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200.xml" ContentType="application/vnd.openxmlformats-officedocument.presentationml.slide+xml"/>
  <Override PartName="/ppt/slideLayouts/slideLayout60.xml" ContentType="application/vnd.openxmlformats-officedocument.presentationml.slideLayout+xml"/>
  <Override PartName="/ppt/slideMasters/slideMaster10.xml" ContentType="application/vnd.openxmlformats-officedocument.presentationml.slideMaster+xml"/>
  <Override PartName="/ppt/slideLayouts/slideLayout80.xml" ContentType="application/vnd.openxmlformats-officedocument.presentationml.slideLayout+xml"/>
  <Override PartName="/ppt/slideLayouts/slideLayout130.xml" ContentType="application/vnd.openxmlformats-officedocument.presentationml.slideLayout+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20.xml" ContentType="application/vnd.openxmlformats-officedocument.presentationml.slideLayout+xml"/>
  <Override PartName="/ppt/theme/theme10.xml" ContentType="application/vnd.openxmlformats-officedocument.theme+xml"/>
  <Override PartName="/ppt/slideLayouts/slideLayout16.xml" ContentType="application/vnd.openxmlformats-officedocument.presentationml.slideLayout+xml"/>
  <Override PartName="/ppt/slideLayouts/slideLayout110.xml" ContentType="application/vnd.openxmlformats-officedocument.presentationml.slideLayout+xml"/>
  <Override PartName="/ppt/slideLayouts/slideLayout50.xml" ContentType="application/vnd.openxmlformats-officedocument.presentationml.slideLayout+xml"/>
  <Override PartName="/ppt/slideLayouts/slideLayout150.xml" ContentType="application/vnd.openxmlformats-officedocument.presentationml.slideLayout+xml"/>
  <Override PartName="/ppt/slideLayouts/slideLayout10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slideLayouts/slideLayout1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4"/>
  </p:sldMasterIdLst>
  <p:notesMasterIdLst>
    <p:notesMasterId r:id="rId41"/>
  </p:notesMasterIdLst>
  <p:sldIdLst>
    <p:sldId id="257" r:id="rId5"/>
    <p:sldId id="282" r:id="rId6"/>
    <p:sldId id="361" r:id="rId7"/>
    <p:sldId id="277" r:id="rId8"/>
    <p:sldId id="352" r:id="rId9"/>
    <p:sldId id="274" r:id="rId10"/>
    <p:sldId id="397" r:id="rId11"/>
    <p:sldId id="270" r:id="rId12"/>
    <p:sldId id="276" r:id="rId13"/>
    <p:sldId id="373" r:id="rId14"/>
    <p:sldId id="315" r:id="rId15"/>
    <p:sldId id="365" r:id="rId16"/>
    <p:sldId id="366" r:id="rId17"/>
    <p:sldId id="394" r:id="rId18"/>
    <p:sldId id="387" r:id="rId19"/>
    <p:sldId id="390" r:id="rId20"/>
    <p:sldId id="371" r:id="rId21"/>
    <p:sldId id="382" r:id="rId22"/>
    <p:sldId id="377" r:id="rId23"/>
    <p:sldId id="354" r:id="rId24"/>
    <p:sldId id="384" r:id="rId25"/>
    <p:sldId id="385" r:id="rId26"/>
    <p:sldId id="372" r:id="rId27"/>
    <p:sldId id="357" r:id="rId28"/>
    <p:sldId id="389" r:id="rId29"/>
    <p:sldId id="2147472791" r:id="rId30"/>
    <p:sldId id="2147472792" r:id="rId31"/>
    <p:sldId id="323" r:id="rId32"/>
    <p:sldId id="391" r:id="rId33"/>
    <p:sldId id="360" r:id="rId34"/>
    <p:sldId id="368" r:id="rId35"/>
    <p:sldId id="380" r:id="rId36"/>
    <p:sldId id="376" r:id="rId37"/>
    <p:sldId id="379" r:id="rId38"/>
    <p:sldId id="378" r:id="rId39"/>
    <p:sldId id="265"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B5B422-C8B3-E820-DDE7-2979DA8AD8C9}" name="Emmett, Joel T CIV US COO/ITD" initials="EJTCUC" userId="S::joel.t.emmett.vol@ndu.edu::d0f2e5da-4baf-4e3d-9c12-ecca8fb59919" providerId="AD"/>
  <p188:author id="{7B299C25-4A83-FCA9-6E9D-01681D4127A9}" name="Young, Andrew R CIV US NDU/ISMO" initials="ARY" userId="Young, Andrew R CIV US NDU/ISM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2A5BF0-6F46-4447-9298-3FF1F809116C}" v="2" dt="2024-04-16T18:58:38.8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ndu1-my.sharepoint.com/personal/devin_t_hess_civ_ndu_edu/Documents/International%20Alumni%20Network%20-%20Update%20Feb%2028.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'Heat Map'!$B$4:$B$154</cx:f>
        <cx:lvl ptCount="151">
          <cx:pt idx="0">Country</cx:pt>
          <cx:pt idx="1">Afghanistan</cx:pt>
          <cx:pt idx="2">Albania</cx:pt>
          <cx:pt idx="3">Algeria</cx:pt>
          <cx:pt idx="4">Argentina</cx:pt>
          <cx:pt idx="5">Armenia</cx:pt>
          <cx:pt idx="6">Australia</cx:pt>
          <cx:pt idx="7">Austria</cx:pt>
          <cx:pt idx="8">Azerbaijan</cx:pt>
          <cx:pt idx="9">Bahamas</cx:pt>
          <cx:pt idx="10">Bahrain</cx:pt>
          <cx:pt idx="11">Bangladesh</cx:pt>
          <cx:pt idx="12">Barbados</cx:pt>
          <cx:pt idx="13">Belgium</cx:pt>
          <cx:pt idx="14">Belize</cx:pt>
          <cx:pt idx="15">Benin</cx:pt>
          <cx:pt idx="16">Bolivia</cx:pt>
          <cx:pt idx="17">Bosnia-Herzegovina</cx:pt>
          <cx:pt idx="18">Botswana</cx:pt>
          <cx:pt idx="19">Brazil</cx:pt>
          <cx:pt idx="20">Brunei</cx:pt>
          <cx:pt idx="21">Bulgaria</cx:pt>
          <cx:pt idx="22">Burkina Faso</cx:pt>
          <cx:pt idx="23">Burundi</cx:pt>
          <cx:pt idx="24">Cambodia</cx:pt>
          <cx:pt idx="25">Cameroon</cx:pt>
          <cx:pt idx="26">Canada</cx:pt>
          <cx:pt idx="27">Chad</cx:pt>
          <cx:pt idx="28">Chile</cx:pt>
          <cx:pt idx="29">Colombia</cx:pt>
          <cx:pt idx="30">Costa Rica</cx:pt>
          <cx:pt idx="31">Croatia</cx:pt>
          <cx:pt idx="32">Czech Republic</cx:pt>
          <cx:pt idx="33">Denmark</cx:pt>
          <cx:pt idx="34">Djibouti</cx:pt>
          <cx:pt idx="35">Dominican Republic</cx:pt>
          <cx:pt idx="36">Ecuador</cx:pt>
          <cx:pt idx="37">Egypt</cx:pt>
          <cx:pt idx="38">El Salvador</cx:pt>
          <cx:pt idx="39">Estonia</cx:pt>
          <cx:pt idx="40">Ethiopia</cx:pt>
          <cx:pt idx="41">Finland</cx:pt>
          <cx:pt idx="42">France</cx:pt>
          <cx:pt idx="43">Gambia</cx:pt>
          <cx:pt idx="44">Georgia</cx:pt>
          <cx:pt idx="45">Germany</cx:pt>
          <cx:pt idx="46">Ghana</cx:pt>
          <cx:pt idx="47">Greece</cx:pt>
          <cx:pt idx="48">Guatemala</cx:pt>
          <cx:pt idx="49">Guinea</cx:pt>
          <cx:pt idx="50">Guyana</cx:pt>
          <cx:pt idx="51">Honduras</cx:pt>
          <cx:pt idx="52">Hungary</cx:pt>
          <cx:pt idx="53">India</cx:pt>
          <cx:pt idx="54">Indonesia</cx:pt>
          <cx:pt idx="55">Iraq</cx:pt>
          <cx:pt idx="56">Ireland</cx:pt>
          <cx:pt idx="57">Israel</cx:pt>
          <cx:pt idx="58">Italy</cx:pt>
          <cx:pt idx="59">Ivory Coast</cx:pt>
          <cx:pt idx="60">Jamaica</cx:pt>
          <cx:pt idx="61">Japan</cx:pt>
          <cx:pt idx="62">Jordan</cx:pt>
          <cx:pt idx="63">Kazakhstan</cx:pt>
          <cx:pt idx="64">Kenya</cx:pt>
          <cx:pt idx="65">South Korea</cx:pt>
          <cx:pt idx="66">Kosovo</cx:pt>
          <cx:pt idx="67">Kuwait</cx:pt>
          <cx:pt idx="68">Kyrgyzstan</cx:pt>
          <cx:pt idx="69">Latvia</cx:pt>
          <cx:pt idx="70">Lebanon</cx:pt>
          <cx:pt idx="71">Lesotho</cx:pt>
          <cx:pt idx="72">Liberia</cx:pt>
          <cx:pt idx="73">Lithuania</cx:pt>
          <cx:pt idx="74">Luxembourg</cx:pt>
          <cx:pt idx="75">Madagascar</cx:pt>
          <cx:pt idx="76">Malawi</cx:pt>
          <cx:pt idx="77">Malaysia</cx:pt>
          <cx:pt idx="78">Maldives</cx:pt>
          <cx:pt idx="79">Mali</cx:pt>
          <cx:pt idx="80">Malta</cx:pt>
          <cx:pt idx="81">Mauritania</cx:pt>
          <cx:pt idx="82">Mauritius</cx:pt>
          <cx:pt idx="83">Mexico</cx:pt>
          <cx:pt idx="84">Moldova</cx:pt>
          <cx:pt idx="85">Mongolia</cx:pt>
          <cx:pt idx="86">Montenegro</cx:pt>
          <cx:pt idx="87">Morocco</cx:pt>
          <cx:pt idx="88">Mozambique</cx:pt>
          <cx:pt idx="89">Nepal</cx:pt>
          <cx:pt idx="90">Netherlands</cx:pt>
          <cx:pt idx="91">New Zealand</cx:pt>
          <cx:pt idx="92">Nicaragua</cx:pt>
          <cx:pt idx="93">Niger</cx:pt>
          <cx:pt idx="94">Nigeria</cx:pt>
          <cx:pt idx="95">North Macedonia</cx:pt>
          <cx:pt idx="96">Norway</cx:pt>
          <cx:pt idx="97">Oman</cx:pt>
          <cx:pt idx="98">Pakistan</cx:pt>
          <cx:pt idx="99">Panama</cx:pt>
          <cx:pt idx="100">Papau-New Guinea</cx:pt>
          <cx:pt idx="101">Paraguay</cx:pt>
          <cx:pt idx="102">Peru</cx:pt>
          <cx:pt idx="103">Philippines</cx:pt>
          <cx:pt idx="104">Phillipines</cx:pt>
          <cx:pt idx="105">Poland</cx:pt>
          <cx:pt idx="106">Portugal</cx:pt>
          <cx:pt idx="107">Qatar</cx:pt>
          <cx:pt idx="108">Republic of Congo</cx:pt>
          <cx:pt idx="109">Romania</cx:pt>
          <cx:pt idx="110">Russia</cx:pt>
          <cx:pt idx="111">Rwanda</cx:pt>
          <cx:pt idx="112">Saudi Arabia</cx:pt>
          <cx:pt idx="113">Senegal</cx:pt>
          <cx:pt idx="114">Serbia</cx:pt>
          <cx:pt idx="115">Seychelles</cx:pt>
          <cx:pt idx="116">Sierra Leone</cx:pt>
          <cx:pt idx="117">Singapore</cx:pt>
          <cx:pt idx="118">Slovakia</cx:pt>
          <cx:pt idx="119">Slovenia</cx:pt>
          <cx:pt idx="120">Somalia</cx:pt>
          <cx:pt idx="121">South Africa</cx:pt>
          <cx:pt idx="122">South Sudan</cx:pt>
          <cx:pt idx="123">Spain</cx:pt>
          <cx:pt idx="124">Sri Lanka</cx:pt>
          <cx:pt idx="125">St. Kitts and Nevis</cx:pt>
          <cx:pt idx="126">Sudan</cx:pt>
          <cx:pt idx="127">Suriname</cx:pt>
          <cx:pt idx="128">Swaziland</cx:pt>
          <cx:pt idx="129">Sweden</cx:pt>
          <cx:pt idx="130">Switzerland</cx:pt>
          <cx:pt idx="131">Taiwan</cx:pt>
          <cx:pt idx="132">Tanzania</cx:pt>
          <cx:pt idx="133">Thailand</cx:pt>
          <cx:pt idx="134">Togo</cx:pt>
          <cx:pt idx="135">Tonga</cx:pt>
          <cx:pt idx="136">Trinidad and Tobago</cx:pt>
          <cx:pt idx="137">Tunisia</cx:pt>
          <cx:pt idx="138">Turkey</cx:pt>
          <cx:pt idx="139">Turkmenistan</cx:pt>
          <cx:pt idx="140">UAE</cx:pt>
          <cx:pt idx="141">Uganda</cx:pt>
          <cx:pt idx="142">Ukraine</cx:pt>
          <cx:pt idx="143">United Kingdom</cx:pt>
          <cx:pt idx="144">Uruguay</cx:pt>
          <cx:pt idx="145">Uzbekistan</cx:pt>
          <cx:pt idx="146">Venezuela</cx:pt>
          <cx:pt idx="147">Vietnam</cx:pt>
          <cx:pt idx="148">Yemen</cx:pt>
          <cx:pt idx="149">Zambia</cx:pt>
          <cx:pt idx="150">Zimbabwe</cx:pt>
        </cx:lvl>
      </cx:strDim>
      <cx:numDim type="colorVal">
        <cx:f>'Heat Map'!$C$4:$C$154</cx:f>
        <cx:lvl ptCount="151" formatCode="General">
          <cx:pt idx="0">0</cx:pt>
          <cx:pt idx="1">31</cx:pt>
          <cx:pt idx="2">23</cx:pt>
          <cx:pt idx="3">37</cx:pt>
          <cx:pt idx="4">28</cx:pt>
          <cx:pt idx="5">8</cx:pt>
          <cx:pt idx="6">96</cx:pt>
          <cx:pt idx="7">15</cx:pt>
          <cx:pt idx="8">6</cx:pt>
          <cx:pt idx="9">7</cx:pt>
          <cx:pt idx="10">28</cx:pt>
          <cx:pt idx="11">30</cx:pt>
          <cx:pt idx="12">1</cx:pt>
          <cx:pt idx="13">9</cx:pt>
          <cx:pt idx="14">3</cx:pt>
          <cx:pt idx="15">4</cx:pt>
          <cx:pt idx="16">1</cx:pt>
          <cx:pt idx="17">10</cx:pt>
          <cx:pt idx="18">20</cx:pt>
          <cx:pt idx="19">90</cx:pt>
          <cx:pt idx="20">2</cx:pt>
          <cx:pt idx="21">99</cx:pt>
          <cx:pt idx="22">3</cx:pt>
          <cx:pt idx="23">9</cx:pt>
          <cx:pt idx="24">2</cx:pt>
          <cx:pt idx="25">3</cx:pt>
          <cx:pt idx="26">101</cx:pt>
          <cx:pt idx="27">2</cx:pt>
          <cx:pt idx="28">43</cx:pt>
          <cx:pt idx="29">67</cx:pt>
          <cx:pt idx="30">1</cx:pt>
          <cx:pt idx="31">24</cx:pt>
          <cx:pt idx="32">50</cx:pt>
          <cx:pt idx="33">8</cx:pt>
          <cx:pt idx="34">7</cx:pt>
          <cx:pt idx="35">17</cx:pt>
          <cx:pt idx="36">7</cx:pt>
          <cx:pt idx="37">83</cx:pt>
          <cx:pt idx="38">15</cx:pt>
          <cx:pt idx="39">16</cx:pt>
          <cx:pt idx="40">13</cx:pt>
          <cx:pt idx="41">29</cx:pt>
          <cx:pt idx="42">72</cx:pt>
          <cx:pt idx="43">1</cx:pt>
          <cx:pt idx="44">32</cx:pt>
          <cx:pt idx="45">235</cx:pt>
          <cx:pt idx="46">11</cx:pt>
          <cx:pt idx="47">35</cx:pt>
          <cx:pt idx="48">15</cx:pt>
          <cx:pt idx="49">1</cx:pt>
          <cx:pt idx="50">6</cx:pt>
          <cx:pt idx="51">6</cx:pt>
          <cx:pt idx="52">33</cx:pt>
          <cx:pt idx="53">50</cx:pt>
          <cx:pt idx="54">84</cx:pt>
          <cx:pt idx="55">11</cx:pt>
          <cx:pt idx="56">1</cx:pt>
          <cx:pt idx="57">52</cx:pt>
          <cx:pt idx="58">56</cx:pt>
          <cx:pt idx="59">1</cx:pt>
          <cx:pt idx="60">2</cx:pt>
          <cx:pt idx="61">73</cx:pt>
          <cx:pt idx="62">108</cx:pt>
          <cx:pt idx="63">15</cx:pt>
          <cx:pt idx="64">54</cx:pt>
          <cx:pt idx="65">258</cx:pt>
          <cx:pt idx="66">7</cx:pt>
          <cx:pt idx="67">42</cx:pt>
          <cx:pt idx="68">4</cx:pt>
          <cx:pt idx="69">8</cx:pt>
          <cx:pt idx="70">96</cx:pt>
          <cx:pt idx="71">2</cx:pt>
          <cx:pt idx="72">1</cx:pt>
          <cx:pt idx="73">8</cx:pt>
          <cx:pt idx="74">3</cx:pt>
          <cx:pt idx="75">1</cx:pt>
          <cx:pt idx="76">6</cx:pt>
          <cx:pt idx="77">72</cx:pt>
          <cx:pt idx="78">8</cx:pt>
          <cx:pt idx="79">24</cx:pt>
          <cx:pt idx="80">1</cx:pt>
          <cx:pt idx="81">2</cx:pt>
          <cx:pt idx="82">6</cx:pt>
          <cx:pt idx="83">60</cx:pt>
          <cx:pt idx="84">6</cx:pt>
          <cx:pt idx="85">6</cx:pt>
          <cx:pt idx="86">1</cx:pt>
          <cx:pt idx="87">78</cx:pt>
          <cx:pt idx="88">1</cx:pt>
          <cx:pt idx="89">26</cx:pt>
          <cx:pt idx="90">7</cx:pt>
          <cx:pt idx="91">32</cx:pt>
          <cx:pt idx="92">1</cx:pt>
          <cx:pt idx="93">7</cx:pt>
          <cx:pt idx="94">42</cx:pt>
          <cx:pt idx="95">21</cx:pt>
          <cx:pt idx="96">30</cx:pt>
          <cx:pt idx="97">44</cx:pt>
          <cx:pt idx="98">107</cx:pt>
          <cx:pt idx="99">5</cx:pt>
          <cx:pt idx="100">1</cx:pt>
          <cx:pt idx="101">5</cx:pt>
          <cx:pt idx="102">35</cx:pt>
          <cx:pt idx="103">115</cx:pt>
          <cx:pt idx="104">1</cx:pt>
          <cx:pt idx="105">57</cx:pt>
          <cx:pt idx="106">10</cx:pt>
          <cx:pt idx="107">23</cx:pt>
          <cx:pt idx="108">3</cx:pt>
          <cx:pt idx="109">49</cx:pt>
          <cx:pt idx="110">7</cx:pt>
          <cx:pt idx="111">6</cx:pt>
          <cx:pt idx="112">153</cx:pt>
          <cx:pt idx="113">28</cx:pt>
          <cx:pt idx="114">27</cx:pt>
          <cx:pt idx="115">1</cx:pt>
          <cx:pt idx="116">2</cx:pt>
          <cx:pt idx="117">34</cx:pt>
          <cx:pt idx="118">10</cx:pt>
          <cx:pt idx="119">19</cx:pt>
          <cx:pt idx="120">3</cx:pt>
          <cx:pt idx="121">11</cx:pt>
          <cx:pt idx="122">1</cx:pt>
          <cx:pt idx="123">11</cx:pt>
          <cx:pt idx="124">24</cx:pt>
          <cx:pt idx="125">1</cx:pt>
          <cx:pt idx="126">2</cx:pt>
          <cx:pt idx="127">4</cx:pt>
          <cx:pt idx="128">2</cx:pt>
          <cx:pt idx="129">11</cx:pt>
          <cx:pt idx="130">16</cx:pt>
          <cx:pt idx="131">61</cx:pt>
          <cx:pt idx="132">19</cx:pt>
          <cx:pt idx="133">83</cx:pt>
          <cx:pt idx="134">1</cx:pt>
          <cx:pt idx="135">1</cx:pt>
          <cx:pt idx="136">12</cx:pt>
          <cx:pt idx="137">31</cx:pt>
          <cx:pt idx="138">119</cx:pt>
          <cx:pt idx="139">3</cx:pt>
          <cx:pt idx="140">68</cx:pt>
          <cx:pt idx="141">21</cx:pt>
          <cx:pt idx="142">52</cx:pt>
          <cx:pt idx="143">163</cx:pt>
          <cx:pt idx="144">24</cx:pt>
          <cx:pt idx="145">1</cx:pt>
          <cx:pt idx="146">8</cx:pt>
          <cx:pt idx="147">9</cx:pt>
          <cx:pt idx="148">14</cx:pt>
          <cx:pt idx="149">8</cx:pt>
          <cx:pt idx="150">6</cx:pt>
        </cx:lvl>
      </cx:numDim>
    </cx:data>
  </cx:chartData>
  <cx:chart>
    <cx:plotArea>
      <cx:plotAreaRegion>
        <cx:plotSurface>
          <cx:spPr>
            <a:noFill/>
            <a:effectLst>
              <a:outerShdw blurRad="50800" dist="50800" dir="5400000" algn="ctr" rotWithShape="0">
                <a:srgbClr val="000000"/>
              </a:outerShdw>
            </a:effectLst>
          </cx:spPr>
        </cx:plotSurface>
        <cx:series layoutId="regionMap" uniqueId="{88664A70-CA5A-4C64-80C2-396252A6AE34}">
          <cx:tx>
            <cx:txData>
              <cx:f/>
              <cx:v>Alumni Count</cx:v>
            </cx:txData>
          </cx:tx>
          <cx:spPr>
            <a:solidFill>
              <a:schemeClr val="bg1"/>
            </a:solidFill>
            <a:ln>
              <a:solidFill>
                <a:sysClr val="windowText" lastClr="000000"/>
              </a:solidFill>
            </a:ln>
          </cx:spPr>
          <cx:dataId val="0"/>
          <cx:layoutPr>
            <cx:regionLabelLayout val="showAll"/>
            <cx:geography projectionType="mercator" viewedRegionType="world" cultureLanguage="en-US" cultureRegion="US" attribution="Powered by Bing">
              <cx:geoCache provider="{E9337A44-BEBE-4D9F-B70C-5C5E7DAFC167}">
                <cx:binary>7F1ZcuNKdt2Kor4NPsxDRz9HKAFw0FyiVNMPg5JYIDgAJAZOX96G9+EdeCdeiU+SBAUkQIEVQgfx
0e6wHZ1ZKV6ck8PNO+U/X1f/eJ0M+sHFajrxwn+8rv7+Moyi2T/++it8HQ6m/bAxdV8DP/R/R41X
f/qX//u3+zr46y3oL13P+UvkBfmv12E/iAarL//5T/w1Z+Df+K/9yPW9r/EgWD8OwngShR/0FXZd
vPqxF9HhDv7S31/M3X/9cjHwIjdaP61ng7+/ZP7Nl4u//vOffx2VoPBXdsIVdrECXP52hn3PDaO+
VyZEVobcp19MgE4Uv+EDJKmhS5Ihq6Ko86ImyfKXi4nvOftuVW3woiKpvMBrsijompL89F1/iuEn
yrT9vv7bWzAIw4v9/2cGZ5Bk+tzQ36Nv+lToy2YR1Dns8d3/Ojau42XfjRI0js2G04kQjYYkCZjN
iiKBBU3UMkTIWkPRNE0SeV0VdEGVheSnd0SUi1PMQTKOgT9pZpG//n5+5G1nPasSeLWh8KIoy4Zs
SDKvixncQYuuyYKg6zy687iXClMM+34Yg/q+lQXdbp0f9MvJC/aefjLpPj/fZaEhSIYhK4Yu6bqq
CUYWd77BqwqvqTr2JV40pOSX9/tOuTjFwB++g4H+0M6Cf3lzfvCfnb73ViH2QkPUdFWXeZHnZVEW
jOymL4kNyeBlWdF4A8eCIqhZ8MvFKcY+GcdAnzSzyD/XYNoTP8Ss59qDYDNw/IXrVciCLDcETG9F
4CVNMTRVAcypo1fQGpqOs0DQRHV7+GKB7FSP3RLYiXaBmXFxonjFrBz7OwxLx/4Zyxq5PP96uZw4
g6DKzUrUG4KCLcrQFUMVDIGevimqxIaqKwqOZl2TNFnXNIaqE+Qp5uYwkCHj0M6ib/06P/r2a9x/
84Nktn7+qOAEqEZYIKqhGaKgKdvTIAU/p0F3UtGN3pyGeoI0xdgfBjLYH9pZ7G3z/NhfxmEU9CdV
zn1OVBqaqGOXUiVNNRQoqZnJL0hyQzZ4aEg4ylUJ/zJhfn9UnyJSMQWpr2FISPWwNFw+14CGwKFb
dZWnBQeYDUOVDTChGQLuCdnjglPRr4IoBT0ie007RZ4jHLwPZTl478lx8Hh+Dkg8cfqVngKy2NAU
3L0kWREFWZclPbMQsE5ESeFxlEu6oBgCejPn9QnyFFPw/iUMA+8dLAGkDrpT0N+4kwSEKo4BHucA
/R9MflkWdAOzPH0MKFIDCi3+R1NxROBqwVwaSKlAR/Dfj2PR3zfnsK/B5N/uj1WeAtT+oGu8xsu4
lemabmQ1IAG6rMwbui7JBtQjRSk6BD6Wpxj7w4cw4B/aWfQvn86/9VwG00G1l2W+IRqypMIUIek4
BPTshQ03CUPCRRnWo8KJf4I8R9BPPoRFP2nPoX97fvQ7YdAfVLjvSDz0HwHKPSa4LFKcM9sOzmWo
Prqgy7qAO/NWPUrv++XiFGOfjGOgT5pZ5Ds1sFOY/sSfvny8zKmN/HSrqNzgDWwoKixzUG545t7F
aWLDADFQQen1mdV6ThGnGPv3kQz67x0s/ub9+Wc+6XvOpP82CIfVnbqi1DBw1lLzKHR8RZG1zOw3
sDPpCrYlTZAkHAs8Yys6TaRiFtJjGR7SXSwTxDo/E5ebQfDSd0dVumpkqD+KpmOL4VWp4BDQGqqi
6AYsd7Ab0UtAMgn297CTRCpmIv05DBPpLpaJyxpYIx76Xn/aT6D4vBaqNxTB0ERFMwxF5RVZzdqt
OR2Ga5wHCg5qURLhM2NsQeXyFFOQjGPgT5pZ6B8uz78ISH8I6MPqsBdlGNpURYdnQDMw1Rk1iNP0
Bq/wvKLCdA2WcBYnv71bAk/DwcUJQhUTkBnMsJDpY6kg3fNT0Rr4gVPpwSw2BPCgGZIoiHTbzxqF
ZAlONTgqJRVLQNWwbWWZOEGeYhYOAxkGDu0s+i37/OhbA2/aD8YJBJ/fhBS45SVZ5w1BEBVZZ1VS
mEMFUMJLIk4BEYcCcyifIE8x+oeBDPqHdhZ96/r86GPFB323wpgJEehj79epRiTKiiBkVSKFbyjY
9wV40CRBUEQJl7X0heAEeYrRPwxk0D+0s+iT9vnR7w7WCOOZTAYVngMczgFNE1QYnOE9o4Ep2UNY
URoyPMoarBEIpKA3gywDp8lUTEJ6LMNDuoulomuenwrSh0765ldIhCA1BE2QYZWmnmRqcstcDjjF
aCiKqmzvDTBeMFbpU+QpJuF9JEPBewdLACHnJ+Bm8NL3/Ap3IkRvGSKignD9yiIvwWcjUWeACrOc
IMEvkF0BJ0hSjPxhIAP8oZ3F/aYGuJPBxHHjaQJBBecv31BhDVIwp3VVhXEou/9ge1KhFcFgqomg
R5cY9E+Qpxj9w0AG/UM7iz6pgfbTDPre66A68GW1Aa0SRh/4wWjsInMLEBuyokuGxBuqsbXWMZeA
cnGKsU/GMdAnzSzyzcfz7zeYFu6mQuQRkiIAchkbiqFutf7sdq/rDRoyBFc8bHH7iJaM5lMqTzH0
yXcw0CfNLPSkBmYHAgdAhRu9AduOqCIIUVRl2Pmxq2SQR8CWpNBwLgQqbg1xjNGhVJpjuG8/Igf7
tjWH+lUNJrw/cRdVXnM5THno+jriHnhVlxS4WTLAb73uhiCKiArarQh2qy+X6Aj2yUAW/aQ9h38N
DNAmgsIDv0oNR2nQrQaTX+Qx83HnyuIvwCWP+EUYGXDa0jBSBv5TBCrG/30kQ8B7B8uAWQPnF/Gj
cAmTZ3XHLSdSUw9uUxIiHiSdGvkzSwAOAji+VNwDFNXQwQRDwSkSFVPwPpKh4L2DpYB8P/8m1Ipd
b1AhAQLfwNVK02BrVhFVkrtkod+AqQG3MBGBQYg/TLjfGT3LxSlGPxnHYJ80s8i37s6PfCfqT9bJ
139ey6dGTFjPZA2JMdDlczEPWBcKvJNQQLEH7S4BaW2nVJpi3PfDGNj3rSzqnRpEO5Ag9gZuhbAj
nFCFdo+AB3Gn4Gf2GwGxJojvgTUB5mUBHhioQmnYy8Upxj0ZxwCfNLPIkxrM91bcj5AhN6lys6EH
rgLjMVyMcL1jWmfA5+DvhRMScUC7zICcae0kkYoJSA1lOEj1sDS0arAAnsfUvlzhPUs2Gki4QySh
pKgq3fClDAkS4qFxucVZLOJckFVqfUivgBPkKWbgMJDB/9DOov98ef5Nn8TBGJG2F81+6Cc4fH7v
h2JJrWeqing3ZGfAipOhACHpNCsMLBg87Gv0ApD89u7UPVWqYiKyoxk2sp0sJaR5fkpMH0mqF4/u
a4Ubk9FA9D8vGVD2kYeBHSjLh44ARAOuGNgmEI2CPABGCzpNpGI20mMZLtJdLBNmHSxAMQ7ntwoP
Z05CqgVMmtibEIUCo4OMzScVhEvzJbEkFKiiiryPUk/vTZi8ZQIVk3AYyDBwaGfhJ50aLIT+9MV/
q9IgQS+8cCrC1iOKAtzvTPgJnI4N3AEQASHBJbOLkEjDj8trqUDF+L+PZAh472AZuG7XgQGvX2Xq
pCoiDxuGCE3C8YxkYT57NHMGjNOwSyNpHuY63B0oP1kCyuQ5Bv9uXA78XTMLvVmDg9kc9t+Sj6/g
QFYaSD9SoBfB5q9h/meBF3T4XBAIsQ25ynkay0Q5gvn2A1jEt40s3k9WDab60J1UqIRyUDM13MOo
G3FbGYI1fWpQQ2EYgr1ZFSXkBeSO3DJ5jqG+/Ywc7NtWFnezBlHPrXhdqcEN8eQyrGk8j1sYwGc1
HQUzXUbiMA5gXkHYLav9l4tTjHsyjgE+aWaRb/2swYwPfBQyqVDJlBWaxoKcdxFRDTB3Ml51QW3A
0Ixoc5jhtmFvQrK/7ZR+s1yeYuwPAxnwD+0s+u0a6JbmZvA6vHgczOKXifuaIPH5nR63Xw3ai4Rk
aqSV7mIXUhqmgIMASfEGbmU0H5g1d26l+nhOHOGAfg4dyHKQtLMcmDVwM1oj98WPI7c69AXs+pjg
OGtVxJrjTM2o90iBVBDziVx4BFZR/ZMxvp0iTzH87yMZ/N87WAKsGngcu0B/eHH5O6j0ssuh4ACS
fVHtR0NhGiwEXsnQgFRTJOEJMpLC4JPZeSXTWuapUhVTkR3N0JHtZCn5VQO9cyfhtR9U6YSRsPUj
ol/Uod0LtBCTnCFEEDXU0RKRISnvQlLQnSekVKaP+NgPLqRj38eycV2DU8Lyp66HxeH9C04KKP30
iquhfJmwLf8A12PqpOA0eM5S+fJsftifiVbMTdHfYCgq+icsU1YNnPf25KLbnyyqrd2BCFEULaPF
ORCNZdAKWlmKEDJEvfaIU0TSBuo9sdUjThSqmJzMYIaVTB9LR/fb+ZVbO4z8SpOI6cUBCRmInaMJ
2juoU6sFZwqc+zjRwQTNuDSwmNJb2AnyHGEh+RCWgaSdRd+2z4/+cxA7cX+dQPB5rZZDVS3YJVDd
D+4CFFPZVtVKwc/RnA5a/g9XaYRM42hnVKsTJCrG/zCQwf/QzuL/XIOrnR0NXX/2sR7/Z6nEmP04
oBGxW6jYSoiwg+0INRZxuShA/xR5iuF/H8ng/97BEmA/nX8BNF1vgtpi1S0A1KehmZOaglvdNlU7
NfmRUUPv3CoNY9ll0Se/u7tYnyBMMfiHgQz2h3YW+mbn/NB3gv48+f7PbzzIEUBSJGpnbY/hXN0g
BLloKg3tQpXXXX2n5Kd30JcJU4z7bhQD+q6RRbzz9fyItwbBtO9VuNsrAgoXwC2clOtgbKcI2ZJg
VOX1VCWb9Fl7gjzFuB8GMtAf2ln0rRqctS04parc6aFz4tIM7zxKNSk4bZkEAQ4WJFS9hOWIVjPT
MPFxuU6jT7N5y2UqJiA9luEg3cXS0KpB6OiVH7xVWa8A/gMRhiQky29TYHiajZ3a83GjRvIMzK3b
Uk60cEqWhXJxihlIxjHoJ80s8lc1uHm1UNe7n3z953d8DYXgcClGNAQqh9KafFlXGWJXRDgvkSiP
YoqwcWu05nd6/peKUwz8fhiD+76Vhb1VA9/wNYrKLyqMGaLGUVoeDtFxsJ3uPDOpCS/yKBRkoHIE
0oJ5ibrUsrCXi1OMezKOAT5pztekz5VF/5cWSm8Fg0GV6V8SarEi9R1q+i4fgKlYT+vVKCLq1SAj
Q1N4KJxZlMvFKUY5GcegnDTn5ncNTG9t33uLgyoLcCD0FjZQRCWiXjrqC2AXyWzpnI5a6jRMC3Fa
Ox0/va2cIk4x9u8jGfTfO1j82zUIz+14b743CKtUbTgeYW6ohIXK6VBdFGztIjbv1CZDo6PhOd55
xgqc8ifJVMxCaihDQ6qH5aFjnV+7v3GjYVxt9XpUGJDgmUReEvXDI0o0q9vQTYi+F0DPVmg4ucpk
J0lUzEJqKMNCqodl4ebp/Cy0Yw/1WCu8Y6EkJUpAiHC7QLWktv30MjAaNCUDsdOweMo4c5lw0BOE
KYb/MJAB/9DOQt9+Pj/0WJ9VbkJICJOQGCPgICiqhr6txo1alSiRcihUnD4HSqUpRn4/jMF938qi
3qnB9p9ERlz4vy9MPKlToaaJY0DHBZbGniMMHZUIoE5m5z9qESNGAio+QrhQuJK+apLmIC1bhOtu
qXzFnBz5MwxHR/4Vy5nZqsFKCQbVWj1RkxjuYviEFcRMFKXMU2UWfgFRQpkUrCjq6E8T1SkXqJia
w0CGjEM7C3/HrgH8Cz9YYzL2wyiBoYrrsIpVAL0VAXUAG/UJMkuFU1CjBvHqiGTUUTkakXdQatMU
mP/7P9Hg4u3//uu/OwvfDQZJb5FkxVzk/wJDSv4fsOyYnfOzc4VqfpWGucB/j3lPK3arW48YW9Je
05BsAFUX8ZAST1MOmFP8BIGKCTkMZHg4tLPwX9XBPtefVWqeQ6Q6UjSwL0F7QuEImjqf1qAkmJGK
qupelYlxDPKt9DnAt605uB/OP9sf+uOK39qjT7whXRgZ2iJCIfCgGEwTKcRVhELA/YvHA4rLGZ8i
UDH27yMZ+N87WAYealC477q/6Y+H1b53KMN6pGnIjEEqvZCv3KRix0F9exwTglEUWHeaSMUspMcy
PKS7WCauaxBmej3w1hUaqFEgETnECp4KQKjJtlxxdu/B1gOHJDViIFwCiU4qTuz0iVwqzhECdl/B
Yr9rzcFeA3Xoeh04603FC0BAbUS4JZPHepiLswYvPfYn5Jjh7kYfVGKUodNEOoJ/6nNYElJdOSZq
cC+46UeV1hVCsI+OJD5k8sGYun01IHMUoNAxUo5hV4KT2KDVvJkFUC5OMQPJOAb9pJlF/qYGYXA3
g9CPhlXenXEMo0CchKoeiKGmiWRZCypCr0XEvcNDA7VIp6UospvPCQIdAT/5Ehb9pD0Hf/f8WtCN
+1LtU3qIo4bjHc4DuG8UAXUkMhOfo6WLaRTc/hHc7aOI6a3/BHmOoJ98CIt+0p5D/7EG6MerARJ2
48BJ5mDRpfPP4uBoeg29DsvUQaztHsxLa6EIXEFZCaRuw6xE63+w0/8kkY5wkBrL0pDqyjHxfH4m
bpFF7PTD135QHROcgNlOywrBPK1Sr7Ca3YlooUuEtiMgd3f7ZevnniZTMRXpsQwV6S6WitsanMW3
KHizdKukAe+GIUyIPimAikLUc5/Zk/DAD84CeJx3FeZypSXK5TlGwe47cvDvmnPQfz//KnjevAyq
vhXjIWgN9USx5QP9/Qsy6f2IGlBRAXD78KSSsL6LTTxNnGL002MZBtJdLAvPNbiN0Qm3rtStLKFo
AYKf8dI2JjotqgWgUxxQpzIym3BXQ13j/aU5fSifIlAxC+8jGQ7eO1gGbn+efx1Aujd3UWlJe1SU
pqXs8awMbEOIroAzIMOBhjBeeirjpNi+p0G7GQ5KRTrKwX5knoN9R46DGlwMwEGFhwDqvEq02AHM
PjAN4dEA3LhSKwBlb1CCFA9uoMLlwXbHwP+hNEehx6g87GjMQV6DSgeAPKrQDIQi9ajZSksWJ2HS
Gcyx6ci4nsGJjzdONPoGem7GfyzNUczpsDzotDWH+tP5N5uv/ahKrZM+U6sjXxWxt6h0YODphgzq
iFxHiS0VxzHcZQgvogVu0hO9VJpi1PfDGNT3rSzqXy/Pj/ptPw7cqNqoIUSAQpFBPWnAigd6ZDYu
F1kBKGypwzyHsnM4A3Jb/CkiFeOf/hyGhHQXy8TtY12YcOMwmYifvwNzlAlayB7PpUr0aUnGDKHg
tVtcjZEIZiADn74gk/z2TvHcQVYi0kdEbIcW8rDtydFQhxvwYOW+VmiHozFy1MWC8BQATOt8ZPYh
DrsT3hDDYYz/UN2TrSt9WyrPEQL241j098056H/UYAX4kzd/UeHJi9A5EZs/rTKEVIB8KrAOHwHy
A6AK7R+UZ6Z/uTxHsE8GsuAn7Tn0rTqgj9itSZUBdDDs0IeyoWSiUCKMzczug1iIBjIIcALjhSuY
Jdgacrc0mKxEoGP4JyNzBCQdOQZqEEmHD44G3sAJKtx+kKwBFeiQDbytZJNS+GGag3kaNwFaanEb
YsougVNEOsrC4XPyPBy6ckzYdVgLgf9a5SmAJDHs//AFwOiAzQjJwdlTgCYGwxyBoAjEUqOsIvuY
3q1fKtAxEvYDcwzs23Pw10Ep9Tc0V3IeD5LZWIEuhKsvXpVBNWkYoHmZ7voZCnBLo6/ZYiXoqDiH
Ah2sVnqSTMdIeP+eHA/vXTkqamCEuxvM+hU+Mk+9jjgHsBK0ffG5DAk6VZZwXMBSivqXCIhj7sKl
0hTjvx/GQL9vZVG/q0FQ1t0A0coBDdGt8DagoNY3rbmhIJ8pqT6QOgpQER+3NuifqFKDeq5IZ00W
3+4ycKJMxxhIfVCOh1Rfjo0a2IPuBsuLXwNYo6usE8GhIgHe9cSbtogAwmPPbIld+Iwb9Olb3Mv2
iWYsHScJdYyO1OAcHam+HB112JIQnBv0UbYmAeTzhwPKTWOvQbYH0C4oN83pKEQHmykKe/CoWJN/
4vPuFJGOUPE+lCXivSdHQ+f8OtKd6wyCCinQkMqEeETqgkSiGfvSNhKdcCpDb4J6tK3rxMRIl0pz
DP3tR+SQ37bmUK+BZrr9ziovaTRKCIYJGrFL6wbBN5A9keGOkRGcjqwBYV+lN20mPUGcD4Cn31EE
PW3PgV8Dl/ydH6AK5m3/dYCM1ypJgHOYphlDAd0GI24Le6eOZhG+Y1QEh86E8jYSff8tWXf7o/l0
uY6wwf4BlhW2n2XntgZx1GBnWWUpM9TA376zAV20qBYmKmnx8BLTSgcwMmHrYnXVUnGOcrH9jDwF
22YW+bv78x8F96gqlMzIzx/GMFoj856+xYe0VhSwYV89RwE5HU/iIrPgkGqW3pLKhClGfTeKwXzX
yCJ+X4MkmedLnEW7r64AcJrGjYuxAtVmF4OVOQIUBAYhkBrBcsiERaUh1kvw7LnR4O3iMui/XNhT
N8BjXR/eWooJKP4rDCHF/4gliGJz7nIgD0gfijl6c0heEvyYrb9eV/9wBv6N/4pS7773NR4E68dB
GE+iLVx/0MWeqA87ZXld3Xzh4NOAEQWJarikoCIt/jczYTiU4IRNUUKkzT4dVEh+fHdenSJS8Sx5
H8nMjPcOdjY8/KzBbBgEcQLB59crB7s6bup4hpTW/0JkgQJbVUpd4DRcVyj4sLwLArQ61pb1UCLO
Eey3o1jct405zOuwAvEuhzub4cW6D3ejP4sqRk01A89gwm2BSyB82CKuISnkEUeMmmu0SDNyPWl6
G+NQfThNpiP4pwezNKT7cmy0a7ACICDoOIWNf+FW6Fdrw4FFDbUPkb4C3pFpkXs5dXtphdsXoQ7b
OAdcrdKaykOpOEcmwn4cOwf2zTn6a2BCe8AFInaqtCTTSrZ4nQT2eqQ5bg32mZXI0epwOkxncKug
WBncvIx6fopEx+BPviVHQNKRo+Dp/Cvw0YeWXumllVbSRu60BqMyshy3DyOl9kKa3KVTezMeEUBx
PpxC2dl/gjzF+B8GMvAf2ln0H2twRXqMw0pDmVVYDFTkdiGkZFdsGOimwDfwtCqsyyjYRJ8NyOc3
lotzBPv9Z7DQ75tzyD/XYN7jnfg3GJQ+1r+z6jcqBWYbLiZQy6P4bfD3F9SVhK0MLkQDNT0FGS8l
ZSN6kHcHmwC8WyAH0T65PIrHUnmOQL8fx0K/b85B//380Hf78Zu7vRhWue9gY0HFT7y8CUctbJYo
ZZKZ+vIutZdmdoEgXGnh502fuqcKVcxCdjTDRbaTZaR7WQNGaHxJlccwopcR3IY3zCUYZKgtLKsQ
czS6Ga/Y4hhAvdCCqjPdcoGOEJEMZDlI2nPw1yDCpzsIKi0BjbmOWkq0+i2K8OWvI7Ck4RWrbaoF
DGrYk5iVUCrNMeh3X5FDftfMAv/YrcG8dwdB0L+4GaBSZQLC5y/iOgyVeLZ8p34yFQY4+sIYymtg
ZeANve3bkskP74wg3RNFOsJBZjTLRKaT5aNbg/tA10WVxBnerkow+TwZeKYTEed4lRmvW9D6Mlmb
CA021BFTAg/uNtaQfcXzJIGOUXH4lhwPh54cCa0aLIoJom3HVR7NKDuDzV7G6xdIZNwui8zRjGhD
uEng38V/tjUTGfNI9wSBjnBwGMlScOjIMVADlxX94EG1lzK1gRcBYHnCewD0xTz2ac9tZWMEvyH1
Ak4WHBnJAtxvSicIdJyB3acUMLDryDFQgyiGLm7FJTHGf2YhRAYdrTpAK3ej2qGC0qGZJYCnV+Fk
QbBz7vHmEyQ5gnzyCSzwSXsO9xrch7vbByW7caVPMSDCE3kWKDwGv8P22fIM9BLNO0I5ehgsaNpp
rgbliSIdIyFGaMD+e3JEpPpyZNRBO5r13QoduDKARg1KhPDQenu50hs0yRSRtoh4Q/gbLe1K8wIy
N7QycY5QsBvGgr9rZWG36wB74F7c9L1xhcYJJHQBW1SQhH8O/jco/ZkloONCgDAeBPrTt7V3jyRl
kD9FoiPovw9lGXjvYVm4qcMZvOxv3Gr9Ahwe+qKGTzxouwv257OHALIB5K3VTsDtABkBtEJimgY7
XMLc5LlJa5FyXMzC+0iGhPcOloNuDUI6u1Hj4tqNovACtrqLu8HCDT/69j87kWnOOzx2Cjw12zBb
puIAhzgf+lieTCuRUY2I+vTSbHSjP5GtmJeiv8EwVPRPWK6u62DDqPbMxmPztEIZUoVhHdqWfMjs
WNSailMCxiU8dlJQp6lUgzjCx+4jWAp2rSzqXasGdzXkRHv9aYX3ZVhRab1hmI+S59sywG8f6tTe
CyTm9dUTJDoGfvItOfyTjhwFjzWgYDl4G1SoJmHf0SUayIHdiYb/M/sSFgYKRkA9EnBhoJW7JWZb
KhXnCPr7cSz2++Yc8nYdkHejzS4fJsGg6Ej8s2OBZqei9iHVVLduGuamTGt2Iy0bLzajYpmO17eZ
M7q7PEmmYxykBueISPWxbJg1COV46rvwOVVHBPu0jwhXZvr8Lf+9YpCTcQy+STML7dP380/0p763
qdZJj1gxRIFBtYG6j9OVx904s82j6hvNuUDiS5L3yIJfLtEx+JOROQKSjhwFNVBFn4b9im8DiBmj
ZffgHYNpVKGlVjMMAP0GLUemwUtPi4VSD1pm+p8g0BEGDiNZBg4dOQbqsL/4Vb4hAx+NhNBlnLTI
KsWFjKlGz9Pq/9A9eTwihgQv+JQZY8RTiTRHoN+OYmHfNuYgr4En4FfFT9Ny9G1aGphl4PkehMZB
jcnMeVGDYxLFUGChxpPNNMg/O+fL5SmGPRnHAJ80s9D/qkEk/xOqXFRoAOIQgSqgmgP1BiMeMR+b
jU5UvsKDSTC70YJA7GMjpfIUI78fxgC/b2Vxf6qBAfoJVw33rf+2tTg8+S/9KjcdPHxNqz2AB2Rt
QYNk3+JB9BZKkilIt0NsYsHDeX8o3BFKir6QJajo3+ToqkH04lPsuZUG0EHxQWw8Lfa598dk9SKk
RcKTicxIqv/TxcTcvk6Q5wgryYewTCTtOfRrYPN5ioPxYJ3s0Z+/e+FxW4SsYPPBW1Sojs5GDaEW
Bw2bgEVu+yoAHJXJT++8lOXiHMN+9xk56HfNOeRrYHSgnzqF+7Ta1zEQPA0nsbgvNcM6iRX0Anm8
q0etDpj+cCJkNNITZTpOwvsXFVDx3pkjpAbn9fMu2+0aASxv/jQB5vNLAi/oYTkgRg7uY7zKsH0L
IxXQy6FKHDLjcaAj+BRWauxayW/v1sTpchXTwo5niGG7WWpa5Py3528I/dvEeNkwQebzrOh4ZZhm
ogqoEoqsUzbDg1NpuAX2MQE15BDaklsqJ4lUTEhqKMNFqoel4VsNrHXf3EEEU3V1JNDLhIhLHB5C
hymOLo7MZULgYatTYOQQ8Va6rGztqOnt6gR5jjCQfAiLf9KeQ78GR/XPAfbPCrFHvMrBPp3FHdUV
UbAMCpKhqPQ1AdaNXypJMer7YQzm+1YW8Z81mO+/3OlL/2U5qA50+mIGatTTpwIwnZFoICB5KXUY
wCmmo3Z3UigFtKTn+ynyFEP/PpJB/72DJeBXHaymeNmX9Id4trNCrzGyDHAQw/UIPz48kEhlylDA
aTgaUDsUKTaKhhwc8JRl4ek0oYqJyAxmuMj0sXSQ7vmPYeKHCGnc3qvbg2AzcPwFXJcJOp8/kxH0
LiDEDnUUcdxu3+7MMAN3P54SQ1wFVggMrrmn3f5cvGKOjv0dhq5j/yzH3OX5mTM3g9dhpfHAeIRJ
wjtLOv7v1s2Gi1xqH4NlnPKEHE76CCKCJpNJslNpTxCnmJrDQIaLQzsLvlkLx8PgolWxHZZqTigR
IMAQiBsFlCdmEwMBMNACePrujEare2QZoHtNuUzFJKTHMjyku1gqWjW44+Xfqd6dr5/fuzQUWfz3
I90VVDV5HMzil4n7euH/vogwS01aLDqZvJ/nieNpvV4YBxF/Ae0LNzz6SkF260JdcfSDTiwrBHAk
P77bu/5YvuJFdOTPMOvpyL9il5ZZA09TUZRbVYvr34F+lRYOeg8ZrYqgf8fFlpR1Yms37a1uJ5fW
+rMIKPo0xb/rfrHVto6XnzlUBbDwVJHtoSDAOlWn6+Pe7faOKl7M0P3FvfDA2q26ztvfX1AUcns5
2NUkoH8ic+G/7QfhsD+ZXHRCGsd+uAQfhg76YYS/oqFcDQKB6KtIMj3UYEFeDrY9Kk0URkaeuLtP
0VRWj5Z8xCBcg1EKGvohfSqDWkC/XIQ0d+fvL8izx7MZ6XFfkq9EZZu143sHSPb//cKLpw++60Uh
/cPQRWe7f0cFRXgGsgYREiDT4tS4ENC8/dlr/xGGdvrP/2Pu9GJ17vNON7QXN+qksxxfD63Z9dAj
htracKYTW5wpk6U1C4l64w9GP+WpJfg/pebYnjrmkDOn5lxwSCxbC68tO2119CCPH3jlO6dPyXL9
05vgMaQ77XukE3f8bRIExBebong948zl+mrhBfZafVCUCXE2V/xCJvLICgyLX5r+7dQcru1o2Rw7
5rjF9cylfuM63Y3fUfSvgn+lLom64Em8vhoth6THdVTN1qQ2eqZr/KmOJ5oKT3pCc7qwA8FcD8R+
2Bqr5qhnrabEvxUDMuoRpan4HWnR7Fljv6k5JCIqWVsimY9NvUc2E5sn07C7Hi/JcCRbo3FL4Ii8
vgl6I1vXPeLrsdk2pO5yOVAWP1dx0HH1K2V1GxlmYG7U73N1YnpLWxbM+fR2tWwv/fZsMW5PYpn0
lt+ETSsOrmamtOQJP7qfzG7C+C5adrSx5fE/5CBuTfmX1cLubXaegN1cLSIemlKed7zCjlrXCERD
+fEs7yMtnsbTkeB0F01IZ3rWiidOSybzjtwejonUSa2Not+D5/bD38MySM+zoRSvXX+K31uaQlM2
J9bmRf85Nlcm15rYvZ6pWR//IL1EffiDWvYHZ7OVvuYm+MFJRzSH5iS+FoyvEmeu2rxEwumEzF2X
yKvbjWS55EnoWVOxGXk/xIWtzsjCXFoyfyeozTVvOa+rgCPjzc1c7ijrKwNcDZdfZ8Y3TbbKxKZl
NArEVpBGRAMHkUuaFdsI1wudj0SnGy2vN81RaOnj9nRmzlvj1VVEFmvbm5u83pKb87k1tji/6S3N
EuToks9tCbiaJiLQLSO1JcS6MNdCA8itmhPRWttDxVwtTG5uCzxRR1gY17rYdOyxuQGL4c16Tha9
29W6yZsjiXCcKfqmYy9lyzXHxv04sFa25zQltz1uSgt7HZqLMQlUCO8bGxJuHn15p0Efn9tlGDJz
29gYyjhYK05X/up/W9uLp6E5N4dDYth8TPiJuTE33wLTtXwA6pWgR+ukfogeM9ENHpNFHslOd24v
rI2lNcWBFJGeNXnptac3w/a0aVjSjPA3U2s0J6Xzh9bB+fD3aX+KvTG34EKUJ3S6okK0wNpMmqPZ
/cZSeh1h3V2LLckaNUWO+LKtCa25c80LxBlbktyeKlYoEa13I+gkMDob1/Zb/KJtuE1XvF7J/Zl+
FZqe0ndWNtp4x/TmT8OOEpNZRzb5FZE2luDa62/BPcC2HtYjspgS41FUSUg25CnqWfy3hUc2EQlG
Zq8TrsyZTvjboW/yDuEEIrlk1tx8n8REXRMHe3NT861lQLyFjX/jfI9ehXt/QoIOdvDmWiIrEmE+
xu3lwna+jl5d11S60cgaE60bXi8FU3sYDiTVNEaEf+mZ0+vY3lijH65jcjMrnhNBMFfEe3mQMAlf
fZlEmB8907hff9Xe8FG9lmgr1/LVoim9TkSynJI1ZvurOHpyPLKct0TsBT+9Z3/ZNObEve/Zq6bQ
HHpNQW0pCyLpxFnamnyLKb4RnoPptSOZ2OtxfnRc7WU6v92Yksm5VxPl61ztxL2vo+mDqBNh1VGE
H+PVw0jsqNOmI78Mte/h+pvXMtzr9cgMNyHRhoON+qAuHzbKd2394+PFT30cH04fWAfT02fKeb6+
5iW6+NWrWWgNf7g2Z7o38uvKXneEseU2y+dsyW8yOshkFrtBz8OUDaJWLLTEhTXpyBtTNZcrU8eZ
j6McG/j4KnSJL+Foxgk7mjVHJdsGref9wacjODX76cN1T9VWAlau3HLFlmiG8pUim5iJ7rxpLEiI
XU1ctZToYXbNPQrYO67ljvDV+MpdaXMSPBuWb69+TDq+zT0og5VMuCWRRsR7XUMJ0Yj2oF4vFXv4
uLH5m/BGl2zpMXqSLNXsyWRkLYh2O15A84hM/15s603/ibd8y+nqjyJPPJOXOu7M/phs8eO9CmGL
2S+eBGPe12f44s39YmKKV3PPiqfthd/x1e/0A9vB2lzYXAv6lzVULHVjbZwrbU38J+5qeR+tyOZX
0J/diWTc1B8/lo3mzH7IBlVgUvtYJIbjUJxCNvFraHP3s6epQ+bYN8Zmb0hCkQRk2R39Kp0EdH4f
P/zg9s7+rBRGPXkq42fVX7E9xmprT+dY+wtbCc25hyMNk3NuibEVRNc4UoYR2TxpPvGwcw0tVbJC
3V4I9kxuLq0ltnrXHNmO3F6L99An5dhc966g/ZLFnIxa/Fd301mLV27fm5OV1xq5piG0x5ZjCZ4Z
WPNvotoaW3Hb80znB/Zdo73cNAMytkbrq6HQjAyiKeYoMMfN+Dou0w/pd36EA6METINR4IzoYois
+YS47XmLMxWbbmGSObXG2PA+5nurcLI/iPcCUbIK1RtQyYQ5t0aL+YJD3KbTHXViWzS15qwjtj1T
NyMrwAEzsbi7hck3J9bU1HAh2eAkIL1rzuqVHOA09Dz35WlBmB3Qna6mvke/XL91VeI9jK8kqKcb
Mhyb0uO4BT15Hd3zP6Orh3VshgYZd+aiFVxNfjlN8c7t2bMb7Qf3c9aamDJvi615m7O0n+Pu6Hks
mMauStBxVYdqEx+hxmydvhTKkaxD1Zn/VrCC10ScmxxRZbLCdjWCPi9s2hsT61d+dpryLpLi+K8X
XSLeodLYHXOqzdRgTTnzboLO8rbXkQnUQMxR7NGWWvprRXMSyfUGHhBGVBbisrJrcxTGnKvMdDAT
3vQ4e2iGsUd07re+ag2jB16ylsrdhL/ZDFtrzx6OHuON7YW32qIVmhuCqx1ujio0nGeVGK3e1OR+
ieumeq8SB42rtqOY46d5YEn+9WJqTQSb95tjE/eEG0lpjqwh7sGqYwWztj+2cXmNeMubtde4rfoW
dKjF7zlHFi9aTKZrmzfnKhF6RCDx8MowLGVMVuZkY+oSCeyNvemZ/AQahjxuu9NWbBtQ07CtKaa3
vlGHJLbo/XM0JssbviNHloGbma1NyWts+T14Pi3Fa4lktSKOaC9uZefGc9ZEi+8dyxdwU3yUoiY6
/Zm1kHVzOrsSnM7cI6rUVjcvXO8351xFy6c4uusNn3i+ZBkLRRyhDAv8XnhXFcYPZkJyjiu7Qtij
6u/Snt/5V35Lt9wbwQxIMCaOVbpRFS3X1A9KzKkd9fwxHrQ0cE4srOXvjTW2h93Zd5gQPN/SfPv7
jdbyrej5qzoyhcgMRiUfLJZ8MI1ISJ9TwiKOJG+5/WAsv/nKWodE8sgIJ79Oek9az4ImvL4f9Ycb
IlpQGzVL/CUKphPejrBK5i8f76NC0QGWxoM5N8OZow8VB/L4vyOJqBuyaHIyVN/QnF4NraFgLsxo
1OFUi168OWu48wwe3RMKdQo8qIjYMBTBU1CMJIsHL8827mbqDbv8VRw/eiEI8TzixpbGm3wXty++
u2n5S7IS7MXInF2vm75sbp45S3bIuGc54bXDmV5r5piOpeEmPis72YoUi7SADECGMJsN/ak/7IZX
OGgmRGu6KzJ7Wd8La3LTw9bFWbM5WU9LfrdootDsD9QoR3FY1ANhDjgfpjhOX2pOd7h5iO3pysLN
aOPgPjbzyNQcCbYjNBe969CCHAL03bkpTQi/IPGsMzOHus25lm6UHHZFyzUjFHPYCbGwmXgLbKn8
ldT0mv4tJmvvBseGCSWm1buLR2W/SOFlTqzMLzIbhLAYjdSNi1+MLK/D/Zg1V+2IuJ15Z/F1aJde
LQquM+lf05ndYRn3JpuVANDXV9TMtb5VXoxHFxYAwVx21Rej89nvowWY0/vBRPGn7nqNXxRiEm9M
P4DqMrQ2UxgWjaW18qxZq/RkLLi5ZL6SmdLePBK5UYTfhE7I/57fha3FtfRr7uAOrVt6d2P2fswf
RvaIapMfbzdS2U/T7TGlpq834/GUp5+rwIBrTu8ES9tY6sKWH4Kf06tFm++qP4c/5qahkY3XEZTW
GrajOZn+WJnOz2X3/0n7rt7YjS7bX0SAObxWINlRLbVa6YVQOkzFnPnr76J857PUp0c9mAEM27CB
w+oKu/ZeYVfEA2M3oe4OfSXldo0rltRr3BR1RYaGJiO1Vr+P+FKA/DFZZ5ntENn//xxmf2S6xEVU
Fffdg0iI4rf+gvxNLTceMszV+Hzl2xfStR/fXmLTt9lSU1OUo4bZGl1DuNFz7oqUIrF+Wc5cz5UH
4de0V92rP3rZ5+enDl1x0DgZ7T7wnNvZh4ckaTtNjaNjsEOmdrKRqc20OWRuc2VDXAIwl5e///Ol
M/zLmupOsfo0OtaCNjVgFpaowMFylu36gDaCDjUyUjEyecEvWRNeibOXEIwfAziLs5AWZqkt8FMH
g9QxmXgzE8FAFAQaS7eOlxCU6yhlrx6FCxfLjw+fxdIhmk0z6kR07EPedrSygXSPAQlqkBMmCZr3
oPyTWyheNXdByAbJyyc2lzQDoqRh1zFHc5WxIMYkiCpcSXMbFpDXXGCi4nYDnCjT/cRL1WtLtoSk
3zbHWUhupya12gJL1vCRtSvh4jZ80t3ac9h8+P0EXLwFv20P4ywga32Wl8MYRaivJ1rrVG1de75X
QOh0bvSnWIUJqelY0KFf9gpuSJ5nJDHYGPrxcAjoqF3ZL1dHdBawTc0aB5FiRNLoNhJKzyAGgeRl
VHnJ/8gaVd2aBjJxWBeSJiDaegmmqm89T/616+piNEVrKjB+EMBAQnYWTWdNtjtnCeTyS/qQxjQq
SXsUN9ExRwUicSclVcKlks+VVzc0Uk8ONW/CtQ0Eya0fjV3HmlVI5xGAjMjvhpkNjqtOTAvXaX8Q
FL/g9+X8ym7/3jr/DvgsmCrSGKZ2sQQ0h6hUfahVOsS48aqTrriVxTXQahVp+lvboI3bsfHB9CNu
9KtyHbtl6NszSRD5Ps0UePykUEDy2lVI/lLU/T6rZ8HPzsogtHoMsmZBxm2UXn+ANPsKEJsxBNeT
zu6wMgY++ZL7+/wsXTQuHC1YVXS0x4VZ5WxztaJUp9FEhWxb1Lg3CDDVQ87ybmRDRcKXgKmreW2T
oSeDTpsS4E6svwbFukzY7yO5xIctboH/jOQsR1CGsY3NZSS6166mXQPwuyOKflMXq2m4Fd3BEjtQ
nj01vG4r+BitcwrKleoTx9mLHDrcaDoIV7dc5oqOA8mU9fBWHaMXQat/Ws79t1XE0oXn13k7Owgl
/KFJFWHJdC/0p3TZRC0B1u4VbqXykJn89+m5ulBnG7lIASxYNqanf5/dMGeDBz6k7/bTs/KCWn4i
GpC8HDTl+G7mWCZc0pHq2tey4yXU/n2e/l2ls62atGkghQK/WxREcRUW8yD0Bw3kMyhurQdRQlsC
nHipU5KXrlTorO/z6hSb698nRL+cMfw7krN7vDFmp1AGTIic8camKi0PnTdbtzWgMDnZB8EfDYd3
MBWSliHLZoCd01aiU+zFNhAWNaNB6AFSAal0SlMw/ttc3Y0Ax6e1hp/UR6Ttnx2oAsb+3rEf1Gag
WfXYDwBJbpz42vJeDAGQYBiyifYIaAeCef+WeA3GHFZ5vRR9XKBPR7rWceHyofAGicvpSmFCvROm
J2pvVn09ZnXyWJh3WcxVUlJwlprNc+gTogKR9Sr0ueytvxb938Gd34mWsFM57jC4vvUwpzXr3/tx
g3pMI4lCgDVHLNVZMdD5Tvq0j13E44g7gJnYdKy9GszitW14ZbqMs7BVN0LW9AIjkm8nmmI1ecql
vblCGWOSZN8dxEu+u/ZV9eKW+zYPZyEqsgalyyt8tXUnOii7uDw05iaoiU5BQvGeOvMqVon9hOOY
mBuFli2SlGsUwMWaGK1q/2uvGGexJ296fdCkZTlcqV7N2zgD95O4wT3weYuJ1m2vf/NSGfX9m2fh
p68LObGXLaAA9UjddtxUwAmROtPqM6OFegyDdaiyLPKA/wmee6F4+v3AX6yLFAW6WtwCS/v8s7w5
EUKSVVFGxxkYZuMqz8oKl7o9YfaXIj2W/Oo9bPmc+uUdqEnXur8ygIsx/9sAzvJna3TypjQxB7o3
CKKDfjaZ4WX3GoJIyMSVPX451/r2ubOQYDjh0JVDg93GRsuPgpMZHNP6YMkxscXeanbdq9GsemcV
0SJeDw7XU65hPMja6VTtsu7JUla14hcVi/xQY0FQc0W/jcQq6LxqCdEZy6m+n/K9pF3BwpfumGch
w4KDHzZxIGxfjRp/xjOpC6dCNsLsOL7HD3nE53HjEP1VIbVNSseNBdN1AtjBIlVOGzbV0G+5Vs4n
iWU3oWvL1DIBetPB34QtubKQf29mPM4L6HdRl321j/w5uFZujVo4gzjGxiYPdn3jq1wFxRVuk2od
8iK7AT+h3Q+2X7W7hAuvMa7cXl9n9GdI/TmEs1AyV44WhnovjqpFRbDWKjaZzM42ue3ZgqvQhcgI
aVCQFSeQzDrkVhVTIjLsSsgAyvXYkmmggO31CiDkwvIEx8gkZUzBwo1A5gDReeY2cAfnri0p7uWw
R3wCrMSTtdRDiUa65EZvNmlKkSM9DiG5lioYl3MkFZ0MF88i3sM728CRU2ZNV4P7UXfyOrgVhwB4
YevKEELEBHKIItzlK3st79I10BdxnHZKsErek44UAF/ACVUk+Ajukz+KQYyIIqyvtJE0B1Ul03bh
+onG632cUZyI3GYjjU/hqkhOAklIxLqUpLf9o3noNGLs7QRzV3gptXal3/vtsfBiOjy9t29gXPSB
6Ej/8XemeW2FDLPctD6wqYImR6FQW1pp2qo111LpyS2Lk0NmLeDwgGKwiA9DQkCcQIhoF+5k84pC
PFSQelN8Kv1hGPzI1VczKHtS1wTCPkemgOOJnfBW4U7uK2WLtPYeZC1Ym94P4j3+NHWgZrJHAVXo
wHqTTRK7ScVtCUmWuU6y0pv0x1J2aFq8juIpK7ZD8KfqbGJUj+CChYzPoxIby5po43sbbNJ+Jele
anMIpBqJdPjjIRnzMsSWgtWaX1beaBEz9saaDhLBnlFKL8pSitFOEBXwWKPBVk24U3Kb5Rv9RkYx
MK7TZDNWXhnQvKH2gOHnwcY89AGzn/ONZVHIEvUPLSSGfS/Hhy7hw/TUg6t9NT8wgHCVVDRcQYcD
CWTgNu+SQ0mugVQSqDP2egQkFN/btvgZPUsT3sQHLEaRYM6505DYIXG508REOhFSvMbN5OC96Y+R
CIkZ2mSWPStuWfeelO9CLzFIJChlttJ29byz7Zu+fK+mFPrQh+Gph6hHuLF+V9duC1GFlQxerxUk
rHaa8ZRBcDqqBWlGQEb1nWE+T/YnAq2BibIodEl27pYWmcxTEt00bUJb7aae3/Lu0EQfS34szyUx
uoNUAn1MSibGhyCZPMO5x9xYCh8MjY526IbjbdPdBP3OiZ4jvaCLHnV2OmAuCYi7dZU+BKOHTQm6
nlSeaGhn0ty1elrMqBqByoOGjjnUTtl6+mxONqs5gkJ8jyBR+nXlTZJv9K7FIaFg5UiC2DXLdRKt
1bgkEig92bkvZp1aoQ/1ZzE2JB92yRqyGtk34o/RRnWqEKO4s6pTMweknqH50V/VN0vdzOl+cG6N
qgMwekxLcPBadFQ36rRN0n1qxSy0b0PttUgipmlHTX9spbtM4U3n9pjpEZKpjE7ZZul5Mu7zoSSh
vounO6kRzLmH6xN6Fawmnyxa1W7fcLWYIJ591nqLdZA0KYnErXr0mrKg6K4EMDun5QRWT38XIXLk
oUOAB9GTb9omYlUJ4tvRSOVD0yPvkT0nnvbhFKiAs43phLTLeBXRbLxRVIgszFUhmKmuSuczCQqm
35n7Mtloh9Kg8YQ41JRg7tgAvW3Sr+B8JSkS47hFKYsBgUbIt0V6WyZ8HmgTsBnC4Cj1hPOpm8m2
wylT+4+o0QH85QjUQODeott5Wof4N5kIiHnGtRN8Nultp54603b7uMPJwv5HYK+MXV28dtXslcYh
iRHNoMWseHA3JmwOPvURuPFAVOVVsSM373eCWkAYpbtefzQklEGkMV66/gFyj8QBabsu6mMLHbEO
5I8Ub9ZA+n4BwLV4X8cPUfBplsc+e60HmouGt8mVu/mr0Pl5MWK741lxW4WPF28VnxWYk2zX8pSM
C/6WQIfCSsdXiNUSKD0T5CzzTdRytLMkCktNNkAWFxMZIiA2Yk1nrmhbVeI2xGuZW3Zcf60s3Igc
Qj1RedZ4Jzp3pNB7ZgjcLNYOmcaL6kaaYor0QwMaq/wJBy8WWwRrCPGYdCWHVC/mkMYCnkHSriGP
/Zl65KLvh16fo2Nm01IgurpgsILX5g8ijRNDiWhDuaPQ1KAqtDNQZWHzKescsCedI99h2jW88yIA
9G1AZ4n9lPWpoxVKBH6kZw4ysnLXd1Cy0/hVhsJNH1cF1SUSVRywWQat0B+p8FTEkk/7Sg18OcE3
LTi00ZkU5uCzBF8K+7jqS2OpgRW36LfFUmEEIXVKVi95WQ9xgnQLkYpxb3fHDEKEK0Dz5dVBXxd0
DdEBiMlnm88omlSfbWeZjKEFDIcqr3arGepRZtjETvcZdQqeKZ+S+awTmyT+INECDDp0EVNEQtf4
+D1VvYhfwqELGTz8uiZ6/PzcL5k+F2YxSsuclKsJw0C2A54+85TJnR3SurPbA5gT3AxXAITslFcd
y0FQKxSXtab6yKI9hZvwSECHoa4y5S5FkEuvqhMvZPx40/XfkZ7rHIauMSphBgj5xqYzWQRNqrUQ
wp1gtsl6BsWJCaLvAeEtq2meuHl6g41VAINtSCWt0ZaQVsgLP1r8wm1TPP0P2NbldJ0HF7SMQdN/
B3sMHPfP2UxLa1QjI4uP8YO+1inwIh8Z4Uu2SnzBoY+8ghJqy+H57XtnFaMyV8bQ9vjeQGUaeNDh
gXEFxIvDPzibViddQPuO2JknvSvMHmkrsYSV8pvdsgbJZA5oZ61D8kNHXO8lGzQmiUfEJi8Cxnjt
AC5NHv8eLt6PXbCFpb3LGarSQZWRaRG2f+8WuRcMLPRzqLG75+BZyQnoWkDT8qJrGk4Bw9VTSCFR
++d6cMNhF1UeFE5luFOo3vJGY5mr4WdLT1JPK83vo49y8GUnA14lThb7/Zyof5d02H3fhn5WTxmy
yLuhDOPjw65nGGYRQ2Y2oVroWPzSdnutWMfqsZ93Mm7O9GQVexwQBjmvn8Wr2dmJFPfC6EmH//PI
ziK+pZiRngWY1AEC1np2rYY3zdYc+djRwGJSyyfodVPaeHayMaEKeshWlrIztLWSe4rNjJAC0M65
vbkuTrokaoTrCy0xIIXCu4Tnmo9I9OFYC3UJL/WqPuqnWPAIul5vgPoB2Uu8wtRYrIi4QnMw396k
+RkEhgmdISUH5BwDiqFTd4WW0C7he9/HdXZwAjMu1LnAVWCp1BafhcOA2XrBujtFLIhZ7jBn2sX5
qWtR/j6GPYtTVg28mdY2RGasY0p5kAMClAOMWMYyEJgJSWVSRK5dbaJup+Z+FblKd+UOuxgFvw/8
LF7LndOZkvN1h8240XF0MxeGtEC71ROolkkRuorhRxqmbZFgZTxyTSaI+VQ959laqSLSi7Wk7FTo
7DBido3+vgibfxugfcZviqLISjXFile8eWhRpjo7rV6V9qlvmZJwq+Ntsw4C3j1Ygk68uzWjpxEF
ATJKgPzQXJuskFwt8YuaDYL2gvQPPcxIERcgJSIuOXtjxv9cObfTNlNIxK+GqUtR9ftPOAtTtWHk
eWtgjkfXNjeN/DLBtJAfy0IGFAj9LfSJJS5rtwcAXXs4YptFq3ijAgOIP6TCoboCRaSr53fBVhAI
bVYmPHTmznlure10TXH4ldKdXwLoKIrX9+CkBNx0FgD0xIHIZ0JGO0OeW+4nbuu3SGkBwdi4AQbU
S46A3UO/KZKW2GyqVpCeVSkS1WaVrGXkqfrKzFd16YbObQr1Hoh2BzLrknQStZEiShWdmxcpvobh
XUoNvw98WYdvnERQAGdoawy8fl+cQhEtIYeAyxLbufAaT+KLFbEwOISjIudpD5gKSChUMbV+Jbxf
hJJg/7TQUwEPB6P9ws+h9I5SjZIBLLThEzep4i9WmC9znr6BG3C+VoYoFwPQtw+eBaA6FHZliC46
ah3Ra0iHuBHxEdIDiTesMnjWroeYdKvFLaVcyckvSlSWnwn7o2kDVzvb4JbR5nltYuKL6t32JMh0
834fsWkg743Os56EtAHflbOaTv5wTSF2UXDw/fNnd2nRmVEFeyI+DwUzdGFMceMaBSBXkeDObgl7
AfxONpZfFTTo6IyYK7v5dIoBCJDCRQGuXrsRLqbm3wd1dopwt8t6EWNBcOXEr1FAYmATPY0S4iRu
e3Qa0EAUKF70ILuJr5te/AT0Avituhn8q1N0KVPSLYDbkEqqmn4ObU7g0stJHYDNg/aYsRt3ijso
voVKJSmJiF3DAtjq5F6sw0eFdPfLColRyfmNvhpp2qzUGwcq6XaHIh+54JV06FKZubw26SwNdeW/
3LO5WcnRHGIJY0G0G31tCz8UnpDo/BiqLsDAwVpNTJH2QNnBlSyIxJD4wSdMpIjpA/l9OMsru38l
lt+Hs5y2b5FkVrowls1+0dziMlR5zCMmSh6mDzEwy9y4MecnqEzrluDvUN8VALYBfUNl15LuU+K5
b3gzB4rJchW6m1BHoW8AD7pPqHb/+1gvyrO+j/Us1NhQyEphuSwtS/f2J8CUXUsaBrvMR+vlVNCr
GoyL99m3xTqLNSLo1Tiv8UWxAuxm7k3tHiBh9xKEqylN4cXxjJL3E3TaWx12n5abBQGpo3U3bfBg
pXC/WGsLtp50f60gXrKVs6sL7UsNWM1MBc8NnVefbTPOcTnli+elXuVu73eu5C1J8+9zbl6Yge/f
Oa8dgRnGTmNni+Z2MV+DTG33o3pS3qaC9o/xKQMAAUr1UXJYeppnVibU2juQxsws8xqLp6cIeONn
UJJqKTlIjQJm8tRnIPN5i/3lBQz7KWqg3vTjdX1czMEN63oS+XBJQNTp5+vUjXg3M6Hv7R4qqgEA
Pcox3xAzycRTD2ikt7623dVgcqF2+fHrz8K9MjtZLaPhwdevNyH3HB+Bdobhau4OVfZmyCQuaFR7
8UnXSPtYQ3RlsslVeOpm4laODWZJn6qxG5MN/KW/L82lm/fH4M4ug6jKs8wUGNwidGlog8oP872d
6aK/gxri989dCvO2jtevln6uBp6AO8ufp6iVWnswpDtNv1M6T0Z7BS9dw8KS6e+QIsILU+8K4ULz
BjW2bCG953LthjJpDRaza0uDh0kvnQBbRltNCFMNvBT7M3JVsyWHRi9CVG+LPhskB2zDhichpEPn
ckJ7CVUjC0V0b6UEIS1rbwxQPBkJxFt4St4ygwLBB7XJTcSOR7hsK9NX9nHPq/ZZsYgB9E9b8moD
20zHXtwMHddKr5S9fAMmpFHc0FtwQC7DVpi1PZHGu86gunNndvfDQCWoDxeJrqK7AXQ/W8PTaOGK
nRy5zrO4jWsOD1K7kx+rlmB35FC91RsFtOysELhrJPgX9LsKLuZ3ZP+yw3oNvmIrpWHBAlihR4PC
gi7BUpxxcwcxbAvTKGRG2/nGUkhwat3s0b7tkIG6zdphES+O8OaWk9cW7jhJfHb+/L5DLqkfltfC
/7Mi54nA3MiFHGBF4oeOG/AEpN58t/j+dDdZD3525Sq9fAC+fW+JXd/uLrCbrawliE3QlCELBqyP
yyvwkfDw2P3f6Mp+/LozBFIZElsJZvy6mtmeSaHBbugihVY41K4491fqVefCzWyjYSmeMgO+iEdi
z27mdrK6uQ8C6S6WtilYk97yuvK9wLZU10Xh6ZlnZwcnR8HHEkHjAc50CulXrkMzwMycQRFUSLzQ
7uMZ7VKornlOc2O/qLVrPKl8oVzDU2vemiAul3xdVA/z5Be2Z8lcpD4INFPyoKxFO5UUqdvAogyO
QJQz21hCDrWvrJ5JsW9Xq9J6rnUPRDfqziQCIuuGyhZyUgj0QXG1+5boUN0R0ZC6gfM2zUlnLRU/
CBTjI0hJcOu4ZUrzgxZ7U8khD8xrP0o8cB3gOK5JhS5lET/m9SyLMO0sMNQY8xrBLQorDUdnF5By
nkVbDr3Ie3a8ZrLQL12iBhQNuK7RnAdNe35u1KbV5B5VpXRXoKUEm+udHtNxK21MTzUJNFLDQ7hJ
b6276aDOByxBqjL7KfpTK0D2ZczUwKr7RbkjufG+77n95jxXvryOfbAv/XFp1QBEDVbjkQf6KgdZ
deWquaCJMDBn//kB5hk0kWsyjCKGjdh/FPfKVjmiwQ+z/ATBrSXyp3mLGzl766juyaA9oVsnGsuP
rUJjTz2akpvYx2Kl7HqbNwdnlzwCwL8xXcRp+7nm+EGQJI47+Q3Y0RbsVQ/TcOJZLQWYNaDjzrWk
9xIk+ePnnF3rljAk2xgdbIGCTFRo24mHDYGNowIseWs9OZvEjZgVUJTR8TYEKypIe9vD67UQthpt
vWgkssKvWpwuOYhtQ8eb0AD8HP3ryfPvIW2W6sLpElW6w7loIRYbQYn6CnNAEhQULKrDZ1QmEaxf
kQvxBElfJQhMkIAFJL1T+exnOMpp6KWZa8aQw8NADOdzFr4F5ke7uHlLiKWv3sWXruLvoz4LVXqj
T8oYyNKdHK8i4Ro6GjNtJp5xNOKgieFa825y0LciIKBiSuA+v188XxaUn8kwJDvO4v7Gm7SOdp4M
h/Dd469OAIOwF8mf+ilKX8Li9bsk9nq4eFu4jJP3YIQaeCvPp97wu/IuHXf6eFtEMDsFwBKKbQbP
rnaLBhw0c6eZVTIanJgRysRBgRukfczNo2HAeJT08NYVPtLTXGxgVwbeIE9XftSF2/THj/or8+77
Ua8U6JAgBOlwwUXoPrLGPli1AM9klepQGFzJ9r9Yll8m8i9HalskfTG3y0TGJo5h6y5JL/pgQYkh
vQhkU222CVqZWP2nVm/1hFcMxnreRLA+Dprf2M8RcnMOLRM3p23ISlaW92oXQDpCkwEwlV8729wT
5T8Nfv971feSW5yPHA2mHRkPCjg6XqP5GWJrezDjPMJsjW7gxRaJMVXd4C1UYEhtX/aVa0K6CxeJ
pX7/5BL1v6UfUaDOTZvik70b+skAD9hXu7OGL+esXsvANsLoShZ+cYW+f/QsCzGDeDA7Gx8daFy7
6jqBBwF3fbRXLPSmmp6zej+Ihx5yI+VuzHYmQjF8FNaDI5+UCur055GL5iMv/wCgSiHnqwak6eJJ
V0+DetL1V6nc9jLXZ7elznB/Xa98MasBKmPjMsGr9ssjud8nrQzLQKrnWrqrMkjDihKdc1omzJTY
yiI/dOgkVbgSn5RAp0P/2mqf2rvRUU0+KHpEDGETTac6tPTonhDuUtkftS0mwB7QroiapwCFiL7U
4B9iQpOL8jaJX2Nl9+VhTiE+A6isrJ2IhupDM7ujwxdWDBg5Oh1B0PMeGZAXdjGtiz9NdV9M7sTy
mbQNgrFyy7PqVrZWSYPGHV8NWWrVw58TBjsRr8TE0QqPlH0Cvz6wANve1QmyGN8O/FDdankC4Rgp
g40cvQ/GQYKCRZf8tgF8fzQTrzfXcxyxzN6ai0qlpC3sjokXlq4F5UochkSYGRGoKce1nd8Jcye0
V8m6LaoXq3qUpjcJMlI7spA6Pfbym6KvZGWjRh/S+K5N2zT8kw+fZaDSdp6I02wiqAqlwIa1DVK8
lHQ2dEnorjU8jJ1KNOd+mLwSnGaK7lMxflDv1s6z0R+i0YXBCTbworipWqZmr7FxMLOcKalDyuRe
GLsKsN8E31XUoOnQw5BsUgNeOu1lyZRNt/Q6q4OJ/JCaLzYM5kpwVysbPXi2nWfbfi7Vozy/paBV
c5RUCvATSBTtViVmdwCmmrlZyUz7tteOaXYrFa9FcxwB1Gu6Auke7Je536deaW+18DOBrVS6S+Qn
O5BINv5Jy3UFkRO8Q80xKbdKA6kUlZJNN3w4wYetxrRr/4zxu5ncF1A3DvFNaL7UA5bvXpKfYGOx
9H2ovNnOva7ftOiikr3N4k2oroAqJN2bYpfDnXqjJO9L973ZQYOJw2B4eYBeC8opCa5Eams55z/j
3fIaHR4FtPDssSyfx7tJd5LeGgrpbljPLkz6vu78KW1XjfeWsa4SVhRua92qzz1S7XZBZZqBhtpR
zqnTPWjK66gIbKk1xE6LTnK2yPBcaVCekhTcoaTtpHwtoStJtzKar64SGbo3OekbYrycEbS1KWDB
00AzQ+C4bmA6am4kdP1KFoRywo6uI2qhFr0X3b0qn3Jtb2YrbJWEggky4j3KXafzwWihXU3ilT2H
08zJT4q5Ne6tK41O9AtkCR6GWDALIMLQPJ9le/VcGkHaLfi0tZLpCOomzUjo12g9xg3fQgEQPoI/
Ka21Af2YQUNzO2kfacTV6OQo9+jcoTvw8KgkP4XdQZFiMgC4DTYd7MeVB3uTMUFsvjTeMNKHCrL7
HMKgq/6eL2rhrxU3ob2Chgrv233hId+uGzMqjM4os4VoSVF9bRSQ5OAbIDlZ5O4HoAnT4wwKC0NF
XlKR8k6g6L4mnLiQliyK4X+HcQaJKkEndUkCq2r4Wq/QGOTZNLboirJb0EdrpZG0uUJ2XWrn9OOL
Z9WTZY7FbEv44UNEc5VJHZUt1uw13wHatdgKnL3Clc+YXb2tlrLmlyn/cp18m/LJbqZBypN/FFhL
K8jA2I/QFlk36FQHiwE61rA2Wg0BXBcEztMefcdw6/+e3X595bdRnO3fYazjPp8x4/I6BY6KUg+K
E4vFJvDYEt2D4PGJoSFCiV3VJXrG7VSip8/YAcHr7yO5JAP7vhLnkFvbBk44NZgP87Z5RQZ6sh6D
Z/ND2oFL6df/ND+dfCQiWUuuHeNr2+CLG/u2GPGo2oMy4uNL4WvM2/Yw+yb0BO1DuQ82Al2UzPh/
5Um3gTCCWrBQV8hfMo1vXxW1bKSmGkXHziDonQkSO3KblDl3Dp9c3YVQt8I/QF9f7W13SW/549Nn
VVWVJ06PfA/sNLg8xVMEXF0Pc7AzimfdfAqQd8Z3kg2kd2NE+2jY9Ivze6MkL0rjQ5sX4vCjgU6Z
bcax4QDphe6q+p2tPoz5p4BqKa19/KdkfKnqlaW7M8S7u7TZKdAn61s1Zs1NjJ47Ggl2SM+MI8DJ
37eTcSkX/D63Z0iMJgm1d2zMbf9ujI/y7Of37bE6zY5b3zgQh9wmUPZBfV4SbZ894dqFau2oHusS
3XHZZJ2qkOfo+XdjnSCm756QaGTw3FU0Q/PdVw3CggiqEgJlMRAEXFZ25caP+RPwrll5KJ/yBWfV
IIZ6c/KtfPf7b7t8aBGnzeXZJwMCg595rtONhRpoTnjMmq2GJscS6iOgTfEEO5jNomYb9a9dSWoI
8Xs0yoOi9Z/a3Gps8vtQLil28F4Idi9uQTRWOq+OW2cMYmUhzBfxZtdvZfVWTtd9tZpQVWpM8TOE
LXsLqTuyFpYoOyWFu2Y1qNvY9FO0u53i96Y6gZcJcc9pXDhcKraGvIn0R3SRjext0vupeiXYqEv5
9FfY+3fY5/Vv2EhxYBdgJouaTDYNci56Wn70kISbpJaY1qNX1SdaNssajmLae51Wk8hCTrsy3TBx
oYgoeRAZUE57v8/o5VD0bWhni6saadHoFma0ZYFBFHvVq1A9Lz1AQC53kBRth9X/JCR8VUfnc/Il
spBNMDBYz5+7KkjFqBtFDfIYCPsodBLXH/CeZcFeU7eVvCpkH8pYoMDOyn401F0csgbNZBNe67zO
ChLLvq3eKun2/3F2Xs1tc9m2/UWoQg6vRGAmJVHRLyjJshGInIFffwbcVbclmtc8dV66v+r2Z4Ig
sPfaa805pintLc2VUjvTf0fF71Raw0jMN7Hjs5fg/IBLF5scqVZx482HQRSGKf1J8yNsd5PhVJqX
oJJOFyDt2HPaYltmrmYu2Z6tej2W23rcN8z9lsKwMLKt0Dxowd7CRzS+KMqjSWtKGGQ7bit4Lwsp
R/fuJrfmY3Nm818P0NebdbF++kNKuyDBFAhOJMpc0c3r9xJARmaxZzJ2pC+GDp/6GBrCJg7ux3aD
UAqhVbxoZC/D/BJu1BzethOGN3kNV58h5lbqn8hpy9QuFj9fHMekSznfoAPI2LEBs7mJ06z6nyOt
R8ihj5M79+9uabSuzs2+fvBFASdIZmIoGFpO53hNqx4mtNsd0wEYu7y27JAZZ2k3uFNQgwa3W4Xz
+f6vJ/jL174o5uq0K4WhxBuuz6sPYzu0lQv5bZb+Tz+S+8y+RXm7JqQ0v3zfy971qE110lZ8X/0J
UL0zyIhAnEY4HiHt8ow2pgfRTEppmdq97IBXDpZpgcIv+WGh87ej3xOei9y7sYRc2/u+XtXFEqJK
iTmim4J+4QWRPXduDVe7753qP0jUG8Ok6+/Cf2/7HND8te1S5kLelwO3ffYSqLXHXag1D5QgpoEQ
nLYtP0WuFds/w9+DPYmrUHR95jZb/7WhcKAhMrNCbz2K18AS336ai2ZQKZh+q2kgC2rXX/rqos5g
qPSB7ZfMD/LG82Ew01Pr3YRdh1fW13eRnYYPETS80M3cXFv3s3Z+GdYA8vBR6TaumURAeI+7z4uc
W53ma4huOlcynSuylvW/GOvRpGhtpwM4lwK3sp4i4Y4nqlvSI9aOfb+IVDSa3mgto86WBae01upu
RhXdPIVd2xy/XsdF7zGLW1HPZbjHNcTIAiUT4vT0V0WYgmOZtsL8k1XsVv0/57v9/fJ++fYX288g
5bI+KmNwssp1P4sfshpPk7RUdSh08VOE/VvQPwrxMNfJgHhoQ9CmNN0c3C+kNuRNdqx6TbMbeQYf
5XqZzS7bpSCvO5+uqWA4vrFuVC9q3KB5ZAqmhMdBPab91orX2lzL2VEJDL4vNnl6Xyb7W2etP6vu
X8sTXg5cQKSkovz5/p5Y+RQFo9z8gdLUZmHLIpjQ6sPPGKaU68YR7Y5ry3hVdv1ZXkyqG6c2guGh
WAzo3XQ37F3fVRqbxdUKtyhDTbd67flTPxoOTDBggau2DuODdo06DEXVazRBxMBvsVH1j2SEpjwH
UtxP+WFwy/o+1Z6ngu6f21bLXsH4BgR0loXdWiav70dfvvnFExUl9VkRlBpox0bz+l+dONPYBLfl
XMBs6VUEAik60enWGftKFx0EEGI4SUHMQqLdxT547vO8LNoCZYLkNE54J9vCR+h1NqV8F9oz1Fq8
vfnOf+nfP/N/P/RiD0yEokzNvIQ+CzPr7Ekz5TLNNpwHXkwgCpSXdwH5HjYq6Rgf3/EmVO3q8v/l
W19sg6qRZaou5KwjP8llcEC5QTH6I92Z9oKDnODf283VieeXu/xHe/7lGFtYmWoMOncZxGwcLKPQ
S/u5dm05AfBaMZQmjwRNO6xIezoYT4m4Htz+c3oXLdqEvHeFutVglD7ehmZcs+J8fQL+9O++XFvX
lvowhBWgxXSZtg9R6vSjO0obJeUdw9F47LKjPsNuR44mTogHvUfnUQ6b4fyKWMFU8SafEuXxbK5l
azFhsf8hxKuzsDdlR43ZBXhbbtGrrnbjvt7Qiw11nAJRClXEVxLcxPNqeD37p4ZBoYtD+65mEcg9
eZ3v/PEkpC6VZZjRHzzz4t5aslCqX3mYLVmcsQkoobCLfF+zzDwzu6GPsezGmzE+lb6bGws8A/I+
sfbnygsJK+kcH7Sv/pRCDk/XgkZ9OZwXab/DSbKWVm3wK/MLz6dcl7A0T9Xse6fyHx5nhHmgbDNt
zRo9cevVRZVIB4V3s5jZB4XiaAP9v6T00gx7s16vzn22SGia9kfFOJbRvdGs6mWzghjhZEOyqMuj
Iq314FAxfnf99EdY3WXJOsxPBtN1LHGB1+BVXrDyIhNWdC/RFlbmpgg9ayeKXNT1WuPFKUOYBUaS
iMHbBFzBDBc6bW4filABRDdSOXkMT0Z6CpLdOHlZzdPbrGX/o+w2mnQ05H2sLHXOK5rHYcfQvDxc
krwTikvz/G6RLIHswsdQsW0IJsI+/jIQ1hAuzIcps8PeDvWVwQthQl+M9xI1/GQ8x9Wts/vVYt1S
FOjlpswB/lLNrKUqsS5TjSeYGaO20/DEWWztXr600E2MjmK5feGI/M+cBW+WO+a1MuPLx1sXug8h
HLNIMvh4dakQUQGXyabzNpDqIL2K4aqYLUBbvZoYmp3qzmmMY/EWRk7ylj4wiB92tejG1WYku2Po
wucm/FHjXCXYSXE1iqKEWBin3U8vAqalzkP945Gac2bBN1O+TRJtzgjZeq8yDlECk+K5ETeVdi9M
S2tYGdN7G8WOBMdH3VjCQbbWwCYEWPi5q3KespZQ7I4T7IHkrsCsTK5S8dCAeNacIn+Hb4fwuys8
HeOU5Qn9KtJWCufVm1D4qw3zr/fwotKXxCw1GBQLD9pC3livRYtMzWJfVV9ntVF8/3+BEJlfP/By
aQrqVFAzRqxYZd0ZA/iJatdmaAk21e9YhG7V8Te/4kXVVDUScNKax2QWCXd3cYk1UYf6MaJDW1g8
mTebo/+fj4QVjc6fd+Py+NxHYySbSj8/mbppz8QfhJHr1oGttoq3tzUmNz/womQgZqTUinoQHgbS
WgTqXTiJnoXlRCCHy2XpktEs/XvXvlqTWcp/v+RFlRAYA641ny9JlIznP9f3yooW74GJE2245olZ
E+wR+8aHXjPK8fz8v0+9PDDXZS0NicI3nXXFbfExCUhPneRnd+QcvVCknyyt02Osu+ITyRZTjRYb
K/EdFQSYI/FXdmqhzQ8YBE6QYtTOzVidjE3cbsdpM4br0EBSy6vaZIBC9GSRpj4Cxreo/t1kj7J+
AjLTxr/KOFyclddi/sMDmXAkE0Qrwb8fMdiQHacvWVPAO1TlKmW7SUf49juhJIbkZ7tnos1y0j/l
yTJPtuK0iZMje5XxAlE9QFI361Oy+wYsE/q16umsfHTNYFdC55l+vRCKZHHOHoWMzpDRelaSMzPE
PnNmT2zW+bx1kiD0TpNZ3A0HawJrsVBpNnKXqBXr/lXqmYUGCyO5C+qlEW7ycpPVGcsdk2TmM8VO
6NfhsBfO2yzaNFPv1GxpkfDYIIIo3WZaGtNGSw7IJ290AaCC/V0qWLOiFOMAEV04yL6XCkLWtpYZ
MRifXc/zQEsuvCb2eihZyrZ8Cs4E1oD7Sfnve/Mu/xXc8+NVUIZlxBORJ+s2PpoGSWhgMQ4ZSGJy
TcVLDc/ELy5brgj4QnSNyROEoyXdtcN7LLMP6A+ZsE+Lu8JcGd60TRAvryTITulBSOwz4TGpq2Bk
0O9BSShIjkiIMrwzhrv3/KAvC6yQa5VIpfoXNFPfQVqdTc4AyIZ25aconcJnTfVSxVaPxjIdt4aI
Dr1GPQKep9mYw7YoD3oDHP05zHRoNTtTfqjOIwbkk1A9pVj3M4TYGZSfvnQ1zSnVJ1N8EKLPrnhv
MEafKSaxcXS3EeNXOpQzPsDEaSyBFrys3MRRjtrBD2cFPx3kdlwALwuotlfK1l+Pmi0e6T1ShqUo
Dm/ZTc15Ub44A3378IsFLYnjwpzEaG4hdCFAdfNe34uGjXY8RR8zHLufSbQw+i0sl3pTCQtrZck2
w39j5+9HDg+gR9xwLa01hf+rip4KVH/xSjqJh4iDo2fe+8tgiy9NfZJYAIClmLMp5PwL5FBMRNfv
rPpggKMctIcADwUmsWE5QThi4jQcY+ugnpoNHKHhQT4W+R0kGb92W8i6z81BpebyGOZ8Ntkyfxx3
mSs9PSXAYW8twNeOTdwjiLq8MLBP/uhivxxNot6X4sZCKDrMRfG6nmv8YdHKG1LtzHdBsnXNgQaL
5G0xBoAeaDGTwrUsmw2ztGKyNVsv3QJqGO+aC9PrVj/qGoTi2wVenNrHVi2yCnnQDNE1VDcwC3Lx
1rGKoMItGZfVC5Ah2Z3QLSzLw/IrMh55kHw7MFw4S4SLDfbcmT+vOeu2biivkF21ojMNTnJ/S10I
C/CvR45xmCZpqqgRJwpO+/vy4wfaWZbP/vnkl15Nvl7+XJT74LzO2o0sLyvpkBm4Zd70ErQKh27V
1n+BVePdjL10LzCcgvyBM8hB3hYfzTVGq43BYq27UIHGR+WZfpvYLTLutF2eINGkx2KvrvxtNG11
8VBOnmmuJeHO8l8EIE2Z9Gapr+f8sRefgwR1u/4W6zQZjWcmd04icgYYO1uvINk0Bzl7D0FzWdIT
yhvXtxC36L03pLTPuzVIMKn/rAQ25fYuR2Vj7ETAP7rsAf5aZtq+q0g+pUE0mI9jyIgIAE5janej
8Ctq0Qz1iwSIVOmH1LKJHWJWUZCXdvVJDn7X55+jzxpavSTNNoK+Fm4EdW3260I7JvVJBMhmJXuy
XmRhHeRPSnx/Vl4UbZ6KAaHLfk+ANPJF+FvJNmm/sDqHYNQQToSyEPnNITMKq9x6Zq5kG8ByBe1H
JL52kKQkLdiZlb6akIo1BKIM6aseb8VgBUBaVomuWcHL8j/VaKnPuqGtpaz52wq0U3L32A6bOnvn
O1nvZ9UV+VP4n+zhvjJP4smKX/NXVfAY2lajw3x9lh0hT0J6U/eL+q3/ieLaMmZ6Vw7hqcT0Pt4V
I3dtEcWurK/0R20v/xx/QtijO92gcNSf+GdUYHRmF4H5VA4n0DzWhCZrow8vvnWU1dkLrZk2iSEK
aTpI/ZkIQavLF2Kh2KbFsNiVDKfoHUVcjuVrkL613TbWNj0mm3OcL5Qzm7u1ybLPfrzTy7Wmbft4
lxurEr2UeYqiJ61L0Vox4O3eU3mmnDnWUyevWMZ+4MYVDHsMnEZe5RJNpeyQQDUz/Z+B6oTDLn09
j4cS3j3zht5uBdSQHA6aY1/+kEIv1vYCD4/eraShXxVYzXSoFD4nLBFNYVA85dHoDeKEaNDAa/HL
F36nSPeKlrStAaRdYsx5idKAfnLIV75Ej7hu7Db+JCPNrhpMe5zmq/Mx4YAP0dy2UoRhCeYpEWCx
zA50ssbPrNyMI8GERrIqEhygAsYkDLUFv/5Ed4b+bq4j05xHKiP444KqZpvpyzbn0Igw9oxBjCBb
L+JtDrhQR89xum7q81Hm34St8FSU26h0Js2Rq2UrEHy0hbTvVy9onng1bRVvKkNfedtUmaNOP9mr
DdlL222VfYT6S3M+BNmrFfqc67a1OkdChBGrCiS/1xTVee0/EsX7WBS2+TE3GQysFrtoMt2IjBTj
bjR+6P7j+XyMvE581XAmp3sZJ8PY3WXhb7OblmdjD8pdGh/FcsNVFEnu1sljma/JQEHxuFYhD6t1
ShF4UHmyk+k10pZwvWR1n8ePvXFfQi2XPQuYmR+62BdNdYlGsOvv/WEnWc+KsQu8vvPgCfTlS2nc
W+J2QAzQRHcqy3K2sYLntH0aum1e/5aMYZkQIVl+9JUBk5HQyfa9CN4lWHjdObbL7slqlr55CuMf
VUDLBj762DnyBAbPkSMWiucJe9pk7lMFQ5y66dPtaN2N1ouYbUWan8om8z/icNkH91W9bthdRiT0
/rtS3lvWu0k7POqehHI9Be4I5zTI7ioinbPxTlW3eb8r0mOj/IyUddEvSvNwjta6/uZTxCvZE5Yl
qd1X3QoxeFlsppaxdHxsOeqHE6Pk7UQwlUb01io7H4pwEwEX0VB0/1BHXP3dIaU3oAQAr1b8qsQj
D626yH7Q/lCqg1/CVWTVOkXDs0K+be5JPig5zgbowOWCUMgHUdlbJuCUdW0e8vNJjDcGvITkIWgO
WcACreGUOt9bbBMrQUDV7Ro9fYFmIckeWuNwThJohrdzu7XgwA+rREH4R9sicFgRbL/ZTlSvAjnR
O1pIDUpm8MfCNkcPOmFDJ7+UrhQefKKnGZzD6IEPHSOxV3jZ/F+5+kOSX4TmDTDFopI14AmODKuf
DQiZL3RLAYqwO+VPWfc4AQjJz5JTU1JleFEwAqLNp8em/Qhoz/Sz1d/EnozpkUZAfJg6EUmqvhCM
XS1sU2pvjV9twfiZXQ3onwTIHbFu8QJNrh5+tsa9T8yy0S7KnKENVnC5fDG6Nf6sUNpWwudoeui8
UDsTxCSskXmmxpvY1GilqdajO7lnLHdK+JZWtDSUuxgeuXky+fbtfaLZVvjDyO8rMtGU2bMoi7cO
sX/3ROdKQ7Xoh5qm/JcdoJZVmk5dmJykU8uEDNswYF2WIgcuwbsx2THTbZaiW/XYlRP798+9qMfk
Vm1ExJHJSd3LbLJu8ol8dljg+CQzjv2F8w1txJuH9iuT1O+fe1FZTWKI8UyN+Nzl6FpojQ41TjEQ
MkvhlVqV+g+EY/KmiI6OxD69Q/ednXzDLffa1lwry+BNSBYxaN9uJxOoANnI+qVD6WGgx0K6uXmf
/j6Ifr/eC21GSAa62cy/Dz6n1g1WxZGOCq/ESJeKydgKh+CNtsbfZ63vn3jRJRfjsZctLeBwOyKB
Zgou28iALQndA++XtAywLIqQBHDZPd746L/Hpt8/+uKkpU56lGQKX1bWHRUxE5guQ1v7pjtFNLeX
eCbxKpD4huIdtdprjJ8m8v4PvsfvV3Fx9g8UQz8nIlfRUJFhEidim22I8x6yr94T61U8khYjjrtb
df+VoTmfDKPApOa3sH1cfH+lFfvQ1+M/npUDuc+PtZutNU9bnZ/yvWy6/nqONixFr7z7X4yX/ui7
vx90v3/8xRdvkp5U8uLMWvAzeqE62QQP8WfBQqC7lXwHZXFxztFviadKeokKSnl/VrhTb7GhVHdt
+zOQFVflTDJUb5r2HNGVqHGYhNhZUX7F/gYmLilrK3Va+ZqnhL3TEBXUA2PtqPRGetbgd3P/VAib
kYF57h/88+TWPOJR/yRah7Ez7KxyAhogoJRJPFJsRX72NUCTwR7rlxjsAWI3w2lsHkywwL38Ng40
yNsHZTqYy7DFOoLT4dBw5Kz2NbKhuHfMAAOPoWx8YyuXh0bdaXMjpr4Pdd0+j091+asutgBfbZRg
43NsMG1lH+n86kFuqedxvCTqr7b4bBjrn8mR/qEWyKJC35bkndaT7LDU64fY+KjinWielPFO0Vei
lC/k6EXrTlF2yENrYWm7Mjz2YHeRPlLdzpbpXtpyrC+0bYlTwGC/pqRkQ6claFcvgKxI1It+lQgN
6dGlC2E5bOQ1hjO0dtvko32b7kGty06+I9d55EGmJ+mJx2lay6eathzl/6/Kd4pV9hxD5qTJsIg/
OBRUH+FH/xOHTfO7Hb2G+aLgnQ1yzW1F7Ray/BwjZzBHxosaPn7/xeeKrHGRfpZvIQD7dkFtwG8H
4QOZkFV5qrm0zhvRXBvaovg9rxzW4HAWrTC/5kc1fqpHNvLKLv2nBJ12u8Gek98NS5XyHVZbsup3
xNDGPp2DZNOJq25yB6Qtb9KTiSl2e34zBJdR2jC5LQeW9xC08TOoUeLFzpHTWYTKAhewbDF0ZJQ8
NW6KXRtChV4J1Kz+wuLfVn9bxR2zWzlY8mdC0ND6onuXCYqWiaxYksV8DpdZ42mpY06HPHqIzjsJ
SxX+nnfCh6tDkm+t/M6gsEQb6FerIt8GWUya9qqT7kXVRSpG28+GT0zU9lNkflT5Ngv3tfUklszo
MBoRfRKvOdFiV8uFjW6ssKDKESLNbQcRnXJX5hFZUC3HL/Ib6D9gDXfDQ/U7JLwpdSoszWK+oB2L
HO78KTbz4b6vV1myGYdTKEIW6zjEfgr+oRFOSvWMO7c4r32CNpp1QUxOvZZqDw2FVnu0BasWN1Pl
SMpmylwkTlOyQTkUzDkdIV2tYSHTUX5Up5MG2tp0zvJdTaUSGL8FUrgUAsR9a6XQlY5ZGkrxOWXg
2BYpNOKd7i8r/gyDTQ1OrewvZifEv/eQPyLd74sYTULs47pi0Tohx/Z768QaglYLyyY9YSiSU0d0
GbdVGonwthZ5ZnffZZtsWrWam3dLEaW47oHUO8KstOvQjgaHZhApkAqkw9BLEjut8JbdNExcYXN9
v8qL0dMk5aLUinV6qkfS+RaKd9boRy2Zh+Ovr+wpdQsdWQVNJj3da/j7nX/fppsXMHegvjTslDyt
xj7u0lM72hMgFq8Ee0AB69ExnpHjI7REyXQ4X5JmQL//Rt0pzz/Dv36mi/qvH+tS7PM2PdEin+xq
bYbrGjM7QWWvc52BP0esnEbzfGPVmSgCCsbdnAQ3Fae/l3/fi5vXclETRmKp6uPAI6PQt41XBBm0
bsKepwNlsBWJqDRHBMSMa8ThDRwdYz4dbNn34PIgfPz31VyZZBM7AfpAhbBsAHq9+GXitCwyOczS
k7DKdsLPiFduJW1JsfoUjzLArXGde1O5sO7Sj39/8hV9yfdPvvhN8nDERFGnfPI2eCbq2tyHgoed
Qxu87jV6Dx7Cz2YdbBssPYROrhNadTTAE49+kjwcxFNhsDTsgjXp1Ad5JdxxmtIfQG78+zKvHB2+
X+bFzzWNkdo1Gjdolul3n+Mvontsa5+9W2QhzbZ9cJ63VF9Qx648sF9/lotCfPLzZAqSPJ0DNybx
ObT2qtU6wX9CCBPKInkHX6YKlhNthcJc9+KSQkJUWzcnjKBXX6l/BHEHNtcc1yEnyrz2IqCNnf9u
hQ9iz3RtbkmoaNruTDilku8zOEohP6GoU3ZJB2t9mZxrUsFesOuWKaExaju3AlbJKC7FAVVB9HPC
bzWthOBJE/G5sfFKmzY7tO6ZWJKQyQnmCSSJOXypsgbuNnqJtXouQcujMTY8icVuOvrNQ3s+KZDp
WoYMrUa4MM7VHOeqbmULvzkNo+hhbIC4nnYBs79Hkk9QE9UqcShYDlSGM525ajTJ1vJjzmZYzPh5
JuvmeiCFgYNejocmVYEsfvbCnTiiCkTLmn3OaRqSo3KRnfLbkMBICEd+60WqnN3BAC2eAMadfsjn
zgnah7jdKOddHD343C65e+/Cdzk/hBQ7hvKrSn/ERW1HJMpH4SOKDA06KemOxbK28+Gx6Q5RQEYD
c5K0XeadiiGZSWQjL0RoVSRK6jOFHufEBAopync4Rn3fQ3gbEOhW3BnWS54vzIAmqN1+1tAPilUK
Usl/Fro9pPseyafoMJuMvPDJ2CkkciLcFd9LkmpnpP82EI+xeJdKS9F3deJThHVkejrdT6PfZ4Nt
ZqszQMi8/1WT54lOqXDbCEIxpbRut7JrNcgFkmfTurfC32HnKKS3VYRsmcs6gRpz3qXKXObkyKnk
ZZxsGnE9GduQ43z7ME0/GAcZ06oanOp3JB5Gc2VNq2FEWMqXZqktdoH+EFAJ2xW5MVK7UhPIGOh7
gMBQsyjPmrhPeSxTHZCU/Kb30Gjhvwaub67jPFrk7dI0MHYvy92EBpTe41L29w2c1Z7SuW5eg/ih
g9FBXSEtc/UXRWmYLSeowcxVR/l0piUlQmxmNi0IvBDnufH0K6hfz4QfUidpdMGD5VjR5NwYHCnM
2kmHEnX6rFMn/0EB6WnRKXWV1Mkrd4xEnlweERzh0rYRmCa/Cf2z3u/F812XPMLQzVZwZsggQtGu
PfTWRrLyRXr+FPRNA2RXOlm8CKOKagZRLsGh5V4FXe7G2iIut7G0KphIi82ysk7xdOyV3xFIDSGm
1f2AbWyc5XVxDXVO0OjHOgE2pnCOs2n+g3MhSDK1mQaACSSKVMPXD4zYVkNHMU/4QfxiLzXUa2Rx
BfvU3xvwdtOlmh0b+XFutfvZo2gu39LEHri4VrYnQsB1rAm9l1rJYgCINI66bVb8heMHrwMITuo2
wplhcD/RUxsAmMOOG0/SeSmTVGJ4N9bredu43Oq/rpwXDQUhQCVXYXVnvWZlMJ8zL0Bmw1Ex2hHH
OzdNGPYb7r8/9Y/i6q9PVWRTIqLgTyLd9wKnAwAmRWFEelP52rME1smipRurRSYlrOKU+Wc7rZmY
S/0pILigETw5pix8ZS0Na1dlQSRGnYinac9OKP5WASLswINuiq2PFstB9cpBldCWwJHux1f+SbU2
wpOS37WkdPIFzwsAH8OGOj5fDL/V/hTHLxyb5l+mMEAjLpLf+JGQOqZ28Twtsw8ihTbDQdj0O8Lz
6FkmXvw8GcAr1pWOpBS01FB+RAqm6tLJQm8UmCc58KMtEgKByc0UV6Fd1fIq8OVb1eLfjRm2XEWX
Gewq0Di1i5/QFCbLShs2v4GnfN52NfaSyo4mIg1I+jFyF5TO4Ioqw5Y/GDu2sl83S/v5U/7+Sf97
FRftkcKI81qSypT+g6O1Swxc58Kld9wiSFiRJUPMTE7UvMrMJNx0xaoMV1j6M3gKUC8DsDrjuO3x
G8wCwM4Vs9W/H7nrlduXu3TRP+mbyhLSuUSoXawqA426nufDDpiXMVdkdEZJrS/sJ5qGOVrE6kZh
dAV6++1X0i9EiG3N3ifpfH7W2i1C7X4iVE+mLcmEE6WpYwqLrrKxpHH60YiBJRkCxFCKVEmzyYNY
3zpkXBHcfr+gi7OYYEXtZMhV+sdMA4BlbLwgXMvhhsm0BLfPa5gijeRTuzQEMrcwt3GyFQw3oNnP
ebbCg+TNsyv28Vtdvivire/XdnECy6OybKWSh2l+nOHgJOFOK+EwdQx2w591hgH0pcqWKgWdcDe5
agGbMbG1dAeLAewGTk8m4HZlPSAj1io37G4dZOcL+MfT/kcj8OWEpuWDbIU5R8QA3GzuolBQe0cC
VexQQpQMdjDt9m6uOgVuf9XLEPclHvwg+h0zR1W4fWi8erZG4kG2goylEoDU9zVVyUcjkwUOCAAG
dHZsukT0iPKjgpYxcdC4qSosFJ60PF4imSiK05BgHHTIN5PAW9E+cqXwV5o7KK2DbM17O5+7b7yF
Vwv1Lxd5cYqhIdXquFPmk+V5ZjoO0oGya44CJvlpTqaA4gfJRmLKA6DUaVk8ZVcDo3Zj0bx6rPx6
ty7OKcl01mJVCVPMnNTX5YEdGJLG3qjhU7ml5JHyyaiXhtVMG1sy8+uwwDAbvH2k/Lulz7P+5ZZc
nF16UQnRKp65EsyK6wI0QsEGSMAcArMQRTbgrvRN/jMlNPObvYYrFu/vH3+xe0y9nqYYK1L4TzQ+
NXk2d5OieGaioH/mPNE2MxXG5OmbuCo/lJxDnE+g0L+fi+s/x5c4x4ursIQp9WVRSE5agMM811lW
mK9CKhD30oIOHZL+zvCgm+ZrHzsaINKfY7OFk2MY7q3j5BWDGEgszvdYlzSJ0dvFszHKY6T505Sc
pp+S13wyZZK2qW22a8sHWeePNO4Qzh4n2RX0ZaUdK23ZfZzLdcrB3250p3Z0xdbmDHKDwXGBVdcV
SzdPfiTUOedqrW3m5AWLunpXYpSVV/p5rzeHVd0eYsP1M+esMLO98epdcaJ//1YXz5mZC4naRAPz
m72C7e9nGD/lWNwyrEq4qhfjT/qVAV3E3yQQnanFNuOa8xSR4J8kDG5uqa3VKyvot5t88YuPUja1
ljgmp5jGNnUeUXcDSpVdHe2baas2z2JY2Za8kuRoLwkoVybODGawrCu3+TFuTcRFi2StR2vJ3Jlo
JoZ90IFnNo5tu2GZlaR1nDk0UjONwwDVEF0yw1j2FIWVF7fd4t8P8BVNKnfX1ImIIUjp71ixwhD6
SYb1hJmeaf5jP09p50PD5HY/qnJxU9N37faBATJmrwwMdvXiGTWquozi+RltqGDYBh1LJbfKre2E
JZOqwuv7xRStmWOLHgNta9pgFhAkWgq2uCj2t67nClQFJOiX67l4urRySsw0EefpWErXgI0w7DGo
K4Q1zBHdS2rk7kzwxJpxAs++I61H5fjv3+AKdvL7NVw8UqWgJ2mpzI/UOlpxE0o4k93SUFeTFi4w
ZI3DDr41qSKrqNyyT1OITtrezGyOh1LqMInAoENe6bhjUqEKe8XoGdFwZECzZezjAwqrLb0XYVXH
j83AAUK78Y6aV/YC7qKhWRbREDg3L2qyLJWk2DD/fIPBWuLIqhjrMOJ39Of2R/0jbCDk2NpWcVhE
juxcjXksoDp1J2HwlOyNs1EN4qD1MljChL9oizxeGcfoAC9AobIWbS10hvJRZhliMsSBFnWh4knd
wYrerNzJXurXvrUZVEyCO+jIIFi7bON3cjCP82mwuzcZIFSOHzq9CRqi3cSTXZPuwuBKeUAPW3va
4ApPaUs1T/d+Ify2Ak84OyhHZKYkmwJ9JEcp0E5wjm7cvGsVviwrYAUxW0vkeFxU+LrKJJ6XE+xj
tqUjbEvdhnaSXbUHwUZ+p/xnIdDYx7VDsrzVqL4yH+bpUwwQO5rEf5gXT1+VTYppBvIMUhRttlJ6
gPNrMNucZFI9lhDwaMHhVLTTxvYFoAhRfesWXDnNf7uGi0OYYhhlN4TK/Bbm2PlSj1GsJ0veqH1o
S2iCLgIZ31ZvRdBcKyJItJMUVVEx3xKv+L32DEHgCFmjJifa85VJn3JNVzTTnstpU84LQE/nJHBb
VInrpPvIRDS6S/J3nf8FGPnKafjbpVxUmF3rS1Yt6glohn3tKhWb6UZudzWnLQu57bActE0HTdak
QZkwkZvRdzdXw6vv8Zf7cbE6lyhDLK3gIoiTYZg+eWK66hXPMjb5Mhl2vnnM1zqoioWPUDEqVkbm
/XstvDZC+nYbLtbjrDP8s+5ryQm0OtqhcJ+qmwzfiKgsZig2ZSWqbm3VYDxb3trbr26Gc8Ah8F9d
N7Q/Z+Evp6M+LcIkn7UK+h6J8JoOoa25wn50UgZWN9/7qw89YDwSHVFJ0YH4/vDF/0Paee02jrXb
9okIMIdbMSnZkpztG8F2lZlzEMmnP4M+2H+7ZO9S499Ao9ENFIoUubjC98055iRbdaln89KLOg0S
4Mu0nGFilBQcdO7Uc3f/3S/8cs2zxyv1WZOICtdkiFGhXOA68Q0fIgwbKNfaWxfofz/PbV+udza5
FEYp5XmF+CRdlSthgTfkt0rm70rew3eG+uhMD+qjmlEVXyI//PtY+sE/wMz25eLns4qmES9lobmx
WjtdFRBim2JbNNQKi9+WrXNakNem8A4QVKbY3rtCtGITFnEolhcyAE5j3Q8rkd0xs0928hCdXzjN
/fh45tqXRfnYMC3j7PEYZjPpeWAixEpB8GyRRbF+Hf3caZHLEnndOJBNI3MlAHnws/ROLpYXC2A/
NE3lr/dw9pSSTJ5GIzI4NewmL0N6kHkx6kW7ca13jnajW0PpgudLaK+SrFHHZLOd+nKT/cet2Ncb
OVsH+0AKj3HDjaBKs3S4revBabI1GnQ784fQe9cXkfZLVz858aiELr2NH08aX27gPAKuVaLErDLQ
bgXlVR0urU4nbCPkh4TkiXWmXpcI5oHTJLa5SvCxtQ84pTBYatJS3RaYy4nKtLr/omTz9f2c763i
tNJpq1vz2thJvsaeuV/ngZOl/qAuMQJY2jrhQ0J20CX3GR45SsZQyD0qSEcYLuvMujRqf5q4vj6n
eY//ZZpsW3FS5JBRm66QpzynMEUQEcM675zsrl6cUGSX7vTr71/zD0A+44/ncLZW54kqFWHJVdEO
17NA6POYHeyU5alfRuGypRBAdFLrtGSUXxubaYtjKiTRG4OjLRHKENqSV+8TpBG0oLxZB0j9Zsqu
jo6ivpzY7TgymoV8gyil+UUFx1C8qIE1vxRRLwQeXiLU0JcnAfmnRVex8NLqytycPz8SNSltr/5I
bUlHyjOz+6W7cH9CKFpw9t5YR5iHVg1YXieLMmAvVtHZoVOFqomdiEwE6WlxQKWcDJcmb+3HF/3l
zs5Wi1CXjVoLqW6U7wn+QfpserIM+m1jbspu02GHGWyU6JOXhIdCnEgcex1JmeiRmMnKWsznk0BR
XR+V53i6HQGkZY9p90REee8U1b6no6jT/SSCYeKTF6uHDnh0SohIvidQvno45psIR3n7pPLqqObo
KKGS9qYKr8TITtK1obtY99IXQs+C5Yy8CcWFkh7az+QAnK2eGiMqYpuP12MB9Ka3lWRpSetTsTPi
Jb7E3Lzu13L6khjuib0mRqYDubK6dfU8lddmvZKRLWe4LX2sZoifLD8bNiJhU6B379kI48qMl2Af
C80BwzaTQIW5UNl9RPrWNLatdWcOa11Y9QAkwUNTYvXDZCW54rKMfVO7x4mAmimh1gp9xk/rLSYM
i0AyazmglhKdQKKBvCPjGNG6qq4i6XYI7vKE4l79oCKCMDYo1E63gEMIs2B0Dvvw+KSVH7lbTdv8
PsauU93+/Sv8ecX6MiTOVixziNh9RgzW9okQHsJRaRdxajduMkLSbdlrMfGTOMTsc+HC8+d9VrmW
v34lZ8uUmZyCrkwpfMq+TFXa5jveW6/qO9xnPgN4q6F/4YqXRv/ZejTVUSJJJ35qhS766UjqTOyN
hSe8zkyeFvLvglcrXNi0/OB0Z5r75wFrZ/2WtDspFcCweYc2qzZTR0Cp6uOfpaDb3sf3l5J1fhLo
cEHSGziDzifQs58pp4MeEbOW3TKwOsrqhVPXThr6sbXshOuAgOJNyKqCHqBfE6MNCZkSkYCfgb4j
gxSJJhHRCaHxSCLdkNj52HzCz4eIUUl9S9xRjPsXBfmfX85/7vrzZPdlDRqHU6BL4tw8lGYyLAQC
WNsKBq6IcpvkEsWZLTocKpdez6XrnlU6GuRtaRnM7Tj8c/JiuBvvCz/ya1q7jH7F7f9N3NaP59Qv
7+gc/Ru0x0bMlHLuKyFsoU9KxCWqmRVM+Zhmm0DDfvG5jVeXJiLcj/pdwor6iAL6v/omLMUyZYp3
32jeSlLnXdOjaqP3gCDnjordbWYXOe5Q6j5QHReWg53m71f9qeXHEP3nqvKfGw72yJV6Cv/nqkeY
qA+YqTReNE5Jr6AjSbWfg/JxNfki/DlYdKXfAzUsb7DagU5/vrhX/HnR/ueWznYjfVjKqWLSSMP9
JTQuBPvmZdB8i12g5k64PUjaxczvoI2QUtyzvU3ub7oF5pc8FYBbMJUjjio9ATur/ffH9eMZWhUB
cBBgrXCePfui6zY4JVlIZ0abq2zlak6C0ffTNQbX5Yy5mh4qb9xEbxcuO59Xz2foL5c9n7m0VBPz
IuGy6WrgQOliZR9oBxE17Vi4RAlARbWvPV/qzX1GcX2/LnsRkTIWQ/JsSaJ+lmXB8fPjAPFLlrxU
7OTJlYclrsk63cWkdNUOcfJEuTj5L2K5ETqpg11RzslA0kfCQsM05lj9Qzvvr5A2IRkPFb8ZoXhH
N7q817rtIPtZvc5CH0WLVjHLEVS3iRD6jIco2enpHYLqi7YZ49t0Y6qoXExi/2TaXbp19tuSrrHM
Y1Ql/1kNouhXQX0sObmTtiswXjPIZBtkRCm73WmlGKj2j3b3u9V9NPUGVdXYVWN6kugbCAVY6pIn
B+u6/yBCCVUZZqjSkU4fpJ35eRYvBcylVfXKqdlPGuqQqn5N4rjdtkCKx+c0fZaDXTfRi7gOSmN5
ytaYMTJlnUColdl2vGq74MG67dlef6THxWmyw/6pUu8wchzkzsFdwBSdPo4lbZsj8AnofaQjx6/I
6jP1gbBkqWIGd3QVO5I76d5UbnQNn57+Kx8AgoR+yhXhrk+L6AlXnF2pS9yr3Q7VN4LekT86DPex
+txjZcqHV4PPrNN0V2sop0b2sbkD4jfgJrUM/CV+wnou3hASKpfrmnJATge5AqiQxLtavZ6CpRVv
+nEt9c9ds0mtBxVn+VR0i1P/+8h+5zk5PcSqtsjTNyeoXPP0OzWJIHUgqmTChqJG9jYzu9DOvOnX
3VuZXDfarj25UMt7xiYeMBRUhSM8T2DrKY/HPukY4ctAk+4FKSfbel20rV/hb2JGL0wR2rdD/zyu
4GKrIv8gBz4bV1KvN0kSqFgw18gVrXRnhHwQ1pMivGrBW41Xrp6YyevlsSd7cUWCvIhF91oYCL2i
QuEItt6tgvJwUqTF0F7Hx43W7BPtvT4+suV2jum9aDTQ4Dy0ieXNSD8Ya5V8jAk7uYFKlA1eC9QC
fV2k3E/pQxc/i8UK9AFYtPAi6ePirz3bO+YYFa0wEROO0D3ZBUawz61okeaAsbilrCfh7zC1yyjw
GlwabPf1GwxHcrZmIm9ew7uBWR3B7DZY5h6eYojoV/m4MKZV0ronBp3I8eVIryaYHiuVCcXGC1F1
a1FzGZW1uRmk5cRHQxekxDHidnjBQ4Wpf37Hf5+E5Z9frDUzzyWVov5ZUbEvzNPpeOznCcN4ElM3
Pq4qS1xgJv7MqjfjDTE8qg+eVSAHjxBrBFaoEke7uL1Mx/ssmP4xNX8Os3/u5uwAGYHG6wgOSG5z
k2y6wSmPOE+U+a7egsJV5jN7Xq5VTK+OElwdAVojMjq+mRrcofJVOm6RLnC0vbhC/jStKpJCaJmp
ses975TnFdku6UngKaG2pJrtC+YCnkj91tsR/abJQ+2ZuqelPl14P9/XZp7I1yufPRFFkWiBtmbC
IsnsaGIqysE+rNLKrfPlnBvfhdS3yukgSm8IfC+uKPNQP38jX69/9uFXAzFiimAkt4U7eZonv3YH
ahy3CfaIk2Mg8HQCO3aj226pOX8fmt8PGmc//ewr1OPSqvIjP53cv6ldBwZeuoPAyTmn2t2nqMsk
JgwRGji+Weu+mgOxER+txv6Aawuia7IU4Yi0T1KEmU4+1N1bhhNJukqim2x61OyJWBTPvORm/uGT
0qjOiiogGk2iBHX2SYmDYPVDM6I7wrgKz8XykXZ2GBLpUAzMIovoXr9TXhAD03M8jP0is5bZcSUv
cz+5NHI/d/p/vr8/b+Zs/MSWmUydPJUzuPzI9jKzhXeEixvlkRrBs/gr/CioV+PsgImDgKBJd4iX
UYBfeJnfi7V8OF8fytk4koxEHdJ4KG+1boHmQ17P9bRkHR1QlPiUA1fENsECpWP6Lw5/3wfxfHFO
yexwCcY8b9s1VWakba2VrF71ao7FhswiHTcYnWbXBtSYd+GDhLVNScJUenWxiTLvn7+/g38uP88u
X86ex1wcyExTylukHACjxNwNiMoeXZrUExdHRQdv4zmyRziZa4X2ctW6HNkO4qVl/Pu58PMt/HMn
Z0OzlQdC0lWppHcb3014+/pF9RqGTr2dtnDPbjl96E62Esfb+tqAjuHzlV2Y0T6H/9+extmIDPtT
GCd0DW8F6+ok2mBYJU9U1galMljYoqdisvJDdSsCNsbxWphoxyc7vaPKoE3XIvAx4Sq5GYuNGRxm
+woGIEaufiO1bh75VboJ6vucrTZQt7q/Frq9UNvybWjiqtoa6E/vRuWawI9t0D1XFCFG9m+d3Ys7
Knda6ljBTqMmYYV3lkQIiUjmgPgaqRjRBAE65mdHP4/3BKHQ78H5oj5O8UajmkdrCr6l8BEdnyP2
s5084LzFtpgshtOuLwgDfZqmV2G6ExBz7UnSujBbfl/IGeOmSlFGUXVWqLMPjP2Y0AWmXs7Nq8Gr
V/lzqf0Ws/Xpevw9vHWz3h4L6JhCQXJ1ayG89JKvXFMHoCS7V9yC+JjmsSUfnnQ5wppiJ3m8cIc/
fYVIPkCjEoSG8uPsCKwe0yiMS+5Qhg7cvPbxDd0SlYbNjUIu06LTbRLp0+FX3HvqXrlBkItAHbMD
eV7YU0MSaF9Fyek/CA7hfMi8iUiD+X9pda5xpER6PTVwRfqVFPvVpXv/6RP+eu9nn3BCA0EWe+49
hPTmSQohKjb6YPa1M6lTr6GKVPxP55N3OF5jl74yn7XrxqvrBRYUtCbKAXKS5J8cmKlLzOLTcyDZ
BZG7Jso5h87thfHAme/brENjmioIMauiacnnx1yGr6V1bRrfjgdlcbI1wx+CGz0Mn6wjle8ruCu/
YPiE5AgRaVFLi+SDPWs5euYLbhYYMBxuxmbbv+fSFjKxpkNlbdameBhOG1F6zq0dVXZRqr26uuuI
fqwwtTZUlvdZu8VhwcZY1BdZbYfCwSiXFAKHfi+ersCU55wZ9dMqSfdoa1pjUbOnirm/GWnNnyNO
YHYwVyRaIycEh3a67lK3xJ7hKE+yzcHySgDts0nu2xPZgQuAKY/Zkv05EXH8m4y71znxmyqzk77B
25lAMj0a1yiVYVVa8qKSfUWet1E6QfQM9g4Ti6twMCy9gQOa5SEhToGqmdwPajwnGO60OSVZ+Kg6
UigmMruhMgH/cfG4dAo9RhuBP1AsnSStalGwMQqWZNFHmjMmriS7wXRo+csINo0IzxjXRyCcIXwm
DbjXR1+uRKxWKCpBoZHgdNjF5aqvoKyEcOR1OiLwkeDPwzm/M3qvKm6q4HcX+10M1MvRADTWmzoG
ArXiDtB5KBCD7nioxAEy9o4DbuNNO4fR2iXRsO96OB8xMNFLuOE+hDXeXnNT7YodtGBbvzKJAX7A
c8I2V2F7tQc4hRT4aM/hxXLnBR+Kvi31bQfL8zg6Q78kCibU8ZL5obwZ5A0QIEu5FYJlcovc4gaj
kSzZ/Zy5ODfIW3pRBEWSgTyuymtqnzREHP2mM9Y6HwILcbXQ1VUjvjeyW3OqtbYGZVIXvRb+Bce0
hQ7Slp3a1YZGiAMKtHTiYclfzzkspkSGlahBRSYt2ntrrxFOssG+jxYQCv/v9GUECxS7yMXa50hb
4alFliKFy3HZPQrbijqprazyKzSMONVsqibQvzZsKWepA1MjSeeeOc5AJvM6eKiDdW5nDgI74DDj
QfA4xocJMLoFV6zMhSq+k9fa7Gq/W1buaQPirkSMBbsiv/pEyhirW8WF40kyQP8Us90al+qjuSE1
oF20VwoBK7+TYBuzXXwZlA0d0pJKoNpSRVI3/cH6wOA2Usv0SUG+q/byslkOnvCu3Qrb07K6LX2y
G0u/8E4rcfJ6jqZesgLXSL8LkjEunXQ5tB5dEF4tCipMD1vBC3+nv8u17JUfIw7jcK3sjzfJjhjt
4QVSqpaszJ67KbxjumWvNAtPZ6yBOG5EAjRUu8DdH29pcEFnAbeIBKdYHx9ImbTF/RHE8HWzyt2E
4GbunGoYHxT6qRWosQOfOfa5rcVfVtG7j3w6AaEdLrEvOvJN6pf+4Dcr1qw4WU6kwkoHSN8vJTma
s1yWC1G1ynfEsSIQYW3IX9tXCTvpovbDl/bAp+7IT+ErHPHrYVlxcthIaAHuAYTd4oZJVrpT+Ufn
nR2hzXunhbbu3doNVoHfv3Evwex0S7DNUjLTFnPBb69WS3IMXWuwlfwhOW5T8MkmS1Rfvc2U7wko
6vboNPdYxlfxR9P6Q+Zj9yc8jL1dgLJQmvmT2Kt0MAQc6gHRVQvzzuAK40Kul6iSRbj5BbHr2Z7s
Ds/Kneo9zDe0c2F6nAhqfujuACDUuhO8l37qCxfC3r5LGzh7GaYky4TpwS84r/cMWB6LQmpjNorw
SPq1eK8Q7UJHa8exRaVsLlyxBquhW990v5BLvolHhyY+X+EVGbAX1jLl+97mz7s5OwnWUzrkU9DE
t6xME9FdxPDAvbsjwNS8R+lMQ3hoXYoT6m+1Ak1C3jVgFzY62NvILQ4BXVSftcPUi+5SEtQCB8n1
qrMuPLXPJfXPre2f93lWSOesDpWs4KkpAe44h0RcfZ0ri2ryT7I3I5KJvyPRmUMn40fxxcdLgrzP
3v9f7uA8OQKmSxfIA0+qJlnGh45zC8DcIW6RIZK8lu9p6yjPxl3rnQxncvpf6rCiLZ/xkQN/tSFA
oxLWtzAdY7d4gnNUV7YEGSF3cX/KVISgnjjjG8sxE7LmYBK/8Kr/l0doSngS5m6EfvYI4+p4lLu6
iKlHwXb7INgILNuhJ48gvKZtb/cvzDB2vL705L4b+j9H/H8ubJz1UYU0Ck6ZlsUUWiAgmovuStoI
ruooB3pFIGBq+zg5Y3bhNPTDuXgeMv9cdh76X86GWa9U5bHJ511a8jqjDbRtsZaWlQ/J+7rYKh/j
ll1DeyU8yzd/34//UKf489Lyn5eOVGnIZZlHnW+L13yvbfl4EuCTu+NzudQO8U13Z/2O3e4xPqib
6P1fcMV+3KJ++fHnJ4JwktJy4pnD3yBR7cCHPNH+WSA0DMBr76cbZku2p8B3yJSwqgW7kSvhgmxF
n3/n92/mn1dwtrcnEFIsFNIoGHKTV+Xsyjb0o07pWkExdHIyqKTSWhyXx9fgkwTIVGftuzcK9hgx
hr22Gt6JhOO4qigzRgQOc1Jvig9rN6xy84XdZDLAK13Ov+i0YFIy7rUXNjYSNiis+ykddPjKZKmX
HGpav6Vizra3Gh4bk5lqw4cX5R4zPaC39KXbXKoQ/Vhm+zoCz2oCYjAWU50zAue8pPLXrKQOYEaM
d6eX8b77XV3JVOHjBZGkTeMWylbATQzY6Km/Cl+0lX51InJkNzzzOAAzyKWfbw1HvMhOVue38Le3
dFY26AwzHCco9J82TvHB6Oxyj2uJBvdBHu3gQewdaxtXxD7HV8o+35rkzs6v5bPrnLpqAYBqTk+v
WCEIvsagiCi6WPTUoajdRmQw2zKT5ofeupXuAoBSl/8it+mnsWZyPpckwzKIGz172EMwGsGoldHn
r5hz7qXHuQAFl9TNr5oL69F37xFz2uzVsYARUZDUz66WNZJJqilHwHhFm3NqGZ7Ue44fhWGrTU5s
erToRrqT4PmXqbCFr8xZW6g90YEmQYT7vPk3iXObc8Il5IRHR4sd6iUEz89jv9VsqEDqtC0ovEIS
Ll3IIHlhs8m/ND3/OFl9/Slnr18v/+enTJ9FVazxYFfu2t3xwaK4emO8hbRkH8fd8MGOXSv8qdvG
bLzFYHFh1vzxDX55pmd1luJk9knU8EypUkCIpE/oqniNEieGkaT5urAcowfkYn3jHXsfrqhWeFq0
PzWbDIbuTArsn/9+S98lQGev+Wx7lJdVaCo5t5Q/IQvr7ZNPnqqdbibqabZ0FbqXKpo/9mm+vo2z
VfoYyCdF6Lji4A3o79jEAiki+Y9DMagTGC21S81s3tY7xDfYhPXAGCDJxVZ6tHg74XQxR+W7KerP
h3C+fmPwbgx55Jbmnp3cQyp12LIGbsw2B/asCck33unBquCIOvzS+2dVvS5GPyrYNrJDaoBDv00E
pc5q+gziEzb+O0lY1eNTJGyiYqUEa+N0p5XCouRk3g2/Jw2a88Vktx9KtH98s8bZhkDJqroaJX7H
ZEHwc3i8CbY2MmLhe1JwAnSg3sHJS4odmRbE8i3mUzeRZO6let3Pn5whagx2WoPyeWswLnJQusXn
Ez2RtOBmI+vZGp5BdFqZEMY3guhXyItdKXVrH3m+6mf5qhI2JGYUpndhkM8f+Pn8b365m7MJgFJw
YyUpd5Ouavx/r5ND7oRSOPCEcYKtWUzXx8f5RD1e7IH9tE3BdEEpTTNNTTvfk2qRKA+alMxD6+RK
gGpaN5ZI5CTjchgdKVmfAh8H5hxTMvdE2cqE3a5Unb8/AXmeWb4/gf/cxvkIN8J8MNvg832IUC84
DnsJ6UkTjZTchF3sGaUrwx2mlWzPtA727Zad/NLwoAE3P/ktVSMJ6rMPqfvi/PzT8vzlGZ0PWxgn
jd7JPKPGbbeUy1TzCT3ySbvuOVYjsx4W3XMoP5tz0NM8F6SA11dG7FBuLo53VHv+q7YPn9I/782Y
p/Ive+s2SpRaFLinEF5CjDcCz3WwsiQ3CNaJ4CFaSMBL5RShimKNjhECcwF9wf/7e1N+Hrn/vLez
XW7XBFlew/nm0RjxNjA3JuCbRVbehPlTld90p7sRyqb6chz26XhT9mC/PVHYhaCwoqvZSRRTpNET
5MvLunJMcnyiTXpkP3mIIzaHFVgIN2Qb6V1q2n3X0c1zKt4mMiDoehvndpNG7rsy0YQILrPyrnnZ
oRfWkuzA7bIBCJDqRwCAQwEbDM3oBX7Hf5NBvWgLe6KrcJmq8OOT/HI/ZwtdBlZEa9JwfpII3znw
QzGYq/C1uDiSE29jdz5mNly6T+++dels+uMY/3L5s1UviPO8xQsWzQQDdlI5aWjWzdyDB+yJxoN6
XvN4qV323W7JO7BQ3TCQDWS+n4v/l0GcSuWxs3IjugVGQsGaszr9mU1+8irhNxa7dyF1DOq7H+ma
QIpjs+lQm6fB6lIAzffkz7P7mB/Ol/vI64HhQBY4zOrmNae6xndjiyuVuvBn5Cg1R4Qt13//dn5c
Db/++rMdbNSP0ywrjTicZK9644WDN+vmm3YH3Er14OSjqImoBsMrm9OoK+p/J5si/YX7+GkJ+Hof
Z6tPrwdBI7Xcx7y7IME3tJEAnk5ue4Kt3+5E+bYwHwJ0apXp95qXc55wdW6RbyAR/aan7F29tIkf
xxus2a3faOtUWIaXUtR/eEtosxBxktKqqqbyuaZ/eUt62mltaqrl5332KG1hN7lswjjQUSu1QVZD
IYE1euGk8cMWlOsaoqSIOoP0G5vpZJBRISm0uANouxoi2/qX9sjyyBmZ8KHU6/2AKf/vL+WHWtGf
Fz2bDmSpLsem4cfCy8xX6AkTywnfP/e+i5rAe8GNOKhavrqdy1WG6F24/jz4/lyQ/7z+2XwQ50IY
NpL8KfQooISSX+YHtBF6D3K9gQ/kPkDsRbXdT1BQyav/2+X1s4oV2R+1OBb8fNzwmidAckNJ4CgI
/zunlAl8WZ3KZ9nJ/UDdSdnrhat//yL++PH62T7VBJ46mjlvfPC6isqhB/nYxO/jwlEC087K0IG0
diJrqXwAW2ELogkr/SLX7cd3gA2dwy1+eFIE/pyW2iCwRr1B35KMi6PhgAKd/MIvK47VHceP6Xp4
HV4oXQn+sdn//REoP13bUiQdvoeOevq8oV31YAyGsSk4Cp7c8aEwvNzwx8kfymXNAxAJsUcSQMF+
Pz7B3hvkdcuTQmKKN6j3q8jRfsO/oqXVJvujsqw4Xu9rz6D58IiSUz7Oas+6d/9+19YPd41jGwsp
VkMkA98kwlPTDErZlrfmFQAGvdhbp00UXHVaCWqcAuCi2QC6d3PftDndOfUdMqpwWSUOrUxjo+ZO
ROCn040LAdkFsiwaIU8KWOtFu0t3GXJo4pwMN7pX1NSWzMhpsyvaokfigDgLqysVtKUCaSd7Gt7M
Z6W9ngrneAd1GJIAVXESmraFo7+1GBJIcFF+q1vzDc2uHHnKuG4TR32sD1Oz0JftvRp5dMMIGswe
5lzZnm7wTroH05mum13TuTKp2AO9uMfsPXiiBUkW08XzmjLv3s4mgT8e59kklBjHojLTvpwZxmK9
0N7VjwEVKHYD5F4vFRtb04vhHD4X791TA0gY+mB9aJmbUAp46GM/wUeffnEZRsd1zQ4+8jI8ac9/
f/HS992TrmiiaIomIgxF/vwlX9aG4jjpzTGqyWi7mgPStwBxFspm2LRvcCGvGJTsYLzT5pLo6LtL
3tRVVTY1GV4C+ivrbOcgioXFB8R1QS+6fW9zdpqFE+RxuUPByfHShvvnC/I5WgopfZbySRD78kPz
Y6cfabIPhH+ivAu1bQ6XonIGN0pugPDZl37hDyczfuE/F1TOZmK9O8lab3BBoDD6U9g+nRDRncg+
3pT6Kir8jqGZ3fWIbeRia9BuDLcng5aGyoBRCTXXjysteUTMuiCkfjywleo+LKm6sIn5odL7522e
Tdl9LfZ1ZfEiRGqjp6vhrSaBjTuYy1jNwtTtwp9rwCd4JmzkOd1WmHTQzuPOmo8hkFMdjQo9zeHJ
zQsfKmrJpsu4JGX6oYnFfaJ6NS1yFiX2FX/O6dFQTmYg8DgLjcrswtqNroBntHodmcjHrUrxXMc1
E8NySQ5dt0sCVCCdvEiR5YOo7pfBCbcRBqu4wAtw9DkNlHiwjzg6WIo9CPeE6PyiQqQ4g3JdB78F
jCfyjBUmAw1FV9y7TbHS1EWqXTwo/7Cf58dZytxVUAgpPFeHnrJjrORNOdxUqjfWXosgo/cbCogu
Fp8FUNbJRg+aWIRJzmpImMSXB+wP0aLzN/nlLs72s+rQFUmXtvM3CU+XnE3jagxuDaJWpOEBnXtQ
I1WUnvqRab1aZ/o1vMQCfZB5BCAZYSPB7BFA+R8zW8QnCwMBxbvlBem4jBGUdvmbPhSLoNpmuWHL
/a4XUacUoKoI1LhJrKsegm2ZLImK03q45tQpUxd5CLHovfXQpJXdl/eZ9Haq3KbisEn42fh77L2U
0lsbLScWh7q+J17NfMx155Q/DcNqJu2AkSSZavaIbA34N0gAhWDdFA6hg/TnFXf6LN19COVNgtUv
g2E6rIgKU/VdFPS2pj+qqeqa/fUJxf3p7vgWeVrs8gqoTyjIBwC5mIsQKw1fd7FKUQu40Wl2CmUV
cOtVS3uHBgQeFe9iMe572VlHTcw8SiCsSPPgrIhAepKgHDMisarpKm7XkFZkf0zdytasOzUk4+B0
F0ib3ICTTqa9dNV0TxoplpaTWr8z9QrcEsKbCztQeZ4w/lz7/ryps5ndyJs4FXRG0TzbMYfY1eij
WcrvTj4Nd7Q3pNmBjO0cFfoKQVfCrFvaKRf2YdL/17L9eSMqpzOsXKZpsB07PyRPUS7Ew5DSVuk3
tbFSBi9cAfG2bkl4aD5KyQm0TYceFHnj1gR2DbMoJ8Cown8oIgxLqSfQETKjVR24w97Y1+EyvIo+
jtFKkX9jXMzZXCNFFa9GbUECmXlVvLYt4wu9ktcV15FpZ0yi8Zy8UlOqXRbiQn3R6qVqIFsLSztG
Hkg+iXQ4pR8FFwyFl+MI3m8/0U0zoUck1q1mrGIC4SZ40UEW3pzS30l3n0zQ9rDXGkuxeIjDzpEm
88WSHoTiTpO2QYlCRnyWqlUa3gfpb4MvFyoWLoAUfmn7Ww8f1eSjln6Xqd3KvyCL+/VxbWa+nIVg
Adz0SdkHcDxIkY3vgtds3PFwio9jaUt09IRNuo1rp/vAusrOcLptyawEGm3uRiDP1WqudqIVh+8M
WtLtDqYOJlw1F9pxHbUKBpenRCKYeYGpKWNqcDo7nPZc9XhguxgA4Rt3vKNA0BZC9XSsgNUaKzF+
7LAUZA0Tv7ooFJWsesD+NCTb/FmDO9w1W7MBPSjgqicd/UMprkITOuK9OF315EKa1510p5m7gTbQ
tJfrDZ1JZGYdUWZ2Rama+Q7zMaF6opV5ikTVyFiZ65IcW5qtdn2blJyh5pUvvSatsiuvLNRH3apx
jsvMH+/FYXEM7IraF0pptC6r6SOA7YEoptwIGFJQG1UuHpRrGtep5XS5bVmu7tAZo1Kir2BuUjnH
NNHtkXjfCi/jviA6bwlHgr1XcCsvXk8ekUScHhMiXCTsczcK9X+qlVN9UzlBvcy1RbWVdEf0YuJg
C9oRLgDn8YmVA4lSHpMh5Ov8AhjbZO6CKdjJd4246dckWNIaIncOkTNj09NvyUQhiBP8+l20tz76
ayZH7aN8SB+qJzo6acG7AYpvA4ZTigd9K+/hhQAJWUxLdaWR5TtU1xlujIP6RouLbW3qJc2qFh6R
u47vzfswYO9+pRXEyKNMXtvNs0nMUX4dQK2PQGSwDez8+UnS80ajGMdkxE43qr5EtJNbjt7aGSwE
dFDpcc9m6bSxuntzl90Zh34xLCxWyyXPqvzoXdkhcuEWJXi6eKYiU5BIykcH1S5/rpub4UidxiET
Rsr8flpyAqMzhoKOxrv8PLzpe+o27L2s9lVrtidrEUoHq6yWloAq61SSkxyTFUg0AH39Jfeehjur
f5n7pfditUqGp0az8zfpeqIGm8ROMe6bCpcuVV4DXT1Nk+gxIUQPA8jhKG0rg+CoRYvY7VkzvSm2
OaLKw0rr7tPXonUzpJnW9alegeGP4hchekQDjzWOq5vS4gQYtHFpxTOqeNup5jWw/+unBC3cA1pX
qXAUVFjN3N8uR2Slq5PkiKjcZPAWNtlGNLqHcUEAaRa/EP21aCTxTudJhuV7OC0BThgQdQWXmp5I
VYH4yO41xTiCnKnGy+IVT+UHhSSR5dpw2oekccIbdmNN/pxqhpuYRLkf9C2yQHMr7uoPCSDWsNEd
wyeoygvuKENZmTvyhEmkqFBLgKgf8k2J6rR+At0vib7SbPl0RiIfGgB7zbth2d24Z6xwgFRuZmkS
nyV9e97XYIBHx3PodRJhTqTTP5OUWwye3l71pW8G74FyDVQSiLnhioO4DFkBBgQNQkiwwkOeHMp8
JSq3ETFuh+BKeM2w9DJrc5QUsxsUD6jtSLitYicHaSeQS9y7E2wFEB0aLunhvedJCg0af5DWgMkh
8SO7hNDhpmjP+Ke91uL2KjiiqELPzm4ZdlSkPFrKThx8ISeo8qo3n4OIRFV8CDXHIvOY2JWQuppF
PrvyqFNSPB3MEwRGtjb9qop9i5UoIU42Z+ruH+TsRtEPgsjW6crQDwwx8bQmxDYirpO8g+rY742e
iWh6Q5pGkuT/I+28diPXtiv6RQSYw2sxVJSqVMp6IaSWxJwzv/4Otg3c7mpBMuAH2wfHp5u7GPZe
a64Z0JYXzhQ7GnY7/EzTB7HtOD5u1Ry9Mj6tGzKL7BlapRld69GpUa8lRA4RJXH5SCIB/aMtK8vz
Jll+3Y1r7qDSvw/9NgplzF06R28Igr4KoVlK8xvekauGKK4Sc+iydMVnq/swcwpLFEedx581O9hn
a5k7zHlJOm1siwhiegQpVU8GtrYrxl0OIZa/Z8IsCdJe6HXcbGsfmx73pFWPkFOMbEuDXTb7uQMU
36TJTfoobpUboaf4cQrrkwfXGG7cnfR3v7crWAu1XQwY7a7wRKfkL6J91zpGvWd3LKMj6cyAuZJK
ZsUVP21QbmsSTtMlvfOJ22VOT360N4VtFf1iXuP7m3g8kGA/ci/gZ/YPBCvrFoVXd6r6Kz7wGH9U
DLLxGi/XGZRpN8WasFwNsYO3ZiB5merwnwudp0THrt9UwkrIqcldU77u9INm3FXJ21zsam5qxuDc
vGnz3A60a34630U6LUzRMUD5gCwWSj2M9mefURcxdhVm04ONeHuKH+T41MZHLXuSxPPY7qXZMd/T
R//dVB0sjXiCPn8cNqu2rdRrI77zi9dhsV7L+51Rt3bDQTA0pPFpt5ZekxEmn1TYNBZS8P6k9Nd4
XKwi/Dya9TDvQvFAwlYSksSVPwV0AMW8nomyTBkGmi2IoHHU65OhHvpwnanPZrlviKcQ+nUvXbft
RiERIQm8ajWG61FxBQpHy0s6Z0I3gD90Sv9p04eYwq4ROI3g5wGq6HljZ2xyWngVNERXm9DpQ5vM
DFuAMiLpYG46Ta7ykEinPniSxeukRMnabifhPhRxAnZgmbG/8r9nRqjoIQTH6Jx23BjhZg4347AN
9Cu8N3EtclTfiSCf63agY/QU36njoUIhxHg+WxXsFpJ/rpIbBjIVgTWB9SyRG90R6Wa309o0vVY4
z8JZ59VLk2tR2M/TroMeT9SsxHaHM075ogbXHD+LNRZs6T4EOey2S3jukNzldKVInMDkCP4eh5Rw
5k2NWTNG/4J/ljDZYJFh8GF2n0iStPJ+WS7IGdGwDfEwwkKTz/kP7HF+Kntgt/gos8wG/+eKQVoy
gyXDPe7fLerioNxZ49qI98X0q8i3zXRWNFutIFOsGpQHbQyIYZcycTy9Pfc3aUsJua+7zCuHm0p8
K023eZP6G2jtRn6eGc3U1BNoSYFkcnjNB52NRSbdHOVsEuQuJHTKI4iW+o7/WGodnYNywf+mt4Vu
oV3RcuVUMPWwUhH1i/exAGmO6gvfLpwC5Mck36jZdgo0draPVptsQVJQuwz0bnm8D+MlBRdfgQPj
+TLYTMVu6t9HYyIEHlnihmvMw6rVmzXveDS1TpXjENK/92Qj+uU6rMD02B27woHsxB9R2G7Vk5Gd
k2IXx+vUOMQd5SO+qFRcyFCTm0zZaPqhaj+FQ4pmLGj2k3FTWwWI9Io8wQzwNzqlAeoTV+4fqpQ0
97dsdiz2U4zI/NKFPqSwRyiSW5sPdU9s0hvkClMdvFZ1dGPFSH8cVrLoat2dcECfkbFbhtaDeS7m
s64eMQ5X+4e5K+0mIlXpOpIXz4ESHj9kuVbylNbR+m2vOrJB8zGQtchGRaQ5m2PsJqyV4shipIjx
FpE/hEhF2ZVR3hOQoIzruvAAS8TruDlaxkPZb7JiA0mSN2MiR6Q5KjHfVAkpiJPW3xfVOqrWIoRx
QuUmZ4iOVen6MPRE47lTtvO4jk0XHmHReahnU+Uai7KUy2em6WgizEdNQCk2U39X8OyVo8pLIyL7
beNrHAhZtJ+tNM0e+vc2YxMlSTfD3V9OnoKUNHB4GRsGgyO/l80X0mK9l5tPOb76HmZV/u3U6UUN
agCRobn6D4O5bVv2QvH3oJToHVKst8wn7don6Oqg5LQN3RXorIsCoJo9gt3xP8CdCnxNYUbIS+qS
a9AZIAlOo65l5diaD2F5jzRVZOD/wwhN/RcTZrEYv2DmtBh6X3J8pKpuotqUotuemXZWnvTpyK3B
N11qdvTC0Kg2JIAvzB7fNS1XbQkndYrQHpMXC3TV/zV6M3EytjYvpFGLpCmmfSLSJHRvyskUH7TQ
W8dUL+pZt3btvDWs68wgVIxAmY7m1UFfEpcee2LTv3//IL4iqS0/ydJESbfMf3ySczWDy8NVbpVj
52L4L0g4wrkCiU2Y99kCGSQreUBMThLqnvJCdeZkg1Ol7lEjRc/BjAvcD7f7q3G2hXk4XApVwbZL
u5hWBaIgNqOcR7ckQ2ESUeaknwCdZFA+cCVLXACTioQkRE+16SR3PtPa4vjz5PQL4Ab/YmSYBtlE
mP9fDu8EKZKVuMii28RgLEdQFhEVaXooWs+PgN6cND5G7ToRroQSTZJxyhUPrQwojj39qFn4Yi7x
92KWD+oPuB5YHLRRZzHL6bCE+nCoE7fcQ+6wW4sc9R0O92oI2Bygl5lx6voBx/rNnLqEjxSD8aGI
oxmK/QvAOYvKHrNCHgsryPe9tZ1LOszgFChPyGptYwjgD7YrhQoMglVf8q+6h4QieyIcEy7YmgIX
5RFGHmp9NPQ7jrD4nq9gnRNWHWzm7khl+xLAq41drK/2pE08NRv5RjMOYX7Gis9nR7d7fWP2D7jD
KCRs/1bhYuiHQM6C6bZS9RuJMFFVWyeVIzJOr68CiC8uAWQQhmrOY/o8R4uc7z+iL+DqBSbGTUuW
RByvf79JfzycrBCGPrV4OMRvilfoczEgdPOSl9SJaodxHZGwkxMMLIHahwONmouS/IdlyF/tU38u
4+IdGVlh3iwvbIzZRbcQPECksCxa5o4clWHg4NEUO1h1TtBAfikaDo4yKBMu0Ix+iPhALAXFzHiH
5vX9HfrCYQGB1KLhAMuXzX+Q2bEWJbhvQXQrgF6QXOpl5t5AUh/sB+ZqQLUkjTiifirycynt1PEx
mW4nCJufZBoiIQv8ZwDq79ekL0PHyxf6zzWpf39SRdsMFslj2HJMbpt4fW7XTvFArU5yp4+fxrPm
v0rvtbEh5boIr4r5KCCwbQl9JjbAroIrPf8MRDTCtji6uQrD95TVHvduYKOgAOpFjLMISoaK0yub
hCYpPum5pw+7CMMwk21lIws3KsiRXm0N4ZSb+8WjabhXGlrmQ1JTkO3rV6gKmou7JhWH5oz1iZBm
BYgSWS0dLtrE7+/KF0+KASRbr2aIhqL8w+OMtdCaTcsqbnMEm2shQJlLQBWMhRciaBD1mantv48k
OjuCus+22buKvpMwBTr09Kcx/Be73l+LuWRzhnNeFLXGYhr/hHwYTwjdmUltXhwYEoayo0OOKPa9
Gws2rfZjMJC5DAz+fkX+vv7FMFCL5qwKQ6O4pegA206N8xAc/YYwdb6voCyulGK8lU3BhWo2Izyt
+Njue+NGQM96nbgMebDm8lFm0kvQuzZgCSHjkhfjrLndlb9d/UJxiYzzQblG4EiuTfhqgXsm9+US
6bzO3gcosktTUO2n3kl8xwh2Yv9JkVlWWDFa3nAbPWNuM2CoqmLiXr50d3ro5J9LfDdWrdmVQjuk
0srnggw3+SPP2Acm2BYZIeWMryqktuN28U1yhIUa9v3L9CXTSl2U9YqoYoJ5qZAUg5kMKpqBWyMo
MfNAnS6txGIx7+sW+02LpHiKuaufx9tf7IU8uT+ufME4yEoI/8m4vDmuFdPmjo+xdUyIdatWcEDv
GD4pd5M7NleWdVM3xM24U9ojrPoc9SsB49qqvklTjpJhSe75afiuL1vLP+/VH6tbeEN/HBhziiO+
GITlLUZoHUCPf0VZWb2SYi/160na6OHNED1hl6UB4j0M6TYkPmhjUiVHu66aGRtcZy/+FvH+Hlg4
GVaKaPc8VZg0Z4T0aNrDla+4LRvMKljXbvmAXJmwJuuUv9TJPsAbiQwYyM+KBly+k/ObFLDFRw4e
5UT1oei3p9CB7dBtC47jAAH392/GV4wQhawanVmUthg+XhR5cStkmhzH5S3MXErMeduhbfvEECF+
pi0NDM94RAuGK6DbVc4EMc0ihBKjeRAK0jCb3/60pIkc6ITxPokNwOfV8GiRHvv+/Uq/fpP+WOnF
FLjM2ygt5d8rJUK4b3eNvEOdH74nG7y29haDkxdlcuMMSspqkFbzTtoZO+2j8qwdfcomPETiD9/V
F8pj3u4/1nRRi9VRM4bmyJr6JxFSP2Zb2HPXDmYQy7aDLcl6XocAy/FO/DV/+k80GhtuUPgCdiGd
jB/Egf8m9OGY8+dyLj42ho4QNEqWQ3cs1AvIoN9Ts1fJJhNcPvt2O6ybe/3ZOMM6A1U5tnv90Ner
gnjWcc88hEgx2QF8WKs/cGN/U+ovvzRNpIcROc9ISLp4z5pm9odkuVMLjcCzDhM+Anc32m0J4tvz
nu2b10z3dOJgDtNVHnv1bbVT0NAaq+He6j0IvAwAwNdKZNV3zWjz7wq+EM/qgYVJG1aP+Vu+l60r
WXzoxZ3SXEeDnRwG1VVvp/dRvVqoz2ROYWhB6+R2CMQlu4qeVVKgx+FGll8roosRlTZEBrcDEAc2
Lxtq2uQXbpvLXvVD2aP9WyVCAmRLxvLEhOD22xLlj72nsDpDyPoMQigEJ2LV5vpOZewD4pi3V37E
0yq3WgWLDEUzDvR7jVPIXMevMbofapt7BT9Le8J9pMfO0MsXnhLejPlBxmWA7GTttn/HNhzrEkZZ
pOaRaLKiAA0O2rTL5oeZFxNkaqeBFIIhN1RPU9/iHb+3wChs/23AUfOHn/yFfvivn2xdUI8yfzBk
K+En053Tto9OQroThx+Ag+MfpvcqcBtkrJ6/Z+rZ2Ixof9rvflzCRSUxqrHVNkm6cI4TAQt6YhiY
kabO+CbFUFoiHxdUbBFkkBgbpWAB8vzTlvsvEeHvu3DRHhiNaZRRl/AmM2d/QdtO/1ZEMJk8XOb1
aZ2Uh8Q8QMbFGYVYGKlwya6jb2FwRzb0VXabGbugvfX3kjvJjoSxuy3vf6LQK/9W5aySUgElJup2
/uHvoxHagjD3VVEuXnqSMzEzh2TJq/c+IcvclcfmqiFBTb3PkyOl9fxIg/lo5t581l5MwAKwi6XX
AkClKn2zkutC27Lz1VcFAPlwZek2TAPBqTbfnxLaVyc6rL3fprL64uN8sWxN1VNjKks8BeBNcD60
smNMXpl6muommK6Ga/N1uk+Pwzo4S79IfmocYfoMmZoDKgMnbDqZ4PJzoJ3C22Jttg5NdCuukitx
O3ndASCaXD4jeMQeO11r8+s4EL66FkDGOPxwwTQ9Jhh8QSVVsLD9qS348rxeGJGKLIqiTqTo37/P
qobUKmIYnE+4MQPMTOKi4Z45EJkJOUN/jmiDclxM8a+Wm5VykFZkjtxZ46p4YojZ1WCSgNrbKAPK
I0h5VdzJnna/SD2/fxLKV685YhzUwyaIlnpJ3YXtONR1NyyVH96YuNJgq/NRK656b70pSG+Ve6Mj
E1n4bEmBYFqybNDCGmd1YjXlkqmUN2H4nd7UwzarHwvmUhOWNsqm0Hequv5+sQQCct/+Pp9QDmJH
RsCbqP4vaeeP3Tgs60Ifgqk/15jq5IH7FJrbUjpVbcxLxP7PiDWRXtQM/YyUPAzkjYtMbCbpSs+c
DJ9gFdhfnLDpLT8L9cbsEr4Ny2m7x9L/JVLTFeSZ5JlmB/LLaP0y/NqtT0rt3yn5iwilLFXhEpf7
aCLq+M1CohNZpMBxNQ0fqNSUnKJvNxp/qiHATcd+KRMyOzRlYtsbV9dJ41ZHXvVTpz3LNIVhpexG
fGlzg+FKcpbk0Wsayn4Zq6YGcF6TbOawYDAGG/1E+B82SpG1z9p3uWD6rj/r82uk383BPcGjhX4n
Ym8w76f6lCLlG8M3oX8S9I8MwpQF+XcGb++tDaa3G0no1mC03hSlN1J9MzHwbvEP0ZlsyfhKa+3O
QJ4dziFC7dOU7g3/ORedVHstm3CLKtBXmGN5YLBGaWuTC8dAMK8X287aZuIkjM+4kFnTTka14ELf
Kg+Z6JSjbYDzMloY7ebgryZCIxjIuXiKiP5zbIAGeo0IEnfTpm6ImXMVrsNirY/7SHitjf3ER4J9
x0k+9gTn+Ss4TfFDdWV4ZL9stHV2KtSHEU2KFz0tiJiOgQ9MTaQLVfrCYVtBvDiJcHKusy0mr2v1
bcSWwXycWpPJ3CliXCwluac2rkbAUOsaQGm4kFpO5bbmtiXsEwrBZ3gF4Rv/kvG+qSAB3Ss5vj4i
6G5x7M/jq0zmsg3B/sp/IysEVoP2Ois7kCMNhs2250NPr+dxFbwv6w9sS1/lMrjIam68EoRggugO
kaDBmLndYU5Xj/cluT79qsdcWyLRPqW8d/GCMoj7vQeICmLP+sB42mg9KcWYmmGLq8n79kZ4kSFH
LWzPnbjK18VjdovxU3kzforO5GOCft2JIbyuzdDCRYTlapfkwNuGue9kxx38lbrp8CowH9vX0YWN
UYRuLVxPuiv2cPQhG+H1VJxywxkfMNBumTVUb8zoXsfJTQGeb9ERZx8Slz72x/R9CU/rV/pRMfCG
TA9ttklR1KKxovnukNylhJFuUHDyj118Dvxfs3rTYdNbdJtFhrwPkz1G0FDCRke3p/vc8rSDVbuM
1XL6TZ5pueenCNVnnBLXRhVG+I9jvOYP7eK71J/THoa0HadOD+cYnR3URh//s98+YO29JJS0lOUy
B9ZXBm/De3Vk6HAPuz8K0QLYSAP6V3HV33OnNPIdXaBJ3cSEb2Wg0MGyQFgV8z6EzYK3O1FRxRVX
ozV2E9+jwUT8bSIB1ZlLOJJ0JUIbhkwzA14gu8PLPd2IjSNmttJ6ZPwxVIZG0RI0i+cd+W/9mrEy
fDXRX1FBZPjBMenAQlNGepU8jeSCvgQn3BTuu9sww6gqaqiK6PFYSHDHyw+GhuszZIV1XNuKuZei
jS/YfnwW2RyMR7CxWXN44Lq1qfpdy5/ytzHJChC5shZxqFcHHrHqdbpGdmMKFHwOziWk0cFzhKCF
+kvDVs/csfqMrwwqPuDeitdEVHHAdGugmOqI7ydhJbOxT9pN0kE2sgXCkvB8+G2trBMQvMzcdzGv
IWbVgQedDnqR+ou/zsC6LzkgOK4cYm4yeM3aexo+6TRylfrAnKF8FsKruaQdEK4Lc/nruTJBOgVK
tRODbrzck8zLR74W4UqC+xi40y9L9YZhzwRpLls4Ik9l9xEkBFWTgD7ijZ5mOtb80bbnnwXSThXF
WPXqcWHJjBZ2NkzZ/VPIHLmzFne/WDvm6ZUMiwe+sY86bYL9jHYJwwSZEJ1g2/eeLG31cRW5CQo6
oXDY32K0jt1zzYwxpA1uaWluevFNjB8G/DFipl7aObjRFp/zJY+PG2TZnHtMS5hswYuWmWhj5Y0T
PWZn0x46hbbtsXsPn0fhg4Fqiu2MCIKOZ33lKupjCqPdZ28KYVpU9yGmAwIZvxE8w49w2MbB7WLR
CZFaeQ3Fp67YTNZdOu3yOIaccB3xvi3zXsH/GHrPqMgIlRi/Rw9mdWuiFuseyg5HwsRmRI9DHxxL
rOum5KZhGK7xl6y7cpfGe0M/tIxQv68KvoDNMBMDKafQUkCJLkUoY9WHehzpPVKJ2RtIVFrFt9Ea
LtuyAWLX8kh78GOq4FL+X1Yif150qXD/qETKutb83tT68xJarNsp8UP+pnd1b0k9G3+iI/9bL/MT
lyRBEa9wVbmcqUbqmNe1FA1njT6yx1m3W4+b5bXgM5d/SyZ+bMGWzuGfH/jHJS+AnKpUu0jOk+Ec
brsH5bDwUw3bWLevMHdx+fvxektJ/N31Lkrm1BwzU834iYsjAoWOujN1ek5grfGWzRL6bO+G0hHq
l/1T/qC0dLTfXfsCkTG1GdZJwG8Vd/lJ2bebRZciH34GWr+Yff39IC8an0JM2j6Ww+E8LcmCq2SX
sGPoK4idoFFhvyu9fkOZ9tvSn70zdDtaW/f7D+b3SPifn4tiy4L7z0jnUgyTN7NZG13fn3OoIdSF
HO94InPbuwg5LwyHYx4fU3XTa0dMTOvYW/SvZegVwa4vmbg7qtMoq4VznLLHEJPmwjzRToaGsdsT
dV5NWG5kF5g+gVjgOLBullIBOiOiTTh93nwqPnsHubtKgsFzcmKbX+wmv/+VX7iv6UhidJ0hI4rE
fzDTMCv0rIJMiR4lvUNdPrbYvFZrk4x5apqH5JdAEM6PYLX61Xdj4jUH/wGmxj8KzqaaUq2XpeWy
kzu32y7dYCk9kCddbCCNHRm8hqRhU0RBmpYcQbHhLkS94yMDh/2DDDHAjX/V54vXDXTi2R4fQqiA
HBjqVmTq5pIdTUObbLNf7QfGBNXbRIYCNrjb72/gV73Wnz/kYodr4lIpIn8azuq6uM4xwVfW5fXi
Pvr9ZZSvtHXKnxe6AB0jLcvEiHSlc+G7ZN6Kpx6Edj42tKKpiBqFkjzFllF7KrpXc77y0fkU/m0j
PEoycn31YwRG9stTUH5EyjOEfIV4wGIgSTtyscVat4wM5RRyZ30TCKBH3OgRTU0fkaKSbP3uXLTQ
dc2nzsJyu87XAuKcDFECzKx1W1Ebjo+Wv5uo7zSI3IO+zIMx/1nUYE27TbrsODQprLt+NQlELDUG
DX+HSW3O18HQpiAAHZ+FYJzWEik4HVCgoHxk5YfWQHSXTtaTKOernmBDLArtQV77wVNVwCpnnRMN
Sw0Vc2nKJJBQs3nAVg2/f2h5QYIyFkmydgURfc5dNHQyGcWkI1NJO6K6rcuzKf4S6hlyrLmqx61J
q2kFdyQMRvUzWUVCusvDJ0RMRQIcSWFLEZVP91kMqY6mNNtZtF/tE52m4ob8BU6q3EyQJppFWoAr
rlkxZ3DwIjXWUC2LAy8ngxR46Umy7u7lT+UWpQGl/+Ib1RNWMrcHQzgIpm2wGeAgNZ3KB/aR/k3Z
I87ACLR0LJccr3lhdwfP2PF+qPClxVUJcY4LtLsYXa/oJObbID9UiZfh22k4UgGnldMpWjj/Vejo
HdzChXeeVpwd4o0YvVjNeclZN7YVfvi11/P/qFqs/6BD8u8FATfhAoaB/zgKSCyL5xYOf3GdMayQ
kOE8U/cn4FO525mIXewU+4HoHil+h1S5fQpMxkMvVfgaTI856ZEJRZ60gu3JpDH1r5XGk6T1lJzN
cR9HFL4Lz1TG8Fa4FUAEZNlZRNyTa0I/2KeiG5fXusKDaN6SmKRgSInm1gzOObIfo/jopZue0FNe
f/quRnMZCMB7kuhSwhH+5lXOBaW1jNt9tlODtR8fEkI6G1peAY/m8My1GI6L/q7GqUbwyvYc9vdE
JtKa9vfYtPGXTyaprl4Z3dXQTfOzpB4744D8LbovlM9wo+vriFsfHAIQ+ZVY0iZS38kUswguduG4
84sfzivpyy1VJpxelbC5Y9b+d60Vyn4dp7E5nCUI042n1h6eUS8yG6ZGjZfzPmMg9+NO/mVdaYKN
LSwM4DFjWdYfJV6YS1Kqa11/Th7qu2yDwY9Ng7hbwrgBDm3UJD/80N8D3suD+c8rXmy5illFeZxx
MDMW0mtvQpEEOrpq7HljGXe1gk0WdDLwmf0Ebbq/C2PmKR2WJeEeZ5ByV93Ga+kWvl8MtRLn4Y59
0X1HuwWN3pC9imUP2+rt+w1c/apyM3VNlCWTAhUU+u/7VAtjkKs998mH0lVhGHNI0MPt6ueJqXuy
bogmRNmY3uCX1jDTgfVdhbtOvdWTvcnIMuarpRMm8cxOMLRNGdw/lDid876u2KXoLcfxSoYxkJ4S
4Xlk5FJOz4X6Gg7PQfM4aVd9vNY06A5PafJLUh9/nIcs58+/T+W/v+9iEgAT3JishKeyGLW05A0G
MA9giNqLT9iMUQxsQ8sZj9/f1q/rlz9u68XrN09x35XL6we79Jes7ctt7kG957XH3gDCljdh38ao
DQT7+yvrX5XDpoFWeuk5qJ0uvjdDm7o6TLlyrG+s8VrN9wPB3BhhkIKNcXxyXeHGrl1zEoXzoazd
lNizkz8/JeMzcU9Z48GasDUYFL85MAgOoYBHH918EwprbEinNenBJOXYkJfNDsSuTLdNuxkDT8X5
mwRHcO/mWSX8DCSxRfObE28Rvce4v8DbWDeG55/r8Krl83cMR/3JBOULTg+F4x8//6IbmLKo1dOe
553NOJxve0e14Q1GXg5T+BhxnGXCVlCv4NbYwLxysIdyhRV9xEnkmT9tfl9Mi/9ezUXHMKdNHLY5
q0nYEBoP6TIWpIrHCWODStDs+slaCfaL0n5SidzBIqPaAhWVli3dS/D/UReIW9BJ8lF/tM/6yqbg
z3tlXswKRT0d8iFideZLAtLltqeCVD8IuO9LJs4SATTbwXsubmJYFkfcBY/dHhOQXzh2PHCqez9N
lr7etMkDWQi6i7L5YjOSKj9vA58F4YFAsEtN8mSAkSHKfcwxhn7FgOC3Rf73n8wXY2Ke0h+Xvdgj
lNgPrGhksMOwJ5pcVL5IYqMH6b1zh4eq9crsUOvuIMGBfRez6xJfjH0JJGV4sukYGFqikWJ+Ma/6
U3NTvPRv5aO/MW7K17BZxSCqFGG4GDMtY5ZAINUv7TNVAPa2lvoMk1VHI6oeury0W8CzB7Ayq/QK
xIVMnmLmSD9sENryBfyzI5q4OBrLVBzV/987vjIqs5GlY382gH6La44sVI33k7GXCOwlbs+hINPH
nSyDpKsviR3Kiw4F7jzQbEqYzQQanNsiEQLlmdgxP7nO+5Mx/1LwUxhKYU3auB0AIZKmvk9RXjlK
kRJ+cU82lxVs0wzcEX2633+WaYfYYYPAdo0NueQ/hNOAbz7G2gZxjuQoztITByGeEqbr5D8GJX/V
IlkilrvMYCXxnzFflNbWrM2Mo1C1SKkt2rNDmqdKEKuNl6J5YzqDp2meIa81BmZYe7JD/AScfCEO
0BU6ecjo3E8SSC/ap7TrtCFt5uV4so6Kpxxa2VZfhTfzZtmGm3XNiEq3m8E1t4SDrYv3YPSMYi+D
5ZA4gNq2IM0CMTdsJgl1rVP8OGP8Ciuz8Psj2RkTDmgUf78uMeq7WkKGx0mGjyo3pygPTbzOhb1f
HCzldRT23XCVqulKRXu8YU7tihGSADccHaY09Xru3YLpSQTBPtgR1ygyo1lUeY4medL7958yD+7f
t1tl41BxETd0Q5UvbiiGmGaQmPN49u9JXYJkxcEXbbpsN7Z3CMQl9aAjoJ2wL6JvdUWKeFEt1mL5
OZAIrPaEoJl0AfzPJL2ULbJJT7VFdYVYtmVacdST64AYkOFGKXYzSER0NPFoMm8K85CgXESyi1hL
Yz4tZbfU9cbHwmqhokLhh/BPh06zSSmCsMfQxRX0tChwQgEyROoSBkICrI3OAgjeJ6+q3EoZEynF
pd8VoEgopPBMq8G6KWqX/AjfTrb/E7ZHtodpS9ZqAsocNsmjNSDtCdDIQS7LDhWi7TC4U6pPuhWt
/dWMEtrKcqPqn8zY/Po51G4skE+iU8hebsUfnOC+wqtU0cKhQheJetIuzXc6cyx8X1AWL5wl2/uZ
xOfSqR+DF4OUHumw0FPu8J95LBCa2N0xdIWTb/sv87if6VGuodib05p0DIVmhaCGNH0qaVGn+piY
2yJYZxiQf+KS3m+mLdYpCM/ZcQ3zAaQ7HdfD9EvsPyzJi7prq7+phc+cWAOA9R+K/y+s53QVrEoS
VVEiDfQSxpbKaWyscPmVhq2vx/quVBykjwirG2HbFMcZsAJ9l6cRfk4xhhaufyiH3Q9v/xfF/F+r
uGhBsmGY5baVFxcXY6EEQKVMIcDsEIuF0RZgChL8Cl5IaY/K7dBd/79vw8XXJ3c+8qKeBYi7Kd1l
fP46KZ1iPjM8P07406YeWnwVRqrLtsXjDLKb6vGHu/DFxv7XXbgEv2VVs3KFRahL0GJNLTMyPLQl
bRNrm8iNq9s+2QnyzvTXmumEu9H/rDWIMj9Rgr+qr+A5ELwMfVE2zMveSspLkhYFaXn1Sf8Yks3Y
r3OFiptH4qOhDlQ313awKZkPMTB9jp57HVkCZPeCmjW+9oGHSmpsFaUpfsp6s/r+Tn1VLP+1wIvC
R+3zdh6XBY5eKzPTtXEuD1iebVGINvF1Wo+rvPMgGwW9jSDJIZ1MK17V0GD0+2w5dezOtz+s6asN
/M+bdtE5daXSaEXO0yNphmQBsHUb7mfI5PqAfguK4l3VrmUJp6YbTOmSVd9vlPmpaK+V+MEMve9X
89uL7KJY+usOXXxRtZR2ZNdxh+YjUQ5BhCDdxkUowyQ8sMUK8xcqZSE+zljYkZywMilviiXPS6eg
J6NuCXqp+1PIMzRQzkJ8HMQU3DLZRMkJRZM+kB+LcQWhKvpwJ3cY/2trLAJRueOaAHLKZ/OkPzF9
Ti0EoGuBbIKb+gN5o4VuPHzPWggoCMlRfm8Y05ERHXMSDR9yfIeqkxTofA3roP6Ajd/3brUXr7Wt
dZoeeZABeUjJKSOFLeaT9AnKEs+KvDdZzfK7XtpG33REs5lLU9LcKuKT4D8UMESDW7/j3VzjFHP6
/nZ/oYdjG1UUwsr5XEgautg//KDAiSb6/en2sBaQe89e2G2mxWIlG+6i4tynT4byImMcE64jfYsh
VIpZV9oD0vYn/6dtfXm8l4//T6u6i5dx7LtAEGKcxxrXh6Jx3zdrRqcWbEHVYxDendL6/H8YNH1R
c6l/mjtd3IZJtIaqN/FRWuaTqi2topt6Dzy9Tl0kbz9BBl9uA8hTRcJpRRVL84sSr5yURu2zjpop
3gGSZHauYYm9KvFaSV2ZQAhOYnxJ6AzMtfw0uxDnGfvLUMicwL/B8EL5YWP6QgyDkdR/V3TJYiXg
ydDDxUgq3kYbQCX2HvVaiO+snMFp7y7mODjyAx+NaOB+2re/akP/uvpFG5rVs64IGlc3X7LwSoTo
hKe0wBkGl0axI9geLiyQFBzsh3HKF9TZv3/3xYbsq1nVqBFPQn3R8ciAnQNmETryez45nbckoxfP
80PqCpiNIRb94ev7l064XF3BKHg5reRLqDYoFUPMJq4OUFWvdMNpNZdf31i41hxkCP6L85KrmLbu
aRU569iRJgLmSlSv3Ub80cr1K/Tkr/VcYDm1pgxdFfbj2bi1nqLsFv2cRkYf1nKBE0FQsvBd9r0C
pvov3KIGYhESG8mNaNg0QtVpNrVN2CNjVpqNXydeFH1I6kYuXyeLYnmJt+L/ZmxrdvYU3TEQMfEa
WRjKWAGhRLNlBIwYm0hc1NMAkOl10dendvbGANJJkiO823AHA+gu5ghwZxnHuPFuiD0OcAgYQn9s
+mvlvrtDjvLBFm2+jahsYNZQaKNqs2nwlYSd1oOyszizqYRbQTVaibdL4Nuvxe2PoQJjkOv4jMlN
elbplZHD+2ftP5yd127rWpZFv4gAc3gVSVHJkizH4xfC9rFJMYg5fn0P+qHa1hGs7gLq5eLWhSmG
vddea84x8WPw/R1BpxmY+1/Q8sjMJeZHUZohCuoQnpKJZW0sIEqv4SI/rk4o6AiXAWSRInhDI+UY
1z7ar0r+fLE0VEmytAns+U/3pqiDNjaEgcclzEk/yk2vkzy0k21Ddzgh4FLfm9pTLj80ItknM+sl
AdDEz6DIEPJ5HiyRrcxbnCVlvmYAN/kzj1dqw4sbzPdrPPvAMiEry5PFNWL+xhRxYhkTXIoJ0Wnx
c5yWgtuSnMnEELnSPX04W233Tb0GEnC8dva/ei1nm4uoRqYZFhxVuUWlw/6C7mUyzGfNH1QEA2c/
n7c9nYSAdpnPg3mOqLFxGvnKqvN1OPntwZ0VOaPaSkmZcVMA42kA+pAl3au49+/KZVY9aIXEl0Ex
I+CatVGPppXbEUeI28xDrWWAZWOkgWg4W+rxzsQ0olCXTZtzFPCudQt4RZQRv69VX7Xzv9esoieW
ZIOK/qx3WbVGEgX+dOBacaxUzOUYOsJzLm07yw47+mxEkZA1a6snEojgo8xKGgFQTFSX3lSxUecJ
phbHWOUHZvUL4T5dd7Mch7sTv9PnihVnvCl2HEXTGfzEsPd+v/xLXXoVIvt/Lv9si0msNgHjT6FT
aLPSmhHGTpOseNRNW0OpATpZdmUSqunK9k4h2ix40qKfgion4QZC2RkS6tIeXShrzE4rp9gYD5qn
uOKalRjWl4dG9714t7wa40L6htNt3pKXJ9HdfGfSOsns62TRLZPV1D4Kr/28qUD55+mwDIgKJG6L
8dvPplFZJENqNWJ/COI7OhMdcLIN7VLQt3GyTLU/wYFotwSZb8Jo1Xo+aZuKcJJ5TOcRoQctJGOV
OrlXfyiv4pwheELm5+mpV/+U4GVmHbq8+/I13hQ0W1CheP0WnX22ozjV79DCKraCFuY2PGi2+aR9
xBtY0tS7kxZU1VyZNsGB9RsZwH9TLhoaBnlYH5j9zgHgmRbXvuCrPbPOmYbp5nFK9Ip2BkzZGV2W
cia56uKa1OPSrEk1dGiXhGjrVKtn5Zt0rNM8kfgUVE/r15Z4hyeJ9APfHrr1YC6DPeZs2S6mHWlx
rXa82Pj49sfPKzU5GXvRjPjJHYEkMIxhE8wnyfAQeb240pN5eLR1CHwOQCN/C1nm2hVcmmB+//nW
2afky1o+xhVX0PBSWDuMWiDuik1DmCxknpJEtV6ydYBqmQMhroQe+4jDNJtL6LA/8JknNOmRdeT7
CVOoEHMG2A6l6Oz4KkO6+yRfHhjZH/wF7FnszqDuQBAl85PsTfsDHUNSZML/Yn7440ed7VN9yGeF
PKk/lA5tPeKz1ds497rYC1pQy1tpfIlZpQAG99iuwftcWV6vvVPn1iRA8bUxVPx9evQU/dJySLxJ
yNeA0ykQp59GFwUM6cUBbMprn9G0OvyzephT3qc5NcfPbS0yC+NY5TzRBPcdbEbvaKzThH6a6TTd
ylQgT+s0Qpc1NRT+tqviAflSIWygHIDiLykwHM5eqfwYjKXeatMXlYmLhjcbateCbi2opPl7NaGk
rcFFhcGpX1/DITnNKO2uEwouKQ7puf/vhZy9BplgNKlicCdU3YHFHLaeAaBMQcGx9GGMYqaTnSaZ
A9wgIDolpHTYmMMjm0V05ZlcZIV/v5KzYiVPM7VLVW6JsIBoESCCmXFEjFI+AKY+j7hKJaegpQuL
Ug4/mC7nMDkAABjY8d3BfBhVz9+oDBSZKiEYmKGFMDeqeSsIn+axoHV7zQN4SZn2496dVTXtSTb0
QuHe+Tf5PZu/5y8heKM6R1uB4+H3Df3iGfr7/Zl2xG96k1IajzmwCZb+E5HIdAsgi53Uhypei+rT
EKwKfQMfJR93LB35QaSjH0brHNqB+DYGy4iwLuf3K7r67py1QZssC5o844om2TGeoa7YauOjmb7F
HXzA4s5gaHkrkUoDcahZ9+1OcEr4jhEQtyuXcrnS/fYan5UDx64HJKZNN8dYSuUiFG7ohILxO7pD
u9ABdVOMM2NrPDbv4I/ROZT/tMpCwMyz4lp8mzZ9NOfLC3wYfeKzsFl/KZa+Pao2iU/g5fSpw0hP
1k9Wui3UjTfg81NTFPfVg5q9RU6RbYQPmUUO8OmwzcuvS8RbE/ZEOdhwYHXxrUzeBZJNTtQhrMdB
/RTJnuwEPQaynJzxKZpInIi8xZKGSUotXCzADldzccHxCyJxzRnH58x65Wu9eMO//8Szdz8gNTlr
dZOjmDSr/Rvi4RRvjOaYvjW4PaoDfxI0uIInF0z13Ee+hkBlWHXD3ymw7vcX8eK58PvFnH0aTaci
D5cNciaqDexsxVpxRwMSUMAuY7g7OseRfTS9zZqdoq2aaBORFk9ozZocQdgNmKoZKGoBKI19pzgy
fb/qSRT+THfu9yu9kI+qE5KkYBdn1Ek/7Ow9TfQS/Vbt94fh1nwxdmQI2T0KQ9vnqrHhsKC9K0/w
YctqHUIK/3tCaGo4yeOxnZWuSv74zL9H6+Qmqwihguj0N5z1QTPemIcESCQgtQ4dqo3WOn271ju9
EHj58+LPuiVqYCSDVnDx/Xxwrbn6OmSe8cwNDxZzjE3UQQ2+kWjchDEA4TXxpGpn8zMCKhrJO2Xr
QnaKfYbGo4FGaLh9eyMQSaWzws/h/NFTiHcZD6PMrmr4L55Av9/4sxK2GkslCXWL3QUAHnkS1WKE
0cRcVoR1a9z44QrCUK5zUjFWBrFmLSk5RGi4HXZcj6CH22FxahdRsJLNuUALXoH+lNAsLT0hvFWJ
3xk5El1bYS9/Zf/7unz9+28LiVqNRaHHXDUdp4DcYPxK8kpEYey2WA7nhBvAuT6i6112xhsCYHMx
qXsD+Wr+6sUq/Nv9+ypovl/JMUyDGh4YBYuByBf+whIkJ+05eyifFWoH1iyPKnfqqZzKl7G5suBc
eoAkSBAOaKii9q8TeQjhK1mTmKICXmdnC3Vq+Tg+SNtmH3WPhCXNmOEOHjTqmqmHEz7iA72vD7o8
e1AsO/U9A0RAzJw8C3fshkx1rAYxOBrhx98/8i8FwNnyb+LqFpHHGRxQv3Sc3+5VblWn4dSjfznS
fgJPSG+5J6X0gCpTK6DNL9vyTu1WcWdT3O3UeUrSiJsdMWm6fvByDDZCe2/UN6M4109XOjHGtBT+
dm1n33CF5bUUWpRIx4reP2NLrJig7yHejcgHHbC0Lqu3KHx0AGuOyp0/0ZSPu5N53xwNW4HQ0e5r
bdeIzwpabKEsZw1qg5KlFEQXTpC4oFnj4ErfVeJniRIeA22UrUdtHZibk7KEjCyor3n3KAEuceVs
p03bFzkrbxr53+TAy+tYfIuygxTtm5hD3ZGD7tjOm+4vRV+36tL1iUJHfhUos6J1RO9h2DTRfRvt
IcV2bPWpsE71a3PvCxNfUuYAO9JtIA5DPKvXIwZJqZIHk9uhQdcn3NIFJmoLdm7gUk2wbmAs+OiR
P7IHAl4xTxOr92rFOe2qZ0/vx2WcVeuhEBtVGgooq/gE56LbeEQ7+H+R+XvJYRqfhi/X8EqX5NU/
/uZZXR75Q9ZlvDOHAo0egfEnd5pI0n6z03E78QVDbPLelU/owvnoxx89Ky8Us0LJW1stFVRD+5R4
7xNf7IQ27WmSOzE57K6kzcWUvrktLiQ8sdRYjVMxD11cdfNdvO0T0dMk1Fz5h1la5KI0mJMti8St
HLAVZVe/YEdG5UBgABUu7a9rpcLF+860TNJNOt06lf/Pej/L6yJMtWZyCk3KscquJoRoPQv2qAMR
912PzZqe5Pnb9f0vntXzUaVnYlW30188HuhJ2tHcXKpLOofLfsvy9Of3h3xpCjahSf7zC8+KoSgY
YyPrv36h9oy8220xre5xENsVLpXcpg64Jt+6VCpaoOfhSvKXAZGe/c2iMcaTVeImAraO4depXvI/
pbBCxlEZM0prTC/oakjx1iQXaHk4ZzI/OcIYi2s6V7TBfxwV0WzScAVOUdMN/f2ufEV3nT8FFbbS
1HdGP3leIlZyoB79Ipkmk7zgx5UZYOl1O8jnIu2Rd31nfHb3Juz6MJ+49hC9GtVtCxgtU7iZApLN
GZUntdr3wUrovLC/mTJBf79IeXoV/rlIbqSqWyjAxfMtTmC23BVlNc2Po2pBFuQTDlCB5HmHgzlL
I4qKcI46zSOd1z3dADNPaHlzfkF1jADrbx7Nfr+iS4dxi47Vf67obGMrsjKMsowrmgyizBdwpB09
dWZ5DAiuiv7Va7//rJw0tVCX1CnwDRnS43B6IkuLiCrw2JBG6m1J2Mqs0d7Ix6DKhNc6Nx3IrTUE
GlYMw5vmLQkNFeIJM/vkcZCD5lrb44lmVKDPGtJUBoKf5oM4+4THIUQYaZw28fx26rtfqawutTe/
3zn1bNDhp6acKFrZHzAeAsKk8TU1MojkgH2WyO6orzpQ7rb5lzwX9R5SRnuPn7nZEzOR4v3ubWae
hjHT3hpvStmjckbLgAxMB2ECsB8Yv5BNv7XTbpL2BlWJ8CX0IQpG3YHZE6+9m5f2jm9vwrkoatD6
xIp7nk07DxYa2fBM14MQasatyjh0BRJyOWl+m7eGsVHCg1hgUT1SSju/v5IXcNC6pZF7ObUZJQjd
Zzvn2JrHRgtqWqzWrM1nk+NTfey2nNnnfTobiBuRF4mwxjKYHPlYhvmEFImQgJrz4Etc+Pv1XGq5
/ries02VIykn5YQbo3rmSsfbH82PC7TXAQJ48Z3VxJaYecyvDi0u1Jz8XQPNrC4TaH8u8FWrU1l3
GqeYjhB5W5oyS5kiE4XgEWY/TuxpTHFpTWDUXFKuPIRLQo/vf/xLzvutGE8bgtDTkoOLuBKredy7
I/Rt7naoPae1NzHV5I24yKOtcNxiB/39ll9czKEnaVMnCAX2ud/AP8lNLepk7025BnsZs6/pECQ4
sq9yoLOrwZNrRG4LElUC83Pq4hkb5AHJXI/n6v0APyTCYWqj12/arYpILYr3ernOac3+fqWXOtLW
9ys9Ky0D7WSUXVZM9ykUt61+iGNoWgCJ5HIrcbQCPk3jRKteIVwYnjo+lRleHrItRfk1Pd7/fjXq
tFqf7y/fr+bs00miuOyzgDUJjd7rVPxI7VyV1nCwYYj2sX3Unbrz6KER0pEmXlv3s/uMkYx+Z5CD
K/lzJfoirpu6OzKJHRenk6uJCyhGQbiJEPUdGXtiXC3UmES1RTCv22UcrQK8m8BLyzXrL7YdFluI
J2+//7YLUDaWBdqC0+CB8Lhze4RsVuEpqxCdnKKNBViogDOl96/G5GZVb6VFCIl3IJMlzJBlBU+0
1HzS1uYIup/ZRSckS/cmYMFFTe/0U2xWtY/conBDXvB1VdwJ9+CdK32F8M4QFxVgRla7qzPBqVD6
9wmZ0CYoVnQ0yfz7b9+VZlpCYFi82d1Ku9NTj3iWfD5qO6zJNqEmaE6b42FwegsllUhZcDV4/OIF
kMGMpVBGznc+Cj31DID1CHHD1H1mu8pV2xr5TBwtnsRUOOHleRStsLyUykq9ChC4pL21tG9//2w1
zQO/L0CHTq8oBMIW1F8RETYGgxhXZinOuQxUZS1zWcr306Jy8tf+dKexlZae1uzGfhmcHoLuWUEW
n50A3Qc4gee/v2tf5ezPp0REusyJVZZYev85uTQ9VjUj78qDWBBnzD4cWHcDbCMDSG69aVLXZCPU
1yWpZmT14nG+SceX0SBVluI7h/vzyakL3LAg2SOjlu5RV7Z+5+FqD0/rdNwTblaaEB1WarnUsu3m
aFHcwGgPLMhHRnBLMAwwCNBJJAoGN5VKVRB4hu+G+iyXPELRAsWB7EUngdrHnAT1Y/RmqleO7xd0
XnSMeFYKQQjsxV+ngm8vq1y0xzjhbHfon2nImJ/ZK62Z6lGrlj1HKf3k4paa/GjKTegMD/janWxp
6PMOIUd5azSHoF4e9QmFdb3HdwF2+OPavraQb9cWGQESh9oXD9rOHBHtQjYne9DAi71vj25xqPAv
JBs+ryNZ8wU56xgjoahPK2L1IcO5Aw/EggjwJeN84sh3w3N4COvHQLybwF+jFyE8MnBYbYbnHnzt
8bm8QflKQffUKS6oPuET6pVPnN+SHov8oq+vC9VR1v6zXPAr2QDZBVWaYue1kC+ltV+ooXgIooVF
rlfqBVt4jmO26+ONFT/ozUav32UWODUBv2tFsxMQe6OIEMmhGEZat4gEZ8jsdspZh/RETNEcpB5y
QfKogmFuRUvMcPXWf4pzJ1WXOCKwOOLIFncFfUpNeGrFG6li4J60dq/ft5gVtGEZjUvrBWWekq41
dR0YbiEcZ6wpXrbvSe4NPRUtixdyhirm1UaXp4bPAFUyvR1IHHviANYJUxP2FN9ogMCGpVDNGkId
pHkizkaRxgy8Wo9Jsge28hNlkPHSTaN+DnDinhkrWWdHcm8dRdl1f6BqnT7Dwh61mXp0lFtlJW4s
r3DqterEyyJ0VZz+rCJuSfuMWBfkiLPeck5NMGv4DZJPUoQjQ6HObXha2GqhokVuC+4LXJdn0TxQ
PHhLh4afSA+cZYozLzv4Un6XCDcAsxu4GV1UOyAGyV90hBYfimfllvOu8Nodt12ILgbWR/iolsaq
Aa2mO0X00iIH0ZEMATmkO4FUsHwlCXJTwAiUXlkA5buCJE7SSAUORRBbveC4FXc0cbn7s4jAN1sz
7EJfoGHpjfkXPXwCIXTPvu5KgxNxiiKW+RUZRf447GYKWT85uSFz49YXICRO+ZK5b5cmGTJbBfJs
Ni8/il24Np+ngag2i6LbDK5KS34PEKacgQnQLjP4ixQzzFbWsGijZW5A2GJZtE1h4UuEHD750jpR
HoaIjosIdVc4VExRC3aV2NWlZzN57LUHedRwUrxm6T6w3JZUTt6bwK7UGaek48dpId2eHs3n3gtv
ofLK5Jd20C7Qk8+EzzFcWhyLguWAS/ylDea9J310nI8JLROBpK2QHN2JG00gPwZvbL7ldS6w6GLh
ig6810eso1jHgm137z8p+aYl2yF6TEmRbnYychQy4JGRdjiT3/FFJzeWuo9rVpR93q9U875XnaDe
pvV+zG4i8Dex+EevsJMyuD1ufdGVrEMEsCuNwMDtOp5PB6E0PG7iaEHiKfCs01YRCXmiSeI04Y4c
xh7ub/aYWzeqeF9Ue0na1NKnED7IRJYYFP43Zv0QSY9aQcYUO8Zc1mYpL41ydMT4mVgoePJmZJ8e
+oeimYHqi+lq0ns+vZ7gCgmEVy/Lemd1KxlgHjo6GrG6Exj3WbVthoWcrvnHWvDSaFFUm/bIo7np
skc5+dBL8tWs1Un8FLRN2r2rx/ue3vaUONbGVFE0uKvybrBkPHuIH5yaQDHiq/yFfDDkrVkTiVNd
ZY7/2z8ASIaEVQNKBrjiXFFVtqZfKF0lHkQyMz1dn6kfDXhAYqTshiOKtpS7G5FkvsAVmPwggHA0
hrvI66hmbM10BZyRLZzEe98lQOH3ouGrw/SzaOC0MjmKoCOZk6XuZ2mnqEldarC/DkHqaM+iOxh7
7alc1252r47zvrCF1eQWVyZ0DQEsv/917d/T4s+/Pt26b/uhpo6ZP6ajfKi06Z3SQZogXGY7lmcn
/AJ4KxFlP9f84zjeyZisUDOq1Tw5MSNwBzyOUF5NZY2tL/OIVzy+0JZyextVRFz8OWofIVqnjeyM
Ga7gdA0h2iq3I8C9LKFzVfyBcIkyFgl6SfnD7M8iSySdSR+W4ALTJJ7japvAvPQyfL/fZz3J0c+O
x7hQZCpJJJkBvKEiXuriMhDQZf7VgXNqHwPhBZGCFWHqhjth+lKaxAdTm4x4FG/1fB9DQW5Mu3oc
n7XnCmYQsoNGubVi0T6h2wnKv7L4MogvghbOWgPDuLSMK+xPDNS2onpby5Yjyy9GQlwasQiiODNR
l48rEXxdd3PCRPeBJOgYP47hnwB1FtLhv6K+YXVs/M+ILGeC6orjo+WDb5XmAsI4QYYoORw0EnKH
+K1D5KCRjcxola2iJa2rU2aZ8WjJO7m5Z2PSbsVmyVRMtD6OpJ2CtnFKnmZP5B//zdGhz2lhx2LH
agebJ1QSSUsmMe0KVEvsWL6XDWvTXPJpx2QuwOb5sLpF1O0Uea4gC3rJOg8YqCm7bbvLR5Rutgij
cFOwlbqhtYzFRSHR0Y0XVfbXJ3usJFbHRpw2Hjc9+zNnYKKIy1UbOKl5F6HoZl9uFgUATZaj3icu
+0lHseEKECyDRd17OMbSfuM3j/T1mnKdqA6BfQEB7tJDUHiseMfkxrhPmT9HM1VZEpDXE47HILX1
Pztqo5buVbusjpQ264TBeqUup/BEs/AGRlzju8iovJbXDTsxmdcdMMvo+FFFf0x9B7mou4dIJL2K
5mEAdGX7rZfBvBRrxa5CFxJmZK5VyxNus43mmvt4MtT7Tv42LnTiov330wFzF7pOAugX8jZfTchd
MEDCi7TtadhMHbw/5P7uBJcj9b7dTv8/OpXkpKT+0heAua5B1JqpODNuKAGyB8idn3iN+e9YNHIv
G5+C1kMfNEo6DK6DmkFZ8g1q7NvwxGcs2sr4kvcPZCtzSoikRecDq3yHa0bCweg2eyTVfwkJXA6H
cHVtDbp0XtCIOVBkVdcueLwF32w0idHjhIkA0N/LvGJuDDOYpQX253grdPt+eKxiL7fm1pbX91Y2
Fg1W79CF1VoHOwkxsE4NwXIeQvW6aTCTXGmSXGhtmVwlZmBRh/n4Tw6UERZtoCSFRHNJBgGkbHSW
ZoJz5rpjMo5V7hVC5w8cdHBRXfee/tui+fnXz86/csbO5iuldGhRsj7W47Yq0YnWfEU3kgqix8Hn
iSMxegasi5r8jbLdkUjJTe7GZAXptX21kqcmPsCRpY8E3aW8spNIF3RYXCIKeOQ2YCgk/WxqG3Lr
LB/LCt5K9O+YEIN8K70fH8OWC3UF0oYw4vRoeCUPf4SEK1GqV1M0UfxCpHw/AMnwAC0lxluIekuj
+07ebm1icwT/BSoroiTRZgY3wJgBpovZiXwRAFP8UtWTvZJ9GwJNKM0ZOxF6ivV26oSELjcrtUAO
4jWSxRsFG5w0EOD8agpwWNfA3xvTgXgkkxogBF5EcvWqINb69KTuRMVW/d0QeLWIadFDDVbKHt5O
TneoVtU/jcVHteqQaHT1sxg9NI0noAbK5dVogw3I5ftJkNXY9MOE1E2zPz5HqdPI+3rTae/Yeapq
OfXvw4PK77RKlkiN/5z7ZOR7iXgxNkQg0rcK/GNwVLMs2vgQCkN5VWR/ZNPLfRe/E1K2wk6wcVk3
ibwIo9vuXX/uVNskZ1ciAKH1jkwIyFgpbmAISLf52gA2wER/y1yN9QmCWYyOnuxx/8a8k1wSrr2S
qvoKOuCCgvHnC3LW9GytTI5P8ShNKrbxmUcoZTO0z85kiatJSGTQuiPy3OLwNiwISYUpfY3qdaHV
yTXwIk6IDl7IL+HL93pHj6Sx7WL5UL+LVPhIwbBkGsHkYzCOr4W4M6xllseOiV03DMBnds9y70St
5FiVM1YFw3gzmikk8sL6ErzizwhnC2ZBvKiRVli3PjOpYFir5c3YHAAoW3hm9GUhvTcK6fHWXBnZ
qW5S/aEybjrdjW6v9f8v6GH4hSZDQvQ7IHjPxRNZHAuWdSzkr9GcLy6s0IvTdZgcRg3a9F2ae6Kx
p9JFDuMLc2CEs6g8+MWqPcFiLNZ+4Wpw1ffXCq8vUNV5nYsHlAG7Qm/sn+YYKzzx4n7JnXcIjUjn
Ccdl3E+HRHfJx0gt28IQ44gfuPv1V2WcD5ZLvwVxWr9JH8od5xqOi7ZyT5IRxZf2qQIupFvTss+q
cgM78A4eMcZ2vpQUgTeHi3ymBfuogvcyV01Xn2CugzWLxGVGuyKFnSjrriF6pJhBsa8zL7HWwfiZ
lJvkeKsYT2aw6YJN/N6wog23gbX68idLM3q8CDGOK4G3hHA1yXLr9FFHjHN9lvPvcI1naeFYFxXd
pJVzVqvGsVF3RtHLdF2tHXiDdbgjhtkO/lzvsF5QQPz8W2cj3UbSUsp8/hbNQ+yLBN+gSKCL4Q7V
QgSy93+Ya//bVP75J8+62mUqNaKfD/JhqoghyrgtiV+bgI4gH6bpEvJG0OLwQthFu963tjg3kpk2
WVLefLD+6bx+VOciE3jlmm99Gnicv6uTA8cAo8e3dD40OGrjaKomq8Tpnbd1MnEBvOGT0U6ceh2S
cMDNMJlFsN9SnDFhNRdqvkDVCu3+WtjjBeEGdCdZ4u2VNAxBXwfIb0tW0gyVldbp9EH7ns4C1BZe
wNTfGebTaLsmOB1izHjlXCpfOid9/7Nn70N7LMSWj0s+xJLXuAKdCueEEMfcyLRFMyeNnd4k19sW
+/vUAyrB4ENTYeC4eefWvQ2i1YL1Fdtddq2/PO0T/zwd6IYUGYqCSPHsxGyGWZ72pS8datj7biMu
tWrRFUDv0Eopb0Tm1bPCUd/F0rEAjWJbdagS5coT6/X1yuxrYP/v1fA6iBKNVqyyP0/QSFMVuTMT
+eC3rAceiGEKWPIeKxqs5p3uFZZdzcijol8Y8SITMMYSosyw5Dd22t+hptRR+PIoe09ckAxyN+YP
crep/GXcYQok1gGu3Yw7KjgjPmiRhIUrj1q5tMzgjfnPTzgrLsejIIyS8fWG9Y4M0MQybmPEVqen
rEfaPZNXWbqITjd8iNBk9YWEm1yYusKNSp4tDT5cVPWB4G6c1Sd9r6fLoH8kWNO4qku9tGJ8v9Kz
R59oQhu3VcQi9T4lUER/ym5evWANFW+CtbkynksSVEbmYTa7dku0pLmfYOmxtk8TGz4tKR+dyQBo
1rwnaLzQyBxBwzoyxLcCReh2OD134qFsF7+3WS5MpvmGLVHBowKH+h/KdyNHp4LJmnSwQCoSrw05
jgLjmH/GI5iqcdeDOZdm6QqBCp3zVdd5WMAbcq5CGq7jS1hsyxGx7fxYu4lbP1Ak0tnvGxflYzM4
Vy724utggblBPkDT7Gun+LbglEVfnMK25WJJHUGXBmMoILfBpbEYWjfdlGidbfu7dqmtlTdLWYyI
t2imCFgT7KNmY10fiaSg2m6hnj7LSPhujszq/g+xwZdORUhEDcWSLBbI82pOKIPOCCJRPowCMVWO
Hq+QKhIGQwSRqjK9ZzY6PWFC4CArs3nkJ1YnGtwoA+bHOaz1BVR1wLkL8kMmFGF9jUqnXbqXlJtE
gdOAhEI+/ftv9zIYBKPP4QYd6HjWTqDc1tUiAfxBC3dUHgth331KTOxSEm6Uv+lpzZSa+HoMKNzm
1tE/oSAgbmU2kDTbGo+KP9esvYpBDe7zKtnq1lukrqxxZaqPqX7o6wN2WMM1bslDsvI9JunR5pR8
xLz0Osn82KKu7JVfx7qz9W8ySqlwkWQexPlqbPDGW4F4VA/xZ8oPIt6C2B3QiGW+05MVIyoqpGgm
Dw+juin/nhSkf0QVOcfEhfwM66WGjaTshmhqUcm1HdxIyhIuvDAjA8Rop2RKbSIszTmL9XRlU4zF
dk0O3FzMl+1tT46L6WhEqzA9RFSDgKPAaYQAajDpwrMQz/TRwfgQC3ZQTClIpwYH9qxFuHatlav8
u2WidARzrxmUuXCKz7YCIW50KcsT9OYxYeJOSi5JcdtCn6Cj8WwpjHPgSxgv9ZO45MlUGDEbPpX1
SIaNyBc/zMJtuq+9YUEdQVCwLLs6BD5p1sEj/5Al11d2obQO6r1yTbhjTEv8z6f489LPtoChDqtI
F07l3UhGmrkrgeGXoN5JIfKKhEwn3teOtUjQ32mVmgBUMN8PLD63GiZtCQuABLOoerL6x5P6mtCF
CW4FiVaXcoDxDedpUGxpJbETWzOBkvsWDLe2Sg5hMJvJz2DVptnaIX+aul0k1fjWbTU++jkoGk/g
eabtqtHdk7Q89Q9yeSNbS06uVr3JpZsCGIjqMiyck+Z855d3MiRD4Frop2VswP//M+x0nyDgocRA
aGaefc9SHI1SaBTlnV5tqoLUbXzv983IR8reaJ/eCudYP0vppyH9Ge30bzZPPLoRvy/QF454Py9i
KpC+LSq5Lxdj0ZTlnbjiCGu8x+NSEvcF+e0FCd49HVa7ehFcWvPIh0ZGtcX7oC+OpPigi3NoEaO2
0ZEUuleu69+yeboug3EGxNdJgvXzuoY0VaM8PZZ3hUXmNfJ1bDNOBx07xbMwo6IAhtX6zqll7IoK
jpidadYitG+lbcReieGmah9/v6YL1TOOQPS9MsIZk6zMsyOUwqipTjEk3THdCKq5xcEhnyvodxxV
33Rz2HU1sWnoZYmK+f1PX+g1/PzT5xW05Wt6YYjlHf0OIXDU6Kk8zsxyJqCAJoN7nFma68teT3DB
Wv/IXk53BMZ9NC8VR4rjnHiELNtEEnaWVWy4UWQrLz4GGkwjG+P29Nosi3n/YapLlYLlhimVlDNI
fYtO70E8l9cnxujylUjar1r2fJXAIMXqxlaG4+bsZkZJfUrzjI+snyfa33wCwQSWw4EtDz2Dzhay
HKO/S2UvIbUs2BXZXVf8rZSVT7ybz6CPaAbtsR7W0clOqmWNjXfSDhku7Wj1kbm2Ta2c2BF1Wt8Q
XfeQ5RWRStvKWor5H91cHM3jTFjl4PTp/Ea4xZjBSO50Nr3WrrjgHbS+1M3kyDMt+kfwVEcirCIR
UJrKwvyUnjxrmI9kh2JlQyiIStDvZbsja4BDj1G0JNstMpLM6mJHXZlsaQcw6WfgaRcBORFurBS2
T3+7VO/VeHBz5dYvbqTu4VjeEhtQVYtjvVD9m0Y/KBhLr5+1LxBK+D0G4papTmKrPlu4VCsxIsB3
1d0k4ArJsdBxuhMOJ3tmNa8iRDDBvugdfmWVMYqLlyC7KJk2o7g9ijvgJ+Si0GUtdgzqRj4Z3PtH
u8cXEnpD/tGkT23OFItCPLzlYc+lLbPx/mib5Mj5jP2MGBR1sB2q+xwR3al6hKTohBLfgL8tNahv
XMExOoRATMZ5Xj6m/luUr0XakpjcrptYUfdf2PBUY/KNaYbx70y4TkViqjqlumtWpyWNo57qhNS5
koHd0FMiQmnV1Ecw1f1ipFXUbmBINxPKpV+3+S6HxDKhZEfttRO2fr4VOE7IKK38Q0LOXngY/G3R
ENxRr+J0mVfuCfafTjptb9CyhwvJBn8icJReYgd2bRQrAgAhFrX7LH5P6tSBPtsAGOkgizI6Nx5A
w/5Bl1HGUyrzuE8IgS7FXac8ptWzWj4bCElC1L5grjKEIcM9bUmNkJQvk7J8KBLNOapvKMcmcuid
Zu577ZYZT7c80ULLgrXW8WxPT6V8a5CgmUiABmVv8D3kDLC1OOj9LXAaMhwf15TR5OGgJQna1SlZ
lv1r0D7nOmpvadHe/lfRD7y5JkKyScUpAjQ721WyQCryYzy9uR2I5DWQ7knUbbHRIWoxg7UE+5/W
4O+r94V5z88/e1YRlewmvB/82SlpoMg/E1qSjMI8mDc2P9ZwjJgHO9eDtby46si69Hbi6lA4MeLB
RM798zfXoop5ObKqu/hznAOtfhJxy5Sz3tE29S6abOh3vT0OZCfuGpn2AOQMi/MM557f78IFDoLF
pEeS2NQBU1Dg/7wQWaozykIuBILKZIxCuqdwHpnle9RhIk5iW77DMw1fiyhfZzKoDRgB5iNWBf/K
ufSCP3e6FlXnY+Z/dMJ+XovhV1Iv+FwLwRYMrdv/Ie28diPXrnX9RASYwy1DRZVSKbVuCHUQc05F
Pv35qL2xW6IKXYYPbC/bjbXAWeScY47wh5egsamPkLB+te6V+yRYFxAMnqRd8wAyb5OYqFJcGlae
zSc+L2KRe2VhOJD/sAgDeXRPdrINpCEXgzs8grFGjD3z/pKA4RkM89cfvvgIQ9UY6qTyTPJNo0S2
i3BJrN0OiWGD+xqrTT3+yvvrLnFrRODlLa/EMX+A3PpNt7uRrwzYTQ5uYYWTSQ7TjWRyGXYrxVXW
Ixg/R1hwjX56R12pCZtLd+lH3bNMG5CQm4t0OiDGUgY0kc1RSAXWD9Ut3dFMXQtIbsYAV7FexaL7
8vV9pqXFK/v0yLlU+5QiT3GUDHXmz9e3YCAK4Q6TAztoQrXZ9HyoQ/Qx0U3owAJ4IH600VU7FPfE
q7lGropN37sYYMp7AmcA+R4b7j/FDe2QCzniGSLA13UuDnpDp6XQatbZupbqRW+WhLG9A1RkeIXl
RDcIsEVPM4Bh6jx4oP+D9BkX4iUCpDnvoW/fiAE374wbERLH1xdWaJasKhyxI3R7dMrKbm2Ri5z2
7fSstTsk4yrbKty22okYrNS43CQ3kPdLbS0bnqrdlpi5GbzYa12/ykE/TlugQyZaGrCucE4GVBdv
Om0vzjBn6QHk7RqEsl5eZ156k5H2UU7yt4nXGWg8rvuV5YFZfoplR/AqV9sZ2U4SNym51ke7XawO
RXWXvgP/DJD1K8SVorn5Gs0AzccVmtovYIQgxetWoHspP6rPCNU3SJCMKNfhm3qRz3E2Xn96e4vL
wrAM8+RbvL0SDwR02dExWxVvpyt05/AqKmeEE9I+LYfWY59RCSMcFsKO9/9ciNffkb/sp08L0b5+
Rm1qhLpSWYjEgZ4OU7DGjM3ABYQZtK0Odguk6j68AYf1RlXeVrN7s/aEHHT8Pmv5pJ61bQBZqG52
Ez8qvy+s7uxrQqhlVjUjF9UWu30oMzi24hzBMeTAbdlR9PVsvV67E8bKeOpkf8CmRjY5PwiPeqIv
t9Eco3OZfXO7/RfKVLytT+tZVGidrAa4H7MeiJUPnW73GCIcjM08HS0ZudG2QLlEZcwB+vvnpavk
DGMNHX26RCbpJ+yUJU5e1OK2jQwf/fJ6YwABAPzkhlgKeqZyZIoK338PDIvMHBjP0N0OcmtjKJ0Y
677YK04FX+UiPE47t3+wUoWqqyrMnPTF/jGrpm9G06xmzBV7uQxdpXbFp/F6+COZdyUp7hT90Gqa
k4oENJmmei/bo3psMYxo1goaB91oR9f1lb8+PRR3xaN+Gxau2jqnEd+P2R8XnULIs2i5joKrBAjv
0MDzsE6oQwqo3ZA+GOVbkqHt/9QjjogSV4WqoNuBietvTcBNFSiX4S7tvTb8FVwatp3NMSygmHjW
aDQxlu0CMRW0oCeIkPXNt3vDiKZdTafB0UKqWrqUSnLA/dg/MGyCuhwiK0sSOJh3PjwiS1EuM9PP
nRkMOxguAVpAlGOZ9YjGKDS5Uh/TK31trKp1vZl2s1PELP5xcU/OgWpxDciiTtffkpg5fxs2Dn6c
BoJBCwfTCaRwplVV7OvmpR6P2mpQVtVr7IK4ol99NeW703yBUwbI2eokbtV0vjxXQeP8O2qcS7lk
EVn2WQtA+j5hi/whPvlzW2nKfuRbY6Wc/oRuhd+isZ1jlhVuVdTLIXRcuJwvPngR1duq7rkSg5rw
kGNGTccivaGMdwspsGcuY6Z72aoCbqZs/5ufDE/YlOfCh7bV1zAej3rSVDLbEJw1kj/gtqAHa+UH
aiMFlOpgLHTx8OvnPr4kMvJWKbZM0Hhfn5o2QtFEJU9V18GG0Kwi8RDgI7lr1NGL0Mlvu32e/BBH
jcJ3E7eFq5+2GTgN9G0FR/5j4XFCS40/S70Qm3CRK/gNShNoDmOjQO+nZnPAMb8z0qT69EEK0zWB
jZpdAU3zy5gJ8kOF++WoOpC0sDYcxKuTsvezuyn6M7Stlw9gtCLP0gY7fVUwEildNMXwytFu08Ol
vPtcgMYC5O/7WCSRcS8Y5ShYBENiIHMwohutb5pWKBD9HHpPrIGGw0CDNJLqtvAHLwzFGX5nouvD
rsJhD/bDvzfGuVJAlrk954kL7j3L/nPQaIpQC8ac1xovgual+K6H8BSAzlCHKLaFGwmte0d7nSa3
FHC19UTG4j6t4PlKi4obsMQgPOKtDB61Xk3QIPFOGx4QphbNVV6shhJucAyi98KgSD63uz4vfQ50
n1JyWS6FsM5MMszmCs/yFIYK/p7rBDha4Fm/EMZpsAUA7gzNB6kXrKPAcgKtk7kJkWaktCpRvb5w
xs8l4Fh501iwdFQqlGV3oW97Va5PvNA54Oeqg5npXYzfIR6pTJQeE2BSs+E7msOeGq1Oj5cRBMZ8
rJYx9/MSFmFmzITTqZNYwtyaa7cqNqeb/AawBQ5NJzobrz6cwQ/VjJNvm0/oFOFEzVx+NUw4idrD
qwD5SWZaA15u2GaDh45ArB+C5LptmR29cVwjGB+zB9L8s7LwHj6TSEqPa6j1DNhwekfRgtb8ro6d
2dq7vPb3qOsEv/LXQQXVzS6zKRmL9FCkL6qi2BVNh3jclZ2LlpKC8OGwqXhTqH7r7mUY1Lli7ss3
WsSl0uj+9xtVHkydbXHHJn8QOhshh4Su3Ht4G/4w3+AgVAfjGsyFZScPFEuYVokvZrsO8M6wqxWq
7lvgE+qFpvi5lAFTGEMEoEXYZA993ddteUqLwtLZ1+/gDvzsOPk3TUQFNZMcY6gPLhKngwDr6JCh
kQfi0tbi2z65RXPi4v19poz7spjlXopO9RCF7KXmHWKAXSMUjIRKcnWggcSK5MIJV7q4x38A6oB/
o55W0S0asMW2jFJcVK1Lg8UzdAus0ExxlmakuIS6/PXtaE07M7BZUHgVXVsvuJqXePZkKwvu02/J
3AnVDu+9uUtczMJdSnCVH5FZMssrHVsous7kiCCxnFJ/BWEgXTMlne6zeA/JV4FZJ95oxW1kbCBB
n97hrI0PagnCggIUvvwDvWSx2eov40reIvVa/9S39x0WLVh4FxuDiQpN2ZIhmW0ALhNdNKoPjbLR
0Kion8M/gYjAlNPCLwR1/STTvBUQmfda5TllimOML+XwoGi3Y2rZFqBr7AMseGu+q1/aYWfmyl/e
4SJy+mWXxl3GO+xXgJlhY0RuKV5hoYLRmQ1Qt7iZEcfP8e9yJQCP1+32SYGThqhPn1zPhjpQAS9c
RGcopqTJoqKJOirVENIXu17qk/CE9VlzhFSAJY5jiljUeyHexGizvsNjmWYac+Ax1Tc0mz7PG2KP
FQOvX3q19ZFcwPtrzt5aTMylamte0l6T51pyGVU/L3BxEpTAlKKTyALzyE5lVyZxwwIwe85XxWO/
YWwKF7tbz/4J1c34GHitLUtXBpremEyHXuAqeBq6zegml+TNzqYVpNYKPHoRm8pvGX0TWWaUMoqR
U5f6F9EeMmd5p9DeOXngVfFD893TCX4oysyD7GbBbWdERLt74FUYbWHxHFp//p1YnCFh8D0/LWqx
x6SglCTFYFGNp6M84/StkyePaUsux4W86robYaAwb/Zj9ARuykqOIOxFV98jrSOGnS1kR83B4pQ5
Z4QqJjJldfejjy7M388G28/LXGy7ZBzlQQ75qv2K+XKGk8L0DId4uM929BR/wKrN6FZRZdagQ1Pk
dCiSpNPuopvJGXnO+X2Rm5MmI7+wHIWKJ7kST2bfHAP6ZWh6qzjDYbJri6/lVvVCmlrTvXmUFTs7
zINN/wpPdWYwthrvxR5++y1z8RYgfgc7Ln/FD0INf4zlJlPsDtDxS+RaFyHYZ1BoX9e8aHdIZuOr
07zm2f5Iau8sOlXpDUrcyVMLsWvAfKdRn6ti1dM993eldRSkBzAbLtAKNyIkyqtUvwLug3nEn0Iz
7JiOEniL7vniPTZfC8vTazBygEsClh1g5ddrA68Xuc/yel4qWr7zCIZpK5oN5i5IXAFKLyYJkeZ1
43WQEbnR4hI3muFl3Uq5JHd8xsXHwpPi71oWkWQq+1GEQTrnZ4VJlgjxJ8SxxovCzYRt4zz3qN2h
hgfnzSCyuqU/cPXv4ymdi2af17BIgU7NJIni2M77XuE+X8Xa5oRNxJqffDW4SeTK9YE5XfzRHFar
478ff/bY0bDDV5eghTTfoh61mjCKw/TjFXRe2no07UDsU5ahrtHsM9Q989tgPA4gX69wHZfQ2RJT
dBIE51LCfv5N/F3KUmKokk9VyX/mhF1aTa2nEhIdVdmDDPBQODqh7XWVNG6gYcITFNvwUtPw7Cky
YBMjjUptKC1Pvi+JvZqlZXP8sNciwQrhJGDSoGFOWTxGGA6k6HJmRMBQXavt2sj3JWIWXfI4duh1
wMdz/Ouy2yI6aoX7Sp3mmUslP7bxzzD9L2DcbF5NAgGD7j0LXrRcw5NvKMkYcw12eJ6utfJudLJr
YyX99K8McHCzSlqmQtklYYpt7d3CNIeaJ4A3NXv2AK4Hdu5c2E7zifl2uj8tahGItASVy7xgUf6f
BptbZtLUqF24aeWfs8Y2Ig9MFRKnnCO8i+SJeWN2Dp4+qOvhN4JBgJ5fqqzPb/FPa1ps8USeMtMS
UxJVGL/I3qImCz3JZsLnCdp66A8wL8DA2hlnjTk8FaHe/AfFztmmE4AE+B40hU2aw18jnxykZtH5
rKMBB8jEV/ZKEbNJL2rxSYCtHiFQ8h9MzM4Wwp+fu2x2WGnR1HlGhClL2wcNfUPz71r1irWGO+IP
HxgXkoc78jaobJNnoo5peSK53/ri9Ht+1d+3h8mmNSXEOJezKGWkCTVmYXOc7eKaNaK+t8kuX9FS
quhIAxq1+58qVUt+hefADWlJUj+YN7Pr7rBRxbcWa2PDk4CC0rZ1/711z8BdOU86UwNkLWW2y6Ke
Ka2h9NspmNeGECP19Rqx1NI8lBJ6Pg9RglYlDjc4LB00fWegIZbCSiVUYfdmyI6m7RCQhuqWRXaF
WE/HpeYN1k1ruJq2T0CLUFgz+RJfQdejmZIX7ylDf/EGzzGOIYWSdZTLX2py1KT3GFgJShuj6EX1
HnllSdgqMQwZ7PwM22puyhHdSvV6iG8wx7n4kc7c0B8RkCwImoy1fBGVHFV604GEnBsnJjAiZCf1
dVM9Fv2PSN6jCZ0xw5sHKFm317D9tRCr90QfK4n+IWgv1CPn4BpflrPIX42CIpEtUx+7ehWgp7qa
Z+BDvFbyTemRw7S0ahkAGlvtEqfwo8BfbFc8yERVgdmGpd4HXPNTYwtd/qwoxRpZCydKj3J0U7pY
5yirwHzWh59+sFJKVwO16qUrDT6/Ajl9Y7pMEVatsmYWUrRbq16dvEK+NYNbX4QInmd7Efz8LcT2
f+/fc8ecATziVLKIU/q3m7weYSHK1K/HPPB6yNagS+aQi5+p5Rqw+b15Tvj75DD0wiSbtIp5OGZ3
l+rHc2Hu8zqW13ig5GXWnvT6WKRua9kfow2n+BOt50SUSAOq73KH+1zp9eWpi9Nb0U0oQfXS0bdu
KtoM+RZsKrrOpyfg4aprzka+H6qanMzJqYVrS9pG3c5MHcROXGsbNRdq+/P79u/3+MCpfdo8UW9I
NdJqNYldsOnRyGPb4i3BGabvGDh4Cc7jfmWwp9//fzthiVbvylQ2IlkDrc6pfTql9wkcy/BGLNFI
+R9SriLii+NqdBlPdiCQ2+Hk5fvryxFfEucb/9sZQrfxI8Fk7LRIUxC8nyI5PtXHht2IXE17LyVX
ArIMUIO5jEPHPyTX5uS7aeSmnQcw0Rr3WTl5wwBTJsyA0F3jYUMvXEUertnmwkEEqC7c1lAK0bAo
Qy+rwJfmN1n8XLyHXO2GLd8JR3nE4N3DuGKT3ZUgu5L1gLJXva6zA/ZlklKjBL3CLlUIVihiVMaW
AJa06LeBnwOQsGvRabAsD0UrdJvk/LGMHkj7fB+G+azMl6OCCeJh8sL6T51uqVMa5v/c4e0Kk3bg
rKIeoB4Rxf06aA6jgOXwgEhN3bij8NZNz6m0GduNqTrKaTvoa4mGgPSzMunA7ttHpiHaDxWhMome
HogMDC3A0yqX3KM+0GbfPo6OEfqc8c6NvK8pSZa2sSxlKrhuRUS/7Qm+2mxiVUROtMmYVycHo9iJ
2+qXMdnDbfhk3FnrBiW73/F1t+K1cPc9wT/vVsggQZjcomhyzaBhoz+al6xSvveKLZG+FBBlmo4m
E5JFGtf2fYx+vFFROGbQ+GVE9rENPZq3XMLFm/JQvsxC/FIPjK02gXqufZpj0a2BTR0QGytfG2jL
T3fzbZsKGDm70kVb92/Z79clLkOf0YxaZ5Us0ewZK9XbclWAYIQBT21Nr2DbPWQosK3qSw/+MFH8
8h0XD15EP4H5S1jlCg/GcSM8HZtIpT18CJPePpUDADByK3r82Z4eEJ9tZlAnGRoxph3pKwQmUPqM
2w3aKI4VrWJXPq0tkaOIkAMYMs8EE3CXps9t7kGgdQVGTMpVJBxM+b3N3wdAN5l4G5k/00x1OgA8
zQuek6OrvNGhd0v1QqL2HXS2+LGLhGDM0yHH6rs66ofovp/ntlv/gR/wRNdY8UZEaL1/B1SqqWUQ
mx8pwXtg4/E/lkEMUWxBHepTdaQjnBZw2q/RfKSQwCCpSnei8Bxl6kZBR6LobXPMbPSn/Pfo/iWU
XfXdgMSq+auZBd85tea15kaXDuhUSVfaVdW7WN/lsCuhjmFYPazIKrcq9AmIUZ1TyK7/AsYI9YQA
6uN4tKT1yXAL2a6MzA2gB4BEPwCmwA0ceaJxC4h3pHuCiEm7G0P3De2X0dxIppPULnBOKdoW3bYv
ngtxH+POjJacVOzqlABFq7xz9VX+2t6Fo9vK2y67QrpM9O/0nFMTvpIstCjXBf6+92cr6eK5wmL7
wbjQEfk+TpxfNv+ChmMY8KIXBz0tlLocGlAB5qMFeUNdaYpTzhawq26dw+9QN/kxwV8DxV92HqIB
pmOkG5Vic3RlAGbb5B1BsEscsO+06a/L+jiDn+7z0zgSLAehOkr1y0nfVD6Frbo6uRMkZBef+RCt
GMHtaYefdjV6hYHNZZC58X3OeF3ayA0I7F0Icn5Wzdbv/71FvzfFF6tbRIBYBlSg0Ms6WrC7aL43
W7r1jnCvuOzFchWatiruE9Pj5u+xz7KtNdw0CRUhw83vMeCZ0R2tsAmgS16CeXyfKCzWtjiwVtOX
CFeDtii4rpGLM7YitjeCJxahLSHa4t/EEbXwsYJSRQ8w3+bKhv4qll70o6MrVXIHDPxOXOc//O5l
7F56wMk2M8pLpY8033ff4ujfrbesT5NGM9pR4hsjaunvxBkSQBL73NrJsE9SR/018/IR9TL8zb+/
3/dW5Mc7sjCo0DUJxvkiTSqLuph8M5lpevdSv++8EjxMtGvi67Bei5AKfvXv2rvx1EZOLWISe7H7
9nGsvv/2vytYtG7q6ZTljQjHMfJRVAdR2f8aJwJLcGhPkq37xwFhokD+oaSvPh9uimDpd8QUXDmz
154Dahr7Co5ID1pzLYxHRbgZYfgEd2L7y8e5TK3eA/jyCHe0h1O3k9qtqP2QtE2grwRGuobjJ171
GNydZsnICjJ3BWcwP0jBa1m8tNZdcUAnqjntwFoe458NOo93dCVb+YZM1uKfNdGNmn0B0Hl2pdeT
U+HJTLqG3PYT5odO8IAgFoogyH7Kw7PmP3NTYjP4xllxwjsNTXmYWw8B5mvxc7cOvCm5+2W8zoMs
fR96FcnEKfodJq1NtpSLL6fuRn8G9Ca69dpwKw8F1jBxfflxKq808QX3oTz/ORYv8Z163QkITjJ2
V6FeNDCVC9ci753gyHToTsLYqU0XRxq70O+RBjKnlWWgbEpAefVJG6PyZlYIRlEVAUn+2XB3Ganw
vWibt59ioVaoGYoCXuJrIpjW6qkpJSpd+dC6ZeYkpjseZr8FbVYWwvocPezL2lff2kGLp8751KeQ
mreCWNYxTy1/fZgPGwjqzsLP7ycVjOSBXK7+QE2EICi307630bRt/IO1s4K7CLPa6nRkmAb89rRB
P66WXv4D3Ny3Ee1ijYsUOQ+DwEgm1jiPKmj/rOey+rTxE7fasW+BLHmq3eIJjSaBwxUF3cZj3ExF
suO/2BsXAsUcCL4d009fatHNa2AUNer8pZifXMFbK6O3prqFNjDXl6jm7BB20xDda7aNef9h6fPv
BXyfjy1eyCJSNYKiysnIAtT1SdhBKhLpc81zgwT1SHNTZRvtuTfvpO42lX4WGEYM7OypX4undQ3O
rXZOEZ68nuXU0Rb9TtrTzSwKeAi5l+Tkwei3YnonqltB2s/ejaF/K/tuRIPn0puc9/S/3uQi4PWJ
5usCVF/eJGIIuHG46OA72iGvOPSzB9TFGPutFp5fHQ3g2caA5HqJko40sUr0HNgZNHLjRkWQR1/T
B34kackRD3Ch8DpW5SCkjxQOmbv970/3vUkyPx8MqIJdr/gdA6sLQ5tZYHyhFw+5B4S8TVcw5Mpp
1ZzcBqYa5Nm4x9Vh4MqFuu17huDF5W0H1CK3EcaXvLx/+PeivjfZFotafIayqauw4a/0XUlVCnVn
CDu6bT52YO0VNd48QYBsYOGZ1u4FnF6yAUsacIanfSzSnaWTL7ySsDoB4tKZZJenO1U/YP7px/DK
UPPByPHiFPNs5Pr0Jhc5qoh+jaxh28YhkN+54MbRwQBZ+z25QQy2ONRrsC3rYAcmZW57Qco8rXCd
lLCCj0FDP2Apigc8jUOIeid0rgC+4omkXPrgZ4PX/y3T+KhrPgXY7qSGeaiyzA/LkETcJjqRYUUR
wkw7QpzrWrA/YBPgYSj0umaDEp4Qbxocq9E8dxBvTyhM/gP62dnD92lli3y1PU3+0Md8dTouxqbF
kFzYTW6tuBn8nOBqonkS6+tsHfug8+5P+r7NvLx8qrYFTHiTqhRT49S5OP0/n+V/WtciV81OMZYW
c3RDjxlsIkAzeNzmo+gfQQmHjoFXxgyT7uuVERwqa2vFu7p7JBXFfdpJw21eMUq2/YuOW+qZT8mW
Ar1rIYhCirq4h/TBrIWu54XNgqmupjylNNNIZ9JVIK8jxpCgOxnaWl4grAzxUNVbTAW62vV/Tc0K
FGD2J4togm2HHN0Ct2w2Y7OiaqH2f0Z+E8OO8qEO7lTkVgBF6snVzEZqyGLWrX6r+q6FnveFsvpj
yYsA/OUnLa4yZY6ROrOpY8bZsexG32vdWibf1GH77CAcnNzU4qWH2ib13RpF8m6ta/cZQQqRN19l
MLxGVLh2hrn/f+l6UL9fD19Wt7jn/DzoR6uZX/hK3QUQnp/mGxZnRJyaoLfYmRut+kuyMt+7+LOW
0AzRZj7G0GGptZmKWijWMk/Npbk/WtbAI4jMIGEg0iRefAweLQe1gFPmVeD6kIlEN8WJZ8SmfDHK
nck1vixmcRhQIe67UWMx8yQI7hjQLwnMbuBydXAuzAmzOYReBH1Hxyjdt6OTQHUboMyvRpPeu9uu
c3nVSLNoymOK6cCPf98d30e7i7e1TFvjwu9NkQVihHDSvPqWXCOM3MZWnsPVWv5N9y3ZcJPRT0Fb
Hnw0Aql5f2Eff++iLlYx76RPURbMQCBDsKtJJAzjZ9vc0aDGFwcHg3Dnx8wbShc1K10s7RhHHXUL
BixcjTlX/RHV/CFZ6bgL+DOCXvACGZjJlbqK+SdnD+I7BOplaI7JNlBadB0RpPbE4ULL5Vz6r9DX
Au1kzhpWS1bCqPZZXSft/3xo2JTEPXqXj6hSw6fc6hj3MoC95OBzLtZ+fuoHHuPTexuNycqjgKda
7QcMiClV0T7ihmylK6tb1w80MZ3wiMPWKygBBe66oO8V/E50gO1oEa3acNeqrtxeArSfjbV/X8dH
K/rTwtRYD9RS5YOm9JSl+s4w7ovuXq0BHh801CIQu3G0n1iWegn6bvKPOjkyDpWuG5QfMChYG+h5
IY70dIm6fi5X+vLGFgfSDK1EkkLemGZXJjJp2rjvExokhy465LACJrvoDypmQSLj4t7x28pmTMFc
WrsPN5j4xNeT5pJ2hNxSzWwMGZpXWiG64ehIw3ZkAsIfXwoj3+Vh5/Px6XUuTqlZqVmRCLzOFnFF
NHr3lXwIg73qJXehG3E8kKO/UoCrYyJGND9Vj/W4u9jbOXPdSMgNMOK3UN0UGW1/PaYT93qvTrp4
FMdDax0M9ZdUPrTtToRfSt1S7tt22/q/4uE6yTAPq0iPKDuE8WmII1uOR1uY/vQgEbWHID6ob3J+
BGZXyZhbrYzarSqHv8rKXQN+v6Q4lfRf6L8hF5HG96NwZJA+SddyuO27Y23uJulXQGXN/2+RNZz1
oHKoSM9EgjazxQojlE3hv82CwSkN+xGxby2C/ApNwN/J3D64BFXCq9Fc0RkO0TDWPCDRwkQK8lzS
m01OcNsOQnlVm1d97A6orYDmTLDlcFr9eez2kbA+YYIAVbM+QPFCeBg9rnSEpTEPt3rQcIWdgqWd
iOfralj36T43aFa8nsx9nT8L6XOu7GTwYuFaTN4yaCi68Ahhq65WVrBFmavIXrr6WCvHSN8pTekA
38CtMj/tlAgJ9ed/XwTfh62WZBoGai74EiH+sWyf1XGl5MKo5sd2TopavhcNeLTWy9/jY8aNmWwz
OEb9Vba66OD1PVh8ffSifumGUR6TScnpj8HykLt7IfQ0GhE0cECr2NFWDNaWcofPG31+RpYXbp+z
P91ElQkGHSai34idbRpYVT1a+VHFogWybbORHWs1J6qSYdcj9A8T5Tjahg4OWc3m3y/+TEkpoZX1
9+mLHE5PM1mcRiM/BlguBHdy80uqbjRtK0UrOV1PyQ1gBHugNe4J69hwTgyUGMKF2Yb9bmbO6ZW1
XcjcvlOp2Az4gliSJCmYVS2nmnrUWjjK1NANNODpNbSA6bpi8yEkaKw00YY8Aw0458+sVd++Y6Hd
RLcdMmc0FnMB7oDu6M1Nir2j3zpxe1vN5eb0jkU8CizJGo6H5Y4oJ+YYKqsJ3hjt7Si8KL2xSmhb
//sFq9/T0PnHsLcVkX9/44WpCtw93Sryo7iWXpLNtBehND/XkCUZd+nSMYieouiX7t/L8sDgNrFV
11rPYdQsEBh1lMpWcteiCgbMKs7hffox1akr3pnouNlxux7Gg5ptkp+VyO6AeDe4objH70+whdW/
f4sxX09fE/6vv2VxfWlib7WKluckStIKWZNVHdGGSA+S/GZuW6b8GN/WPk5mspeosauUO3RqD0L4
wxf+nEiHTEHDL4LE+38VSfT4JjJtg/kvfZMfKuIOU7WGdzw9jscC1O5jddOVLv5AKIakd9Ij+PXy
Ln9llJB3GtZFzBc2Wnsj/B5Q1LivX5p360ZMNqgZrZN84nO/h8FOQ3dH7v9srGATIr7BWCdSXOHh
Ev7szFhTnjXW6MvQHqK+W9Qbg5SGhZrmxdEHGkc/isSfrD+HQL8akBzkWPv/gW/amcuZx8LZl1UU
k6RvBUdM63dUiqagJySQZInXqpNFm1zd6MIGyxBcCIWdNt6AvFc82v54cJyuyuINB6F/b47vomog
zWhLibO1KbfzkqDdDt0gJVVdHSN1lVOGGqigoIYPZQEtaNTuQFcozvgUv4i4cqjQEmy/tG35droO
0pVAm+CXdZDpJNZuvytyh+mRWbmjZIfdSgJDQS4L0RbUh/BGB2ElMkGN3OE3d+JYbIXem+KnOl7n
KlKh63//sjNViizNNG9J0lHa0MRF6Z5mZRADzeKXvcs7fIAOlNwkZsp1F3vy73R2JXKYIm+G52lw
5JyX744X1nD2M39ewyJOm2LRWZmWVcdAuCqVP7mxgemk0qoK7kxX8a+G/nkU7ixx3XvwUhhRrmME
B82n/+pVoEOgwENXER5Z5GCpUShDEgPiEAZoCbc9ZmmQV6l43lUPg6qMCgBPmVUyEI5ldN2r6m6S
D+JGRI320tDtg4/zNR7NH+bvahaFW03O2Z3KsDrWEQ5hq8xC/HpX0MLvEPc/MZNxK33vQ4BHKdc0
6P4H2aZbG+aKLGpuAeEXwZwLMQ6Rjzi+5OIa9TiCBfY0t2mX2egiaCiCEowr+WdCGVzV64yxwcVJ
yhlwDL8EHj27ixYRBo1f36uWSONJa43yGD2lD+ntFNyONFLJdsa9KB3M1DawcC4eu3hdAYyZdQas
dYSPTQp+yhEOwDevTOWnUaC/Tt2OvxwzRyd6/vfX1783/b6ucpEqmVaqQ0fRymP+Imq2MDyL06YQ
D2PmJXi0m07b29aL4mrPTecWOkwlW7Bmao1WbCTEIbRtDxmdzvxLganAns7Xa3aI4GgjgImI7OC/
WcW1iR1JukJkI9pakw1B6KW7yvVV9BvhXCW1vXCv7snqb/v4Voj3anowOYZOhh6EsG9+Wr+jn5fq
3I/k89s2+/RxFs3iqsunxMj5OFx7pNdvs+Q880QptvA6dRmAs2kkGhcGpw63IrkNLyQR5yPQ3xV8
SJ1/KmjzUgljfWIFA5g15C9QZsEFcW5Ur6rem/FupxskdTFvoQKL9BsJpqGDpefFImz+wv94FUuG
HG7vs9e3VR4xwAPMDaOLZ4au5M6g3g9tllQ8iPrm9K6vTij/XGQofFyj31eAJRvNRYbdy2CsDko8
Cu1QHrFpt1rEanaY0sQhQOcHX6Z4A+fd/kw1XKCCdVT/UsODkTmSjPPeOob+D2Sw2YPw6AH3dcQA
6kOoyk4ywdle1dfGCQtAujo2nkEDSO9AvJUF1RnrbZxCq5FtVPe08NAa++FK8lKqXOlG+xVgb4HH
KGpVR/0+CqF+ttd17I73/z5/Z0AiMuInoshL1iF4LrlXYYhW5KmTy6Oq7ovBLbdt5Lb9usFtS30r
22vCBLN/yxnU63p8UsTRbqIn07ghjuXyj8lT/a1uHBIMs/xhIDvA1Sb2kgub9exx0WCf0o4ig/8G
9EtFIbPqqSuPxTuASYxZ7BSqHwr7yP/H+p5e9jyew+iWGIyb9iXJpzMF1fyW/u/5SxRf1tdp66v1
fFxHiprNdLoldjrjD4jz1iOOP/PMf8DJt4c+f6F2OdOJ4+HwMS2RKSF6HYtcQYtm8m2TlNRT14Fw
GyAi7wWeubV4XGYbOsk9EAA26aUy8vtEa34wdoS6SbMGPbevN0htdmFYaSN7486/q64b7CggZzj1
XtxGWxV+ymwImu6GTbMJLtwLZ4pIFIkkUPZkKOBQl9V7X0JfDJOBEnadYCnvAKWq6+dKvw1Od2Z8
KyUPRXEf9Qekcsnc3AonJwSFoh9S/KROv+YD04r7LrxQrpxBA7EsFKHxCuFzfPO9yrVuKhiezamx
/i5Xe5hg8hunAxUC1HHYg+NE8NopApfYhUNwNjVBGWdmxMKTAdD/9XMMXWm0itnmx8L3Elp9jdck
m+xeeoAj0wh/zHgtVo+a/yOHU9rf6OFuDNAnc0rFE37CVXvEGkvGMpvp4geBMZQA/b3jVDf6dvRi
/jQntzc9UApCvzmVj6P8WAabJN8Up0vH+ezdg0CgrFDEzj4ni9sv1cS4i/IBxWBHdLBwqCxsqw9i
0oKaOGTjC4AJwB4QyXFUqtdTQV7v72t5j9IkNoAXIuCZDASXc0ILyv3k4svjlSs9vW58OY/hFiw8
8vV+cDhFXs4QbZ9E+w7dxZmhfeO3a1RX66dZjCl3DGklW6tqBE8P2md7YU3y9zuRhiSaQCqmOSb+
zl8/tSgXgqVErKk8AQP9ZanvvXrV5LtpupqhuDvA2CZ5Aa7LSKn/P87Oa7dxZUvDTySAOdyKpKgs
W3LsG8Jtu5nEnPn087EHmGPLmtZgcICNs9GNrRJVrFrrX3+AB5NuspWWLCAaEV+aKifPUm6Rra+1
C1/XpE6E2C8Fw6iXZpOmrCkiF/NFwzc3K8AZjzNnHJZhv6GYktLXKUo5nJuwvod11/6ZwQqft7dY
C9dehW9rucBtJb1Po3YaEyjukG06kEd/E8vrHmUmIkeps9j68L9Uch3vUjtxS+TLEHWYyU4W1FOO
9KbxYI3Na/JWbLR35B0i1bHYgUZpBeSsRfvcdLifVRR4T7c9K6/daN++wbQDvjzNtqhlIYz4BpVT
9pvB6RhpkPfhY5IYYbt65CLLn/TsE8RG4Wp9ull2CT9RJEni2pc1zcDaQTUu+gMpk8XAaPO/juWK
iOyFT5osOwWk7foLEX0x/797LPI7ojbouweOBrl2z4pDQjEgUYmcSHzuu7VWbsbhxcQPdXDz6hcU
8cg/+cIxt85L8Wnc5Zg1yfNxQTJCUVoTtaX9LW4ER1r39BrbnjnzHr6sp79UXKS0TfHKEH6dXxma
0ezFtmws9L2+R0vnfYAGnbGGwz2+GJBjG84QucqrGCzS8YigZMwdoTqkgJzeX5WGOVcYIlPlA1Mg
+6FMSJ0CH+Yi3obh0dBg6RJGUERoXzy0oAQ6xo+E/AUNJ+i6+8B2b5Yv/MMtPvP1d4l6S9E0XcJq
9+Ioz5HyESNkQB7HxLZcthDoESGArzFRHbhE8kfN+9Q0Z/Ke69+UZl3VD7Vu4RyAj96Ne+V/WYyG
/xhEpJ9hl7XayklZwfJMBiJnGYUc0uCIdafxCf1JX5+1dZNt9eourbfSQmdOgyQVB6mOlMQbS/np
QIx/jKD9ZykX3fcsi8Y4lqC8klEr/DGUxVisShKFp2AwxGlodJjCxM6ZSHEbn6ho5pzldRa4zQeo
sp3dGlNdmQ9JlB6TTSroBAStiwoozcQw6YR8MkmrPOY1D2f12OS4spD9aD74OeHWKPlWka11VuKv
i3JZEw6Y341OLx4CaZkaDLZa+/zr1ut7hRSAmQgYO9ONCUO69AbTfMCxsQA1GcWnvDY5eqt5nR/w
YS2mIcNcO+kE5GT7IBHdWp0LK21erJraatSVx3Vq/fvCuoKvsxwdfj6FiYmZ5MVhUqe5n2IpNxXI
VYLmpu6gZZxmz565Vcq95J+SSXxOngGS/eLdg6xMmF5nh/J25ELlKE5d4GZgkcYqvE3kpUyminmd
HbEBi9TTmTk9oUKuTKcPpdZJ0xtf4FqF/+0LXOAQlCp95hl8gfjJI4jTlrWD/ox019IFyJwqozd/
n0HvSIJX9VbS1RU2/PT0VOgdKkxbsN7vl0Gjmgm0Ei+f5CuMt0lOFW3lnnijuxq7i5P0CbhJzu+d
78LbGeYQslJq36lEOkPdwYl6Ss/2nBY4PL3Rffz0CeSVVCg6CcGdhmiX3j+jKg3nvgUnKDBJFedD
te2ggFcxlJP+oGsYH+Q7ekeP5FOFwzvq1xv6r/M2fItJZU1okvF+Ct5TAUjRTqSFxiHnLwXOYiUC
+Xqss6XZbwuPOFfigigIVxm+CX+a13yppFvEKN1CXwebMtz1+JGb5KQy/EyGZwyFsLQb0N7qdlXe
w6MmpbqVH4ZVeBAj8lCs8Hdwk4tzpSUijI5gecytkev/YEVIQiHHgpKfZgBG4la4F476FueHtbcO
9YX02O2aR53wt8X4W8FLakuf9E53OvKrJmtoAFgc7ipAlN3NRv7adf5lZZfMiXMX6qMSsTK2D3bl
/uCYXLuNpf3x/ujIczByX2CQXC7VnZzgZggx0pr9UfmN1iFDn3Xq3jK2vKLawcmNnvUvgvOTuBS1
nSzWeZsz5FcNV0golReNExZ3Mmrjyg5QUCMoJCMmsqDdZ5uxfZNwu6+QztDPpzKxXbcGgVfrrq9r
uqi7ikIpIk9nTfCXOi4Wk8SyaJGS4+wUkUPKRbav4q2Pn4iu2EG7ym55VWkTrH6BNn17Khd3iqiL
rV9IYBmzpeEqlrrMRivMsLl8BMKUVLvA1s//U7dPVYMJfyzbLfdsmdzXpEQJGI5MhqRyukdA2JW/
wpqQUL9e9/Fz7USYZ5whT/tna5C2dHaFzN+5p+XD+UrjkKUqYpSnLSZPicgKtsYxTJwM0Los7LIq
5l5M5CbZHCOx2/qTjJd0FT0wrE+Dj1n7UM8+ZxEaLw7fKCR0Tb+/ed9OT//y2ZC5TRYC4mCTFL3v
B2Fyptejz51+nRkRwXJu4bKUrzRrUO18ePJSRti5+YqcPn9Q122PFdP2rNme94hIyG5uXWtXbwUN
4q4gEUqhsarv68kjIa46IctPPVbNFUrYkMwuIn7dkBnqDu8Gb49YpDvK2El+3tqrfxH6H0/jy6df
DGjk8zmKxCjhWtAhcdhF/6joCLXORF2lOROSNz3cDtEKkyL8/tpNmB9BxHSSedxIJnnEBhnTynVa
7cMIbeba6DaaDPvDTnSXSbgBm3tMiCUBbK4tb9L+3yQnTX3Yv77BRVkQhDO5S81oOgGy/COH1bsK
3tEQu2IPvm8pPq4R1LhqfwA2xRgO2TC00/nkEydjE+DBMw65dQFOB04JJ7vhMPa3SrpY32S8a+K2
TCX1I+NIDbwpikQFZcIM3XyLg3u930jtb109KN1STCwSwpEg9feLSt3n3FSqm6nPI5awJqUpEOlB
DxaGuMh0BweQcdj67bKSGFWt5BQqDDnScyGyfaKlVTeBsv4QFa4kO3q5wLWoTAhp2Jfaxg+PSjEZ
R6bF81m/Z2+1KlykAw5HUDhfjEUPv5Sxh+FIMwRNM82eKYPVIwZIyk0ccXozN1R/pd4T6FNmLurh
3qTwrHbVx5CSmoHzvFdzaMw+Tf/mLqVA//kjmzoW0ojUmDb9MHrXmkrXPKGHjpAzYrWqBMNkfPhk
w20Gh3icWQLtbMeKS1jjs8XEUjNcoHbdt9Xw0YhPRrQ8+29StfUE1+wJKFriBjvTXUUkbql9hi5p
cuzpCP7nDCkZ/5r8scbBhYrZxqXLg0pUHWNcYsrsQWTfKw6Mn+YtfY3vlW5ekv4ozInYGvcxmVze
QqLQIBUi3HRo1KGgYl0IqEOiUWqlk+EzPO65kk3/lDj37LP/mmIUqMyTfKEDLIrxvUH6YEujvsze
hYaq5YS/Pql3pktF1tpxtygwL+jXJNEn3gTNTkyD+piFdjZ7HEdLeVGoaMV5Vtp5/Cyq02xKRBqE
5w9zL9kaAzQnHhEC3YKC6YAUzIK815cL5gv9MUWtzpDGnBuHcJW8jGu8Cnh9UN1gkQ2tFSXwuO6f
wnKnGdDQlYrCkOKLRLTJMytLjgYR9i/VazvYkTAfcHQFtJdXanjgS0fKMgnWRbxRh63Y47YDXyy5
D3uL+ovAr0eUlnRlx8ScZ9vJt0Nanh+J1FzChD/me2nrPYuxIwlQ1DA+nfOffPZfcH1W3yIN9Tdx
juiRY3td3amP8vnO7HYK5n6ZXRBSgn0eIzcPuQR2HTtFdPL6MGQQM1RiTm6RlK4UclibQQYysRya
oObvJ3tCEZBJUTvxTtikH0ZmVZ/6eRfv8ucaa2r0uRBdOYkoauHAGDuiQezkJH+iPt6Ldx1pVa7+
euv+uyL5JH/sy6ouqpMxboNzULGqzkJjvdaeht0wuNkv4xWeVGcjZkZyI0HzsyVE9w//buKu0U2+
ffpFZZJ6Qaj1UZWeeFEREUiWYk1SAl5IZ1hMbhXtHMqgegvNu9Y8fvvci67fKwY9NpomPeknaqEa
eHEe0KniQBIu6t+wNuRxXqfL8JFrcNFOPop4k9SuuWrWdYwL/dmSXH6fRcHWtWYL70juH6EXmdVg
Scd84BZMca0s+Lbgi7KA8PQRDSALjp8mzy6TGN+5fhRWHiiT5b1PyUARs1OA47cbP9H0X768sL5u
kIuSINW7uCxVPtl/iu7aA1Ch90HSGLdN8ETS7BL/gbX+qsm/bnzulaL12ze+uMibQjbj1OBzIYmd
mRJCBWc22wIQeZbqKAfV/W9HLrG58aKSRHDjK1905noj634sMPYwp91h/Kp9hGiWNM6l0hKxpyZI
J9pSz66LpYSzUjgPl+TT2HTMq+BNWBHCLe+aF8RMoITB7zq30mbRLMz7RnH0R3k/verCHKXmVlzr
a+kgH7EIxseL046j/dzZFaFLutPMKHxnWBXPh9lKejVUC9Kd5C+1u5zpPIzK6TBkVsGIFpKHv+6g
eWKmwHhyZxpb5uZjRlCWTWiXahzSF72ZhmYn9TW4N23BPT9gP+vM8ASap+/mw/lROXpnBwvi8QOI
c3NrsncNZwPuw+QFtEaDG3xRZ2tdqJ3LiQ7ZLggefhLnKo4k+eMYELQ7NxW3IbPxjw7jzTKgA9nq
zKU1wOIhTFcmKqgbsN8VRyACUYg/gKer4qtFKfH9NE5HXZwpWkIo5nBn6NbEdetOgndnqC+t4Zbe
mrlnrAlzYk8bYeeNS85GSyJK5KTGCE4mVJ/WzUp4BUiYUieBXa0sysGRXjw6yafZo/LREjfrc5as
8bzA44gzJd42dGBIVyyo+sx9DtoBqeem/k3osGO8DO8QvBUb8Uqn3JWZ3cingDCUqMVooPsDpjWa
C2NwdaDHtRnhDQoi4xqbbhXRYeV7Xduk++ZBjkmxbBhU76vGqfHM2eZvxXYSBMMkVzb5eB9zTzLd
bA9xbnuQFeWlGG6w+Zn574nwlg1M4I43Xucrfda3531xjPghalDJ43lTRi5AwUvMX1inE25nrh/+
X0yfrh4gX37hiwNkNIQgVKdPBChN3UJYVsYUM1WR3M3Ahld6ChFvgNsM2zQc0KwbAJ98bQGmoCj0
ldM4+9KbfKYGSEsEMwHlPkAxVe41aJtEF9sKHBvKwsEZ3loo+u9MVwf+xZFtVCdWUC7O+OIabn+e
Nw9MIazhRQSukN4zxVETvMuYvTu3Wj9jOtQuz/mvq70oBMyzIgWxgr88OE72xzSgixMCgLf1XAQd
3OYv3mfqrcfuNI79vM8eqJyNgdxwa9YQznmvtxtp2CXhM19OObtwzGjkO28j1rsBJnyiYumxZZKD
hfBcN3dhtPKb2BkIDNB5AaNl5+1VKGAYrlrnApyfP8ajyq2pT+ElzZ7PxF1iUoAUIYm3aXYnlySB
LLAwALl8kORj7++2gfIShA+68GYwu0g2YkcTk66raq3Fi7B8adOPSo/nErYSnkng11pMP7xgO4O4
ZbotDWChLNq/0djGTZ/Ua1eKKaANYMAKxeHy+DPLPAkiQU9Oun+U00Ner+2hPnbxc2SuRLv41W5k
F/vy6Lw05A8zuyuH+RmUsX+eDvnboNTV4/jLevSL0Wo84s1G+4Kr9qThQY0rWfESx/yZleWLM6NA
Uoud0Fia4rqzizvvebaqX4VggSYl7W4cxuq1EoMMe1kjAFL6GWzeKuaINWqTnODjddNc0jAsiHgT
F3NmaW27yIffUvKWdtsMEzKve+nrfRssSg67BiT4Tu23M+2+4o3W8GEkEgFfWTNt8I+2FQS7WF2G
tmCkc6n5xH0qTDcJx3nPZbeqwgPy98BKd5ymlJuKq6H9gm5CwqNpF+K6bx1Duy0D+uu79+Nt+/KV
LwrQcyQM8mDwlU3ld7CtEdo3jB5z/dFMDufiRarfhPqx1bbQkOvzsZSPqXiKczYvXputEtHsINsR
1ufqUDUfcngX9TjTDPuU/T0rl9XsWaKkzYqBcTME/eIjRps7kIcHLqt+aDiGNEdT+RTyTx2Hwj5/
rYRD0K1FyQ43k7ZYOCF2VqplJW/14ulMFrEacA9J9zNC01RHay3zT5j8Oo8Hxpc+403iXgL51ZCx
qoG8ig3Le5q5xMGozDr949j90sfHUHwadNcsj0n4KA67kNOsesvkd81AU6itKvEk54Sv9sekWjfy
XJCdZKC7ZUYYJStdWuYImnMX1aIW7sUjnksFPGl4Gzj3usJIVogtSxtCJtLHf99dV2ZyMhwwJteq
jqLjR+3SBL0oFOcyoXM7Fw/CbAv7X14gdev+nIdt3dwV5pMvLujSI1xVcvjrSxywcDVvFxplmvdU
1wej/9AAQG+OB36C8N/WdvkiJ0OT1HFWJNxy4qJVLA32wEPROeALHiax510ZPwjJUQr2tdNC/Kbp
3WgKrpPoqa0yutOJOi1VS21W/35o+s+XegIxiRTDV9yASH9x/faDiG4sEZqTaexwUmiN3wm2xhJj
8U5R5i9l92y4/qZx+98dFlFz4bHHM80q9L1GXHrqI8N46e2omVMoRA/+8mwz5ACnEt5gr8qEswBZ
AKYTtbFUoefWB6xy1ODBC5+0yI3afbsEMEiI5UBrkn8G1Ts1Wig/yeLarLZx99yw6RLdqfEaxoZ6
YcrPKsbz3bAtSYApls1E2Wf489R0L36zyQQFx5ANcTn/fkpX1Kd/od4piRfK2Q+VUKQT1lAGWnOq
QSBThiZrf/hVG27SPWKgxVHIwKIHTgM3kWFSPRDGWhGSFrrgLcHuXPwJm2U8aWqCtRHv/r24K2P6
74u7qNngyI9CWcjNaQAAPktbUfmDN3PhGO1KrzaasKANEQid0WGQVHMKhd4aZKd0Y+M1ie7/vZi/
06TvJ+b3xVzsJ6a9WdMXanMaw61WLID1GNanOEGOTloxwiEum2PqjFh/0bRLKM3mJLNaqyIqx7Vo
aeQgTI7jxON0swPrJtNleb6t8LxCI/y+zovmMfVVX85LHppfHYvk008dZpjSbAtke8SzkzfTCZq7
sHUwu1P8p045widABDKz+9YeSheXphubTL5yRkzzhP/ZZBe9V1OfB59wUzaZPb3t0lwZ8TJY9/0z
KKda2H8TOdjwByG1+kkkucGtt+kX+G0CVo4gkRbRhPjc0Z4SnylSMLDg1kWTxIIjaTHi6naLfHj9
1ZCnPGYGEhoJlt87tNAY5VwWzebUpq+zapnU2/NAVpuLZKQW92Wx1H9zZUYL06rMdY9PKoJ/eLFR
aBWzNY6FmASKx5YM3nARIne/8VB/JpoQtyj8Z3nqRQU1840uUxq9OUF3iKbA9eZtXGBbip97usJd
VrGCYklKmgFg4Yz977E64ogkYihROjjx5epiYDtqz2i0a7s77/zc+fcbc/31/bLCC8Cx8+JMqxTO
lrHbFMy1YlA2rAKDateTAuMwIIiqTdbvRY7VblFCatLw16pQwJXdjad1RTP+/WlddBeClud9JBvN
SZSkuVTR++PU9CSjDfHvFHBkxM0pGIX4GHgbpXTodEYoYLUdHN57C5lUySEt20p5jyz4yD3SjTby
3kJ3i1GbY3cydvd41/z7AV5hvHxftPx9BwZGl0jijJ+4cjrAcHTWOnPbeyYCqJyxKU24Y/0lWs3e
8dqTFxw1eDBukG998/7/QdCcFmMICjkLOuybi/PPN9K4F4JZw0U/kG0sPuS0rxjo5K9n21sNDCgq
fSuad+bj5OMfVw+xv/fRchjKYeR+v3G9X5m0f1/OxTGHIDSYmYNHMsUqECcbZH4NLgkmAHC2pYgU
+264w2lIql1tWGC8V60kyQrWnBNo98iSK8SbGv/rZy8nhWgyXGOKdvGDCWUv1JnMMxLSO4G6ETGD
Vi0aw9I6hIypPMcdPbCTyJ2Jjz0DbeNATp2P52xxVDEZsnOFU255C2y6uayLYr8LfT9txKA9zQQ7
ro41p4XsvfW24iAlKjBsc4dmZTRLPTzQ+5yUYoedXEy4OjNSRiITM8C+sbWnw/PHbfrlSU3V2xcy
aK1r+aAPfnvi+K/zh5F9Pa/e0I2PgTuW96Jime2CkCETicacMLTeWPCLLnqiu7vJFuCvNierN320
a33OMHSptwhn18+vL2u8KD+8RGsyZeCx9e9muYSnRaK0yWx+0iK08+FDCW2Ny5QhuT2sYjD5+PeN
p3S1hjUkXUTNr/9Ml9OTpj93athycXZOwej6jBynt/9OwCcPczIQMbvDbVree/jokqfhCJpDTJWO
Hw1tC1ksRXuX5c831jW96z9+vS/rujhNezxg41KK25N4wJ4nGxxRfIIb5FVbY5hjGSFUlBaWN7gt
lgsQkYlO41ClAzZOPdy9RfgC/OeJ9Gp2cp5gqVt00yv+fBwPX1Z48SbOZvJMGupzewJ2sV9gZDVP
o/yUYDvJ6fSuDauIUGpt2TwhjteYc+4ob4mHzFGX6JYqZX8bQphYketFrr5XDuVbfd+o5G+ACtk+
mVHtQn+V7zCrvHGyydPD+9fDvXxbyzGPjYqHm6IHBdwPVB4vBFkr5X0t7kNipmHwrLAoOZ2fTaBj
zDmLVRAcsnhyZU+fknIn1GuvsXAjZIYn3wnRUpYsqVn8exsot7bBxUscZ2KMH0/UnuR58CAGjnxe
hFjlQbTqf7UTxbtv4fo60CLJ/fZG15jtW6p1ye5AnnCHXCo60t82t/gWubrBBqgqX5QTNJMDqrEh
IPMTA5E5Hr3dSfvtkYKMu5e59fPcQdFeUvfFTvCZLf/9ta4IxL7vnYv3PkrBTYaYvRNtEZ2ExfvY
mkgT19lbXM37U/BePEJKCWFaxwt/WDQmNtYLowQ8w9pu3phup1jCA5y3IEfA7SQ33r4r6qhpfYS0
cA+L4g8tSTN4Zx2fV04F+UgbOt17hdWqrlQdgCO0zSRfrNE33pQCTV/85878nw++7PXjWTEYZpC0
jOJg2uWrBICMSzaZkPR6SYAQHLY2nkPJuHUW/y9b7T8ffVFLSkkZBF3CR0f5Q5Z+euPKGA/T2Kuj
kYl/xzlyQW1J7idwHFP+Eefex+hF958MJIbmWscIIQl21dNocwuroiX2YEb5m9/vItsIN5q6jQO7
CY8gvRnRzfW92OP8ss7EeQMqTrlqD8pKbndVv02Exxsb7ied5NsP+tcx4stlKHVSM9NUvhzKCGoq
0VX7k1yufG0eHyVHijeduGDLR49e44bxlszPgP1nm/ZNXu6tvXUpjlRidVYlAXsLtop8BtJRnoiO
wEQMYtr5PNdeynXuitH830/g+lUL5RZCMCDsD01mojQz3evK9lQMq3aB5Z3S88Yt5YHUkMqdOVKy
zbItsWfI8lty137nboAQzrmxjGkX/djgX5ZxcfTW5qzXw6poTxqJ3GQf9ZvuTntRrexw21NXvvVh
F6dnVBuZyVHWwrT3lwg5CicPbUVYygiyArg+mKnLDGnmDFCVe2MNLH4IDoyO6F1EYhToO5piGYp7
bzyZ8UoI7SFm0Atl6sZDuVqqfXkoF8dhFxT1ONPq9mQYp5E8HaFf4TIn2kzClWV+fmEcWb2YzRH2
CsXZro4cjKvi/x+IgDezqSDgURXl4gRIZqYe1/E4bZG558q2/LvBPEd0MzIIsPfiLCLkmQiixtJ5
h8CopNecziT7lZl43jzPHlOo2s0R94yESjvLbbldkXU7eEDz89s/7/X+/Mt6L2okmfFbaw4dfVl5
jGeYIbmiuJWJnewXwOyaGy5HWN7E/oonPV2X6ZLBIBpkVXLEdtHzKyerjFhUhNQxqG1ip25y85n+
nLlx8HxZ40WV1Clhcj6LbXsKIURJ7SOib5K6LZZRWYiO2hK0e9N0v9Glg2mSYC48NezIiu7YmjEg
IZERfzDCZdFviZSaTvcKRMPgzBblRSe+a1KEoeVbWy/MALp1ijl5WH/+e3/+L+/RfzbGxUt7Pvue
5Gk9X0JdSGTxItHD8U1DA/I0hZIqhL1L5acn7LoR2VH3BmGG2omC6lfdfPrRvoamNQHTsafP42yn
yotEOFXjR7dUH/691KuNGCArGTOoLs0f6WrjKIdnkHxQiIP8HsLCsvX8EIEBc7Bhpu2S2VyJC1Wf
K4wVZCux62Cp6UcM0rXWBaC9UelccbvHoRde/xTzeEWF0RqFLxdjMQEMnttgyqKkZBGs0/IQm5tA
2s/MZaysO8TQT+0JXhq2RLm2FsJN9ZqFpHY8G2wPb4kw0ozvS49SdN6r86pyInRnnU0SCoUg4I73
qlWbEoiEAKOSNqVLXmR/mGNIJCo2bM22WzXZKmW4R/CKdeOhX6tS0ZogIlZFAsy1i3M2kPKoFkSx
RcCcjE7eAtlYvugquyqy4KGsZge9gej13xSfXQwL4TMz3FBb5n8oq2V3Fq/0P8ry1sO/imB8XdfF
udq057yQRw600rclEkni9VgulXGHwyIgmVW4M2sQFlGwkAsXkuYspaxeqCXxYW4VEuZdIzm8idVe
mzXhgvSfpzU9zS+1SK7J/ThGUnsasNist6pWzTvGAEL55AUor35LRTpvJWHuVTaUTI9YwkhfdDR8
krqExqDnWx1DmHnD1aCcomF9Czm4wmpgz35Z4AXwo4XDLBt8efo5Rw761IEnPgwHPbtvpb0iuAGA
Ri/NE/mekTLi7pVnPNX9lhCrgBH+uTqezT35VanHn60Luyht875/S+zsIEmOZz6UzSHCwdhKbgHK
V0zMvq98umi/PFpFU6rqXAhTmRfuU2UraRsydNJySYIKFF9sHuD5UtsZ0rxv163sQPeR9XnHS4Ui
K3RxjR9epQcFRLkkaWqONhvfQ+UQ7fGq9hZJhDXw5HkonQ9avqqKZUba8qraTk4NtwryK7zNydwb
KBAskMn5X8D1y5c5d0mgxb3SEtVBKMMzDJcuejbWNbQap13mpj32DMCldZwsZCugeLwP7eDxxqt9
7f76uoiLo78O1ELwNRZR2zWJLVq40odFMq6oA6AsDcVdlNIw3veQiaeh8t3s05+sTK04eBKTT8B6
dFfYfhRbYfaa579vB4pcbea/rvDi8Kn70A8Vmd2KjbDD1W+SuPUewLLN5rAKz0jHk1PuuYD2TIPq
PfOE4RfvlVxu6nSt0APb+ZGLl6VCmM4+cDCg1pPms3hTcrm5/36eV2emX1d7cSR1gSGnY6FNiFd4
NHmLU1ts1ro3V2BDY7upUoELk2B5UAHlHhtOrZTm5N7L7vJ+Q3ByWi8zZNGF/ODldzPtQy4f4pQ2
hRhEJ+yXNexUktHEDfRCXVql5sbEUiP6hYNzD1oqrJDiKCIZoztyWPOn8E58MoHfNUcOrXwP/Ybb
JXriDCTXyW8tqV03eBOGBCDlLwVj3tBV4I7D0gxWEXSKCL/0peC5s8zF8uv2WTmVR5ftwtfHdXFW
NpHZJPpMbU/dPczIMxffQkDiFT2n9bqFj8egC3chJoGWUiyLZpUERzRfGJVOthmF5Nz6/a5OOb4u
6OJsDMfUa/uG3Rat8gdgAaRe+bARjWV4xuDioCWnGuejwsKmNSKH2Kn2TN3scNe9Y/Uwnm2tXHb4
qbr8Jf+pLxaageHqSeP1uUlBuTpeww8XSaEiaIYuXzw8vynzWdabXH/vtV0lpxmcZnxeJqKcoC0C
vLWBNkR2PkxV+BlIwDBFyw00sStlEb+nZ1cxF7d/1L9zjB8/6pd1XTzD3mgkcwxYlzonatDIP1oS
VzBmXE1JvdhUqXO0BU16EGYHv/k/NA5Xe+GvD+bimhAJZNeS6cGkw5QP2XFrDU4KXGFgCnMmjWay
/fvTzu76aCVb/b7C1hFk7FZLfg3s+bIM5XK+qJV1EhnTc1COBPk5ZXkgu3KReccpoKOrl2q/pLbL
f/n2zdnmNQj062df9Hq978fnemCm5T8pIHA+RGaX2q14ojFx82HrgQjiZHo/BfDmx07YFvlK/Ixf
byfNKNcfgwJ1mNkXo6+LAzyNyCHIk9l0aWczxxQA+DisulMH1102lgn+v5wuxcY3+C2w6Onv6xHn
9fFD6x88wxlrK9V2cbAiS8mjZ5o0aPBvveHOlz9N6T4oGJJFTjJSf0qryZ323hwjKyqO2anSDlq6
83JkbPtc8/8vNLxryBOMN9oRSZJpAS4awCH2cjEW/e4Uw7bDBYPZiokjzLysYAXiLLKcfdbDIS+P
Sg3ZWMQbJM5XhXJz1qJeA0O+LuTiJi/zSB1mPQvB7V+yTXOntb968amYnXpUnvI2IBG1XhacUVH0
2vSvGYFp1iT7E+6j4TcDZKNfS8WbP1A3t89oqBOC3c52HLzpyeeAk/STCVesXDKZfJABKmavTeGW
iMjOu2620erA8uXHAI8HD/9PU9vX8qZbtrfoNleUsDJl0/Q/+IY/9cFh2kQkUPE1ZdmRzZ1fHxse
eWM1f3q4paMF56YlyjW/UxjPS+uzTPjgEjcozFAtcel/Gri84v760JFFhYEe1DnC4873uUIBVG+C
hHSwfY6nLZK67qEQN2X70cqrWcW0qhHtSU8TELt1imTFFlQnNn/nGn5rZ23ulfezbDORxR/T+8Cp
MHy0BLx1S+S3Rboa1F+NclBwnxV7N4/sf9cd17ASmmLBBP/T8ZH+Owj/Wkzqw9j3kYIFpQzu4Crl
x1jtDH+hi8ezYCNBTLS7GiGiso/RJ2vbPlomAO8+hwKKTifXbJy52/M+E46N/DjDGSrDP2Sv3Iwz
nrbhxeWgISFgGEcOpvLDmMyXMrNp20bgcmgIfcBJeVwqk4ptIn+q1viJhd6N/tW49ZkXRVlghFXp
T5/p7dgbKVwEaS6HcxWSozafvUQemsA597rOWMsKHoihkNeo4Md33uk2Ayx0s7cCr/QJS8ITWxnX
Z0a9y+6xecx28Fu3EH3xjEFAEDbqPPBOw0uEJFV2atJb82fJBIxKly3ZRwjo1p7viOleZLbzhDLL
MRzE97MH6ZnMRBWz4nYlKS6ecFkLPWrVTDmpdlNtan0LtzUZbZ04h9emwl56rr8S15Gl82EzklDx
eMtn+dpF/u23uigwGr9vBK3juWGxaIcEDQvLKQ0Ss8xJWpj4LjoJOGOfDGowt7r1ql/DerABwEkF
EiJhvZcNktkKCLzUiI9fnNmz834huOlq5FQtdsljKsyVfN4yuTHX/qp1OFjtDismmMQfwnDr/boi
WJW/LWbaY19esLQ+y70inwXIG2WIgZ8FxxFjw4iXnwI6sLElksV5piLzmLfNbuzmFBQRUSf8G6mH
jni2EjpRXIawuH+UxW1h7HF6r9AM+JPCJ9gWz/3rbGYbZ+JUnZxA8WIlFquY0QHZruqGqSWby/g1
BJZAzEK9IwWzw/2U6o4bFdmpO7FaqjVShQYFr6w5/LXRhKr/VkSrGdC2L2eTCXLhoUgnccIqmYnq
1sYMt0LvyOXaSJZybRXREnwYm3Od74V9kvagBhsNgSoS3BKKLj/0YSx2o3nImUiLw7MGT7mVt9zj
3sxRCNyGznUvg6TXCIF+JcNaHN5n8iqAA7mdfQqHfJj/F2fn1ds4l23bX0SAObwyKlvO4YVw2WVG
MYpJv/4OVt/bpywLpYsDNLq/h/4gmmHvtdeac0x4JMTQauUX/zCMPo2ZfvhIiGsEDZhva+FOgmJG
Y5dXXXQQEsf1r5CGzeDo+4FzKLDIBK6bg09Xf+A3afXFzPSJbDbdtrKN6FZ7YlzV38XgWIxAe0rX
abML6XUoOHhtKCgs0/hGTu+cBhtjHZLc1i6Sg98XNIbsiJSERn6wwr3UbkZplXJHw22LL7ZZIleg
tZXj4TCpt136uCoMBNWgx2XXiItPSxyzbBSStm4kkpFZYRY19sKCY4RbNYY96q4Ognry6o0Jzl4R
saraE2XweJOfthDu2XkNwkEZWQB0pqfqC4o9ZQ+k8kTltbf6QmmGVR07A4YGZEnnnoZTVh7V6MT4
I552aOhHV3eM50l3x+MWjZ6GgdrRaS/y+Tvpu9xgXAkpp0njIUj9d45vcKE+C+lVbYt+oSsBJ1HV
ZAjeEmHJZ0VVexDqMGuU07381jWA4f58aQeH91Lyx01PaugMnEZVq5sbJfEHlcCLPUZk/NZ5wccQ
20c2MUyebO4yCV9JRdvvPu52o7Kw7g7pOpLwwLsxjIbKSRubJ1GhMpIQetAUypfS0W/1OU4dD56V
ruvDtoDrR1UQ3g3FUoH5UfMa2ASfVNuo9hRCPV9Lr4rctt0VuYMjL+taG02lqa7G6BoK8c/B7mwP
NQFsQnTURUTt1tm6fMyqYWzzbmJdhjvL9zsnSmrS3djvtNgjMkin2/hoGPiTpWUm3gwKM9qweePD
KhtedAfiaL4I7SwJ4qZyZYXMluOy7++OzrBWPmWgK8pbx4k1dY2pv7IbS3O9/+PqIcjhI5Rljb/g
+0raq1JTldUE8RoFC99LGczpuIfhVhGD2T5N84686EkAmDheM6pcoCYhZf/rx89mSqUuJxxOe36c
PCwvgkV7equqt4mJzTJZKLXikibQ7TN05cVCj1a65jDZRkGh4FwXi4cqyBCUTNpjzIh8WNIXaYL/
zbzQlFU66rC4Se86/yyjMSy0JpGm+wrgwQc7x5HA72WzZyZ/ANyReubnB7DEeKtg6lgmvjaQYffv
gvIPGPTHUzJUtIqyMveKz87QUXYYx+iYnjhOMNhoHHqC2QhgOfUFT2/lXYZkHyZHzLzFVX1TdIWn
OUzpQNcJ2LL+yD8A3XJg5OT3Yu0XGavEkdA9VVlca2hf3JuZwEDilLhv9EO+v1FpLOpjnSen+yhd
GtgTGQa/6o89SLE5RRGIBlM2nEWIlbhUJQ9gD3hXbteFYyC2J5ManOArZkFnn6SZSHV1rKPpPkFz
YMkbWVpFCJ2ZlgEso7XvFeVyIvsqWo3i64nTVih8WOYD5prxDvEsfkrnoBPxsqneLJ2sBAeYSXeL
F724dlS41EQHQgWGag5r+OnVOgmxWPeSMOLjBZTT+HjzIT4Fhi+thR3nOZrOz0K3b6xXs3s1OFGk
FovgbWY+lY1qi+Vj7Yq+hqSR2OYEkHroahEnx+cjO5fMpq8RBxir++Rp+DK34SMA+BQ5XYr1/upg
6sKZF1SUYoimOYc9nH8o8UlRBGtgKRlL8oYH7JeVsT0EFlwQO0e2NnlGT8FKwpb15/A9aVTiwbXw
mgtWMMXURXUeqshMg88ffhS2o1TL43QvmVudYN+JoHRqidU8xq0qHN7X2pSXZgfffvGsxRaZVaRM
GssY7xm1X1xjaQeW6ba3qrZjFzS81m03gEr7mry6yrmmZb64iP/9J58tD0KrFyYT4+m+9vIH9V1I
/ekRXhnYkcZTVhFjE21xfIyv+VkunOT+/rvNs5ZazeOOlPnvFtbYUQl9cbWNhH5bJHGHUcSRg/e1
1eXSKejbb57tV8xDD32usNuqAXQxw6bKd+ANBx8AUhweb8qETkVYmtGWutJCvDSq+/bbZ9tV2/KQ
Q97wey3kDCR6RrgcSdBkOZnTVOGyuLCdHNbi1AVxORnPczeagEdSudCS4feD0Ta5hNy6EObnnrm1
1B9N3DPXP4K5JjvfMP56I8yzmq0/qf+3KDHJfcAKXbD0eeFy2M9BoOmEjv3qk7lUSfz9k2dnslg8
TiW67OneQs4PCTdBkX16mOM11YfczjSPbSm7ioO7uN3obM6EZCG0Iuzm+3ZzGoxSlYR2usfk6Cl+
tpYW+utk7tHKzJFC047wPjvUFqkXothdHX9f/fwv1e1/X8HZHz5GmiUkR66g9xWfzTnzBC82/Zj8
N7fQ1nOfsSe0u81fDuqVT/BPJ+nHc/7rrz/bbA8aJDylOc6fA6Hq2WcMR4E+B8nlSznfMFj7yj1I
EOz8RyyW4VMj3F178Bc7A3///WcNnU6vYl0X+ftBRqkHaCpUJY6KMp94FYcIZV4+yIXjYtgfWRWa
wp1eINIYwfV38NLACCHp/7wMZxv/scsVgs24HRzmM4kV4pBTGDFAI4AQttNAdeSKh6d5vTLRXGn9
DpGKBY1GQmW1DRlQ5Ewj52Ure4qww12f919+Yrg42SMtahTxbK3OarHS1bLkbRF8aAWyE9F3yPZh
+WSpT6rTIN1yG3BODHXZKYKi2fT9Dbk6SQg5+Opk4lKlZIINnrdMxcSO+/3riVnDCznVC/Jw88OM
4aJzUgPse+h2sTOXIDry0tCRl1qg1Y54XGafx/8NLB1kiEHNCKRVMZkff78KrSJ5QtDVGS1BmWC+
CLk/lPswXWp+GySBQo8JCyLbmAswVUzfgGT1SMjoAoG8u1bHXCogvl3N2fdsVZHMEEGb74mKqGcd
raCEbSSnWxak/FwLTP5TFp19wt9+7uwRjEOrakPMzzUvLZQCmRxZ8tHpe9iJ4Qx3xIWln3q2SAmA
K9ezWfejKu3ovYq97ikljGQhwVWqWHsO9m8odsDcf9EomPOylrRXCt0mW5VBzFfY2TAIFBxOd3IY
QEtBBYSfR/VAPZAOjgyD+rcvXWwZ4o2wFW4hqkGOMZ30VqxXgDbaX4npG8mapNpcWP67ZL+k0/l2
F84WEXRDxyJpuQvwLhggEIeHaqRz0oNTPZjwvFUMgPMARwkqObAGTi97z6oBK+S26U8LDP/QxI+v
/74q7cLS/u2qzteTRBmtQuHFzL4YW0rqplZuGd2UyBdON1DBidrzULUqwGsyV4NFSmgMq50MtMrG
e9G1XhYFM7oOYH2FUdYen427jBR7xe5tbSvtUs0f9d4WrZu28AmfSvMVaOwRohql2/QyuEI9e0Jl
tGjm7WC+Dt2+zW/D8bPmcRajbbnCFZfen0Hoj/eRRtTMWDEgy59VWAQptFIf8iQwB3We6HGAUAdv
Kr1WY3j10Om+1K3b2h/DxxHVzkF46pQ1mR4kpR9/jxUE1gqiJdXYKfdq5bHKAjo2JNTieVbpCFdu
IdMVnFYQMF1r3EomiqdlOl5Vf1z+jiES0bGGEKedK2xNgx6/0Jhgp3C9L9u37PeRVp+D43ZGvghL
Q3H//bpcGnXPKZX//cWzArFIj0mSm+Rm4poHe/FrZqB7xiK9TwL5Q7+J9kzbW+Mx3iEIWF2D9ZoX
zl/ffv1sFTXTQo0LlV8feAkDBe0DSzgkQVC8IT5/mmlcz+Blu9FlDsfhMf4q87WeuSM4j9/1nf5+
vBci9ByuWN7l5m1TeUckhUzqU7Lo/YPmtpigBLsDp9Qt0pw+JcBycpFxRu1SQr9yJyKfNNCR1XPm
aACd9HaTL1KWoIPHlLho7Go9+ekC3zHkr8I3LU9rbk5CoBWbhsySdD1kD4dub2l7q9ycZF/Idln7
nL4V+YeY3dD/uxY2bl78wmlq4gCFKoSo8vvWk7RR39YhGyBhF5SP3R0QkE2yax7CfHHSf/egu/R1
hRGIMmaCy+lDtqJVxrRcKhxajZYwUxIhSK5iLDJB/qm+l7cTaKvyjlbjKVyHqaeEiGh29QjIda1J
nggiu3B60Sn5d6V3Y3IxhtcfovahNsv0DnaP6BYHm0IJxGjbO4XImRFc9q26iNw4YMRUa0uUrdbJ
Qa6cjm7BpLu8GRm6VGhqp5Zk7347EWgnLKOYGGYHasX1vtiFeh9j6P/cubOXPTpmY9F3vG4T6Gwx
Q6lnFznwRSWIF0cMJiq4z9LX1Ksb9CWFNPE9jJtVElZ+ZqtEfdwWRcwzGxz891ZDoxeRoK3JbvkV
tTZg8w6e5gwCOqH41rdhuq/6p5gSmb6T9Ti0y2PjR7FXiW/dp7joTB8yjAaxHl6vfa08/mOSPV9P
/7rac2N7LA1NHo6spzlGMjmYJVSS9GtEI+1BTg/7RXN4kacVfCZyoHCNBdIWKpUs3LIjxPI7Axe5
2ICqayw37LCdE1e6TMlTlfyPvJkd+jDvCEARs+0x/3Xst4PpK3barpRwMaC8pw/U9f5J3g3Fk1Y+
5sYmB/2cha/XzkHyvBn++ENl4tf4kiTF+oMl+msop4a9poaJXMxkdU6AsSe+d+/Jgv5LidijuwmH
FeZ9JMopxXjYLLI+sBJHqv+MXeVpWZhPTlHcQTS52iCZS7Z/XdpZdRFXx142My4NtZOrf6lOeQoi
zgVaEL4UkU865fO12kG6tLLIf92Os9pBNQZhygd+s/etDzoVBE2d3K6nIvA0JONzu4Ii302Q3vhi
FVzZiq49jLOeFLt4ZKUhv65u2f5mxG6A4yZzjtKswj6Kr/UMu03XNA4dUwmOh/crF3Dtlp+dc8T4
VLRiM19AkCH5BITErPoxo0GtrRr8qzOG65q24NL5j7CD/76C+llHqhUJBh1j6rW5/ziYbke4wbiH
jCAYy3hao+Y9UbHgCAkqFOjKMqnfQphImbkw00eFIPXHpHvR61t4wrRULfQ2TiosICC13e+j4YmH
K2WvMi+S5y+mItK1UmiUAyM4u0uCJXd9a4jzXRI+jNTv6n2ceKxhij8mfsOQyzlojkWyH6d45SZL
n8YcGyDuQBc2lOgmL+Iiq7Aw3KjdvhfwlAsVB4hF3hGhEFw7Ll6Cxlh/Xe75WnaYeKSqeZqPRmGQ
pNubbJ14uF6jzBtkP7deiYy3sO+6shDYOZNgOduYR0ivGVp0R/mUluTdqwQ7EEXa/xav6lkujCqJ
ALMIxRTVuYA9K4EmTQ6NxgJkHSMUcU64/iP2abjLQcxXSM3qyMYi+pyP+BmRYORVp+trB7rLN+mv
izg7PyoNvlKF159n2uqcDVbFZ+E3oEF6rOxe/HRId33tReNC4DVDozYPnGNxmZFIw5h3ltL+6jj5
tU5xuAMKnlQZMxxr8b/4Pv++VWfHTiM6HrNU5lbNn0p318SgX7Kt5eSTrX8w91vEKzxe//7RS82P
b8/nbB02D/DWpNNU3MuBiTLWyZtV3Aa0JpNsd+JwWSymwj9gtW5uRbe9p2kGqdugThQQbtxcGxVc
3LGYVxDixMjCYHH4XvwVtVbKB3Mo0Bf3roJviXyAEeAARFqCxiRPI0OWbh4gY7t+URHSxWQzjMRh
Fb9B4JxIMTm5I//PbFc//2/ulCmiZTQlkYDds8djqsJUJBKXFi8RkVEN8s6+1quY/HB1CbueJN3p
CKfcHs05pOsxGihi9k28qrbXds9LY1oLteh/r+XsqeHqEcZy4lr0RwgyPSDBdng12ueInb3aADPq
lvETBCap89XZMi7i5oloupH2w8nhnprEKt+NfqtXXpEhTrrWsbnQgVRZQ2HPzgoFnue8Gf5VeYyn
rFGH/DjTF+eEdcrz+N48WMtmwuM33h5gqKSBCbxVesVkP/vL22CqXEmePDPHC58+SSCBCXvqvX8/
RuPnmYwrwwOsg7q7gMU95FGRZS23rvVisgiWYoDoiCHurdQuUwXPP7x9X6pXLP2HeElGcH6T3Brg
4QWHJmDV7+rf5MLYk/WUda5iHDhRPPhmHLNg8JdWI7T4OzH5VFrnWHvkux/JYoFkHfvGln4RvIxO
csRfWu9ZdBVlyP1QC7FpMKRSSEnYhQlp6jRBsdRsIxiA/a4sXg7G22l2Ph1sJSN0+r7rOES0z3l/
w7t15ch8YQOcb5BliJJBegP6su+PThFPQz6ELEMpE3+i4tR+2wBxyWwLcdmvGGFUNiAQp4YhOK47
ujjHkPhYu86HBQwrFdMu3P5FRmGhLicFnCbmTR1guDbeVtmHfj3i5EKRwSUbPNE/S4d83sGN2WBO
YsYili6npwLG+rA0juuUMnxYhNVmGJYlsxZcIj7JdBie4hseT7ifh57skV5BS2QtmjSXg4N4dyLq
UVn08WqQf0XuVSf6n/v3vcDAjkDOGIZI3j9FP1vikh45QavDMxSnZW4G05fxgXKAhC9zdfBqxNlw
K5Zid6PXnBOEpyHL2MyxLuQ7ydgmuFkKIj0ByEIr62Adf46cjtftW7IiiYjNgjpWep9gYPlptSta
Xwl3ORbkSrgHZ6lyYD/QM9CT91P9GaV3xfgelx7MkZPuxMZ+EO8Sy5eERVT8AfkOfltsK5panE9A
uh1t8U4umaOROfE2GE4Iy1dco7uS1P3VUJ8LvRtuFHfKoL5BvHD+VKNWzxKtHQ4oFib+KJ/jpS4t
lfp1wCHE2WzAwszoTrZl9akz7sz6VRm3eVBeq7Eu+CjnC9Es0RLxvvwQL4SFPFhWqECgTFd6YAH/
1Bjshj2a5qfa2uRHJ1p9tB9FtWtOCyFbmXymy6NzzNdHCXHjaV1Ov6OrttMLxxkuy9AJWsCxzn55
9iLRKTSUSjIP93X6XBtr8+g34ExmH9pxhRoUNbpwUzD8CknYWFz3n1+IGFBF4ungPs91snhe2h3C
VGujaK5XMp+SpfAIKanQ7Fm+VbkD4BQ/L8GXCvgghWfoDkf9lkUfSUW2QBCMqFFVXBN7Z+nHtyEg
KA/iR+RyVE1UjqEBSbkVvp1yFRICdi159cIO+v3iz0rCWAonXS5YMgjwcMclQ6nhNbE2Coq4Orrv
K6/ub0NhATz7sKxRWt3m7/SJFlryJEWLst93gAXHiFxCXzb9dFiK8uO1lfjiJorEaG6rIDKSz4uh
Ns5MoZsjEcovyZ8K16hXBKPjbOPw7OoSQrSbWvlsMLUVngz7/oC2BqlqLHAAudcsZPwDSUDONdqX
+vOIxL3767rO+kz51ArJ1JNpMU/8ZYYS90Nt+0m87DIUn7ZVusad+oDKc/qsj6+KvES2KTLFgtN7
XE0vEZEqaBHQfQh7bS/ucsk1EmJaPdNyLMVNKs8AfzsGOCcMAElXgxUv1Lxc/zzpQxoz59OffTgJ
X3rThOXcB5gO655xVguUu+UYuheznekKj1yq8k6APIuLtSoSzp4z5+jajbwgU/l+IWc3UpQreUyk
psCtP3AFomr3IoT0sQ5OyF3T58G1BK++N1BthcYOttr189nPpsD3Szjb7bO6FK3iUM+HjjBQZ62h
PDMNSj5oF1x3BzBEcsjq1a/UYRcq/e8/fPYBDl2kl2HPQ9DTlXAMwFjjB/FyH0IBRNHZQd/aKdKr
W+vXKHulY1H8dH7iqMaS5MgYSjYmknKb1pRp9tXO2c8p7PerOyv2dUtUmsmo5vYUWDZoMY6aMPZz
4eQYyQPv+EwNjxTGSyu4jS7JiE28j9NAv5YVefEdATOmWORBaQCZzh5QWailaRkFB7Rb2t2luNAV
P9JAlNqnZ0ZxnuynKFgYU9PMsZbD53XM/wVBhzqTzv57CWePyrS6bphkcgZYK0s7pkmoOG3LcNLp
SFSS3toP8SPmafGEkJZsVIzQi2F9bRu+QA76fhlnz6QphZ5cWe4EsEovhkd6sP8oCRyMMTTe13Nc
3VVF1Xx7z6u1v//2s5OWcugagc7B3Nkmj+7VMu06QMDvjl5SONXb9aPTBenY9z/z7OhkwTSNo5Bf
bBBoVnuMOBZDY44Idk9Vyh/bYEZeXrcBXSxM//5TzxqU2TBR6BT8MGhqZqsFx0pHJGZNumvldVti
GfTmU8DR63snfiGdQ05/HSsPl0n8jE97KR/8I12Szmkf1dqWLVLeEEgb8K2YNgUmaR2kmHd7Yf60
XRhYYjXH6hUygQBurgXqsl/NADZPll0z3RBwVT3NkR4Mzux0cyQyRhYDIfQJ7tPDTXTahsONFBJo
usAB1JT+SP2rDQu5dehNXNuLLxZbJpswp9lZRiud7RlTbVVSN6bcHAMG/8Y80Q6yy7fIs7zDBmgU
h/5Ww99gk26FI/tKm+bilvv3z5/tFJaAhLer+XmDgJOJ1rHUuiFzXdVhjWTNLplJ3ZMyfsrewuMd
rGitD1jHU18yWTPn+DNiLP1UwZF4W825Zn3t5Jw6xnVobmdk+GlBAq5oLRS0md6Y0gzbhMddmnnJ
NUrFhakoL/hft/JsRevHKjzIXcx3vDLum43B7yXowQDLwcVH8u6c+LwUYtNdEVOZbCcm7qE3Dk28
Liz1eM3DnRBu9XItCKsq2gETCktneOT5Q1PshtvUekh5OpwqeAuVvVIz3g/vJuVZlnw5lLaFSWyQ
kzHPnHmuFPNOF3u6shEO97lwPztgsP5GzvG0ipLI6Tl8qNzlUv5VH27jtwHGgNHdZDcSJ8vjuhXv
TOmXKYAR5fyl7ckKHHXGvfbwfGjXqnpTFMwStQB+aPfrWp9FuvpinK3NpSjKxdAm89H3IAfT6S2S
0I5s4MLGzbY8bkJhXx83qnQrCTlUD75fie6iXHhYWfSAqL9Ab9+E9KGovan2u99J/1pj8ACB54ZF
cBK2lbXogkO0FJzB/FICSVwI+Wcd7UY8Z8aiQ5HAZ7wWSm80brVw/t7TF0WZ/aZY4pYS7JuDY3Z3
x3bhHxWEaLKA/MXiFBVMIXvJXZEte5QbB695P/FC5yviVhljj78Maq8PM9q2xpqnLT4J+P9aV6le
Ty7Ly3zMMRB30tFmelgcVjU4UnI4rdEdjA8h2g7642AsrWTRY6EsXS27tVBCEDIj2CxaCf/WCgx4
evqVd35G/cFtMZeQb6waz94BbtC8ncjpg8jnosLMNZhEZsr7SavtRnxRRuxR+GgSi6OLbnlWuDiN
q1586ezwWgnww7wK/oQYa2yrrDv4Qs8lYWHcpDmkVvHeMJZkyJ3AcZLk8YXjDbvZkThocpoeOG9x
6HcygeCyNcRWmS5aDaCTNLfDZ/YKNdE8zokN10c858eB88s72yL7Qs0U1eTy1EAsAkioUmiPhS3i
oJ6Rh7rJRhGI5Gg/pF/6Tb3MF+VN80gqE4BkqX4spV9ZtBnUx+RmWLRr6TV97EcyhK7WD/N1/L2V
/7lODU2/gfiR3svZupNOxylWx0mcsQcJ5EMl0Jot2iBfcCJxPc9GNGkrFW5sEeV7Vav8Q09Fs1bU
iZZHkTu7tv64lv5qiYopqWEHVTbvJZC+G3Adz6aH17CFXEOjrWX62Rx3OiPvykP2ZbDaPSEV0/3k
Q/01kZy4vuZf/WEj+88V0dZAbEhG3Dl5ILKKaEqS3rxXboqNdGMURIzXu+GpIDnrs9KWlBzROMeY
YSfjVM9wZBqBDSxR1FaHh2bYNw3IObQsTtM6XY0v79lI/JMGIclDSlSQdklqnIbT0SaO+tDOU9Z8
F6816HhHMrW/ymhTQ4azx8f0TX8OWQ/eOtYZelT3JHgMxOfed6KtqfdWv4T5KQn2xNWFGNJOdz3G
4Gva3fPD0J8bQkeF/2gXWvxRRcd9qjPrvniZJseadglaBF4LXOo30e2E3XKXr60K+7GbIWNmYXip
Q1s+ALknkBTViZWs+2voSuPaVZ19X0NfhfXYxxayjnyZ0fEC07HMWUZv6gHRQUBNrhLJklOgEjCV
yUEYkw2bfEU0VU7g8JyC8C9ydjvQxNhnqSTdCkMuc0CyrcfHGpKanxPlZ1dETR1ZZB1Tc0+CE4Mw
X2lrMqOdfC3djnfkORyNWUU31C6cnIT45C4oUc6cUIWGjBT2U/gulq9yfHfMFkfUqW53X1cz+Cpz
yvvsnqXyyjHyzyDh+0f9nybY/3tkZ9VyqzfZVMqRdd8Jm0S5NWgsmAt0JyOr4SesS1kKqmW21mlL
E5iAlw9mrif8lgU/xQCyqE00+NVag01jq+E2rh3AEAz/wj2xttLgUiZpgpe9HvzuSFKeLXwKGzLD
tMrWd+2v6J7k0DWkaWF5eO6YZDrEGZ6oPsdAuSJ8/HH6meXAokazAg8NlLk/opa/lo8szCSz6kUA
IB6xMtjraQsFzWK6aTfpAm4XiW93/x6VgBs4XzHPfvO8uKgGWRESg3ydwLjPWrSdJZmLTGc2KD6h
I42eRe6YtctZ0Md7c3zTbyGHiwe3TRzhI3uHDwAHLyGwaly3jJ5RtzZdQEZxhwmN/xc9bwuSfcAH
BggqLmZxnAjV72u80QZbROaY2RWpuOkyPu2i46ZvXE7jCRnzFshv+2QSmvRF9hogVzKwjOqhKG7w
fx+yxaF/lJpF3wXKsG4BGcjWvXLan8xAizhrtHZsLtHsVgQ0Qbryu3J/bJZKjvi23EfZYspWUrgy
cqeUV5BGDfvwBXMazdkg34b4s4X4Lj4iHPxqXtJlihBNLvcldYPpFNNzd7qBAq6nS4ngKV1fn6Ig
3gvWrJ2Nopek2+jKA1QUEIWuBtGlWVbtQoqCId5Ce0kTN4y347Q+CAdW1VsDDmqPjRsTdu3oX7Hq
VFGgGi4g7JG/HliPiW5tp1lLkEZSuMzbwKRmx+vd/W7u85F2iq+126H22/f8swuY1JQruFvamqQz
chgFO+BwEFVb5fjZi2yINnyQ4HATP2Y0DheI1BYoSqMu+M84XDGwXDcrkkcAKuaUuYKbCbdSvqyt
hdHfpag7QvOXJa+qeNs0HxKefOAqRTCrN0q/fzwM/pEvcdXeDL3Ty1sQIZEV6NzoZbywnmqmbRks
OdGV6icKGLnFQD9Tu2p0ve/pk/E4vbTLccsJqw/MF2YcpKR6ar/Q7tpXBZ/4pr9F1Ir3tD/ZWAaT
MNBaZthBL3Jn/ATe2Ac0FG9ya1fbzWnEXWKfPBSZNVEqTPrhCcResoTy9RqpdvhAYcV8OTz4OccJ
y+6f0kXJ5ecLgTNBTKw1Nn5U7+S1DG5+4q84TRzOH0S//swe0LNpt0YwPllEqMaOCUilIjKFRA23
tWxhyxSR+LU7mkkBkSB+uURkJkYeWiCSrMZVuEgNqCo0TpOH09PpXQavoZFp4gMDYfmSJWgKjuiL
GyCv7zEIp37dvjRfyUMhLvKcKT4P2KvYCjqb764L8SvYGU8+IcJVTR/b0lbeBgSiXZAPjwVQOM0/
8HlPC+VW/Wggu0eBQR7BwdMpAwglpAnxfnqP9hML3UcEJOSJno8Q3ea7SfCrp8NDu8/2B87u8oZb
xf5w0BfZsnqyttJbtpy4+ldzfFZrTlL1rZwzB3W1LQ9ZaAjk5vLkF9gC0hcRn7xxVvpsnZYp35ps
3QD5s6abTf9lZM/luBaAbGwm93h7ejQ4pQW6n3pwQGYrQPz72iJonQtYztfds66TKgv6qeZBPzAc
fMqzDd/ssYEqEhgjq0ezpBo3283ceUeXn7wngJIh1J5iKLUoa2L+l3MZ4B02p9YSHR0uqBQcs7eU
UaTWvuDwTruAXZ0+T/VZr6TFMbuVkzVfOY4hfTG/F+IHtFM0UBVn9ifs6n67NKH2y0H+nvP5IxXJ
V+rkY/yzj5rfYJWJvfidt5JY8eNX8Y53v3+qD28VbI2YiVSJRP7kEVrSCWAbfnH4JV21Q93/pX8M
vV3GblbehAS+m0t63zJpeL7xxRvPqAbTsl6tSmapn//ebOQfpwj2GonKnEGSKunM29iL/trfFLNU
zLzp84ejXz9ZM7zQjj/oZqS26Ubb+EudX8X0i1ATxMtMDwieeJ6yrXFNJfgDGzc/cMlUNHJ6TAuu
ylmnp9eEKIzFLn/Qs6/GZ/FX3/JNswlX2bq6x0WQOeOdKNknw+FwmbEkHW6y5cnLPWvZs2oExhCc
rtycH6f8P9eE4gPQC0BMsl++35wpMqRjanBNlC+Q23Xy+da1ZqvbwrrB91CWMNRGu2w/Kn2Z4mEg
5Dy5L4RXmGDYXxXlzQK3cEDBEG1nEkzRuz2Mijqv2AJvs3arWV5lbYZ8o6GJxOIA7roPhsbDs2m9
HoT1tb6Fed5WPf+Dzp52dSiSA0im/GEQV6N1c+qfJdEX1siHxX07QOOLdceSBVdRNLdKPHNI3Gj4
ldW/o5LPBqhLzPtqGbcH1n7dzdEm7HrruQmfC6LkRah1Qiu77fEWAFpq3Zt2SOp06Yj2PVvHlG+F
YVVYd/IvBmeH6G6SN3+6qm4PNcAk1sDT5kgaMmu7TwH/jraW2xXrpRCAQJHXKsf+1E69nKZb9Ti+
F4CfXVzESDvoDOVza81qntrmFtSUh8Gi4KN///fX8sN0+5/7Z8CHwFQ/p4p+fyEULTe0ZpC4f86Y
bmgAIEnqIGysE8VPCQzT5/jssg8yiodZi0zN+u8r+KG5OL+Cs9pQ0qxE66xT/jAVu8Gjz5NbASQo
lWlMc/JNnIfJMXEO8oqirTo45TxDAY5joh7DhXmYexi78oQjHc0GRxIkNs88rKO4ZbqjQSCV/z8c
sT+EgOcXffYdYQk1qqgR/9w2rmGVlUEUP0Q0RDU/QSvBoxWsR6bCirKRa4ezn8r9dNOEbKCadqX8
IEZBpftK+ykS25j3hDpgbW5/p9m6Nq7c4p9nG1Yi1iHT0FBRybRMvz/kVhirLCswYEAaDYudSrWA
/0r93Zx2lrFoxL2pv0xkyWxiqfIkEDyMiBr3dByAFgfmStlMNdnBTrMQDrCx3eShQ7kQGNsBwM4X
wJpwlddEGTuWtWOzTUB4oB4pifCe2GTNij7Xgq9orHbVyanZJIpgxNx1YOtHK70q7gDdPF7zzPxx
B3870GHvMlSd/xbVS5nSknDSFEVK7vRtsSx3M92ULEiChxyJ4MXIvRbko/9YiuYf1MATAhOxzB9d
kCRV4yo+GsldvrReEtHrH7r3wxOON+p/6bRDMAqdWpDtUlqgXTWkj+O4b8NNwkJ0EoQbS23sqFid
GJoQRhPjtGetTWfSTkZjeClLCyX0SxBVj9Fb81yt5Xv1xryheBw5matxoNGBHnPogLAX6Ijmw50Y
7bPwYzqtq+RFgyJkNHv1RP3PvwJsVt4neNf01q2km3HXXEW2/5iOm2f342xpjvWwV04V90O5MW+x
BIG6UvH5UZB8qV6CjEovfCi6DRAucgGfSJ/0zPX1AOcfE5fz6zg72Q+nohK1mOuQsf3yGqJq7PFM
N8v+ButpsYGUKm5NG/R/5l+bt/xcX+ebMFchIANnHM7Z+kqe5CmW0jgFkbWwjqsMQlCH9MgrLP+A
G9KXSUIiEs/OAIJ1Xl/9Iq0JyMG/19gfs98/t+CvqzhbAEbtcMqiY5Le9fVSBEbpafy4i6gNiYX0
f0g7rx23sbVNXxEB5nAqBuVQKlWwT4gKLuYkZl79PPQPzLhVhjWY2fvEobvFosi11vfGA5Fao0pf
L5QgUWJMTQlEvXIvZu4bH3l7ETdrZtCmxVXQuRXkoXHYxbSmP/8Gm4EDob/wbS84jTZEjNn3WDe0
RCxx31YDA4TSNPW/SK+S0sqmsk6jM6edKHlsADySTTXhVHnLCFYfzGnVSJMTyoI96dk+luhe0NdQ
hKQ+xaPnxy+6tMEjJucwxPgHriHUz64uS68uPjU0xYTCVTzGtJ4J1PxsaNIL6xUhULW8oVIvq2JW
XhrQALky/1C0Z2GizuFDy0XXZKp6bfGKZeI6TM1FHp3NoXR0/8UsODH4jUf8xJVrUD2V3ZCcnytz
s8+koEiLJqAJ1b5+xAgAp3VTHEWAguoSSfupqxYFKWijj+aNX2vqL9PM7MHiEC+dgu5dHp7ScEmK
VRM5hWij9x8x6aCth6uCn6VEIdeO5cvwoBWnXthINZLgBY3wmbSIdD7NQYA6FV5JdGyyFHrXSteM
BYzE01Yrt4qyCfGNReSEBdNjp/zoSKEL96Z46hkOqkvqH1rtPIH5pI9x8UnF4Hra1xdhJGV7l1Vk
pS5orTMv0RNRD05+UJaAhR1Jxw+xuC/f1GTHGCqUz76/UbkdAaxUXGxFndhRcJLyM+EP2tRT5V1E
KnK+DMES8i8Oez7fNn/VbOKD9jVY+EaQkQ3ZjBEQ2CwPL62x4j9MTdWrob0i2mJ4Ch/ArExxUW6q
cKnAgIDiuVHk4KSm6nJA87kUqIcHpwn7t8xEU4mS44n50v+g7pv5HKkaw+gc5wax7XC2G1MPl8d1
pIRrEQEgMZ/i+qW2vGGRQofgu6CH2C7xVhqpM3yVh+4nbe10PQnAoYx4guub40LJvmrtI1sH8VMh
73yMxRWK1acyW8KifDZbIQNqjmwyykVv1h5Fj1fb9DAhHvwjUAIRvpbNEQoJ6LAZPfqBdaeigrLD
3mvze7DMV/04pI6qr3/X0lT+Xnm4arMKK/4yxr2gvIIYJNTJfgFLGPvyOQEfuFyvi2hNMRpsYeEm
O8K6EwaxY0T4ksyxQEtdf2U8FCguAxdaLMMBUziqsMy7T1PAdvrSFk9D4WCqTPZ94QHMdIDESrWE
he4qgOrNFZVtuleIqEvTBwmSdvCdBEQ56VdKup+bVCqknQY6klB56rXOE+H8SGu2Ea36iZv9lNBg
P8quUVBDS6u2TdBXeuh3ynNKlqhlFz9YiwaX2E/4PMLSpKdrtUuu7jVc6703B0qjnAM5xDpuHcgu
NCXHfCX5UFXtsTpm5UKI7FDdDtWubmjQXqjAqr5TKW8d9F/Pz3V9FMxnMV9Jhhuqi+RRqQisXcyd
yy/CZw+rrKzHGVRqfoz+wGJ50cnZu9I/7uc4mmz2CPpBx5Y2t23XOOn4CmLcc4SMDv/eO76fz+cd
zJTgMgwqr76pQ8MotJT2ysqZlc8xbJYwqN4sxb+yXVWbAK222uGbJb7tZACeAPqfSpe3cnC5G+Wq
YBVVeFeXPWgzyftQs8qDpV5E/4GmsnRvgf17/5+XPG8Gf0AARR9NSaRm0fnqhNWlXDf9Mglect3t
8yVJs5GTCg6GseGSCvsrzyuQMYnYNgB+bPuS46NS/h1FkbFwETkfuQoh1wpZQNaFkZKZ79/X+/ft
2TLxNcHrfQ8V7q5XgobVOD4TS6rSPehiHihLovAPSbxsWJER6a/71KOMwcYg3GC4tH35jmHtm5L1
9/78x1Xc3LVxmAZD1biKjiqzAHFM9l5MbpN6grnEhjsm8HjL2rABlPXSGwocyCvTCbM1viKO95p2
6bXPMN+IlSuIr7X1YOZrkTr2OxKWv94tEwuYTtI5qkvj5jyXRaMWqMTQnVmwFTuSjlboNOKh9Cxh
y60L4KfBiQ3AMm0XX3clSRfpvZZmbT683p4n/ryIG42TGfsqaQoJW7Xl6pxqnaI6Fax12YvIFHgF
0mUcNQ9jsuKdcPKTStcvhiOThE+esHY49O0+7YKFXOzU/iEjp1RVH0PATeomm2qDb79GE5TZwtO8
eEbnRnDr1mafSYWXtDqM9YWdLDkW1sNI5qmpZ5SvxQyQOCTkt4IbQY5mug/v/tzzSfFfP/eNq/Ha
qboWZrxa5SuYruzQdQ+JwZjYqxcVe7O1rqUVJ44A7JgMrMGRZS/L3vvmaI0OtmceZc1V7J7hfiCh
3SmMfUemcmEHgpM16wnBX/FDsV6IJCBwIzrl2l4r14xurTNRs2DnB7ZmC33AxRrW19+5/nWHhX9E
aLNS7/ZIzmfSbz8utmcD27Osi7cK30lNjVzWedbIyoFGQFTSOwXOo7kqw52InCsPCuewZCHeTVv8
69yCB5/pVTTJZf49WvyxigVdro9mxK1Wjvx4xke3ljDyKWyUp7nXoF1rz83P+OHe+/Ud22DB//Nz
bx7taTSlxjD4mXmCv3T8zPm2Ud14N3mTQ2POC+EHAYaeavErf9dR3n/qP1Qn1DwdHoWh/kQI8JyU
bbhEt99D0THI/e0b+eOu3DyAoR8Kfp5wV7KvlgZfmOd9rtnqhu7LX6HvTOm+w4XfeZ3/I0tOWFcH
vGtyuaNcBw1inh47bV0N+6r9mRiQNdFK26Z0LCnvpI0r5mbg5yKFbjXItvJOTONZ2Zsg78MLoAXn
uau+ALXJeY2NbZExji+meWo/whmp1jxFGZvpTZCXWuZw2IH2gMdB+93pM3XSA2BhgRdphgSuIg6p
cs36MTm2dHznOkejJwVui6PLWKxG8+qYHe2oxDrrhVddl+l+6G3oFvru1MdCoAwQir3fczAdflxf
5dBOnqVj8k4yhE9iDjFTp3t1s8qMWH97G+YaJVxS9Lne6oeEVozNuC0jdojwRLrQKlCdTGLzFHG8
EtMrvvThKvcjl4I1LFJYBYno9frrMide8zAUO8qA0usTLyyBPtg1hJPpqsqd/eE77s7za4lcI6cW
Yj9uU3v7MpFnWUZ07m0o3S7zBlQDo1i4ItxbuBGuj/Kp77bFdTX1TmhsJb4lOyI/DAYwOIX6QQoe
NUYOnJl2+lRs/73Z/zZb3N7EPy/v5vXKujFOSXScX6+BUPdAJMmMwiUgtix7Gax3zT+m13XWvrXi
spmVu7UzVRvERepP+nu7cWcM9ArvJahlOy232bgNKK1Hw4jXuLjuff2XUD/HJPL58TmoSIkNgBqm
j047aLE73oMWlO96AktGVTbHjKmaNOMcPDR/LFNWXCpdG5rJuSIQtCJ/Yx3IGyKtJmGDfoRVs+y3
Xctabg+TF2saMd2HEBLWf9eNcRVYvvczNCTbFPuDOCiLDGZVqVYtuK0a8MdTa4dS6MT63BHUY7rD
UUHoeedz+GUhsuJ3QTxc64sVn6V0J7rNRf5C2NLthov1ojT0JNrR0vwUP5WH6YsZL7loXzKQP8GN
tVdrWO9X/Q/1etSMg9xt4/Ypr3WnpucsQkMQGesRwJLhpSc5gF0NqxbOIqZB1xgXLHfluXnIOAtj
F4uUY1Uz0y7QA5jNefrglxmKWhGb/yKH8/1AcptjCcfpGVOMDtu3kB6NlhCohf6zJ+/D35fm8vqh
kijFOdRyBAgWc8dhlJ9dzgiYXmjdOht3Aj0OmiNaNO7B3B9KzO/wA9D84lGXHfaj3yQoXhmSBQa7
grMFrn3Tog29LTUeaDr7iNWXHdl6isJleLXl2rGUTYNzm5dmetHh7ajDhv8mSJ+RR9kTcc2P5VrZ
R9UvUUYO3Zm/LoxllXtRtGynbWt8xuqDBssHqVGtRP79bpdy8gED0FBfE32+MnAX5diIkWdekTv5
2lcpknLDtFV3yyvYALHv4Vmh0nwqPqbmqWen6SPg0NHBgozp0v+Ephmkpy46jvFyaE+5ZEfTq27s
NCSD9KgWXqLbFUtptUAITg9H0GqoyOsHHGV9spDeqeNhgfcJKXwicB15WdbvtRcl9tAZKlQFdnuC
n5sSWv6UlPbUH4z2usjNvaTRWb8aFTjzY2+eBIQgb3LtCWhYqLt85EJlNkFhz8RGTUlXbq94GcRD
TTiGeUaBHl9/ScJhkn4aYH3jOoreRVLctJ3lm6ilJge9ey3bE2yRso3KWXtuqA6PSTWdVV/xREKt
KCCn1EBYlCL/8aPY/NLMyk4oX6XrJrfHkpaWLyV7U9GNifFr8D52H2HJ7j2if7N1w7PadXBv0jJu
SW0L/xb52ZohISeaOyT++/KPfpOawSQk5+tr9QWpcEWD3bDKbPxso05PYrFUCVTjFgpeA+/FWwAt
QJuDsEiDMxynJeNutNtNUrrlh/FYyRvhQ3yjvIXq9WEdvqayjemW/vWYI9C17cmywyFDuGI1ETg8
hasoeS8G+rW+VH9FRjYYkUn8CHndD6OHsGM1PqYPabLsdFvo1778nploabD2J8uMsKXIwIhDZvJW
6va+5Ka0g18Ddmw8yWY42kpzDCIOEDwddvDy731AuZ0gbm/dDSZrSUEqx3KUnpVH7aNGMqdWc39U
+xB1zjUn1H6BEnLiIu3QKzFAUCG2KV2wpMop7GITOh/J2qSK51Rpu6Z51gJbA0c4ti/Fe3Zvz/p2
6mLD0ixIbPI3VYkStJtFXkulMBQ1cTpL3bYRPKNZpmA+6ietX9T+9JzLUXEx2jeIeVzARBmlvE7D
ul39ijaWgV/PaXx7/Ly6MD4zDuUYDjJRsi8JFIhXb5M96zx2WrIJGJ2qfbFuMb4yBK2sY/Js7Mi0
fqAtF65qZVLM+oYaZrSL1BtpA/mpUAlQn/CBCuP7VGxGQXN8ZPcaC7L/lVYvHc9OH7tCfSD3rABo
UZS16WjNlyG91fggCe5RFxAtzQs/H01M0dxZMBgLkWiK91nFuJ6WavnAJ/aBU7QEdHkTirUJpz58
ny3/ENdW6obv8uNw9cYTgfaR5E0AbflCiB/R4KJQQaShdiXajl9G82lViD992kg2rbVZhNHahy58
EL6aFMeiLXbowgiGIViE8pJl0tA8sM6ZKqPQnTI35bnMN5K6L+OLMOwmYSvL2yY5xtUmSZbFuCR6
ymAeDMKNUbrogGsWBIwxBeauU6lv0gIRVfwh+Hi5s1esqSkFqAWtBFDS4JJ54HTyUyOC5H6As0nR
ZexYzveShMj4lxB6TGJjcmgiT58p881UEbM6J2qo0DusWWG5iEUyz6LWlrKFILlJ6enFuWp+tuoi
CB71nu8CmG4OTuRTop70z86ezMiJfpYokEhEHPhy8cbY4KDkyjXBgtyDtvsBkShfKsRvmYdEPz6Y
j7UneoWXE+hTnME4Fz5YYp3uA930jHIRvFdXT3k0LqpvF1yWxjqRr8MEk/kMY7ON6Z3NayOHW4Sl
k1Oox1pcpIylAnAkM4R77QB5vZgtBYmXug+AvPXNwBJMHwQBfCX10msB9xY7D2J1tEpkQns8oYmt
I5FAeNA4qrxCy2smDyE5YPp+Up0gX6c0U3XrOc0rXnSGa2L2GaiCWAH7EenW9LYJiCE/mcUqwu00
vSrCik8yKCsFSQy6r55UOUFYFMf21ECHh24j7y0TqHKhg1GbbpHYYvYgJa4OlEN9uOroWFcIL+8l
l09qxlet3Qv6Lke4R5Rys/VZFA/Ri4mrI3yCqQqw/ohXr+VU4erkG6gfKUFfUJkd9n4OKUn2y6oB
LKVdI3+iuRCGUyWvGvE58Ldp7KK2bLPPliFEyt4UgbYL4bVrapiFA1IDHgptYV3k4or2xe3KJ7BM
8yyx2eWvJnn48bZov+ruWQQK6WOmbnVfzH4EIII5lq/yebMdU3y6m1T6beJmldNFmXY5jaQRXfym
2Gl7c6xNdTqPSOmbtdw6V3GW6SBk2YTuo+kqJIOycv17J5BuR9rfH6uIukjyBMGct4L+NBeiqqj5
WLDleY5dkgC1lHCPIBO+G7H3DT67/bSb+cMyRwOzMJ+m0Ow9EAKb7iieWOK4cedqsMgeeZDd3J0b
s+78oN+3PO7vrIcinUiXyUj+72khkfTUzKppOhP20S4niVD10a1pTbWpPM7WvQc3NRce9NN91PAW
uJp/bEnFeqoaJsmCt0hOoigMhg3nqblnwzA5hWy0bI2WjtM6fI5fw3nq6rLV7oC7iKpvpubbT77B
VdU+EFALlBPzKHY74pcrqAEkLOZ6OCt05lQLEn80dZ2D/nXZHoBlr15G5GonOvTS6aNokdHZJErm
DCWEItYnVtcLHZPHcFhAVCATAn5gvSRellX+6kYbmclB25NIpwefRQxBcLK6T5F/byIC4zj+aEnb
jS+BemDv4xI6a97ugvW8uBLKTNLrSAxZ4+iXgMnnNX8TTLv3AHQA6+MD3XaEgvHrVoFM20zlUtR3
U3Makr0Gxoe32XBj4pTyk6+QE+rO0YaT5Na9Hb6AXFDktRdP5N2QgmacxROcnvWgfAkPMYXhHPxY
xn8URKdo9pXl0B73kPTO9HWlBgyN51P+zs1QYnsyFsmToC0j2Dj6MIRFsJxIn7P5PmPiM9yeSOee
/RmlRbS0Pi0oTFudE/IgJdyIuRCK5QslduHm+6qxpye2y1PwpZ/ZA6oVRZhYBj/GjbxP3i1lkaqo
+gkVeKxfpHyntl5skY27bhOopodq2LE7sO4JXlJs0m6VG7skeWibUx4dysGLWEl1MumccnyFrE26
dkE8gdCuyAYURZf8E4Fht7T1nxyJcCeynxTa3GzG1kWjC1GiTpA85PQbhoUnL+dcv3bYSe0+YUkt
dsF1cAROV9f40NQ4/+8R98otCHr7AN8c8hMzlyJ54tVBLgfSPTmKubhIgk3KkYqKwLaCpfkLl1bo
fawjGsOFTUaqqnbQf3Sz2gbJdvAKBIMi3bcraiv6PY0m7KSqaP8/LDB/vuQ3Z+paF3K967jSOa9/
WAvvHOhJRkRqQoHAA5jOGUseuzPng/we6XTvLs1//wcOonWdGhSsbsh/IrS39vgrfPU3IabFjcLL
Iy4yMmjV+WE1Dr6HMNstD/1lJFCzWtTH6hSdrJ/FvPTOWa9zFxmMc+S14vvd/ebeUjgv039caaZo
+dWyuNLeJgwHYiIYMYB0tr7ITjiybGtdVHdAuW/ij9tn6Ia0EZpJkhNz/mY+Ji+/RKs5HMJ0slfa
M96EZYpTrr4ztXxTAv/+THBzZK40G1rKzXM7WNYghVkynUm5knFbV4eZVnkg0rtSCVfzJpCYg3qM
AjIM0SR3h+tPedzl1Clpx+CxWt15OOeP+xP4u72cm4dTEKTcT8t0fjjh12JbWgRuHR1Yuxkmnktq
uNrk9d+f+c3xefuZNw9lUcmFjMBsOosPQODEfiyG3hM5CB76NzIUFc1tOtt6JwTjR/xiPpqqO0pM
nyezchRE5xS3fswCXx8zrrAKo+c7l/e3J1E1kCTS50T6zy2V11tjlld6PD+JIYmOg3P9rH8yCne8
sXSUUuv42ViO+siTeQlsxcV2HMInkZ/YYj1bGWtp/e8r+utZDMLFQCAtayY1r/99NxrZH3tsshPo
rOYZtM/Z+HMPswLginJjm3/8+/O+ZR/NX9Cfn3fzLk61VsltxufNETiUKKXIwnwAS+101d/UCfZw
+DSf0rVqY5aslzy65Gm7fozQGKEue31I5S68mO5VVIMV3mS8JJ7F8fhNAFgGsmoWfXvna/vGEN1e
9M3LfCUrSgxjLrobD5MnukEGQ0c8nbof+wdMTKYTvV3X2q7iescjuseQ10uOPRyqdrhqHznhYT8T
d0hB76wz8t8OW3/ez5vTrShCUI4Vl6Ylnr7kiU/duVptxKY+F5QlNjCwTbpZTlq55Pa9N/6/ra9/
XsMNWJJXVuYXKdcwhypKw1ZlZD0Mq7z91eGz0egHfafm8F44KcGyf1lgMCVrloy7G4L85njdyJrW
FhGf27zO40u9tM6EBmrT2aq3nXVJKGgca4wQPfWLu1I81zDGWbiqlnlyFJNnaBJHHWHANqXKkDzt
snRbDyvVOPk9bSkE2CkCmEffgO7sNdExS89PnrP6KcHK15gbMVjLwdovvfK6UQsbfsLyEtwM004d
H0qZKtLOkXpkbKCYF/xlfvQlihwNdVfPPtSxWETRKpix1doLq5VFzqvSbstybUy7STpPRJIBvgY6
AJ83fJb9EsaJ36V4Kqudpa0NpGtNdpHGr4lxtilU8BLjXNcWgRXEL6KOiYDc6afcN/4SNW3Z2aDa
PZ3MyFe8q7WWyVrPXW30+vIXNRCpRv/DQI3sOe6W/KYBFc+QjnkSjcYo8tcylr8jVTih7hKCTBMa
fR7gdcXezJFK+/Sh8nfSBfxCFrc59rPM9a19cV37lZN+dWh1FuAPS2RSQMbXyC5IASLUjHpXFGqI
vJBH84dIgeVl8Bnn858hPjSpagfPz05Rx18uDN8VHpo3IlOeWuNDySjFE4/TQHwokbOA0T7WR2YH
B1HGCMOe7VT5ZFKenqoEDPQHYXwQElctXvt6Wf1QXwidaCtXMk5kSRb6cog/24S2h+dJ2TbRVwgC
IOLIesTjpvRgNMB6JZtEP03LPqj2QXpkFcoIgC7j5KsOdwHsD0GDyPKOGZLSX3KzgnSNtLcx9kT6
WGODZEHSYBC01QnAUfAi6ZBDnPqxjqtYHirxIxF+DNVbDpER7OTrUkuWU/4e1UtJf9Frm2Jm+gT6
rcjAFBmbzn8OUdDjq66lhJiKpSKc9cKRwZdV/okhfs7UdfFyj9T7Zu6aV0QKNURy9GAe8fv8d9uQ
rSRNqrQTz+oePiJzqAqJMlzP81a7NPhldsAZ713DJRgbKSUtgRooCcS1GuJf+5Hz8GNG3+MOWpKX
sgk/s0ME8OtjTV3J+ZJGGIwFc2tOjHd13VmL4EAvMhEJ11O7N+WtBpPhSg7+jebSXbRVsVQOwnPW
LFFXZ+rZuu7S8lFRX432KVM+M/HkVxcx867ZqhNdWArkjIgYQNJabCbDBuIt/SkNdhbu8p9gf0Cr
uFKFo0nRxBoqhk5xydE/eA5r2ryZlJ6GJ87VIIviPYrhG794c2utm+Bvaijroi1JR6EuFc0wadPE
jpBeSjwPcoPhZQ4LTQdCS9zWePj37vxNEvU/n03+IaJhHS3CzWmgGuVWnoyU1UdCLe3Q1WskiN9m
Sc80fqIsHDK+JQgYbTMHiEw+yUSOhpGwFSFeDQ0Q8SGvFqK+jKjFaheytgQ1/PdF/j4k3Z4r5xwx
Cf8O+di3cRRlNPllCfBypkg6BHUVPJzH0VeOHfdN+VDFda6fr9hQeocS7ORNJE4pcCNiItTn8pJC
Xe6iF3nffuUXcXLxXOen/lwPC/MtsF6J+g9/qG8EbZPTZWUwUxWwLgJU3OxOvccZa89JHAJPfONq
5LGY3cqsX+s6ozxvN4YGUUEXNH/RuJWUi8Rh/yDt28d0dT3UJ3Ob/hTfp+tPspYrMAfLGe9OhOK8
4X+/OwrWF0wwSPFvNsWwyaVrVITSud8AbPo/YVsNCbMxhdtbAz1ivTZwqybiWmqXCLUrCbXY+KJF
iKqKQy//aIatZKzCYFkF+1HajNkyDM9sWzR4x0tKuV/aLYRt2ZOmNIdHBdQiEzvxATa7jXcQD9R5
WynBb1q0oL871p46kr9YcuMPSd/kCWEJ404OAMEf/eQ9wRkLhWgVrv5oPQhAyfRBzSpTB3w8VNZB
tL0ajwE91902zJe6sUrlJTlDMWrQj4wasXEp8bj5ayN8iJo9vcOJ9aEH2yF3wDhM4A+G4e2gXUSE
38H2igGJvIdF4/oX35OPwkN54D8lrqo7o9i3hJD5RTIQ6yki1Z3Wty5iU5qasK0l8UwPWb+BFh9e
xS/1a6IEuGZY3g0BBLAjhkDC5rpCK8NqOyPqzUe+Q0Lgo3/yqk3eHdB3AxJVH820x8GZAUWHTj/C
A3ksRgrb95eVI/PA722hxANx8MJnBHfwKOOr2GyEn9pPZUmN+Sp5VdlgASXMkTPa5so0SiES6k56
fqtjdATs5xhRvd+bMOTbRMD/uRUGki5VFikHuDk8J50ptvp1FJkwrhc5ezYIISdUWABo7uz2tVj3
a+kp/1kC+bXb4Op2T9H9WfRvgxeqtv99ETfHZFMKgjIXuQiAw2XKuLfwh0voGTbE2tJHl8RlbO8B
D9r8o92+i7RRz+ETCja0W/1QJvlpJuYNn2osxdQpcX1kP6KBbd2Wl5OnfxHxBFWExRRx4zJtN+qz
zMRHRHvpxeR8xh75XOVj9SRGwKN9geLeTn61PyQUl3Qmm0yQnqYvUO4Aq2TH8T3eIPA4o/qIk5VB
FlX/kr6FK+UpjzaqCb9n864GokMAAdqq4ce/F+a/ziI4bcGadRgFFh9uxx84yxgZQSbIJEEHs19x
LcZkY7Kly6C/5OIT9t4KGOyQaMTSHtNCSs2qex1AQlgP7xllv6mi5seOUL65LgsDII3X/72YAOqh
9akkBn0wGdEwettth6CFOJNOWyaFRxTDRMAqNTrLpH2NfbTvChwEiIlESUFDdh4Z4e0DUbD/vk1/
w8cx5shzQyDycuJg/3tlg6KKYhjALV/nEucWA2W4J8ujxZOInhbpzJLkC5p/4JfnAPDOFSFsofyQ
3e9R0RmBR5wBK+PvUgrVNntPCR5il9L4dvXvS/3bN/rnpWo3Z5Gr6lu4CseZRCDQK5xN+A2Brzqx
MDtIcDAtYrJt4hZSon8WurDRGTqbdeah1bub3f+XhWQuDZ9zrfnft51NLZTJ1AoSjJQj7QblVsRI
k+yu/npWp0LUBoVX06roYfqZKmw6jlJ7rUZw171ArL/cFmvWgCBT1fEKGLcnEN/0KUfreLbGB+2j
GoCZvNp0UnhsMtyyTeDqkOoL4gEmfUH6RHu9KO4c1XzvGP4XlPG/F3LzkFdGdp1qMRDPSLKJSkib
1ah5VElKKxk03VbE/SQv8Wpb5M47d2/D9y/kv59+c1pMmPq1rhRmLKcvvsJ6r9RrxX/SyiNdpbED
O64SaMMc+CibLHD1Orte4mKZYywgHeDOo/rXi5nZNvLGJZ3///et6stYvUpaJAKtkXDDPEtIDmkI
qg2rGrjslUCBNmtguJyetXExvM3Ir/B55yrmT/nvis8t+eMqbrivSqsz9OlcxSwfzpE8HbBwE9HY
vg2f6ZGJGtA51BdMtyzTeAbWnADCn/c2nr9wnv+9jBskOBvibArKmPFsGQWvdbKOSIhuXIv5xQ4d
9ZMwFytZtxxuAd9t8eXeBfwFMfvvBdw8mMKQtVajp/O3QeiH5DVROosl+2ILfZLuauhA3+lPcrhB
YGFPKiWpBJrX/pLi2nAGOhqXQOduC0pMGKrlzvqZf39Vv2Wx//qqbp5eRU3aWOhyEXLWf4jXOH2u
uY36riRUh/JS+v6wTtXPEvgIiRqTRxW6vORlzyHnoxL0w/hgMiBdHGi7t9xRP/QpxbdvGRNPozyN
ZLpkFBhNO2phtHabmKegOpv0JWTUoWqPSXuM80Xyi1JCghSvRCVhClsg0N36xwi/m2kLm+gDBHFc
duPmOqxjxkBqvtKDzsi6nxm9cJFMz8qwJi+/NjfY9SrZ7ejcES4jh3GAh1FbX6NNNqFqX0X5ZUqX
VbjNlaWVP4rBgYooUqoNnNUt/4yncXDfBOAd9zl4ef66/3Wvb1DfTEyytBKT+V7HJFes/OA1JRKC
H/MSSgca96INsgM0mohc7elLCveN6Zjqc+YvTXq9fPfeqfQvU/b8gBp0KGsKOq9b0fRYBUkeV2CF
8Zq1omzcPJrLnR0Bmtez9NdJn6vUUJffeex+j9Dfb8X/+eCbk2iWd2MhxQpg6V6+Ij9ajv1bB3aJ
pwfHIKFfO3WNWRAZ88UvjvEbz4LozUumdjHV5T2SRpkXpH9dzs1hpG+y8RpH+nT2dVAj6LvaVvUt
Q3Q3BxI9BKRugagAIWPiWygrX6E7opKpEBZZTrhN5CU1u+Qz+bSwFbabgdQ4jWnGw9gXeNPp3++s
/BeKi6+NjVdGe61Isn7z0o7NnFWZtvA7+fOgE71LKRYFXpbb5B41Mio/xKwuQ0qCV4Xi2lcc+C1h
NNZjkUuugJ6cNi3hBXyJN5oRlTTsDOlYadfn9IfwOmDhQ3rIa/YT3j7If4j6Svc3UvJILhdRVcpD
sCtXFsdrHJTUeOgrzBJYHlrOIwvzcbYzXQBPXbkh9cBOHoel9qUxgI82DlFJJ7Njg320XIVHY0U6
Sz842aZZ4Yc1i4t+DFfDXnxJ+1VGUFHzZT6iKZMVF4kesTkj6gJqSqoPUiJXond1UdgJb3Hh1AoE
OqpAdAXiY2cs0A2P0dLAaLBANkDuDurCTX+o0RWkL+Op9xDaJU685WI1Yi+IZHGzVwRWOaJLDC/U
n6HcUmmU+CHS4BXSe96tDcQTkKbasEuaI3+cFquQ896piGcDZMfZa589KbQCYPYUizeyM1DYTbQ7
Va5WrMSe0wmiXCujFnrTm+6VBf5hxlI6N85we9FhcOkeUAO3jxmw5gfFORXJYPid1ubkWPFSVVbI
ywgPzik5D7BcDCgLPbRJ5u+0y6zzQJ302B4Lwp2JGIpdM0KL0X/KpPiQQTvq5RrvqRARp/qhEKI2
7MzwmA/LHrR6Mp9LzSaA/lOdFmV9RL5+57Gdl7dvLxkdyiSYmjqhoTfbMe3pfm2SjHC2woW/N17L
k7gvHtBtjwXbILi873aZm58rapTYj1m1nXIt7fCoL1KM7BAR90A07a/v/R+XdLNBW4KGTEflkiRK
MoTHpvihKVQxARBNuFmxwwu49twIn3YZLUym80VUnvRpfVW+opwgc/TglE/h1E021lnfkXPm50cC
ofVm2dUpo4CXYeg5UlWJgEdZGMVBNJ86NfEynlv5SjbHYjCcOaY88PQJpoVxy/PPxvremvH3lR4g
zNJVDG3fRG5KX4vE+jE2WKt0LcyHIRnFkOnUFDAdArs//l9EcMyr5vcv/P985s0xkIcv7urImkcV
zg8kRxPBuDa29bzRXVf1K+0twyPSfxuHCmjqKbxDC/5uh/x2AYSyMC+JpF/9Dov5YxRP+qKcRqGi
lOnYvWofBoVvUBmYuX7QltxCKfPsgeCSeMSuo6NJWmbJImbNHpfKVnyq9ixv52ApPIFyPkDXb4zn
Cmm29ZBvjE21o7ZlRVLOwVqrq3ZNtg2QtBtv+u1VWZiUTYovLT3rEjDj/+LsvHYb17It+kUEmMMr
KVLZsuXsF8KucpFizunr76AbF+2ShdLFfWmg+zSOKYa9115rzjEXbbFAmxwfdIZx11hKFwSMliST
t6XOJ31irM46DmI/RcEY0WBR6Q3OSTrZgp+FpAppMjrXxUl1GGnNESRz/+/KZ331r59t5YacKZpg
VLQYfkHRNIEHPLaPIbrC8Gn4IzkRWreX0yK7mjT2w1IFefivn322adensD3VCSOCGiXsTI3uEQto
BzNetOxNuPv8O795A4zXQ0EW5whhbfZ6R25cDrPNuY8U5k9bvCNyNFPcv/zWpXCgBymbdjs8NZro
nvR9YLz52AQq/QaDRgeZuBte2+l3vxKP/14hLx5Yvj1Icz7dfXtfh9wXs2jgVup7AYk7+zeKX9Bm
tr9QbtS5LF6xmPs220N5H1ztFn0Roc6/F6oNAoO4sRj/z+qKzm9zK/O5o4wN/zD89DUvNpn3zT6Z
fNmsYEdoqPqDz5JvByfVp3FMnqeb7A/K9VcmtcTQ+dv6wCGmdirk1sYmYmnpPxtzd23k/yPe6+vp
K7KOZkOVyWg/e/p+X9dVcGrpLTO0GB2GzOaquW3uSwdXotNC10LOG0I8RNzK7dJhlczc3X8/MfVS
SU8z5n+v4nxMNSlhYwY1n17tFuvst7kcPGtF0J32x+js8KXA/7xr8MSHm0466sFaqpZUTZPvZIgq
f7W/kAHJQCBpYrlouJ0W2ENpqynDPRYSEXW6sdfhrfhPQbCL9aXGmP3x+qd0sZXz/WectQ1o3EpT
OD/4cB3cqKOt0ZVn2LMN7uA4LPQDREi6rWR0eLqHxxXT5x6Gw+7fN/Pi+Yj2OEk1VAc6Q62/X389
C9Kh9xmnhtVCJ6jX0R+Zy/ifKmhWBp3lI5jB+qjjArPF374n3VVPxhMxmi5E4GsOxwsNe1aXbxdz
VhoUbaiIp5L3K59WXb1Sk+c9ojk73aB5+c27rdJ8tAG2dNgVLICSzM0tuk1XDkoX9+3vl3H2Sfa9
WceDwmXIbwO1+JywxCXMJ2XLcNhy4OnemUQoXul5XlBE/f3zz86qiiBJmTTxd5PdKLiMYZZzraBp
jI4qNNPXGtUXe3jff+fZHtYngVwmCs9+yA69sVC8lAA4CvjBDSUmN+WDxtDmhBj/3+/c1b97tnuV
8Uksq4q/W6JLqNaM7qQFf/rAlJl+QkLfBnRw+9A9ls9X/vKlcljBDiYTazw36c8W+14prHCcJ0Kc
Oa2BcIYjBtdewwjQRSSzeJr8gNs0cExzI/Vr3NNXw7Uvtem+X8HZVx/ETA20aZjrBsagsroJqlvJ
+KUWJA7uDXE36QfJumsREGnY0Pr9iVdfPZr1RhjXMigtkiIVIDWD4xduqh2q7hCBdwiGdCFSZmBi
vbboG5fam+RbEr86cyspef5eIQSZfasoa3Re5MKWNxgy+0eZPNi7RHGt5/jO71wT6o+UWrb2QXB2
S82Vjp7SbAuvvcFnV991/oPAQUlfwgXQdvUxlVaC/UFDEOylLC2EN+GOTlA8efF4n/4GBJ0HPB6q
xmUtHU31UWoJA0H1fquqa9GoaHF7JUkFGKpkr5C9UduD+6k43dHIedZvcLIEH9mywUfDPOXfr9AF
M6ElzWcpJjv04KWvZf1bvZDKZgO6pZmOQUSAd/QwLVJr24SuOJc/hFsZD5L6OPGPFI8xmDsi/GVS
ot6Dk3KUPLLJ96Tp2CGlEKwd9SFS825VW6xyqPpK+9oLp84f03l9oaJZmGN9sWScL/CFKWWnsh9o
NxHnB1/4l8aM1h2I90Wvfz+80GE53Zh3wEiDG+MF17Mb3VcfYb0l1EINPqfkzsIiBcKH4+qSXkLx
p21RR63q3cgsqMNq7vYPFigHPGdYvSRPgELZ29Zt8Wm9xpJ7dce69IOwRSIT0UgaNb809N8eQBcH
vjqOfMPE0SfVXdUtRVSQPbq6mza6HU6vZkibUntrrNs6QxKJHpIwHUcxoEYkkl0Ov+N0H6izd6za
xHgjnRYP8LU9ZP4qzm/796s8W8vbPDaKyOQq1SUvB2qkmGSdReKJEQI1kH/bfpoxYZ4RbCSkfM6k
XCmTLrb7vl/B2XeryGWd5dHE6u51wgYOpiyiUd0l05YXFetItyL7c1owsdBXmuoFxqpcdxltAKVd
YNwoQbyffgWe+v8puL9f19nqDy6izKYT1+UnODNQs3kg8df9TbDpKsw5HGcAf7AG0yn6JF7SwEt4
Vasy7+DnT8fAXEvVrUBSMM6qnjq3CkHvuYZgJmypfzD4e2lD5sWN4GKRdCAEBosgebg2SdQubUCG
hfOME6MBgOrsD4tFPQ11Skp0nC6zxDENpzSdk7xEH9lS/AU3eWpLhBgxqe69FD+nsFKUFa5MvbDH
154W7W9cRGRbS3B94t5VeIDASSJHfJXe+l8oWPSD9oZfc9cD1oeJTMu+g6KsrhNaWLDWP6w1hk0A
aaZJ9wMT6UYL/yS9i3kxca7F1XztDef3mQwkgygkfi2j07/3Djk3osw32O2MjpbiUXb7x9CjlCzU
tdytYzJplup04wdLoFZopTwxPPx7ub50BdgMdZOmrQxx67wB1jXIBZWxlPgOBcCOlPsm5kibpqs3
971x3s5iszXiTZLFN9c2z0ul5F9//qyiTfzCHCWLPL7wNA92hNbG7cQ6sEiX/a2S4j1E1pdsro3P
L51qYYXAMiKJWUEueVZmTEpetZhkJM5IhMUg0l0YL7KTrqRtZzPct5s/igacsFrWVzOKLvUI/vrb
8t8PPZeLITJnKV8NEwGMpGVL/XM13qDsChBDUNnKYDKd9o2AQm46lB3APog2aOQBJUXlR8+/wJi7
MIlMeFGWsAaHTYH1jrLQnItDXUExgV2X5dP0HSQcYuhp7ZUqVb6wgv/1M84+1dNQtl3WR9LRh9D5
h6CY7lcHJIalYiEcZ8+6dRRfp1X61q3wtK+FN9yBQNzoogaLWHJo9F49IEkXXCbIN/iiUJ7zRmvn
H5SmG4IcRaN0pC0KBEI0FqlITJADW8/SZnG0Cf8Iiyc5IBVLSul101NKUpAYriNhybywQJyGXCPZ
GryTjB3V5q2IVdeq71uIQeNvBYhDWC5OMiKHjw6PcHsbMs8mpU8iFhIVjb/CLFjki1HfzZMH8WlU
bnXZMdNDlH6eqnVmkGG8kFtQGTOOUyV0xdroq/RAMNTKdGAuR8j5FFvelO9EyjwNioNI2kANdTtB
CLXs0jVat5I8aZ2PTglVU7mxsC1FN0b5hr0mIzPwNO7i5K4nhXJVpB9d/Esxd8T5ieDJ9H1ITAjC
Ljhv4D067T4qd2L+QnVV7pRg3Y6/pXhrma4QrJthZenPAx19cDF065VlwqHr5CJpysK1Mi2hnSaD
bbyenq+sShf2H7hIoJ2A+RiQcs8+Tzkt5VA4pahdWXSbDfnxKCcwKUGPAXkGOPleXNCgFWlp/vsv
qxeqeU4/FE7YtFAHnk8fDTlUtKJVZzlatwhfoX4A33LIDoYz2rDzggUqvXyw9c/wFZFNOSNafFzS
SmNH5b0BZztxjNGdTvty8vJ4lwQeLoXiCzNRakSn63e+Dot0J0ESbVdygUDjSm311WY621UMtlCU
VbPG8UcFSLKCyKyF4Hv9Tkyg51bO4H9Y/mNEhnVU2ZbHyULfW7DIe2bKI0G7TMUayVEzzQtmPVtE
vma/b+u3MAwZMWJx5ayleIrgiBNyNTdHAk/GS/ISEhaT2aBPsTETmR1+5jH5wYz46ArYvmRLqCU3
ynt4WvV0nWlp8sYwCs+bbRB5Ze+V7bbsBlvpDjqtOlGj6/Skiz598I+u2FXaM/wA5uZz6/P38N63
S+Jwlv2z9uBLG3FZPkeyN3VEXD1a6nNK8T22uqfqG1a9k/Ug5bB5H6K3a0WKcaFIsSBpY2+RZg/5
+ahTEZu875NuOBKYrgUu64zwi4klZTZi48jaxBhL/L5ZiY0nM0W8bSGPAXzLEJfYHBaC5mD+Lgz6
vJ71rumkDRvYM/5AYqSzoMpODZcC37L5SgJlLHngUFAtkIHxOP72FVdsZ0tzydtIYOKLuIPXI5xI
jCKKJ7ntYiZSya9AP5gtJ1Ge8bGV3Mz/NE86bPOtEsM8WHdowH0n5ChcYtsVVhqLSe5VwUbJjopi
B1e/5h9HEpZidOsWYB6TXu45mCsLc6kW/FyGzqi4WvBUme+dclSsvcyJ2b8trM1p2geQkSpAMyaZ
bKdWgUP+4esvdCHUJeboCviYCHHZnzO2SCqubw3/ThP77QQfKb3VWHEtEB+BxGCVKrXE5Nu9qSKU
LCZ0uOfMYVmxmKSEDBCK4BhzWTERS741aKkQOp0uJHfYp2vYImyifh869YyPkFUHDrSxhyZGhymb
HkIwFKRmKJ+z9mFCgj++KsFLPGyRvju64oSjS5jR3K1fTSQxaE5Ht1l9ohktVuu+2p9Qr7BdhO/T
8auOH7PXop9stXqpVBgkCoFTbAoyfEX+HQHj3kWXLgd/y5cGMhjdNoPJ0JMCm+OksAneiLAzKU69
btgV6irqw80QHYTyOfS3lr8zR0JNmVE6wh0TmEek4Pe6+l40DGNkt8mPKqyp0woLiyajNblthM++
vUUWP91rwMHvBOqQtSq7cLZDl7F5pWMNURkBLxRyoptDJHGd3frfS/DP4c3X22KRqCuBvtCMsy56
rquxGJgNb4s7LJr6oYODi5dvjrXkY8luDbAhj/PkqNOuNC/kuWb5a+Wc/7RhGQjFOH783Hf8vCnI
vJSPRvgY1F7yABTqtJhnOEAZbooPwJ8sU0guAY+Rt3rvgxB4klfRsnvs2bev3Igfu+DZ1ZwVipUv
t5oQTfJxwAlAotcORZMrZCv0ABjFNqJs6xwRnGjPBP/ff1r+GhL8uBNMKWczLPvIOSAjt6pC9DNF
nrXhxQFbXXqDz4xwYUf5Zb3M8tKpo1liYh2irENDiHgC9FmAtolBMiFwELjDXaJ+zP8liOCOsy/E
mKEYJeiM1qeUjYmYDi9Zi05zi9Uv4itLbrTGDqE0aXSy1HkxGz+HrnFj5UVqyZcLnltzl2OxkQpP
IVIreYuCjyndMV/TLccngPd0r2euADbto7hVT/sRHJ2yqcCM608+b03XrJL4PVDvlGKuJfaRsYz7
A7u6AhJPRDWWAmcrKjCn72a7ay0R1IWyENtdt5ApgcLUI/HUHUbJZiGq+E91UenLEI+8QZei/ZBI
8gugAebqgwhmFneeLKvwtZe0BfH7yfjrqEmL39ZsvcDSJy/a92DbEhsXeO3SYqDWuW2wNaa3fkSI
5hQTUWcMNnQ+9/Kg+Td4JkHQkWr3W4H1FO7ldlhVKaZl0NZZdVsUxU0cQKEoDmXjvmsxfnPro+If
tg0paUprNzF6F4XpJ/OeeT38FAlDK8GEdx3z/m6ZVYjeS7havyQyQmC9JbiBiXHrx88KyYte0d/s
2bKzexQDGiXsehTwvmWLorfe8+plbihZ1XuvH8XFJi4XmVN2Hla5FhZnshJPi9jrP6Av8DZUXo7s
024eaUHZcxCKTH/UC6cl/hGRAu8oLUmOowBgz6IVAXhyvNNl18odtXTrbB+Hy9Nv8aG5GUhMDlzS
5hzcfNbgdq7kdvJLsdQWMqFa8WZMFuNzb2xQ93viLzQuTvaGnDy1qXhL1H8LYR36O0tc4VvCCTw6
wj0h018BA91RWM78r97uXusDiRn42WY9OgXzchBmhwriImbbTmQh2Ry3Xe9Q6i///T3+HH3MS8G3
z/FsKRDyQaqUls9xBiVQlr72j92qgtwwMedZXpu0/By6SnR+CNClhLQskYX47yOqMLR6a2mlQlfg
lN5XKK4UkJAaydaPybhtzHXcHmOCFKzHQbwlnbRmY5KYUiO/dJrShe3Vl2soZTLgktCt/YNiFo5c
3fVkeYjCe0Kaqf8fs1CxvNZaNC9UG7BWTcniR/Cf5x3oOg9HK81EhXvVu6L4VrFOMhOAIC4ijAlH
zEaffXmDn0NlEW+DO6XZZO0Gby2BQ2b/WOpeiVk4e/EpkIBaZnsVvHSs3WHP1Zq7fnyPNey0dh4v
I309WW+UdQawtwgz87hpis0oefBmIKnJHjA2YI8Efx4hjvR9uJ7I+uqPSek1MeUDItTN1GWQFDcZ
qWH1Z5B5YUCg+KL83eKaLp2x2jDu0AiewGQf7sLoZTDyZTlbOtXdqbkr6IwZzByVTUobXbrha53t
pjSrptOVl/Bn3csN1dmXVfKb8Eecn41asdDbUxCpbMzhbRQuK5+dT+GcNC30d+EDqn3TcDK91ait
2meFcj+CbwvJI9wGx68zXCj2YDI3lnoocGTTR0XdVblYEXEdYQJZVo76QW81mkB7kjCBN3ijY+t/
Mcn54P8W7/HmkaUN5G/uuUer5m5E8ZAbC/kuL1azHiagIeqYh5lJFKDhQbeVc65ujs2T5giDM4xX
P5YvEMPZVonXFuEHch7A+ecttD5ta97rXj0mp1mb1bzWRGBvZxQ0i+9byWx6WDCv6kJXpfq2ccpB
G1Lumg/Ok9UrAfOFcSgfy4HzreFqmNe3lfYA2HmOLej2OKof0hQlH3rrNeJmkbelZrW8tsT8dJjy
dAmoAohl0Aj8ocbS+lyVEiVTUQLHdJiEjZK+GTiATnt211J/hvvImu1EgEvDCJ76cz56xrTK0zcZ
xvqCoxgygfpQgZbHpgN4maNyh9fU/vdS+HPANF+nZiky3R3L+CGykNSGpjXjJ65TdLr1SYJIIaiP
PqPoUFujWy9gDJyYnLVecMtk+E3sbodxQw1bxwfcZBLKttlm9Ug01eT4dr4gTxf/46I8XJ8h6z/O
ihKTJVpR89o92x/Oilmll+r6NGXyUSihLNotYQZLzWP1CIt1Hz3lYIGAfwnKQW33fr6jd6Qq98IH
0/ToQTEfOvNBeM6XsSPfA5sipooay29Tb4ofTPOJn0nWxcT5m6wgAoLyzSzc1D2zsdXOIRXGAD2w
SKLbSfY6ILPD3djcilLuJOKLr1I2foTRr9R8mNRnC/ltzeFPRT1IHkp1/9SqAAE8X7zSYbEuVLXU
1ppBh9+SGZie3RFTGDM9F2L5WBhrtgfqelqE5h1a1nQGu5AM3LqZanpy64bE1hgo6onnwGmp3gdM
C1eGO3pdvuxR03yMfDemm8IV05acliznJHid8m5AJnYopVC/KVtFZWRzep1oD0wTBON+1Ra7RKAp
A6+KxJsljo9wnh+UMGGpPPm4qOF8O2vnNtdhljhhxbhDLuacjIdkNj3sgGLRXvHV98oanSJZymE6
p5IH2lJsVnzwCwVeI7KkQrulN9efQOKe5EVHX2Vi+KZhCwz7uxyFq6VZi7ClBpp7S+qNEd4O2RUJ
i3bhUIMEj8wt2LgKZ5v5n38bCAqFr+SFzw0XzRtVfcECODNISobiQEjI+slR0CC1FhmtALzUxRdL
eSwb0BbmXQEiLt7mJdx5sXbSpVE5er+nz/Gq2/6v8ElsZzTp6bPhS5Kc7oYpO2mInZcE9xL02oQG
Yg68AxI1AQuKIXGk3XX5MSof++5pGl70a9EhX9PNs8X4rx97NlDohlKuUzn6z+HRFA9sU6O60epV
GrNOaJndkIGHY14DfRBla6J3UiR4ySKTl6pva59S7+ql24KpgELK01Nv1eam4kcY0FH3CjoXjsLJ
sr2yqn31jH5c95zWN1MBgUTNX823h6RJSRWNVcJD2mheqXj1tAFCwuI2vo3v3Ho0GFi2UIgat7Ky
NGGU1MZteA8/5qmsXTE5CnDfBJiURe2a6Udb7uSaQrxwCZgxeUmrDPBJzDEHds++rB+tkwfBB8oi
cKOSg9RNT4+SwY847ZiKTLEraYu5L5D1d5327IMZj6OCXXiZ0Wswd0Z29EEWd9FTjFpdIewjYovL
QgqCfy/3Pzv6LKCIUWQSVsC6q1/TlG83Jo2qosrlcq580dPtivY+V5YB0G5JJQs6uzPhp3Bg0tzE
OEDgo6tKrBX2a8N6SbRXpbGc0LrVeM0T3DXmos9fhIV1peNqzeX3+dMzyfidvzAu9nxNEzK1Htug
n9+60dVURBvrlE6kw6ghzWJIV6gb8pcmeGqCbZl/JNYmSXelvJcBQ9NsWjfqTra4vbKALQ7gCPLK
eInSR6GlI93gUS+IB8B07uEmFDmeIPEq6Nxs9RTpm6nv6xK++Ja4NIDR4Jd2CONI0JvQTKD6aJiR
2kS7A89aysVRgAhX0qlCPGOWuxz8z4Jgn4CAokUhuVJ9y7FicjuFM+bJHqZ3vVS9MPqDoo2RUrRP
xRsf3PBDMTCYViZWMLS8K194FcObJt4ylbqyYVxqyvBJSCgaRPzalFl/fxpSF9XyqMjzzQXdQzKL
T3b5Eqx3E26HjsyuDfxKDIRNeTuE65OwzNOdkDvVZw4YIduMK+7slZfy0pL6/ZLOVhkhbIO6S6T5
khKZ/EY2JhTk1OYw2meTCo6xeQr0rO9E+H4uLW6AJiypp4o9bWNELg/s35ek/BhczN+JASZMZvnQ
zC/H+7fvxEwxFg5xrB6J/yvQMzQfQf+u5rfw/p+MA0ykfbLAGWKDwaRsMLWdbKxrgtmqJzzf5Tzr
Nn3blGhdku20tG7ja/gU9cJNQ+QPHGTOxGAGcbbEGXGUTFEWKsdC8OaeubE05Ceh3mCoWBDUN69U
0wdZNndguqzHljfUPa3YnDEFhGt66GCcHhJzczJA04OJ8aLpCfFXBtJ32XLaZLioNZ7EBm28iwR+
V4UHK/OaXuinOI8vHLgO03rTlLUfnPlAz+Nc7mjUzuZJmvVOmtyUdzOwgC0R/AwLaOCF+38/3Ut7
OENqZCGSKdKNO5fTS30QxKmezAfy0IQ9TnYju0C8TZMlnTjTI3ou1TXbFypbM96kyWvTBfnEsEhp
0+VLaFmI4Kh3C7cd1hPt/xTAdr+OSw+uSjA58XvKxuBokmNpS8wHXfKAuss+LbUTlB3FePHtGHhI
IybLCTgpW0GC6JyicVv3nVvrpCaRyXjly9fmN+JsWTX5sGcxGRUjAoW/v3y/sLQ+02LliHvHbjm+
/y7TDfGtsit9ZMSPqG+kWFvCc9+uB+MeBFQ2rhT1kzOYtlLRe6unrYZRi4jXOauIzLtPFYYKmbuj
wcRfH90word347vYYIx1T0kgGr/0HUhQn2pwY+ibnODhhYzhkKlp4CmSuArAJlnFG2fffz/iSxUA
ehtDQTSnzJk2Z8tc0VhFoYiRwuSxdyckEIr+VtHzV/XbaGKW7BE/oEJLY6EzNjQmp20zpwfgKD1E
8aHK+ZrvoRXK0ZaDd224ZXdvPZoH/UXGYj05tAcwVzf9o/9Svtb3eFKJHYgtDhQ3iSbZA2PjUCUT
BPT4M9DNuL0tafgTBUMD8ln8wGww88GdalfWKJ8ZqKTrlBjBqOB//Ped+KksmDfRb3fibHUtpbqX
M5k7MW5yAjp2tWvwJzNiZGwZOArKeXPHidgZXPrMMURsxowBEuAA5hfPxjaZgDOSvLLJ/5TKnF3W
2foVSDArRp3Lwj5152+mNac4uMiWi9jURipHdwhRVrLEryxcqeH1CwUGCw7nXZ0jr6qc97RMDBhJ
FfO3w4D4lF2vbXOwbRbhbW5Yvsr6PHzkBhEawrmHWaO095sNz5vINgFesfGWaRPTgg/zRN7qnRr9
joIdbsIqvevkjzIhGfr02lSN27UD+ES0jMBxjYUgLYPOdFRhgx8+Fkl4XJrpfiITInfbP3G9LSGI
uGP3ZzwdtOJRG9pFKX4owYr0qHEg2pjn5G+L0xWGz6VWhalYJrBO00KzeV4sC0MYdEYUzJ+KL71K
cxOqdWeYCZtw4Jr+ivHhafTUBzOiucJ0jeXJLQ3ylTnw5zYokQKAvU9mCY3dqVtdndzMb+iPhevb
BZ6pGzvfOOmV789FKwkULKxqv5qVc/0i/p250Z1p2Orx31/NvBb+608af6+VCbb+agqEeWATrLD+
uV920qttop/knPkr+PbTzuSJ41A3Jy1lF48lkAC2NLsw7jrkECh61knyUN2HHnGrb+QCkxnrpZ4V
YSTEIwrXnMlqNbqiAoh7z5ZUBmQV21Jzk6qLwSdWp0Z4RxWKAdFV3jOAh+sJhzD5Q220qO7n9hh2
D44zHugBSXmujF0UEe+LIT9C6kRCL52QTunt/Bo6/adOjV/NXk/fU5FVRTv//iw/ZcAjzA90gywE
PqBkP7Sf8bKfk2rdEavF4ZpGTb7QOuIFp9nKlJnx+flbnjVCJ1qxKR8rNt5FYWKSJOxuOet7yAl7
QISiqMtYsCff7XfATEKYDMFCsZmKcCgYnzB6/x8MlJdWou9XdfZqK31l1JJv0dBaxU8mu7GhrMdD
u9A9eQVM+xq66KdSb77z3+7C2Xtd1IasNCl3HsMmwgYbgqZs1++zVthf+CslXiGzwsk9uQl1on3t
/Hn5yX/7+2fve55V2SiEfFcMN1c1LWhmwNIbnWSXomDmn4uO//7vT/niTqPO4hJdshCxnRNTzDJP
U/XEk+88+Q/ZBG7oGM80qWYwB8oh55Q5kLktlNlXDjYXa/Tvf3l++t9PEad6kpXUkL+aq/PCRV0h
Vfd+/6Dm7wyEET/fNBQlqHTZhWGEkywDyfb0nMkqNATarfpCtTzV2AfyrdGvYBC266rf+OV9LuOJ
ypubmCBrigyoRURJIZjrntB/6PIqPx1OCPCvrcUX6yptJkrIKD017bwDm3WozPVSY4qOgqz4Bbux
B6eHeUvDa2v7m3LD2IVfBOIfApa8Juo6xF6FvAjQVMNM501tXuNhYymHCGT/Q7mw8Pmfbqsn0uoR
4RAL6vqid6LW3k1OYWcuLkx43rdRtJRvwl39h+EHOAbUw4QCPZbkQj2PnNxnuH4JoCTiBAPoQCKi
pLBD4coTvbhXfvv5xpmlZ1K1U9fW6vxEZ8Q6QUUdOhOsCDVyQtNw226fm5XdWpthQ+PERR70Coiu
zlY1SQmNHUAriIL1SV1HjiAu8JX49VZSb6+88pdKfZbV2WenAW86P+CUSZSUZTxrHQ4VPmxqm3Kd
4QdH+74QEVFW63nkCiPvSrGpzKPM833z+x8++76leBAAwXGUj9k4fXf+m6yxp0MHT7MhCU1hqnNq
lyXx5HKxnx/wPPa7K/6Y9mwST5ZFtstTfCzwZxwF4turSKqGGZhX0q9/AjZmOR96Zd5gBPI/JgmC
38dKUIgq5ecAUsqOAHpZO7ycZr9OqMcj1JHUfkD7CWTrnVmwHv0mM5sz6fVt4MJrRaqlxVAD2qzK
kPWsGK6GWOoqgGlH8W10MrIMaqIdbR0lPX4JuOHMIAneimyBgRbhq/5qQMa/mKn+PMOuW2g09POV
ljsgsBjLA7m8tnJfvGGIRzVrVpEi9T47PaZyZQhBps7jSkMhv3BFXC5A3J40QJqpdv9KiglJisSb
Kj4CX7tdSHgmY2EOZ7chgI5XDhDKvFX9/aqpACWwRCmMPXTzHC8ncsd0PTbUo5wsJHmnj+upWSrm
Gkq1EOwYIc7PNMvvjHwtytspfeGxStqyVRG34GYoHgZIrksVSUT1OZkuYXGT+NIzbmc5Qqk8Io3t
veH0Z2p+F4oXeNfYmV9Vzj9+gHa2lkRaZ6pppavshQVMaiQeNNXpbZWwovLTsgJOUfYcP+CP4hyy
oq1YbIJy0wzcTvn47xXj4htooRBWLWaWfMFnhcHYnHJD7k31OFgcZV0IGKa+rXUOHrTgVGEld6sR
3QjdCQ6xs6gyaIlkgQ6DcnWZL+LIa+vnvlipH1XijuqKb+ba3vM1+v15w/57jWeLS+wHEDZza55V
BtkyKg4w2MV0I4Gawe13wkJpuHF3r0QbQSLA3lazpermIGJOzQYFrQyjCza3+aI4ueyckHRGsqOZ
uwJl1MD4ilzGK9vFhXKLd9TQELXKTOl+HK0Yb/txInDFwqpF2bpREidbM45wgk3PdLBxEDcYzmw/
9dFukRAeXflKLj9XkwGhIqE90b7++bcSJM8nIfNlTJ366NDDV3bKQOpzaCfNOsQhuO6tXTsTQpvu
d4ddhecfch5w5Nu5AMH2jNh6hHejwpT5jHrweqVdFB7M+H+/f+rFr/m/1/nVkP12nW0waspgCerX
YCI/xv0jWi05+zO6mBUVbOp4N0gZal9QQ2NIyki70Bak0xA296CanAqZPsaV0x95YYcPDQ9KeEDj
lowHUVpENyM4Sc6LMPqzvRk5CRwzgGR+/TzPpqKDtv73z7nQ1+TBf/s5Z5If3+yyOkv5Oagug8Xg
5brdsNe5gqtlm9araR85OKWiz2sfydW/LP9dcxZKLhVyE2h8JL2LsIVzojcy9IUMbeznXba9p5Fw
TeMEiuTScmwibyKlWf4pZxFPQph2Q6gdob/2xBcdTihfwf+UTzWSwcaV5IXKTiutswVpOWg3onoV
T/bEqxg7SblJ5ZdWu6/iQx8yP+72orCKcFgwVhFWerceREQ7vYz42IkmR4HVxaQ0W6hMXsOFvp7n
yk2yyuJVNq0tjrlICxGRQ4BWQI8Gi7591f1Vk8PDGZFUQJgCvQHqCveDyegSpLJbhxuFYzbhieup
9RJgz46P1sVngvkSCEckw+oDRlX2OqL1ODCpy1FzGNkEp9uBw2HyJL2ZBoBmp/91mhD5vUyC2/Pv
B8Eb2Ok2C39Xb4WDNLyLXQKe1HyFsJy2TtftjGQV9BulCOzB5/WO10wBCcWa/qDdv40X8FmRG+Su
2m7FlR7YiMqjNQ1/caI1ZNewi8pJIFeIA81pbQIgzHakMJn4EqDVA7DGeirSWSJwha+lfy6kXZ9t
hK0UAhF/pDQd2lUev0DKJa6qNjwCEgljEa0HgaEzIF2m7wmZ1PpDnLBUDZvBpR+1LbPVv7+ZCyf0
+Zv57xt0trzXhBeNenXSWAIk1S2FW6F1QEiPOBAPijerdRmVHyttBkXsm1X01Gqu2Wz0kluWb2cL
Z3Z9z/lZ0P59UWdlj0WsaDGlvNbc75O8MadDiXDotnYAOxuNXR9DJzSRQYCRWcjj5qQyttsb2Q2D
fPkBdjqykcbRtIUwpz5LzOyrgad5H3jStTivC0rv/5jEdXjx1ETnRaQJk7hUEiRHkB3Rn0iIY12B
N6jwoB1x65jWMo/qzK2izybkayvPpa0GkzrFGINFYODn3u+mEqMwNSv1aOT7Jiycbtgq2i/VShbG
6IEGx3lBO3QzYz6KbC3I63IkvGXA9ALross3YuyR86Y4fsaQ/J7CkfhNjk7t7dUrnd+ks0KCKzXn
EywBxz86Aj2bdZWf5LmQKBN8Zm6Vei2McfTFBIlMXkhovKO2tMgX8m+53xqEdDhR8oxElgnCluyd
FBtSjXu5Ue/x1V45Rf3EpEg8SZMqTFdVUYEX9PcaXmJY5uiNNJBgTki/C2W4n9QZ4S/INp6PU7CO
kv3EyX/0XnchxmoggI95yLv1mup8E/b1D4HQgR83TeOpyuivqP4Zip5ViHJhCBOCaBpo/sYcnTRa
h+pvKyH1N7/hPK5GqzCHW/emakxISLIQDSTmvP97wd/LtJIL0Gvlg9ock6hwhmGbDfc4Ezi+AA9d
ZMG2bz66iJQuPDirrN+ennoXmhdDgREdU/Y/jJ3ZcttYskW/CBGYh1cQAEdREjXrBSHLNuZ5xtff
BfdDWRTDvB0d3Y6q7iIIAufkydx7bZKm7RGrAPA2CcRthIH2NTOcNutX8daoNgnp4qNBZuC7SdG3
TI2t1iNuPDOeYsEt4TxEWzJziUakpWJstOZAK17Kf1sGkezSQZhuTf7fXe3EgbrykeQCd+RXdpmH
TRnAPYGk2MCdc7qAympod33xG0S/1n90/o0enbL4CY2/1wm7WFqHqD+KaqtQwBPs0meOISAuJdkq
W5CAkJ60JXUX1PVzWAirHo0YRqIu/+gr4oEBLE1r1H6dVzwa8K4bJsprkiwLO3XJaZgirx02tDAV
pkxLGglwq1g4VZyYzecaZ7U31zRj1h0pynbk7+uR7MgVzQcdFfG1Ru6FQ+HXZ+JsydY6o+8NEStS
pxIqOzs1+lpsHj3B8l5AuC0Rj4TeIhNyfQ6LsNP07KYbfqNHM3x4iB7pEP/eRPTvdSSlLtvIMsxA
Vmudrdd+45ewBLCbxpydZhn1Pdk7FuEQ6K1L69b0g1UYnWYvUt8KTInTUYqeeOAsuznqq+WsIEwr
zoZWOEADeR7kX9pNmv5Ogo9JIXb9oQR4GTvdsOCn1OyUCVvhVz/eTp0t1Z7QOzpK5dxrmfgRonys
gp0aO/Ox2I7H/kZwtLcRQSE4WGNAqHwT1fve3/yUtR3RwBrLDQ75YGPG9/++J9r30mwp/xUWksXL
+81hpw56kUlxtMxP4pCXLTP347Al3BkNL92F+EUhTkiv9q0BgH+b57dCHeMegeEwN27RHDLhjumT
ukrlI/YMpdnP7d7ka3X+zlgIivl+OV8QbThXnwUUUfFeHfaD+TFJz13SU5aTwDp5QkNu19AR9PYo
e4UTCc6wKRGVrwL5vjLvrw4Yv/fAvn7rs9b6HKpjPIY8m41LR0Wks+0KfEugIRhmDPZkWxmfMFCv
jaswjO/7y9ePPlsqi6LMxjzPFvlZNM/Q6fZ47ii0yH4I6L+t1PVcI/NOh3WQ/EQJ7DK7UW0AiawW
VHMJkduKQPtT1Vy53DTKx9XszwuNeC6RnWXJfrfkb/pkwutGNRP9xbIP1wEzGK34yakkxvXgKChX
tJ+59PDvB/GC2Pjrh56dTcykH7rQ4EOrbF1rq1FyJg2as/AikpI0VXdYEkfhhgfNY0uGXPseQ3/x
601CbzCF2YybdmBiWzw347H9TTYVc5Jp4892JNo0V2tGtSt4qbF65RR94VD19cKVrxty1hGu3s7B
8iwBFchJjf4Zkq+5aP4iYhVYUNyaCvtaIXDBN8bnWhpDauZk+jf/tED8lCALKqvZdnagycAgW43c
seKgop8VbKxKKbQObACVbYgomg9yiWoHrW2KgLR0i/BnS4L7QFqNm3B4H571sVm1oeFE3W0q0m4n
oWfhY94Ozfui59XQng7kDAHVxyiBJw1aRHnbhjfL/Br5U4WHajU1G3jIZug0YEJMu0FDMe389Abn
a8EuMx56//dQ0KjaFfwu1ttQ7jrM5bTlEVS0v9UYY4vDoQivttHCKYauioSk77fz23gXIf6pd7wk
VedVnGKYg1m/TB1wkfnc8gKf/v1MXn4R/rrFZ1tYr5lTVLX6guwIyPsBDxM6YeihQvjMXXEP4/O9
HK50O76jDUlVwPgIUwhfDZ7ys+dJjqa2GxKND6XnQhL7w5Q99PqWkUq4YYX2kWOgIrqzKFHY+Ck7
B5Oa7hpdSls2w6918NfLWDaOv5ouSp+EVtvL0mlEu4ou0djMiNrm+c6nKtJUV5/s/CeYw+Gdcm2j
yr9zgpTyJ8JNk+p9AlhJ/E7SpU5jHIhtNskqFoWfEqHU9cqM9gYNF6pDJ/3VS94Q2CTU1+2tJe1F
pDBPoCOb4bf1VqWvZbAhoTvwypv2V3Rb1u9wnbRgE3e3tGoGgG1dh+7v2m+wLDbfvjxcx4WVazIN
OKsUulL3uwWCxzvtr5e9f2hZhP+3pMTr5tqh4+IurP73edJZu3cKgyIkr0o6TdRqNWgIR5Ls/w1I
rOMQPlfDvSycGuzW9UOHWqwaypVqHqLiNOikoo32pDkWbJvobZjhgGu3MkZ04b5x4vozlm9C4EXq
PaYms32Y9VUG/wvrg/k8kk3NNEyHWsYkhh8rm0+JiRey8DTOqD/aaV2UDpQGJMDHTthfE5xqy7P8
7T4rIIiYRWnc6LPZhqHEcmxFJD3SdTfqVxmcQ+3kmjsrIC/tjpbEAy7s7KZ+UW4wJbWuOXlUDRgM
ElyC+LdHgS6OurY4MPYPE0GbLboEDoZvGicDbb9s5L8LL18Zb77EfzAIpL2S5JsIDEN+Sn5U3U+Z
Pg1vscKM7pgI++oHG4bVPf57KbmgtEJKiPmXSKBFVHh+AE7aUI/MagR10u5UGpfZW7lla3UwxE8/
2nwjdjcDXQNEX5/qNupdCL7rJ2zoGN4Eu2BMUbpLeLi/z9srG9iF3gpncsa2isguokvnbWC1tCLO
k7VySkmR4+VOq3slBrwdbPDfQjFHZPuLwQjtwehV0LyZbmqfUjwf2w2UF7vbkoDmXC2UpAvPxt+X
dd71jWM5NGulUTiIC7fTR7ce9zy36wpCUvIpXM3CuPp55wdrWhSpOraIZj+jY7QZyw1zNe0o0d7q
W4/42mZ17fn/I6k/e/6/fMdlHfprkVUTTUj1aEBsmh99vlu2VhDc/i6K38DwAnbW9pW4oT760Pj6
zUZW7sN+3SGtAh31mL0LrnQEjtZgCR8ngIaLfefnaCHO5IDqd/RL5ndBohG4lqr9WP/EhDliBae5
vfr3431pp0QuJyqgZExd4Xz19Ys0ZTvnEc6CparddOuCk5SjPsLuX5QKCz+N6cU1ds2fptX53TOl
ZdnAR4dq9Wx79rWsMqNhEQgjow5OvTNUK3qdRxkzcrillidrjHS1vjyKjt44CDjzN6H1eqZmOUwG
6u1wev33jfieJQEQCbUycEqDNhtsmK83whSH0ScHTV7AxJbqSl5P/i/eyomBtVeXu4G1KNvHGfK+
zl4OhfbxbcBbQLbzIqzkxFFi4bGVZI3ZoCfykiTO8Nlsj9fqx4uvPX0kujXoXvDunh1EMt9S4jpH
rREry34u+btY16kU7wTxjiQnT8ltNgTTFcddTzh95U1AZF5HwlSfC+UgNvc1yjfLQ0rOoffKBvwd
DgQXAuwLAkz0qZxPzy6uUiSaf0UvMYKfXIp+R0fbtitBKsbrWLuNipXs/7aCt0F1JrY6EfWxJxHn
Lq4tHgOJnv6KfqHstACXHU11QEFSUfrsFqK65lCdQllFVwuwasP5ujAI+bhLrjkFLnRdv36LswdU
Moa4lYaBRV/fdEiCD6hCcBC6HSSyBmUzrvIFYCzA4HTyurzyUl5waH39+LOXsrTUObMMbuJSxZgf
kevfRdmPOr6d+hsSKDlJIrNBbTFjiM5AHPBmLDRQ0Z5+hOz8PWPbvZ5vyF4Ib0rBplJLf6XacjsV
bNL6fXGNp3TBgKKLMgW3uoRXmbRovr49Iu6TKC+ggiwCPK0/msO92N6Sa6ZwgOFhXPvph5A6vVt5
w0baxtV7Zr2Nb5J1ArkTT7trC7SyVLlflxgSRClQFiM2Mozz51BJO0kOo3bRpLVbtoQetkKzTh3S
PEvTU0Vv6B4Dxk1FgpWcEDt3gjOhHELpLQWXkMEuJjWaxluOIoj7S18Oe5R6F3W/1eJl0LAWMbQS
rStbuvG9fiVmQ1EknDOSRpbe2X0EUxEO2cBhGpcM+XpwM7RTqPxmxByI/PRe0ALy2Cm8JASPpiR5
104luHK8Fa0j4DPVfJBek2QrirCCHiSPP1rkdm2wzN+Gol2/CJgwK5txq/jAwhBLO9Mi7C77NWYh
IJGVqSAgAgdlHiU6ZoBlARRk9TaCapKoEPmtD2PeTh1tyRWATdmpHtKEM747vLBNJFOCHtUZFdsv
6bORYnLryxsVxITuRteeuEs/MBBdRCs4ZRSAdmcVaC8kUztNunhqi3ureh1VWh6WZyZ3+UMV7sTS
w7uRY1FduiCrxvEVwBd0Jdagk+1ypPUsPgX4Z/CZLha/BY89ZTeNSMGN1Gs54sofM2vNlV1mOQ+c
PZbwIoDpSiINzW/o32LOFrl2ArxzppRNaTDinmCcTWVGR2sREtDnJpWWUU83PKbzoVlOLXua/7WH
cpSRHTSN+k00t5Ccd6NwpOfmdOHb1Ubbst19v9CFtylCSEPvyN//q8CB79Yl4WgsGWiVvie1hhM0
NJn3WVqPuMOvt0UuCEF06c/2C0ne/O7O6oNcq3nIljN7Kdy09WY0t5L5lJXPYeMq0i85ddmaW6xk
GjHryVuePJbqLbpokayr0RvDx5IUDSdpNxWFkjVuVpIELG3jo0XETAyz5MpveekWcSIAA8Kpn3PQ
8vf/ukVh3LRdXQkLQ650spfaq4b3MgBukHTPauXNFWpkAg0ddBjTiQFiq9xyXph+dp8ovJUd71N1
SA4+L1ltE/a9a8G7XN2Pl9/p/Hf8+yKXdfKvixzp4OYI82DDTLeJ9ObXn+HK1AccgbVIjBDvdbqZ
ZVxQKbAzpxWZ8jiG5hFmr097Q4GrccJ23Z+gfJFgUVlPFfM05rdw5piU/YGkbeGf9KZrDduRGYED
sCy5VqZefDhYGZfxmQWy5JyrsWgTCrGfxBOzI2agwidBngRZxNlqmDcdna9qxU13k/EtdAbtbooZ
T06sTJucQdJu0F0h/hl4TIWyPZ6MRN2E6n31k7PBi3iNvvAdl70kOP51rWfFQ1UH9Yi3j2QVr/pI
0a9qEeKEvaXfmP5z3LxU46POkzxFcAY09IhSe5Lb1bhSU0o3R8vW1YDp3iLXBD8WYcP0tfsJ9zgM
iYq7y5mNqQRLhWkwRz2q6S3agxw55Zsx82IgeZZow/axS6uuha+4GaIrRNwLXt5lm0cSojLTpMw7
e/LHZlZMoR7FUw70ikB5r38wO5hLtyT/Aj1myx/thsZG6CFvZBEthgdNcnHqSngBwWO4RuFiPtEN
txF+BsG2YdfQ1hgd4LOFvpObM1I+hrPdsa6Ba7rD+GBRf5ntui32Zutmi22R0368V6t7I1svri14
WS3nTBGXo7QqADlsguyGbVPN7F7fWPJLUzBIHGHBfzS1i/TOEXI4ZXeDsu3iV/qQTXgb9N6gO+0v
nALKk4jnZbL2xewIsT29jGQgIdwEeADv7LMDN7e7tuiqF3b/L/f17GXVizLoaoH72rhJulMENnFb
OjS4Nv+EknsyDwuGfIxt6vqT3K1FFDdtBlg6RC3YCsCsVfiwZBECeVFssqF9YoueigzOaUl4oeIJ
W/+pqVY0bfTOw+K6+veSKF/a3jg8LeNtfQEHn1X/zdxp5miBSs55lvk3su5FH4B8Zt4tmh5F+vjD
QchA/6xJM60yT938P+baS5l0vur9fR3nr6DYpUbadxTQE7OolDKawy1ERMCeFNMOvDJlvomfM9Ip
ZPTAqOy3gGz/fTP+nMO+XQTNwcXMqwEtOKtQhkgjJiLNacR6EwH2kH64FUgQcNzG62ito9tAMtaA
VwPUp1ydVy33+vzjgcCoLDW0iDhqf135ydBKg2DgYVKXtPbJ7brPIdupsPoLN5PfZmvdmxshPmFp
BSjnVfhnWhtUcrqrzddB2NXKTa9RaXwOzbp8urqiX3hU4OapBJsB3sAVenZ36kzOi6EgqSQTDma2
Tqc7jGnFJqEDsqZmDVG1p7+Eh/GRMpsR0djwYBvaPQCUBCbHrIl2QDxbgbMRw4trJo8SqWBXU9Av
NJf0L5d5NnDUIEJ0lkTQyHIUk2Dw7xcZwmKszCK3+8kicaWsuLS4fvnEs98tnbRWmi2yiWSE6qQr
JNVKPYo2TRFAhpEjeOJ98UzWY/sY7TM3ug8fypfx3rgPIeMJyzv2Q/gxtysJqEV61yj7ZN6lGjXT
EptWjUx/spuMGwpaalCPCTmFOAgIdWxXWUGJfBeXjtGsrMq19uOjtFF9eKdkhJB22v8UxtPgb4p2
orYHYdTYfu3O8w3afxLRy9HRRieeNlWzrtM7STum4aaW91N8y0qsxXuGBKZxT10NB8JWlcCLcvUQ
Y7WI+b1zVbKhMBTKJjQO6bDSmyudCePCA7eAK1mckDPp346okqHMQRdBZaMFH3zwz1ceYjANjWN9
qrvxVTjUN/k7L6JNJCfKgq28zh+pIdp8hWi1meymcMg3qheMI+tZZXOG0NE9LY8Dw7aV6MjAzMaj
7EUclChRUNBDCH1q3gZSTXSnQOoCW6+FQb5qLNs6VRUNhQqElem1T/KmIUXmUVsNsKuSNb7Llyur
0QVKCI78/77/eeZVkyeNljcZ3z/eDKDVdMb2cvck9A9+tAW7TJaP3Q8P6bDXOBOPt4m2z7rZlqeb
qlzHyKwFW+pcBTotU1wIKvxTQIfPruHbcexl2A1NrxE25abQ7nTVQc/UZ+1erJ6G5fW1601wyAun
/8FrjG4ooyOwEru1Rn028WIvkBmi2APS4oMdFuaEmT5ehLfo3qT+qWj/MMAmT3J4tDh45swni9VQ
u0LNZ60UxJXNVhz3ugQ9E3DmvuclMdfDsJf9XTm5qbSTRw8ucDjGrDJeIe0TWin43BccCCdf16w3
Q+CUlmNVXuPvsDfhbaLnh+hY+yGJtnwHdH9VQIt3GEgMERUIGeHryvTm6bVitIi7cn6TsoPSbeYO
hi2vG/UeRAvsXe6/f0vlwvYG6lCnz8b6rnxToE+znxqFH3QnzY6OwL1O5auv2ZJl6+/pGi8SzIjb
2clLmzTRzUJdiE9zuIKbzEwSRL5ki7fd58KeI8Ph57zuF0PMzcQA5sTkcn8tH+9Sc+jL5Z6toVNW
G6FEaXPyb/4n+WwfAjqmt3SWf6XkUdNwfcENM774G2sNZyPyAvLLRHsgQu3qrrxs/Wfb4peLOVte
rUmsEj+MeQ1WhJVVgyPTZXYp0dGfua26FdrnUd+He2Cc1jNUYOGkXeMYXLAQ8iqa+FykBaD7faYU
LUqnrupO9adF7KSXH6TGFZQl5rLNVvK8wj4LbCL/qT5RVwM1iOjmUtdjq5ztLmUQsAlu9DdjFWR/
it1ybc7ecJsXq6IElD+8gJyXyKWBAprb0dsi+nlRr5itLkwOvn6Js2I1MINwwJHW4TplHSVrDeH3
EkId3MiP9NN8ukPE+FxlCf5x0Hz/Af+7eWeFA1GHWSIby80DbpfPHnHIBqjZNchNxVqTClHCQwX2
hnQENDEyYswOCQmhbth7zLDbl/KNM7mjnPBdKZKLrKvgrASdJkVgzpjFMYN1WrEYi3Be8m0FK7LC
4TmuCIMi2k8hhmMDvq/8BcSAVEr52vnxUmfry9Nx9rqEw9wlQcUXLF+tWwFgYmHHmjsE9+ARuxNY
PA/db7ch98StVv0madeMhtZ0sHaqbFdEahJSb2ef8kv3g+cg5jSAnYd8oH8vQvLyovzrdzh7kdJ5
nEJUFsuLVB+EV0TrcY8S3s6iVYk++rZ58h0ps4c7kjhiarRnUp62+ehOkStvljFgs7tuursg6vn6
VJ5V/mos622YpN0fj3+1Q+Epusii2aSr14V5qw14T4srtAXtQpfly0921rad06xUK7GE+AqJXHXD
xwkmNF2rZgkbJj2lEjfRbGNr0kw7ea/eg3cextK0M2XvJ67lO8kvjsnKyZRfjGbpB9Ea7D5xC6Cz
zvkjdu6fVAZYWzA5WZCcfbuJ3IoZNIht6DSLhDmGtt5qqzpwpvgxMr1//9xXXnfkFV+PE62aJUVd
8nO3TmeuMo4NcEaced265Ud6ku3Eu1YJX9Ce81taMkcYXFYcYs56kNFEAJ/U85FL4sc6sUNY49MR
B4iVeinJ40wDmzXdUsg15HICZqoNxwftBHFHZujNqPApQQExbANeCXa7eO1fqyoveGO/XuNypP+r
vyb1UaTOyzXSmKIpYzwAyZ5CFN6s5dPIvMVVWFS4zI7tBR2wCmP1A2q1Hrhq42Yw2mDuAhbb1ySu
o4jWTDcF6fR0rbdwYWr49ULPejYqne7I0rnQUuHqSnVlAcOdVsrkiY0XLinmjgicmAoLJwqeAgno
oU2yXqS5QrrToEHPv5IAk4w9yl4wXxl8/DkMf1tNrAVJzAz6e4NPLJqwn7Ocx8va+aPrq54RH5rJ
jVUXUQ3dixDy5yIdQR7ndJCZsH0eZjh1rQ3sryPCWXapOgGmw5sxYDJLnhXdJ8LaOHX0oFYaVgV9
Hxv7OHcU06lHN01QnX+Yr+yhzWPMIA/26L/fmUtzPB7g/77U2WI0WPMAPJplYVjJu/ROO+T9qi7t
onfMwWWP4nkY3kyalC8Gen/DHoG1YG7MVsQ+PGSPw5aS13TholEJKUsnzcY+McfkydrIjKIX+RrU
/tJx98sVny1k2cgpSUm4Ym74Y7utb4Ndtpp+pra2w6cKFW/z71t0QUiE+5huIpItJnW0d7++P31j
AMwa/Pakio8xA62i9sTUeW1fe8cH72cvCsl5I9/xJyZiXjPYIEGb1qEDBkIbDP6InwxJvrGbkmOR
QplnvbTG57jY9nZKLEu86ViFS0IJBFoLDEpT5ix3Inwo09USZ0iQKe7CXWfsdMxReIStt7l/vMp0
lcXv+6UBsEnESyfKCAnOm6ZlKkGHDsrgwYw2mYiDmfnj72a+URLR7v1dgyxOJUi4KX4GWQNTqqNT
ZNpTQm609loOD0pLduJG1J18eMmtGyV8ymYE3U6rc3hXnDZ6r5pjgCkB+vCU/tZ8L1BFW4uA7JFH
0zTHRoD5V4En2CT0FEiKpNf8kUt7C2sWKr+k2ITVeymse2MdU44mnp/vlXoJ2PPRnyj6zyjuXSKH
bHpIorLTcQAKtwJlvE6uI3+5N074AYmdLZt7qkNYmR9+uieQWK5Wso4NY1WGRPPJe2U6IIorGVO3
eD2W6LlYWOHN050Fc60B+5Yg7KsHlddaTk5JeKdyFkw+rf6HpC3aD/6Rxoy8LcIMsGvIqMecrhOT
sszTarK+kZel8Vsebcd4k8YPERUKcKzJCZ6YLumbMdvPFvIz4lCzgy8fAUcDvxShhMe7VoYpfGwk
IhSOk3UaxXXaPc/Ro0kTWA33frPjk1QCRzM3zdZl5ykvwuoz6+1ZvJnz/Qx1yngClp+ujRpjMnHR
M8cbHGUZVBqa/vAR/MpOebKzdq0K74Z0T7hA54ie/lAITKVXCeEm5aOoHxLhp94/mjT0J6aUvoCX
15Whsrp1/NpOG0l9JdM1WxitEWpSp6bBCihYsQk+m51w2PjauxjdzpiRkx8BFqJxoaHgUu7u0N/+
+zW+sNLxcKsKLzD4PQRpZ0X54HdV0I1G8KDc6uvJ7bcEPECSt1oX0sMEZHgff7aiI1neQmIGn8hh
82F61lcg2l4s1GGil3xmP+M9RnOwVTbZBpQ5pU4UwtWy4nuX/eu1ntXXk5/NTTj4wQPZvOtZ5nKe
5kfxSU9t/SMX2fCcjohBGmVIXWldqAAHtPtQ3ly/lAtW8q+XclZDa3ppDLlsBQ/xFqvaiFHpzYKQ
CAgY0ypzdBTLoAVXbeVB3lXSNXCxK72EC4IdLkFTkRBCNP+umBXHZLQGIQgfsL5iLgrvF8TfLhgg
PjNqxSBi/u6I3KvuFP5oOsLsCZmXg0hzomgHoj6SPaM5qo/0VwjOgg8zeMI6+hSYVkeEGdBAm26W
qp9oCvNOsgjcu/aDXjgwffkK5yLckmlUIShxyF2cqpX2iv4xs7v79LNiEsVZiWPzoSGP672/zd8S
3Fr2cJMrdpWu04egQir4Z9nhlJSZNwEmBPpNlcMN/39c6veDwnKpzNM59wOaNs4qAjU1fH6MNHxg
wqPTUl0XNB/i15xmbXWwShzRnmqtkJ5lWC0T9JvDW7lEcNh/vN6MzLwge+TNMIofDTHPYWMLJu/I
tadCu/iO/HWdZ3VA3o2K0mR5yDtCrA6nOmYnDKPkX8qPRgVibBM3k9DhpPM+3EzHWwJn8sbpfyrC
KtIDZI5uBPIbDvKeIaSd3ChkGSwYd5IjJ092jNJTY8+vXBXNhb6uFa/NnoH32auEUJxxEzKTEe6D
ahNVG1JK/x/nRHGpd78WnIaB94KiWEY9Ip8/NMqkKNNUmLjsxDWwkRyNvIyTe9jjphIwJBYp5bgb
DR9pALXjsRDudJZ3yaFhk85Hrd7WqUeqQqDbeesW3cEXXG4QT1zeripcLffWKX2Z1/O8oSBJUUzo
dnRHqzMs7/rfGfGV+I3ZWTkGwMadjxndDCQq9C9py7sdpkvEDIwvOzaLCe+WB9E5cPF4lNZepgYH
oCgSFLeoQxw2R/mBLid/EQocLdSu582z1eg5qLBYNPtI+DUm9+GLck+A4SrdQeo0KyJpykOo3ymG
O+SbNj5SYWfjIdJ3cXGYI8Kufs3xfiTqJd/Q7KyvDqiWPeH8F6DrLi8zIFP+tmdMYZSVqaULDKho
q8u/zffgoz4AETCflT13X7XxdsYvf3oIBZrYne5BclF9p+Ewj9n6Wkfjz0Ts2wWRBQh4H4bkN/FV
1s/1IlcVTj25xUh0g3WTOX31mJa3/n27tfYDkIzZiZ7E7UIeudMPveolGt1pbzzpn4uGaNigv/tR
30zbAMzVMSVt/Q7vC94IMFFP8xqWCmM/xQUgMN/U6wQVNnnkTCR/bAiRHG5HEMk7On13/96fLyhu
DUP676udP+3lHOt9VfHVmh3pCGuyijBHJPtoWqvDSjkuGls4fceImC52vRpCl6XaABTIPWpWI0D+
9Bp168Kwm0uyOMIzBJRk8h++Vv5GRi1ntVwS+Zqpl00MR+l0VZS+DEzLVwL3nMjF2GQoqa0GYB8C
lkOy61IDrcoqNhyptnmpDPxOyQ58xIL3Y4Lx3t6IP6Ds+flmryY30s/ix5yfNOKr8istkcs39a9v
cNYBTcJOGIqAB7hBLoxrl6O+rRGyV61VjKIk7f0CRg8vLH1v9tNGeMQHOr1Igu0by10Fyfn471+Z
6KELrxRibYB4iwPw28y3aawk63qRJ7hdTzEBA+5oroHEUMlLBtxf14AQ2dmaBOZgVYT0jx3oBQp5
Uyx9D+Z7EcM7JlXeHggrsLYWeT/zviEKy/B8aUumzzCvm3GTjRsVgT2SC2XDmo5wY94Ja8JCiuA4
zPsMKEYkOiltyYEWgouAF59GcFvcwhxXkORbxAAeZgyJtdczeuGEx9zBCTfjL2QVm+owT26hrgrK
+F1RO9a8jeXHFDkxqIpnSdpNr2pNBiGQDiivq0Z1eFEd3CWDp70HoSPfDnfGeKg1G0U9k9GUUhKS
HLIICQ1N6BLhWJBMYdicW+JgA5NZn+1pdIXi/crvsezm5wvK3z/H2W5fmfT5w2YWOE0TSYUYujkq
/HdM+5nB0yIxHd/FDbZapCZXPvrak3C2gbeKETBa5aMRtJjrBdiWRnDtXPMQPC7i5S5ZdSxJ7ZWW
h7YUz2df2cKNwiKKX/s7ckrTwyEwVHlePCkSrv30AbpGNj2FestpYKv09OmxSqO8SBGR6gayHLrY
0ZKzkeBQrKp3phxhvhl60AiHkLSMgP+pKm7x39pTbTyY8btpWzM9ZAWRJFmMnYLJ4nbKXyX1IVOe
VDhCqH42Nfmg7W0mb8YIdooXFMcpvI3EeWXMr1QYBZKaTvzREhrz49+3/kIrCwgxDAoRVB++CvWs
pSEN8SDpkTGfjAWN5w2+S/5fRHLcyk/WNQlQlcRAmPjRg2jsLWtTxt6SR4xPZBUOd1r7gMHdbJ4S
hCq+v6mmI4/6WNLkZ7WTPV/bjtZBnLA1ghWLgG2fiAPddN1+Cg4gJ8mH0tYpbP0rv+wFTfzXr7WU
jH91OrNOGSeh0eZTR9hCsFZ1pxY40zr5o+Hh8JE3UvQiDVifYqA04frfN/VC+3IhOy+bMnMzziln
B8wujSf6DNbM1CcSt2p5DBmUgQT6WKSpDH/sxN/1ZN/wGud4DmzMcbDmqURlt1wNviMAkln31zyf
F1gJXy/r7CwJBzTr9MSfecMx3ob+snDShOp9Lxk2FhyhYkX3oZKcatvf9080ZJTYyVHHAQCV3Ua8
bui59AL+faPOjpSxELZTaXKjFlSUIDtyskN5sI3AHccp03xvkFE7+8hniDf894/0p4V1/vIb/Esy
TII+KOy+PiJ6Jbdabv65GwPmj+mmOYZ3pXgnm6vmOD9K3Z6zl9QsxVDzScuCcljgIX7hLqHLN7c9
cyxU6Qgo4KJ2PM4UKfX6uj7s0s69QMJpdRoLmvFcPD5GRLPrrTizcy9a+m2DbI40Z2kflB+Z8Fv1
f020wgyiRvCOKhFYTV1/F/VdDre7ve21Y2QBuzhZ2UnARPPvu3j5UbdoEEKygd73p0z960VL607o
wjJYpNdocRHeNM4cIpewibkHbju8AWsg7IZcTdMh9x5j8cJbLbxY7pxmPlBajpoz+88cZa78wPBq
LizvpCzAWEf1ybHp7DWMlRwWcxqiuufpau8SDrLVE/HETM/TRbMBUTCAfae72dzbYvyro5FaAUST
f+iJm3b7ZnoTS9ob+b3kr/utKa+HnKh5lyfEp0xZh/lKJqKUKB/jKHefBIPZuQzdQirK1ZKISIMc
o5VjZkTByVsD8l3wLEWnEoiFeFT8XdIdmGW0VA4OQUbLnLcvHPRtmJ4rNLTQ8deq5imybTE5t4X4
1nc0cQVuxcQmPLrk6Wnz+zQgy1XIAM1e+vouy99TlDsCHFsjeuUA/yHOld2LrrL0OKutnJR2Nz3n
+sNcfUSlBe9b2HXDnWrez8pLAQO5ym4S634invjqK3epg2SZIAABIYtkR5/bU8dsDtNQ4klOa6dc
zuBCsxKTYxRsKOwB9i6SPmRJa9DCM4Gi4IVfrmoqLgzq8PEtx2jCPnTgRmdPhdqMpiB3SNYat8Fm
xqLT4fMSN6gaTFxdJSFEq2VavtJu6/+h4oRTOh5U2snAS1age5qajueSY2srUmf7NDSv9jQQPV56
eJUlK4PWCyE5Z0vjMCWG0OUoIiPf7Vzh05xdye7JSQ08QnrpTYsrDueeuEK1f6sdxtvRE14LRFs3
xEcpEAmdlJTc5s00+lVD2C/hvTQNi1xedQqd36eG1MW4vi0Ciwjo+2lS6eRxVEeWnG9NoMFgLNZV
cqjFjcwvtMbsuSTJFNRBLVI6LBWph/REUb0A/kMWv8eap1LW+h1JTQ5wqH4+5dlNj4SnMfdyeF83
j5N4iwTLqhxYhJB6wHyHjppuFY6WJEMsbmSSB7j56IfdMvCCx+xJgMzHe4ECVHqTmqMluiisS7IT
B0dN3pHc1Ecj24nBOhHvJHAet+QZACs5wTHJeYeaDC2i9cDxNvlJFC6cLEJVQsvuOFdEBH8oTGqV
DWRYhgXyeMj9U3wTzq8RlAlDP0Qm8brFQe7uwu42UJ4UKMsCQStC8574jy05XfwpxAguqLDfEq8i
cXBckZ3VVjZhswKwm2DVcf6/W3Amyp1vQeDciNfmYBc3CBj+mo4JC4P7Nzdo3dRZOXFMAPW4QEY/
RHk9HsJwXVNzutUJ2eBArAxkofd+BkX6f6Sd527jaNatr4gAc/grkVSybEtyqvpD2OUyc868+vPQ
A5wpSz7WwfcBjUGjp7v0Mr1h77We5eCvVl0r2ebtCx53TDnX5t5vbAVz6CQNJEnhaIf0/uviCoU5
MTO9ENnuLad6DZ57VnKjGJIX2gsRS0a7zLqVXv71/IOngYqbboFR0y+aX3XeaFdBiJ87Y+bIggNF
1bJAAeFpZR7ELeFEHy3mWydut4O8zXqK4dGjnImIFkzO1Qe9JVs1Jezqt2lt5jjvK4vetwuLpmCK
ktnjEWbz9eosNRgC2UMObFFHtjY96lBpPeZ8oC5ETWlpyks+BQVPd6s41QGUjT0uVUhMKHY4gO4w
pHzmm1ydYb/RtM8m5f+O7OwQFxK4FncGI6sd7YU7NmKRmxbE3dakFM6Ke1szKF+4nWNQhCCDelsT
KHm4BuNU5v31+ebq33Gcba6CUeqCgjPdsZo7hyucdmq8kLfNA0n1wXqMdrW/UftNNNzzOAsqlyDQ
7ByBPfZz0oXFrYKeUl83lVvEW42kNHs2QUQIUalYAor6+YF+o37ntuk0dSVpliqe5yPHYotNZGBN
6DnwIjpcFWzTaXSLywjGnXJkQbRng2UROS1F06vchssXigoIDkGOonw0FwcGSR2q2EwGAWM7k7jP
pS+TyGXvYRhAQI3lsB3v2KDn0SLZNc48FvNZ+zs8xsLcbW9zezpFK47I6VWa2eWDZGQySzY4PqjM
57vkEPW1YZbtzHfDxrxINEdql/6tjuZD+psc0G3tlE33giewdyRb24W/gafmMZXIrdABUfJcPOmk
BBvaHhVRj4dVxg90UNs7QXnUshffuCe6Zixe6bNyEpp3NnOpgQDluHII4OubB199S9LbbtpqwZb2
d9Y7Zm7705EDUv8WlIuRL73f5taVre03u5Uvl/6p7ft3a1uUWVR6XHpyg6I8rheGvBj33nDwIdnq
d8Ex4liLecQhdqb6m+yvfUTfJB0wANPAnQXK8nJeH3rPjKTa946ldFCqTVeBs/1tZg5/jb/BsdB2
eVPRt2Ayx3/ULNtxq4Vu7C/LcZvQjZd21JTakNYGGA1rT/lxa66J9HnRaXo1dqctLMMt6dgam6Bc
Vq8ymfYEUBaracAVt2iW4iJZDbiHG5RKrvYLuU9G2hjtEhOHMRX/g2cCQV6VxpZ3L6+XClHqFDyv
VV+/UVF+vRFz/eifJ2HEzeRlpWAdxc5GXkXrj1RF1JvxPnhL9zA8leGJY5nUuZKHpIYo6YWyT57i
h2pckA+5r2/CZbxPW9v/q4e2L9n40CtalFhXZ/FalK0+M+HddjESX54dkLd3AjfnySfDotoF3rqQ
n3+ecr4hkX29prNtaBzPH3zkWUfqm8XNbDvKtygLcNS+U7+/UZf9ajQdv3Ap0lZwdYmjaFbz9p9q
bb2IKld+kQOb9KPZAGwH2qIl2ZQtszGiQ0g3PlDdazXkb6rgjNlSsCVYqiRTOTt7DqMqmtVoWsdq
cCGBLtOnAY8QnbU9TIfi5DUIVTuDbhQShYfU3xKGO6Czt55I9DXopaENOqEOmF6RqRIQLj5HS7Jw
hF31t9jGrgpui4zidCMrG5E57hqC5pvW65fhX/QVhjLKpl63jj38EPGXdG/u6anb6mO41Y75Y8e8
+w5m6lQftZ13rz80FbQ+W0kB+sPJ8ZfdKrxXSM9a1midqlWPc+XanDPfwa/r5tchnu+b6rzyupoh
Tqc5AUt1/EPsECC+UdbduigQMGJTWcFGkJ+peD/8/E5+P+PNdUDdwt1Mx/fr85VbLZOrNPZQsSwV
gIDezRyDEXJLoDjQO/KRCfoO/s7ZV42Z2zWuXP8neuHy+v87grP9ixia0dBRo6LNpkDVRkil2IVi
d97KP2p30gsNt2QuMK5RHiT0cNlaMq0hMP0tsQ7+rQ9q5pSio8er/BCH1D/YGS6KXY5cprNraxt5
O52Y1W5TPENQxUrg8RtisSkjN3ssn+G53IWv4QfsDmTUCRlXsMFtjUo08uB4MT2FG3nDIRAe9TFZ
9y/YQsoX8CGO/6C6w28fvTN43mhJaJ3e0CGzyGbeICX626iLAM5PvoRTlxzmYJErj26eAn+6cWef
ZiuIWtmPkXcUjWX4ip/Czh9pNsjvzPIYfOYkOyI64mtkg++n5v++MuaZ0nbo0oxNd+gdETsOmGRw
G702mM+sTYLOviO4cNn3hKo65rCtYI4XNEIWHC2ZwMh5qvfeNnugVGTj8m6VhcDgIT5pEB+0Ff/9
Lew59UV1SX19A6nVa/taWcuBWyOr46BOXmZPVoBdP+P3+fmGfnOoMmX0b3iQaHywxz+bnzutD6ai
4kTYE6apxpxbIC9mKzHaoGxHaQK4Rswp/rM/y3ZNuEEMZZX3U7iXtRnZq3zMHqD/jxrK/LtnD/rL
uM6KuOz9q0luU+9o7ot2GVHPnt4mb6mTd27Prp/hVtOXwubaFvmbHf3X+3E2N4xdX3RywP0ocZWJ
K5px6m/9NnjUnZ4tGc78hXU3o2dqCFrMpNFTt5XWzQ5igGg89gBwthpRJ+gZl9lfNm3GlUTFT+3l
xX1RyQ8RNUgbF3yxvgxiecBo9Om08JGl1Hb9u3wkP/EekBuyhi6hCWHLWLqd2XdEKxFnX/t27ehr
XhZuqC7hoGXDTKtYPq+Itp1eThPsnaOV/MpRvLGO0b/sMMKbd5XyhwNRUDwoJEbHbuOt/ewdVoTI
EemGEvsSb5a6t15FMnRaNwjuog9RBA6C/I/S32PQ3EY0MZUNgok6XLEsVd5z/4uPCjK0rjuJN9vV
aiA61XHgm5KpjyzN7lAV0hyVQqoG5wn+NP1BOYx3VbqIYU4s2EP4v5LMhuHtFfaUOLK2jowlfCiR
wjuFQM9mi+0RhDktNIFQJYTXb1G1tjC2qfvm188f3jemiFlfMcf8UCXkeH32omWjVBlCMFjH8eC/
hsf6FqtLbHOEoBHL+92FS3AVVOz8K1+8JH8zhyJ2VWBqqeCBrPOSWyuaYw30xDq2BoXdp6ne1u2r
JcA2SD+k4kGa7tHeKA0clpXsOYGyFNoF3bKC7FCKtF0jLdIRrfxC+qXHC+kPmqkc1OAvSnN/JpcU
+HiRrotqX35ynrO32l93zS7+m7yVf2ogpGD6BbuWsLauoZNSs8Lkhjd+gzBYKVf6pnWrD+u14pk8
NiLFlEctcaKITuS27IGdmHefXhrxJUkdQbgZIcVYs8MGb6fHVn6WpkP3M29RfaKUR4gqVhtQvz0t
9eCul3aVcSiytdctk12VOrLiZNUuCe965dZk//+A6FRjN1Di6oIB6+TSor5DGVUyUig6z2Pr6uwJ
xkVKFC8WHuBJHgD0B9wfL0H++PM78vkNnX/sikwJmRdE4cR8NjkPdWhobdpZx2C8h/XfGi7LXvNS
bAxXfkIAhrgpO8Gpmwlejzny3K28YrMGlrfdUhaUMX/BrhnWdeSo/NU5ERIHBFAFojzWMSANNNmR
2TNPOf0fibg+VP5gUkN7JkRKy2CdkGsCCx0eyuuwn1pbA7JYrsRi9fOVfmNH5Gv450rPpnt9TCS9
b1rEvZ9mAup73lZbJxWd6bk5BTo8cOdoVH1NLCymvCcD7Mx+DuajsbLECdtdy7GUvikJfBnS2Qda
F2MzNE1vHRv3P/BQLAAwNKkPB+ti1V+zmH1uIS4eNngpbgQmxIsWdWlM80m4tI4qIDvzthVX6G+m
l8x3wKnH3j3PGniYPxdH5j4rQNsxohxwqxkb9ARBvphc9s832tpf08FJF9ULgubpBqzCm6raCUHp
wiIqnRYT77GAx3OXUbbwj2g3pmgr86rnC+uxqtyw3oqcbAhYcTsE5NuRzHNtZw5ux3HB5/NyzdLu
0E1ky1g5BW+Gd58cox1nBoD80TN7RQpZWyKaEa8rkluzG3r273zxyjz2TUvOnMuS6PdJfEKqdPZ8
ytyUR02lVhbdQJ0HnzGbIzLqpWupsHEHw1cgWZtj2gvI3GaLD2m2HxXTSmrtGNZU50zv4ZucXhnX
Nw1XxkWrlSahDDTsvEzdZNUkeFM41/CesHBzlF/7yL+f6K3dcCTf5mDvXeaasV+1xtOQIrJQnosK
HToegbvqAxo5obCLKMEI7RM4cyzbv2y3NWRg6n3a//n5y/vc4J2/dv8Od14t/ik6pGJSaNEgmMec
FEHzrgtvFN2x2mxZpXddcN8JK7PalZbNQQmENFaQyRWdhIwY5tKGFO33cnBT5bnNXQXrfXSf0Hds
N21p0+JohXUfPbEqe/0K1LOk2xyqqFp7/ioPVmrA7ENc7t8OqOz/QAXw9TGczZ0dZl7Z6ALrKOxw
h+a7/oA7ZdO8W2+xBtPzxn9kScgh4JLtJy6MYWX1S9KFxLXw/vMdNr7byiLDxyun6YArzquuSetJ
dd4b5tFgF63Rbl372otWrgNhM+aETjxpIuJ6dmx4+i3PpdjOssu362UrfXI60U3KWY9Cwn0gO+J9
ejN9FNKG/XcjbnDJD6kjGqsqu1WxmMbFPkHbyAl6JBje7cD61PehT650l7JLeo6sw6SuG/x5QPCF
XVdssTGbwWzkGROMZ3PfLxOJzfyANKrgWI2csHTKZB/I7qitzHyNoZlzudE9GA3TlCsB/9VpM12D
ZOmXaAhglVSLabjrxA6ef0aypvq1NCjmUR/3WncS9A0JKGW8Du7nOkH0EC/6XbGN0kWyFTamM0dp
Ky4FwtnCzkLG9PNbSxdRbqf9IoPJgUnLWNTwA6yFZ64SwsVJISnYLpOvYFBF0vZCTgo9FTXWf/6l
8WWe6DsE0qDK/7LdqTCEmMS3AfeEP2lnwpU18Bsxz9crPvsSe730BDmWzaP3OBPV6hXrcrPTNyKt
/NkmK6490EPXjtTaN+ucApeH2UpTgI5d9LB8uW+aQjKP0l0prdqUQ810DyfhM90FMWGOpCstXqf+
Q/cBu2wlZVMKxwHOOJyAbhF98NY05KmMc1KmsTWSbRndCI/xxvvTyavEWpJkl4acEuMeX/jWIo7D
eqDVJay91vVB53MvaYpayO9sNXdqTEM8kysf4XfnJoX3CE4ZVX40FGeFgzqKBcXqTHOuuLidta6p
ntC1HJYCh0raHRLaakdKbPlPgy+aTlfLxCROPP7+MJYrwFY/zwrf7cL/HdA5+qOckintWgZkisyw
i+AFpZ0w2rjnlGKLOqKgYvcuPA7TsGyr9dwsMNcsW8FfyKpe96eNtlRtxmtN1st+PGsX+HBQaIrO
G3FeGwvGaFTjNqyOVuUUxiZPGzvJeMrqh5YIFJw2Uv2AUsQCoh3AOtzJw1YrVqqxMkbktVuZvrZy
QiPe/zF9qImrX1myHat1kdiDvNa83aCHy0yA9OF4fbdSKY745PXktnlDbf9WmWvxhwBpKDop05n6
dTPg0h6XOTFkiM6lYY9ozM8OU3uHZHTyPiR6rkV+RK6dy49T+qpIp58f1OVnKavyXAQWodSwmp8T
vSfcVYHuaeVcESBfS57WdHEHW+fkuIRhIGGod2Ry0nQ3bGABXTtoX/Y6P39fRdkjIslGBP91gcbN
b6r92FZUaMLbBC+a5lq1Mzp6vqL6Fd+mS61970COwTw2ypu0tOHQZrT43J9vxGcP7MtO4XMgSMkU
moiYk85WVDHtslLt+4oKZaU8kec1/TGzXc73jk3qP97lkrDBFdVIIzlYpusZDi6ZKt/WuWuUq8hy
K+uBvoV01PYZNtqnZpuNR++9dq2VeINYimIBwFdqn2j62fuE+kqQdwG9GAOS2t9qL9xbA1KjhWb/
fGmXx4/50ki21ZDLwG85P2j1uZSbUSZWx9hz5lqw1qA/doLgdlRo0mvxg0YVIFy1tmluQmE7EEbl
euom9twquVd3tCPCp5+HdFlxZEh03sl44zvEVXpWIu9DMbS6RK4gFo6OgfIpaZ+t7tbQt5WyNtqX
sbptvDf8X/FtgqDFO+jqSTO2oig4ORKn7iGhQJuq7z5W5bRzZsTbfPRGqCLavUkfApND3t56yEOy
6E300OfeVSo5bOhi5Ee/PsGOTKgvM7Vr5SOF4dCn41JC+7vyXl3qNWV4OYSuiNTi4a+eC//E3JJ1
r+EDS6Pn1hn9g4RO3dUKJzWJ7preSi9YqCIvN6ug2b1QvykmgpweQFOp0X7Sb8bhCLT45/t/2Ss/
G9XZiTQa+1wdcrU8xtJqSpctBMh1ptz543Y2iTsgqlbcTW1TCesUBELoTpFzZQjzgn/2wX25MWdf
/mBKnu/HDIEiXnDfriAgH2W4KAudKgrgOn1p2f7blR+96NHzsrFNBQFnaHzj54AHIpsVsZP5ygXx
JiA/YnRnjif4G25BvorV27FBlFXd1WzC6NG6zbD0XWvslj+P47IwLSMFZShg36GqS9pcf/znXCKO
CEWjuKqOhM+FOucgx89XXWW38QZhGIHJ+AmlNSmj/epPrB09EBSBByJ5PbraEyzDclX6vwIVgdvP
A9PnB3/2VOCKAMNVeWlJBzzbSehG0xGKV1fH/INN+mD3r1pKvMCBhU16gCaynkq+V7oo8V3Z/pb1
2ww9NsT0Y0AIcrMIB1oGLhgcH/R260TBLj9IzxPfsEEvYKxvZKRXqX9KVBCcO7n8TX5FTKkTYEu2
08FJBXapOyI21PxNFeHVFhs1vhtF4Hf1sw5qaKRIoBmLPror9b2l34uYRoOJMCKKKljPIv95KFzW
V+gbVy1NV+6NcdYmmURJHE383qxVgDfonEI5+lwfEmGPOp4M2siNpqMUPM8Zf0tvUYkYtNBeC/nr
qK8kTOQYC5X+6lO7DALiwACVmlraZ0DzebVAtkYvxOaJBNunOA43MFhKVEF85k8mbzdrdm3/4IMY
x7JUVTcYIOUBImfhXBNkf7PWMBKZRQYgLbzW8x2WSl6a0ifpLNcl51QPNxIvxwFFDoyF4J6WFi4g
DlvDlrgFziqsoCTlZeEyfJDtaJteT5w3L5/aPCIUmDgkvtHxD3o+WtKEgFheGXd57ebiXekfAvG2
GE/1dCcKz3gLFHRowi22u7x8l+zmlE4wXhbsXFlAvK1frEKHShUbufDe8pa1fl+Frtit0ShU0ASF
pUbgb/Lgx1C/sUkuNVD4CFqejR2n26ZY+7B2BcOe5/k+msF8LUVnyfZO/nuBsqu6zyAEkhyOf8mf
5ZB8YBiXOv22Ck4Das8ajBQZCoJGVtZLSxJzYYcqTL3FiHdy3FZo/v2b8m7cBY8IFmVO/P06tK95
dL9ZNbiVFDJp7dKeuTDQNa3f6mYci6COvC3E3djCu76YEJKgsF/PENjynpDaClcNStXfV3//spyj
SxhngTITQ4io5nwxFSIl7AyvHA8dBP10lUvbCOUrMgq/okOF1WHYmdQuUaElhJataRNlmyIkb/6g
dweSJNGktUBeil9G/0jmb11jT5tPxKJii6hHHNI/yz+UBmlPIBbqNlDQn8Y7HlnvprRbMghf4J2k
BWcXONbL/j58KD6oLrb5o8+RuiJKfo5J07DEoHEMliN9x8hRjKUa3lb02uXTlM+8wLHfBsle/YQo
UNkPV5Q1EFA31FAU0julgF6Acpfk2058xLZILfR2iveF6SILpxes1ne6gtksux2BOJH7xr7mUcdU
SdwCFBPvPY1WZbPKdiSiITMT7Ij+cXsKkh1aH7W5hxioj28jXJOuW+sSyw7BaKWhoMUMkAHzXdby
QmUwgRGu+mhp9Ph+2aRSi/ZZlXXSlOSqX8tUlIgkHnM3TvZNcjSC+17dV2rgqsVzaDwAo+FPw05M
QtGVPe1lg+nzTTBn5C/F0YsFtBolKw6adjzMpdFqLXl7COc2JoVmXZm3FP/hg5KwehrXSnitlHGx
czn77fn//2fx7vXUF1skw4fBvBO8rQjIbaOkh8itAjcFtBS8RrkToXaUAWT9vD5fntfOfvvsmCKE
Qu9ZJb9dO8hpu2ojuTLAgSUcQdqlAVKcrfKaJMg6WGeula0u15n51/n4day9tEfPtf/oLMq486qR
auM050K3v0FuYLMP0AwVpFOSTeuIbmba8I059xJ/fiO4P9+By9LC2RjO7n6kx1Y1Gc18B3L5Vz38
jsgfA6xXbz1th7QKzfl0SIe94tmdONvWzdjNW9piQE9Ggy4oKRtxc4r+Xl37LmpNjAy19LyzND9z
hr6+FyqLX6PG8TwylR4U7hOwpStMR8rGQEaprgfLNamXd6jY9iXxgHsh3frtTsYl4vVPnvQaV9dE
sdfGNK+O/7yrWh8ZgZoxJu/3+NFspLWwzNbATSeHYsNV6fLlCnF2C8429XUuSEZafN6C8Eg++N7w
lnn0ztxFgE1ux9oG4wGt8nIFF+bqpDBvTr9sXudfp7ukIf8FfHReBkv0rGmkntezc1VgBqYdWBto
QJXitEh3ZvhPRa7Dqu5WaetQT6YMptNUn/4HZY2vIzmvfylhraaZwkJFoxLhAP5mCTgUItqJbX2x
E+9QLGYf0RtO4IXoit5KKxfg3d9//lYu3dlnwzg7ZqcEZg9Fww1p7PRVpDNBUPqyeP7TOGLg4HLK
qQ7+rx+DNb+T/7xzoZaaQZHwq5zszEOgUWRfhvUiuw/XnL1/G7feWj+BcLbQ1lA6RbC5vrZVuGRF
nl35+QGrDfsxEHgAxXgrLo0XIj8HNOfLUXdnGNBdfABV+ov2E+4K9sS4folNozXQYtlO73O3f4ul
hUfE6HBF43Kpzzsb2dn8peSl2JgRIyOGvOOE1bwb6D/fcfGsdJt2R4IRHreJpXPyzNf68corceUb
sc4WkKFo9bSffx4HDVpwFhH9o+XyHX9cjq/x1n8kpp4miVivofClru+Kq6v9q+/nif9+qdbZtJS3
oy4YDaNQV32yHUgNUBcq6FC7eWuHBepY4LzgIkihdLAWesbhanDA/OpfzhWQcEWNTe2FrzBPxCpO
zWI8yOR3I7CoNyWgMzQWxQ37ecvxpY8oXpPXs4xFbE4uYAHy2DNgPpz+iN+urpy8/x/vxX8HdHZL
MqU2lc5gQDT0sk0U2g2naCyq/t9UcCmKwIJGK3mLLxA3iE3gxpUXY/7zL24IJAcdHy3aq/O13c+J
q/N1fj9CIDoi74PVsOjuysN/KJJ2RChPt0KD6EIIvDp1z6/dT79+9lUEetv29Th/FahWa2fS+A4A
F+j5cloDTAOPRnGacKXyxsw26Lp/vvhLvvX8Uapzdhf/q2M2/TplZWVbdqmPLQCXqbRKulWFjWUJ
sy7fQLgXKdr2T3X2Oni2Dy5TuBH7h765S3B5Ww+BjWcDXcDoYFiDh4vb7QC3UrfcBJ2ovjSCP5Vy
CrsnPZrjWP/UOyFyCEv7+RK+n+v/ewnn1QnJyKRU9IXhgPdF/ZBs8a+Sr4cFver5YFYd0bLq+la9
AmW+dGJy58gjIshR1OGmnh/J2ArRVRDM4WAm0JHlZVHa6DBqWh8Eh4RsdTjthsKmNta+sG/zPbFI
ALBsj/qQrbkZjSjUfWjhW5us2YK6uAaAuAh3jXqFSPPt5lXXUPNhaJsD7M8WQ8niIVudPhwKQAxw
W+N1BRyT1FR1j/YKvg5FP+33/w0u/zWRLSO72VW39fwqn7/q8wYaNwg1EpJev75r42hmqdpKwyHM
bxHbDzv5g2pEUh/kamESWqK89biGs6PQfRTTn3gFUFKp36SCm9TfSP1eBCoy3tQc1a68QRfFUZ2j
PXVq5mXDkHALfR2YaKQq0nXWbTSpvWMUd+pjYldvTIfCEvWZtPIDB7dmvKlWIW4RVGvPV0ZweWvm
4gIGJQxcOPo/z///7BzEtJQU2fvcPuJQUiSKLQsZLMVGmp0H3nSqFTxkVKOvzn6X88/XXz6bfaVE
jzJF5Jelk45yZcdWwdft+m/xjPO2XYbti7wocD7urvkQv1kKZdJQ54MDHWoOVWdbZs+3yDFsgnk/
kHSLVCIEYrLHfYvqVd7MZYTMadMlBhHKO9eOLJeTBuApGkN8wyrGuYvEmKJVm76R5OQkr5jktPhR
k0GqgwizOyRTs+R8Xm+unSMvkyHOfvbsbpu+n+l5riQn/aD+9p/AarLcUJWTEhfUZ/dOdg2gcVTH
++5UhU6Ge1i3YdGJt1lNbSnFxbWt/V38S11fNWxdrIOfY6NLhqpFm6sLX78CNZUsoamBsUFN1YD9
ttTBc40bYbEILPP2MRFWSvhYN0cCElVOE/QJ4i3NhMp3xmmdtKs+v5VonA6nUtwHyk2nQdImjmfX
6ouBQtOT8GeOq/8wKnvmmsYo3hbmveeKL5q0GpsXqX/sy32QgW423nQksr1rBjBx+btSeUcyufCn
+4piTAHcIxyeCZIYh+cAEmr7UN/hWR7f8jelwE93rfBxsXfk1jCBztZ7YDMXc/04TGpQDhB2xC2U
CPK3UWX2T+PoMPE/BS/jX9/RnOw1ndxMOAXwpa+SFy+/ls8h6DIZFCoUr/PGiZeX0tgrcXrql1q1
Ds1lDlyBG+m0JH8bSxHhn2GTIJQum0N4Pfn5+zvw358/26Z0ueZ1gigkp3r7KZZPbyUClX5Pz/4j
NcMbvhgU6tOTtM9P4rN3e609Y1z7/bPde1u2nVWqxN9ByfW2JgbwEmYWOgWnM1ctRjkUaOlaCh5J
wSKhQGnYtYr7Wj5MrtJsCxr5HSKb5cSR5x6/u164/bE6hbOYKH1UxEWBshBgqzoTztt+aYqukTgq
YF5yOKEKEQQxLIxjqJP4hhOGsiJ10G43kXPgL8Z76o/acFP3B6t1pyONTe8uOU6vAaqP8iZKb00C
0JLkSYDFONxLeLFoiN8V+HOLNzider1XykVGFM3Pq8qlS+/snTmbbcak1LuxTtJT+tGnzriN4y0x
0OlCbx4Tw5noTbEheBoeijvpeaA+K9Br48C6Jay1xs2KiK+agb8FAZoPVIiNbGet4P0sAwdR2ca0
nGs+je/fchmVpQynmkCvs5U49/s6zCXe8uJFXYlL0TFV4LbkaLEkaAeQTID8f/FUjtpGvLahu1gJ
57v1z2+fnd4ni1VwTLhbDUfDx/hZ3reO+GGF8E1xfed01+RHCdMFQgWwpT0YiUV+A+l4JvxI5o3K
hBaLi2tbA3Wedr/sms6GdTYtt0UtpKXILVFXENRSPBQLQL9kn5sfpHPOvn11qQsn8UOsIDt6H6Ux
w69Khqvemep9g/eVbBVpK0K3Aqhp2V333gHLU93U5TwV1nC+7rQkd1C9Z2R6xPmmtw7D3+vun0vx
w3wppKRpZBpYNIHPPmK6oXUk9wFzGG6CKHxU6+M43vmVi+m2QjpEQRn/wZ/BLkFWL6NowS1tf8OV
9RRg8lxw9Kv8XZLJ4IMsWgvYf721oW6FWVvmCsGyWJikVMK0hvGBjrLYSRm2j1v/XiJ4Bnl5D7h6
UWCURMqi2sFfafPzB/ft8g7TkivjeM3uYp7F/tnGjVpUDHHsJadWW8i01mkk32S/ZH8p5GujgWSz
iOmC8WkJ7OSQzC58jCjGclq2NwnOSL90ck7APlWhzHBay/Zefx7gpSqQ9j8BDxb9d6JxsYZ9HWCv
KH03SFFyym76JwE5TPQ3GNyheSiRVhcGnmL/bsxXtQWy8KUFLRODpxiLWyl41Rua3yBP3+rq3stP
TfKr9V5YDWOnW7fYX5etudYRm+viJq4eSvEWilw2bkLjIxYOvBeOTkJlzSMS7baic6fwGJ6rbFtK
zxJynPRJLezgd7D/+Yovq+aGwWFjVgAZnMjIcf96xVEey9NYBdEpY2+vQSKem5tx8GLFS/1petG3
+TamRjrZguhIv/VFA4CKslT1F7aO9pie6jcSEa6MaZ5Jvn7S85hMOnrw+TRy5b+OaQoMc/SKLGIx
my28mS3tglNmUv7xV9TlgM6mN+3NDFBsn5XNeNAejHcSCa6M4nK/93UUZ/NdWk+JZVVA2/FDQ94l
UqZHe/bAHSqfOI6qf2kcQAs0nNGN1vkDX48V7OkimC/iS8o24xUKyOraqUCZr/2ne3P2vHyR0/bU
F9GpZIGyyTh/NU5sRCU3XHenzPU2IukMwPZvA4xFh95coT1P8t20tR4nalaRsw32euli5MEuivPr
yk273IcYusRDk3TmMMTfZx+QmKSZDqslOokwk5fpR6iuhJCEVceP1xNGjdFFyUKhlZgtOob0MXE4
ogSVP5p4q5KQUi0WFWxBdVnptvxm/SqvVEPU+dR0fv8oWEEN03V0v+c2cStsVUPLIJKamOCMtefv
PWzFjS0MO2M8Qad1VKo704lMAbrYVMVJj6U3M7BVQbQxbgITUd+OzY+M7W/adECVa7dIt8KAruVG
K+ZQWLm8a8u7yT9U6ckA998c43t/CXPU7oT3MNsIA+uPw61BU/3z/f+ULf90eWefTpCmVlh6Pfc/
3JAolmKORCxjLtV4zQusvwLDb2NHhKasbio8m07+Gu6MZ8hpduGMozv+wTsyDq5pPKonBQqr023b
fKG/wF1ifsuXogA7gUQqb4YoBPj2rkmglAsJPDMSxCwO9DonLWwuX7/+KvIKyxglmLGnxtikmkvV
gRrS8MKXl5Hu82H4tnXHThWpAQBTihBPIHhR4TYkx1eIcd+77bS0tsMtuh/zVnd+vsWXytSz8c3V
kn8WMS3qtbEc5Og0b3KdvLdFaIrRRnjp9969fH9/T6ZOC9fQQiwGedYm8+y6l165qMmcjeL8Q7ME
X4lM7lKyCe4Vornu4EFpw4kt6/RHPljUHRe+i5MUEwA4LTaqd+Wtto4fQXiWwWPvO2QLGiIFm7UG
jw1Hk7WfIMT5M/W6cIjrMmGIX+k6frva/PNszw3lidD6lZ5y7xrJHgDO4HEu9/2Hr2x9hDU2a+VO
3sjGpklXHa8uC6tuk9e76W+KbbVK9pAjrjzN7+bTf0d09sFE7TgnwjCiaFM+eXs8HVJ5kMwNGxM3
3furFEo5J0mqL6ndPElPiDI/I8P+l8M4W2wMvbcMQMrRydvDgnkgIzhcqh/jk+X62xAiMWQ2v92C
Zbcxc+31o7C51j//puTDd2coqor2FhbQufRWpxSlZxp3gtaL5saTA6aIfDd1UZikTC6EalE/qGtj
8/OVY/G7nJEperLe05clQ/JchaxUQgQcSQpPQ+UM0o1cHQvzFSNumNvSrHJ1gLt608JDPETB5ag/
dYDonpK7ZocLGt1L4S2D8jnsDkzQGS8N+heyeIoVLzpKMp0kLJTEv0eJvqrVuAhxhpTE8xUCGcKP
E6SJN/hz2W7yD5RjKSxgPoAoeOdfrBFt/2YyDK1FBXm+uTVNAlhgG238YdXlW91AsWM9RZyN33Jv
i3YrvYleJeIt4aesVNFWYhtFVhDbAtmb/YoEzmLYFoaTig9G69TWrsluWm3bFs+mwYJt4yoi5NXj
QNwDz7TZ9lvVnZ7Zg7CyGLGwmpQrs9l3+4kvd//sDKzIXRPXtRaeGpcJBNVvpZHkMN3WypYDRiCR
YESui7H1njgcS0uyH5EvAaBEnaeldkRoHDA9RLnEwlWiE5QuJ3pOoR6M5ftrVY5LdexMdP3nVTlb
GkZTbPKoNcJTbRLDvhzI8HlqSG4Nj1RG25vh/3B2XsuNY9uW/SJEwJtXODqRlEj5F4RSmYIH4UHg
63tA58ZpJaVI3u6HesjKqiDMxt7LzDVmtACLGOCxU6AitYVX2N5N9dJNvizugtGfDFdYEPUsxeDK
xqb9ECz+dWUXh0JQnEcjlpX4OJQsQoAXcEJtVfDQUIdM97TvueiECLTgaD1REpGaY3c6RKeVJTER
4oR/5NvhJd2etjjDV39U7JEf5FXxAUK8/wBjVMfgxuEcFb44+Xq/GKNNhBNu6eT7kqYJuVpqt3BI
QzeFkWiLwDSGR7FklHJpoW34f++Kze+BoSngGTMt6BIVZPWpNOWNGR8x4O30GeZT42zl4uJtWQ+W
uBuEXW+SZNKxRvtKv3xYpjSbMLh6y1wm/jpMmJn4V5E4wCxUzGfG8BHEviajkzbbMJ0PrPvEcpIN
MtWXa3WfH/Jsw5BFzL5NnQjwG/bMHNVeTJo6PvYo9nTwtb45LrPMT5SbMvPrdo1/ram7lrUNSJ0N
t4LXjI1fz9ymK92DNek9HBPjPyrHK+XFYoePrVQjJlpg+CfXqwwzjnsJQKUytwgSGDbMHLNcNX+i
zBQejM9uabK1lKPwOzqvGVv+96b6fWiFF/TlDj+fwJcYpSiTtkqELj6igisVJlJvAnWjovjTl9zb
SfUH7Xmk09ZvKHidJSQxDs6pYeGm7I2nuc7XJk5v4d/o6Tdl4A3ltkyWWrYYw3etWAvya2zuw2J/
7nzNm8WEzLkxLa/awRNeIDXiP2HJn8bTyhDsWXh5jVb1UxSGqpmOFLJ9Bdu2i61gCrRUrYcixlIL
YeMt1DCKcs55aXJsnxeNuKGS8N65k5f7feolpS+gORRtc7ryqKXv9Sce9ZcLufzyG0M/ZUXJnsR0
kuqQ7IDbdhp3HjsBFcr3d02icPUnL2K/UtFDyZx/EnNBKHX+aQEPYB3fz5Rx7G6vVpe/D53Py+n/
3uPny/iynFoMu6NSO8VH3irdlvUAcPIpfDVd4W1aTi6MMDqBxUegeMlsjac4WFwSpuDkYiRMQjn6
lVqkcuWhX1YI1CkQp1OSx8eEWgS9IfYNFWRu58zhb43q1UNTZf3S8K6CPYwpZ7vL270CCvZ8gM2O
xQ2YTAqU1bsIkZiVqjxYsi8DzNQXYYIg7LofwXdl6sVDvAjxRKtg8inmrQ1Osapvo3cQd07vnD9U
n71vwZzXVbnZzyuF2g4oU8SZ38ZasnaKzNQ8IRb3FV+J3fFhWs5TPExc/jHmhuk1vcZ3fdV8l19+
8eIu61wTlSgpI2o3wUJ1UMyHftY77W9g3DUngbindWuZtv44bqUnqK4MblAe8/stBtGpVjM0i9Z6
H17tLaL2+yHQZLxMZORtnnq77K/HglBAM+9mc65U96PWY8YG1xmUBRHBSrXU9qD6KP1KMZ4fhd3N
ddW7MvY08ekMl5P5OOI6mhyWUxF2VsAU4abJGPB4MaD/3B0iHKTslDbp9FBay5OyMHJ/QMTV6Qjz
N+H8dx5uf5N6kwW/qoP5hw5LCj18M6HbUZfBuA5e1FW4osYlkkNqXi2+apDI2vspdjLRG43DOV/X
us95cs7WU7oskNQT5KIyabsHBQdG9DnP1Wp6PG+rdG/gQpOg7dagIFb+KL2rmDoYt/hd5caiKvxu
2tTj28BFhrdZ+9iam1O1182l2SzNCEfYxXW67nfS1Lw+YF4yaTun+Zc1brENirYsjOiYmQuFU4U8
9COReWROhVS/dpIbcV1AetGQa3NfHjqM6Qnqbiva6n3zLNwNswLIs6aO7HuLU+LsdQSw2vn3CfoJ
Cr8opDAILEO+xziDi72os5VjB2tkElnHz+fQa9EirqdnpnvKZpmoj7xtK/IK4SHe1Pvp10l8BnEm
3yqvxp2GJTGGkekNw4sRVmUvE1v0NNOpyhJZPNVDf1gKN2nn//uKfwyOZarrfH58gKp48eXpeT0K
Mn5hR31LJG8AMMIaY/KqdbanP0TgDllbfk8OsmzXj+Zep711p61PLrtfcnZyRhoIRH/9+6J+aLFx
PSalNri7Jnr8i8dojbJUpXocH5UjlRKdIg3FJGmRy3fjR/wIHZ9k7tQCG/eIDsGa9iBA9sZu3BM4
QStgoEDL1oD28MCLe+dkrfrGbgjEwkVkuuXbTL6zADD/+6q/DyuxSFmeooILIbSxy1TY7LVGDiw1
hqMPccJW3q33islAO0/dGhtYeFnL6E35qFpvejutcj5X6JelIy7DYyxdydC+czm5GJWCKqO6CrCC
S6M+MY/PRmSI8XFcm+v6pUATjkibYp7ljAx4dL86cSkyHvioPnTb/KGm21AyZszc2VuxUyJnktY1
henncdwliFd+tx8yYMMVI8XnVc2YfYMjtWciRb+VGJidB1OufUs/1FzxGZSZHdSYc0XJ+HfFzNTO
etOmY3zUX0+P+a7CVOYP+2oRL0Zkz8x3hRu+JvEhvGs38n2BA6VlR8mKtDygBYTeFEso2kGZoz5b
a9PXn4p0gQnqmRnU/Dn7UzHfUzjnK7Kw79K/+blblF30eTIUO9G/r1rq+1xXk4Gg54wBQ+gmGJah
ycCOGIGuZcd0R4zn06HfN6/ZngHlwvKHlHh6E+OtU64V04+6XZvs9VvzXvydYH7y1vlxvcXGesQh
QbdVid346Zyldq8+5cndvxfxTxVCA28BzEXmmWrzMkkTZCkXVFWIjkB1raOMdVU3KwEUzMnhfeyL
CJbmqrglJMDqoLUjBqMx7yl8sMJVfCtrjnS4nRa8AdhTaf4q9rag2yHx1UNaugBjoGDKy+wEGsD+
95V/PtnLvdewNAR5tLlpAl3E9j3T2V1bt/GR1kbDlXHsEuPp5GT2uEvX6cN4y6wVPKZ5k8DRN/MN
w+2YVX42b2aGKg5F0oYY7lMZ5dVXNtqfWgho0KAwiSJLGqXexcIotXMpSFZ0/HTaEYxVAnJdwgrc
jVgcidsXN/lGXhQ36Y7ayeQiMC/KFULmCRDumZXtx4MX4E0UIYYoPqLAE6kckSi+WSOhkVObbve7
O8pPmAVpf4zKOQX2RNkPRyWKoMPyWsz2HZ3LSrcwzUDCQ9nv2/c5VKdBDKQqOoqL1HBx2dSOwO8o
QMHaaNbx47b7yN+602JofUHfd4OnqHtBW7fr6BGDnCxdVs0qbldV7MlwGenOgcxGs+3Nidf2Wgfn
x9j/69XO9cQvyUhwFlNDq7jakMXczX3kcXALMGVYib2WzPjjM4DU4HVUjjXVFex8LVtQfUTbbH8s
FKwRzJiMdN4iz2/JRtzoIW3Ngyb6MqYEOEZdU3bqP1WHiDd5xFBG8CK72EqY6G5K0cDDFLuPPPdq
HHTSdDnA5cmSm6E5nBHlvKrIR4L1yXRwUBA9wMC0aezTtmYeF+8fxc9rZxaKNVvx7DamCxdXE0Ax
u5G6jLTFAIWd+7k7PdMeLfkcMHoi1NQ3E748wB2AA9EQkN2BchkO8NRAQ3TUhLgkjLjZIOCuduhx
mC4NtaWCrB1v1YPFrusnnrA6XYkLvo+rfS65/z6RzybQl5fYTNNoll0+u88GizrcGMs5hcw21vZ0
k95qj8YfzCcX2rVi83zS/L2zgMdCI4aQG4/ob5SydKzjsNcEqO8rHZOs38aScMk190bOZFq9sK4L
w8RvP2nOQmhOELxxsGC7FM/maSmcq6nWD/ks6lA+ZJRYSPgiGeutxk+k26xbn4SjpB/k4MjUhapT
5PPExscdSAaI6erlQahnV28LdcQqBFZbryyCoTJVvangZQsvE9NsEpPmA4irE/+IKIHCVSS8CKVb
mbjP8UliS7iNHziVetvgCyEFlBGzuGgqYjhrDLWkzSJ4SsUbiDYu0HFI3QwVrwztGLEMlPj5fF6l
8SIZ9i1oQJOa9E7VbmqK0wo6k7lPYi2I40VqwjgcZk9zkjmcthmcWOs5irfT8KDIC9S0thwzf3qm
RtY/h9JtbW6MeC0Ot1WwymDO5rdJ/Lu4JvL+LhOaX4NBd5zA2DS/CfnDc1X1pjjpB5jkXXaMFmze
OIs40ib1SEfjDcDpcZffyQO84so535jSorcW2Qsl5LtQ8ePX9pckL407nHVCPlfIqYMd5cvxWPlN
sKh6p78Lfg3Rgtmx6/rC7/Xl+fKRA1N2JYH+tnDzOCqNIWCRDI6I0IfuNCAcvLii3gm2mepZ8c3E
eAaWb9DxRffcY+GKd02lP0n5dqImfJ5ugmilVWvGH9PkEXh7xlTkc7ED/7UhPH9ot+rEPuCf0wWA
l77042LbmOt+2CfTfS0/Y34Dm0jr98a00INFpq4DfZGXq4hjD9bsVZMk9Vu6/nnLBC6cTXBqLgld
Rm6EhhTo3PLaQJvCB1E5VBLKlX4nxyszcnIycjbBwi4LWz05eeYizSmxMYKVSQ0htMm3QJjQIp7w
A/LZIWtPWKgbsXuSe1z64ELAf3HK1/HYH0Y3IML064MIJHFx1TTwW5Pr4mYukrM4i/OB4VD90Hh0
d6CE4SCsE4u502lP97YofENnzoxRwGWHnc/O+ji1dyMD5PV6SPzIQGtgMyGx+HekxRDP5YZoklcw
okF1Dw7Nt1L4aCJiyk4n7fOz8BoBuKwvCb5GbIUObNc9gYBNtqFotwbkQj/kGAndpn9LtIMJT0L1
FQyjyx1i2yzYJkXvdDGVcoidVJqnvbYyXqz74AH9hxjcJhxFOXj1YJuPryqVC1HfFBH4C9fs3F72
jHT2uZjgJhxBt/YqaYwdvb2U6VKslyT7kfDUgqe9DRCxMcEPUWu0S80294CKGNXvaPAhVaje4XdO
u2oluu0dBlKjZ9X+DZsnqC46dFhjTPDF/XSlvgsDQ+oeTRYxZOoTY0QiAlgjySOYctOcBcNnCS8Q
8Zie7CJdQm7GZhKHnWdT96Y7jXbOe7fSzjYTo1T7OV8h7kbmEd3aOI+v2BKACBtYSb/gmS3lzSl1
LJSwL/KVcqj2TQzw91u8LPfXRZz0k5BpB7THY7w6P9NN5zgAPNLEDrX9ssPY3KlAB0e2cg/wd6G4
083pbbZ3QJ32IspPYv42KjtELVQJwAmf6fDB8Gzd9zLyS7hsGyB5brlTN+AbZpGnpyku8o9CnWG0
I9ji9+53inptiU6uc0/RjNZPJae8JssyfjhPAZOZuoJ8R/luLCyNgdGAatMOYJhnWQiv9A2PKYGm
MKusf0B1rhgPdKVGJliREsK8ZCWcfAgo1IeDZM0hirtFkMBnXpwNOsCLVv7d0bbjRVE6Nh2x9dXi
yAzQ8JocMfgaeK/uhPrnY0KkxAx36CqVj3uREtycRWxel8Jj9NFpzrhnhUc8cVQq4SLG4Hj2Fzqe
Itg0zKIDbDaZnXyatPvS3GBeBcCMsafgcC11lb6PNM0LAjUfLXUop99m9qxmEo1a0NVD+EHZJZSQ
LFcYD782yVOvAmmQXiwWbYCcKYJGsAYXcErXFdjMY11tVfg1JV3gRn5RordedabW0X5xlG8s6lun
FayY0w3FRnCR8rF7IebEWhbFM5suubuULzqsAiQXa6AUjB4yTx4Z2pQ7YQ5QgETA34VU65ga3kdo
cG1Ep8XkTJPTNMuYOkB8G+IjopzfiaZhTfX+tDHVnWzctJ0/kmHVx1B3ZAVbMTps+CvGT6B8JZSS
1jqAScVaGG22S9y5TjrnwaOR3LYRG8ja0J7KlipUjQMOLG/Nbl9kwzaafRQtmfcWVBtpI9lk95w9
UoeieOdID8WfFqeFcpH+wpKI1F/oriXq38ojvCzeEvoKUzcpk1xIUAqzP6Ud3dYDY7fwZtPH8BBu
knvWo1av9bsBqxDZY+xHdzRty5No0ts0PNbjDfhGUNa64oVAqhgjT5e95vc4v0ULdqUJDbPpW9Dz
1F0qMdSur8trvNnvgtmLa78413SrSE817uAHTgxOMwp6Ifvy5Ofq2mgwsMFke4NKGT5e0R4x7qjO
cAQTRGl+g+XiW/TYfmQH3rb1IZnu9HEe3GalP+F8dao83pgKyPTIIPgAm9vYpDhuPk6VLT2kKNRk
u1mVa2purnDT4KTFuVGtmmut1O+1wPkOZSqYJMYiOcMcpnzJVKygPus6Ay6AiyJrkUrLhNkHEECP
01PuoDKIVXeMb3rIsbUzwzWcuF6c4NY+Fvx5r17Z6qXP1tZfKcx8PRRSZ4Q+BcpLhWVV6DqTLpZ+
wD8MAG1GNpAXGyxLrWprTLsRr6CRiP+ZYC5f96BP4BwUIEgXWrNU5BvhtDewwXWs9EAMQq6uuTJ+
o0tIeWtGVIoGvKTbaMdavOlFmvflcySz1bqZlNgUxJFm17YKq2uiVy+Sgavn3M8rw8N1RStn/zum
IiAfi340rVoc18/pczh4PCn1VpLeQitf5vEN0+xVpSyVAnH9UXIUmHeMswl2SVg9N2mBfi9Mx7gd
NiNdGuySE4d6v0ZTt49m08aqetKSnTjeCMWhQj4mjsC/crstH2DH2bmMT1/1oDEvnZhen3hg6loB
ZN3vhsxKVVAECVhnMQRLGHHGWso8P576jBWJ6C27V4N7jeA23Ay66kmPbJfXZbzfG3PzW8SaWKfO
DDLl85T7uqrMtrQmwZzjwWCBjNGXVRTWKCIQjnhsNr2vXEPeyvO3+G3lfPnNi8KJEOqhIlesnHEx
U4MZnoMqVKxGacDowMYESPPEd+uQEiafPbxwvRR6unEvEVSgXLoSef606dGskHE+Q23PYf73Z5XP
Z3sl8gAGR/IlNwGpjNJpDvnOMyAN8/Bse+aSFLc9r/Mrch39QmMqQTXVcEa3ePYz8PWz+/Pl8Ztx
l+EpImQHUX3WVaRYlGI6gKbTNg+3qfwCd6O3I5r5MOTjRRBg9ljb8kZsvAiCDS1LEI24u5+WknFs
6YcL6ByShaW7Qu33MKdUNieKYIvwGCAEdVJCsMyX8n1e+0bt9cKyTYkPXBLJc3dIZtGI1+Hs9ifG
W31ydFL8BQPiRb80KCfGV+7+soI23z1GKnC5kdhK6Gwvnv2gqKdOSOrsgAa6O912Gr/vGKf7IXlS
4EOngAdTDmToQYmvu8OzfvYbzamEJfxaJfPaaVlVW+g57eiC6cuwztbAna2i8qMN0X/hU3a1cPNd
gsAHQ9OQFIl92Pq27WVK1VZaKupUbih/kePapuaS8inSu3i2pc8CyG8tJnJtjlKyT7pdxthOgR4E
Y0V8MR1C20l6w2cxCdwu+m2Gv83TQ249nrRbEaBX/9EMK4qyqeqmhpcl97C0QnEzIP/EVbVnWB80
/MJsXiboWDl5Bl4a8n2drOjU4gnqtw+nyBuV3+PpXu2PUbET5Z1avupo9sqFaS4kKm4l43bpEetM
W2K0U60TL6dywuxRhY3U59CYnVEIUzTfFF8mnO8qRDkj3ktFeSdXv6okdVsyo6B5i/mLwgIi7OPZ
okPzT2KS3uo5mO4SnDAMTxyQ+caY5Q2qI4zPBobrkvIk0K48r3V9srOptC1sQcY1c6HNbYNMTbGj
3j1NiEgsX5e8onMbY60GrjG8TGB/w+VQecWw1K70Wb7zLeY3S29LxQpZnNfj3zuBlDRdohs5BbKc
XPDGuP+P7wTWDegv2Q+AV9EJMp8DLFDmTOra0PGPe/HXC7jYFw3ppKemxAXId70bL6sFRn2A3Uxa
ywmORtfkZ5+1zct9mPEDCdkSsCzC879vODpPvXgSqAi2mZMKt5P2ngn5NtZLJ2LCu3EoZTh1vRFI
TFPVdMz7EPS6H9+aWmiHlISNvfU4vUHELEPsUoV1dYsniC9deS/fnTnIsRDJQac1VejAl+xIoUmz
+Jzq2kHR6QzdJOwMreBTkvAmUPPSUk4WwuRWg0cIQDCPXflNK2KnRi3dMepldt+lyzipZ1VZUblV
ddOV/thvi8CFjogw56ibiwCx8xuu9uyX3EgkL0aV7M3hoyWdJw09GcsKJDuC/wfrrtxRtyedDgNG
mN2GdEpY4JsU+MrdGdF6TCTvGwBTkagS2h/kTcoEYmQbELW3Z0qq9NxtgKXN7iwfg+63YdR2i0n1
//vBNjMSaMLPWywP8O+323HuF1M3qri9MlNrkQd54huyTqxwYVo+hmhW54wH33f84v5cneeaF8/F
4iI4nJEB+LbRm7poTllDpSlCcFYP52oZU73QN6awIxpvIBw5HTgLeqsI+nqnUj3MQc5vU+HGootk
FIts1+quVNwvzxoRaDbXY6jkqJw61uXXjbZCKaSJ6xEX4zp8O1P1PdS3LVXSRlpRosDoZlmC/PJa
D5Ur4xJYrakMyaOTeOnPTv2n+Z3eM9yvALeVGCbtblGWVfbpmhfuTynzXxd6sQv0ozBUmcyFyq+A
Uuh/dY+Rg4XJGK5i7YlkdaYiaqRknONuIDOnR6Dpqe3Oavb/XkLf+3E8M4MiL6wyBn2/kQZkY2yA
EHQaKQdees9j6hndOjefTXEVqKrdCbdShP7ELVlfx87pP9tF1Z/+ifdL5evZABoKrpsyJp8cJK1T
7EmTd6o9Td6YuIhdWfKXCoU5niAjYYhQwUbY+NZploNTb/Vtj2ti6NXyDTC9yFxm2h85e4pIQESv
EZ1eX5wgQ/bemSoImJxthBRmkP3IhUmJnAotf8aEBd8rb9pob0Lrl/CRqXdDs+rFvRrhZA6+VO8+
FNXNDfwvTC+oneCtq56Sa/pm/aKe9j83pDIlRsJHwHHxEelhW7VTkWXAjpk/MpplgURMlrZTu57A
k6U3WfUSK+uJwner/TGb91L/I9Of7ZpHaarclNqzoGNfcyvE1CJ7G2hImtV2zwxjVTtNvpMbW2aC
8eyybxqTKybvcbfX8SsqlgrDB8gDFPDxNhYAGcMXpMQdD+hYIJ6jwOKodPRlMPzyu9YfjNafXo3o
eeIhGvh4dYh/irxaq2yIuR7ZfT7wrafMsf0BYrWMr1k6XB5n//OwEBxBSZplhhcJslDp1rkamuyQ
flBJWkHGOP9qGZfr3ZzDU/KrYSWGqybbTXjBYlCyGPzATpYSNh8dTYgdrzww12F+nzxMCkQNW1W2
5VWOy08hv4qOBrdHHA1mN+6/9+W2kkcxCYaUkN8/k4Jaa1l9nnD/YneyxdOtPm218E3NPeX8NOEr
mlPd5EtT5pKeMFfIBHA89V1U3afBTuGY0g7gUTSy7/yoUdImYOaLlBHcnUDX05QmsfbMtXV6qShP
DoR/RSdizga+rDsgFcQrLrN+nei29xkqv1dJfTxNHu2bM4zzxqXfgVNHTpLWwMNzDLp2VES86dAB
tWhWu2yyQ8XVI29QbwzjWWNa+RA650X5WB+YohT3s/9pe6c4MRHDKvtggqcoNxrdwzyaQ3qZpFNc
Gghwiu6Xgn+gTsdv1ixn9XtbvxfSdojeYN/JQmaH2K+ixwlvowN1dOFukinnAUvqoUqI0204bExM
pkcYDoZr1Ae1WoXtut2oe0y0kJnRf08RjwQeo9x0phErji+m4jWEPE68EE47ImBQZijk2zUiD1tz
hLu+cC2Q/i20qJhWVuwl6n1BoNM8wqHJbmMIleNwhcB3mWP8ZyXTC6FBr0oori6WiAmSybAEkyVy
h8UDR9GbEtlS5WlUJV77DUbRPAuLoGXJFdem03FXH2h3HSRKtE3wI8CnE+uYK/na5dTc53XNGl76
f8TI+ucZ+yVbJZwIJqOUsoMyD/lR7Gjfy1USrGh9GbJ3Wqj3p3fE9m60SUxXc0BG5tmNfMPw0UZb
na7o0S5b9/+5GohQn1Nz+BdchK9UMYuyTfTsINHnSJZMGDQfk1/eWr/Ov+bagZJ/WHf0j/1ro2Lq
T9syycJ/f/mi2Kgwkh1OuZYdKs9cMGaiYwbBNIa5qQyf2Ww5XyuIyUjcwTfjPK3cwC/MgX2KEKKg
i7lMM+X6bYkNJhbzxQ3ezwDi8zM4N+0XUFgqDzJq8PGYmmtZ28dwe9PfqfortRo7JXjLjQ9Jfh37
/4Us9jL6+M9DJWCb1QmzD97FJmpIQtQYlZlRD4pu51Hz+SeRtHiVvJFEW3BosviKJ+mOiZ9I5afa
8rp4W5tjnC/B47eruIxdg7AXm7OV4b4hPadwWqelODDoEt41D6dX61cH/rCeWy3JbwyAZ+1bVrkT
3z02tWh0zVv5BWDDG9akcIvQKeJug1/Eoqjs5inkadqkkE1hCy9xZA8myJddD4q+dDsLp3o73RfM
nejO/4KDf1H6+nZjFwd6nHWlpeZGdog/wrdylXvJntgEet9OX6b+NVTUZaXtf34O3SCRER2Yy+pe
34pJJ7dBhu2Suc4x0Jj1mgg+2EsAF0KDz+HkOOlNT7FHcVCenMmYOLq11bi5Fp1dprf/uRhTURSZ
io/OvNbfB5/c6nVrJdS6klV+IDJBhhKebf3FcIwFCLEJwce1FPfab15O2dd6q51CnQcgrqPc73Zi
ZfeBy7yU8HBaFV6tHYvtNbQrX8kPyxdaBCAqGimQOy/esladhVZrohyXYLyTqHtby1TaA+GeWTnp
kjEVegeH9AbWSePjuI48YDuUdvC7QiFTnH+f860k/YJ8YbVLQXEIBMbcRZpfAvFoVORR6zDz+hIP
yAWuHO1t6qXb2OHddYfu3dLWqrQ51OadHs5E6YB4gGnI5qhSh5ZZ7WGEgu4POfwpVWxTpongavlz
ifbkxNt3anJW2MT0v/bn9jZs93m/NQsN/zl+4fwhLJJ1jXGvDpo2I3QKLNdU91gGTSTgxXOl9CsJ
cWbTPKml7vQiI8OZ7MTqgySWdj58TO0r1tFhwPWO6/MIGPyEQQffW/hRRMtRTm3ZtK9PoFwiX+bV
p/EP84K8LxQGF6svTIZCkK0sP3yyhqWtpeJwcwKLolHxZWZr3A1brFVRHo8pJ/v29Dw+K7oNbKBW
ybFuuuYu1f7gkBWs4nIFFfhq/PrD3vD1Cj/j2y+nazJIZpTJp/wgMOz63hPTj8ObLDIBrmEE7vbt
MnuP8OHTF5g4KeZ9073oMTYry4AmOlBSBJt2prF+lpEp2dmZGXJXajsgwb4JQbqa5bb/ThAvpTGf
D5VCGagaHHLphV+cFp0o4esWhekBo+4yBwNl/aIpCNOo+FSn9yJuEgtDglVEf8OuiNkMMkJb0vAy
XmGrgs2pwbQj1mVe9oR8vX0certC93k385pin2EA1ph+ooND/sg41C3D2LGy76QHrNEwj1s21pUk
8lM1e3H24N5A3IVCT59T37+3qdrIM/xDzORgMal9L7kkuqjVyRCqBZ7YJBUOZ7gXnNwp3WCwenVm
8nJ+4j8P9csFXBQAxEYPhRYIz0EkfYYghe4298pV6Uc+OtJa3SeQkIN7UofRGzME/xAQX1ik8eCn
BK2aI+PbTC/5qiHS/Db/9WQu3raWGIlpJFwY0m0LdRLTMTh9hEsFueZbtaqoFttMGobuNdXSZSHi
2yO5iAeK4KS2jcI7oR1Fvyiht4Hqm3EBALeVkDpi/C42+8zAtBNQ89wbCQS7eEpvkoNBDwHW7eRO
OM7SlAuqo4qoJBx/zX133HRHL6DdVtZIm9/o0f37C7kctvt25RdHgWRWKSBnntlwR/sq351XzZ9A
c7CVYef3mJ94rY7l9pqs9adcWJNUSaTyNpcOLs9aGqFDkmo6ixgUyY3sGP7pLjutFOslGh7bE+K7
TdvuOr425ZCrKEk8A21uZov3QeAGuEx2W5pDZbJRzZcEzYp2K1tsJo4or/79gH4KUWaBvYj3DUZj
3xqQytCddQXns8OMiFmxmEwcydcBUpWU4ytliilRFyp9YlwpZ5aR5kznpTGsunKd03dmV5CiuWd2
7bou5D2fL+7rdV18habWp0WJN+9h2k/PyAnm0f7SN34JwoYy3FlHKTrPMknAeu36DbbKCKiK0JOe
nF6skGpc89D8cWPCHXIGYxgkhZdy/zBtjTpu+AiC18GrdsqSjaH30Ikqu9ZDV75GaET/enwi5fD/
/ZYup9A+nwaTUwqKJ2xhmZ35e1PUmzmkS6r8ED8yukGPJ93Vv5lC1wuYi0sBnRGab4rijM8jvrc8
qVzijBfVi8Ct5aVQ7KrzsU7X07RKxdtSXiT8r4LDxFfR7aPTZyQBMrgfsH69sp9f6ia+XfrFXHR9
tvpJ0rj04LV3BVjYOfZfiO/R+HnRi3YDPQtrPdpU8wjB2yDs0fa1cA5KRwee9WC51x6m9OMO//Vp
XsQitdoUXR6UOfm9vEYmdqPhwjHYKQwRgM+/Y3xQgXVGK8vyyRY7Mvt2yQcBwyD28gdkg7RAZtHT
vRbtQ8RyJPw0cLYTc4gUht7UeyHYRD0cRA+ZAircEvQEixWtg1MEtFRtMfQjxZvCG/NPeF7qmjtW
fti7+FAkg60+ImaiNA5s8sQvA8fxkRHmMr06fKEQHglkrB6yRyRMITP9w2IUFlGwaeigp+C0H6IO
0tDgRbTvGNu/rXqP/yykvuTF9/jobnJaS0ygqMs6WhL5nUQm/rAcdUphKfWrpj4WxQHPC6zLa4XL
6W5pBCZ3mFCSshUORMByhnoKfyRwFc0mRDIu1K+W8tQxT3YWDgPypWm4a/vV6XRlMf34DdKtpo+g
agoqnIvgoFX0sesCYjSNeVGEa4v6tj9SaXH0VVvbM2HhQ6fAtZ6bqNeATz/l5nOr/L8/frElDaYS
JEPDjyerejUslM35l5E44bo4CpDdbXykZwIcjgg4DnVunSwYm7myD/wUo369hIsQIMitKYzORX5A
7hhZ+wHHloaiBdbESu+Lw6qK1nK0DrWnwbwZweQFByF4bs4+pzdxHbC6dwWKM7gQpp0T/TZJblUG
p/CS1dtdnx+6wXL+fcXqD7kYDw1FMYL7H0BwanOWYynP8wMaITfeTa7iavTsTzeycoym97A81CRS
ptcxOtt7EfgxHKmAWRtzbQ33XKSSjHrGsUub4PQyIYyh/Dkw82ePVNAT58TwavnaBwcj9lrNifol
ZeN/34M8766XgdeXezDme/ySGYzRYAWBleQHk+8eFV7kpOtSQPi/SuVNp+5EDRzaKoQOVzsa+uGT
vWsfQ6e4418eS2yju5cRneLY+cP4//dF/Pf5GhdVuCxq20/s6aF8J780gHuhjsaznIxuYz3Etcvk
54D1G3OSwIc4oq48mx9qcV/frzGv2C/PprUqLUpT8jp1y+/nb8Mu6eyEjDN1E3UlE/Fl4ctQAf1z
ssARj8qdcKf76lNEcZLdKtiI8b7stzjbTsQ5ySJ/unKB82Z++fI4tA0mbmbfpctjW2iiRovaOKeJ
1rvmB3UrOVqeq3WvPkyyp+Vbo/QkHNAT9BBeOTrIczt1noOpQycLVwZYFmEjvCTa0wml2Mk/nxd1
656v9fp++rJnJR8afBAb31iXOgiTri24zDM2f77sjTTJNJfDQw59BgfVjtnHO/xH1WJWuFOyok6g
CuiPTMrort78H8rOZDluJEvXr1KWe1RjHtq6ahFzBIOjSIniBkZSFGbAAXeMT38/gHm7U8y0ZPcm
zVKcEIDD/Zz//MPBIwZkjSFwiQNKf+tXm8rfaT9q8nNRtX2mZDMWdPdPt9WZh7mUuHSeHyqSQDPs
MGm5XqwnD553KsNbPT6GzU1lXrKLTPEFaq7J+er/NGCS6Kcwv6rtC7BMT6f0+DLb1A7M/qhB1iSE
9t11z+hkPwW3AUJ1f/5ocwrisIdYFIRnJpkFtTKylvxkmuhSV0gkG2cXjTsC+DiqwLyb8ApjJ1fb
FeI2r61VIre9sRoh7qD1G5C2/oS73ZO1zmnt7qov3lvurQvnEDnHYCDW9oBp9im9JbH0Ec+ioF8P
/aGeNqxJ09knrIHu0GEkk8K/eIJN7uaYF13VLiJw0ktTUv3S4dbqv3fI1qod79qgNoa2//vV/JcH
4B8Jax8OQMPPyqEcAdTwKduQ+zhP8x37wO6PwUmuVvUG0jlhfXh6ELGZ3nyGIv5lv/DHC/hwCGZ+
UGdpP19Au/LnqgmiB9Twdm9XxQpHcOXdmtpbsG03JorBuN9yk3pyCaMvtfZdVWvoo39/S/6qwITF
hkI7QNDHqPbDSkQTZyV1NuVzB+OI+3T4kurUAuYmAeM65pv0C4luUDx+euOTKt/68hr3JVdurbV7
AJHO17j2f3JJf7Ep/nJJH2reMOh9v5c6MDO4oXVGJGOPT5kCu2/pkSfarJKBN9EBBomE6zB8rck0
CRh14R0A/5RQMncb53v8fkPF8OvgUCB/0+7//ir/ai39cpV/KoMjK6TYmNHpCErfxpweJm1NWl9I
VGBLwnORbIWL08FJG0//i2j3v9jy/vD30eT9enTUaRvXSvH3YeJi6DnS/m7rpxGLpjmXhvTM3Wwg
BGV/QCIEkfIRLPPZJrf00zX00f1ublJcOGc+6KQ/241+eK38ZqjbcGzBxsvvFnVSGl77/YNsz1mO
FPLQVhe6OuvP7WW8ca5qDAjsLb5X0xU24aZ51aq9O90U6QOm6GVyiaQ4a04E+iYbqJ0vf//U/uoF
xDbbtmFa0K3/aaZgZyCBOGund7WzkuJrOVyQWYvkAp1K+gidEBmwnqJpvoCnEkGSwj1mIGoRG5dj
PpJBwTxs9TvO/x+vw39Gb9XN+74v//1f/P9rJWZxbKw+/O+/L5PXppLVT/Vf84/997f9+kP/vhZv
5RfVvL2py2fx8Tt/+UF+/+9/f/Osnn/5H5xyE/Ib27dmvHuTba6WP8KVzt/5v/3iP96W33I/ird/
/fZatSUxd3dvUVKVv/3+peOPf/02k/L+44+//vevXT0X/NjmrSyem+zjD7w9S/Wv3wzzn1gU6vCv
sD7BwIBNoH+bv+D/kyMeOt1MPmA4gYXAb/8oq0bF//rN8f7pMXVG6Uh4BqlJDgtRVu3yJfufDpio
gVkxpEHI0sFv//+6fnlA//PA/kEXe1MlpZL8zV/LIjRTZOTO0gGXox2H849eHJadQSGyB32tIcE+
1RXQb4roUHpOuA7KzjjU2vTclYRshSEpun0erU3jvozIaWqUtlG5G56UXl1LpXxG8N667Iv27Oco
R20vu2jLYKYQkPQxtPWlk4h469YpTWwR0CBZFRq8GhjdrPdl9xIHhJXUTFu7oOy3qtJRFEbfLBf9
CJzQejVOCeOWsdl3Y/JqlV/Ncu2O2C2bPs4rZtCU6y6oLrIC/YiUrsl8CbJT3k3hKWtodpPGH2EW
wq8JAnevD3V4coyyOZoD+YPEqp2aAVPI2mu7tza00pUQGSx49Zj5rX9hj1dBYhlnI9WuAoPZXZHD
E5mmVqEosF/HtuxvsummDL6aWXKfW6G+92DeIZQWClsTFINaGr6ZvXVMLE1uzNwkRGrAjbcNCeZV
4Y2uKwwtAOOlMm/+sBh/f+h/fMgfCFnsqPBc4GLNSZe6h7rg49Eom7EZJ/DoFqFZ1CTxsS3kStne
PsrdeI3PbHqlqqzCvPGiiO3m6KKGHYMsOji6UOuh8hTTr/rCGOt023eooqLQtw7JaD2lZciwqSDH
XOG02uUm/tYyvGtFpbapr27hP2FyX2CYpbL07OrlT79T9jkQ2pOKoU3boQPVRroUMNK9TH2Y8TLY
hegUq8q7Srz8W+Dmn2XoLZ3a/1StHq8jMehYijBZIKNatz9UL6oaDS3XaXm9EgZtnOHi4mgjc5te
e/F9Ims1q3vzw75bBzEn8zjq5OokI/PZ0N/Uvko2Q+aQyaUg+IwT8sECQrXvVQFWuRgadYO5VTlF
InFNnOe0vIXTblqfkHDLaBnftw6JJkHORKmAu3Dfk3G0Wv5jF0iIenum5WQdfpjet6mvgq3TIwcY
I5PUdnsssBWHjDK/k24yAkG4NUqRCWMQTO8Qz3r7zJ3Utu0mubdiHmpa3Exe7G2TKJ12NPorc8p7
5NP2uSLEYy8HNOAjgeZtZjXE8Ui62wQSf98M51pTHMA6NiNk3snIa7C6zcPvbteQuVc39Sd17Yci
7v3BGMEs5sQeKnAW3fsf2khbw2+6jqE+T142YZaWaFtV38eynw6i0Mg6LKRxsoc8vhCWPDp0aKkH
QOU5aLGiWN96ZRAgo8DVosqjy163yEvQwhu7GuALAiZTdbG0rciGYchW/NmY4dfd9P3ycfUAmJ3P
Xsisv5YypitCY+qJMV12TDOCGNVLO90MpYU+UQ/ktg6xvV+WkqtNw1Vv7NLKCg4qFuxvYXFT1wRC
yy47jmm2V6lNalCk1NFFk/D3m8LSmf36Djg6+S06QrZZdPOxY0+l1Q5+24l1mPe8/bODTmsg26wA
AvXc+9o7pJtEUmJtj+k2PlQHz6y/h8Ijkiet7sO4PkFcn1AUMnLMJs3aaAk7tRblG99kUG452J3V
pU/wuCNxpY2zeDMZabGpMdfIttVY59thEt/zUHT7BPVu4fp4DhUCVoBWdXtf2+tjxSIATlr1SMkz
lQX7rntRY/EU1S6WfYG4M+aN1LDKL92QTOs0ayMkKf2lTq9/1nzvq+sybi1Nlwl+VZLGTpYyw/D9
3EBtavG5PPDXYnZeATx7h3vKfADO9YKD/WEBu34SyqIPEYFU9aXIcXAOSl8iRK63OQ+C45ShgY6S
obL0x8RusKW0UrDnUNGgakZ9EH2EiU2BnM3kDoy5Z21k7M4Y7kMUtxedNTGad6avf78aPrC43q8b
O7H5rfOpfT+yNrtetlwtLZByY/Y6mf3sswSAC7Zd2N5mVm5tXdW49JQYIvhTn+2cMBPImMJob2lv
oR7jqj1Anzf7cfXJtf3aRi3Xhu0/JuRk3/lM0z68Vf7kTC1MBbUeBx52KHRKXDCb0cmy9eRiiSDn
SRX8oVVegHJb2eitM2t6yittvTx/32Lj873pYoJEaJbO/w18e79A8Boieijx4Ap+aBsS2x0ie/Tk
erm2OpyZHQ4D65CHTdA1dkP48nTCpjt3x3UctxbzYcs80ctybIQFvsFNcO/55VteJN9Fbn26Mf0q
A1iuEAIMItFZt4qI4+OBF4xKhg2pM54LYhlLYA3bmxGaoKYCg64ghNltRKiJgxW0P9eOpYJPNscP
8On7NdjcHfA3pCTWR5ZCnU+V6Fr6k6C6H5yg2Hst+4VojfvQKRK43OZJtVdaZzTnGrNM4Tu7nute
pwPWiaYJZarxiY5P8/jRy9Vw4+GAcppvXBUUaKY8eWHYbU2NepHP55+yUDHFtrWOs88+yfw8f906
Z+UCT4i+lZLqo2Kn9tx6mFqI1K2Q9lYbaa+iiglKqw87N9TKNXE9m6T2x51ui3ofBdmzX2FxHREu
tg8ju2PwbD1Uja/m39Dt/G+UgApjCnQsyQjDVgaZdxF100Uh1Ge6z+DPa4Fi37d501kPCK0+VIOT
4eELlPOq+6lxjMsA/lcpg73deld9W71SKx/dkH+oFbpmslD22Thx7x2T/KP537ssDFd25Nz0bfyo
IuKyypiduWqdHxobOv5w9ASmYJRnhNR9fq7khqCnVW7jgdHUhbk2OoA4jSiYQbwqup+VHpfu2g09
WsuEYr9iS899+6xrcUPs0XVhcGOW8iqP6le7xXYEu9+dN+AJ3ulFsB/r6T4cZXQbh0a2VQMBc00l
3lrbRVoOKphkWA+QQ3O/vGw8olUu++zo+Uhe9bHm+kaOnSS3CHgeMkZgpkCz3k9fw8DfNXpmri0b
f6xxLkpyEe2msMFTQKtuK40qzHMwQosLb61huEmJ6DyVnWXcJcYUfpdRuK/sGs+UhBIld1iTKdGA
q7Z1EJapy2WpNkOML/fEhw2shiTyAGaC3Zif7KOLQ86HZWtyPjG6Yp/3jY/oBrc+Tc0GFNnKiELT
C606G3VwodEcnou3qIvuaq+2r4rSf3F6mxHSEMJc0wijBFessN7bOhXHQedOx1Kf7q0smHYZhIVO
cd8SM7wFJ35M58VS6DzGjE9AQUeK2Eh8QpcxkEuDy9Fu2MMdXCXrFivUzkTJPbhjiO89tnbzgd8J
Zow+LWMVmNgohb7BMAhc9ZNT5c+1mmsD9JjsiybmXx8JRoFSURVUFbLcbByuWukVeJjUVyH81WXB
D3087Zo+ejb9nGgSi/wId/AS4iOKF79wkB0NzqOTS5w35+ozwUNXs2sc05LPwFZ00H/ecCgr0EwB
uRpACB/mfTkfwA4HgmQm1Y6bgQDs9bJwAuDFDRlyz7EdXU/wsAy/yS7SXmzJD5l1ohPvRtpe51H5
/H5u2olcIS/8IfPD0oNaVksHMV26Xdbsy6yE/KVV2cb2xtdBw6YDp4NhO+lttJO2t+1C7O+N7KFy
FI9H0118bKMvyys4FXgK9Pr0I3JoIKuASSOEPqsp8QZMlDigHBTwf0Bc1YEPIEnEHp5ddO/7cXS9
VarHJ7vU9hHtzj5NcYfWZ0vuXAOxImgIUptXQlYA2jZlklFSQiGQfn+rY+LdO5RRRln2RwMocbus
QD0SjG7iUSM+wH7xWoE/sGle9z2RImO1s+BuDV6enOk1mr3W+1vdzo/K8I2zWwSHZiz6K2ykAiPA
7r8pX1IsKE8JVoKdHzI2d4duE5YwKW3OHugfoXPKZfUl02pnM7l5v5cRo6/5AMgoViqD9CrDzF7i
lGLUKOY1niPBaQvtqShT+0KzsEXROmosmREPngU56RDlT0M6OJOIYcQ7Rd7FkiKmT9NnLc9eTWpz
vUFEVecJQRZ5AG+i69U2jNU3WoiHPpOYlpkGEEfSNEyRjIfOxDzBqpgL2T5iXstTjDwI/Ym1flcn
Bn4DilGNq2DORKF+r9tgFpGtNjLkNV32zdLUun054s/XkSk6d8fDFKOxBClykrWldQP+j9G2M0l8
jkVF+YuxaMHuqnUaUGRlP3ZNjStcwIGw1GVV5utbpRBKDUi4YoLJN+MIaEKhuWsGXv5MCbWNRsYw
bePtliW/bC1aSeyUCMqbad68vdC+rRU79SQxC29j/B6KBIfrNg0vDIQAs5BvI7VSbjoNvCaYD6Rx
7v5yx1wro7H3yxvcmIqng8/EmBXbgW1j7bsvVcwVWPMV0xdvlZv8iCY+uJEBmfm6OJD8RPCz7d7p
OWLhYqi35dzBZE310uY2Fp1lwdUwZwqC4SaQVH6l0/HxdT9Bl8BjM5qWNkvXJWCxgmdSnoMu1Y91
hyd508blZnmV/Ml6oAjP1pbbi2sxyNfW9Z4MgfdwoqXacSQP0o55DVp2q40m3IuxbOuV5SjrwRzM
c1ol2qYpuOiEx3lXgipc14W1r3vsstwIIgVyx5t0eM3H6EwHS8ts6yjXnGk2t6165EuTs3O722ic
rA0fnLRXK3ss7DLY+1N9lXWtQcKDD1fE6Zm6TOm+LWPoLYmLqHTeSQdDTuQmIUIyVXehxfV1KWdX
qVSwuiEHdiOd23i9wHLekJf7IEzSdRj1xjlsyN3wpfEyJuAkmss6L3xyKdMEFdXyXLVOxWctRUi8
LEsvrKONneJbYGbI5jQGl+u60qxLFcX35LJAnhZiZwyU6IOK3DWbIn9vFHM1EY2bdiDKxgIGAv1B
VryslyKeXxWRHJ0wHuA7OtomEjxs3XmNdM1+/4ytSIP9FH5LZACTIcE6IjRvStLxzgF13iZsef2d
qjfXFL633jT9aEei7ZZvAE/TkJrdiXpWFCG8YJ/TeYAxL3ratsQmWLPU0EYBlWxamvCdnN/C3mhZ
1ZZ+cNz4hz3m1R7HQ5ZwJ18oAlmZFd9paxceHn7CaMKT5jendhLeKRDMRhcQqSuGkjlZL68LD8Y3
dk+3HjxMRxMopzNP20U40zpKIv4YQae0jh3a6jCpJWmpln6BjRqPpasMZ9NV8jy2Aa4LQRLskS6x
38O7PBuD9cVqDaLjrLVRN18W3MqbL1DTOIALbJxEFzRXlg/Aylw7m5Gqgl1Q0xMcLSuTu22OT1Oh
+XtVYp+gkvAuGKqL2Om8QySm73ocTyfVDMba1aNhE9Qx2U6afPNLHPp7LsPoOaMx+iB/RRm7sC2+
JW7yJPFKXLazSvqXtpnz+ef6JZmMY2Qau9F2/e0CSSxbwDtuY1+XxChcKA81cBcrc7280SX7gNbL
fidj3u/SaNEJ6sXrgmOVTEw2g8dO5jM/2wcGB4Nm5saLbFK1HyaQZ47LZbNbNkfRufeZwI2jz7rr
pTwxCyfZ57nFZKe8JNv6rmp9zoaMR2HgdFPl4dXg2BmBrcBLy45hs42w+/TNMTHoIeY+KSqxVAV8
2EkjjdZO5b+mc4mqZ/F90QErKL5HVyy4ZSepE5ooLxyAKooQbmpdwh0qQANrgWVX6hGTgU9f0Whr
x2Vx5xafsfW6r4PbzdnI7LbvD3h+XZc9szObnS4MDx41O6TSCdDRB3sXK3w3Z5Rm2Zxjl7UeGXdh
EyRrd+6Kato/AhqoAIp9XDXdKQ0g4ckBofqoyYvBz+NNqWdPy01einl9bjuGFDphZQxPs6p07geX
jmQYrWup99m+6POCP41CD/bpARcjd6WnaMXMuAaLFrxVqeAI1Vw6BCHZ5dBn4wsImyAl74bNeUXe
XkvqNcTmAQxizdkRyhxXtIBohdwvzjnkJvZm78ZUBoN55g8M6POee7bcSrCMkU1tZAbde4feRAYZ
aWi4Guoxn4IrXtUyeYfGO1UTSdSWn9Lo5q7/Q0Mwz518Az8H22AK9StcmeWh8nyk2jD4c/NeuMYj
MCEoMo+ndWOYTXVEdFQU6NuoUA0uKOl3LSVINPGxUuidoN96kfYZEjWjOR8vymd2GRjgYfPl/XpR
sbTCNuggOXcA12sDVOiI9h1iZALXUoKob4LJ+Nr7WcOUCiEoh+4nNNsPs9UZqXBdHRMSsDwmBdZH
bbAlIsdJC1utww6IIc3Di8Ebf9qz/Bw7wXzqa+zpqCSW/YB9YjhM3VclWKdTFxYrU2k/WySwUwjx
y26/qoD2rpwG/1SP5HX0DG29qX38pJ+ZH9aH+wauA/wUgEqgePpw39qsUmONZIGAsakHTIWh5o/I
LynF8JTp96Hj+udSr37Q1UWUPvSBLUOaLIIv9Mml/Bmwg2AFhE9er4HjxTy9/CMZTI5+P9ojzg16
N1DcjbxhbdYF29In4MUtHBxchF6vXb+8CbWwOPDmN+dGF+eiTS4Tr80u/UT520KO6ygnNKVIyYGw
9OHu769zgbg/3DLfRqWOmwlP2VsIwn8Aa6tE2XCXYsBab0j2U0MJ0lQ15mS5fG/MzVBesFC+aBFO
pKmrVzCUOgoKLZQ7vRHtvvcEDERWFKMUtvAhBiTxBqrFtrbWpj+1O5mDDrg45iy7nqwLnGWd/g5H
gdlAzX6t3QvRUHMnka+2y+5b+45a9ZnxjpwIN9lCzoi3Q8jhS2INHLBR3wUV21BWYa5a+veiMDOE
FdikSBm2eytxTl6+8ZC3+VP0OCFjwdsxtk79ZF3YtEhrsowB7rtiK1Nt62bN1+VkT0SGfXhMj+/D
G9OaiPICMVjnOKtloiQMlEx4sq2MId93cye1/DPc4ZJe/5NRkPEXm9Nspx+gv2ZGjTnOr4sobPuk
jAMezjKRrAqO5WULt/qU+pnadIrkde8dh+JFOe2FgWXitq/pcbJMPplp8skQ9YOEZNkU2JIgW6Cy
wuDiYw/OpLDIQPyZAQ6TswmqQdvQxB0nGpVd2hFw2JgoV8pWkdVJnpHTvMmxoeQk2TGeyXA2vmp1
jLr17xfxxxyj+cJIL8JYxZ81JjT789v4h1Vcy0oMvo6/WIELVK9jtzrODTGG1X5dI8+trMcF4AM1
SNe9ZT8nA5xAkqzv+rkdkxieHY1SPfVWRsqmVhJMk4+X4dgjce6SaJ9bxT5xqAOGfqq+ZRYNGn/g
ex7BSmRo667VhLCtJPWgzyr3W5NUKR6TDToVSgk/LeRmchr8UJFlvHf3UXNX5OgjUrqh5ZF2SeEC
fDbpJiinA/Pxu0IzT6KcXTkljXJRX5baXPXVjUS0+VBBJN47I6f8UmeYGtEhtv3NcKyHmtHuuTQx
2LH16j5uvLfJiKytSnsUeDUlqqMpFtLcg9tJ3a3HYjr7Fh4NjGHgOGTybBuwOytf4uRAqbruy+kh
f1u6ziFMtb1lIFG2kpu6Mr2t7UKw9rwBky7UX3NhzJTf2kWG+J4IuVtKEsMm48ZRdMCZpvknmpTH
ZszufDkU1z4dxSZ2rOca1H3HgOtHHVLi1jFS3G7CRSwbvlslvhmfrBnvA+lrXjQeCmB9NpSBZEr+
1a+LxhUp1aBvokSo9K8G0ElAkbSJ+tzdCN9vz3SJw7rzA4ZwgXpJdJltnDFVV1/1zmivvORJD7Nk
m3UOaVeROqDCTa+V9DZLLQxlHxU9mUj4ZmiDrrbLZDDV0yd9wlRRx0On7V3gxFodk4yRzcIQYb05
ShA7PW+nTXNJpiTVfHWxoEXC2CTulG9KM6T/SQ9iLnTfi2tt0mDMMWObsYC0Be7lSDtKu/BJqMhO
acnYw8JyZuij8tg3xs8qrMmSqmxGWk73tjRCVldgb9x6Me1NdFNGwCFL0Sj6NtulUX/XBdP1gmSX
NvlcfkQMSTucGVdT9c9tXcKa2JgyulPmwzK2bDz9Kkmwvi9mAHq5LbYvbDCFOj0PZnbsU5Iz2kjl
237UVo0wr8ykOiha3SCxi12qMOWtzO+FR5ZF50X173twSjMnjXzbtnLFsahvfa/EehPUYbPcgKVk
mZgkD9SvCDBAehvNaNdl0HyTjXHoE3Xppjh3xV506dGxnMljDAYtuE1jB5dtA9tM+kR9mrZCFOFm
QVhyFxoAoQUrwtyuqXmNsw7hoRB1uANxl2QPUMRXc5fTB8kpmcwz/U8BVK6BgI27ZMCFt7DgMsNU
kd+W67TJRh8sipAqnqD6zROTILJinOulvY4GLD4WfNKsNbwQe0FaSoCRu+dg1+AIxMu1g2uwkw9r
wyaZxB2aaRc1eNz6ZQ7saHhPnQ3kUUl80aoo2eL/SCqLh0l/G+L9LmqYsX1YXmQJ8vsJkomQV8lt
5KTNcajiB91rwouc8qgquhPSFppUCfmhzNBVWkN0a9KuraMClo850X/5XRq9s1z8Ocy9H61tbQz6
TjG2d/UMNXlsoBc3zWPid+WXKRZbYR3M3tbvTCuSX/os22ExRCCoATo6wyVG3InVqg0mPOgtUM/E
7tiFNVRfOQkJjj0GWCIRtmgikKrC7Ayc1Wxj1a5Njw3XQR+DLJ2447mDcjoNOk8ZE/mlN/gEMVFf
Lz2I1uKZ33bw9TuGTkOABZfbUNwmE1OQVTMoRlMVsVvLG9kq/DcZjOT4GeHyYFEH+JrzZfb67mD1
dwUvJN08DBERHwvhoFLse1T28xpYGqq5BS0Dka2plD2yMGtS2SXhtwu0oqGKQPIttgm5GGsyaQyQ
zzzdLjcjGii/oozj4J2E4/focQX6kARbRF563S8fMzwNETlw8HkS1+MJs3Owj0NGZNNqqc3MsiF5
UA+opm76XA82ytTNbdJY+8yqIi7K3ukR2UsF8QDMpwiunCdLauaEAaofjCYY97biynubABSz7a88
osakkLdz9HODQ0cfecE6aetpN6XhLaCTAQUKn3SB90BrxAdnSrkojFveMSzTLcJT3ZXEVSdUjX4I
8tRRnKWag+m8HgAgYN6Y25N2BGveLR89vKHSEhttbqqrCnl35CAo1+MNBRRUeo8ojRl5qYQ/XiTN
ixyxznJKf23PNalTsi0HDSNV0CYbxxTrZAWM5cryZgGlF6ArLap6HQ+qOEzM7Mx0GDYd8rVlUgzl
iGmQm5K+JOwA7z3SBoufKEchfns6GCuUdFJ1PFYIklZ4D8ZaJnGxXe5/m5Ff0xfmfeBo8qwlYtpq
lp2Do/vfXIEHgiaJhe3iFjM8VwcrmnByng+PZSOu58FgP4EqlCXmI1ZngpxW3l5Pymwl59YrHq+c
0S5P0eDdpzW5tJOLbayawVZTVWAlq9RiqMSh6EGCwsy7YBwphoHuw7/PdA+EwAU+CiiZhhUM1+Ak
Mv0lL7QGVSVeD1NLbxxGBcGOc9kkwhZ7/YDcBrBoMoIkiErBJNNCX8yIjKBvl6NduCfXTAQzE39m
guGAbyLoKwy1SitMaMq4OVDON0e7V/mXClLecsYIw8Tt1QpJKKXGQVJlb90kvgr9bQJ7fJv55ncJ
ZP1+4sVDnRwDNACC2NMh0/Cy6VHdOA5JU1NY3Qi8Sb2bMfuhErKDitEdblpP3kVh/5C1w7Qu8KQk
B9VFRDvjJtkQnrrCEFe1+B65endY1l0Xgs5W3Y8yH+JDbHbWhRtItNpzFyzYyc2+LTdqRr7SpK4Y
max0fZ0nV62p8LC1vYKHOk+Eg4XsYPRfe8tEmjL3TMvWrZgRrYOO2I6AnnmedAgXJwtBkF1nMywS
DjlSUmjEYZvUgGmcPIfl/KSScL08Dk1z1xK/pKOXZDfN+JjmUcADxc05cqezlVonTyj2w7H8sUyy
e228j2rxkBassOV0duK0X0uXlPOyruqNE8jo4HrZg6vxT1UbglbBP7i0/fiyL6sSN179ZPdFfRyD
XByBLb2tJcycxpFD0xrlRUBQ2vKiul35c3Tx01jwS6OlZipimB9maI2QZzaih/ke5WFz2wY/u5J0
CzuiQhmH4LEOzSs5srOm6M5Wlol9Qx9SuzZ+jszBnod3DMZu7Tx4zKIxOZnVwzKRWM7w5WOJwaMT
dfDtcSarxGsDVLXQpLPBAgaJ0TzR7oZBHEtFH1e7EuMqCbFWU9FNCP1ib3mRSxSpP/vV5RV7kq1r
7M9U5prHQM/Mn3jG3cXkIVOo+q0/dP0uoXmdUlizaRnhXlxUV11ufNMCKzzlVIq7lApitTy2OOmL
g4pouWvOuBn7Cx18+n0M47zGxe2rhP6UqX0zg5F9RYJN0oWHZd14AU9u2e1oXLxNAsiC6pnbw4Gw
lA5LK7DsaX3uJNvQigRiR8PdN4flLQuuGyiBmLMTcp0a+XfPe9AG6b4O/bDLR7RLGK7mLiD40qsv
DegyjhAl7gpdz6bZuNZqivQ3h4AKfNrQ1vaJhh59phZ748vo1Yw7KuDS0eYhDI3V7XUuduXpYEsY
B6DKg46flpxDE04OjQuOvoxpdcGwxLHgQbZVcKE7hhwp9sL7uIRbWFaVT8XRPXYtiWqeB0pmF8xz
lg/tkgfpp6V7HMbwO4SbeGsvfdI8LKjQTg6WycC+IaFiWfiVOGDK/RzzYs3or+/bxMWP1SH3mWsv
7yGk0+cq1l6TshbY6QMci3k60RYkW3Z9fMis1luHo9qZw3Xtwhpf3nOt4RUG4cW+O2vuah1F0LKN
V2NWb6dH261eqoLIXLtku1m+EmOwXCdEUUWdoW/oXfbm14jB+nlm/6SJ3q7jTejRYflFfMvUVKzy
qgDh7fIbmnICS0nFW37bMpNKquAGFT2ZPvN8rpDa3oOSsZ4SvESjkAwHcH9V+cahZPaAO7J734/G
ycwzh0ayune16pQAAG8mk3tGZnK8ImXuiFPyOU4qvICL5NDVWFq1kM12y9IImuqHl3Tx/venyHRF
7x/SCb/9bJ7fQGee21Vxn1U/ZdYTvzFTRwZj/NnGo3kcHA5yT+9/lA6WtgEny14w4ET4Lb4YQ3qV
qYSNV0NcrE/cMj9iQOFW+k4S+lsr1tVcB2V5e40sbDgM81hoAZPeuxhPK1ZOX1+ldbyVc0XTGyR4
KHPlGXDSZkLdUjllM8lh3klF5qvd8vME614oH5sod+ZwR173UrvG8zu8L6HEeI6+6lIcZuAJEG5Y
ZA0M+hiPq3nKmWbBD6eQ31NTh1PuZcamMdu35ZW0NPHiuRjuix4hfdO61lp0EjAiw44WBX1YYExd
w/nq2DX2yu+3nZFhRCPkNyugwnda82Gk8qdf818XgB5qaUYEZbmzmexqDlXY0ksvO4TV+ucaHOzE
ntxtxik9LteXxQhmfK1LN2UVVnBzS3e1FBqjyqCxT2ofe+H9UmImc+2wFKOCmegFvB8g1qcUrMXX
skM1lxkygXosInkaV46hxnXtofV1x2+6qCrAhuxr33r+sWv6H0tL6HriOkyo8hzph6cg7uAsSRdm
AgbJDjONsPGp8ZIAy4BuJgawZPyZ8db06V1e0NKkLgjDxICnDevHVC/F2qyJbnNc1D8uI/GF4Jzg
zyMscysM5W/+H2HnuWOrkbbtI0IiFOnvyrF7ddjxD9ppgCIXUISj/y7o0SfZHr2WZlv22L1DL6h6
njuulFVa7/MRhWE7AHGINjmkc88zitz7Q3yrFgQin1UMIdVd4yFAH1J241Z21Vn59qEPgvQYRM5S
fKpRpNiqRsTXE7Rnt89pXv1qA4BRZzB2Y5q2577r97HhkcqhFh9bM7z5UUw/JIqxafTuU4Gso1Wa
j8yM3myr1udRYVjuATNdURNYPA/XqvyPIfgCYxiPHsL7a0p0hY1foQZPbriuToLfc58gSnGttDqg
DET5R7rq+hNjOwcSSMdgZ6Gp3TmaK2+dAfp0wOermG7bPv4UTGjboqCfD6X0CRpxKAjrNeE/0pFf
13dkziizigyLVgnehdrof6WSnK1An+wJqNrolp2klPLUZMXbx6bitkRxGN1LOHCORMvU7k7FU7n4
XHv2Q5t2IBd+5lV0kiiv4EeOL+loBIV1i49hhWwUx5smBdUiXKcxBK2WFa1kkrjwE0/3rYpRujsu
TTXS7/y7WfOKTV4Vqf3MI7SvHC4gCyBpp72RsNA5h8LrGR8mo2aRDOqXVrsBLD/ee+LB5NXt+KBV
9p7Ss8aVjAjOSOhzikaY+g6Zox10nD095aTNhJ5LqpnXYNEASHwxt9jVp6xX9AJy+FUogh/rt1kT
ObctlfdrqrzlGYMxbdXMhMofbz87+n2dG6u6eEP4EMOstOhzIkoGtM4u+SDehUjrL1UQdmSF0hQy
T5iZ9agvhkF6WtNQNrauL7U98XFybO9UFhBQUZJJiPPE4hdCg4E9BmkwbMVRx4Gx86riHPQNcq6K
dFUdUGXoKuxMpeLKYCodFqXITP4N9c4JmXBBSTp+KJ19L7Aqg1mEJIwHzmdXpRfcFMmrdNUtr83+
7k0ChS0nU67T5iirJngmv/mHq4mRBpgSd9fn3xcyefiz1W58Gig32WC3N6JfhzgIiMuYf7fYjcsg
EuQI8DybWWPteHbtveFL75rU40WhNIx0ri9zYd8qELVTN80WK2/6x2uW5jSTwq1mrqZjMpc3abKX
d+dpEs3O9kBLjax5NE7F/+OTnRXRf+cEEVyoMRLpqKdnkubaw0D7UJVnP4dFNm3JTpxD2NBpmt4z
q8Exg4T9Qlwmx/jdsVR2GILBPZURBtau4HkmXgVMrayGZ4NyH0xCMx0HQ0W7fat3Hb4tLHDu3qGo
7FqAIoxOiBXKMxPw5OqNjX/YaYv7ykp4iI2glqyX3csgFGifUgOfBt5vKyv7Q5F6XHn0NfhTqD7X
KkWLShKuHc3ByWXvmvzc/QJtU2Rf8jDrvs4NcUzrxWhTTNNMfnkIbQoYOsNENYLZvHMQvVkGbAiQ
J1muTXbw6/L76jND47Hvp6SAcDDoBhuBoQTeg6Mpqxtx1V8jOPWXYgE+g0J98q0XNyfWyZ4HdBRR
N7+Z9gw+n90yxvp7EnXFp65Bqua7xjXPzPhU9LN4n8trPC/eeKXSc97l7hu3b7JL85E8E+3/INgw
edEBRwHaiGCL6it9DGSktfgNcnOOTyLhMM7oRQNNoMhEIVG7lqHzq7TnjIiZUl61CRGV6AqEe3yK
Q7qjMn8xmywvswQd9MbkGKjEeM8t8jQCh19+7vLHVJXR2S6rW6xbSklKqmtnp9DHGuR2M8Yu7509
NScJDb7Rs6SuICMKWSQdwrrktaJ1A/J8uMueMqHezLvXAZGWL8+OmaS3wgrlzvSQJHDq31ikyv1E
CbVddslzHs3mZvGa7CwtjMPQ0mYhMjmezKorzmNWHIU/tFhBBqL6CrENA1QxMB3erXYIuM8me3qb
3NHDI9D7aOi6E2hFe+isOri4VffNb/PgvWh981g37nQKCoqEY3+ertrzbrnhOc8ToNHzXEe3TjMu
F15v3VlLNFl5yS1O8+BRJtskBZib6iokREmSwxClJjSnZx2rjDluAcnxdmTtoU/IxXZU5l/Wv3hV
c7CV1Kc8s/1LI2z8xRTFbtJRplfDnLOtli2J6NEcXWlaIpo2G/IjLAeHSRvfeIKc0/phzU6Qn/I4
5fJu2uLsGP5wK+uEHB9cDwPPw6GscCdnOW4xY/T1qZiXBoWJOnDPQG8AXbNcAPnA5GK/RLOIruuz
o0XzXdkjSsHYtQ6qM3+3IQbi1ESZAKvrHQos1RsjdoenoJPjU95THrKqfLy4p0SUZ6AXtvEIWhqF
ZzOcn6RM8LlE0VshA/NrDUsWZmh9ZFRYT7NKHkPjxWeNXxHGdFGs8FtPBIWNQd+5pyCdveXROLep
bB+AR+/dxGcSx9J+dQZEhPaPGX3G8yoi7FVNi4ei7CyI/OhzhhFiK4s3iavmrRXkh+WDJY+z13E2
zoxKZV4UN0S4yTVnQwGls7Y0E9mfRlm5+5jGsliHE+pftRurqD5UMUbwDOXpM6jzdnHUXcDF90PK
UN7b0SFIi3oTd0Z0H33z3IVRvlOuMh7aJEmxJl2b8Q4HhLU1Jz+9e3T/5hVh8VJW90mX3gv8ERBi
f/d1RB1RqVOQHlo23B7dxhzwPjTCvPoltX3AAe6hYt+jMK/cDG2U3+jfKmiU5u+qksVT5Ul2LL1F
Z7JKTAYToW3QtNbdrVLrbhfvPVKcq3S94qaVg3KzHPkPnIbAnSSJScGYLM5u9oEbK/UBTh2q2qvN
YwiEcTUaxTKApuakFbO4JNU3zofxIUHoOhGfp7qL9t78y8U88dRnRncuY/tT1Stxs1BiUD89bMK4
/1GbM3m8mizraCj0NnEt/8kK3XInVENwSE82Ho0XglfQH29wl0PQvjIGdK9zne18Y2/Oef82jqiI
jHg6I2eBXGyQILdV4d9xQFFjFgTZSdQ1WanpUB0GI14UdGO6Vy7V1ywYZA8zQpAmswAK1AYV4MBP
SBGIeteERSRZNZ6budt1XpM/rLGbsW962VUY8NW6coks8BPExvCldZb+LMix3Azo+uGIe7a7CGPt
4moeRhyhKfEiyrTuzYiFqUzG7KmzwVoylnylK6LeWZk3foxqfp2mhrimUqW/YrWi3INCNqqcKwv8
s7BAQlOPHvPRGxFdMBHjQULLBmVMChXo761cNPyeZhxep9OVoIUIfG8G6d7F1D3NIagZki9aLnvz
5yhr58uAz9fI9mlj2q+JR452mQY9XXwjTuC+vFVuPz6RBfLw2WTa3pK/uZnBJPamQh7ULIrTFbGr
6+mHCHRAVcIcfFA7PQf8VoXPIjJxaJcgD4t6DRbUCLeRqr8JUYqrLFIYOhbUaoqIHy3KH9CUiQf6
rNoiuGA73xZdiPxiGBe7rWRkb8tTaJhnroOG/Q30YN1tSftH3gl2gtWp+QpNhZFFFmedInwzZuS3
VuFWtJ2e+hGRYBmP8Rnod7cqHGbDe2/Hha0OzfaU1dOjAuLZlsHDeYk6y3ju7T9u8OZUn2QV9M+y
GxmqiMafRBS968Df25qkRNcpLkkOm8dShz2oBtrqJhGgCvQQamrjCyLWZkdjHUCGm75CqBArF0Au
Lcx0bfBny90q5JjgscUBbLEadBbGt57WCY8Mv4gj+Fxk7wg4jgEGTme0y7sfjHv2jvFom8N9DMqj
xaz10pikxqs8j/aVNoNNWMXxzRBLIYj/7ITUfDtt9tyoqT2apv6TzdbMjEG9uAkPA+tHhJNpXUe0
cBs1UXyW1FpugQi/FkHWHdI+AxhJ0vFoGeW1jPv0tv7FNbgHrZG9QWfQbGgsD72BgldZonjKIqyy
KjevseeYV8yVzKG1+wdaq7v0wC+Gwm864hjb+x3a76h160vXW58DK48fdlmjyR3R/vdjnx6LcqKj
y5gENauD8TAYnfNPWVdkeztsytO/cOneP80ZHHM0uS9U+v9Qi0kbqM1EVUpwHoiONWQ4tYt+X2rU
pJNLR0tUPSn+q0ebOXe/quotj8WrkYoU4Hn2z3EkCTrKB9Q4OkHfoDWyN2ZN7naCbxV+FKcU6tVJ
UiRleUaJxrJHRopG5Hms39aTxJPmjzzQ38qR2yoVZnCyrBY1dNIQoARJvSlUY+6CLP+Piiz4VdF3
l9JqqQOJqYrksNHb3EJkler0FOV9+2z0XxlXUF/OTHheUJFrpx3jmFUlkQqJ9U3Fhr4AGtxyuJZN
XAPY1gpmq7Cs/LyCbqu5gCHe1p79CWW3bi1KLZJ4t0pCcEsyL5buo2rdM0YFtP5+7bx8y5M7RpHo
UjvB1andnINHtMfcwB4N6PY5CXI4fFwqk1ILaJrwp50ZGhE89aQzZAOHe+IjbNI2IKLl9MfU1t8U
1ooNo92wJ6MdvAXmsRUxl/8odsLLxbNftpCgKr+gMqbqY8mriJgCD0a97SYKrZLwukpU28D+k+bT
1/UfQjV/dSrxZwWySxm994vDYhH+oRJEd2OMpG4u8GO0aGBQNaNQUh8kS5wBvXi92ORygQS86pvb
hI9sIolxWOIXR/8T9zF5kjPlcJkzQTAl9AQK9gIPJL+seyLLuVaLRXSbZuU315rA7JfnIuCzvGSV
tQsca9wDBL4lC5DZRHG1H4rki5bW6zBRNeNH9q9Y4lhapRTar79CphyAWS7rmWcYiBZjmtRN9oPM
Ld8Hp/tgje1SGCdftL9dYxT/8jY5/1B/ep4T2LhDUQ8iUfl7ipOXeF2SiIQcfKkulpOOhyKLPHgA
f97UPr6nQM5fHIuA4ZHSW5uS7ZVSAmqOTjmBT8fKEYf14+FT2xda/U40AkeX6ZiqBBT0dM8MBvXA
rPerbn1V5jOHgAEW9k67AtxWzO8rnf1/nxTOPxSa5FgTDgB2HZKCuIa6/EWolUDApE5MJayv73Wd
TCxMY/qSZvJ3ZBv9yXS+rxj+Sm+ssNB6TafARVvcNrc09QfcFh4GDOuXgxxa+uo/YxT9HH0/ONYV
iG/sPttWRQLXAgDX9Y+81JdqthQ4N/q5XDFvqFBHGxjG+l8Ee/Y/fKX88Ryfzw4xseMFf++sqCBg
rKTtINHq6XPWeNXOVhT1ZuMcH0WtNS9eNm4797gCSyuEvGq4/EJx8MQqPmcLeJbF2RuxlAP21ePq
Hup8TA/IgGleTH793x/JP0WG/J5JUCJpx0JEJ/7eztYWRchdhpM3MdxTRiRXP1fvOB9oSQxzdarn
CPcD1OPkAJ8aKYUXg5iqa2703D7E1uFs+ldj4qKO/YsqlRJYnJLeEsqAOPvvquzGzkepIK+2pll4
6OSfghp+MbDGRxq34T5HnX9SkY2RdJrrU20ua6cTvRsxmj85q39pm/lfT62DU8PjelvSsey/ue/z
XPXh2JmE5ZX0qPTZpXCSX+vdkOEpvxApv7hRoEvHp9UNy/zAjZFCGi5REU4afisW81dBikkpPxu+
Aa2KdhuAx9xEmKCg2e1vaTFJ5BeavDNCGThncuvQzRlpX3bEGeyqRz4V2Y34+82/PAGr6/Xv326c
0PiZAvqqkHb+VQkniDCyBtemVMH2vyJlgeHM57M5BO/SQgiP298+WCbPQDAvGakmub25Ke7rzC1D
TnZEwhej9BQ3fiYuRmAiU1IG0lSZnUfRHtBSdC8t0DwCM3IvVJIfDOb/zr94Gnhu6tzzlGBPbtL4
vL7/gTe+FH5K+YHlYH4p6EdTpF3brD0jwfsBgacxYiSbMOVgNq1zR+Ez6uJqnwSdi0o/35mM4Ls+
8wwSfbynWfRsWXjT3WW0NXXRn+1H7kfOUz/JkiBhU4IXghwVbX9sNOVqXdw316x0Tli0YJgrbpkK
Fx1Wel1csTncSB8EjF5MI9rrs5expaE78zerUkpjBb40rfduTOHJhsM7hXFTbVunDzervSMAQXUj
wO6w/75akbOEb79QEyOtbmmJIYEgfUaYVoTD64AaCySUCrQQ3irOSIxNhmzv6D7ZOzK/17ZNQwOG
lo1WIERcDcR7lqnetMF0TwY6pbhe3SckRyznLO6nPnB/IvSDQloe2VzWSB9xhFnsu9vSJyJzskjn
M+T4mmpxtJ26Ak0ro4MmuuMoYw8osKBQVcvoEouIoypv99XgfLCY6eLy7iaE0xTHNtX4lT0w+zf1
JgEn/+OI8GyblBmCyG3+99dn1vK7tpUQgUt8gI1nbPnYuZ8vhu1duNCI13e79IoSrNw2rmXvkJ6Z
P9dMmlVMmSBCxJWuw0Psou8ZEtwmqtSf14MZ5OueW2hPWv9rZZWEXMUIMFzETgRgJSRTEwdjNaJD
jpE5ZzUaL9miuXSin7HJQtqn9TVTIxhwOaO14gF9NpvqbFvlH6likOdlSOEHHcqLCNcvYOWXpKJV
oiyrMtstyShT1zzXThM9j9RRtA56m9Jgc45YMMnfLmi30kNAVWBMjBEW9rbKfmRuQj8vYV2bzC6N
9yn0P0GgYoScI31qSGz+UibDt6oYusvK5vQ2TYQWTAQJTgwD0q2PS0Cj7PpPYxP/dlVXwrpRxuwx
RgJA+Zf1eyd8u9z02qIUwqvp0fwTxjndMM6gv9r0/cE0MD3mb01AZgVJRncAkP+MrDpK+N21Cp2S
pQdAyAyz5qrQOhS5M1OArstbE85nbJbGwZ9kwrvlxw8BhlE1CNsrylPLZc8lXmfjlqOzL5VicK9i
9zhVyI3YPX6J9pcKwvyu4kWcacbyGuA6JWqko3XQNvBZdAIizQQ1HOyjmy6xPV4ISkBVW4u0+rlQ
qHwsnTwpb3okuDI2/ANCuTimNSsV4a5p7PSyUs1zqUi7FgmyRQAATP52F0wf74CpHAxPwRkR+jZR
/XG0g5C8CBZWW8phv9gnYCMWNWBlgzYOMPcXD29PsVDG/MogPjPZi56b3jPEdJtV1M/BhylJav3h
tsOFdEZ4yfRXGO/aKb4lLQL1Vc2y2gWGFndZPFX3oRM/rSoFHYbHHNlWwXONm7A1g0kHWx/aN6fd
ax1vUHUI9i4o5xJyeqPFh1BoEditSrvepHk4Y4zGcUsNzOC1XxpGuH6sid42wu5qf86KxvoQG6YR
V8f6qK/gw6peB5oNj6o07pkqfykLq6jHDxUi1Gq7ytq6qf2i50TDLFLR4hPOtJlilFKoubZ+3jyt
Y6Exh4ICz+HChHCQQ2LfAlsfs9CNDqtMBQs/fxqn3yg1U8VnXkIbiyHM8ze38jzsyn1D4SYRGdr8
1QwYjnP7gX9PPrl184j73rxYCTbB1HAPJlTrtjEsKJJ5vs8Ze1g5eu5+Us57Y1fHDGLj4ajqplr0
UnWX2QesxOLQq+Y0uA0DA8b8M2jESfekS8WxU550hIsaXc8qkU5tQb5+jOA5t71D3otvUoTERaEz
OjYGfURzT+lqDZLmiOhXwXXVTPNR6bY5uBkgeB3mxrZX4HG+ms7tAt3aeG0hqA2wG647mbw6fgXf
Eo1HGM30Ko3405IaqMRwFhUSUTX0v6K0KK79XN5Fn56rwUjPXCss20fRiPFRZPTBF3P8hqRgOC+f
/tSKm+c0ztnC2eMWx5WfIXTjizMnyXMF+xfXy+pP5AT0ZjK/NRabqYN5MGhLcbClwAXso4EPRPRF
oS0FMLp5inCntIqQDEQYxXwUShtNbnCO7fwWN+U1t+P4RTtOQ9+GcRBEhxSJhdHfovewspLP5owd
2Yr2kBPE2tXIbERhwV70P9cNZ7149SIdc8gmeGUxWkhb3J/r4d3Vw0/dOwBVyBRWZqypmz/zXH93
itLa9GUZn2Wd3tbFqoncX6bReqTcuMHxVM4IdmF5fqxrYwOOC9ZLlUEmqsuAiystwo1VzZeJ5qkP
X2iULhqoImt2ayLdGPCupFbwTlAlOF4NacftbBa9gePfVHtrbxXNeDQbtMq97s8i7s7JooMsgpzi
skbfokCPT/aIikbHn/oOD1bv9BTH8TlQVDnvs5rS9dUZ8P+Fa+sVEAz+ixzghTWV0sRvHmRIdNS6
s/9X7mOdlIEAtF1OJWQZDqnKSDo4vRZ/6wpz9B1coRmhuQhCfC8SofyKV66rG0j+cUastE/Kls+z
+WMUY3ui9zU4FsvmL22PXEBOwHPpVN+jxhx3ltc89aG0Lqz+OzfgzZIebVyr/qGvx9tiWaD5vTvV
8nffqF0UjXSWxvG9mIL20pE003WlPiVogwb2laNhL/Nik1+jJWQpDhHSk2a46UK1kx2j4goqrwGN
aYIcIqNcvIkIOJS6/7ZKuZpwunv4yHZrgEQ89m+ZzUKWxIAj7RKZsMZ/SDspnnXIpmo62A/zmWwY
mRJnbC7frpUJMpDoo9yGHgvm83o22iR4XTxR+XeCU2n76tNnC8lhudh7lqRU7tllhiCE8CNHwu6Y
RoC62CTLb4VgBs4NROHET8LlL9lzshLbtILpmYP099wLb9/NtUcsV0DLRSl/TmYWbhMbuWI6zq9Z
IE8GbzlHPoE5cKkhDOjQtcXOLpwrQQrh0Sz1wzSc9JpLFaIJQe1pamLZyPqmYwYBrBwjgkT8/Lhq
g0QeYXwR8twNFgEVHaRpL3RzWiSMDtYvCKz/LDo+fD3zoW/dbS3iiIrrEOnAIpNfIibdqUa2Nsd/
Og942qdetqzJXKp+F1nc882AFmzwXiEWS1pw4P4T8S/mqH2q+xJMDeivllmnKDD9hePUXEvnl2rG
4iFewrfZNKxbs9iZIYLfLRmRxrHIcteLM29Iu3ekYV2nVB7r1lQInuZrvQhuK9wDuyIovjiNXeD9
q+mffnZhAu5uMD4zlAwXy6IeCM1icbQmFR9KW0JidkgpUZFurFrml9q2nkqcX7s6aU/LwLFbMwyi
IP/S1la5HxGAIm/rTg0h+Jsad1ZlOs2LOVS/DFmelx8LcA2M5VCj6LQ/M340ZjY+zKh8yrnW1Bzb
qE85G4jW+GZEdXlYdWvM6ny47qkYiI0ZhzOa9/A4Tsh5JHT0RkVldFmlP640n4cymPlm7lOfMxJB
zJ+ynm6rAayrQOqTzgE8E5U8D7F8H8aYbco133XLKDXUBJhN4ndfWPYRLLHYNlawQPn7ddmYaiRl
JARePZsl8YMeDdIJKaCq1pSF1YSG/MiDW/EPq1CuHYxyUwQMZbGbXvQ0v69f1/PkXdCe0d82G/c0
CuwTS8ppHSuTuGGF81nQ5hxWJU/I1wDsJxLNNHADFbxTSFeoMauJI/B9lvFKyJcokEwOjdoLMlsP
sk7SewjMc4xC40c85UteU0folZsHh8yV3O4+etdVRufhIIFeQJwUGd4p2FupFI+imE8fPpJVi7wu
tqLwkIEilXJTwh9Nw31JpqR6cuJmX4wAAEQecJdXkrGsS46rqG50gYZ7nlkn2HEIQYwtwpx4RPBO
Fkdl/DeXNdP1Xo+W8eGMCGtifeeoOaaEeV9drnNrWRfX18smX/H72FWn9S7DMnQsrBZ9HXIpQiWp
MhVwZGtOzRTAejqtsQkyrMfFuWoYVLsmdnauRg2+fjolgtc0GduPV7frOUWkTO/r28yRBhdeQTHO
XEMQ6YuwrlIZezPj5kBmzl7nSI381jvPgXS3wjUOq0tYJSVVIr1VbEfvOzbXeMvD2x2xtN0/XMQd
W8tco+SeBZ44KMzFiBkfcVeUOz3x7pAseOk5zbradY6rHjkV5UtCztoDnW3nhh05GuVSuyi+t4mt
LljVmQTYA3MptmAPzdM6SyH+aqiKdjKdvAFYbzp+6/fYi/djDwEpJofO4dgf7e2Aw7yvAuJtWj+7
YaKLNp7ICyLgioo9oTrgK0g+S/o9Ak0ieZnk0TES0X19r1ZGQJtqRj3M15S+iO9kjMYnexmyl7Fs
vS5Wz9KIIYa1rT2RF7nE7yjUOsY5H/vwZEb2h9FunLAv6SIcb74y6T+uxZM30I04NHCShWh+kAOT
XowEjhqG/iUjIHfsKUQkBum3mAv3YbsI2Cq//WJleLH8EAWMCPPfXYaEJBLX9faPBS0uZd8AE3j9
Tc0GxPii1F9fiYbr4mjR2E5qHasa+IkXhI9G+Lc1/8wqaCoTYXTXTfy6CjGDyf2icnfaJItWFr0q
ychkiDrOZQ2dGyETLkT0vA04Vs5pPT4ZSGzQyiQ/ZNqdpDkdVTuaT5mPBXhJBp5Lr9sg4M5PMkQQ
sVwsK0osgDDblk4wdAp81vKNYMX8mlnjgbzDYuv1zgvU+pc2shPmU9S4cTg1+8jKWRHT8nU1cnmL
qSx1J6KxTHoOm4jPzJl1snMywoFM4ka2dV0uzouguYBIUD+/L7kVDxrj4UGBn3Z2Mz6hnXkfvTS+
9i4L/VjRWGrU/cHI3PG8JpBkIiJXLks+rRaRUVj1MeqAcTyhQkRi1IugZal30VA5B6igYZMoFyBk
CfsA0ahOc+i8zG5bsQxQQFE2Lo1sNZRPG037zpkQKMnKJ/FpYWP7dN4UXD2iJlckJCnpwxqR2AA+
zgDFVRpIjPCN/dSk056UNo+aFf7WsMJkCPnJVQGRc0got/wSwKVfQrIT/VvHJM4sMS3ruWLG4l6a
grKs3GAb5QVvRe/swAauU0SADaEkX4wqCbblNN3rJa9nnTHLgK07dSlGW+4t7c+PfAkf61MoaZK4
3yehc2b/6LqG12QK49NYfW6Wr++n/i3t9bgPNNBhYdQA7Knzm5XvU6H4HnUWR7lLbDeFISK7s99Z
hJQ0r3XUsqgO9scx4I0hHmZGzyf60uhkkFyzWVB4R6vmRX9Z5r5jEtOBV3R5de1TyDqPlxvNBseA
RKo0+sNzjrh325p0VlMAKU5etPA6i2/IQr92mNNHprmP0oxF3YZJTGv8VgSiw3K243sobYfi6PLa
96768Bh0vZMfkuUtL3tW8OGyvjor21XKBl1a+quKWB6nSl7xc1ZPrFf/EqJs/w9Kx8fcAechqAql
4fGvQBxZSfaQgtJ8ROYAdBUs9HOyH41+aayNkoOlRsR9oILZEkSfLHLqdRawEMS0C1BToc3cmH5L
RFhv3eSoj7k54XZWZkRhT0izNpExxN00/5Ji6vwz85czxyPHbImFRzHh/c0DzmlTslsQP7aGkyV+
7+2jSXODh9NTizkob4PmrRCcpb3B1MnjOm6Z3Q9zhZqPhDNgaFwlYL7GVamOmqQx/m3MOXlaLqbR
AKYNSxpusxwOlPh4/xDbzWskpX9K/POKRgYtkdx9kHqo0QlpcsS4gZUG1Z4vaQ2n36Qkipk1RqoP
HbqXfzdmZmlmFWSinvncLYlbiLiWQx6Pbi5H3mzjNDVpdRPiu23UjyAuvtpDNgHHxZ+kHXwPWmRk
a8Rj3wHK5xy9O2DnY1aH1rZuCaHrCOv5j8e1iAvMesMMeV/S0ZoQY2TJBzUXH5d/XXqCCJ/4ETNP
4LojFEhMXg4g97nyIG+ndkDF7/2BYAUvmn5gnizZzgmnzr7IZmDIOq8mpnUFi0l3rDI0wAvmdejq
MEHs++KF42kleeWSiOXUX3JA9b2rSh9X88UOOXOXbDqwGXyCS+LTXOLoQbL4MZCMTXYBU8A7s1Bv
skMJPKB2X5bXOLUQY0tVbIbO4exbAlBXwKNeFD1LPmIbwgSUcmBTqct6M3fGb2dw/GvlJP4uTv5U
sf9NxtFZ5+g9uI7Gp5khxcIE+wHlZbYEykRLKVz1JcnI11xvcXeR+/gNi3GWgdgs7vgB7SVhKOnr
yqBLewnKqMytNfj+htQBhBEDaBAUKIPQGt5XfmIVTimICpAXpOkerDRB5eFM126G0GYVPjiJ99IT
f39ax+XWOdh2hbtw+fKyjsoDyl+V6PGRMP6ahJ5GJkjpYpXKComyIF9Qaft7IAd1RNsB81Ull/Wr
G79hv1X6PakvZcfPQErtZupM7xyWaH5wDcwoxo8A3qxxSVRQZiAYnNLUYhoh8d/VNzJPyGWkPRWl
JyTYYnKtFdYb6NsXBwiXJOD8NZ5Zptf2CgIGKClyCuzpNT6J9mb5WXjgBbqvjRWSzZLDbiYQUxG4
AfPyUQAgF3GAb6HF/3gNESbEHcqzuaaeGL/7LpNoxM1+3DUhCWGr20t1TkJcY/QtnkmlRkOKQsv0
cS9FCpeXspKnZu4pfAjfSX74b5B9tMSZjZ1rbEWMQXCdNTyRXCfYooNRalS1rB7ILD7G4vUhWAEV
k+DVXZ1TU7ki6yZwWiXSRay3/IQRO6Ib02yw7OfCjMguibqnqOMojTz6MDMjfIxxigPfH/SpdSiz
n1G6zmX0yYwZRNscC0HrRfe4QysEcoynWlfXsmp/GuOEiI4SZQyBE/BhgJV4q9lBH3MCuuA0pvHu
6/Z3osbs2uILWLeX0MQh2ZPn8pTE7bc0nNKPGaFOvbM5WvZr6ZafSMtMiPppwp236PaUg3vSXbrV
k1wh29IgK7GJSaxFJzYXXnVMZNXt/IYE4UJ397hMztWo3DdiTA61XKCOWqAhhav4N+Jzjfj4K/EZ
OqYTCtd1hEsr+98Co+baHki15XntCMbAuQhYlE3CerLMotlp7P5MMWF7KBZMtZbz9wQJ/7vHWk9S
2nAZGka4OGVNdiHgYqxF7xZ5l/TskRdbFBbTlDSvmSN++ca4Z1uoLi0qWd5SJJ+lOJG9RF5AxqgS
ijTauRgldsGAKtygS+NkeD1qtNL9ZBjf4zR1d6wuPmEtiTyULHXH2o/RNRdPmg6G586GOcxm/9JV
zEj+FFinNCPcg0SZc5YIQbqET6dr3Iu9LMB8lz1s/Zdi0XLGmpamui9ehwEBZrI8947zqR6M/MMN
9P/YO7PdupE0Wz8RjeBMXh6Se9ZsyZJ1Q8iSzXlmMEg+/fmoTFS3E6eqOvuqGzhA5UVBlra0Nxn8
h7W+hQPwXGrMWoZUyzciZHlQefNsrRSFnx2JW+FL0Up+XVML9cx5/QRhICuoo9iCyGQ/sNtaia/j
J7elHe96jMtukyyHz/NEbeCEz5GhNIqwNvzbgcI7zLMtzmZmJjkQ1r6BWjvAjhgbhtBcij76bOrU
4saUuWVUIeCK1+zGsJmcfJ7vZj1UFzv218Bo5JOft9PFjd9JbO8KHh6ZPZmwaoIJdz8aJli1t/W2
X7U2xeinVqQB9dcaNHkjc4F+WJ/nZOpCvW8xvmjJnjyTz5HyJ50Qyrq8LFZ6/7ns+NzXaO2kdoZW
nOCV/WjxHYZ1lyDZLQVz9ZjMvIUZomQ3B9qVo2iRxRAaw6dBdUQDyjYksTFmI8mpi0oeEqvn3pPs
gD4HAonCe+lJdTI46m9ip12DJo3LQy+a/Zrad2ybGHRkjJkYIyIuyRSJIptDEgUcgx/TvOqEqQJ3
85MO8/Qx9xlajkT/w064GrMTmmu/aV1TfpmM5icuug+qHeaeMUIaZcoGwM1+VbN5jA03AVFUgw1u
neLqU5/wtyK1HpuK//01Jeu3dK3Dz2aLohr+5T/6p9Fc/wMDt7bU3X8euBU046De6rf/nLi1fccf
iVuG/wXCuYOSG1UHdCMPItYfkVu6/4XJhyAGwYX8bVER/CNyixyGL8ik4GQwqDTdLX/mH5lbrM2/
kBckBMlOlmvDI/tboVt/rbxth5B132UeyjiUpQZ5hb+3DcobE9FjF8SaFHsrznDdcojnzOzqKe7y
AQiPtojGgT1r86C4U22+Jd92Gn1Bo9M0EPgMOI2Rv9F4p6qTmC2FRCh3kazL3EcD2Hz8ojuqo46W
OiuHtoNbiVhbeR+LR0LUc6wQ0c6e9cYLMzAqyzxtIFQ6qx1mY2l+w60p+uuUXEvoPuaEQpW6pCFt
He3SgSl+itu0dgzjQkdOGLzRgy9gGbbKbo9h1+RoTIsZQZLr+1hDEYNxrPj2goFCr1jN6qt0kDmL
QnuSSevQDugznbbedf13Xw3LT90t0++zzZMUsXvnKSZgo6hfhnalJ80pWjQ4ewT47XiTGX7UhdPQ
nHQgw/YVBsEeZQTeawDe/MkR0pMmw0RZw2iYG3PuQ8/CzMRzrNO/DomcmxNqncbZNUU/AQ1pTGdL
z/TNR1dD2/xsDMQPk42g6h3GGV4CIZz4NcT5+OzqarADVgHMnkZEYv6xGKXwfvZjW7pvWVkhu3dt
paa3teFhdfYmrGY/+7SSUJvySfP5JUd0tPLHwKxpOlSDSjqEnZqXk2Dd6QYGU/x+Cu5+g7SlOxFs
k/f7pKrn9L4c3Fp+NxHD2xDyje8Etq32Fkil2zvZCtLfjSkpmMPWeAdvY0qqjciN6Hj4luNDe48R
IBCJpEmzImYB03c4WUX2rUuH5bgZSu0g8SiJeem1G0JPJTy/jYrwiADm1GhcVz4TXt6MfNinczw+
LuVE45eb5fLKl+tfKKqW9yJJh+w4ZjkC53wdnOE2kfVmrpprmAeWZxV3k7vMnL96mhsAmQ2LzFXq
VhyqjUMCQTnY8fcSc1z83NUji83MY19xYyJvWSPYPYaHPitdnnQxEmtiK9lOO2F1Tv8z97UUjS0L
xvZbLdIWMLjsCwTPlTS2JAPfJJzVr1WT7XVNT3Ctr2XF1lL24/RtW5EyYMUW652z0QZASkRbhF7m
R57L1fuA44OzspwGzCJMYO36RFNaEWTP3TIEcbW4kxvUDH9BeZhJzjUeU1skv6ou6+1rvBfCiaxu
SQpkjy41JoZl7WkWMdJWxibjmznW6UumEooKI9csZHB2wiP3Y+xUXBwcPfPzHVCGzLrTx7kj73ow
7fnSKXZjB7dUsHc0tU5Zj2FAxBA0HCsX+3ZcSmevmZieb1u3aIbHMu1X5I8zQp6Hecj79mjBGSyG
oKh90mtjshk2/8Kst6fZacbs1Wo9cz4thTOuIZ+ktCIo5cPrPLfE5bpVRdZ0AQ4rPbnWuhp32CPQ
+qJMBCqPbcIT9SWL+bXOTqtN7fduqkCcZC43ZdCs0p6vWOEMPTJmaPunsUUYSHB55aK/awyNPMhQ
og/WLh4il+liZKAVz7NJmtxac/+c+TB05pqj8gTBx8baRK2XjGdd6rVNjZgOgqX/4lleckpt/A0o
ac2YZk2sDCKsqkLF1+R1wTZr8bHr5PTNC4Paihg1MdiMQzRhdMC0xtX4inMx9u9WzhBG1qWOPTof
tWJ9zxNRWnsfTYZ2mAw3z6+zojJ92FWqXHaV5E4IM8GLBbIsyNirasxL183UxlDdOG9SwGBlg3xh
Ssle9GUGZfBMEZ7VGAYmbpruqq2YZTnRPLhdonuYFRPi7L5WQ1qV+g6v7LxIrpo6scFracswed8M
tCruZXZKTq9Fov3B3OfoP61qAqFWOqWLv83sCFf2l6SDAYI2y8NE7mm/CJZ0H1SVd9T3BuskNy9l
F3apVbWhOXUpbXMqE3GdJmrQIpC85qufLpB8siy3za+jWSSPGLfap9EcwMbMJUm9l1JseKTRTVsV
mQ5XNNKRMquwQfQNflaCz7zjBBej3fe+izY0GBu0iweeiitombFHB+IOPnLoUetYTZS5kTtBXtbs
DP9+/fVP66bfSrD/bZGmOlXRv6iw3vofbx/N8FuFxXf8UWFBIPvCaAJBsGH+I7v0jxJr+5LDSFF3
PeDJvumSVbLt6kk11c0vDEp1opkpyjB3b2Gjf6aa8iVSGFEzOtCLt6LN+Duppp+BW//R2nqmR7Cp
YxIg6MON9R0yUn9DoqqKdE7+FT77K4OH2MN0KvdkznEdIdjctyQ17N1/Mwo2/5Jv9eeLuii3dYG3
mP9+f9HRiXWZr4xBOJVg5DrNUVEL7GNThBgatyHD3q+3SWJUyhHLZArltzzjrN6viAUJPGJdSHDZ
+mAM74O4Hz2smp0829ILdbhT2dnu4gM4iDloJ3l0hj7s6+vZvFNT8cbZAt50COYSs63rsf6OH3TT
OcM6eOM0B6rC7D0ZUNCAwTCnu3SmF0ah78v44NABBYgMTgsz5s7OLolmhyss9EZ40ToMWGjaKIVC
N9Hfk597xFBw6CZ8ob24KnVKPc9ZAj7zI9DHgCzn0OygFMXdiacQxVQZKtZZsw9DfSEeyRjP4Gj2
LXNxZW0IjJs8w5+diqfExYh+W5vlcdFOq2KCL9adtbxhCYNta0VtzyTatIO530RiKiSUOYcwNDh3
BeC7LJ32rWkSx+OWt0O997qXnoD4qvLCqhdsYe0TldWxMObHqU2f7La+Yroc9Wn2mHX+vok1gop4
CMTu2StskmfbKI8xiFKfQy2MpgRpLeOtubAjKx4OPCjbih+z1K+51d6jh37UVHvBQUd+iaF9pHP1
a0Xi5OjL24h9mgWSwmDbpfdcOsVhAb5idM6vvtD9YEJwYFZVGAMKbNMEHJWLsKcCcVeiyAGgt+QN
vv/ypBoj0u2P2UBJI0ksH0gJ31ZYHI0CVogvCP5Z71lDfm/1x3llo2ZYeEKfcUcH44rwjYto/jGu
H/XGckynB185b8nq7hVszcI9+v692Ix4yV6X8yueZshOrzkVic4xn7r3tpm8rcMvoqrODnRRX3QP
eGoDVAkYONLAJDFwtcjBMre5B0ioYcWQf+tQTSey3TUpwgNeLI3nk5Fcpctwotzf2hbyaYImM49j
/wMfyHUx2o8r4WOaGJgNFvM9GQdXVjNpZHgO6yYS37dbdzKqe1YUZ7nF1fpN9zCM/qvGTL4x411t
ujc07UzTsoPZOCfXs26zWd1CDdsjrN7lBSBRWCW6711c6Fylj9x2Wh/WxH1I1XiFJjgYbDsaKUPs
utixRnjTMvMJcmDcp19j03mbDOdASEmEBBaGpPuD1fEd0SFXpt2chsZ4Z4Z9QvNy7mJvPywN7Zd1
Y2VbKvjwiwriG9SYF0usR0xpdypO9lQDFyftH3pxBoyAeg+WiHnJRVOz7G9CdCckJbs6gA5C7Yt9
jI+Hjdmh97yPodOuNN18txtx5aLVGjkLuNpDV/W7CuEIchCbYweaFt7ooPXeUvCs81QeWtnfKKJz
lG3uFWbyKr2hONrlc/HqM4oFXb9j3ANN2Wp+IgYPY9H+YJrIqJ9byrijydn57XDfFwLEoHfoYvO6
KJzh3wwrt/P6r+c5+dk2nbPHquqv57nE0E+TIpJInLNjdS4Oxcnaj9f5v7Mw/e4+4winxxfsMT2L
xxfLsb/kbIFAk7JLmNZah/GkJ1fWfXxIQ9Y+0Xt2AsQU5Ttg54F2rmms9/kftQZVwv87jHvr+n/7
K3n1jUUvHMe0DeevIO8+kSiS2ThHkPS4Nn9sUNn/X82MyxbQjjnpX5UzMBOmn3X228Do81v+qGd0
54uD+WsbGXlMjLnU/jExombhaU49QRwETnke6n9WM5bzxXPxjQlHtwTPUpdf4M9qxrKpjiBE4PHD
EMyE3fxb1Qxeit+ujM01SKWlWx6/nI0p7K8p7T5Dz3yoCdkqXL2IcPCyy9Djfb4kPSxTCLIl+o5l
Atuh5YixUCgTfpaP/W2vFfS5I60M6nq0FJkZZvXwNe9j7JJ+cSnGG1el+ZVFJo7X0zNmjHzD3pUH
N63fQM3ushJDr5+kY1gzrDjMGYBRVLi7TGraseTpGZSkXgVD3WjAcyKM8y0DaMQg2OOWS50VV87Y
3FXUF4Er9TxEm642zEEaZDlKCLVCiciB/QOYk6E1MAuebbc71QQPFDUSeA+MLHlJNDJCm2+x89FH
mXaU6VMbQBPk4Ydmuo4z6+zaZr4JenbgvfcooNud5TKOmKZ6DZ0t2nGs33wbCqAr9Gf8AvDprJLD
dDxmqf1TtYSxzzbgngEU+yKsLZEN55pZkjrCmBcdlHmsMiPDEo3B0jA7a2c68Rz0BbOBOqUEGvMT
2B1vpxJObL3dpcBcAi9xdX7/7mWY4pu1JU4RL10ZyiEmdFV2177fP2hNa4eA+6rQWG/7lil3ZSLf
5JTgearnR58pYQB7MhxHHd4pzw9EfUx6Cm2d9kbrNCTSIViEo0WdhScgFCT3rdtI0bErAMvoR3ZN
krPk2QCNygQSIQj2Mpmv7JzZfuk2xZ2elQE6USwf/feR/EYItt3j7FFYysKjJlDaT0NLnrWx/lmr
lHomxhIJtZBczVpu+Is0tIvhsW98UuoomsDil6E+DrwVUJw8tmuRN8NWbpvpZhrsmpgKuCAaOCS3
Kc0oAUgblbXGzKSsjvyJG2camvM4yhIl7dRQ3H3TsWai2mmZaST8ykv/7My7dnIZ5aHIJ5dmQYiW
od0yAQykOHgCzwIbIv027OrmYJU2cRdq+E49x2TQCJoZThQ5YRiBRu8aGCLU1REreCwNbpT4BV28
d07y2b2spUstm1OBgltZITE910xG54ylle+VgbS1J1HEGKcmPyyM9Zo9s89VMUO1bdlQGKsRTBvV
v1nth1oual/JJudjc6N8oOpcHRjofDLwuubceaiY4HIfWMVuEghhuBbLaNRXBFemX/AuLa9MdZtz
urQHLv9vWlXcSgSY3EM4Z9eZ5y+0xECu0BiX2fg2JiNyhLrmateqM9NZRhVzRY4PWC/bfJ3rjkvL
q54yZm7eymfLIk0GE6SNNkEpaehIzMd8Q+h3UIcQuAX6iBBpsOHAaVzwhld/91A6kWEK1C4dpsNk
mVy6bWViXJ6ZKDPSyytiMzRU+gjaYSAsYANdQ3/vFz0NDSpXpEEkk64QQkr7QHcFkcMFVW1R7BBB
dO/xY8HsTNwoMC4KwwAHURCGOeXrHEDPOGfZ2iMYkYiKGOMz5zV2sIo2dNtNMmUxDieMcLPB9Wj1
uOpbF9wSQbILMdZ7G7ttUCaHWtffFYf8YXT6Y1kZ4NRt7kFEVCNwxYw6nLvWBtkNlf6T3sH9rQja
XBzvvtXYyuklMrRaFxeROi+MwMGl1RNSCi/MgKEfZEwmS+EvYie5vCE2M/MCd+y53M+8MWgkcO8s
5SmNHT9s+9WIxEh9PbvGybAcTtccQUQJW6fN5xwyDF6WT5Gc3ZSITauPWeBHtdylP3Q1H2WF9r3s
EXZgw4NBZCoitEGCh2ipwoEIoWBoOGbYh967SfY8Noi5jfpQeMP7uGovTZZ/m9yRk6eCTWYbgj0m
8YgaER1rJd5zf31sEh9BPJdny6yHv5u/zRqupmxnKoShhTd9XSvI0ZmeYjnHIgUQVIBN+SEnZDKW
M+6Vs2THJH52egiyZZoeaUr6XVwl+xHR8mC/krPq5oKRkA/wR8uzHyZ7edb7c2DGYghgxZC2zO7z
3GlJhGzsXq6Yn6S7EZVdRnKxAP0ACkBEGQozlhoHb7gUgneCO/XR9RRq3jLEQkj0x9cx5i+xoPck
efHhc07TNFEM9j2UowzNrrDUwanf6zXDPWpMV+QAcYr5xaHUUNxzCSH0bLAfWjAq2va7LJPpyPw0
dAvUByOAkkBJWOlZyg2IvIsOcjxYprK23PCP7WcYy0MygNlD+Bm2YiSoYNTam0rLiZvIikNnoikh
sfTermT+kAJ8viDWIaDM1+9cvT+4JqqzVU8s9jFkWMoleaykaLjZEVaN+sAmJCbuma3RIxPJ3Vh3
BrhFKNVErRyKSjt07BVgh3JqdaTyRIXQsSgU1nU3ej+gvVt3aZTrWMBLiTwH0eEtDEScM2mFEDL+
RpFwGF0/3zdwpahQIGkog1ylDF5yvmr33KWY8vobqQ/3aw/DX1Pc+/F41epQcsdpfXVY1GKrQbrf
OliaDXTlLGBhCF66AmGaPeusA9bJjjwmixanQTQ72oMHeSCoe++mInpuJ6Pi0GgM+Q2reUMQZsO+
sBFGEfkVxlU7s9RNbhOA7WA0kpulVEcMnltfv3xNy/ylwpZupSkPiLm60U28nZjjwQrh/o4Io7px
6d55cKcDSY4OM5ICKBjzSIKYYvYieiHHSBSXEY9NtCi0tnriHFgDBUQc8/peEkgLWUy3LNd1W3bR
GFObsJtH3BTWEzHxuZGM2OPcy0AHesHxGHgAe68krOMSSJqVW8UhBxaDi6/lysJsg/ab7j0rhc3N
jvK/ctR3ZDwz6mBEqKp0ob8kUEzw7wczxzEkKhd4gFNVd5lrO4E2NjCl113e4odxpDwaPjfzkJnv
6ZRQjjUEmzBlZpY93q9ODWNyeNRJ+8XERpmJHLS1mdVoo6cwEw06E4gEh/zM8nImKrvN2cWZrRe5
xDkAn+x40vj1fibMhS1ctaAtb7QHBr4o0rQhRCzqf4+bSDfoYs1uIwQUZQdOf2WjP6FTQg+dkME0
KPZFRPYuc5/uwXZ3EawUWLpr7e7iqymGTp25OA3iNX9WctSfanK4YBT5r3ZRooU20KzpNNQoHvq7
aYUhuk4NIdx9Yu1ndEdhjmWdXO6B4xAf31ywdwK3tJx8p/jZml6KTgzwQmwQROWYfuRpkENZT2Dm
ME34i2g9faP2Cce17sH3kGBrsDxr2VaikrICoz+OxCcehbJaqndAPYz+tkH7EvsPNlqaJV3nm97O
pkCThkZ6QTuyLhUWk5iTiSSODarGZQSySkMZJSbv6A6FdszR2x0GDEWBjS4ntFvY5oZHcqdAg2ZV
5P62zvzklnI99dtcx5rPwODX3dCDl5oIAKPExLmppXq0IoSD5p87oUjq92bMocgyueERi4doyhzF
3pJZmDHDn1ozfMYOsXe0uy1n9Xu32pBok+WKEA2oz66613CgYO5BQkMwq2IE4R1yVSdX0kDjVfju
GuWqiMCjAVvjX5ojDENG+80JocxVn+hI2RRqEUc5fpTSu4ezrPtdmzQN3C+qyoHcq3UxAWhNEDGF
Lq8MZ/KjGjxKmXSRpor6MJJqE+nN18wnECe17T3l+JYszXEOydKPIBwiMuuIkE5e7Jw60F7TF0yq
8cGfim8c2zeVWK7Hdn3I3BE+E8L4lGqpYwId6IK1bL/cJuVEwLbKHvAHJk9sTM0g1bkWYFZDAE+P
q+VTk7SkkrQlVCW/YMvfSO/kJagtjd4XNz23ge3fmKs1nIZJjVE3+b+gaPaUMv1z52CsQxIb+ubj
oGkMKjJigWXfYN1qbH4CiMti7Oy7A8Qr9Eoa2phlKl5NBdy6Uqhk10TBGZZXiTd74bIuCX1QsY32
7qXkAaghCyIZb990fLC+v4pda7AxBwJBQZk/WlJ8kzLzIqWshyT3bvvCOqUl3kLdpkysZSNDH965
VXo12lOqQPqyAyaWV4nOvlY6IlnetEMmsWOl3NR6c9FmJJSo8pcToTmhaz+XoPiU5avLolVD0DDy
HqqUHEDiN4KuIJdzEs1Rtowa86SzsWosUL17P70yMUpshxzYPAvANMmNqF8XxoYPbJ4Z1mU5UGTL
CPqsui4pwe8cN93JzuV+Mul+OzKT8KxTKMz+k5Trtd+Ja2PieKtKoFOTlwDxqMvpWrE6P4qxu/EG
p+Kt4pmw1Lq2m01IzeQv5oS6UMCgNfiAIZxep9xG5hK/pzL3jgafMPzE4tjyvRPHyLHAAE61kxhn
Q8v3jp90F3aC2k7r5QIVTKDQnkVAe+eTp9UsV2OOa03maDjUnNfHPmVyn89Qa0y/2RXxhpfV1Kau
w8ueapGZ2/fMm2VcG48m7K4Ogf4E5fBI0ObdVDAe9GVnQI3nICqm+iGdav2sa8APG+1jqWv/XJF3
LJcZYV0zo/xaWav3s+dfsm76HnfwBUYw6ARzega671rtyjE5w3Lvz5nR7Eu0zmHcNawmhbjCt+If
cAF2XLnZUe8AjTcCVfLcokBp5vzBZ98Q9GTlsksYzpOfnea2vUpL/6ubJ4QRCfIKCEw6zWNd8bjc
nn/1tS70EtVAmKbE6OQocQEoEAJnbvkjQp8vsNSgAXo4EbK5vDIz62uSM5b1qoWxNXHN0eTS5Br+
uoTk2j+SZ4XtuR9JAS4kxgTyq2wihjHp0Y26h8WWCgkb8uSy061LCw+0kfN0oroOnbkRgbGdwMP0
M151/aCV6moBfdEz2AxKA0wFccz4TuhjdflgS204qmV6Yl1fnGrlsKC2/YsNZ3TxXFxKBOv4blIc
MvJ9EemOZFA23lHD1gAaEGP9XAmCu4YFw2vL7r1HDm1S2FntYEXVHL8hRUgIUq5Bxmlv6IC2k/SB
Rgjze+NeeLj5bhefHIEU3MHcR1QHAT6cJ1hosl1pKoe8kB6rk+W9K/HOOro/GGZ6r08D+UfmA4k3
xFphhVUGLImW46czaQVj2cQ7Azm+WqvDkhGRBv5sM4K6cr8mEP0QYtB7LNK56KxZqoLij9FSPkjt
qs5R6o88YRCLNvg0ff8yqiwL9TynffKQcbCFdHeDOcvrJO4fbKLGgU/yWGHSwQOmhtmQV3kR9j2r
6iWndbepMXoxX3DRcyjy28zKoLvypvZilurXXJPD1rPbucBZdCl+Nr+TmllLAzW0PFIBivqm67tz
u6RbjhMMPBCwi/dzY4LuEQ0rNiUlmBPJh2qzQ0FzCkQ7rs78zlG3UJ9ohsJYPPbvOFbu+/hnPE7v
XkVP3ecMuHQ/3qV4h+eak9p6kX3/pFB9L1OsyGFBsOl+ot04XNiX7PRGTFHd6UdosmSk6u+FpAtG
flDvzETzI6vPnmx/OmIF++jpAHm051s9QsYBlBjUSMNuEfLG0JjHAHYgNMDXSGkEdFRAWY/RKBw0
vwgzU4pTIwrziJpuP4zay1CRjOCeuID8iSe9stP+ImnBmRu+1anxHe0wBtvJLQ564XIlOP1GX7Dv
k7a1D62fvVVaeTejPUKfX0LehVR8VFRkZDCS7hxToVVtxmKhranh54XOm5PBx0H8NSXCKiCPMFg0
TFbSbnF69YSt6A3xyQ2KEVtSzjhjNCfQkpfyLnFIYtY6me9ne4kKXdTA8xfr9rnw4uc1kXlEpk+3
X8U4H5p6u8E5s7QFWEzVVnufD/qqH53bosEqaKvspij0B9pVm5/5w/DYaFYa2S1gQmejPWOge+4Z
2rdpiHYjoJB/o47ywyqxaPWt5pL5QK9VcWfNHUUtcDZpiIuWiW+tYx5lTRWIuAa/pgPHY5t1ZvUr
63XOppECuEYZkXovbQfNsbMWzoM+Ps4Jl2C6xdFK5d6mmoBsWDOBtRkzrW2yub/zcz3P38Scg530
blSf4qlov1n4x7rN9ox+zQg1lsLlQOEDF6oOsg63T+WqgltvflhTCffRu8fqeLu41XHxnvBYRfZ6
WhkZnXg3SFQhhlkvr6qcgEsiY19Yq9EhgWNk0qF720+D9R9YzRg2ORlCvcTdkXEEaoxTax0jqUXl
b6oHpzdfvCW/MSrzF54lThaNHR63tZ3dWB2oPxC6c5He92WiY6ssXtxME2EyYQBsyuxOTJl3213Q
Qu+kO693UKmoouJaD+elea05sK5wGf6i6bf3yIMobAwg/77Tn4kzfxMWRmjiN7Gus1SrSs5I3ucf
uuvAfSQR27c/pJu8pYB8jpjUWZt+Gt6Iv/BErm+1w0G3Cyu0jDk+IQkMRAJhiXuTHtcdrxH7GHw4
LoaUVe7aNNaInzQfidV4SluporSQBCe1Yoegs4JjhZeqaaQRtKr51c/ui6e1txOn+7VPgmW/ZI9N
kb2rzPRCfM8/V/RSXGiLdiwmQjcLwIBEZ2aPpWZTedst5CrvHpy4FxQsjommNxFWc30HFu7gQ2oY
e7zepA+N+Zvj0KPF69OiSebsbvZ16khjXM4p3KIoJjaIZyXTQTAH0GYTeZ474UZsyMmbMHOcpk9M
VZPIrRmplHGHKJDISM1uW7TVyyHW2u+LrC58RQvHWKkodyUTsGxO98yFyKxuYFQWy4i8v8sfWi2X
oUJCxmoc2bXi/40xP302vR3wbWZwaPagHuaPOo7i0JJXGokGCPZKP8zBV9l0ZS0yxdBr72pPfG9K
+UOOTMTMFvXhsDXDQl930zg80gHBtZ2xkX2OuXyidibqdGT3jCR9AkKZnmN0aPR7oPcfZQmZwy9B
bPvbEnw21UdRnt2UHKYSBwpcHLlPXLAjvVbdfaZfeX7CNcSdM2RgYvOheG5152ngYw3sGCewKpTD
RuGJwWAZrj5du9tMR4zkIWI+82CRnrToY0TiwGORlhjd/StTuiOmSIyGR01NHAujy7yGMSc9HoJN
zZ/uGbSfk5pHnVe5jGOcYq9ZssVrAhxfUwrxOit2jvNKl9/ThMC8IY06Z/oau7aG9FJ/rmbGSe5K
olQ1t3LDN0771Cm5vAzu61QzH8rWPmJpQMgCZMScKA0zmH94RHTQ8MuCLHV+xAex5aCNTE0a+3VZ
LYa7w3CqvRK0C1IzhKovFszDHU9mOg9ZnadO9tdQC5j5cn/2bK64jnvWHTwBSLoGzqBDyF7oDyJ2
V1wb+Jw0W6L1QBGO94k3gsk7W1RiOPPeehEwOPYlooRdwdOkmpO3T4923mAih9SKZ4MZQifyz8OV
aaHGKe40N0Iat0oY+W4wBtjLHfm0UK/1wE6a69la+XCyUYRctpIBfmL3zknbOCGLiHxvS5PVDc6d
4cOfmuKKeS50PLN7Rnzd/DeWuv8Fi8B/TcX2z4wE/wMtAqxi/7l+7f/8StI3zIPjW/2fJWx8zx8b
X9f64rHtJWTNEhY81v/wCDjii406DX2+jw7UMQ1Ub3+ufE3vi8XC1xbg8rZ1rMUG/8+V7+Y5cPkW
X3cN3zURn/2dlS8OrN82vihiDdu1PQwHrqmj6fir4iFH1C4GR0PHAshr4HAyAY2W1GL1LiXPNesg
MKxopA6pUizr3ltjMAdkXI3ugcpiw7ylQXVt+5hLEly/Ox0K6Z/1uCbAu+tKCPhgM/X30qK2p5Qo
8omkOpcnY5QSusmo3dea+ZePCt156KfYTu9800aRDorRFa/mbNnOgyNo6viXtV7t4rFj6VmatW6d
F83yhttq9Dx0pPovnyRPu+EFLSRGpEY+rVOVaqznXNZt+rpxuzAwkOQESLPvoniZWblmtmBJFPv9
6p/rBSXxba21Zf1szr6VvLUiS5kPrXDF52uXKJD5DHKjKnEAs/C7KSzl5HcOmzoFZcRt2vuSpwFs
BQu81H1Z0b+e21TPKiDJniIWVqNf22HNor3MOJ0SwNw9kXs+8nlAxEmlDlDlWjuiu++9e1dkOoHu
BCKEpSXorx36j+I7ay101gwrtOrnaq5jdhVbg5PdOnBzqIJdNSd7TxGWcUtuXpp/nbwUFxX77bjY
wwuoUFhNmf7B4cfszKZSEfsSsE4NLlikNK6wXd+a3kmt+4agWu1KNKkQ52asR3kqhUiy0MEiwagC
eNi0c3vFMrfu13Ha9bzhv5Q2EJwAbpFNbWBkhvOKAGuGPSdTEy9WNqzGGhbEe3e7icUGzmLI4mZY
IMqByt5nHL5SM5kWZUrW1e2y1CPJA1x9w9GF9kuLpQp2EJrFuvdHYS/y07dmuqQt+gbOPhRhmTUx
0zVX9421Y52FZV4M1pFGrHkqUPYTNd+rQZwJHqYedRhCPiD01KfA6Hjv8KjJmPibbjWcMCsRWe5M
Zi7qwHvUOiCMFIkczry5LvXJEfb9hFFG7PyM2rqGg4w6UFjuxJK7TxifZfAHngdbLbg+1qaud72b
rhJw/tS/VjUoJZ4NjX5x+qzP8MD6UjyQ3zo09ywIlhgJoG/pJ2Zfnk4qHb63QzwJV7JrELFzLfy4
GbC7K2zq5QgS866tLfF/2TuP5siVc03/lYlZDxSwCeTibspX0dtucoNod+C9x6+fB2zNDRZIVQXv
eiSdhXRaJysTaT7zGki8pd+iApWT/8KWz8vbAHlIZJAs6ec7Cb4x25b4Wz20VWf2F05ecm6seDSV
LSarNHIGPkOw96xBvdRNSS1Vx/zvUYOfQZylxMANiwJS9AUfSo3+KXyDEF5ziCnsDqovRQtMm6mY
lC7KOFyB5Mytbr5Q4Q8pLDmZXx6Qyp/UZGiJ5Nu6pxtAuV7FrZJcJPUevXqw/4wEv8ETtQyDepGv
ogO0GMuISl6RTvJLiWr7NtwiGyCkibO8e419VYV0YjmiQ492JVzDuHSgB445jNEN8BsXzbgqQJXE
GadOK0ZoVNFwtpOveVwRfsQFFnmUaOnIbRPX1tt1xTqPFyo1AqgCMTWrTVvT/MINM8sMOqupdW2Z
49Rm8zs92adBXE0cbIWsr6STqa+sStA+HITIbSLQlIIh3tquhXa1502wCeRFlwN3JsC/NOLPJx6B
GroTgw1mRUOjC1D/UOFAJ6U33tfSqcpvNGyDNeryTXIdRh6KeooaPGkDQm90+zzTpmRm2vu0UOxf
Zm6mv2n8eL/1Sst/FaE1uSZzh8t1qKoggwu/cYqN2cKMvtRLMy3WvFSULkjNihcjBJlNRFcG8WVJ
W8dfmsiAexPTM6NOZMQ9bRUHvgJFIOgGZJNa+VpkIM4gnCVmvIVP3KTLrtMq8Pz4hXhXsqNZcx+W
iKfcN36TXbaQY7AydbS+BbZq1PyzOjXFn7Rzqhr4IQY/DzUXHvqstOex810MsY5ap+eT+uwN6VE3
QvstDCnUl1b7D5XZ0euXXiBCWtPAXzvxELqeo8PhxRB5M3hp5EcLuglwDMa01rRdXVNXuSkgWUZ3
DcoDzq6UpdQP6mjAKM8LgvVVb9L3v/fLznAXRoJr7SaoOrU/WBBBXDpZPU4fCyVNaneVigZ5Kd2l
SsIXjpRE7sOSsI7LEEH9ZSJGnVMwtt13RGP65JA7XOI3kCqAUU48hbDTkV2TQZOR8UGFWIWDQAiH
ZAcMaDUUmb800qiv8HVqkpj0Owu8ja5Qf16ERYNtEjcX1m+pBzh9VQmNUNL247zYqh0ULijuqU8W
qmAJsapiK8cAVGhF/gMKWDhQt1HSDpovnSxFC7sMvmsyoGqapr23BVIFp8LisBWXiad1/h6tnhLZ
P6x1nmmmZz/7wXaKRZA0HazXoCoBF8JwppkaqAk1AL/M7WVbWw5m8tj1BmuUNHzjKnTRgzxYGr3A
EvhXGGk/M1dDlFyRXuRtKkPln0LhDxApmYSeZ2gYNDri/GjMuCjRWWZSZlurq3tz0ek17D927ghq
yK0htTfF0HyjtFveU+TAaQmoko0jRT6KgZ6iU8T10mdz1rS9ez/d86Yn3QZ4W05HwEaq6adXQ5S5
0UH9RntL0W2sGDVhdAc8puzqVfJHCHbgj1BVzSI1/gNbKg53TjzgIxzYMg0OXdsl2ORpnej2qtoY
ctf4iuJdCR3+z40ReE65UmSIPhayB279LR6xVDzksA9xxcgoT2e7NPKwX4fiWdj4nEV29r1P3cG/
to3QrIHOKNrw0EDiYp/VlVarq1yqBnh/p8a4IloCwaLuBCbMb4uX2nMKdkuitqJ+6OnCAnGrFCyZ
By2OMVtxcqRyHoJ80odJEXYoDl5tqu19pVAiw3jdePSCiEJ/HTtRuC9E1PIkyjSnO5DquJlPRWxQ
fndumyL5oTcqm3Usm8i6aitqDesWzRP5HFCnhQHkeKmyoCZd3duOL8ebDGGv4eCgAoNcMBwOVqBA
3iPdDKnQIK1XfY0oA2bo6YIujyG22NwwmRiS6OQyP5aIRysmIizAlqJa3mhQ+fw9uumQvTH58JUd
LpyxtYNZ5MaoaAm6jo7eFjBHqQ2FFNU4aOYuhyXWrDNB6/Pa8hVBJ5seY7yDotoAezHYQ+uUQpK7
QAELzJmkps0AgHm+ZQLVbACNMnWuqspVKbCEKbRVzl/WXEs3bRzUIC2U95OiSxykClLP+Jao3Dz7
UXfDeJvZiRY+ZJll4BdYxH5e/LYl8/wGnK6r5KJEfIBCatLDY3Nc4KPXZWensMbzzilQdRKoIxw6
y6sasASoadNdj3OZXCtG3GY3dDeIGldYEAg3gBaVRuV9o5VUMJus7TAM91XsLPduBE2Oek3WJvFT
kCN1kNxTnEfuHDk8ryABThpYBrGs643k09GJHnn0t2k6gC9Itb4s5YWRdk5bPJeWMhEVfDF1Zi/l
IArh/oAKHdrGRi10GW3+PwD5LwB50mD/z+noovwxBvFRJsqf/5uKKuSOOnxzGNuWZv0bSfxvMpVt
/GsyKtTNKR8VNmSm/05GrX/pqgFdHc66hHQE0Pi/k1HFMP4FEYn/w99cVHe0r2Sj4igXtTi9QO91
LNVAg5iqJUmI3/uWlDV3lV1AnGwcnwpGr5WrseitQyPBwDojZ+rd0tz+Rbz/r7RJbgms6uq//veE
sv/7v05IbmEgR6Xb/Ju8F+A10djxeA35QEqQAFqqD32dLKyiIjYQr1LujaLV6cGmH/9uMFOodOdt
aGo62b4tjdnkUoWUFaMBIJh5Glw1rmc/S7w2r0RUD7elqYTbmCTl1pk0506PPJvm28hAjZEhACDC
+ZxNs4yVWvcm+FVQteJ313gewK8YUGxCl/HMWNqxYwCUCUDtaFCzv3heGG1CmP/6cR+kHh9A+z95
OaA07cHiGQqZMtumCzRk7+LWd67yrPeDa9GOT55Ex9gU1bOM0AZe2G7bmbiKK6mz/9LcITlokASZ
ORIIjmXaU/nj3c/xIhwhY4w7AbdiqNhl2rhqBAiHyBHB1emhZjJn4m2sSemM00VRBa2b47G0uMMT
adI8BmpNxVVz0ZQefAS2WAtFvfIIuNZhJS1IcWpnLUQR1OE6kq6+9pUh/I1Wq6EcbLs2n2kLIto/
6MYNBwIrjdM/dFbyMYWGgRhfCNoJH0ozJp+xd2uSl4LySANEDsa0tseH1rmUQWY/fnkUw9FJSyd/
JTbDbDWsqFEiLwOlSpnTXQ21XV217JL706NM7IvjYwUpgn3NrcHVxYMxm0w1AKcgCkbJa+iaS0d4
Nt27zKWvMgrrXncpFpGp4shcqcXG6cEG2Eg4XxOJO0vEm7Mz+22+/xHZ4BKDUyMs0jsTYZDjxYUm
D2nUyVE7K4lfaQsDMaKSdKjxOCbF3CQKWtUZGld52m8csx92Gj2c3elVOb5I2YmzHzFb+9DTxsjG
KmJpdbK9CYAsQAenIhfgEgJmv6zOzPrDDaNxg1rcow7eRqr6VmR8t6NQyen6Ebb9ovXQ0YgbzDTb
FlHswum79Zemxua1kT+kFmRLHgwmcby+xByOVWDevAhsxUWILJMLg+yFHK6utyld8TO2RJ9MDekQ
TMK49iEiy5l4lWdVVoQgNskb5MNX6br2HrUHbNbc9uzemX770RMBaRNWGIxi6rJUimcXtYPicJnW
HMyOxHCjyxIJ6tEXW99UvU0i4WcK9G5vsXupcBZtxEppgrohCm7cXZPRqaJPlP4NpP4jV0w7pqqR
qltI3FCfRrfLYmOrswsd6W11BJ2EXpah32X98FKSG64wS7jMFLCcVW2jwOWuWw3tDV8/c6fOH00G
l5SnqfHYEynKnn/tQq/9hFcDVK2hbVw3euz95JeSkHi6KTbqEY/liCPy6T02P8TTnN/YT9KAKq7a
zuz8FKXMEN4zgdnKUO59WNT5sq8dpLeAF1BKLvKrLtXFOhdoT8Jfp82oq8HeQR79zEme3dXsOY2b
jbfENLg3hD5b/WIET9gTHi/aNMlvJjGpuyYa5Fl3qtlXfhtHakRgdAAMHT798bECKBPGwzCJYA4U
DoGMtofSUing5GZDVtD5P4YW/ZlqbIGHChaiH9W706s+DfFu90+XliUhxUGtMgWPxvQT310ipKtZ
g+QD8GR4kzjOoDWURApq2rUeXwxaiXJJkqh32I9V900VKGeGnx6KU8PPDl/k4QiQFzXDFyE+AC1q
hxCORVa+VJRtEbKtU4GjnwRJfHresxtmmregNUQHwKBFRE4+m3eI4BEAQkhp4NSWoQFkN0HS5VoI
s/z6ULYG9xQ8gY5vnj0bqujVyhbgL+Dd4HqINAbaIBaq0XjfTLovp+f12SPEPcZzOGUHnILjedVD
gZgUHqMM5k0IudIQ6qLOddw5wkQk94kw4e6cHvOTj8ho5DGwNHgG5wcXPZTMmipHwAsreYWp/QEn
oPRXAFDoCn9v8xWEBTjA04N++IDEmO/jvmkh3m1c1+g6YShUE+M80JcNc/sTom2z83O3/KvS9h9v
4w9rirW3xsyIMom0dTnbpHWgBkVhQbDjJCvfkiiPHwNpOdUWrab61WzJ7c7c/x8uoGlEUkaTjAWK
6bw/CD8tKo2JGU4U7d+QXZr3sNP0py8vIRwsx4bHSpZEGnq8hAXFT1MAxlp4me5tDNgZ66I2/ZVA
L+zMhD5sESb0fqjZ18IwIyzxC4Y1NJYPda8ITLZV/BPK1F0XXfnLovvzcHp2s1dsSgyOhpzFqLmZ
8Mki4O4OoOk/Y0aLpB5t49KkAgo4KByHPb1Qbdm6WN+dHvrDpToNjYMl7zYfjwjteGF913LiXrGh
xsVo7CAarlNSXAorldnvWOQGaUmuuCn+wfQTd8MAQBpqPgXWM2fks22k8wnpcjtcB2J280RIuJle
0AM8rD0F+/Cg0x80Uym3p6f7yUrT0J6KERi5mB8ebkpRonAn6h2BTAOWBy6VGbYHw3YvfZvuSpYl
3+qI++HrwxpURkisgHtb6mxPsQGAk6ByhT828rV2oacbzoyyxonrT+yo7r2XFQqyFCSeXx/Y1DSV
21zDxfPNKvXd1VM4AYKgHeemcTWJLofVo3aEZx5gPXpZ/WvvNxBvOsfNv3UAANIzw89uPucNm8Bp
FRqABGo2s6gBkS+qgXChIEh37t7v4CyBHwzzZ2KFzP3yYCystGnEUrH5mMrTvhr1jL7boi3i6LLA
8mIBBzfYANM3ztwRH+dFEA4cAn0OuqsUv45PDXZCpe/gDEbirgcbSuKo9PtDCo5MyXenv+DsYLCE
DAXbnsI9aSwyjcdDGUObaIAM8kXSdv2lnwbdSpOtc316lNm5+PcoNkJFZKToDsw+FFa8Td7UrF3m
VDB3i8IkJU9gtoe+jeGIOjSbpDKymxLmxZkj+dkEOVpMDvECoDCzCSoIFoaxB7Iu04PhksMv4fEV
4Zk0bbrH3kVvbxMkO9EAyxgqz8jsnjMFJiqth5g2gJYuXOEM2qx6v/X37lSvQqClHLXnAi+UMw/X
x3EdhlQtRzNI+gnRjz+fgnhdE9bwx9pKcx7ogJi3SQ+LRXgeGnmoydH64hJen/6cXOKfzdegmovA
KCIicvZgUrAUbliyQyvrIujXrrkdYPN4ALCbBf/dwYM0+Zbm3xOjWHf1bzcPFj1aCYpHxxckpVw2
cupBDktEBWNuSaWcIpdV6xxiaikgKBaG8lgG6H2PNGF5Hr1Xr1RR11OXFBJAq983462D91fZtysV
2RrXWWc2nsGkSHs8OhBWTREVvwE3sEQZdNNVGzXY4c1C+/O6xgXEhYlZVtalUwVrT14q6saQP1rH
WqV+uexEDwQOYqNH+E9Hfzw4QQW9yV2UWHzkOI7AcQV96MSXXRPiVOf3L4pN9KC8OnIfo0WoueG6
cV69DD1Rt8cgKNt5jfXNyp7wIrT9HZ05x1hqmrfUisuo3g/ajdMg4eiaqxGPChHqS7hJCyO+M4dH
17lSwydf2/ncb4P1rDXd2kuezBbphHpXJXdd/xirmxCcTq7fNw16dfahi5DvRRO9GG/wD3ABjdva
dZT9g6ETXo5PpcIxKA+1AgbI1Fe27658CW7H/UWde2Eg2ORsR+M6UndjqQPbyRcRRNbaAnL9ywIV
GdU/ouZeOGvZgcUEi9LCH6/VYpml32pZHEyZwqyLbgo4ZxryFmN01eZweZJNCo++QYDTBt85InN8
iIxVJ1/o4i/4tPuebpxTKcAUEDLXd7qBtwfmZfEmarAiCy8LfFFSpJWufbe67tGoBuoYlVeojakY
xRsZvqrek8XHd2+0EVzjQ1dcmOlSlT+z7EqNtjpyBEHbHPwIpSGUFfM7r941+G1q2X2P8rRob912
60nMlxpEoZVbs9E3mQ+rUHkBzj/KZ503Vo0egu5HL9aK+6LGO83eJt0fb3zK6ktd0jVYDP0WA1YR
QR1bW/GdHqFjby/yAIZXkG2qgqcR3mX4sywpENZYhaDubyE91iM4Ye+TcjfS/rXlBYraVK9jJFSv
c3NvQ4HzrXrl8OalGFCEJTzM+tVqriPwmRCsAomy6PAyyj9Z+xAGD5NlQRSl+z7EN+XGiV+t2FrT
ADg4Av4GYg4pXAkFdZESlIwV9Qdccna5Aa9JAJuP4XHjVoW8mrzzC5agdTcKzG8xmMvRHxdK3Oxo
rK9r01qXjYo5DN5A4jZSyV8T56rPQ/7WZCZh0s/mKwnEwW/0bJUpMCTlQld+6m5/WzTtenJu1zif
PjYqypnXdF6j/Xs5v7uspuf2XZRi6TEiwy56X6BHfqdh/8vlIl+rjnEvFeWBUsLl4CRXRo/kWuxr
T6Tb16Y4lzrNtPoEvwLZI/Je1JhpxFjzWKm3Qg88Ar9C661L04+X1FyWplldZaaB2IcNQlm4ZvTb
Afx96VeVvehc/xGkEWZk0f/Te/yPmdzHF5lH0aRNQjdO6GL+YMHz8bpE4wI3PC/fl3AodnbdU1iL
0/LH4McmOCYc/ID8p/Xq9OvxMbphaJAFuiBY1akqHX+OyjBbaI0ZUDy343BbroLCXBqsEmR7zwz1
8fG3WXUeKSq1PMpzPSEs6ED+ZaD+QOgD3fAHEOV9DI/1TJrzyZSotoOzNcDZmoSHx1PSDaR0W4NL
EhCqvga/Hd5peLds9NI9lz9+8vQSZ1MYNEC+UeqejzVaZQKfGJ2LrBw8ZK+Lcd/bWCdGiLtDVLKw
TYkRM5RFVO4p/OTY7LjRvUZwiziA9Hh1hAkz11KDxdhyyRSDFUHmw3/o9Gf+GCLwO0k9J+Ax9fJ5
NbnzMDXrSaoXWH7aCC32vfrSaY75pDo9VZkeRjNE3dL3zzo+6B+Ck2lkqhQqBXMaubOQDxU8Pclz
NV/UbboFgXxHIiaWWiUubBFtrb44yGj8ORaFu0Z4e1vw4BYgNk9P/5OtN1XRkc8kV5hys+MtYVlR
i2AlyJbe8dOdhqcIUFVan6dH+eQY0zCn+UEQyAYUs42nGYoRCi8vFoZVoNWY9P514YbahZtLYxf6
QrkO08DeuWg9nUmHZpn9dJ2R8DE1oKkWG3/6Ze8u1XDMhcx5sBc2Yu6g2a6UuPrWFFa6KlWDp8x+
KaBdrnLTvPkfTFmqKr9AIklgzOp67QS3qWqmDAcKXlFM0R9kXbW04R5sUQnpNr4FgxWuZH5myvO6
PCM6qCVZdBWnL/sBrC46JVP9hic6B06JRAFMQ9yvsdS5Nd2kuLdKrf6Z5TAhl4mLxPIii9NJeow6
JzhvSvlnfs/HT8DPcQwKVhY3uanPLlITD+ywtvB3q7RHTCto2QIvW1X8a9FVaY+PqYYbFJzplTRR
ODv9GT55VUGZaSbdEWTjVHK74w2AnQc2tMgDLOLI1q+NAPKtBBJ9qEqcjiaS87oDyPRqJC3Otbpw
oLCDrzV6G5fVDs/5Mz9nyomPM7AJ9EbTU9W4F6U5WwzYbc3oopa0cF39GVfu8LKCK3APbTMfun0a
T6Z9Ogo1OmIKiq5BtlQbNEcnLTKj8B5P/5qPx/L4x8zSQaeRPtQFxFDr0VUvnBqDFre8dlB+vxaa
2tz0VQPb2LDjM6vw8c6dxmVvUj1AdnheOABXXbAHVL6JjDp6hLiP1pPZMqxoxHH0R68RxZl77uOh
oBjCk8c1QPubG2g2VxmKcMB0s0TEv0JDLaXtG+BBvPbG3twhmUcYH7RI/6AQc2eNI2Bb0UK86vgI
Z17h6RMfbYG3X0KtX6OBBtFhupLfXUmBMSEbJ4csJ3fDdm9kRtq/wnHRgca2A/3DjSJ11uX0t/5w
CnUL4WUblozl2FhKzEYd+qotesGalyXWpIW2TZTn6CJlJ5bosV17NYSMwjGV19PDzhujDlHG1KqC
nUBRhe7o7B5kUZXKzkWxAABum0sHbmmUtk9mOPr3vHfOrZcjTIL3C0kk3d54XGp93Z6rH8123FRb
Jv83TaA9kjr9vOOBnliiAbjul8RXuBTWylU2YkBIRbsrO0Q7aOvtTk98tt5/R8THgc2G8jbd4eOv
HEZWJFGpSUF+k6RZAaEq7lcl4OCkW6ZVo64BNYc7teTKQQcvvj89/OxoMzx7nY4okRfxK23R4+Hb
XFQupByccmp3QIJEjUmRhy7eBL2ubdUAtKVW69FKsa3wzMunTa/5uw3+d2z6WRPIgZLPW2j4boOD
g89oufic5WZEkKfxRG6u/Bby+CqMYSvzNlWH2lNRZ+gwrAR0HI9XLSh3/CMoFN3T3EMPuTCH4dA0
CdL4Lh3HM4fws98oVb4Mv3MKT2fXQdlGIL4r+hup9Jt9VHbN2qVGcJeg7HSmOz+drNlyYP/Cd1AN
IHv6vKoo/EzTAksB62KjrqDTurlHQFE5s98+7nBQSlNhfaq06bqpH3/wCqpvlo9TTd9O0AJHUXwD
mhZc2cJoUid7qhuvp+IiVOzdv7zV6IUDNJmed+AHsxcW63IzbQzmF8WDTriBdM21W/jBAzJ31Nhq
ARtIw7IOzvHpgd8+0nxl341sze4WWNNQZVJGxnVwN0Iw484OLyNDf/QNv4VK0aKiJHFt81V/V7XZ
b9dpvhN0X8UpEEaAyD/zqvyFsNlzLvGZ9Vs4p0EARxl6EeB47EoXeoJJAsAPJBzRDlkNCvzzYWhv
oMydaVrOI5Xp2Lxfx3k+gARkXVF/puWmIDGT6EZ5ZZl+cxuHBQSFRPlOa8Fbywp3tRTn+BW6bQhx
OaG+SQunezm9tp9tpynpZT9BvefJPN5O8OhTxDg4w73R9OU6jhG8o/CVE8aFJn9vEtRPkEqvhvxc
d+qTowkb3J6Ef0HGweI8HlraccEhIQ/2unzUJhnOOmq/pz4tJX3VOAijnJnrZwcUJWuGJCKjGzab
KyxxW00rBJXKoFHr2wzHnGrZaoOqntmw86T47ROD8iMOBcPBIzyL/mxTBajoByNMCrvCanwQUMSF
p4To1ZmgMJdQb8qKoiK9lUXnlwKx/jAakC/ScUiFna4jYYB8gRFdxBjteFsfY9vvBPv5cKnYBQw0
txBfBQ++/WoyYzg0tklxyJm9JZoP4wcpIcxCRnTnyFrwfvQhvqVFoi2zstG2UhH+hVcr+F6NkXoT
gjV7bFthXrWhJc4Ej59+LX4JpSn+AsBwvD0Kn99Spj3kCRlbKfINatPvoXZ24sy2+OQJRUka6UJa
fjSFP2DaRqNu0SnKF5LGv4H+btwnWy+BLHNT1IGTo7OKo80t8sgDEiGG61nWmczpk5NA2xJokwPB
T/9Qr4nDru9btUDBeUS9Ua+a9FslI+fSl2ZzpjP0yVAgE8nOVdJ0je7w8aq2rhGjXDZNtsydX1re
Nwth1tkTzctzePLpPTi6tenCmgh0Ex581n3OTBsCWBnTmAiNaDWkSbMPzFGGMFYdFLJMfdx16lDd
uMboXuUpunqnr7bZVMlcJqgcnHFhTAU3Z/ZqJFqK2qXqvfhFGmLPQTZ9T65mJYcqF+2ZS30W6wsC
P7BiU6QPNJJbdHZ0RlAuvc3ZXeSKSCbPYmvQth07y7waFC/0fsF6Ds6V+eYvidAomBHUcGapA3Cz
zY7IGKdxnuEqtAy5PumOcSvgkpTW3VNW8Bin2CoM+Iba4XDnC2uD2UexEKL/5/Q6z56Qv3On4yf4
HTbU+VnGAbgK5UQ3Rvg2QCWDN0b9niFhs3UsFBYDC0PZXm/FuSt2inPe7a63UfWp0sADQm4lZ1/X
Kk1fyghOo40CGsZmfywEUmGyP8E/OwRhcxUU4bcWmPtCtdt1pPkpiLKyOPMzPuwxvjuPGJ8eNtLH
DNeNSPIzF/1muxnQ6NULC+eUHJM8SXPm9DLP7kMmTGEF0dOJnUFbd16wzwM1Qm08HBYYjNQ3Mq+T
i7Fvui9PSPBcwUcjgyKhmaPhAZKBnTJ7JL2KxEQ/qC8f88B2ECAw+jP37icTYiiH68gAWgBt5vgq
CvFO7rleBzpMCcrRCDSOaMd73iDPBK4fPpIArMsu4dkXFN/nK2dKu+57yw3gEXsmltKiS92lHRZI
9rvpELT70x9q+t3vdyaYHs4kw1ECBdojp/PyLi2y8yzVgx6KL5Rd7QU2vLbjZzkPetb6P10VKvzp
8ebriEo3eBMSZ4ra3DxzP3m4x3XLrwBZ2CGTleIxsJeZ234/Pcp8ERkFICz1fUpa+HjOkW920BZ4
8ViQhDM6n8juRTBJ+2jp9k38tRSHJ3gaiq1BNXeSCpkfbT1A07uRLKA5asHSVNzgBdpthLmx16Kn
JKtJ9X7kojlneDKvYrwNbbIfgVnbAHjmHRrNz5IcsSQQRI4sX1q1NVe60mqrViU4dkuktvtUq/aK
C2cB98SnMAq6w+mFnqfVf38DQSp1DLCGgH+P948+EKRqnsv0FaV9UtU43wlC462tJTTBrRJTTj1E
dRu9BvianQl7W1DthGUrkH3Hw7jNWhdeByh5pMfl+vTP+2S3QYvTdOIl+li87ce/Dp1u0TYJCuuE
2OkdInTimuK+/bW0/e8a2JbBbUeHEvOy41EoHBdCa/HHNmRrLGkNGvuOdGFd1vR8T0/owys6bbfJ
4AYG0CRKM69b6/hzRYmPFydsDc1amJWJjKDSToLylb4wIRivKxsNrgTJ3hSPrBFD1B7fbCpdWb1p
W8T5zsz+059EPYkqmqPiQTL3CK9Hw468gTo9mtDjDXTy4nmIU3tSLUX/PmnVi8D0h41aWuG30R6y
q1G96nW4NZCsvvggTKvD2kBZ4uYE9DrL0uySfUZdA/cdVZ10hwvqewsXZUna/igxjGem/tk18364
WXmjcZzIcBElQEDb8DBhyHC0jOtedrBAjHP92OkmPrqp6ViCNaMzx2ILIGfHuyzNQRo5Cqddp5D1
HNi9uwLWjikcOu+PBopzySIZCufpzIab/rGzYUk4/hZx0DWaswsARMpGY+1Qr2pjxDPamOZnDir2
R+7bUMRwfUSQzEqp22GkYcc/4Oz5j1VcoWJ2+qfMUh+O2dRA4gMTs0qdGPl4ARKBS6QuyP6NwhKb
MQuTGkycFUOvwUh3ieANhfMmSDaVWjyeHvqTtadJSMedqiUgvHnxMClyqYDKIb1z3iSS66b/OcoK
q5owU/KfiZv7DzWqG1/ETU5TNkAZ8ILpqiM/UCBrL4VQgQwIus2YEOSp5tN19fNt2unpmUBglgD9
HUqn6Mg5RuxqzoCMckU2ScX2yts6XeU+LMgpiMMVLBhLKOqKPHDqxNofTWMboHF9JjD4eJYmsOaE
i5/Or5jn8yLHaxTixrjsIAtuFfgiLwF2eEhhZMO5ZuQnO4lgB/wGq4o6yfzhjMauLrucZ8Ee7PQf
vZ7Uf2TkP4dZBvhJAwEV4Gy9s9LQWp3eSB8fJMACpM0ExxQKjHmdIMKtR+DHRhU6zH1UJsE44KNn
QFM5s5yfTBHuLGRsi3oEt+IsrmvKoO56RNkXiu0SEUs6WCiNjrr+qiGe9ar7Mv0ncLTirsDMqTsz
+Mfjwizx5wTSARKXQsTxSQW9MfR1Qh3bVAvte+3n9nOHG0C9ppln09WPHQVjysSFSXt6eT/ZxAz8
Jr9GtsnUjweu29YufT4i0Bs0i1H3jTYRoeAuGiJaGwg2bBXMcxctuglrNWnGr0F1324oNhXB0FS9
5+weD4+YlB5UAxSPwDH9Z5R7+t0Y2uhOKPggV0oXPuaiD/dJN2T3pyf+2YrTWpkMyqb/TL6t78N4
XMdjzLC5G3Ho7i/1OhvWPWyJuwi3oKWh4KhSO726Pj3oZ3sMFQu0Lcj0nA/T7XIapiIHwR66VbNu
S3wGu9YGC9dVNPEKz9oUamDd91abn3uVpof8+FUiSWK9STSZ9ocilB/XeAajt77oBiSzoqx2X1N8
8e6RzEfEEu0nN0S5C/AyqFNkXBcgWswV9vFnnqS3csH8d0AXBlBEe0Olp3+87l2G2nSgO8lCwQ9y
MRqKtkM86Kdj4VgGrt9Za3H/Wgb6hYstTF6Z8KeiENsgow8AI9Jb5dr9H1wxk6gDGDH++hCOlQ7y
4KFFhkUM1OLTBgbCwh8H1v6ZF2N2Y1OTnmDhdK7p5FFJmh+2gfVwpe8BynNTzIsKRLvWVez0MRq8
nv9weq/NLs63wfilhL5Ubejczo5WIzHRFBUKL4PBO7yEUgmy2fQzo/ny8mGTDWNqyhmmDtksmEf0
JlMcgzNs5G7yw4c6IXD/iVD7PT2hj4eHcaDWw5iCufmBPFAGLX/37a4YM/2yzKJbz9XdW/Y6aNQ8
dF8lwqk3Tl5ku9MDf8j4MWOmqErfeyoBcVUdb9lKGTOtyzGAA2fdb/IB65bKqpMlOsz9qrWb+GvV
RqRHYPSpb312klT438fjNWpQqbUty0VV4tyFn4sqcRtCaiIG8J+CH+tH3z9zEYMteqPXvjua83Hn
lQ1ZlnWOBwCY89q+CSpbLxrqKKFJmwh/AiQnNvBcWgJbp/dstNkB57ak8WWjDKRTbekhg4BQt545
W7sJjQmD64JTd1MbuSE8OTon+T40XhVRVqC3AibbRDMBvch25LmpidYqpayXXVaq/a2OhoD1pMaW
Bgo5HXowBguiVnQllo7rVZlcwTcaUQJsRiNDWtaqGrouSy7dLDeWbZki5E6fz8SqYdugzaffpsKs
2gXM2w7XO9FVLrhpJK8xJ/bQNtv4ptevlSAP90jA2RcDesa0koSC3HcxGofCqsVlqnpIiumxtWj6
ILnHhQyxajABAMLQilfXfSIxmk7zYOliB3FJLyFdxV0nr8sS2fQx1dVlrlFJdApcbkZavQek0ox7
p1OxrghQYNJ5Z7ceP2IZ5pm7L1o1QRwYFUB3dBM8jdDMMnN92PWJreyxarfXAWWLSxTa+k2tGeVC
D6V1YZHCc+6VTvxRdCvChTkab2jEJAevMQQrhsQe7nPaS2Wo4RX1J+el77voarT7fkPFX3kaqdl1
oOtxw1hBo83vFdRRH/vC1l5DRP1XKqXKtYLACTVEBKYW8QTIHh21u0JuDE39ykoegIUEP5U4o76B
PcQjamjOBnUuOoHoJi5DKw6x/6rVp8AdkZjUFDAj7RimYDmSLPthg5M6DLgzBjiLgesAzt61aGEN
Q9T+MLq4RsFec8etTGsDzwV2QFscMD5YRPi+vBpDg1aCrRbeCgcnfVXCHoFh4JRXXiXVfauZ0U2S
5MWz1TtYeeZlcAlQAd+loK6vGyQksNyuteQfJVfDZ4GOc8QYFVZrsZJDmFCQlxCKgxkUEszAn3CD
MaI4wWTPzpZWSJnY0nr9FRmO/Eq4DRblkWs/DDFYfhRSta3Xm+hA48JEk8MHH1qmSIsmE0o7U6yd
P47mC4ZjyJfbKdYf6LWSmNuYf/Y9yEfIPUsEL9hkRtli02R5cBw6YF/LkPLqNqutuxojwbUa1mKV
pX6966gcHiQWYp1voQ9ZedWicsYOmXg77a1lM+nsp2ktfiV9SKtyVN11kDr2yi20Dv0WPdCoshfF
Jul1zB9rDbnNLYw77d4dMJEZ+uhWM0Nau80/iRY90RdYt2Pwa4zlrkANOmziizTMnzDm+lMOym+C
UGsJBafcyTGhewANbGkOyKr2Oj5bilE8Klb9lNmQxIN+7NaVGMrD/+XoPJbbRqIo+kWoAtCNtCWY
SVEUlbVBybLcyKGR8fVzOLsJHmtMAt0v3HuP2wj7QaKtNiBSrLRFbKTTBm9GjPKQZPxDJSEBGOLZ
JFNwI2qPJN/AmsK5MeU1jYrHPE+msAZGijPwPnAip7zkp5l3eqLUH1WfvLqJ/TGwy8bEAuzAwKyy
Jjv3ANjqjDgTfWW2fHHWvcq+iFfKQu00ey7b3DgTh4bKsSNicmXb5VPgpr9LUT4mPlGFSRVV1JMA
Q5kpkQ4fF/hxgkVhlzF5JLFLllA7bcMVW6aNbTiXyR9fovGI0d6Q+xjDJyxwp/SILdO5wFgZGfId
WO2apWJ2XBYodkSXjed6GK480Q8k//IDta1gwMF0E1O38Lpax24hBX/pi5twilsXWzufz3vVMHLm
0CAGwSDJfxuNriKwDq5mMqaMLYpZt+DsXRpKkeMNmJEaoi+zJjKFygwgmWGy/rH+EjLpw4L0ITNa
5bYniXWraplcI9cHbofDZpWUEUQcaGX1zkNggwVQRJAdRakv1iyma5E2FMIMZZbrNACsb4xsIJuP
yL215//ORnwKiuBxwldCTPQHxwjPNsv5Fbzg26j8ve/hNyV3kgRhfW1ZXIYNeSm7biKbnpp4R9QD
bB+5nyO5sc3sUQXiWDvROoraDRJfuCwsRNQIic2i8l25IHmA+o4/cbP0gNGyHalFL6lKP3t3Oi4y
JtIIIBDJdHDj/rfvLGe9TK9Ctw81Nh/yJap1YvLb5XRuzWTg9SnyUw56vMF4MGBUTQj+ImlePQ5p
sstU9Ds1EWgK6ZN7SWj/in3cBh7ItdCdt2YrkcDQybZjQaE82IUOB+LlCDe2N0CCH0CDfRRj8ZWT
oC7bnBy75qm6483rsg+NTPAoMfzJu/kj0MQrpri/chMWKPV+HU+vpI7wbSqSJgns/FXAb8EOB5uh
Nn8HMwoHH5od8i9QewSu9/PZGQr7oYndZ/i2H5ULLo90vWE1BRC6ikyvxibZBiIBZZztOe1XkQXg
pW4hgQiSuAKeZd/kcWRE/u2VyRm5JP0WhcFqMeMfM142tjfwx2VmtJhiV01Gv8n67BLU8qHv25TY
/Lm15p3pJGmwdntobZjTRP1otkH1k/eJ+qvcoDjZg7bXRmy/E/fNTmjRelXyKxDDRucOxOoA4XSp
M1rNZBq+cjnre5h9y6pz3iYOb5fOdpoHJFX+rUMZtu8XYEDKwOCne8ihASipu8u0QIysTg3nGX+n
LtadGGRVO9FFjwVBgkfqF7Lv410aZJs6tXmMKx4xGxmhnPcVSDjcUO799skvI3zKoB4e7iRHr9S3
WQ6II6xLbhZXr0SAWU0qXzsmdIqgi1TYt6LlF4gBIdFwt6XFO4MACLYowTpo7asFsTUmS/USqwDg
YpscWwaAfXOygmbfVskxwpNVO+SY3jN1WGJBCxzwT81JfsTAcZaZf08Y94BG5sm7WSBrabDSJjg4
YhAkQ64/2t7djl6wJRSS+iZ3flTZhgn3pLeId9LkOecXnhzz0zLnbT7Gr8JoQfel6SZ1NPPRZQtD
K/TH+atL8fapxniaXRePrvsSVDY3AR2Tl9h7ZatdC/9oBtkEvWErDXkps+huZGz+kuH5RzmIsc0J
f5mlk3VcQ28dSxbkk3+Neu/dEsulSx3ikhO5FV37nI3WjTAGRhw8qUK9etX8WdhktsnQM9qrnwfn
hV46BHh7SP363LiY/sBIfcFseBoljLMOzMoEGWERqwn/oG93GzgWANbGeaVn0lMSUz1PZv6J9gka
pvlbRfb7MLN3qvLoU83ldbGWg6EcmIfjUxGIa6wmZyXGKYxH+ytN/YuTV19BS+2/iBIiQplcnTvn
qCqpvWb7y7dScgbiYJ1oAyKHXglTJ4TzEHjWWN/8y12J2KucPh01kqMNF8Z3irMjltcl1gfjHtjW
VdOlUhPyjezR6P+qceAJth5qjzqPhARSLrdy5qDoI2OTpfwIElxqCl7rOMR6o2ymVpW8lk21DQpn
H8joHxvoXYw8Y43cCP+Ckf0WZvKnCXixCWN7zc3yXQGmW7mF/UhCxK9jtwsoY73PKn8dVOS3az5R
p4DMk7UpX7zlhnB781VpWFA0rGQ3jSDDmjFetwYllpRgbBx5tFM73WbSfNDpfLJTSbaxEVzmDAqS
UZ5SWOh8zM+kEe/E4Byhda3ZAW0cd9mNDRS4eRlOqJJ+zdaBCEttJZPq2anMa650sQ/y5G9tULg3
SmJjLILn0WuOQLFvjkj/iWV8yhYZ5jXUC6M+RRQJbCAxPP0hTIlKy30m5OdLWfVxosaH3L7n3TmA
el/PbbLvlcGgA8pqWm4sAlXxdnm3woTWeacN4+8cPAzBsnDZXTmHbnQ3ooFb6jVfReTCE8H7OTsQ
NXPrFA/4kqPgMuYaQ6ta1wQ0EEfBBklmoVw4xTFygD0U43boE+yR87s/338S1r2VWd4Z5NgFKrDP
y3hwgA5mk/u3w75kIc/sajjA4ysJqJsuN58Ijb5NU2CDK88AuFX1e0CkJPeFfu9c3od2ORYpsc0T
SE2kb89CYP8adQdGpXzoSVFbkbY0rZzBJbtCjGvi0Dg5+AgIB8qrl7iVt0Z4KzMCHKb0RyaIXBjz
dTzj58aAPJd655TOC6avNaRYwsF+6t5f9xlAwUBfCBw5yBLLtd9esIKs5xn+dwRQu/jlBdgMQhC1
BSDAbs6p4fNtC0K9052fQPeJ+6dqyK7wGlZx/DA5yzEusmenyDdViRfVQI0a1A+Vp6GbvriKm1Ys
L5P8MMbvynqu8xHUVv3Wdf62ogAD7biqgjen/jLbP22a8eE5IcEvPI/yNekPuDPI9L272T+j7AxM
743O/9gld7AMLuyc9P3qUo0Xo3oJYp8nZl6P8JbUUK7L+ofjbifEcjBHk4vx1RjUPjKyR9YycAvg
ilLrkCcdrQdtrof2V+Jr9zKoE1W9FuJqQDfQZn6RFRZf9xyb32ALN5SMIdLE536cLq0VbbKmX+sW
2SJbK/hYK7/5yPMIMJp9bEBn98Ev1KjV6LYbVd8S7Z1Hu340urcouuY4lIs2uhAXT+77WxUjcim6
jacQMclkeweJ5VKv4UXQFqSk4uTk73yKNntg+r3yIe+U1pPkWs5M6siiOLTqMHc99YFxImN0q/qf
hSs0W+hN8oU3bjiZJnddEG2nKINXCW6r9MMJx3nMEt2neUshfjBmOKbiSXZbg+2wUFAUrFtlHKz0
tU8+cyITfbiPaRNvZxqchpPf3UJKJ1bgbzHX8LoG0D+Hqr5Y+YPMjuhtiLyRa2gdhGI21ToQRjj5
XwME0taMVnOGUSq3tjX8Uvlo2P6t7N67YhdhiL8T5etPTRvZxgATtfQBgHMP9IDNVnH747pPBa1t
6xh4zgSFdnXRePAdEgPcpDli1zYRKjSC1qfwTlp6ZwPa32qapnVfdS/eHISz+x6pdKVbrAOfQ99d
orx9a/0/QoxMOZJNkkZiNcf9seTYF3MBifc1aOZD5CZPENCeZ2Vuo7R8t2wqnqDZIH/djEqvDOAH
rt+HfWccJXJs6t5V6QCCxRon82x/j3PLfBzzh8XoNlUxQ0iaD4yxCAoFOYBNiDAJnoUXf/ydRbkp
5HPtfCymxEJ1rdyr6o+Lv6yDzGBE7T4Yyc6VyanF8qFrjtBq5Pso7yGY5KoyfXLirfDrY9WMO+S/
NCj+0XP0yeZLiOICzIZ8dvzhtQfURvA5Hga1UfkfyBtePzNYSs6ChzlrxJMx7mOsBKum/oW8RFJZ
unUowZOc7G+IBLQKJze2Xtq6P45NsW2G9lzlXlig1L+bYqX/l6LfQn2J5bwm7MF1wAyI5ppY9Xdu
VjfdTPT4TJvrusabbuRhMKe3xHe+OQv2Yw5C14q6J8kiXs8ExQ/EpkOWpybNkn/xXHGA2ww9yJp9
qaw7bzfCDj8L98GO3L1PVgR/TdmUGw9xaUAgeWDmtG8ZuZd0B01RXTXac0mj17se8fuXZtqMloeb
GEEzd1moHWdv9dOFbf22cqzXVCfcMN5OJia3zQDmPA2rPD0mSX2GrqEYogBPdAdofZ9ZeY1U8tKX
wx+osWHrx/sA7LtbtxuuVzpmuAULZ87HEBFlTnhF3bj2GvfuqY8ocnkgR0nNrA+yBigb2GdC7m+Z
P27LHIwEVtCV2UywBaD/du5na7mnGEZEnSLayV0ugv6f7SK2Nn4Nd7kZwOtybnhrJjlkpLMYxUYN
YkeHtspleobcshGE9jN3sLK/KYeF7oKtxX8xkxJX9s6t09PRMGzCfn4avHxiSQA7XN0BomW+riHM
1CPsAuPJK6h7Zc+3DslwHaX1RlfxtmeZmJbcEyw3d1M3PQ/KO5a2/zJ5+kgB/uyIt8wywyZTRw+2
8mTGGxk8LzTOdmlt3HIv+EaXmgkRh5pRjQ/V0LwxaNrmpUAK9po4/FKra65S9Kce8EA5B9jb5bdy
7Re3YYCEMTPJ9N5I2XEIlZ28JHigttgLu/5wTOpSEa+l8B9t9aIzMwyC+FAMQBl0sCJrgUEhTL8x
rL2IMxSDDWgSFrIbN4NF1/O2lz82yDvD5yMHH8RhEnbeszarTWuxWLPhBFR/LRia0Z6wfPiQf9Ik
9/gYu30wWgfLJwBigR0CUqM19J501VVJsCrQxrVn9OvCObNkz3GAjNSK5b7i0XfTd9n3PDrQczhv
5PJlRGINoPhc1t05c+MNyaJwMhkgOAfNd9YkFbdHx3TpLUh2SapCpfYx/5AUuxUgJQL7y7C1/6JO
XJmcVRAFQ9ruY2SXH8RiMiWYPwji2in/FSXwnWf0Y8TdsbHjrQeLWkRvZsMZuiynxiCjdJoOfZl9
VLzfDNIIPRP93pp8DnSbrjcp3Q+ECpe0Mc5kLYBWDgitaePDhMB1owM4BG1v3+Cb/iM7iOwiM7uw
t2b6T3PMRvNvaso3IesbUsdnFfEnBYP0WLMsJUP2JkRx8evgj1Fbt6wduDWm1z7eFgO59d5Fmf1z
797uSE9VPtreR84dottPx0LIbRXryMoPSnGtiYBeHPiwPAXLBZRv2MXGgznNMF7kboiDLcCN/az/
9RC+G9cg5Rd0G8mojCXdHhxG/lMNy6aAf+Dxt9JB98Jl4Bvgov7Ekb1Vzmc/jEgniX5M1wu3WcLR
aXj/Oj5LbJM+CiyXS9eNm7WfNaFZRrtCiWOmObKaPfuAnWv1x8A1dthQCT55dIb4O5J8z6C2AX7g
yE33XT6tbN0Xexcm3QUtGFMjhlGcUcF05SE+1LDLwbRus3E/dgablc8ku3/Q/XZY3gO2Z7FT7Gjw
D24T7F314RH8P+f9KY1TfHHNirDAEKDwLs3+kFbLusQOSZnaF3TexlSz4HSmZ8hYL4uVHQcUXyI9
xnZ5laRQOvGLEcFCcq8JsbJ6+F2ix2DiHqNcwl0Wqnmrmg5gIYeKma9dna+Xsd/7KdNY8WRTO2c2
ArbyoZ2ePWVQaH9H2iXGZSBe6y1uVKiH54ReveKDTZKjAKUYZE88zqtk8VfElJBly1nVvBd2F2r/
7HRi3fe0K2Qmxfvc2N9FmmVF5z//5uJFMuWJkunE3GLV2fwG+rck9sBd/pXVtGOgey6X4rtzCGIu
POjnWJs6tckLEdaZQHgU6MNkOvtBXMv8WngvIF135cAoEzMvK4Q2uJTOq1Mx0oD5MkQ7zwi+Rq9e
97m1gSy7qbUD8oUmlvlS4Zz84c0umss8MNry83VRRIx8EWZ41d6Ey2C0ML6pmBPWyEnSHQ1Cd6I0
7ZnQjtuu8W/R2JKSyTVS+RVQ0XhbugBPfPM575y9Df87c41b5Fa74u7ojdvxQRflbSyKYpWOxEjY
DA602XLWWZLNNNPC5Y7iZgdV1vKE3G6f1mXG5Y35Gvlh8hDrMVsPpfrJmoacV/Weds0Nce/JhZZl
G8GmttV+ntRxMq3vofauJMCBzY39Fwe42iow84Q5FUlQZTYnq9xx/uWDZmJX+d3PYI7DofapkdMh
7sIsVQBmgt1U0JwHRl8j59R65xvtI/xGtkQMpsekVttMM5PWurmRv9qtuiBZ9qaOaf96mVOUOXs5
xfuF7NFVRG4kesVoT0Tmy9DV9moYg9daEojklUsTBk2+nYpm12r9UVjuo+woN1r3EVi9Ir6Hb6QS
vJCGm/0BJ83CoOQHWOyb4MySsqtakzG2a23ZyHHvEZfVjeCL85292E7IsIBOPjpE9ycyYzVGeVle
7Bl7d5Gy9dLj/J1n9mcdAKX2gzZ5tDKCCAbLJsFp3ja9OCyV6rZoXu31kBaoPTu7PlhBnGx7MXzV
LqmQY+V0p1FXf2nafJBVfLcVG6cwiFqEEc0l8qabqT3nKTbLIxKv58CBnsronUBZx6A/xMNIFaHJ
l0wAvkJIgeITdQHDMeGwMBGFi/eqjABrEhg2Ws+eOZevOqizAPvq2L/JiHHia8YnzUNu2/rAwwBI
NK274L6tSE+UEmPwop3J60jD7kx2PZqhtaPMwxio+k8A9xTQjR/Xe4DbzlsBlso4Q3apiyuj3iX5
k0xC+z+VUel0KzsXYLrknThPTiseGp/HatZV8GC6I4JTk/1E3HXmR0uk4trufBpT2ooNK5b4yJKz
+rR7Ge2TQQ8bhRHk5vYJgUNtlBPtF1TFQ5aIZk2PsKzyYmyfIM+5B2UszklE6bgXRQqmjEnz2VzQ
mdppkWyatJeMPUWTbrHzARIc+1tPV3tIFM1iUObiaumKTDGTidvGsOwmXAjHCOd8AJDjZ+PvGDRp
WI/szisPYi05pyeXGc950ZwDecReoocfvMl17ozbwvY7GDQ5mDpUtyd2zXhtCj9/8SbWmbxThCEN
BePiGfRLak2mtzEcn27E96b4PMYi4MDHxUZpx+8GOt4lk2coM0BdsMLmQZlPsoYKLjO7eTaisXzk
+YWPPoiekgGcrxOTyZbNkv1OZcFDHCc0oF5ZDjTiXruH5a7h6AXROYhcL5RuTB/nR0UazpGy3+f7
IzrmtNIyc6OwJArkGuT3c27CNJPZOIdKYQzHuvEa/MN5SqOvrHk+1VYbX4ps6QFWxkHrUs5x3MjG
Kg4mA8FNUcfxLrLN6E+ENJ0tmXbaVwX19wjE11rf7aObmWxhSqqJAcRs2iyOTH+/xF1x1n1p7Qhd
clb+HOBMd4KONZYLcNJgqAu3gAvFb72IFL6qOVWGFA/KJgF+VoHFWrKcNn2aeJtZATWGfUhLwrx5
Wy/E7omBCrhEc/rmOMWXk43eqiMKaQeyDExz5VsvjjPo0I40w8xsyN7sru9I0i4J22ahxRJn0VWx
Mcohv0lkof8SbyhDK29V2GK12po1xDq7YWTZpd1wnquei75T1nNelEjiBFhsDaZXjlyzvd3k1juo
RIWjk7VIPL4urfXYZaVz5OPO4ofAUBm5Z6gjs4x9WVyLuFzb8TQE51qbGdZQwXC+BnfJpi8/iVyY
3XdgGsRovZKlkyq2HFjANEWGUQz5ewNhVH4jZV+mdivl0nXNHVq45CyOvLJ5X4wlqq51amjvZQm0
y3+IvrrLKXf4IoZ3zyuE80/anTOxbMkMiy2ev3T+fMTo4WdPWQdT55gGowS5BJwUBpXH/XjutZHf
t0MJMQgWGSNBYvjrOkO4wEYNpVf+adWkRvwqiUrwT2Uob/pLWotNmyCqYGbt5CKspAyOxNAmalPX
mey+GXbAIx7aRUfN2nImqrXV7HfGck0qWQRHyyXRh8DuoJrqdzOrXRWt7jGmDkMeGWjFQ6THlFyv
ppQBsz1GcFHxmWEgZfDBwRP3v4bH6oxOPTZb8y8Pm8eUGGkJ/0ur2ku65rPPm7J/ciXo54MhU6nf
o8hqyVT0lB3983j058e5iqb5g6DRVhz/Z5GGbecpWD2yL529Kgft8jbWCYQpNyvNtypgZ3dyJc3F
xifEq1u1cyv1llUHb40wwUN/Om1DWEzuDVNNITBhBy96XCG4tME+7hGGW/LSNo0mqrBBIL5J2j4S
yFB85e1skOSfs135n630PboXx2yiZJPaCxSstRlLrGxwy62gMA/kgNSMDztZle24i2rDp4SwcjPr
//FHbtwNLjDiIR2cg/96s++HXz3Bv0xC0kUH/QljnnTWlZw8s2D2EIHRejXMfgDUwNSCr8Osa/fD
DzjwGdNBDGwOXTeZlOCp6yzipRJV/Lf17ak5TaWcbgS09WI3126XPgautotNUTEHZ+onhKHnsPaR
qHirMpktVs12qwZWusa8qHatXNOuP+WwcKwSvrPiUWU0QzO8qurazFfkpFZAzLFlW3TgyptPUaVs
71lxChbrVg/mLynwc3eDM2Mnu64JwLyNGbu5fzMYG7gKad5UYeMS8BCtWm9oJ3yVUZ7QpNmDEdaq
t8RWei3Ftx7sOT35c22RNiP7ymj+1IVfJtsKDJw6GY2jQcRPi7b/NUPlTWuhI9N5C5S5RD9CZ8OD
p9mNDPdcaOGxxVEqqnYzmYzMvLDklVQZMqvAhifgd3/xWfr+m2tOk6LSNZjs/yFjbjGf2dMsBFOa
Qx+fc16qeG+ptCeHeUnQiPVLPnTfC//W+PDKlOMTWtwQaVzpZuGEFjH8zb8IRmr2jKZrSfa+S7QE
qQiEaxMpGi15Xd6ptDkBQoATKf7iykuT975mF/yhJm9ydlHUCQ8km+cPLwDe3HoTZ10v3VWq06b+
spLRC0mPi6mN+65pw4mv5G9uxS1MWrN35GoeszSF+srEhuii6UdmQXznFlkfZauDcdvasb2f8niU
h0BDYF1INTzaIo/0KlENiqi0JeLnmkcVRvIoKv1LzHb0wkGJiLZq7I8gYT8NYERHITu7+A10X7dz
FbVq7vcOoVHtjKvXahsGQDmQwjT0+0qiXBsS/4JejXImIFMJyACiNjlnSfGYZkX9J2198YEEkX0E
uTjeb03q6LbkVXxyUpndBGykrzjD2qUNzcA284eMemWgV5YDF3tXmzK6AAGd2wMWGEbzc+9Pz7UZ
GJJ+xI+AqAZsAcIefQsqoThjZl0mqv2xMU2MK+FXU4CgIBJbYh3sMInm9tI0fYIPIMv9J7erh+Wl
y3WFvjcuf5FPJ926G2TqoLSulnY9zpY4FlMbPwIIah5jy9Cki0YfUvWflF9vtdc2YdsKtHdNrVal
RG9vjeNZLe3Ocvs3p1iQ/GHKpSoJ2k3RCT8sHOPdnFiyucp9TwKvP+tyLgD2orGrBu+ao3ynn5zK
o3K776LV5dasFu81cjr9w8hZ8UXm4yZxq2/WyY9GSVcIg3G5koMdn8hPWHbcg+XZiYT+oq2IKfWb
Y4T8LmzT2lg7acSEagCXuqSV3KnIIgW50+1e16NxTbkHzNBMzTG/eFlkPSBe4uPLcdSlc5xQyBvs
yIbhQOJT/uQwpfszG8X41jRz0dwg/0oixqLBOvgdbxXRYk3xgI4AYU/B84jkdWqC22zY4ti5vegJ
PiQKZIW+pV3HUDzeEZN0q7rqfpOuctdLW7PGGZZ+x//+v6GsjW0aBAujdBJj8T9SKcBF3pZ1aYct
H+xhclu5bnx9jhlpuYXGFtjQHhmEwaoZbzTuZ/YOom0E0S2REVa1X4TdPAREscp3R2s27aVwHjwU
ZxQvTnklNA1arWje7IbhpulVy0nbkbp1zZLc68BhVdriocvtkxnADi+RdId1IYpwil25qpvgaSFO
mKIGfUDkcYIF0/LW9z5akHQmhxX+cNVrtfYmbyT/gmCOSNK+WROfeG/H12VJHF40R4ZBoR+lzpxV
5RZgpO4yjSlHboqkzkXq5jXgxAhLrnvPPg29c6UQ+TZy6iPFtpHHslhCdKXEM2UgqAnOGU4DSt6V
4yy0fKbFp5pSuInRhfCS+pjASnVsBnHs74nJbpuVoTaDMBrygvk0Kg1ebGKEMw/KJyzwCQ701gFD
zK/oJ24dZgbg3oge5OoIR17TC6nbHutc+NMFFxCqyqcpAEFXo/BeGdn9dGdbdDC7JNu6E7ZWUmFO
LCfj0F6siOuvWDaElwRrjC4fQdcxr6Rw3fg+uu08bn5GdgZ16U1nI5MvsiXTDnX1W+8uImzN2AnJ
65k2eDwysjlT8veU2a0zVXc7aMrOCeKBsUMQML568m49MDq5QSRxqoeRiqMkd7fJOEPjtg4113FY
N6O9qoR9gCJY7Xp9h4ey9JgqtINpgeo6TthMdv06UfQG3ZDyPRuD2Cyu9aVbgCMoxdlalXzA5ChB
P5d5fmCubiETyNhqKEqSIst3yDjYGiTD2Q8cFl9MrtnE6rOMWjaMmSMOPFVGmBeUR1mcvtsDmgZ5
v6rV8hJPGcTvvDtVhfHs2ezQa+8jFQy/WY3vCehyVoEXXxF4vfaS6QQ03VtUyY+Y2v2uUrBDJZvh
SVUNwjdCA69pkI7bvLfF2tTWOpqKKRyD8p3DVmyqhAM6yUgpCdAxhtBZjdBUnTqo2WZVzT/DMUka
eZJkkskJfVFx3wvnc/bbW6a7zghxD8kgEeu4834iu3+0kvkT2e1HXTefutePtvYvSdw/Mr/YlhTD
qw6Yiwv19S1R1mPhlawO/XKG6+YzHerfLB3dYm2KrbdYj9ZAaviQtNO/Cr7qTjgJc8epMFN+G6oU
EmgyiO3U3ulBahL+e9tdQhZOxWEqmM+uKrKCHzyZdUhwTB4LH9JV3wlnO3epuekwUDJnaJMb87GW
vYLITyku/iujhuFmolJ+K4N2edVSDjcyhcR2CIbyofaDblfh3TlPgx17LM0rNFBstRx/U45pMz+Z
dctL6Y5WMq0Dt2zQh3mvFtIckHYzxlj6Q7er1tFSWoyG6oIjujHbh9YROyVMc7UMGZIES3aXbGqM
t850562fmO2aD/JHmQ7LP0/TRwIVI+h6CFD4jcuR0PA5zBLaz4rhzqaiEVi7Tk8e/F0C5c5JHIJM
YVnY+cTBgyvcgyI/TVH1Ae8wCxNEpe+FZgsy5nNzoB2uN73p6lNW0NhnWbwmfJ10NjCdUuhL5kxy
7XSLvm8J5itpOHITGRbA5brbq6Vmwmt1hyRS6D+YGKQ+wYYxvcRuLj2TKNui2yPitumCim82Usul
7xXnWt0ijliG0FwIgJ+Zkx5NqG0PbcbHwqdqwQuLMxZJrfOqQHuvypR1qW3Hj3HWX5hOouk2Ut67
QSN4UPGTXCaia5XM7wkj/IbuGdEfnbbJHGxqRuT0RBmhSJ8EoNtk+s37lqH4Mj0vgeiZ63ka7YrU
ByuPkZt05sa7Dz0rixG1ruqUey67UIIzcRppvRwiCqOx3jsTdvuoO2TmsOAO8L/abvipWzIyCa42
dygy0AHF6rdL4nvax6HOiY7O9RZmd3Ymx+JxKdjEOA2RfB5HPaN4JDxMv2l4zEltuvF+eqJlcpaR
qPYgCLXIbnagjpzR6z62f9K2fs8Hhtp5u1x7QhjC2ulpAprq0ytquc0q59eakmwze/KnjHmElr4x
w3jigHb65mDnArMcS6bhLiCJxhcVxcGGdgfPvqOtEeFI/O50dhQq5JsI2Mv8rXasZ8snRJ9SF7Xi
PJ+9IXvPxnZf2PTjc2/+jGa28at8QE/XqDfIB/+LONK1owIGE12+76b8RFqAcTQHDob4LlEZZa7P
fsrehBS+J67YU6fGOSyz7ox18FgKqtxyBtQYaFZvdhsd84Qxlu9/8USHg5c/2PMczpP/aKbRmzWP
1z6f9rZk0T3H1rfIZwb4Y8YyiQSxLakI8dqrAailKeYlGadwhUb9H0fntdwoEoXhJ6IKmtBwK1AO
lpztG8r22OTcxKffT3u3Wzu1Y1nQfc4f+Tmr0kMX26e0IcQ8+SWqpsQgDplNB9DOiSXpcig3bKnk
yyQjo4F+Dq0DczWdgx5Sgb5tzk3mkkYfY7PJSiShsZCnQhrbiZTToK1NjSWenyTLsleQSdRobgfP
UiwWupQaNShhcv7CvW2kBWvTcgRcqpElzw9UZPwl4q5FrBBbYiqgA3tkeQrr+SFkZvXFaNwo2CNQ
ODeCBlAYJcb01UZ5H6SdIpbO6H9Dr5YP9J7SPxMOX3OpPrMCskag3PcjxSraNuKWD+YtytttHGIw
1EfvKdFTsAzb/cXuhzJFqtxP0B/4fT+mfKeKsSXp3idWyaSjHDW2zCCCJ9o39DlwNYqGMFGAnL4j
4Zq61PUga3szesWB0Bh1cDX01GZoLGsdz85R1QY0bG79YXxGhOaKl5rUdz4dLFpc/pUi3Rqpfa5h
1HFXAGeGUbzr5/jAHvpQT9FDFzEIdeDqqRw/3Th8bFkX10uT/CsZ0wE2y327DBQU5OFqabyCI87o
V0Yb3TSkYq5WXrpBnixh/E3EHFCRqX2hr9tzDiIXsK1NngIvx5m3JrZF+v2MtRWLdtS035GLHn6g
drBazPZRLjR9uN6PGSeeDwuPX76y3qgEu5p5dp68ITp2ifpIkimihtZ4TwHKoEhY5J1q+cBKMfBb
cXchuvnbMI/TpicX0tddYiuL5DSyS9zw+phnl/UXtNf2hTMdVVXO2Cag0CPQPy/KV7jbN2TZbNue
iAKOJn4vpflPF9WaPE5tGwNfGj4Eo3XMJ/1fKruPaCmRStYFgfrxtTLnd73EZqHrLcSapm4af87X
+2Sbinwvp/SolvJIzkvn4wPQr1Hh7UtNCfi9BJXWwMxRU1Tu24MdgcWO6XpoEOtkdXpIR7W3KkME
eYGhn767xzisuP2F+xtm4xMr+5aj8SE0NGJ5remPhtZ7paEwdzjYvlo+jzMiYOCuWpvZ8Ms1fClh
gdZezmw4Rt6FQFbEWdqjExl9kFflTapS+XmDgLajQmwIP+U9YaHngWSyrDhBx70xoADVmnRHQzRd
E3G1WyLqVEK7wPOohSIoFvUbN0kUGFPzqbRxTebjK0YwdGPiQQv7V+acs2ycbxpO2YfHrFq3GjIV
QDLtVI5kp1hNvFVhAe9a46GFJ8KrAtU9kH6+ThrVncdu8Ri30nOmmwc7EgiIxh9jMt+jkqU57EJ4
AX4WlDepHwG23sWtwm/Zyjk4AbCGSgUSGAjZPFKVbAZHrEX2nMbWbQiNmwjJsq+tUCBG5fGVM5UU
VWquYgazuwq6KO1kH6eugjvm9LEK1r5IvcaW3MHGoXGL8j15Ly+eVh211tpJhRSgFXs7DIOscBl9
Y3vb1vc+jcLlaqgCkStMDovzAa3w7s0dBdopr2S8nxMAdhq5BtQTywYgxAkQsDy5ThoHsE1R0LbM
G/q4SyoBOe1px4hRwK9MhAo9YgjV2qfJse92khn8MP2pKsNZUdG9L9uiXdHyqe9xEWyzfhypRMnS
s5trv5bT49Xpu2cgnWY1kaQSas6xQ4o6NCYOQXR0ZoewYzzxCqzxxa5b5zuM65tQdeCp6Sc3m6Pm
Kl45celE8TgA7Hpq2NZieU+8aA00tp7KBZq8m5/KXgvMnFMtFf2nLcLYl2NyGK0+8ApL37JQ3wjy
wFYlt02VIqEIfchUqkbEakHoOcKFJyQLNY4k1YSj1UwO+fzr0UGOfg3HGVfvc+VO70Y4Kn+Y7Cdl
99tOJ9I3ae5CgL6bz5VqLjSUSohsHrumwKIw/eEswdkIB+1H6fJSpvPb7Ionu0Y4YFNWZFFcuB2r
8nHmKfKJg9xVFDMrED/cG/aDk0hYseLcRagm3BhjkLI+3VJ+28p+n4Xj0NrBw4L1cI3tdkcWRbyq
AIYBjfVip5Ji3xYA4aptN6J2/maj4JXuDgX0V2rpu3KRq6YdXty83KWjdQRQP0P68pAWl4TGnEI5
W6pFM6S1zqGJyeIwDA3VW+T6tlZejd4q12GEesNLxgdvDo/KKPdpaJ/Mu58TSQyyIqf9tJF4IcM8
lBEQfz5dgOc61D3dJuWJ1RTymDKuHsuyfa1N6m4MFRGBcncuhfQejviGezPdFv2E1K9ibHFfbGQD
tbjIZdjlLvqjKkd2jv480Zq9YyanVh/2YYJFs3Eh1eXNVHRgedq6n6IrgzPG3Ni9xXW/1UTtRy6q
RzqP8xVLQLXSSvtVm+7usQRXgc3MVxXTZfKmzTyFGwDcnLMMDcJCJnPAwf+QRRgtda8A+kh/ZMdD
dZeUoAj0OqT1THr0iNCPaxyjbPhXZ/onYU0n0ypeNX14tJdpXg+u1AIjqvaLHJ9Mu99091xYq3jX
siYAzV9jf2JGV7T+mAYbtWGau4Jq1ra+W7GG9exYyHKwOehueDUbPJBLTbtU4VyGcPxavPEZLJeN
uDjWojhA7hxahclydv90triVWCwLJ3GIUmq4KBq2/LKQF13qa8d0ODajT01Yf9OgnhwMQytzcN5A
K23f1JO/JeGIbF0DvlvMeRChKyQ5blhXnXlsO3TdrS0PprKbdWFa+2YSm1pmm3mx4SYzH6caJVJ4
C6zhI7LDfaKSQ8whUzQAhrYEuga1cGf0Ue30pdcmdUChz/OxSbTlzyi6gE3/ZDBRtJkIxsR8iAT7
w+gMmyEZDqk+/8Eo2ivppmeCOSB90AZG3+NdR1ZU6FyV2ofF+DiLJ5o13yxdZ6x2AwdD5F1uLtD1
291i+90YftaNDlk1HiMq9gQZoJyj3TOZ2DdwOqjDtD9YS76OC/CccQKUCiPkwbAg0kdAgTQuRMUV
jn0XDCENc+n8nYbZum3JMfOq9MkSISaIbtzIcLl6g/E6xvSOlUu9iybtn5GWpBhG5aOnhydXz0Wg
mujFztgAiznfqLgOnMVhkBucszsvX7NjX70MkASAAlkXb1+NAmk1jQv6NsMAjCitgzSGPapC9pRy
K0q6vRAWDSIvwPmAJkqnBikvGembgNHwkRzJIEY6MCQjh7l9jhfxVUfGd1ShKfXUJprU/QneJg6a
WtUuANO6tc0gpTrXWLuTBwXL+15UD7lDwBIv50nK3F3nUDcqHX7iunjEl3pJscZhH6B3S4QBfQ5B
N3WvlSj2BEq2vKCxjnisIepOTbupb77bilaDqDF3uK10VFk4VkV30fvy5GKvNtXj0FEJHi1iHzvz
0Uvtm1YknyN6msaDI03dBzt6nwq6s8P6WGDDMO8f1LE2ZBIfu8LaVY2LCY5aJtxOWj3tCCU7Y4Wm
GAoHcD1Yj0LqQWy1DL2utmccbnzs3AqLHYoco9CzTYcwWC2vCjLUKMKjG9FnNRb5X5K5zw4JqkGJ
aSOQQzpvhIsVlLWg9KsKRMyufwkRzlZoaeB6SuY3B9IF9Lb1pxT0UITzE2ZnXN/4BZIyw+dkwSU0
Yfbr1u5l8eBLFol+nTMmz4zbGHpHudS/vUw/zDI76EbJOwjvaro4Bps3+gqCuRmuTU+eLx8IIfqY
iI+076AuBoJE86FYSxfHMeZ42MK7bwxpMOsASrFUW540o7t2RhWghUVI0Id/+ohMjIIbvUYJihua
iuIXXvx1Eb/Vkb7NhbtLLJ4ml20qGbcgkj4mT9SeuUFqrAIwY5Et0m9hojWrRdCZLuY6Z4SYCGnH
UnoZRKOlArMc40u3SOJR6LfZIjBwIC1Z2Axr4KE1wulhiDHzeI5iDitldW6iRIHti/nYzMrcuk7X
bZqqTG9djbMSA/PPEDk1Msvy3okHQJjrevkl8VYSDUzje96KNNDR95x10ebIukCfwgrKJ44QDBTR
mvTmv1yrDgx6Ow7ntRy/p3okuMTZDuXy26aGL0EzomILW0zjVWCVaAYwTKCYwKrI+W1I+gsnoitS
cZgpkisbSG+QPDDzc6wIaqmi3u8msUMKtq/xVmQZA1CZI5QK225r5/XGM9SFgEvKDtmS8RvaQ7W2
5cwDq19Los9D3vewqM93LzzJo0HPqG26/VX/f/0czopWtc4iMT0rgwzPUplNvjTGLtDSfI8maJWa
6JYi9VXr4XYc6t/cxqGJz6YQDnVsyXM5sg6qOD3Zaffulc6ZlwMzn7kKCWiXFdYYnB9mdIhUcoxQ
U7ssXNrPMOocupavRcaZX9YpKcSuvpfhsRqgs9+51PQlrvlWRNaPZzTnMm1oTWwY850qDUBxsp9y
rHof2jmlkrFbZ8LbpINArNbyfRkB6WAbFls/bwskuslpgoPB/HQroys/1aac4C/m0frTUmOPRMpX
qj9bSBnDiB9MC1+bCEoNuEd2WTDi5bWnbZaDHwH+eE74mmoOEsaXanyuxh8vRQgvwQm7/JoBDEEL
kS03vWfO4Pflb5fI56hxdti5HmjEeHFStQkX2vvUsDFRkNtDsh56DMdw5Z8kAkDGYisBZhjuVoTk
0anKbW8UO1PlxNOgTC2NjKGOh7juP5LoXOrJtudm6ab+x6nUGWNokEfMChDZaPgrqrBKfSvRcxFn
s1pcFgpPHuBJ9n3Wbwf3hc8dVNn8OGDMvec5zP1XL+e14kFu+uTotvVFVsWxitjQiuSpXKKz108H
NZpHihlO1TKfMcp6ZsyoCNQNiqmy+WhJ/VREFV/naB6Y+B70KFlPrhvoNVRHPD3hd8XWlh5qj/tS
Gx5iaybmwT6j1zFQlsrzZAF1a8sxXNzvPHJWEUnyHj5NDRdrN+nPXUzvlPGnL/leLM6xZ66uAQGz
mYyPhhyLVVdzBMrhk5fg17M1hlDKBQVJAPO+d65wmU+xKM5h050JVfHrcr5is4BhPngAJ+6CPeVO
MIZim8ARzB4o3FibsLXatpXd1WzNFyHZk+5AqTvK71IlP3Ue4n2znRI0oNwXtnHK+uI7d+tnDqZg
yvtNRcT4zFVJGBF1Ie66S/SvO1Hah/nRSOOnOZkxPwHZOmP+7lT5m8hcw0cQdc5DFKRKe/ISQloT
vph52dQ9Nxix55s7r4JYqVsxkSBtjGhJRda8OBe4VHaPamtAlWRZdaSYcG/XWeB2PWAdPBIh8B0G
bL6eK4/PKZ/mv9zJLVguHAmN/loSESWN9i9CBUGFake2QvwpGHSSvH8aweeFlDsVoSId5fIc2txb
sSD01wnfmjucZ3fPhJ1C82HgbrodVbUtAg2xrW3y8AoMdwl4PDqZx77TbmYzXUlnX6eWcZPe52At
eNsrX1f2q5O4d3s5WpiMrcG0OV2xAtLlyn8MPLZ+NaqgSzEDjF38yjKzL/CLFO1j2GdfhAP5sr6N
usm7kR8MEJTOBD5t50ALaWhCcF9g1y9gXZ1w3Dh1fDQRavfuoU8N1pcmvEwNCq2h20mzfMlS8zBj
hpgTLhWv32joUcMFtxtpECZ8cGu/NOH40NKfjEBBuash1DcQpI2h/cMh4wOL4BRLfifLuk7peNKb
t4HY4CiL+BKTq97lByySOzbKi6Yvu2UoLgP2MG82cSFT4InAgqUDuQwED0uDl5PnFTH8pgDBQwfs
nOU/AzUiwOLNvodD6M3uhzHvUFjMF019N4BYb6YxbFuhENRrN10s+yYuXx01EWSChQ79rlauJ7RN
opE32U47/FxIwPYYdGxOyojzhOSBdvlb8oLYlmXTqomqTwfbL8NsfqymVy6KA5fEX0jQiKjpWdVf
EtdDL4pGcGaHwIrmNd6Ly8XF4hyk3qzWVNG+ZtOwjennTE21d/qMDtDMNyZuCfhsl+nDwPFEiHSc
2EE2uDcL+GOi5rlov9Ka+tLQ44l2z8wve7sLV1E4rK0i+WIWW1k0vZqobS0EtTWgWcMkmJVaUE7Z
2q6NTYxkWke6a8ysefUkffqUX5Sm/6IM2eYFA7JDlcWKyKajyL1NHAGdN+MVVdtJ2YA6NiKbjkSM
0rTWHHxBm0jM5xi/q0U7VZb3phDX9nGFMcT5N1WY6/slAJ7epxpJmdhCwZGpTl/sQ5bBM7b6Ovau
2mi9mwniX7fH5In1RGobKVp/JgKiirwNXEeAAwyU+JetgPu73Bqd+Tf04bEF8tS0F5eEkUDU49Uq
5oOFPKICaiuRh65QjF5GOZyUU9/a1FrHKjulFbKLyvx3p0KSSVxHy3ibjHJHlCZ1tuZ26XrIehpZ
CIpypm6fjx5ewXKdIq1e7OhAFP6hC7/CKbtwwUHzEUhRlwyN9s0zDCTY5ZqP/WZaySOg5QcZf+0q
kgBpuF8A/C3aYKN1MxUbGXUEHr/MGPImm3wDe0GBMab4E6w1CZdH0ZDDBWnchYPFwNFGqOtI30Fe
miGlixYLUriniODThQktoGOS1HydKH5YQQJDHvPYhR91iWW7f7jrm1oMPbPgFXaeiX5Ca6ULH3Hx
2gMoEMW2tNutx0Tag7UFlCQLWIFOnc35nGVfTfenN6Vvun8m8UcW55IZVl/U27pIjIxgMdIDprrP
ePT2ZPzCf6XjAx3k75XmMNKhaKADA1PRfKpS15fOsdDExu6uPcYMS/9H+tGlo216mOVfhefBySS5
MlBpJFeUrTqN1reV4rPPpnVKJsMchisz/uvrGYm0ggv9Y4fDsNv+JClm1lCeHJK9tU4FRdcAgMXn
nGHcRffN2h+XJpMvCVf4s06kGO7AeEnQ5chTWXegyPrTle02S+kap7CY9SVpeLFscZy7d9UWgdbi
ystF/wytZwVZMl2G3Px2Wq7lpa8ujMEfEYLrmaOAEwHHq2sxwTpN/5Xb7dXS7o7LxrddSYJG+O2U
aNXsuGEsciq/J23Ls1H75fyq9bjwoz7FtdjfJpW9FESP9u0drc5IhkDuYiQESHXxW8NfbdviYS7q
U8QvdBRIsLG1I2gB0uAwa6WLtfkxCr/r5IOLiZ5cCDzbhfO30DhxtvQLP9fSz1u7iO+/1PltSozP
GOR95Rjer93oSGblPRYD03scMU2p+qvUMdYLcW3s5iMx3E+7fwW21tdiDrdhqm8KO34DdPuM3Yep
zP7UPL+UxbbjXsdhQXjKB4FkG8EiVCdPZIN96GN58owuCCvjSyXevy6sOcWOlHD4bR7+arq5K0nc
smUrtroinsghhsf3Ii8PcLJzsxWkRmSnKGQaK7X5guMseXSnOfxs749kVqiXJDFdVITwhCjGZuBh
kazd3K1uqtaKAFZjDmi+iJHoCB2/Zece7dq19qJWJHKQPrVWmXlE1RQKXoWY15dkxV2JgTBoLEWG
hmS3Ry1OroRJ0Ecm1b3VuYmOs243yPtV40+GiZdEs2Zku+4XevivZc6gcLz6Uwq+vMK4I9qieiwo
Fd6Ecv4abQObnwcRqE14mcuJrkzqIV/6xuHftH6407PnZXL6bWOBgHYp0X2jOR3jXuv3NqX2PggD
meD3MCfVkMEKancdDWhvov1yPyrhJxwGysFONggH+N8UEFnoHx+G2X10h0SCohYmk1izDgVmw7g3
klU6l2LrxsvJATjkoMWd21fDduicL4T3HQMnFUUyKljqkc51MgIaLL+lcEgvMPgEdJBTK7sr4JtW
IjKuIvNugw12bTu7jIxDn3zaGJMkrLrbP7llv6t1/gow1ToRG8dtg0mVe+KcvlxwEgkcknbhVdNg
Tue736c3T17b33kr7Tlnnlwa6lNtRkhdqm80jHBIgx/nAlQHT5VVXvhfI2LndxqFZrLqaxt/ilq+
s4kXpl3iab0UrLajQXhK7BaQfVOLIZCyUuHu+Xr+EUvl4LzU9qWT30ZioAY534DJynUrCbkybWz/
iDwAV7N6Q4v2SVbgYrCazyPiRjub3pIOvCFFeehPVo5Kzu33RbJ4ELE186DnfLfD4lyLogL2CtuK
7HYZ+UTKBAvHUUJImGdWR1dnaO3i7h85wrj7WKH9xcqfDZX9UlhxTvMOa6J67IX+pLvVP2uZ77cQ
sBjNKJjHhvrHMTWE82W8x1YQ1K31Gbq4Lywb/7uXQlIljYVGuPg1EsdAJohJoasYDKoSRNlCSli2
Dj5FTByOt+xFPKMfIAJ9TxjoQ+3EZzTt/xbLEAe20m9+rz/kAOv+kmO9NsQVmdznHduq7lNJmd7h
p9aPG4IZDAvj7SwNWs+gOsbWDVdEmA7+GI+xH6fjp6GWtw4f2rQsX9nd+d2E/aYRFjlBYXipquws
Eo45lphkNRQJIUH9kiGqjDZEJSqCJIgwrI2JnumU+AmDU9m3eLVWqaq+VCieFl7ukhebb5EQKiV4
GWPyjve9CRY8otiHCkT7VlokcFBh+VsgWF/PHWYX7spXr+7kChkZKsGUIBn23bUSINcZWdrGjAEN
Xf1vUqKyaUbZEM+Gx0s2JGkV6CvoI9x1xfQLADDu2k7gw0qHW+Y6O4hutqNsryFOJFJtDLo7xGnl
Gtg8shASZg7wXl+55a5r/gFrH8qVcWL6tDR4inw+x7LA8W4QThIOOpP3ndIfhXGyCV0KlnIYORQE
9l4WZ5ly4JqZtoHc2cSDzu2c28fUjtQ2nOvnasq/XA9fa1Eb25wEdlpSmS+H6GI2LHCEtK9GMlH8
yChY+bJh44ThyzI7D6p0fsre45Kqgjwvr0NbfzYK6WOlwUISGx0kKSuOEE81ijICdEorGDubHOM4
1NDvV8emCC+o70/tJI5pa+xMq5cgyx9UQeibfHaeiJx7GVx0Fyh/Hsu5/8n6+GHuqaBI5TlNQXgK
1O5335YVG9d77St/Xb5N6v5BGdZnV0Rvyzi8Go14A9ZnDNXNI0TpRlcaELP3TyC23cdjNwWzAOVN
UqPfLS5S+HzZmrH+C6NFuOk9zhHDNlZnrJv2aq6iBjs/mYNTFxEMkDLXcFiGVr/vqBv1kQt+sISZ
mIzw/Tlm81VncE96yjkJKXaZxuIxTe/T4YL6VBfk86UtD0dqtw9l5hYbDwIyEaUeZJIbR0NgoLvp
JWMTW8mC/kWhEpTYtuXdb4F3gnXSFfbJDxHhuF9I8LBVV6ykVPiH5CA3UdsU/lyZzbqNxz3PqeVD
0D81wkX3AJZqYxda09SNvzeceaUV1h6819EcXTmIDl0qvt0uO00ZTgAiiAg/yr1hHTZluIlrdM+6
QLsjpmMizAfDrf8WHWx+lsyppHMiWievZU8/47njvw8dtEdn7sPamXfaoPg5bbK9zIbU0zuZtqRk
WTUpsLpWquNMhmWQ2N3D6KiDSRbUwhuPFmdLBEYCATkcC9Mp1uSWYdZJW9LtYcVtzX1MK/GPNPY4
cHqP2zvVGEPDO/QEVbBTDnd0NXDOzpnicCoJ/wF3Tda9LR/jmHOG4Ihd6vFMdjA+IYIfJFPMhtOw
jjvvo9PsN0mGTZiEZ8xLO5noN69IDrYGyVBpOWwuTTUrVrtHalKPI0Glq2FmUa2dPMhVRSKDANFp
AIPwFyGSSj4b5BcLC7cWRd/6QMrQJDixQLfRYYo9UzhE7NQnT8olVSSX5XtZAIriTVv3fPTirtGd
+wGsJgeGZTtMnRlL+zykG5KRTT+OOrXrPJI8sei0p0gf2MBrhDmDRCdmj6G8og2XuzasT7T83oSw
jI1ROi9e6urYowlNW5RDGqHAzlIlxFQOZaMHqrBSxN/s9lJfapJNwj+vJ6OH2dxHbZttUgMIGIMn
ssbmHogACFrbnDRjq3GSqce2Hlmeo9cUFKdOnc96Au+3iHinqXVjIVbwzbw4l3n2io6Kr+Ye5R8T
eKEdeoPtyEQmEHPmIwNfZrVTUnteXHEdpPVKTc/KhvZ3F/19Jrcqqwi1roU86zOJ6qrcjG22XoY+
mAtaGZz0rl6XGTwjwY5NVb90xOPVLTZIO9Y/VT3uqebZm418b8b5g54tnQiVHlJes16KjCBSKxXG
LqGKADVKdM+KnaFEDHNYu6MgtcSrTwPFoU4k7xXJ1Qdcw2UAG15F0Hzk/elPWcyAWDv2y1J1Tx1T
gVV2e02S6dEtu/vumVbJsxZrF6zaL3HsnENPY71XRys2T6J9kDMAFFvOPVfAN+rqaGgEQAz2Fk/p
sqoBbf2OVCMC+jZWO52dEtNcUkxfUfXkpe0LGdk7iNxDny+PZdWx6ZCukVFB5GgAvqBxhQK2ZMzq
Y/nCM9X6I0pU4RBwEw/hdbHnd7crR0yD9p/dEEMbsYPpYK7QEkQopw4bvuXzaEdHNI7NXaT9MuTR
w5yFxxiasCeIhebTFZdSIHvxQh3Iv2yON6FeXBQwguq/MjWfLTKi0sx9AxF6ULmHahXKRXW7vv+C
AF4ltc4cx7ZoLacwr4Z7QuR3BZAbaEJ7AKdDLpu+Ifvw8/JzluRdzcaLDe2e6OOpatShlRh7yP5a
lT1iDqTVmMNOVad/hzoyGZdL2DLVc185hCiT00gkQTQykHrdHyB0O9h7BJar0LM3QtLwviA/m3J5
1DhMa1zMaLgu0ZAf5zE5FV65jYm8byuMrnprEeASFq9h3b+ZmnPIkdfEg/ZGlB4Zm/bDyMACnOvy
rrqMB0WPZKnsSHps2zgILZrNx362t8pmnS3VNjYBBNr0LUTlQA3xIfZUAGACDlv7Wlhvl9Elg/CT
4qFH/GU7vKWf4V1yhEx+n4IBSOJ+PW16tlD4WeWXDphm1IiIEeh0xkJ+hmNickDFXES7fOBJmSP+
/BhYiMm1JQITKd9ldfW4caMoCiyLiAT1U2FNZQSuEbIvydugrC8AGoDhSX0zNTxhIw1IQd7i0nvs
pLuupLw2ufyH+YJEj/lQD9ovY+u6D0HVDPdxJERw6NWmcDy+8DKww8kvOIYx8S5rZ7H2DvAhqyVz
E1KnKPsTGRbtOUFbCoyxZONBOg38WTm+NOxR3OUbwxm2hpseQgvLltSuFsLhXIMTzgY0m/rTUJp3
RJgTgqAJg5KITQoeQd6ZTSlAOJ6UxbBZze5ZwegPlX4jqRNTq5VBGy8nyUkPd54FTcoTzw+xHXKi
RCqTzMCFQWzpxk/VOFtLW5gUteUdRwhIrdhprXbCAH0bEUJEGMggY+c4INJzh5D4OEvlz2n7Fk2I
x/SC5WP4M5kHfGdCPtA0xS6uw7OBmAyL2LHyqmPrEdEaFopd3LAlvEWfBiojwDijvnIlhdzZobFz
TRzHtAYo0niVb7S5r0140KBCCONqeZpLzKW10IgtKo8TyZSBmNV7VLVvcd5z5ExMODScbrWca9Ep
+lMs0n3DZE57JBgniXou17I0Ubob4IzkNGdrsPXXgrqalSNtf/RIeSiyWazzWIgjW+uzbVh48tGf
cfNgaMr8GHe/7y2I56vh0yqr6yhntNztqnfFBZlqtxIlUXtx097qxPucC2/yhzR8ThxSdGpWAS8+
1/dYcszuO47vF0DpIJT2ypDzoRusR8YGlneNY1VbecV4qYgCxEUnDRJnEV+O2ni00IyxqwcVfNlI
DWPlfNski9QFGSDoXxamuwpZX0ZEhvukFy9kQPCWuZj222PZsuxDX+oovOLsDfMNwUgA2gSxEWVU
sS0VerUblu7oOurJQw1HWJAAy57bK9BOSkpQzMZGTNfEPAUW63jctl5RPQJ4ViuFBHSO02MZz+gw
+YpADPAG1vZbqJF/WxEPpgxJUlb8wrDqG8pcU038YTDrorzkZDM9nDtDo817pIfbBKH7qnBinDI2
ETqx8m4RDhMn097qtHgkMXlk0BQ3WneIenB+ZiPZDy18myQSFqJ7ZBRD/RGPTr513Xbd1/09oxHe
ZaK4NNMSv5C/5JpzenHKWNymdZYd+pJpQXzCTa67NgUd/EekfsAF44e5fpoaMvOoI6S35J6nLc+h
nQJft9rDQlTRykOfEoTxVAW66N9saT4sPeqcUFpXr/ZYxB2N6SwNDzYEc49cN1CGu/HGhvN3YSt0
nnQRPxWUY0Mbd6SKOAQXznrNhDZZ387EzYwmOSAKhAd70ZmErTZhVqweqTpGkW38tKD0pjuuMaXC
jmJbmrCetw3+7My61LRdb7XQfcznMlozil7j3N3qPdIraIN/UYP9jCz951bLXNIX2oy6nZhUGnqQ
xyG5hbZ90Yx0m8YJ0wM6MNC1bmtlzDS9Ym9LanJfFJWTfTH/x9F5LDeOREHwixABb64iDEmRohUl
zQUhC+9NA/j6Tex5J3Y4JND9TFXWa6U6v8RE0AswdOrQGlUxG9zI4JNVsL0QqhsRZmKwdJVxMRnb
bqqM2YmlD8gu4js+se84z/0Wglhf6ze1sF4JuUSypMVwn9otgNqTtS5saTE5nfMPR1Lus6V9DbL9
MksTpWX4vOAqYyqCy11g0jBrIhVCptq9ATk4VRvmoKM4J4NxZ83H8iDGLVCYv+b0gvECfHCLb6O2
YobMYfpuTsalqbQjkSI7fJduaaIyZE+kjwLZPp9BVt7GRNnmHNRRvy41upbGjS9HpVgOOw48Q/Jy
W/dlYYI1gAk0zwvnEkqU0l0K5V4v2A2ssAvw5FPfh25s0E4AFpZF+4ESZOLR+lD0cGN39pa9px6o
KgOjMYoO8aJwIUaMtFnGvJVchYkSA+Wb93lYML1Xr5Ze8QDJND0ttctkL8e4WjGs5qnT+8PQoLRy
iBKo2Ijnw/Tb8i6XS4quSpG5PeW3TuMqYPbwbiwkXKi99EIv6YayhHQ+7zcT1utZvhZC3TDgqFYd
00YSoyu41FJ0wmE8Hu1EO+jC2aKEcBUd4pFqnUNd4s02OZoztueM3ceRmQ3ywoTpd8JcgMZC2YZo
zuJq8G3tGiP4j0YIIapKLRta2gM77okxWXrATVY9O53zY0zaFjf9Hg8g3sMwwzKBAs/81po5mEJ4
5ESG7USTUhJkZ3govwg/uOal8H3UUUpiSVk2fdK+DWF3XcL3JmG/kU5vUS6uSpuWvqUCyiBV75x2
k6dG6OwyjbqZLbiQ5WeznQrmaRkImcre6HBE1QKlOl4CN5zLxZ0XnFOyc2mX0sMo4026xW8nEq+Y
x5tmYuSry5Z9kh4j3e+KP80crl2khEETTlQSiGGxYhVIppHlM+ZqUB0vJjWreY3m5ltOuA2Y09Gl
O7H5hPLaN7TyENndV6SiKHPsatNFVkEbwr+f1bcz9h/NoOTwIlWPxn0rKwoxQCgc66L4hwWMYrGh
nuQJvTD9vvJNbGCl7Ie1+tDYm9n91lKc51WFK0rV103UKo7hqU75T0IeK/fDTnTNwemTT6Zmu6Rq
mYiw7CIQK3Y1SQRzV7/Atd6R78bQwLgiv1Q2MgZgNvCS7DN7+G2QYhCwU1HB1sGgKVsd/WTJqlNq
WfpWzqTAE+k+h2lXqvhWlIWXNiLLJBJwfcadaVRv+RyveBC09DPhKBkLf4bG6FNACqdW6zeNvZVr
X4+w16rfhBMx7YPos2UoROpxa0Czgvo6Cwn9AsTKQb9NAq14X7xEIdy0tL2z6UNbB6gXZ60S5pdx
mi+LZtxQ2gaSle2siEk/WuqBZ8XJ58MsKMyMRPvFzotgWJyGkIaUk95PeVTlFmXgWuGlxuBs1Jlb
l18cB4UhVVSrsSeXC5cB+Sx2OxJWn6Z8IHIQGImbOBttXOZL80nWU7EhIGLlAXdccHXJN8eSWqW6
BeXy5LA4ZSsAeq3gOE/K7tfgXGYNoX6oyvDXCOC3RXinf9v2i3FaYu0o4VYCnC9xw1NqSXh1Nko5
vrdrY4ri5s0sUQBhs/pIRsYsSn6rHX5Js2KHY41PiMioVX41upYujYwgiXA+TdImLLAjaZL1Vs1k
ogC7++qq3hOJcPMw5O4dE2IrpArfO/IdMIKemICFjbh94wZ5VvxVqMgMUwnqPlvAnrtYseRNZCnU
fLVnaalnJKxB5qVnPY3qz+gdAMEtW7CMy1au04OIMArV6XzI59xbdELGB27gNuNHFuoRpMNOBxCj
xkTxJBnIx7DJnnsJpeCsUxpqRKcwF7M/G1xCgz4+IzGqUY8M4OjjVeldlsNTDFTZFsatGJ2rUnMM
RzGSYMIIpDPJJA51QnsAPnUw8P9Vot0PGpYCuUF588MseyPJTLgz5R+NOrosCRsP+OXrpPbfZVu1
mIpBTRiR9G5P5q2oBaVPZ3jzmPs4fpHOlQjYUzNwKDqf8J3TSI3WDw7g12oJH4XSfc8hMzEmLHt1
+G41BsF6FgcLG/oQj6Q6IrNIEpNIDVX8leWHtGBMsO1bSQdCDmJQLMazJm6FxT2loB4fE1piy1EO
/IFr2FPDI1s5m7L4N+T2A98niiLgI4GRTDyHifyeZsppnKyj3Y1/Mfk3nNJ2tTdC417b9fckY0iv
1/WXxrcbhaAW4vi5EBgtTWdr02wMKb7Flt1M1Wt+XKqPXK5/cdnuM+3FwOZfOs8Ag95L5gpqb/2E
ifRS8iW307Q3U/1tqjm122xH2vnBsBgRgTjtIvlsRcwhpOKYCBaulLGL3bmAknkAGXAlrSsvryaL
dULPAr1nfC89z/Gp4V+noHhMqaEcgRMj3II+Wo88fJDWRkOKmVYNH/0lB0E5s3qsEKUWqGKXfItd
B0vZ5HfY7UU87ghJdqOOLg1d86hwZC2Np8r53VlFMhxyCp3bgjMuZ6hcduwsWQVvtLbfDJF+kRnh
l3nqodcS0ee4GreqV5XypEW6zqT52pCg0gNR5IF5yFO6X1YhoVQEmYkOX5uiw5B8GimbYV6rhpgC
Zq9DLW2tqeDGs4PKKI/6oh9t/QczBr98+pRjbp01OhirfGqtR8ruwDSQzUU/9uJsQFbd59z8ZBVv
R/mqpQcjSebKduwsv29xmds9Izn1iy20m059kDHlkKOvcoWaO8KNC9bc/X1k+jRzA1aStc0Sg0FN
RmsSBpnG815SV8nqp8ktQ/AOHy3Gccgig6nSA37FsSxrf44/Caj1DcvyJ6i0q8wboTvUgcLrmPsV
OptMy1l5pGsy3ZM9qht1wNrbFHuJBUXetruGNX+1Unwjg/mStBuJ22oZsQ32IUW1rqDv6x2mJRC7
BMt2dngoVugNqI3q8qvU0DdEuDEZGEWhjxoPM2oUtNKwV+UPo0QgsGhPFdykREMb2X1I2gG4KT8/
DIDxPmOEGTkMMZBTfu6qGUwsDlH4eKC0OZ254julCxqAm+BUX4bqQbjzJrfD2o3jQ9fqKGu1n2bm
2uNaqQsG8hINN4vc+aYOh1zcSrGV8bU5YrsMu3RqXINkVYLlmeZw7Vh5kI6ZV0XfNvOJDOyIsVwJ
tfBlib5hpaWbexgkL7Ze+iZiBSeO/tlydJhL7U8HQT47oJslpdwM6uBGQwSnVLkbRcUUuXVIXLBQ
PA3jj865GaFHksfcI5iOc72f/aJhcD+pOHNbohFoQiPcgfUeXslBs+2zUcw0UBmG0uqnbedTNx0l
SDvGGD6rpuRNibRRYY4l7HCnuQ067l5d3OgXUu3LnmJWW9uJ2VwtdKowxRMg7eixYc1Qz4oGOyZD
7oIXm2Xuss6BOqIr6mHHOJL1B+mN6CTVpT6AsOx18ZRFwBklxbWxG1ULecuRtV36z95h8Gk4OyEu
SQ/MDVVThjmdgon5+tL4Cm+R3RWHDouo/hLF4Pwaenylty4YrslEOPXNfpTvKu+ikri65HPgMKX/
TCMwx8pbW+2kmPwdcRGUF9F56l7L7KXXVRIT1r3FNwKmp5p1kK140bo0sHVP6RG4GY+U7QyOSGPK
t6pgTV8ABE5lNxn0p8lam06yJKre7yLdWyDFqqjIC/TxMpiziAUGcCJel299hCKW4VRecdLxHGiD
fNVLMg6sg2z5dEkrrF6Jv5b2raYhihZGddSQU8y3m0LCwrgmIbVqdjYXhIaGX2j+Ov9Uin+I6/Lm
UM+fJTLqGovXEv3Z/8Iap2fyUtKdMgq2US0qXIIQA2AHbQzYFKZnTf8SGcL2ie2KOflsp5mcYaQL
RBvAcYyao7USw+GBpeDKoBqaNIlG7Rc24dR3s3VH9MdmBys34cjvDkb0q+P704gj6xZ3lJDAOC+2
unh9NO0JnX2SdDzyWbmvuCn6wiG1oGXmOHktyTyt5nBO4OLBkxhpWHxYxjLQ9JqYu576k5g+irgd
4TVO+GMapOVlL6qjBZMtbQpmGDb769lYVb5E+i3FQXd2vHMMnjH/NwwC8Qao5psTQ2JVsy0q332X
gHs2s98qlTZ91f4OkgF4UEYDMDU9Gj7840WhXNeZNZkeMc1YHMNpWMSXHsGxrwCTEheGh3gl0ufp
q6MiQDKs9Mw+H6QAFBswGgk2kGqytiTKuQXjAso+V0vo3WyfNLR4vvShgK1812tUeRgRxvJpUW85
lMpWTj2A1Zj+gUwO5j7utI3c9meLSpItxFtlUBSwEy3jZFfIJ1sG5XjvjXM0HplKPam0xdJCVM3y
b2IjNejSMas+RgUnBNJATFmFkbx1M2d7DavNrJ+N8SalkmcjgwQ46PaJtTeRNIIro21yhfEuYyRA
iALG6KmgSWPWolfbwnyHBG6FmJFbt2TSWVYfvfTWoRdRks6zpAUxDfZBsL0RAVTy+pZxX0S3On4Y
8rtsPrfhyygi5pUvM/jmHtdezRbMTaH2KfOeetW02N8xHda/M6Ta64oDNCYLvHtRzywFsl03Or6a
8e6SgFNgezUI4cn1+7AEunOtiD0CL4oystqpGLhH/VtpJryvL3oKGiggx+boLB8CQysSJA9wmJtA
rx5owBl4lsbLjNIxebXsXa7c7OodgqlBhrcA8mja2zS8mTyARrpbFB+5DmMIRB228k4aJrML9CXs
Vfer/HDV+IpoO06AcEnAek2cF5OFOmYWZ8jdafAZuxmpr6Hn1Vh5Jnh5+2tI7pKBkNTJD3FDpoTX
kRTDEyqwz4bC8rEfHWouVJAR6139lENbIFWPmZ3hK+l8dapBAvEMZczUuLzsyH5njCBIUuD9YRwZ
JjiXkeVirHVeF228yNAwlZEhndTvhzbbNwK/Sn2qioq+/camfg85/1zAsIkreTMlywaWDwOF+ilm
/6lkzr8CQaZFBQz1kQG+5erzkUUgvF2FfAR+hw5UZtL6Bsl9jAq09tHAq+p2HZFZi3QW+iFq7qI7
Tbgh86DMS99W8+8k5kGV+up5krBkQfpjs7vR0F6GuRaAx/03k39DfJrpZ3IWlOjrLWTzzohYMVUO
fZH92bgkOkNcKOz2Etk2Le51rnm2Ucq2ZE8mmI5H+aGtxX7sCFGRGMytocT63IMhbrBLTRv+P7te
/tFt2ZUTEyIWRVA9/yyafB3L8bHYyVHplsCUGKiNDadupX1FFk5gOF9LYTzpEmRr1uxYVMAEh5wv
FnE4IlyQp6UqNrrfSKrPw+wpjCn6j4ldr+k8JSoYACIWWaTMu7zBS/Ia1tRLs9vPzUmbJjhwl7VZ
hl+zDefUI7+HYMjtUohPAhCRnaB57kpPssZ9Rh5B1BdvtjxvhEII5TbtRo5X8dSWw7lLYVXzth4B
/jFJK2Qmf7LbofZkYfpeSOj9NSMYZACq+u9YPy9U2VZxXBY1MBnq2PNBUmpvbE4RzBghEYKFt4Hd
9ZjKSFm7lxxzE6kFoQo1di+FfkVTmM3aASXrVtQnbPKcKMRM9YijFuQBiSFuKMndkZSopmcUl8ln
xRTB2DevYM4OBiowpUPob73ij8zXpEpaXBUFhqFJl9qRHvrAUouCLFTjbQYOrBRnjCk/uuScq3qi
RCzgkhCjR6q1ZgHxmnlYQbdQMQEXQcQWuhTHV/aoYAFWIlAcaAmYqVbfMcP3CCAiA/JvYCgZd+8y
FcSExQmtmBPvdem9ZHfTSt9iKneq/GPCBs4FeQ1MJNr6ONYPAPm83JT5ergXiXlQWRRjrQ1mARed
iftoc2Yyv0zExrFUv1yR7zCyiW3exEsKIWP2Gx2x29BviwnHdRvviKW6p3p4TfrjUC++Gv1wAqEA
x3IhkAEudFUmlXfOPSMdDF3fFeBzhvHSc0nIt7K1drz7sv0tUwwW/XvXPiqD3y7fZe1rjDc+of5M
Q5w8TXQPUf/maHCRSHiZIdCOD3/likYQMSUUIF+qWwRPOXTxNteBoXoOfblZE16PcyOvTbfRcFqJ
DwycsbpvI4WrSNphWZpqxqRovfX6bY4fS0QqUEQvEtMXFmeyw/grNK/hZ4a3eRp61AgLqnp739HB
JLjaEg1fY3bFN8fPk3sh/slx5JsSE1mRBCYpznUy3Dl97dXdWM406hepoj1VpADKqYeWypL6YxGj
5S1o3Q3tLeSrRgdall+2dbFh+TVoGMrqNLEWdPJH13x06uJ2Jk/29C7SfYeiqiYGjmUDn2b+RUWO
r8DgBLG2651rp+2W5OS156JqUbi7u6l1Z4G0WYgnA2QaK9mN7ECcwo2VzJ1fwxvuZ7Z9GEgJb8Sh
txDxo27XyJNQqvwUlTmtPq0UHAK7es7sOqhbMwhx68uafEQIeeeWgB4nsSee0X0lOzFoXpaFm6Fh
2hK3mxI71rq6wlPi0oei5z1ag3FJ4G4rqH9sY9oWvOAVJ9AC6G6RVNJh9D1utS3klQMCw50cUnbV
2QP/0S0hGhBA72ZaRreZHXAwDH4BZcVEZsVt/0S0qpfkmDF422qVCaaJq5XXvhp/ZMpdLhf0RV24
g03v9oh/0gVvQaZsQRfvxsK5yM4/I01OMSkJkZC2tQFMvKXE1cAWcMPPekHvKYOUld0Cc6GWJpCl
QtyIs9tE9i21OBsTqCxhGuAYP2BO3ZmYrTcW8qvTErINVkpULZRdZpK+j6bFiMOiW2jIT1/pMtFT
b+fQCfPst4E7Ww5wDsfkmKnT64KwKrNKcjabk4rXshjyQB+0TynF71M+WmO55/lvW0aItcTbJMgj
VrSXCHd4o6XPchydhOh2veH8RZPzFrOjbWuZ32S9Ps7g1Lwou3YFx6Uh/7A/+e2V0bVNxRtmQbpf
vQemD66oQXrYIAN4lBXyQmedjtoUbd0C5dtagjYbPBQYrq0Xz+M4vFR982jnlrHTIdN7ANgYWyBm
GaYPaV6SRqAt5d5mrhRX8y1mkkYyemBZ8mUgGHShcO3kkbmvdsVVE4BgY4T9Xhfn0WTt7+w5sNE7
zYoHqdw3hfD0adxznnxlCZ+Rgxdy3C8sg1MW48XEW69rPOnMHlI+h02Jko/ldrD1Y6asrsKjIpwR
l5NKjQznTvqKcUXxXlkfC5L2Xv2kAsqJXLCKnxnBbZ5Kbjzlrz2HSaykHwA6OQTxlMiR9ZTAljP5
X6bqG3IhBhy/vcHK2MppJBN6McPcD8sDnt7/Dc884T1Uspc49ND7/kZ89WKQNwaXGO52+CHU1paR
Bi0+qwqMSlUqMOS/x/w+kWk2mo2v4mgToYlkkcQBnY2WbR6nuTq1Ve6mjYmVEMNt1e6XroOVqcOp
JDVj6h8j9rFSDl/EUnsKs1TupAPMYddqma/V8VllpGEX0i+jzIeRvabOT9K8phJ009Ag2AzwtSKo
dTtXX05zbeBj6yEWAaTT5c9a4z7L0KobCu4B3vYFzKfB+KBEnGHNrVtZpd9YBKg46ZYbxBULaYHZ
eEgSdZ/1OOvEBTHDTo9f18QOIib5ahPqs8xDkHRKcgTlA/ky7XsiQxQYJlLferAN6/AnOkjJ4DWZ
g45HvURZs1UZza8YonCkM5qhVeARVqW9sKkeBm1vJCxi8xjOlUNHTYWmJx0xN5QCNP2QfQ2Fsqm0
fZObTiIqkeS4P6j4vGS1l+cm+SVLgnN8nw1I3EkVaqrIMyJMMnDSjkNu4JTPPKfWwG9GPoKZbjCA
XjCzJad6Ki5Mvq5Z2OMXsO5mvh5C7Dz5GxsEbJ2xN5jrqY4ZKIv8IYcrZMZgAwijRerp8lO0fBkf
oZfQMheDcpGNfC8Pw2+2dOCNxq8MWx/VNCijeELWMBUghTMtM5/GYf4GJnhxpuFF8Ck3xZIj3sD3
uSrkKeilZcVGwMIpCsNvrXbmS8jyO4q47lTOc3iKm+rV1ontVnSPpG+u+qK55YCwSDrq/w0a/AVC
6TgiyhCpXqbd5zj6wff2kOLsFxjIgzHE77TE1N4Kp2cjIMQk5M15VkP9mtbKlxgm2gKN5VA1i8HT
GoF5WSwdDPPMCGCrPc+wsEN+6rodkEQbbU3nXuWBY2A/SKaTGacd3hDpR9OyMwk3SbAkE8ut8FrQ
vbgdX+xG6FWNwSMCt5Lpr6rg8J0F3lW4nkrgzMQ8GKtqWitDAnL4NxMHTbCj4gwYjDggmk79qzM8
bVGuoV4ZxYuFq565pYWlQzalzVgpDvr0+iYzsV6nQmcVQNsG0CSPimF8RMkc2Fl4Hsrcj5Zq37fy
NlY5fUv1blNSKqUWqJP1gqvfchUFjo2ZoRXXr63G+J4wriddNH+VDI08Uh8RiFfs9DFgaWyjhizt
47a8dxS9T4UGNgK/nibEm5xmwHuy+VWTk9ei1U23HEyuctCECfCGTBme8YoCN+3RMVpBuQaMZ1Z0
MmzURY4F25aFaSWzEzQKiaG4heMjO4yk2iazOJjtuGdhs4VlXQVpsbwlFe5wePc43yx3jOgiR8lH
mHYVOaPHsEZ/bHzaojljKPO01DnLE0OjCUEIHPUwmz5QpBzqqmMCg5iXkaQWW6S3tQ+CEY55314M
hYYUzyUedNk6qNPC0lH1J5Kz2xUrxRHHPORVMHLH+XKt9B5agqxsm9bcCp1tAzMK7rOm5hseipsd
RZcxQWrSqvZz1eVfccLguCOKaWAEEC9/7EL+6Q3ZymJwe61+Gw3yrmKNWVpm3Cptuc0TqzJ4G8RQ
mNlBCjlxiMR1TE2h/grfCCa7aMrMUDo7mUXxGPP4KProc0UraWI6tIw/SdnYRdVS+9ow+KHKKKBh
21vKXkd4mJYoL7Ua/TF3Bcc17QxZ33VIR7GCFq6YtPqp6ykpCgqdeJAYBcovmWJzCqlb2DJYF9Ce
1dyvRN22rb1L2dQW0rSHaLVt486Fn4IwsKdGZYuAhOkgSeAAcvO1sVk+qBmmprWNqWniitk6zWpG
65UEHXABsgNJ3TBZ05a7cFb2RHP4dp2DWQec5IBzZPnD1kfOrosa+mUNEWP8bhJC6sQWTYI31Xj+
uP1IH3zK7XwD9WFsqX1RIzK/OCI1D8hI2lW2ejKN/g77aTeNxYVkZ9egyoyGwh8U6Zw3vwnystFA
BY43J1jxwnFYXuw5P3EybdVkeJ5kiBusY6TKegyZtG2rm7W8G5hF5OEuy5JPCsE/W1oDCq2rUM8A
i18iDSDBmD4LNn0ixV1JS4AIf7PM1qXRMi82C+B6JESayB4WFEKpXe+teUb6W20c57BSrAiKdvH9
uL2F2YA6sHSSQJUsCkMyIJqB+11HxmceouRLXcd0UrPXMI8hwumcr3ImtKgHt8byIY41z5opsHgZ
S1CHqcPOzOHzMCzRr0tEn8Rmr3LeZNbDLTMDhtA8z4SPy/q+D8NjaWskfEFG4RYdzDqQVewN4W8x
OP6U636jSQFRTVtyLLzSwqytqwyNsKk7zMEzJndrb1RxS1Lv86P9aXX1mUvosIbZRoJ7lC3yRPAI
wosKl2wbhcyms5kXu/6jdty1yqtalFvCKp46E/FD7DV5dmghvMvZZ1Y+6k7ZSLP+oU2HGSdmhPHJ
II89Q/VPGNKmFJTQDYNItEVcLT7kOhw19wRgeIleNpGJtWf10nfYElKYIZVGH8jYGBpjrcLqytvh
qiKukhXw5/m0d+YY98S0UaSCrq1FSIDgGYCTrR3s4sNmok7oDxPQ0oO8EOUXZckDmbZOW2lla2JI
LpiTVNRoQBAr0BgTVW7Zqf4qtWkFBzgeihnwSv9tjq/KOus1b+uoabBJbyQSLjKcA7kaW02WNosT
P7fU/RU2koicr3D4bpTnTBhuh3TPWL6JotxEsvKjklf/lC6MDNmuNSGb5R7KiFm4sxJ9KVl8VQzh
lUl6SJbmWCzA8ibu+jbclU7h2RFG7+QPyVUq6os5tt9SRHqUcKgGUla5+FQYTRET8Wzb5Brj18In
uLNrLRhR7k3WTYc2BL+AeA4LSfrkhyi2HHJ+kNH7Fm+xlYEdqj+H+K2wCc1hvqIg6lVBRMRr1TKv
RAHG4CMlqo4/DyoOKoCDpMv7KMbvPXKszvM/jjCXG/zQdNFBZkU9LKdIe3dkTxJvAE9Z9YGvlSN/
6qxHk06fpWkRWVnjt9Yeymz+cTruoSgDcJCPogCoxMZKLS6K+DPRq0S0MkAy8Vev2ganOzoYF6z5
JlNpVevPWlXbcg49JKBebtzJWdqIayNFhG0dC4bhJi9XX8O3BSCHiE5VXiepfISt/KX0DUZqPDBo
KfmXDg2onAXmBv7XwYHvwZcFM2c7qe2fkNRvIBpzOrGaihmmktrAYcFULc2IbFr2HZ5p5jG5dLLW
nFhEygJtWMPwsZNwo3BeFzKSqi7fLsu68ZmeS2j1swYIhM14j0M71YqjjOzMRiQ1Ni0WpNYlyxLd
sEJiLZgZQPp/qe6gCm/2NrsQnvSeR7AgWXrA4ESiDY/6I1vwBfPTJiy5RZOsLqAHGTa8lky3ce2R
702OZQPNIQ9G4ASO/trlV3zwQhypDW0Uy9JzHW2T/pCi94VfsTjbjC4HDSy57818rBHdRanXy1tG
l12/46IWYDpOJugV511tXs3lvRgR1aHdXfT3Qvs1WI3Ye9M4W5XiMS3h/EryTc8sFN+X0M4AIRcJ
aBd8r08Fz53pYyNlSQiJBG62ws1ugQHIef2QAKCooZzr1nSuyW85FTU8hMZXMb/nTE+6X7A0Sxow
B1DO2XDQRnJKPN6llULffesg2uFhsrqb6QnN+RWMALkDt8WAbwXENn8Odexs1JpBwbYuMeNARI9p
pASJjxb8LgPg983WvqYUhYOrOC9I/bad9Q+lAwZcFUBa4Qy7SF0Mz8rf7fK158IkcspLoJGxQTOw
AUxBFD1rRTBIe4bnJH97VVrTDAY6aMDRnomRulN5bfQYyZyENoYV9z+pvZjJXzVdGgPKJSw2GHEv
zfCkF09NDoL0qe5+JCzt3ZtZBJZ8pCwslm87X3WUoJeAhZCUpR1EyeCyvpNwnxYXFAKphI1FPESN
KNkrjZ8koSc6GBBdSHtDupcFyRsAFNsG57TKhZpnoPqtsSNpJrddffTV5oPuVQbkGDYAFqF6EA3d
Vg8AC1Z1taQUfjZ9yw6IKSgExFkFKjUYYgDevRKD4/RnKd50rumprOYlB5Sj3Er7cxWzW9Zxbtn/
vueoQWXhqZU/2KdcffRr4OQraJcFMw8inEUcQTDWxae8pmTMXsKGXwW+jWUiokkAky1j2Q/yxD4W
Y7QzpfNY+JWCkSXSz4xRuWs2IfzuJzKXcuc8TECaiTrE4ElKV0JlFZTmv0knxDAC2FbtY6YUOX+o
ZzYksdBJe2PjaBH50+wnLsr0jjio73ZDfCPTg1cLU177VQp3xEg5BkODpw0UBrz18WRWrxj2uS4r
lMuYKCJW/OTvosTm7ekZ2b/XbyUhPQYn6zdNDvaplxl1SYj6TiPnHTcrU5d7l515UiwcNY52Yuic
1vDP1kgUP6fRMajbBBg/rLIV8UMM0GNPbZ/l4k3l02XxJat+B6AHVBvS2aiBxCNjiQs/Vnep2PXd
RUxn/Hl7PF2NHrBIGbnE4xEB/w+gz8TaapCKgfYzgz7gALsDp1dXw+MknjV+dIfiP+tWdy1+zoRI
AqRUBcwVIHoy31WKh8rVvqEKSdEewI6yvEz2qzQS/uCiMIpPEgqwHLg5Lw6u2YYkuAE4zVZINuGT
x26+aEy/FHqGNlsek+SF67GG7bkujvggkWEGBp4RZ3DHz2j5ISclif9YndjS6Ml4K4hXxHceERR0
nrttwZQXgPr6ZKEWcMV67tUPB21bq1AXqn+dGrnxjLgNzUhErS9PbB3ueAzG+Z8mvQmUNJX+qy07
pBxt4peWV5JMPtuuTRXWRUdl2AGIyVADkm2r8YBk9lmJnpXqVmCG6qE2zd9peWjVAxw8moUjrMXa
+p6Ztlu80PEtFz4uVv722DzZziPKfQkDJmNS8Zfx/hMVNtwc8Kfy1mShPRwK5FAUWo72goi6s8SK
8gDKD/OBUgnF7HycrUdC4LnCSeiXI7gJmCL70vjMuw+r9sfolKUfhuYnIQ03iLkbBjL8h23xOfNk
6gH/qVpc4iQvIS57exeXLFoKN9P3aXwYcd9J+nZCrrAo7xAYeodFLkQmAnDsHZR3a8BgzUxNVmdf
WpWvRCaqGIjQRy2PEnhhL3/LmAG759k4Eq5Oqug8/4j4qyfWgLsTckHlBLO6QXgWC6pzfJokGKxu
9H/Mw818g2m4oleilOT8M042VgviUmj6b2Py3Axb4gH1lK6IMQbTKiIELY6/JT8z0hqXw6C78bpS
/k77nlHqZvmYGvRlW17OaNwUmsfICpwqImszYlGONHCQTkX0KOr3OmauzLZmLJYXbO1Nh6uWmSEH
tBP9i9Uv2bmXOXCD9TZ6ztiTOq+Odl8AVFreynqSYtCYiZ8X13Z5j1hKWdJ4UJPYjdLLGj2UVFw3
41dHaxa5Wb6b06MZbe08gMTvj8M7VloU0x854Hn5J9E+iwY9B51aF7319Qf+ZIwlwNPzkskuuh9v
inZqF0zRu9y9SWqyt1V5g/OPx85h4T9prxkyzlbnXzHyhVT3+IcFeXdNJ7G3R7ye81M3HorqixLI
NYzPJXvXWawiLiq+0zh0GZXA9jy1kA1VqOANdRag9dA4Tabqs0k0gYcjFe3vMYQbZVr9bh/R+GGM
ozctk9vnOMRiRifIvA3sB1CV+uVecnDhyYStyKlMilKD+ordoCBxzaKAUL3oP47OY7dxJIqiX0SA
oZi2kkjlbMmWN4Tdtplz5tfP4QCzGAx6ut0SWfXCvedC9M/Rcpo0UVWGPlGHzX4C8jWhW0nyTX9L
DPXM2iKXzpnuSgrqK+1hhOPCFEc2FtqHKf+LeA4T3HiZBk8I9S0M5kdgOdhiF5b0bSIBAv+iRm9G
uqnjbZtc7OghvDNeIpQZCfgf5WHUK6vZozS3WQl1HJcciuz3ZYRLjs/JGwJfqnQ3s29tC+hG+1P4
ahjowAzdq/VdRuqY6XfYjeht19NgL8p+EItG/+PDC6KzIPJIGA5pAlRUL/7c8NASMon4x/ZOXnr1
7IesXRt9qyin3rhUxXvag/R1/fRDTMcKML5KgjmxIT7HIdwFtAw06EV+kEA3VOQHEBcsczlv1HFV
mI+seCkUnb4tryzYlhLzRrbHKnnNyFAa7mAoWovA3HUNceTVNmr+pO5r8K/ALBBXraB5g+pvYe04
ne6g9omxSuLPIt13yR8zJlcROrJ9CPV30RKIRIR5SKlExia6tL+aZTDsLx4n9Fcl32K1laik89o8
xSPDXAB6+VKaU6u6hyxd2f/Y2XkWuXqMteeFwzUDdRbK+lGzBLRljEDrSKEE+5UR7yWfrQn/ib3c
9K30Xzab70DX1kazt4p3gxGK7JCNV2IsowGjIMSfxwhGQNuMBoiR0jrDjpPjysGKUiG8js5eRLQ2
K2joNXClxDrg1piYNd+b4EN9hzkiDDYVhF3oKqBNbJBvRc1Ovvmd0jt4iibZVUjjmPcEhLREYPkL
nMA/Y7Tum6NlfOtcSvWlH79ZqC+D8UOMW8tzEpsylHuCFao0PsOAVQ4N57KXAHcwVrKAjREouDHV
bTvsZRT6kbZHhWAPfxlEA4T1NUkTrNE8ST6GhGowqUZEtqLXgUo72hBHNiVz/5CtuoLuHj2mX50k
BM2jjC1sXLbaEzVZGGzmeIqB+XROcnc+73iqgt4Ai2u/GRXXMx6+8krpX9FQtOhv+vgvrb4n7J+K
CYoGlAhLXubIrQTHuGPSdBTFRYGgHBhUCzwWE3OTVaP+DDAi9RRkTfTZM1cp1XXJ6QRGWYfJG22i
8s1qsYQVe6Xg1uypYMTW5Hzq33EQjKRiTe+MBUCr7nj2WHlm2jVgWldujPLTAMZnM+cFKfRSFMwr
878BP4k3TbQLZV6MjGFRsa7Krzgi4Ok0CnfqsbN3L/wJs7QMH6sDOtgnDKpuDiReMNkeliXgL48q
vslAl/7k6PTb6NAy/axcRBqLkceghhkYx6fc+4uo+5Q4cU3hmsVFQxcFOZtjw+B/1p3e52wHoo0N
kB36exNBHX0QuDq2yGm1p5W9VJpa5HpB+WYqf2pxqW1A8MVizqjOS5wtyxoZufruMe/AhsCGj3CX
9GoQ52Lzbyx0M36b4tRDIJ4BXeiTJ3yanKEvcqZFmK9YXYYyaEkMDQWHZRKOywTiOGEIlbnJrCfR
8cwLDT76sHpow78UuqT5jZ4AA9bVesEzM3y3TE7V9OuXVAIkzVvLMPtMELQWzdMPuL75KWj67amn
fvRXElf4Sgnudcd8A8OL290KnoBqVSIAaXXMkDtfR8YQAqdbGfWfqIn52irqR42fWLdRENanzFwN
J2yJy1m9qYDhB57pc9UDDmv1/cDR6NEiMLLw030IXmHqf5SJ4OiVNB4ioo3ocMBegs3vw98o4JH9
y7N/BRIW4rm2sfi1ps/gn446QpW2ifaJjcvV04gMo3XP11bNj/U7ck9LukkF3l6TG4UlcnOPus8O
MZGwUXdhlz6O45mwLFKUdTxJpke8mysjdQatzLGiyH+sThLp6Em7UiIH8U4b0rGlrqZTG+E4S8hC
B+mrB5u2LNZ2RGgsFBIDXwfdgaL8GqSA8WswqLG7RrV7NrCmYWq2xrXh4wd7agyhM1M4Bsc9fxTn
KKg1e/pMsGVVxY8I9p1y6FtvJVOVhMkqxJecBt2ROHKZv1Ac72NoetMRwF7b7+3iIvt7j2WG99Rv
KOea/sOQmLc9Eqh0+uhmAU0XW9ovgSLKQhpnkD/VxPfyh+w5GBZB95PjI2TeAwLw6CNwhZSqPulH
WqAJxsbymIsuwR2m3cxGWQzyp2L8RgWNMCuapd49zeKn0t+0aAs8cGm0u4LXUoUKeNenE5R4O2LC
e1RYCXiCMmT+ijXu3rvZfUXhFzkbAbZgrXP13EVyBoaIV54lsjk8+wQ+wVYOONYdxVoWptunR31Y
skuuGfTpWy7xycBvAm0EIWDMYcrTMeZb+lX8f6O9auubbo2LcvicuJ/49GQO6vgIJ7pGHRuzjDXu
tHgkrcQM1tWOsdqOOFYXxCPKuYUduHFxRZjKRNdI91N48qT3IH9JncskTcT3IMUklX12CeuHuyyj
c1yTTAAv0kS5WgnXExdLnDrFgcoUJtd6vLES60L85M1vjLiuw3w5zr4mDsioC0lU2VCJ6+oprg9j
86sU8abidgfttZpIFM2/5gMwTjHThwz0ymc+W9MZYWrlPPSksU0/zeC7UOKdUXxbjFixtlkdK4hl
bl4ymhdMYOQpslHngkKKUbmSdShb5n2btD9GLQHhJDkQ20YqIyrj9gv6AqqybZT+/l+0PRTrLcAz
KBhfr1JMmTVnrs3RZKCeBsHVcnF3Ob169BQaRqbTDJzv+XqCAEftIpizMf4RA46q6EjUr5Zu7PxS
S+eOY5pElY6DZjyopAYTIGDpHPc71SA2bhfqOwIx+x/IPW3xO6lAZWDlAd1A0wgiHCUCCuD4ObKV
CH6m8cdEFNBSTKblQdUQpA4EM7HvbFmk8sryVK7r/GLSYUb6j8+sWo6wCz7H+BLX9z7b1ApyyI2n
XTMbFQSm8VxbSBEkJW7BGJ0rGAf0P/mqG1CakqfYIGzAalZhtPxtffytd93v+OlBEcwtHlMNCcqV
XMvkMvhHeCsh43dcYPbUHZUn26WYl6/dzfRZFCx0PrhTDRS7LBWy1BW/875Cs0J35ml2E1ogUChv
sYFBciniPYuEHko5p3P7oddHYPbBtCXIrrCeSbuDcY16CUhVSaecDkDUtYV8wfnFc2Fd2FO2zQEE
1UhCltaeOunP1E7hU/Jw1GBzqpDFsAqNACkkrMyLmrvmBJ+LnAQH9xmNlVVz3S1mfKKlAT1c5G8k
0sKLC5exwi5n7vCIOEVh0LDhWVCCWdWGRSruTAQq8y+o1WeR3nN5dvXhbnAa6WUMRAetA4s+A178
yEMzrcgDyxAXcE9Cd5N8hNu/pe74w96vA5S4A/eMoxjEfGD+vnuxhQMJpPaX0O7FsB7ZE2AKFAyu
sSuhnEIlKJNTkfNeoEpajMfIeiOxhBpiReiqKB+od8j1qJPPHEsUPKEaTn/sTgkdCIzytWaj6tbo
EE4tLevJj92mu4IIoZo5EiNb8AJlN/Z00qDD2qYNYSetuGGwLXh9gvEQmJ+R9hWI93r6N0g3u/9W
iw1z3BY1NltNu4U9Lkz2rJwR1aei3oPGY8C0ZA3AwA/hrVuXe0PXcWFAqjsLtmR6uMtw8mL00UkK
tvAtm+rdZv8dFlsGGISuQojhP/yjvJLnXAA0y1j513G4kyft3qKOVJSZ4l4tMNgsVGWfwrNJfnIM
ubJLqa2gHd+ZdxPhTy/GTfBP7o5lc8rZAHrlr4b1t2NAShMusz3WEAmvffHsvQVlayp++LjWLa+T
Yf2DORFNWID7AuX4lUsE6/6k7Pv2EbW44vkC0PVBGmle9VdcXcL0NMTnbPoWiBs0Nl0FdpVdwHDF
3OvldbQxi3IbR+yEULp0+xqNCqMPDYvhpRA3y6I0qzaqvitqx4Mh0rDN7TZ+cemC7w5YcDkBt2w7
B3rW2oK+nvU/erzBtdFZpHLLhwg9FjwwgryYYIDDzsK3hvzeJP0Tw76UD0HCp2W/ynHbhBZ6ejz9
Z7n4qPPCAcCBgl62uDG2Ie9c3m9Icoescomj9YBoJFHAW5D9yY9gJycJrCCdj9ha5CfTjiW3UcE8
o5/FT6TkqDevcrfrJsIT031KkpdX8MYdYjYU8jadiMHhOhrUa69c6OeK+BLi4mKMvjTooNST5rlW
7JixRnJUv5TsN8zc2LSg4uVU4dzJkyNxJBYYO0gopGIKgISkzTPnlEGWmZZ/au8gTFPpwEcO+bau
HZKnFw3un4hkHxEsUVA3JG6l/N3oEAg+L9AEx+8UTTJ7W+//W97h/Ws1Nn0K1wW3WD1P/wvWZLV+
TfVVI1v7YPhK4T10gIdzaskWlV+NsvvRDW8gO1ybcBchL2PdAZYK9vBH7r51/S01rwaqVWRv1EvM
xqp3wJVaeWFF0s1stCX76JZQUqI2JiNcEfa+TmMGFWgtag8GZXDEz7SJSQo2wvTLqw56ck9ATzFm
rjj/qBZfaFewkoeQaLCQWSTVUQ/VG6bdHZBprgv/z8B5aQe4oX3GZ0eCakhVMafvmmFF4u2V7k/8
mONZMVxDdeoU/wKfyi/s2xGQZRKvIxTH45XiT2PYIt6M6lDHPO1ro2ONfzaqjaL1OKadJlO3gEho
OV0/wtCHhDuv4o0NI7Keqjc0SSALxlBbcSMOBAFGNddfFeKm5Swfl1H21UT7uRAJUur1Xllk6q6P
PqNsHdEGcvoQfjOKJ1ma+qx02/Hj1ZRtutjKqOC2RHDWUAA06zB8kA+ka0tbP7Af8rpvK7kAsNFN
sE/RPbbOSvFkeYdQVhjnXgbehV6MHoOvYG+nl6q7qTlRdy7royLRHKu7MODWrD0fsRfeLP1WIXoN
ML5Ozc6UL5J86rj1Ef6wu7GY1qnxv17BTIFSDOW4Xxx7H6B2BHS1PRv1KWbIrtTnsD2OAL46Bg3k
T8nzmURuK0O0+Y5dNOGWMbNhUc0g+IBdpxBCpr9UvWDoBsSDvUcVvysgUGPjH4tK9GJkE27JO3Sx
U7A4JLWKSNx9bsHZeDbtEb89HCuWMB8FHG3IUwuh89VeJe1im/jSGEHl4mJ0Vz25+lQJqnoXH6X+
mPovMo5UginpYfJbkLzNi1kPW6b4Ef7aa5wg/w4Vb5PpAJCL93J4BtmtJyyPlEODBnLblPfR4wl3
Cptcuh478mIKMDaQ80szzJJaQj2MAqq/eAy0M2dqWWSiLUi2HtNX6xore2k89jYH2qMWwp3BlBVQ
yISi/yeyGLsobpL9JrJ2bHTmXoz/UcMfIm2OrekdZYLVj8PSE7TOVo4GMndrysNSQIH8m8cq6rgh
3ADLU8LnwNmRXMz+FimrUb6E4lwoB1BhFHMREb4sV1INOSPJEM0y0l6ooj1tVXYAfn5Ty00Z+lLS
tCjDBSOdgkdfKd6J54TIuq2DQ0ZtHYAtqOpwIbw3Q3esaVmjgazDD5tTZxyvevaDP13v3QmpG9tR
FPVqcWbtX+YBwvJnmpM2tPaokTifa66N2blzypRv+Az4Lv0WEtGx+5mUcWEb004UBJPPvt8n/2VT
Q0GoIT8Y6CYy1BL4vfG/W0yywxf6FJ5/QJ2W9wjsvcwXxG0RwOCI/or5iOItr6LfNP/kQ2UvnPmf
DWM4yCrWrCUoABSmB/V3zNnIchOhHdXQdcosmx8G3ainsu1ixYBricnDzuQNE0zTrhBEzZHjCi+U
9MWTGQ9rQkpMfMblxjZuEgPLSt2X5VrmpavxrObqBg9fjPkxIi8jnkehh8n7pRABJc2QaKnlmzJG
07hCiT1K3H4Mnn0ACW1XbrSe9ulhFv+02iBQ4EdmvjEwiui/eNsgWmjij51Dme6tDKkDIg3e1D2D
KzsC6/pCN0K/Bic3Y+6XkxSxs1mH4EuLVZTaDFeJjtGAbdxrXMwAgxX73LYMpzsiuLgJO4fdg/oM
6mZv259K8pjJZokC6teKluMpCM4F/baU2szKSlDLrVPJ57BqV0Px2yIYUFaauY1gIE/Ke4aqkITj
pTQ9I+MZDReILnblZmBk6mcTUT7m16BhCBvvQgGAtfiUWU9kRHIYTXNosBtG+qEyd0URsla6VzFB
uhoNi3w32R1HTy14w0dtySzZT7UUr0z5XEzop25IA+wKx+vF09127jPUC1RRKt6DHL4NHE2WQf8x
OKIY1+wELfhiOV0Rslta3vfQfKpM40bAiQQNjL1jRu+yf7Kx3JTlb0UoDJ8AcwJvD1uA/8uwOHhg
WLbUnwzh8iUE/E0Y3QI8cmn3YbKf8ZC7GE8LnSISYqyUXLAxxU78KflXtTyJ8mkN13h0C2vbn6L0
SAMDHqQP3Yn7Kf/L0FLl8RYvI1POPl2p0zVtKMtbR8a9A0o53rHeSuqN+kB3phmbyVg3+U0MTqrQ
7DuDxqqgZvCMzDLvvlIUKX52JyMVR/s1M86sqRhVdqw4dtkADHflD1doCuqwFe1b336qQMqDLzU+
eclGY3Ltl49et5kWT0suCkcX9dYQl8F4k4FAyPZXHmNKuMUpxcTg6CPja/wuS0FwKOVa9TdS3BbW
IylOMaEPw1YbflJvMxtT9NFYKeFmHH5tfHcpYlD+BLw2+ikbwJ1xNhOro+KTjv1vlBfELwwGAqM1
5a9kI/rub1qC3J3ASZw/Wr3Ngm9UsKF5i+f2Zg2swBOngcKaDziK/qruG31VnG3nOaefHgfgIkyN
AtMtBvpv/KV4RbvknFlvcn/1+GxTRPwCKb6DjpXtDhuebuv3Lv4Xj9ha/diwmouYKVeQ7zHBfza0
pgG2h47YWgkUSJBcQlT+kFVF/mFBMU4dEH9Wv0Zt30Y3099j+wuLb8n8p7PERjDIql9wXNfhOiCC
PlyKaKOK+zhRODboB95EiN3XbV8F0Q3qZUBD3KAskeebrSUUye39awlDG5Oc9qPF+KtQsjIARz9C
g9gm9zo4di1HiL2SvTszDGGW5KfeUtQ5BdYvNw03OB2H+tI13srOTqOhYdv/Qwu1rvsCFVe9bIW9
gcG+6hj1T/HNmiXq9aeYvVKfWjmPbQmPixlfe4I7/Kdqn4UFGNri56eVZVmzGCnANQqYmCoq5adp
ZPlOZu1wyCoyBhmWvfz41VNylOFFMtmikvWYAwxk8BjQOxfKq7qpPkvhZ31PIvTIZEfwktJzcvmJ
1pXkQzt8SlK+4QqgmJc5VJo1TTOEkcr7VZkimctGOxkTz/emMuBRuON3OG3UgBJ/+oSnIrG374dv
YTwC0ErEFhDftbDMsyQdrOE5h6WM67BzJN0dYXLjFBH3Kd8zIx3FpuYvov0L+38duJI5Ajzp9714
pdFWGT882CO1OPoKKd8XGiEJj1SPJQjlmPXMEVKW59mEnf7VrzIblhUKMBZYanvXUIcUPII0XUno
TMZRGKdR28XmR0quc75Bz41cQXswo/UyKN4rnBsUsYCbFiaa8on30pqzVp8ZW1KT236ynInn1cig
X7Gzgn8imRgLmAq8x9WbMBnCfU0J+AfvT0sPsr4XCBOwQ3eoCIMHnjBteKraPkuoRXkECG+gma4q
mN1HnRcjNlxr/jp/tPxQz/O4eo+LMgluGjYwlcJloMKJWSyO/m0o70WsU8B+WelZyUmxnces67jd
ITHB/JvCR2793aB9Kj08w3RlfMuImmGsNOM5wryYJx9B9h3ZVz3fiQ+/WdrwKpkgw2cTOGkZBygp
UnJEhiqfJ4VlNQQLkAm+cZObmZqFTivhgqYz9tR93wW7DpRcxFlLMI2CIHFW1s9+xcZvV628GTVX
gmiWP3P0lqO46ngCIhT/auak2V7CnQW1QSzVb1XdKLRxiXeOkf9m0pm+MUWlLc2gsn9lu2LnPWbU
BYj4WDWcbRBkPXGnhKeSB/4Bf8n8bIJrMskkgQHcRMcFYon4qbZPXWvslv60n+SD0v2U0o004lA9
8LGiwG7HNY6PRfUlzfuPDu0sgz9Gmy0PgoVlTQ9XVvkv9Ryjp8Lxf6XB6cUPw+PEc3UADppCz0WH
Eyj/itJeGEhuWgYQ4iNWl2XAXOGRcEUgPXcxEChHkQEEe4waGpriaUrvHYiFxL9Z9QWbGINIvXuD
T1z7z9g0GXDSQLSbAWWD0kNpwAXn2yuf3xmZ4HwGOhJO7k77Mut71vKjJ8cuPoIG63GOJ95OK/9w
dBrytzWuBEm6OLzU1lUkQrgnj2/yZ2jPoBq77tmBpR3st4GyTFI/Q7VYG8l1xGjXoMoN+FEIiljG
jLaUmcA3yxXZY9oRbp6V7K/zKHNk9dF4m5kNZTpi+hiZZdboFluq1/yQDa6tY+9IzypMGXMjqh2h
Z5zgezPeB+LE3ggP33dJjNiksSYm5mVSLnSAhjjm7bEnNDvdxcVKMhwf76+8x2so8s+aQWZsPQL9
brV/QB0K8zLkd+SJHAZleuBKriJeY2esKJ8vbcn/w6YVug95t7BfV3W5yYJDyXtep+kqUG8CbTmM
wfkiKoLN2Nyz5o5eHUjnoSy3zRfXKudQQXpR8vADuppFokBgXqENSc1bN1wZ4lsT4Ppbqh65ovqX
oaLaewdBtSzvrJhZabDCDLnDcvIyOG0ITcBu3mwQPQkCWdRbl9+VzzS+NW23bN4zNp0ynypJIC/F
4m5tST2UY0chsovjGJV9GN5REOX8fRnlsB9H32vddXqzOe+hRqgd42ZVUZcnUI8yW9tjvePBfhkH
2V5n5blFNh/6d6/desoqM/dJ01xAlq1CJkahDw8RpjAZYC06bpXF8BqrdikYSE3urMsfn5XpI7W+
4WWWE8oeN64cLqSidcJHZ3V3uKkrRjPZxHYtOoHAhTvndb9wH+qKZJQQ3SD5WtpRmq56C1wsvcnt
dYC76e315DsGeJIMv7l+iQvuaEZJlWshoAHIS6BpxUK0u8TByxs/GiTsHEgfYfBbCUSm1h6wXUFa
sT2sysJeS5R+0osSwZqvSiy+EFNTCheZxQ6lIH76HIkNZlg23mn35vfb5BmEaGKFAFB2RX1Ecywh
mUUfNsB8RW1T6e8j3I4OZa9t/w7ZbmKLYXk/vfyhqqPjQ4c32heN8liA2LSQl0CHCtBiCIZQSci5
Gu0k3ekeBkxSfNzBDocQQ9siWXG5FxDsUPwqTPMtInedfvpmXK93PwqKioHsbSath1jZZcahpDwc
9Ecf70dpM/AFqSNkMIUNSK5vOWYmPb7GGWNwZcm7Bype428XNO89aX9NQ0FrQoG6C+1YsK6qrtJ0
BGe0pKnGWMIpmAWuAboFnhJR357sdHwGs1haOBGo4ro48shl7A0Z++Tmb0qZxRQBslFtcIX037V5
HpKTIKirjQqObtJzAByrX6MJA4Xxe4NiLj2qxcKk8hpRwyJNKNc84CI66fLWp/cnl5KmHHpCuWDm
UxufyiOM/qHrlmQn0pey/6FVrzL6FcCQZTJpp3kBqDbPotzZ8FyLN5UbGXN/sxfDhS8ZooKwTzPp
pGdfT9o4DX/JCC5lOlz9FBqszr2KYASQub0xavSciAU3HSgsmIfy3tPJ2UONVq8a1FCc9swXZskF
un/Ol4L3IBmQHnRPLCqrKr7HxuQaHUkhQ/NQjW+MbO6k40YCC+svJXET6KBF3ixGCSD/gJSNX5up
gu0/fxzz8jD1EFXnHyZiBrKTLqVVLHMY1h3Z6KTetLq8Fuo9rT4iqdrqzRNvdhW+vEznzkJtal47
89WGODiZSWndfWQem1BGt56ynpALKNGprf8INnRqRHUqhQEqwcEfN1ok0GIHl5Lw8oqP32ZwCJo0
qJcSkIoCYaKgPIv1zzjdtvmlqo4+1oMQMrEWZY8E67+N+a5UXMm7JOgftdQJKcBtGDsjSd2JajBX
muXNjFrEcwCvTsrlsgcoR9z9KmjUhYCr0nakILolezeZsFh0pB0kJCxh7uT9jWSrBV82NDhWhWxs
60NDqFZS31PiJXxORUt3B9+NmNkCA170rBtxPMBLIkIH/YrFHnqKDPZYLIYw/vWk4QL1pH/YECm1
7SYSqjzHIkihZIIRNZxh9Dh4m5aiR0fBmEUjC8su4/UofkLDoOxQ0b+gWxzdamRVYkw4X5i4rHBW
Zmz5xBiiWsThj3WKEeoAQ8HAA2tT/aiQSAGv8wgdsZE5EfKubHgnNGYzRbchZK/KxRGj/8FggLga
65iqL1UFWz55aMJs32CDnpGZ7YRmI8BM0LfW34oH76Cq4wXriijapgSgjLZbz6b8hz/+ttYVgxXu
yqtXcQ6yuYVNJrKrLb0k7yu1DnAWl8P46LxrorxE+aqA5tEdTKcsOwXRp6peC8IrfV64iltvHFhB
slyhHIFQMMLHCjh/mBmWasqV+45nehkpb3JyF83nFH0o9rFmjTZaTxm1DivPiFW3XnpL32ayqjKn
VjkfA+4t8iLZHzJymSbrlA7lOmDqFdbH2X9fyKi4qt84su7jrJINSGVMw392Qc0InzCjq4aWsKiU
s0z4jHXtk3bR9/MNBtYDPGfcnAOr2BM5agcfEWJ5VUN3KBHPFPA7UBt0abRJmBl2+MTIg1umDBpV
1H0G9otC1wCLzF9o/5Tx9Nsd94yaO4MkOewVQHSzijYaJpj0LaXYEOjAhaEgF//XVazI6sbnxNYO
eV+yuC3/GiBzJk8FmDIuaoDqWgi+qnTKttpA8HZChIpDR1ETekgzN3p17CNBaFt8V6p/EamOCWlE
VfVeNj4xQDeiQvRm0w87LyvOoYjx6lgLmeVUqdG8dqNDEDXjnM98/tHnD6NundE2uAsyduGGjWJ1
bquAtoQMMNRdoep8EQ1A2Kb7S7XoVOvKr4SaKej/F6gsW2aXkvWmGWeyC0DRcMHAC9G1BuHpgI+6
XSWoEZiaGjY2OpdrL2hw37H4iIBGqeEPzgigmtRMAfr0rdD3KpsDJKmeuHrmh9UdRMRx269FnezL
D5XaZmKRnGN6bUx96cefZve/WYsobwlsz5HI7hIJYVdrQIxJaokjN6Ry66Vg4dH0TIAB7BpTYn9P
Yy6ITco0zbDYF05EIAmKP9aah1qZe8OrMC5hb7MzBowHRa9f22hounSZin95/jPJMc7/Cf6gW7FZ
rotv1IwnKfoIUJ9LL4uSjvqsstwWjS/6z9BHWMRSdKtUPGb7ogEHpO3khtwk9Sj7XzL76gKVirxk
SHcpNP086ukzY1VHIyKyXQv6PkGONynkiMYHPRBzJsJSRhNoYdsx839mMbrt8AdiJsYcUSFQYxzD
Xn+GzGsnSaw7eWcZ2j7OTAxXPZW7xpc9k8GABlCTWRW0yuGmGP+IaJuQ98Czx/9SN98auhuCbVnV
74C2aIwOh/4eqTOCddFoDN90Mn03Pou7AO/PipeAgJ/gnzleKJBV6T2yMBIxArFQxSTdoyghPciP
PI4AjVFrwcmd052YAHjpIe3fbDXGmEdpjhBFXeU8TTVfghJ+lBbXCWnnfYZQ1oIU6kbJN+Jnv711
xVWUgPv4OydLCzkAFrlFY2KFR6st2Jgzj1xpCpj9VW9/ICeIMm2lsRFd+97DkgAGqiuZ81uyOhfO
9iJiuAVDJWBZwZEVW6sMClWwjZVtoBsgj5+Dh/gMQidbK9YxP4JnvcSPkJu1q2ORJKGTP2kE4M/k
b4jvtkH32fNp3VG/Vvxb6W2EfJHHfVrthr8UXJ81SssSucjcy7JlU+oL+ZWoP4i+OuQZGvTLNCHp
YK/mIak50TRF3UbBMNQx+BtCpgbNKe5/hF4CIsY4sDdVMqQVftp/ecFeemaWJVSsvVsx1BLpACJu
BT4SM5Spmwsf81QiT45pdetYoZ4iRjiFMYiasnZG0Poe9oCZItLpG+RvKdJAX863pvoIke4PSb6a
f5eUYUre4GOK7g2EQH9dNsex3UkW86Rt+sik99b/nj0G/FMi6NKcytul8LJqsDDTmxS6SDl9dj8a
j8AVn45V3MwQ7SRM84pIR2VeAYLU0oBcqVg5RuRI5PBdMXcePdQqOfuPkXF0TMeb+eVpiueFLizT
epRd1FBugOU+wXtAnN3XSBPQdO22sRNc6syaFIaxQbLlnSKbU2dSWV78vF0jukx4NHzi9fZMcUex
nvMJgMeRStUD0DljWgo0NyO7Q3YJ97LjbTI4RnJJSFD0DzQQhDzMQmSM4j7hnh3zdtyNhLBaaDKZ
YQ4rncF9A1TzrS3W8F70eA2tCdvIyAKm2Iyqq2roNp4SLve7Wp5zdVng7clIlPGiGGbPnSu0nVBF
fPPndHX0ktm++rI7sGhhB4zvBWWGTQJ0rX3nuEiL5my02yq7N2gCht+aWrsquYzqd8LcFnSLRA8k
+pye8a9jwj5UE7cFqR1NfkxY5Ncc2LL5P1p01F6TfK5r9hTqWvXtA900EzrBWTEFayHCVVlNa/Tq
uBu0QUIh81RpgeLofYw6N6+ufsIWyd8WZGzFbGch9aaytx50Koezr2LZ77lKBqY6eF2bm8zaWRBZ
zAeo8oEJcjvZjKeMix9F9zeBt63hg+N4JyLn1A1Oo99LRP6N9bTkivL7EvuHJjya1IGqZFNgHwLt
bDcX3WS9Iu/t7DmYyWqkkzaKl6ZAWJUJ3MbcihOyzEErJr47Q1eG5Jhq10r7C1hLSMqzmFH2/c7G
8qinX6JNmcFlCLiPRDYTfx1pdGL8ipoUrOIrLQhtg8lAuXSy5GtCQhv27fA9jzckGTGFQci7GaNi
x5RO8S45eogEO5Vk/tgcEiPNZFXfq9bVwArjAAFkjuIGqhj4xrfIdNvaX2VBfM/JcVMuQ3gMphei
gdCeJ+qNXpFNJla+SWqp/dGOV18/lVThMOTdKdvAYsHMpOk49JCqzgo9D996Sq78+8SMo+XFY6aO
l9onWzV2JKNxUW92kAhCpuBeRnGMdwuVmaIi+YBjrf4poGmi3sK9uVaKbRiwnff9nRxegv5fjOpf
LVRKimht6WwQpPeGg1zB0mr4s5cTKcDMn2bz0UZnOaHwdXGabbvwNHk3q7qbxEEYGaqfwVXyMwMz
qMkoPGlnG1bc376Y50gw05F4/IbqKiEmyXs3+mOXIR1CEKTbAMVQqkfiJn3YtrGy/VdEjGfJuyKk
JTot4tkMgW1zWbLwy9hSBJvU3Jn/cXQey7UaURT9Iqqa2DDVzVk3KDxNKEVyDg18vReeucr2Cwi6
T9h7bai7hW4cAo0Ftk1jwbcdX139kYBsgKKzbrWJoOd2nTZAu2qdGTKASQR4ksGsbtabKq5Zsf24
NEK49J8kogV+1kmLB5UHXuMqwczAnYTmdgVox0Gj6vyzwPdEw8539pX/NgwHq9J+2Z/f8yZnFe3g
s+cSIfZBkIsacBQQrrZ1XJ/zBfpXgQxe4y9t4NcWuzD50aN/HSu0QY67Tu3zWtGE9mvCNje9wV6C
Wj7Cd6EYDJYkThQZRO4uaz5iLcL85C3T6Ln0XGiDtkSazoRKd/qta3i7+e0tPxpmA6SWo1UumY5N
L8Kl8RY9kdXZ28Ru2Eg+O4Q1JRaeDBWMlVNvIMVIfRRvpffr9qd46NgSYmLTQ1Y43gpx52fEGM7X
w2NroisLGPD5kH/r/jS1I8oSgPxMxDuMFYFNfhlgGt/jpjKH5qCc/7tVsgDpxQLfWUr6wY5MLS2v
Edfjo2mGZlOhP3EMfOrcvD17XsquxGrec5hJ+AOGnUssmqFbYAlwdAz8MSbnKbXqTTm9Osx5KZeD
x4QsxiMdSDfgXFMiIm+MmeObBi443rTUbPYIYJaycbbRBA8Jsl3VSvTS82zkJZrAdIdyFdjEieL/
NvplLe72EK4IKKSVfx14/Q2mgz0xcYShtc4vBAZgHdEpT8hDj9nWZLn6wwTHOK3xWW6RG23J9Vik
2E/kuA4c88PG0ZqyiXLvWsFMNt0orKYZh0eC4t4PYGPi9GkH5o/gjU0E/5HLpy13tGNU56xdMa74
PGbMcAvZchQ19buGJq3GGt75e9l9cW8FiF8KDAxpTnqbFK8R+y+gaLgq5GoiBB6tuU+OrWaV13wy
CZau3nDWZmP7XTmQ/YcCmkGBPYmMQUSRSeQvtfZzFIA2LPMY8HXm7qweDnYpB01hZ3SGmB54ZatK
rcOW+Ty7ipjrvOelKWo84sGuZYau2s+seyY46EKq+IJI7CeJ6dtDZmXX4zl3XmfIgvCOKToCNfmY
druFmyJ0axNYTx7hEhZSj8ALzw7bDVl98x9eu8LciemjLzB0Mp+qs3VLMp1XjC8YDVjr5DPJeBUh
NPJ1RpY4kZPaO7jZQYAvcypv06XRpeqZtWXah1uPxlMPsFZ+hqxHA7yYGQOs2FyYIGu1GFF9XqwT
TOlev3XyY4+iYsh2ZtwtXT5lMW0DdNtjcdKQjngM7wwwzrn6LuncRzQ2eo/TGzg4lzl/d2vVGRfY
e+upxuBLCoOE9lynoK+Le4tCwp8f78BvkaBMt0cEHGOHfPxcIkgnxvwp9sQ+FhkpMvEiN7J9OjFd
QSuKfqroXngMO7LuYFxxmaAuMPVgo2VHQm8Yr8ExL6sJS8xM5OyWUaofqzq81CPuH2wyHZROx2m3
umL6a+eUvPUzAZFbY7bzGuktk8O2xCBiIWosWNwa7c3hevR0mt2e7r4KS+LGNFLq/7IxHZ/qrr9E
IWmYMOQ84dHCbWAWLb0mW9JZbDSTKolO1GdfRG3Vd6zHQipJ+8XHWug3nKKR2y/1yjzS/z+SkGm9
C9nh1EGmpohaeogf8q5cmLSpGpaCjOybsYNcC9PNMUHCtu5SM2G2Y7gCutTBtzZNbafR+XYcIK+m
2nSG96VoUn3e5djS/yZ2Y9wdbFuthWvYS3bmmG8WAgt3YdIemMl7bJevIU2mzmK3zQxmFv26xYqD
8vKp738l/L6ponAOK2gRzPUD56KreDkg+04R6kBwXs/ObOZ4azNQ7D6pH/RNm+27wlnZ8UMy1tdI
YEzHHzuCzGt+jxW6j0/bBUfTQbw245OHqlmT6cvgDP9G7YSwbzDQPropyW4QJPtNLspXEkWQtSuF
k9EKvosxOfSBN+tjl3lZPhz5aAsbMk4DGLsIIGHA+GmvXv0i3ZM0C+RbH15NHNaA5zCA092617JV
Vxuxt8+V3XAPm2jtutcGjRVhKAms6+xFSXmIAm+bmQ2yAE61bLyEmvczVhHkPKTJA5KYOsS5eO88
zJoFdS9wJ4KBDRu5pDFbqe5FrzHbtvdRK7cq9tmko2yoQMeR8oB5F2V+i1Mvou2xfmC1LoqY1nUW
NXA9wqG27JgO990w3xOmU0by1UlG7bH9S7Ys3ZMO2IZlZ4CpL2q2yUiWXhsSxxrTP1x03vuuA76A
u6MIPifEvH7QjWxoavzloJHC8mbkWG40e4liBD9/nn8zKx8qsiKzn9pzv71olnAR2KKrpcUykVUB
+1pvVTBcG7GwqQZFNQ40p9MIGbl0suZnvdVQ+5p8PCZjikLlt3TO+vQp18jZ69VryVFZ9ZzBF9aY
gvVbaN5BylfesbSpXOoXD3dQTPcSHswOYQxhAIXF/PlfjD3cDHziR+iD2X5HXcA67OTJeas964sU
quffsfqqLZCqwXOWIAZWWIE5r+dYjGIEU92BByEISGdSN8g1nHva/ZjOF4hGFbkrZZh3DT7GhIAK
RveyZ1ub4VdzuJf9DKSnH20nttnhvPzlxWj4mdUg/UQkXnxMAZ0hoKorhL3WNiZ2TKvkcYriPbxC
QsXmj5tsb7Cvl6wh+MPnqIzR1Fs49gIPxBlXiRf0a32W2CLKYc9u/jZm94RjtPLq1VS4//pkyBhn
yQ2VH0FwCUtWyJ1EoDlwptGoevZ1CBkWMPidJKogXkYDo+wQ3hq26/yPvJdfJE/tohYOOO81E1kM
83sXAlHdAjgX7xZ9YWMsFWpvuyI7O4edc6/JIWmwGpYYkaq2h3spn8r8a7JxtTLebUwPtxupaGWz
dvAuyAy6vruPcSDqrIeGrFrXeKJFVu9GO6ZljVYai+3SOKTj1Q/aQ0OcclaLk4k9wyrSRWaf/DTb
RkSkQ+b7MPt2n7kmEIyOaNR9MufQ2bdSGKwC0aUyoDH67E9jq5gIjZsHGno2JwsfGr6zykbkhRzJ
wBGjGDtGibVVQb6re/Tz5rjJkEySGbNKqPccJI2GG23KBrJWXX2MvXxLnRGR1nfBBFIHXCt9YxG3
/7LCPMU262cOq9Rrb8SVL0223l1tsPaczgDdniIGFJWAhaCK86yKTwDsFQwcwNXdIH4QgvNwbZrk
lm1iqy+5TAkNNg+G263BCtTF82B0c+bIz5ydPFDP1uI2xN2zTs2TT5Kirt3UnrMjjfvJSquXNlT0
FW9490CvpitJ1VJU1Uq3+t1IceK1PuS011lqplEVusQtGlR3Pba1pAx2yhkPlnA3ZZ9vqrnrgVlH
OU9CDPkBLl8HO3LSiWMQ63ki3um2UKWIdYywUKjoEQWvQaZfbA8ZMDO9diRh6ZqiBaioD7Px5gti
cvBQ4XPdeRq4M86ukQMtxvWX+8argc2W/UTUkf3JvswgCpZwv3WeFGv/f16ovaLo5UPvN1aJwsIn
PncqLjGDLateuXxipfbZZc+WEwONZktFvqmKAIPgDBzFuWoYB9bZ35BM65JmqdX9gxdGGzfNL6rO
9xVwBpfHHXBAlGCO8vodxSndQHvj4cdopCxEc3033azi2FuUIG7E7pqiSoNC5jbUirl3bgP/5Mvk
Ijt3mQ70bSQiVphd2fbESb0ZKnMdk1iYGvHaQrTqJWJt6HIfRGDUaIMFAwGdmwQTvBTGCdhs0Tws
CgnvJY6wj/oOEiJyHEqanpo/5g/LHNeIFgoffoNsixXiYqiKi8KpGQDkyX3SGtga+harAYpiyXZj
57A8KMsBrSD+fdp1IQVxJcUmb/YuetYUk1UJM8vG7Q7kA8rxxodL40h4LPlbSIMa1QlXPaMi7qe8
TA4uqVSyDk4Ukijq/HOE2cXq81UYsa/Sgq0+ym3TlquSuhzQPnLd5tb62kuN+7ZlKzBggJ4YlYwZ
Z7HfrVj0q55ZiAjhzOkrH36KyBXfMFvZlcm/IRJsIc10G1rMVZS/L8k6chxITfyhHAsr2avTkt+A
9JNnkOh8I/juSnTkLmZU69uvPsgP9OM3nYlDHoilB4ohBy7lFVsqo03kT2+eQ7ZVqLg76YOwetvm
Vw0oLGSbr8Qjy5eJQOcHn7C3qoWaKA5953myNUYExNLYwH9QcMxaETky5MrBcZmAiD217hi8+n3w
ryVpM8nQNWY1nwJSZ9gQPvCPGmEFcoOtNSFkTynF8OtYcXqwHe/HtL6Sgqo60O6e6ZyUPmyUOWBO
11cjpf8Qag/NI5SibU+t/9eNP1m0bLkc42Cuj/SD9DQYaB+N/RJP3ioQv8r51Wz/Jugv5nl9U/2Z
jloEyCSGVDCPNfeVS5+T1isQfEsTp4lgTpDxVzXMqwGXfMjYHNNOJhwR2Hg1drhQ3YDsdejiGujD
7Puw/lgVUE2kSfW0pRl6OKGHIQzrLlPixkvp5P1l0gCtcNX0LpE79ZhGOz06jThhynDYhBqDzcra
62a7K9PwYLNXHeoXqzl3A5sfwRjQ9y0c2axRsTs4kIbwWJ1x4G11oSHd8K6wAmFsY66kFEfRsM2s
/hiwO3YTPAsRxlnDxUyUk4/i7yRaD10gGe1y/qe0WdVp/TmNw04yWXH7auNMaNJkx3XB0x7JVQCE
AAz9OPbVq3TTfexO18BghiajnYUNvIDA3AvmlVN06NFNi5GoVQckg5Ns4DBvhuEtcMcHRR8TUrFK
PGi1JlIIq4ADEdk5+oUUB7q792DNCMzvARbMzic7o6jBLA4MggJUqSxnESQbiQ70vrmNzrmjZ05J
6RV+/tdATX8qYvMasOTrCC5pmHSmU7XJS/GcIHHoPINI1O8oeGFLvpEadgnIjk1Vo/6ddw+wZnoH
mpx5qPmvtQbrKDgx1pyHlpWLxRmhEPmqAcpKqCMpT85NGT346M/jFL65dsI9YTj5YtBfdabyRvXK
sGkrC8CrCKJKdlQZYi2t+ikI/CHMeQu493csN/C31yEiv7D9RydI9Ro8UehjLEJmelEhpbbpoIjJ
QRnhqcVllEK7j+Wh0L+rYFdzN/LOHezRfeiksdfAobOBJzBHGdIl+NN06L3hp00Y2GNvS8hmCcmk
1ANOSfC9I3WLa3+0ZbQp2AyPBc7WgcWS/jTH4TSS2wg9XxhXP/lAdqdD05U26XrEdyAYUvch9QjH
jwtMTnf+FOMjbQxOPlyEGtJBGel3oc8UT1pqoHG2dUeWi6c0WRhg5tuO7hQtgY0+OBY/NoKvQAis
lhXWDvirlvk8iHozT2Fzw+k25N3ObiywdQHsi8fQvgm8tRE8IH/c6xX1ruCyL2G3sNk8hnypVWW/
kgzygojz6rd4c5xsPrQjaHrRkUbnWcaw8Fj8teZSUqhqhPawInvSBXMrg5FBznDTD82N0PTTwHkc
jWAilfyL8nmFyy9mY4GwWDsDy/gXMBMYEPbVNvp2yDujth6y4lZ5zJfCcRezfvUw8WZxvg8sNnNt
za45W7REgzU4DjSn2mU6yXx4TEdFbx3KbyNXrzXHTaYZFFwW+jdTvqYVAkfq6yIJZtYLC7DqYAa3
HM5JHvTP6WSt3CZ8D4A6ukV6GLLm1rMxEGO602retjn/oUIvYyYv/DL3Rn5W03AKa8lAqFwA2F8V
ik+1JXIKHp8xjCvF9t+YDULSfbNCGteh3OeAIqoUeYrp/bapHaFZ7YDtyBsRhBGeNt3PXmuOG6II
EJRH09FKwPrxDItAEPyVr0rlnTq8YmLqHyGF9zTim0rA/5RA8oo1n8xODgG+hXbaEF1Pwc70W3fE
WpivrUUFpwf4D1JeCKdBL2fU4i2urxjNvMTZlapAr05JmOrphRSHZ0t9lemr6qdDZXE+VvbRMwV3
z9cc5mID5SutpT5g+QPrLFrvMA3jTpYVMDlPX6mWsVKIZT/oPbIC0CmKFipRdm6hLHiph+2Bsrmq
7kaOoCWPNoKIvSZBGuEyP227gykdrpCAJJOOQo2mwUax6vf5oxydrSMQ/DoAiCp7H2avwkeKMqeI
EIXQSe9egEuq1IiHYF701VgQmUih4ApMe50YJzU5r0HdbhvTPPeRuzHZOdp5uNBFua/ksLbq9pC1
BTIgJGaMLP8qPzuoivdwvgRVg3c4XVuEWpkjCxHprFVZv6rkM8i+pha4SVWsAXxzDLFlyvu1OQX7
TKhdlEzPflmuPHTPbIGYfCcLa8L2hbPZnI4mMzC/kysuZvRNGWwjYi71j9YjW91butBJKyHPRsOe
JBHbDrlKlp4in8sk6Mnv/eGlwNBDeh4U42GihYLOSLo7d7B9DmIwlZDc+8DeKQ+WIkuYAmJIpUu0
OYwNx8TgjFU3l52/IpsljKKNQdYSZglLzl3D7HJ19qRfAQBnJcICMCTNVhQKd5l3AknT9sXVRzzI
XXsfm26pcuwEdsBuhNK3Bhg0aV8ZXamBDNMKqmMaups4dr4DhWZDNFvdmjgQV258n3uQWDTv9Fus
EVKWbR1Kko8SZdyA2HsSal9GNRLj36BFkS/xas5ShBbti172l0xgT9HFxZTuxq5LnFzDfrBB7ich
SRBsvzWpn2rP3/mmXNl9c9N0B+Mc5A4mqnIMMKSdHZLBJ3fT6WDt/uV6v0pLDlOUiikTw17HUlts
gwYlLCW3XdVfmfqokUjn3qfNaBv27MObWG/LYkN4HCnOafqRcCOH0YgpZwgPoWJAG7dfjhPeS9bv
y9TpsPj4LOAtXc02pAQDtLBfZX9xy/wUeMliyO5yttRjSnSjo6jSfYZDuGcDBASBCRvfmlKcj859
Jp3kcP6SeFtU7+kUH2R7tSDIRMl4wuyxqfA0eM5wSeMJSydOAETjpqUwfTeLeKD8m8ECyv1XIhkw
O/UYx+wglXE3iNkSQflqhczIBmfVogd6GgU8QaCujkINSWHp29ns+J9uYTgB08huuqzQMpa/WuWz
7FPMieJvvSko/xQvXdfZYHPi4R2VHWlIAXOhJnIZdli1TwyVv4kjgpRIs5TAK4oy2Qi0KFN1rsb8
aupkXKE+yePs2TPgEMhTEkTgq5qM+LtEoxixjmX0E+SSbhZRX8iWprLTNRO8/YBDsi8AuVT6W5gx
xRybWW0MBAPirZVkhGAg5R9+OotpOrS6lfC7vRgdpj/lJhkDDPGAwFvjVDX4hbxi6avAQEdDlTZ5
pzDvbxYS4JijTRPtOXCda5lEZynGtZHYW5V33J8dDgtJfM3FLl4m/1kbKWcGeWldHes/LoKsvMaF
eRjDZufi3prQGDeG9qy5Eqskg2GiLs2+uyQQp+sQJr83ebsxQNZoAraeZ85kLyQaFky6Ka3uTgFk
5WimBQLJgxjNRZ0dkkEs6v7dS9tNYHNFQo9Tsl60pCJGHEP8fiyZEHGH6WE2olelgOxrbKjPZ8S3
ztEVbJIu29mafda4rFUQ8NYTdQ5GKsoASpIRZA90hrNenUs+NtHzCgaTaCWGiQIvtBdNNmvJ0c6Z
MePFFjM7B7ge7CrxMxIaYbBXS2Ox86CgJACL4c+Q3m3uOmPcVhq/ZGZgskB/ZsO/8CXA3jEE/aWu
oXSDa9F0f4jwtk1kv4RV1DBdoBfDlIs+VaFwhNrbGcWrO8d6x4g1O2RU8dwH415qPXWh8kNrgbnM
9ji7eKyfKX1aM7tdNPYaqW59GFp77H3/oRXNL0fJZazt8xgXf5ZEFZSjzRT0is4EQSphb1qQEd+7
nsGgx2BY2dE3ZtwQoFRB28qJe9uNTD7o7quYBdhNhv3R8J1Dl5QAdl2ci2EVvjBIXgZFgDcLWPAT
d9pTV2Icij56/b0e71U5bXo/YU9HUKoqdnN0Ez3lk2mGaynH3zaoOfUoVau6ItITKrqeUx1zn/SQ
0CGRo4Fp6AGniLCZONvpZfqo5Zth8sbUFA+mJQEqw0fyoTJJJCJDQ0KtonPVXLbhUe3eEg1QnhHv
e86qEbaDVMHBSs1zRuAOmCYLNTt/8ggQXx9U/8bSeLU84rBp97VM7tLWAkECu9LX7U3malsGmAtq
7K0NlSp2xUajEGa8t1aGesS5Ma/3cDBg6OLE1dJmH8UjCwyHYVO+bAP2mWl7b1jwrUO+/Fyp9chR
GiA9GBvr3ADEb2Xx2bVqrzu02pm9nNLylMHNM1n+5tqfXzwSovAYz+LTxqRj5MT8Tgh8iD2i+WJg
iJvfQu2ptWAbcXPmMY7OMn505PjYRUFYa75PQrV1qy9Fnd8106Lv7w61Dd0KznKEb21yK/Fv4UkF
RPPqFsN7MaEFUkSe23e63n8Fnr5INzYm1mQtLZn2NHCPcfcEcCW5r7UZqECH1UfHoEVKFs/Cj6UC
1Olb5IE57bEJylsSq7uT6zcthzo8mUBJwD0K5zGk6tMOum05bl3skVWtLcuOGtAmfUPz/5WNs5jY
zboMHITC7MmYKh51ZAkjP+lWZ9qQ/kSaSyzS7BMQ0Q9B5Ld+xH/e6e6LKvuPBm7ZU9jMgHT9AIuT
VimAazTl5g3h7E3GSOK1AUefTYmio1crTQd8lYt7S3xUOKRTHmCGH7bQB5hvEx6cqnxunGSvk25k
SP8bAvyRRTzc3+DmYQ7pLH6aubpWpnyuTOJWyDQyEFWjELlyMQxMsphoaShfo+yS2cVNZ64Xj43G
pNzfWHVxsHPSPkvawwJpNDITW/M+ahNttRAPrdVPromDTQUtAUfRxkQTM5nW2crdTRDGm8ZDSoRc
x1ZUWrHxAOIPyQg2GROb8yCYbOYOh0MXsvsQETUEzBujqe9xZa114b4UFY1NmwzruguoES1UZWSt
ZPaHhyIAb9dvRHlC/MjV6UIHE+2I+xnmehbrNrUCEpZAI+zdB1AdzLlDXSTm5G1oI1bM1qIO6he9
CZ4tr78rmlAGmqAXDcBwQ4GMHXIaz37TAGlqGdzRC18yhCAiCZliNkePH3WpZdPT4BGI5wYF3WG6
0dt25VDTNrF2ZWpBRGAPWxgr4KjeioaeGWN4T4MfGT2QJcq+xOZQbOOQnkW90Wv+0qHiE0JhVpUM
xyqI+SjkmTwyo5fWa8W6IsV3mQ7Nj9Gz+zTIUammxZCiJA+Go8GuU4NfzMOhWc52YzisndxbCcvG
YyhXoecSTA2sAsqsTruCSHo5QQDQOmPp4P2RUF4tpCoO464uknfVp/0yc+dYMLQqpfdemOACKTuc
pmH/VH9ywzqLLHR3nV7RX+AUjwYvxr8+I6lpi2eQdhOIe5+i2S2dM048wm99/GQFYIy/poORlb/n
bUnJZh5razw0pXMom+lcZuk165ONn8EdM2prF5mPEBaQ2SKEdRhcIEG32MYuxtpAoCANZ8tk5LkJ
zUUxzxm98sTC+zctweBKsFtFRDJcNnUnlJxo7LP4XIUg1HMCAFLNZU+F8LXg7FxNjXWXnLOhXyCr
LPGMYknGcJfFEKoK1NCxrA9a3V77ojkTdLcuKSWARpnvZYpcoow7NvRasihqFz+uA1/DWBV9RZ9q
5ndHMW1V5YWp2Bm/C0YB/bU2OoEmi2NddvRORezQS2afremUZFy47GtFtbe1/q0Y8y8vVsspdw6t
Gd0YcTNTAs9CwiRw32CN+/2791jbtxVhjA2fIWZt/kFCRLBl8W6U0z7okt88yAgz0w4J2nS7dHgV
oqvVI/3nX7K8YCLVNv5al4yKsuBgUxLFLrLESmMBETJ8b/AlckASM2JAdZvICm4SFk4CS1oQUtK6
lGIFrmy98r+6LD+i79/W5BgEJnJYI/wViXouDcC/hTZt9AQFszdaj9A1PnsbfGaMnGukTAt7iUqR
ShrU+FgzjyFHSk6O9zR0TDpzWDG53cVLV0w7ZSoiqDGV2Q2LBg8+MX4eH6ta1eZnwy9PzpD9JbIn
6xt8bBGUq8RoCfazq3WuiBfT4n1GLDHXTbGnTsXVgPRDd3c5PY1T/0vRBjZTcKkFfGsJCYv5lp6S
Wp96C0vGjyoRG4J+KfChPVukdVdN/WB1uDJgeBOuhCspFM8Zu8TJ6paajjxId86GoL4sRiwlRrXj
4SEi01ZqdkYlXbNmvHRQk3H2I+QyFKx13p8MYd6LiAM/y09h4q2zXPwlGrqeCjWQ6xCybjQBrvBy
7UEzRHKDV1Rnt0aNolx0RBKNKtMsAxFberURlj2N7EMzyaKNaR4CRLz30/QYJOTAJtAw4gt3PVFd
Dwil9Dg6SMk6KmHzJ/QKQfFwj+r2HHt33Uh3gegPUWR9kxe2Kpz4UAou5EqcjJbVt0mQlUQfB5wy
KP3F4Jb/Qi98VMGIKs0+Jh57+pGFOrG3aE4AFCAOt/L3TE6P+VEVCvibKNZ8BthjsfawtkoYXQbB
gNE2+Kt9QAulVlw6rb+EmCw1jysiNk82FOe4nzZx6NHBGJhewr++ALdtWKaJwW+gZkOLExbnQbMf
DXssrWNZYuAsHFzII2gonoo0Zdbt0if1BnoECi3Qa8Zh1MXG7FAMjQTAWdwkYWtfuzHhmgKWMogb
Ib1PeW8v2ZtvnZSUNurkp5yozlzvAKZTxaAg7zv9zfcQ6LNPJqLaw2uHWwnScObUZ2Ez2Cgwu/k2
/e1AnY7pmijF1l6GJWaUMcqOjcAI3dqo89oeI2Q+C2CbcD+58iWLCbTDojl7nBCp7BocPrXQ3yt9
eHTOrFwp/I3wplWv+g/paPze4UbK8JzC20W3qC9rXF3wem5ax/K9cax77lfbdoK/pQd7p2uuE8+9
sFGlZMCgQytEovHt2qCvovFumy51l5Gz2EtfupKRq+NRsqlL6jWcgPm1o1dzAMOZfn7vgvghnHA/
dtNLNmksovDflMk9A5tQWMAvWF2zhWGkDLZOALwnbg47JwAGrCMq2BFMSIMLSwZ9Vn+zsfvTda3d
YKa6F1s3tlemSk82odGGBzRPdN6HSw+icciHne1BgEOlOajvxn3jzHjX/e6uuwyICQix9bs1OYuo
oAtX2q0DijRSmtpOfXVxMDm58e6M3nPIyC0jFLyiS0EBsDPqK5hZ7BP1yrReEvApXD1wqlgXoQ00
Ru08DYgpet6YMpMvEcsjB2uKY1W/SLTeQhnj23yxlXHFpfNrchIX0Z1t9bmK7Z09wPWP/tkp3ydy
kMLm5q0gB1vqqGfoX6K8OejmcCLEEHfpi6WnbDgj9GWJ0x1jOce8oBIPIvIESC/zBMN2CxFoMX5V
PhsgvK0mtBYNUyAb4Odh5KWSzmIoXjW7wXWX0kuDi6uMXW/4u0D7KeADtm2xHR2g6EbXUKxCgZga
frotrLbefamK9yHhEQXja9SjjmZKqgNiKVISlDGXDhaDrSIkZ4TgppFbvJtw1HkZdCJ4IUkOCANU
9LxrmP5FMXIP3/m1dc7KHIBVAiqQQEHA6K6FG0x81nTDCo97okZip7tjkYAab70Thsezr5wPk2uh
VMa7W+VPNRwH5cYvo26R1v6t6uJFBgCuVQsrEzkwuyI97zcaPicZHfWpx4GElcz0UEAkacHMNN0X
usaIypvpYquSYCw3JRDEIRxmiE+xABmh1WKrOR2oRVYZEUGhgw8JaqJShUt9iWvUaLYbXVXQnO0A
Cane2aQjd0RzsoNnB4OqZWNEzSHCXSut72letjjOBd8G9dlXNTg/idtepmIeU6MwSEPboyPC61Qx
T1Hqe0TcPEkiziPNupZuzTZ9XPqQIUzWJDCmG3avJt6gtop+mjJHKsmP3OvGM6kb6wG5GtP+3Yj0
uo1ITuAVEa37Bir+XavJxcIXViDvzGxvTl3UnvKG+yIbnePUo7Vtc/b0bb5BPSWW9cjqJGYTnSPi
fqrNIse/AWY6ySLOwxzkDex2TftKgxHpoedv5dhtRdQePMHBbGikR2fTcNGGFNxRQ6WWfWuuI455
ycbMUZiBixy9aBKQH9h7DZmDJdYN0UzvrTBvddrsyg4HrUGBWzd/mDZuYcmalZk7QU8eWp607olh
KDzkLP0GSyieqdT4tUYMa6PUPmoU8ZSATvY0vxwufQ6KB2QLAzCRvGe4qZvMDzgmb1PeEBsoj4hK
8B+E0aWekWJ6xQZMqLPVlzezY9TOWAC0Q3tQA+QQlRl7bhv6lBERtXLYMygjOQMdkwAkQLdP2fSl
FeXFyN1bGTOYryr+zKj/rnFWHo0g31ol4dayuVp2uNfIUrfb5LUByaCwEmVErSEN8P7ZTMNqSvZG
aQC/Ivpk14IMnDoOVjOc92T7zVENOsw3s+W5xxV0gFGUuylFhK7JAlm+eYpEdveC6tNDJa+kwBRh
4qkDw+UA8CJOyzHJDk4jmgw9/QFDvJySP7fhR6q5ewBlt0Hln0wPngmC2MYpl3Mff8NEMtedtJCb
AfZjh8Rom/vEY1ERpfYu5vJ+Ut6nBaTZhlRQY9KSdvnjWPp7l0x7JpFXeyg3QRs+Sndae8ZAoqrG
vCvoXexpwT5JBRWRhlMdRBVhIgs/bh921dxNO7tUBRBKqlVUKYQWoxyLJ6LYMQUM6D08rs/EsD7i
PlhWqX2Pa5TPI5XCCBYqThTKOpSpg052nkv2oY5F1DWqhxF5L6kBndotvYclzBciHn4Vo46hcSGn
QouQ4Q6Ix9EZezhmbrevbbEb+PiDNDsGZX1iNbVyBT5XqZ2V7y5cHfe5aLd+BPcu5vymsMaSShvt
WO+pBeykHbG5jmrpRzRzvY2RG82d7kQQ8WJs0yYERL8kj13zt0kRHgyRXEZDf0ty4uEafU38AUSq
GYcIxtWUTIEdZAZlX5+9DqMq+MBIj5dKXnR4iAPzH9uYgxhE/R9lZ7JcN7Jl2V9Je+OEFdzhDgfS
KmvA27PvREqcwEhKQt/3+PpaeDWoJBUmmSbP7CkihAvA4c05e6991/vlgSV/H03uqXHOR60FoJFM
XbkCYlsR3RIdPW8Gsqq6ot/LKSNTi6omylQxo0HTKHDHqSFTYk72s6MJoGl3U1ZfOiltb26ThNbo
ts9gWQaOvcP8mRLhBeNSTpwcwhGE9tKv2C5C0HJqzMsIBqa2KXyyX5kRnM+l9eig8JlFctm0YIuL
ELGFxV6wIhtZcwLcyhl6X2ot50Mj7nWynApB8s4sUNu0aUNMpn4feu+6a/rHSYBgbQv7m2ydr17O
ObBeIeEjylK3xPPltylTaoXie4rLY1ss+6akYSvj/BhgJpzyUO3Hxl22eRR96TyJ441pXsJpCKYv
yZx9cVryROjVMwl51kqbYZZqy/6kI+dlTDiTgfy9idmV78Xo7xcmItdS7AIgOlGXKHcl/oKzVqRv
Zei+/7vKL5evsUNmbLhYP0Pffaxsv92VFtZSYjBPXjZdENN3lcbLq2cHiFwW74uX41XvmuicfNXD
BJmUlQ8T1ATlrIzMc+/NL9US3lHjO2SkRtZjf4w4qyGs7B8gHQVgTINtXxQTLHqYRzam5dKp7pWb
f7HyQaBGHF6o5ubHNWl+aEYb1dV4Chsm09Fbz9YJ0o5uoqYFuZjOC6XcPM0xKdoVmrmVXlcsm0oG
u06Nj2WeYB5PYEUMHX0nVWAojHLnnj3xmjNXPeSupm+LnKl1LuLRex5mLI5Bmo5rtBpzWycemrbj
BUawxKqwuHJT71plo96woSCqYxppVsz4ZEBr2jYdWjNwikhWE2ztiPvIL5rL0QMyzpXfR4febu25
T+5Af1KM7F87Tvpnll8+5TAo/BGiQDvxEGzLavaCdFY/zQhDHrvvVo4de8QBA6AHkI3X12+oRB5j
e1Zbq56gOMp7axhfiqRCAyY4b6swOoZjSjGpuGgiZBcxKveFjML8pg/qd6XYwqQS57dfjlet0N8Y
qG/sclsaPzVoJH4aRwpe6+TNOBA0kMEqpvoHCeExVr251kjh8U9lFst/Bg7NJAGqshiok8wMBOfe
HuzxJhcRe/cpiOgdUkaPc3ApRXEoqPbGcfpzADVnkeeV9z1ZDOQGAcq0KxpMBuKzRxb3VVg+kfy4
055/3g5vDdWLgMItdto4YP+XvACxp9uU0KR8ATFzF5LL7RecXxemXovTe9+3NHEKhkkY7osKC3NW
Xtn9/GpIQEtNBWC+p0934wv7emrHvd2XN1aCewX9UcgL4+958Nvu1q71GaT8qp037SDu5nm4cM0I
ZfoVctbWXqUbNLEXaV5VmF8SH3yoMMUPZAuMCG+3mrSJ8zYS+aFGS0fqaPfWtPUPNsU4/BwyWQb8
ZLs+hlXZRm1xPtUu7VGATJ7f1xcTbs7bQSAwUS14MmpKCCCAizeVO5+bLkvua7euMBCXaLIy8kvD
23QBjwvOv6uo1hJK4BIe26/wjokJpsO14nLgjGz/3i4CPMCl/Jkv9LxS2B4NZBQgV3iO5nsHyRlK
LVqrPNLLidOMd12tkvsXZh87P+QAZ5qv7rjt6+tuuRbdKj/hEKGPCcHnKSqlDVi9ITmYzNpBMt0k
wwNI/4hOuqSbUn9ZzEm3Xx3vVJfELuTlzmuKbVC+liH8UWsvAWhPJEGZ8AhscivSfBe08AH8LcLh
ESswCT+9ufXGux6VQvuCK5NeCV2fs2p8wpRKATLu9vDRqv4KpJVTgng/LrTj1uiMlf3PGELwepR4
BGidRsWDM9NARaW6piRc58OBQzue3xRVSBE+h9CwAxc99v3U7rweDhrsngXQAjyfMsMzi4wzvmbD
mHHed/TVXL3GeKuiwOe4+dMCPkmgAOWgHyFeomHINwn6OteJbyht8sly6mc2NfT5fIavEyabpKFN
brFMdHy7VnedIftzcRzGXDPGJgASBTUbRV+wm68DvS3SCbtLp4FWXJ5qn+cBffolcs4765lOPZFg
VnDh3GEc3dK9pv5O9iqt+400hxziqYqgAmMKDE8lSHMYOPHz7LrHqUGIdiZfeD2iJgDZ25UILjnC
oYW/mKiMKxZRWnyctMr4Zm3+1/VTRXJARGeaLmNJZG/J/pCwDEDv9NpOWbGLFeok9iscvHG3sOgM
a+F5U6DytfMnmM6Cb4HIMq/5FkXnDOO+O1A5IflMD+fTsEfzc9bQQYvOLPZKRfVjfbbtRVVcarHC
tMrqW5GcnO62hRLSY9+IqXBt6on2SLUxxdWQ3UZi2qDBEj8aCrqgD6RzQ8iF3b9NC5qP63a8S0Hb
yoMObRLKDhwyzsR3wyHepSgszLFs9gM6nmTt8iBRTq9NcY/PzQcoyJE2gvtaEHjR8lc/p+gZuvh8
7dNjXkU+W+inuruf6x9Viplk+lGReuBxsPCp9xAt1vAK0+rUJdeczBpsCYGP8ACUPujLojhT1F84
7yA7yS+SebwXcBjL2Dp3ORTgkGEZxJxw4fGLloc6uyh8pKQcGYAH1dwHfAKDX9h9xky/qPvGg3Hw
1GKDtHaVf7L6U9O999nN0t4vzgX2D+ShfBUhu7d7YE/EKeTU3Kx6K2bm4AD26AIzMXuUBFCA+qCB
SPUI448BbvGKuaGNntgRr3Xw5TiqXRxupxLB93HpDlPITmZAnX02VvYZJhVOqejdD6swi65H5rI2
MPqKmLoy8kW5lS21/HsYEA708uE1SB5cc5ELiV9RHYsVmaEKXDD9zqNz2V4PyTcryw7LCuUX/RlB
HWhlZPtvW+say8vpO7euKjhQtX/VrMOPeoq7FeVPx76Ly3t7+oZHMsexihIBGNuBSZ2QjzR6Tetj
7XyhLqiZSCbFWAIRkN7y/7auwf9SInTkAIe1I72yYwixzWUekL++tWkrVZyU3cHb+y1qlJ1AYWq9
6iF4yOWh1/wFWPxmBeCaXQeuOxpPZ/F8PdOU4hi2ayNEdAO49OoBv+22tnFgKJpIMVlThgzHg56+
QSLZAwzYeLjfQs0GxuUsedvouzLehf4hAcKwyDtnOg1UPZY1qa39EqCS7ZaG9fPoWmvT4xsLb5S+
Rt6+nuALVk+teioReFmPebrSJPA4bHKvOqtDl2PwGzS0eNgngD/d7sJljVmJZsTKondwjhA+yK+R
1k7CB5NAIjg7zjGYFfj83rErr2P5HFNPkLBl0uyathgKk3NrgWVq3/QsyFNP0pXaDt07uFDVXUzR
FQ3stESltOtHBPAxzZlNxwjN7yJ01yyP0v/eTJfR/L11XkGm1mhzSyot6XSZlffjKFHWHpPVCTud
1zOwveh66pu7sLqsxmVDotshTYDpw2IMrrr4OYy++3gapuRbyGfFtDUAm7Cry14egA0M0Rf0POom
0bek3PjcORAgv9wL/IUhz6dxnh3x02Yns2x95ytHWOXsjbywpxvIkmgO8mk/Z3hkbkcUgSPTEZ8Y
0ZZz+ixDyoUkv023pmBPyxNJTzXHKlJFshaCzXOzLhhUfqmNnqWM7zLYs8c7aaKGomOFRGe+rscv
gnK8frMwaEU9uaUPEPDPnGaFF2QAGyr/Lmxvi3mv2bEHgOvgBztfW+KbaJA3EqUnInJ9jsslby4b
FIAWAEBgpH13zLAm54vPtH4eiYtOvzfWi7FOA3EYCfl2WtF52YmXFmeMjbqxPYn4uwAj0+d3Vvu0
WA7uJ8A1msUDtwu914KvQhGcGXWnlnxYy/Kf05mwDWCZyXI0LthoirRsnaNwK9RTUsIhOG+8djc6
T5klEZedCvdr195WZJXYXwskNgHH84bwNTRpA1E688qDuJwQQeKWLyQJLvc6TrcOdEs3OLf4eGEF
cVDbOiwwWX8dSDRRFLuYWvK99JtDWwCyZ8TF96u0guEpQwdjwnFlSfVwHCkDYk+vRiTNeB0AHefn
NWdyGX0jXq3Mzg1AziS5T/wvlUDFZX+Rw1qyonob+USu3NkgHmijwy840kdi4n3RdgZMy0HFf9XE
j1P+1fhPfUNb6OjQlPOYyPTIuju+aCrpOeh9rB2cdio2lVduViFA6reEwu07r9kgRmRmgGo5X/bz
QDemOnQp3dC97Yen1pn3M5VbTqUc9b+WjMNmOoJsPyxtfhiLa6UwDzvXXqGPrQUE3Dl2CuEOsPnk
qMzXlbefQK9DP9aYryKNd8gXNy1qWNy4C2GKXknPsn8X3rXGAoM8nYITqnksvqx/OKQaoAdg0Hrv
wQpfO4ljCyOmH0PgmHAANwAKcV6vYih3fDJwnMbIHGVZ35cieglIzPFqyeBZjWZom9ARCCTjnkcI
Er3goCzxx8uztvev6HISbzGdW7X10A0Uyn3cHNnq14jd+AT34hCRPCdilMVAUiDyfkOxy9Evhw9q
F+Bty0Azd+utprdhEwMfsfRkY7Zr3NWURvTV5NrVVdmUEjplgJ7FTx/RhwDiBQaV23ITG//YrfKi
Iooe0CzTN0Xr4cQ4YH1zmOE04DtvL2wNlG5auQcWDeNNHTgHHZhD5gUEmgXJD/Rd91XJAPK6LDz1
un6ca6RuPlXh2163wUlGcIHn0CfQvpryrRX31XPS1Ri2ZujsiFtn9lp+H79N/r8rINBH6tm/HH1z
mpxq5R8uGKw1X4Cj+KIr8iNavUTQ4Ht9Cgvr1pgwPQZ5X5/3BtHa3BYISbV9VdbusyfEBLKIITfm
FSW20BXM4vDLIQ601x4/9ywd3WeikmkymlHt3UkHT8gcaCw4HQjViZ4sBETqN+Z8yaH6o5NkP7dM
176FYSevHLM+zduxVP2FbYX1xijip8yIjd6V4poiL+ep5SrD6+A7DbuNcb6I2ehlucQs4904PoXE
iK3VRjb4qWksHiusxF1ivzoOLsqe9QPhACfUamM30t3mNY2aku5HrvhkZdyPFPKhi/RA/1zCU8AM
pOV8XnhgOmf97lno1IFlssx2eMXb2jlMUjtHZCfHKV6jiZJzrQ0gIn/CWqG4nzofricnfY4pnuD1
9U4Lh50Zgf4sanp4OMPmlXrIUtvSIS89wJNNv2YZpDSpKiiNtuuSY0EuAQYpD9PKDDQ+iJKfqHFJ
BSbFtdf3kiROK4HEHHcgzApS1mYE5bqneFJ+i5V3P6D9i7AgbNthOHSV+VEs6XtY0x/ht9HRmaCf
tNbrFGHvUzQJis5+7brVHm59l0n4I3KsL6UGh+KztXesq4zcrx6tQCsbgHflVaLiUxfxxq38Ovei
bTVFpFEyxy3OqWNjnynvCfEO0ke/uKK/Jemw4+jp8hOOw/1gOJZ74TEBDxwn+KlJZlNui6mzPXdM
e3Bs+ykf0Uoi/0F8Fm+TBrBjh4FicfGWuMU1h2OIcG5ylzckmKfdY9xyXmp9GCsQB62WA4x8yQKr
A40icKN3gXFIDBYGWoE8DN482j9g0kwYNHRb6PHNdmLlvoYpstTvYujrnt4a6H/HJhkrswl+HDE0
QPJ0rCylFVGUQ8Gmq3TLIpX7sFElK0ln1QuYJZZnWrORU2U0uFoflBLFDIJWyEs0bB/x+oVRZcmb
qPQ0UOAuD0AXbpyi8BX5ki1kDdZT01RoYcmbbyhnsaSVGcWvJV9F2I3ktZ0BvGuIPMYu2yhamgu9
6bc55qDz00Z5SYiDWVpJgJSyhmD4GvDfrqUBX4S9ua8Hk8PqypOMnhXa36Bn02Dlc+V9iwIXIQNF
MBPVN5x1BziipdemzA0GCNXa5Ol5VWqbKqvjwA9clENDR0+CmsiyCMpBVJUk60o50KC8GNN8KLJt
bXI9svUI2ehftQ7R36DazOBUm9YNSakYI1+d63RMclahkR7FtvWcHBYdDrqIzGLEtQVH0hQ5Y/bS
+pSY501hRyXlsRT5UvAWaPoR+Q4znaKWH5M1zMqU93HWm22YTUFLGJEOkOcC+wgJCyijYNE1QsFh
dI5gJ0vOAyaoyNfYGI+uYM7AQ94JU6HzAcFW81T+XGop5IuD3grkjsfo5njfSGS5wObqSJckqep2
DJ568CfeY1h4YQUTMnCpry3uhFyN2GVLs7lSWen2P6H2l8RwtL0c4GnnnZcCaSmKSjx0ZdNQFrbT
Ohu/pB2CJdRyNN6Q2SHT/+6nYEXJ92yjTv4Ihawn8MVD0vfPguqTPAjG1WKtysYajJc3pIVMdoBB
Z3IaG5X2HOTVlNve25K4sk/Yc4gSCm1uBYUtzrPA9vKfWTHantrag2GXoLx6kimtG9lQybUZ5O4q
9LcqQtyUEIV3lfZj5z2ixQ8NWtJucT3/EM1p5jsUTjoN51srr/QB+PrOPN2MrHLonouO5WyMnWDa
Z3UkCaYf505p0h9yE1AGHkOX/tZZpCcv+NoNSYzlzuuaOf4eGy/BjNqytvbvLppKrGbMHt1pHqx5
dbO2fiNoqbUhu8OdiTB0RCNx97QnDY5JqoRyGNIWwQb90lgeuwJD+XhupFWSozVHiaGf3FtuDIIx
h8eSSvjxju+QDGO3Ulj73q/K6Ulj6MBMm6gkdbsdktKSams6tC49WtEF9J/kPC1pgxK8yIIB8lDY
DQinW/ozSBPdSkQ7flvjHWW91HRaOtdaZTw5/tNwgGaykvhDtFUwefqi4TyK56dkx9h1zQBUr0GG
T0vISH9+yr02bK2Lou2TYtq11hh67ZXt6Cx3t30UNi1OncxZiaDBnKnqdfD6cIlhPbW1+ib50ahc
hW3nNsVh6IKp2vKxhdRA0BV0g7eTcRPLh1YGQdbv6qAtbecuAyqOfNPCGdD/FBT2+/yhcGk2Fj9U
a4VIbZO08hd4+nZcUE7ootjLXlWgUnEVppGqKfGWukAaNtYYoMHfiFLh8p8tk/trmG/r9k9BOqZy
PqTNKP0JpUgdITxmxzBQLqvw+ykmZatybwK/UfLczuuCEEXJO3ycnKHkNIvtjJs2qG5pI4ZtyCjI
4ySsvyIQUvzLNdrA4SpA+IL0rEv3UF7MY2hr0pEmRQv0LrIjMizmxRQA9wcJIJnpE9GSP/vr7jLq
Kf0hHMsvit5D8I7Czht+SJVpYj4NQbPT89xOFSG9fjdLzkf9UjfiJx90uFxxbwyFZAnT+A7AY6ku
HS3WggHgEdbuxE6W9BBlsXAu9dSwotfM4FgME5ejUN1xvNpRWvSSK0t5axGwaXzrcqAhu5ygG3eA
DPmP54eli7N7XnGcXMR+o4c3I+S0nOwyzoBzRQKvEpBzN7ibqSkYpBCdKI7O0uc+TJGu8PuDCjMb
YFpmcbY1Sx4DW6y6yKXUOiVefY+PzAJw6JWFHVMHW5p6OKKJ9DuwtAmeIVzy9Die2q5osZRaSB79
HbVSFW1V1yyezRqCM+7FXyoKpwxhh/KCdBB6U4yYl+Sn0Xk+Yn6Kw7h5QBKcU0ScA4vgqFCmXv11
bFXMRpp3ZFEGacJlxCqZBQEClrAIx5iWERKFYz4RbY57vFwYO5QwV2md6Ur2MiS56SzhCsFSZsN5
CpgmEMS5DhTH4DqHbUB7PrPd6cr4lLHP+Sgql7bF0GDgZXeNpI+N1aznd6seCIAPfeupQbSHPi9J
+sVcWKpIFY2HtMgSqEn+FCJnnqYZxj04BtBtuzAOapqjFfgfhvS8UzTvAFmG0P28bOHAWPpzFUcI
RrzQhzNSk0hRTkYFLaHqyoLXmjdxH6MPKYcMElHmRulhEh6t71wzi+0dQrjMwcPJYb1NrAMU4Ea6
5oeuICDw0opKXPhOzjqx9cIY8aZXVDAsDfyK4NLyFS1z2/b66N3HIN7TeYmG4FBboZwv0GMN7RdS
RFJ8XU1aANXDxTghkXJkwORhsTLfzmmuoC4JMkCpW5VpwSxXyZSc66j77jCgr2Rbl+J7VLQNm6xG
y5y6jaN7u4fX5JX5vlY2PjArQWBCR44T2NXiQxy4bYfWExfVaI3MF4zZ+lQ4da0u6nAJKgocoejm
H0HQmOwYO8tMNaboQhrOnsUX1QRdi8Aw7VRDQkjHNtZSS5F8iZq86L7wqZbJZmxZuUFkiH68Zsae
k3M0FAFz9aSn5bLr+MbFZKpw23YGxysOlf6xaBRQn9RLJ0kWjweLbPLcmOxBmj9E4vZRydiz4Lrq
6nycRnJfc1pR0SV90b7DK1gCLkewiC7HTXU8njuaTeLZpJWJruyipkMzUq0cds1AQ3+vAtv+LpS7
rIva4KlbEQQpsvpqQMYDSs0NOedVgmyisaCY2dl5Y16XWKYYPgozDnfUXzP/kCtjELEa0zE3NamH
oK20/DE7AW/r1U7zsahNqiumxXFySs0wLGEm1rKRIO/nNGXP5nfyPXKb4fvglx0/J3KIAxDz4INz
KUZxzc0kN0qqqCYJikl+a3UjLZPZILMjfa2xEqQZY0odPQU7RKlwsajMqQ788Ixmn6SgyCe4VyLY
OjPjgjs2sw06wJnq6Hzmu6VGudE5Ne6yshq9tTbqJtfK5JPeVPCgSfHs3O4tbZWiywcbao3l8PKM
OpBI/INX98jRLNri4l7GckKi4Ka+ul/ihQarEKimblL4KzeyCpJvWEXgqjhdEgKlr/MZMYckQUYj
G3+p3Wa+M4GH30q0aXhuAkOhO2RCQa2GLJ8Sr1OXBCqFhsD1uoTEHWCrfStbmWabSZYF/zsP83dU
8YYeM6r7dJ/gyftmy0C/+mLCs09PmajdtB5jXCUhExVEAtm/wSPzYGjkEVrSmRrS15mO6j1gxPo9
zirydXRVRNjpmrhEYYa9ELa+SnqQOog9yepVbkTIJjrZ+OgIBZLT8o0EMwlE4aGx3YXUug5DHUAk
YHPrdp1RYGlHZRQmPViMVjNa83ZmluEvbsccSo6TdugDWr+kxsg8Pu+mXpBM0uFjL7ZjaIgSDhtb
siBZHuZFLl6Eu4INpn8WS1/DmMdHYe+wdoJXnaOYlkw7JmTRu8AgMDkauxgo4TXd42ShltrluQFJ
jcFHW3tmc9e7TAbfHjeJDgv/FIW6+w6rfyhI/MZmhuNw1pyKGFcWK7VCimpFCBZgVBXnVe4Z+NBw
dUHGjakb3bN5UWBsssEBDVxK0pZDpWG0IHYypFSmEQhCTInsbbRNeXQ/D5ldfwGtVHT7jhNY+pUB
WbQ32IuKeOsry0b4G015c/Ss0Wpe3XIkPtWb2zF6afoez6yAIR5/z0JYf/uyF0h2QJ3NsiAqA1JX
euvDTGPML0h2lcd2ZcDEIlK39o7gVufsyUd/lbJuVe5w2dG1Gk9TYJfJO8tnxiBZZgg1qN6GiF4p
OwIruBxiFxHB2cgZb2Bb2EBNo6CD5G+gQLZSucW83E7s2NERxcs8QcFt2cUPrpbVndcY45Aw4E9I
2/26R5eeIpybNiXcI9oyTR7ZbK4NNGkGetQeA1g98fdKtAUbhDq2yA2IKoK+fBUjnU9zD9V/Vyyc
SJPByu7HobLQlM2lQLMmvUnfEC5hpgPks/w+HVxp7pXTIY4Fdx2+siFcmt1AV0Mds0G54ZcQUiiZ
Np1tV/R1orpgXpimIAmAiqlyjA8DwjqokH3jQmvws/FKl0Mf71QVlfk1qlaKojEGyVOTTaLiMzcU
zHWv4ekOdZ6mF/XYmO4QI0gZj/ZUpBGC3zDHkhauE9fSlwU4s4WTjkWzJS39TdY4Y7CrWOSiZ4Mm
0MfCp3J6s6nlV/0XdCgt+/YQbwctmKmZO9Skyog9lTgFKlc5NDf/M4hjzJYVkz7OrS0zKJ3d99o8
qHalR/YbDorsxTwA0nixUqxVzbrH1wgzogydQtdRyW9qTra0xO1yggZN0WZJn2q+4x79Vhahl0Pt
4Ktp86//+F//53+/T/8V/ihvy2wOy+I/ij6/xabTtf/9L/Wv/6j+35+evv/3v1w+DMd1PU96ni2l
hmfFP39/vY+LkH9Z/GclowaQDJN/mHT2JVO9OQ6+J7Z/eRX+Zj5B33jSOMIY/+NVYG30WRXhvM4A
b8KB0SKKt3kadM7Z7y9kPt/Oxwt59scL5fBpSstQvplIr0kuGjsLctKwACZtoNAVkAFJdhmXApL7
7y8s1gf14UFq0EUepz6ltbRRTX68che6LW1leiGUkWa40aW2vSstJN504oqJ/2ysuhqg9Zi2OaTV
Qq9ocKd2DaGJSUuokpouvwJQ8fb7H6b/8Ls+vWDLaOmAwEWdOpLsHIKSRunT9Ju4GKP7319KrPf4
6RkYhUSOqU5ITwvv4zMIW63oZNI0bN0IJhzbUPTByKSOjuNIcua7+AjwkXKqcDrmliimgCklaaA9
as4/DLl/eCHaVfAXtFTcnjGfhkLdxHVrgVdmKAzzfIaj+w1lL8SVpse/EfInWmEcYEN9Rvrw9Ig7
jY8N7NYmFEv9+PtH4/7TkzHa2J5mAuYr+Phklm7MnNLwY8Z0sQn79Hu2jAbgLHasLGYB8Sq9eH94
BP/w6rmYo6heCy2UXH/U//i2M74Vq+4wmQWNbk5hqrtLn/d3iInMuvv7+6OHaHyX79vxpfp4qUXS
6ynoRYJHbeaDoyZJdjIIUSvo+xsoLP7u99cT61/4aah5tscHp2nMKGCHHy84IuOSIkL34IHKdaNg
PwG7YbDpiXjR9sJMqJuE2OLzIuev90kdRHcyeRPI22i4EF77h7H/Dy/YEwaVN/tlzmP+p6E/zLXm
aIJZVlmt9y1rJxy8nTIOZ1togVQELccP9r9/CL9OdowkRjczCWOKDtHHZxClhVslDn2MthH9ezI2
4pEttnMA0opESJXffcrGz7+/5j+MKUqxjhCO9nFFfl4vmnCqEjKcnU1gz7H1GE8G+33D+bR6G0lT
mX/8/nL/9Fi1UtJ3FcOYxePjLSaaWXGspADjFAFZi6wxvhmoeVzSTMsukffO77+/oFgf2ueBhRqT
OUwykqX49KVavfTybv1osLmJH57xSqRlLNTVoO2dxgJwaMMp3U7o0tdCkyxOKTrGPw3vf5hJmSn+
/6/4NJwaNopR5hBLqIHqnzlB97N0MhwxFUgBtmzvDZahn4ENe7gIhX1MWmBmJUf2P6xq//SVuTZb
VN9XjkYj/fHxS0x4djtzAM56O3mI6JftLCgIf79E8cEwS2khjG+LTy95QO2JmrcgEiunjVUOSXXh
YxR5tvnjl9+/Xvcfxi+3Yv49ZXjC1+s//x9zokexJGx8DtjCHdtt01vWvrICkE2Fx4IcEVxGaXBl
faXkOdL5o28vN2bynVOmhnQfmYqAaXaJtFXUk8eu+ZbNJFW5EeSIL3Ry3qOpD4vS7PCh5Jh+SAt2
e3jDljE3VNAu0Gp8qTv1YFVUmAFeTyyBwZ563c+hSKg6GgS+RWpR70uHFdf7lMcuQScWJee0EBTN
sbgvcTicVwoZHp11zj1T+pb01UNSjm88YDhKrcJERySJAzQhm5wvwxQhwnYhU3S3sZP/aDN/nxYp
atCaOF4NUSVO7Ls+am7TVj9zTiFy1fnTFPlPn5bPVG27QviOkuLTelTIzHLn9VcntCWgOwfhSNsh
QufL5rYQtwsa6J8R1SOBWCFN1IYzcJ8f6K2y9/7DOPj1K/e1sg3bUu1IRvfHYaDVhHFMRww5gRON
7F83bTcZq2hHzUSJH0Xe8Hn//pq/Dj22Rmu/wkjXc4z59DEVwTRl+MRhJdijc9MtuXju6SmcRcad
Hn9/qV+nTS7Fvl5pW/vc5afbG6bQ2BalPoSVQ/PDakroXC1FzGIIbBrjdfiH6/16ax/3Wp+uVykc
IVFFH6Y3bofUuI7gKAjIIQnySte9/tu7Wx8hOzPD+d/hFj++PJsCtglg1Z0pKP37qFfjw5I47u00
gY1uu7T463WWTRu9MukKFBDGlR+v57hSaUItsADn4nKJaDGgpaoWsq/QMIHbKS7pKXZ/GC2/vkKu
xhu0bf5+ydTx8aKVXFLXjWGtCMe1X0iy749NnIAYEgu4fBQnq1r+9891HYAflz5XkBOAmMLTLLbq
01vsUcPGHBXrszbuECLWk33w6cz5c9gdbMwI7TaZOvBOf3tVz5HKJdLI1nwe+tPsX87RWNJN4zw4
DuQ0rEaeKE9oOg2zezVF+l0uUJ1/f81fx6unNeRBzxWe8aX/6VM0VZzRUk9KKihtdJeX5O9RzHSP
TaSs57+/FJexfSnYG4JB+/gepZnp0hRMqGMzABHrUwxiSV9oZD9ZFGz/+mLGNoatPvOakt6nQ2iv
KifrBk7zTbvmJZh57M8xhFTAdpI/vbd1C/JxtNCEBIjHnXGu51D/8cbgBOiKAOgadCNmGmqhvgFj
ESGz6d+72sACHIogCjeERKnqBb8EttS/vFvXtjlB0xPXbICF/vQL+iFAuUUeA3rBWrgX/pzCQ05C
D7osFsTQvfj95dY39eGG18tJTa1knQpc+emLJIyWZa0dyBVj7n5CFdbvqX2Vl7+/yvqjP18Fkybf
PsUSW/+yqXfHxapHQp1VOsoDTZH2ofcgdpigIx1TV3RQ9GDGvx04rk3RgkMiy4Yg2O/TwPGjVmJE
9LiqMDlAxdXEobPu3NTF/PePUTJluUwyFIGF+nRqYccD46rrcliWLWTJWuXXuGoQlfz+Of76thzm
FKF87TNAHfXpbZk+pM/XYBZtqPWFuz5zSe/NiiE7/P11NIvCekphP/J5VDSiMxAkoSBNYFixOjkk
fGByqPr66vcX+nX7hOt3rS0JJdbz/OdlL6SC6bkjjr7EDtp9O5cNaKMhfS9dJ7lIXdTDvY7RmM8z
5C0XM8VYoJj9/Y/4dXTyG1h5fey2tsvR++NHP4hymsAShtsOrBSf+DjRhN8u7UK2zkbUBamGm7jl
JDpt/y9zZ7IcN5Zt2V95lnNkARftNav3Bg7vnRRbUaImMElBoe97fH0teMTLFEEWvaJqUpYxSaNI
9Lc5Z++1lY46/N/bjziMocKW87bfYXPEHX99+KlX6QibLKHUqu4ORp62yGyt6OHji1xMveejSIoL
ulR5b95sAeWkRhC00rmM5QwunUpvI0GYnWhdBWBHjODCk33vVcWmbPKamgCllvufyTeRlWF+J48d
LZNLe6Y/aBiWLs3vi+uyCVm1HMYW9nMqq+9ljaLXfD/uESwA+tRFeW1wmcEzoTOT/ylpwzTase20
xd9drPGhM0IzRBtS2Hz5rx+ZZeTIvCB8rIOhIZAy0jrs7A2KkhJGfDKG+7TBlnPh41/M7/MTZPRk
fTgv2DRjOTNItL5obxA9ayUpCWSUPiqIqdZ9ZJvbj9+VxbM7H0mSV6gJC1eiuixQyDaigdew0qbo
O9brIIlwSYmxaevDxwc6L/heTwy6rfLuU89TNdNaFia81JnGMEf/26dVhArYMotrSDpYE4w4v+pN
XfluoVf9iqJguMaMqd4bY13ctBaWnDhCS2x7g4E8JJXXaBiy+49P7+0dZ7C1z9VW1VE1sajwh/Qd
ZV9TNmnjND5lPmDN0e6Kgz/axYW5ajEGcct1TRi6UG2Hj4YyyfKNIogtS9HVCc0zvqmx7+2rrsUH
JJzxWUSDuIslTIcLr9Q7Hw+0M8tm18JaxziXm38rHBSN1QGBI1U0wfpCUrYaOZCS8jSduWWoV2qT
yN8cq9bH9/XNKmvx+czv32+HVdqe8oLPYWO0wzcCVR5LLATBwEXVU9oJ+Qu6o3+l2G304+Mjv/fC
Obo1V94og3HNi/uM6qPoKS8ih8vEUQcktZ4GpMBFR34Y9D18C6jNTo1Q7FvJkHVlIBZDnmQi6VYc
IHe0HO/a2eLcOIV94bYsXrd5KGMW0HW2I3hvhblYryRFoZR41dk0QNMk40XxmHM9MItogi7MOe89
ASoF1B9V2hQcc/EETNMfhUCJHqA8WFG5ANY1sslcTV4f36UgqQ5tGbNr6pvAtC8c/J23ji3gvw++
ePwEQoFJZd9HtnUFl1vXk/F6hHdyJdqGKIiwg+788WOfP9Tfhpm/vi4K2VyqMOgJvr5cWdURcEFs
VWEb1Cc9DfCfs9vFlp4DdGqJc5UBwJiOregddFRx+/HhFxf85+FZYbCkMqmV6OL14SdPmcf2GaIF
PQC7h4UqmEXH1JGWlqM6DOFSfXzE94YT1lVzm0iTDK2L1zzSgtGHf0FVqoxR0TVa0vlAQgbq6nmc
Vw2GQqNE55LWiI0/PvRySXe+Wnve4DtUV0EALEbNmPSE0K9nIjX09V2C8vxOOCWxKhF4pC6pi50d
dsq+aBhdkMxmpDZG04VX7L3rZ9NIy1JnDjP1xfUbemLaVofPwGtNxcAA3bZMJPVkQgEtJPBCac20
XdX2rAtHXnzEXD01fVtjSUvtdy7Jvn7Wfk6kCGpAwha7otzmqCOOeizDjXD+Ly6S1fn8cNlXUfdb
boyNEkUA+2Ueqc5gNunDV1Hl9xbmp410yJlhKtl9/GzfvsiIqSg0a5Q7HbrrixEqZbGDaoLbWqjh
HF3XqNeFrka7MrGzE5ln3eHj472zEBFzcVWw7DGYhxePUalTBTs8i9Y+bfGxx7Fsc6rJOrDSjw/0
zlODdKGyCxas7IRc7N8K3UFR6Uim364hO2gkIBVU7nAXtPjtPj7UuWH8ejBivc8rKVivsrlZXhQ+
D1QbOtV6PEzNKYhIItEJvd0mc+ScDONhB60DNtg0frUDvGKyks3OnFt9qolDbsKnsR50El4JAbKO
vTH+CgMf9L8srAuf8rt3hcdMp4R7oy+/otGASBZ3AFFUbcw2dqGa1M1ydI7Iai+8WeerXtwVbGD2
+c5oSN8WQzR7XguIPvyTYETuCQdt/Fo3xtd6gJlTiEi6Plr4L3VKjV0p0vshxioXJoOkfQVBBlke
eCJ0QGtPd4ZjFXaIWVrZbfj8h03r5M42N0E++WbCEr0lSLqkCLC2S/sbXhN09MiI4dRaKg7G/qvW
0cSHQ340Bs2cxTTWKtNhuyZqQeRMohFdFGiuqQanWGnJP9BfCumRiulct5X8VTqxyq518E+FSJ0T
2Tlf2UvPfuwSXDZ4DV8dTXdQRXqdYWnY1UZ8lCMMU6FWvqtOpuaWNcK5j1+7dz4lCjw8RpqrdL+W
a9nY78gjyJGD25kE0z2aMlO2zmTQyvn4QPM3uXyQlOrYGwkKr2/KkCKpkWGX2JediMwPaofZQ4TG
e12mQt5gEkTtrqjiwnynvZ3hDUdnOcNrwtKOSfb1sBvJpGRwUlGqdFMYu+g8WcsRh9JsDDR9m0AX
6aehz+21HUTBPm6HMyu7fJy6rNkVuamASglhBXkTXrDI15P7WKYt3m86kwQCOvptkhfppYfydq4U
s3xibsoyDlCNX8wWGpuO2qEvwzrL0okSmBQybRBT+k2gb/IOOxcEH1ihBC/tKTQbT+mgxhc+vdeD
Oqthqh5IJFid6Mxb9nJxBBRzCAJLmfXxZvTd10MdUlmmTu26RMZyHXlJn28+fkdev4znQ9JrZ5hl
/8xCQZ1P6bcNADhBXDsWjMBWjStzU45F8bNGbjf8rZf+z+MYOhVM4EAMtfZivpJWUJn4z+CjazQJ
40bVHiX68v3HV/N6mDwfRcy9FJV5eK5uLt49D0Ii4NeWPLwwVV1LqzxMpoGAeOVNf/w/HcperCSR
OKperuvkmjlOFP6grdcWL0mvOcmDCEAsvvztw83bg7l9jY1DisW0iF0CVJw+EpMU2von+srGGvSh
sYn8odl+fKjXw8b5Jv5+KH1xKIZ4Apa0dMYS8d1hsbOwXaIQVzwyN9DM1itcbZf0VO88uVcHnX/+
23uYG4Va5n45rsqC0sNudKJSPVpihDVo4spo/nxR/scrYWJ9Fir+zIuxCuFbL/7vf90UL9lDU728
NNffi/85/+q//unrX/yv6/Bnldf5r2b5r179En//r+OvvzffX/2fTYb6bLxrX6rx/qVuk+a/JZTz
v/w//eF/vJz/yuNYvPznP37mbYYt7v7FR8v9j79+NGsuHb7gfyk05z//188+fU/5tcfg5T9239Mf
4ffl77x8r5v//Iei6f+kAuqwmNWFbrAP5hPqX/78kfVPxkebjapKCZ+GGmNJxg4lQMmp8yO2OOiz
+MQZxnh84O7++hHFeBrzc4WO6U53/vHfF3/752T153N5X0+K8/LVpEY7iFqYRpNk3r05pnQWL0rQ
TY1VFcldreqP/ZxYXPX0DCUDpFuKsMQUOSRIapRntaoOcdXMGbq0j/RRwcWX/4jq+AsT/ifVGR1g
LM1nYdRrrVOOsTfzp2w8yIrWbFi57wPTv0aEjEGYKXtlKtScZOjhcgk9BHVp+KO0imBljLiB8gYk
VavgSCJkr8GjS0oywvqq0t2sd34MWvIjjgF+Gf13y2hAwuIiw9eyL83Iywoi6sNGPqYDdmjfLJ2U
ug/MWwOXMl7qzHjEiQjrBMXUj5Zchy+BkbQ3fd0SNhbH2RcrGOAZGBjm7pQikqSm+d4z2lfrpvc8
6ZZJCK8KnO8AFQ1vMGNh9wl8x4TkQ3YGupJwnPBaIj1Zd5XJeleQBTUnTtrhNnQqH1AkWkoSH23/
M9Z5/VZWCC8LZ2y++73pPWggaU0QcEnYrUslIsUe4rH5lTAv84cmC84yVAEr60Ok7Eq9hCXV+eTM
Dr484fj63MKavaq6atiBS0xunGxiAVYKiXqiVybypkbSkEK70CGptzlEvkCN1B9+owRgapTszgoL
/wFvGG4BCeoFKtrkxN+bjJNeFZiooe1ZxXgK5Jy97DNtfOoYM28wDUKNG/JhPdJJylzFVMIvOQff
az00UqMc7etQNN4BtzeCEYS/e0nZdN2NxudI84KDE7YOoL7Ylli+KH6vLDzQ10YNWD7AJ7G2u6g/
5PbM4TLbGusjViZni+mofy7MsSQRobagE6nmY0aH8wDMtDsgyAY6VNFhQbzSYpbpaBj3fg+VxaAp
F0ETv5FCDw54PrCAqsRik8sGCaFWg+LgVAGIND9C8xFP2c7yc4fnFBTljqyw6SDqKb6OkpiAFJzb
LvWX+MQaK3ouw1H5UtToGcFKxCD6I+7qiOhgXZvml94TyheIzqRD4HmTOEOt/GAwMt9ifRJfxJQA
nXJgst32qVF+GSOE6R695+dUH81nHeB/AZbJ6g40Piy8FKWtQXSZhDIjBXTw9hjYhl821oJPOq+T
v2r4HdJZImN4drqos+erwfmdS7P7pAf2BMtanTZxIspbhLX6Bnu9sxsx9M8N04A0HCyGBI2kAGmk
PMcwRjgayao0V2TfGT/joZV4Uwjjeupx80ENI7+2ymztKmJBu9bLdIAopzcPjET1c6AD4iK0bSCd
xB4/OxV7DUuFcBBWRXZLxKQgcq32rmNce7dJGBkQZYxv1WhPNx2di4CMJ1BjfTXOVHucCAY5HdBF
td7bexnNvSPiVhIQVZugdA2Ie9ES8abXGfnglT0CPtC1rTem09cZTjGWRcXr5JfZRqEw+6LY4VdD
TZ76wDmZTforLyG/6fiv3IqQURXL2WgOYC+yLMBX0B0FpvBjKkE7EQCgP+hFzE13SujjsA93g0f4
r5b7xIqMuvqz9kR8A31YJcGWtJ3RKbxjTC9+bSTpD1+DKKERCc/hTY7SkvhC+25n9Ym4NzDIQxNA
8oVHAkQaYCb0qywcRjrq29pqxlsEXPCoooHbA1KBChSiArsLNxhbNQh6g7dSfdv+FdSVx0AY1Zvf
Zr2/5pXffQkL+fZ5GjEox809RqSHbxorXjN2leeNd2DQxYp4nH3s0lJAX7ttXL7dCzuxxabo7eHm
Zfhvyxs+FKOP/ekOzufkVl9hOf6cruC2lxvkBZtmYx6tEF41zvGV7la76MLG4vWe7O3hF5PmqAAW
RoV+N4DhLhoDe+zB0OdIAdgd9qFgw8OG7cIx50v69+7z7TEXO4uK7mkwaOOdbt94Xexajn/pGc5/
4aMjzAvZ326qJ70Rxdl4BytvzRhluNlz6XI/3Xod/wE4HpLkKtw6Fw576brmgv5vRyUwsfGNYLqL
QsKISvAo8s+y1N9am/5vV5yvVqkfrmD/P1ybEg7122f6ZnHqVvn35vXK9Pwbfy5NNflPhEez3kLS
cuWT5W/9uTJl9WnMBiOJBQihrzHXuf9amBrWP5Gbsf5UweuwLJ1FoX8tTA3xTxr9ki2VYWASMdgs
/o2F6Vld+u+XkQouK1xq/BwMDYvJMuL1a9H5Nl0Em3HLqFPqBRJHm5ND+oIIQoRf37myKNJDVpJB
PZgRSSlOXxwnvox91IRfWSaR/yeCYq+TCwZ3TLtQQFw4Gjg/k2FOsv6Wc1GVnvLr86NQU6kV0A1W
pjK5Zo9cnpT7HrjP2gkMUqF1yLyEP5xiG4uWKJNdIBIgvTTuV03tXKgGnLser+4WZzOXVHhWaAHV
5UbdzvvBIFZLwV77gxrkH8zrOrEjCfgngdtUWDVJ87hvlQSBfBcWtQsSPcRgBwG/+IyjHAhpkE3r
tuiMtWNfOr3XI8v5Zs2+tVlWgJTIXAr4OoJo/E5tKUKNm8ocR2QgZ6S1/zP2rDlGLPM2MUgHUDLY
Wdsk+JGA/LP08tBZkgkSlmEehXcYLH/7Ht6btuantLhv3AFBQwUTDHW9RZUqm8xszBSKk30rTDcn
6Rpy0LUGUWJrQu/N28Q+2JKmKK/jj2lq2ckoLE3zOLzqPTYRDnTBKcjjb0ld7uommRFg3c3HJynm
Ws7iJPkI0O45rIgF3afXr5rpwEvt9VRZNWkrCW+wUtcnFY37gxASeYilX9MqEzcOJeSD6o2dOxbs
w6rpK46Lx6lBeZRVzUuetOxWaIA+O3j5VklodGyY5EPUF+Ph41NGL/n2nA1kDzr+VoPqn7ko53jC
VCdgoL5rGP60VfLUmdNKARZTv2TvosrskBvK57plD2TiqVesIdg0RnRTKbZx3w4KPBhJ9GZTx38M
/ZR/8WPvkxWpXyM/ZePHnpXX1KtJcgOrqrasp4IwRaROBvlxCGGLZgNgvQKH8p6ELqDUSpTvgRIE
6J1M9W5Yv0yDLwhtqIHSR1hWaSCCB1TaykWxWV9bKqEYCVXViSbubT9kGsQdunqER1+3NlA46VgH
3abpabYFlnQE/5It7S5DQAFKYPK2JOoGru4Qq86S8cTbB66mjU+j4uurDrnwKkTGDn2XXjg1W3ED
YqxUkmkbAQpb65TUV6WWN5u4bvce4WInnRWq6xT5MbUxOgSdUn0q+KfHluyLiEXvHhlifKjZuW21
siUXs0ndRNHFldU1a9ursFeis9iSl94BTimqfZdWQNjVJy1R8zVucrhZjR1x1YL3xRprCrTy6JPf
tMMOEh2FU/xoUz25xjf54iS2t0tieMCIHVjLls2GwOnsCcTTVQwP8ISD9JJ2Z7HGPI8izFiWzvBG
ZfnNd1ANoFKxjPoupm28LtVVYjbGrjXsIxUrYo6HKOMmJGKNsCPcKN7wR95PUEO7Xvv68ft9/uTe
fJKoSkhLmYfcZbWyooHYNPR6V8Dt20PYwoWdJvDjuNDrbYrJeG0Y5d4bAWh2EtCjUpzSst6kRiZ3
qp+D9sVWDa60IyfXvjnPVhb1ik1GTZlna+grJQ1JEaY1aNcKQTxd8DkGoUlmcHbdGGV1NYtMPr6o
c7N+cVFzxYk+KA5T/lvUlBFv2KnvQCoMoNmqrB24OgleuN3mvaadEltfedlAakk/NVu+5iclzMht
kXmw1ixGFEgxYk2WswFrtBiIoGC/aROMntRE77X2L6UXMwW/2QQjaRdpTp7c1HewCgBk2qW5Ucey
XuOk6tZmpD+EVoSgtq8u6FkZaN4OTTikkH8xJTFCLTsTWU7rM1YKZaX3X0iv0Hd6C8TMcqZr6iV4
/NEjR8X0bOltsLdtBnmt0MGTdWmw6fm6nyPN/Nl6aX1jKGTSj4p6bFoIECBTghveQbeuW8CmaUL6
W97nT7zHP2GS1ccCAtHA+hrQZe2xQzRvgxr9pRICTVBOpTHkz38UOZGfauefpsT0n4bBuTP5cZzn
yVfHDu4o0CQU6BCV+kHya3RisrlbfauIYry2pj22h+aqCEiFdyr44VW1otEY7+3Q1jatHFYehFu/
VLxjGbUC3GzxnDeN3DheLnfEG0A+x4qyL4buhzaEcpdMDxyK6CrasRvCJofDEJoEOVVIqKKxIH9Z
BYADwbd2RWNdFZ0vrtWxGqGzWrdR1/2MyBs+svYh4okheS0AfNKsHMj81bEWl6I+AeZ4hPhXPXqy
u/YhhhYVubHZDD21yG8JSQ5bze6pKEi+eH6jHdM6wJDsVxMLq1ujiboZf91uosJUn3oR2msrMW4L
pSe0KxWCNLKsX9u6dGML3UDRdvWmMmxy2PUR6ng+FOg0KlqrCQRPQn+3wCG856RvEG1XuxxmzF7K
fEMf5tBn5Ic0dgE/begPjYIjzOxuaAj+SLjrNFDlTYgrys1EuPem4qfT9spny45O+CEYjHwobrxM
K4sG3X7Sir3J6/XAaPW5ybQbR220E2lT13FBIkcujHArG67K76xdYTNhprVa78VUZLvYwVKyqSLd
2zAGyhX4eevAbLWWU/TdKAjWrIYiXfct+Sxg92zmAZq8PXxnVCKfh1y/z5muoeM7/mlQoeNraTnc
EuDqHeVwV883zSnNL4bWffHNOt52/EVR2S8w7+qDXzQl9uS6udby+nbQyD5y4ilHLwGYnULPqhGa
6nLp/sbpB38zxaBoYj8JXI2q5kpV+xc9BSsSK+pW0UN1JSb1Sjdsj4k7OPJdwqwdtzorZcx9PjVa
u//lk9yQjmynBagSDMvhi156AlgZ6VHK4ECo6hT/6MOwyb2phTfpJtFh7Nkh0MvJj0YHLD1vwnFN
+Qls+gxL7kj3JjTdrg52qYAZmhoV9H5VPVDC23JrNeCgpdxlfmDtTQ+KhwM8OZ2xtCRp/4rr4FDR
XAar0t1roA9dEAYH+uUDMaueQYxLMsPACQz0rLB7MY1PpoeXi+GdJsK/Wg3vrV5f1+7/3INQGEA9
YtIJoOjxemHoWd4AlK9RKMPSe+6gefuppACdh7dC+gTCcl2VbT3GUeOtw9GRBDhQu3YCoHkXTuWd
hTQ+QfTeOpaLt2akrpJazjBEsheNhG0+RCypgwEWoAYVOqOSXc04Up2KGDMACbUCLDOylW6XpfVt
WhDvVjr9rqKZ6dJgVF1V/+ZFY3dhI/LuUhrRDdM2ijXhWIuldAr3aMKgiPtWdfp1MXjDvk3E3Ame
NrK36+2gsg61Bf1yk2AcMpcswJXaS1ETx5EwfSn87VXW1/auDfV2ldrld78jJ7r0NH3rGUNwZVjt
jws3953nzLIHcSeYBm3+3+vnbJlBVQ+lzmK6ICElyT2xh2Z7bZRXJYaldTAafGVmrKxrXwYrLdCJ
bA+yVUnA2e3Hp3LGMCzWCLP6DJ8ilQMVT9/rUxmSTBnthIRyQTjVLh4qh2DRXYehft1NBMB30LVX
MPWKUz9z/lTs4LdhFZh7dkow4QHZZBB/HtTa+clw3TyGcvhCaDXxhqLCsmyW97UJo55y7i4PeSGI
3NyIJqoPTZHPPPtp49iQ8mIJbbUv41OeNqPrx3IP7SdbV46R7DOWZQWBQ6B7iXYNS5+wASUWh96Z
fiWxD2aI6BtLS6pV6w8HSprVJwsGdSab23qOzvZbhaj7vPWO7dCt86Ktjv7Ev+yNrnGTIRXboEmu
cqQmaZPkJz8tfvYlY0kdg/oCxR+XGLtzWcSfbV8eEn14rCi+XA0yALitj98LQfzQx49l7gcut4hQ
vmnQg73mBbEWb0iKIFKnH6GQZstArhOo1A5ajeI4hqhbWuOGr5OINYNccYAm7AL7X8ZEbJYEeZlA
k0p9OEHQ/fJTr4tNzcTCeGfHGzPdCLBP4Cif7Xa4aZHKb2JrajbNLNd38IFDc2Y+ajLTodU8FttO
nCYARlrfkPkaF9l1G+PX1j3lwoijv64bngc/Rwr+g2tgOLyRr99EjzAgPyRE2LU7x1j5kUGIi6/e
qn59V7HGvQkGNXebDl8wQCsQ4wYJQXlgxWR+2Whp8ADEHtD9AS0h2RusULpvRKR1D3EAEH6iip3l
+iclLX3Yj9hF2c7lx2iAAEp6n7bphnxy2fCD5TSz4FCXo3CtTP2idJn2XPZPtY9l4+OH/M7+B4Wi
qqGlociOGWvx7REsGCdlOCDombC1hRqTqF+Q3OFDM14hBtopCgkkzOAxW4vOJwWQpBjR18T+8HQu
nMws/Xg9EHAyqBfnzZjNUnp+PL+VbdOxUkVV9gpFfj+8K50AoJ9wk6IO3V7xWfDX/V4T4lNjUhIj
OhwMsqeScfOSSr+9UIxbSOzmd8HAKzNzNTCQUIxblHGkTTI4dnqIUQoNqybW632VVtDo1KPeFeFt
lb5kTtGRqogpzyFXHMQTX7ShgPzyBa2SdnoutYBsWyVVTyHxc2ugo90K8G5AglL4qPhUMZJuAr9a
W5YLGHm4HTuWG/boi13cqv3OTCDHy8Ljo8FwkKeeejsyK14LYjZFP9m7OtQFOukmdkVRaTeN4Wsr
AtSIN2iJShQeuX1bxOMPvq5YLvwIsHtev86ohG2atDl59PGBcvq+O6kO2OvkStIquoqJM7emTO5j
dN7M9p16ccP03pPm1iKLBW6rm4vGQ6tMXZOAxwWlyKKIcD1Y6Hxp22QeB7Kg9o5TLSFjBcQSiQEG
GsFqBeIzl+Dt6UEFwAdsmtQlQ2mP6UD90wyCeqtGGpzkofSORanyeVn196z2/B3MdpbLUehG4L4u
tFDO3J7FSzvXptnf2vNXtHSFSNVTWrgbsOuCdQgDtWla7cq3sG1TJL81+6J8Nj1XBfy4twJiKhTN
pr1IXSO3mBu8bZGjVusUyoCymj883VSOZYAv2InGO1IbxVPHMKQ0mdgqGmlGqlL9Ggi2eNb9/cff
35kGtLwUKuQawg0cB+e6/u/fn0DAGXcjl5JU6LNGlVZjTPrzKdHjZ+b+OCRpvPLLJ1lg8xh0MkDb
tnvsrYwKGHVAYErKyfCCp6yq5LHQlHFVBVjKCoskojQi8bfxQegpQm7pN65pIfc3sZ2wwveCi928
9y6GCr/AJ0ixH6fiYvqyCiVK+5b6cDhAaifFLidMyHsyarh4dpTeCpxnWygdyjYPbZed6pziQV++
AeuLhDcLb+PhDztaT1pbfhOQkPPI15ijauFqKt4i1n2bJr7P4sfMbrqNqhJqk4GWZLXS3r5gTF2Z
dN2/Aj0jsKs36MJaPki3WJ1zBHhjZaT7n4am6lb5YDZ7AvJ2AbUwRhphfUboQORhdJOkifXgKQy8
k1l3a8apHJZI4Vxl5fTcYQLBmlhcT7X4RlJ39WAH2gM4uE3Vy/LBJtd9zQqnQlT6yZqGDnC1TTjb
xOaKHMiKoDn2PdQqnam+ygJ2Q20wqW6dqM94eeQKCP2VsCt1i1KE3b9y0JU63uQqKXblznsIouJW
yp6oeEVVXeAntmuQaWJHVBP8bNzhYwtcu2FfaGWt2E52PG1rBb9ODDaTJn5CvnyTr+XcODDKyfkU
EgwAU2VM1gaqhbWAgvxNoViVZIZz8Jo8Ah9GNIMm10mT9zesxbfUiVeeKA3C9VCbwrntt3COAU+B
tNtAZi5vMy9WySmtzDVQw2Y3T6ckOajPdTzkqzIpP7dqY55mixLs8+iqTsvPjnlW8gz5hQL2Wfa0
+LyAQ6lg8DAF4KhYrC7sFO9uPTLo2dow0Uluw7VStebJNkDtt6ggIslOf6U5d2QO7INCJI/FRNyv
Z0YjlQQoz6WjPhoTL3Di6eFW9dUDDNPii512f/ROgC42DYuD0KuKik3Trgnza3o5fgsznQBpVdz7
M3qgyEEeD2RA+AmxrLGaylNINdbNJAVPfIHMGMPwy8+a6E4rtX4VtU5zSpV9ZQfewRh4M9RU3xld
DxG2w6UTD+UVFUByFQ0SK9jF3vgG2ilrbLexr2Y/LL2ijqqpq8LritvGCQCTBnZ3FcJYchUir/cI
j480Zr60uayuTavwNxrM700R+o/TZOj3ZTvfr6k5GkGtPA/lINEr9dUOCc9IgkdhHEWYyU0UQvcc
g+eJ9Mwq6cZvFmIN4gUsaxU0BIihtEpOZN3eQYbV4H1f8u2/O+SY6szEwqCNE3QxqzFtRRkueqqA
BdE5szZu7fuhZIChW9ASWmsMtf1cBlBo7eAUdgkhM3UxS+k9a5MmBCNoOHG21ZgfEsiArsht85aN
07SKdLPf9qFSuzaWoLXOZLY1sXz3L4Lwl43Squ2Fee2dkqaBVZjFMJCrmXwybyB/W4xVqTJ0Ka0V
8LdJuIma6Dq0mi9ZlH9tDE8y/OPQ4SmYrgdnjyITH9tUE85RJ963ESvznVk3DoB2xEpxWp+Qvuc3
lUzuHEUc6vnpdAkBpoqZfPe1Tm7HZoo3Yij6Xd4Ga0wNbEqr7Llr9B+CuTQT2riXE04Dr7W/EmjR
HTIAGKuBeikmvOxeJxyySU1nF3t1zh5jIrjZr7ZlJmI3awhUo6h7RS0rvbNkW61ZmRwQAA2bvE76
C+qDhW1yXjqafN9UE23QNra11D+GAWW/OqIDaFK2d/u+vo5q89lXpngdd/Ejupqj4lOJ7hTzmpyV
u2aDYf7RaIdvscLJp5ocL0ztZwP567GHU6IXObu7qLkvC9RBF3S9PivkBz14qsbuKcDFQ9mXsLY4
VFwfCdoK8XzKKNATF4GDGJ40LrghKTix3rqw1D97vpfnY2lzc5/6DmvAxezceYrpg5elaKJRZ+SE
a7IFsv7Jp2QXk0AGIlTxSnXD1WDuiTDGOxQN64iTjrOs3Cte8DOp2YKR37Gz4NGvlHC6Hyi03VWa
dZhiyR6U+a9ME9IjyUl1y8phSajo1CtJKslCdd1lxHXjozlEwtM3gaMg3svuGlHdJcIrr/uxf/h4
gaXPV/Xmqmm7Qi7SafUviRSNpdojuYizLYa2adnDLjSdg7TCdtvITGWpD4NqrIOSzg85SkqWJjdZ
MN23OFH0vigORCI9NqOZfEKfNiCa7NPD2bIojah0u4kFRmt+0wJi/5zGeKJcDFcsMMFUE84XGK3h
VnLsNufLwwDXsXy6MMkt/Fp/vvuzwQ6qjjnbGhcPljJ6Rr4KcbWVZ39TiXFwR6u/GaaKNeJcoh0n
89rwyBcwS6b7aipekCOT0zh/30ouNXL8mLYqSSJlZ00HJdqYbR5e6NGLtztNvk+AoEKgtpi95K8H
t7oqLdK9KDklZveZCsQuIDPsEItphAS+gtAfu2oY0kTjS8wEyXkteFA/iZ60ucvKhmmn5OSPkpMw
uH1sNOusJ7+3te+i3J6DxkR76KXylQntknXn7Zljk2Tbizn3/A4ttqUo7iasa3zICIL9gx1OOOPC
ACThCKDZIpnkJg3Ma2cizWjWD/DVGxugECggsFYG1SXa7ltNDQsZSiXEec2OEWhcr+8kKS2YO00W
qK2sIDgzg2/jmV2DsGQ9xYNGvAEt916xHxPQyaxHxLcQItnuvE07d4LlRHvITrbnGtDHH9w75Q2b
0xPqrKgxaC8uFD+aQt5Y5hgoagikugqIYJSJXbq0JJ89dv87djveukuJ7GPhkx/arV76n0f0vh+f
x1ma8PrDh1RAV46aEgUKVoCv7xLBA5HZw9Nf6W357E0ymfAUoxXtq2mvpDLbiVqj8jsH44XYl7aW
EWXoP9mF9VNP0wXLyaY2m/tem1sNbN52heds26kgHxNOOjUKU+5iaN+w0slEVbUnmwWPPWUniGjI
bU0zWumlWaEWVtNNW/ZfFEWhuGwO+q5K9KvC8fOTWiP/bPD9bqdUykOWGg+diO/GeeVOaMqnLHbY
leoOoVVeS402Kx4dz1TZwdrNJvLqBhc+WbClguQ+rXXl2HmT2H58J9/RSHEnobJYYKcEpLJFtR1Z
hheS0khOfZZlB+fJs8VwND1wV5RLKbMSpYuiP9Szo9qDPCYZ9NZjx7Ep68A7kYBzETI0P7rFo6V2
Jtn+z+gLdWn7THNg7b1qM7NGHb0uQjHzGqKjJEPbqGio2wIWeOLHBdDlecyOx3zfJVW6jlSdXaRo
w2/U2e6L0PoDzXB/YO/m3+mTtqkUIz5FVWLhwpsARTqJdxoyMnGDbqj2sWLdVoyl5EodNfJt9ha+
5pWtNzWajHuy1Zy7McBVYUTKle4wv42KHXwOlSJzYdR+R3ibruGa4+BHY+XqovN3ZmCRy5gQzfHx
M5PzUvH1LeJZgbYB3no27y3efnJogI9VReCOmWkflMkgR1LTQnIatZqg+YIxg7XG/yLsPJYkRdK1
fUWYocUWCEJlpBaVucFSVKKFgwMOV/8/0Wc1fY79s+mZ6qlJETjun7/yeg1pnrbVhcBZbI5pNR3x
KQ476gDQxThuOHr9Y0aRwb67RuKLbVD0t9HbaH76c23vGV3cWK7+LyimcdRr/8tqffMEO6w/6CWH
al5YVLdV0/vUq/IyV155CYgNS9Lxeh8vqDfVa8+80JeVD7a8KFKEEQU1h7yam3NK/N151lcXjFqV
cTE05uPs8h1L4NA7WW6vG/DS3svGOs59OnTtbT+Z0/04Wm6SDUZskQ0Oj0i5qWtIlzhb+V5RcVbD
E0jXxLcLIXk2TPnaO22Mw4p2a586sUgL1MnCx/LgFbQ9+9nrZlK0IYCAoGWRxxRttwvcqkiwn6l9
zRBhlU+mtKMUZOoMAIVW0Ee07pXDyaz+ZNtXOVyRano2qS4O9Jv/+Udg/ZfH/n9ch/4xQ7voN9n3
iFH6z00Pv1gZ9PS+RXP2qOewOn77Y9Gojt2YGgzaJZZ60c5bl0fDIJnCivam6Nbi5HNvwP+PiWda
z0iLIim63TSqp0KVdPGaKXF9297K1v74D3yIz4cEVHMckXNW/2VS+Jcq/DrPXDkQHPVYPbF+/jsR
EWGGWQksD9RiBEjnETNSPDDuPWW2l+Kgbz7tIv7jtGq7VJbqFsa0TRaTWdW5ZIWtbvgxg5gyDiSl
W/eOZq25aUv/+///hv0f5xz8jAtPynCJi1j/1zmHTYU8+4nl0qqKwlFNvWQrKhQx+c6ubLLlWh09
AzG3DUUCTrqnmfNR9Sn9zzQ+/ZeP7H9viP7V2Uk0AKpMHGX/ettdYddUszQZNwstonEuofHkv1wf
sL/+e0thK9GvR+qVvLDIlfrPtSX8uuqqyaOodtPpO+NiKQ9MGupGFBhlwS3EbmoL+0xVThYXk8uL
CUiizzS6FjXeHSOtf4NZpDeVlaU3Q8Vs3Zj1CYVVTfV429NNZxn7gCGODlde1ZtsPzPm3Lir+ukL
OCmZTYKdtkeoZ6UmSOKyfrM+izNCJOD6RZCh2ZPq3tZLcNYzAuc1t5/3uoQvowWNeQnP8OtKYBRj
lXUy56cxraabVcki8dpxCZfF+lhsbiiGZJpqiy3Ctv1J0BsWt4EfoLBlHtFLs9QsNrsejaNLH4jU
3VdVtFvYN/3J3FAuCpFSwpdNx1UsX5bQjUNb31sox2LbKe2LquXOQviFV6ZJdw5jukV5DRUqXna2
8ud8GxGvINaJ68B8HUkkjvO08eLCkeZx0vRHpwapbAYaeFvubGUuq32wms19HWwPYrAv0PDZTTuQ
WdOiEJhkVSed4AevnRSdEXKiufIvc4sZy1/tajfQKgqTVrF/F13+mLknOMie3prz3AfF7dxAS1Gt
+aQpnRJEVd7NaG2OXTpqF6/i9iD0dNjZlW2ci2IEXij4PCNKxLyELMOANmTLPVCSfoH+M86UGBnn
hYBA16zFKdd6/UwCook7KVtiADXnZDE0nQY24My3tb0ynYznuDT/7fX937vM9WS0rGs6CVJEzJ3/
uZzVTCXq5GV5RCrPp7VmxZ29zX+uTS5Hrlh9aHxLt1hPc1mR7Q5DGREhot3U69hRfr3xuMqryFSH
S6pLGszQlFHIZHoK9p7A7q0bbyCIy8OC0OLEgqFXVfpuZPvt99gjRuOG6BMayrDg0rnWDx6F9/I2
r/rxdpjLs7v9wf5GeUwXAeN/GLLJj17tNQdbmrdYEPWDqYbbJQ2GB41Kkz0pLnSsGDemJS/tGmET
S0/0+mWnvPkL9VHR/Kt6BER6Ce/dO8Yd5euen6cnDDjTOa/YQjmWyV9vNfOuLIV1R3a/DUV+Ww5E
PRRr3t0a3tDdbmb/lbXOrQIlRHyjxLFyxENtbZ/6qNZ9ZpeUwNW82g75BmQ7j8RHbKFYMDj2K5c/
rJfjmB3JmJ/YOemYrxDeyMqPR37DdAZhNmmbjokCr8IaZUxcBdt8KIysBvC+VKUJ/Dgw8Tn9FAXZ
2oBiAYEj6tF322AvEP09hVkupril9x5phEO5a6k2aZh8AAmX2LlGYajBTY8LVHIuDOfcc3k8NwgQ
kPud68VtkIBQ25qLrP0vd3WLyJD/vY1ed2iQIeufLP9/7dWeyORalawn+pvTsByOFFTHQ2e8jXTA
JdPo4Z1Zv2l+LGNf79WVw6h2RcFdxW68VzTBW2SNBaNKMB2thZARbRGJteVfZgeq1BfGt2fhHasp
Ju9SmsWynjXe5dmuHDX8gR2U+JBr9Cl1elRKcW/800rn/pAG+pCn2Qu9mRSETPccZHsN8HBcZrXr
MbmDHGy70srfXGzlUfoOYFUdJdkmQGCAOgFLH5ZQhulY77WVp5CpQYtWu0v6moRvtWg/I/W6O6xB
OEeRGNFDjpashXsudS2xx/FQ01qcTPk8hL3rPDDfhmmxHghwf1q8dopxs5uhdDc4TK2iwO65S4O/
5jqaRInjtkSWRAOh63x7ax6uElclbgOmfzvD6Cy4KW/Wl9XHE6synHU+HiQDQqCYgMTEqTviOem7
J9VQ80mBTWh4KcXsirJD+nM+eyl9JiIzC7Vcnv1naiq9pHXQNk1b9cidZ0WAZlHc3dMRXaU4WQYf
7wowXm7Z72NDz68h1NHhc5SGpWLVjVTVKv1jrTdnn4kt1IXW7YTzNLA44hRvrt8OfrQG+Q6FMno0
mJsWLcCudDod7Zuzn1bvVnjliVohM8yoIgz1MvtAS3dj5NpF8wWHVM+Hg3YmCGHjzvCYp2mBEKWJ
i55FiugsBPhLCyexceTHRq/9YQd6XxsSqOyBYjJJ6ULn8qeKXMFIll5cuu4dNPdtaXfTLi3RsGpa
fUtZMUBrYZHNp+V3ual9Qlqe09akkJUvw11uDB3MolLr0ijwkHPPY77FFF+t7XRsRkbvvpn83ZzV
79nsPW099V2i+NJyk6o9x2JTLf5Wwa89Vg8skveAbskwNZIhYPQvm8ogc916SceliJqmwbaciZ9l
DGZqvJPcJfuynDEXWW6AqLR+0638UDady/Vwrndt15vR5N77svw0Su0iFn7VKeCD27T5Lwmvh0px
k3Ez/o1RX6wy6CIYNIyp5GYha61+l6HjA7ZbHNDR6GUXEzs98JXwI1IBiLDLs7vMKD+DrXsq0oZU
H4LHQrK+9tbIcuCTnyPHe1CFzXdhZKE8kfeFJspTqpgXGZfRNW/Wj9k7ia+G8yTNHoG2uUXeYpYE
tZXnfBR2pA8f9MjdbBIFh1en95XlPGZGw+XHP1fkSMBe4THWRofiV+DZcLMPWUnZnmECgYpmoyvY
1bYIpOTgLc7XhnCE+XWC2vPg6oKJK9IdKfZUZjILxlsAaNim7/jSfUKBOoRqrUQp2KCw6IoPZQAr
rwXdKLyuPMF8J6gxJtwGd5Dr3KQ5b1JLCGq0FPMvvdzh5A184tJHyurZzAfpoykk5eL2LYsw23lj
j5bHnhIto4W0sHkYWj3cZUJ+0k+M9kP9xWiBGMxgWsOi8r0tCJYQ7fb3nfR/KJRsgEVzb5f5fHGL
tryupDmMGmLaN6t3TSgeS/PoYrwBtw4+NV5K2rdDh0ktyrFPhNWDs056SFNh6Of6b9VrLdtt/d7k
fFtVbEleSfSblRG3WUCnWlXu0rZ6sPRi4+BBDII0Msy2jSQMimXVAdFIg/agO6rK5pdJ1Sf9q7zD
Zvfmuc2ZfrxPBUUXFtaboY2f00jSF1M5A+P8k/XsWKO53rbsVjWJeYylPGgcWnt/tv86/V452hy1
dcOGmVVPem+cvDZ/CursSfgkBNeU7XGp5v5WEqjJHPajl+qx8cbXdpt3s6+B3m/MtOhpb0y9uBEt
v63u8amXG/fElFbK0dBeRW85qCeB93tfezB777AubLfN6jXxpafckIgAf+NLRa4pDNqJyFB1AU9D
YsRPNoJHHqnLOURTbLSBrtWIYwwYfQ3SK0JrKqNUxl3TTZjH2OETL1DQzx3Nj97E402Lbm9X2YNb
3WtEZUYl/Z5xvdVP/ajdb04zh71IRaw5d9rkVDEmdRo9/fYrL69Bphi14nXwdp2vvvtqIPBP4ASY
c9KZJhabUYp7zR9+6dkJUxztO8OeUf5kp9ZuylhbWamltzyllXwe2PDDOe2RYvRQtBKYHWzouwi8
M4akRLkke22OVu8L/62fgiD0arR9+aQRjyFhJFbrqW3NP/ilKIBH5h+1Yjn3dsXh0iVrUHqhm7Nm
BreLMj9Lw7a3lnieUQr5BIxZc9KbmQidhV8vp+CRxkj68GYeViYymiPtN20YwevM6qehhjcEZ/+L
vSda9BmXDQFPSChJePznH3wvk/bs3bYxolwVqWaAGJo8+KuU55lJ+tv1Bb5lBmYqu9adQtMfMqV/
z32G+2+p6Wqg0RhZ9ooSYksUxiJiQaZjII1pR/cj9Rhd8AsMdlr09Dn3WUwSoYpD23JU6zzUVvq3
BhE7yzbEyhmRXOd3Xqq/D7pms0+O6MVn5x0QDuS0AnEle4XDqn9zHO+PseJEwaSAT17ze96lPcFH
n3QulpEiiJ10uJG8CJvFLSkj3oCdKt2F+wwAdLugvnNMwXo2sjby/bgdAEyk3CDn7PKRBpg5Ld7q
BpAxffUb/WNQLEYjyxe+iPme8nbTYYmV3e8/bfAkrRsw+mAWmIPxT5ciE9NXSudt1Ydia6KxYVft
JU6MSVhvslk/Akrp4mbN/ixD9ryuHP52myMW48XWU5MeiIaCLwqXk8XQ+8Pg5k2olRnIHDEQm6c1
O+4SgGENCQorDqohojL9162GNJzMLTR7Lo103zEhUfIiXJxpmynOqlr0UDq42cZiutN64RL7h/SQ
cQgVKm93udVMaIwIqxX8DL141wOyldL0fvTxodRbzuXZye7KqWOaI6t3J+vHhhQBavW0n1qHeUes
P0d2wyknmrM3j+QYlfpTNVmYOIbPbeGcrGsilG26pOVIhp9Z+C89Rblokq8WmeXTX/Imnh2nTSx4
5gVpRlXVceHeTUX2NErItm6l1ZHgmzizoXOhexNCShpsBOWTRAESNdPf3nDn2znIf65FViPvX2rY
e91kN2MJvLkpcaOlg91AYwkT/BAbJDvGqUe4E4sUjU7tE0eK/I11SiHVWxZo4eTMLk+VZ8h19hXI
9UKx8OcUoMVoGt2PN425J+iHowxwfwiz/lxI2tQMfuO5KZmqEHTBhzgsHA4Js6yDMOBn44pO6i0Q
ZWUCPKQ0XukJam1g6I1mEEO5RlQ0hPARUXuctmFLvLJ8NMb63bM4Q/1Ve24bfUfP5xAXTJUkY3jX
eLt12Wf9T6YtiK+t6tGg352I9W9biF+rK/TEasaoWl3cLU7r8CpnFCNNRPXo0BlbO7bRQjpNxKxI
fzU1rqsTE77L/NJ72ZFC0iFpAXASr2BHY0MPAVIAizv7o0Fel0MWnUx/GKOUctVI6kTmtxmtrWsA
AmA8VKI3QgVVsnMd50TMyLjLaO8jqobsFrvRj6SUUK5xsEDUTT3fZ5VFApHr9Mmofg1d1Nxz3GTA
rhJzaZS7ZvnoewrZXKqWE22dE2I4EE8QUYIq5FtkeX4neuHjDFhInvDQtaqqjYVrO5HEbiHy4QDn
PZ870zwtk7+Q//sFVZwldkvoMD6JxDDM8qApLw5Srzs6VXaZuaWG5uoAJAlsI649/Em3ug4xKXTR
uK0HSmTy/1GkpuYDvPhb4HKbS+uyCYGnbo1SfwVVO7lG47EjbwA5nowIS/lDj8hJHwAjTBZdUQfX
2JLquxEsenD7MOCTJqnue0m9frdarZ2YHfk5qviRJT2Pwxbc2BpZTQWV68plYm91SlTddr9s/Q83
obu+Ilx4aojdxaXEiDjIP/zFNqTb1Q6n+jmtMz0cMVJFrmBFdBiq1lT8UU1KfJR0Htwsp72cNuvQ
9vqLzEbUYzxqj9xAgoCetClYQmWwQQj3nOcYxKdlZB5ZUYGZIIlTM4XVgjQpyCSU3MqORWAeQzy7
6KaPP5j6Uq6LXbFrQQzZzfIKppoozpaX/Zke7yHKOu9DlZgICHHJGrkDQ84vKZROJyY7dloKOO3Z
PfoNkj5aSqgYA8qm8mM99HYR4kz4nAPXQejQfAxE/kUgIl2UK7UvJJF5WdBEjWP8ljloZl2Rp6UV
bLfzegTUSlIDvrCbxe8oc8KJ9CpGsX3QWW8GTfRb4PNBNs0bFW4xPkOZkLPNKZeu9H+JoxQ4jdM5
C72g/1MPuckVsEbS6Lf3GfENFGMFTTLb9odsAsl9ksFlM0i88oCovDW12DVkRW3J1kGf52+boX50
hYW6JqN6IDSdht6rTY3NCIUgDeVr9ldmq4zU7B+abbN47EQdVeXBdSoR2tPTKoZH5VgDp2MaTUQy
QfZ4WDt1pd2UmYfkDxYkG3Aw0j/9wmXSLRZ8OAaEvKuag26qYyboIi46efFao4oLL70MyxT3E+dv
NcrrhSyerb4OyU4tk2ySGDtCY3V+B28jpKkvm9hZrHNFmCwIku/s517t13kZDgWydGcbHiqDn2Mm
FIluM0SyKWYfMfQLc6am9uWl3ko9mo2gPTVmZr/2QfB3YmmFrjfMHKAWv1fT5geeHWUa4wIQtdlL
OFjOvkfzjvoAa4HOcSAUks3CqlHp+7dabwQX257Ddmh0kOM3nJQ8bav0bh2DxOHtH7ii64gFCokL
U4laOUtzPWj2OSkSWlmFcjW0HRUpIrbMpeKqrL1kpiBxwgyeCSxQUeqsX2U13mfj9mrOZb2XaF/D
LUf3n+ZDA3Xp3XqMX0DckHQz8YfsiullakzOdn9MsYUE7AjNUzDqMWN55F7/x4202nbYz5b7qC1M
t0V5hxGgi7piNM5ilbfBs2FxMzIXRO0A4YfFFmMixPSSdTB1meWRvb5Fcy29qBuAOXNeWtHjF86x
8B3MRsb5VJHvUDQYebanBq14vBrrJyVvRHBlqDfygCAh0XyVtVbEOS4ezQCN1Gbr5NuKBt6yeBQ9
X5lgrzJU1b60pmWfB+hnrfJ3svMpdsVQI22TcbB0TTjZ/WURXMTtVRtCBqTs6uoxyEeM6er53vJg
ZRwmAW/os/VseZ+zNxbENKUfI7fPYwptY2vssqoToK/D9MCB+UHu+xZXTldw2XC4JNrDHtjyWbb+
V99+biPDMtG0H0ufPjDZy3CR2WlAGJBMxTM8594tuiW0NrLYitrl+GLU8sGJ08/WEmfbqRaSvboq
GqaROWfa220BIum50aBZFy5VL5TRL5wvHda6nM+M0Ydwqut/qpwmOS8oks3kRmqZZ6/QiiQjOTTy
SuMySuMB4OzVzVBpskyuzdXeiQ0S53IGGujRJjZaP6TShjMy2DhvrxXwhXvb69rR7pu7PjW+Gjy1
UmY/QQf1YcsHAqwYv+pdn3O9kiJa3FGQNIehc/noiGSJ+DPV2Niv4Ll2PnJCo7LvLW17gEOdkqbL
iMHz1z2l7ce21e5U4933xiCYrv0aRT7lGV0xAMNE5FZcx+x4a3nUm9r5mefvjLT8Worejccyuwxe
E1nQS5zT91LZZzrL7AvM3GXjdoGOvDr2QVWdMs3HopJdWuUF0UR235AOe0tPb0mS2+LRR3ZtpQ96
3hFtlcU1P+e+nK67zng36O184JSExvV8heSyPPr2Wuzr7A/rq7YStRnc4gVZC2IUL62hrtZ+UTIB
1j/kHf0UTsHqNdjzg1whrGmxa44jzQW+98ge9iXqJZzVc9qCHjSVDvA7D0zt7fRTUrfuNd6hb8QH
SJV5a9vVV1rNX+DX+iFoIWfcwdzQZFcM2G0bGYq7vzMwPvapTrITtGgU8NFvzTvCPa4g19jk6ZuL
55KY9vxhDtuA/zfrz52yunPNuIkW0DxVlB8ns3XNsdB/h+vf1uX0V0xumYyCOol5QFii02BiMt9y
nHxQO+ZdnIm01d4aPCxm9HnKRt00s/axXANeLA+/uialwL00ulHZla8OgjKvabbYtXh3NYa2Fqny
3vF1ePLBR133plVZsXNoMNvVMlZKG5OpF59kTdex3HwzEa4F4p3ujECQfKNZvJQ9Z5tJPptZ3NA1
s3G3m16kSYaYRxQMzhVPxwp9y02LCG41LNwwgyx2qfnZkSxSRelUKyLV5iXs6S0h60s7l11dRp3i
OLNSxzrQVF2FqpwO1QBiXOYBWXQ53Cpq/54dXHGNCuTFXGuOVRqBQ81UiS00HN7eBv6rP4GDC+1q
MRrG4tEs+9h2vRcqsSKdTvTFn3cuKiooUbOLi95DQrjIfQYKpqGdunHkeFOgvd4aNgMUJZiey5kL
S63Kh5Xm6p2eaQhuoJqG5iNIleCHoMho9kVce9q7R2gKKujyiylbPznLoIjuHnUZL4o3jZKrW88W
t7VOsHSpo1DoqJcONyyPZQ1OwcXQC6lOv/BL+6c107yTaYof5ZYU6Wn0pNb4oSIoV6AUSm8it5/c
hLaQL6fe7IjMQ8bXPUm9jxwVN9sK+YhyXfjuw2QXD0WOm8ZHokT+4xXni1H4tCAdcKuy304DRb9l
EayPgd0fCUQsYkutzU4YIGUrzvXdWhVc7lLt1quAq8vsbp3sOtF0R5AuWYNDtl35YbfUifde/VJd
xUCyGv9oUao1TWhpBvJ3ixHQCcjwdC6o9I+O8r4nN026oGkicyu/8GU8KmlPuys8xSEy3Fg4uJie
Hw3iTAdi001OjkLa3V9JBV8vCF2cP0gEaHbDCmN3zZG9YYfc+c6gognfq/ZhZt2P5m0j/AlSe9Br
+6oqHw5+VZ5HiwvRtLj2Lpe70RQFe7NDshPNuES8c3bacCUS4ZzXuCd3y+/qXpw2phEYkGaJfX84
WXK+fsggZE6nbmvH+Gut03tQMKmJ2nYjTV8PQO+vBYvn1hyKt752PzggXGoEh7vG4qgYRl4xl8YP
KrPLiJ7DKUL4CPI1Bvg6MAvlQjNQQLqvRT1fkJgQwTDb7W4QF9oc9ykGTaOr2AtcgJNJuxdt9lJ7
36mthwF+APhwlG5eY+PEcZggcPCCFxeE5aTBjb7c+WW6sZm22r4s9YOdkY/QDoi6Bk976OeRXvuR
7+Cv+Xe3DrezJbS9r0NgtCO+FaRbJVbzFi5san41C8uTrpEUroNwt0Tk8Brc127boPm2l51c9LfK
ztfEbfyvkRQuZhlu+lvBd1EkBEUMWH9hbJ9dUzPPKHU4mapxN3o2fpf1XawFw17FKSs4x+egEoSd
SJNBB/C288Br63M6BE+OnG+kf+opMI4LvrepNYRq2vQHoNuJW4PCP4RUw+S9bFnGmrCJM69ehCuf
uuoqHEkdMqEMwmiWpfDZOZHRweBBhQb2R4a0atctXsJ7ehqcSXtFYkzuAj5lDGCDkES3GDADOPHC
TOqHhXC+SJ8mcXR6Eqf6mftyUeO0ctoCEzAjZ9jZJXg1brjRNts4t7Q67k3tZWVozwgrJQ6tq3dL
a8B595xr1dbvbAVcwu5N/9DcZIAjAiSXU21e3GWHx3tvsMmQyAETOiSrT5iIoqbZcOHCnGt0lSXL
0zpQa1debW9qGs9B3aIMy5D1LvM1jLOIhnxJiWjt7ig0uOiW+adop/6ca5kKe8d71AZxX4/2jMXN
q2FlSj0pl42jzWuSRe+1HXvwcTYuZcaubGQrmRWcmOh2L1qwvTXDCmq/fDhaUN4Uq7PX1yBLhA2b
Uy761wAseDCUXwJOYraZ8unEFveZZVWBC9S5McieVVeuIu2uKn6lPnx7vp/E+pm2hSArh4A0FGCh
29jpLfYJ0KgxpBW4TOYpIG6ZA8CyPqZR00KIVv0MS39wm8w5dHiXPbEdSMULTqv0vyVdaqZ/afj3
LtfVogM+yT1uUmZ/LGadfgDviBxa7BBbnKVE2VbJvQHnRKQEGDOoUQIZm+/sVKeO0dxlU4DN52Bv
TJ6t8s+uu+YXbdmeg0XcyMbT9otVOJzSLQhy8deRRoexwv0Spesxsm63VZq9q2GIO240ZHjwyuIY
ppDb8n9F3kAE2/x0kHfgZibHiY9O9oAGUqc5xH1I3TyplbYkAF0wDK5uIRwquYCvd1wPCP4Auo7H
VauScVk4qMdpT+FFj+s42JK0p0A2cKbXAJ/Po1drN4Faj+OgO7fAoofJAKNxnO3N9OuVidAlN5fz
eVyZntFonQpNId3r65e+q7x9VRsvchPGeQad1bqRe/fW/diVdS46Epq3q4+wUh+bbn1RtsDYSKQF
iUDvea3mA30wmGTINHAncm9pX/isVtIEGLR6OL1jQ/AJFNrB7LlN2pkLj9Euz5Wv3WjlsAuU/9wG
kMa+1IC2wB6IIWNNB4xBCPrxiYj8hveLLaeExFe+WSUqsF5w511rQD7QSABCzNWTyrmq1CwWPhjs
OwxNRvfXN5tXUm8kh1ZnHWU13XN4QiqT0nkQqX/rTj3BAWQcacxQWulH0+SwLfjTsWuqKaotIFWz
gj51czd2VL0rul8fjceeugKSiNfp2y0rcUP8PVlSks/OLK+UDnfO7UVV0j6U2c7yIbjtGiOoZWl4
XPxE2iAMmCYfJ0Q2kS0tIoLlB27EezQwuFv1DcxtVVBhXJOH3P/RCcY0vI/aA/HFHJes3fgDPQab
S3qDMVh/Ar2fQuDHXxInbgJsGQdmIJBHE4OjY/ojzqijpyxn11/zExXEsEu4VUS8txu1K1gAdCsH
sUhICnnBqRckHCCXPGvqhGglzr3KvWfgOiuTN1f6Jn5RNhAYCnhAuZJf1l5xW48QMWA9jp/Cp696
rrMD1BmBTLldPpNZgI+ZYG2KeJvmn6Qx94HgYX4JmMpd1mzrrhbLS8nAUNikIm1F+6e3kXIb3aSi
3gT5GoKDzhAdbjPmOlsBRmGa3NVGbx9rcms8aP8IBD9Gv5L4s/VDT4jJajOjrUmfCjg/bKgi2rrr
UZer2NeKPmrUilvA0h6LMTgY/qng6Ce8pKIaHs6Rm9/Bb5x3UkR/CeHJ4cfHvQ+2hNh7c+CCLJ92
bCiUVBDyY9UX4Kx3/t+k3Q3a77h1ZVjk7SFQRKzztq+Gs/fmbII/L0AyUrL+bO6hIm12lmKsXgek
IFPNv27dF966PQnJfQQBhmFLVYll/Rnz8VmfAKJL9KKhTbtl2NTeeypISO7y37YT6n1Y7SPO+2cp
VvuUZuanHLOTrCBp6k59CovUQa86KnHZrr1bCIZKUqEAhWCqyqz9IHaZVCSjs6J8tI/W+tho4xsC
tZ+OP0d1sx9hpw5uSTaLbRlQUbjm2NlABFd3BR3J5oPq+/caIcDRKnrSvBnhrl/DLoJqn2Xa3jXn
G88g4du1vwx72ZfAfuPgSCQkXRankr+fl9WPsHEeTmnO2To+DcHZ4L/JgfiFDkeHvsgoGM+joe/L
rbh3FJVCmg5SnntrQVK/VWNKsqbQMuqHQcviCZQzIna0jbyNW0vuW0iK5vGHQ+wL5ZiN7PeK4cE2
OB+o0cOm1HaSXMGdY2r7whlksixvyqUydDG4mU1bvR/kl7XwXhv9eC4s2Ey81pS3EQ0OhY8g3o/1
YR5vSK7qCiLH8b3mEZT4sQi257XRv9P26sAw/KjwFv0xaLQzWxXzXlG+kn3yp/THb8yR7X7sLuRE
vc1+8FBNwEU6kt6wMq1oG1cvyi0+Cfv6wjVDbwFNVDDsQF0QEcOeoIMx1q1v+CcD1CW9siJck0VJ
sJtbN6Ar8JyksJQx/MCRWyxXnuHqYk7dIFpWfEl53u7ybeA9WmyS3ShN0GuwcJhNd9R3E+rF0J37
aq9bFCyAhNhBBne/WX/KfDuj6F/CTqsgMF3/wVuYo/ExgFkusIeB1XBpAmyeRL7j68BxWzzi3lYT
PgNxsJucgl1t/UbuIZ0KvVta9QkZOEHpTwd7bPA2rOh7Kx9AKiOdHKkJd132l6Am0cRbTbZroMfi
ihHCcZ8wwCkoPnqx/GEVp7WpnmtjdqAkWni51H3ICEN3pgkAzbdGRhprv/nuDdZpFLNLH1mL4gHm
27fbdAlqZyABFECxZUgnFsHG37IWWCJQzoX4bJI55z0PQk/GMkANJut3YvN81hdxj5LgRKt1eGWI
0p3KkeNUR1MrR3oESp8MJA+dG1dopmhTsXKqlwUqHBzL+OB+pMmC88rlBVym+hQgLdqpAd6o+H+U
nddu5FiarV9lUPecQ28GU30REQzv5M0NIWUqyU1y0/unPx/VNdOVqkblOUCj0dnKVEgRJPdv1vpW
pj5KEZRrTv/FOPCsLitWMaC65CKQyUUNjEeev5uGNMN9ko2vheEl6LEmEtsImOTy5HneW2hhdZVh
b5q5t52Rj5sAxQidaT0y9LURFrR5zCKRIR1ieOu2jRz63IlLq3DPlGYN+4IUjrs3nAa7hFVXUbH1
3gM2LiAgolxNDc5947GsO5RPIudHTemJZt/toS56d1/2zxJ30JLrijuZ6ciiUO2TEkyqHzpq5A+K
Nr8Yw/H6hfxAxS+yfJOnVoGmQa4AwGVIkhAUdprgceCOy7qfmN7XbK7tir9cPLFcDTdVxWYDbD1V
w6Pm5fmaQg4D3pQxN6yQU1V2skWPykWvo6fMbM6SRmEAZaKEq8ox25R5d/YGUKk0WdpqAK2DJJs0
Rb1JlyHBb6RBcdgHuFglc0Kg9y0bRbqkoHG5m/hswzb7MJTwqTfcDxnQEmkN66kyzu9rxDIrFL8v
NvuFQWWgIlxlbcfGs5nmtp+Mld8DimADrwbL3EU/JuFP+YI9OGeWQaIWuqYUAsoyItdxEZo5UKRI
n9V4Tbe2sg5Vop3RJg99MMNHUb4gv1VKsRU692Dg8pjpxoSqJr+kUSuX7MMsZgnFbarnzHu4ayMw
KugzWKtWXXBusvLZCVFshInO0qBAwUYbSK6Dy6W5Y/NGdA8C2bXOVnKhGaXpw/bjp7Yc4Re9sa16
Jok6e9+AhfDq81Hpip77nmSMroCZHUXWRx/X285I2KzXNV6n6YlRC/mN2ZuTMlDru2w+ZQWfcpEU
vkycdVdpfsauEwqmbewHHo+5weoGwClILGFYK7AorIv6i077tSAGgHEDHT+Pbip/yylJWihqmjRi
xYOWweVsAo84eQ9c5hR6DOcXNkIr1LykvFhNfpUiORLEOh4qpcM4HKJxMNBkZbmySiTHalKxGUPv
omybrmW4a+WoUfRpw8AN6Zlo0l2m5XM9ixK72aCYj0gVRBtH57Fm+R8f0UZLLzkgZgi2OP7v7NbT
IYwgkOmBKWddxLSkFtWFU14jyAOQKwIViDUprbRFkkRCUb3OjDZY6yEjKLtPVjjdaMaN8klBu8r7
z/Qi1+vvkaa/Qivo4AmP6ipEW2dV9i5reQgMxEyxHIagKpbEiJyiIdYWskSo0Og1ChPEBL7W6pcx
OPUBtEQRdRiG1FhB0VBBVkLTgVKh3uKcqFfZEL6liLCkgl1Ua+lhGVc968Zo+GlGlZbOgxQSTDex
W7H0L6tV6Cj5YjAZtDaaztYDqZqP9Z6DM4cEiUx65dZDtbcU9aaqk+pkekA/o5AmUGfnjzT9WYft
mLtp5WtuXe8wPHMvW6+T0zO2VZlM28VwXwqaDtB5vI3OcDW7oV0NSJ3Afza0IcYWPf2triNnEByk
G7tOOs4EynB4TBCFhjaZHz1P0qUxHDXSQnpi6yvvfQZWt4mv9ggOB9XoCVq18BxPxaoL0jVpnSEe
kIp5UN7tFcXrqJFbom0qj+pKY8o6dHw/uBX0FFQL9/3gHVOe/3qr3E/sHi2ieewa6EYCc8jNu63q
4RqD3JvSftCToMO12WIvkgQFGkr3h6ROnhrwCktMFuoqyUIkQW52VmDthZbHRoM5NIVutFGcIGUJ
v9PC9rs1Fsis5oGvlc7SIy3/bsvpJgwGaFFJ6fc55uTJJPtgwLvwWd4E5LuAsOyaZZyV91yOE9wa
Rjk5DGuOKxtRRfXu1OOLG1wam76rkriXsumSVSFZmoK9bp4CZSXYsRHRPf4ObZOWrAFSOoso0hio
CKUBJsXbCruYxpI/pfg40rEZN1kOmib1VCbdYojWidNSwwQsomVQKsjc5IF8pJcwQrhv07YyLKcC
5CBlNZXyOzCuyfoHpRZbkwrUnwbkDkFqNvvCjoJFxRpb6SoUCZ6RrcQOPaW5HI3wbqyZBCnTg2On
8apGVlvimONE19dWU1gAWaHG55rR+OnAuWIngPQQAd3UDnIOqVhwaKSg0pWbtCvlqsRiujWqnHvH
kB8IreGmJOIbc7h7F4F+i1jv5CjFpRycZ9q8H3BuUfKw+Fvq7YTJkNRFXyStzwAUe4BSPshIu28i
hJ+tCZ01ldaNK2LWrHF9Qi0mllpolzQ7jHz1geGTxbBWN+qNh0x8pti2S97AbhPb7a1gLbQFjvyW
etZ3x9aXUWYdyqR/z9K4XumsqGkQsOdozKERR7/xw1f7AR36gtYeRYRuAVjTflRFGx1TIV/tgPGj
g7IN3dgwXVUv9asDsw/3UqTiGnVMzlwB6lR1k2fSb8ZVJyWYe+XNCOD9Nx5nWZzO69oku0axZd3b
UXbGJPFD6ExnLCyhb53LEWiBNswQP/u90u8nAoc3ZH6tuqYS51LIh2FSy11Lcdvbyveo1uTykxgI
NIeJgChe+9IwDkyjGb+q7gXch3XIYOko8WBvTXMHzbRD88iqstO77hDW2YbMSBCKjHvz2ABAAxIM
W/CtsBJUTHkXb1DH8ASBb7IuYvti2RDnPz3QHVDXi9E2lx4B0gon0kODqYGNPwordYYbo5XweWrF
66ay7z+/gW61Z2bz3go4DvlWFT8Gy8G1Exj9Ditx4U8NCQkRrjNfobid3MA+zxACwuQRyrmuWOkW
21kpFORNDVPerO2wM/Gj5SWnbT2Y5ySp9Rsv0HedbJONzhJyPehjsp7sp8Qx4WlqioAmq8wqf7Qc
LlO2AJWWDb1VDJI+dp4BOfVmtHLHR62x6uqMaUpB2EVIj5S5ar2TBk9SWWU2iQ+MiRzjiUB0y8eS
hIaOno0tYuWj9Y/xS5BTVhB3/EnZLBQZLx2+FWU0Z/sAoWkZqIm5qgR1s66JaMu8mYlYcmdJkhJT
aGnLsTOQMzT5Ecr5sTEG5T5/UxAF+6iAgv0nXjIpz0mUutsx6u8ipigbfXKctV1B1hBC1XeoRE+x
GqiUYRPMgbKJsaYjpIEc6rDd5RTyyopKvh4QMmYDlRdg91DFyZY4mJNiNGKFUHf6jK2fhIHyquEh
F2QR2v/B88C6liuRsvPDv7CYpWMLC2/PLtAG1XfahjMRIg8ySOClhU7xH02x2ARByqzE1OS6zCvo
RnF3zFWlZcvCMK+obTYJhbK1epsnRN5PvqnH2T2RaEtPu1ZNz71de68i0eAPx+Gjl1UGjmDtpRs7
de2WxWML2PyMS5npj+tcE8bzyBVPvRiHO8zeDE/hnYWUGI+m4959ctFLy/0BviFb6mx5Qybyx1bX
MTVCBekGl2dCyMeqhRhqmoqBUhx+T+h/zxPRU5x1XC4NbDc/6JHmj1rAaU45+wyIfJdq1XkcQAYj
MKWEnug5Es1kfRhV8atIifJV5op8Kt2DGyIX8Yxim5Jm+NTX0ZKRXfBhJsOzEtNJ2saNaSArUbFR
L8ZK0wlXyz7kTIhmaor8f5DtucKeIGYbNhN/a+tI67YRxG6UTPA1KoO9M0sfOcO0C3omC9VG5PlF
Mx1hfctHfjL1zKxvo+vgJSfXfa5Y0VKpL9j3sddChnPIc4rALjEes9Yxl0Oih9xkfIgUO83ZqfEu
6FciIeqrxJa60tuAmCjpNr4tm2DBxDA/ZGG4RqRaMBnsdfb55r3dm90S7m6NTKw9KkaPSaJX1pkb
MfVr3dg38lscCt0jFSQ0PafCbWBnx15nMV0iCDcLhkLtA4AT86J2krAKusVwMJ/Lls1pAWdyUUjH
W9F+y8eptpaOFeS3AglcHRXqhiTGdFPGnfIYSX3lwdSfYjQEgcrOET8MWz4GOMoWT717NyV09W0z
10COB0uhcMyDhkhhpBP8pszWAYcYXo9gvXPjSXGJcvQmXc7h0Pd5uJVg165pa2argLWMH07KrRYq
3UnBv7cJB5GuvOyYOIjAA87YI5HfVBMlnXAfWJ2fhxkKd0WXK90ob51Jf5rq5KxlZbruhhKY2HyX
etifr1qMDq7/kTLEDr1WO4Tahwve9FCj5puItcaiYmir1MKBx6Or2gl4BIwmXwwvN/ZkRPhp17jP
ElV2obHRVDNZrgNpfhTZUF6B/OH6c0zFH/qsYWxlDbdtTCXdHXqPuWmRqvGVIQxO8WRBqm28Zxo1
bC1SNAJC9W4Rghw1ryE4OGQcYcXd/WiYh4ROZjNUbExhwy31UNEecXq12xTAgWn36gaR9Fb95KgQ
amOyVkHTISc/GMe3EgH7CX98vlU7YflRzCK/q9QXYWL5n6eJltUlN0nu6As9UuXRaaaU1kI0azcJ
k50O/4o6KCCFMOL0jWPRnTxasULxlA0rIJpTk8VVrXaHzkVZ2tD5aLqy7bkXtiRnWhXhiG5hxRui
CHTfmJXs3HprzA0I6UK3OH7SPIlJbteuPRBkEaYI0rXAoKYqoiMIqF0xFS9Z99h3o7iGsju3GkQj
tDDoVCmfQSd0T9wMSQU3Q7KZ6cWMApwvrljUCK/yQLtLlGgN9mYfN2Vx4O7b2lVb7WqT3YAVeMp1
YANIUNIYXryWJ0hmDi9G0l3A8e7pi0DtNzDMlcZyuYlO6KTqbc5I8sAA/jVOYq4CIU2kCbP1LHmt
yPpj3c31hG+F+a+Xvzuq9gCMjttVps/VWFt7EPGM4OyTrZX9CdXI4AfOPH1rUITzaDGuSpK9qDon
+Ug2x3HizN5aowg3cdOdmf4lx8wd87Xw9P1ols4xyxGAO8wW20hUB6UHcop8M1/CAiH2xhZ3SZyO
u7LXUJsOWXZR3+2JABVmeOMxHNgQMZJizabg4Cj0LrqrKjbMhuhvTFNJ9g4cpr202HIZNfNGM0sV
hAEYp+KgZJDYdVQY7bGbkDFEQx+eWqgOG6/F8UrxvQBk04LQz+LeW0cBY3tPfS0TyUajTIZrHLi7
DJv9Y5Zgo8QBMB97uGq6In6QRjP6nzEZdcq+x9BnkpvNoi8cu+bEyCFayqg4RuwCFjYDj0WGlTOp
ewqE3M62kzEVh1i63waKphUYakwtXuyteo+sDwC3xQqpPTB+mzYOlu83qM2YO2iLarVN3vr4MabE
wnYltCUA3/fagDfbRoHpjwxh0Z1EVOdGfEMgEDZFejtuJQAkYd084jpftIPD3C42r5ZXD+d2xrwV
UY4Sj2Ldoa9tpzFm+UtEt2szfXVHRvTkQnV7+dCmufKRK2IvqvgHkfAtBYmCyFQ2/YsycpkF6T5x
YaW09VNdpgMJOqw8YMd8qNgq2JI4lB2jDFcKvj3uisanlUeant85imLdCHtgRqLzDrEjxYvUcYu7
r3oDeFtLomltuqjBvYrJnIjvLXPoLia/gV12Fz69+7BiUKQ1LbJHAxSoZp0rnuoLIDLvKOFWI4bM
V5MDuw7td7bc2oMy1u8RZy3esKcI+8LTMCT3XVl4ewsBGu6Clj264z6zrF+NEk0RnPvpuZ//11ho
tB5B0O7DNIDcb08qVj/+EZJWHqcKRZuKkeO7Qn/TTbh3s95NzmHdvYt0ojAeFc9vGXcezByWNkyT
FVGb+isinF2q5Psh7cdnoG8+A9yJUVCcwGy4i3QPZb6V1LvcY32bF9swKORR1ZnKaw5YMhGC4y06
65QzuLyZWL8dVdAyNoOalkFimLExnAeNNiduC/aqMme1uUUdOA3fUiWxEG2yO1WKeVxoeftCEdFO
dlhWxB5ALqdkDVZvorhbRBrhAHrTPtOME7SaGUDexrLYAZd8DrI02ePryTdlXedrFG9Hunx+aym1
tU4e18JxCubvLGmU7FFYRUgUFA8Z9gM4waLmKQ4n7ahBGxdUNnmaSzpJk3a/KBN/IudIZTTRKu4u
LnvvYIAzx1RCnEsU3ua1Zd+3yJoQa2XkwGQjAAFvOnCvvknFdvYxkmlpC4W3MD/JoLtrggBKbMAd
27Q9cRhm9jppmevjj62CERoGgtuxkspeIWEJtanj8C7UxTkdNyYFy43U+DgcE45lDEA+YyyzFRkD
1jBWT8PE0oGP0lkZSYW2TbPeM71FojIyjSNqY6GShgr608W06yT3ClHKK3pP9IHFs0cy3SbisFYF
BFsFAOtauiy5cOiiF4z2WWJ847pgn8vYP9bNcdXUmW8lkbOs2yfXxF0KuIkpAz/JAio1CSRt9MOl
kFCrwDrb3XcdyMQy1hK5hfIPHkgQ5+XVSJANF9nLkN+30Ag30h4faNeUtYVpa9WzQVlCfsfnC/B+
Pfaz4KUu52JKO7ZhVPg9end4LqjDzbMx1uN2yvVXeMvYX3TvyvHCGMat2k3YcLkN2uAgj0/Kg1O/
ODjuzq4+MpiV414gR5yr4HhZWgqSBuokaIBrVVUF6hKYiU40vii9uHPHWW3RDOzIGKRKE1mHDG3f
sGW6bzjs1GoC7tVDHf880lOHhWirgkNpgu2kfrZMlIUoBR7dnosodLKYi4yFi2ozKYs0LlcCm7PN
KOv33gUvwXxz72r5vRGQAqZ2EG2ZxzNJV8MnQkhZGNKx3LtUKEzyZr5LPerBVkijPhDkq9+qOeqN
tsHhHKF3oKXmGZWzRRFjbR5HK2ZUikFgoFtYDTEcHOAAnx9b1apsTpT8rsy5Tbh1EzpjwOx2rHBL
I5865HG/NgDt344q7x3RuOIqEEbhfVsacZstKz74JVFd050iRvyE0ZoxVIdo8DyoI7nBBfoIpKnR
Gd0dqwqVXL1+ihQ/0twLyUOzjM6pHkrLWDhJ8BBV1ZnnkGci3q4FTX5EF7MsbAVBqxXYDIsJVMPj
geway7tH2+QZhyIllAL5ajygnjLi3B8bS1kFCLk21lTbxzpNdh3pMErZGTcVWVLLYtyPdux861CD
WdUr28Hxu8RdPZMqwDFR6lI7NSRuBPBDokgetUTp1mX1JErZnALCAElWCjhobBb8qYEKK08q+zaf
8cuj3oCVwkg2YmK8dRIMoTrXzxGGhac9d02TXdUiSrbpoFWzHPPaEhJx1zsQCacBzVLJlPJUiYNr
TD6cX7Tfcx2j23tySbR3t2f5pPCCaP2Um2Z+fMSqVp7LuK+fHMRRIDtH69pFXChKAz5Xr28TEbJa
Bki2DCIZXpVQ7pU4fc76NHsXgb6vUmA46hDeaBlDk8LyoA0TZTk3Kn9PZfprohtyds1RiYTR6Zm1
z3C0PyF00ZYKx8HAuWSTx/CHfX+YeRRLkQ/ALN/TiiYbsh14ECBwKLBvBDmmhGrst41mbyPixvzO
exonlSoS3WWhu5uqhTMZEsDM7s08O6ChF/2cNsH5tWqovI8FIgy/qWtO2lL2v/iN3L/knDkIiWzD
1eHQeJ7qfKU9Jq2nxTljyVGt7gbduSikxjcsOk2AH8tkcBiecnzvFLLLUiVb86gWG3610rNiIFlq
efZIAQkyXx9i86TFaEIDwZBBtMzw6xrmdjYZD2hYjD1iOygjyqBsQqlbl7Dr5iTC/Anud42Jgv9S
TNbvhuQpMMZmdiRHcO/uGsvIb2oZFntpcB0QICMP7OFeXcSVezoTNjAlOJWu8RjcQqEPR/tSSfzD
BpKzlXTM8BQpJJYDBGUNL9X3zkwH9KpIRFMQjlvBT7nXR/3w+Vdt47VO3XpXl3h2WY7eVMk4nJE6
s7XOPfs64TexEPEfZYj6SgM5TQ6K39CNHKSVayennlwf3plYEv6hXiz2U2vXzMhCc/VdOUIVHFuU
xH9/XRp/iU7lU4TFZ+oQC405Evdn2lDBzCdmRCmWQM+ujVG523BO2cNCclRCXBEBmaBH3c02ILSa
dRNx62eaMVMV8Y+bKpQfzoy8Q3ufkhYAG9IdeI4m2xbf/zkgBCMU5NIyOCMFbYogE/YvfWbe4+Hq
1qKtotVgtnclz4zKgFdqGw3K/xrOX406z5xkc1H1fgOH0P1V2sm/u3xdh8Qj1VKhullfLl+7Hs0Y
jun8YeORp7TJN1NRtiS9jAYnOI/ZKWK26qQmBWjvMfm2aI9/8e57M8zpJxyiYwEvIyPZ1GydzKMv
mHBsk2pvhz2Ktyrh4RMqQGdRHy0IZXiY9UwoX49V2h6doVKfmm56xHGBQm0YPnCNP+IM916kE30b
9MLezC476NclBuseEOAOtWG5aCYdexrTbYThcgkuCkqUQgE+Ke2j0PM3e8Jb65jkQPYQxU1yqPB2
Yj8t0LxhKWcuPhd+tXfg3EM0QQY7ElRwA1n3o6eH9yl5Yc0yu8lMjH8oASnA2vqMQmhR2zHukF6A
LRv8chz7nRFgWGlRaU3YMVdWSS6T5WEF1EpmDjoTOhoxe4kb/SEVL2OIltbE8rlMYpw5jWc+uREx
SQn/d6DOHnoWac3EIMrKlbf5Q8zJYlq01OcL9GUFI0is8COW8gmbYMJTgOid25DyEWQKTN5JvTDA
Y2EcsY/GBI7X1dpWNZzMVqM1Yl0c5CqdgGsaTG4fVLRUI7+ALwVhra2MEAYFANMy2/O7TqlX4GDm
cNc3pM+xX1dMZyKvf24tQp4g8DOvLzxfFfY9bm8kQ5BexBzWXNdymdRjuG7maj4MiyPC1iOmsFup
gUGuQ4JSwcM9Wy4OoPnJQrXdQKpCNdhQDbo871sXISeSoAoA3t5J8NvbA3P42AVVocv3Qlevc0Od
6K0Lvgd9UWA6A5dCh6ldsfeTnl3jyh1Z+/Rba7Lf1AqiT9gVl94h6LbKHk21fBEKjruhhyJsoPIP
214sdYvX1XHxINstLjp0jolOuMbFAL0mW8KZvasHDe2cjkB30M6llAPKzkiu6USH1uGttccNaSDF
Gm8SMkZIroMJEaCzShbILXPanugh/BqQenIZVRsWrKipSXngjGncSx4/WFUhN7IlIorRoy8blMpt
yc/mevl0Sys23bomftwxjeM9aGa0kdF9Bhd9WxSotApFDQ6lzuc5MH1ao7vIyfgOBjiOOlQhkWym
sPMO+EyVs67jzDb7fFfYnjyFwSRPXXwTF7qz56JXD01uAIDQDOpUO+HybAZmGplg+JJGCVsXS9d3
lqaHZy/isk/M4jnWwDz0OaPQ1lrOj1GPQwooqM2nSvud5kiuCnPWfgFqna12lHk9JrnYuxS0k5eo
c+7yGg1AMNrIrmc1hZrYrNzS+uKZCAUEohg/M8zsIELz3tD66KJH8kc3SnfnphRmYZNdGlL9mEBG
S2vUz0kbFZtYsYGzWFG20TREEQIowg4b7ezORuLtAYe1AzIpMhQX7NtOY6rCeWY1uWY1afuu0X3H
xo/sJmOYRBSITmDjRyc7xC6tCW7frG137SIy0DKyTkiOt7uFPozdIQNgAIEAu0FLB6EJRipkDtzW
LqOKIbKPuj6brVBiLW2pv/atZZyAjjwoferuM5Ei9QpBa8nIrHZoL5ti2JECP18KFBVNNzZb16UU
QjgTkjObvQ52RTgQij0YCQx85BSIa1axfQuEoR1xo7tWa7N7NIHKS/mjbg2xE6lSLN2gucYG/RiK
DBo0e7rHCl8dMlTAmCuH7iXO1w66ozToxmsR2Mi5YwujYNrEB9E34yJpy+FGdUO/QThxBySjreL0
xOnwAGGxvtbldDvBJOKJ2OyUfKIXxmQyu855B91AnkRXvFBXgBEVVrpy1PCuauLXKc/hOBqvxrwe
Y16LqyEqVlls84H1MZAEUZFI1GkpQyLGwJ9QyCIZTkVBzZKQtDaw8fSd2gUCWOZPTanVNzDaDmPF
5ZvZUbyKBya3JORky3bIkp3I2d2iXASkrVhMo3KOFRUiyWYayS/sbBxpKPCjJwzXvmOBJFcHw9vW
BbPzrgD4lNnxU2ZLw1dKhysaloSI0WsA+oz8TGferfSoIrPSlfflHEc+j1r//vydz/i/nL6GSTvk
IXazDOPn4qdv3JFg4S5GxA3GpCZ5EoB12uMJqbQttqUbW1ACfb7m//k2/Ff4kV//+e3rf/w3f/6W
FyN7xqj58sd/3OeS//z3/G/+9+/8/C/+sfnIz2/yo/7bv3QS36q8zn80X//WT9+ZV//jp1u9NW8/
/cHPGtGMN+1HNd6Cd0qbz5+C32P+m/+vX/yPj8/vcj8WH7//9i1vs2b+bqHIs9/++NLu+++/6RRg
/5s+On/7P742/5a//7b4qGT7/e3rP/h4q5vff1Ns8z8B3RskJbgmWTm2DgK2//ifL2FVhdBpE7hF
FzR/KcurJvr9N0P/T0iG4OhJV3Chg8+k3Dpv//iSTiKH45JFq6mOqeu//c9v/tMn+K9P9D+yVl5z
kTX177/ZP19HlmWozGMc20aGCnqXJ/nP11HZMgsrhqZaE5q1g8m1wbGw6INg5uQsdMw45DxhqumS
8Ry6yVaT9WYOL23mGTn2IdTfmxySXjk+dlOy1LjZs9kxnbBxbOptULtI41lDhyzHsEtjTXAQIZbt
1o3CJwBRD22LPakELR3FW61SmY7iv0Y/WUwrWKEg2olwjZtN1ERPYGgYWOIqwzIYwfcIkOcptrGJ
B+OY7GJu0MruJd15v/TESH1GP7TQs3gmLD2Tonw7RdGmF4qfeM3BhhSHJrGBdN7yfbS+Wv3pIvjj
nf7pnf3pBv3rG/vlBiVroLPha1VrsM/7Autrb1/NNva78lfp73Of869HwV9f6WsfVBZUhwUfoadf
Ff2l034Rc2f+3GjNL4CkmegxDfeozQX55QVKRyEPKO6rtRuehMpkbV6lrlmBLW0TNsd9yPnoFewH
yuRcRAeGdmvSv1ZxfGmQIlYNjoQCnWsa7WuUSHb31CKJVrXHgQsnyoNFzXY55N/HPMnn74XZ4Oix
+LJJsHKMG4VA6lkmHAPBCUYGRUXu1zFwFRTyeKxBChJZxrbSyIA4iAO+5l88a7W/vsO8ARqc/vk+
JtrxS6ujarYTFH1XrWdpZ5SLzfAtDsk5acl6AmWoZWT2gGnBWpkCEuNNIZpk5p3+IpHn334Of/ox
vvR9kpGGPYZ8DrFHsiEmgdHAe+xAobF+FVDwM5j6j4/8Ty/1heSbY7H0onDgsWAwe9VIBGdEA9bm
F7/R/CT9cu3O76xtap7Nw85W56//abbkRVWRNmzV1rV+HxUWereAMXmMZ7vYKNFT5R1t/P8Njky1
vZ2Uc845X09PTOpoxHivC+CBgR8E70FX//O0++mw+/MNPEeQ/Hxb/fyjfYmAMet26GqAxGvVsShR
0bVH0KUQxGSos8M5lMTGCwkU/v/3ufHzy355IHvKMAYFYJZ1aacriyjZXKfFLro1MXy/uK7//WX9
rzf/yyMqs4QoaIcwktKc1awlQvn697/Mr17hy5MjagH/eBWv0I+vlXNft794NP37O4L6x+K3YAb0
5cbE5ujSFfKQbUkNHb+1DldHiDgt+Pb3v8e/vR3IOqKQNWzO3C+3g3CAjcma1ynTaOF1m6J9ZHb+
969hfmax/uWKI+7LsTSSrI2vCdK1FbLTkFxxskp4wvXrYpzTHtwdWfB47lW0y4gfYee1JAQK+1Bb
qLNCeLyO8TiEgC8L5wed7UUwcnSrgv0uBP2uaWsUhlW9oC0h4hWyEHXjViEgVQ4PcYIznOlFpJEv
BsBLSZEEoilO0ZSqgM0aCBYgv1pvOjfON7X8rpj8e6fYY+Laa9G5Q+Pg4lmz6MXwRKD3UgwyIx4w
t04g2iwkDiRAlZO365hSZg53d8ldo3iQcrJ1OAXrXpIRMxW7YBiWEXuNQDSranrEGU9AbbzF7bxt
+k2B4JSMszOiKXUvtPxdVM4Py+webWu6c4PhtnE2ULx7Mdy0qfMjbr1VpPQAiyqAuupdNKtG4+jQ
8MbVkUNaA81chLkQoTskNN8tnJXdX5mpY7x6rRJroZgGvQfC2mKG0CfLJDzrJVxIy7vSqp9RK5Jm
/b2lhIDsetOU35JpE3A2zr9Cn1kArCa01bdt/pbZ38LptTWfGJPty/zNEvIaDDNGDQLnQKoCA9up
wPfbYxhDlYfZBrlKDIjFPbSDvumjBzD86zLJ97a30Vn9qW0JHTY+xdhmdBSG8+WiiO/ITAk6TTau
rtzw8axczsyWk0JClQtz6zhG+ncXiJLpBnf9wOxLqE69CLXkaOj6KTdN6EFhfza6/q4o+23LOmEo
74IIUv94gD6yKkrht2x2dNU+SHotdBdUW1tVWkw7OB4En/ZQLZzcIokFL1aAWkQFlde8I6Bk685z
XCEv7PvAXxJI+aoM+9R74yk+c0RfeNqubMwdxP6cuwwSzy6O3wwDz32vrnnP6ZHpaU+m+s+KIIWG
orRbB2IBwQdwS3AnFcy4crlqOu9edpfa6lfUIQAqVzVlX9O+056hGYApf85bzOxXbHQ4uZVlXEe3
OahwwzBXQyFBA3TPcWhy+pkLCCYzm2CVt+EcCYqvtSO9j/DXQEdo1K3KFA12np4rx3xLVISBJkJz
Oz/nU39b9+5RUsqq5jctCPeOZbGsjDZN+6016duz6nGGAgTOQweAKo8KmGvvzfjRIxpTC4xkQ7yt
nIxCaFwqVX1nqICMWtwSXrWKrq2oiJL7rsESNYgHAGGG2xWrWbOkcNqYPSkyXbHRbCppMgcGBewx
IDp9nGHoOGUVP40mFi3JttKbgyxxMOnFacC1WfDdkFD6bn7JUUpVzgJf7cINm0ue1LwPwA5jTJ42
Y3AQKWP8yAZoF5Vy2yqSC9JaI68IxuIagKOMbHOdQ1upwgIKYHxy3btez/1AZW5E/hM708Vo6X6t
zHAoBn01LhBcltLa9T1WmdHYMTT16f8JVVaWlho8GmaFYxTNFlf/7AViDyVH4ZvlcPRGB7t7QImG
rospwYLYBlaV9Q489kIZJRto0FDpzAhlzeM2d3Y9bDr9tesZ/WZ3FvpOPpyiPwMNvgopdhHsOrdS
bgTbwaEOjvqoYTzoN6xlmTThfWSnO73GOvB8PgXAbliYgYhZ5BEGd02Rk3qB9r0o1ub/5e68liNH
si37RSgDHA71GoGQlEkyySBfYEwKaK3x9Xchq681GcxmTM2dh5kxaytrq+5MDygX5+y9dtrvJKaM
CpGl7rU7dNZ8wt1atpRga4pqOd5m9ZqNpquj8KEyQzI0etQ02vqKO/k96UflCr3lxostmnD+g8ME
pcTNeSre1cFZ1Op14LRnoHaXilni1DknLOCHJbpLvXwyhH9TtcOu6y4KG4XU6GDDTmh6Zmuy4iEg
7TJB0TmJNzrTHRlwl0oU3VdehiggOKvMjpja9GKK6Y0Y9CONEPJGsgtx0mLQ/X4VPEreY+fJodbi
P0BC5kBF+2hJr5n/U/QybBmmgvR5TgEYpQxRoBUgslUk6xSynU8y+TCCLiJuwFSdlbSDs7hDZsFe
qbK7a4V0yMg88dO+bAiPftnR9tuCcpywIavWQE5c+DV4IEdc+vSf6/uEZ+nU6bppEvf7G/Jl63E0
6tHWQ2/pcRGvimx2iGFS3TdttJEQG78fxZn3ep/2HvMwmjSZmIVtOr+jPT5sxAOr1mxVxFycVWBE
M7eGwm67ba5blfBy8otzqMha31/NG4AoqFejAJI5tWddaR98HgV840KQ3jjCu2vPREOQNnq4+Yyu
8mHPKBrZyp+yxIsp0Z1yrMiRYpXqqxFQThjNXW/eNwie75pZT+WQL1CDcqN1vNU5EnZ2D/dpiSNo
QUI12OhD4UEtYncCNKctJMV8HoCO2NIcLyu9uZbWtLb1tzD2Sa6vr+dvztS6e8NPD+Q/I+b2gZw4
+HjSC6/L1o7f3wemtrKd/kddiKfMn5a2dmP6uF2Galin43RbK6obdO02G737sTcPSePfTBxNVFFt
FPr0Cacx4qneB0gwLQ0LPy2XDTpqUjgAjjNJR3zQOHq/f3LaiSf3+4j14ckxBXoVnqz5tbycaXdB
dSuV9VzGsSf7vOMeT/ftHkDehrnXc16+H/5L/UgT1LfmYhRdO8k/Ph/g6tIejEoyep4DcGnXxS64
DFPjvKH7+3uk/9PVx/9YWPxUsfxPNcr/C6uPkoPnf64+LoPn14+lx/n//XfpUeh/0ZyFjEWH2FFt
ofLi/F151PS/qEUKoWq6ihNv/iP/qjvyZySPkWRHR9LpUCWP+191R+svOYsmHJO8QhMVORPzP6g7
Imf4NOFYYv5Z0nL4S5lsOO4cnfzzyWwlpsF9ruQjU4sddUhWmXkc6V2UvEkkxpGi1t83uB71lR6a
BTvGqc0G9SwypVqvJUFR2mXgG2IinyoAa7CZmrIHtwGw0AIRyt+kAuynamJM+jbSUGXf61lZiBgn
IvZr0p8rGkOX0rA0YGS1DVPirldHFUezgu6jU6E4mmjgFn6sYA7nX0IlfYCjqcmf6aQW5kXdCmz0
Fck3pg4q02rGR8/KZkGJ3uWsU2FiyPZSzRGUB8uyJov3PhVON73Tssm6tyz0Kz130yyWCGRNTR3u
kq4faF6UloCyQBQh/FR96F81lQPjNLt/u3CRJDoW1GWmDyX0WYPYiru+Lcfpss/C2CAcAxxX9xTW
UMdwCAMDHcC8WFp2q8S0FO+iyiibaqHhC9fXVVsm1SMKKjsFPpeblXoTRn1ckN4wYsVZDCDS0JO2
Ug4SKWioZP2Dp6eq8EEs4GKqF4gzglxbGChM8skFkUNc6WJSx9i5UCzT64FyBqDRfNgq/SEKUYMw
EamFsZ9TwrF9oiNQK9jqomfuEk6fnVdW7sxRSqBbIBdBYUieiBZPlFsfFph1paMblmTJ6NKnGdRQ
4Y7fRV3GJqzWTkBsa3ZVSasb2mbc6Wi/r1DuTZPJAVnJoAw9YRZrs/hXGZZR1hKvQYBEGtyOkw6l
CMWg3xf5TDVEVY3vvKeCkYiNQNipg8zVgIDNOrieM53QRN2LM2A+SfOCfFjnJSh8JRIYG4YKTzoK
3tCxh3fIZjIZQQlMFakCm5acDzt4LwgOqMoLXsUCfxmJ1klX7espLluSZMxySMtFT/iPXFdZpZYc
PjCqxsseDXCLsgY/SbrCx+up2qXec9Th1fKwCessksYIsxwFGpaBotSzsMd9kjQ5hGRh9sFza3e6
Zy1FydO41KfWCW5iKIwBwrwisS84z9nqpqvswfuV923WXps4COhuhYOZXymxnKbLciCF7yBiUfQg
DlqrJRYT/WvlEzWS8c0PKPPzHiBvG3VdiSlNzXxtpVVNG+DajfmJAvRiSZcXY/9k0Meq0DHZayQH
cu4dmHYJtdYykA3sOI4PeUcLb0KEtuZtpC+MLVvXOBpKKweOeUE3XvGeiW4Juwdb+PZ4AYijwrEe
NC3NkX++EP2vrTJXxVt221Rvb83Fc/H/QKMLIc93a83Fc1uFzXMWPn9ccX7/oX91u+Rftq7rLBCW
xe7dQqT032uOoll/zf0sywEmIlVm/H8vOtZfuiYd3ZFEbLImmf9edDT5F/wv/rUQluB//2fNLt1g
+A+7XJu/aa6s0Y8z+K/zr/m8WwG8ofQqslbiGihQKJV06K/rI1wBYoPs7l0RuI03JPgZ+ULF84KB
B2yLufB9oVt47r0xcNuSUBCgIX5QRnddTJkED3id2fd12NuPTdNCUMiIjUAf5gxVulHt0UKkX2pt
85pXvY1vHJtD2aMVzlvrxulVLd3rGoj2hWJojuIK2xLhpVaSwLuEOdgXFErysPmh4oEtV2WHeeRl
rIrUvPY11jeUrOAEFCOfwP8mZvGjg9yA6DmzMcTYzoSP06AD6D1rCH79X61JDFA2tWq0FXmrdpsp
HD0t8HeKY3vlvmyEHqi3kmoZuresrlr/Rskc7E94iVNBR5pfWXE/rvi3AqY4XroIo8pT0Yqo6s7J
HFEof8nQzo0D8CxHn64ngOOIRkbTpkDzQxuQOYhzeAyiaNxULY24u1T9RpmBikasVKA8iVMzIgvv
JkgTfEyUsKypse9Yvf2SCQRToDqprF10sfszhbJGwpRgAHuAy1xpfUudw+gIPKQJmEN+flfh5nBQ
kCWA1pcW+G5zJ9vRprnYU2ZLzBc1DzQtv3cMNegich6aVBZuaTGvCRY4KSAFlaDVl0VHhMFFnk1F
gcidoqroVPtHH2QtoZW9AaGq1YdiK8Ysfy1j+VjmTs+MWD+aVRkdUAvgurGSMTnTpqZ1HS0Fddh2
FAXSvm5d4eTVmWF3/nkQOQiHyshZGHFBic0pEcPX1GxEEZcvZRTH8PUCc8f3NIP9LdGwfynlg9LN
PGDZ2uYDSjFzV0QSRDUqHNhEeLQxTeBSeagDM32Eg6SoZLqV/g/cHR1UVC9pL+kI9DMUqFkbbUbS
K+aSN7uO25+eFoWSiEz+WteZvAJ4m5GNKcayoTAW/J87PE+ZgAHvo4IbNvDAh3PukyeI9CmhV+uT
eQhhzHI4qkuNel8zlly24fUYyEZ2WYHaO+i5NNXZWlkn4GPYMThQUi8pdOkSDiWCbggXThiinfcG
ax20jRdvc7uL+aFefNYSx7MNY6/pwCbVIfxBfN9ER4nssmbp2Xk4DK91vGnFoo8H47IwmgjWapGI
C6pFcq8ADwYNXoBSxcxtO9S2YwMqUwR03fI9i654o4O1wOffEP/FqozpNYeDIWXZbONeyltAwRg5
LAKOlDPmo3DpOIW8b1NaaVMbjQstg/C7NAo5nhOhmKHxQcL4MAD6SKhVpnKfpfjLELpLoqeGwnqL
q5HE71hpf9S6UhKLNKmLsFZrt6Ej8ivIR7ri/tSpeEfD2EFbbKom6hwLU8AoE3IcnX4OzhHUuDak
bRMYB3qYFBHFU4NkjSBNvKkFGAks/PF55WTRbpBmgjqONi7KnSiK9fPEN+zy2TYbSTnO0+jRDbI2
ppch0WCeLxrHV8l+ndReu5gs9pvPpR6QyoJYMYGQZYTeDJUqg6UosAkEOVE9q0gtTaxoEqKCg7kr
7gigOqNGhSICxtKgmO9eWPTKVZ+zMVhrOlKXcxGq+t3YB6GzQk6W92sz6TRna+KpVB6LFun7g+KD
dqS4VXvpboBSaJzP+DHx0DM0yJfBiltsnDEBJ42NnnoLX3p4B7EdD66msJ3ZTRXVhLPSiejgjqbu
1fd4bMND4It0bmno2LeVCuvkzDrGcV+3DdAcSAa0KkCR0h42mMgfLPoqMELDtMKD3tFvWZBpFFTL
sW5tQvQUoiMatdXYoCq58ImiVIdfXJKDdHswAZdDQXGemM174fL/hhLvK23/SkQpPXfAXaNcOXxC
hynX7Rs7VmzCwgLb6KDZS2Yc14LKfAvWWLx20ZTddqpavDllHthLCI+gllqhe/e20KxwKRGdxgth
JIVwk1C2BN4Mfq0SRaxT66V/b0N2Q702OW6RROb9gKCGhDNM2ASYpQNcAsSfDeZA4aVYHPF2A3Og
IIHUDf62dFwVHqS5QIWP3YzjE1EnU1tieoqlU7TkGwJQ37AIZPBWYBQ923EOUjLnK6lcTDKNeYEn
ms56qHWjudBANwVbXdcg6HY65wzf1zUSCWk5tD9ybdJMPER25aOF7hRRnNdMXSM6ltxUon2BhiFB
+Y55aP9hG3T9d5nsY6v4qAbDd+zAM1JtVXLO1iiDHO0rMEPCBzfFXbe2N319U+x0N9/gL+wfrI29
VrfB5vsBP/dV57oo8iCKLcKk82lZ8qjqAltD1oSdHPy0cceBqluy+n6A4yv6PYIukTDSi7Rmhdnn
nVLlg81TsvFAt21bX0BXDtamOy1HV86ci6Wzi/5ZHevva/o44lHhNw9SpqRiPMD9BJoNFnulu/TW
lkQMpSRQrMU2OnEXPxd0/zWiwc7NUk1qEWLeLX6onCWVEbAeTQddFoCFKovcwVxA4TOmGGKlXjbe
80hCR31GGHHtXOGR9Y0T4bVH5e6/f4OkoAJxwESFdWxFkWNueE2tH9gAAQu4c5wA6Spd1B7VajT9
IkV3kwFia5qYJky8JfYHMzT4KWL2iGaIi43o3nrRPn7/+MWfXrCPP+uo6lxWMfO+LQ465LM48X5R
yKH/mW6mvrrq6cWZ+YPEcWD14SXQf1yZSKmLKd526KT16RIIJTB/1UWuDOPB1zk70nLTAThaLa3V
fFejIfv+J//pFyO4pUNvw6JDMvf5YU6SNnRFXXhQaBuxipe0UP5nI8wVrQ+viyF6q+kneej1caU1
ry17ru8H+Kxm+Ptd+HgJc6X3wwD5VPUU6OXBr0LsKiqbj1tTwq8OuxPf2h/vlaZKnfYKypvfQoQP
A3lToyZ1ZhwmnDWIhoekupmqzJvcf3o9CAuF0G1DWLqQx3oG36tjy/K0QxOTGllaMI0RJdhIibg2
zmbVids3v5P/bmHMt88ybZWfjPGCwphxdPsMJ1Qb9muHkf4DCZYr4WFixNiAEP5sCH9OzqkBv95G
BmTixwiDgtP5PYd+uI2seGj+G+UwCp0gE8nm357iE0vLbwHml6v6MMj8Iz4MYo9pAjzLO9BjX4Vb
dmHJgiDWhee+gCO9zhBTXIxusopvSfw7p2h6cmI+dZVHK8GsY+xbyztEfLK2dj+ivvz+NdGOTuW/
H5xDGZrzurBs43dv6sMljmpfdhA5Dw210YWsnBm6mzID2zihywk3la5lGRoB71EQgbzTSZu4jFX7
/sTP+NOFOgLdDZ5Ai4/j6P1JnVCBX6EfejPawIgbIF2X5ULna++Kvlg6kxatzRIutO70r4M0UDqg
vlkX+K9pvwb2niOmsv7+R/3xN9kwg2jLUf893liofWKpsW4dRi1pOCYZd/4gbr8f4uusw/onJOUX
6pVzbeTzCxbisCvtzDwEnSZRFfY/ODZve8hupA9wDvp+sPllOXqbPw129DaHyETh/JoHR6GGYSfn
Y2fchbk8sXv5w137NMrRK8tyr6Oe45JmyShxuwce7IkhTl3IfFc/vLNKmthJGZoHi3hogvYyV4ub
x16zt9/fL+1P42hCQlFDIi7ZWn4eR7cjjNIR5Illv9K062LtXas/vR2cstXwZBFZb6xOb4xmefmX
x/Rx1KOrg44ZYC+YR+3c5i5bd1uYSYvisthDvz7xSvzp88fM+O9LPNo8a8RfZ9xOBtPWHBr7jbfr
lthLqTBs6hP3c/67jt+/j2Md7WsykfYwKWY21rhQopcBmbg1PTrAgQ3l5vtH96eX8ONQ8+7zwxsS
oCXuYobyNZP82mldeO/fD/CnV0PgzMbFJ2ydE8jnAbKAOkVQR4+p31ynJMrYY7abRLP+fpQ/XQav
HpVZjJ74Do6mBz3qLOoDykGoxToIuhVNuVMvwJ8uhA0wm0HmOXYjRy+A2tYUsLLicSZTrfyt+lPx
lsoqJf/9jqrKjggENxNrc3S/v7Kvw9pIdwWVXlsY/LejKzP6At9U5zyOoVY9lERcXzVRi6zNJpyl
Wn4/1m/9xOcXj8Eojkv2p/RQj/vkNDFjS/T+k2eoVJbHG6LJLhOQKE2La3RIKY4G135iLRvtgeYr
+uIgWab6dVrUlCv0JdZIqiSa+lJa2XpSTrxJRwL3eevEr3N087f0VNOOX6XJDE3SwcMnwkiQoZV7
NnM3nmNde1j+F34foDbtt3nFnGPyIPCt9oCA+QMwkpMTX+jvxu/RndIctOAoUSj1WebRRp5VGIG/
iJ6iXbjNrrCYLokVWlcXp05/f5habQbC2IB6AReOOPp+xmDM4XbHT3JDUgKcMUBtF/4eD/uKkPbq
2VjGLrTEEy/CH1466ipsFm3HYb+jzv/7h1khnzD6Ca95yjpyr9oznIKIm06oor8+TolTwZSSPYyq
s3E4+qD6LK0J2k2frVuN/Pedvh3OlGW3V0mj22Gf4/R+6rK+3kyGnCchagXU09TjzRO9A6MqVVK6
N86hu82XGLaX1kbfdCt9yfH9Aifg3xPTP9KD/H/ahjN4Ff+z5OMir/KXl/xTD27+E//qwWl/oRI3
kapLwWyKYJ0P6G/dx9yD49THke+3Z5DHxfL3344z4y+6a5IqCJZCm0xx1oF/KT+E+pdl0oNjfsCK
Zmo823+i/Pi6t3BYtOZOnKXOoqGjabdXcXj7uvqrXmlrc6lto3hpXmubaUVan1hZJyb5r98C3zjm
NoHihSIFpYHPHxyIFdA4xvRLbKY1ytRVsJau94gCbaFs0rVvL+zVh4dx/fdM9bEYaP82rXyawfgW
DAfVCEUdnZ370ec3IZ1r2FmQ1TqinIavLoKLZFZLBOg8FR/qaRcZQAQiNfA8HVd2OiTjQVpd1O7s
ODXMTaJHhfLSZr6NXKPXFf5kSh6n4iCpJ0cRpbOezdxps6yd8sEXfzfAEA7M/bAIYuWA8a6DVpYr
N7FeybxEq9qGkiSdoqlgt5ptNpXduiJhp7pqqyys76q0KO8LexjCx1yrIzLTnKROVmOadd5T6ZSG
tpcUzEAJZFonNkNsIiH185x8syY29RyOVqEYy1Ir2VvBo+mHda5rpC6atR27Y0dDBqRSiETYokm1
cxqsxawhin8BIzMZLlS0BDwNEzgVbaH5ZlVqNsptXNUYu0pCfx9UM6A03dMRearsqXrObNN/jlLE
L8taDAnScAJEXVIu+8eyt1FjAOLVMc8rJeR9psR1kkjC1ACYAYTgGfQaXbMJAF3Tedk+aQDdxkkQ
4ujKM28fw/ezoBqNsYJlXMUW3ZoJyN6xI+M47RpaVg3aiX2GlGkg/NkfIfiaY4YrbWy8fYV/8eeo
admNnvbqltaugRZeDrS0PL1oHFcZfa0LNmrl5P5ViGCLOl+hIIZC2tPkKQLsOJkC89Yak6RGG90N
lSQDSGvU4CEKyaVaiImU5iyI9XQppU19JbagHPmoodKxXQWVQhNTr22SNqsgwikX0b69kX45hfde
hAAJszUZ7fQwazTShAqlP8pAgCkY6rgkcVu29SsRFumtDDP7zbRynmNCh5l+eNuyDRwaO/oFwEC5
6xRSBFNK4y9Zk/rearDo17o0ZrRwGRW8xnjHVMUjd09T9uCRNCJtOAlq+9CLCrJoQeJR48yUxJG3
0EtTpNupCGvFbfSUXjG45oAQ8pG0DmOVGUlAhzgtS+9V0LpJr1vN8p3rlFauCIlp7xRaioNi192W
RoMnMJKloM1MPRilS+ux8s4bC+juzvFTeBdU27TstfUK7RGSllbezhGQmueaDsAHjwSvVKmWWB/w
skDtAzJLsLNnruCFifyqHkhGvBq0xtHXI7my2bvns113aUJmCJnqgTTxNqcdtyhDnVxAfIuNs9DD
yjc3aEN9pFUx9YzyXFdSWfMqQcu5jhS6HIeqJqR6KSd44NdNaqa8PGkWGRyQylALb8mjsY2HfKwb
ZQHpu/XwxaJKveE1N8Su0jxwRimN6WgX1KXiXaHJaYxtVkHav6ylWaZXoNgi406lnbQkIbXimwnV
iZaJDMdrx4jnKIncZHtsNfGzSJMEkrGP3ltlRqBDhoIWUoSvDi9ta6jo68aiIoSeaOzHXuqk3NHk
D9NHmNFCkOTeJmQ0KIWhnluFBSxiVAdP2/F3NGthxdNr1QwOCec6IAvjgczPPsdZSrypm4I5FQTz
gBcgn6FsClAUlrmaij7ha3CKpsE9WkwkWTzkKgnoBMV5ion7pB3g7qOtyhtUBIR0r5QUVocL2Mmr
8fTpJZElIAaifdawatDPs3t6yTniqrWShk5/ViqdHqw8xamNdU/eMm3bsHJIYbf86sInAQi8i4IQ
YJkVip02ANOoCeANmaZWASGTQ/NKsmQ9oqNPEYrrXdHSsctIU3AbD50fTrKBgKJw2fhCeUW8kGGq
gDdtuB7AMbhmSpTFV8k4epfoBGTqmjTHasZxCBSn348hIjnTB7MnIBunsz4RZZSFGYgIK5gjV5g1
6Qbvlba4nMzhp+dll61v3eJ9oMPvaT8KPc1WfqHql/WA1VpM2o2jWedEu+CeEMpdhjljo47CPu99
XANFr0WbQcitMjXnNoKvW0MjpLROf7GLf58qZBpNnuf3SFhY5xw/d81sjIdNYar5uq6xpQAkOQdo
bM0Rkz8tJABqbWzjggPNmJIbaOyHwbiyjPZnoWA+b6UZ4z8wz+HUqwswCjm+HRZSu7iE4NS5U1q1
wFKbdd5CJUlLbxmkEtgOSO00xEDUWvrzMDaPNU2Brh2hdituFrIo4KRzrkaEJTfSVIqF1+NFkZ7/
ZnvZdVskEEnzX3xFF0XICzkIWN6Tkxa7JPTGnZT1TdWDdAicIt6zKEBMJZu3TrRx36Lg+6XRNbqM
ZDDdxn2suZjR71sjulZK1iincZDxxzycwYFR3euNsUqlmp6RKSSIogLr6ufmfdSyAcAXkmvtJUHA
O9C9pDA7LFztiOlJ8ayKbi7RUlWsaBvVKgkiKRtdcW19jA91ryb7zsoePVI/yw06Gsx6dmwvcS7Y
LnLPfepU3Ws+Rcp5I0txFpKYwdQWE9DGSSLc2U6L0la1WdnINFTT5Ujc3V3XR7CdqObT7xeNqlzn
8FrDRSli31nAKRl28yrHF5ITQlyj/u9HJyUzIhidBToqAokQSoxPJHpW2MCw3hkVuQEeLO9l4wWI
eFDcn4+EU7jYEX9STgVVWYYEKCIuQg0EOKllO7MIUiBAnQ97X5mVs45N0R3Mk30w9KHdB1lx4xgB
rMBSAZhLmJD/E6Ek7xHkSENSvc0aBZRvk82pwbGX8BDqrF8QOIKQpXRu9Hj41WhJlcDAHM2eCJiu
rC6z3gpcsgOivQhsa49uInhodcfHreyQdW9SU4I+ogLassw8voRiSoiKmXY3hh/9FL1nEU2huENr
/2i0epUNwOYN66Lywm2g3pVmj7dP33cJKGggKtbC8aeb1nJY1lrkngWprkBJ8kdkzj4m2vhuqmws
bIa/M3sLgrAEH1MUWu+aec6lmFp62ZvkfCh8/0EPEsS0DRJBmKKIswjslWpH2y6OHpOBWSmzwV3H
puJdCBsuZkeZBGWwkdBSzmq2cSHo+Mog1tIuoHrWTQYgkRRPUn9M0K1ddak06g9z0sozWfix4wLC
zexlCuZlV4lKHRe4qNpdSF00razyvVczyvrjjGhFn5YuE9sf1aXMsbUvAGvhKK13bZTfJE5YvZo5
UVtTXgQX6FUPMOimcUGRyjpEvMVAAtSGoB/7Ph+7aJXgdlqR0Vjv6l55UdkpI+6O07c5olhu2j5J
2Pr2FYCg/CIrvHMTWlhTJReUVFQmhPoGS+0KN9M5iGcYt43xAIp1WFhEuaPrCuU6KiTu9Cj0r9E3
Zy+IoS0kZkm10ZRekGXRyu1Utzu6phZkZyeFtRVjeNRU/wxxNfxbtqM70yteO1B4T/wobC3Zr7Gy
5kWwSfGsNTxHu6zGpReWZ2GgN6Ci+eaRNL8biol4GDXdQmo12KuURxN35XytS4NUWGhnG71ig9J3
BawaDf8qQc0aPugWydIAcNGxASaguCK6rCGjlxwMsywImBlRoVmy+O08HZZgw0nUGgkFD7AD9jlL
p4w5ZpDh9VI0qspDy0IggOxaCsxjO3YlvptburMXzANEy6tbVGLmJkdbc00QUHyva6UFTYwvZOGE
CV5YeBs5ehW3rTWiD3qPTK4ybnxMcYQRBGFRPHRB0V2DiiWTb4gShRDTpLZ+pqXdXTFbFNdlnEWX
OWqsS97H/lyydcSU6GnmpWYQhRdFNSwzLNBrU8spJSJH2mDfUzYovAB0DU3SrRXFrNaS2GACHE2W
4UorKbYlHWE9oFCRh0HqHICBddl4b9dwbBFpBgQWKgcAqD+ise4o+dtQxsEFriqk+i7IplsnT86y
qr8LbLYNkvV/G3iakxxqW0vIY2uVBiwzLCFZAODeFzICmUnMud5eDsKrnlFJ9W4dBGDkfINoBFVF
OkeE9NBz6Euq4E0QBtpcW2EZ/3A6Irdc5GvjCxK79NXIDSLrBLY56aKnzsg1q6twRbIYVVMTihFQ
ssIJX0EqRwDja6X0z4tCcCRAMKVJXlGiV5aZTaeRfOhCEVBOlcZPgp9KUJFlEQYKFmNgfzUnDx9P
I0eXzH5QDWGk54YXGP1P9LM2hD4EZkitFj5PWuwSVQnFtI5TCSGRUCp2nftem4zgnAcN475Pxjg6
bz0gvOR1jKPY+3S7WsNVSqQ/ALsHIgAb4Hg1WkKl1MNkWIxI3gLqcpydMJzXgTNbBCupsOlQy8aJ
t4Gu2MZ2YjC5LdAlpmcFFFsSTiOJ6wDbZxlRfAgbtuy45EktJ9lZJlb32mldiS+bHRTZcEoS5dmN
UAzlqfRMD0qM38Ce9S0C2pONwB8vPTC6aue/sa9WlXdOCUaVLoSaTsMFe4W0ho1ZjwjwlELvf6Ec
GC4nGDxoIEJZxmQeCyCz1HE8wioHQEH5MuoVT95Wpc8RgepOGuzYGedwZdllW7dQ3BTvF3ucEBe/
WbREVoKyUmAijop2Uap1b6wUq4tJEY1QqIm7emyIvswzGZD3nqZpdN6PkQ+6Oxjq+j4g5iulD4/d
ZMOq2sIeBgyXjwvsOvngYiI1pp3WxVbyPnRtTF2cCdXpf6lIpMtDaRn+a0ds4KnW3dfWE8WTWQ+j
8k9KK+pRvaZtfcXCHPPMZAg0fFGsh+1ckh3uu5tgdapWM5d4P1dqKMKCb9FRndN8Ph4s6aYqMgL5
HO38rbYlnGmN22JzstI8l7S+DENfg+o/fiz9uNMgUY6KKLSe9avwsjuvl+x5ttbTuJ5WySrbnLqo
r9ot3FvI3B2Df0pAQ0c15lBrVU7p4S/CotzJBZIZu5R/l70LlP5HdmG9fl/w+sMj44FZM0h3JrmY
x3fRG5NwyMyKih7CGDcC876QbrfSViqSLePUaHOL7uhmfhptri9+qKAPTSzG0q5+4WlcqatsDXto
WROvfOndEfOzRJ27Inj4J8vB7sR1HtfuNYkLQbfAIEvdUqFGfR5ZJ1KZzDDtTWyA16+idSZ3ef9D
7Ma1toLuHRgukEkkj9WJFtyXG3w8sPl5YDUgBa4ttLdo1+x6w6UesLUurL3cQthkV35Sindcov09
Hto/QndUE03A0YV6Nm4y5HJv9T7YVbtsbe+GmwHtX7MM16cKtH+8qR/GOro2pYH00ejam6SX3oJG
JaitPC0xoXr96aU5vqKjkqzRsHjXlvamXYHgT6dF4pIUtJwuya1wfljv/S3EyOif9jV/DwpZjd4S
DdQvpWcdwoAVONqbdSvHBYuVB/RjGaz9n9ZP5Sm+LjF2DIts879xRxnLRtYoVSaBY+mm4TRiKGtk
3dPFVN9lRCGOP77/En4rIz9+gxjFUSTQ6+FUM9tBj14QMwgmY0j9d7kBIzuJBbaLfF9dxyvPtZbh
nbPvboAv4J7ZlXfyXG7Vs1ON/C+qgdmrjn9VRbNCjZ1O1+dvQng+EH9Tf5d9CXw4uApUfxtTyoiM
Wfu/joZXJ+83cTy/UofvL/8P3yOtC9tBGjszgVi0P49dFnh6+CJf5haG5pYbQflo2c7T6yZ4I3/v
++G+vrsYqSQ2Ros2NYK6o5sd9VMf+cP4AvRiEUdPwXhqXjs1wNEnOBhBq6rd+DKb/lx7j1N16e/j
JUBiqDTXYnH6o/8yIosuyyFuYm4eVYWjh2coVinHwn8vNGdhFncedIDv79nXR3Q0wtFNS+uGTUQ1
vilbDuRrbWu64nZcIyVYe8vyVMv6yxxmqPg/WQIxTEuUxEeXozstUFi7fC1c51akZ9nOWkdrkl7C
XZEugkt9SQHz6qR0+E+j2vC/UZ+zd0Fb8PktjONyjJzMfzeuXIFKu9woyxfvtnV9Gq5b0B0nXsNT
w83P9MO6axMG1KY8sy56ypv71tkTS3Liqc2z8Kdphfv48YqOHppPScTUbeVNDiWupr548ErhIq7f
22ZMcUf7p9pK7Wi8oxef4zhQ5dx/Z+PyjgAApvU8j2ln6aalbOsuzUO/K569Rb7214YraWKfgth/
nUmPfsLRwhS0I9YE7qq6B1Wrr2Fi7cMfv+S0rDfKimC9nfMOnThfFPvqZ7UnIOPEU/0iQD++B/N2
68NjrTgzlYDJ3+f9Ng6L6np8ond1Vf+MN8Srv+PzKnW3uwj2ydK5+/4jPfW45935h6EJhMqxQ/vv
U98vOGwkeIyncKdO7xw9TrxZX/bER5cpj3ADI4Gfvx81Gtm7v78VNsTriG8zWoXu//SxzoiFj5c2
RFibKWm+Uzvw0fm49U1xZd53V8CeWCEJznvmDa/J+v0x/Bd757Uct5Zt2X/pd9yAN68A0ieZ9JT0
giApEm7De3x9D+hW3xKTKmWffu6oqDgRx2gngG3WXmvNMZ8SlyLUxba686vN+QOrn3+BLFeAqJjb
S8yY7SH7bJx9vbEunR1//oYLwBa1JzeosyWrz3ZsYOPFEipecKVA2FTstQP2gdKqXqlrNeIS5+sH
Z1f/83vOfz/iv8c+W74W/ABNEcvY7VHAcpW8yE89SrHCNXAH8MP1xe+6TJOvO9S/hzxbrkpOR6nG
aunXyc2SjoYXsELps7K87FjtcNZ61J7kbbet1rC8Ln7Tr0HPr93i38OfLdYepu7UOvLb4MkesjO3
ebRWyj7Zlhvz+u9r88+7/b9HOlub0yhnaZCEH+10X8bfYwK8MrkwxJdOr7Pv9+uf/7b+e/IgTsHe
N+3rXQboZ94MR5pA/EtNx/9hk/2fh/n1Wn8baJF9thWrMTkCEt0ZAT2mS0+rfhPuwhtnjw3s87Wy
l/3ak/zmUFxqx7qwRn7FKr8NPyXthOdK+JE+GT499Bt8HbzEV2/iWwBE9NV2D+Zz7F86r790vpy/
3rP4QCGDXS5B+q+dfYU1+tV4WKI6xUN9fRteHHBZbl/WBs2Ui+5fpfPlbG2MAZ2iFstRzyBSpnc9
BWicVDwtf/3HU9NZLoyIVyBWKb9a0X57ndnY1LKU6B9qzilp3FPh9WLj5e9j/OFZoInKGq1BXHDU
cxzWUGWIuzP9o7S24/jU4RDVJZZ/4Rr1dY0pskrEQ+OrjHTwSwBndRVZUvUDV8VRHu5LqMjlGF0K
TpeN/vNn+TzKWdxWq6JTJ916Xy4rGpeV+jk9LsmZdC28i8mZ5Vz7OpjDTcUk82SdR8JOaEQObI8P
nM99R3W1bb/t1ta+hHB3MXPwpedQgWtEvPir1w0e0fkhm2fq0Pfg+9iO38pjfKd7DdfreEOCVAO0
uNHX6fpSLu8Pe4mzpH4s2tcMbmTK2SxHzd2MiEd+1N/Ca22tr5L7OvBxkz5kpNjGFT7KdHF4hodK
m2BNv7KL1d+n5h+uNp9/wdkhoGfVOPf8gkURRLHVTXzbp6NhTd5rU1yYPV/XAego+r5VqBx0E57f
PWnjyqwsTV7y6G6I3gP1pyRg/MzBhUj8Dwcb49B+bBmAQL4mYtNAqnIqOS9iJ6+mx2jteJVD9kD1
JQTnF0LeL8sO8Acd80CuyMdq5POYw7/tH3JQynGaVy9F0K1AVuATJPZZbm3+/pm+TpRlGEumm5oe
XI398PMwOsYYDpbYJLJRbvjCL+W7APjD6xIYjejfl3zaZju4zk900JrhXTx2/vicv/2As4WfpCqF
/bp7UYorsTPWYt0+a3fOS/FNMdxlhi6n3cVD50vYyVPrCKBxJsCZApT156e2imQu47mjDzjcUkzs
D/pP566nlgnoyRMfsZfRz08vDrgOyaXRZHL8v7/3r7vC8gtYIQtFeclLny3QIWxSM++HF/1KRD6d
RvMRiNQp8PMDJTLzpHn48CX77sJCUb6slLNhz2YVVkBZA2ThBXm9bfoAXKvrYl95VuZqd+lxAjNx
s9w1JN/4f3lguPR02RhQM1Fbfn7lpOKSCGwSE80R3kTsu17ujgN2dcKTruZVsZafgV/N/41B+o98
9D++aGoMqqYYtgVE7WyCh2lbQvayGHcJRiMvP4Xk/3Q2XmW1dJmLq4uVjWXKfjpe2IU4JwkyUKST
5Dz7tiKe6eGbrZd+TbJvlZ+Kx/5g3A1rxavd4h7TqOL577Pp64C2jpRMBUKEEuGLqrhOLacvlPyt
G6DgYF+QX7iXfl2ji+wOFpGN0wcgzLNbWiwSkVVq89ZAJaat1sf6wJXSbPX3p/h6ZMBc+n2Ys0+l
SmpBCbx5M04TRwbR51rfmSfb5ZjaapfmxfIRPn+kz4Mt7/S3/RWdZE4fQ/2WPkVHfdMfnTUdAH75
rNxpm2pH7f4m9UN//P5Pn5GSzLIAfiklTTR+n4flgo/Xpp6TlA027SlZB3656j9MYgBrJ1+6uiwv
7NMzWvhgqhAfEMEDYjjvKu+UYipbXmj7LadB4dhtAh+i8NEy3GpX+PH6YrLvSxTHgDpjktcntFLP
99WQ5gDdLKZ3PLD8pVb566YLFsdr2cUvnZBfZv0ixNIJG3WbvyjnK9uhxB9NufgQzW5CAipD/rvw
sS6NcDZHbKgn9Pep7/TO+lBR3xO/d3uvOpZ3S9wkNpfOpfPdWZUXMofJaQ+7jh3kLB/TyXYmKjX5
AMq4N7OfY/ez6pRjIV266i27/O/z4tc4qsZ2geZ90Zl+noSVlmlOqTTvvyAWXgxo0k09LJAhOrMG
jOtpPaFmo6WD5gHDu/BSz4PvX4NTElkIZxSc5LPdURYCA2apfk+bo71ZUtA2LSKHpTqZri/WX/70
RhENc+qhctApwHx+0hHYn91X7Xv7rXoCPbiNV/0z3nHNeliHN+11vqdXfNMPlybO+TpYnvH3Yc8m
ToXRF2KJ5j0/9jv2MdvNPNOXvy1l++bV+XnhjZ5P01+jsbzx2NRtkxf7+SFB8Uc0dbfvQJ8b57ok
S0HnouShMbAftR/YvK6i/T9lu/wa08RmBtGNyYlz9hU7raxjEXfvY0o1PXM8Gpv+/lR/fKjfBjiL
VNqKqSOp7XvWJK9OTqt9r1oXT5yvg7BtgKlhc+T/ynkyYNDoQdFL8UFz2k46qfnKWSen4Chd5WKL
k/BWXP3zJU51XsXOil4ZxjuX88X52Jkd702EL5Z81OnEduRtrFw4Ss8PbO7rjLLsIjRYoKVa/vlv
h1uUVVIcN/27TZIjlh/SSl31l+grXyKr80HOjjKlqrN0Hrtf9X4ju8XbraJnRN91PjYWxmrcCPP5
n0sTz0c9m3iS1qrwv/p3usbWFtT5KMi3Ie47f599f344Cn+yrKKRQnr7+Q1KTR2VSTyyRQbtXVhe
B+SLg521sq6E2KfpY/ArHX5pdnwpAPx6ut+GPXunkyPZYxyNpEFoap/pNvW6zZIVLx6whwBDGq8v
DvnHufLbkGcvVClmB57Z8L5Eq6FBz0Hg42iVbnS3XzU7DV9Tv9uG0YUXfGnUs+WdIAnMtL5/b8d7
XT309n07XAq1lr398ynHIvjtwc4ueSJXJFGbw7t5Zd0Hm25DC7Gn/cAadq365T/uZzj7ctpZ6Qam
YEor9vCe1a1b2/sw1F09uPBIf3ppnNqIZZUFaH7ewpTLBJaRxRh54s7Bg0PTtTVeSHL8aQwiEAJU
yhJfr8a2jUolJ4TDBFVXTt1wKMOHv6+tr2cyQcdShPnVGfHlRhZNVoFbpfIeWPeGsZ2qH7RzYpl2
9/dR/vQcv4+ybP2/bYE0NYbKpMnvcEZ9w9np6rXeXiq0fLmxwOA0SDxx+8Idkcjt7OSNIrnIksn6
iZLLL+60bcZSldeatySuLxEovry2s7GWmOO3B5LpOOXqbv0c1SNiS29oG9/JJG/ACObvb+7iU50F
TdCa9Vgfl6caVtVdvk43WECTp6zuLz/V1x3v7LHOvhO+t12caNbPZJdeK752iN8d/VQe2hXd7Ks4
+F5dCn6/xGZnAy4T57f3qHJD6Ruebuk77KGGLDtd5ze76nS52PClunE+Qc7286ar9bJjghiu7BW8
yjvJI8vkfpc2/dX/xXBfYutfz4Y3BsJ60r/n0UWlBLNlMpy8x/bFVfjfcnhIG5Vi398nyfJZPm2u
SIcVWqoQWxM3Mfc/v8V2tEF726QEshg3ROyYLmx1l/78s9muTM4so1J6S/vmkI7VekYL+/cn+HIJ
OnuCs1k+i0FEVdy+JfWpAPdq2zdjvoa6hONP6Ufat7+Pdul5zqZ5Tl9/C3znrUbthBPO2kwf/j7A
ckyffxCN7A/5bywLaFr6/EHCqG4GjI3fBP17oy7vZaffitE4ht08uqSXLy2jPz0QLAVZW5rslC+I
CCcb4RMX8tsU1m6t18eix5pJm9wgmcB+Bi5XdnTTi705KloM2oKZHo289h0w1n9/8jN7xqVvEX7A
bz/lbJHhG1UNVU29Gc50oYW+POzDREWy0f5Iph8zChc8v3EoxEXLuC9S4ceISfPsoRFrIYW7csTy
D4e0RfPlPP39t/1he/v8286jK32MTamT3zq4shMgUNd4phKCcPhboPgIEh/zR/tSG8kfPo0JNQ++
gonaAlrl56mgmqWToO1/c4IrLKW8IahXf3+qPywduB0Lg4wsOhCGs7lm9+hVWml4S6A+++j/UUK0
32tDPUXxvIfxve/S6f7vQ37JXPORfx/TOIuvQMKmVVuNJM6mFanydZTXq6aNj9PA96QlvtnJW+SS
q2oItoEzrKXj33/Al3iC8TnsubPxF8LKsw0vkU0kNrnyZvWKG3MzfF56OP8+xBf8zvKMv49xtunp
6lzmiMHfwhd7sxRjkPnd2+/OM0Q3f/TaJ1DP031HNuF+OFyqoX1psaLBEewPmRKVWMYA8vl51iDV
k8Kowz5xY53qnbrK4ZpGv+oh1GFCT1xL+2wdr8XmUirha7xxNvIy3X47kY04MgokHG9LOgp7D1pV
2i22TZvCzx8vtR1/XZDLYIi9SM+TE/oCwbUTC0KpbDKPALiS+8JC0qIbZzkjJcTr3/9V4Pr/AJj/
ZbAE/jP/xStEkb1+NmFY/ov/4zhu/hf2PVwC4GGi0v1FcvkX/8VW/msBcZpcvWm/5ThjP/8X/wVP
ICpHUF4AE5E+BGf5P/wXSf8vVcWeAT0OQCZ6rv+Z9Q9Z8s+BIsk0YxGoMBqbKObB58AvK8UqkuIo
rnlVVJ3irI8ja4/hQCyyW9kJNUea8C61UJuWKezJ+6bsB30bpmVhXMOAH1vXCnF1KauPee53mtV/
JO0Y0ktnOGHsydOoTT46uviDttyNk0Shq9TinsLzSR/I9a0bU4jxDkhTaHpaEOB/l8KgUxf7aBWH
ObCoIO2lJiQDl2ttSywbJSE+yEKuxqfMHgQSwyBRRvWlt4tCeBWO4tAB2MmQ4o7CcNzKKIU4dHPs
YAKUK2F9V0d92OzGWY1mTMn7QHvtC7krP/omj/uNocWp7g5Rao3rVkIj6lJ4KmGz8hryO0Ak5Cty
ms/uZMDijSdo2hQeyOTBWAM/txo3E1bWIB+XaXgf5gRAi+IgA3KjmRIpTgJdAUEkxXPeT+rKJJmU
JqO0D4YwQuCLz47YRXpOsTLqywBdtgiLwOvGCtF9GlrYgngZBq44QY5SGuM7U85q6TctFmj7BL/m
5DppnWl+KqJUjsM3ucmcH1Zec5lOerN2kHJn0q1RGWAKirEgKS6lefNSBobg73RFDuwF1wlk9bUk
LPsHZvADnvKUUwG9lAFWPu7Y6OO07po8SL7pkxKLqwp8c7hrdT1lN+uLufT0RouzrdAjGM6Ro0u1
H9hjMT/XppYoeOV0zsIkaCW46/AnC8CNjtzMdyIoFKYJqvb5oRvk6nscTlICGkZTsP2U5GRo15Ke
A0hnAji25xjwPFikOATcRGncBx4i9Vp6kioW0eTOFfylXTrF8oeUpjxfZQ+JtXGG2nH8AscBaV+J
XuirrFUUaVtkcpxgqqFMTXzsWjmNMU2NkVUyR4Pe05RCweo+SZxNbzmzuXhsdvVOMdJxcLkhDxI2
s7Gy2KqLpG222Iwa0Q6Mi42QUx8K7UXLhyLyY9Wa2pU6Yo1xN8Zg+1dai3fWUY/KOgWpCsXXb5MS
ZxI073NqwscJAbb6BpY+Ef8cfJzXp5iCb4yiaWSMkMGmrPDPjYfXdNKs+YcmCznwYk0ytB04DAUh
LTLgeTugruyZlI4cRo/okPMZEwqrt1aBNkfPTjAI5aWKa+G8AMJO+odpTuvxFYZFKK+7to7vGkyW
QOcPDm4KeUhb2G5o5sE4GAb+KWCwnQJOwzzRFQOG1RjalakB87tNbXT6u7zNA+NGmkcpPgZNzL9T
mYiONzIsAIf2Et4+SpUuS+Dd2LlVwjRRlQm1QIC7yEqeR0fegQTJihLiBrYazTYOgok+xa4P0juk
x5MGE0c2zH3XBBX6QUFrmq8WY5U8h9E0HZq0tPDN0HvxFCKaVlZjkCcDXXFWF+8axWoxSLTtGk4U
VBjlRVv+S19TMUXfwbPGKVeL++7dtlnAuIJkufDnUmRB7Q6tXedbu5sC5pjqpJm1iZQEawBZ6zVj
3Rf85u9qilMMenwxhXvZGm15V1kozb+PY1Iqfp/hk3UIDSUQe4jJReMWeVlWqxhlUfXaydoYPmRt
bZdeP+p2Qz/4kOXA8sSodPVdBvukecPqwn6QExSx3pyb4SFURgUPqqQ0noGcdAjySj0Ld01uNpOv
VMLBYFSA0Fh1pixZq6bAWhCJbCl9TyPdATwBN8kb1DYYXTmzkk2fGtUdqnUBxGgOktYz9BBdumhl
WndCs1cPWSSJAUZvUMdQWBtsQPIQq/ay7O0DRdz8GLSjmrtAarKVsITyM9L16dUYaxnOsFn2R72N
xtoHHjDc1zoMsqkPxpvG0bBQjPACCzEZg35Bc54emJixYvqMRR3oTcsHsIS0WqHTJliZadg2L6LX
7dwzVHnErQ1aSEBIWzTp1pJntMn0bTVAW2tVnoZNAgowTFytmxxcayCBTZQLrbLfm0Ms8m0QGOaP
gf7A8Ih7nCPCLfOurj7aCkLiY8MkaDOvNRp6H5IZD9y2fbTVgJSBcxPK0V2bKIfRMXGKzoe9NcEh
QlP/MFb2XWVh4Wn1bH9k+aDM60O8BlBh4biZma7ZlPJW1qV4C4uk2geArlZyB1uKw/dbmxs3TWlv
4M/cJoVauXHBpJHkufeHYIYLxdJzk7y9knTlmGZx5VqTNuzsMD9ZhfJUpws0ZrJhDIj3xau7mlHZ
z9jT8iGa93CUXkLTPCUaJ1M2DV40ae1eaRoMQimJH+Wh1p/BJmhuSq/Evsa6OO+j6GBrs7wxKo1j
Rdgw3aiBwvXAb0ST0vuhdA52ouPAgXDUrZngK2Nsw2+yEXYe4JJtGebtxkgDay/KzNkoahHetixR
kkh5CUkB7kh2GhQzwn8maPWNHOGLDorJi6QxcgWrY9Wn5ksspdj2QPdaWSxh/mQn9SOoErorw6Z3
7bI9oUCA4yby62mcRrfmbLgr4thc28K4ZrNvXwhtvkmTgrF1ou2HLH2Q4kisBr71hgWLm6oRvThF
pZyibGw3QTE0UBWwwlsM89ayUavvbTKmpzkePqyJKo4jT1iAC2svZdGdCiPpyhz7214FZpAWubZJ
u3Ha1EUZeG1Zvogi1e+maIieOGKyfRvBqCvGBajeSukhnwtjI+Ut4Iq8wMZbWegVGCBZZXecMTby
GyXjYqPhUAKSCgZZLaevTS9T1RFHGyhJO7Nt5lWRrPugxFmmMMyVM9kvURpWgCX6BJxZ7XiTlh2s
cE5WnOY+kn+00o4otqM+rdUuvuHVwXxgThVDS5BYle8ZK8EdlHJb5/YWpsdTPauvQEy3SaVjS9IA
+TDm/XJD8x0q43MVJV6q1ugijHydiPwmjeQdYKQ3vYUeIvfrCLQL6IxxPYwjjoTRRo2i7CWR0no7
ROHPlGuOm4+ZsUE6n22SCeClM0rMaWVjDTP0Bq3YjH2ysa3QQ1kH5AHTLw5gspRFfW+E6iGYsSYJ
weQVQZ26k90cRrDiomMPBQKHU7lp0NgR9ek6kFKZ25PGEu5Lc3ZDPTM3Si6jL3BC50Gf4+K+iMAy
yLra34daK787eRTcxxOOVN6o1eauT4olAA6mdu+UuZI+dmVLlET1eZ0ViT0tcU50cLRRPwYTIWpf
d91L15fjoxXb6R3/irixW7v189KIrqK21lxwfSUlwt5+Ly053moEWbjiOuU19K/wW98GE5S8FK6B
kpsfNAqnN9jBwoObKN9fE4umOg+rKIE710C02rlrvhUR2KhtIeiWvhr7csLiQgTYS4XqjA3akExz
vRZ14HS7nDj6NZOISj3dSdsKxpIEcEevp/7emCJM6Mu+taYdy7CnDbkTZrzBGidP9hqcPuNHIWKr
PSatYi70H734Hk+SyQkr5NjaVAXFLd2vpjDHsBw7Lsn0GsUBYGcBx7iNRcOXLqqQ6q+apja+NNMY
N+TFOvm2k7v6Krdq+WmK65aTAEcpeapyWC0VflA8RDuT1LGaQHXnUokB+gpuR/6sZ3WzsZoO26q6
7ngNeigq2jUJSZ3tSFyD21wXKK+FZD4ntpKvdHW0XCi+MCCkpjsN0rSSzJYknAYVqudW4bNkx0dM
p9KDGPJymzRtw76YcgIPpbTOwsz0DJOjuEg1ZzcENGIaSaLs2RAehKVHd2Caqps8nKgahJPBRiwn
uxqTqaKTv+V0vPpjpcZenDRofHXtqa2NH7oozZNqFfdZYSs/IrWs98S2HM9tXfiGUQ1bRZIAV43m
aVb6l2K2XgfKBatsSKd9EseRF5lyfjLaDDf6sgeqxZK9IpBtOE4jjLRgGT2W00ScOhd0WNFw+TE7
Ylqzic9eksXRmnkJ+EuLOuBmc2JsW72LVoleS3fcKOTV4PRktLg/ETpi4Y0BUQrSaiKo49ojS/sm
JKR0EQVkHBGNtDNHDUvxKmk2eZVbnh7SUlol9FVCPjqqFn7U+DuhctBxj3twcrk4GF0Z+N0wiU3q
ZPLRNgNqBe3ws2qdYTXZI8YCeTBi1ZXB49LaJ3aGiAez12I5LoKxu85046dVgZbRnK0RGF4/CcWt
lPgu1LR3jJ++50Z/3ykDuyUGpR5h3+gGvfO9DTDmiUvstucCdpioDN2lQf67qhmc85KjwOMr9qbF
PjNE/exhhchVJTC3Umxej6V2XUvtE7Hf5GZN5Ncj4Kyy2QZNn7odJkySmb50avNNzwkbElk5Bbp6
dPibrdLvIBRuBgX4VKBMxdZ0QrE3FEigpeBgUXUJVF1igLEerscpBSvX/QQxpLjzUF4ReV3hXt1e
WTFBgBZgpWCmOmJMCcjJANquTuUrVTV3NGKitUpnbdVrdeW2tnYwQm1TAjcERm3s6kB+aLEA7swF
gqV33Dmdtt3UEFXcXi/eImWuuE5AqAk4RjzL5I4YxuyBiRlr+I8ZAp8afrQ0qhqmeOMPbTT92po4
KYc49+SyfoxD87FtmsQFgQ5nrugeghalaIp/mSa35SYfrX7XRqgY8RBrdwAKb9t59OuUluCU0wH7
02BdJiqbhpRcOz24P4oxo1f3ibNqcin0ymx6SpLuKLe1uqqwgoRfKPOeyLhzQXqo2+qWZKm8KYqQ
zukhV1eGXL2R14D8ZGu3czh6yig/6Ilzw20QWllzokvbAwIJ9xCz4duy1so1BqrtVuXi6ibqAjXE
w9uVFQGQQM+RUDQ1QN5E7QZXZJ11FAnEKdYfxSjZnI5FTCuxMCBky10ke4GIj31m87ciefY6Sb6e
DeukT0t7Q86vsWvdMyZU0INsH5wCY0h5Ahowxdmu5r7sqVzRApFN/qxYTwZyMNBiEs7lpnNXWMOx
D8XVlGaKy51im2jhk6FPK5qXIqx00x+kDa4aY3oWffM4pWDwolkq/ERWBVPf3rLnlVusDOSV1QWC
2+04eE0+S54yEKVObC8ApobcrYD/sZ22Q35VTiQN8Dt66ItRrMosf1SkEuCV5tzqShHspo4/shLq
tC7wPIcJ5BRHwKbljjiu2lTKAPeks7onolUwrFWdZASCdr2rm75sPKXSjYycw6itjblP6ZBusybz
EgfDag9npeC1mkqufWmLz61RTlg9t2oZvLRdOnYrOyxnY0sLA6eiAaZMBuRTjbTYp0qMb0LQ30lJ
oB70uVEIYaSJ86gaHxCBsS7j6QPnxHyDt/W4CjV9OmUYDK47qW8cMk0THm9xqXfrUBegRYq+2Rpm
m30IRTL2rWlXuxa2kitMpdvADWL9qfFMz0xLf4HNf8RFze24nHolbpgHaR6iDXKPnuqvCGDAzXKQ
GXtndhKUoVmKnZgqdd8yxayLTZIqbNmq1WTKbjEK38RO7BxI3gzOlUDcucvFkLKi6MiARJIBSzJn
rTnJjSqfZjVwbiIQV/FdmYzNuBPtrB3nGJwwLziv9yPw2E0VjvI17t99uZGGOMxdLdeF4qdkusgU
TAqe46l2IIQYV3Xcjh8RDt4rrlXwgOYCrF6rzapvG63EdmCpriQlt5icTsdYyR4qTZ0PpWqETyIb
TD/Qk/gU1nJzr9ThbTH3hym2H9W6qXeFSrg6Aapa53HwECXzmu/NTdrUXqZkUNeVRKuGPoa9O9rK
I7Cm2yCsrrtWQxXeNTd6B55kNACxJLRbjNkah7JVYcnVxmyMnwLGo8LdoK+lH1QPQemO9X6OhLxK
MOqqs+RUKnmxAtA1eQoZM8i8TY7/c9Zx3QMA3Kom555prkPIZYKbqK9anbwmOL3qYpsY30y+1318
TAkiUTRAMOabbM2puDJTZy9ZgKfqEcav3U/rWpBRzAKnuIUWDayU+oOvhLDjMAUOV3YRAB+1uTck
+jy4bW1p+1RV4pPDzeBk5GpC/w1ZKLedchrsap1fB9C8JG9XtH7ldOI4AMddZZksX0uynnhq2l/1
Dvc0KYIkinug4aaRtDFFcez0aGvP/b2WIrAOy9taDWA4S1JKGVdsI2TvXhtLBzVoHrWyRUo1pxBM
wDysTKllE9R1AA6mhtV4EOwGs9Td0ZRunHZ+bgbkSeBRHxKN8xcTqG9SLZ0SWkXdkiyL1+hl4Oay
ukli8JKxaK+73OJkC7LlUnEiNfta9MxnK7i2oC4no7qiFrsJp+mOPm/DzfIS01uLfb1LpZ3Sqa+S
RC9XA9x1NqUXBAU/FMhquyROCr+WuAsX6U0wWcfJnK6A8u7myH4eh2nVheKxEeqWhKlfq80OMOkm
ByTpqnK+SuwaaGGR7IIAFJ1lDVeTHn2owOl+McyS6rYxjFu2nVtLCh9D+I2GIfYFOYBQIwBJs+kE
/zPfJDM3k8mqP3qIN56j9U98W9+pbY52Gxuujmfp8+fJTm6rKShdPZd2uujgjUU3fVv8LIt+JY0a
y69ZG0O1bQp81x2+raFpflJkfj+qEVLPkIijhslWcYMEOzNqO5UEvp4UN4MKNzoGXakbTeuSvrwZ
cumaTN2VleEtrujZWyrJ34QZnVJcZ7sGkHpkPLLnI82nadqb4cx58Mefy652hY0TsZr18jZEFXJS
uN5xG5ngdgcSVk9Bqm7aQN5hMUlNLeKALRWrfGowVXOVoqndsiZYrMpHkVQnO+n33dx5rT1uk0I+
ONiBulUw7hNTrG29PMCjW+k6uZNZsWN/rqipj5Ocuaz854w2c1B6mB86od65BZlYsovuYBQvmE1v
CCofQ1vbzEnxKqb6mpTYMRTdG1RHg0kpHtKkXtGGu6rH8pTU2qkSEFWnZvRJEPqplByJT3+AQL4V
SeCJmexL1uKijjJLNhwWnhotAVyz0YY5djPuUfBZT20UPVtl/FCki6EqjszbqKjfC6CsqyXbTjij
+GUGRzYXmECMzuvYBK9taqyrMHrQGueFB00OZjhexw0Tc4mU5OAYBd0xU2RvzKTS04SOJjuSopWh
lg+5Su57zIsXPTOcfZfhBtwsMYs6kBlXkvx2xO7Vd2K4pKMBEL2fuxsrIP2hqsVNPEzrXJIckJBi
rQblA5q4J72AlafiQ7u2LPOnVZrSpkPt65W1Uax1Kbwj+/OWS/bVICn0geFfTMA5H+JAuartKnLB
bN7imAoat+q2rQLJeTK62y4amR1F+NAO/TeWarSNS2djV+qDHYtdNwOBrEdpWEfW3NvrMW+GPWyX
5DVs1elKnVtAhHbaxqpfqXbKJ8m0K6jkzZrXou6pppASoGREPCRXXk717E3vewXrz2D6ZoeSsZtK
haBfC2b9aJJevqdeM9/pxTRfaaJrloIYyQYduNe9FHfKjjzWeMxMuX6j2oD96lCV+AM4ctCvATKO
31uRhQDU7fbgzKPyvaYV5YW0ymtfTaRVrCXp0kfBKtINTvEohsvfZ4EXTPFNLdTYjRrpAW5rvkEj
tqYtUXiWFq/Coeuu7KGytlxET0ZJJ27TTapHS9LsOpmBv3kMp06yyAwnFoYBKqs0kNkGTEr0ssMy
IdvRu1wJbvVU3ytafU8NkGlq2djEYMV2Axy6xZu6kak6VcLndUV8J2CuqcgrONEWwPuiuZOK0nYL
UaFmtZ+nzKx5+ekPM7FeC+Jjr4tSw9NKAIpqEDxTA/HB3UDoTeTx1YwxZIts6ZvRFBsKSfVKxqYx
axF4KsprXWk/I2v0HHOWfM0iU6D36fM0jrJXmvjHJ5UKziUg1FaMWd4ZyyV0lLif1zGfb+y1nejm
ByuSwJeLFvNE6WiF6qnpleu2Uic/zBpzG1I/9fJQaYCCx7QCRZlwpRiHBZOblpKXB8uJtwXAdvd/
s3ce23Yi25p+l+pzBt50geX32t6qw9CWwRMENuDp70eeO6pSyltHo/rVyUZKmSxMRMz5z9+Ycn0H
u7irve5rpetPuSNXzEjF5+ou+q3RTUfDtp8StaZgCSD3yqpOmeWe4LGe1SLtMFPUMHWid0cHoGI3
2gP29k6bx+U0LQfP5ueDldyTZCqjRaH0xjve+aJ3G8TQeHAbzdr5IWTe3PgW0stRzfJUpWb2ZLVz
/qQa0q4dk0Vv+rO683FGB+1tbfOHy4ccMw0s7lKwQtxSOlegkpVBAzicFU+TNNNbXFXFpQ96+r1e
NzU2UFtWMIVxzAtx09Q/gw4hgC8D5n98rZFfyfnerTIHCHs0d1Zdp6+plls3g59lJ2O1+OaJ42iN
PYeve+uAyp40T9j36+DaxBesWamFqsQgGy9SvD1tIoVB2Pl5ZEDKuM9dCqjMVzuALNAZgQD4gaGb
AqRf8a5nj7C8FvQQvCOsyEk/qbwD5pR0UDXBDz+7IOcQtxrrRlp984jDZ3NjTcI7W2Ixj0Gg1T/N
2Uovk7HIhwT9qxNmedlzUaw42yvRFBqvKfOfMexUp3Jt5CmwsvlsJNLZlViHvACcWUPMDmgQ7jrq
UdV27gY+NbeDKbRDYkzzkayS/mDYXXcRBrOyPm080heC2oqTtnX3tbfgaL60bMSFM5hDxFMaX2pL
WK/u1nP1fssDxdj2kDXrAICgOfhezq19ssdh3JHMkV8Ar/T9jDswiDjO+Ht/pewt9b44kcoxuGGG
WiuehM+ZTmh8H7ltUp0SLdUizfRrJKfpTAjBklk/aycVZrhUREVENgawO2NIqcVXpwrEo1FhwUrs
SGqGcqUUA+15MZjX+NGUzvkXY9KzV2ay5a5m8NDGtmQT9sp5/Z76mhtXpeV8sbQujaUOnFnls3or
KikoRAv9WuBEQS3r+9QotnNnFt5837lrscZVKwoSIkC+9suo0l3ZOx1bn+88Lt2dRgKqQeyc2Xfb
VNRfcIgtvflsDj3CPjUcm6Rasc5owOvCYXILhBjdWD06Ujq4lxGbgnw6nZofRmIZ35M+mM+jNa4f
elKZNrbdSf8lAYl4XYaagGx9stQSTmvuX9vKyoywkmvxhRR69aWBY+3sKGcG5+Kij+j3Ntbwqg77
grXMD6BpCKfZ7SfQoppCnISHOaW+6wzOCW+ykp0hgTcBIVeM6e9TMufr0E3Sbj6uIqPQk3pieKfF
nI/k/wIXtnY5xX6ZmTmOwyJ48enVRUxMvQWfouHA2Y0i6bWDkS6Bu/dGc0phT8xUUjMByJjij4u1
a61gqOIqAAAMe6ex613eNZZO5MBMGdotTPhCqRxBSx3MHir0PvUnZmdm8qkXVAlxbfQMaJxJUFw5
Va99SYBv8f2FppVFSVupbj+YqeWfV6/3HvRxawIn+p3AaDC49uAGwBmQPYGcVjsaC723ogI3q8oz
H2rLwn0ZWKMxvqM1ZFDpaw0bruuSR7FP6xEw1Ukx1Q75QygcltttaFSyUliOiVXaO8PmnI77Bnkk
JgE+9sUZJ6/PtMmp5dWdUj+/CgUc/NVxyEy4zmJU6tqXTvPRF+OsuAOzYkRi8NOgRUpnwlAcO3Kp
BsG8JQl+mM3i/MTTGGuvFbCwv3ADiIyySaujHswI+2CoENGWKg90AmlkDK1+8NuDow/NFPdJWoqd
OQMlncZAH37YmsmkQ1/1RY+rbH1JZlgQjt8yTQ3slY1jKPNvROWO7Y7YmzEASGgsSCF1ECyPxkBd
rYuhHi9VnlO7ClDvCD7QqOIxSeDhECDv6/tOT8prGkzrz6FU9P6u3uoy1hLBEazXmudjdl117UbX
EFk45GOexWKu2xt7Xkx1M23MkQMFOLEAdGgZPWnh99ZlFD2gGZ+Ss+xnXFKgP7hBsqobWxuF9+RN
iafFs8rruxZYIyWElswUgBx4D/edmtZl59QUaZFf0F0dAJ1FedMNWuBcxrJu7z2VrOSfmcZl4LRF
9ZmMqnwqKP26qzmmE3XNqpmwd9yET5L5G3SO2SHWKLKU3koeJ3YKIfQo7LdnO2BDNlzqhZ0xEcuz
nzzNUIzsZR3smqLXvmUt2tebFo4OAIhB+kEkEll8V6tHkM3gbpG6TsGNSuE/TJqo7BjCjks2s1lm
VmRkLWhkmQdMl2odR/CINCn1BEOoT+m+lgI+LV7yD0s6V5+Fs/briWCETD7X8B+M/eCSelLofdpm
YUHtlrxWrqnqK57+ZPdM/F8Uc7Ns5KgmFaenGpqa+sPTtkrI1jKSdD0Pq3TSEfnTt0kbCk5Wf848
AOuicyOvyrJXSl5il6SWyfTBbcz1+yxHcqtrM8HfftDy9b1fvLS4SfyJcCdn7AKCJGc561cEidM3
mdGoJQB+XqSRedPDr07bH3opNTOi8B3w7vecBUsQM6ejDm0rp00W3IB3aM2imSOJdfccYn86Ud0E
fVeRWeb5bwEjmOA8kIzu7ip7arSo9j2z2N7oSMlEPEvLelpw8SepzMG0l8mAx++1+yLqW1SmANKu
hNbtL1BlTFdPih0Ul00BkPoosEmo1Lz7GbQ7uUmIr8DGibKbxIM6y504c8fpodN5nsQYdsFn2ura
1U219QnH4pLBU8YIJBLKM8kuHupAI02lA2XNZuN2stxJHawl8U85wTIRZC7Ka71Qgu7Gx0o9VKlY
nTPRXoG+GyZOtlvmYfp94VSNOkrsxYmJGBtQnj7f7NNTu1+7OK16Q+30mWHAR2cNTKy1qspDAA+W
P4Ei+qM+ERJH0+lO9s7mVNsGPJmp9jbrInnKGpOBkLHao3dMTJsh7mbXVIaEJTlgqilm8TFzqCQ7
OWSrDpdZY0uJ5JrMfTQFBX+HaXdhR10gVyPKAW/qB/K6pxuPw+Ic1EvZH/RpaL82RjNjHce+3YaG
wfxiT2iHkb9UdY7pe2MPOrnLfkJRvHSVGq+Ov4L3j2rIPyxHy+0L7XnzQFwLsLjUvI5x1DoIgJdx
YuXSMzMvUSaJZSHnzarv/U4fiAtorL46aMZov5gmezqDloaTpJpYezstX8qFSl5PFF9Q7S/0SKzT
cChFCeWkdjOftDGfgn1tDKNDpzTZt9BEvOTg+9TCwBH92p8t1c/BDgfbdGGOnvXtyc4p2cN6VB7k
k9UV9EVz1o+xznMH/6lHHQYKVvn+Zcjy1DhnAmQuwoi+RbQUSsgCL+3cYY6vavaxyBM9qTeQsFRJ
MTvPJUhYa2vQX4q2q1srWqesWv6gLdkUB38TY2zyC54IkjAEzK6Fzv1XRjPlVD1aCbhQSlr4Z0nl
gOtSqVVhK6vmoade/pNg9Td6uo2Hz5ZFyrDRss3N9vvXK7KvZ+vilOSAyGbdG3k2HT1zgZ+goyb9
G4/3/t+38ffowI3d/8vNcSnUFg7PGGE9msNfL4UDRA7qz6Vsr9YfPR9A05LSZlgj+j2Id7JvUnuJ
S4Peana69U9CuN+ULtyqufmbb174um+av7t30agl+bDlLySEweGLNP2ACKLHEFLfs05/IJig+sPr
/OfDNR1owLgUuciq/umvUqvMlhOe5owImpi6aA0tCim4atNw+M8P93ePKe7O1nXMM3BawT0GJeav
TzfNEVZMgLpUMAtUTi61pHhHS25XavpNMfZAa2VHdbV4YdoC8oej7up/kCL84wNG0sjVMexxEROx
mH79FShz7X4eB6i9RiHfM+UX53VE0eOnNNeiCrTjf77t3yQrRK1xy65n2jZk8O27+vV6rPy2cNKG
KtmXFv5DhJbLSAG3/Umy+T9c6C/d/ebNg9TB/O1CgWLHg9zL7LzTp6dubbNbZUPz/M+387vuj/vB
9wdHHqQiOuJQ+zcxxQhNtlApuX1N7eCXKwrzUBo2QUk5Z2kHmhKlZEOG/IhXohiTHeQGAtrthiPW
z7bqWDGz9ZL0Dx/yb8Kdf/ys315rUybc7OQUu6XJ4EOUzObXsU75jrQyclZnuJZpWtxXSWD+4bv+
xxLCZAttyWabhv0BwuJfX/CKCIkwttaKDbOrbjFIyEMNVmtcpqX/+J8f/j9e8RYRi+4b3J2z0Prr
3fxNTtLmTPMJoamAOKzmRiRLcA/N+U/Oab/fECGtAW6INkNSppkoDn69IR20oGLEZTA5h5/Q+bm6
EwVIll8kWfyfb+j3Dc8m1pxUWwSXNppLGKC/XgrqfaY1dWYCyiVdE4JeGNS0FuFAo9YSXiZLVNR/
eF+/P0TSxtnf0WYgB+JpWb+tk86Cz556JRZMGvEq8eqWHTR91XrzH5bK78+RhYi6grPrLysRyqPf
bk6H79LLMdsbajG7K0qggsQ7RdodITLO9O9H+f/VOP9rU+D+39U4IYYi+Vj/PY15+w/+LcZx/8WH
DFkBHxdyxjeri38rccx/Ie+DoLX5V+rGv+1R/luI4xj/cnROBtzcKAV0oNn/LcSxg39hWEjoAifl
puIJ7P+XIOZfiw0cR5ldYd+GUdF2GHJA/Pp5MDtVlawBEJPKbqI6826BqXYzPBPgvzPF85NTOV3U
qz95Wf1ltvR/ypz/vjK5GNhLYXqG0vHXK+ciFXPhM+bMZ5jI9lo+F1rx7GRgjhiOW/oJavMNKa8b
rvaazNYb4QRfR3u9U2mSh8G5PucpDa0HBziw5nvPmu8u/b0/ple/vx1JqLTlfErHQ8pSi6weqR1F
6b2qm4+/vej/oVwz/lJF/a1io2wx8T7CkIjNw+FVO/84jdKEOn0j9NkBs3WDUBjl1dHorm/F1Bns
I8EnSXrQarwp2BX1eurdRjv0wvpI1fA5mz5Df1ivLuTsiBY3dUlCK98LQtDC3lM/p2HsIodsWv6/
sNwCLb9qawKzufWP8FTNqE28r2kCngGBYmdb1SW33B9pYPEvVJFAXi6RcAQ9Sqsy3/sKm2w1BE4E
GPEFMQdUzmLn+unXmVTdkPmQx9lh3hAj9ZI0P613p3kgsu8bFU2YZ0A2w+jocWp2HScqP3gYtny5
LidpllRGLfjJ4BIZfqZdxmS+F652obQpXnOrK+/sYrwb+081QIiF0wbG01f4E0IYRUP95I/EBs6d
uLXa4CfL7SSrNT00QPNxKYO3YOo+JDmaJFnm9/OjDdQLc6YBjhZYufjy3Osj5J6punojYzIbFJfZ
0gUHGlheNeqYsp6ru6JH6s5MiqThgYy4Id0+++S4MlYJ1wImQ97N8y3EpbPlpRUiZz/sNnJxYDao
M0n4AbgjTHAlCwtpzhprWbE9DFpQxmuuRL7Tp9oxyMV4SyR3HWkkhh7sGjN/B9pV2ipiTAs0ZaU5
HsAukn21rHtoCwyEXaOK8SF9X8YZqzwb+q/TLWDWcn3egpzkQAadlT4h/0YZVhQldFQT4jI4eO/1
py7FTows49AZJEro7Nbs8CYQ+tucQzsSgUsmkcvoZxza0Osm/7S2u3XZ7y01FzdGrSXR6neQi7Pg
YnXeyjPyiV5VrRaBbR1tHZ7IBljslgC5mQ06LwxZRHpLvRX18/rcqKEIa4aWMLVvqjT9hBr7saQg
q44e6ZMN5b7owVachUS2n+0sfNw/8zGeXONE2P2D3fVnx4Ofo8ajrpHigt6IOdLG1aJSvgfgPI1O
xolpZbd9S3KPlePiDdNyVUucuPKprQGOMpMhI5S9n3JIdx4h04QM29hR3iHweleri6JLndw6bpml
ELJJSLQzeV2oKPJjQ10WrcWDsR1g4Ki1hDLbZXepdK9LHfDUFtCWwQCrXW3znCzrzUSIIOB0bgBN
IhCxlumYJvp+aNR0r+DVEF/oE5nud+NH6RdI83q4WkuRvRHejARGVV+d3gb5GkH86hq8djPv9PT3
dOjirGmMSJ+hawj0LV1ZXqUJ2W+2xLswvDsFe5FRN8QBgjR1poRZFZbK+daUYxO5MjVjnfzXiqmp
7V7WwZvgQnZ1LIynoO5EtAz6HBe+vPFE3kUZodqEk1tRKXTYdxjG8nsmgXlotU/8dT4It3tCCYLI
QchdMQZ26Ah7bwnU0kVAj9RoBE9uq6NUomO0YQGfiXnvXcTk3lD+MG0k2hZdjxT0UwiiBMmNULEj
d2mesjphtJ38JN1zY+UY3yv0k2TjbfSaDOh6JCk7Bq06WKlV7ZU7aFA8cNNTKJzWpC7iwG4ArJFw
1VBErCAhggV1VJgn+VNKFK1mpcgmGjRQUpvvkwFncn156rXags687CyCYPkyVnBS098ZSwniaENI
8PPnWSgwmNZ6XtpkgCTCcCjwP0sAF2ashvtmtHxj30Wlf2k14O+uHsCX60GhQhzvAEE/LSv5SDrD
etBTTFlTBwGRcuEM22e7Wt8sICCEO7oXk87n5NOn5q/mI7l4X7OCZV0kL7nNC649OOaaNpj7tnP3
gL8vMNL7/TA1d1rjXvM5hT/vqgfd1oq4fielZo1J7p0ZnAuwAx5VC2QTJsJjfKUx/hnX8n1ex+LS
wVZZPeOhXMSb4zFBo20yDkFzWsSlGxi8aBkDthej5eMCFZ+N4LW2fN7tIr6qvOXkaOEBTpAaaq4D
1wob9qH20VwSghsZ/guiOhW5TlrFbuZ+LQzjdSQOGyljAGtDSWOfOAWIuVyi0iLdBIbdXurqsWk9
BHXSANWh+uiG5ViJ5DhV7Ufn4nPdCu2mQ4ySJHsjk+h8Gv3FK+TP3qru5FITpppj/Z1k1Al2/ShF
farW5GPUKusIOds5lLmPr8Iq9qWv/Zzz4L1g14BBvD4he0xOdSsIykj6NQLNloxD2lD01rpXrEN/
TXD0TdoCXc3mgTF+EJf9gbWkFvkZ0lkS3E8IFn3yZF0Z2tIFbTXLLXE1qsX0BT2eOgUqezDL1j+Q
m3GzJKa309cNFZ7PXX3VMk+PurFQUS7zN6Vn204gh5iY1H2Rotkqma9NdfWoz4g/mbDvTZ8EsUyz
PvMK3ZVILx2qCI6tSfOfOSo37V2UVzC0yyy2e1gZRl34ZPnaaAKRIAUkGx/SbmNo+9Z9wRu0pQ+x
oh+Y442olgaoWExBF3oIu9CipQeTr/vlbAsLcmfPJ0QMdLWzxL2jJnjNhgFi5UqYxTJ59D3tEzp0
HhNq7gN5e++YAz01i5/Fdd1coPSEwfRKvca9tEvM2JrPhWmqOVfBfpV9XPvTLQrl9CSFemBElEM5
Ey+Zy0ZC8GlpemTGdJz3nG23o5yWa66YuQN5+weRncbceTdK76tR4KACw1ym/RfUo4xt2FdKL7tF
WJJEgYmJC6Tsb0D05ZlnDg8GiUdvjcktEbQ3Wj+fzMTS9pltVHurGX5qyRACnpOpDJMw3cEJKI/+
XHcAvGMb9USsXqf0YJqHcZlvpT92T7kyXxId3XdtbIWLWcojwbcE6q22OjSVd+c6LTVutlyhEwp4
KD0DNw/xcvpsWsGT1sFUmbP2tRUezGamxno2vHqj70Rr4nzOnnfRoAmZjXNXT0xL1PDNYPC0SyGL
jGlmwP928Gcrmy+OCiDq5kEdzTN0Gpx6RaxP7aNsu8hFZrbryjyJCu2rP9YsS7gd4XrS05KcVVK5
oyJnu/fn8tFx5l2rluYwmfnt9mNMPzlkaDmUo79OuJWMgXrrBn9hPuDJ+y63tvG77++wRCdUmRnI
fp7RcxIBdvE4IQ89bWmoW0+5gGbFpG46LFn/0lu6OveqPwYYBkAaz8qjzpwCZjU8k3Gf4PYbHwpG
iXEG2QzaXZDuiSp9V3PpPnXykGsUPo4D5apVnfNET74l/BbmlZ3kqfCJDVbIpeOxnU/Qe909xfZb
X+njvlsHzgVDPme22R7HVhVXtxZpvMBYvJjBd0HnHXvBqODmZ9M5d+3xrKsRBiO/JoRqtXZUGDQi
hLKmYebvA9D6CPSsDRXs4xinxe9mPtcvS/KzR/l4aMTkI4kaqyMV6qSt6XWRznheN4LB4AKMdmmB
NKE/zUPVxs9UvMYzx/XJnHI+NUctN2tVIvhwULDblvbGNGkT8fbvto3QpSuCfo/8vTvyyLBXLBkw
e9R6WZHQSqF5KAO4b6r2w0qrXrOg+WjaFU2AehuyIrjN18HaGVwtCdLPgBiwcEnkt8IpgmNjrRux
IUk/rLr9UcppuK/KQF60EslIaT5w3q3vsm8jRsmw1tum2E1BwBgStkXkDuZtLXR1UNBxL0awsK70
rN8BdsOBgKy/ZMZFHw2fuk8sMZLkr/psLXR4o3+qhEUNZM1PhvKurSmWfep0iI1Hf40sHAITTbj0
YwEP0IoER9M282jIl0LXUCSueUxz6wnh2Xp1xvlcGOYX4Zt7nOvR6+vIATLLR91KC34kX5cRTsUs
xYawra1+G6aj+W2ZbSYtBSJSUfrv1hZ60sphpJ4v7mqRXWjysEC61kPxjo7HuTRVfjQtZC+Zrtex
jTXA9a9/uIs975n5WmEyj8D6uns/lTpGLVCaZ4lgot9o1urDHvpl5yHGCvP8GOjipVoGkwHT4F8c
Ny9pQtbDtBjoWplBEW3Pva7ac9dKc9/Zzr4MlgD55jarK/xN/FA/IDRNcVNk8AwGvhddyTFXcBbM
OmUS1Aysi0Unbx09eVEidR8X0b0g4z6LSfumVGaePO0mbar1gujxm1Zx7EDU6kN9gtpb4bjDLk9+
+SQmHD6W78zEjbCTATUdrhjnCTuEc7p674gtm307r0nszt2bavO7mhYg0qkxVQPfbnTqSxmU6KQp
8prV35sFcWEFY+SdVhIhLhNJ45ixpaFlFggCYMmaoZGPnPNme7Eh90dtn+uHXl8/xiT7KRaqZDHn
P+jjcN9bKRVE1yOZmtRNq1fwSr1ARlM/o2CqobBWSmqRZbe3ReVtwjr4keMAoUtq6wh715sOmm62
p2xk6ades+mSYPXmjfauq0wePG0y9pNldTCOszWa8rI+5R06rbGgYbPdcbgUI5SedmXGLc2p29XN
SEGdTMgpjfaQshu7vNLRLXsKJKgV5WR5u4nOpBtmSqnF8MIkFbfONL0hWr+HiNaFxgS1Os2L/VxT
2evutK8ttEw0F7da4D9bEuGPl34a6cX2PZKkl2Q32cGbseTf7FUvj8Kw9+vivY7F0J7kN9lKDmxt
0XEJMVjCDTzMZLjHegGGfV1jdOI3cVCiXoDaCccenuVguDs5EQGus282k3sYrdBJzHzfVHjP8eLN
MaPim54tu/fuKPFy1xwvIwIcKMdk+lYVIMNi3bt+83UIvCyaHIniE8+yJ6wRZh1VqJYH4ezBNXFW
uM/ZuzMMW8lm3ARSHOch0w81egFbet/BSUVo1VQejixl2BkOPvitfk6n9aQmr4w0BIC35eRasch1
+Kr5YqGsCJ7x2UgvDjxedBNtEzWFi/AraA+cP2ls19WlrjDvgNAe9nnenpKmGT/qQ+ZyEE1+82Rw
ZLkyu8es42nK8GAaObOzjkAc/EavIg14UHVsWZuHmYfGHlKeP1UgInKlzfIZ/U0oElc+hrBN6+Kg
Vcl74zWkOszQwbUiv20LCHbQZYKjYfQwljT3kuRM7PQMunn1I83o8OADoj2TVqRJWlW/KfLDsNg8
obY7jh6lJAV0d/SHhq6wuSslZggeBqiUDtcEA4NKmE/SgDInMFB3Eu3ZUCXN6LbmnABiAa9iuiG3
r8/0kDv3DpC+27OUxW0nu/6uHlAtbcqKwdDHeDSm9CWrEDSTexCEZiZ8uHxQEFUymBjd4GwvhXOR
rraXMAYfC/gJJ6fWDNqMgtK/Gp9FPqXPLQJ4/k4n5/He72A/87DKaKz7NlyHlRCv7S8Jevqw11BC
Q5UbIxQ/9W3f9IfJMLVbsTIqMhAApFM97lttjD3PD+5L+LVxUpQ+ZCXv2cO05TIOXqz3DUurNoJT
b+NrmXavI6yp+3//I7Ffh5ZxOgoRSKgq2mboxxxVUTPPPjIlJlDKrCbm+8ZBBDrCX8tG9zbJH5ij
PAe2hz47cPpD4stHcsK3JHsS9KCRPgeoR8S47EzH8HYyyK+ULxY2EeK9tVj8DrSqcEFzcKfEcLMg
HcRymMbbRtHQmx/uPFwdLHngIk8wIg2O8RLS5lbviAuAiBlCfKJJ9uA3Vt3tqoom7plZlfJ+6Nyf
YsxeEMLO+w5j7bgZespB635c5Xogkv6xby5FO4oo8ezvZVs7UY0Bo5VfUx1MTywoRHRN1XHSL8cm
XUvsMChi4Azq4quX5Ha4rfDG04/O4pa0FvB0xSCJ/+lpyBKx7lPDhi/Rt7DGc55QPRO2qxnWwQ7m
IUrd1gtx/ohXcEKEiuDIVZ5ccsHZBV+WeWqZoxuHIrXDAgb1a6PYJ/RjMLYFXkblua5oX+2WqQ/j
4I9WdEOUbQ7Dnpnxw5dP/qSFONJXO09mO3OBvASdr4nzevzUFsqEsZlluNbPJgGI6CAcUpDlRrbp
LWPnoinC0sdxdmieqkV9Bedn4VGbtF1W7gOze3Qm+c0m4QpM1d5t+emnbpHfekrfzmynS6f0Y4Xo
J0TPiiELfMUeO26ro3PztKy+5PW6hwwDMuGY3xt4LFz21nPh9MFrmnmuxRyWK80XmMd9lTJkLkoU
XTvPYnNmjk/A0oxXxcWAFhjnIEmm7u4UljRAZjLqDF3bFznYg2XoX7sRok5Vumz+yeNaNaBceBZF
1UZXb8e7AMkBZGaba2HQAFni6hQVKvx5cQ6QYuPeHkIXT+pXXwU//WD6bDDmcD8KS1KWjcmXGXFn
OLdIkLKF3dAEz6kneM0NxNVue8hQyQF3kVvk7TQ+CAC4YRD2ua2RvMvC96+lMRxbJe19gIIjahAa
xBXweyhaegXEccfBajANgjiHQjqAjFnuHLcYkO0Wgo/LvMwSrjZuBTQx3h0uFHG7kZ1JZkXJJSU6
bpeaftTOSrxg4lGfvXUjTzKOlL6KU/TjvEntEfI6sbUoxV2FxdVaDFCnoTEMsJhuMmvaFfAPKRLJ
QMknhYFUcpMzIom8GceuvN8NxWst6P1UL7u9i76nVjcrkj+gx6OVp/nDqNePE+pM+MLpGbe26eK2
h0Gpz3m2JjS7y3XCmym0EGYdLds46rONoKFFm+uwgaXlo42FWEhhi7IOHkJczTnACr+37Y2VpiR9
HuG1a+1nptgVgkLdeSmEXz9Po7JazcgmfuewvUjUSpQjQWiX2Uvppfgkld6trHqc0Jx9UTs3ohl2
EP4OhZk1h65333BWgZrfU1JaMjngCGLt81zoe1gaUNDRGUK8YFTv+Sch8veqgjbsKo2FbdXx0mcX
d1zEJiN8RFKFZdKTzHv73K/lg+361YOo1a3W6VE6ON/gZt4WRXPfD+VZa5CRZME+T2tKWHs8JuV6
bbNFu4rmuzk4y8F34ASYa3HudBc1puYhEzHo/63WpIHKRkb3gh3ErGx0Kg6EqTQoIypGb1hgd/Go
ZujF+zwZv41GffA1k10gCPYBzQ8nuo0Mxp3u53VT2VolDjvaLDe8LsYwBG5XATxUKmKLmj51D65k
EjDh48a7GgRwkoauqMvh4DsRI5HYHPzbxrK+5WgVIm1jutVs1p3jtse2X0WIOnWNhesaULkgAdTQ
7KPCpBjUN8cSWLHChQGPUSYCqwQGEVAvQjrEebZ9dSUtYOeDDFQ50seGv82ydrDSwNrDVYN9E1AI
FlV+JfOJ3X0zKJxzueegewuE0Gheum7XZM0STVNTIlpzDrKF5m6UvJ5A/3TILuhmHILW21r6SGv1
5gZJlg3MOD521oqVAScT/j5ks3GKWj27QGP/hE9/0PISXb+OwkWkHA0+xkMRLkuoNWhQ61mEjlFg
TGdjNS1B0z17bGI/XZ48DxpeItnu+vxxWfs8YsDH1lhjIqDb4oiLAzoqAYOWbzmC0D5d67R/a5z2
TBHJ68PZj9mtgXroCP1yxcclZcTiuEAkhlHv9aZgOx/voMXftgQ3Rqm9frhm/ROR22uHYqh152Jn
eDQHZoDXSVqTq+5MkEWN1zFDfGxUeMjk3V1Pa9YMw9tSMkjE6AQjgJVpTaqegZCO7uidDIYckZnY
OE7YCYtxMqMgM59cR7yUo6OFhfXdzxADLdj3HEoHdubWXIh+nPeW/mqs9XJW2roLmPo3BR+107d7
7N9sjnojAuDUzqnWfTE8xKw5iT+o8MwdFQ81pj2Ne9xUjKsfpYgZ+IAWL892/8Xame3GrTRb+lUa
fc8fnAfg9LlQzVWq0mRZtm4IywPneebT98ekLMo63v/pAzSwQTAjI4O15RoyI9ZaMejZZUzqL+iY
DIdGlg/uaHT7NJW/uoGWXzcYVIt/hoEzd05zPyDG9W3WK/5V0CkRAibhS1kH6VqxNGetkyIe1HNk
WMNRC7vDSFvzlW1VqF+05DfNYAjg/UjPA2Asn0DHwN0MMqoKdePfdCH78jyyzJ1hdS+m1bWnHrRi
rWtg7NF4YnvhP0qR4m/cdKMpwa+SpvM3KB3stY5HJ713kaKWcgsM7VUS6XuQGxAnJ70PEuGJ5Fzx
W1htG7u/8eDfwQFtypNNr6l1kPEB0zr+0AF5u6smj9b8ppIf4nNLecuaGJ1UEW31OGQ2mEryPPy8
xCRjN2CyPrf9eMlH39zmkfdFKnLnxkp7CBwG5UUvDM+NLsUbUtbsfGR1Y/r9p3DI78GZj6vAQkso
8O/RHgzWqiytnXD8pPYl+rlRSn2iNV9cXVlJ5EV4EdljFvbmFejGcM3v6a/UtG4HlyOcl/b8oTjZ
dx4HEN81a2RL7A17EWR/I4iocjHe5VAuUP1trvrMrA8j+Pmmyq4RRIMYOQlgw4OMtkMSrx3HajaB
mUBntRPlOLC7CIE8Xfl1363LUntRi+KxU6bcQho0q9HseUMl5nFM8nXvuMdxCDUYk9qtDw8BPU7O
dpD614kXd+uqadW94WSHtg5Oslft5QzVgMTzgnVO06ikKzcajIGrTtsgTGDvyjI/KXUNrLAnj1nW
gIiD+IGEVmSNG0OO1wmiT+tMUvsrBCVPVu2ulMrwd6bV3zpd+uhEKX1+XK3foEMGGprGznHks8He
J/1wTymvWfV2c9dmFOLq4NGwzRcZfewrk7ZIbLZDEqFmv0L/BHyPFtKG6ewmmrQvtNGlmgOyoW1g
PkpVes/7+CWwvV9Nc3FA0oI5Qu0n08gqQRJeDxzooDFmJ9Ct+nlQ42w3lPTYTozyhxWXsIQBNTS1
xj+snd2PbFzt+lZtWn8D2ekJ9cJ8XbYGzMuou0JoJaEpIKThz21huGSvrbsm5o9v+eWPTFU/xRIE
1JjcSzSYXwr0wyimxpsRvYndkKOF58TsGZKICr8ShZ9j0L2H1JGNq77MYJp56tal1L4N+gJG/5Qp
4bd9ZcHq2QGopgDmU8+20Ia0erNcAYCytnaoXJCYuHG+bCOVik/sNu4GrgVdMiM+95yohlXhVEh3
VNVnO2l+yiEvKGoAG8gotJTS8JCQgFoNTuM+6eOUulHYkkk2rFc/uNCm9Wj2FFs5K+YAApVoWwIv
Ruki/YJWisyOq1WopQ39Zzmj78MYlDv4wx6ogmJrlNJjWwHG13Oj3cilVR4cL7+v+/qmSRGsnH61
BZrkfwSg+pQl/Pcf05rvWc6Pu+fX//kff4zOwfcSUsuv+t967X5ml2/Jz+qj0x+Rq/8U097PbP2t
/vbHgENRUCMR8rMc7n9WTTy/ilfP/9fJ//VTRKFC+vP//O/vWQOqgmhekKXv0VIawKR/hletvqXf
fnz76P8qdWyo/zKnJkIyOClN1RE1/g2wkmgM/aZtbGv/4qg49Xt10B3WAWItkCrlX7SUZJMJInea
MP4niCowkH+ie8HBoN1Oa2BAxhpC5ryoP6FNCf+kearb3pMk0fssQIaTvBAKIKnG5d3g94zSmuoj
gwgNtkd5ciPVN6+ZkiyV5RdXdhNnt3VirCngJdmqVKG/uej37uB0+Q819QExK0ZG4fgPmZK994iq
dvYQk8KNNDrfgaYazDHEE7IEgSUSIaZknfp2sE8IAccNsk3571tINzvY1ckhSSyESW27t1athNoE
gplkqiBSX7Wh2iBM7CK6YLRDua/FuJUuIR/kuxgR3JNmZBRPCnrFeWmTP3W56+wGo5i+wb38KfBy
a6WwzzuK2biCM4m+Lfym6WTX+vYDWocwQPwsPvB1Yz3kiLEdHOj782wH8eheas5iTvijJUXWO4ME
2+m1/WAHPI90CiIltRXfDGG+1ZAiOjZeVh6lEl7f1TxWrL/ciqlS6cqjuBvQnIhJJzKeb7spiiOi
iFsRNbLJUUfs8tZtJyV7flXlq0qFVAwTXL+FoN5dKDuvwpbsrbgkic85Ubc2dPTLrhH1cg6GZ/sH
pOuys5MNfGlpbninRNTvjCHtHzP2lFc8q3nuyobcmO/8tIGhRbUQaNS9ndKQhTe96s4qlfKOM0t1
LZec76YRXzfVXWqppTB5b150MqyuNRZ+ML0t1NUanvI41BfFSvmSrIrkOlPtEBkRxVmj0dt+UZro
bFaq+SMypXtEupOnxbWYXJH3oXxXuO0Xj9RRasXWj1J17sPUji6I69wiBFedzc6GL2ck5q6M629i
tNgrDpvtOqduYY7B7CqPeccv+7RU+Olx/6sHA7PrO4eJ1hikdU+lEJFc8uBmqjsXEzL6GfBZuO5G
tX2pCxKHqPg9czZAZYvi2TFNkuCejVZ65Rtp+2L65RcpTbNPsWa5exsp4q1e185Tlis74bDERh6U
F5br/03sQoLA1cRBuqUynW3r0Eo55yTxTWNH4/VgpA1YNkl5IRnC11/8AlmXpF7YoW+amM5NFHXg
/WQ3uKTuMGxKhCbRccnVYzRdxJ2wiUtLfRHd0L/49HHUsM3rbuzE5RBgpcZD7A/+peiMu45j6oMw
VbVyV7ZJcJFC2XhAPUzd1IGubsSwMFP/QuuzO1KPxkNGcefYme7FpgqDkhNAv2KI1WMmoZ61boJA
ue6hFMPMQrhDTCeJhuCFGIppJdYaczstFDPCNk/PMTo4z+jYSdQzEAkaeW3PkNXoQVQr9dmRnfG6
pN6+jhql+5or2a4qpeAHB2jypzBpH8LYcHcB9fmJJNzcN3bSXgmXP6PJlVSfK5Kb12CV3LXXGO3X
ilIAVU+Ec6BZoI5S7UcCvUhOOKyoz7tn9D2Gi4mKyaqERfoS2v6pRSfkc5CX0m5MjH7njOq1WTvK
udJqUriafClQffNWbTkq58gN9i5w2bvQllPU5BLvRk843yuA5oQpBMF0a0ZnMegDNGbhAO9JwYBH
8AvFOOXUak7iTlxgBsD+QA2RraVrvJsQQzp6f0fqrduhkGmd2WhREYBoih6HZp216QIaCN6MGJ9H
kntn4SmmFiex0I2GZN0At3ldIxyNND1VBSddw7hK9TaHRpoN7JNN+8aPbePQDUG6o8ykP1C7z5AT
Ts0fcWvOvl4WvfcNTDZvTVTcpH527FO/P4sLX8D9OURokDI1+tXHaVbYxGwwzfpitkWt+jh0ybw2
4AiD9mFHk50rMeP2+TxjBOVRlzt1Z1RDcYRBiihyo7vjStySo82VjZgSFzmSClpwC1c9f/Vfpt+5
z56e5BSbqqFyAC+vvm/lGI3/hFMziin1UQyjrAlvA86+YiQuZVylKMugftSUHI5591Gi9APzRq34
XY1hIHyN1XBc6VZUX9tRGnxq4/rcK0n0VSvIK7qoFMdWcNTitHoMrfykKZL5rJM5Xrt+R21AoTqu
1sWDsCshv8lx1qB67sEhIEn/3Zj85VxKYdVI5tm1u4HjfQp3FTbrc9ehqeiPSXrTh+h3JHzDsgm3
7vM0O9A01r02JC8/yIN6QtMPRutksjJUgJahuBM2ILemk1Szl1gt/MVl8SrMATV2REqEHRqsdjIT
Mh7001kB5QxeXKndF2i6PwWNOewMvXd3IOyHz1Cjj0FS7jrUJNH6apLv4ZNbOC4q4mbY86vjb0gP
KBvgnsbWc+zmGWRd7xjxNzS+I5LkenhgF5d8jgp6u1RZ8s20/QepLs7oSHxPKRudzFrR7/sui6+d
vv3alr5xX08XcIFIpuQwNMqcvvB5gQiNKoGelkbdnS9AcjGKsS9VITR+Uwa383v6o2Mg3M1iKHex
DkbDB33ZqhNASZZTFMkiReWzbSOvgWyNe4V4Q3rbArU0ffLPwhvW+2/vsU1UOKqAITL4RWS2b4xL
MPgZCTzTWdGMQ1uLoWKB265s0Br8/HT/ZWacpoVPiTgQO8TyRqy1EG6mQvtnrBQpRJRBpyV5yx5N
eM5Gvva1K36+nYNb1VuzteLv8pRlAf0y3oK1N45JKmkb2lmBRknZInVFMnu41oQhcLNrKpv1fd4i
KmCHtKdSNKm6l4H+3AGS0lLyAlNatdknRUeucJr824JhWhAqpE8l1GF7Z5+QH71OK0SFx1GjRu9o
4ZUYiglxKdwIeas3P3EXTysU1InZgFgau/HfUcTEMkQuBUEjMVYo2ylK4OyXeIufWFar6Ku0Q34u
SQLaud2dODzxL28hHQ5Mz9PWjS/3t7YFjgTkIXBD1JOQrg/DPdhg+8mAfOBnfnurSEnwybPpLkYn
madEj+Qj7ChY+JOXXRjlOqeRzEHMBn59goKg35dkAe4kZ7zVgW59Vgw7QecD7EuhdK+XvK1/oL9S
bxsUUma7bLf8WM0YmVSy+ANO3rxg49TpxSSlVG/lwX1I1KbY+c0YNgfhMY65W20dP3t1EWHAG7f7
sBhPSOkhoWdpz3mQ6ie/Ucxrf9RTB355aYKWUju6cJPf78nKtkC0mpcw4MdczPZa3xTrLn/OSkRm
xNo53DwrVjSZfSPlWrjTETQ6IsbnHdqJLD2NxKVDVWO+Cylf/bPNn2aFy8jZBfEVvoOg8tVgXKaZ
jE99cuUBCE0o+E/3EWpARVOa+7C1xms9jNEZVvzPpurpOzFa7Oo0+cFWelB76SkBN2WaFc6t3rze
fbCZA3kYwwrVzYeJ5RlLgAxFuZWF4PBaOH94+FDn1Skq1a3vhiU/dnH4LLs+dU11jM9Qz+X7TnEe
C8rVz6h1tesIcP4x8VT9No/HlWyROEUW7kWp2D+xLX0d5gad+IAVgTNQf9v0ouvQv/PV6sYgKySW
/c1Gzqq6qaelEco+K4mj+5b88QRAi+v5czKUxcApjb+T7AdHu3CBlteJ1N9WeffJkmPvJD5O4iKW
li143cXmSrp83bMLEYuyogaAPKkvZxxKN6FNwjVHR+cJHCggpFy3L7bb5J+RQy8nsw1M/Ro+jwEz
J9CelkViCBn0wyLWqU6BireHhCbZf684oRbuB4e20H/0uelTUm+y3zOIe52Ej7g0sBGQPqn7tf3n
xBxmss2LpSYvTiApfi9GRXtTJyGdatDiAQERGfusq4xPSBNkW6Qq5I0fGsYnDS7MQQdGtRLDPPC1
s+XZX4WvQr3lvozdKzGaHQaD3GvQ3c3BOloWmDp/DjH8//EocMOeXSscOYHTiEsxFQbnYetfMkCR
9NF5M725aRLQ5Fapw/WydFlvROw3E9s7LZNG41MgF+MgD+fAy+yy9HtCW4dVnibNxkwROb7Shka/
eGPmXFs0YCpHQ0Ng3/W0K3E7jna/6jKv2Qi/eQnEG+dackCeT2uFn7h4YaRfTGQcVlFSNYhCEmuZ
aMvh3TOEr0sZbvZYniMmvLp+9tQ6vMBgtK6q3Oiv5zer+suleRFdkABAQnYjGT69aclW9zvdBbEm
vPgx+dsir6Dsk3ndz7JnJxtUXvsJrXP9bOn9U1Aa7afeqtpPFhpJWhnOg7KrXppEi89iis07ys/k
YHZiqJIU24tY82zbzLHESAQkVkyN7JN4VhK1L60Nas5HapLmDIVxVHjZUIe7o23RfXptrONKlT41
FoRFyYeZkyPK/Ng1vrdRpDHeJZofPbY6HA0DuWv40Ur4aHHG27cd5D8xlO2mPSmhP1CPZxawPwC/
tHkSSwtdbe/IKgLTI5Dthd5jvxV+4kHgb7Z9XmYglwNAXp13q4MRhMij3Pl2ptyF4L6unSy6yJNJ
2N0m9Y+AylBNfHPjy0De2bqdQX7DLzKy7gyV4ginw14jEmSB6maHREex6n5Q1VNO2f4sTE2d5deK
F34Wc+IiFtlBBoVh8uc9zqXUT0EEIgMem3MOmibonKsQISl0yRTO9Cbt2XKqZY9iyCsBM7UMgeys
KhrePNJb7fIuafwXqqaqTpnXhXQ6ZWYtOrjC0dHBYkxKF39mZlFhN8w47MrPgVcC/ptIRGgRfSn1
oN9nKZpfWaEOzzlnf4tS0hdXMlEtU0BihHI0Ppv4N2/+i/1P/2KK03rZ8Fzz+/3BX8R/e66I7+hQ
zYX/FN/KLTri2XJ/yJIypdlTHq9a0wPqlUbjGlIEgn7JmH7pjXwX9nb8CXWZ/qakrxa8COyuEg2g
LyiWi1XqmKPlqha3bW5mD1Thjv0UTOtIV+kDb1wxlGj8c9V3ucMxMWuenHIvFvv+wPbLo3GrCJ0P
YALZ4MvbwVDsIxsv6SwuRZ6Zp4gSzWKS5JKvOzHuhujZR1BoL0bvJsDwlpsRSOUKeO5rKDUBVGuk
nAk8WWazaow5/ZK05MmQydSUYIsuJOPSJw67nIDG/jE2K7DSSn4vzGobVkfKzaAcoyF9SuJ8RPLC
G3ciBulfOFGJHwFLZxZK3ToCtYZW7QnhSk4uRW2nF3GBMShlyUUBBivvQGFOA0tNskugJYW21sHO
uPHFGuNJuHFa9WFB3pCNKkr9Vwr4B7paZHRAm+V6Ezgx8ARqgMBraZ9wFSuBdesnhsVG3fXOalkf
hClsbPy8aoBIlCiXeTg0GTSlUubAPfj0fHNq61Z4i/h5a9awM3/blmeI8MLPQxH3HLTFYTGJBdNz
ghElqPnlzc/putfXIpwtq6GrL9DhkCRUnDuoDOtjeZ1Od40dt/WVGMfm0NBOihLIHvnNu8VnWSJs
s/NbGJRWg70s5/OCd/EWv9RI4qPd1mvNz0Z7pVZlh2AM8DNTyfOTJ+s0PWxHYNfigiLV613bJsy8
G08+s7tYKdz1KUYPqM2RWn3/wS48Ro4gs1oClTpqZH/5PlKEzssf30eGxUfFYDsM/R6phg/fRwHi
6KrT9+5jhaqtU67sLHwxxtJiW08ZQFQGaEwjb2g6xi/bW2nAAb1wHKT+82ISd7n6E1RhfbOYTSD2
wNuniMgm96l+XU4smHCsmp2eRekaaRL9IWkK+zagM6E5dnG5CsyMboMd0DIqXH93rh1apwjnGFbp
O+c0Rd+zBCIeIIgM+q+8E5cAdbkjv5mvNjKxlBx00FlUHX1EDxl+sImhmBBrhZ8I9TfbslY8g16H
xcYAvwTLTzVPiq+vhilPmYnEZTjlNcXYRlpxZVIg2YghApYwJ3unmpe88471rob1NLk7KZ2RyaZp
49qfAv35BBF7XvjhCXMIYVSnJKpYR5iVWNK68jMa6S9aKOkWymAV0qk+WXvL1S7iIpujDloZtDM9
UID/TxOxmkHeF7dNX8wrzMEF56c3mbcLzY62C50S2LspYJIX6tEQ8R1aWO2WOHOwsmsQ416NSlnt
od5yKAOR/iAumVxcG/DDLmIkPFQJhKgYFrrpP7QkVj54JE318O9/vxH3+vj7bfA3NhXd1E2NX3H1
o8yN3QVhk1fWI/qMP43EqNuDbPbWqcg7zV/D6OyucsXMIIXAhyu7zDqJ6caxNfIHi6dsrdx66E66
4yP1LiaGaXYei4UixDwmhUJRg3TU1fwcMRXQraw9LM+AevVrsJsc0qKs+uvlFdDZ5vczFm/Zp7pR
goRC4x9aP3ukAIinuRtAi1yXmhzxz1W+3n2wuRIcKdopjRsxIfzSFhje2LIJIPEln9y3i9pWUr4V
41b12D9OPsu0uEO6c5RWvoRWArvVtqCBXgfgdr73s+LsQ7OHdTAZnU4b5/DC3+9Gmka69hpwiX6m
IZgNGj1sv5awflZKVsrXSSlrn2o1OPQTK2KkULSNtbjZiSEamJsO1ZTHEvrqKS2Da5I6t708JqfE
5BtWazKUForkVA+gnaWOqvGV2cRchRV4uW6trGrUXw3v5oRDNa01cjhBhoeEp+qUKO6IWOIZVLwJ
tYyXR4k74SNmxfBdxIoqlOGOKSwmHvCPfsuyD88QE8I2/y+ICMLoAWLbxFb1S4zmWXE7/6+9M8wO
lguXtG2gBkfQKsza+ha2eb5u3aS8VkfSf3QAAPXT2tY3qhXf1FxNH4YkRSsDMd8Nx8PkGkX+cif1
0YvZJPbBl/2UTqnTRcqyw8RRgKzGcJmAwf0S0iBl9k2UKiWV6GWwfCAtUD1LZl8xMcWl4098paKf
uI712robosC643/n4OWhhJA9ozDM69sCOa7KMGqQ+SU/PTa0bOEfToscEmm7LgVpJRaICXp9sqmi
BL9Z4mot3MnGS7sDP/v1DY0BUElR47Ndox6p1I22o+3tszKZFjspnOTdsJA1VCdRdNwsfsK5Q2+j
uxKhwohivmUBZJhCLX5iEq5GtGm7ga/ZdfkrCujDB6Kv2QztYN34dmXfF4iE7IOShFMiZjmO3KZO
2J1tGuXdDyisHNQGlpdwFhdkq2inCJH4JIao0xqnsa2/iwUZvenuVU1mExro1UF4ONRkoBK35yVG
NaIVg8imspMQWb0PBr26pW4Nx4SRuOipZ685FoZbegHLd55yjS5WfYw1tz5WAR9c2Ba/x+Juufw3
PmJaeM9xlvGHEMtQ3P2jn6LFXxS0Mjd/c8vL+vVVj1LwIpUo0GeSpF+Li6TkxnVPez24JpOxl+qn
hi6juw8uXllHZIVVvKtRqg5hG5KJ/R1lCfXBJtNcZKUPzQQt/O0sHrkMl7V68aVTOS+Lpyzm+dFi
zOcXWeNyEtSYwi2OkdRUK1vOsl0qQVAZpCjfqQJJpMPGF8NCb2hWQSWIJtFufFPSfuIGZrB13dCN
T4yEnQ4JxvHf/1Qr+p/KUhy1KZyBkmWHKIOtsuwPwmNga3QynfnwiDqffZD06KZMDPWrxatZtUma
3blF0qLajJBAY2nhWfdlefrQ9J9siulXHDa1775GP5ZQ13/psQ5B7HsS68lJ19ZGFZtHBK2RxY5a
qjqDR51Y3AqjcPswlNqG73phFNPLamGTQuIQOXeCcVUhyryCfMa+Yrq0UeL4kOEmCJRk+DTIspVx
WzT9CygwttdiZnGffRbjoI93WdzKO+EyonW0qpWSWmJWPvhGTY9VkX2e8tAihT3Z1VJNgGxgEheR
xn7zX0zi7s0u4ogQb/YlDtJO5MiHun5Arf81tvAVqyY7tW+I4CGkFNWUYN5ksD3FBe3y17sPtjCo
HVrDxzBAr4bEx0nXqCNCdaN92mSMJNNmKh9f1/99PPuK2CKK8Ici5Bx0djrvw7+9JOEyP3KyOUlO
u/qextGKlwWnjqYx86VJh0m2ZBqHuff7dplPHXilbRdtFxO9V/zThzBi9oOtEUEDNf1vpEFpz/Cn
jCQfHYveTRqgRoCEqgym8c8sVVIqeuOPmvdoJlBe3E/DqAJsM2NUeisI/+caFZ1z27aPjTvke0lJ
42gnbFHddTvEn7+PVVG8Oru0CujZ8vWPSBvRlmEK4FvIEehhjnRL5RokQQEermLOwNtSVd0L3dnc
Sz7d0aCUHlkUaxAfznEURjFtgXhvR2c4i9HHMMJvXuIYfbyvfdwV+ngdi8y5CTtXg1Qqa2dFhhR4
JWnfI3oj0pr9zSRcbMqSu4BSD7oRmX4WtmWtsHkVamVhzlfkMjEHFeMkRabBH65nU9aMoAB703yN
yh40X5lukp9cTt87W6Y64egVdAJaeq9r1Me+9K57W/Sd+1Pp6LZb6MO3VKZepbo159cqcHdjqQ4H
k5ZK86IoGMcvqmvf1pryHWHi6KBNpUbgCy6Ux2uvoQQpLJ0oL4pb2x9TEO4S5efJV/h0km9eS/1U
vmxtmz1eig5Ma/f9hEUeqhPcVLhH4ladxuJOiqmufbABHEKvXk4PYhIdqOok7uZYYvxfbj+4iohW
U1wqbZB375Ysj6JVrodGeFvsYjnOATKaMOUbKhBBavMLPdHY2YKOyCdD3bjSExosFzYN+GAM4i7m
+X+D9Vb3JC49666GinIgARXRwIeE8UX1DHNNbkajt1DWg02yJdgl4H7moRfEiIKZNPpJBuskRvNi
CeHusEjOcwK/Q85m1ZNsgAKR99kuoDHvHpXrovA2SUubQY50tGKtp4RAicz2PPZ6Tvyh6ZprNUw6
GD5vY1gsJW+bCjm8tn9GSrG8D6RGvaYxIb1e4nZ47urqGbBtCak5Vq8jqKtUMb3hOXWbd/6cTt75
y2Pxs/ckv6zJb1V7UyvYmhgWYB49OA9W83pJ3ayYiDiMO6mzNkGmTg3YGH5wXIaqVefrqqRE98Ev
ypWcVp/TA/o6ZvdL0n8zG989RszLPR2/Gto7b5eXsjxhsZHnBP6nP7qIfmxTuyxvPUkt2eVH2cHJ
oYRYwE1mm5hFvOjiOmipI5tIdwB0AettSWPblfCTZKd2gISgyqXLN7MLbV74Bx/UYSMiI8BY3tZy
4Z2hae086GB7I5WUTQx9ZpU3+fDsVNoXr8/o0ES3GWqqNHfydG22S7I93nsp9sXfwt9XsAv/hs8p
naiPRa5Xl1Qy3c9ZtHcAejyNUcc7LIhR9psqtolJKxveVeFONQv9CfApv0tyUL8tEl6mZ74uSo1a
2+eSWu8psl+NlT7J3NJLJtcC++soozCSWY57FxWjuZXlcuDnzgMboUXqtgkl9K0cRPhgndpf3aI/
GFIN3DIzDaTPvOeObw+AVphgUdZbSu+o4k1DeE/pTREGp9g3pbVZo0ZF7+LyTBOF4tzWWru1Bh1l
rUAK4HtMRiOk6ZnWFQrNsPyX0UZ/JYESAqV5OvwhYvb+oDifFjn8Cb/lUCh8i9597ytmp0Ol/nYA
nZdrenoQvuI8+u4U+vuwyncgz5fe/OjfzPgtnjikimPoh3jCoyxsZLJo77qJrISv6OniKWbMHSzs
7tWimxnfwWMUAgapXLrL0WM7Xy8r0txmfhn/UwQR0XRJpPCXZ6vFUTf57mrd4yB5PUqZJEBFdnMx
KSbfRdMQvkx38g3kQMWwmxYsQ7Fe0n/PzuH+XKtMnaK1uI6ow2UZogRW3J47GcgtgnH3QSCH9wq1
o53vO7RJmIZiAigyLSZMKhXCJi5hbG/pAqRfZtPvQMuifwzU5+Cr6lD7SYVRPtLKwLqQ1CZR5oT2
MzTHjaw05g900n6lTec9aoC8tgGc1dnV9xEve3Olx+3sWhnUSBfXeGisSwWqa90Uw4eowtUFDboV
LyAIghK6eNatloPCSCMNOl/LykYcEaLUMKyVOBm8Oz28O2z8/VbEy3Le4kuo+VgijikiXrLcVhXN
6rWcLzpD5e+K5gEQzd54EBf25Z/pTlOdaR9tPEDmDbejRmlZTCapqV0M9DkW/zEsPzt5UJ3Dg31A
USJ/isrwUdbk+lZVFRs5wSeqwfmTCSb04tqk+YWTXcXJvkbpa+NPbIyy07y10SAR2ndj9mSb6WMs
k6Hxjcx+HOMvYs3Y9a8hGlpYHCrFLXe1p+4Q4tV/1U69J9XYfwP8TbMoKL73VUZfWDWpNQrKpU1O
vm8gz2bSvVQhLzI2lvGtZDlavvNy1w+Hj8s1e0QDt6F3iUTGIkJz6qgohWODtLOzfekWDZ/UNL2d
jW8+TWgn9HsD5ij8oDw3VyFKTfWV6njaY8q799JbCrgZRomsjRdER75ovqzOc9No9kzqeU6MNJVy
OD3sbmhxs/oIguw9O7meJgToUWAZFxcVwv21zV6ALtKUFCc4pXATd2KSFj4QPDUd7DiJ8HJl1fz4
AD6gkQcgcuR3FPWr3bfAhNhnoq/o/ozL77LvhD9i1CjB2bblQwvZc8sfwT/BIs3OsTOkG3Ac79bk
9Qs9rKIfiMTI/KZn1GgLwbHuAn+8LT20EhzdT7fx9O7rzDY58/X/ZEcGjVYnEzlQMFG1c+mmdyxd
7WNAK9mrP038Zv8ADPy6c0c67ckghKUi+oReXvYk26p3bIrcXQmWj6O2tFyGWLwXs9ApkQaMdOks
Zpvuh1Gk6uNbCGE1OKof2Wm4aNkRUSnp2uz3FaXENHtoEWA4dI2hcWBqtXNKKWjdRQCim97hHCCM
YlpB8epcwXGAwGLthV2YxKS4JIprHwvgch/si2+g0m6uVmk8sjxxfo4YT9EhjFj7Vh/oKJsPxSe5
spECiGiUNN15ZQTd/s87SZZfbRTdX+9kDbZJ0zXPgBuqE7zy6kRtozrBseRAIMbzrbB2yDXl1ARw
kHKkbjNZOYiRuCwh/r5EOMmSVNGVK863RZEUe0/tqhv+Z6ubwmwchGyikm6jcXXTcrS4EXfLhPAT
K5aJNkEgVgyXUACk6e46TSzOH56xOC+hxMOX52oKwhZqqFenQdmo06c3bqwQtvG7QduiolNrj3UQ
iBm6GPGR15vwkTXjNEAh4sPMtCYJe/q2pj7tqoe6045oO2SXeDSyi2vStHyoh9sGmYTLYhd3fev8
SCvauUec0b215zTKSVy0FtW4te7q8ibLK9qRR/rrzEef2f3P6aEpYbcqiu5/z3ozPPhFPR7Dt8uA
SvjR6KpjTrutHShXlDzFrPCbxyqdo+clwnuZ/hBG+P09RK/T3AIVRh4mFglXMYzaItjAG2x2juEl
q5Ii1C62IumuornMna1GlyyXw7MY+bClb+k8eSUc0skLEPwPD8JS/C1EWpIvjoosLO84pPeqm3C6
QzTDY2/aa3sxIWxidpnIpBh4szBarv7q3XcdWbDFmLu6thdDcRFxtCi4lRWVL72y2KHrT+G3dgbr
XE4XVAWTg2uOwLQy6yzsYB9gw4hxLptoHOdRsRPO76Yrp53XCVte/zLstHtWZGVrhLnzJQHtvGnl
RptQg+qtXEbmlYCu26a6TXLLfudh0DH533uIGFqcIU3ds8ssdTI8iAwcUVSwj7rR2cdWNV7vxsZF
gnUZi2nh+MHmph0SiGJaXNQpjrhDyJ8ZMZ5vhRVmkb6ya/TB3j3WnzphvRu/vYx3NuEjQrx75LuX
+e5xwmu5iFfsFm2xjeP8SdjbD0+cjdNj30WUSwQ2Qb5GTYMQCOnA4lznQY40rmS2x8KxtsLmDmYO
SLmhASP94a9aC52TblLFoLmRcs6NTGE2XBVt7JyEvZkmOxICw1WAPOaR/eTRj0LK98J5vvUS26DD
Nfp9H2KJobgkWcbGnQrFZrGJCOLBGo3mCllKDsbYFKgIx415FBdEOttNj8gBkEbN5N88aWk3PN0u
PhHIIWUvjNo0826MXEVOuNzv+Hecgs7xW1SDtv+XszfrbhVnvoc/EWuBxHhr49mO4yRnvGGdEcQs
Zvj0/60iHdzp0/383vdGC9UknHhApaq9xyqo0ptT2dWxzs3qJtUAlISzBbDdM4lyq65uDdruwPbq
nGlGcmVV/1NEjpMRowlVOSqrxfEt/CxCJ9KhA1zjHm2ZAOwLWAe6AXQwlFNoPOgOejdXaMw0AIsH
fi4rfZjMFJB3udK6CSjBwzGJ14AbhZBcKIxbZU9hZJkHcp2jTEbWHwAf+kK+cxgy1rHxRgNcUmzv
lkM/mA3AjsssIhcKDxa4ctNaub6WxtSeu4Jbe47U4xEAfdgINt0I3GbmdOVRV8M85wDMf70kFc3J
i6Y0oFYCFHdGP6LtC/87h/7/FWqvwHXEwZvsAFdi/t+PVQjhrLo3u7+mGDT0ZD376PgMzO+XRU+y
uyVpPnjG6PO6aNdL5bsdRfnZUVAwqt8kpHYjgF3eWObisYUK6fNYgneXgVHCox4VY+TZ2YPL3LKC
Loz03KV4XNPR3oySWkd7zKosvLWJFmztBCBwJKPB7FAYC1KC3zQrlJmGL89LinQjOS2mzPyaO9K8
LpZNHj5xK2OnxVJqYAwO3LzckxkpdHwefLoXik+KKcq0f72XSnQaSvWqab6PmoEaYb5n3INphMM5
yFy+1+MmB0oOMHGPLfqRwQkQmtbRVsNkA1FyRZegegaYd5N21vHOgVTzPEcLKsozs08kGynorHkf
ataRdBnulqL151uhuyKju0XpJqqqAk6Qk3yqgwg4PoOQX5oRnR0BvmyuoV7gF7/xPpA8ld0EEkyP
7+tJL7/k+e9BltOnUFb2EeivuT8p7055W3b16m0w7QOZ9wAnw2PckwHMmnVja0KiAbvpTxVd6gFT
GRLMAaMznDIAxEjgE0O4aDyg0e4ysJ3fuTRCMwJwfv6b9xwo9aJf+IFOFUaPyrxgmVmxzO0RVKFb
CrQs+7bi3Z2CrLreBC24k8eS49xB9VGAr1v1TEps5nFItyMZsMCgeDOh6TIsJgCSg+8yf2cjY0Bt
F+Cz9xeFBzJjUDfTSCssqiUOwPsMIPeAjaeqUDePqh4cIoGPE32jXg3AxTIAVu/AFeYM6TlYb662
J/q9Cy9woyKBj+Yp7BgZHgBZVEFbhsm1ju0GENXduJ8Ynnhn5xQ1zh4a+w5AhS0LHA8oBl4TnVQn
mQEyzFYIiLMQHXsw6FyZRtuSjGeXedStNovAX63cm74GSFDS/+QZSB2AryZONMwRZpt/es0RZjlF
AGJm0rnG8X75e+f5JuYbojtOsL3wJy2Z0ALU4Btu603W8DhpTn4REw4LxKDeAHXypYuD9khKGoJ4
MDdDVcW+a2no1auyIlddDbtoHNGWqTycvhH4m6bo/tzoSY1znSbONmGCtuGpN6szDS6y6mfVyXmW
lYtKXLqcNcpaq4C2lvWib+58SG00HWp4Z3dlGdWw/HMgFZ185uC6l853AcgRvvHisNOA4d68Viai
KtB8cNRAZYZR72xtnECgMA8FjSSiAZyU2bbtYzD0vdmSguxqEM5j52+e0MHyCzjqAXp38fwdCc+5
0BUR55buAObWNwWjZ3cmy/7I4uiAXCWe02v1FD9fks9Y44NLQqk0g5vtpSZ67RnMSfGlMuI9obNM
um3c8jDCkYLOP3RDbNyYBJa3AmsJ0Ed3MzEj6JYwxkzpFr83yzc/N7NO6HzdADxQ4DAGBdZHGiy3
fb0aMs+8k5WRngA/VgnJpnUSY1PjkGrNHA7EKB3oCZc8QM8k9g/Yk2FGompqXq8WGb7zPrmGG++1
LqovZPHOrM0l81EUPKDfCP53S0xl8bkq0B8HGO/GfDJj4AACtsV7EYY2ItmUTUezApLGwEGI0aRc
+8r1ck7tLrbArJpwkuGBQkLZ5gZwlzLnlImufpRNrB27stU3QZCXX1yAeYH+OvvhWAAK/k+Lwh29
FVAE/j3GYiEaGw/hdc/ld0DHgTXD00DtEQqc4CAr9YGmIfaoq87s2Ic2Lfl7baMjZbYYV2q6GJN2
mVLkqi/5B1tHR83im/ycvIxtl48BvdvRhVfjpz+bPx7vPkAWuGdXApTLu3efoFpEzZFnyUPsDvED
Ki5t1a8AwOjvPMmaPajZ0cqgppnTNPvI9tBkYY2Ay1DaDudiDza1MygT8GnX72XkZlGfBLiBgMiX
a82WQBVGZCe3wH8FrL2BvqpjO6LLUC+BRjPjMKSxP4CT+Bn5SNcvhsTe0wmYwtjzmOM+1iB2fIkt
NP2q47MqjqITV5QwNP03p0ELrQ0SYQJfBV3+DNRCIDsifyNB0f1ch6M6K0GPd9Ghhgu4rKD0sG38
pJlCu2SjGVxkYoPkqgD07d7Q+y8ko2ExSZXxMHbbpLOS0+yw2FmlhypQmQHiXsV756tnY3DQB+c8
u01cSw915l05mr/OorTDcyua6EzTWZbiILMx9RoM1DBZFHS1GP/JF7Ukt0LLzd2/upLXEpPCoVDc
3Q28ffxjSHUTZPYnV6A0IoWObx5g6eKlvLtFsFWACk0vAP0qaxBd2LG901VlmmkNpt+2LiCB1ZS0
NDXU9+gyJe1i/P/JN82Ffcy09FfOnaT+lduMHbOhckHNk1aoHJus/Z2sRoslyhvxUwAKubbgRzDz
crNBtQ3cIlGG6xGNEAA+Lprpy4g8wSTiSxA6bPAbjseoDJXq21zv9Etso3ht1Y+pfqG5mwAtyETW
hURO70yznKaZlyLHAG4HZd4CZPfVk+ZT6vQHXtiXP3lSoEqMzVbhJa2Em4p1xBvbp175uzZ6ao9f
hqUFv6zH6CCNFj1RAjiRfzKZw0TDwA65RNaBDdNFD0Em4aDU2E8UKVrsDE8oyo2O+dRnSJ0o2ZQA
i8SzQ1DIaEZ0JRkNRWfZO6AKFtiEv1lrHH+SqEMGMQ3scJ+Y3VPYVtFxcaMobu1YAJ3Pyk2dd4bf
IZGCYmcneylH5xlnYeKBZugZ7wAhhVJmmhZ2YR7woQvXIPHJXsyBN7cMyIWG2zqomqxxAP53V1Bu
Vzuy7drw3hX9ji25kvJt5bHSoge3z/MX5MFa/507eDWjeWWu3KsB3fxvK3utdLaJln0Fwd54osEU
7esVTQvmDKd3MpoaA/thTWa5/VfXMChVWddb5CV8FQBA/H9UeTp/p5c1wQ9u6MzWkQ+1wXGqs3dV
nmCey1oBRr5bqkhT2roFL2Cd5PHR0s0PZRKjVoNkSFVEuwFEQKsRJYbxpsHBoO/EtuHnhugPbhJZ
Mt4KMx3XllaLR+Dg2FfwY4Q5ALk3XocCL00brFlJFoXGxSMP+tPodsGJRDTwQAb7FFkFNO0hEJg9
JKhOdBQXZaOQ+8WwKtFJDhL5Hfr5sYZdANe1AGLzYACQOYiL/COQRXFVuMXHcBhQlq7L6iPOyAV2
vEP9EfhBPz0OCAzV5EQNSEMHIE0rHDWAWP91nk8yVPxom/mMHj1zIJFjKFpHKRhO9PsqevWhOMDk
rW+L7F0cxdK1Ibu0ANQ+AGckDtyy4SILgLGA0FqisMntL3dD0QPyU8nIBOyI0jeVB8nId+oBqbRq
GgCtUASPep2XEOSIftG/OXY6IJIqFRxdoOFa84ysFjuZVc4DB6zz1vRwqAuqwvyaiyC7avUErroa
OClmLX+SnAaSR2UxnlL0jKVMc82VG+TiDNKeXxHON1aNVsZ7U+X5OlbpD0UR6Q9uITgq4KbtOzlN
AxMv0dUqIH8pBxqat6uQGRtZ68FJ711gI9sCKN7UmT83+eOAexu5sp4b9akrP3MMdLLWETAAZild
3qkqVbjWCMfZkrCPke4t+gB0Ivg1f6ol0uvAVRjwaNYbTx2YPR66sT11dTLhZKQBLWntSQG4RzW3
gQXUmGH3SL79UFh7OU7oF5WJ8ZSmrPofZdrvG6rw+WW6jd4BzzFdGxzA7xoQawlY2wEk6o/WOA41
ILVD15xbBL2gqX1mALqdWgSLiqEX2MYJGzUQkqwzwy0eApPjgCoqOMdDdzCGqj5QzQ0V2TTgvj4k
zfCDKnCWWhy0zIarCdgfPksmG828Y1/liptDngwNXECAAvg+Q02QDO3Ib2AWf0emuIO5IJCKBakC
u/jsiBOjrSG0+JHO9oSm4cFYJo/0pBhiRjo6EdTs6MpQ+zLr1AzMnNYOxDgTmoltD99RWg8ur4o/
2FkVbyrbHF5yICYCxkQ03wpLnqc2BUWFFT9aoeh+O8Hwiefc+xzoyFI2oIV4ws4r2QKPVzvjOTne
//eX8fuKe/W/tF2wECBRqrBQ3ze3o4dXNgWYiW45kAIiVHAPwRWFAMYmcOP2Ylqpc8hC9HZX6GC8
Yksz+QZaaj96lgYWOK8uf+Inat2ZyP6izCs/FoNAAQYqyVasGuznEECoG2PUvzuO1a51N+42PVi8
XkujqLwpt4pa+kBNxrsiLI5z6RSVRs31UylKpTYhettAw+l9K4S5SZO0+BK2XN+kcRMcPabVgKJC
mVKkDYNfJkPnDyIHi0UVdSB2ltNwltF2FmWOGV648/G//4qc/fMnzXRMrnO8DgeVMea76msvHMKp
AiLADTyHhV9LQMOAH+cpKDJ5LKywuQIHezjV6fRjtJsflm3y3xec/pm/iyz+0QC14VMZoNs7MOvk
2oOraW9nerDHBii+6m45+HYbhJ96uOLPDUYAW/J9oLs/NIu1XwxAd/lNE3kHWTnsc+eB8alov6Ro
aD14nWw3ZJWkw4emZ+lTGjPzwWNGv8oGe3gIzahAnlyfdmYnSj/3yvwlK4IGwPTtre697IXHQ/Yi
XX3TYPt0o5mNEtz1WPH2ALSG7MXDV/LOmXLUiaqpNoHHuC9wKqOCkYNjTRsDbD8rsPLie1s1oupW
UT2AhxUwPgAmIZGh0jtGVOZ+X7i6T7JFoQGSXzm4YjeO+LqzLSu54ckguSWp7g/49X+oAb4RrmWS
PMbYh51JiRPl5AY4IAGGHZBDoN4EJqgKC1bMRgEj+MCSG9nYTgeuy8BLtryexhAgL1O9EYFr+LNa
LcfcSduCw69dz3HcCeUZQQRmDbKhBUfAGBxj3f483000NSVOratDN7TDIygiNAd0Dom7B8gfENqq
Ak8iLavCvWGhdl7NSLQMf5LNvm9ugcJ1A59FcOJC17fgz0aBe8q8D6Lo1mZZjp/Z4PKDruAgmtEZ
PouxwjbXaqsLmeF8Yk3yCJVMh8EWeEtkw7HFj9EZVQ+q6A84T0WYuIVvOnmxY1r/jbTW0Df2Fqw8
yQFVI58KwX6CoIrf8jbLLoaJkx2g2Y5flZxrlfknedaEf5QHDnb+RleBljvThkc6DgJL0Er2yAnP
Jz0JOL6Aflvif0IHQ2NSefsJwCared4pR+CRrQBqn1xnmRNFxbqPKuHXCfsJ6EHtc97zcw5qpF+a
Nj0U3th/zpDK9hOrcS+pqoUSBjhmcyH1l3BgoBsGkM/HmrGvQClxPqCUqADKROf96F3hD3UEbg1Z
RwDeFd630ENOEywKyQt6fftNFRTs0qD4+5B1wbD3PFdc41TjvtvbxSFzqs9ZPtinSmFvxmg6mK9I
5oaAWpG9zleLws4YqKcT5TJfkiXN7+KMMl3bOIfGt+ybYSVFDDrhZn2H+FmBKOgV/JMgP8FIrQM0
zAYREbKUkV/rINnQ9AZkh5N1HLAlPwqJpiqaJgAGAAfM2zxGiwlqBJTRbPnmE5GGhIuapo3VoOq5
/lIbuQc2BdQcghziR1IBDpIgnn+KNMg+Cdspr56X/SAZQxP3AeWQg0/VXDxxQfjYADKftC78HbBT
vPqPtpl/suKhvAZF8qPsLqaNBFt3BJ414LHDsjnSgANg4M6jKvx1nrChOeZlASHpy3eWi+c79aKg
EDRdwk5FMP6vzRWjn5q/wUM4tok+OQfPaKaFVqB3P0WRHeg1Kvaaj0aHooa+S9wTgMA+oZUt3EUp
WtwDBnS+76Mx2LtQRI9uzSxwWGjVRph69AwQ5+TB6YYLzQZeoE+/ScHVhSOJPclAf5o8oBh+tjDM
UDw7Hj6HDh5y8V2oF6dXYIpxPaSx+xBI53cNhM9PDf4v+6xGdoemyNvXvma2YDVC4zYqBHt0PiTG
1Uhc66N08c6E1GbgrhmZMUdIdIODfQUJIVJSBHfK5CEtAQNVo456zh52AQ5UZJw56zm5SPPMAMct
Ybm2DLgtfRuCdhV9A6ta4T3GApR8XOs/cSGBXR6BO4XHsXNDe9SrRWagdZAzceO1fmzVN4s5TvzA
SvmblTGI2kvwv5UhAK60QGFkgj6EgedONdkrMLhBDWVe8UMZN+89WNZvX/9qU+NJ8G2C3aDztPKs
g/WxqrTgSgPJG+AvAm1V032SjaXUZm0QWTi1KMLzIndRDXXM8+azrqzaDvwvbpxlaEeU6a6zwEqY
M0c+8SSRTzq+8HCEplsHVB7JJynGFQsK42EEv8MjemcclIjG7S7IDVTLZjJ/RGkpIEdt0Fsoi0Xe
JIOzCrlsd2SWtgMH5q1lbxoUO/pxzYANVZTpOW+iHEjlnv256ptD57nxz7EDyOA4NeJlYt20a0yF
hCVi7zZIjmS5Mkm8eB0Gdv2NorGs9i42G9MzQEHyTa6ilYgGZq/4J/h0AB4CSoeX1AKhX5rJnwav
v3Zanl6HaTI+CrxFMpFpz0XNw5fJMNdFmxkfQ+/MQEqMH3c0i4gR70A19GrIewUHKtDsQ7Mhdx/A
7PpqkTDQjbZhm+5nLRov+CoMkW8uBcoRKABphBa9oDTIPRLqCsO5qT4A8HjBYClFhwxEUnFg7tqh
tgLEKNpHLaQ6DJGouWYV5zELsClQ07cwXm06l1kWpJW7am2L75awVR7gBMLWdgxAwLcwQBMIqnf0
b2B/2TpaqP2aoviWd3L8XPex9EHLG14bj0+HJkg8BQ7y3gnU5MEvO0pvjTmi0aayDXsXj/nvugRv
KQEThx0AyjTvsmAQDw7aA4YaXyqixbHG2sF7bpWIKMIbMt16eWqCoh5DnefpKTCnB4A+mVdZ23yW
D4C03jYsbNaLgrRABQNUbRpod0FI0YBJcgQi1HkJjoIt64xz8C0ZLIF6CWxFrRsYOM7/uhEyMQoQ
49j54GzeKQKjeXKB5YaP3l+3iW+u4cFyv72LrUf4+ooFOiPxAwJ0XFJHVQtWrwkf6cWfXv4k3V8V
r9LDO7ke73EMHl8XcamJ9GjU2cdFRBHwY9xvQnBT3v2hSNGBGxAnT9IGzd5f9zy/SLfzRdrLy/Ia
ATjOTkWMYmD191jkHEyOqKsP07vgFAOoC6BzK+rp/X9hyvSTW2bGaQmSIRl2QQuRv/ylgJIbb2Xq
gi1Ni9jFDbxvepuE+6yKTIAbKFnUG7isPqMCub+QpI9qdpktrAodq2g8/UwylE6wC0Mmf/SnUi98
ZnXCn/3JkfT/utASIvhAi5Fgvge6ETXQghV3Pi8BQW7Y+4kX4WvPK5OLFMjzr3IDDNlqI6tEHKW8
2Md0QBkt7eaS4FS28WMRJpesi0Csyqyg2oDk0QOV7ZuK9DQ4+JyvqsTSNxaOIl89F3XnhCf0PQyH
eWXDbBTzsYrOjYzjV6yeZ2ngrXEs+Mv2zHRHX/r0QzANoH3FaeG1Vb8DeVcUJ/NRVpM8lrL8Eida
8xh7xeugW9Nj7pYgI36TDx0Hs5PjAKeIzJQi9TQOlvk9SfoQzSWjGoIS/BueQF3WoqCVCqv6sixC
DmqlNpyw0tvioYftGnjs+ZqikQIsucCKLVDHEAEzxvaK6SkV3viEkrphw0F4jL+r/ioLo+HgDVb/
QBa5PU5HzQE2FU1pGEIrw+NRK7E/g5fLgv5WOrfFAOVJ4Q7gLqG/yHAA/MloRXEmkVahvRMEjS80
oxsqBVAnXXQXbBcnUOiuxhy1aiTqLIvtUWaLui918+TVS1S7ezloJEmWBE54HVi/W2Isr3F53U43
HkTa3b/GTEMR9uIVWOBY554h9+SlZXK44Ut7Wbg0WLjTkii6e41DrN+9RhaZ7AzWZhAWSKfFFvaH
5TzbDBU0tDdFhZ71utdd9qrzFjcZJuFnxYvB7eiETDn2xLM1GbaIp9jPreRiGdNLjfPbserKxyhq
u+cGnzPkslEGTVPPnvRrqol9hm7K58CJumf8Gg4rg4OYj6Ze5FiHtLFBHlgKr1zrmbMxyqR81EKE
08e4RecnA36s8qVwbpnsSUkrULi2e70hEH3bO4JNCG2UjTtRGu4IGWHGTRBvwn5Ei/DGCMFNSkYz
9nDSWnJVzL0zBgjYUXzau2a0y1WOysl779Dozb5WSSwS0ZAYIrqbkpmLHpx38lTFWLwk4C0PeK68
MwNfAlJk5EZLJC2KYtD50QM8VoAAz3VBbalg34pYn/amXXZrmna5azzhDUnJXJIAxg8U9EgKHwH4
CeQ3z/mHvcifyJQGYZYABVDx/2QfSGS8YW8qFLk5fgR+Ibof147isxvHT2BAD46WTMFvaZslen7a
rgF7+P01ynWCIw29Mk6sdlxJ0U7+vdE/r/Mo0ma3e90SbF4o0h0sGtMIfLXv+BlEF5ljA69Al+xk
qc4LVkdsHsBv/XpFMtKS3bsp9woJQkYDrSPK4092pPjvNQAc9jTKpNnRsrU1mnJFbv+H2yC7skYe
Ly3ZYXkZf1rxTzJaAukNcWri4//hRSwmVZni0zC/5JhP+xSUff+6ArnREIbFlumNPIAU0DkZaqgV
gluoNroonjk2AR/3JCLlOzNS1IS1tvgi5Sd36At/mbVv4ZYodEVLLCZL+CD2mlVesXozayn8fztT
LFNH8aKeXZc7eXe3yxJ0ZaIxyB+n2t0KA+y6jYv0oQLhRT+8PDGj/HmHuMs6dCIDvG67yMDauwNZ
ovYnp0KCq0+zQI6a2uVwydVgWlp/KZpq3xkmeE3UDH2+w4X1k9n73Kz3PZs+AH4jfoz1In4Echvo
FeUNGJvylni5/ihQsawmJC7HPr1J8GT+ZULSpl97BfceyY6XE+j0Ovw2mby1N21kTitK4NOQqK+4
kMm89v+klsz+6wjAiXm8BbI5gKVt4YIYPBs+TVF9MJzC+N7EI5DZsYW7gkZSO9VRYYE1MC+/N+mK
DHodifnccxvQafHqiiI11M9plv4dGbVdYcjsc4nfS4DkWc1hyILsGX16v8lTJNn3lAXWs4v+2QOt
nWtmT2vbnP9j7XwQlo/uzmVtwAK+rg1E7Opau3jaNppaXB0HmdUQqdGwlPybJg0Uw1VNd01x6Hc0
jRxAC3VevNg9spVhgsZno2ezLSAEQK44ildbzbGqdacHT1Q+E3RARJxE4uxpmgK+wC/CGqAIUwNw
ZaVdpmMdiTvjxReljd0DDgsC0EMUOA3x8vDroAMFxeUMWK12ijw9KBdJzoF0uqpzvXpwXbe7dVr2
Qyp7fJ2DiQ6Q4yfs+zOQyaMSSsml17ibLo6sfYr+1C9ZhzpMiE2whO0S0x7AQoeOUMAJyXU8mdaD
BxAJH2looNOL1nqo8z7nK9QxVpcClTjzlDSpskZRArjPNF1D3YgyJA2KEQDK7hlHCkh2szYwgSEY
GNzYga+idIHe77h75Ja+zbGqHAnb0a5eZMOmgx1i2zeA2PhUrl0DKZcWPIpPIDW19l1dejgYwZQG
gL4Eqy5M2N7TpelnscP8BqS9h7oDrSX9YwpAQh9A1jmuqcxpmdL/iaZNmN0bDwEw3xdf0i7GFIq0
lVro/+Bbh6nfd5F5Y4Ws9r3lxjuklOrP3RD4GYhivqFpPvGtaNDPU1QgfQRAYpRiQqFZ5ScweXrP
g5WahxKIQRuwkzpfxYhiTuhBqCk2QdqHJ8fLs6d44JtChA+AiRq/6ha46fSx5pcRqZabk9cgMlAo
HUWe5OANFK8KlnaviiYM89nDDZGF4mimAWMOL3kE2G6dg5coADWAuqKBNRWOEJsC5KxvilSX/7Cb
jZPht5CGN0cisz/FnG29k/CG6ExWQV1oYEh+W5WuAEyj7YAM8mIKDxzoMbgKTRRTOYp3FUCsgbHP
G5SnrfSk9a6iGLON1aMspBKWd6UhwQf9Omn81k+lc1zkdSCNU6d3ZxKRO12luY53l9GxlUA2oal6
fLE5Uuog1o6KA7NzEJZb7UUCWg1Z0Dh/QrMx+NgYcCHmqZLZOIj17XjyNousx1Og08v2bCVd/mSV
mbii42K7GISaQM9/3OFwKJXWobVAXI0KjOGEuw9QPhyzL40dgckqBDtdXbD20a7B/qsPhvFFlEaG
8pkmPsWGUX7MA80nuT6Z8W7E2eGuVP4VNuCoCeg/ZiLXjmnHgV2n5A7ai1DnD6YZgIqb10rqKOCJ
cV7NK4DgpxMgSItsLK5Gm3vgrXDCDdIw/KsF2jE2VtmP/38WhorB/xajGW6NHJuZSC2xKpy8zKcs
xKdmhtMX17Gsra7I1nQ3/f3fJ9aG7fwdFdfVsafnDoqvUExhA3Lv3TFBmZkcMEtW8tzWfAtic23N
hnz4aGuhuY3SItpahj58LGocPgdAON6TtjNxsFilBh5OlTYI5OcCIFNXUhYT84Mx7J+LqQ9e7Cxc
zeK+xrY9Lh/JZcLP6TnXBvD1lW7/5GLfg3pYL3pOpIlM82Ac8WMaPdMgTdmtg9JKwKsEmWcKhl7p
abYgJwfleWsN3zT7MfQGvzNKkPX9fYfUqmOoIcvH7aKgDQ8S5UXtL+qKHhhoz9SDcX0zhdjW6F4i
T03YylOnBpqWXom6km60Hk1ulLvFhK4WO3IjWd/aYq+N7LjYvjOrKCap3RFE1o77Gnixe11W3Ybp
yK3rtM4ecI6oJ14WontOdFtsSyamKzrdpmtk4LfQtKNia+uijTcRzjkB2B3jqxcmi900AGrDrMYz
SwNn3fR6sAHFXoWtoGZk5xGHDVPbW1sJJJozDWbkPmHjo2CcQ2stVJ8w9s7uUfMsfceT/DQWrWaC
3QU9v8g4ZQFw7GHTU/MwSXMDB0Gr9wZjCELZPUnJYUB2ve4y+7nitbjEevwtR3H6iynN9MUDKcag
g16ZREWLjxgHifixQ6vpSyhdcL8Ao5H3bvRoqKF0ogap46pZ98MQPdIQ9rl41IR7KyaBcpLUyF1w
6HXR0TGrL+/MUPCpAXm8vf73x5G/h+9zdRAMe67teTrzUIbwnv53EiWzwFZffZhk5PnT6PBDFAZA
l/+LndAojFeeQpKFOY6elMVMP7jYUfU8adFdcZppCUlGJkKxGHaO5AcFXzZ1RY++oDZC9Sep78zJ
0kOv6UbBL62XEEsckkk8k244ql7mozVyI8Uca4nw/gWoO6FYZILesdcIf1qJTJZFyK0hVJgQ7QRj
wW5dMwboIeYXL9bZzVEDR0vUwQCl5Kps6xchbUW9kAD5ygJ+ESr/C9B1XGlWGF57Bt/gM4hoAV/U
RhZO46w08xeHFMuhSosHe/Igxb8EIQNZae4exe79Dkh73W6o8YNvqWY2ppreaJBh6p7QkLBz/i4n
MxSBobABuGSLvQhkcs3B47KaYrPaLwpyAFdQ7kdm6fhLOFIs6/MSNFuxWZRbUpAdDscduoluSjpz
VVNjXob+olQtTnbLQsviKE4UGtoywPNJay42dGWbU7cDgEMLQHC8ZkAyxscJzYM7VBPW2KqELTv2
ReFkq7msXs2Be8OONB0Ma/ROaE9nx8Gd8gPYEFYNKorB5UEjGS3mBrK262gEue04yuCELa21q3Tj
kWYZWgnReq4UIseDxoouaQAVAd9L5h7uFDFaFE+LSZxHwYlkCTn3ImCHEYR4vQq42KVBiLQlzd+7
xG1vHmPUOZPLHGY2VEulPb5kXh3flq565pycuzXyMB+x1WLh4It6RPt2EgNZrBuRdBp4HqIV6C8s
MhxnFB56ecf+MMbTIdKaLn4Gu1q7Cpso3HZJCiI7MqfiO6BaoVcdvDF8sHn5MICS2nW18DRxEO05
KaizcHSg1SuASeRnjQOCzKfLWWpo3UPd2uXerqYch5Edtmx3l9gYoFQElNL3QSoViYwoEF0tMuDp
P3DQIO3vREtYk4chWhDf7o2cM1s+upMdHrwILJHAeAIcaC50ZD+t051IEHwoNssXnDNm2zQsjVU+
hGz0yYOGntnpCsUy6S5Qhgb2k5uwAXemU7UcVHkJP8ehw+Yr0Pk+BUij7xdREgCz0i/zvDlL94vr
8o2uJS4QDyzn1o9oM8+MNFvRdJp6F5kRwOyPk5f7JKPB6+1hHSDDvVtkbl5/lUlUnZCfBT36iL2N
7o71I1nYKVhUS6S1F/u2sZA8m3CKtMisvmFozyxNf7mnziyTdZVE4Z7sQrtPzkFoniX4JU/ZpLX7
2Hb3NCuUyBoGXq54n7Q4C8SjK2lo4KShy9GOzRInm7AnI7fggGQCjMSGHBfFMn0fguY03C2Ld0Wz
V0Aqd2s5ZR79rwIa8x1dhGswC9Wwjss910Op2vv6GRwGaW3JJHtuI7fdoL3vsevG4CeazvZChqhA
7iY02oOARQDu+BAyPJCshvYBZ1CFWCUy91FNG/y2Y5R4uRX7WebsBk7y/juvuu+GycoHMOv9Kvom
f9BBSIkWRVR916wLd0UAhhpXbZkAIIOEeVBOK09KedD1rHgiRTvsIpDS3OYJEiBHhkOk1eJku+ga
EWVabBNW2SurLfk+aVkA3hT5LbXc8sR6AMKtcZ4a4pnjNuuYXZ9jbXwy8B0AZm8BAme4GJ0OYOAi
a9elPTnxGmcn2roLGrZtLBnc0Hyt3WRWfLOdVJ76qsq3el9WvlC+/4wPOIaneW1kw17j2uxZssl5
JJclPK1Oa6i7zlVVXeLZBno98iC28OwSWAqlwebgodXNDqQ2TvShaM3ar0UT7CKjEB9YOObbigMm
haaofm33vYvS8VEa4gOKSUCnHdgMzYcwDlv05eiT9lnT1WxIu5s+GlvS0eA+NOhkeaHrQD43ZvH/
GPuOJclxJdt/mfWjGTXIxWwYWmWkKrmhleiilqACvn4OnFnJqOjue98GBrhiZFUECTrczymO/VRj
8zVOOxDy2sdODU5TgX9Z5mhucFr8Z/YF7v2kqVoZWisANUCfjUOr70mH/BoqdlA35KG5BQHmaSaH
b8Cl9TdzvNny99UWv5tLoskmKdFTqy5PYtaj5u8/71EN07p7ZUS/jm0YrmNYqBRHedk9kUrbGs4o
m/GFuR9YkrN0HZrqOQGU7KDOvORMA1I7LZ4Yan0zdVEKdsbZUXUS/qNNC1WxC3iEf/CzovpFVOg8
7bQ+naP+o90c304bvEMi9oqMKDiqKV00kNJHMTWUYyNlAfKzzJ0+Ig0e7kcDaR8C0NR6vT13jrgu
LTn+b9EMmElL7o1X6rMhMxINcFowOP+MQ6ae38yhnbaywa1I7S7ocX7oMvyGAUznHdGA9p1WruTi
KU3K+NAIDXwRbQrixsnJ+M5POmSjyKOaqkPLwWnGM91GWanhoEhNK15cOyq0XYVzN6AWjqeJAy4U
uGF5tC46UJgUIg4fUo0L8N6keER7kX6NrVa/Nhaq1so4imbZoqjMqVjVVj5sSZYkYsLXWqidG54R
uShuh0VWdfm3aMAOYxEttosMdI3ZmaM9ige9iRsq6B777WIYtwDs/y/fXcv423fXNx3HxZfWdmz7
b3f1DCeg2Ck09UtNDdzYXJ5iwe0z3h3Aj6BmIFi/XZICpBrf+h6c2PNK2SapTEDw8O5baeAqRhbr
RnQXLgUz9xBwwy02+uiiqkuF0aMBna5RZWPznYeXuCk/d1xzXnvN9J+dZAx0Rziv2EI7r0D/37oJ
r55I5NvIvyVGM51pCbxotmoBXrynJTo7uy24tMYN11r3VS8n+xA1SCVSpMGxkm0X6pNWbJiZ4PC6
AYhAogaa0YCUgn0EDrVzBAkR8ANoumhoRjIyXPwoDG6MeRksIRa/uzDg3242gGJI5vhLLJMikJ/R
MTCAFhO/+Oo8Pi/RjjthLzWvBDoE3Lg3t7Tsxqx4sBoUBivTiKoD7C5F/248nXJVD9Dhlg7ce71Z
kdavGxS2ukjMKyAuY7C+8aKK9pPQUFrkRUMu1tknswTPJRnQUEelecFmHBVIxlihLU37THLRtXDS
abTHslonJZ5Zix/NyI9m6O7+b/fmv6XzcE9GYsO0XQdfc3uuCv7xDQflEf/f/zH+H5h8QAzvWvxF
OJIFboqCu66uw0s55vJUDiCpCHXUSb7LaUaDPpl4Q/accrfIFju/jvudruFke9FS4GXJYn0ji7w9
3cnpihKZLXXkjtuOuvYSmGah2Usc2JqzcvFfPmyNdqMgc8V/+HQTmjlu/uLFly6hPp1bgwJnuf7y
IYZE1mvN6d8+HbkunwJkZ/IkJ2NNoqnRsLfBji+P/W8H9AewbwznohvAoDZ4eWXZy1AN3+UgvG96
XiBthiYM9JqiDcWzyx6pBD6sXdZOG8aibtqCOMNeA9wNBV52VSU/fAl2dg0lWyM9F31TJOfZslGP
yL6ON00UsYOr20b+iWRawscgrD2+YaPfJD9EAq5IBmD8AP0crfaEzrF2o4vaxUuN0+x51H6fNHBS
8koWD70aaCmAs3XAruhpEZG8m/ziAXWf7Mi5sycRGtddHe0PCOLnfnk2wmFFq7uQnOP9KeIb0i1h
F6to/BSj3RYUsWDZKdt23EbcFhe/6cUlxI/pktSaDIyhybdNhe7XHWmmqPtLnxy5C7UR/DQ8KZCd
zkxx9TqgfpNJ3iUSwP11OaFrR2y0EcQcqE6vf1vbOLMFsuMF5d4tGPHMkm3+26PmjonDM/BDBAwF
s3W8P+Bxc9ceKUUFWFYgUb6AhaY/o5p9ryNzefDxXoDXq2o8u4A/6ANas7TEtLLBWR3bQCJejGiG
/5nxPNug/WN8c7fcPe6m/EDBFvniO1+AonYh3v3vr0phF3OavX/OegSyWOQA6jT2vF+sCv3XXDfE
tnAaedQ133uwUHK8RitR+JXnoEzkpvszhamtT4B0aTyxxSvEm6muVdiEWFn41ShadDgX7k/koBKn
0FXlAlsvIO3ZEKaP/mYGXVdUYjQrndSeLZde0HxAicGb5UDg7YtVqPkPb2VMQx3nG61M65VQTQw0
OGZ8qdAw8EAr15EDIKXcaraIVftDo2nnO4tKC6tVKuqiWv2Dlq6AErSsAhb336KTb2UD0gpP/gyc
Ax9scDBnqwiMu0ffivAmr8XRM9O76DkrIrZJW0sGsQ/QZdxITrkEzUyYlEj5qaWn6IQq1Wo4r2+m
ONZLknULIjQbmdQjmU+AjjeeaDoPycRXfgZAKFr2wX/+5lsm+9suy/FRBWn6zMRbtAHC5D9JaMbc
qziIj+oX26i8Y+hUNiBJBTqp4q5EZjYzrzT0RiXPpe9uYzzOrrOZUWvhripkF1jpUGWbiaXjenCQ
zySXMOzfnAH8UgYj4/1+CUhadSFkxv52IXStbb13d3Kii4EHtgto2brf074dzpRXpvwzbrfVKcOD
iUQ03CTajdIuSbvkqoHGgYZ4Wr9rbzwsmYIk1DLTlaPQ+axprPC+pqbIn7vHSg0081wF1keaQgdz
ih57N1pJ2HxAOnSPHQH+keMsJXdBsH9LzExWH6IUUCrodqkuNIjJV+yudrcN9VhLZw02/BHIvP09
mfRkPDG8iNC61qO/RrsKd6427MbEyXEaBuifTg0zCJBCDVLKLk1AvKjkZhWiKqgDsPdYAsSPhb7c
UduPleNMaZw4v9Cy8NIVSr/81wm8UE8WCocAGYFeIRy8HIsR8P9kRTG0ketzjJRntzGkzFZZZ/mv
NQP2zsyCYk0t0JcVKSYNRHtZ53G7iZ0SteNKQTKiwnSbToAVXfFoLhSa6Me0V2HIQfgBzJONaPDA
mHoXby3kXb/HvgtGS3JJ1aXuooLgDJcim5uhtTcsR4NL7Wrtgf7iWoRfkiG3rpGjmR9xq6R/FuCk
OQ9Riw5DMkIzvIH2cttZo0gfiAldDFQBzfsayaH84oQ5kEzqunvVQSaMoqYxe4xTTdvqLOVn5Emd
Q2x42WEEcjDaHONhCwY8NPgOVbPOZdl9sOvexLlQ1n7NDPbaVan7V9SBbzhHZXsw+SEwwvvkl49U
GRIP5wTQjSfq+CjSCAWpLVJGc38HSBXtAD+w9EA9IA5rvKe+2NCCHJJh4HsUN6SoRMq7ZxrA4PMD
lThWdkknVu2GSog1UbzHtpfgEIaLNRHA12Z3uyzNlm1NPyl2Qzjy17AGVxfqsH6EpfcZR/z2q1M1
4c6YvGz/p8FYfwH+vXVqPbCVBzprKyAr+snFSr/fiGIFuz8JsC/YPZK3Tvp9iCIkKoRephchvpM+
BbsS/m0sPiNd4b7gc5BvzXcRdewV082C1r+V873i5vwNihANC7PXcp8hJ9Qu2yA6koDnzTSJdsy4
Qn25hUQ9QOnLswNcybMLNMsGRcTHjBSZsiFtqevRprZSF5sNNGKgRqeYwIKLfBH5yW7w9AtNvc5D
359ub5mN7sBYc/UPJf5pg6Lyyl8b3+XFr2GqUzS6lfJDOljIJVjo+s2d2jt6TaptjcJGUhH/4CCo
sYDt0/JmS3RVZouUpzOcI2kjW7AQXLW4Ia1bo3FWxoSqzvVQjxujAFMMTq50wF0yINcvg1Qo87RE
nZwMEhD8rRtrkm+G/+hzo7+ZUhC3b39xi40g5Ml/4fBQgroXFIQnPed9srW0OD9p4QBMLyWkgWQ8
7lq2omlDU3C0XkHS1uLO6gNxsul/Ed+50PzE3JYAhABiop4l565caRXvCmyllGw2ijmmfKojJOC7
AMc5SkP62d/zEu1Q4C1CuAU/32r8qkZ1TglUTAV2kaLeEQ1vNP59zqWHuoFIIWf4rXXUDDPZezpD
GpcwM7w8b+qA1Hla7niaDEfPQBtC4FVegQoLI1sjE25dPHXago4phkefWut9/VzpCRpyfT61u7Ky
hlMe9et87D2Bs0C8FczTuGYWygHw9jOvUzLAOzkOcGutDELXKAMUfcQrS8TjtUfW60oz3QG7l3RQ
3kxLH48mF/mG8lfkIa1HdgBWAxVh6YjHQbTGcTYhaxxKbIEQP4HK8nc8kmviEfSr4mERdwUeYU39
I3HN4ebqJhqzz2hf2zXuFAVGlzUBlaineVw/2En1SFXrVBrfx8WLkbbuZa55Hw13AxY4saFlxUDh
0cbNI5mS07s9iXKLuZsQnfobUpK9iu8SfbqVVy/g7HmLnb3HJlsUHlfYadtu893UUnMlDDGsYl+b
UFyGk28axmg4SlRBXeYVOP4e3BaHocqAjra1qnR3YH9o0MD02+nfAjVV4V/IC+n/ORC2s+7aQqHH
BrgVe2OaHBzH8XaG6VaisCudS1MCAJzwvZWobnz7ogn7J252+HQK1TvVtZ2nLMmIIvwZzxLNprfw
zkggMXmdYX+bowiUXhZoAG4PGLPCZhYRvAzJFdLcigNjaasNknmBUYXFJTOq7QI3Q3YUs1F2hVC8
URQPJYzbzrW0agMq1bdLLn5kokJRgPkNZflod3YqlAyjD2NlP/hpPZxY1m+avgTwfyVAaJybXh04
Q+UDsBfHjScrDcF9QtNZSk60Vp4ToKMOs+LG6S2K4R10tMecnNgEJQJw2AMjzL3daA9jjBeP32vd
HNHNQhgmmYG9Ijo82W4Wxk5/ngobbN519iE3nf4oVFtx0enoTxaDcRo9OTcf1+8ty7mHjTx+z9rc
rbwoUqPdR9wYzovIcwDoa/XsW6vcbYHiBKSIzW7la16zpcuYpY5XIrBAB72OJ0iHLpYzzXqXj/hw
Jd96g54FpHDMEa/XpJ6ndoUbm50iDUpC3o9gSXJ1wNsgzBKLZncyYXd8G6rQCeCfUbuYjoCAtIEh
ubFwFnLySr94ZMzABwOC+Y9kzDb5nxYuYFX2UjTxWQcAe2CZBftZRy9hGvIfVmaVoLRJLdyJahxy
RoUN4GmPPbepM4KAy3LfTXEyWqKUd9v5KJ4H6k3XsDV3tqng3fepYXwddkZ0AX9S8uDXlbeyIlH8
+MMAFHcoLHGN61v3UTowE3eLTH5GiX17jtr4Z4VKkm1taZP1qY6zn6C4ZVvPQS3n2mIWX4sKeVQy
DkMbEMDvfmRIq6L22/MEoos37bBMVcQiZ2I7phuZMgEwyUI+0qyIfoINoL7SggaU7QJQkbUcmFKw
mk39IduPcYpHgXKX/SQfhevzR+d5CUXmRtKP6AOUfL9YegnLdiUyW3jxyAE5poOECIUMAEZUF2j6
oUX9NRJJAaARhsOQTBMOvdGAwMBweKIBqZW3mfS9vA4WzZ16kMaj2qnv7uS0vPddoi7xSBb6yEab
WWWstJJdcH/BURr2ZGFgA2lvFY8NoOoBSx4GxiQZ6FNKN5jXOAmJH9DMhrdpZT4xy3rkMW77KgSt
aFjCzGEBFP0Wprc0F5ANQJ3UFU7qAIjUVmGlEpdV98fKQ0mVq1BViQMLKdvZklbKjw38ZeLDsI9V
pg+fD0COagYCLnFJW3AFhQOa9UhBMtLSAOAYcclwmgeYo6ZfLQHu7MoIAHf2xMb14rsEGLwaJPXl
JzfjOIQJS3PPnap4dka9eEaf+wplAfkjiYAoY53SHvwcsRPUqbsBV6V3bVFE+aIaU3aFRFbLtfoY
JYlJ/IL97sa1O+9KosWCHEj2HmOxKMfuLca7BcX4p6uQxX+8St2jPM2sxhq1bnr1AHi6LzY6Mve0
GlDeD+hlpUCV2KxoDQZWp970tpXs9ZULZr/1zWvJ/DrCu1wHSaRjrOcXE9AJBpWXpEXyINvU20Vx
t4tNFB9N+8pO1yhVDjda4URfUN+/zTxFRiwSPH5LW1M/svhLGDfWairD6TQIt/xUpeBeUvIxSmuQ
zUbp7G5IiXOhdvSvYKRwn5jXf6CwxZhnWwfMXTvyer8KM+38grJNULypqw9Wb63kH1chOV0FL88b
0/cPaEr4Ios+ew6HJAOJhw9wRbzCrmk5K2SMsil9AmesMgHExKM9xv65836AzNJ5JOnUZyYYr4sv
MVonkdd7jzOvpyjvg7ip9YMLnKSN5qNDJOPxY6Ex47Xs+uToekW/wd21/JYaE24kYfRFTPqAAtpQ
7vrQsj+jcjYgA70bmw2A38tjXvX9q+MXT04aFt/A/CBXRV/XFy0yJnzHe45SRSiENjSB9HT7MfEB
TG4P2caqkGVoJC+//fkxDCTUNiRXH0PluM/FOI5b24uOaT7KK8N/24vjj926RAnhbl6OOrCRMocH
tARZb4h96UvMUueZJG1qo9akaLoDLTn6IvdI8YwrWtZZYj/hjXFekUg4YDPVdRAyGk7gjGP2YKmB
Zlr/U/hReKYF9rdvYhwYZg/aBK4AMdqHRU5mNPBBB7ODO4JbVdne+WvAR10lfPDXi2Kx0wrs2QXO
eFdLZDToAxhJM0Blxlzz13KhxUTD7/EoOLAb6NPFrtDnP0fLm/gh2S2WCRB5LzycKXFKUfID6Eea
ADwjfbxa1rb9A6S6HWqAq1rDbk3LmbEdtL7FdktB9jvDBAZeo7XXJKTBTrlnbH28c2dVugESEHrd
sW39qEXhhlC5QmbjRVLJ2R/yyIOc7LmFdP0kkNlRTkB4F1+ZKyYcVvDp4JXdHIzki9P7RUq8u51y
RzS7RHXs21Z94I5rnAfV+U+iKeTNBm+M3TpRIAEkG+OmeZgi3OdTCfx2kiW1MNCiYfpzJDJmxYhd
skiyIPM8AxzyKqq6RpxNxnl2U0F5UjYb9JPhGupT0OC3egMEuh5l6xA5kZT4+qDzL8YJPUgch79Q
9ogjCGfwn3rXfQHmJ1BlYia3Vs3qnSZhVVQ9gChsA10OEnSaSXfxM7Bb0v2bF8W076eyWhnCwLkB
SiEvSceyB7qT32tjUd9rB5SMrHCeooqif0duuH+2yyo/A0uw2xgStbeDIqkUir2SZkn5pQuj+Non
05u4GXAkuJiSVZQLIHpJoND1fqeDwVkk+cUCNskY4F7/ZGNbtXc7nl/8rpDJbjKQjPBs5ASV3Y0x
S+SXri/dbY79wolYBKuIgWx8QF4B6GfG2iF+QWIEvJkOWvoTNIvGFgml4Qxi1+GsN5Wx1d0+wk4X
eXhSTKILu3nthUVXrjPX/pgWjdiRy5SAUCI61Kx32Lqwf6A+Gxi20rEeLNEDRZAJfhrzHHcLswLS
tO/tsRcbHzs1TPiG7WLdjVa0JAWOskpsLoNFQjMfGd/AyGJztygQdtz7Bp4OLm6uO9TmAFJkytdG
ycBnXCZpgF8TT4M4W3eJF2cBYB4MyXNI0OOM9hnU1bbIX3rVmEdBVrBd63bmX21Wnyffr37mtf3U
DJr3HeB0n+0SjKhVy/4Cxmb51TXQMNENAAjFuTzy25Hgq1DLwu3od+mrh1pbSorSSqLTiaMr88O7
jvKny+pdpyz///xaYN+6vOQnHDeBB0HG6AvhSEmh2B6ccYq8PMaL1qop3OgiSyskeTb4b3IUg8f/
KvdAELbEcWztPg7FNyIf9PZTutPs5Eoti47oU/xUkyv1QjK1+lMX+dGVwOLJUq0Wvwy4gNQHaQpg
sCpdPgENEDiS/UqiinwlNCP71GZjGQDerP2O2/UpyxPwo/Xxpi9BWhBIAKkNVWH8KHzgHtmy+Yyn
Xr3SNGd8wRE9UmM5f7TG5NkyOu9z1k7+Sivy+tGy2xKcXkIcutwDYCaO1tZpl8qPVVj+5eK58wsA
SWE8/HK64hfe1PuPQ+iztdnmxUP0hK87Nl+TYz3qKMRcFZXpfuKu+KZu1r+4wMNH4RDmWf8knd4C
D4zTrBgokJ7l0A7b1PaLM7haQ+w/rNs4jp2yT345vscxhknhGSIbYzAU28ikk/sYKJ6B7Bj7Eo1j
HkxqlipZNNXel0W7zP6z3Z32X+ORHRpjASQ2uO3Gsz0QClR+jn4k0GREoXG7XLStoudoW+dNS8tF
qzUCWE+ZF64SCabqA/L27bFpUelOb79oLwZnToavPY79d7ndAftFDUj4f0CPsHailcgS9uT2l2jK
NNyQ1cI1+wvr5GleqRrwAiQxgCpEqdCNDyByN1Gr4ZRbeZGi0hkAG9XlXOVGimHIP/QoML8Jl7Az
XY58WjcCmqGDWif14Tpwfh0MlFAG1mTYV/1LhO/Z1TNAXkYCz82HQzs631vgqrPZqC/x/cNhvlgX
MdeyTeJVvwAjnR2mrg2zzVsMJtOEBe/+s+niOgLK0nVld8BflJ1osFXi3KV0egRy8BOtF7WMXCTa
Q5DwGLKy9qRY7MqOe0duBSSeTe8slkg0W6JTkDvZMNot0iMdwGPjZk0JGHypkyBto+kVWJ7O1h/S
5hjZXnnF2Qpb5XLqvsVas6YMTNE5KPFmcnytsgQAT2m5olpGHI9VGTrjf9dGNmWEk0O7dWc1lTaS
tuudDDCqsOup/HFZx4lxLHHEAQw243PZoH6IZpFVv80SNRuryfhMs0UrlOzObolSJvVxHLyfDEwK
q6IwTWzHNTx7KTsTUkLHjmJt1Y+aOSd05iwPDk/QGBvhwJUZlX8VgFQPqgJtR45aksyubReU7h9I
0qC7bRYD8B4FoDKPV6QYcSrfOAa/kI8POOcgBtL6HIe8ADfLVBxaJEP5ikqA6VV7IobqMWc5EF9B
7p40mrsZ0IFwLtJOO+mFEaONwxavdYmTjsE3jL+0p3oaQ3Q3/vZpp5xtgEvIj+UoAyr6qNtBBgwY
ogdaSjyEz9LDPVuoAg9wi91q0byA0luWXwlT3yqGVzzPjdOMwt93+M6oJZUE01Dq8kZEThxWhm7r
p6V6WFk13XAr+jMW4xnqnmJDIQ+DlacFz4nMo+axQTaHVthwzyvii/LKdl45imfqT8v3FeneLXHi
461Ts4oeeFs/6rJPXlnntKc4BIalHxfyq5J3VZK8+mXyMfbifDehk+Oh0vjbIHocSiMbC6KNMdL0
YNG4jgsgRlBzrxbZ4qzxBGiHTlrMWlIAycLHG1WNvGzOMz9YrHFPeLseOi/HrfD/uFKVpRyIzvpL
gbK3h9I0+CqZUmczL7spfKCZnYzOPoz4jzs5LWs8j2Pkvc6RE9VAaPCnvcI6fUztDnv4ROsCWuJ+
Jh5plidXfwDSFEliB2JhgZSBC2SGFlOh5dMeTXLIfiqTGwV2qFGWb95I2usu/5AqeuKZZhiZv4fK
Kf1jrGSSqIcdyFoPZOI39MTvMtAeekAUNb46JuorE5ANMtfhzzR0vg+0wnFAT+C7zLKrj15eVkia
46j9TycSmYb15sTxPTjx0kXJwrrCYfSqrFElgP8c1C/PU5ZqwFktSlQBLkK0sYL+xQfeEnanKJh+
HzSZPZl5yfdkbLDkTXm3NIxBO0S1vyU5uc9Xuwu3XDyhCmuyvPkcdAEc/zz5eAvc5rUzodc10j0P
DeSOs9Ys19/aSGa+ViBKP9Y5B8mzWpqGkz1nvoc/tATvS8Pbz73m9xcjHYFm7khnLZi8dRUhgL3I
FWTA8jHr+c/BRleBYHx49Zgw19mUFzta9vqAekCbC6S0obWAl/vQxeYTrWjQy2+hFiYvKHGCHvta
ADX+DlY29luwlEfD6z8FA4Y60sAEMi5RkIMeAVQp4Juh9zEqyxpVBUzr3MYJpuOFxs63G2SE3xU0
qzRf24oGN/0bZ4nOENwdQdqQsMg/zRFJ3xsothlZV2xDBiRzkBx9soXgYNN1EhAhaWWBIj4P2GJo
DAUGoVdhaqupndjPiQkGSD6iBgeFwpB1Ch8RD2r75IQN0C+wikZDoTR3aChksdkENTrlgZ8P4zou
2mRn6yZSumnUb+bLzFdAq4oE9Xpvb9upao+yyMzh2KI34NBHzmG51nxtbIWKTdIbYZCWIDIzWucK
cG1xRoNX1QeGryui4vhtII2u1Kz42eOI+zS0JR7QJCIl2S5LlHLEQdTiNbeRKEcOllA9k89Rxaoj
MCqKXTrWWmBHDLlGNaTRmD+GvXeuwchxWkQaziJ3IxpfA7JYHELuPaPu3T8uoiob9H2qQNGHuChu
4jIv+lqneQLCC9fyAKQC2NzRFL9MdeWoULJW9DH4u73yMJSj7QU5trzHHnDCFJ7i0QfwoqgNvAn1
lLQkRQFsARDtiCeZZQhFMq9jyOPgnHq3BCgirp381Dl1nZuspMiHHR311mOLOy1akedcWAgk4yvY
tla43eB2S1q1JFs6LkavyuwwW9BS+PZsQWYUYwn5HsMZxWtmhvrH0ULudOB2/JENGWDQAHv/yMtJ
2yLdHZ2rkg/HRB/KvQPY1Ac0P5WbkXvsBWfxyCXomv3FSaMPmu6PX7MiqwLX4xOoRFL7cVRHL3Gd
ODsjEjjUpPOYvsIRvFP2m7aJrQ7dIfWFMVGcZ63hlXJFEdAkjNMbrYJ3rYF50Ajx1mWJydri4JVf
bwYTu3nR5+E28iW/ZmL67HrNCL7neECFEFIr+Cz9mZY0I1nr+pcKDXMAXYu8DuU9sJunZDgp56FK
4r3elM+L241JwevxBOD8gOOcFoki1JfpXK8e9awDv1/P4u9667ym6Ap/7TO/OKRt12+Hrhm+GFEM
IvJq3TSJ/zQ0cfk69vGZeSDQsNH1/5oUtosUmFHtSVkIQIiLDsBH6VQBA0LE8aNVICCtlMO7O9lb
nQS7WJPV+xipdyThUYTbpOzkAe/hGScE3mOaWh9NaWSf4y41dm2fahtaJiZq6bKyKcEGNAH9dbAC
W5lVqOI4WQxZa9quA0QEMGNmjCtYQHE5M9s9DbjTPg5tM6DuKfMukQa2O5JVaEx+RL8tMpEcWX9a
kkJouD8BlPxroSwmrYkPbZ5+1VShJxVzRnUCXnWQLaBs1JTCPeL239orqgQlqygfQcumIRdWyprb
AEWBK6lnJ4FaEH8zh6GIiwHNaGgo6D9fpRQW8hYRcDYuExU3aQ5+3WpIoyk5je/LfGBAJzfLAbcm
KFItSU9NWjVVMFsn7u9phqzzrp3qT8xLvX0FdtJ1pjDfzcjt132D7HmiljjJ+dZJ3l/ryo8+lR81
l1efoiEGCpqR/kUeWqSzmwBlrfUgYUEA0gqdzQEiu2s3IRA7V1LhuqToOvJW2mTmO+mzJ2A4Nieu
BtLScCebPUiDLxBeOxbLWahitSjoXuSzC8vsIzATvF1soelo5eFmWAW+mOKTYyHrKevJ2MzCpsK5
GbrhhvzN4NZjnpPfbOFNAE3VQQawQ1/s6U22BCf1rXSOjkrN+ERR5jVTH2T5NLyzkJNQNjf+pKY1
aWZHEpJ3SBed/4Te1bm7KpAIi1NkP4mEg9g7PGG6JxFODzN7B8lCBxi2wHM+zTIuAH+SAGt+TaQf
5PtvbmPJ7RNZkO2kMQ95WJcBiA3M8TT4nuae0DHysIjIVl2V3IHzop+yOp7viXTroxQ03fk6AEFa
YLw43MlJSUlqmpGDUzty67AknlPWi4J8l+Xim6K5EInCbCfLEoiRd9dYwme4kx1Q3oyaqN938dmD
rnvnlrm9h1NQJCeXAMsfdCezAaZ36t393acLuYvPs3jRJVrWgN0AJ4TzwySspy1HOdW5U0cQMkqm
q+fu5/MF1AsBQccP+zWKgLNNLbHnBrKxNeJpfvD7Clo6s1hMyK+2U23lcMde0cMrBhxVUHjZtKMl
DfSkC5nVB5mfISWvnn4Vc9hpKBsWGO54df1IAkXELa7L4GkpSjRiPdwtMpoJl08oGBPWZlGMQ15e
DZmWmynJQoAtYElaUtQ9XvJ8dxRo7/p9DVLkqFpBOXX54U4udds5y1KslxjaiOc7GtaebBnVD+Qt
k5NVj/nVjur2Atq8dR724bXwnPBKs7DvxAYHhdpK6KMsNoWmv+AvlsfFruaNPLWNf46tT+B1kRM7
NhxZQDfuwMIeAm0frHu/B6N3AFVr5BpO6bE725EGIDjePkKRRFg4b8YxuKtwKF0Pb2tg+b/5kYcn
+x/1CF4Rw0DnPVikrE0do0cNAFT1ecBt3DnY7lCdae0WnbZC+aKxQn1vdV4UvaHBeVmT2udmdwTj
1qqOwJC2Rk1UuXbcGo2sg48cYsgFTnVQjHXqJdB79jSlwU8s/ZByHAcqw04LYUjTxYRmKDD7HcIa
sgaUTCoaDYu5PWrQpKB4RrGVfSDtbH3jTlKJ5wYg7lQMcp+tJvUZSCik/ihiF08aMlwuoaGc1N/T
ev6rImxpDNTL7QqGjYqmNyNeXhUVEA0auPeOufmJlOibbtEKhB8lwOOUCTej39NZl+thtY0s8xep
nUFIQHgrS+nZm7HEf5CVZs3ZUYN6MZmHHltGL6nH4528QU32jdnsoGQTymiDyPV6ers538V0vfzS
92G291hhn0AfaIEBwMC7XSx96wTGabxpR+ORFDQsdrQsUK/WoCARfndqO6/QzCTaZkUKijeHvjNc
nMlmWbb4PudImgDB8I9PdROFPEhPbgUKBtbSyM92hGLrIR/F58QE2EBSdtMx6RNwbTWfuFbln1JQ
O5z9vM3RBwEx0lNvVgw/27MEFOyKe9gvOy2Pv0RZPYIzBcipIWigXliFM1klt3uAuQLeEpTValkU
1dlhtXjJorF5yJGUCiKw237JBXjnsgxU6izu9c+ZOYsBQ5UcByec1mQF4K8W9L92vZrCoVkZvsPP
QowfZFiis2ZIO0C4YyA5DXnc3S5JpofYkav38cXsX23dBv2XbQd+anUpGugKdK1/kg3llO57mT79
a8i7j1RNurFB0hAMbO+fFUy65brIsf2VLzWgmY4AJUhPNLRDiHttP6YnmqG53Nq7ebwlZdj/NqMl
+Oa6CmXwEN65keyfXBa7VLP5m/ME5KC9UyfzRe7i/R9l19EkOatl/8vsFQHIIC1mk95WpelyvVG0
lQMhh9yvnyOyXmV1vzffxGwUAi7KqjQS3HvMvZkOALZa7bAhDQl2bVcFO3M2TE1zVuGuCI+AqX07
/WvczOFl8Hk2QRppltLSXvw1YIKZjZU6mOv/ekET81fz9lL/e/incd5DVJeAJr8Evh/iSSgDz4y5
5s2LE042WDNDXqfcm15j0/lp/D+28+lKTWlDeMdMv5l3RlTjpcwEc70AdtG7ztsIiyODzcFo1jUk
zL3ahT50EY7RsfE77NQ+Rm6BZoSpAIILDHpZZo7pMwdiBkQeZmtIYKSztIFGYoSn6gzMy8RfU0tt
S1CP903Q2iCzOuG/DfNSXJo4BI4pG8DNrOp2lUxb8/uaBmiCZD7AUfW2Z78P5KSL5qDZktuAaGrA
shPHD3GnLe2VilQNUjs8GdI4egXBOzwj3wW8ipB4oJcWnZumGeAAsUBJ0/NXbmYFtzg8Ab6G5Vjt
TZjpr/tD2JTJ2TTSbHAOrAwf+8oCM2vMU2stihHWLtOrmBBC7GbBwiC9XTZpCwVE9wBLPoc8hlDR
hZiX7V7xIcD3E159y3IyCIBYCWR67eBqKcu5mq6PeDUFuLX1OR5JbAguDDDuni72Ec+TsHowLRPP
bHzYoru9hOI9My8xZAUUXXnQPabuUCPTqkMwShp/4fSZDZRVN9K9OUDxk+2RiIUPoiW9+X3gU2Bd
2Wm0MEOfeu+TCHjhe7sNwF5KBtiBVAU8nyhIV8emau1jC7utmSOCAsQgF/JiHwOmiSqvdwiLq2mY
+HuUOQvjPl7hewJDKTv8MVYwojTlw7twyk1S5V6GNIorcJTdFYHlbO5VyFvcfZ6aJB74wDeaNSAg
lBZqdB7ARwDD9Fm7/3Ta2325iLPAmmF51u5JMgj3YGaRYuznSPxnyLhC0xnLqUnOzi2CcI8EABw+
zCmNTzyD0ZoZdISF/nucOQN3CQCLj7mYUNR425o8kytkWHu1Lidj6owUDzKvauj+S8izI6cEfubQ
LDvbhq0Y85qNpfTns6RJ9K0v+jj7K274c25HNbYUefutHAlEIqQdYgVOkHkMNFTeSBf80a68KXEk
coD2THzS2nMw7owaScGRYq1QRTQtq+xR5Upjubw1uYvs4AgLHyj2AjWSREB7KqG3RqUkh8HQTntR
M7uJlkziJvAD2gkbu4VwMi1JLKw7zeVMREf07XJG80SNPbQKOd6dsk6tLUBFrxVY3XwW52kAd58q
mEtRkuUwaUqT6WAG+pKswFvxoHjvvnd9zDcB9/77NcxAM2Ll8S4rGvRlu7vTaUUejdCFUvI57txq
bcivf3FjTdMM3KeZvmnWQKJ6/Vf/JzquieOcHFuArDbmIgEvn1k1qfdMxN5brDm9X4VFWBrJukfS
/xNhDqbZE7Yn2hoKnDl8ItWZtv83W+7GnLuPmbPpQnleRtsbo+4Wwyd+ngDVNACb17r+Mwmf/5tI
l88Igw0iJOwIcwP2FwW/FCXtgBKMLzehI+AFh2UU0N9F1TtfpxOkPp2vqQ3r4SR2v2SkHxaQGsq3
2DvYl7h3JOSx4YfYVNVj1Mf989h45crqqnVZFsX87ilz00tGQfDdaMZLKtgQxwKOcn8qMP/lW3OP
C6HcuqS4a8/bgMNksQn8VQmT7wdnUACsm1PuQG3Joe37CGAT4OVNMXyinCcVJEYTpwfCIG4XKYQt
v2S4zR683v0RTy3TpcqXKoCskmkwCToHi0q+M00waPQK8DqxVBTSvqqFBpCgdX4qC16vmgHcOSAD
kL+ICDQpCggrMeY0KJf51fGfPznvbw9pCkFviPcEUAL2AxRX/pJXKxOuUhS5YZanmH/oLBRm7K4o
VhLeYi+FtEAKApHHzmo4GvkM8nREeXBF4j7gwDW/3MTKcujB7IFkvWjq4V4Fb2V/37r1Oc5YdApi
QM/NGatGMDIMlQp6mCd/OpgBF7gnB7rQQYuc7CwUeJ2OTy7r03yvGTK8E2Xy4kLlBPW4qQnbJmtX
evocThfhukbqCFqyMwDV+xP0Qpo1b1tr5ruQ451Bf5k/pu3WDIZTST2aquNEuVDIAtJ1cwsz0+oO
Hwg0I2ClGSe198it27T7XDZNc/Oy2fC2wNWrRgX/h6gF9YPpF4NfRaTy7c///i/XZgH18GOihLoo
OcCb+09RC9IpwZjfshWw/noeak9vaVNHp84dUZ8B7hVQ+mqBHY345blISDuNfkqdOFuVpWz2mE2P
sGG3FxYKoK+jyB8G7vyEAGi69EMAnwdorbygVp0si4FICJmj6fC6xuKW10fTtGNIBUGY9VpQmCM5
I79FgdpSHpwOblYt5PUWRS/HbT18xdLYewKAsT0Bo/nFyAb0lQy3UMG2bqaqsVVIkNZItjGjRZu8
MOuqIYp4Tas0uVLrsem7+GJ6mrKIVyAWRQB9SyCaPXIbJH0pN3HUd1D3FNmBfxz6on8pW5qvIUuZ
HaLCT2+DNlbgNZwP/9U2w2YaC7EtaGzInyAzhFI6DcaHPEAVA97L6qkbUGyRo+s/96RkYJuL8dVh
rYJYQlR/tZruBwEk9buS5KrHGly1Itwj2Zf87upixUifxnCNIdD0cnIs4eHv0RP5DN/JahaysXvx
YVdWlkJfIq6si7bF1nS3I+zT6956Jti4tm3bqbU72d3AgZhup758bL1uwcDZhG2RylZagzBLwx9+
GCZzV2ALK7BS2qSDiDbEp/ril6BeUHw4PyldR6n8t1C/lxCyok4/N/EwRv8rnscpBESmS7PE9zcs
bt4v/Udoakful0j7PxIAWA+xhAwS0dx+snL7twpK75fbPQsUMX8qHVHYhBNxtUClnBVj8tTHdjDD
ejvYVlGTfVGuo9fJaFeL1hHiSysK8mAx65E4DMBjnseb2oqKU+FqNWdOKaHOoevHzuoOsOzI96bF
UTQHi6poD8gA2mvuhm9CWOQZrOBvLoBqMB8soHcYg+BQKRsK1Dq5QtLRB0NT8l2s0v7oekkKZ1dM
GjHJ+JT2FahOffc+CXxmbyGatr9hvLLWv4SFnWMLAOWfDCryUAcekXX+EAL6iGAZq49YQwHDY9GD
YO3xVjz+aN6Kz3FTsIOn+yNhcV8vSMGgfawSWpydtGnpWlutXLllyfHbIN5jCAzkvuXyYLqE3VYc
+on1sMRWCI6L2vIeoTnq3YJzjm+okCLewhKp5rPOqqIdAx3R6KAabdTOVzvigvBtuiwrpI8xbj43
qdVJbxUYvmRX+9CCvU+iqH0vq8mfw/SRRgCHYstZUOsjcULAG6aDOSsZyEmlC2lu7Sm66SlUB8yd
IGkA4697rldWUcUwMorLsw17OHNnMAfhwSkdsvZ6ZSbABKY4T0Dce4S5hlTKXbbyK8Pd9osfxfmu
hDzR7NZsGvkImPFjja+ongcAVpdu9sWMgebzBPQN9GSmibway3kYAzEd0nIylQiXJCrpAmQ6kK+4
KBogRbHtv7UbaKCgAHsaHCu9pBq05bR1325j97lmVLRVdrnPN33YnQyPaeaA+kggLe573zuFPznt
ouoCQHAJ4L9V7EboUT/AmQV3aJvpl7F0n80XdMAk8jFJ2qS8hCJYaxSTH0sm5YNXWJDRCZ2LOUAG
Ry1GKw+WwtXVA9UiA+ounWtdete6L+Nnb+bpIXuW8H2+drSZ21NIHg3NeXTqnZlASCUePTwnVMDS
6xgm2TWcpM/Ao4l2plm4vr+viuynafVTRAcS5Cyty2ifuskiamH90fhpuOldkZxTaG3NsdTlP9x0
a+5dfS4ImDhue8lHZq1NqKe9+BYKUyUfUnYb3WTZzAn5tU5S+ymHTvMyL3y9boBAfcrpEC9lSvUa
JvTvo/emtOo/gqe5tl8cRRJ5yMNF4LbaFnuzbfB3cQtWR2Sqq2uay5PpR3a2W1Z+nm4biMS8BRPB
wk+XRKl8o6FBMy+HuPrWK2tTWA77XbrDGmqq7rca9jtQBC/5BfpIkDDrU7bnLYCmugd5KonEJgld
sTEwSuRg2gXtYrkxaEzSFt2ir4b3UeRfYNoF/5oFgT7uYshLrE8ngHqfy2xj9e3nZjA1DSJduc37
6L1p5haO0FdV4OHYxf7etpE9oV7cLSBUM0kEleuo7IafreK/hlDwL2EQe6tEKbFrq8p+5Nrq5zIN
2Pe0+2UimYB23qgsfIIqtNdBjSJY5RTlrmcJJM500syLqWn6QNh4P/vnPiSGZmME0gRWGd6cSh7j
VknhjDpOp77rlfMOYqQLvFh8jGKRHM2ZOcgEZXk+NAy7alJfQPh/8EiuXjvgzzZ0RPKoKah65cqH
iS0Kz0cJzNczfG2QpUBY5CtnJ+rWn7dD9jaooLGuXVnQFdSvkeJhbv+1SVBztCzSPTAAsU5mwDDg
iAAyya+t9wFPynJm2Gxm4D7DDASuP8tGR55jHygrt0y3WKv5D6YV2gHsWiPIs5umOVh184yl4/OA
Z8KsiuVvryycB9wgnQfBQ/t2gCvJWxnoZHvvr5PspLilVgAUWUvUwtmX3AdoQhDP+wUFa2hV/HLd
UM6S1vG/EJhVLwGcdaTyTkELvFOTx9Zr5wYXqjv+O+h/Alxj/fRQhplVeK+eUHKKltrXANbabr9l
LJqjJKB3rswlEKQxXMsiOb6CPIhdCLzjgEu6Wr7KXsIEt1+aeDs7LrIZV0X+A3v9TTMkIB4JeSyc
TkUzJ+tOQyHCry2lZBZmqnxSDnylB6xHTrIHdIk17KXmjjqZQ9Ui3QANcWgCffSZM4jfLUZs0I73
/t7VdJmD1b4o/4x1AEZJ8u5Rtfiuz+hIgzlKlDOs9tmcWoWGyXAgvkvS2XDP0ZDuR+rqCJrQebS9
8WK6wPTVC5dF7co0zUCZsJlu4chDp7Aqrb2N6wAiCDmjVs593IekBu2lSMkJGaFhj6J3CBtnnn+P
v0BorP2eTJ5+lu3zfdyXxalzHGfWwdr+O4iGxz70yK4SUEVyjKyHNSl83E4h8JxuKqgMuCSZBD+w
zNz708GcmUBzdhu2Jq2QwGiF2CLKNpGV77XjaaCwY360YhQxkalrlmNWwIj23nY6Wi8BWoCjDxfO
TAZWfdBQzn4RVQJqkggueTCQa12yJZ596Yul4+jIWxSUTROIHXfd1QLCT0OevcDjB/m8CtZ0ZpTZ
9lfowbWPZpC7s9buLaxu0vicdxm8lYifPOU16ZE4t9Qpw+JsPfQMHgQ5FZNxJ9mItrCOOvXcJSVD
c5FjTOYlFIFfWgLqOBnq4ofl5BsohKH+KMQu4EUHXR4qH9lAi2+eFP2sjxPnKUFBbtGplp9GSBgi
ndHBl24k9raL/HiLT04fgeTKVqqW3jmNPT7v7WBb6rKGO1gMoqEk9cGc3Q88hA1TFeCOAefsyl44
cd0seILSU4v9Flm3WO/e2oaFDy9tBJnOUqh8Yfj42DE0h7qCVxEB7rMLCb8QWCBf2p5/S0C638dR
wS8jh45S5ma/TcscmrqC1REAslsTn+ZJ8xDa4hZvWYpfIDOZLgqvTyDDxJu57xf9rk7LYUGAtwPX
xGlfXci0iax8q12mYIMNNGObDuVbqpJvAbiHsNEBJaLp3WEV0jyDGYGn3miP9Z727GTXl33wCiU0
PnWP2iXbwS9ClJmmJml+R23YntrRsnFXqn76WBq8eVomy75GAgC+GuqtdZd9EJPXHMpsuwz6oQvT
XYWNnDktp49Ek+Gssu4106TGxs3vDj7oncsxbulGYiv+Gobdskdi+Ak/r+Yo4RMw88oR5u8cQlWM
q37XZrH3OnQLAaXUV/Bh1d4fIm9uuuswE3PtQLQmQQoZWneWgPdz5z73eNg/F6WOzt5YPpouB7T2
A8Peamaa/himmzxW0W1CUifRssWjf2NGTZw3FuW65iUYBOX4iuwIysw9w/drOsApYgbtV3XqbtQx
+EHENFjfAyDGx7e8sNXs3he2TbUa/FYuREawlqGoYsw1hXmEuYoJ5Jn8rfTIdqZl+mOwnnKmq0Xj
OGJhx16XLz5pwoJ8QZcDSK0AYcCybRFMSrU0R9ZhBT3xDXWhSmz6RhoOSMJMw2ZOmEKA2DTN1cxZ
lwRIMmAHk4BCCRQxaESDFXdfbVcmc/zT8UPU0fCUUye9DfAEXzLI5gxHjWTiORib37bquq+w1NRz
BnLrsfIL61wl7PvtQnpaWcurBok59seHNodNC7gAU46gHx+qpICjoTlNi+Y570i+/dQXQQkCphnR
3sxF3rP3FiSFr6kLEYmFmRbZyDbCwyDA7zGoQHvkc1rL+NEwfD66YEUZfXIEINF7lKH5jG5N56zk
7RoUK4XleA2aOETXtpNazLUiUNC0WY/HExCMxbxy1TO13PBwC+ZgSDA9NHNU8rNi3oA/gNdvT2ZU
Fjxa2arMlkAMq6uMU3FxnMstVDbdd1hSvDAvK26vLO1KQ5jMPZgXNleoFKxvzB9zuyCFYqf5Y0zT
HFRaffqDKgE5R5tDhcm8pLnSn3+U5voQNWD8xkF2CmMF3DpUqg8QVtlAYVuc7v26pqiwybBY3Qf8
eCgfEuXPTJjpF4Kkc7h3oJYw3RJLSEDNQIgW2MSgiQSghEp0elE16GJzcA/wRQFAeWNGocsM6FST
Lh2n2au8q3aQpJ/MEki2dDOIS29lCf08QBP5WkNoeBGqOFkZhTFz6EUoAEcm6ac+EUDxLpWxWKnY
Y4/+IJaV01erBhCNZ3C3r1AIS346Cf0yQPgT2ZVIrySWO7vAT5NTEttYV08RHf6hQpEftHY7yAU3
+hHOOHzngWe1gtSc9awgAFWlXfKTuv6Li6zkUyuIvfJkVa1YYp9K1UBc0C2KRQRE42ueuCfWxeGv
yq5WFgAo3zoQG+cMS4ozFRC6HIQctmZSGupiIdg4vgpMyiHq9attihWvy+HTJGkn4bqbJuVI4j92
CUpf6TTp45VgHbzqFs3giLc6GOiSWVmw4wy/9bLDWtqIbXZRsPznCNg1Lqv/7RphTAXS9+HtGllv
LeDvJCAU9NYLS57MgUnQ9UtIIy9UxpqlhHy1j2eGjh8Rlo4a630TJ2MZzDm4CVnaQP2mR+UXLhXP
lpDJDMaG9FcqdjJ37N8u9V/gmxQitU3EoncG75EOFnggVtluzWz+MTuYZhMi2MfswLdf3AFpD9z+
xk2jPT4L/XD4mhdJhZuRLU40AgrVDKRjN3wteoLvLMUnWwiyhs0JBMB5l84bwQDVYBcY28oiY6vY
rbMNgdIg/KSezJYF/HEKQJDIsO7m2Zv3ufuPaLOPMdEpFAJnXV2+6ahxnS3upzlUbHBwFLRE6gBw
xK5W1YbKABumCLcPrO8ycYEGn712+9xdlxOFeqTqBye4g7dOy56csvrUYmihfhg9VNNOd4o0rbjS
/Y/cugbYijzaNi2eAl0BQZp4L9BNZUBaD+rW1ND2WQ407TdmFOS6p0x0/BTo3L0yna9bFngviU2H
HdyZvLkWKfKWvUfnsO2CyTUDXc4OxfuBNKglNNQG+hguZfGysD0ozE5tE5hM0azI60OZY/XqRjpF
+lC4SHAFKbx/1MLPXOdqurwBOMFKyWKfThFEtuP6rwmRKxcd7d1r5EJgOGV1tiiVN2JFSMZDBAr/
A+p1FIkrfK8bee1s4X7riTUuIGcFIeyybh/wBcATI5ZvHbzbNkaKHGkLSN7aQb8yeUsWyPRcx1DS
NUzV++hk/rP0ErtewyQiw04KLlGQnyleS919IQE0FntJrLPPw1PvFMXrVGhet5AnWJoohu0REJJA
ZddONs5E0Vb7brAXZtDLXWtLOEBqAIUXr5mwUADQFrIiUxNWHLjYrqRTOLKEu6JT74cSi6d8dm9T
5b2PVL6DHWBpyyU2/3x3n5fXsY+MUP/AcgjalMidbQMnqyAHDKOqQF7Cvqsupkcov9rkKJfNTdMM
jDDDnBV5wjamzxxytQoHbJzhQzwASqyHeSdLBfS/D0KTKltonNIsOZsDzKGyQ5eXjyD6FBGyRHX3
yCAdcmsCG6tWArWoObh77sJO3HYO0VSnn6VF0BzNoVS5Po4DmQDLwU/TBQuv5vgpjodpsldw3jSx
JkQgl7NN4VeXKgrvVBuGh9gzg+xpDv7H2d8jJhy6QpDtxfNwbqJNnzm7RQ+JttcR93d2pJJ9NNEx
zNl/av6/+oIUFb2Bu+nifj0ww4q1CMnFkkN3NAekJLqjmvAaBXzecZ/1l/fB4CPM9A0EW1h42c1N
vJkZtVE6zMwp6cp0IjAB2o6Lm6nAHTOor+YxECcyovaytyt6aBqHHCJ7DBe6gnosRPHpwasTAifK
pB3BpYdiHlS9pgDkB6NbgFPaLVLRtg8KYh6iugvni0sCo7yzU18ieBtkc78hEBsicL9gTsYPKZ77
RaQgRwQz8qUPhtMrTK3Hma6C7tghkfoCqYYaP8zXKqLpQU0mbyPoX6+tSn2kueDzZJqh7g/CcshF
a1Geu4xeXdnI5xrQLGjEP8ocdRmv6tnaNN2CQrY51NZr4hO6NX2884Grnw4S0kcWyhx70zL9fTy5
4kB61yoD+yVJyhh+JiBPmaaufH9REN/dYKFqowRJvgSM+yeVbajiZEEH4T9oWMTaM+l04bbK60vF
FCYNuk+Ad813kMWj+09YKHAGyf6cVe2Lbi13P9gdqDAk7M7At1i1H13yREQXlWrwXkL504x3U1Cp
wXhvfR/v/xRhBuL0IaDnIuVPyFgWJx9ans+qv94oQpDleADDTCC7C4rQQBq1GSBhszTNYEpExBkE
zk1zugSc/tpVDp+UZVJStXC0Q1+trL+tnsa6g77z0H4DGrSEDPaoziFk5NfYgvXbhNnJY/YxKRTt
bZIa+tskG2mdHCuv6QFgnhiyjRcMJPqzadmiS0BmSSjqoXimuH6bg7ED0UgzwfTlVfJpwhBVp4Z3
TnbUjnxqovSHJNn4tcpgtuKxJj1GjnbPSGX9LIweV2A189Zq8iN4i+QMmu8vE88aWs0B/a4huBO1
59JPo5kZiAkp5kVf90eaFMWZeqB4wvnYOcYwBF9RpMthWoJD3kcPwGWgzui3712m3zShk9hBh2eA
qhaF/t/8r5iEWWG5CDte7jzpL808Cf3v7TtEDPJP34exeSbAm7zqzpvyRlgplxREP7/twLhJLKjc
8BibPJqGTyC0ZDN/9OtfDcEC2XEgTfJ5Nq+c+DY79pzPsyHsWM2w64Ba/KR/yLISqBEnhPryQNnc
CrC4/CSPWDYxsKY2/dEEOpgDisYfE2z0N47k3QYLJpTUbVgSMFYXX4LefRh8OOdMkhMuZFPhC0Tf
qmni2IwoBHL+PjHWQ3sKUmxbez9QeyUgU3zTlDdy8RUfzx1S0JABmtZ+Rnp+6tNT3219iHf41jSD
4FMH28hJuyV0FsrE5yfPq7oYPIXPLe0vLGDlTlkv67OcDugZbP1Sd0nxqIDpfMTeQs7sqBpekZob
lrXXYaM3NXVItgUy71cTFipUDZXjDK9AbMANoYSsWeuxJ7gwVrPYHrqDKYPYfzbNKFKWEOXN8mjJ
bI0ngHSA44J2MOq9WFk6NRJQeRpDwsP+Aaam/CH78dku2XsAs4AZHaEmYLlRfQbmpjgNzdWraHW+
97QxZEUj/PtmHC0zVFOoRNrdAOBJwhHuITGUtHG+EdM74ZL2vW/iVW5MM/yIM30sIchelQ9dl/qX
RIsdoDjk1oJ5gLWp+gSPQKgw5XO389/GUMqDiWW8LmZ1zsK55bXDvJ5Wzi0Z6NY0zULaNGOO0XvT
jEJMjdm1C4q8zU5GpjnDy+x5pTdGj9l0mbM4qODuHTUbZGqbmZWDDKDbNN4UeMhsEg8CKgFVX40S
sRL+W94E4xcTQLo4AZe2Gr5gm3cLEDR8K/3uPcBcIe5YNgubMD/8e1QPeuoGu873y0DX5atBJn1c
5h5g/pBaVl+ZLYsrdlbeqqotuDALAXSo7WXYmTEXeA0Qc2GGPHVmPVsVuVtu/+o3g6bvNs20Q5+B
PceYt9aS0jOFQM8x9rA2sfuav01axDPJIMoXtCS+YGn5Ch+R7/8M22Ik8P9EbrkODwLKHQbHjMBx
icf+Qm4lJAC7ixbuFs86qGOpNhrnAZX5rsbuY7idCnwMqJlMvUicttvChi8y09EKftzhkvZwQKnj
cKqNjEAIEM9Bcg99cQOpDvgBAKQvYHAiY4qnTebuNLdIO5dQx878LyYyAYmMU0gBsimwBkYO+j2O
PJjBzGIuKlO+szFN1E6sJZJSE2QVwUlPyMKP/DdgfyFcpAbviwttAeR0kGU3TdtF2auyvFXZVigx
ThFQJJs1KhZX00ry7Ll1Ac4zrTr24nnCnHSn9ZDMKVLlECQI+m2PxNYCAoPZRkNR+SkAL3iBt6jb
QPPLe5IVnttqTIPbKIsCbw4eU7E1wWNhz6kPNzMlGbqasXlqc4D9QTaTKDijCUxktsTfJdZYrTVP
wGdEq7jTcmVGGYRjV0pCQ9U0LRuGQ32U9YuUEhgsDb3YIOuXHvl0wFo5PY4eeBFDoBem5Uv23m/C
7n3YHAYzkmE74XP1Syu4dpiDl6jidnbvo5Sd+oQDa/0RhoSTOo7TwfSFNYikHe5BSGD8MWBGrSFM
4MWZVDukMdztrS8EXyuANcsMxgjXBOjFYy6isIMZdshWdipzGEai89PIvd0l8St8zKLNvetTnC0r
vrEcfaI9e7/AqPwBBkU6W7FRkssAldLSURfTyHCzWw+xMwB4iDEyHYRX/qAtwBemy9TdlJudwUUj
t0l5ig9xjKei+9TXNIARqslIG18wZDsfvUamhyjuugvSUWI7Tm4ypmkOmcOALqp4suWcdxfPw4ZO
yuhTRB3Zcm3hWQ51XlwkmMKSpPjl9mO5N11M5UCVuu3OtMx1+lJ1cOpL1dL0KZh6AMLuQtlKjUee
DuNRJoW+xBU4/4XtPJlW4RPAvLLaWZS5ipABRIQ5uHCxb0HZfzCthoyoFGbVdxNvunIKm0S81892
BoVdTvz6a+v8tDptv/ZWNG5ULMEQjssQ33bWLOrSJ0+C9/aipyxeaF9+hWCotWuSMl9Di6yf51IX
87aO9ZxCgjzpsFKw7BHZsqYiby1NjtSXwTXh0FbHf/RttGS9rhwX4Iq4G5de1bQb+LPG27DOYW/a
NzvkEI59A3IWyYFDitwwXfdYVC9Tv+UPVWA/qYrXcGvAFiPAHxHQWmxr4HChP1T7+66S69Jz6oOV
H7tKyGm7FbSLqZakGtB2qEhXmV1km7R003WphHrzo2FWDBCCBszMO5MQgHlwsftdHieoSPr0ueTQ
ZrNkgPtL4ZCHwipdgGqgJ5H6RbR2eEWXTS+cR5Di5sXAoos5uBb4odC7anDxf/UBaZktq8KtAMH8
V18XTPwiS4RbJ0+App4GIijRFbkQJ9MigLIdUN1+vE8ipdXh3hPq+X1SNlS4b1Gerk3fALO6QxgH
+xa2j1DxqIdyh5Joubu1obv/3jadnuVaq2gg4OWhQDO7HVmeFzsKyOsus1pKlqbNWqfYmTNsiRE6
TuO1mWV636eSAmRgifqPeRKZh1QEqeidOZi+e/Pe91dcap5lZvh2eh+/XwI/Vv7+wLudSgldp5bC
eyxUu75u3g9JxFD8mw4pd2MxM20zbDrN2b3vPpAlVQLtyek6//ES99nvka0Ght2u+nlYJrMucv2z
xZrmmkAKUWb6J+CDIyREQYdz2ohB+sUPVy2V4XUUEqQ1ZHF+uc6vIuoBeugSCVESHp9xH3Q2RVAX
m7GInXPbQatbJU32M/c3qQ15ilL2LTz+Qnm1mqJeKyqcrW0J9piNFIbgAPp+Swe+GEmgNrCb0kjX
VBEA+fm4t2FV82RnydbVFlQ1RZus/KgC6q/zuiUmoF4cQW2GavwydZ1+b1AHfGIQMeKOtFHuFM1b
NsJITzvWU1eP5SaBLU7T827vVUO3j8dW7OE7xmQzbAMBc12nRcYDicp8YXtVsHFZvoUkpg21JA/K
pCMr94Vnv06gB3NjT6e8o4+N4CJ8wtNzWEuv8WbcoslbWqFghzf0kiZQXhmgE4i0aTrrHdHscPNb
5wXEuH05LgarqZclEO6LtoATkga4bG1HEUEBDIhpfG+y7WBB0YF3GqBa4ostZl6siuqNM2CFE6ZI
9AOD7X2H+vMmVSjGgyYFR5CsBM5c1nNpdQDMDPzXGIFwDx4Uagjg4XXZE7wV42/YYi3TyK9nSEuL
B1VE3UOYg4ZTYWP4TfnWPkx0/uzlUm0gv63W/0PZmSy5jWvr+okYwRYkpxLVpppsnOm0JwzbZbMF
+/7p70ekd7l23XMGZ2AGAYKypKQArLX+ZoGt8zIAZPNRncLkF/47mITN5DUD0rUU+NC+mfZpaGhv
IA5u2ejXFzOnpirDwt4m7J4eMLXL33WMgHJpbBfJA5OWHeLj8bAEtVke2noqHnKPYrZbl3dixRRc
e5RvW9OyA4NS0n0wbD+YnC3F7ioYW2Ed+sT2b8LU38H9dRTRG4xqvEKcUspl2zgy/3LFlJ07vGbz
zn7xmMbcrCzOaF2aqO6tFkoyqk6lZXkPto5xGLUiNKA1ebZHvNVbUSFAn3eBbxYoYebFcnNFkp8F
G7pUnzZaV298OP4d8W34ua+xBOuk776kp4R9pbHo5Pkbn82JI0n3JkA/dc86zOn8avV18VKcnDF5
Gjoh9xIY/0ahb2LyTnuRwQCwFs3bNZJd2Gze877XzqHVUt2R6JdllfwmpZVvUx9afIpMWp9OT7Cx
m7140pAv3MxyTpjus/5i6tsoTE/hzz6djX0bk5pQh9pH63XukIcsvXRTRVV3rqtx29fShzNXZEdH
Q0DMzlGdFRnuE9UgvugMcM3iAEj+hZ1Qt6/NqTyrAwZp1ceZamqVKLGg4qCakZ+lTON/j/7X5ZwM
HTV/vGGIKc8NlsBnQru5+Gi3Rfk9dr67tcNzECNOGvXmGbts87zYMTbJJfvbPH7NugrGRFd91Rd7
A5UOwaiM7OIZsRZ/2apTUM+vwoyrfVxN1nlMhXV2Z3sMbB/NjaI+hWCmN2U8kCEZm2OS4i6fIPQG
dtjjFcqm2qZpz6rfgCGuvU1botwxuzreY0W/bJnjARoxvaMDsIsn+SRGnedb3+jmnJ2aRhTGFkG8
N1e6mCSt78Dzd8LXq9PcvdZY9579aJzO2nrw9QDFfO/klUNxDteDWmvUWaPp8aGfSWFuRKQZwTjG
w1lPx/5MEqj/OBuc4UfVlJ+QiRObWs/4Bup1iSUr5xxmVgQEJRse8zFE2ji74TChnZvZCz8OYYK+
gJbbpP2z1nlo55OT8MHU38+w6zcHNO+uI81yHuelOLMB6rV8OMPStk+2A8BDGJIYzaWaN1h9sbP1
fj4bXj6fS19+tcrWwRQsnSlmlF2yT+viLcJx6cyv9FauX6w9aVB8E4Cr8yFzffegPlgsLAMtRgn+
IzEX/Nu75ex09W0mfb53Ha9ChoC/N9t47+CmCRuSQj9nIZp7sqn6j6/p9wvxNamzvICrp84yL29O
nUXcF45GDhzflNuo9MCQ6s2yh/uMR6ccgjzyu82ixe1ZHTy9bs99FhuHuUnrDUUs9u4l/Peua88y
Cb9OZfjU1OABq6jutqlpBKDQHjysQPXQezCc6Rwl8jmtQaEhwRafhggR5oK0vOE6XxqhhdhADsu2
S4unMpXTQ2cb3yPWk43Rjg+Sci30oSjZxqLwYHt4cSCAJGR691xnLT4rgh1Rg8TjPsF/bRtlmCeI
2rZJme1twItvsxnK/ZA3aWD4brOLnNoMtGSMiPzsINIqfnB2vi9C71umkQB3RPcyl5hPT1XkcYsf
bhvTjNGD7/J9TGQvFnvEB4Pq6jQPoNDXBNhaXM0cke8b5M0Qf9J3WoghXfyh2SbKfeeYO2OA6Npm
wCt9wiqUJnWfElTjwHDq9H3rYxrjOB5ujH7MIiGfAH0mgaWPA9pck3OEgHT3o0Brqgh2C78JIyym
Q9GDlc2cydzFgs+Txgt2MJOBXa0FOWAx+ZQ9exmyTDJ8zLMohhXia4coyR9RU4WUJbqLCFFSyuLq
lLJmnZMwOfTo8PJVDu5WYFC0z4WNTnPYyl2zlMsOmkh1wWfqliUSSmDT6DvmVkzw4N8FCAy+OVGI
M3sKuSiFwrqdp0g8JVg2j75ZbUUuo13mRW/S7tv9SOEncrvpxmJ35zfUPBS4lfYumnYsqxu397/o
0xQHCSWdbeHBVm/YdQdwNKlWGsbXwZMouHRNfAa4vXUaMQd21uaoriTZzu27PvCjGj++5FTEFggB
374Pq1w/2uI2LJvc3HotUPI+x4PK8Ott35ZPZlnBUMBMhj/WcsTFxTnkYthNo9nCgrERY5t8Hmop
sFtL+Ltqafq8WDxyENUXkofoCCAEy+7/0iZUsPJ5Kk+IahAaDDq1Srbk2TID3e9Z6KlsbMeqWWvx
NoYaevIrnXsJVj8Mz2CAQcXYWQCiL9xRoZJnoLr6pkeyfIb3HmXIDTraMuEM1KSXvH9sEUuEwcLn
h7/3l1PVxc7wNOuqOas7gUx++XbqXaa8eSWYelhQBN84TotliKffU/x9NxVWvqvYrJ3HJWTPzj87
BpD3yqjmW5Z6e/jh2a3zceI1EG0w4+TFLaaQ8Cd3jp6GGi05JAfKT4fGrmcHgvjMFIhWGEmybeI1
ke2H4TUXhsbWzuxvdd1o98WZqw3QXrOs57OW98vB1qqvZWmYG49t8eM4vpZ5nm+rMa8ObPiMHfuo
EUFn2KB57Bwdd+m3mtH8wFei3iSkRh5YjW4p3sPHebpnKZtjB+brAcn19EHkOuXx+Or6Q0tJEBPh
ofLu8aQzPTVdeuhGEEkWOfhNGmbuFco3s/7SiyDDEWSXl+yoxkF6QeRLc9v1VrUxAMDtp8rfOKBx
n2EcoYMky2Dwpbsu3M62z1zcFoccQZe6cbaktgJXgtmDeKVtTASbeFPpLR6KRwouNfLgYbszzNbi
6+Y5kYLSpJYlEaU+rCP75awBl982pdgutRdvtcWmth9TXDY90nKGPQRL5b/NmckSrQNpgP68H4Xx
1YTuFYQL5drEABVaVkl+R5UBAQhLbCN96vj/CmD+hVNtxxg4QsdmejuSutnOozudR2k8mlHfQFvV
9DuWCLAqHBhDLALxYxRhR52Jy1Bgtkl6+bbAqz5qC4W+atyH3uA/2c5wQJEr3dSytnZC191NUyfy
PmuztfEhcfN52IoWtZj3jV6+APxvd55V90Gp9d+yQnZ74SFOlkgQF1aERnUWN9HWsidQgURO/CEI
9sNFx+0kKbNtU6H90Y5wDTPvdSlt7ZOfao/gpB/MKhdXUh/D3tRTAiDRjjcj7va4sBsP8drqu2S8
CWmNN12LnLNYDVizghEwq3nwy2qbw/hcpAZByTdvSbyYNwnlLWh1nSTv2mTSPk9z2j465crrXRDN
i2zw1V1Vt+9VNY6b3ur796nlXUIaHt7J6Q4AJ6PpPWLN3sBjhA1JRIKsD7o/RjGjLYvN0ru/YJE9
FYP13vai26wP9LstySJBtnDfgUvhEUWe6Z3tB9FPFTrBhLvQidgRJiBo/3fiHZ6opjM+p+0C6NWy
489DItmQh3J4q+I437rZ6L02iQawUz+OTV+/iiKZEELtnE9xX1hbZ4oqJDyZlTHKMNDhCIvj1LYF
hrDCeYYCRwRo2xEIjKuJq9jOaEBoOwawsqVxzTtCa/U+MmGDwkaMDlPSzLjIJ/Yhzbv5UrrNeLTL
EaYdIK1T57bGuY8HedaqwTl5gAfgV3nhUZvz+NKJND/OY22dO8CUO4nGR5067gkeoRvgdsVb0pkW
0QTMdx16X66W9E85Buxo4MtHENrNEb/UcOV/ODeKrZ+aLIZ3vVSfyyhpAkBC+ra0MwRy7QeBsPUQ
1wZRkPFjaK03ULu/CqGReGHzr5v1KWP/AAhYBlMNm2IiEO+hbz8s8fj7MGTaueC9oPLq+QGV04vj
x9Ohcee3TpvGwAnFOu9N9j4Zu2FX5bJ+IDpBuhh6heEa0xGnZm87Ofgie5aJNAeuH6iaEEqkjjWe
7FE+2/4XDw2B10Kbf8b4HZ6Rhcpj7dhrUXpvUL3Z5777HkJP3FSO0796EcyvEOjAAW3TfRqR0tUa
E9i5ZhGMt91tSEYPrZrC3LhixjWH/O1gXqRJNcQJI519TPZugB8PaiRgHZ/cujUwoSYyjvfSKm9x
7yfPM+V2JLnit8ptIR5srBHBbas/V4lmHGMteWLhCkY7nbbG3GEfpze/ynlriKYEG9L9IiE7spp3
oNzwRdk4ke2c5WIMu6Xoi63fInFv4v5YhsY7vY/YdbQ7jSyQo2kXbAP2TgV+UmMT+FG1GdeoMS9f
SQAQUlrdhYSgRwq02DdDnhxM+4tZSmvP/PipHgpsOWU6XnseeMqOVhTIYT64fZM9SAug6liNsCTF
+DrltThEYdjtm2T4qrclKQVb7hYRM/ehzHVNSA2IsMWhFtbrjir9F+l08IGsHpeTOQHhsckXeH59
E5IfSViZtKraYQ/m7nIEVjZ1/zOjYr4Dg0q1oxTxpxYBhTxLtqU++Hdif0I1+7ZUPXVdkZzT2F8e
S3bSIh1+aGbPL9HLxCkKEb4W7os0v08uSTNq4ew4p/7Lkxvn3l8+nLRUK3BONCFOFNE5bI0MotOU
Ygmw+E+iluLcmfPPBvHHQzauX0jiNffZvTJltAlJT2OakULCF3sslvbcdkg52LHREECQK5B1O5Iq
IkWBhk+Xiam5I33BA574xB3VTMhRVHZpA6jukegUw2FWl9WVBtKTuavalPGq4+MF/nFNvYop9bOd
yPkg3F9ZHTanocdFsG28rQ4N5WzNRbwBagAEGwXuYy3GbQU7fYuq2NmIU4EL9S6jiPUch+KWD6uh
WNcD40KwfjtRfnyFuupvrAHOUpHtxg5quJYVTJaghcjfHLRCuD+ilNp/WDQsBOUSYIdCDj/sX5Yk
kfAWcTXMWos4H4nlKu6CfugfKa9Vm1p0cFANAKbC6p/6RVrAQyobIlm3i6NTHGUNYW7It5LZ9UaH
arqzZYZQDpigAm/i5zJnvcqrG6bLp9kX3bGyHfAHdhMGYRh/6qXmb0333A2D8drnn3RQOXieRM0N
3eqfNjXfw7DU6RFXCspnBuvbArSpavC9TSJrW07AHDRtvoU+kkdV074i2ERlLvwVjkXxSQ+Hb8R3
/YGd+H6OQklswm+xqjBJa6321FHC2voCy49Q/0IcHm892S+73g0Jdlvvq7EU+XHRMImy0oHSkRUu
GwnIeoO5LM9V85bZIiJ+an82I/rtbrp8cqpsnxXvdRnb35B2u4qm1lHCybZy/hwhrLdRavuIjzz3
ZtXv3cR9tqb8c1nUB5G0X3CVe0WI82eRs0/to2+oH/3ykqZgR+H3VA4idHyTRH/APPHuO8mprZFV
Ev3yrU4wvgyLrW3mw3bgb1GiMUXN3qj36LJ1u9Qp4OEnf3UDyEOCsu46DjXap3qeAhasUZr2x52R
tG2gmWfqCDILQTw74a92xWY5LkSCNIOBNvRk3nhyE/e6ommDOvU6OMjsPgYgG/6CmTKe3F+xkbSC
ypm9TY/PR84XY2Qh8Uj/WNYWrguyih/DyXZAzN1KXwQJgfO7i9+fI0YsZyHOHexlecUTMbmvNNJD
GmosUZ1/JB3tH1h4vyHC9qXUrQhvjrB8jprsB5qwq61kk59NS3v47jJBsH1A9T6i1LeJwmLVUh7y
rTcxwR/ZdWenLLNvo8fOCxW2alv2sAEq8PzHWLf4SeDaUVtVgVbwKJn+CagS8Df7hZRLoJu2FRSl
Pd3UmdWRbnWhr+ljCa8kbAYoPE3yFObFKWor9yiE0LZlWmk3q+Sjur7AZZQvspxy61Yns3OlLFXg
c0Va158BzDl5tqz7Je3NWnTo6pHIj6aDuAquOSlE01hgxennxh1YdEtexSetHaVLsxMzIqilpL72
ApJgS/Wkv3RRSI0nWzBxVLo3w6px0xkSR6FsiK/6wCxsL1jZeamAwgOVdVvitHmFsx90Ik5IoI/p
Tx2iGLv1mNyfgbTJ3vdQzgeEtaqnzBSkyF9oqJimzkaBdZpINnhJwWZSjObS9+qH3iycjUL26CmJ
6j+D1VXVZEO5ddJy2eYkctfC8CD48TYySPR43Msp9O9iNQhShzFE7wAh9z/dpmVoB30BOdYti38f
1oMaik+TANgMbcWoUODXe5NSIZlCJkj46PAd5vfWMn5RWvPucwMvsZmRhVi71SjhsYWogSKpUR5h
1n1pHe/ZdIar6hbsIV2fyl8GR65ZfefZ7YGIGuvsmmfZA7tP4k630bNrCUpWXQSM3j6prnUE6SK0
vVRzfQ0rM09Q9mOWasd9VAdT/qzThFASai1+t/xNQAwk5z8DpGthkkvYtWPLBUjFzr0JCzcjQshh
vYXCankZEJlQtxTVUgUizSgkifSdXdX8UnVzc9ZJu+x4tpZvRnhtcF3/6sZzu6+tJT4ZTjS/oqR7
VddjxIJJC+n2FQek7u52o7tRFyCRvHtVe+2x6a1nv4ZO1mbUJwE4HzQ//TwMfnxYUp0i0QRiMizi
4s1Kmve20Jy/0gQU32IPX0qTrRYM4v6Sh2BLdfg4qApshehhZKbmkFEOQLo2t1d3J65GZd9cnby9
4rTQZ5CJkFXEVgND4FWfwTbi7AaK59Ogi0ADnvlcr8ipElMy1VK8grWF/Jn5rBgIf4/8jbESge1l
Mx561t0mBCJ1EZsPKD1hGLI4HXJ/0jIeZtMojr871+vGevgzPMWN6pTozl7AhHoArSserMQoms1k
Fe2BFPqLugD/sCTHuI6JzIL0VLkk0MGnZGGPVY+ee/HcDHkYA6v2GN3AB9LwtXO2/tOc4VfMG+Hu
2+boup7/GBYjcFKcB7b+2lQHaGrZeS7lzz9dUeLPK298ixIHpsrqQtyRxGoqCVjzP3dOLRaTXtE7
Jyrp4aNO5v9x8cjUJX5Z7dU4dSGbR49YmDTMt9SCBIKbyvSUycS8jsvQBZIMamDGTXo3DCO9q7Mp
seyD6c315l8XZrEUl8zJ96p/RALK/hjSEoPXBXAi9SJIG/b2JhwWuSn0KCG9xsv/OaBQ3gUV/JFN
308/ldR/MS3OrvKG9qDQvNNsTpsaBs5VXa3jcCtcbfhULq3+5OGXpUwDMvL9yL42AGNA7BLF+fOu
hJ+/r8e62Q/mqL91BanTxNHY861NHd7dJrSd5KqafD8Xs9f7J9VC17MX45uRD8ZTDWxEdbZdU17T
FpGB2fX1NwKi8WS1cRT0U6q/xXMxkOSjwmZ74ofp400h26HmDwp+BaEppMriWYKfsTeLWYmWbIr1
XpbgddVY3VvIJvWJt1djHUv+vnVYTTLUrYSWv29F8+zjVuWD4XaOoITsuvuPsWRNIMI3FCHXonHt
9sYnO4yyu+9N93Jt+VVifEJWHC1F/L7Whiz0V6ao/KZaHNptCTHkpG42eyBV89jpO3U1KeIMWx1H
w+kDJl5EivDuWu1trMf8XWLTBvy38/hBRN0FOGOzm5dpQNBsevKQ9Pjrv4cKD+0zNXTQvfpfQ8e5
v+GFVWfHJK6Az/VR/QiOTgAXKv/Sp6Qm0463LTHwfBpR7/3S/5LGGH2pBuSvcPuwAzVI3RyOTf0I
x1U8Onb+j5vhmc4nNawhDnWSf96tXtOEAb5RdzsNGbuhzrRtOAFSazUEQYwk9B+9WOu3Y0h9uV7M
g/Kxm0zr5i9l8qVB3WHl1rR33RIJUo8ddRQXjpM+jCRHltHcquYsteTZEeXHReYR52XIxmnTRgs8
7kijhJu6+fKW5XclKCt8qz7akZ7DWjUnhGJXlVloJrC6lFtMXrUfA+fGttasAWs4JMdN1BfJBat1
+Ukbc33XpZ22U82iNeArR6BgzHSSnxCj8V486A9rQw2wK7J01PsumFa3Z0fXia9hEL13mOEEbWOb
Z7VACyjObdd9ZiWpAeJ15qNOdF8Yi3ZTnrPpkL6xmmkwdxGDWa/ZRajdEmCwp1pmbRBlzoZ/4c96
Wb6YkxGytbdCsvuDzQqW61idLvEBV0P72Zkzscm1vv1hMckYRfv4oYI4ptOj7aKBXSJLU5hBPFKa
pNBMulZ+nGjD2lNRCvn/xuijm+6rzs9Omjvqx6El9d6uLDdp2vpRryvMrfyievj4r2whBiaUX41F
kmhcf6uLHX2HNRddVRcu9fGOdAkYv/WiKXTjPOWYdqmrK4HpGbWejZAxQsmi+5oYKy1etsXFz7ro
sZW5Sw48br9PPdYyZOHeSqf3DhTYnYPo/OqtkMWVnGb7vXWBARS25t3bvKkvHQFyUNt+/1AMUAEU
UQZ14eHYGvnz0Esy5G71a3SKY2k29S+dfNl/n6xjVM/EyehCF9ciZPDc0HcCWTndqVw3YJT+grpC
Ag87JOuaARHbqMdgHlIRpGPcn1Tzv4dBP/s9bGrfzcT/PHbOGO/0CW8CW1tQBZtGciUaEfDfKH51
5naRG9iGjuQMkg4B1YPmZNehH2R5YT7964y397vPKsbqwfNjbK60aL8Qdz0rb+S11Vp6+Qy1xIRe
bgLF7gHYxOxztEO62O4nNj3OOQd0EJQr+yJu5ouMwd0o2HbnhdqHfKRhNt020TKy2sMCRqWHbHsl
JbRXOpKJjgVopulWdsVOqNwnsyTv38EvO7Qz8w7KDzCfiqpLAFmA6QOu0elHbZwIdWKPEvsE3hwb
9TDdUJYW1TzfOmg+wN84UwfimmkvKtRG7L/7/lydVvsEnZDsoPoqj3y8egFrGsTVSi7tYJkok4yo
QiRR8iyXan7oxBEnQLLFzUixGrzzsOHnGd4q0wxvXVQ4Z+A1F9WlDkMbOhbwkhRP9GU+/xmrzvRl
mYJ5Xe1VEyiTf+xdTNLG0gufCqvdGyMBYL+2Eiret57NpLqmDhBWqhMOfuPHeNUHtqpA1pCDukv1
eaRsNnohazRJeCWkH/K7OxQ7b0R61BusO59Af16Q2Tp1FR5PTVzqctv2PTFXM2qnoayN59xG5gdB
nmOnrsYwxHfS1PTdmn2W2/X1MjMe7hnwbXTFkcLq3QuY2rs2LS68hQJjX0ODF4zGMxZ8NNWFqQkr
bgzTnZP3XbrV4tDf2DFs+6jLe4qYdohciT1d1Gh/fS3xlBPgfrxkUiS4ky4i20MR1crOvY32wK/G
yf73FnsfwAvkUtTakWhzcilLH1XlTHPjoC0RzWjZEwbuhFJD4CJSQ12xbK7SDOuPwyS7Lavs8PCn
f6QCMARV5VF/962Sr4bBXTlT0PhzX2g37qGS5tc/Xers42XSnbD3cdNEj6sR+t/xmeoR8udHeNa3
UfQo5a9cGcAthWOQkogc6sNjqHU700Drx4lHLRCrNizqiSdyjuFRVtNC3t7EFyXr6n2LadhBNbMk
xEw9MepbZZjR59nbT2llfbZgzVycyW0Oc4eoh5LuYsH+9DERgM/nf4ycqbvJ3HuVpSkutS3iF8dx
5tOQT9amtpL4BcQBv32yVYFhR8nLQuo6wBtPHhLUi16Sxk4eifN3iSLzilWrBVbS76tWnaaPIU+o
GpvnqN4MvtX/g+EI3GrYGxEkDcVwbFeaozpTBzW3N/KLxGpup5HrPuPXYF6xGdfgWSGkKWX8VfGW
OrA67NOGH9mIh6WZhOI5JW92QCLuoWvTMIiY3V9shCJPUwRULVsp0NPKdOtw3gMm+KJ6yOMXW0H0
e5ILyh9lZL2R0BujefqeWhPiqHy+a4st17WhWE9ZDiHbnH2hG83/GDB0i3a1I6pFejN3zy26E3j3
2eRNo2jITvLWQ0e+o1tP8AgK4UdGQhnuR/wVVcVqR85peIBMEQfa5Pu4aCwxuxOjeYnZ1B/9RVDa
nQ3xOvfOM2Ll2cXriMGV9arp9ngk1KV+sFcGuTr8TxdUH24kYNRST+y9wkdf09KxeNXnNUymqfrU
mTpo+L5ccCnWAZqv1mkUs97SFY/uCue3SWuGybxWJcmjcl+dhr47Jy5oLjVC9bk1ejXOCivX3PBL
ZFvz13DIb9iBjJ+0SCbo1ovpw7U3xq9O9XsrQCRrtd/9HuO7dbxY++Xan6KeepJuh5SFH6UbQGDu
rcq05s3OP0OasT7HY+KgEIAgq5tr8EPNIdpjHt0enLWpT/7T6vSwvJHzEIHfkqMkDx2/+GYdvfzk
co52UEPmvOthKJ5A0/gAY7Spi6jqeuICKW4hq1chWOuY33B/y5+bVrr/6O+k/tGf6Nw/DuDSRSHu
Gra2297N9C+e1l/U7trEuTINo/GrtGrEYcxyfMS5cTjOotGOliivme86/O8WKjGZSNs7CC9xxl/p
Ztvm6ACGQbbUQvhA9VF4YwNttTh2jPpqvGJX2l8WT1b3ybU659kc2aT1fffBLgWYoT/MupZuVXia
y7DZNwumo6pJ6Q/luSKXF9V0pbc3nMa/ap39YvBbvLSVnwZah0Uikg7snCjJonWPs2NG5kfHWvlV
L90nL6uT77o5iY3uTs7dwPfmN1Msjov5GJmdtSMIcoMGseVsq+f26njVaydD99JndWj8i6NbwKea
Mnvu/bB6EMbwXV1SXY7braUOKCfKjSs2Ec7xSWUyw0zyUfUp1y5INd8No/bgniC54mcI8SbTTDYD
lZXx6lGKqPQ5PH70LSVcgThJziW+RezkDefpz9kiq9WwrXKeIrawwYKe8jmd5S0xHIloij/tKtNN
A8jZxWNqZr8PPpSACsPNm+pfJWm3pt+ECHaxI03SzHiaB0QL4tyq96EN7dlfgfHrjPNnBI4/v0dY
ZWN/zsryY4RJkWVTtvrDgBEjZfyVMS7+cSSSHveGLzOgzL1+qXZz6+pkrcKISNxaBeP74UuzONYN
ZU37lhYVF7A5+Il0TH+sE8wrSWT8RB9muLZZu+uEpZW7XNOGrUcUhVqBiYzlKj/eGamxMSTah2kD
Y8y1rEd79RE11wMWegc8zViWuwRjUPSKAM70ZgMjg3HqkHR1uC88GzGY9Q7VF2qTDXO9OOd2CAwS
OQrCy5BU78FbNQnJPvFuNVfbyFkPL6pP6RQq2cKqnbodqel5q/pMm62KFHb9PRu6b15iZK9awvex
2iFFaIch8CXDQDU1KtYko2zmdidGoHbRynNrxiwyCMNtITig3N22+BkkYUTNYYqRkxtqigL14B0/
LjfTvEmQ4pPws+FSm/5O7RG0dGif/vT9ydqW67h2WGGlKm27TKuCxdr+s7dQ9w1V4wWdbniPau4y
fO3mzIt7tdeZrPRHGy5lxe9JzWazE9/VVTU2jiv72IUdurPAFMCnUICt/OYS23CB1UGuzQwEHkZL
0Rj8uTAJ2X4MMYZp2Q14Y21Hc+yRxpp3/So6FWcaJYSPKTOuE2rHLXtpa4koefoVMWVpiT10STew
1nicskJ9nZv2S78G8u16kPWycdq2QsGP8bFhWNABxSE1ew32Drj/GGGCx2XJf5+pvnTtm9a+dHTK
/QQE8UeN/y0Kd1N8dmo/fkEGv74AQP8i6yl+cZ3uNjr6auw2Mmf6zANXnULDMGoRj1oIAhRW8V7p
vBquJ5BaiTEOXCP9P00lCgvF393NE3VNv4NvMWjZhurE8NSvquREU4gtIbITqGa6ipQjGUClI0dg
baXKW4RNy1tjg7rwu5yfbWXxo3LAvAUUqoyLWojVkiwsm8vU/X+y9XQ35Nm+Jcbi3Wstzl4BOH2I
IziicgGIGdTJV+mEnsLfztEMqp2rVkJeTx83dUb/f7ppjgrjYWjWD1gj+KL2lhFQopNqKuFXbcp+
N9XVeP6vZlZ7pBfWezNTAxkVpW+STx1UHpqJcuVoi7Ld5EmzvOma48JPAneiTYnc28YSnaRGdOlX
VvNcTiRoDB/lVWwIo+8lISZLTCEISYhhbGTznPLZn9kZ+OsFH/Kq1migKkjKL+g93/TYeFfvsBwW
/eYukMihKLyiB/7vazMj42aSAEpdiplOS/UFPz8i0wKqvtrMj3EEyH0Z9JPS4FJjhjz9n/u8tZCj
hsSD6A7DCM4xDpbEQI1Z1ndyHN7dWatQ6ixLSGIXKdi8f13IM2zpECd5+NNfgjR7sOf0KNHMULlU
lUF1rPaM4i5lhTVtm2Ygy1D5Ho8qUZuaXn8Ex2Nt1Q2z1ht3OePWWWTVGUXvcWvkGfLoIopPjtY5
L0VoGifiFvTlKDi/lKVwXlA6rXRZIw1ED+v29xTgHh63xvdEbEElyh/xiAyonhQ+lue88Twd68At
qKN06vnvTL7jVdVIVHVypbKJbBcttZVV/V2mf/Srrkn9XP+7Tw1Td/39GmrsCLLq44WQ0dmBw3kE
XQtyNyl+jIThm8npGgqfY/TAs7nspK3VX9YRg2fdP3JijdHtYKVNV3VIyma6RutBNcl9H1IH+PkE
BnRjAyJHBPFctRJEyjg3T8M6H4ag5OJxfrTbqn1S3fR40p0fu/Xyf3qs2jsgzkCaGJoTO6Qe5N9H
/kWvKuvoQsvcKHcPlYVRh8kJoeqk/fn/cXZeS3Lj2pp+IkbQm9v0tozK64YhtSR67/n08wGsVqp7
7zlzYm4oAlhIZWYlSWCt3/iT96YNU3guTRJ6eeTd3Z4nupNufIrjd/LxIQ8UhTap1Xx2ydDfE5ft
qmg2enNq9RpgWqaMD2NdTQ96U0APBFOxk332oE0P0A6g3yQt2zkRt5RtHZA1hsr6Qq+/jxPeEVHI
gr1StRcqNMWJfVW0lTko0a91+Wd/4qTRFob1/PWf8bI/Y5X/AEYuXiWhemnT0Hwag167KhO4eZn1
thVsCVvPSS8IwOkvKgvLJWleU8NG7GbcySz4XJH3UlIVsWHglG2F4tmmb06AtcK7pWW1Ii9ooymu
iLWQixHacqtu1PYF1WP1EclMZfPHGZlwhM2r7YgzKRnJCd/yUVPfozT/0GI9/mX3H2qXCogHMLk8
jY1vgw6CIx0t+7npCmVT9J5/pyhg9cbZiwXSwKCeGlRg03uAJC5M1198mIT9mrBOaeYZqFqvWa+h
F/s7bCwgxcummiQb3FCboxw1Bwet5czVr1VZWK8C+15mtfeld0P9uW/1lZwEUjW7zwLrq5wD/2k+
qWXfrS14G3deiFajk/l3bGWrTT80qOrrPoB52am2KLjHSX0vW/KAlp9/J89cYzxXca+cbv3miFmZ
XYGTqMHKW8DGd5EwdKoiy7uXZ0ForKKJTd+t32oN5+BNGLjKPuCh3r0mDvJFKhcTzT6IHkhPTxXL
QIE9UdL0cJMazjBKnlz1PLpatUfP/72uXYS6psGsL7GSQqnola6+dIG3DCcDRcmN7DNjCLu7ADTH
BkedEvmQzaCrWGJLE9ZY+rjK01ScDsI1VZ7JgzUIE9alHYwzV7AIWnpxJ9Cc2jz5s83bnb1zJXJH
8hkCDA5bnOjxP3uWR075q8fT73HqQur6BMuWfKr8P6YrFOsPUdJi0NDU4T3+wR1AUCq3slkrWkhS
kQFINOUJZ7sHyO9WcKAsspozhOzzecggZsm5RdIAGtLn/W2aHEhVdCntMFv7eTACRP/bz9oIyT4P
KERJF+tbv9UFR4ofziVQBOIjCFCIvE2VwXKqEyevctYkbkXy7PfUxYC7TNCJlFPdVpuOBVccyzrP
ICWuOFQN4vi4NBWtuPeLiJo4g1armV945whKeWpAkbU0vxTigGtCV7JKl1Eu0DkcEEJ9LcdkFAi+
JygC7kW2VDToz6reAWEUs+WsxJp+ZTAkST2Yx0HK7NUO3LwWGSMpn0RKMn1CP0qOyR7MKqAB/f/E
p/3gw7CNxoMDYGdrD4O104XYje27E6SW8s/mbVQGy1FVBLsi+DZ6m6vVOUskVwePVBnWzppb/eVf
c2/N2/8bBiClK93ZxyJbXaUqe8BWWzUyHY1zX75rW6iWxWBOGdB8/9J4jXt1hZyCGVvWKUFwe2XI
ZHXpVfEa+Z3pMCDL+2g63w0jzw+aS0VKKkZq01c0jpT3Lgn+7I7Cb12WK++3aKlGGYTf/hUtu8f+
G8wLf4k2Q9fYomHIL1roPMdu8QZH50tVekKdKKpeAvgBstvuEv2K7Gu1aruyfAMb7uwn32uwHuqK
NyULcbGUr5F9deo4PJqIWsVIafBrb02YFlZrxnfYdeAYMWjWizmzah2doPhppU9S5TPX9Jc+COv3
KkrId5dD8qCQgT3UJISPzu/Z2u/ZdjnmP93xKU8L85eYHSNG9h4HpBnn0kkeMmhrh6F3PmcHGjRH
vy2fNGvAL8cPwTDiwPjhaOUbC271ZwNrj1stevkjplGzVns/uJN9VdANfW9HjI4GFaDPYFHEaEh0
3WlmruxRQfdOrQkmy4mNeR+aRnuvss3aNG2SPifTmwfMDJPXNv6BisAK0KvyzYmUYCOynnd5r5tn
1TW7bVKGxbvptme38YEbYlaFRtX4jKRNua8sCirphJ1IDJoAKGQSH21g1tTsyvAcJ9iRCKRTqkXO
A5hg/WE8RV4KamnyWrr18jl05uK89CHL26/nhotFji4zTXRNigHxkETOq0bYRXaAnqVydYUn3W9z
uhRzOtkDJuWXpqrGV3Hyv44R02cx6x+v85/Tf8eoU7btjTD4YvlOj7pa+K7FA3tmNCqfG3ZZSHjH
X2TLTmAJxY6dn0w9zp/JILNsgC62cf2xvwI4TzZGgkVTrqKH4fbdk+9A0hR3hJiy3dPvMYrNy5jE
4skxjXmy9Xse8hvgU8aoOFtZlexznxQSaArzxZ6bO7kpm0s/XJc4S9wnlFeuBTJl6wAtwu8q6iPk
ZppXJMtWs2AfpsUI3qIg+RqLM9Czn2eyT47KOGQP/ofR26uQ1IG8FE7tcYI0jiaH9tF7DglTPaoP
ZjRoH43xWMVq+x6Ginn0J/5nGVVN3ZtFmZu8hN7fBSk0RNlP4aZBxbLWL3rGV9vCzxo8L0Ipqta+
eIPureyiax4svVaQHcxVrA3U8iMoNVRB8Hdqil7ZItM7b72urHFbBhpIveM41CRae1wF7qu+ypZS
dAi0bgmTFWsRxjLbeJpt7HNqBE+WsNlDHDpxs7WqhIaAYRb7Aq3n//vZ/xznppp6Nn1/7TRGsSeX
8b9/pUY13G2ISBGygc19g6/IukFtbVe0whI4haG4aib8LCTEIgizfi8/vx62D0qvVF/SIe0eEFf8
7mpuezEq6pyG2mgXuLrfZYFHFnEC1T6GmgFlUNR8SsFsNUCY7GS5B/HGbhUCttpDVQCqaar5TpbZ
JFpVnoG+Lu6g+dj4YXR/jrYUuu5knNaY26lHXVhYaXka1n8rxUrGq2w7CjkAFZ7YLnUKEqL4Vx1S
0wuu8lAID2dSJWs18FCk+d0/kOA+aEZNZSNqLrNYjFZyXVrEh17RcLoXXfKgtX3frrpWxcS3aEfk
fYCaYtJWP5ka3xlpDPT2Kr180LqwhV5SO98VyC+98EDppyc917/I7xX2MLkxL56WrzmytHu2c92X
ogdSBFngr0rX51Vud4IGBl7a291q8E2sCx8i7ZcsvMuauwrrX1/5ap2sK7sAM1v+XcS/xeTcJ/Op
8C6yVI+RX7Px1cTeW37/oneO8TrXtb4F4+icg5Jb0RA1BoV1XXkHhnbu8yj7prlIh5Ywd5B5zNZW
YTX37hA503P7bFUDqiihz0LYtNVg3yA5upaSgVI8UPalVT6u+yncQfPvLuo0F9Y16StIpLK8gyoC
lDd2BAdjzupVTL3yQR4Gv+7uZxNlPzj6Sz+6qK+5Prrw6AtziVLFqtMogJTd+po2dg8Fxe6i+iU1
71R94OduJFZ4CMOmhEmpU7URBzksByIBJ1fhWK1LpDL30ter6XTtoBvA3yeBNJV9pdfzeIw0yjQS
qgr++CFzPOsiQyIs2+4HB+kQMQFHIaDnzWCQ7B719n7Z3k9zDWTDHOL5tYqOdZt4za7Pk+k4N9if
q0WPZOPMRqXVLhmkCBwT1OQi7We1znvGMWvYw2Ycm9XNktaW8Iqs9qPD2DlPk0zS6Iqjn1xjQvZD
KFl7VmKcLHu470VaptKxwonxlwd2OjpeuJbfhPjGfIRmF9FA2SW/K9HvVYiP3bp+x/+7PwK9aJMO
XuOJwbfu9818l/iCaseb+N0S72Eclfhvz1+gONqDzNjEEfXZMaSQYeND+neLKkCzjQqRnWfJcm/b
6BEoXYYvlGhmWdqeAZacl0+u+hOEi9A/Ss1uzNEeFthCpvdXmYPp8EFdhaTCDrnMInq+SY2gdfrD
J2BAjLcaGCeZn+FPhZR+X4fCGqi42mEL0VKejvGcbFyjB8knRpyyL67y7HaQfQCPVY80mghS4Tzv
Pi/yJvQ+ZOfymiiqoG7t4mEgO//1crLpif8Cr+Z1SML0fAubuqo+RtAfor2m6Ksp1lRs7fVRPwqD
im1e6FS6H3K0r8jH/v534EEg2tPnv7/HXfTfEMfh/egHUtXuglTvM1CSUZZ7mwWITlLAOfSB1pDl
YI0nA5Hd965ea24XOHsgBgIgOBNlj2ssV3DebAopZQ3jK9R117hg2hsgNfrwzdbTr5HuDLtOb/uz
dBGHrVn5SMVlJfSgEtcYYb0uHdNvXuvyTPEprNrOdLj1/7cw2QcAqAcXNsULEkkiifCL5dYOQHYt
m7dDnk8tz4Zoe+uS0CWUG/y7tCmgwtQxUlBAmrrAtI9IWoBy8PkrxCae7mYFoc6efMvZ6C31u9b7
lQLEM1bhXIdbN1PUTdaNmBQJd3BjtO97NW2/zEahntR8TlZyUPZ5iQl5xXXDvWxWk/qOw5VLfXr2
umHBqGJMvbV8aDaWoeY4D6FbINNwXQiYLEMl/JobOAMGbnkJh6EiMaaAUTZws8NV2V9ZtmPt5QM5
QBH6UM3J2+1BfXse/3Pw1l8N9c6n8HXqIWcuDBED0barjlfGJ3+ElNpVjqpiS0ua+8/RTjRvc+Uo
GkZPc1C233QsMqBPwjmXyy9W36TNgunLqCBeGUTxj3jCqLbuh/GMAXVmXfohTu4s3ATXrBSPXoFn
qNr4EEuj8aMT8FtXdwx8DyFABI3fHtS4nR+sHHiBoYbqVzHJH/qzppGBlvnVwXfm6xgqsIxFFuR3
ajZ00++jj1KS7JKHIBZL6WzG1MYoh7vEGzZRib8qFcpPWspAWcWy8BuRa4NRx5EaxbviznCaJUx+
ymCIA6SC5/8IU8pRu6sE4NJHl9IZH+UjJx4TYWjm/5AteUhIuW67UigiC7NK2VfjsrpyVD07fTpe
mtvSxD7Gh6K+pJLlh4jD/C2LM/0UyuxQhgHadnZJYN8+ZxwZyqUwUf0TX4lZT97GVxx3I5/hMODu
gUhgPsglvzywcw96kUv+dScj5FO7MKPwAArHWB7zsm/QWBTWCDzeVgR662JqHWk61edaS+Z9j1zJ
HfgM6llpD7YlBpaVTL23Tyv3p3wwdP10qCmzn2VrWQe08fhHn1wGwP6s14PJpuKxhlgIAWJlmLWL
p9BgHyebJxrP2v7NLRp08AEE/LcIPOz6N4grf0Q0jdARtVqUusSyJooV91Jo6tGIEpY08mPmc3xo
UjS4bx+zzMApeR2Qzlsf3Jhwbzk+djBi6ZPwrDvObgxvWGm/D0Nev+gTGXaY5pRDuqa+p3YLxg/r
B7Jo0wp+1vhjalx+YXYLuwkDV9Jvrn3gKx0fW/5gS4hwzFRz7y/50oOui6KDCzfBsINVkUTvmY6g
I1527anmgjzZVdDsHBxEkebL+uc+7MdzhifXqorn/rlGe/vLHGCBWkR+u/bT9tJo7XTfWIkHOV+d
NrbJry2IzfSxhuN26jTAKXmsVjAt24OsEyFD/xnRiojmfxeRdFmFjkH3x2t4c9luVZzi1mAukr2r
xek6t+G4AJb163sl/ugmB0ZcMkGL9cPYPCyjHWzqjVklu0wvSOO1pvGmoBS6jgM7uuhear6ZFJ+y
qeheJqDp92TT/pJRRVB6e8vomMRH4KNNZxwSWdIVAT4C8tTuFX722DzBcRHeAmhn7PpIcNOF2Lha
KN6mC0qEX0Tzhl+WKuSpZnkIXCXm+jZQdwiVWyTNNr7jZRtvgCGcpsbRsQYPQDcoEsjOecC6ETMc
SMpCEAQzHCwXD7GRmy+G1vVHNDJQuXeC8m3IQd4UUzodwrwr39QYXJwWGeqdHA0t6Jvz8Apv0b3v
Tfu9cyN8ajA/WKkVPqG2EnrfLF8/mVaGl2o2fExemv5qtPkdkznrfW6jjpWn2X4J2cDsANKGVzfX
7KObq+oh6ocBComRblRYBjE+lzvpoiVNsvQ0564q+j6t64Pmsz2Imp4MzEWfjd3EMk/2+faAnoSu
dzsJlWhTMCl6a7GQdlz/Mkezf5kqPdhAp1XWCEXYPbvdTLnI4UxHTRzp0fWkul9RgnPub4faqpON
PWDhIvvcjp0V+IXwgjG8dr7FoWI+n/O4RWyO+Wlqh6vCd+dGx6YRVZJA7eNrZ5fbiqzMPaJH1r08
G4Y62bOLdYXI3GefV+r9qY6tH1NkrXUkpF/IZuAiMkcmelXe+N5NSKSavaUeTSHM7qEiiPDX0yd4
R1SKZf1YFpaNWN9zKQQPsmVpkbrBK8bbyaJyPYIYz5T4lyxJY+H4jeqYc9XEQZ6prfruZ157CMn/
tXt26OFBbbzvkdN+RrRqNe2Q6mLv6TXDIWELyYJxgGRhFxPV7EHbR2Ayr0sTbXnytkVRb2RMjp7D
g123OOtkWGfnvsMTGIG6MbSzj3zKLAQP5vFcJ4P9Wo6oaCZN9gGJdjrMA2I+po6hBuWncQVdpznM
BlMnKfuODGm9tMlUstXwdePJ9LWPybT01zGfX5xGt39ofXzmAgw+ksTXNwngkKs1ps559nOd6g0q
W6pnmB4epHalgCUbu2ozhlgyF61x6vLaAIQFrffCbSLZBp1B2VvGmHptX2DODHtuhTM0ARU5JN2M
IHoXz6wbP7MXt3wFKecEfT/A0hdffZ4slMOceIvCVn+0U66j/eyoEUiJBNsas3CuSyd0CEzFidkl
UIRWZdUNV2niMXCJmkb9Buwguks6Mueyu1Qhjmm90+9kU04KtaZeW/3oruXmKXcqxfVWI3+THdm2
7jin2lPKLf4prfliChM5FAHQ/WpXxtOEO+Qf/Y14Tv8zfmYnvEl7b+mfUCuK872e+JD75S43FXvg
/PcB9W+x9ZVHmBsQXjDb2MFPQ27X7l86KCsnH82xjfyvtNY/Ds48vKBQWf3RL+JDaiICO91c85pN
u+Gbj5bjhk+lOR3lnb01PahznQNolBr+G/rRPXtOdhl2mSaPnyArtOJBEWlWCjcLB5k2AlCtmA5q
OmlDQWsALLtg/uSwPNhpbgGUz/Tqu186/rFC+2DjZNmw94TAwRziUz7VFrjQxIE/VbrpY4K/ZGt0
UP9EV6pVFMlY+8h4Fa1mvS5PKYmCy7+fMbKNMJtGAqhGbdNX4p2qN8p6iGr9Dv1QJBe1mLS0ZQAw
UbrhAJ0WW+extp5Sqx2/+C5XFY0Z4vwpUfW/cscMrlFXNOupxmFQNm+HhOL/VTbxt0XTA2zjHmWn
AaKAyzdhsTXfVVSSjtRk3pwxSrlQqnhvC9hcroT5g+o5bGQEBrhQ9O+d3ano4gP5kCDR26FOWxAb
tfPt1iXPMMgZr2hvjFfbSFExNM0lAiWQp9C08XMrs2OrNdPHCCtuA7TYvTZd358LDTX9KFezV99U
3zGRs39QsaKwEV50pXnTDKX5Uo11S2kx+FUEcXqWXQWWbvftmO9mESC7bMtXd3GiZJs87Awk64Zm
G4xlgquEFawlHracVVzn4sk+4lHVXCJEDtyVkf9QEAvXas15ZOvhHKvI6Xbz2ODLmJZniVwHTgaw
VBQHkHDjDhuEd0neQBINjJda1RHNo2VQsV9ayDv9ZYRI9Yz+hOCWBPw07GZXoxqfw1DXv0wRMF83
1wWuGLQaapjHGgEtgMU0o7GLNlrqRid5AYhJ1mShVmG66A0PIcC92bOLMxuqy+IQTNaLdxqGF2R5
svtOZvgGbYdApNC149uT35Du+NPa8JRxf/tarXIEouzOD7ILsZ/gFCTIHU5NXJG6BbWT4zwCctqq
tsPklB9KM394itE+hrWm3zs8CVayH+1E9MH9sD21sZ2/N/3VGcrqw3Gfex2P6zBNpvfU4K0rkESu
0H39F+Sxln4rqcwjNQY0GmJnMxZqfZeP4GNf5W0lQJxCoh+UqHDYpiF/AQpC9khkRKxp3m6e4nD9
r4G8RGGpr9X6IAd0zw8OvuWbJx19tTGoXmT9xkrX4URD7osZQe+yekGScr7TNOAuIvNtm49a4OJT
xaVX7AcDl5JGq7SHpqpSoaab/ayxesgC85eqDC82v7z3Eb0VZCf19MFDq+nQGqZxxCMgvhtSbF8w
6VDuxxxNKgtljCuF1eZSDtUL20NEWRUz9DdzU1vbHlu8L/KgkVWwk9i+ZnmHSKbrhwc3svTkCpJD
25uZ+whdQ72Xv8g4tR/5+ankWvkNijHZAvLmfZm1eRsM2a62uPNPjoLl8MjaUkty+5SjDrXTzTB/
gbT0Y/Az+4cIHcwmWxdhYlffMfhJjj2psLtCi1+tqgyWFq6vVAxE/ygOVh2++tQLj7I/AUasrezk
R22Yb7U3OaRiOBg8Q2FRitMB0OIUqHzPPEDloJv23QzASa02Op6pmwKtmt0CR1poeE5Sv+KmXm0i
jyWQ/EM67fRn8zYqC3oGdnzrfgwuep7wcf/xC0Kl29gA3kU16J8DuV7e9V5Qn2/9Te7WZ/Ea3lQX
u2rG1K7vLOM6ikNWlwrKpjEFixQOyR99S0zjZIdgUj7kgDwkcoY8RRYiX+exU267uv98wWiPOTmo
oNCw5u9OZ5kHXygchX2DwqS4HKPQwRzKU2GtNG74oobTXvaTvqdohYfXTjZR6jrFeVI/40GQXuX0
2gleFwEBrwyu6qCHzscUevBBeEG8l8+JXxZntugB0kWuCtC374AisFKPQK8y3pI+KFfy9I/2MuGP
Mc9V9ZVhlMUBSU333lHaB/m7TMLOvQfy9qBhwngZ4yFDvA8xuywry2sz5uyE6nrtVpb1jLNm81g6
MwrhNuZhVaCebFJqa8NVyzcfReBti8XDXk7qfukd4IL5LDHMse5ZD1UCGdLvKfF2k/XweyzwC3tp
8QrsSLTwbiihjra1kpyQTzdIPGgnUOAWOrdj8CXOsrtUdKNVPh8NH6iy183Ng1uh7GDOeNq9K2ie
NigK3vmzNT7EdtZzCw8/FDOZHmTX0p90+4Yt4TWkoLb081HjDXd78kEIgFyXGk045Cet9w8Yeynv
1pyk2ziPi4uHIOoVhfpyY1Js/maZCOSGGVCCFt6cZ/BO2Y24Bx6H2t6wFFwjMhdlNVOPfriucmB1
5R+XZVDrGN6WxZx/avPwqZ1Q/9vqPepLhtmWhz+2qhG52dE8zy0bo1M56jBBrdy6GDFi1Joa38lb
FDW6+KIW05u8RcmuQtUgQZFrXe5kmh1X16FrLnWsH0iwGR/tHHUkrprgzi28+sxsDHYgPL5ifvgh
NwK/QyvQs6ioR5+hje8Hu9FIwle05m+hXl85l9lIfsoVEQbVwbIsckzlDha+c7itlORyabI16ClT
Arv+N2OlVJ6rwE/uJYdFslZqx6i3zuQVoHThtZS5dqcorXuofR3InBNUSDVjyLQNGwfcXDko/Qnp
o6/TwF81DLv+afL1+MkFPpjZPSCDsH8Sz9Z1OkfuXja9RMVZcAq+yZac0xTN6xRP8VVO8jK/RWwu
izeUM1XsY2Z1S146uLYzHBeyFrh3ipKrPMgBeUbaLrzYWQaja/KmlW/F+o9+G4h1lhlXiP71hvtY
mnBYXQ8Q1axiSZemLIvMIU+3SQ1KHVehZxhCwV//OMHMI5Q97DSWE7esnDcrzfZlhzc7dxvrMXFb
4IF4rW8Hvw2/1/B4uxYHBYu6v8WS4qRbiKt25vhTjsuJNvpY67LR03uEeo8Oa8MvTjB0T5qQTpXX
/8yzsMQWZqXYTfHWzQLy1SFWIEeLFHlTu824AYxR9FKo5rbNwSNBwkPBONzXPR65xtB6H3q4dKvI
sO7VJP3sJnpWfIzafG1ABu2lEXcO9grdMw2pgCAbkYmSJrSIPtbliOSj/90I/BppSryKHheeudUV
AOlsCDnYpH51UwQXEnY4d47OrQwAICBdtDaf3ab9hUDy9M3SfDIw41uDmdJhpnp4LZBEKPYTfR2P
o4Tk+fMENgnGZFhcJUpNNtFtLq4SpTbXiIvJUfam+q6Lk2xjWtg3DbranR08ZZ+yWHmo+D+V56ju
lqaWOONXGVZ439UZDMxcojErkq/8qT6o8GrPUdRjtah38SGsVcQb/XY82KY2Pg7wgeSOQh5SL7E2
emWVu1rwaxGOnsjyfkbUJgzcXETk9lSi1Mg+JHSqZ/Se80fDRJukMaLmynorfrZdpIaFWAgOK+au
6dJ238xgSULb2rmsemCm9N0lzmrk63q7QWtIJJQLXbsDwxY+JSZ7AN9Hnmsx4p0aZRPUmMLI0UiM
Bgqj0sM3NdzgaW6C7VzZycNkN/kx8cl5v1KpTw5hiliMoeJWsEBSC8T+qFnQdiRtSbaRT/27Pffm
pptRaYYL7gKAhIsblApapxnKTrIpIZAWdkf4DDzJnswrEbQU8bGItzRsIW7xMsRt/2u8keXJKgqx
A62FhWvvGPpGyZuZhIU39bsFQ10kQ0RaVNR4tUi5zGk+XXALlPvbXPXSQ0llax2J7a7ROjm8DOci
d8Byz+vkM64kVfog4y3MAlmwmPbBRtr2XAz2BwJLAkOsVs9xhZetV4CgRaKxwYNxSuptrmrz2m5Y
yy1vQc/sGRoGqxSZYUTHCcYcAgDc8TYBW3jkvLT60UWE5K5PHQFt430rfrQ05aAMkxFKZm1qmNL7
2qjh7ouF5VhjSOFlprGNIo/czO/1pTzjKsrPvmfCZWfduSw5l2lTc9ST2abC10TIj/FttlMAbXhu
xp2JIjrlbPr+OBQDKmC51ywht4FpROFqxe/fuJip+d3PqHXLmkhhBe0Cg+giDfF+MSBr/k4OYRQO
J52OHw1LtKyWyGFPFE/lgKdhsvWzcNMKp2Msb+5RADH3gwX1Qf7BWux17+IieoDv4qBu6ZQ7lASt
5U+ngMpcZ+FUHodkDB6mEBORYZp+hKqCzLpYw0co+hsbPc8Qa36LYrBS38EkTjAt2OSH/EA2sUoR
+V95gIVFKocbaorL8C05IKOrbFbXLjJjy/ZgCpX63PPYlP/tHzsGXFlYEUSI38i34porrFNibOUR
BXbzStmZNsJy6KqKLbYz/gXuic0u5p6aBUc5qOxXFGeC7Zg28XFAhHAbC4kdCclKUze4grndDFWJ
AoNsKkq9kREpYH/XzYR2bGTeycNQ9b9y0heHW5cKNuoumML4CLXyXfbnmQaHwK6FoW9wdassvMoz
xL3mrZkhHHXrkwOmbkXrEujbLs2D7KxH/fvtN91kyNYhBPceiQshQqcckqrkZEOY4epVeveMsmVC
Pb2gCOSjvTuym/9pIy5ejP5PlLKSlTq4yctg5NZWL4zmompARRvTm7FZRxNAMyYELVw7XjBjHrJR
1zmuXyWgTMLIfNzTshw1D4iy4yrtSnuXPyGAH4L1Lbr7bIi+m2YkluphekQpo9/IZgtSZ5MHpXuQ
TcdXfjjuFN3LVv40exZehDItMvcIQ7U2wjyZoWN+JnST5qIw0Jd7MIwhqdeV0E7KtD46SZ0lyoj5
ugv1nSpwYpKtIBkN8mw5VBYu2kr0LPtvYYru11sjr2oIXkVzh6f9dilk/KuZBvVhML1s3WdN8MQN
JV5TMpi+Ip13nZqwgfQ6hCsH2NTP2Rh/pVwabxinFxBdlYgCT+vsETdtT0bimfin4ZSml0q2s4f6
Z9rlXnq0M1KniVV/6/VpHL7NAONRiIIdaeLOzDLy83BrFtFEoli2c3/CVYQdxn+Lk316t0VBIbjK
+5QtblZQznVugKW7kjem2w1Mjspm4AX6FjOIz5DbQGOhHqKZ90E1FVsfquwGJdp84TzLszi6VyKn
vL91cxv6M1SZif87tLPS6o/QNo0ewIDeYYo6PSa9ou4G18ovyjxMp1BtfZ7bWCJ0baFvKPH2L30/
dKuZFdn3llv8Qi7yLW1l2HmJwu34l4u/3Fs9VOa6q13cAkgK4ulQ2esQfMF3BWGOdCAJWQM+3PlR
7x/1Qje/sClmTy0i4DP9hUr+8JR4ZXf0/BkBaL0z3juT2ogImGIYp3h0lHfo4OlXx+ZeBpxcubjc
NK+KABrdDl370TVTdrn1yLM/QmF1bfAdG9e3PrJUG4ea4ENUN+Wu8wCrWHY+P/V4Oz54aHQCZ56f
BtWZnsrG6tl5auNJNu1SCY86axtQgWFbrY3+VdOH+oscNMVeZEzJdssmqzZucLP1fQn1W3Q6FfhH
crB2WJO1WXAG0It5JQmvOyS8EHaO4hZ9YPyr4aaS9BatWYs4iJB4HrrDnCQ/ZP9ykLMwzCnW85yY
rKrU/FSAmVrZBVtAV/e6+44rcgPDpn9DzBoUUmD9SpO1paj5L1TIEY/x51fPM3USQbV5B0wPX/dY
7bdL+msmHZn7m0Q4WXlD5SLMDto29rzpnYI8ovE4c57jLpre3XibiajJwXJ9iRLdJpmSf0YpUaX8
+Vq/o+YeKW/5Wn//j3UUbvwMnqMybdwM6dx5jM0vXRHHe/SSoRyI5gxY6EsPUx1H2Pka9T0tZ8JY
TbPLFZ41sMUVPMzxwNX1YyCGw2Do77S+Pcn5y4yiwcQHjt0uRcmSGdNm6PHAWXjUYwHqpewxzUnG
kRx+TL5HSL8XWLrLJTDQffRpUOKWw6kYDv3wc5iMDyxKMdudMLqJ9eqxx8pVQ+iuhVY5UJL8Vy0A
vO/Ztlvr+K9H+60WgM3Iucx16yjXCzKsipXhNKKo89/KFolmPMy9rR5q3MCGlQwB9oKLgtyw/x6W
A3pcFNh8iIqIHEWocpk8kRD+ewa+qyixszNHqzY5zwE63cupbJeiU551H7hOKid5biphuvTaSk78
LUoO/ytGNgOlh9yWJh9Z5tXLRxv6/KcRowpOffAz/fDfPrLIUqhpny+T5Ae55SvkhCHL0YF2JpQg
y0C4M6kuqISgOHaRHp4BRH0esOdgFNmHINzdemu30vCtFaFLgBwSijGZg+GnUVr7RgCh1t2cv6pm
YYPSbp3HKYk4+KiNs1hcGhG/29i1Tku4Pwb5EZlqNO1FfCwOamOQumojfSNnyIEgUPK1I/6bvlL6
g18qwjgH3IJwPNCbs5O3WMS4vY80tGu0YHxEb2YnAU4tirf994gl4yFZUAMaNn7SlPdtYlRgQuLs
r5rSfx6X+tcByNV2jjMXOgKlUw9o8bEw9FWlevEjlqYGICPspXaf63tl+IZ8QfLmJ3157IWFiZS4
UfGZd4IxW1WUOXb54PhgaurMOehTeprLnlqo5lr/h7XzWm6b59bwFXGGvZyqy5Jsy9054aSy986r
3w8hx3T85W8z+0RDAAuQ4kgksNZb1kMQ4T7XY2uWl9jbZabJF9YSG7+64ZvY2cg+8EDXFpOJyJRI
YOMaYRIJLZvcQeiq7M6KtcgdiBEa88jvsN9z4ACSAolSjfJVO3FD634hsLuCTl0M8EW7ACFyVw85
JvXvMWJYMLFNNf3HPCRIsA7XqnuXlN6D6Vkv6lAm350hQ++9qB6SlvoFGCpnm1WZtzAyEHvUvYIr
MHrYwdWD/TykBs8dcgQp+hgL2zS683+OaIzksSrDGovLprq5aPj08JfaFlSIrfiAmIX0z9SHqK50
/BQnT30pRu1bX6443IPe36RK7h19qc+ObKqtdRuV0oOmwSPB/tz9aeDkrWg/td5GpVMp5Id4mjP4
o3dEiyc7up1uAZV23QfYEm9zmuOnOeJ9nA7PydAOnhRu8Ccwqsoa/Q4MPqciQNM7FAHQzdXIddIe
u/Sn30eczaaWi8DIsBDzOMynxyHDPOY9VvRfQnS3u9agmTt2u1OUxvwRqcZrhhAQmpuKv6kKuTg0
WufjDQBKg1qt/jqFFuk4Ltw4+UVlzqlwXrbaeouy67DmaY3dhIKSDnfF8j4sja+pYvvfctzlF12v
5GesdruDhzrjSqTjAuWW0oDxJay01yBsdXBLyrCTXYRlgumhiOtZThoDJwUkmsKH1CF/KIXV3pMt
HUoq5TeeWEjBV4pVrEy/YCtqDvpT3YCFBvmNMmHmoasYDwniiuAOo1WkkjUfAwn9XwbqxoiOk2Pb
crRz4+Ar+n2lucFdB93vhjQ+7i2o+L92PoY9hTs0e9E081dXJU/mFSma6DFSk9xR/Fe/I6lpG1p1
CkJbe8AnZyv60ajjPhg5HKKnxaY3sUFBLRBNN3dl1roH8WLasYsotP7WLIYQhk+jYq71HlKC2ghW
dt8vOj75esjd5r7i1nFV9zjJiaY6qi0bObxivEi6BrPS3itZnmBBh5mOGMQuiKScYS7FoJgUtaqH
pZiU7V294QSjFz1fpRGDPKu17qSii/bQK/ytX0TVk1lyBCnS6rG11e6qmtzrJv3CfHqxTTe44oYR
86iwzbMYSGUJjLiDnoXiqlW49CeRQkRf/O2lndjKjyhrrCtXyBlO8xBvXup1KN+IVVA8U6+7MNt0
UpNtWmiyV7hJ/aiDKPmO48CT72bpo94WyrY2uXOE4ejel1r2t4CiT5pd2pKZVKxoE+vYwkLz+xm4
LvhJByyk3row+WPtW9CBfW+8QH3sKmxYvYQvRMhza5vXqYr0Rx8ekVeHK6J11XmEbL5MPVV9Rifl
B2IF3XU+VXzE/dhvm7UWOs1FT9QYOtQTuuYc9o9o6gdY/agZyOrYfm5Ncy/+UTBROAnHyCG3Kc4i
7M7SozyhEGzYSZnsa7eilRaGs7cDE3H8aRAwR32HQEO/7HNf3s59mAV+nmVoarUQE0SY0Zv4AbF/
+Zez2pSSDoTgaoKTUkCeZ1za03uUQ3PgbuEeAUf6913mjBvDgTEjdzEbRjyv+DFZfPU4D4AICeWN
Ty6FDewECekZJZPnnStl3ZGQfDZazh2+3OGU1DhH30bUqp2UpMZYpiimxRGOltwgNMK02O8/hIl+
EdYkSD5QvR1eCgCyIsxTorfV+vfVrGk10ZzCcvDmixF48cnVOcPHogLJA+PZpGC06S1EtMDjcRSQ
/MmG1/ZuFOwLHl01Xop+I2qrw4Cg0DLy2eXX9aCs1CHP9mK05x9ToFZ5Zw69fjbdHlgMi6khdVdI
X95aNPORerhkl+5BNL32F561BfgVPpDrGStE0MxFGaLGPHpJ+IKaGtIOevk0IKx2jSh3jVRgEbyU
PeK1aZsNW+QkghfVjl4VSW9vrdSmXpRHe9FdK8WwT3qcXMSkwuvhEuZufxCjf64thxlb9uk9q8T4
uDYy+6+NVbe3UZ11f1tbnT5BO048xfe1m/RF7sixadpxtDQfhRZeZLl+u9Jy7iOWJgkRM/866VM8
G0UgshnuKtYihP2maARWGRGzezuu9kHTnGHeBte6UjfKSkyBE7SQOl8/dnph7BByfQpQ/UTmU4op
HyKX1MqlgbdQnac7Kcs5/bu1shIxhmPYJ/XYYMSeHDTFfsUzC7mHabp4id6v9NGMV2Re0kTvN+kk
veTb7F1ayz9beqec9Vi65/SMLpJfIZOQ45IkIJ3U1j5FickiSkbdHh1US1/G3LOu7KL8kXZG+HW6
yH9f6KQKRI+4GP3mh7hQfl9Mwf9TzH96C7Eg6NITf1O2iBJaWFKXDzs2AP1Llva7OK2DhyaZKlBK
kC9EvwhzNYQGTDZPLzxcdr4bhw/g1P4R5kyriTC5bT6EFa3EoclHVnpe7f1NhwG1+v7P1WxHrtfi
TQ3KXKtcwr7YDzAiiwb4DaKQJZqGXktHUeaKub1cRoXcwjwqhBwGyfx/nSs+hngjsTJ1cek4v+/8
Ief3FaPd+8cYgrrdwiu0lpFhg5lwnJMRdvqNLJn6jbgKK7xQ3EjvMWqZBtomsBaFo8qLdKz7rQhU
RWdVFqvYLKvTPPm/XXR6Ny+L9Zt54TqNQpxGp/d8X/jS978sKubHAOsun/bDogpIYtnyP35aX0Nx
wNOky5/gEvv5n//+dxGL2qbcb8UHn//N/27hD++fumay1pqVEMBv/ei5yUMZ20Lk9yQbD12ynf5W
NCHDAfhISpwru0mOL6/dcx5QH5mU+EREpvofpmP3+Y/pdpF+nF6Z2VIs9j4dB5JxkYeVfPIakpjm
BHKOtK/JOATfqZJyjEWRGs1IGzohBo7b3G2je4+y819CI7N6C+1N+DgidFCKn1HXLXUriB+1TNfX
8Qj1Ay9W+wDwD/gpbnUP45R7K8uh40SyqLnZ/8zQg6InSbY126OFMpU1xulFy1t3qXY65mJTHcQo
W7hzqAHqOL3eizDRb3kGNjuSSsm0xa6lQZX1IK7mFw0PBGqO9lvIPPApWDRdW8uXiQUWkCpwd4rc
EsaD53xDYbhCGOV3MwTOnYFftfD7a6VxnVFRQEMkBjEUpMNkB9ldsXk07l2UxIDK4cCtT2JuCEjG
dyTlISP/QiMxfIACXD+U0pM4dotGLj2JA3mGSu2fI9HwIezzHIEG4Pv3zzlio6nrWvUgV89iaTP1
7I0jWejeD0//y8S/fib8wdSl3+PkKctNthRPJwwLpCWy/vqVeIYh5smGrH0GhpYcHXvg2zmxFfxc
/xilKCc4te0zx5e3KHksv8X1mIKCkwMELHtl78iucR927gsFJf9bIwPZGrXORukUMvswIt4nxG/D
7Gcv29mXfpoIH1PZV4gf3Nu+/SLGQbJ8nBh6BXo404pt+ktM7EDBbgLtqRqN9qqKXMzM0VYCN6NA
rDJ4ZPbuk/gGS4Hzo8696IkSQbFW7S46cVrCovMvc4r+SVhTvM9ppzm1n0anvsiSg1Vr40bNdpUu
qRs2HQVuQja+QkmrT/IJyLmX/MZ8qmqvsYyUCxQUb+GUizzP3On79JKjJ/CCzby+bOUmOWtjGG3H
CB9kLZnEV8Hyojwuj8561CdfyL6PbiqrVyiCd+H3XN8LJJcUxOEyCPvhlm2/s2/Qld0k2Ds9mrnz
IiIUQ73JNJCaefNVSgftNpqYbmOOIRtWABRvaYn+zM8wJhh5rOZyzTZdwmdyo8eKuxTD4sWUNar3
iXQuRUgYPvcmxt6AIsKTVmXmvmg9eUepY7g2HD1e21ZYPVQDtjg+qL2vCA+dsnI6n0Wc43Vd/pVn
w5PVRuHrMCjlMgbZf+dp/G/WiY1ZSdOWG/HbFi+pmfcIzfJTt7JvRpDWxxwFtr3MBmLhkZSo74cB
1X/nRmpJ5X1DnjRDpX7i8Qpd2zBstoFijwdLMH1Rw8s3VhNK+GCO+jVlZQWl1sA7hCXgyKGpH0sP
iGRkqf0uRNHsXrOVnwhkZLdeFA3LTG2XUFsp7/15lekDCkBe1OAZO139Ocp2kT4OkW+jf8ZlcsXt
ycYvdZr1OdZnVijm/7nm53f8V3FefkwsTy6+AbCOIbro8h1Pc0T2qq5H3ZimaSTNTZ/hcx9jB7p0
i7FdB+yp110V0cYrbVtxCLwRwV3hodklk1gsi0i5Q6gr2WoIra5zaiwII34lueess0hr937i54/q
aJxg2FRfDTtCYB7ZqpMJH/EWv6dmIQbihJvt0JvNOcUX9ZibWJ+LlSQr34MCr9Ajz41dXejtpoot
7Yuur+oCEB+aMcW2N3nmQOJ7JAOLhEJc/BCQ+NRXrG2WGONaMEbMyvOn8118FPj5aVIFYirzqeoh
GzWyG7tceXkJPzqkrxd9HljWD6ORVVG3sRVwdmq/lku7AvIDbh1Hgv04uiaeARSxYSOjOFO5xT3e
ZBjjFD9TMzK/K550KoqKO3yh8xNrNVAKAxDXMHbYSngynlLhoddyUCCu6SzxgyyvjdEDs08Ca92Y
WvGa6/42TULr+6hKUCasfLyzRlSLOUcp21Apiwe8vH8aY+jeWn6CzHEIq0NVjW+VV5J3dkr7wfXU
eN0VVX6tyl68V23J23dm33AyNYO1karBo5Fr2MjyJ/kujS52nR0V7WmlKk7HN/H3AAMOVNWqaKlq
rUmiqvevM39AB1Pvza8GR1+bW+YTVfJmZ4w9doheZb34lKP0nZOcBPS263PtwTFPQi1YNICxiZER
QbVp5ENYchIA3f5t5I85KmRMGGLcEaMebZTcaNaUWtRX0uorwc7oysJfFlh43v7niDHI0gPI+tKv
EY5a4A+LWUiKYbSHVWbH3wRBjI3N0i8DXIhN1MFrUlK9BsqY9JeIuOgOcuHnzwVm9htSbA07tl65
kzQpfovIzHOd5vYj9uPNNqrJmiql7t7bXvr98ibN+Fr7Y/egUMzdVYAUtwijW0tjYg8C8rtNNMu/
86y4Otda90DtNn+RFaTESE7wNJ2aCny9RZdGznVi+8ZDSYJX9GdqYe07SalhkBj5C6oFlJDYox3F
qPOSoef30iiAQQoZl3jfdrKXxhBydXW/F3Ogk23UTioeOCbmN5KNpjC21sljpvQ6pMkM2ewzT9F1
hocl/qdcjWrHlZ+aH/rCqMKOPUcqbi7U4Xudr5Js4FbxXhoThS/RNPvMPzbNgwI16VioI0m8NHlo
+hzCytQFmLmm7jJdziFzU1zZEk7WDby21aeBWM46tNUx2cboFl5IWuT9ARHr/lBFXn8wbNiGl86g
TJaFotp7MTCHiBmXODFiiSnz+BwOctRG0sHrVh/WFpdOHDkLFBeHVVAoxoGbinEQV/PL3Bf54SOJ
W+qIRomj4d9C5r6qcn/H1IZ3mTf0/Y8a/uZLiSVXga/hlyxO5JtcP4dSD74m1/R9ihTmBaY1NgkG
9FGCPxgQr7mUK65E3xRhgro6inqu6Bcvb94Bv0fngc9lY+f2jbVpuFq8JyekXZTucbnEkqe25dXc
18AfgvQufVXfBfHFYKVsnF6KLsr6oge+UMQNuar3YzsJCJO53VQ2KtbQpNp4S0mrWFzaweBn14pV
wlN5HxF9sNE9BZdCNbsWc0Id+8lLpw/Ldx02aKzjLnPjVo3/YltduJZrpC76pulwY4sgD4NhejZc
41ag1uH73iCg9BZaRx3OHD4JbQuO6F9CS0Uyl5x14c1Ohiah2lU3hm8YSyvELX4Wer7oO5PyIlfA
wBz8aUAsEGfhuKzaIUJEH7SiwPl0QMOWYwfuFm4gyETROcMVDbXql6ZXAKT8C8BR9M0rzKsKuFBn
Df2BM+JKz+Nmm/YATxXbTO/g+aR3EbRb/Nskk2dZkt3ZUZveleO3yvScW9EoOse4KhIsLSxDRV5f
pbgOdN63113eSNGSSv69mWjdUSwXAO68hg63ES2xwPyuMXD3ddFCOp8V/IW0/9x0sgnj5+jhcpb2
F6MVKpRJ4jZXvlM6sG0FY71sje94b8T72tPMhZPGykZo+zbYu1w0fw2v0rfIKuWLWfRXXF3impMh
d9EldO7WwbYuKE+Jh10PSHUZDQpG2okKcXBqOmVd7cVDUu/Gt9G5GUzBVSobe0udtn5uiQWK3/8E
9/Qt1uroJUgsZTmMiX52lHrCrZIOcEu7vlJdvIB9rAbRpDJ1fNGa/BGXw24xDn32bSgx2FRgEi/y
krJBHODnI6DsLbAAq2of4jFv1mqTICVSeS2gdYoP0PSpUU2jCjy420Yq+ekyeJlAUrxxq+EyXSm8
jgIlTM7E95NbVYJLU6QFSs5mD40vw9myTN0duJxxKZrA45STaiivotWoeXNf22QyiPQiRXnItBY9
Y1m9uURHwGdTtx2ugmlQbfxiXVa9vg6oCAgJBQOXhGVu1eWVaGIJcdZkxztjFJQ8htbIcwzdhaIN
x1OTUTnpuzF7TsPC2Dqj365bnh9HrSt/pT4QKvGiZXa97xOOjS0qA3N//B4h+sQowqXYasquuy7H
gvvS+wwx8Kk5TwNER3IeRv/qU5wImd/IMkHeLJJeeXWhAmznzzK/+byoWOrSrECXpBUy3dNH/vdv
YUz/2gYmG5KmDX52oEEqqTQfkiE1l402KLu2kgwSK3K5UbG/WcuwVx+8QFL3KfeCpWjC1bdPkmq+
iBbujOZd1MoLMbOepsseKHrPLs4iQHJdEEu6ORyD0UA/MOevUUhDeQKyvsawD6PFIfFvm+klAnC1
GnVfWYmmGBAh6thudBus3jzBV6BeU2qF3DYtcnnpkUEr67TGBCVMd6JPrJT9fkPV8tftxcWgj+oj
IlPB8lIudWzM2Kgq9etLO3d4CrGvdnZz/bSSlSOIcATNpmoqmYXkjIzAJT6V3OhYhOq9KM6KAK9C
P480PTKlhipdQzFacjYujwLYim7yJOlN9uOqLuyLeLcYVesW7URxeYkRl++BAhpbismXgQlM60X4
a1ijp6/aXg/zDagDlBtq70rTPExzq9wbDo0+BvlGXALdHQ6+pECiR3yMhBqCpBuontvMtqF3DRL3
BBRXDBOL+QwhkyJcZNBqA4RKgLC3NfqYc1+PcOM8Ol/9N3HtX+ZO63UeCAxhkexFKmqrHNu8PFNe
P11lVaS+9rKeLMZC/cdoP/WN0+i/jxOjJCze4j69x/y+n+MCNNgyhPinXKXQAemNeoWtQUCdnXwl
3uvRClY32pVTs0or2D+Nhbm93yTlcgq2UtU/C1WROVgsB0X5LViMqvUXNlzNba7oexVf76ew7Ppr
mBvfc3uongK87w6yOaBJNA0GuODtZcWOIXsyGpuRRUlesdZiNHUMbPsSEzGAKbjpxwkT4OdXbCnL
pzSUQHjKvcdtexoN6zsdTd5b0eqqFIq30d/7jlU/gtcRvVlam2cX1ZxmsB14tEjZSFoZbKQ0aI4U
aJMDxmY4JFGovJODjDONVmtf0Nk5WFqn/9Kadp2iTfsNEj3WTuSd7nWjCdaVdzeJ5WFh7qXHVEGD
ZGqpEiIq4AvgH4t2OKg1Fd0hXF+ak4KKuOp6ybqqAm17yS55Ujes6qFDMK5TYO6hHY2nXnOtByMy
nSO6jsHS9rV7x5q8xF2l8DekD9iGir2WK42/Ellxrtjr1AvOmdFBOJAYcpZtym4s16Lp1VKLVWj3
a8RpA0qTcVASN78X3iXjcGNC0P5qOmwdgiI3H8NE61eVoxk3fl7r8D0V40rKGu9o+GD1a1XPoGUV
9rLOrP65iN2fHfK5PyovW9rOZM2gWN3WzWvzoevYUtv2AO9myPYij+LE6i0Ctv0Z5dL8fkzVnd8g
TzDadgfNAdisyMWISSnOxFEJ7LZc+kWMc3tewfCuVevUDJ59mpuZXSzcyKyPYyHpI7hG4orQ89aR
oXXL0k+7dZTJ9gLDsvLoevIPLfBw7utHTO9dzsNHU1wOpppjnBwX69jic5S9dQLgw7tNV1npteP0
B+ZZ43gVdGo6TTnmgeNX0ModvriIJ1hL1za/mHXRX/nV6J4zKifXXaWDtiqks+jyW8fajVAnFron
uWcxYMWNs1K9ivP21Cde8sIsFpELDK6nrhNOhomrpAjLGw/p7WUi8y0vBxKZXv6zwqN20Zit+ahE
WG0XRR1da2hF7sPK4ADnk59d+fZYvNi59WjYdvqrLQG/76UQyiYqgyP6FXJPPhUtsdzALk8xQv9c
uSGWVGQTkJ4CWAxabA61Yk/iZxpKuyRqfbxIf4eyqibZ8UOgj8MiytxuE2T4MbV9mchQ7IIlSiT3
JhZtGJjI5VotlOFUU2NB6qwxtoBmNZ66kbF0XVK9kF7P8Kj0XxLCw24g1T/iiZISpXmxrQqlWeFP
VnCOr82dVdolJFgs70X6JlHMO9niXztHeMisfIgwdPuu5j/rMe1Utm74gmw/8ISoCsD34JSI7iO+
DaSFn1PF0pAgKqRV7cd4QvWJ8dC0Ab+rSeMRmVTtxNfjmEz6j6Kr0iRlhYT60lccbw0lsr/TsnK4
8yWJtINlnEQX6MrmYGv1D76IWYKmFepOpu1UWxErQlBhV2oe66LhhUOx01Q0/kVTvEjgVlFoxFhe
THLaMryxsGWYI9ISzqpehP7lc6iN/RxOAAlgpS1oYDO+NhSpuK5gJy5bIwi+ea60l9GGeIIGYW6z
1lC3PPq859gG0joFiJmdCzi4lvuFwy/+36qmoltkLEfTLVYiTrx8EF8lraod1Xzr1qa0AbeJM3Ea
fHAazfGyQSgwa66ETHWFQNcOAqS8FIyiCj+duxC+ReJRAGqB8aHkhIwK0i4A9HEm36pTM8eddO1y
P+GWhqzKPCq0A8QoKjaka9+DRTNKqmxLMhRLXjs72fKo/pguUtC24sLzEu8+jUxyb4uAA4dprLJm
tJ803aS2jjLmabSD8ghKJ1y3QRW+VuAhOgl2fR/inm4p1D5r1dW2oFDMXV6m0Z3ZYnYnQjiV4tE+
Wg+pyt5G01R7FVB7eNYcS1sNnjHsRHOoIfM0EDFPouno9Zr7rnyfqWpx7+gV/0uK9DTi/XgK8X1f
iKart9VOLFlq/HnfdGwDze6OJoQFsIByczbjpD4knY1zY4OqvKSChVWlLwYyI+uwkwIymUV6r2vO
txxBhpcYvwa0rZuXEFd7Sk1yfdtNL41RIsFo54e5X0/LlL1zqEKtIFa8tH1g30TZZu4RV30cIpdY
wPGcB2JKIlfqmL+kjTqs+GPXS9VTrDFdxKWC/UnpAefHox0rD18PthlS3t2wAZdqLIQSMEIpw8Gz
skfRGpSwOv/ZVU42MlI3XqJE68+Jakiaffk+SZqcCIe8l6+T8M3RGlm9u3RQ3b0QmZ01Z21ndFdF
gkSQGKiyHGe/2AROF1v+5+A8MdXrZPwa+iTcNflwEQQQDzMAcmWyYksaIVWziezuF55q5kG1HeNQ
TldVCWJ18eFSDAVdZx5cqoO7TK9OosuTgIwaHbsZP5Kx9w2aZI86AMIxIU3P5FEjP5HVN+9Fx1g3
HpqU2NJ1fcLGA++23l/pZZ4tdGxWDxGHd1Qh/rjC2vqtD4DNP0bnGZ4bI9koD6Bz/xLX5bdtqQeU
Hgn496HiDee4Tx9HvKGnGS8IG/RXmVtJJ/FSOMgXKVI9YL8KrGQeuDT9nh1jlAGwfJ/xKY7HKR6X
6mnuxmjcWpY4nXGHKMpQAl6QFxRqh+IgrkJvzPE8nNqXy3kcM4R6qYWGdpkjBuyYBPFCXIqXQQ3s
XZApu3ocnZu81ctrmAwLH45mso5xPdwMQYc382SHJ0LEld8j9okEq7abB6qoucxtp5XmfrFIbpXp
8tNA0pZgo6ZFxIBYvWhjshYoWluj/FpYWCWGSZXvotLP18JIcYykbFmFgXwQwnSOkax8KTYfNB0G
/V8miSjXAv7Cr/dfTvKMUj/npv2TOgo2BbaDegnVnB4L8i8h7IqVY1rFSZV77Viia8Mvz1detd7Z
yGMT/vBLbhxtgA+Agjj4LpItBMXhc9zlWgSSVLEqdEKScd90WLZ00y2yrBL9JkXHfdGr4yRj1J4a
z4yfZDV3gYE76tao2+HJcMyDCKi9xF/GSdDcFP5gHmU1S9hkR8U35IoWKW/6hTK7tB6guOyVrvfu
uV3+FDONiUpoFKN8V7cZzq19baBfHbVfdGR7RATJrhKtSwZheqMTlPkPYW9cHDBSJeh3ior1SzGB
6EZ1yBaqDQfL7GT/oYn0negXYYOGj5UxQfVkWwF11+A+45qWJ1b7FCYkjZVptT/D1Dh5YXOKKTSn
l5toQFhOLvp2hZMY9AuRVJ47RVJZ5KLnAQ1AO2J+5KznJLUTYiKdFJDhdRnVW34qwzYzSm1bxL75
HDTamnT/+FVyUW9qIGwdZUnKz4afZAu/GuSvVIEQJMhQyG1UHQ1jEHErMWNocHfnN/lCcbJA3eYq
sAwXBRNTfYRU4VyaQsZrbl6UoTROXY7huBct7L4Kq6u2u69w91o0oZ3cmvGQ3o4RetZguh+juByu
5n4Nl8SdiOW/Ff24/o+4S1+jam8xXVIMUMi0YO32Brh7GSpOxrPnODdDTPdE0wksnrTTS9Qn1Zkv
91KPy+QGIrV1ZsNu7PMBipQRN7C0YjLHG8NJi5VXx024HDMggzg/5NtLWyrUr1KHHybiEdaZDZd1
TrDg7QvfvxULwjYvrpFN2ooxhTvROvMKd5sp9VbO8vHXdNHHxuWi/X3xzyHRI7faeuy74IP7euL3
2Z5z3VfxhRiFG8J7n/j2YCiKezfv8SFOBHe1xVfIyf6LfqApQD4cq7wUL0TtIVDd6VGs3IqaxOX4
LUobMcSKvauOt2ZLiXtRTjoNo9R3G6/NlGXbJcNCtjA0ig0/fvTDHGU2YOzCELlELuZiiGyq8rr3
3SvzSpxXCqwqV61pySe3UeoThiQcTYPG/17ukb+rF28PjwwWwi4EwJMtnCBJDkB/pspkUKNDMnV6
UZscxAuWzm9Xovlh+MP0OdxU/HGjV0Di/EE6oVDNQww7SOk0OqRdvDSXNmLENrE0WFmTCKyXwFkQ
MZdwMZ65mnKici4alx7NXngIoty6KFQhqWNdCwKCDxD1YBrN95mTUKLevOJv1WxExOj1+ZXdJNdq
jkYSevnoVkxlDFTQfjcn8lsSjG9NgbabmwIh9yH4fW46GU7JqZ6idhrEZDqhDsUFjMY8G4d4pQRu
hkUAv8GNjE3rIioo/dRg0sy9PqT5kUJwBCR+9JwNEhbfLk11GkHfKTb36L6hOeCmW8surE3gBcaj
NbpUgMBgJGrz2Ja29Rg6vrkBTaTt4X7H54D/vUU44TlS+I0OKIKvXl2hg1MryUmBvogiU9+vPHSN
v9R9taTH/J4PNa71rpKeiy5R97bWW5sxN/p9V0MJKZr0i0ni4IdZZ7vOdM3XUkKcwoLshNaonB+q
hlQYwpnO43soQKdLaKPrfw/V3Pyyqm+8hVZTaNPJb6vmZv9h1ZhUFWcQkA7Z2B8txHx27ADuEFV1
0lUw9YkB8dLLeX9EtbU/Jqa2VqoepszUpXoR9MrPl0M0uV4GSb8Sk/+21mWizal1hx3OEnU7bOfb
xWB78WQ0qD3G+JtwZGyiYzu5Fs+jwuBYjOaNFh05RLwF924erloLtbvphyaBfAQ4FuvJwZ1+jaIz
1bt+YeUcAue+SPw4xbB4ESOf5n2IAS/fLvCz95u9navaNp9gUxEEmq2dlGweG12+u7zogPXMejyK
Fl4Q0qHSoi8XUNbQAgFsVGXYilGU87M7RCbFYqInThOETItEWiLeIScgEOPH8s/VCla7QLrm1cQC
eTNATA+XocB/ZRysN7V9tqOu3JZZUd/GJdoVQWD3T4MGN9fxC+17WNTrWhQBTd9cmUbh/VBcjFjL
XDWeZD+LEWeX5ds0tZKtEcntIdec/ECZoNzWlgnzo88wMOSocSNeiniwcJ5t0/Xc5+WWf5M5kr01
Q8STPw3wbVK5v3KMfl9ETBBNxYnvfdN096Il+uvB32VAaq6SyDz70FKqZVN4OzUA3NMXiIGMdaxz
CnKKHWzk4MFRpXA/Wma+FKONaxVndaw5sJfhQyANwYM7SC9JYGYAQ4kPBz48RmflRgw2ht0f1JzP
HTV6hRGaD0Czae8vg6CX4fi4MnxTpja66m1Vk4qzaFotCsIo9J1Fq/SD12gSbg+oWG3cOB7PA3mH
FeK4aIuTMl6YiCR8Ya/8gAbP+NNSnCUwJThFiR8slLhzf8VNeZPnifp1LPRikSGI84Rjmgr+3B3u
2Hv2a0cutWssOEzkzFHZK+1xvOrYZ+86x7VO3vTOoQbHqY18zocSRU6tza1rJNP1baHpDYZ2pHz1
FtCkXhv6Kcn0cIPte3tu/TBe2VWjPNZRhN6+3RRfrGx89Kqx+enmKTK8Hp+17n9EjhR4C0nWrwcl
N7+ij8rGRo385xDcwzIPFfVOvHOWgHiVlERdNeTGtFXOzhwJDx6QctUcytrxb42W4rHURS4Fc817
1YPMJDMDRz3N6xb4/rgzcEp+TaRMRgcmQ2tlCkuRBpNlo7hry7S5gR7MJnPqB6NlrRI1lPfWNKs3
+FYr5nM9kdo0xQevFDfaUvDWhgzBq0Hp1EPmm+mLicvwRHOznDY7KG2uLQUJTkS1EBGhI6XZi4GB
73sUNTNtKdhsc5RYy04uDDqwhRn4eaLQo5S3ftPHfCeBg6SFbCyz0OD/Ztpui5d22jWZA9m6eUAE
e9OMeWAQWzHRmf9lmRB28AE+/604TZhGZC06C28MoITRU4aciOh3G9PaV6bboRqOZQiijjWGvV77
oDucVx0tuYNR3D50iQ/ZVZaVgxi0VMCjnm0oGwEFQKmt3aN1iUTFNLXUk/pGN9OTGPQySdqhkKMs
2d5Zl7xXqrvN1i2tcf1/lJ3HktzIsqafCGbQYptaliSrSG5g7G4eaK3x9PeDZx1mXU6bzcwGhojw
QGaRSCDC/ReSBhtTHuqpr01HadaK/qvqE+tBWkZarJQmzFjIqc7zDGFXEmxD1YWXMjSRXCtsqvuV
Y7H8ytuw+qrFX32qb8FqCKfHFsW6Hxre0eu2qbUXDeLArjHL4aIhBXhCmVfd8we2T0Y7x5ua5cG7
0Qf/OFmWf3NIb+GQQyYJDfc1yZy56VeurrabPoYRZQdTtFIKr0MFL8p2lJeKi4MA0JmErbOrHYvn
M+47VNBKBVHe8uTppvkfR4+RNHTbv7iotfK6Utk6s63CjS7dXVaS1pYdC0UJbCbGIjtUTWxeZHci
AxLnoLhziytk8zLN+SHULTh9yy5G9j31iPF3HrrHtseQRFTGHBEhq3kp7P61s6tjd3ULkvh75FBz
g3hK3p5yCIGPHZqF/9v2Qi8Qb0A8lezuYoVhICl3iuPhe4R96sHt2dp1lYFcYB1Hr/M8XfrIKx+k
q9aMj4jQXIQxokq9NOb0MWqEXnDodds8O2Fk4d6UaG9ZV/SH2jJI7ZeG+pZPlbqNcKvZy2gXkk93
DLM/yWgWlf9BHaJ9kMESz5sgNoJXI0FWN1J+3a5QNBl7jOL11tJ4iaMlwaep1OOcGot25ED6k+Jl
6VrS2PempLEdjU+TUUljf2pKkvtf5mYxvz9Jcn8KDlWW1sulkmVUPijHxnsf8lWcLLTPuUJ5Qqpz
GS4CW/C7yUFKelqc/Uwax3tU1Sr66tSsOhaNfdcr2fqFcbADVGS+97FzBhA7UHQZyxd1XLybRuPd
j0pctgI331jUft4d10kQ5jf9Y1tHJ2xNoRqqxtGxreYFVnj7kuZhvPPnRIO7Sp8cbDP4rkaqd5aW
atkILDMpzfkR5kX3pLj+9ONLq6fjj1AZEDo0jHo/Zel5tgv803EMQd2qtb7YeAGtKmv0fvE2Qu1s
Sod8ZZWB8yWCY7dN8jm9oG6dXBY1Q3eaH6fU6bZZCURlEEs8aZchEkG3TWkZ++k+ScNybdv5M07k
3YOIHA4FRshTy7NYmlbstcfcU9K1iOzl2Ho++7a+LWPe8Cgtls+Jt1CPTUw33d8Ol3evy3kBWmgC
zghmQ9u6loOi1b1TTsljkSqW05yV4S3ofg1HxUfAxEAb8c5iO8al8a7zYFz7hTqfpRmlxQZJIevL
UKJArvbldytKzHdXNcqDF3iHaXJfqUqe4oUnItZGchbN0z6Mu/p6789UgCeeUdefXJFKU/V3fq3A
WVvmywFGhXnp4+LkZlixhfGSwln0K6nomBsntI2diMqZHVKdzeT9nbkuXC2057ACgZYopaF7rExV
Zwp2S6wMSleIolzg2sajZ1TT0w3bkUytd5Ekgpl59n6em2Z1+y8Obe2jLcOdAYQPVaZ/RDUemlm6
pTpT3TS/UwcC76q249ea1/+p0R2aYZZGFw1bNZlRRZb3WBc1hLvGrA/9t9rLFRg+g/9MgUU78+b5
NhSu/wxqzH/ukdfcwX211tInsYCDUOMs7HwvfXJAb+9r4LUhggVcaApV49n/EQaI794k19GUSdZh
V/GfUmsDCwLOiskd9vFyhjrNx5n03UfB8sSIUSbO2W/ZeDVz3W7J+DtPNTYGTw4uEdS1e50FPX3U
1Bmo1OgaVMVRuhABaRVeXHh0d7r6cItYYo0Spp1rzc3x3lea9YhZOE9jjP1wVoUMHdfXzLAqTB7U
GrmEpU3xTD/1bGQ/9UlMJTFVEH9xdRQvpa+uimZc3SKDwjU39+taBq7bFVJIasfW2FRS5dEb2TG2
Q5X97WPIl3Sq9b3MM5yn/iVCGbATGSL7FtGo3AEhi87nrou/e5GuvFU2nm1enCPDDavpNOkBcHi9
K14rA5qrV2AY4SEvkk3Or6rS2acNx5VWmu7NkkCU4o2apadSu/Bw5L6STk+NtZVlWTOEMOTn5Z6S
gdvs2y13nynjEnmf3ehuj/CQX7/pQbapkFV6TzU3OjY+hsOdFy/yUCJbyjamhK4XImrTAljdTLGZ
X8BXkzFGI3LV5BVyptL5aVzisZsipVIFe9PWh6OE3KIbC0h8YoWgKZ32LAdzhM+ymu3YLFfSkamI
KtvGYmItnbYE3MJu50ExtWdzSLrz5zGZHLENKQs9OH6Oj4oOlTNQIu15qNn4LipHG4FsJ8ByUEhH
2ssBzy2gbukXEHfTq/sMSMv5j36J0Ew0g5aZMnif3o5YYyiW90/gddrZSDCRkrN/a0qfUjqUcuW0
TDxvE4fcIDJPSQcchib/iTdvfx55m5xbIHm3M+lrloH76L/1abqD1UYx7v6IVdE50clhjZVNhlht
D8kMqpq1Zf7YmYNx0Fk1Xiy3dy+oExb+rmxBLGW4fK2t1gpRvrSH6YjjpkUmIJ+iX5mrxojv6d+E
Tsm7bo2VXfa3NS9YMH5MLwC6YTGa83Cq69m9wkVzN9ha5PyOzHxTelb8MrfYD/lzpe7mhhX5uiyC
F6UxZr5CivkhBiePVQnXdImVgxYM9gG8srWSJg7M7ibsAfejcMkzeKwfQWIYXytreGVzXj/qy6Jn
GZOWjMGw/NT6PSaRyzyzcq59P6YAMI3heucs3PkNiML8CmZ1hFdDhBzuenXSXCLaGh4+SUV/l+hu
cEyd5oHHj/61VlWMc4L6oV6STtFc5k+/x8rEiS/YA0C7IElr6TgSd6pTUN1rUV+VztzJlateJ+V+
JG8JS4bmfcCSvK6KC5vV5GjYM3jrktMmCthRH0W/adA3ZWS1P7t5nLah7dQnD+uOF2VQf8m4ly0C
z0FuPwcwN894EkbbcoDsg4uFuXZQITyProumeNw8ygHryOZR+tmenG/KXDLwu08i7hMqBU4WEicY
pCDYmmN8+q3S0OXxKrvlBqXpOPYxiVRgbEGmPZXobgwhxoatGuh7Jx49lKGJQu172TZ13GJ6DDFa
/UEmDWGSvNXPcmkbee5DN3bzxloKpEVvnAGBmOfK9HCWWLo89LtOru4jZEOXHLqlPloHao/nkUIp
/3csGWR1bbLNXoFiLbZxoADBjKLFkqy1vs+Z8SVLrek/dfXGho7yXTVbB9ap1l9DmFHTbaf2bRyC
JRXmuk+GyWtiKPrsUjRhfSodoD8UYbUHuXbZR9F6ssN8fB6dsH1EZtM/BBjMbAeeiD/ImK+pqmrv
3CP+oVQctnq6Nf5Q6I+LOrkizfatazG6apaDnMnB6ZVVl7rKSQywpGs0OxXFUSpjU62mO/nrQ4TI
PVZxV/nj5d+u9KvhGEXD39KFn5CK6oSVausyiZStdMrBtKZxZUfZVwMo4GPdBBvXSdNrtGgpSxdW
CQDRJv+AQqXpbHpreIL4yYaAracDNDga9ooG6o+UbY274i4aBwuTYpUsTdYO3z1qVfhLfkMXJDo1
po/mdKb03xsj/EcbB+VJVWtUK+qO1f0SjlJmunGmIDqjyG6+2fa0Rjt7+E7+xtzP6DftZHoRNie9
VrsvZqUYF0hU1VqmI2PLMw37r2vRKdGr7mM8u1xWvpSSuzPa6bbOLYY12KK1vMYVDW+uRcFJDjBL
Z+wjX8RUaYxz5ZBECS4KvwP+bdLs3CZJlB8rOHq4+cckuZDjzJSbe1b0uhe/Kzg6npu4r15YxP1K
i6z52XUOjuadpj7i2OFePW76dcPO6Gec9C+p2lRf4Ignp7KK+q1MsOa/FR/gMhCwYB/1WnYAPN+8
5126k3lWGI0bFZ2Jc9jCNZ/RcDyIKyUa1jYlgtii9PW/7CqrlYMuy9MUN9XlVjLGjxNfx+Xlqy6H
2PHPHkDYk7QC1XUuDYpYYR6z1vFyZzsNAT5QS7OW1XWW2j87T9WO0scjzHt0dT29mmm7la5pWSax
nWWTPRs4eikIQMmXlIOkD+xuenESRTnJt739BUFQHBJEAw2EAtLQ/CqUmSLwg8ffrXouwseosr8K
2UZaeAvcWkM2hxI5g/7AL67K0XjVG4XKb6FP6IkU5jdJV3V1BYKdAtNFcll+7Gkbz0T2U0YtariH
FgvzW6arxNbhwS6BIy8kGTmQe2wzJ3nNujk420XYr1pQQaTeFHZRfYFCX0laSQakCRCiek2c7moa
Ey/xWa1f7bEOqYXCCpFBCUv2JULZiNhxBTso2s3s4Y8l4U4RTw9eM17u15OPLGLKdwp6s0MUZk9G
QpZ7yM0ZsezE+6IlVn6MY9zppLnIcV/QsSYzv4yaY+U+NXp5kJYcPHPvWHjmSYNa6QOy1POjtCzb
aTHMqlldLZMtfYo2ftsBklya8sHTuLfMb72bI9M9q4m67wt8MxbcOyDKOlb3DtTyrTnG9RrrX5Pl
VmEjiNMoJ37aVC8gJhUIoGU43nQN8g0tLDGlamCm9lWGMYhXnIcFX8cL/MlXHffJ0dr8rYbznRbK
WzFZ8CNH65u0+mwuTobV62tpdl24OKaSfbvFLheMxvqCrF7/0Idz+ZAr2GIi7tVsWzsG4hjnWAqG
xojAPgevDLudhZUVcmvR9GS10XTVKfJRP2KlAwGA3AbgFR4CNKH/fTQlVdTVyv/RNCPtI/iPuRIs
o30eWxi6mfWWrW12RU83vTa+lV7dujYvk7qRbum5j3VLgPRx3yc7DdP2lYz+cY17HAC3DL3hXt/9
ETeoDWh8ZdhnoeL0rJXteIbCNzX7VqNIImX/W/7l3vkJfKKHdrOnwj8vD9AuZEuMbIEwOsrO8fEO
2Q6WH16HOWsxqvto5aNaS6tSvQRhjXFbIt16hdDlbhzHmr8N+XyxlnJrmmuvXdVE77nrDVu31uJL
oWTTpnHNX/1ivebq5rDF3hyO0dIUY6M4rl+a3LEu0mVAdbsGofEgY54bYgckbjtN0b03CljXDh+0
2fHUtwIq/5WCc7rq9EF9K6uMzJmimWsZ7RrDWu6rcGcHtfZWqQaGpo2jHGS0DGfewrM7X8blUrOW
PAZe5j3JYJYcvLR3v/7+uB5WIY/0U+Z6AbqIQ/ne/fL0QXlLJ79/JKP001xE+2cLU8ZYbbuNNJXJ
1GBNlyDeW614d7rhl2MpzpFytrItx9TeOMVA6XE2cwShO81muTeV/SpE3pZNJ36EOCuSjQ0Ce6N3
R4O8HlD/DCLRgAnG2Yo66EJBPLI3WU4dr8V0pSWT5nkaBbJSfxdz1pt5K5jWegvb3SaJsXyeDI1I
ubNAVEr8V+1FHbuzLnvJLbgTbo92kQbrT9kDOZXDRPbgzMp7JS1DRe9iL6eJUv01gS68XUW6PmUn
KG4B47npFts8fDYtHrrP6uiaz12GGXKmq/quTBtw43aTk+f3Eud4a2dOeuraWbtKdN+VDYyCdVCD
cl475YSYWeFcb6F5CxymbKkjS6wckLwqdp6VF5hy8ml25v6FesnP0WtJ1IT4oqPcc429tGP5F/Ja
VINMP2hd4j5JSOAawTbiK+LlazlPwXJYCC2HoTbxRV2uIgOdO/uLBeX23iX9WsjCdOtTmXpvp7ja
wRkI+XOq+RmHzmGlBWj9hnl6kogsrqodv8fgBMBhfk5UDFzIref/PxFhBjshythwW67Gvas6m9TR
ALbcjpMZRUdL0V4/oV1up/wS9kVuBOcb2kVgLKndIyFlwidTih2P/fSLbYBGs5B++tVGpLgL/1db
WCikN3n3lbUp8B6f3D1iZdq5rq1iFxRx9oVn9sckG3HY1vR/eTXstTJTMR1nd7UNKnO+DKX2MUlX
rOxswSS5MfWR0yp3GQnqO0f/Tx6/ttD/he+Pv2ZWrxLk+fkFKheeavXGD0vrreuhRJuGEvzSkUrm
H5k8OQCKS1XW7g/XU5TV5AXla97ztgCEgzpd6iOx7w7BARtU51GuBB8I75GgVU8xAOVTGWo/y2Gq
n4XdnC5dCKrcusTKW6KWLmlJqHTpHdZUDbeydE1Z/lc+4j4JQ2Qniapckl29pejbnPubuhMLuFvn
nEQ/4rR1jvfc11Dyl7Z5ugu8+lTYvj4AALQjIJ83bQ681ZIDZsZ7Le3nn7x3I5zX+/kSZab+5AzQ
XGUgSqIQor+fvLhNRG6pVg2kL5iR+jidQyz9lg2om+UQmQ/1ZEfvLTsFDQ2qVdsUMebnRv9Uz/1R
WKf9Qj0t2seGNPar9NhV9ZpSynsQHuqUoBMCnbo+yWA1IARQZaazk4lR50QH/NYBiy6EWJ6+7tnM
UFyTuchx5FvHi7FVi92/m0iJjre09W/Kf9pan/pv78HG0G99NzydwCx5YvzdTvOXXIHI5LRheJVD
FCnfqqqw9vcullHhdUo0BE/yAuQMegBgKtTCQ6f8bhdXGMrO6trslCyGctLfO8Uv2+dxNsyuup0L
zdugsBK/yCFredglSRyfnCW7I32pcbCaoH2WxhRo6TkcrL/vcyZz+OpA7wj/k6CSsBrEpEsptXcN
ouFrpKdUCKDXIIhWsoAzrRLAY8djylTDV3ioBma2SUfmbxlNpwoyiWGjJkHZsxW7W9ZyGZDLwkVl
ZUSd1umtf1LjUi2GQGPVB6vW6syvqhMNW1ACzkV14fLoRdDtsrAFbBn5D2jG6Zs0rqedPnbwj7o6
ebRnoGRLSw5FmhirrqPCIU3HiL0TDMdyJU2Zpdn6k9IkzlW6eivs9m7lgrdfLqK0UY3t2nHyu/ll
1uz61VUr0jelvu0CfdqL62TuWk9+pgzP6ZxUVBrng7hO+m0ynrSWgpU0qxSuXr1I1/5fJ7kpXL1p
KRPdJ+VUnXlV6dq6Qmcfl1zwD+I+jQJadBz0NAcEX+NN7TXNK6Rte0YJ58/Yoemj44xK4jrAKeG1
Cy2JjWOTNJBn8yREvFXZqKD2qvwJiKK7jdFf3MGm6Hn44pWSuBiG7J3FOyU18BJPa/v4J99I2tQf
s50CzXNlhy2Vxj+D+NanoiEf6mfWfy97/yy1xqzTcEdVyba1AkzAYZ9+uOHdjexrP4f2UzkgT+ob
yU66LbeIz5kfjmuBwadT7G/sBrLD70lqrWMmmmNQp83xn5Mkyk1RzZJJkVlp61Ttx3PoAKDXRgRf
sT0hlV8mr/XCz8vyzDgYlFqfexjHrKkIQXZhpVHY/MtTB2PdYCb8WOgRz2+9yHcGDKu3vve+DkrQ
/MO7mdxdN717Iwa/Sd3o5zIyMKkF/7SJ8Sv6uXwwVbnu4JS80J0sgcPkldnW0tTxbeoTjAcqgNr6
mCORZ2PxkjVqf5LRuUcByIwC/yqjlRqcGk93n2XQ3pfT2CLzXScvrMWPEmJWTfIQxmhtOcvl56zR
TrnPlk2myIeHnaqvKzM/mG5q/Ch95NQXU0rX6n4lFJa/Fm6OiovvGKdOwX8qhnC7+R06TK3zj0+o
Q9bkX0OdXP101d+h8dB9XFXph0Unz/501RztX11PyheMLIqd3ubKnqwkHtagVvUwKt/AUhlnbNUN
jAaH6nuWdGR1wzB9QBMne+UmfpT4+/RwIAw1+n+dXtvjx3TDtFKZLpf1PQeuVQIlvCk2eTt+aIyI
cIhndC5GnumrtBrdNw2QLIRElQFroxvOMtDaMySlsWjxoJ74BfbS/gjEkQ/VhNdPk2XO7yv88ZE6
rqSbADTc7buYGdS/mYr/Kh5nqumR2aKu9+dpMhbDCitacyPjmaYEZzmbdf3j7N73abYMey6aAh/v
K3Czm8rNp4fEDzxsmLWttO4HC4j8A2zccpvaxsQTiliwwvyG5NSpYE9aU3jkfpoePk2LfYQ93IFM
M1ApeQ/7Ixo1HkoTO2nKgKDWMaT/PHB7L+cNexMvhWH0ab8qnW5k+rv7ZeUS7nLt/4cBCY54yo1e
ppwz3a+uSsoKqQz1k7TkkKsF5dVlUA7NFPTYpKnm5o+B3FSrq/QlXPiApPIrMlHUY9sCps1KJvcF
ViuTG6O2uFS97od7/WuwC8pc9/Y9BuYp0tJhXN8mK3XV7GBqIx2zWNHKagL5pMXEZ1lYZDn/S7UR
kvCQBYh05oqTwdepG2yvtdS/zez9IjmZQ7+DbNtQpsMXRsxhbhYwPtSsUM3Ck1P1mX6R4ZuZzG28
LqOHDoo17mGpHgL1z2M2nhGmGQaZzTNALc9e+x29MlQhUVLGuD10XeUDB1nCJVAnV3ksxnpljUNr
7yS7bioNap9IHewk4w46eupWThOpwJ6XxPs9KO1tgsLcKXDsrX+mlZIgU2NgVhZ77IbnVv96b4q0
tTQzDxKjvnBa7qMibX1v3vxdoxDUek4eBUnNIndfoLamb+6LbQ/Nm5Y53UvcVvvSjJs38vAx1tne
t9uYai9fxFT5Mxic0U84ptRESFwxswkM0AnjyCppGS1HMi6KPvR7GS0Tl2efM7F0WEZzAxOgMPS7
i4zCJnlDPrFHYIzBRYJevlhsFN5xrpXhQ5RLarBR1yC3GfnJ9tZchLk+NLqWEac0P0bKSAMFyl/6
0fmnkNd9RAq/crV/vZCMzGQ51zfPLCWGeY+rtan/9FT3ebJtoDC1W26MCV1JacJJMp+yxnIPMUo0
K2NpyoCaqh3c/r+lcQ/FCvUN+Kpzkq5xtjBPtPGYscjwHYD2+md7cP2zbpUIKBrxADyCJBjE9BEj
5KUP1c+japX/oP6yFiCPquTKmc0d4i8LgCedEe90ejZ3SPQY77k9/lVamvHYqm35dZk0VG2ztse2
fLVKdeO7Y/GzAqu81hB2WxYPwPKoEO909qRf1NgNV9j2uIsCByGT3ZEzxc0F/9/mBaYOu0pEKSOY
5duiGvpDP2E43yCQ1IVl+l73SnyOYzvcSL9MT2DQ5E6sI97cLIrL4RggQ20ht4btLWJmTjq/+Z5t
P/SVforVQuMEsJ8/aMlBixLo7ZK+/T3qgyp7Ras3OczLqAQH1tiw9Bhp8UIO4xiK05tSD/D/Obn1
MBQ2S8/nmAGg9LZPFZxIMmV8IlmTUgLxNeDRkEfY18P6Sub4Wxeq45Nb+Zm/qkGnx4YeX6XPqihd
AH859+Tlto5vqCxg/ltlvBXLTFQ+Wdwe7/0xT4wrREmMgClD3vsdv9tMYIlmLNmDDrmuLDGTXRuw
e0/zsUL9RZ1XzQJp+ZeIxUbx2cfH4h6hmSiB62moIeybVde+RvvgNzFUCJ+JX/hbtI30G7v0zg61
4uBvNWqno5BIpZ/K/QQsJg8fYrP4J+r1+ScbVwhUZVU8GUGvXIJYcdbUseaf/jAcx6Qc0V/G4MUw
Um9XW0793dXHlQQoIXbWZVSHZ1It6osWxI+d7NlA2oDQrqruVfOrnyJVAJm9YYmvZM9lTBnMN9Gi
axcNg0F5SZxQ/6Gbgbct+9E7ImW+v/nYpwb1c8pOwxrJifR71gHhF2VmsoVmaXr/sersW5+Zzbem
RUAiI7vzjMRGAqbNguWud/Y5VrGL6TzPvik8l2OCxmsxo71Iyfk1H/V6o1iJvQuX/aiJtNhTpYpq
c3VN46HddpZ1gMPchWtv9Oerg4wIFEW4f9Bt/rXptvpu4DXzNQEsiiCxP+8BwCQ/cqSkEky4SY+m
LK3R/JRubsaQus+PP6KXe5QK66sCAXU9ZPWjaoX4n49+5wHt4KF+a5smezHMsPrDHYARB8VWxwnu
Ubqa0QquywUyNVZWiaKre2/Ss6dgcfsEsvbF7fjJplqT37oSve8P7oBCnD/mVCT5dSZAJ1DVWV70
MSlAnGiUrTTvA9KMUIBDI8vTdkPZhI8xi5sVtkVQj3UKBUYGlEmaboVLtpLo0wUvCuM9M/+ZyTa8
ebm2te3AahADijTk3qFPjlMC5AR7nb00LbX/6MuXPn8JiRp1q5Pr2wyL8207KD7cK/QF3MQyX6UP
WdFaadwX6akHlwdpwS7RKsInre/DC1yw+mQDN0Myopx+WHZ8auMh3DcmVb63ZkBBQlfxfQXEMO0R
so3QgNXV9WzE/fewTp7SLDD/M8bRWg89/29/7NDnakLzS6WU49a3YZoYjhmt86bFo9MsH2LVxmWM
0kSyCnyjOXtO2L8GrWkdhkot1n4JMno9AB8dQNs/p5ndv0L9NDae5cD4C2GjDCE6IculfLzEV4MP
F/JOHojswN3iRjOshRggAzemwWQ728AZ+TXxDr9m3rhGSZ3XVpNBuoT47p8/tWvVp6xgJ3vpk4NV
enhlJdwgeuk/erPF47SzylNozT8CK5menL7kgesO2i4k7XSViFtYzY4lTnMXq1niBjvS97Gp4lms
B/3Z6VGpXu5HuQ3l9oxN1jGJnjgk8P97a4I5685Zkz9KxL3fjTV1FYPsvd3ZMjCYVnKe9IMXaSfy
6sG10hf7yWxRpx1B4FGO1bvhSJ7/JH1ySJbRfwsZqBVeQKSzVIwp16vFw43DoiEfdQGnt+q78C8I
OtqujPRyUcQJviI77+FvRII2Rqz5Sz8t7KDcfguXFtXI9MWFliRjEq+Pf5toYb824aB8cab0MUfX
/1GGnAapg1xHnVnCVZN6uz3kHoB/rqVq0FjtRZRPRic7Cw9u5pQbZSQT+SEoMk91iHJSjmGDghfL
Jlb7YFNBNb6i+G/cDgim4G+nuNkDPhTTUQb8RjWu9zg3BDRrVOrpFnufG7TFvs2tsxRQ1VIlDeT4
PHiWiqwzxvs6a0FlqI7DI9cEdk33GLX6de77YiXNGW3mQ9RhMyDNdASsqYx5Dkgj0x4sG2yNX7XF
Stb3LHORp0nJA042xOdb877A/9T+tD+4ncINwjVYt85YRiUXOZhpNDUrd6woBLUtgmfSlqGZNxKV
zt41t1XsmHtPSyHL4fp3FrutMIKxBNonXklzcOABIlruHPuTO48zxt6J+RDnZWCsChxVACrxvpHO
IGakZjf/ALSiuN5Ms0dSO+yBSt/BxM15Dhcp4WmpJchZLLUEad9OpbcWfWBw++N+maNTqtt8MJXj
MARhwfMux+TzrUY5ZO/4pbdNlyYuzOnGn7LqOPEjfsMgPl/qVPNVmn2DFx1oqZfSRRTCa/AEXSZN
dl09BlH4Q4Kg2aOFvnxAiCjcsQDpvPOAA2E7UuVXvUE5dh01tQUToHsXZJ0yWOWmj/zu0MM6Q/XF
/2jeR4ta7w6AQ4N1nlS8DCavtg+ysIv0C5oq+uNtWTcMWrDmB1jvZQ33sZBz+oNVd91KJvTLclAG
mBpbicHPaVn9gQMI1uWc1LDIqgKZGlbfB59E7sqRFaPLU+lxms65XfMg6xuqsbiX4xTYbaxsSvZi
Zm7qg0t+BDyCIXbm1D/wXyiCraOmAVP76LDwlzEIXT5CvkX+nxoK7dPtQ4yCbLljYWkuX1O+8H3W
7YtiDMrD8m9+l+Xt75CooLctCrChefvLZTqlsejgWc1zanbHGCISL+xFBk8U8UTyDj+GVQLl7VLA
s/+vPt4SyOZe2USKO6wNsCyHyOkMsqmlgihYlAZQ0AylPDYLLvLelP+uvHPM26jgJO9NGb0H27xC
313f/dF5lYNGR7PzLRN7DcNKduUw+3+BY2Q9B4wIIjn8odo2mweUaaOjXrnxseiG6kEPXbwKYtP7
ErQOUGnc6466n4KFtmGOm4kbXwU66ttqwhMuTa6CFpVRac4L9iJwGL0HW4H6DHES2+/GekSwvX5m
m/hDdj0tmQpAG0F2tIey+j7YJ+p4vNtQAB020lXivbky7Ng+6krqbrXO6Ys9/C5McDPK3mzaJ+b4
cAenGt8aubHkLkiHDZK18cdtgLONS+Epnz/dxgooYDZlTNPqYBuqBdxz0PdZuLEqJzkkE1h4XuM6
slqsX5AOmwcempUOmga1JATxuktt6lfQDu0uAqF/282oUQoUkFw6FFO/8g+3dpx30QNYcRK6oCxv
fTIRbtI5mn5mi4CFSFlMRvc+dYBKpQWkunnOguo9H+PqfJPDcGqQaEvTV7T0iDicCmAHoRnA3a27
yZRSXQli4E/wAMgj9Hjczpi37oAKaVRXhzYsQIX7NbYkma6o2x4Fu5ek8dUXB8Ku5vZ4hyytoeQJ
phg6Sn4FcJF1G9bdiie1cgwogrxEuek8LNfLsaLfOMOAo8cG7wQAbomjPrE5gDOm9V/kAAV218eq
9yQtx7T0lRK76kmawaRaW7Ot/K0087rqTrMx8xv2wuGL3jTNLh4a86RjCvfI+jdYjyGZbqBhCRhn
+uQAYFHfFpE6rDVNix+b2MZthWXmcOyj7l367sGBonQPWc3b3LJ5pw/JI7Dq8XSbRH5AuyTY3gmq
qB9H81RYSnBjjQk8SJo3kFFjfx5t/nezW5olmsnr3HDKS+JryfxGPVPbonDHu17xya2gu7OoGfnO
rlw0l+6HbhFoSsDY7ACU9by7GFXUmhK/nJqDal+th0890i2z5JrqBF9HGyhuQGYGD5Ql/jUKbe+K
RZWOg0lFXVxGpDNVFILqBCkMSGFno5xblZ8T4W0UDhsgRAqwm9673q8jo6bK0pU3MjpkxH66lJxW
flutQocMsTRl7lQ2B1sxmr05eTDqnAZZSOoIttlmx8ay/U29GC35A/idAYWFk2627NmmMbo9628P
8LTt1vxHdQ/yy5eDmngDP4ty3N3eY5EXdDxeqd5GYf7+IaPPNsi6lqaWrcHk5oduASnJAVIlyZ/5
Oc279iWpnAKxfR1+9hKQULG7VF3vUhKdw2M1WcqL1bbJkgvK/g4U/WkG3/dmFXm8LxDOTnPP3StR
21xj9sHbKbVNcBiWvSin9D/tpjvdntN6jCdyFjb/NDixwN7lGmGrLj71RvPYpfy4hkSl9mAr2N47
qGJVSYxVsYp1cOp14EMtFwpZnbqnjILEvht89RkuXot3q5f9GIzoKjuoFg2LwiQvYungwsAMfleH
ttkqScDf5mTT1dW94RCYc32ZgefMXb2b2v8h7UyX20aWbf1EiMA8/OUoUhQ1Wh7+INzubszzjKc/
XxVkQ63T3rHvPeEIBCozq0BTJIHKXLlWZvBMDFpcFEyWMzmUjg+20rcVuK/4A62OSql9/vJiBTmP
ojLjddl17aHksr6Z3qxOuYymDurZaf4uA4SNM6F43Al147n32mM2DfDg/sPeByPPkzKk8DNBN5i9
OHEQ3Zl92p9mMtQ8ElJikTZ5KNgP3smzNPYMJAeHr3L0Lm4NUQaqqYlawY3yYZl1LSvwnJ2t9wV5
Oy68Oj4Mtak1tp2jlLvVoQZDtDWTzNxRlfBBAkTwqKMjBOeFDmuB7pln6ZAHlS4FiPDlURosESjP
+IUpbivost3J3tKn3W8tlQ10gfw4QAHBorNydMiz3xN1SDe0f2/UH+u8dQqp72hbhmBS7arcmgWf
9aCBM1S08wUkfx9N5xQrCZyvM616kWXmt1rsf5cjaQ91VT3o0PvtpE0e5ixtt8BEJoCsrCNtGX2D
cmkk+YKN4wJSmA6W5btnugjqW7+kFKzPbAbY1plXqXPlAeZBUiQZDpb0kLaPLrOuAli97SzkTqr4
apakABZ8ca7+PY4dT7Oiyz7V9YEOaL9dkMma78w3mY4Ii/RSyi2uuqcsM2PRwx/1d1pkGbu+LNwd
el391bat/grb5XA1Y/Mvx7XyG2kyhX1xirC03Je2FiyR68SeB5wbdSy/yBU0n38bOcmn9LezsznZ
rWso3SvSKTzRiz3UdlJKCEIMJItzC76QvPFvtEkDA1KoDelXw90axqN8kOwLc8sGOHmWWwafD6Uc
+b3ibkwtMHmLR72ttgGcwzS7DKO3nFLHh2NLWpfTJtb1verVMBqvUZQZm1sePacbozeK7QpD73K9
P+TIKmyNDJDD6tBzxJXCsrprw+651+i3k2XFoXVos5noWVVDfaFOW+1aZXgXJdIWuywGykLiL7s0
tfUIw2sJpG0t1fY89zq06qAGlvnX1T71VFOA6oz71SZDdDhqAPcoX1e755IgQrlE43sl8LHwzOvQ
puXJV9tDJzmr3fGu1Bzz1pwVY++n4wxLafpqkkX8U4QKsM+70MFPrFsgmm+hcJC9loVhy9AAZPWB
b0bZvyK4F1dacZFYM4lIo5/mODqVffdPk6nwiCCRZ9Juqd4StZp+TVxBasIkJ84pciph3Zf7aQSO
upmUsTqNqnpdJVAAGo93kkFM2rzErk6dNfFppk68zJKn8lBVUX0a/eFaC06x1Z4gj3FLH+BOqfVU
3fhFH15ndl271ii790ZXeFzFDG+iPv1ziYZoR6goC2Iuv6WfmwgPCNE1jFIIReUEcWi99IvGY/DN
ao/9rD+UIiswdkFxN7cl6Cal2E4N6fWdtHlJLEQ/gSpsG6uKYAUgcDFmNTecTTFBaqoyKdDzNDlK
vzwMAUh3Gm/gU6cv9251vM02K+8mH3xab4JtEgXJHfnm5K7sw5HK769x7CIyRoNEsWm9MrmTjtEK
6VCQp32XCzotOrSWibUImvIkb3e6+BZBXXDyU3qCliVdeao04v/5j8vC+1BnRX3uKUTfTuqc3XZT
mN3KoTyTNh5R4IP6txi0M8ifGy24ZxaIRoM4ebquoLuaC727mVPssiEsnwftVu2b7lqk9DgOWZr8
0QAvdRs/+tPKPRsOH7V8pE7SnEjk5kdbL/SXyEn/lBF27t+WepZ8gYocJhqegWTOYxR8VdDioNPF
nlr/51AVQ1AYb17PcN+CDbvuTzCF6nyHI1eP9xqo87MLGdaxzMsBeF5KlS0ygm/q4NxZFinpqFW2
NnxjP9pEG9EPz8uXCsHy/dSl3kWfKoACy3qNUZfbXgWo6qZiNxXDoSupdqWNDVUFj4PYaY4iRqkY
L7y8IrCpQQlIWy5j5BzSR0ilL2SrFuXJbeo1obKjJqlvQAQqB13sfiK/Ym8kzib4D/eJH7lvgQZ0
ozeqPv3gIf8tRMapRaPfRX0GDNDqzY20yUPMbjVr+/xWjqJZp/20Se1929JWN4KpunRRxPNG0Z6Q
g0HU5ZdJRkgnwiQZZfGnjGeeQ+ZZ5m4eyTNszQ7mT1MbH0vRdTM2nRBMAFNJ6/g32o/0beQE1UPV
oqU5qBAf+F2DbEkUOdsgjdyvpFAh2Qv8v0Dr7YJkuuSzUqPUTWNqWNTjXddXMBjKLtYYrq6ozBvx
pftpk4HyoAz6q5y7drwuc5dlMohQxMrqXPJpo7tsK3EYErExJNUb/lPa2DE4PL3TPweaY4V0rEN5
pr6PeofsWMPgvlvXkdeIEmhSo0Gf954smo3g+U/sWGx2G/yHOzXcJiQBb+Vo/X+Asp3P9DT/iMxL
pOvFa1P10YOZN5+z2C0+J+TLTwGAmR0I2+Kz3YwKSNycBmkx7Kwm3ujsS65y6IR3PBzFlNccZQMn
K1R4VmQdJVeTNllIRtT2E7/hyr1fZn9Lc08342H8FQUt0bsobYjfRdktWeDI86Yv3ADvwCS/rdUZ
wd+S/2lZSx/VQ2n4iBVVRvZSIMy6M7MwPrZelcFA5ofnKCtcAOV4+65yHj1EGKUzEKbUbV9dhxxO
Wf3VArM4Fkk+HDs6wV8acw42vWAun8YQzplY+0Kzermf5yq8FFoQARlreaPscfpO28ISClUAjKFJ
bj5OvQkMtGt8HtTEw5gb9+mmEnUvujUBU4eQ504pOq1uDlNw8XcAzyLKqv1jkYThfhy8t7P519nq
Xc+gKBoeR1Dt+/8irphAQXAbPvqZWeqf3THeUhWawDKC/VahgNjG8Bl97bXsacHJe9Vxdsb+73xo
vtUKYmx66LvgKgL3oYTvHd1s2kiRBojgLWSdQlGrjZkJmd4WcY5N3QPjve/s56XI3LNDtsyuhTU0
aS6d1zWfoBc68GSPcOdgdsferPWDCzzuqwAttZUXvERwU9/ZtU+xS9jVdOauPlUVcNpiOBnIpjzO
U37Ri8p6NdxIvcDILgiGDfLuUzHcwGsKOlgMkfmk60UpjKMMnqqBKq2NYov0BuX4lPdh9yCdpn7o
+MO/Nn2BXJUbvkArrV7MfnILngT609g73IhyT73Yhjl3lMhB+851rVTtrqB5afozSMZ6H6jqTVHn
+qE16OZLPSS1aADTNlHiZC+2Zo1PVZ5tpFNS49AG890KyLBKk+aBO6zngB24GRz6sqm+ZGzd3Lqf
voHD5VHC161bciPNfTNObLdcPzgYNJrslwacMSXJTDL1eeUSke05pdVTcv/FL0Ji7JBDhHh+Txgi
A60+G7ZJnxrI51gg5cRBzvNTn2cYCqsWu3RkTHfF0Fgvhq0pt4OVlohSWNZLXjfzA3SBN3KkRJgQ
ny6ibn6WFjWLX1SUQAGN49I1yFIcOyzOci2tJx1Zoxt4kEN5pTaMaHdCyo6KYpzb6n6iXLyKNCVo
emZsuMDOFVk6H2h3qy/AqFyI0wQ7ENq5ol4s/KNbwxIujDIoVuiROahiLI16F7/FLHPWyDy1SfTM
yRFtveQ27fW+peLN6RzweQQUqJ30voxvTCVnKD3y4OWW6d1opu7cqBTnw6qbb+nxQGBcntKSTGef
1qOjHWf16aP7XeRyOkSOwu1xmjbL2B+M+RauhknZylO/Qv4CEa9Tbv2SvTSGvAh3RVoDdmt0GPVE
yYsqaxkuQppyLA9LpDytexrXzGaON7LRRtrgPHWbA9QFPxsiArq4Fwxap8TzjTsl3yRS7ANxiN6o
k3Qu2LLV+8uxws9WZ5i5000a598WKUm5sIzzFB1Rl6zlcwCbFfggHvvVDv5P8mdKsneblO9O090Z
o2beq21g3dOplpN8Kq9LhO4kwQHJ92m7hrhaZd6vS8F2sAVmsbPmjC39qEdnkxzDxpuU/sUZnPQh
LuaTdEpTNxZ717Obxyqe+xcvsKGJ8Wisks5pyMZ9AX/BoRvV4drrNJ6ZtqAP85JwL0vd6KcWV6Cv
JBPEmZVegjGi7WcbjLlzL1VWeg9YzFBOHkRh8INJ+ZXAK+FZ1D39ZgmRjo2XdcP5TQZickLt1CNm
LFnH4oSEehEk7lYODTsZd3ER1ItX7dMH3x60xyJS9EezFL03zk9+Zz+E5EFQMZp9CM2R4HeWw35u
J4T4aAwdaPaHZxsq6DDfSyroJXSi/QUg/vTFDaHqNDTLJxdJ2IcVRRgaSNOXlVi61CABMmKb7xss
69mgVHemZVjPyHolNFlTPZJtFn0HMSYsMYszEN0Utju8ll1Z38kAGQ8GEACtaMuAwsC8evNwByWz
9SxN2kTixNPCTVOwdChwFny3pwdaCU049WDR8QUSQx5MVXNOXRL9tZrkGXxHu8bs/Ds5kmuUXGlr
OaL7QqwmHajvOSerUf6UJhn2a7oxkZhfLgwpcqGV9QJjhvjJhr+QnlAJSF5wyCuaWS2T6jLpn98h
k1eAcyKgzhDawKDv19lxmbtinZOMAmzJBwOIFFnfJL9E2qzdFqUHI0kq0sKad5sIk/RLLVCvmMHB
yzFO1a0OVv0HtwztdimW+W798mHYGTSRLt5qyF86w0lO6Wjoj01HF04pwPCytlhWfLoaJ/rHsKZv
R5YaZbD0ylJjLYLlXNgI/SdVQwIZcBsACwpqsDZE0TeRQqHzIjbv1GbUpt1ktzlPx0HFDh6PAtn9
tFnmZI2/hQVXk2mXZU7Gk9U2zGpIgE9lVDzLDFLSdzTopEl8WPqq17HMRckYeZbbU71l1xW9Bcqx
nCjda+aKNmoAbzJ1ZKdkZ0uXYtBCPyTpiHzVci++5uZnyKIOiSQsGjz1SbT03hiSlsi0UFdb5sHF
dgK4d5apHZnMSZvWoD+y7G7WdE8Vj2+20IrZdmq2+HR1YXejmGLc/PJ3ms14XePjeOlzzCARs0PP
OJQWD0hl6776HTqz8hCSDb8qiutcJz28b0ytPiNNBw9qBvztOiG0snc18tMyWNrkWVOQXI3G4zpd
ni3rNpC3sFWsD0lFUhHECheTl4ad7LX3uvtsUM0h3DVlaSBUZwUlCb+0uOWvVdzKs/VQ+V745v4Q
U9s1nqDXknMvSBbFCmuIESGSpjfpRd6b1htU1zrPqhoUp3fKyNIrHAZJnNMbyFoAt385UIb7OWNd
SgEUIWfI+yK8A8VNrQMcHArNR5U8idBd7tJPcwVHFHm0q9PBxT+nqv6EFN1W60MNYbj8JDK0LzKy
asgPJnP2KEcgcT5nY1kv8xAUgSccGplb6UQAaoBZB85GuWpnhc7O7SEVkF6lgsDeE7goOdRN2KET
E8bdQr6gqILwSq/ZHYqhfLn1DOty6M5wPkX5hX4nkEbQscW3nW/QapD580+D24x/+LQVHt4Fab4a
3y7jJdLzueNukUKLyXGp1dbRc/NStaN5MVOE+SKKOIUYaYrGfwv89M9TGaODv4c3uo32crhOnpoy
6jer0YurLWCD4FaaFu8arahA/RRP4+N/dCaSlB7ya5fQUXvI4/x+OVttZlPTz+SkCEXHOVpvvw2U
k83+lgIfCkZipQGikdOkNBNs/R3EUpZ1CknyT9BCJOgyWPawHH55fY3bGDUqHLEMBAl6S0f6hR8I
ozlAFtrQ1VKEz679h17E2qOE55Zalx9UOjd30icPXvlDFQFyADfsW4CMD7T+kx2S7W13okd8s/6v
W7RYdmaXoQsn3g5QtpAer2+FDHTF/0yezbq70eE3OK/2ZcY61oZgVwdZ8jTYrjbdeFNfndp8fuwV
0ftmNNd0qrMvaYYyYKQF3sVxgvbitkW9L2a0LEuIyHq4cbYGuuN3pWtZT/1kP0Pg7Hyl1BqAiZnd
00C//2cEqjbNPDtfs6IbjxmVEnAHhNng6rwcsZsu07QzPdKI1IuwqNC+FRbsk/DdksjUYTqS8bRy
xjAtJsMd8jm7yQID3vvR7dJa8+60G71wWyqQ5UjjAq0D3xy/D12sPACN+2RQlRvDREhwoA/hYIii
uaK2f7uq7t9rYe08kSO6c72ufmwc2E7vAjfy6aTJ7MucgW4A7kWH/DTGz02UuxvDU4s9wohzflbR
Fj4s6ITen6h+jcZnVd9MNFZ+jp0khqkINVsSrsZno63cQwdSldQ1w2Awho2toQ40xBYlNW7u+yk2
RN89Kd2wc5GeiiECQ17ORcg92CQl79fkkV6A0GvTVHXN5cxg33dGfO85aXATU7o5a6Fr3YLfS44+
WHHRZVLvIN90PkHQ0cK4bCv0huXWjsZoi2eRnuxppZH9gsIFRTB5Kg9xo1fskfxot9rknMjxjE1V
ud3WRyj6YUg0/drzS7SiZeXZoPrhbkBDkr39Txhtr1X6dYCkWppWyKwyxdG7WLiBzVMF/uBG8s8F
BYrJXjhdVsK6KRLMdmaHys4E1Tyq9b2t7qQ/qnwgkaHz9weOOzlM5zjbZ1ONAusKB5HgDw9GvS0Y
724vh/KwxExdWAho4PfWbsyeRA5gktDWt76Ab6QVYOmYPbQkKJWH/HOa++rDarCArkxVr5DRgA5V
Mp5C8DBvQ1+dlnmm4EQF6Ggf9LDv6KlhKG2ZmVa3iaM8S5OcSr/ht8yMoSXKAlDjoau8DtDQH+ap
aw5y2OngrKseBgY5dBvtk5H50YMceU8QLpuviV91D5nWPddWp7zGzeid5XqQpcBWFkKqnwyPc9Or
P8RJUQTLyfi/LP8hJhia9ktEDm12Azj44+rVBgC4N2iXv6TWkF/cJAIfBhjrU+OGPwYPGn+D3mWY
wKs/upyy+Gz4AbJGPe2Ewazf+E0HA3ChNFsTbubvJZ/ssEq6v6La/1a7eXc1OlDXk8smPHb17LtP
xzfiToZ1r9jsotTIATSCEOB3NbA/+eDnYbjq4aNwhfhOnebfp8jcjUDJPttUF28sMLLHCraHr6b1
IBesFdXZm3M+nGDrHj/FIc1t4kKlagSwn9QdGojV+Gh7QLI9KKJekmA8tbZh34Sh3WymdGQr23Sg
fTrF3Ms/p/xMyL8um+5DHnfm3fK3Fp8VKxo6iPJG/Wa11WES7M2JKrwql6t/LW/NM4UePzot+kNr
rTEe6PJyZ+0oK4erfSkzCu8wkWiV3qAz74FdFbsmUMu7KQ3HfZwW5otTIOen6nHwZ0aGkR8k8++5
SR+C0uu+GrqpbnMenh6pVYB85ity7mwz2SaGpt+blp9twt50XwLQPfvYm7NLVmXRBbIbZe+qjv5S
uBVV4Kpy/gp20Bhln2A7uXoiaeiLbOLcwlsVkVzcu21KDtF3M23xwKjO2JGRnSBDEUHrRPJEPb2U
lXkUtD5raW7y7OTUjipdS5Td1lpbOZeUstY46Vlj5BAB2J/FvLXCJz05BbkNgIevw9gGWwm+kDCM
jK/QbnLzkO+oRXddXpTohcM8d5YxEs1RJSoYTTt5kKYxapq7iaQcinkOYircb264/QToQZTJUTG1
6poXat7/qcSK/s3I9H6PpGJIN9ZkPMhDSd/mnZ7lxxoKucUk7akznSue8C6RYNOWJttESBntCajL
xHTpqLykPcol+SlDPIQ+tGD0HXdTusOejHh7B8FV9jAJXv9h8ptDT65120Vj9rA6/hkrnaoBONBH
nGUrw7Q+p11RSeYLJIuiZ8T+sxDsOYNilpDKKf0xD/v+ZDRj9ZC4JN1TmAefVEd77ofaO9deo+cb
p/JoamhGx9+rrfrzVAYsVhmwxLYkQymQxv1OGmVQ5fu1tUUKvDil0L60YQJ8T6ss/1K6z/RVeXeo
o3l3Y4BW7s4Q5KqTxk0/d0rUIuqxGm5mo/oiAz2K00AwxAJj7d4GdRshvCfi0mmI9pbBmyRjZhop
uX/l41mxcvVQ09IqHlKGr3kfwQ0aZz9G6LDgBM+zBwc+CPRIA/kYs0RI8JztaO8jSjDBGwMYfOj0
0ZfIMTvBqO3dId07vLoenAyYudHDHa7Bb+e2XvTF761pV3ljd5JeSzdOfLaq5y7t1IfOjL8URRR9
QaVLO5aOS+u2hRDjGyGjFt0OThPc15WeXNx6dHcmO+HvPVg7Scik0OrGrjikz5Pfj73Uxqu7CLhu
7Fz5T6OrFAefuwEsrCY6kFUr+eBrlda5/qd5aHMMB41ncRQAneIamsF9G0Qu+buxuNp6VlylXZ79
0xlkXggsSIQIB7Q57qkVs9apQ5NpN+OYfnVymGgGrYTOHXSEJzARoREjayXOIE2lM68Jvd0HhwyO
hqI7IoWUbNYZ6yri/3dJsr9WCx+IXiPJnD7NdVueYFArdmXtFyeUGyHJTJL5Pmxy/Tg3ZXxbTn17
m6hldxzRBYfzEBJclf/JJzVGYtud+uF7Ged3yJAIOtnXCnGNYFNbyX2Zq8F3hOn0jQ0C/qU36W8B
m8yeuN70uq/dL4dG1e/RlZt2it6Zuw+OBAQ4LRXkUyLFM2yay0S0G++NAfzeYgt637i4sLDCcKrf
O+qMTEGi1NGNvJI0Tkb2AzxOuQU8DQRNiZLu6vO62ty8LqbUdyHkaNJyF0fBjBwLQwjhJ8ii4YHj
8TidgIcJMI2m+z+Aguv81ovRULCbW294SEn8MBKwTNIkJ6w3wthMP7tBUh1l2j409L8jDbFhOSIB
yHOxPF0PH8m14rx5q9w57VMtaIAspCeLNLK/Z7ZK1kOxhkfTda3jBLvqyZ475woAtmEP6NZfhlZ5
RB3KRyrbN08BYKi8GfofCtzZYgNUvegeAog9IlQX1ev1M/JSdJikfvtIkh02BkgTvwZZDi2gafwd
owIA+fZTWo/63SDlJ/pI23wYNlWYHz1Vz8goQKgek56/acVPuvxdjoUoZaOZn+QP/PqzvsZKxxoL
29MnOVrtMjaJ0JF0I7SX7jQf+iTYAdClycJ561S0Ucmho83RpXGCv+Roogvsme71pzZWp7vez/tn
w8rio0N7OMzyOHs7H5/iYPG59EJtZyCfRyU17HuEwXYrP67fWHRMTra3pcavpvSFCEW/OlHP1Vi3
T3P/Ollhe03mALJh049uSNuiUxzqgOaEbXXYPPBs6qp+s7XirMqN6CZE8XuzBnOzcP1kvEjoUldY
Nio+wbcF8fQBziSBTc0c8JcL/QX/NEn8FAmIPc+T+UZW3RU7UejGnJPNVOQOTLwvJcCEZ4u63ksw
IGPqzbF6K0NHM/FoVlA00e6j75GKtfbyj2Kr/atjz/1ZjuQBAIx249v8r9Y/8aQcvGYKYBCwuHuc
3gESwaHSRasB5lpQi2ECc9bGEDBFiWXUnNGJT2QoHYQ4hvlcmZm6dSGDPMILgXaQA6NwptXjAx3d
7ZNamtG5dQK+VYnK0JvM+9KHDSNqAVytwDj5TZ3l99hqm+pAdWNAvuTX93p5fJUuOdPSoKxOLFoF
RdFYnbu/R6sdLrJCDG1tvY9ds1gKzHVSJLe019KUJerNdQH5lebfFqmdPFIC2nWooYEKclJ/l+Uh
kKVf2NgVJZtOT2OhW3cSMktiKTz2kmeMR1lDo5krFZIkstk3u+h+Oz9Lg5KqybZzG2huhd+PIp5v
RLgOuxMt76IQLW5LjjhUrZvDcblPk9G6M6eCe5Y0yUOKhrOwy0GAjvMCHag9vk1lMN2uh7kvaRyL
jfG2qLuionWQsT3UkHaXxVnGSdM6Q555o0olqbwOjRHddk5YgQOFfLwDMYUkTB5+CfPsG+Cwgff5
rX3KdOqn0cyGr6ErOvD8IHka62k69FoIuXzbRbet19+0lWluEDmHbEgcUppmrkrv+Ic6KrXFIW3S
W1judO1QHorQZN5JU+tZZMaoxB8L08tvaA1CYstq6sfCN1E6HqhbL6UTOU7q8uc4rof8LMdOBYJq
m4l4OW5El1Jl9iiNNEF1mFRKKKbV+18bt4TMEz7GOO3PHhWEb2MjeEmgy34Yi1lDxw5BZcWco4d/
ThoF86OYlJHT+zaLSd6/TBph50YqIW5hJiUDXuuKfiVTt61K9E9UPSdtH7OJhIQhuKNxiT2hOHRe
CmDbDpKb1RYAT4SwqB520iYXsGjROvUWXd2V2E9Km5YLiVGHIkKDhAKNtBzkmTwEmYFko11xx9DU
N4c2Bipwhp9DcoqCeXgQSi/MlQ4Zsq5SWlm6aU2AnavtwyplM0AsUrb0+f9ceF3ECQaXNtrLapHr
rK+1qpXkFBnzwwd7MrD5n8s4PlXiL2raApRCr8vy93b98f3QYDMzDHV3lbGd/tdkDOkjoMT+XNIA
u1n0Mn0bzrrI7B16J9HbtPWxfjCUcbvoXw70FB4Gs3F2q4AmrVxniBLLK5tp9Ym9zMkoUuu0QCQk
eGJBYFS7AiqiBVlRDzWpAk+7mbUIjqnM0zax1upIybbTdT3MgzFdC2dfeUV0laHSJ80zWKFjXNEs
ssZHSB/qAM5ZLvIy8DFi/uqWK4zhQS63muVZodXvl/twsXVJUPkPfCfi81JZil3POSmR8fShOiVr
UYBBn1IZIKpba3mqS0xlH4Retl3LWat3qVatY1kai0S00fnKXl5Iep16C+m3/6DY/h92OmjnpdYm
6Ecpgf+QJlnSkwdhahsEmJYKHQQay3AFdNM2rDjaQxbkwf2sOOEnc2B3SqXfuY20IvqU1Ag7G3TI
nKTXiedqH8S1eZBDlNmp/YyatZPB2kwhW3HqYiu9Aw1kQLD4uAZiqb4eFHAXFuVkRlWYas+l9U26
lsVQVPFm7jlyVJnNk3xVqQaanQTl55FPF008VfinaQwqaA0xRMM2uiynyDNxCnPhRZ7BRRldIANp
yWMDmCysP7TQsM+0E78dDDG05q7KAeBiVD3FhurVLd/GQx3U//tUhi6z5AL/Ol6vJGM0oClbaJ97
khA/X4IjLyzHjjOpSEHWm1bxg0vSULP2zDG8rMNI2Mp5SmgG1MeHXhvc44cQio5ps1li5BJyjjMa
MWosSIOIpeUU6fywtLStDhlHpuiPxHCNw2ovSdY2y6sss34+uFoGhyhImnOMEOJZnv3b8P9i+7Dy
f14q/N3LSJvQTzbrC/zPyyTZwP3k32J++2o8vaTrdJoe5KzlcssytAH849Lvff+23MeX+j7+nU9O
Xa7wziqvvlwRFTE6e6Xhf72m//66768ul5FTm6RDz2Bde/Wsto+v6v1K/4frZymgh49/oHfjd5d9
dypf1r+Pa33m98rxK7akUX4uxUGeDZaVfRz+W4iME3iyszz77dw1ZI37cLXfLvVfzP2w1PpK16v9
dvkPc/+Lq/2/L/Xb96VTlEcIuiE9F2/9b1/t6vg/v1oFNZWEToV//KX/i//0b99T1P3IgP2378m6
zPqe/Nvc/8/347dL/fZq//p+rK9yfed/u/RvQ1bHh7d7XcqGkyxKAkhdOmTv3M3EA8R1Yve8tYYG
7VFw5RqwQ4yhQMf0He32SZF5exkobat36GN6HYR3dSwrgGTFY1ggbsUykDW/LSiHAUw9W6j2UJOY
SxQrmnpXGaN6pwT5eEmKQIF+wpm+uhS42zzSP3kIDAOfU437Xhy8yHYvcerAfM9IHiLa2Nn0Z9Mx
D2LBqtQo9jIjmACzJWanLdEyUE4hB0FVsijP6wK2MgT3UDl/WNczZhjUUnRA/dELXptGszf5MHe3
1WCEr5SAK+rJuX2Jxyp8td3pB2zNaAqJUR5D5kDb4b0cgYOHOZCGIjkqjZkMFJxBctUgfVYHL9oU
8BMcyroSQlOQYZ3fnZp+UOvbEfjQm7VfT2Us6Y8GMrkYwpgIXCHgcAueZlgmdq7tK0f/S+B2xmuG
mDN1ofK5V5Pg89i67jkMY3TgawMiI5/ttTFm7UF6m3Lst1GiaGfp1cfo00hB7cH2bfAXFDU1UQ4t
oHjdZKDbv9PY9gPyJe0pVGNY1MNIaCHkw3cnH7eUJqJjVqOB5RvjcO/AYHuPCMM56nPz1lNLPdob
CtQCUM1c14gSYphro32XFpsAGzrn3rttWwRRxTplL3iESXXfIOnh3ZGYfPWBQaAqpQ4vPsRAShG9
OGQeELm7kGxwDiai5/e2Z4Lda+HRm0nIOGFhf0LoTIesccgQCGRo26SjoYkCVCSGVej6R2Dn+g5q
eeuTbSGTiUCL/+aFV/I4B0lOUxDBxgiPbgYKdy+D84leGSiUrDfvNFeHuB+jgwzOZ9oHNBhaDjLY
NE1jD4uBvniBoXZ7zesDKGFVVla1dJ9CAXKUwUVReTtzUrWj/C8YJLXQU1KCG7lyqnvNjm1zcyPn
mgbY7KK3jBtbQbXLqkIy/rxcdJv6/FKST/js2ai2uGwz5zxRnj3FQiJRmEOzvIvNkZrtPMefjaGJ
bqykSvfSG6pIzSuwz5+kFwq9P+m28a9mUQ53Xutf1X6Md46r+QiAK/VLR7PmjWsMEO+IYWG02jXP
3AdlnOoXo6ubl37KtkFcJE9xrbyaQM1uaVObj2aRFNu+NUeU6AZkyft8OCeenSM5lv2ACzB5aoGJ
HzMBnk/1kq69aBriAxh/eFY8S/vcJ3AjzXpWX+SwM0xkG7glmkJDx5+Kl4Je0tIB4F02SvFiqQmM
oZAgnNOEziy+L/6hKkYb6J9xndLahItINx8NML6n3oZcSdpCWowfHTXoD1UAR7e0yUORwUfVJh4J
ITFXxukVWXmK4ylEtiwlHXrt3Td9r14iLw6FwtnTbAxQW2h0XSTOWe8iPs6+PZJc9gqODmz/t/Ig
XRFf3WXYqtn3qUGWLASYFM2IJ1pxFT4D0Wb35zTdazoWlD4QvfxWdMVXaJYg6pksFHiaot23gTkd
qCxUdM2c14OeNA361cLY+s2bxydPvUk6+ONGo6ivQf9nF/bJHaruX8fay452DXPaHPkmCFB9F0LD
o7n6BcHH+SG2xl3U2elNOjX10Sna4JGtv7XVldJ8KFL1mtN3ugvBZR/71D7XZkObLTiJrZE0803n
FufUbJ1Hu7acRyUBzqzP5H2lTStMqDD5ydk04RQ/appzjOEZvMt4g8ch9U9wSCrQ4XGozaA6Kk6Q
bWBRUO4cy+4PY9w1G1BXbQvfNj0qy2lRUGUu+z7ZtzCDXDrR7SLPZIxLjnjfqnmy7UPySRqgh3ww
77M8Uh+khRSDEDQJHdBwBEhH7akjJISwS0ub6WgJ5bkc8QpRER/NHzmykNdV9t5u0RWLwLzspE0e
8tzLHwznE7rqyb1LGeshN7Y5IuEvbvI/jH3ZcqSwlu0XEQGI8RXI2enM9FhVL4RdA4hJgJi/vheb
OsbHXX3jvhCSECQJQkjaazCeEsgh3FdZUz/3MwzUBCHtrMiofoaWHpje4ABBMgiT81BE4uZqtbhh
2rEbE8U6O5A0ABYAcop46R5mAciH0p70wC5VJYjnaOBUDsUhjYDBMGLeznK/HqCE9SasHct3oqg/
OU1yzKrBubWOO4AtEeubUPLse6ek35pK6W/xWONWQrgUUdA69zRFQcSoYCMUKcc3ow/bnQmwzANi
wLGhBl00Wb8dxbrCvgfyG/kcMawZZOx1YzhkDpYgjCYpHqkM2K5zp1dQQyzxDcxSUewZr6Y7dVSM
HcIiiRsDy5Gb7NrWQgTQRuQvtuylB6c6CeSOPHd2z7za0XsEQkb7jjaqhEfgmqWUIex8j1Xpx6Jq
IYNOZZ05B/4sNgQZM+3tCFcyH4Tq8W504PUduTocIW0t+wZPJt9NlcKHoK29TytLe4b3WBL0DIIa
kaGYtzBTfJhETcfOmu9QDTe4TaVkuae0yfMYz6vUCO/q9TD8McfmjVmt/ioiF3i7JuN7yLYUWwuA
YWu4wAp1uMQYfx2MphlgqB5rgShT5ltQrz+zvA6Po4Rg/aTfQcgXYihO+chVY9MpEriF0fphdCy7
MyesVIYRbIdsURbnASTFTd/106vSwM5B2+FLoiteUTD3agepOVhXSoMV614rU7sKZbCAo0UuCmvU
SQzXA6LY2K1lY22Xm0iTWkBH0Q4tmdT9oEHdci2DQl4ZgPb4vVQxUy4BzHoOs+x3xlvtt+nW3iRa
ifBn73qgohQPLYfI6eCq8HrXsRInOgUUvtSFk2pRfC9g3lm6iXHtEA25Opn9e3S04nvTatFGN7r+
YNQdogdlg+4sFCD0dsVDY5vGU906wFYB/WZ3TnPfYFgB0W2g6cyeg2+eNiKgvUUIN/N4qvSd0jfZ
Wa8G0+sA3ZQGJDat7qhpjbxmEBB6mgRYmxY3B2CTbGcf91W0cYAICQa1sS4DdCR36pQIuBS7Flza
QDJqBrnXeil2diXyWwxqIcTciuhnHlnHquja1zSrsZaXG/1BLfLxwenRPVINlY83M+rdZzVuYPoC
UtGea2X0BGng98yFrJ6dd+M9LOeTTSbb5KSZ0ro1jo3RJkTs3nPZ/3aN3n7o4AmD0SREyGvVqt6K
cmvDIc3T4GT4xPrxHLm99k0zCy0YJ2ae0erFCdJJxdYpOIDzMSTzIgGrq1IMfi7t9L0ApWdWVpBX
J4Eahz3UpzJrBBbzk3Zbdpp8sGJWQmyqsb+PsXWdZAyiQG6dNStP/kymfAfzS3+dbCcKeoR+rokO
/3lbKuoOim0Q0ODQaYwRfFHaFGR2pgF+xup7qJaXfzo2y9OrkFAbTahUlfmjptbWbzM1N7bNtDfh
9pUPx6j8plpJsldNuzqUQs82bdmmfhOioeqtaexnBtKV1y3zG62QsJIaAI4AOA1DPijUZvV3PEse
8Mht4IFd14e2w9mANQRJoDYrvPS3FBJjT2A/2pA/4BCEqxqx0aAFcdHFGELNXzh3UQGeY44ndyxA
jEeHWwFl2kdXaFcDrq5htpTA3fpSpea4dTnk46PQqndVWEdnWy/zPQze3ZMr0uRgxbFzrEr+x7Ig
G6MOyt2MdYWagg7h97I6UI7KadPPNdZqbWy9pSnrdmvRWi2OunbjpgM+stI2n3K98Ksp7x+KOQfv
yTcW6+O5N1sYWcV67TPAwA6UdUb1hHDe+6Qb+T283corPFAivxUy31E2U9rymunAt1oGltjnGlRE
OxHRB2ZQaUOAErIKGGMIEhU86oJq7Bsvlcy563nXP3fG49Am8g8IeD4+SACT8O+acEiFC/IRiOBd
p6R5L3oN2CiX/Wqhnm3nDbSuE/OSy/Eq+tg9Rv29CWK+rybWg3AimAsiLuj4HczlZ9gb8Mr5XLok
8akY/Tyayi28TtuDyQAvEINTvei2C90LBmQuZd2h6DaDxJw51u3BszGquOkgWdwcEOu8TjPHw1om
pvS9HWz7OI1hf6Py1IhvplULsDPwkfb7wd5nUBg800547/6CXG8OaG0B4fledi8ZhEGOA5QOfTgc
S8zgk+e+y+DSHo7PoS2KwInlD4JGQuFMg1iTAhsJytMGADUUlnG0K2MGU3pUoXLCWsK20Tlobnuu
1DY+MQVobSVE34tRzeCZetff22WhPISjdcE7nX8XLZR/YXcDuMucdVt3E2JUKow7xco5RlPJMB4m
Hj3AyqK4i93fIk+SU5cYxd1g1lctKeW5iDQbHqcauOqa+qzWbnZpRf1UWpAM6Z3yOvXlt84etbMw
hXYG+dXcJIpS+20UJ7cwZQ9lpWqnfs7RJhkz/D+nOxLcyoGdGay4ZxxXmbVHU9NhSGsK8BYyG88T
lsS2iTe+SftrDdv6d610uBfB+ONShO23ljNrOxbtgDaQGa9jJuGnOLqn0OTFpqrCo2Gkwz7FzOEk
TNPeyQYGckOKtQAb8aMyd+wg6vK927i3RAj3DyA+nWqCchj14FyAXPlzcBhm1oABvVpgAvodYkw7
C78DZAg0cbXQaN+NwnpVakh0QWrfK0oBqdwIfiG61k5vdqheJDrIB8cNIS1l4gvrQd0XEM+xivxO
TODuCiwqzkoTG8WxJCAaI5zomFqfIhEiLMor99vE4IirbwvBuz9K128KzD8jTxFvRnYBT9s80aYf
uHWCTzU6oqS6DT0kzKemj30d7JKfac6CNBz175FVni3ozGPuBaF7cP7D3ZQ51itgMCBgd/WbVdqY
qWuwzK3akT2MVf0O4mi4x1hO28dCelnY8V9wuOi9jpfRlusc97OtusdhqH9kvAaIFEjLx3DSFehP
wfoXfc0BnJhwD68pcQ8j1nIDXAwkxGRyZWoFfQA9Hl9ZDoiiy6T7va3qXw1wP+950t34ZIPHVOX6
vcphX+NWXLnvrCaHFFv2S6SN+Z1xXmOyHbrHFD4CVzuOnxxoEsOhT3upY0u7AN73QrmqryQGH1nj
lbqYI4r1ZcUScRViqFwWyXbMMWpWR7hT5bH6VBqD46ncbU4tzDuCpghNuNSIcFtIUDgEjOwCKH4N
2zlMexBziNP9NcA6+QbVy9Bk9r2ILNdLsZa1dQsbgxZ01fKyFppzNoxbK0BYtPQsSPrBfgwqeiBO
wX26hXRvB/iaWvU/gBy13oC5WBJzyccuYU/mf9dR08F6s1EZejSDD8+G4n7Qh9jD+yaAHbHsa14Z
P/s2rL6rahJvIl0OB7KyAknfqqFk5hldbAT4C1jhYUBHwei6Cw8xrAku9QCCEMT74vcYs0IxVu6z
5VoVaO9Gvqu4477mLhj3subvWEAzfPhqdecazI26DkhxmGSIKUUqxArrrbtCvHwpXqti8ORDIw0S
9x333Hj289AjLNF0o9wMs2m5k9scTTPLDmOq5lc9r4pryk247abVG9XADHemvscO0IqgJxbbiEXg
Z8A46BpWuobFy6naxYU7PoZVDev6WbZsgKugno/iHQNNkESxet5P4nV0scDl2hzrbnZUvqZ6ngRh
VBoH2muo7YsiG0w/eZa8ZP2NSkO9qu5TBxrDYSuA+4DkRnNwG6DWwKItgi5nIKfMGpqgYRg/gerE
QBCPdFTw4VJCJdvhQsUDbWpm7MYu0e4pV+hcbmEhvc9i2IG5poWmCPO9H3q0V5S4eZtMHfAzpmkH
Mw7dpzLtLhA7b96AXht8kFv6szNG9t005jyInCb9botoS8BmXQPHSgNQCC5+zMbbBXna/64xmWii
PRfmEeTDZ13h+gncSRYIJuP3THkFIaD/wQyubEBAtQ6Qdyw2NW9NrwZ9EpO1wvQ72Fg/Csgg3kbI
whpKYz62doMhPZNvTJgABOp1tcmVAiRn/EtvZCD6lJlaYizgQK+LSL4yldtKxkcNCgn3k+vKl9KK
T4CkDDdM1ZuX3LgUUVE921jkfMQbBlIFSi09DS9TOD6WBe5CZGVdoEdDBdN5NS+9RlPErnMq8wRv
5gL8T1hAgY3yQBvNhVSFTCCThbFhl/oOqJpBVA3Z1ppgjkl1qt4BrlGFztd8WD9q7XU+SdzBvh0e
lrBg+OBjmSoAkZPTRrhF4GjRBqi65Bim7vfFkqO1LopIBOjIMW65YvJXnoawyoBg6yuVFTo8rb+k
aG8hrM/1FAGej3AKTx+Vb5xcG1ltnBS3Ty6AY5pYu0yTTQwmxZbNogVTn8TnuS4QGolf6n26NYnt
sY5ZiBxiZxiAcWk4Pu1QVB1LBRjKKUMAdF73QCkbK7tLyv1I/WsvFJPPNr0iXaRi6Gh7FrQJf+UF
Fu3UMLUeodud78YSE7jSMuB4O0EUw564eJ/rgnFuYF44O3QooMCw1gDGnDEgrltrukB+uEe/ClWj
3oSMlTHvqP97Bx2hc/WSdMlLbDcAFfGEPXNoh+0oK3Ndf8Z8R99VAtF08AWDCe7VRwUY2qvSxKUv
Si35lf02S2b8NMGegJs8ph3NxPUjBzJv69hMfQnT6UGJINfEwv65mNBdyMbooOvSyk2YO8+8Uu0S
DMkYluaKytJzUSTxPctKecGzaQ9KHf3o1BA5Kpo3EaYKB+7wH1SUx1W5jw24C6Bd4sWMyp+wK+Dn
VOPGSS9Ei7XKa2+1w5kT1RaUtOEMzxvkgR45QsjXyvGy7WIYZ0HIDWvpNRi1vtZggrhF5zEdR6Al
u5kwwnWIQBulWz3aGu92egSHoBzk/Wsyg+qcEfSiXhkLiBag8wZNUH8u9c4O+sLQduSENkKyOFBt
+HKT1xntHebK6ly5nitLCYi8ng784opQXmWk7wdbQuhkVjzNhxBesFl24zXkTNFiZ8+qyj7STqCe
AceViBzQ3qZ3i+MkS6hszYe6HaI4UKj1Zdix57xTsm2TyQyOHXjqEF7Mt1NUlxthZh5cMtFfua15
AtcSDplzlvowVYm20OLur1SUR50M0thBI7Vn7RkBapCqJfKmdkaAj51+vyrpzUVRlLH70nb7axql
vmqBWYqlmuJpwFjtljBY3xLqmGXhi9I46tmYcccGGmBQShbvKDtYPD3SocoA5bkC7FovBoMIq8VT
eqcyA+rCaz5nzRQAjwP5g3n3uoOzvARhBDLaqg2vDpkk48nEAtqzqaEThiYy1i5YDgNUBDxLu4x/
TdEfzRbK7wzkQVYosIhrGmBiWVSf2cijU2YDiWXKuHzMRYog6WRFv2T/p5EldO/+c4yRT/kGnt71
Wa0FO/D01oVufcO0rvThCyN3S09Pec0FIq6Zd7uGPWBYMg0Bk2MeqIbFt4RApQ2CdpBXkurfMsKW
Ur0eqKvtND8OqhcKTC11Jk28YIid+ooCLGgRNuIpMoA/pRT/SK17lR5RCSNRsbQKLl3Tt86lNIWL
0VPUvWeGjcUEqb8kDfhTU8sFhtBW/dzWIZbcUWGwYaQHjcDoNqS9wMoQfPFGkzN89rZUwQj1Ecpw
hXI07KdxttUGCxwBDnaAl2G+ZKgYsYlkz4SBINNca63aGIbjJbzMdrQDOvlw7cvgi1kyG+YhygON
V+lG43E6J9aBljrfVyqnIi7th+XWU9ZEDdppzJbgbtjYpxCshpTZdzQW4q4RH0NXc33K6rYUGwkh
gz0NgtgAD2ljBAeU9jrtn9yItGetcqfr2JqPeaZ0h8LlYH5nPVTHwCoQWG2HZ3D4kcobFYGXmp2o
nDZrNcrmSQoBJFlU/roDkpDZjvEp80gIN2rD7owAp7cYolIZaeLiW8kR/4bUMZWtO5wYi20WEPP+
WoZFW/XQJ8mbgK6n5npq41yMBqsrBEUnhDoB1jmIekf4Rd5TEe2kckr1oFZAvgc0kE/yzx9HUJVc
FzHz1trVXJvOxbpiW8/0NdJdHMKsOjLIRa+SjlSekj8XtNeA/wabDbhPAGWxuPsL+gLTboBH6641
ouHVaKfdsiwJyLkf8dQ8F21t3NusBaq91OBjZEd3E1BkL2o8JXt3AjHQ6NwtBkjqibfC2Rdjr56U
LvpfKUyhnf2/6kVmdNfQt3qE1NRww+Abmj3iThHQQ6IBiT3HJUJzDA80ILF4aeyjUJM+7e0VG+pz
7nCB+ZYDLTN8KzCcBCl+ztKnAxTCFnNMZOnDMhRJ50sJmwWWxXymoAD+r8B2GVpuyR39hMlVZZu5
6FtoL3Or7MrVfGeUkXExEQxbFFBH4xw3Urv7K4CKrAKMwx3t1DNIgI/QWNthpUA+tG4DclXmxlBT
QxYKTs2DSG8I7NU3KkmbZv6eQ92e9il5DqFa14LUXAZX4Mz4LhHDF5tOnychTh4diPRfWJOy1XjR
gpGKAImdhlASbwz2KngMFTTePVUqA8Hc7F6bsGKvdj8LDGYs2UQtatV102JFsWfV+/JJx9K6CokD
3oa3pbhg7JJX+vijwjQ1CHO3Ok0t7K/jKrmqwjxVf3Vcs1m/wJzc4l4LW2VX2aO1TRAE/uHAB7KH
x7Q1lGybj3eLu2HSwR2mhbBZUufmnQuGaiCSxH0WBlSPWlwAHMKfSFgJTlGIhRjJkpv3UU43G/b8
UZNEltbcf/bpmmnAIgYiQuTAxEZr8IccRpqVYcGAshX2fVtD1GpWGqdNj9Hq3xpgcMKiEvo/rTSW
GnTQeg46wFYg3/NxjjE12HXQET3UQBcAYSg9KommPdVcTptQGYotFkA0qEWM1QHQEOnTXqsc0vuu
C5/jFHVV+CM+afaGdlH1pi4vamdnl6W2Bm0aBq3moxr6UTzrEsFv0WvsIdvbtL5QmaDGaq0qt+ZM
wGPzpprVrPvYGU4YUPmUq2YJ6yU176RqWMcbTiDR/60xl6cVbz1ewAp35KXjV3EFNXoVVnudDcDA
6NRvkJWbzmZUqPuxd5/aMVPPVGSDrTAEZpy4kNpLTPQ3I6grVTcvGJQ3uMOMoCqWqpqf6QWYRqHc
YYR1o/ZPRVB8g3apjrjP+tL84yCERZZ3iGq5sLzchOrQbPQCS7P+/+uAOJzkw/or6y9/HGSnotvL
Ch1Qlxfl0QAT9CitrjxSlqk6LKcLLn2EEwyYNQ8YIMqx2FhoeYEJ97RNGUNJBAu1vgC9Mt/0eAM9
W7Jurw+DbmMxkk/3ivt7yTFjzO+cvjuoWITbRnqOy5+/6PT1po+/ybXcq/IaN/tjx9D37X2HDoNq
GBkElLjlJtsWsa3rMAzRFo1N8ycVUY16zOMr7RiZeYVLKz9po8vvRY64ezfyqyMT5eCqEETkDMPj
YS6TiOZrbu76HRR4/EqXwjlCWwGxt1w020iFnmyQsFA95zOFhIvkZGMQASkHVnhmhLl6kKkVu5Mq
ZH/BVgs7mPH13wW6pjsD5OPAijLEj0sI+CCGYGMFN63uaaPAgHJJNY2+syNwDPXRGXwwsev7sTCx
ohKHoMjwEkKRNqZzAchb9X0TwTMHZCSIWHfKFMRDXT3qsoLNc6iWz4rOEj8yjPpVmJgJYqDbnNOM
x37cwJghAewN0I8WDdkYYfnuQN4TC0cIJoU/RhgGBb2hlS9KCTeFSv4MzXC6ssZQdw6EMraAtDme
MxntOXXtx9QCgVgOZbkrsEQUFDL140iM4Exik+basFU5TM+pDMZTw0MeDk+ZSFTEpGCzWoGIy5UE
WEO1qeUFY/sySuxiA/uHdsMdJQ0qhWG2GfJk2cS1ux3sLrwbQ3ifmy78uVSoqB9pkwFADL3OXJwj
8P4Ctc0HKPGY7kuFpRBPS+v8rEdF+JJo+Q5CqxGYjeiCQzcOqFZkYGWlA9vRYwLmj5E2iEMnRrHs
NUDYgQtTMmD4gHPUqeZ4dj9UXq5num9reXGMIFZ/hN7U39RaRjsSMZOzabetA0oHDBOq04Zqrgeu
ZWsVSkFavwAk0R43rd79GNlgYamN4yyisv47iSgULsXhQNdOM3qa8lSVUlSmjA2Ivs+gHDc73eXl
0a2G7mA15RMLXX27Xj5P48GvR+hSNQIgxEE5Gfps8QX4wrGfgf5shoJbk/lLaFYJ8EZseq4ZKT46
i2buMZpjJR0s8q35RFqQpCiK/NAD6oBlXjgI1ipi2EQPoJP2k57Ib9p8akTiEDVugEE5ltp4LxHR
B7y02tRG3EJ0rU32doJxXSKA/fDNqQBnwIpKMH9hLVAsT4RuHd1i2iyVwkbHI1nSVEz116qYF1r7
QYFrWNoV+V7OOOVRM/N8TzdQoGttQKvEA+hbBH1hajrfdmhEFHC1Klh1Hdm55y1iBHP5evvpYVLZ
8ojW3euetYxS64aey5r9Uq/lKp55E1vh3oAsAzwsEM7HA16rKdQqKN8CVTQuF50B+Tn6iOxUUKXJ
OmBYccXrZr12Kova1vl7IOXpzqy1KfXlkC/ZT398PU7ralw87Agxc02Hp8RgzrShFtDYejb5HXj9
AWQ1sArVmEO2oceFxe7iuD7oNUtl6xNds4pSApC2PnDa8/U413GDogRlike6AK5GLVWEWBsB+Q9s
asTo0J5zRU4+FaAnav4mjRzQZjizPI0dlgUHcTTRdx9rhO/ROOckbeA8W33O5xyS0G0DOVJ6Puvt
+vSaL8nl7ha1tenccGPrP0cHg/0uwld73iTz/WDz7/wr+68yOoJ20GFrlsqwIvb3VGqP4LCq9H+6
1L1b3lR6J2nTzh0BpWwi7VCeXuR/1flXGaQk8FjWPV9/gfbQaZdfGHNgA+sq8YG0wyrQ/LfXZ0ov
MT3YL2VrllJfDvtX2f95qvX0Xw6LXbvCkk3UeXzuI7kKz8m/yTnfzS2I+sxPe0pMqjNoW2DXmOdI
0qGUX05CZ/o4fATcAm5uH4WU0rtq2sk229PJKyiGBhPbKJC7XN5nek2p61o/Cl/K1jd5rfevMqHN
zA1qilRxPQ2Vrdn1NNSk1yylljd+LfzyU+tp/vVLnaZDMTB6zlgDNeb5a7r0fl+TdOynwuVL/LWU
KnyqRcm1Usyrblo68p762E+/RbW+nhUjr+LQhT/XTsOcQWFrNp07FupdqIyylPr/rUfH0mGpkQVT
osv90q2ul75063R9/ytJz4NTT07JCFAnAHje1htBnxpq260G5x/WgfyuRhEaM3VhGQJqzYk6Ccrn
gC3OAMqPLq6C00jbPK9dK53rn93t/KFeXzSq8qXe+o7RjiRyFcS3R3X5yH95j78cG+YKVrHU43Lx
VvFzLFVxmAfvkw/xECja9Qhc6FO2NbDQgjRc7P8zWPs0PIhpgEEXsm7oqu0ogas421gIbmzpZqw9
P2W/lOl0F4Feo8GZjGN1Q+9sQUkH8Oi9gdWvnTIYP0YA2yefRltwEVJA95vfeqoeuu1TH0NVlUvn
0xh0uXp6jrLTlL9DzYwGoMszpQEoJZfGvD5pCVteJWytPTUaiPVlgTIVI8RDP+4I/ePlUVLhp/zH
YwSej9XTcFgb09LGPsa8dHr62bW1UorKaO+/slT2r1NlujQgmxIY89yeLo6qNqn4FgENizlDFSzd
Lasww4OwgAsUL6ZwaTd6kE/53c6jO+qJKAXXiM9ZEef5xsq1PxHTq2PaYhUSyLzqGEJRcx9yrDSc
u8qB+k6MGIymTNBM6Kr9p08aRsX4uq1fSfo0DiJJJ78XAiRXxBE8oA9+rjeGUrSRJtD/rGi2Ur+0
Cdj76zdaAZB5C6TiPVVUBlML4NuLeRDo1Dj1/FXOgCrcS1CdoMgFrDGMEji3Hirpgko+VDvqc6Y6
w1BGgEG+6XDLqPXSm+2aLT5Gk2Vhnt9G3xWo1sGCs8y9VkozoCqahLY/ZBDxAV42Ro3fbwYtoDtJ
G4yFoJ1hH+gq6cksXdUIg1yo5jmPVFYl3PWwxHK1zPFXDFbNAcd9eTBZr+SIif+iVzwT8UZLugYX
4vrqoB/pNanddp+2WCKapuGEgVKOVTkd7pviHV+MdIPlRqjJz497vT4FuOcNRC7e4If0DHCHspGw
jJj8BjYUh0TFch08wTIPUrbfB9dlG1OO1REDPWODBvCNLv7TrG4ZWH8qXV41Gm6v7buXTjVDJbCy
8DFmW++iZqeIjDTNnl6v5ZbNc0tq23SSL33Q8n5T4ZdDSgVh27iEPCLm4iPMnmB5QwPTsNgKA+rQ
cMdC7BDmUujkwf7y8t5pt+NQ3ozOwDoQUKKg7e/NPr8hcOZp0LLJo/DOSlI/n5qblV8Fd+0N/WoK
Sc854uhBLn0blZh3owWhscwvF2SlPNMsYdyn7xUhMT3JjIMR12yZpC6z2GVkQS8ivefr4OBLGaPZ
AtVZkl/2U/b/HmAsx1AzQPh2q6Yi3Eneb8Eis5fp0v85+rBYDd3tQu6WjpbhNmbf6iY2d2tbLSzD
B2ao31MRIur4nlCfsiSplPKUoo0VKagUwcEC48d+a+gTxDfg52NIc7N2HMswmFrvx5BbF1Z9SOtB
wJ8Wqx8f6xDUTIbEirwW1t5gzWSfXsC1F6WXchnPuJOa7NGnYHnR9N08HvbUIgGAGUE10H0ITYQ7
Tcu29PrRE0ekzdM77uyp6TVTt1Sg386w6BYUop6WoSJd2Zff/VdZ3LpzaJbfNR2+zH45WOoWKK7L
0p3VfbeFduWVLpvOZslI7PLm73IKndEepIolpPiHHhfatLGVCdH8bDdBJ5n2f/rC03UvH8rl7aGv
2vI60T80NcmP06NVG0FTK2K/rnzkHdODdtIK79OAWNXhgFkaRrE0609N8FOSLt5ICxFEDWstT0IF
bi9yGx8JYA62WYJWSN94mv9KHWtqCqLZUcm34F02h6R7rCZu7TJpbFlhY2xKrcmWWQziTQPp9OY9
rGcPkqrSoTY/z6zpjaAfhk3lhMAPwHhr86OG9bWJyr59yEUYwJ52P9XxzLz7z6rVpzu43NH5408p
uosqgN6eHBr45350W0YrxkBUHN3ex0gBaKRjZ+Sv6OmxFgSFtXlIZBYW3w8AFMA/Er0wzUGXJA30
BiO2EG6Yz/EpOYUlFgmqkMPIj+8NKFoGVJtacBxVuLWUbyAiP7PeliEO/d6nTmd962sM94J8iPTl
JtGtkTFvgrLQIW9Ns3oTCwljlR46sOUm30j0YasjgE2vK8ubR9NIAIRZvv09lhDgTfHj05BrBHxt
k7ZQ/8Ka82j5LgLBWOrVJW6GBUew+R/+vVXtWzPVUMilMSg1S7rNuKpjDO392VHAbXfr/Xc1BJKS
+Xu3li1j2Wb+XxBH1Jc1kEKrfpnQ895kWGc7FPmFmgS1BsUdJ7zWvd9PIAnt4d8CNBB6JPpla7D5
Jrah9PjpraHkshGml+mVvc/nFoMVOXdTwf3mUEK+eB7AKrW6YxrIQMOIZXfYzhvL3N+0c7ApYxWj
srmTo8dBKb2GKiME6z960uWiaN/SaLRUnTaUpELa0FOjFEMs2w9/O01u38pWBIiAf4dLkr5M6hxu
FICrKWUPUKgRwn2r/8+and02yk7aZav7PaQo6c4sIzvqj4wKwPU9JZeFSnr4S3JwZHQ0jfcmzPrD
OteD4wEGYoZVeV8mgWMTQpR1yqCiqU2P4H/mmygbvczKAbvDklKs/jHipwEBz/24M+fnCGkfgAio
nVC3tTxiGzhcLz21xrz8QGPAeR01mzfFvJkggrfhUfZCRbQxqlMHN4ADVS/iq+vikrN5FDzMb6TV
1DCbyJ/V6a2L74b6ooMCGiTFtiuNS9cwIFsUhFVtG9gIqQ2+ZoHmgsFClFV7A3hwyG7GnlGj8VgI
9G0w2Wo9pdbgnQk04YU5VnppJ8YO0Fm9RrMTF0+KaRcq/BfAbFZQKJ0SuBXUgCMAk7CYb0uE2iPx
BO1U02+M+m+2LBHMghYR83lkBuDlZ8ekdeI9Y0zZWSHPQa9FoEJMDru1ZV3ie8kRQJ2zcNp55bpZ
b/WJezAJDa/T+DQxeOUVwP1d8wxwJ9XNbbjxIPzWKSNOCGCeu+WgLD6m4x8J3PS17ErrajZoK0pW
t6Bucyg1O9x9kaCwBkDdqujhFG/xA62iEE1qBA9ViUDFbMY7+FSfCkwepApxFR0qAFxRDeAUzHsn
mVxcaMDdId5MLdsrUZ38KI3XicXqDra/VpD2yoOWRtCIU8CbYTIoipK9WvH3DswhOY+H4aAEq4A5
qAlbWwT+/8g+30H+Elzvrv7DYCun+ImGoS2QlgEAn1MASbPIr7KkCqZxq6X6dFSd5IW3A0hNOSyR
oOeuenUi+q1lGMldp8G5evb0KRQL76qw7oso8soRnWNrORDzN5Nmp8EaMciSksG4OCoOxaQ94XrY
cQCs4OiGCD3i/RNhBwZmTltA4RTwgkwXBms1fo/IiLTpMwCTq0nvfGs+A53GptpO82sqwFSAZXv2
7Iq3oQQxZ3R7+5nL6sXUG/BHmyS/NP0AhGQ8OfdWPxa+wU25WT/wyzQKIvhpMIH94LcQV7XbsriH
lpvfR7gJcP496fMjZbNgRWTHWUDf7dYIXT+32OhbrTvcZ7EW+iHkIgNnzqpMvYKdUALiox+UHF7w
cD1EuIvr4wYmP7ovU9CyQF1ogSYuta1eQENygm1DtSvczMucVoNfZtru87KDBD0f0iBqUyuwpxo0
U5V7cPCN7tdNC+7V0S1ygNTwdCsDMTPMT2fO2XkMTQ02PNBy65T6BiMI8PjqgcGmzId6N/d114y9
xrFublskJ0RXQg+wXCCplQ58BFumWNu+hY2WgN0xJJBDvG96oG2XzWhYcIsV1yTTTTht8Zemy2Cc
3ZSmVzn5IbVTmABENnxR4VACWL0S3ztl1Nwmo25uMqk3XQdROsqxYtDu/oexM2uOG0a29F/p6Odh
DMGdE3PnofZFVZKqJMv2C8Mr933nr5+PKNvl1u3pmBcEkUiAWqpIIPPkOWmv79Oiih/iuUlsaPGr
8WnKKecx3AEsrv8DbEj2PE3xrsrt4TDEYv3DhFMUQJmzj7ROP0KIX+4g218MQ5kvKQkOEGA2eQeR
udmMDh8oB3KMleEVw0IpJ/NsVt3WstN6X/U5oDJefEd5dW8KL6RSSI/XVot2aj8MCweyyiePXuOp
xqqyzRw+XuclRywIJENyds28WlYO7LrmFLs7Uar1CgpCShvN1D8Eerf0C0f5FufuwUF5dISyo1Eb
7xsE9zEQhIqamXxsjG0URVs9z6nSNVvnYxSHV5GjoalMfodqXU1Sz4ZroEfCAoLlQl00ZQCV+EyC
r2SFuUODj1QVTH7LJs98knUjBIRhgVqlpfiHpPWXWTZ9rhrhLZKE4oKgh7q0NK6GWRUv1MNSlO5S
hFrwb0xby1/bnqcvirb93Hk5akZJ/FmporVqDSUUHCFhgbgN+bXdhyJqvxhhHsKY4aEs4/FZsixy
7mFm7YcSYmE+ovk+TrUamSL3EqTN49iOza6lyG/ZI3HwQJXbpexIQiuKu4jI858toSqLtAUVS1Xv
TAvAc5qoibo0EYJtYsVexhbmUCfxWVGR2/xoRLoUHPioTgMuFnnOtpn3ATVUwqQW5hIJQBA7p6QE
zgXvAiseYp5GgyRkrOqrwg8WbgTlp2htiobmDyM40HahQdq7BHrvLqbSv5RaO27dtKkWVg6WRUML
N85sk6Q4fz6Rpa9g6lOo5VG+M1dNGjeoQg3PhFoHw7ZOteHBVFhT0AOndrjQNHNYmgbgszo92XpU
fAiU5pugnO3o0Tde2f7ys6LBV/Lrlh4Ps6pR4J6tlR6UOLVSvuZ76zhbkBZYZIphrqUW9KT/1oju
qFRstQEGhapedrHBKTAuVm3fETBNcx7ZcW4vW4Wyb4WCgC4ptYWhCvNJ+Nab6xrmQalL8wm18Z+d
GtUb2zLQNYyXehkauyolmhCF33sYmZHHSN+ssq925viUGo7YGCiQLEl/8TUF8byg4kg/FNqkLRv1
KSmKZsnj0HlIWvE17EbYINoI8JpXJ+u8yqNXa/I4b5D+J44hSIgJvXgQFvrViXD2wFiJWeijf7Cp
xnpQhVIiIQ/TsegoV5ooa0kJC2niMs50Nm1bnYe8FJds8KsD0NyfMQQRubkcKL/atpZyFumXsrLU
V4h1x32Q5uXKEkq/jQXBR7PprJM9N5nRPldtecy9QNvXVUBVR6yNYPrUr0Xh25TxCH3dZiTbIe1c
qFVMohyQ3NGsoYEwlQjoZhUuSzTvl4kOUaueZ+6S7zIVuab1JTCtr7nnJ5vYzcTaFU6/0aNmN1lF
vjQ7I6AWrx8AezTlykkHd59Wxbau2JVVFPFxEtsp0Lo/sFn1lpE2PiXW0KCIHbfohQt3rUYwpFBm
3TzYfBN3pWK9Nl1ZPluBQlho0FYJZTZrpUfda2q0txjxVt5sI9hJA6SbXsX1ms9BdegbK975mb7W
iIwqvqmt3US75kM3HTVEoRaJOajPiU+e1cu1h6xC4MGclJ5PGKJ3SdEHB1v7Dh2xcm7MxOPcqMK9
EasDb4HujbJZanpD5wC0HA2EP03kFFPF1hPj6MKZxDoUlU8vWfjB68duodeRukk9X38wR1RZ67FP
l058UoPafZq658IAk1tT5gC4lqgNohOrruQ/NA16u2FLkWRjA6G9jkYa2sIbSq/I2ZmoTnWBc3XY
u+YKAdGwhl5G01+TDsH2tuud/Sx7uQJPoPAhTva5rp6Vyq5WSakUCxOlHP47/i5Ul0PF125CAG0l
Cv1oqoG5BtazpL4f2c/KDrc5Wa+2zgdKE8TP3u2NTdK2ygFxqHElQgcq0Xp+zEZaukjdzwAklrWR
kSlB736VdugHqyVPxCGv9miFUN2ERhe7o12MktgyMfOrqKNxlRKZtd3yayQMaIQoUlm4RXdS0Aur
dI9aYat8SwyVJHSWPFRF7ZyQvHNQtoqbTVDDjYNuF3BKtS/APa1LH5jb6KcnZ6gosK6MvjiMvf5q
VkHHT2IMlPpbxXkCY7wPRhsIvZnWVyGs6hqz71VTLXqUpo79GvTcyB/Lwa6I+4tnQvITdDA1uJGy
9GtnIETFTDMdp5MiqosxtNUV7JO+dkefHZVLkYYvsniTFwqaJshQlEPr7XmicWOQ8jMeXzm2/aCe
68gD1O+U0FPx71tJZ2nTxcoadBcwKFVoECU/641S7R2zIOvbJPzJzbqBgKOMglXjV18HK4Nfe3DT
s1V2troYVB8pjDy6/GWTl3aSTAc9yA+yJ6fxJUejyRofkNUiddH13ZZCB/Viqc1wsVfyWjamX8Oj
2xO6u9tKYX1sfS96cMFwXcpQHaAf7V/vDn3X+KukgoDrbrPazXek0gGPd2DgHVX1Dpob/4CIwb8A
hPIvLarYm5h67NXdplclxWs1wL1MS0KQYJWz7T2nPssZU65PZ/ZaW9mTTVP3RJVHzeDz6vgXy3FW
mp2FT10FHYdm6fFeo8blknuJfmqt8VH2ZFObcNuWVB3sZFfNovE8TPyQs7+mlf61aSlaQIHZ3kob
1QTtIyUMW3bxswduY4mSEjW4+c2jFGn1VBsomN3WwAMAdrsyerS+pS3JlHKVpYq3LtufhdLaFwpC
7YvbdsPaScMasXf0ZkDkD+jrKMGzdAlTmHkzXthLtdHAmIO/fagztrkWSLeLVvckc9A/W0jnW9P3
M4l45u0Kn5rrvNWvvYbeMpuAbmnP3cFOw2sRbdXe0q8x+5mrOlX+EimMdi8deg5R+2hSEO+e/aUL
7Cmx53Lg9Qdjn1paeFEKNzuIEfqDJK7CSzQ3xQwtrYw0J1JFVzZOwAm1BFZ5ICJWxMjKQKVBwX2n
GvkSQKHxUiDeskx1jR1jlekvbOb6tSlQAJWj/IHc3Vxav8zdSX/xYys/5UPxTfoicTRcvDK4jcX9
d5U/yzgFJZLeVvyQNdHPGMYGCqSr4FB5dv1Iiku7DlGQrgMKWROET5bRWLTX2uzjR8XmwD/3ZOPm
s2qmV/Q3m+cbOgWsnD08DT0yZ24aLd9Q+x093WYhjrTmAT2u5aCKLO9Tic77fcnWzawFeFKxlzZU
vcZDMLP7ywnS5nUU+AdUcN08HNIDGTKVa9kdjLB4Hjyq3eafMkM68zFVwp3WutHSgj5v3wpDvRYN
kHhV52BWObG4EvIS18Hls9XpzbM0WaGF0PpkpVs5wRus7qHTh69sisRVmpLIPRkFXwzZczTbAsCk
dGvZDS3+WGrZrcs82pVaJU6uUfcXox9g+ii0T7wc+4tsJidCGcZsxPzC/GUrXGc55SJ8unmMuUNe
AZy9Ti5gG9kQ0AUtEtVCeMEPvTtJxpR8VL9SmK1/4A/grBQji89GaULxFwixpQy7eVYaVObyRnM/
j2WwN6ap+Ily9WHIlPDUu9E3b+ZidtlmP9hzY5W2tyipKn7UdfImZZnX17aIPo2Fwp/N1yc+5RlU
HKW1UtwwWGWUJp/jhQwRBBUsHoNIy42qGNXCMFNl51TLbNDOZScgk6tCd2df2zZdu8pncIrGI3KL
FQlaCs0HS+QfasPd8930N7anlAsbYocuExfbgaCi+VYnSDr1sHRBDm0T/gic56yD/MVw9QJqaN/d
qW9ZDXDYV1cjoslXfvVNJazwKef5OMXaBYDnuKL41uXo6A4ncyrFOh5NmEKmaOkEevy5i3tr01cR
4YY8I/1q2mtUlQUijsRcmyEwjjq1onoV/uhbTT34hf3NqePjlLvhWpsmKmi0Mnnzra3qaOztEMvK
iQIv3ahUP6iJrWyCKLTJ+abxYxMq36l4hE2mDGH6s8FYBt/4bmgfcm94Mtry1RDp+JLXiYKWYvm1
GFJ1H88iEJwnUdlERXIv7AbKMqjR2Iy22iKK4+gpo2QMzLbqfXH7g2dZUD10SXprBMLBpTLAKxYW
00JupxO9ypDHIF0YDtNLb8BraCP+Gg9ZdEZzJ2KHaGVr0Yh6s4NkNPxuQ+6xVIvQeswgyZgTwBbb
tuK7PgbDh3q0L7Fp+t9FGn3ITAd5qRT+L0pLyDwYZXAU5eAd7K5KdpUxFGeo2nMyKNBwsg/1ryI1
s2UIAPiTayuvdldMPwXEM/asfJR5CWlnuAlQdx8XfVQkr045GqspDOodTAJiYXI0QJC1rKsD1INs
zXwVUZK4QFMw8Lqntmubl8azmpdxLhGz0u4ie4mWcSQN1Okou4MminWhFe1GdnvEw/YJFQKLtsna
l9iaX2jUj95XKzNlE2u2+ST9RWhbSNSaBVx93Mo04nQT9NGwll2X+tEj+hqcHefRoOLVb5oj3EX0
ZIPO2NkxekJoswn/hhoBCOpl12p6SvLAtK9kFymc6cEngv9rNTs15jeYHJM/n1nYb5OVaSf5s3u9
Fa06ku83jzGtOIW7I1GK+VY574tzYmavstd0o78KjDhZ+KMXPHYoqz0CWogXadRkRB2wySbqPLES
ow/ko7KU1Ug1PbqGqv+IODCc+zCoPiqqkh3s0nh6Z5fdgEpUs5vGh64hSLCQNr9r2KkAbN/I+T25
HzD2brRuu9I9j0OpbquBuGOt23ygpVE2aMstOpUv9t1EgNA95wDql80Q2bcF5Kgc0CmM3ydJ9xFV
+rNaFR0HKy3XyaAH1rkJxpfRUaf9X7aRGqUNJ1oIB2aXTKuss6gDptiAG2z23Q+3LqcTlIrSPtjN
rx+SQLW5BNZRcvqa5+h13p2J58uObCD/YRBKEgTmxoaEi+zLIW0c02NIRZKWatbZmJvbUoCL00Wv
CXsrjS38fNSn190mKpPpDNOtdqBaDYlTetKkVdrO78zpaQjGPSWWJTw7vfFKyT77oFa99ZDz27Lr
856bwDVeYzPalJOVX6RnJdL1lAzTrReO5aoOJ/fWK0DiolaVX6UnSuCLaqrGa+gV5murcXA0Wvc2
llTfNY/D6eSazhE6oOK1SMXGDgbxnPRO/qpQi93GUf0ox6AghaMM7exTlRTpxohJNxhOdcnR+u3M
RaiBU9QtB2ynEtekAUhQJ769CrviGk2o2tXBpF/AtHNiiNQ59DlWO6gqsiV8/3z++eglHO52Wkdc
ZeyEv9AdhI70Ii/3bjvyCtRV64kKJPFgDvVJn+un49HxD/0Ad6fsijzXoJWx2KyZwDwixAUHiGqW
MCs6qwDo6DaGxmyrjJ+rqAq/+ez/lvCU1U8uzIIL6vljSAjtYssX6INTwymYK1G2LsTULrN0Lm7J
smNBvThsS3CDRNdStOY3Ph97DlXma2cQU/Cpjw2SWHkD4E+dH1ql09BmITHlcRGdHc0x/EWHQmTl
aOqPWFFOrqdX31I3+lhKGrIR3aw6Ra6PwKq+QxjrG+IlF9PXQliHyxiMgIgffd3TT27BB3s2RXMj
rxw10rcUgkQLj0ovWJW8KxVcC2Wo3S1q1tPLkDdPnVvmXyJyiVTEpGKhQ660tBOlgU1PNA+aVtmr
SbchLbbLEdSgEhKdr95sy31Mva2VxhWIGJoQUSlqk1Z5piiIbunZMujSazJS7JIXyI8nRrtphVOs
U559S7/r+52a+faysCIN4pC82lQDorV95gWvWReLnaVRvm+NXYxYRrlN0jZcW/q+KPrqBWIp3jEt
pJVQrD7LXuN6H1plaM6WbSWvYwgtFNVIFGzP3VgJ2qUhhnE/jEQgG5+nZ5+ob17c6dtsSttXDTKP
da1bJtjI3rrGUOoS7JhPzBUY9e45DbXkRRv8cOvbXbK2knrzz3/8z//zv78N/8v/kcPNOvp59o+s
nbFBWVP/1z9145//KG7m/ff/+qfJLt6gEtXWEZe0hWpr8/i3L5cw8/EW/4M8M7UWURDuWnt8S1Tr
IKlMy0l1+Atqg7fg5ZIjmjv3Bz/IHmYfLcw/+ebEe60oxbPPg3+Vp5N6u5K23Eg9YBSMBujt8Z9E
dVT6QVYIJzC1zje2nXHm2Cngv+VoZqY7ya8jGzYPbDrS+iI9asda/Odf3FXdf/nNCXXOXJYcqlXX
sUGAvv/NCV6pSm73/pXTT7e7U/batZHayzuj733EjKJVmIHflYN3u+wa74iAb/TAlrTeru9L3m6R
i4kDik755X2pv2dJf3NmFv73q+iOm4Qb6VB4hrUNleoo55SwcO6dyjyknMMf66hLn+Ow+xIncfmp
7QnCapVe7GU3gFHAK8ePUPmhfd4r40qa+Y8QkhsC5dGvDNgPf8+OSi1dkwwv9pXdKEfP9Xv2vPBL
Tsj1bEdfbZ76uSHhke2VkRhZ5PJdvw94ScVTNIOZ7o89141ynTfwZEubbBReFWenpTJbpNTDS9vt
PlDPbe9+4EGyfQp7EFtdpXm6D2RqTZQIveG7vZzvwzO+RpicH1H+TIhglvI+keNwH2kbpjlT12W/
7tOU11Tzy7MviLtM3eh8CTX7GihjTy45rveIxOQbVTjp5zr6JscbCBiWwhufW5PPlaEGV39u6irV
lpqjmltpA5MAAR4eAuavqzSVswcf2V8e5A7SR9G0O9CbyF6bDl8Sa0I+WG/JtcXjU2OW3rPbwwvs
u+PZ6B2LU0tCxtyMYEiFqFJ5BvXiPRupz4sZ5AD0cHSlrVG0n9Go6KBsMUn772VvFr3zT2Q8z/dl
MmH+Wvp243n9+9L3df51aWn3wmMkkujBCTsQCZZsFcMeW/ZEDdI/4b7hVPVwM92GWwJpD7KpeT49
9CUgdyyFiVScArnL2qY46IE4wyIIC5vaMJO8kDTNV+afq3c2L004e6NI/Mfr7iBtRtupv4ZlH2Zb
yusaaqx7zd3VU69+robhEHpj9bloO+qlUkV/SsqQ0jXFbPaOGrIVnoJ6lath8pGqlBcxFvZWzcJm
0w56su37oFwHimq9TjUMXmlLNCR1AvsVjq52U1MafButzVm5TYHRW5l557WZvb4qDHUj58KGhngE
yYeVSTpIS4j6ogyWnJrIMHqKY7mUxqmBSYk9R7rSg5LazD+OJfHvfiH7LcT6wFYJhsyjd5fb1Tyt
t4tmp6fm9T4ol2vQH/u1SO066HfB1/htjPtu3YhYfyQ35fGWyMRbPmXK3uo7/VE28ai1jzGFDtJB
+rYZ+YbJNr7oteZyhJx9p8RI1uyaM2hZ/hibFqVDhej3TvqwOqIDOtRnceqwD/CHA4oH2aveKYee
CtnP6eg7q3K2Ex3JXlPUpXXVcI4pJK4rt64RgdBTiB0Dz3qqY438FgyIX/1h+qhOBYnPVlXBzxrR
ZuoQ/nNhdZQOcubEb32bqYxmt2jMMPxaRcNHhz3kbWYghghuQ54P80zpIGcWLfy5hqI/O7UbOySB
lJ9mXxT7VhZWz40OBefR7tJjVSd1ttZ1NVgZOWHQu4u8ysAC+/CynXmwslJdQ+ox1tDHuCWMjKDh
WQt18a/VlGj7bhiCJ2niGNAfG8s7SdPtp0giE5wPsKb13c/z7ZhogVFxyLVyHVn5CcL+pQV70LES
iTgaNri2hQCiUi6K2SCtctwixx1rfbu/m27e7/u32dIql0iy5NKSpttK06T7aGbC4b0QtlYf9bkp
LfaWIxXZy7vN0Zsailyaf2dTFaU+NpF7rHzb29pZg+Sp9JMz7otOdgfjy7yKtP3n9eTo3fnderIb
R9PHmFfTQwHWvQXln4iHEUDEQxDbEfESpF3mnrRD0azeBqVNnQfkVSuiGCEoeFfNYREGG3ix/WOR
jf5xiOPgdiVt1jwgrzTXAwvwbvjfTXlns60+ysEBOeUyHKn3l8NyRbnWZKsRMsfIyxhR0Rxl45Kr
O/qGJYrFvY/6/N/Dd28/S+KlhZzsSs4zLUEK2rHNz0J3v+lB0F9r3eObIIDohqJMP1ZxsPWApxxL
12jB6iUD6bTRulgVDPLRFCd7wlv6k+FEJLxzlJYH5UmI1vouXZs4/dvVtlE1kK5xErx3RVqB38DT
qarWKT3V0RCeWYceSWqHj/IKQkAwOEOuLN8NEBsw9oRLX6RvPvUp3HHzXM19GyzXO91MY9ifraCd
wNRaf99But7vkAKHvN3hPiDvkIzuy910/7m4i6ZO3kmO2WYCc9273yGtA3/pZa0Bx2Ghx7xanJMW
ZsFBSgKpUodobuSVl9i3wfGP6e5W/Z4pXe926fuvy8rB4o/60J/ByhlJA96n/lnybrpPnWdRt+of
OjVzD6I00wdeesURWGyzujHwwd1nNXX8Qpy3PFIDw+u3hZkv09zHYmiGE7zF1K64cXn0yVsXC3n5
vt/44Agqt/g9LvuOZ6tryoqhp5uH5Rw5IK+krZBTHKuN94YJJQ4KG+qrnFeBrF64VhWFe0MPvvpd
AFHHsgm9YSW3M4PRwtIglGVSh+Jw2//IrdB9FL4niJ0d17353LZQVMD92h3JFWIH8KzOgX6mWq2R
zQCRmOUGqvF+WJ5gG9Tfpm7dC5RjQqdGCYrKvIX0cqDenRMD/22SHFXFv50E3NKHeo9Jk8G+vXX6
fo1sg4+QB02tRerBIsM1hBkqAdLmiTKrV3LEdLN1JMIAaouy9SHjgHSbw98umdkKUmSxDvJKNnWs
8DW89+WVpDWo4MciFhlN29yN7K2cd7P9dSnd3y0p6RHer3vr39rbKveptWRVeD/jPg45X7gc4Xtd
pbPucaVrT0qhpRQgw9q7kLbeCUwemZDIye696RMzOQ5ADO6moT4oqeEdVMNsvOVka90xLzQPHtEi
QeC4jQpoThD0KKVRjg+zU1IgNr+UQyLIzJU2Bt1ZT/ttFuSBD4s0tIOzDiZwDwqu6tgFKNyVC83T
ZqKy4skJcht+CGq8Y92KFoVveXtZ9iGh3vfm39kkfFxCuaXfHdwvu3Lgnc1l97McuzqBQGsuWprB
z/fm3T3uLrd7AGHxFFPZOHNkH/B9ddD9qaZubO7fLuvALiHsiJtkIR3urrJ7t9kKILOlHAYOTzb7
r0Wk1/tF/vLSOnfb54p5lDw4BN/yfRMklAHJPdZMmiMHYj3iTVCq/fZOmuMoBYQ0JJIsuWdr5j0a
0cIaoussWckFArjfYWiFGtMPjPDBTxRI5x2nnBOej5zsxSezAuek6MgfoCLSbas0GWDajJNTrnhQ
OiCM+RLZFs+OLDO/EYzhpWbbnwy1v2qd/7OOdWc3NOR6IeMfzUXamN+mpIv2t64cSa3uS5TNLFPS
Rdoio/pUmRkZdbef5nhrXz+6Tv3mVLmxlx7SFHKye4T88nUyK+XXfGlzO7LIIXlu6Subbv4pEvbC
VWo3N3sOJP4/R3wMzXkf8XEtHeZe0zV0iAMtTf3XWFdkpb0J/3Z1sTvwgzH8tOeBXfC5thUYoO0p
mYF2ydkcChIqZpklG6in7IVhGRNQknlIjoOuLqjeEl/lCkYJkG8Fvb5xmKxgHzsB6SU5AiMpdEep
i4bUuu/NH8bYGmdVM55sUGoHbe4pYWycpb3J02GbOCP4YNK9+kKOSJ9Cs540JwxgipoHpI3k97C1
Jr6/ud2agFN+L93mH+Cyd6P0JICK9RaSLKNbWID3qulQOWH0nMejuphU3f/mh9EB7mntrUJQdOMb
ntjb4I0uvm+Tg5s98tF/4tmSf6gsPdt6RhJxGNOabVIYe+BD8cGD2v10b5TKGE/KDFNVtHCJNpt1
lIPS7rhOQZFFpnYndw1rEsQS0i49ushFxsaG9VipTyKcleGtwfQWDgxKm0JDe6nOCx6nduQq2871
wanPxvtjU1654ecahaqT7FR/HORKWTq1m3f+5QQUTK52u6UcttRP90UMI39VhffizMBRSZxoB49l
Pzgna7bczUk3EdtHOmv1l832dIBI+I31bZJcQTbCmjA7jbOK5knSZujxR8Rgkr0clCYmVkS4T7ID
ZNs5xGEOESoLyzv6Ve6vpHure4oGPJaRSn9/N/kzybvNseHb3aSrHPj9IwaB1+88P43jeOcQI+cb
EV/KmXQ6zpyvadtB5T/3XL8tnlNx60gLPKj+AU3FYiG7sika1wY+Bpz+/7VOmNv5YxVyCKcGH4GY
kx8m3dkUVnsmstJBS642e60BIaACbFnIUdmIqsjWsUHptfTjBfx7WKguz7vADLb3taBWJELpOMna
HAvnCGTKmBAMc6NqJXxSRLI7OEnXLNLCrR5kXxRz+bKZDBvZ7eRwPg/fLqVVNlaCANfd86+FBKp7
0IfV27uzvIFcu2vrAeZ4LaG+Vf8sd3EcqVAsRIVr3txJy7utoByQtorn9R9Xab7vCOGhc6BBo/I+
+QG7pmDDScJFBc8Rw38wUztDOv4Yzs002iZCnuG69zQgum5BMY2jQ+EmB2q+710JOnQ91uV325lU
JD0csDpqlh0gOP0oey70hyS+XA0itjeiNG9GWQ0vijO1LwloSq61uQnz4E2Ql0EXyJtlISkoMqnW
2WVlvCs4cT4aZQFnbwTlfm5rqP14NdVjcQzTQ9qLSx054jLCyKD1zrO0jOoAiXY8wO8zO5SzQ2KI
T1qXhA/SBO98/aClwZtNyi9dFkZrLDtKorZydAiFWOvT5CxTRwm2OmoUC3DOORktgKn23MiuFTTB
sGhUHp2w/aNcYaJQeB+WPvcV3g38tYKhJs+CeqkdvLRfdCfQ+Cq748XuU+CkhVlsZDecbRUIgB5A
+NOQDuOl7cx878YDiIx5UNqQXEBaKsqHPbwRCiBcBBnITpUUE9BAh/XryqzncuV7/+4T/fG+T2kF
FL+3dd4N333uKzimUxymubZvtI1s74AgZIejNrBoRB0seCXM6n/16wqloDbpG2Cf8/i9n89iF5IH
+L6GZA+udXJhKuIGayXpdhPc6q9FqRMs6JxpNaHp8zmc0ktpJA2Mv6J6MFJK0qSdH+sngrHQQ2Zu
dK5cBdHJ2b+xiHkmI5V1umYrj3YJgKpOsvzzyP8B4Jfbn9TEUp5Lzf9iBH328J/3IILA/7tNiEbC
ybJIOjmqpduG8S7hJgDj90gEtJehouK8sm3lUMzNoBletrj1EUndoc6zSd1ROUiTMZbIxLzv3+bc
xm7Xoxn7x7ubvEo6h7m3cXkrsGnDff13U26ryZvK2e/7ckTO+e93l6v3ZfulBea+UfQp2iAth8IM
hVRHr7C18tclFJj+SVpl07q5snEN40NYaYQSjdgQR2F0mX+Slw0lHeUiSCN3O6XRWU5J4Mmonm+z
C/Ih46wWyW1rGEH2Tgoqqkmppv32u1eRVX/gJP/ZbMP0sbNTsW5cN99BFD5+HNoKQd9cvTaWnj+i
wpIspF26VX/cRqU+AEOZrmyH/nbTtXhpqCoxCvkUjQ1/K6iiROiJh200P2eDuVF6KHZnu1KKeqd5
AJLkJz+Pg/SgO0DYbvzYsj+ClFncvij3vnS/sWyjGHab8xfN9mwLA9NfyO/SfW251v1LVqbo3439
D00bu43JqfKKQln+HE8dYhlWmi8DyHtXZghwJC2H4BrPoyKFpVMLGY3mUTnXtwn7xiWlFDMWGPmD
cDcOTb+UXU/TfNJk9TFvLF7qs8cwBi3c5RrA73lQ2pCiOaemrpykya0ME+E1lAFuS/bGEpjOUaQC
eAYSxm8hRRFQDkdi6xdieLOTjhhaErVnw6qrCx+edT75ez1T448UjCSUiQ+QeVRh9dyk08R/lY/E
/59H4lvBbkRU6yEj+xfDCv8xUtJgrRWd+xBETv2AGldFNV7ZvYW5+gwJoP3dSfKbawjsZ50Nyd+u
PLNvrsWsCDO7tjAQjXr7Vim62FhWReFQmI3G8n0/GJBLioPigMZDDKeuoT1rUEJvfc2e9lSwUdWb
pynFnln8iQjZqbBs40endXuqosrP2mgYywKG1qdI0V2oMsx2J0JTfwLORwmPnqdfEgcoSNWkO0sk
/soHo/cQaCaMsxS9FHsroSp9tiHJmoMv40qfr2RXhbahWUijbKzO/6qPiruRLtI0kPUC1Nd1O6OE
W97olGjfzuzw/dyg9f3bJizeC/e+HJaO0mYPWbxvfMc5hXbLqXfdmaq6bXpv/gg0yaODaO0VkaG9
Nn+nAX6Xuxx+VXJm7vCR7BYK5n34l5sxu3nhv7iFUzALMoZrnxfnblQB+Ye6bb/aBtQsFmzJq0nN
0dPo1flPAu5EzN1GScSWvaG3Ak3hvKqNEm3bIq/Xcq4axyoVoZ21lnORU4g3aJYVGzma5mxD6jI1
N3KuabG1dS12xHLUmHxrNfa1fetWCAeuLLVsdonbFWu9MBXIcxri/0Y4Z9PmVIAmYFm5XRZTCtMB
YF6fYhmxqhNPQX8Pd+l4m/N+uuxHABb3UVMviMFbFSV7k4fe8e8m1PVsQ+AvWIxj+WtAr1NqLu99
6V01db2wzKnjU54HVz3rN51mikfZo3ax3ZZ961JxNlBBNo/+X8rOa7lxXFvDT8Qq5nCrHG1Zdjvd
sDoy58ynPx+hHkvjmd1T54ZFLCyAskyRCH+oP2r7qVZRcmcukv1pBz0LIFniunbTHj1QKKVDznPp
o3cISd5jFXW37f9+fdFbAAl5lWcH2cZH3K/85sVvU3aTwXeyiD7WL0WMGrVbPSfFONwnvfRVRGsd
OoUamvpCFDUZj1hMAs3tpU0wnvu2gdWOq9eT7g1z0TMqviAWYUFE28QY10DIAN1P3FpxyCo4do2F
zt61gnkg7zJRljAIQd9lSu9VdIxEZjLxIK/poihSrjGvMFDWiBkSDaX+NjnDvYIV7Fdh4qZrUbTt
5pxNPhKa0RmnKauNu+HVAa11kwUN9JI1+LZxgu186Utk2SELA4HjDK8fWR999VNf4ooiSxT/mSUa
p7Z/3w/d2sR+7eZGE7fTv8XaBFYk9Ldwfr0rxU16uV9FsBK37rXedqxmgRBUOBfdXjKRsI9XQxjh
wC5bw2PqjecYOvlxgv8+WjXflu8n5kJU1iOY3jZFB7rJq2Kee42MYBXvXFHb+UBOmG558GanXUkt
KgA3xPaD6ApubL4YJyKBSC7ARB8Ss3u7dDVdtsoj/Qi0+n9f9lI5ZTSsJt5c2krtausOEFEun2T6
S6bLtxn+V0YeYYc4tfq3zwCi+k00sqaMjz/f7nKkvD112/RRu+8rq9mLs2oq/jnW+ZPIt96n8CBo
9v9q+2/XyCt+B3mUpMtPFzcLyUZZZ/pExUSJR7nH3FdWyLDJqoMT62T+mUWAR1iv5usopzLrxWO+
7jNbX5VFGjG1dbRVZPEIlZmcnsXBjRnLqXoQbuogZJeyKvwdUv28UvXRP5e+Y9/pQBHLqSRCrO4w
J4xcoMpTJ3HQShsTcPTC8TZpaILnNFrEpbrQ+p639U/MUOvXIaky1m3t4VFy+BxpnBb3Wm30a38s
x32HqNuuH816A7gQ7LfJi6OJ6+RcGcyZm6S0nsMe2zJX8cJvY+8cSje2kYf5j+tlbjY+BkmAaXpQ
lIvAaPrlMO2HuRUKCWg2cBrb4Xe0dOIVjKt8Lw4iLs601P8r71otzqyP7EtflRb0y9z0DqrByENB
l/Vkqr6x8eRR2QA6yU9NqqnzBi7JeywrW952OIbiCF7AAXgzrVKag/5T7/kLo608dv5ikPExLbt0
xY6Scy8OyiRb3xqSirJPbTFu+lvFGAXvYFSt7TVedq57+HsfEI/6he+gntSlfn/Ez7rDLJ4zO3bG
dd7oP9jC0WG1TjGR4jvwViBu/Ig7NxxmokI0q3LWRIzK24qmU4aoa9qCtGvvDmAf0bFodI0H/RCx
9fLR+/RJREpqKUa3+Pg8okUqrn3t4aMZrh1wXJn2DoDsuND0MVDIz43dRweX/iIZFcWSEcbcsztn
J5v6Sw51/ySHhnuy2i6/96wGcA4lEeeudU+q0WFf7plHVYKNASyajaOqUtWtyBMHk+faXJPTalVX
KTlxCvmHCYOFZgR9iUOAiM+2HyFeY+bwO6b2vQoE2VmJjEv/qoUvatjX9+Li4mMUsf9ihKO3v6TZ
1bDRZezFI5TL9VlrufFdqp8Vq4i5R7zbA54Z22YiDX+K2xHPkDzUGF9NDVKjkfUZt3O8yFrHAe35
Vy+iU+AG5qr0AhMji78qmgBKeo3B8HFUgO+NWIzcxbLeHX388eZhHWnfZP2Ho5fuewmlaWmVbrKX
LFs92VGoosOoqN/AkuHf2xrPca8la9d2lU2TpdmTrLVv/tRDJpU+eMzYe3T7EO9wFyUYvW7j1zDu
8D4ufjEpOWuY8J2CotFPYYtByVip4wqRn9+xvleGdTyyEAIZXz+JZEkp2mMRRmtR0gwQZUqn4ToR
t+4uz5Lfh8HRjHQmyqJG/6gWRbUcvHUw6KdPzUCi/Y9exgBeD5QJrnJzeuksxduRla2/NRU1vWgk
TpELw8uslVYiT9aynzYsBOjbQ7tzZKvdWdOhy6AIzcRpzOIKu8VTfShORZYoi3pxdm1+yblWX7Nv
ai593lzpemXR8vOFrt2JM1MbfzpQa1zrIQ50cykMlsShtju2zfGmR54gQ6lGBFN39I7iTIVb1s2E
FdM15yboK/kf668XEmeiD+3jOtdaZZzUIspQhwIMGjgfuPtUvfS3caaghhLKybPl2KfQC3Hp/lMG
BnrxJWPIyy86r6BNETnZIhqq9l2xnLNqt+1j6NXu3vEcb8GeZfuujRXsP9k+ewVTbZg0BlIWxPMo
fh8wzDxrLZ7r6Kf0c9HPaFY/MsPSHiK3KI8pNONLHEEJf4bLffwwKOObFMPDdSQZQth0sD7O/i1m
CfqYyImi/Pt/rAQq5j8WAnXTVnWA6HD/+GTqp91IPAQdd2icB0YD9QEnuvBoTQdx5sHruJwlgJfw
WWo3Iv4/09TsO0IP0l4kQE+rupkNnf8oOsristrVBfsNU7fX+KfelHyM1+h6/Lqk5WXdzUTKtZli
hnijpCmspOmzXiuuRXGmTHdv4o9o8V0/S52CzwKtkS/sXs3X2kQNl9E+zuaZh9l3P73QVcj2cTgP
CsXYi4PiSfg/SvlSGVEgEKHYKFNIBFNKlBj4RY0fVVng1ftAWWga+92zKveGfVynHXfKdCoOPtqp
61SRnsY2/x0S8cLV176hBLuScQmOL5pRHGu4aiDc8IufSuLQS9AFoOq2xREWz0/e8s06xujkUgtr
quxnooxeOrSt1kKHQXTYZ1GJkJDbHNwh/z4g2waLLsleNr+9f60UCo36Xfjb6XXqbc2gGhaistDU
HkmJ1N+KYqk9/vlm1K1/3IsWrBQ2sg3LhBEhf1qURhN29Abgsw92aMXjc1vb0s5Uk+yu9frsrpQY
VjANy9bXGMrO4Lc6PftdIxLpJTtGja0eq0xVWFhvh3cWO7uZobvjfS8n8f2/VeRajJ5WWeZMmlj5
RXvu90EUO7H6a0w1n6pVFNtWha6+XuOF1nvLosr9bccGzl0zHXK2UqAQ9PJaFDtHKf+DRWNo//z+
NENVHMeyEN+RnU+/ZSPvzKDTR/3B9JyHiHviWDp+sjeRLzMqA+RTPDnniUOj8L1huRvPy0gLloqt
K8+d1XxF10/6iebzDCk4/TuOeBoSeLn/KFWuvVJbWDetEfRHK6nZy9QlnOuuOLYL/kxA0XQNevhM
4NOucDWBVLMsv94Eqbb5nDfqqge+WjPmvpb1wNfAAEDHS/e2n4dYbEnF0lCxlE2b4GdQ6+5PKf/i
h3r1o04K2GRpNDzCCBlXdsjk4s83JhOCz9+sAmnTmW5NR7Nl25y2U274SRjrpX0JCObBLJ5b3NDv
GB4UrHJDjwtylnwjhGNmVpnb36QW516JLzH23OeqyJsXu2fNz5IjEMugDmZC2EgPZNa53bQY1pER
v4uYONzkXE4L+a0xRhiKhs3+mu989SfxklRSnqFp+JvMNKs1G0n2S9Ni6zoRQ+SemQvDEveQ6rV1
b8O2mqWJ9qvCrXIdRUOmziGQDzvbG4edlhUDox/caTfmVBZBcWDiaq8Y9LJLoaW/m2SBgV2qqG4S
t+RpOXVkVVWuzp3Oi5fcftrMbpoKTnR9V2imdK84oQf8u9YC5g9puwRh6ybLMsHBy3URT2Id9t5i
vffUOF22ARRZzS4p3VBge+9BJBH9iBylQMm1lsZdk9TaMPMkXz3Kbtsu0T4IkJ3UlKM4iIpLTiY7
3Qzdzgolmb+qrznirCw8PrmNaemUIdpec52+Rgyjw+57utg1Hpc+yEbZ9ORlXvQSLs3/bCtiDGog
5srQL0URSRdlW3fRD9tCLC7pagOyROnttbHuV2ziZ0++52azsA+bn6W+tYKk+RECM0Qkyi/3mYJE
QgyRHvgi24nwGZsYOI6XdfbSAnXRwuwEu+IWqGfmYkt9rLO5k4/10Ys0PB8dvolNrPdf3A5O3U4a
Wu3go4MlSmOU/QgC/61wAhQbOrVj2zMc7qvclJdu2wcPgYypsaNJ8tnvq4h1LCN/ChwDO2ikcZ51
1A9nfukgxGO0OOxJbr1uUlU7oFs6bHq2dffZgMc1LrfONkcveh+a4TTJiH96atvMrMk043pgfz/f
dX7Sy2A3/qrh9g+xnv0oizMILGzAi1PR6FP1NaZLLexHUZ3qLiLv16rPHd2k3pzetLqcfm527fDm
k19Or1U3n/f6UW+ucnMair9XNL254E3Czano63qVqMRB/PJVXYM3l75pefNn/esHuvYMwc3e/vnx
yrvp8+NVs9noNmQN5TJVVj+/uBx98NmYCdsHP/AKfoyFiWpzHBffILVP0tXuz15LnxDzdV7GIkIs
Aw3OrYWHnocWDjQnDrpdvGf1GG2tWP0dEnGMc7EuULt08akibnJvx3zm/CkOJ9nHVD3CG6vSD6KP
OsCyw1cRmZRl9rjAVrqpm7+qNmoMHdvza1GMrP7FUVAV07WwOaeWfOc7ZfGK2gkeYnEyImFDsfDx
p7P5x9xh8Nl+yVp3LuJVWiS7oYnSRTIYpKFAgkZEbu5FrYFVveZYLzU+Pwcfh2yU9cYxXQR2/xAG
yEL26oAEIfQveR8m7V0oNfkJHvXvQ6MhfGIqTbcpzCx2ZonSOchYp99EyiXmW/q7XeY4yIqUSA+r
DeDPehZPfV07jI3maBVZtFFs+SloTRAEvnQOTL081lEeszEbW29SwKJCbsEHZBlmeIhC46um+vab
B9B1YQGx3XVjUT3bsECLcbTeYq0zVjZKsOyMdsgp/jXmq6eBnxjUeTFvHlPBolcUrxUiWdS2LFKu
RcWnDnh7I44WBqyQMM7ZYu1+h/UD4KYPIURRxCxBQYU+NwFOytnyGhMV1VQrzsShj/t+o+qIwywj
X0nPXTgWZ6lzsi0mg4yNmqGM5z1SivMSQTP8FKeykbRzO23Ck8gGj9VusuTUsOeKDDYIpoNuaWx3
1n66V7zS2FyKba1nB4SAqBFJoizOHDfmnWsj0VBaBfufInjJ9JVm3BQY480cTZGWrh93r72Bzvy0
9xyNCkaffus/FEXY7kYUCGatA6EUNhP/wVCy7pDwU5hMRCquS1Hwze7jtR+D0mRJvlwjHpFsnD6N
n5H7P4iEsfUSiDrybctA9sJH8MAhvuAerFXN/4V/yGvaxu6rG7flnKU37Vxapr1kP609arVdbmXb
i7copuhHPcHRqoa/+IiRazo3uqJ4C/rquWiD9pfmPCEqMKwzP7S34GcWRjOmr6XHXuyYl8MapHn1
GrGqbthy87XlNbuQMyXZy36psEPPUkCZNF8RctdmMlimeSJ7LRqaSQB/GEBBHeYI+9t6H945JZpS
QP12QRsjk8KQry7xmhV1QVV4qJ7o/Qk1oH5r+ND0ZmEpOSywBQlLrNI98lba1zZB0KnT1OYOh+7+
rkoAgjE4U78iP3VKXVXCRReuUTtm6cqQHPndCg+SUalfQ5vdSbeepyBYMn6KQbgPp4PVht6yVONq
5kOybE6iJm4xsnw33TLcR35Ffpum5kYbFYZHvYknTO3uOgwOEGWGhTezJKtCFzmQqh+yb2IF1Bru
vFFQpoytJjYfRT1CbaQ2+H5UY4JWGYv2Zh+wpxEaxpOcjj/y2I6PDM7MJzAp/Tz37AgnoKmSTYgl
G6DO0s4G80nR0ABOq7KbO1OyEUjZceyV76KppZfRGY+RhWgpQmxd/vlKtsPTXvT1P68kegu8PP9f
V7okxOxmf/xNSCD8MIBMxxpGFGo+VHt9OkigaC5nbhhB2RNlcbiUr0kjMPKbdKSVm6EKbiKi1U1W
CCHKlzMzOoal8WQC91lmOAS8t0EOADbynuvC8nZ/j8eBJn3pi8r/t3hlhuwX5T4CSaX3nVtUmqGq
pqO36tKrK71m+CufnSroD+EUj8ZueHer4A0e+/BvcX9o+3MFGOGS34TRg8J6PsgP2dc9ZIwbFkJk
sE9Nk5oQo1WUShUdp4xLWema5tB0KS83ceqFenNguIu7cJPlKxHT0ij+XR3jQITnQhno+yq4bXep
EOnigDZluSyGClDu1KOIXXJYg/7risnof9UiN1pfPovILI0i5GJeba/Tyj1fdrF5M1XeJDwn9rxF
TBziacv7WryJxQhidFK1TYr0LBWgvrOw3KauU73aSGyNhjqC2C70O558uPJNcb3GOMxWi3CTyGX9
6pTWESigcq7rqj2xSfSVxZwaRya2BF1Fd1eiEWZ0r3E/mCemaflZGcz7HJMDoKk1lj5hjATpdLDD
bth0/CREyZ9k9aMmAViIb3UN4i0nIKKwwinb6CVeGopgWjhw9VtceC+NRBAHpFaai/54i+drg7na
0M1SO35XRiW/N6pOYWabJWtoVZq3bFvkaGMZ5XFRfT2k6HrO66HKl2VR6d7Sy1plEdY5hk91ZXjL
jjn0HD/pEg1RlswjAEZrHLYONluo+tIpo26nSYWv41QzLatLFch76XMUMSjvSSSIBnZvSUBysEdx
a8dYy8gMP8iW/gs7gf49jr1yLg9YJQt+XpOW2aJj03Zh+nZ5P/TWe2E00jPgkmBnV5U5F8Ua5tKS
nTBgur4tPTcalCs302FBTcnGGN+3yK4/DGPgfNERppqSRIepZ7yLkujQkFNzLooqW0+XDkURkV6+
/j5F+ZZORWjqNAPM/dD3rfMl1e/Elf/+KTuHUZvo9NOnFMUS8cmbTylrYJxB5Fw61JmkF7mHbwB/
9senDHx0ghE0alFQi919mNbfuygeV5Bf3T26kO5exMXZf8T64nPTa3ueuShOG4a0lJxsgG8H6LJR
ChZimx7M+ODpiESB/LvWShiC1TM3CaXFXE/b/K2zTB0ZOtdaFFFZvIVN/oudWt7GwTCcwpxFotjJ
3/ImdhBm7bWtKG54NP5u2rohpPypKdOBX0YT9yeo+5N9h5tv+AKU3fUwAo/b5UVrmEsR5CeJ5q44
9Ws5K5+uqYrC7rVb9y+a3AYa5LJq7mARsa0CRBJQ4c0UCXb00Pv7qOJncODp7+8xO1C8Fd7hOHYN
TrruU6u8h+yCrlnvc0/4VmfM2ECq7vMiKTZdjMuyP9Ge+jGmJuuNGmeSEuMbERStRXYIn4KHcYjZ
0JQouuhxuYd25aPF1MXDHq3qhzjNi5eu6QBosWAamIq5DGU93tqDehMPcfZiNZ24OcXHCvCZ5Q3v
8RQX+Y0Z4ClhdPYsmviVNdC9QJW0beWj5SFC6cTPHHjcsYH0txRRgQZTfdDimpHDDEC5W/BcHlJl
DdjRXNihYi8YC9Wn2tfqEwydCvuJbOU6geqwtUaFXVfljPUleRNrFXIqgRKXC6uSITP1+aFOsoQ3
1HTa5jVcXjNcXmL6kFJd8LUubjJxTT6wfDJuRHWG4vZB1H7Obu0YlSUzSxe4nXMFUX9zKhqJ5krG
gtygftPRzgIKMQxzfRyajSiO6NOxAmLIM1FMM9N49Ox30zLq86d8RtPGo9xav/NZJgnm4FCLKliP
ZuNtY/x87r1Il3ax5t9nmjPei5A42Dr4Lxto8uwaEymjarLfjOrAQlRcm/F0dGfcts7qGkumTvtU
+dK0dri79lT3mXyvQvlDYd27u3ZUBqZ9CPJ2eQ2JM8/S4m0daz+uXYu4YSJuPyplPRdFLLBac6b6
PI6H3hguvYgacUGtnXbVar3ZiJjoS3zCfAi2VqR6h2v3tpxIdz6zr4+vRWTGJsTuQB9uvinRtYQ9
xJr1qhESI3QiufScXZjE7JuDff1qjsq27YKeKU6XzJvKG39gBBPMNIlVWsVCSNhib/rk22Blu0pC
GKTVu0OFc8DKVyOwb3ZXzLMiGN/kRjsXKJR7M9hxgNORUIxNVnrD3HyFPDOwkKcYD22YqSuzs6S9
nLf+3unzeo3NNfp5ZRQsJg8WJdf7ddJ6+Z2udqhKitOqT9Ym21w4un/EoilncFBTylN9L9LKiSUv
4k0d5yu5C/fMTMe5YyOkqRr1AD2pkt6U2Hh3+1r5PobVLrOGEQOqIJzJjHeCWej9QmZMg+/bYhFk
JsZ3t03fHSZu7zVKJAA0ffWuhBYjT/wzC3cKNvwC1CcFe0wEo4lCJivynRSNxe7imADK6a7JZOM/
KJmW8nn5SYcEoesKPyNV1eTPZAjT8L1Rt6L6wS6kL7UAl6l1u+c/BMxsOsQBuoCePBhLUSuYzte8
f4td2zp6VO7dBLxk9qNkD/ZLb5fu8aPUTiUpSn4UXa5d6qZSUlYD3lQ1l80l/VEFELLA+1tblX1p
PDqp3BwAUHwfIwZNE01qkzWKdq+HA5r/SiIvzcHt7YM3FNaymj78zU7kdQ/yEgwUT55HSi4tQ9ds
AD5L0dHvLANfluxHKnfKQ5ZiKMdoJz8MrLEsa63zv7Qqr5+64hXrvzeRJP/MkyafhQVsXxlF3VUV
qu7eSxJ7/ufFQvOzYJqqW5bBZoxsKIajmPanTUKos0EoIVX+UMFwcRjFpbL8iKPfux+OyffQlt/G
plOeDP6OdZe24UZJ/O7pTwnMFcK7QdaKQ9oBtmOnouGHyYs1nA7idYkPCIj3yK5X11jBAv42L5pT
YgLcTJMMXmIQal9SpnKzJOszuB+qeilea5E8MGcsh0/LcfVJkmDYSeE5COTwbNuqu018xBpFUVRg
WGwuZNnSlteY1KH1WxfFXoTcuvQA8cwt32c72kkNY9/1gbkXZ648Emw+ytfqsqrPfuoDdvVxofjz
/0j/pOengyRgo8w0DQuNC0f5xy/Kr/UwVMaiPUUyq7TqxAvOG7Zg3KxAEKiRI5uNgWDj11q7r4vG
tBbXajcefW1WB5VyYOliYYSdvWIvtVv0odw++p0ZnwfljTWr9rFx0xa2jML+Zhm1G1FUlN7Yq5UD
AX6qNTOve0QLDW0s3zmKVlGG5GRYyc9Bhp+SCGVpkpxV41UUxHWGqr/t1efVuogViLJ+zI2S1XVR
Y9xVFwc2SsuDOAunGhxUzqGB7ZYoXfJEE1EWeVaXvyNWXvKUlYZVHqMek7Ny86Zqk6txXL0oft7s
qkQeFvVgK2+eNHzHzTV+0Aq/uB9GFif0rlHewr7DIQADkT3UMXQetXQj+hHdykAG1277xUp3nRpJ
4yoc/ewwYB5zkCRk8Mu43VZIMihHEROHlAkeb4KJmzYlX9qJGtE4zTSpmk2t0wj1+Ut1HqbWZrRy
XvZx/wZUMvg2ZMiDs7wmnaSyMfaZx39RVNjJN28EbakGlb/SUkPbOnqoPf5LQxxdjL0x1Kz+51r3
7nTf4a/PDFww7wSUsggM5579JWfTWeD/rvBKUYG4GtJJMb/WTxV/70RUmk7jfu6k1Ixon9nRu8ZE
rYdV8dKMAGoZTLOgNQ2Op3g7xbspbv8tfs1nK/gmX+10+SUfNWmDbr20jFvn0s81X/RvJrrPx046
PAuNPFl4errmmTCg6cBTEUlOuL/2R42vd8NW8HqjukWNrNFYSvcOum/nLxVyuqs+1tRt6uf+OfG0
CjFtI/n+keFYIMtFhstCzhnv1N8ZSF0cWFX8Qx+ZFi68Pj6ErmNtxSMSeOXvh2XSp88ACq1tp0it
v5yK8ZTWdx3sXpH8KSYeqh/NMilGCMJmSrp0GUeNADcMP1qglIn6p53ivBaCg1x6vQvjF9fC5L7Q
z4IEjAp7emqCPjm5U5o/pcV1bxxRhvDoMXQGdpcxGRsyp5Yei9T0NtCyHGZXYy7t7L8fdNs6sjGN
9e9HHGcVkkPVgy4J9WlnFjEqTNUOvWgmr0IlTOBG3IlqaApFMhEUZXFmZ0dcacwjnnqupkR35Who
dyFjPcQWHFwWLbWMFiIoDmyzUxPYa6MtI9xsEWoQcXeSbBANYq3dtA02q2JifZ2TK4NmlDPfR/YH
D4PpXEzVEwN3vdjqrOWf5/BDjrZUiX/MzFfiCRQ8lA0CqrI5D9ugMFBrolxIrTnnrSXNQL+hq2eX
R/hqbT8bbcleqlGmojk+lUVVOwzlUZzxLGz2Nh5ugagVFQhH/q4VRSDL59J0QX9gPhIE0w9/OqRa
O5EO3A7DD0V1FyKomVlw1+YOh3DWGUXO899AeTlk6DVnLxspJFbPimnkpIx6ClEmq9eiKFdFv1f5
CSLF7uNNoR1dN8a9CxEaa389sDiPG4hrRHNP+qiu4xpOYDEy2xSZonw5G/WpjzR5klqvXDto3ewG
VelQM5Zaax/xLz3IQ40FUheU+UKcspiHwjJOoHO1rpk63dSXmaYeCmBxs9xt5eVNPbiDv9pncXC2
/CHd3FSLhjdldiFnHUKS+9gQwOrpI8ACVC8fRlwR48lm5zk6u64fXV8+ZYtq3NrqzLdPLUQxF38I
G5reUk2xJxmqIlhpmomdruoq9+KgyQ0WkiXWr32uXkIiHlmqty2SSS7+o6Kczsy6ypYjqtML9M51
E+QxQSt1AC4NLciCqWcAzcV/aPJa/4ChmbbsaJpuqHh6yspnSGQfm5Fa5XlzgnMLuJ7Hzr1mZNWm
M+yOiaRZ3hXp6CwivQqfE0cLeFum8k/P2kvgLH8NbfPCVMN7VRUvXnQNT0BP86N5HLE1pA91fAwn
IaxeQ8Wzcp7l3q7vGlxe6IWw0ekhKOYhW4miaBT8/C3YVW2LaQIxWMW+DmLrVE5Tho+SqPNbxAWn
usxW/BWDKkCI7Fzci4NTqW8MC9ptoGUmvptJv2e5GSlQ2KPs2TQI9JqI/URKHf7Isp/AcfNvSq87
cyvNhzsk1QeA69qwbPDBeOF+PrSOHf7Am/S7L0vmU6MNT4PpY2gHrrzbGgomqFVgN3M8cxXghqN8
cFJHPnwqIhEzbv48AFU/TxJ007KZG9gISiMirgoNnhu8lqv03OKMK556+FdoVioHv+uKN8YS/apx
RjgJfVC8ybW29FJZ+WI2Q3zQoN3PpZY0y5QsLBBD9Tg4MmROmhv5uLX6RC2+yV7JWLYHqm/12qLV
W/VLoh8QfKvewDhgiBvkX5w+6HZxatoLfVTs/7g/FfXzfJUZEEg0y9Ah8CuOJn9SEOokw/Qyt/Ge
rLxcak3w1NhaADc6rVE41zYsklovDRoKO7XRAwiCvfXioQC3qNGY3onawA62QTkUj30FJlmGkyOy
yrEeN4OL4MZTgwjHqdLG5OAZabOQMb79plk4Sya6/oZQfbECzVttEePOnqSgeBYJmcwSiQYw/IRY
brKoY4Rlc+xKZTnJzvj+pmcsyz107uVsfo2xsIAfjtzmGAeRIiqGNsR7SIlPauzjMGNVyrzlbI9q
7XeRkGHMBtk1U2aOH1QHB9cudQXgAU9uDUtlHkgdvm1F99LpVuKyZ2G+IZizZNjLFpiM1q2lxs3W
KAf72cRJWsTTVh+X+G412z4x4l3h97Dl+l00/TCHMQu5HVhMEUVLKdOVM+TxWijUFV6FFpAJxTzx
OvMZsJLBC/plAAC3V/lj3T76BmYTYzRfw63PnUS6AtP93jlRyjSsOiHZrr0biEPM8jySn6pRshdt
NpT3JeD8teRbzq4Zg3HvsUywxhIqOSmRtPdUrd15ZRFiQLNoZAOLP7PqDuIMmPPvMxGDYMPSua6i
pIk/JcQwxEf//KPTrQlfelVx15nr2fzkJjy5zIPTEvU3v7qqj+shyxL/CZhHgrWxoR4t3KtzV4ZQ
LYpDiLSP7zY+CpChdkyqepP0SfUQAeq797xs7nlBe8oSu19mmd6evIj/mTgTsZvayvQXYdna81pN
nMc4q5e47+QvqOcOh3EALqdOxQr6+LoKynAlaptqyOeYpOLiO9UOcrNPEj05gzgHQDDoxtpNlF0V
qMpdqZv+Yxx10SbPGhyHtcZ/9Mt0wIrI/uYWGAO2cvLFbUrzIVa8Axso0nMk5/4hkgxrJoqxUTVr
FYmUpSiWbBeBzgvGrSj6QfezwJQTGU6aTj0ihG3vLtDnLmc99wGLMLfeZu4k3ZM3S/FGSHrMtm1j
xKJC3GFdNe9MZP27IbDu69L8KrJQoGB2PTUy8AIYrUKqt5XV6dER8MpjqiMO5mGzDEg4LHbMo4JV
rKjZq8LPXxtKxAlkFZATq5mabVv5azYCypLdrlrJdgvS3WBusgdRbeyVNmCBoRqzHA46Onqu4iT+
4lqfpcp3NcxDxsZOW+5rz1jr08Avmv7rTmCVD1Zkf1USC5n4j5DbG1/hZzC8FmIEqaReiqKRSPsI
Db0OSlVsng+pjZhd3g7bPPMycLZcQSSPXgoTDUPTmbhgpuvGqkFvYFViT1F1dvvDkQz8oqvI+yKD
dlpm7BgcG89vduyg9Wtkq9OH0vWHeagH9lvUxHd2kiu/YA8BwPLT71HiYluEWRxayyyj6cxzwBb1
GAPxmF6NACfOhlUAj+H+/RoXBn5JuvXim+mO/7J+9OvYODa5xdlU7GX83JlHO0sRM72qYKrVKQyY
7aU5asqr2YcF6+KhNonfdef+V+6yl460uvEDAZn5qHXm17IwVOQW9P5e85Ngx4fDDog99ieRm/ph
MSssFamMTi8P8nTIS7uZnGcbljN4GJWhHK5F6ZIygmroUi/qH1xbAwTqNeqqT7RmIX4p4veh1gkG
UIV9gopZPNTifkNIfvw9VYMhtnTHGI+wEPkmMVeTNKdcwcXBA3SatRXDXfh/pH1Zk5y60u0vIoIZ
8UrNU49lt3u/EB62GcQkQEy//ltK2k27jvc9+8R9UShTKVFuVwFS5lqrd6CTiqqCl1iAS1x9GW2O
vZXpayW4mCtQDTXQFDPxdS12LBLQnaPrOE6iH7yOg1Y/AuawBcPSOoLEzFOO3J6tiSs9qTP7tWL5
YgBUL6704oQwGik8qzm7ea5+MInv/eVDPLBvQFPZxOAAHybx07axwZ6ApPW94rOTS/nVqU2QNvE0
e82gw2GerXZyV77g1d4Ngakf8jrcGgIxvUynz9BSk+sSkhj3/TTieLKw+FEroXuGXADbJF3YPsuy
gdyZmSdfGxyNq29X1WX8sVLHi3GWg3nolzXq/FjmPmTSUZ2O5wEOLE0QzmxYGMXrRJmWygEuAxPL
4jWeJ0gEdmrHvkRTIE3JgHVJIEi2gVqocSzKGDx7qheJrl5PipKMjiFydRaxkIrNpxJSP7lQcj6R
n0HEaoV/IEQfe9zSO9lHhx4K4K8/fdZPr4PeJwdT5P1GiyvjlWficbLK5LlhiX4B2RuQ5Co4q6N4
5YzlcMHBWPaMG8ODr+IhcQwxRmjTBh6PnHUmkQKJzbiCnCpwSM3wWXMK90fcgEvdEFH03Efc3EFo
pzy42GuBi7w9aamdgaU88i5Rigo36pGvV75E+ahHvoQ5kJOIysd/Efv/XlPrxccr0npaqn3O83hY
V4rczk3G/j6Z2jdLUeDZsYBWTAFFVYqgBkwb8dpQCPLFh3PjB4uP9rkv42ltFEkF9jpkXwZ7uIbY
Ju5bS4v2Jrema976r00v8u//NSBDwSrgmYFbmOkPnNgeYoGcFOhMUGNkePxsAqZ50SNRrMc0bb9q
kILrtDz94dXIZUJwCaJ4ZQ9Met9MuyEvk6ufAxHXWLENRTHdCYy6dbDxQLYyyYvyUwHBbNwubX4g
U88Gd52BeGOHZEX1Kc/CFDdv6HPTqJ27085xfHNNo24I/voOh7irIgFou8xdSCCj/AVYcNvDb24Y
kZAfym9grAy6MHd/tLEEU0nI3ecStbq7AZRZB4r1OZhNPdTq3sRWxeA+CxXbqVjfF95/gfK4t3tQ
HJ9bDsQ+HIMx13f0G8CJbI1E92NpPs/PNmSzd1XKva3uyPgqUG4AWUuP/z2m30Xa199BgIw/eGGX
jwMPhz2KRSAwJAbxmIo2XXnSa7+z+q95isLZM4drz07eAtMzOM3RwqPjzmYTXydtnf7FumZPsdpY
QIm9j74NCVQDWM3qZ2MwnD3QOHtuGCCTBqufDgrIr6A/v3aGUVzDKvYPPraJG/KbIOXJjOJrL8cY
T8KiO0jfO4NgMT714WBvwGqUPkCW8a2HrJW96SMteSi4bW9G1YvC19K0UI7RmumGCEPw3ZUB1JQr
pA4d+2rmDSRFwCuS9DhdpbAp1uV/eb31f99TOoZvezZI4HVsLS0dW7AbdJWJNDLItMvhwbCUYuXo
HgGrc4/UM957i6/FRwDxULH/U+wStsz/n3workbaAFS7UVeJUxpNYAv3hxHE4sr2VE+m2XUs2nB7
46cI8s3TyGYot68C6i7jtEzvooAyUIt1XA9BRvvrIhldlOxMRt8cP21bENwVegTl3Mw8Vr83HG8M
x75hKKJRA20zOdgzvcfQCMCY7mFoPy3um1k0QD7qoarZzoPF/sd5SwgDWjBI22Hc0kEqZ1AvT8HK
tSohcMV2rnCC2AN0rqjz/0K7Z5qEE1t2SA72RaaJlx8LZxOm4eq3ODJ7mExW2rX3UBgWjnOHddE5
+Y+0CCO800cChH+Zs7d8ne+H0CmfTBd12kBy4R6Fm1su8h/j1IHnzL5QgWjUptg11FJ/yDF2l4Qx
pHVV5ShQfCgyytK3gUwDZzcNxBUGYjPsH5AqmBokbHOuH0Bz0YCBI290pFtK78GBxPWD3RRsH0Ps
O1h8om61SzJOUM0apBZQHMRftrYJ1WayqPGgaBCYozAANwi9B5qfAbO9mWLJ1hRiqUtYUvPmS5CP
4qCq+Rgp/kfIg2+5ZrDnKIq1B7+OUSI9WC8dN7x9rwGGRGaqxdOq8KDeSeZ/ThqTtA2KjH1fmOeg
lDR63HnI0jY7l173BZzWKG8GKwmOZ3H8I/ButhY2amgBUvC+cLHqZSheR9AUAHk3JBs6PLJC8R01
R/5DGeY5ErllgkJyHCrRbMWnAMyXZa9rX4yX0tFQqFpU6ScLL5xB7qLkuocIB2Dt9k9W+49uy9PX
ydBAugYK5weoWtm7TuT5UbLobTrOPd+mT179lPL8EhfI0Oh+/Qi62ehxSLzsU8qhZqDcCZQyL8g/
Qe9W7XSlBQ1nMQF+R6O1F9kgeTXrI422YftoqTW6X2ugCigIk963QBzjArZqSX3dGR3qIxU0A+9i
gDjkwivvelHhS2OLaO2gumIHrF+nPWsGpEszUPFyL79CXiS/Dii4DIbRas+NJfOr5WsKNpEVWwrJ
cFR+ynGrgn4WggGTb59NbG6UQfEiKnE6bNb6IaQLNDbrtzId+HyO53WgkvMb1E6LzDubWlGs6L/C
c6JsBcEW7dxP/XTFv+RA/8FA80W7LBV8R6eCarqtd/ZdDAp8wo/MeONUZZpQQrFeECdxmBQQpHih
P0OtAizBxPxXmYEoBEhmhf02ta8BDXSnpjtoDh+Ai0Nj2nFxFBPkn1355iJ/r0zod+Pv7bZAz9o4
2wfcadrRH8Io8g5JQKBI6E9S11Adt8GeQxZF2OHwqLOhvSOLpueJP87T8052hxrbicBn3WZi/jGX
Zffsy6a95wKc+yK2xi+VhkoDVINne6eqxi9QQTkVFZPPJWAp97EIoSJh8+lLDq2UfwyLRMzB94Tp
tVoN241sDEN8k2Iryrcli8qTI4VgqzSsALnU+6iCdCO6t3ZjJ3EV0IS5i1eLT1yO1rzI7KOZvOog
w0PdD5PIdgvQe7hg5hkd9zK5YDYHCJdtvRY5OEc11DMr8HW7bcmOg8F3ix8cpRBmaseoXeVNmG4o
DjnrXzLFQIkMF0slJLD6LF9MIWTbAF2vJXI6qM3AlnCd8LgErfww7MIw/7HQUYsER0Sg8QNvn3r1
p4Fe6kUgGpMfyUdNM+ysPOseZyMM09M/rSOjH+0UQqfSnPA713TjxFlVf27CeI3iA/GqSsz23B/y
raNMnDPf262WPAOOWdz1BUDz/ehVr8t0hrfEZ+gJ7CJZ/J1zb0SlP/TNqqhHafyYc2immUitLjb1
KEbNgFrNtKU48nPDdQNQD47r3kR2gWth+Ey9tqq1uVe/96qYx4cpdMHZFPECAP1G7PCGYr3gi7Mj
CSzXN80VUC/6ZagmdienKQOXFs6rHWGfLdlw1HGzfJ4JblTrJebXYQCXiPr0N/+OxaRRc3ST/QBA
azZVkK2F8ujRT0AbtSrrAi8ekDbFg6oLE5zNYXx2OqGNIYo1VMnwbL9NeF+GWSkIvIb2B1GdEK9K
jax9AKrQZrvQnxDByo0p4/TB9iDZpgGhMkiQHVDTgOBh7pEpzQYSkWN3ufHfxNoKVxQD2LgF0urj
fFY39t4RXfvQN2O54k5vgc+ah1erCXd0G21lmO9YLcMt3W39wkRNsCuv4EtPLzmkaua78DI98frw
CrDTLg6/FswYnqjmzcN7gQbZ7EZls34ZVCkHg6PM7NOvMFRhfRkqtkHpiA5Sb/Y588b80UBVyhOO
AUZINQEPTSY1lTbWK9Zmocr1tk/kw6TBxfEGyqqRl+vtcNVVCQR60vhzqffxM1BJ/AwUO/yeiaPy
zGrXEd7iQXyKaplzDZ3FBvdAiNMji1utIzOqVpoy9TFR9WbsHtqOCCEfxdlN9pudmy8hNsAniqBF
5+XU8je++Wogi6nAUuPzYCpdbY88yXiiBjLbYBdZbJPYRhZbM8a3yBGlnNvEnf6mwcU/r+CH5QrH
0l+Rm4XiVCHbp65N2qcRyI7AT53ySKbUvfLBTsoVWdRAw0HsbmZZbvMXj1GDrwc9HuQo1eAJ37lI
lm1QtOsFoki4c2dY/TbRhv6oQYx+PCIDvwGlS/WYugV7VqAVpFesT++W2bnmbIEQGf/ij9Yy9r/N
K6XQkXXS/JXUzeSLBzmt2Ope2tTIL1nsIXOt3A1K5jfAD0BWUZnO5D9BYEk+YufUPbm8vVAUXlrZ
XndaDUkYRIE2JUGlQFwjEzMvbetV92Jr4dvSgDNmz6Y2DqfRzdu7XjUQZQyhFgyxxSwSuoE3c/Uk
71hzV0L5QRhReVBaSubOb5Heqr30QhFzcBhl8jT6/raYUF2+nueKCRLczEigwBXrJuqXB/AGG5q5
yuRk4AJqbbp+0Xtvl56v8H5BCsn7GvWMwtJ2eO3bRVHk4oAuTx5F3D87kEsB6Jn5e98InfVoNPZL
b3X6qoIQxREiR9ZLBc48mgQBt+Sx6EwwKH5xsS/YG62391gG7KkO3opTh4333OAX4yPTPE1ApSpn
RF1XmGdUyJRvc5bw2zVmG1LK/spOhmFFkbQm9awsR5n0Mn0Zef9U8wWXEOrNy1J3Hq87rz3pAGz6
2Z0f2tpuIQBKFCsQUQXd+Gjgxvc+X/iFO3MLURjKv58iloKG0bOsBzZU1YpJP9qRaaK65aGM3BLJ
UdSmko8aIx2Li+8ne2T5QLNGvoiZB9PM2Xnw8CUM/DJ7W4pWERBEOAFt8+j4pbWVMagUuihOHzsh
EqDLcdqBLD6qSA0jeWxU4+eufUKlwBxBfsU0f2dn+GOrSdSQP0m+iyly7hd3l2hnu/eH8+KqdMiT
oZAQGBG1PA2MsgBvRRpXu+W6eiWcNQSNyo3PEhGtLPV5nQk1M8ta9Hnxq1MM7L8+Ce9T55Qm7uPy
z+pKD1C9FvDJtH0Jqz57NSWgeWZsIUGpTFdWKz3up89GVdqnFvVdK6b8VduyAFmh4eJgn3GtsAT5
+dTynQC7xpamx1UPSkvodgJI5GEj5tpQIcd04HTdlR3Z/aHqwkCzhv5ew3HiPbDY9SpmIt+GPYPv
faAF2VlgdELb0QBTo9SreuuTU0A3b4klf+IiLwKti/ONH8I+YMnw7xZ3NCXyIm0l3oSPMV9XfRbc
UqKTL9o7czDlxbT8wHOMDLSYzceGfJ4SuKUBZq1l0dunP4WWf5jJRlRUSCa2y7JLGJDaRnN71R75
kF0dT683l7gxR5pLq+ZIia2he+WiGhWffZgadowBvhnsvD6gojcNZKwPD9S0uTY8TOAvgPbGeLf4
9RoQfgBtJ/wwEAuZ3eGBI+17Oz+3kekBOUYBXl7DPceoMwNUZuTRtjcyGUTjWOFMxKzds/3eDFEO
yfFUGIcB3AwHGqDZc/RsdwIAsLb/RtzR2uRbTzinIIP4o5vaqTcmEEMb8jVDZT9l2RxAnkJO4Ic3
NX1D8TbuyU8CUHJFT13prYuNOm+Dsh2gY8RCvk8G6GXbep3hfgYQizAavP2ihAK6Q2hyFSemGgn8
Xqu25Gtc1DBin4bJkZoMgQzYOE1NQCVqYpcfNKi+tMOcn5bG/N2kAT/s+Ek07hcpo2a7uJZZRugD
jqLCFh/1/nE5mrEE09y4hdyKJ1E32ugF3ng6lCeEdtPtpAdCUuwaUJ/QaaCaAJ9nsSqcpn5sChvk
/e8+MmmAfG29TbNyXyfeZYL65dFQTRla4G2nLjXWwMElmlgiPM7dZWgOLbzIxaZvZG8LfIgaJ1nv
1PI0B3dxcy/1Zps7NsBqeKbiW+tYZxR64eCNulWSuNVaQBsb7+HV3vAS1CgxO0IqjLoqPBpBcOIi
UXpMwefudBlGU+xBtmaP4wfC4lHTxgwaUZLta9MFZI98hNsjRN/vIeQnlwdhi52RuE++FmMTNE4G
sunCAOUhTOqVyqTen8x/Mc0aciMHF0v/IsPyuSssY99is3bHWK+ta0OvPqHKD/cRCHt8N60aT40S
X8QuzXdTNQ7fNIa6VuglG9fe8cqNIcGZ6su8goZMw/ajVujzSgBjVp8g7tSA4L+EgmKHhwtI+O1z
1Q5vDagqzE3SeGNAPhr1UOxWrckuVGALlpugHjNnq0OPFdja1LNRryNYtQbnIAjHm/vZogFaYmiq
BIG/Lz47NYie7iPRg2gdtRWmvm6rSD/HedSdtOZnUQAhEJCLGr0tU3DGxltDww07CSv9TP45jis7
9MFVH8TIoPtDNB3J50DOKTlSJMcxSojRAzRz7VoekzbG3hfA9v6IzTg4RJyibfcNNCGPqE4JLagH
jCpAjf2Hlxxykp5xooBlmSW+hzqesaJIUPLy1ciQ0ZZ20YC7xa/npuvNu3YCivPGT2aGY6gCinWX
JZ78jpO2Z2bL1Y2fTAjzIUWVWE+zBQK3oOxs0Lev8IpfXGJtagdQgaGS66CVY3cCMu8etY/9Lkyr
Dhh8NNSzauDgoZiuyY82jYPg/r6RABQ6elKFKwqnQFowQvozXC0L0QhkLnyQY/+a6GegHgooZu7S
TIpkhtduCy9r5ydACFn7GjD+O3oUTDKu95Pbg3jFghACPQ8cWzs11piv+hC6j2Eku+eoyvlOG4VA
kVjcPWdxNT2N+H5ChvF59mR4RUzsBhwwKgA6mekZ1fA/yELZDMIqgXQ7XpJmCzW884Jk4ux/OAEI
+aULoZuCMqYY/AGsvzhFjsM01ZBJTR+BfYSpkAEwwh4C6ggUJfhXaGTgeB8ee6gJYmP5a4ll4rL2
MrpcYFlhGNStYF5bLUMxo7r0sgLXjS9DC+FxYg1iQxLuB7xlLYxANwRBRB9EsfEA1joVu7hoFpnU
ozAy32PJT0ty/OyOb0eorgTvcpk0V5z6oI5xYjEKcUL/NNhh9ex51bUg4pB3f2mMFQQrmqtnOmCG
GWLgQ10k5N2pXLWVvasbbGGwVAt1d/Tsnkt8pTWzChaberOTxpc5ZE6jJUDEp4Pb4X0xGnAhuPK2
TqVGaHh2LjY5KZxbg7Fnmjl/psV/+3Ho087LOAN+Fbpv2YABpoYw0Ad9PBFLLtLI5EMd3SrUhX4g
a2k+sFeSs0ktcZrJKxd7CV8ILdWCjezdlaZ/0XBj/+yP/ibXC+fV60JrK7Tc2JGZQGomL23rpdHy
6Oi0YCIg/2hmnye8hz41ehpB+xO7CvIXRQlCFeikXJhnmE9xGV1NJ3VfPYYCiUY9K3rDuGNgMbqr
psi4S1r9R+UU3T7CfdBDvXVhHC1Iz7kqYvZJ126BHC5G7P5d3YT+zK8V0pURxtNbmF2Y+mZyNZyZ
qbk4OkQOi7otcAJ1akAfuMd5XEDXRbXdCJ0e+X1CWuZO6i2rBuTJvHOnOckpASXvaeRmBQ6id5uc
RVri7ZO61NDwHEk2dhRilSajKv/4t2ssC1kRTtYsHcXzBfRn5aSNAcep2AaFb+UK1SEhuG97oDxc
13ztC7yyhY1uXTj3rRHUArF+SqCZQBFiKu0L9SiEet2Yvy1FJjVF9ZiYnwmJ2XbNXRWP2YWQm1Vj
xvfAHm1ojBqBp9e+GIdotfiaUbqrNo7j3eL7fSGQHfcXo3B3qHgDwxhH6goFzKe+8/nJ7ZC7WVFX
auFYBtSlcSZrfpp8lM45Y+6vx9zRcZDXf2z+Jx8SEm9zaVp7HMcQz/73Ff/FYhWUPXKUneFD0Go6
w/67LrpL67VyW8YJIGM8dB/bUMogUXBe0XDwXTn9S14WcuuGugmOLgPnXybkBiErHR+TJuquPAyL
bQRVv01SOzDLKAH2WAwBjeqgH3r0IX87gAPmSg0IZA/IOqQPFK8bNUrNTOyladDBa8K8GvSp20OU
h2CeK1qQPnkgRjhNGuTEqLeYKCCQkPVKkg35TM9sTrpqCnnNuEguzehA4Vc1LlSGkEN/qliL3By5
6jQLsGt1z7Ov4/UBUBfr6FsV3u5YASCWZyQnYvT9QOE7QIMWnDdH8peKmX0ZjAsGctHGN1aJhh+4
9OJvDR8hhxg1xT3LBnEpAKJb4X6ZfAPT1aaA2OwXWRR4TrscXLAMx68xH+8owEuwIaKZISp5E18X
l0qxBJQdxLSaPvuKd1GouY9xeTeqnmeV4+EtFYzqH0cLWinBNEK8Tup/44xXfxAwgb5Xnv1s9HeT
zZ/J0hK4WmKR+hDYj6xaRdbUrT8Mhe0g9mmZPpUqEU1NGqFQc2gcd0fJ6WWAep1R/81YzfezpagF
51l6Vt1Zjfe11bicB1PlcgQ3oEKG1H3jjiMemql/LByvuXaO5Sm2VXcziq65ouQ+RFooHgMazcAf
/IhbDdTYs6ldoQbzjlVmeh8WZXuFsvGwsgaP7SlWd7JuJ1BzvEZSEmcuIj5EKMsVwdTE5olkB2/t
uPayAw7+tzS6xE1OiwcxOefGr8AS4fL4HJY6x3O17cqryYVCjEDiVUHaLkuTg8BmNiUOW08uhJNp
cPHfxnZgteu4vcttfB3+FPYvrmW3yEiCbQgShJMzBPYkks3Cov1HBm5y3sSQKdQKplqBQrSK/oyg
lEJ94QCZtkSvXzjSGWAWdT3/3DQdCJILBxn/Jt+A3NmG7uCUhee5C6qc8Ew2N6DMoyX+0Wd4c17T
5LdwNv0NcUW+m01acR5Wk6lnsNhaiUiUa1rQC43qrIO7xzf7MgByh59abLtK8KDhZm1KJz2R01Aj
IwWRk4YzZ/rbKLmnED+4/f9xiQ+rzV2KTSLcDIBnzrZQ4vtMUBcRmz4g0iI/x22hPVVN85krRHKX
D3/0/yGe1inf18msqT4IMHRC52tYq4zDJ0CNHOSS+vXkR9ZiGcrKx2keA6XIm/X7PFRO3KyyzFNj
2U6ro2lZdbmiGl1i1fUX632MPpuHQpHOLIooiCuxtrgmg7QRXghonshPUjWGU6Tpth3Boz7oU36i
HpOZA+jAexA0IUcQKUwXlwa8BtQZwRKug9IIMNmhXLO2by6l1cktR00Bqrrz5kI+6g2N21yo14xR
fdJqbATVBFc11PMEVGPnabqYThZkEg6zb1mFejXUb3GyBQDlzcByDfoYXu4jba8+xjJAM+ia7x+j
9kEZ11US0KVJt49G4wh9T12Lur707SOQs9Wbl4bcTktQbebU9tHLBpSqUdeZ9Bp8n6BOgB40G1Y0
ldWaA9UItcq8oM4MHgBR64B2JS4eOsbzfV6PHVRzK6DAyQnUL6j7NDDggIjrgVy4Hb/FkUkNjcY1
aBmYGZ8WP63pM4k1jaaY59Oois2RZTuFEy5NLuwPf11fxYYddMLBdP0Wt8x3Kz/bG47RBXTVZeA9
dvEva3LcsDemUi3SApOb9aYnpLzhtPgCFF616WYgfahOBj7Yo0qbDFm4RtnIBv+c8WQncjxRbzaH
Ceo/y4hm9NDWEZC0HiRzjlxk7jFRDZl/8lFIb4+fdE0HncJ77M1UMmk+hfDIlTtwqPkyPfAqygIN
VGPYe7kXVtQxSm7ij80HX+9Hh9hic4SdTtDKgJQT7s34dTqW81zmpf4A5uMNobepYWbJgzopzNPs
6ztoeuAVBQhm4L010sMDLlMwLVf49fqCxKIJlSSUhpsKXcKfUewbflvGqwqqYG/kMmOo2es+Lsr7
AtJaO3eo5ZmZaX1IeB0eWKdZJyNt7d1ogHS5A8PxpvTL/tHsTNQGFLl3jRMGck/Wd19KmydgiUnl
t7Hjd+3Ymz9baOWZ3jCg7rD/7GpKP02P8qPR68N3oQ3fdOb1r9DqtoICvBagFPT8VYzP8BRXY7tZ
Phaq/hQdkCfmj2XYyFg1dvb2sZqwYCg+NIFhAlfTIee1+2QbCkvfm2eogbhPbWK5T0LpoBgVEI1Z
jtu2k0bmY55eaYyiUpyPbDhI6zYUQAO2GNZgjU0fKCICUmqv2WWzoouQL3b6T2YDUAzF412WHScP
tQy0BkVIJSLuDlDwIrOVEP1LcLq6XMUpWLQOywSyMOrjjkZtPvrmM5LhI+AGI7gxQBocv5hjiH14
qj/GiuVCj8E73IVItOOZD4oPDbrf7xG27LIVkGf+tmdZhxp1e6pxfA48C/VKCIGhrENoKzKRn2/m
gSVOApb3X6iNDNST/4agRH2wh6J/VAlbNgZdFC5h/COCUvcdpmOD8FA7KXRfATA3WdYHXZxlXyHq
8TBBRPenK0CoPKUsRp3gtDb9PPk79PQvncj0V2QbWSB8aV29upvWcrLrhxxMRSiQByiNxyNyTRA1
PZhsxUUa76kAEnWqQVplyYuXpPkpi91oTf66hl6FwV37bqzjDqqC2TNV+uhl6G2MxoSQBw6TchfS
lPaUj68+AJwtjgu/STDPrzUUVOP3Ppb3Q+okq1oN5OZ0QrnY9LkAIyD2SvrRyED2g0ISF6nUtrj3
NOs+1Qr3ygbRXrt8lSmDPJ0dn3GcG96Xjedc/aR5kv0U9CIurq4eZXdZWT2TJZXLHM01crv1I+4F
+bXnCSoy3Ng81FZbXKcsa3c6cO5rmuDxetymY52csskp7zLb6lFT7OQbFy//1trXeHkXgaVtlSmn
lU9fS1b8bLgd5zLIQeAVdGOnBXpb63uTapOcgwAU9qlSdUd2aLn7VFQs0FWlEjUU7xSTvm/1GLVM
4lQZefmUTzhUGZECdHJvBdRhilJjjmM5RUBMDZkRVwTEqJ7AXrQ20S268acsJZCHKnBSAzR6M+8f
zXkpmkbrASP909f/loZik4NqnumU3tHwNfdDs/iQM3ePi7nE3fj+Rdy/CGFgbtlhA3v+F7H0USiu
mfDYDmb793/MzTKiP0P40jp6BlixQJXcnqhHDXdNqDqphnrkq0bb32ZN/mlx3UxdBm6mUhwe9zhs
XVZ2ItC9eMaPLkljRYYLaIfij4tVQ73/H19d+WvL8PKD8Nr/WM7JMxd03Wm/MTy9X9Uy9v/qOrz1
lEP4t3Tju9Kvy1cG7Pm6G+Rwbw9GfsDttdpneuI+FKO8y/vmzJ1uW3sm6LeSCpXPQlP0TPHenzQX
XHYxvu9SeTA2R1lhv60EmOGtzD2Bj6z4ASLTpyyKu2/CGb+OuOH95RdxFqDOkD/hrWXYhkjRX5bG
g7rShfEouQyvN97FpJ7UMm3V4za2ZnEbDwHNjEsnGoK3+SBDg98G4+2Kt43hIjHRx+4GxJWA2YHl
7kg4o654crFheAGPozjreD9dkZuimM1+4g3XnbFohhexVWgBScEVcA1g5XDd4X985zRt9UkbQCLA
7dzfIGtZfjI8z9hJsE3Mc5vSfcOx0VzQZ6cnyLFAjk/NNXycKoW2h/MONRdEGAlujO5fxVT4323D
uYfcXfLCnTjbTgBRHnHaxXB3tStws9jsuzFux6jg32U3QJW97Zy7qtGhQwby1jXOulZ4cA54rIJN
1tfx3MHBqf+A/GB+F7N4s7ignO6D2DLe1AXP7yiKBkNdcvXwHQ6LT5MoB/QzvERAM9R/oLhc4Kns
mm6xojhaTnHln/zSvS5TWepWD3G6czj73jKceJo4bsG2ZZgunW/beOGb+maD9yPIZCgnNVIr+mHd
CgcEvGWINwWR4zbGuh4v/F4mt7eR4Fe9xq5v7OdAwCPWNTA5J4qzwZd7MSvd3neO46qj9bYv1068
joHU/mKnHb68ZishllCPX3ITKlZZIvmJTDdf+24Zf9Gt2DuNZSVRbVlB/6N2wTKSdPzY9AAI43le
Ap8ZclAmAbZq42NH7Wh9LcB7vXIdX94vsZCVeosF6Z/x0sTGYSZZAIgrXTcZJGp9ha03UQ1/HFCA
zC/6WJ0H1n9NOF6GuWq8on1rukj7aNIoxVHIn0waoBBX484hAQZ3kCAdAAlcyM+di40yKz7nijk9
w6EvMueqWyvBcYrIigHM6ygTHjwfTE+Bxvz0MQ69dO33LLpQ43Jwxa0NS6+2NutQf9aMbbSrBA8P
cdcwVFSVuYOySQ4KQbPtTgAEihB0EOiyRZT5g12VzNzoHj4rTZqDaPyDDXC2RGp1QpLMMOsOsAju
nWUMfJiVA+nxwenbrXemYa0zW+j1xaa7Y15oHgzTf6ZqY2xB2ifhAflUh9LYSHrWoxL/IoG+vVBI
5PfjWU2w6MVhCabRUcMbalEbx6UOvOcCB70cpFqpUYYfBDupSpziZhnOKi2HQHSoJ62Zu0I+vzxV
CnyxNOQzCYDxp2Hg+96iQ09aQVpOACerFZZgZDtOPV6vdzf+20VzdfUP0xI932Z9zx+KFhz6XWn/
rNDRetv6aYN2AP/zcyce4HmPUUO95xovOXi1PLFlnc2CuaKyq3+m3AZr0iLKSAM3JZU3lZfvcyNo
2WJ3+6to88MqSO6j/A5bDuPOnjRxxMHAcKKmsvhwylLrzRwhYY/Nbry58ZNJEyj2xlxWqqEJIgIa
hk7haug0/UCjyEG8XYLMP/mWELcaV5HplsdG/dZSCcqx1EPJPJmF+hGOXQKGObLn7iCMn6Zouy35
9MHcsybp93EHHGlH2E9UzYgT2dQDyYU4/aPPBKfNyfv0p8hlYm35cjO4TovbBvALC0SBQ2Ri0yq5
ypsBMhcfiHg2TRpZOLn4bb7GUzzAE7WKAPxoXmWZi5RRvR9Y3kLQjPWZsUIpG3RdudGcxyo0t1YY
/k2upQHNWHNeTOo5akJTafEGcAHUtKtFloHFvJk7oVoDhJ0RwHJqAbrsEkw+MpeBCDupAPR0clMU
QluncvKONXClB6Pn3daMRYeXkPrkdF72vc6xGwG7InuUBUTWQubLLTaC3YsJFfVGofwpAoX1/f7t
B2QU0NV5LximUuG5avgfC4Y7KiC+qTumKmIqQ254XG9Ad8pOYRf50G6v/BOZHkSRwEb4PhLi/O/Q
g61pCaEZ1KCg+f84+7LutnFl61/EtUgQAMlXUbMs27GTOJ0Xru4+3Zznmb/+2yg6hqJOn3vv9xAs
oKoAMrJEAjXsXRxKD1SCcNdKn1ng0OgSD/vu2bJ2qMkRb/ivXG3O4v+03vRHB5qMzxGKUw7cLsbT
jBP0p4xnyNNVFtz4q0cS4h9wPQS+7OCoicc2OLNwGLZlEeVf5soxjsyzuE/DBLCMlzYRDHDeZvaF
peC7nKvwP6Rs5jF7bl1EsNRML+zi196WgG7s8i8kKoHmnNlAETCAoZ7K4LOAv/Iaq1JGXk3YhYxZ
fuhUEaSbe8YpslIg1CvtmANKSC6Dj9cgmJtUZiJo98L9gDD1ds1RHIf+fUyph0CAaRF8dr+/o2R6
LpK/qHoMwcTpOCMaCFfAj4oyo0Wpg+EEzp5k1MiJPyF1JHigURzl9VPpGjdlaHcLkVlapsHNQiN2
f2IlBgEKTYHk8mLZxCwtnkES4OHQK4OncUiayzqEFylAnmX9btOwAe5cZSO8HDD+FeF9NsPwNmfj
/G1E3T/yTLPPZWOKxyWdkAWl5G1ptjtjbhfQIGA4/zADIad4jPrpO7zZw6XqTWyz0rp8jHmAc32e
2OdsEieS8yiNQRyTem9tm2SXXhYpQBZLEBiq+tlEOGyfD0O3AkeB5jHxU8CHr8BRTZKeKoC0vXhT
Wr8WVn6gOtoBJYIAn2q9teiW1ohi1u2ncSnfbC9N/MTj0dlC8Rl2uWW+1RAq0mrHQ9H0X4OAwyFF
8Ckr5Ct1rQp4NjPy66MM1C8BYl3P1IDTExD8AJLm6fwcCTQk5qIGyUEHb8KNKaopDyjgieHZ+mHH
EIN+4nydRGIhgH3beOOjUy39QwtiMiOeuzPw7/oHEuFPgm+/i59A4np4gNMYHonlYHbFVxrd2WkZ
KWip1Bhiv+gEvKtqPR5OoPwh9drVc7w+XW/hHzb6MnR5I8m+0trrfdEt6mUi53OReHUUINe5Ksy9
FRfPsVmn17yfupcumaPrLPjzYGYof1JNEI71roybdkdDKUX7kkfVs+Dh+ySGfLdrJNk6qUmAEC29
wduMyhNPjVDueOpV8PNeLPCq2aPBDiQPDTsBPRmZTHZZr/MioJf81P2YpFcM3DbazGOA3Z9a9mYK
2WjDkdalS6SpRJZRbh9uZGuXzFGgi5vRM3sE0hHxDxC0T7sTjvOoxrJT27dw+FyHYPOxwRwFra1i
fTTUWjL+/5wLSCIHtW7lkSFVZzdRLCRRUEYobQA8qhKuEMEEJZy1Leo/ULq20wjEWkHWkZpMsn9V
VKqSol0AihYjVNegAm1EIuaOykjzK0OxC4C7ZLtrjNQ8i74YXmy4DlHEGsd/hK6RbJDtDPdEi/ez
aKKPiVNmOb/HZditE0sUiz/brfvZNA5J2fZXXqIEY0yccNzSeJijw9zloOQ1Q4SzUYrbI6NcdVkb
/ScG2SxqDJUs8wxQvaolkilHLWQ8FLvVcBV+LG4tQMkdWqfx6Vr6qtquQDYrKvfx3ykXE5dSPp6D
HL2/ejC6XaixvQDZ/kk6VLs0QcSwkamJwBIoRi6CVNRlEbB39h0AwuMO0NzrkOaj4GgxfL2eHE2c
+syyqnYS6bgb0qxCbTQgh/Zys4gXx5gEn9ShhDPoSIY31yVzEpp1MuzHafk+RYgOMpUTRr0+RgBQ
yxhSUBaHpScSabkeDmq+Hv7KhGT/Czu6C3XFUvT/uGJehSUCxupqAuQJfi+iZIc6UvMq898aVFOs
oM+2wtGnoQW0FDCNeOAAVFqtoEke/6YlsjANBvag1gdDG2o5ow5IDgk/EXwfNYTW53xA+mnZnQkN
UeKyZZVjr/N7pJWvQIDaNq1ED6bxwTui4hsModby0iBgcDVNvBgz22C/gUku8oEWOV/dejFe2j5+
IfmSi3qXjk1zmvPQABj/gcRuPQ5HpwPcU45cgd8AwnaJcWL4nIbO8IBvIvzytGrTjxt41MInFz6i
T0tiI7MJV4NzFZU50hlRid3Ebyh6Wu3dKegOIIJHmY5a1gROHaJfydd0CTLUy7fZdinxczZEBfjH
tMn3cxUbW3d2iteAN8gQ5+tgsorylXfRuG2Mmu/JIMIW8QklaseWL+UriVIGbomiN9wjDa0kHR8c
W/5GI2pA152AOHRpLrTkstjuqRRAHCVtOY31c1ViB5l5vxUuIKUXAmGJWoDRg42l2q9jJ0YhWs4a
IKyyAlGJrsKuBa6nT4Sx0gF/OZ2c6InAVkIFQgyQVQ3TohaX5rycSU/yNAXhjkok3pNsRXhRF2HI
+vG1jC6Ex+M2g7NUVKhoSIMluAAuKLjQsLMWYJE31JJq1Usv3RmNuQAz4secu4k0ZHY3H0wRfh66
GdFE1YB/TsBZgzQWwGm0OwnA4ndZyBNgaK96WyVt90b3RhPNyOMoxyI9+E/mjWf03rbNR3528WZZ
mwXV/eccZ5EC2GXokoZsvBKwmavwRn/TjcFPY/t6KRdkXagDkG+Ryd2tjJCW2uRPvJky5HQ62XVR
DfX00MQ1AXiH3CWyqwZpg8JcTYmAdOaaQX5eFUZwHGqQhujl9CLUQ6If+Ab69MlMsny9TOy+stAr
Hu4s765J9npZ6iVA2J2KBkcnV3bLpvVmB1kjIz8i7vuFRoKXznUUJkfkMZ/+DiT2Ok429O/GpHaB
v0kzVuMmna/YBQKmoXtBKkm1oeBtZoprX2fu1yISfG9GfX8iiyoEyQydZT8seDHzvVOyWws6D2M7
cE0S7tyvYRqIn4rpQD77zGFy6zRme6IheNC2Fl/aL3WYiKtUkN0kB/+TRA2+C8Bjdd4wMzBa/Gw2
KLnH4fj/NzOuVqPptNrPFx2nsFsvCmzA94vqe6PF1UXJrDEQVLBd8CKkbTZtAqucPyWzFQHItcKP
VNTOmyO8UxenObzlcAJOmQea6A8LmQG7qc5Dd0uJyg0rgEQh4dzTGcgTg5ccdNrAgVTMNNQEQDo3
C3t5plnzBJqV0Uy+aYMcH9X/sNDEMtSGd4D+E8xdTrlpKmw+8KBJ1fSpHw1O+0qSYcoL3zCAEEks
aNqeiM/IxCpX+6GzLlGYLcd06TtFb2JvW/wPfh/K3+m7IpFJ4scg9H38FwMjN2Y/4s27gcSBuwQO
jFePSBxASODFFgDO6QDP+mfpLmfZNsabGy7GLhWldTaLsnlechChkgWoB/y5T4MXMBc/Z3aSPFQ2
0I/ojum/YiTlYcAG+ZlEyMAFoTkyfPZRAEqlEPH/nZOikjZwcn6JesCrA9/yx5iE1NhiDICA3Fsb
LaOe0akp1P3VPNCCCOwmQSwJQAFwdyIDhf3tTW1zJMqtlXdL0XJ5uZGccjl+IxHyfVWg3gErl2OJ
v3FSaI5E1LVydoVVkZIxy0AFgy1OuKenNugr8MzXT/abcdmA5jqJH+kFsT7i29z55wtiZKDLEqN3
rizbB/J49KjTuuScRihCdWyAOBg/8sKUHTCyQlQlKFlTgskQIbcab3+/x5vSfGwD8Fokcoz3VhNV
gNB2+vRaeNM+HIf2vMqSDpX3LRgZxxRYC6sM+djZ3sBRGClj9vN/h89GDFSBOv6EDufZrmWatuM5
zDS9e1x3HnUAsJq68GkYkJhYOMawSUvkhOVM5rtO+f1zOzSMvQSaKV4cHvMdYwYEFej+RiSCMeNh
7ZJecI40yEgM/ir0GLbtk+EWJZUlHyhNgFICdK7Av6YO9KOIt4jlpr6ecbfAmopwt5bXgB6Xu9E1
RO0+3tRL/ttdj9tD8VvUwvVdgDrgXtvWxesUF9meGZFxMRT/KGowmmFfKxZSElZGhfSDNNyQVstp
SA23pqe2ztkzm8FQmS7fx9qLDryT9kEYnvubw3fw/ojNHLU4hvEKtcwqdYzyx6LiBaAu1gtJbImt
IECB4Z5TBrkL1sM0yu0N5aaNiniE9/1fYg5jwGZmFWBvJ9PxDQSAdySs8yZ+AuZn/ITwoXWIkDKL
BzFkq3XWZPHVbHufZJPnwRmVpYADQhbNIzWoqeb+Ahj/HdJjKraBu/9dg8JLuEyd/rKQgqxNr51P
adm8rjL86eZHmgEfWuCjEMzZ3i/jAhYhS1NkwkQ1mESNqj0CTjl8HLzqvWlwsAv6FoFXSOIQR1JE
oNFV59KNcuxtqyo6RSly5bEx/pJ09XhGYMXdIhY+f+eTczZbs/wCXLPxHI/AAyQmJCUfPOyQW4T/
D0Ry53IUG8ODap4RCwVTplkCFXEEoBVpq7AJPpVs3JgiMF4YCjbMYmSnoHPmrROasS8rVCHskxiA
IRIbIIqORVYVjxu7aGwAZnQozlVFE5074kJVHIABPTTaY7b0uW9kuThFisZ86uMRuBBtt6fhbIXL
kTn4s5ZjKz4zcx4fUAuMjCw1BJxi8WkyzNXWiDE/m/tNi7juCxmMLPk2VGZwpcXoUnnVgffLdK7E
HkfN7IVLsu0R8JVim6L+1m+BYPCETIXuyWWIOAFj5Uwik43gSjKAEngBAd8qExED7LNqSvDxXRBq
OJOo6PGEm7o4Pwae6RNdXp4ixcqcM+upCq0ZlYBLsQOCrAQZLKgbpMPNjTVmqJ1CWt1bMNjLg1RA
+E4BEPOlAIq8hczH0nft6UYrlJbmmhP4JoGdP73h414eCClcz3VHNuKty9nGsIosPaDKFsBjg+fs
RMAQxekUoBU1cPeW17KcS2Qew3tG2rDi8SGWArAZSbQcnCIGLJWRmF+DXJwdVddiopjPj1g9PprB
hBq7uJl8qoSZW+sop7l467s8Rxb8sOzXs0msDiz0KqKGZwby2FrQvuzsTj0+6ehi2/OjAxrro0Ag
7YQ0w6suzJklQ8yaynBMkDWdkIi4anV5TjWmKQjWuBdeaxWhXSJ8efoeQAwtysKfbPXwoF5Vxwil
h8PeEVnBVy0pelQgBy4yvbQtyQOrARCMRN0xDXUTlQUHYBsuobzOp6gEjl+wDB0rfYMBvKwlqgjV
jKW5B26RPA0oankYiFFCySurGQsAfKCbO/mwE7mxbLSNR+QSeoy8NxDmMqMD64OFhwwo+V5tEcPV
zExgXWBEDRfdH23rLg/IFMYWMBDLvoib/0R9/sWJB7xlZRubOOBRS7WwkBk24nFmmwLjrS+CB9fA
NyCxi+mLhTIueBXM6QviSu+9Rck6JK2eu5S5e10Yp+vksnBaAIehSuq0erB7YFJPBv6WSnFTWycC
oKG9m+uZKHbHV4Gz3WLFYMpJQDG2xNGwSwrQ32RLWzPUsymhUtdL+h1YmPJIopTbeJCjmjp7iAK+
1WbUC1AlYCW4oPq+UNPmzWs1ls0xUaKeHl6k0N/CD5P1u6a/e2Q3ot6l6QegOBcOO4Oyg51z1et7
Q+ZgrUK31V3Sd1FqI+7Y/UK/xMRdpFa56a5r3Syrlynz4imMpbG/v9LNdLIGtvd5wELH4Gf6IOIQ
Ag2U+dA78xek/suDFlGPGuIboqmrdh7vbaMZMCAiypd9ZQCKGAnuyWM7FQj+pN9bAAR9YePYP+Mz
+0xSBFQ98H3mIeC1ZPlWLzzbxW6dHUlrOiADH1GgDm8uUss974WB4WATYbuA8y2OxXRAXg/DQC5/
npwEDAPqCE1abcfEgpMHilLAolukuyhp8AjKyTcbPBWEVVL/PAQdnfLcBk8sQUWkr4w7R2YbsKeK
9FolyJKWQVy6pxDPAUSWZLZ7ZxAEzUW0KIQ2f5xBtUy4HQTqQTAexOEd8ajdsaTEY43U7xggQFTE
SlCRkBoN/aFlphjdzWgV7W6l+9aLr2OUHN+uswppIexzUeImEPmeRRoi42I2zo3jGEjAQI9kTRK/
GRXvkG8IOeJx7xYT40EBYI9/TuNzbRRIPITlTVevrdcYuibCr5zotPFeQuWU2nAiiW6XWPN4KorO
RIaz2o/qZhWyVL6YYdoc7KhvN3Y0VzsNyXeHv6cVGpPvVyZji9SqFL7FuAcwYWuIz4Y1FA9TOufg
4MUwTyLvuYqdQwUWqMHPhr+QQV+9mmJGpjQPv8YN8PvJsp15jDi3AeZzNRHEO/UOYMUL3hmN/Gwn
aXsUPAm3WbLMT6mMTvE0AxsBKXvjNTZTJE3GcbWfC+CejqpB9lYyI1CBbpPidUZqsqZGtkOCsnHr
Swia24tjwo0KcD3rS+DYvzstA2aEGA/GJJLvLGmrLRLtq0evhCOgdru3GozZqghWonoDPd3cyOzZ
88dUhL4Iubg3vrH7WAB4srdL/eoaswzw89OX+5WNXhqceH++l4s0Jep18XmAC1udMxDhr/xk7Mdr
7nb5p/i8cutUISAAluh70LNqNwHh5TKUnXjiFsibbbtBRaSRVn7XA2A1U9iqKFVhx7nNwaSq4FZV
Qz1qFjeZ240e0zRmCaQx/pjxq2l3sioJn1PgTT2F+VhcahAQ+kzW/A04R+EucArzaIBk4q2Z86/2
mFpwaxjlZzCs4fbb6KkHfcAhVQCWbuYAGVP1qGmBrLSdbDasGJkrFCbBXWqkSz1vVffGgU0Ocvg+
lrpB1DQzGcMngjqZaJyf3fjSI2X0UzXOzacfEhqItmo/dYjDKhuSjMpwfp9FAxJ7uaNtflrHS9wv
3sCbkKlTB97sae89EWXsOCzVZXbmR0uJtBwEvGwbFBXf9jhlo3og9K4lCzvQ5iwSSPfcPnnYLSOF
HICKFDSloYcKB5wgUQXZzWaxaingSlqZgVyatAnqvCoPsDWKVTqZquwkrcj11wMDMlxOdTsDpC5x
suWrAQDvLQAhxBObLL42nEWfUGkM2oIPuQf2wSuvIp+stHzqCu+QzikQy9R0rUj6SPhz3Nq71i3k
kZXGty6wWbR3gia5uHkp8i+TZI0PKEXcC42rLCv82QmKND2CHKBGsavZnyeXO9nGigFqOGZBuZtC
ibQxEYQbwG8BtHgyolPQCCQcC0CKBekUvY0dyHbt0B62rhoyPGp2ZcFQcuQk0VtSAb7ILaP8SkNj
wqMa6V6vNrijX0dQ4TagsIitz5GFmn/AwA1sWyZI62xylB8PgxP5nvL/N5PlLcdOxQOUSxw7kCZx
d9TFjUl7tSL9akqqhLz+1OWhk29czuPdrOb38IW5O1qa1BHQapDRVSW7QI7Y2NXFHF4isMpI/77r
koGXOeFl7dZI7Do5iP3/2pJx482bY6e0X4xwKoD7ECF1qQjh/FzMwfCxFS/Tbecw20eppn2pzJe5
jYCItdjySYLJ6/uILTV8l/UCp4dZ78HH0j0wMJWcUTu8HAKcR5/NHJSCebiMb0Y6/GkiwesvrCPz
GimuzraLQV0Vg07QUhkDajQieVKPZpai/A0QJaYqhYkRtTniHgEUrIZULQOmEb5BLVp8IhlH9tQn
F2SbbWU9LfA/ZdgRIjoe4T1etrZxpmYdk+pm3HNkoG9WHWeS+UOKbxtZdfCgXbS9ltF0rShBv3xy
0whwBfsiAOplZlr7VnEIMjfpd3YEduXFEMPXX8jHYAienDCtDyklpUYqvXReAnEBOpy40PBGQ+Ol
2Hc5IGjILA6K15mHqFT6sCf5L2f+mN7DMXJzAWGNLy1IjKUDFujI3AD5Wz6Edkk/YNBKeaaogEsB
oRDLAaw53olNCQczWSrDs2UUe6qCrqqhP8y1/Sgt970wGkB3+YWacqlkuSE7UpOQhtQjWTSBQhV/
C8yhumjqUeMOIvKdqS6ibTMVQA7eeM2cbJMpiS/U1GP73ruTBZOMLqCOQ+i8Liu0d+akz5iJ7HMR
AFxdrXNjuM70muRbiYpYRT4wux44HHLs6FEed0cdbqVTto/caVwV+tE/VsnfcTKBzxH5RU+o0/Se
8nyxrmqN3OjPXdJgB6TQFuBtb65tGzQTPLoYAwhvy1u80G5kZENae3RLf4nBqNuVIKPfdGONiaQf
DDc7Onb2RoYzA8cwAgG/6/TaidJ2l76YAA7yHFp9ibiayufVJpSf68L3vmby0lDL1in4vey7Lo9P
wCa+y08iwZp41FSBe568+4wnyiVigfMHwHX+RMmre6Emk917714WGwLQDagY13bFz8b/PpeWN4cz
nuAooFOjO1sxe9kuDMp+fWrQL3x9MqxPCfrd5+qBYtGzhQya/WgM3lk/DsiATG+fLWv/7pHihOCj
ajLESYEAC983FWGvXckZahELfiKZl+YJKhyocJs+VXdAOk4h2Z/gBp0Pbg72SU3ulZhm7Vtwehzk
Ak4wUkSZPNrgw3skUbRI71oEzRlehyH1aRGQpfqVDS42W5GBoAAa7OmpGxxGlZcIxHkVdbXklbTA
PgN1TDd8cY2eP+e28RKqhEiLg4tgTl3UJbp1sisTOwz7J0OAGIQckUM0/lnXcHmR49EDJYsA+k53
IyMzckQqedfCeaZF1PuQkxWJqFFra3s9qWBwkMXN2ZaD2FM8+y6oTWHrcnaWB8853EXaSafD3LXs
oj3OdgCQ/zksr+1I4aHGeUMXDK04PvHW+Yp/1uckLfkOW4l4L9UwROk2IGLHyidtG/H20ZqBF+z0
1ucBtIWfZ1CzKEuSTFI+g8zVe6TJeT/H/gxazlPkduZza4FDqo7wBurNcUcFrAnSgx/cJASlIM6s
rd+1wFsMzFcqZ237BFG0ugZfo6qEhXMs2Yu8OSeyMndrTunK3yeBC7/JIzED0BDF7bg/cdUZqREf
VwUloHq1qE6Zaat4fgCStqg2dl02oizH7YItCSPTAX4pdfuEBwB9gGUNYri1tyBkaOy05mYhEgId
fjqNjbvyMmhyBs0bcScrpddsKxeQ9KQo1MGIetSYdDDSY2J2QBLG7RTSOn0mty4AHbZO0hTuiQc9
Ut1CBrx9RYtZqOT+Kma5uCJKW+2xGUg3NXFlkl4KCdfKgEfsqjIBcAakATV1LGfP2tOs0pjTzTqW
iq+Yhwg3zCmSenHOCS8ObfUA0Yatnh4zD26bzaojMRlMIP27mN+RdifPIW0c9TypJq/TaAIo3f5C
Eka8DwPQUe7pgTPQUyZOPlm54GePEj9vFNwMKr+pnHyfePZwiboQcMBT37xS46Xxl0wM+ZVG7ey6
h7YJbJ+GTJkN8EZZ9uJ8IhEIkKNdW6MK0ehiBKLA8PwEAoY9KRdLwpeJ3MJNH7HqRDK6qAk3MRvm
fQiPIzy+EZ8e5sCTfC8GiXpTDq9cl7ocrmpoiqgwim3YJaB5MAHrpWQ3irrvUSxsRfNDUQU9iDui
ZkuyJgsRLUvcjYO09W/gqH32Si9+6aZm+JTz4RW1L+U3vE/koTOA95TmS4Gdgo2fVjDUj8bUmV/K
aMTWBbPL2ptB3QuwDRrihIeDQrREIGKDNo6aTRy71dc0m8U1mFC7RauFfEasPwyLIw3VLSBTHly5
zrzsQy5RZaiaohpRfDSg1B6cb3JVGHAeIG6SoRC6lYjlKZNEcpttVms7qbZlGUw4iiYQ6nWW1toI
c4quTp6xdWlS5mEx7EFD5Wz6zkmcLYrWrcfeyF/nZbTwfFAjWkq0bXFayviNLkQKWoqBd3Nm/VPJ
+10dxMnVrvC3tlQToOT0PGXGJxKNoBYHh6WLFMcO75KttqMe78s/hsaaTzGQVp96+JCfAOM9PDLk
UJCBlhudtxzGqEW+jLLVCyUg7vTdILL22pi0HzcXBdPjhErgox2w5gL4xfcGPnyVYfQxpp62sSY4
/1wQC2iRtiUZglO3693ZkfZORguEtYs/HUoAwZ38Y4Ff2XEhhlPZgF1RFX8YrRC7dFApmeT61ePV
UQwARAHG8RQkvQq/muaAJ+sfMrLrsNvaGsnQfiJjWkvPnT+up2X/fb0EOZE+Ipgo8wI3tGQ3NFpE
qCWFXV3CKdgTcRYBtq3EYqRIuLFfzRTjmGbgGsD5q2fpqdT7WUlLWm54nBqvOutoYlmMIA4rTLjJ
f44wYsdU98AjAx9bZbGj1q4RRxqjIPx2MqsGlB2RRs1D/hE7IqzX9FuSydD5G4y2bQ2wwsS7jrFT
g6BsCIDjowAGEgUmQL24MsE9iIcUQL9v5aSkJncTIAXcTdNqWoomkyxAAdMmCDqkFn1cQxtLdXE9
tAmEgMb/enmUKRkjQmHa6maWXuruNn518c6dPFROMySa/3wb2thZJgvchD/f+d1Q36nlpc9LWvYH
vR7Z6k+DFCQr6VP8V3Wq/gwcfwaasQABA0e3dsMHwC926vxoxxPgS2lssI4DulNJqbkZW2S12hpN
b/r5bLc+4wj6oUA9eJ+wjqVaO0gMQKWu00jgTLKK9tTVF8e2rp4U5aiasq6+Tpl5jXPpPDm7IMeX
1ymWxzpZhs+25c4+gAYdfCcxnFMUpjFWg91QDdOMtQ/gaIkBVmUMn3nsJa9wxJOOGrVYM3QgswJ0
EzB2x1nBNvSl/YmaRQZvJpKOL1qUKNZtESZPxmzYn0ZZ188J+1vrHeyDsG/NnrWo6YzmtHReB+wj
831lBuzZPY5dKFhT65AxsMCGbT66HoKXuANScNeVG0APDEeSgfygBrUjeRo9MJLOKJGp4fOLwTXn
4lW9jvsi5hc74HCAAWGt3ugxCWM22Bcvmgxosm1VVu3lRkQm1FhqBeqtxmS0zCE/vPuLLM+zN2H5
VTSLhw1eiX0H8inAwTKJCcmV5WhtJLjZdji+uw88lWV1doGLsQekRoiqKmblr5m1zjYX4F8aILrY
Aq4OoPIzSH4eIrxVH9yOubu8V5gGhvEu09pizJNhQ4ZhuADLwbGREoO0qWFDRglyG6ot94byAZnr
tMKqbVAWv7H5JHc97WEHF/8XMxxALK52r7S7BQBCrXJkpb1BoWK+szqUy617ZtIHXRydsNN4rLIy
eLY6RB2bKl9HvF+C57nFI7g2GQrylAU1toXMGsvDPlvLUo+hTrTmlk/TXMf1nh1jSs9sTP4iEdny
AV97wQx/HakrUC/s0p0ccvbjWwzeJXej33P5BDzevsNGll579J5zJiv0LQPPAv3eFB+yeAbhwpB6
AmFVIUBc2UoQcsVFs6GxHVvoTsJ48Aq1waAhaQZVLWE0zN54yCHcy2wungcwt6KMqnP2COEiW5FX
A2D890XCrN+EPda+jK32RY5Wu1/msn3wRG+fq6oyD2bTmidk4M6+nMwD5eWsyTl1Lvwlt01UwyJX
B4yT7ZNVLjcWMTzg/qQsaMKHRdjK1O8WIFnrVA7JxhB5XSrzg9JBPDOIkfWTjnuyec/8UIkiN5aJ
HQAYls+Peh2cYiZQa1PlNYAjmG+Bmurijst7I6YU8KV6PDusvyBRm8zsD9ubWTai7UZMHKUTsnV3
fcfBahDH1kMnQK5p5tOZRNSAyAD5AqoxuIOMLLKrQCh4qqzhfCNbu8DyzA9jhYTfTzi0/U4n4LwE
2VkezicH32NxJdnPijAL4+5lUmhhyhioHuC47PE3a00Up4kx2oFEAAStTtOdaOZ6GLeQvTl4YAy5
qfdEcg5OkXGHDFAHfCBrtWjvge+zyL0J9caLgSJRxxwePNQ4XkYr+kkWluMDaYMuGPCQQEO9xYkr
VBfxcUtD0D3ij6sN6+jLXDblQzU5Vb/1sDvaJDF4eA2FuJPhMAmKoxFEZFZoXoNCqM1SZe6BqiZB
RW3Fj8yxHbzr3OzPqjngt9H8gTLoDhyYsziUrIuxEOC2K2w3Z9Ah1UDetqpDglwqZAIClZu0YQkg
682MkuAjeKZeYhriE3xXkw3qsi0gdIV8SwoPBBjH90QGHFmQbqxgsBykWJyoO7oTXFxwTE2biAEL
ex2TKkXSZo6DewcCuLbfh0ORgEEbTYCvPKCneVuCFBvdvq8DidhIbp56U25IHQQZQl+NeqGvXT1z
fgoE4EEowbConfEhC3bviYYq51C2okBChVLMKR68Tt7eJiP+UND0FdJjCrIW+IW1fYiQoSLdLLhY
AFDZszBPNlHkIcuahI3KU7gfBwsSFUiThnAG0RwaaoWefCdb1xptPm8jwZpqeUXJlWKRacpXL2J7
4aT5OY5n70FYXd2giABda4XYVVQDFWO7Gw1IWtiw6S257EyzY+BStON6nR/a2G71LaoH1RLU5HBE
bxynL3fkzF+996vjnpz9a/cfOsMKggM+nfM/jNRuzcqmGdE21V0a+6zyiY86i8NTn5Ue4ijKAbAO
ly0psMnHJ02Jx6Kq0SVLGq8ZImp2GUsO1rmF+XcKbZw7QEYQ7wluxPUAMMg/eIrDhcEsJL3dJsCR
PjXjP6cUaMO3etIUoPWFLwlhR3pCOw5CRvZsfVsfyOtT+y5Bj57ntWjfcIIeD/oprZ/zdzIvtfzR
GRAMyxBBbtkIbIbaqrZjEzbFhoTU/F/HpkKV09P/pzUshTVHRnQL6Vgd4f/D0SQw+otmQbnjVCHt
/0LW5+3sV2liraQsRLCip1Hv/yTD+/t9vZWbRbHD5FkOv28nTuT+1M7SOQBcZeWKbqcVQLb64VD9
pfOUfKv3Gj7VoJ1q+nnvFkN28tLKvTiqqaXh3DS/ksUxcgNRhQfcoH8z/u/rDW68HxqnBRD0j4tN
ICaZclb/MRbpS62IkErVUM9hwPmkXuUxkItz5vhahpJysB/dGZoZsj+HIDyRnBpazyJOJRqD5qQ+
gcXwrJeiXgYs+n3TZz0KzAHV3rJtrEKyhWiwX7tBBnLx/hmbNNllpCGjtUuMjmkOZ/qtvVok/pik
F7pZeJ2DFHlUX0bI5ZLxkuG1CBz2FnAmP7GCxYogrMq85Z07jMZECjaUb8WUAz5CsYut8266v5xH
eposlmIWviYXA0ZUfwbDEgrY523sIYufQMcJbnyFDm88hUxOAmpGQhxHyuIAmgnqk5imAbLN2I2T
/JNEBDpO8tVa260ro3wwivda+o81ZZY8uiVCzvqeaE09ZVIv3WdDRYBxREPsl7phbRfvXRpTg/wC
EJKQJgB67YXG4WQau2KK/7yzK0oGxBktzIE1enhHJbFs/uwAIeSp72L3sQX7qRrU3AOwHvXcPNiP
A44OpLA8aTqbJEPwz8lAvETCPAAXkNUtosXvRPIKqO8lcH3CatjSzSWVE0b79b/kNcjC39Dt6hvS
/yXq3fyP1/8imaf5xJA+ikXJKEfa4vvW28nhQDaG9DKAYwFU8HGLqmWe4p2IKuxVY07t1D2QlCy5
EWWXOQbqqk9CENYgkRzsckuDgmfQI4+XnAczWJOxhfOiBr8e2qTJMOgPZQbi91Wot3i09avzSQL+
LvF29xNpXLu/d225PBhlVvsLShy3Meq8LpOK7aauGOBR/xhTjxq7b8C94wEIWSl1Q9MWNfdOpoeF
nP4faV+25DaubPtFjABn8lVjaaqSXbbL7heGu91NgjPBGV9/F5JlQdZx77tPnBcEkBNZkorEkLlW
uQVBKMolb3bg4sYJl98htddjw7DNU+YVSPNtkHTq58EbACPK4UoTQBQSdchDqBVJD9blVJafNo4D
Qjhwa2POBlxPEgY8yk5ZagFApnexz84zwOvi4GIxTMmQhNg2BBLLbL8b9qDV3kYzCAoDAMQ+gUH5
ele+MqrqMA0S96uJlpMHwzHHuEINcLtPs41suuKbLIdjVdneD+RmfrFKc/wymJm7HRzPOgHEnF2S
YWabOQTANWpJy2WtVeEMuULB1Iw9MlEc9Pprcnp2NrG1wvJSnJPYsjYOqua+5En+j4UEkn/qBtj0
QHbD5/hHa4zDW9GXYpP13fDSTaWJiT+wRYUsEhAdVZt4GsC69xtyMABSj5cG59frITEVMR8Ww6ju
+UkgRi6N5Y2L+lFxI/qqC2Nc00Uo4G+vpC6i72O58C0ADSkK3QcNF1Ky5RaUYakuotVLBMVjpmPp
+6Bb1b5kQjJtorUPfxddiKuPTCser3b7THRkHW8xvv3BNNRaCgp4f/MgPSwUb3+VvtjyNTT0t90u
dPfd6Fj6Vu8+LR1I/7FAhgaNkVBgpzdEjhi5JahEQwatEmUaQWMB0yC8jaW76Jb+ADzqd6QN8nsA
BwFSC070PGTIATblIgdQmiL7G0WHCsSgGaxm2NHYpcqgX23+h5os4zC4mCrO4kIy1H+ihJFi/mqD
bLro5IPQCBQm4VIestSDjKg5yuePk4WFt64QkUrcRrW1L7y+WD3WmeSiAABe5mPniPxt8EQzNgPD
wm7CCaABdY4pDjC0l/u5+8OoSw0ZNQXSWOje4jRFRRR1Sd0X2UcG/ppdZKKAz1XQypaa0VPvQWak
boekRGUDYNl+37kdks4w0nY0RKLYeyga/l9kDig5NwI7T1hmTu85yYCmNY7J/CdJlpRjQym1hQCI
SnvnEefInMlaUArEsSiQiH/Lb8YZe3K+i2GnYKgYa3yutiJ/Elw0+3BKPgRDpGhVFHvU0iX1nXQc
UMiL92RkbENAFa/4sHWQ9v2S1IDqiOOicFZ+VX+rUW9+IBlpqYkiq9p4KDbdPChS2U1PBfakVtqY
eoatapTer2AC3jgNvKZOPkwFl1vCQzVi0Lmt8ir8i2E3a0eyqfX7U6/QVqn3IAPQMzwWv6AGFfI0
OziSCGfsv4sRmUYzUsG3NPZdO9rLduiTrcxBdfSofxwPbV/uZGvFnyPZRlvf7JsnZ6ybb0AQBoXI
DJCIitWnEoVh63Kwm29gCBlRx2SzZzGDuhIwqR9xsBg8+0EzjfPOGCtkSGMX0N+XuVOcUjfcMGyU
H2hUAjsImTZKMRcoUB9dy69Wi0oJRyUkDclw2BFhXuSx6amP+/0yJI1RNuXJsLKf3uR4F90AVKyP
+jjElE4NXvPGB+DTQ/TcwBYPXW2JTHpO11xM6e5khcejbONiu1xExbwLv7jqeyaj5c6WP1FdVP+F
6vNIMb0+LCESm+N8vcUExRg65A8vIKIE9psrPNEwCzlSupNqRxpqSAFiO6x0Cj8Brp4CI9XqtvD4
qgYf1m6xIY1Io6+NsP2d3gOmHu34Iskcj6moxbPrtmOst4Lv9o4rPuMnpVVkrr0fFPoCvwsbga9s
VbN42rAQvJKa/BHY/n83tm1sSf7IIantSP3gq4fUI7JK6qmgUj0AHuSayVLbkgyH2jVAKeK+ASw4
7k/7kSxk6asYq/gcZK7zCoaDBqkFot6PVH5ZuObJLkpAIYssFypXZYt/0/A4ROYHE9niF5Y0W1TI
G9W27YGwFMYJViyEp+DJZlEnipmHmkKR4mg7Y0A21Qq5ygMoxcTanBNpiu8Z8CdDgHQdl2dBGsjX
uyGIpF7BUYHDLIODYB1wwYMDwMKVBg1eMIVBSAzpI77wMga/0CEow/JJQxxTzymqPwZUuKEuD/Wo
PSoMfi7ZAJMWbXiQjpuHtZzrsGtuSeOo5UADsU9RgnmAcm94I3bWgGyauMARoUm7zbbaeLaKcTqK
9JXkjAgVULrupYA7RXZ1EYPTYoxUzZSVGZscbDxrqpRKKjFdqLeUVCVCAb4qNRVb3dVZLcVXv3pT
ARZ5kzbx82L9vmw1xFDvDBv8oo2cngFQ0F091VhGVW+Geu63poOih1VsgXoPQFfIlEi7KzVkHHFg
Abbm0B60IvMHB2npuaMOCeFLhjEPAPHAgDzjYUOEdkVUMzkO0NBToPSRzJjmFitg+8+Qm80xAIL0
U9IgVxpJSTMS1Drwk9aFXGH/AxCXXlddOehZFLBl4BplBBCWlK0GwGKBUgAWeTQA8rKfrD1PgcNK
sik2463NkERuI3Hrwv3OvwTgIdj6ClthBi6qBO+HC1Qiga+vTdP6XCc5hqzzqvUInJCLkWarGSjg
fIVC/Peeko3gCrviu06xSATMcUecm/FY5FiYYqybcPKEDxBnCEktUeSysuKg2GjZb60DjscpIGXF
cc4tY4Ms0HFvAbP3Mw0xexv35uABb1FpUbY63Q1Ja89SfK7/0sEzVcFMN1H4UbGWbRksN5bgo8Rc
WN0j2TzcWUHlzeT4279z7ECsCuqLaVly6Wk9rRjGAG9UADxff7d+IFkZgR0K7OfX37Mv//RfVg4+
cIDkGB76ovOfB9v2nx3CyAO1wrpTQ5KRNgxScUG+xYrk2oGGIZDG1K67sSNF7LaDDbiawnxyXf7j
wZhijjEOJbIRCLHq0nOFrZ8QWN/7YeYNnkMgfnMKpEhiuyp5xtluzlaR6rIQ1dl19SXhefLs2qEz
IgEZ2ZG1zA4kC1H38O6AebGzdprZ3ZDQD2VnbnToAtOzNWY35Zo+Y1ogLZ/KGNdAtxjCt4cPf1lO
kTaAlj5uva7SxmabVIDDNhYLMqsVaHBSW2ewBPkncOSAqo0BMjlBCl6sGuoNZsd2pcXxz6q0ZleP
z9qOATFnnXd1iJwAKMhDa8OkOtqYch5JrgP3WSt3ZloMKI+yUVwMMkSixCZy7OWIRJ3fLpgANL7Z
3cnuuov3z1gUJpUVqjHIuW3eL1JlI06o5nlqrXVX+tmTqA3g86ZBce1UQz3Ac32L4jQ/0giV3eXV
Qcb1k9VwkNzfzEgxTs03Y8aLrudTcSVRHXJATCtbadafotmLD8tTXJfQTgK5l23l21v9JqAHOjX0
fCcTs0scxaAxLi8LUpTLC2WMUX0ly3f1u1Bdgcz1BWhIV8Fb/UXWwUtmGJhgWQFA+KMxrFbLOAEd
xiWrbUuuKgOcUHXlnVImYImyVECYKHVgNQlg6uxuQ0NSLC52P2Ynt+x298HoOtzGcfWcCLm/izb7
A+oWwn94/QfNZO6mVTXNdGj649g2alnu5j9kS+PYj/DDGv66M3FTbEI1yANFfVLeMezkTrW3ygLs
/Vb0xE/VuyFRzTiBAyPtqj1I9YAbd5NTj2TMjl8YjssZkkODc5h21porYNlYNf0AnJnMEQWgrzG0
cVp7pxA+lucko2YA1dKL8MfqSSsoCvlqRWkgX3jxe4hP1oBk/DpGGQhkAQsfb7pROMhEQwNuege4
rHZ5atn/UPaA5zu1qiFbrB6RnUxj0jCcBayAdpPtSK0N9dCvfLjoMfWoMXzRb6UTt0tArdDGi3Mc
zj/AheNuRz+SR2rw2Y/YWlVjAH4PBSBxQDg9+ha6Nrek+nJ+GryrYOqwpl0NAsWcd+rFqV9CK3+K
qp0onB7eXZ40i/vj5R/se7oxcqXGj3ZAO6+PkeKw9BfmSyTiHEPFl3k3dq182oO+77TIggdzcicf
6pGaelrhZCBJw2k04mJSA4wJ6i5S7YQ8d1QqOtYnndSWVmG8LitkA8+UGPfvaWyLnhLjRumKY9mM
+F0jL45cdMLcbxPoRgpeuX4PcNH8BOCJt7nGCxM5KsOZKfZnYnqmhuieqUeKCLAyR9HM6wf572wp
3JBYwQYUOMbqX2M++N5uB6QQ5RlVpJ3RA6EvC/gZO9vjtKOuM+XpuS3sM1iTuiePlyNXta58zVo5
bySSIcGaqnxmc2xxnKfMfZwlpJvRjHMAdoUpgKlsaXzQ4dwQv2fwiKx4YTbmwRltc4U01wjYLiP2
15DEZ2/8GoUDy/jhEZSYn3LL9s93zy16KpEbytTstX5wUQ8Ee/5l6SWf71y1Gbm2rLCRpgDb5bL0
MFyu/X5FfSOLBU4esVGBF4eBh+m6SWbjUvrlfTOOqXP0pHjScrdPIrmisXDHD1gl1IffuYrOMDeC
Sw/pPb/EJGMgmtg6cH6zmDnyGFa2zz4YKNE5aNflsp0Kypv+PuhZoP4BG5EWMG1yz7KOqLizjpOJ
QkHUDqK7qIq4B0aOa7f+dsZS48lviq0VuK0N+DQYkZp6dz7B1LPwpFWLPSpoV3HTJmEDBmrTRp1F
DALyGAumU+MOW8DHVMheRNN0QflMw5uSTLWceqQEotf2QU4xSIkXyaJ8cDfAZraagl4gy9RfZXbI
r0kXxB9LMNKfPXd+YbxKPi4iWXX72WjBO6AsqDH4JLGAAKIiDgXf7bhnXufEtMEmDbM2y+praI4r
7ZSZc3QY0wwLeltk2Ro4bfXWaucCwDA/g1g93tYo83EP5EcKM/FXvlWl12EYGJ4lWTkOoO1WSY9I
oTwPijzAwF7WU8nKDzSa27y2d6S1iVWgcdp2PSZpi33rny6uMQzBxQ6mnY1CxcNiuPh0AS83s3Cb
XRvFYKkoXP9qoob/WnUopwGFVrsl2aJoxuLJcDEP1rLKsVKAKqQHLZrCzge+hotCzkk+k5xEFiBa
QT1ni0OsLuMD8cocgbOnfhlsnHI8FLppHxcgT1npUgdLaXBYNu3J8E7tzuwXH2bIGOU+N2mnAj9U
VZBWR6PLLCFJYxZYYt6VX6gIZKOj/rSucJd0167JJrC6/Vq3oRzvI9bdKjDiFplKN8AzbNGA1BvP
ZIIu0wogX9uX0sIuxK8IaTREUfUrCo+iA40qOWKvHBB2yEMEgv+WhJlRyqd2yWG38t4FDGyMea9T
PYedFxwdBZWHDPoRZNOyWWSlC6KQFfLZFjunScMjeVHzGzmJbnHJnkQ6LsmWIV0RcIlAUTphd6w6
gXeRvVATIpv8pd9R34y6d6kNDqxTEE7P2pCU1pD0e+BtYxvjFkEqL2/sJd4mprV5ULSoVMNzKJ33
Ojp5GNj0qwE8esIJd3MRXbCZ7Sp5lUaNfLeqH480bBlgf4th/JE4LHklEdAokQZnWPcWeSF/kBKE
P/FrayFhhmKQVyIq93SzIDNRJdcO1aI1QEAGYMAd3BzPImqayHrvaRkfRALMDqTokKy9mTwYV01U
7mpeAYH2Fk8HlZ2jiLo5EK195HaSrw6l7bQvjsrvbk9O09t7rn/O4/4AoHm8K+iFoZpUNWCEALQY
CcGDjXdNVCPJEbzyy4gULtLY8Na/Oeo4lXpHkYJkd8FaHRfniI29fjAlpzuj5UKF/8IFKOVAzWsf
Gcoojkn9s6dlJiBGNsLswcujTLRCeH1YLELSPKj/VzIdldyyIY7+q9AmmARGI0EScQ0QDo586IRH
X5zC6w7VwNi2cNvnrm7qM3hTzoSN4wfjdL2NAOa4jAhGJ4nxnM4L5MlZfKyqw1IHC9ygkzdY/BCC
ZI5Ed+WzdWt/z0AR2WQnjpUxkszwnIsZwKdqozrQSL+R6WVsOoOLVPQGKWs/3+z6RX9TkujB/V/D
skge8H9qdIcoDtu9I2dUBanGHFAfJFVDwzSe/p6S3NzSiGGLYZHTkMzIgYb/hSx28gaIKir8+4Vs
jMlRx9FXt1xMTySQgUDwNCF3B5QhYZ5HwPVxzGQzK1nHbPAj4ZzCP1Eze321D9visxYhn9FKNksE
6mpVVqIgScb9vNGyO/NRzGa3o+sgbX3T2AH2phkg3jOOxJwFtoQwSDR2yR1OyQPUibbRLtQbwuip
tP3qiSxI9OBKMoI9aR6gUrTLb21uoUn7cAei91CxazvfCb7FtwdMLKlLTQnsKX/mZxpUdVAPqJ71
vPPS7W0hNlOJ6jDtQb3HMBw0lRXWOdrs0cKcwFPwu1B0ucaVr5Ui3WvDOrvM/YBDVxl/q1Gsw/e2
IzPAH6KxkjnZWAOLNxU2dC5hbk5A9g2qeQTNABwLf/omLKTikbX2I6WWfeUl5l4kvItD40j2Mxi8
MJNYV77THEfBDe8tB51ulYXyzBM8O2a36z9LG4eTOCiO/gbqH1Yi+d85D9qVm4T5p1oG1a4FgDMy
7Fm3jycugZ1o5CjhATjUFjw9OZCuCwuwRx24xoGB+92rHECBIV0ejA6x8LfLWFlHboo8XadKN0XW
Rs/Ik4+eqceNFMVWSGDbkaytahfsmzXmYWUFSEFtuGh6AF0Von8WKsAioggGzmN2y5jCziNmjBRh
Eeo4fN6CWQ/8zeo+6EJ8Blj6phbh3mMtP4MqrQWFOYrVTCCOnCf+9rgMpRVkhtJCnDpNDhBwRyxp
9RK0t+YSa8ZkXvkiRhmFmlnQXKCv2n2GScwLibCZJfcZ8921nl4kQLfJyxb0t2oqQRY6BnmpGKmy
oJEISqABq6uYtuIXlDhBe0iAS3tuHi2gmJCcUucoMY4abfurmbbAijkDGBIKOPpwALYWWJ13SN3o
Ue3MXYnK3inYMcNuAFblTuNTDtyQfVm7T94szSM17STDaRkzu0Z2YdcGJgBYOQeSws1K25P6znLp
kp5U2pJ6oT3WwUkL7QbvFWAkxf4+trwncrGl4628Bqi++uwnmMu5O+uxPtgCoBHSP0mznBq1c51t
cxPpHcsx0VCA53oQ0QYggtjR8IvoWTc1jhIu6fyVJHNZov53npAHb3WNsSdh64HGaNWnoKwEely0
iuLiuY/Ko6dAHanBQa53N3yQdTlesf/ZhDzmtAOyo476EIaGzu2aQ5SLg1H7i8O/hs9jFBaJqQLL
kNrxA5+McxTqhmhoYWZWrrSGeqQmQxpSw5WzHpIWSS1w1oYPfmzATvbgsj+0xUMoMTPsEOq7cdvv
ro0tOMrQ1VVVnmmt8hnZHEv11VJ01U6Nt7f85gfl6y6yRd8KJDkL2YMxiWq5OsAmgCII58k1AaMM
Ri+w1VclgBmqsMUwovBzQ0InxS99h/MpsIgr6tTUyH1z56ui0sWKvIBT56/u7Jd4fTPvMgvT6bEG
7gMQqQuUieH0Ka+a4TlRZ1M0NC0G6mzMEbckI622s1n3kbeWBEvoT1fqzQVATXozXkJqJcXQF+yF
FyMTsSr2YAL1zkOWl+FOpH4ARtZ5L7O0bzaoxPHOS9erM7lqZm5vzcmz6+dRAawxkF9HyTwhPwPP
qpXZgZaafCik4B1K0Ofh491X16fSDLb6S777Td2p3JB/86RE9lKD99qavvQlyMOP4s5n+YFVLiCo
zXgON0KhpTh5CdgVbxZ/u4Hn75YhaTwvm87UixTMCg3zuMDLrMpBRHKTkYkosPxaIsYcUDIN/4Ms
TODp9qgjx5W0R9OhzqqL2GQUeJ2x8sAUgk6Cp06XGt1x+Z3Q7wBw2CiNTKFpkYR2vPuZzMqFxhlu
Z5uAaDsCbyMKGVkXr5ELw/fzHLVrnAFjbOA44QDMI7CP09jiwlQn+B9HM2zj9WCO/XMZuZvYttMP
tmjTD2OcpB9Eij+pNq8jF30MNEi2Bxg6u5COTFkwfo0mFh0Xi35gM97ZbH6iGNQgqR0HvmE77ZZr
CawhtgLJEsvFDHwTz1ESrqzaAkMUah2wc+oLpMvF4CJUMr9roVBD6pGsbrDxMdvz6cGMlEx5dbkz
7ceM/fmvMUiRjTJaccae3bTo8TkYyNyzJ15tjGwCl+DDeM6zHwHv5Xnymv7ayvpiKSxTqUaTEJja
gR2yjcxF54mEnTN8oqCuNPt9luPfuQ/xg937gRThS96aSGWLQRZgzFKV8zpnJIwHT5jnAvs9Uqjf
1CDNh51llOa7aARPMCghxMpuavsppCwRQEPnextwNmuDxoDt7l4K+83nEzCrPQ97n0PifCqqQGw1
He7UTKhBmoYXErkW9845NjZpRLy6pTU5O7vvsJZQvLrUeK7r44ngIYPAMjHpmPN61yOv7tqplCk+
sg5zbAxJhsSo+FoM/muRjHjhKzmJegecj7FnfiLTRaSUFfIV1rYx4LXYhlmwkoEbvWRrMhimKbka
Bs8vKRfbzraqo9/XF1bjd2uH+X0TpbHYDQCFXT0oTGVnhgDo5cDy2motKWgI+ps327aiJwocTH53
F71zLsJl7PIoVjcD6peL7YHCMUfx+ZxxH5zMnf8BKEm7AbW/zzRihZQvEXhtgUrTpWsexTiF7Y0f
ZO8J1//Qm0O8x0JPnYvAnRRdB1LYOhv7XYmt/xT/2mBOmnOWHskFfAlYN3i+u43SAe9Px27cIzVT
kAD7VUoX+LPokUzUwT/I8pq2ljZDnRKw25WddqPeg+/DkEx0GO37r6EClgdYwxcZwHHDBlCLVGKj
m3Ec1iBN6A88q1A/TYqwdJ3wicpyPOxsViuSOtStWiRjW335JR6Rr1y2HMVMqnh7qdamLjUCW4xp
hPMtquImEZaI1QUL/GbTowpl1aD4KJz3dozCZby9ePPN7ycgQTHgELeS1d/Cov4biDDmVeJJeR2L
6B8Sm8z1NnE/ege3svNvwzYMWHFANgtyJ0Aqs6lEqWhaHPsNwPQXd5DZx7CZzY92V526qLHfskxw
UKwCZtb1q+ZzCFJE6eXmec4DdkZFJVt6JPMza0Ti419aZ0Wi2YahaYKiqS2vVv2GtGjw7ahcxUii
sWy33U4SjzOSUYP1zd+2HN19DTCuQzIPYLlwYqw60aCABPQwejyV42ICXiIospvhb0y0iHqpyZOL
SIb3yBRpRG25rAFiAoCFTjW9wlJwCXWBxkvXG8U/Qih6Sark7RU9B1lqH5KVOKtUnM/XxTcG8DRS
SqqtbQngvkoHs5U2RHmDhf8YYLzPXv2chcArAAIzmZjKzsP5yxYrRWtrqJxFgGUU5mvZdGzYFtWR
JuyAhZmwqSqLfdFN93P9BESDezmyabVM9O+m99Ql86EuVyycPhhAqAA3JbB/DT8EP7E17gkEmEQc
VeO7OpXthoakaPPsrx4bX9u5nZPtYFftrs9K8w0Yd0drFsVf+TjgeE369ociSaPD/98CIDPV2mGm
3DuZY56okW1iLb3/LOslf8Whf3PnakbGX44RMMDh8veqqV8LrLCM/2INw/RlHiJnCy5p+xQH5t9L
iWwYufw4NqoK2QJQIdZS3lk3KPvCdzjP2MqZUFVwli2oziF6sABy9r3MHjnydeK23PcJm4A3YkzX
GXAo+zZ2vVWnhqQA3UZ5BToFDWKjqSJkYOBUtUzC9Alo459wKvhq3dDEB7fykOphoMb9JqNeMjo4
+LMMFzDuP6HHqdeX3boCldMF3FkAhvabEDiSOb8ONJRRsrIFEte5TKrzBAjic+l2FU4Ekk2mRCRH
GlKZb+66WGb5KwZSyk3YhVCRaVpnBkCbPFOArWFAImACoMNeQXovPfXovxsqRZNHycZvnWAxroQE
qCFZu02VIkvg1xBCDUkWMAuQtb0KOXhOCCI61b2TNhRKO7ACqBrvIEVeBOxO2ttb9h3/FT5Z7xM+
bC3qPUGjwgQ6M6Jm/TvjUVjroM+br22Kk4mwNd/C3PHGTcV5siviaASyUD2fHmgoRCZRvVqCshg1
Q264WsZkKRtUgu9w9iPBrcvmo+XlP8Jijl6RgN89sdkx922QFJ+HqPqSxmnxF+rqf/Ap+ncDlBgA
bTh392U07Ae3Rw2OY6bJuR0sFNmoXhwHGVKLbmMSMgE+18y3++2DYuJdAnhYNGQ3UUQaDxnWF8gc
3g9t2z8NSXAMRoa9uQZMycuR/jKmg/3l9J5O842GdfaaujgsAN4CdZfsgKWrToA6pnIKFrehQ37H
aLIIU5Sbw9Ltzc586osI05+4H16BhwhcDpDSg1Qe2JOtHEBynjlbUnpTY7+EtrsnZZzAvswccNfi
N38kWRma/qFqAxtbJ9B6mHJZdbK9W1NHKVbi0kPGyRkPXBPEN0HyORl2xC1Ag77aEe/ATw1TGO4/
B6TxJLAWSg7ORb/sULCE7D60tW/agAnHKUwcAkyFypyowCnH1nF6GIY221bSjlYmaoBABAcS33ol
/ddB4hzMRdnMylX43DScFUJ4Pyc4Z1NaarpbTyvILuxzgIr/ZxeKz53kIMpqQIZnPH9NgwwbsqJ6
5jh6fW4DJC4ApqR0TkoBkFAcmTegu1zUIxaVpxyKDMwO+zqMs5UPpNmTnf9NZa666nVBDtJoQz/N
7sCFSEluhD9EQ2wODCqa7a9rTJ0uj8kavZwvxnz43fGQoXSNf3fopJ1jnI9d/PRIZ04gB/xLdikA
UxVOhoa0KNNu6zK7OGiRRrkIc0uVdFXzAN6bX9xIJkKXrVloOwCGa8YpUYgK4oNUMJF2X38fe2T4
+tjnTtZe3N4PU9l/N2fpgXUKv4f1zbgpAVEJwhGh/Wsr4x+iHFVe3DoMIcCV566v/rDsv5PeT/6c
JdimLd74px4JL9eeIXe4stvkzzGKvyXAXHh1sFd/CD80YuiRmQXesaJL06uFDeMcT5pXEhnS/Met
WpCtKFGHsqzdiMMCJBRiaABMWduTBe+dO/vWYNHOjZAVFoBH6TQ2c7v1p/htHHxxbjOTfZR+W555
kX2t3HAu1r1du+sISSl7M07MjwnwFz7iTIJ0o8MBG6Uq7cmTGkCiv9leOK2roHnyVfUTiKTNE/X0
kM0xqgYd090+KPRQG488r44JGJwoExz7IDNOSj+llg9ijJ8jUdZThdQT9W8R12vC0qSUDp3XkcbO
yrMBrq0zSrRZLOzV0OZMkQ3MIHkAgreU4cugGgtACoA+No6egk0g+YT931NkGScSaXkTswgcbP24
IVk4e2wvQRQ6fchYaB1RL+ZvuZmzYwA8tutkRc6qk17xV+Qle8Gq9hL0eGQvNAvgOe42kQcWWCJL
IC6F31ErkFabzKUp112G7DGNChQTDBCNOwffNDbXFeySZfibvrXAr3ujK9WoQFq2IAfpcZB6734a
IIh6wMhVeYQDO7jCTa9x2O1kyoZXbI0PrxJwTAqZOTpMSuYFyDh3M0+uFq2S8anbOyCSfSFRYSHR
HfOhaUvDvBMuHsOifuoSbFC3EftIzRCKbgfOuHHTJRUr1qXZPNeocLwMVWN+7B0bCNOO4HceTWgV
axOIVk8UAAup5IOKObvSXLcB+xYHo7XxE9s48WjMru5UeKsRZRJ/GlGC4zqn/WIUKSYMsuZPgKQ3
P6dVdyUD0ADKVcIa51o6YX9qcxlvSxYkf7YotFURKPQ88XAztb3E5/SnkXN+XZ4tcfj9X0c8/N7k
Hb/OfYJnFPxMu/szAFrDrq3BpgkI1wo7UWpSRGNqvDmagjNAVZ5l4dp7kjV9RymcYttGTvmWj5+I
4zu2E3lMPJsDXCWcv/q+n6/70m/PExjl35zgzoq7Aax6Pn+1ElSHaauu/kxiZN3Ox9pJ0sVKltm7
VRGCvchnxW4y5QAKZI5y9WZKXiPLtp7rfj4yP86TTaOQ7bH0pEXosmwdWDHvWZ9/10vUx4Uumci4
ujOhtSvItDG/M+JzoggvcD6DPYz8hQa1Yr8waxC14ogV+HTKQCtY3aLKDHsd+8zPTX8Vpc0qRdnj
XCF1xhy2Ojf4If1Xoo4XJe7Tt4cUYnLIUKWJS6UoXqOxXxQhACmnGOjSQDRePcS6MzdkssYmm3ck
Px0bBzHlBsVwmI7m9bhy455fASYW4Pi6b9az56TfQXf01sqifo0KsGyVpmcinQHybK726RC4XwKk
WjxZwOTZ5WDG/i77dSAH9geQ99xdx/z6CTRE9ht2STakByMg3xrYJD4Opcg+jUH3keI5cQHw2KEo
LqVwvKsxGpjvqAtZrEWNc+zyK4pnj2UxAORJ4uDarev5a9G13haIo/wpdDL51W/YyZJR/dp0zvSC
umicbyf2u9ksRv5Ew1/NWO5+cESxwRxgh01J91M/JfUzNgz6hcOeRzg/jccyPtBP1IEZaEVNJOEO
1cbhtvHqleJLUkr3e+2DXDl0cvtlbMfiMod4lJLCTfKnTnTpW9DIcF8A03w/A2j2LZ6cLRmkNc9Q
A1nLM4BV2qtT4QB5njP3O7J8v3MUWL9adtoeWw/H6ST3UIqI5JzvcWF429qt/UPnNMarO3VfIhy0
JyXe5hOY6D52jpzWdYC0dH4juJ+z7MRGcCCQqCuT/rnGAylNLfBolAKH4QO+33UG+uMMB/cIUIDA
+C4Adsn+mwAUPuq69pk7+a5VGNS8w7y6COYTstKrS69EJKchNWmDctDOn6q1llFP280yF+eJgbtX
bIIoGo96kgmqdb/a0HyTmpuJT9yqHrGt6tnpzQb7eNOxcpJ/4szDtu1tIk5Tck6cPjQnpzk4qfWQ
eouNnsHHecTXgz8lG21Ifo4XgXZrOf+xDEAa+CXqheOgbbaJqqhxVEVNqnquUvgGGKdIQTLSasWo
CmxIphVI4nj3iLmvUj3TDKuy1qmQ+EcFQpad+esUdIfHzBDBVbQZqlvVnpI1YYdnNMyvWZWE299Z
JJ7Y1yiE/WobHiqYuSE2UeRYe3DAHMY2kyAZHiJjkwWJv02Ao1lgTlxvCj9IrqLJzI9DVfLD3DbI
GyFrpEI2yOXpq2PcO+xjbKTTs4oVzyXOseqy3QVqs1Zv5y57uqll78wJO9fRTesnHRCNtOHsls9e
j3w3EgXOmK7LCRuinoMjeq7ISqnn4MfT4cRIi0HcgIyOtijmTY/Z9npCBZHEaclPN3iggg5nTIrS
FJTKKKcl5TCJdw+hNKQmhVfIr+/LB8zbzQ2+D+eZEJKQc2NvEtfINlge/4RNIkgknL4IDgxhMlsw
lTJlHLhZviHhnQeMZzfKF2Nz5Onze0F00Ry61ur3WIFj4pbKa1A44T/d+N0PYlclGQ9bVFtPP4D2
9N0NTOOrQOHzuujG+FOMaR7oxT354uYci4i+dlHvnbVHBiqHJ2nVKIMoRLAdsmrYuU2Bw9PMBH2I
4hABkFVwqI1oq0Ukp2Zy/Klb3Y27QeIlWly0iJCXyTdhKAtDxtuEknJk2cc548+48/xzb2Rgi3LH
r5ORtgffEd6mn8T4lQHtGTDQqbww8A59DiYctSqzwnfBQpQGoIkwiulrFYQoQTQcgf07VLodIq+K
1hVQFy5phSRZxvGw61sTqFTI/Q3yMjtETKCsg0yoMdIYm///j7Mva5IUZ7b8K9e+58EGsQgYmzsP
QSwZkbHkvtQLVktfQCxi3379HDnZSXZ0f3XH5kUluVwKKiMASX78nDIx/ZrXVrejceDXVA93rq+j
3jhLy3spIzzv3RZvTUPlMqcTnq3UZCrTeWlSr1TOgXLWlfPVWOqNkmQNzhZEcgsH9A9zGQH18me9
5/KznkG9g+sGsDBey26pMNXR79JcbF/HkfVz8PwZf+snJ1FhyzNGyW2Uh+aJDR3OD/Uw2nkMBChY
FcFIhasocFOAIxs2GxYrQS6SAqImKYL3kPL9h5FN7+DsE5nmeFn+OSVBOjJsvkeg6yHbboPyjD5m
cUE2cbwJLaT99HYgfQfseYgqQLkjLaLuIlTRt4jmeyE4jKmDCmT8dJc8AYt4VLjtzdWIeBRvAq/9
/dWAEKFxN8fGeJmDalpfbYN47I/UqgUCm6vYSVYcRwLnxTc3GBBCQOA0sWLNVwXOyEDRi/Xs3CRb
kGaKp1cZqfuLNxZwjQM5+k+1rFD3cghIInZI4lnU0RreY9tF1ZFMyL4Way8OwU9TcWdjWggmgZRH
nhAXwcOUqkvBWn3HUk0eFhPVHPUMnm1C/zoLdXiqN8lvYpzhPHhBh3tfqxARVhs77F+6fZZhLQM5
TYjxeF63ZkjnvKO9n47D+w2PHKgDQMT10WJhfskmbx91LdRmr6bSi7Lbd9LwVs2A2yNLDL7L6uAG
GKDoESKL0aPVcBzjQK9nV1occP86iy+p5s4eY/iOTDiegnsqCEDkV0AzDOI3AXibdA7ovNSDI7Xz
FN9f64XdhpoGFFK1LXWPWASvcbRb+tR08wgDHTVwGe3I4adladXNAkkkMKNnGPj2Eil3eJkCnJI1
utj1DrJyRhlpM1yxDqGaJfv0LW5SvCu61LTO2PNZZ9vL/guAsvqGWos964Z4j7vhXWe1dTZUEUAX
9hSWTvYinfYlQdALMKDVQNqY0jWfK6wM3oJGm3zDiMd7EGd4+M8F020r7B5aAbm2rTDyHmnG2O+O
0nzLh/pliKJSzdNVA3+fNOORjhSAR3gtrT7YUmspFmVHshVezmeJyCuXsvGux3OgU1tQqtJWjiPw
1K/m7V4ltFVeAVpCPcsWEId0jh9ACEbJcNQXwwIc0sa52KKshuRUdoQ08S4zQFmhVZm7m2UhRuTH
h1BpXYNivXviY8JOIhvfdBkHjY83SMrzJ1KTALoDjC+yONE4bzL/eZrOVVpSlZfunaTub2IWTTvE
nqpno62gH5ogbqCJP1hi8cfZgXd4jXAc8emm2DGv+kk67w7BQ0gUntTeqaCeTz8y1QCHraessvE2
KGUZQXJDWHemKnI2/mGBgGffO6Z5R/agle66iCdtvdhGiVemZ+KbxeGBFqz0LNDvXOQxY1DvWLBY
DfsykWuDZ3PACgLK0MbkbJop9g69YbsHqlX/0FxcyA8UlB8jlmFS1KsqMvX94uv01SvituUW23Ed
YNu/fsTiR5+4NKl2dRU09spvgADcyuwq6XNFsNjUiGJlucu3lmpCN62fC+ol2+KC7wx8N5ViBFwc
4xF8mTQDDambqd7ji4UYyeBON6NWjHu9soEv8ZpuU3s6hOwsrGJMM41+OMK4aZ0Q0rWWB7ydy+yf
kE6GbtPgmM8lrnTtpZ52pplAHTru005AqsLLu40B8NvZi9Lshp78PPAEwN/TMz35qZDWWGxtGVTr
WUHRUVBmyJQDkmZHfeIPkbkytVjekbdZ58kyAROgW9PAM2xrILjiDeTv8J+O8rE/rYleg4ovhCdh
4Xwz2tQ5J1rIHiDd3pZm9EhFgW3gxhaWsRGAMz1iDVpfivy7zFOO1SjWPesmAKv83B5tkLIPoGs6
QDcU/eBOXI0JDy5uHGv3o4OrcJsJef9lcC9aI7h3JbR3cxNRGWpShzdl0zqtbW9Do6zKERfkSOqA
5CHuGh0Dz0lvsR0+mtKuL/XQfhTStdONlyXbsJXs6JTuuO484X4f+vu6L7OfHojeccV5e/asADIM
Bq49i4ANZE5abgfHxWOee9igBk7F/QW+BnoxxJIJk0ZFDmCGN43Vvpx686MD2rbZjIQz+pFt8XW8
6KWBdYTh3CLfQwG90sa55biobp9zsFJT24L2yHpsWe3LGkjkrkNapxN8K8wEZx6TwhGSTB/VKsis
7sFjdgpT8QvCytVz2QXVVptGF8flBbj0+jJdcyfsv+Vpt9VEwH8pV9vi5ewad3ICRkzYB0S2unMv
wEnAQfz6Wgx6svOSMd+mk2G+Th5OUKZJihP14tvMco+/LIMS3ZZ301RESERWhHvgnfOKVWs03S3O
gY4ZGDWB2P+0NYqub25/9Z/rAxgMbqMMmnimW9nHHveYH4sp+1kmz87oGt+NCUt2GefDsRdsOKfg
xPJL0NRv9SQCXbGKCXmK0tzuJC6C2oGKFlEN8qIQAB/Y4C8dLkWUljbVrqcoynDcsqn8ib9KhKR0
0OgsBdk8RYIb1qm7xjv4o5c6hB7fR10T3TBXjAj7tzaCOmAkObZjAcmpEqgDsmHd9NFBtYm8qSpH
vFUyO4HieBeDKKzMEb9UyvGIkVT3Cok62yylL7/YsDQW+4ZxhLMWH+qWbqad7TwEqikYHsHZNG6L
PkBgM0nESSvdEopNWvwiuPijUjknmvHUWVr9q0AO2gpYrPERgjzj1hjy/DZJEFcGtv/Z0Pr6NCLw
t1xaGuWzabkyMhXc3XtYtp3/9R//8//875/D/wr/kHcyHUOZ/0feZnf4epv6P//FdPdf/1HM9v2v
//wXoIzQ5bE8x8W/JiTALdX/8/tDnIfK/X9EaVXleSPNcwbk646odohWh5npVmfIcVxMxLyzNGf2
nRg6LXiWb52kiWdCHvK4IvvpPA8Er8wygO4LkqPNwXMQI7Lo43WaHHHGjK+ZqhBxSIALgw81qYDU
ReK3iX4fj5blS8Qrv0Oj3Mefn/8aoR+0ygqteNIQg9rqtZ0ejGxsLqaV4JlggP6NpH80G6f72OuF
N7OiHrWxswxvUopeLu1ZgQ8rmWAV8ji6IXG8MdhM3np+/4kwEdtC03VoRhQAJFK7Uu2RZ3a/Blha
OyZ4uCHp8j53XeM+jiCFXo3OhVpmFg+Xrml9J0TAwO9A6XaLtPGnxd/sE/sGOotI+SaXrI6ybcYD
uaYJqIDGkFgbw1Bv68/P0SFovjIiJ9zPU8e59QCSs/RIU+vMis+9F4OhyoseKb7QlfKcYiV7opYo
dAa1H4QunKCX/u9/aY7+tx8a0KUu8ALcsxxmmPyvP7QqtcMxCb3prDtGeEs6SrwaimgWX5rVlSSy
++IYxytzN5RnbsGkm7dzO+qYjNZ/9dGnIqi3yMnE040oDHW8XvfN2ISrYDSyO2I0pI6kGX6COszc
I1wAuaYxZpsRP6qtFq4yMTo/cvUiMxqrOEWQrj95zMS1AHgJeKO9nTm+7aiNz7zcywEpWbvQBDNd
WLvWugF7+NYErxGyvUqh+RRtAisoIOkUWqqsFIqiY3bhKcIscwt8wtOuCtPyCOHQ8twYAAvSZk7t
3qSZlz5ERpt5+/bpoY8sk34a1ei14o/e0P72+68Kt/71dwWBHzwMTAA+PDCPOqr/y0Oh67RBZpY7
nAHLDPxhco+OZ2iPRlm7x8m1Cr/oQvaOTai5QupucW7NpHjghvZM9iDSxGaS5rTHKaHxFmkHq2/Z
O1L6+psxNoINeXFsP3mZOpuwrZsbKy3qSw7cyUYFWn1qCm+qL5Eq2sT82lEgM+/UToggV0z4Qr1x
AyjfbfKwCG9GUZivfQxeQg9gm7zmxbPegqtReY3VoEErBoOCdnpjYd0gNTgBfErHc2etmZXn05JX
ei5OYCMvW9fMPQZM79/bVgv82unNS+xW0R6Kc/jzYzd7x1iJ3LFymr7JKN4X6uEvc/tojflGaBH6
e7d+8HiUrKTbsAM1mTdalyHrcDAKPLpfuVm4QzJLAEmnQttrwsGJeWy8jUUgfqgK+HiTHzEqvbKo
Clk+u3J9WnzQtWN5Wt7SbnEpaN+IkwhnDeUe6VOHiUfN9ve/Hsuxrn89JudAKEBGwTTwVqFXzpdf
z2gkThJGtjhrQNz5JXetk22MuKU8aC83Jvs1qIQkMlEn2amZCz27NSN9c2WnJhVR3zVrp5XaPO8/
+TUs2Q86Mkqk+uRlKH3COEAkyEnY65WdrsHJ3e4ginBnt8I9mKrQM8TGkPnDncOgDahS11wlK7Wp
Bo4J97DYrn1ouqWbakg2vAmR3XuT9tEjbidj+/F5/3aqLxexzHU19fUnkyNd3Tw7uS/XnYFgNlOf
vdi/+C2fskyz2AYtfuZdU28DfHUHL0kgCEdVKgS0kw7Y3umHxUa1Kxui6wMYFdQUVHxp0xRz2ylj
MDQ1OIb6pzn+yUYfAzAgVulX3RFI6lalVuVb5gHfwGTwBzB3CEd600uTVuCjsIr+xIfJOQCOCU0/
R4sfEQYATyIQAz+VdEraWMEfrGDfwZs6vXC3/3OQWqSUxdBtm8I5YQ2fgouUpbnv5PWE/Bcc2Gm5
Fp2T3j4xep6Pqle2yUdv1hUx9SJSHD3SgKmNvo4njxjjdQTktr2bxNsBsIqjY5ipLztQZ1cx3uKD
kUB+i7XGU9uagBwV5TvWh/EuMZGz3Y9O8W7k/IYPjD3R8NEFtsFWbstwD/9nGo4oVgSRZezrZqAd
03RvDVFx/F8/MXYz5o56XGZsSydv150l0ze97s5ObfBfCLTeMy3pXy0Q82z63GrAKZ27x8w0o01W
G+mbNzSLaykgWdFE7rNbFtbZqx0Q8jTg/VSt1AlMEC1NOCzkI9N9gOLLDflRDxVIH0NOOkZc2Sdo
jfv6WE0bowcWXxvDZo5yLZGzJcDVcxsr0gyLEhUkm+Nn5NeZQOK1gfgYSyOugmNqLN4wEODQoh1J
BSaZhsRJqnYIrzUrZoebuonFgWyy8JD6Rh2FM2l7vDc4tFkmrwDwRmUUl3bJDlSzVZNqS0er8o87
yj+mKnlblDZMTkilRgbxMrIt02I1ejUA1t7UbZ2s+WmrVVfJ+o9i6mKoKlFbxxlftWqV+OXSP8gU
yIYM+JhcZVBQUavUiIryLag9ALK2MgKdbxIFX1kckUGo7UMcvM//Y/rPxy4WNxwPjlkrMVN/kPmP
xsRHD/2lgEdhvmgUKqxr5W3epB9FGXhgll7a1D0aCqxKRmpD3MXYYCEYr+ae/5855tl4XW2FppvJ
yc2KFMfGIKLVPM+7w1lpf2BYn25GBjAHkBo7AlCTR4l75c5wQcdDHjoINFdFlWdrIAPsIyhX973X
tXtqUeEp+9JEMmF7KMMKOFdkChZWKJEfog+b0WzLckVcJzxux9u5TdWotPNiS1UqMsS59VKaW5DH
tnJPNpqNanFQKMi4mt0GuS+OWXlzzGtsykUNrMw99SyfQ2NwTF0B4Ndrwq96JvcEsxxBIbAvHWiI
E0qTbP22tgP9keq2jt0dubuK4Bw5UF/dw7qrfR6khQ/aaI8bq7brfk3MxCdhvb6jFMV4Av0YNZlC
Opu1lW0a1TupJvUaIpU7ymAcsyADN7nxm7GLM411beMgw9RdVUjzvU3U78zCiTzUoxHFR8aPsurF
lCM0hjxEn9opsiuRz6W6qBBG1m360EaQUHmSrc/jMNlSmyZdvOchQd+tf780Yzq7XppZLrIADYND
t5F5JldLty9LM0ePNI5jCeME+JZo9u67Lt5Mp/QXdOkVKHUBm/5bF8SGtb2aJDJw1zYBtIOD7oKz
JXnq9LRB/rPrHROvv8/aoXkgU2sUcmO3dbuhJnX8w6A8GO/JgYpaDXLUoGWiz0G91ZUrLNjTedtX
WGCfk6n7g/Z/GZQkQJs+RdEKz+FyT0Zm4KEvhq5DclzmauHmbzIeeNt4eF4eehL1IDh8Tkh4qhrQ
Vds6lijwQssRr0vcX1bhYEUgx1cZgkbBACfIvQmS720StuGxBich9DEbaycm07502LsDxMr4cziM
FUJwvfuj5SCXxiFyCIS9u/L6nYcdxi3SBCHQusQiU5F4a6vGDjGSdjislgDl3G4MxHzVwBji27//
AXl/2xhaLre4q3OdOch9Ma5Oi0QgmxK3bncKPZD+hCYyfFflVCLnVaa+aYZoamUGFWrHzUH7hYwT
MH0XEFJLM2tNRio03Jk6jpemYA3h1toPJDM3jm1OWCSBx29FASzRgkO5zafJpyZkX4EZUgV5Lx34
IzQXclk6yI9GLFNFSrpLL+z8W1BLBD2RifLYxxrkld0YQmOcI4EKSVl+oNvIP8vewIhQ3NgI2/m1
On5tPyVTqEY25JkkO67JR5JSWez/5PvFJQ2Mbdd300qMY+yPdaYfC265L7X5B1e4vxTapIfcQcSu
GZ3hjbyqqNePSMTxXuz8D0t5lSMgc6GNgBx5YSumaE0xF3lhLjIvXjSI5mLg2jr+/pfB7asnC5gl
LNvFNsFBRoylG+r458uTBUeMHbNT4I6qIY8mRC6BhYV6QQG1LWY9i8+aHKMP21L7t37SshoQuwXd
fR48VaaWvk8ZsLFe3BnbZOrHb275LEHa+s6UOcax01aLzPLUJTmYFWUYQO/A1Y68sJoXq9MRIgE4
N+ii+MBGq14Lheg1KveHG9tGckr1crzYExa6fhhAesbRwuoUZhCK81hr3gXggjx3yO3BiQM+2pMF
COFAEnnXAjD5pYNGgBP/Y8RogVqIRgDdkEGEGB0Tsm/nEQH0Jr+lQmAqbDN+/50w6/pLYQjfc2Yy
x3Jck2HN/dcvxQCJZxt5Vnuyptr1J8V2TkUkGGQeOXiLFhvVsnHwQYsjztEQQPqD/BhWHl/8sCvO
7pxqxCFhLc6tG4f7vrXqlSzS7BHPX4I+EKTBxemGHxuC78iGfAn96HTi24yGmHj1quE7PZJvw0CL
lOKWXJNvlZflY36cPfso9Py2qsx5nhbL7mMtmnc3AajVH+PszXXA5E3z6K0x7Uqj0cA85FRria95
X4PCHmBz5u1HR0tecPa1k6Uxfuvb6Ku9QMoa2b0i/2pX/kJPpm9BOr5rdv3Y2NYZdADNA84GgjuX
ydcYR3hvvHbkTjFCblPWlG9maJ0+gGrCtADlC39JEGmcCAulWlMYBicCSn322VNjPH+2CCb12foc
B1rHL7PQnJ/jwIARnKiVh2L+hCwB2DYMASxWU/27wSncf3d5dLGfl0Cen5c3ubU/5C2S9FLH1qNV
aRQORHxd7aJ1fQZ1bLt4DLHTxXFqUzzmOv+wLb1Ljfy0rjb/m+eTd338rAIdru04DK8vHEnZV7dC
2yNhIsz69FQ4yOJjTYetF0UF51Ah6OR2htVMEKf4M2ZoeiWQC/Zw1KYKUSFkBPkgMuNPmhYmJ9xZ
f4TCtp+s0Q3uGz6sHZbyJ08VSLWHTsqYPZCD55Q/hc7L09waQATQtY3ckyvC0cCZRizcUpMZybgx
rP4d3DHpCgyT5n2bt+Z9VdfZbog0QJ2VjYomKr11UjntZrFpbZD4Y+Q4O9u2P/wAu/5ltJ59aE0H
h/+AGe/SICzONCqr8+xeYmmqPoUsOB0tTwDS3i4zmF0aHpYrSmw7AmwkzA+TjvRcWdf2HdIfe3V+
LRChyKfvYwtMZR2kr56I45uqi+WuLHTjLQ10nxygXG6sBxuZIAOOvx5MFz8b6qApHdfXtAjBgVUe
pM7+v3kqmtdPRYMZXNcNy7QsC/ka+tWrquzicIAwlnaMbDDcL4k9NiKvNuJvs4j4Yl8SfK5skExv
1q4bIq0ImYWrKAunLxS7S4JVJCEYoXvWOPcuHcTja2SQqaCxS4cJYBRbUY8dpw1Sc+u7htDkUgca
LRHAr9WqagFxvPWscFxRt4aD32RHVUiA7wMjDA+4tu6ge1ijZVIr3grwcvkytvOtbLuzxKP7V2hX
VxXVNYii/jVNzVXXAMukuv7igzhVujLtobypNtwriwtR6Lq0mivXZJkbZK82DFuny18sQBGKVa0r
MIn0Gj9XdASZ4h+jIp84OwqwTzXEMIazcrDFJI7xo5Sac/PFTw1zADzfdCxq/ckFQpxVFdv0MRLT
zHG/cAvFRdE2K6KsIq6hpVAZt1NfbDuF4QiKKnq0e2gcYskN6LFqQUXkJsDZG+7kliNFGGrZaQp5
yR55FdWKqlTkykg1151ARCJavrnu6MbH3//AuXm1FDOYgweczZFNyEzTvo7e8HoCw6IDgEYeSixm
QDLw3EvrrRAGr/0HKIOlTzF4qp7anCG/2Rb2bWO22VMiCiBQRWmDgwZNXYNKCHCxGUBoHMkuradY
Shsc9IhU9wDRScodBdaokDFPjlEpbmlvRaE3suuF3CO5JBnu9VQEOztutaZQ9EabSPs1NHgs4en3
PbQFQu5AhCOZ9LNJvThE+d58Bu6TPz3mGD15gBn6PsY+fI6NgauJATGLMB9F01wzZ8feS18HOoft
zJZBCa776BXNwI4teksPaVC//xYQ7fjb1+DhnvYMxjwGTuq/BTy5aWOlbOD0qkusCamhYIuf/DDp
6ghclXqJrKnQHn6WI9aCFY45Ho0024A/F1JLgIU9akVkYnvcdoiIlVi6xGzaSC90H0QOHoMhd0zI
RtTuQ1Jo3THBYgqUpF3uT14poFDpGTfknOugggT70k2XlEPuV92YrYs8DLZToDsPRWraW8DnHf37
FOf6vTV1zRakhO3NFAfYYYDQpEZM+VsUFc3WbAdEK6p+fEN+3yrFvnm2L/4pzt0W+1/9aZ68TX71
LkRNKMdYh/7zzsJpnW9TfvHSpu48A4ui3RkBtJWH4hgKFPaYQ+Rr4iiE1u+lTHdkos7FzUjx0AQK
H35GjIR6t3WTW9nbOhCmKEwkOJ1bqT8Vlez2fSqKnZ2bODoIwwn7jVSvjy5VhyYVu3asvs9N6G7d
y6kMt2MKuYWVhlOeQz55+gFbONQsD0Zqf6l+cZ2rXxzmYWqCZap5KPVEdQvRnRJI1qJkt3Hcvndj
ZG4b0YBbyxg1lNQDgCq7/dKe3dUYqlUmqDN6PLg2c5OGz5NANBZUacXq9z99z1Ox/K+gEm6YzNNd
B+cENuMuvzomaGy9600ux9OYAt1jQIgb52SxK2+pGJO0gCIVirQBamhF1ZG1myGHnhK5aFlb3HJo
PH2M+9KevdVo8lyadRA0WyvQolWm+DdjxHU30inlRQxMXqjWOJDqk1GQrq86JnDfbaMCO2jqSNTb
iWogMARQFltxHK/+OVWq5ovGID4Ic3hcZicPDzq3x9yctl/mUCM5NmrnNtst7jQNjan63M9AnQ6F
7ITdinwYzmWRxYg6STwVeQbMlrKlRp0aK6yQSwC4AUnLGMJQMhvNX4MdryphWRBdyh/1vuNvhQ2E
DORJhruhR9pFDSnADQuDW8R7a3NdVfKb6Hvkc3P82nf/0ESEZbyB2ipWIQCe+NoI9akoK9hu8Awd
axmug01TZX3zpgdpPSQWd61pgNAHO1yAzi6zB5hD2K4tJn2VDQF8acDnqMltp10DOrLzNNMPmOZP
hzLYINiAo6CR5WsCE4F/GqdohDei9tI9Q5VSs+VbDTuAdgVOzAkEpqBDBcWMJ9cu5cXNo1ynvC0Q
HH2vs87zDWB8T44B+BYiUNW6i6fhR2usCavcKgddOUCxN9gzEbq3hPiEzKSzRaYGHsCDQnYtWNAZ
IDpB9xRAdkSMFZCWii+O0Wf3IuIGnkzMI6wU6fEQTfNzFe8Iw+hViyZIAlDLmmBSRUuBodkFyZg3
RphevMF0HtIqjyFRg6SGMcdLYBjTcjOU/bQZe+E+kIsxvZp4Vaxi27oxbdN+DFxLW9cSCRQlmHwe
IwQ7j31RfwOBFpRE8w6hzzxu16LkHLt4JOzFKcj3QMkwHQbe3ZEp8qArtCoypzlYHrvHkcuEOJ4D
1jjReg/LKKqNrSvAHZY8XdnbGpoiSP97/jIlyAaQ7NG4L/ShBQloVXjg7Ns0fyPbPIm6LggVdXs9
sd7tKASbVF0DomOx8nunsgcXNyCJ071rBT+80gt3KYQLVraK6NUqnw1qCsib0wIAjjTuX9nJg2xJ
POZ+54HD0aHUODJGKt2uY5DIVGPJ+UvvPJg3H+PImYYBKuX4INjLkSscg0Khzn+YoQ0xiazVn5uo
G9YI62iXfmiH3dAJ6BhL7JdALVbuBCKgd0M41GurCcKX0u0h/ZUX7EfKjRuQAMXRqi3FKkl77Q8v
N9+SPvbexnyofJ5k5RmJkKBtBMu0DIxq347mKzFGU7GkboxettURJjiSvasDMPtWIB3ztbypNkvm
xtxttdXeCezX2W+ZT82St93HLHayLcodxbR1nHwhg9QJ5qZju955AraXOi0Kk5f8qwev8uAcJu1+
iYtrnx5k++sclUqLKYzilw0lEeyTk1vgf3EMD7SznpjIvMucdLYRDNrpBqjFQ+BlZXWjC5JMxVvZ
m8YGGTPpQXMzdvSaFOSVc3egiCtVdzaAOysFQ7juZCdWKznsJDPiW1PgrIHUR7IK+p+i5kdKZ5UB
lAx7LRZY+iAVlgrqEAZIzKMQAfqp73EI/pEV+6dR0j1g5ODIV0SqM3vqsmfp9eDVrEfkry7MvX+S
9OJEw8vd13iwq92XcTMX64iBTA2cvQHtzVYQngPdSxdHD00CVsYyyp9aVTgle42EMZxMLHWeGguH
+preI2vGbPKniqXZQWcNKCGUb5O20UPZxIB4opMG/HW4FiOVIg4Bzzf6dBOAdOimdYfxDWxJ27Qd
9Keg1esz3gINaLlgZ8rNVW69ataVvY29RH9CRrWfmWl/BPcmCAR0bXzDfjNVrHLeTZQm84xCzVjw
4GNGstMHk5uWAW2VggMWRzHdk4gjlWJevDLNDk8JdqYrywmLVyMMqp3TdnxDTac0Oz8QwIhQ0028
E1hzjHuaQ2bhmsyjLcDYoOYwPueIJbZalcbXZSo15Ptgl0v73VaCsQMv/dm02HHoY/osQKo02eY9
8JABvmbb6evcnCAAX/Ie/Ms45boU5j4L7O6cV44O+eFwOLvJZBxCvcVZpMZ5ehkb/JaR3DnsjBpI
g3Uqe4Fk7S7cYF0BVZaoBSdf54QXKgzkON8UtZauyiySwdrNRvwljZvO7T88vDpDonWe8O9gfwv3
c5PGQlqNrYENwktWeXdxFs2TCq3t9x0e8uS22Kk5Nf+VWMICRgY6lhVyN3YQXsJyJIQQ+R65rE8d
Uu/OgZbI89zhia7wO8NF0BoY4i/S5TZAKkFbgPGQwMVXcuazdDl10cBPb2oZdXlbuYF78DYmGGG/
pK/T7flhxcurvgx013qgUO6Ly5ybTvc1X0N1Dtyusf0c1lJbVw0H2B3Q9TFaxbXVAkAzmDcui9vT
mKuIqIZgJW2eTdF2Pkfq9zahCGbO6tln2WSDeHDaYbMPOQGFoU8UzP6KCF+6/S3IkKr9wnxPtQaQ
JZWvcQBd7j2yyMYnifzDB9EmEO9Cq2vt8am3xSlIk/5CJt4Yoa8PVQiMCToDoEM3WKrxDfVOokKc
ssl/FXYiQXeTdO91N2KtbevhrZSt99LZ0m/ssXsXUvN2DSLHW3ITbnjEMzl8SnibnhAYT2Y3zatj
f2i6AlGlgD8mOTgtc/yAC91xDkkq2oewZM/dqIOiCblZDzoOQ06O7hxTPHQeclVoZalvZGfHm8Vm
GPWDEdr2kTxSF9kjOfSPgf287Q3dfh4cvXly2Ts1OlAKPkZIGKCWje/kEZhSsKZH/DmOWPAAXNd6
9nTr7gFPJNzZAX9C9KlMwO0RIweh0GKExFyZg+TcQKY3xa4SHYHaEI+wS+No02XMIJIRSNN9xq7i
eaF4kGGCtxGRjfUOWLuDG6KDgCJBg0UvK80dgBHTCiyUd4i55y9CMoGjbGBUIUSsPdhNk6wId5IE
/M4EwPIlBJvb7FGMafhYNuX/s4f6lMCGKp6R6MVmROraCszPOkS7a8gMdQ1ogKKh39rJECJbES/x
NYIV46aLBnFnRRlSEyNX3LX7oW60C1mpkLlnbnQDi+6PiZT/KKCIGpcgZ1et2U8E9k4DF/Gqxd0j
N6Pg72mbRgeadvbjQh56xl9njyJOzVXWa5CSQDbuxyX2VQe6UTUBqEU+LnFuawfZxtplmQ64BXNT
DToCUDRA481Oqosy0iFch51T7jTZfXMYXlUFpMufVUsvyy+tJNLqc50ZxrNlD3NfHXTms7Tqfxr3
2QfWJrmKhbZvbQe/uab/IbwOewDVgmB9eOMGyP2m5mDLl8xFWKIaN3mAQ6FRsUZ1tQS/elAVu06l
I4/2iPvI0548iptV0fQjqbPq2KhOEaYfE869vbWJPQsTFXrv5yCF3PECz5GEjzPL6MI36tYCC+ci
PhIjKdlLE1wOutSjDZGQkm3q0uFW4/0duS32z+FpoCEJMSv6rTv0CZToJ+29n4yP2mK7qhVTFH6b
wCA3j3Cr+uJk9W0zFRa0gEfjBbk60KbQhgfktCJaPLw6VWq8qFf/XRHpj63yAcGQeZuC82PFuchP
acTqDbDd1YM0hiMotK1XyNE5+zEKsSNV3Mba5KZrFgCmRU20jlwM7UNWdUjDBT+3pcdF4FNO1ID/
efAcdg2gBZEb+HP2VGXmyc3ogFQToXFkh+jNiasL63UPUCwePXCr0J5FuyOriCobTCbahVo1OL6P
kYncfmqmeqffFHggr6nZhBnb4I8v56G5XeA0Pf6/lJ3Xkts4lIafiFXM4ZbKUqtzsH3DcphhzplP
vx8gj9XumZ3ZvWERwAHVrUAC5/yhUo+O1bh7xWaTiZaObvgQGFhQtIg8TAh5e7C7lwmBHswRZbMx
Ju820r0/4tSb9tzz4F5hanIcPGS1xqYd7wz41ncJ9M1dpWJZ3Yu+68DMR4jpOGqm1z55ltVju9YQ
AV1/GHDVsVnNbpdt5cB11DAHodBMMkG+pByQr0aV6JuX9vVB9se2s5xdb1k21vw5AKjFd9spbuRZ
i8Nb58vTsGck8kji+2aQpytt8WaUrumUw/KQyGF5OuQWgIBiUNaGWgInRSS7dWtrL1vhOKdoOol7
t2wbk+OdwiX0YzEgRzPU0/4DyKU73scMm+Gx23VVy/IsD97Uhwyb43qROVZzfFabcvIvKKoRX0sW
eMX2ipnqSiT3a3W8lZCpGbqlcOr6cg3I/5dJQInsbUchFgOBMF8HGeTdq842uRKqLNH3a488u4YG
KNu7vgzzou9OW60SCw2qWY/uws4JnysXKdplQhEAd+vombqIimz+TKFajC6mFzwBMBBDsgPxV1Ib
SmseZbjqthn3tIR/V4TjtOHd1p19li05Cy/g8+AtGYgBQ/PHMAkxMuArb41FcGxQon9p8TBds0GO
951oYkUK49pEWE8Ga/ja741itlayOalUtGN7gosogqtWr++WIrm/xLZgFTCp9LmBhOOqz3iKUa97
lC+zaPmLpQTjrQwdNH6zPPbTk7yOHdl+i2ILsJ0FC3qhmcIjNVzPvzflKDgy/TKqNM77YCjp75v/
NLcuUS9IB2zKA5WlPfY/T+FYWycvdpoHEmLtg+iy8sg6pewqHmR/peqXLq9r10WVwmXSHdTekO3w
7sYQ03RXrM7T3rtbxCGKS2w4JvdPGXDtZ682IFMe5Fs5cLnIr/nX4KhFXWNa1H59gYW6QDrSMfki
5TtlF8yyo9I25Z0EiqbtDHA6s7rtNZ7S/BfZqptEezA6SIUiD2dL3rpk9kiOejCAF8+Qi4UhLLJv
MqjoNG87sPdZ9WWU31l9Jb445fylReuQt6+f71BUzO+6LNb8QuBHOpKilwE5I0bc/t0MvNtnoGq5
TQ4uUndSd5f0Bost7xmKi/7SFe8af43IsFrZy7C/5kxt/Eg928NfByj4bI3Gm5bM5bFOSQBJIx42
BOVeN1orPSeL+kk+/uXKADbwVrHV4E62CuhGG3mQTTkgIuQSQC4SYCZoZHnU6Cib8gyCPYhCuWj4
dTn5CsgI/rycDI75ot+5AfcNi1+yHQ38KiPNPfSdna14crjPTlIv59yYvsqWMeRoSJrqgmqvExxi
ZY6fB2VQWWAJsIhommle3UUsLoqqByeYLvE5M7ABMMCBPSuhXq3nPB93Q63Ez0uDb0QCudaXU400
L27meVojRVeewgh4Sl2NOKAoSSWbc6CTZVGKIt/9e/1DkxXW3+ofju1oHhVYJGV08LYfEAZGlVQa
2Qse0qFSHQ2drYtbKT+8QNkq44AAC5qpUw/uUPCYIZSbqA0sBowtNsTfuT18NRUv/GKafL/A1Fmv
rZqQaSgU62kelGVdgOl5qOoh3FZu298mU7Ag328nPLzr/hDWS3jUPHM44QyR7IdJNdl9Fv12VpTy
HgBsuDGaqFsBSaaKzXJz5TTT8OYCXwaDoVffrCw8o4s6h37ZP6pdFaMzOIab2stxV7DhbhhiyaUF
gvzntC+UV8t1Gszlw9wNxTauq+WslIq2jyatpTQ2oq+yTNrODBMFSSAKEXrKqjvrjPBgW5Z+guPt
+VrQ6K/m5MR7x+gU1lY0JxVgd9pPFh63NLG8hy5L0uwkm55nvJpVrd/JVuL2Pmqj5rPdDOlTEyVb
2R0aTXW7wD29vMBYakc8Rs36m2WZyJ/4nY6mIeVN6kx9ikyDAGD1XmL5pb3UJwl4an81x4i0K0nG
pyDIH/opn96yaYTG0i/QWJzYvdGxJtqAyEw/URy41bTe/kGC64ES+/gWsCvYDEi/3qBh4dzYcaat
DQH/HJtxp+d1cT+nan5vQIeBXjFjiW2TB4AFnN8rHjqrBj4pO9mUwb/iEqPud6oSxBh/JdNGKcAR
6hbOPbJpIqUBxwkc/HVUwuJdtUG/R4nTG/nciUxlZYRV9CRbPcvUa8tewnWFi87JTVUTJGB6keZN
TZ52bIBdpLfH4mZqDXs9TXnxVdX+zxFJ5Q4QYyvvn66RqIv5H1V5Q/uIA7M9at9AVQ1bg4ThOqJ0
+Q6nqgaQpJWaCzfGiKrkVVhBii/EqZZuEjfpL1oMrY4gw0VlQQ5fJBjkJE0z1ALNC7QXZFvOZIff
o9D0S6wBEnm86sCHrwMjVE+uOLChXE6yCd4I0Lo8lZ1yOKV2vbYLG80vEWgbHjHy9Drxw3Wukz1T
qdE0yUKo6qRzFkjivsR19rEBxjxOh71soi1Y3E/pbBxFXC3j7Gwu7mXcSAZ5f+mUMWjtPF/woDHw
8JU7ii1CMP8pQZGT0TYrXQu7M+qxoDzS8dI/x1QbZP+iWeODiJfgSq3T3veLeNCaXyIW4nu7KrSz
0kzaWZ4JGaBz1G+8ac7fdeNQu5BMjb3hEOXNrQwNlQDDQ8O5B8r0MNnx5IBL69y7nGrp2kEBYS2b
8lD1bb4PlfmEv3vxTClrWZOcysiMjzR16n2JF3h+VBv5s8FmD7kIa2WLWDkBPNkLKVD7fJ2e1m62
k/FzFikHNEt/Ttcikh8utKlD3wwYZvS4ZiD2ts6zvj2pMAJmiuOsouLG6hBxMd9k2DB5yuwrqRbM
vsEulIUwyvtysjy8C2KZermY7JPXusbJq7q1/ib7NdVpD0po3qhDqVUoWyvt6Xowkqp717RkU51q
kob6+homz2TsJUJc5MNUGfLxNWRM1IbuxirSyB8KXa3868ROtlsloVdeWA7NccSiBisFdq/9Y5q6
BpQOdfBrV+0fW3HAvqhcqc6S7mVTDpQ97hld9CgnCTeHfWVYgb/o4XDpw6HEBG29pAcZr1go3Vvt
ZcytQSEnjnFrsBrFf6Ztv6a6cQwsswl9V2WvWHj9j1AF7ddjn/Ea6tYEnToe7uLaK/cLi+Adf/Y+
tNmSgAkSMORS+aJCBl/E06Csgj89PXCf8yZftgVrWLY9hI6Gq6zs2g6+oBqzkQ8OFzuSjoJpM1bG
CwoX863auJ8Gc9Bf7BTlatYRn65jk2d9qlVXf1H0ComFvyL/YZ6I5PEMP62NdqFjUsxx4vmcIJEK
mRGZPdl3HbDEqGy6SDxjcBgglgUbjb2amNyHirupm6bZKFrubsFfOce6qEdol9BoVZRdXttO+9q1
VfBHH1d+lJrmdw+FQYgiZfwUGPZdMYwvkYtaqD8rPSsGcYg0oz3GE4Vs/+OpHIdw1x5TOX6ZVIfd
ZeZ1+rsYeRojAfLvKz3r49PEUU3T1qHEeLbmwHr/wKcaZttCXMltbzrs4QzdjY6F1sf+RWNEtstl
+qtd5yyrKzE+Uyd6kMIiRhZPe6ixfqMb4YUd7Cqzczs0Dk6UGdxhE99rZPu9eqXEo8faUYEGu+pM
a3vdGSF0E/lpqig8ouHQ5UESo/OWjpetFNCB8h6tUDZK9tlIGqonwknsgxIiZgfzds6N6kIocq8a
iVeCUYCNH0517aFNTPX07+/l31IaDtl5gAeGZjsqLifahyezjkqOhhBffvNT101L0X+6PMPckJ9e
4eXBFrUFz/XnBdUZd5h/PqXko4v6ytEeHeQ17qToUuBGwU3KA82X0g+hnqbbuWrJignBptYz0I1h
C3g7e8Py+vdJOeI8qzGayv0o4IeBDvl8VMLyUAkFIdlntUpz6bNaZITkQGj8FteLude+rtIbpMAi
vNMgRrvd1nHIR3ph/giOMLwt6sn1Q96fz3mRwl0xXJdKa1c/jvXyKvv7PLPWZCeLo9Xm5ZvXV6ux
D+zPWiv+MXKaO9lU1YVdrBW/eZFaH2O4KGs5XbycmmvZ45BG0eXlZHyT4RIlXy4PwHr++wfLg+RD
sspRbWQtPVezDMgSf9MYSofaNh2I5TdeM/qLZ65+au4kenw30ZQKPfLn4P0vXXzxVhdhHhkhriF/
Q3Imv5zkTkTI1liDQeZzPrGcLo9okadbHcTXJ+Tc9zb7oO+GireC7Yb1QzI1RJSt0PQqPtmR+rBE
dfswVjGWC3q0l18cmNcqv9qFV0wqpN6xkcBA00wPsomK2rtJWpjsS0NRfNjy3TYJBPr390OrwXvx
ZSfm0fne6sbzP8Vd+2q1OAMENO0vFKFGPxZeN4ltGvu6WD7J1pWArzm44URikDXXJzwhylvZdQ2T
MxcGL/2B8TABEvHd/lbabbhLLzCXSnNLdc24UStjWtcoYnxb0ktAC7R2Fdl1cxs5kDT+LcAO6uqw
eN46Boav5vt//1b9DWPoGBpyQpbUGTFNw/pwuyjI33Szq0UnjHeop/ljPBzzPtVeO9Px3UTtn520
XJ6CRF9HlaG+jjNmrHpdfAuSWn3tmskDrFCggyLmeDksUNdJG8xmiZ3rPFjzCsn+ckULZrNqLROW
O8wVG081CNS7Xy+nBs7amDA7vQKi43Ja1h46yptrX+bp9h3qbLLnipHOVP19qByQoe24kpXeYUSk
0TKhofLzqbBGKUzcHYdKbeHdgkuwa/NzN3APS0b+FwpzsheVCfM2HMhFj3hxvAEb1vaLhq6zHM1+
v0TlaJdL9NokL6GJC8em+vMSco7aOurlEqFAR1z/itRt/lzUIDxc8VBQs+511wYUJIFSVwhV5OkZ
DycTI3OBuboO6FH6H4kYV3wH3udhHJ7LLshrw9NsXYWi+Ptmz64j016qpT2Sb4JzIFKovdjwo+/D
5l7kW9vfm+BRf45ahWq8C24b85unIgaUVGax6VQ124aBZz15SoDEv5m+QeG2npDJs55QVjk7VocU
pOjCZvNnvBxMoQ2eky5+k61f8QXLjNvLBetmxCJoRq+7tHsNf4Ig3kvShJ4pgLUm40uHlstdIw6y
32iKVvbL1mhl1a03xCujc4utM+rpU72wnUkTHV4OiA3IkMGf+YxuiIrtSjAI85k8dZ50JXU3qT2Q
mugd9UiBtt/lOCGI2yGiLvacfDby+bHAUPDPNvsSlUn+x8RN2LeMNnnN4M+uMw95L6zdwkNkO8o9
VhefukpxUBkIkq0aq86uHCbnUwb7SSmm9DlMbOU/PnLjI/nB1WA7mo5p6bbu/Z2Hmk6jqS0FFSp3
cEkDzcq510DEZ1GnbubCVfDtpO96CHqh8WbGP65d8kwh5b/WAemvx3J+HfE1+mPwAnx3Kfz7XtWu
u8QOfsyN9iUIu+izPrFCAb9sPi0xJmNt36Z3jeJau6GfslPUVclpjoyc5D+QyfI/7oWkFT980aF2
GqrDF9CA6sni6cMXPbWMgZRo2ZxMGGo30AKcfQ+q9dCFZXg7uZZYnWvds+KRyUWjJ/mmYlpX11VP
XqxK1tTMlO9FDkVFb8ET6oairtW+re8Ku2r28+y6GPI49Rn+lgm6oV+eJu6YfpzrpCoX8lXySlHP
5gF37j+WMo9Q6rHc1zm0qrXBW3yv6qOz04dkOJKM0+FZxfnWbnvrMUgxBgsAxH5xHe3Oyi2k23Tl
fnCD6E8vy79FkWq9YTMWrOQlYnT5mzt+iQP2DtO8K2E7r66WY4pe/0tfK1zJZLCMq+IcwK2F3Rk0
f3dVNxGIimlsHsEoWkujPwRm2jza3MoPqYpPqhyLptm9zSayYHyU1WtEpQOI9Dx85T24qwdwX77m
vQRa7PA9mSmjt+7wA7Xhr0HN94TtdLxyqRPdopWfrKI8/nJdPJbtAABBT7/IpaRcO/7eVaRgz0rk
/Hdh1KzKWuW7+PtZYqRQ6aayhmiicfZudMO+DSyM3ozto9xGihaC3+9ackxuKoty2ZgiUm4qf81r
xRZTjMl5cqyi9X+b9+sqv+bJq0Ch9g5eb0ybJp7nk6Mp06kq1Mxf+kq/9IUQL7FX/esg465NeSb7
hgxBb/K6+xGDnRrKAdcrsylDqmPQN5e4uf7hqs58UJ2peHQgOe3iKGrJItAcFq94TFEZXEXu0u1l
Xyf6+An4np5X97KL/FB1is32u2z1YQITQNXUHQp3pENC7DRE5koedJmskqctJcZdT56YDZbIc2WL
elblsGz3WgRcfW5jvBREgut6DXkWpjCxEGiKdyYUpwOpddKJYIHPNoSaExrn1tFqogv3rBzScD50
faVuqxn9gtQzcGlyuuowGyVCY6GbnfuieopM/B8yww2frhGyLxcRAIqfZLw8cN/5x2skTnlL1uul
t+L4m2G0ayeZzE/Yf1vb0TWtfdVo6UsVFA8yIMIhzZ80kvZF4qAlqHTxGoPd6FutdWsoUeanPNZt
9jSox7D4gH0X9sGWlFvJKpKmZobxUw72wm1yIOiii7vizwg5KPt+j5DXmE2rXAM+b24b1X4CM4q6
hhaTQky65j4BT7MyJ8P9hjsXKQqEf90Wbiv6ABXma9PP2GqOrJupy/dx1kyr2WFNbmbdXilD5Y/K
NEGKBvXnzuui9VRY810LN+VAFbDe616FU56YNIpJHUQqfCC7RxvAMx9Mmj6XSn5QC9v6NNhZsEut
Kdo2JBkRT1y+zIvioG1uVw+uYr7JbmhYCphGrB8wlrrzsnGVGbXzoCeK/dCVlnOsSutHg/JggnhF
A14fLdHATdxDBNvpc4pTio76V24uB00DnZxhTvFZbfQfZVYZ90o1tOQLBjJeIgz5dWttIP14gMUW
M7lY0uHt31fzmvkxk+IiSmPx2/QcS0ea5qNoYGAF+BTqWnLqvMFARkAbhRNFlG0wN0MQhbLVxo0m
97udBqnfmK3+qnaQy0Mtne4NL4LBZZjtKVgGDiQxdsKI+74zM2wDFspset6+mD0FQpTjixUkk/bF
GZbhRP1Z9VPRrB2guI01Jr5XhN1Lp/bTLevuNznVLbrivnTDs5ypmJbyEHQebD0m9mrkPhXjj45q
zrqNImddTUYJ04RDv4TVaYhHEl/Xtp7H8JqubcXqblQ7HRvEE6JBWw1CYaGPp/y+s/V8BxNA8WXf
9aCnzdHokopaErHy8C4W0/XbOlM+457l+UkTQ/HJOz3aRmkS+FQt1Zll5aysLxZyCIMbp5r7rXSF
k7KQV4sB2ZSHhcrKSYHIfO2SEz7EyjALd9W1NWWq4geN5t7PmnFuS628cVk7KJjF4ZAEHcFFO0W0
bSAGG+4b8885TtAr+1pJ8a/p+Tv9sKy0Mzn5rbzYZQ6bw1XoGPOtp4bevRxA5Tn21bgwAGU9mh18
AlWiE0YyuJ09Pl7c6mRfAZtmbeVo9r3r7McR+qmtkDkQeAaBcwC6f5l77ZL9dSBsvRNH/w+VXLkj
eb9jcVnHsYBFFVinhPw3gaYRRlxodHNycvIcvm1NMpkUcs4+NarRQi3ix16QkktF2D0XSMdF3rK+
EGyxU2fGv/8uzY87KBRdNPRfVY+KtooH7IeFZRJbVkWCDOUiR81uZiAOfFU5yLNrMy9rYXRVkWIT
o9xp+q3nVg3l9Rk/BQjLtw0W2bJ1Pbh2/5DHEXbVIkoeEuiRqyahfBvnBpnmUbGrfQHnyI8HnFPS
2qOAmwkduqab9L2XIhBTIRCzlVwr6YMqz64EK9NU/woRGv5y9N1B9I2R8fjv75t4cz4syT0HhSSb
jKbmWixHP75zbRtM8Iy6+ljYrH8t7qXWJrDV8dwKmCi7k9CXzS4HGWo0yBAbNmnzTkBDC6yV/RQN
mnUDm9tHPC06l0lHod7IT27RRGfZRQEOBLds27nyqKaT+xBVgbeb9aHYNFavvOrqjHoAVvIH2VQc
NfVTc4ZxLEYzfE4qz22e67ZaHtHT3tuRq5ANVeG2lNwZZdONv6tY+e3NqMlWSQtBwkYq+q4EljE7
LXSJxhqe+ZGt4qhXHmRAOFQt5i71cJKDUE5Rw826aStHFy3VYGjlaBgUig9BsXyDlxdsG4r7W0ma
cAK7WPUJN3M5yt7hGFdZ8ximhflkFs5Gcim4nWEWKRIiuAEbpwiC5AptBMX8TuHzRzJWOF14mKLN
kvzdvCVZYz9KfpGBYMVmCBD5rXtjbXdZJHDEr6Ft6GChiug+KkcWU7MRfi4LuCQzILgDwMToswLV
XB/y5K0dYu1UNbq2ktPJHESrMm9iFmR99gIGdYvfodgYKuF+GAN+riOAFHPECWFR8mDfx2OGgjha
1Bd5Mq1NP7tzlR8vWH8kP2M/sd3EbxSv2kFOmQEVmA8qlq2P6hzq90o3fZHdWJYNWzPO4IUJfaMh
tx+MOIxZtBIV9dOXUUx2cnPYymv10bwLSDqzxxLsqzYzV4owG4+EH7nerU2TL5NsoJKdrc1xaHay
qbRzcQbm+pKqNh5FU698HUejuwmE1XmvqRvLRlV7mRN2x0JCoK7i8tZOtEeEDvn1B66yHijXPqRC
fUD1Srn/WQ7eWEAXaqthN484nsTufKtYSoFeezyZqPiOr8FiTffyoGALeV+m9h5fJffmEpbHBgD5
Lpo32YT/UWnEVhyy+K9fHfa72yLAKAp7Xfvz2MR/lF6SPmCsgqsI3BffnFrns6miLBmaKEV1RtY9
uXF7j5Og8zkONISAmqA/5FM8IMf8Ii8TJ6W3Uwx72spmaPDue5r70gEmO6WOiR/GDHMt4kbpkzzw
NDLBtbcdveL7pRl2VYTnJDIlpd+FnXbQ+ghGXhbNPKI17dnoB28fB8GywlNVe3bbSD3rpfdZtszJ
656i6kVJiJQ9/OxucMTQ7+Rky8wsPyvq5XgJz60GS71hZVJk3ahYxj9WgiqhQUJpUK0/yy7VDqeb
Qi2fSYepCFKnWriREzy7xm7SMV/D2Rp8sga8SljEd5W+ULPK0AaQA04ZGnczdN87tTXeD+hihqJg
RvVhxnWgEZdKhZxAm1Qb3Wui/oAR1C5KHXcbVkl5W5bq386SX6OTnQ282aWdnmdg1yuW8OT4g/YV
5gEOW7WO9E7ahCdy9pTASGvyAacaO6Uq+uEof0DmDv6IqAsMQ/pzjlEi/EVlLmQR15j4obbMsVwV
yzDzOift0u/D3AbHMSA93LmUc1Dzcg6K29hwwDBYbYVpSudGkPPt6e0aYVah/aDGwceIxlqGDfj4
P5sJX6JIHzHxsEyn2/YtSRFHm59A7Gl3KaSXc283OMP0lvq5DVvuPH01nmd2RU9GsNwrQ4HeelDM
GxsvmX000vTWOOtMn3XFSA6uBpxXTmbz9YBOevg0KtP9CBJjm7VGD9/Is59CjY+8dizjh52d5duU
tQDVWCtYL7kX4RE2TuzhIrU7UYxaz9O8b/j2sL8jCzqIQ4vFGcat1r3s8vq6XAPDbXcy0wkIbT7N
DroL1qh9dzwn2ZigB/0L/7g09pMtzM0muMmqRrrDITe5v1CVAzQdkBjYWx5qgAD1USH6ZQVyaffh
JNC6wjkEN0sYTcaYbbtuafl7xmR5hWsJ/EHApJTgUcNk9VmqgxbGk97PPxtx8xSMjXBGU/X6W9WO
Ro1jkZMtr3FfVq9FDn/H6o3oDLPOeGtK5MpC83UorOnWHpD6lN0Oqh4ILqX5djTGib86wlvE4BZn
V/N8mxeavobmlqxl0xR98kweOnO+H1PPO6hZLLxwxGjk5sGxCePjpa+B0naw4AjvtcDSWP2yl44j
/bmjVvDcK2NOhcDrt2qXQLqyEQgUAS1W4GsHdvRNCVvmfoDTO00JT2Ol7p/GfOw38NTYKPfBtNd0
JxbqjuMN5BMVr7qufKhbBTsDfJFekQ/Oec5j1L4Igl7SFpjLAf9yzTz5M8yUVwXR7s9mlmSrPCtZ
fc1TAGiKRUOcViPrQUXZA1MZntUW3uuopNZajqIXWeA4H6e+HE2V2nsMBxJbYuogDpFj3A8hFQ70
iEb8Zcni9ty2zmlmnbKhSR9nYQ9sKhBb6xY1Adm8DLi4nMsJsk8e9AVtJmpAt7I1ZbgQutoY+9Qt
UdMFwEAyP6yfM81E8waCaVAt+t4pSpxoBcHU1Lo/SutNi6zgyS1sb5OjRnNDIio4snHAJ7vRrAfw
ls3KLMv2S1L0N/i/mH9q8GT6Jo++j4D0fcUMzaMW298tpbOenG8lS9wnee6FY7YC8p8fHDE0xNN4
iLsSXU3RrEa1X6m9MqFigofX6OjDqqrYh14XwXLBazY9zmwuSrZhAb85rKCJ47388yymbwRyCsAg
AVYrz65xv4/GZmP6ZjS0O6duzX2XKXdXbx95Jn18pK0PynnGoXGsfZhjmxY3DRjOqYEzlhr5b+0h
aJ1Na/DaHnari3d2oZqevZFdN3Tt8GynS9muY9RODo3tnPES+a4FSfM2Wcuz0anlU8n7fUpZuK0v
IjR8S9SR2/3SadRhcy1aYwmbHEZgCCtALaHH16CMvpg9hNmXqda/Lk7QdU8IZePq5PU5oilU741w
7vZL5Ro+lgag53sDrBZONAZKhwxfUrXXPmkeJOfIGHkJN8YELRRG5HViA8UXqHKvpgptWBAJDNeK
9jYudOsmyM1T3q1z4XVUiTtaL25gH5py4NpXTcBYC204tHi5owc+Ki8eYHCpt2O1iB0PsREeRzBl
1/5gRiL52u9GxV6+Zdd4z0IKpeXWjJ7hnRRSDQOEM9x6PMguKav6q3+iAHuQXTrCO1tV5JRQqUpI
PnQhBjx6+qBZ+tchmevPmPZlmyYLm0Mqs07tdsywr2BNnB9dRV3Wk4hik5z4E6yfpkF332q0inS3
lt73WfKVTBhCrg2bC1UCW6fO8LU8Gk4SLy9HZZMPBflnEXwdzUTwLOYaAoMvm2PQdKuAz2MlF6ZJ
2yJGm0ZUw8Q6daHecpILU9ksVZDn9uEipoVwbOaXRe6dspBkXFMigBLXCEGgbGudFnGQTXmoirry
u9lbNhlwg8a/jshAOSULeeQmeWmyMjQqtWHPheHsmwXy56x4iu+ABl3bOUtGiU2A4Xk24ySBBhsa
j7ZNMVxgFIa4TY4CBLSWUain1Osqqe9x28mnh8tSKVVdYc+1FOeKNPkG7qL+DICr81Vl8L73Ubay
eZr9aYDPUitz+tz12GZOrZU8UHafdtBWeoyiy694JVskyvE8AECGRdx8Y6tz/K2O53FNtUJolscV
nj9/BbTVTZyMybfFbH8L0NPHabG5q3hegchFWTxH6XAnv5WqgY/AP/RrA/IkfG/KU6vzQYl4+a3X
lLZfRy5PmjJwl1aHUubGN6Mynsg+Iz8vCj6yEiS6jKyEni89oH41FwHPSq3Wu72onvV5X5ynIGcL
Qy31G7LfvirQfBCTO1CBffnUK8q4g0neH7wqLPZzmNuw563GxnKv00zrWLnF+ye7no3bolX10/Vh
L5/9KRsg5KnLV9lvhMZfj32otPqKR3m2kVcqnKzmBmzOvrz/uMvA8g7H0s21cvShT96I7F9xsimD
P/axxERXBr5zCfjpsNTKVxai7d1FkyIXfbPh/mPfKPRWrqIWSV2qu8B4Ggq+OYPrJd86Fqpg3ewf
1jwhkTMt3lNod+nOTAWR0tbNOzwClpXlVgdrsIz7HBzPupjr7h4ONE9RO0ViBV3VIxAehS3pnN4p
GcyEEm7IMyJADsrjc/elK/WHJhZLaM36uSYp2vDUm0PyrZ/5z6JodF6mJXudAhNR4CnrdxIiH3W4
ULQ4++zkylA25ahcG16bEkDfJt7P4P/X3OuV5Qtd50a//xnydXkL3dvLwrMlaQj4r0WtR8AmgFbg
ZmnqU3GGOvYBSXGBXExkdlagsKe1RGV4YF9Os9nt21axnheNlFndVw+LNVvPrY1aTOF6000vBpMF
yZ+hW9S9bKLlzU16qqaNDPaG0DyYQYXWnJirjbl3zjru4KLVJYX7mAWTL2fKlxIWzSP83J/ew7bz
7IntfGixk5dnbmZ/rQYzOzpDxa7fUhtlk9aKtwpkFsA20vmMud62HVTrCG7JWuVWC/dPrLxyx7Ah
7RblWbHb+HXkrxpc1EFIydmHLLXXl3ePh/1DO482HKCQm6HhOPYxCniFVF+Sp6LswtXoOvGmrNxq
IJFJZOadTRtZhSqcdthdpPeYn7RrrEOLV6p0pVC6qL+jLLwdAaFAJOnjtQMI9UfpTej7RXr6ltRK
uLbwq72fnCHaiaLFadSM+CSv6Q74ereK59wUQQrH2ibrNLm9ftBqMjlU2pcnyAg1Eh38YDRsMiO9
HB9ybwlWVqedHKQ6bs0aJzddryq0r8l9SRc3edBMDFYFG0yJqvrFS+1DM4TFg2ShjyqCeDCsHiTT
fNTMyxhizfU27uB0oIoYbjLbyk9LaOoPtm0UvizSNZ77A/5S8Gi0YXV0nJFqsttVXxUNPwfKf2oL
QQdVnQej7LTLTwpFCdahoim/+LI5zypN8fi9NuVPCrU9d61GXb0tE0yzBdBSOiPWsf0QGEg0Xn0S
eTbBwJmjm4s7owgVXRrMIki/3s+JoktOJGVY3TVa/NIrEPxsuxmjld6WyY492W/tmLuErwxUz5Rk
V7Qz+bdi/nnyq+f9iVKqXsKSGRkAczmTgsWJRgcJpqjhrfxz5V8ju8gD34ZyDRloRIjm9X9EQ5yE
lxt61P1QIVtqtGjJZDprDCztTRciTL+MGrZzerasSclY42WyKaCnbdJslnAYL68oLyq6Gjjpl6hf
XXLi9Q2K4nojuyLxMdWKCtq1nlZst4w3HhFYHpId3P8PY+e1HDeytNsnQgS8uW3v2CRblEjNDUIz
2gPvPZ7+LGRr1NwT+0T8NwhUVhVIid2oqszPSBORqq9k8ewXH6dHCLzpTsLYTUTnTQpl5rm1teW3
TW4zwLjbxLv1ABjIXSw4k5tcUkRE1x3snN0jBuT+JQpzB9gvs/IwLp61kTQIXwPAz6GurEcKCfus
GsMvHva4z2h1LmkyKBaS8+mK9BWGNR/4uWwO2cJfFRJr54y/Yg+aqxHXJKdGEahv2OoYCuY/Mwla
Shz19zZ+kTRUPWbWPZyNaf0dvreEZTTJPFdSACp05kjTfjYLz7krsTBW6+asBEr2A/qMR6psGpFY
a/jbcQp/Kj0vPHlFlB3MyJ6fK0ftNyZKpN+aBULVK5Z91dXkb/hY5nVClI+EmO/spdlnPsYFgaKo
R31wv5gT1T3pkMvsm+kmTdQ3t/DmV69O1qilJxw00SaGjVp5p/sJUhu8fW9Z7v3IiNx9sLlnQjjP
7AQ4qyWOd7Cx5F1JUy52Ov+KPSDrYV7/iglkl5w3eupJFx5q1bTAJ1L0rzwrvsnFV+MN4oDq872l
IJrVhOartLC+S27tQIp2HHALeMSMHP2Yiq9BSlV0F8Ut1rzLBfr6r7se0n0QWU+RCXIHkQw6dUhz
e9fDCOcxNvUiuvuSQkC+PMoy43GdDumyk13kzPI8HS8xFKFyUUObGmPAnL4pf8RmFRxFw6wpSsZl
Ya5unQhkngSTZLJ3vVVpB8+J4oNZsmnRZrX+4vZF/WXEt90o0dRJOS59MSKOYD7Juq10Vo6Psomq
bKVTJgFAjtZWY0RHGYFoo4Hu7rJ7+f3IzPW/6SN4dnv5AcryQ/nzXIoqhxOsR+rKQSxgU4Vt7awr
UuRnpwm69mIoYXp2c/xfqaYSlYsEZZJRlJDvHD9PkgNIEvWYok2ewYJMo10dZe02MjFSnU1qj4nl
/6fMrHfLVEGSWqO9Uco4uLaBihJZ75DhcpX+5mYhQMOWfIY9lOtuoXyYk/Out3nxXlXQA2VSbh5s
kqOTASurwRntJR6pRchF7fjeFSqKnUSkz+RUuc1SFHBckgafhmrIlvpFrV0fjwjTwNuGzgBFbRnr
BxYgaS3DMwgw85eiRxBzQYCO6fip9btP4KCTbv5kG8SuvuPr0yS9/gaXeUbSeoqfRuwOT7NSIJVm
KsOrVUTdWsvq/I9M0y+FGmh/q6AUIGZaf6qwwVbwjgHKRWm6m6u4wPqg785BNxi7uANIOdZuuPZM
ffjRWOXBd+z5K440707vduuiZu9F7tn6YhZxfEIhFum9pSmXNnl1PUW/SeMxPigV84u+jI80shPS
Oxvel0ZXsyfQ1Nu5Sfxnc1HWswoAE1oaYr66NEU8r6J+M2CI/SwhPwVk1sRZSC1j8Rz9H73V0nv3
t1ue3sw9lfyi+ZGStt3VCaDQrJ4+vGzWf+K1cyrJZn8vALasXCA0K4Oy56F2erQH8/prkvnGS6BU
yVsd4A+6hBvsz8+K3w9ru46Mdze0/Q25PovlAK4ztaaKrQoQ5HeIBWQVtHrgTZu7BzG2s9KPohyc
91rJtRNfJlCci99dNWAun7Vu88zb0nwFA/1uW+UHHuzvnpnMH4UNIQFvi1vnA6uAlv2zwrbrwxud
DJ9YWNZ9ETarNDPa3dxfMz20b/J2pdiLxopZ6wdpZk4QIo4/m6vBCK0vRWFbXxifDztq2tVTorOH
PTV9mm2SpolXegoGV/6RaglbQQEItpf/gpKE6KrqcvVqWYP6LZqvEqaK6aM/xCQoPDuHBXSYdt58
4UT9Uuk9nE+E6fIX06ymlcMx6JDCvIE040J8X8YsnIg15h3WXaw7UmIbMpY67B+QdP4z3HMX/gK0
B/pYHu+Fmdqu+USAs0BRK/pzjhXITIFS3EqPUl1mUsaSDHOwUvw8+DNV+Paida2fSGXWN5kY6NQb
nTyPjk3t1rcbGX2qUUtdCiCNcYCeD8pWqlBmNXirln3VwbZm69UKd5bwbMySZJrfP93zcSXNwpyG
JznNznZnbsp5nmB9ZgX+gFzkjsNyso6MyNg+YhUQ6U+9llOQ+FlmPDpksMx1ll7pkAsFhl/jHr2P
J6t2eDR6kihRMXy4esc3yI8xwQtMYFRxHUdfGr8aLklprs1a61ZKZtZ3QHo2m+YKsUWqEws+3ald
9PqWXnl3SfPRK4P/D3OR3wRf9qiihrzcuxTEmisnrhDlkvUATHon5VUZ17muchzwTJYWrkkJLnPN
a5wvLkplnqHWPLvj+m6F7KqoiiTYfNWzZVzzgrJP2ik4QjWZ8w/bRYgvY0eJzy2o/Cuj5Y/HsXBq
aDtFT5ZmjJNvgmRqsrnFvB3MojS9ruDTW7buWUNf9o54avQM49+0nQ66VuP305bfSz3HhwR/o5Xt
auVNisrImRsrsDpQBZdUHtrr9s4b2OpKL1+bY9RQShGpT8fQu02ORclatD4l5i8in3Jxl7vINuND
4xiv01T5pG489JRL+7nzM48DG2SfR7zq9arfSdBXx2KX+Foyfxv14rnLKx8pZsTwjYD3Y+lrF52j
wBe3xhMY2zZUF0yTkkKgWHBa/OhJ2CKwOrO9s4ClhBHyYJCUTXVavp8Xy6nyg+n20epfCWLJIUus
cN0Pqlvx/pFbfowdWwtIIcnLDdju/nkInV8Jb5/t+HPNX+P+fXPYIlk7O+4ccgIIyVslXlR1qX6d
krJ7bWu1fG2G9puESxLaG7gQh7ibkMtTWyP70rhB/+IV6c4WneE4RLu6mBx7qbWy3vFW3Nd21G60
jlMiIrGO5Rw/MgSCvtZFzB6H93GUeSMuyZmBljfNNuNVOMIwf9Ioe6Bsi55fUlTRU6kW61Ibofuq
ZRY8e7qjXEt/+uoC5zk+QgghBs++4/QbvqjDRoZJr3QYw8zGWxu+mkB2QJosg2XIgKqR/BgZC3Ij
IFPKhUODters1IJuSPM+rVnaxdLzKfj7l5SH5nz0OgR27KR0z6WtOOc5bZ3zq9w+gtL8X7F/DTEt
W+dLibrXo8P9/ehH7F/PY4c+HjjVX6Le8VcoC5u/pI7vGadUNTMUEbyt5JTusXu6ScaHkWHeu+5B
YffIHOr123ARSr7PeWSsHj+HVPe0Q8BbXTX9qLGLGYI9hAP7xisSVk5Zd3+BViOzxL7SRoJErWY8
03y0S9siN56iRsvATrIvrKsyeIcadlC02QL2V6ZvmR5vBPI0Z6n/ZPIKWkmzngzvEGfkoqU5Vm2y
rXqPw8yCj8r7bCLRE9uXpA6dU4Cf8TZAHO0sF1dFUDxwsgRTLzoGO0BGRIL32/ugNCXtL7fOOFVn
xAx+Tb93u52208ci2LD4mlCi/jk4OW2XbCAKzTs5JklHpze3Bu71RUJhEphAf+31Y1I7sAGSB81m
+BoBRbnIqhjEJDFQTcvWirnUsB7tTupV0i7TgoIYxipXDi8bSRCHdTftJf7IF8tY1CeztTz6X8+X
mphbx+TAKdfvycxqnB6qehdC9ybBkVjacVa8v8e6ml7uscZBSi9UUtTxwSDIZbLma7hY7sZ1iRRC
KlfLGpN1knntdlh0FO5BXm5IKiwXPWvXISnos7TuE+8DdUxLe839Ia0gAhRiZH2wbnPSI08N1rqr
OnCtbWY7UbiNenu0rY2pokj838ACARPkrOCnQa2Rj6JG92lIrivFobC0v4E5T3sssPx9zUv7Gyok
p6Bzwj9VhFrWoV4NV9Ufg6sx9ePaS6roT+riB+j/+XuRFTE5G+/F1vyQPRBCUViGeC+GElFhGbw3
CU39oS285E0iTpJdAQhMz9IFGLxb9UOmnqXTUjlVZwkuhtLbWHa9w+hg3kqv1mDNUqGDuJbeihfU
BavrcHV/sHEEMlH6zus8jsp2tLPmAssFw5zAfCn7cjwj2oK+ETjay+guPsbS7iseVy+FS5bDfaIk
wFZwxVX30nZVTrVWYZQGcsDk7gyUflY1qf3j5HbWtxxt8pXChxwgC8247w55oI43hT/MV/5Y7GAJ
11E8PTtj8UGy0PqWeI136mLQaNIZhlm6L6vW2koz6rpyE0RqcnRDpOSSOOa4qCa7BKeSrWBSWrRB
ruhpg28BrxIslD4/nL7VbbdY/1Xd2Ywa/CLhy39iwS9NTolrgJT1+RG3Q5GpW3qrLEy2M8hr9tn/
zM16qzwa6njuQYZTvYm66ddt7yYThcKxPQAjO0qrhalcHO9j2KWe72lsY+7GXWAHzavvJvG+LXsO
8E1AMvPRBh1hXH3PWCtL5VzK53LJjDQ+YbS+f5TVJd6llr8u+8DfzCQcnlswzebA2Wsd4Vp6Cky8
DpJO91/l4uq+sS2a0txEv2NhSgq+b2r1IEOko63CU9zPVOmXYXFc2Icua/+DZtU26Ez1Jhcl4GSN
UW8GiMKds/Wk+PuRst1Vev3K8o6OlvSrx4w2BVyG/gFaxlWi3YYJEu5QdNs40ONzFGtfZU/2oFx/
YltLkPfSxcni5vCvcVZnuVvwHtVKLTzSN7o7VptaSfX1Q1UZAB49ne583IHWBWanx8r03GdncbSo
o5Bz/mwOa2tpSkx6XTf8G4pgcXzESdzB/4m9tQxgsaW8oY5XlMw0zql5ec2VJj0NtdpyBG+Tm50g
uzyW3fynOoWbvBj9/3jZ9NXTcut56CdjLQc32RjqQMs2sdmjEqACLX10HEPKsy9T5V00ACckqDzr
YLaDecXhy9tMbt5/TSk4r0Z02/7S0EkDuIvmCfqJe6rszZ+douPh3WXjm9JF2E7XEAvN2Gowxgtn
NBTZdsUoFwrS1ir530QP655KQM8CyX9k29YgeEYqBKDMh6Pul2p+clWjW7saW68OLeb8hF0Sa+1A
BV0dP6QRskJdhiZyVlVGKgf1Sr0FZI77bF72LYeL3O/WWRsDSFqCYwXDcqM+buuhcM5ykSA8i4Nf
RcpBQvenye194v02ICGmR/OTjdBkvfr0MCvDCrMbw3qjL1lYBNz6dcBKtpVUrMTkLsqwqNTHcd1K
7vaesq3Tv/RYRyva6oatMzbTd7cLUMgN879YH4J1mbrpC+i/5Pw/RoxOGqz1ZExfFtLl2ddne61X
bX4dEVx4qetUYVEzAtBTNOWijmgMaYlx06PYvIckPvf+Stc88s2/4yTdxxUMie4gI6oiuerJYs21
CNOPyZOlDsldoF4icnHT2V5VSq3tbD6L3gYBWWNP6aZczXk+eps2G/+4H3piRMJhxZTssEzupACi
BP+jbfeTv71vSDqOcJuk9b9OLAf3pQVb+jLb3FeZzEPZeOx+hipm3D2CBytNZX8J1OjIV9c4sT+q
jY2c03mnHdUlpilzoK0eWQGdwby5jNPjsD/LkGWGPCUyssq45xF+P/lx7P/vJ91/hKHAItX50UWZ
4WvPqq+DzEFpL0yvxoDLHvJFzX3Vh+N0Uqve+hbir7JX+07fe30avfdOcuwmF3UovXo1fFu/Rkn2
cU9O9oN+jY34UytnHZyo6h0ML+jh+FZokcdm2GxVjCVXtW7DD0hKo7pM+fMd9zA61tqPZraV4rmV
8r64t3GKw/i2+91/x0RYlv5rvCAmIDwVL75+dQ1zxj1ArnI+luOyGebeHinvNwl1XT1vKY/k/Jcg
vRoBOkWzAgKu/CKPmDQFciExfCPQwvqN0bBa21hJTH6Bx1yn6dBaE1e6GWfdU4tb2T5Jo2EnZ0SQ
8X9kswsAnn/YLSi912xKwSjfkRmFzjG7BnogfISKtOcBIuDC6QM0ps2afgVV/DosLQlNys/A9ZWb
NHjJg02ai/JOf0jDxNyEdZbslUWXpdb6izvHpO/Rzfy0QCCyaD3F+OvKOvBYOAIPHTl74C32r462
ucVIqg6sO7fCTO3X0TVfQqePPmjhxOZPpFJaL/qwC4sFOG/cy6KE+55hixZFH5XSaJeo1amTLXP6
qIXGEAXqQXop6bNy8mS/fLvX0VpnMJMnp/nAvlTZ4/KrvVlG/x0oW/YXX5M/BoAibzMU1wMGyjOO
G92PfNmBaX5arMaW07dsyDqqMImjmTdAYM5bN5HoX3Ztlg9rO4nc7zIHfTbjNDhzc9+16VUY7o3W
c++7NjJryH+Wennk9Ruw/evgWqH+y4cahEE3sC8YA1KY7YJVyKI8uaLf/a1fWn6K+KOepGhTKfmy
N6r2kVmEr9KZIg27Koq6vkgzIR2+HrD0PMiDDEcZFvswmGh5gdVrCipEXoc62+1VMDp4X/1+uUJe
U3eKSzXp8RY1qrC+RPz1QWSZL4+4U7jUWBvrSULylm56w9mwxhdP4Vz9yOLc2IM7KJ7YBiUJZ168
NkbdfJcR/tLhiwf8yEFxw67KWYd9+sPncLC/d8hAufQJx94gdt6RikU99P4EmRyExY/QSRtSwhlw
5iCD7K+bU36sfMDq4F2XQ5tv5q8DNEmsUZdz4mimrzXIHbbzlNRdj6K0V7lnVM7xnW8WP9L7LYCB
cquMIzO6oEDnjksndqWPMZOO7a8TsXa5fXquXXV+xifG23tZlh2KJq3fPGf6gdxd9ldozB/11OKk
C+p+AQ58GiAyNVU5fvhpmt8GL0u2uWNiqLFc5G6C08lbT4vCJxiF8ZT1F8hVAe4DP6kfkInOxw8t
V6qt64MXNTU+P4VTJhtFS/UfHsyAstTinzizg/D0Su2V5EBytAsVKfZcKckkKH/rXue/RD7IQs8J
vgUomX4BcpxerBbRdzXWUSHm1Jpgvdggmcn7a7DGE4XAq8SQncLV9PfF6YZL1FVYX/4OybDWU5qN
VyDqLR0GMj2QKfa22VWYTOXJX2n0o8dp4qdWLd+y0Y+/KBo1igBbjaNG+eMF1wlUw1xw1pXdP+Gy
VX6BcX/0lpdGjsHLUUdBYCNN0u41yo6+fpZm1f+I4376lqNx8ORzCweNSZAMcDzBLGcvo5CCe7eN
XnsJE5sNhDO/+3HZU7RROpRyuKPi0N/vEH54H1TX2EncEnX8xxAP16FypRRTf87CITl3EZ7rQVYe
KhGsRr3NWsEQ/692TlphE/VAj7vBhObfe9pKMJ2hEc5ny1rQ8As89NEUeKgMlt4qCwz2OdFX4bfH
GCPEbNc40kIqT4apP/oFuXfplEv4zwhpmaixHW1D/TUiTNvukIwx8KNg/tNNquHs2FZzU8LevKqR
te/UtL1JCChAvatKu908YsuksrM3ffOuL3YDvdl9J4WTvkDst9+yJscWHduBVMkREMUQZ620pvFu
wpzb6uEIQzLUnH1cjM2Ob2aBkkwb7jQVvbu7hV8AXQOvkSW6ZCZAIDNIzIflLoZnYGMFsq9j3NxG
BEu/If8z73GPHbbSLJZXcpVZ7VGadgXeARW36Xof7E6rkGz4G6yH6DZ1yknz++C95gRy4fVlrTx/
PmhV/5dvJAqeHvAfu8lTN0rh+XshPPZKhKqWNBc6pDTHWTNWs67iBHcuq/T22HDJHYLmuJ4M1ryT
DZwpXoWPnojUAbVxijlpHea7rsi1c5Vt5jkYfti+P255q7SnIkaBxEujv2WzZhpIIKtR4L5ijBqd
MQOLt3nPRr3GccQl66DG6rfOyrSrgqEoNTPPeLcpye8HN6duJ6CZMkFwbhr8izSZZPelu4v8BqrA
ciJTQsW4xqgfSetxSPMXZ93CYst0jy2FtVgbYY1QQfSRUz7agcVaLuCOIdmYmDfcyQG2p+Rr3Q7C
Y1f9KNGL25fYIz0pau3PuAJxS768Xfd1n267xFCeJKYXBq4xJXW/AxoD77+ay+jHGMVJtnbWDWcs
M4Od6wQ9dLUOQySvJNMptyopLGDYXPql53/Fho6KQ2pOt3+NLeUpEvSzS1nVLtB8vKkxmqAsMqlk
17M4udg6zoWxfsIOFwakVeG41jvWJdaT/KXMh1WVD9NVWqmElELf2lYZbCTWetOSRepZCjvytkUT
VOdRErWPtgSTYObfJLf3QVFtrHm7tMDgmRNoUH5WIAt/PUOCVbKrsml8LjtHWZUFHu1y3pY/oK4n
1YWSzEmO5RInkTYgxu54K1nsMf3M8Yq8PBZvCT+aXdDlmwCtqvWj477ehwgv/QNu9sw82naVOv4b
UB4tQPTH5Q46v6PMBX+e1CUfiGUiWF8zp27Wh/E25YDtFCtnsCak+pJo+3nDKrvWPgEHWadutJXm
4+KgQaI4vX9WURxwVlmSWye1jG9zmNRPGBJx1lXH5YQ7vnha+1ObHPf48JFpFXw/UgetXRkGRn96
SRrTwRbl18x5sPujCczL22uFm3wP7IKE4RwV2yRgG+P44XueudoeCIG99wfH/Kb46UmQixkbsDWg
B4x47DG5TiPGWiJIoibJkY3vvFXCONm7cd+eO2NW1+3kjB9hw0YXUt5wHhS9/8CswVKKNzw59qUe
DS/eCP91odYmCpnVfAA3LHzc2dNehiIvbosvF0t1OvM+RPT1m+K1fyJI1u5RPaj3Yi5wMe1u+MNe
gnrV1HsxFvguwWzEeqfy4ddqg9U+wYhWYMqBdUAaqWHzC8AnHNv6q92quzvoATH4/aBGxr1Z5cXZ
6er4C/ybew0h49SD5pZ5kopBbFf+q3N9lBfGxuxPbDFicNOswmuYB/i5Fm69lfGNYY74n4uVVUQF
CDML+zST8H0USOXucR6UQqo0qyXFE6JpKhixx4/U+chtABepoJqpfEjHgg/zF6CYhEjza89WEG4e
kwRiJg/qcVbY6AJ0TVzORFU4NMk3bJyDG5SP+9odztMuBi/4LMt2XRnd3gkCb31f05fFPv7/jJCd
QDUW6YVNw+UON87xgi696aWb9PQ2JdmrhG0qSPsWk7rdUKB5sbDXNyLgMS1C21BdjA5rnD4GVCKR
eRE2URq8LiSWsXjnrqY+JcH4LVjImq4fRdu8yvSjCnTzo+uf5g6qZ62E3aFEi3gnzcLqL1WSR2/6
hJmZl1mwmJfZHWhgOC9qfe3YRd2Wp5bh97xuM+y3eUXvSqUuD23gsL+E7bcXv8bO6VXETZGnkqY5
FuWr3uLRUzpwt4EZ3VxMPK7i5tha7XkQMgl6oQaWLniY2J47HouYQ6Kls/Sm+pRuq6WJPsd01ru4
XkmvVqnxreRwJp1yqWNkdTi5P0uLDwJ4WoSz9NnAnr1Np3Pq+MbVrUpSbmEF+6qI/5aQpc+gEWzp
sLLvuJ+GxwlfH/wdlLcgiIrqKzzuau3vy66c/gB8Xe2Hzuz2RmJ0f/j7gFX0D2pZ1X5WkbuTKAmt
oP/PjLC1XTpesyvayHmFzYsYrF8HL3FalAcrKoAVqvz3d5w1Lig7sYUfk2DXNCp8waWjt5vhIncA
DuAcSPt+W9n1KXX0+GjrQ4DS/DL7MQdVCyNbHAqGMHZe1c74KYgaJ/HzlesGiJK5dX7mPRtsBYNj
uTvDHYofgKe1bWwZxakBQHrqLXS20Q1HzncBkCMBu2qjqv5zbPURolLqP0/maB59rD/2sGaMLzK2
7K5+h4ekr1q4GSSZe9EyG4vObFhj3TFeLHQrLsZysWe0nXeN67croH1Ac1orbK6ph/ubFrK96a1+
7NGwgJimenjWKXOqX9iz20guKCABnObMBh+jLukwyqk5W8vFr41TRH5yH/lkv9auX8fnQpk1F7sz
bi0/bNHCrJP60PQotOKjeiZHjbiN3Fpe2rF4zXV7pBT6KXtvaE53njR9dU/jJ4tPYqiVZPTl9nf3
wyORmjzHSGmncBazYEaCzDPDA3CIj8ywKoxM/rlwym3GlbQnj7Jt2lOxsfrPQzB3ru8zqnbK1m7M
3vLTtMez4GBlu4w6Quek6LfFAIIRgQMIblQYkppJcRSQTSeZ5dTL8oMMlKC/wIfvEJ1ltKq6+dFY
MtXSK5dh6PJDjXzMSjr00DrWAL1Pk6r212G5uIERk1EvvW2KgMf10SF3flickobTqnSGoYKl4TKs
VRX7bCloMCwtict4aXYaa9QcIEIlTelwq5CvZQjNrwbx9gzH/xv+EijtNXX4LBeJ5xbk6BL/ILBy
/92hqsXBSkpsjpcOGSx3RlxmVyu/5ni2mfdOiTtTfoDviTlhahz+lceVI0TaqR8pFYmDtOTyOHN0
wfSBDZ67H0syCG+mF2XreyYFf9hXt3GSTTBb0VVJyuCSuH65JSU2f/A1P7mNH/3UOo5MgEWLN4qo
GBvGTYwpwKS/dt6or2QIIqBkYbT5hzyNRGy9bme/2BeBo21QX1K+anOM83jTxT+r0FpDjaZC0wKj
wu/W+GFmgOAr21C+oDmB7UBRTyREVOOojB5LY2lkz6lazAt88RiE7PfiXHPPQglpJ4EKRp+bnVsD
Q1nOajIYGt/n5lxr46pKrf6ENJa2Dix4YtjGrYWtAvCQ843VhW+2H0T7ABjMiddDdNIDqovTmFEO
6rqzZWNQaywXuXO1PjunM4f8PBmuVdf/iktn3RnprlapXUjz0SvzAw3dgIZa9O7R+3jK7x9Yc9zs
2Jd/sW0sZhqn7Y54YATf6xoVi2R4z1jGz37X2GsJW7wr2EN49ROMYOsNuMneWiRgvBFHGoDgoLqW
2W4avSmtGt6aCq0L08E/1VmGWQViCe4UPks+RJIbj8zI/yEmQ3J9Vo5OaaNoTCrlnicZutdwjjUq
adBIrIYPdDGeqOiw57Zj9ozsAdLdv5LJeuGuk7TTnh7xPEVkb6lOyg4+sJQdxbvqNCdxV23cpHYO
Reg+9UkKyBw+KryoeuFF5R16ilZajrv7SN2y0bAbkcBALXN6qez2lWROexZql1zyPE+2Ot69mwfn
ixpydjEx7ZBJd6JXwVRzmSqxx1QNc4dNnPAO4Hz2a5r0PsYtP7VVy0OJ5MxZOHWlHyJNGyflkzTr
300hHiVe8qtXmp96F86wuOk85spgNbOLJ2EpPQYnWtltZ3XiX7d4A7tsiZU+3HqLAbC1+dQI9/g2
YQzuxpToSDxwfE9M7fy4zE2of27yW4AQ+D0mK0gZYf/+1ywd6txHm7ypHAiBKjWK11Af/ZMJg3mD
Dsj0RxwMT2qH0HQT1/Vejqr/OrnK4TdckEzSKxe7ydJt23qorv3u6OWo/GjLQJnc1gYSMaBtEapE
dKBefNawrfMPHCJepSVxMV2T5mNEb7Sv0wjmYfXokHHKrPuH3hpfPxm2yZBqwrA1TJ0j2aA3Qavb
C26d5Y4vRpO0JOJokrHFftap3qQlF6QZKY3MGGXLrLZow6flGY8R8gx0QX49Q0Ysz3j8lMczHj9l
eQbkFOc8leZ/1FwL3rzU/WoDgnjCFS58iyoI9lM/VzvpjMDKnrEJwRdp6ZWYAlKzoLZxk5DHKXc9
p9F87JcRNep3ZMyA5UpvFRbNS7WYHv6eDjdk31jQAxeWdlptfSsP/0YmgroTFubf1FgzKVK36rVQ
ppJjlzcBMirnZ76MVGK9THuP5/m7R8rwZCIFUv3ZBJAMU6rdhvPuFibpLdef/qgMqvjzlOCyjuZp
O8eoic0DUj3EHcUnnjblWUUWhI80mgGa4ec7wYSlMbxPQ9NwzhWMGXmw/2pLv2sP3lqwZWYe3ELT
iTegWUZr5VfZeJrK4NX0C744fdTziiv9F/4N6tfBSTkp17axTps6+tP2LN77vf2uYKW6T4euOGSx
FX7jJPskA1rA/WtOwtiPYbmDcU9wdFoYKi5/pqcuxKAMcSxnm7pe/c2N5/dhap2fnWEfY7NovjtK
N238ZahmZ/N56vxPQ0Ur9L+HsmRGp47cR8GH8uIWbblV/VL7GCBBJFob/3QdI4B13OVviM8Ne9ef
oyMsI/MVhA5KSMuQMnFXaeiMP/LZStn+DOGVjWBIruijMfN8TR0HsJ7VF38oTeidEeseb5nqlk9h
pTxbrPw3CSnYMWxKx452/0zIt0Dw1GfpBbmItEwB/Lzo1ZwT3GgpK6qvxkG6TcPOOX/8uE9VPC0E
WYVNjXQGLZoqDTXqHSr70aGb9QxUgRY/N3XPOyFJe/XSNihoLzHMH3rz3q16+EBWXo6NcRMpvAv5
CIdGb+57REV/jYkyVWW3V/GRekyUH6P0SHMoGO2ECNNdXFWFLkyG6WhPCbLlg8a5fMkuJa1Zbqrc
HraKv6AOc5X9qgu83K+C/NkvMRCMvaJ9QfEp5OvidTg+0ZxgM70gkqPvUXUFfC3N3x0JXtcKXBqc
PJdhSzxQI3RpM5gnsetCSFT5AF1yxzrJk+7j+gZ0Y5O7gOv7zkt31eT6J02d/VOHKhQs+KWNbvrT
kNYNu5Pfsciofg2U0TLuU3dF5VDZStfjUviGaq29JsmXL1AKJydiZ18mjorztW65JzvQ++QSwiTz
+ZDvedljPU8Kg0QEC/160mMAuorhPMldpNk+Kkzzl0c8NQd45yFvjKcWl+JVlmbj3k5yY97ES1DT
pvsUaX3qGBQ3XFmeP+ylR544dJyE7II6NsmzGGGUdVaMHf7v4fh0j6S5MdzbQDxyp3ualr5URkuf
XHogjPTJvEfUnbuS86K3bd0UwVPFosiKVfytVaoAYaCdUcBIAjiHfLAfKBEs5aWtqP2Xsh7txV5G
vakoDJ2L0fnRhAh/rDloTOBGm3YfDxvJ5Ej+Br9Qd2/gyrSSpE8pfmoogjxPbdeeZUi75H6srnX3
WR6qn+Rc5SnL2LZMf42FxH7m3+I9jW3S4ABmJyf5ZXRr0K5Uco5x46s3CQ0WjDNWHRN2Ib/ugEbK
zcSSKrFLrDiXUOAAKHGBtK4esyjD/tWYP/N2poCjp/5r3YQfXjup30lu+BtrsFExm7riI4u/Fn2g
fe8bjXdqAzkJ00ntO0kOxBbT6i0fy/miRUa7ltm+UVAngSt3zdPueXRRYxhWd7QcuVo+mIHjnv4f
ZefZIzeypem/ctGflzP0ZjH3Apu2MssbqdT6Qsg1vff89fvwsFpZrbnT2AUEihFxguWYZMQ5r2EL
rWy0hdsCjfKtKT6Ll6aMXoLFlNGJ8EBM6xkyZjkbxyxtVUrTHYhvuGNfFLPZ8yb0fyjxhLj5nH8q
gwDRkCGl+pb01mlEJWVbzAAlZvYq53606tsogWcc9JbzYqdFs0l0L/6OZMDGMQvzjzjWHpxBqX7P
NU/bVthcQahy1KPjoY3vWA18fCfozrz5lFOQmu2vZwl4vXNfB8rp7+NYLhWHAZkp3Lq1+hEVZNh9
X0cBdbZ+ujTCshxvWe8brPiDxjIQr0KpGMzXeS16rcemdW86LI/f4Zmsn+wnLfFvymXGZUO74qGW
gZQ3zsFLveWv5ZfhB3iLh1APrD/SEENVKtxfLLSJt73VVU9tEdkHNbSaa8iy+U1eKdlBI7f1PPuu
tVFNMkzLdAfs856KU35QbUgf33FVf7LxoyhmzzrZuT9B6KOZInC5SSkE3LG6q5HVXvDFS5XsctCG
7jloHcD3S3+Zmv4h80x36wSgPCygfOui/NKU5b40qySMbkV24NJ8N0oR+lZW/zLaF+ofb1zYxlGo
dzuZ5+9z1/TOTgqN5UpO06U9TCMaFHLqZ7H7FhWgm3NOSjZLsTE/DpiR5JC26Rus0D8D2rAPxTA8
O8OMeMNyMMeERb6cqqb71nkZlr5BMX7Xy1bHyOPPaa0dwdI3A8wWa1YlZ3RA8C315vZ6TFr7vlJS
KOCjlX2LHDYJamXeeY7+FRiudu+aChKQLqQzG3KiDZiVzmFg6xYktnuox1K/lz45WHNw59rsya2q
5HNTj4p+Z9uPEtX+DEWJGOKwOX++zJbB1nIoL1b2U9HVJEj/hH0lLR4qedLerHAzaS4RGbbObYH4
DTwtEKDLQXab68bTT3MKaX18kL5LSF5SGdtc2khDw/eCybOXwAoRbErEk4ckmA8u0k0L86yrMA3d
vMj2Q+LXyMon8f7iVg12xLvv5/mcl7lyja4QhJwYx74rUwtMaJY8fn9kODgNguEO/bKsNsMC35bD
u/a7UxlyCr04j4vs0whsxxuGXWH68dfFR6JXgKZYLnhKrA8qWKlJc8IQOT+Omq69mH3/XSIcB0YQ
YvGfchAp+7wsdDKfeXfnaJqy1XSW+oqlAExz0nwLx628gdxev9rJ4vAEQ8sYtHOc8ZuQ5n+PiqAR
fEIq9S0qWqRkJYq6XHUD5liuJd3+YGln3EZCBPW59CWq6h5SaGynJBriJwWAFVYHWvjVzQHg2FTX
WaNG8xkFkXbfJ631pf6gBkn01TAS5IF1wz2b866O2O1Dv4UW58QdfL2FeSeHSGkhZqeKt7/0kWOD
obdESx8SveASJTDuU3/vF4lzHAv/w/+obZ73KlBvH/7hRddczhByDW5XhfSoQjNGYuIFVdQNQX1t
IJuOuFNqDMCEyE+HB2fJTwMzJz9tSpZaOkJJY0clOHaMJp0dBrRo3EvGOlmS1+sER9eg1Ma6Doy6
yvUbRASPSt+pV1qtT0Bql3Q5AlHkyDtQZ2gl1Wg01pZ9BbuM9c04feJFFJ9m1CX3gYpAoVcleIW1
eXqHHux4NzYeOQqjP4YD8veiGSKSIJe+i1ZJa/lvcRIiwZc46ZNg6ZvYJJD9W8Bil5jL9S/Xigds
DMus1Skmol8kxDDhkM2JFu/aHIq2NGVgJY9VuqreRl8voWblZ5vRCrJDN7HdhfYV29cuRhwbX7Ha
vQ1E+Fr65EwOKn5ZzUFOjUjj43cJD/S8qDcypHlh2i2Saj9YplSHcKmcyyGRSrmcIkLH9GnRdAPx
+cJLo8LzlcB3MXXjE3OZLmcyRc5+zlunsAl4+zJONn4rRl4d7AK5f+VWRhTLOS/4A7nFpWsddVbU
7XLjw6BwzhnEp/W+X8f5YDVk4fGrcYy2ue57EgDvT0fbeCwjLz/qaAZdS4wRZoV+I6daaGfnYIxm
FhuTU3v8VsKs2dS9Ht4MUYu6zs8zl3WwApXu9Et/LDMucZe5scd9Ww1LKvHnVS5xSkDOETmWv4hV
5DNSIIt4hZo2XXSIFcc76I3yVPwUtHindYFeFOFsBMdtL2/IkE/E7leGTodB1DW575WbIwSdRICX
nYZfxgDgdS+dLnYU+zf1dqjr5bZRoBm0QZ9fSaEStULrGBp4k0hzKKb0lkTkV2vO+peg9OMX9oQy
JAel0l69YTZvpSXXinzlRXU1Y9/1sfJqV8U2Bmn+GdZ0fBgnC/9O8JgYUehHyKbWJlo2nWE8g+mN
2Y3y0FLvpK9ftqQKSIgdjsjDPpLd6LzsRjN2owmCvbiUL5vdstM6wLNEy7zp56U93uBYElgnfdTM
eznwA9ibsu+5UZY+R6vM+7kNrHvPN/emV6FB8DM2RWbjujXH60uXnBkpKTCn77B8XmKByJQYZ1n9
DhYeEEkQX/oWHbhphybPeCuHNg6sm7zUenbEerQROXiq1P2VATCZjAC2dH2mZbvYHqeTNGPTex27
LHiInLj5qBTncHGnq92sA3nnVNFn243INWZoM08Jxdze6MG0ex0rNbN1eN9ymOr4jyFKjbO0pL+c
vG2Su+zilkmoATp3ZBz2jWW1+InpsFdCrUDWbJkuE6gZj4dIR3ZRZrhtT9EyCS22/mkfVqc6Rx9s
g98zZunLYW0b8MktBQY5kMo83cnIeprMYcEKuzIPVhV+TzCWZJOy9EUEHcwy13lroS0BCGDJvora
a6Bb1a6JEU+79F3cDkQfVkKqJWS2M+4xd3wKyZ6dYxcWqkh6g0v8AE4lfQ6KObzJMDFEyhF97p/9
qYPM1r/pR2UrvAnb5K4cA1TVHMi6navvRQz2IhDbSGVV2qbna7ip8d5TQMAHx0ukzPZZhO8gD7jk
glT20sLJ9MBN6u3WzPncMBOMrWj0wDagYpGaX6VPdHp6EfmpfbC95qTf2HWl7+JyMs/YCHwrAq/8
ElrlehL/efJzaDnBC6z6Ij26lX+2nM+lP9y2C0Ixrev2YWkJmjH/S+vnWAY9c+vzezqtQAUjH/9Q
UMfHh3RR9ipi1Gin2PwkWIbItfHYzK9EbTHWkVwEWtPVC4PcTwHr/xRX/LNbYiRaAkj3S/Q4DORP
//sFJLIZwSc4Rf5HncysXE0oiK5ZpldqX+LCoU3TtZyZRsDoGoPbRKpspbvJE/OqGBToKoTrTCZT
kuK2it3e2wXfTZSgy+FydemDYIcYafZp8tv6HKEGupNiWhvpgAwrJLQ7PBqfdbW8lf5wzBQwQknI
LULNzTScm8ZHCJ/df39X2yN1/KU/Cfp6Z8xVe0YoWfn0XTqNkO+YIvcRZfgY4iILW9bSWFlY7EMW
UMtroX+Q7nyCEpJAf15/XvlG1x9MTtdfy+UHWX81GsL9W8fgB5KgHmWmvVY1+SYboqHdzINZ3xhx
42oHw6s+KFOtHt0wam7Skt2JjXI+6/wDKijWM+7IaJ0bnrMBPWOdcOk2n6cagnru2OVWRtsIgkNX
7kno2169RZAKAfCbCYHxG83yza3vN9a2NlRUg38OXJppHszNBmeV+coJtHOAn7G9LfMpuP67UxfR
fNDMQ1xswPnP57nbS5e99MuZXELOKh3hUzQ6kQaa0eR+47800QEEnXIjlUapQEZGb5/QEv9smgNb
LBnoDRfZyaA09mtnkcQPZtliaAsat9qh0LvJ412e4dM0I4VhbkKEm+/jefzKjx6cmjFN76vlYPFR
utfUGj0Fa7GcX5pOa4HVLvAx2SeA+ShUONSAp9jAFdj0v/0ymbKCDSYHvccEAP9GRuUy1eht5TuQ
LlI2J/Qs1BvD08Nro7AXGwvtoR8Lzd+4vrnrFD+8a6WZ5nO6LZMyPRaZrz6YiCA+ICFlgWVk59cv
82Rymrv+HXI6b10ytyzbL6kzlGcJk4NL/mMPj0TbXfqop67fBSiZhTPlfRybGq1ez8iP8VK1qdFN
SMvP0ovhys9ew9aLz4mKrq/0dmW0xM56rzxiZV5vmgKBl2Yc9M9lX9+2TgCWoUC4HzfZ7EcfgUIA
hep/zDu93MWxq9xHdu/hddfV57BWnRtHr8Fd4DzwLFcyG1aUaZ9WTQRiFiR1uJRMEmxqDqbipi9s
b9LFGsb63hbzNu9m68ugsFLwsni8bxbR3Sjuv7YjG8Xa1lFENW1QfEZUPqZFh/hRhMLVUhDEdQVp
tyVCmj8jpCWThsRQd00ePTSYoqyPhlLxP5rtnD3y8RseoyRcHw16izdCHanWQTbKY2l/NLMqf4yA
h/4ShXKVhfsR7gtZnLIaW57lYRY8aUneoNVCS7qM5bFO8eSp6/36XX/Wo4DVDJgNDIup4DQF9rAb
7G68RV94vPUyNFzzyCbhieLkHpehMcRgz3nsAqNY9yeXDci7DUmcWbgmyWZkPc2SxayFsvbGwzl+
M8F9f6hd8nYqBLq9yIiaSU8GmXftojNq1l2CSEI4H3FQHfe5oVlXw6LVHY9ftHE0XiN3Ns52rxUA
oPCTC23eIW7SlhQQNecxMgH4LH5ybWKBEhiUF8MGX2GQJ3pM9EXJxyUFqGWB/6jyI6+6pykKRf78
HdGFt8jYS98iURYCvmqSdRTMCQ4Vbqt+b+adTrrhduU9rBQH7eNgN/ktXmowI4QJsfIftI+hH+W4
oOCQh+jerWAKVPNzXDjVvctewt+UbsV7gvXWcYUoKF1ggbda8narVm0cK0fkPkFheHZ6I+wl8Pi4
U5G8eIrMVDtl9jAfYJRlryRrbuzSYs8pTl2oGpAXLIrXDELxDYQO9YkbobjpC+c1EEI8ZizWFnmE
5iijtqXOT9/lVA4kbCsQVImz7ZuE0kWiVq+kaWBC1spNbAK42CTDnG9x7Zn3npIUd73XOdtB7Rdh
DWq9OYmcB9iO4Z1mmNFW1n5JO78N6FQ77gbWzluzNiNMYRc92aJCfT/3tWcqNeUGGWrnezuQ9C/S
9qsCg27bRxkVyCA0T4U2F8eItd4OVua80/JhuDbVsdzJ48VMqkc9MJxn6W/Z35D0oeD8sx+M5S3K
YvU310zz17LolfzUOhSpHLXNbwFLI5y2yPmRictvxxocmJQN+mljIRxzB1DEv1ZY3gqO61e41zIY
uLDOFyLMBekVDV55RlEiQ+FqPyzcKrWhJGvkXokRah5fjWVqXzVGAy8Y6Tk0ZKj1PNd+ibzXMGp3
jmvbt6VBaVRpIf9ixHi0uqJ7xc6iP9ZoIC33TvPRMYC0FnP+AO5g2PRTWuzgtptA1W3tVau+NbOK
Vp3XWFdZME5U8WgaaCqRMHYfi0VEqvb7aqONEWDwZXYTIUxkQYV5I+1GkFCgqHRXa5ZVtfK39kr6
5fH91n4Xrxtqd6Vng7Ed23JCEDIGiwEkfdfraM85XREcEqe2DxOGmx+NWKMMwZv4JKPkGBKU23Pr
Vkad2Lwy+qR8ygbHRmj7SoIgXTkPWlXdS8uwowlMdUjVb7l+1tfkWFO0d3N4EZ3ldNg2eNmz+g2A
av/cLwczR95SR6fqKM2+dmeQ2cVnackUt4leHVMNcFEjHghTf4yRWdxFhWdc4f5FFXSpw1VGAX0i
Caut1OukT+pwg2cDWUAj/tKvKKF2WFKgqy2jxMpongC8XWKlK099MLfVxOaf3/kW5PyHKh8njFnB
M+AxHK9NO8ITisrBCCI/9++ssvkoJQgqlP6dq5QfpVzhhp4nY1KtsJZIh0hBH/2bectVJNIvIK5a
1McOkZodZfkoi0ZfQbHescP4RpaZoR8GRy8fx52MsipNH2bjddCxFF6ElOVQImt962vD8ZLws9Hj
k64134cXhIeVeX/0aw8Fm6RIr1K9ePUXZloamsNV344xKEh4a1YIhLwJtZrMJ00IsnuzifqX3Iz6
BwtLiSr6ncWP/8MdfiRAN75nCm5L4WyVz9jhGYcIHPs1GyCU3gJrca5Im4++XX7z4mneuYHdbJEF
L4Cv4t4a65p9dER0Bvz4X9oyni7jXarzEa6gi/xJf53rvtgIIa8Ku+YJDxWePuV0K121UiCvGOvP
QuCTQ7BUXklDogu78PzWw//npDKk2DgKG1cN771i5tvJYmcfN517ckXvQO/cdvfG0O0BcR+c2GN3
V7QVwJVJ+WDBoZb8r+3a5glVnWnXTKxZMGOI5o91CDowJTG0E/kTkadbhff6aUeNFrdl27COMOmf
bbNwbqNFoEvO4E05t23Fwz8s22n/y4CEDNRZ8G9ydtLKM1zq0hGRkHQy7X2IPNteCBTiL+yZBwRH
GhA+8C20UrtqKBeeNQzTps0FIjbm/skLyugsoK9ZRuVUoGSkAQD3j38ZXa+wjMg8udTgxOrexPaV
1b7DS0pVwPI7VZ/pN0b/beTljog8mU9WFizmDTldEqWtViAFyCajAbSpbZoAenjWT/puvZmkPXqG
visAcKvHy/h6Mw1Jf7cKXmSjB/dEQ8gj6FvlOp419dAlZvCk4j0KF9dofh8M9ykW1Wh+f0lhqX/4
Tv+7ijTxpzTM4XfXUfCYYp93HAdnuBot/ds8ds+tIKkau8FchOb6ObRi3bru9OE5KpXt3OqrjsCK
Bx35fW34W/JslX2Wq8TRHc6164Zr7UsTLFtY7dQIjBuAL4PmZRhH9bXb8fw0XinW6Xhm5B2QEs94
xQRXPURGYxxktHax2TJDC9iI1YHRNks0FTovQjnOxG5gsZs2tSm8tlucY+WvL319HccbwwYmL01D
dd5CpCkHucoRKPFwpc1qoh7r0P48e2PxhnrlJ9HIfyXbKsnGXZUiZIVGdRschQQuh8vIpU/OBqGI
y6nWYZCA2DE0pkg764NzikO4WI5r/NAV9Sap7OB7ngCBgcEJ0iz52qeK/tmucjQG+jz5vQ6gws8t
qDGtAWoEYyz+GPhI+Y0ktl+GUve2dpdC1dRZbqQpO6o55LGYleOd5lnZHQUwyq91YH5Je/eYZgua
DyJ+1NXql95jXa5njf0EcGk8VHzD18XEM96uKQmL5VmrdMlJ0ccr0SOTLjlki3vQxRRtjV3MhCRu
MI3s1KfJlWiaSVelTB/Dwe2hznT98wRVtkuwnfYWa0cIT8neD31QAksTRnl8n4b92aeMgPAWqGlK
yQq508zun9Hzq0++thSVlyuVZEHYJxqLyweQV+0n0PUCeQ0qR682MRi8g+nmv19gr3L2Li7hvmoR
35g/kjExlh2eFzqASJXwUbZ0SY9cHnw1bodlRyh9OsKVujuHj9LFjYrEYMarTwYnBNVvINh+RFI1
f4mcfCbtBG++j3hfuTputhNrFuFD5TizbMFIVCfDU7OXCPzrcZyNbKeog3LQK7vYFkrgFfC+Iu0G
id2DPwfBee3z0/o57wfj3tmUhlkg/JNZWGjYlAOXNZxtaH/kVTGAbjTmh8Gyfkg31TKPp7Sjn4y8
CF/6qjr+YkNsRRpMm2CGw7vUreWAHE5/N4YJtrjWW5f0Z2WgH7raSLf88XsgaotFjUPO6EZkwFZ3
LVetcZghzbYVlbDAiniK23m+6RB3oH4Os74s6ttudoIHnoLhQ70czCLytqYFuEAGpE9GI7D16oLu
WOLlEnag8oAwwPH/co2kUL+OhaedZKIMGvrwAUk+40rrYeIULg5+UpdZD5mFLMYioSGHxG4cgCXO
6dIlZ5fajzQHS/+j9p+gDOdX6w5PC5P5mAeju1kR5to4RQ+5ubMxGmv2aMQgALlE905zfLPsNNjA
gLvOreehCeznKPzUNv7wJD1pPoygK5rhSsaCcsrPSumSCA9AWK57KLDP8+EC+cijidv/0haoxztw
SNvkHyk6BcdLiD5it4z1TXoSQzx0IC2g6M+I2aJXExQBlnyheiNjue+Mu6mcm6OMRi6q9VE4IbcL
cPxFsdTqboq0dWo9afUmaxYs9BiYW3Qkcoo3iyeLTU7jlLnJjxBdjGZPKgdAfqzcrr9DjDP36Yy2
aV1oNvVngDopmMeHMijruxjW+gXOI/0qPwkcNGI9VEHexZIJeRfrL+a4l9ipHP8A4g38GIkpo7iD
iz0elUkpWB6S0tX87FsTjNVDbcbdEzjKe+mO6vgtSnAP+ly+jzL0e+kOqVL4iN7twqoxkPUZvbPu
40HK8tYAP1E2WzLe5eegMW+yBOO+th92hq7E38LCnflwROFLlnTuHi/CYltPqEuiZts+2ag2nsLO
axarieZJDiMvV1YdvXqEM4LXauxCjET5+iFe0OydbZtrvc2O2YjH5jxfSdFN6mdSg+sAro7od126
Z9MP8EfuXyXo0l9ETrrXMK/aXQZ6rLb/LGpWjQ8hrizcnQ+qYosCEgaIAx4L65kWTXc4xD6lFnK5
l34Z1NmHXPvc5qG5ODBInxxiF85o5+h/sLft7nMHpGJpw+oiz/Q6qv18TXom2eLBUb5WI7qgthJh
tmE3xSsMOXfjpGZ2I6PBbB48bYofuxRNTmuXFn6ylxTNPITfrbDyT8L/EE7JDPvyYDmetV3vSDdQ
7Ft4G+sECUlHnJcVZIsxO8ZMKrd951bOIqVwb4dAQ78pnt3baTkj8eC+H43Nj+Sbgi0m9eYnlEh2
4nfjs1bdBfXo3oxapd+7Ppl7oZuPCsaAtZZ8GFzcMPymtQ4BEO2t3bfOCRyduQ2Uxj/6AS9IXgvt
zYCVsrxb5Z0ZRfMHlOjyW2kZi/+yNsIrlPersbgz8x3ImBxcDK+AZ4mryZCQfq+t8NjnnfHYLgfb
9XIMslX7FMy8QbdNZt40wH1v16annCgD+g8SaxW8PHxrOMj0Amjn41yGwbWljV/fwqPFz5q05Vbr
WrYH5KSmvVYjG+1Py9VTxVe38h3IbLvqXydDx4BiKVFmJMi2TlsG+0t1UmqSl+YlxHUSEp8yAtSG
SoDUO12t0XbTXOlLkq03qtcwHR5ZI5CRrqczJtrlH7PWfmnLEQ2kyvSR5U9MRMDKBauAH2dkVxnl
VwgleW6UT1B8q23ZOaCkvOJGm4cap0HSvDaLKus4T86vFe1pKKJdEvAQlM/U5QB35YVtYnWWLvmk
OgG/TcP/Lj0UeBAxDGpM/fTZKzbSWTvKbvB8xLCMEdZVPvveVZ/Wt8aig4ica9Vv1tN12MCUsud+
QBVkCYdBTpUuRjE7KJ3w3pjDeqMopX40EHC8H9DpMzfzhKJVbCi4xy2da+ByZlD9PSt6/vguWE4b
C6HHOWlvL7GOq1hXjet8EEiTQJjiLHC3AzXnbS6QJwS+4msZlsMKaxKE02XOO1jUJXztlGtKeNYg
380P9gUH4e+27OMjsr4o+I7f1WWXH6NxiUgTuYa7EfsQGVjjkj/j3GqOrgx1/D78lAduuVluNQrn
t0pkfDeBNB5lMBZtYTmdIj29aVt1c4n9Zb4TYnlllTluYT8vPMXhSUNn76ZxeuUeBxN5Rl34aV1Y
jZvS8sury0DD6uJYglvYSF/nePN9ldzKvV7AJsHOa3ryqdBaZ6NWaGrdU417c3G0w1y7+e0f//mv
//o2/u/gR/FQpLzw83/kXfZQIF7f/PM32/rtH+Xaffr+z98s3XPZzjiWrqOm5ZqmrjL+7csTCjlE
a/8LUPRYREGensF2Z3srSqDQuXzIl9yoZNAlc27A0CVdrT+POL00ejq+6Ly9T7iGuXts1ucvcqBc
6e5JUWinOK+nF8+qkddZKK2alqLwX053mg8+vB5GpHHNWP2C+unTOHb6lZ7MNny2AVrDGf0884yg
3XXpkNfDvnxxFcAnfIM1vX+wc1XRsfrLgxvUIQ+UtCkj4Y67ZuiC0ccuoIIBruVRD1ZiaUYpcksq
ThFOYcVbUhExjhUckgl9dGBl6RG4Q7L2RVN0ayvc/xJRVLN9N+J8fJkEgjS7kgulKc7zf//XcPW/
/jUMVfWQZidbY7mWofH3+OtfI00M0i7gLs5pAs5nsoL6IXXrmoKh1uxw2y330icH/CO027KJ1y50
5GBtdcCvdbOJd1Rc0XdJq+EePk2/HjDkyMGKFrx3AVYj7pKGAyjlTjtO0dBE+7apvqPbu3uT+Sjd
xr1T2jHYhirZZUSxoDde2hQaqGDNQXNfL2cyoFfkB6TPzR2ACF2Lt550rrNLq9VRDDimluFDRWbD
uG4xcxQz5uJtw6m0vOtTzXjbcCIXGIM6qs8SKpMms2HTGXbGWV6BcCqa0+WSax+XTGvPfpCWXLIr
xvggTfT84nsUi9Y9q1xXLglW2li/jFzS0xUfjTc2vTofoKu//1MbqvHL31rzHIePHGliwwI5rv7y
yVMU18BsLA+volLVzmPqkrdvcIfQUzSAcTBwd204gefxC9J10p661IYb86xPsXXXmSWGeQ3+uVsk
rer92vYipbnxEHZzou7PmLrhrzDG6OUaeenchaC/r2otG8ikJ97L5CWfscmbvxlz9oKJkvdhQqTs
YChdf5qrwH7kWc8zzO3Ub0Hbwg0Im9/9kErhTEbyGisdH+GHBuPOeZi/ITfXDlP0zfZtb5vVXX6n
+yNO49zvUGysGkohJD+Tr5YEjb3xrEF5mJM8RZQeaQ/TS5+RRg3OBmS4ezmoNemGME8axElnFw4t
9C3pk9FRj7pD1xnBtu77drE9ZF5YkI3A1+527cvHhXnZ6/opGMZ+lwxJxNs/RePa11vyUNz68NNR
w5GDTk6hsdnWSmt2hvHWtsbri+C1hXQe/so8vdeLjC5l5oZFxP5yEatAAwMIQrxeOK2q6kQOLMNN
MNZIDuJ0wONdo4wUa+VdluJLNCR6ie1JVd6VS18LG53XnGv/CNsovlqjZcRs41ff6YCFyNxlhkyT
Jozce2UAyCdd60XkVCuck9a3BkQVgwtLn1zF042PhR0drT6Or/sZwML486DbBZIGKMqDJaaM/suA
NMOghUVTASuWpsy4xJm2YpwydGt/6b80O5TOHA83s383fbAnWGMZAEiZ4HT6vAtDJGsvNC+1dnau
EmbXAXK0FMqFILbQxpYBfxm4dK2kMus2c9lCqp+VIhu/dFFlbZqmHO81MzVv68rttzIwZ/Md4vT5
B8eaq1Pcpgl6cmX2BeFMGccgvttopXGlIjpyRxKyvXNGhwPg970JKn9rLU0XQISJCD0lbRXgxMEK
QJbvZI5a5fcGXtkn03V1bSPhVsSOHJTTcjnpWMf8qrZPpt0+rEFyDbwI8gNsTncj0T387Ss2xmT/
yejGz2V/5egY75WdftOQY0bJ3zUfEwMBIS1aGzFZ+1ujS08y1C1Bds+Hj0JfhvsZTekz2X9RWoSN
LE0ZMBdFZ7w0UlLbxEmfTvYDF/shX68nFy21gGXaAtlZvrrEDjFItaB9rI3ZAolszLdlgPCUDQRk
ImsZKjpqDh1UO/xmZyxs48q4733VuJezKjPnja270zFCls4GCsKwpxaHZnLMm7XPUeL2JmUBL4Nr
39BQoIB0C2xIvoAMNdaoQyLG/UGa775KSnJkTOrzuHxh6c/mAd5ov/iyeQB2lv6ymMgH9uH3tQ94
5+3fvyJ01/vlFaGrruvh1+ZYHqemtSwX3i3OeN7rDkks44jxx4L4Sm0tPYyN2ZWf/FM8VsMZGS7/
wVQQI22HKvtmquqxwtroU23yKqmK+X0EqZ7xU5lhYpbXmsfzgAJ61Y9osLsNXOCFlTeHbbeVURGd
ltG5gyls5arxLthzUPTlo/Xgzkp7aKIh4k3kQgFPpnJ5xrrox1Sj/hgvh9EAEBXj1X0lfWFUf4yG
Wr8eXftrAp3zjKSx/rgeVOWIA3t8Jy0JlzO5jpa0DBCB4I79wCq3vNYWrXfDC7t6M8doRVeKtrwT
UX1vJpXO9XRpBykMmn87gkqjN+vvA5Z4ufK8XF4mSVPOpE+aHWvPve8HWNb8/AooZfCefffF/qdr
WfrwSAlBPV6ut353y4T33/zl5yjCvLlqDe368m2tUy4h8n2lWXzSMyB+sWf7t2yTjM2oOdnvLl50
W9g2wzWIROfj5IEkZ2GPusw0HrSFmiIqS++0l1bVJZ5wKAQvW7zLAVk/YztZbsWeHyKLDFwuMXqo
Uxx+GbH6Bv/NLnC2Hfz+B7s3vqFq4Z8mvcT1DRJMjVGWrm4dZXGBm82UfFTWbpD964vW/UROpLya
YnU8oFiFcFf/I+kUZ+12hyTf2ZXtHzNtMPrNnCU4+Yaj4t1EQ1Uc+oX8Ic146ZOzNdIuS/+m1agX
dnZtXsubpXEqxOVD7bi+Z4RvbHU6MPJI13/4kzq+jSwvGomJLKPZ1p2FZB/rrqPROvitGnH6arvO
sZsK84vtOe4W28PgFivd4KGKyQqXuJB+8WGZDqjfPLfWiCUCVnl76edTGnRD/cXCBGsfVrl1Sg0z
eUmUDL/EOdjPNeUhtsELMT3BKk8NugaMBlJpa6fLJ+u6R/NG+nBWN+9aw2frNEWqt+FR2MDOpFOG
q9gDY+IBy9+Y639j1CXHslb8a9do4nNSFeQmerWm0pfXByCmySMP/HIH7qP5UHSZgT2Enny2s+oj
mCXMPsZ0h83feD2G+KN2iqLd2blOvXwsWMp5qn639mVsSTfR0J9inv7XbVe9DdTLmZljIg+5kbtP
4qRT5lFJ+hZEuI5UXRjcxfGNONQGKImrvhXe6TFcNzCzykGawBihKNVFdJx5Xt+Jc23Im/rkx0Gv
PK+Jec0zWyA9zYOAJcdEqXdJnDfXBlNeln5BLkl/3BQP8qj/z7/swxvZl38rSsrvQdj+0vzX8Udx
9yX70fzXMutn1F/n/OulyPj3tyG30be6aIo/2l+j/nJdvvrbd7f70n75S2Oft1E7PXY/UIr40XRp
+2c+YYn8fx38xw+5ystU/vjnb9+KLm+XqwVRkf/2NrTkHzTdefdOXK7/Nrj8Jv7523l5pOHf9Y//
0xZp+t8m/vjStP/8TdFs7z+A+gGNNgwX+zaN1+jw4+eQZS3vUDbTZKoN7bd/QOxqQ760/R+OC9CX
F6fnqOtQU3R/DmlAnlzXNWybcf23P38FbymV9W/371Msxl/f4qbneObytU3XME2NFD4/8vu3uN9V
o+LYkfGCrp8XllfxfFdAqa4WVcQ2V3eDC/RmN1DIZvcNQq5dvKSuvSL5ZI8vg4qvtaKfancLNfmA
4OM5N85xjTNOcTCqH7rf7wpwIGF5B90ELn6AlIymHIuQbIub7GGtd97/pe68luvGtiz7K/UDUOwN
j8eGOYbkIUUnSnpB0Ijw3uPra0DKe6/EVCYju6Mjqh5SDxKTwMHBdmvNOWZ6kNIEVe4pMZqYDHr7
+U9fy2/KSN8LE/8pI/35M9q/fkYdha4OUkS7Ew04lpu5pVipqY23mAbmSqVl6xuvtaufAYSkAzBu
xJWJDD9QhJOcLiC4TtUTIUmgdOGWuxmFIeT/j7Mz3zYiSKmfWTulfMnH8Xys1Jtat28XErVd+hs1
vDr5rIOlCt1+aW/N2nxQhcPsB8YfLq5xgeeKrJVhnd3YmUu/MV6rtX0eCTL6+6cgtyP7n56CrauQ
VTRLAA/59SnUuF9irGfaXV5g5plmVwdpjGKQBuCTVT0hYHAJIKBl7f39hbVfq3h/PP7/XPhtFQ8P
nhF2MiZ8Iz2UzTHE9hWU6KFEmhwc5TCuZ91hJLB43uVZEDmXVXLCMlyHR8pgheEtzmEZPbpSafNs
HieF6tl5SExIrUGnvUCjQMgTvuTI2astsYu1+/e3b/7usVH40sgTsSlFvqmEpIuKAN501DvgY7su
zYJ5Sd3ScA6mOe2/X+ofTbR/OUH+Mu/+5U/9T5xGBS/Ev8u+f5pGD98e25f/Onb5Y/nyX9t/p2e/
Kh/zf/1d98vMuv2uHzOrpX2wLUuX20TItEqZ+F8TK/+i6rZj6JalOkQ2bW/6H/OqYqgfHIPaFioZ
lQlX5X/6Y16FsvIBXYvDLxXMyKaQ5j+aWLc7+2m82YZubFfSTd20EJ7y6vw63vrIMZWwj7IzmBgr
BXQXHVpJAmS8q63muiNVivhvZXXtPnYVqBaurScaDRxxojuTkTm2mJ7Z1wzVXHdJ1IIvIiZJv+xi
ATrvJ10BRaEtDs2anoUOTsV1mEACKEyhaYeBJ630AbhdTfVjML0oc/YT2wra4VS0W8hVyijJpwrT
ggAckuc0LB+A8oYgN3MzwA4/UmsSVdAnTu8yNnrYIjm9NWO8csqq2o+yP28wp3oJGQi02KoYZZVa
UP8YNdfozhZl/pLRAq+H5Q5by5kyxaSK03XW7bZyAdOk6HIXwFvFuSii9szqzWNHoJzXFkXoNVMY
ekrp5J7jAP4s6PSN2jEhjShIy42CmCVumU+xi1L7CS/DeNDpB3c1NioxU/+Cx3JQG2oF1RJirlF3
fLLSD8f6Kp0UlEFRGfppcc3iFAftFLlTOk/YvI0zw2ZmbCQUhI5oBwkF7FSV/bd1IT8qr8uvUdtd
EEoi3RiOZ7NOmH+gQ0nkqJMqv0z4nvGHAOQxUVXQ8tqqFUMxeM7aBYlTXNqSSiAOmYgPH7q0nSev
qtXHQljGXjT5isuIs0sbiSfH0QuvN6fPylieJYNfhNWOIAOizQ8kHHc0JEo4xnnUnqq4OVha1lCS
B4+4gm5aUPdR7mBGn5zpTo8L5ELnc40ezow9XWLWZN8bzRdDH7ngA3cDt1LXn9K0PxTkdJSG/Kw2
dP9pNz4nKOs2Hw1Mvbwz/SqplB8fKba6Y7UFSeesIUQIQR0t5wLVQOJhiN1lhYWHowzmksag7uVp
G0yrEnSd+JJZILzN9Sj68RJHwH7Um/Os0vdVyA5gIV3IAHpD8e/WHgica/yFbmHZXdAwJBr+wUZN
7yfEfcPyEkGuKvu10p+jmv9X1IvhaZhBujonBsY2z8JZ81QFIDE5f5QrDuBC0pJyobF+prt9aYck
XMv1szPzHUVDnQWpzlEKvPClZif7xZhORmRdl06TQO2Pea2ABcWaV1XYPqamBwY6keF7MxoRgIQs
f84J1dLy8FLLlX3mkHVfRIeOoLBh7XaD1Z8rouCpKHvLwuIEP9ZBadJ9yQy0sgZ2hHnxUm0+GkqQ
5xJ8Dc+uslx7iNwYaGRiprdNGZ13Q429dsoR2ttk+ZYViUOKLN1klU+0xS6strs3kEtF2XriPEZq
YIjceOgSNJ6Ag1fh1rUz+mIoFRwU6gEpx94JUza89FIVilgbiwtB+ktZT7gw0kcqSrU7w+JzSZFX
vXQGCBfS81FtzZWg2LOSqEQI9aqnhp5tba4z1vek5+S1lAUeTaKgsTTi8rZhr6xllHhKPe5hw7x2
mEb/+Sr6/3IS+WWh/atzz//EddaiifPX6+xlEn1rf1lLt5//sZZK44PjbIcJi42MbUnx70OK+CBR
YXDKYJVVVWfbOP57MVW1D4YEM+Ow2ErcUDor3L8OKfID2F9TMEgt04IuZ/+TtVTVuLOf1lJLk45N
pCE2IkdsO7Hva+1PtcakbQgIa6ogjHKVJJ50rZgkxYrnpmgQRu+6IRQWYbJ2NHxK4GHkt7nZxNuZ
mSM8IBLVabF9+KElpuirGtLEtdxFlALdHjR6pn6naK3VCBxBp/6oSbNdYZpTNIfb67Qq9mezSOuL
rpvUdLes9WJdDDqeY+PMKWstvmoMYxTfyiZ3GsBSrEJls5cL2vS9jkS43fVpOIdfEwPb9uc5XtZy
dfs5HGJJWu8KjYoNACsR1X6ZDCt0orrNYXiMQ5fdUl6HLGWZA8hM3+zbup2OJEirt+ScjQKUCgXS
+ai1qMVHb06IjIB9VxgyHnCh1jnW2K12nSeHFTeC9tgajYUNw3Dwtx+cjCX+KrPUsr02nBp2q1kv
JHQapMw+T0yk5n7B7KJddLkAKbMiC0JITMzEIwkIa+nruJvODGTD4xESeX89V0ssXb0amIxGBeur
txQJRyohk6p3a+JRwjNjSMtXvbSdq7xzmLNNwnxzIjkGa8DXjYhJKw3g5w0hbF+cNBOYmLIl5ejI
fg64RA9C36CtFVS5sdE/lCJPvVGxMPJGU5i9VC1SAdZU0bxqQ9RVF1VH//5xypywZuUFyFMeyMNQ
TftsmZtOJbRWLPo9au4s3aWjYHM/ydLmV1hCqZ41WCxMxhP7Ec+J+1V+UheSxVbXmMI5exJOa1D1
tkPVqhE/41Pt6/O4o3IYe3Kyc9u6s4csmy6szokSLMLImhPzWrXh5kJgVfgOq1dVDhZxerHlDEUa
YH9u88Svo4qUeWhJVn2szGYYnFNsmN2AUa3pZysI23ImUWQWGejlvVP3map+SSLNyVaadmrVGW7f
LXb1kNY8lvQ2n4sKRrLapXGhXOq602s6unnOqS+2XEzlzhHUIbtHPa2irnERXbSOFVg0WNrk8zJn
g/AFbVlCrZQWavJ8MPpGHZOdTIqhsYJGG9V2YZtjmBPAj0zQnr7CA9OI/KK2amt9SYfUHEjzzIva
skfpaWtpkJCQtEBOdZKL4OTpA0qtj02VS+x6sjdMja1w1Btn6K20/iR4oD26uXzo75TcrCkZJJRW
0oDwAXrM05ytY7NTEwPRROG044SjMEGSRwx6GtdxOe5r2GS230ZVyPZgVZdmehkngax2yuy5/1wj
ZtZ2UVenynkT852cc/mE9zJdbBMktZkNbfeFx0X906rBOM2g6q3ExNiCAsZLRgemWTzOcUXpBE/x
1VLRljupi2yiUwRdmdTlRVjyjKFWGG5khlPkKzw+xzX0vngqw3FK2WSIru064oO6vmGXbFQyXq6G
tBuHnSRPcDpqVtqAwTWiRprPCeF9xS4b5i67mGiJSwhgZV0vF5I2oOSkqhOKK4qhbr+aSN7tEwEd
kbzqNKUlzQLbReauHbkVV00ox8GN1j6vDwWNsVdLr0H/JmYZVV6BLvTSruqeJL3FiRfnBKtUL9Ad
GkJtPrdJouhf4nnI1z2gdOASdGeiLQixmvTgn6/vf3n+/WXxvqq/lbd9++1bf3qs/1cUHFlc/3oF
P7aPzS8LuMqP/1jAdfuDqWoGy+R24hSORonrR5VRsz9YrMSWMA1ddSjpc0z94zCsWR80W5ibokdI
fmQ7J/+xfqvOB0G1g6Xf0LfzK1uFf1Bk3IRB/6k8WYJGL9cRQhXUFw1YPb+ehEU19r09rKPPEIxU
+qaif6+4tZUp/+4SWxXnpw1C3oRpxnZ39LtgCTQ/CuZo8YZ9dW8e2ZDvRw9VdFDvpWL46Y/9Jm/S
70uocjvI/92135RQM/rSDgyF7drhnlysoHMc3/KWXRks5FbuLZJ1f/reP/743T8L4+SvtYU/P9E3
FU3ovm1dg5DiktrO9FAjrU/9+G276PePydnTAB4479/7sOpWJfzzh+XFUClvqGLbDv78oOdYS4yp
48o4kdtDQ5bRuEs9JvL6ucnd/oKtyIF2+Sk/Ry39KcEKnXvZ3gjyT92FvkqPuWin+gDnf8wKf/0t
/Fqn+9cj+c+NvSm3QITIEyGWH2+A6dH8PLYs5nVnB6YPyyIQhxp9D2dct4I6/c4L+Psv5D9X3zaw
P71/BhNvlNlcvXUmePh04/LFpwX7oxXz159ye7x/9/i3ofbTdYjWzUha5/GvkV8f8TrsMk+zPLED
sBW896H+4s3+z6d6M3BDvWjNUeVTsRzzmuV+nF7RIfVl0O7pg9vvvdbbU/q7T/dmFOM4a7JhG8VV
jESFCHUMWrvYa/ZOMGOlXXhzst27b85vnyk9FlSmpiM0680rXY/VImOwXr7hEgX2pdyRu+uuXvKl
2FnHdwbue9d685bOShajchKjr++jw3KiMOHat/Gh3een94aq/O20Sw1UCIMsKfn20FTMuUrHlm9P
3/dH/dv81B7QALcWMrjDsjN32U6PY91773mqv50PaRlLU6MAqsk3Y6Eb5hwM8ffrRoeZsuDJuaRQ
L62dOlGaa67nJ7CglwYATCdYdtvIJGILGf3ql1FESNk7Y1P77eLw0w29GTRTMkv2Od9f4ymQfu7n
5tf+Kr3tD9oJwHhsKjed1l4qhZsjwhOn9Fb9WAdTCvmhv2V3/2X5qHiz7dxiWfKsP24ZRCIqVRQ8
lESpBvZQK1B+++/d/G+/RYrcUtXV7Q/5ZnVBEkDQwMp96XucrRer3zEeoIFTzHOdPUST2Uv3f/+W
/u7F+fmSb1aXPlqihYbU6CtN54drRd79Oy257+/A25H+8yW2ZeaneYw41rrMt0t0wexTHfSjeodT
z22Oxa7+RsH73ef4u7nlpyu+7ePMzQjcgISs70vm+DELxic4lPeDvwbFzq7/7yZPAh5My7AFLTf9
zeRZr8j51YK3btyZDlPKsdtne+1a19PD4tPt9MN3ps8/f22OcLZGiLAttoH6m3lMwQ7HyXYd/LC3
C0IP0oQ8LVPp3luD/rzSch3VYYNoCzoobz9YWjTxYiL895VD7+NX3XVf5wcrYN17TqjsHytfOWLD
aw5//1b+ZjVy6ASbUhcOnRVqUb++M8pmsMscZ/BBRn4fxsk9aJhA2UNdPVd271ztN0/zl6u9GQSk
Y9gDPojB7/0p0D3CvPEqHRp/9RY/8tIgvnZe3rnknzcRfEBL46E6Or19a7ulnwZFOyUikrWyfcAh
sFqflOR6l+5Mfz3rCz96ic8p5J937zzX7dTwZtXdLmvqWxmPl+ftexOtKeWKIdpGhvD0T/2FGiTB
eF7ts6+QbF3eJzf6LIP8RmPZj9ACuO987t+8UL/cwJtFkdJ2j+6OGygQxX2Sz9EhO1RnFMcvLQ8Y
quTI6Rd+cvvunPDbB25rtAKpLUqOOb8+cBX5fobKe2B/I7z4Rfolj9u5wRjP+p+eh71beu+N0t8/
7p8u+ubFyskVXOf1+0WJAXFp+bOFZkPHxJ7urEvzTveLo76rXihv+IDZpnce9/b7f516HUYt3zW2
Gsewtyrwz29ZmXRpPRC85q9V5BkL/ShjNFpYlzpyPzQOxWxek9T3+s6X/LtnzdHPQggAuYIz6q+X
nVI1F6G0t/EkPBFAuFn2StAG30cTRgy+4Xxv3f39VTnivv200tRVFPwmGhzq0Nqb9j1JakgvCJHx
m5h8WC9pdNnvtQEoedDGzRofR1E49qtCJWnG7Qr359qoVA0+LS0V/Vly7FbJNgDk6Qr8xwjae+Hw
PYEmxPc8dXO0ozkUm6BdjcI6M1c6c6artRwIbhWjTJzPTgkdOBP6Vm6ZpAjdeKFDms7Y+ki5Vuzd
lOiw2Ajb86oBSzJ+/gyauFFZt85Ur7czFpbH2ayb02RUBe1FGI27okZETTM7m48NlZ/YrZAre1SB
ROFOvRMRlySJR5ElDd6zcAjjT52+kGKsdfAPiW923LWuhq+RnTZXdZ4k14qyOm4Go3CXL2N4lqIi
bl1qh5K24gI9wB1zyo5+JfvwQeOoEzT6rFFEG+ric5xCK7zYnhpcQ8wB1n3XhYRI9YjcMQtp4mOS
V+JcUE66UKlgETpr6LvFbJogY+h/0dSsK9ClmmHNYB+GnTItKllNa1d71hJXB2HV1OLCFvRgVU3X
MhoEbk3ptJSnE/ERWqOuXaSh3hAVsLRW72M9y3AckkoDeDKxTL+pRMZGSa8FdBo+9QpFBeCwRQ+Z
bmhtWvtVjjN+r7QR/kqE6JNKWa4O5jg0xD6EjWbUW86Zkl031TjNn9axHtFGkRqpFPHe1ge9dZt6
Ig6YNQO/oarOnwhmaG4a4k+JwyjVGz0p6UWrZaTemnh+D0IdBlQkCt4GBqpvj5TYBqtRd9IEooHb
atw7MHY9tbPznYXbY28n3bx3oix+6JceH1xhaoFUKrMPDPhfB3jFhqvCryRNslcvtVRfrsdhKg9h
oxD6ZJNxSldY1Z5Go9xENbXlW1karsFCCPJxHhPdK+OJ68fwMTsa6jsIhcvHZCrnZ+QxAndONZyp
AJg+96KHSpggrryJaHKDvxnlDbnOYwG0sNeOk9TnV3yl0OdTm67OPfevi+sxlUu1h8FGJ3gCZ0rd
fZO3UooUJ4IWouE4SHClXVwnAIfMuEcysCCgOwIbnu/GUMsv2qRaxF4SLe8cjNG0B3c15FqctWZj
3JaWyqTm2GFxxLKZY5eQ9jGmpnmXsP0L4kGZVG+0LOwulhq3kECigaTuzGE8uSm57Fu3RO+h4or0
ohpLEnpLVavgt4Sluk+7uXzEeFEXW4hR62VOCvc+58a9bmpK7lXa5X5pWjg5PU3O+zmNZvQXZprf
W1nZ+rOJFo2RR34mTMh+lzBmjvE0NV7WNENHlGLSJuiZlj4Y6rxKffD15E0YQ1SfFLVNuALEv2Rr
5Xb3c2wLomchRbFRiO0rGij4gutoJpKQxITGm5vKolOOv99BAVGsH01rmb6RyAfA1y6afVd2ceSP
pW4aDHJScwy/VTnxuwvcWHDjuOAdVx8JvMaiRLTznWL2WJxDDj3VuRDU30GaAIV1Sb+0qh2IDAmb
LgaAt6/WqFzOEhmtrpP2mrNv1tIWuwinRujXRLv1vibIoj1m9arbfkVycLENRn2H0vCsrVNYUwWx
oQ+p0qJSy0VfNF6TY7jfaR3xvbsxU5h9wiyXGS44Jyq8dq0WtGBrFK8PqqkomVfb/QT4A3QDoJXU
yXS37eRwFa46Gc7drC+Y+mWJ1MZqQZ4GbIzU8hWbSj5eaTX9HUSMq0KLZYGQ4fHEiBRDyKKuBy0J
dXFSrDXC9VAC3djn2txPZxxeIxTS1TA1h8gEgoh7x7Arf1WMrvTrcsD6Rp6TaXtiyNQbAzUww8XE
G7vV/1c9WOD4kqRjhuRaJXX0zbFb3bpvDBKBbRqQm0CFNmdbO7kBOcNOo7NotAvlemDJehUQ6CNv
sG2l9JJwpC3mNBENBiqjjuIKUzZME3kkyWpXiYw6Yo0PZSCho8SHou3UJKgtAD/eSGZK7Y4Wq7ib
SqTbXo5Jr7oszMWGkOXUpkcESC12I7QWuhAWv9+Ta4OeZVDHrj/pqJ0+GXNVzcGAprPjVicGtQpA
kaweGccQMQBKfZRaXxl0Uop+nE9EoRRf4yrJUg85FVZY25gajfwrIquuNbJ+AH7YrKd8z+QEEkSQ
1K0bapECQwSB03yKwIQlh7atZbq3QYAO+7zXt2SHZDZe1JI8r0q3csNLya0z9vqio9TIeiU192Qx
2WMAzmppXyDxwWbg89rmS0Msg410axoIQW9JRr+Sc7lg+hVlthxbVayRZ+b1gEsMjs19ozfoZ2tM
z0sQFnIFX5qFmcpxPdEsRnVsIBZ2K1qfa3RsY0dMCGT4Q/1aCQZc5M4w6bsb2mJSWTyraJboUxQ3
aZMgfmxrBiGkVwu8rWTuf1DyKLJeVsjzRoXOiJuBml730Jl8O+3Xcb6mY5XGzbk9tX3+XPSlREA0
ZtRJK29WIwE0ZBy4/TNF0+fwVc/I9WrcIiXl71rL1Gi9rWS2zl/gEGjKclI6bSa3uhkMgiguo9GU
S7ObZp2K+rli0m+t0cXozQzbqVrsef24ppMjoo/w8pKR8BfC6xRL7KhJCZMXhT5BLM6LJAP7/8M1
/v9BRfm/rT/Euemvu0P/J396LJPHnxtE/PyP9pAqPwgTjTlkPkuy6xf8y4/2kHQ+qCYM6H+1iDgM
/NEd0tUPpmmYEpOXqeME3hpH3Q8JuuZ84K9QfGh/6D7+kQR901z+fCBRJc1TQR9KEyqnX/ndaPbT
sXfJhxlbKGIBLY/PVT0hthSP3EKncikw31sXmlZ8BGblGUbhZj17qCFLvoVNdzEm5lOvs7y1y0Vq
EskpstJz5pAQrsq8cJJPk2Z+LvNc9ShVNl4/r19/esQff5yafmnE4LJ+e/doO21Bl4wQCik4t/96
rlkzNvJtCGi9jIsveqRd1M4K07J39XQ5TKV2iiYZ+lNEb7UcaZe0ySJ9Rq+vkAm35NlZs8VfmEbp
cyi8Is7t2ioJ9xDTt7B2DuFieSlEfCw0ZegxXzL1mbr0SDD6ZDehftZbBE9btMLbPvUbYePGLu+d
lInZwubua6N4jhWTxb6xYDBLi9R086Q7zhOVxsrDtUONIdOJihobNux5/5WUFdRZDsksmHgSd71t
0ZIyFUuWMRsJPzACc+6qwMkMG5dQSQj4aHt9w1QbLx8H26rdJqbL3qVkgUt1dodpRhtntOjecGRx
HknRg1THVGw0qHpKLkyn/iqqi2IBxd1HpQmkR9TcFSHzyA8ul4hn02QO3v+0OpGzGQckmZO4YKE3
U55UNlbeiGWIh6qQBsHHRDhjB0oU3up5dZkvbX1TlUQk6+3NvJA6KpDSyRFRnrXg91YJR+R4oftM
lgWuMeibGVC0SU/ig2LIi6iAAD6qYR6w8UtdAZGgKkPiW5FRxqh6acWxMewbvhcOMW2Gt6A9llE5
8hccszBCsov+UocVu9GJ5bVTqgr2CaeTbIeI5qZvIraEbJ03LcF52KCXTLK2xH6+3tRqi6612bdQ
ohHUrIesJQY80k5hKb4hGrxOB84NQj/0XfckIBnx+XU8iuaOtAJgNyYkg6G0Pwl9eOk70tydSBNu
JPdRNmB/cJQ7uwJ3OE4PYe6viXJUQ94i1BHaQXVQ4eIst4PQ7JJzEz1Ubz2VGm59gglZ9itUh6Zd
fFYy2Oyael0j9UA9sJyZesYZ9FER1otsNSQY4TNetEfg5DdThGrXch6Kk1Fs71arPOnRJgTqHqJh
uU/x2maT7co1Ac2T7WaOrZYyWptWineyF+eVnp41KI3zlM2VUY0XZldXrjW1wNXT4rwKlb2NuEEt
5I02szVkpwp4Qn4cZuM8nZpPag0uYG01VJ9bwmQ/XvRJDWEA6ZRm6q/10pwSdSFfqNXu2EeazjC4
HelWrN4WR+ryfFaKR4Nj7IKFTzHM81Hmlaf3+YFT0QVcAdocue8snwj4eI2RX3S0afEw8muQWC0W
tbPUCKZa+Ypw9KtSU2EaqzZzF3L9kgjlLPT0T7NdnI91el3Ly7JXAAsv4tbIIeiY7ccpwkNfMuEV
xpZM98yGk463ZQArbk52pnvaLDjhmGQIz7JHzA3+eNQmwcMKz406O3em8qYKowegVVUwFKYXq+M1
XIOSE0n/eak6dFqmOVIFysEEmBeYkzaAMgUFczRGXpXOs9ThpKzTvZ3xHphAtTiwvJpxx7lEAypm
q499S9WqznhDpvqTiNn+l+nolnEQG3NgL/J8arprMRGis1ZlEBWkJ43lyVZzAGo9ctVyoU008GZS
GNC8euYYUoUnvVTPxqVgX95pCLsdCK3DcoWm7EFZ+nNOzvvcQFidg8h340F/LZfdVEX3i16VXjql
1zFnHoedFkac5WNLAgBE8KdOKc5CTHQGxx+2zYCYk+RUtsoDYWdf1kzj9nS0r1m6xcgWVGxi/azo
N/jgZLfMZtZ5bJpIlGMmITNND4YcH2rNao6LcuxWGyfUopOCqMZsIc1HO4s+Z8j83STG3lyDv0pj
4ccqX6yCAnkwy9RtbVqs6/JYa+IyLAiQxloK5881s2hn9s4zT4c3Xjtv6cy6TYcLVStgRcSy26Of
PltVQWrKTC6VYoVdoGhaHYya+WInrb9SxtjnzrxSzYmWM+zmq5+n2THvmvomUW5SSgaU7gdPFQmc
UHLeXGuwvirleDcWnRbMhrzGcohGu7zpU5m6uMfg4UeSXalyNrf6c698DAk8S4ps8bEeZAnsHr1C
Zz+75RDSa1uiweVRV0SShJVnZ2aCOnnV/UlVd0K1PsZm+1qazWOZgtzuS1PzWSMxaIsHVBZ3zjC2
ZxJV+YRz4rzplxdrstk4VIXOkqlfKGlunDEuH63K0o91ghq/7EyvjRN1Z+vx6JVdzmxbpY6X1HJ1
C/oUxmUyQjK3X7SJ6SQVOyW07mu6HAdj7ju/4LjrqwMHEqqFuC8AxsObOm+HKUfnrrOUNOqtboy3
KdTKxUb7VfbU3PqW6TGOrUOW+TGg34CT8JRZu7qK2I2U49dovCIryTDU1gVUtynhqoa466qCC9a7
2OkWDu32kxOByEcVJl3V6Xw6/0Ga5l/0hREQNxwuyO1wSZV9CZv6omiauyWEuE6TiHws9RpD3pWm
BrPM8WZz9lccEzMbqF+N4otLBOcEANwqvNXZ92Z0aLTHVJscQC/1vRLC9hxe4xk67jL0X+rKeh7U
6dIQ1Veri15qeyRmWx71MX1aNb3dRS0jd63aLxOvpDcZu6YyzsyYkp2wrnSxnCarvRy0kaIHmYpt
lOcB1w5dFTiJblHAlEaKJK7qfHr0r9qClaC6drIJAhkK9FgDD5RX3Kuc1c86JgM3mTl5RZ1xykLU
wIgmUQGTflrZVYkzwDw0kOU80DS473XrpmWzF4hSR2U42V9kD7ZI9DmBNBz36lX6tlUYQbEUpV85
4npotKDqoQesEJxyw8GyuKR7y15cOgmVZ2TKoSb9itDqe6K2bjWgZ7tSH3bED47X5ChdD5oBi9Sh
imzcxMhSR619QZ13HSb4NuIGqate3CiL9jnhgC+HTRk63aD/pLMkEuE20cOoloKRjSO93n7eyLxZ
iCaIQHK5KsCpWof0SCh17xEK2rjmNNxZevKKq3TXaKHmwQ2Y/KzI79rPhD0xluJYuJkxYIAwDEIv
wez1kzgtovNEygxbIO7z2zE+z0eCI1Pqzb75yFtuE2su7k1FvhZl3ntL3fo13mV16k1s1dVLEWkN
iH+8BUZT7ylClRQsl5e6aS5bSa2qXG4bOpPeYnU26+pmu0kmjEAQ8/spue+acBPTItaq8o5tMCVf
9d7q8DZgGsTHY0+UC+f7vGof2eAEmZ4NgYhrwlcmeNgOsS7zFB1Kk2rj0NFNscfjFKEzKpVlxOEI
4hcTO4ChtnHXuS12adRF3hq28HiabN9nVAKNEgFy2anPjpYGVDgXl2e3EJ9W32ay+DyzHfLaGWGl
nqJlwqYx0Gk4h1eRequq2H6MG1ttGs1LDP0c1WyJdsVWdiTbxb1mBAYwS7dC3+zRdOFiTg8kaPHp
DougtO1dbCnZoUuJGpIkSWWZIiA0G7ezE54ckIAns/+SCoIT6zF7YBb+rBTiwcBd5fZZHWDA2kAj
lHzMj0aed0CS52Ocfy669DXRtZd5Q/7Dp/TzdVWYpO2D1BC0zrVCKgcQJpIKLrNS1T2AWl5tzMco
Qdopg7hLD8DtbrUq+UoYmIu476lUB0HCc/NCtp3wKOTa0IzRbgDRcQebp6HDvw9hEIbTa1gvV0to
3bWsyMR/lJPPttdHIzUEdKT3SmdovoL83OvD3VhHXEfBG5s2B+gc1wIxLRQt01fXuCE80/mW6dUd
M10AaoDtoQHBSMvS3A3tTvBoz2XGeSd1AOSNan2itRIMsfZglkaPB1d3M32AKsFxYyyap3wQVPy3
U2SWjWeJRRChOZ/qIvkaEZRxIbvxIaKx4hEcCFY3m4O4yr8pZfNxMZTXCXZj2F2Ryi29pJBnudNv
0/sQu6RUe0Nt3EVrw5aqkZ6IrMxvjfVRnTazqsweZ0GJzdGfdBU5TpYIb+kL6X1JCeEIqVYO/ZnR
lyiPepheo3yW8/Ao9Imvqb/lOHGZ9t1tr5dALf6bvPNYjhxZl/QT4RhUQGxTSyaTSb2BkVUsaI1A
BPD082XdvjbnzMzmrmeT1l1dTZEJBCL8d/98+jXk3u+xYVepg3RYz5776Nm5tRoC6uiUGcJfbPZZ
Ll8Q0ratA/PDY63sbeNPEUGxHuRiKu23iKmfTRxRt/rqEk82+2MziGPpFBZrineqrOcgmpf+KH/y
qomJH/FFLBlsYt//3UTroRmPTpev8yFYCM99ixznrlsH34xZnF2fA+Ygp/A4e581wDXUqRZiEsZ/
zofZQRXzre+rHWXfi6T37wEvl/UnHIulgCNWl18hTu4FRcnvRuIfVZaeW6U2qjLkmu+PYG1VH4pO
TTxFv+i1npa40S9WOezTVBxNWl7GCg34/tHnXKTY2rNFlFntAVfzeW7nF7dwHpIi+Y6n+Zx0ze7+
wxS6faMl/qHJiTXqZxNRdNE51bsqmng1pTU7H0xCfdC+0LHB5tZjYI3q/jvGUyUkp8PQocs6636H
CdJwZ/mv6b3iLy3Osva/VGL0m6G11mgtS1PH1S50qZ0v6j91HBg7JNh6L0eiD+6riwS/DLwK2Nj8
Dgh63ZW8m2WiNwqBlT0w+p8q17r+qSITvT96yFgt91EbOeAoZh5EvrOF9YwK4AdHPcjfY8TKmuVN
CUj4cQiDeWkVb7rJaBIcvVXGEVtwHWy6UETsJ7IN+PYEZnx3pl1tFcbiS8rgKbEcY2lEyMhUZE4O
cVPbySWlwhO/mGDv7LeviXNF5whWTWnyDvFQgUnFnqaNnZWjIrXyu++RvyVGTSEGYfwhbDaU5H7Q
fUooJugy2ls0F6gVJeuy9FrChjY7OQbkdORdrMFHSwwKaxG35kuezlfhAlgdBeAje444G0y3SUZb
/pCaO2dkxxkC5XLL8sOrea4GeEbS/DM0btT0RGu7KG4C7XLHxrs/i6oVm4GQwoU4JqytnuYwHhBv
HaevY+rdj5JkZE66ZWYdc/P4ZTZ+5HA6Vgr55DhlPATB1D6Pc/YRhNuJGFKQNO818Ua77++Tow8j
5aTnj8HBNgk1OoXKFkOcPnXRezuUHyHkS45YLZVmfXFIJmeRxADiEq/+KtKapjQ4/qMZnmLBbZIB
617MZvbjleOVI/ljrOdVO3NgjMvsvUqQ7wlBYUpz9jQJEggcj0gxpIJCJZfDPVto1OZtLCrMDm7x
MA5E53uJ3mQgZnMQGhZhMq4TM37Dm1GxKXTFuk9egPBFCyOtuXNJmnJTbzOzemkjzWzd5INWqVgy
Prs0Tkrs0WvO6O/8vRj4r0vTSnUtXbmD4vdqGv5OpuIMhGwRlm9BgzUgSo+dU57GNvs9z2a8mAv9
EyQknjKj3knlfaJ3HySNEAdbMYWfkkuBoH4iPbKDH54B1KExLecUQxkzPH3XVtssSMS+QaHhRzPG
c4LWZbk1bc3l1CxRJD/h9lO3FYe0D9o/DqsgShBxps5dhX4LY7H73eVv/O3XNJ/em1mDZ58/fdZ4
EiT5Zk7d3ZyxBdKNmZFHcfedHHeUuMybfuQIU0egJq0qprxMc9CK3RbMcNgv53FYmBPJF9mtq5qt
c5e4EEiNH5eCra1jdvvS5keNmH8hf8hq0QiQzrnRsw80GAkRQZrL6d5vJd4scidofz1FLQzj712E
VbrSCQFcq0AGDH8Fg4cOZ6Xxxrj3OgUNVgER3/QABIO3AEaNuHZyXvCQlMs5GwxOR9QaxkAous4/
YxvC0aD4AAaOwoJftiv42WSk9pOkS84HO+vXqbc0TI4/+ImobtxWTcD22hwukeovoFuv/Ri1Cxbp
RVI43zFOSgSneG96V4qde/YI0Iu7piaUZDLeRo+jiV4uPStTS2xfzXL2vTsUlUmcS6BMRfWxt4xo
aUZGw13yXk4BO27LrpeyMPaMO5jwivEdLCxvItAbTExORxjObdN01TbptfLSa4+c2vKuMOS8dPnw
mBXSXvg5C4pfOly02nktYk733cgWJ47qk/QFrGq5hv/8OlJhY7XOfsyGC8aL936OvwabpaQInz3G
VZQEvLapfs+l2qV8RyDZ2Y9p0zfj0g1mx8ckSH/CMeuXNbBFFEF2inG8kDq/gR8/OxxhJBhz3fOe
prO9N9Rw0bV46sIYyct9k+SLwGqsbFOuh8C0gDqqXx7N16GfXkNnZdqQqiQa1xprySl06Zpyg13T
l3KbpkTwGxx8rWdb+7/f2/B1t4TlR4DfvzeglDzYa+vRaHjMGJ5DB3pIjKL2X3KXul0ChInaudJ8
RoqlBptpPESo6sEn712TQgcL1y7jjpJFEygYKJmQX4V9GHOwyp9vOe0UTTc9gxR8CAv96lqSs2Mz
PGfqw+zeJmN+nubkJ8wsGoU0E/00XlWBTk+4mjY5KChoggaXMfpG7lGJQH8eQJf02FCvDWz8mXhb
QBp+sAh729wPkQ/ugKm98nN3VfjyODE5ICwZt6uMcQjOHv1e5MOWXWFLCJv3SvzJKnFwo9Zem7Tm
7SvjEQ8Ft01nvrBHqbb3nozEBMEwjR5bggIgg8utnLRdsWpy+avriKPTAbz0RPacVho1IOK/Zw0B
yhCFXXn3u1EL5DyoELXsTob8VoF3a+hRhiZsMYAXWIbcO8qsGDs0HIXGPMTmKg4jezm1CMwAVqlr
4PaqlSIYh6Cfp/rN9HS+UhqpbbKzh6Jt4hOx600n3XhdRcEj3OaAgTjwYIxY9uF+m9nmqx25eD4w
GJdAAXBxJcsEr0JhxGdSrZRADLhP/PMY9icIy+8ByKBTfEk5+vbe1aM0ehGHatsHsmfQm9gbZpwl
FOWHIHFfZJxQvyfrHwTxQ2Ty6d0VlwiExMQwdbiUtXxkpiFMVMiud/b3FcMMAS4w5Sclz7eGc3sm
NcyGMs2uZReAUW7AvhSzf7OHh8jj7grikGJMLhg/hzKkqvmpt6Y7ROvotGW11O59MQO8WzoUSBgW
vbxoP17GntQovnVVoSRNw8JSLMV+1hwJyJ+j4mWULO/30k9zouk4mRdtGZyhZ1wZ3Sxkx+ACqBr4
GVPCVZj2oG/nKrl6s5Mtk5ldKviuiximS4M6ahuju4qEfh/Du0/WN851wUjWHt8n36Omr74M6Bsq
6TEnNcRDc4fNM9PTJVWY/ipFNUp/pNufIApvJBt/bqqhWHSKS4UOlOPMXUOb3N6yISxCCUgbHykp
PhbxfdvubUPXMQ9YB3bJPH8UXTSswc2i8VfiM6NGhS8sUy69hWfKd7PSSNhq1xr8jSl7qHI1bGNd
gig2njMruVZds7Gs9Ahf4tVrKhIb5mjyiOGIl0YMHmJE4YwqN+/cDJzvWxYLvmFctbeScrXZ/VZa
7ZwCVwRsH9MW35Epvq3C/BzTJsCncYmrS6myd3/88AzxqMd+55r+JzMtCiwyHlXhXQLy/OSaFKvO
DdcWOcaQufMqAjXne3zT+5UUs7ypofiJOhbwiiN8FVSvkjuCZwoLEsFKPvIihpQQbpSt3iM//jGp
terZ8C+rPLn2Tb+1NI1Xhnp17P7EEGVvAQOEo1BGNFPwCKs5V8yfQ2/+89NN9d5MkrUO1jGbMWAv
/bQ0JiZaYULgNWcGL9xl3fOfjCr9QEX9Y3h4BYTJteuVgbceA83ZW6QEPHdW7CWwQvmc08o71IIR
C/WOC/LrXE+tZS5Ky3lxI+TILNsmjflJp6fBM7r8NeXcrRUfKJDYT01Lkl+81NG6s9srsWCetRm7
AG+iGq+klKHOzF9RmO7MjK9uxdlhzGqSGMX87qXeWknKeYBBYMJ1KZAS4rGymEdoxM8w+SkBBCwT
YVOWAcYpuF+UI3mthZ7iG1CBc4GVnFvZSVfGcA4BaIT99BNG82cpefPG2UVCtqZDlTo84/g+rXjC
gbcaBs0QtTcgmiY/ZBKwxTkMcpy9E7WvA5djv4zm/Jvn1tnxuof7J3OP/IZ9e6ky/cTjUTgffjru
27k7WTW18PXdsiXXjeQeMujBicf1yPWLf25B+civnMq+xkp/rGZ+hhz4WgfRuZHedxRxqUGEfhqI
769V5X13g/s+Inhw0d6yNDn3UXcx5o9hqNe24z512fDmdfFOsVhS9LnzIz6tIdU7KadXZaW/sFOd
hUTP9734nHoORVkZcgcHpccqSo5mJKGO5TFl33a1geR58BreVF8X7Hd4vC7HZtP6jr2gdfO5wBNn
Wvf33B7pa6kIHbIQuDYsFxS3ayL679ybLPTV5Cez9GtniqfYHdYlV7QbmZSYW2jxao9MMe7vb40X
96eg5cJp5/GV4DComqZ8zMb4qUiYLcEJeu5GjJqG+Vyl0V2OMJ/9Wq5lZX3SHLsZDXuLw3RdT/xQ
2ue9u69CWZ5+oMKDv7xH45OAzrXJOxeCGzWd5mdtBcDD059UOnsy9U8ME5cggoD+0qwlfH7U0GEC
0704Qfg0+xYDlALyYqFeQ6ZcMUfE0Y43lYEeYDJSuC8CU2HvQ/FcC7EKIw95wN7jfJ6Wg4mXDFDU
KiiHS1ep9/tCkQk2fZkzPVde/By1OxiO15YHYTPIPylfuY/mck0e4On+mxWz+Tlr8d2TvO+GfOOV
/YXfhOMK91woxp12WKHuX14wTF9N8fzZCfukKZNclLMtCGW3m8xZzMaOjcETsf5NIr4MZH+h06vo
syuH4WdfGIcJZnkeq1fErtXUfveD7pkRuE9OLL6HrqxXjsWBzpzP0Ti+QiZgp9SKcKVqMnpsTduW
i5Z+EeT3T0djSOUdlj3vKOMFHlTLnAM4yAX0W57VSxPIUhTVdOUFy5z6330bl9RaBvPKFPVAxbQI
15lLpSubzrEM35M2bh8KfVCDzFdVGsQrM5PbYQLH3TOvJ1bu9Wcr46kBQ4fNV9XToh21F7/6L0f7
/8jx8/8j8YU02L/ZVf4vstpL3n2l1c+/O4L+/h//RMbNf9kmrhXT8Syij0QC/tsTZNv/QgS2PJAv
rk30+85T/McUJOx/IU5BgeGRDLTc93C7/GMKcl3S5PDxyBs6jneHWv5PIuN318x/hBT4KuR8bLA0
3NnUEPynq6aldDcsqYdeceraQob91dbdI/fnunPsX//2pvy/PDwOKtx/fjubyBTxDyGgInqg38z/
I3njWlZbFAKRiT1Wfy1SY20PdnD1kzS8Bknc7ypsrIvAZHq56tl1bilzeg1ptzpWPgwzHXCa7yq3
gxz+WxTIbgbg+F2Q9MljdH8pnMhbeY7cqyYaITAN9/OdcbFTZV44KJebinHdjhW0fDXx649DtjFV
2C1UbbsnKBL/vISIMrbH/sRpTPu1qXrkeDPbV7BSVhlW50NUYq9OYNisehF9DZnxQTdl9mh1wx9/
dtFgVZdviViRPY1TGBzKfIGMWUNESRAEpdmcZe47CyXy5ACwQ29crziKdrSek87xjlHYUMY1qXnX
+rNejYY17PQkcHXWrfWU91Rq+cN2bIKc+dbY700r6695UZxjn5raeUSB6/KMbaVb51c8VY9WnoLa
5uNZ9SwR62pW9mPvQZELBU4dOw/1YQ4K2pPuL5A11GHAnWM0V8dgG0BLvWtWBY8uD/Vm1morukYe
sFMgqJ/82bS3vs1cwYbhX1nUEnSietFyTPdU+XLQdet92U3F1lL2MwuxeSs7V6yMG9EZ46WvO+sm
sdcP9dEqX/AV4c/WiqL0KLpv9Ht/N1FFqSYPgrPGek54ZuFjNd8apvlsdfQxknKhHvhkaYhYvWk6
SzCxyZLzCVy+Mt2NdTI/YvGJlqAb1C7QVv+c1aeh8cabEUXHRgoiGIrJldea8hWB+iMLnfFInZs8
Wia6Rxt6OzUq9YTS2zypDOe/4R6SvmoOso2mpcs2bI+D470WOdVaqYk7XQr/gY6hQ2vOzW7ScMnr
bB6fEee9R8vNt3bFpr4tL30c+pchm/wLarhkMqeSjeoK895mYAKAjQzcSBwZC1c9/n2RQL5kWk3A
gv77j9IR25jAYU6FRMFmEesCk3UivsJv0ne+w8qn8XoXFTntt+nJsaf+IYi7XTAMtEQw0DAyAjHs
Fm4QSn65OYXZ+M/GNdbWkGOVle2KUXLrkSJhKOdQ5ygE2vccfApOV6JppneiDz9YaAtKtiex8mvM
bEZb0mWfV4KCqw5Dce2KE5Wj5+zecQVMyTsOkjlOnp7U4KQnl3HfhmHfSxJEN4x7CqqBDSmRUYs7
QbIAxsAZxJ4m3MohpuSqpmMIGCCSRBBO17SfpmuZzOvaxw/UornR5EB5WIxLRTKBPRCayHGrGTzI
g1EfxjF69FSrD1FFXqmFQBXMukRtz/ZCFzcCGnopCu9jSl32ObG7FQE+ECxTij04MeUpH3emm//p
BkltOR6NUqJsxZCtNklpPpU9AZdYr5K7PaofGKfhYbvjmZbo4dGqlPaxS/pvUi3pus7VjRjRBIsv
htJHN2SdTy80cugPy4i568c2X+hWzI9O2z+XvgN9B0oJ51VD32hL2uFmyt7zYOU6obGir2UgEuD0
//by988ymFSUxlGQmxuuua+IlqxNs6yfAOxeDYeeyzyVxYnGPjIZMv3h970Wo5kfx1GA5WvVxmtz
pG96vjdjiCzcKLrCmyI+0hqQ7nVu3TJ86M9DUm5Zefqtk/fjSpPZfexc82R71bZvyKknLI5L0JbD
yc+t/qTs6I6sgHjf0Kl8J9+DsvP+68XJMD/MvQaJhVnTvpcV0EEJudx9g+ad7XQo3uM6yI45/8va
HAP/qwomvW6LqFsGGBog7zTtvlHtE6nk7MGXlreshyjeJF0xPQncsIumRX2PxvDIdKm9WW52gXKW
PnCmjNdFJ09q8sNl1usvdy7FthrtfFG3IRTzlkbkSSHlFOXwKoNarbM4AzHktCNV5alA9fPJFvbI
8glQwxfwLHsn6cOPPG548NFuGOQ+mOe+eguEJXf3Tt6DGqvuFDXjEg+6Ihqj57Nh5tfI8pJ9OFTz
OU7F85RIhf3Gt2nnFQmbSPseBWFNTzz+bIZDRsMqhR0pFrVZ/CpMMb4KqbC7MRtdWv6sXstB1zsc
b+h0RXJ3mRYWOpvxVdh28ZzGHUU83DRbJzbli81RBNx++ouRF9AzVde3WnRqPVfhQUaRPrX2EK4p
8yqfO3bSCxd5/pcmUyQirf+kut227MJhjOlfndKfPNfEc8HRc+sWs7Uraem6mTGyYT0GizAqgtcg
c2PYYoVxm6YZfDU1yA/Z7PI0pQD50PS9dax6E8RmaX+Ufsq8nlonJg19+zBqK3trdb0oxNwt3UrI
YxQk1d4gHrYZiqn+UnKFedT6pAlnWllRe0ps/lMtavlS6srY0GPRrv/+q1l7wVZltAQBplpLo8iv
f18UFStrZSIm+WjvHq09epFL2Z7L+8vs5vPSU1ZHJAgLaDOU18kGma+XduPEZ+129aruwubssbyV
lsw/aXsi2ZQxP+N8/ssXmX+2vJ0gVHcOw1Kc//5TOuribKd7KsRRrMboaE/SfWgdhM4c/NVeIW4s
C7rzDmXLtTfjil21Vm88hoKD572r1inLZa8tZ53eO9hnJa1zllWPfe0/6DZMn7zCzPci7N78MskZ
PM+HyMq9V5iwCG/Gu9LU+/7t0HUzxAnKSs1drKlB5DmJn5fDncaguY7oYN4UuhKboPLGA7IMkj4r
Z6rpHK7rFNum5ZBAFRhcCt03l1qUhzl0whUeow5WeLa0td4k9bBK6WDjJNfvRcr8HNJOv/daL9m5
Opm3fCUCbWNv3cyRsWjTWyZT8pZUtYIr3hlzRyUcoAhqrTFk97n4qfcOfhazi8uLTEz9+PeFVM3r
6Njcpxb5Z6Im4XnEjXsedNefc0qfIh6PVEJ2B9ya7VuBLbJyS+cDN8Ynsa/3tHJyrkORb7gg66MR
pdljeH9JZdWtXVdRvTrloF/BWnPntcXVGWp5wMz46++/lW5+nTMdUX7U2si/lv9pp/qxB+I7VYpe
6sqBtj2V7QPJqvAgWqtejX13KJpQ3lypXbzblf1dmBVhmMb6I138sQRwtpS4iG3dUn1X0iL5DLc0
XtdhUl2SAERxGzARD4kw8Wz00lWt4uLakqVc8BY5332jmFVlRAM7UjGz4dI1G1dfDkC+rTnC0m1B
wVK7bAKOK8Z6TdrgwVTwTnvlJK9DmOJOFi4i85SrJwD0exz9SJcEHS6uUxns3MrhgKMGgKkZ1Btc
FNODl5TvsvfOEzvap4qO3ads6qt1rQ3sCkho5BWZ9/SOf5gbpu+Zl9S3vvtmkltcitaut0RepgWO
0OJyf2MvugUKHzigZlsp9clIXH2au+mTu7jZzn5Q793ZPxXx3K8YG6i1uj+nFPlIn8Dani5Vff77
Mjka/7zjzcwc8l2phoPBZPfCVHa+dnG+HibUhsoVOWYCLtKxJJ9WW/cSSI+MtxWzpE2iOzc8r9YR
JRRnExrjEZhgvbb8+NMiQb4kIpld8lY8BGE5rYi/umhqYh1UsjnwYaZ7Zkk1E7odsGBvPcVOtyde
/T0GznTB3/CYziK82cMTiS156HrX3+ouP0rRTH/4K5sw6dJva+TSDUbbfyrGxNwkYzodcQcw+rbK
fmV6Vcft0Y+HMEUjjOKy3hcyZOgYh3rZ42RbJkVbvjV2D7mvjLoNpaPp2UmGPy7FKhcORIvI4vGE
87a6NB69VrhL0ZaFvtg6mA7/+4+SsOhYc/UqFh0dj/goD3NHLLEyOCjdW0//vjS2GWOqjQwQxK46
lmRVltRDxO+V15tQjn9T4lc+JaX1mFdG+u7c90NDwqcj4y2Ub+fckQnliIY3aKjRlSr7nituCIaN
7A+GLhFPZRlvJjumo4Qx0K1pJ7nAmK5+3tN+/u6SobhWbZQcSicD95yn3XtT16Sv5ByfygJzFZi/
adm790SW2edPMR/Zhnku1oEIwLSr2/61M1wMd07xUU/ggbUz2Luq21VNOl2C0dEXnjXwjUu6GRQ1
k2wq43mr7jdAovvxqWue2dBiDOxCFsTeNx9y2dzDJI3ayh6MT2w/e6kMoFMqBgCAvxnqdvj88rbN
1ojEwEEqtgJMxJ8n2N6LfsKIntoNs0jXk8txisIjQ7Tv0Z+ex/vRGR90vrD6g2fZ5k9ZJFsa0dS3
WxcY28dmXtPva20qkTAGigbjKakKa9W09nxVhWjWhPvlJc4jfEAyMFEoIzu9kBT2oYMzRw+Cat5Z
WScfMlwnHN1nRQLQSrZFpHHoTVfuKZchFcO4rCGNhNxPBNR9b+jFQ7zkThYjo5A+o9miCJNDKKvs
KG3r2PnTrejVuDVpvsah2TgHUsc8L0z3EXRA/YQs4G6NHJY3JoilTXZ1a5A3xCAyrYt+qB5SKfNr
3QkeEb7LGLgU/iOeCRoEg+CYeXbC3jT6EFlUfs1euWJx+83Diq8ZyMMcu3pP3H5Dls9iX0WRIeXI
zTYhB76okAfXZpzuKVJmq9NQDBTrrnjo4nA8wJ8nmR0wf1ZTdlWyIzTTYJ+VCQnbcEiml1blAgNR
Ne/pbirWLimKhecy5am1vfLArQLQXVameMXZdcP4rlec0Q0m//KYzRbjxJHKkKgGo04uBrt7bLyP
YtgXhUnF0hTYHPyc5A61xgT9RzvdW0B/0lLnnCRr7OmZxBtS1fFvQ8orRxg3x27Vi/rBIBXR98HB
PQ/5ANie2flShZjPxjIlhKVag8Gn3IjOOqcNCE1X43VsbPfNcim0RQLaugkHm47c+8pnpd4hpbw0
EUVbhXsBakG/W/FqDx7798ayl3hXHeI0GLoH/4WJKCb3pu+25mBdo0CdrJmUSokHl6Cy2taedYlY
q1Din2ci/hC8TxAd3UWf4YXKk+lDUsmsnuu2OJc+ZmQQuWQcfmxU9k1YxNgcLGMVm0OA6yJWKxAT
/rJzv1J3ypetycBWE3hdZIWJayyJ1hHYYrARxT6uYSEQamnvpnFsWUBWGCbUI7CzrmwWJR9VpnS8
ypSHBWTIeNDnKyclbjR1370weQdnn29O3+dECplDjIkPprilc2kve4atrYMsTfDLXvX9w1AU4ZG+
pQvdvXo1z/LkxJO96hLw85btTAu3CglpqKgiB0Atd8mTZtGgeUBv57MIc5B9DcTk3MbgaTReffj7
4oZpc6hVR9tbtwbVrMmGEP2hU7pc935z0j3doCZ9o8WI067xniAYfhiSD7MZk03pksyZGagUZnco
m3ha00nymGr71R4pm8uNfF9W4zqPTHmION8uXLsdN43RbtKKAPcEEXZJXMYdfndD+gUwmDmG1b1k
qboE2n8Oc3lTljAJyrQ3bRCEwq6m7C9PTCiKPt3jU82CP4u91ka6dDNMHyX6fBab2c4ZiE8ovZs4
Hy060UOlyoN3HzkFJMafoQ0q9tYCBeJWqHaDRLZvtHpSbfs5pwGjLoItU3PDlZWemEvRzZ2xPBjH
nOqIOBhOdWtjLo2Mm5DjVvf+l2jUb3u2X90Cr1mX/Ogh/qm4YhYyUw+2RQ96aCc7GcVrxQGFHPad
n+tgyI5SmtAsYupdVz97NStWEmBLt+/lbGbd643ZOC/J6M2HEK//2jL5AL2CUJPt9neFw+ZIJ0ky
6uwYO/alaGgdD1gVzImWBFzNDf8mIXUO9S2fvv3KooCggIrAs4gbeErarXZ5a0tnvimh1h5eCnzZ
EYieviPHUpGRo8QI3AS1Np3/pzaSc9gWBwxQz2gU5sI0JDEZZhSkkjqiMy3DDIYg2eR8hVZRrqwi
+TVPcjzIKsbp60HDKCktYqtPljle9S2u3iRHoemKjyJxWVmS5C0wi6ufjdZCmgAGIj1Y+DOuYxJ+
5VHIIKT3YT0Y7naa8j9/geX1jE80S4P3efZucyrPiQHooZrcTyU37ZiMK9lg7s4z66up0vpBVe6z
Ybr2ydY+jZBxin7lT6ukF+3CwNA0YqxfFI7X8vztHnOkey7N1FlTLn/zbezYMJDzhZ1Sho3GQhNc
OKT4Ht2P0SVIURF4mDMyHvfJXVbRKdwyb79Xje2KhpwXK0I9h8XG6ZiqEa4klpXu6Fbb1dioASc4
KPSdfIqsno7wKV2QLr8beF+EmhlGeuInd5qfznkscm5AkrI7Jz6Kyf7d+FgdhsHAMjqJnZzKEyEm
Mi6ylVezn+KFmDxz7fpE7yzw6Ln2WfXHmWmYixiX3psMoF+bqIHUgBjDtnR6hZ3G31clIYneL6ed
VzK21yNrTSKrVYbXABW5Bn0RQQyIor1ttvaxHNt+bbdhuIwx092FUDkm9j1EhS5aZZQ4ZFt2upyA
7EONJaTusS+lFTaxgaCMNtrmM3TnlWdFTPWwzPJI542Cos+cDhwvyq4K9p5iQ0rhg2H0LhPFCK+I
x8a11t2ndM4oUhzihMM73Zr4QLC7QOewV+EofIhBY7JSCG1EPQK0vMiMV6lZcGwaMLCPGFI0qAhy
Hq9j3IYbbJtXIxGM2+XkbuZEMQbFVUGQlZhDPP4yaX85BVMrHrv0zWGOs+cm2qUhiY/eCedjmCar
omcEqAUFpgGbtkPtqo/IodGk57dexqLRm7rM7olf8QDHx1nqpB8vIECGFVQ/MGEoZlsjnDcWud11
4VflmhKcB3MKNrQ/0K9n1pex25RZcUixYHjuuMH0XCwsp/sz2OMzTIaH2OfJwi7/JynUD419w5KH
i0drS3qTSXloOjIcpt8NTOURAdgMb6xiKHeWUEzUuas7XeZYgIlQzfYXTpfo1KqnKTR/wsH9Q1D+
2ujpD4QNvD/g+xatM5w6v7FOAqjMOponQiramNeB7jzCnPbRY9TKhkxeeyPdt6KQC0W47qFE+FoG
prZ4mrhfNJbDqGCzquxSLzSM/22C86aqEJQ1+RnI5PyaiaGXQdc0296jIdsJ+pJYqbKXUV5updWc
0NmtBSdhvbQAPGAhiVZUYN7jYXQJzHl/N1JA4ofYvwC1hHPMzppNU1RroCZfUWZ2q6ROvrByWNBT
Mc30WK6GEJ86oZ1lkhEHIXBsbIfMpl59VNfR792l6uhB+18knceS3MYWRL8IEfAFbLsBtDfjObNB
DIckvHeF+vp3Wm/DkCiJFLthbuXNPIn6tXdHpOyJ497DK27yNJe5F9X4jzlEiVcuRfyYFMIllQh0
Ra7GKhx8NX2156KO90Y63ur4EQcQU5PfraXlCIIJLPr/TyZVQtsyjucehUT5jB9mXeLoN4dgUJU8
qckadiaumlsHeyjAfnPiKM8+JzZx6IjhPBI2fJBijgY8EAxTFi8Bc/mYSdjfO2v+1L2CEh3H/mgr
QuariWyZGFP/oXGQuSkV7zGaTtz8i3G01bhe/FU/SDwoF2bY5GSmXUNzUn8rPZPaNnP4zaYmDsx6
jHTHLUIvTmkaip9cma8bUlrv41qf1mQ5elIn9VZZP01ZiYP/+NKRv1h/m35UFy+pv6aHdZAIHvQT
PblxHma68e7knTjbTEWhs/wz9I8CAEuPMIuDihP2vELmke43OcqdGlHFx5EEepPqUwC1aHwUUGZo
SZspm58zp/UDZQxNIAcnYd+CwokKpe8gbeThQJVqoKXnworHI+2D49EuQ9pw3YCDGxJYScS7LHj5
uqLC27rwTOyrU9qRxsMLIMJmMh+RRsjJCQHyyTQpxsjMG8m0S2qa2d+OABID1bofjbLYW2i8G8io
+ql8YK97S5bbRS3D67AYZMHrO7SX5ZLlfnVyakoEVnvZafRwYBsw8EpOArKjz/Qep2LrgFU5qxxR
RbNBf9m2fM9TDm1l3DYnuyJOlureHDFeOo+TEQfWIqalFPcqWOqLMjrJms2Hpdg83okkeV0hIv69
KaidWdwGVO6bTWY+LiRfydDHB2m8TS0RS1MtPEdjF9diarHWMcTLwPrjWxjI1Pk6WUfsgO+9WaZR
XPnf5mxruwUo/yYdO2PXW+KPPagxmm2+Sqd29Jthip1JX8WL8NfhxVpZFa5QaQ///W1jWHhPsL4K
pqZ2FGCYuoT5TXpPnOEisWrfGcvMp0G3fxWIQRKvvQks6ZKWD3SZefVcVkOxsbNm6+KVk3vECQzJ
UYGQ5Pjn6NN6TDSec95QWoRXeYtqhIQPTjXCYjJCVZj1S2OSg1kE6zGkYxYU/bUiujI23XJwe9qd
YdsUwdBY5vlHpWK6dplJ3AjlVXdI/diJTN/r2d6ZM21nZVZdEihZR5fvcSN8z7g4CLVpqewt+1+S
a1ZbP1n0eFkuC5oG+hcJDlhIlGOrwK5XqpM68ZJasg1My8iPnq3z8BvZTKqJ/SmHiKqOaZ7KMpos
Zs7Xc2fzAIShgObqnfROJ1ySt6h0LNd3jr/8AlszPaueSg19YWGYFNlOk65zas1M3eZiaWnmSh5L
vacaMO0pn0jqZ34GTkBv8i1dG6RJFkx/vM7Tu8RueTeS4ZePITo020edUVKGhiXnTwEEI+NgzGO4
F0dDA1HBjRDpJJsJwfHrvo9EpLYQe25ZVX7NgoeO08Xi6nQFvnVdD1cQWJt8vI4aC2md+8D9Ibvm
htOCYzqlGoJUhV5vNTdXNwzNbL/196FxLQ6TabIllDXsxxRZUx4dOVA4AWgBP63Pd38RijxXbbVU
z/b1SS3wvbRJ47CX8rJqW+eFgk4ZPEI3gqjJXi8gp8zel8lS3BfGcWCHUvFbbXUdratNHmwBo1dR
JuPXjsjSCf/9cuBO5qm6IsbaGYH9Jr7hHJrDHlzfhk6Iw+iQqq49jdhP81YQINsMGbsayb73Wfcd
UG/UIbtVc8l0vUOer9cQE/st8SczTJWzRp1b5NcBFlxk19rIRFoffNVclb9GhSF+z4lmsWOTdrBq
kaT/I/KW6V/S1RVWjjneN5YLqF5SxmZ5FMv0lk3El4ktWHs2xEAIufzhCXC1Bqves1zkBL+VTYpM
K3zOwcPw1ay82VDeAK/nzXptVjIajD4OuuVG01sbqy4ruCwHFqj1yZWEAHqQcjeOt4dOw6Fy/k04
8uiuM9l6h14/zbvawm9uk62H0BQw7pJwGldtiVKPWPi4if3au7Wt5+2ExXG5Kr597JhAL7h/p8G8
1mhAMCM5DPWP75gS+gLUvX+qSN1vjLiSzMT1GKabhXXnNekbP1SlzbXlztYxGwmqrMKjozlzP3jz
gQQZeCl5/bqjQA3xuND+ODmIg2L2ncDNipNY3TfRtoElZvNW8xAHIp/s0tUet50p9x1F1yfxUBJn
P5W3EambTdQ2U8kcjabDic2eNnpTfKjy1iB8BwtZ+W2Ra8eBVqagSv3DzOvmX+KbUbWwW5ztLSyy
Fbd0H/jStu7QdaKqCHXFr7lxMCgaBW4JHVPuCxEs5jDN3S40WRPBJL1CVKWIgGESizfdNmiK5L5U
XDsx2MTXtTSGJ0ux1xEx2gmrpI3KVu8Kk0jf5m1PZE5HRtawivxpEJpUyaNqZXF3xtTQBJ4DqijH
IXumaacK5zo3wjxlna9ac1chRx54KP7EbfIrNXXODLy0Aox3DV7T1WbjxpIOdOG34Y2hsZDEJXPK
GOusQ9hkdRpUhmAYowPQ9zu+dM6HpZn98RY6i0ScHjBHvKEqqUPByniVjn23hcvcZ9aP86lrRP/9
0FSmQRUbEbA1W7TNWubAa6bZjNjwXazaNiLRpX9dbh2En7TeC38MpV55TKLys5zWk+nhnGzQR0PN
N9Z73iyRw3EgXuR0WaY6NBdewvnEpUckF5UsU1TtxtNvMRcjvmCZbaehdxk7MRslaTNvuyElg6Xn
u6z1xydnAf3BziPeU1AP/jnTHhls+65VkFISazxaLfYHt5bH4SeVpjglDHdhCv9yY8WZt2/8+lyv
lADFgwX1pZqN438/1ElcR806fXXCZ13FAXfDYnw65g/ZAS3j0PEfkn7DecmZI1z9Udx5hfw37haH
zC8njePFbAb2xM6nl2TeU6zgOzYp2g1XrxV6RIK27EWxrGC3mRzexK19b6z63yzaV3KHzq8cSy5Z
jid3dDkTNzGm7cLoQmmWRNnzhMKe1i3OHKyYwVxFAInPwGqoHQdJ+9mObWgNDXEibbrnj5yoJ5Mw
c/XAUQptZBmmbZoU1dlxpBv97FBz/mWiOHXwXk9ObEUTgu0rMWUSszjHTz1X5YtBFZm27ptGf1tj
PMlWbex4Ky3Pphq/9F6UZx+G02YSlAQ0qR/kmFaj1AIC06n2K6e+XIHzuhuPH1ja9FvHoF2NtAlO
d0ausF+Vey0GtLCqbHbaNFMoSq1k21UI0vpXj4AU1EBLtjPVnZH7OA7UoDexZokt6Ib3yn58i9qc
HtOm0p9K3YIXmai3hG9gI/Hxn92m18JCEDthAAOa0GkgHGzdo+7rQfozdMGgM1cY24wXZ2aNOnOn
E4oRy4nFqDz991cT+9Oo8oEQidY9AmPN6APF0gH2xJt5sMal7W/x3EZqYlKuGIzMVfvtWD3BwzF9
qGzBWAk65PBlvHtrDGjFt0oKXRO6WmvHefbH6lxUfXrUPPWXpjwzWgSl95WZnPWOrbGtZW9TTwRb
z41Hrjj0XFTS2HSsHxtK5KQNzxafNEZC/5ZyT+0wlvtyMoMsJ7xYJZwncwOFdcI7wNGNAknIaFGn
L/lN4wWQVat2HelE2VBMvTTWr9XJDqXBImDF/L9jsey+0riwYuTxTy5HjqhOcC/kgpB5LTU7svsa
uwWRXDEjvKHD8+Av8NLPUVKOkMEd7BCLoe+ahihqV8r+NYklMZDOB9nLVaKPehlgxzoLc5InWyfC
DGCF15ZH7oIdOFvLKQL/Vm11sFiRN9GxBZzLqcjqj1O9How5/Vwbt9r3Ratf/MR4nxmjo1bkL5q2
OJtUPK5JnFL44qviapsfFdjrF/BZRYU1vc3S78Yq+IuuGvZyEX9pH7MY28gUAF4uxIIDu1neV3eE
U5PxWy9V0x36CuLDSL1pfitztTw5s97zPVJmk2b1IStPohx4j9mtIFoYVwFLTe3Qc9dtFrf5cfH4
cE0zi/Fh0qWnjw1Xn6UfBK7/+YdOO5Nl1BHLUh3CGa0IPfPHndZ1CnyEMCxiNXsbC9KjKvx2hw+X
B0DeHl12fg5x6rk50nNYEEsCpQqmiyMDeS6Dgs1J7mBoFGNXXxFmNzwPb0SSV6Kpa743ZR5ka/1U
T1TZ6bZoQi9PCXCnEqnBAvA85bP94DFN16wjTLyWxBP0jO/V56sz23LntOrhcATUh4ARsZv+5nV1
rChA3KZk5DYuqAW1zvlOVuk/p+Xd5DDwp4PeXy1b/BWLKm76m8tjfrN2vGTrFPlkZL++cQzskHmz
h7GSzNCRYg+1SLrDclYeYkcmx71R7eMs8852311qG2Tbkhw9ixuZWDus5/402EMgFf5EpUvtzBOa
00hdjJ+rbeivfES7mp7CTQIM+DzL6mzX2L5co/om/eGdkL+XkEXvifQAqrO+JCzVln8SjPVhzFR/
JX+8UXMvLzrtfghvNqJATNypcZjwoUFMYZ3YBQqkpe3LRYY43vxoBO80w7mZ8Exvtf8QUg4lWFOq
AiNJn1vVQMlR7r0e7fzcsfczGx44vWG3vDBmvhWjeCCF07CLHymjKqZJgr19Oc/WeUrfJpapMzzX
XS7Zz7ipJHlYimcvbjj3ect7OaAzsZwZntuGJ7AD5WtDU+fFG8vPTOl2aHpe2K518TGNfLLDlFOq
mNx186NILe+QaT0TP+a5yl+eqxG3Yd4IMAiWHnD+EQcJHWtXUo7M1/bQocfh5hlNH5azRtjZLuYP
6ja+IbBR24nvOPT4gjTup02f8xvinetl2bFbkruqsxFoHV5ksvH2Sa7fKeqURysHeWtDzgEUM7wQ
cHp39Yq7zQKM3doJhLyE+pOYHczsz+9JPP9yGGQDDr8DAmuB0RmYyrae/Gher+TdOUrHHS4VTcEA
ZlcnxT9oChPd2ksXQJDRyb+6VDTP7nuTFx/asoinxxKt5fUQAGMMHdtqcOUOmypT3gkz10duvSXw
+/Z50XGqlRi34MmWlZ1cqT9+aHIJcg51Fa3NTsxZOLfaPQ5HH39iqVkRh/UsXDq7P6wjw3WirREz
VsPiE3AVa/wcIRWf1X8/cKM6l7Tx/lpyrKLSWfpjLw7wvoeeetKBgI8gfchIZODzsd/F0IxhXTpX
k5zRLk66G4YxWErCGg9AYOEYNtaxyce3GGrZtR3745S31zb19p4+m6Fbp5cyxxbDmbCtHR5qwydp
vrAdunSnTHw+PpBqtyBc4uc+RNmNy5ODl1Bmoo02x0xz/mVkJQ9gY/0rdZR/Jq+/O505I6ixxU2g
kwR+jjVsgDWGq3eqMMVJTudPzkoL8kofJyFnRoSyK25yoAUjZsdcGA3RPyD928VES05zxQRLSiWv
5o85Zo0ksxQxLc1O+AspmmPsGJon19cOBaXIPJjML+XbcwgI+9KNNcehruNZQsjyAopKZJNBHs1n
J9oxtGk8GaI5SV6cZOqiPle0JVfLrpfEa5kp4mPmGQBNfhmlad88q3lu8uYaszlO8umPtIztxL0B
OyLerH3DYKPHv5XBt4Ir9WvlJbthZPjrDP2+8Srrxmkjsn0QRzkdso8Tx07AMtCtwbmQi2X/DLaH
5zjIcgwmYboCOyp7cq0DbC8xkNEZNX+vFS0rkpprVfBOD0EMAR9ICTpWpnVKX7RBfsgsj+Ja04JD
GdMlzt2QhZlk7Mgrb70PqzgS1SakL6ohZKMEd27NaHDOOzL6I1lpWqyJ4VbNi6TzmsGFNXurP6EL
Z7thdMnsJg+/jLKtsEuJaSP/K4BPATGIfN8W5m5tOY+xiZMMeHCBB1GSJqobE6leMJM7yXG2rDKc
R+SChOdK75b5uc55aZWFRwmrsUAmXV00TNzUPsT4JdZZvNldc2QD96w8/cmcbF4KSrKKG1Me5xgK
wom4GEjt9Q3Pys3J8fnXU6VvMqv6NBkot7Nh0ybrRIVJJ2/phIwRbaBXqJlO6pK60NYKlWA4FeRc
Q14gJ5kk/sHMdYaCWHu2cYofOZ4P4eIouZ2s7JbaLGY8qQ0UTdBIav5XUP5YLyZN/mEYYxfYgmXA
+Pi/G6uD5/OPSpsuAVnFwWgSd5u15NtXE2EKAwhjHs8xLh+IW2zit4MYGMa8JSCADLiw0JZtXPv6
2cPPtVXGZPDxJz4PF86BPUDta2XTLb4MPLe9/FA1KEi1pAYUjgagUrLW3PaP5eBsRGVDYAPVBTDV
14Axi70ZRIgabreIi7vrGS+zhovUjL901y1QR2cjgFlivba12jIZLZF6nPGrLNMiLEI/UCGM3biw
/zX7lkT0mY+uvWdM5fjTcuNSZJyfcZvovuyPSdlYL0LV+t56IAOqjJ6SMqFniDDjplrJo1oL0xIK
VT7wGKR0YzOgu2yxtBJ7s0TAW3onPPVR96RS2XetgIfupjzNGObRKUcZ5qb56XYl3DyaC0KtXtrA
IUG/ZQv1PbrjzKdQ/2hMyTq1OLs5g9pdmCaSCGOx4G4KiLDcsxTvGwCrX3JlyEnGpH+j5YntSi9T
3jMGHnxBSZBsOeMZdfOS++xf+nWEFFb4wahEchcUsyrDqXbDYIcGt/a2EhWVE8iM0vDabWzmT1lc
x5x46q+CZd5mzT2k7keDFLXEb71YhovyWRQQJjhimscQOR4UVNGQ+oJn1/vdDqYR2Bkb0fKrX1eM
1e7C4MjPYkJJqcVeeO2MQh7yRbxzSXhI/mm86zq8BxN2qj0cYHyCDeF1mZn/1KNcYY4RVUzm26jp
XALVHTZEg/YuHRN4tEoP3jJYqazcuWuMCIu0npfusBMQSXtZXDlH341t47gvZA6saJgeZSYdxi3K
Uqogt38pF3xXjsF8I+1XOWYw1lfnbPIkIaDBhl/VB7PLMXhLfdp3JDtAufolLR9ttncTdc/FgFdQ
Z/DpcasPUEw7zOK7aa7ejUS8MY4mcJeYzil6+JfUaORUij/SMIGy1uTB2AHckJvfikV4pHzFVqct
dnNaXlazdi4W7Q30eRl1EGekUQGpbaa5hTDnFdZeeDnctsIJspiMPqMRWMNS5dc07U+Wbj05zlDf
6KC4K9V8NdTkUhOJHEPlwTImKYpcY+JNF3gfEVB348kYnJeU5NKRsI+5ixtCCrgxk4Amagd9nxVe
4+RFaBCiXdc8Oad1G80w427oRM0R/e/JYEw2/AG78cSqvOSBzjsaL6fKcQ8zex0HxMkzZqXDZE3e
3kwX7UQsMCfjbQ0BBibnhETinkrC8bZNe6rvFGGulHN0Gue3GrsqELX3pvCuvLbeo09DJczk04mu
efB2CiqYpMdR2YARhGLGNPzb5PytJw4/qxNmToJGKdZNImfr5m0W3SVQLWx0vX7Zdb3xSot6Hs0j
R6ualafXW09S86B8AEGhDAOK3WLV9FYZ9ZM9gm9razgSM8iqoV8x7ADVvDtpVOsCYT+1Aht/y7bN
CXQYzZGxjwFHqaCybD/KJp08TVWa136sQmGiNXWlY527Xw6Ez1NWCnEifvWz0G0dQUIbNjip08jW
tN896Kqgb9AIClim4ehWsBnQPWqWsJpJr5LuLNi91nfDW3gaI5FsPaPfkyybnlriQxyH0shJYmTp
mJeHBs0qFC583tUhJNR77nngJE8+dyTmVmev1pwCUbVB21Kate285A/YsyH/MXU2IF5ef9fTA9r5
wHOtTD127P0qUufTMODhkaHS6UF5p4kSdQ+QK1SWcuv7qbcZKSXftoJtxtI8EDrDjlquZFth+ziP
fRLmXpdAD+NxOXVC4s1mM+Kmd99E80iN/Ldp8y/G1cwQnGpXMuy/5SpL3i4i1Mfkx80csTMwvEK4
89OgcXNno65CCm/HKepSJcyH+KybNkGv8GPnWD4sEgmmILh5wuyaUMv9O7ulZcMMPm9Nazzlq8MI
1nfHEqzi3hPmt5/LUFikd5iNoLu+LuvC2QQRbFNVikFJvlq6IsVSxz6Xt3ea7PoZF+EHgfN0Y7m6
sY1TOQbfq+zRq3X/FbM/Pu9+2NaccML72LXyxKJ3gw0AA05rdTuy72nXnZ2uisM5HZeo7O8zm8+H
GfCOe/Kmw2PYmtP4T5dlKLiKq8bbDhUHEmwHsBLnd9M09ZAi9KabvrQUq+5kZ8dFkhNyCJiyIBL/
jDzez23z4aJZONyXNJQ9hhvgWzZQTtDndeH+LWCLT4qXl8FuPl+PLLxgRC7quBQQHLSENS9bxF1N
YzuDzrnlmo+Ivr2LdaWaYTnWHTIeHy7uFmvfPxAH5oLXZmj8Y2IZoVSwv0rZhgrjQphnfKoJf2b3
MTbXv0km3Fsnf3MB4NHg0wXSxMe30JKJYbOFySazHfs2c98PzWG1WSe0T4WY/5iTO4UVuygz+cIa
e+vWFQdXBwpxrsYOBy72m6p33lOeApafs88xhg/xgJCXLF1cL8MVkGP6WogpkrXJt1T2AILDEsKN
5VX47kYzVFK8OAMkOoZuEVQNniGABwGD0lGrfo9WP3K3ab853SKUj9SuV7jhMR4gcj02KJY3b4UP
gMp1giEe78LTXh7fiILyclLW/DL+m6p+pK+kQb5Y8eS67ZZjtXkqc8ZHh9D8Dlz2SbJY2+oZQ1e9
8D3F9ZPQFbriQoioUCzeYomHv/C4D5xnVpIy/HTVjLW9a05jAoinnX8Q2NEcVqfZVytw1D6OyBxc
F6+lr2XMTvGKquIUZtiT/eFVRqjDn2c8vnOQGFBrLMX5hW3UP8sdDuOk4CvI9oygjRNFsDphd3jx
Vc1N7lzmJXlvFAO/j4ghl4/KUV4ExCwUNvSreMbPYLAzoILsnT3a1WOTQ8/9bhy0Qz3wQrbyVIbd
MKPAFek/Dn4oInhoNp41CvZt+bdeVy/TaNhv7FPaTXywNM15JTd5L9hMRKXfgUxS2TW1xvZzzU8b
Bn++UAm3ukbgbMZM3LwOa1nK0thyenBtvvPHEj2zGcxuDF0LcDlcTaBMYhkY5OC3tZG9NI24kQKn
etTkGuWI+bu1UKQmX7M2nflCYDSqetLDE49qu/XsIE3pVwFFZHChpuu+d7EAW9OSn+xmnnb5nF7w
ANZ7TMxR5crxnAmCTwmFscrbuyxmo1RrUWa4gOFFBegMwNL1udlWq/zD8W/ZU9ngn4p6OSiXkauz
OHiUFeDyylreLc0ELtsb677TuOU97shsSqxbU2Wf9QSU2NTT8sB1AhUxpQ2hqWilzauLNcYeS63J
2yT6yLkO0kcHGeumW/JldPjfxXX7RQ72IBoGgNmbQpZi8cWk2gkaPY9hs0Lsy10MJHKKWUyg8G9w
DnUEO7Md29M3VNZPy9L8Y8OZXq8wwyWYJszhwTsxh+48cr11CM6EElM7AFnyPsQxsr9m4+MELz07
bnbsRw8WBlGVPbOQl50aXXMop1r+ZF1sYl+AKV+NmHv0MYTfxaXav648lGfYeZiBcdYXhW8GTuUw
2wjvgN4LBt+3k2O8PklWcuc6Sz49NVcbtbTZnUgl5ysKKIjo3Bdfy7HNQCrR3WQJQbL4U+Ed8GF+
IcbRdmGjPhTWyaK3ZtPBNA0X2m42XaIfiJHx59ZSXlBx9tLrvAFq8n24sZ8ReXC2FaOKEld7Yw7d
pADpN5oEU2vq2qfr4JH2vPiUy+ySxoALzcZ9NV1cDC4SLXfHcHL1hHBeZT3sP9ACPXUB4fsHcJoj
jEfyCLRSWX6YvfwGRWV9UWonkC0Eq+DaAMM0UfOjTZgFCAUSnR0ui4Gs5Yphp3P6f+RqhqhbRQRI
nfsOFSLs2RmD9CneVk+bcNWIq8+K7DrryXG1sL9rrf3SDPp76o/mTluq7qhPPHrFI6fFyYiAqvz0
yq+OT+JXF1M/n4qeBDcctK5r7Te9vBWJW0VZyamf4fKBkpX2ze7DbOnMrZCxv1uofAu8LOs25TgN
W4L+WVgL4wAXV4A6YXoZm3RX0cpRKxwOWtlpKO06NZqy0wJvQiq0s6QBmMRQxbR0NGO+MZmMh5E7
8xk7A9kdDzYiMNMwd1AZXGfaZCPWJCsh3DejCHTu0keFXPfJzJmAnrlfizn8tlr7qhcKfaDlxJGq
PuE15YKUdMso9/J3HByPD28d945uJrtOG+NtkRYQ5avkuSIYdhpzY28rPJpW6j+Njygfw43YcPbT
D5Vt/LbpIY+Q8+GwPOLEdmZcGlZ+GmZzQF+UvGQVntJ8N7aFc8kK83WZEN+yYrkPldFdaTnbKhq1
oW1WPzG7gg0k6pb+B9wIM3nsjSkTZ1+WmPPMNIFs0f3hNUQctRSsZdOso3ri4dB6gFSXCvu61z4q
y1geSHvdWx4fqEk8oqeOLyLELUJh8PN+rHFZ47aXpVpOvfNr9VyEpoLbPqYmE4KD6e3iRzvOY59G
YOHDsNy/tucmjBstLjNS5pPIrXDAA4tiyaihrknrmJyH2eyY9bA31OoH7WQk0ai6f1bSf1ngbdBr
1Hem52sQP64eXyClm3PyiciiHV3N1YLGxrPqkWwPaDeqg97j2aWJ9gr6ew4daiemVtiX6Qt61XBE
byYDnbSwr9hB7oiUgWC1H+0ufdwcJOGp0GUlXieCQzj/wQ6B46msG4/iRfsoGv/DJ/qZZRU2yhQS
bCVmllwLm6L1Rh0kLFkiBhfofT5KGgfhyvucMy8+296u1os1egg5vWZxMn3GJRYHCcvPh+uQ9gms
h1fYs8e84Lf2JNJ2UZBIIO4dtHm6T0ufXWri+lElIaqDYXuQceejFA4pXB88EHiDcDSVE0z5MGyx
QHNkoqJBazsHHaW5+gaBWjAaeMUcPWyd9chkzTUxVQ/yugaQlcM5FUfg4pwlsBATsJOwB5cQMueF
vY+euPZdJSY1k180iNpPQlufSyzQAR70mdROkBbOSxmnX/qI6Du47cFOHvV6rXH0dPunM9QfH/6f
klAbnd84AzxUREvtvLGAZQvKOgYiv9re4/l+WNeK7UdnncoKb5pEQVtysGM5IsBeWRh0Gn+yQgXZ
E1xCfiYJFZiyYN+mxH1qOzh4eeMd6/Lff85PW5r1BUX9D1eA2FodhHvKFlYOmngS/Wn6Fm5zAo6D
7oF7+VEkwZbAbgjQcdXZnHGJ6XNazuOLAixQ+/gUmTvkxSr0HfbXN7sZ3dDMOCG5uvyj+QsrKM2g
46/U32TPvTQb3EFNQRFRwla4OKLFSVzJMFi89sGAVSJ0S+1X6dj2kUmXAHXHm0i3nGzbmgs1gGan
kcTS/sRerZH5scBTCYGnzFcZRu15hm+Hp64wEDzdmkXrtC9mfd+XM2ZNaoHg3rihzMQ7NFmydKnc
dpr1jDEXTZWNXUBbCEYuCL+m4eyHZOw2DUuhcJhR7Xui/gHZFLlZSmZ7O8UNitjE0e+VfJ/Oky53
Q6PRlg9AfTf/P+tvyjodnPKGsFEeWUXxPhT5K8Y87DnU1W099ulbKmR5mJZ6si1TA3xL4p3ixvth
msZQq1oOeNXAjdSTVui98p5rWX7yst81El9Q48oMuqQ2Lzj42dDmh9jsfnJ8MzfEjwnBk0M7hZHb
ySgkJaBVc+UiZtbKJvwrM/Jb1vUAymCFVGUGTiXuP/oG3mm2ONSAGjE+EzxyZpfYHMGHJtKxbYgp
+Wb/p2+VXRNHURLxZ0K4SxNcbtLTv9liiaB7+ImqSV/3bWJf+oaARzuGbYkDEB7avBOSydmrSCXX
b+gP9jlp6fJctHLaFlV7I4qeRixO3wisWztX65LQUR2VKNCOJw6gQS0+PZOVasphYW/YN/xS8RVr
j2okdREmExeFfKGtPBoafAoZQdWDc5MPYkp2mMbAYWbi4Ic916ox5/flofXocCxrDaoii3Yk4GVX
2GmMecc6GcQKN0SaaAFs7BNM5pCFaLwfAIVMKzxGatc2yKprgJ0Gs7YVv9dskfcL9QgZjWenTBeK
e6Eooqloz0vDOYAgfk4MekfuHdmDTT0CElSAomwoDdAIC8UMXD5RS5wvx6QncZBk1V+55IR0Vwpt
Kdi90O74ldmY6f20XY4mCyTQi/JcGvHPNCqMj/eWTrWLLgRmTNMDS5mIYHSIfGVKu9NOqQ6yaT9Z
Ga3Iu/9kihu5ckosIOTGJaeT7Tw0uxWCLgWaIIwHYPPTk9GBvPFJFmydJKOaOI/pEUkJSWczDbE1
jkFVVJGiXhvzPMp21x0gyiG6G/TspNlkh4zxDheUBA00OTQCw2THDMIJ/R2io3HC6VrpZoqAxlqb
HVO2aaE8b7oi8Y59Y823bjF3XNoTvUN8vyWj0H2Cm72Cnz6t4EI2Vv1eeIZ7YqAIUqDf+wpSG2Cl
YQ0pjWS9kCbyXANGYWPX8Iqfn6BGaMd6sLQjXBsWzDRGBdb/ODqP5datLIp+EaqQw5QIBMEoUVSa
oBSekHPG13vBg+5yV/vZEgnce8Leaw+I/8jCJNJoZbYTtnD30e8e1opzQhY0y5tHmDgxI9Ejk9Db
govFn5cYrLS8dn5Xm4wsYmv2u4UJ2taeuSOrI7sfxAJZnoKguhr+KMHXI3ZU8YjL5DuD7em1K1Ki
XY6JzzYZRDli2wpH9k1ssC1QExBxPvW+No4IO3+ScNFozMgfWvrV3Ct6JTl0rmSv9ZDtxRSPoaSG
2rVLjOALM3t2GDFV9zldtyIBNB8lfBYi02C3LgYdjbA6XzFh4p+FE/7TAPtvOfd6M3+Zi0J5TtTW
T+UkeluIdj5lFZ6p//9n2Erm3rLqio0D/69Gq0lFleWHnmMHmbVQneN6BPqZquMxUfQgRhkXDLF5
FoQYxUNFX1CQ1RVUoeKQcJee11L4EmLlD/5F4vXaQZHC1SNa7n1GOLbLl+4rEdTEYTDI5TvqCxkc
UnTpGaAEckvbIq9D70n1vul78WGw6bSLVQnCjoMUoRy+fttS1ApirNY5vYQia1nAs9YUUBjfgI3m
RmKRy4sAbSCFGQWh7oxjJAL8x1xPCoZD6JpwnJv8JatYgfQqDqjB4KyeB9q1TDhj8jLokI7rmPev
psEyn1WbzgqkmhAeFVZYnBtrlLd2iXCppZWDjh57mUk8M3CwmvXmN9PK6CKLLUKBz74BFStWQoiy
UH9kzVtifixx5BXmC2G8zspsxCipECoMeDSKqv4UteDlDfPctYmvSgl5TB9zVfgiaUaRWBypR/YR
ktzGfJnCEMlDgt/OWuwGJ1VHPWjwbSYZOJkbm7N9MU92Acd/QhwxkVaDMepRIwJYyT/UYzQhctBz
9oqS9SKx4usGqAFzc5hbHFsKVp65xf3NjmB+kzrCzGDUm2b0GvZHbUQyFR2E1UCpnQRSfpH6yelZ
uBoNtsiCjcXcK8duxFGAVIAB1KnEw0bsslPwGwF3Jq7qzWIC1gDgQGgeNIi459lhuqSk6J3qy5R8
m73qNrLgNwTqhqw/BZBW0vIhENFRRyZrpc6ftQU7X+UxP/YncWVQ2H7EGm/iEtduVbwUusyCmL3E
QAuFeE6EozLAuyjbjiBM60jrgS3jS2j0Z757R+sNd1TfxHkNxKa3c9DTQPVuLOyB2PUPSUD1rEb8
zlfhNUrl+xA9NK3cw8VyoWyHwncNdc/HelAmb/LyHoH3MaKJ+ShthEC/0LDrp6dSGkIaWBNWtRv2
fwVWTVTOYBDIH4Izns1OBlB+airEmt+Gec8bYA0Yc0KnG+F3WcLDkFBvZWdAB3mKFT/9JFUZl3m9
i3q0Datp095HaKrQHluEMwlV7a2MQ3KT9mII+I7tfqxpuedj2rYOSBqbDcQb4MDdiHxbENt9r6Ak
KG9sc3BsX5DXehneeCqgWfzA52armxyMSs+y7jX2ibo4SozS4EuwT2L0HqP7mHalPrmNcsL0NWiI
vtWKKQgLWfLXqivx2WfyTofJQ4UI7xSR+0wqDR/jqntCQT6MoQUzszAjpFTOCDPrWPu2856ATWRc
4PlJa067n5BRi8U1PJb3XOXrQRZYoPZTw72RtZ8oOFxcZV48h49aHvcjKC8I2kJIw6nqHtCyVfpS
WT3XzEOz9V9S6UeZVIJIO7PRFxYNkUThbKkAWRvz3vOzLNN9YANkRgX12zayszOTcORQdpUyPMWw
0FIF6gcz5EwHph8HdXLEZebrCvXXDDFa8SOqf+AZ1DpkXyDZGPXvqCHM6avX1n1fPIsMeTPrRe7/
dVryq/DMlumPhpFJrANgbxotmt5/1eIRHjF6otYf+Kj0O82vAwrDzs8zihKy2lyIXTsJ4wgbRnYL
h5YHTgwvZQMW4ZTwLGW6wfI+3U8Y26LUBQO9k62noRs+8pLOiCEB62x/mZaDkrwS04zie4fDV2Qh
nNRXsTjXPXEh2Atima1+csk2IMLIi659duVLgWZF0HpIXde8fQUf5qP6uIhaICJRDcubWdV7KV9Y
tZwbIeAFsbPshAXCHuXZLl5UEje22IExqeyQzJ9OP5j5tSRNaxuMzhmK/fdtDR5lJ4ENJepNUQN1
vGeTjOQ1yOYsMFDCFxb3XccYjJ8txizdYLEEWr6kX8hQk6Q/T0gQiskbWWmPK8FRwgn1374su508
IJ5l1te8yblg5/sCmUOJr1Li+/BNZJ8px6KA0XiQsa13ftpabrP8bOvAfvxo+uG1x4FkTYuz4aiN
wdkQ1gIaYcSbDoZOj+Wm08err6VveJEbCLsKM/N5aPaTTOT3QCdF4qLa/kvYRlgMZSPrMpgocyog
hFMG+JYUxY4oS5i+GTRq9UxuGclh2q5jZ8HkgZExZlDdzSfMnAifswvwksAYrm3IS5fHZ6M5CNmp
x00rL1e4PHgVhp1EBTmmbgsNSWuDPmeYKCd2RZ5tZSXeULARjmjHwbwD0cRVyQFPmojK2ALsReaW
/6iAiB6Ho0GmG9c7Kx6+787LReNIjQN5a1PYQN0KIUoAHEGy2Ez9MzTwpwTsHzc1sawoCRTkV9l1
mDlJwi6gzLUtHDERgVECk8yYxeqSx4eneUmfcDPvRZobJAgI9VuIZ9caYStiEkdDrxRZTOowQof6
xzIrNuZXckBK+FY4VGOI/fSzY+iqyExTpNky9RWGCfYN5BYD3J5fNvREii6b5RobEK8Epte1VH+G
y5M2s2SqkZTm0o8Y8u8p3xop9bbUNrXDNdJj+G3YgeJbT8OZduIJqM9OVyCacm6V8RMMA5oSZ41C
L+9CGxGII5abBob5xcLMHhg/2rJOleCmCGCxfjdvAsbwc6V0BxO1c59JBxP5yCS9ibhkVvk4RnfB
SG2hrXHi62fLvBcJSUe858+bOVxfbiD4iYMSHpAk2EpxiZg7JGETV+266bKCmLzBVI3P7bbV2mRW
w+TPaH2Q7E1A96oEFUhR+EBIdozo9y3ArixTix0LkygfAnpkO5XPBbYDWmK+4qty06qzuK3uUzAN
HpsMWnDtaeQYn3mply5gaTsUHZ6o3BHkCpXKSN1KgyajNyOpjy30myi8I9YysEIP5b5ZDnnJfgxw
LPt/JmAvUX8Zmp+w+1Gmt6RlfvcwZvGOWM2LI3YvtO19HDpDhRk+Xr5VYlz72G+tP21ETM5rWo0t
VqrppdW/JxGJY8XsQ3zO+R1V3tS4Y55+lNfqLmm3cgqmjomzVhw7BU63stGo3CK8tUTjmmVCss4x
MRMC+1SnjOtTFhp7Snsw8n6tie+J/pvoqt3boflkdhcdQRLJw6jXZlifk23KTZBKvDWsWLKl4cel
2B8aX+kZUBMbpkCIqx5yf0RV6UdmjqiekRmMTfNHLc9SORwM6Ct6nnsSgYeA36gDUiJH/Fa9dDUW
1CSFCEviAa9bZoQ3meM+LowLxLCPWIbOkVnYV76HnDn0RjVdEN2cCwbOWNEFMyYGcHnqVDkQGOBo
c9DOh5DJcK2grQovnZoh1P4TVgD+mnTM23e5+6eC9omYb46xgHjjPYccPyvT063ATwUU1pAzBuGb
3xeHcHXRUuTlmEQXrvHu2bB0RxqNg6JFrmEyEEECwKluTvF+0fainNH+vDctdRPyAwZs/bVTmWvM
CObmtyjjnEIPtm0noYecaTZdyeQQLrrCbVLMiK1X9a3EPVYdqlR1eZ5+rBYcQ6Qc6H88cfmjFT+W
Q/UkNwk9iNV75bSZSjbeuHrMeDm18M8UHwmTpyZVgnZ9n/SXXP2dSIBRBGA7cO/AvVUwVI31qSzN
p4lsXVIY3SgUftWoORZkZIbCA436y8QohMXKr0C0QKYVzH4QAU8M1AAnPHSMjRZ2YJVtBBYs+hzu
yOVcCCS6i7hx9UQ6NbFwhgiVm/MxNtTPlW6Migk+Eee6Lp6qSsZpOO2gwlAPU+JTd2H6y+KWbLjo
OC/ZO2oqqlOInSo1v2q8qM8LksVlod4B7Yd8REhfeSsc2WxOFXooAg6e1jhi+Jkj62aSEEqOZdB/
N92dEATGQtUdFC6y0C3/DbGeTE7bFJ9MdQ0avd3jyNS0U6vFh2peDth+etJTxlXg3T/RqOyXSvIF
iIXptY1zL/cb6KpLrZ3gmLpRQUEYmtF3kopXg0kBK6oD8NF9q7731sWKux0ks51Bt19RYli1wB3I
Cmc0NS/vq/3A36llvtUj4rMav2dB2XSWE0fbdroDcCf8rJtQKmVmTAQYtOU6dHIl3muLv265lzJT
4a2wEDr27dWrblZ2WjEDkrwQHQYPi1L4+ahA4vwWcEHXqvySl+Ud1KlLjoldqDgsedxFqEb6CLpM
Dmb1IFYWek9+FoIJfGMh1AsmEtmCFogrxXhJx/ElBAq09Zsi9FdCmkSdcTmUExXRGtPkDQQ6HFQ5
vjLIpwicnKkkjFrxNJUcO4TVff6ebj9qfwNnxlo5ht7XAHsjWUQbHoqIvaIlzG7Qr+vwvClCpPFL
N5Sjtu0Wo89FofscZqc2nrQVr/aCVw2d83tZpJzli20ywUt0RCC0S925xmobpnqgJBSk62HtLzmY
x0y/jQukWlb7lvBWw8rAXuNx/KzV0RKqvWy2bx2LKBUnXwesCatBWRcHRu4u0Ra+DD045RxehPMq
jPdpLp8T8mBkyihzLT0VXG7cdH5lTB6xCHgFcZiEny02EqMYCKlFPW/wXQPf+G2hAEPIcSaw3l2T
BHMHOmrar0nrSdh/zOQDYOUpYr7XrQeC3tB+37ruuW2fNvwLhGFBvRnKZaVBQrWQQ2GfKZNj3U1n
yHERTiAW/Y0oXPUKxrpJzhEdMECmbAO2yiyiUGGL6fpqqehvBiRZOVhjEZWuqFYgiRDQpYbpc0K7
M9UEZVxJJU08u71spDh2eQm/G2EyBUkaMe9AzdnAMMiT5ciZ0ldyh/aRghg/foQEKAoShJEnOnW7
3af62yjtzag8G+QN67j2zVNGqWLVT1hYp+GLezTdvAU4HvF2RuhQG045Ps8etU40/GtrjUJpi2fQ
MXj+isKMsQsEKL26xCB6mEmv8cr2p0DvPBLaKJGT2tVPyG8PprLtUFG1ESpJZCreixxqAsKsKQ3o
GF2LgexQXZO+BtaGAp7M7rlAlFdu2V03SfRZV0KlD7C1HBtusi4pPEocoHQ2W5h3Cn70ypKC1syD
UHrQw1Oy+V7F6YLEAGiEGVB5JVoInQJLNtmTnfqhMxwWhYuEY2GOKkpC68Zml5WwVCHNOiqCeBwN
mSKPOnV9jqRAgTglsslJGKwwJvT6+MbiTd21nduBNZZjwTH4zVCvsWguvTb0J2jAEeDKpX+mTZAb
HbDXYSEILBEXu62zFzm6AYnIWrYtlwpMRKh/4t1AJgjpIq/fhhkFyPNQRUedDRSrHjJpjp2J9RBX
fZ55TYIXgrhTItJZGqla5xVbIaMC8o28Fvlr0RdfIGI/Z/Wo09HlZejLOH+MRiV0BrI3o8+aQNCV
Vm8siQFlD2tUUMSYs1RBhXOqZpYGe6fXbxZUNZ632Iox1vCiLCV398UQ/2oh8oUCUOgBDUxZSF5n
USZx5pr6c9TdM0K4m5rhsuGxg0yLf7oADOUniz8r6zC1ZE3N6FAY+LfEborkL2vDdZQ49N3a/Iok
8QBcaFcA9cw7vBZOFTmZMJCyva3bTJvhFMilQ9ae+t43kpNEOTmCFayqGcUrMDj2mVBWYp2wqV3L
asrTRuLnOwnE/LhvBhOMq/WVJ8vLKvfegOeuzsLhnJXjSRWowXStPVVAPO1JHYEoDeKd/GxtHFMP
MkAQkrq8U6a5cS1RGr2xhrxhTVp3AbVAPibkjWwbs2hBAlSCwATrQeTSAH6WdTE0PYYzYRYdtHry
x54vWF8UlUYmBqvY4ZcYlFR06s2SVRhxdoJnxXT/QvAZOsVYyfZzpN6zukkODZboBAGGu6RFuUsy
U/W7WL7PbTdd0V2WLnquiBkkbKuU6LVQRMOJkIfkWzwsZSW6XVH8wlUYOcuLr6SpmAwpjFgUNmgp
29sQucI1atKLqaSXaJzVvTQwoStGk3mkgkZncmoYoP6AYPWwsm5SC8V0LGt5y/kFz4ztXomaS+2i
dYpMSIKMRQxL/K0XxFHdWM3PUCHjSXBdq9ESnyFgkRCDeZEY4eEopAyNYbseVOJpjJW2z8gT85Ey
pdwPagoKiKh2XadnsHrFxVZ+nRN99sHJ4Fkfx9JPeHI0Errd3npj3/BMHq/oiJL4YJz/SuAEUijS
ICBrkfzNLV68SDrtOF93tZJ6E85o30qj/66bielbWMPJNx50CQQLtZZXMwJ1k2SU7LoL572BjEYV
x73cJ8N1czPUuYgLA7I6XAT9mYOcnJsR2HMFPHgQOROLSf2TEKVfgMYreggbn7M/BBbRG+tyYZEv
pWSA42//h/57CNAvxnYZKsN+njFoSbmkPDHi/g7j9qnXjfonB+EMYeugDVJxGHNqmzGN2Sdpsbtw
h1e/FUBdf7JobIslvZnAvCZJkYlV/Wg1gEX7peGnaiem3NW2rtHDyNdBxu86gofjf5IhsJhasdPK
8Vq7ECmsSfgnhbgeSn5TULnIAeQisBi/VhAS1WuqQU1ehZLuNYXg0w4pQ1qZnPAkSp2vWKF4mVTa
c2ME8ErCyapXtyJDc7uCtfipss7ypVH4h9Sb/pRtzc4Iw/d6SrmT4M4AXNffRW3hgsTIxdHwpBMo
mhVKwjgGMdkki5Ndr2w3uqz7F8eE/C7I8ZkvLm4tyoLDiof9z5J4mSnwHSojj5AASnIlMjc/bM9F
M1pk76kA6goCTvetHj4mARaXFuWBGevHJBJAVTOWkLTkFU24Eah4eoeE5fLaJD+G/C7NlPx2ySUk
tGdp0ee9subybkFGNaLnBEsNFLPNDmrFCDrcKuIZMJei6S+qNRWXRTLOed0FspVx+uHHrWqJuSEU
8t2YoMoBhYhQt88GL62lFT8+9+Yc6xIjh2zc6SXGP5QIUx9/gQPnwJqn6iT37yME8VCZvnOl8Unv
5iKSI2524Yj2lFjz9rAyVLQ6wxtW5Sw0zV4BJqJoebAMKxphCGs6EljlqsQNQ9OnIuscrHdBlTz6
1AwkmXRSRK/RmHutocCv+G51BdIkwZl4MSRkW7ADDFngX/tPAzjbynVAqh55me2ZoD/4MnZcgSjk
gvaxHbnU657KwDeN7oxucEkvXs291uQL+nuu7eqBccRDQA4Kl4AZ1uKCWD5ryXOVWN/0xwWYEp1g
4Gj9ntUf0h+Yon6W2/SCB8tKJ3w1+wyd9lpjX/gyzKvUIl21AhIeWEoU5N0Nb3qc7SFJ4etpHIN8
9nXx5Q5kcvjDNO0lCyu/SYxjKxEc4i5tY2Mk8pIu5KNlswUTNMvwX+nKMYnFvdURwUdIgG7d9L7f
y/KjWf8y+WtG7zmBpappIkPmxyEDa6lZbAzPF+mjqKkeLoJluor0qmKamcG9bx9TyZylNl87kaJs
OLd7DRMk0dvDV8bcBRojY3D2rRmxDNlowwa5rQwZlJjOAuRgSmAoh9+K+V9U/kBDIEfndpqRctFf
JDR+SYvuOOsCSX3JYkA4yKkmPm5sdzj8rOeRsU2WsR1EJD6U8w7aZqCkO9n8NIp9mR50zSWXPgmf
lPZ1Nk86D1W8Ybd/S3M91JDEyLKhWUlPOdMqgcYtKdyIqqGE3mgm8y2XTutwBcliR3Vp11NjLwqQ
+uFJVrXbpDxMy0nMl/+nvoYPK4NZDCvmlmJz01OYg25b4fOIT0XLFBQdiEmX+ZwVq5NEoW3od7O6
yKSxFcMaqD3Um6w8kyyIzgL+C0/UrNwHv2TEmMUNcCiEdwrC6VI+NIg7aM1y8sTlkB0cr4GYnmm0
aXkAw/NeMkRBQ0beUJww5DDsOhYOq4X6BhmYqhg87cjPhQMwj+tSrT72GDZPhZOptCaU+MVPqr4R
LUIvCOash3/i6ZOFRMLlZRq0zh6zzxSdUq684ZbfK7QYHSLlXSuIrH4UKOtARpkvjv2+YnuxLvg6
NcaslAEFzY10mslzp8h2I/U0LEw0TOl5zUyPbO5/NU18iZgpxxkQDDB7R+ZJUDjtmV1zhkByPnbF
B4yFlbjD1gyQXGCq2xR6yOBtZlOYROyqQlAH/dMaGH57ao6js/4CVrONjoZnabhWqD2nHjgJ8S4T
Cq+0dkwWdwVZ9cOXqeEviHlHIket/DW8xQlpDykPcrsLu4ld0Z7MFSi+DHkulfmU6GRE4MIiUmDH
p5VEe2poYz5LAlOX9X5hP/BcNW9G/SwjswRCaQvKRwveq1WwPyEwM0NE1FsK4gnwPZvf15RNHaAq
l1U1xODflAN07iBIJ7xRiF3FL4EKLx96LspPAb1Tn3NxIt+cR5z5LDMslOyVdNGlryb/LHhFxHCP
zMiWSYhOOslugHyQwCJM/OznIf9oJM2zqF/mCqQIQ6FURtXVAJ3JqbjMHzHC68JMQsxI9mwxCuUt
NGJeJw0jDLSINt1CLKR7Zop8ORVdSHts4u66LirtgHXuU+PS0y8Ran5SizvcP497hrkzCKMEv1wt
om99jPL4KzXNDVhw3GVBYswvbS4RgRtu3cWu7cP3MS1tLZsveh3/jnL8ZqRb2gzzHT7EyaKkihX0
RIsx/M3giJOCxCKwJOHRIDDWDo2GW0yRdvrcEe+tPoUYbMX1NnYK8Y3qJ2Tzp36jYlLRxRcjMj1D
clmcP5sDDrrQssuOUHn8QhytOvP5sZlPi5VS60zl/6uisRXwI3ENmjW1KT6CvH8MiBsBvbxlCHMk
+WuUqu8RLnLe55eyoEPkTi2iYWPMs19Kglj5lKU3vY5u+pfUP7WYz8LuNxeOoRJ/q50YdHKC5dj8
mITZk9ftqMw+0pmwHz4ZDvCPbmDYRE1r8DRvNl/WISNQ+bBoEb9ltxIXN/tbhv4tDc0Ym9iEqiAi
FXyIEOxYDNPr2uIR1g+Rpe4HYJ+WWB+alo2Mui1KPkQpR2G8vE159jJ01bMwGb7IW1cqXx00Ck0e
6FjM4zp/SQOoHgVqVDUdErjbJXgCnXh3kl7FXfU7nTodTq+du/JoDyERiUW9kwyT3XJyWGNQ1vWW
JXqSWxT8Q3wtrJg/0R/qGFRUcxQ27xzeWzmdX9DkBVY92M3pZVLpHWlyxFG46dKKX06xa9HlIxAM
YsOuBQtDdloYLo5Vrb2ECzui5ZvCkFBN0elBDpkM1eHLsQJXV0pzNqxme2mFkagkoiPDfsczBHcu
3siMNcoh/qNynuvo4SVuexF3S6T+Q0VQYqVHgSet19iyldCNmrOSBmL3kVvmk5jsreUZCTj1bCId
11aHpyv5KTD+6hSjJYg5Ztfq58b75i3xg9whByXxcdCNvVD89aXkby/FmLzF9V3DsVMCtYoK4rLD
K0JV+Bba4gI20qAonovi2jYeCxBkbIbkGxnkZwfzuN7gdYITOXB3kqTXi1htHNi8WIkMLhLF42gE
ico6CzcruQUKAJqn9JXDG8e6AGQdK4zG7BIFJLeYbYh7KtcStTBZBXcWw/qJR6DVdsKr/EukM3AD
lyAIkcRt6rzsbiEC3SUnBCdspOUDcoj2L1XkRy5rgLYY+stwRyyM8CZYkkFir1zfUr30dW47owWU
1xYsKTvjiQBP+ydnExib4kGW+GYw3br41sXmYMa1TXrAIa8wUw0TQ1Du+iE/FBlySkivmhQ5EqMS
i8UPNwqDgqn2iffL+8RJ8KP7fB7SmVYBTej8yFDPO6hJ89YOw11xU/7KrwU9/rVCjQlgRAiSw3Lo
XuYHhtM1c0xK4dppPpgKWMiZR/sjeq9eeN02xfHNOjQ30Ls7LC0LJsVn5MR4stX8JUK3MHGT8z1e
czgDY4GEaFxIfcuZneBZYptILbmwOJul7ySsGJ0b458wOsrnxPK2cVbbChAKDC/qSeIWkrE8E3Rm
W/9oOCwI7UhMmXywHAFC8lvckNRhnqPxK4U32OesdqXFVZuzfq8wwph7vrY+C+aam3XXujUWUZzl
qAPW84wceAHaviv/lneoBOiU8V1Qhq7Y4UvXUj6KzbniM/dFOxztcOOWpon4jWeXImhHrcBzz482
rgTz8APyo+A5H1avYUWYB2TU9Tk/E6pDjHdeWBMUfMdTgzwAD+cUnXLRtSSfltSdxoCsXcE8FvGR
269eDhTFUc/c2BfqIyohdDADfKOgglbHFwgZnmvzvfL6MyYJmWx64xeTr/GPPDgUsxWUsclnc8IY
hf0eJLxmvUis06NzY3y3JpPT+agP8IicBh7OAbWrpF0W5cFWOcpfxO6u1J7WPMixRxi9Rvf6s1J9
zTwN2jWrDlF2JSjWrmc06zBzhmvYcXucH1rEm/Ampl6h+T2qAMAYVG0hv6h+H/irSn4W5nMBrV5H
Biz9hLkn/NW9J4vA+FyCfONnTiIE0ozZMPBRDCY2inVUbGxbsh8JpSIQINN9oCzo1AfNQM9k2jhT
+KE46TQOrL0GVXnP9sAszip6fDzI0JpWG/+NyhgMqaa0DzMCEelQvSwnF50n5qSx5UweUuimmY+m
U+33Te7J3QGqzdQQ6AtDkE0KRm5W73j10D/vqugbTHYYo+DhsSdNxSuVF3Ow+/RgSPvlPhX2sh6n
N5mRfIwy5aIJ7qSS2DQixHasT3J2I7wGeNCUFx6Rsj7y7XY9f5hM4H1bwbFk2cVJ6+v1eeV1icKz
hoJ6X7QHHmJUaIzDn/K3GHVCemjb7VdSSEB8W4m6M21t32icqvGXJp71+WhUx67zRSEwiUTNA051
ybRTh9pn2bSN21yiJI1lufMLiTFt3GUlN6sAsq/um+hnNWyp4rKon1bDMWvcWY6+YHrZy8QDZYey
+suVQJEDMDshFNP12vSuCrLkj4+C75B7snHNzJ41R9EvcFv4evrDfEH7W6NIivcq0cb81mK8Z4ZY
ytdJvs0XWwRr0Dq0X6xxhXIvrW7d/jLJNiDI9Yc2AgzppqAwOIVSVgHuiNEbpdyZkpOFbIitv7QV
vi82B90bgR8pZSgIFMR6FdtIux7vHeWM9Us5qHas3VhpO8ByrWYnUg1lOKN2zRXjYXTN4WOPZ+xb
LLx5AsKf8XMl/yODgmWTmDWUuxqVngwpjcUFAl1ccfbGOFJheTJXCUaE6oSpSR6ot5Z2CDGDRkD4
ZsO+Znd8VXJ35M+FiC0p6HetzjzFQX2jvwl/CTfKegAVQQHv9iNAln3OjVjdeWv41cmlGffM9Uu4
oTnf4GuteOnnhvF7VyDJWQFyPZEqpbfR2xX8BfTLdEccLF8z4EE+XXJuWrywbKxQKrz0k37oGeFx
2JHypTWom+7zTF8o0nYzFQKgLz9tgpJReDYIhEA/hI8FtsDeGH25PTeIjjAfiSiYH6W8Z+WWDIHJ
GcwLksMpIHaT5Eqnlc4Lo7REvPQcMupyV1lmau7MSF7FdOOn1b7tOD4cwAfZbXI+FLrCXRYdIz6s
92L2OIjl8FBETo7EcL6BOWOb0ojgAJ5WtjJsrdqAeaLV2MwHiC+15L2uw9eGchDzdp8ImuU9XJDh
zo6xuk2BQ4zBxG46bZ6t1ZUA7hLnVInQWTmxPbxzefwU00IAxEFi48gopsZ98jFb9mKdp4QKz0fK
GZLSqTooVXrRVmrcn05k+CB5avAjBFhknjzsohfma82PRHTdg3eMAo5PFoRiY3KSOkp7UuJrx4PD
YLt4tr7KxR5qJDK45a5kSmXbeWDrLSN+0u181GpC6sfI4q1LD3IZQ2BtgxRroi+iHHWCzuSgFn1+
tSp2M9WtYBGwy/83SQ4/3wIDjlXNZ4RM8i60F/WmYR8Dh8KikphJjbvdab+yhNXEgRYKMSsuHvWd
6BnqJe5McEG9+l5WP2LjjO0zUTMjf0vrTr8dmTfUJy6vE68FX1t34OEhiiT/ii8r8jM2EWT9ddtp
C9dEnI4ZX/V6gxaxqAyhSCHcDSchu+v8moPNYoV1XNUesjBgkaHTQ/Doh+ZVtQKg8sxte7cwfA5q
jeAC4Y2B/VygvPVSNvj1rscvu2NXN184DWaGLgO27mfggixBsXadZCQDfaBBlhLCt8XwEeKpi9cp
/1bSChIs3dfxD18e9ICfqnXMfr9YX6Zx6ECzqxAeWr9rCEaa7kp5jPsTY6xUZHIJQglpmZ8hKGiN
O5M35cFxMV25mQt8H4lfXZXXSvspjO+l9SccwV3NiJt/6AD6C/kHEBeIqOahQtFloL33Wtg4ra+H
QWPuRxbc1OooNdYzdkyWnhPXQpHbKvJx7Bs7mXGGyzvEFYu9rIPGgJ0JXfi6oxeoeFdQwGhblSiv
R/xYHGnoUxvgKxyRWF+pj2U7e6ekHq71xXjaMJAH/V0JemKV0snOV4SRMBqeBYMH3oUERgdFXWIA
8LpFJvUH+j8nF68UqMPI/AdL+I5ZcVn/oyhJjB+sFdw6vPlC4ZB1llmHrL6uHehbGgbP0MmcAqvi
TuwQwy+st/ZAJseVqAu251xfGYN2MsY97m0qesSNvXXP0gcMqNiW3yHB6RNTwSN4j5b7TjpjV4gY
mIxOmztaGbSIF8rppJKlgZCDOLWpP9fxVZqfhRTdb825TowIrlGDGkk+pWhSXlZk8CvM3sjweMyo
qypaSCDM1XzE2kOMLe8Fxx0vXX3h8TMmOksfdBiAGnRicK/2UXuORTIqN54ED53x4MkKqrlkFQBN
aitfeazick9BSwWQ3HSm/++qtRuD7ERyJAcH/824hVKGl1xWWKU9pikgS4OFzEHHLIhz23CVbX3I
fNlW8PBEUJjI2+X0OcEUBeojZW7FQiD5sQYHvACpSNHvfOF2aG5rcV8mmLPiTaiJS0BWA4eW5pYV
syjsEjKZ2nA+xJZ4iOokGNbBj6DTzjWhyjSnaAOR2KIbaVydtarei89bmsei/ePSntIJqQKhMMM7
KeFUZQZx4S+JiQZrugoTMrz8oP7H0XksR25sQfSLEAFvtmzvLbubs0HQwttCwX29DrSY9yTFSOSw
YW7lzTyJ7IJKYmjr2aRog+nkKBkdoK1MoDSELQVJlA485DDshD29u1xzhVq9jaaCrfouSuoxLBLB
Xj5XHUq7FTzanBBke4bxOa/OQ3Uaesk545AXXxTS8HjHZxdeap7sRf7PqMdFPnymxLfxeub/BE/e
gf6pmJYHRXNxv2CQ0f5ZogFnXS7dgp9zqy1U7AXdxkIUK0ElJDLmo0+ZM2CvET9KHB4r3CzVceTp
b7avxmkgE5kbQX2UVbHL6rRDnw7EWTBuWJeAWsB4RGkySD3W1tlNoQZxITg9mnPqvHWSAsNxn6L4
sOKtW5RsBSB6sJQmDri5WZ0iyS7rhx9yk/AsH98j/TuvaZ0IKLeuPk0ILqJMZlnboX1B42OO47MT
aJ/BWahPQyeK9fWep2fTAlbAgvFbmAcUe7/915bWW+Mh7Z17YFNp9VKNf3Rj4Xe/juED08eSQsRr
iusY4qS97ttnalbInYEFDGSqCTc57oRMqLKhfGygS8EqRmsjKxqkLJcKBbO7Sq23Vyzcao3Ej2t6
zPtk6dtQLgOTg4Ee83TW3HwdeGxclF5k7L66nH6znjnQ5ZnYSKwsPWl21ZsrSc9jhlgfpiua6tm1
LKqKzV2NQMvu8U/k7IaaVl87GU8lewRzxeyByy1R2E7B+TAqSAEVK8pqFmg1Y5zvIovhfqeQe1Ri
Xle+wmF8YDlKgfYssVahnSZbBSIqq/9y39tcesE+cuUjguoSeJaPC8S6+AN5Bcu/0XARYARW2M7b
cNYq3N225+Kv0p2n+J/Bcx2wJCm/vmkcCjtZ+y6fQaB2hBw5QkTiWWClKGTGStbVYGlpZzNvCBoa
C79H3mrsdpFF5bvFU4n6JHLMG1mYH6TeWk5D7dIyvE061MdSmt+1Elxogl14tr/SGgSDaOT0MwWs
xsEIF4BQiHo8ioY0ul80O9UN7pmWxDPzyqBtVlBwR4UeXuEgjA2qd5Ze9mcL56ul0zTOjWU7pDvC
2Butan4b3yJMzjGiZPWV586sG0LiCTpHTX0r0vijVAOD1ctUKljs/dbAZVO6FPn2e12DJFD/9Dwz
rbIYcQolUCd176fKlK+4RLgvaPHCv0G+x2sKcF0BbhfXpuyvaLY+3bXsF6aatmvvDHuLxO48PeR9
clX9LmYBHu/AbJD5FAwNDQ0DeongBzLdXLaOspQK8DDNMm30VgQbiqDxxk+zUM/TOTVkDUSKfHgV
Th7vVZ3UuwRyWs7sStaeNSR53TkWRxX/+UCdmUnLVdv2QIL4OWr6XTXDS1o4z6SHIijJEYB82Mks
uxqq3E3uYIbkytVoUI8DIu71zlNZR1Taug/CHzzpsMoBBCIRQlirqbwhWbNnA3ikm4SwNQ8XsKK0
I7tGuwm7g4XIVlFDZfn89AvH5urPdkpuH3VP/to197+jvHr/Wg3TnNuc9RiseIDUD+d8tOItLfXb
1MW63Uv+fOnCQgbNY/uvr61dA+dXcbqLgOL85vY8VfJ2p9G4kWAnTvjwJKvbHGl3HE8ly6FYM1ai
dr4AChJhobAGUhcOpyIhToOsn/jpl3T8Z8JT9y3EwMW3uITiegecf9BGhfvGzjcQAdgfFltDBEtL
izalR0tLCJIWYTC4WhIbq/xD8jz4Zn+Qg3sjR2o0zQVwOl0XCog3n7Olzhmfy2i9MDjQMXqsXbab
KvBbA5nZSOccP0bvBM325mrI17W5qhtesZM6FtFvUKIzNldZbquCraaTHerQWiXtrh7adZKJk2GQ
pLS890jzD1X8MiYU5LT2N3AbE/7KmmgdGffaIIbdoFBkHNdahLJ4n2CbdKHFDQxjNoXkU8ltjP9M
0vhIV1TBOHNpswzNMcUh9Orjr6T7N8YtvPF9bnzD3YQTNb4JVr5QntZdQ1HSiK7FhpCcFo7UnHV6
1luLkgEkEphGmcRb4lJ62VNO5JIv8WcxgbRqsiXwSjGrzxLvmODnokXKvOxDMktsd1LWjIDQqMnE
pxWjj4/Cnkk1nvlKPlOHrUabW/TjBB+1IPbESZmH2VLBagZ1kK2MAGSCvVorZpLHbJAUi7571e4/
w/0H+oyq8YUb3srkg9IDpJ6OcxaOzDbbCxFhNDTnQgb7OuIB06SbFLx20Jz0qdbSBE7ki1WcWcsc
BFkh0SpVmsxqG2IsZACaHbTWYxVMSxvFrZSiLXUo1ibQHm6ApoSDMnzD5Hqz3oVsjoURLCPrX57j
RhYe0u8fGEw6d8IVXMMFVSd4OI2F7pfcahjZQWP1AILEsC/7l+p6By1luZzOSA7v49HfJsa41fuW
WhRJ21vOqY6dnL41O/9TAy7NCmJfNCO705y6sAHfhgpiTunZUwIyD33qlLU965RVTI1sQJawkyzi
uw4ZCayhNKyXySxGkIBGFrOvbypPYHbD8y4YSFCAHcidBYdIhBYQKLPAEzOdebcgHziLU9RVS51X
/NtUfpXZcGx9E0yOc9ZZtDcN0ewOGaQTnDUkNnRfbnhqnjEhrYMkXJV5zkaCkyyoqbOJuBm5/NfR
loe8P0fV0QIw9+ZF6iqQxD989VhTps0z+qyP9FBayq5i/WFl7m+FJUgZ3SsDiE9wX9UdIF9g1w4k
oinqK9YYjtPS/1Ps7kkZ0U4b9ZsdjlsiqHsHpyV1J1DdaWlRAMA72jmHQaoXkIXdfh2oXyI8+FWw
7HzlmK+8lrdwsYZYetH77OhlxioZ69NoI2mzs/E07zpENfxTeN+tvQ8J+/c9kB5Inu85wZUAa06E
Tdmg6Qaw2saBpp1z6O09wv7F3hgT0C/5UXY1HuSbN0KVaLovon6oGBo/W6INJAqTJtwYnYuu/CNR
de1uyX74qIfNRsnNueUXf2qDbTgK7kOTLplKT5zxGk4ijYJPH53OdtR3w9bAu5hrviaClPqnCvc4
RMOsqQwgauraAlBigVqLhf6su/IlpThaXbWjD5OS4Fef4GHW9T20SwrVO16R8m5bDnVWILNCnNXY
v+qxfbEoYjRf2c5VhMY66hXaJ5LDyAYasg8YOueWsZysWv9ao8taGa4lh/SxV77K9qNph8OYVLe8
HV+qHh0kbUzk72FtJt+yPzc0nAb9Q+EYF1eoSGT5wTFnB33kCopvMT/cPmBKz6K5E5ZXeGascYKW
/ZHYw70CokuffJMsUiBkQrtwvy5xQx0kaYeU29AKjW+395EcS3gx0ZfaiLcqEssgiC6N7tFLS9Oj
ZXenFPM6a2QOQx2xN/qE33WqGHAKHnslvTWj98jV4GYhg2sIddB+Npnm/KmSDKmTMFXlQISRkKBz
l0SUVYhB3i2Txl0HrQRLGIpGcxQFi/6YLkT28kVqA8mPDi224syX307EJQ/Hdc6Kx+E8wVedRCFA
A1Z/7Scj83iDtnztaufh1dGzdqtlGRg/tcCZExfFK8QyQDn5sq/rA4RL+olt72h59Xmw9FnEDl4t
8VY5466alggO73C//sAEoarO2rK0j7BxTxzCeKK7+7oo9o45+SzqgBBec3LNZUMkOUtt782S5Gsw
k2xC1heUeSWkC5pCPKDLPnh5rVICG2b/DgPqWVJLV8j0Xdn3XX10q+RdlNo6KzquUtxktfZdprMw
7NdJYWIGacSt9K++L38YkHA0tgtz+rhpUSc83eNtK244m74G84Ap8dwV1dbSkpfODwlMK0bCVTWd
2KBTrf3R3yUDF9ug/oCPXStBhL//2NE6UgF2Slp2aHG006eWCAunbNlqHAvCW5Vqx0Jqs6STq67u
j6FofgeZn8xUWeZ29b+VEusY+mjQoD2nvUGb0tz2Of7XzicEl7MxaQseZdRW/6E54pRr+cEcMG/C
8RsGnOvFB1VzJx2kw3JMyE652Z65ItCNpz2W1F65aJZKu3KLaerwd0Ug9/CR4ECks8bb0664LFA2
O4UHEESGINXWNc6Xmn1qGSVTjIg7b4o3Jf+yGC6Q/lcQ94PCAw/rR7ZLoew6pghRPsHNA418JClK
Dam4ACuGwDDALaulX5QvUNYNAWLV8BacWMsZGHIOgG9dKZY18RoVOTXDxSAiNlTuo0KZUojTDUZL
1AaGCcwSO50HE76lgdIo/iiGZVT4dHs0WIawwW/Bg8E8aHBCWKAtSwiaxB3RJRQgLsnQ0y+GjUwN
1x2IpZDyvp6AOdmadQkzUtfwIxRYdJ9RgmWBb84NPqAK0i87rLK4pMkoWMv2p6yHeYdaXgIia/Bn
tR618xXbQLZNhufOxiGFoE8zpHlOTn7M1NjVO7Aem04EnMl82G4VERPWzU6Ov81cjJhjKhx0GoYH
hz64pHA2SnGRRLGS9r0vTgpUnjoGaKv8c1D1avyxlrBwRpElnUpCeiLbQ7OKeb0MJH8bEzM4a2Us
Zr4BhhiGALHJtlexp1IKP/WWQrhyI7JmHBDV/GEKZ6awHKv0Zk5XBdvAHienu7CD4BTH7VqpkNC6
ZsvYu/CPEq9nwmNlugN8WMgCTqpKkJLXyHy0sx8jeEenwpq3YDrvB/bf6LpxeXHaW1n2W/pBlk29
5hnHuYofQovKOFkUKRaoifjH9NqWAnlYbxZ2hakMbkTEXsOB5an9DqRzR0queCSa1gW7hOHZ7Eus
VckOhwBZzZjL/3XyYVSbSLf3gdlu8XXrHyTblmbxM32ZbpJLiZXUGPizUw8TSAeD6CPgUsD9FqJD
5dhy4B3W37wS3zqxx9/4lhFrrr8GDE9qgHhsfcucQa9N2YBc/IwL5Jl4N9waY3kAfQDhsd9MaFc9
2bb2t1DOjVzxO434HfK/1z7NfK23v8RFKu2LfGwSfUhicEl8oi9XF4C+rsCZeCYui5KeOt5wmYgO
lJUdQkIVxDnrjRewiqzkMXH7dwBO2FjKA+Ix6mLgaDv6knHtYFG4qopYgzVnhv0UxY/AnJRtHXQx
Sz5deRrd8f+xO00/ucdNmb0GLLSaea2iFuC6h+XLIZWwcOTMHk82t6SHz9PGfoACyTDdYaDIo2Gu
Ytmvh6dg/8SswLLovZho3ukf6HSWQu8lkCiMtbTKoo1zVsWyDEEBkinDjYYWalVrgCnIrxqmbOMI
/y6Bk6ZPjijpzSVWMtKdmCrXbYpTtnx4BOwi66Xg2if2zPodYg2vkhpPUjLuQxImI0l+CcFNELkW
oQYag4uGTABcF36rNQ9Cdzk9UKhZXRj4PCq1W7mYS9BXJaQBQz2Fvoc6ytaPB1pYkynvnDXHcLqI
as6jex+TYtv52xY0u0TBLoj4jdAUJHAfC0eoEg6MWzjN9T0nH1O1N6JCQEDuFoDw3L6fqShNEg/e
WLD1CaBaVqSvsHkO+jqFCWPjzjH5ejkFWgX7jq5Kti4sNFcCvCAOG6CMgsqaFSFhHELJvvKosIX2
LKkvNszXaOAASYqW5yMyGKC2ZDmqLEUx5WoYKDze1SEyIXZb7JzLMASmECELEoqg2quAZzCAyWpJ
pdgxvtwEsFzJeiB4NxPyvz4UdBGhtHnrSKAaJGshqIzqqDiJcBB02sfgpgfeGAsOjaucYIlv5kt9
h4DGmozDyLJkGTMG4xzQOzXCJXxc86jQWwuzwiB3MwzQ+gDVdGGySRNjVfJHSCx2Y5iXeGldaAE9
0NJVsYXwQ+hkaTefPKVRGe+gNS0tb/pnE8ETjlZprDpiU15n7qbELu3X20YjjBhQZVFk9IZ0UFBU
urOwx2IpholJTS27NniShFoWI8hpbZ3jcZVaO6fnfG7ibcAfsaY8hax19cZvsgZ10YQVjFFlznFy
BT70ChlkGTb4i3jTh120gZU9rXpj5yHkb5qwM2gvzmQF5hlq2v8EGjN3fpHeBZGuOpvwzzP0P0z9
w9zMyL9HfxJMZlfJpaL+VgmnL+c+IBsBBlzm3zWMHG6yhjYDK/9oqwsow/+TR7hjbECXqsk5nFmU
GnLs+cRk4DuTf1FydrGvGLEOn3Qj/imcscLxHigXdcTsyxsYw9JuIDAUJJfcfSTN2VJ+Ah+IKRYY
y6Gf7CEzfh/wEYVdecNubyRtql8y8YiiSxe+9PqXyvC0/nCaV2k8RgRbg7VrrVClFD1BQbrqR8GZ
vMVT1bNSybB/d/JsyYMWrXrmKS/6GvBoA280HTIcK7U/Bf4Z7DgB8rcIP7SN21B/A/Te3TBWGelZ
lbdRf6Xxr21CDc9g58EovUhOfv09DGmXXdJUPGjvGmWyHWwSB+tpCflBY2Pbur8c2sxsHWQFUbhm
5sVcQRhjo/a3CbY85dYmjXjUsfEWfsVa9mMx7WckgBuWRi68D6e9Ry0UmaFaGoOOAQAAXpqtfHo5
BvYNA8aCbOSVRzQsBAXjJIRHjPLgnXt6XSwFoI8HUZpLKShsTMQJI1g3e1f9ekaEcKl6rGwTNoko
HZykJR+Dh8SoJxdz/JocwgDDwThwX+nWWx092uHVCoB2MFkyTnMOEc68RelO75nLQfY0ooVp7wTm
XGXnFUu7WlTdX2T/Q1BuBYvaab5zUG9cjL2YZkBmY8XEXY7pcJQlvlM5ywqmj9bC+mrNp7B1nBxH
0EWdvgAQ6Y7LREVvZzjJKCHileFTqdodgGryzezz4N6XX7xyFftJgxuX+r80AAJx1aKf0bipOOLN
9tcyIMObNz5OY7xn4tIWf+UAUfzkupvUnQvkF/+9b4NlYhEm5tUr1vxB0uEi630w1aeGHpgZQP1o
FcqrYIUm1HscPopFEN/c5jPDHAOgqCO82XQJSCimi63jmHxQh9Jel9rDYnHfFJecmSRlBPXks2Ae
CI1ZoQx4V75cltg2VmwKjN5s68Lt2IkzVZ/4KEDixLcEGMmoPoqCURsHE+mfoMPN7Z2L7l+nscfO
dl59sorLiKPNDeB/oIWLjJFTZ4tLQgFsSFBMVkbuknNis6quMNrYHxbm8MJr6aXFJml9UUk/AxbR
cO+mKXpkeHfFJ98QwXDbf+XKyss+K1xotfHsvZ8IFEXBSiSMvlGk5k18NptjPZ0ei72UZ+lcAnPj
GccwPvO/SbgMim1invDm9woGHAVQOLZCk1M6gWsuHjzxzhSLMksWe0yNMVbPuN8QBELjGxdCHTam
9E+u5CjadOsYr6nTkZoslOMU8hvFpney9+lvFZnsxrBix417kpMoZ/V1F9Y8dYcDEAYg6XRPhNeu
5CYdibxCWtLiYa9H7laP8WaY9rZP9kFP7dzwz9a1VQUSgmKspew4amkGNaMazYnaHsQz8D+VcgIN
DBiYFoDqlgZCMTFXri/ZFHPaKVzsmfEZav4RUPh3gAfUD1G6neYaRdqFXc+nmdarfopkkYeVjb3k
DVumchOhbaoITq4E9uYVu+goahPyUnRyOlo4QoFjtP/Qa+2KVZ8URP9UA53OkmEJ/3fdJu+RobOm
hChUxAic+cro4itVnduhU7bGVC4a9LuEsSp320UyAdrrYj+k02GNx83UF9O7HwUvNTsidCeHvSMr
epWIa3TxS5jBnXbTS0t/dUfMTNj4xHR/RcfnOkO+SvVvBSNbRxsvXIRJX9NGa+34HWkre5sDzPLj
bDUm1sZnxLFhTgLIwI/ubAHfK6G7ietmY6BaOnq4DnxaXMAOhox8OlUjBaI2iByjIWGpmKyeunEd
u/7NskniGdm7rvfKm261DtHnTdCwIM277n2s2EwGbP1pEbu0Bl9Sz/V3e+LBhiXCnc8VgPGIfSc7
3MnMxcOxX3SzoZNYRWpstlQ2MZdpPyVNnJY+nVGql+igZOmXwmja3dTrmvmoKmlQ3QzF3NuyWWlR
xRZOgYxiHPkmNzFOmYKV4axVYbCPxcHMyk+htusRbPqUuMymhdHE1+osjsOD9yUh6g1USb0Fgqpi
wz4nzLoOHQ+8BMZTbTBY+PAaOYID1Z+DTN8Tb7x0Wgeb6q9N2mNisGbsQ/WvhVLHyFuCzVSV7N+Y
c5Ga7qfC6Kb82OA8RvqjKkAfvU4T8RQlIuDY9V9utUsemavcLcx5Pu61ui5PZJk+M2IjRUZ7N/1X
rAJZC5CUsIT23XuQuuyWb7qKWCygRfj9sda0o8n3Dtfn2DndWdjqOWRP2MbQRcqbLsevSoZnAh+f
5cuJBmZR1v355JIA6Wn7zR3q/r7nOWZk0EU5WbPv2ZnucBVQ9h3rvXOjtd/8JtDCSld5CtU9m1V6
tTgH4hRY2Ha6szwilvbKGtHpi/Yy2sYJruTeNuL9wPJPwIEVkq5QdVuh8ufRuPfrcVW02RUqj00Z
bkbBuaoEiDVaf4vi8OW7rE2lJGSvoxnn4NozjnJOri9IoyzKvl4Y1F54zsqAMZ1ioklj99Dg5Y2U
YNXTpkvlMJBxn+oJiNRdwVqUlAEPdhAbZ7WhCpReesmLh04tYOHNW6n+acnSQ98koT0a37kP+ClH
mZIsDAqtWccBg7Bzl+BG6uQraofNiEsnNsFyRvbCKJrldDYMgb6447uNymqxzeULWYO2V8PybOTa
003G2Ri/262yjdmuu5CthgAzvvE2T9SL4XzGQMLAgNMbEJFyYh8KphMExdrOvBMmJudWeibJZgRw
Cr8JHs2tCKqIiboAYMjODp0x7ePeJMwHV3CBd/98e9gC28UHqS3CRq5HgYvQ1FAPP83x1OMfpZQI
e3YI41R43cXyowuc0CNYlTUVlypmpHb08bBigG4i6iBDIhmZXLoKYxSDRN++4tTDGkLnX5wSoAHq
aTBpxaDZMTznGSITPBQb0mK95q2tr3PIoCE3fenq55hfhm2ffcs9pw3ufdBbeqJgYGeB/LKd4BIw
4sKe3AKt+xfTc9eU0SZjwyCludaVcj9AE9An9KuSb1KD45kzjBs/cvZF9dNg5RWlRVwj3QrPI4tA
lFy1D25v7K1XeLaD8qjzCyTbhbYE6O3GxQ1JSpT6Z4WruQD316fWYxy0Z6Qq/4I+PQdiXICQc17F
kBwtkaxSiQOSVi7LRqAjWJ5pwTa36icHSTOEWbSJsHtx6G8hgjl3vVhwGuKf8heAVACU0TVDSgjD
Un4enc3ofvo8kPJgZTZXGoAL/UD25KugYbDai26t1dsoApjG5bg3u/uY89BegzCNkmkq8nmkgCbw
r0H1jOPvEJCaxa8mm9T4CPsYDpdhH24LjgieedazTY3VleNrtijEFVTUSK2f+S2JP5Z3zfgbyugt
qs9x/Fn3N6TX/qXlpzH7YAXSM9yb18ZZo71x5ivbl+OtMm0jtY3ibpVmU4DqqbyZ4x/U4V9HfpP1
qpN/COQGt3kY+lPWYA4Z8MiJNMoPmCYeZz8ErrC9/iRUHnTTtztQuWP+ptV3U2I++9ABPRX6j2te
NS5bHOhTtGyJbb3CrpFdxhiY1b2WH0zZZnSnrZt0GcMV6UJH/cWCwLq0FelinCQLnIMJWcQuZaws
H/zh22gPiY63GZ6kransnPxqO+QvDw2Nefk5qYjWErqpOS0Vnk/M6Y+sxGKsNzDkjxTKzQwo4Yng
zuUXbmzGXih4zcuCFqnkJ13Zw9gQ45cUu7r9cLptwOAneEQg/CmssLtd6m/74Qg6o8LIxSYyOTRE
Ycmk6n+95Ec13vT0CWp6xEoY7Z3mUDRHzQuIxkZvhvsbue42Jc3E/OuD4PFNi83qxHKd0WHIep72
HmzpFUzUPrxCepk+Xi7vQt+EAX5S0JEJXqwyg36/Z75TCa6a35bLvvup1Ru+s87byXpXAp52QJM8
gvyncT9HyMRt91TR8pqcyrGXqexryW7gjCU6/uVsAUuz6Q9Ot868pUIPPZ3ZchMa18A9MtCnRLgt
B9jDt1P80zj2gbMwxVcCYVg7+9XRHBfENsuQZhOe4PeiRPJufi33z5D3MrvS6RQW7wj2mv+T6reG
KZr1IveAi/Lq+NdUYamkf2bWIeDYXPvg/Iavwjz0zQltOLVgtsxgkNYWocx3bpoxJr1x1+RB6FDu
CfVO7LtrN2Bx3/rjv9DaZ+4O41XeoKrSm3OykW3dJ6eXQPuMiTTX3HE9AnueYtA5eaCv0LmQeU6m
/BzYzWd9snAJFTQgiVibvGl9MjOz3+m8PT0n+OaBbCJSDGevOAw866G6Ry14/K9MfEWQYqaX21Hh
8ec/PFzENAfhlokWbXZI+2Vo//T909N/Y/3Pdm6Sy6tHctdd+muIZ5d0bkYckb/aDnBXObdrTF7l
U/f3CrQZex7hwybxrkyOaKKM4dk1QbesG//UNhtZH9Nx54hLox1d+2jX71l6dsQzxpDlWcabQ/RE
8+4iOQN8V6yTn6z4i5QHo0YyI//zA7AD7suFOhJBH9aQ0mE4Af45hPZvlW7paFexkKrnRDkP+h3I
M0cEttU9ybh3PnqVwAn8A42PRC8flX43g0NNzFpLl4S2BoEv6GB3GI8eYfDnGTcEFJvgoKTHKP/S
UZtMApUmmpvKjhJVCW7urxDnPiB+UDwyhFJeAq53G7xjGf8T48GAW6M90+rfdIORMVWn7JsGPFX7
Q1HsCFgM9j1B7A7yN5neAmNr6oeqWo7tkU1bT8hcv0WEBlz/6hXbLDl7A8aeeS2fVIGAB8cYt9NY
dJr6zmFo1zaaf2Lx4aPXSlIG/bGdwAWEKBuJ+bsfS3Ao0HpSv7DniRLY1DhbDxrtX4GLSxkjw3kY
idUN/ivkQBDoEZ5Lqo2m3mWOqZROC+eaKfZ7nodfSlJ9D2mykAw72iB+HSbNude+EtJ/b6WOhuGy
XBT0/o4UyLGkV8+9zXjcS/Fosw7ffaBCHAnAjLuOO6dEhB7tjNIrz6ZLu4ydRUZJZ9VkB00vQVFp
gNq1ABMsQG0+kUpJWCCU8RzyvYlbd0KvKd1vUpWYiOB1O0ZoLQpTYEj3iVGwZfmD8sE2LEwn1AG9
8SSQbLz5vbHWHCQfaRbIuCYZjNiMOcrFljLn5stWdlNsGPT9XYqCjF99pcjqbBtyHnfG/P+FJ3Ub
uADritVnuBwzDLhOE4YoHDYX2ggfjzQrZPFRLutW3abUqCDt2mfVLVlHlUBnxoGzVdmvGssdjnBc
TRVivxUjGDcD7vxUwb+Od5wfhjX3ZagvqWie90XULBvJA1GPOECVo/ebaY2+TKCaFTpL3FjZuIMW
gWMRcxllUCBUm8ikGQ7cw9e+NXaZGlLQmAr0akXZmwxRLEszpkFO6fRl8mJgk+FwDqNfrTr5obdy
c5eeEkGTpYuo21bVRPYJPiQR72YYPguFPEs9sXGtPO+ZNoqdm+CVLAIeIdPnDaV/41LOjXGJ90VX
0TTu/TiI5WoOQM4CLVcBwOXnHm26GOiSIvhuO/bXM4cjW99AXnb6gfcD9AoaTZS3QSMEw9Z+F1Xm
sG5q86923ZzKpx8zSydKR6nMZKuGm5Hq82Xalbi+ayR2GtsA10a1vkTpzNWHqYHtHPEhSEvfhVpx
rbq6vGpc4KyVwcWS7uqs8tuCbUOVj9ixJRHbtuAVb3LobIsEtoECuhcn6yxsSEVUdnrPcQWJ+jUS
CAoNS1vRjchTUzPmIf7S2SCKakWt0WLIHUq9unjJMtLFcDKpftN7nY5odHgnV5fC1v5KHYVBOhV5
RGQBvrIryAUPBJX1VrlZincCw5ITWKR3Lffyo5tVFQ2Z7covn82IqdJxQY5GmZlvJH1cQ+sqhwim
gK/q3TaOGH1CEsCQ/ffCICuWOjFG8pBXbSp3Wj0cksn7oLY+ftOyXpkKJ3ivpOU9Q/Im+8JuBiI9
VVBVqC98EcPD6Qll9xF3rIm6U1R4JowayB3/YeaD0N4PmRufpBw/XJHmy9GNVqpiGvMGQCG5eCPd
eLlnr0JJMVXmBrS74OV8Gwp+iy16ZqLRALUMDM4cmNn1LDuvI6ojF6Wvkot2glefkYMCZuTgqonV
SytGrPTjtUe1W6Uly2RLKh9m4p8YvPxdX3RAWBrSI1mksMZoNBQ+MGedcxocAARjAVpL9xyHucrZ
OnRiMYMEZzhsGPNFseOqVmdKlEDnT6ZstW1e6JchG5Ckhzaz2WXExAjC9qrl8Tw1WTFZdqwvo5oQ
eoKVXDcJrZS+SWBWpdal4PjU+G9l3zXzToOHgR93XnvIXZ05ypnR25iN9eKzNrr0LS8olTCVmvQM
Ln/I+cGMxhbMRi1dHDlSmEtFLnZTBF6VnXOWKuu44phktR4UF7ZGSYyj3pY1WLXKX+rIdVil+RjM
NGedwEZZljY7srDtZ4IyDmoQo0XdWqQovFMvscgLdwCTj7UKkHa7aYccH208vqKQji4FTPoSZeUW
Z/Y7V9qKke0P5Rng6mgij7bdA/i+QQShOAG8elmxYH3sSiYB7ceHMGMV5DLo4NngrbokPp9xHA+C
GyjcpLrSoRIFf5VOgEsMbCV7LAigp+TM5OSryuaSZkSI46yDHuddvAymm+ITwUK34OGOQTGlU3oh
K+cRN+HeN5Qdupvi8JT2ivLVduYdpNBVEqITiT/vdE0HnF/RK8oP15bg84TqfaewfVemjLeFweJL
QZvALRScRMZbRNPPkd5uB1afgC3eY57ZM5sQUGAbi6JhI+AOwV7vQsSkAW8LJfL8yGrijazS0ia5
Q/GnjcQev11D/aSl4jPTvjtkpHiwqa6H7EDLcL3Q6/5vuk+7dqj4mwoKs3sQdmRsIgOigKTEpaSL
buY61tkJeKs7aUt5dAof3gZuW0OCJPHBOoLHyZthYg4WsaGu6jF/TNB5CMt4vVW1XyQK1RxBq8+9
aFpP4TcbQ5Rxa2RTikXjZkGb9nqLcdfSfyK4zxh8oKRP7Lw4M1/pWKfnBitm/x9jZ7YbuZJl2V9J
3OdmltE4mLFQNx8kd5cPkmtyhRTxQigUCs6zcfy2fusfq0VlVhUyG2g0cOFXCs3upJmdc/Ze2z2P
S34MsvkjrnpJXAv9vSFcp6l5QO5CEXk7qKksvZiFslmRRHTk9M5JjkuRtSpkk35xiDqr3TWTijt+
1wYN/jpqxbr5LAb6tFFc+7uxOzHBRcXdaSbySB/9JnycpSr2CNkVOyTZlsV27pRhMWTsPeQN/L7y
wW8EU0iSS4MEplTqd/cJql7YXHfG9QDPC3MJDWykGNoXctv+NmAEYxysICuHE/RzODJ97N4GrCcM
2ul13iFgujdUXEot1LncXw6bzMixMGj34UDlThKdsykL8KYLctc5/U1Bxt55Chemn6HDs2lJ5zlR
Ir61x63B1y4VriRlyBSrXbxpDCUhSXb45ZoHd+J5lMY4V94UfrMW+3pwWEz7mCDA3kdkXVV4/ryZ
fWrGQ624j0PH/a7F8lhZrqQ2NrezrN4a8j/SaUAzEuPGtR510Ec7YPM8ZUx1Z+bgulcfkR3sKvCz
hzoVOXrQyxDmR89gZRrjQnPzsCeg2uXVCVu4YehdrMLnWIp5K0rxp0K8YeyvMQ4QTYd+irurtJ6L
EniB27W/mm6F7AztQzH748bm2JhaPjIjqGYVWV9Z4d3kuh1p3kCfnTDs5+otURLUEXYY5LKXYElx
69JmCOmzbrogvSSFJmcrqd86dOOb7gst0uImtjeiKj5mbFzRmIJOj5nCjNr+7K3gIoLsRlacOaXi
cOD6NynrLkCX+L3r0ydXcFkGAfru3tsY2aeYp55Da9TXjXoJUuCg5Lx8zqqJDrMBI8d4fOUzh/ii
MlqjHlMQniQrvfezYE3BAzQ/KcIBmIOknocHY8gJZg1kQA6Lc1sO3ftg+nOevtDb/YyjYZ9Yw4H0
t72HqkaLZ7vBMDOZkeGx1+A77j+99HeQOTS+ekZKFR7tbO0aBKSC9ip/K3z/BQkFVwavRergdMyr
ils1xS+eAZ+VBflZA7CtAQ8PWAZx7C2GtZlwYHvPO0wJAJoZFQ3xfIw4/nY9BXkjeTUc3d5NHmqV
NDIvHnHwRBDQusFYtzcc8iDKjDa+E8YBzCAPw5pCnENTmWsohcpy6CYHH2r9snKkCFgySvvR3VSz
7+GiwRKrUZhtijy790I6l2khHD5orOvCk3eLO6DZEYT8uRkqo5qNPE0p8hn3knpDrq47f4KdwiIR
OQnhNlScyEhCt2lJcYnsG0774JUch+T5gNmoA2Gr6XByCHIUpYulXs/fXLd5yusbtv2taMdPlcPV
js5mAcQy+OgwzdDvZemdvIWk8CYzm6/PqNZvs1TpQ5jO39RYUTWZhs3bwTtfIDmYQnD7IMaZ2oi3
cQneI8k+29AVv6JPuwQlW0WDMXceuwPyFy5Yb7jLARfbpNfoGp1DGmKjtiz53JXYaJy55Pz10Fto
76Ku765tUb/ENUe7pJYklub1penABNm4c+qe8EHfSknnkTigrAx6hiL2sygwlVUmvfiUrehwfhYz
5Xb8O/DUuGsdgIcx1WRHttNqwIJVU/pHXzUTlKhS78gBP3RWPx3dOsa6PqDqbn16mQEyjGS8hdCN
xaAeL2LhUliMDw52GZGmu0BIfNx71TwA3RXLjuJzoagYP0La81GMaqlhKYgt5H4wh0ucX330FPqD
poOa7jpdpGjZMybTyYAIFqCG8l9MJr4FE46bkoymThX34xpsE+b9a8caxZ+N5qWXvJDu/IpomhMO
c1EAAA+jEB9utCrYO/82E/FLGtMbnKIG4XSFmR/SDzPe0do5VJ9X84AYJ4ye3cx6tUIc4knkIoiz
mRI3rvrwIk5TiDCQIhnAmlMI+4QmxXWXR+mNxoBpGe8UQX+kAYG6stVBcDVnqyNHlnvRLbDT6gsp
y9fCWd6rjmKUzBp6Ov5Rl/2NnkaghVlvb3oo0SjUUZpqlDfoG0tIAJmFLQ7698WuiOFkFmHYi97s
FZFGvBgCZUlyQqgehZXyUmYB9vgo3qWQgFF7qWA7VPOp7vryWNQNizBrxdTdgqiEryAT/NhzXJzw
oRAA2x5cLuI5pQPRZuBZSafqMVF48X5Y8l+Tw4k48rEfzOUxycfPktjK66CRpEln91mdP9uydTaZ
8w2t1XeT1BfzUtxzKllpNbD35xhZkyJximblblRIq52AAEEqvCfEWL+zKY7w97cvpqFxm7sb2Slg
02m2MqDZBegpw7f7WXrllWzVbk69lxr91pJav1SLfNrrq5tSorRYBDt+TeRAkbBC1+N3u6LbSvg7
2IjWGved8Ykp6RFkiZmThUvyurbIvCg4TQ/waWl1W4zXnKDZRvLsl9BgR9u9dbvJXB/TNr5QroM/
jZL4FDnuTtWphBuMjSBymIokO4yCELNID6OTUTUPg2vjpBk9vYW/NvP0kA7jFN+Cnm65hixhNQRZ
9jpC7DJsILC+Cb/qd+EalNjiMFxyzhxO/9I78S2bvIiQKgyKYaPbugYhLWiifF6Fah6tmb7UxDrA
FZ5Et08GZG4B5Pq2COXezmM4VobEpxDM8CqOw0uKscccOh+BqwXFxFC1jFWCU8czT4vV3dfI+iyH
0ANObjS3il+pHuj5NrdDH32ORvwsyFqyjY8lAP5Jmi8XW9sX4LGUDGWMpchG8+W152YAdeYnGONz
HFXdBFvQ8haiY+Xy2OecqokoZRgVB3uH64SjsnWwCMoWEyzhjPNc2SQ/+yh+pZrjb0gMFQb7qBHV
oXFRx1g2Aclxxt43rjSXahfZpJzMET9rRNHGAIKLnpafpafn3DTn1FoeViFeF038DhQDaZ/Fh8S6
b2oy88rSO6ZRf2kD7vdG98UtSdnXlXaYYiuFYGaaxFVZI7vNs4STRgAk0isRNTT2xJ9JxlSTqT07
42tA1p2x3MdljXfVMn7GYYh1gG29cVqfJaHEwyZJRVDSdJzsubE41pJMliP4eJZFnKDpjx+SVWuA
1Sib7fFarT8pwNuWDqT5hdo6fJJWBhOpMMN2DJ4awxphGpcQB/GqIrYgz3knlQjXc3Nyo/RUTP1P
lhgcaxmmDHoHe9yQewR1H2E43FaRiq5VNzzwWsS99RoQBO5hHGZICokR+ySgm2JtHHKEj9KJKinK
UWZ091Etd/Maq1HUL/NQPpoOg0kiHKyr9lsYC0ovzS9jsnrXNNNFEWZEX5vVZeZiqavuB4bPZkMG
5gfKy0trYPfOJRaHRBJttkhOOamms52PamsNdbQxn3VVPTiWPnjKQrxTEfsCre9Ro7VZ3QHdtQhd
1HNkYoy5otoc21c3kcvRSGzC5QiSAawrVAiR0IYeH43K917dYCxsOJH3xeqJnbBkE+rgobjeWE74
M3BpEAVT9GQ5+zmRF5QUvwm+0Nt5hFevOnICXXTYMdkmVx6NEyuixA2DCTpT/dLj2b8s04fSETM7
QWs4W4NDJiazg4nfUjfB2FQXCw1mWt3GnshvJk4M6ElGV2aIHtirwF4UCjqHQL7V1HK+Lvvgezwb
TmIJzNtc6F20dUgKRjzIUaImRsWZgaGOoLDoCJO6kUIXcNOPwfHdK2nsn+OQtsjJVqMgrffG977Z
UfRIV+uO0OBTkbjs16wxNJk3BozS5LAteX3zux3kNd3nH51XEBDBCm8z8c5bWF1rDYlaG6XHO0UI
zW73OJaE9WHASa58PRzmGplQ1zEesX3WYE6oaw/xGsADpEkNdjJE8XMtrBDyIElQBLfhLaCayfP0
Prbc8djmK/tmuF68+aeVlm8efSLtegetkQsueF8H1Og0Te1vMul/ZkJ985P4Gn7ghOaJG1A3QH0S
NNXkOwzrUywBZ8CPfhfE5uItnm6RG23oqb7nyBw6BE8Gi6N0M2Jnm4CjNCeXpY/KTahZhkXtP4/W
cu8RIkABDZLaX/c654aD3ADTJHF3JZqcziMOoSV2ABT+MTTpD0nhj5TVJmBqZDoV+FJvNWFhQ4HE
tQizgpSz5HOS2Yvq/N865B6kau9KDP1l9dL3Gqs5p285AJ7pDVyIJg/I0lgfSDOBX1GuM1G8f0z3
IY3aPgYOT97YdV5sg9q54IfFk4AurFxgHuDdSiVBTsnoHFNe6d3kg5OMsSjqdGUVkqw4J5jfjAdP
c9XIkOb2e1pwmiF+CBbY7CJE1lYHotqRa7o2nrXcSvF7Kvpvflg8lSTLy0E+giJOz85I7Iml4LtW
M0jUrF2enDik3xOt3Xf4s/FxmdmiAMsGm6YIX92peA1ThKRzSAtwBe0VUQYlM27fGgKdcgX8A7cz
y68VdPgqOGGmKZKPZUrfAb47Yf9jWfIWnT/zGJJhVwoZqBqHsOf7gZuSjJHXdH3dAh2S6QIZ0TkW
XWleHOYzXgUVfDAVItaa5J+GPtLWbbN5E9TMT0qXM0/twXRv+6pdf8Gf8+y/doR64PqKmPzgtCDm
ur3JFEhtZ1mYEGffvYamoNLqYahqNBZWJDexvR96yJ1FUEXnptPdFadwua8c9FpZipu+RJaMfhLh
NblkyX4gYIyXkuszdBrn0JW0KGcU1rA3mU/6swZ06WKhR/4KB4lE4pmjqlVeiQxGVT7NDtLW44Dg
l6Yl2uUUqyKNU57adjNoUOHVIIOrsDYtE7OMHT3ZNRXT5WAIINhJZsJOwZc7LpQK0kgmAdOjISIX
bbywdxgkpzjvoUfNv2oEn2U1/5RrNtdogfZb/GfulV/D7AuUvLnc5IxJC8ID92k9XyqJ+7KfUKgF
Ocy50lV0QGo6kPtG8x3cqoy3aISW9nPU4ugBXLUjhie2AuqdAq2xSj0fFSQlJTOzCwvzFvpFvs1d
BgilRYD8wgXaxtV3GAVvVTWAqerpE/Cs1FbMAbaPVi/dgyaigA4b1qiiBeXSStzPC/OG64JQ38jT
+2BwAFJqgIW99+R0ub9zFcNRC+h7zh56bef468R5bB17V2sieHxOmH7bfkPETxCNuVgZToZm2dNC
/p4rH1wYfjM11fDgbEaidvkrDMej45UWh0om4sPSnztKhDGjdDTWRK6fAgGVw1SBlIEZJNkQMtdc
p1aPgdLIdbI8kMz96Pb+axPRA7MtwHbh7JMBbDfHdpgOvQ8KGL5ruZl+F1GirhH1hxzobExbjBit
F6tezF1HJjZW0emmc6w9jbkHazbddUsPEds9+YBEll27FtBuB9M5d6K9lWp8UoEDpStED6xme+ck
izk6BdLJitHWTq+ijbLHLbK49C28tGWmp0kyBzmsEH6tAEwn7+A1YYLqBpJG26Ai39JvBB3uydq0
jI9PtqG1U6FKaJpjN5OYmU/DWt5ydxboPpJ05PzgFYRVj5AwAqKmiqaiCwE1y7EZokzqnAsHk7xL
BngUi0tRcpvWHCJzpQcsstljW4Xuo2+mKy8if9TPUErTCyUsR6H4JbiLRFKqGeZ7JbwkX/nbusjK
jdOG2XbM8SyMgFwsRw4PHo7zOXkYZ0/uPUnKokeTkV6SL/Y2McWcdQNUm8azHlO73msoaCNW9WM8
l99sUwyH3K9u/RDwjGN5JPXYDlEVk9gSoEHYyMxYK2qsdzp5v7sCaqH2659WHICRasIXDXSGjgBP
dtaShWu4FJJphlkqFaT25FfvgneJhf8xKEH4NbrOesRIg8RgViHA+j6Zt1667EcKYcKa5HhdYkBI
AoGCGt6osxp9cjC3iL6xfLBUb5A0WwTk5a58oyL/UafLBKYTffrSMOUpRqJl37uJfUK+uYjgiNui
x0aBqKflLfOA1sXe+5TeTjPbpBOP93B8GQ9E933nwnANBA6yIQJsNTDXXN68uVHEQjXfCGD2r1Hl
PVVu/jhaZMmI2P7R+fUjuVV0KXjC2LLpxzKjDek4QB4CFhxk65A7XJ+epf6ZePNT3CFdN275NE/u
szcvA+0vWDSjb7/0Xn7gAM/cesBR2aAs5sem4R2VOYR9dCMEpODqWh6bPnhuh1eLTEvfX25JJpFX
tO5gWgA46zXdXaOWYV8wbI09IjxbH/tJDTFS2vORTlPElJ7cYLqLVKNk8fQ+SSIRXbHVUDdJIBTL
hGS4vhkWeHryyjBtc8KBHZPIbbJy+2m+qQCkpci3yX3mBQEI02KQyMdDx025gGS0i+8xw6Mw/4yC
9lD26blhKe5+ZwH7t+rpdQzMplrrKIfe0HjL4Uq11SZjWH7Dqa3jmIRio7K2IvMek6T4ERbRK1NA
uB8Ds90ArVO4iyjoB70wL6NLhjws4kf4dyERelXwEFiS9RNLnSO3PjrNlnPqVN4u1ctU44UUMKfb
6qUbfReVMhzVgGgSh+joUBNbwpjcONWPHO9OxRnIMyN6xekuhblfIFeyUR5F9GEyAK2l5P8aHHHa
XHnFe5s85P1Agw4zKwaYnjM7Oa2bBMsPmXr0bT9s4+yJrI+5wZEBLT1E6CS2r+W6MDWa3iUKIL7/
Us0bmi1XAhT/2gt0IJ93FHUjpWlLZR0l7jUmVmeb0CouggDUAAPhOtmXxNrC5KVV7veUlbStmEEx
+4aJipLQHSFFci50f5IQcz0wChQU0JidNk1lX7toXYrs2muYEtVL/GE82sBlcDMtS38157TyyGkY
rjnTPIwptq+MxHJOgLAmY0JkESvkVuOR3+QBILNWz/1NGwRs2v6+sd5qTLLdoLB4JLuaULIcsF3W
U6DX2XlNZA8Qyk6C4knnxx6fHGvbLQWL4TWO7iLkB0P5LtTFozuar5mpuiCYKGGfQyctcIzYn1Ep
4B3r5lWb3uH4UgU736mwi8LzDAeb+jpEJRNE2XbNVV3D/XxcvwJwy2wh0oUHnNLABBpQUNnnw4xr
pryl94yzurnV3g8EaIWnfVJh0UZGLG0pQSROhx8+yIimxs27Ltn4HIA+IJOcuze7Nt9lyLKYeepe
GuetSgOo+TaVEXCTWkpxHTu0VvM6YdZt5S+96+x8q9yY0jwbQQ3jzGAB3XBVzt94EtQkNsKGfNxg
U6eV9yIJQ5NtF393K0yifg8SgWGu9dQVyHamfFhuFw+l8OD7Paol1xwLMkTBvcDjIe2bEjJgGx4c
6z1K++HiDIBmupEaZ3plsxH9/OIvafT49YAyfD4NnORCZb3k+RSfhRqx0SDtv480OMuhmG6ZkjSn
xYbGpMqwvK1GZl2zHrIHpsfBVacicaOt1iN2AArHonAv6/SbW7fjk2W0sxmcWR2iYSDJc/LOiVdr
1Eh1TcADrwLNmPxY12h/uFGOuH/mH4GSmpfWGY8q6quX9d8JqxgdxLh+uPqF4+xXOC/ilmn/cFDE
fDqprt7cLn6yOsd9rEyBxY3P/vrnJfN9kk4avU2GnumXqRsKzzTeFx6C8o72wcuKSunKgnxIp1fH
SHCHOP6SvfluRd5So85ua8075t3Va7yUT46t9APTruZlhOf59c90bOjz17h+yk41146M9fevvn46
heV+rDDoTooDejchkMcUHsBXXc9jc+ltqavhWQ2W3NWom56rCr545yjDlb+Np9j9JaeaZq02+ikJ
EJmUEx020yXRvTIA1cfeaa9EMLa3ZkHu0xIW95KMmXetcWI8K4PiwO/sH2PnpmfabYQUuLP/KenR
mQcReOJRZ21wn3btgydBpPGTX9sE2LUItbk1+LXafKRQi9r5LamXj9qLmwe6f8NTU8z3ATuuqxhP
L9FNBxcEctfs3C6WhjVm9085+VcbbXlvdYPgtyixxi11m91oB72Og3qBQsjqTtBlrhIQFPsZUfmz
RVaigkcW23V16KSZuHbgHlWZqW9SP3peBxx75cbB3Rz335VjulODtRUe03QE0hZ7ER8x0jr3rOQZ
zcW7OcsN8ZbTce5yiSoqwSFUWD/yZeQ9nz0DNhjqmSi/bwP4cm1PFEsPPOE+KwCVd5x/SVYA+P31
UCgkQktW6Btq3ztfcMmLUI4nPx2WXbRo0PhcQQ+TKz8iYG3vE5I/IIHu2UkJLqSLypBOhc45wWM1
cbfSj+qGrR/WOdeJdG+rukYG4oudFgQV5m3zfQrJDJATVPQFBujMXhVXgHnbZCIMQEj4JeOyA4QB
z9gef/r2jVtyOrxaErVbGHFvheubm3Hg5ZxUAD4tvYnnETNUYt7dpOf219l8in0YyPBR0usFqpu4
8uu2Ozhw3tQ6bI9pYS1RdQ5sdOoctYHhWFACWmblO9tdE7slR1V6Rvs6iBEJ9UOiULKhcx2FjUBm
ke2Wc/mTGcvobvLBYuucI3DRzkd2Df+oMgBssTLzd1R++OXqBPJ3JwMQY8u7MLK9lDUmpM4A/PV1
TstRyOuRXvXtPLOPV6NpTg7cSF2EC8dCQakiLQRiFdgK9rNDM0kKrtk+KThreKPuA94etERg52fw
lkhuMpXSRyAS5SvNMU4Bmfneg6FHoEs/Gqin1cZPcw/7qetVtY2ZWzISFuY6FTbkcmS+9VTYz9JB
OBhxPXwIWd7nXrqxZuTSrmeNdym0FcawiLW72ZpoZzWIaChydnzb9Ni4O6f2/VvKe0y4llTbhpfj
kLvJweixe5MO7A2BycJjhYAh5OV3egXU+Ku1HXZBqaino8FwPvGSZk9TBZmJI9Ibf071vplcprWD
aOvzHINPsoGcgftomex+PeCmgAi1lCjvfjCvQdjPbPoeCxRbaj5DGDM5kq31oTNM1K0FZTnKF310
ZoDWhPjdVTmSzqQfTszMqCPrtCXYcRB3rkge+3p096nqsztYn+Yqbtpq9/Wua2XZ3dXiQoRyuEmu
FoCTq06ThoWhO1gqSWyh1V2wEDYP2sP2Z+sc/xhX64Ny7QeiuvEvKdOezPogmhwSlJD7pCm8o9Z2
eECCkv6CFICVq83nJ4nm4GbsnF9GeB9ZWzSnIPANRpJAkLJTZpxJukPMSXYDjMhcCHkfb2RtDEM+
KN1u5Ud3PkqFq8637PtAOvCmcsJQ+iCdz8UkwVzoXTd5+rMMEY1mcra2bQAFNTIhyVWLs+zkN9RM
CU3wD0kZOVqdf/JlUZ3Hnno2mBzO2iMuLoAb3q2BjZm0FDu9jU4um0r6U0FHCLEvXoJxlQb6UKQr
Cu1j6yf9NokrzDsWcsTSQgxoAefr2+BUeZH7rSbPaSi5Astwhg6T4tNYQrpbsQRe1Y84Y6sWWVPU
icc+XDUjhN0Ka1f5BR0mL7XRxpEOFdvZyeCEOmVNsOvLcFyXtatSKJ+JtZudImvITmLI+b4FZY9E
7vNt8ojZWQq72nM5/TSwYM6TpLvqdwWI/YyNT7sV4fNBf8gq3T8HtV0/hL6mEIw5x2fRkSIgPvk5
g6bqJqo7ca4py56LuuRLCa9CtThf6VHJk5HhdNIWSXIGotfXAyMEUlXo1mra8bcRvdgaSMYRGieA
a1K+7Dc5mfDR9PbJc9PheYUe9bHTo/Bywr1JTz2L7F1Nr4T54FA+64Y0kzIZH1hwTwvmyTvbbSRu
Ozo55HLlge+fltACJ7U+8PegU4nLeUO8tMMmlFLKscjITeIwfKsa4dwW64NJ0pcZX9JNL+Kwhy/N
v319NB0LgF1p+EiVV64O1wsNN6D90ADOXw9f//71lpHLj7nn9P0v//71riPWECLZE7AdtCGD36ZJ
SXrkaF9ksz53EGhxt6b7StrbaRgHWMOsAFVJQUPyrsSCIlFQhNw+WtcPix9h6V/C+DyVFnL0JbPz
rc7XBIVOxGcb7uD56y2egOBkdx34HxaPlCPYqXUCcWQu7NFPT1D1tcyjdoNrQbGLh7MlaJl53Xr3
fMGd1gfGystOR3gkkqHs73L6sU3EsaftWwiqZRrcL1kf3Jceiuk0UKyRsrm4uNj20fDa+vZ4tNps
PNI3FyCfcu/7IDSnwD4IYXqk6k7l4Ztv8zyPtTDgJuJHVGMchddX8Osts7779VYraeUwrQFVyN9Z
r3bIqo8OQtYLqGoe8izDN7zg10vQX0Re1vB9jLj/egAZise2c0+zEAcnCus9xlEPyH9kjpAG69xz
btv1IW3a9kZIRlueV/4OUnc6dF6dgsyRv920Nqf/eahxue51apPi3OpBrIxTpHbQBwg+YVmjjGGM
3HfBRyA6cizYULCJ/p6SSH5TNMjYBNb5YkBabYDZNa7xb8Sd7pHkBHiE7MZ6SRZsl0kM6LgY2+dV
YdNTyE5W2J+GWXh3Xw+MV5KtuzRQVZao+Amv2CcsoWeKLSEclgTpsi9tUJXMmMlmuh3IJKrFN79z
aq62wxDk67DcKVQTR1Qw+pbh7VEX1L+yre7rdjinmAm4p1lNswnf0zzONGm8e1TG8Ngs1BVuHofP
MyrOa2noDjg553Fhefl6++hLFpSMgkhBhNzx3tBffYp8UESF24Ek6tnSgG1YFSEhC67WM/0SQr2E
B/HUct6WYdanNs8DFPBUajgswZ+FPqlrKqpfU+HU3Decc1oIhgUShB1j+6PR8O0nLOEWRdbGLqH9
KhBeGyKCKBUdbR/EWQQVeb1uJi5jhsJjoNEUzj8a1DDX+DqSsw8i45S04okvfE0HPR/kDEk/ZJCD
ImWbqwLyU0dbqoXUug1hZm7L7pbZKKHdMU2PGmZlkfiAFJXAcRHbT3RKNnatfqVBQ00zBM7DlJHb
FGZdTuhG5BHG59BtiZ3gMa2IeiimlrJKOHf0PskAWi8KyD4lE9AIE+nASxba8sNNaSiNzHDTYQr3
ztTIuzLXz2nynHyGi2ttg9JMOzBNyTfBr7EtF0E6N3lp29qkASuHh44pPFbeLxHoNTVvNb2V8SXK
5NvglUy3c3mpNPSpmGjU47TGBvuyOpoec1Ehxb1KqNrckhwRTnXxTZpRMhQLBtyZkZpEwrIdugag
hyYjMg3c9k4HCLK7RAvIWT3FcDFchMRFL1ryEgFIlljAaIfErm+fwyKX50YiylvCcJeuS5KkaReg
CEfUijEIDxHsJVn+yGMnxikW6M3g99MdWpSKMyl60iXe4w4Q2zG26sMEAshKnDUwwcxvuSV2ltXY
z1E4rHSoikIFR/IZYeEjSMxiX9k9ZJg+Si7joFBiNMl+DDXt7iE3u9FWyYtjfxf+IJ/LtkpfwACf
GqjDV7Uh5RpB53yJZxcpejT+Xhyo/ajW5JFJHBKbAHw/rzynvD7sb4I+njdODtssCCp6F0nsXBaq
aYBNjIXqUchLEaMSLRta1V7FfN36PdZ3biy7e5NbeOfydTHhdHaTJCJ90mNF4zIWOTYRKDEo3Kdj
nPTTDTKslG5AEH2TIewHIM/RrhvV/cR44wnaxffQtoYPKdailnrdW9sFSyhfg66nHco5cGus3NsN
aHDAxhOTGtRWhWt/IN1lmD4JEB3+vrd+baG1hZ1uHPHe5tqv7rsy60hICK3t17vFnNf3xasNEnAb
EY3Hyc+ma2k9kC1RgnLworeStCG9hHhBe/+mc4vuUGts3HivCCjgBEKBAcNQRjo9i/UBTci8s1tK
PSyMQHdd6Bwt08entLC8p0o9amRu9L4nHBluw6RENnIfFCQUQohEhIIaEkFZVz2KdvmWj9Z4Yd36
FBMYkMGLo30pnOhZWVcLYdPc+W75GdQvysHXNbrGOWaTxcFvPXROK4cyuFos+F0Qpa2HsIpQSU64
J1VsvxZVyES3NA+qgR1VlcLaWxXKlNYR6IELNJy2qe2bIZwf07lXt1q/xRHSZTmT/aO6jIxTfyJC
hYKYviA5Ps78s0nHd3SI6nkZil0A63VnKzfc5V2cvbKkn8gy9H5OLWEiygNMMTMtQcfSIPxCGvha
+arARU1AcTSW81NkdQek4+UmoYS8ackZvMQtSq5oHLsdjmZW56XDajVO1GfJ1bsWwB9dGMxnWrzM
WhNFCGec4EiyB7E3voexLiH6FSooOgTseRryqdWN2ItBNlyrXsxvYIqS2WlvyzTuQMwhuGzSFA1L
AtMWKK4EYCKDD9EZ96DbqduqXDdbKwJHsgLr74IC/0+R/CBr7CZwgSFgA6JGhy2euOkdwllyqSc5
bbzqW4VkD24IEQ5N10EQ0s64VdYQ7COfqmOZ8WtNftZyn0NbcnmDZpz79qsbm+IDAWhNmyih1R9U
D4Jr4BDo1VbY+k+iRq6APrPbx1Ys76YC6r4fxe49mhG58TwXoYpJXyh9LWBxbnNnVdztsvUIPOqq
+HYM0o+yYKA/1eBw6fyCEeooSJXOn3mCq7Nyu2b7x1/+7W//8W8f079Hn9UDRSIuhO5v/8H7Hzz3
bRLF5l/e/dulKvjv62v++3P++Sv+dpd8tFVX/Tb/z8+6+azO78Vn96+ftP42//2d+en/+O027+b9
n97ZljQ/5sf+s52fPrs+N1+/BX/H+pn/vx/8y+fXd7nM9eeff3yQUGDW7xYlVfnHPz50+PXnH/AZ
vp6ovz9P6/f/xwfXP+DPPy7/53+3WTJ//l9f8vnemT//cN2/aluB6nWVUMKxJd9s/Fw/Ir2/+spR
7JZ+4GhX+f4ffykrQlH4IvlXW3ieQ4HsekjFtP3HX7qqXz/keHw/X0gRcCsonxzvP/7rT/+nl/B/
XtK/lH3xgAfQdH/+4fEz6r+/0uufpqTrqEAErhYCDY+2HYePf7w/0Urjs+3/VbfopJXjE6+IvgfC
Bq7g2agjJyf2BcBeoMPr7D8JO8/d2JV0yT4RATKZNPm3vFeVvPSHkKX3nk8/i7oDzOnbg26gW320
T2+pqugy44tYAZvFmqt2E1U4q4Z9AB4/j5y1p/sbTP7dgzT94g5VHZrUE9uKQE7Vickzap9VQC6p
8NIddDJPC0OPP9HOwW6mLdaWpj+WWvBdkaHD1FL3tPOmHfORwSsedEIZpJwCYmGEnp2kGehD9Mdz
0Ib4dFIj2JidGrZBY93+/qVXY7BPJxoI8/K35+l4CzVYXmWT7ow8jI5jLLrdqHBudgkUbr/Szypk
e6pFHhlcXf/M+vj8jxPh/37a//x0hS71f/t8XVu6SjdsQypbt91//Xxj0B5NVlpAhzOEXRt+HpOe
2rtUQngX0y3KtUExylprewaVPhSmzhZPQdd/Nhh+G0KND6IxDJAoYXAt3DrbipI8exAR0qgzg+lF
HSfpaRKnv7+YtZN8LP2zqDLzaRDPbpHCN0fgXhcqNF9kMFAFUJW3YgwZyw3kCviwxP7v7/59m6qM
6He9qaU73KaJ3owkH+Z/0jkMnm6xdwoPNq3zOI6ee3vmwidttDOkHz7IIk73fq0AA1r1nQVhleLf
ISteUunF0Dc9gtweTpRaGDkAdu72qmFZK4ZseEajosoU4Wgjx9Z+ytM1zMXgFFgJJhvTudgWOG1q
T1k9EO1h3N3F9kbHtub6VfTaRCnpA2v+sY0KX0PGEaKlSsYi1urFEZBH7uPxFtk+TzdM8sa/oeqE
WPBimUxpe1OEh79vc2+4w0w83MwAn4o0B5ojCh14kzVFGBHS6b1T9caaOQBJWge7ObS3n8wc0SPb
/r1ZdGdxwVewz9zm6LdOwHFlxmjVdXDIOsl5HpWdghgRrnuqa98iWZU77m82erwfvGk6vd5BBLXQ
GjU29qJjXd/LTW+NZG7TYpM6Bh+aPWS7erJ65h6Wd9WZLRWtlOcUB2FhDt3JNFJ8NBMWMfZZVr3R
HWUwkMQKnzmOfvg7lBOi88qhRgaHEm1lY/xEKHFPcGDYhcwtzqZGxfcA4EdAwd7anmUd/75Meoet
CF/7ynAGHuVRvG+qMj8ruMCnvt38SekpgDLEsWRlFoDP+yYBBMI0/8xEAQdCXlKe3db+x6DRkBqY
7j4IlXNuNEocwmYAiDhE8l5KdzP0ztwnxHda0uFCcmdtPajrrfSgPes9xQulhUOcBvPizWp7mmbL
FEpRYl58Tb1Nbl5hGEtqUpPOQzdqyaXTHWOBhxYdffgy53VxnkwMT2EI1mT7or4qz61Rp6z2FBVR
bJJZy7ClcmQrT35gfSPRmsfcTl6mPtXPZttCdoiKUym7B2AyNGTFBd1A1bcoVLMNWWMuE3Z7d6Nf
3rtu/FFiNblqLi8CV1f37jvugwWsp7Py8vw3hBGGcvcTbUTZ+ONM9Sse1uBBTswgI9exT12nnjpH
Vc9R7YQbi/zjserZT6WRemAwHTyIqngyiv7ew1DoFV1+ducv/mSORxkSwJulzEJpaGhEO/a12yV7
k20ACkPuXG18QdfBIr5KwQOTQznsROBMBwZtzlloAlvrZFMZ0gwe0IXKuDDfL+ZvQqoBk5msXdme
c20NFGmDxQnVgfzAqIqxQ/mas6m4gSyTIBj3emb4j4XFB53h2qaESm9PQz68u7qvrh2pfToeB3er
VYZ75UGjrk3OiGIshmn1//7MT1iL1YKl4t//xcxYVpG/kMfOK3EXmZm5VX2WPWpdWe69CahbTD/M
ozJ4qxKq69+/TEYU8hw4Fv0bLU5oaGbvU4AB8u+f/ufPYNwtp8nULxZIRWSS+hdGASwUx3nT8sZY
Vllp7v7njqzqGjmzYhw09KJ9S5N83dtuv1WVGDeQwMwni9zGPqL5Z6Uxf1tEA9H3OLZyCP/MCRqL
nozcN+JVzu2SjIb7wnaNdiumuDSldNxCBhkJUOeKHuv5S9tnby7RyMMQEnFtNbE1a+0e1gMb1AQf
uXzSGuq6hFs+gV4CpUoNUDG91vTT41Q+p55a2rPfz2gOOM6ONd6NQI7boHwujeze6MAe4lqYHP6o
trdTUFPbOFH+o9ONSGMroTZyf0wBYhyr701H8a+evOQqY+en6BOKkH/tatcy4VE+tGlKV0aImRre
kVR9CMYQjWds5h8lmERlkhsLxvAZJWt1VJvgSXQLex0jDOrUWxKkWwkNbJHvkOYXG5FA360tKoe5
w+dYbXgM6D2oJABDHnmKjgFoGmKCy0CiN5q6VWG89yy16vDY9dYdt9ONWQHIIZnstNQ3WfLMOuc+
8SVNJpA2OyjncjP1PkLLTHanXIkeBRZ64EDwcOAjinHMRMGyoxbF9Jx1RTsJ2+Wd11K/iAhA6Aq2
bYxboz91CFTzhzh/EJOjwajHjd+mu9bzjy1us3DKVzVxL2ctmG4p3t7wihgAx/YZYxuaMlA/4S3x
5sDXAeVkFOyDqVUB0NVy40pSd5PEBlvZzeSZ87TxJDVKX8loNJHchmDj+omap4R/R3eQSetFQZWc
Y5IixULaasMqVfI8wTSjc2tfs3nSy/jZ9tGPk/xcT8SRsVQ3AU1mXrb3PQKX2F4MkJ9eq/PcoMtg
TJ6r3L10UYk3kxTLiLut7sgqUk8IsFWZ+Qac88K5itCkbyJAZVhMeGVsMzi62OtbwEA5YyFOlzQL
Tyr3iBDatCxVtMSkN0SZNdBO7nmEN9LNnJapCaMlPYQ6poWGUa6bZNqWvnPT/RriCXDa0afbTbnv
DOvXOueW7uDmLmkVdvDtCjaYJdo4M6VlSgIBhlOtOCfBw5kaP5w1gO8oLLEVydT+aNJ4IdxsTepv
7ZIWcTv3vqz2DGk2CW/sI8CuHhEFt2kPcBUUEFV8pj4L6wAi7vw7VYPF1HR2MdSKgTZfs5CU2aw4
wX6bpH4P4SOStKeJoFrxPF/jbraDne5oXyVRZTeDxyXw9MJ+1Itiq9F6HPKuAuFuAGJcQ996pj3q
PP+U8LGaIqSBFtrhvUGlFAE7vKzzXc+/tTUzYGXhZx12jZ8xbiLdicDfxpSAd7CaYSV4vvbQFSSB
3V3QVZuyRIRMAY7U4XY+n5kMnLOmeUZ6PHrhdE1ExPw+WJU0vsc12fT0EHrgvHiMen297XJ7O/+5
qhzqufNTSdIqtZnj5/o5UNUhatG9uKAZRS6kTgbdHil7wBQ/NIf5f9F8T+FA3NOZNyrnNHP3pmS6
V0FAhZpKi9Wyk7TRcijnY1xbF50BajFzG3AQG/VpPshemOy7tOABSDsOaSozaXYxwYAytP5eXC/k
Cs/ZoZjrKov0eb4Xpmq85Gws6tcAFoHJShWX7KJ10luctrtW6G8jOgzFBQDmAwFoyGFdatCX2W5G
42u+nyVHnm43iXWwmhjRiRT0EWk4zi6OK9wR65FF27KRPVdIfMXnhpFs2gx0hPfCvFoWGmVMyNma
DuYQHSEf1MNrpXwsg/F5PgqNZt0ArGCntbaIhisyqGdF8iWpMrRZKt35r9Xz13J51RgQLqDNfPGg
3fbZ8FZTL5QRscXy/OSV+To1dIJMPfhAAh8m10SKrhM0XMxcOH6NsmtujLEikN3dQZXY+9mH6fh8
/vY9Y1UIxaZ3CTyMvJ13biPtMY9BojCuD+nH6rc5Tz3iIPskkstq9A+FxSfVjucIWbEATOQP5srL
BU3UOY9yOT1berePDbj8ot+Jydz5mfVmdfYZGxpDBHKF/QpLGv1ZKQoJ8baXCNQSvYnh+9RK+odx
gTW9u+7H8UmZ9K/HN6JRRzhhbHX5MHuaIh34pwtTujvbFBcX17Q1dw7k9mtUQUEa4vYU+sNbw/lr
68VrNpIXIjxZFNrBqd2Hug1PfeYAAQQpffN89dJAcnbdANRYea5K+5gY+SGAGTiqDLIPFLkg9d9S
LXvSNW0V1sRa9arbWlrB35YfueG/yk6e45bkMtQAuZLMiKR81ETAHbGDcB/vfGc3WgRy7VHoi8l1
ngA90qspt0GMM7ryHWeF2MlJKqA9hyuyXiBSfPXDWv/kJf23srt3q4VCNnYF4m2/rgVXoTZhttuY
Op+yyQh9kPHtR5TqBIXx085gAJle8cXO6MREZ1OMzZb58E2GJj0h2XQE+wkISOfpchMxzWbE3mnM
BYTWD95DPVwGWdxg7z3KtiaEbNwzBg1r+9F3gycVSJzPlKOhdeGB6F7tamZXlcV9RVAvxe4aOdPJ
H7MfJsrv+fQ6TsazXlC50VXVO4Eiqqz0jxD3vy37Z9Nhdhh5+Rlo1WNjuwAzok0cFju22QyykAct
fTfm5kfu+B8mhy8b8q0JtwzNcTtl0D7h1nNSLVPNPHYOFZychKAM8HKIC9aIhyFUb7ZNJqXUCM9+
l3lwRIPbkCNkH7ZSFdvs3HyOM653qe5FH120/FILLBRjcm5UgsU++u7i6dBW3q9OB6ICoVUTS7cY
rCA3HkLuh8AibjXUM1JeLFKMw6A/WnqNm3wEU53e0ct3D1zq3IO2EBQdcXWGk/7EGnclaVRURvNt
hmylUuNZFTFWg4bRr3mpC/FSM35tWDxQdjoYHOvcegNm7zvZXkTDSxgVr6iuiPz6c5MXb4bGehz3
QZkn39NQXCTFm4SUsD1y4Wc84bsMi7KMhzu2EbuwwJMQHYX3boz2e6vsQzXl332tFWhG0yU2RmtZ
unjWGJFQkEMilyi8vJu1e4639o2fDWXpu2GatGxjQyPsj8CZ6LRCQ3/0mqTAG6hWkiOVQDPXcDWP
RXBqSEKQvDq3vrll4TgYB1prBNJRdhdG6kwFJOK30nYhJmqtnwvvzM/QoRhnotvCrjhZO2dD6xGz
C9DZUG4Ok2Agk7cMNlPJnZYN2LZwCopqesJzTFsLZwgXrUuzy9TQrMuSYKGDxa3lbsa0u656mSK1
07nFhKm1Y9DTrSZ9+Ex1m+QRS898Wjex+zaaUM0EaUwaFWPD+VBafc0lRq/GXzHhxF3u7muQKHTo
TV17zLnrd/Re43AF3jpAgGuefGmcuqF8oYvrpmXbMTGvBhXXoffu+GDXvYS19Dktuwwubc6DKwfS
oVfncAAV6bvQdQwM0Mh/O3gb3XYYiiMjfMmrRfIvdOrfy5S5hUOZ9SD5I6ccuRFEaBPcOze2Xz7w
ZJ8JDSn+r8H+wmxObzj9rQtC4OteCFrjTDyRdAulhc7W3uZCCzr6xXwbCJLfgcA2z6JwblW2zcfo
OlXDbcDcg1LWvg/Zg+ysrXJp3NTdnZmSNIfzwgy4/Zri6ZgH4OImi8hndhvYvG8z6stoDH7qjPrT
TbkQvIw4Is7qymmPsRvylLkXY3Hwfe0yAQCJzl2RM/flYJE/Xhta9ItREapfnL175CxMdvuy7Jcy
QfjhXtFoMZEc50Z8HTugOhKBv2/D7m6G6VV1dQyotvTbcEOUgBWBvk8FGYv2uQNQgh/lpHpnW6QO
AZ5szSac+jbMceKJ3NihAXdkxdZ67nziIaSPxTlMBJ4m+mwVOx4PtlPDsnghGEcWfbiXJijDdF33
4NaKz4ScFZVXa7AniyyG5xd0W1xsoFtIgtmEpZk3DrB0qLpMX4mALLWGbZVe4/3wsq1TiLn7CwtV
mEIsm7x1gyGg4N5ODYm86xBjqKk03tjEPhCjxiOuOIRlhiCg+ZtxdO5nb6lB7Qi8ohPOZbCIJWu3
etuf4qEFLRhYT+5gLGrgIXFH2d8kkoVeCB419yhrPGYJEGj+neGlm9K1H3wtv0Pc3URhsw1SdXa6
BKtRySPoV/LcT8dv0B1LrZwOXLrNssyyi25IcMwMK7N+NxdaY6O9STBFeVGtIxaAmH5+s8LbVDGI
/2WrVwD03OfBAPiWUvie1z894XO9M5c2OAjg0jzHALVXjligEm/CiNqebN596doJP/NWtvGeSp8V
xoJHJwCQT5pHibM2VEszME9FEX5pWBt9zVinBGzIxi/tFNBLiDNYsTbVzeZQtEDrEn1rheEm9JLn
4laHn3M52vDj4PYKSBU3lkngr9iRaiaeARoUEsaOSS92DVpm9Ok8YlTvXZudIQlj6Jka4nxXqS12
jPtQ6IfMFiSTLKS+3vE/7TSAp93Cwqqb38rw7kfsBwvTfcm6mO+LPfbbtWkZVy1mgEWicZuTkRfo
DsuR9WVMcZA71LtBV1tVur9xcbbnpxEoTqeAv6c/Ax6iaMA96vhdo548CFg7TCHr2LwvmM4Khimh
YV1M+qiwp6IH50wAdeJy1jWytaOXiE2X05TixE/EMkgCDFfSwGyQuODgME06d0ZyMmyFXpvuK2zD
fTB4mwlaqQ6JpWvx4NQuFafxJwbVVSXTdTeVu8p11pP0D0mRnGujWtuOh4TBXdsownWaixdNpEsK
eraTKk5B4nbQ+vNPxtfrpmPiLCscncnGo2KduQ9UZpu0Y+Qn+SpBD0ks0hi+bmQrLFFLCcXeozms
qtUxCsEE0FF4Z3ZymXDJJOZ7K5KvYcaq2g65B9oxZD7jObc+97LR+ibZsAz8kRScd5zybkUhH/d+
+5ejyIdMRgJ+xz6rss/e+nAGWpxpRnPkt4sHuW7ot8aigCq8SeUITS16qGGMYSKj5CSRmxG4S+jj
7LOQzFzMVfCCwB695LVa+VAZFoNCsBhNwnXDUvNpfp7sTWymj5p0MEExcKwMRCwTmBTPFWDsjYEd
MAipxjWtc5FR2lmB7cff1PvmteenOojLXKmk61C9U3YyuJBxtJXi2iq2A8mjZ39k4sB/SsxAgy93
/kSEure6Z4t6hNwcNnmvDiAlspGwYRrsR10SMw63Y6TRMkrKWho1uKbpBiFsVcE6CLXpEDbekWgU
XDBvjV74XnYukBwTqq2uxgXL3iMsvYWvTc/Eion5IzXyiD6QrwCLAuAhV8Cv5qU0WAQrYWNL8Jal
CP0zEE8ENH8K71jjeqTkAsTT3i7g3lQPDUHK0MXZyjUEyYlbUHCodX8XqgniMVk3B+pA5x10K7nJ
3ADdmsG4hmGGD3iZjdbGyLx1EZn5PgYiUbkUP+XqQgnvIqk2Y0VEuAGeytLmOoPLHKO+GOTQKkzb
zM+wyn0OpbOOFaiTbHikfn7WPcaPsh0Iwpr3kxsckbEf++mnZKsso+ANbyIxZ2+N4Momv96nJepu
Ehl010c7ISHSWNu+BDaMkbsa4C2pR7+hWUgWH1nvwZXU8J5O2278lPjfiBImtrZotem+wlJAnpnI
GLVN8U/bYwXz/LUTsR/XIJMWbHRRe2TnPlkttbmeuZsJtGbXbyjzxh0Eblb/iWqTYJVweT6TBCRc
htcWsARkkM5dO532IamaIgeXrewgPVWdeg9TmrCTvdHQO5XQhELE0XQYXnYSlV1X5bmu7urJ3fcV
v6Ik2GG6DzFyYMikaE3EdVHT7twR/gYos4VzsI9G3pDlkj7Nt7Z7lPo+yIlyGWIToAhYCJpFtcGw
bYfAw4bwyMaCkIa7NHtqXJS1m4i3OS1pJRfec9Koq8alZQAsQmkCkQMsyCYqgF4o8RK3vXaNBIvU
jOGZVZyFgwUo1zhR87VGws8tHmBPrWxoMQOWOKe9p5s8xq8e1V/Ky9c1cIYgbJYxzgineU/GA+7U
ZTMHwKdzalhr5yvOv+2WrQcZqP42FxJNOLSVDuHfgLqwB/0JPv1NMx51Kvfij4637nx7Ql0nFawU
j4IOb2ofYhiDuQ/Sa+vubVIC3IonvUFqBIFZMZMCnKY7H/1E5a3prO2y4zBIpDjiLfhybKi52bbw
H6LAWPeEptgE2uGx9p7TCPhu5pw71lvC6ND+Jma0O5qnQ4ja1Fv37cHFLhqUROpga6TT0sxoWHFe
GVcStmSF0NDXEiCUNuLqZ++N9iLLvfKOkZSXqpuA9/306Uz1yGhkGR3yVHtlUEMW/4YRDYWyfnVc
ymCOMyfOscy9pPUrjd+tzltNhXZBzRWOfYDz95qkNGOG6PbUHKIg0cpWiYPr7OBv7GdaF+3WAERe
Kmme2IuxAkiJqunap1tMVwo3kN7a6iUbEas8DZqUdYmniIG7voUCt41AFYUEW0hHbfqM3kkdLlOi
3YIk2mMRWGDD0VCGrBlpIRqMS2zyYg7/aIDwRbIbDdYuQNNo4VwKCB1h4c6SHxBOfzyZuk/ObkBc
ypuD8Dedh1LXd5bajfUEX6fUi43fa5zbsXnNzXVslMYpwJ14Mms4NziSllErvFswf6nQvYWFRQ/7
I51PhVplhapOFWsGFqaVn3Aqjs5d2g4NY7zq0JKXbFPQoTjD0boZs5yGCv+4cCNiXVS5AcC2zzGD
FezspE9Luu4fdCOg9SZmR1tL7QKqVj85TEoYi4wsA82MBEnv/dRg+pA6iSj44w46rLzoMjDAi9bQ
/4vxqBnjyF7dH7HA8y02KnKkaV2w6uPbvy+lInLYWi92ZVS3qLfSq6M9gwP7ZIpnHbNBrEqp3Lu/
L2EfOKBfYeZlRmUdW0kmMfGNl8SIYVixw79rsWnZLbFmmo5OSoq5Filmbj/61MpEtaffGyVZ6Kig
h9HFpntfYA/KqPDbhdiml9kct6snTBTTxLlhEUtfFN7kn5ORh4aV0waMb48IdlElF/yS1kOb4fGn
oujN6Z6GEX1OcwqI/exxq6XdcJsyGKzT5sVevq7vNIxgS20Iq08Vf/9lYMJ6gPA8kbd0wRAc/v4p
Q9bd+iJlNeUwC1j084ybNg83Eulj0VAlGo+SWryePu9Sx0xVFJjyW+vR9Vs0rCqrjiHl25k+hK+a
P6z+m83i/2OyULZpuLqFMd21xL+aLMqM8teko0oNv/PcABPyzLVU8uxEjbaRkmx+Uw+/PqDiT0Sh
jHzbiSCPf5q2WKW2uWcxYBTJNe0mFkXwbtdRUxtot4F4NNjIb/7Ly3X+7eUqqOqUalrCYF5tzp6c
f3huYriBpq/3+rI0/TRY9RM9FcV00RrSdv7or3VtzK5WH3qXuJ1H2/ZcNGQyGk9mWyupanbrcHe4
z8NNi6dbNiY+eFRZfld5x//BpasYcwKZZbzHC2bO62A24P99maLmJzWe/vM7Mv7dRaQkliRKXR2l
cAPIf31HfiZcPHuBvmTX7p5q7AB3FSmkVU4V2WAwTTBzjfW/k6O1khw7aJZTLT27p3QxRYtwbIgb
ioytHIerSdJn+19e3+xi+leXE1cW/AVLKIUb+O/1/+MT73xlkd6soJZysNF+IYVlJp+2GVHeDBUZ
/SM00M0dqbmnoHuc9LGEQ4Nz+++L33nr//yKBAauf31Ff24wKS3DtFzLsOZz5B+vyICf2KpZH6Uo
ChgyXtpVSyEWUizZ4azYMdhrHyNaKtnnHXJbE3twFvEq9ZOYRUtf7DN5qMzk4tvxcLYY7sKr4SpX
pf4M7BMlIuqd+//8mv/3QYZ3ahHbx/KpCJ0C3v7XlyyKuk7hAkDm9G+M1WFkEeT7/M+/A363MV+t
/zxYFjsnm8vKVY6N9876X5a0PB+0ylcZ/T7MlSNmyAb1Y7csodJiV5mcXgA4iP9ZLzHYTZQm4x2A
OwyYoIf3VBws8B/2F7syUmzQvDK5bstLU1GZyabPtPxFXP/4OIr8bm+4O0XDeJhvE2BnFTlyxh+2
sZPhr2HeOWUBIancN1GwweL3Yk+1SdcdEg3Nnffc5qg4e8/CT5csJjV1CYt5B+J3xk7XpdsgJEJP
iHORdfyGRt5MIz4AHV92Ai3Wfw8DcWyxqmMXXVQt6+FSX3d0oTPyJPz/Zg+rPPgFFXdoXXSiFdN+
b1n7IO7ZG8Y0tu0M9ZnopyY+hfdgVTN1ixliNFO66hvI/vHwkmUQEfyieGLFU1D+Ds53UMlXUosH
02vw8tBYWVVPEZWBxnQBCuG393TCr+PGgwnPpFgRhDKyt8xFsTS0sx02JxvkAhHsYdVo6dUqY2OV
6QmVNRXEF4rD67Qi0IMHKCpZhJSSsQUsMGy+UtxikAuymSeT5l6HOyVRfyjEpG9Oy6p1H3vsrcdN
ZgXbfoDrP37WedIvhR2R7H8KzXI3jM+9zgM25e3ii13qMdw8uhZEELOke+X+dOr5iVV9wAu0yDk/
nSdbf1slkuFOkL0BXgqb7FAWD8TvGOfWKxAbx66OdwEFCpOd3fLJ/EunLL0pekij4hoYDX5vGKLj
tdSjwySd7Qh8LLubNx0pnxV8mhESi0ox8yIPxo9WfyVWuhC9vcKGjwb2mCJySq7sFBuEhgeuKHqm
+TtgGh5T7SD4sLoL/RtAk+6K4Tmi9h0gHV2KaumRjm5FeiiDbtWBU505uZN6tKlfL+Uh0ctlCE4z
hy3nBnsHfwWXzLwd5TPChrDPqSls9bfBRNOmolsrH4V4r+PvdhzXBG+WNqU/jtqUJmNrXuNGVL/0
Ea7T6JwoDN43QwhwG2prBnDv4scRDbN6TOFZh/qSOcHC7K9FybikhWBKKX083sCuaDXjUmJNErvD
bKiAHRPbL2P1G5DJhnS3TIarD4/H9f3Fph8/UoociuwVDMmCgPS2Ntjq8Lwu8PcbkFImbEoy3zOg
jeWrn3+Ds5vbCnRQ4v5vEMOwfhDWkWoakpd44p9leY3BM5Y6CpaJR4FJoGKjEFGUZCeUR9GZMjis
wSeHkJdcByUfHN7BAtlzGp+FxaYghHK15668QNRGqesXrV2tKt5LzqlK4gf1D/pzzNlFzKYmjx//
aHDfAuKPxp7JD49bAIjgvI+cmIsBxlZdvmH+XpTO1zSuPR04CC0gPKedjzoC4XZII9hx8uCW33Ru
OtM1g3cYRw/MvVcBzeTji6guYwrQgRvNjA4W8zPL2Y/8ShQdwk5Gih0Fj83RClbYPXZD/DaWI0ka
gNlIOpr8JXFK9xHNWSpdr5YdK4cJvDxPuoLZnSmh4PMcDsYfVVJPD9nRK97nVKQkLGUPF+jBrTrh
plxkE9NBltvAb2sDHthIrgBlKcB/RnOB4R9tE+QfzoVSEJ2MXmAOLk0GOGPxPZ8jtb+rgIhS86ye
6EUKh2KpUGGkqa88C8JqlS3BFsj0t2QvRX94JX5Vf+kDe5VVnERXwFl7rjwgHyUb9cj7ooSMpFab
34P4NBDXgvKFQcNiVh09LK6duGtNgWGC3G771PpEBEad+0y+jLt2rRfPFuP90qMQFg5wf5+37w1N
OTl95xSZrMOI+B3jx/wZHRsQVtGCvXwuuGo1qqkgKibqM8YwxtUXjBopOqwrJzFRukaljHiZ4jso
J8Q/sgkMx08ePYA6W1D8vAhpnZiSTa8/riBiLmYaVW6sy+TBFm8WjxcaQFR/2rvWdZGE0domYK7y
aceZ5nen3j93FWel2LHFXqrYART1NejBKk9eHJA8cL1Ww8QNDoQCKwav/WF7UE1Q7vUXKFM7UZLE
/poazH3cPeKYNlGmh8Nr/OnfWd05cjY5N663gAq4mCKsgZv42KGzBT9Zi85FKX2DR6xqx1NHpN+W
wz1VjdmI/uQeAv0ClVzp2IQvTUiY+A6nJs0jNiMIWbKdLRKefXC/EyJ17k3VL0nwWQ5Pqn7VOIdr
nsrEqSnjoZ5mIX28HvVyAiXBhni8r/rpOKS3Kn3atA3+W6gCnknv8nNMKbMYzsHI5qb4drI7S9uK
FnGHgnOg2ksbvjA/xNpZI4dNTEfLaua6UECUw0rnyIJ5tVElh9nTwhO86L7d8hoAWXE5WHPfmY5A
m5AABrwqQdVUkbVqG3eh6EdB0srpkWPFtKLkU2rfAdWgGnybApWdCBhFQfaaHhzW4cNyUqyL4W7S
ZbTJMDcssZHeupZrsMjkj2eoh1DLjAOz5HuId+/AWjaFW8JTcfQHqVkccsNZG3HLbxXPxOmOkhfG
esLu43Xj8DAekVd6fPg2wgAGSH9GazJZIQS0tLtHv9/b8To1qSwpmK7ekxNlE9qphIgc4WuXM2mc
SVyL6oRdoCjfq8i4n0kZxo/dRYARNlJ7qwwKaEkSYkUd4XZVJPsMlj6Zv4ItttbhwmDdmazVaEX7
oN4VoBWcGEky5HpynhoBUzzUTr1982v/IOx+k6c/goS6LGGcIGYJP6m5qWL+cKmplTZ8Bnc0edpj
YUMjMPx2R1CLJwsibZhumdZviOtE41JCpQuqBiMhLr3Je060e3NytVNrGusV9kbyTHqp3mD6AYG0
qPOBseURO9P0nExfu+1mAtFHfBEGwSnM0i0TULUR5bWM19cgxchkPAU6dQrWbQxvCZlIAnZbCF3k
B8qsQtimjDB5hbRsGjUbZW3V9+Oigf8a4mVop7M+vY0usiJzQHcFIvyyCbHBUgJdPLfkAXttm4Sg
h7i7p+0V1N86B3/DZbNj+wTFxv/tks82LofloLM4HGEBJwt+M9AIqrnlESyTxtAJB1sJ3OndhE6v
hQztkB0aJiPbDhtBRdUIc8roXPkHii/r/oeB1/TdfNFOm4C1p6JX32ryG0vAwdYjYPBvYxosIu2d
LelIxAqYM/UusN8FoERQfIz50lm+8rbcEJmi05WXruCNwtpiheSta9ajQKzMlyIjE4d++quq4yaX
D9BBAWWu6LJfV3F3J1P/dWS6J7u3GJk/cHM0K1o5MP+oPv7mXpoUPA+IsOmo7SV87Z0dYRTIf7Fb
UBHMdWC21t5kE1SXXBAFjz0wgcOdzp2j858ztfdTuQy8j2leVtiU15MXxPPkA5OhXX7Gidm7RkLQ
kYuFim4dbdmk1/gp5mOveNypbGmWDzacgCp7VpP2mNX3Oshrghq7kKMx2g8UCjTgHMOLwFyk81Tv
JpoNRpvq8eoVB9iCWB8ZMrjPnjoQJlnx5pFhqVcLkYIHONPWKVHmwrSedetFY86mBUczFDfmR8Wy
75Hl/AaMvFatvdT7PySd13LjWBYEvwgR8OaVhKG3IkXpBSHTgvceX7+J2diZdd3Tkkjw3mOqsiDa
W4QhhnH46FrEkKjm4n2Q7BmYoTbG3qI3b0SF4HRhaeSaxRmwgFxsS7KTCzhK6mqKo1810P6ZsQKG
Odz295F5wirqSGUdpHWJLLgNO5srAkbmd0SsiSLl5ko4C99ZT9ZXG+/LsriHGgDZWLGFm6ieTOGP
hBjSsur+X/tdPJLP6l94x+Icmv5RTcrdWL+POiaePV/UrjnMW5a2GHU2xNevVVSxaSOhTWVJrQHm
JSYjN7wk25v9uVOZakA7Z8ff9TkzzxKMlgHuGygS+PPvXiX+pRn2ARsGIR2rdSVz35a58TaEE0uc
Mb+odK9RqHIK0nhLHWs7DkgFCgvHuwbgTecbxY/hWEVKwLZ4MEOELYL1XzSn33KKRUtgBF34NmNa
MdpK4HWsvnLjRwfGe+hucFWWr1lhQuK6tqvHytrLT/kvmwtPAFI8TxaizgMbyY1ewoCjYuYUpCvQ
BM7Hz/o8nKZnJ+KQuCUpYytI4j2XDlCdLP5F2+Iw6bLT7EhAGZohYaUtxH3c7ocqcWNuyeYv8PRt
dkx2MVSD4aj1eCjtBV2Mcau6BoW1tsSTxE4Wh2XyHlumo8AG/ZUrKFegwMWJtUO6959Vfarrjza5
hevM69fyWU5je9zx7FwVEUvkW3bS7pF1mYr7WOss6V0UkGurGwgTpFrIYMnJuzLwuIR0TTo3mA8s
kbhJw3pDO862HqTPt9ygOpoRioIlx+QktS8hfhiv6dnn5VrOHd8yMMyzjFl1rUGReQt17hZUILEE
xzaYKCS7Sb2bAXJCoSWDTILhZ/5KaX6VwvmzYn0HzwxP7MQlM3hspta1AZJAyaRDkJe7AuVdMYS4
l7tg37JSgfMKeLJtLkY+OUQobE1jQpdlbfN+uncDhzvwcYGxM4gWt0lpJoPB9dOUweqNqE/gSnVE
doxLmHcx/UgQDdFkcuqxH1Ide3kFK5swWNm6Cwy5YWRozSuC3lz9AlpctTZ+ON84zc05q+lrdqhM
04zwQEQpa4Wsbp08P5gVTmWwV/fS9DA3G5htfrKdpLNMT1ntU6KFaLkNSrl9bj6k5lWhxizPLLzG
wEmKnaYfRMNNihPpnVK9ybqbOm/hnCcTFn8HPfOQ3M0RlzzkgB3EomPcbObp4iMyJcVWOsT5LT5O
TEbGV5WBwyAUx1vgAYGXTdtBgU/q9LRQQMzB9/qAzdeTeKynuwL90weHuy/KPfp4PGaLFGlcleYK
iNhMNGVkM4FXhUuQ3flchcMOn3VC3pLO44/TZ82KLQbhK55xztXJA8QJ4Yazvxt6ZKsuybZp6xFz
pUl23+wyRHGpjcZU2SDjylIWl64i8I0ztTjyjWB25BvXrC3GJFnfJ9m9DfZjsM+7XaK8MQxRwltU
7DXLM2dHh4BuoprxiBzHI9GGTtK4vGD4rEN/1WF7bEg5/YY2LOmOCyFGUv+q/lb63634rovnINtA
+6BaT0Xbmn/yaiehRefQzVzmQcHJ8FnnO2VpR4vC8FgUDshHVBFwb8fUDnNvyfwabK8SVg1aiQLM
masZNOw0YDYEBHeqvqqQiql5l9j4ttNP6X/wPxYHhqQfix5l5z4qvoxiN/VOQwHxyxEQ5i4dIe+R
zM4Ksww3IGzA0h4sCoZ9n12n8W1plq3K41vzgw0mAr6YNdur8dcGjRAQYIHrLWd4swkEhx1j/aG8
Nw+U176wUap3dk195blIrWcmVMgt4Hs2jr0cHBDWICDZAcFIxUGO97oAQ2FvESwQ225XuviOtIoY
Eh4IhwcoaA+C+QiQBOfqn5F8Llno6pNHwJc/GmPPm5jFW97ToTsk5WWsWYzuiv5QIUKBdxvZzEgE
9ZZ2PHcrUdpAxa34syYDqKiJjMKldcxM1B+r+oORCF9/JvZxERCtyLZrtJ2IyGc8h/KBD1aN62/d
tgxd/kkbPcFQRjnvFRmFuIe/gTWL1Gy6GPLbuiFsyvhS/J+yYw3j9c1roCjGNLJsclYxqSXRHh2I
BIV6ekstl7fG+pa/eKkkCbL3MdQuKIQl0pYrmza7WPjlbmY5CMVrxRExa8zskJwBVJ/1gCM3+lRa
+C0Qo/BucLRO03lG4mp6fFRC6QTaEy41M4wZ+0vlkYqNypLX2uY1YbfeW14UHgm74U99s+oNUjMm
G9U/WbOlN5UQ2PmMt07H+xDZrjHhg3Jrn3TeNTaRBSM43YhJ933EEWxA6Y5W4jUzPuSCfAe7xMhO
qzo7PY2nuU5OyZ5PPy+jrhMOuhyRODw189znFPGbKt8XqY01vymXN5edPmqdCJ0Z+ZfQGkY7bBBO
u4W4NXGd5A4hO3Vrd2xlQxQULicTSpQsv/DcaAQLlWeph8C/ZpbK/CSb2fLcKWfCYb0AVilk0bt8
M5PkjRB8jxHkHDqc2/HIiJbnFc5GclTZqlbr9ldUVxzHCAqGCjEW8yL+AFQZnmysJes4Cm4sIPS2
+anRv2GhY7SQrhVFX9NhAIYF8cUmRGXegQzWYSm2jJMRF9OsQbtoyH5ac5OinKOnJZ6caQ9FN0M9
n/oQVSWnwZq/GJ7GMg3rLWm+mUHx5OOA4HREWTBKt0I8M1URfhpaFCC41YqlffiaTto3WgwkmD3e
BwalkK4TBw8tnSwuJHzX6bQqgcvMboJbE4zxt4TMp7DN3iGePGTtd+Md4ZYYJK9r3aV+5qkvsVmp
Ng04shnbpbhZDFcmOhvtRVNVCY4w4HjaIiYkx2DsvS5dHt8xPdZ/1KRtCHrRjU2XM37klmNnTvhw
4IpwKGkDssNQHZLBKbRLPR7C7lKXO4B5TXFg41q/+x998F0U61VLi7uXk51O0PJ3/0Pa7yA5BIsE
SHNlKq2e9/Nq64i1+IRFF6nbFHv8O8Ou5VCGBHxuQjLpWXMHeryWDAM9aJ86talf6iaIt42IPyI2
4uxUI4F1ICaCS4c0m6MIG+RNaRzG6IchsvhfHqaZmTdtQYtobTJvrvmYm6hx+LchAuOlInL2m4gQ
OV+w1RkoGT0xfoVjCLa/whM3TZ8QXwtp2hSkX7RQJEkMEDFydSyG49xLeM18aFM6EDLQm+0n2QAy
REaO5vgS9pvCd8R8Iwy7OXpW8410kSV4pMKYdRXVQ5rEtpSuReyM/T0YAEABQ+w9MyJfp2qhJOV9
aN5ROxFE0NxMqGyif5nLY5bB5wfw9LUIropa92yEq6XiaYvA9CRqNEsbS3ByjFrkuKsfSrDWNwwd
vwZ/J4lXv7Kzreat1bvmJCQ7ILQl1G5asVKu3sprHSDtuxkClnA7Ng6ddkzUjd0eRaM8DSoc9DIT
nFIKgZ4SUgRiG/+jeFXYHbYcsv3Kt0hKwri47bBKgzX0IjfjV97nZkdrYUZbJOmDhhX+kBh8tFw+
+XC1YJJOhO5qe0OxR3Y7MJ/u0tauXPnG+Ch9ISslR8W4FOf+n/WLLCJ5tj+tF5z9L40slJVyl28U
f+YnOrT5Z77HjxBC+U35Rdqgi2v1k6kxksw5Xc/CBkmwftP3a+PIt7IBmcMIvbprv3xD6gnfY/zQ
foer/6nv5rOJQNNg+cRbwGKBFntFzExBbiM5k0gVfFuJHUQ1dj8gLrWFztZfCzoaetwFi8tvx8gO
hYGF0NUp6GZoeE2HzQCSpbp0GRjgjQMdTVxgIHwPOsQWSbsKZnboyAA89ci6hpE2ITTgVMctmxSB
ZK1g/JvRMfQBcx8ftuTAMV0PKQcEbtuhPg3tCRb5M8mMXZKmnlFQ5hv2RNaEP1jron+atzprnI40
D1El/RE8d6LTtsjunGP0d7TW3DQEpYQXQ3n6aknNlN8lFc58LyFaxh7QR6DTSrYP4aA+CkQpnYCY
LvZP2ewzAvstjE9TSAFYmnjrMVk0wkWqsa6p7aem/LPRSRCbhE7prID5A0Yt/mjcSrW6SqRbBVuG
j4nSNU+wnDepk3apQiqz/6eNI/lpRBrA9141rUH/rTLbTpmYgSNK9ekqFwu2amSSK4B7t+g84Rs+
8Diu5zJ0NCwEQtQ4PgkAOanEwp5AHKDfNDzTly3c50uGMmk14URtPzJ0d82a8kCGr+1SL6WUMrpD
XtTkr/yX8Rf84FFX2YrKxfucncPwppVvS/4ulgDB1ZXPdsof2Thtq/6JP8Lda8LsVKDwK16f5KUR
M1Ti1y2tP6LR6rI/KXnLrZodcHES5HmWFP8tEsurDiqqaMIrisEdWKR7SJkhqrUtY00w++qfFGj6
qqikf6qh/0umeReLLcfsaMK+WS7+0WLjpVRvs0p4HT4l4gMghlosUv0fAj+vpYVLjU5eBHS0i7jK
67APjmEzDisptBS3ByV6EFuunYYBNHEnDFBRCFgIrNbRJK/nYYL9gLp7Hxr0RPMj0d/EgPGW1C/D
+69SfG8LPMst2clpYisL76o8xVLstszHVQq2XKkJKZtOTaYhA0IAjZEfC86HH4SfsR8igbe2pHc4
JfMBny2O3NxGVkGAhdk4SPI/3RTeGqW9odJDzVc/lM7/KJr6ntRoNkB6cQjv04mOjFz4jOjMatTG
Ta6gFbZmDwu+tpC3YiMBMzsVNq4T3vMlAeLD4r6VYxWlvAAtBAHaJ4uHusv38+LvIH5UYlBZTFAt
lODb1binKsbMKt9ilyxZlZwtW5M5btT+IZkiMhnQMOO9FrGczzguj0HflxJb16/ll3TyliTkRSkR
j4PETHtJbI+QrDmGdfQZI89AXxl272KpPqRT6gSEngf1j5zjuaD4QcqyaqnpEF4woyXimp3BhAAh
MN4oCdsyZwmOsyfti/1S0Kp2Kt/V4l3W30bfZIihEoKLutIWIJbt69b8zcjRHuqbadyb9K8imZqA
dsDD30ZEJKpOQik5WGGlFWD/Y+bE46UZvkzGGVrERTfMqw4JX2Bg0pFKVpdKaAcWhRGakFVNWKEG
SwMejsynQOygdY8PrlYZVMaIkRdImfEw+SGQ//DM7VS5UjzyjbcEt3AI/8OcJUt05WSC1xRMeW+Q
t7tM0HtSp5sXT107rbUaSguZNUDWsMm0IZXe4BgdaJuALzRq36AdSRhaSfxttPhYA8tiX8qRGeT/
KukjmbdUMZBXFNheHHrdlpKYeVfMFdl4U7uhyNgF/Wuo8aSMBPdS0sSCYnfRcTaKg6gY3EsM5Dvx
W1HfLW7pbnjqN24MI1/L0407UJWKk07Heu4wNekpNk9SjdIqfguIeShK5paUvAObWZU9y9hc236X
1AcJF5O5M4rmT1CpqpJfAy/WdMqrDt7sZ60eXFHCUMRH+0GOcTd9dvrLpw6Ur1Z9HSdsn+a68E/q
9KlKV9M8YaLQM8i3S915KoMvtfglEM4WjO+uxX3/NRoA02JYj6xv8gufVGjmBAigc94RxTcQwJN6
0m/Sufpw6NpLRtZDS9xhgdyhv4rKOcxu1bQl8xPTNiYJ4DUZPrUlVELW3FB9BtlOjOSzVdsML2wm
AExiGmYXomryhHIlmzjNfi3pwAGBStrJfVqnpYExz3gqLHZg+kGu9xpxWO1Z7ZCMvHfKOVZOPNuK
9o30QOSSEKdP6ABa9aYbHHjM7Y8JE8Nw+S6S+9TcgnmbVy/yQHQ8RtD2Ejb25pdVs0z9QsfCaCjl
nAigk85nsfgnaT9N8ZtThk2njgGe8NUEr8B8pcZPqXNb05DUG5MKkMJNjd5JAvWZ0RMMPjDGb4in
q8gGnvnc2nFxjng9lvQOIXgk3TM2nw1uupDRrg5oP/uKwyf+e2E8xfVWaf0PIzc3IweYNhZ2Odxz
YCJL+DcM2kD6MKYT262mPcxIbcbpPZgeWvrQ61NgXjKjYtVyhdDYsodZQmVKfpMtYruzjG0zbySF
1XJNOZxLm1b7NqEDDz9UyxkDsjOeKtHaMy3bEl+1GtbQ2xxJ/EuDJWT+a8BeUagUSLTwpvIZNMOR
05qqLXiaEmU8OpZm7FY5km2RGVskvJesyhNuh2hXDZCGaGCnszRf+nz8EvuvGvVEmvhrXzzKpHFL
HiM0XeOQE+R/sQ/sZHjXRDYxX3H7kYfSvli6eJn0jo5vYon3TvRyPyyLbnIGFW3CQzquZSzTycjq
NG4CpPOWxkJOp/kMFc/IwVVYmDd9UTw1C8SWmk+aunq1H8jg5TDrGKGdFD4JAvOUqp+/hninjMFH
XTG+5Dx7wEUkbG43DvijLpVEmxhCR6SxQIRI66K/xOW1abO3rMgPYl0HbtegdESWdoFbj93aJOEp
Uw3fkxMpXieRzO1gQGgQLHQC82BeafqbpfEsKqzg8vSvlVKNyZJMKQ/TYPpRiQkxezauNWMR4kF1
9mdMhfuWuG8CFHldfHYPPe/dpDk6oWbFpfLfVeHAGSBm+zJFv3TL/U2uXvzoTUm+o95VRo+wNy3g
w84zE9y5mpP8GlSbUPSM5pmYt7RnXjPcEs7R2BmGrtvKlbqwKU5RWRoXcioD1OPdtmAs4o+HMScP
hT1FV9VkIMQ8Fr2tEkISg8o0K85Dkssy9CqYH7cNx1lJNrtDjJrqyD5XWJ8wEw8gWOc+gaYtE8X0
RVZ89CJvrFx3rPTWLCHxyzGs4U7NGI7ilCIC1zWSwC5KOm20bKrdkgJdo/THrerq0EbFx2Dtc2Gr
IH2yB0yW9Hl8QGI0ZWxSBU2NFtsSPXzKSEDLxcqWuuYmoEhgeGN94umd1U/0aRYwlfAzyxdFBlHQ
KTiOCb2ykTUbxCQJdVMgaGyphKda3wLotYJSv/lp8hjWKK1usmylTLU7V/brvZB35IIROYKVX/wc
u8IOR3RdmBlRkOt2acNqpRvid+r4wMW/qKfcwSupP4Zr0wvcGcrON8RPa8S54ROjaOrNR8SX1jLt
1KXRRibMFijJWkG0WmbDr9JiTVKOSn1GKugJbiRkyVZTZWT7xo/SclDQOxxqksg1brFUpjKnkkDi
F2jlN10MsynkS00ffIUm+AlTlS6yYro6s4yu/9X55Mkh/U1IGvQWG8OHmSTMN3y6t/jRm/WFnFiM
Lr/KrH+QD0ZUU6cqJCG9lYA/6rlFN1LG+7y/KsazN55Bc4rNc552J3XEgJ3rxxafvamJ5KMa5z5j
0KS+hkBmPal77dh07CoC6mHse2KPEUgfRmy0aPVWMhxqUm3miNBhtdsqmewsK37ozaiQKIyi5qhX
HI6tLP+LmuLbbAJinap91fhs6cXqakr4kMCET120V3lTE6FBLiGsGxQGfVqcKTpPASFEvdH/tGG8
tskjkfG2ZAxpGN4oorXjR0l94Qd7LBnSfMAzrUEhRMxZ3k5keCsLdyq71EWIHmhgDtJbcIZa/lkr
emsqPpwFcXPkGKybkgO2tshO5dloKOma4lOsy3dD3+St6pD7ehxqblUyzslJ79acKQETJHwpc7kz
EKTUo3QollhqK3Mj/gad6KGtsWjGRUEnkJLfIxK3x6WFJDBV73osUcc3K4zmJQ9Z+9Ar3Y6MyhvE
4VI1/b0LSaYh7Aa5CIaxtHq1D4TyZ6vqNtqBsHCFspg+CMuuxcZzL0606duSaQdNR9gMK7vovgZa
o5EkGPo5pRnduAWtEJH0bqJtkmBzMPCQNnNUPxCMj+uMSYDMhVNlDabJcPoQoNrZ1Z+e+KAGGAem
f8Rz2SpCSmGh8DTxq88hjkWSI+J3I1pAfNN1Rrz83RCQHeBuiFlpaPMNAMNNEa5yaFExkZeuRHUK
ogftFJHh4IthWy31BhU3to+WCrQBOyaFtzT5ZOIjlEcC4BQ+5SVdDfyhVYg6wOJzQCGI8643vqWl
Kol6O8tb0k8rjqfWm5Emaj3UfGRfBKy1DbZTPtDB9BnIlTOjwijbraSIb3mkeeHElTSb6befDW4S
Uz2GOlLriRmUOvOkEgP5b5HWyZH60yCtmiCvSeHwg5udiYc9GeON7HWsWMV+Qi/JH738/9y6clhu
M7Y5UGrWCS5L4jkeRRV/j6n4CLgjdR4io7mqNd2frtLpyEr7WzYOHGk+HyyxLZ6SiZcH8MJ64lAK
+aR1c3INJ1ZQFvxMfAroEh9Co2mORf5B6TMymZxCjva4cS9hgWAvYapWub5/kYtLOb4PlFOK8tc8
s+FLhzynKM8qfe+NH8Z3nKvyX9e49B9Rbs/Tfia9XJvfVdljRSdIlKswxDdWs3HF4k9od+N8Usun
Ij8p/dgDvisxjCNIwTKnZdDotsApm/5Nw+fML5j4hYnj6kL2YsJDzcMblcaF2JSXT22bhnRKRfxN
ksFeKN5yC9A6241OVIBcJe9zDZUkRkQUoRC1ZaNkKJ7xrNdWSOJww3/r5nPZbOJCeREVi0kLZyoz
qQ6iIlhmsWTAL+e4Y/O3Ma93GGNVnxU8xFk3x1HaLnyuJmKWQ01u9PeFWsb2kcMJX2nIMha1mYos
m2V4QHofT4BcI34YaSZayb+Hw91QwqfIoSmRShrwZis6U1ZzPPeV9SBk3I7j5qteWnKEb3pZQxRK
UJqauv+E1UYon+6/kyj4qdfRJkUGPd7jzsuge5jUGTJncMbbuhxZc+MsnyXKgaxiQVTws6rYfisD
iN1grWRfPuaAiXv+buEODbK1lfn1sFw87hc0wh5DbV0N7MmEMzXfp/7WMiRE04CEgmUBrwUjiHDa
l63sQIqh5ZaOqly7oHqukoJoZ9aPQV/8dLRdS0egc35aPkk6k4IvfB0amyWdVkmpLob/5hBRAgnp
r3HMW7zL5/kg79MjuV8Ce27e4PzAquNg7YGtHSl9h0FabtOftioE6iv42Yn4bGBRNrn2avjFyLB+
5Vo5NQvarLK+FaSeflSdgxyjtcb2NJG/RhNJixwzHG7duhreMx9FGOF2ftWuEpbyfg07tghrD8vW
sryYO0hSCDNwMUogDmeOe1PF4cpVgmDa/0UI4WgoRHoW5QXdCoMOLkfU8jpDlU461ANirCRCmBhZ
3CzDp6H8NNk//EqrbIAowT/OoMBbpg6Bj5i3RrTGJITdSTFkrCnY4TQCICvLiYbCIxCaJMIIrgvK
NOPN6omBrC3ImZuCbKRF2ZRyNQCeXYVW+ERN/Tt1fFnKoEvDqcKbbjYRidoDy35I2k1khzqjqjg4
RrLv4mz18qnahn27jUMeqmTjpy2guX89p2ongoggtGgITi25VypmyVl8Li3MEo5RotQsqp+ufOI0
dxKCJivKuxSfr5n+JQ3wxgOpC+uZrew0bUEA8lKY01Hp33Ua5ixgmsHPzGUbowU1Uexg8+Mi+snC
NUwKZEMQ8DI0kxO61VBe6/HV4gXvXKU90hHX0WdXPJX8PBBXyyswwj2XqjUy51MknBIL/SSO+YGB
spgTemUab5H5QgJBENzSWyEJsCRGUJiG1/zHeknP1DEsn+bimlEwCWhTtqO0hyVuWU+pYEAhci4P
DLODnRJ7tYDV+GiyU4uvFC7M7PydiiFUrUfHz3ssZEx9wkX1jroxQbWar3y+rMCER8z/QsTXlXxt
cUyFiBeYhzhIG1i/sQTgoJQUdHsES63ygY/tToq9MtkrCIBm7qaQWJdZfOG/M2o2f34GOF4+AO7l
noyIM45BvUbqR8TCgSlT8aEtgQcuywYEpMi00LeW9dss2wwNdOk4as+p+eWx4H66ZsNNlbZIt4zZ
rTEawqNp3MrYT7A1quMiX7HLAgPnHXSWwQhDOPi1Af6ElECsXWGtgWdjMYLRUyVaUuiVHbj1s0qg
pAUXyfQ0Cn82KhU6AjYCyksBb9R4hIEvY878IeUPweRs4yUUEa6nKub7U5JvVBGt2GZGStdjRV0t
v5/JKS/tdFFzAlPW9YslyZB5JarzpXio6e47wC6M4HnijVWr/lRQ1gExWkcuoeWJrKNDIXriAom7
ko3HmzNyAB20N8l4Ll88E9iNjAY0v9ZeKuioL4949BzQKGsV4bYVf0/RmzXs1NsYJdxb+gl6Y7QS
yAJYyUF2VGH16/g5tLDb+jifJ9gJGVvpeSn8ya/cjww2x+w2qEdzOBDOrabepH9YSF+w5npxH96j
NkaHidaUYE9lRu2hRCg8T1m2pU9u8wfOAmJUebiZPZf4GJLyfZ4LF7r9OmGyZs3hndACSZ8RHHdO
3KTb1PoDHW73SBOo9AD/q16hELok58cZM8kSz7PU4W7Cw1C26daUt7K1T3i+x6g/DfF1rAPPZC3V
061iN+aeZZzRX+KSCg0RxmY26l2e5lvXRCLgg40RUHGKWcHChxkNMZ4yZ5KG6nG0rE8NlXXforI5
jiXMBy5lUbrW6q1tvbbaiuMNktrBas4RowjV3wtkLVn2r6A77Lry0W0TdxKhL8CDBLla/qSMcCsG
cBxAzN109SVVr0h9Fby7aFC4X0SA9h0qXaamRphcSqQsPqNGS6As7N2eRHHs+xN/Wg1ZsT3ltVnf
JhkJT9Hnr8mAXDGIP90Ex8+kUVSFAbVPd0JjkTdEiHyL8U85uLopkb1ofet+/5fK9SaQNNfkDdTQ
YDORrgE9mVTjxsw0v5fOlTk+Bd/nQ/dN2OB6TISVbSAiFSWgEvQLKiV7VPIxqDNsXcYHtFi27sGw
L7LsrZWlY9rE2HdTE4iXhjaKZzaw6TxlpAYkl5BjB7U2Yvwm+kuEMXY8fer/SezJhu42WcFL0xiE
+4VXDj37oTp0rKl+D2rCdiU3j2+FsRcsVtz8F44/Lu70L1PJz43sImNbJXKDNPjIYfrXqPqiT0EM
V316S4YfXzmGym2wLhV9TaCAP6ig/bDnDAYPlqzTURaxPPuvfE9ZH2RYnDWEbRMZA0P76ccsTnTO
/aZHuBKX/zCKfwXjSHvI+IWhHzIUqk1f3GU6LmyEsqzLLAb9lIZzr+zDojthMd11o8AE40boskcI
jFvwPdZ6TLqz9RAKkfPOcCia9wpoVkujo7MkGL7soWxud80wj0WYXcYkuBQSP3Kj0lpKO7X0wp4H
3iAAZOycoe9ASwFEkKRfRaB46UN2QFR09lSE+k5bAveIDrHLTEYVZKY2+skE6Ey7koL/oitlRH2m
0rH+IhhoieoxwEipIiP/FO9LjC8dLUa8LcV9xVKmzyIv17pDkfOngdNWI5oU1vSodeARLk43rC0R
9Ksi/43H+CXhs9SncSsFLNY52gZWvcOA26UYENdgduLElMufkVl6yAEax+mORMOByZTEmkhDv0pu
zWqZ91tsHzLQdmDr30uDM44XL2Xuzg7ANrGOD7T83LLToDO2ptJJODsnKEXGIjlvGYOFFGH+PO9E
kU07d4DJszAE5TbJvV75G0YjXpcs5XKD0TfDzYFGrlUFvr3MmyAGzj2DrEAkwma8qSasRJ+yJoPA
GFGClajQcm2mSm9Wg/+uLQxT0aBVpCNtyvKZDxAaDOncSbU7T9pGhsEzadHejoTimfHTEx3pqIpA
iKWx7gF1iuQG+S2hutR4dQbclTBCrtQg/+ukj2XTkkgfw0zEyS2Q0KyYycHP6s+Q9qosQd8lwin3
Gc3LTh/PV0XvHxX0BQWVhmmdoHEfrLrbBU38EXUEKdLikf1rjOiA0GCpfb83GgSI4A1FSjZTJjhQ
GlcZdaJq3UdKR906FdUznd4VsmaqJ9UhKjb+6unauhuGNwQsi7CNBo4oeGI5OzQ2P/IfAimmm7Vs
m/49JtHTQEtF27jvnvW23U5f9VuEYQSXGvElq5LEZnodeYVhtf4N9po7OfXW9/KtcBb/atwHMr9n
Zf34V+EcndSd5Aordd2dsEs6ymY4Nkdpg2noGN7HjflhXsytfjEJDH8XnHHPZGbN4GMd7NF3+3++
cIcl/9Gc1Gdzo1ObvpC47iWbYghroLFv1qmbXVeslFZkIiDVxcJ50F6oa7WXO/314deM7aJC8dit
kQszMM7fwktxKt+yGzQpsNpUb6r8KQp3/88oWR3gSnat+q06gW62G4fN/lrLDnlOa7BvCSuwn4i2
+BdjnfIjjr7I0ZWi2+RUfPnv4ViMGwb+//9ucDNDSfhTqqsoHlP/PLoZc/5hLbgENcfMj7s1zuhV
xCn6/z9RWhSYqyLdFPUzy5hMosmJ70PxzmcpTyikB2M1YVdll1iA97v6UXdoZnRGVXyOUHoMQnKG
Gk7HBZfPCyP1Xc+6/SAZN5+FRpDsCv9S5x9zy+tF51Eg5qBJAknMdLbBgGysbPKhMgmF8621dqVA
9XGVqXokRpJR9+dqTL6HhmejCQ6wVv+0KkOhmqCSLo9t+RZrPxrbwbJ5Be23IbSrPBO2YN+RkxLv
huY7xWZXcMKzZQy+EunKFC/EswT0qr3IzT5PkBElCMii9ZRbq0L8MS1IIVI63qw0fSUCRHKx2sG9
XwxAIgcNlNRIbTOv9jXWDTyRWo+oThoMlL/cGq6gRd/WTPxfnCC9HocYGRfB3TCCBFn2BGabLCN1
r9JjGpwBYpYPQ3nda8A0lTosKekWKXeOE9pqsGWDYSD2FdfqjZ8an9W21Q+jfGowl6QDvryCO3b0
/5J86Fa6UzdnZtprsQVfylC4q6oNOckoN2tmgIgzh/GoUv9Dbl+34sUQT0q71WeHVqWpLtkiCuUc
1UFYGqObBC66khUeRj11onpfVXe9qEktP2k+MEHL5QbY2TGgZ4FpYp6LuzictyK6jj64yT0WLlW0
BaV/+u3NnLLDhKJpREUQ1ApJA+yNfc0eA/qX9kvSvqVZ3JUirsUhPQqkkvWJdjNSTCjcnkdEPXrJ
rCzrf5ERFhgcB7b9dOF0nWg9FyZpe4nYbs/9+wg8MUHVnKDKFdrsfxyd13LjZhpEnwhVyOGWBAnm
KMYblCSOkHPG0/vAVd5d2ztji0T4v9B9+q7o5j7VyoWKiiYpGeDA67KCm3k2jPU4ngrARuYPItxV
MqwSMAJSkFOq8DAwQcDqQsdkB9NXIepwQGiGWfnOQBaxk2DqK0Jdc3nzJxWS8Lq1A3YwkojeuN5X
GlhOi3Ro18ksc4bqFG+2qK8a1d2phH5bKNAJYZ1pmPRI+Mty8XsQm4dQcFWrMvr2uFH42lCAEbSa
Zr9QsBFI1rBm1K9cpUVVgUIrhAvnvGRhfyGeiBAaRCoT4En2Eiao2MJF0Zb7FNNuBEAbSTJT9WDA
uTiTHmhWI64ACxb8o4CKWZEF6966GNYFRHMroB61fX/RPhVlUf1FF+5GVz8N0lPtLp64gG7W146J
vaxULglpmd+8KnphxTgwzy9yjKwY8zGlwZrRFSUnOyHmdSMppFDi+SNYCo+2xTKLYd8uqkMbnEgO
wwobKr9Nc5Ozg5cf+G4wKpG4YSkMTzQ7rx+tttb7s8z8iiwSjhouEzgCjuYIwVq/MFMbl7XascZw
wuLlCfncNHFMWfJsmUun2v3OvL3Ir2MQW72RktXF21P3LCNN94EokMMcz+yXl0CIvwkAZUlkoVa5
jkpPSS6tgilN/IpSZtqBKe8CLztxF3BZ5Q3e/zR5I9j3MieKyJ9foGCu5Us1AqlHJ03Cc0llNJNT
xqnBS0eSarhfgvBCXYoUJPS3VY+y8t/gyVtNHW0iW3CRcACemTVmzEPwJ5Zf2k7btj9K4R6jkmH9
srvkL7f/5svqyyfrQzuHGhQW57haBdKKvGYQeWl1DctFKS4J9MK/Eo370A1OuVDNWh2wKE91turw
gbDodWomkL6wx/wpWSM5AUdvuOhESLBy858wcZlCTfq3TU2BJDFhy+B5FdTszGR3MPfhvV1RdWn1
LHwu+dQlhwXSZpJ5WFSDvfKomeWzbNhlvYgSGrBlmEMSqHbSozlXmdP4LDGamVguI3dR5A7TZFiK
nO+KnQD/BtN4WgrMLTDzYFnBX1WvDZnOij4ZVpe7DfC/82ZFp4Xqg5i0HPVVvaRRSPiLBioz2jHX
UVQ64FmPU4bXH0tPCApMTYZ+4QHPc3nP/VUZL1NHSp86pKlcYmGz6Ckl8CKKn7SjgPop0Jq6zPIo
TdxEOve2K1ZAEKDGdC9d805pIj00fSWlCqb/gpFVBXMsntfhexyepUlGaFCuZBl5cLHwcKOZBgEl
+0EfbFXR5r1rbbGKOrrkLs3inigIWL+AdDBlH8PlcvKEvDLyNacgw1mSHgzpqht8FDakLtN0K5ny
1G4lFlS9+BQSoQSfKlAcheBNnYUfWLuQXsET3/ShwIs5E/RTWsXL5agfMXO06VeLfHj4MjENsC01
jsy/mZ9KvzpSjJpFjOeNtHhm/FIK9huVz1qqrpEG/EmoiXrfNpufAY1JLUGbK+4dphRlYElHzLGY
WKDqa1T1UMWnkaMoEDhHAmnE8J3wXV7WFgqMyniif0vwhiXLFG172DoKRWGLkYcaGCVX7K6QfBr5
uwo4udNVPRwKk8jvuS0adq7+ZTrLkjpDoAS2otaY6GwbRn7E+sCoKZ1CK+2Yr4vaHm6wNqObUKqN
8UoSpwhXekZuXZ2zd6buydg646WMp5FMU7U/cAXGdVFFTtD1f7HLhx1WODULAaTmv1yj7nv1UHtR
btHPiYAs2S78Qve+dBE0KBbJNxYRRxWnySHqeZcQu4IUF8yfGhQQe6Po5CvtiSi8mSSeTH+vRLeE
7qrhgFb6ngyRj4EMhhlGznNu3SijrW5L19fjOng1dLfisNaYZXfykQAw5k0eUZubFnVw8vKGBSIW
s9xhtjW6DX0e6x6Rf7KkIHn6Yu7HuIVQ76A6yP2RE1IVnUDaBExFJenP4hY0w5XQ82LfdoNNWcll
YKzVp0ehu6raM/FZHKiLtrRRnLHeycZ1LC0THybHwVA+sfqX59C48mM+gTPplhWVWELtblF5SOqE
SvdQnuH4UF5x9az5q1D70HXJ0TrAm2URKdisOm9p5GuTtIoymXv5tmixSjhthTTRGYwT41HOZRO7
njdXvMvU7yt85u7d+zfBfyPuYIojx3tNtfN/SEB5vxELasorOvUMemy6TkMa012on5DV+NYxCB4B
Rxz+G62MP0XrGQ4vvUIgBOwQFnvRXQwJVfcXmDKLuooNlsDz+ozVO9RfdEWDci7HA+oDJip7t1/A
IcZuzYaJZcO0vpAWFMa9sA6royY/tGwvswFvr4F+TmCy0g+ov4JM73RCAKoZa/HNDI7pG+OWvHck
LoC74OdhzYG4C4Wb5q7C9sw1vofpjhn0oO6L8EqGyxwMRsvaKyzeCsd8zSEEJb6B3/Mt5dwFn0jb
lP3T648Gfm6cZq2JR3zfRRuiUUyW9diiqT1q726Ua17rbTJnVjPSClLSzVQynHip27G2gFHCHWBj
JwOvEIqoGxwRdTPlj7QRh0ufXvr4R88fXlAukgaQxAoXTKmvVE6L4dQhOoSLy1dHvoQHtcfRuo1p
oV7ip22vseko3TVpbwh6YbKcC6KENacpFmELzc3xXHuo8z3U2Ai4MCP/q1ZzIK/17JCk/0L9JwWr
zEhRXqX53jKOlsK8wIlGuoJFzryCuBNrS9ddFE7rryqc+Xq9j3O/xPGBcCXHT2mZ1Q8s5mV0Z6QM
sFeR5zAD26f0RAzWIMb/g5zoewuWWAbQFGXO6lylu/z2mMd/05SAGOhQVz7IIptoz2n0wxyfXMsq
eqIcaaMDJMDAX1rZmZGA59MgnysNbDCIM0vgnif55lBHvEQryo+s+Andvdu+e0pSXdyweVfUU0mS
RONQYtt1tkTMWifHxn2gPs7N77ZY8+A3CmnBFzC0ZnUStbfSnS3M/m8P0apAkbWLsxviELw+LFqO
SK2xWOPOH2UDGIF1x8vN/oR9p63KFeHBtEyllpfMnYJ9xl4kRELo509DH+dpw/NSqhxxrOd6a9Zx
MHRGu+pa3cly7HIBFZ7VMucIFmZerAruCdbVPdvnJFtJPK9NfoLZBmGOHU3ZrSqsQXgaewF1znyo
2I0RSDzOA9n7loncWaSaXhOLVj1TeIWU9S7qTIF55mBa0taz6nMTJtk2CzSYFgQ2YamTGevDMei0
pp/YEB4y4O5aq/Bca4+bx3zJ/cir7oK9di4PC1UbSGcgh7ADe1qQq0R4BFS3eUnrMpq4HJmI5QEu
jCFcVSzhQoyfDHWtRtxoPgp8HwtzlfjYLKV5W0rsuGBPGsOci48zfRXK3kuzGFinI0Qr4oqZ+SIp
jpV2koMW0H9oH4jk4AQvTLvIgoVh9Cu1wU/Ljjjfuf2/XDKWhY5So2o4SoGRRJ20rjUuyE7Eb7kb
aEpguMoIfoOktqMBaV/1lBiBY87zAiwVzF4TDgOmctSU44zdf61cRPHsjSsB6YERQ8iv0eC4REYg
mybYKtZ+FI4dgBX0bxlHNUIuSEYBr+mO/K1gnUGDLaSSYddDYd2mMEWF/G2BZ+S1yS1v1MeIpF1u
kVH/EXvdVqvfdIQvMp5gbKMtFamom5fvf6IED0J9yBDntVkzy3jmO3ObqgISwfrYhbinoqUhKMjH
nJr5iGnCc8TW0SQLCQWglu5qeVkQ4BKOT4/6gR1I3+wD9a03n0DbWFW4SAK6yGZUGYdzkY1/IP01
gtRxscKxRbWi7AftbXG2asRgEshIEwIeItIx8cVcm3je5uHFtNwdadXGllR4hRp51NBSPbvc7Hjo
HZE7/+aOFjvu4GQAThb2bMa0mvv21ns/AjeOuacO9fw1mvK9DjNVlrBk0kThmTMuuoBYLUMJ2Lw9
fz82aAlNxjmo2F3rqqDUzFIGFTMch33j4M6FCJpqiLq28rCiEGBbOIRrzXOk5tkyeKeIppZx81nQ
TmMfHSn4lImy7+MLfRWeCzZ+Xj8SAbOf7r06fektU2/pH1FXdhrcK/0MFVsJ+zmdmFzhHZT+deOL
nTgKrr3A954waleuVUK1x4GRiDdD+CeqzEYzg7qSJ+GufQ2I/ibpf87zL4iYJ+NuzXR0G9WSQ9bL
qjfJ0PJBC9cLvMW65NCudMFeYDLJyWMxROAy+cUxJlUmnkYER96JY6fPu7Am+KZcTjejKXDsm/RM
R998RWyVufj+R5RYYBMlASzLAMIhIPLmt02ypaBB51vZRicu6qL7MoCWLKlle3OFOzbNCdn2jhgq
TeHEhcfgTFrSrBY2bn5iVqAnj7y+WpK30oj7rt+NOmu4fii+cAzCKBw1GhBA/vpl9C9msVTQklHo
C9bGo+wCWlTLOs20bYovjU2f8kny35xv08j243DgG2j0ZcLbEc2pWexK4Uuqzzink/QqgqVL6fzV
Veb9s7SjmX2bwJtgczGXzRJyeOIT8BBQ/o3CTFDddUDeGYDPuBI0Fw2HEDQMeTX9HBWTwoCBc5Y/
+uEpSt/sJsqGvSVyxwSKhf7bIb9Qsi+NzabU13NYWIfRP6nVBF/hhor/svTeR8uSbZDnEqjiM9eL
HkQdsFp3pC/iaNMdPh0PLpa1Z7em17dpRNT6N/5W6dvoTDBs9N/a8AC1Q7U6JiKVDtCZeo9MGpkn
kJZT0/xorKClJ4ZV2V2QIzrPvmUIAjPll2LNp4Ap+U8Gz9rDRPI/2GEQsKmuaKiY4zaH5mzA8EVJ
cNfhJcOcwfFSKzQ/7K95hMZlcS7Ozd27k15SbbxD+EWxI30a1IQ4tWJCG9YhqhyiL/6SVbLBV86z
hA5Q16ZxmvumAbWjTc64F7H+hhGxXy/yne0zz5b/SjLJlLkqOd1fNfU5a2PSwEE7WBfKBiM5Ynq8
GaipcUfPPQrcVf7FVB1fPd+QexYH/Na065DBWKbD0mG+M2NAeUSdt7NLO1uVdr6Od7k9zOl/mSlF
Ky5sQ5er3jsnWsWnZt+ijZwn9+Ib///D+yOuDO4Uway4dqLLuFT3ZbnKYOwp4E8cC+qjsRSYsO6T
K8PWVloSDAsKFhB2tGjoLXGKUUQwtgsEh6eUL9+KV0K+ldUdvpHcmrcXAMHviBwvm2fV8JzMZNZw
Jxk1JWugO8s/OGBY0ulLAqOW/ZGTVsn343Mqnw0gFvBIoMwCclhymUTeLlJynKR37HaYoGVL7zeg
uQaJxkZ1Yf3N8V8lGGjbyenXox/sGIU54kRbXOP5EbonIHm+5pcfbJPm7gdAZDda+9Vh91U8KCjh
T5x23opkQFvLpXK2Z+DEVyn/AzDJERdtl9VdutKqsX8ODDtgAuyGV55gVbwhYaEpHb+D3+qawmM0
ZpV7QrKdpzctObK1tNSFxe3p2mpr8wqQcBIYi5yZnaGj6pkzqGA4T3XnE25aO2W5xhtHBgryivw5
8nb3l0RbYUtlKsvvHX+LaFXST4t/xuwIzMoBHXgKvwZWEvYoOAx/uj+UFkzm3E27GxYBPzl2eT+9
ROm67h3hw3adDqXGYx+sPXQDlEnDNHFDWfOC7jtPDmz8Pjipqzt3rrUzFwyFSIApwjUtktJfdQ+B
ytoalpj4cYWinNKJ1OP9pYI1YvM+AwS9VBCRadzpCz5/kJ0wCwuFTR8Rf5XPCjX1VGw6VHy5tw6Q
5EqAH9eUSlEO5GlBo1cBgJa2YbcPpe0AVEbeUOtO8L5mX7d7FPBl83K1t5ptLG9VKwdakuESPfK3
/EOD7z3ip3LszuqFDSMzVFy7pAknM9s6sQStzSucqHlRGzlvCHwKpWAg0l/Ib76Pdpkt2Fi2UEcU
DHR7ZU1IZk/WWkCDPY//eTQmDFy7mUHRcPBQsGFan2dbe1KZ/Gif4cycVma/gEzTqbbZT/UjvNwt
U5V6disE4EGEafBK9IWBJYWULny92ZcGwrSC9A5wxRRyw4mzYBjQFLJX62ajsvU+7YEndPEHbgl4
uq0yg7J0PpGR6pgGOHv+/xOhSIEf+IiVRxr3cYS1E+jBDSGdAtxB/zbZZ+zcOvnNOMe0oBfXve4j
+GD8ja4X5J7KrR+GLM8ERsFdXFwNHtTIy7NdN2iHbJqDkKrCVRbVyDGVe1KWJ5k6FDBj8ycgUEIV
lnILc6WTKf0uVhDtyH5ztvSJ89HXkSN0VOYgwy/FV6Eq0tJTWFBL4FiiwqMPUICceKxfrKBSD4Uk
fNCkr0mU2QjM9Xzp3qT3rHYRihFfhDMgrYD4jDXMihTt0tuWWblUP6UafGsIc0zs8spfW5hzcy8h
8R2rlVeMizJ5Z+Up1+41HCbzkFjXlGNF6u7MtUrjl2gXgnyU8VCl/6ImwvmwU1ymhRSm6hIxqcRw
w4WBbEKWuQ/ZqXWPZnmPjVU5TI9ELfJsdQx1Kia3K9W/MrsYYJTkGg3YrjFwRTBoTCyA5WuDTJMe
/EF9YSuhRbehvgywOJYxFlH+8cJDZzvsTosbavio/s0ZqTVmMpdjJm3xlThpCrSdBilP5vIRm8lF
ow+hGhs9qCjsO1J0Gj0KHL24l0yp8m3Vsrs28JPtG2XDKxIvlDD1PubDmhSxdF9anS5SyvwqP7X9
CXAwI3BUSSYRDS3BLVvs8KyQdsRP44SYclLAS+AO0m/5uCOn1dQ5DVCW97A98Y6rAZYlxk3W19jo
1GMMF8gxQdw9bzRpVkRTWhxqYP8aDbcg+tcyUuP/I3xnWc0bS7iFEtQjuFUvSZoc/rp2hs3SAcPJ
XozJoSh0BIH078w8IPDRdcBsW4ZclflQjF1AYs5FJ0YtPmvhyRqfurTweqGddylgnRsTz3tL9dJY
14k6lBBO6JBJ8kfRXLKdyZy0SRc9gJxl3T8an2JCegn+jX+V0vEI3HBhkXSWzpCNoRZsyiWvyOGd
8EqtrRvzLSV+Qx/t2b90c9FcDs3foG753YiSTf+BRonbmnkUgjPR24d4bvnNkBkYkjAKTMM3bJUi
WQvBQRPW9FNDQfr1sog3JTBgvEfDInePXncDWui6D0kBAJ3OkHtgU7gnQ7BtWhC0yOAa82miywzI
ata8HxdGlNZtTcZoRGF6yqpuZoCaDmF9lNu7R76zJl0F3vmtDD8lpvmzDUZ3zD5DJMyT8LMT6Rai
NwT+mt6mPHvylzzsqRVUVovtTcdBL5jrVtggR8wnDTI8C1BL4KIkRJTaXIrefFKsjmp4baujkewi
YYdmM5WQpGyj8Qt3LNlQqsAsH03nBjUgZkDy2NaVv8+UM3zGtjqTyyt2awbCzaGVeDVoa7KgkKSU
7SkS7v2afN/ax+q66Pgow9JmdJPwUuPTYpBMEXO5C43+uEr/4u4hWg9XO3NQcZxhKd0W5a4BjCLA
64VCxOwKOAqJLH54qRixBov0F1pUlc9b02E4vTB7nPVcn6vVMD7Ehc3LhEZyDqMFwWOIRI3kRNnG
NQ/BCR1DBUR0xB5wcJN9MO74huYACShZLPWnwraZrocMXO0hl9d9wVx4Fu6nAepGlhz4SkEKtH+R
5BtkNC5i/VGD6eFMWmC5bojcPvJrppwO5UNH1bcbM/h0eLr6VdC+Gu+TCltiKlr9OOpvSCfQcMHc
INlmcrwMkGaBXo5eFSSEzTSsBs8S7Vj9JEBt+iuPGCZA8AAejnzrWhN1Ro/EloI2x/vmZvfFExpY
y1iZHdhNBIkLcWTetyzGL7UlfWYLrUbIX8xreCyoOpjeycKCDGQDKdnMYqj43cQnQV1b8Tkqdhis
WaYtJfHA6BZ3uOoIHvQXIsX/xvJcSXtDW6QwP/MtGiVd2tiTvQirAOmicA4p1vTx6Jd70/HEPbKU
qrUtokGodJp42wNDxpOnLkN9J8CGJKRMsvVh+kRedoLTIssvPsIon3jeSuE7i9dGjbqmmYdAsHBR
8ZJIoOR09UklQxoj7waPHe8StBBFe2N+Ww2UDTTiR79ZKSaT812NaoNWqMgg6K+ZtVfByxKJMdlA
RpBTPHQbxlFxuMN/MB8JFbGY1l550QfRtaGoYOiQuE84MKnMPAJA3tzU0RTiisFbRje84sjlXnTD
DUo2njlXPOLkCwA6AhGAI6HPiISnkLN9po4hqTTqp0M9khsrazyI0ap+KljWWe+qf1C+mmFBcvZc
TRfasBywd2f61mXOoKCqhuHDyxUlezxNJUY6tAYHQyDuzfQwNX1Ep6MI1xYjKEDvGRlbL5jDs+uh
KbmOKa3VYALtWD/dNy0OrWKBquEFTysh6NhcQEsTMaVgx0Vd7EUrpEsagjaR9zT/JsS38ZJyUvlQ
1wE9brMllRKiBqtYSWgFfeuiVydNX7ixQykaW9ThS+RnnMN9QBHuIJLw9QXiGkKLOn0m+nCrWHDs
G4o/0ZbEoxvTmaGxgvKiJ/Q5c8989/9CVCwaMWDet4k0Ao0Je0AN6xGaxp3NsYOawTVI/UIJM8cX
N6/Gz2hiipDzrRsl2T6PPYQDBju/bPhW658lezSGz6QSWJskO4H6JIMTRkKNsEfSb554DlzX9oV+
tfF9Al+Bj2w5kKr8V2enGNA2aTVCIM5efnym30MuUOayY2A04ZdKAFmvBa2gSTCk5mL1XaG27hYa
RGv+qBkTsZJdUNQG5sVtXZREWv5lACamfxL39TXm3HKdKn6YJF+OjwCjYeAYO4t2Rh8vIgQrSWBF
0zNylCxc3BVqqNDHwb+r9K+INkJt55QJ3lAyAECRsFXqa6YfTOSHOde+Zw7ahMpawwKBFzpnsBlQ
Uo/BmrDnWWeBQxb+lvUnU/a5hGL/M3Yfvz4o8ndovrwwBjP97llD5woq4Zi9zq8kYkx+e1KyEFkP
i9LRQGWETDCUXVwRDXxj2l6aSUS5/AydQR5Vaq2SDOUwfUcfQRVOwQHQC6QNzZ0PsGT4FuSLBaPM
f0nc7XH6xnY3C0MLyixjIRmORNHP3QmYRuNYsrsQmB5NiPsSwZAP4j+Cj6lKni2qqk1JPEeSPKPG
gKDcpkZli/m9owBs2u+RkL4uj+4iUsFynHQ6DFIYuLLlKlC+shGqC59DcZcSxSYYJIMh6CqKOxEp
SiDOS4sxzZfef1fdBX5/OkwYIruqMMXBIGVpqo1XVzjl4qGsnxVHNCMxjADpHMky7xW+DyQqOOHI
YcbKyLRMPFGQ8d+StdIZIhbamQLWLL6N8jEOsMSHfyYSu6xXtz2V94MzN+k1KJkO15j3fAV9vpKe
Un0th78k+ZV5E04qGdkiFZqRzqtVx42irCqfA9dX5jGRLxq78ApziKmjGceTMUP+LCkk/txHHgrZ
yzcdSg+h/tfT8bqw2rh12vDYQGdNcDHkTFhk918XW3upgc7GOfypEWHl9NO6RWzeMaupSfWH6F3T
HC4UBspiBDgHMUupLqp39/HLgTPw8j3Sz19Elf0SQIvr/kbKQTT/CbT3PqEnYD1L9UimjJI8RRzG
QcDk2Xy52Vvqf8kLxiDw5hGdqd5fL0NH0B5xVc8tNmVQfgb3AmdeBGRSY58ei+vg/07bKO4XIhxm
uWrNhdDaoJe3LgWak4avs/8AkC4uOsslFZNoyi0/oCEP5d9OvXYowtrqS4GIJrEvz5FV+IYDnkWs
qJK7Qw81ttaPSbyKhb0in3SyM+Pf1vftBApAjNzSNf0ZhJJ8WWt7QmEI7mTuYporNxJmISJ4yiZR
oR0dPHo5TL9Y+HGSoQbAoAZ3h6tgAKIp8Vir6zIi8xa0C8zZcDdSHI/tt1etDW0p0/FQugfuv1rJ
5olLqKLJrVTgvZcQ6gSOUO5kmF9KB/xQP4goqmWvXalhtCwEcMy1QIhiMe9qxeHUY8mcgsZNUSm4
/nkZoTaHNhnuknQ7WNeQrILsmcYQyD3YVrtxWGfN3oBPzYRkwHkT0ZBxQSao8tjfh44RX8ytcZru
iYAm2697uwQDDT1jKFK7lW8Sbw/uc0H8GStC6jSkLMjmrf4Oat2lIFYWQ/YjlaFdy3fCCeJ6bdK3
6490QFM8PoNKY2mzNyLgLsD2hjzh9vg3KNcW/BDAmTpdtSARApfGnolzyAkYczuIxxSrS0Rn1pXK
0Yj+Kv1WyFfVKBF6J3sddpVqTQCnAcFYxG4OMCGaQbhqSzciL4+kxyxai/oACpu1eW1rPCRV8tMI
CAtTb4mZp1V/Qya+DZWvpPEQYykThpWk/5W8ygwLEh2CcoKtF6mF6Sv8G90fl5eYH33rACzc6OMb
32R2rMXBZB4Im0386MkvM2BhWmDheJeTBQjhzZQJiOhpaKbg8W0xILFk1YV0kkM6QPPn2SlzPP5u
vAr132HS6rXWJfdPDRHQw0VJX2hPA8Y648twNyHkhIho6HPVo2Z5xckyI4dlfIf42tCGEDRSunuF
HRjgwubU+KtC/aIl4PXTdtdOX/YoDpRzlWB5+4A0Tnml+f2pNC5BupHd61juFfHggXEGPCV1V+Ql
CSod4fzmfzCsaM0mMZhyrfuPa3Lx4XBSE25lmISGt80J9BzSh8Bky7WBOx21elHWAHVppxQsbqz7
3HrnMjN2Af/gT9iBVqe5YfCcToHI2kVjal8ZJMjc+pZh2ApOK5gokVWyTqcI85hJ9jbTV6KBtOGe
YVkrKCbvy0S4mPI1RpVcaEihM4/GccX0Z4RwLV0AiSpE8mDGsGyRdTdyPMV1RGhRrVMyYibnTjZP
xRTZDgNhYfTQQpeWMglSCtFx639oGWcgKviCqIylhjnEQvDvleZ4Kg3xHjR6Ea89SoIB3rNa/GuC
FYkfpnYIsuWgr0rxRkbsGFPVHqCRRcjBdc0GFKDDXZcW+N0bpHP4SaWNZu5ty/pkg4hwZ5aoFJzs
cXTeftyVIx9I+kk6WHUW3qJjwHxMc/oEOcTZk2xtRIq27fiiS3+pEt7AxW3oDI1z0b0CKmy3Mjeu
1qxF6SzjCSlE2Q7BxgotM15mzg1qMFNaDcU/lyaoW5eA9jlIzeQxberkZhfzM+TsEUXxrXWQqmp2
WxK/IDxlBb1rfZD9jz5wl2hvM/1Jk6ek4AfycFxGDvaTgpf/IHgz/2glxUlIKxJBSYIutVmG6NkM
fkZvmM9QdMX9PSdvoYUCGcTG3PAQV5rDXHElyIScCDVsWQ3geYOkrv9XG/veUhDzwxkYMXzsOzyA
tQ45E0aeG78ybi0PYYh8DcnnLadszrXPYkwzS1r333z81wEAbzXU8+O3ZfDkTnYIhupJPkmSWfib
XAg0NSSEcbMo49W0EO+aJ86aFMNFcGZylrvnjvdWUd3DXoNgQ0mKjiQD4KjXEG03DXFBvxX2Pout
szmmdGyA3xl2YhlMSffUyq8qPWE1mTd+4gzBWhcdyb8ZjY+RlG0tLh9fh2TJ8TaSYd/PdOVrYFMV
4l/I1Y/EzrhBHJxXeyRRkorLrOHfA9rDE3coFjOqMuHINqLH2IlVHilVT6JjMI/QKWp0e5owlwTw
GMwEC8Q95PRO3E1EWiZCCBy2/Ii42X3e8xZtrQ+ur8+YTZLnM+RzYGmOiFoQ7z3azwsCt2lNi+ad
mt9dA41zBrliPfyvbK5wZxuf+UXBnc1ADLAcAXUkXW6gOUYlBO4JTkYeUUR0LtWLyeJjSsRpBLpO
ojsKtmDRT1IjCcQQc2miH819NeO56V9V9S6CTSJv5f6cCZcoxwLJ6obDLYRNKLrUqnSt1bdPW9rq
AD2QSiYESogggEpjBPO+NnJswVowD1KVvhZ0XPKJbgajOrT4SJJVp2bP1eZOj5uNoi/fMd5TrBcr
1sj7GLCnsE9bd4s23tsZyVcvLtV8GRm4JSdTpFflpe0yNxFKevdYMp0Q+2oCQQk5FKnP2xHZyUpL
WT1Utm8B2F2a9QYmz4xkVYPd6cIzdwWpuwx/cxhDXUVycuMUiMNE5hfU4FSLWCFVSrGEOqznYK2w
TukiST4YjdO1566UsAOBsIxM8I6zLt/pYOEpMJWr501t6EOCBxIeJXWdAc5Xxt8c7e9QMotAxo7G
1LZVxBY5DYgcuqhJP5UIXDDcGXAhO1MhiIMUhxh5LsA7j3hfVhoGq81BJrHdeGtcAbej3/fmEb6S
DKu1XqWXoniKOQDQqtiI/nRUYhp1KY4qdHLClijHWVZS9KcXq0V0dOqrRxV8hGaqMvnAA9581gj9
j2UZlPN2U8KaeqrZDY8Z/QqHNwuUwjdQFXnz+pG2nyCmdETqYVqXkoQfTA2sNBHWdGedcCHNktk4
4t4yN1LrhM2qtlYRpwJFnvgzy8ZNWu2FYVuNLwXDDjJbcmeml0OJhp0/HYkBInBYgD7L40TjE7Cp
vbSALKlmGlggIV1OTPchMX7W4reebPLylRCeQ5iWZK2Z8reEn8brsTvk+cqUptyr16DRmG6kDrHe
zvTWVcBQmqOmfE+v1zbZmyEBtQi/w9+E1YnV/zaeare8INXoMNRHhTiDeutLKrvP6c2geMEX4IRZ
xAA3QqJQVRqzfXfRmIrNiIjXcqX8JvmtzR/5GLNYRckAWLkF2kwwHlLfhtlKOmOdnp1CM78Pp4y1
qtK9s+EZeLotTpGqpTgAmK9/RitB3Yd7xjNWbovOmq9ehR0cnVneR8sacLoa9EdV4P01vpviNY+x
u2kMAeV4ruEa1sxrJMBLNgkHgHXNMygLIHx7lhMEczGjHNEVebuYqtXCz1zQPnbEmbEEcwnIzVDU
/vkFHuLwtwVLlQ1fvtDMOuDLncqqb2vo30a8w9E4oGYfoObWqDfdHlkmU6vs40Om8zAY0gXlDxgl
jMhRgDEK6pt/BRbkgV6qDo5meJ9VycZqC5rgKUHiowzXFJmUFN1KUNKBqq+VKtggJGZAlLOJdJOr
1lECU4LH3b0pGlLXCkZVtyT/FhVGIhzvJr4Iai2u6f93PmGsrY4oIUAVZTa3MLg06mtMcXhbbyFG
GjtVpiex3/OalYp9ygPG+k8IUdNi7g3FE3Nrwiko0sThGxylUG/N+FMfS/L2MK4zOW6LfQ7+ELoY
BfBbCnkOjFsqINh2JjMxjTP8Z75S5WW64VzM7iYjRu88VYCifwXAZPca/TMyFh4HndKwOFX5vx5F
j6pvZfElBWyI3138O6YZXMNdal4QojCH8DK8xpveXYbVnu6ooqPVbxqq7zGZoscfyvgfR+ex4zi2
BcEvIkBvthJJea+SqQ1Rpovee379BGcxwDy8nu5qibz3mMzIb5JhsvwTqdROabehxf6o27bSCer1
TNOKxUug/vNxcAhKPuvJFvmjSzoq0gC5/iHwpoWGqUSIP1N8Bvo3LirJ4BGy8bra3eAOCIkIwxYP
ff9loMaZB1abnsNYueUaHFxet4yydU/S2pItzMyMyJhAegWD9yNb+6kj420Jhn00tIWbTTsxuyE6
zfDgEZGnEX+68qEHTGf8wpRywUKoNpyleXLruK+rcaY33P0W48phNrn1d4XdAxBvwRH7KzKJPvxD
pR4UziLw9wwcvPqR4NpqgRCjyCwlHeMnsxuQvebWzU0w3sGL7MhCQpbff8GhIJqGA6kTGBv4dys5
Zeo+IjDSO/btVwiNMB0/+ayXOhPNltTHOnsQA+/KKm5rcrDMhi1nzWHL/11Cda5Z2bRUDznCC4U1
0ug9J06TBvMphfSUOSN+65SxSjY+Cx1uIfIicnia5LOyPmrzZQjlUcRPObGJnvWUEnNPIi19UgB9
QgDXRBrExQX+h9K6NAEAy4KAITWD2lbY19QTeDxgzSR2DuYj29ep74YcGzn0C6W4dMTnMKhMuy8J
8TufO7JdFk6edOmUh0kaurXVMhffBK5nHa9B7L9wFpBnI4s7RE24m9y5TbDAzFV7lyqmbvega7qb
Hjpyt+t5YlATGelZ7Lf9T45x1E8ZTx0Tj/dlW2kbT73xtefSJihtNf2eBDtrLuPkuHK9FzCTBhiA
ZawUxnAL+N3UEnpwBIa72f4vekBY2HNXc/+hUyf2XCLoGkubKt2ZqPOmaE5tHHP1wiwgna/dYs1d
lWl/vQiAxXyF1Zld1Pz1jMZOAvasNHcjp/JNGWtlJCWl32L3ycO4E70j9Zqv73qPEclWLPmk9rp6
+F//B2tEddvkVvAaiQIEMgGGXrvCZWScjF5egYi9RRjFjR6Ipfyng5n0ZnxMTZFPDKsKCt43PMIF
xCVhBVb/KoKroD4s+dr7PEmRvBRbG44gEQjCoUWfiX3eTfPYUVQLZ7znpPLJ8mgyvpMCgLopnU1T
dosK+GPnoQPPln2vOMV0q8xfqDLbCUxBeC8wuCCMSMwPEoJgj10D9Twhy9DlLyuhVtqKl9Y7mzLQ
A4BSk3WVPb6SLWwRnZkScXbsy1swlMF5NnA2wY8cPK2CuVZQ72RhH5X3xItXFRROgYjSEm6Agz/G
YnVssIwMpgZLypdAQ87vo0qvRHHU/qSYNFfJo0NJRK+gi8AsxxunqA6tMyxXxjxH7VDc/ck6Gpvv
pnz28qvIiI48WejbZf9WIv7KXK0/6w1hH5JjhhAUE9+VR9+2wHurxLaJ+s1tfWkjtznPBJdJ+1OV
KCI5YNPpQooH6uJVMkWLzXzBgAGyIwIlcSoYlGMSBpWpuSR9akvMeUR81fm2rQivuRjs43A14n+d
G+GjTfilBJ3P+4VMKQpOAMhnkQfhISJqonGtBsBCSwjA2pcxTwvaUmvboxGbi0E6GkCBJrReQVU5
jJNWiRWs2oTjhqsem++/wjAWUgOgMa3dtKAv1jd9+M9kl95D3kvrh8iopqjuDV93ce/jp5rFtm7s
ItF0JM9YAHMmzpLxp/qb6ulSAX/lZ7SlqMHmTn9RIoypIPWHdHdKSxYiejawYBUXcl8TnUQuaI1W
rNfGu9hFGzSdBFMJ3klveZjy4SNV3goVVJFH91kqOHTaetZMIF9QfG1ZWF8IH2eJ+6xMKIZgj6Yt
rh66vyy307hnBZn4PEXMquoM5+G2wAkRMIH/8pVNjNQgwHQ7tmRH5heM6xKC4ws+PnF46xFhfRBb
BQcIJUhCHvYDykF6uJ7IGL44p2deLURXES2neZCnLca6WMf1RekcXmR9qVA9o5hLnEwkCuGzKtb8
7Ib/TRraNLl1teykn1o+CEi/QxAE+J4zx8TV7G2lcl2MAExZ2mCxKNsPUwSAS7kF63uPsZ1MvDAg
9YqHwqUez7WlrzyldK0Np0FajdZmic6pZBPMkRxIK3Zq7DkEVVlsCkY2mvVuChJv7aDbVj6sHMw+
X8Or8A5hBNmIub+IUBfvDE1whywm5+cnv8YCaMNb1P6V3kPu73oLPsSsV1r6K2nbpgCGs9bUXUvq
s6gRXcKMBpUZHpMPHX0Z2os0enQq8ITyJggvCadacByYGPTmI4BUBIGZkReHZK+8MHvH0crtg5yo
4e+J0FKZXf1Eik6hE//1rAPTllNcEQUNl4IynSpTgi8/k5Gz4c/qzumEvgQNa5AwE9sRJ+oKNIUj
t5cX93DxFGJEIHEoqLsj6TDS1IPeyXnT5VWDJVgD1O+D3TMCdMtcDbn2EyLLjj5969CVACXDD4/o
QUF+5/m7qq8WQUS1t20qXBEM3M2bEv8J2gWQBWlxGzXz3pWkrHJggK0O5Wy2ExKJxpCr+9Px96fy
I0Auk5TfafaB7fup8C2l/pdWPFOkzhbltc/GlXlyE2sLjvAxUTY5mbQJ+Y0oW/jwrexcyGtNI8qD
4fFI6up4H6x1O95Tkgunq9w5gXbQrF0ik1voEcnK7JC5Tqs2yxKR1Phsx503oWg1H3rypcGAssRk
3TB/70Oiqvb9W6nPA3CK4iHnp5SKqlhJ4SatLlV7lSpjUSqLlqNbuinBUxhOkeqOlFVq5/TCsMDe
XLFINBG+j8FjCu9z1KCXf4jpVwcIoKlusrHP2NaSJXj0MWZmwz+jZ2/SMmsCAdhtcyyVg/isBs9Z
ROSTemRpkztSXlTWp0GHdInZ3cBJ2xfXPJzVTCOgJzbRIYo77cwv6jpmVmyW+SnOcvSk1IKagZSe
xCiUw6xMj5Sg0AcwmUYRdfmdWRQqBAZ3A+6C4SbwxpW72diMSV4gV+JD0/7FPhHTbIgehnfxspsO
mcL76rjzdBkFQYedrCUson+q9bXbS/WmZyeAXBi6qJ5YrE+3of9s2Jtm8TXrGLmkP4H0zUOvKR8V
MpzAgCC9bYNnwMJ57E6efyN3WGEcYMZP/LFQWQqD/DYYQM28Qa+bbxndvrVqYeDpsqvp2yqLkdT8
ifKTtabbjsyzVyqjM9yMg3YYyidxnlJ2BoNONI6sn+kqTHM/WG+/+vSFP6LY42g3jshL3FkOJtPj
61tWRfNqQ2KkJ+dXi8T0km08A7ER9ltkkGRTIWfZs9LFiJlD7W6JYjPPmUYT5Ob5DQzEYiCcQzRQ
qQLazeTAlvxHWYenRuPFUjeGsAyG38BNhwXAnJMXH3NxjVyJfmcWNxcqZkM6OqdGBhXjealsukTE
O1v2+DjbMDDQK1XNlpsPjBgbQXhMIRgKp7uzIkTkQAJE/GBRgDwNyDDfL0bgZHj1fwOMg3PNarJD
m8pzU2tHAJ1oR+LpI8sOobXDF52x5SNQwMefvqOLTfN9yiY/R1qkPM3sST8j59ClDzIIew6cdF0r
Kxbl89F68uEsBlwS06dBlI6EhyLSENapCwueM1HPHrveMuV1spyuuTTxh8hMItFPenTuox1PvzvN
fNRlASxV49PRufs+E/HKrG6ILvkAUuyY+1s/WBPRJ6j72e8O4xLr6OIgFOu+d5Lk0pp7yiuI6ss5
viNY6rCekl3d8+H+0zhw/SX1uZ84AeJkTDwZ9pOUjaBDBvLICFreWeopsy4phFgKOA58pTgp466f
tn3iiCOJEHYcgCa2YcKSKq1gAsQygrwLUUXAoM16yaRy59ZLAz2pp7i2TKJS8AxsCLlC4YNK2eu+
mBi4yCqZDrY5nsVVK29q9op1CbRzkfbr0XoItCojE/5au7lGuc2Dpwz/Ryu46jBV3hQfDy5fU22n
6dNGcQI0DBsD5civVJwsVbHD9BnIZwUNVlCmyxYvYtY4ZfslIeoG9OPjsvSB2JjSfVD+iQk2H2Kd
T4DOJKa8UDSxJNxGc5+qDPrmu9Tf87Hrgx3zeSv6NakOPTN0xO6EfPLxEATNSmcANdzdq3HfseUz
B6Te8Y55VKGdjOpWWnsaRwiDEdY0anwirnLjlZJonPwM3VGy2N9ONXA+MItrnXGfehrY7dWRPXEQ
YGhNthMoMTE/Vz+QWWbJXhjjaNvVIxMnsoocPTwQstFkOD4+pOSu1StjoGCvzlVPcmnjTuU7HAu3
rc5DgOYJWB1qTv4p1A3dn94TumG9uSqY8lTzipKHV+HuIYDWkB0XHQacjpqnVktp+unkvfm/ZfSn
CGjJvLXanOr27XvXQSZICdsEz1rd4ORiOBg8qvgi4VsUymfbHlIk8dII685Rut8B2aBlvAUfW+22
TE8hoBcZzncUKraCw8niwKfKGfmojIIwUO8dl19gzYht/NG7t6jhEt3QrvfiySATTOHgnUtDVMID
N4BAV+X/wfllSanALP/0p0+Vreb04QfPSDq6I3s0DedILG/SekIdij+lU4HvHXKMOM0lrc4NL4uk
7qv6XtIukKGTRweZGyn+KdnEGBDzus2on+edUo2zwxx4pG91cxpCbFikUcsSH6KGE3qFjEgsz5jt
PXqLMdlKyNykZ0YoRe/nZMBTm2vQfPpD+JnxpJuI7GBDaB8tyxUxal1N+9UDJlI2qyOH7fYiUE9N
eYtFDZTLprKOEjcI7E8mfQlTr5zniP+6gkzbcPGY/l2ykFOvLOM6mWx7GPlWGnASpL7Mz0A3B/Gc
52WQYXkCViF217z4nQmGAZQyrFL5U8LUnoeTS7eDNEzCfBVy8KfPSXoU3a1BVS1tZtv+2jrlcEdi
ZAhEeeaz5hSImcfxXqTvSL22PrDKZxasSqxKeTc3qJqC5Me1p3Cn6HvYN7SDalJspIgRu/yuFbwt
DNeMXwF3rbykSjLDc559Nfo2HbcwSXpZPw7alzqAPiEXnBVJ/EtGJNoFUosS+S/gkaT9nrc0OfbT
gdDX+bi9DgTBNQozqBHtD+Wy4SbZIWB1w9q0FXexdDD1cc1mEZAGNnYkocCgOLMs72IGt7L4LmPb
rD4LhplxsB5Qa/SZwVOB3uGQE1JLc6C3Ng3sKDK96REs6qR5k0rs6u0llnaVBz5q3FL+S/ppZIGt
EiQZXnN5NefVypgOpLusYytg2tVY8jlm2U5foWHqM31oJ7SKyN8Y/EjAn9qjVm6tqEUVf2qIJmsd
Ubkk1YVxRk673GpvTzpg8A9Zz+EvwvQnM7diE17tc4TXqvfKrINfPArpIRH0JZ4RGSXca3GLZhsB
wAoxiWJufc1upqvRucz0maqBIqTCkbJNEl9iUL/aqtEhqSCDUD6iWeIR5bYYrhbisPZQPGh8NTuu
oVBkFu22JUSw7aiLZIjDPO7/YHcaxl2vxUWBVSHqflk9F+qpwoE4Xet/TJhpfgO0wMpeHD4alV/D
ONdQ/xmZ6BTdS55g/jzHtF/KIcRBARsqI7XxuwlcbfZPUTs1LHBmDbpgEP6S7eX23oGLx0zB+pVe
k05IDY9Zcx7TL5RfZLvfVNwsPEFdY+0KnKBdGbpBExyT8aSxkKzmHaV0ywyc6ZuAPA+gQaX/Nc4D
ShUk2AioGCf5NWgg72H/BnrGdBqEvvfgr8Xp5ArY6zRxWeDr4eZAYFguPRkiEefTBTvh1J9Zx5Fo
5PesLty4hc7X9rw5DKXbYZn1AUaTwK2ljWEEW/Axqn9IZA6N7Fn4n6Pyqsp1nNMxtDvDIoKQzS/Y
CA4vZHwETz3RxxQZFm2sUwjUOjZuA64Ik+NNIPyREYYZQ+ajVlExawqzBWCB7KBF/1YbTNV8tiEi
cFiT8T5OHNaWUgV4RnapjDpYdRLvWM0gTU0x5TuTuIvYGgENIlzNX7HIIrcyVNxG+U4DDOCokcJk
J0y/8045aG/5hebALi0uaRlxtFHtKou8tvCqFMaiRfYzMXBAP4iJiMYZQhnxEoar59851zciMCK3
92KAlrjb6oGxV5Frhox2J7i2jUpnROxWrkILPoTjRoS8mwZsaHCaVDRKcVSjPEU2alwmC7FdkK0T
lliJ7pTCv76jWBEYijh+rRyqKLtU+j8e5FY4dwiTEuas7Kv84k9l8tLN1qycXeHGJ/gjLR+J3xLr
wgpHbp2mAth2InbZDeSvergb3hsxWUwvRxBsY8zaUTfEWMIqhJ9CUDZdCbO/sfXqNP+kMX2SUglL
oeHfSS4M/k9p2Cj8BWSJ+q06RpErleSj0UPn5cwXanHnSOOzMv5S9VJpfwbbadk/qVq/KK82eltp
dGFyB9kJXpgEHS90CvwgQFmYj7hMGWh8PKb4VYurlHzLCA43a9RLHPPBMciXbIyhiuhaIeBmookG
ljCo3ZHHjDfJwxRqeF8qdpQI7IWUeLuoDhDdzvpQa0N4lg9JGq20xjTcMNeNeSj8vUw2Xv1Po7gq
6lvvPcgVI3GCgUU0clbK8GH0ZTbXUCpaND2g1mTH25gkKLKNJjhwmBB4t4CnmN7jmNmLxT+P3j0e
8BlhXmRX7onLXvHcEpemzkNcywwCoPpwJwsj+u/xR2uxwcfIhsr5jUHLReM9ju8wAaHIYT2fZkSD
sUBCFXZKtWcwb2TEn7yCDd/Z3BeduJcJ6uXysGC+EMgqFA9JDy4WUQ/7krAyGyQoU1monxqBtsNI
l5ZMQUjmN4owUVvVW3HgQA59AvBKcphl101yME4EVNQuy+e3OPGELoMe+lmPAg3CWAZaKBO+FABT
6Tmo3lNXwg79yfR/LFj80XIyEIyTeO0MAi4pjnsN18Pe3w4IHWM+47LbgM5yjIDpTbYO0kMpMV/X
PoISwVkMD7HFbD+AOJTGjckBUfDbld1bSSVkJ++io4AigSA9tgM/b3EctWRvwgcZVtl47Xic4RB1
zc7QNgRDx8MGa4bWMo3eckW2A+gNd5CciixAKwSMncrrrnqKoYHYq3aq9mz66L4QPTAjUeJ7VfHp
M6/ayGY7HszSXAkIoz2CQGMMp1nCygttKJ41UTmLIma1dWcQvEsYwLfCoThLa+D8K+pO6CwIAuTH
gNumc23OwvRttodiXWDrkoVNH8yCghlwfVSSS2rIbk0FrRnAdqZ7EJ/muD6dD2/0n1HwzZpQ6c+N
xZASHilUE/9tUDYXvLt+6y0zDt2KRUoFbVLEnB8v+TNRFSSQuWbF5tA4GKlKPrvyqBLzS9wd7+m8
qZyMbWhwT1Q2J/XI/zwl3WsWESed7KQSl5/3ZIFWlr/trBve9y3wAeFQq+9qegzTFYvVJsk3XbHB
wT5/n5gv6cmlTwDZa8LEopaJgkNN3Sbk7CxxmBaMNJLgPLV4W5V7h8Kqk7EROp12YvwZTMNalw8z
YgIUSkyS5j8mql4rujWHsdqtsQi/k8Bait66NfFAN97SFN0RJ/gMqI1W4wxT2ovxSqmerTWsk2oF
KA5YtBmxULccRhymRSKKvsUUYnaXWe6CYg0weARztDhquvaWsCH4X71871pOfNjkd1o1Nkk9vVCx
USQAJMmZ7KHAQgpHAHR1SJpXOoX8UGhPbomFuy60DX1TzMHnRbPNlAfkcOT/bbf3DFghQDIGvBmg
Li2GSKR/0NixqmPAYTK3LQ4IkyT1kOJfa4mb1074aKB1EUYe9Ct+UZ5B5pquqFHElOF+D8L9grjX
wJ+JNiVq/pqajS/gzmcFvlNibc8bCSwDGj7nTQev6NBiiPajHeICmQVLxLtWRjw5UMEPfBkefYMi
MPBUFTfCFzfMHLbxFzEpLTXJHwNuCjPZco0VxAa5+IDbLanTev3T99+DsgcHaVGf4NhCvF0RaUo8
UY8sFNr+vpG+1Vl9N6xraV2EFGIUnyOYwYK4PmJTFJQVx6pweK21fO1qMtXMV9Xu6KKiCoLFzRB2
+rCKFZdPM95h7vR6ZgTZuhoGu+8JChtfeUv3TKiFGmhOiIxgyMm6dBVigdpn1aEd/E6g7vgDZd9r
lH+LeBvipAz3Be8waet9ndmGcaUIbwm3T9YVllovUlylADHLV5MyxVxkCDEMep/CRBT6KsdjKkEi
Zgne4cyJsfxE6eTC/ljMczorU7Z6cU301SxhTrhRBOp2g2kLsbxqcp51YOWI/t38kYBKYxZJw0Ob
H+GGLJRwRm3tbSEwF4WwnTpzaXv6C9kMT0+JqpMpE4qeGE+EbxLgQSqDGW27d9ksVPNSMjvkIPba
v2yf5p6bZ/yDSCzQVxMOhUGHyce4h+6nRZF87wf2hAPr4BCtEdvKPLjl/bdUImGqQlahkBFa5mPq
upVPGMmolmwT+FaHX0ys+qNOt6crlN7M18qZHJXEbqt9lp7vaJLotD6mTXF4FkikRv/dgJSanX7c
syymekQCyGgt/jsm31N+j7BE9cSRTFPM2IU/ltulQiuVfndBRZsErCBnVM1xx7VNXvAzbWa8W+/o
+Gkl7IdWjizE/wr5RCjvcCVgHiAqHNzeYv5DRRmeZuGHhD4zhoDz0qEa+E0q1KWKsSL/AD005AO8
PPW4rqyTUqunaTgKOScNy3kpyLd6ZBzgTpne3vTa+1Co/IAYUohjYnJl/kvehVw9CBwgVq0lVMUg
oU+F/BKr+j4r8bSUtmgs++TfHBYE5KlUX7gya/Ci4ixJCBa2VLBL3fgYvwtrW88LFEzvIHEHpIVz
7u56xK1W76wWmwvZ4uvZIg/+h+KMRZRVkpUCTAJDdbbFo692rCdDjvj1BKma2xCqfXTTu58+OOYa
TkLNYIKGDr5J7BapT9TxxPkbqWDyny+lft1NI1TVI7HbA15WJwzdpmDrCU2JB5RqXrkL9xiL+wII
1TcfBrtAs3Vzlmt4LOEYRx8aLl+h4cF1ScUuQOsAv4+YUR8nKuueRZTwr8J334Ja3BW8IUw5uZC/
7Z59bPyzbIJtLNjdtCo4KiLsp7EiOcPI0RBOMuiYD9Ld4vKpV7hXEL0VYM19Cj7F0Fa6frEi5Lkc
fCWP4dA9G4AhaIaprEY/oxdVwUNDGgy/RAy4A3LOeagekYkDhsrWx5KOE02dvMqm4QBGXojCbb6T
gelI0GMTqSboqriY2QyXAJVhKqQK5UwrR7tn6D81DImCZN3FolN69ToeszX7/szTXaOqmEhAiy/R
eXSk9oAEdIJcBEc3D0iiBSQwPbpZ2cEzXx5NKb9thLiLqC3AhvmRetfMzlpLBWUX5Wdc8KdFKNej
p87lo6O4Nj02QxG4mkltWDPUTN9ERM/ej9r+quD8W/hLRTs8RXhzfqS7EnWFfAnDF7mhxUt07gnd
3LDmNxmThZ0hCXO5OIvS1lJX+FbqJfq3ZdpvihNQTOG7TbB32/VaPyRI7hb+F8kUitt/hhax7As+
KPSc0MQWwV7hhNyyCruZ7AdQbLD5xSOFp/AnwCpNJqp4ba/oG2V4XKuIsSktMifJkulHb8u4C7Mt
SyATBgw1OTI/1/jllVV2Jh/msfrhphcoiR3xweyTdTxFji0x2ViCDzK3+aP5xRbi78xV8x5Ib1rg
2fUoU7kMAaBxkS5nCTqk1q1uOOGnC9pt3HBwtDrDrCXhswMWBmf8sEw3dVgh6JjHbfErd+TvGUy9
qiACsf1euD37dDf5AdoSXwDh1/z3lzS360+Gp6oTc1ecIUujJGI+4zBLU366TXKqwW2Th4b4UHNU
f+k2ewWb6DaQkJO5+eKAyUF21HghbjMAT273162r2sZRSxS4LTzCD6IkubjzKzbZ6SU+hmpTc3rS
DdK6UYS8WB2UGJ6+rXytfhDPkAXIAv6KNX/Zi3FsiiW7OatbCLR/vAP2wv9AkyMzA7JTgSglm4W2
OKwowaRvCDj8USpyCHWrp9+q6XDPUZVNkgNmhqcj1HdxdYTZFe9kNDVIQbkpqYjiX6lzw5ZoQ85O
7M0yuSIrKvUOWzBzAKwvdXQoy32It6jCcIXU1a77daRA/Fp5w8rlh4j0gyReM31zT6Qbm5/EWHU6
4DgSNdyesWqib+l0EeOiy3G0coCYkSx74g7gWLgiGeilP3+1FBzAyTr8DxabUCVWiXgEydaF3C34
uNCg6zBmtMDRKiA55F51mnxWU6AxrZMQZD0KMIPiDy38EoKGgKyad288WTV0POhWJfWnz+F2Nivg
ZfIAYAWUFd+VCd7vW1IxY+IAUsnkZS9X44/S+YRUZdemR7fDwBLyAeF7AlN8jEgD9tC+IR2b/5Xh
fM1iQfWQPZ8SlXYfV3qU0dPPjqohXkfBvsru0avpjwnOIlAE1XRt8i3YmSE8TdWbPVtSoYeg2Z7o
deTszMogTQykvcx9buCoGfVwDpPsidvOjCECsAFjgFxqN8y+mFqsBssKp2v3j48tSV+jZlfxe+oZ
MlEKibwHXq4A9GQpgogtJyRACYRbjycatwA/Tc4IIkU9PlRuQ3zGOPAtYrup1kNpuV0o3wintOeD
S+0/x3hbU0GPeCe8kEwar2MF5f1m6HesTrvrpTDaadO7BJ/IERbUYu4zXvNglO+WzaZerCYd+lAl
iTZJpG7k9XfFKA9IozHAz0Q2zjaGoOgzO/0P9yLJL6NOFuwGA5KiOWPmzDYeVk9slTiPEYfNIlOz
+RHNHS9xw+wBOaj3lrx3V99EGQ0IGrsb65UOCq+8SxNea/1rIPPEPKh8uL54j0nhMLclNWV07cxD
3p9iKsExfaQGCTsMyNqdlR5SZdXH//zkl36bCW5H7jrIrfLot0wIzLPo/1XC+OHmrMt9vh5G42P9
gRkQhTPc72U6kQPLni5w4QVOayQYC7HErYjaPL5k4At6MPKYVGbhTByKSDO5wpy4N5a6qBytwtJP
vjFsZEBuwqTp4DJNqjKgDD2M8I0fKyWDkQwa2gjztCtXoELZ5DO965KZ9F3zDVKLpXMseSFUCL0s
IBUaBsqw0HYYLOxe31m0TMOOs4XB/D4zjoxEW2E3oO2QJXWlaDcz8l4QPNdFot+VqOXYYgnQMAGx
ByFnNIqhgJERCgM9of4IwPYyo+R7RHhkln2J/TfB8Ok7DRlEjNjQ/1l/wNK6C4rKUT8tJzIgxaVJ
DKgjIkfd2brp5lTJaJnJ+/qpXhIdHDFHNjVr+J0+YDNh5a5evrCk18VC8wl/rXbsQXJ1tGiYvnF+
/OIqb370a/FJPs9wKOA0tU6GYZfRSblh5So/mNX1MtAoau4l31/nXZEuYHyu58x5ophWWBA9RgD/
/Gf5vVS+EOTEgLB/9NwedKqzhbxT5p5pCQVT0Jcl3Hf6SaoPLKcuhTLewvRWejYyR5T2GDN2oJOK
lV+usO1xzLBycycKkgeUkmTcmp9ULkbwK+FhxB1I2Rat9M4NTAj1yOkXoXbAwV2iGmpPI52ODlHI
ErVDpSwzyZWzX95t4OY0ZFSmk04r9S0NSz11O5wcOttPKg031E4jcEnO6N54E+9CPbdhrop0eA1o
gozgZtzK5SrqndxjaMGt0R6tBGmWHRnLsUM9uDYn4ApuO9klYiBv5onkFSFLSHlSvyzfcN/ayFiJ
coCznItHPXfCr2VQ6+J61D58BQM5gugWoESNCDXxKAiq8k5gIFsp0FxatUqadFfOGqHWyuDjwjoh
d6jyz27rUV9QMkIQFPwOqqhARDRD19SCS+AjZZ23nBwRGcbx2ySO61LnmWKRKqFBG5GdGAbZ6wVA
UNZrjOX46wtHUDX+J1MyE2SGwC8jqD6MovOkoOLCmFNazC9lZvhcX6b+LOqB1aXAk02vlD7G4SDR
k85svqJuP+Sam6mw65AYeNPxUMDpPZqCo9KRksyQ7WLqPFNsqzqGyKU+rfW243Wi/eCBh6zHjvez
aJFSUSQSAQRjIblmFDCxADUP1q3AkT5upBA4CIlAcf5R8JzJ82IXjZgY/A3ht2LBy2Py28QEXnQ/
uHIalBdafVNpN7Ow3IlR7qRYjBTvDn8DXMw+wuMWG6g8ClNxCNaG5fdQJdWteA67hhhnljKil++9
uCB9cQTQMNH0z3uke6RMDoCmUyemUJaweGP89BVkedUxFnGKiKl7zTS+wwHGl4cls2EALLWYAeaj
lC1jsu2Ayo7U3lyOdYdIi0qsoMvmFY9Y4vuRD2xJ52X4GmGNW6R0tdV3xeXUIwiYSLwRgdGqcNi7
2FyyuqHW+KdS3mkjn+bdh8dvqsBdwdm9M6gZo00XsswjhM5NETxX7ZRt2kCGXowSDIezCGQdT7aU
6o4PXTFUja1Yabzf4ymfvTnU0743XQL+SlWfrJkK2sw4z4GGgaICPhTw5UVMAgr/IGMkMEm1KICf
SRrEf2Zy5An36rMwr4X5EzJps7MKI2IS76yR1wJtautjmygql0ExcmmFtOIMayeagZeFm6EAkecj
XMpZNSSDyvoNC3uPsTmivoz8bRnEDm/1Tg9DR5v9vDIS4oBJODk9ubYdBoo6/AAGNYMpHCf8yhYT
8haTJSAvdDydI+W87Ymw0uMC02EuYfteqbZS/OTKXy0ixB+ku1IfKzZysv9nhkQb4BVWmEyNnIih
9W8KDdjAc2MCuKS9hUYH/uOd4MvU+UGZrNOoO31ivXwAHJHyFTDuLHzmrQSEl+GLPJKF4H/xlHnV
b6xwVqVzoAGl1cMFFRmbnO0Ra4i5bclurPVTQm5DooJ48zrddwW8gMwwFmYt+0zqCNEwuk05V3ao
BETJW8pTYgtlzdZsV2EOFBLTtaR7CIu2y14BK638u8yMpTD8qfzVa24CTp+QezyYpqVKgU6sFB3d
O2v/CRpudzY1WSSRXTBjIk2CnBB6ahuF3AoDzkyOy1UogX6ga0fPlevBTmVjmU8MSgSWmQYMmNQg
5pHHrY8P2rBXsI1PYHBZamxGkNj1vNSb/faiW+U2ltQT1YRRl1c/3HX5VjWBpXlsgZEyOgyw1x2r
9qrmMx0memWSIY2fEQtDbmoLg4c3QB81ssYeOnRLPfW8jA198gNbCekw69ytuchDSgmziw+E/xEr
OZuev4jUcGDM5dxPSYUERIoNdSeH4iYpA/Uh01z2HGVmTDshdlhCpH8+hTuhK24AAqBv5L2hXZRQ
mLO/PQYz1BMW2ZtBznKKrRc9WvGFs7TUjF2D2gJzQkjAU2Xg2DDR5jZgYMXcumpSpC3RBeDgNFie
FRGNI0nbfEHsuVRXrF8igys9POP8G4JT223a7BqJq4ig3qXRhMBhkG7r8cVTtXf9H1Pn1dw2sm7R
X4QqpEZ4FXOQqESlF5RkWY3QSI2MX38W5Lrn3BfWeMYeUySA/sLea7tgSpT2dl2L99gf/mrhoB0u
RowWdnc/LcwEyP7reDLvyjQUN2FbbAstLOhg81alKAJJNoaRS2M4ifrbiPMDSxOmcUPdrJwceeoc
Wdk6NIxs3Vrke4wuDU89dLiIuIpQuxbDxBSBp1iruueMBejOq3HrEkV1A8yBD+viP/Y93lnhm59J
5yDCchXSsMvYZP4xr9+aseqZY4ysu4zm5BCgx7oR6G1AjZVRGMdtWhzLKXqyx/izkPXVFvhyosoC
sGHsrSzkCoo3RAcz1O/Dv7Hh7aaymOgFK6gyLJZNtdzLiJpaV63VzOyRiMQtQca7Nuu/59pXGxXj
RbOD8XuUFQuWjEU++hl7hOxNZIClKe+bcAjBGUr8uJWPJIXVvGdtQ0DnI8jTECgLQbce43RuoXS4
q3HaGxSTKEf6lhhKqiqFUQV5JtGcIFZCdnSs95X/wRJqx9/oOJeovyVyXVZkMBAREnyqmcKvw0uD
TE3m7ipK1B7o1eDQsPxBgD/qWyC2TfpELB+bAQyEO2/AEveBtIp+iBAYyAY8FdDVxdVFIPZzFIqx
9Hac7kMbcGBMLI7145q7luWxDW2iyqNdZlaItaHtJrlPmg71RBk+oFy80+MWOqeTfelF/TNU2yU/
cm2m9wZzr3ZfoAYJOU9MCxNsBjcsvF1OFPu6tHSMsXksx+JzKNiJBwjPb4XhXGsO/gKtF6lDHAmV
+WGWCo2W9rZ5H6Az6Y0vxmS4iBsSeIhz0HBx9ni3kBomQfPd7sUdK6XKZs62WoKchwM+uXI4WDwn
ShSytfuaZm9G+gQXA3NLfbMFxSFqKMXIshkded5bXD2TVT15z6A00xmoAxmvFYXHSMQlAfaHhgiY
mYet2TymjKj8NN5rDP0bia48CEqgP9K5NXFMRWWJbbaBlH/FRpjEb3Xyt07vR+840BPXeDz8N06N
fari/eKKynq0MrFeG9VBj68p2sIRkXhvnweGp077RizDDQk12ntY/JMy2Vt4TPvVFnf9Uz5eivk+
q/4wDm4cZkbYuU2CPG3oxreaBEb5l1WtJ4aLRmrG2sQ7BaOFZq/98DPnZxr0e1iaqJenvZd+qxmO
CP8H0mWe657RgNwjyYs4DYO+W8+c4e3w4paP41KYL4LhFLdsTHtVRuEjllxgGN7t3CREmXYQcSyD
jag5ztmjZ/wx+W2LbYiROz97dpz5DO055RDrwc8T7rGP0XSBWMdkQfQmAn+gewLTPAnfftWtm/EW
1W7stOsRGEgNvFY8UNbdpQTeq6cMhm+7zABdJoqxcW0ZMdfY82D9hbA00Lkb5h+sbMqCthMAyOeB
OCyTPBcfFpqb9hEzfAEEfJx+4uzZzu67/CmbE2xkYm3bz5odQP3j4Y8wLhpXP3Ho+Z9UvffhVVrP
rq3XwDYjAQdr2s/1UfkIXJgAyxkjTm/c1ctnZOzV8O3pD1dw2N8bS5hVAGvOWaXbumYrnf6BtUKJ
7R/rnW5e0w4Hu/HV4m2fY/MGg3lERJH97QLX7d4LeJ0q++h5lJjIXV3Ebg09pHMlOnuryIVx9FPH
Pj9gugkO2MtOCct6r+8LQGsWFAESOYgiQr2LVWXqnodyCx5mh+e3UUyFD9hcatM/IvFvg+covTNo
KFlQmSlfccQkgC/UVvW2MA2EhVDVAFehtEajlBBRyxoF06iBgCL5LPEdmfgeWm/PtHguPwK8lLAM
azaDxyA65AS1kKOq2fyubbkx8OuEawtNeH4LiWSLE9tH2ZAzzsb0KecDIDoSDLJ0zz8Y+DAQW/uT
3HjlFvpi7WyXXDC1ZdEMmwu1dhsdw/pQ5z8W7RNiSvVGEtWY3/qEEWUn1n+T3NbZIeP01/uUbJOR
PYvjf80wEdqzbB5l/72Oin3nJU+RPA7DO0N4r753qNoEdx7Q4HGLWYnhNX5Tg89qfLDmJwg1MTGS
a9s9VXxTyxLGYtaecIxVXKWzPgTw8Qyoi+HVRbJV8DP2eBCJ8i2dA8/vCcS5hcvEIXaAc4SZsEIH
33GYgmw1R3Dw/OQ5CvnqLrO4dU4xH7ddvfj236Z5tJdZ86ag/rF/wwCMB8eQl5stwDe2ESxvgN+X
5XHpMtFp0Z/MER70fT0dpP88jY8TYR6paL66k8YmgckvAXopOenIVgLTakA5l933EJQPVmKf6wEl
VC3uXRop3GbBeOhSogDsdW8+StQCZvoSe+yGqSiBF2yQZ87yk3fphLdRbe3NCeP4iC/7iqnnubrq
YBN0pwJ3gJPfCRzjXbcezKsJoMVDTU3YC9NR8yjaW6N7Fg60qEMbkl3LYw19e/y3BrCt+PYDD5cL
FCgZgN3nEJzR9qsyeUj4u4zHMkRYnaxKk64apVO186nW0QlHkwlKYKkf6dTqY8uch2Gbzq8ViOa2
6bmiOBCfQjgtRrYdspCgnZwaLSGvsmMpvWsIs8u1mm4KLzNB/dYs4hSrhhmpN7KJ3gYplUgKxCH0
i3W5WO38aN7GsTWQFO7qraEEZaLV7hTO8MHmKGTeb6oZyT1svtD4WqhbcJMYtqYISwhg5xG+H1Ky
/2aweqW1Rz9tp/PfMuufOKmv8SBeK2fiU4mbxx37eUwd5YME9khJDgWAUO07N7yJf/IDUm+kXa/m
2SNdQ6+Kcm+80h+KVyaA45O89vmaktgBGM7fPq62TJIHa4ebIdJbPCN8ItjhQosyf9szKbNX3e/6
gamcF26AF3ELqPVizeY9H4H9YCBwgEaxIh7XmGHRMBM2RlZEkRL8t2YBBIszrm6Wogx2FIo+BEpr
dOdxulYWEo8b+epsZ5/ZC7aNUxUe0MVU12gB0G8wiVDwNbzX4EZvSWEz/64NvSEYFzN8uOPNFbxF
nhJLX7POf+rPFLJqRRrpCqmgPkQw8KbNhOyQmCIyHG7G7y37eUkY4tVtt22wy7V9qsEDrNBxsXlC
9AVOJT03zHbdeye4cV6NOw9UobfCBs5ijAcaAYgA801FmMiNfe3s7fzcPbBJqf9izAYroWvUCzcp
qwgu0humzCFz9XX/p3oWNQGSK/AX7CX/8oaW1iOi911KHnVxSCxvVtuRvQcfWrfKjua980EcG7+d
5bj5PqC+sYCO3CgwztBGsQuuEHliyCCP3cdP0e+A82B0qY/6yyK63bjBhsVHRWlDa57iUsrXmFjG
V55mSP4A4q7ybAeGxAlvJtCBkPPQBcNR47KYlvkFDSzagFXbb5ny1u4itgqA/Mi9Pz8unNZgU6H7
huRSrflj4bJUvEHDtVRrTIVRl7Hqg+TpvyKkFPPWe6F7FQQrfia3LvbUb1aZbb3BwuPTjGfclOyv
WA5x2oHtzB5qFJjdlqFtffTeKWxYMeSfGOIPScyihqHoEjyZjTfLrh50B3HjzaP/lr6xRQFN8b7c
Fs/1h8tAGDM5DX0KwhU/ArhXSgyiqdDX+ZRmfGWM+5nQfpcffANW94M6fwlSTLDL7Si1KZxr7C9o
Nd4Rxcdv2V/nVV7BTrZPOZGTNxWqOJ4AS2W7hBAnx9Tb0KxA+YWdVSN179ESrMqQsoaRysIUaOjD
oI/j1ItWjIDJQlm+AI9mN/3D4cI+IX4D4YD2GPYWjNfVwF8Oux+9+MZCyMi3BqWJOaiF+5frCEnI
TQZfmYkk1yjxFm9IFNgatuK3WvseT8wKWDJV3+xdueEfOREOobvDeVhWW5pu39qwUx9SMME3y/xt
xU9OGsgNAGH+Pdg17t+Qu4omsFuTh0GaawBNHgEuCdQ2GbQbw90TletlG+Q2ZrVFxaBRvjufW6Yx
stwslD9vF7sH3h0h8hvIvRJhRmnvHboXMuf8FRFuU7+Zu3v2Ck2/wXy8W6w14wqvNdfZPN9FNgLu
eyt/gwmAJtAlW4ovhnOgdw6ts5fFOaN3asc/eAx+tloBeGbszXE8O19Dfkzbp0Rfy3CCb8JK72XG
nRPk7bNJqO5qhl+HyBJFzCTTYyP0nfPr+54sgKxI+iY3Xk+Vy4fcctGwPrpvpNr2COx6Vk1+CIuK
veEYfaFQ7KB2WbhvtkURwZM6Yi0w6kvQfgmCDB3iXOcE6hCEIb23ljTNhgkC8pZOHhzMj1773ln4
2eNn2YPFr5ALY/yqDqm89ytwxvhD0Y3U1Izt/ES2DbOdhUO1yaJzPPwkyMPG9pBZKAIZ4YmJsMlW
MwPZdb5PCYb8X5WITUcnZvzfM0600vo+Yg/qyBYJQaOaXWdSNogWiPy07fuOO3LAdga2gMjvY4bf
vGyHNWyBBI1iRzumKqYm8V2RXCyCLuDq28yBkvDF87gTmQbkjI0mHvum9YTNLKAJxAxbNeKr2oNj
dFEmMN9u/EPDNLGdPkznD85MhuIGEkSWDUH7PGiccmi6BgkdLHu0un5tuiUWWdV/twVBn9HYvcUj
swlpV/u8799Vgw7X7lDKiGSXM0vPDEYN7rzXQUWPTwkQcj+4wI15X4v7fzLSB0djs0tC5zObEIo4
hNw1Rn6O+/jiJw4TzBjwTE/M4STLB3Pw7mpkm16JKL5R5mI75PRyPvrpO6AEyVO9cmYQYjreVxgB
sopjpmzx66SetdZtA3NiQHHSxGfDyR/8emwo7gZMQyAu9NDCY6iZMhTpPvBS3EERzOM8hbwbD/B1
qvQyD9FFl2FHeiiIoHQKX8u84pi1ocXkLF8yahiUkwz4Iuzw7UCYFdBj32H4pGrjWIcuiyvRQROT
GZ7YkDqzzlLz4no5/gqrtmneIL6JoHh30KhQZB2UyeM8x4LUqwlNOCvrTrCZxrmZH9IUi8GgtXwP
RqpJBAGjF2WQWj1YACZSC+jjsU97VJhmfhgl3iqdczV0z9Lj/utaZGFYM17qOgED6rRfkaz+Fkl2
amrx1plqOLYZ86rUyg8z/vrCnuBemMHeRuKuB0LILO+2c529E6rPtH51pojJi7HMrsgGCWpWsxLl
HkOB4SZdQgIKmwvbty+e5X6wIPG22qnwFuJkTnXARxTT/dHGy430gDjXiXlfRzFFUATnQ83qCW30
IKx9QFJIGHDwhdy6ddjUm8wwL8TPRuDlQFlXDJsN0eMDZGFlF+Wq8Hk/UhlvHOp1Yzrsxyk73Cjl
Bh5f8Q98SHL2QvNVLb+xXP6PJVNJFVnpJmSOhZBo+orS4k9URh/p5DVnLycrLYHCgWVy0kOFzIuK
r4GVuvLn8WJNyTcYXAhKXY0SS4a70EZwEnhWw82BNBv6TTq078IKv6LRu0/LfbbkIzA9DKm8uMuq
ofruSCTFWFJLp0ddrF7taWkZGtqhiIWfch8Cy6OY64b7sKHOsEuUFJNcDmfYtwEHR9m29I0YXzgj
eZIhDeuyaQlZe25bVHPLXqZKUMC2uLhNie5CiyU2bajuvMYcCUzGyBf4rKLwUjw6JuHWzAWYWpQW
I1LX6wi4hDhi2ST1hpLjKqqg/kTsnOKDKSBet8r4Hm1Bz+MBBJHwBaXi/9ZFGLuckGV4Uf2JmpD4
CgcdY2iAQAjb594ymfBptl4uAwenSDxydeJdilJ1mFGKSr0svEq4joP6047+Sk7tWz/lb3YTvUrb
fbnWefhXqUHfma5/sZrwLfELVrMzFdCQ9ezio+1UBbc+6yKi8BAuMvLbp2X0TZrJR1GjyiWH1O1o
bG3C7zyEDGZdFSxPYZYmxVsuKhLnWFsVVsyf9cajLOaHpDuWo78bWINpZvjmIOt1tvy4uUeIiZu4
pzaj6p/YzKYGaP/Kf/JcfYz61ehRQXa5OW5FeZSupq22KHU0PVipwu8IsLgfVMf4JypsezO70A9q
KtS8EGBcBIN15AR+cs6xvt6g6Y9GyAFJC6qgCNh7BqLciqqkJgSoHyXBny7E83GwWE/x8EPRFoTN
j1FGkoJynGEuE0LhwNEIyhoiSFDvVFfeFjScZoKKDazlbF9jtz6PnfxMiXDrXfrSAOkRcGZkkF79
5mhaQp5rH+FUrCun/6l79MvybBY8Pyr1F0BnbtC7awvfqe1gFkpztXUtCm/pzQ+jZMI1tHTcTvc5
2jbb5aogt5WgqQRAoUyGcoVqQhwyxulIHsebezdZk9ZLadt9MxDfh5n+HIZ95KYvSWV30B/QFXlu
g+ZZmpDq0RLEJsLILEcgj09xp1gtWS2HUyPe+lDKNU8nAnVYl+G8mwBpLBi2+Em0EfAMUVMOssEU
Jv6cCGNSYZFEKqDcNC0lrtnEzNKNYzVZPwklqme1OAZT767K2ZsaLpjExOUZNXCQk6sII8MlEZqW
IDCsFbWJS8BFgNwvfjUFCOayh8FgAKB0cqbkuiHMeXbVG98ORN9oAgDFsWkO1zSd31U9PwbD8GOR
ipUP+bmLXeQcPPRczZErLfUe5mX1EEVoPGfXh+Axz+uBmt+3x2uaG9vOY3WpXPoWXzri1hM8wkNu
IE64aMGo4vBwbUaCWL6CPBhvLIFKqeZRObKgWZsmqr9R5qewwGGTmbN4Wn7lhj1tVFWOx6ZwNcxQ
yUQfNcA0c4D7DubsqgEbZkTed4zfy+idfFWZ0bCTYbekfvICj65MB+ciq2ZX+p31PAxaXTqzfeoT
MVrkCsfNJegn8zGw0HcpnKCrUIT73kvGd9FkL50Myp9EfOva2vk5l1RfBtFDwZN21yauuTJQ7U+t
Fd6mRh4sHakHB4+HBuvD/3vxeve2yniU22HOQt8tAQ0K9dWHC1u5DeVXEywE8Utt0vyFwooe8xiv
3CDq9LOHQluP8fRKkPSt1TD59GoWlr5poiQsKys82klyrcP+QvlSnmo3DC6FJnCYe5mNh+9xaVqz
c5At7VSvSBCJRweHFjWVXSXYPtiZtEUGMdOx5YM0PYQUfQWwsZLTUkffj3nIYZwDu5ChVg9ejl8r
mcn2FEX/ZTPmaqowulYNdrpJVB5SBYOJXjnMhHYjg7JiWo3lDcyGZwFhZTuwya5pGE5vaAcQh5Hy
Zs2PScYRLIJhvE8miySzzvFOyKLcu6S1GUJOSmK5ETF7+4ikJWpidir2tYl6/1El/t9I+8m+9WBt
F33LNKLtzS/ledGjEWOmZp6LaJAK7OH3uyMk6r6oIofpqP93aicoSG7uMO6mAUvb0d7NOWd5nYjw
IpLnsimA442ZmT/MxWhcrQBId+7ZmzbLwUigQjkRsnWJ3Vmfq3FqUCphEBtay3iZeUCxkdXF2XdK
qOpJQFQGoaZmU0+rTstxY1Sk/gxeyai3WzIGKqNXu6CuSLVSmKC7KCLnJiuO45w/M/BXL6XOxiVG
nfY0NvK7qXzmjvJvU7/1b1s1M6SmddI9x2AVzRLxEi++uew7s0xtLV+Xd9Rx3QqR1haVgvkVoLCP
kJscwyphmW2SAcvbzrbexHa6QRg5Da4mJpyNVIBXy6EiHE2gZNVKdol+ciLa4cp9/P1FG5B7njX+
N0ZH0qAnpIrBwNgmfRnUML15Q7pqAkucgrjnK/bsqNk2HPDHhinq79cDKspm+Fn22X5KA3NdcZed
1fRh9559FV374jTOJjfZBJkhyfZdXD/mO6OuqTbjtOXAIGXbrjw0Q4m0CLAZo7tCcEkJXRwbA2Ny
1lEgBX00hqQ3Q5suU3GaGj5uIkQdw0svth7Si9Rli2VtueacsSk31pCfcnzBztyFoCa6Ry8sf9Al
cERGOaLvepzi1zwz79n0Tg9F4jNSMcLgutjx+rG1qK2Nu99vNbF6ZOxG8twbHelBXR9sjZnNdoNo
6awndDxtcaD0+KymYr7OLcEAGdIzWYzhWxl+Ub72164YT4MQ6Sbux+g0INvrdaw2LkR4ZsmC6dVy
ocTMK6zJystVzBxHNij8K9u61Yg18sYOd9HMB5PWIQoCH6p6XPVf7VDnf/xYvMrQRnc2phhSsXoS
10x1MzSXKaYuESO9UF/58x7hTrhzzbTgupemPo+ueg1H/BdNYQ8rWhlvi7+mfEwZgg2qfQ5st3qq
bayZbhyM90Xv0hSbNRt7P83JxlDhzKMH3bTjjfd5y7QeK0h7i4nLXvtGp/a2YhzkDI6PGs4iace1
z3rU4mla/oZJj2wWXBsgTcMyYnlpKbL2jTBeLd9uyLJq2XIv/xTZ012TyYKJo0S67ABSK23yIOYx
AErH67oOGCUPOq7Piuop4JGzH4oAAlifU8IiiVGhoBaZxmfp1PUmRJ66TQ2UC13DI0S65sPCO1SF
g7FveWkFyVy9w4Y9wQB48Qz+tnoICb6h/XaGuLoaY1ZthKN3HcTo82RaxPSisfO9gqj1LJkP2uPN
Dag+nuoY7szgFH+H6MfkSfjI6ladAhQfN5mDG7px9CfO+VWYC1jhXezcBfPUAFrQz3VQgc3yGuNd
hZJVrz/e95P+TCdHowIlNDz1JdPGVDCOjsVcbJsSsYGKqxLUQtSuxOwXe8Pu6ax8xk7a0uKgE4J4
5ojUiVpX6T2noPnA+3+xu8li9d4lu4oW+IHugiS4oXBoURN759g0+YZwp70iBpyhnUItmiREKKqW
gisjd8xLrcsMUvUhy6narTap94EGF+OkqHq7PJJkXJj9Le6W6KRrxIu+5aXbIWz9+6gqm51BGX/T
zzWZO1OcExA55zivtAO7tSW6NJX4p3I/j+5+X7IOe5fTIWjONTl/v/eCqhg1z5SnIoxOv7/LcBv4
NoxhahsU5mwxB7Uco3n8fcHXYrMTWVy4jNlj076m9aKnMAWRsujYjK58EZriTfpxeUi9mOVQkrG9
NKncbBcFvCs7C15kiogtBeAxiYa2NSb0wpurrQh4c709NngIx6e0CqazsIujWdTDQ6YZbNZl+xgV
TnmwYlQ/WRtynHdoRLtqA9GgIdMxiQ/SUdaX6SGFksmL4/l7KUKB6i7r9l6fjgfpdfd1S0BTF+pP
a87Rc3UHsMrRwRmBN8jkrxHY8lCZFV5G1CP3caiwvsz8nLkfvE39bZBYGuiVcP+9BGPx4KgW6piZ
uDtawvfBZ3rukcv+3uBssi1j+ponki+FECvt986rswDg5rIazrkO9UsPwRQQUm+2+VHYuGj85UUO
+TVOAhi8gw6PPtCA4+8/ma0Z4rup1H6KoFHLDt0is8F/L8WoMaRmKv4JQnu+C8wTJrC9FZofztjh
KgX/yB2bGKclYwRho0cuCC96GrwzkzfG/sMyllAzwMv/PlQogckQUx6dcNEvRBkDxuBomcd/h0kA
XQpA3j6PZrROQaTTky8z1jaSIRa4BRqz1O6dkx25zgnGpnP6/aVUabLTtmI2UlRnsbyYKlHM7hIE
lXHeDWhw/Nu+KnE8LQ1fZIoAyzlTGhH0wTlFT0iYvIkvzAMojCbQGHeDi40NdpoqZyJZzGo845UY
CbYIsdT4MkA+oztMxsQf9DyuNwa0TN8TTOoLw39wYZQvv2C+0z7Gfd/sa9mnq8odD1Xot+ff4rM2
Zw91HrolbudlHJ8TFLmUwmXPh1u1j4nlE4DF+MmPGkBucwmkYQQd0ZVe+loGCrUBdfKOyXlboRf0
TMhnlcR39vtLA/D2oW/yS9XyJmFSUlMs3xo95f9/+ffvcN95bY1ufTLhzwxgGptR7ecZY507tPPN
b9k00x/c8nCjemXl04HEgHYNoyZ3oP8hEbWvDuMv3hJp92HRHATH8rUch8XFIE6l0d1LNGm7Nq+8
Fz93xpMiueosfZwWPcRMU4X8yGqCzJzheOu75Bh0kiq4HJhWp0kBdTBKvvnj1U0WoDfNfZMDJmt4
ME0xsH9ItjeGAqo/Ov2+rXVzyQKQz8qN79KY0D0SVMxjKRAAhu1jPU+QdSNbs8bW+t6ulQueHsAx
v4h4ElAUGR91UTb72ey4BpGvvZd+dp7rapu2UY7tp3CuiSCC1bODBwSwTOJjdjm9gDoTtwHBS8VC
m3LmcF8ZAYZtG5uq6ajxyfRYEPpeClRMYiMT6eBeBoVrRLYXL1ScYYHiyHdg8rWZ1z0nXrczisC+
HzpkFVavq92/J4/Vc9Vh/Wnj+DaTprHy6zbZ97nFRstgmiJqbdxGg2XcGv4QHSal/7QNXUpIHfHc
TQzgXStQZ1sYNuZEwXPIpN7IYnl0E/DD0dHPpvTht+IsHdCVTHYsXEK0zyPf3O+J7TtOs1X9iCu/
ChZwPT/S1rb6RyZBLFOinO58sVCJCYeCzRxwM9cRcnezkXJvCXFKshLNoFZENKL+TJVvnYvZATCo
XJL5BnLVquWXnHvTbTg710iTR9N18JTUwowWXj6QQeSF6zjrcxgFnUDWbUL8aN08B6oMsoGcBLad
1pxhjXBZ3pljqEpYouOX17BkbacF9rBU/E47myCW1bddOPJiauTVv198arZ/ClNcbLcxTmYSU2N7
yLOGRUOOdc2CM5plNf57r+QjGKfFvPf7A4t2wuG0PFr7/z5f7ch5680IbUlNiV86QFFn2SxekQAI
S2ydEkvedTVApN96wF8IPT5z8nWbJNY5UBM+8pDdptebKWl/Wg9bI0nuzaojIMTbJ1NTAoygF6nr
4gc1n9wb1F7MSDJ3J2We8+3FVnkumnEzlcA+iln//K8W7DKHgrDtXtIQqHPBZPAcWTRdyq6dtdva
WF87n61qSTERzW5EULmZb0IPaI/d9mSkxkCTEi1pqemwdg2X83F0g2AtcBH4mcCK66ptIFqMGik7
h9jtoTyCyMXIZHa7JJsv9JjdvaUwIZQ5X0OMeIBkSkHEsm0c4yn+gFWKfDRP9ENaq7twJIwq4QBe
dyP873xxZzbjnWtx842Faj8ctug91n5qbOsZW7l6SDGqLEDRKNSYyTsNMV6TSz9Pm9yNPII3LEnC
kGCzCSa4Y+byAJztM6b5DKJag/BvMYKqcIDYhS7VCqVzrcBHU1Ml4a60CPEQjGPxbRPOwmxMJBZ1
Rhl5zLNzmzuidKfx3qDgTnPBjZ5Qkdw4VsH403WIfrKpUn/HFhbLo6C0bnPfQS3KuufgBgvlvYnt
k5u51qlrbbxHVZ0RKz+by+lPzxC31zmKLyLDV/DvTzGVeBuzorhvav7bzCOVW62rvWJf48nF6cTb
tgIEtbIT7h0jylVmIYAcGF2u/rV3VYe+7/eGn3EvHBkDHZKGJ6hwE2/977JvnHHtTL04Zki4/zXU
8EhoPtP88HumtHwwm3JhDbo3csTLU9nJcK8T1GB20r+leSM4sEDeTbEFVdp+aFRAsgmTQVrxEW2x
akdSV4CGe0vjH5sZzC02STRehIbIYvIPHcej77riLoyb+N5H6tAZkbobJ7+8swwp3D2qz+oIu3+8
9QySlv6VuHrOXhOpr/9uZ8AFsGoaYmT7yiWvzvavKLlJUeSo/nesW6CIx9Tsd4ZtEJmq/Bxcge9u
LWZmRMbq5sjY5IxWvdw3HYXub1s+9tdZwUgc+wdONP2Q0I3cWlN0dBvC1qbcfSepLgYPO3CP6Ebc
KoGaU/XgEqTLPS4TffCHmb2Mhc9RQimwlyMosHsCTYlVUD2XUlBmx4H7jWV35NzREpo8kRv7KJPZ
fRUFQ+NwOlSFygF3GtbZ6hK8U7A+Aawg4kN+gByHP8xMgaEz3XHfqvb021wYeXT+dy55ESU9ZsTN
WPfd41QhPP39vY07vk59ysDCG4KHgUXk77n8+xL2KI+dCVx6qPyX/9Ug9uSy/5kFRtLWNc8y4ukR
BdBv/z3d5xKhcF/EEyF8PIliz3qL465/8lR2/++rs4fdb9X6v/p1ds1uI0ZR6rNggzu6nXnulv/5
74sePHrXJZrS87LxjIaLqi5AYDnHVb39/XegcZx9nKj7jOfyhcmH3qQtm9rfUYTTBRgfGTos6ije
XGiyJ3dHdgTOVNuH3Kf+MCrf3LlJgkugKy+6SPIHu5TZo2wR4NIrB6ovXkyP8jLO2xZ8bE8x7bEp
ZkAEHtN8LWoU5X5X4MYznKA9+BMLG1BWUBAhXkw5WaujlKd/RXZagyuduGS1MJ6NcvaOZlmrFx76
wSofJdnNtc2uRAt7H0l2rM3svke9ieO9qCMT6ESeHbysY/Fat7dpzYJBTdo55xXqiZDV0Saz6sdY
dl+KbdtlsDF4NJ6VfzQNOBzNti2fSJkuzfqQinDh6IQfBUYLVqD0Qr8DRopEkhSR1J3qsjn/dvYd
Kp7fIoetyrAhxETuLMwA+5nZzorLlOdlnhkMbCSVtyf6u5oh8E6UBlGeyy9N27kXfTrdSdH16Noc
yMtJ4xDAIfKDLJpwN5aYcwPHEafWSC9GwuSklmV4WwSW/eiZ9VNlBwObYop3xj+KWbY53DWwyhMe
bGc5FI8JhKzHGGiynmPnXJq9JBa6AbCybAqaGgtsskhaXDf2b5J69GCIUOTruWUCtC5r8ira2GNr
AjCNGKrq8/cKp3IdwQoIgHYK0Ve+mJmWGyfu/8rKcJ+MSqJqFkmAUDdEXdmxAlz/Huez1wGSSrEf
lVWIUmTxBrt55G1+r0tbhD+svrERlzraa4EHtCRC9GJH3smDhQX8WSM+D9Ae+25jwYMrnLMxAdJz
65Ctnyt6Qg0piwoxy8Pv/exOGinmEg0aK6UOAlTNnMrimOI/P8cTGpkqoA4qscUcOrSvoVvFp39T
acuf9La08Db/h7EzW24cSbP0q6Tl9aDaAXdsY111IXGnKFLUFhE3sFix74sDePr5QMX0VFYvNmZl
YRUphSiSINz9/Od8x85GRvEq+pJUMnuzQtxJdoPJ3/Lx+txU1wDznTWFS5eMt7SK4f7hzuMfGFbQ
HCaZr7Plg0kWWv09GvT4yWb/eF9Y5B270F7LqVePRlh+t+qpZingpQGedp4Lu97iKm62Jufx42Oq
Bv8RMYbDQniRwp6uirwBo/AllcSI+r6yCXep20200HO6NjQ8eCTq8WK33yNDFrtuMnGcGljcGmKW
lPlh8+3q6ZyjeJGrUxx4TaE8quGtlMqC/AuH+fzqGeJzmo7Gxs7d5jCDXE/cKDg5nb0Pa5m/FC2O
rqB/Zqp6LSRVK3xSYfkRtb+K0MfMGRnDKWoG/cg0+EqkY6IubHmsPBAdxmbhbas0IHwtRuxhGW7b
XAdsDOckTwCtYYGeF0GnX/Sd2//zLKxaieVcwhFzNkdl0jWDReIlbCy5LkfMYrNH/wTHcIYO6NOs
u9ziXJnvRFr4Kz0SummX41WXjPQLIJNg662XDaGxbAjnjqdEoc2oYUOLRZdCq9B3t2+0Mze7ZLFN
VZDxxR0aPjMaaSgka/Z7AWsqPhC6RuVQZUTddOAQtMS0X93HfQ39wUazVBUzu4qm87iOzoioeIHz
eLoo4cIzKjtWTXRmYrGCAmFP4ZL2Bad8S6wHWdtE0jh1WKVHCu7jTStKb2NNWKMi4VsP8dQsgt2L
iqz2bNs0OlphNqxq4xSxlfmVeeW3oGNjwYbT2459Tie08oketbRQtbrY+8KBy8yvdxcOJRNHxNG1
Vn5DPmrgRi3oZhRRfax0agKUqqNHrfjUJNx6rI7jq1tsLJpxT3PmEUiY/HQFhM1+DohvMXG7mzz3
h0f2h/2VgBHEh3gr3Kg7MBGD8BPW9P76tE7fNhhJMOUPsvj9woouED/VwgGICvM4cF/hJINhlklj
vzeG9s3Q+fzNSPLmWpcSt8VyIMq9RBxaf1MO9jJGtvESLbYRQxU++IAApDydCvWkx0e/HvcD8gEk
c9pPPOSZFTvxEoZab79lKZv5xucc6KqKTnBU/LUT0K7KhGXYehWCg9sA+CmHpL5OcfA8jDTQxSPz
Co/S7iIbGiRuwt5+ne/I1I8XUvbVYx8Uw7O25dYZLXNnLqseJuZ+37r2IXF50xHQ5KXSPYMgi12/
7PXKjm9E/9ehqf1tAcSEDjhQ8rgI7vK+jPdkA2vGsxYFG2DKyyKOzy759apsPM6aaDqNS902C2Sw
98Kv3Hq79e1HtT0mMjemZnJqRPLIEyEOWn6x5gG1K+WBC1bsQ2xJ79LG1UCvl/sJpTd7bZisGHaS
rPpIc1qABsjWFf+8hx3yNgoZXZwsURn1OyOhxkI0HqhzReEWKSUjNOxjnVnl4+RQUFGA5ZVD3t3d
XlLJpcdE3PlVN6bJ2Z2BWE51Hqcz2HP0x7YnvwMyxXSInFyeVEeAj59NA+Xbq8X4QAsF91PJ2bii
RryoHPQy2tNkkZP1V9lBRFgQzYJYX5j082s/9dRSaHUMbOWcTce/FpjjaF9urcfCgc15+53KooNI
6XEC4OQhT25GvGVeDqtyAfiPpQu+Qzbmg6R52Lez+UiXAh7XFhKkka7bGLuozW73vYPWSNelfchk
q3ZG5fC0ymaktZ3uydoDxrLqc9Xe+67Rweq0ijuZ5uEugUWyi/SSMF5mpmEn020XclC0Wre+ZPOH
OnbTxNzA1juhn1NnuE591FMcinR6XP5qkrSaS0m8bxxxa/UL77Opeuia8DScimXF1v1bjZy9GEj8
Pc4z1mUTTNeUwzbJuaYPdYtz1rdEsK8NdJblaKM1gLRhHkr8/bSm8ZG2Xou6Y+Y/2EeWM0ltg2Xs
lUWWurcY4wmUTPIIITcTzhNSisfKiOlZXKYUFZt9orFlCyAfT71GqseFEJyGAMM4NY4KErPG7AbP
zCml2pXLSjcCQhVMlo6DDK2j7bgtCW1w0Wk34YbtZ3PH+t2fW3YXb5bLja2zMaU7fRQ9OmRlR7bV
K1vA9EyzkvsMXmEz+VHVNrEeOtK27H1Kqr3bbEvxFGtX61F3gnF0azYzAkGEPVwFaX4oGuMwJF5+
GRabSmGo78YsOVKK+d2zjGxXEPnkphBQy+WBghm99Er2nW5Zj28yl0rMpMsvU2rtdFpln+re3jau
E5IgNF4JemIv9yjp1XP3wH0DJT36BiYBQYG9JtsH7HwBNThJSb6rNg/AsrrjBIx4FSpcm1Mnr24Z
eNsiBwc+A85Ni+pL7BnnAIUMwSx5Lkwv+uZSdqGEXql0piSBgSFO8x+LPWXb2AH1aMb4TNZLHFxZ
Xf0cV70oXx0vhqbtO+3OBe6/Ggu72sWUItJRieN9mSGEriW+BfgxyMIFNToYe2Kj1rs0wuwN6YuR
8XIzrcsx2jnLKKPLx0OR+4JtBhCUqLY5p9h+uPWj0iAYT72XHI6F4szdocA1I5+f4Nou8822NFlD
hUWhOG/OtLxNSSJ+Rctc7vZHbXU7RSNJnTb15xjXJAh2si6zqdCyrFHx7luSCAZ4WYctmmcrVoOe
AfM0ml8yz0DyCJvpkz1FwH49t76/XVZVVYhH3BKooTzVqXZfDD7vj1itDrONJcjLa2gWRGePchmO
0uysD2yKGdu5j4Odr7qh1+hww2EYvOhBDNVnZ46AXenKXUuBMNp1tbMmw9aebpu7ASb0pafyS4Ea
fi7BSO9Gdh6beKrV6bakKDpFN6Eb4JuorK+8ROsam0Bfj+az6WDR1pxhcfsaNM2TGV+3c0rpDRD3
h8YZA2wYKWRzTNSMt1rqFSTmoiYbpi+DT+9Um3D6aA1315eFeeiEc4GhFp2kxl52ewHK1nSf84nF
3QvHTYD+9gnPfGm3Z9clUHM76SksRg9+1nRMTtnfWPpNBbLaOXncHazRQ/ZlX21QKL7KsQ3cd0bX
HoKWIJ9drrXlt19Cm1kmNxnwepn0TmGu+62Na942ApS+205visZ7hQy1KhbNHl2cNphFH8jiBrzE
MqM3s5+aX6zhE0009/aiaK25tTblpA+9FT2JOdpqYQm4eAE10nF5/BApZvIw3mhANEcVEypqP2s/
fBPT96ZJPpujA+ZpOTtwKw8OeUaFGuIUdpF5srfS+KEF9PSRvt3ZY/NToP1zOHabrewgfFVZ9aSz
FPILhgOmKxHu8sVBkIxzeATMioK7GAONuE1fVDG/RwbhUfwTDfl+zbFfW5xvbjfX/uSTFcdpCaQr
qOW7PyNJcIUuhMiWce/R9F2B93NnZEH+FRMfptABMd0pv1ZpvEaZde/8uj43Y1G9L+4Q0/XV6fb+
NZByXUm98OyM9lbNV+G33B1ZoDkecgvpDbHx3Dm4tKnpXlEA+bGdLrelTbQcV9h81Kil23QG51L7
FXiKhrxSm8XATmfMsyrC6Hl7CYXJ/h3pGVEzC2q0UKJTGFMBaHPTMFQK48XHTSDdfGQqQZ9WNs3Q
Q/vZv7hhzmiohI4ydBbsOK9cT25Q7bPIgN0LCHJ721enXghUZCLlZMigODjz99CQ6cdBL63r1aQs
4yVSwEKtwfS2tTtc87r0zlHs0HabQ5ZJvjWFp09+Tfh8bvCMIfiwS8MXDUV2yjdhGJN+7732GFXs
yUpUnEuNlWwQZvRiWezoMA2dIrtUOwxcuPgzQTtbzf3FU9QbNLg2rzDrx4c2HL5BG9b3EFXnYzIk
xlGKfS8tvWGYJch28KIsKqAxdtmFnjgemVic6lfxssAOPcfxMtLZNl48H5q00twn4zfP+cSmyHuZ
3JA3IbDPccDsSQij2VV64H1FR6AXFC5dUbrEjpbPO+YMSs0ohQnslIKhEN+B3XtbZ4aq12sxbQIv
N3GDvlh9hnycWim5W/ANiACe461KDt3gWNnwIv8QurgdYkOPcLJjlv65cE2KwSW6VcjVHeY+I4vF
uR4BmTzqBikM1ZZBvxlSX2CHzVuclPPO0DT24Fg7jlMdHOOo3yaqPAxYh9RusTC2Ftf4MM/+WYyl
fuhTvemXAYUdds06NHHE+7XZ7UojvaiUTODt06Kq4aJNPR4t2m43QgsAeYqwQZSMmxYpOr9/D3Pi
z3aXjU+hk3VY5QBGZ7U4VLr8ZuowO8dQJZdS39sV3VPIerQLZrwNHOkSF8fOLZdXrdUQkZddFSLI
Qunp9nUU6pe+zcNV0w5fXO4AqyId34oYiuhkGfkq65IFyuo0h9ulfFvIQiurNgMniNtikaICZjdx
ikzlW2Z4n+dZ84ZIXGJvGaPgZdMiBty2zBOo3FnWytJL5gdpTUezmv23io5LrGObZiKrtEwybwIZ
6uL7TWyc/che5XZBmDxICElHZrVGEOKOO5i4S6nh2RWkDdZpOjj3VcSN9jYUKlLMTd6YW9sx8RP6
Gwx+cIRk3fZQiJwOzr5haQ7SucVlXE5ffOQbsnab29HFmKryvqvZd95u6ZxY3LNy3WvnUiRleNN9
IppHF//LHtRP80BvCpwVJgY13DMbdNIr50WMfMuBqu24KH3dj8fb291KK1vBv7OfjR9JZmPZLWCD
mw5aA/z/jSvaYGc5ZKeyhCYVtr6cz3yIsJ3lGass9qm9sLsvJg1rK2/MnFVg9f5RyC9ydmiNDkh1
ZUgVB38iUKUssmZ2K2hoY9yxInudYhlb9AgB68dPcMZPFGw+pNit68wFaZ/Hu3Kx/Rm+z+Hajan5
kEDuJoRARhpDcTTKrrnrI4czcuF/HFNtz7UuyBkEcEI234SdAyomXAND4o7BrwHbAMsy+vEooHR7
VXqp4obfxi27PZ/L6V7Z4TPLX71sIuJjZ89ftQRIPJdG9TSNUfgoS2zXH7JH0Tfggg1dP0+6LDYR
Hqs3ie6fmBVTxSiKH9SQnD4GNKkiMWrQ5ZYIbzxEgRnAo/BQjW1ZP3LJ1c9tYy4jVvJwyztlilif
sRBRJxh27cMQTL9KTW3DRAj/6o/i1c5n8T47BpN4zOhDvxgZs+CrzcZuGJ3hVA2efYpTugq0iQPG
sM3HjAYAPbz0uDs/zQMVKCNmrbub+YV34sUHi8eD2+hII/wqyzRfvR7JgZEb4T0fd18S2zlsGp92
Flk9+rB+00mgtC0rMBO+rZ8l+qzbfMIPOwYviAc42DWNzZw28pvyZ5tk4ePe/9hMMFf0T+mjwFD0
rPk8UEhYfdIKLxNpATYbrrVshWXTXXMwwlZKwC0p8Jf3rWGDNPATkssS9D9q+yZVRIuzye0OZUUk
/7Zk4jAEMutGADKEgKBHKUgAljOW75ykehaLlMi8jYUhDqt5p7sRGLvnv8WG/oSReY0rgC6kcfaO
we276rJWLHJscChMeI48/RqGQAcgetjPSZzdg1thfNRnxHbddtyPhfFZDgPzcjYgmEt4QiOuuF3R
kkBlDk4SwsG8XtPFVM51DS5eiL03Jkz3UFdwcafnqiUQn83uc0VQpxnH6TqZ9UOY0pdp97i3qk7L
zW0XXNBpXmENpeYOVWYuv0ZhdLBCBeYhzgG89t5wYA+TcYDdG3imp+Wq7mAgAFGoF8NVm1iPImyd
fa1QvhwXy8dtVesy59HQ4WPMiBb+cI5hetlXNWHEnEXL9TLROBctG2jsyP7KMH5lDsVJsT+3INE0
BC0nOAwZfh0p1LeytrN90eGYlokIP1V5j0QBWs2w/bdaRfMhAPkC4JkqkptxEk5xsuJQ+SPzFjoX
avBLIY1fmiGv01oOVD0Y0E+tNZfvZW+kh6htXxufeGQ6W/K9rzx8+2NH0lBIkDPLNvW2bbjdHw2f
gfJcRvnajjzjLW0lSr4VbT8+3LKEpoH6fyJTQp41EEB+lslOLdn8+SGER9bbdOcpLH63ow5FY4Sz
cs/ETs/zyywAcJg0fS8mbpbDli16N11NASWUt6OfaeVfG57DvsAhVPDxNNN0Wokxrj/7+GXvTgg2
5RVTOaYkm6jrx7ahzAw6SxNtXROz2zcNcXDoZ9OBT+Vm9kb1ULAz29wutqZxqewY8InN9GhpE04U
FKNzV6YJphrWISvU82ZepuNl7Py4vTpOg7ycYZm5Kr1Uc9psAm/+WKSd6kMJcjDb4rGnUud2v24T
Gl4/FO/Sjxlc2J18xcXe3iV0NSK5mI9taLh77HgDAiO5KTJ5y5kFl11OmjpGg/K0vxE11ALHytKH
cSzUzoKjd8YOPK2hWcXHtLo0RmRf04gputt5j6bVwX50vzeFRZXTCIE5b8CTaIc0cOx7K29y6JjM
u6eYscPuNonFsLZv6iffGC9g3qYvTVy/wZ16YMdVfbaqCm9mamPbrnNOajBlGjsNXskcMt6nJB79
kCSWdvtDOxUFe8yyAVrK2MGnuzSf7fxTQGZMhNlD5+PCqQeXmARZyk3VV9MXgvLNgIE6SJE/EvKB
Wz0PxlOYIF8CPmt721hXMvCYetIeMueAPXuzURfdDOT1qppRFLuo8Kl68SnLPoKLVHeD4/Oa1ksi
pnqW4ZR/lz3RWIwtSzSaMilupMnhdinMcOyPjmQ0b85jdh6RCygoiB/qFvLTx/Wu58g4oEjSshDk
w8ZBQ/q9VOP0zO9n3tYaDhyBvtvWgfU7xw4j8QBVjJQbhz0R5h0mD5D2TjPgjIMIe2zVcRUQsQB9
ehuKID6W+ygRqy4aiOEK55MzZ+m18u3kSnfG06Kh51Ncwl+sg33nRbwOhUkHjRzeQ4iOUx5dguTJ
CPP43M8k+rIUinusut1cVfLek9hpfDcankmItAygSKhlJnvu21X+cXtjAIyDGcsMi8gLYezhYkTj
XqcqeWrjZi0pCjzf/ohxVHYubZIt0vg6N8Zo0+HH3Yxz1x88tyr3uqRZxSd9hGlyeridM8o62BWl
UZ+YlnHmEhO79DxUe9UwNxzaIXo16dYzMbgM0irRrNix2Rb99mXdoVxMRbmKqbffkneUVgNCuBaE
5yeFgWAwhu1g4D2PWyCvwq2ZUeoleJJHaf4eFeXF76OU3s92E5u45qs4ka9pBfImGDPchaBsQ6Kq
76QI8lWtmODkvvcU+wx4boqS8n1mtiGOI5xZHAxgiMkwEPuJlZmfCJK2GIh8skk0jguYtoyjl2Iw
X5VL43kRY4m5x0yaT6/NEFqX0LMvZELEzbqPCemR9olVarbyOmK52DF6TXadDJA/8YhXTL7WHAK6
VdQa3jXMOmozfI3Fi1DlXeQB5pgUCk4vo+IeUIr/1gJp6ZcKttatXh3fM092KSVA0th1Dzodn0wo
Ro8NoMzOMEP8PhH4KQuZz/fhMTdMk1Fovk3xSIQGrsRN4yYZBc+sgJ4+qQ64kkYpimLfPUWxrE6/
j22uax2m1nvzfR2+t3Y1rjhNsqy2tMZN8wz4t2s5apKo2ufcvDlOYCBufMZvdGAkNQ2sdX00U/NU
SkHHmUWYk9annZ5BSdpU6QC+9mFl50A1lylCwmkqdcly2Rb8AheWFsL+8MIdE6ZbL+zhQSz9bNho
UNj9KV75eJ/50LGzHKOsX6ncmh4+Pns3G9Guy5gI+H0VPWUDhsyC8+A98vwMtWDpqqiEuI5JEB2K
vnhPiznaB3XyjWcTPWMl6u6GxIRd4rjVm4vevB6NEV/7wF5A9B2Nq1ZC1MSb7GenvWTLjq+iVehg
eBTZ6Sa+evSTLGuNPQj1gNmgfXKjvFkbefzDI7F6ZeVnOihFtgVSyLpalMGxi51pBbaKOY1NIYI5
5DOnhxaAfVvPR+yFMHfm6FOUzPl35ZffwljxUjiLk3sSA0Usbd4c+zpVD0knjqamKIFQX/PNY9Sb
R9kvmdbuu8J1YheJ89OdxNsycaBNzkv3eVw9ZdDEw7sTXvuBcxUvVIHTfGU2rAQkralgBzl3by4z
QaI1KTVe8+INHRpE2Q5nqsik/xLUlEDJisnl3KbOEeNWvR+bzHsfdIphWYXRF9Eb+cE3AUwPvQna
f+gXv5IyYT7G5QkdPVnlggE+n4OEntDmxVuQikOTm2s1WgO0dTPaOIpKngbydtBC7eohIDzQ9CGG
GL9GpJEZPi5iz3XB8po52aBweJVMz4+yIgdBXSsZ4K4+xUMwnLM2ht1VGPPvrUdjYBG9jezIPaGS
0iy3Jc8KYQqliUqmuNz1Fn7QXljxJ0t7SFFZnp78IZ7foagic7Jz5ni+Gpb0hw77B6erbMbmREPS
lGkZpp1n4RIPKTGSvni+KA6NQu/qhlBhYCndxyIkkbL8bcjz4qFISSNwNLXfSlykK0cxZZxKHQOK
wRMUECxXnmv8/u2dSD2Uy1HdijFzSpM3JuXAUsTPIu69Z0VBZBxxJioaeH92Op4iOkhji0yHjJg0
hxKdX/Z9ucsjSr+aIjBgSvKBuB2fEsqNCcGUgGbyODyPwhpPA5MvSp/z5uFDhAiyr+nNTtjZLh0d
fnZUfS53ZdL0R+ltxdTrdbuoj9yfJbPi/kPeBn0IhgJGTTuyvR36XSx7cbaV/zYzQn2LXE8fTbIH
ZJjHc2P0/UuK2+hOl/X8HqY+CAa+F9olZ8cxNHB8tphv/LDAstnKDdN883MaI8f2uXiYwu7zvPgQ
tTSxAQJYPIxuO7yQYPnaYc9cu1lLGN/ujbdRA9Nm4H4d6FHAZk+8qumsJ1Z66OtlxnQ9b+MnA1hj
QAqL67xvgLWV1jrghw5OP+LayffpzT5g+jFw3gbChuX6ydnPGzIvSfap/YHeNp4yDBkfOoycM2It
eWmfEAfod+hKY28ykFulmgxihN944y/pv8i1S6gqAytS2liQFsPwysLwje0YQf62Hi8Oua8szeik
4uWzFxUusdJfIiXZUcbaXI3ZdL0NKucu9h+zrPzM6EU/GNplWE5xcW4DkxwmkJrB4OwzzLp7cuhQ
teYdIkH2piqm582QD9ubhDzTEDH0gklglgKR6sZh62bueF+WKSDKsSi/a0gsQRPlb0HffqIJYL6z
Byu9JJ4Rnwi/Off3xWirbyE4nYLlDdY+FR5eLesTfRUUhDftJRItvtzlb5mg6VKO2UFNVr3mppix
SIORM0rxHIyl+YodqNt2zPMy38w3eQxRO6L2a2L8TFfs+Epb01ffWuhQOFXa4XUQUw1Nnbz40r5k
z9Fbwio5NmuHG+AQw6N/HRRmyIbiO5zMT/hBUVP1S86sK9SHrHhl2FfjmFmSMWql5yueq9jDZ/0I
jHYMGDSfbQMMzG60f03GM+7jtYPXG425m7v7tsJ4nEI5A3WFljTW1H90p9H7eZ+ek+b1KBqEs7G2
T2Hx03JJnPHL1lTRVoN9VYhGa1QZxIsB+EMD2K3LPSBpLskYR0eHiqfB7ZXNJXjKnN0SNJZdyVgV
Xkm0SWxj1yhcNnZTOo9zbg17s+ufzQRlQisPr0Xjvtc+PIKmoHhq5jhPcphV0y0k6HJt3IM5uf/z
j3/7x7//2/fxf4c/y0uZAXIp2n/8O3//XlZTA9Cm+5e//uMUf+dsV/7qbv/sP77tr//oHy9lzv/+
x2/5b3/Q8uv8x8/l4X//equv3de//GVddHE3PfU/m+n6s+2z7vY78ESW7/z//eIfP28/5WWqfv79
z+8gobvlp4VxWfz5+0v7H3//01LO7ZX6eKGWn//7i49fc/7dK20l/dfpP/2Ln1j3/v4nDbF/E/jQ
XYYflmU5tmP9+Yf++fEl72/Kl67P1sLiQYSv/vyj4IYV8c+k+Jtg57V80ZEW7kP7zz/aEjDM8jX1
N/6zZ/ElSzjs5Nw//++z/8vb+P/e1j+KPr+UJGrbv//p/flH9fFmL0/OUWTdLVDOeM9JiFl0AvL1
71+vcRHyzeb/mgSGn7hO5dotXIAXAQznStNcFYVutUWAoJK9pyGX32e++6fX6fdv8s+PzNP7z4/s
O8r2bGH5jpR/feTSYYeotGHB05oYo5nKrF8FTPTfV+5fLtx/fhz3v3gcW0isDsoWjnT+5RmaAwD5
yo9plh6ShBOKMlJ8Sypjnqnq/AU0g3HJVR29/M9Pz3HEXx94ecc93iPTdKVt+9a/vrQB08Yqgg+x
NprITraJZbvyvu5jsFZpJoLkVRcucI+wduNDOJbVN9V2bbjOvULVV7NqA4RrsyKKcEdGl7YkPJou
tcf1tPaR+tfam7K9Spm7AsI2/G7jmrnoDk2rJlhPhUpshH1vwJhjFxwD01FcgCtWL2wT3UPZsdmf
m562hHTqPwERDhiDpsIJj2QbvX5Bi7jpOq0Vgp/RR1dOeeVjbU3Gt2RpDsCuZXxq246QdtlEkEj8
znxmWGLZj3k55PTctzBSK9U5j2nj/WAN4/SWpXp+rXV/7UPoZ/C2QzcGkTNR+Tfd62EidG0h4G+k
Ut0hdnT8peoa/zUOpKS+U+fr3nQzei47lqZmqBXCpzI68NLLnzge49bftXVOIUQBJqnDaIfKiDxY
Ff5bUMMDOFt13wBWtX3FDmcACwycCcxlb9oGsCFS219V0rnYZElzcs/uu2DPwVE8xZ5jqbXLJuqx
zubqS0pw9AsoIPvZGko4QkzSCNzU6bFwBt6vkWHRLwamdENmieqO6QgwzlRjsQKmHl3kRK2PjkqT
gai2HzIEuYeucgDYKNyhdBgUVHkzzcSKCumFbLCYuXrzDsciYxk28aEHj5xRf5IOGN3mLsK8MPs/
SLoXj6GRFb8QlpxD4Y84ES0NkK+k60TahM9t4ryPpVukO0zr8X4AtkP4ppZyVxstzKkKJWiaMsq+
fctct8lEQS7hWm/jc+441tLzV22HiVyRv7xr27TeGoaoXzpZJHus78kK0aN5cGerne+iRC8NFqUx
nZM8nbZYBYDPWSErKqPq8ueMGrGiLhHeaRSbSQ9nfOBAO7rYRlqm7uJ9QBbTaHWzF58MrzbPndHI
UxwM+jhJ6Ca6cuZH34ympzo2oTr0gU2PaI4hmIbcLvsqE0lnVWiGLau7RHJPG5MrqateExm2V5yc
4snUlrWHIIPjWDYttTGdMt6z0O0xuoDc7cWI+a/q2pY5Z9L/aJLGeBLQry69bMZHK87SX1Pd9TTV
1+6b1FUJY0TnV2OI6DWCWOCxU1b+VorS3mhnhunM6zcitdcK3EPdfSaM7fwKyCGplUFqBrfhREtZ
SBV6oMuOQ58V72PTgzztMODWc2K8CgusImkcvaubZl5LDT40KitnN1YW0T1Gdqecgqw9wcRi43KE
ou0gB5GSEtM2+ZbvrWsBSdNWQ9ddEP2gQCY+Srhs9zLo/Is/k6n2Qhkjp2Vcw8qJEARq2v2sbgge
2HjLx8KNLXzt0bwfMZ89zQMVCxX3+vM0QEQPUcHXZGNG+hYZwU2DAJzUNOzMpYLIFDtp+zKNEteO
kFzLcsTcA9lGcKzmlkovSVSfvRausYPFfu3503wiSahPc2oR1iYz1PGCTpKA8WxhbnHz7ShTtddT
VbxPmQCLEFZheI6lhHY1eAS92jb0dozny/fKKMxd3+CPgHw2Z6cqafNdGqQjvpZKcm9L/b74ipe/
++YgOtyPxbgc95FD1V3mGNF7S5jomC9G5Vm206YuSYY5vCjrWcP0L4kI32sjmk96cvhkxCYzjyrG
UTHWXvcQGMO4zoMW+BFX44vbQfMaklmC+ankD78jlxNFytwkVZPjAej6x6Ku04ufdvZbwi3/wsVm
kZLl8zZNDO4mOoHXqcM9KyUYe5AUl8DupQcTsZS++AAP3wOgsGGj5ZJbY9O38jwD+EGXVXex7PC6
1egnihHXi2q959Yc6SSSFNgVKFcMHUJ1SSw6omZaMg+oAQhFjZ199Q1Uepcb936qZ5MczY3+VvTq
pavBj46zETyYQTieszyOHjASunup6NcoC7RFJZS5jZPU+jw1YbZm3zNJQmoVaEI7oN4JwXhLkdzS
S4tfXElq1GrE9XPWx6K7A4YTACs1+/dhKvN9MOl4UztYNQVsntLPBSG16VvaCxLIdVmg3lTjpi9N
6s3Srjbg2CuNh66U58YbjPNoSWcTdTSFuIw+z7YpxXNMnhz48Fzdd6MY7vOIyi1ov+K7xqcJ32Ch
/qbwYtuSMZGTGRVMDKrMfDacr8rUTMXrEqO7b/EJtZFAqFfxtxMeDGxFifosTcV4lVzjfZWX5b4T
TbbG85bfNzbU4ETZDIYtOWxaGeluU9mzvSVi0D1Jkt8RVTL5sso26ExlpcLXGkwPqRWozTBzKz/d
l23W8CID4mZx0ACFWSLICHOtXQ1wIec06JzPtWsYO89q/Me8y8RbXow0WlRYTLgEZkn22zLLV7BX
fbly487/kpkNQCw+UGCnB5W9GCE7go3TzByUc8K2YpeEE0cS0y/VL1J6kiyY10BawQXu0HCd2SpH
a55wtCO4gx1M2AVEhApRVWA+OYBlTSHbn5rxKipabHjvwtZzz3glrC8iBAFezq11gRkzzWgcMUWU
+SDqr0YXhAyMUtsh0lmaA/0WJqh5Gt5SDwPJ3Pzostb+KXLQYg2gFHVAw7df2rTpsQDG6oxXEaNO
G6Lz3uUU56xyRy1wVCusDyG3wW6f64g0RSMdKtcq2y5o/elGRkcSPYr7e2O4b25Ywwan0KJ56vzA
PjTMs2BqWnX4MkUW7b6UbjDN/j/cnddu3cqWrl+lH6C5wVAssm5n5AzKkm35hrBXYM6ZT38+yqvR
0rS2hL5o4KCBnbC2LVJksWqMf/xBTOznGwp7Y+fkA62cn1oYXgyWhYGgMp2I3aDqQc4H0Uz3pkSg
klLKWZu0JiN5iyzHAHhVTfBoxybs574U5C/VuZ4P29QMI6Y7fnrAA6Kwt51YogkI1WrQf4wLoDjZ
aiTsvqkEXFk918m3CBt8ZWdSLHLOFw7aHVyB7Kp2CYxaWF2EmwlKUV4x9CQc7wtXPJfUMPi/5gMm
WhNDGLrYrsxKRoFavteYEaAjpWaUa98pRnxYszR/bGLfylZdGwcQQesSG+jEdOqWuE0M8CdRlScK
zFL7Q3QNHNvedExv0oAS1x0GNbeUd3m4huEHN2iOYwdWQzszASFK7DBEk7uzVBFdm4OtHVWqJ0+w
3+W3fg5ZEDRF83nUkHKsFMv0NDKhvHEppU/FFONGGaNW21a9lHu9jNQarXY5rEuz6Y7o/AFXGCWp
fUQ2gr016lF3tno7w8fK6wJP/yZ3CRkTeIBMmoEHZey2418c7PMZsuUwbazGHaer2W1YN7a9eGi2
Wr64iMU8bsR4Dfo9C612ELgaOW9ILyg6IT5r6xbk9zmlYVD37Hb4q058OqQOyoLFD3CMztzBXoZ9
wXT6o95q+kmGeX5tRKMZbKwWJ/shafjWcik7VNWUDsAnMSM4s0iDh7DG34k/Ufl7JjB3uVNljH5k
5BlBVK1D31GbqYrbLTMa00t0JGyThk26AZSKm3yEs94Um+3XhGSen3NixF5jIE4rJ3JGscNMvwoj
Evcz5qGohGqD3KCDNo1IgHRVqCXsIoiunFp1NymB2BSK6dC2LEVpNsciHY0vgiyZfGXjAlkuK6x9
Jl3NggPgD1/nFNtFbHIqCAIkTVd23F6pBvMu/KYr3fDk6GCMzCfT33PIwETGyJfZil0bWF4WEL07
rUC62BH095/ONNNwMCJHEo1jV9nO7gGCHzaPeeVsPm4Hadhfd7sQN23DoMm1XUtYynUuu11L83UE
Y/TZwTRSp2G2RdMIQt2Ifvdyqf8FqOam/Cun8v3rr/bqR3mJ2Pz/iMXYwCegVv8Oi3n4jy/YCET5
fxya9Ef+Z/MGlVn+7j+ojBT/sgEeLAfpncXbEGAT/6Ay0v4defkHlTEAbAxLGUrgTWDD6gVJ+AeU
MZx/SUeYOuaGwvkF8/zXXf6DhPzC0t7HZN4iIzaAiAscBGjAh2yBAy2IxitMBgcZcwjgGDDm7Xdm
hFmq629fPZh3wJe3oMjvl1hgoVeXkKZtKGvgEmMorly47TLYRKW27WFN0VecPr7aW5Dpv64mFTo3
WyrTNN5ejb0sCVpd9zdECq7z/KYQ2bkops2S61nECJS7w8cXNN67InoiQ0hDd4QSF6CPQulN1zz5
G7fvT3By9fSEum+VEFJQ+RMKBMLlUDkUU7AXYXKMsukaWw5vCixvedhTz7wW2bmuyYeP7+zdG3Ok
buBcZXOHF/uAEQtj8Q/yoYJr93CDUB4FqKm7U7C869p9CtLx+uNLGiz0V3vPr8dvvLrmst5evWxh
Bgyt9cHneYO72IAn6Y+FiZwTrJiTMd+Sl7HE1mMHhJxsZY/q/PEdvLegX9/Asjm+uoHWTaSNJx70
QyqbWA+PoUi8jy9hLA/uv4HMX78kM3eTT8d5gd3eXiNGD1+4AWEArl/cznr+PXcRgXGtJL5W/XSQ
mWBO2p2aNl6rtrglGgNDtv0nd/F2m/91F0zXDdvVTQm/6+LTrWFcmklS+xvZf4eFv0nGaTOje5wa
FFO5OpdVeFgs4gOiE2zFAkBNO32pMvcpbNqbj2/GWj6ry0fiCAko4ximDkng7SNR/kT1ChiHcviU
+0Be4EEKs+oEApcme2wKETFSchi6+5QzzCxwP9aZCCJeOZL3gixiJP1mvEZcenTDdNMZ/janxA9g
ZMR8s3pMAEAJvEUU69STNK3hjjGsbJj+fTdtPv5tjPcWEZ+ya9rS5WQUF5sIBnm5FHjvblrCRQHH
122DqRTBBgIReFb1+zJkKJcgH/MJuxT2lcnXNannsLHXH9/KsnlcPldXR55hm8oSv4DfV8s58/E5
xI3P3xBkpo/QKYdpr2qSWIt+a8XZBrPSXfjJ+hbvfcQu8j7LMYXBMXSxsqzANfy6jfmI9ceYbCHb
5VseomOVU+Qg28vACJPwm1ERchijde3FsQoCQjW087KjxUVIUpkGeKPOHfEjURfslo9/nolIiubN
6AR3csnFhp0+w2EhCtySDyCVDIlBq2IiPosUhmt1UxIiL2fyllnWZmWverIJ7RnzHP0RYv4nH5Tl
vvdFuUwpXOjlCIEuz445xONaaylIsdj3DBrvUh3nNPNc67s59qc0aw/9fCtB7uCU4TY4UTvj/DJp
23zqdtHYHfoCP3ojO7fJjw58HS+yY4zYBhrg84jaJxX+trShLI83VJPrURPrkshl4RMYXqmzY/Q7
n2BmpwZMRQyR1hiBDBIjtPh+qhMPN6XVnGhbB9fItAygKFQr00k9+BGYjs2boCEhObNXy/taHrhO
ZlcTd+sJLyH+PxxkKtht0KH0+Og0i4EKODBmuqLAeEzzQjVcQ5a4liuT5Jjqpg+Ga9jcnnwOCHor
T6gUdtLRD3pLXx1qWxFLzKaso40YKYnNK2l1p4T6PQmys3IIyONroHHYpda0H11M7rg1ibtkNzBb
VHzPEz1XfuYQJ0QkJOVj08r0uZrak1UT+Wg2h8HSdk0z7klKXU9hfJxHE1+GHOZuuxqmW90yveXJ
t9OwwiBsMwXDzhSkx9fBFr+uzYJrgLEeNX4UmxJNL+SMhFB688oNpj044t6la2jhU4Jj7IeMBrou
fnCAbccGR3jNwa1xQV4HfjHhfsmM6N5J2hunCe7966AQj1XZ4DHsrLI5PDZlv5vj8I5B6S3T65VD
Hp/Cig/0YtthrQYWdpDsVxLNaOXcuiR/cDzviyDapmXPmrY8X1MbZT7ZCGKRV3+JlxPS5r4nhV59
M04rGqytvbetKyYdq549ctkvC/l3yNtdDqHljVfpDaXkxsq3ovoOyPVI6IJXYsGPHmRZBvswITwl
EJ4Fx0yru52Rsh/Po4dcWM4o1PmC9Uc94lNkI14pmumlaNCG4ZRGGrbl2nm5XNHP+wAStOKn4Six
BVjaCNWuU/chCbRt5uS3y8Uce9rPhK6lst0xCN728LYbDoOEnCbXFQyp8kMEi9lJMSxqD6M2H8L+
yqi7A5Y6ayb68K6jdUn0W26qc0wCRzmSBO2M+2VP1iJ9n/iYKgwkL4Z7k9+oim0vYAoumCSl6FKI
EvB0MnXmwd50f2fNsAMsvgvjLRJmSDQUYriix26P0GCfaw/LP7F73jevZGy6g6X8nUsgum3LpwZ0
e2zhZveac8oGfMRSkosoZeOMdBZniR1B84cuK0MjkxnNoSHBCr3bOmdxjjPD9JYF2s9eQ9o5nNEq
OxpkOCx/yyrgrpI+TZ7ZZuYlpr29iibS4gFBORfWNpIP2+L3pz2GC4LvPRdKl6yYrcsaw9EL86t0
E4Cj5qABJVMvF+ukxJrxRwT7I2ZewBjOi36VJAMmevhB6yS3LoZqBPFpRL4t/+4ajmN+Hm0yHLNp
E3N0p/a81xAwDeQXGlXiESOxDmJtN2JII1CF9nB0yMUItobJ2tL3IBfHGrYfk7Rkwny+4VIj4Q4s
5lZGR5vNCO71ba0jI2fgxJ2AjW8cM3iQYbglyXulC9a/+egaHXzq+GgbxHvydpcaIiE826ij54aa
QWC9FzGsRGTjsynAmfKGgYsw/zH5yfDaATmfPz6P3zsiFI6KtmS+66jLomuuK5m6YFUby61vHLdd
LJ/3nW1+cgRbbwe6v4o7Rf/u4GkqCfm4KGNjXxCRzgh9U2X2MYvDfchvWGMzEKTF7bK3FSaHLz7q
0ZR5vTkxu/G3hZ9sKlYFoxyX0tPn85ubea9Gf9vrvDjb/2r1yffAeGwNAsXK+sZnY3Hbr86YnhHz
r2NKyI+fl/FeAaNcqRZiGy3Z5egdrDvMM59ZXhDFz/5wY1fhtoEmY4zqkToCv+KUDArhxSZkLP5b
S4JdkD8bsvs5W+aVsPnwY+G5Rnuif/ukunq30FPKMV+KaAMG3duy1bTTISXZHAhqYLfA4K4pWgYU
88+xnfctoo9ZdVvLtNeO26zzofrBRG9dOcLLhbb9+Em9u7Je3cpFtzb2mZY1DrdiW+O1UyGJZsz2
Ax+4x4+vY77TvTgozS2FgYLBCruo7noM6zWztRRyh/S51MWVhESIDYnnLzpNF80H313e+1uHcXnH
3kTsDhBqf5rqG6G03XJsKL8+aPjb1Ix8guKmqPpd1rFFhN0n7bzxzmOhFjNM6Ug+BfOlF3tVAMtg
qlOnJjK5w61RI8osrOdNo3HAPPHmYDKHqwL2wbL8oWNunI61MicYosJuoN74+Nktj+aiGnd0y7Ch
2QjdtoyLR6fFjsXkXlebzPg+Ni8DuNPSxRAhssVC+/Dx1d7p3x3dtQzDNgTluHV5tVI4RZJWamPG
h6yztjI2N7GPuYg57a2Ssqb9/vEFYQO99wuyrVAFs7eB+b79HlJZjzi6c8lSUJFwKHZ8qm4d7CJs
gPH0xhX1avCpQCv0HPyRBdSI5gA/kOwclDZ5PYm3LJkGa6fsKCr7ODGcmcAds9n0kG5Q16TnQYWb
GDdUKyRSLac41H3C28iLLfQ9Forbaui3A2FKs7Ue+evZ2G8pufZ1EFy5MjsjDNnPP4OKYy7TcF2H
klA1BDLF695VZzSBV25oH9u6J10QO8gmOjYZ1Wod32UxWHZve+YSb+onh9rpTh25SjjY3rP/6Gl1
rmFkqG5DdpfL8oLJuJtico1Ly4P3fnQLHHXdbjtw0QW/WA705ZtYKnDmZdu86U7LDlemtAo52k6L
AMJybXTtjZhYofQA0yywYJr3Lp3c8uV1imO4qW8IPibyMVxLlaxVKryl5uXcI25xqZn1OT0HQtuQ
4gMnLUZWkPzd861awDiiG++1nyCLNxVlEqRMrErnfUI0lixpGqLmYBj9dqmfjWrAfnrX9oTg9ikx
cdo21LV70mD3KBf3LUFw2uBvW8c8CrM9Sd+zy/i0HDckxh1983tU+fcYGm+DFZ3SqcEeikkooJ46
Ny1HSO+erTg4pOPV2CxR8kTKk/ZmdCQaUlykQEIliJhOSk/EUN6JPeA04glfuhOSDhYmZL8L+x9a
gsUirhf0KBXtklME26ZV58lhLF6HxwHV5/Im+ra60bPgXk0j4lAMP+gW+AFQ43d5dlpwJks92B0Q
wWhdDc13y049m8Yzc5BdZrQSSUg4vYB2/DMmrh1T4rrnZI3stSAArtWj9SLcNpGtpU5zzOQfMv/O
v2IKLVzq9h1eom2drup22ndpukGSsUUJ1lBTQcQxqmkfsV8p3fiD2R0FvHXVaCNjbocgVu3sKxqJ
fLpeblNx9uLUgtSSZcT7CxTOvzMFaI2Xhxyv7eymkY9WV5zjmhav+S4NrO2H7HbBUV2fwtce9kZp
HYesP5RTeLSIZ12wizBK7uYpWgcFsAyQC54NTGCC1YL22u2RxvIqR7pHYL2nobcM+FFdRe4doQ5w
dabkmbpfMHzSps0CFi7rVo7THnn5ph+I2eKbWwqQTDWHCXfqiWoDP17C3AdgkRaZ5bRpfT4fF+N8
eroliSweiLLWOjjG4LOBc9IZGS7yZFPjdRF3btMeGTWF9sA083rW29uPN7nf0TuIjExH4EPiHa9o
WN/ucQoWUMfzodMKtIela8nEuDFFd8JSbbcstaXeiBJ00g53LKY9LgoMZNX9x/cBtfPtWcJtwLaU
gO4WtEh9waBeHWwYVmLwbI2QnFJWN72OjyuVzwqFffVJmWOZvx1cC1IpIT3pLo4M7O5vL4bvhpbn
GlwuYcdHbV5yrifE5VET3mdkzwOVd2b1Y0HUGpHcaXa4hX9HbOl0HWJxQuPZ2e1NVYX3U+E+Jj07
l2UedfVI8KXXh8OuSoF2xuGnFIA5WKCFEpGIAfd8nKt1zOWy7skq4u9Tv9hLSe0cJ9FxmDBpZ1ha
TOilXCxnlk7MATgoSz6uyPaMiYYwwovfHPaDJIoOtHiWhDdBTtkzUdsPg8DNOEtwye1OioYDA6+r
IgGSAIponOieHuW+4fPMsElRct6bOUh7MYw4pA+YbunfUbdthuQBl0OPYSW6R+T2TeYwVg6Dr7E7
h/h9zte5MV0PECYJ0+1PpTyPCapuWz2YM+BLzt4+Z2dRy6tkSB9JHcotpAFJcdvW8A0WN1m7Nf6Q
FvRGPGEiwqCb7Ng2LPkcWMP0EW4RPE0HN5bf9QS5/6BtOXgw09WOuEQs6EZKZwox66Ht8XTLQnbs
8CjjGSeMYT3pqQeL8SfUz7+mEd/nxAU2mh5aTR1dQiF6NhANiA6Z6j28vB9wvHHsyjzyOB4KSSVu
VUQMVto5S4KvrdVvIwWQkHi4GuE6Uvl/+lW/ZXc6Dl+Gku45io++m9+2aD9WNif8AicQwXg7gH1Z
3McC3OGufl+1hK3wjxLKhNY9a6Z6SLgNMOs7w293y4lW6fSIdQUNcFy5oEWIf7fLV9hY2tZCJYvt
NfArgjRAL0tSmUbmZgyeO5uDpYTaHg87tOL3ywnilM6TAXkK5snagFQYqnGNPm0tSqJal0shCA6y
+hDl4gi3Z+0gxLarFDpESyhstknsceMzWJZNmqCd5AymCJi0uwUDkQ6kTkKRIJXuhiY9O8Ofeqgf
khgBUcx5qc332eD+1Ph4U8K2ukD7gvsIASKDkI+Flp5zlDOB+zcku1Wuhr3yhdeUrC2BEM1xBigo
Ty18OT+Nd6jLNkuLXNuPqSseYv1stLDLSHvA3+vuBTtSGTrwzQIrxYuvCA2fXdc3pd7+FAAX4dA9
iYWfkkffJOoDDI0IKFTZjwgNgDShe07pHeGQXyqMcbQx8hrTxYw0eB7aeBsN/vNkYvbotM6jxE1E
tIi35bDr3esFX1qwgYFF7Dfun6OzqAOAjzjOzTFYa8QUlz78tLRbdzhUd8OAiQ3bawE+WnIuSmdf
GNZRdd+RMG+X7moqkPS0P6MyvhMJjDJkDkspvfwpJobHpasH9zw3jRmuQllfBX8sZUpU1T9co76p
0em4YqR0MY5hdmu5MbBAAyRg7rFQh4UKPh7k+Y/ZrHdxhkAegvvVIND+0bzF8/BJA/fOHuti8QmT
nsYAiv3SCb/a0FsA7GxqyIRw1UBhbK+X8mjBRBtBhDJw0sfnh/EbRAAPWDLqYl8TBrOoi+vpkcRg
qMVRqYfPGpgQdCg4Q16QjvR0KUqX71YWkFvMT84T4/ezSzCPcF2Dzp4xibyYj0wu/4xYBWdTuji9
op3BqGkD+uAtKE4y63tQ0nVkJN8t/Qd89DNd5TkKMy9qOp4K4a+s3Zen8b9ARPi/phmhRfv3NIXV
jzxIf/z5VxO+4Sfwd37RE5QJmQAumW4yyDRpbWkIf7ETXPdfOpoCmAEM9NAiLmqSf8gJpvyXtKAm
MCYx9GX5sTz+ISeY+r9sBmcsDSQeeP+a/xO9yMUKZ5yosL6B4sB1pMtaX7rVV19UFpiTxAA78iaJ
NKutoqeEkUNG02RNjLKVH4tdro8jlmgwA0c3dFevHtbtr87+tZ7jolZ0FsmKxa5gO67jGgw3L+4g
t4yk6fM8IKPIpccw1JbYh/CubZDASvi7U07rYWiutm0U4VdJ3vYby6JNGRsbjypD+/nxDb2FBH7d
D8/cMFzLdRUUkbdPxGzcoesLEXhoAYsdzv+IwLAigdqIvwqCb11Q33Rd1H32IN5ubi8XFjoOu6Yl
0LcwfHh74byvYQBLExNCmpRih+xzOKiZhhTTYgYUQ/ZotfSWVGkwfTOv7IdvtS8FlT2jGqImHwg6
PU0E6T09fPxELm4M5RJrVJpstwr/RPeS5NDpszNo8LC8TKBgzVpfOxNt6wO/oy2WKGIJnhbzZ3vv
xXt4uao0IOcomD3Ob+8BArhsqnCm00moOTq/kxhDaM62JS4ztv+agyq/nkI322Z44BxmcgP6tny2
Uz36Ouqy2FidnxLSMOxdiKZH02LEkWSZ89lbu7xNVgrkAFvnwRiG4ht6+9bsRIDx2S4+m0P/5IaI
K7WBSErMUvFDTpuSFLf8j2bwAgye1lkwq+vW+j4qt8X1K3Cuk80AJE+yIUnKRAO0uKX84o/9W8HU
BQDr/HqQjNjZZdSC8C0nzatPXKHocBgYZB5mfvaVk32XomL4kk7heuhEt9Y1bdMLi6AdnAV3OOg/
FmU+PvRz96iLTrsyAvUJ6vb+LUnM6qkbFAzsi15pFiExrrgoenlrfE2rxjhaqrprMgX0MzG0c/WK
2qLXIk/M/jMw4DdsOThx7XInouKB/fL2kyW+fNX/DTv+eki8PWvZcqEBvBzHrx5SQMwfUWYc5b4l
7E1dGFDkxyq/d7Q23DSGKq/6TsQrxEsYpafS+aNdiLbkI6ThVP+Jd1iS6Q8JDP9za5EKOzm2ecRa
z/J6xbg2jurrNvADDzwV30UXxCmkd97y24GF9+k3n93xySiPSZGjndMJCM/Dtj6EtoPGxnBKEJNk
3GLmlRLADbMpNVzq4grXDIRXWEyEXbPVukSAkrExSRODPYj6PgZy5NDrZvbVIAzkdvapKyX8raNW
lZjPJtg8Lf8B1JxuA59YJQNewmks9g3Zwjf4CwO7LfpcUEZoRg3O95OdmTfoTY+TMf5wczlhdIKX
DXrYcY0xzTU5zMMBx1W8I4js9WDBfyUUsVt//LoWbt6b18VZCUZsCHZNB9WjuFhAydDbbAgGQoKh
/0s6HdZQoJ5ru8uI7SvNxfUtOmnTgNX0JD2FGOMWe1d8w93NkH0xteIrOjlnj6UDQE19NwRa63FU
JusklGi0e2ZqLopys4VYOsTtuMVTNKSTtr8h8csrjNl7ZNU4xuDELQvNw9+3Oae64GQg6uNaYkzT
9uYuNKp6oyeO/hC3tvXZ1vO2OnWY9ZiWCbdcCdiLJlHAbz/sqCAdHrL/oqYIsdqqNDC/aDdVP2gZ
6d5MwcAWeYrvls/I3MTxk3dw+clwebSeLvsKtYhOtfr28lrdMtlvu8Yj+SLeIWkab1pJYnDZxQwn
m31Yx+V1iWqF2J50mweuuJezcwqaHE9MVDHeoDfYag8kVeZRSK1Bvqimd9Oht5In+NY/UfKn6yb/
lluxjcJKa75FFXGQdG5tUQXPto47rCAmDD7+XsTFJszbCoy5MT4ZsL1MHC83B+o2A+t2oRvUbG9/
08LWYwD7rPBUyElM+syTreTWxLTuJg3AVGpT+4YUAoM2wSk0DNW+9DHqyEX7rZrK8ctYpDOe7H+O
KW7OvSoDkuwqTnhA4Z8h446dwGRzsRnB4YPeyS/c6NzTcTlFiPRLh/eTY0OxyobK2dua2xFZFvQb
N8mNLU2JeV8kQbyJM/Uzwv7UTQ1SQ3vIDG4SJztcz7oVAD2CnQrQeyaKMczJwkiU2Imxatf43zMh
pMWumZRs0xjDjrOYm/2EZdShcPBDsNWK9A1S12M38j5eRO+VFjxUTBlM6l+mIW+fLJ45VYI/SO7h
4yp2/C9zYxjYmk9DIz1G/vuYDeqThfvCMbp8nQIav+SycPrE5esMJz4HpJeeBUXlZ43kithnv3yo
TNHsKocJeBsYe4sNAzMbrffSoPaIRcHcpLS/dq0xHaLSWQzlOQHGkBweEdWbBvnBVgydtcoqk1BK
9xPS5UuveXHXOo8KYrLBvEpc1skZPp9gujSAdZunxHtJ58C0lqDOdNUjHDMK8zSIGj9o08fFWEGt
wvERVlgbOiRIg7uRvrOqdTkfnIVNlYbLFEaPzkRP3lRGsFO1lWxb+zlxjY3oN74V4CRkTcdoKjf+
EEy3pCgQhCdqEhkpqjoSHEWp8NPPym/QX05qKC04SRx+gBvAgW7zVIbYIyImgt4R+9XaiQp5LK3i
J6606a6fTdKYZrxMK4gp8D92Y1KJ295nFoRkllgxx6o2yexj55W1gtDiQV/peingyQET4hNpYudj
3Vi6YxCjjXpFpWRHIFzDALdPnsOBGES/L3zcP2LmM1lrflKivjAuL1+Jgr/HJrzU7ZcVe9m2Bjr9
CL2hsr72jpOh6MADpfTFk8UUmxfQ9vvKQpA3BCVSIItRLoo4sbYy/xEpU7VN6yUqtdRSYp2n8ehG
A8baIKyrPJBo6pqUbCwpAjwRY21TCX5lHIOvsN7IEYg8+MQHnUSLI0lsEcnRyCX72sdnOcE7FRH0
7dyO6UOkT+mWnGXsgH1coCZlclSnhoRvE0AnaqJDnQDVxh1DAnIOFNKs3q/dO2K09H0I0XvVVbF7
SHCqwl/Ekl+sEq/M0FjiQpTzQ6+Ls+XAlWrqFBNZhH5rZmDimjrDKyPcgGPeoMyL9FqL3Ida05DD
RAO0U2T8OyxTqvXISBESgu4l8cqpm+aTYuEtkvJS2unKsaVEsAF93L343LWeRF9XC1MPb2QuECP3
6gRP3eVL7yP5yY52WZnQLBmcEcsYnQKX/vrtjubaWG2N1DIMF2eIRF2PCWiiG0SJ9UT4gTetZosM
LX6Ij/0U/dT/eEM1XoYedCRUsZf8Smdceqaay1tZEVyN1ZdhElvulR2fyLjO/bQUu2APvDxe2mVX
WGjI2Z0Wb4vX7UVG8kZgNRCie0goJyP6HoV4iQ9Sh38JsXXM63hPAOA+lI67b2aq4dBvjopQIKJ3
ndajRrmfMQb9+Dm8nMkX3yYKHSE5sNG2Y0nx9raQiSiieSGm4QwQn2d8I+0ECtusT90h6APkcGMw
nO2kkqsw9AkjYHXuCvodaGMGZYSmvHmzl4NRH0sw6UyO7dlsDbJOk/w2LmW4NTXSfSc1ls+ZEdv3
hcLPxtTxk/KVQMuJKvXjX+ndJ73IjjCgEOr3Rk4bJMNLPSmJEkihxfL1yhZHxdgWDI6zcI2TNZQR
jKRWTsiOUiwmY1XHyY496FXTTRr2SVa5SBerT3ZC4y03/dci4AsDqeRwWti9b5+2mclEmiGx8FZo
3VmaBn6vnUWjU6ooMsWAuU8rL52IVdNcI/3s6stPv3zXciFAubCMmDdeXD13owqjCLP02qr2r8j7
g+tHgDRvQdFG7TOQLT2zedFqrZmVewwc3I9yPLG2NQJbpPdt+Mln+LLqL28JzhOcGuALnsvFLVVu
ks72QB+QM41YlyToxnQMlBKuiw3jN3fq3DM2X109OlfsJ/l6dFL/KozvAob8aEnLTVrhreUbjKcG
/2h2Q7SvBjWdk44mJSj1U2vN07k09KXoeOpq/5MP6L0eHauThYjjOrbxW5VEb+v3GECXngh1CTin
Y/rfBlf5oqJMy6uiY5Y9LPBBTIacyIeBtnMKzmbdMOWp8QeOU/3uky/gvRet4Olz4CrGrZcSCPg7
2G42fAG1oznIlx2D+Spa/D7XCq9oO3ItgzSCMKEitNNkqNA0QPrEEddrlUjvatwzTAzPNx/f13KC
XL5shZxXpxGSDkjq29VfGg2l/OAWnpNH7OrgFShxMty9qFCy+mve0eAPTvUJsPPOVc0FOzXoBBHK
mBftX4artT1nYQm0VD5NMjXOjkyQKzDh2yQypqqDCqMFzP4//m1fKFgXv66JKIaGiH5mofa9/XVT
NnGt1Ab2oeEnQTvWWS/pgmRawboJbASgWGRBLMn3pUGeLtwOfR02aPkFjTIGBDDJ9FbHH573o8/V
X7UWf7YhvHMIU3vQmjIpUsAEF4+mLoixHqERe43WkCKKGAa/VMxLQFJxptGVl/VdhEFCc8IhsN13
Gvup2WJ+gbxsIAP3jMLpOikM91Dk4L+OWTNgzQiHGDT54+On+U51YgoCeehWsRYCXX37MDV2bwv1
eY2XnNQ206gTJGkQ25zsh951PimFLrRjL/s0WCWm8DSoBKVdrtQeqihpIPQztRu2qLGn2mMUHm60
7jrMncco0W7c4m4AeN/NeTkeMgZbVdp9Oli7xA74pWD3wctYdmyYksvafgW3WVJvWoF3BODuaG5V
LY9i8Ti1SK9wWyy//UqnVBPiOcFcN6SwxYPbao9BCkcvCEky/PglvPMpLfscQDP+Tgos4+3tOED9
7mQmqWfC4NmM/fylGkYF8hYGGyWv40D9ofQk+eQDfmeV2kCVbBjMDSCqLA/p1UOY9Kolmg/CXj5n
FNnufCcn6+ckyptaqpu2JZ3F0QwMcMkN+eQbtn//jdG30ogZ7O3S4uR8e20sJrVBH/3aCysynrGJ
6deVYkoOhQ2myfTc41MAyyv5IRrcaDBAWuGvDH04HdTaDugPw7JJdrrOCD/dBXpIFKYihcXCuuTa
ZEnROevNHn0cHsG+1H8EMNcxKR3z+ykpKqJrCqIBZdN/Icx2sP6wq2gty8U+a3BIM1/oQHFlkRFs
1MkWvaFL+RrLK9Lmv9ox0h1mVitm9+ZtMma3ctbSXYrb1SrCjPGO0KJtUuoan61dnZtoKL9S1THG
XWV6wZ8x4tgbTHK0zfxAMOSwKTvrz4/X08v6fbtFMrNdSjU0TmySl9zySkwNDiDgk1ovv9ZTV1OD
x4cyVBrChBJ1Q5N3tzqBH+TBJbiE3PW5IO4nEmLjFovTRIO8gYhc8MRqhv+B2XQaN+4Jzd9tTrl7
SAxfW4sWWm4/kjJsTrQYRd4HO8svz/QfHIxu8x0bnas5726CiEx4kiRwJ8TDaJUqALUQ8RkuDs2q
4PvG8Tw9dLrmIl6q8YOf9GaFEZPyarx5gkB7roTQzoU/XPkY+cAU+nT8hZjj960Q0q9hOgwDdYvm
8qJmUrOJ90dgFB7WEOOKtI7yNm3B+mZ1zIbsgZyF6L7A6/+GoAjQ6Ko86h0svpbJ2ZOCVKEUYsXG
+WL19nDCHZoE78LHO6gLMTAbjOY6gBufWTq7OwAFkZbPsXsM8TQHoqUhVYP9JVFkzWhBegqib1Xb
W7fFXwUV/k1a5dD4Ax3eYJ3+GQ80zlmFh1vpUFC49al0fLSYhrMVFhtXik1Zag6YuqnQc/tuS3V+
lUbjdOr07DvBr5BCCrqxmBHn2KPJUvFVGVZg+6nI9j4GRM7UPNYYN207A/8LPX0cC+sWbHrJ7aB1
LrHkLCvz3s0dEn8yrEcXq1xbrTEkX1ud9tUv3eDsl8PfQR7Oq7pTu5bgxj1RA/oqtBa34WRoV4nA
Hqma/yo1KGIWopNVHiEAKfwSXqxsf876aK8GP99osoLEEuP9NMTyvnElPOCOBfJnrbDkDsb67ynV
/vAhiGu2v0+wRC6d8O8+aMme/n8knddypEi7RZ+ICEj8LVRRKifvWjdEj6QGEpe4xDz9WfWfi5mL
iYluqSgyP7P32uwWIqsbYGzUbSwIzsXIBrUNJ0CLfoHURxXCEidCCyBJVQe/MrVeUuLWxwUTjZjT
JydtMYo12ABzypp4NO2XyXWQxVbzY6165iqD92YH2G4II8j3W17Gcgy7vYbuHvm/tsN9ygqh3fNs
g8ZYIjK/Tciv7osPtT2tg3snmN5LBREdK0JA3cpAMHBmEmirlHAbq9gXXnvQnGDxXBUFk4P5M/PX
inX4b87O6FK04o1B5n608rNON2M3BDJEBezZGIeZ3mB0+Sk08dREJSkaSORS61Cwq4GgNpvU+b3R
kTjKFHhPuOG866sxyvIAHZs1cCyDoZ5ThfkGy1UA2XaVm3stx7aPIc/s4HF8D8O0ncRCyIEfbLHP
tDe2gFz59hwjOepOE3QdSxDwqjKxR4Q3J5ttDY9z9Rj2ZX9ZMkRO2ehdZginceVtxW4gCyioXPGI
ivOyZXVzGtYsuBr1Co4DGcG+9iZEAwD/CeFW+8YGM5Vb/2zEDBdBOhhmyY7MC0Pq80K5R2ZpeLLk
Yh+CpvsAPuLtIUBJ8CgjVgMyhHBDWK/I2UhkwPmTM8rfWcv8DU3nE9A4fssR1D0rwy221qDG0mmY
kaonolOK/G5VqCcdJ1ITcjrYuwy66+7H6cU5LfDTmtnTvJjGXZ1JkilW3e+X/AYr7O7DAKlfWjBD
DO75dgN5p0ugR1TYTs2A1CftH4LKOyDG+8mAqcVy46aZm3FfzuUaF4SZCd+7txVPMzMmpFR+h6q4
wDPxiuWlQR2fCr5G8hDaHVPZsXcPGqk9+mHnvu2GR9kznrF78eRl068fdNADl/tuXP9YeXhvWP2I
fytrk2x+Z8+YjJ18823lkXh2MQaLL+CM7pt8dTytWQHVZ0AbUN/lmfjLFLU4ztV6J8RnCY/rqFf6
X4GMqTdoEqDNfdcriGDfhhkGvl+Uhdj3QfoQ+hv/tQHlsMJdKxWq46EiRxnyneOrhzxoEnaDOM4h
TsUmUQz9lKLEJpDLhlq2+M1wtqjrXEcJpowVVDXDfXHLwscDE6Lq7IqdZ/HuhKMP3j1wE/OWw3D1
FiF3Igf8Yg3m6yhHFTm+QX4XuVNcsM4hHQBWuYSpbrgAr+C5HoW6fb23gfR4fV8M/ae9BHew2OIN
ubVdZTmUt+nb8ghwZV14VgvWaV62aPZmmtPbU9r0Y2pvn2bQ5OhK5HdgsIWZoRB1ufmU4/rObbIU
s8T3iybOyYj0VXUiauFiOf/h+CJVoav+6wUnshzqPNEa9IKkjkdNv/VRWg1/VltcBMZ6ZBJlFaUO
kvFeaHj9SwUUERZ+RJhpE9EZ3GU0WtQt7dWrSRPkIsx25eD0N1b/51oj7S8FiFOeVmG1v6Hrfi8w
Ev2teORqenQCUcfs2d+8inf8bVt56iS9Q++4Hzb2bezYSdfJ+9etn8+YyIn+2MofaRPS5+DA7VqF
Q8LVR0FqyXHcqAf6zo/Qpv2ZneqltL1Xm0ivtbMes5mFHwzzbtXgqVl+E9ICCYhpQG4GBkrh9kC0
6GYCHpoDc4vztn1l9U16o3Z5Q0tqEMkIZ2fO3luYCX2nXVKwg8XeoQW/RS01p03lu6omEJhkEq6E
NTwSWYh6l3QOPfUWcUToBAB+RYa2f1fP+e6c6YMK9tXoJJ/97Zwj8qQ1tgUDJjeG6RYX5ueYZEFI
S7sGGrEcw6D5DLP22aHNiabiKZ+0ye1VuByxPnuSuoyJmruZlWPD8mIcANBe+aTblGCw2v6AuAKO
adMFn+38qqb6neYFNmIhzwXJ4KSFvrULKgYmzN+eRQ5ZRR6fv/SvrsszhB30Vax+0iv/yorraw7l
oQ/ZTJPyA3jJPAcc+HO3FLiRJlDu536dBXF+w1fqDB+rERyNoS2whObQ1rllJJhvNKgg+F+WuZKR
o8wjwan3ro48/3bHEtYydM2eXXrITbDsu867cwDpzYX46Xwv0XaNvhfGJbDyG8bNfpU5PqPZ4v9K
OcPn+37bsJ44/G1ZSiGgtyyqLYod++YKLuzyrrGsnLiyMvEsxpCrnO6cQVy7dnmfrPmN9xDw5pof
dL9cjLKJ68l8ci2Muo6ZLLKoSQpp/wniBOKZQk5Z3JT/76Of4nFzMJFkHK92j/zSniKBRxWR9pT4
M+uUNTUOjijf8zZDL8a9i3GjvKGBCRgc8Z/XL4vOPyYGtGDkcrTtLpmQlkkKWrOY8QD4Nwqs+ccp
/XO34Q5csjfpZRWIP/LnGBVgpcobNuwePNNpQyaR+5IxXsh9kWsQpxmAvVBBUXPm4geERLEvU5/u
aT2BlSiwdo/zQbVBHgXz0ai8kxgVqum5BF8cjBQDi49EuzqQoAokXHBmdg3hQbLBcD4i9PWbIG49
WvI6CL6c8E0ZBMf7gI8jiukRU0/examzz638Pg36jy2YIOwvPMZi/aDJft7gW2C3KbqDHlkGWwtK
4jLlCLYANY9j3SflgKHd6wTw8vYs/e0UZAE5tWMyK47eWq7/jZWqjnkDaz5Q/QgBX/e7QBJwPZFv
EHXcEcSGVUep/F+SQqsY1i5xGPMSzw0I/aKElZwX6bHVIQGzgY9LntRHqAZjtLChTKDXksoSFqQD
toV1JRvLvKzuG/vv+8Cb8Rtszt7kfsnzlWflNfNBa8QOpB5uHqILpLL20cSETQBWR4WwTHvDMiMi
bct9MRB8uXgkGXp++kiWI8gA2yqOHizc8lb4dtagOLdgGZgEaZQLkIQsk499Q2aiXStyNwPdRAt1
Vkw5cVW1idGH4mokyCG0gNtj9FlKShyKMZs896deeCPb9u5GfBfPiKCgmd1U20KB0V268OCNckci
E4fCCg8XrtXRG8DLV33DFLPyz2DrIleVLEsloTfIMC3od1G6prcEaLQuDt22lz2O3eZFREejQzig
h+nPfcqrzmvbZPrLZat+3sCXctNyTwIR3SITPpynFwT54qcgWTEYSEbDdBEtnv9R5remSzeCF9G+
xw7wA+KHRAr7v6z9anWb9GZBqN7YvAwVMVTCaJ49WScooqiq3XeTHhPmEBD/+WksVtwtrnGcxupP
qP/KiULJ6NVbLhYTJ1SdENMmyceMGLq1/JkzHI38QabL0Q9bIixqXkrHi6iWf50qMW3iV3IUAfvs
UeR/F6cPSYa1MA945ivP1Mm5WLLtJ51T6jqSPIdG7F26rZDsvmompg8JD2XETO3ab+Kqb/GoZRB8
8vbwQM49Pgd48udx6o3d1kpKjwxbrk+eJHbZa0cibqfMVxSSVJfS/pqqLrG7+bMK0mdpuz/wphuw
2v1OEAoULY77UwCaqNNmX0312fSMvbm1OOJKkjq6hwzBX5Q2zZ8sCEnEdu4XVP1UHeWh2YpvDMJv
fJz38/9GISSRle14L93uWbcgNT2ytmMu9CYKwQhEdiWvRRUIGDk6gFZJrmFlM8mzxRPwxt+RrKtI
EQS6FyGCrTR71ANnGeOZLVqx/Q3pL6Nq1uWe9T5I58nMjINQ1JGeMb2YNfjHQGMPLIsy4OI2mcUF
p7Cm8++pRaKhSPnxGGhodSJI5m1tD1ApHzqhYwbxOaNdV8SNetAQJWtn+8GkczLX4hjq0Ybs6VYR
rX5CUXAdbvRpqzU+ttIkYbttd+Sm/Qfd/GWbBe2aj0gjVD9rqY9b5tmxF3A1GOGf1J2rY0cmGyQs
Mjn5yXFJNM+bHfi7KajrW3cx73UpYUtS4zTNlqgFtI1H0qfHAcsLXZIck1ghQHTMlgRu0i2Mo/cb
+P9j6JT3W+6IuPC3c6hdrIqdR8wWsx0jmlAyM2AKHjYPJt80HL1p+E0ttomVRbq3Cv5NzljsFiLy
gofQCxVTFBDRamlOPSx4PLBYQybkACVBwwa9Hgz4O6Hq7eJAlAzZEyUrpzJ/d0ZxGTpnRIskmEvJ
JKte8jM50ok9uB9bxnuiJPfe3KljQ5pI1dyxubcO/kgPakR6Hn6dyflrV+Raw44/VVbxGoT80RiL
P5q0JEtj4r3hrOtfxlRjlEvJGHWl92E1BQZo9xVjOo4yRmWRBdWdeBvv29jcn77OHZKryjUaff9X
KmvXStPYTVtn7vpioogawj9NjoHTjFzPKPCGiCE5GsZYM3HvUFkq45itkMtkVSFs4kSfs55ikOTp
ayrt9a4d5Mfscyn21R+uy2Tb2heXtKt5wedVOKQeSQoQa5igoPJVUts7C25CeByH5pXThExpsmoV
h5IFsDoM6GtHqd9KZyK7zVn/MtctDlm5JkYDcaSeSnOPTc8sxue6F9fahcZRpWEa63Kb7jrXfQ5r
cPNNme444UeoKMYhV0ssS3fflOHfjjYSPMgIKd+anlTGGMFn5KQWmrS1yO6QazhRZvgEMi1wPjKW
zj2hUUVmfRSjlyUeMZ+rT8VIe+2X+beXd7/oXsEPa0V913M9j3aCje91bQhQHB34FETq4NFOG5Gk
4Z+5my+zomvSN50aw5shYehScw/Ko8BRcsP2kqrsuiruBvmytPmyH/Klj5qF38nVRRH1mXz2WXrf
b6L5LOueSHPf7eLCdM9csinnC1Tiom6PZl+y5Ooyhkvid8M5tgvpndGq2w/cc8htIKUExJmMCNZu
hToVQUBZkGsgI73g1uwHuKsUAQMN1Q5FxbxD/usmKSShczDcp5k7E6XK2ZuTMoalFUst4aMfRTr9
E9BKiF1cDkYhjD3UCyDBs4kMblZRzdYmwaS1z+TmnKcio0z1yX+GrP44cVrTntvEam1XXax7OVYO
Y1PeMUvlP5YkyJMunqiggpAiG2nPoVwudEGKDESI1JvCVzPQr4E1a+E41S+ChJXnov3WYwPyuk8X
3FDFbnNd/GPGfNeYubglWZNVmuvHuqmaY6pVGDeD99LM9Dwm0eogAxEdFC6hltKpQGDxS6Q0hNL3
XnJGR0ygxLAbBrRRrq0ZwdAHlnH9nPuNQ2GhQDyWCl5/BiEoN/nOhiDSX9ZxOpAh5eFtBD88LwzV
oCQ2aYDLkW+ItGzKfDbjqDEoHxEH1RpGlGA9jew6i5ba+smL7D9o4E8zuPnEslr5YCq2rnmTH8Zg
6KKvqhDH1d0+etDT7ckqW+8t8MkgzOj3kiqfYloxIMl8z6JAWk9r1X8FnEVJuVJ4TiPwpha4jc/B
pWab2Ym1Anan6sn9P2lXvOZFt08hWsXkTYQ7OeMDKTLu8LRvfMIgbHeP/6DZgBrrZZTMx7x7bfIc
UC/9BoY6WY0Oo7BYuaZ6nPiG61yqtuOzzud879dl/+QNUHACMzsJqrvLImKtp3bfpVMam33mMNa1
Pw1T7FdR1ZfZH1gVTvJPCHIgbrf1LPOMuRrNMS/eco8xVd+AzOVt+b2QZ7T5JgPl8FhLidB69J6Y
XVcJeumCMIW8OKxW+pbP3buPpSFKRwaOBhDtuLca5LTyCy6PEbsgu2MAW7GPrghgM87JoJ+vyKas
O5Wq4qqKe92UJLw08hWl14KhnVIiUNZhEXTsAFAJ/ytkcjMjx87QLpihERY4GeYSZ3ghghtVnS9g
ApBPFrsNnXBIj02qFPFRGGa1N4AYNPNHsP3IvJdhN+VtEyMMzWNh0iLYhDkzu1TP6gamm0Qmdn2e
kjm2jF4iZPeRm0lZp04ykVYlJkrcwvZGTieUk65MT/2omWGwlchQVw/Azi75hB6CIfVNRGh5d4vk
y8HSOXzmCIabBSwZ+bpxJB5ZSPdC7EC7ADc3BCTSBRBEoP+k1MovBK9UETFB98sIj9MBhqEY3lo2
1HqNOcMVq3PNK/McZmQ/Vx00Ca8ivXpFgCYBEcZWWAUJQPGiLj5pAbpkQTdZZ4O+vXR/jYVEkkyk
K2t+qB1MMdi4kC3hZPXNSa0QRE9kqFnr+yyqewuDHzExix+zVU5cdKcnToxbCr29X0rrddu2O/bj
r+b4AMP7JJkFHTL6ltKf6ccykF7eE1UZPhhnbs5BX10JGouLgu6W1zssW7p3u7N321CcG/SozGgX
vkR9tkYtJuPLmBOmSnSwYsbUD1RYCnHyTsLVvgHYXwS2VEcya+qa9xDWAocydfpWvSvSJy7OhM7Y
In9PN2idhuDmXLVPflB9im5JVqrX1A6jShUe/kgYhNVUkXq6kbqX9wj0Hf9hosP1W+ySUGMvgXFg
U2UBMSdkzjFckAWIi0ULBdBabUZlLtWM469fvQWsSjZdGy0LqmTB1N4talgnpX6BaTbFyzq+63ZU
+8Vk0OnZj511Rt34tVQal3ulH9I/Ze3IpEftm1jTJh9xhk9Hr3J+OzTp7GgqqrvAbk6acZWBUjA2
h33NfGpv2nyrhVWpwwrBL2Og3uk8u/Mn3u3QzN5Vy/xj0OTOW9043qkAk/4kgmuIWTkePbDeXtFl
R4xa3G3sq+nEMtoQJz3JObzrMv6KYJv/OINXnGUdJF4umUf2rHzXbAN4J7r7LO3f1wmSUzE9Fa3/
oXIeDP7mB+GlGiK94tjz39ZaOigobUVkSFGAQ+sw3veKJQyJLx36UXD2eWQDKtVpagJ5affNhPwJ
BjfjvvI8EboRU7M+Tekm4taYLqbTIZGsjfJMP06+oUHNU99gZe72xf58H7aU+jIV10z4zEYJE3GD
Ue26ueXiy7cEWv99q1loi2Y44XqiDtcivZuH9iOzSH9vaqTyrCuNvlcxuQuE/5EsCAm6T1x8vKRt
pEePommXhbc852YzHyec4a60gmjDXnIuy9E6mqnBLAIVQ+IuAZBETF5IexYvaovlr1nVvyy3g8Ts
N+942yH70givnpXqS8UWZesRZG26+jv5K7GvApMjvH9wZwU1G14g84DrH6ebNVyLOR+uPRkCAPLW
fc/TYZtFtrFBNO9iMbUroDAAltn3Rcdcj4ayC1RNiCMFtaie/KW7uJVKciadvrVkJx3edmFED8Ss
XuYToXSc3Y77uHp9exADcAeSHPQtNNY7jo037HXhDJAGma17tGbjtDX3Rn4T2U7cpBQx7+F1ywmP
SBfZ7N15jXpOsJvUV+1nt3mcUkVm3UJC3dQwTtdMEDde5RKBUmTU9utQN397n9DZQMwURqmkHWZv
GuiHuQ8e3Gl09q7RHn3h5cm6Veyhi4csV+vRNrJPjGRtUkgmj0Flk9yXm8uuR7tWuM2/NC+aXTVJ
Rs0zY+CcENmt9q84CVOUwGgFjKBd9mY+68sGtjZG0HoBRlCgRcmjbezGx8DmNp0nMsTbzUpGRxsx
hmw7ySQl2tb7jKFImtiPwCaurO+Wa9O4L+bg0za6697yvObhf/+C3lA+gN6pFjAsYwMtAwIgb5/1
nAV+99BN2yebj/rqhkzcurx2k8qUw85hYk/OkHkojLGJPcvNMRlhB8BGxmowo4ynL2DNuAWv1TSy
5mk7E7pfuDMlRP1NW2uytuzM6ZvcGlCEzOEtCWJ245bLCDPBd7ex891AlCZl2nCb8rW7qSMJEmvR
TbKO6gVDQ7utrSMry51BME7YKvtIIRV3+eIlvaOKKDVveIeBo6NkPGdM7lvBNoA1lfGSjVlCtIh9
Ykck3vofZ+jbveORsKgsULu4oiATAOkfWYMTk9nJ7VyFrR+ZTu5z3W3i0Vzzr5ogcEo2P1n9AVgN
B9+WDvNJ+bdF9uwOO9P74LvO3RT0d2LqmFcRFkDsD9u23WyTmmziYbcIDIqtlksx7dBb1l3JJ9UY
B7sK/5kDcU8V2dTtdMXD4hK48KQZ/h2WArZqEDrFbjXSnuwY2B1T59A5NesXtdplGyiX7b7/5hdI
d9qQd/OqerK4p3fJoP0kJXiQBoeanpF1GSbFTOYs5IM4nX1CBHYqlbovXJKQwRcISp4mSUXIjYZ9
hBqwO092qPZDWzLLINkyZ/QD2u0iWQmoYnuSdfNPcBdE2ZCLXb3cuurqzEztmQi6Nh6H6RIU1oah
0fliTxBnpoQ9AceNUbD37i15i5V45zdj9pL5eRfd8k2TuV9PnmPMpKCOe7pQPGv+O0xzpkQaKDMM
BCItbTOypfU6q5R0Uif8RC+877Jw2ReyNRhz8cuMjdwS16DS7JsSMYJICjVa/PEeaIiBDJmRPZBR
kWMaTPZDnSPxtMZJMshHeOTUDIhDO+MUtn8ybe1x1/pRHhClQJboJ+k5xPtQk8Z+Pq3gcMkPa2rI
zV5BdjQRg7JTf3z/tVodigejITEF1Eqeh09+NS0H6ZaE2m3pbgpJ7pS47NCsrXFf8uXKqNoN2by0
2JGGoDtZInxGcBK3dejfD9Ov3YY/QcoK90/V48iUwbVWlAbUDle/qO/NNmeA0rCiqDhZaBj2oXQu
vbF98PC22F7mT7EVz33p0lUyMoxWdQv9pvLLGcnU83Yyx+65Uez14bTFJIOwD+3K996uT9wp4WnV
Mint9pN291UWoqP4zQUQW3nFV/RM5p5+ghx8sEQDgpfsPsMf1pt9Gwa9DEgc0S4siYpuvmkt2sEx
2IULTUfVfOjN/JVLdT90guZMQHMAh3IgoG+vDMvaDQs/T6Hb4tKPfrhv/Qd+erUJXoDqjjxm81Tc
Dmh2hBf2UTAgndWPZN5/eGRX3QVOccnZ/rgDlWNnoONqN/etz0QkWNSdNQV6u9X3unDPIpf6xR6L
x3R+kv2yxswP8Q6p7U2XrIh0tz4NXFt9juBrIOVUEfAdt/LSsLsl/GeCXuvPl7XBJIVRnFnxsPc8
/kJ7nJmJV+rPrMRH6kkmVX7w09+obUJM8NDmfj8ykNNNN5/Wwnyf7fn2p7uPyHFvBNb0nE3UE6mf
vpJwFI869aOmsqYk70ngsv/978fj3VeR5GDiXg4fpwZpxaaq8JUtEgZsT6Dj6ZPQIFNFbcVLlxVu
MvpPazcmhg74BkumBcEs/25kBUcZSfUkfWwJYXmsHx0FDLf0/7ApY8EEvK1L9RbJ1wxLyT5PBbuS
lpQm4e1RZNAr43PKqm+TJMIU7/qnWZ0oeknJxSKO2Ya3yqJrRotAXF2w+cVOo/8bxR+udj8efP0v
rUJQza5FARc8rSZjPLs7zzMvD4h0GL083GXp6L/Um66RydRmIyFcuc2hV+KNQJeIxbxW9dUesz9p
UOMGFfKUb+6xgQWWjx0zkeqvpbtz7RF8W5Q3zm++I9UmO1UVmWKGCv4yx9xGVUXS+Wy0EYJWmivu
3+KZ2RHIzpQXRDnFT1ONBKkxkmUkgMjHadDMBlh8GHbFE/M3052ZIE4egx5JcO5WnmSx9EnjVb+2
7/SHOmtxpM/m3r7tFzfrWwWs7sFEPvIZgwerX+ZUPzi6YWyDqLkixIca0z94yvpol+JtI4YGpvpv
LpnAwbr6ZaH1WLsr+76OyVbbUihXa8pWv3kxpNh2q+vt69b+XWBBzRFB8QB8w45OodXHRplPVaXP
WeBBz8r6VxR0bxjwsLv1UG4WUn/MxYsZvP6tq64FYNq8MtmMpnmAuyygnQlmrSE9Oxqtz6J+XXhN
Wbp9cqJ9aTRF3DfeBrVcH9xB3JO4lO8hDf+zrC/Tot0fOLcjptU9yidqaQ0JNLatk4PkaRV4tYZ9
25GxvnbAfx0WWfPySVL2tXKHQ5dW/6S8yfyUCUWxFfGQ/g+0RaA1nQnjj3WD043aqkMwn/VyYa9A
il1QogFtWhZKbsc7a7KhlU9BPb34bpF49t+ODcZ5mXBMBwhwwrCKhnn8dGZKeeWVigMAcrLWjJRY
hFPBer6P5pCBMStsuoetvCv7Re8Gi896HhTRelbGj1YRCC3jTW5/Cj/fpZR5jxuVbGXkegc84LGT
0rp3hXXMW3G3rPTgOvONCIFLd3K7M8bMMA46vIGlJjDbkbMJpLydeXPTlzpMWUY5n1pDBGtftEns
rUKMRnUGQwSpyLyah9bOuqh2h2dbsJ6WFZx0G09dXOddAXGti2YiwIhlxjpj0uqVRg7e3S9Z4eGq
WrB1Y3soeMlQok1djXDGNK6uThM4cDndl3AIcMI7OlMiArW41ILwx9bbnr2u4svB06SxetcOeqIq
rPVFqSpgqc7OZRtJcXVzFHM3Wi93zOTnEEnQvezzJoy9kh2eURgegbEI+bKmDHbDRhxnjVs5CtIQ
ZUH3hwnCgWvV3rOZ520qt2G3bfXfNPXu3JuMpw3fpTr5tYvs8nWtrHI3jGDUZJ6j6miLO+wd28GX
4qVpzTMT2liby19lkp9qD+UXDDWGWQulOLgOdifaeFEb8IFwmgB5Vn/bpafg8Oo3t5teGw4T2OE2
P4twfivHfHFJK2SaUHzZ1rgrQKIcrBoAP8XqwXFWnuuQPWldvffKI4Qw65ao9AokgMF0IR/5sGYG
kzsEXnkf7HpvfTNJ3GQZvPVHxx2+hzIDW8OEX02oZMNHN+WEJUZDnIUWfKB63ClVvI75kIiyvzL9
4TuvifrGVdv68BTLnrxRhhg1yDB5dLjloIroB6K07rnYzzi9GdBAyR42k5diJtcrnLrf1QklUXH1
dbQQw7ijPSZdp1ScLyNHTklJ7IVfXc7arvALgmua5a2fw2IXuPcEULsHpO+8ExVh680Qwo7gmBBp
2e9NuuekyHtOA5O6Pq/ggfXTEK8lor1R1lHG4I43+KNy75SHSGKdRlJhtoZgM+ffjBxPrvrFGbl5
trVkYzy+2fa6t2sfHSEzAgwljI5vgkI7vv3DhquPhBvqU8MRkYbWt4mVqdMD6kAPjY3kSkBB6b9A
Y0VU6kFMXfsfoubOnRe6d8PCt6e++JTj3Hfdo8b2tzPxJkvkNy9FZd1zV+4a4Gemzww7p6eqa3m1
t+Azn60PA10IpSD0OF/9Jxb6ypGlYzds1Oa+dymICwOL3lOtEiNqtzHW2XM/lcvJWk68sDoOJY/T
MHDe55qT3Uq9L0HQpHSOwnXuM7rjIn0S/oggzGfgqQyDoYb/7hiKHcGQP1UuM2VSA6k1X1W33Stp
nIF57JQM76fVfnZkin6jSxMjv91bk3/JqxJDb83twH68GnCzTnCuOUlLdCBFGouuQabS/1TICaMU
x1qsGs6SCZNsApaWRjv0x73vpbFnZ7+YQjD12+OwrwL1Jp2cRFvGqFBZR/hsTL4FnwqXmeI19/K4
TssDcyF7L6r8G3m5Ry3fdUlglKh6jeDHNZDP24a/Wwr+dl7q4ijEr1+Sm6qaSUR/i3K0j+SuhJnX
x0X6TU7qZ9C3lPumV2Ok23dtIGLDccESQ31TemDKh9zYxJUWhbDeookZqQ4Z7ZtNeR6Ngf9iTGyv
OqJFIB94gFOqFycjscIgLTo1yaxeG1Px4w1nc+wJy+D7UHas3/P7Tt2u0zRp0pkNszncO1t+U3wu
X9peHwilvCv8JqnS6Sp09oNp3mPzb2KezlgNFMyNsAl8aV9/OWSzlj4ka8qT20cy78rK2Q+b87oO
BOdov7Qjc6yR1WX+Yw/QEkIiyx/PmTgczasj6cAbIoojTXKILcOfbm2SrBMUlWj7iL3i9Sc8YGKf
7A7uZ66wmHUqPYCpO1WZc2AaBm1fDzuBpJvier+E6svNy0ffpjWt1vAbLm6DP3FY9gJtO4JqOFv1
+pCJ7Q1tLRjRpn5dkXR2k7FzwcgjvWAQYcFqICgyKcH/ORD6AOS38cBY1Te6HeXyp6YYZwg580yt
CBGKB2ianMKG0Xni6hJsUnPAO3exvP7aLoHFIi/7NLH4K8P+sQY2f5ZkRWmGIE1ZAqt2frGnhctC
T7GDxgHC8Vdnct0o6+wZDm7y8MIoJh77ngm5dnebEO+po8ipQSnfl9lTlRMgnREwHjXaHiJC+qK1
Ymi4Mc5p3NWJzbXf7qTH7+wj6xyy8mGSDEbGcXxdS4afLraFW7U+Bv3OEPAPS4Weyc3cN0JfSs8q
iXtwv4Vk1zxNYJ7r9dFruLbdCcNAJUduxRL+obNkT4ZEGoQG54EKjLBwR713E/jTZVo++tz+tqvx
oysxQQgDYGsehrRxAwFbKxs4nJyMGkVxzcq8ZUm13Q95KuldSTznev3XVx2ujHQ+4mWhIMEjmvhm
dXFr724SyIEly+ZLetu64YFRXnVk4cN5wf11XEX+0bBVjTqgjwsats5GlO+03k8ZMv0ChY2OpmSc
kPfWvQw15o1x+SQSE/NWgbJufJrJQARA4HMqMblbOxtPj6uu4zL8VwCniPskL1wbz0KqYpH5nL0l
BEWmGu4aMMDjet1jFPiEfrOv+1ImJgTmHfUgn0RuJU1gLsmoGPR5/0fSeSw3jmxB9IsQUQWPLb2n
DGU3CEktwRZ8wX39O5y3UXRHzEgtkqi6JvOkvR3m+q1vzGKl0FzF9/lb1gONxb657EP2E9Mr77e3
sELTXfVejIsoKn7Isbe2FtBsxkNusPFlcaoMfbTdkEicKT2gPb+MCZpcsmSaCr++Ffr+xlnUKOq2
uIRo2jpxFMG0Kyx0zF0/ndhwF3zgmmfrngmcZ5KaeVYPusyaJV6xHiVKu5ZNLtcksvDvmfnhnIwy
0+Nu5H0gkJyX1XZnHxppsTEjH15BC9hxmnpvFTvzJi7e/Ngat+WEqMSRIWUjejuRFZ9mEXgEu6R4
LCpUKrJPgEvflSfoCksPr0EY9C+G+kv92twIT7yp0l7nZRUQ5UwIExG7+y7NDMa9xqVvredGhC9q
/s+UQ3x3X/V/k7Zfy5qpZ9A0f6DYloXH+0NbvXQbeD8WDenIRGFHnuiOgTwvWIaUrGAksiAv/E9H
SCfM9JiZM+jj4R4cPDmSnXOzluAt96FAllpFQbWSQzwd8jn/dvv8RSkTqIcYDs1LeTN6HBpGCjCm
uI9tompEWteE5HIYMBs8hH5J1CMP7xG898P4ZJZNdUrHj1yDrIzY3JFoJT86E6I1rV22dGb/G3Qq
+l1MYpvMCdnrEIrKOwOLu23MTTOY1znmPa47+9cWLQteVLoba0zog9UFRXmHsXbE1VnOzyg3gWnL
FUO1+wY9RHQRWiOLpY3nMrisE+dvNqhooykzqYRKFJ3mKstcEuF1uGl7AmvY8+wy+C4ISd6g82KT
kOTDtxyUEn7M0iPLyWKJ80QJ/IO5IloYDvQYJB3QSloDCV0eMxlcNFj81ipwoVwHH0aW/ZCkttSj
ofaRtPiG0OarQYPnmjqLbELunEZEejPp4IWdw0EMz+kwSM5E2gmjeC8721jEYm6WimiAQg4PnTlb
QBMQObfMjTYltjjTcYs16V9wvdryV08egTKVvaeiYc9aKFY7vcfZovZiDphkD81LomJmpGSGdS47
vpomMzE+lVglYobs4jXT1si7lWGxejKreU94lU2bK969rH+n90WfU4dqaSA02M0xQJKBQSABrvsw
n/HZIIQHlVt/xmnx4c5ZvYB5BP84zd+0qNyVq6KKIadhUMtwGQxWvTdG/UZsK+q5wuX7SjLMAip/
8m9XhfWY2Nn9BbNf83H6pm1E+NpW/oaX/GQw8joKy/6jk9u4AXq4jqXUYJ/6RjXbpAMIrJ110k0n
N57/BhfXRuCot7xgBIv76AU0wricNcApT9nM5iSkkhT8s8vOCdkbuApqYpgOThcxQwE5tdZ805Ur
iohosGLgyDDfC3ajtkXjSz75S1jq9zmOTx6AddJjyi1KqvdQlh9O2IZwAY1lhQ4R/DBQNzyORBm0
wyox4nVsfZmmmnbxbH4O2nkaxjG7K0D5+ZLacvTQJY4TYQLiKfE7Z1+NI3O87jSwFyRzyhUQeuKV
qNqrKCcD/gr7IWfmCYtKL0OHlaWHSow3WSAjlaF89ZJm2Xb8+qOLbYoNxI3p6bZqWVsbfR0ukt7Z
x5UCrq8VdG2kN1bUNAfPKl/crN2Bv8jXYx4gOjj2lnnG4lqTeyQIRyxcNqVWdmhkvW4HdhmuXJkJ
A4MURScOhL1Tzf/y/P5U4QQp84Q6NdTAyc3hM49usJh+bL/FONOTroNh92AL5mUx4qGTFiq83wMR
XqH2YviXGM0rqWpIU8dm+gdBsEOQyxmlj43lnEVqEMd5t7/LGG5VKumWsaIn69riVWeH5K6Covzt
Qd7dihlO21wzFfDsnpVuQia1Oczb2uPp0xNV8dh8jrrF0VoyBtShMdyJk9OyciQ3ns9HFIDjS+Hr
MykqghJ2CLW/t+HpHBV7rSycw6Ol8XuGdQa8SSxqO8h3cizbpV1388nKolUJtGmNX/if5w/+bs7i
cx+xs29KAqk1Y2LYOCOrJKNgdYmbDOfRPNAZ+z+D1ZBckomzz+5kEUN5BePOgKAeIi5Vrt+tE0XO
KtQK6CRJ4JtRAVqtvbOI43LdpYLiLe7FEeUYUHJkAVOg9pPh/MIQZ99ncz4nFp10ly8QEpEv5uuG
3QS67kxF9jKoc6ADOIbiyqDBihqSOMtqG5oky8WJvdBo6B5yy/lwkvtsT126Ct2yV9nviCj/IjbT
bJs4tXuF/Yl16raFssKcGUVZ48lNFSHIYG5k6LnZleO8Ad7hnPBoPtX34hAVx+dQVvB8oBiyTlbH
6kkTDLhX94+Lk4lL1nHhZZKi0B4Mtc7FiJAykKsBMgGMRnUOba6bZGaKlNjLu1+3nN7IV2uXus/Z
yU7Je5lbxXYeRzRetThXoid+PPJ414JHKgh8tNBGdMN97JEjYoDeYUne7jBD9Qy3ij2VOB1CO34R
ZL30UqTozB8PZPfdcDzZ5HGpx8gb3sF1U03Dl1kYdsc9q5pVUwSb3EAC1AqLqq1tGabcKucCVOdV
GxUtnA/TvGPNaxWXfMInjv6bXsVgTT2COFtwfrzHpgmqgzVkgfx/JfzNnJHuNWDyGUc+48g/wmvW
NS9xFTz2mUuGm6Xwm51rzz+32Xdf4SJxUDR0rbpWZnzBxYu52hdiVfdZcEA4wNFBfk7HC57k3o+J
yp+RwsQSc4gbQthtJr0uhH3eVAZmPrWSS5TjtjNJhpN3MJg7XQuybRbxHHy3krEg0ICEoYy9aOP4
ueCBWBWpqRgMRbt2KG2ibRxFdXuvJQROjMR7mrrpPUAIu4Rkmi8Hs1gPXX1GVo6ROQmo/GeTIaQZ
HhHgi3VbWIJlOY+/8LChVkiU8/g71Ab3C48TtmzeOgSy6Wrymiul4m9hxfk+6d6I4fEXo8WkhZ7+
von9UAm26xhqctrpnx49bWYMVMjeRz6OP0FVQahVcjcV1Y9ImEMjZyK9zsx/x0ACLrlrlMoig/8F
eNPst+ZMOIydwrBl9tvyWDIV7B/anYgNtUhq/UL+HBxE+iyrvxq0ds7oXc2IIEd6xLtw/ZHL61GF
Lp7peBOTI5kPVMW0xi5JCQ5p9muHELmiwC7fzR+ggfhw8MvRjNwGJ7nklQnKyTXeXHNfVuxlQ7Dx
RD+qvyyZkbbo6dy3QXOU1vjTy2zfor1i0tz9jnlKTWQxd5rzH6whihxk3o5CscS3pSIgV5OxRx+z
1prXdiS4h/jgqAjcZZBwE9FeF8pn4GkQcVt4zzQeLitOCBXujB8siB5Sh0gWhBnMhe7mAI7sZHR2
Ts0GKlfFNayLh3x0xM5r/+GyDfl10wEniNDvMCUQwghuP85+xHn8R8KrT0MbPxuCmrnhiPOyIVlF
GleIxeCqn6LVZGtGB8Z3Pql3QzE+SJLxVgfAhoXzmdjeU4FGnoUi+no1/SpNC+3kJPoclENP1Bcr
bN988DDiL2oRf9jsFRembvAY2Tj/YusYpZDkp+bDDdwH7bogBYP95Eb/5on2mEmsU6hmGWbp0Q28
ZTNmT1YZd2uzdmm+yfBzhwfXrQ8h/p7F/aPDxGzY5gHSNYvPMXPT1UjU6nrECbJo9XhvFsMaufT0
z65NgToL9W2cHLuoalYsjSNSkL6ZcC9qnb2iKMtYMyR/Oi7Yd8yIjJ1430QIa6fkireVjTdjP9Js
AvYEXDtobCeE6La/Fcp76lDmbiwTdGB9V4AgADWjWS4GcjbMXv0bwhxngipYP9txg65gg+tDDu/c
G0SFdsz58SnE9lBvBIp5xup/+Lf/pLGtLIEU1r1L6JxziAByMY3FJz6jx9FlTh4iiRnKWx267jK2
7nupBs9KbXgZmlS8wYGBVMgs29+yGeQKcctOUCYSrRBPcMbbYtWk01O9x4nXgxadEXEF8tmKqpf8
q3dJgy1LJqBOyzHWNw6eY0ZS+eRdZEScyGSFj9NUvNdzeOVT1K9oX9W6ognVQV0sA5N6tycDhLV8
u6hM9rnDTDYXQTpLJpspnxOkEeNd+hHLcu8K7zcjlnhR9Zyg7oAmRfubOxcEU21N80zcEe/IV9LN
+Jn8qSc673EImnhFNXKpS+NjrN3fIMkABJQyw0ShV50pHht3xsxb6VXt2psm5uWYseJEtWSaNBC6
1aIKn02SQnjS7Uc0AY9hyUvY86hOMceorMu9342XEZMib1VQnGkBe1YfAJmwAI+anTT9p01+R+jU
NBS6IUU1OhuNcRvbMNvE44z9r3oQTsyOhkAVrLjvSVI2xxE1etqygOwa+kTx1bnZb+yz8BrtjZBw
JeevCYeVNs+c9d6mh0lA5+rE+JIbbiI+g0HNE55bQwATzUe15k5gBX5SRoeLqY5fMbcyn2QDf//R
nmu+VoV3GpzWW0+cBssxCh4G6IBIr/ZeTEsQB8BQZRscudliTFfxN3nHxQq8SGQh/OFEOLaZqjZO
zjbXHLq10xREmImLdi2sbsWLB7wU+XqL54UhOCtCptgtGlFPdN8pPScukxdPwOVrHPMV4ucuM7tu
lXdAe3lDZpyXm6bjt6S92+ErXvB7D2sn689obOr/E1FaZ9do1v+2n4H4q1+qXtarEg8LdeX4BlaX
18KfJRKDpaqpFfqhe/TbKl7bd2KIus+YzIL2xe8SsRpc5BeZjc8vwuGugjWCIpaGtvtYWqNDxn1l
LVqyUihognfFwG3hOynpOemW9X2yRZsKrgOfKcIoc+kjvJxoxJWBcp7wGmoZSBBueTar5C8rp19k
+xdlY/KJ8iWK8fbS9fopb9OrX5CwY+OaC3ieF5Yp1cLGz41c6f64I1wekk3l5bSlVlev+fUwnTgI
0qySnf10ridCeYSqtgx0oHSTZDyvwzL6nUL2wl40vtpJvCob/IsK1cAwpVuOo4ecwJLC7y+o6ldo
H6+J0bxljreNSpVv8aewjrP497cUtLQvyVaQBbvrSYczKqTnbemsWw+rSJ0ViISdL7Y6pFgCAdk2
Q96sPaRIyZR2q3oqg11vUrTAgsQHJkOwnAkOGdeBA6yUsQrYaYNdKRZVYcH8NJ10Hdf/enf+8tlZ
N0X6Ky2zWdD2IBByQIz5Nc8GZDKKvQYvx+TFy2bo4jXUkMDjzZDIdVd07wowF21A5di/ssuQAKfu
uzthpEV512wFFsZLidbdzb2e69ZP1xNQbGVEwd4igRW+F7Ig0sfCfa6zS40FdsXW7NRydEXSUOey
MhFxuT7ZcY3dP8U5VlyDVQPdYLA2atFuYYfsqxp2QVARfzi1cI4c8mXmQTHarNVbp/r5xULYw5Gh
EosyuDIH4t6McWO23VuSkquVqPA9OPrwHbaZDu3DdPDzVfbcWFbzlaf+Q6JVegy/e2gXOJaxhiKX
kfvBYd1sG9cRlDGBhoiJijBfY+zZoNKKTroOlh0Ig4PdOhJ5SCzXhZNeSq1yGAqs5GK8tuBo3mIN
R5kX3qJMN66Ww6RblsU1ssDP+bqPl7Dc1ZaR0pw1bL0SbqB8RiMRjwIlq2tB4o1Qh0tZ7XGnf6PZ
D/g3OS/06hBlWDVntVC8Ytrep86jlE51ijCHrTREcoBpfnp03PzWObToI7p9VWZXcPn8ZRyfmqIY
bmQmuEvgxh6rpwypfuK2Ry92z4LO54Twalk6kXHOA2oeRqfWsak7IrH0twUpegyxoPmKiX7TK3Fp
TApQBE9cihHGfDwM2RKZ8Xw2BS2FMU8veni8I2yy1H6bwQE/MyLAojwEJ0XqcjLZxhaHabJqPGxR
RpeNpGJXFCrmTFq66k6ltH+iQZFHa2USjWdon0oUQAvl2w9WAzXlLXaj9pFlSryuTfKtSVKA8aJF
/hwjmS8yB1NCEhRPI21xnYO2cKQbHM2RXapXj7wEbRsfS6k4SYdbQhdzzWfPvmBiOBg6uM08hsd7
YnQuw11+TwMTAk20DtEZ467UDw3+YqxhLK4wJn2l6Xi1nX4Eqjuo1aCQ+NxBl9CHwpXXMjBB/s2y
xbYubm7VlCHMttAAXZBUhEygwh9ffzo1p4MRdIeSPnJRtlWwFz4ILdST0Torc/bubjtcCte5JU0R
nkhDb5deFH80KeshoPz0bDNYrMnz+Z6tzVCtRbLZNs62dRhMxDDw2UJO7+BJHoJE58eg65ZWyCDH
uAy4g8tMkmIYIr208/SnV/OjVvV8SkvO+S4hLjCcrHWClLoZwTzFPh9J0/CmfeQS+sHiFvjaHwCt
+uAWzHY1leJWlqNCiT++N2WYXh38apvRKVq4CGXury2/6Ha4Z9E8m179RN/K3NWGwNiK4hs+ycDx
HPiXzWyIb8g5xbGA5JTahbWEKNRuVaDvYOkAc5/5DjfqNTRRgfTCPg28Fw+hChlXxITqTuXd/eBz
woZJZK+j+sRjLwaau2wajYegwJAl2ubYZ/GFKiy85OEpASdwghGWHclRWvH+ugRvGysp4s9wyJ8j
jaEI3DWEC4eIDNVbfyKnE0mEfrVE0x9j+d5NUsHUGvRbZoFXyESItZeJvBfSkwizOwNoXRf4jZco
3AhrDFL6s7I6FKWjz31nj49OEVPPgPaKR8rxJqDLxDnLrr4aIDTYrCgLYfenvvJ2XIfmWQ5++4QF
fY926mAy47RmWX6KeFp6H57/g/fIvgoDKgHkOLnrhzS7MmBMoVMSWdoEbL1HntTC+Qcsut4FVr7G
1KieQqcoTgOiGxgS9VIx2nwNjAoEXGuQmVmS9+0Ms3f1BR9IGDAS4Mw8rvqm/e1t+cbC3d87eVOu
pM+UPXHuwvgUodeMIrtC4uJPVXRFbvavCwu5Nd3sXHVzdPWmf41piEejlKtCxxbdL3OGuNTySGhZ
Txc1hotZ3T1dZfnIcPDfpKz8aTQiurRgIlBeDYibzQ2R1viluvRWBVBa6qBFEG6ADeDu5MY5FNmv
mrN0R+GXYgc0iks2H6O7o9V3OoQw1L+LwooIMEyrY2b0r6yz+l3i21uRquBg3j2MARJxOjZy5PMZ
yQGgxo6iruYjt/3LunFRNBYTwPRf1Q7D0RUJJXHnE8cWMtqLLWO4qjr+E27TnQfHEjcID/hPZotp
eGTu7ikpewfS0YLRJfWi27BitNS0lwb8rknM8hLRLfVOjkGQfenKDZHL2ghglhlDffLJbOvqVis9
9QRIesUT/hiEo6iZKcmzLSE1lNf/H2oy7LsLUmUbYdNtwoU02XkznLpgPlQb34fdCVxgILDBeEnu
q9TZrxt0cNxlXWeLU+dfWw+UC6Qp6KLJY+f1wfW/z4oE2Lr/z8npaAcllvFitvwBpMYXN9IGYoq/
LFzD2rD+/jYtzirZSb03E284CAsdZRwPTOZLlKVTjDzW4hYKonyP6DunCp3vu6txOpALsonQOqHz
sV5L7E+zuAtQIGw+a0TVfW89RZNn/lAaVWbVH+yKrBMBSwxEHJ/t2Q7mL/CY91SESLPbV79tgCW/
6QEMuY1sHvMpfa3nYlHOAk4Zm/mlW+mP1BrfUh3ihCy95+EefzzPSBPc4Qcl4jc4KLGV7FgWKNyz
dZrLdj8P6W6WhMvjV5bbbrA+xrTB0ueVByqGeRVW4nnQmPxk7ZQnz2f0KgezWxOs/WaOZPFYJQMk
U7G2UlilPNAhWL2Gdkm12S66jDHKrNx0m8aGD2elusV9hSK1JPkxTlWDfmwKjv99wZS6Hkroy2YQ
WS+NZqCX5X1yUmF5qHITz6CBDkPNYbPuR5IDhGgrfkrl7jODfVyY2mhNOxNpYxeMh17uTdQpu9BN
WN/deSgiwMtaQmZBQ8yEFv6/WjApfnHzFE3mmDzotpOkNRmMQ2TxPuaDv7X9f53L1YJ6BWyeGTwE
Q+NgKiDvqmYOOhWdCw4Js0zN/7fLiuS5y42K/IvsYyKW8KGuODzDMTzpvnh2QxLxsmy0iaNJOrZm
DwnotCies6PZFT++P4p9ISMQKsxd+7bftQHwgbSHiWdFTOSLhoUeMU/bgOnyZWrNGlWePx7djhWW
3UfHNkZ7XXcyP/Rm/ceZrfM+e7F1GW+Kkf6ks4PDGMlfO0Bpz4rJWYZB1a3tbmTcWl7G0O8fMvSh
OLO35GSymZ7w7MIoRNSC3D8ip2AX185n2EUEZYLYPsfIr8mn2cgc36vvIDhBsB3nQP+xaAUTZL9G
37VDxRFxlM8bfs1ITR/H+LOT3pvhsYQhsgSPYkRR30V+fVV9/wawjw7B2ZDD1n97ATocNC35TWH1
pPGV0cEVJCBrmomoVe6j3R3YLmOwa9KT0v2POwxfRQ4olEny8IDae+y7/jZQz051Mw6YKuVNV4VL
cJljnfTQH9MW3TyBQcSIttq65f2hZkyNVqFFZiWH+UoiKCvUmsLbsRMQhbIxV14IUxqDJLr8UbjX
Am/VcsRtkvaZxdjXJDNUuf6RhvRbghoZSh3si7GmJ9fGPVzGiL9aH6UMOjWe99g7t8iyQOx8xip8
Lbqu2dra7/e5wypQei7afx9weG5x8rgB8UWjtx3RgaKlqhUevmzRWY9imkG7Owy6/cZ1t+1UrLup
c1Y9A8vLkFkPakjsZ+D3rGOH+VRGLWXhvFe1562CWY6kufrlxgSMiMABCZdHdCO1wmUmiYWqztGv
DhxlXBRwiVou4QWCp+sgkO6W0/0c7/vh4OMHo5aKDoGMN8BhHoYhRlCSThcWwkyFGpwtRug2J5Zr
h8Y13BVlb33wa2iipqPUMhO0t8lEoYpnpD7pNCm3luTH2pVk6trW+QmsR7QA7KS20BMQ0YxW9QAs
rX4YM9y1XmQ+S42sw05xPugkTI7Q77g9p8lCjZCJI5pGDVxTPpBDrA5W8Uj8fHmMxN3GVev7Ar/b
CluNC2MuOoTLNy8m467L0GF5ufvplCmer7Q9EAy3mhi27108ELNK1ZFWmI+LyN+EByPAybIdSP8C
OTxLgXvx4M7FgVZe7EnCsja2Vl9KOvnJdSy5Nwa57Qc2nCCXWEC6I/lEFf4znJ0j0b8oZKzgpDV8
OacLL0nAg4fIg7g9/HFnGip/1QQR8ciznFeVRRghjRROwZrmovO+tJU8MxrSmznulg3rJ/La50fH
FuWNshI3rTwhjUFEURWIrgpd7caueik0gVPuFHDiyTA+xmX1L8EUD40HgkY/YqjILO+RgUF0UK74
YIvAJFXEJ8LR65trYhtAFl9OYtjlhjqovqYViqrLFMqL33buz5SdcpSsZjazUI7OturaYz93Dxiz
oUMM5huzwF3BoCvD48n8H6Bv4zr70RuuhMAcyzrdz1NQbyMq3iXeQ48O4mixDeWDos2DkP0uNaV+
VBSpnSef27x3DnLK9pamiZGDheE9jsg8dsD39VQZalTto4v0AB+7RqYRYt6rApgIZBJrzgiwUsF0
/u+LZWbGiqav29nZzlUA20YX2hMg4/jgqIhnVTF2SePh5oYNmIt2X6ZErolGTmc3Einu5aSmF2R1
UNfIokJrOmEd35oZcjXfjaZLbol+L3mBbXSL+JYcHmWzTM7/fQmbZhvm7rCnEFGntJhRQqVY4vFY
krWQenul8NurSU1LX0cjo/f8AXtDeNSpfhFua53CpD9P5OjtbEa1O/Kg/oTdett8BI8/G1g6O5HW
rwxuuQi9o46q4FPrelpE/B+Jp45hdxcW31Oc7/mHEJihFldQwceaynK4D5sBFKzRgDKZt315ah3y
Bae8OpiVahgNw0e1sYfjyQKIaFBs4pEelgl7w7iZTiFSi36IyhU6ZwtOThlsgwKGThgFNxvW6nNm
yDVu8HdkAyBIcV4dGh/Mibcg8EJcpMF0Z/B9czHN5HiECEI5fOjb3bspngTqPg+zJzlaESjJvmXg
BfjABmI4OfznVOREHLcWUSi1kW7wNsSrMbNvbuneJnzZy3iyo0Nyb/7FUB6DRiaACYTcKBvvtKmq
aOWPzTFwhzJaQFxL4kOqSCtdFJB9vBy6XeK1Yk/ZWq/uSlCnmNezY9/mYJie/Yk+mV2y++C1mO/D
Ru9DlMpb7Y/TeyuyG3R0+eiaRyw97SGsYY8y/at3mcsBFVdjv7Qb1GPcTSMSNImd2Q3iA8PhCKsV
sO4A38O7kGhbRu5N9DAknzCceOgULiTCfJOLqsf4uR30AAIO1G9rTSiPA2S6TEv/0fHLXSCw9LSO
LlZmnb4w/Edxp3L9WqE2OvMtdqZT/uFwyzYA3e6Cg3K85MWVAXO9gsjNg5T2c7PSrkCC695dIE7e
LqwBxgBypMNUJ5gi7bsnAPP4RkysZ/o5fBvye+JrHQP2VzhJzZYvwvPGNxpdvmG5jnu725rpqG42
K6Uh5qNVCl7cTLPtySsPBWeUwuLRElbrPcGrxIkV+V15pgZAzL5tyg5NBsAVBO79/NlPNpa1/jZL
EvZi5nunbrojcia0LCni5pA99poIHXIxpy5bFbETLTXMyUOYR+SCjrARsNIe5hDjIZJz8tnCBi9t
8DjFlvyoqk3bu81nMA8NDgZBKptVtp8NoC0fx70nodOkQNuWcQq2KLLGEV+rdD4xsYNB7P1HMUNh
MmcwSqNOGFM5pUmoihsjBqvcd/xnddbUH4Bw9d7x4KaMxC5ZtBxctd5MM1AjLfdZS2jJ49cZI1VZ
Ff6ahIh5cNmZCIzuPo89VPF5/jAVqrqC7BePUWRvGKNsAiesbtHQ0XXfdWc1utu09tInA8tEYYYp
TC62td0NwZ/5AcH+yMrdu0llvNpavAWm0T4gYYKeguenaE1v35UoS2UYpMeqBd4ZOQTMOmN9nnPL
eLmL4Jad7f82kyfOQdDrVVo4JJ1JCZxw0M8Kjwn1KLfelBqXJIk5JNr0NA4pTlPE4BdfcC1Kv0HN
N2Mns3HLzz+OacqlhJn0MTT4rRPuoSQr4SwRzLhuwA0sMVqgtEjD6dWEMIIqqjVkfP3vSzARCi/R
BLOBFStTkKXE5bozULRSyfgr0IJstpAuHDIWCNcQtDeJuOF+GEgswN2UonhADWGwBl5XfTbsCbDd
+2ygnngqmJDQPLEuYuFeBggIWeFvOwveoaF5Pno6wb07QZ8x+18USu1zRR69y77pENmJubKHqv4g
xYCdne+BpetMKkR8TvWg/UObzAYg6l/tOfl3Eidkft5RR562hp1L3MOmKlPcm61RrxOj+seYoz0M
mV+t0e71DxGYorWDaWuLDgTLf2aWL3z84fE6t8lSxnp0eRhHrUee8zjby7y0HyUOokVq2sEWwZF5
NoEt9XYZHIV/sOzJOrNnrU6zOe2CxEGW5XOHRoZ1jq3uyyEH4sb+DHdLPZ2mmbxza5LBnrYSW+3o
fk+pZ21ENDx5Ay+b6dYMCxXGWq/X3+59oNMUACD8lFgAZwIb58ECWXa1Gh9a72yZqj72qKRRs1I5
xEzZkPu8UEj/KJw020ZRJUJckGxir0ltA3IDHbQyG3G1a8bSFA1saYkI7L6638QZEJTT7D16ety7
LKfPPWCihWgfytiEpWS4aC8kvKu2TR4hSUw7syrQAuEGplG9yCmCCtbWdCMOSXIS0FQZB7+OXbhP
PYcwgjG2j0h6FqIJQTdRdm5m0fWXxGyHo+zjh6JM/+UR3PXJ9qlQ6JixCE4IBxqxTpGDrhwr2auy
YnKftlzCqAKs2maDOvpb9JIDatKcxL5ZRZsy0TuiK1HgWWk+bf7j8OPnqk8dbCL2cFg50SwcKp+4
0SmkAcQv+VTo9MURY3ALkIcymm9syuVWs803BQIKiXgN8iX6kJHJ2grD2F2fho3ba2LzASXMjtM1
XrX8jUF49Qf2JT12yFEWrjbjG7MkibcefKKQ2cX3nJC+K1Yb/O5rzR7uvxrHNwEIEK/H2k3M1tFo
atRP9z8B733TQ5vuNrPHiT5I4NaGwX0lcpAYGkvkQVC2UzSEbInwLvYJehbTYS2RhaBuA9h1sinP
OEraQ2CZvJ1iDzVBPZlWSSyH3V1NEKEY7PC1zlay06K+VH99lX53I7xkz44RGMnmaPQT1nL+KYfC
7TdMb3dRZbTvTo+UzpgtqP8Op2kV6eKgVbE2S90/xENi4PFPMY+jxkksGJjGfJhNGDRBXHpLWc3h
oQyZ57Y2OBqiwOZDpD1MrjNT385PmVk2TINT7HQmNcJX0SA16cbyixVCcUKhUm8MBqOnhMfmmArh
bMy+qZ6woO99VX934Fl+anXOOPJvQriPIFeT6yjDzxAl6J6gizejrDqcS127T0H3r/oeLkLSNB4z
CbgITiPai5ZB/eiZ1j8U7PImwnZPuEi5sYraXSdl59/632l23J0X58lCGsVLWej5BdkBzrGyO89G
Vm7cdo7+x9yZ9baOZNn6rxTyndmcggwCXfWgWbIsy7I8vhAezuHM4Dz9+v7ozG5k5q1b9zb6pYFC
Fs6xjy2JZETsvdf61v8jYMX4P7NOXEGh5ZAibhGT5P0l64QPT9N1KfOdMLEHlvbMgito3ieVWa7K
ZnyWUwA92g4uOPU5NU71S8x5eNnOh1QPI8CRopkpeJG6QMMwA7aobjoDrgpr+3d4x7/9KTG7/se/
8+dPVVBWBGHzlz/+4zb6rFStfjb/Pv+z//q2P/+jf2x/qNM77cF/+U1XlfG/v37Ln34sv/33V7d6
b97/9Id13kTNeN+y7V5+1G3afL+E4Ieav/P/94t/+/H9U65j8ePvv3yCMm3mn0YCef7L71/af/39
lznH6d/++ON//9r8Fv/+yzr928N72r1/qeqv/+jHe938/RdNur8SwUbIuEPkiWcac9Bi/+P7S57+
KwNXyxKOx388yyVgJ1dVE/79F8P+FbcQXg/LsHT7t+TtWrXfX7J+NYRpETGlS8M2de+X/3x159+y
Vn67anwYv//5b3mbnUncbGp+rmn+OT1MCEEXkeawzQ/VhZR/DalzbTTU1uQI+n7+lSjtD7YM+IPP
UnNOKpNzdVJZC+myMg4+uCT7lHUI6/2Ih0OfsG/HKYjbjIlJSZyKPmCXTBBB1727TENUaUAtMZTF
BZK7kMhe+DNbVl0MXBAJlmjw4aVP4EyYyx2I8tPWwCO0NX4FgO4wV+kTJKn4EoaL8RbSxaD5EcFx
3lWT/mvufE027BKoiRahpu51fguWMj5z7K8R7GTCqZadSg4gyPiGgv8YCQGxoYUNJLd+Fu2p6jYc
RD++v2aWwePQu/vIR9GhsMWCjknwh8FoaJgSuPCWVmmMOx4/MSoGopCQCNbMpAzIrSw80BTkwIwJ
mPq0aSpeY98emOq8zy+L1gbEOEPsp5mM0zFbd2gVIbHaW7m8MrJC+zJnDOg4q/Sg+Gqn8A1fKESc
lnhuI2AAnjCgYByzjmESL+0IGGybL4MpQ37iYUXSwDBRlL45DgCQyg0/sgIbp2/Fd2bZXSnFNiyF
2KvE9Onnw3Eu2kiKkN2qsatrWQQAMTJQl3TAMcrEb1pk//z+m9KLPjX1iqo1Q/Gov5TcK1nQXYLJ
pGjy1bbN7H2FsXFZtumJrlzAtnsSLacjLa5sTLjl3q4aOvhIj5CAg0IP9ZfMy9DneBcl8tPgWh0y
DPRrVYAOK3HXpYfur6j8LyDmR0LTkjWMtLOr6FkzYKky+yqn9sXIyr2ZZlBq4v4RbhSSofi1lBWq
npqkD8vraebyK1v8pMwm8O0ioixSllrq9UuQYkrcNMRDniSfHU6EZh+NO6MExWZYPSgnc9gDJ9jn
EI1ufFdBYyoiRhkl0IIxqbITxie4PZp9rqYbM2JqhFwVl6gWXJjDLnqBZMxX7NmjzhS9Lj7S+b5P
UDxQn5Mar1SL4jsBGB27Nx1N18zjSDThrEBsyNkjrGO0E4HLM4bcxBABUKnipx6jlUqBL6yFa792
ouaY5RmvKeXEOsspxuJ09q+wDZ4V3ikAXnvyHANUiOCscKOcOSedmxEJMtfDoHL0jlUlUQbWAed0
LNvCk/eiLsU64xFdOv2z9JxnICsIJ/XkPi6+GH8Nd6EGTmaH6uGLQLycHIJp39Tx6xDOASGtv0dj
wceRZHvD9i8Dhs7MJd24gItrRaA+CX5dhFmx93mAkFSsyzA1qfhitS+aZWCE/a3rv+qo96AJhw+O
0Y+3NXhGXk5QHLnumMoHoW1rykLu/mER+cCcu6mk89BZe5RzNKT8KLytRLTiqmOby1M4Nt1wzVmJ
hkJ/MaYUeYqEue/P2suox25cK3nD+WiFQCx47PGJVy0038wmfatjOmT4BKZaNE62LrXdTpWIaS2R
gFnFfx3G6hX1SLZqg/o6OGl/yEruBnIvqvmCiMh0H/D1MltzxU1BYb0puwenU8VK7/rnOvHfXMwm
bXwXoepaehqLLqWpyaavXvMEhN7wNgrA4SNHujJY6RHG+WYaN2hY+lU/TDSIHBoYvX81B7wfygc9
S+cVucr4aJXMFVK7+4gCRTWisYjJOIAPix8Us+reljqqKzkrRsp5bhPZYukVw86S1cWWhCBYna/B
OKUCk7G3ay3Mi702ybX0dWaaQ3mfu7gCGbEsbDP70juE+rlRXoHb8tNCYAh1h2nFzx/jruiXhkRu
F50DXZAG7c5eQStDYhL86BxqTJ+mGNnMnbBOtRk1y8y0f2r1hPY30zZ230YbUkT3RW0p/obfLjH0
EJiDujJ/ckITCcjM4CZS5bXOxVvdIE4sKOiXTdGmq0bBpvfS6B6ZaLbCTuUB7ejaXZHqCk9LFp4R
hVDnjLOwkFbOwmSH2mg/VDZs9feEl0NWk4Yk2eMmkmh7Q0I1ReGpZWmbeARS7tFgEWXDExLGgON8
ihRk/j6zBVXiGOdQRM2qNpHwySI4Vx6er9g6wGJByenIn25XN6hQZE4/1yFeRXYM97iLdP1utMeH
ssyZNhHUxihOa4odUjLnIIn5hkfuk0DeTFjCJaY7nBanSULRMbzkTlTeSCqN3TIy7Y9BkRPHWQTQ
4jF2Oj0e3czlHalD2n8V5qXptWbPMFo/Mj/DrpuMDwplYzygT3FJ4oD2Omzm5tZlGsE6xh0AN2d0
1CUJ9I1ezMIsn5j1tDnRhH90DMSGYapthgKvRhTMqS8NlQpMln0nsvSJyJi1FCQ3AMORVflgR5R+
kT67q+aBxtgmb6RZ5rtKr35WQYEImE1dZPSlapAdvBiPIy+JYqUc4m0iGdWm0MpkOauD6JLiutUf
BKZFrTEYhNjDrtZY5NpWwnpgo3Sc6HitnOgEzewMNhJzRCBxBYSvjSvL9YRfTSBNO7QkB+F9vDej
ejtqzlehN2ShzIeEGgcXAPXlUPTRmiAUOB+o2xbRtaPRqcTKRmGKNQVsno7HBdYmTdBxWRv2uiPI
1jDKO72mM6it7JB+l7zDqnsSM2QLuHq39gfrIbVHXA+eOKKbqTnkB8CEWjLTjRqtSfiWhKAEZ8pA
TCHrAd+c4GjSvgyPfphvU3wuhYtEzIaw9znUjHyAFunFqcuKC12Lgu14TlWPm70iLkcpI1hVG8Tr
2iaKMO369bTqmfUGTvec2CFiS8N7ARU5LIpLVZdswuSxpOZ4C/KILmWPjczPPe9RJBziOrZiCR3X
pYfaECNamrMRDyFqhXbOFRhELdXsC7+vlloQhhuXJOJ54EBDoKaQV2TWw9V5ZbCOhLnRdNxUlP10
IfLd2Jb0/UW9hh21SRvl/sz1ncNEmsi6ujz3aEEQktJHjBIqo6qDnoTGUT+K2N21/qPU+gEXGusr
jdiekcnecBk0gBI3W/kFUR7kZcuqImZR9xWZCQkxQtxEnf6TxAcspgzURQ6p16cBe5cNxqmN8YV6
44UK7mesumctU68TjsU6FpehR8IXdzRIotT8moSx0zickQjMkUPAZY5w4LRMbNoU6JlB3mEvmAsE
HGM72sY0u2JsQ/Z4ATzLnIg+esTmBHH8AwQvK7sFkrS00QI25Y1yI3rWwHv02mNRL+SlItlugH+5
qDeJbdMp0Kw3oBOflX6tvG7nm/2XITmuSx/xLHna4UI3HtxRnMMwu8YZtAYwl6BEuAbItml1Gtmu
tx+Rv6KiyyDigaeByFLheo21efpecUNgvhs7b4Ogidrd/OElT526UYO7KhwTm4rGnZ/Ycg1tGS2y
24PWId8oIJ59nZtxt9BonWZO+ZSlOVlZjK8BLjy3d0UbvSJUQtSbyodpiD9QeB97HxVYeiqC8c71
yDAJ34RTYYXs7trMpcGm5D6WyWMl031KsAZammyByMXeoXKBZeb/dP3mUunNThUcrVTtewtcHMwO
U/3WbZ3uNBC6xgAHhZrRQNKPje4IJ4fEwak8muh+D+SlvxtpmN1yMRkwpPdd1ldX+L/FVhcsrsIp
Xrwzobn+AbjmfOMMIz9Cmwf+T0WNFHWwbER/jkKvEb7WQe2vLLuDWOiZyUHrqhsnbO87F0mX0crV
wDVeRjUnrALlbZrIq29TBYRYFHGK0wSrOVXxjNHM7W57v990RJ61XnaTjdRzPGgxQxbrWWVbd64V
zB56kLTGTztwOJ+zxIiQKksGA2f2QP8wgpDLlvEwpE7IUaMHCeDOlpEqWPs+CRBox7plpllYTDS5
ldJhYobVH4OAt+aheVTMYLY2kR2EFs5rvALGZDEymg9/3PBARRvYVVZP8lM/I8uRQhIueEBXSC5H
m3woH2m34XR3Yd1i4LQjxuRdiA6w8jhctR4f0wwl9a4xTHjOGxyddJo6iQdHCRURrIPSu+GU+kOe
ao5DWmATNVi+D+HT9/dmw8xbmj+JrkSyZuTALKMPZD+vvepvijD6CALKOuRO3dL1EeNTHn7/my7V
uA58L3PSOR4Uy5VTMksPkuGka3DZPUM/lL34LPJLmrvTfWX4B7ItrEOEtFeijCajdbwxGkxCtmvq
a2AdH4IIh2U+YikKuxrAa28TkNn0uH0pCfwyaC7wfE6djiTV1+fAR6lh8LKxcBZhRZceLC8+g7pG
vyOD6dHOpbxHT3zMPC6CbuKbb7R3W8u6O4gBKxMSE/YInTwcQF5JOt7SJ1mXneJHNblBbgWIukD7
pF4oF82YfnzXm6109yRKLnrP/Plfn7szyiemXwmiccIHG13fuzb3TNdWzbpi5r1wvfABWc+qKMf+
UI/lkbl/Qh26bcN2OI3iEOnhtI9bdcHd1EPeuGV6SeYheSBpdWv1lO4xmGSStnyMHKOpDhXSuqrl
OcEw6UIrr5wVeQ3zmM0aT4q4awRwTrKdnCDYBQiSDVx3YRwg8Nf9A7wkMZEX26EkWTrxdBgmFsxC
l3sv4sPBM+gLKmQM6bPY32YqhUx3UTFIDdP4I6oHnt7wktKyUJ53JZDwVpn1Vx9/GQ0hp8XcOkHe
eid6901l3DIUbzXGyWPYOARzULqzb3fLQufWqR1egt+jBiFLZRVNwSbWQH+pyFsQd72Hz4iWgPtb
6mR0JCXmp5prsQr9ITkGeCsxvEMVDO84ol0taJxovLRrSvVB2+VEZDXRZ4BeibHgNRkSob8Ry5MZ
t8Gyecrbd6ZJeCXCFhZYRiqJFlvsVf5V4I5bfT8XscGfTNNb6EQT8pkhWKFpgX0VZjE2weH2+3HQ
TdaRtk4/3NrZm+XsDkAsAW/BWrQD+Q7ByNvgCISCEWAa72v+rCXfm4Vkp3S07CtioGjpThuZ2URu
yvAzHBTacxf2jWE+6xD+Vr1tn8YJs1noin2W79ElPqccXOabc74vdZN32gTNOZ4jn8B88blp8XQK
4LaUKpo2AXlVC5MqUAT0jkRHZ2n+UX7QzCkSKXr35AObKUX6/HL8yaEMmVcl2jtFh41lPiSxwtKw
yJfaKIfZmmQvW5B3g0sVhrGKqzovCNUEsIJTB+4UIvpYsnFOfIwIFlGRQZctqblBSmIDlNMO7S6r
+fiSoaP8/mw0i6XOtF/KGBKZjjRw9X057Pk159HVbkEPSl7WfCHK2rkacBQc0G6lIgBRGSniYOzj
ZNC8fLfMYlJBl99vaJw7ZlNv07iymSM17WkQwyXGOUmgxcFO7HUeP3tl8g545J543nRlOibDRjlg
xvcmd42vUF/09pwOLzmt6GT0LHSt7tZ4HY/uwE3sDNW0qT0NKQj32rxAfi/coOo4kiGXc2kGVQO5
1t1mvvzfW8Dg4AP1ArH5/lbYCexgkvmVImvPrN39aJE+pfl9gh2FwkjNhBbG3OWKiRAG/ZFdKzbo
S86PyRD6G6EqsbRDWma2uyIHrWSphacEcqpiTKT73XtR1I9JwT70hwbwP2mpWjSIIUdBT8znfvHc
ULUMw3Zdw2FaQQt3/vofAsydChZHQKjlRrO5a0bYy+RdufCJEh+WGX2/vPmMuOHswT2FMbvOd9Mw
Lfzr/Mq0HHh1ErzMi8B8bSEiQI87qPEw5CXYR7EvuQmjlruyYLDMmujhvAcPL68AD0+M7i+mv/jX
b+nPY4rf35GQumnhxxSu95dYdFtzPK8RjGbmnjCh05zf6YyJ6AN901YN7QuYbF4Cw/R//XvNf/aL
TaG7HouLbrjWX+YjePCikSKIjxKYt4JxkYIDnNvATYxjpMGIwLI8ryLF5J2MecsniQTFbvQhpEvB
771aHB8IjnSi+glcBmTU7Ic9H25anmZySnYSdT7Wsj2jgo/5zDCWbDLKOf3rN2L9OcT7t0/QNeCJ
GY6ka2/85Y1Ysa1jRoDSRTAjnVpe+bz+9clwX2tryOkfGFrvuOf3ZcTj6yYsYSXnDmeMaOxx9LBZ
HSJeVk1bl7jMTaxO8xKfsAK3ZBbTAfeuo/E5CfZM8GgLd/ZKW/95ELJtVtP5HFNbROBAnZ4/vvla
hjya3+/0vzUm+ueznT9NjP5nk6T/hWMiw+be/b/PiW7fv96D9/rzvfrjmOj7H/02JxL6r4x5gEca
xLxa0pnHTr+NiWzmPZLJkQTorjOrcfhFv0+JwFv/ioBftzzpWEI6tsl99/uYSDPFr47uGLZuWI5r
MJT+78yJ/vIg2pbn4q3mVfD/Dveq8ec1LVACfgcl2DLeWxtrl2z7DeFR23j7hw/ln6ydhuHpf149
59/kSlPnrdr4JTybmdgfV0805rroGwzaKVpPsifoVExi2RtZ5NCvs6AjsH0aWCRTrJqMxGcOsZ3P
Pi4QZVs2KdGwn/d2YC5FallvFeydd0QJzQ9tqON440bNQPmcd0G+TTzTLZZjHri4xfwGW0OVQVds
B6/HZtlUEZgJs52axy7Hhp3D0kX8OjCIKTpm/XbD5j8uugzlGH7tAp4Q6ELQJSiiC8+w6Z1YYEdY
zos81tU5GmhBPwdJFTU3AdZNyYbPXkrFQS+sZ0TgJqDQ2Za7XOgcth2+xHulFcSxM2SSjkYA9E4H
U0uS/4JroLPN0eOMq+t1wqjBDovoUE5DOuzGDi8rsKSMfR5SH9a2iNaTrbeU5FkZDM4PhKAcH0jg
KkqqnynrXSCMnM6JYmqcRuwijuwj6H0kyMXt0GrVnHIoVchUHUrIfooJ+VmaUHe9Tw1kAJ0DTKOE
5YRdrtydW/Rp8lYoC6OAx0gAxmusYKv440jj35CWfd+ADdirHtE4rnTyOlrQNgUQOGQ4rUluUGhU
Y4IC2m66dYw9kk5UiE7KSlIQW4kHpMZF4kS1qmWL1DMLksNdhD1Bj4TQDNv4eewb/RpUHXSMwJdb
r9YqGhSdDqhuMIKPJCPLmpRV86jlMx88GFMuXOdU+VuOQ5kSqncop1UcvdpqRNRJNgL+wpxwTvpF
DBAsN49Obl+Bl8mZBByAvJnNJo/kQP/AdJw3Sk/J0W3qL5rt97edRRZDDyx4Y4x8IyJK0ghwY9KN
1DQRjFs1oQBZ0RrL4BlKId8NoyOU1u1DNn1B995wcITFRmw8oSoYTi2F8hMhXByps1yOqD6FncDp
mR8YNVYG4jArkPRJsREg3Uq96hUoN336yGnzx3qWAHAWL0hMTivEPEHVmqSq0fcTDl5GYlDM+3RI
zGSB3KJTVOL9RE8ZKIqn1+1DXFYjDVO3rBawoJKD6gwSLMmmOpKnNHqLiW7E3gKSRwZIwGwKS1l8
nkJh3koSUgkD7xlIZg2gBzuIwDkadHwxzAcrcGLdrh1F+eYzT4M+KAAkM+CsGG/RN7nRMTcA8wSM
THZ9QVQyTUw8uaOFEB0l2tIjke62iUftDXcWTJE00jwigAnaXcJS9EiPbProMYPApziNFtZrEoH0
czS69JLP+4zkkM4lVAHtxmf18XaSGQ9ds0jGr+hbvJbCDS6XcML6ICvTMFdyLDt/i3CuvITIVQkf
7mhOLhyzD251Bbc1Ij73LnBpKC0rzsUc/JOGyE5Vi+lHDFrWooZIZ4sxzj17McZoshem1Np8HtT1
SwVH98YeXWCfoCGC5H1MBMXYEBXEvqgy+rI90XWLQrmcbBh8iJ3ltsDrcQ6ky3lbKWmZNjAd2S+S
gbScisCMegjjK/LQ7gFuGUyoLJrzQ5R9LJIweoKiK84OItX56vrRLYTlEp+G3zqbvCnN5t6xk+GT
g3zP7219XI2gQ+lpuQZ5aKA1trGjT2fPmrwtmgiymELM4GOAUHPSBusLXlm1RXGv7OXkgZO2/XA2
d6fOyYGX9TEJj8asL92jgiL3AxES8gK9I91BGIyW8fIeXItaQUgcIUx7pnVV0dYtJGMw+nstALTc
A/3UTe2pmTSQzGEExn8RGwbRqZ1bTZRuSLWorBR0LiKV4J5YTXPK0XDjsvfD7dRY00q3VU+cIuN1
dL/G8OX1tAJg9mYU8QFRgKmLKNW06q0Vjf1Pcm7FradX5t533IiJ8dQ9pj0rU1nMEbgdf77zJKg/
ZTL+H2iN3gTcLzeyMD6tTPKScI8eMDYjagt7oC1umpFbNelqT1hQegc9cNwQ753hN57Me9rV3LFp
4h6cwaxeOhlpeN8Zr1vjRAPZyBUIKJJoLRUzBgaA9hnhZxnpo2cFPfaA4pF0mHpfaBUSTsItdnql
9eeujsH7DYMWvZgderwMKeDKDqRcDC03J3o1fwPgn/XQMJN7e7QheqSYboQvwqvfu4RbO0xPu7HS
N3bEdczrYnYj0lbqSVPb8EgSxY6DxHgWo0LehJM1WA41EquktaqTGWqEXsh0lixkdLWS2ffWj1qy
LtBtYD6K9e3kmcCpeaSZuPmj9lOVo7+Eus2NBJlhGYnWZgBlilfHCVGlZWNVXfjk5Q1ZMD1Yuirr
7rNUYP9hdpmtm2hM0XLrDUpTJnGQY3zBbDVoj11KmqRnhx6wShJnfGxNiDhmBZpwuqPOnG5DMKAJ
P5yo1VZ3iQQYyJGKCcWjeM+ybcJWAgCYEEg+d8wRZRERTlDm2LU9FKfym/Aqw/qNCO/kg9iWdKF5
rrfVAgqDWlmMP0FFbZupNhEAMt0vxgIYJtzGDR6G/CKVXe2yQTVLx0kZ0vhjhl6bVHTSGNFws87c
0W1RN1bPlK7X9Jj2bF/SX5TpNkv896QEvhYRqI1mWq0AxPgboyPEMCwq9xzGYnxxemlfax1gVwQa
ADgrgVjoCsV2rvnRXGNdJxZRrhySzpcm6QrYTqrhjDsXgx2T5AXqWKbIjoif+77X6dTHxttg5PLD
ykV27qjRmXH3Yl0x6b/FGohEBW7Fp62bxhm4X7cijKF/QgzlrAgIAKxiD+mZqlEAvNVRBfnxoQ3a
8K5xtP6efYInvK21aFVG5bTXXOBmpRqKi3I9cLG4tzblUFf7pHTVO6fQeN1jCSE9l0tuAxtc2o3T
nVWmph9eAwM/JmMC6/7AmSaV6aawMH2GFnz21GnFV2FnHj0t1uBDZDoMYUjaPAJXlgbp0mNzNEHc
rMJkMM4cOfAlTS1uC06OsM3Z4LjZMRbSBdZVdWgbU3wkvd7e615pHOMGl9CisgOm81WKbanXzAdT
z8flxCDmxdRsd812BQnEg8yWxLDkIfqyuESjjmWXCT35tBOx6KWy5KeEiMDePvTbeHTaG11vonfi
QnqSzL36XnZkqEcJeXNGD81vcqJoF0Kyu/EKUIOtqs1l0wcT/9YzXiQw8ltFB2RTOpN27CcLRN2Y
tNlbDOq7XIIvqC+gTwhmIjsjbHd+WZrlmdyHEY+77RAkT+49emZlkAVVOuC+tnRU6PCnmQxBGTUl
atLYVv6bqIjytpnH07y1rI8wm6a3KSlIIDUGpk2weAYiBx1IBSOhEqZnijNHrvwm5bncujb23sbQ
K5LDCnNDXo6898bZTJ6KkWecvPB8DfG3QK4cjruapM9tWnc9LICsfzY4AsE4hfSQSydZlkFhbPSm
z7dNretbywax32edvh3L2H5MxqDk9qDDDIctuW+ScZ5gFzQ5cYsu+9LxVqnyrIVldeIymsQOBSR6
4BVHU0NZnpzZcPBquH5J4jv8OxT4Lmp5FayGWu+webTRV8lT6Fhavcr8ol8j/QYPFJMuZ8ezmTwm
G9SuDXhV9eBfmmw0dqgranxRDRBMEeS3oVNmd1B6Z9BTV63DeRRnl1mwRj7CLKd0OpBRXjAdvdSc
55CCDOZxaLMda5Bc51Fo4O4ick2m8NcIZcm7vcLcsk0qY9h1QwOXQPYR9r8C2fDCNclwS1qZ7iZW
uG1a6cVtDQiUUX7Vg5y0pvq9mgzzk+yxclNHQ/sa1IqUTpEONz78HQB2+nRB1wpyKUWSUllhB36G
HC1mTcxXY996wMnPfEGPcYguOsOtHrPBL1b5JDJoNEZ60l3EE1qa9Ys+QBuQVUO88iEQk9g3mVvi
Hms+/brYW0YT3MWpwpRSmZOxTNuaUyRW4FWftoB7Hb9f1FqjH1yU2Xu4UNPVx55J+CLn4pxDlTts
4jIv3pMgIbsqjMutSCdk5hgVtqbbMdF2W8kpLkqeMz22D5NUwXPW9+hnPNKl9plAA84nyl4Ta8R+
XwwVJSjL4F48M46FejSWRqCWhYUeqBvV9Jwker6yJsvauVLqz+NkEnMdGjdspdo2Kz2UmB7697Nt
6GwNAOmRx4jxC3wQICk+vC1GIhiwlai0xxCz0n3JU0dwkJbxIaSuQ5ACQ/n4za1r+yyLsHsqTYsT
wORNm5xmw1bE0n0jzbS5yfOgRob3XaXCfUUeSaLzG4h7dHnelA7dmqFscdeETbZGJqv2RiH0nd+X
IwYiL/rBplA8Wy5MmJYce4A7keU+A2gxz+4UMj4vka/+9CPJhWE7IUa3pBYLuRTrhInspui99LlE
q5Uu0anKYksEelSsAtZ4byEmwmoH3ZsOJRmceKwCZwstnWkCaiwkSmYxcigp8GOl4xgdIKW1ZL6n
cjphMg9Wk1UGwJc9Qi3QW/Y2dBE3+kyxgdATj5K7cpQ+sdcj3OwFp/UZrMsxKccX/Ex2qELV00dU
tyGnvUbFxSto3nhHBI11NsLI2eXlgCwmRQWhkYp7o2oq4C6o6p/4z/RVArZm1WlSfToDUAIvrMDp
B82UmhQB3BIGqK0reEm8/Cr0Fy3Af7xOnHJoBCTNmmnqeLRI6kBxiJKlgPqQeLd9UlT3RTO457Jq
zPHeCebgg8gp6qVW1v2dQUd3nxWiUYuaW+eQd9SEwjRoNrSDHzD7xw5ySlQzbpuIWNKNq1tCuytq
aTSHrmgo5NBXYqg1kAFqAvHcUGjFWvNbpmaOjRRRQZxvHM8nlHeCmjiy4vtTN58N7eBIRrX/MsHr
RkjCTgHld9IfNE/Xdixu1J1lSndGSu6c2hjXIJbGGzgW8s7l7L6D6pgjBU2j8czgMyO+u3HrLRvA
gOzJgWqiQ4ODdeABLWB/5O46IKEX547H/Ykjev+iecq9Vo6Lu70TUGPSoFoFZgBjiBPiNi7BMuNj
Yv8eI/ch6IW5Kz03PQfG6N13jEagn8ZQj60EuAh4aJTERHhRehoTeMTCWwU1gk81RDPiY9KQiVEJ
k+bEQtO4aX8e+8THuux0sbmsGG6/w1oEgFRGzUFzau5s2zFOru3ImVBdQdezLTANGyLFcJmbouvv
GX6CqusUIW9J6l8dkeW7mP7LJRfauE2NcoT553jTrS/78MsnL+XYIJVaqK67VKTyooxTzBbLcUfM
JWJApBbLZGJZqhVdjlSBzGr1o6cyUnu9NianRrsGYkwX9hSQENY7TQ5Xm4zlEnkdiok4OHJODogm
I/myM5iNhwhPjkkt0m1NZPxSKGz+rqi19xHOwRqtWMeQ2jZDjFMqbPeZGVYHYTSFvqLboWjW2Zzd
V6ayiclonB6Wb9XJYT3lk9yx6+U5aPsq3utNIeXB1cBJJ8Vg3sdM/6alrquOhAY2KKwv9NMou207
3QIWYxpMElS/RNRFeGMTT8YjhHbj3as0jWQhj7HtSBfoaCQ17jiGhy4z3BynCi0DSFeiw+kEiIJE
yRUwEMFfMF+gZAQUWbjDY6Rhx1+YsVMsTIxr1DhuNLMGGm0Vu+74MmbRqJZp5MbM8wEXkGPbuQMg
gsY4myP5aBqUf/o7KCJqnoJMlRh+82m6C2CFPHoqkP3apv75qOKovWILJGrONvvmiX3WzuBUO+ll
jMXwZLZjQcyZIoh3MdoTJ+KoSIzpbNglFUpHEJPDvVWkhyYO4zuvHuprY/UgpGun7GxOZWn3FgrP
Pme4xW4szak+rRDMJ7otCBBGRrijG3ASjCsUs1mc3houL3rBAqNhByXNZ2RkSiNhbLE0Ihd3PznR
JzsNjOvRwMHyPGmzeRCBao8C3jGeYj0kHCkao+iqtyzJOH4ncIpSYWF2VUjrI+qcY0IDfKkB3z5S
jSUW03wH/YnpZHSsm8kBUm+hUHvRuB+aW79WY3loUU7LXe/2sEZc2A9cj9I3o21B3h4xk2XT1Bsi
HogjW+hWoxr6MTLsXhTqDe/JbTTuZelpRMGbbdalW53aPL7UIH2Hh6EFzf+cBSkHkIUO25AluAhi
9qMxyjp5m4RheerhB9i7dCi7Yd82wYiICFl7u/B4r9qnWwB0A3tBjyJ4jaywRFkLSKqM6AANluvc
wYowu3siHVrr3u506d9nLZvIw1TWunH0dapoVMwVkdYxnHdaVr7blMtAE00GMVjozQpdHlWyMrk1
DxrhfKh8PeRySKVzf0jVY1p2XYgynprj7DcoxGEmzAqTeuojfqyMmYqrhUkSyYhILIEmOvg5u1qM
zkQeAmz/4X5KElYJAKdEVxUaZvElbgX/BbxtmV2RUGP/9gJMk88paMIKhm7l7Ij5ZBlvBocePDdn
bT9FfcNNbELpaNeoSTp6oJ0Iw+18iM5WBA0CPaCdh07OoKnSPFMNDxHxXLKyeLWgMQkSIuEGJhKW
NZE8BJZlxnetIg30nn6J5h7MytLzPfdOPa5H2y6vkZ5oPqL20qm2rWEQfJETI5Xe+nneTB8lipD8
tfOa+RoFYoDBv/oP0t6s11El+d7+REjMw60BT3t7jzXfoJoOYGYDZvj0/4fqV33sNDK/6lctnb4o
aYcziYyMjIi1ljxKXbWzjqc6cPM2MBCs5S9HjzZFAvOg9rwUn7USuI+nlifZOa0qm4YKwpNdDMgD
sEvKxRIYoyK/Ow0szW8VVR3QkJLWfLnfZFGnZuNFg5oWi61YdIbo5IA1kHWhmWOmJCiguQM3OMBY
tpc/ppqnj+7x5QRm2es9ax3uCa9nd3SLD0H5DC4dsheNiWPvuNAsV6Z2zr3fQtvrst0z5E4aJQyb
uJ07AtJ8U13kI58TV9mEgBI7r3g5+uWh2N7fAgHzdLMDQjuWDlyZkZMH7pjqiKTTxJGXNtlaWNj0
Ey6mADresuXYYeLEjiKTvi69dEfFYaOty3W1ibzpUelmGypqXrQ99l69y7zoNXsGUu+1q/vrVZYW
LHTV9CNgTitmm2u//sT7TvXHreNCOsgnBvPuHn3Yhha+7fyn1R1Z1WlC6gDVrnYAcoABIXp2QI96
0uMtilaEzA8LKxM66//fp/yvFWXqJ17ssx5lSmxPnxI1o3WkrYwtCIqP5Tb70q0Hr/AMuBq3wRNa
5QuGb1ui0yn617BwirK8sat2xLDxLu+pJH5qN+PW+DF+jg/dGlKHt+YT2tfraG91q6Vjs7C1inBq
Yod6nFphW2MaehJ1hufNrc4v95e4ZEU4JRYscq0VYCUEeG2dfzn1z1N0XHDNpW0UzomFRhIJBEao
9m7MynmJIFdAp7N8OHFdwIvkUvFcN07k3V+csuQ4wpFoub0dJo0DV94Eh+Gf085YJ37sW08B5AI+
icUaOaUHfWkSZPo0twHPptXPFAi97iluXPhrKQ2BZhesFxTIp2iDYsEjPCbbZAtxwJqRPi/ckCW/
jT64o426611qwXuI0TzT134WXrVjunErPS5sxjTBc+9XTf9+8avoH9PBgjqYMNz55125PnujV78e
PcnlVebLj/q2e0TecKO/3bc8H5j+3Q4hSBTBEOpNzZ1Jcdy1k09lpS8d1MlN76zNFiIEb7pRgUsU
pMou3FIcPq4pVq/yVfaSv/ab5binLGymLUSGSIuNDFqpKSSN6+LJWNPND/3zCkqTdeieXGOP4pxL
pr88PzHv1P/dTlsIDHo1cLEBv2OtEF/U/mkHva+HDigQlRVVvydrXzCcvRiQ/gww3dtkIVbEpM7a
YLPJULGRRXyAD9XLXLg56YB7KldasPBZtaVdFgMHBSxaHiw1+Mao+KbxopfIRTbVtX0UYh4Djpa1
CrdggTwQw7RVXiGZPCBSj0b0ihlLX9lArPKCOo5r/E7WaNW71ef7zj3vCZZiWbpmW8x9CYc9AMBn
QNPFFfgafUAjHolpOXath9jP3GAdvNMreYIkCrw1Mkz/h3Ga2WBzYV841gmvuDKKsD8da/PTNLgD
7mxVf4BNcV1vF1Y7m/JcWBPOctn2wNp42LnqBrzI8UX1k32AssND+7V6zJ8MF86IbnX6lrtL9+Fs
FPnXsiEccWaJqLx1rPNMlV1K9mcgHPcXJ8Lk/5NnXJgQDnV/NvKOHhlbuY9eeCuRpv4Jkv2vFA/T
Vya7ik7NNia2FDxr9vAee8vBZfZOBlyhM+pk6MwSXgfqNGmrszLFS6mkZH0YTq9G/GlhqbMB0zFs
5nplnUk0wQYSb7J2cioymxWkWRrlerJFcyc/t5vgK3Kxm+pR2kyBDHVmF9me9oO5Tda2f/9nzK70
4lcIoWygiUPdlV8xFkdynE9qBiO49Pu+kWlA7vZyuLAixK3xGIHyA8XOCVGYMiVuGZ/tPWyQPmOY
D9Uh2wAl/QAw9+3kmvJKOSjf9R/Np9Nb8b407TqbkTBka/I8Y2hAN4Ro0TvjqRmhPHVzOP9gUAL6
VrlotPBT6EwDB/s6Zh70Lz7UyZv7+6BM31SM35e2hUhxhN/RhjFpit8UVreJTy/rQ7zT1xkUfwuh
+48D3TMmBAq5khnRKDF2XoPlVN3IZbv9o0e9+d1+UXfJ7vgGGvyz+dZ9OPrOy9IP0KZ4cOcHmEK8
COTG0OyaH8BUBokOweqZMXQv3lsfoAjy8pfajfcSs+QrXmVryz/5yQcysm2+qbbyvvCL56UJ4dmH
sM38jcbYhKnY6nQcLjKwXookjXG66QPIbkDR6fd/LlBlj2SQe96ARwapvvAl5uKmbekoBpoybRRb
MFqXJoBONAYoT9tubx9QrFwvONaSiekAXqwrrHrz2EGCz1bH3zu//KWQC1Hw2JHZTzEk9JYWNfei
uFyUcIwgqITXwMq5dNs3hjcpPlLrLN9y1B8b+8GBsoFy48JGziUjlzaF4+MAOu4zDZstxH+B/o4O
hqJ8tJTDsflkGt/u7+nSlgrH5xRA0a9O3qvF6k8GFWjYKAsPgrngS8ai2o5hmZZhCGGxPttNGh9Z
T25/PKlP1niQ6oVrZi7yXpqYVnnhGADZKkSvMTFY8korKNdqXhWAOIRE8f5+qTPHXZ9SMOqXxlT0
Ety8QEXULJm8dOV9uE095EzfyQPJwOxy5fjZY/iiuRUvdS6a6of1dekmmwvsBiPdugHFjqLa4vS0
NSAk3oT9dLaTJxDjp+em2AHXeez3kLNttY/5txQ263BVPNxf+YynGAhFaBYUHYatiLCDVEUWPsnJ
FmzzoRx+DfKv+3//T6FBCKSGM1EY6cYEUBRXlg2OAzQZ1eOprjUcCpegeYZ2zR/9ZlNvmWRZ+paT
5wkWTd2wdV212EuwHtduIxe0SfWQtF/e6Bvjp7kfH3PP+AHlYcGToyEPS2nNeBmvZFTifprr8jXd
LNbTpuTj5leQGdkmnPgGBE7XvyIsGYVyHKJ1p68hbfcrFl78HGAX9JFRXsyF/lSx7tizhAursHLH
6BLSlCaHjAMingqdHCZSZFczuLq0QntUhmJ3/+vOBAGTIXwTBjrauPBTXS/SlOpyPJcsMtZeh+i3
MyIOwPDGfSMzYcDSZQ0XAiulgS+4NpKDxGyRagroM8peeAYnC2VDy8Bm8pdnAYQEX8pmWBfsD9y/
giHwcbLTODWKQfV6oAWb1tLCUsT9Ei0Il4DdNwYzg4DtByayC631DKgUAggT7+/YTTiZ7Fi2YcIY
ByhDkcVwlhs99TGbArKv7zWPR9bRc1AO/AGMdaW5jas2q/wADT0TGAumRb//j2lH5gSSoOqWcC+Y
xpCbg4UEYMNDW8593e+pI599WJYilLT8RUCIeNxFg8It0THaDZs/Au8nr3k874yH5JX5MXdYK36m
/B8aEnPfkGj53wUKe2slLSxhFQzkeMmZ4Y4yfG2ihai5ZENIiYxcGWIm3RCtT79T7Vyp4UNvLVXf
//jzZcgQd07wdz3vz5KJwimfqofFddVQfvgeFn7io8XlWhuNHHNc08Bqn2H83Sw4injzmBqR0Zmu
PN7M/E9wlD5vgYacT+lUD9pBEIKqdrFBVG0TtG67Szy4g7rtUli+3ViTthaXrMp8uGKIAWuUtbRn
8qNHrylHow0waAXoG7b3+4ubdu56Z00Ong0qkUIbRVxhbXXCrZCds7OryFD1g2exS8atBpTQx0+T
fv19azevJbbSNhUVyj/eB+CvhOd4AgMFsLD07Nrf4rcvp8f4e+9Jq9QjjfaL/XE9vQ7j4YFsGm3o
xS7OTLTBPE9SQK0G+aBoPuaJnICOB5HvOs/ZW7uRnswdZJT9AzxaLkNZVO5h8FgVnxfWLWZt07ot
2abyAvJMl03hmARJnJcFRBo4sL3RPqh73Y9ff8j/BPt2UxzgiIPQG5q/X+qj+iB59cJ1cVPRxLxj
WpZmT/9PtV44P6cWUnuzRAA7ZL8j9ELh+9iHGwTo2GlmJN1yEx3uL1m/PTWWqssgiEENkyeKeFep
qa3+DGEhit3Dl0BCu6ZFRwYuWJ5+5OCG85x3xaME6A0mcPjLXxv141mDfh4SmEnHRQb+ggwDQPIW
nL/E7BxUEuk/pzLcjtJ73T4jzVbIv5Cn9Y+neI1uUYkaa4cMkHI6b+GtAHCnPo5y56FaAMA9cicm
L0YKHmz1DeqntUOdMlPbPczQC/st5gEmbE7gFxVTtUhVYWS+zgMY3kXne2TEjXlJ5udVv4hhXZbf
o7xeOL6zm/yvpZtiYXiSze7oQMhdnUCV7E5H07v/HW/PDDhfxdE5sFwkt0lqeYRAmI7omVsr+96D
OHpyQFpR56Ch4tewqj/2n6CY3wYLS7sJgIJdIQPp0Z8B2gM3gjlmvgY5WiL1wIudheh+860ww0tG
RptqwqWKbsq8W4MKK8uLWmfVwLxuDo0bm5SsGn0p45hZEhR/tMugR6WALr5ELfRDQFVDqZA+Zk9O
vTMeobldQYu5V4c1Wtj2+rTJD1a5YHdyt6sYD6PopdnJiS5ep1JYtb0mw8pxXje7fN1su7W+VrdL
T8MbXxTMTKu/MJMbIboeCmaaDH8sXhTGfhd88SZlE0wIYTQEzVpqCRsI06mfw7rjFxvTi56yD9z9
y0+Vm+kSvsbVzglxM2/PcL+M0wfbJZBf+O3HnIJa7lUb/VP92/xAW/7xSDPgtAF596vwELyY4LML
Lrr0/YSTAMdNn0QGvwKRlX2+Pm+THWIM+6Wa7e3lLKxWCFsxEOxe0yb2Azd4Pe1gf/LDbU/V3Jva
jBC1eeY63EmUzCHec5e3++YFLmy3WMrslLYrO95pf0qZZHvdW3WQ/HatQrporcqNtRTbpu9352SI
+UDSM0J1Ov7xJ/WfaRj5Z/BPTWCjnEetvHrsv+s/Ia/7P3SzbhKC6702J0+/OCxDXnRyEtuFO0nr
oB/slSWIU5jIEzRFjRh8c7+pysIzT+OCNy0cU1PI+LIqAI0w+fSoGoQc3YSL21YXdnYmqsJwoSBs
g2A2wHghFpwA8lRNAVMDKgQrGV1zBihXZCGrOJUWTM0FVQrNZLAa6ARZHM1Ju4E5QIf1JPDEw8OS
q1/7MVtKXOc8ZeJCwYY61WyE7yUhCGZL0xmEbP4LWlF0kpwHRh3c+svZPz2htu4Vu35rMWcmbfqn
6RWSPoaUT7oHdbsUEOY+4eWPET5hgF5W2lRE2tRuXBAwYOP29yPtbCy4NDH9hAv/VMyusdUBEyB2
V1DU2dvkiZzVjzwYIl9pvD6aK8UFreiBDuxW23Rhw29TVg7I5Q8QPKiBQ9i0p1B/3CVvmf8c7H72
Lk3uHYpHiz1XgbyeHFWwJlwsVWNGY4a0Jvl5+Qhu8XhACdtN6Z0U7ulH4krfoifZy/0zX3Yp0Vn6
mpPrXWw1Q9pHq5lWOqbf6gGG5e/3v+XNwJy4OOH+aM8mOKuexU0dongLP1ZAcVE6gMteTc+s4WEx
sM4dysuvJ1wljYoO0GlgTaj1biK33px3kKZBbMWEYPBTfTwdjK/V9v46Z/aRQhJvLMuhME7cud7H
NDpCC+2gkZWc31oqRiepWnDKmahG2d005alKTAFceL3qADDhFgcmVVXdqwRzVQjpuFnKmy5WuqVc
ZzrEwt3Ew0nn1ejwgjLF8lQaaDyc4GF1e97Jql9tEKjztU3vay60mYudppumHV5yZU848dIpQ/79
mE5v4zNDnjXwBOhgV8EOjK83PAIJrl0ad0tZ49yeMk6iQeyiyVOT5vqrWToz9Ahn9G5eHXr5sTBI
9Hv40sOl5HHOkEO11JneFTIP4WtDsEVAuFSWkLgmKO1YkJKgARNZ5aOEAPp9T5zxfufClFjhDlPQ
AxAHoFSCFqeGsJoDl5y58MCeTq3oH+gmoKdAn5V7Vgwbcsclm8Hb1gaPWsYUFkVLw3qlfrUf05dc
Ovp/uyieSbqKNZoweKSwfw6JQwhKGk2so1Rs4I0vN21pZa/WCB/g/y9Tf1reFxFRy4tYRtT4jEJa
jx5lt9Lh8ddBSdw3c+sRnC9I9pleZGGqeMKCdsqstZLrZOL7RtU2gCYB9K7LGN+CqZnTdW1LOF1F
WAxwfzO5ax6At7jDIfsWeUyyHXpfcXP/5JaH6OP95c3EfbodsqM7cEpTkBADYmcVskY+jQrda/ak
eMzObfQXfVU9VrupWy15SwPMt35/bXDa8Ivv1oYd4t2DAul9iq41TzKtnI5Y/dfHi4KSMvWrzGls
6KYFqjgjUNOQSGW+S0CcZHh1iz75eyuI2ag0jGGM126qvqhHQfCcUAxQzfOqiH9r3few/Xz/E814
IDYor1DpRf5EnIACTgVwwzkjvdxbx03VQGRAp6R+bhoj3qSpIi1M7M65oQZOguCkcEcq4iE+o0Cl
OohDkAp0fvuUr9HFdB1XOjC2v4/2SPYsOP6MS2DQ0qn4QnKgiy2xwojNs9Jxq6i1gwp1EFMuStDY
GONwqZR9M6FoMml0aUvIczql6ILcQiCqc3OovcAFeOOam2yTbeJXmIbdzjtBbfsleV7Kd6bYdx2L
ry0LsTEyDMSRO8BcKdRUo3XeyabsIwgyFv8E1DsNM33sKnNha28vAIzyPpM1Hj3AI8ULAOSeUiKo
5SoBdU1zkhP+fGawDdWuXjt6oT4uPArmAgrtTYVqMvsMWdv0sS/ON5jJU1SkTcMG0zHzldXRA2xb
flZklwaCq/kS7ZGX+0dkpihAGfnCqBBUzADhGK5TVHfX49pYTxOK6q+EaS4kH71xwdoUhoUPeWVM
2NMwoMoM7KpxdeeTM+qwrBf+/fVoSyYELx2HdEjlErSYZdOFkAdzlbXSBswnEgPVu42oIuIWUBOE
GwgEPAUx6SLU3EQ/RAMFigJ2Y01xT47uag2A27bdDbH5opyhNiYZDcoUPsj8Qe84yozeIe8BL92b
k+wC21nHMNQoR8utgdBPDOj3VzYXXHBG6t0GDSWii7AyLZdCe7DoLdR+sMl85QFeWuaTeSN7ilv8
QgedCSk1Wt83OxNDr6wKZ48Z3bFT9JCHYqt1K9SbaaXU49f2bEHlAZhv4Q0w8zBlltRQuBh4NRJx
prz94hBAUWAZI1APt/95hurK52KlOkYXEjpBMvN4vTThN7fAS4OTQ10YTNFKPGvQ3cH4VflDgkyE
Wa8zKfAlfWkiZSZa87qhQ0fEpt0pHnANLG2f6jzb2vDVhuc7/ZyoH+9/rlsT9PvhQEV1mGGsm4Zj
Mx4Z0zMYmOtzHCJ9K4dvLSzy943cnjGTR6BG0/bPcI1YaFdhWnbSJAItXFRv1gBgOFdf75uYIsF1
pDBtWUfnDp4HWaH4dP1V6PtosAnBwGaER0hDclmFrEDVosMxDRzU6APlQUdAcCF63O6epZHQ6Sbt
JbhrxWJXibqJDpFNQTcYSqOieMtC4Ix5P/7lzBzMuJd2RCRaYp2TVj1SngzALcI4AJdH4BZQG9zf
xNnlQO+GXinhAmzB9SZG0ArJSc9yNHh+zwOYuvEjZae/9gYWQ2WQYTVFYa5LsJI0w5Fv2LWuNELK
H6NA8fcPlmsLQuRLIqaukXkpYJ+CMKto/Lo+ACNZaCvO3L/XZoRQB+wa7bEMMzRNzRME+m7ucQe8
gfLSNkzh7eFHiRcHtm4PE0NNvI8oeZgKOlzTR7yIP/IA7Y0SJQXqbZ9R6GkW8QhzBoipKLHb5KU3
Y1NaEKRWEVNWOcfmz8ROP0Xa+30/mwnapKAXJoQPFMZmosrakWKep5AYZn4UrSS3BduY+/Ln9mEp
7b2ZQZ+opREXU2XobihKicOEUtJXXToR48v7eCv9mFBL04BB/XJ8bbf3FzezfVOs03mUUwZXRffO
YcXhZNHBbIvhqxHCImgitX7fxp+R7etw9yeg/teIsIFmFSUnyVan6tBJXaU7mdkbaKq+wolKnSg7
mB9g7VmPPsPdv0+/s6/ZGs4gr3+xs0V81mTq5qfwktB1mIJVTazCaXpPQ1eqc/D37XnvBKhqZ/I5
Xiu1Mq7qk2Yg+2x9bzunXgiKf/7yjWVjml2hgyvTa74+CacW4uAqnwQdAHh36QrJ2+MOssxVvYEv
pd+SennSP52KDgtjm4VXHrrPS/WymX48KmKqbVkqD0ed2bnrH1Gczll1DqnDnKzUiZ9rM030b2ba
GzCg5lKfRX5s523kKUZqpQ96oK5stdqMR+N74vxKodM0vzRH5XdmJs74hKCdqi4UpmaCusODdur+
8IUYnbr+gdiWAr3mXVLWMbI7vBIQv5Sj84/7LjlvxrJINqeqgwgyMCoUyLpE5Sl7QsHSqjwmgsty
aQ5y5lFpMRgwVRumA3CTrwxnK0aUCXWg2o/fxjUA203zvOM9udPfnVckXKcaevhsv91f3e2hBsEy
hVzezDPQWjOUJqHVIIPFBRRYHe0hyVuIG7cbOIFk2DyZ8TIq50I1uyzHOmhlTEAz7DYtFbY4Q6Bu
6W68mfclFbqyo177g3OOczRvYL1Qzk38iDY5Sg1HC7eslfZVN3o6vFJUb410MJBHsH5J6JTs7u/m
0lKFZO1cndskPbHU0/EtJFJqdOkz5eP/YOSP54M+ASMpGLFgSK9bBUWNoUH2rt+YYeeN0dI8ztxS
EMy1jGl6Tr8pGRnHcyw1x8kxYALKGKJmXKQ9yQsp05IV4ZtpQQEf1aQO0peHVoP36/PRWLqTbzNo
6mq2IevwN+qaLO6X0QanqhywIaGNC/nfP1BOutrRNX8pb+ettrG/mM8tYjUrFLWWJkpn13dhezp+
FzlNdY4VxUQyi05O6lKD+6a1NBykaqHetmRm+vcLM3JU4ikd5YTotFOs4c1UfqOi/PG+303x9PpW
4iFCRRRMCONmingfOjpyJoaMcPHZAd0u2avjiARZh1itGj3VsFejVQwD+XnhNpyLUJdmBRfpI9QY
nSChjnFKE5+eQbSLivGvJ93JoyzAYgR5jZtXfGYlVR87cUorIIo+FkUI3Xrq3d++mfiECYijGe/F
D29YDGJJNYNUGSjN20jGGbA6ycp7eM78YUy28VH/krTnH2WeviZavOAfcxn9lW0hrYLBcxham9R3
/Nk8Nh+czy1PLu+0lQ421/YKys6hWS01nG+98nrBwgV9Pkp2BOqDvkfcQLYnjS+Ix3+OAttYiCJ/
Us9r17yyJNIV6IOWVnmDJdhi19lT/RQ/1K6ynaanqZ/43fP4vXpebuffnojpbSyjeMBzgsk+IRJH
Re7ocHnSP4LO7eS8d4oMBkNZaXKJguJxHQzPfbdQD5jb1EubQkSRirJ3hjHs3KH4Lck/s0kGbanl
N/eMoXQ/dWoVDeyX+PyHi1iXpIwukrxHMVZaWQ/Ru+Tqq9F1/mm+LTeFZxfFwCLabhPFh/j0s/Qi
DeCSo7irvsnSbjhvgkXQzKyTXOaLwvO8Myo1gOuc5x80sG86vAeRN4KxfDr+06JE6k8JVvTb9vuf
lFjun/3b0hrJ3UWqKhy/82iE9hlCRxfCUASE90mMEshRd3NJXahS3rok2DUq9Ux90pK7GXyPpCjs
26FmbpZWk4eq3eBmebINAlQEtaB36xKafOloZ76U6vbm/jJnkthr60KsTlAEGkNoyv9UZmk3aT+y
btc8VF79WGTr8XDcT8N1CVyiHxj/XyRTuHWja/PCeZT6skJiA/MIGdmv9feanswor+LfieECYZ14
7gG4xYyKHxeC+8wldbXtwqk0kAuo45hie5b/tPsHq/t6f2eXVjb9+8UFbx2NKk6U6e8HSA7CaGxp
0iax0r9P1VmGiTw17wH7pm0H16ZWqQUbeNIeE+WLar5VxvP9lcxkY5jgNFBehJJBbNRFFRM7kspK
DCnR95KuhPtSkax1N6LA+rUpBu37fYPzn+Zfg8LZQwSm79WSQjBV06cESbHQOS5s2+yaQNCoFH9k
JMyEF05aVHVk6C0mBsQKdmdkRTL9d2sfIAG/v5jpx15fdHj41AOcXogOAzvXfnDqYXSQJzxjarWP
6fCprQnPUbexo8f3rl0KW/PneYIHEZin6XUhZNJLzTstZmHDRn+VnikD+/Uhp7/6gIiob22QwHAT
gP7P3XapGzHr8Remhc/WamaZGXKRuaP9A4IeaIm/OVQe7m/nTCuJ/cTfaTJyqd7McumB0sSUWqb6
SvtJWkVfho+xL7E2rp/yrfwmP4SUl+4bvfUWpmmgq2CgwEIETiyslIaFvBJjUG4+Ku9xAbUokydD
OKAen29tyBPvm1OnoHvtM9f2psvpInYwYBCUScWhnghtRk9ZWfKqSDwl8DLjpW8eJmGqCfw7QpZd
rkPP+AX/dJRskDP9+4HS658i+NO57sNeHeGHxqneu0KBobIdl/b31nOujQiek5gZcJ6zRcekPZ89
SbXLx6GBHjh1Qm0hLN/GFkxNmZKJaN4tAQUsKDbMm/R/4DyX+5V1jOpXhJKk3f1PONObvrYjfEJN
UniaGDy9gqBp9gaPMxcNp958TKXTeWJ3n4gNqoCZ4Eg+v3ZDXj8yNm0ejlVrfRzSqlzo0M9s8TTa
BswZN74tQeilnct2xOEs0s9xo+/l2nQrZHLvL3veClNFjO2pjDUJYRXxeTVFGQsniQ4qj/c+3ern
3/dtzKS6xDZgj0RuWq034ze1BF8fEqnT6VDWf5LC5+SAhpUHJzxD1fpiTL3NBa8NCqlCpmQ2VUSO
/3/mH5VV+kxxWzeAs6zSVQdZzbAdj6sq3y01C24vjymMT3wplHUgmBQuj6QNzaxSaCXKo/KcyoN7
pFjlKXkcr+rU+RJCfeuf625JCXPuM/Kuhi6FQsjt+JsNfjwOO1SV5GiX5PBiNGDWs4WgOlOuRgZQ
YTyfSiPAR9FZurzQYMfGSu13PmTEPiPO59pNNo0vber3E0JGr7BFQMyzNA88t62cAzoE0yP0BhjQ
JU5dWO20relD1er7WDuoFop3iFAgM9y2ykI0mHMgjoNCjj9BhcXHkqx1x7BBc8ntIUZedd157YTx
o0m/gsqnvnDSl4wJkYd+JtooUGG7LUykQb/r0FBo5fZdO5V/XefhA14sS7gbkEGQ4zxRU3dUFNeB
9D2B52ThsM+vhkk7KABoYokP9trMipNs/XESh3rVB9WvN4BFHAvG55XlT1ADGyEOfXVk/HShqzpz
V7C+f20L596WtCgOG2yH0aEoviv9wl00U19iA5lLYwRThltEnLlTR0cybMZ+XGRgCP/FtjFgLZSs
8SFL8geofEL0sM1to49vYUmJ6/7ezp1yOoOgcEgUaUUKwaWGJj5NTs7gWpX2Yhb1qxWbvxv7r3kA
SEX5enBsQDjN81bwkrqxE7oAYOQj6eDExipgsvW0NLA7eylcWhFTiMDWQgcJIbdfw5AtfZEPjH5W
4R5dq432nVjSlfvF1+u0Q0KehsqtPo3HU2ilCnmdp3W5oeVZX04RDCJGEuyv2kN2GADJbQEzrJgV
2/aGV36Ut/k+XC9VqmdKhOzsBG+ik0z7QyzvmpJRMRiKefNVWeeoDjLC9Sy540ZeJ1/JhJsHx8sW
zsRc6Ly0KdQL0iJkfMqB/SP7J1VewjRENeJZL4u1AoJ5iTZ1Lou6WqGwwUcYj2kRwGZClfCLsu53
4zbcoD0xMYwma+fXXx8IyH0mhpaJ+4+X7vXnTEjYztE5Q0wQWOyKwZQNjC37LOj/uiDoXNq5gWbX
kNpbR/ZQhr7/rJ9XRvc1kBe7azOh88qMkIwh7MpsWMpyJrI32U+98Udw5O3Q7NFNcaEvPZx+N+F+
KWrecEjS172yK7hIW/bV0TnlKRMV1qr7Xo2u7k4NHEQ/X6Jn5TMzt3TDmUaEO3KtPk4MsRmticNS
8jQTvvkdCD9OA3m3T+EiLeyiCFi/GZmHc2O+ZYr05b7HzB3BKxtC2GkQ1hjUJIURaT2Qw9Sb8NUC
b+z2YP2yNa9f6+vSsmbC9pVJwUsnzU2jDRNMajkiiG+oZK6GwFq4eBc27w/Z2MUT1Dg2CLa0LKxN
kZJUmFJR2vX9zZtdCKFzOm+k8WL4imMU4zJTgqHMIXRVMZrmRd1vNTJb776luTiiwrs0dV9pnN+A
Tqu6RE3iGMDMwnA7mrdg9zK4NYpdzmDyIr/F7a1AZsmIJOyWkyS1ELQsvTFrI4dcJ1D3dN8Yxjot
3NxzH+fSwvTvFx9nBNNhMayfuNnZ2cTpsDcq85/7WzZrghsNxsSJGMUSvIyGNWyGNexLNSxVWf/k
9Lv7BqY/INyd9O24uFDuZrpLTAvCsUAVtG4SoOvhVts2W2Ojr5P1EnR9LghqSLXQ7bEB5olXdFUZ
iGd3fHnkFRH/g/TcOABQWqF84t9f0OyOXVgSPgqsJj0z11hqh49ysI2SX/f//qwTXy5lOk8XX71v
0zNCTBMrFYWSlb0/gXzVDggP9z6aCv5SUWZ2Paap2hNvGU1kwQPyOCm1KprY6eUjei07a5n1Yt4E
M0uyLDM1JVLBqoopne2Uk3KCtCGEjvUEofbzFD17H+qEZJUe+oUx/tmITdb7X5tCxE5PVPgkCcd2
3q0v/fuE6A+2+rO9il/g9/Wc3dLjby7MXRoU9pHCedqgKzgCV0OcPO8RhVXXur0QTBe2UiRIKG0p
VaiLEOG6aCdn8j/11Le+74GzR/bfrRPHgvL22EvJCQ8fbMj4knJtONVOLihoa2b1uc1QPY5B0QRp
slAQnd1Cix4/c5OonYoDXdBs2fRTcMWil5WtgaDUoyEZCiqxnbawjzcsmlP2ol3YmgLKxSkz9SEN
EU1IXPMblGKA2rktjp6ONuLH4hBumnLCCj0xEzUB5YK3k7RYR5+ZEJ1+Aj+E4XFeTSLzFsx+VZg2
w39Co1QjTPHiwKczZRTn+ttShXemou5QqZu4202wO1RFr1dcVKXclgZwiClPPH1ItlOBq9lOFOrJ
i+bbPygwe/c9ac5bqYQAb+MK4AUqvAmLqG6kQdb5oBkjchUSvsB875uYC/yXJoRzHqEnOSbtCH0g
hI6m80VHqHTM4S+v+v/hNtYpYhkUWHFO8b5vE0RrzViBCiBGBrh/spawebM+eWlh2s4Ln9TiJikb
M2E0Yj2xdleb9g1CtKc/REtus9IGCJyLdblRs1XonQ5LHjJ3/AyAjiqfaoZHg6PWnbQGB9Hq5KFA
PxZ95WD8e4QJqSC4GYuxDNosInrmOPZDw/QVGaeVb/NyRAIxeRxOzsIDdnYzKaiCY2Hs7nZKtqLi
Vp/T0+TunW+sc69/mKRJ6sMb2hWMfRcwVjlfU39b/i/NFCZz/zUtxJaxDbXzqNZ8x8JBf/hVqVv/
vtfP1UGYZgfGqXKjOrZ4a0umFoH8Y3UTo5OkuAb8mB9LH2ZJ4I1F6XU/lvKEeZMTkFgDQY/lyX0u
vBOBt7qRTa6Fk0dJNd4qW8mtwC8nH6YSyDLqSZ2Orpg6/lkctQHT4YV3bZCmep2eFPyx59E1wGAP
CdCHcBsRo78dveah2WX+mR9RewPEHOUGNYaaJGn8VJSrPINCjh+1NDk1Raw7v8mZWH0uNkFVquaE
uhmbAHjJrqOV3qzPicLb83u2SPU8u+UWTWWVwTcqlGLIrrXIOA0tOzDxdkgnT/P+VLpQDPUnfsQY
1cCFiD0XAy4tCo/6ISrsoxJi8Tw6UHn+bjKdbl25ELRn7gXeTUyGK1x8OsjV612UI7Ur5ZPK2cyd
d0QIX86psXBCZhZiyFRcIZWA//Sm66DZECwhK8rDhtnzUqdCoZ4QE/11/xzeLISRAmAlxBeZSVxC
2vVCelPScibvsTJdOQiXjlG8sFd/XkhXLoeNqXY7TRfQ6xfvHejmlbINK9IEaBE5e84uytfFa7hv
0OA5f8r4D7D+ejdpKTietJAo3dyvWIe/H94/SmZMNgifKu9MfZR7Es7qKD8a532KQwSnYlWi0nt/
L2+OFm9QEOJcCbBzQK0iJAt56xhZzGXgHgdOr5rJtq/EvTeerc9jJz/WabY0ezn9dmFnrywKuQOi
jArVeIkX/KC6QS17VpE+pqa2Qp70MW1P6+7ckVPw+IJVytA/SZOWuLNEiXrjqaybBzhZGRUL5aY+
nw960FR5Tl6RSlvlnK8H6xcjYgu7O/Md4RhnyB/aU4gOxS5AmFV9qkrkSXVF+gIJQLRKTPsL0Fl5
1ZqL+Ms5c5TkFBl1F8oxYtPvWNl23ETouSVasbaG4vV8pn0jDy+52i2sbG7/KP7RYqSJaTuih8b6
YJFKcNLjClplCWlRShmhUfr33XPmqKugVmkC6JMEoDge5QRdUAQWZiLoYlGTXjWLXJ63KfokXMHr
h/oFN/sNtf+IQigcIdiYWOc9bX1GwSVONpZM9mf+HH2l50qT0WVY2MK5rwVYjcIZ2R8NYeGQpyim
Kk7A1Y5E80/NzL8cKwu2trB5Jw3Y3d/HWVvUG8j8JhCD6IhFx7zlmFEMYPZyqwxc2qa5O7cZ/TDn
f1kWfLfAd3iA3FC+23KjBFWBE5ZHpJqaUH2NkM4wh9P3sZKWcELz6/rXmBBM7JPRSpVKoIyDPLJX
zJOHLZ4fGMG+KurYdqPMyOTN/c2cdUrmo2S6QrxLxGOmOnFXM5BGlSMpt8OI9IysLmzi7PG6MKFe
X3FVHeZ1JmOidLR9gV50aslejxDl/ZXMmuETGRNCl1ab4IKgkFQtjXBBqYaP7NR5RvumLemY3tbW
Jq6MqQNLm3kaKxOslE4QBtpAxJf3zeN/nvzWEwKX++o59JYY7GY8QoOdaQJmQi53o0eTQ9IvddAw
uYkcKOtYit7tNBtXaq0XKx2pZu+vdxBgIsh9A3pC8kXhfc9sSaEmYZi6ldn6inR86lPtwynXFs7v
zDU9CaBOYAzmHKnTXPtDaA5D//9IO6/luJVkaz8RIuDNLdCOThRFiaJ0g9CWgfceT/9/pYlz1ETj
b4z2uZsYxWZ2FbKysjJXrtU4MZph+vioW80eza2bivxjTuIbdd4id7wEyZmkVnCuAQBStMsJccMq
dVg6QVjpxxguLZRo4OUb9tUH55Af6v5gefojys6vNoDEfU/Hy/y8PU9w2exa/IrF6dYGO24HiVmX
Zm8f512+03hwwfX6NSjoBsU/ykM0oB2A/u6+2GXSzqSc833Ib6T3yfNmP3olb3mzJYtPoIXgyuyI
Lal3Ajco2hwSyE/RA8/30fNfNzrern05wxHGcRSa4gsoUeeOlGv74Pm6666EsfMFXbAgzcM4Sg67
68ihVw+T2zmn6xZ+e/8i13tjYhHGQNkXcWRjYvCqF+fU7bVDdmo+BV/JhgBlHOeXDkrbYsecyG32
Ob7dmtpdCQa8Yg1BcgDf2IW2TKgg3jQpGvAIp/6hWFLqGhrynSQ1N3ZfbZVw16yRKAgKD14lF4lE
x1u9kSrgj1LZVG6ZOy+zpDx1FZMNRQq57PXNXQsJKrgddE8YnrrQRtb9NOCN6Kdeqb70crxv+3FX
jZ+txDwo8UZdZ81VaPRSaSeoGhezWoOuJZYfY8vM+m9DREO01evW+zcL4jPxDfhkSyDX2LfNUOfC
SPGe0VE3YwZrSr6Tnd3V0ZZm8MrNR+v6jzHxLc9KCnHVWGU/UVKJ7RsfZeB+eoj+xTtV5wFJ/Vcl
Gbq4Xbs+Go18BHk7KU+Bc8fDZ8MFVhdxZkB8trNF+EFitOAn6VZn/YHSl7HvHRgWzQIynuvfZsuS
+PczS4OjTYHC5Ltn5jOi47obpqfir9sshLzz/Vp8k9KRakvL+CbqVHpt+LGp/0XEOzeweOxWfq/K
08QqYsFBOUMtHk0b+cBqDDj7JIsrawQP2bYCbS11RzXO9mpXuHI6edzrG8dly9LiPsoru0g1uAYI
3Z/H5iktmeNRn6xsqxSyFmc0A94g2t5MWixTjzqSsrgaDMBfvF6rNnHHsNjlTNyl403ECNXfOxql
iP/0xRmHWX6iHrZnuwYWaGQ8HtJiNwtf2KyFrfnzuZnFZ9KMWpPrDjOpmHI23/tS66ryBoRzy8ji
CyFLZTMBjxHfltHQQKFXeZ/EGwNEa6H5bCXLPCFKmn7IVYxI/ngvt/4dEhiH699E/M7lLX5uYpHj
MmBTKqqEB0BBlri+Jr1GVvzFyYPvftrcB1nuHxwFAhxlS/x4zcXPDS/SB8dMlTwUrudQ9+39p7Yr
TqoNmjnZGllatyQKiiLlvZi4rIs0GOaSXWyk/hhE477OtHt4uOZ0iyNry5L497NIGuRFVQwNa2on
/b61esRxn9NUQ9tjq76w7n5/1rQ4Sups2nUpPpul7zU98qTifScX/+q8oksNxly8t7S3y8mQG1Xy
gigUOGHhyWYWMQ47aGroQYXZ2P8iulKFo4NFdxP42cITda204HrgM4WpnLk43t5Pv8OgPLmJWm3Y
uiQn5zo6N7bwPlWKhq7ohbF7/Un7DoGRl6EFjhyoGoOOFl2mX/rBPKVPw2cNAZP99VO3erDP1rrY
WdOQIkbN2FlL+zW1D1H4b6LT2d8X9s8c0QkyZ5Ry/j6Kc8xX9OWvqsgCr4vUjVfA1kKEn54ZUpuY
trhAmc9DvKuCfGfnN9e3avWKgpEGEgfAwheTHEFZ20OQYiFHS7GN85/cIbbb+elBafPvQd18vW5v
9WT9sbfEmGYZBGqdjj3QmG6FRB5zonDhbFhZ37f/XZWxcHanDMEjiX3TcgbiVM3T/XJj4y7HRH77
+B8bCx93RmUKufWJRhB0zffzTflsKF54AD/qKp6y9+9AJwLs2up6b61t4dxMXWdUw7FLQKbo1LhT
vuUUqybEuw+OX7rey85pJWuJXYUi0Mr1ez8Cmljqh+t+sG6C5wp/n3LTEv8mzb5q+IkwIUWeUv3o
gy0OvdXbArpxBuoofl+Ac9TRaHKj4U00jp+H6DaJU7ev38XFt+sLEenO8obn5iPJg9f5ksNfG8Kw
QQEYhx6M6RBnEoALJ5ylb0EpTY+Nqlef4jIKa0alfD/cuEJWAy0zetwfcHtCObvIk6SwTzKjYNRl
8IJ3/X31Yt7GX+wX5eR/cYCrRYLVy+xd+aN+t11kumz3cgSo/IsuG+xiF0Mwgxbmjh+zdsGu6x+j
U3EL9A+Yv+YhdrZJ+L8WOwxBG0y1EHaH5RXG4CmXcDWBxDD7eHanqopbT8oah0ZpXinWxsNtJTQy
NUx1F14wUC6ycOGz4Gvlkj6bXcATUemOVZ0/D84QuP0Mb1um30+o/mwYXKv2ItQiuHFwWFrBi3Df
x1wjttaJuY1xl5yyffWTZornHCuUIr2tQLK6nWfWFumUFfqtZZZYU7mj2191/FAm/1w/HOsecmZj
kUiBKpGbwsBGf/CPAiHk77QPEZIzggy5+uevB+iEQ56ZW7xN+oz5tWLsOYxSctMxmNVIw41VvYvN
amdqnwJ5a1hwaw8X589sc/DnOgZr0jbbvutNJieqjXRj9aoBwctUjWhN0gZ464mFEQ+GEf72i/Sj
PntFe0gVN3miiIqENQ1uRs36dF89b2vUr/skXEiMtSO2QRnrrW0564vYGhuee/fdCwJCzOtPh+Kj
ti+9bWtr2wmDveiqg6d0lnWsoZoHCb0lDsDQvCv9+JB1w8egCnfX3XLtajg3s/D8JklqK1O5GjSn
/qgm/imP1a9GXb7roK27bmptRTCf0VCmhSgQJG+3L5gZqM47QmTEnNyQ6rtxRjAye/2/WVkuKFN6
e6ixUrfGLhj+6Rx933VbRNKrrQ3bQY1TsPleTq5UcxxNSsgwm1nOcEamRV8Nxzo1BbGkNPmvsgFx
sS3XgD1kQW2tG0Nbu4Wp5BoQ6s78ZvhayX+WJa9yFtbZriqCcjjqM/HXpR3ZF6eqU+C6rQsnuGls
SjSHOZPKPZMLzpbG4MqXoblGvVqhdX05ca+FaTFEEpMks/aSyJTRp3/m1tpf/zAr2YGg+pZBvgk8
6RIQlTqFElojRoy8PMkhPYls6iRX5RXOkDTyadKNHEXH60ZXcivQfDz0hPSvcsH33bVGLsk+TUOr
euqy79a4NcJ1iVUUs99nV+Miv07qZE5VRVyNh/om63caiDrfDVAzPgoevOrjsBsO0X23Y0jb5P/f
ZbmLqsD1Za59wPMfsUjAmeMv8HqW6cT6PlY+GXLmQSewYeUS9bxY6yL4MmU/ZnbDWuU2wZmL5rGA
lKeyis9Jre859Z1X2HACmm303qr07wgw/gtXBcLITC7FArrmyzqimhuDVjcMVCKI+xQF46ekHh5l
JT9c39DLGQSuzzM7Sw7tYEi03q+xYz2at7qX7eNDuOO5fi/ElCL4cbeoWVa7XOcWF46kjHNbKcPv
SdXJ9trCrSsggiL9KT5Yp+w2eCrvzPvh1QlhpUD5V2jAbP2I1ev1/EcsHMnqOsvOQn6EUOGI7/ud
ikxnjsJzdDSfreNwXzEAtNVfW9tsHo8gjoCwCN6YRWo0trxZmiLmDDk0iLPGbbwKJr3vZgc5mvVL
DJL+i4wPGKMC5oiHCiDAxWXUWyMiwwnQCIZNbicDLjY7vtVif8OPxG2zeBIZgt4Z2jCmqy8Gzcop
KrOsF0+iWgu6/TSGsO5oSiv/Y1oN3akpQcF745iuxTwYDGTN4GGgXcDF5LTO+kjj7ZXUDQS7Zfq1
LMqNerFIdRbrYhbIEsNz0AvwDnl7l6uhlrRDP4EEMpXQm3X6OaaW5Cdjao9j1tzYQ+IaU/FOj+st
tqaVLaV/IA4nBX4KNYtzwjyaYQQ8yz3G39BQ/DEzTN7kDRJa/6K798bS4jAocdLFk4C6+l3kIWrd
ROjSjbZ7PdSIrVpuJSweGsgxoPsXI81OLelpnrOeOexe63I+Sj4vhMp8ns3iFBnZx+vmVq4KRmeg
E6D2Cavtcq6jrKl/zRJgnaTxdyZ08EOou9O81VRcccI3ZhbPjyKf67wJuZFyx/rWp9P7QgFxfX0p
l+QMJsSzXAREDHBUFxW7qZCrJBHzb1E2/xOq2Wmcyx8xJA1BKB21rjyEvX6XSeaPaVQ2DvbaNgIb
prWkA0i6wNYym6jWvsVXy8IRlaxvdtIh2vNpY4Fru0jfV7A3Uhi/IB7sg0aHAxYrcDIYrtB/ruy9
9G28VQ+o3dsuWxoctqbhVg4YgxcEDxEaRdf57dnOUKsbW5QpvEmrBzcYwsRTlf6LHIWvStFs3rQr
/o9WqAZ6EhphiJEX57ktzR5wMadMOs3Q+d61AGNCz/kHkn8jc8uT8USc1F6K5/Rh67pb3V4NLk4B
rL0UYTKYmEDwA2Btawwn/MQ1K/Pp+idc9RPArbLQnoSzYLGZedwDUtbBMU5OfaBt4zbtlzqTjn9v
hUsMcSeAmYA5FuGYwoIUDLXBCC1vAxqRkz25MTno/83K4kybhWT2wYwVqyhcuutuSjo9h9//3goV
NK4veFeIiIsk04yr1h8rgLRyEHry9DFAki5EIOu6lTUnp0/HBcYTm/+x8LqwsADUCK/TEF5qgsZN
kVUqupIA//cBl+k5gc0FHHyJ34iTPhibkePUJFkkGG3HeBc2uv+qWbO+gbBZyaQUeFygmRSUIzqp
x9uzO8nxpEpjJCanZE+5B13THIujqH8iafCle1TbzSL8pYcL2KfgoQJUyOTUYicTp/W70g6hGwmp
1DnSDQBkT5u63fUPdhkmeL8xCwISTIMibTlR1FdFVaFBTcYBt1DgfKbpgKqk7VUSyMJuI725DAxU
cBEGEikU5ezleZpyLfP7kNmQro12bY7ywl87BQZU4Oiosdki+rz9TlVOsyEx+U6zM+/a4rVpml0I
q+r1PVt5sGEGnLaQyKRktZzKTTQ/0HNITr3KeVcHVeA6QwQCcwyOcVDuNaU8oMAtgbpPnuQ09oZi
K7Vf3cizHyCO4VnhuESe1cklBmDmdNhxCdAP2MrkV4Zs3i5yEfwamMyTMOpBOb9O076+0XYQmRz0
mwjSsvf5ZwY+d+FJPo36Tv2wsb8qP/9t7oZpgZrjlqQauSxp1VzPSpNiun0tEXFlqA01qcBVx4N1
VHfyiRLodYuXYQuDYmSJ1I1vugyOFG+6WLHE0FL2s3d4SjQ/C712+01ucxEoliujjcKAFBSM4l55
++ECeWwSs+K46UdZ2tcMM4Q7c6fcSsYBdtLddgdlbWVMUjOhSBuFqL/4ilNuTzpkFqQ6zuRG6F2P
2amc3k3mvzjaOtTiYoYVGOJy7Guee9qt6NN6cnaaAhUtrq0Bz7WASFJIiZoEUYT+t1vXqkOumDwu
gUrwSg+MnZncG52+dbZXv5DApwvVvssXLMnvaKRtQYYduRHM28zAP2of4hfFgx360zZ3rLr6hUh4
Ee5hFAlE99t1SXXsqGHLutpdv+s/yscZFMM+uUW/In7sYX0ab6P3GTp6+knZ10eKnpMru8atukue
tw79WlwR/Wbx9oQHahk/s17rpTLkt1gmlQIFTvVxC6y40lCkIgojGkBV8rYLaKyVzmHY5hzuau88
E1lmkh4vClwhxQvpwM54mL08uaHl9t8VY9b86Mz+sgRlSdlYOzZnfUyZvteRjdO5+aytCua6GbaQ
ZiIHY+muURaHgx7FvHLb3G2cR2k8pdm362FrNUYL1VHIKqlJXAB8gki2J8knnEye9t2s3epD/qhL
bvnZfJ5enYdpp7pMqyeP4ad26xW/UtNCDgR9csgd8ZcLuE8XR/SfmYYQfhu5ggVK2SW32Sdrn59m
ZL2SV51B8q1p3JVukTDLs40ZJuoVS6qycOzLyjB9mmCv9Y0Jzt/6MKPzJmi9cm9TLnrtKwpRQWrr
8AVecPXQSPW1pmCDNYvqs2Q/F3OxDxF47coPvQWfUjvB1eucwrrfVVlPIpAixxHv6jn2nHqrprH6
a8ibSNME+GmJmrDI7Web3oaXqDcZAnd5/GD23zd8ai0AMlv+m2mLS3E5NEP/RZcLBIk8Zbrz8/52
mgzPiGFeqIt7LfgZ6PhUgChNaIFL+jB3p8YvN/Jtdes3iAThLL/xNS0Dms1CB888ShPcDxQddu2p
eeU8fUmOwb217+9q2FKVB4QQPnXAviDQP13fitXtPtuJRWQuwQImucROqNROQ+unpDNQs9mT37Ii
YvLZWueSWJgJTdaUyb+qsYlFEbRmyf7/thjxM87MdEFTm5EvuqxZ8jwwk911ptea8dN1M2tPJUAi
f9xnkZr2STrRkGTT5KfoG7dH+kX57Lybn/pf9Uv5YTxOp+zzhkmR1S+TKsh5wDNQ7rskU4LAJSGx
8mNADc53nVyxhTzULW4KhGf7L9eNrbomZTGa1UJz4AL0I5elb4YVn6s9dLWbVd7wC35k69A9SF5w
jG70R/++3s97807zYsgn3rVe+V+0FC7bfgq51p+fsdhme5QGuwx5gqB0dLDKwg3y1NWgQalk02v0
yR2cLcjq6s19bnORgTGwXYRWztLje7v0xs7Tf/U3SB4eIJ4ovfpu9JL3Su1Kx+h7fNudtsbsVqAe
rBkkkpj5Ry5kKV3gZKWt1Q7BuNpnLwZjZ7fpgQTpJleO0tE85cfweP1jr6Vm1Ox4iQhRW31ZzUBq
rqAaIBaso9Y3fRkq51DAd60pW3WT1SclRNdc4xA2AopbHM8h6/046ASLBnWzOq+8xn7fRUelhEix
HBE9Yos/pepPxJE2Mt61+HNueeFJ6jxP46SQ8PoNXLFG78FA40FR5F3fyxUzVOtIFEB6UJRc5kPp
IPWtlVMZKg3ttanMd2M3fJ3tZstLV1JYMhIgBGLuGATXwkl7uzdpgIvZ92m4H5XheZK3mPVWhtIF
fTfDKgYJEBOmi4+V2rM0ayXVR+0xMV39adhP+8aDdhdtuA9a7cYfEPvcTM7/P2aZE1doekEJtriP
0llNgyrHLKnPffxDhZZL8syddsy/obB7Mu+yx78fdBQr/WNycTnFg9wEoQkRuR4Ot4Wu3RrF4bpf
rJwxFXyEBW0kjJgXqhZdzkC4ZjMfU9nTTkqfcic9zuHzHKm764Yue2u8a+B7IGcjleO9//YCHGrV
jGjCcphvAvq+7Wk4hCf1tPWEWvNzCk9AW0XZ7oKzw2ga3U59ArNSKR+BpT6Hcdq4VN4+Xl/Olp1F
1Tj2o6gZsgoG7aq5ccbmNYBczy7HrTx/7Twx8geyhJc9SeGipJZqldyidQzwZ4RyR4LxrpY3vsxa
8FN1Uk30UW1LIBDefpo4qqJAEll2fNPfd8fs+F1cJbFbbqZ0a+nJG1OLaNerQ1MVKV4g+IPEoPAk
JoUjL/nIFGO4F/ME/yKNFAIGKF2IuIR26dvVzcheSKA8eVTP2UtuZXeFonyPzXQDwycC2yILEncj
tU94hBhDX2xiBO9bZoqWSBcO84esTOPbvNair0iJFBQqZdNtZ2r+f++FKO5Qg4dFAAjf4lCFfpwa
qcbaIvu1CH+207dpa4Zq7dyemxAOepa4anCY5Cg4xp7FIKVrVW3ldqkF5XhSfg6t4qHKETCQ8vET
h3HjjK3FJopngoKEoEu4f2u6gA5GmVvOct3qH7oxewZOvveL6dVXhr9G8SnM8NJlQhcbfo5lYVDR
i7Z1bHLYKfNdOfhVcxmr08vffy2L8WckxQWYe4m0NAbFTng8x55hpIfBUQ9pGZ3osB2um1kLGZbz
W+uY5iO509ttA8oOaLsUBEkGcOZayg5+xzzndSNr8e/MyHLMQw96W8vTPvZQyfyUadNzAcotq/ON
U7ViRqOnD/gdjgwxZf12LVphhmEvqKbqAlK1imELgCWqbW6sZq2aotEYo1RkkLRc5LY18z6Bo/Fp
1KPzqP6qP1r/UYS8LTTPfzQ89ZT+7O62iPQvHVzQi5Dc0grGLZZtVDuoDV9KWRHSymAVet4Us9d0
PSTR5ujcWFYZBhuP6lWTSHXTfSehvmjR9HLpDL1QPpYlGXhs5aenqU3ekRlIXxnIHOaNnd2yp779
gJWh9/o8s8SphJeCzrQ79tF8oPCHeHVqbCHsV80RafiC6BNcwE4KddY7BU5RLymd8WVoA91Vu9Q/
ICzODE8Rbj0c1u1BkMTsL/wty3SXF5ljl5UGla8Wmr9G2WgfKsNTxmkHEYDTbYT7VWuQPRGkRLtk
eRpkP7K6VAWKCAWZ8xJBiQSQ2soDeNhTP3soanOLwmXVotDKFo6K2UX6IbX9REIP7jLNS1fPnJMv
aQkYSVveDWq/RZF5edqZNRF6JJQYedwvu6HTYFrhbMS5d9fF2gsk5y8bqc7ls/2NgSVZoiTVTCUh
ceKVPjCuDnnBXQem7JuVju0u1iZ4HQFU/EJ0I642vt3K85kmL+JxEGlx9sChvD0JfuJ0UE6zlYMX
gubfyS/GXUxDL0Wsyk1nVz5tFWsvVwvEBnQegZME9+JRW01DNSIYl3kdajw6XDVS+ENKPulWcdvH
zY2RbYHYVqrDLI1BBgvANV22ZSOvUHK7VdCu9pT5veI/OdZjE4+unUd7Wf6ZI6cx+ydr+JASC2p1
q5d+6T0YpzRBD5H4dkGwmOaG4+sVy63Gr2rxbPs6071bDH2Xl+tbI4t4Fie8paICI9Zzfe//Sk7D
Q3GMHvpbCSQ2whL1AwWK61ftmue8WdjiEpwqO487tQda/kv/pXv1c/Zpfjd6XU+Lpv8k7baGbC5T
2bdrFHtwlvJlTtdSgsZeBO6s1zxH0r05Kw95nqO28m1jdZflw7fWxGc9s6YaY1okA9ZMMGdNlnuO
Bo0rnCCd/tzIMNsR5CxjZEjLP2Tmz+vW1z+nQ/cPfwVhtChXVAMMhLWFxKjeSrdOpngpM37XTawf
Cgqk/2Nj+VSMzLjTDWzYD8PeOlTH4Kgdh51or+Xe1pnftLYIM4UeamM8Yw2Zym+CZl7yWrACFhMc
t9vQ6pV6rPh6/7u4JcUCCo2lnU6YMx67l/EAed4xOMQYD98T4A7pb5A1Ahv6LrqhODncTzfpU/fX
SQ0/AlJV4qsFRGj59spKJgfVmh/RFJHrTK99ILuWs4eueOP+WHWXM0Piujzz1cS3S620UQCcxsy1
0/eRufWiWzl71GPoWIJQAF+9fPM0JuWYVuGWCOb4ywwWIopUr1SafW86N9DUbqgSrFwRonlI5RMs
N3fSwv/rxgxCfRzJlyLjqclu6YTsg3HaD0a2ayhr98V0vH4cVqI0szKgSmCis2hyL/xTyqQm0vMS
h0ltV/VhUB4/pP3NdSMr7GikSb8pCiCLJatfhMzMrAdzKhFrlU7jwT6q8NBCTWbtmFE8BHv1i3I0
bvPGVV2kynfj7QhL238zebDiL2DjLB591AuVCwmyWhkS6MVpUATKdBilbjcrf+/6KgKN7CZ94MsK
gGP0uRYEXD1tnd7OiLw3+d7QfG/sNxXxVhcDWpfTDo7xAvUP5USMaBum0AB5Kr4lJ0B4HpgdEMIe
A7q7aHtwQzjD26IKb7Izk+InnZ037vO51EtMOif1tr9P3+f3/hF412P/j/FBvklu+m/V+/K2eNwW
01l5Er61vbiXdMKo39fYju/zGzqQqE7cFT+lfXdQX4d789B/FQJSzsaDd+2yB52EFhiZItMjy6ZH
lzdKOTtoUOtPMFWJ68LZG4gwiIla/26bP3ztqwJIFTI1Atq+TEuhp+WFWnAeA4kiDK3tRFUOoK/M
auMevHxKUF8EUiZ0NAAqLauMjFB1cxTx6CyHZPhQqaF+qhpZvSuq2HS7wfx7xixSdegHxAyCDjxj
EQJAQDt+NMKYlUyzdRpadT6ghTlspPUrAVS8/mh8grl1Lshxht4op5Q3hVeUxl2v8ZUC+VTGjavN
x7np3XlLu/EyfoIT5blJcRuIL52ct0fCTIYARQRenIEvwQWdQnY/zl+oeG/NpF06BkBbYgryEvBE
XDCTOunYWJ2J7rLcKHLvzZUcvEq+HXy4HqrX1kOJhzc7fQ6WtHhh+lk8DHPGm1ZpSiDxyWBBaFDY
+s92DNoNYMP6kv7YWiTvvaoFqR6zpMbwzWKH3nfxgzqaI28E5VU7Yh6YNywP5yUaL/ODoZjaiVsV
LeZ2lyUxysRcq9X++t5dHik+kcb0KaLkK85X6lM/tPMsRhPnfT5JI4JZuXM3+cNwMwdhuGFudVln
5hbZD8SxUW3nLItOj/K+yyXpQ+Qbxdb8wqpHnJlZeHg+knDWMmb6zpQY9xrC2zyekkOVV1vdotUV
kYtQepMF2HvhfMrERLJl8Zor8ra0dn0vybMLcVy1kWat27EgrWd4jaLbYklB0pdOlvGhpqGZX9vA
rkM3i+V43F13CPF33t6XOASFof+xI6LV2X2ZjnI/BA1bV2S3agBFfFIes5k1NflAJ1uzNx5vq+si
uqo6aTctlkWMrYy4NqKS/Rv4Yg/MmoyHRNukbl9dFSx7zEWRe1xAoqinR+mgcxMPPVR0iFvIbkkP
f6802tG0ApSwzSr+64YAOwkvPbRJNpLtyzBbt2PdK+LRNtdTuNcyklU9lQI3oLuzcTGu+LsY9CKj
shmouMAIF50xzIXgmjXN6eTE7UMyVHdDyKDsdedYsUMaajMRj6tf1tIRxszioh1gVwkG66hIVueG
LQzdo9/9um5pJXcSGe8fU8JvzvywjhUkBCTBmrFzHoMUctvoVB1JUl1gMjDVwzedvVfd8riFzF+1
TG5hw8UAovcCQstZrmPdQqiuLfKjVY2hm2rZZ22093Oclm7hdM9VOD72wVM9VccGQifJzj8lev8j
H4t3gp1lV/kb186K/9oUxHBJkvRLLKoF8svJUrBfff6Ylukuir7z5HI1vfe6ZAMIvtJhNWwxu8fc
CmwUF0AP5K3SAi0eiBUf7Not32e3KDYhe6pUvzVa/htSD+UyCcImS4M6gu7nRRIUplNkmHUEbcQc
H20j2Dlyw5Nfbh9buz7ZWQ1RQbNzJHnX+7kbq49hpBwaHVX7cdgHBt5uWTeVWaI6LTUb+cUKwNvm
l+kC5AC5/0UeM8FgazLWxfC3rrvzBKFBKruOOj4Eo3FXtdpBsknuh/Ghruq900ZPQdTc8gr66Djf
5dw52cGPsokBRTQRaWp4sKrqo6/DOu/QGkqGXZcVO97YktuH5UYQWvFmMaVAwkIeJvLLxb2RAwQ1
zB5IUhq52g8j2FM5ZmLXC/aSJ+l30iew2u9Aoj8aGxfWpuXFTSJFam07EZb9r8VLALVfRpd3j+iD
W7+TD+1+2qW30fNW9WoRolgoCBQBQgDoAM3x78fRWdzQlEiqtRo62Emb3yXU8pFojcebOsaVr4eo
xc0lLEE7TAaNZzCcv5xxgRIxG9ClU71Ud3bhUO1Hvd6oFS9OBSZ4xTniJHLmeTMvLsdxMue6zsbJ
a9TiDo2Tz12Q7fVs/Fao+Ys/U2CpjS1y+kVG+NsmkCHmrKjCk2ksqitqCldnkJeTlyjDu7QZZ7eU
eUbSZEbaUjeLjV28/F7CjmhFCUz0hdJJ2+uRZlf66MV95doFuxiGXg8Jzt99LHBenCADoQRwSmDt
F2maP4RZzmRb7YVaH7jQ+t8rWr/xtZZLWdpQ315Z8MjZ/VhhAwKAO5Up67iLPiq9s3ULLx3vtx0+
kWBv0SgNLY50VGhSp09K7dWZdRegX46Y+8ZXWTqeMEEsBsmo8vcvmtk9NDTIQ8+1V0XpQ20pN4Yl
HaViavZZ3h6VmjQDAZwNo2vrOje62L/ZDifmUjEK3dKHyIhPWjp+uO4GS6ASOhJvF7Y4UQrijVk1
Y8NOlJtqal8sLXiSe3mX5FAZMDmeNgfNuSum+UmNkufr1rcWKP79LDb1flMUqiN2NTnp9uTV0RZf
7KoFB4VYoYcEVk646JmFKK5DUFhTDfwzymMvLPziqPh1szXxvKiq/d5GURSFmAS0CzI0b+1Ablql
6VjWXlekbhE++FV7W7b6TWsyW6BPu65udsqwNeS3dsCIs6Ixz9AKmclbqzp8qgmSrbXXR1Ck56/c
p/vM3mpBru3huZXFveUbSje1A1ZaWb5NIbNye/gM/oWvnxtZRNlJN6ZcCTESN92pTPvvVpJt5HEr
Z1hwIDoms7qks8s+QBXFap3JRgWhRfFet4ObsWvrYzgU8qFQtSd1ZHRRoyd/3ceXGHPhGjp1Cxr+
1M1F7vH2I1lQs2mdkcI7wjScmd6ak1v6rmq6DlnHePoOy973THkfzm7ypXsOb/8SrCfsMygJApsX
JUWEZXQMMy1tY8WuPX22GVrvd0X4Lsjq0/VlLm9JYYU2NeRZXJJIRy5ccRrSTKoLxojK3ngX5e1t
ZwXvBluDhdwqH67bWjlsQIqElBp8GmQai7urLORCU2EN8VAt0b3Kr902Cw5I9O213npIzOydZEqf
6rbfynBWzht3pUb5k8IGDPULw0mbA3mrIiCWatC54M5e+rGO3CJLv1xf4dpuinlaEPrc0RcAy3qe
gqmPHAKjnt1GQfFSttNHGnLHOtdf/96Uw3cDYAAa62IIFdwc1Q1frT0KebuRTW0i6WTLz5Z0c92Q
8ICzQgp+KEpCinATwS+7rIrr+qhYadl0XjB1XtqEp1z91praTSAFeyXZmgG43EGbkV0wNtSreUct
cWChQQG+sdLOmwuTN2GsVLfVULSoAGrhzpC09Hh9dZeu8cbecgYT8qR50tuk8/LsforfzeoxjH5c
N7F8QIgdPF/T77v87DJD4ExS6hAbO+Mx+lC/13YpnTcLEevQ8WLaRcHuL2cP/mMS6Ad9RbzjwuOV
2clrE+1lD26quzQeToEd7DeWJQLgwjGAEfO+pmZNqFwm2EE0BFZQRB20tBSgUuXI+MYh78aTPuZ3
nTruogCdPJ4DhJL4QbbKpzqRXuKi2djfy3uO7RXcKARLUt8l4ZEUa5IkS3HnxbCWOHPoMt68u77W
VS85M7G4SuvAn31oPTpPMfsvamb/I7XVyVLzLcKjywj5dini3888ZdTngcoXW8qITzzpIBORzeof
G3PYJckXwDx9ssX8u7Z71CsEwQGyHdTO35qMB66/XJFaT0m+otVwspxm44htWNAWsrxmV1iR0gb4
Ym2Fu8ywHvvZ7r3rX+gySWDS4c8ytEWIr8e0q6wGI9rY7m0/3IVw7Vtq+tDJX4fpJoviDfdf+1Tw
omjcmmjiXVDadXXU+VPmtN7YKLz3ZrfKP7fR53awPTrdsF6iBNmaG+WzZUnr97k+t7pwxEaTjCZN
/ZakRDkg1uAg9srkWe9ZR0Z9fhSdu631vOb81H4ZmUJzyb6AKVT+WOeSyUqNJivcKWY8oU/n2xzd
iI2cay34n1myFp7ih8mY9JLdesmsfR4T45QGzi137V3RDTfX/WVjUUtSqsIPDVoRLCrKVbeqPyWm
6RrjFgZ3/Xv92TtLfXu6lDKZbQQ2WsDU1B6CO6gFwAkYD9W97Wp7oNQPW5H//2NScM5QauFhvcjo
wrzQpl5iZYFy1CE12CHE/Rkas1e7Q7rtqELZsA1+Wr3jEAEUJIjGCuvGZJqjMSFq5OlfncdxN36s
nuLdeLLv0bP9lrwPvPFT9PiXgt//OQ1nRoU/nYXLyZiM1hIfsXWcF0WNvNDq3vmV6qP+Hdyman34
e6chUgquWQAJF2xtsW+HVtt0rdcNxSdQ//vc7qHxtLIf1+2snQNHQUcNQjFmFJdJkJGMWThIbQun
mCG5rZHssqHJ3TYeXvvG3nherYVnocAKxwiUHxdjYqNcdTrDGASy7rkNH6R4o3669fcXIauDeL2b
wBd7mf/O7h6T4OX6Zq2dZFj5QbqKubALxFtnIm2ED7TerHw3B/B2lGfjdEtBdn0Vf6wsXG1woDvI
G6yE5bTPDGIGbnB9ISuJNoRUf0wsDq76/zj7tu44dWXrv3LGemcf7pdvnH0eaLrp9iW241ucFw0n
cQABQiBx06//Jt57Z9m4aU7ytrJsI5BUpVLVrDm1XtpU4bGdkKzctW1KdbgmDcIGnFnpTWrI9Ml3
RmuN2H3t22YrlOqDHZgjvi0QzX1m+je0kf2Ka5+DeV5tFfdLIBucqVl8HqX5fkol6zlsZwyN3XDI
v4JihYfeuAG9FzxhQEP14/SEzhl3P4w5+zDDgBaFYWJMGdlnOhpjRwAh4+qm2gSbbENuk2sS9j/k
i4zJ1cTmtIYenleD/vUCcMGgGAOPzweRg9JVsk459n63Kz8V36W9ybfkIF+hqGw/cbY5z3W3Qc49
iNZi1qNOBO1VE4UO2qzm50CFwlKGrkyM3UM5M7tpAmtbNTzUrLXY6+iRg5rSr6Fm82zqnXQZ0hWb
5HmIgMcZL0HQFSWXdqjdSBUm37Xod8sj053q7ZCzsBWaXzVH8gKaGI7coLrW6F8Zwq7TG+j4+v39
YfYsIFFuRzQCca+Ne9lF4oH4m5LHtN3qdVheSnAXB/5GQdPFijV/M8Tm3v18+g1WFnGe7k+6Hn0a
OV7AsMtvbZPXG6OhMizdgAGfzZzd6eHmhKvThkXX5tSc4TvodZnn2rK+UD0XOFGFUTkhoOjoGeoZ
PBL/UXZNthGqTiJrVHzHSeqmoU35WqXviD83ke9DvmYCMCML8P5Qh4axV7IEaGJa3yg5hAxZWfPb
6e884vEwBkhdIXJuIaKduVr0ZRh9gw4l8GLgRsLuib2WFz32FSg7IHOHvOXHOs1oa2D5RSvNxpNT
1cF1ryQLwHrdtUb0+98SQBoLdWd80AcWq2GkXZKzTiI34yexWXB2Vud8Ddx3bMaAawFgEa7MRT70
/ao0fFBaCgQXOBmMcDC0UCMr3vrIVjffjmC+H0FnhS/ZNEKQ0buEoNpkGuY1Ch0yTK01bfajy/Pm
c2bJ3dQck8a2cNayxov00QYYIwlh6dvTazNvQXi1J+RgwAOBgjsc1vQebyJUKHzksixxtHY75I+9
nYIOdR2BAA+U5/+HtM+RspA/5Xx+jTdN8pvxcjUK1+4wXl+Aw68AZr6CMhIoyQfehYMO0lj1lQAJ
wosmhGDjSgRzdJO8GX1mVrWRAVfoYPTWfVLWnZ/fnZ7Oo6sGvhXM45RvmrsGnxuK1wk4Twf0ee3M
7AHmi7K/VzQr63ZkIIi0IyJ2gB8Du+Zse1Ss0pQ0GGLWvhxBzWbd90Z9WRrN8+kPOjJhADRAAwmZ
Tutjn1ZZDcXglvALgBqflTW/8tRaMfdIngJgY3TVog4+VYxnOzDn+qhVCkME8pF1D27zoEkUjtn3
JukiZP7DnJQrs3fkqzDkJMeBUA9A1pmv6P0xzzSKIZE9ubRHL3aTtZDjyALZFlARUCFDDe0DitDP
ZZ6VdoK8cAVRwjrY6GkLuZm1Su7xYdBiCt6RCUs42weO5Rd6JzTUe/S2vOhQD4+zmvtXICXLot/e
CggRjanWA+DHB2QfQ8eVQ1FZBYnbN27eDXzlaD/6KW+eP3OvxZgXrjvtAxDCImpq8hSKaZUOiufi
y+kvOeLI0WWCznMcrahzz9taRNN7rK9QleO+SQ7oEjrwopA75uY/izr4/QDJRi/upISA/YYk5nuH
Z49Bolw2lQC7uGQXDGVCz9MjYqxY6rHpezPOPImZ+IQ7DDzPmwRcuvu2t29dMoCFwcj3p2fv40UJ
LSXIMECuB6CV6dvef5EO+hFfkb4G8IdEY+HhXlTp44YlQoVmaT5XBWu3wL17uE3rF0FCb+yU73uQ
HUU+aVegIB9MGS+CghkieyQIUAeaeXRSNyOS/AJyJF7dXlq8/SbTxo5Pf/KHDQNXgXB+Ym4EV/sH
6IzR9ZQBlcs3bgYt93Tw9yM4QtIWFKP6al33gz98HQw4cTTpgFBrvmFKx2okpO74pi2CuDGHc9Pr
wKlHx59D7VwHHBmEIbNxZUwKMzz9nR/2EDjCbXB4gMsVTbmo2b1fWWp1eutaBdtkGg8HEFJo1p23
yqI1PeVdWcabev49kIWgzwptM9NbvAkBlKucoBfoHM9K6Mm06hMwot8gX7hNc86BOKTj757604A2
nKOJDBI69mZOsnKJrZc1QXdEB55JAL2AazWqFbM4MncYBCAA3E8AB5mTkFO9QleJwCCq9/PQYMMl
k84X0TWPp9fo44ZHBgyNDkhUgMbgg+wDI4Bt+IOHVifDjCWl3yxq3f7+ECjzoOquo3gG/uD3C1T6
DhdpAgQ8FyXK7Dy4ZVwrVo6TjzY16Xx5AG4DugcWntkgoiyU1aS4i2ulMrZt2Z6ZXXNfBMXnojVW
sJlH1gYsvYjdUQUBPGNuUr6blonkGTZAKc5rDf2DOU1DU7LfHmdaGPS1T9x7JhJJ7yfO1+D+Kg1S
dm1h36ZM3yrvyfbR5/q762MBcTn5B2QUMXuzI6UvPV8mjgU+CYOF+hBsITyychh/3GXIBoG//7Vb
ccJdvv+SqhXFaDIw3aVcv/cGsB543doV5yOABeDR6RIPFmVUAz7c5XM0DArNB5FLM+hPfV8enFS8
2A48n1E+jB09z8GnSpXxaI+q2RYsufYMuhu9ZBc4Q+hY9YUq6yvKiuzGpOwZQKyVPfphFiBigE7l
aT3Bn/MBe2IaY96Vo6SbEllAJi/GZE388IMvxAio9k4gGqQeMRPv57lVniP1FBxbzMrK2NLQ6NTK
SKfG2WBYGYgUh98OTHFKTnONysvUnjG3BY1S1+15TVGSSPaZIGCn7Ter4jRzAj5AoQBXgzVMzdHO
xz6QknttrpKMbvx7ftFcjBBUKaLunJ+DNCA7pPvyqrj3fpy2iw9mPtmDAV4vQHhQCZwDkrqcC2UG
NNsMAQmzzg7dto502MnrMP/9ffh/yUt1/a+jSvzv/+Df3ys+NlmSytk///cy+w4Wo+qn/J/pz379
2vs/+t8r/sJuZfPyIi+f+fw33/0hnv/v8aNn+fzuH1smMznetC/N+PlFtIV8HQRvOv3m//WH//Xy
+pS7kb/886/vVcvk9DTor7K//v2jw49//oXC0ZsZn57/7x9+ei7xd5fPxfMoMgSm/3rarz95eRYS
f20E/0C3KHqasJ3Rj2fDnPqX6SdB8A/QqbmgnYW/R+joI//Kqkam//zL+8ckTY/bJZoXwQL4CiMX
VTv9SP+Hjxsh4JXogAH8CQkK86//fPu7Vfp71f6LteV1BRSY+Odf73eHBqC1B5Q1gLbvTaxkZVbC
uEUc1NaN4iqy4V1AbXN4MxX/Hu7t499b8q/Hvzq5N9GM4L5UrEohOuaCbAcOubH0MyO403X0cpBy
5YR575H+HgUT+DZmquAj7CTrJIq0DvqovF1aBCtlsOkRf4dlfz96dhDnEtCvvm9lLMw70hpbkb8U
7bXLh3PlfdLbNUDrwjK81mffzJNnj4lI3VrGECANSVlvUwXVaLaWGHkfVvz9FbOjN0hri6YWHk9q
GvqgISn0y6CXobUmMb70/tPKvHl/5PMBPSsrGQeqjjSzCCGsgkHWiHGW3n8Wo46pTXCqc+zSjg47
wQEOATFRssuCbLow5tpKuDpjXfh7ombX7E55tsmDRsSgNjpQM9KaiP1gT/k22w5g/gDD0aa9IN/b
LORuqJuhvyujNOwhBOluT1vM0kzOzrySE9vMGiHiOrUfqSaevMoFBcgQn3780kzO7D0NMpYaYBmJ
HRvU1h1NrmpcMiIxGF/avF0xmoVB5gXwtG+LsaqkiPWg2yRohiKQzknMB5/kf/YZ+sziwSWb9F3X
irhL9S3Y9GLQf+x7xJQlYI2nZ+qVAPCI6esz09fQQTewClPFpWZ6Ia7Syd5R1Adz6eCR8642zJ95
Su0rQ9R0L2qFI9zQs8g1enUmxi5vQ2YkzpfWH/ynxGjbTa9yKOzwUj+jokxATZpx73nsx+A2kIBD
a4NL76EVNuXQIXjl5HU0GEF3UBbYvRDSOrumzosYFKfZWYZqgdh0WmEeWtHVMXqn1dZ3BnnIJ02k
QcMFRenMuUENtbtKrCA9S/ph+AGmOp+FPeiSaUi56d1pjgY6fiLopRggBBTWqSseZE3UdV3a7OH0
XC446Lk+vYAybWMRLBcP/M9uxi5bugboWtprM9dQC8dkahhEbDpVmPtQZu3vaQVJAbEC3lp695lL
aK3Ry4FEE3FrACdviFyE+ViuJGrepzV++Zt5hKt4S0AUxUSMMtePIEtfUqbAfpe95BpkGYW4J4aI
7YDfn16Hpcma/v8bN6136MkIOrg33JA26fAyyBfLvinctb6dpedPTu3N8yvUNNNUwHk15JvmlDEj
n1KdgwMy+1eU+S7IfBtPLHhHfea+hKv8AMIdIlattXE1YxMY+4Kv8Qgff3005b1//VQxn7UpLN43
APD1VIhTDUSxJBTa7yXZ/7PgYNB7P8QgGmBEwFkX6zWpz6uEQKt4tIqVvTorJP39+JnPMjXG26JO
sJ+UcrcVc50dok4StR7Exfq2qjZdoI9nblNn50bXWLGdCe+zHdTuygl6fIGA2H//ffnoNmCbqUSc
ls4l4FZ7KLFDmSdA2Pzfs/B1ff2RtHj/+Kztc4eVWP/SITuhqscmJd/1VF9pdThu6wDzvH88FZzZ
XjGKOHGrbdcWIYgOV3butAIfT5MPmSk0xSolnR7WTNMN8Ta+Ch072JgQllPeGlxn6f1nvqoUQ2MA
fibiAV2MuXvR0JWJWbKMWVRCSj2HpgAe7DLzXOZP5TDECdXC0VrZN0vTMzNsPlh2CWiUiDVloAwg
D1WXfEbR+mtbsAs79VYMZGGC5qB3XJCVk9bYnnUJipYhae7Sqv+9stMv45vucW+9n5FoOK29XMS5
cC91xW6HRuLWU7Pt6c2/sAj+zLjB2W9Se8Qc1Ul94ZntOYGm8gY5mKu+WesRXLBff2a/BVS+2zTA
aUeqb3WuJtYf3BxWUnRLHzC3XotztH3htEOpfUsTM85Sdj0iTgpyscI+tbTAMwvmHWNEtDAzBDQu
yH6YMa7M/tLMzAKN0adm7ZU4HNCQubGNc6x12K5SZC6998xy0ZBUQAcdU9OMBa5oksWucH+c3jfm
9JAjvmeO/kjytgFuEa8u+xw5a90Zx6irQI4nUwdkcYOZ3ljApX8jhcj3Obr19pLyPtIgorcH53F3
O4H3n0e/S84lFV0ku8Q9U4mbRFnpl3FCjO5c2Yl5IRyqzrKAihWnubRhZl5hzNJcusi3x4IZW8SQ
W6qz5258TU/LP3Nt3uzQb5u+McmoZMzGR819Tg217fUgLOUao8fCR3gzt5Cbg6k8v5cQDi/CvPnk
Jk2Uj3Trr5ZyFrbmPLXHht63qYVPID3o85msjDMg+oLPQ82Sn6f30ML+9KaPexPZDS2ys6TEEDLt
0KPj2HXwbAX9GpZ1aY5mnoEFfmEbeS7j3jvvjBHwXNSfkaBgNN/92QfMHAN6cBqjGKiMPVPcltyJ
qN6tPHrp5WeeoaFjlacKSS5Xq8O6/OQSBjQzjAMtQKdffmmB594BeLfETBJsIXSrjCmJcLKERroG
Ylg4fOfdFD6rWN+xTMZ1883oh3CUTxZoXQrypffu/uwLZpYsCrsUHefIow165LZo4KfVtbLr29OP
n2zpiIebF32UlnWWkKWM87wfH0mZG3vS5MGDXjO655KWodSJcZEEVbdy0Cwsujuzamp2WedXBJF2
kn5zk0SFLoEeOgTEoro21k7MhZWZMtBvzc5oU2sEokrErDHCTG9Dx312eRBR0AiLYeVTFmzbnT7x
jW2TIPHVaKJxrDabMWwk+xo0PfuzM39OT8JZVpRQDBdxVj109kMnyH5ov6qkWTGNpXWY2fVQAcXi
FHi+lipAiW0Wm424IkV2qI1+f3p3La3CzMBr3JtswqZVkF9MHM8j9cJWvxbqJzOTle9YWoSZibtF
QiTXMQaS8Dx0svZb6q3VFBfcx7z6bqlec/vp/Wl1lboBWoHHTaB/+bPJmVl2ynq3tAP4JuHpB/AL
bXrjwc/6CERKm8S6/6NBnNkhXdDOcPsACWzH47HFQLdVqm8NmM3CsWPPvbL+MIZ3ZmadWuhhqwpT
xGNPIj/NwoYUEchJVqxhYZXn4AFPskEJHeUWWjkXdtAfKpOsbNKFRXZmVox0aDpWEukiCcV1Yyyj
2mm2vFxjsFlKLTjTuG+8hNYFXQ3sOe7GuaRfuq6oI1oAfltotXlro4vdQf/8APwPDa6NggowMGN5
LJ2s6Q8cz5VZzszSNd4FHO1+8LhBaD+DXDNPtqqM7SrSRFT8HmL61yVujhkc0wyi6BSRCMQF/DOz
7YKoJf2ahtjSIs2s3OndttBSrP/Qs/OSuj+hC3pbe+3n02aytL1m13RwgRFXjgrZ/cT81OPSHqHN
wo1OP3zBC86FcrKyd8bARXLEp8ZutL7g3ADnCi5vZhv6w5osz4I/n/MVGH1rBiP361g2OdmiO8zd
FqVn7yU66n7USbfGMzUD7P1aaHtm6aovzJGqrI5Tpz5UdheaGkgLR/18TLQdHZxtkBWPXqPCEtWe
Ds0pqm2+BPWKQ7MWlsqeney5jV4NM1d1rMu8VvvKzKkV6k2XboMqSLoQujK2E7Zl4lxaNg+g0Wuq
cls7vDsHx63/pfCd/CmHntVPMoIms/Sled2mpX5V1mO5HXVdnmEr4ypZFggX80SGrd197WyrPtAs
036OtNFomFEz2EI4YHiAto8Vdm6n70C86T4kptNvfPTNPXAQHMcgMSVr/FHTBB+J1eyZo2Ig2oRy
91DHKAzjDarmfmTjGamGPRvzawX+Op5Wf3a5m6PpoJ+j1SNNmjjLpLs1Xe0nUM83hWf8lCL5+kd2
MRX23zpGYko11sBVxoOTQXiXwxvZTlqGZYEGYU1HedDw1vpTXnlWj03eLBQJsG9sP9NZrCXfqGmG
xHfOgOYNE90+S3G3n7hSRyxdKfpo6FSYBiCqGJCwSKCfUDg7AQBRYIsVl7DgzuyZO7NQl2U861kM
HlgwiloSXQvaKMLeXGVOW/zimU9rqZembWGwGI0YENgbCmM/BiZaD8GaeS2GPtsNbdJsRaPZEaWF
FwJUpfYdL7xtow/5zgItWZwXaKiAoKL5aJr4rwD6PPHp1V+agln447ft2KjeLmIqtHbDNctC6WnI
oy5Q1kpouOB4rVnwg3sFFMGzsUBZwuQ9rmUc3TXeaGX3gPt0e5s5DcgbW2etNWmhCg4C4/c7GmRT
hhYw3seA6D8lJv/cjh1oOe4Qyh/croibml1ZoGXwuNixyt7yDrIqGejkveRnD55yy9S2lU5CVVvb
TEe3nevB6UBQsHRCrS9ip85X7HtpamZeNNUbTbDON1BuqK7G3tgzyg49Ty/c0rhjcHqnF3lpmJnL
Ik1PXJeDXcbMPAvZS628pJrkV70vvU0N/A54OA1pbv9stGmrvYm0SpPnYqS6GVNuDZetpaWfQC/K
L0rDdS485nUMs+gNKyXIhYPo9YB6M5oTjBWQG74ZDwju9rpXPvkZ91fWZ9Zj+uuUnXPXN4UkXNOp
FXdV4O1TgAL2baKV4E6tLWNja3qyb5F+uK1rN4sHy2RnqdZWCI96bVsQRrYmJ0GIZDpZ6w5dOH6s
mc+SaEpko2ghdosXCJIL3dR+EoE9OvYbKPR8QVnu9DIuDTRzXJbQWQJrsFCLo5/c6tYCB6ljp5Hb
gVIWuVXwIeV/6CFmTsgxRmYFMoEYT852medsoTe9M3Bz8QP5aahW8gQLVjAHR4qSNIUFCtqYpBSZ
dXvQNroCE+cg6ZOVtt96Q65RRCxsSnPmgSxTOU0hbDO2OYSrs0AHoa5v7k4vzNLDZ05DZkhupzI1
Y6um2ecC+jTnAWAEfzhLM1+R+sZE7ojihpcFw04BrHSdiqA5uDUJbkDM6d1bg2CPf/YpM1eB1rnB
BfN7GffkIgN7edqIFSc0ve6RQOP1bHjjFpTd+AmokPtYs7OQgBAVuH6UPcYwN59Pv/vSdpqFMiB9
TgrXqIoY9OR6RHtRnQ+Q9oGSTUF+KNaO93qgAmPFhS/F+6/FkTcflNoNt0paAz+jqBuLvPN+kKFv
Hlx0AkWEpXRf6QPfZH1mFCF+szkUg0Vjt3JEZCIkZyF6CehK4DTr2P7lF+ecdj2o7VVKRBGjs1Db
kdwcEZ4GtLfCoUzQqe2IwL90Wru/1cFc0W1TXFe+O42t1lLKi28w8xnUzrIB2GuJdEoX9524Nwq+
A3OnvxGliHSTmJs2Az+Kno/Xpdb+OL3oC05xDgitNWDqG6lDm9liJAqqrDpoCkB2cJ9qsTek+qdW
T4rPeg0JiNMjvvZ4HdnJrywBbxa+8O0UCgVOF0PKEAy1tOG1G/YQhgHDE0n2HXDl5wCVRCpoI+ap
uA8spDFYDUBZrXVfKlv+kJnlJmHJMyNEC1QeSYh9oF2iQcCNwLreIQoVe4IgOPKcAHQvSB5tieaW
sSQmvagDXj9IbSC3PUQhryxOswQMU4jiVnbTZO3HvnB2pGmasLh0NRnzzGlDXnu8CYta1z8lLKs/
n57GBX8wZ8Er+ooNuUZeC0DNpcRF9TJzqkmerA6CS6cc8jU6qaWvmblnXiWVBuR5G4PIWtt75cS6
b2t0YzC6lhBdOAHmcNuic3SWk7SN88R5trzR+yKy/g9zla/g/zf7LVconlqN18V6aWVnrGy9g2Z3
QZjVpbjMCEXHnxjlSvS2ZE/TF74ZrNFb5g8k7YEJEOUVSwttV5gJ7gdCKXXR4VZwptvouyrcvl8Z
cml9Zn7b7pXoNT3vY45b7p42Zh8BH9LuUpCtrdjsrAH/l3t8dVpvPivTLfQrqAbu0Sl6d8PtbKhC
rU7Id4pE9pUWCA33LPTP/dDg1lG0MgwSBtZosT36tdut0Ylm5Txf2CtzMOtQEgERgqCILW7uggZ+
gmYrZ+zSo2dRTsDKRhGalHGmu5HBv2cIc05b69KTZzakvAYNBgpxgSlllDU04snvUX3+Whp9Ft/g
aqj1gEnJg0W8bitdX4ucUZS71LOGK24Vycq8L4QH+rT93mwBKymrbtAQODFTL+LaqXEqWEX12bbG
fmt3brK1K7O5PT1fS4PNzAg43N6vnbE9VE7foPY/wafAlwrl46gEpCQcgRxaWZoF89Fn5pOUpl4F
JlRrU6xRGqZJ1954rdIffDsr7k9/ztLym+/nDuknp3bAGXEoipTfdWiv2kD9eI18eNai9vcWmN1s
6jEoqV357aEOWnvrF6CR7VrtaUQH8s4Ad8rOrYtkl+e5fm4NtnHpZCTdVhU2uY3c1AFt7sVN52b1
tgPdYxQUOtqFMyPdon2T7keKe9npaVia6nmIo1gDXuTUOmhMmsC9tJ52ayMjGPe1ICvLOSMb+s9k
mHPQaNsHqT+C7/yA/gT3LEcH0BbM+OzMhH7LBRSa8y9BajDQTEsePNqFTa6KDpU9LWFqW3NkVVCU
LrxNQh0lzgdEG1tFHGjb2GVW76nL0Dx+ejYWIj5Ier3fFQVoZRyRwnJ9VMvPXUGhm4P+I4OGbuYV
m3RkZZQXBGS6JuVJaPWl04AoZlK6W3mD4/vyg6iDFJKbI8u6Q09a89EnwpQR1I5B4W9ozRilqFGe
B41t//ATXA820iiHBxecO8WWBpUREdp3e93ApRrdBAJZtpU1PL5PzDkol/IKSSQX1u8qbzhDufRS
Zg182witidNffjx6+iB/kupFhSxVB4vpTeOCUtO7TCxbfuX2lOIw8zX2sKUvmTlnR4KftwWZ6oHA
/0fjwNQjsVRWhE4zrkmOLX3LNPYbx9y5rErQcN8eOvRIen2WRiAGUBBxFjvf7Nb6YI4HNuYcituD
UiVAoy08sqGZYzgIW/8keZPfpKMaNkVlVdtBBeOmBBnQWmXieIURjLrvvwyAI6tOWNseqDFod15j
gxcWRLQNOilKyPugp/yrY3Q2A9lub3zytXb8s6SUGcwcNiTV6mFI0vbgaRDc21g2bc59T1IHbSc5
PCPuKPadz6c8VU4BCtme3pYLcRYou99/cUD8zkpqTx56pGrHwMrP23LU3Kg1E56HjbCLPeSQmnPS
0SYCeplFjlXxuGDofg67Wq5VXY+fv+h2fP8e9sSi2aHadChwBDwS0eeRcmp7k1XQxLBJBj0jhALx
6a9eWOY5jlavspRnhaEONIf0EA9Ma2PIQZw5WTJ14njqIMFlu2M18FupkaypAr5S9328poFh5f1H
0lboQdu5eHyfDlsuhLwsRVDemllqTQwdTrepXNwcS955eytr/R3jyv/q5CO7EBxVFkINEjWJzs70
MXU/F1lXbvW8LJ+SnhmAFg7FWSmJFirXHLxtVoniYcjS4QHKUeYDH8AzEErPqa4YKIWuB+VVW4eW
JEaGNr8cZQIZYdUQAniI22+kNVaRq1h9ZvWtc0kLEuxOT/8CkgA8Te/noe+l0JVDnUMOpLEX2r6S
302blfqm0Zh/XxI6RhC09O8HV/A2pI7wr5lTBWclQZy24vNfqaWPrcZ862PqoQfY2gc/KEm/aUFc
gdt9n4PbGgKHyQ9EuVkeuZzIMhr7BDIwAR+2ZWmjH6/mehOpBloBmyFt+UuVZf6DKt0aHL31QP2Q
UqQWQhaAwZqAbvSp13z/U06y4taTsBw0ChdgqreYu7H4UD77SmUiqrQ2vWJDm3/LZVHetJ1vX6g0
91a6ZJcilTmbWaWlRLe7Th1qiJd9J0ktDyW64dGUqylHD+0y1b464GDdcqPU4z5rzRfbyrNLt1fy
1pQeMFvScvw4YJ25QY7TCQfmor0n4Lr+1Bq4aZzeIAsHjD8LxklpFqRC3HPQK+OGDv69bhY7btmR
FHmxsvwLMSxo8d5vQkY9K6Mohx/8Siu6WJRoNNg0ZjaccdqCo9XVe+1Gg0zEQ15qGQQoYXf3flDr
9zjG/W99l3Z7H0x9KcDadgCWBm62ZajpYtwCzC0fOy0p8xC5rPHu9Ky88mQc27Cz8I11XlqonCCa
lVW2R83cq0OiaeVnb2z7cxmMThYy29Qe+1bZexSErc8Or3Pop/rGDVopqjPLk80FCPf9Q9FD8XJT
WuVAwtyiWdzaevVkjmZ+QxT13Mhy23Fr1OhV0VyFtkC7z2R26L10+LNFnsOuiTb5I9ErvJ41fPes
kX3LGg0CGKOTniMvOKwFnQsh0Rx+PThM1j0Y3g+WpbRr6LkbT3UgyBek4us1muEllzZHYAsjIYlo
0YHedKIyNzbdFuhC2EqWDeccdrXxx5LuUOnaAyhw5vPHVNVrMd+Cucyh2UnNK7cKNIY8uo6WXl7f
uEO6b+xAgUYwfTy9+5ZmcW4umpO5LuuArvTcIGZKD6LRdlXYUgBT/2iIOYZXgD1tGMEatwetnrdX
UhifmFeWB6/KkpWTf+Er5qDdRHmpy31h7M18lDvf0+tdl6omRoN/t7Kvl4aYIpw30TGis0JCUEnf
V3k7xIHIui3yUsGuScq1llfD8iZXeMQXeNPob0bxB2nWreem+yCpcxp5lt0+JsAKb72+IfeOX+af
sBlsfQvii/ZznfouuCSTrPle0UrdNrXQ9oHXKfDDQn7ECKccV5zXbLBBaJSa8HaB01wUfaqZUZuP
XrMzlFZcFpPg0Q6tDIgDR6oNTdg3uLSi5VBqYWt27U9Cq9Hd2MziSNelDr12BNNfuNcYh47QlG+0
qkpomApby0OuuuFrNVTmrQm1sAcQUbg+EKRDAJizUP3BhhrJFrEIkCugqPhMSlu/KXBIXiit9jeU
5+nPzJfVVhpDj0DZS7SrFpdFnFICQmBRK6z662CCa22rV7qmA+xkoAIL0sO7GsI+IA1VLbqeDb+7
57whl5pHrTvhO+pibLPmiud6hxyjbxfFJlOWZm9ApwaOFs+tD6XZgGq99tvrhEP6Cohv3TzU+fSr
FcANX2qXW2xTDeXwExz3aRMOec29sHDHbk8LdMhesoSQSyMT1guEPHGw6qlsL11lyqvBqKxH4dnJ
PqlFysOiDRpj2+Ae/l0rqXHOUFL4EjQJf/RGVt1Y0rLiwOXC27TN4Fw49qiFQyOMr2Zn9lsHjEwx
KRP/k53XVhMNliUuiOXRG4I6+E8wQ6C6V/hndlIlLzkiQRUCaOldpyAUv5eONT6AXvWBECs5aLnT
oI3fy/Pv3ESzT2YF42dT9taFV1YGgqLE6w+GL9LtgLvt1wr+oQrThpO7fnSdZGOyxr4NitK/DiDn
V0P9UDaYYJSszxrR24c6CcBGY+Lgx/V+yMVlMY7VAWesdUUcK9+V+YiwOXUM6qCj2NBohDikVFBa
5cVOkcQ+I+bobYmN3oW93+sqclwinzD/9PH/E/Zly5HqapdPRAQIEOKWKSen07PLdaNwVXmjgUEI
EMPT98r/qqOjO/r2HNcuVyZI37fGCeG7MpsIpA5ZhC25K+EOQCL0TKZvsY1cnVtpQpYD1EKGXeJN
cZPtIky6ajM+WB6FubxYppSJo6qj+CEEwI96udnn73Tpjat4IPmVhI1+bkOFIZXGmxhzb0PfQEGi
lUYZ79CBlEeSUFn2TWvPE2L11ix0bLoC/2NwC5LWzwCGbKzA88Q+2MjQOjFh9I8z2WzmiD5XVH3V
auUXZBPJr0TT+LQPC6q4yNqgiFEjiy+za5o+1HLir27t6V0VU1+GALpBMcT6hCyocCqWaJoihItZ
Nh9nwZcW/Sd185hQzMOKz+Y7djtELRi4vUp2Eplw9Rpu/wg13gdEoAbuaHonu1ZbiKkn/+wEkUem
1lCHuR5aBK5SOX63YNnqIvBq8wxHtfobByG/4LGTqqD3NUtPUXJ1GywzdjfN0Y4IksLJzP5CcBt9
GynnOKvbfT9Y1Cke42B1Xu40KhRaYBxvUyD3j0gixiLB9PxrTUHjYJgYP8jeTaIYF8gJM3SwNynU
FgplP429FydLZKAVLkmjo7fLgJQzWrPSDLGM4g9YjKHagnio0GwWLEWDgm4MuZbsn2QR88+c7sQU
sdNDk40wjv3nKSZOI8KVyy6R/S/gIuOYd5vfnts9cn/6ZNg+Y7win9Ln3q0VZr56Iko/kZKy/jDY
RCrrZp/mKB4LHlEmkUAsuO2YvWdT/8w1mRAKAVX373HtGRQQk47KZOXpOzJzx6OVfvuUzlNz8Zqe
fe5Otrelp/GrbJwaisTM6StzKcoO0p5Mv7uIzdUk1gVAZeffo1OQJ8xWldyf9Nqz+Cne4POOU3np
fR00J7hoYK0npHYsSxC2dUlbAC6w3+1jtsF1rzP45vSh18y8x+24QQlV4xjVtnlXq0xsgVYCidR1
ZP7lhvPuuHjbfvERZjjkCN7e49wMHoKbGwEVQ+Z78+hliUHXayUi1iXZMrR+iIRTf0TVXBA5FNcM
bf858trVx2YONwRuNAN9t+lKjrtI+h8ks05ljM9KZSMEw12GdtDxiepWfxIMz39Tnsw8Zx3OAtOI
5WvsUY0s9mCTmRfw9V0gPuQ6bmP/b+9j8kLk3F3TZsFhMAazBV7NlH3kppUPZKExQmiGcEmKgC3t
Utg4dd8t2igRdxIa/Pr4nOaugOIf3+qErxJl4bqlV4Ia5Er2gqOScOz+IAmM5oHf+QB8pnqD2AXt
bIA6+60+dAS/ZYbcYvMy8NmWrPOm15bavsOvPzanhaYrQuz3PnzSUbRXuCOiW4eh6YTGNwhPNfZS
mTVuM7Bnxu0z9FT+N+ImoiMWqb7Yd81uuJv3R4bq27Oo0YfYATXIR89vT7rduorCAvFAA+Wf9n6Y
StrppmIgri9r5BGEyzn9aJ0fHMVkgBfhXm5Rxbl4vxDvvxyCZWMSSwSo0IBAVZxDvXjvS1eLftCQ
gqkMEbN9Jee+LcAjdaWkIx7GiKCDyYtsgTBHem5SgluFtuY9peu0VSMlE3auBGqtGShVf+MC8XEZ
tbzm2eA7+m6cm3ihqMaJSJE39YUezw3qDab330Qy3mexWCGoBk+LZvomtfweiaZuRgL4ava9L01t
2jo3gQl/dcx0jz33kE2MaQWFDwOa9vIewQdDrnxPvLTYnG74suR3ONWqz2gzjY+ICpUsY6RLT1ih
2K8WmZ4xzhg2PrLeQSU8c2R+5Q239EUiaq7092B/HgVJTlFo0NAkSDygXxTU7XvNtu5tgQoOWoOY
yZ8at9e7NUFXBptn8bqZ8cUNi3xSHlvOG/oY2yKox+02g6n7sFub5l49epe19bfSGZ58jymO/wzZ
XMFhwBtY+cD8M8rw+ZGGoVgDXVJHy0Hmsi2oq3VAagRugCH3duPnRmByQyscIlbDeKnmbZDIEmrS
z1kjVdf2bHxNScdR3uWTX52JdeWPxBzoOuqSafsdsDlGpRfxWCYaMxRwDUUcH6XwX2i0oSNzi4Z8
nOvgWFNfh9mYEowoQxPNfaHcFmf4+9PbHgfek6VkqA9IokPeoYzWFmMrxTdziuhEbnh22rZQfTjv
D32i3bukaprfNmexl0Xc35MS+g311Sd1+BulQ/TNA59NMuFPdZThdo36HAHZwHLiDQ9zgWydIMkS
jKQnSTr4+l26tvDwLJP97pPIM6/JmsgDYm/bvy1cL8iG6jmKdXGbQhDedgLtVAItOHXm0O/0Otf+
NObQT/TRu2d2hOY6dAOE2baBG5JymMsxnuaSBTx67YWwRSvc7DKTLv5Vs7SrHEvhS0itQezNvo+Y
jNYN8pS03cSnw7hcceK8q9295DmBOCPfkOpZjmxYyykh4dFv6jbMJNIX/0NlaJIF+K2OsgW+XLsu
Pql1WnMH9dW3kizJRde1L/0ml3eLE/iQjCO5huGQsHL2I/2rCWV3c4kcPrg1+yei2MRprQN9jhMr
T02v+zxUXXA2gQxA9eBuOUfr4L6HIWyea5V8DHMqPnFEtiepPA/oPi6lPu673/Pa74/dsGwVrm3+
Nky1f/Yn2V+Wkeqjv/vqOZFsJ5iSWHrksyOnyJL6nWCLeA9w0eG82EJ8oLapxDqDVtviAHHIMalP
NT6gcpsH0RUUTmaZRYhSeK4jqWDTbvv9JWY4ajNvEntYpDjGf7YZJ4Ja6/5nmdXGs3Wb474M5yAo
Ihovl9lvdKkHskKe3Voz5z1HVGkumJ0AYBqOZcPKuOyn1DxvdmIsI7E3nK3fiaPn+wJ4Di5EqM06
Kc+7R8h5i8T8OAx7f1SriyOIw9YuzCyDmmlHP8WbS5m6jUbySwsisob9NGAv/brgJYidKRCksb/v
Ita/PLH6b40JUqigDJoD0F3PXiYJlwj35/Ch9+xwnr3AlbiiUD9gxujMvAX+t1ZxlGriajili52e
aQzaFlep+lePFncciq7ySRL0HHohcAEOZfi6bloDAU3aK+KNvcNm+Fo2juO+xOkwPZh2Slewjal5
jNemqSSPduQRzBbu7wnaXzExc7N8QX0SAGB6QTQiUp3T3njX0QvEC53C6BIu0/7Q8Dq+xI0gN2Q0
NUWKM7S3zJ0Y7PyvMpYdglmFrNcM7sflqd4R0qq6GUquCJvOqU2E+RFLFBS72dQ/rzX6Eze2qeGs
TRFyEEThkSxYQRZSszNT9foxzclyXFIiLqpd1Ms6zxAnd7DuQLQ46kXnfjeFKMwcveSKzARTCMG7
r0V67OiB58SsLDdkaox0NQVVnfGzRTkvyPaapL/D1aPXOtkN8hXW8djx9Q5+LwNS3unob4CWuHxb
bThUc2zDD0u95oD1fyvBou5Hb+iGb8AnLWZZYeCSwwMqKzO1MOHtoHhuuFzdw6C99M9Qe+ExRYax
d07RHmUPo6/EP5EIFxaxjupz0qz6QSEK78TWWf5NE+n9QVL5VnZwJeURwHt3xnzVIQ6rSf3rYjQ5
dYFNj8ldIwMbP39lRPTvAwY73CzJ0J+nzcAn4I2uDMddFbi/5DHC0/IbJ33wb/VM+E8p7Ni701GO
ToI6Qa5fz6sI7qa3SC/djfcCdBu3UbDmcM4FiJz1khKogj7hb7VXYhP/jIeB5XchXlYz8GiMQDeG
Z2o6rfBwlkAs9gdWM3Q21XvUwyXTpOv7EHj6aWDOFlLT4SoGDybcqU0riECD84zN8pLUFO/iGKW/
E7JOpmhoK9OMohwqKFByC9htRNow2gFx0SMX3AS2CmW4PNqFiBqsqOkfHMo9lrKtW7xDNnCZ61Zk
emPafhFQjFWGtvUTH7v90mBuvNqZLQ8DKs9PS5TKX3JvtrzXISwVIVF5jGiigxUiyBsv5mUqQEmK
gW9VP5r9QMBWHEI4ACXojA2PZodgyZPVlnZg1GsdZdonozggfLfZssVb1MHX1Du5oRY/LV2wg8Jv
dq6VMoUK5PrSplEHX2fvyppvKfSiCztSLdfrliyRDweuloducOllHoWAUY0m+IOrFRdkaGDjpZwf
tp7HT94sNwLEaQfmvLHmsYNA5LmeeHBG6jR0PnqVV47k5VscK/svbmPXXiPHyC3d6AQHYGjph57b
6StCl8CfxaqxWmTaXXB6Q6McBYtB/LxbQRYgxQu9ThZH6t92G6GqCuPhHpi8xog4kMNJR7g113Ak
Xw29hxLUgDaTJ9Z4+OJiSBR+3Da6x2CW3SldgfpgSkRkcIZgS/bia8ysY7em3RGW872QqnUv2D5Y
kMW6XksN4LXCTrmcY74nZ5DIXsnbLT1HSbt8md2rnzHtTNWOXuFiWprouk9W/ALuHYncBqktJY81
7lgBAizmsOeNnfyxeiJbHsEV+xilLQqWZ2ejCxwG/WcUuu4YTs18rYOWvIkVUHTWq5iUndzNU7DQ
biulteSxCxZcmgnxHpxIhgOl/nyaMHUtgGnS6QZx/34DvhsUSFdE4SP0rmm+sTZ92Hy8xzh8o1LD
FQsljfESOH56fUPTSj2XEl4scIvIvTW5QdFuk7UtEt9RWTM5aExII/Ml2bs/rQl71Kxu/m0BgnYa
IV58ijFBfKkAtTA2HfdnlrqgjBRPEB0svaUIBhbmGA3oe9qriAIPoPrSD3oBHy2hPpr6uAPKaMPH
oTV+qfc9fsYNE7+MiiCoBHPO9glSJJiLHetcrv1eqRxgV1DNegoOS9iGR+2h8rixfvssZxnmTAaQ
CbPOXpq1C/IYh2Rh4g2HyN4EL17bNi867uW/umujyzDI/a+eHXbieN3j10WhOjYd3FbybgkyMWz7
X0yTInNrupTIlI/KCHBrIX2PFwntGQRmIzzteIbPTjQEu+9K8gWm0LIbUIHp25FoJHKE+6NmXf3h
4RwUORoZ1UGGq6s8a+cbjFnrE2IK9tKqtV8yNhjMXRp4MBWOlZ4fTHiDh1kedLJAcaXb5tF6tMYh
z/TLinhGldU0Uh8TW93FiSl4RQoxftLjdMNMxuSbbNvlEUqtEdiUQ4psF2F/Bs8MKKir91KsumVH
1QOcy1rR6Le09ua/BKrgB77XRhT+gif2uqUa4dO0XZJ8MiGgwkVH823gmLrzFvcG3t9EVlOAzO9l
HQUOF+q3l0SlM7t4IUmiwvRR0EEggcMMfQXNUzgT/LfigL4LXcvjBLnQnFkx3gXY01KFvPOOrT8t
R4hWoSmfgec9KMCeXr706fqxaD9tiqaHKiewSYz6UctfMRIFLw2ZGgjURsxAYO2DspY1lJqdHiWQ
ayr1bwCNAs+rVQ54GlXpwSe4pwvh8yYA9IMKEAPVzQHgn/MuyL9Mk7JraPJn9XvxGKZefSKzDZ+R
N76lt8nz/AJVGnJ8Cx310koE0le5DEk4Pewu2YHxof6T1q9uCvW3lPt6wAaNpZug/jG9zqvPJoB7
Y/MZeDRasx6vZ/0Ozz41hdOo2XufNHdXel+7beTdk7HwanJA57mQBAN0Chv0Ch7gYlxz39LjOM4a
Ei1Xz8Yin5KRxqVf+9w9UB/Vycfa4vLECpOShNeniHsOrZ0cL2rhx5AHZwuEY6XWA1MZSJ36OsQJ
716Q296/8wG4RpFYkXaFQk8KOpp6BYwxRfjiv1aNs190wm4WHxBghfOwbjAfh5u3zWXYgiqEzWUR
EGUKunm5Fi34yTDdF5kRyBnegfvJJR/Qq7AcqL92yxkcSd1nNUL0vd99a0COka2tcBW7fyyQUfLV
qXC6e2WN18JyLWN1CKkVMPMGzuwn55bgVWIS8yuEdOgFFpi+2YFpWNzHVsxRIXdLbns9olIPkKvs
gIQ58rLGmn6T+N5D4OJN3tAChy9+31Lkr3bdTUipKjvioUUxc/ehhNIFKobWIlnm7Uw4x26zElkx
JKeGuUs8YOZrNMb32j6FzoGoIf2xjTxeJpjFcp/RBgtiP5MWNepaV6Pd6xdFRjVkFg/aub3zaCv6
RV6t2ZpqDuIdZYBmnR6HRIz0CDClzgVwa1u2kRu+xmSbfgC0jhUZeYTYWUCLrgbjA+5fo0vQI/qi
CVFbRutth/U13gs71w1iMykgs8dGrut/Q7Smx3quFx8vaScf9x5TkPR3iCBGUosDTjdEUSNM5+DU
Hv0Wi1Ko59nk705oyEpDKFeuipv5N7SD+hbi9XwRTI0A/tjws+sRGZqz3CuyKgkBuvK+cAgakSNz
dykX5+uzsGzBOgZa5nekYGPal8n8kB15PcCPzwHM7TlcYBiVqCIP0eBtPyEQnjgP7WreJyVF5YZV
HCY1yxcbAcBN6o6dgd64v7gNFuCjocW5gi9Jn51Hh2+XanHRFAU02dLSnmSRCJZfELpEAjch8jju
Ej2R42gAjDfDZ/JjsAPuJEao1phJmwkEqgBnCswFsEJ6toTNbQWpuP86dTMOK86MK2IuxxpghaDl
snNTBkIlwIbp/jKC23/YoHL9G/Okxi/ZQpWyOG9i2SDJeO6mNaxGYg2gGA7yrPPmi8AG+h8aL1QJ
iPd+FW6AxKeasTmPWNP/9Zwl31T14mzQb/SNFHv9FxbD8Ti4FYpMzqlXzM1I2P+Hp/1/0Zv3//1/
ozd5nAY8TWx78OXqn+J9ikpfrfv/T4AU/491+v/Gn/4fEiSo7KaWI2v9gADnAZAa3W9tUCNFppfB
Vgk+RCeMgf37vG/NsYa5+JwGajtLinnXqKbGUDBKNKQtwPYhvJgzQksvCF7XuqtW3lR8+at3iFa6
Gvi5gCILeQCuSS8tdsJRz4exvyLw/4hTotxXhIE2pEily6H7KRNkjqMG8hmOpaO145Vx9kHxM8DY
ILSsz5tnugyTwFnVsc4doiKC9CmRSxkaHNiT+KEhpmFjOIA8A5DuLuPrEAizVsagTHDd7zDMIRHd
FXtS5s0ANLAOUe4yFaSZ6smp5oD4VPwlMMElcYPgqfGdpgZrcvKvRWlVh/q2zEBn5uMUAtGTe5HK
Vu5V0eb/KPru9fVdAn1OtgDibnds7qnMMTJPmraMp5dmB8Xmj8GUqanPpqG/kH1/Y8tStTu5oSSg
4tG54X/aMHhK4+UrGs3ftb85mKb8zhZB87Q0/0X8nwQmC5R3xbyBMyMARBCABwuXIhot2tORQa+j
o63tQ53MP51XZ4Nn8h1vVMyPNBhKEh8mAmAsfRuB1nM2FK1+1vKX53geoIFjUm+6jw7jDp6DvIUc
TbgWcZ6AdbbgSyId2KgRXn9aDUN3CiXMX7KjhUjiE3IcQY24jO1oiWx+lm4oNhCDfv2MIKxqgE7I
9LhoZoj5KMuZbcsV20dEzqh9hFcIZMS8/gkD/9D744mH60kx+wCENLP1mYy/+s2VtNEH0qmsXWW2
pH/m7h/3p2Lo9pcBeB0AoVwgoWX8AUMBgOIyEXk2y42nCDudWwv2HlyQf1mnD0raSwy0kuy/G6Kf
QqyAy2+APngmcUNNLRhLr2jrwwaVE3xYkEZThC7FpzBYJ6CuOFr2tsmTCWKT+dk2XTHwH+AR+cTj
hzbu3WEKlxPFI0t9PCg1PTKODpKev0XzSwf4jsOrBmMP/gqT+QKkXDof22R9Asz/vMv1ZtP+YWAc
lXeGZj3mbAByqor9vnDjcAKa0eP/XCMHJFY8pew/DCpZvACyIl7BaICHGiBQGuURVnXU5uE1k4V3
7+CN5nyAob+WOAzZAWSZyGi6nfeYfyEcHbjfiD8wksyxHwtDoGM7VDz+/BYg83NUdVHbDnbBGGCS
9283rIIxsNxBTSwga5IYKwAkIBaQnSbQOJpYXQLwbfsAqJWLg8Cqg7HoScxpFe9dXou3KUEtaxij
BC9CcFbf/yDpIvO233PCbr557vXTxDqkP2ygbPZiXnYMW+ayshnaaHrlDcdlcupBefIJ1FndQYH0
Na3RQ9fvlQ7nYzNJXH7grMx6GNpPG9rbuu9fwfIQ4NJx9OpvT3R4nLTOV+1yO/3q0uabe91l8iB+
DtNzQtRZWYjcHJSpe1wOPXQJJCmgxc/bsD7HNP4Dnrn8H02BfUziP02qSi9Glr37IzBx9V5YSR0c
QtXiZW3RnrY8kxktCx6CirQoFnBknovKOIn/7h3kbC2AHB8xC2hCRfBwNoXvhte5j0LUOf5D5b+V
fAkyZRAaQKiJPzzwGOiPrHa9IkNt5c+xl9T5ug0Vp2EOHKpy6ZdzDsOS+nQ14HFE36/49zKg8hwA
cIrnNKVH0C9HiA4L7Q/HuP+FIfGy1uwQt18Ngfo7sD/z3h7pJs8L6vdQ2BHkE+MAuX4Nw3xoMC5M
/aVeb/7u3uxw7SwKd83VW/hvh0XHF7hnYnLukjQ3fXdFB1RO2jCPIpxym8qhGM26RRQNSChNYYvA
GhjC0ien8eZt6M0yjym4XBJ9rS1w8gaHTfRzN3j5cPB6/b+1eQInXQRJ91HrX1Ed5Jj6M7SyIh5g
KzgoRYHnYZPol5vms/DDyiUmXzrUzMZNuYkfZvExsO9edR+mIdc1sZmpl4dtwFcCsfjZCNRXz3Op
mxmvJMlC6xc4Gg4DjgoUid8wpX0Hna6IwNONPRKXxHr1II5JCLvQRZ84Yh9Cnex5Q0guGryhKz3W
RuUi5b839daONPclzYFRVmYAWBwjNCSZfmCfOaGWIHduPqTNCHoPpmGZlvu4Zir89Jf6JMIe6vX+
yfnIb6tHuJMuM558du+eCx6g8hSHoVH5EJJDM3yTGZStqsSm80FjmWFQw0CoZ3yJA+5at/irtfyr
BfAA/42Y2G8zVNdg/YXqx35KUDDAN/1uuQToXUavQqygmkDFN78kCJJlWdP3/NFELXmEWglwsPPx
EfoujpHaItofHyPqK7iKtuCkMy8AJ+qqsfgXgIlQsFTs63iBSX1+WL0xBjhr+PLSilpdZ7EFJ+1p
rBZBKu1ZwyXeF8tIxFmCLG0z9IA1Lo82WV92G1sMlqNLz0Aeg3KdWQI+Q2NZDkY4XJATF/2npEpP
zURavJlI4IgzX0nQ9gMN6Cn14496StiDFft4A5oPBXTcJD2gpu57lt5RDf4DXduTrb3mYkME4qBp
vBuetr6dMqRs+QcQd3NZI7u/jBLmZwiEBBa0vm+puF+fQBZNbU9DE/5x8NxfUIsns57gZOolFEdg
ZBGZ8Z+f0scIZG2CdsI9GS/9GGDVkGPlICp7V7X/4OK2tNBLINyYPiD2aSn3Tv6qeQPIH/D8dPVB
kk/ISXi063KDb8SUawxfidrV63oP7UQPxgPRc6XJrC594mweD4RlAXRZEEwgcl6BTkYCMgQ8w1z4
zfSsUwZFUQ99D+qM3uON0UKrZbloRq9NCqigC3DANal7X4T4lDb1gZR3Xj7Uc9EyyjNEzeHtkvpl
N+4TFakn2UyvM4seADiewj7xKsRw/5LsbnfpE9yeVOf3ZSSDYQRoGBngJFtEFig75/jt8B806mUh
Y6Gn6dgH0VPSd4+DTo8y9Aoz+59u6GSOJe8cIGAyD9h2SfftswuQ3SRBVU+JS09CQIjLhhO6Ylp0
kATlwDC3ABULtaqkmC5sjC8dcFzW2O4yjH4DKcT2W07rWqBm6Cwm6KyE4uex0/7Rq0mGeKB3vqc1
au/jfygi4cW0TynOKTMFWed6xOU6f40x2FpVJXsf/e1BlQCKm+RRAJyVmUxroUuFPQvX48QUzUhq
MFd4fAff5lQoRBnPs2wrJOyR7gUlfeiB9FgEgeoYIM7W60NT+XTBfhyKcXtLw7r7bHZQqJeAu40e
5g1mX/zpSP0kcLk0QH37rmpSL3j22RZewJzNGzZmawfM3Qh9ymaMV38SHmoE7vdqyGm9gyefd0fD
Imw8Vind+g/MNNgQUzBikNKHE5gh6LPtyMjLNCGN05E4zaFt6nO8LzqsEs4WNMIiVeo7IHfHj1Pb
tGWtXWhBGPh6qvX+juhF2uTesqQWLYB7ehgteMCM+aMvKyCW+qwhysoROIAjpBF3WYoMdIJjtrb2
goaexpRggyzyaPCpub/gWBQ4AS9CouIGrUTVMDRPTsBFHmC99XGLxpPNh1YMsOIEIImz2GHpRlKz
dPhZ9BRKvbSgD1dxVXMjj0zM88vijfgck4Uaeo4gTMFEkyLnHN3wVA84Lhug5mmEGdWkdASI4424
3vXA+xOILNOf55Do6eRW1DLk4QaOA0e1MNCM1OveHRI1dlMJV8NP0vj9q8HxE6OdHVt7ZQh2OMRP
3vVFew2bS9FBvQzZvEN/etGpOLlBw4yiKokJBoNGi77EFracfIFuwGYQdEAc6xAJGGRMQ8oNInHw
PurOkEeIModnN0XB9zQPyDndPOSdj4HfvqBkdR/ObZs2OgMDgEi0BnbLJ8qD6RjheT6k2NEucZ1I
zCxQop9dEu0Icg7m9CIQIncMY6veYfNiN2gKx7Jut/XF4ItYMxNF6zOCpWcvpy3vb31P01s8i+Aw
Ud8vTTqPRzYFGH/iLXyMxmS42nFsim5d3au0gciXaPeflxqLS+7jJq8AB9nDVm/2jIg1eWnp/8Dl
AwIEGLP0Z1GBeum6MHlEA2D7ZwXsXfbw4ePfRIC9kvs4GbrIikNqBDugYRZPWEemsUoQ2XRoQc3i
1JfbI48je4GWcoKYyJrK+kmKBN0YNB6uAUj9Mfsn8QCnXZpo87AoFBM2d3mmOjF1F3J1XcBKWBDc
uRdD9zprxx/qbqkr1dLmMsp6eYPsjld42iF39bXGm7743X+Yb5pibsc/WzObjC/T08p6gbEextLY
m+fLRsOz7SQOium5xgqSUQHkvQEcWQRbgtApI/8LNnPV8S5+q3j53gFgVtxHcpOw/IWQecAaO3wh
l7bOQTjV1UKndx/KppzpZgQfkZpqcinHVzQBmdshx/bxczih7SdkDvdEi+7DQwHfceRzjDAsivnE
D079SMPDDJ3KkYDGKthAIH5FLxC4sfXCORRsA/Pra59IkathDw9+Kn8GjlNJUcgowPPhn6t62K5T
h8hrufwv5s6st3Ely/NfZTDvvOC+ANMDjCSKki3bsp12ZvqFcDqd3Pedn35+zFvo9mUlRbSfGlVA
oVy3glQwTsSJc/7LHnvf5C4KpOBk1u6kaZvTsLdkC5BkNuwSYeh3rdcIO6kkE6/z4bED//3TMhLz
SYDzsusH1bwlCIddIFTmNkpDb1unRvPY52ZwtFKuhtlYm9vRM0yakIpuG2LoPrgIxF6rFbiGsGNW
8E6OSUX1r1lTigjJp+B+gAB9dz1ZmCAZ417Jq2Avp7j40Wk+RCixbkHDqjuTTLtRuXiClzA3YqCN
GwOG69bIhfRLS5P9pg4H2cGBIyWJd31gMLSoocdNZWi6UXRz3RONweBKzqvuIcgEpDU906M2kgBL
qDyNskw3vg85FDmoMl/rWKHQlobVY4bqGnjvZHTGLO6gP1YCmz3uWiAhkhuhBgeWdGJrJ9S/j51Z
fklyj88S+g9hEoy7OkoCO6+DHgnCoHlR/bb+BqLRwEQFc9Zp/wAvl2+Rl2t3um/APYvzb2DtDcBH
WOkVfuHduGOpO3GUWsh/Mslcw5RbpcvDG7FElaBOFc32uCLdiaXln+qoV04KFdcd4kaAl/inN6Om
UpX3c4rgpZQINGcrGnJ695X6frIt0rbfWqnFqY4E/6aQO5DTBTf91Et+xYn4pVGa+17S6i2KYueg
ad7ENlBs8vp7/NF0VDv9EZ5kmtjoQQZPvmihPgN2dKOHylNsGumjii2KXUlGu8ua+L4uOUUTWUkc
jaK2U1nVl4gtcUtpnxJLx4bNNy/sIU+uyroxjx0dFVr37WsXjABtVJfQRaZuE/nlD7FoxrtRUg8W
EHWnw2D4WYrcwq6qUUIJBGRi13rvgd7QMsr88m6oJfGhDTNsVkPE+kPJPAaIdwIF811bhEKAarEf
whfQnmudjirNuOyQ1hIeVn2hHgwJD26YYc8lqjR0XkJSTXpgm7Adr6nA3vaBZXKK6c2hbSx927mC
dRt7pbdlfwOWlgvXgdXFu1zGtcrN3j2T72AmbXICkg4LxSqKA/5D8l7NJNNJ09C8LgVOkcCkK0BD
R91IXn1HHga+szj1IXuJIrDfUSL+CeakPPPy58yob1KpSqJDW2QkXaEem7ZRpckdRR85svOoH72t
6fb3rQoUiptXfq9oY/eTy4TMAskqQ95KXtO+euieAxDwg+poUGewC5A8o93rJnL6iZHcixl4bSUd
hPeqoAkXKLH6MAaJuxt7T4C34Oc299BukujujlaZWTsl8cmILVXayGAdQTtJ/rnXOv3aIy4eC3Ec
nrgipvA/2gYBU8A00k89x9KYlKAC8xpEZz97jzA3PiQt18aoDkanpzvNAS6p22GQv/UySCDJF7k7
WyRPOOrGgBC0QrSee86GLwJJ3JNapeU+lDoIxp4wKfPE3f0AhH4vh77n0jcvql81tNtdlbow3oY+
izSgOl1y3ZUVtysrlRlfTMLwu+q1QP2qnD4CewOnia+IG7eFSlkC96Vyl0FoKl3pwc+T5KmuCuOh
roxsL/Wyfiwrgc01FeRr39e1nWI17EYd/XG0MqkDP5N9WQhslBNolYLb8ALrELGE0eoNmCyDTvlG
al1sXHquAGkUImwVVNznNmOqljfqAB3gkLWNxu6hZQdpdJWt2KviDZaz+r3k8elsKwXSgeNlfaBH
XGx8iTmfbmONI4NKv8ppQdHhDVmFYPDD61yQjCewMyLlCDGgbii6dfFNETP1J50lvdn6CV4zZDeU
v4TIi2y3sMSTgErAU6LiydMGmftKU0pP900HSACRpICaXuH3nFpqbibPEuhHUARmTg5NGNMJxnen
0bdGio+KjZUN7IoxB5Zxj2liUN5kUIJoWY+dARMz9rpN4FNKBP6CYmTeCqEDQRovtM4cAaQNWq4f
aqBqWzkMjE3GxgS6QGSyt0JquLdtYcQ0hdrgpx5y7diYXhZeJ63qvQUtbV49jLLvUQpteQIEoOor
CPRUxS5orzh24MBo2cQVVZSo2AYYUOxaGTsFigWDLtkRwmLppjKEjCivAsW4Q0bHex7GNDzWQ1C/
1X4sPQFM0n72rWLshKlP7Hpetvf8ojszucVjHMoce7GlcMuIknAHJHnY1NjeTsYjo+t4gqHsfDPG
cy3W9VtY7fIXXVDj51ITdbtGu+EEFkL5mtSp+w1vauW9NRIAkGGkxPlWGc2x2SRVoJ90IbN828XI
+k0GwQ1EzIjO6ajUWw03PzuI3JMWpuOPDkTDtQKv/TS6RrDTtK602wC3bq2wps5fXcVvadDE37Gf
N3kDrxubvQdDlUy7EbzyXIeqmGxDoxYGUr0oRJslBLfR9t6PwEiCXSGkwV43DPnUW0Vni20FJSZp
fwVULThAMOfdtHR8v0JHpsrGvvxgDmwyrTYegcT5u1pLiq3V9yWlv/Br5g4sIfdrhwtJhkPBAe1E
78HXjQYGR79LuJLbAky2jRfH4oZvuUMJpUXtHLVbUzR4QGue9KI5p010LeR6vmmzDtp8VO5pWmKx
3nYcNRmXkx09XcuuEVi4DkeRKn9UPKWN65iNcJhQczZN/XujKB6Q4JPQlY1Vu1FHjj2whz/AOO/8
oHipQZPcKzh+ZXJ/4ioB2qVtSe7yn2o7fJdVYBoDLyUX5NWZutPM6OR26kkUWqeM8Qc1Bv0KbJ+t
RcE77vAHQG5UhqgcQ2lq4V8dOy/H4RCNsus2Cc8Uwg+yEcYnYBr5xncjUlo50SmDE4X04Ol8pK16
EwsvBSiRTHhOfB9GWQjfNfImH6nAsdz8xQhd26vUUwDwbtNLunVdw4hRCsuhV+A0OEbp7eCwQ5mO
DLub6uFeiQNuowmnsnInxJWw7VOSdho4OkE9OsPg26UYJjdVU197gmxpDqXV9pumQU5e6Qou0Whn
egCu2mHhavSp49f9VSAAxGniJ8EHkV+nd5cZrkuPmDG4s1DEoMlHyKFBidpRhmrYq5Akoah1woPm
Df/SPfpvebF/yRL+PbdX/4ctu/OeTRbm1fwf+h/owQ6b9j9tIv/Ngf3/lcl7+k8Ddv75v+3XVf0v
XVEU0VQ52lRVm2Qg/rZfV5W/VBVjdsvA8NMS5UkA+V/266r0lyLijG4pOE1alj5pv/3Lfl0x/zJV
UTVFU1RVVVE067/jvq7/NhP+r0a0IeqSqFL40BRRMxhOnzWkS72qB8FogOhLikh1sOwPgzqYByvL
Ylsr4JZQ6MoUhP4tHO1kGoNbs0oK6OSj/K3wNeFaz4ah3PaGEJ4bWIbHNJAxdy6C+kqGInqU0Tnh
5tf11lMZNIg1RgLQ4i1VWIOKpZ7c5Fzg7ytXyO50Bd2sTdZK/rcYpt2hiOTxBNoXHCVcVVoMeqP8
0mEFHes4jB6LNhQOMdiCjee747e0wnHC59pIVQ03DaBriX+bJxY+cTLIJKibpbZtpMTYipXq7ts2
AWyUJsWt1yUqEv0lsLi04qril5E8ieCI32q5b23R9G+1HCi+2ObPuh6K+xAsIu1bDC83qMaERw3e
ZgVdqu5+IA1XHfra6vqdYPbJORbicDIk76SjFPs0F9jW7VZWhts0yKMtHnfUkhN8sTmDgO+Yg2f8
EuSuvMnRUTq3w6Bc1aIQ7oshNWwOteos1G55a8oicG8g58leSjT6KG0Z3IxjqN6o8NWOgGV8OwfC
/GBqMswKMen3Hhc5ukV6BZA6LORvYeCatzKYkH4LW6sM9hB2ISCMXSFfoaFeOCjXl1+AuhVosNRQ
yTR5+AEducLEbCgckOLpTpSQJESKIqYaDybqGJURWWKupSHy2UJx1GTUtH1W+TZx5eqpCUCaYijm
XxmGln6NNNk6o9ON7FqqAMJ3aUDA8iu8Z1cv2mPQZcqXDhlOKDUj9OSsHe/9WPOpjceRulONMXyS
BFe6g3kMG6KOa/0X84yxoF4XI9BSqi5fKrMC2dwZ6QPE5hRgKBkxiZ3uWt8DalJbH9xfsVFdOAt9
0vrXY6IBxRp8LXhFITF+rUSzOjZ5wbqM2pQMsPFGazd6SWFtYrGfirml8mpQ6Psa0MW1duiFl2/S
QKNxCCP/0CmSEW7UOhYPcBanYlPQ1LtQzeqnJI+HVyS4zBosW5NstWb0rkOTjKuXW7CbCi0SXTF4
surl1TnRh4FTuoHalbek5Wbg0wjPlbo/dyWKxkA9jBqWqYTeJgJnwnbUGmvYwFqGgSAW5Z0g1ZzM
md5k6S6vvKHZDKnW1luFC815VOFzBFFNYqVDbWWwjmCBrwa03lNfY9lVj4YGXn/rpYr6ILuS8V4C
Zrgts65xAheQctzXwj7VYuvI6RjZ5ZDHN1PZhD6IH9so4XUOjg2et4FWjKixECYQneLEfe1qERHi
KMvd20EEYA4FUzgHZuJ/S+MocXKShitviCbBb7bEgwnI6xpEdbMdqXQk1GL6yX8iUiToeaTwNxUY
mR9uX4AsEbg925qutA80gyxHNg1cTJSOycpampUFRMhtnwHLZHWPDegqJXcaICm227vFIQsAdJAF
Yf9YlRSTFCBWW69IubdYdIuiqG0OwQgUelNpRfWkBIZ3gklSItODtX0hBWRpI2wrSQCKPQoY3KlG
6R2hgsrf6rSjV2n12Tn0M4joKUD4XgMgk+cZaaiexChfF111gjfEZ237vHoa+7F8pFaj/LK8nlqT
KDVXgDk09hfxfaAEFKLr444SPejAxGnQHbJmJ0A93IITyE+mieLekFC6UQwf+3YF7aaw8MQtYo0N
lQiKjFYfyjzGKvZF0iVHinSDSDtYobecpikFEnxsKa2QlMoBhhMVlW0Soli3UyiDj8g/9LZkSc05
SmPxZkj67rbKUvModci9GKHP1jg0Jv7iY/SA8lp7pSepcbZEAcKHZmXnZNAFp8Y+4SZQEvVnJsEk
Ces4/0oKmJ7BawNw9GW68JaWlXYqw4+lmidfkaZXV6LVgxB38/xJgst8HKRavpYgRkC7tFKKimMN
W1PqRmAfOHpsszEp9qHWdld6bcVoZQQ9ZURB3xhB4l0XOuYzpQvA0wphPJb0O15MReltvcAaAVe2
4GT0tepSpajoikPbpuKXTlCZsDLQ5sndVtrXEDWvO6iPx75P5GPsSTrgSI2CdCFb3CG6CpQL+JCH
vgXZCfevEfYZUH/ASYpI77LqtHek3mB2QJZIdt4Q5pzOkHigBetJ9JKFQTEcoAuNfDnAtNVGkr1a
tL0+6Y6hlgv9rizp+Qm95D5VoA2Na1fuvafMqMLvnZErB8Ww2veyaYoHEWDBj7iXpVcd6xhIHx0l
uhPV/eLaLMDfKUqVnrxSFu/E2PKuJEFJzU1vStkTdxT5VBqQ93fQ1IZH3wJsowICOEbikOfXri8D
I0UmoLoL+z56jUvTvAlahZL4aKU3rYbKhDQq4g6hd+OgqmG3AfepMROjesZiD3ysMVL6rmDmJmlN
Bu6j6ulyo36qTcN9TSDS0cIZkCMp3ZALSNdSdJOTBjR/MX43ZLQeSbJ+tEkVgVMDxmx71hjbeul1
h0FIARqbjfLYob1lU6HDILiQFdtCE2hLaApfWjcOIY7IeS1vjRKZuo2mAfN3y8R4k3VRgS4zbek1
gvLUJManlKAG42Sqh7QEiAYsFg3+PK2e8ghxDtwzSy5MQSi9CPACG/TXwv5L2Orua9WoFListovv
IbFGnT106nATjZJ8yCZONO8OfgAqEfLatbQ1MiE5SCVYvNHL/Hu6q/13JQZ5WdaicssMTqViUTnE
sdwc1ajXzyYgaboAjQ94yMIVAMkEfxjuAk8aAThnUo4e/Bi8eabUHY2xBOZmCaayj0TJgLCLYxUs
19L2Iz2/hVggcOdq8kMhaNazUVnIVPQRFcCuJd/p+2ZnBql8V9CBu4PwW78j5OJdd0IWvCZWoNWn
hoLSPT2x8bqP6Y6PiL7cxb5BxCNCmkP6KE07B0N647Vh8g6ToNuPktHk8FfMGEwgNcxyV0aGcuuH
iUV9HF0MTY3ar2MSBPeWJ4fOGATBWyibw20A4AT8FidOnAfmKVNhnG7HLofqTAp6ioPU+IKcuHFM
u6Z/6t0B1Val1iA6eXQ0nhJRzKFExoBWzET8yVqnoRjSlr1NSB9OHnSqtz6vk1OVS/JtpsTgNkRT
K6+U1kt+lIY5vJY11QuDsgZyjibt/7bv77C+Eg9VSbaEAYlOSZPpvk3lUvhiqXH4C2QEuarhjdAb
Te17nCUd4Oc6poAmCj8g8jZPoay2OpgkHZUJSZe53JoBbWYpGoRrQco5F82qGR7xtMh++GOrPeu/
m9YU/fwKMTh5uPKiLr4KcgpiI9yi+0z31Ntc9NJ+IyVWRN0hFcY3z0LpxIuG8atKge3GsobITijT
vepRR80ipT13hd5td6Ob2rDraE7/bXH137pQ3gRv1ICzX/X8uviPO+Vd/p7C0Hl/r29e8/k/+T/w
Ykn56+LVMq1fy7c6eHvlQolmUj0cf/7H//79f/r7fikZ1l9cH01LgTirwi1guL/vlxRE//1/+tcF
U9DFvxRNkzTLQFFJlnAg+M8bpmBqf4kaTDaVHo0BdJk3/L//h0n23rPz31fHavbf/1faJOcsSOuK
d/uDUpRuyXP5ct2TW8nU1dppMqCKibChcrWZ0LEfpuNfj/s4/J9kWqfhZ8KdUY+6g1IIJCbeAzrT
INFugwL+vDmBC7kufsquYnrQTFcLrSsRMRqvdZLU28viixxhqcBh3T7KiEEpU3qh3+b00y7/rj+V
aqbHTX//gEDvWgVxpipsnNz3bqMgsPvKOGhxdYQ+8vXyI5ambqbhpfZm21GqbWn16o7VX2vUT3tl
BBURbKRM3eK+svKRJtj8fxUZ/paonn7M9PcPP2as6FZIaY9/rVoe4rLdxav2vks/YqYLpysV7Tal
q5xoUHclLGaPyoTUp3vSiV+wFfa9Fq/oVy6t5FmJBFWULkhH5svMkd2aNNlhER4vf4ulGZoV/+C3
q4FYMrZnPYbjD3FNxH7pnWcVvziVYlGexhXjx4zcNFFs0Vrxl/rz2NJceNwdRN00B8b2+2tReOiF
r63yCYsH3ZLmgtig2/JMhk7kxMqpHh4UDP60FUewP8+0ZM3ieBw7sZRlo3J0ZdhVinfDpcm5/BGX
JmQes0M/Nn5gUi0f00NrvuSJRMiuWfcujT79/UMQFb2hy3KSouk3iFfyaFyHQnMkz/vkvMxi1PWs
LigChg/dozvcevmnokaaa1qDT1SLVG9Z2epV5D+3stNRS/zchM8iEjm6uMDHnSnJ77vuGAVPbvzJ
6ZgFZFonXLUQ3XAawbLVIt4Z0c/LL720AGch6RUcuq7PS2vtOQufgujb5XH/fGJI5qQ2/WF9eIDI
a6ptjSO0j+LkFlLTG7Kb5FM7FEnGP4fPoWGBCmVCypjbam3sAnPNon1hZc/1sE3U+GDYTWe4dTQm
BoOyE/zny7OyNPYsJtMs1GsJdrLjg2lLHruOBlTxuaU91zOugFgDr+S9h+oHEieZeyfXn9sA5xLE
QdwpECdZJLH3I6ernidfA/DBl+dkaaXMzszBykCvBqQykfqlIiNr9IdmeIvKlXNhYYHP5bVlk4TU
7ZkWXAGpzeUobni7y2/+59NeMmdRCcwukoAN9I5oIDoqKi94Jd8b0kjlVHuGPXvbIZS1vfyspVma
xWlFP0KJZX6GaT6K0a2pvCn9rhgeLo++sC7n8sOCRpk3iPkGHiKfFFDBgeb07T+jZcsBOhcdHtW+
pxLPy4fBkw7qWLgf2s8tzbnUcCahcAGReVr1D3l3Nsqars795VlZWDrGLFqlvEqbuiZaCxValqek
NxQPHi+PvTTj098/7I9mSP2jNaMe8eBbubozG0dND5eHlqY18e8JrvRbJvfD2FwE8iaICFezsNqt
ZEiUZvovPm5vGSJpu0lRrU31hwGkr1hF0Uo0LP2iWRxj64kIt8KXENy7XHzyXCdPVpbnwuI35icr
xWzUKfgQfYcWYP6rlakMq9Ts288dJ8YsksXAFzVRivkaWu5kRFYnf/LVZ3FLm06VM9dnd/Nu6gzk
2I80s0Xp9fKnXpjzuUh0rmu1C96jdyh+hdG3VrkyrJUXX1j8c3ForXERyNfZEsKQpp7ho8RFV2Ut
V1oafZb3Am8SEYJjWmQjRf6o29NT2nxuTmZRG5tRYsit2jgZZL5WUQ8ZRDe9X7t6TwnMH4JLnwVu
2yOWNYa8uVsHO4C4PejJdvgh1K+ofOLZ88Nys89FlD5N3oc4bn2ta1Uwbo4rfafEmIUvo7liJ7Y0
/7NgFbUC/szA0DjjCv4+WjsSl8adRaoq+VOfhlWjCTdC89RLnzvF9VmASpo4KvQL2Fz8ByO8UryV
Y3XpfWfhicoaOllgmpwWnTclULd9K64MvRCbQCL+8fWQCckmrlnhSPDBw2CHIsQmWHOvWHhvbZb/
hpJmDv2U7KUCfapNVgTQjaNW/PapGNJm4ZkDyBNEneWRp3elAl1w37QraerSm8/Cs2rJJSNs3pwM
QGDd6DfoP+wvv/XS0LPQFOSs0AeNoRNcdIGFVCuLb+H40abnfYhDN/aU0Wjl1rEgQkv1tRz8EIfr
2Fs5r5eGn8Wi0P9W/OW1GxjsovA1V59KJAKTNQORpYU4i0m3DmsRa/bCURoDbUe0oOEEutm4uzzr
S8PPQhPoqWlSzYXaLtESDN+q8MVrz5fHXpqaWXi2gaTmY6S0ECBeVe9nPN407p3/2bxUnYVoLAFs
qKdlLtA4DfeihWKa9Xz51RcWozqL0FSM+7humHUDo2SnTIvyWFedv7K5LJxC6ixAPTf81z7bRuhC
ottgCu+0MTehcEI6aZtH1+pqXWPpl0wf58PyN2QNGR1wzQ5ds62cIa0BdObyJC2sHXUWscVIC0FA
j9fJmoc6O+Th1zr7XGqkzoJ2svvU9TwpnBw2c0LKqw200v01i7KlN58FrdWZ3YiPCveOUUEHSYFb
JdrQLj635aizmBX8Tg6tKGgdhM6QNZMUZH9uFZBQn5v3WcwOYgVZ0WVyzAF9F8PYyCp06CC3Pzf8
LGwx2BIUV/Yrp02+F8FBCB9N/3NVzd8SNh8W4zAmaupJTIwx3EJGidSHfu26t/BJlVnEWsooapAJ
C6fQuO61A1gj0FflgwWE4uVTE/PbC+3D25tRnsf8C2xSK72g1r4F/nU/mNLKvC9sl8osUq1ybFQN
JQDq6+j7I7YDL0GKjr6xkjUuzdD09w+vP0gQpduE8Vvx1kxOennjrZVploaehSsSm50A7aVwhiax
BXPcyGZ2wCdj/7mJn4WrFuco02UM3yvmCU2Md3PCvinq18vDL2yRyixc/aobUPzNC0cN6VQhYBFJ
Pz438ixS4ePmONUURGr1hvoAe323sgdMR8UfLjK/DeI/fEyl0Q1/zNjWszrYFyG4Jhku5jlF9GQt
ohamRZ6dr2YiB1AIKk6OIRKdKjG6XWamD5dnZmHFyLNwHVXXyksgHY5o4k9sGJAwkXBTdjHGgivH
08IUydPfP0xRqLdxO0LPwOONM7WWjmmv7Uqle+zA9hs6EmaXf4q0NFGzwAXdWCFPlpWO+uI9AJxN
NyHWBzfesQCRsoGmtMkdBDkuP23pYbMotsS2EzXUA4Es9YgtREi9ZAg1XB5cWvos01M/zJlVVK2v
6HnpiPftTt1Gdn+I9/UhOEnbclNuUye0jePlZy39kFlQ+75awnurakQlx5sOfwl0201t5ZssDS7/
83fILg7NFVQjBz3H6zIYMcFtVj7A0hTNYjpBBiXBy6J0AvmmqyjTIya+crtaOAHk2clb+SFwDGQZ
HaUykE98HqiDyM0VvblPTflv/8APXxehPwSrzTyHFpJvTISkKuwbLg+98Oq/fRo/DF1Ndk+NW+b4
MyEX47gi8hfKyeMovjz+wgeVZsEsNJaXiV2ROyrgINFzd40lrwy99Oqz8E0Nr1NMnKqcHmE7Ka0R
XHwamusENPDld19YMb+D7cPcJG1RqnrM3BTZO+rsKK4Cc0Qu7vLoSzMz/f3D6EbYQjhu+9oZtTdX
OQNf+Ny4s/hUO9QS5YJxxeohER4yd2URLm2Xv/17P7xwYGjBkOUMjOuJHZ6VXX/QbH1T7XobzU67
O6yZ1C7N+yxSY6sw69AasPgVXtr6ehxuPH3lRywNPYvUAGbNWAYmt/LwxWgmuQU0b54+NfFzlBOy
A8IYNULuoCq8TQv/SpCN/eWhF157jnAawU3RKxpzp8y/yykAwocY+bjPjT2L0CTPUZoKvBp1veIg
VfG+zbWrUWxXgmhhmc9BTLBnh0pMeHVa6Vsw/LdNon/uuiZOs/VhQUotYGfU6nOnKt4q7xHfP7xI
4euvRejCBjOHLIXhQClEY/xYfi5i6NGlHenBxigs+3NTPwvVxh0EGLSsRvT77aQy7FBHdLfWV1bN
0tTL/5wfTWzTOq9i3j/Zj/quNlde+/fm/YckVpwFKETv0S/RTnKGe2Mz5RvxTtmFO2/jOZZT2uMW
TT5yDndlCS2t/lnQIslUq2PMdyiy57yFeZB979aa7NI01//+W8Q5gklsRIT7VSapsqW9vp1019AR
3Qbb1pZs8QA2eNVgXJrm50/PmiXP7iBJyDFE07NcRztJhzrc4iN/q+/501r/4s9fXZyDm4q+itH+
4QelGJYXe0U7X16sS+POjlutQ8GnRN0PfneMDKuJdum4sqCWhp4+/IdAxqWUcqPQlaiznhT9HlPk
lb3t99n0pxmfnvhh5Dy3klyqRZJVxz/n+8RBWHIbnOUNWoObtfW50PrFIumfT4l8MUYriaeEx+CQ
XNWH8Urdiwdv36z8jmkv/tPPmEVyWLhK1SvYJQyQWwZ/uNKy3AlR+/Fl3YkyNIMvf2Nr4TmzwIba
IirJyA+B33FI9+ZRcSDhOGtXh4VrCipF/5yoAidTLc2kaaIYfxe9CFurIoMYt/o+unO38bdo764s
qj/vGmghzp4VDcRairNMOEkM11fA1RGd+XJ5ov58NIhzJJQQoNzTm9O6Qui0apDutE5j/+L53y+P
v/Ty80PZjA05VRlfwcwQeQU9eQnX+vpLY88COc2iPu4bxs7067RHeQheBf9x+cWXIm4OiMp9XYcB
ybRbj51t7DMnvW7IEOGX7BD9WTkRFjaMOTRKSdW25ETIHLQlsX9GNWIVp7y0SZuzYE5HCWBOxA/o
trozRQFs/2NxZMtwqsPlSVp6/Vk4o9GioCSclg7+vhv4I9d6v9bWWhp6FsFItWIhFw+lI1h3Ah2Q
NUvppXFnket2aVq3AbNC6xrjXi9ZwVj+vsP+YWubg6DkcCwHbCBqwNsb06EKiVfL3tjjQGaHe3OX
2zK0ZihYG33PmjoKK7nRQgDPwVGRhSywOa0go8ZEKT5DAwanc27W4EAL8zVHSAk+7lA9lFrkJo5W
bpfxytJZylfm8CgoGrKLJDgu77v+d6XHwJR1g+bOGbfIbXPoV3QilgJ5bu+dJlyU2o4vnmabYVsf
K8e6HZ1qFz/wIGdtl16ap+nvHw5oTZJpqMc8pR2xxGuo4Y5r9YGlSDZmkZykVtPLBd8Aw9gdGr9b
pISus6NiD4di5XMsvf4skhvZK/HI0KnMwK9GNmBrIkV/eZNY2Kbn6CgFwxDaUcxMrr7J6c5wT5n3
KfieaMyCWSghciexVwD+zGCtPmJyiW/z5wafo6MUpc1YOGLuCOFTYZzM/jFpVlLQKU/+w14xR0dJ
cAKEWmJzU/SfeoIqipAeErd8an3PFga0nlc5EwvfVZ+dvz0i71FZMvmu6CjI26b25Y+6FFX67PAt
TUWQw5oMyD8Gt8Yez7wtXcZbbRvtIS7uVp4yfcg/TdS0pj5EVWlkrdeXPAVRwqNyQGt1jz30VbyN
VxbnQkI6B0nhelV2khDkjkEx24sPmnsd+3dNcd9Vjyu/YQqhP/2GWfRGQeV7GHGXzviGT2KyCR+F
bWn3v8gk4G/ujJW5WlpTswjOkWOp8orH+PKvWLpFnlLWzxadPDTwNkO2sk8sbdtzKJWCg3XY+l3t
1PvypNqZk2zbLX5gW29bbtcTo4VNQ59FdpxG6B9KrFvT6O80TFhQpLJR/1/57AvDz9FVY+0iANOF
FHP0b+hCbXLppjWfL3/wpbGnD/RhzVpNlLp6IDH28BKOD2Z+r34ym54Dq2RuTergEseljoMAxjei
3Jx8I1/7uEuvPgvqXMdjh39NQY3/5J15hWjjfjj7v8at4Ch2tIudZKXmtbAxadMrfJglUaz7sB1k
7mT6IeJCE3+9PPsL+dAcbdWViHIOCaWJQf5iWPsCUE45wtdZS/OWxp9FM+qBjTHJnzvy/fhtSiaM
B/HY7Met4khOa6ecyb7zuYa/qM1i2sv7QPB1HhaNX8rurSweivrX5Xla+tSz/NoVilBDC7l0oLTa
io41DmrIde+udJKWPu8sfgXTU0HLUGMXEPYNpJOWfG7gOehKHc0wlREqc/BWx4oW5UZE3C5PydKZ
NgddKRXG6/nIdOO4/LsYOB4ih+9qo6n52SvfHHtVilVldAYPaeq9pe6btZ1ZnlbgH84ZdRa8so9W
n++RUKtY8ez6I1qJkIeTK/eMLeJRoJJTku9q25A7LK7m04aNsvaD+bktdQ7GisOubcOaL677Kpry
w5UvIHrRjyt708J6nQOyylIQyq5k60tQGdzp7vA64DK0tyxf++QPmEV2GyJ+UHjsHDgAasXXrP9a
tl8ur6yFctQcjzViH1GqaKtQLlL22I0fmv1Ujlq7hi8dyuosmMNYV7q+MRg/oIydn6MrfL+v9Q0G
RUhl7r2ddLz8Q5auIuosrpmiCTjMLxnfuIrYlWN+0RzjqmZlrSUyCzvsHKNlpUiC6gjvOr5qh+E+
rc+jfh0WKxiqpSCf47TEvFUxrWD4+ltn10eJxHV08mfld/qyVkld+OBzpJZQ1DW2Rxyk4RHRr6vy
YLCLfLruMkdq5UrTyKnYEWvCSexwpjhf/rwLQfb/ObuSJkl1XvuLiADbYNiS5FBkVVf1PGyIvj0w
D2Y0/Pp3+OIt6vqW0xG5yohcGFuWLFmWzqGKUybo/rckOMvhb9Ioq79J4NBV0uA6NS5hhwb8l8dH
/fAAMKfuDBR3kDaKgy1Kg+nqVEYxXbcDz2RhY09z4X3IM3B2AQG6ltZRBPnxtmh0s1dccbFWToYk
Iw7QEsjRI+CGg97g0nRGtcMpvpYMcLTzorDd8Qxc5CNQ86M0Ti72qTk2Z1OaSLezit029Qic+RzT
X8vLln1f7Xdeed++qmVaTY3XxWzwxzMQZ168bTtZIC6+S+hqkVYN+k9KCRIfE16yhmwKN6jN7aE1
Fz+1OGsF5WWS+dDGMn0/FaBV5cDo+em6X6v8vgiXKP446ZbeAo4VqvpKIMkNGVnDqt4MyQmNOhLF
Ut0cyHxlgzDI9kEFRsDTXtuGMEijKkSxUzTRNoNwYEzgbIhKfgJ6/YGsBqHoBlcslS/O4LQUWIvD
+IHkL5b1SPxPt3dUN7RiodtULOW4Mlgo+53hHYCB+29D/dvt0XUCV2wUKJ1AeFow8c3+6rlzhIKd
030jK6ZpoTsEzCp4NCzSczI91a7JV+8LfyMgVKutuoqBJmCPCvYMKzkAmDrKIvfJPoHy5URNX9kF
8NZX1Osu0By9oMdXQLGCpzB5Yb/LxyWiOLxaU1Oe7oRUq68I0BOBX4mPjJF9yC9FVJ/B0IorKYhq
7zvGHMVc2Shr2Y/YBgTPXXbKyvPt7dWopVp81Tm934zeCt+UPm3rI8gdQRlyp+P7X4nT61t07lPA
b6EqbaYgdWribJnCdL0WphJc3eQVc/XaktHCx+SZPFCnBwfaowP6lfskoxjs1ExUsMpHraeV/wIu
blQL7yOv7jwi/6dLr2TjAtzcD+wG+VsqfwY14PrB1breOXfFaG3XY87S7nPn1638lgMtXhgyGJqT
Ri2/alpBclnBn672w5w/5IHhnNFFvmrxFQjp5s3Dg+PZ/djgfb86eS/NNfvSPngnIC52Bsnopr87
3FdiByRolcCzImW7Hr3sKqUpStp17o2DRi3Acq1qlKTd5RJvJ/fkXMCN8WHPvOBiixKd7fttrdSK
abeFVwuYuwKw+gB3x3ecE/pmz97jeFyjEaWByaE9Gr6isSy1JmsGmHRV2Dhu5lNy9g7bZYsAZHuo
D/L9/yK/P/AHhhNIcxmxFSMGF7Owiw2fYngGBrjUeTmxU30y3j73k/6tjVHsOG3BU17v41eP/DmF
XuUgg7FD9zj9L8vQoYKKhCDvjcTV1EqiqeEE98y/N2lI1prn6//WxOINVVvyAiq/43xkp70mJo1M
FSu6fVIM3ekEYf4AQyftdUJ16wiwYENK401L8QF49+81TCMd1sVCTG6tzbHAMxAlucErvzlrDK04
ZXv1UQnRQYeJe7W7U+d8Eus9XTwYWrHvKl9LtvC0O3sNkg3uD97+Hk2Vp7uv/Y8mYWzFB5OqaC2Q
XSKX0H/z7W9d/w91wH1neAnWyXsX1ivDtkUth4GNuAMtP4GWHjYg4jNY85smhonvn3w1tACfFDh2
ht3E1mN2aH/sTPfn4ak9cFgBOzXv+ycQaaCo+yt/MUUsuk1W7HqrWiCvkwCJEiumXXbYki+gor29
Ip2sFJv2Rl9MLtg0zwt9n1HgUxv2QLfDit1uVbCDlUPn8/GDxX/Y4ltTPoD7xOB8dCJRrJWDaMaq
KXJ4VQpM7HdyQ/+5wS2/nWTz0Vr67z1uc44q132PkdOJkPk/pPLgP8wHpP4P/Y9lDE2lBG+ep/iQ
YrwJ7nXuME6ov2a/e/kHzNQHpxoPefWIFvXDBhDg23u8W+wb1qZCVYE6vmGtnPpz2a09mG8mPv0s
epoHIRN1R8HFvck26pwVzL+3v6jRKrWYZJytYfFmiootcGEx9yVvTQV/mo33lZMjdwOZzh42vkOd
k/WtBSdw9/H2pHVD7/+/sm0UHzPAu2Dfl+ArGl8PYGcIjWeSbnDl4JBTmxPiWMhwuCfivthjHMzv
b8+b7Lb61v4q50PBxmVd6nQ6i6MFv8xi1Daf+kt9bvBcH7zbK4PtCISnP4KYhP1T8u6upwAosHJ4
lJyvM7j2dgy0c+Y++ejgMiF5vO34MbZygKSsljPajffmDfqrfocU8XNwYB+3w/JYXBBknLzjbfFp
dNVXjhKZ+xxRBrZ9Td6J7tNsisZ0K1ALxVADPuXe8r8VzFF+LT8sZ9xmQaweli91tF74w51L+E9t
WE9tRnrswwRW7+Khpgbn8KbSgmFFCQHsfrb8HA3sMWAcTxKFQl2Ah2FmgnR7uwwZ4yvGDCKnWgwU
rMq2M1+y5HlMH8vkL2dJBD60SKQv7vQ9EabyKt1q9v9f2TdDbNyliTPHdTBFgvzIAHDP5rvqDbEW
xcDxwsqy3oGsCFrZqQc5GbPeb/oJDK3Yd1Mn89SB3SZO2zwKWkCM+YeZVmEygahqRDFUZ0g26iSk
2DPbBqS+BAFp7GB3B/CjTSFepk95+/8cS//CWTYCH2MlilGXfppwThdwJ0jk7mvrVI/Zb155Tw6d
rjy3v7QjM6zlTbPGpxSzLjsb1GUyx36wCfRsRf51BF/F7SPjTYfKmZoJ3wKa2L1vz7EP3gdPbFcX
+WWH1Us4FMmVLc3p9nfeDKLwHSVAII1D15pVS7yByQCUN2HJyMMaBHGZyMPtT2i2XE2Pl3ONnkHQ
HcfO3B1dkGq0ufXc9KY3A90KFAtvZF1XYF9YYs8hT409hH0wXNpsPVYDuycUhJAUs7adpA02cMLG
7saeZhA1NwKkEyxxDfkIjSKpafKka0DYJLo5Rpp8oE8TysjEo2tx4Ue3t+DtRARWoNg3KmTrYaaB
iPMkPXD7xSlBO3yd2ReW4GkoAB5q+aOmK0r2QU20bIad161LMXYg9aPBYAaf5gwf3h6aGW04Eejb
XFPqTLf3irF7TDpjVU1LnKV53I51yD0H7EwUTK6mAET3CcXI881fwE0P9aJwUGKbw6pz/0ncz3Va
G0xdYx9qbr0qMrTjBO0Sz2D0DlmZ/hAe+HHArmN4p9Z9QLHxxPZA9DHIJXY8/s132xP1cLTLbT7d
1i6N81Az6mkODgWZoHMcXfxHSb5Uy7ut9A5dh14Bfnb9zKDFmq1Q0+opT2vARICRZuyCkyusU1H2
H4OZhTa70xLVDHsKYHBrSnAcTsL64+bz16UbDc9VGmNQ8+tbVXUDbthLzAcoalZ5PJonACXd3oM3
swac/e+m+SryCKwGlC7cFzFqWw4NqNMm9smep8jzcFj50YiLhtt199y88THFrmfhVnMCnum4zKt3
PS+f+zV/piP7SHITUKtOWoplL2QGAUoOnRWOY0UWeFyu9kxMSGG60RWjtsrWHUByusS9Y82Pbluw
x76YTBdIjZ6qWXeb5jV3CcSTsvx5BQ6EXy3/eDQJvdT0EqT7hGLSWwKuQKAHIGy2+mcR8KPbTyfX
Tz8xkE3d1ijNqWErkXmfUeIOKT4BzrBTudjPVfW7B1/d7dF1C9j/f6WvY5BQt7TgUmdX5JHXCnla
str5vEgPPUbV8PP2ZzQbrbZDu5aQaYqnuLhNrM+LXfcRx8Yb3JsmRlPz7v4CWitvQDwuAMLn8x+N
QMeVP2QfqhLc4xloCg3GrVuF4r0nUtiylCsOcL/LLiCAsof7mnI4sxVb3uaa1Lm9LPG6OvTgJT36
lclkwijVKZFixkPtJJudYvSZlAAvFiDV2c6TMAlGN7xixyvovccefHSxmwCB58Htk/kDLbIK19Rp
4X/v0SGQgf5bVZNOBk43d0sMhsx8ZzV84Y00mIHmfkrV1sDVpvPgFlzGg6BhPxbHvC1PgAQInR0v
1s0e+ooc1qmP/TW4K94Aueq/1wMrGAsOoqM4B6V6OZPHYE2PKI8xLOltZaXqe0HnNF1RlTg33MEB
O9x2aYIgumsn1PeCbQ0YsTpniUFzeRjd4Kmj0uCd37Zlqj4XtLm9VvZgY5ObF4Le4ar8VC9gjA5A
M2yQu04wuxK/OvJEhXgicwiuWqC8TN0sYvIuxGvw5e6ffDU0uO79lqLcOKa1+87b1gvBr8Xny31y
V86f3M/ADujaMm6n8fMySLQjEvnP7bHfDlxooJw/vSvWchlWGWfbeJi933X1qwA7kTOxiANbZgWL
dzVNBgXS7bJyHAnQbzX5/jGnKaKJB2E52KHoxWnjL60cHu5bknIqLWAuFZVcZDy19aNl92EuwYI0
AyWj80IKalNhfWrLzPA1jVqpbwkBeGAdt2+W2Afv8LtunPwHDw3Hhqup9oBSIo0WjIhyGnFApQM5
pKCHL+gXdz5R3oBWOH0JOBrJs+ngArbhtvR061HiDjBZihKEbUts8eVQBc65ssX59tBvuwuqtkjb
+QRspzF1gIfCo27jl0Fkp64wmcnb9yCqdklPjevgFQQXuV6gHdQHlh1w1oFS9UBIG9fL+sicwpSS
0GiymhcXju/SKoBTAvEn4vvS+tPZP13rpZhN4Gw6Yam2kqUOKCZxXJUeCBqDb73bXuvV4FPffgHj
VE2Je83AvCmt17ine3kdahWAywdq0QOu2aDW20mZvZCk1nFhyZGCWjJz7Ye+KE93aYKaOA8q5qY5
CWQsEq85rYB+De1sqk8oRzdEnhplUBPm65Skde13Mp7lO1rNoTe3YeGRw04jblUXPy3vs3/1Iaxh
HogPwZUcUzai8KNy5MMCNAODoDTWqLZWi4aKZPUbECHW3WnxkivKUO8zdLWZupYU1b2oT4qLyY6d
1X0B56nBYemEv6/mlT8E4VTCig2zBpl62OUfBvDCih/r4F64822hJjA03WcUv5itPOv7tHNiljx2
7q+VgDPaTcJJfOL2sywMoYnGQ6qcE60r2qBcYSpDIkJc/CJRjaE92mHtgcLBxxvln8TkjXXbrRi9
9ECsCl5vGXdN3YSgyf4buLNhHZoD5T8d1m1Gck8UMgaC+TnJ6Nl2xsOamPAe93D8P0+UnKo91jny
csl+TYq5tVyq1D4P9pqFPWnA4+MYHIhmK9Rm69VbaDoSbEUH/JTWdcHWnp8GxwMfuBcmQRl2/pWI
xWAgGoH9p+EaT+bTCN7luF7zazXWEaX5cxNY0e0zULPXats1QcrAbQdfxo1fV0eGJvID0rRfbw+u
k9S+plcWuAUkn0kKC8zaT6Ioo9x+TtkSMicPM2s+jO3f0uoMC9HJaV/gq2/5K3hS+rXa4nHIjo2V
H5dmiLqlunN4xcq5sMFbLFrIKaXvKdiqpxV4XlViOGF1s1cCYMtvJbPrdot7AGUSkYSZn7wbp+V4
eyN0u6xYNHEbYTF0f+JtIXsJHHrm9l0VMrA4Jc6dkCptOIgDY2G1D741o7zfexnrOwWjNlYvXWCt
ngu5J9bwUpUUcA/iHCzrfduqEleMiZPmc9XA/UgnYoCqT9vm6m9JeFvumuNI7a9m8zQ21K4l8irb
T5pVEXNFZIu2CpElMixBs7c7t+1rxV/8wQEbPMWNkhQJSHE4O83Wnbkb0OH+e3Q/Te1u5L4TC9pE
eTHF4C1PXJPR6uSzr+mV0UpZAbPLZUsMig+8ne4ezQl5Gfn8++0N0NiVq5jtBsZxG8x8yLeDBsL6
a/kfxzQ3bK5O8IrNEt7NtK4DJ25AwrEU5bukMKH96qat2GuQBzSgHaZtdfl5dcCWlZToIDAVimru
Da5is0tRi2biGH7m/3huRJcvSfauYN99MJ/flrtGNmpXdR0krFtXfGEFzUyRg48gvesdi6o91Sgb
2LzZhT+08vbEexkmjnfFRdTg3DWSV7upcQeoRgtvDjEbWETyFWwB2UvC17seTajaU13VFvWaBuFP
6Q2HgTlzSALxEuTiWHWWCWpMt4b9/1dWBXTVymprAV8lmqsULrlUAl3zLnC279xexW67rUl54iIX
PdBqPRS4QePRuDJBL2siaqYYrVfZcCp7yMPd+ZiNS+hmQBqtQ0Z/o6Yw9E2xj8YM1C5qNPunoKfH
Zky9hZV82ujFRmaaZjJsiMGx6wxBsWQ5+4NcSwSkc0d+TkkwnwZvHKL7rEyx4y11l36Wg4zB4tmG
KLFMDx4nBlXVaJHaNg0QsNxOEh9XfwQ+h2zCq7c/0B+AUakNoa1GNmrnNGjEx3oC9XXs5v11RMRz
qLze9LakG3zf9FdGwDJe5q7dOPGcEICJdv74sFmNicRIN7ridF1XuExSvHY3vfVst8XT2jUGqejk
rlhv7/POHwJov/TQEe9lp6CrDo1zp+mq9WMJMMVmn0Lpsbk4gcipaVaDruvShGoBmUWSjiwilbG3
rpet9n4KuK5y8B9FRq9I9hwd0D35Tht55fz1LhNQqS5oAxBI0uCuaqPDfOTpEfdkwyGn2wjFdJ3J
IR6fYboSM/dzdAauwaVb2of7Zq4YL298d0SDAnLebDxK0Z57y9SLrNFOtW5s6G1eLx6C5rHmc4hK
5v5KB7R+3Z64Ri5qtdgGXhpJq2SvwBj/Ft12qih5IqUwZAh0k1cMF3176C5iGL6avSHsbPaRNqUp
ZtPNXbHbtko8zBoBebrk/9Dev259Ega5bXr1142////q1OEzK9IKJha3Yjn13nTwcuvYVv3xPtHv
Mns1fD1lfTOWSPh6xRgVFrLvUxYB5tOg8TrRK463aAEKPO2xVWG53/GgMEbLJgrD3HWDk3/P3UrS
bhR9hqgElRZoL59LwNStJiKmfQPfSPwQxVj7tCwsf4RkZl6GpXiR6JZBIlmWBq3Uja9YKxndYkwy
x46bmUbZbB37snppcvSI9SZwAo3uqCVgDXe9qvPwsBkAcrPHHVSKPlr5nSG5SmgxeaSReWojyzra
ccmHT/lsgi/WCOc/tV9pz/lS7+cN3qrt9Hmeg69+3Z6CgRiaxDTKo1Z9FY5P65TDrvKu315YZzfv
UYpbG/T+7XZwTlT4ZdRk2XlTMzxEWCj852sk8j/E+m1XNQpJq3OKtpJ6+9IG37PGlHnQBJ9qkRmI
PQWSbdhtVv+p6xc2Po3Oe+JfpvnP7bNCJ7L9/1dnhWM3ZEPVFh6zx98JnlXlZAKj0SmqckwEduGP
9jzbKNupTsE4HztmH5Lc9MCv0ybloLBF4cD3DjA1tkUpnhWzIX0Y3OqQWHZ0Wza6TyinRY0YvKMC
skHJcDgsR9fdQt7/AoymQaN0wleOC0T9lLQbQltBsne+9P6R3fD59tw1Q6uFZYiY7XVMXTse/OHd
MiT0WGR5er49uGZr1ZbutJpGH10edjwK+4uoedik07MPuJH7hld8e2rzXNge5l6S/DfPi2PBfdTr
Wib4At309/1+pfOS+3grriQ0s3DPg2MdA385WnN9um/6+2dfDd/xcuCNQ+zYz8vsmKccbU6LNR4A
+G8C79CtQLHa3F/cLhkgoapqzuXCkCwX72thQsHWDa+Yrk+rnqF+3Y6tbD61JT0nkgBPZjzeJyDF
dJuqZWSwELtlwHlxLP/94P3uqsHgBHSTV6y2dOq8BzkQCjdsugef78psibKgNVQ5aA4FW7HZIBN2
3q+407m5fRz8IFwrdm364bgmpgf7t1dA1KorymW5rgHOHYIXPH/uDp5NLlTexYYDN7YnVF7pZ8sd
QNgxpIIDjva8rD5S6T1U1JRu0M1esd6CTutELMy+6iVOzum7TKcTYYUh4fB22oeo1VdDJruiBqpR
nE9bWNC/dOjDakRmyZrPyI6FW3lfKESCfYGv5BSMARnLHmoqrCw7VIuThYMUn2/bwNuPXkQtw9pS
i9tJ5YCvBi+1Q/oNnN5hUv7jZ8OhQPYqI+nBSk0cRTqZKfbskIAnwUjXuGjTQ86+Uz+JJMGr6vAw
ZR3woUy9vbq9Vyzb6rNso7ZH4k3yqK6tMN1wje/n422h6YZXTDvJM+QPmbvXL00/x1Z8oTKYUWWE
MtfbH3jbaxK1QKru0VZICgulMlOeP+ZTRr/2S9sYsH4001c7rJt0s+qV4+K0OmjIc7YfzZZE+cZN
26ybvWJ5wVRZScZwdwJOTBYK4Yqw61EUd59sFK85kLZ0uHRIvOTOqW66Z4f1hu44nWD2/19Z2rJw
UftZSuNilqfG2WK05h/KuTEc2brhFW/pDcNgOZlP4r5a/KMsp6tc+hoZj+S+d1+ilnOVYEFglotC
1gplSH5dhuPmHLm8CyOUE7WCaw1Q81746F3KHTsq+uqETqOIl+J4e2ffdmlEbW52/NErk9WjcTAO
KLvO8YiUrL97wqIk3QxBke4bitsUwkrmIbFJ7LHiUPhomNm+EJlF4JD4dNcq1DqthBBrCboMSlQv
Dy7wWYEod51JcloqU9JVswi1UCvL3KWrVyiStMUve6k+LNIOe0m/erz4dnsVGl39T4mWYPaSLIzE
NEkvi5v9Lv3+Q506H+8bfl/ZK0vb+JaBa3PDNiztEW36p7F1r8Qy4QvpZr///2p4x8etQ9YB9kAW
36g/f+58m4Jucz3cN33Fkou27lhtYY+HtvrQjV/rNbs62WgYXXN+qoQXSwA8W5die6eFknhmA4mo
3O4rViX/qc3awMnKGuxsNgafxwHwhp01mMh4dVNXPGNVsLUFyimJu8D/0dhlEc5N8PM+oSumO8Ar
biAToDj4yy9t4Xxus+7iTvZdl0miFmNl3OKUoccn9hPEPg65AigX9e6mCmuNZNQ6LAapO6gOx2vD
iPxtMPMvpSdMrWcafVfLrmogHZSZb0FjLP+c5nlEp+rD5N/VH8F8NV3JpTVUaJcc9oou8SSTuvmz
OYl3j9fF6Mq+lq7MtpT3w3UqQS2JMHQJnpPJcN6/KXbmq2lK3F7gtGwMXixfXffslYaH/T2W+U8G
F+Mql5eZzY4nyna40m1ZnO9jHszVAzpKE37cknXrL9CnoLwMBe9Mh5puKUpYVW2uO7TtMFxXcaDk
Ad++bVe6cZWzGOcL3sFyjOsXl8m6MNMFTDeucgiP3sYqSSD6MXMf+5o+NkZCwDf1HdLfP/nqfK8a
4dK6FcO1dN43FTg4uj4a79RHtS+1L7Nk63c5b9WpC65FHeaZQRt3kb6lNcq9BOznhdPJtr/2Ygkd
8tPzx9CR0WDC+Ho7NQzBKOfvnOUDH1teXeZBRJ3AUVkcxu5jLT+isAi0ql5YrjSi82V1ui/3qY9i
vjWKxvsiwyf91n2PR9UhXJ3c1COsEZiaPmxZLwFk61eXJXkp16gFhoG7fE6WX3fNXU0gghp6mMWI
4V2r/0mQ+nHbxeBOdFuhNqOuWYPEWO1Wl6IkDwVvDjMjocUu0v/eT3VYWcFR2CCzSj4H9L6TVMWI
5I6LVG6OrcjnX50ljuv6cfLqex5Sma/2pW693baJwOBo35jyQ2N/ZyYAFM1JoXal1u7YOBxcbhdK
uzPSZrEwEqNrzmkV/XFdQXRTehi6TV74FFOUJPP6mpc/WXtXGheCUYyatWuBHNA+++CZe7FTflxM
TFk6wSjmnCYUwWuCocUWNkG0miCMdOMqNiv6qcoEx7gg8jz5oOiW6V3cQoyrScOsSbuJuRga73Uz
Ba9X3FiXe6yVqwnDYA0kiGCT6kLoGrlLEo7SxNL2tkC42qZZAexPCoJZsxQ9PAXg/7O/9016P9le
uSo0OU4WINCri9fXj6hze5LzXRVJELXiYO28BuiGzOpLRf/CY4Ef2vTc97Z/5WpWkHnoVs0c9PzM
5IuXXlKShmv5/j6B0H8LBPQ1svHbYrjmmcCDZY3O1YLmp/sGV2xxol7abitUpMvxnj7IoD+UQ29I
+b4NSQOBK+aYJ+tEaVUN1x3n0ju05/Tz8p2F85EAuAztmfetQTVOkXt94OX1xS19kAeRsN1MtZZv
ZnsZV/OKPknntu2L+jIc/bg+zhcUpp7JxYi5rjEjNbPYLonT1ek+/npgMQKbcAK6W3pmH+1fwZlE
6DwxnAUaDVXRG7fJzplg9XDNKv4bL4zALV9etvmuTBcEpVitGGx7mlvsQUV/O+1FBD8bE6vfPsR/
Y0Cuts/bVcbdPOuGawegL3CwiH/a7zL4cFt33nZ3XG0XZeWUOI2Hq0EZWF+6bgrtxQprq48n6Twu
owlhSLfPig0XyEV7DUf8bTO8+c1OtBmf63XiUSzYtm3gO0wYGiHBOUdbtVu1keM6yJV+v09GihVn
6bTyrsS9pHfw0I2u/DILR3JNyV4yamqE0p0VarfoPPlIUyO+vJZ9COJDsOAGR/aJheBQBieRiS1I
E2VyNdvoWxXh3ozFkO6QnKdzevSiqTrIY7WTAxhiWc12q/nGFMSKMmcwaz9LIr+SF05yQ05cN/Su
yK/co5UUeKaemvpSe1eSfGio4VKrUSO1CXSukF8Ekkd/tbbsEPhh5fDQCt6hxuG2EunmrfheIuec
9KSuLw54dSmEv9nzPek/xvn+yVcicZyyWfK8hbR5tORnPI7enrLmbFDTim1RLjJAv/LFncvnBe+s
QnzzQWK1sBO3/tz+hk4sivVS6jC384vyUgM8baIlsqKmVnXd0IrZktXlm2RleWFzHW5AKeCmw37P
2bxxIqtdnvaSBxapZHXJ1o/L1gFhoTpn/Hs9PuSjf1zd9HhbOJrvqBnGqnU8FKMy5wqopT/lAFxa
QMV71HqSfXVYLH6wy5+3v6SRlZpsdJsRLTkWda5W5Xwak6KIipyb6s90gysmS+eCAEc8KC6C0kNA
wHlb3AUMwbja37nUWzFvg1Vc1r4/9LI8rczUeKY5EDzFYNeZ07HiXnlZVom+sGJc37egDgkBbzIf
ezm0952VKqXumHCAsQVucelQs1IuziMhpkuKxoA9xeuiv6Sw2sVDlk7Uz74MZFjl8oegB6tIQ57k
v24rj05NVRue+egnW0GugTfCflvwMT/TElgArPzkemC6b+ro9pd0mqSYdBK0G5UsyHCILp+WDpWM
YEw0dTPqlqGE0V3vZZLjOfdSCP8DKk2KQzOUB09I5+BNpR11tQMM9vpy11LUzs++IDxI/CS79CtO
EE/wGSxyjBoEpVFetfGzm2fWeFaaX0bpxf6I4sKl+MoC/9g6qyG9o9kLtfmTyKK3OqADXEo3S0Lq
NrEErZxh/rowRW377FmZJ1J62QWJhzKcZf3iyGwJW2qFfj98CQoRhEWPtsrObyK7JN9Gxl9u74zm
zqP2hIL+pknnyk4vuQBI/XLMuuU6Bleve2JbiuLrPnR8UypIJ8T9/1eum7pJH+Tpml4y0iYfgKbm
f83AdW6oKNNpgWL/4K4BvGrAsEW4ZIVrsR3zxFnDugIqO1Dyb4tLtwTF+oO6RpdKIbPLmLTbEYSz
7CHFe7xBEfbT9g1X6yoWj/Q3nVDOBA6rrH8RlRdtzfSpu/fapraKTvlSjBa6xi9Zyz6sW/VMUnkl
pWcIKjWzV/tEW3gs3vI2uwx99Q4JVieUPqoIpLiLfI5xtV00bay0KSuIhzj587Stx612r+t9rYoY
XvHcnujysfeLDPnhLSRZH2545pTNGqIOaEOnMUjkDFqkk9Suwq8MgQcpRfF+kV8cr35Kp+4kC6sM
XWrq6tFoqUq327XcT210XV7wUOuHvCks4LbdmURSyXZLy5rsqbBz2Jn94HXpryr3Pt1lXWqzKMDf
Mqt1uHP1HJcfhDvJQ9UXX24PrhO6YrpbKpMNGVI85KUiZGvzvmTZmeUmEk2dzBXbLUaUnGzDOFzd
NDlYYvpi0eL97ZlrTjaVV1fUBUP/VOZcZzstwsCv/wwLXLTnewfLSgyRmSYgUFtEg3T0xpLgI3hR
eh5pfellcrJy61C628XZUMXZ5IaTWnf7V5tF2dbMSVnXCMDt5q+ouve+vMxZ95Av9CiS8alJ+gtA
0L4mdDlPfvsNLBLH26L83xvoG0esSk8w57lbJ8vsXKnFHhq8+K0zkOR5FrrV02Z/9guwIrfZt6pM
T73/2KzjoQZVpOWdbn9foyUqe8G4dbO1IHl8nYe0Rfdzi6tNkptqYTUqrlL0bhtpwEDbOsgOpX94
6wM/ExCjXffn9uQ1eqi2m2acOmtFO+ea8/KvdPsw4+kGLFwR5Z4J2FwTj6htpxOi0iKwK9wCmTsf
6tw5AFXiTEXzcU3TkKziYazyd2w2xcE6kSmnQsnWtBQUoA+z9RksPke/+Jw3Jtp1zZVEpS5oFzaK
sfKH6xw8A6UhFLhqlsuXpfzrFv/c3hOdQilxfA/81yaQfLh69VmWT21/33Ggtp0mzEYx5m6i4+Im
0ep7T73bFKFXb2U4EGYdaeMlj1Y1GNKOmnWojaiBM6DYHd2z136VHzfA6gHT3LYM/lazDyphwWSJ
ys8aMoJzIQA4Xe2Ffu69410ephKACuudfl1l9fWKmfezoOOVOx/64ps9XRfUvN+10Splge9QvvYd
BASUw8m+EpOOagxApSrwSC9zr4FRr7XTHh1bdlGBdPgDNNfUpq77hBKZt2uZiql1x2vlHmf6bMvr
lhmuL7qdVcy3lryt9nzLtc6/0nqGX4+lG7vTdBiC+7yvWt4Ft+7VHdk3Fd2oM3AFrbkIJfnuyvV4
39YqNkx74JoVAAq4BsNxkd9aE2SXxqbU6q5+bX2HdJB7lrXhOPKQGrEkdUPvUcSrCHb25pKVBYae
SAyH3RPDHUI37r7Pr8a1WCPBvLdr+eQfyZQdwRBgONF0Q+9e7dXQW4KatNLFlLeVXAJ3/RAQ+74N
VPs/nbbLWoSscCLL1yZ4meV9Nq8WcqW+EBnb/o+zK9mRG1eCXySA2qmrVFWqpTd3e2n7Ith+tkSt
1EpJX/9Cc+rhFItAHQYYtAGKlcwkk8zICIybBk/58MdiulLtlpReyYJkENdISj+oWG1ekjk4ekX3
Xg5TPC31qS2MKEv6FwiU7wMjefKqDGROtL3vHeifhPDDGtT1yP0WhM+XiXFQwXiNGYKF+PPtMFLs
Bf+8rnwYPA34hvCnw2Ww0WjkPS4sbsQ3MaCIWGsWRPUJKVJdEBZNZmChbMVfwE0XpfZTkcZoPgnF
9L/bv0LhpjKmK1gXO28t/IqJ/PZBzOxqb52qkaWYpeijrAsDk/f87rtpVREVts4witRQhnNxz7YH
VvvDBVo7B7funheeZOHqtSED7kJjfdVHpAjOHdKA9gg/YJguPAkNm0VFELfj3/ssvx1fH/zHqzPh
pUswXNqATaCtHYZwLn2N5yvOQBnENY6cdy2FgVpQRweds+vS97zS8Y8osmYZxzWbdC0sYzQv7TB8
NX17l6LlWoh2l5qQQ7Z+5Maw80wd7FARBTKkK1uZcEbSm5fRJ58Cku0mhzxNffdGbcglMK7ZsFUm
k27UXcPWMSsQCbPzO3eeg+4XSTTHjOoGKveHukFuldBHMy/gmtw3VgOmAxbaQbkDwQqAoP773M0H
B6p1ZR7Es70eB6FTNr8ehp4MAeucqQS6EV7sz8Q5BFkQxIE9vt3jw54MAiu41Tkdx+DmYJKwsN3v
FuO6PO76unsyDMxFiaho18aIpzqJ+/FHDUZsIwn28w/q68D0qm9IMd7VreMbM75RF+iZTsMeunW2
ax+8wdiVpg4rp1h/TwaHJY2T5YuzjpfcBjDA2YPK6JT/8sywOZl7cgRM9/Z6bHvrfw9aT4aKVYWd
rLiQjxeAln6V/o+OkAc+gt67MqJVBKcFz/y3v6RyKynJziY7zdcKXyqn+q+T9H+TQHM1ux6Hnkzo
P1qigKviMlMBLZND2yUIotTR7IvX93RPBo1NTW+7xrSMlzVIjwNNgRbj7D2Z2rDqUs3GrvoB0qmd
u6NVZQSmsZxD6r4l/JO7vt+2umJoGTKWjine6zNrvEDowO0AVy/2q65NV7GiMlzMrsyuB4cMqoz2
EAGXtieBcZ+zyPgw3O0mp4Gi0cUIvAMeiuOi1+WsKotIAUxRQURNF9elamLHrEQnZ0UPHe80O/f1
k86T8WG0NL0F76G4jbXvJHnKqs9e8yUff1rLpa4udH69va4q229//5ALtBO0kqpyxtWJ+wa/lFYt
vJOJ1zWxu+8DUrg2a5a12ba4Q8m3Xa7+Wtv+5/vGtv49+RXS8Yu/2Qj4IQg5uL4IQQOuWQDV+kqn
Ms9SkrYVJt5M7AItoDBw1gc0Uuxvz101vBSrrhANB9YYbwW8j0A4eixmEUKB+nR7eMW6yoAw10ta
lmxdN4nPQ9ajP1foSoOKmcswMNH1Ls/6FeHa4UxpyzgxJkjGDpqNUjX8dmB+8MjVXmxhzvDIhbMj
yyDInLunOdXJk6qGl8LW5XNZzCnKF6Sn3+cZGG/e513YFbNO21j1he3vH35AkAbGAIgVHkNrPOwu
KHb/s63phJdUK7v9/cPwpcPyZCHownODLoYgz5s9GLqWfcUpLmPDjNwxuinPu0vfejvu9mG+4L+g
2tfQsSiXKiSgarjtoCorSbFbd9DQyAXecxM7OUx2Fy1WfhSzTj5eNbwUvYSCJNVymuFie8N+7Mlh
tuojp9ad4SVFb0CBknBchFebiXhq+SMJ7P1twygSQxke1gkARowGwOAhCAlxdhXrQYkyxAseiBwd
B4HqI5sDfHAij7eEFh0UIln/KuqXIBnDjqQHc6HhmuquTwq4hyf3owYzHopFXoInVRQRUHuPuWuF
E/ll+w5ouV+xizwaywoW3q9s0CWiijxLxo41gKt0Y51i+3DoZYIMIzR7T3z2ntpGh1dS+JaMIaOQ
o+0bYWzvC+N+Svmemt0+ne7rVfVk6Bhp7GQwXKe/pAQs8qHlZmUa2WAc1/B+KDYQGT/GKFQySINX
WDGaTZjZLAtFoxlbZRopqqGB2PhrXg6XYEojlwXfIe8VUjf5fTs2VIsrRfUiUmdZGYY3ugA9IzSs
m+yclU5kpzo+WEXe5UmRjSfqwhEmcgp4UlhD9GEKPud5EA7tGKVTEALvHqK6rqsQb2nQlXuTDBgz
Goh+G+BcuaTFW+ECgzQ+m5zu0JofZ8K6ZNWO0wdjWPYuD/ac0qcluO+N0pPRZIVLx7XOveaR1+Qy
0gBUsX54e50UbiCjyFYc4PlCUvDnOuXBnMcDMJ5AXK6aLVLhwTKMbMzn3iBBYF3yAmmZWMKg1ayH
wsFklFjTi6Qw8tK+uOv4QCkBFSp7MDInCpiOzVU1+e3vH7becmzaBtgwG33u4ikQ/TkBm9xts6uG
lnJt1518r22YfWFD+7dHD140CS0LrWpwKbTpgA62oS/sS9fnj91oHvpaJ9ileqWQ8WCFSZLWTJfm
MTgCR5/E1b6Jvd2QoYFhiIqDrl9F5ZZSbBsF9StjmuHxzu+yfBdOHnZJep/xZVSYP5LKcRc2Xppu
+OJm1WOXmppsQ+GVMh4MJ/+a8WlAzbgyntusO5i8f/L7r31DNRGlsIwMCSMlwO51MMAy7WOVsLD9
3nqfbjulavLb3z/4OxEuFT7v8SDs+k24WktoFP4jCHiOuElEt7+h8E0ZB5YM67rMTTZeug5Alj4H
6RrJ5vj24CrbSAEL1nQL2OGpefTz5owCcjTO9nPZDofbw6vmLgXtkAEmDla95nFqnn3yedI9/SlS
PFkowMrhMA2HPy6leWTOZZ2KnZflUed8d7VOr1pc6UD286UenAWeaaCZxMr9iNZgNVj7p8DQtdgo
7iQyKIw0QZN3a4qXJwuU414XNRAxcvlXnx3p8LV2X24vg2KVZViYVReFaTrYG9rm65SFxP5NTU1w
KVZYRoHVjrlOLEmbxwyAAL4Xk8YxVfm1jPGykQtNrm3Uj264RFDQC9cLP/posOSxLkn4p4Z+JUGR
gVykx5a/QITg0YrXg7Vne2PfHyCtcHBfnRAq7YfusYzQGrnn8Z13t/+guyY/yyGk2DyWuEBzB6SQ
PBp0AnuqdZajeWjdzDdNhJt4W3kXzuRxSb/f9qGr0UADudtsraFmtFbpGPv5l2F8WujPJI1drqs9
Xp06ht/+/mEnTQKDG75hDzHxL8R7cI19MWq8XzVzySpsLIu648kQG8ahRD6SdVnkpp9MLR7xagxg
7tIuhz6kIEBT6hBnwamrj/l6TwMexpWyEptmk+WVoosXBrRKPzZ52IJATHOuXI8wDC/tb505QU5w
gsl3tPiWmhz7wv8afp7Txyk7WtbJ+6J5bVTZR0pN0jEPXDzsDLH3paMh192Gr8NAwXm8XXM++sxa
J3y11yGeDvzkRcXZO/UH9uiENHQO5Bi8sF93+b7ca1atIGNMq+0HeAeHP7TJsS0fulGnUaCwz3+e
EjpQJKdi6uKOPOX1haea1EoRU/JzwZCiIcypyBBXVQ+vh4hO93X1NFF19eiC8aWAzfGswsSS9XFN
yTqfSDN19MfYrq1f7wbwAE5odDGapL7YVZJ3dTgkqwum2tsLolx6Kab9dKbcHGGy6TcBhPWzfZie
7WMRG1+WMXYO5d7Y6TqDVVaUotuvi9ReIQ0SW+SRik+4KIRz9lvzO1SDSyEO3pbeKif8jvxkvLnv
UNgOy0MVW6f2wd5Xn9MI/6I5UVVeJoW7WfIicxkb45y9mvQtK/a3f4NqXCm6uyrNTEDOhzhdnN8j
rfLI70sNxkkxtvyCADKpmZlJNsaBETn0uVheb8/5+qWMIgn999YBmKRVNyDhj81nkM0f2rg7piex
s6MuMnY6JKni4JFfCnqQ6Da0Q/wV3nQWQ/NtJPauS6yTI3QFY4X/yK8FfCqrsi3wiZV9qZ3jmn/T
FnVVQ29//7C7zo5dp23vtDGxYjJ9rkFbpCP2/gdL+5/EC+aXwnd2586lQIXEFY263bg3d/VO7JO/
zj7ds8fxPTksB3tPLklUXUhYh96D74bgY92Li+6+/A+N3bU5SHE9Dzlr0K83xO/vXtydss/suB6D
/Xquwz3ZZU+IvYhpWQxUniwFupkVtpc3OMvH6YvJjxCNCW+7smpgKazbDoLjtTN2sWWa6Q6sBRsh
BtVyPGxRfM1KUnQPjWmQtTTwRH8mkRP1sf8kDubeOo7Hu+YvPy3k1gRGjwmukPUnHzwtulxYdUTI
DwuulVl2VQRDLCLzYISQ+ozaKN0D6RLhmvtCjrprhCJQ5PeFEgy+vUvhSFP9nawx57+zWfPkrPwR
29byMQgt0JhWkBCP64dl34f1oYmMiEXLoT1B6iBKdzoEucKN5FcGUpC1sQBti4MiJ/muJRXApG6z
pLqmHdUHtr9/+CVlNQ+V5W9J8nwZgzMEFu/zHymMK1YM5eTA+plwT3lmHuZUV61STVmK2ZE0PRTL
EVpNUwCMF+xyVOJvz1rlM1LUgmduNdpq5LHnvpXss3AeHDz13h5b6TRSzK5ZgpMHRWt4vvhbv/TR
5jTtrgXAdUd2xUEcdf1yqnNUflkQS56uzMGtkMQ0tnfrcXlBX0YIwoRDGenohBTrIL8xzAmIJLoB
ruM0zpH78zOluiVWrIP8yjBOvek7HuZvp6/eDKTl15FrNjZFgiw/LjCnn1KnQu4yGbN76eyuP+FN
468xoffcNcFjJjj3d8vq1Pel+7Ik0yCcvhzTso1p92DZF1F/n4XmtyhWQMbGJ0HleblXtLHfv2fO
yes/3XZV1bjb3z9uCtQ3sr6321ik887m866q88PtoRXJl4yO75ukoPOMKbd8CZl4FjVED19XKOjc
Hl/lOdvfP0wd3ZxD2hQIsmL8OfIvvvFAjfvuy3KLXt8zAYJmICDayX0trOkFMmo6gg2FWeTWvNRq
qhTMKZDsnr4x8cCmk8FOtvd2n1GkHdPNUz+bTNKCquyrk/8Kmqeher1vaGnHrP3CtqcAQxuIIwKd
+t0w3ueFtrRfGsFKS+7jZmSbf5Py56gTtfrH164kT3L/HbEMClAJBu7eR7DRmWEb+U/pw7gzI3rk
sS6VVbii3HYnKmucxs00bnXIx68OBCDn99tWVz0SyV13FqSpE3vCTygfktg90tMa09COcNvb3aVe
RgO54Y6LuXZnik+YXPzCZfiEHuzjtOig2gqPl3vuSsiMWMGCU5wab4nNwqXdz/0eQsYaC22+fW2R
pT0MbDhZyZcc9+oT+evjKunvUZdcDm6E64o2yVTslJaU5ojeZSJt8JWRs12bW7vG1xX3VO4jBa2d
+5lrMMJjOznbzRnU5Gt9T8kZSysH7QotcPQZwDP7x376tNKntD02tq4mrJq5FLhp09PEbLdXIJfu
3cI7J3lzWEWhOfUUw8utd33r59aywjBW/saGQ1d/peLO02lLGj6cHpVoXAj4dF3MByKeKV5I92Zp
55diKbu32l24ZgEUbiMLQQqzAtiWw0KF++b0p8zXjKsyjeQz6DIVQ1rhdC3s76X1pYDadTFY4e2Q
Uk1a8hrDFl3KixyRlPeRmNMocX7eN7LkMMsi8lZs51PqcHDg9tGc+ZqMXjFpueXLbmraZtzo4nT1
1mMSWPn3rstc+z6byDTebHa6HoVsRNJygIbIrMutN4e7snvJPV8sbUH2krI2Hk0gRvtwNsuw52I3
ja9DnodV4GmeH6+WbGkgE3dPFh88qNDgAaHJ93WSh6jLl6HjNajfOnvIBd2FQcGHNpf9EFoiHZIR
WnTIQYzHnv1IO01uo7pWyd1fdB1qr0ywBOUD+5ke+3hNojVuHtqHrdvEPdUxeb3LTeVOsMkWWV5U
M4/rHPWSIN0Fjk5GQ+WmUuDiTltNdQHroPlxHJ4hqHd7yopTlkgxO5ctIQEo5mMAFPc5N34lqUWi
vjPDCVBMjQ+pJi+F7+ABINx1mDynWUSqeldYuhvOdfekckOXKI0e1HxpG6/WV2E9W+veFnXI6MnR
tfepviBt+SNzsqxc4D7jsi+d05y9Bv4nW3zJxV0VWhT0/u34ELigy9RnbcxcHpXjyRUP49qFfnkP
9T5Fyeff45tTmtop1BdiL+hI2BfOGLGirlANgezmbS+6vsB4GP73J0TXeYkN0foYBduQzS3gKL9v
j6yy/vbFD7sCoIhNsKwmj3OoAVnQMWm+TSDZdPtD7dxpHylFY05Q+VAXRx5lPrjpJTV+GLpj/Ppx
i0Tq37MHVLbvcmbx2C2nMGl+UjJEi6lDxqusLsUumUuIeU2wTZKm586dI6BQ97fNrhpaitiyGqxJ
BNvQ/AWPK6at2YwVyym3bK0NsbkRIDUDZcTgROv4JIK/bfFjYPcduFRu3OrspjFcEJrEVW/uh7Xd
e+NdorsYWQpUo2tH221gFNq8GO6jw74I3SGlcBSZ1Dtw8jEvNzf3u8fBif3imAwa996q6v/NFKjc
tIXTujEHd8tAnu0DXrUu7OSf9XWAf96Sro0vRajv5yYjPsYfdsBfhv0G+sF7/RyStyBuDvmPVIuV
VDxb4rnw3/GEBRDgm8S3+j3uyxtx9c/+nRzAcX9xd4km2VR+RYpaMY9NgCfj7Sso7QL2WUT9bvhq
hSTUFxkVdSwqSwq65uATZuIr9bv3CUJ2MUMJ7TV5MSLz0xrxMGr/10Vow/12O6IVaRBwwv+2nV3T
oLZ62M5885/9d//A0HjLImdnPCKHsyPrqKtYK5xZ7vMamxn51nZi1vRYBX/yLsqW99u/QjW0dBh7
4OybZntp46xtcPndFeNYu0Zo9bO5vHsNGsg/3fchKda70SnaycBvSIsjK2KzgPCL5g6p+g3SeVyP
I3X9zb0c6NQDL17/GdfX27NWvFxRGY5ldqPV8xb3OzefDplhhx4d94X/QtL/EcvaC6sNl6ENR9eL
AgcIPf+5X3/d/rbiyJC5wS1zaCEmgiQva+yooWUYWBrUiGpkKep9VnCfbrlvQH5Na2SOmsRLtRBS
nAPgQifm4WrTCYj6gPuQnNy8+ZVM3N3ftolyPaQjuvKcHggtTB3i16iWt3iSCPnF2U37jWrfe5p0
gAJrm/SVbVhmCh/W0iJo5caTfLQeiqPxmzyWB4bbDopIT9YL+e28Ayn2mWNLIUfv1broQKqK1ZHR
XBPaCkszQUj6SxamyXxuy0QThCrzyQAuC5LbfjbCfONZ7NmxPHgvIg+H0AuBdLs4VehpFkr1I6Rw
J2bCipav2LKMZ8D+Q9Cuh7ddQDWyFO0p69ol8Yo+Ns0g3XMnaZ/wF51akuJwl9FcZMALWsHBqdSl
NLTWEaq6xa4uzKiZ80OXPwr62Qt0Kn+qj20/8UMuXratmGxDoNhvfk3r00raqAB9W4o3WYPnYPw+
r4tOaeD6+waVG8Jmko8s5x3IohzIYvU8NKD/l9VAAAwUYq8s7ue72pIp9aRtIE9K9PcW+FlNW+ya
cX70G93dUbX4UvjTde4yqx+tY039uF3MB6/WlXBViyEd54nlTJbwJ+toQEevRrczrw/T8OTQYkfr
Ol7LfU101MiKb8lwrmSZ0FlY4lvTMoNy8k0Yb0syhyv3Yt96r6fvk6m5HyiWXcZ3zXxIISUPgxGQ
yY14oyT/8wv2WiZPs/9tae+83sgIL4cFJeW8t45zUH1yAfAJubP8uR3w5rYCV3ZiGdvlpKiMiIVb
xzYR4TDOAEtNBzbPoZU40egzsG69mxByDYy7ROqQ4W8H3IfATLy0MgtofhxBHj9B8KZromnVYe62
LfDaz5Gjfkg9A6La5rHJ8wcBRwihiQrZIQH5ycYNZ0OHNNlme+1D0jHvenWQtdRbjmvqfqkKYZ9S
r6/jpLHvkhOFnaRIT/EMZdjBQo5pUb9ZVf7kLjrBM5WVpEhvnIKP3gQgFHFGCrY4UTeVsQ+GwJyS
SzB61PrUM8Pi761De18nmqUymbQJ2Klv1RXFVy0S/O6Jw6J2TUlU1kKnzLIdU1cWRYZ5NXxyKshN
LUerrwz2XNQuM468qAv/rTcWk/wcAea2def9Zq0rX5Mrum3RCasSc3vyCnqATHZI2levdvdNPUdp
UEQFmpqtBCx5uX1axzvXTi73Nnzl5dIU7YlbXjjwIHQEdB82QhnvYHipBhOmOAvkam9tuqvZUFad
uIumsKCgwVMwsUozusIT/lPvdZdyYcxsTiJ9TOlXt947OnVNxe4v13mrkdpmy9LuxAJysGd0QnZV
mIN0gRb5LrXFiRXfU61M7BbtV1xALvuOaV9bdA1ANYznBC8qD+3wzKIRAKh8H+Q7iHmZL5qNWpEy
y+yrheevC2kX2Awgw7O9yw/Oi/0Y/CCoAd/ZOUSpXAEepzkImFmAYHuADnAD6YKzoMj77bzUVYIV
riVDJq2MLQzUnR5ESmv62zOgzLm3cuzZ0W1LqcaXsmM+Bih6UtcDawgafJaClo9lkUwa11WNLmXI
WQMxkmTyAREjUMY6DvXUiVeXdazm9+XgMkiy90zKU9/wIFsY9L8tlxTI9dzi123rKHIWZ/tdH05f
o5izhZt9ear9X14bQFcg2bUOcAV1sTM4f+6Zubv9JcUhI1P005UlHA/V5YnRwI5mFOnfQZBkPwUM
UkdVEtS7iohUg+FX7Chyr2ZnAHHEaFOfeo/8aafKOrhufloqS8dyrfqAdGTaeb/mbIXdrMH/7AfD
S7BdwKdSYyyVW0lnIy/MchBWV58GUdWhM9ZZxAQaam4vhWLyMoASoj2iNeckPw12caJT+Tyn9SHX
crmohpfeuQC2EdQZWXGaWvQ3TsXRRG2oy5fj7dkrbCPDJxsUDnDlaosT6bgRYsPAU3xA73McGUDZ
GKIXeVBj7kN7aIN834k8Xjuxv2/um8k+hBtPFsG9Li9OyZqeM5MeRJ5q9jmV1TdzfRg674npQw+o
OI2kO5Sd/aVd0jBzSs07lmp4KcGFLih2aVoWcPgmBsHGw8TXaBh0Dq8afjvmPsx+DMyO96Ta3NGP
mqGMi3k+zKha3md3KVwXz1wN3rsp3sgSwPG9JIgmKCRqTH/VI33ynyJobuZp2VjLOUjqE+tZGZJu
/HLHzDG2dMDwxM25aXPn7IMi4kiWJPu0sGQ93B79qtkx+vb3D2ZfM3M0i7EE93lVXFbb++IySJ5N
hsbsquEln2zqITfTjntnRvqzn5yqDvl9bmomrzK75JLM6lHMLQcbr9tQzRt7wd9mY9Upj6nmLnnk
LHJCfCvzzu3s7pEC7bOx2qORSmOabf3+kyrC8pJHmrbN1rUqlnOSBZFhthEX/HfdNjFxu+6efR7f
kE6Rycj8ITNq59z16aM15BH4Rp58omskVNhfrofWzPcCMcN5UKN7Tdz269DrpCMVxpcLoUkLtama
Je65N+mu9/2X0VheShs6Enf5vVwNLQJwvBEj987TZOxMcziCACSkeadZXNX0paCtHAMMgV3lnpkj
Pq0rOI/m4XVmOi14leG3z36IWotBBopTvpwdd31yLfcsPF1ZXjVzKWKZkfZlkmLoZkpPfmLvnTaJ
FzHtbttdNXMpZKnVlNnktcu5tooIEu4PnpZ9STVzKV45y5hfD6NzTqflOBnpvlyC05Bkd85citel
nFxSlql7RsLBd2VhJWE30VaDZFJNXorUZCwrOwUJ8HktpiXE+9RPE5J6tVHfd0LJVU10hZoj8xJo
h5Ma6gj2c2/QexIDn8jslcM8Un+qYBhj9vZrO0X1uBzWViezo/AYX7q+jX0tDLGk69ltnQbANDu3
F6jckUWH71KYXuaY8AI0zIjUts5BXseizEPmlXs+6hqjVMNvf/8QqxPxStw/MbxXFl/yBKyqOT+0
c6A5A1XDb2b7MLxZpMPYj55ztoz5NRlJ2LL5aIJr+Xa8qoaX4rWorCSrIKV8XrPmDD4pyPjM8djo
Cn+qxZViNrF83iZLYp4ty/7ez8U7+LZ0SZlq6lLAJkAL56SlzjkfxLcRgpi8KssQV3+N5VVzl0KW
OIZflJaDw3XOnxirX7C53RetclUyK8BkHSwIqaXk9GDb/hwnK3u/vaSKectlSTtIeeV3sEtCQFDp
JhApM22h66tQjS6Fa52DIL+e4Y9tsJzB/n2o8zsjSWaW6J2qRe2RuWcf3Ehh4o5ZmBGDRnTR5WQK
l5ELkozMJEkSHNu0E3i6qw6mQ05jW2h2SpVttr9/iNWlyoSYV7ogqVmKLjRSyzouvj/qWPZV40vB
GhQlM22aO+fK5N+GGhAJNFLfpRDnk/8UGoVdgFe8ds8NuuacetnNxbpP+F3ydhhejtag4ANfsLjd
kucv+QjhhD7p7yI7wehSrDrJunVEddbZn2Aek870yQA5z33hKlcYs4UVkB6AabgY3jqr/MFdN74r
WOWSYm3P3uw2kOTIOmPXryAoWv/eHnlLRa/cP+QqIkdO1zgCe0zvOC+Gl0U5NV/NFpULLQeewh/l
WiIewucugGACkhp+NLIgRfGQ/7g9fdXYWwh/iKW+SrwJwmbO2cudY2OQS965923sMk8EREpbYRiw
uVeVT/Y4vZO0u+fpyieuFKFrT12OZxn3nPa28x6UDv+R8vLOeUuHaZqDC75MWvhK0T+vpvfHZME9
r9yYtxSdoqjXxax7ZBm89/YltCgOo5X+vL2Uil1XFhduA0gDjn3hntt+/gIwXBFmLOnChuTp/q4v
yHVAn3b1Orf4wvZ2VWbOfhjy+O5MQK5g2ENlLiQtnHPj5e2+bO3+MPbJPQ+SPpGJHvJlotDnwI2p
EhB+Aafk0TeDx7bOfY3bKMzvbBvEh0gazMT3QI1CzkaXHfC89LvzvQc7gAjTbeMrIlWuXzRdmldr
2TlnxlrjuTEn+ilbVx3UZpvllW1Mrl90jekUxCb+2XVZKPo6NNshHOm5ae+SpcACSDE7DaU5eAJh
ZWbjzuhTAYopKGBZugqMyj5S2ILjzm89tlhnKyHR2qb7FCio26a/WnLB1KWwzeZ8WMZqtc65/6s0
f9XBt8n+ZNlHu9NkNCrrS+cqRCLG2Zkxd9FZYAn9xpr95KBBCcXv279AYRy5UtGkxG9MgSPEyptP
DTXacMgqHR+GYvYyxUMmyNBkZPLPhFAvhEhpBA0JqHW79IW7wZ2/QEqIzcleUaUd/fM8TV/mdn21
AGe9zzhS5Foj9I4SKEye7b7dmeuw68idCZPMGNkiT0qgpWydHb9sX0zH7f80bsp0oAXVsm5//7Dn
LOs6j729+meQgK9x283PAbO7022zbGWmK1uCzDZgW74wmsn2z2J0/RMOlXrHWVuFXQnq9I4Wv2ph
9fvadDJN/qfYQW0pgtMsq6hN8My6gnpuDrMsaf50pTXvF1Awa76hspgUysLfnp1obeOhfvnR4n9C
xIbuB6gGl8K4Q8duPqfIjLPS8D7PJa5XbFqGr7fXQzG6jFBZWmTaVY/FdmowSrIEwg7+DBzMfaNv
XvDBlTyL5l5FcGcjRZfupqJIwWJb6lgOFFuEjEwhKC5mSYnRJ/CuW2ijcNfXyvy9utl9qYmMT6nH
3GDrlmy6NjCJTXDJGyvyK50SlMI1ZUDKTDIollsYfm2qY1paUT2wg3kfH4lPZBBK1rizs7Y4G8EV
7ZdRkSWVvXf9eemj0rGhVXh7ja/+CkjTSXsoG5jvTmRyz/Wa/iJF8Wj3BjY9nf7OVQfF8NI+yvqS
G0a1eOd1Mugz4JUjj9BJiiej29O/Oj6sJGUQVWv6wSoGcq4TkM103cOi1fZRDS1tPXlnun6dYWi3
rOPOIg8GGTVGVw0t7TjVOLZWEmBTsMt6iHkhIDOScfPO1xxL2nPMwsnWnq3uOe8gkAUq8/55tEuy
Gycj0GwNV93GJzKVAkMTXdmQ3j2bQfXEk/ml7+bzWnuay5xqeGnnAQs7+NYtgZ1n4q92M+yL0nhG
w97httcoth6ZRSG3zLnvoaGOvDB56oR4dNb5bU6TXYWCz+1PKJZYJm/yeQ0gSIk1qBpaRO1glgBh
BbrsU/UDNrt92JmtgBsrclo86dT5a1mxIEIk/PLQ5Bi2NP9930/YftqHjwxt1TqEjvbZy1JjRZMN
o30oKjRWa8LgajaBCswGLPzwgSxPxFBMQXAm7nQYPPtAgndbLIdMlM9QhYDYlXPPTQ9fkvwpYSRg
lDr+Oa+n6jHLx0+LMPyzn7r3fADxIO1DtOIz8cnonRe/OPiBs0uEsaO+7patuG3805H4wVIzsq3U
sDNyToUFbOXq5N+Hwjf/LJUoI2EZ4n8k6Mo7113anZIAxbiZp9v7j8BpI5Bl/xn9zP58n1tJu1Ni
pxMBdAFvQAxaZv64ek/LAIag26Mrdg6ZtsPgDDsdIInnZaMz7//P2ZU0SYozy1+EGQixXYFcyKzs
rqpeZy5Yd880IBBi337982x7h/o0pZQZ1zwIZUgRCoU83D+bxpAUm44+U+HVMmuHKD0CRjasQz0V
26s3jOsny8h1GZFq7tJZbBtWNzWLsC6uvz257Qh5q+Hc5pqynmp06SgGL82c5U5jXWbRRcx8atGO
BwGKx2ZXGUYKSOBhGSEM3NgXc5xycaZrB2YmdLjUtuYD784eHizZxkDdF8io0rusTtBERbZM8djS
IF6KydZcblSfkAzUjNPE+sFwLxbjQWiXQNahouIir2M67irVJyQzNWmPC0GW4hOezUIfeuiuVeWh
17X74pDMaQKRxm2rQaV9ySwznqyfzMiipvi0b5Ht/43Xo2uAI30R7iXPpuW6epn9zUwb8/B49Hdt
45mygLXoOl4xZrsXu54TIBnCKc+fzUmnS6MaXopqA962a2Nr7QtLCxql41IcHY8M0WBwXR+c4lSW
9atx8+4Lh1HYx82g7CKWvwqrLqIa7SXQoDV3oZah6ysdmwx6awvrPftSjVURGZknImAmTI2jvevJ
GF06KknggekSPOaXlUPS0rQPvSm+P17hd+2DoSUfNkUNqgTX9C8Q6vjg1/1Xx6zPbouW41b3Rvru
KuMTkg9TugrSd70L24zTMciGIsyMhcaeneuULd7v48I37t9+cxj3ordqAUWyS7mIn6XXfF0Kcuy3
6UNQT4eepVfqW5/Yhstg0x8eW071t+6L9eaTo22PKVqUQDmILpucmz/9BfDZINBQQaiGlxx7LseV
L8TyLwNpP+D1/YxL1VMDAN3j2avWXb5JscVpUf1In0X/s58/CiePh+Z3aeuQFKrxJdduqiGYWxu5
9oJ32hhq6+JIptqPHL680KLwT/v+hpS41LStprwDsM3kKLbYeY/C4HTJ/OBSB+ae9AX3Zcm3t564
ZVq52L9B8HvtCRCjBoRfcjSIPf4TiqWW0X9575h0oIBelpk3PDWm9y+rpjaGbs6ulmn8hfuX3+7V
DJw5ODz9S9252SkbOvMkSNvtC0++5AmC9m6bpngQCrLq4zrUaegb3i7ON0xd8oO+7rIi2HDADRUf
j2uG68g6NvFjy98D6H9qpxhc8oIx8A28wxcu0EpovzcYZIL8CJ53oCmIXe5glMJ6ffwp1SJLDmEX
jVu6Ywts8Fwe0sGMmk0cXDRJPx5ecUTIjCGWAUCUWxp4lCc9KOVY0J5cE8K7j0dXTF7G03V1CwqU
AoswOc4QA5nyOSU5JDSyL/vGv6/Pm/2Zm/0YGC2MIyiq13iR57SMimLXo4QbyKC6O1ud1dqIEmPh
/eZZ9d0t0q/7Zi4dbuDv85sOa3tBWeeAO6zv9ifS+OG+0e/r8cYu9eQbDGUL9+IMJnhf/Oyf0m+f
ReXvoqqDZSTXhbIqt1qHIVyujhvWFZ76gmz95/HsFXtS1mzCm8A6ANccXNhix5CmOaGhOt43tOS4
ru9tpcU5hjaDr52JJkdD7Hr9h00kTyVOP07ZmgcX6lc8El6ZhePGNMf6/dB4J+LI1B+uufSOgGTf
RfTNtwIqzZOoi7C0sr8CbwqJ2OLWA7tcsAtb5/5Hv6lAC9ggfBFc8DD3NSsMQBpTbWxWhAUZW0cY
tJmDbnAvc2nZh8p2zWhcs/rgF92uR0vMX8pPN3C4ihzXhI997a3O9y2jhn1yyEYtPxyywMpz0OZ4
Rv/p8b569x9R+z95ZOObtjMO9W22TsXy3fuRlXswJRhZ8rR0XUphZqS+TQsokl9XnQ76u4kWxpXO
R7z/B1NjtPXNGyALZDHys6WURa5VQBg7y3YVl/EZyeH8Pp1FySi/UcZPdTueSuKcx2HR+LPK7rLP
5Wm3BT2vbwsqIIGfNOMWDqamyqIykZQkGuBBASyjqW8GmaN8+zCnImrpK9M9HSgmLyeIbE7blZWQ
BExRNyD/BsM/vbOn/kFtOTVEj0+QOQGEbcvy7BWfXR/yaC+Pt/q70RlDS55FurFF7czEhmzmZORz
kumc6D7Cf2IcRpbORJwy1py1FezdrhGA9/Z6WynEJZ3jMmnsolhSOaF13KGtg2Wpb643Hzr+fXSf
hulLb3x5bBvVP5CcdcxmpFLpBGFMhLU2ZkOPJvo4t6D5oLlUvHsOwEaS2/ZB5vEKgHBItZTohSLh
mK4f+MriIf3AmjW2lyrmni5IqP6P5L1ua1gDMWGuoTxmzTPrrzmoOb94Oo1VlQdI7jveUU9NvdY3
YZnPfM0SMUDOFSRDj5dDtVUlBzb5UqRQSRI34UJW/YOlI8xQjCuntcxhW1Bz6p2M4NI1F9PXLK5q
XCmdtUZDmCA1Fzcr2E4pWV+yrdo5tOS1Nqp94EHbxG2xcnCs/mXsIm6jttwXUrSoXtHG9U51mV9J
Lz4WvY6LU2WO+655k8X6Bi14a8KbqJ9GuE1fIUIQ79oZcv6aijlDN04rbsUqDkM5H3uma9ZQhBg5
e7WKtlzxRFvfcrcEkfbZ3XJwNx0cQxPCVFaRfLLpGl+YLSJAs0GqwiYHEozhPqtI7kgbe55RbKtv
6yR+Vm3wU1BdL57C0+X8lfcEXIscB3VVfOH+oW5+NZnGyxVDy20grOsX3zFZfduyH6x88Y3jRjT9
Zu/ThFJbzlTbrrHEkpl4Z0wsqBCzoxH1fzkn99icqkjHvqT6A5JvMmFvRpAhTM3Ft/Vvgb5oVmqu
DYrNKDeDVBa0w00K26AUElvdCbdxMPb/QwKNgVTjSy5qT6VfI4BDvz3dIq89+H4e9g4LvfR115Z0
717wJgZw1IggsY40FZAKt4im59IhpU4EUnG8yQR0eGApOXJSJKfGhBr/idRP5vTJJL8t4/fj6avs
IznrYKGrdWsLSEqD97cLvqDR+9T0Pwddb/f7GjDYoJLLrigjVMTY6lsXL/EWW+FyHS7BCcxwJ10R
8H2GRnxDOkYdsvDKn+AEza/pmJ6aI4unsLdDGt4/ZMTO82NjKSKb3CCSjaWxDQUyS7v4Mvgf7H8f
D6uav9wd4gpemt2y8VsVhH0X1glYhWM/hmRztYY8MWO9kKvCleV2ESZqu+o5titpf5LtsjigSq8+
P/4fir0k94mQesmE22AZbLM7oJ1jan8V3RySUWN+1dwlX+YuBJvr2ea4w7J/g6CJbeb8aFbdU5dq
eMmTe2rUNfWwUyEZF1rjHI5dG+alDn+uCtVy00juV+vqgjf+1nLI/fgn7yhO3TWH7B24o0G6He9b
Bcmjm3ni1HQqfhvy+nlMjS85neYoYHnk1rswTdSW+0jcIF3sKXcQl4T/bVoApbc29AW43zxL186g
8jXJp5d2YH559zXhDD8nSPgys9dlQIqVlrFAq2eKtcnhBBvFSvendVgjRo677C/Df9bVSFmZwgu6
3EfzS9T1zxn5upSnx8Or5i6dxeuEx8WVIlYME3tdDCM01uAspl1EItSWu0hs4qZVMC38ZrCnhkDj
YInqQHNUKuKD3EEyg1KztnNUiuocJCXB+lxu81ejtc54LdBsfsWukdtI+pxtqPfa9Q0PEjd3sD8G
6e/HdleNLN1rq3FtWTCy5pYOXoRXwGguNTAK1ciSw9pEZHM9YUVX84aGRl9obKHaKdLJm/pj1ZcT
kgfHfmXsFXW6qNa9sqrmLHknin5kGzqMvabPNnRPck0xUTFnuU/Ec6scxH4Yd0Pl3ogX9snXFSZU
Q0t3V98fUCVzBBIREhfZP1n7ea11BC0Kc8hUVqZwxrGEY95Wx1ieLdF430We6ygrFH4jc1m5RuZU
Y5fVN5//W7jPwXDk4q+i+v54Y6vOJblHBOnrsEwFhicn8LZCTPuP4ut3chTH6tRpoqLK+nfLvUmT
WU1wdcPLxi2YrqX92UZBcdQxA6vsI7mmgyhImhm3wqboIy8bQdOMO3Pz7DHNJUI1eclDyQjhL9vJ
mxsYZg44DsOyqw5zvqsnhNq25KjEIyVapFFG2EzvNEEuuyt/PV5b1b6U3FQURllsKaJ5nf3w2k+0
0ii4KcaVW0E6TqnpeR7Of+pEi2E/kXSXIDa1ZYZS7liUFSNq2q7HonyIzOASCB1H5fv6ExhdOj2L
zTYqMJTVt/ZggQg94Ui0p3B5YV+rr3N8Z9zUpWGKq5vcEGJ0G6JvDxN10Goav1npyTS/ZpBUMnep
buO/3HfrG5eyZtBsr2uNisVM7u9gm7uWpzUfO825pLqWyF0heAQrpiBACrZYIU7Sj/fbGzv6sbcc
7uyk5TE9PN6m78uQ4K9IHpzaszHk9/00Ap4dTiK8Px1+mE8sDg7Zk3gquricQisiIaQDIt3tWhX5
/sgYvLFgkHVOwYTPb+CUPjhH65zd3Cf2WyTiWJ/AaP743ymih6xj2VO0vfRBi7zfmc79JhIL8OYV
nFiPh1dEP7kBw4czFmmJVSrKLaLD04DWNUp+Ex0AQzF9ufti7vPNNO41iLpOT2XBQe85fTXtnXW3
P1vizRqAzqHfeqvHwTAipq7mmfZD0moLZKrZSw4P9koQl8wljL/ysF2/V6YRtsOunmhqy40XRovn
+mzA6H59NapTtgu9gHHv/+aNUTZeEd6MM78JKO1Nvhc5/qo5yxSh+09kfDN07ptsDUhf33oBGEq3
0W8G6vmPt6LK2JIbT/3sOeaA15jF/C0qCDEMYVHvSyD++PCbeY9l3i2DiTubCapsEoE0ufsSUNHz
82A4gcaXVMaRTmLQov9/EZiYtnVYu3KO/CHbmSX+wXi++Qt51Wd26+IN3u2nK9jELw7/+djwinnL
jQgk6LPS7F2cx9wow7nxndDxHM2qqgaXEud2IejItBBgqvavaRgBYi7CfdOWnJM4ZcXmu+8vOFxo
Yhq6k+uemL3zUCvrhfoOJOfddMYTB6rif8SzWNwf/2h0nUcWrad985fcdETdrp9pw2/cChawFWxW
GBi2ptqlOp1keH2TCe5UK67LQzwfvGMV50eSWCdy5McsFjt3juyy67gtRWDBUt0hy05Cd9tSbZr7
yrzd63OTrSxHTj7ydgrnwqCR4ZBf++wuuelWsJy4I3YkHvZONCivrT3uCzMyrL51ueutPRjxa0iR
1sEWV6vzcdw0E1ekVESG01cmcGlzjxrjfU3tuDhUZkiTIQRVelwerTncdLvnvoD/dQEiQ+tZ1aKJ
N8WXuqN/IoftPFytIJ6iOYZQ3RkVQefz48V4P9EFZP9/V7pvc3POlw652yxuxDLMeCZzWHuVGwbe
+GPjbvz4Q+9j4Sn5D94eDQ5Z3+AOCeKaLmzBuhNXDk0PFC9scWUON9el/ms2kX/yqSDhsBQaJ3k/
xSIyeKpd8WK6Fbig1XVxWkyo2K/Vr9H/m3s6vO77JyeRQVSDB5SQWQiU3Wb/PECXxfGXCJ3XuwIV
kbFUSFIqv7pnQc4wlxEbDTDhNvW+bIXIEKq+r91hZtgBVlNV8cqrLOLDvqI/kfl123VMhzLAoi9p
FRb5hdoHK395vKNU6ypdj+1aLGOwILWt1mc+/JzRoTbwuNKBR96PgUSGT2VGgecihsR/mUHh5o+3
stNhnBT7RYZPZXWPPIJg5kJ86Ecgi1Hp17iZamjJn5uSkE0UHEPXHwoekvyDvYvanBIZPyV8ezYt
B0PzqbiK1IhtZ/nSBpYGQqKa+f33N2dO4/egmVkRu9ER9dK19RNz8lteLJqsQjX8fZnfDJ/ZCzDL
28BvmXPN/Bjgr2CLHm9E1dD3IP52aHMaGoNi6J5MYQtM1vDb2nZOWzqJeTVNS96ivDx63Dk4A/+9
oC4Resvy5fHkVYeaLCJK8tFyoNONYvDL9L1L7LiN/KT9BbWc5/vTpQ4yqHInyVvxvFQvK2BNt8Ei
uCX2US105LT3VPadw1LGSzXpxEu8wsJTm/mfuiPHZnaPljf93cwUz+3PpW1pIvHdi977kpRMm14K
KanWqG5eC5Za8CsFcxDZMz+s8xUq94fHS6IIbHJfwLo0W2pAmePE6XrazO1AOzsqVoDVVx1e632c
H5FhVbbnFFs544raTK55Au3Da587DugYZ/FU2uXnxkontMt0PLIs+6/Hf0uxA2RhUUgKiGEheEHF
s0ZUuX6M5tN9HijjrXKzEbZt49VOQEKjW6vr1v1yqI4dRjVxyb+n1hXUtOAhYzfQi4/u5SMIq/7e
ZxXZwbvMXUYY+mZxtwItceog8QIN+r7RpVw7IBSkQhzr3AZRvSUm1TiCaotK3ryUAFOUA7x5Awot
q1Dfe0kFcMCao11hcRlz5XldMOcNps38L2l2MezPj82hiNQy3qoy+5YHFrSHBGKoa7x22RK6uoqu
anDp6B23llEg2+7lej/0vCKysu1AWh09lMLkMtYKh++EPN3ZrhNrwjkPvnuZfxlNGvGF0X3bRabe
9Uo8k7IMOc84jYeW+zcn8DV1CNX070v95pAkrtUFk022q3DFdbLwcj9NyWb5z9A2+rRvdSU/XTpS
Njjjtyv3zdjgxve6sq5F4Gr2vGpTSp5KlyDfWGNvVz8PTlyYlybdGWFkmBXJHLvDXsQJNgShz8G/
s+keTVSzlj11IMtkO3S7dqnzrbWgrsoZUHSPLa4YXIZUVXXJnUZY2xUn02dezEGIot6u9jhKZFzV
4gfC7Vtce+iUBkmeMeNMua/LZlVTl73Vsrs5DRBiNoN8H9f0U6GduCIQyEiqIOM1Kdi8XYeGf2VC
fJoK7wtfdLVU1czvn33jSSAE7Eu2wehtZ7mhcKgbVmmuKTCr5n7/6JvBy1bkc01MbJeiPmXrGJnu
9Mv3dUKAqrlLLkqbGdfxAHNHF/G1McXXdeX73FNW5lyG2u/GEj5kEfoFygFXuu68IsuAqc0lWe6D
VfBWpbc2K8HG8XWf/0jO6aMZ3TMXCphUdcnTZ1d3PCtWUYZIpd4yV6TABdPIjENXjWE6tZHI1/jx
tBXZowySyhjxqq500EnjZOeK9dEqQPdqo0cZgMGBzadybEKXak4O1Z+RPDUVxOmK+wvc1DnhSK0w
dVkICs/H/0U1+v28erPh83WlkFpBsblbn4cU5H+owNe7sPREhkzlgEzMfYAXldJMoJehFVNUzVl2
Ui6CsfBx4Vl7L6pyL3b67NJ4o8bgCtQvkcl2h6ajzQRGntu0kueqmiJT/J7mPGTO+HFu2SFzXlc3
2ZxvNNgXdv6jFAhNLGL6qBNt/seShxl9xeceL7Ai8ZDpdzleVlATQZk/W0nsgnTRXp1j3Vqnmuh6
JlSfkNw4X4x6SvsV7rbUbrx07RbxUvwIjOYbmZxG87ylWHUZXUWLNRitGqvueefOTjov9lON+RVh
WebgtVYa4MESl5Bu+7DQk5bgQWEYGVlVQwoBF2akxDOnIGsGz1OKLoSDVWj6D1QmkZy3TR0no5XD
b4Sf3OHj6P50gn8fbxvV0Pff38QFlBYJc12YZJuvU/D3gjtr6mtuwqqxJf+dRpo3boULpeez/gjh
VfMwc389FOBPOzyevqqsI/PvionxunDxDfGb/M7O1tmI2jksE+vAP/rH4riLiYwSmXZ37VM7T018
pyH/mFuYmnlo7pLVwdjS7ZUu5ix6ge1T9efKTlh9WOt91UZZJjrbXMhv1oDNLcHNZh/bFUog/Mdj
2yu8ScZXCW4JASg9ts7IHFzVyp9oeiiO+waXSlDctSAWO2HidP5SFWlY5jrhEsWulNFVfDTsGVUO
3F8hKxxtrE7aJv8HbN8aZ1WZRXJWurYQJO1Rysx64+RVuRUXvNJ1qqgGl9x1NmsHb+YoSLQF5H9P
q+4l9J5kvFPxk1FUvagpXw0YJUMEy7tLZX4Z6ufS/NBa+3rYobH0v5GGQQl9c3uG5x3zmTZfOPnt
Ml3mqniGJjJICny9gz9DgP1mnBeEX7wkGlGWND/SkB3qaBeXFiUySGotieUtHroWPM8/TKaXrOn0
WoOecN+el87X1UqXFs2ayADx0p1+WujzrnFlcBRKb/YCnkP0U/fdoc1pODKmiS/v7kdIdkvFgrYF
BUQ/myJxlk8sfR5KTVx/N/XGuFJIHCufmeiKh5K66R2IdYPcQOiWgPkv+cku3dDjRsgyEu8wEL4m
GX70F6fgswEldTcLqW08cWfZY3vfl21vOqMzCCdtE7vNQC5Jj4Wvo0B9N5BhaClEQnx0NosB+u/d
TMaoTEf2A0yTbVhuW6cpNd2H+k9YwCekO4mFtpbAFHmXNDyL/DQImciuc5Ce0qGNCu4eIIKoCfjv
uzC+JcVNx0/nBQV7kYxO2CTjSUQ8Mr7SUKC1zDzrUJzvBjp8RQqgnWFsrjMsXTIPA1JjNASdsmS1
+zArKs3eVfiEDF67i1RMRgqFgQFkiqk9vZBah3ZVDS3F0MkfTXiyJ5LKzkOnq0J70kxaaX7Jk0kj
gB8wMHS/HtJTfcwOQ9hBqOlrmwDKcww0oOz3UbRYAMmzVzBA55XvY5kvzZNz7E82eFNe3ef6PB1s
YGezj+zSn7u4upl7DmR8UfJuzsrA8NHunbiOGQ11F/Nec594/wbp+zKkDXKlUO6dMXSe4EnxicVp
nJ6D0/zJiHXAXMWSywS7M5v6AgwWIimCD0v/rE2wFBHWlFwb+hSWsS4Yl56yc38qT/bJOuhbOJWm
kdy5djk+MGA/5U9TDLDsyXn1P+KlNdpvGsmXRdMDP0dSkXT9mfUfLB1L1PsYHizrfS3eXIqqlBOw
T9EuCWoarg29DlV2ZtMW5q0RdoYT+/YWluIfz1k056gi0JqSYwMz2nUQ6kOgLacoGK91ah99k4SF
kwGt9w86VKPHR51q2SU3h5Spi+vA0CWuWV37II3ywn4tuB2l6AfPzG+C11FDdE0jyl0geTugNqS3
DSzRdFwBJRNQ9w3Lpzm2D+u50UkeqP6T5OCksmg6GFiudh5O/jYcuGkcxsCNWuajgvarHO3EtHep
BPmejI4D10rVQlxKJMSLN+8IUtXHK/MnJfjvYevJYLjGo3U2V1mTmC9euMXTEBWH4FBE4mmNeTzG
dsTj+sTCLspiJ9Z89G6j9z4qhQE6Ne4kKqNLfOKHZfPv6rz4xRBmgxkORv80L58IPbMs+/74e+/v
c09Gxw21vULEI+0S6NQeDOPGrC9p48Xr9uxmz0QLTX//lPdkLJzl84COQNwlC+nOXm48UYbuZd8/
zeanNdPW3BTbGyz2/xsoUEEc5hx0ccl6sY5W3J7y4c/2tg45KAk1lT3Vn5Fig+FzOx98bO88q0Oj
QyfQtkUl6+Ou7a9Dp1MEeP+g8WSA3DIMtRWUQZegjy/GO0DimUXyeNVVQ0tRIBVDX6Q9Vr3s3dO0
Nh/8jGq8RjW05Pt0GLzRp9i/tiX+XtDoXdWLZtbvhxVPRsY1Iu/HuWn6hIIe261/i3a9NV55sMhf
pH5BewKaTCxN+vXnov2OH8pYuYJmFcNbA5y/z/hahA1eM/2Dg+6s4HNRG47nh1neC/bqWM1Svayt
MLrv2eRW/OvWlbV4Wda0SseQBwU6baLeE4X1cStmh3yaIO2R4RixU7RSh3TlBjTibfC4E/aBsZwX
KHinJHs1mWHVsYOO3DQ2DYv2R2F3W/Nl1x6QCc+cFFcFENUOSd1n15S2eEzR5a738/4920mphlME
k8End0i2fD3giTkybERMiLLvm/n9s2+zgcVyIe+MmZMJcZkPhznI9u1embu3qbi1WWgrSwCwijPc
s/iwS//X92SKs9znuMyWzpCItTg0qXksAqLJIRQ+J/P2WgQi2pbhYdYuHktAd4iH6/ixrVVLKUUK
ZB6jYVIs5ZrOMdC6sQB4HjB9TZqlGl6KFqRvar9q7jsly69bXx1rP0cpTVdaVBhGRug56C0iLBVj
subzqaLzybJ12Ov7Xn5nj8vC933P7Yxza0ymdv42CDNEB+rTOPEvvMs15SeFcWQ83gw5SGszMHsz
nQ856RMnw6E2Vppwqhpe8lLLAsB4q7YxSSs/C6FJfVuXJZ6FIJpzUmX9+4ff+KmLjC/rN4rFJUaM
slSClsDD422pOIJl4B0bUwb9BXtIyiKPVjId8xEPbJ17zBsv8qxM8yKpMpF00qcDSIIK6o1Jt4KJ
1sUJ303XwHA1fqvaQ1LuD65h4uVOMSVO195ADRxzq0yWpYgqf9m5BpL/Wmnfu01WToklGIgRxlNt
7NJL9z2Z+6y01nr2rHxK/KkKJ2P71dhTRMzq5fESK3aPjMVbi8Z0IXQ7JQGIXLcgfXJc3UOzYlll
OF7uLU6flsGYLIWf0HIIXWd9gVyYJqgpNqdM0jsWAk/yJXaNIWh3bWY8NmSB92Nig4hzZ0qjtEl1
9EMqK0lO3HYltx2bIQwZ3nfHrNeo7jcdU6HKTvff3zgwdqRv2ds4JhDxPa2Q2YYOXJSawenxCiu2
v0yCVs0g0sm3+zL0LYmQTUFgGk950BY4b0GlCaKqj0gunGUEj0tBPqKU3OKNuQOPev28QEGzS3dR
pvieK7nxPPtrWljVmCBdfLIWP+JB+7xW9PDYTKolllzY9vAkVloEq+DgqcCeVi8uWbVL6xWTl07g
enN56a8GQtwmLgV3/hJdrbsoKfaPDNPrgI3epo6OCfixPnoTubo+ubh0eH5sGNXw9zvtm+3Z0YU2
XnqPziM9mAY6No3l4DY7s1iZ9MxeA1D890CLmjVaIOa626Kqqxi49LZdvO2+JyP2jBm0dBxNicni
3TnbAXsbSvZ7n3Uk563GaebgNh+Tmpan3vfPvY2j0tilgYCp33frG+NDrI7yGsiQxLLZkWzspczx
Cm81mhqxam0lt50DunSBl45J0SBzG4ubmLx4tLOv+4wju6xFOLpbkJIAD+GjX8kdypLxkLYlI24I
1nZwempOYNU/kdyXGjkLnG4F6Dg3EsMkF+70R3SMHB7/E0V8cyT/7ey6CJwWTNJ0WM80y8PN7p+7
7utE8+PjL6iKKjKqzx0t5i/lNiQLaqHTZj2l6fLKU//7sBnhbDJYjx0takZODppMvFE8/q4i7slo
P6f1ls6zTVw9+AbyvunVQqfr46EVVS9Zqq3vBlLN/YKh1yyu5+e1rMLBKqLcWqKSeuE0685nxerL
zGj94IN3rUQObBfO184LboBSJYarKxcqVl9G+plNaabOiDzYZPlzP/GP27hGxFnb0Jl03DqqdZA8
Ha9zW70a6/0KKK720lwhrRY/XgeVdSQvx7UVnBUbQqzf8wOFnKA327csKzVvW6qZS14+OWlVGS12
UGDmT3m+3fLZ1cQn1dCSVw85KjiFhx0k3Plgie3IGp1yqmpoyaObYczNEqIbCfjQP4h0DGKvWHRF
bcWGkcF8IB/oq7wrZhQT05NVuiy2+unidPM37gTfHq+qIv+VUX326I41AGZTMlf8+2C3P9zqFW86
xyI3bjXR+bBi78gYv2XL0eeyzLgfkPXZzc1k68TJQf/I4z+hGv5uwDfnGxV0GB3wVcJZs3O3LYfU
HE+B9vKkqGXK9GlI6bwaiqz3C6x1srtbkP81ch7yPgCMbTn0zcc62AVn88Fb/r9/pQ683sFZPSX5
mB9aVjxx+rusdsmZYnTJh02flQZb6QSYnHldsikEPuEp6D3NOqg2k+TDKfoF0fOFzbTMoHqegivJ
p3MTBOeBdi+6Yo5qsSVv9sGFPUPgYEpAoH7JlvnIMv5ttMnL4730BzLxTrFIRv3lLs6x+R6IIIsb
BtP8xe7sCy2da58XYEaB0CYT5dUavXM9G6DfN5DnL9Zz2dbXdWPHdkhY2mgMqggvMkpwWLnd0hrh
HIIRNxEsH0Zqa45V1dBSQl4s0My1euQibet3Z4Ze4crkOpJOxRrJMMGxs82p6+7+3pFD5TmX0iAv
22T/eLxGisAoM69NpDfAKu4h2/fSyCjZYcHZFOUp+jmqSqc1r8g7ZPK1FSpN9riZSNamItr6BcJq
fYfUCaIdxnwoHPsWOKzVXK9VBpPcfnJEVq0+NvUM/PxndA8vRzoi8rN00FWXVJ+QfH8QbRtAbgiR
xW9f0rT/nNb5OeNb/HhNVPtJ8v12q5zSnTvUxxDrw7FYt1Mh8manfSSntyD3QkmaL0krqtuS08PA
0qfF0T3fqWwjHeNz500BMzC80ZBjWohrQIKkrnUJiGJ4GcdGNu//fS3Ljqb1KQABfq+5VyvMLuPY
ir6mCzfaJSnJGFqs/IX+Yx15k2ra9zD/5liFHCx61AacRbQMInM1T6DNjoyAHXbtGBmzljZWZS1F
vyRTk59FHXw3x1R3kVOZ5f6X3kzdEPZS2gQHndUT6/dYIB8YNl/8/XjmKsPcv/pmdN+qwELBkG80
0Ppr6i4Kli00y10Mzb73B67/ZnhheXkwOeWcWC77G5pu6CKl4zd7KnbRaOADkq9uzZQ5WTMuSQCt
0zifOjCUs2nAlbrSAT0UMCDvzwX1zZ8o/IERVjYLEpk5NCYrwksqHlhBHEF+MQdwibYN58lL7KHf
dweVoWroM/UNPGQuiVMEA/glAyROuac5LhVLLoPVJoNafQEK/6QqDNw9a/QNossPr6Wep9MkV6SZ
MliNgjn+/zj7kmVJcabZJ8KMSSC2DDlwhqo6NfcGq+ruj1nMQvD01+n7L06rUymz3OZCSiRFKBTh
4e6Wnolwn7EzDdwQJZggagvnPHt7tDQuNLInNC3vlo6uTnGPyjC2uWhhdr2xXulQh3sg4hyVPdbE
tNLUZBRmKLO02VbdMWZggj4b+rBqgjIUnvdgvdOUjJw55WzyvBLXzt+20MzRUFguLrQhUL7WZKRV
+RQZzbY2eAjV24p938YLs+aIu78ra0+CGRkojyZiee7sr9uEqcVf972Laleki3oyBW5pKpbrkO+T
+3OrjAxlYoF88P4KgT8reNpW356+3p/t9hZ5MnKlXUgG6ma2Xc2G/GGttI9Wf9Wlw28faU+mdjKG
ymkr2zGv0MKN7fy7v6yRPYEKAhLXS/O1BEnZjPN9/0sULscLpFt84Gi/b/IAfZRkgvwLYLDleCkg
9bCTPkKhGJ1leeJ4Q4wufY1buL1XngxzaTcsndna/Oo1zLY/bkNJs/+hERXVzXpp+94PK6PJHJ1w
9+3N8mVR+zLfTXOdOa7MrAoNk8WGpfM+qqGlCIvWIGZfxLBda9PEUgHpyLfICopCV6D6B/d+42El
E+8xIkhl4yFzrcbL2qxRRWkMOoDEtgHQK74tZIgNrJsA2JDV6bT9lRXmdzfrT4Vx6fsh7rhI7p8U
1bE8fn93NxVNm09Oboura6xhV1Rp4ZZR1W7hXn83ijLsujoqhE7n4vbVAanmf88mmD3TijjiutES
jW9FnoNmRTQhUJWb5hgqAOhQfv33HEbmeXtVz9uVtv7rCoX6oQuivvZSG6A6P3cvdt09T8Fv6DGE
1WpGja3r7VNsK3RO/z31wgqr8RsBG59+N/UHlF3GMB/fvB6vZ+KEJq8uFRsTBmhRHZC435fQ9D/k
/m+r/GxkmZNkjavJIar2VboQyg5CULTBSgPTGlYVC4caBIJtHQVBHk+8DwtOw/HBzLQnAxgb0tvA
f/bbdbL8hFnfQZgUzeDmMd36WZR+SKkbP3ZgpSuhXw2+AVO2XYeiRVfPH45XnK1pjYzM/LTYW1ia
v9d2fiiO8mQOt37Y+tU30T1c89yYLtsMPrcUbAGL5vWusAdZALNsLWf2J8O8GjW9rP/I4M7bs2ll
mqDj9sPdk3FhNZlEYIjcvvqjFbJgC0fPCSEpFxleH5X+mTqPBYWeDBPzcAIgtlk6V9ucz1NnfvIY
+WJl5H8P7boMFestp6yzvbCvwDe+2PZPi/xqlzUBBgtqPOjrOXCAgy49oLo9ZY43LkjQ+2DVvJab
GRdOHk7Dr5wWSTYGIQQ4w7m51k4TIgeqcVq3bxxP1n0XbV0uwkDPrjHbTjgBtBJ3TfDz/topDsF/
0GQVccE87FrXbidJUf6kIw3tgYQbrcOifzNrHRHb4WH/e6t5MrZMVGXLEKZZ6LzqXgfxNdiyxPDq
TyL/gf61x0xSRpe1rmHX9kQdQLKNuCTQM/KHt/sLpegp8mSatxwin2zoxX7NrNLg1ZVQuFFkhlvb
H18qjrrDTydovMIJm4kA4hwO1bSimGgRqxo23JWuuxQhHfzVTrKeC8aiXewZ/dPjbOKvpiAj2Gfa
qbYp4r+c1Z8IZMQfU4ajnkyLhH9peBaFtUNVANomU1TFEIJPDmG4Doj/QdOtpDisMvQC3IdIMfqY
pmtj13k1Os2VpTg+Muyi88yaWpNbQcJ4iUo0CU64oXmdNsWnZqEaS7stikE9mSZpNyFYszXwJGu0
JPPVutRfq9/NUxMezSTsLNZo0jyYFOskAzGEjSYZqD9U1xK90AMdTuB/OmlOquLikBEYtunTnOM9
cSUf/CBkX4IP068JfR5GZL1mbtJmYRbaF6qpGqpiKiJFE3y2XbGZtX2lL/nroR3RRtj4F3gpUCPo
RERuczBga46FfB+LTnzJFtbgoz6PZThep3MW2x/JH8XrhN5BIw6+3F89xUtF1qartqmGFADmoexv
d0qd/vvYP4lCk4ZUnjD7359hlBAQhyv8v8/ILws+w3l1/uie92SOkCGLu++PfYj0UPGLHu32U19f
PXifAAQEyyUbPm101xiLaqGkV6QYGt/Yc4y/8yF0Zx7mzreNfmLeYxYvIzS6DLxfORR6r3TZQ4AB
LedKzVNuANWwai4/xSfIaIzVtrMeVAr11S/fFv6Jzbi2hyTzNMMrbFxGZFBjQukTuZwrmfCWztzY
8B4qFOMtcXzRO2vI+4LgGV946dSiiSoAd32yOOxH4y26q/Tm2mAGyaq7xuYrbhEnLXldxR0F0Q9C
2zo2Z+YDV7LqmB5vLhLmkeyaEtb3TiW8tPNHwc4Z3j/7RTDD1bgn1fjSkyAbagi57k19bYrueRb+
s2HoSPVUSyTZsu3VAy0ax0uDxnHCjk8VOqWWOfUN8ZfDmamhLVZ9gWTIS5WZGV1zkvIcjdOFN4Zr
MNePRExYfsmKy9qea781ndTM6+LqTCN9NrFSyX0fdPPW9gL51hbz1HTTMgZpExRfGdr5zd1MSqt+
nnmeePV0uj/N7Zgc80ipg9o+0mcTA9Dcn4AmteJ6ePVqH+xmLBrQd5qbReIH30boNd+fUbEn8vU9
kIU6Jfph0p2Nv4kH3hjfHXT1JNXgknGTApizZRDgFyrKr3sDaH6zFVzzz/+pif8nEMdaSYbdWj48
q+FXV7tH++++nRCnhmg0O9n5/t3MxKVypz8oW8LFd8NxmcJxY7FTtBEEx6N8+VLOTbII+mx4yL73
PKoAkvPt+a3J23jgezyyLcyIQCvYFu1+cfHWPfLGh5pr8O+PNXvn+ErkxgCUwMIvvBpPXV/YiTHN
XpizStfBcCzErQWSPAapzGzyWB+k80L/Ro73uTecC691DkllE5LXaAZHtO5Q+Om0BFeHr2GbV8D4
gJnay39bpq+JNFSHSPIaYmEGMCbESUVesogEI5rz1mXTWJxqjSS30Vc5SsGrjzWy33jm5sgY5akL
8QaNW1KML6uXZjvUV8UCZTD0xJ06YYa5P5wM0cT3zVflMGRWvqV3qJhIEaSdibc7ieCjRrMPBSk8
tws7Bn7+z5PdZP2rxwYbjH0UErARXn57O8UZ81ZD8w5Qfah0Ghxvt1nuNG5aij4laC4KRVt00Wgt
mk9VnAOZss9bejdnHC543SFeh4ZlQLPa8iHNMmT2pHMAsgvUenLqp+zwrT4gZaPh/gJzn8ZbKa5Y
GdqHeujSNr3hpftqLCFz1+9V3nyk2wYKTlfXIKnYAxnb5y9FlWcB9qCzW8hc+cUbcAgiDnKdSLRq
gsMVvHNaedbXBXdzPyU9Vsle2z/zvD1lhS4QUeyxLIsa2MIyhgb6kOic+d2irBKVFdUpAij8lYzq
6w26EguIzdR3rEh47mW2zVdfsMtE5xh4+Vmz1apFOj7u3SJBnWIdvbp307GZ4p50kY1KYgDyg/sm
rxpe8uoZxVNoy60gzVuIXY7zyWy7lHfj9f7wqlWS7Lhi3iAmyw5SYUEgsrU+54v96s3kYjvglStR
278/j2qrJbduMeFYWbYGadu6VgI+1C0aLB2mTzW4ZM0+pNMCkU9+ulDTiOdSIMeC1OOgi5oU1izD
9FYnJzWaJ4N0yPi55yR0+u6SryQeqwcvDlk01aWUjmWVeWnZBzn6V/dohVhjwwzNc+JmvhRVYMmU
nSKfjvpRkPZiiKBreoSXl7U348yYY9NxE7E9pO2FqY5VfGcQqLmVvTMOburVpZH0FPnl3qPf758j
1VYcZvJu8LptOmdhcBm+s5+yYIsWd4hty0U7vo5uQGFxMt3fADVCDryYl1JaX4qhjgjvkqr56/4H
KM6qzPQ38nI0PaMkabZA8nWf9+xjyVAtuz+66r9L5gw+fYN5jgFA5poNT57Y549ZAbUb3reBBhyl
2gHJkoPWd0l+OCSjyqJgqP9alyxlyxZbo7dovIVqDsmgCaMoZHqdl/YV30JnggLZRtseHCx2gYbc
qT4/tFwycK+yTZePPcFR3XZAmpHTzIuXIGcFjTxvmYnG+BR7LsNkxs7hTcColwrytfWzEG+wx+JN
GSIzbQZyMwxndZ7s80I/GhM4mWtfM7piG2RwTL9utDP6kqbVZr0G1QaZif3DGrSx7+gal1VLI11v
FePC89fNT8HowSJeZ3ZI2u3y0PbKcIp1gKNYKoumHaVHZ8U+T11IMz/gaTE92LYJEIz0im+WuraH
PndSkJuWU0wAka9C5OhyXQ1KYdUy0+Do7w5EjhFiEILa4MaAhhrF6IRFvuqKdaopjiPwzq/6PGv6
DOyvaQVFr3Dmzhu3IGA30eHL/b1QbLTMLViVZVd5wfENSw4y+kJYJM3RSavDuqnGP35/9wGUs8bf
h9VNM8LNb7NDxtQqiY4ZTDW6dEyBPBDNMO5+2qNCD3EvRoAlsd7uL43CzGS4ptNa3kbMiqaOLT7v
/fQLwI6oW7Kfvc0fKW/hiEpO27SKoFwKy0vrzEr9jae1qcOmqJZG8tViCupiGFY/tYc2LBFN8K7W
2K9iaBmUWZVzZmw1gqIBYBMbjG/BoklxK5ZcxmKC+idvhAe3U7fVGLKmuTq+/UW0+2/KdbpLqjmk
kMte9tpxV9tLoUL1y7aNi+P0zw1guCYyS/dPjsJqTWlbm6JZjBmJtjRv0O1ZXkg/h7aveeKrVl/a
WM/h3A6qgaaZP71mgTAi7vhrfP+f3x6cykRxYu+tpQApSWpkG4lXqF092VybHT6W+L+pMCpDsojt
GsZWYl2EA1Gz1HHOi/iBTbb5n4/9fWlvN4a6NCIEL22s4Isz+kbIs73SRD+qtZF8MYdc5lAZWJt1
GqOdsdQua81z7/aZpDL3m29kfhZUPnBjCxvy0HB68uw0vAjbfq6SyoQ00GMLdHzbO3cMNGtTbRBz
TAMb2PAaGrwx9SbduVfkwagsh2qXNqgLqo2m9m4uMbfXPc7KrAxby9pAEUnyeOdg8Got1oSZ8LtT
3U9cc3RVayjF2JON3pcGDYmoYZHiLSs6JN52w4+r3ZjDrrYLTXCqmkcybmh45mwfYc4VEBzhkoPU
fEd6m2114hJdNVR11iQjR5N1UI+LT3ExNGXMh5GHc19ongqKwWX0rO3OJiUFc9OtHOdnYuyBHbqW
C/De/UN22/3hifzvQ7YZdGIUdAqpWdlvbKZJQzYocnWn+8Or/r5k5GtZBmLjvZ+ajTNcc9AgxBPg
v48Nfuz6OwNpapeUMxpBUuTuXurB7OIZ3aIa61MtzPH7u8Fx0aCz0G2REJmXX05rJLmXP5F80wQs
quGPBXs3PBolp45UVZCaQXO25yqcAutz4fQPXftUht0RwvZ6KFeaNvXeh/lOsrjrTN2TSWFWMuqu
o8Ve8xLJIr/InbDP6B+8JJ/nHuJlnqMpfarmkEwXimhdN5QBTXusVAhWo4s/jX00sO5Eep0sgcoJ
ygC7iThAP3IWpBUEwF4t339p2TgnLtJhR0qHhIIFTTT1P1vxzQZIWHO4FB8nQ+9Gt96qsjZoutvz
E+9e9qJ4s0HYkc2PziDZdeO2g8utBukRYv891ual7UQRBub0OvFVc8hUXyEZd7bXRV6wHJWggX1Z
szItCZhQ8zVeGuP0kInLyDsopuWi9uGeWpTh2I9uMX48NrBk3pSvWY2/H8CvWg0a1LIiNnNDA69V
eD2Zzg0wAwYIBRyTP/pWyB3jh73muleawnP4zr89h51t1dCbYB5yeWG8Aokq0qmyytjf+jF+bHGk
63mxHOEEPey7HTskpARp5zxcieAPLr5k24RW6KrbPT8t5unXOHhQ9BJZhmL9Y39fupB9sTXcAhPU
27ojEZyjYB+Sbtb1syjWXyZya1jjOnO7B8iFWK++lf057EFodFQTshzGcyPulsncqEuolx2+teY2
CfOKnRpvfubl/peRBUm26EIwxRmVWd3GYvctPuFmXtf6j+Bv0S2azVWtz+Et3t1srm9vfC9GVLxA
ZOGS6tNQd2ndPegRZHASwhQOLrqApL7lLqG71mNC1/2xGgKVIUmG2+/N1CBJwXgQO/58sVtx6Wvr
oRwC9STbdefJGF3EiqmJZvZzDfjvleUL+3j/3Cv8sUzcNplFszt89lJzGC5BZ8XcpB/X+hfBw/n+
DKq9lQw3t33osC2jly7+/GbtWzgZyyf0Jz8WjMqIJMYZ96YFlTTDM4Dmz6K5BAN18RDzj0dlSFLR
B3tpQXAodcVQRSX1s9in0/f7S6Owp//gkPhWdts2e28Bzf+mBAAalwy/7o+tWHYZcmRuQz82GVIt
YhZPleU/l9X+senY78eGlyyWbE0OaT9UPBrTS7bJPLHJSfzuIeoZLPvxVe8cwpQzBxY0ALBIuqQ2
tueq3BNvNf967N8fG/JueM5Bc8Fs4EUG+Mo8Gz/lOfgncqGJQ1X7KpmsA3b03u9y5EGE82FtzZ9r
pWNsUA0tX7PO5iPtDSSnlztfDMt7Nob/3V8TevsSkZVW27Wp59FG8Wfx5pNdor2DVtfZsZ+Won6q
A/M5J97f96dSnU3psu2CZrE6pwGIswF1VFeyn41d9ZfNAGL+/gyKZZLRwFC7gUbqhERRbrfP4HLo
Im9GZH5/cMXfl3HAWRMY9S7gMwFJfNrdQ/+QvXlQS74/vOq/SyFyiaSu25YIM0e/NE5tOf1pFehL
uj+4YpddyW6NlgmO9tMgDdxcpD2x/nYCqztVfvUhoxk6SZrvZuHoZlOt1PH7eztDE0mDtFqQTsjB
Agf1aqJ4yQtdoUy1Usfv74YH+T1pgoX7313KQ6vhT9n8kLwlmt0kEx7bwEElCTUsq6wib19jtNYh
66gjb1Zcu7LoagmuS3CKuzTlhTmGNG8T3k/oDXNRjJvaB41Aunn3bQR5M68p3itrij7H+mgk0nUI
qdZesuGBgcQE6kwUZKbTclr5/D3Px0ITMyiWR8ZxiaytK0FdP81BErSUxtku3B/rsp/bhv24bwiK
/y+juNqFTazhAd4rfv6dbLsZdoOro+lQnHuZmI2MkMHgYqcpIyNe0WZsGVZKLFOzPDeHd2258mnu
yLJPBjT/ioaHvB/DbEKN+5GgBIPL7icnfjFmYnuaSsgBG2wlkTl7OkzPbeYHDC85IJ9C6tLuVghY
TyRGEHHK1jZl2YfVadKh6T6Q2QbHbBfVdgIFiEc8NiaV/FDV7WOOXEn74pEqAq9PVIm30tKV4o6V
+c/zC6NLbqgw7GksZ8if2wQ359qGzZC0oHwZ8+A8V5pnwE2TwCSSQzLtzR7A2d2+VKVgf2dQOX3q
QWH2czZZ9VSMlg7hf7s/CxNJEQZHHUTMGdZqRI7j6sTVKUj2V8jwJkBqnHRZduU0knMabTrMBYNq
6Hzqn/3TcO4vY4K+uaiOS61QmcpQJCcFwM/qiwX65ZX7jRQ/x74Mp/Wv+w5EdZLlMmknfJYBLnto
zaLBrE2KE/s+p+VHqPqcdc8P1TLJFdOiMkffdA5964s4HdJ0RpSdnPMhWob0TXz/U24GBS4a/v59
j5Zs3bt9hcJnA2LtoDj1C86wOUZZ88fGRAy5qvvzKLZDBuTYgJaLNVghjOxaTyV3Qq9dEoA4NCai
Gl6y8pXTrOk8jg2Z+zlahPU2lvV2ghSXDk75j8O4YeoyNEeQPa8WF18AzQX/837yT2XSRoCC51fz
T6CZ/xHC0snsqb5HMvlZ9C0uEYgZE+r+3GlVRu1sfzSFpavnKRyXDNQZJjCfkAoiz4zSpO+L61B6
rxtw39PSniGaoKl+qr5DMnUHFFVQ2sU03LbDdr3w8jsAnfeP1M1rHEdXsvBdGK257Rt7sfwFDCN+
b0adH+ioi287XUsulwf9XG9mDv8xTiTsTA7gfx/ONWikNEf29t+35Ir5MI9NvxWCvYDjEwoJ4tzr
GtBVI0s2jVNCG0Yg+bxZf8BLhc7yEIbAtWRmkpwac7VQHMuJndfsArrD+1t52wtZcpG83Dh6KrKJ
vZgEhC7dVqUovCYg/o+ALP5QbHMYUPeR7Ai+4Vi1dy+HYRVF1xymVUzAmn735+fV+3T/M1QLL1nt
ng8sMze4CJvFVZ2ameao3DZWS2aUqjvfackwty+O0UUT+H2cj73thqgv9boeWsVtY8nEUhMM1UUz
Ayz1xGO0xSX8kj97oXFuT81505jsbXdgyXxSLLANozk+pDZB9hV0seimcPGc5P76K4aXq9+Bl0FG
rMQtsJAnY3+bW+hB6fBLir2VK98ETEMbDeAPQBuR0oZGLtG1riiuFksWI0MfRp0FC5ZlPtFz8AMy
t3ERH9J928cxKS7jOT9BpuWxNZKC8GCsBCHTwl7s9sxwnfji59Y9gl9yLZmHpib10hsuvmOcrhv5
OM2fH/vPksnObAB2cQsgM7/8MrMiNMiPof9+f2zVvko2m/t+wSv0X8O26rAHZQSDr78/tOo4SuF0
XzsbAEsWLnHbP+fETAIefDAqXYZFEYVaMr8MENs12mCw3NUzPe/XMkVD8dk9tbER6yTmVW5BrniL
uW2z4rhLRBNt0XxtPxnJnNZj7J7qk38NNBfAbdIG15JL3NZc5YE92u3Lmi6JeGYnA92a4XKyIu80
n7NEaGCIiu2WyWUC3td7N8zsJTde68JMjG2K7++2ImCQGWUct7eMUSw4SP7/AgM6XK4b9ivU7afH
nrKWXN3uV6i8QJAXEUNZx3ZrXhthx9vma2I11dIcx/jdxVjOI8ErCZbgsmS2UtfVOH3VuMfv78Yl
tTn4IN6H9eKMCvBeacxLdf7l0jYgMA7UY2Bf2/+XaG/P5l/eZ+PcJPlJ14OrPJiSEdOKOpmoc/ay
pOgrzM7LuTj5r9vH4pt9apKShTopeNUySaGyDcmaZvIzxFb9Bvn3PDYedUS+FClnBs3XgOMbBBqq
wBmbAzVnf71/7BV/W65vr9u2zH1LEU4RPOJHUIfUOs5z1drLxW2o8w0lR770ZftUfuuv/ak7s6f8
GrwIMKCARyt57BOOsOvdAS09sNL4e8FeavRZe2MAYgD2ENLctWT6jY4PPjMJdrVvu7DtAMwzy7Qa
yziYbR3sWbUFkuFu0Gl2zSN0Azp5Stam+xTklJ3uL84xyH+fvZZc4madtRkzQUwl8rc8+FbtF4tr
qh2qoaWrtxomm02jg3ANREODWVx8cAws1aqJmlXLIlmuVXb+WomRob3o1wqyuhrZ0vtrojyYkq12
c4VI8DiY1XP5Zn89CLLMzzTcYjv0vusV5VULJNkt7l0hTAtxD2+ed/FMQFVBNKGaYmi5uO12ZmDP
O85MNr1NtI6QGHW1mJfbODnXkqvbE88WUVl4CK1O+6EvOEtq3CzRUgFv3lDbPTd9/oOCuSzZVg4m
5rx2NVuj2HS59h3Ma8CsAmdq7p2obEVk77lmaNWSSZEzmEM8shcIt9ymt0JocIKeshjjtfD+un+s
VP/9mPidH9rBq+LzHLHWsk0JIELxqilKq/75MeH7gbcqczMoLb/k+4stws38m88PDi3ZcNEA0zf3
Xvti5eMagZ7n7PI2TxpO/7y/KKr/Llnx3tf+MIPQ9qVaP3vr15634M/RRCaHg7/h2+S6N0Eb9lzh
bf0yDvMfa7Ol45y9+WsTErgLEWjoqVRxiixS1tN5dhbwQbwchHp2NEX7pb/4ZycpT7pkseLoyEXv
HP3wnrFjh4P9owtBlW34fH/5VQMfGZt3R6ddDFK5BDHWehC9kMWmp87nDxGjAocu3bwVbbdhPcon
9U7+dgv6N1oeH9tbudrNO6h2uiX21upfqj4m6/PYfav/nJa/7i+M4lzK2mMg2mwH33APY2XxmoHE
0R1/VYWjWXfV8JLJjjwvncHz4fpHpB+biwPqHXPSXLyKp4pc4d5L+//u9JH8yd0PrEo757kmmh4E
1eiSxRaDqFrbxHFHgAO28hDkDDO/QOz0MT8s85Rwa2AOD/DQmsY6EcbywW0O1hfrwYMjXbotwFPB
ZiFiC/rhBMhduLveBXnaE1mdEHKkmteWYoPlOvcwEebSw3HW1pftDwckxwPVvHFV4Ylc4J7zrR2s
HjuA1sDYhcPpvgbRFAdnOzbD9WI9+AmS9fpexcF/g2mo84Vmf440pvwx65J5SjJWGlu+YWgz/0HE
W7O8jblm6MOCbjh9maWEZIBGWITAMUwpkJqbzpepNlSyWHcKhFkL/GUBMG75SqwzB9XhQ85GVhkL
+qIdaw73XvjmF8PNXimkJZAyiR8bXrLYsisHFlhYkh4kxb3ZhI51XuzH8u2OFCszUOYwH3KpL6P1
zRWhs//kurKBwtPIwmLQ2SoLB9yVL+ZUncHA8VwS+oMvXmxVra5dS7GtMhMJ+p3aft3hiBsD7WdL
uO8JCTRHUfH/ZQoSNnZlaw7H5Wp1YHN6sbMAAtOhZWtYEG5ziLqWzEFicwrGqALB0xxbJy8azv4b
+94nPJlfzZBFTVQZmhOqShTKHCQLy73/HyggNZiaSROTLq4jCIp+ZBADCHV47tvk+PikY5/eBSTz
VtfgLzqSPp+OYMp6Hj/z68FYW0Y8oZ+7Nuri7Ym+6lgnVc5UJifZlnHv7RG2NyXWqf9YpyIUVTSH
InKRmZysaNK8V1WvJpmopNq2wKr2FZjdCTTr2+dppWBiqz6srvFcCDTBixekvNB9Umhia4UrtCW7
P1jjyepy8dSQJmpLN/RsXU+I8mMks7doO3eOh48RW3XKQJbaduNLNzRJvw0JEciP7lXMyPRlNbvo
vhtTfY50c3NOqdc5mNLnaN9ks1VFq0O+3B88uH1tyMQlwTZtRTB74qls5pg0H8baCudyPU1bHXnr
Ky/LqNeLDh9/+cYlJcO8PFB+1FPriqd9q8973UFY+NXOx6iDB2qG8jSxKg72dFp1aR7F2snQLzoW
/uR3m3gyFrMMFyginXvEVJqAU3UaZOhXbZQWVNW2/JkAUVyAcawMOMRjqmQOcry0CLLlDrC0l1rL
06L6IMlPLAQNVW6GnKdzaPx83YUmPFSNe/z+zv80uVnj9GLcqkjK6rwOyf3zpbhn/nE/78Z1h3lr
iFuyF9dmUAaA07Q+iExo0j2qfy1Z+gpyz3FAY/DLWMR7e3UeItl0rX+evO/+9TwaXQ1cDCB9Nk3M
8SPohhPD0cSxRxx5ywgke+6B8FjKBoPPSLOzaUgLo7vaufFcgWWko5qlUd1cMphrLUFRzFoEbhAz
oGc3qWIjMr4B1XMiUX/24/v7q9gBGc3lTkdrqIVZxuCUWXHWPhaEywCuoC6p0/bYWXc1QHs4XdHF
GVmQFrz/txXHUsZtFf3YEVocx9IzP1lgRvAWJ7YfUzl3LZlNKRgBOWyOsh9BNdE9+7rWIOWmSmZq
1Pb/pY2OW9uLqpPphC7I+Q+E3nQpvz+2Os6/nYExIzr0x2NTxan6MygvA9XEU6p1lwwWda0A7K8Y
2WNPjfvS0qu7avJRqqGlm7mchqnbAwQ0fRa2xtn/5TwEDMduSgbrOTWxGjEgJzLkCRvdc5vp+Mlu
+wJThmPxDpWJBhJxSHAVEUTlI+7Xn1lb0dBvnpxp0cVgx/r+1+eYMiprywAZhbDKAYPJzm3Snavf
+6f1JJIGqg4Q4njk3JiyuJQZbKYDIk5A10p+ypsGmfHgdQn602PDH++Nd165H50c/cqIkakJdRFR
Vr+t1koYEnj3x78dC5kyXMtrg652rb574YQntdeFOcSvgFhM2DBGZNzCmn9rG5rcn+32K8mUAVtl
2+Y5PYoJA/A8phfN3ifbv9r1l/vDK1yFKTObWPMcNG3VMwT4/NmD+kUbudfiV3ExL1lkap5it40O
xZV/bwnaXJnllviIZZxeRd1+dIribNi6ppLbtwveP/8efkB2jVsWqnSFcJOJs6jLv95fHtUfl2za
okElugx5Kpf8mIY/ZuulfEii2TVluBareG2zDH+aL2e+nILxtOkwB4ozI6O1/N6v2yJDjrDJ66eD
JtkL2DOEa6MM1BYPLYwM2vL3hrdIC7KXoXCrdMqsn2O7zSeHPMQghuWRrLjcfFEMO2JmqMHRi0Vr
0oQQsHI0G6s4MjJYC7CUYWtdbOzSeuHSiVNQL5qYRLX6x5Tv/E9Zgq1yyAHwH/bilblNNLtNPOXF
BeovmrhE9e+lmzeDw2wsE8XdaRcRFL3CQIeMVo0sWSqIPaDe2QKL6viX3UydSvOPb2NcTRmtNRii
paMNN1OzNouquTxDuubb6n6iKzTu2QRUG1gG759NxW0po7bKfraYT3Bb7n23Jwagi6hXZk+L50WT
O4CXUQtCU2y1jNsyK+764P3CVVPMP/nYnZ3m42rMeNP9uP8pivwLFIn+fZgmaGm5/YGg8Itwjum5
P+GRitX6eiRg2hOgkd/vz6T6lGMx353aYsr7arWw8bPd0HNBntm0jtioaQ6NvNTsjOJ0yRguXvJt
WOaOvRAAbl+3wBg/1Juuc1E1+OHD333BJnav8AuEFVt98YvT/+PsSprlxJntLyKCSQxboAaqfN3X
5bk3CrfdjYQAMU+//h36e4vbcqmIqC0LoSlTUubJc6Bs9nhmNGeASlACbQZnzc1wy+i88wAoH4x4
qT8+blvXZ9WQa8oQt8Tysto8WPPys+j2qCV0C6pYMmSNnD5k8BFB0Z9ZzpLWk6/gDIu4R/96rvfK
uSuqmfrMwk2r6M7G8vJklMFUEVvTXE45NOiB2HL+6bIbfw4hbaporcKxeA0INg6tBTqeoxtL6cTS
LHd8nMbvqIAt2ppBOYYoySgJATi0X9yozP2/hqWG1t1s/WmMw06SUbMlf+Mj6cPalB62uinbJHfs
i8/bj4UMnixWNFXg1ho0k2xy/GDGQ6A6lqcW5YPvpgTR5TPfg9dqNr/KTlKBmCGbFrw23CL4GpQm
4uThXshHs/tV4BZz3bAJ5gnnDeFNRHwrKV372Nd+HhFnD0GhWwbFesuxaCaQdVcvvvuL0i94c0cG
lOQeG5euccV+bV5YNqQTccZbHxoOdHZxWcSH59pWDJcZY80JuFReghYs/+M4hocM0lZR5gV74Whd
95WbsygY1rfH4srRbw4uy6sDk8MnKYMvj8eg2T0qhgvB7orUVSVfWndZQfMHklN3Kp5sXDl2Hb92
mt4CUHoI4sU4Gdbxcac1s6ICtPhSgValsKqXNZhAl17Egczfd8Ye15xuTjZreHMEFoWxUDmh22X7
ukpx8UB/8rjjupa3Ab1pOTCb1jTsDNmFJT80ATD2QbvjNnVNb9/fNG10i7+RccsXLpo/6nF8yabX
5zqt2GcFnXYQSGyZ3XL6qy7KT7b/5E2GKNbZrKB9bre87rwdIYGTBNle7Z1ujyjG6ddl3/YugO5G
TU+jR87zpkDd7p1SuuYVw5Rkzpt+2HD0+dkqEXf8ZoyHx/OtaVrFYYkyZAZz4XRJt8RBAKGEnh2m
pkyea14xSi9HiYGTb81nP8r6M5N/++XtcdObgdwJfKlQLEk7Plgdgu1zNaXV+qsv/LT2xqgawifn
RjHNDBS+Us6Y9tq42Ms3BjFF+flx5zUGpIKxgIBeQ8BRcK0Ju7gOwoP3nKayC2KO/9qmh0iX23ku
AuDc+W5K4ArGwPjnuW4r1okiTbAsElyXekFOvDEvU/8UCw66rVinJblvyWJLU9El8kkGRoW914Bu
shXrnMuqgIIhep2hDAWGlLTux+fmQzHMnoH03epo8VIEZ5e/E+PxqXZVrFU7Q73HHfB+6YgZV7KP
/eXHcy0rBjnYpDANgdeLtMcLLuyHWexV+9jbqO9YpMokUjYZH6BKPV2rmSRd84/X+AcUlB18MBUK
L+GgmvADL7GJcajcb8Bcn7oV+HNnBEmcEbsjOGWg0DKYIzQ5P7j2TmxHs/oqMqtc+7kYp7B4CaUh
I4LRJ+3MdjaAxn2q2Kze69x6DB1cOvq8jVxvuoGW9nNthMlzy6UYMzGHeRoB7n3p+zJDRXc7vusC
KBg817pizsKxgDpFVTq46IwgbvKSvs87f3rukuAoFt0YjFZlILbKtcAncV8tINN15JifH/deN/eK
WecBKH0IeDle1jLuxy8GOZbi2+Om7+6ZwFOjsUYHCHRj1JD6FnSNlnFkcQtcWPy49bsnF1rfHqNv
bk9uOFhG0WVz2jJuX30zL9+NhTWew9ydPhqLtxcwvZv1CDx/m7g3/8Gx29dybklqN0GyQB8hyH+N
Iwfp5hwXqGDh5q9MNNHjQWmmTA255ECZQASgI6ks6zICQZuJV24pDo9b1w1F2anStw1fzA1JS9B9
UNqh6NWNPfYlJ99EUOJPx32mLs3y+Mq+hdpf5jpgdErZ2AXruwyAKvN7OKLUDcDjOmddJHzD6nfc
091djEVSdvHEVrcKLMNNSd2d7IHGhtkdwIK+M3G6ZVFOKOFZOSnKjEDyp/h7ki+scXdsZDsxfvP2
gadGZiAAN60UBZ5pYTPII17FeG6KmwxPvnd0xy+P1/1+rgt/2f7+Zg93tIfGDODNKXs3Htu0OoqX
/jIdl2Srp9tL2GnWQI3NlEHXDmKprTQEMHsBT/b8J9ur370PacQItm32ZgQO70zPdUvrf+ru/5NF
N6Huvl7+J4ueHff03e9HnvGrbXxvfrXQNRurzrDSPB1T8YF+34bzSk7eEQIXUwTKsOeqTPEr5WBq
F7Og04xf1cl6XMG+IOON7ceNwpNEiHsXzLiZwb1dphg+5wMSAiv+Mx6Xg5PIUzfFxZWcqkN9YnuP
II13UYllp3xEUE44eSoBwyPz13L91NrQ/Kza2Bm9xGtPE9/TE9N4F7XMwzdD6Sw2lNNZ/ak0Y7NA
xRf9LHbp3DQGr74soIgqgWwNeCpc6K0t4alkTbJjjNuk31kM9WkBCnTaZlZrpwtK69ekiwWK6wHC
jKy4voBIag/ToBuDsug1rcIGAvM2TGb4J7h0J5rYr91PkSIcGLfxvsVofJj66MhoGQAGn+V42E2f
TOs80PXVKX/NqIQfp+nY93X8eOo0O0wtAQHB6ur2lOVp0JfRAB3eUPyRd17UlN9nEH2BXHHdKxe4
G9IGw7Pi8d2+56XfOCw1sy4FyjkZ3f6YDz1IJ3/1frFzrtyvEQPT8zbSN77GGjMH4qmYutLITn5v
RcH0WSCSivhn5IEqr2dtxJxv3fKz2eO017lStUxkDeTkLD38dPEOUOpDgcPAqyP/MCRLAhKJ71W8
7NVO6nyp+pgZfDpAcgj/MuvY+lanblwl89n7ZdSx+LRBLbwdoIXGIajvk8WAzBHdfmRMVVzZsQsm
w9z55PJnCh6xUMqhUPRe6IQt2reNd01wYN07k+zc8DXnpqMcAqtps9wD6WjqjxBRrxpktbNgtJMZ
KhY718p/AcR3fI5aSVJCfoY0Wbcdny/Oz/85A+e9/fGrczJOmzcIk1/+Ln2IxnjUN4sJKl66NIVI
TV6m2SKjlYVxiXjhaH+Te3g2jXtTC0xozdyKdb2dNsbrEr5U2Y6T0e0kxfLbQHjgEpI8NSv/S07/
rPv6hcv+n6rfQ5tpeq7Wloi5tChQFywFw2NCXXH1h2xnL91HXAeeWltCKof5pHBxcEFvfYGcROWf
2tCO5TQeJ0gRlO7fpldGGSCdj32yZveqtSY5Xr+tnfssnXh7kq5/Zaz8c3KcL4+b183VtkpvHKRo
KfTXgylLfSrPZpN/Lcd154DUNa2YtFFnbg1Jzyx1KB1ia2bQ0AUVSvK447p52f76puMj9zmvW5ql
YChGOHg6rKV16to9clBd55XDneK9C7Wt2U5n3v0hgHKS9MPjjuvOB7U8RBCW1Shy/f+rdo/XAk3M
V/lNvkMNFMg6w0R+ffwr3SCUVxsdCFS35zlLGzkd5WzF3Hl9rmXFiNlkOmu9bRvQXiUgsjgYdA/E
qTuz1ZIQxxrWpqszO2WZATUpsFB37GMPASh5Ltui8D9A4kh0hwDaCu6pH4raPeUDZAWuLlQ5p3Pt
l8Yed4/ufFULRsrFFEXWB1a6Ov/YZRGtfXtw7B8mWaKgBJtAUCTl9A+AfNFYiKNJ/JiAHOHxHGsc
pVo7Qrhb17O3sjSomvNiG9GauZ+YYZxWZ3nyF4r1l7OYLMA5WOrX86kLx3eG35xmtzkMXb9zcdDc
KVWiYL8CjaQ990Xah0hi08gxru6cxTl9bZ1PDGJ6ebMzGM2p+K+9vfEIk5070wKt9LTif67eFNsc
rGN9eRiAL+B7fKUak/p3o7z5STVMI6+yrkinpkA+ERKz1oLb3eMV150u/8YX3rRuDr1YTaOj55yB
ny53D1Mo4sywT6C/Phfy41BPMQ7+4xw2x8e/1LhRtdLEcd2CesLKENwu42zCwzIPjiFKop5rXvET
VVc2gteBkVrmuro87hwpkVSfCwCD26RbnMz4/vhP9xeGqAhzQYnj5nWWpe2IWhzOkqbeKxq4b4hE
hZVnCzj8p8oXKffMSICJxvywtJ/cvYCIrueKEZqgWGV5yLOUu0MdLXmwoBRWtE/dH4gKKmdlX9gz
xbyAJvyMDRtLqP951VPEMBBz2Qb1ZscGlZUHa7OKVObQ3qzA5fpcQgxNO/9tuqrarEFilqc5q953
cn7plj3ZpftOiaiw8TGrwyLPijbNZZ9OK1TmFjumy5B4DdhuoU8AcP/H3tqLOus2kHIOQyca4rwz
Nc7UQzTCWlDL1VRRsdLYE80ef4NuGymmFjCW2cIXMq2dOWoswEuy/PCUbamI8hGibxmzLeO8WE0R
TWL6axZhnzzXuBI7JUgeQqANG5TJ7iRN82xaT2VrA6KmMIzcKoTsWJYOYI5tkOcTgXyy14rROitY
GtyhkGmHEitmF3HIrB2feT/cQ1QEOQrNwFPtbXG+MhfAX0tzFuPLNBalSERnVd4VlUbu+JW4hfA/
NhIsm3vUcPf3kKfW7LXEaolX21iLvrqiFPcchntXDc1Boxbq+cCzLXLFQcMrkQyTeSD9T9fmTy2H
p5brtZ5nI2NcwMutXWyKMg7bPc2P+8brqaV6Q1iMvjmVOFj8z7w/lhVSOzwA2HWPCkE36duMvXGh
E53bWrhNlmYBKiPJEA/2nv6k5kqkkqvbTuOsYpuWGiqI5qs1vmf965ixGKDsnTuLrveKl0a91dDU
Y5WlOAiizLEid/31jGPwVC710DXMlVKZpRPK2ku7TBDI2zExXacVh8yEOVfrQFlq4GUKCea4hFD9
417r9rnihkVTFRm1DOMMONSRZf6JQPUBFpw8bv5+z4lasGcL4ZsoDeapO/AYFHERQJBPrSQY8P+7
D00RjCFl2Cw06E9haXkxwNJ85wi5Py1ElcIdUWvWeBz+EoiRk2O4Ue7ZUV/tEeLfN1KiauH6TWOA
mwfNFyPIN04bnRkPjyO9PZ51XfPKfhkGoysqBK1Se0696SyCH1kPxvA9lg9d88qeAbrKn2owWaah
AZkIcvbqdwuAv+4zEEuI3ilBcDllxRJkmJwGwNBo9Iouoqb73L1brSMRTHBUR+DakTtGzNgf8MI7
+1EzKyrzr5HlbCwrJtOMeufJ9l+X2gRTFHhCQODxeF01u1ItGwmQGA7bXtapnOvLakH/uQbNJHgT
HjevMVYV2tACMFvmEiOYxyYJqXHxITr5uGldzxVjZZNfZfbWcxQGpEU/Hmo2naANuzMxurlXvLpw
3GGUPnouZfHJCT/0mZVMpEw8sHk/HoBubuz/epvWBdZtyyikbkuymGTeFOVtvtO4bnYUe+W90Tfh
2tTpADL/vD0QApFS8utxz3WNK9Za5giOSLst0mGG4krSVWvuJyiJqZqrLAQeEo9/o5kgFblAM2do
g4XTtAjXk/DnY9nPO9OjCbERFa8wg7soo5TRNADD0zxeKAiLfJOdlqmOoOx0oNkVQnzILiV9UyTP
jWe7o7y55vRGsIDtRdSpTdur7xnvi/XH45Y1C6JiFyyn3OrLcpriDk7jwBM8qg3HjMN1D0Wi+8P2
/U3fB9zIxpCj70vxcQi/CGuOiqfYggKiYhTsPmAz8I41SLznbisoOdeh8enxzNzdQ4A/KEZWjPaK
Mr/QuY3dpbB/OOKZ0D7aVewLEqIzJ5bn3Pzla0mq917R7uQB729NNK1YVyVa010ld2/mh+GwyTP5
74FZJBvH3pnuUTvfdW/eb2nhzpL+klHCr7gHTqRIiq0m8YORD0OBKEa70OBEhiVke87u7v7B/5S9
H3DbDa2GOre+S2uo6uRmLNw/H6/x/XwCGt8G+WZzln4uILqKGVvzG677KDr+mQ8ArIaRQ11wQYmz
7YE7IKsPGbmRsYszyJACw7XnTLbN9FvuE/9XjGOtnMDJ7X745p7+V+iffTa+bHCe8mMRP+fS8Zdt
i78Z5VgXw+TkhXsToMpuTgXAQ/L4eAZ1q6McdhYPumLMDOe2+Hlc59+c+c+Qvz5uW7fTFAuU4zID
JI3FGdZ04V/4hFLhKlp2y+U1Fq5macORtpVvSrTvOy1yEXz9VJcO+fi497rWFWMcxqHGQepsrTfR
QFji7xaza5pWk7SeC4qdufH7b21vJO7kHcphD+KtmXM1R9t7lKAOc3FvHphNLo4LymcGGYArJYMf
CZfseZG7gRpEGBSrrgwOfGyBIYyzd7DIjQUfSNufhulqhfEy71Wd64azfX+z85HLlvZi+tnVtBFq
6oyj3UxZNLQymrLqqcs2xqIYMWubkDpZBwchjoNzXCjHy/KKEe54CZ2NKVE+2RszQJJwEoN8dbOz
zQA/vz3epJqmVSbBzqYWirO97Lrmy7tJuB9kZkDLadq5aes2quIdym7Mctoa7m2R15pch73qCV23
Fc8wVC7lIqDurXV+5k5StlYU7mWvdW0r5zNYyakFYiz02e4+TAuK04T9l/C85PGM66ZEcQsWWHaW
xcWMV+taHAyv6xO/bdbj49Y1nVfzv6EDXmzAjdnVzvEo6DyeFosXgKa52nkPawxKTeraEiqf+QiR
T6MeqjOMeD6VXe3fvKn60ZjPkXB5qIj8r90Wc9+PgcPpZZzKL25hfaY2PT+eIs0CqLx/PKtxpEz1
kjrNmrRdmxDyVKwfvd5W5Y23aRc/6ChzsLZ0EhGvIcU5NfVTcVq0vg3oTeugKwQB93ag1LwCDpe1
2Xsw1eyhVu/nT9G8YqsmKyARvKlj2/2PBiVDC780WZCIZUTm0Uat/I+wfudO/Y5r0G0k1YQHD9zE
uEDeOiNbcbK0ebK24BqNKsdb42yZcKF/vOC6a7Gap52sxgLPuwwvRklPcgCteJd4m2ZX2EStBKwZ
hROZd85BTCXsp6p+MZ2KnVcLtAOXYiG31gAxKwhFq+IpvTTvt0xD2ZjGwGhJL2KmRzH1ALQb73x3
j7hJ40PUbMPqZ0vgB5Je2ERP/TJdOjM/1gHbeaVo7E9NNxDUjbTg8lxSHgYRpOtP1Nw7bnQ9V077
fF2cue2YcXFMcq5W/sfqjLEh9/K1uuYV83b9vs0tURmXHKqEMXCEAGWU/Jz75uHxTtX9QLHwoBmm
aZ44uw4sPAm6xM7svF9YvnM4aEzOVCwc7KOsn9ZBXF3QyuBRg/oEjx8KLwAh/mrtWJvuJ4pdO07u
ttM2SdywP00QG5MkTFZDnL3xqWIO7H/lhJ647fC8LY0LeNKQse0RXfNe1+EpAgk0r1hubYNIzgzp
nObtGFu8O1q1dXA5Sx8v8v39/1sWoqPL1NYol7sNwQBhbvlH3bRPhRZ+w3FA7m3huLWQW2F+AXnu
lfjth+c6rZzHUEkOzYzW4koXKSFPWjR+8H4YvXl5ausTVcY1GFZZZySgl971R9DFzV8qi/CtgP/b
4xFozrffwBzCnbkxD5Ab88vqCgkRMJNCP7Axj9wCw3yQx5AujEaWR/b81+Nf3jfn3/AdgxQ9kBLS
uGBwJ9cIzqIwzpbp76z2Nve/xw5+w3isEqkgo8dNsijX1JsT2wZ6HWPxEfOp5j3FSN12Vew575yp
ajLPvY1FELn85Hd7gWZdy4oZ270/+WEzklvpQRDYteMse6qo1iOqqCsl1ujjyGdXAp+KimCLHHo6
PVXd6REV0uGG+eTQqjEuRVB9qubsgw34uCm7o2d1zzkJtTwVqpwMqaeVXkKUHzcRtFjrIbKLPtg5
Crb01Z29o6I7FiCOiFuH2XUBVxGoqNxqjQyJEm3sHzpNEcPv5nnH9O4fCURlDfQD5IqcYBbXxUae
21j7ywxiThHSCOfd7bGtaTaTCvwYWjKsBtSCr7YPqrcpl/IUcnfvxqVrffv+5uo9V42sWxdvQkB3
jiBmPk4Lix93XOMk1OQu82TR2BRP2cLIr+Hc3JCUSvLW3Gle4yTU5G6OQO26VQxeDMY/BwbCzV0Y
FWMRldSBQs3O8aBbYcWUi5oGFQwBJzLtr24QnIGcO0B9KPLGcsfb3a8ThdUpx/LQdwbrFkyU/cH5
mZ27U5B679yfG+EezomdY0j3FzXf64i8h2o7IhZ9spHtZoe8j/K/xnhKnIORcmvnP5oNpWZ+kRJx
jXFbdYmgecb9iLk786SxbDXzOyEq0qOqObsOsxE5xIjX8b2LUJTpicjveSzKKuLAEDy1e9UksGx5
SRYLN26va85j2x84rmRC1qfHzW8RrjtuSk0CcxC0VABSuLcpfIXAXe6mXbdV1n10+bF4DmLoEbWw
PaNhWfZhSC9FJy8rrLvwp4NbQbajMHfUBnTrrVy9/bltjFay4roy2WBNqpzL2PbbbOc1rfEiakU7
gbQgMBaIo8rJk0nXyjBqu5olJoO+zeO10A1BsfGG5r6VlQOinNU6HUp7rs6Dm5fPnREqu2AvDF9y
cApAJN2i0er1SGuzlPBARiPf4xjQDEFNC5PS5nleS3HNltqIiqL9ihvnUzla77e88NAubTHy3ruV
QhifAw835cgAQcIe7lbXeeUKzibQYRhmwK5IeqaTAf6/YGdzajaPmgMOJrMnjlWza+WHl2VhH2sE
RjrwuDy1cdSa9ZkyTkqek1uFxycolVv2PpxrZ8dFaI6e31LABlRyc3f2bg34xP1FXKgT/j0Z0yWv
us+PB3C/kgVLq1hvsxYCumIYgXv6X4k6f2n9qEnALn5YzmEd7cH2dCuhXLaBiqWrU/hIR9pguyLR
Un0v8j12NF3jigHzygq4C6mQG0rVItNAkoK/mGLnBqBrXDmdAfyvLLRPbmML4QQW8THe1QTStK2S
CjrtOPX1ip0vwwUpwAWlp17ZUpQLFXvFwBrjUtVhMzLWQ+tQcV1r8P9JKLDnptgLQOr6r1iu1Tfr
mqEO/eZOKEphEe7aAduLt+h6vtnFm6up4bOlAyE63LLLopbYse84O3dHzelLtvG8aboMh5WKKccj
ofrSozaz9hEF/iWb+eSFbWw6/nMnC9mG9uY/q7U0c+328P22Y/zBx8z3o6XHTx+br276FesFLU62
OCvy9w2fupNXj1Y0gx/6sljBsDNTul8odotrae7nXcmv4USAM58OzUASM7PPj0ewbZQ71yBVFNbH
Sz+kvBNXpzUAxsIL3JHNxayG920enpZy3fHUumEoRpzL1rSbnLg3vzj20zufx7Q/Ph6CZpuqLIRr
7nCzWhBG4Cb0VaJ1kEMXUwc6zDubSDNH7raJ32wilBh1XHbwbsIxkdJhp3JxfvisPyABFgt7L2Gq
G4diy4iviKqbMY7KTkR+cJ+i7gfLumLGngWqBdFMxTVo+dklIIEVxqHv9l4FGlNWOUMCxCtEaMAF
lQhHgUX1ask8KVAFXwbNcfTC1G+q749XWrcQijUX7RrUbjAiyuwuf/UE1CFkOhZF8clflnOx7gFP
dAuhWHVBXb/gzlBc5WCAmaCfzbizkdd/PAiNJajgr5Lks9ObOIhl311an32q1jZu3Wov9rUt6x2L
VkFgdEJuk+bbclvLkTNxCCp2DIo67mmw4zR0E6QY85rXNWiQF3Htcz6f53AdkimkO4usmR+VG4QM
nT/T7ckkwvFlcTmUgKsw6axhx2drXrEqD0jODcNdBc+u+dpGoJ89BBw0JxAcHmeg0/0/A6sHDaj/
nHNSIWaVyYtKjA22LKTfxFjHTb9X4qGbKMWuXU77pZ7wMBOWnbRhwA6yJTxyWPDzqZ2qIsjCqbHx
SMblHSqyX0uHIcAsPoPuaOdk04XNVexYL7lldRKXgBwh89kMIwnyN8t2wKKeJU5FIwZNQ8tpIlz/
dv6p2bkqIUhHHatnzCa33j+hbqvP08dTpfFMKvUHW6yuEZXIrjVguk0UhPTLvJADt8oTX8KdzusW
XLllt5Zrz7WNBZ/yr2IBq2wb7ZZS6AagmPTsTI3wAiTw2lIyiKN4c0wNZCwyZ+FgxB77NBSQ/n5q
tlSQmdlZUG9vLHEFdhBlpDwt7SVumm8uiJSybC8nqVlrFW8GoYlsXlBBdPOpSNY6O7cos308AM1K
qBAzznq7dMzKuxlY7taWsTDBJjObO0eErueKZXs+7l7ZapIb3pycnkE6+7jbuna34by5yDDUnfm+
g7ukU5qR4dbRCIN7runtl2+a3rR1/MqXmJEBaijXOt/hKdB12flvuwHCdAQ8xPxq11mUsTou5FO6
Xh5RCT8QBOJkkJJfBeuTfBUxfnE0yy8MZ4Hhjt8G48V8rpoQP1NtN6cTqFZqfnXr4n2D6Hid7QVB
NKb7L6Pum6kvHJr5xVDxKzG/DJ0TjUBscmtNQGUi90TWNcuggr96CWewTpl3s72r0f+Se3LZunaV
q7XHnaD2g0lceRZ+dCyzT7KV7T2ddI1vE/ZmYrx+MKUEjOJq227E+wBMHV8f73aN/atALz9kORe2
iWcll/PfRsVm8Dx59s1orc+P/6Dru2Kqs1MGJSewp8bLkzJHFrObksdN6zq//fLNtBBuVVMAmr9b
J4uYZuF5RjWOzcPn4sUq2KssRgP6t4jbl6S4uYbfRiEdj+vS/fVc9+3/dr+wDVZbcwNa6KBKxJZk
zwzoYZnP3W1VRBcZ3IlVJTbNNPQ/SweRj5HsgSh0M68csiMxqzrrsKird0bwfEAtAN3FI2t2jFok
Dozd6FkG826OsI/AEx0r8VydBFFhW0Np1k6GGoYrpGlfA8MAnC78o+Ll4akVVWFbM23mIJ/wrJOD
+MGkk7RT/XWUe5RUGv+oVopnfiN7d+IwpfY4iINl1+9N951pQElteOpkdVAu9N9NCcyHPVZuCZEF
3zzOtIqQzzg9np2tid/ec2ha8QST2VDXqtB0gNrfiLbte4vRH63XnZzs2+Nf3N06+IXiEYIBJU55
DumZGVSMhQMZhKfqotGycnybFi2ydkTLVW19JSI4DOOeNPVdY0LTih8wDWJIavHqxXbCIoLKUzwv
4oM5Lc/c8dC+cmJPZcsyOoA93eqci0vN18C2/w7DPVJP3bIqvmAKCJUhhYgD7pHpmId45MyfR9r9
QfhO7kWzqmpcbGZlXQu5gv4986+eUyZOtkcGpmtaObaHno+yszH3bGAH0+wPom13LpKaeVGVOUJT
ZA6HKvhL23+bwdMdzB9dEHOKvWyCruuKpfqsWkcXXIAv8O0tu/rCZOZhbGckFh4bk24Air0ixe/a
eQMdNlD3QTiuiKuaJlBdmfZ+oBvB9v3N+W37ncPseoFeDHh9fM86M/8pcJMTuIq5DkEI/T9/E0s2
1nPpLR/kvO44eV2vFXOljrc400boj+ted/AKasQT3WMz0zWu2KohKwv1sZgSX8B5WQQ8Zv88Xs27
hwdmRDHTwKSSrAtEOlwUoTHxaS1/EfNlDiEE/OGpP6jxrnA2uFNMm0RU7obx3HTWdVymMmLjXKU4
FyF0kdtP3f1QAKgYbmg44zxvCkmiem1plPOv7d4lQbMGaqTLM+yQmSXEQUSLgGzNEc4hy+3xHGls
Sq2lrIU1LqMTVi8TnaI6e+eaX9r1jzV75s6HWVFM1oLoksuyrHyx3OZn3lbfaGU+A0lH04qxBpZT
cWjZli95hqpPl3bdX4td918ez4vmDFTDWTPN6TgEFGdgw2uwJGQRqcos6rmxcwjqFlWxWjJ5NQMT
XfnSAyFwDruVXUg7PZU2xuQoZrv6BrXXDicUd1wE+96X+aZiljyeG13XFcsdTWr1wQx1lWI8TdM1
e6pAzAnU4NUMHkzqcFa+4Ppx8mWF3MBwao09nnRNt9WoVUuLXMwS6j2izpwE6lrkxR7ap9Jw6Pzm
5t6cHa4zrKjwgYJhMFeR+7dtAtO7h+LRGKm9fX/TNptmzwNBFm6Rzt+ckIiRb9Pyz/JUcQe6rhip
X+aElJNXvCwhiVBrmVTTU+8yNL2txZue09qdfSeE0Fhu8whVeV3XxcZeqbFuQZUzNR8DIDw4psVG
QQeZm6Q19ngENIeTGsGiK/fBWMvLl2q14gAlYT45kf7zUGexb+04MI2LUQNXXdvJis4GbvAoTFmy
6vsERwDQxHOXVDV41a1iCnkQ4OTmdXGYm9W7gGe+eX3sAzSdV8NWU923DOh2KI6uadOPcIxxMPx6
3LZmXX8rV7SWtRgKpFNDWtDIqIIwMhv75+PGdR1X7JRN/WJSGx3vQIZfXay/uf/puZYVKx0bb2wW
xGpf+FzcHFLEq79c6tpNnmtesdKconJAgh/oRYhzBwl045Wy4+OmdRO+fX9jpaTAQ4wIaNNBJaA8
2m554NKgp8eN6yZcsVLhNXno5Oh364qTbMoI4NPXrjR2+n6fDcIJVArZcsADrA5x/Z3/QNomf3Xj
Jp6v9qvxpXxnnIKreQ52Iua6kSiHquWYLcoq4G/A5fqPWQTHpez/ZLazk+nSrYJyrLbUCpeJYCBY
jKMsAwAgnjNWNYAFcEWVIV8DWUPzuzf+8FB53fQ7N7z7ODsnUENYIusbx86w7Q3oDUWbFhCSNhCB
iqaj/a+u+t78aKZfDWaNyJGWBofwfbNWEOv4jnrdA513SqQ1k6+GshYOOXtzgLe0gj9R23qsmLWD
7da1rNgtL20knHo8u0s2XgqEbKImIHuhlLspd0y+Yrn50nIgcHHraBeOQqhR4A/5a9/PB7i5BJR3
v2akNKea/3hszJsvuxMyU6sRvWHqXEE23e/ql/e3V+KZvMalu+MqdFOl3ImzgQBmxOEqVvKzIt/q
vfuTdo8qluugqrtcIDj5AgrO07ZFy1PwDgyO0HqSSXEiyePZ0fVfseBlDoZgBXf+y1BAUm+wE9nu
qSL8GyX/feZ9lQfRrXjVQ5Lu/zi7kiY5daX7i4hgBm2BGujZ7rZ9+26I62dfBAgQg0Dw679TL75F
P7lViqhNd0QthJTKTEk5nIPLDk8vROLyvD8B9wkmllXH8HDLAiIVUzrsqT+CTK19pFv7s2UN2pdq
aSrP+Vw6kYoqvS6X2pMqhK5WdnQsrOnNQvD4xpkrhy+oTcYodhD06zb/WDc7an2pYVc/9zuRCihd
VHPlWhcqaN9+HEAMj7KJXXy5LvDP7SlS0aRlGa2FmPAmGae7cM2t0Eo6mgOFMrk+/iX68JnWKIfv
gAPd29oJMm/L/2yV/RS38o55yMH45fNI3/ogNkhJtxLFdoFBA9gtgEY+NgBOPjdNC3g75vaJG8sd
BDfL7+sL0m2GYsl8Ju3mR4jpTOOY1eK7Nz2w+KZjMlIbEHu/Q+mEC/NtKzcBJWvSbkOKthzDXmim
rnYgeoj8VUGIqXMvK4smnYa7hd7U7OahO+9/r3BtL2pcm3E3cS6Jhrh+8IRnOOE1dqu2HQJiCSAL
Fo7Gpdv+QiSkTsBebNAanUwUs3XKeF6iDSHdNeB4QPzcQHMd3oSrAplcPvrhWru4W29t1oVyuV6P
fkcewi5pts2wnRqFV9FjHY9YPIwhcTSQfnHdMEfDwYWOVCaU2Qbx6ESvmO8aT4tlz5c3HJ/bjMZW
kHrDYthXnewViyW8amXgwR8XJdg2noSVNqZKQN28FSudiiqSosCdcPdKXKXiYzBErzc5ALWjEMry
//nAUqLV3AkRkxtDeoxkZbiGa8SiNhO2IenYMCCxtohTFR3C6WDf9s6K1AbCti5AArGW/aNDZP0W
e/t8PwYbNzxPNEJXmwhLr6irccOzed7d84DSyyg0lU1pdF3tGAyWYAFqN6KhvvybzekSvS2Ibg/O
P9f3VDdzxVB92aJ3rMIpFaJBLUPOejswbpmqIXUbevnqBzdQeF6DLhoL4cpm/DVMw4k09qvjmwhS
dMMrNlp13VJ7NR5X6xy/4n3Ikhho70fPE5bBUHXiUQy1sujioWIFhmpND2jMwuPHMgSJdJNXDBU9
xRPgCAb7fu7EBgaRSiagk7QeVmsYD9c3V6c7yqWYdP24Az2zf2SgmQDAatCNSeS+1SbpfB6qi9T+
QDIAv78PcfObaZygrnw7gHjlB7ru73kzhuAsN5a1afZBBZHtY7F1ywSPT/dqP9t1U+2pvbvtTewN
XqTy3dbLxrnNoEmAkUrmoDm4gQlyX7PParfg7E8FqKRwh62sxv0yVyF/3mp7SVyCl8r1fdZJ5/Lp
D2bWOCSMZ4QxH4HtWmWFa4U5Z36fXh9d9/5RWwbrwbfWBfwTvyJ0kgWsPtr+0xaTdLj0OJ1d+Z+N
PbgAKO/RTXX9k7oFKYYdUdaHZdP0j8AZkVkwogFPVDdRmWOvFZuO95kMILdFyI1EGRorn3A1/H3b
vBWbll1UF36Lw3dqLaBXd4SxvyS40w1i+TzkEHmKPXu8qJwoWtxTXfegj0eJQkvQAFP/EDP7hWjH
D1H+XZDQEBLQKK6aEyK7JTc5cRfAEOig2iyZEN7/nGsTX5NmNWpSaBslRxdk5Z78rTi6W/NUzzsg
4/v4+9DRbPK3Z9qibT2Uv27bHEV6TiRJu4i6f+w9UGrUIC/d/ro+skZSasNlNyFOvkSXB5h9nimS
ULwgT/623rYRarPlNK4jMMApJt6XyCY8yso5mRprdFO/uPYPrqNsu6itKG4uQ30uhsSP/omE4YDT
GLFaPuY2QHMNK0ybImu+JiaqOt2ML79/mPFobfAOJbaxsOljN9E725/vG/Qk3LaXl9V8GL5e27m0
J8wa/Tqpv90VpcjABnh9cJ1IFL82AViYN8hSPhKww/p45hpxyXUjK04ttAmzehySjxMYV2z+rQJI
4G1zVnxasZZOB3yM/nGyXir6LTIFZzWXk0Axx5iWMxtK5MnFAKQNkJkjTRmXJ9u/Tf3USrFL8SII
FyARQbasq+nJFzc1KHuR2js5ToWwVhciuRDZzW6dsLk6+o3pWqvZS7VarPX9gu0dTpFuRypo6vvx
jHSraT819qN2ToKhmPpDCLmD6nIDasSSSCre6GrqydfNXrHPel9Hui0Lxh9QuhHz4N0aX25SRZVt
vfUaJ0QTAG6BNX1Hf+zbJk0XwIu/+yRapxaJOWDyiwE/CW0pcIZGQUbplm3Sf6R8zjzPhBWpE45i
pjsIdYD+jQeR5S4sK/jGDlvrmhrDdVurmCqN6U5Y0y7PY7kwiax/EQ3t39JCN+tLGTIQCV7fB913
FNOVFveGdevd09CMry0vEicqLnmt1eAmNa5BrR5jmLHldbFz2hj9SglIsIL+bt7rO9ylDG5e94n4
f908wsG2bw012C6FxOWjf2uD6NRVUWoH3vG6lDR7rdaOSTTRB8D9c06tjb6bOmoT6TFDzkyzA2rt
GPooRtDXISoQ2U7a8vZoRTypi+5w29Qvn/1wCFZN26MUFsP3JTv3Mf3mxSY6B53gL9L6MHTdsm0H
1Gj/KMRgZQBDeuEle+mj4pUbKRB0kleOWYECiSbq1/7RIu5JcL6kg1jKG2WjmLDgVhjbQER/dABR
kQT7nInQN7Vv6fZVseDeF0BBZBh8KmWysa81fymr2/RRLZOKIt+TwKR0T6XwDtUwHB1pQvjTCFyt
kupQBbRG0+aerPCfKloyUZiMSCMQtUDKCYRbTZV0T86M4qshTBp0+RErNFxudMMr2si2KQib3vfA
pkNSAIyfS/T5D86NN3dXUcR+ICsd68C7J617KP3+CIrRA+9MMWrNoaWWSnEq+th1PO++7uunytuT
EuHvca5/h0WbDL1jCMvqPqMoJWKarqzW0T0tSGcdxrZ7AZqsm8Q2/Rf89PcS5NQ3uR21bsoldihJ
CTWSpNkTGhW/+cBue6OpVVNe1xcVLgIuGK0FIEBk6oLlbwtMIRiNIqmFU3sHHijPhiJtnsgDl576
sroLjW2/uuEvW/PBa0akX9ZqhCLVCCv4II4Nyc9Q3ETd6EVq5x9QylAptHZ4iYcr+GmGBHzGz+Ho
HzbGD3W73XYjV+HePZd5ci9n9xSJbcnJKOt7hjjGdd3RnCsq2vu0UFnRAneSzl/xbuOpiB2Ea4Pf
TYeowm3fUMx58yriNBE8aNAGD2Ru7lD9dKii4a73TKD1GltTS6qA17gusscnWDG82PsXAeJgby2z
opgPvN+y6wvR+Gu1H7DpGUL+0q4fO9tBPUPY2CeP4f11ffTPMRCgT8r9kPdV366sWO+XgH4nbZAN
pDrZC0Ai4sLZX0TVPrXuvB4sJwwTm5emh5NGB9RiK3+hnZRzWz965NlhX2L5ZE3HzdS9qrFBtdqq
swK3mGVfP9ru/LXtgiN3wge7HQ2XXs2eqDVWsWfP1cAwfDzMyQz+cttUUaub+EVcH5xH6aM9E9Bf
uOvOQz7L8RSPW8qM8L66iV8++2H4fhk3JgJ41nD1/QT3Z3EAdLQp16sb/fL7h9E5DcEkSZr6cVjc
tC3kcQEbwXU91Q2tmLO9W2RaNlY/Tqw8CjjV0v5xw8honFRG7lDqXthxy/O5A4Xv2lc/gpkZHN2n
s8bYyv2zKWRssQpspq7zuPIvUWR4UnzqeTCucsqXaxuEe4Q5W2UUp0PUHAl4u9ZhGtNIDOd4uunO
hQ8p3mHegjmoVixgr0RWjCzrhEipY0Jh++9x8sdTHq2ll3jzB42pKmfFUbyLPHaXpODft+ZEozZ3
KpoBnO1rV/CXAOhEfjsehGTnIGZ3yJoDjLpKwdpwuK4Bn9ocJqG8L5uFgVuBkCHfV3BwgVIx3WI2
JGVgOrN1H1BuBABhYR54LIa85N6xKoZM0OqOt6arpUbL1ODtWE5jbYtN5NNQgpnFv6MiNCTLdTO/
/P5hfyS4voPRo2Nuc/QSsunOW71DzEyFdLrhLyv6ODwyFntUQPJtVyEXz1K2kXMr2uy2jVVM2xIB
d8OlGnPL3xIGYp+t9bKVmhB8dbNXrNsGHFjtdCUOfWFlEecnyuhJVL7hDfh5OSb0UrHyIqi3JWqx
r93mPLnkwZ3r1Iu+EP++LJ7toEopKnWm5imy70KAYAsTs7luXYrRt9vix4WLXamZyEJCD621HMrO
VMz0eY4Szd6K0e8jyiedICjyvuNHpyZ3jDSHItiSsDwVLnCwlgd3mYDzb58Ql7zNFatx4HoCWxro
a4t8AED4hW4PlTeGoTXyUmPA9exF7hJ2Yy5ZkPO9fED1yrF1xtNNWqwGgb3B4qXlYni+99mMJr6q
ZNls3RQ/wm5cVvXBBm0ej4D2wNUV6JEyacgWfFlq6RhOKp1sFAv3UM1d1OUABxIvd2NYZVUFzk7f
JBuN61NDwRvAWgYHcfGcjUEylb/n/qa8AcSiGHe/oITfGiH1ncpz63fJCqJsUZgSqjq5qLYNOO7F
meBYgbr/HBGZFXP5SloT8v5/3yCfHKxq27BXDkUHVJ4RvOrLV9Sjp9benABC/bUtu/Pk0+9B/FfV
l5lFlnRuxBt3g9vUVQ0IN6wASw5px7zAYeesU7LS5RgupeHBotlxtYHYGkriiAYK5UVbl8yhb2Ue
oM8MpqwbXTmpW6dBKqqnS96I4WAzCQIkekuDA4AolJu9M7lICYsROy7DrK3IN69eDKf05aLyyWar
7cPhLpy9maTI3f7JYs/1aKUI8wF7vwP3yKtvm5g7Pn2zYQmKMVvBvPvuyMc8GouT5ZGTS8QxmGHU
Pv1y3dnpNkA5sjd/98sI5HI54V9o/cbZjVqpmDMgvMKSBRgXuJd0+d2QnPe3ubg/moj9OrAHZNLy
gIxvbJYP0xqcLdkargE6iSinMVumaQCH65hXnn2yEMuzUR12XdgaJ6RWjbjlbLtWG4u890gh0tia
LZ6GwBMejnXkzTfxHwEnRblfyxiRQbQHjPm6FV8n5p3COs732xqWMbxis7KLa1Ct93PuyPZ3ERFg
Bkb723UJaYSvBsvRTTj1lUetvF1jGs9pvVfIiqQEaDXFbZ9QA3r9Ei1lOFNofOceLLGeZW2qBtPM
Xg3i9WC9GSjKzXKH7KmPUDZC2wY3/GlBELBpLp/8cGsY+nZb7TCa84V+q3wQGQB/pRa/Z9GilaFJ
aPnKJ1Nlqm4Zik+wG7kR1HPO+QbOj2QIyv5pqRbb4Jd1RnD5/cNKGjkMhai7OS9tN3PgOsVeH31i
sjGNb1Zbu2dvm+PKg3ZS2g5JhEb6GHFUm4QHl/iHxS6zsPQP17VVtxRFUCiVC/rS5nOOXpzjMM9H
1G3dkboxeCLd8IoPdQoZLNZWzrkVl92BDM2zB1Kfc4XiMINWaXZa7fUGyQrSME475wOd43QP5jnt
h8XQSK4bXHGkay/WyHIIdgJVebPrnNhmKvzWbLKasADZsyPWBYbW9P9hrE/AsZt06Muz0P0KuJMk
KP5zfYd1Zqe40qpuSrZsMLu4+ddxv9vRC9/mrPPaFFhc1vrGbgOqhYErXlWAxUV0UwFdAn0cHWUW
LsbL6UUfP7mvqIHzNphHnJh2cS4aKzh4LXgD3JZ+LYYxXazhHlCVwIZYhzRwy4wiucrRb5SVSA1X
Yfz1uiD/ezp8NgflAi7DbaVTD+gr8jrm7QEprCxKcTk7gDM1DVOWVd9Iyr5LdD5WxyB38Xc+YTqn
8TSdr8/h855syFjRSOEOE3DPenJeHf7g8DiZL8muspnfKGveK7fO66g6z4VkoEEd92Szw+eR8W9L
VSWV4KbwlOZap4biq2qa27UOyJn582vTV3VySeKiI+2x3KK/r69VY3xqQD4awIjqDDs5U6u2n6u5
c77Yy1QbIB819qfG461COjEIUhE7Kr33vp2fEJ3/iw9gAm159Er4lth1f+MLRO2BlhWhoqUgvF+7
8bhb7TEuJsNZpDFvWzmLrFLaqDOqBSJKQbZYz0Xz3Qd+pRv5qT+vCQ6qZGtuwlCLA7UpOgC5Btso
LLyzw4NVc6TtLYMf1+2HchB1S4/CuA2uFjzBSSyzCMEjt+ySqDuhANQFY/B1rdJ9RzmRokpOA6P4
zlj97YRT0lpDyqo34fwm/IWLG6/gKinrULfRPHsFOXveSA5+GIYPYbSZ8BJ0pqF4gbqdhIhcLGIT
Y9YXXhawzXBia+LrvtoOXUQ98kd1w/KehpXYEu4UNAwyEFDTjeTC9mbr73ZtG/EumRvdW6VTOsns
gAo9bcvBEzQJI2oNf08gIWDijheiQEpnrre2fKpdp2QGxf88DRn7akv15g2BzQsYlZj/2bGTRUmT
yY9BVzO+292SjOuS+OH0yHbTq+RzW/PVPusNjJwdMMdFXiFOwQCzGsQVMMDXgz3Xh856ddY2rfaf
1xX186uTr1LAssHx+WbPC65Oj8R7EF6dkNjw/vxcf/w/Gq9Z7w5BIZe8n8lzSPwHMt5U4oRduXzy
w92YAmGmtqIV4ZCOJhv/xlZEFcj7dZno5q04CZR6AfJMYt5l5YA6C3TsprJWrTYpfqF3Zr7FLsQd
WF+kfOVoEGrYL79COns59v5D2J9ZbxuMTLcO5SYxdlM0zpNY8nbfThQoi3NvojLVqY3iGrhbyJE5
3M4dbzyj4ObktS+9qUf8c+fpq43WUYtqZXDV2LkXrKkMv/otSA+IyOLt1XV2YNO+Xd9nzSLUnutp
J6IrqtHOg0s6AXgDIkY1jzSREmjEr/Zdx4C6KcIYw7vDmOGxc3I7L7s+c52ELhemD+rf07XhtiAi
b6L4FC87QAdOpJ9emyFOXWx0K35f/5DGF6kt2A0Aji0XjXN5SNt8AZT/MHydF3Z2C/+EUt3Eb97W
0PQi1e3HRZAfVrVZrRCMTHY+7BYqcOynVdYHc1BJtx+KWbv+VI18EMW5iZcIzA3736uYbruz+Crl
6xjswwoE4irfCR9SagUoZW6smwrDYj9WLFnA2GRciipf0ZCdeATAHo7j8MQt5U0glfiEYtFgZCf7
gJKeHA2RYyIHMSdiW79eVyPNzqo92c4oxRbOu41s/XZw2vJ+3yo0APL8tuEvZvJBcXgTOtJebDv3
ASmEnr9DQLY74dCbQrS+2pjt05ZwxH5XVJu5h6ioc68ek8EvDW5aJxzFmFkMd9cO/ZrXfDr56G8u
e/uweqaEjkbtVTrXDfCj5c7HNZdFee8H44sLQsjrcte4IZXDNbSXjoC7wc17v0h55CaF1QC5S/oi
H8ZnQKHfdpGIFMuVxHW7pqjcPIzaO8vmoDi2ppvq8WJfZXGV6zB61eKveSzKQ+dxIOL1x1UM2VS6
NwET4xuK/brBRKZmCNZ8Ac90OLJ8DYhBOXV7oNitG3W0HVtvzUXz72A/j6ibEv+uFUoXyXkxdeFd
VPHPmISv9mgDNAq0Bbvl5D5YHZ4Yk162k57nfuOSw9DF/1zXJ42qqg3aYW07vk/cFfF4O6NbkXRg
Iro+tMbI1N5s3953HnRkzaM4PHZ7dAbSdcq70jC8buaKDe9rTEaA9a85Bzge8fgLUC4MT0nd0JcV
fXBufi+blkYQCq1R6eRvqW2b1FInlMsnPww9SLsHXQR0p1tJBpQFJFybbC1NcFo6rVHMdg8JC1kE
WKQSOEJLfCfrOXMQgp8McVPd9JXLtO0LGkiJPe3BmNj3zblf6GHZb2qzin21li0EmtAAYAsIvg1O
Y7kfaG94dOm2VLFZrxaceRQjB3uV7LtM0etm0BaNTNS6tW3f+qoDFnS+hd5pbtb7tpvSbVgON5mR
WpG2R2WJsuhS5s3uZ56MHvDgTrrK1M6pm70S2w3dxWWOB10fhPfkuOzMSnKKqCkqo5H7n/Vo3Gqb
NlpzNoBVK0I9pWeQi27ky4I+WBKSD22HChiM7LtnWlQPHu0NQ+tkohjp5vWx9AMoy+KGCQvGjKPS
sV9vi7H6Kg9FG8SIYBQ4mvr9kcyHubDA+O4n5Vok11VGJxrFSieLbWtHMH9gqx6ibjiXXXijsivH
qj2N+zKNkPo68KPNwyd7Bz90Ycpa6WaumOnkAfpxnajMB/d5CYoM9M3nm2SiFpotdlPERY2Ro9V6
9mMLBF5OcJtzUevJSNPMc9eSNl9j2/s9UuIWGdBI65uA4mL/j6KybUBmRw4sD6cVrKkh+HSkR7zL
g8pOm34uDZc+zemhVpcRujAiA7iaYLrznTKNV550MezWMxwfmu1V68sacNTawdDWeUHF+CVE6wdK
+wrXN0SRdPNX7NYbyzIgeIzkIL0gdpX2vgOgNEDnWE3zbG2CtQHYNN0IT/bblEo5boMd8JLWxpx8
qVbRJ3EXIMG6OIBsvPEDiiXX1BltASymvFq8IUNQvnnyo9j0mNDJSzFm15ZsX/bWyScQBdX8mQR3
Nhre3M0QydWNr1gzb+x+jYB4nSOkHbMscEPfPvpBzdq8rD3JXwO2hL5BeTW6pdaayXFHrJrJLR96
D7n04mC1JroQzXmg1pn5hA2rQ6oBpftoC0z3TsbzsQ7DRWQ1BcRudl2bPv+Mp0ZYZ+SQCjZbQe51
Lslml64nvvWId1c+MyTHPhVSGKhJpWoaADPXg4Zy6YIuQf2fgxIN8uOG+WNwxfx2QBTETQtmLtsq
T37dHmDf9/YqDafy53WMGF+xNuksdRFVDGRrqXMM0+rgzxlCJll4HE8AFDDdoXUyUmwuWsCxPMxT
cTdYAU2bGoiW9Wrqpfs8z4tFKDZXUmDCTCNvvm68OkwtHlxdeIg8ke7Lv2IAtV7EsmX4BWyHdAys
rPHP6AMCD9aNe6SYZOE2e10xENYBaiAG7KIDLNyKbomFMs1bfFb4R55p7DwUScUVvadIVVK5ZJN1
08UGQytRpxHBN7F7dQi6arSeSHLqC24wvs93/Y8U0DrDD66eD8GAthhkQCmQewwC+dQNYtaX3z/c
VOnEF951YFANUIQptzoJu2/C/V4XlmHunzoOfODy+4cPWEQ2fJ3G4i6W5d3SOg/ISP8g/fx23a4/
jXdg+IvIPgy/h86CcERN79Gdc+x8K53YC3VY0iMLOJGfrpGCRfchxcBDBmQH2kNzIhusoZ7M/egH
393HLZYH1ChP7X5LBAcrUkzcQiQCrY0dvbcKL+H1duAWUk5VkM+EA7QiStrV1Aen23zF3hc0aszD
BBgGiwcyAzXUW7Mt1oEA4eM52qThYqWTnGLWTeEIwMddKMR8F2BQfdLvy5EDIFauUTLYTVIPxOCG
P81PhH+kinwq2D4GLT41kKzsf1fjN3CYJ21lJx7QM6l8bJshua55GqNU00XjEoCyfEI+ipNtPg+u
mI+DU0tDHYpGaGq2KCxEFM02o5dO+EyWLJksEOhMJBuQZCbdT6+8CeAFMlM8gN0PFnN6rCN0ToTc
uwydX4Y7lm4Riu33fJI08CZ6DwqE1EWWxZ3YM5t5xueHzf3ZRs75+l5onIwK3iv9okeWdqD3dizB
pQH25jOdGEsXVviG7dZ9QrH/aiV+QTZwipf9Og8ovgz3Opn3cfl7DWRjqtnRfEUNMnUj8SxHVs19
UAfjARgJwDgbmJ12EvUOt8lK8S9iDsSMp0dxB6LlZ9fjZ2ernn3fBE+hMwvFp1zeGgvHW+rrggh9
Nrb0jQjgdt42d8WVACy83CoegheW+Glkl8e6R/lFbcraaaSv5qU6ZLycyq+jX4g3TYduKOiTY28k
mcEzZ8Ar0H3iYiofzqupq3anuazABuJu04nEL//xnPW2vVVTU1Wx9SsLWHO/TlGCfHYCyvWEyOXG
4RVXMQRjAyjCtrl34kf0QyYAfMlocOPgF4l9lIy9+WvvNM19K/jR98t7qwfBFLjmblIdNTkl63pv
URPf3A/hcSdrsv+eChMVgm5T//AN3J95iLEjp8Tx/KUp/7HDm15Ff+SjinDmdgAs8vuC/wqsAdBe
8+G6RC5R1D+yOOEfWSird/BM7DFra6IZDR+r+ueG6g1cBTvDs1cnF8VcBaqu0c+ILwBEMAvqKGsD
8TAZcXw0C1DTUHZkSccRNeiQnTeAPnjhnhTOb9dP7dHUV67xZmoKainCzuJ719x33suKeodqMT0X
NLJRM1BcLihc9SCbrRyBUXjXY/Sl+Xl9a3XTVgzVrgkqP2coTbV8C73Xsny5Pq7mmeuHl9V8MFK8
Qho0VGBgv0lAzxSf+LHOGsBOpvN3Lx1PteES/Hnvbeir+MDO3iKJXMXiueGkP3nh+BAW8p4TVmds
p04SDvToAEKvqaav40a+Dvv85foaNZdiFWcBlAUUeLfwQ15xtyKDR3EE83tRmc5f3d64/yvC0C3d
BT60uY/jKbUjdggiE32QTqcUe6upG8+lhdtDLUMEOKLMiqezU5veiprrnJpMYqCPHtAQLZ7Z+FdD
82J5I8GXVv4Yn1Zj/kEjHTWjZLWUELpBwRoSvaMXK0ysnvx1fWd1Y1/8yAflraeyQbNDIZ4nEILI
sT4Nlinhq5G8mkpqnG6uPSsUz8v2gsjC0kxJfxNhR+irvOZLtPcbay9ujsivUeskpOTfrktE815S
+cwXKxCdrJ3oF4oQkp6IA5loGrbTuQuDFA1w9Van5W0FXViIckyWzbDuUQMhtXacwYs8FHgQst1E
JaHbXsWwqmHyw4hA+534mYR3602g+pi2cqNtZVxbJYP8q+bc1k8u3hbScLjr1EYxWAHMgWip4eXm
eE58+lhcGLgKQ7etZnA1q1TK3QfdpSWe47LJgJl8Coc1mWsTRZNGd9TEkjVYclhtO/q1eC6aiNAF
A3KQwkFfWg/SwSiPVwlGH254D2s2V00zDTyommaJvXPE3FdmT3ebb6IT08lJOSw3Zy9CR5TLMx1i
NL6t6VK5d4ORuFM3/OX3D16n32rWj8QJfxU1QEnegmEr2jAdgZXVnqhNa0KO141Z455VJNvaBYxk
62JDgsFLi9E7EztKFktkvp92G/5xE5aq5uKlohmUwwACLTlPz9E6Pde0O9io/1yqOUXh0XkcWHZ9
QTrJKQaNa+leoYfBO/ddhRVZzhsgV0jCiv7ttg8olj1KwmjIYH7IDWR2KQ972z3v9CZUz9BXsQ2s
ua9F4Mn4V89977WO54Km7eSBgub69HWXJDWtxLwWhDnt4OWydI/NhMLxuEq4G81J1ADClSK9OI3Z
6Fj/ht0OUgXntoNUzTnFa9RQr5s8dDKzQwMmpm0xETd+DiYT+irC7db0ZejJ0cstvgLa7Uffva7e
CswoPxkF+y48+hrbv3nrJXW/nEUXfimDwOCONU5GhT7gBV9Eybfufl/Sxb6Liq/XN0o3ruICSu56
k79jXOGEbyMpRVIRy/Qo1w1++f2Df+nCfZ5rZnf3zhg8bEX9FnY3EflgL5QDWzhDH3UB6d+XvUsZ
IQfOTIjhulkrtl3TCQgvHe0R6ELSwZViTCo2G+KOusEVu14abrHSgUhc6MgrBYbx7xDsH+fru6l5
IKiMGVMTk6EISv4OSODjujw2s5XJ6RiYqis13vUPtAPGXVtMFX8PxzJ3wx9OWANYFN1Mojk45U38
w6Gvgh1UjrcsHOSW90ssm7uqaB8aSsVz6Jf/XheTxnurcAdTJCIegarzPZRdQq1vgdMn7fR2fXDN
5UPFO3Caja5xM3TvW/ci+tMiJ/Qy38X13yTOwu0/42rwCLpFKJYbiX2VBGjP77T3kwWZ0FhQZETj
/Poy/gvl+kkMRu2677q+wxVga98JXtPlyJ/t5kdZN4nd8CMhv2h8HnmbESdIi+JrhZIXUSK+XfZp
FNCsZigellkVm/KMn/cjQSkUgw8B8tMOlY3pIGOCwsF096aEzPcSj2ASi4x7dsZGO4sKI67nxSY/
k4DiCCjg6quogh5OB5nhopLJs50jeYo+Znpb6E/t1o+tcAzAntLdA3PjnpAmWaj/UDNTjEiTNvdV
iOGBTjU4IabuvdtfLK8+bv5L1D3txVNYirSkaM5o8xh0hfTep3Y64iFhm2BoNPqpNvRLIHACGQVG
5sXIZ4/xwQX732K8UmocqYpAXPOmslfw2n3t7T0hvXcsaxOPmG5o5TG+RL0NFrG1f+9YALYekdG+
OFy3Kt3QyoW+l+scjVXV3zfslVkPuJdeH1cnbMUZLLKuXK+q+3s7mI+jIBlgGL/avuFY0c368vuH
c9xfkPfhKKi/LxbvR1fEB873G/MC/71sfRibx43t1LvTv0sbzRK29WJ1c1IibXmbYBQbbkoytuFO
+btVAz9rA3M4AO3/tcLFEEf2LgN94iRUbOGytUjtlMH8NYrpHRCXnNA/tN0/ZVSeS8IOIviySXHv
LCPeO36CcMnzRLrp4GzL7wr4tAWZU2afB7RXuvXzaL+3QMiJx/fOPqDqCG1Tpy3gx12g4ihiMTrZ
LJa0NgOwU/O08dpwK9Gpj/LYL9yxCyIX94aiYejcHdefa42CGrcfa4OcNDcHFSDBqVaHlqPXv5cB
QotBj9awIbHs97L4h5ogXTVqqgIkdLgPWv/H2ZU0x8lr0V9EFSDEsAV6st1O4gxOZ0MlcSIxzwL0
69/pr97Cka2mipWrvBDqqztoOPec7ppxfOHEYgye7TJduV3WFHWVHWHugCbyF2t4QvNxTpq7dOkj
r/mc405BFJ+tMg9Lf+P+UyVHwPM5sCRoWrn0Mpl35hRUBxyXrW2ZQoWyOdLsiGdgdLOKXfMPJAvz
8WVTrKlAthLaBUY6wYtka34rUvM3J/UZ5+7Pt4fXbG5VHNsVTIMDBWbeygrie4+1nMOu3c/jtlRh
KqmicyuKVnlkIlY8T34buctnELSF2yav7PuXSgZeHST1RY7WQ9PTA2iNw2HkjzNE325/Quf+ShA3
k8d9hO3wNHUC7/+u6YYl5O1vD/5+hiAqC0I7tCD1G5zq4mVfAZEK0Xtsmz9vj/3+xIkKT6NV2jRF
Pg9PflJbIZ1y3KiY5Urk6gZXijl6j7krnBn+Xqd9xBzBotqga2xL77NDuEQFqXW1qIxsWGD06YfZ
pbEQSwSaJACHYhvw03a5H4YpNsq4L/ZDQsNU7l1bRqPx/bbtNPtiooLYTJrV6HUhwxN1M9C+8rsF
St9130P0+1NffBGuvfP7OZZr9En+u/XuDdq27XufoFW/vqT0+2idy6ALu+qlNh+z+bQ0m0IdmPx/
Nxy5NCc2Ni1Cfcigx1iGTv2jwGHKomsQKc1lDnmDZbO6IqC2Mzx15YWbe44mWdsKdgTS2uXU7UQJ
OGP/pekoNMO6yF7krnLTw+1F+2/7/XbTQAIlG9DEzApmSHJyIezq0iwy7AdnPIMNJHSqp6Y8ER/w
ji7qQQ7Z9TQUPTS5y4NXfQYrQ8j53djZIZ6jIoDK4ttz0gW4kj1Ybhq4nMA+xnXvg/TL1H5yp5Xc
8X7iJipLQld2vPJa7KdnSeK843E9fs+bO2v8dHvqmhB/A3fzJpJlqVgubJEh9L9DU/y9PbLGKCrU
LePF5PjLtFyM6lIaL57xkYqNk74a69W+N3Ur3oqmXC4ya/A+YUYEkbRt1tdf82pow7K60U/GGixB
4ljmYKaYxOd0WrGJJgGogLapMtM5cApyyojcz+beg3wQGnvjPsnDwhJRY6w96ur8RskCIjWdyQLl
y2VY7kG9E5nJD2gKRzVZebjR5U6VCmHqnIBzapPTNKefISVMzF91Usccmsuk8yKrOPnzb2hWR7fX
Rfs9JewXqJvnkPAmp2ogcZPGwfjHGIEyLYq/9XwPkmRhGiczkysbGl1cKCHNa241Xd7ZpyyzvrSM
vdjpvFJ2NEOrcLQ5bSva9eWE/XsZTVD8HdI1bg3d0Fe/e+W9Q4/+kIWOywWyEqFXuoeAym17ARWD
5kEqIQHGe7pk7DD0H/kafa1uykosl2XvjkYfTBfOH6HBFg853d92mfePTUSlRJgrd8k8HyOD04mI
sHE+ON0HMv5MN2KFoe75r7lZk1iFM8/WZS6x7WJpGHhr/q4zixK/ZTKSiS6VdQka/0gYfwqcNSZo
TWJWqRA6x61l77bWBZzcUerQB0k+GcawcvepSTwqCUI9VrxnVmddquAMynJ3EpFfRt3CVhKBbvZK
YNo1JCGyarQurH3EmSD0spPs1tDAGpdRoWf5PCUVKOOtCwgizDx26q9ong8bPFRVm9rZXaJCz2w3
LVBiJuviJI8Jy6L8uwPtlNser7G9Cj6jQ0uSRMD22eJGVlWeOR1/1ayPqbNsYhPA/JV4pTWZwQfR
Y/6ldahn795ps1iU4+72T9As7xskGrXszmkQUnby2QSxazU+LE650T5KvEJnxYQ+AgZPi7s0f8Re
UVog4v56e+qakFURZv5CS8LSwbp0zDx4UhxRzVdSmW5o+99EI0YJkUdg1S7BFSfEvcdhqTbOWqmr
FcetFW1t8+L0JKxoARq0TWRDcBUlVJeZLCKAvs7FIm7YjyQuV1dSYxAVs2aBDMiQpWtdzNGPC3BZ
TPnGBKNC1UaPCAnNQvPCpX00OBjnhHPO3LXDkyZGqXKmBjYrs7hcrEvr+2ZcjsHvxU7MyEmcJ5I7
1YrD6L5y/f+rjUDXlg5NgHm6zP130KmXgwipALz+721X1+RJFbvWOziB2W2NG1e3gP7BsaJ3dvoV
skWhXNsX6D6hxCp1G4DSWWNegHqNhuDAgieoPEYUHN8rWzydjdQSazDBu4Walxp8KIYQ+4okvx0L
L9bL2jLo3FSJ2z5jrEeutC4+8C7Ql3GvjF6oKLdXQZMrVQSb71lZmdUIAlCS75fEeG5zCJOVawr0
uuGV8AWSMm8s8GJeLEceh+CX4847u+hX6rjGNCqMrZ6MbppzeGg32bsEyjWu520cWtkFu3MBWlbH
ti4FLvwTUKa26VqjrsYmKl5tspcKtc40saBNaM5xbfGQrIlE6EyiBC3xcUnoZQ62Nk15AM/cl4au
NWFrfF1lQQj6YrLxAmxe+uWD0cS5/21ufwfZGruWbubX/79KN7WPfBOAGeLiuAlOzEsYFM+bfFzF
pEmrnGevsMyLTd2vsgbReJ79msnaHaTOLmqAVsloQkjgumNa/hrowSPMAczA2mf5GiJDZxulwDp5
azeWTbP7pH0Bv9mJ9XLl5UmTIlUgGhf56M4JtnvBVMd2+2Jmjwn8EZ1aERMrxz7NN1QsWjYHNfct
+GSX/4AONEuOsvrr5JEdrPwITUSpoDM2egwgKuQB3g3gn7TuKvDS0HzelgtU3JmQo0MGOdkX0zej
pfKjYPWqSOM7KqwMHuL6PMDQnniexX6ZUDnsyJxWXv00fqOq6jijtEwxBeaF5jZam+pdk/69HVO6
iSvRKhnjA1sYqpIjQoisHXy3fDSan33hPW37glJaZVItde7jiXIuP1SgEzWGaOkPufl12/BK1EJQ
dUhKyzMvhLqo1s3RpyAWYOWpqv1ftz+hs74StTakPqYh9/HIajVxacy7wF1r59ANrdTVYZ46zxAw
/wKyz9C0Wy/KKufPpnmrKDNuAGnpeYV5GZ0lNhuBF4A1GJFm3iq0rPcrNCrLyrwUoxHNSRLhGSDe
Nutr9nlVP7rFs/N65Nalbyy87uXHHLSAt4fW5BcVUlY1de3mE6xNQMHje9kuqNge1Kq728PrjHL9
7KuZp6MLapYenl51LMId5S4bNkkGukQFkYHHkIyO6PlXwP3jHhq8QJJsy4oqIIx6NRtIVeIg7IVZ
VX5hTvNtmz2U0OxTggb6rIC5QeQpTGtnYkN9e+jr9u2dhx8V75UaNoR3Oxd7rw48S8SPyLDzy/aQ
NJ8m89ms18qqbkmV+ETSxWamQ8EuS+dArPS+DKzD7Z+gGVrFdfnLnDujh59gFf5p8b1PgJBvKxcq
putK1W1XYkTCcrNne/xkyf5l26SV4JRNv9jgbKKXsoHuB4gXA7FG7KCzx7VCvYoej0EVysxgj4QV
+9okd7Qd9rdnrXukVNWnrMG3GfdwgITibQj9ATh65EHfHbpQLcgYQUq0k+TYVI9jkEZ4r/Pp0+0v
a7ZM/+EJX/0oZpp50S3SPU7J8nuZPiT1cvZAqtPXxa4LNkkFErCT/Gs6P2VZMDdQ6i5GXAlBLpAC
lXj7B7y7KhhaqX2Jl5MaHXs2+sSmL+XUQHi9t1bq07vpGGMrwUXLzqNDjoDyhnTeJ0sFQo90gPQD
dTdlfOKqcAuJvlHeQ2oJYq7TRyCgI0C7c7TMr6lGv28eV4VcWEnfN+Yi6/OY2VAMLkF2ssbi/O7O
DFNXQm3B1qDxJFTpLVcek+J3MQ6/3PbD3NEVzKxu7krATcZQWszPsbRTnodjZ/xlzdqlkG5spRSy
Gprx7lW6xwi+il7EXhDEtx3yfaeBhoTi63PSyh7g5LMw+N/M6e9Li9zN22S/YHVlt9oWHeugEpid
S1HvJj5Eib+pyRBDK1HqsiGHfhxswq81vOuhrueGkm3akmF4JVLdZOGdnUDxvhCU7kq7GI5sCrJN
ecANlFjN3b413MBIzwEUUWbu7gZar2TndzGBeAS5/v9VjsS7hA0NmNY6tNNyzPIqtO3PPSSYCXfw
6v6V2tCqm77f9h6NX76BOGTWLKHiDkmpoXCmO+K2yc9hEJ1Y+S268ZWgtSW3e17CTJnjHWRCdwaU
xG9P/d1SAjMp4VqOs9OPKTzTEs+VuGvFqQXMxeUHY01+UDd5JWhNsHsGnXn1IHMOSxy7gQFd2a/p
hr7+/9UaO5kZONnAszOom+KGD7Fh/LltFk0+8JWAHRjw2mOPFe0mHhuVu2/aP9MsV4yum7cSsx5e
AP22L5AObDBrSv6Jjc7K46hu4kq8cpr5EzOh/zdCVi7vhv3QFFEi1ho4dcOrAbtkTEh7tA+9yA5m
V4YykZ+dylgxzNXr3mzACZqu/11QlxhmOrDBPsxJAQESyAjn3X3jNyGIkuLbK6v7hHJ1a7VLK12j
sg9uD7Y9AbXZOnggzgWwkpV9ssZGKo5hcEwxpBmBjfjwIJyvQzbtk9Lf5vOeErD1SMzSGSf7YOUg
tohSM6/S8CrZNqx8QGeg6896FVS9ZzkEb3bZmaI9uwVddPnHau7zZnfb/hrfVxENNekBCKvJdJ+b
xDHQlpTYwb4qCm8TQBs+pIQueKgrt6ClffB7f0+t4Dgma+AXTbJUcQ2NbZsg53cRXKnMoswa7ppM
nseF3E+esw/8bTtvV0U4JIXd+nXdgbbEzKeYz6PxsSkAb7u9AroFVmLY88Y2qwl+RYYGmnE2o8xO
gaZKzmzepFqPF3wljkGGG5QZAJwHf8xOeSFPUqzBVjSzV9ENNdAqnUHg/ykX8WKP94Lz0+Rl+5yR
p9sGeh82jOkr9RZvRXNpypLeNxWJoEP57LXzGQpqP4OMxsRq8Y5q7dB08Ov6WJUOQSxb5zckyqOl
hjA5MGq356EJFRUIMddlCoTtUr5kPcnA+BJ4UdqWf28Pfl2Kd1KtCoMAhsZxEtHQe7Pz7xsIcRj0
KA30zpHsIWjT2B6+2NOw0g35Pv0PLHr9ia+SStDQqcsWQe9tKLjzhcTecs/G5UymPK7bJmoDMKp6
cwxaplD2+bHga73uOiMq6aAo3SGRKQ48Rbl8963ueaJrakq6oZUynucBs4RAMWyM8VMR2JfG6uPb
q6OpISqdHwWVDWFgejpYSR67QXpnu+OBOWstY7rhlRTQZKY/WFmKjZORnLrktymy/ZjSlSqusYsK
nSiGBBpQAP2e86Q4pHQKx6E83raLbmilepOSBj7CIjtL6T+Ug3l0Ur5SmDQ2UWETfurRwJOYtRB2
AMbi5YNwnI82FV+2Tf2a0F6FQEXMBPgabDx6brG9RRPrSrL3+/bgmqyowiVc4tRUOklxts3hMA5F
XE/uncHSXbVsPISolD+BERRePzf2Ae+NPAo8ezy4S7/W+KRbWCVMcf3juEWJH2DM0NNJ0l1SVts2
NFQJ07QmoIfOeXmuzXw/QWXYHapvtQUx1YKtPDHqZq/sup2uKcxlxOwrvuxankV1s+1oSZVInfy6
XUQ/lWcDHcD2ZMVtvolPjIAw+F+HNHvPo0s9O/fZZHhtNGX5kOwmC5VvxfD/3Zu/U2NUpp+x7vxk
mg2k+oAdKl8+gVb+JNomzAzn7Df5npLpQNFByYr+gebNYWLtLsMDE/QTAF3HRUba5RHvxeNS0tj3
0piZ7G86rJRAzaq9gVpAkrDth8U+mIDntEkbdcMaDlA3tBLsAUm4VUrcylC8r+DEOwZRa9f2imF1
o19T2KtUQpoMz5EFJl5bJqiSln1pr0nbaLKgygWEywDsAsGQcB5HYu1qbykfeMWKeCLpmuikbvZK
qDvE5IDrBfkZ2kWR61SH1LVWcrhuaCXUByi5TkUgcWVdNd8ZQ7PJUlflyuA606hBDqpbQSrTPojC
OJG833tJsIOY+LbSpmItIHiChsyBEaRvKAsN04Hkk3G6XR40BxcVY0GuvEtGAZO38mzImGdf5upb
a8ZNuebwui8ohdl3rfraQpmffeD1inLfkB9jKaJ2DHt7xUCaGqcCLdwWpMkGnjjOKZTOIWPcj1/q
9GfDsm1RpaItfFbRppzc/Dz3dg3EQiJ/mHbOVrbAutlfvepVzAYB8yH32BRnwcknbw72ZmCAXK3/
mfnJyic03k+u/3/1iXGsa4tMff3SodM3tsbu7/XZ+LYHaZxfZfQBpqW+KjwVZ5dAwjr1YxNshQnb
BKIheIr+d+oQpWiNpcLwvKzvGK/3THzeNnElamtq9dQFYO/cZvkOXNyHaoDMCbFXkoLO5kp9Nhue
Oj30U86EA2RfJNXnhI0rU9fElIq0EElSFi4fyQF3s6w8suy3vYDshR5nssL0p3FKFXBhFw6oDwBk
PNhBk4IrvP3E7GC8sxru7AsjqVccU+M8KqPPknaSkQSZcy5ECE62B7vOHv3KeNm0xCoAY8xoMScp
Ltw6VkaWHxqkiZK1zkvNAttK3FYDo6I1MDgZ/YesX77wwtiWcFT4BdAGSeF2GBpXtrFH2c5Zw9Tp
Jq2U2HGaGRBXGJl1LnqpxGdn9WpHt5ZKpE4eA+c/rgYPCYQYADCIoeIXwn3i22upm7kSrnyWpmUU
GH40ikPQDYe2W0N36IZWQtUoUmsYmcSxtPSyMEVbAloG1i7VNIOruAszdRJ/SCWBm7QnkELct3wN
zXUtoe/sot/gLtoeOHjQ9Rz62QjBAb+zs/6rm/RRR6bvHe32fZNugkkR11JuvlgBxfoFUp4HPvTP
HembXWWKjXtLS9kU935tTJ1PyaEUYFao5d5z5WM3reG9NZ6pwjFqe/YgfoHhZb/U4TKOVezk3i+b
Fxs9SMVdeKBTn/ogce6hG+NY6KedC3/HCLYKh9ver8nHKt2OACqox0meICOUd9ISwNxOO4/mnypv
jSRO56hK/NLKn6Uk10VISRdmHUBlk9uvVCzd4Er0igbYi/mqGIpuhONgj6cUIvK3TaNbXSV6g2m0
SwkAz6GWdtQ23l3JGTiy3N3t4TUzVxlw2joYSEdrc9/bHv+F/TJ484yglGl8e3xNEKvsN361sKYH
szHuCpNTnoynhFbHJnN380K7iIxPpNlE+4yeKCWGy3LwMp8n5ICX1720CY63m3hSMLQSwXVGx9y1
CTlUbdbi6tsCzXbROPkTKJDG59Rxy5VA0C3H1QtebWUbnP9bMTMHlMwFyHWW2uZ/0kmgH+L2cujG
v/7/1fgpbzyjLWGj2SnBC++A5mFN3fBq5nfStUqEkwAlDIL2wNxbpVP9auZhidMm7+5k1bYffafp
jmVBm5Wdle53KNGcl4krvQxrLPMy8gWJbW9cCTidxyqx7Ho+gyth6Dp9zodfsn12TbCoflu6z2vw
D52plJgumTNwOxmyMy/MELu40Bs4epieUnEfJGvaLO+biL4Ba/EFbSl4RzlXJIhmMu1lssYS8X5O
wtXzv15kGs5kWBRDU5CFQpG6Z0/NJhZMgqvnf8e2Rj73s8TYc3Ko8vPU4uC4qW0SYythPJOUun5N
zH2X2MIAdNGXkCajGfm5JbqoynozTsNSmkgRZy9xIkia78t87fLofa+kKlCrhi6I7DOHHIKxeuqy
nuMuEXJnhpl7IWBzP9He9L2q1pjQdV9T9tGDLfKBJiVuNcpH5taPtSsg03IayvTYljVEUVfuZ3Tf
UcIYcieB0XdTdmbiZ8nvClznec7dvHxwsfsNnLX0rfNXJaSTJW2zxr9WBFkdS/kFLykHXq15lW50
JZpBaEGHoefkkFh037MFbULzgWSbEOWEqoAutwY75Zyj9hSNH7Fk3I/mGuRBkyJU/JY06FzkeGl9
CYIsNIPuwzK1T5tCQeWoqfu2m7s2h1GMVIQCPHRRO5QbB1fiWDRuhSvDOj8vOA0EHjmnk7kJxkl9
pQDjMiYlRtAvL5b9hGv80O/WpN91xr7+/1XpLYKCDehaddDA/tzTJHSKjZleBW1ZUOjwlmJcXkRX
Hz3+CcJBu22rqMRnNaWMTmZGDgysV/U8/gjsfGUNNVHjqzFp1iMzrG55sZcpbqbyICdz365KZ+is
rQQlCxxWoIiTg90UdVw1wFRN1rzWaq6ZvIrXCqQcDLfhy0vVz3uQNocBRF6Ya68IQOqGV+trbQZT
x1u8FEx2cnLBkWN0I4mmZLLj2wv7/oGLqlitxWkq5hUD6quTRBApTowsnI0pFMPKT3h/i0NVuJZj
BIuDC0jcZyRkOHFJy5A6D9TpjdjzLAEms00dsoSqZDRmwCZZFr4N3DuFviCAhcyObltJ40QqZktO
OBgJGQAz1/iQ1sX14FH4Ig1vj65bZaXIusVY5GgAJwfHXPzQSrAPtIADjkWa9Rs/ocSv43VgczBw
z+l70ozxpnqwaQ64aDAftv0GJYqn2qSV8GD8fChCJzdjcf27yq+tWwAlilO8oRZ0wvDmnOz7oX3M
uml3e+aaoVWoVjYvJmRwPXLw2BT7tNj3YqPVVaiWnxRT3bEa99eQKGuDNgr6fNdl5krsavxGRWkV
Dfo/m8rH2SeZ7j2cce0eJwl0sd02jG54pbjaTr20yYy7jIZ2zpNLGYg6qtQyPqaNWawY/30hDvSS
Xj/+qhjiPsMB9Gl27xvW/RbmmOI5vDzNvZii2stPiWM+1HNyMgVolwPQ+oS2s2zLTCokK3GQRq1m
6aCrh4bltGTpiUyOc5qNLg1putBD0FrdpnMqVZlrggy7FMMs3fsxMfLvEzfIvVnWy6fbS/Xf9eTb
MzfS6b9mLNK0sAXB8vsgvHcli0FaGefLsve7R0j97QFJ2jHmQ1qLh63P8U7DYtf9mo1PVQ/AGWlD
y/t2ey66eFIygU27qjW6JHgYc+OH03g/Pfl928hKErBLA8zJA5Bs3EWrmaziYfXqVHP+UBFbuTuX
DKUPZ+SpjQxEa56mYQvOj7ntIp69tN7KM2KABXlnoVTqG8kNr8yuzQCj/9gan+flIUmLsFgqcOBE
9fwC0P1KytcUXhXO1ZuyZWKpcQb1RAz4SS7qcLY/9CQNzWFNAUqzfVDV2wZWFh5od7PzUjR7Pu8d
HA6DP225cizU+JKK6oKI0ZLw8jq87Z4mTh86cNfediZd5lHhXKPrtEBG4eFymtrd2NzbCYmBcu2d
9NDb3xpzx5Y85sOFJmsSxboVUep8EbSLl+EAf+YtDfP20S9+gtE59AcoAR1v/yrdeih5wMCdYS0t
fCL1HxNAdeXFsWN7GwCBqmw4DR4YwNmJUzrPfvj1g+mfPXnMyOfbc9eFhhLegeSDzQWfDgVeMSla
LtP5U1d3oZWCSJbIOKt/NoBp3f6YxlAq9st2wLjhzRM/Z0YdWbKFWB9HM/XJXnNd3QeUrTsApgn2
ig69x/k0siCDF/r1fIaMInolC7HyKzQepQK4JO+XdpFoXhJQ9xznUy6eG1GGAwpnv/JCrglB5/r7
XhVo0swAQ1eSn+kY7MkMyAwKxu010GwwVMacfCZWvaQLP9cdCVlKQsrc0G/WcpNu5tf/v5o5+IKD
SmYYHrK59NlagynpEofKl9MKyHLjOYOfsZs+kJjdVcf6lIVQCow3br0cJYyZk4kma3p4p/8zhy5P
8qPx49tG1/mlUp6b1q8aPOjzszV9HtrndJ7DNAuz1c7m95vCCVVhXMKGdkTu4APLwT3gHuyAYN6J
SEZQuY34zl9xfY3zqIiujENLyAB1M0gkj1XWhrho9bOVjcb7TLh4C1SCt2taZ1gc6d5XVfZjaYsv
fkvvQMkY127yPHRGtIzkh+/PcZBOH2+viyb7qeCuXg5OGiT4PSOVD2kHwmI7hVDwyaKfnOzHOFsx
mG9uf0oTGCrOixYiy42E0nsjBycQWZZQNua2lkSqcuoEEACG8nvFz32fgN1zPBob+/GpCu9yGc1G
4WFoMO6axqd+jYVNZw/yb6L4ry7Loua4A1niEpSElrv2YK7zUiWQnaRKPK/P0zP0l0P3Dx3LkPy5
vYqalhJKlEhmnQM1ixRjYwM57tixP/A4AA1suMSQ2957KwlDZx2lLAu7p8j/+Iwn2WUk/DSLNUCp
ZmgV32UKIJt5MPJzOjtQxqJhX2+7vVVxXVXacza1WNIrQUFjPnuSPN82u27O11L8qqpMS5UFKXfh
hNBrMIou5vxl28hKpbWp74KgB3Pu/A8dPdjtRltcffPVjO1ydrJ+9lBm8XS0b5tRHmTlr5w8dea4
/v/V4ACM2qPMBD8b44EYD82ajLlmZ6PS53hNCv3PEhXQDGxjPzDvIwgzvhZ1MsclTT67w7LtiGEr
Edo30EuvocJxJsLvoeLMvIOYqm/bllQJ0Slrs5nXDT87vZBoqREV+JHW7i+uxejNUdJ/o/dJzW6Z
zNqYT6k5RyNnoUW80EXzeie/Gsk3GaydW95dY3xIcUyjk5ndBAk+VCQPndsdrL5YqXq6oRXfNIrc
By+VO5+S2XE/B1KUHxZwTV9um//9rRpmrninnCwj5yNMNGd1mLD+VIgJQsXPRdPeiSoLm+qvZ539
AvfdwRog9v3NAz6qlBMwlv//o93onMv5azmX0dz/Bd1qmIEhz81FOIkD3/aYje8pHpxbLtpBc3s+
sa5kIaGpG+Gx6veKCa9p/j0vU1wYV0M26FQ7Cc0PGdkgMB75H44tg6h51OQymthPWrI4k2vkwO9G
Pn6OUm8G0ogGl0gSbXl1NLtPNlv2Y/GTZnZYOpv6JHxHrTxVI52WumZ3EpVwn1njBlARTwVbqc1X
933HaGr5aT2/aIyB9ye7SvJvrOXJlUAWAInU4N7KymjC/w2mmNVl58y9PLFpjgjon53li9MHu6Kr
D0N6bsdqy9UlbKWEP3YZlligknIyqtqxPwpmQFGTWDZrVz6gWXEVYSxnQzpYWnJyjDaGGP2x4t6Z
Ac/jld6ubOu193lNslHhxm0xjwlUorqTDSHhlwwoMX5oM97Vu9uxohtfCXyrqvy2SBLs2U02RCMF
FXHju2uUUVdzv+dTSpibchRkKZbkNLSMf5xT54OXpcndlJbWDqjSr9t+gxLuAK34pJEm5FOYd2f2
LgtB/71SDXW/QIns2quhmOtkeGQclyPk8MIqK765ox+JOt9yW+E7KgrZt5c8n2o+nGhFrO9govd+
z4YgK5sdzQ9Qgchw0aAUfgBHLccRzatZGLT5L+7wMyubw+0F0H3jGiSvNlRu1fKAmoKebJZdaDkf
69R7cbnY++3aoUTjpyoM2QPSc8Y1Hj2RhN07kG28vjjenv37p38swDUjvpo+sRaWi9bpT0yevM/+
wdllex+qSsfgh9jZcb73twWbCkWecQLP2ikAjnT+ajS/k3zjGitBXHIpcldi3LavI+pD7DM9Zgix
eviyYiJNRf3vPPfKREEijI6P+MIswMyUzyJBP5Hd1WEX2OI7p3MVgUmjoWFpNI4JJcoZmpqWWBPd
1a2+EuF+Xhl+X9D2lHLCPpXU8x+Ntlq7dLuu8ztZ6r9N0asfJ+XETdPu3BOpjA/mYO16Uf+Q3d/b
ttPMXQUpl9BlsAYXc3eHhzq99+yV9mXNrFVwspcUVSKSwT0BYfXoyvpFmHjnJ2juuD3v/7zyHbOo
kOROlonjpG57mv0lZNMYOpnc4TJVQuHbNYbQgiTo3H02nD9WYR2M/Ci8OSzGTTynvqPClqURiIKP
Y3Iq0sBrQnvIxuFDH9Bg2EL5gw8oYW+ZfWosXLinurcjYZAdtcSdZ6/p6ejW/fr/V14Fii4LNP+9
dxo6YoYgKB3DIBvX+h51q6+EfGugXcK33OZU1wdaHmWAF8D97YXXbNJUCkmK98q+g1jXKeG1DK3Z
iCVPPzJIXee4TcH9RzjUa9z2msqhckqC66oAC7T0TvNI7pakjUc0bLV+BoDZmo6zbh2UCr6gDjEm
Ju8khNvJuGvdvAlzTgx7pX68vxRvdDxHo+2CGlzFp2p2xpD7y7cqmw5muy09vdHyBKnhaFo9bFQA
XGCPJR4s07s0XeN20k1fKd7oi+5r37XhpxLkWkUxnt1uaXZzumy0z3XtXwVCkIOuoGODOFVWuhyN
pYcA4+zyaPS6aSVXvb/GbxQ7nWDI+xqVFW6EzuJq8TjKYLdtD/5GOrNmMslpPQenRab3Mm8/pP7a
tfb7/v9GMrOaB8e/bglOrmOfi8pEd24TD3bzs5Nr72062yi1M+vLubWqxjsteXEcF+fcBdnudqbQ
uY4SWiJZ/JEXMjgZ4CXNjPYIqNwO+JNo0/BvwMMJpCO6GjMPzOKSZSDVMuqP0O3ccovmExVAnOeu
i2RQe6dmbM+daXzpmLGyIdbYXAUQA7I4McGQ+0cJXE7AMha5hrWy29NY/Q37o5R9AEioe6py+ckp
k0uNup9XyQrESDf362dfhatXcuIMSGqnPJjCgk0RDmvx7QW9ppS3Owqi6lymRuLzLoe/QBQvBUVI
WzwYTdd+8L3ZjniS2zuQvH+//S2dlZQCSYICpHijCStN1d8m791oDNilKICz3PYB+187/Y+zK2ty
HGW2v0gRWpCEXuWlbFe7eqtexi+K6f56QAtoRduvv8f3qYYpTIRe/YBRkplAcvKcuXOBcvVpco6b
+Sn33BNEm1LWdIfHw5uWQQtbr23WsM3W6MzGIOVutasLW2/qu892cHwtbMNcVGOX8/uG1YxxCWhN
F5JL5KMol6dokmyAd6XN2M6fM+mN9deqdDrvO0Q7o+XT448zLI4OQW5U4SmPOUh7oX+tkztNjLhK
p7WcYEzD3082b1w46HA/AfHHcI6jL577q++vTftt28y13XIuVyU8FzNvxmQf1OzQT206WjXNTTPX
9kqQrHhumM/DmXiXRLzWy0vm/3o8c4ND/Qdq7M50rmMEhDOFe6zuRdYb050ONe6qsHMWtJGirOdX
H3kdzZ9LyOVuS6Y6N6QEXn1dKkzcw7lwKLIUvISWGDZEgs4NicvkNPdy7s4hKhjTU5d5XXySOdTp
/iQgcBPFzl9bnxS7xO2r8UtFedP9z2nrJtvyzkVBfPlvT83mqmtmNrPLMvjdXjrQrvZFuS2T61SE
VDjTNAzwVbm2aQAF52JcbfcPgzfpGNiVu00WhB67iKF+KRNgAZ2E2RTMDPuEjnIVfctjd+HZ2fN7
dYjH3t3zDJ04bLkr+xYCFFNNYTteG94+wGPy7zVQQz4AahqwS1aikTE/9Sw4iOKT7/0I5HQs6VVA
7L3mmwgiseTavjGwiYzNjI+rxfAZTMXAjCXSVigxnCd1EtKSdIFAdbWH5DHgpmgrFfR3VV4StvEs
HGt7Rz/mvGtzOGxUrT+qpQh3ZCk2kZvBNPcwfZO357hx2CDq/ry0/0wJkIyFrWXE5K7ajiDbMKOi
Ydl5jpeBHLpBhmhXbUffhn4yPNuBheHfc0f13K14OyCSCWAToun2a/aqAvnZU2s69ENa+19EWD7F
zQvYijaldF1Js1XthLtQiCAMvY8ebZ88K1uZYSPSwcUJKJeJ6zJ2aUNUeRopd4LLA3fVaEm9hhXR
QcXuMIEd0x1nsMwymWa5T/dtS20PD6bRtbzKaRYHed+ySw8hhkSKj1EjLVn1/fII4P//XmjZ+BBI
nvrs7I/ex949L8CsLu56bHBUnsN9CyK8x6trWoL772+ioWjvyNK5QFkaC3HNlfT3HYg9jlMsbMQt
pr+4m+/NXwBLDEaDLGOXHJQzcN+j6zgf/GoTPwMFJu3fw0PgzgnKASU8XowpF/TQgMD/sXFMC6xl
0QlsyPVKGb+wOPDSSUT9CT3dm+SbMHEtmCt/WgSYulFmUVU6K3mMyo3nep0bsgsz6DWUTn5xs2Q/
jL+EVSXEsJg6PHgtuIu+QUx6dJIdaNrTxiOfxiiz1JsNW4vOC+mUY5BBRzq/ILLSvP1WM5Iqchpz
yzOYafpayKI1fGIqgGHopHYEUG1Qr50a5W8cXgtbEg5ztzhefO7i8dB29AkcXYdGbvQYHRdcQHAV
zTl5gWUtf3SZuJVC/Hjs6ibDaEGaJQX32p7Tc+vQJxzajxCjPYHd6rhteC1Ig6way4Jh5g771anm
StfvrttYnMY0dy1My7Bb5lip/OKRIo36Y9B96bttdRCiBSm6Uvq5de61Y7d5isPmsPTy1YlsWiSG
DKNjggFPGcU0FsVl9Ly9askBtbPdY5MbhtZxwFkeKTgLfHHu2P+CsqpSCM1YtifT2NpJh/luUcxi
js/u7Hr7psu9Q5kn37dNXItRkZOJZqBgOedeeZBTf0ZNYOO8tfhEAcAfc+Bvz2iOb8/+7Lcf2TTZ
mL4MfqgjfH3pDI0KoK5WFM4pJN1+6dEZkNukhU3DayHaNZkTSSqLi3LEcRpI2uH8l3u2CrppTbUQ
LdEg4/TCLS6zHAHLitIos93jTDPXAtRZPLymljBM6EW7iOW7Et5Oo62G0WI0ySAK1xYVv4RzDE2E
7CDAKj4nNmZxw/1dx11V9bKG2boWlyIQeyH71C8+VfOAA+sdtvTNIV+psri+4a909JUQLhcKwXUZ
xF8Vnt14e+BLkU7RN+a+TBQPZTy0ZGTDcutILJJlAL3KurgQZ9nj3fs85K6l8GYaWgvgZKjmVrC5
uKzx7ybPPkvqfN2UGnTElahUG4KamQLZGfzwV6V2Y6FsbOAGL9XRVgvDY3cXLcWFg0eaQbx3lyzJ
73gduSUjGw71OszKdfOQDatXXPy2TGPp7at8Qq2pT936L6+/Tb2NNMb0JVoot92QQfcliM/FGnxk
MT9Ny/DVH2wIE9PwWjhTEQcJKCqxCio/NkWw75CQmtJ2jb4n43cK+LrWJiOtM7cNgkB4ry0/LS5I
C+ZDWPx67EOm4bXiQrVErpzznJ5V2/w9OPGuYnd2dnkkte012GAgHWzlKq+buVPSs5uhJhKjORsn
Bg9L3VmC1/ANOt5KSaIKlgz0LIAsiBjeNuQnybu07iPLPxhiWKd7zIoZqrj9fRGS53Wq/qbrYENN
m6xz/6g398GIxBK9tkjXFYok4FBKOzT2tIGNIM40/P33N8OHEJCEupuIzz56ESo/OuXDXXzXpvRj
Msz99zfDT4De+2s50zPwYXyvCi731TBa7g+mwbXAnfrKU2AuxLmqA2x9LCsQqbYO3z/2/HdHjwKd
QzKo66Zqhu4u0/qqnOnUidyCcjGNrGWEXDo9b9gKeWac3NIlcP8iiTul26atbe/SXRIoAnguniBR
I4/pUVS2t+V34wgW0XLBhJdHdFPM7l88ufJ83w/ZTsrL1FguVQaz6KisYa1U3taL+1czxHs2qGfc
nS3xaZi5DsyqZsI5Yc18mpoBQicgZ2agCe4CyImpA29Z1X0JpGptXMemv9O2dEboNORqKm6sGKAr
cIgbPy3DPPU8yx3OZKr7H78Jq0UktOPOWNzm0E8bQOiH0kYP9m5CiAIdglWPLJ5m0ZW3NckgxIvq
aOFf/GI9bXJP9/5Fb2aOLvw2g5BIDN3wYjdCIDTqbbhg08y1dBC6sd8Tby5v92OaPPhoGJST7f3D
NLgWsz7Nagq92vKW0HPApxTKTo619cLkL1rM9hlHU0nUFDc8e6RMXKr480p+4li4LSfoUr5D4POo
kENxiz0oBAt5kgE7PF7P9+3i66yQPCPCnaHa8lcXFGnHq4PvDDuvWJ4eD/++o/s6M2RYr3haCuEu
QFMeXHSnD8X/Ho9smrgWowEfxCR4Xt16+RKOT51Y0jm0HOnfvZhEvs4LueJhbx6ZwnpmU1rWODTh
MS4a21R5XxvvaZ5eA2pjIDBZ6P59bwJK8XYExy4cs2/zXSZ/ZYXaP7bQ3RL/OVniK+7/+GZkymce
tnfbV966dyAjtIT01PvlB9cpD6XadALB32hhmwgpuyYaypsPvjB/AHGws1udL4+/wbTKWthOidc7
HLxkt5L9EIAE+P7BDzqLgUym18J2pO4SovOsvA2FTMFBvFu3VS9gFG2rVQEtgpL75Y3zFxnc8nyP
AvimbAA4zL/XNetxq6oiVd6c8HcxgssVyjqbrK3Dt6q+Wnvah+WN8BI97eQQhwpSxDYxN4O9dQiX
y501d9qkvC1I66J19qFyt+UZHcDFVxEM9YAO+ah5YTE4+KLcMrLBA3UCyNWj/sSCuLy1A5rewvBD
lHwbYhsf1Ps7h6/Dtzq3pWVcFf45rvxDAz5CFSZ7mtcf5Owcti2qFp9tELqCkqq6LVF49CJfoZWB
H52p3xaiVAtRtwMmuyzh6o6nPpCl3w1FMqfB0ty2zV+L0lgutM4nuDv4bq9F5n1q4vyjajd1/Ue+
jtzK+jFq6v9PAvSXB1D2jLbrTRPXEVlqzJlaE4Ijx1qeC7RQMSKuw7ztROPHWlVaqdGVXZlEpwoc
gSg1nmjT79cqslzODLuHzgiJk9c8NMIpb83wNCcfA3Qe+bt8eaH1+bF5DNlAZ4QslVJtXkw47tU8
Lf1lV7mb8LnAWWt7as2ycOEJr25t5R3AHrXjtiZIk1XuH/NmT60KBjxIkZNzMhRH37stNbmUwe94
+rWqbFsW1sFZoouXoM9IdIJW1T7qqicx8/0y2zrdDSlHB2h1bd03tGjKW5h/88crGh5wcNp73HJ2
Mi2rFq5DQyR117K6Ecd5nWnIU9e3nQbexxVhYbVtNeB+RSdZl7ds7Q8BSpbqD8l/tfOPMfgYeR/c
8mPhb0LORL6OnGkG6UYe2GJvGVTxQhw6otgmNm/YU3RCyDpPliBRWIIeTVflLijRrx1bihOmse+e
+8ZD67zNchG11U0A+CaE9yPMvs9ttS2n6fi3JuynummG6OQFzjV21mfmey9rl1hygmnyWuAuyTz0
+VSWN9lc4+pnDrL3wpLPTENrkbsMSpRjmBS3hD334+e4AEDRVks3hJQOdyszCKJ0HNPmxQccIUvx
ZS7RJm1ZUUPO0dFtTta6+QhWwpta0Fd1ZM2HhtyG4FIV3x9nYpNptJBdwd4T4l7gn1c6ZtBDaX8q
xtQzw4Oe5chq+gctbhsV+mpIsuKW+a9sQAH325r9s2nyOqpqHLvJr8OwupUV+l/EcIzRHkDc6enx
8IZ0pmOqWB1LJ1BTdIJu83QFcR/5lDE5WEY3LK1OzkjHuMhiqcQNT+7M/7ny13n6n0/+oXgC2Db/
u8u+SQdh3DI1Sumfi4CLXVAlyaXI5sAyusHxdWLGOqyzog2i8AThMQryjP7ZmZpX4RVHltmYykwr
oAXuHCZKQXsM7i/idOrDlEu5f2wc0/S1o3GQDL5XQuv4JrKXcOlTPnwIpy+MbEuWuuAuq9Hq6daY
+Tr98HqQ1Xips/x8PHWTVbSYzWjXoQeyE7dsWtMs5nuZbAxWHU5VgpY+4gGmnfQ/l+K77/O0pzay
P4PJdURVvKBDLemc8nkcnqj70w+TVLhHUdv0kw2ZRodUrSzs+BBk5TOBZlpA/m5bUI7P3JLHDPGq
Ey2SKGkHsuKaOQVjWoWnoPzZ+HXaSug0ft+0sDrRoj8vpeiXQdzQ6n1Q5XgkA7PUbk22uf/+JhdI
GF96UVHc3PVj26AeRM+rFT1oMo0WpiJzc0rKRd485wb69zTy+zSC6F7z3bPtU6a/0MK1KV1nVUsv
bmJFOW7NdgFellfQFo7lj1Fuu87qnItVLoYe8mbiRpf+UE4fqsRJOWktCdP0CXrYihickSMSPoX/
B+JnXNe7fkHReG4OoxqOj33IdE7WgVZ5CWHkArXXmwhAuyjXswK185qf/QKgaagYB/g5iH+oxsYl
YQjr/8Cv2BLnRLpIdfETeI66ke07MEpK2/iGdKczMS5+Vvt1yapnUCbs8aK965RNjc809H2p3kQF
y9eRrmIUt66kadL5u6KxJTtDwOmMWbXnuKAfrRATYPwa1vWw4j0pqwaLM5mMrsXzNKgqkXj8eqZr
f/FeWacOUajA7b/t3cHXebMUaGwoZXHxR5bBZzSwX3ple2IzmUaLZTQlqN5PYnGbObQOUM2h6CJM
+CZUBZTYtKJUnXUB6nVzcfO5D0jCruW/F7TlTWrTsz7+QAtkr6JdPDf4A4GHh3r+3GQM1RHLid/k
ktpxOXBLZ4WelrhVS73v4/lUtrZ+UYPP6JirkBWQbeGwe9G9ZnxIF/d7FB6EGvePU49h6jrQKq5X
HuHshxOtCy15pb6WYWRD75vG1iJ1nnwaVwn2drqoOiU9Oq/WGiQT22Z+t9ibPBAteGOWTlncBpp8
X3ts8M1avz4e2+DtOthqzmavlbKUt1z8E6/7NvidqW33Wh1m5ch2AfwJB6p+oXtBu3QKf0t/4xuS
zr8o+3tpVKzls8y/9e4uj9N5/cKC4SAZsXjMvV75zjPVf5gXSTEnnAp5G/vLUp2m4Mc0XGvnEqmX
oLJs6ibP0aK164tllfPkvJZtnoLi+1D4tvK6aWgtVjslGJR5vPa5Ef0TU92XrLDld4PX/AdY1Y68
SmhbPmfkp99/d+djHdha9Ax5QMdUTa5cAh993LeV/k0hee3UaYJTFXVtFFCmP9CCNRjXkpeOcr/U
/mex/CzyH950iEYbyPZ9hql7I/W/wzWPR5UNEuPz7icd0cvT/MTT6UHkw5/M5SkYwPZFtJ6jcnpm
nJ95XuzoajszmFbm/vubXHGXKwG3bCJuzfw1oTiMljVaaG2NbwaX0jmtiqj2K2DesDalmyYT2Q3Q
8X2ciExDa9vu7JahdKrJ/cLaT6Jtdsk2bSSsh7bjtiRv58bFekz0ZzON16iMLS15hjPz/7cHvjF2
r4axQdO887r2p0T8FKgfQbpE1D9VYFOlNTmrFsStiwNa5/ful4ZefBeaD+g3jFbxFCQbb446OIrk
fohSwIwdgL6wxd9F9HuEg7jHjsu87dSgg6TcdcwqQebm2cnnEGWwcjny3LUFnMHldeqqgiwDOt3x
ASVoq3xohhfD367767FbGuyvE1M5fd93ydrhuNYNYBY9e+SatZ+z4evj4Q1e/x9MVBGBOYRg7lPv
4FIyP0Gg2eKcpqHvv79xTkZAvlsGuPbGiUh7efTDjTlG188FRU5VTU4ob3J5FvkLSZ4o31aYcrVY
TQrsWuM9+Yu83IWlt/N8gO0dWw3GsKPrDFRU+sXEA+SvcWz3lPrHIQoOSx6mbSGfOMuPwvctnKEm
82uB28i192qJv6rJZ9GATpfNlqeI90f2dGBUQrouF+F495k/cbYc2np9euyN70eSp2OiAs+TkwtE
0Y0Ph4oe0QPsEsvQ76dKTxfLrRgk12TmNc9QhP1IZHb0xviEZpR/eN0f3JVsKiR5Oj6KhVUIsVm4
pqqmXT9Mh6ptjmg1tCSy97OBp8vmshGfUPkI1zH+3RafRvEcdP9j0+/H5jcURzwdF0VUyzxQIMkb
SCpU/cFL0JLAvy/8myc+gcU9nPdRY0k8pi/RtttOJLMKeV3f5Po1W4s9yT5K9of0226hXqIFsiOG
ZEB7f3Ej+XUC00wJBEBP0seGMkWAdmjGXZ+BH3LG2b+dpgbFcbHOO1k6RbDxD7TgbVlZrYsM5K0V
/l4F/kHm5PPjub/PHRB5OkiKuPkcUZGgNnKdDuExv/DgNO6mvb9vnohNZslgIR0vhTJ5V+ENAY66
RDuRxTD+n8fzN+QIHSq1DJNsomxqngviHFtXgIpw/uwU/afHw5smfvfXN7tWNSxtGNclKDl5feTO
8KGw9r8bXF7HS9HK7cg0OvJWgYKeRJ8ovZLkI9nEy4p1vX/Rm5lPLYjcieMXf+JKjA2gvHUWn7qR
C/49I8s6fPJGMbiWVTCYSW9xnMt4aBJPhmdnqEGsTSHKRnBU2eb+enWtZn7BFj6EZ5l3nynYWHYK
PHK7TSuss89DybxYaAQl165afuZZNu0mTm0IRIN36tU16EtmS9Ty8DwiWbbQ6UVjP7px1uPjuRuG
1/WLB9EoUGJW9W0SJ1DGgJjbHSwrahpaS5hijuLYKUR9U/VvsOQnbQUFtsPjaRs2X13BOKG0ZoGi
8kbLHiXB8+R8zuevvNuVg6XWY/BHHavWzIMXxjmYdGnzdzPPOxbnlrkb7KJj1eIoAX8cbepbUh07
ItLZO2XR6ya76EA11FwHthSyvsXhbyiJppF8XdfT4jxPzEYcZzCMDlZbaUWy2OPNM5PTy5TJExjx
t12ZPR2n5vhd6amwz29lPZ4jUOgEqra0gZisfv/9TTKbJwFBU6+rbyx4HTKSEp5Ksa147+kMYqqI
eUkI5o03vx0w/j9LMEw8XlGTubVjTZ+4DuFV3jy34Wuf/e3ZMDqmcbXoJCXnfYPk/kyrr4P61hLL
Wd5kZ+0kQ9GE12cexh3z2xR/EqpNRWJJVqY5a4eYBLwjAxSVi2cVPNXZJbT1IBjmrMPPFB3WupWJ
d+YtcK/JhHbNznOTb3meL4fHy5jAzf5befV0GFqkGklcWZV/OLh2PAiPClk9lTX0QfN2t8rniSON
rZab2vuXQk+nZUNjt+PJjNU3t/sVya+V+rPK/0X0VFVP4/zz8QcZzh46Og13fEFwGbzH019F8tcq
L473BN1gy4ZtSPA6QZtYRkriAj7kLJ9Ushu8YV9CXcenJzSBW25wBnfSedoCNCSszbjWN+jOKdxL
xk8hTWwnetOpWAeqDXVYjNk81c+O17Uh340hOFXQ++APPtvj1l4Ou7iizqsHvsFzMxXNUS6g9P6K
k3TkXgpF3L83rZT+fDaOXpBFg8NvIyptK5rmBTDA3qeptZjRED3/YTFw4jBc26C+iagGDMHZi2mC
IJKtk8HkCVqiKvp6Zspd6lvbHwkqeeu5nrpUVa/lxvq5p5OftSLPRCg9qDO47I8EejzIVJMmUBHt
ahtOwORsWu4Cmau3OsFIzmueR2lAx+7EI5FYjqCGNdCReRB1qxoSxeTcgFy7oc7LtPZPYFLZOPw9
0bzZPNFqVwd95JBzSBp0xcniG1y52Qk0tFni3fQB99V/8w8yX4tGuj7+AYyW547U5OQ1vDoCCLxa
UrBhBXTmsyoJ+75YhXguomHKdwOVwDVERY9WqseBZvqG++9vviELkjipYuQs6KV7AAas1VeH/bNt
7PtHvRkbjwlrIKALCJ326jB6RTo3wRGoUcvUTbbRThloJY7cLIrgnQ5vd03Q1IdEOpsIYCJPB+fF
jJKOwuZ4dmzR2uAenKbcP7bL/79BvbOx6lxn/tyTJeSy/BPXyT4c5OcG+A9vqS5TlZzK2D8H1XjA
u/4LZKBOkYqOa95/qALvW0yCczd+WLxuWx7UsXwxcgU6X3l0WisJUOZAvDQo8gQ4SpRbHn+tYdPV
EX3hFKiMRhUSlV/9VnR5gYLzdU7GlG49b+qgPpBpOVGYZeFJeWNz7LuyPMWOjcTXECE6po8XygVd
fBOdeEiAjCqXaheQbDmGUWfpYDJZ6P77mzipA+YRFSBO1oydmmo9Vcu081t1QQPPpoq+p3OlBego
h3qLjE7joE6C+7vlzoXCNjHsRR7RIn0RYTQxCjUiUi8X0tDT6ElLpc4Q5bqMclSLmWXDGp7zLux2
q9vIXU8mywXLNLi2T4OSO2OqxwXLWf6sDtslvdi2++hMaYr4tFJrDTn60nuayjgNWP8s2ur4OKhM
TqntzEHtJiM6aaKTdJNXpuJLHw5X1tJthQQdrteVWSbyomyfA09kFxmrJE+DMbO92Bpmr6P1wG06
NtmqUMDh10SemvqlIj8eG8ZwjdD1kVc2Fb4Aedcti44Ten3G6nPhfOijA2PLrp9/Pf4Xg9/owL37
/hsWJKlvXYi7c1IVKetbmzTyu+kgCH1tbdtZJB7AC/waQQ2Adr+y8NMCEdmIWm67704eRJv3696b
dCOUHFimkIT9vGnTfp2/tiOxJPt3VxZja4euGZzdhRQDlEyH+uAseeq34YklNu0O09S1E1c0QKMG
24nzAUpF+9IZ9nnwbcOKYuJaDl78IG+ShUNKnbA+FetKd2S06TuYrHL//Y3FqR8Ih6Igem0C56hq
uec9/Rrm5afHczcNf7fWm+HnrOuGMWP8Cj6/y9RVH8Fnn3ZusCWVwTTaOcvzhm6NEgy/yo8J/xjL
Z2LTA7mv238OQhhay7/+nBUhDzN2ZQnb+eGxaH6Q4MucfeK15a3QZButtDOOQ9mWgcOvpfxUzvts
ffaZ5exkckYtTkESGuYL7i0fBtclKbqMwBri/d60pDocJOkID6PeYde16vdzD20dn6ZtZHtZM9hd
h4J4M1J6V2JJw+BLCeWJjKet+FjM+9lKNm36i/vvb5yya102rTMyQdN7qdsfafDCPZJmw4HbWHIM
a6ujQsZuEXEC/ofr4NQ77lwZg42Wr49XwLC6OiakyErl1zUUq6f6U5G/4pqxbVwtWNe+9cEriY0v
Ct1dO48f5jKwOKTJHlqgAtXTN2UHCXZeQCi9j9mT0wQyzaE0bLlyvVsRBDGAFq9DnVcK9MawuCs+
KT76z1VOGrCddNkTETxOQ8adS5079b6N62n32GSGDVHHi6gKUhQiYPm1jI7J+Ow0hwj85Z6tkmpa
aS2Oo1KG2VDAjUD9EyVXCHE9nvb7y0F0hEiFrEmbYM0+LAFIodXXoomujP55PPj7kyY6SKSWZRwB
NgzletL8HCM0eKEtyCbmYhpci10SL5IskAIEyOqlKrOUuYPFgUwj69sslF2hEoaRu+zqzL88W1fO
u8e+gOiQkIU7EWExFNSdXoIn40cOvZXiZ8b7Xbu+5OPxsdHfd3+iI0NaEjgBXdr8uibe19w5uOXv
cSQ7Hrg7RzbH2j1WVnTF+05PdNqczI0DfywhOJ94eTo75R5S0bsWBXGxTKfHn/M+RhZW08I57+Pa
473Ir7J+naqvITotyp+VFF9CUnzA+z+kRl+S6XVoKyAdE+hozpZ/NrmBtisXbGjbwsXmwPvwL4DG
x9rGZ2kaWQtmx2Fd1KwF4C5JJXZthZ78MLe1nxsG10Ejw+CqboAm+BPe/MAfve5yx5ZZDclCh4o0
NSjq6bLwKwrFxzi+gjf9TKJNTEYB0eEipBkHMdcjHBe3FHRyH/rC1jBisokW0WjLCWtovpOnqP0T
KLJ3Z1t92BDTOlIkLOJoCKXKr8XA92B2SNfuZx/uVUcOVfyjDbaURmCb+4e9OajgBSvmoarhi+Q3
+RNCkGbwLfnCtKjahix6sJCVITZkmZzRuw26Dt9GNGIaWgtdR/ajKtwAO3Hkvi5Az69Ov/OItBwl
DNlHxyrEcx0O8X0H4LSNkUPbMV1p3XyIm3x6ytliw2GZPkMLV+kOgnk98nZPsx6CSdHHOM/CNOi9
b49znME9deDCnAP/5tGRXQmV88WXmbOLVGyjtjWNfnfdN74T+hGKXmB/v6oQ5yzFD11le74wrIAO
WahUWKJvB3fGcr6RaMeGJFUUXCmbjqFERy2A23PxPUWxYSoWp25U/xNUNrVE09Tvi/3GKvmU9VFB
MDapX1T+4nvLZ5XtlyyxlAQNTqMjF1wGFey6x5oGg3tZgbvFiyjAItGWomBAdH6dEMRAfqYkSgEN
Xh0VSf5RA93ojlrYVuuaDC2QF1fXb9FwAqTv0UNzgeV0ZTKMtq0GJBoWH/3414i6f6aFEmQEN3gO
HGeTQgNso8fr0np1nqF2JAo+7mTjvDAfyq+PY9UwfR3SMIXj1PvdeMdJTOjAqnalkmgJ2kR1AVto
wepOaGiqppBflfyHzu6BJ8n+8cQNO5WOXWC8k4uclxzXon+SLtlDfip01aGE1MnESUqDZlvU6gCG
WiYu6JNgoXKMnlS8QoTa1kFtMv799zdB2w3LnKkF991mmcO0A2fjLuaM72bBbMQRhmypYxcm12sI
CjLsmpD149yzM4v+PF4A0+S1jTb2poau3hw80Sw69ZOLtxp/j7f2jY6pRa2SSegLCQBPSOeDUzZP
SZXsysx29jPZRQvb5A4QaiBLd43uUpHdXKXUkV+3WUYLWG/wSZyXEbv2nOzo3zXwaYXtHdMwb/0B
vyB948qxw7zRZ57GTSIOObqHT5tmrjPrxCGf+6bBmhLwEabFWl47AVKKllPb+71p/to1d2oX7jIH
tiFhnYZ+uGsnGxTINPR9a3wTTQkcMoMfYvcu6F8gqAe4pKA2VL9hf9VZdViXsdkdPFyi0Trd/FWN
Szo6h3WyILEMwRTev+nN3Fsnr4iXYRdpZHutO7ZvnOqn09lARibTaLE6+aCAIz1mT9vv7tSdOrLx
Vqk/2Xcgrwz8CEanrvNcT83Jz7499kWTxbUIHYG2o0MPTyk8qJORbEzdWH3yhvajt9iefUx20SI1
cjjHA4QoriMeU/cKHbe7qEfv1eMvMCyq/go/em7RMFHCIYeoAwWnW++qGZT9TZ6PljuD4QP0V/gi
X2PqKRdZMpwvStU5JAap7WxgWAH9FX4pmolAhPt+ju8v+Vx8Q7/Y0+qOL2Nuw2ebTKTFLFA2eLQq
veApn8BOwsCNwo/KXy0LYPqA+7++iSqvbNoCkkUMC+B4+77qUreS+6HCAdBvbD2BpiW4//7mT4CM
L10awkpoK9oPUXmIma1B1TS0FraCoSjYRgu7UlS6nGr+ULY2BRXT0Nr26o00GrKRsqsv8lNdXP3a
3XaU11/hueJ5E660/eAqfzmAt2e+hh0ND49jyjRvLWKTuA5nP0OtCerI32gNscg8Is7+8eAGb9Sf
4AMPrfayn9lV/n/1A5LhAg1QhU0GwDB3/QneWfx4yEUSPM19AFyvf4Cmk8XTTUNr26rfdqz3iiCA
soD8gifJz2wYNrWtBER/eF8C2TkrhTbn0gm6r1j3caUrtVyfTBPXQhQwot5NCIVN6gQPSd2hpLaH
TkP06708PBF9vky49/UV2bc0Oaw+Pbpsfm55ZLkVm2avBSjAcDkTgOFcKeeo2AQ7Z8o2rqgWoJXf
uZ0/IPb9atyHITKktO1LpllrO+uwxn3neljQaBpe4wCivf3wf5x9WXOkONP1LyJCYhFwC1SVC7vd
m7t77BvimZ4ZxCrEJuDXf6fe78ajsYoI5qrHF4kqlUdL6uRJ+1BNOqJFA6jMsq6ag+7WyTX7xkj/
PNb1F7BDjuFf18qxmslBp0XES+8PUZ6F8dDIHY8b0K/L5KDf/dRLF/Fi178UUT9Byou94JB+kOPa
GkIVZIPs2vdvO50dw/2n4GimWe9JVrXdShzbxTbX/JSoetzmPakZQ6ToGjlZDbp5N7nuBRUxpy7r
H6m1nO+vtSbTt7+/3zYhzkSE7+SfGtSsLGo59Tw7dovRBXJCv0CnGAl/CKxZyyfmFhGfdjLXpmFr
sPQHp7V8hvhrRP2J0uBLfkwmERGiwXK2xxnXFzi7kX8yni7oc7EOxzZlnd9k1ZC8JNngXMI2jyFk
dfbaY/wgV6c2Kb9zx6yj+SerWR5C4Zxm8eehENGJTYHf2+hjjv1SIZWZ9+oUQl/wmGkNjZ2bb1uV
wx8tHnA7z4+D6Y9jlrUTrbN6XjE5mMXQGZOBQOasmnYO+4YFimp7pRKhJAPKDj65DoeacYVK+fLL
RLa9O64htnWNG7deA3vzENvcxu3WdSMfaepjXtE2ShvE67AEh/XSlV2c2aDaIntxzLSGyK7clC8s
LKxLvsnIQcvseObZDinT5HINkxaYLhXNJ6wj7fNUoQsgJM0PhqC2Ufqjx1w6Ibp7MMcCNcfM2zto
GkatM5k4eOU4EN5cMpWfrM7/VLYhqpmbHacY4kRnMhV4JZzFbQ10+7+KTCT+1BzbFHRBm8qdwFtk
HrKVeVlFA1+/Vwvcfj9QTF7RkDkGA1PuiLks6vpTUdixX1Y/A0cdHLuGzrad/SygmE9aeHGnQpTV
zDvZodsI/0vZc/UGX4RKj926/Fya3I7cPF42pCuHVBzqt+HgeeLfe7FTt2r2fWI9hQs7Vaz9Mk3Z
6b7TTUPX0Jm3rjXLbbLQB8D+UW1BGq70s9f9b/bFTjSavqBB1CmDPs837PY0aL5ATDWmIHqOW3Nq
vGkHqh/X6MFBGlaRx5mnvMOJWVpzbI0q4n6Y5vZXL0eJyJrcKvWaxUnH6uoVOzv2xz8LVI9/zwmX
FrLSDeZksVJFg9hev5D+wtleK0aT/du7yrvzF/hpclqDLHsqpBMt2UWFIVagExqZ3Z/4jxcJlDT9
235XM2QYRkz8Vs+RZatzy/fUCU2mbz/p3dAtBxmjSm3Wk1q+bsP2strz/44NWsOw04iypnTFNqXC
aCvzs7fmOzFk8vftx7wbdMCWPuucETTqgkSz+tmUIsK62Ts7MDA5RcNwSyr00lsQLyNafudL/yqy
7ssxr2gYxnO7lXsSU7kMa9wEPA2avZoK06g18LIw7HARhcOtrY+ceoyXcS/nfQvk/y6ajt7uyykG
Xs8zUiK2t0I/of87KJcfRVagqqK2LrkfnIhFjjlfJynZA/XCUDD34vvN/8oKXalmm/485H2dpbTS
vEBLng239dE5r9AGZ3WdHDOtYRRPO0qK2nUuuJhe0DY+LXN20LSG0Vv50Fz4KAPxLT5fZWcVl7zK
dg7Ct/F9MLU6SwnVtyg3C1brqVFdSovlj0qsWYweJeRkB/O30QZx6ZiHbnH7DrWim6D54+TWk1uO
r3M//s4gPX7f9MfHEUdXVCkbVCnNFZzf364gtog76p+IOiT66zh6C7BQzL3XDjbCpnn0WErJzrr+
f3UCHzlfg2yIrlmBmGG4q+PyJTyXZyt2XwoR5V/mS3vZ0+EwrAy6rsrakA1FBLP1FBSkTtCVajlt
ku5JrRqcr1OUqDP7njve1p0+jMjyCXSoE5n38vaGtV5XV3HKoYNM9+JeShvVOOFz352gtRIXh9p0
OY7OU2q6DbTQVbkXUm7kYkPlP2EbPVTjC+sadKvSaVw5LoBukD/QME8yXFDux7zhIOXoXcAcpVrP
ZRJbST8WaSFJn8i8b1PUcMtXyD2LT9IPvTjf1JSqrCMnd1jDixXslkgYwkrnMRUBTNUVoncJxBsd
SRXR7FhhNzyn7cHl2m1NUCCqnKBKRs+/eI2Vbni5vO89U9Da/16MAkjO+p6NsRfunDIWRnxpH6pW
HFuyfQ3YN62eYaTIyAV9E7noF235/kHT2vlZzLSby6mynjw3TOvMTTn/+75PDPOp85dciWMP7XHV
VSGBci7kUQYO0b1jxrUzMvfHrFxbkT3J4Tey8ZctPJb9dHT2Eior0DYjpNZTVo1/uguKRSwXYi/H
hq0BOKNoEriUrfVkj0v5dWO0iv1828uumjx+i853W2LHkCR3uOVc0PI0rlV26oND7d0cRycrCdbV
9TzCNJtwExF/BrTc2bUM0NFFVgZo6+WzG6IuxC/CE8erakREGHxmTB17+HD0lmAuZWi6W3XZU6/a
ax2mRdA8W2jxcX9OTT9ABydyt1Dxx3lqHtyT1zmp7dG/Nmcva2kyrwGU1A3k+/M6exrRIgY9Q6LV
rc/WejAiddYSCbPBLULHeuJtOEYQ0H1t5J7ui2HoOmdJLH3VWzXqGa11jPP87z4Xfy1b9cd9vxui
Xe8GJiZ/KbIRx5AyrMIpakp7/Fkux3RnHUfXGvFq4SlPBtkTr4Mq8jr2tZnLNnYa+f3Y+G9ee4dW
sPSkQ6Gs/zS19mPT8N9WwPfoi4Zjjk5aahs3XCvoMjwVSvyEXM11W+i189c/5Wqdjw1f21HrWg64
WblYyrL6grZan7dsr+Dq48Ii1Hz/2zNo4D6LUSEB4qDQB40xU5ANY9sZz8r5hDz416Jn34v5UG8V
TLSG34DWOLXxNntys/Hc0OpaVWfJ9nLgJgxo8G0W9Cuea9Cnl278Tgrnu78OabtmO/lHg3mdyDTh
uGzxEQmXYZq/u5YX48n7dc6Cnf3KZF7bZhmox3mB0T7VuTiH6z9kks+9vVdAZohSncWkXNoipwOI
lbM7oa2qfLTa+pmz6XNV7jnI9I3b39+hzCOD4wiOI/OUOxbkjrohKvq5Oi0u+qOz0Hs9hAZdUaRz
5pBMAXMuG7cgbA4th7z6fd/0h3MQOHpV+Fbb8zrUcwBhKLQ3q3Dol+pq2+PO/vuhg2BeC38bmkdI
Ygj/6hbT52mkJ6XCl5E450GtR3ZIfELDQO7bnmxWUqal63xyMxHTsDxJe48GbnCQ/qYycNUODmvw
CwISr71KurpKVLGn5mJwkP6m0qmC9CO3y9TJsmtTf+/67w7BwS2o0YD8/hSbPqFle/IVZLIcfSBT
COs8819Ou0Yen+KyPnQtDVA49G8UkIo70BO0w2vtWgxkHnTIqEi1V09nmoDb399hzPc3yKMgkXQt
i26MwGd9KJfuZfXa8zH33E4A7+w32bgWI2TyET9hGdWzl4ixq+K+cmMi9raBDzcduEjbz2TvBAPA
UKah/VcfZpGNSSCoJyj8+sTFF7shMfq97ky4yWPaDte1S862qi3SVhSXsOwufGbJYO2l+EzxpGGa
LFY9cmL7V+ZvT2P2u+0SO9u+WdUes+DDNB+cpSFa3WRB8hkzzrPPVvhabmPkyq8LT0WzV0z2sYts
/ZWFLrLLaiKs62plMRnR/EOKWDXDTkyZzGs7m0WRZAqItK7NYsdUopgYbb3Rvu10P2RN5jVEe/m6
sIkP1hWtg1AEGkQjHU7TuMf/NZnX8Aw56RwqWfB/AJF52y6TTbnJGh7SNw5svX68naAWuKFm7Vr4
/okq/4lZdbSKvRbNH4enrReOB6jeW1q1lWlDlhiHlcRqwHST9XAu8mVHRezD2wF+ggZn7qNdHvco
T4uyT7pgQF21/c/9uTWZ1sALJctgLMIgTy2Isyoo50fM6Q/lnjFuDbpWWSy0IZjZsR7ioIDSf5HF
mb8Xl6axa8DlncyCzuphvq2qCCVtr93q7RwWDbb1p5bMm2ZUqcyI+aJ8Qk/1azlsh9ZLW39pCaHP
5I4gu14LUf30ljGPWCCflc2/3p9SA570ivCKQoy8Giue8r64FDz4XXdT7HbbzouxyTMaXPsZXc8m
P7Cu4DEmRUmSnu2doU0jv/393d5Y5LyW+VLwdEQCcnKinstRvsxOkxevBGpWZOeiYcCsXhfOiWsN
fe1jxZF/L1MReeK5X1/8fOeQa/KQBlcKotcY4r9rZYV/OTL/X1Hv3WFMpjW4stlqtnmG80UbxlM3
ntv8UBPEwNbrwkk+85bW/i1sBnEGbfK168HiOxaTGlStxlKFNZR52kEvVChwvsbiEaIL50Pm9XeW
VfTQUA2H4Gpb5LxkLMGPOR18Qwts/aGFZOAtZ0udpxxVyStk/a0xv/rz3lpjCHv9naXkSOr5MrOu
2SwuzHViUi0P3NorYTXEjP7QwkKG2qPM5WklPSHjUKri4vWjvXdiNtnXUDs3ohWj6KrUH4JnSfj/
0IBi73Xd5JrbN9+vCC6E/pQNmqpfdDGkUs9L0UeZZSf34+Z2QPrPIyMmVkPq5DaN8EJRpaopb+WZ
Z2YtaDK/JQMPf9RtSpZxZ8kx/RANuH4Vom4ikJAhKlUscK+rtjCCFM8Ovgwrmv6oQgdo8a4u7tUg
bl4LvBDFFCdNnudf4Ya9vLnpN2ggzqtloARFoWklrOLBV5XzUCleJGJT5TEg6+8suUXLgAqszC5X
MUGj0Ry9gRe017k/34ZfoNeJ++gUsTUTw9arpthreOrMb8o7eB7RX1sCJJPqcQIQpJfVydJNUKmh
5Pexod9m/h0S6o6WRR/Y1nXgMuLollqv0Ezt9hTvTJ65/f2deUcIyGsWME8KfvGt+tl2ADQxn+6P
3rBG6E8ust5CS01ecEWm+xkqHUPUFcNBz+ggtscsyysMHRxl9IPfEjXTiPHucn/oJs9oyBUT3s1A
A7Gum8NOKsxA9LEjqaadiDd5Rjsjb6CCtSj1x23TXtGulD5a257Gu2nkGl4hBDLe2kJa165rHpD2
+TzP099kJr8OOUZ/baF+6wqywXzmkS+C+ucJejWd5R3Dqv7gUva8Gip/5Wkzyge/Gs6lyq8tKa73
R2/w+39eXDxL3d7ngmvYtJeM1Wlm7bUUNfhdf23pirqAgpsKriML0zHvIrTlu6ArwbH7g14jvlA8
VkCTLER7AJoQS57nil/GTu1A1TT6m8PerQS2s9kTXSFrFPTOE2SOY9dHRr72d+Bk2Kk8Da1h4VSU
odPAlZTDYz/Z0ernjw3tIzkfEi8IAMd//4J5EJIEARx0u5JXPehCLtlxjilqNLT2kjKv88vwOtsS
W6w8jdNe3wqTaQ2tJZO2Jb0qvCq2JotNT2t9EEr6w4rtSt6JET6f5/bE6y4ai/oZUuGHsu62Xh2e
g3Gx1EUfXtvBTxw8X6rZwa0wKbc/7mPVEDP/eVuB/uHUBDJETvaJ+xdGVDTmZ+kdS6+42ta6tDUq
Tl1MaphBKD9HVco6lwdzIPpjylCRrs4n+J4r+qeTUbRPJ3+vw16m1+QaDa1b3ROlKNA6e9+gOuzV
QzStT3j8u+95Q1DqEu0+qSEaXGFq1TSBhTFfB7QsOGZaQ+lA0Zqu8Ns8naA7NlQ9nnT33upNo9ZQ
Wksn7wqI4KbNjO7CV+kNqr9sEN3da7Zq+oCO1bYG6byBW6oGoisevVTeobYNkI++pfTfLb/NxKu+
HwYsXnwDVkWCS0oy0L0KbsPqrheHV51YfVQWIF7WafiKrlvWG6+I96NV5fDz/sTe0sIfXKp0nXYh
pRLbkuepDOUlG9bIVeJby7K4gwpxH1TH8lB6vTjSN+gAKfIiJV72TTKLRO3W7OXoDBOst38c0enU
ppC4SG05JqQPz/7uucZk+vb3dxO8IDnENxeItYW7vq7Mq9wIKa5hpyu1aYK1/dUpeN4HPkaeMRJ7
ZItHkZ/bcK962bDe6P0f2wENKLLA4mnLi7TcvOdZ2Y9j0D119SHtBSBAQ+8sfb9s5lVeIavTvi7r
aL9Bz2uv1M7kfg261ohD5ejMyxUdN7dnyB7TU+3Wzc75wOB9vW4898INrciwU/khj7uweGAd8hYz
2Tk8mcxrDz2u66IqbinQU6mxz4KtMd3aBytfd5Zkk/kbot+Fpl+iCdHY8C6t2/nc2uqTl4P8i7vJ
/YXB4Hq9gHwc3SVDXUeXLtMaO7hbckmS+6ZNI7/9/d3IM28IbFHAdGZNiYWGeY1vnVfIuB4zr2N2
Kh1lWzS8ii1PsHw+OD6BoO7e6E2O0TBLmoXnAaEibdRaxNmG19pWsB/Hxq7ts8hDl5BMK7q0t0IS
5Q10bdkUJvZuvbBp9Bpet6bngb95ONFDp1QS6zqzZWeNN02rBtahVKxE/k+k0hnShrd/rmt5uhWB
H3KNXlMeEGIjKQ3XTFZ+KTsSLVX3eyPT9/vmDY7RC8vrAe8XFCUXqR98ozmNeLanIGNYhakG1Nnd
oPISEpHyjSbMU1Frj1W8Eh+Xtvyf+6M35Eb1thnca3BjEFykgfg50y/c+TGwpyJL7eatK/ZEwz8m
Kth6rTlfO9FXqHlMvcE9i/UKkecfjrV9srYmxaE5ulXeyGMVxYGtV56HLbfsRuJhZi2oe61xEv9E
+iFL7jvMNN0aiutymhuI8onUxqkkasvKPalh3Jtyk3UNxkgXZ93a1yLdRuFEpehF7EzU2lngTNY1
DLtV165lX3Zp19lnqIpcVq+J7rvFFKsahumwtFvmFwJM5fEMZeNkq7ef0q0+Ly57vf8JwzKhk6ZU
6VVrCyVUPF2NmFYZ+a34U2brt2PmtV1XKrtcKraI1G3Gh3Xyz6Nw41Uux+JGr0bP+8WG9jhWf6/1
Lngc/jxAK/n+yA2+16lS7rZOrBg2kQ5+F6m6jgQ0S+fqAh34+x8wLBJ6Kw1OUaFVgNmSbvk3bn8J
0Sa9G771TUrVNT9ELkY/vlvQvtvcCXSYJ6uBg8bhpbe9LyUVL/eH/3GhEExrmF0K157J0DRpVq9R
7lRfK/vFGb/3ToES0S0q1yYVWX0m1ddmrw+5aU40IHuVIAwv8lW6oYHlQts4X5uvPfNi5QcHI0pD
MweAlyDDquq0c9Qu20vbHxLdhsM0NDc2zSDImon0Jmha0vxnVlo7u/HHjqE6ScqmY+gFLBCInXFM
FmlNUbFlJHWs8rWpbbbTNsj0GQ3NfRvUw9YMIq1REDnmZVzO7HO4sgvkqnZ+yS0w/3sDpnpR+oDX
jmoqRzwEoainROORrD12/6Lh7Ve9w4K/rlmhWIuwhEOa5mfZZFe7xQHJr073MfHxlkx1vhQkrKfR
V4CEw8t4Deljg3tG1ZO47ZvTgs7EQ/tpHveyzSZX3f7+7ve0yD1kQdCLFFp40P4PT/0x2eObJMa/
TYsstwvXwSzY4xQX4JVVq5N0dK93limONBxP3mptq4M4CoYixioIDffPo/rfWv9xfx4+3tSoTp7K
ys5aaYZ1IrSqdGrzJO/4U24do3tQvW7dDnhIt9zr0hkNftps/BKW5aF7HtW5U7wYl1BMiFFSrWEU
+mo9TxCK2TmqGPyi06ekU05jM2PgXiAecLZIRGGfa2dvWk3mtaP1gA7xciMuLqlsPA3h7anYTyZ6
SIE3oIGGX6fxPIp6kDYdxBcneHXXZ7kXMAYo6eXqm1RDLULSpryZkjJH9nDea3lpMq2hFA2pF2xa
aKouAjfypv685nuPByZ/ayjt5RaAuhrylNT+c+uzOJPkVchqJ2NiGrmGUtbObu50a5vC7Qkn1Rnq
lTuBaDKt7bJC5sqpB0zl3LwwJs9CHQ0SbZPNwpEpq2ZdGpQV+p5x9bMTUkT2uquPfYvmD3YonTDV
83J1eua2aeh8o90r+sVFVf7N9X8v5e9Dy5fOmULlBPd9dKNLJ4kyjAxp2lmet2za2WJNP0CDacWr
XDEUS6RNldZFE2X5X3P7aHmvg7tzdv74aEt12pRv+wVnA2K+oC/oBDVaj9x/4evnwkkcf6+2zRBD
eqH6BIJR24/YbF2n+lGjuCca8ubXsRnQQOt5eITe/Ft8Ko6Cy+7KChL323o6Zl4D7rR0fJpWTLCr
qpOzNI81cROrnK73zZsmWAMuDcXoyBrpfTRaOztWc1EgxlWcpsFW/GIO5NHvf8ew/ujMKWtVwp4p
mvcMXRmpvIxCdAYJ3GO3X6p31SjsFTr30NJPF+evfH1p6Y96nSJ73GugZxi+TpjyOtrb5YbhW92n
mqEw7zfLD92qqU6Wal3bnpYVpj33W9V+s9dnMX2573TD2UlnSjXh0i2sZRi1+u64T638NbYDdPSP
rT16Lw1GXA+iEnB66zwR+r1ykmlP7dcAWHabh3fn1Vq6dcZ9rApW+5bdOskOe++hppnU4JoXtGyg
XyNTKbtHn6mzsuwvri9f7rvcZF6Da265fsNl1qWtzU6UFTGtmutk88t986YZ1eAauJ0Kaq8r0lw2
qLAggCp76WSV2Fae3P+EyfXafjvhrj62hIFmMC4Xx8t/9JU4GI/ahrtOhG2jO+Ho1L6q6lFIL5Jj
zMWPQyPXmVKZKiu7JEOR+ihPZw8L/kc8hUMr9xQkDJOrc6XCYhZBjdvTtd4I+gNnth1lm/uP1ag9
0U7TF7T91nLA9cokbVKvK58Z/7tcyNXpjz23Up0xxVt0PpwJ/O8UbiStOg7UUdfcftA7wKoG2ZDC
Aaw223+wuuJE1zlyvL1X6P+r+/zgJKVXp0vbV15TYgfno5dI0Z198YdViaQbeQQxWXyKPVn82nTZ
zsZomgkNyLjoeo2PTuhpJ/i5R50Rz6ZEevR0P1YNKTGqs6daxy+WUYoG8mtfevevKnRPVTed5MYf
w1l8aks/YpX/DdI9p65ed7BtWD70unVeCG8bp6lJ/Sb423VxZOkvzHZF5EAo5v4PMywfnobxflaZ
v93W19nlSeOEbzbL954xDLZ1glU4dWuHDG6T5k0YF2r5y9/osV1YJ1fxYMbVmaPa1UXJ4BTyk3K2
xCur832vGKJJp1aBsVy5i+ti5UA0KZs8WHjhbL09Jo7J/G2+36EvD8qixZN4dlX2mnSDf5VyuDTl
tjN6k99vn31n3tqc0XXtrkmrPPKXb5ALuO8Vk93b39/ZXavQH0rWSpS03ipnCdTY0Opujx9qsq4h
GM3/5lBWGHVL17eaiyLxmm2voZUBSa62EW/eMi0cfJLUQkZ+RLEpwYX9iahjRyu97UYgnGzr11Km
4VaikCeYknmdn8kys2PncVeDKamrIKAV8i+iVRfIZCbQXP0ahv3OTv9hQDKqEzTGwpu6YdvE2yB+
h921h8RtX/+8HzUfXllgW8ssq9ydHZGV7AEapMOXEFnseKUSbeP6KmEdUSd3Cfa0Yk2/Q9uP+550
1Tbb4s2XX3PVRaI8l8WOzKTpd2igbUglG9a44m1t/snR37r55POXPLs4Yxff99SHd2t4SsOtUgEd
21bhC7N6oiK7VgFJcjKf7Y79ou6QKEYf7n/qQ7DhUxqUx5F13hBy7xqM6IuUewlZ907sIVaD/2z9
MK3hOFyDNRuDpngrMh8koiIhrfXPQu1Po6s+zwuJWZ+fOuF9u/9LTFOuIduzIT+02ot4I0hj0WZD
L0Jkywp1BHj4NdrxGu+0EygucNQ0uwkt19ia7KTkxZGlGuY1XNdK0K3MiHir6l8lHttA7NgZ+Icr
HqM6i6Mpx2moS8LfBpoqL/EcvNt5z3LYQYPB7TqLQ9JB2d1WeGhpKH76bhWJsTx3i7dDcTGNXgMy
zVyPQHWoeKOy/QaZgy8qXx7m7m/O9zIppi/c/v5uM5vDplITw5K3Wl4E3iFXKFS3kYA+ku6H/zUw
OxttnIDC/izU1c+8kzv/cT/iDdjV+Rq+tXlyVJ53ZYz+KEZni0NiHyq8wbA19DYSunvj2hZvHVsS
Ek7n5pgwPkxrSEVxUOP2CrGuxjKVW+qN62OV7ZxNTPGo4XRZcysrJuZdOzY9T9T97LfeZxf5gmM+
13A6icXJ16rzrs4y2F/DQg0XOqzDj/vWDbGoMzW4ylDFjbbib4VLcJqNVedGNPw+7EnMG5yj69uQ
vOQ1dybvOpY1j4nlk6R2GJo3q7U58n7MqE7XmGkzNSh4xC4/l2gj1cYD891om7q4UeGhjoH4iIZZ
MLm2oQyVhxIWNX2vbe59VaLb45gbcKWzNljpB4FnV+xKKkvGLQdTWIb+zoZr2BV1tsZU+6NdebJ9
RHI7Vt6fvPxWoLmnNTqnMHOiCR0ouu/3o8k02xqElylHD1SCaJoounzy11pWUVjuLMwm4xqI3QzN
EBYysytO6+iA2nwr29/UC3a8ZDhjEQ3FnAgJIQWc34g/xFtbvNSOByaCHdG2TXsPCuj3XWSaag3O
s+ibOh8G9tBwRyab1eaXwJN7YpTBhycgolM2cjINJdKh4i0Yn/LCiYbsG8SMIic8Ldm3rDnETmMk
vH3+3Q42tZXVodcNVg2RRbVHnuzJP5IVgGl9+xUbTtFZ7V2LqfzdOT5PyLbw0xHnE52s4Q7biC1m
aB8X7qhoLra/enc4NLFEp2m02bpCNYCza4OWsVtkqa2LaxHwQwk/OEY7N9vV0rAZ8lRXGzKDiYRq
25NcFnqaEaAHfa/BF0eScMgsbO+ornUSSUZ/jJArcJ2dg+HHGCOhhuD5pn5bIbOEsjHrIcwhPAH5
qxmMlrG042DYU/QygUCDMqRdWcdt6V2RgT2vsvAjLtykCYqHEtnMDTNil3uNDD5elIjO2iA1lDx7
2bGr3wx9nKPoayuL+pPjFvXOsvfxDk108kY/OF2oenwBX7lUSkRLH/4q8vJkBU5yHxaGH6EzOJzB
RQMY3/Wuvg9GS2+rhw3vHdc6y9Q/97/w8apHdAkc2+5y3CQBjlVKK4LAXfWwWd0hERZGdA6HdAO6
zIPnXhtIxcczxEGec9fae0kxjf3mtXeLHQTjM1kwP3i1vL9UAGm+cE/ozGT59vd3lvHAwWQ/NNZr
yVWysuVhbfZYHCbTGpRRVVbj9afu3vDC8WtjzktXiL/vz6UpWjQUs1J6rlQY9VTYKcnKi/TPgZvt
bWEm8xp6p9kPM1psDAWU0rkO5NbqoUcqv++dvRJQk3O0PXioiVW2TuBdQ4iRJe08Mfti0W1S1/se
MkBWJ3N4TI45KhlwI1hp4s/+m5tZeZQzP8pnnCjuf8Swyul8DpnZbhnYOA6FbfmWg06cWVWsGESo
GfPbZ6S2RBLOdb7DvjBMi66J41bD7DVKWK9oDB2zAp9SLLZ25b1M5rXzdYbqI3u1c3ZFo8U+XruZ
Xxf0W0RlDPrl3neYYdZ1agcPFtwSWmm9rgMSvF2WrOVeqsZk+vb3d0BuyrVo2Yrzu533bxPvIdWN
Pj/JsXFrUK4zkK1Z0VqvfIAa3AT58li6x5r/MeJraF5w3JqCFkf2LQ9waJkTWe5RLUxe0ZDsbWW/
+TkcXnguiO7i3NsHV3ydxRFCt7bL2xFrEHdecxuPPOWMRsL3HW6IRZ3C0WyTw5YRod5s9o8iENXD
4OAic6P67oSi4SCkMzm6sa3Jsg78rQl/LcUJlQyVM9xeuMUeRd+wBOmEDpsuKHbqETRVDx49sX+R
YELs2KhHal7uu8n0IzTISospwdjI37qmTFgIHatHC3qULkR2+LFFRyd32O7CocKACArwCBZYwZXO
+dVtg0OZRKKL4JRLOAeB3VuvWDZPnj0mnj1HHjnUtwP0ew24XgXWEpsQpKXLIy+of/FljAo57oze
AC+98cAM2rmgQSUfc6KEirx8dO3zlC3+Xs9lEw40/AaUic5lvkA58eeVRUv53d/TJDZsXkzbgdWC
pnoKO9SjVQ0XMn4Omx6nwuEEUbTGG/HXL4diVCd65NXkDXbfAQbV96aPw/Wpg7xgaL+otorvf8Iw
DTrVo0F5sVMTHG05De0HthE8fRYe3WsxZgCyLovTqhzvSgST4JM8ytgf23xGIcMpyHauF6bhayh2
524KCGQMXyuPJGvTPvJyfjjmmVtcvdsVnTkPoPrA/avF6XiaqDe9NuG4t/wYolPneaADgY/7HaYW
CsKxLIokpGviBodE9BjRZXFanslhGm+rmzee2naJcnFE3QSWtR1XjmHreBDbeUOJMeR1i5/16H8/
5nENscVaOmNW4WDrbfnYRQED2zHOVT7vJAhMPtdg23mTI4PNy9+60XvwArzrjMFjgx5m94f/MdUF
rMBbCvNdxECk09kcK+jxBPCNiw4VHEmlXuj0/5k76CSCcpGHDAXTAxpL3v+mYRfT6RxFAWlmoZz8
bbNAWlYPVvmV3P4VvjR85xMGCOuUji7oVdD5k38Ni7X7lAWNSkguioc2CPOoL9y/j/0SDckZDaas
VMXw1sqrl1+IfGvV21CcCIhP979gWCt06Zw5k3zg/fb/OPuSHbl1ptknIkBS81aqqaur227P9kaw
j22KGqh5fPo/6ru4QB+eZhGoVQG1IKVMJkllRkaQ76z9TuSWqPs4OOD464yvHN+OwzyMqm9+dOm0
Q2xcIPV33y6kM+ZQtKvDAoiJogk+BZQOMXUcSzyYDKKF8hJd97MM6zVrpsSt64c1sCknGEJNx3W4
IQRzlw0WKbg8hJl3qASJJ59YrGJak1okjxPvCpQ6/RMb0Vg8iee66D+rpivjOassh6/BOjpzTjpO
cz+PC/keDSxuPbIDcYBlpzBYR2fNqYcga8GJ0fyYVpYETp34KkxQILMMb3ry62bxajnyqkFt022b
H3VBvjTEfSzC1IanMVhep8mpCrpF+JpufqRUxXMN7Hl/zvOndfp9O0hNprn+/+rZVTCGUgJt/YOM
al/3dMdI/T6TiyW3YRr+arJXw3O/bxmhqfiRFl+98Tdrv6jsn/ue3Pn30HT0uO9EGJqzE13J3q0O
rLUxEpvOFp0ox6+A5/aUrB6z9dA8jMd8FyXC3S/7epe/5Mfbr2ByrnYAk65s/M2PyPdUpjHpjqCq
TKBpFs6WWqfJ+nrYpnKgWTsBtjeiQRCKxXHZdNdTsbPRARpm0PFY0Tg0lBAneKjccT+V815460vh
z5Yd02AgHZIViFGxKYV4RBDOj5XXnNC+vCvRwEZ9ZvGBIXi5FrzQecxJKdvxh6Is4Wmznwdb7JqG
vr7Vq8U/oR06X7IleMioXz9BOMSNCRWD5SpuMv31/1ejr9EgPGQmq8egHgQkv3m3nzyHxUUU8bug
IVQHX9VNDprXArQkZTQk0ulOIbWlyU1Pr0UvNCQhTTpFkAVZlu/N5qsk4PWGOrxnS+CZZtBO2yIv
agYiX0RwQz+TbE3olD8F3l1idT7V8VaoN0JNWGDlp6jaHdy6mJ47xcXn2zuD6eG1yKVsQ4tsGeJj
iHMHeiZo+1rL/KWNZhtm3xBaOuxqqduucpD7BZOcvxflsp8Jk3HZsdOwhncJI/tUB19JJ1UhhvNO
WZ7Vu6GrqxPktm0APkN86TQ6/RahtAD1mpPvTX/Xgq4np8ja/W0PmAbXgncbpqkXdeqd5gmJZeWS
KQmVTWjSNPjV7a9j13fzJRADeeDRx8l5N9vkp0zjXv9/NW43bW4aUIc8dGV3Xr3txLf7jhIdboWd
eBt6iLs95Olxm/4BwaEK/962tGklaoGaOi6heQhjCPbU8c9jT+OKfciYjXDXZBTtlA1dEbWTghZI
ETZxS50Etcv7PnF0NTE/6IdwkVDuGbMsGTe67/rRsv4MO4AOtRLTrPyuWiEKxF/qro2dn5R8u21w
g0F0lBV0V5qB1I0496yKlzA89m1hOTGup+Z/MbVUR1dtgMW3a9hCj4ZfRPqFgiG/H0C7rWKkyC1G
N82hRaZw5hIKg6N/mqW/PvSrsyBNR6ddnjv5oZL18OCPm+2CY7KVFqkkWFN0q8INi1ccoRfXo43b
ir8xDX79/3W4ZqwHddnVx83ftuJ70Gnsbrv47b4mn/6HGcevM8cLWxip+j2Rc6MOQcHiMVe7NKpP
WfdM8jIuiWf5QDS9iRbD4LiI0O7T92fSDg+ZK/Z9Zcl/meJAi16wm9ZtPvbiPMsXJwrPjvgUqO6+
O5ROh5NCVrVpRQ2mWXeKCesSF9+eRXOXNBYUSLUE1aLaqWY1/Fty0cds/Nb67a++tWWK3jQ6hg//
vXzKoltkzgAOK/Lt6+b13+sgt5RSTENrt+K863NwnGKL6IJfwzx+yTZb0vHN3R4PrUVvWPQDh/YK
aOdztAxnj+n8za2/U+94e+GbHlyL1y6PmpnjXvzgLlWCa9RBVdJyBJqGvv7/KlpdJy+Qcqz9E6mg
wiuXaAa3Q7O/77m1+/DQkdTvV0hbdDV5EemQOLN/p0m02CRYJ+BLQgT1c33c2Py+VtudQ2vBmc5B
mlVNJ85eGvBzOI9DnBerTd7lutj+c5hgqWiX4EUtTeEzLJWOZ0nJ3qf157YET7D6KG2s7YbVqMOl
3LpbPPr/1LCQ11JPYfaoxFO5WL5fDUtGh0qNkSwHHgJs7BC/ePSzGtXCuWi20HIUmh7/arlXS7KL
fFYxpyQPzJFIR+8Jf7fRJ2G79JkeX4vVzfcA6moGceZ5dpRL9cKa3hJMBt/qbDcRqj1ZnWcYeixe
3A6ZxHxot3ggEAjK2NacZtqEll3e9Bp64Fakm51gQgBQsctb0D25P29H7ZuHkxeFWtQyWhXSB1zn
oV7Sg9xeQEycDJUtf2Dyrha46ZbRDUp24lxuQ6ICMJyJuKz/ODZCX9PTa9HbhaknZEjIg9N+KqRM
nPZ3N9rK2Saja8ELnWPw1i45wWUMm+TqeFssevX5tt0Ng+uQqZ7yJgqgSvaQCvZ+FNFzIGyNTgaj
6EApaKuKhUygP3ed+hmwkdgZG7Q12wg/TE+uRSxaL521dWRwasLwU+5DJduJivpwn1m0eKUTkgXh
uoSnJQt/susnT0CbyRJFJsNc/3+119R9CUA0qrTnax0ATZ5x0HAQmW77+55dC9KapOBy5GVwquv8
4qKN/ZANk3OnYbQ4dcN8LcmIxeigtFxCIQJNH8fbz20yixakk9O3NQnh0KgdioM7+WBGbSLozxJ3
d3sGwzagU9x0asIxCwz0g595RextMhaifmzq4Lkp7+qA9yIdISXzpeWbCwMF3pfKRSv5ausnMdhH
h0etJT6Li0pBxWhll2ogV2rsYzXbOtQN8aRjo5a2TDuPCuQlGEfBCx2VKrynduFFOiiqpW7bBQyb
TC3It7log5hv2RpP7egmtz17vai/ccHRiW4iv6sz8CHh47LKE9J97Ppnt/6UO0funnpmS8KZPHD9
/1XgjvU0ZWGI9+A0OqWRPObXX2kLAJMH9MCtmwUStPAAGNxxSyPHYq0ssWW4JOiQqNwh0dxWBTJD
fpV4bjKmH1j0PhefaG/Z1EwPr0Vv0aZ5Fc0g94B4z1GK5hI0Nh0Ek9m107V2WxUGFCG1hvOebnWs
Bo4auO3qZ7KNdr4WLoi1hgGX401eBE2C8pvbvaPZhecvtxenwTQ6GGocsE0UGSa47jjONMZbbsut
vp2d8MAL++8l6aArV/hgsDsNQRp307PXF9/DKoQk03vGH1OKUljW7QtOLfdkgy90WBSHfHceFlhI
6aDEBZQvPM5oihlUOVjWqmGX1jlw8J3iiJzOKWh1FgiSkX3YdZfCzxI0cFkWq2kKLZBbNfFtSCHk
DZzgPlvrE53Kf6YoisdKWfJ3JkNpwTyyVoAsswhOlUSTtwugBWQ7uwUkx52NZ930FtpZjL2a8Drc
0oeowSUi9SHN5/ped+BLWj7mgSQWh5heRQ/tuqjHbe6hpEIfVPBpU8eouu/ar9PduFJ67dLCSn49
H3y5niHteIrQEXNf5GmhTf2xrsHOB6HO/iDYYQv3t8d90/IOOu7+HXWEL/lKUAU+5vKzy57cisQZ
es8WCF3eN4Hm2rEd+3ENZvfIGwo9A9TEDlsTuKi8hVA0XWwaOW/uTHgPzbMZMkhluU7usSFb4tPx
ye9tylBv7qoYWtu0B4ig+90yk0tZLn8K8GVBhPsxrOdf3YAyXF3tbhvK9Aaah0Eh7mTDCEOJsnog
0bov71IPdxwdRcPcgfd8Gt2jP0kwoBHQQIS7xrOlHN8MKgyvbdzZSHtWqMI9Fm5/XqrtmG/1ngWt
xS6m4a9ueX1VYWh4KUjpHtch3S3Q9lmdvWOLWoPRdShNUa0jIASVe/ScZTeLPwsaO2678817HKxy
fZ1Xj532bbWuy0ouY1EFWO30EAbz4wxe026OkrBiXysQfd2ey/QW1/9fzaVSpnIkBSDsU69xLelO
ybtIafAaWviG5P+Hb1aGp4G1aNoJf5RRZLGS6cm1sB24nFRaFuSSi6l/4JWaTlOk7hxcC9wyb7u8
DLEnDAHysp24ssRl0pINN/lXC9egDFJ3Ixu5sKHcZ9mRr9+WMosr6CABbLqxj7dda9h8dDCNSyN0
m3Yqe0rZu6DavtdjLnfgH/3SVVV78NpgsVyHDJ7QYTVTxxfBxUQuVdSQeIlWupfCGyyngCGIdUQN
zzjhuaDpBRyh837Ne4gv5OsOCOx7zkfH0YWoioGit5+v6cUD2Cj3yoRL+uE+F2iR7LfzMvA5E08M
nEMHRdS7vsTOD+3aGXRAof/Om22qmCYzXZ3zKpDnsCv9VlZwwjRX8erNeVKO/DP3GxvEwzSDFs8d
9bt8UI14AtmXQOLgL83WPJ4CG4O2aXwtoFF76uggkC/ntUMOUghQB9TE24MbaLWsVFNIaGG9zmQr
GxBFPKFmUcSl78QZ52fheSeBMlqW2XrNTa+iRTgtRpWKFvPMm3MMmdqNRf2Ou5Zkt2F0HWvTkxks
0WsunpaSfVXCPYQRw3fBXbJyjqOjbDrX8foGLX8X6udhvEVZiSYZ50/octud3fQC2rnsglVwumai
n4qZvWPBbz9avrmjrTfV4GRdqgoa9JPMwAj+dO0TaNv2TMrwoVz7hy6NflJro55h19OJjsD6u9Fu
ql10IM87l04J5eq+LU9nOnJQY3NH2sLBRL4Pt+6QZs7R29ZPt3clw8VdB984V8nP1kGgDSgEoA1V
DY8CqK0UvIa3JzD5V4tk1sxtWqGt4SmqBpG4quAx5AJOWVMeb09gOEH/B7N9tdmF6TJDlNolFwl2
ssbb9q4IX9QcPraugDzPfOg3W7ekyc1aKKuIbyBg8XHNgFoyIBAnFtjYWAx+0DE5HnJRYe565AJK
2gPaPh+ZuyS5rA+qtSn2GjyhY3PSbnZbZ6buMVCQhOFOO0MNq532ARvuapl3HB2jwyCnwOvVcY/E
B6fets7+zp+Hb4Mgtl3b9BJX+73y9higsiSZ5x5VnX7fXOR4KAhEY5Xlf28vJ5MjrhO/mqDGpwHw
JnBE1OAK1iWzujg8jAcbLbBhDekkSO7WZ/kgHHJxZL/gli3JoRXOXUzYcIB2Llc5TUcy4TpJ1vRj
NvF3VW2rupksrwVy7sk83SKcNK3Mc5gl8xKWN8uOp5EtlE22145kFCOmZV0oudTeUu2AhTgFy7Yn
EJA9ytbGYWlygBbEXlQvfbRgv1hF+SxEkLTsrny1w/8DypFT7/qCkUu/Nec1p49d9OX2qnz7obmO
xxkgrNuCV4RcXJ984QwsMgOgjXdt0VxnOnKKuc0E8YNHnJUfx7T7WQci7ufmHqQCrHL19quIahsh
eceoeApW9cFxxt9TyT7cNsvbC4brVEc9aDWrJkewzmGfuHn3AFDEDhpkH6Oe/L09xdvLnutsR0Pu
lrIf8fQy/Jjm7wXa46f0z31ja9EKsoauEin2Ah80bru8aV+6bZDPbMltlQLTutGCtgE9TxCtSB/w
IosO0ZRGT74b3teHB9dqAUvqoJ8E9G8vTFxG0X+RU/HrtmlMD65FKeTpxrbKkS1jgxPtlqoc3mUZ
93d3ja5jc2pnq+exRzgRqNifu1SWD8RV+O6+PfwVhPef4htOBy2V5U8iWGclnWPVyYQC/yeGQxqk
xymrHoptiSP5j6TU8gVgsJTOaCTSqWzzDZNti3Mux+lbE9zF34n30CIXEo4zcGOVePLz/jEHEbVT
DRYPGMJKB+n05Vq6Xp+TS+iXxzL4MMnpa9P3p9sOMNnk+v+rLadc1DoNvUTWzOlfrlTjB7Q635eS
4zoyZyCgwQyl4EePlr9XxndhP+/CmX5qoxRk4PyYUm4py5ispIWvRE2mqwa3u+A7L/aXT7NEv8Dy
cp+RtOBNYZI6yFznCOyr/Ft4AlBw39kqy/Bv97lh9WghPGzZLFfhdxc3G3ZA6SRV2xwEeWb8M1uK
F5qF8TQjAYKkhGvrgzUcCDp6R01lo8A3wo9rWYifE+4nj4OzoDkqK36j2/YuEk6H60ie1SWVcuY6
eMz6dT0i5dVWMS4vwnIuGJavTnGU9kvUBW4YPK4h8Z+XMVrRoZY5H2/73WQjLaor8AovZAmdI1nF
R9l/CYpwH5SgaRQ287xdhIV9ruv5Vfx5XK1zSPh0Gdw8ztWUyOnDNDxW9WfgHJIB6WWf/FLp79sv
ZDKXFu2Rj4pZnbfuZSnrQwXNVNm3lqLl2/kDHugndBOVzjwS99KAWnKix8KZk0gmnXB322LDVr39
Bct15qNCDGNASkxSkO4R9WOv6eJVjd+a6TNqXY5yLbuJaR4t4BsXWah0m92LO7hogf4RLuuetNPO
g3Sn26mkVXcJF8P/WujnZZ+jyZ1Bv2khQYz2viZ2ha37znC66rCfcF435izUvdTzj6CrTpu77cPK
STKy4RLyvPLPkez3t5eWIVZ0DFCY06ZrRse7bF4WB7lKapXv2uYs7zWVDgXyFy4iD+RRx0IO+3bs
2oQ5wbq7/fiGyNBRQGXgBR4+yb1LSIqXER1ESNHy3nLLMSwnnRPJVVSWWxd40Ctak8Gtk2oIf2fb
hib+P0LQp015yX2voQV4w8ZCLf3qXrZOlrHqlzVRm7QlLUzvocW4y0iYzmCdvLC53lX+wcm+Nz49
DN43R7wbK1th1rSUtLM82hSEDTgQWE06xFHNDw24XNC2+NC4Nr57w3XB1wKcCYi+uSLlR3fcYtl9
9vIoWfnP+5ygxTSk6mQ/yBCh0OV7edWPGvPp011j64CgrapBpkkRZi4HHNbhYjiKjviW5WMwiw4J
QrfSonAQOce5+lvOX1CfisX6z31PrqWvndEb61AhfCN32bGgjMNlsNSiDAtGh/3M9VpNAxAtR2i3
HgZVx+1cvvOA2sC3y+H205sOak87qJtwA5RlhFMJ++3Qj+XQxmG4S7N/ChCj1stHlZdJHzaW7cj0
Rlocd0D8N9yP+HHrh4/DPAMKlIMP9IV70rJfm1ytxTK6RLKwJIiABb0FSV3X38MyYPGytH8tFrvG
0hvfdjppEqiPXX+ZhX9x3XnXLz8r9tjSMOlJBrkYGbf192L9ks0v4A61LN+rdd6aUYvqtPFQ7i98
71JO4IgOuk3uvVLdeUTo4le9Wy9cFpF3GXM3UdBfajcbBtXw4DqJUpFOkzt3i3MM3MyPXVX/mXyA
GG47wjT4dTd/dcUsZb3R0UVJrRPO9EjQ5v9hyMHYeXt0w0rVmZJqj9Rsiii2DPUbEq9FJpM0KuKW
WTZT0/jX/189/ZJWkGMOHOc4Uegg9vEw7+Ysbou7uOAc5Kv/Pf46i7HtC4bnj+Zd5Ix7SX/dtozJ
7tf/Xz15syh3niUsA9XCg3TW54xNh9tDG4JXJ0jym6WMQEmPD9Kh3vEp/UTlFvt8utPm2gFMG+TV
tpZjxWz1jmVznFX4Es0dAAXvg49xHeM1ipWLcIiCx3El0TueEa6gPpCyL7cNZLK9dgSjkNatDZrw
j8iWHIZhPAzERjVqWJA6uAvqNYCkE8RqPmyQ6AzILsizbyTwT8K3CZAZHl9HeBUCikg1hQMidzyO
gidTYet9MSwdRzuGKwGSmKZECjv3t3d9iFDdlPPdWfzvd1leB3j5tKV8a5ErAZldFy0JNuDdfSNr
kZpOlKRj4MEoQByyMnjwymB/39BaqNbbvIwF8IDHNX+ihTx6Mz3dHtlkbu2YVQr85uiKQIITrQss
rGKoCIFjwdbYYVooWqQKMLWMuJagWUFm3ygZ+tjhNr4x09jaaTqwsCvGoXaOWCWQHVmgdmsDG5iG
1sITNGBTKzoMXbVfxNbvJpbvbtvbMLIO3+r9kvs1Vc6xnKJPqiqyWFFy3yrREVtbWqQiINh1ty7a
VWQ89a7tFDU9thaVQVaE61YjNd2iDXM3t7TdMRYeb9vkfwiIN+5FOlarKeTYDcNCLk3kym09TU7U
KAHWiZEsn/NOTqzfZWtF6MkFgUvxy1+7hZUHuZZ+9TxG0Vjtqqkh6HAIm2pJMzBYZVv5MQfGqO/u
S87rcnZhOEiZQl39TzA7jp+sHhL0Ozo6qU0vzxCJOo9SOVTz1IJn7e9WFPn6xQtWzneqaTL1ZWbS
uw+lg16/f5/6AV28qQ+87O8a1f1ersv8uRJAQwrCxe/b/jQtFi3o04XVw9wXwd+Oqgw8/l7/lAaD
LZFjGl0Ley9f29QjXfAXcBGkEIbK249Dv1r2Q9PoWuRzyqJhjhZA4QDd5++XFKtrX6ECcRcllMN1
mBfL2RiiCIkJ0Mrv7FU5n3qVTbu7TK+jvJo8TJssymrokfSOPEfF2H0E4WBqudf9Dwb1RqTqbEou
LyUZl2vHaxD+9OSHZpkT8FfErFQ/Mg9EmBAq/oQW9kM9fEOGMo5A5xn1oOvyBO6Zga3b0eAlHQwW
NO0VY+5ij2hEuRsbtVPMBnA2JCV1BBiv68GNZgCp4kJ+XZsafG8rMnni0MwjOFx/CZntW2rruzO9
yfX/V5fwmWcVqyZcluMyQ/tateyCwja2YUfREWGrHJ1S4vgSoA085SyIvfzYBZYbrOGaqevfoRo9
ptFEMDjK6YH7zqlkDCghUML3rWQtzNuOMqBFUozv0S2B9FG8+YElSq6n1lurWAvysqdpsQUpDt8Q
LWty+SwXeuy7b6Ku4yC1SeAYXKsDwdalVIy411myofoMNZP3DlPxbesYFqmOAHNojZxjW6LO3UXn
sASSwdkH/otyqiRF5of98YgtaWGaSjv6iZycEiVYBb75jMZL78VRxxLwdFZuGgOKFi/Z0zyklv3X
4BpdFI+DM5YrvxRZnCq2r+oqDrPiEPjv87RC91drOc1N6TJdHm9j1CsdPuRP4HU8li5JuojHAV/2
Od+HWGiKQs9uccdH1dmaMa/5jDdWnY4X20SXZlTw/CnM+yc0U+9rlv2G3AGAvm5Sz/KTkLb+D+Pr
aad82bcepVL2WexQP+4Ccsid92Hnxn2B5mrmHWrGkgX1WqZsoMT/bStvvZ927A9DT1mKglEWT/VL
0y0H0AzEI3kOWv9QRRnSRk0ceY84UZOh+dJ7Tjzno+UKaVo22m5BZ3f2l9BdUdrpmf9loJWzk1E3
gGttWpd44Kj28XqcLavUsLPqlFCyh1YsqQJM52/TN07Tcyo8XOcjC9Dq7ddh/4GfhaBRCOYU42fg
6AMJSlL14sjDZV8Bfznmi0XvwTTPdam+On0IVENyaDJgnnDrn8tlger8lYkt/EFQUfSsamCmea7/
v5qnyJZF1czBPOs6PXmohTarfGpT+rTMUDCi0fH2tmia53pYvZqn3Pq1JtWEeTqvAc9+XktcTUj2
vLKi3Pl94T9DTNKmc2Ca7bo6Xs3WkLAZJlB1XKnkq70DOmdcuk6RH57VArhpJj/dfqu3DxKmA9fK
Ua19114XN2eVd5xBBnAIGmVJiLx9kLNI2yrWCAdGH1Ubwna43kpJdJp4t8uIN8Q1CrK33+HtUwTA
23/bSs6pq9oR0g1xWqNoNqI6Ua3xVqsE2KRdt7X7bHshoU3Z0DSdth+4DqciLevmKSD10Hl7MJ1L
T8UuYwLpwgVN/CVLwqIMsi6e1nrdzu3cpwAWzXOnbPRFBr/psBmuKG+LcY4uawSNN2fYwBO6ebbW
ZcPoOkCGusNV3lWll4D59Lg5Y/mrK5vNApcwjK7Takn0QXauhAGhhAHZqcG3HLxv75xMx+tFiMNi
TAlwi0QVY0JB5Z5BnzPZ6sZ2zhoOP6aD9iaKFU1Wl36ACMmPaAl2fdTuJkGKeM3kr6yXj7TP9iFV
kEnNu93tBW4wmA7em7MQiKuR0Q/dNjs70fpfWFhnlsFNVtP2tS7n3bIFDv1wJfKKPa95cNz+/VLX
lug0Pfx13lc7GW8bNysjSj94aGyOw5zLZFSb5bB8+97DwuukrwcfJhxaW04/RB0+m4Zm3NWBBKVX
XiVREW4JUoS70aE2iSHTu2j7Gcu3SvGtpx9q3rdOkvMWtE8jhDE+3Xa0cXlpW5mHuGvDYaYfoJo5
xA1p52QROdAeTf6c9gzXx+1v1FTkyJxmitlmaz8zvZi+pzXQ4aXzlF5UJr7LaPVinD13JfhC9p+q
AYtCReY0evD6dleM7FnM08Ntg725eDG0dsmQZZjNc56By4GPx1qEO6ev9kNwl24bhtfuFlXQTEtT
Fe3ZLdk+ytVltmqqvWlxDK2F3eROOSLPrc511j+iWWW3jLby9punLobWIs5Jc+bxAE+Nq9HO7coC
QnnljszBsWTCcrszPf71/1eBt6yKpU7nVWdnrGlM/PIpFdv72041ja1F2TzwAUITkzpzGR5AF3Hy
FxuKx7RetPiCyGUDmqlRnemmYjbJmIa/fNdyszYNrgXR1K5gD5B+dVbOn2xd46KqQTBqY8h680YI
r+qJBQJeAhCmN+cUOkze2tZxWq2HdWI7osgRva9pfJf59TJCwHjDnQGuDXP1UZUQ/aFWeguDa/Uy
Qi6gRx9wuNabvqWMHIqUWU6Ct7fOkOld30sN7mffDwuwjALABoLUFam7YB3iQnwowzxZpyNU3BKp
OoudDO7+T2XBr8al8GZ1Vu2L6h9589J590WAXhCoaaqWwcva89x1SZWNSQP6pvu8qwVuu22hXwk8
9RVuubTrgxKT5V5n2Hf09P8syjJdCLY07j3WxTFiMlnLl26wfEyY1o4Wu1BmK52QYV3WpDxix9z7
k2UzMz24Frh5EPapmyJw3bL+PYqXifh5HPWHzHZMmR5di90FxQo6yrQ5Q0L5KNF5tEyeZdMxDK3n
/OslH/Msx7PP3sJ/l13Rn4K8Sb/eXi2GNa7n/FWEy2563XQUbR+CLX83td1OjPLDfcNr56ujZMeq
sEofWJ/vU7KcJKhkV3aXxkfI9FR+LwirZ0+lD91V72rJTqi8xiSwpXoNy0bP5qNwzjfoijXnoaR7
j0fHxm0+u+gzzYa7NIbwBlq0ljMtuohGzTlaQG1c0SlL+Fp/DKrlrqoOZtAOW3ysNqSqg+rsSe9h
CsLj4n287VzTytTi1RelhwRh2JwhB7nFas6LpPDkaNnHTCtTi1mHc/AAASl27rzx0qp/GK4gbLP1
mJpG1wK2jqpqGwKngpZ39Scdgu9AA/2eZ2UJWsPwevo+3ep+3HjQnFH63sm0TVDD3A/rXXXAkOkZ
/GZI8xTgZHUeUQXsgAWtvOA+s+u920swZfVYYBMGwcM+EMHRDcf3Lh9ebq8ZQ0jpKfpcNH21dTjE
sylA7Y1C1+YJKP5ENpZFabL89f9X99a6Aq1DDq6Nhw1qS6Jbd/nU7JA92t/3/Fq8utIRQxd62C9D
KuMqzXZduYJZEJ+jYW6Z481vXnhXi1gfYpzL2Eew0VWnrvhHzSsqNV8b/oll562wQY5MrtDCN49a
TguFV4mqdxMac+Ow+wuRuR9l0B3uM5YWwpCEb5rueuwW0XNY7Oa+jof2iwsgz+3xDRuQnkmvisGH
sP31aPSHA+kzMJw2lkd/e2iqJ9G9NA38fubo3ybPqZvtG2qDN5pG1r5oC/gWAlo4VDz2Ht89u55U
lnVjGlk7bKHfjSbcrWzPofo4o1V58ifLdfUaPP+pzoRU793uxjSUOajNziCr3ff+8ijR/+Lm3LIp
mIa//v86ZuuMLWk741szcyAasm5+j6rw3PfxNvv82z2Lheo5NmdrvCac8NHMwDbagHsyGyOL4d+O
JKrn2LOsqUakvqvzJKDL3mbysVD1t3DJdiHdLF1bJudqmwKXvC57Jy3OrO6PKqr3U2H7ZjYNrW0E
Q1aVXrRVaJvvfCG+ysxR6muYpY2Vhtg0g7YRNJJHnKVVe57q5uPKpj5OV/HzLr/qyeawJlIWXVid
00qMu4VuzoMMUKC8Pfrb7ash1XPOquznvsna6rxgB1O1gxYnFKLmd/MUgiqfJCvzAX3ME38ju7Sy
MZy9nQugehYa7ihcN4PBXPV+qw5VFsSVelfLPRd3KUvhxa6L+VXQFcFG1qIX5Vm2Yu+3atcXqyUe
/ofjeGO/0Nu6hWQkUFejZZRdpIK72bsOTK+QHkmCtUwAhdt3bEnmioFya03KyNvd9pdhK9HzxbUY
qdNsXfowXzXVAHwDT0wsFlu/umEh603fXJAIgovwi48WeH+4JqFtlDZvn/o01KKQRHRKabikDx4Z
D438WUNDjOPk8YNpv6yfvOquVg84XgvGwB8dshCIPjB/cuIRKMG9O6d38XdidO1iLbdc4mugTx+m
cDv0TXUYfR4XBbP412AlvXA1tx4rZlS3H5g77WcGpo8yTmm1c8XPapVxMFqOJIOj9dbuthJrn0LA
Gt7gSer2sUgLS3QYTgu9rdspyLDIEWuoFUsMzvqHfM3fLSuEsdVmK2EawiDQgzv3oLLrTelDpvhe
1grl63L/f6x9W3PcuNLkL2IECV4AvJLdrRZlSVZbtsd+YXhsD0iC9zv46zfb8e2GDkZo7uHukyL0
AKILVQWgkJUZiC2aKpN1rp99kzs61K9Uey1AK4+FI+hBS/Z7V/zS6xffjNyQuZZS4QzT1ePBL8un
aQGZ/9Rv3A5Mttd20aRVXpLi8hfPZSpecp6MB2GVIx6swWvXNLzd2DZMBtKCuRVWI9IFblqU/j1j
adymxYb7GLYGXazBQ+9cz0ndxmU7hBW/s9w19mZyN8zqOPB/bi+DyU5aFJNyZT7tkIzsvjtYaXAM
nPUwiBfL3dI+MFhIb99uRc9XdwYVX+c5ILRNXonvfb09edPQ2gl7nUAbQ/qqxe24eBWjWiGK6827
7hy23qjtlZwOdtXhkF00L3T1unBUw9brsyFs9UZtq6pAD9rB+z1qR+1KvuIBOpTeluaaafjr/98E
V17VaqFd08aLs4QKmr5dcaWp30JdmobXYneRnSOTGaYJqjxE50aYWN+tXbhwhnaV/5z74nUj4TWy
ZqbKMOVezPpho6xtmrcWrOPYjKTgMEvHPlfkR51eeLVxODUNre21Hm9FQT14ee7NkeSHbHWxrr9u
+7khSAMtSD2nB2ljj0zQ1LhZj17VH6fEiisFQd+U1ne7vqI3Zcs2kxX4Z0Tc1sPPOh0itYgnAQkC
ybYO2YZNXe/M9gB4KPIeC9DaLzhHh5JAR3x8kM18HyQ/VLFRlDPYS9doSGYyd5aHz6zO76o555AE
g5JcP2w8MhjSjt6o3VptU1lXDy2avwKegvlti93VNLIWt6p27HS2UaxkQGCKKOd4rQ77dFheby+x
wUv963ff5IVaFClrnamMAzmtxz616zB3r/fBlaXHfZ/QwtdOHH+BVFQeVzRAfqgerAZwS3+L1t1k
IS2EuYuXKReMhCiqXGtxi+8saPcewA5ye/om19HiuFFgCV47rC3Pymj0mvNKrNdhsUM3yL7c/oTp
J2jRzEdu972LXatvcV/y+rt12BIhNQytd2CPjrLLVdp4t2NFEIq8tyO3yfelOE/bbXE1TfOVwnn8
xT0kzgji2/FDX9efdplFb8FuM44HkmvpoGT1C/QrSehCnGFjMzc4vndd7jeOjzo3wcWYlPE65k9r
Vj6R2Y59We+r2ejt11PJimVG71kczJ0LtQo2HMD6vUUvZ5q8FrXF0Hk8ldhuy+YLHf5Rzes4/bpt
dNPQWrRmGV2osjD0PKtz2peHtJ4eJmFvgHoM0aTLa5C+yAjooEQ8dORH0iwdLrgErL05coIafLGR
7w3bit6GnY21281iwP5YPUs/dLP0QN3Hofvp5D/RXLXTh7S4raqkHNkE/0+t5QhRoZNjzUd3sKPb
S2GIXR1blTuOoqOH2qha06fZc16Lotl37tGxVXmQzanVYlvxa++S2Ot3f6JhM2zxTBmcSMdWpZU/
2HQCWmAd02Oe8kMirDNIPzeCy+BEOr6qTfvKXuYc+XKxQssvQ8mevfTSp1v0ZSbLX3/Xm+SQkSlf
lbhmHiTNlbbncd554nS10JW97zNv8q6q0P3R5eV9kc8R4Nmn2z5jsrwWvh0Y/To7xVbCRQn2aD8U
6/Aw0S3ouml4bbMtc0adqqhEPKnuMoj8EDj8tcu38pppYbW9tlQDBbwXl6AUQO9s+uaQZ1Z9c6El
tM86WsBKAlQCuZ7TKGgUR19Fk0Jby7CrFZfZOrpKTm47FXYp4owXB1oGx2VVJ8jObBzHDV6pA6ys
tU5E4eLQn0xgxaiqw1puAdAM66oDrCSwA2vuY+hJsnPdXPJ8PpXux9tWN837utpvookXXtrjQRz3
N697hBpvcJBDvaVPYBpcC9VxaZOar6D786GCfHTGxDsNibVxAjH4o95bXfVoEJIV7nDIZt/zloPI
TpRh1ib3fbF18Tf9AC1iQTk2DHzAVjUuY+QWycvI+Mb0TauqRSvY2XvAapWIaSuH5KiEAl7Aqiuv
POUQzpz35RyiRW1ReA3x6wnO0/R3PV5LJxAJ+dPWE5vJQFrQCuiKMKBprfu+Z+1vYYsS5Afg8trl
nDrGCuolhNV+UMatJdYQSgg/ais47htbOx831Tzj6aitY7n0T0CbfKi3aK8NNtH7qdXizk0fNHUM
wsvYblmIo0J0e9IGp9GBVWWdKlL5M6pcwXxQIwvp9a/copkxDX/9/5tk0Nu+tUzpiDNTyv7qfaFC
Qj4mbIt/xzT81WBvhq/zvrMab+riJlXHEV0i9fyXctWGVpNpdC1WW2tNi3xa2rgCEYJIyeu6esGB
WwM73Da+aV21iE0A5hmhA1HGg59kINb3g0i0w8axyTS4FqeVLyu7K3HlQQti3keBVdjTUahKbBVI
3zUP5fqD6RS4FCpAsovXon4Wsjxm1fRN0WajyvLuoR7Da+FUBdPCmqXvYiFjWnwogsfKe8zQot49
AZy6cUR410j4CP1PB8JJLBvT1ULOnNFrRuq4VmKjkmAyj7YPDtMQeAAwd0Dd1GHvJQ8usHPMy463
fefd4Zn9Bzz9xvX9InMZYEM4+uUJ+MrIwS370BJbiB7D8DqurVknCFcMUC0cCu8SsPR3hi4VVawb
efjdxWW2jmuDRLKsqK1QQQZTXDV9XPOXsnlZ6odueVG7ZGfxEW1xpbRncKSveLzq+tBLqpObb91J
3vUbDK0tLvpqBo+BhjhuXd6FLg/IqQzEFnWoafTrorxZWy55n2ay6eKKz5HqWlSTtx6fTUNf//9m
aDR2MvR7w/BlLU5VHkQy2DpVmobW0qWT0mCdFa6BJepas0rPg0f35TJbS5RToVzhO7jAVpn1qVW0
D6XNv94OpHebQLGUWp50695vKw/G5uxH0z+y7Fdr3afqe5B89prYGl9vf8YUUNq5xsoXFyKgbReT
ArvhMD9K14sWnu6B1FOuw9iUShIICs1dHOCSDDlk8OhddkwcI2t5WFZB4iuGPLYMdwU/ZfODv+yp
S2BoLUAz5o1icfIOiPfpezlBnTYt7A8Cr+N7Tjf4gBambWb3uDLgfODSz4n7yR9/VPnGNefd9cTQ
WoyCOZPmMsXQgsSg8e67e7Xs2zl0lFm1+o1c0Vkbpy4YegY0ZdUfC7VV7bj+9n9BdjBxLUx5180k
H+GIVlqFHCUJ6hWHoS7wkLcl/fxuJsAntHCVXRq0VgfblMCdQH3nvh13FVQwtBatc9FylV3NXk8/
8qqNguq73Gt3LUTbXJEZ9A9YUtaEzvhP2kOtoFz3HDV8qiOKstqlLfrJUZsH2jSs66uKSlHIjRLo
uybH6JrJOclr6A0C/I8oCuK2X9E/34Ly7ueOJIDhNbPzoq3BYjYUqLB+48Vj407huNnK965HYnDN
7mRM09m5vlp0LT1k4tVV029VBVEmtog/DF/QwUR5EoxXhyxj3uRHjx5y/3GFInxVbOwhBuvrIKKi
dhK/4Kjd9uPPcVjzsLDJLuyzT3UUkVdXpRWkCTaNoDtI/wvZRxqLkbXsmKEWQWVq/bkMQxWL3bv5
VmHSZBA9O1bllIP0rojdeu4Pdnl2x5Ycbvuiaezr/98cYaYZT36VPeCcAR2DlU+RKNp9MarLP9gU
jzggpSviXPVt6F+Rt1ZANtK6ad5aiJa1onYh4ISoqEbcKu6Ldt5pEi083WkNfDTawr/RCgiJGlCH
73U/LTjl1DVlVsD9GggWB2V/5NaWxrvBIDoyyPWauZ/pWMQc1EZWCxH2ddwwiCHg/6XjsEBfAwCD
Ms5ocdeSZwv8+Cu9U1ttP6bxtZOLlftzN5TX8Z0YfCA05WFrPa5s61767unCpzo+aB5E0jA8WJ7d
Wn0fLPlcScCPebrT0XUthwSUIE7qo/kHcfpDpY5Ap5v6fTs+TXO/Lveb+ARG2pE59/MYCli1+MnY
GV/bCFDT2NrhpWIdJanEQ+uSu2fGijyUa/WQWXSLPsH0AS1I+TQ4dsfgkyAMPcquOfRB8rHqd0Fy
sa5aoDqBY9vKR0WDWdl9nX7Mi2nfAUDHCDE/a3J7wvECjZLuQWVV3Llednd7SQ2RqkODmCUWK7dh
diXdDj0VfQ2uHF5vnNJNo2s3DFAtdSpPVREn2VcIRQ3NnlsjlE+0IOUlZOiDdLm2GfcRaSfw0jfn
2wYxuIkOAaIWH3DfvR4oxuJoU/FYgmNctXznzK+ffRNCeDasWsVa7EOtt0B4wyrJJe0y73R79iaD
axGaWeCuXKDIFheZfKBqua/4vj3O1+Izh2J01kPCOO6LIspVeSRgXN43aT0yoS/WDd2C0AEbUz92
TxZ3NmLHtJpaVBJ3qtq6RlQWuQBQHn0YSLmPLJg+3566YbfwtT20hpxAknVJHlt0fUaDz5e86mVU
MFAwcrVhecNv0KE/a5CMghZ+hz62j37wwp2XTv21a/o68CdJ1KLGdHHOQtmHzv6aKUD2bOjejbuE
ln2qY3+clCTQmsW5a6DoJbDYIyPlvlDSkT+216xU5bKPuQVdB8hoZGJLtN4QRjrqZ8z7dS1cuE1W
PC2LOPTVVgHQ4DCeFqBpu5SzBR3zeHC+pO6hSNqwFgdrq3ZsGl6LUhv0Di7raR5PnheE/ZAUYR5M
07nt6vRu8Ee+kWdMPqmF7ETchQcNrkVlNj81Hv9E6XACembn0mphC8W8Sq4CW96yDFm8cMe/t3z6
6bbTmxZXi9nO9gg0x1ger6kXOlACy9N/bo9ssIoO9BFJScHPhRwpBxqNSXpUVQ/F0608aRpe203H
dqUMyUDGYxZcWPNLeNbXYX25PXeDVXSoT14laGi1YZXGqU52aZ+Y7365PbRp3ldnfbPnjYoKvPhi
NSEOBO8/jizm3lantWnw6//fDG4Re2zBCJ7HPSSyvIJEC9RM2mFL/+46x3/V1Hyqw3wKWfa0pSk5
g1D1fgCzVFMUj8q/Mtbsel3GJ7SY9R1K8rZZwWzCly+omDgPFpG7+MwxuBaoeDINcvua4ZEq7UOT
Nmils8otFKDJabQ47XwuOPM7GfM5keIk+lEFJbZwQorvt33H9AUtWLk11ZL2o3Mu3aU9C4EWusQG
k+Pt0Q2rqwN9yBVJ0VeTc64m9/mKCXZr+WNiD3UhNo6T1xPpO/6jY33y0e9WPweJa1Z/8cvIm1+r
+UNrf8ytXX1iPtUhPyJYQSMByeZ4Hmk0UAdATKT/tt4D9MTwWvB6YHgfpN87Z1ex71n/Y1nriI/1
3yLZUiQwLPG/iJTquilphy2RA+kZOaDti7KZ7GLKwvyvX32TH/iqViQb1sUJYPdFkB3aaqv91uQ9
WuAGU9aOU5dLPOZBBzcP++aF9HftsHdl9djF3keHdYbp3fSLvYijcIK/vYBHt53fZHcteAXYaug8
Ie9wvP5Gw4Bm3kXIje3EkJaJFrdu5fd5k0kQYNR5hPNriOe5KBm35O4Mc9fRPjmVYEkAABkcHkkI
xt+jW4rDbbMYZq7TKQ2Q83JASYYTWuVd0jWBoq7/krRb9R/TzLWr60yloizhqBVCImH164cy38IZ
G3KNjvhZwSsyzKWVx2ooj61lfZZZ/ZFCuyZkWXHsNontTRbStlw6DXxuM4BbXLocSOs9pyv6udZ0
4/BnCCudT6lXgrDRYc4ZGMAHyxfPbE3Af9098UJ93rfGWuQmw0LmnHbOWdn1nW/xl7VIoyqxd/4C
LXBttSYD6nx4NFiLh0bUYblmLzRdwmKzA9y0BlrwdrbVe2i3cs4ynf+B2nADePNTmmwJbZq8VAtf
O6vaxg+QehZH/FZW9UMUWy+3hqF1/IkMkrTkVdrHzIH2wrV2k+xSufepjj0JGplPToYS36Cqr/k4
lyGYs/++7TLXQ/Y7G7kOORmkpRrRJ108dtmhsaGwknfr3QSsaufah5a7ZwpFtI1ziclG2qY7N23e
TBA3im3WsCPeo8HHLbZaSE2Da+HrgwcGnWgT9ltvVQ8jyF7Po1N+vG0m0+DX/7/ZbquEqrK1cN5Z
KhbK2TuBBOl4e2hDXrC1oHX6xEcF1AKm4FoX/idx+rABd2q9dTU3TV2LWghck6Gmq4zbop1CIaf+
vhjb4nR79qbRtYCVQdempELSVHRGhySLIKu+c2gtWKHQzDPPs51zUKxxubTf1sXbAEq+P+tAB5/I
wZ6kSl1EFP+5uMWL29Vfb9vj/QQW6OATTko8F/OgiLvmvmi+OsXR4b9vD22atLbFpsxPuegJhl6/
QMbxsR/6T/tG1uKSjEWTgVYK5dX8mz+7jz6aeW6PbDLH9f9v4iZHv3UuBlagf/NTkj/lzkvQbUz6
/bgJdNAJyFnmDKy0RUzrZzd7Tmr0USkUzdJo39S1uGT2qGbb8Qq0/s5Q47R/qiY4UqfZdQOEpvB/
WibNCXaj3JVxPfO/VhydIrAbbXUdmMyuRWWlApr6eOFHjWk45GPXhcKD0vZUbUHnTB/QYtPnyzD6
fS/jxCYR1PkOI0sjX9qHXbbXkbptV86TT1D9ILZLzku6Tg8j2F0Pnl9uHWYM0aSjdfOp5bNf/7H/
MxRjHmY27NorAh2iO7UNaUc0gcW+m4YZCrgjJxs+aZq0FqiJXKp0XjlQCnP2kVEizyqpmo2C/Ps0
xn6gcyOBnVr6fGBVbFn8Ib2yE1V/O2UQJQ6LUjAb+0RAMnI8sH4DMW3wIp0SqQhaz+cKVfQAcilz
Zs1RU05nOuyEogQ6hIlwQDBVATd1u+kC4lsaLbLeV7cMdAQTaStKKzzXxwP0rn0c+pp7Of7aFwBa
AJNZMuLTFP25gHQRtt7bzvgBAOedw2vhW7ati9I5Ad7NiZXzQMTFz/atqY5ccjHpyU9sHDeW9ii5
+wLJ4fPC2cbTjsFldOASUN6eFQyzjKdJFJHXu9AYnuck9iu1BfU2bCw6fmkoFs6n+c9u+KEhxzV1
Qu8KCdiij33/PhvoKCbmemjMpaKMxwDie2BInT5lVVSMdShpcLjtP4ZEQa/me7Pvrn4mWOq3uI7L
z1CVPOWEnPaNfP3im5EpDtkEJzNsuwAyhHZXuEfUQ7YohEzz1jbdnGXd6iYJNi6vOyZJfWihI7Bv
4tqG22QMDPk1HtdT8rH0+aGetqo279+hAp33SCrHcyCiXcSku6zkoNjR6Z8y/jh3j2v54/bsTX6v
RawFHZwRJDYyXvvlji2eDdXDDjR/bItwwGB5HduEXlw+owEE69pQfgYczikPtLCKLQFs0/hX473x
mz5N1lIwvPL42fQTFGBfrHLeV1EMdOYjx13qvvGRLUG7+hq42R0ffyYqkBvX1j+s2v++JAc6uGlx
E+wdwiHnyS6y7x0IMQ5sKIvjrDI77HmRQkEjbaOiJ9/BZ+FEUHIdQ1Kkv9TcFVE1ZYDPtuw7mrG2
yH5N1tTiexLQdGQUUdgtv6y6KENOk62OC0P+C67ffLNSucVct4RsZ7y29x2JOKgjnfoBDef7DjE6
X1LX5V6TVRIozhSdvGtRRnC7LUEuk2G0KFdFAxZ0F80R0EEvMWVPrRvTNplF25KHdaqhkIPiGrPx
Tnb9hFvT7wUv7go/3dg8Td/Qopx4iV82AUzP11PbFYdlPTbi15r8vJ1EDMPrqChVgfRyahCDjvOl
a88DNMOc5mOHhqDb4xuSlM6WZE++Wl0XHXBBfVcwEY35c87TjcENK6uDo1TpNrwnnoxJMr00k3og
6bh1nTEZ5vr/Ny5f91hbSuGSHEz0ci7AS9AsJ1F2x2b2t8hsTdbRYlal69hNDvBAnZWUZymcFsK4
U/Zogahgw0dNNtJCV2Rug0N1K2OlWmRXgV4YN3SLudn7Afc/DQXCrUJeydTiHoe8sAr4cmRL988+
99Fjd5yVpNC1i2f5UBMCuidUmOe724ObTKOFb1HzbJrzBe+J2RJ2VX32Au98e2jTxUmHS+UDHRFb
0HH3pzaCHE40ZRCBGdAd65f0MQlwIFizyCorkLPuajv3Ax0+Zfk5c/DEiwPB0B5QwH2WQbnxNmpw
VB0+RYYxoIAhARyQQDERUNUi4tUqQ55V6eG2yQwBp+OnKqYKW3m4fUtyV4y/Gud1TEMooezLFTqG
CvxDhPgZgXFGP8yhZIYH640QMxlHi2JigfsD5YkezJbyuIju7AwonLdyw5cMbqoDqTqUrWf0O/YP
ZeBT/rlXQ18+BD0BXvu25U0f0CLYyaw8LcsKpgGxwMNadfMaguJc/r1veC2Gi2KhXmfl5OwtTgOJ
RWs6zJXcagUzTV4LYogFinFusK592ZYhkfkTGZd9CcLT9l4XFSEwC2B/Wfga0pR+qSygzHdZRUdQ
TY3trKDnxONrPf+2UTE/C0nTfcVsnSypp1ZRZ5BqOVt192WalgSFGojN7Ju5VnSercFCAcUuQJ7R
gMeojQjfQqkYFlOnSZpIIa3Zg8EDMd/lXnnvWVtEOqahtSCdgbITi4tSeVXbRzvJX+up+LzPINdP
vjkq0AEvPyQrnDMUGG3QhjftaVq8LTS/aeJadC6gcAAqBRMXioHto4ymudiX1XXIVArNmsWtMzdO
HBtgo+nUKfXcy3Jj8zbNXAvNgnIroaCjiVXq/ZBy/uU7aEa4bXNDznW10CRZ1yueoYynRu/ArvSt
nnXyvZ0pUYdLSV7ULa675Oy7nn+BtE/6qRnXcaNn2LDV6VCpBLwHQ13hGauBZgrvp2NC2y+2eJiW
eaOV2mAeHSpV16gLAPLsnH1lPcruw7zW/6h+qzfWUN3QkVJkIZPFA9x7JAqSp4H5YwSiXvQ/OV4D
8u41jXgx/9XO0y7GTD/QgVPZvBJVlgN+jiP+rsbcgdhoshG9htqbDpvyndIrxIpzh9dADmM6EOeX
nX2uylBsZWPTcmsR3C5DCXUK6pxBqHNmCz1VNYtrclE0O92OBkOkEW2LBfTOcybhOWeosvbfUOYD
E0hXLOzl9vAmb9IC2R/7AKRMV28a20PHrLBfnCegbTaGN9lHi2UqqWUH1zQEka4nF8QIk29/cvGy
QJqtlzuDgXQUlYIUY9DXKOBW1QQ1EjS7Pq/+uvUsbbCPDqRyFluyQmAvV3kQNmL+nYzDEdInG68w
puG1DbdfoB3JB1R2hlFEsq4uQz6C86LfwPCYbHNdljfbF2EutRK3uvYB8XAS7JTKLYSZaejrL3oz
dDvLQXblhKMCgMvzoQusLLmzmkT92OWYOoCqm0DVs6xtH69Wf0IB4CfJvVNdexu1l/elQQjXCf4X
YdlFt8rk0h+HD15UnOSd/WmJvFN54gf6evtHGL+i5YcEJUMxKJf9+YpzKA7Xr/QH79Tdic2vvOtE
+ClainDEsMKJ3OSy1s/OpMICr8vzVh3D+BO0DNHSvi1Z+j8/gRxBxnC2P42H9TjcAdH29bah3vUm
/AQtTyQNCYgQQ3LJ0DQt8+rgbDYcmH6AXut2s2Spp8b732sgj/8ffoDe0ZsBU8GnvuUXKtRxTbIP
BZ7Jb9vGsLx6vbvCDaUG6bZ1ydAbwCRakSOIskf7BtcyRODLYSQTfMdLnpoaAs7OC3TlNq4Tpplr
OUIMvZiEa7EL7c8eecqyw7hLAplwvWztqqyUeOyFz0O/b8qCiIPmT27q65hmrsVtUC94eRE5v6A1
rj/NUIq+nx0hTyz16j13f/wCLWpXm9UEWDD+x+VdZX+Yna3O0nfPPRhaC1nP9ntw2dfJBYweMj2L
RWB3Gae+705dWwNsHHS+3R/7OVs3fozJXlr8dktd1ivaKC59OUKMaPA/zVkg7tugCjbOQaYw1svZ
tM/9cmYpRyotXt1DeyejjIdoforwCHeutl6uDL9Er2qTxGucCQWY/8Jn3z0MEf6vmrZtz2hjL/gl
ketxSfz8wGd1ChIaBSlLNgLa9BEtoDNLUqhkdslF8Mhl36BGGC7ohXS6fdnI12J6qMYyKIMxuUzs
3KTPeXEO+o+3c5FhE9Dp/wd0hVdrglxE/SPlH51sY1yj62jRPLCpnpfSw5xP2cU9rGcZoX/i/9l1
tIhOkDQ84uAzSHdd/5RWu9Odr0W04w+Zb6fS+i+80mgdLXapnO1xSlLrsvyxTn6SUU5DUE1H7lGd
vS1gv8Ex9RI2mNsb0ABhdUshDxTgVKtOwOneHWblnG47kCF29VL2CphaO5bCutRZGk1Dd6raj3Sx
jrdHN7inXsUOVJ2SzmfJRbZWdq5XknaHSeV8C65umr0WuVbno8+4beGleCtq5uJs4e2ClVtNXKbh
r/9/c2BfRp6RDKCo/8KFTJa5/v/N0NPsZSSYPXpRECCcVnHyNnXWTENroYvWvCxNr0Zh2RrRmYTr
siVTanJILVzXOWfg/E9gEGKpuz7Nn0Gw432wewvYHGcfMQDhOvv/uGSlXzeUXtBPG5ZDHq3Zr9sO
aYpcvYhdOXPq9TlOzdOpub/eLqazel4i6+56u3A2sqfBb/RqNr1CB4cysy6DF0G2wAOTe7Dn9kvA
7fiffkNEm6l0/D9DXw+2+QZngsFv9E7gBs09Lapk5bfA9lM78pyFkUful9zf+QEtWgGgcUk3Zuwy
omU3WKZIljutogXqLN0VxEMTTm/VGuW+OLqNgl7xVh42Web6/zfByqjLh3zo2aUh0z2DVoqw3Z02
0YKVkpInPUeGTJ0hyr0BxN67lMbhKlqwSrVINfIluVR8sr5e9xIaC6Bvqn0HWFfbYBfRzG6FdtD/
8fL/G1c0BZC2vxbeFMxinZOL3RZRa9WHJSMQv6kPt7OAIY3p9eyqawIxVSW78M75oz/B0MRG5Lds
8+htuE7oNW0c4q0SHQPBJUsc99DwroIyVpsdvbFKw5FBiSjIpdz4OQZr6eVte0wJodbkXPom758k
861nVeMqU9WL2lNBh+KvFrpNRVVPrDq4LMlg3eUZWPQp8+VHr+12oZ7wCS2GRb4kIwO455KyhaWh
O5UtYhiNjXuedzC+FsQDX32/mxPv0rjrgdrOkbhBODC6sQimFdcC2bWqTCSz8C9ByiOnf8FN+wPv
vEPeyzBwx8ttzzUttRbT4+JZaFHl3sVrmxMYIZ9Uk9yVq/hye3hTYGghDYFK7lEPNiqmNrSq9D7P
hyNh8k46W8SKJjtpod2vGbGaefEvvEmtLlQg0DsL7vR3djfR2AdQ4Etjk2JfjtIr3cngep2HJqlL
ag9JmCazd0wt8V2RZAv1ZlgRvdpNKBqeCxJ4F3ccz8AUQV9vfELT18aCX73zX8hKwPGvZnyz9RCW
9nOumHepJns+Si9rT0kyvOxabr1xGMpHktUq9S/Kde+89FfK3Fc2OyHufRvbm8k6WlDn7TgSp4H9
52Zivws7d47pXAF26PZFu1GxJ9cQe89GWmSTyRHWYI9Q4BV9FlH7E81erXENwQ/cuurgjnEwfLvC
7WgbhKU8Fu73xjrOREV44b0bCDkM3vJgj/XRFzQSHpgFxePob9HE/lmr9+anpQYo/2U14iq5+Ir8
Xl323WHpB/C5HnMAoGQ53jeqz6O5rb7YLjsKCAtF1gJYWh4cZtf93ATsnoNBqfTd0+11fx+PBa/S
0ogrRTn0q9P8cB30nB7qJa3vgIJT//Tctb5ZrYRQ+pgW1l8LeK3vQaifPSYoL2/iha/fec8iWp5J
ceUcFjTynzy7dboRLbWAirbPHA3UMztzkmVBB+1jDiRLmHl+r5qjKBre/GR1Av7eiPGaNHU0k4oo
sPyzSYqdjxw6Cz9Ni4Z4SBvfhWo+OH11sb0lauh88jL/5A/BwSdlZIGxZZ2KqOyWY7KvEZVwvUN6
XCgZJ8Cm/8ZJ59yUoCxmM9t6lDAkEr1Hul1XXAwHbNfhqmjbAwJTOn6YOsvWu64hseuN0p7NEggW
WADWYIN6kt78jVjJfVnZYeJ3hyphGynF9EO0o4hq7CworSSBh6J1pHhsp2XscoifDf7w43Z8GLKW
rWWtsbTLoaEpEort/ZU0J5uDo2fjGPLnFfod37e1bFUDL9vY/QwSwK6ow7lawuDH1D2Q8rc30Hh0
QVBbHlP33rFfc/Lq5n/nQ3VkdhGt9l0q20h251REwF6h4PFj2AXugu9pOWpoVLPUS4dZZd1Pe0Y9
S+z1PC3ZQFG+yNdMKhG2w3BXNRYwOzS6vVImZ9ASyVKUXj2uzMbYNv97qFFfqsthC+j/ZxN/b620
w0rXTGLOMwaYW8udCxOvfomNfg6Oqm3ykNs/LXc+zUPxYLsCLQys/ZzIcr2HWmRExvKBZRX2G/6g
nPZC6q0Gsvd/M9N7s+3VE6sgRQDwr7egctTXSNfPXTsJteGjpi/oRQZOqix1qkSE1GrTvx1V5ySa
vARcN7eXzbABMV0nYGn9pKr6BL/BQb9aFqYl3v6cQUWsZXeM2ctZgrnuCJ1DfqxVMkbAgN/d/rbp
x2n5w6pwyLXwOAvzBeTRa+w4FV9vD238WVriYF1tWW4C6d3QBuN6lJGlCH1viGziQJZ3foGiyCfp
l26EVkhQ9m1s56ZfdP3/mzNilrt+IDObpiEf8+QVp9H2OxWWs+ENzjWY/h0FTNcX8Fm61qmlLFhs
FofO7SH59M0mnxrbRQyg8oduWD8ILS7CCaj027Z8Pwczvf07z8b/xdmVLVeKY9svIkJCQsArcAbP
aTud6coXIkeQGISEJARff5fv042Krq6I+9gdlT72AW3tvfYaWLYu1PZVunS8yne2nrVbTTPQ4t+W
rf87W/6nv+xv5YPBQt6TI8WH5BAqlUdSM5rUM5xbSIBse7IVDydTxIvcXovxMy+HakMuffpb8y9l
aSq4RLD+uog3ya6IeKiArUSEEnY17f8FSvynZ/u3CjRhoUqnkeA3dDR/16o9R/Wvr2v5nx/s31Xk
O15XXrgNP9yUn+b91fVF1Q5PDN+DXR7S8JL3LzNCfPibVWtlWFqV6qfl78V2S7Kh0nQ99+OX//68
P47ff3gUf5ebl1SPeYg7fhd9zM2Yt9XW1Rkd78K/dZ3/8Eb9XXYOZRIb+fTxCbufqm2oZkYq/W+k
s3/6/T/+//9zCO1saFl6i0Pijvi6pneMp7VWHklg/xZX+w/gdfF3/XnHjLOHZDs+AxErGuk5kLnV
FHdQ7hUQk/0c9K8RMYR73OpN3+a7Pv/3p/NP393fSsyhZZofB8FmdJ7OXT9UWQQ78Nd//+H/8I7/
XYRuhnkjzk1bX9nANqzad9SgauoH1vz/PuBvHUivpjGPae7wAXn3lyKtqPKh/bf36p9+/b8VkZ4y
ztA54afT1VQi+ibN/k10iljHf/rxf6sAfEYqVbItxWUjxbY40mwQA+4EtpodFjultJu9G6zcF+te
1w8Ls5GPZ3iG8iJ+WG9SYwra/k6NIXNfNLmVjpDfcs+ngT6AJmxMLy8LW6DSeMd+ZxP+rzZ2Gs4M
C5gbeXnxfRa7rDqyqV+PehOlcg9LHI9Jg4Pdrrmuu4HOGUz2SmP2+WJMMqm+EfOe5F/XQACEVQcf
VzAPoMdU/VrpMoVVS6PolvYP7ADqZyssCEssmIcRo93vJDq136dwprMDpKq9hmvo3G5Rlk0ZEV4w
1XNODb9+/I/1cUp92p0d12XyNIbZE/FeMD/PN2RTytsrCxvI3JIeW/gd8cnqDfHS7f7C0zUr/nja
QhjvO7BNRM2sXRPowti8wcUVZlVY5vIk3UydyELu53kwO7vze8L74Y4Y1fYHPKGoAkhtD0F+DRpb
564ZCPfsO81wvaCc8UMVl6U83HBUKbcgeNYTZXt5ySyRZjh/XN5TTSVq/V7p3YcvuSkXjMG+IO3j
seiySyvhyJze9H4L6gL2LxYFohh36EagcnL7g4Y0o7xnEzjftFmS1O/1NtNy9NWe8yn+dSQbmpMq
sylHKMjoQns/9T6X31SLzpxVsp26fjqvmKQx6hOEcq1XaQDdvCl4UtGvVFiNsVuWUDrg1pOtv5Co
F98oG8ZZ15m1AiyWBa/T2lXAO5aipqanybfNUrm6apGmm2TFMpfuf8pcJWpE4pdZlrMP6UcqfMZ1
Fm6hrBXhAZxmiGqTk572MH7xwhtkx2PveKDfcMvwkhjF6XZVKhXd+6YpGUzjRjEmnwKlOX1ZOufp
WWUs+15YzvHaq7Q3Y7WkuxayNn0xDHdjh5FkrUNBe3OivepI1elEudsuOPjMeGaHHBbtPiR/TTCj
GeDhuUn+aeQ2Jrxx7bKrF9H5hd4NZl1bVSErOz3eDCeyvWv7KIaftkxUeDuQUQqVYdn2BkLSRO0m
3Hh429m6s0gm2LHgsGIRtYldHD+t5MjM+Rjyub0miPiO1zET0skqnRJvXlalp/yPKtuZx48BWJP7
JWfFRCvTdssBr3AVMxTPssNJewZJpgyffZZvT64X8ITIrAA3Sytz/E5KSaY6VV1I38lKk6Ehe9iy
L1OeleOPtsw6tVVdWALprkirb0fQhzZUlzqkhSnB7J2J3E4QHXQWCrKy+EimBZVfViYnMXwVAx9h
05XmxVgi3G0UtHhgw0jX676F7WX50PH+mriV6mWb6LA2A2y9+bldXd/ftoUa+I1USTLft51M/M9h
yZPsatyits9jKD/0s2s5Je6UwSp2eul6Qee/tiL1/kb0CHW/yGWeAKKFxcUCziNRXVOyDAiAsFY3
G9xl14oM3fK4m5mcdjb5+RxLKVH34jF0e1YVPjnoWzYyHlRFJ5Zg8vsoEm8QYKZ0r3Y15fx1RzI6
8ryAy9r9us7IpD7zNJvGN4K/ajkRNUAa32RY2To0lUV3JFVpRKd/MfiOFc9xMGP6bLI9mL/aAg/q
zM3K+sb5EZZHJ+PYB4BJzTiBit8Owd34vRhUWo3D1rVneiRp/kn2mGimqkAwdn87KNbrFL4TS5fy
qsgWldyHGWE9f1IXshAwKCeQEcFgVDQOMfLHU+tS9y4UIEpfGcOG8pasB6YH4P/b0xoB6ahK5xbV
93J0u9fLZUVehFRNyA9YBVYzT7rtYRuSxP7BA072UNEUc5WplkmvaClDny/rXpVWG4I42ozsdrwH
+XNW/ZkW+1KySyvylnyyA/gWFOGL8y5bODKpPWtkjsdSXC1mkOUS2yR9YJ0fE1eLdJgtATXAEHUi
O7Q7cx37MsO/bMu011s9doa2r6t1zjXIpjzytN5KAC+YzjaqMmSnamWL9hbsLDj8VYNjMN3jSRwZ
nGiZ2+lNawIwLD71CTuTIrh4M3EyhLYRwzKRC45yW4aqjHMozHnz3dE/bJq4GvYu5FVY2G0lJGZg
BUGEQD8rXGf8BTJb5D5VAfa9+zNeQ2eeaWm77tF0grdX0AIXCacouc53Xq5KPoRWH/zCjpKMFCmM
CtaV0vBjTiHabPf91rZZL29NCw/y2/nw3XSH59qr5whic2Zq28rd/Sl4DvL5eSipYo3eFhS8asvB
OKz3XuVxrsZla/XpmHGTs+s6Ur/bZ95i93o75ivpP/W5b8OZKrQKP7zSrpO1EwO+s5pBL7IhjlNA
T/q1P0wrMd5GtT+LxBl16hGuq812oqQo1JMxWEBXuLKQt1OPG5TkP491RfrILlrV/pj5nkz3LKqU
P03TADOiOkISmNy0iHRV6kSnTg+6ktkEP0C48AJXqjq5MfOdFIIOsW4TGHTbJu2TGb0IHdfRvg1J
5pfxtBRMCn8JXXtYc0JJLWwNkvC83uZErqGvtdO2m3/RlW17Y0Jr3JcxnfBfVH3IRtipjlk5JDNm
RQAiGH/0ZNt3JCDj3/htRVtVoevog2rY1vXenwY2bCI9SSNZAgVyZsdfBcKYvy+OlflVr36sKM+3
h35ynLao2SPvZGXLbg73pDgUZq4+4RlHxP2xawlSw9D1n5nbnHo5YhGOJiQJ3+MlnRXf2bkTuFUv
li0pNHclolGH0Iii2NepYs47954fhGczfiHu0h/FiJqqGnQEWbgJbC4UBIb7hOjoekL2BCZbv+Bb
wVeZl1NZk7JHlEMNrjacyq9q6gWMoDtEmLBGHG4XT7PFVVKleWfy24Wv+frJyjZPqzCpdsb11LNB
/l7Xg2V7U6AQqfv0AFHmochnDT7nYTC49PeTT4tNnT5At4FfXR7mvDvNU7Zf2tlvj+nIXXwoSGrh
C1QAVHbJvdsJSR/dnBbhmfShXI6m8+vU3eh2Lif/Y0LjGk5+LbQ5qq4QitFKL3uizTODi7me6wFu
QOknJoaCjWc3QjILX2RAa/bNWnTBV7Pu6j5OxZjy2qLF1EB0UEDSrJ53Q8I1wWlcTx0oKDw7KT5y
8YVix9K2Vb55oZM60xSEqVr3S4J3tLCmWMu6J8SQpRlSP1tbjzRNw3HF5WAwoOoM/Q3UagH9rbQ8
s6ZqeyiDmsNGcCJOjidHljfLiq4ONr8E/u666Tc0hnnTl3D9e0sKvHGf7FoS9EsbXNZCVWz7fJjT
RIB+4bpIhT4ePEfHd5dGjj2AW6k98gpvQtdvQD+muTW1mctkfsIzUdCT4Lyuy7mE3bD+8OWDghkG
IuUc8Xw1z23+VmJGFD/7URn6BV2c6B7RanP50452S57XCLn/HWWCYVgqnd22G5UX+aRqSw8sDxrU
WNXmF2FaOjcu7FC/1rvr285ckplSJAtbeAkdjwOCpAMkGylWGk+sj0WyV4EXB+xAMuxQ2IPI97De
CVq6FKV2tBhG4EY98oI0435gJ/xYBG7D8bIOS0eP15JYll0ScCyzL4ZR7L6uNO/KxeDMw5SnR//t
mfwsphF3+80xikRfA0N/Brzch515gIlTWeobmUNJL85qHzeyXl0SafrRFTv+Ko58tN0Z4wvnp9Qk
bn8ZkfBG/ogR1fwz2u8NMTiITgokaYywtmP3fpTjcBJkz5VsMimWo6w7BpcmBf7FQjova79iWiaw
uUlsQquUxlFc1nwZlttOT/P01CdiTGMjUgM+b52Xuc5/HMOwLAOMGOg4nHHhtYjzG+YVAQFIbmbp
elTrlO9DBSnOPCEMiQybuyTjQcz3RSZ4WWffEnPvldSWLqhOflxnDUOfdE2nvkICYaYeBxqK7POq
kWLzrscjdTdTm6/JNy5hbtADLTQFtrF8mx2mv6NARl+TrAXqZ/1xZISvY9uW/WfEjtGhxzKwpe5q
h8H0b0eRfyARLUun7iG1i+o74JBTL1+RetDzP5jHsBI+UbqsR1aLY4WHThPnlQMhzX2ZLehzchfl
jpeKFG4+5wdF4uBpcL12D5Rn0n4voRfEpFRqFtNm2hOZvWXYzvPrxi2W/ehdYMB8Tta4xYc5jsVq
btyMK+d2SRPORuwkZZ5c2QZf7lMrobV7IZp0NdrMYarbiCw7RIgH6wcEtez7jAO0IQd1Zg8EbsPo
9mMZodGul5VR9WnLO2A92YDn/61b+g1VY4J42H1HR7fu4eTMyEAEXMsWvQaIh3CmSKfYzxa+cm2K
PWWXoaGUlRqmfmz2IF0LW6Zxmvb7LikCaZKhhcl2DfuP0X/ho0v07zD1pPvt0FmO37dt5f5d23Jw
X1RwTn9NMsLYbW7bIs/OJXi+wxOod968HXEpx3OHk2vjC0ItHL+35ihCUu2TCvnv5ZiX93XsD8tv
R3Di1V13LHKTFUwR4viDuOI5Qy8GOBYOBjhNRA7uBrFTLZbi7Uw6C1OVXqYbdq958PEsnCN2Pqk1
E/511Eu2QX1L0nSZ7gOaT9iNLG5m8UZEmOG4G2Px4GD2YnMuy6Vaer+or0ebFiqBS5uXUd8gG0J0
twkdmHmVx7iM9lRiC5R8I5s3PFyKNBfFs5mR4wWPeEzk4A8oFNHyaI64FmS5F9PklbsSQAJjWnF4
/pDswq0qjvIGbfc4J1Ax6N7dlPkGq6Smh/e8PecyxTzm85DSP4EryYCsSzUlK04UrHFy7i/MJqX/
xVq272catEBTNbMkDPVKe+Ten1oPehCmjeAw3FUrSU3xdfdFWs3QHACfnL/B7QlYcr31pZti1ecg
q8x1iVAc5KnhhpfbPbpSf+8Il8trTKXPn7KBDt0pgQZ84M0QFGCILoA28DmxIdW3W9zUUz5u9pwg
JZVSmbZrRYkXYyMl9+GNBGcirxxGv4aAymJf4lLMeUPi8JqNvYO/ouDpey+BjFQwT/eN4PC206rA
sS745ub7yPXoPumFg/paIZiFG38CFflYZbNbasnvPuh950g4Mb6K855mJ9C92jZUZDoK/nlj6ADZ
RcqRzFkdqVyKl9ZsYqS3H8OUV7UMRenE9bAeVet1FXij0wodHU/5h3S1R9dEdwAu2Y3XB678ZjN0
HVAYGKh+NVXIntUNyalV5pxiEmLoWzdZsB+LFsn82JehBUJgXA4+Od4gGdvuhAjuYoyVnm2uYVks
tDo532agn7T7iGiJwWOo/rOwEsBMbvbO/HEbGzxmu2TM8r/mlJDjOLXuw3v7dID6N+AbYGXQWKeZ
Y0NZXVOx9kNNAsl0qAF9rFGd93gshXsZ9oPG+yHjGJ/qAKcxLkF1gG4u72qiVa/G1wyGTDP4MHAK
s6ksrxid0j3cDsM8W8x4NGypqPohA5IB31WgMlORp7cHTdcpq8Cdd0czwa3+Z0aPYX1kABCHCi/a
dpsmSohrnMnyKBSwxcnmwqUXmFVm6bcC647YPeXFscRTmstyuJeZWYebUbOwtHUQTOkKaI9TJwYO
3zQ1hdpzMdRbWJDEJvCFAAEpRDLmRRUl2qUR+NQ4yKPieYoadgoRLfy3UW/U3KVbT6Fkha3Sb0iY
2uGM+imKaspCdo4wL8UQboWQvzo2z98ArMn9fiMH3TDE4EoVbwDhgJAiVFZ6/xvDwjh+99o48bgM
bsYXB9dWc9pKFE1dQZmOQa8R3Tz4mxTJlGq5lRZ9g6t3BAT+MIdDQ3MLuDJOK/IJwA0+kJm8HGz5
VQ7aAEBrcdu3xysBFOH5J5EW8MO4SbY9Xb9jqiTUfcpmAUirHtEg4qTPMtDyTzb4QzisUwyfaynJ
2Ah57F/Fui7r69D5g3Sn7RCzv9mPLVsaaTNkWp+CDIjMapZ0W/qmMAvg0cavccQeeMbjwehLNd/w
09YWUGFRZ1n0Wfo6o4/uv4wJE+NeCe7sPFdd3hXHs4FX6MoaAPAHfCBp2WuanMTaIRu9TleC27Gm
dEQ+V7MhPco+rHwI5kYTMofvwCtNwU5A2Sx/bns0y93ZJ12OMmncwds7pQVVn5MZcOp7Bje6STaz
k9I/JbLE02vYkIQtNl0cwtQIxKQuP8JUanXJadSYyBcsIfWd2IqA+u9yClcqFPUWLpjce0SJw6Mq
mnnFXzQ4CaaUzZYTunpz4FmmSC/+gGNUiP39MB8y2oppmCl0zTF75iPQDC0EqcmyaOiDSJn6ZKvw
Rk8ZqhckCU8lnFv7O41kFr3D6PQQ4cy5xCPEFLZ3XwSb4NuoRu13iCsFJEhVSLhxp43jkZ2oW4fj
Uz/uPdaQK2Q9x3nrVBHh+c2Ukjcb+mxAY/tibHke9IT7uCzL7oFEX+x3crc5DLkOnRT2EV+qsFdh
p6n4USqt1rHWmNEWVs1xyZJf/ZJHeRoXpEDNFUJKUWxqtn+QIKGz7brNVWXwBFAGGQEakkvUStiv
iIxy64KByAzlOwNHGc0q6di+VrifCYxcBC6jfUOIFICcu6gLwZ4L5kqFleTR9ggyaW170K+DmYHr
NH3rZFhOOkuQhgY8b+njde1Hnd6vpmXLJ1U4uYlmYLBpdvieizk8DAzS3fshlFMxNStJ9pTWOfYm
6CUhs0oEO2GcGjpy+TBtFRbNWufF2uBMD+prT0AafVOzbdvpc9mrFaYSmAilx/ELaKB/H84P6XWd
GOVfwO/Z5suQRc4rtrLurE1SkBOjUu3oGiWsYafTDnRCqSYHx9bSpxglj9/mcaXbs4LtubvDw+Ac
I6YnU3efD6MsfmDs2TAEydRn2ysnyvU38ijYgPqfYSD6kxHkf8eGFcLDlzRjcPaiNRD3cjLVgfCT
3dY5mkUKXFSUYN5VwLjN/lR2aAv+lCKu/gFFevsgni2T+0TQr683Cvky6XMfbZm9pnb1uqgBm7S5
b2Yf8vwzFh/KnsksRKgmudq4gt0JQ5p6SuIsrmNXZulDYdAi+bNYkGbfrHQwjJ9KcIHZs0rIBkFy
l0jIMCtcUvCOqPbYjylcOyz6+i/wkGb6McIXtbufIvrkL2i+MMfXJXC+9oZ6R5k84SMz+rOUW8zd
Bci+nb9NO/Y1D0sXerhcZDq6eOp8z7dv3mN5MdbJqpP20aOrIOdBkeOJhSTXFZrMFvsEIBbv0Znu
vUT4MbZBA2o4INxI1xdkt+XLjMK0bpctIfzcZa2z9j20pZCmztfozYkgZHj8OcMLzaTnTmXLWN4x
xNdOpNpgEBD1K+I2y3K6+P3wHE2VQP08ba2S42+eLsotX+xEFrmfQNfk8k13bC1f4Mieqt9j35ny
V1uwUP41R+wdLpzlw/LpmOOefUPMxM4vWYfqgXQ5xkp73AaFQMi+doi3oGe3tr1979YsEbVVcGn9
LPHCCkwI+eiTz6Ffh3C7RmhS0DtBLZ3VCVYnybXfqUqR0Jx66GHASJjVgk4r11NX7WHQ+3c4Py3p
zYD2Pxc3icsGTqtgV5L9AN7GyF03aV986QBQYR2Y0Byu/h+367PM8a4/YakXncUNv2fhArqB8k8C
Cha2nggPPlStEeIC4UbZPuD18wOA3MHt3zM2sng0sPnRyYWqLXkYh1U/Ge/C54/r7xYX3PGUpzgb
BBetKPCGYiXMxX4VCtmwDZJROqQj9J0s1VFptYz8rlBc2Tu2aKabdOGhJgYxgB8tXLaAsqdgA7/U
TB9l+gBoYt7R8AE24M9YJNH2ufACJmnTiG+vu1/aGc6KFRYZzP0kCrfB3mwfKj168nPnlj9q2ebw
C4j5Ls6oOQl7yFM2TD8I/gxPG4knr/yrxV0kvvdIKLW07qLtilOOhLA2u+x8lkeGob0vl2+hc0rn
FyjVd3AkY58Dc858F2lfqTUhaz1lADMwPlOB9rYCDSlFZ5T28zG+LUuRU13vgDAM7mysd7EToEmJ
rYg7LNLR4dNAPQiwxTQrcqIGzLvGL5qqJhu3wTxh2zvru27ccoLighmZnxWcQ7fHZM6W/HJIL/GZ
qE6xqEcj0AV3dONAgjWEHg9DugyMXyjWggxcIh6iwpLLrPwoKxScMtTQuZT+AdCaiGinxgLoI0/J
6H8mIyAIWMxj/tBYNHdOj+mF5BiZxyY9ctxcz2lL+awvea/lKGo+OTZ+t6MPgJC9gxniCS8wooQe
ID8p1XNx8HnCtEGgiKvQwsBC2O4Z+D2YDIH9mHzfrgDC0pV+d+lWYhOLYqDRHpikw59arbGdXKgc
7yNacJe4HJu+FkMBRgNAmx2WzQEpP672w2QwtgOUcu72wJZrfulk5tzSgFbgly+97BIm6wPv3RCf
JEGCVQfgNRyoVAdR5Q4mhoDH8tbMK/7x7246iB4rWXSJbyBOcPHaZl2fVBGL5Gk/K3cUuD/NHjgc
Av2okP+9zhaf3xC9b9l3tgHsnkFgTEO6oScoJmGwitycyU8SWvbf82hYV+AVZoxvjWoX+JgxhjAa
c9GF7YCmlTg3FcWajp+T4tjm2xLDmJvOQJwNuItVAchsaVARZPsZuHE5f8bSjfXYJUxxbNt77XOY
dSZtaPnvSGOiX51gIs1rpvIkrme/4Ip7H5WO7NanmehctbVG+64CspDTO1cA97+Tawf1ZYsLWT5S
EvrlQkF9JhgGZhou2O308US0TYsb9IX7fINlxibuOegtEzx0u5iBFtCx4mt68GCxwGVlGek9wKke
L5+aFsswVK2QN9zFRAT7mCPTogC7FWQcjyVUeuz7/Y5C4L5sChDSVUtA/k1fYM0qzwTo78fn4xCu
gCipci5WaJJWdEQDwLf4A7DA0YEYQKOI/DqqUGyfjjyOww3SYN1x78I2hAK0H/yxGv7ZtJj9xfF8
oifYiGfvJQ7LS++6ubjvt0V/54xmZ9nvOEadxfqwMpiDzf1auPHnLjDUnkK5ZtOziIqz0wRKgT4B
IO+mT06Lwy+VxIieqBoXmJQTGI6YFkG8XROrwN1vS7+mDzsUq+uPdIzkOwHRWdz3BeQ3y5D/K3H0
f/1t/gNR7O/5CbPgvUIKHXpPRguT6hSu5gPFjvCDETPhXpMD+BZpWDoc5hyFjeYWAz7ACqGwjGCW
PEOqrMuvIzgRg7pZckywOxhwevbfczoWHyu3AQV1Po/SMND9YruC42+9z2H5PsYZWVGnfQEp78ah
Fz4ePWgfsIlmkBhN4jOByKzAnV3AROqn7roUEwaFYDR/75BcPfCaGcQBpKfUTfk8VkT4pX/NJpUw
em8mDA39yQuCiQiVj6h8qxDzYrBAwmwo7XpqF/TB3z9c2hJzg55+6X9gn8hkcSaYZjAuYBMUyeex
WLi5GbIDPTF2FpAivjNe7uUTwYJ5P+MR64LXPCCjFAawKmLbUWH5lYUFOAEVW41FIIDEetKkwO+8
IL6m7P6s6A7m/BTWCTjfHTZocnhLsJuW/oSV8WF8TYTaju6yET7AeHQpDVYSr2SYWZFAUdbvmS9P
87wV7XEmhu/by+6h/Oub0sB7kdXdUer4obGFOrM8YxmsCnUtp1zMUJmjqcPeosX4yWrk0m+ueyz2
EshPvS0CSzYcLdmt6mFMojbffJL0yp8Wkk1zerFpj5Hv2u7W5hI+navMQjVSKZISeYO0kPQyhZLy
9Jp7eLQenxJsaor3BG1b1j64dht9/mWZWd71n8Z+nuh0TUbGmMOwBRT3zNl8zC8jUivy49s+4SyS
pQpzuQ2DrLIEbITwQJOj7eCwwLvMPkRecBAsiKYIqq9BuXTJawCndLwttI5FQ7ne7CdMgZgtT8sC
s07Yiy6CawoWjxxL/GfBJ28LwODWVXMJHOY8MDSRPzH2H+ZtMQehd8gjTBlW76XZ9sdhCZp/hzqd
QuJlPigdVYQePm1rQAcjxqSBRBPeQqDo6MAM4WI6qoNHHGgRWf5a7ni6gPeXbOhvtzZhICGSLC/N
CY1PIllljQWhoOqoyaavs8Dk+3BQz/a+ViZakHxKnnWiOE96mrAvn7BJnyuOu2L76hzr6Y/QlfCh
qIpjLPYNaOGRIi4XPmks+0a7OHW/sRXV8SmLJRqnajXE9feMryJ5KQ1bj59A9an72n24+fyWpZk5
oGa3EvSgQ+R73uwYnEKtbBeT+//h7DyW4+aZcH0vZ31YxRwWZzNRoiRLsiUHbVhOYgIjGHH155l/
ZfMzZ6pm64AhQTTQ6H4DvU09vudlXeunndNQuDH6gGr/1pDk8BjhJMIRb4FVdjZGZYXvqF2U6DVt
kdqG9gxCtjS9Z/BTPibxXLjtVg9RUs3np7avvfKNGr/TP0+tK+Q+kXHev2DRpk2/xqw02l8UCk5l
FMEs0o6YWjoQ737WW83vLpfzFFrKK4ofWR34Je2wwlRg3krav9OtFrSdiR5jmk3Gd683Jua10EeZ
f02sctbfxsyM0ie0jPQIMoRjBAOgI3uOxhed0pB1IyJyV7Ut8jQptcOgJYXp0BTrRH87JVY6Pelx
nPXxIaAsEX92/MYzfxmR2+dbhnJrczPPg26rveZGdjdu8rku8gf2AMfLj8CulHfjcN/If1lNJsiz
elpEZUgLyiufGaovta2ceBOfDusUlK+89Eh6iVRUgg5bk5bKP2InkZgH0x6n/LfKtaK+sTu/7n8W
urASMHwASQ4+2DnMGCu71OZ91Q94rmxcTTcd+4byDFeTMNNE1tJ/zqbO2TrTGCnzHiXapHQeXCvX
TfJh5ElQ7Jw95bs75U65dz+0tWn6h4mvp1On6osozG2T3iVbMPt02qbKeASkyiGKvRqXtE1UeR4d
M1MGynttGjm53UboURT95JCh/NGMeu58r9XYq4/AMur5V9dQbhg2vYe7rA+VhPrfIw4PtbMrzCmy
vpFTzJxInjXXqjpMXiXBI3jgN8x5XzdaKV5xwaWUuFO1ZWuvVYY6K9u27gf1h55esTqqaA5AUQdc
eYxqrzG2fU+/O7EoB7lxa3e3cupE/k5RJ7Y+TXYdJ6xxHcDcLZNmud/HSjMVjX27gofHItR/itRN
Gpr8uDyUm9mdbXVDhI/DF2Q8C9/ctlyS/F0/UU/aCaBXWr2hiAnqa5thPiLKrWdkbfZJgusnmfHa
AJZOl4D+pDoDBLG5L4RGl8yt56h5OhUZ6O+Pjps9G05s5i+FHQzTbnBSvf+WRLWf/qpAVLk/Z72I
yoeybpvozptxgfnkQlLQv6mgs21An1NtPCs2hGgf2WRCT1TCOWe7yPM4CmkWWe4W2pPHfUC3jOo1
NWg2v7pt4vjHuWozFW2C2JlQ2HM7OzPFtle5CtjJ4yB4Fx0ygmIj6cFZt4g1++b3Mq5HLshCkoVx
6ic0KFvgWfZ9M412/znO/XhmO6682dxpU+alH9vChzJAqYgtcScBoGU/xrhwfLHPm8ktXtlQ4/oG
Y7qgx1MZS7aHWis0/Y3aDE01u+DM5nJ2qpPUe02glwWM0a8xhO1GDHvtTYNgOq5kNfWjA6d7V7fb
tqOT9jg1Y9M+dqf+1U3SIZaXkH5W5viFlxb+E+CJcfrSGlrZ91tBwJOX6nCC5h0S4E13G1E8AHQe
aAawC5cKTPHQBt6Qym3Vl8P89eQ3Vb1RZfNwE4pVkVSbqGTZfIuS2R1fGjXFZDp+MSqq50E0kclt
9N5v1WNatMVDkvTM/ay1Zfd9agdQuZsqaaCEbBDv1YyHvp5b7UGVwEG+NXoad2JLlFY3EcWB+BmU
X+W9tBP3PR4hmuovdIsi/SYy2RsP0yD9eZdZUNwOReQX6euglTVonC6yf8WOE4WpStmFwLU9Cs94
SpK8Ui99P+sz94U5+BFVWcYVPCE+nvIJyCkZ6CEKjA+yTm5NisA7AOeauPOg+qQfZZR30/0MvLe6
s8phMG9Lw79t6EXl2Zb8RfnZbuTqbqQbd1CmccC3fG5hoARN/iZSMqbXIJssthojwbyi29iRVtv5
juK9T12CqkfePAO46J07LTetqN/TSyrTxzijf/6o1Gybz9bc1hUQglG0DvlObvV7ARTGOzSTDsk/
oLi2mal1+f2uEtbYdFs7hbccjq1DarGxIohwb+Pcz0O/sQVU5e9dXHUJZGtTh8Tly9ozj1xLWLpQ
A4YIGKTR6170IUUIFn4XVeS+6kE1NRjZdaZBu7rUun4DPmKYwyIxq/GOpN419pSDHC1srKGK7mZH
s8g2TYplUI7w496ouZDVBjgqlZwEICMChnlPx4r0HnfY0bT5N34EQBsQIRCLI/UndFVGUOgsv7bt
W7UfaMZ53t7TPUV7giuoKu+iEzLRpkLj9dWnCZCb9gutqt6x99UIMDHDr3gMrHHjl8qdv3UWNOXh
EHMUkDVnTTt77xQu8uFrpZdt9+glIMblRsJpMG5Q6CzRyDBGYSe3QcSlrb9FiYJ4PxrVLECqxo7w
QFU7NOaqF11KAYtg0DK773Z+DqyDelsVDaRFkPUpGew7W6agLgRasvR0attVeo3OUz24vxmf8+u2
9dgOn50kmeFzNiwe9V7lba7ecoiY/afGLTIZ7zRQQ88NJ/Lwwc2rOrXeKd44IthN6Nkn774x59VO
AdMcXlun09qH1J2LmlwHKkj8CswPBEvmdAb+L3GrZFHf0TfkqcM0drHb6Ct9ApZsdFw+MrCg6VDO
0RGTdScWwA7szn4b0350jW0FDHH64HDvbNqNSbenAgsJuazbDH3ZlJ8sBMNoEMwCjsK0pW5PWXxT
ZHR7Pko2sdTeVrENeosvjzKnvtGAyNJJwoOtaZ194NuUqbZZJLS5ZNVZ/O+d0KWTlDeAxnOJORV7
tqRqVJW4IYJT9Q3/I/AJul6HoBbR9GmgA2VHh5TzUL/xIrTxXnqbVbANaBbRyfC9UVk3RZe78xtt
nKkrN1OnsW9smlmo/JhRhbS/01LMFdU16ncwBBNtTqCYA0Zvg9BtXa8m6YelYu9mPc6n3+VUsK6c
KhgcahVaAVBgDiije7uegrb7wzBcjoeW6sg4bFpICvP86muepyFn0IFV/+ZIkXrGTlkIbIO0SSbD
/0xzrehegEfYyQM35cn1Ng1x+jWZowIFu9LK/ejZ0rN+Yge2WqCH0kEb8YZpNhJvrySAOfpEqsmH
d6qqjn44GXsF9r5Mp16hCSzbqDxylqia/DymphPQhW7RF9gkUuvltyQZK6s/0gaKup9zOwRpdrA9
XC27w1DUZm+/RHFhctbgyey7NzR+LOc1nfxM3ENOtpACy9rC/mAZhM4HWAClc+OCBxBh3jeeOI6V
pN6wMbWChslmdCI3+JF5EZfFzRDoOjtRP4uC49wY3Vb7LQGYghKodVgCR5p7jSnuXK4ouJaMjW82
GOEIT/3SvRQptQTJPx8h4obTipRbUda+jecSeDQiDnJqPzXzWGs/g+GEZtq44KVZdnjWmlZJ8yWv
hnv+kTMdofEoENi0tub+cwF8KR0A2JcFN7vqBIj4nNaxU6C7Ytdt5e+zaBwpzPZpFGzSQnTpZ3p2
JupZtun2xrNRUI0Phd1Yahtxcxn8+z5lRqCXNBJ6376VHKjAi9I2n7iCn7AF9aYvjWS+bfyyCX7W
6iQfdNOA+5pzFLSarokOZKIqua9EbHpw6/PWsblGSjQD5Ne2L+V4n5Ni258BL3BzNurZ8n7zUE2Z
YyCaGXq69XkGwp6bf+WhF92B5hj3VQBnYHoM9Ayp/FOtoLWZyWawA3dfuF7qzLfgG/3ildt/1e58
bdCKb0PXeuJ31xDF5W2nx6Yldn7HunsmGERwJOmxm2d6iUOF4R/0i/hTbKRx4uyiQTmAX11bDpa9
SUhgT6KukmI49VRXI7unL50KLd0FQolYQH48AVM3QIi7ItkPecSWsDUjrcF5tYhraRhbNmv4yXfF
MLYIC3PHmNGEMGQdT94xhSZZi1BFtqZ3NwRhNR1Hh3Z+vHVjV8BGqZza+OXMlH4+1XGUYtvdxZE9
bvqh6FJ3l5Eu6ccuYz9808026tmpYi0zjF05W37wI6/curmj+u1Q/G0S0Qr4uAZVx1shaqvxN6gJ
ThaoVR0GzkbztLqq9wXWhWP13DEHmQ1YvauKR528T05b1D608kGR2tDunMpO0yRYHrPVnH3VeFmz
VzgF2aeg0esBYH5nx8MDd+gpgy2Su0HcH6syEvpNTyg6H6FNmaO1S+deaz9YgQIDsuPGPOb3dm4r
fd/GhZ+Bp1dVFfdcWDi0PkNXseuHaI4j/btBObrXgB+DKgCx5+sDnKLRaU59nbYp8bbw+mICZUyz
yfO3ZmkoI72PHb1to+fEB96cbJtKJBUlQS3KA/wFGqcNjL1sKAoWe7+bOU05WMrS3avMC+Zn1etW
9m4JQbBtKpL44HdjQxuA/yNOKDkLpCCZ1zQMTd5uGz/QaCcBXzLLDWmGl96KzE67+Nbqplbme7+y
uWZse5FP0YuvV6U4GAP3vWFHG8Qt74C8TcYn3bXr8ttctLrOXdGh+qIeVYEIDFgdJwU9tKuMWsnH
NA+o4aTpZKhtTZOcpohmx1nubGVMn4O0Khhbuekp4/q/RuGVPs0iGtrqlyK5aR5RIWPrulf8/3bf
xNTFQDnIFiYZ2W8nh9cRDA/eDkZc6LLaqgGQgbsn54/02xNg1/ntTejR+UehHGv+WpqjT60a5RUj
+im5TWn+RvhitOkXxymUJ9pCUE4fh6irUM8ZzEDO5s04u6rKDjABuzje2GbsmuUNij2eAifmwXd7
dKLUo19Q+b3s8oc8mXIgBykjARsAFQBMYA+1ooBnNOrFZH81rNrRP1SynLxXq6Rh7u7sQHq4DMu5
UjgltCkXbVBQXRSU+THtKFIlH+BBUH/dt1Wn6equrBUKzKAyIiu4o1EpAnUMChds8k5Jz9XFvjBd
zZT3RufSMeQFZ3MIg4J6VrCJO9sZEXXkHO3pYxlj1pT3AxlNlG+F5zruk6xACFSgC7SEPmBsBm1k
0HPsSNI29GF9z9kC6hRRvfURDND6LZyEssu/2AkmaPEe4obJYsfpSvDFWIiTs5OT7prZ1tA9MdOo
bQEhaRtNU0VxQrudWtEncCtIGBCgutE8WJJO0OeyQrdN5du+1TOBwHHnRMADlGBFQUgzJOeZmWXi
mQtL5UJwRO4CzIILMKOgbpwFCqyAWY6Iw/qA1fJ3r6HWxO1vauqqQcTRUL6/YxEZ8XaKiefo00zP
vHsLkmboyl0jstJ5BN/lGLugnwMKRjUcMvHZLWxL9vtADLkFmitCJm94kkPd9j/qqbV9yh80bQVG
jCP0gBM13yuqnRXPHgQMfzShsT6U0hu5kg0WpeATpsX/pmhGPXdtIesibAl2A8Ns/ppb41x3QxNt
KSgMmdy1OjpC9EhzeszplqTGzwkWbic91MxGlmM46IQzEjPjLOf7OoHgV+9q3MySL/xoG/F/sil4
HmmSjdp+8Jw8nnacfGb3RiZJtXRjpFNn8p1cQ9eImdEzk4LrX1wFACeTmVYJMOjRp7CRRJxh0sQz
aQ9s1SnfabuWlnOA12cDGTZ822goWbRVNby1lZl0N7D7pCwx6E0F9iN5QT39NS34Z4j74BOlgfFK
qLP+ch1kQrihTPR1Ndo3pxqB3jdGlm1pCUp8MwwV2PNP0Hi29Rg0QG8+wkLShaJBAHj3N7dOltQm
0atRPgEXAni5g4Uyxs8zmH8gzD4WyskjtQBMMqgHJ0ApZTSa4oFbU53CopwqTUEJ1Kj7sWErttlb
OVqt81rMtnTGvUM/Kxl2PnIm/g24AyTkoUlkVJL3qJcHXrotpghK8CSDU/WLQimhkI9VnN3lKVms
uPWEdYOrEiJbu6IdSSY2zMqgPZUjgNfHnPp39Yxci4+kFVIcXIgiaCnB59ynUnZScIg5wEDUDLOg
mmj2Qfura309uzM6eCDxsZCNWd7FVQuYJN2AJvTjeo96mbLaR5FHwpEw4ABXRfouFwC1QH+4hkgr
ODDE+bCzSwRHgB3MEcMdnQF4h4bKSam0ZDdz6HBB8wJqPIDfZSTNbtMrN04FjaY5D/xplzHRVvBz
oIXXB8hggYPQsoCramd0A8phZhXQ3gqMkyfKfvTy1n2L3YHi7R2tS5DPnx1JcT+7F7nOfeMjvctI
T5P388T6f4oeeOT+f4seVIEjtIYWajhW7sPQJQeqk1u3qb66WXCBu/9P5QF+4kSL//n9Y1rG8v/9
H+P/OtVs4vSe8YFNOwsnS3+glB7A0B7s/fmX+CfBnl9YSB95elQ6rm1gV6s+SUvdQE+94Gy19uwL
3QGwvyVlEvisShnQ3bsd5i/70vavET/iwRfCAwp4XVJWMAMMoCh9aW2pX1yY9bU5WYgOJNxK+3SY
4dhpOvHo3gzdJf+elaH/07/tUpHp09SGvqPfOhwpfRldY/QHlWWhWwSQFrDsOLTh5Hx2vO6+7PwL
I698SW8hw+jRRsvGoGGN1N4zlJRPVTo8a3318fwSXImjpeN9PJGhIHjbhuwr23r6JY13YT0PxgWF
xLXhT2/1Rwx1djN5hozhVafFraXLTWY0/6sxbZt0+HH+FdZm6PS5//iN3KBz4eZjG5IO3yDg/TS6
2gOX1ufzw6+tmkWQclvLU63G+raDxFNM2Q6Q9uH80GtPvohS3UNtIqOLG8KhC4X1BITxvkt/nx98
7bkXMWrMpLSysIvQhVRsZtUBaOkFIau1517EKPndXEPiqUIKxU9a8WKV+atOUnb+wVdG/48FkAlX
fUiZFdLfChDq8DLl1BmNJn86/wMrM7O0/xEuvDLKvm2YJ8mx7ufj7FxCiaw9+yJa+9gg3T2td63M
tnUT3bYcy33XX1gwK+G0dLt3GqFsaptVmMUfK8rnOmU+NUGDu+TienrO/0BcPOCVf8eSz8TPmdLZ
fY38g1tY8VaZbrnJyibs9DCnd7W57hssglbMbpXDomrDpJi/zormtNAuyDSufYNFwCJx2FGgiNsw
8/39qE1H+DXHbNSvW/xLK6DJazuggE4ZqkrCeCXDzzVMFFR93X6z9AMq+hFMbubB50uiOzhNL+50
yZbndBr96+su4nZUkwnHmEm3kldTAbT6aCSPpv9YixvAqdd92aX1T93pQm9KDvCadnRbN0h/JJ/O
L5qVL7u0+0lFh5hBwfMX0VM7POnGe558Oz/0ytQs7X6Seqj1xGbRzLXhbhpneOwdSuSyO+g5hKip
D0sjupCcrew/zim6/ziwVGtWLWD6MjQ7tc8DgCYnXOCF6V+bo0UERzKP7Ik6UQgx/8nNJ4A2zdd2
Gnfn52nt2RdxO9RAhOYW5JvizrrTMspkVhtd2N7WPsIicv2CghttFBI0+CoglvZ1FT0KOobQCBCE
qR60TlyI4pWNzlkcve6QVZZO6SMsm+c2eynpLqpx3/rTpr5yphbnr23RY4pVU4XdKQ68YG/41YUF
tPbwiziGvD2PXm22Ic3tm9rqnqcoOVBj3SaSczi58Csrh83SA2jmDnoy1CxDZCT2GTVqS2Wf9Pm9
t+sL33tlMS0tgLwE4i1l1zjkivqQwbQoynZ/1Tq1T1P3R4zl3PEB07OLen7x3JZofTjVy/mhrdMX
/Mc2ai/ilya5WzhwR26rmu/7BtUjMQ6A2WPnAUiERKkSWslkv/ZVEeiIMsJG1/YzSjzqszTcPv1o
V5S6pp3qKeMdc82s1AiSekBLpYefJj6Aki80KNg69WQQ5SWaIZTfi5kLvqn5L5oba1qI/nTbb2ki
u/2OavUw/ppMV7fKva5kRYGxQIthPioBW4G1PdGr/5B0uSXeE0SSygvTvLLbWIvdhmY5vVHgBci/
uCFXlbdElx9s2JXnp3plgVinP//jK3YlxoE2qPfQaat7TQ0Pg5guaIuuPflir6FD4o8naEoIGh2E
K7QscnBdv0r+3/uPBYprTD05JkMCBNtrXfoBfdQtgO0Lsbny9PZy3hUydIhgcMjO74UnPqXVV+XL
Cwt8ZdbtxazPdD1cN/ZIEwx7n7nT64QG/PkPuranLGbdd0dUCg2XY9Yb9wUlqMKSRzcZd53Kdud/
Yu3pFzu7xJduiAaevpnyfa3qe2rAF9bM2tCLLR01QxCFelyFuRD0mpGEohlryAsn99rcLHZ1h/av
cDO7DQ3QRLL5SEeV7o+1r4cLk7+yaJbmUAYuSE4W9EU4V0jlidJ90G3veHLxvmrmlw5R4whxDIU+
QNT0392DRV9ourWDGEjvdT+w2NQbUUapPjL/AxIGyBA90Ei9EFArn9Za7OlwYgXW3UUatl5W7QE1
gLLU3eLCzKzN/GLhtDMoZB/ca9iP2XG2gFVLJIwou5+fl5WVYy1WjhZk+WCcjg/weY/uaO19qaM2
VRwdQ7/wBis/sTQuQgajypOIjd40vvnWJwdMlrkzIXOdf4OVCVq6FpmDX5ZUxdPQsKhWTEb5wUkj
50Ty/nLdDyyWDiQ/+i+Kk0SrXxCpnoxvGeyr68ZerB0feliTlYLjo/w9NF9i5+c4/jo/9MqyXFoT
ZWWs5fkcc0qV9cEJnOcIa5zrhj795B9n65wBwhtP+JXJKvB4NGuQxF719fzga99zsc8H7jAUc81z
N9FwrJD/waoVkPclN8C14c2/n92fZ3gTwNRD6HxYU7LXxM3Gwibj/NOvLfZFuOZjX6NJ0JdhOwqE
VsybYa4elITkN1/lvuYF5jJks0zNzswbIPB5kHH0oRj8C7vByppZOg+VZI96kRoiRNUAET4z7jfd
0O7OT83a4Ker2x+rpkRvrJ4CvQw1gCB3/mjrBViAxHq+bvhFmEptkBG6ccD2jROgZ+DoQCCgvS5Q
l65DKmJ/JJ08MZPr+1aK17IYj4M13Zx/+JVVaZz+/I+5oQUH565xRBibzkGm7aE24Q/T775u+EXA
tkY/Aum0Zai0NzP9KdNXPXu5buhFuLp0LFGia8uwtFzYZMMtRftnP5gv9DDWFs0iXCdTg05qmWVo
OcPn/4lJ6NaFxb4254tQjXUF67hwJJ2ob1SlN4jHCPDk56dlZR/4n9nCHx80sRBfNVo+aAanGNQG
4lAuwGOAxp6zO/8TK8+/dN4ZsI3VQIzL0Ha+qv49nb7o08/rhl6EqgnnpWz9tgs783fPYaeJdwW3
+rrBF4EKPI6urnJlWJQoaMF/Dvrv48V0YGXB6IsTtUL1MkMum/5iVDyoYrgrlbwuipYOO2mEfs8Q
I1frGvMOUtkW0PZNBs3l/LysLJmlx44TydqJdfjURvCgzL2roaRpHiF0XDnvi0gtRQZTQWO9OEG1
dXWUPeocxp52YQtbm/hFpDYD5O0abetwiK03CJrebYk83nX3D30RqzakeCChPHuafTEx+SmrX1EX
X5iYtSdfHKje7ICMj6syjMcGzn4542yvppfzX/Xfg//H+MZBqcmV/ilKR0CdjdgBPrhqPfrBIkqt
E4FFH/KMKpsBYBIqZVFvtbHfXffkizgtWxDpCJyX4aT6w1whboFI/fmh/711+cEiSGvp5UFZJRQ4
VfbVtqtjHYunUc3XOOt6fnD62T82X7/q0LajThsG9TDBs23qLWfqfDALeamYvfYGp8/9x08glJHj
KeBL/AweIThsZH4/AUo8Pz1ra2YRqa2CbDKPMgmFkz4npnfvjpcSjbWhF1EK8bwqwLfLMEoiLmFu
CN/m7fxT/3v/8oNFjPo++DbHY0rE/KFLjsIvcUP57kIdOz/+2pQvwrQD50y2oXNedwEAVJz0jBZW
t31h+JXHX/rKmMZA9xWvgHDwbmGiubgsKDQbvpx/+JV5XzrF2Kqzu2Jmcsx52jaj3I4oNJ8femVe
/EWcOloHawjuTmhjNYh6SqI9ucbr+bHXJmURqLBbKhQS5iyECLizHf+2n8ZvSFc/TmZzCcr0b6tJ
gOinF/sjlqRyPVRVNG4daULjfuuis62/tblejrdtiWAgjnOQkd2v0of1jv4HwtcuXASsDeJD46E5
aW24C6VziAjpUL5AQlGQJrzI8qSxHTItqh9EkmpwvlKYc+pSjrcy8d4iTJFJsKIRrZIQGYkdwiyb
ucELbHw/P/VrK+b053/MCjzt4cSLlaElhm2SALyLP58fee2jLp7bKFwzjhy3Ct04+5boX4wseqwi
dRzQPbruF8y/n71HZwjqkiFDGfTdfvb9n/Mkp00GBezWDWZ5PP8zKx9giSVDzgICW4oaZ1R9brpH
LfjSexduk2tDLzab3JNx53llF9bej1NQmelrdDFHXRl8iSbrosjxrISF41HlrxIk0nqA7Gl7oTyz
NvwyL4gGbcaCi2Qp+mL336b8Uz5eWDprQy/2GjBZEOSrIgs7ABL+nG2ntrnxaOee/6Ara34JKYM7
LBDMiDhCsGgYG7jFF7EFa09++vM/wkn0AMbrknDSxnLfIbGTVPLOHNIL7aa14RfR6oxRLkYSj9CA
H4sD2Faz29uo8C7kv2sTswwovGdSpMJlCBYe0SYrLvaV5tX766Z9cXJHXlaX3LRl6GcIyEIwNadf
1428CKM+gjuDBnkHwM5EGqbeKiwczg+9MuNLrJczwChLhMhC5Xf7WkzvRtXsRW9fVXjwl0gvf0yL
JAn4oMjKvuRT8Qo1cnf+yVf2X3cRRP6AbthJ5wEQGQY61PI33WzCHVH3UqbXZdhLuFerKuhCBp80
81/t/Iefvs7DdXvAEug1ImKX9hk3mkqdiIc2OHTjpR37C4tx7bsuIqlilWSIZ3LutdMDEjabHg/B
Hn+E85N/Gua/HXgEOf/eByCJyGp2qD5EY70TUMeb/jr4kr+Ed7WlZtaRzpN73i8XfbgRVbrrHnoR
oOh6aUaX5LCUqTq4Qfs4FPHT+aHXFuMiQmvkd2PbcziLvGFfOOJew6MgqOJDXvqv539iZcqXsC66
tlYTyDYLdaynPmAZJp9nxOmvW+lLZBd13oKUksM0RQZHVcZtlX8f9fhw/tlXVuMS3NUamG7E6HWE
NVrZdT3sE6/AO+46rIm/xHPNmlFrXaSKsEAzoEbMNcVx+LonP73RHwceiu2mObmsRtmcTBHyDUr9
G9+4ZPK3NjGLMC0d37ITOEyhN5f3WDx8Slv3Ofai6w48ZxGmsz15GYZnnKdQeRFBhDfpXgimtSdf
nKW1kc1RpdVZCPHzCBvnCCftGCP6eN28L2IVlqfW1vbchdIKbvJ0CHtlHmG1XJfzOot4TeCGGk6K
bJydZvcwLQ+5Nj/LPL8w/EqsLpFbtidtH/5bF05sB7Uff0Eu78KJujLvS8iWWWu1ObhFF2Y1QhD6
jwK2b2I3F5b72oMvD9VJnpSwyDS4N21M1d3B870un16CtiTKTZPTsQcMjnaoMm+Ln9ShQ0zy/IJZ
e/JFoNpuNRd6MCIEWM9fDHjNqOtbl1DZa5N++tE/dgFvBCwdazMbTC4eTmYIqgt+mmVwFUnDtxdh
6lROO3TG1IXB8Ek3j3ni4WP2fU7HC1917fEXsZq0Vue1hsxCtLR3aW4dbQA/xRDtz0/92vCLWKUb
KaVh8vi2eDfJTC3odP5wZX3AXoRqblYIzppskaPxLdXetekNM8+rHnyJxynsvPK6iE2mNfKj7kZh
Mjf7TnMu7AIr87KE41hTydXaZZORmvrkOP5hTkkgTXUBMbM2/CJWhwkfPcOK6QRbxlb54sHo36Dk
3lw3N6dM548lH+RW58g2LcMuc45CICaiiSO6cfvrhj+91B/DV3WiZy71PKruqK1PxcGexB71vOtO
pyVucUSLTvRJ3YWFVoeR5uywMf+KfsD3655+EbB9iS0tENIi9GP7ZqjkYRDRfeBeagKtZJPWIl6B
mJSBdFmXvS73aLGipDPtyyG4RRTu43VvsIxZeAijKzlGFKZvhoZPn4fdiV9eSDzW1uYyaFs/NiXZ
KejubDdN9tbTugMQlAub/crwSzAUQsom8MhTXQk3UpHYgMbxWDMK5E2ump7/wKFQ0CwGesNhITWg
khQkMxE6mXVh+JUPbC5CFzHgvGsGQPzoX/7Qyy846921hXjqYu9CAKwch+YifLlUmnHuJSBophkP
T1jjm8YQr9fNziJ4fS+WXpn6XahRpskq/0N+as9fXDxrs7M4bW0rH52TO32oLJdLvXFbjx2uIMO2
cJ3r9k5zEcAC+e457RuOrKHY1Oh/aHjpZegGXTdB5t+7W6xifwhOm6fCLH32kj1iQXAonAv5wj8/
Lpqti6fvQTbjPiWBRbTeI44VO2+srjmzGHrx5BNkex/aVh5GJkow2EjBManN5hAX3VXgrpPi7N+T
g3+DyhTEA5BX6asXRDu0XkPZwiQfvGsOL35isf0U1A2i2NCNG0f3P8aOhcDX7D5gv3IpgFe+wBI1
khgpwqwy08Pg5ILbFDuEw/fn187a0P5iekTRolYGRqo02DaxLBK6uObu4MCy/HtoD5e6rkf1NTTT
doNhyA12Z9gaXMoD1558sedg2ySMyeqQMTaC9tjlxi2yddOFaTntLf+pOPHsiz0Hk+oakkAMm1Yf
0AAbj5mP605gX9N2ZfjTO/2Rj8yZh4eGbww3ZvujHoDFl99kdnD06yJWX0QsBEW3JEU2biI8SipQ
5b77LW9F8HrdmllE7SgCb5pHheRgmjU71yvQGhguEeBPC+9fM7+I18LIJtNU1nDjoZfXl7uiR4Yx
s0mtIAejVWpPz+ff4p/7Pt9gEbXIDmGLiD1KiKLdNgNEjbFF5b9qw4Xx/72EnCD4+xsPJGsW8ktQ
5xw8d9OmN2/dCYnLXmvyw/lXWPuJRfDioF2pYY5yBCW6bY6IVOH+cFAcvW70RfymOV6mBWs33RjT
3ahjUXzEWev82P8OXmcJJqEXTMbmdUU4aWqP2up9hH7fdUMvQjeKcFvycRQkmcqOCOvihWnyDtcN
vghcvEEthYCReSMa/15Uw9NJteXKsZdRm3Y1FKK2CfHifMP54O6ku3Hl2Obfi1H5XCJizxluugap
sQFvy6K9sAj/P2dX1iQnzmx/EREIEBKvQC1NL+522+72vBDjsQfEvont13+nfO9DW1MqInjtiBaq
VGYqJZ08R7eUSsBC27d2OKmsc9Z6T1k7BdKeN4b+XT/+NxlQT4nRyRaTVcYrlm/o3w13PRmgjzO6
9778TEBe6gEW4BSfyfJScDyuZU+zcbk2hdLnU+19hsiw3ybOsQI/9eKd7fitKvHeD4GcDlx/9d+F
87zLKVQUCtRJptGCeGWUNtwHg30Yr1sg4EusXTGACkHhUFxfPIgUnTnolM3yNSl/WOJHlkBTdxfw
CvcCSpiTvEcq70Bs5JgVqAV+4Ozqj+OX26a5nmQpv/z9w0aHI5JtxO5U4IbP/CtLphAdSZ8SKIym
y/fbX9C4nwpEyfKkB/99UkTjhQQ+S0mYtyCwvD349c2IqpxAhmiTjpkoHg3Q9cQcTb1WOEI3s4vf
Vho/ucnOH6GEftZXq7ekbDwX5gXFVOPabOs2TmcfJfInUI57EAEtQACJvmQBql8w5t22jmb7UaEc
ZQLdE7CwE9CE4d1cNu9QhrtrnfzXvuGV4Af1OjTZoSoOcg3qF2v2yV4b8IPQjUsDjWuqgA4CmAt6
qEURtT05Q3vjfqKA18b8xW3tcNcvUGmCXLfC1Tn0DiNIDJfgE/8bZAkQEAKB6u3xNWurkgWVCWio
k2xso3xejn2bnGj28/bIRDe0ErgTOpMbkNyN5xVBW3vvbPoZu53le9AwpN0Pw+MgMY+h+jn4oupf
k14GGXR3S7H1NqBxLqZu47QXYPvz8qhKa4ja/YQ2QkDovnhjl1/9IS3lWQxGvF6Ss8Bpym8diCBQ
yH3dtp0mZ6sQM0uwCVr0bQvOhCcww0Fo8pwk9xANcebPt7+gs40S0042g3YYMhiR1Y9WUDrNJ1EX
7X2BXHu+/QXd8iubupPleHVskum8jmnYcPsIjZNw39BKWMuq61rDAGF5NcX/EjnWoZdCWWTX4CrA
pAShvDG5EznzrElheSBY1gZ4hH2jK/U2JdMKRacMKArIdvhO09dhJeQWJlRjcxViMhhz3EgwtUcE
ipAHuuTpk92NW5RlmnSngkvMFti+uRzIeTLrr8lSBF3PXyGoeQT75b50pIJMILzI0bDf0CgBY2wD
sZoeOha3La/xeFcJ2CGFDKvBeBd587NRHEWMitA63h5bE68qugQkmHYe9y2NKuMvye+LS3Wc/7um
711DN6Z/OfNdKeNUlEk20aoRbkcj0UBcAfLjQJ4GtvxmxwtkWV5AazNJZ+NbOjdSQpc0hYxtmhZR
M7jVNyiAL5+JG8+n28bSja5ErxdP7giFRhrly1fweAZyzsPbI2uWWEWc1Gg5hjQFltgyP0nnmaCN
ZqvfTeP7KtwEmmBZk/Q5GA7cr6Vzz1MQ/k9f035n5KqAEwvqPgQ0qKCgAuCE2vETtBd2XeVQFWxi
11DYGC5Xlhf2d8gWgDt5VzsEhCCUHbbz4o4KliKmjJdxvl9pBVHcDTfRWVyJV7ChE8jwwCL58Jku
D675Ky3O4NLal4hVpAnUuDqagfs7StAwYuM1A8K/t71Q498qURBo4pJmmOMuGkXrQguk/cktsXFO
1CQaqkSml1RoR4XwSjTjAcNr7iCd0kNSDXS9IHLdaRklPhGO0OTmpI1oBWLqteqPgrOfu2yj4kyg
40YytnhY1B6SSry+m9psw801wa/iTEAf3CctAcURtaAJTyAXDYWurVJSc4pTyYEaw4ZSQCvAGFk9
QRrPt6efSQd1wDL2E+OL0SwbvqNZXxVzArQvLdnlOy6J4uRcFqvvmL+8+gEiIBtJUuOeKhHMRc+F
CCEAtLSGJABVgBlIDsXYfQt8+eqHshhi7V6RXsT2WOz+Uy9xFUCAZ+dBVIWdWJxnDuRFwGLFpBlW
PJnBglxvvDVo8o1j/Tlzd7i0AdrINx07E/Kj7D/R7mlfIxCljhK4AkJ64DWF46dr9nliLhjjIMey
YXTd1JWIrWkJTmuwp0d9zd/Gip7mdfk0GfIFMhMbn9B4jYo8qefELESe91HVtI8946BL3ThIaSav
gk66tHVF3VOkhCo9kc599Ob2QZiQr6bk5bZTalKDfYm2D05Z8Rl83wKtUkDlfI6bezsRz0MTb5hG
E7MqEQyHZJ4F5SYaQQEoKIYzG56yoffXPBLO19s/QGcjZZ+tOuguz6BLj0RvQf3tDCkfkOs/QnHv
9vi61VWidqjnIpGmpJFVlXd1Od0ZdKsnSGd7+0/bNymSI+9kHy1OHMQL9/vBjmZiHG7PXGcZJWo7
KO/YkDlD1CYQAWfPRZOjOr4X8b5d5Tej2wfXyYuq72if4rzWuzaaJJwvq7VOoTG2O5OaSsVT57mR
uVBPj2LHhJJJD/SJuc84KuoEWEWoSyxI9V3tvuKWJ1zL7qIejOtrawv6o1lfFXhiFJDFctzciaCO
8OlyR0W8+dsqt1iENMGlAk8gJ74Qgk7baLQfDJDXZvl7v75BN89v+40eHo3zq8iTacxpts44kpe1
fVyhuFv09kZHsm72F6N98J66KRq3Gyob79fJEeo1PGdvdQVxqj5LILExbjHM6n6CEr8WSAS7eKFt
VIP0J+NO6Jgbv0A3shK+EOEgPfZdUIxB5gJK3wH6nfblTUsJ3SVfuqWC9GsUA6lu13fm/M69r5Z1
6HZeQVnKppuBqTmuIV0frf0SoFcLcrBbBaHOLsqWG4OTpIHorhWJsQkzsZ7daqtVReM0KhtPXXsu
G1fXQoEGTa98DaEaHJDqX3dJT64jN6yvSZxEuYgSluwg9y6caMkg/yc/U7TMz/m5qfc5zu+u3w+u
b4kBeuAFxu9Tei8gIlksd7dTvsb0KifPwEuomQkLEJwLT21s/6iTLRSdbmglXqeyd8zRcKwI2Gy/
c6YQj/vh7Vlr8uTvW/IP9sA9+zrEI2qQsunxilI/WtAr8g221ceum7oSqHj4HeKWY6OSXcd9aKpB
O3RZt25WfmOdrlw//QdmBQHqbLB7im5z5psG1C2LI85ER5nY0Cxbz0kGvvX8ae4ulLj/3jaZ9qNK
/MbQT8lLdunNT0roVP1s+b+1963K3QBNLSHBRZsQgQ3w+VxvXbPplkmJa9OajZRaiRNNLcQ/IeE+
mvR5SPvn2z9Js0oqDAt3y52dod0KEoC2DwTPYRFbvEC6oZWAnoulrOwVATdPnu9wLyhxQbhv1pdM
9cF3HSjnuHEyYhtbCFRmwSkH0dXbQ/9GuF1xLJW4J2G1SSwTORraSUFbJkeIpgYNe5TJP3XzaeLL
c9x8isXGSUBnJCXAV0YSOzXBmLk6//Ycmmub5Hgax1HxWF7XWk3h2UXUWbPlzy70wybk8TAbuRne
tpUmZauYLDnkgM/j0SnyvK+VfY5F7Q/J+0TE3rVQdmQn99DP2eAk4zUZtGfB05YDRIXH6nXuD6X3
d+J+q8cxNFvndPsX6ZZDCXCX5m5a8BSbEOXQr5IhSXf1TlKqYrNm6PBCSxRnjRxIhzItf6WO9WPP
rB0VloXbWTSSYhNCJ1ke8OTXmKQbK3DdiRyV2keCbqNYJ5xmqnJ5kGw5zQMugGLv276JK3FcA51P
PKjjRlC9Gk+9S82o4vVGtr6+llDB/DNJ4KW3TxOwz0YLVDbz3vlEyC6CXuqoxD7UFJ5TxKaNq730
0iq5QEu82Oq80M378vcPyW2onMmwchxgILF555pTFoxDZm4sqG5w+8/B4wYvEpkNo6xLcyhq+a3b
7ODVDa0Eaz6mLgW5H6jvu+Efd4WycTaP59uOovNDJS6bvAGzrZEh4cO1+7K+I9Mn0LWEt0fXzVzZ
Y71ubipSYuZL1QW28zWdt9osNJgD7HJ/2nswc1bzuhnuxbfmy/ichXUw+AP15wCtpH52YIa/9Ss0
1YmjAqsWu28XMuBbS0SOzXE+Q70yaHzLx8vrrlLXUYFVArKbpLAWMFOL+ACh5XPmbuGSNIugwqpG
iNhZ9eWVAkq2J1BOHmW5scdeP7+gOPhzDYCfZ8vSI4ktNujXqfd3ybJTMTSfQX9wV5bQnbztRhon
VZFVNLXATN3DSUU8fOlry0/s4bGcrMO+4ZXQNcYU0TtQO5qaIugXUP0M3mtf5D9vD6+zkhq+ZXvR
XAbpeFGMPqjQhvZ1KO9BzI42If/2J363V/y3tgKE8s+VYECA9pLDQ6nvnsgR+MbT8rwGwN0Eeejd
ZTsXQonnfGjoInDJF83xGBp5GgpBHrt2S3jjetnjqCgrSDUn1AD5UwSN9PwCsgmA1vsLdLWHlscb
KUnjSyrMKneLbrXZbEdoaUfdxs9z981Olz3NO9RRQVbCzIknK8cG09UQIkf57mydcy42PFUTyip9
TkHbvJ5GeGonvRC6Y0coQW/YRTf0xV4fNse6zhqT5z1KHdEETsFP7bJuzFpn8ssnPww9ur2dSlCP
Rz2Ngy7JIExt4Ml0l5gKbK6E74jSr28bXL0R5LfOWx9Jbx5vx5XOKEroQsqzSifCUI6Yb2sF1XJL
bOR7nU2UgG36pU+mEW7Yme5BSMgZGl6QdFuHrcsueCUfMCVQ6zKVkqJvMjJcJ2izu748Z/0U8C4N
1/WO9H8tckuaQPNLVBQVGG0gWBSvdlT0Rlhk5RP4gACltjYKFE1OUGl6XLA59Sa6oyJA8AIorIYx
r55nMIFwkb7dXmXdJ5RiuS97q1pn147wYNS4q2+WD1b1PvR8IzvrLHT57gf/ly6fK9tB1NKcQ+0n
P9RV7RuJtRG5l2P/lbVWkVSta1EucbsAsdnXtfw65l+S+b3AMYtA/phP/9w2kiYUVFAVczujcUfL
vtzQ+IlXHfpuPOwbWgngRjgm5Rns4wFa2TgsGNutthTdrJUAznMaLy70e6MZxBfo2JmHQHjxj9vz
1q2rEsOCtbMNsTpABfLEd+VDZf49Vq+3x9YUDa4SwJBLh+IBkkTE6pc2vSMAPdbklbefZm/ecEuN
26sYKtlkEB7GRUA0QLDoe56hR0IYcgqXufb8NDV3ur8KqMLUMwdoYBqt2QgoVe8z8iXf6ubWLLCK
pkri2c1ZhTWAKsdXatkn4ZCNuNINrYRtk6TcbRfDierpE5nTU863Wnx1I18c6kNCqN3B6eeJ9VE6
pSEpzJ90nb7f9huNT9LLJz8MjVxTlOWygumtEShAcOG/2IHT1jttooQqlGyNrnLm4b5sCrwmrDmX
J9uwkq035N9PH1eS2X8gVR7epCf0gt5PgfcpfV7DKmT82P7lBuIwQQkr9E64rcoO1luC4vZRkOC2
3TTxpsKturFgTjfCbrPzeV2+8fjOhlIvQz/QrlcShyoBXadVb7O0dCKbWS+gr6n9Nh82nq41/qRi
rQrLMKt5SmhUiwQJ1AISJ9nYfnVDXzadD/5kxGPcxSamzdY65Lk88HiLB0CTf1Sk1Qxgd5PlE6Kg
kE9S2ocOpBizR+7FPoIW6qggK1dwXE3RCreOHTk0VKR+LrpzZdAN62iiTUVYeauVA7bcOtEgVh93
KUfSo6eMWBunCZ2FlGAuDVlUSVzTiJdPBSTM+zIYxV0GqNVtp9dNX4nmFch6C5c95hkJ+j5Lx0+4
gDjQeN5wS01houKswF3OaMNrJ2rLX8Vw10BMSkyvqXskyas17YsrFW6FjvQVoB/DjlLHRbssLrHY
PoSbo9L79AVZnXyGLhunNEji4kDiZcPymrBSQVYFFIfcZMTjE6LVz6j07ebv22uqG1kJWJCiLx36
zx2QTfW+5HmQ5VsHLY27qOAqQEWLnHMUU2s2/fCMT5ZVpD7jGwupG13Zbtmy2gaQl040oj+ZACku
2/aYsi0qYY0zqmqEqHMgg8XbMbK8t4Fk/sTXu6H7bMxfs1zeSXPD/L+fSa9sYCq9j4DeFiunbgTV
6ho49RpkRQ6W8Tow1yhj0r90XjXSCs2Z+LK5q/mX2+uuM58Syw0OMHJs4/XMDQY4f0q+V+Dd/2q3
aDPd9wWlli5FQutSwmdL4QV9ilLdLgNn3eqW1iQ7FX9lrm1BJx6bkLcrHnPKAzxBPqS5OMxkq7rQ
fULZg9ngtmNr4xGKJQ0oMLuDkYlnWrh+xqdvt42kqSNUIJbn4n5jAv8SGsofPOvAnNLP27tkQmfa
lqSY7hNKhC89t3Nrwa+wQUEqXeK3LT9VLVAAQvhoOH2+/Us0iUTFYxlxWRNoxOCXeNPBlM1f3WZD
v2YdVBxWNdp1Y3GcJa2UnNzcCjyzJX4K8rrSKt5uT18TD6o6WjIPDVkzwzxLG+SPONYULMZDeXW8
PbzmgsW6WO1DXbTWpRVbYgQUdGanorKDonyoZRYUafrZtl5a8Z2wrW1atxJKaLtkQGak1hAlHdJJ
Pb4lIPy9/TN0QysxLZdmnj3LgQ4QkyfZyANbdqmBUUeFZFmC5wMz7SFKzTSsyuSejeMuHJ+jCqTF
o8CJe6ZAIs7eV0latMkWdKtdRBNeKiirn9P1/3CIM3moytFPlxQAoXdSg9bi5y6rq4gsWbuWK0E5
GRVO4hvoiR4G+7xv6Muv+uCXhPeGncY2otY0w7SyD/EmZEoTUSoaq5OLNbARVxKV3T6ZIn9uRvc0
dt1Gtagb/vL3DzPH4WhMayL6e2atYZM8rKzxmdzwc93gSrgW40pozLC5QPA18NwhMNzhk51WO62u
RCg1OgpJ7MqMWlxQNnLwXbPbVyn+rjM+mKUjY9wY7gwdGsZdP6EL8OCNvZEkNYn494Pnh8Hxjj8L
d52HKK9/ivrvrP9hzEG5taKakkuluuJtZxdG/jtviXORPlS2DKrx6wLkczrjwnsfIM5RoVb2Ok8x
Oi5wkISWyd/gvuJ1IBy0avq3Y+q689hcLRvWHJ3f9NKKtTyR/tWxv0GX8fbQ1/Ovrb54FXVuTziD
WdBDYHe1YwTW1Gw0GF2dNeNq/mVc9uta8gul+But7sz6izT2hCqGVgxCOo84ZemCnLSOTyzJzvNS
n9qUbtj7qlcyMHL9mQlIW88Orxhmvp7n+pzb/+RDMKbfbptcYxc1+TZuyqQY0Ao4Su8rWIVCL1k+
t87WY9fV7QOTVxKw7UpAGWMKmmJn9LPqcc4fl34C78Ejmi5u/4KrToNPXOz2MWo9F+CpqgXXxdBl
dzEE3YPU8MY9dR9Gv9jtw+jFKnF7ROA3brkGNm57WLKlZ6ZbWCULu3FTyQ7UIlEr49C04siYl09N
2vtxav5z2za61VUz8dygf6lr8gjcYBEr6pBU5FAwe082hnGUeski0hFji3rJGFJoUYAzalM1Uec4
ymtCjIIglxRDx9l5su/ttMEzy2cPlGDWVkOgzv5K3HKjMuZaSDCXF+QUS8c3OvFux0kwtOLXLvur
uVjkg8wE4Ph3gEjmiXfskthID6sZm559dqiUwxbmQRMFprIUZobni9pBlvDa7wNkHgwIHt7+DRoz
qVqE8zBatOoQwtmCNq+s8Wm5+CL55m4JbGiWWkUsdrbpGGB8RBx04mC2md+4Jwak9RBP4eaz+NXd
lzEVu9hlEndXF3+CitUQQIY6alz37I3eoRjTx3yt7ut6Pd222PWoYyqaMedjjw4YfGsqwVkH+cah
/7HwjSeN68vBPCWj1rjiM8EmisGBHmu8L81soCj/atob7aA6Q12++yHhxbRzy85EmRKX9wV1fdKd
2vFFdu9288vZJ9bNVGDj4jCw3ibLEC1D880q8tzvoL68sWFe9yfmKXlVirQ1gSgYIr6evbQ5EBOQ
c3LK5KeSi40SV7fESmIt1gH3zgmslE3eFxNP5MU8tn43JOFtF7oezlC9/nMV0H6XeHabyGjwxpCz
6RO3xrvbQ1+fOjcvC/9hgWvWQOVDIJ498eAkUWk9WFvHravXAAworj+HzgQUYQYTlVAN7Q1hGX4G
+JX44om3RNAgp3epvXHm1f0IxUvLdh3aycWXRPLIIcLMn+J54+b1uvtwlb+04Fkv6/XyI7rBt4rn
pfyE46lfjWHnbnzi+upyFTNPW2z8pBwv7v8PQZPT4iWH24urG1nxS8hlDK1jYXG7eDzMOT8amzvy
9aGZqndpziVtu67PwWXcvvQNezHF+nXPrEFM9qffmL2TDI5poMiy4tkvMsaxweTGRj7QZMz/YGOH
KRFiRT4YjPUk3QoVqPu9tH8waWy19F13R2g6/vkDLNr/f9I02fScGRNApfTLhKfa2/bRDa/EFaVI
+o0g8PalPoycnJK4fBZDvm9LUSGxWdasffZ7b2zxFECS6TDH4tCvyXfwkLze/gka71HBsUbtidYU
SGjp0J/Wrnzw6i0FLd36Xj75IaENdOGlk8XgmK+q+9zBrjhPp47xZ7Qmnm7PXrcASlg5dtribIp0
LyYB9MMztq+vXb3loDrbKMkeAjesklUmI5BuHTKvPecDP+ybuFJGm9kiZrdPZQR20TuZ4A3MIk/o
Pg32Da8EbswYk7kF00t7egCTbjjw+a7CTf+u4dX7gNnMZRrncBrQud5PlfligLYDe/k+iR6mol/j
3qHO1GL6vdcENrOPVTmE1Cl2nUxhiz8dk7Oqtd0R02/5e1IMRxDf7vNHFflK6x7y43kp8ejRvY2Q
Yi1H/tcgzF0lAlMJBNMm5iKuYRdvdYORWwF1aCBXb5/XqBSCXopjKWR64O/JePAYC+K+up8KZ2N3
1eQDFQGbzK1HmeFBMqB6Nq17DsIzm9yV+fs+p1SidcoNHo8FNqu2+daxF9E+imyj9tYkAqZE61j0
4+pdEkFL8UrjlI+U851LqkRqXxVwF/Pii5bEK3XxOJf/LCLZuALTTFxFva7FwJvGFShXY/ngpstD
HDcbe59mNf+DeJ1IJeaLhAV0FLzz5HpDmK7dEiaG257nJCEbF4S6n6AEqzGtJvSqcwkK6XcOGlmX
7LqzZqC4+TMN9AYklghELNAh+W3KIIcNUO1tV9TN+bJdfdj5jMJ1y7hHGijJ6lfTGtRQuLk9tGbH
UwGuCXpkLMqQAqrVOk+WcZDEOtebonS6mSsbajIn3mLGlYzmPj1arvEqDe/59sx1QyvxSblpG2jw
l5Hrpv80MEoLEugNg+usogTo2naSy6GREWhPD0X/ho6up2JTTUg3cyVG3bnmLG1xtM9n+0vr9CfU
ShslnmbiKrqVmjaoDQkONR0vHz13fu7W7rgMuwgnsF8o9e9oDNyzDSzn0KVHUBQc3TINby+nbuZK
XKKAcRNqweRtPYQLjGLFsd943j4//y9JYLawpEQ2J8T8QvvqnSXD9zJ23m7PXrOkKlFgsY6m7QEo
GJVdV/gxvzRG15vqNbrRL3//EP+2MDo0grVFtCTGGEBhTPhxt241+mkyL1VitBElNNdqWN5czGfW
jNB5pj9XF1IJ6IXeZx4lVsHZP1bZAobtHoJ3TwWIPn+UtllugWg0vqPypmUTH9GnUkHApjAOJkuP
3hiHs7dlIN3wyuzpCoJq3JYV6PVowzJnwWotYZZstTdphldBuDMoaNpuaGU0tvShm+y7pKDBTj48
xKySbSTta8lBPh3ZXvtcZ/kTzqz70qSKwAWKMqmyoUMKHrII51TfMPmxW7aEdzSGURkPZ8+tuGFK
GSXrcm/O5mkYm8/1PG1UArrh1YzT4VVfAqcWWWW+tgd3qYYmdDqzGh69LAE3zS7fV9G4oAZzy/zy
K2ID8DjpdQEZ8l2CGIypUNzOHr26KUcZTbb7QElVBlNmb3Hi6QykpJ1mqDunBeQ9qrr5SJgIGS7u
5T5WP8xd2WTHeRUitbIcKJzyyePlyWpnQJWX7NDk3c41Vpx/cJK6yLxCokvOZKcp7jK/KLyfZufK
0+3l1RhJxbTG0yJN9JNABimbTrORHChUVBu3Od8e/rKz/gdYyZjKHgj9moq2BXbcsT93AFLWWX9g
5os9h7KZfdeaNvZHzRajolzRdSpBVTHIKId+Axg6n6a83LcGKn/gIpvGalokoBjcdeP075ReAJS7
cIEw0GVdPuyN1SyNcpLInhTSd87UPWZrASAaGg088mw7xsYOpltmJRZG1+hL6CGUESn5LyG9l0ZU
QVuMu3qM8TPUTdg11qTLeYmHBhpWSx6CMzJMxVbXgW55lS3MNSDSQSWWt+q94+r19zbbejfUDa2E
8Qo8t5OyGDq/3hQmUGaM2VY/p25oJXpbufBBTvCcDt13hgfcVWJshK2m6FERq13j2EtnxFnkldz5
ZtrE+mU3TfuUJVXSXYB1fKvHRvclpWY2ckLKbIaDNi0Puio/NbR4q932oZl3MWAzpoJWPbI45lzj
E5nbnaHrXIIfaVPPSeP5Kmy1F2vl8RmbfDXboWmkIefzU86zjVsczRqriNVciqZtW4bypItFEDfl
7KfZLv4dGOby0Q/JIXVrp3YT7L1LXd6lANbIcat9U7esSsDmczrYEiTmABqxb97S++CaeJdSnNg6
Brdzv840StBmtekmJV9xLcrmpzbmj2O39XaqG1oJWjow9AV5bh4lQJBJP52L9pdNW+fL7ZnrjKME
rrTHYS5MlCVkWQIjX49WX/pou3yzeLdFS6vxSxUvteSuuXQtrJPW5sGb8pfJ+ALKiY07Xd3oStQ6
TW4O3jDD6+M8bCF7048sXKotcLNueKX27BITgPbalpFcslOzpi+DqAPL2GqO1iyvipWqcaVjEujR
RyXopD2/S2T3zUjYVouTbvjLr/oQVoZYgEFxLZx2xzVYi/JuIv3G/aXGc1QawWKuhlIabhnV6FkL
qxT+g5LZPQ9z/1P0bhvedlCd/ZXo5QPvGOjAJMQy3Eh0hi9j9lizad/uogKmhoKwWHAM74IBKDNe
cse4a6s+QEAfbv+Ai6NcqQtVDGtFpqGccqRNsVrBwIyHXJCvjh3iWims4n9vf0S3GEoY5123jP0c
Y/8l4qWrXpbK+2y3i58DbXH7C5p1UIFT0Lmp00LQCsXDEnlOd2Kj/cSsYmNz0Q2vRHHZEicdAPqJ
TMu8Y8x8tRsw/rtbl+3Xyf3w/0oYV1Y+NeOAdXYa0QfxMLkB8UYIoNlyusts+e/lnR5MvtWjC1BS
GJPx7bbdNCujsgpWsSNMi1McjZM8HIyXokrR7Tkfcd+6UbVrHEyFR5ROyxy356jaZX8PcRkLZHni
1Dd1VAzeYar38ZPBhpck8yGZsDFOWiNPxmgsh3eHo82zp+TXPjMpYc5ilrE8w9hxXIQN+p6CwYgh
B9C9L0CG3f6GzsfUXZp4FMRkBlK5mH2GIrWyKn+U7LhveGWnHiwoEg0tYjDv21NDmF8k5cEyd/Wr
wPpKiK+8s20KoimUjj9LzwumxthVvbgqEk+mXgG5o7wG10sug9VpkzDlm0iM6wHgqti7tRnKueGo
7MjAwonP59Fgld9xeuetW11t17c59z8QvLoF56yFCiNhwxGMC4d23PWO5qpcgu7YZ8NsY1HHtTjU
HX20PPp82190k7646YdwKozFLUEXiSt6c/ZzRkNebx3HvKt7jqsC7jI0kzrj4JTRRZgiQyenK2lQ
xp8R037K3j1OfL5uIcp1v0MJ3cRpbGusUEJCkLHzJfilDsJotl7UdO6jBG05eqxrvEVG9QoEWyxO
jiNOI55MJVl2PfK6Ko4KkuGT1wqCvBAvb8yQmV+m7HR7ka/nHFcFUkkuSGo1SRU5YOe2S2z7AyAx
O3dlV0VSxQCR0MyAdeBNvkvTY13UeNWoIBR8e/5XF5c6KjZxLTOcvlG3R0OdnmuwBvvoVN46GOgG
VzZlIrI5Tzo0g03QgjKq4Ul0bKM6vRoBmPfFnT4EV+n0MeqsuI8m6IX7aW+i3yEJHDme0L1xZOOc
BJbbQ7hoi6756vUfPqhEc866OuO06O8LSZ9InBzmlp7scT1Uc/MZPvuZZTup0NR9OEkLV5KkIREr
v2SQ4YDq7eH2aut+hBLKwhydooEUPe4W5V3pvVJ5P7V/AfbtJ2UW5mQPVhS2UmKaCMv05gY/AKcH
i/xs5cGI/7n9C64Xehhb2YWLuJUmylSCts7hkK55QDs8UP7kqRnm1fekfy/Eq+z/vf01nQMre3Im
0dg1ZD0+Rn9VOECgz24j7q7mDWqre3JqoIepgTZ3ZNNf0jQCIwkSKjcGvz5tPHf+GRxW1ttW4lFw
MFQQj3Ptg7TajTpeN7QS0pZTNdzhHYkE7wOPJgfhMn+PsW11KzYIxPrmAdkC3E9TUHrJ6BtVs2ef
h73V8DUzkO1LB4N3Dc4dxQk0I8d9876Y6kMqMr0cvTOZB/0B83GZkiCFlNbtkXVOooRrjV2duGVj
gfHgrV0PwKD56a43NxhEidG0tmBcVlmRdP3Fg05uHXjkbd+8lRjlJfhGs8UwAT1Fm09oiPM8bWQw
nUmUiDTGAkhxFyZZQGmRWHh+X56KLWG36+nRVndbozVxB1cibnj8ECfvTf1usONF5ycb/3K3OjE0
v0BFLieUwep2QiJvfAXRkKyOvbdRjFyC8D9XEdRWSXyBIgSMEL2RUSXb+7j7mSfRRWwDmM5Ds3y5
vbaaBKBClwnI/1EQrjQCtuXQm+X3pd11lMb0Lxb7EEg1KvGx7xCj1fQq5vOa974LReKtdmDdzJU4
RfNZSRMCw3cLgKEne0uxQjeuEqUFnVvH6U0wPUiGziOUJr7FvNfb5tZ5ixKmTdeVllGmBP30XwYr
GNkr21f62Spnr0VrI/UcDN0bMuwc++C0u17aqa3CfNFJYPaeg92tmu8hEucO59vW0Di4iu+1MtN0
G44p5/WTzU+x8wp9b8iCjFu38VdPI5i4UlYmTT2Ajgcf6CpsE/mXGSld3nG6EaC64RUPd1sHW5Az
ojCKDz05mi34OLN7L99ijPp9rXklA6hAX/DDemvRo5/buB+P3V11HM/LM4S+DkPQnHahcGAkxeFp
zvqpIFhd4n51mntOUr/YIszU/gLF4XF1VuCohl+QfxsenEMS8Qc8Ied3JKjD5TzYG1urzpOULSoB
Z1c9WuUY5eb/OLuSJjl1ZvuLiABNwBaoqq6q7vZst70hbF9fBjFPAn79O/XFW7R1W0UEG0e4FyqR
UqZSqZPnVLeKRUj5NAaqbk6Nq85ttgWmM/2Odl6tvurs1CmmS1b0AfTPk+xrnDBI04Fi6uW+UxhC
hA4FjntndQcXe9Ze06cFjNJVn4XlsE/ykepwYDBhl2WJNblY5bul+0pUB+bAR2+rF9UQPXUh8Rxv
DLIFpzoIi+RzXyyhx7fgXKahNWfGxPMM2DaBwmkWTqpBzkqP921uGlpzZAuMz0LSxb64IGNgLzz/
um/c2++9OgKVqOYhL3Gbrb1r7wLrs27BVwyhRxcOL61J8DippgvrP7YLXhv/JU3Us40atWkPal5r
j8JtUKYQF7f50CloI/7unV/3TWK48VGhuWrBE5Sfxv6W8smg8k/ce1KIB9Z3F4llptazO53z9Pf9
X3u7rkD/w3tr2Z1f26v9UNEyKpOXKhMfEq86CIfgVE8Dy/oDaPnG4W7YRTpGeCxzC4ojq33pxG+X
gsGx2dJcM42s3QCppIUNPBq55Pm7VQRcbZTYTePewtyr/dkuJd5RwJgFnKHfByxjh74dv9w3vSFU
6sDgthmKWM0tVPoSEkxW5FeXPrcDpzmuW6xZBifQwcFSKSe2yxbBBuR7IOFZfjXDkQwbZQ+TcW5/
f2UcXhRWpmiOzL4M+/nY9/vurjosOJ6cTokUrmsPcaTUFA5b0hCmGWtui7ZKu/MSH0dHtQR1Zx+r
uYj2rabmtbQdfNI5MIbIv0n2vhRL4MpgXKPB3coyDUFHx9MmcUosnNYTOKrdo5u17/25PsWWzDdy
BMP4OqjWsSaP2hXsXjVn2xuCyg29naqIVIfUooxiQ09LOpdhPDXx55R8dtVTMu47n3RuW0UbtDaV
83TBg9W1WfxzVWwB2AwRUkfR9nMVD2OCUzWpnrm0gx6MET5LDo2Kj3w9pPUSWU1yur+LDBtUR9XO
6KyuJpuC2Er9asr4w8j9b/tG1pyVTJaMK1zbLvnsAWLZLmGdyJ1XQh0GX1eVwGFVzg+15R7Gav7j
q/7j/XkbhIfof1htJYURanD85o/ZT3ocT2nUPaj364cxSh+6p/ggNyxkCJY6KrjtGAfcDLaPu6M/
4N386EjUK8RGymBaWi0z5in6kQGJcS589q8t2k0Te+elWUcC5zEv6TBh5u76nrvfF5Q/8n0xXkcB
l6JSXBW3bdPQcM2H31XrfN1Y2dv96Y3Lm478zdM1ntIsweH65H1IHvqTdYgf+hcRsGN38qN64xJt
MLyOAu7qBrqWYP27WMwF8zI/5MsuBCrHe/XfJ6C9kqnpKt9+8NafsuE/aCm2grEpDdSJbXOelyqp
uXNZyz5SyYs1xOcGjSs5ZVCa4HgvDDwAscd0I+80RH8dB+w4bR6zoZkuivlnPx3fl316lbk43F/t
Wyb21mJrR68n88YTPXMuDR0fy+6fsqmC2P3J1+TC0qD3N3KH/wHN3vod7Rz21FzUKP/iHJ6KgEJz
zsudsOHo00Pd15uPqUoCahdBk5+b7FMHuWtey6AUKdobHzLU3+5/riGY6NrjaWHbcS8dcUm9L0P6
fXRPAm/u04f7oxu2tI4htuPZdtd2mC7cWYKCo97sd+/3Da1l0gLYZJZ4qO5NK8nCVDXohZvzL/sG
v6XCrzJGtPXF0ltsB1eb30nhBqrd1THCqY4VBpiEoRKM3Qu9tUH95lmYzBtXpP8xsb2xpXSgcN50
FHw23XglT9VZhD/6JzwDhepYfr48yyiJti4xBg/UMcOgSl6cvkCm4XdPBSmDfj2u5d7Bb0H4lelV
BxZOVOGdC8kfsjEC1/O0xfdj2o2aa6+15/mehVdDf7za1g8GDub728VUHNM5FdGRo3K076Fke3CO
IsyPw6/uARQrkTjaD+vOt0mdXtEfsxWaSjFqztXFHZIgFZ9sseGphjigY4UHb2HdLCmiqig+z8Py
hzQQERY3xHne7Gth5VTnWIR+dFV5PeJBvNSBUu7R6bIg650N8IFhY+oci30xJGU/Lu3VR5WY0O/W
Cj6IYitUmka/me7VzsxrnDsFevmuvPncJucGPaaV9fH+DjJsTZ1cUVRSoa8O6QtYeoPcTT9361Zi
ahr69vdX066pRPRycFuaeRawleNlbtnY96ahNV9lbbqyJsYZJiGEAOhmmCVzuM8gmq8iunBCQMt+
scskYvGRdLsaArEHtYN3VaNFqxknHhmKsCmcUK5bTbyG3OF/KdIrUyczWTIpkMHVikRL8anMk0Nr
Q3qCi4B4v/Oi2DC8YSvqoGBGRI2rJApUgJcHwn2Z6t9FvUVra7hI6tAj4rRqEN0wP4y1qqKxaP6U
k4zkMnxdmsqKoCMxhV2McnNW7Hxh1FHCbPDtdGHIsHn11PTP1H4AExsf9t1odEyS33pD2yyIm7Sn
IQ6AU9JuqdCZFuL291cr3rG0c1JVT5eWAu0CehV5ZskWl9Yt23jjPNfxRgDIZ8vo2PYFxDMPvogj
Uf5o6BDNsR3OfrJhHdMnaE7scCKZfztVOEABzjFZjmIXWxenOt5IuMUkp7Udr275DiD8NvloiX3x
QYcbua1V0gm1mgttyKEs0yNoBTacyxDVdMBvz1pR+rkgl4ScRudT1Xy5H9LeNjTRoUVVM7aVm2I5
XeeRtB+dCY/S7S7mLMCRtXRY3Rii5nVtr968BhbCjzfu4g7A0Foy7IPSZiZtSi7Mf2bZ+zJ/rLbk
yN/OOogOLWJ5MndcEnFRxb8FHrqH79P6rpG7agIACP/tnNCMKBxu42Y65k8l9FYbtqXK/HaIJDrO
13bnpgD7CRD5DVClzXyGSudBoP/eB32WBLXFOsTHfCh3bXbiay46tmUJXQPpPMRw055MR5HuK+QR
HW7UqyGW4zKgbsIfVVyESbVG+7a7ds72JfHAmopcjy3ZA4jpQF7MDkM8n/YNr5WpZEfGEUWS/9Vp
l/FDPkfVFimlIZ0nOt4oLVOiIB2FHf80HpIH56EM48fycYnKqNp8rX87zBAdbyTaOS450tVrAeE6
1heH0q439ovBrXS8kUqK/88m1fJuYud5gP4L/VDiqnbf9qapa5nwRMBYpBrc0VKkOdZ53KqAGSKk
DjSSE4iQxOROl8YBuR37maA1yO9/7Jv07WNeHdU0JR5TMRa1LT5x+8Om+pXJGJpzLm0Fmt0V4XFs
ixCv8gBVW8f7UzaEGU9LgvsKMO1lxtD2JcMuTE78BIGohy1KRNPMNQ8dSG8x8KQCDSTFwZHfOHDs
9yduWkjdOecm7ppsxAvQwA6+twaTPT3FfIsJzWAXnQ2xK2RWrz58n+Z96ELXza6fgWwORnCKEUhI
lOqfhe7bNjpkyoPsQ+Z6WIPSxuM8Cfx26zpvqNcQHTU1rH6b1sM4Xv0H7gTOkRYhiBej/OiHc/6w
/kvD4ZREWzQQhtXWIVRdn6+Do5z2KtgEycDlkPdi46A1LLfOkphU9eTULg4R4j1X/jGdfxTTruyU
6MAp0lrTVHS4B6qm+7GQ5dNoA6JjDz/vb1STUTTnTQbF03TJpktq/ZJzHSWbzV1vJ+/E1Xx3nJKU
zgVShM4ZT336Ylv0vZ+AOEeyky22eplMltdcWKy+RJ8r0uB4+tkkPODVvyBR3RfmdbFw310UWBjs
6TKWXaj84tg4W4oDBrvr2KisXvqmuHmVrItr6+CpLF02Yo9paC0THu2mcjKo+F0SlR3t3IugNXW+
v1sMb3xEB0XZVjZlMRqLLipUBxIWUR5xN6hVwAIVdUEXVk/WFibCue3B/17/iM6WaCVNQXobB1bT
xyfankT70hbfVnYu7M9y/lStL/HwubA+Eu+dy3YJWXCii4bnS52XglCUX2/NFU8k37kqt9V6dfrG
hKu2KVCFglzUcz+NV8+zNnzY4AM6gqrui9yWKY6xtf4MRc6gti4s/35/xU1ja17sgmcGT385Ev10
DTigQL3thLgcPtwf3vB4RnQMFc19NfqxAAwxR08ssdX7mtJzIWjA5yTy4G8FsyDdXs9BA12U+79q
8hDtdObNWBed6+L4dCsVjEoNQTmPv3cNrmOnLLZYwyQzeHb6xJ0vJftyf9y3a2uQrv97A6lkwKMl
wbhtCrmrpA1A5xKC9zOUuTqU7VO67Oon5iCC+PuXOmLHrPTTCaUF652w0Fo50nckaTc8Qbzt1jqc
qmkr0nIBT/Dnb3H6j19/baunZB/WiehIqrIvqxZNlaiwN34SVMz6ShJ74zwwHGm6hjhJUI8VBAVw
mh7a6jzRDG+S39OhPDT7HqqJDqmSkCjv0COI8EOqCEz1QV1/uL9/DJ6sC4hPLG5LbPfxmtXXcTpY
6odM9gUJrh3Cfp01vs2xYarYe+6a5pRw8b6SW5Bog7vqcCrfIXW+LnBXvAl0YTF3ZcCddaNvzGAW
HUvFPO4VRZUDmD6cRVYE2XBedpbaiY6lUqS2M39ykZ0Mv/qhD/loh/dX03Q46kAq0qsqYT2Wc7nE
J3LI8QIZJI/LsQtq3JDicP3n/g+Z7HPz4lfnVu0Bn+vQ29pmPwXE2Zv0pVpe7o9tWFgdRDWwavRV
468XAakr/C/yNkvHpmnffvLVtGdoGjezJ+zLLETQsuzi29A3rLeqRqbhtbS5sRqepzEWVkwQrGFZ
pKxfLdtiXDBESB1JtcxjD7b72+RRSavlP5nwn8e8DMap2ygeGS6QOoTKaQTtyw4PNXYGSkK8zkBX
0qFZyLl8KNMDdefQS7vD/WU2fY523PboJhm9BsZKx5NTX2Y7OVbLqUf75/3xDdtIR1XNPVGx5yE+
NDSolodi625hGlc7cWlFijHNMW8c6ajGNKjzNBv2Nw2tHbGCdsTpZNteFzfqrZPlHPeZQvNWoiiX
lcPAKlTSIG7SgzUWG7m/YcvrEKoEkpg579j8MKzxp2QogxLvU5O9paFussjt768cNnfykczLjHKm
9Svx2pBlW5m3aeKarw4ZJ3M3gaaGJR+a6p+ePaxbeiOmSWvZMZd8HWnaYRm9MiQxO019uXMltTN1
WCfQ8kIL/dIVx7w5uFulUZM1NGdUxVBOLZ5/0V/kHprpKldUWbytDMlUOf4P4Ckf4kaw2zICPHGp
jumRH5wPqEodSSCPW41ehohCNM8sgRT0KjTzXwQDot36k8gpkDTi8cf7bmRI9HS2RJoMjE7MQT2H
H0maB8Q6K+8dbcPE22LnMlpKc9XOsuylXWGp6cgu8kEeyhM7d/+yY3lMjutGZmbYoDoiKuaWXxBq
91cZD18dgHOh+qK2kI+GraTDoGqpJneYXICJsxH3BP6FjmNYS2cjMzPNXfPbsXVXaOQ2Lvh7PkwO
zgwn2whl/wMMvVFZIJrf9qho8lLUE3oRxYf1yMLlqXpcDiwUFxHWJxEtR5kBXhQASvsD1CzR/W1l
Mpjm0w0jWRsDpHP18m9TdhS3voMtrTLT2Jpft1nlrT3ggBcBdnmpvg9jGWTr7/sTN/iDDo6iEwhF
lYNtlBd2ULQimiD/UA35aRbfhtrf8DrDJ/wXHJXXYh2wKsI+1eTo2ycUsPZ9gHbeerB6VZUIGHl8
aexonb4W1mNqh/0mBM4QknQ+RaZQkHfGfLjOyfLc8OrR69JosYczJN4e7n+EwSF0jNRs98Wc9v78
YHvZ70GoOQD33r4qv06qiGtzXBOgGq9WMx+zG49YtYU3Mi2r5sdenqRdz7Ez87oJBiUvwk2/Wqn8
fN8qpuE1X85kCt4PjlidL82h4mXg9gIlzyLcN7zms1Pdk2UZffsi5RBl4C4Wcn4o3F2k0ZzoiCl7
qMuEN3jVlgMakXypxqAv2hvVvLX1WGQq2upgKW4B8T4KgHkbJwL9Owv7MDl0D+WLfMSVhQRNWIW7
SKo50bFT7UD9OK9hrtx/AkbQ6T/m8nB/JQwepmOkbFGMlazBltVApfcw1qUduU6bBn5c4cjs5Fbd
2XA30tFSo49v4IVnP9DkY9yBpYJ9K+MfnWuD1uOXXbxYfb+xt4wrc9vTr5LetI1hqh41PQJGyKF7
KtMMHvLJnh9mPFtbbA1mkI/5fR6wYQ7q4V/X/bZm7+/b0xDUdXTVZENd0U8EXN5mXxT1z7Njv3cg
iVHl5XkatzSPTObU3B+C3J1yFXgofTLiZHL8F3tMTilSBq9IzyjufBkkPVjTsrFNDFFSx1zhFpup
Muc9XlXsgBcyqtt0Y71MQ2uxoEgoYIE2nv3X4qjEo7fVR2nKBXXEFZ2KrEaHA0iX0O6l5nNB3UCg
har7kQ3FuZl+Wf2z+qed4odFbbHnve1Ojo7GmsZ+El2KvZdNNKjXi5w+s/TjMG9VqG65+H9zLEcH
ZC3KLu22n9vrKsuwrMdvUKk7rfMScALMM44XULYvp/tb+e2FwR79249kKtoGcrO4dZD22mZ2UPFd
PMnc0RFaaSPbEbUFIE3Zd+mkoTU3wf1Jv31wgQP070lnld+gY1vaFxASHYfGD3KrADX4Vp+rIbg4
OkZrXtt8HRuURcSXHAY/UzzWlU+Azas6gDhNIKPtsG9aAM3J3dzhioNe7ZKKU1G996192DtHh2dx
awbToIeBh+Zz0X5yl3dK7npZd3T2xWHhzCIjckJG+wsw+ad8rU9er3YFC0cnYCzyivo1wck+MIKg
zkIAxTd2jsHaOjwracXARuQL4DlheAsidRe4Dd336u3ouCxooWRQq8QRzkAL4hY0spZ9hU1Hx2V1
PGZ4xEIqKNf6qbXdCwEriN1kJwjlfr3vVW8fN45OA0VxO1GJZzmXGRxcdekcSP+1sRjCKSAxeZAM
XphSZ+dCaC7cLZ4DfRrXfhBL8XFy83OybmGTDOHTu639q9RgbRaq2hLbZyRgZaFPvJ8fu/wlWWhU
1OIh96td56Xjaa4LtTZfFMzDY+ia/XRjWwVOiQz6/mqYvkJLzlNZ+HW/rvV16nkStVb/vnG7qM1i
ZOp5E2GjyUDRfQ9Fjk4cxUHrObcF7a8N9+NgztQfNpRb4drkdNoFm1VJbU0NzhhCP0/2d3v9eN9E
hmNAx3IlHkU3/3ILQ9w99A2KZCXgFf3W7ctwzOvwLbu1uEWdHmXx0rfwVDFBn8we5w9zNj2tjiw3
qGzf/ApX6EFjzVneuI2qLs7YHhNKQwCXoJRVHHcYCcNrB3zmjnPVenkF8bzkIPgUzoN39exduRCG
vxnvlbMtMR/GxoE2H2cf5fBc2udqLUJ7i+Lmza2D4bUwMVLS134Ciamk7aIi7h/FXG5kPia7a2Ei
dVOXzNDtAUuxeKztH+NC3jvOy32rm+athYZsruphFhgc8ltRDst33VYvmWloLTA4Yp1zMeGhIgE2
F3MPO3+L2cpkEi1L9wVZiXQsMLxCSu2DL3L3CH5oFWaibh/uG8b0E1osiNMFqLmpqy63ODOU/TH2
y4hadbRr+P+EhLHu1rUZq4s1gWmJNOecWEG/l7tZDwnuQpIBFOjVZaDSG4/5Ulr9sRJg83tUtl3Z
Gz5rWGId3VmxrEuLYoEmYmNngVzlM6+7rR4twwroYM4krYrS8SA51NpWMAA2gX+8KJvbn/eX4M2w
6Qod0ZmDQp9Kd7n1maaPriMjPtNvHh+Ctdl64bnFrv9ckPATN7u9CjrCj90pX4CDaRcLaLCXJR3P
E8tA5WSPkVq2SMZNltKcGMKUaMpDrftChQqRfYUZXaNup/Kl0GGecylRlLTwFdRdTw2Nn3pHhnm2
RQxtWgfNmSloxUV3m/3SFKF7A1KDfDPvnvv22/2FfjNDwSporkzp2Le9XEBIs8iwLjtwH44vaZxd
eFcelvSR9PTL/V8yrLcO+SwSNEARDuqbzvma1IdOOIfYeXSWL/3M9tw5IC99+8hXW2qFhP08xQAL
T0v73YKaJJhAxq0EyLAUOvaT17SePT4BqieTo0qax8mrPpEkh54J/3rfRKafuP391fz9xedpO63T
BYjGwwxN4i5Bga9L8gsb1s/3f8MQlnSAZ7uyamESn2F33dNYVqdOpN/3Da15dDqPkINXGJqjcd+b
0yvAXPvOeR3jGVPclpwVfhD7z834bzr8ytMtYLwhQgjtLJbMHaRbZpAhmJODV8r3y9AdJHMO961i
Gl5zYTeHEsw8Yupy9qJ57k7zSA+d7M77htccOEsKu2ECrRasU4+U+SeX+U9pQvcNr8M5FRSOUsdm
02W1xaWw88Dr6nd02XIqg3F0VGdVEKUqHx5bTSqQHjvQ+pPVxvvigY7krNLJaocMLWhD4f4uk74M
xznfhSRwhY7jdLsOIm6yh2KtU1xJUj+XvjzTcat+ZbLM7e+vYkE122LgwNJeSNJFWTMPQTcPx65O
t1JQ0w9o3lpUxE+zFCtbo3l/GEhQJnFIyNbDkSHO6EjOxFn8Or7ZPo79A+MriN23yIBNQ2sO605N
PSZ4bL/U0xjaXXFI413UdVhUzVltquQAENEE/Cn5XogVaj/Q9Vi8LQUAk9E1b2WyLtPGgrcKJZ/z
DK8MMaHlYZ3cNrgfDwxniA7odDyb18Lyh4strSEs6Vhh0zP6IxeSP/Jm9jd8y/AlOrZTEI8osIIj
MKTLgc7kOthlIIb4sO8zblnEq+3vjmssRY7ek6xGV/2Ccu341PhN0JS7OqZdVAr//oW4WNKpuOnd
+4D0xz0Hz8lW0cFkm9vfX02+ygsnZhKTj/NvSBAhl3BV05/7hjFsfqa5bWn5tZqteLgsS/VQKahq
Qh9x39BaquwttE/tGNNGGnKe4psa21a7vskiussOXSwJQZxnWfzTEeS0MPSnT9YWPbUhudQBnWkO
2t8BQhWXOSN1CF2hyMVL0WJP0CGZykcaz3t6J7BrNAcGsr7nckKpxLPaE2/pF1GyDcCPwXN1HKca
07anFND9ROUny+IHSiGhImTYCHK4v8KGZdBZ8rpS0Nqv4LQleEUbqBxwVFc7+u3+6KYP0HxW5YKr
FS+2l8IX18lNP9SO84yGqWhy5QZtmmH36xx5VrdArs7DOmdz/9wV8WPbb0zeZJrb31/5rMdXWi8F
RsZr7UFBjNXxy6OX7OL9coXOkkdkloyZfevLqOhxyqvD0ubPCtyN901vsovmuvlqj7XvwHVbwd/l
vv/THre4WUyG0VzX99dxAPoVpYa4yQMbn3bMJdDYuKeU0f3ZmzaOduoKQhLCV4RipGeXxSlDrrJ3
wDQfVF5utKiaDKT5rcNX36UtsrUp5V8VRImmiu2rhumYz9Sv5q5zCJwq5Wiu/TDx+Hnpd7GRuDhW
/96XwxLXQ8eQR0H4cT6k4Gs4yinZIpE3mEVHesqU2vYa4/qfN/zRnt0X0lYbkCrDoupMdzJrOs5q
bEmIgp4gpRwxm/3oQaaLlpONfWOaveazieD9WOQgLbPQA07i8ZjV8ca9xzT07e+vwoFo4xRU2g4a
g532O0s9O1Iy2fU2ijXVvBW6bn7eLdiM5dA6kZPG40EN4Crb5U06urNxpY+KOPbjnBPsFTtcFQjL
fBBFyWRjy5usozlsaVkpeKRvhYqSHB1RPOXQl7w/e0O40UnuJmd22jbGfi+Vf/byPKjn7qO7t16n
QzlTz588t7SR9anrWjwN9ftFfrg/c4NRdPwm3oxjpvgtBjskqpMmCYo0+3N/bEN+ozPbpSA8QMEM
acdaZCfZ+0Db158GVTwuq3uClMK+pF5HcY60mGdnQDiYZgFpImRoU3xk6xZfnGFtdQRnVZd150Ls
7gLR4Z/F7J9aMPPMsdw5e81naTu7NVOgD+EqHkMllj+DcOtgqHaKwqPx6++ogM2D52JVQvbR6QJ0
mR8re9p3gv8PG/Uq4HTO3PMmxc2wHeShXtJrnvDD/c1jMrvmrTnxc2mNWNVkZP/MafGVukXkDs2G
2U37XjtaE8tlpevDpWg+HfN4fLfG6b50T4duZkXjTq4FJnlagIIHAjD2tO4cWjtXZ54KtNzjpj+C
XZDldkTZLgieK3Skppd78VDcyrg8ltHcsVPjLftsrYMzFbXWJnG94YL2+T7qE38+dky+3N8nhoXU
pTRjP1c5osxwSWvAFUv37IIp5P7Qhi2ogy2JA+h/0cDazTwffZ9FqZge2k3iT9PMNb+M5TykjYcX
5oWmTsCsAU88hP97f+6mwbUEuMgm1toU7jOkCCZx/+CghXjf0JpnTmVn11ONiCXmMcRm/+g5W88t
pllrXgmMcCdZgyyg5Wsc9XWVhLJ0f92f99vLyXXwZAwhVBRsJW4zix2CreDQQ7XD2aQPenvuYLP/
O8xKYs3JXOCFltiEB1W1ZBHuTvvKh1xHSxadneB5GRWU2GlfmnH8vST73JPraMkprYB5m5C8dLUc
g5ZzJ2LpZmJnMsttNV4dEfkyoUQAgenL2HAoVhVMBZYgW2YxrentV1+NLsduWXiHvej4v0eWXH3x
jRRyo2zy9mWA6wx2fdGxcVS4XScUYLTRQ60wa+sf9fxHyHTjN0zm0fy0gnBm35T4DauoTkL4R+Fs
bHfTyJqb9k4FnlWoHV1WcK1CZZWFcT7vii5cx0kOfjmuRYfDIocK1IEWjvOI8mFxuO+ohpnrUMm4
7lKV1hhdLf7vpIpPyTLuStS5DnkSIOqmrYvLFzCjXegvcRNCWzAci35XRsR10FNVDZYtRsxdpskX
weJPDjb8PrPctumrvS54rtDXvwyXxMfDB1+glFfXWwQfJptrbupnsw8tHYpqRgVRqgzdGaTqt56F
DI6k4yItt63qZUUCgPeh+tDaw5c4zvsjo/JRpTvDmI6JpDSd16ltxgvxv1mo07ZbvJkm02gumpUx
VQNFdpEWaaT88Qj5nvf3l9QQvnTwo0pjj7sSc47XDzgqMuv3utV5Y5q1dpRmDBTXrkWGy0ofad6G
fN2XFnEd6dRSKDZWlGE1FzxzkNn5Lqi4jtUWbtAwcx3qFC9pmowuUheeET/wAQ0VbIu71TS2Vu31
42JFhyqOUVX6qB1ZrXVg1N2CFr994eU6wImKYmh5iZm3JW5Z0kINefnYyebcyfiYNe3GmWHYNTrO
ac2SxG3wjHgBz9wpS/+MIj4N+7S2XK5DnLqE5csKVaZLLEv0f1d90HXseVm6b36fHfJ5jO7vfdNS
aOkvlOrabAXLNaBUsnxELqYuOdnVJ4CP0HwW5FSp9Mmt/uuhTJWyqHKqh3JxN44R09y1s5X2uaSp
QE2g4N0aMLwhBCzeRWGBuWueG1cpcjQ+dZc466Au7l3InGy81hh2jg5nmmuF+tegukve+UcUNs5J
zgKS76vEcB3KNNsVZq78+qLUGFa0uXY+NGlb77Rrx+hgpo7IggFZX194y6sWuDjXV9GaQ25rwzyG
c0onryOoCgzY7M1FKuIdRpmjt8Rplyc12BSIJo9tJAn/q1T/F0bIdTxTTJ3YzUa7R90EfM+PbenR
+to79SSglsPWLp0D3tidzQIOVZ/lOsRQpXki3iB8EjVob5JzMGXNmDy7UJ7tPlpsGDiSU1B8fORl
vDYRNA6KOA2WQsZ2iu6AaQTdQlxUEqm3sy4d9wKVDvN8JZkTlyz0W9cTP1mhcvm5K/HwAyFhyhgN
CgUc9K6bI9eVzGyH9MIfkMHIGHT8Kh8TNIzvKwRwnYCnSeeqEdmM67Q9F8HIMqg5wS93bT39qVZ1
S7q08a1chH7Cq+PVzUeeDNauuj3X32dRbO/9nALM5XjpGfJKTTgN9roxdYPP6y+0g8ILbTygCpvN
ENhr24IHIqkfacn2raq4BclXeek4FnROu7q/1EOKlpoejw/dg+cSJB07jM8dHZSMtyov9si0PFgq
bt63GUt+2lO5hfl50z4YXUurrSFn1uSg+aiL3y0pDRL2r0AT776p3370lW2KUfJ5teb5ISvRkB5M
qED8Kvws6zYiyZsHESav2T4bmhEUtumECPHUzI/TliTxm5EQ42qHs2sPeC4hDCZf/Gjw1THrpiS0
Yvfa2CAP3Wcc8rdxxoQ5Ii/BiDz51nxsprl4WgEc+7JvdO2MHtUwtZB3GK/NfB2qZ6feMLlpv2jH
M6gFsoy0znhV2XmpT1P3K/M3hjaspn4823Fa5myxuytY+t/5KFaFTtyqw317GJZUP5xJMlV+OWDe
c3qaQcbqgK3zuG7BcAzt0I5+OEOpJAZagHVXmjRhl/Ko9b6K/qxuVEVzZIlHVs2RqCMH3WNF/uv+
N5kMdvvW1+7Vrw1JxmG4piCEGQ/x1ruGQejO0Q/ods6rdFjIeAWrZuivx3Iogi7LISHzT9ZnD2ve
Bm6HnAAalqwFe2t/7jKUEdBZQmXU7ePaQ2Po35+H7pGmd0DfgiXDU/FUnftq6zHUuF6ahy99JT20
KnbXJP1sMzyIjvS8WDSidA6L5N/V+pAVT87aodXPDtSS7+k54wBN/f1JxMnKDIQ64zVnH1MQr9jf
462nTINj6rS0nhxk2rrSvlrs17o+x14axNbGletWxP1PwoZpa06Ph4BqGVhL/gz/x9m3NMmpK93+
IiKEAAFTinpR7m633ba3PSHss88WAsT7/evvqn0n/em0ShFMa6ASKWUqlVq51loGztNQduUK5kxW
h0U8OW1gvWbAFfqvlDVbdvFpu24mpLdmj/8PmJlDCYH1jZ2IThyCEnDacTIE4PDjr1KBzNwvlhTy
e91t5tDEs4+cZXErnygog0PnR0t+0jR+7Kj/ClV9YEAV1WyHIsuqdBr+pb5sTvKcXsLzncaEx6aD
XGcoJRi0Tjb0/ToO0NWk3I5agTssszLIUT7+Bt349333LtgwNg5CNPNwc9bTaJ8CE75N54oqRW3P
2i4diD/ehriWMb84FzRXQ18Tr7VHeQpjkzKDhrjZVuHNKV1rllL8EVQBbndF2PI7AheYZELDBUpn
IsW7+65Ywlo6WyL8sIsKibcnsonv++yvHOghH3O2EQcHGP/CxffRROejtb/i3EAqjWRlGLiLrRc7
Lo44T350R/c0PYWx97Zr9irEea2JEyxgqEmsfjpMxXAsC7Ln+uDZKqrZDrdlEttdInJNaTR7k3Wa
08IktaVZU5W0NqjWJRW1R25B9zfEsPIsM/iTJl6rWGY5023xuAuhLf9iyauVHlsTOcuHhThYRHFV
jo5yno28v63rBa1tdfWFr5+HPvJBhvt4OXWTv1vrXTBYWcm9ch7AFFGTn9z3P49N/mu1/X2OpN6U
LTYSXoTQ5oQ6+t9uJ78TxwRS162n4qNZh85C3m0gW+jegvBprQ27UGcRxT3BMLow6mE53e7T4h2z
4qlI9xR+sJyKg6IprulARwRNOW4/p5D4DCxrD8TSs9XbcUPW2ukY1CC7BsUUn4MwP6tN56vG1Cpy
WXipFA6YXW/BcLLWl7Qz3Lg157aq7Q1CeTA3AjqLakRzWPqv0vU/i+zbRn+ODTtA9yyyBlOZVnNt
UMHLC5qy6xmIv6QF6hpaogm4t9doG4AzDpAnPPYmnaFUf2VltpISC8zvFPP5EjE73Ld3VAyz669+
hWsgFrhohiP3WnYe53SfqJSt6no7XbU4aFSHui1oNEH/8TR3JjCnzvCKn9rc99hcwU8zEURO1Ubd
emnzb/OuN1zsfMVfaz8HWWcIm9Os/1nXgERU+zTsbFWfuyzHcHLwXp4sNYB+83oQvgkzrokyKm7Z
Xix3lhRWKSpcHmLqn/t9lNS2ClqWvBBy7LBT2PCfcWkP276uHc9WActIMLp0Gu8yePMLet8PpeUe
HzuOzhxKzmunq+3lHHO2si9B9Wmp/i7RuvN4bI1Tqjy088aHzukQZUDFfMJr80u2TPucUmWhdTyQ
vnhZYSfVcrPlrTI9eurMoVxqWerSRaYwR8UuwJuK9XNvytJ1QyvuGFh56Uwtpiyb575AT/t2RBOc
wdS6wVVfzERaZCtI6rhFfgVFcdxW+n0WphdbjfCAreKTM6cftq27+/oZil1xey7O/RCjBB/TOEvs
PEpNHA+6v1KxyovTdXPDS/DtfR3i9Dyes9j/Mv+kL3NsH6ErbuIN+hdF/MGNUkUu5zmzJogRkmSI
gRaP7Ugcg6t8tZ4Fv4Bz70TiIi7H2J4j2Rwfe4QmJKuAZpCiBo21IOmTI4tBu3EM5uVvLt9qzzVx
p2mcTgUz16RdO5cwcuuLH0PxlZloKzUpg4piZjX4eWyvn2/18rukF5AJ9RNY/q7U+rSyl7r98dhC
uunff3+XFjtkECO63iH9l8lz1mwcSj3jz8dja7eW4t2lPTcp8JgEW2s9gNn/fGdEJV+ng3Uuj/xk
6h7X/o/i6ilK3J4DXubE+1q+eaf2HMTlzX7FwXAqTvmZGlJPjdP/Wyp5ZyvWWH0X3DMTxstLCWGg
Bp0b4WhKEnXDK0lzBVKAShRQxCJVexH8h900v0nrGiK4zkgqyln2rcSLFeKhe3ZO8pidyh84L53z
GlfH8JqdQxE/XnbNd6jstJLbonIKUNvNZXd2hvFbWGYHJ0sNq+B/XANTcc+MT2U5lWF7A0rgINsx
Wutv21QcA9DGBCaYosYtVAR06bizVRAYqyguVH5aTFV33bh3m73bQjaQIBYagnFuLE1MOn72ZXvc
Z3bFkzNOncpnKCqUq/xGm976q7O657UNFkMlWBNMieLNWbgQb2pyAthpe/W3+QltvLFVVACIt4a1
1ZlHceRSZJYbTHdHDvCux38Xwd5NqRzYLmsWkLFi5Na+zK4X9fwcDiaNTd20Fc/ttnZCFxqygRlQ
qEN25yKoaW4ixP3Y7kSFQQ9OO8NzMfpKXwObH7r8a9V+MZPXfexQRMVB09KlZVZi4/hlH3uZFy0W
raNReiexyZ8A/AhDCPq4Jk9USPTYNFPl9/aalOWvJXhqgp929Wx5b7y5VPW3x17w8VIQFRtN274u
XeBbk3yubpDIOEz5cNg3tOK7azVUc54jJnib/Yd5XeItJqoz3RIrvut0EAh1C7ze+t38Ix+ayyLa
l0Z4r3iP3uVaRMVGB5VvV74HB2DtGrn2Fm/VaEiGNSS4ROWPtWuA69ccUkpDbP9FjuWJ+kcWj/Fd
ZgPc/8NBnKxddTai8slODaVZnSEIkYXFDSWfxFAZhta8IRIVJE1TgJh5jc+YD+RAD9khf5nH2OMR
fxoiFlF8TTdfebwY8iPNqquwaTCjOLJosKGo7R0y70iCf6z2D6rNu/arCp3uN8aafkBq58w5xQvy
8CPAg3W8b/B7MHl3kDFLjHPQwVbbcuvJd073+a9KEumPfMpACEESG4QfeTmeG7GvXEBUgkjSg72h
C1GJCC3mRg4I0aE3Ne0i6vGICpl2wJhBalCJ3Ij1SZaxVX/vTapN9wDzvxcnogKl56aoiZtBLdWv
JUjqJxbGAVt/uf5S7dwqyrnbboNVBnhYTMbikgb/Xarfj3eJ5mhR4dKiEUPBSWNDODg9tRBAsivn
E46aA5QwbpYR0KQzkHL+4hIzl/0Cqua2yq+1S3+U1fhCe1Nbiea9iagAahfotzz0uunWH+0TO7Tn
7iagAni/HqeHfekVUVHUXW3ZXUMRDUo7+LIs/bHgbZyv2blM6enxcmgCjorL6grSWS5z1sSjnwf7
d00/ect1G/ZVz4kKzNpsMbSNY083nn7NenqYoSf7eOKaBVYB1AQPiWNQONNNkEtbffL5U9sbzkXN
vYioiKzZykc09k/TbTk5pzbJT83F++WdnWNzTg9j4nx+/AmaxEQFaGW+tEYS4IFIwP5hII9lYCoV
6KyjeG+FSqUlZm9NmFfFwoW4QZudrNYxYKd1wyup82IXpTe2KJlXDmrxTia8J1l6dRQG6c7QrCKo
gYINy/AOmQg7O7K8NM6sfx6bXYNjICpEi7aBJHxEaJtOxXNzWi7b6xinkYxFvDMnUYFay8JHG+0P
KM+4Mi5Ao7MubN/GV0FarJwK797kewuqZo17JoPjOq115IdFfnxsIc3GVDHUfhPWrEfb2W3oL0N7
njZDtq+Lmiokywq7tizuc5/CiF/GszwUB4Cel8M9LQxjE4RBE9RUzFUF9PVQB1hggEiiLD+J7DuH
9En6/bF5dMMrt15ZonAysRZVmRmcKOLvsF16QFV++tz+tu8fFPdt1oAvy53zfJ29o8jHQz8OTeT6
LLJaYSpY61ZZceLNF6lDWonqzyAAe2sPJQR+H89fN7Ry+s5Z4KPSh7BfZWQCss7/MbWrqRCjySBU
MNXquys4yVFM6oKL6H+5ObaP+0nk1aGpvjyev2aFVVDVVnl8S0sBgdzuzySOW5344gcThiRfF4BU
IBWqMp7dDijeVp/oAVvnkMUNqt338yUzuJomQqskkfkAXqmA4i+m9jUoIRqanWf2+tg6urHvv79L
9MeZWGBtR/SvqzyauqfCnQ+tZcg7dYPft9S7wSFc4zbuil058S+0j7j4hRaXx/PW7EoVOhVsVcAE
2G9uFAgtQAxHg6CJblzFW90t6wfhoErLwdzVLk7E6sAwtM4aio/ytC3IasEaaGb5HKB4Klv2lXb7
VM+JqvBN7ophVulOt3ZsrlOQ/tfljrEEcA+HH9xRVLRU2vuOrCnm3h+nGCWAuD5Yh/RURu31LrVp
LPXfzfzR/9xrS+92DF9lDwK+YbrV/MTkM59lhEbsuAhuo8QbH7JOOZ2JV0Sieemnvx/vJd1RpkKq
Rptb7WTj68q/hvj+kBHM0RTZXwYoidLLug9fT1SAVQ9cQpOH2FsoBqTVad73FEpUdNXqM6vK7z4c
4E46hb9YyG8zRKIM1rnvz4/WRPHiblrssgPr2W1Omqt7KGOIJ17ra3Dj8S6OXY+o8KoyBKW3xyuc
kfLsOL9GYahp60pXahOSzULflynqhV28xP9ftI/msQfCywP4OiMwpz5bliFMa0KH2pNUgtQRRMFY
Xs/+R9TkJEJThUA3snIEW2hyCnPo8CQ9WMM7jkfDwiSToBlaxVvl2yL8uoblhQe8vsCt1NRkrhtZ
cWUysxHsON6W2N3Vc+fTRKzj4x2pCaQq3Mqvs7AjIXI2t+RR08Q9zSK8VTweXFPFVvFVcwNSD8dK
m5sXFtWAPm3aWVMXidz1X1dQJB68MbdfZFlt8tZ6QJ8bPkpnrvvHvot8TdnOW+pgjeka3Lr1T7iy
fftSRVwBftE5lpyg6NN30GstgcQYDJPWGUvJnlmeTtbcYfdkVR87XROl49NQJdz7krL/BMzgxTrT
KGdyEKDtobB9ZHCE/ijI9zlYDLd23U5SjuS+T0MiUuzRvLKuy9pf5ZwdfZJdHu8l3fCK3xKAL/yl
5yicD2FcO9OJOB2Ud0yPXprkWcVepYySYeotFGnr7DQxEbNyeQOtY0wgg7pt2T7zqzgstBVz2rW4
//Zt+ilcs6cRjVCPDaRZWRWIxaTIIJtlbckK9sKmkjF1TXJEOuPcrwPv/CnrUWfIBZQBHZl9zycs
cdA8d2GejILdashIGI5HzRqrqKy89KtpIrBOnf7w/dc+TUZmSBh11rn//u4Tii5LJy6x77ty+tzX
4oze6p2GVxzX89E/y+6VW1L63q3u3CBqm9mOHy+r5sqlkkfabQUe3GayE3v6USxxytyD+I9dfnk8
us7iitNCjZHhKRywk7bHa8oP0sWVf3w8tM7iisNOaTGFWT9PN5lm1anPVn5c2sbwAKXZkSoSC6SL
bjdASD5Zg6++/1+LVRFPn2z3NcWj7OP5awyvYrB6J0cnlCegg9Z8z6yDw95y/7aaOrp12ZSKt5oc
W6LjF+t6B/yUb9nhfttlTrSd5bW9ukgI6x+PP0SzECrsqq+klYMZATfHMX/O1/pp8Ew20mwfFXnl
QbRpIimCMpHJCBniofmUUxPjiKalh/xrunc+u2alw5q8mG/uefokj+nVPtMTu+ztqiL/1rnf/UE+
lZU/2M18Q9vQkj01xgZE3d5RTllozXV2tmHg7WU7rUd22E73R1JxvF/03JcAV67oDrd6vMDavaR4
sWxkzdMFfweehOcQrYFnVG9v7C1t8bLMTuQyRpOhRqPbTIpXgx1vamA2OF4RHtaSv26tMCD/NUOr
qKtyHMrNofWMrs2hEtAet7O/awBF9wzvhiqkolm2HoQMuA5DLJmDBs70pPDhtDGucjgyNyuo6wJ9
OHTXLL1Nu9DgGPfuc+82p0SuTLcVJ9YUbGciwms7+chKTOjqD7cohr9/zrvhFwmlvrUc5lsznvP2
LIAJEzYIAna1PQDOr5yKy0JI6dhFg5YH9rr5z+5i6h/6MPZjZMW5SNhUEAQBz9EEkqZoI0sVibT/
J1v7P2KZQaPftMGeox1/pTgWAGhVLoTs0MXfgmokcEb/+ygck2THh1sHwyvOJOq656k3D4k/BXkM
Yq8qydm8GSb/YXD2PbUejC5ewOcKDklDnldRUfA0apwavCmB2LnIaj04IHXoUNKD52iuQ3SL182p
CqbJcMh/eCPCB9w3wLstCuZz6rXj0kCwT3rekTeOWGNOs7U6uKzK3wZYLTg7PkMdd6uh7GqIFBrD
qa1N8+qDpvjOtuJ3ZQjBmbQ/cQ4+IdGbBJM1X6beunuSjjQcwHJlgTvjF0TMfFy8rfI6QD/44G9e
0tMue6kXvqvfAaZUgxQeybOJYKcJCGMfLbfso2FDG+vjA0izjz0lVLVWmXZBtg0oIpQzQKYB+9yw
LTf0p+tGVyLV5o5eHZQgebFBS5X42AbPC23c+PHcNdFELX7TEoRvMx8g60THI+fTJd2qyAXt9oGG
7XyAfpq7p8yONVDi1oKX27yuizZZmdigq5Vlb9K2O4OzfBjPMboSqsjgZFPdgWcH5PLHOp1e8woF
37XLb5JXfz22lcYx1LJ4Zxdr7oKWBXJ4Fq4hZd3HtiX+LntrNuwkzT+otXExiCZDZ9iYFJCPuVXO
0B9be50vhV/+8/gbNHZSG4olzUprGrwhsSz7unG8AHl0PvJARn3pmNr1dZ+hRC604m6yyvr7lqVX
3/5C1/THVjBDKUTjEGrt2wr8rl9d8FlWWAVv7cGCmh33Wef+Qe9CrlPUfrZmpEsWaGKhoTjY2Dp/
L6iUg3MARGms/8kqkbWvj/9OZyfFtVlY9SsEsrrEz0XS5GBo8IdbI4ThBNQYSq0/ZhvdUFEQMJSz
fvbn8FxT2zC0ZuaOYihXss1DnXGABN8izmOf5ucmlwKcZpVr8AXd7BXjkC7Dy5xbQzjMbQ5WVb3w
MjOEIo0TqK2dDIp+BRSahkT2+RVJsQDZenAltfeMx9HOYCLd/JV4V7EMGc20dollg0g7nwuKmJS3
hk/Qja7Eu7zsO5pbYBjPUUqDGlk7txWa4iwTm65ufCU3k91QjvWKE9Or5JDkBSFg+GEmUTjN6P9b
bgQLZXFnjR3BpXtxfQ8da8DrGtxKN/o97XjnxfPY5g2iHLt6flq/4UErbaOpzuSXx16r2T1qpXEI
F3vc7vqcntPUSdt2FYqxNPsUdAs9NH7/5/HfaFxM1asR44IekPsmXQJGToHFq3ix+kslTK9xOjMp
Prw5IL6dZ8TRZuqWKM+3Ks6FCaOoG/z++7s1sELIGEwjBrdbeqx9+VmMgyEh0tnf+b9Dt12zFvUA
klp/Bmnv6D1xv/02bdWrJPOecqnvqVVHyfPZ5z0EoEqU3E/CctAhYFGTHJ/ONqrv1sEIIg+cwX3u
HjZWf+ay3nc2qt2gXVGmS5oVGDrtxVtZy2KIWoanoMd7UjNzte5o934w8tDHiTLRAaCj7LmnzDC2
JhNVC47QwKpBcpLhvjbSQ9mnV2seo8Fv4xBUT3Pm7PNetfAoBwaWNxvGl2NxBKv/J0r4zzlNf/mZ
qdFT47lqxVGIcmtIG7ZJN9GznIIIxYyLTK1o3yIofmvXWV82QzkkNQunQ4Fy0S8/pM3XfaMrjjtU
ds6X0WuTZZLLuSrs4pjSzXBq6SyjuC74qIK1W902kbhZWnROeq88FZ6JgUy3Pen/jQyMdG3t9g3u
48UU2256WLM2fmwW3cwVnw0r2+kygVtYg8eTEXQK/mydQ9l/ezy8Jqb9WwN+Fy4LtnK3tYM2mT27
iiYI19R0fXbD7B+Imu7bN2qBcZpGuxk4upE4aMmfVoCkgYIEmZPh1P0Y+oJHE+XY3TIQAqKfiiZD
tx5o89lC8zlwWo0/vLJtONr2K6F/6nE8uYF9Dqadx5ja5YliaYli80KTkq9f0ZwgP3W8YftqIWp3
ZxVAt7AHO1gyOLgrOagdxbkPDlq2EhMJ3N08/4OJgdkUd24LyUUwbjQBvu0vN0f9eqTdDc9o24vf
dy5CIIU5cyJ/P95qGidRpW+sbVvApg+m3r6htzrovaiBPLch6dXsY7Xz0/eLbEoJDoiZPFXbn9EW
iZSvQ2Y6gD7GSMJaiouDYRAP1eTOp5v17rVYWysOxXj2BisRpLlkm5giSxZxD+3uka/sSK36uM9w
SgiYp2rkwHahzEPrZ78oT500VUJ1ZlOy7aqdhm5rkC1ZGT3hCBx7EtHgNx3+ejz18MM9hnL3/w2M
K/dXZ8xznK0Ajh3R3fRPX8/nPthstHDat6ke5SEL2xODFMLjf/x4l7lqqyiyeXtOF6dPLDBQRj1Y
Tw9z1e3Kclz1LQMgVln5d31OloXyiw1c5e/Vc3d1b0Kd/r5I72JxPY/dWA4ZxDjk89yWR1x0z/uM
org6zwldpYULeZNZR1Qp47z8vG/k+zK8m3O+zOGwtSGksqb2qcjyz7wzIW8/3pvu/7SDOsuSWTJH
up1C5i+7rIRGk/w6TYbFvH/8/8Y/V20JbYKsQMch65MC1V8w3bDulHcOuRBWGiKe7h8Uxw2DPi8t
VG+SkP7DV2R8gj3LXuyCbWC/KM67LHPt9xUM5IZ/Ecf9NXlzBNXhb7tWVm39tH1R2kPqIvHI+HIM
V4qUr6p23XNctfEzoxICXxmOt6ziz/Yw0Mif0Qn9eOYas6t6OWXmFBvNUFrO6PTdGbY3ZxQxDYJd
GZmr9n+Kcq2mzM0hVCTqxJXQK3OstyoUhgD28XXEVXtAJ89ibbMSHDS+e+D2VYpnfM9hW+J+PO0z
kOK0WbuG28wpaO1b7yVlz1MjX9xsV0HcVVtB2ZYJQMRhfZdP8ZjTwwKuwagsg3icvT+PP0AT5APl
MBb94jXbChV1uhFx2jxSn8Tqmlr5dKMrbptCcqJZqT2CzXC4ll3/jCcjQyqs25qKy/Yz31yXoEC9
2cXV3YKoCfhbuJgEFzUhU+0CXbeykFuFrRkK7zr72UV41ifBqlPJTPcRjXHUHlCL5zJDLjIl7tw5
B3Cy8eNcmu7IGvOo3Z/2BnUrIcDXZ7nNOeT5qc2qz3g12Bd11O7PuUPvZ1lbqF0G/A+vIEwr8Max
a0uq/Z+2DXQPUNpTUnny+7BQJO05N2RROrMo/lquKEmvEstKMnldqrfV6d6YZXqJ042u3I1pWvqB
I6Yp6WX5xDKoCqX81niNwTC64RVftcBT14rlvic9NkFhZGmhM9adWGNCHev+QHHXvEPfqlf1eGMN
mh9yGoAXCNvPG0AthvNEt+UVp7U3l3urgy3vbyvS1aIJD2VGXnftG7X5E7zlEwjAUG2tC2f4bReL
89/eHXa1Avmu2vdZgXG+rDOsLamtIgrXto/l5g+GaKYxjNr6iZfOJncqPNi3bBZH2YTyXN0Lf48t
ozkI1a5Pb6rLMeigeTvly8VO889TegWY4nmeyybKltFw09Z9xH1bvctgQ2jhIIXHeVuuw9Vv5KeB
kH1pt9r3OVE51O2Ec1b4fhM1y9xE3/bZRvFZlncNAVEc9MzwwlmF2zn0gS+h1231AMRZqOEs1y2B
4ru+PYSDCxBjEuKJSvr+13AOfyzEubZS/mP5JvkL3RIoHlzmY1mzEiGCgywrdkPXO3Yu2Ekf20oT
H1S0Dx4EvKxa5ZQIaZ+93rsuwfY1z3c1hvuuCvfxK7w5BwUUfWm/fvdWBH4AaAyBX2MYFeezum5X
sQrystYW5geWBp+KxdgUq0kWVJiPF2ROMM3NlNRl+9I54RDRufvRjFkRVZaJtkOzg1QAjNuEbZB7
EMdk3JEHyJ6frIZ+Y0OZgAT4a+dUhjCqWWQVCtOFwi6ElfdJ6fdu5Nv8P3g5lEB7uKZymW4t7r+/
ixNWUNphA7rOZPVsoFbbzz4xNUHoJq948zqOljNDQT2ZFwnC9SyywvA3BEQMxW/dzBUv3nCP27q0
AF6B1i/h6HCIN8ufj51LN7biuoHoUJpKIcUr1jA7F5DfOQ8+RML2ja6cvMSp+ipwsP872/vpenkR
9VVv8C3N9lchL5MzlWR1cDTOzL5tuXti1ZL0AYtYI+Nd01cxL9C8GMFAgXS29IJfEhsfJOOzgRRE
Y3i139P3w6UvBU5HEHefbU/OyGWDfQAOV0W6bJITKTasau+5fzor9w4smHYuqtrqWTpCBkh2cIO4
SyDXtPrTd8NoyNU0ruTezfXOSws6c1tWDGYhwC9a80Hm3pube4YV1YQztckzA9MCqcFcmGTBb7vl
B3ubz6hvHkCBEU3MFDR1a6s4bMrSBc1osJB07fwPwKrel62F/OHjXakzkeKyJA8sIGDBCxqkbHzq
6xFUg36fH4VFTRhq3QcofutuS864tc7o4civHXNONPy1a/Jqrydf7IZZKUxTyfnvbcoOHg4YsPHu
0852VQxqUKPq4hbIeADa9A5BOBSfnWFuDLWdj+1C1ZRW9v5WgfWLAvTYLJeusDYkstm+uhdV2UxE
zv20mx0nuXMKrOsYW11+7S3T8+/H+4aq2ayD9y4BrIyTDHmNjBZqVdJ/XqZm17akKnDdy92FEhk6
0K/Mnt321tLpc2WbugV0k1dcqrHWpWJ8XZLVr7+zwf6O9pmLP5oIUnTDKz5lE5+mUKR3Ej6tMevd
p9at8XbmGwoXH59VVE1hmZ+jo5fMNEk7Fvtsi2cW/rIYQP5pb+iQ1HyBmsZanSXLvChg/krEdSWP
bpoBp7nvsZSqmWzbtIsLMT43mVbWx4L3w6FE26ohT9BN/h6u30X9sBU9VMAdmjiDvMwluxCOI0vk
u0oYVE1iZ39eS8+BY83pfJyn9JC2QIdUxelxTNNEBTV39cYuxL2ncvAQC5UdLo6OXZ8fD63ZOKoM
VEV47oZ3wwQ0iLgPtoMlv3DnCzM+7utMr+SuAAMGdri4NOl6MCI29WUOtktITKp5Hz8gUhW87cu7
qm1LKDpSM3HoFqeNoIpTQyJ8SKMAxZODmCsOsr5lObmkrnalzFRFdbd8m6HUh0DtFv5zV2V3qJoh
zulWWzkb8zKUtT1QfFHpJRQtFLTed4+makprTWU6kbqED3vkHDQuuAzrz7s2kprKohfKz9qmcROg
EJ+3dIvmEpSaDO82wS6lSp+qGS2rUeIMg3BOgGsESBziyKaMR2NyNZ3tqW0tAbfmBAQsh3xdo8mp
9kUeNZkNU5L7vSwQ11ga1WN9LTwBlQVpws5o3EvNZ1G/T1eCJnwwlbcvbriCPI/9ZwhDw/Q/zmep
ms+uaz7WVdBi+tx5LerpOfOLS1sU52GWIBHmhsuK7m+U07f0MrAFy3RG9P9hudC1fGu8v/rSjlxq
cFhNoFOJS9KB+wGSczepuyY7AIhQRkGav3FZ2PEULIaDQLeRFN/NBrR09Q5xEsLtV0rEcLCKnBjW
IsBh9b/v0VRNbW0I1hY2AxGFNdexO71UFggMW9wrpt9Ne/LGfF8AUlPcuW95DTVJfETXO2f0GPxk
bbnEu+KE2mHV8LBEU49wk1Zsf8+0PYK+4Lvbj8/OXm9WuwtkUVSkqdD3LzYWT9N6CjrTU4JmfdXu
AgjHWaC/cZfEKbD5I2vN7eua+yZsisaZVRaTKeNuV4DENqnt6mKX4hcEXs8l39efQtXugtXzento
AifpexpD/OGFU2JwYJ1hFAdeGkeOXgmb+654pWEdb01gyH50RlFS5yavOMgdezdBExU75BX0dXCJ
iZupMWS2muCjKkdNQeuAkBJUO1WfxZ741pO//F7cUj/ZBpPvaj5C7Suo0tTKwSXrJMXUQq83zVBj
8+06KpdqF3uzT1UKkzGohZw8xJ4cd/XUqd/yhR+t0BRANSusNhd4EHQXQIPhdkcgG9J2E4nlRDdD
WNDZ5x623yXoAhXIoNxwuRtrJ8qRj9alHzvMRNuvWWKVwKQCQSiCQP0vuVQ0V2sk2VdwTEUrkENB
s/N+rSpMVWkTznPdO4kD8PAs/aic2XWwMoMj6D5CyaTRZNtsdY99OtksIuRpRJ/owot4c3/y2tQy
qlsIxZGH1Sk9r8MyF/lwqf3plGXka7D6hgNSN7zizHxuvVyCtC9J/eA8D10MVu03q1gNJrpvlw+O
SLXLQJKpG9Y8dYD7mJLNh07S+jvw/8F1c98+VfsMZgYAfT8HFEXh9q9GNhFvhr/s3gTQ1ziZ2mqw
lGDLxTpjBxUVaC/yT/44GEyjsbzaXgByZS9zFh8L6zvkUMh6iEW60cMA0q+dxrmvyjsnztscSkwb
IvWAPl2oVlTfrLBorvA7UxjV2ef+ce/+ocYttbam/L6+93tX3Xu3OWfrvkNM5TWptypMOcfmHEhP
ztTKgyMLKsMpo7O/4r1FN8p8KaWTMNu5NuAZ8eh43WYTglM3vOK3tSP8YPJxtSMkvGwEHPuiuK2I
1I/TNt3wit82aDMIgxzVH2gbPDtd8bO8S7aHJgJn3fBK3mxPw8A7yCQkXkfPED+J+zX4FZamAopm
eLXBgGydzYNldBKrXhJ7oREj/WkWOwufan9BCyXRYfI9GKdmX0gnk77ieQRA/ZfHxtdENbWRANr1
rM046j9eWb94c3m0nOl33tQHX5oCp8ax1HYC2tuQMWcWTaaq4EM0kjALDihH2zs/4b4y7xwXjCYC
kkvY/RRUU8UsrrLPjiNFA3nqvD22kuZ4VNsHGmjehiB5d+4vjdVR5ni28BxvPdjV8Afg5hp3SePT
uM5cijMLFKKzHM/WSVABEN8D7Bk7tDfhdnWjK75cegLKlwPWe8ybp3zj9UGw1vTmqNtMiie7JR4U
ZAtPZi7vY+g+vlIQPR48LP+p7mzTcaP7BsWjKQQJgqDBZbW+6xamWd4eVld8e7zUH/uzrXYNiDGU
jc0oLpF5/vcwTW/dwkX0/zi7juW4dSX6RaxiABi2DJOkUbAsh7th2e9ekwQDmNPXv0OvxrAwqOJG
Cy0wYAPd6HD6dDqWirfyYxnBsv15WwFqTngJ+OJlYkaBBCJ54FrLfaNJXxKm6vX+WEKG2CuAWkwy
oekMM7FzMG6O0A+/bLoqvC+ij0m6HENsFkjMnq7ZBJc36bsn3P8gj79a5XrqOVi74AE3wxIk9JQZ
quGYsu8RVLwDIQ+Q1Ta5MKM6d84cDfq/979FtvL2/1vj4S2g7TLwKaBRfDDt4RWtgOH9pWU36S9F
Nitv9GJyQV4lcrU0Wkl3SRZj50USNJk4VTqhdAqPombXQlt8TFhGgx5GF3al4mWWCUfQ58qyNNti
SKhQRkvu52jZHUM7RkrNvy+ij9NOhthFsDUEa10/bKE9uS7ZpVgBFEltEBfVQT7F/hjv4ul1DLGj
QOPwHtsVhHhuv7THMbV/Wrqj6uaQyEnsKFhpnuU9HVH8ZA3Kqhmb2ZOedb3CvZOYDLGnIF46NA9a
E14fazi3+mNSgMvbWNqwXtjr/YOQfcH20zdqABZjRpcGd9V08msVW4XfjSrAvGz7gvJinKA76WtC
L0uSBmYC7EW8vvfIUowG/3V/+5J7JE6X6qjllSns9kV3x4CteeA5/+hLElCEsHb1D1/+d/93JCot
9hfUvaY5VYxPMfIyGJrk2AHZ2qRttG95QaUdmw7rSJrlssLB9ozymCXZZdS64/3lP65nGeK4qalI
R2/BO3zJN/o0lCOy5qVsfoAvxZ85HAEwhmELCtWW/ZjwSE9mO/N+yyjE1hC1ennqzTpgZeJPC7h8
pyookl9gmFFYKsnBiM0HrlZhAoxlIQVvD2fWkaclL8LM2geSM8TGgxYjLNEbh3MfR3pCp8PzjAxn
PTlv9w9Gon1i68GS52REBE0umOL0iyXjv12zKmyHTDCCYntzYqMwx/FKTM3ZM9HYp3n/2maiAOnK
lt/+f2M3qLsg+QiQOsIH7yk1vKAZwTc67XyAxOFTTeXoZTci59ImvRsHXVO4ps90QrzwvuRlrow4
dyrzOgvNX7imq7ti6AvINO3vfTtGrHWRP6qiKX7XgT4zV1UJViYxQce1FiOlYx2p1GSJDwm65tLR
OputaqyQbHnhyda8vsqtCedtmOuhHsuwQWnc0lRpGNlNFbTambJ24HNJ0FDROpGuM+totoaqOiR5
KcR+BBfDlrRx1skl6/vHtQOAbsKst2UES+W+jL8hNiWwMe0yPmyqZs/g93WCoTMPiZ1H9++T7Au2
APJWH5g2LDYQ2WCfsoME/SxJO4UpoddB/3H/FyQHLMK42qTlRYX+4osNXpy56jBlu34EKY/CbMs+
YPvZmw+w9dVx3J7igEH7sAxTaMb5hQ3/82KVqZZcIRHKNVpm5TolIZfZXj8li/Viq9432crWn3vv
7Nj2eAwnptT5z6y1HnRqKeyETOqC1sZZl5Sei6hw9uwLUtdhkk1h1qoCZ9nygtYaXZw6fPbIBahC
pBda9JogSWhSBfRPdqiC1k6YGYrSnLYdanupKupPevJGm/8S5fsr+QURwVVPdt87doKoeZhaHyXd
YIjLr/nKDlZs73vjRRjXjFQ+gKjbI1wklc/Ruc+5/mCyfa1WhtiToLVzsY41vqFyvMmvJ8Cxx5Qr
8r+SExZhXLXjLYZRa9ZlnKpPDCM+e23+1BUqb+vjBJUhwrjQrVQ7GrC6F9ss/mGdGelLeuJW8lyD
V8hKVY+X7Jg3zbuxDinpNLgTKbl0S35Yk9XvOL0adhlU8axwUiVKLHJzduWgLYDv0os75e9e3hXg
Pzb3VdEMEdFVgS/Ac2IowoRJqBYb/NxtXjDeTGE8ZacgqDEokIbe1NP1wid+tDR28oBoqRLP710v
shx3F97EECk5835F2NHU9MK7T14e8PLZsR+0SXEAkpsqArkap9Li0uY4AAOsImCKnjQvGDJ2uP9+
Sc5XBHNhtjBaNlCnQAgFCr9KW3mwopFDcQIfjyt1DBHIRS0MkzNdoNtAiZRfmrUcEI6zX2RdPUzQ
saygWPP2WC0NwSDN+VuMeBcucckDNP/OB8cYVFNjZGLcVOhGVRqtc+xmJfQyjdqFWtMRUe8JvXO7
ip2GiP3KplJfM6enF6/gfmu+V8tzpn2/f0SyrQtabnbUHA0T92tpvKAn3htcDMxDt/ZFOyLuq7cW
ROkER7SkkxfZcTtEvcM/7du78FBzm/IZkDXAEJf+C2iD+2Nqpe4RaJRO0QUgu8CCkqM5vwYTS49c
ZNISEiVaQoC6sGNN5YLJxC+81mRknmdYeIe6cQXd3HoAFfYnOlWqpJtkfRHrxR022TqpyCU12Clr
qnDq5wO6MsJdJyBCvNC1yUe2zYvk3CsQ8YNrqZnZGhZurHCBJSfwF85roo2bzjq9tBO7mnF5Yp1q
6o1MNoLWIt5kbKLzFui3PiLbk619z4xaYbhlG99+9cYm1B3Th6LByWaVE3RrHVm2CsAhW3r7/83S
IDYjiJRt4K+KBNwChAz8P2cYMAh036kKvrVhreABaEqghof+yOP21chMf3C6nZIR1FYzcu51EzA6
6DU9NRwDmklpJvteNEvQ2MqzNSvOcajoZjqMmDi2uN1h0VQ4d9mdEfR1SaYiZu5ILzTVA/Asng1g
EiYl1ZtkeRHela/E7bTVQOixNIFjecd2NUOzUc0tkS0v1KNmGseY6JKvSBB1YesZx26uHmp3fNl1
b/6CdmFAqq3byODo6fBclem51qtT7ahGtks8LpEvdtXQX10mI7noQ2KFDRrXImKz/mXQmB6RqosH
3zbHfaxQhgj1mvrUzUFqsF4mIFwG+HMtWd8SOPOzQfa9LiLOKy/dYV4sRIJpbEc0KU5pto/KzTAF
Fc5zD8w+HCiFYinWwEaDom9oyz4d+4s8dnZq11lh9c2iMfzJqOCXemgZclVocYmBMwUlnuMCQ5pb
C7vvdBC4MdL545IrojPZ4oIK21W1zhXSNBevNCPPrA7lWO0TjIjq6mneWDGqK5e2tUj6zfSsrI7i
weLGo5t4GVE4vh+rsS6WrVOHJWVqaUg8VcOl5Si6z/bZbFSBk4dn5G/wmy5WrceVY4ZygtSKm7vc
j1dWg3ID+HCd1sjOaVYejmuOc8c4gs+sXNN9r85fmDVwY8QmdBywRIwp5m85aCYWuw932SYRtkbc
vu1sr7YvtGmuS/Ojm80TJfu6MwyREHcw0a9fgX8A9Cex39uA1tc/dK2J9u19uwc37z3mWnVWNRb2
ZcnYY6UNQWaQa8lUPqgk0BfhavrSmVO9OMDsFO61ibtjA9Z1TVsCvVERQn98Y43fEdzNFwwsBuir
auxLN8SfkLCzW/dTu+xqWjR+07XeLJ5NRhEjvgRckGuRW5LXgaTnkSyROeT7oqTfZJ03P6FNJHEq
M6aXoh9OC+EHR7NPWqpioJGJRzBJzZxpOS/gcDlZFyTZcmjMNsrYzlKjCFtzGyNvGw2JatCKB6gT
HLveDRJ32Fd2EmFrjLXIObqoC5Wcfkvz+BW9VQ9TpSmSCBLhiKg1BPmAn8y4O1S3X0ZnAK4viWpt
fr+vXJLbLyLWyKgXPTfYckn05YAUERjk+sgs65Pr2ftsj0iA68Hj9RIzty+W5V1oZ+E95udpUYUD
MgFtD93N5QT/fIMxEoixjRwzHlIbbm/8r2PtmiDsGCLj7VIVeZfPqY0EC7sYcRs2cCtsT5WCkslf
iAaqwRzWpsuWS8ytKDM1n4NHyk+m7rkdqy/3z1gmIcGfyIamTOoaGdMJtEvtYOCxTCM9TxXnuwn6
7wfT0AX19bxyBRodYO66HA+tlaWA02Pa8v29f7g4scVmGytnljW5Br92VWTm4M7ds2msK8i9HXLQ
Y+SYFlnz55l8KzRFskq2X1HWRt1l6MDDFMq+cg60KU0f3JOqh1a2uiBq08gNzJtzq+vcR0hLu6pS
4YexBbHFwGssSGpXDaShLxV6fv08e6Luk10ceKyg//rwDuIXhNgLgIsldUEgec3iITTSY0J/tsze
d0nEyKvrUrcfCcSS65UPejfbjHbdPjHmcvMVnEpeXF2Z1SN3agWYP3x/ZZk8tv/fWK1lbhxiNFi5
nlvUqE5g2vR1V3EJZYtv1+dm8dVkBfirsHjWHxgWNnJMOlLNWpMtLsRWdeWlS+l41RWYEL0MK/KP
piv2LbneYmS1AnKUGU3LrxZ/Nr1rXof7hC0opWdadeG5uB917/kaOSVpGYxTdH9x2aYFnaQDHmSM
s6iu5bL6rE2ibFB1JX+c4kepYItRbg5S62dtaWfIGplv99W9dMc4THU/wwByXzuyC//Z7nEz8EuC
frYemntY71TXNnu3CTgMznOiWFoiIDH2GOx+WgsdSxNo/hJNu+h1seXtSb0RTk47XrW9Vl2b6inm
Qe8+5SrouFTwgnpmerKUGRmsB1OPyWdipcbTUJtTkA8V83WWFX7ec90nM/tnbIxXrqcXDI+oAxOc
QkHarmyfZRODk77MU32qcAGYW4ZWE6PfVNVuITsWQY8Bmk6rCmiy6zrOB1YnUbuo+ot+D0j+yyXA
0QivK1vAxhVvR+O+L5f6bHxbwzxKQy/oDqzwzW9LaJ5Uk6wk9kgMTrLOzYFXKPGSry8GHJDucdpF
lYDPEFSbDWvBphHSr0bniusWOIZq+Kdk12JQgujeMlF85FfH/DWzz7x5rXfVhYgtBiRWPBgO+qv7
ByOt34rMRCNxcqpHVUuCbOebD3GjdtpiAsbl4Gy7hL31+RIMbvw2xCpXRKZ6YkRS9GPVEmOzRGH5
gx6aYxrizs8X5PEO+oP9Kf+6y26LYUnv9g1oHzenYXik7ltj7XvExAYaTLOfl9jApTGtbzP8vyen
XmxFrLmZtg/0SgxGnMm0uO6u8XGF1zAmR6M/oWYe2KkigyexCeL0jYQmPE8bWl3h6uj246JihJb4
l7rwANdut7ZtPvcPXhY/tNzwu6556A08Ydm3tt/pPoiBCEjpHK+pCR4a721dTvUuKAiYR4VXuJkt
rRooXngObk1Ti8wF5mx9qobP92/ixxpFxYxjwdlSYJ4dv04mDSbMk+IT2DRiVXwmW15Q2NWeCzO1
zepKrf8t2qe1/bSqch8f3xcqdscwtvXb9NvS7IczeJgFqoqjZJve/n9jZcx+8eyOztBOgLfr+pLY
P3uV7f1Yi6g4G3zwdL1lxKiuvY0GnvRq5L8a7wcdo/vHKROK8LAuA+sqz0z4NaF6aA0kdAtVZUAm
FeFdLTDC0khW7LxyfxTJI15wX7ltieGlnqCkKGvUmoE2uWv7rTprvuHzdy/I0E515mEaeeH6cl8+
so8QXlVa62PZzfgIp6rRX3t1yzFQovMkwhebX5Ye/HkDeHWvNTp30MaO8smewgkaOQQPmdOsrxjH
ym3y0OdvvWreu0zuYs+LWWYGqLZXPBivAFuejJMbGk9t5PprxKIk1BT4dZlkBHd5sW0yg/cPksnp
eeGFv7rjnhQ0RCMoqz3xYl28pn8AE/frOk5X2ljRmtYHZiWKn5Dtfvv/jT0gSWmNbYvXetRflvxn
vgsAhK0LympnoIrUUpzqGP+YtW9cf5mXb/fv+W9v9+/XmorjM6qi1/JZw561U/xKD8apfnDf1sAK
ykMSqqhSJcZM7HRxR0+rjDJFgow/xfWhr7UgHo5LocK4yAQvaOtqjnHVGjDxehGR9jzvAj8S+lcb
C10JxnDCzXPZDHbax3F9vS92yYbFBpbUwfT3acLCIJC9UNfB3BimcI8klktsXmGTnmreFjJhpP1J
YySqVrx5toqET7ZzQUPR/J6bg4n7AprtoOGYqDXl4T6hCBqKqTzVam5OdW3/qpKr1b7fX1cmke1T
btRyGHlt2mXXPzg9mJ3bf8sJlYNk1xgX3BFBOZ3KSpKiwt326CcESSZlvlepYnyJ4jjCW9q19uKs
Lfz0Mn/jyfOgYdb1+5TtKZlh68JjWsRJarEJZ2ksh8LBZMSQGYpUquyaCBoJkszMym3cwoTH/2KY
au9DlxQBhuQ8xbaUPsPwQCPerInz0JMSueuTOapoWWQGUexImaimc75g9f4wRHpUhTzIj+TNPPBD
cthVMCNUnJbhLI2bUGJDPPM/1fCULE86UYR2kisjNqSUeVVP+hYyDuboV8lD2j6MJvcXFehGcrIi
s/AypavOB2jpQuzzwNKHQtWg/Tsp9sFbJLaipI1nxnwzt+Zx+GKE1kO9huQ7jeK3RyuwIr333RL8
1Iq0lcynEVmGS3Sj9l0MSXknk/rGoT6kB/ez/txHczSd00hlkWUnIihxPudALs74LDouwTw7p7W1
InvUQE2yi2sJ90nQ5HHdCOzXBXmy/lvtDX7RpH42fdllP0XG4ZRqPEl1hJaWZUddq6M+HYc9WYL7
y0vEI/aqADSuFYaFY9BKN8jtQ9Ecq8T0PWefKRL7VOIeZOYgoeVXezkO7XlUzdORmCGxPyWfLBCb
lLDNLv+XuBHznsz4cF8kEh0Tu1M4G7tmXFCg01gaVmYVGrPq/f44y0HFzhR9TDCZ3sKuLffYsJd1
SP0kvtg9MN+qWF62++3/N+8tcsEUqozdp+UB5dBJRRz38dxVQsVeFOYwRlyOm5Ke3aMVJhdMSjq3
fh4moarlUXaogq6CqK/B5GBcljT5UebHrv3W8fP9Q5XZG5FImKeaXmcJ9Cj/MnM/OW2FkjHouA8O
sMD0s4OqK1SmUcLjW2FMTwYozPLgYXhX9mx4X0vDdxIV+4fkCokdKcNgYEj66i0PWlN9woyqeE0C
W2MPmCbgeyBnuS8uyUmIjSl8SViTbjowG86Rg/8OJMzHZh+BH6FiY0ofswytarhLSfczZRAPAltV
UCXb+nYuNwpg8D6rO67jCaaHheNyJuhjHnNFVVaiXmKriVZxTJSrkEFMBsu3nC5Y5n3Rt0gwDGwW
5ihSPFRx8dUt7c8e51/3HabgJHsWGL/AUY16LMpDWl8FC9rueDuH95ff0hsfOA5E0Nq069FqOuHC
t2YZUutLbDxMxRKuLParOVocR/FUyQ5WeGatpHUh+Qk1a+M1p2GH2R+qpWVKJegsOgYXE+NhOWhX
zhn1zWH0J+cYI4OrpI+RVLxAwvHnveQL0coMNKRX/muKSGD4LOx/2uH0jRymMAk2O5ooDlxyImLX
yaqV01gW8P/jnj5b1vAel2gvszB6kptmCFKzaErH4/3Tl5yK2H/Ckrgv500hzHT228wI574HRExF
ryTRN5FjeCqSArAQaEXLn/sVfxWXSSai7XNurITX6emYZUhllsZnVL7Ocf0e86tRdQ/NGDjpl33C
ER/jeUw9ILX4Nc7falQeUXXYRTFPMPTgzw/IDU69zEHWZaJvQIRFfbqLwAcrC/psxHW9NAvCoyo9
OuQ65juFIehvPTdFXE1IL6IftNQTn4JkOP3ffUHLromgwLHLJ4+iYP2wYAKNn8MZ95nZ/by/+O9a
+gcWTgQ/OSCiGVDQdI8O/5wVZ6ZP/mj+27P3Zf7eJ3VES+az8T2O3z1MxjLZe00UKWWJYRJBUTTv
4qmv4bUMdhy4+snVv6TmsQd4TnmRJJogQqN6u3VyTL3YquNaFdZx53uG8YJe1DfeNmfmWdGSFdF9
SUqOSURLDdyMWd6ieujM+ILW/jY7hsplka0taHTtDA1iDURhHEM2ElBbKTxH2brb/28sBXO8NCkJ
jgD1oFBf13BmCoWQrSyosDWz3OsMZ3kY9CS0SBE2CB7vC1rm7opAqa6yKJnbzd1tffPoHkk0n9zP
0+CXj+TQHuNAVauRfYSg1XON9kk0USJjU1Z+7NoHYqpgQZKnRSQZTvWe2COo3a5J/S8QLsjsgXvQ
mhQikmxcRE51ppkNGkCN1wHjD8F50iyqvknZypum3dwYcCPXfebBu60qbwpitKj7GNmpuI6bG/uB
LRKxUm6SkBpA7+qq9eex/y9rz+DE1FpXIRXZ8tv/b/ZexBRzsToYUofX/lqfPI36tR45k8J/lpzp
b+/oZv1ebyw38xqgWgrdN7ws6tE9Zueq1hzZ8tuR3Cy/9qQHGnhGhbK+Vva1674Vqt5AWW7yt6rd
rJ0k6awlqGRd1+c+bM/dkZb++orp4dAn51wqEiayLzD//AIwbSzdnK38SmJvDHoP7UNm0qJD1jSn
UGEcZBdU0FkHSPJ8mREiWW+9FaxgbA2qMAb4ihaYbR9oxyJKDobiwsocXxEj1SQYaldvv2YkUXGG
ve/8Ar8WH6aDkwbFlyXsgzRShd8S+YmwqbacSps4MBo64f5Ep/em0n22DG/3ZScRnQidambdGDF/
h1+5s4Q1amiNvbMC81cfh1aCTB1EcddkImHn5AFr94WWImCqsvRstG0oNV2w4aYO7E4Racikvf3/
RidqZ47nyd0SWnHv50Xhk7X1E+/7PmEL2tw7KF2CvhU3R08fV9362uv16f7Sso0Lb29WOjqfbIQt
4/h1Kc4F2AWqRHHjZXdEUGEz1ehgzrD/Tdt+S71sDEhJVoWBli0u6O5g2W5bWRlCCtceDhjFaj63
5ayCpsn8BhEhldZLkdKu36JU0NYiS1YGeZCc+eMSlmEW7tNSTAH6894MelX3rYFgOAYJYqJZ/kjD
XvXGfCwiIqKlpjo1jH7GN3RxEQ4cw0G9aM+tISKVMLVmOpIN7U+mDpSdM6ZXzZhwFHjWqApMP/b4
iQiYQrcPSPjazDum/UkbUFGPEz82M9zOPMhUuaaPX3niCWrrrJ0NfCCcCKONh6DuDPu4srY6LUv7
082y+GWfuAT9LVazqyjFQczVM46hpw/zHNxfWiYmQX+XJMvt2AAkxrUwo9yengpmhfNiny0nw6y4
cZd9I56gylh4Muoc5n6iD2UeTt2lVpl72RkIityuORjCKUqdmb2EhCZPdosRNabX+RjgR8L7YpKp
ghAXWzOvx3ZDbNWsRkNDE3lUhTSTLC3iqHpvSC2Mb0A9oI+PI13fxp0ZCCICqRrXabI6G5FTYuea
HJpccWlkW94u081rZaatNk39gPuIboBlTc5aTd52CdoV/ObJ0+O1zyAN0hV+4lZBnf53f+WPXyq0
gv25ab2Mta4c0fLSFA8lBrdlAR9+7Vt6k9ONPHo7K8akx+0YqH0i0494sp57VepCJmxBQ8cmqXJj
gUQGcFibbRHWjSq6lYlE0Mp1mUGAXiGThBElJ21Ow1Jzv81euss3AJ30n2KxQOxtxQvjV3ejb69/
0N7xu+L1vsy3F+7v+I24gkbSElL3nGbLrs0/jDzt/JhhRhV1/bFZH7IWOVp0I/napBq4K/G/iYij
8to8Bu1IgbzbJflUDEHzhQRdkB5s8Db6vA352QzzQ7dPeCK4yl1BPsJTAkWIl4BWxZfCXCLbnhXi
kxy9CLDq6zVLMQATfYj0Ie7B1nTsd1EqEuIIKjx22LtNcTLF+sIo9n+hKiib9AwEJV7zrCU9w9pu
7udfzMsadr7T+/Y5z/wJIViQnmoEkZ7C4ZdJSVBsvS2WHF1y+BTz1+p+98oj6XfFp0REXNlUQx+Y
ifMd+9PYAilQP67ef/d1Q2IyRMCV19sarWkL+0yNoM6NyCm76P7SMokIOj2OQ2FnNqyo0aO3AJSc
CfIPsV4oXhbZ8oJWZ4ZJZq5BxyzDxjjuQ56PfuMp4gmJyRAhV3nCuYnKBLw1jHqN6/5UUv7akjHU
7eKnrafHodzq2EBY3JeVxLcSQVhmoq91p8EzcerPbf/WFT87L8EIt2c2qVioJCctQrBKWiQxmkTx
STbzY+t/MVXsXbawoMTa6ozFkMOzHc002MpRY61qh5OcsYi9SnpSEw9N29BhuOTLDG79KnTMz/uE
vn3QzVtcsawdY9T0r5qeBnMxHzxrfjVa8HBra2T26z7zLMKudIB1KSE1OhucU0qek/i5sBS1Cpno
hVeZliCbNGcYnU57Ie5zqnKUZesKqtsadgtkSL41vxAjYtQ1DtOsq9xY9+P3WMRX6QW4A6bWcI/w
3gJnTV/18WvbJ5FhGT6djaBoVJVSiVqJUCtalVatb9atNIb/aNMHrlbA3/+WpdUTNytFglUiLRFw
lWR8Y/bE0D8PlHq5m31u8lYB/ZR9wPb/mytqlUWWDgRGbuwupXOIndbvKMpF/NDpqt5x2fYF/QXv
6DhQDa4/7S4Yihhb+15EEXlV0nL1MOUJe08+zd3R4swvW4XNkRgGcbZ70Td50/QVwhX9qs2Pdgxe
QEUELROH4ESj8ohq/QjTv0woLFr5mSqnfMt2LagrtxnLpxXmDO1fIWYw/fQm+tqumeLRkuBJiQi4
0lmccMoQbE2v4IeL6EH72gQJeAZC/ZwWfh9pR/OU5YGyE3q7Ih941iITcEIXCwPo8KbMy/xf12F6
W40fLtwTQByH+0Zachwi+MpaeTlOC8MTUD/MVRvoSvi9ZPMi4Mp0uqL32s310b+65v88983KnwoU
mu9vXJLXg3f7p+6urNMKZsTlb2A1PWy91vWDE7RRdy4PcaRyPKW/I+gvMgJkrtsCeM/rVnTMXu3z
+sk4AmQX1Uft86zQC0kxhog4rArlqS6lCRKI7/MhOVWH8dR978I1KqLlpJpCLVEREZLlTGvHYDVw
KMaX1owIf/UmxTssu0mCYld0xXinCWlcB8QNDU2jrNmHESciHsvKTGfuMiy9ZhHRDqYqNyyThvAO
ZzlNrTFBtoAx/ogJYSdjaSJogUK3ZBoguNDgyaUknyHsvotK+2WlGOukPTV7XXQRf1VUGEqlbbnb
wcseW/uLRyCeQkUCJdm9CLnKYeoqZgJyZbMTGU8ZG/0ORDlmqVBgifBFmNVYADGZgur/ulYsRCbS
GGuQCEf3rYPkMoogqxT5gcbbmnST+gV45DFRREUSh0Gc4q7lnuO0m5I6xhe7eqvIN61HdkwLK1vx
rEtCI3GQu4EJL1bjAVDi8oMHl3YejUPqZId6ihpDf7RGjH91JsWTJjtjQWf7zGxzlmnltXLOq5eD
x/Af3fxF+Lf7pyA7YuFBnmkyl2BFhukcapDP6rk/2E0QTzsTcn8x/w4DZhEznAYh+jnWtaAB5//9
rcsOWtDdCmNe7TT3ymvc8GBcw3W56smPgkdNrzD4kisqQrDGaXJTO3bLLbjQEVyomiMl2C4iIqxc
SssWA9m2h8QBP+6lPmhP7Kc5+PxRPxiRfuoeNEXqRPYNwhsMJnl7oLTi19xxIqNpTsgTKw7gN2rl
A+dHRFY1sb0UMepRQOd7z14bknej97eSfhtNIX+co+a5eKfB+KU5pNFOuyFSAKd1P2O8mIFiITKk
DTCf6GVXfJBMVtv/b2INus0AGzv4K7lnHUcMIogrhRZL1Exk/gUcJzPdGDix2OiizmrCGKTsLUYj
3FcF2fLmnxvXPMaHOcXy82Q9oDye+bQ4Y0KrQg9kywuPMHfjKnVinDMpy6NJ00OiNS8eIwobJDFx
IuSqWgptmJC5v07Vi9d8rt3vTs18t1D0aMvcNhF0RcrKJkhAYPtHFJeDDvwBzrtxsQ81CpA+3+dc
iVRVI8DPYwk049XJ4+5ARpRPU2/Kj/dPWHI1RQRWgftiOc2K1Yntg/AjJGjjub+05HRFwioUxYH8
n2FHe/gPxvpQI8vEp8P9xWX73n70RqW0CcP0qgQ3s7TyQ4nk+Yqxk/uWFrQ1H8ty8EYsXbXn1jor
cfkyeYgvLgZvaHgJ0SToXdIsrM1ToSIpkkUqv6/ojTgytppcI7AwoOoaIvuXc0oiL8q5rw+BgWBl
OHWKlIzsKwSdbeoOQ5py/JJu6aE9VkHMPhmx4q5LVUp4exeSV1VmY3X2CIDyYT1h4Od7iZpOGsWB
SqMknyCiqvqqAGmRsz3w7U99+J6bj0xVOZUt7f55LQeNs5SCvOyari+1GWX1Z0eFkZctLT64ZcOq
MsGDa3afwElsdZ94plAm2dKbAb25PbPR9iRuN2BA+WvQEvBhfupVnDkSIyzyTtVT7WZDvwVw9inP
I3dqfaL7Xv/5vrLKti4oK58orItrlcg0t+iCpf7YtUGtHGkn272gs+M0zxgfid0bRRJMazAwFFv4
89Lu86JEBiqzYv3QtnCTMwQr05unGiEtE4ugpXOpa92E2axXw/x3zoPafSs8RRwkW1pQ0QodtUVc
YMt5Th/QAfFfmRSPKEkpJPKxxC0RTNVnBqPUQc40H7IDxry6wysGS0V5pmoS/vjlsERAlTYaA1s3
Py/RXvrqiahK0x/LxRLhVFrHFooZYTCMixnk3pd27H2TKrLVsk0LGoq4M9XWEflNQkfQh2iHVO/C
HRpku2K8XGIuG0vcxb1MLoZDu3gwWhfN8e7QHe7/wId7xw9sAruxLl01FGltEedSzsiQYqhoDPAO
G6L7q38odqy+/erN6tzlqBDUtnNxViOshvXIWuM42ar5wLLNCwagKHmhgeDOQR7BwTyEZjDgJe0K
YrF3wb1u1xWDcerRxWxFg/mFs/5vIrvAXlhbsAAoHI5W7U3O19jrD6PpHmzIZ0F9dZ/YBSvQo18d
Y2V0FwOt44dF+8LIcmmXeo+NsV0xQF6J2dcVW92Lo/fBRPkhTecIbW47lxde6cXmessdLD8MvT+Z
IPhPxzBL8j1BGXYvvNQJS7USBWwXo2vKyPBi8BKzkA/jPoUVo+M8aZidVLN7SYlzNMv8pc2Gw9yp
MqMfGmDsXlBXm1l6XtQMu8/AW53o2qlbMRN9+T9n17EkKc9sn4gIhBFiC5RpO9M1fjbEWCS88PD0
9/DfTY++VimietmLLJFKJ+nkydYNnyxigixr/Oo/03DaISuWsGT3eT6657UvMI+up4WhhNd9g+K1
PimmbKsd2M8syYn+IM0iopIDJWGnwsSprvsRxXt7ObM25GXwZVz9P6U7JBbH8XJEcyrmdRrcbDeZ
/9yEYDMUL842axhkNrJ7Wntt4qKfbRzHBzmwRzY33+3xpmt2/I7izvPiTrXnYDtk1xZfsrwOstOQ
rl5liNK7Z73xHepRee5GmTa9ZPepPx9yNsZ8qo9u06Ff4y/GykWlb5r7rTEs9bg8ZoE7Zis0BtKH
PrZAOhsvJs97e6Y4Zf85LbeycHndsXsvI0e23U/W/LUuZOQTkVBPRJ38Qdbl47iWhgORTm+77b3K
bkFebNSuy+Bs1Sz26cUe7bhef5Lyj7c8oDn5eD2a65Sm+PzWIs2BiAcoCr9KyprGfXjTMBiobP/J
V19ApnReHbdyL3I7LSWg3/NLxQ1VkSb3/+80/Eq2NVKL0KJxL77thUegzcVdNoSgIWHjz9sUo/j4
5gIEklH8Qiurc7UTAWw/bpOseDYXmCi7pYV76St2rMWQyMlQQb/5jACNK77sFUOBqdale5lW+rOs
NlxisDsBcOGy+dEWOpelZV/yov1z/UM0JqqeptERDmK7EB8ytkVE/IODruG1+jFipl3afbCINMR0
jY2qzUoNIWHfCXwWm5PAPRUmkJXOqdVWpY7mkwwtJ73PsAuNmE9900eZ3KK5/lQN/jld/KQov1Um
GIROYYpPp1Wb5TDc9J5hNsQa5smc/4KhIbl+o2BXcQpuqEN0GlO8Ogu81dnAJHnBvE4RoWQT0VSY
aF/fRoFSphI/c8H9st2l+8XR9c/h9tNnGE9Z3HdT9TAPj0X+M6TP7iAipJGoJx/y8ovDyMt1q9Mk
RpUaehmn0MdY7+DczfK5s96tnjitTXWWdsIGg2Vrwot6OA/6XgRUzN5l7gE1fs6b925jeOrTiVa8
f2CMeYBVehfpPzTOERPPnZvmh2FfFPcXjkP4XKzepRge0+murH97Rkq7ty0qUA/nfEvLAtO8vIsV
3BXB58xEmP12KRWoZ/J5CfvCD0bvUg73q3XyDwGNTY9iujUr1TgNsimkQ+BdMPQFAEqBBwAjjdSe
Bv5b1gRqf1Nq19Lu4AgX/piLqL0bT8t5ex66yDkOcX267bAVqB1OQ16WlTPCEDH0uFpPZf0w5IZk
8fbNMQ1UdmjCBaHZiE+ov+6NwOOpOi1ZJB7Xo3fcwTSm1vq3LT4IlZI8ZOtUtWSBxWdV4tTrU9/m
sVt5hmtp3S4riZo7Hdp3OPUuxCuPS1nft4PpMKpVkeKseTp2mBq5wYK+r3F3Vx95MkXlw/zLOu0a
MiGVdU6gOC7IwoRL6sy/BDlIFovInx8ZcSKr+nE9ZGrkqz1OpHWtwLM87zK4OVpbzwsa1VfnsZwM
IVmzw2qjExAdgrU2Ao+/HAvnKK0jlYZjkGZ3Vc5oZuEOJu8RHwqS3ffu9tLx1hCJdaKVbNxmXjkR
C6LlBm6QU2vCV+jk7lp6VZtuYHcSdQ65PcUWnlljMPS3n0howPYffCV49TFpOgT/7MV9Nx7EWZ62
LLKKKDjVhz3i0E+3WYvir3lHBz7segnQrNWj+TxMFveDRz9eF/82Ax8+Q3FYtAQB09II/zIc0/8R
egz3IGgBA98cMcM1j24LFL/NuJzALgGHGjLyMcO73olJqz1e/wCdtSvemuGqt3B8xGSMPgxZxPNz
ZSXXRWscVe1x6oSFi5F0Nx3xJdiStnWjDADr5XJdvGblalPTNvVz2owwoIl/yoe4rJdIOoYYo1G5
2tFUSLAIWMJFqOz9Bi1ZXp2ElgmFqxOuuKqzTkuT7i41oCGFBjJ2TLykOo0rzsoKvxj7mcCn2ie/
vfd6NLz4QOebcPk6le9f9MpnU1q4Qzei3HPXY2h5EP7Oyw0wBJ1sxVGHol7AqYGwS5tnQg5b/b6b
DRFdpxbFR4UlBZ0X2LgAwtzih7JCk+kvvMtcN0RdKFNZo4VYMJZmxYa23bm9A39+UsTWH3+Nca+Z
tCcTskf7O4qvYsR6ttk+VJR9tj64x/HkfRu/kRf5uEOixpsIP2mgdjY5acAqXqJMsMgjcQ6z+GQc
VqGxfLWJibSpOzQuiqcQ44Cnl6r7cH0HdHKV2ngsq9xJ8TZz4ePXraoSkt5Ydavc0c7AWkwIgzIq
3PEhNppup3UrVjy1BuNWL/eTQlolm30aTXOYdHL3/7/y0LHz10l28NA6O2XiwTOtV+OdaotSNi1+
7k8+jCL7NA33NEU3rOkIrpOtuGcmLT9LXRR0VOQ86myC8SienXQyMNQauh9QEigbnKJp9sX3zXti
ffX7o3EQrE606pI5EcM4wPLq7gwOaDe/d24sFtXWJMx+XVvbRTCv6/Tkr+QrJmwZblQ0q1b7kdI5
KJa5hVXP+bkYk5Lcr+Rw3RV1ohVXtDo0xtcNDjBe+oUBaBe2n73p13XZGuNWSaCzlWaLX+PYXoQt
cj08pzNBGzUpQm1F2nLqeRPFPlb22QkenRkEvmmyUhOZqa5OVPuRMjG7oNBH6LOcuN5zxDE7dX5k
H/c+bxODi+6Ip/JBw39sCrJdbOx9emqPy4O7RemZRnNSH+YzeZ/+uW0nFJdlmcSswAXhK3eSwLkL
bqK5pIHan5RTv8g7iUy99YctTIygd51VKm46ZW6T5Q4sxyP3sjna4VMoTDcP+ze/cXmi9h/JYelp
t2HN05Ec3aQ5bV1Moy2u0fTSPJRfr2tc8wVqLxIu8MdyxYSECw/uSBpZ3aNjAjhq3EptQ6oC6tt9
AJcd3ea58tMHav28vmid5N3bXmUjsrIiJB7M0WMx907Grpe3AeI0UDuNAIetvbGCzr0n+uLEfeQ+
FE/po/y1gSitO2Xvtm/Xv0BzPRyo7UaM5kHa96i57NN23KcBWWGSfpyyqE/mZMfzkTkGb2p30+hQ
fJlSBkvmD7LpA+/iDDlIvtlTx2Ry/Vt0u6E4LVCxdu1S7MZanYRzZP7hulydaSrp1RnDIaws2E9j
f0z/Cjxc5YVB9NtvQIGn+G3Wo6VpZAG5MFF+XBp+TOuDP5Il7vLnUBbRVh76bDZ4siYHqM1IXV/Z
g9i3uqpPdGDRvDyj1XXq0vi6nvYU+EagUNuRSjFbGYDo2Nr0fSret9Q9BvZHQlxwG2eGPdb9hpJ+
t8HOApHhGxr7BU8/GVuizPsF5EmHR43rn6FTk+LUVWX51oL3usu6PZXeHV7Bk66IJmH6BI05qTir
ruCzyAbEarI8tzLZ5M/CVAjqTlAqygr4jGzcspBcWlxNxv7RPeO5ZYxG9CgiaiTe5bqKNJ6m8kDX
jtcFzYr6inhp+WOkrH9vpd5ssCPdBih+TCSv0ciLENFNX4Almvw2wiWCNA1o1i1ecWe24Ea7LrC/
Anms+b5xE5pFt7GKM7MQkOI5R43l2P4x/RuO7t28/byucY1OVKRV6HK/4DViW4Up21XsDn976570
hgd6jUrUfqQdsgyl4FTlb8++TQ6Yy2kIcBqdqBirzcdJkIY90nr+OM53/vK9NE4o3O3hjXijAqxs
PKE5I5iULsCmvNvbcdNEJguILNCPW59MJ+S3n4EDFWe1peNSyf0el9ThEc+mfnuYMLU+kAxQgJjM
p+sbrFPUvjWvSgkp7L5rNkQFvjyE/V8P8/JM7AyamKk2HwFx7W4T/POCFkLGDmPtnqu+PtjLkPDx
pim3NFC5ny17BNnnhPXn/hx7LL1jVBhsSGedisNyDCPaQi9zLmFFnuasZEeP5t7xut51jqU47SLb
OqtbKCcLnzGAJMpAQbx851kQXZevWbyKqFpSuZ9Y9ivLLv9IJn+NSlKaIo5O+G6zr4yGu6EI024m
vylYnxO8zgI+YG+3SldyrQswmMVdl/xmtGcxlQzTxSbTe47G3tWuI2TAui/QfX2xg8m/52tuATIX
Dk+4IhXJbarff/qVdvKlLRjl2Foc4uh4N5r6UnRa3///Sq608zHdZOlcBE0s79ibmgQ1pvi/Q+9r
uW6QbZkIoZK8j3wnGtHLsLA4NI2k161byatjVxPqzj67b+oRL3SdjH0Hxc1tylactB3moluqAqil
sMkTVw7BU5i1ppz9NrEHDVSwVFOSQHoZ3ohwL3f+/9dd68ISlriX9Dwm5OCc/TkypRaNcf4HKxWK
IQ0EjDMAcdfotOds8o5eKd5f15Vmo1WIVOk4TZMvNm4xBgo8ooz6JuUR2hLOTZbdVuyraKnR6tvO
dvAJAqMAlwHHuCVul6S5qSOGBiq9MzqYp6wFhdG961c/rHSYo7xqDKROOvUrjoto47GKdeT3isbZ
o5PyLB632TnSVVJDWNbdJKmwKGm7DStslDzkf8+zJcACQby97KZUHcPERDCh+xTluBtkWeWsC35m
Z9YFfS+Th4x8um5GGn9WcU8k7RhGLOG8tXvcnAZ3tnPjLaeteHPVO6kTLgtefDCBvL4TLmDZN02g
gOUoGbeyUoxuYGv+kOc4Sg9+GERB03y+rpO39U1V5JNjA2eWEtTgktJzGqQP3ZqfvN4Uh95WOVUB
UMsU2APhOH4Ga/Mua8gvJxcfr6/87aBA1b6kFu/eqMEdXP7CU9O/PR+iIUOv3E0TkylVMVCE8RFv
JwgINf2VtaAMOV5ft04lirOWvjPWIKjfq0vQW81f2E0MV1jw/oOv0mGQ+dwq9sppEnmMpp6Nf/Sn
H9cXrVO24pYzHe2+BePxpc3GJHWOvhzjNf+03URLh7UrqTabnNx2MUfksomKAF9rN8k8DYbwqFu8
4pxhAZqOED3/D8Qr0GbWOi1donKR1sH3ZpKjYBDWTSGGhoqv0m4JyZwhxHT0rkcTMS1MxKeaj1BR
TkW6Be0Y0Pyh9+kdteyLbZMEuI/jKEw987qfUKpje5jLuvNw9nTzcLj0jDdHpK1LV4XDuaBjl1y3
JY0DqKCnrRjGpmYlXt/6n23519jtq5O7f9Yr+18ahLGpdvOHbK7zw+bKz9Ni0/Nti1a8toV5WszO
84c2WBl/bJug4b9zf2vJTVcKOPv9u/rRqsqAkgr5daXo7NgOJB8MuVuzryqPZ+YLh9ZAuD60BTrO
hHzPfP4NHbpJkVkmqnfNb6joLUcUFuG0geF3CV2/evZfh8TEuq3bAm1//2rHqmgZOlMLiIwXBygL
8vWe1waknCYFqogtcKHVs1XI/en9gTd3GGIvTUgQnWgl8vgjt8HbjxzSFx/mqcTD6tMsfMO26oSr
saYaqsyase6BfxJBtOBpr+2+Xzd3jWwVqrW16dx2LrbTqt6x6rJUp8kyeJJOtGLoFlq/0JHV4dSW
fhBZmzhViF7FG4WrR/CprZGoYCdTi7nqP0j4zIfbHFRlnt6yInfdpoCFs/44WvaTEPRwXduayBXs
qnoVuWb0+pZ1jYg45Y/NcryN5obi8ehfuatTCddvYCHraIE9x7sbQhJV/WCAUWh8XmWZtmW6zXkA
jZTZqUYvRNVYkd99puVg0IvOVJSqAL2sXh26eNUrvHH9yaaMPwdgZf/ZZ1b44brqdT+heOjcrmwg
TY07D0bQKjvebTlo1ivTZahuZxUfRSOUoNUAP8rTp9L9jleqm5atYrIq7gwr3VDSlOvgRVU7l5HT
cifGpehNNJoUf/8ajxT1yBwLCalw7u3gs++/v750jdWoDM1TPdp8s3Mc5sMv7E9D5mgp7ubi5Tbp
isl3Ga2zssaqB2uLHdLHReYNUc3LB9EGl9t+Q0lGtHKlQ2fYjF3yqCkfHPGeVU00mZpoNJ1blKp2
765ovgaB1KWtsnitT+P0zfb9O1G7sTt9kvLggXcx94XhKl1jpFTxgQn9c3XLAvfibIdxPBMTDYBu
p1Xj33ySFl3oXgLvwNI/7VbGhB6rbjGEB418FRBlbUtbin5Xk3iU5Gkbtsh2YseUSzRqUUFRFp9T
4gw1f/AGMKvb6O2IlnS9Le74SqIqVxt8aQ7sdLTv6vbDOBwaU/eobt2K45aF03opkJWXcEa3UYsp
BlUVX7d8TbT8DyrKE/7Kyz0mbG3CZ/epoWU8efx4Xbxu5fv/X+VB8Lj6ZW6jUHXy6cfohtPRZS27
zcpVKFTX9ZjD5VruhW9Hyp8b77a6wFec1bdLma2sLh7soD5vBY5J1HKd5LpGNDAxqgKgxiBzqJyx
agwmvqsBJlqqKHtElZqsZwwJv/4rOr0rjirmps/ABoTTfVrK71URiueQkem2XVXxUAUKPKSSpnjI
Su8DhpBvmPa+3DQKk1IVBoW5VTO6JfeCb3rY7GQb+qjtj6X1+ybNqFCoyVlxpKwg3gmzWDjWeXJM
/DQapXuKm/ZDlkvp+O5FWFnMa5GA/jy6vmoNrIGqcKis5lYXEI47pimMrBUgqKr95pSXgQIagLG7
NSbABi8reljBuB5zDKa4/sOa+KCCo+wUMxE6iog/1n+C7dL1brRlN26FknVdzDu1mwLvynjHtpvI
waX3CyYWzZcblu6B5O3f2FPNWc83F8zGtvCKyBvWWHjz2cmYoWJ7c7s9WwUkDNKzZTWBnI3n9iFc
6KPfmQbe6UQrJ6pwZPPc+uA6rKfg9yq9EV3e08frann73h/rVhIVaBl3/hIw13lP48EFQKaKs1N7
2OI0GmJxNGGh3rQc/IziDRZd+TDOBdTfPy7Fy5Z+CUdDSagTvf//VVbZat5VzMYXpMX9CASy4yTl
8vW6enSy9y15JZuOlRATYHRPbf1umD6P4Sk3oeD3L/8PWgMaUewdTK1W1+Na6CkNP8zsc4B5JqS4
q0EFd33p+wa+Jd/5d+kpn8oa9VnztLDiRNI0aRz/brLBZZlnD5tnH67/jO4zlOLSYV3oBTuD49zh
qfO031J4aeSamBV1G6C4bYYZ9bwEHOdJDsUaWdn3NpdhlPc3IeM9W4UjMMyKt+1xrcBd/Z42Eqze
Mc2IYQt2B31jC1ROl54FWyktbHGzNoeRTafZCx7IHN5VckuyTh79vkyub4MmRqgML3a9dDywOXhF
58WKNjHnyRiCOOE26Yr3lmtDlpFDek6sePWcu6Y2DYvWLVzxXrxtioqnVvnktOSvLwQ4n0N6o1L2
33zlvaOTVbPcB3eAyZF+Irio+2SXps3VLVzx3wI94AQvDxVoUZkdl05Vn62ZmNj+NHb/v8z/aukE
lQmvSVY9+Xn4KehlHk31X7syzdHWLV7xWhR/Iq1ncMVKNOMcJs91DziTGipmTeRRsQlTA2pe3yfV
U7cWj55F7nkaPPdOEwugq1rTr+gylwpKCPxtTim6QkBjzO6rQ3Pq82h5WWICJH59Im1kG1K7Zi9U
eEJdUaecfPzQ1n4k4293TnrTdYZOtJJ9cybDVO68sZR8rGoc0N9PJsyGZotVQALew0riz0hd3vKu
YAeaGvo2dXIVh50zh9AmgDZSUEcUsjxgsw1tSjrR+/9fGX0W4ArQa7Hksn9qgz6ubytcPVulXSln
vxyCfICtcHLC/PjIptkZ6jHER60tKsnWHgvMk9wnQ/DH8bBPbLbi9sF/GhPvWAA9YZpLr1OQ4rYD
m2VRbgLliPN5Hr/JznDTq12/kmZlYDuF7LH+/rAkFvb1wI/uM/0wfMbE4FP+Z71cTyRv2jtIUnfc
/6sddmuA+amXY3qD9T3/1bVD1PcGgM/bt2qQrZTJxUABhR+QpECmmxTn7L4920f3II7yfH3xb2of
P6A4K7fllA4Mw5TYULKHVTp91Ky5e7guXacaJcc6rQTEKpwxGqVMI4HhIl0ZycDgtG+GZCxdcdoJ
ickT+0DQ1RJtzBs3ae32Y8h5RLOMR4HxrKL7CsWFWTiMZc8pYj8ro2p4lCuIME2NSzrhSsqd52xw
OcHwGy4/duVLJZ+2xmCYb5axUJDqwINLHXeZQPouDo7zwWleNjzRdiYuFp3pKI4LfgGRpQFSYp9O
pzDfTqI1xMw3a0wsXPHcGcN0wizdwJjcfW3TU+A/+c4dx4SXWRwASIuuG6dGPSo6wasYHmgJtrUB
FZ4vIppvkYNb3/Z0Xb5mZ1UOliINpVttKKaW9Tmbv3VVH+XylrdO8CYrbrshozTLGKDEXw/j0MfD
d3DiGvTyZr8SZCtOO3X1srSOVz1N7B3eaHfsIpkfrR5w0hIc9vf+Tecg/JDiwNk2zDZx8BH+0kU5
iWY5R5NzvE37itMKLocmGzBrtBXWYaDbfbbIp3AsDSaqMx7FbclS4G0SJANPJfj8vGcc2GNaPqW2
a9gEjXOpD/wcc5+oR2A8wRBGQzXEeXu5TTGK2zZgrR6CFZc6uIBJKlLel+GDTU3HE01Q/s8U6h4N
Yp6FMalAD6T5Txe8RhLAwtZ7Zq3pDUXzG+pDfyu9pWvz/VrKsWK+BY8BWe9dmZ2cvIpFLQ0FhGYL
VG6WqvJ4S6SPKFQeN/tTPn+8aQNUXpaBt1lPXZhOtb/QPGOa1zwbYCG6JSuum9pB5eH1AXtbiciV
3onmJLlt1YqzcgwQARxnPy4H1fuFTrhIC6UfucAGHq7/gm7x+/9f1VFhAWLptETUpxnY8lIEm5KH
hlpB465vPPtXBWY//79i2BbPgRdXLTqQDcdDTaxXB0xbkgS1PUHxTXEIeBp1TYy5SfF1xeiEKx7r
juFiVQJT1ArPfuHtN8+Vv21gF65L1yTbQEm2IvNmaa+IwlbpHOj0g8DU7bhF6xPzDnV+WzJUH/9r
XPN2uHBBsZB/JvN3yaPJCLR6u9J3QxWHRtI1GzqBi9j0U/r0P1K4o/Pe/lB+9o57R2Tx5bqmNAaq
YtIKYY81oMZwAevnIuccA2qJqRjR7LGKXCD2MoesR7Bh6x0n78vl0tzUEgLt7D/5yq9G3ysJ57DN
cKnvLNom42i6j9WtWnHZbp4asu7nccv63roHH6yzuHa8rm2Ny6psLbWzeWIhKEP8CiUgPyxBeZrI
C78J0wW1OP+qpa/kyJcBGVb49Xn0yw9O1kRUmhrydKpRnLbsHFLYM64UkA6PaxFEhLNjV3jJde3o
bFHx2nEtumkWCJY4okcASFmmcKARrAIUHBlwOxRYd9ssp5p0Se//vr5kTdpWsQl1OXM67+8OWR8M
jzQv0FvJf4QlX6Kg5V1CMFvx+i/pvmFfwSuLb7xxa6wGx06PidVJ/MrqP20cJ3dDyNTJV9Nsy7q2
6ySGmVVFH6X9KCK5fbi+do3dqHAFJNWK1QynEln+3fzHun4W6c/bRO+f80otYb+F/jDv0zinDdMr
zwW4LVticFedTpSCGDPs/dKaYDcrBYCJlgdumY7IOtGKpzru2LtOt49A7YO4DaeTaExhVxNkVKiC
OztO5liIjWNf5fd25+TRHE7fiZ3hqEPD9P11zWtyrDpBmoVBa1cF5txMlndarfWQZRiO1BwK/1db
d2jYMmRZjaZU2MJgBVUg1v1F0ne4fWiCErFtEWFjusLX+LAKXaicxmFs7XCm3bpoxrBb228ep9A+
bg1mjoz+TQwiLl7b/jVV6a55w4t+Pzv/skXi3YQzglzFc7lst61Y4V1VKf+msvSPvLL92+o0FcEw
NMHchy2eZjCU6StJrWOKTU/QV26o7jWhQUUquE5ai6nD4CEBjILsYgHupdI9XjdRneko/kuBSXFb
gp2dt0OdHsabkDTQuOK8o7QHEFxCbr0eN++p5IaLS50ylPyaSWfj09xiWOI4farG6hGUUTQKCtMB
XCdfSbA9KBIWn0PZA46vqysjDFIHMMRk4BpHUnlabHvASznuEJ5c91J7dxS3cr4s0SR6rik/3LSl
KldLCoZ+Qmvc7WYrupiDlvnnqXPnL9ela0KnOjgaFIs9z+oOMS0tku5b21cHhydNYcgnmlsodRQW
wWvb1skQc6nbNXYxwGAE/sf+w4cgysMvRXfXmqCrmp1WuVrSaUyHQODKosR0toUfinWJRstwiaAT
vrvb65wrWp/Qdr+kdsFT3UZ550Zgmrm+BTrhis+unegxkR3z2QLun6YcXGmAZc0NN8QzTUhQR2JN
aW8Vs48yJ3f64zRW9zk3eZdOtOK9gRdYS8qwu051asRDbeJa0slVvBZ3fd3WAW7/VBH2wQlhOhxM
fgZ1a4SrcKiiHcrJnRgeY6CPrPMOojBcH2h8SeVmkSV4NNkIdcx5/o25y1k06Ql9rlHdm0CHGltR
MVHW1jkj24e09kDlnMva+erKajnMswmMptOOklrHbq5qKwCiS6JB8bRWAB9mgt40ccQNVYaW1BaB
n1OB05q1xlXZxi658RCrjr+qwhK66SF683hCXZwC7YL8GAJ2W6ZSQVFp76xdXeF9cLbDs0fDqGms
xLJuYkSDZpQEW+1stLnE/U044ao+5i7oK6NpI4MhCugMR3HVYa1YTnyOa7kmTeZtQsdyjfNONv28
HsR0dqO4bNH2aN0O90TLtjmeVyCEnaG4bfEqFEoMdWtvOZLUXBSf5yZ/BtwzmqrRIF6TxVUwlIWB
09VUQvfUrvIm3mQQntu2bz7IdOGRjcmff6UbJtcVpdkIFQ5VY9RcMdWIbSFYQ7vQAilalVhLa4hu
OvGq/0q7qscMZ4ct3cazLOa/QBj8amjqGR6zdT+w//9VKgQeqqiHdB+e7eUR/xVUv5lpm98GD7vg
Y/xX9gKWh5aLEot/1/N4569uTl7iyWQ6NPu84sNtW+D++zMBeoy3nqPCl2UWYe63QMdeaAgTGj9Q
0VFzPgW4QN71391l7J00sR7r5Cr+O68t2dwZlyGTdZ+TeyPjsc72Fb91u8Wv0GSCFN7/KMo1Yjic
b0VztmwvWkyDljWLV/FQ5cIxmmt/o11k+Sso9mu03jEcpzQfoEKgvHrj81Lg7F8G/K6o7d+4gk1x
A4gOlLprf2T+YvAs3UfsC3hl+FZe8Qbc7QDSlFPEgiES1FAka1xKxUMFBUmFCKGejX0q/TzGvPiZ
f7xu67pVK+5qBwNrtgYHrMXKx8jhw4+t3Ax+pJO9//+VRjyBaQ29jUnRXVNlz6Jrt7ua5N9uW7ji
pF3u93h7R0LJu+rs8+xoGTFRunUrudYaGnBT4hXgiVm9H9tldofJqzeNmnDD//CxrL7gKzLWk7Tr
pJ+fcnTq0baN0uH9dcVoqkyVlKXDOGcHNPB4g0H0AkKbOCwa2V1qaoV62xrZf4BQE142Q4oSc3Vf
UjFE0wjERmlq+NFJ3+/WXtlMuBJQ4PQSq6fzi9/5v8Iwjztqeg54Wzm4kftXPKYiU9ubUb6mS39P
Qd+Oa64XqyvjdCqS6/p/23qYys4yjdMiCcW7tWxZf48BogGGtd3Ep+QyFQ21YoBrSh0cTubmoaou
jXVfNp+ur/vthi7IVtwVtd7GUaShRDu2d26S3dfn5s6J7MhKTAMbdLpRnLb0Cszhm3A33QdtA3qT
PinDvjTVBzrpit+ug0Ncu4Pm2ZgdnCz7TWbbcHTTiVbSq1XyDpTWOLqtjLiJHACgS33y87rmdTav
5NicbYCRZ3t87+VDgREoIuxj0LwbAoJm7SoCKnW6KZB7OdOMmYgEnOrc0VIery9eJ11x2D4fiAT1
DoKl6576JTgF+a/rkjVqUdFPPp8Gryxx7zFX/MRlldBieZAku3Hhe4h4FWn4uoWT3SLzhZhtI12Z
pK2pFHi75mAq5Cnf/KnLFhRjonlm22kuQNNUg//pnStMTNY6te//f7X60B2rFHNxq6ciDNv61Hsd
wYkqrafbzstMfThdFrcIB5BRPgk8IwU88fsfjQmW/jYpusvUvm7XQq20SITh/oA3wh9NnCYYAnK3
xW4svtZxmJCbAFyMKq5VZV3aBmWDbMueEfsPIGeNFjHH4U29UC5TH1K9fnAHcJiiPt7u8PTbniv2
yTXhTTTZSn1LLWcg9IIJqbZdSeKWLz2e8kTw0w8/3+Rhaqs3nUW1Fvvtt8ve4Q5nJo/9TT0mLlNp
cTI7LL2GAUi0legxyREUKLp4ry9boxYVNbd4WdVIhjNJsb1b/WcC3Jw1JxNvDtfl6wKPEuz7bnOY
WFpgEmb5wCQtYm/07+ysMAQ2ne8qRumKcg1w4woYEXratjRLUmpCdWqWroLmViJKiXMzTlLO8ND9
XitxqtIf19WiAeAwFSpn03phoM6EuXxY4/9naQ4OG/pWvGN+sJKbSFldpiLnLEpmjAbbK+TuV+5W
MYYPRde/QKcdJeS7qb0xwfZoQPzj3B9J1SVt8+e6cM2uqlQ59bRQ0eXuXts8TPWDMAHmdItWIv3a
rl6WgsQGl1sYCogreq+KgSa8bdFKQZYWuJGuUgh3aF5FYzP+9ZrpRtnOvykK4yhAl5kjf4/WFIve
w1P7bVgBTFX4VzThHafFXqpufKsjgao19pb8tlpPhcrlAQy9dnADx10MBsqqLQFyzjS9R2MlKkKO
1P66eBwrd3j7XsogYbabXN9LTVhU8XHtmjJHtNhLlKfrQcrxoy/7IWpD1sYoAg27qvsV5QQlJIjs
Umu/5nAeff+R179DTBqxDPlaY+wqQM7ZpsAnBFVH28uI/hC4QyQmolid7P3/r0omn9r5itFGgE3s
B+MqQbpb7dtqbKo4KZ7OFjKDeQfpzjkVjM+RzLfeoHLdwhUntUcSVCvFtefC3tn22U9lZJkOxG/a
ox+qWJKFt8Eo3f8j7ct25MaVbb+IgAZSol4lZVZW1mBXltt294vgbrtFzTM1fP1Z6b37nGq6mLzQ
fTAMJFAkFYwITivWGsQZTh/T1Y621kS89+6w0bRyMrB4OrKu65L7NrVpSLIhPRYe8eLeHUxAFd3o
FWd0LbvLU0ekZ6BIokpOsbUle4yO0StrhV/XS9uWnThDrfNuG2REGV5065F8vh2tuqEr3mj7zhB4
C8R15WRBl94Ll8nElv7u8QNDV5yxapEHgsEh9xt1wtEB3gACTFg1hIyFiX7k3TSAPhSfLJwOu94+
T88TzTq8UbTxihp0nAOrENJYhjnQ2cj5d8Q2leyHgePu/SpBWq+2B4hAs6t8G1+grCEi4Js3Jja5
twgYr93qIV23u9tzqzOOssErKVnTrZ58KF1CkoRX7hzhyi/56HjV3+tWdC+3u9GYR0WXJEW6VG1j
89NGssjtui8BNvQG01+D9BcCABaoqBLw4LB8nGCdrHjNxMvaPpaoMxjt0PWeV8/wAc7VIO/1osRv
12wLDezMP9GihkTSWjThkLvb48A263s/gAzGm3l7RCl89cWzfHEnrXL+bSJs+jg31rfyZ4GCM9lD
aIkixb3MvN67kCh68MTifcwI6y7LygdDyOpscp3uNwvIRnziOaPPTm2/HIn4ZoEHldd1CBmBk41a
xJ4YDgiazKliVWohA7YQl9wH88M0fnCrOzvfs1BhXpXc0EC/sl07C/PaZz19TofSQbVBXXpVfNsp
Nb6vCgo5ZMqGbu3905pJFLa7VUbDrLdptFR9+dGFz+55aMSXKMlhGogkzbil5zWDOnfoVwXrDzUE
OsdQzMQxpQnd9yhpYrJksridm4CSXYYZwFtpQ89TRUNQthvShS6OlXQxrK7rr17nQ/eAQdmpABU/
n7ZdmissUPEsMrPGOp04P6V+mX/qE8K7qJp5aQL5aJxVRbXwAhT/I7eT+4CLv+useEzS9C/SFwaH
1SxmKqKlyPLagQKof5qL9gjFC0HFS9fXPzpuHyCNYOIJ0cS2yvITNM2Q5V0TnHq/dUI7tQG8XLNo
Qc1POJDBPRGZgvQE4g67wkRFusyZXzrZhlxS1Yt/gAf0UeEnoLWeUbZBILph6EfjWyrshc9FU/TW
zE99V7lPQmKX53bM/fP2V/xEWLyTwFXUiyXKyrfWHtfWtPF5KAWbt2gK5vSeZlX9KLzc+uAsjDSo
/GxZtNDZYSFlK3u9YqXxHIg/Smyr/bIWBPvlTLTTmXAQS4I5jF+abc3cCCRSu7CSiAUlZ2T9ItOg
AkJyLOswKdoPfBxeb5viXSQjmlbyRAqxnj6wE36i1vAyYUkbGvKwOUkaNrbvnSe5PtJporEdLCb5
Od3cqnmDQFZeODI/51SExE+jHrCX21+jCWoVUQOfASdhs5L7BMImz+66LWHhptOHoCxMB0ldF8rx
oNjY1NftKM7gBTvhuHeure7k5rto0Vmg4mjmjszOgsfVc1W/+s0Y0tr0zKQbuLIN8GxhN0Eryf3U
0uzOraQb2TwLTkvhmxZRjTP9lPh8s9NAdRdNBisvzs74W+l+Hv1L7p7s8bfK/buhj0wa9l+atU3F
06yk8YIunfNzsUEv/IH2TbhVJzr8fduJNP758x7xzVdI2raob+7yMyMfqMdPs88MeNv33yoxu0og
99UUJMXkdw/ivr1HKePRi/HyIQ9ObJ0W01u0bvxKSA+DZ2+NPebn0pu6O2fo2yOv/Pi2cTTrmko1
RH0Gxu51yM8rBQeTGxb04+KssU9RrGNISe/zirBAxdXUeSAB0BTBqdrYsal+NNOf40qjHBfmdTY8
Bd4EbtfQqxYD1kZjMBVr43gewPTS6x7ypAi79hPklm4bS+OoqgRSQGuG40iC23i3eUnsLsTmMvb6
7n6AVMbtLjQbABVkU3Wkn2lB+MkHMdA2sRPogiKe0wdZjI+oeCw8Zti46j7mmlfehMU85N7EmCjP
ScYhV2KFaQ3w8hJgYeyZYep1M3H9/U0fXdPNtdXAdVPwbwFRFc2TY1gadMN3/910w7ZJtFfH9Yen
AlPRWid/fiHz19vzoMmuqhQSz8seXKqI7Kl+ruCdTj+H03bc17gS0TPEo4tpC7oHWtb5o83aPwVJ
00PJ69kQ1jrrKGvyDFpTP2GkwLJDzm1lhVU+HDzWfadTZoCDvT+3vwBwMnelASSXyzOU906ytrH0
lwbXfN/4XCUiajloWHuC7VwGEfb8c2/jzTeI9tj+F+hNOi1bzWRTnOmwosSmifN+DWW3i2qU/QK7
SZnbzEGwFmc8D+JEzsLBywwj1xlcCdhMrt46pA4EQ/unvhvPhFgGe+tavv7+JkxLBqLFTgT9ucgk
0LK9/4Ow1lR8pJtMJVArCb5Jrw66s0D9eoKtYbtuED82nft0Y1eWYNuf6qlL0+y85Jdtso92Wxiy
vW7gSpTiccFtLM/tH3w2JVBVHqoQkvIkDIrWNKW6LpQwHTPiO3OWiLNM+KG2m6j22XFgJsT4+1mA
q5CbCe/qVSWs/Dxk90P2BMx1bK1fbGa699YMXyUdKinvaO4k/UM6UlyvtMmPqp3WeOO+iY1C9wXK
zRyFZlHeVE5+ljWADVX1EY94JQSqgEeH6KkhsN7fA3GVg8jKup4vdTmcujR57IAzaUDMx0r/3pvp
Aeft24lH18vViG+DjLRjg4ef/Jxs97LrQwvCDrX1aSRLSMo6vt2Jzl5KJMt6JQ6uKvNz3X7KslNQ
fyblKeWGT9DNtxLKrMUONL+e9NriAx1l6M0/yurb7ZHr2lbi2MKtULbOOARIPLZ55Ec5/bawL7fb
1uQIrkSyvAJ/A6/MzrX46NtnOf++r10lfEs3YPngLqjlnuowzf1DThJDSn5/H8hVBAVrFg+suvCW
CuQ6uLcgzmFwutBaPzo9KvBM9zIaq6tYCiF6ttm5nZ/7zTs3ssWGPH8cHROto+4rlPAFPbOEKFuP
k936h2CPWfa9sx8z+ncxf5SrYaemmVxVdmglgZeJssjOY52n2Kf11n1Wsvnj7SnWGej6+5uonWdp
O8TDFzh1zcKc3JVtlcc2ZZfb7etGrwQs3hbEYndLfxpcMM8P6aFITQ/xmoSj0hC5tF+seprLM3fb
aKAvZfkjB61dVx1buW+JVJmIsmpuN77I8jyO+SXI0si3GUBQpiOKzjhK3Hql7Py5x9RmdXp0aQKB
AYPZNXlSBVcwCBotLm2yszOvp7njL2sdPGabuF/bfadQrkIsyqCduis9+QNgCr/NVTuE/jj8tctr
VIwFLthKWaXwmnUrn7e0+gPwQsO2XmMZlXeITgktRJBn56C2HhzXidIGb0pjDj5Kk+aTJqZ+QVeU
MxSfuqY8d/YUinp4BR/RyRZWvM84SshObBB+6cLvxWz9blnBH2lA9/m7iq9o7CBo2q7Ozmnlhgtv
weSIIzm92zdwZXm1+hV2z2F6uTp3mVvcJ+muejv2C4y2zpO2R3VEeZ49+Xc7bqdhtg4iN2GVdDOq
Bmq6NIMsV2w7EidcQa0jBhHi3tuw79DkARU+S1gzQUCmys6CYykcM1xVubTeeUBRsbMJm3nXAqJ4
7tfqhMr5D67/tV6n112TqoJn11XweRoD7BFk8t1pfDxdg/M53Ne4sr6mckzKa8nsuQBvZtuCSM1A
+anJAuz6+5tlz6u5KOcUO5tOzD7YuqfsQGtnvLNJNh4336sP+z5AiVVcPY7phtqaM0T3ws0rDh3k
Vm43rfsEZWVNrWJNG0Zy7Au6zwMZo56s54y5ocdMJFMat1cVkywH7ziThUyz9SIu3LtKNnFp0oXQ
OL0qm0QyvPI3Y4/7lfpzjWpoi5qymK5lJVrzRAxJTmV2Jt18XxbbHcorDUbX3PVylXyomslitXzK
zqtoQBgz4JCTT9DtIUG9fm5p0EMEMRCHwauKcKYBP0yu7e3LnyqIrGrxzsX8BRsepz5Jmzykqemk
qzGZCiLDk2zPgeIv8cb1fSZeWFgmWg1dy0oIzxIaRwG7nqncEUxN4x0bx/h2BGjcU8WOQUhwHTIQ
bJ+XuYtG34voOJ3yeReGlHGVgShYphpq2lgMhyo9zgGFAmpncCOdUa6/v0k/q9sEUwDtunPpB1Ht
uPeuUeVMkxZUxFhTE7zmrgIXdOtD7abHIP2AndrBGk1P6teJ+/UtmlPlIGu3G26OCn849SMLRXfo
rDlM2V9rdSxXabCP7iOUCE6aYEhW6FqfAUoHvK6JFp49zrkAn7QJpqqbAuVsm+d0WIDKqfAeyt2Q
FA4EFcHwdbztmprWVcyYa/mL10xFcU7Wb8uSoYSiMuzsNeZXEWODlaZzgff00zx+q7sPbTWC+OzP
DiQe47qrUJxxlY1IQiTdqfyqOpfgBCat92Ep9r0Xc5WJaBqdogJgFWafxz/arCN3fZHuvJxWAV1Z
aos8tTHuGrXhtOOAq+27CVHxXPa6kTzA/dy5kH6UFMWzzUvDI6vmDkFFcvUlQVU+8arzDErOOj0x
KMaTLAm5HbmOeLBTk09q0qWK5MIO2XaWBKani3/ux2EIBRg0G+abmBw1UesqUTsv6xpsbVWcxbr8
SIrxCEzXh3L4Xon+sC+slKCViceHwe2rcwCIZJ80B9sypRyNdVT8FlBzrptkbXH2lk8WSOCluA9A
ebFr3Cp4yx/XwvVdmL5w/qihgkqZbbCIbtjK8jrkvk1mWhbntHXtTzz3uzySJG+asO8ECq/3jf86
42/Wq5wBAehLdn0qgG6PCMXEileLNgkz7Mc1WU3FaZWecK1u3qqz5TRhQFEJBgblH5M8tyaRd02Y
qQgt2wbzhbvl1Xl0vDBdp6iQT4PzfbaXcBMvrUkkXDcf7r8thUucbew8eGhqF0farTHd8iQSQrQ7
XUlZfjuGcyJFEj1ndnbkXMZub7pc141did/S9Rivr0mO0+6wTPSul+2xXXzDmqhJDz/RyW+caKoB
M/fqFvnHH34HCV24zuTjhPNEBwH4236q+QIVT7Xigp1ktMECIO5quYZV+ULZy+22NcNX6Yly0aw1
KRFpLQSGB1A38ZScqINyYMeEBtcNXwnm1llcrxYDfBTcn2sCxvAkeAkI7hpuf4JmV2IrYSy31iNb
hT0Pa6yDC4oZvJ0Zdmy6pq+f9GZyZwdLfQHG1PMm6rDMyVFyYvB4neGvXb5puhiFlDg2V+e++TTN
hwa1xSUoiUwqz++DwMAr8O/mGR7BnGRyhgd65x7rozy5d9thvBsMV2o6wyjxGtBycwDHREIoAXjt
HJAbm2pnfsKw3tmK/4RtvbWMu2a2V2Do4Hs+0ig78Pv64Sop1d+ZJaV0TqmsuawHxKUDp9uDYH86
7u8QRA1LU0rQtK0ip+Y2mfqt6ZyT1UFQSmyhFyzPU2eCV2psrwKlMsEEq3DrdbbpZ2GvsW2ZtHt1
A1ciNckqz2XsmuarDRvv7rEsSjx3Mm4S2tYNXQnVNklabyuXay7+1M3+cfT3laJxS4nUtt/squhJ
d26nUxDM0G3wuKkWVROqlhKqieyoky0wSw5xJ39+bZZzHchoXXch31Cz+e9YHbeRWAQXCjj8rCcQ
QsQZSKZ25UYVEEUt1rZF3WEjhTeNqFs3PI0X0oRU0PmLsrTWflHnDbWqc+cNL4149R1kGWmqRNM5
ixKigWwWwEQ8++QL/wgClbvGCMp5f0Z9lYaolHJzVmwtT6lkBzuVLwUAEA0uTMOqNeET3jeOr8Kh
GlxapnXF7ZNdTc9L/6FBKSDwrPHtiX0/v/sqFxEucdYkqOjwIKFn5nzcJATCUc1s2w/VcCr8T+lk
eNJ+fxZ8lZEIwKi88Ne5OleTE5WTvK96E/2FrmklZmVJ7DUtEbMsAZddF3eolr5tHZ3trz2+WUJG
mwXgGoXr9Hl7kswPOyo/byBNvd28buBKwC5FDfVoFJafpo3cOUTE67zc3W5a55nKwsoaBk61ATah
/qsto2H5ivnktWHgutaVgA2KubGzLXNOZKJPXU5PVV6EICwDs0+9b7fqB0rYcgTW5vIOts/wJobS
FDxInJAnDrcNpHF8FR0Fduph8iZM7dq3aUQ5/xhsMgat+lUEGypS+Mct+rS4pkVRYzMVLgUQip31
I9asmszf8KZ1l/rdb4kHBsDFdErX+JNKVlSkMl1TPjonl1BQy4LHFvU8kBe4bTFd69cPexMMTBbr
5AbYWZKO+k9Jwr1vk1/vqxDzVbqikjuA0NjEPnmlO34oJlRYydrvj7fHrjO+EshOkAvcT1OghEsr
LJhz9Lf8lTWvjQ+g5u0u3jWPi5qhf5unsbLNLsc5eSQTyGYKAF+idPYN4axrXNlRsWDM17RF42As
Wu9yr+oPXmDiJ9I1rkzslnlBhpppNO5l9mPQ1fT3gtWDYVfy/qMQDKOk537t0iFvh+SR18Gf7gpC
WeY+UZp9dv3g1fHWl2TKL13Nf1ucsjccuN5N3OhTmW/PE0VQOG7yKFf37HTQFiQJD7cl+LFvspXM
3aAuFiIGPfuSggdh9Kf1Nc0ZMZylrx7zy8EFg1dyNzDzuODPq/S1LfDfb21BuuC4pAlb/XuWja34
DZqM4ARnrCD2EonJWoaPt7/r523ke30rmR1CRbQV1eZ+GVZcNQV/Fk0ZuZDP2rBlLbMBpC8gncMT
GG4mQhf6swLHkWl9Ah3xfeeCeCppYm/LT076PIHctMtwF5wlj5CGP25pH9WpHwXp6+K6UdHwAyoE
UGjXAdiTxWzxTWWUOn9WVg6HgpKTCDJ/kY23HHB+JQ/N3CcGf9a4lorsmVyUvCN158+9D8HsfDsW
/l/Y2hxuT4Bm7Cq2h23rmDRAnD075IufQm3J3/blJxXaU1NK+Gyj5WmhoZ+Ucdaa2Pt1Ia5iekY3
T+SygvN6bse/1hHQmHoUBV5h2+c6aM9WQ/IobcmprmorTgsjKcm7izieiq9z9GZJcoPaltBuyETI
Kco0bPmVJEs0iiDq8zFuMnlcyu8BXv/3TY6SVXAezBwUlKG7wgYP0lD2CarujDCd928s8DlKVklt
x2pHa0D7FNxQrqhCyQH5tCuQMaLYPx3jqnUj3JkeBM5eTvuVM8fwaTqvVnIOql3LZtjAjrZt9b2H
h3q7KJ+E8A3N69xaSStly5yi4CW9LC19RMFOxFluiMd3l3YYTYl2OdX1xiVGPo9DFUE3OQZ24q7u
trCthz93TbwKEipQrlt3KBG9lNUQbwO4440cFxrLqAghe2uFD/1hehkqtoqwHRjkdvhaZt/2DV3Z
OdhOQFY7t9yLRQjkZSYKHfeQJbb7fLt9zWKlYoVkktlglnUtFP9Wdj334UaqBtrbPIfGzwcqk5X+
dT38iTJquqG303Dzp8kyJDVN71SZ/JJO4EgOEnahZXoEp2JYdNlhFTnWJ3Gk1froyNYAjdRMlPpo
veUlTVFy612W4ST4c23ShNG1q+wbWdU4TWcX3oWNVex4DqDku2pHXVt9qbahD8AW6bFLk4zHOpHP
Vmvix9MYXn2pXpuyWukkvEvr80MOjECLgowATAhNHRztKYsmY0GnJjWp79YBoyRtRnQl2w9TIMJs
PFXjzl27+nSd8bSrmhIONMrma9VZXURpv6u6HPZX8vm4+iVpZOZdUAl5HDkYNVY3hjSE4UpFZxgl
Z1MhMouv8EhcrMRJut1Xs4NSv10wHIxeydk9AWgo31bvgkejcOh5WCUmDkSdzyth24ERou1IwECM
40X9VMRy+XQ7HWlaVh+qRcBEDu5+dpk2J65Zf1/wJN7VtCqX2DhsFKWdI5qctP9YgqPsWyadfaJo
Nrt+0JutTDrUKCcvS3bJV68Pu8ZrT96cmm47NGZRsYqQJIVUyICx29ytH7rBr0AU1O+qlYMajuKI
gdtNRUUEu7i1FfpSQu9bhNjmGQ6/Gj9niiPmVi+a3Gtg+Kb8NEN8PvCvW6SxMsSRzjiKN268XXnJ
M3aRC2pIvKVM4saRplJlzehVXKILim6nLRi78KCNLMs5Nj45+nNqWH91zavLR24Txrvr8jHlhxb6
bov3dUhN9w66LamqjuimAbdGgP8vV5JkOy5jfv8fstXqmMamegxtL8oNxGJPTrLiQ/7bS3Eo7qzX
61NddQyMvWimWUUsVqKeM3ZN9cWSNWHVd04EZjfDDlE3DUr4tn6Ghzqae5c0C6Kq/uuaeqYkPdxO
PbrWlYXE6ks5bzaGPqWfwDZ1tOu/x6q539e4Er3z0ILbnDVYX9M8LtPhWIMFQJJ9mtC2SnHXcSJQ
74vle+raI/jCIe1mUibWmEUFDm0sC1qoB9EL7/6agzRMu0+5UTZR4y4q55MDxZl6FpxeAm87udmM
K8N9+UylebKd0qauz+gl6z6KFRfnybfM2Ue+bKtYIXeA3uPmDPSCk3Es++oBRNWhqMbjLmdRgULY
qibBNZ1dKuelgC4aNmPCyEelm0/Fzf2g8HEjD5pFuHuYVfyuRLE4mNMNjq6bUcXRLV4FM0GF0yWt
7rPkItI1vG0UXf5SeZeapfZbO0HL/8mSGfLX8jLE4lQgS/qfbveis46yTNlD0rRem7KLlfC7oS3v
AwbajsAE3tc0r6KDxnoq2y6x6WW1n9zhx/A9nf6+PXDNCV3FBk2eW83LtNKLz4v7EaRmG9TpBhdc
i0ET3+5CM7Uq0ZLvQuFnA0D5AmEJkL4Eh8oI/tdNrooLcjt/IQm4O/9ZAo/FnfM6/MSRmCdX28t1
Wt7s/1CsKeuF/q8LFYfxtLyMhytaxdyLbo6v5nvTiUzsYXag/3DhyRdffJAjkpvhGkbXtBq7i13x
niGpeeBHqLw4n5coMxX1abQa7J9WezPwLnEWC/S4/8xBdpCn4djF/4RYd+LRbUfSfYay1+wzq6n9
HNNQlHFbPQCeu15ut6ydYSV+oTJt2YG/YbUCSxo4ZAGjeHVBK0+8h2T+Xfo0XpNvVevfD0ERUmt8
ud2v5otUFBGdM1BDMBdf5MXCe5lplFjfbjetiToVQTRLEqAYHWtNL6MxP42mwmJNwlCZlihpfSsg
Pr0A2xMFQXVynOYTl91D7y2GPb/OKteu3zjUvG3rss09vbQsC6H/82APTdQAlnDbMrrmr7+/aX4s
cK2QjjgRdeXJG5+yLB4nwz2Urmklhus637zMdehl6r27FqRp1hAcE7c97hu5EsdcyiZlJaEXlnwC
BWzkZyfQXh32Na6swOCdTxjzLYxdTmGOl2kyNQcxGmDSOrdRYtcqi9ztcriNS/IHrDOHYVq+sCE7
Jk162vcBSgzXwI7zacUima9jNHpPzdyGnuko9344WSqayKq9lEsHucclZVhVU4hrQcMO5X2nsVQQ
UUFQMm5l2DvUEI1q3ZB5n2zycY9NLBVCJGnneYGDSbW7Tyi2cVCcMew63FoqaKgoF9TaDNg54OoP
NXghlETMeGJNQrZUHTNL9vVczoik/zvbuk9TjKIbLLm2wTq6SVXCteyXPHCv4eolz87GwmXcBYJ0
rUCJVFbbichXJPbE++pSJyqMWx6dtyhhKrfJEYvENqFuQzmkoZWEJf97n7coQUrToW8ml+JYNZyy
7DmvzZlRZ2olOAk4mKls0PRixZB5zH3D1uZ9okfXUrFCPQOBbTuhYXqXXWhUHsdT99d48I7FcTGR
pWhsrsKD3K3z3ISiDzGSSBAnnnCXtpQmjXuds6vYICdfsmCa2n+uWErsYv/visV0RNHMgMqlREnG
VpJgm+ZCKwp68YfapMOma/lqtjcLKtmSxh37nl3SYownVx5y8X2XQ/Jrj29azp1mkQk4yi8ii4u8
DF3ccw0myK/W7EqQTlbjNTRF+Mvj+OgcrifDq9mvGHrzzZbOd5R4xSuDk9hJjVcwAvJxkHfimAWM
xj77KAHbl7VvJUWFFxIaYSsj+sivDIGlG7cSsJ3nByUPcJkgt+ecfMUuqTc9S2qaVhmUgt4Jpr65
HgiDO6SZOoh2bsAsFejlyGB1BwqDWPN8cPz+I0RUD6wqTPCV95/WLFV6SvgAIpIZi14nxNds/day
+dg63ok3/JSvT4EYDrtmVuVOmlteQWUajwLOlByHoY5TUTzkKY/3NX+dmjeBlXQFcd0WU9ANbXwV
Q5/85QB8w66TmqVCvBaXuWXSYxpoYB1Xh9/783ocstlwQNAlfZVAqU+nIO3an0dO8dGNs0NwID/Y
nX2wTsk+TI6lIr2qvum6jHfsIvo2zFCnDy0sQ9hqEqaqTsVsagkxX4d/hYL2ZZzLvZZXwlZMG9go
Emwmg6mL6ubr2CaxZ6RE0ESuiq+q1qGt2/y6EOKxlAQ0ntIyloXpKkHXvPJeMo0uAxkccmXjNyGu
XOK6pJFcTCTBGrOrKKtgHYAwFTg+zUGZpWGRkjaJap4AdHE7qnQdKAfXLOnsYGqxXC0uyHbGHAoB
32+3/LOm61fsn6WiqZJxqqbxavkxpmcaDVETkWg845R2Vx6gbW3I+rovuP7+Ji/wsfCGccQXcBQH
5admn/o8uDn/3W4m8mBrLLTrbRH376TpNkI3XmV1nYcp3ViKm61cyt9T7kIad6C/37a5rm1lcQ1I
g+tthihN6ibaqHvI2n3gA+sXXJTfkKxvYA577I5NkNzJCvonvSkJaEauQqL62XJGJPj/Z2tr4lPF
Q1WknicaIIBoO9VR3wT5EQT6T0gL3EApoOtBQUR1opw2/3o348jHEQmgI98ynhmuT3RmUcLT6ZO6
a1ZcFgN1Gm9FEVsZMTR9beKd8FTxBxJ6TgW/niSxXY1IGYSpRV5b0EgnpiJe3eCvv7+JzLlLGHiR
cbvR2h/toAtzI0+vbuxKbNaTM451j7E7XRIPwx/FJj5saxV6/bhzVpUohcJ5IOoM/uj4zqegS6pw
ASN4u6w/bkeqzmuUSLX5MLHZH8TrxNNI2M9tuYZd8tvtxq+u997UKisq5HD8GWVM6Ws+kNjFUhqA
5qLANDfp5wEQ49u9aD5BRSIwr91apy/EK5WPgMdH+fSHn5mqQ3SNK+uqv9BlZSWK9+a0I+HoyebD
NuXfF38fpaJrqVAE6aZbPlVCvHoFBBkLlCvkJvoDjeOrXElLsc6dz2D/2V+jNhV3gA8a/FK3j1Rh
Bznt3Xmy+/a31Z3jwL04XhOikibkUzyUI7j3s8MA2ey2Pea72HRhKSWOg8xLeON4yX+PbFDdm2bD
4q3xVJVAiQ7Et0q2JbjBTWIA7Y9by2M/806NZcdpZsf7XFWJZurLngTd2LyiQLy+G91gBnZ8FZDM
Tk0vPZqUpOIScteeiGhFcqkY9JVRAVZEHRB6ueGaXjvvSkzzZU2n3hpWaO/4HISOsg1Fst21aRCv
1RSxtT5VQfUkt/EumXHuKnfVOuHhM/h3FifSSy0O8MJrmeRPfj8H9zkf5wOFmLElnOzz7RnShIzK
tNRsQyFY4jWv1Zpl/bFfE4udaDL6JtyUrgNlmZ6WMgA8x2pebcebL7wp7FdgTE2lcpp0peJXx7YY
nayynQu31jitvoOq+CiLXSXHmIJrr28WUlnwK58HWpdJSiM7By42SBeTGpzOMtff37S+iVLyZmQO
IN3uaaywRxe7OAEwcGWdtmRalCuz+GUDD4yFwoks37fTVfmVOsclkuMs+lqvRR81AHq8Oi346G97
49W331lAVaxqMfJJjAm3L343hws7WBvO05C93MosdCA8Gix5NI2manhN6nCV0C6k6BtPojdJs9Ce
P2dZGoMmp5FFfPtzdNeGKoyVOZDVclvX//k08e9rwzQuDEbTxIAKn6J+W3F/c51Lg8NHUXwXfXbo
PBNdi+YaS8VPVZIVFnVcfslH+sQLevJxqc27T0yIC5GoAW/2YZIsFU9lJU7ijlMe/He5Aw9hbkI1
aEJNRVMxG5iSurimieYzGZ9rsu9hS4VRBVDrLLO+DC7+/KX3Xqr2U+283vYd3awqIUz9Yh68eQku
Hq6Tqscti1KT4pWuaWVVFigk+c+oV/f3Vo4xJ08ONFRuj1tnamWDTapi43yCSRpw46Bleyc4yFKp
lZYqm0kqen6RxSVLqwgspdGuMauYqXJL2ZahOvMCLsnQEf4h5TtvT1XQ1NrMbsE7wNTm4n6dpphZ
p8E30WRpJvIXuFQvZLU04FMnzPo+j6jOk+NUhr3Hv902jK6Da+Z8s0RVVT5bXgqT2zjPVFB/+taM
+5TIrV906bi7FW6ZJhewbFLnGa8GICG4PWxd3lXF6GiVLSuqlPj/Avnk6Z9XMnPe1SwfKqdSsWwl
6u06GGe2I+hj/VQKasckFhCuNnyIJpp+fuCbCbCDqkkSz8cRII6vD09lTA6h9ToetsP1dbvat4T8
3Py+6cbPCZ638zm4dBXUh6vndk2iyjFhUbTToSy0nCebaHP5n+mwDv95tLx+g3Myg+I006ECpBaU
uciGjFioJvuRjn3UFvzLNMyhbZnYnDXhoAKlHMve8nnFgWxrPuChC0WExocunY1UsJSzVp5oKGb6
HxTD9YXx/xOeaKnKdAkVLcqRJSb6UD3beA355/k4P5hnQmem6+//w9m3bcmpK1v+yhnrnd3cET3O
Pg9AJplJ1t2Xsl8YXnaZOwiEuH19T7z27q4lJ6nd+eiqsoRCEaFQKGLOd9pU5FrHDBvapKoHNc48
vNrJkXm3Bl8t5f3gPWKQDM2Czw7XQ6ejP7oVjb1XDxKLWw/BCyGoiL6kssWugTqoYB/4JyNowsIH
Z4jpEc/YzYd6lBw5W8sQzmCqxJUxDeClxXOsAxyFSh7sbKqScAS3jTXxwoCadgH69oN/m5uJOgf5
Jm94JlWwaccqGmZPkBOqNFTnSG6rcNDd38qnmhZetTDcX4bw/+ssLssIswh5LoT+sUkd3X2e9tmz
FiwH0BpqXulpvh7Q0JYBWFyUEqYRbr8Kt4zZ0lMFpfBhnJ7j4um6mm6NKxzMo+JQsweTxTND9rWs
yn3iyPihtoYWrLekea6s4dBzATow2qT+zGTX0nXVv9kWpLFO+c52aYWU1tybsF3wqo5UOyY0tFTz
oIN9k8fF7jbZCJEztSp94ZVGnqc+q1LPmss488uexd+vj3/RdLEKwXRrtYwJ4K6VNXAZQLV3u3vD
4ILtLkPDFWLmyjPS4E+Dg+y0XdqfczeTtYNufb1gt8OoznHcw/FYFg1TtDe11psxy3DINkYXS6xI
YxCaFjai//LQsf8oqNsaWrDY2qzrGeiJCNJBCGvkhV8YP7XbwIt1V6yrQtlHuhgDQxrRRK5h0Rjx
eJU9XteYLW8jFlT1dqcNXHX/OtzXKG49dteugNUjy4K4zVlWyb0zL7yCx26CJ/1fRUr/9vt/td/J
/f7WNgg2nBho2lQN7PCgOSGIt/EeCVIkRm85F7EPgvGSxAYhNrHita7wX7GDvDFpw7URwXI54WCw
bwmiaRjxacxAT9cqxU34S/h0wXRHE+DLIx71nrlJ0D8/B4Dx8q4r0NaHC0bbDwZTrFqBWVkE2KqG
b42y0raN/RQrrHRlUJnRIH8ObwaLTetbr2G6K5ZY8dyybCeFr1lj2lXt+1/XsL+q5m4qVsQkwhFr
pdk4qLWOaGeOjPGrZtxyJ8K4whGb4w65qBSaWJmTn7vlnTYWu3pJX65v6cXrCoYXjDXugPBulzDW
PFYBUm+AfjfvXpaR7lGze4sxWap4X0G3U0ZqPVNPyUIDbWAvrOMBn2TdEZffRjC+IHp0/qd9B9iT
E7f4Dm0Yj6ZJfAV1PuY07lS7POGtO5jt+qGM1VfV4s83iA7TCjsDrEuL0TxVTzm40+z92H9B76gq
rbi4aGwYXtgZ2s4MTG9cO01N4i/NFPS2JrHji8aGoQXnabg6o/pcqlFcfxp+NFk0yQgWtj5a8Jul
XdvWMOpDtLLFcFDzTi16PpZeVuJ2UV3x5YLrXAwrJUmWqydHqwJCYy+n8XGiaLYhvezqtX7rb+Eh
5hAcqAMWOa0DUmekvQyB9Zr6rQ9GJr8xfB0d5Mne3t2mP4I3zezMZG7jqAC0KgxvdnrHBwkU8dJh
/mkYN9WnmL/fY2i9tKggU09mT6LUnR80dzhZUvKVixuC4YVwKC7HFuTm3XIoRzPfWSTXnohCyyc7
b0ecyRORqOzWPIJiVVY8ObbW91FchsT2OhqOj2Mr2YmLFwIsQtAqO86cQVH6MbLJS9bdV+muysOs
ftDSt+tbfdHgMIGgUtROXQDv8j5ajGdgPWXDIdckScYtwQhalFi6SaYSbsI2hwOfZnTljY8AMvIr
YgfXv/6iUYNHS3gCXsBjpyUEXx/XP5ibeK60mmHVkt9MDSML2jOjxIbnUzdE1suy13dDYPqpD97S
0PHH/eIbfuePge51oSNZyuXWT8wonBUrvkUBuL0xAlDkU39kIUC+ovhge+m9uUf2aW8cbxPaul/v
ouCFLo3eJVgaN5605gfe56+PuyWyVcXejUsTzcxVM1HBNvqnA6D4IvH6+HHsfWBRB0MrmeVyEA85
rbrwbhqlo5mdUMipD1Rf/8bgAvWj/aD5ndd/NCSvuBtmIUbZljvH3RRjLbxEXcN4xzo8t9bP1wW1
Nbhg1E2jDWnaLmOkgrCM/wQ9l8Wfrg+94S/EELuIx7hijPVRSekL13mkg9/UwXttRVUffEiSZ72L
z9DYA8G0SyjQorRQIfUUn1hYhEZo7suTDEpjQ0BiyF1XEyCCUj5EDFenId6Tbvb14ed1EW34DDHm
HhQNCYNk0E5aNaA/sNghnpHY8NbQgglXjdY3eA0aooI4OxAE7zJDVg69IXEx2O70JEnVEkMPewCu
hHCoe3aU81Ncrok2f4u2QYxTGKjjGcB/0RyWfXbQoi7qTzxQgyFUgviWgBvTCMaLmvd4NBtESRaC
YHvQPlXGjFwFl7i2X29jF9z2b80M5r/F1AfjTguOa4BED5m/euz7/4QPY8PZiR0NraabzaxDXt04
o6A5IgCeI/dq8iNdzMDJbyJKg7zE45kD0x8dvmrUMxBRnZxBcjZvaapgwEmp9kZvw8JqQ/Etwj2u
y/Jnvx5XL+yB2NgwJSqdGwrR2Hf5B2PPvDWbk+0qv/fWJ6303vB7P925H67b8+VLlumKULIpCvWS
2CzHyKR+HFa7KpxRN5n6K6pSvJOBZ20YoNjwkDVFbRZTvxpIcmBhf1hbZLqQ7K6vYiNYEpFlx8Ro
irHFIpK5xtXBsxLX09mhziQee+vYFJseemKi2QptwFF+7I4guInSP7VQ3evBfLCOyefrq9hQK5E5
ms20TYeRDdFofKnqh3SRFJduHAhiy4Nl9FmvV8UYLXOJqlIzOVqO3nl2NoTXP3zLcdjCmUzjWh1J
je3NlbuB34MPyB/bzJvig2XuiPOYtV/dMux0UEbMh0T5pjYICOjH67NvLU+wcqUyWEZ7LK8YPprT
qaOf4pvYtmEcgqGnsQuk5WHAjsT35vgyycghNwINsS1iqZqsblvIC1TVvP/YLuHMnxj5yBZJkLSl
sL81SNBcK1sgVUTlGa78DGyq+8Gvv1k+DUtfZtWbswhHdu8Uk2KB3yQid8ve2i8HxWf76pggvs+k
p96vOpkLLlEEj52LmLp1hrXoYbef9vYpu6/wqJbt0sCCYyx882H5if61BtYoa8jfcFhiG4WVlzVA
wzBnfozDldGK7pSwD2Ux2lbEIAI5gj6oyssR49socsvT+7pvvc48oDExI6NvuI9574/IbPEHBUQr
OcAerxvL1rqE+zZfxsY1V41WT0C9PPWHcW/u+9CRhBBbii04gtLljmqAP/Q02TzxqGZEVFtOYEzT
vFQBI/uSSi4yG0Yvoj0qDHyQdgz5aclzYXngRFZkb/Qbblikp+7Mhiati6EN4+zUj4uMNOpX2d4F
PRY7K5LWQbeoO0KPm++l4tvD4nXdrlE/JA7YorUPkxsyZ0/aR4O1nsnIfopHr9XpzpiAHf9SKQfa
P6fF3Vip+HHvjdm5jffX9WJj0SJ5dVMWTUb4MkQu3u2KmhzaUdapvKXrYktGpupxmrEZOhea4RQ4
+/wh/2yFxNMDFRU6siBgawnCzdxcUF1OgLl/SJpiBhXBqIdM0WXJ7q3RV0V8f3EeWKXRttROtLMz
L4ndr3SR5fK2xl5//m5srWZpWVLSHmr0Y4RaNZ7NmaS723ZWsHhwefNhnCc1GtVwWQJHkxz6GzGX
yGHtNBMBNc6AcRP0r4FyNMnu+GA8OPPr9Q/fMHGx9UKnDZnVFB/ec9t3p2I/Wp1nObHk+7eELpzt
ZUumLE4IGJvGV6UH4U7i3nY9EFsreJ1bTHNjephodjLdxgxANCID+dz4bLGjgqFNgKZtokYtCVLt
pDeSIHFrXOEot53OVXU6q5HRuwGn9kuW8NskLXZR1GVpqsxJ1Yio2kOVL0defb2uIhs6KHZQzEph
JZmBj87N5MExtfvCTvep2eseMwzJbm6ooYj9zZLEJCnKYXBJ/ZgkXuW+pTKu7a3PF0zT6VmiWUbX
HMZpNyc+o6aHt92E/7guna27ndhNkWa92cXcQYL36xBkhzZE/TEYXdebV+zrsrvRluYI8XddjaM1
xJiF7XI96I5U89oiWGMmtUTqIPGHMuxNL5do09Z+CHabFoAcmmzSRxPSB2jP7e+KTBI1bwwt9lMU
E/j4gDXeR271JVUiFUwIhgyQbUNKYhsFWC1BoDfNPUL+6sALfTfHkqzl1siC5RYUUOZD1dKDWRWf
WgfgNAAQfLmuQlsSEc7Ulmidxtq0japSVffgpXUCOhWOV6uyptaNVJDYO5G2dd/EI6MHAm6GQkVe
MT2NtA1M/Se10UTf3VQ/YbpiM4XZAN6C854eaAkbm4Z90tv761LaCKp1wY5tc0oUh8c06mI35Ia+
b53he5Ivh7GOw25yvNI0PykLk6jp1oYLQbZegE2hqmABSqPv4oLvQJzlXV/J1n4LtlwtpGPunHSR
krhx9oSWTe4EwALV2y9joqKP6fo0WysQbHhGX4urKlhBpgAvpRw+tHV1m7sWmy3abkFZCNCaIl37
ovD7RE/9avp+/bM39lnstpjmemmUupwiU1Er2ytbRw3dcR79fGmr/Qi+CcvrdQBWtHru+plLuETB
ti7aYiuGoWaoFuhzFQns4Wz7TdgdrK/VUQ/SE/dKScC1cRyJELa9leLhLsEkUxso7LQYx2R84bYk
wNhQLbEhY2zbYZwaMkXK8HnongzUwQ2l5Nq5oU9iQwZjY61Z1TJHkzU/NQTMRzm9cWjBtgG8M7Is
yXikdNPeHdVAkfF6bm6qYMf1pKWatthLBLoSy0sfrUMa9FFaes0RRc8H2YG5JRzBpjPaGs6kr8Lh
J0P94lTP161ha0MFIwYXn2knUzZHGvIUzUFRzq0lOeO3roxitwVNEUPT3FqilPvGqxa06+uxTy3P
9poP68OxjFp8c6b1XHp/98I0ytBgJvWJ7+LZY6AAV3b9CXcNQFQe0p3siXpDXGI1U2M71dSh9Dka
0j+n5WHkh9KUwThtPX+LNUucoXFEK6FKbGe8svt6nwZqjk6eyZ92KBl4qd9k9XBbWivWL4GFudQy
uizRtNf2tp/vq9CmnuMPQDqkIb+p0Q/gXKs2v9uXvmkGvWb1Eo3kHpieiiaJlra2QbDnuFs5zDLc
KhP1biH7PH4sZc9Cv2KWCwkesYoJ2QezMWcTW2zWmdL4JMv7NYaxdVLsiyrLi6/aUgzL69haTn/f
oFPdeVWUsSlK37Kqig3h2GSqsgNjDJ1PnCZjofomX6piDxSCdnqm5Qqp44GCs88sjyu1UiWggVG0
osF/7WKt2Q0tAFENn+Yz6Lh3s5tb8WejbRlDg+BkxbLm9U09ENyK6g65bVtQOZQsoLqj3DvPuuGZ
D9ap3o2H+CZOGuiB4GXKkuT9sE7jdkFa7SwZK8Rlr0jEPhBAL2dtXE5LpI/f2NJ5pQwI6rKCEbFy
quvy2mIJBrb5x87eVRh7Zv51l7shdCI2fFQtyUCkPC6R8eJyzz7xsPERabBde1zBt24rciEiom6a
oSk71YcFh95T3dzXsqztltBXmb0z6qyqU6Mp8fmKdRezXSxDAN4aV3AWZa7kvKDVEoHEmsTHpHu5
Lu+tvRScRZ+BIDJXZiifpvgAJKDD9xhI4NcH3/po4fgnxM6JUsGREvXYseeCSTAJt8YVDNNUK9XG
gyWEPO+n/GTIyMIvR79EpNpG+Sdq0jS2GjwKHA704OANdz7clr4F2vzfdQP52syMC3x2T7X5NIFl
MgI2QCWJKDaEIlakLela62Zh9NK9G9ODW0o0ZGtc4fLdL53V5ZOBr87Publ33q7rxkZYAl34uzQc
msfcdfIl4ic7VHcsxIH+qH/4q1GQhoshUcItjyIyarucMIWAhQvJeTvUd9ohC+cf3W4M1n5EoNFc
X8+WmNafvzN8YNdpmttjlrE/u1WkLsH1cTflJFhoxQDnrhIMnLoeeVoC5i8HEHOhhOHJOGm79CRz
iRvJNCJ2d2RtystyLOHXn1CW4WuHZDc9KU/kMB6WR8lqVtP/PYAgYgEasLcMddTXOe7Ir81wd9ad
FarB2siT3mgKwolK4lafWIJJ4ulUDf6UScbdUiWx8Ex3J7aMCwYGXBjfdUfjUITLU/dzLcAsw9sC
AiJWoPXzaMcaxyy1HY5JyGVv/Ru+Xmz0SIxunqpZgSUrpxnBuXqwxlslI1hzzuc5Vfu8j2yAGb8m
6+OOinhPJbtibtspLMxZHf4cJq6wcKI5fXarYiha3yipqj1WSCeUz0ytFC2X2OPWYtefv7PHKY+d
1jT5FC1x941l+UOvFp+rRJah2lQFwd7nnE8umxG12WtV0Vpxp75oT/aDvce91lclqecNryLWq1lz
17XMRY0m1Wy/dL7E5PtthigWqBWTwVE106jwiqshLjjt+h311sKGJJDxW245L7E+LSexwRqKh5Hh
+8L95FDvyVHHS/k35Wnt3XMDmWPZEpRg8nPJsxX3UI1K41zUD6a2k8hpjSkuOCyxWq1AWZFNJ8hp
PGl7czcdyJkHMeSU7lJJQm89SS9NIVzQW2ajOUSleJhi7XG0B8Ur8zTUwd7tlsZuMmXP8xsyEkvU
XHWe0t6ZpmhY4iLSAYFqqEp8UxaJiAVquj6nlppjEU6LxhmW+UNiSfZg67sFUy5rsPeOpdJFlVMc
FBDBp2kn8VvrEJdEv075zksk1ezEpkW6iHeGl7/a7EvfSkx3y0OIRWltPduJqyDZ6NYePRpBgkoe
+8PyBObLQAna22JhsTBtwE1YGxrI3Z2/z+6POJdBD25JXQiynTnLOwBlQivTNg9TrZ+A4lzfRPNg
ErHujCn2kuWxNkVl+6F3FE/vgsWVtclv7KpYfFaymtNhLhnuHU/zcKR1xGXkt1tDC7YKtFNuuNDI
qEH7gpr5Onmrst11X7MhcWv1D++UUedzzauqYdHgHqzWDjo+3ziycDpbKetmWlQsypcm6HS+M6QI
O1sfvQrq3UfzYnYqxbD1COerbzRZkHa15AjfGnr9+buh64YtwD2f2ijuyngO+5QAxgvIsMaNUhEj
65mySc1i1LFz1zOAylZK+423Dr7fqIDjYazmBTdeqz3GZOciAZ6jXH74kxmfR7vw6npnALm1n/3Z
PLZSpvNfLxkXHJpYNYbucpSel0UXpdP4uVQ+dCbZDW5xbEwtGhQaVhUgPp3ic2zpe65ofj/agV4p
Lw4Sen7LlYe65v51dV414NKnCEeyQ2Mwn7Q5i1znUGtQuYjIANg2NEOsMwNUuFHrOfRZ0c5zjmrc
/fVP3hpXsO4+XkqnTHDS8AWQ/pmjVGgEJS/XB986EMQqsTyxJ3cYE1jhcW0+KHZxQM72w0pt6AYy
kp4NqYsQvtymeDvtoNRNBeAgNZgUlF02ki3dko9g7KXbaxq6P1lUZzVKnlMUuHX9jdkiEa3Xccym
NByYDHECl4Zmc7gu943wyhTMfBqdEk/jGNfs9s10RkEy0YhfzVGd/3l9hi2Zr5fdd46KtXExaCPE
YtVfJhCRznhgkfFEbYlcOIZnZjI653hUrHR0gc+7opThqG/5KFMwULjuXqcaMgswebSfB2hg/Kr4
plcu/hwUgby+eUM+YrkY4DWrgoJ5Ha8Gzw2AQabyMNUfb5K9WC22AMy7Titclvup85LuvkZmZLaf
rw++IXxDOJHduO47auDDVde3sakyI90aVziPtT5tZiXDR2ujehrM5j4dZQn0dYgLXlcsGKMpEGVN
0iANGJdeYlq5ZxvzY6coAW9Ap3ebXNZ1vVN4y1XQ75Lg6Qr+d7BCvJDeNq5gqnhwsSp7zQn27p1j
hab6eH3cLQUUDHRIpr4DUPMSobTHz79b7E2hsjB/44IoQu62S4OCpBRjm+GSeXQ/HdSj7Wn+8CR/
Wd3SF8FSl2Wx0DGFxPRQNB4Dc17RvF6XzJYTECvCcrOp0mSAyI0EXcyrE1j+JIHpoZVcDTpf3tq3
sQaxPExz1dYaY6xh6Zt9F4+7hd5E4GQSEWJ3ik0lLcoO5mSwvWWNuZcZ3bmu7A/XhbT16YK5VnZi
KTTBIwnr20ObNedlkqWNNzRTLA7T25Ey08LQILTxFPY6q7a3yHRz67vXn78z0zZjvdsqKmrbGIBk
8Jg6Ds4ZkJhuI7HXra8X7JVUvTFP1EYzNz+57cs833fSi8XW2ILNJkOWqc6ERnG+HCr7flruivov
pf9f36f/nbw1j3+5Q/Y//41/f2/o3GUJWHj//s//eaBv9Uvfvb31d9/of6//9f/+qfCXd9n3rmHN
z178q7/9J4z/r/mDb/23v/1jV6MNbX7ib938/MZ42f+aAF+6/uV/+sv/evs1yoeZvv3zj+8NxwmE
0ZKsqf/416+OP/75B5A036n2Ov6/fnn/rcL/e0yzMqM0q9/Yb//r7Rvr//kHwOT/Yau6oakaUW3b
XOstxrdfv9Hsf7i6a+jE1YgJllpset10fbrO+g/XsNHvjccO13acNV3JGr7+yvyHrVkOQDxUg9gu
ygHcP/69+r/t0//bt//CZfcRXWI9++cfF3VCJb/1FHW2hgLE2j0SO3NfJ7thzzYBZISn2xV9eyeR
f835fo6LRoM5BJ2OC1aoSdEO56Z6ScvXxPp2fdyLBzPGFfR5csfE5lNKIkUxNX9J0RBcFsepJF/s
PJVdmbcEJESLlasPScrt7OzESHm07oB668ruQHowS47SrWUIR5FVZgzlVtSJDHtGYYn+AggS6nHL
/KiAM1kSX1wM2VUi3u8Gg6uOy2PIarF9a3hFWsSzgMqudW9WJ+ONXS91v0VKmGT9+TvvuOQaUZxS
JxGagfboh/KTPPFy/s2Meai04OQyXq7v/IZGifc+21h4rVgAsXGo3e+Xou08Qrms321rdOFw6l3O
bJti9NGJ0zBLCQtKwr5f//QNffqNtAWlvsvSOU5k8e40m+0ng7Y7s5DxzWwNLxxQw1hqmpLFTmQ6
7UOpz8fJdJ8UetPxhB0WTJkxJHdzbtmR2Yz3jCnhAP5nr3WluMwXYz9MINi0wtyRuDSxI3X2La55
Fcxi8Kj9WrUfJi0cPo3H7OH6Tmxpq2DZudrqY73UdpTWthboTvVKsv4hjQGJmOovMzMAv0S624xc
vBkq8dzXI42tyIpdGiQd/+4M9BlYIbPf00RSLrth5OKtkC2D2xoFJmmaKkKZ1+Q3o3YGFnjuMcsI
NJrJ3gI3fJZ4R2SoHSz5uC7HyC2vbIbMi1E+EhRtfbcw9ef1HdowRPGyqGV1MZIGs/Sm7npzQphX
WDImjK3BBSvHudqnXQtNs+F9T1OuU99CXV1w/dM37FC8NPZmSUAbiE8vh9ZLcjSFGI1HmewZcEv+
gpm74Cc1VJo5UdJ/r23H6ycwkqSvzBn3t32/YOiua4x6PcOP1I2ZHvSBFR4Q9Kg/q4ktuedtrUEw
9bpSkrFKXGirPtehkmill1lO54HxPQ87ImNj2tpnwcxVdzQGfLoTueBIsknyXKo0lZyqW7ssHN15
VzRukrVONBUsaOq6QR8p6mEMxw1v2gbxLqlXS4oIOnFwmWmexswAOGiXeiWrJB5jwweKV0iAweVj
tSh2lKeVp/PhLrW7cJrjYLCGexonnjm/XV/JxjaIN0pH1/JZb2I70pAc90ZgSnkkkVFibaiSyNMy
5AZe80fXjjqA61eUflqmvvScTgPLvCILCzY2W7xYKj2dF6V27GhRrU9x175O3Pq2MFjGdQltjS/Y
9NzkI3q9iR1l/XmxcKqawNoflsP10bdEJBh0yqqE4spqR6Xzw84z1JKru2pKPCeWwdBsfb9gz0VB
Glsd8P2O1n3TwZzzRWva7IOt8puQeFWiC6a88NGolwE7AHBY12dGjaqtYdKDKdZki9g4QnXBolFM
zJYlxyLK/HkmmqeUSPbrlWfUZqDnskL1DVGJDUfdhNyHiXeFc6bMWtjZsYE2S2KErl0wSfXA5bcR
FQn4vwfjidH3Cjet8hynJeoHprHZL3Vb0R1DRe2XZonHL7PK2rsyroYWz2k5nl9R0MCpN5KMPLju
JC2Du7xcRwTaq5x8aHSlniPLswDtt8JwPD8S8BewY+ypXhnm/nUlv9zTAAL1Vfvf3UBmXsRlkWGm
qvTc1/JLcVrwJPTo7Nh34yd68PsEnGlB8qdkusvu0xELIbUub9MmwXTkznlI7qcgbwNgc6Bj1vue
38+Bvk8ged/YpYdJ0r582Y86IhgfZ7Pi2E0zI7CgL1YyfJhm9lGynK19EnyEhhT0pOPYj9pd8Wz7
1Y75KFHwa88AmBfoyZG9lFXuXrYzR6yMrDW9IxYedCN9Uu576jzOebGP+/7VJnQ39vZNlD5QCMFl
FF0DyA+3AA5zmzyYLf04DN3LYKiNxGnrq3e7cOcVu+xYDNOLa9acu9pYdouTWIU3NsiM+y3VazRp
ubQBGrmzdsCOS6ej56KulWNLTfduGhTzsY1H14sd0u5RyZx6zpK6SYDW0PZRNcYqakaqeqodd7u4
dVjraYmjnOnQMhntx2UdJmIHX+0OUwc0zu7cp0ad+MAnbQ2PdFx5tXQ8HgKEsXbxg7F3Us8EQHQj
CW0uH0iOiGhI1WZZemd9hrNfafO17fmutYwTamR219X5l8++tDWrmr9zBgWON7e16vKMkr99bhkP
xtR6RqsfFvClOkz3AG96N0DaRZqfFOOuTxZv1vW92y1hN37v3TkscA5nNhhFal57BMDeErW5bGlE
bD7MwJ5Ahj4rz4BFHE692VrHyTDNc14pMr74y+8Q0ELBmpFNKtQC+Ltn1c1pfz/GuZL4WengMaW2
ijyoXauoPHM0+nslT/lhXBI+egME9KkYkuXOKTX9NCoD/3l9Py6v2RFLfYsUgA4DjpUIqOgj2tgo
eZ0S2YVUWw/o3zfbEUt8x9pWWLl2FvKB918QJAB8u81M587Q++EeB9C0d1SnOHYxS8M2LZygpV0q
ucpcXhr5dQa/07Q0Rnazb2hxtmqu+Rly5uES6+WOA01rd116l5GAsJ2CJ6t6qgyG4dbntEuKr3XC
qeO5Lm/edKctv+JX3Ku4Fu/SJkPDb9ype9MFw60DluBPsdVOJ9NY2JvdlFrtzaoCYk+z5Awvmtyw
PvecAgMgpYUVJWBAeELje/xa2515SumgAfHV7WeJrC4X1KiOCO0xEQZCjmmZ0D1ZPS94E/9ZfjE/
6l/aBt2TaBdPEy8bPdJ7ylGRBEMbh6Z4G2epzWMzw5S1ke/76SFmN0H8YDFC0O4aS9bo1jxFE3G8
yXyySklssfXJgvWOhprmfYpyvtoadkr6Z1bJcNkvO3xHRPhop3EEeqM+RXjb1wvmxe19g5r+Qf82
5TM8v+Ql6zIEG0QjKOzMZpAg6+oUjb55WqkW6n0eKM9APNg15+qYH7J9fucc2x3ZxRIj2RKaEL0b
Q9+bdWfiTHE+t/ACowxF9fJhRX55nXcGnqCgVS0NGHjZPRh9FSjDz7R5dEdZLuTyhxOxd5kTlakZ
sDjOpGtM3y51+65TZirJdG6NLl4FNOKCMb0pzkMHbq/GKXfU4LbkKFt7rX53vETsUbaKbqS9Vjdn
XF33BmDGshKBo9PtOuPBIq8x+oFc98Y7uNizbCYTciukas6JbXp62e5qBcQmXJes5XJUSsQ+ZSSf
nVmxKYK57pCq5z47T+ahHyoQnPy47sa3TmWxR7kes6nvIa9zZS7Wt3Gx2nCwqXZqY4DGWYrevpaO
G5+1Gd2DIzFLJKKJEfXajL/r4ias2+4mJCSViLxyNYrX7dYy67OKR3hulo9Vk3+zaveRjNKGxV93
80vqof89CCO0ba2Ud8159CfwvrUhAg9U/Tt7LUCzczD5sTceh3AIuzskAYMkuC7nX4zJl+YVvE+M
Z034OMTlfTDvrP2fmsfDFRGg8d8G7/P5DEzcbx9fRg9FGV7n6d7Ljx83lWlCroIX6toGtPJN3pz1
0ThnoOv2KC+eNH3YX1/bZXPGE/DfRRpPNDbUacrPSU3pNz3T6n3fcFPiLC67OljT30e3KViPofLF
mdofY/2EZ2o/bQuP27L2wcvBkiP2I5fIXGsJxwSonqj90uSOl9Qa0oF6I/NJW2tYf/7OXadL6zQg
synOowXOoyzxjana9d3jyB+vb8HWBOva3k0wEGTSGCmLM0vueMc8wmov1lH8W+sSBd6aYd38dzOo
qlI0KwLvGT0ge63SPA2xmo4sbVzLECC29EgIMTrLVpmd8/pMSPO0ONpBKSvJ1192pI7IojGm7tCk
Ot4JFTKbQTl2eZjk+WnkO5qSHVdiGd315dPHEdk0GK5OuWZn+Xno2yM1nbAqh+M8d742oT5cBRkM
1XejscgaIbbuGa5g3EmVTmmhlfkZcfXZZDqaLHSfFyTQeB4WyFv0aekrZgIiu1wizF858t99mSO2
OTuzUyeJi2RJj3KyAmS1wPbeDUd2Pzz8H86uo0lSndn+IiKEhBFboHyb6R7XMxtirJAwEh7x69+p
bzWX13RF9O5G3wkoZFKZqWNK+ET+KmOCJZL2PxBpkv5PfYC6eKKSbFcm79y0ay50D9lUmBxdW3i1
fah8slNVD+lJ50YzYGMpromU1hasUwD6Xppw0B+7ZuxObWhvXcZtPX0VDgpewS1+CGe4BIwQW/rJ
IJT7dhzYevIqDmTMDcOFB/Ol57hjld8r78fbD94IkmvZfo+FNfTIkP6L5k/W1LGOfjn049vP3tic
V0zRv6Gl5ax06r6MLqYksWUmZtnFFl0yVj2uA47ve8n63Pe7FoxRFEZBD1a4O8Tt+OBH1d56cA0p
bt2ZbH3K6pTXS8+QOKO9x1HPRtGviptkqMa0Jf6OTvrufd+y2vNjR3yrFqwf1zinefEr9Pa6u7Yw
v2vb7spmutWt3Aj6a2rk2HV1KMYRYmHwUOXGnKdO7z14hRa3Dq6NBbuW7h+aQs0+2H+XroXeYl6l
WXtjVW1ktuGaDDnmY22EQfHlHbK/0RhP9/q+S8dd9Lf7xC/64y0MylZhuSZGFoPKOTCe8yU/QbUT
sNe7EKJCdVqnc+wewvsMejLVb75v9vXhfbLlJFyr+WOTw9xFYg0YP9g1Ijv2DlQDbHUyakir8iCC
bk/pfLaVf/Jr9ZFlX95efJvjep3KfzKBMg8q4gh8LlBOy56lah+cyEmcsAJjXAMkty7KN0LOml3p
0mlQ8LGbL5HwARHbNzLDQXaj67PRvgr/H6vSwod17qYZHkitI+O2o2GCNoy8K5nKTgswRSC7zZ78
2vrOvB/HITzNohv2xHpR6vnNtIf2znjPpGdOoc4K/FfpXyvl6VCRrL6jOQPerKpMGllaYgOxKoVb
CPhGrW/krfpzo90frvFJQV34Y+dhMsa9TeqTOXGYUwwHGG6ccSjDmbtLp3TeubvhxI/1DtZkt9op
GzvXW4U6skQLNRHaNk0ZOy/mw3RffKYn+1icwnPxrTzLj+MtKunWklujlYZszPxWMwTvgzyOn8i9
+hhgxfEXftSPyD/fJSuBFtGqkqGURBA9xjdlqkjHHCJQ4uZV4EYsXUOUJgsRHp7j2fkd9P8P/ktx
ZEdx5nfyRPYwdz75SfEYpW9v0o29s0Yq+UOdG5FjwCBo7bg/2mDf5r/f82iynouONBqyl5UHPaFp
/LrU3N1nXpedx9oXX99+xes6JYSs58GnlelLq91LF3VgNJJ6SdugJV/prIM0yso6JnNLTwotsBRS
GrAZI5Yn7Zyz57d/weuTBUTzf2NcJrUEzy4C5cO3X90pfOJ12MRD4XyQ2r0Rgq7P+v9ZNFnPkXIl
hX+QdC/hgvnpGR/3HarbFErn7g6l1vCJi5HsFkaWG6X06x4nGNfr5/4TugWJhG6ixrsMYcBPnfSr
F5fU6pG7sjv7arGf3Tb4ZqNWXprGos/kqiqCdFbe3pdFFD6p2dKjnfUctxmjN2rX19cqWTfDUbUK
Ry28ufgOEiXFUh7miTN9ensmX8/IyLohXvR91Tbu6EI24q/jDMm4FDHtMZfBD5ap3dsv2ajCCFul
sKUCN3pg2XzhkfzYMdGkZSiPph2eKPUP0JzaVS3kY1r3d04denr7rVsDt0ppr8BUmjWDC/5+oHed
4R+GoHfiDJaLN+BYW29YxfhuMNqDXAWoQ/px0j8ceo7eOy+rHHapBz9cjINQOzEoLspDD8VW2usf
XVDj4nV8X+uFrBFrtiaDggwKFPiDH9z7YLv5QGydZsXLuyZhjVgDw8Ji+ULLPvDtpxCXxbbuPnVl
kLz9+I2jj6xxaqLoPYcvi8E9ovRTl/nVKQJX7FDTXNy1Ss53edezvwWQZg9ENlDAUhU8pKqmj9EJ
FEfFKnujhNpYDWtUG8Bycwl+RnEJXDTQ2yVKjULbu+Xq89sfuxF114i2WTXzWEekuDSTe9Bet2cq
fGEw9HDhChy//Y7X0xayltDmgVtSz8+aCy3ouR5YmZJlvtUZeb37A3LNf+NrVeW9mXPoL4ExBWuT
MJa4X6rYntlPsxPGukXL2b+xMrZmY7X7XdtHGTcEomdySgYOlzv6nU7vO+TXyLaGek7IoaB4mYZh
B+WARDsyncNbfh5bv321+YPaM37IwInzIW09sf1gi6SYbpwnW1tmjWaTrCk6r+mgkCBk8DlcsGrj
CarQecKvJuVz1Xk7Vjl2V2o7HjgYCWlRLH3c2SyHDjkZU+p17wsPa9SbW9ExcjTkkVj7RHNIujl3
vmjftwTWWB9R16jyNLIUugxx0X3HdWM8VO/85atcYS7KRfQcwlQC1747JqboHoJY4TkP5ncJ0BCy
ltOuqCiCfoKccFGPaSaLGFcVu7e3+cYKWwNaYN+qeZ3hQF5snkpSnlpuodod7t9+/P/6Xq8kb/9b
e/9kUr0ojPX7YAKKW9rfbt9FbUKXurOJ6Du6m2ePf1vgoV0kvglmTEtUVV5CPZFfOjYPBUwZ2oDH
fp/7+ywLl7MN1LRroim7FxqBOw5pRXd1GDZJtDD5WQ18rg5l1vMHDzb1qSCCQM2jhltYMPKdUtS7
L+XEf2Reln3zmjZ7Rguq29U1DU5j2VSxcKboyMa5TgxhQ9qHV7vktl/cMpkrP0yaUWco3t1++lJ6
uXMc2lw/OUXXHo0as9TpdXm2joau2whNk6Y3n0wViZ3pQnvuUQF/GdnYnpBeygT3lg7Ohii/awwh
KQ0iXCWaovgdKjrsg6qMztAUDv4uHBKRSUR0d+DaQIxTGXsfmFA9ZovWFxhZsB8ztB26mFXZci7L
vLFgu4UdMKGjrD++PZcbp84aLANLCyeitof8Yjk4sSF+kciCgb9QKJWI4JYxx8bBs8bLtBY2FL5B
O4MA+pcEbTfHZTXeQGFufcM6oC4aGdOAhy813Wf206JRKUPUf7plG7Dx69eAgNLNlW5c5JqTChnI
gO1wByGC+UYptHFuEv7fcxMyUZq4bHIvzUKGdBjEuFusBFq1AYZeeG2dMlm0n7ithh52Gja7ccxt
fdW1aPhnF+fMD91pyUHoKVBplfApS4xTqBvZ89bTVxGUsdqhbIK6UVlSkThh99Q04Y1DbqN/RdbQ
gIAwYcqubS5sGsddW4buB9kOyweau/mXwHjedwDgvd0U5dWH0jphQoCceiBc1ccWQCwZN23ow2c0
d/DLHHpZIqRyAA6RB7AU2jRwM++YQeP7gY9qOrW5HVJPzXBsk1l967LstSDtgzm8SmE6K1BR+5j2
xX+u/Cn2my/LzVb8a1vi+vBV7dIAgBb6AbZ1JfPvOOgfeF5lcVBXd7mubpwyW+9YbzvY9Tb/05En
owgSCE63CWnt9DGzJtrVPnFuiQi8tkHwMesbt2VydWA6HMZKy7PomrMuFKJi5CSzz8AKgFEsb5zv
zjDfaBVcd94r59saFmIDfwnaMhguZSeauBhwMzMZ7QA4bM4S6mgxZVdjv3lM3w7Cry2FgKA18d+d
WDGvbesAduW5mKZYRf2DyqRKCnlLRW/rBau1lg84k5rZ2otsnCH1B06Tts2Cb8rtQfR630esllzv
MkP4nMOAUD1D8SEJomM43pJ92ZqR1VoDkUvrFgiyc057zLqIhf8AnbcAMzP2v2T3jtPwum2uK/Cf
kEgNmbyW98Wl5DAgrDxI4Mm4UmXalLfIgq9NxfUVq2gfLmQqRzvxs4e0xG/vnPKBTL/enoKtHbmK
6FQFAsYDQFZiCYFEduCuHdPA033i1TZ5+x1bv38V1yvJYJLgUPdie53UOrg0QZ9k9pb/6Nbjr3//
ZwYaGtoqkta9FNlXL5hiB8m99D6/77dfz6p/Hq4qHzozjMHb3UQPsmVe3Iz+l8CX4sYe2JqA1Ubu
bZNbXrreBZDo4WCj4RNT43BXhf2QQl05uHX9cN1T6wB1jYirRdSBvycD7jYX4rjh9wUCrhHYNEX4
ENiKlfE86/rzkoddovjEEjH5O6+Mip0/gN/xrqFcs4gAiygIej9AxBqVaCISKn4WdLmxyDbGcc0c
YrkzyeU6UU3V/EDJ5d77kzV7f575LzHDYOftj9h6zWqxQRwEJqkz2iFlWxY7oG9bB6fLaBofBlH0
Vn90Y0mvSUJV4zoQaPfdSw5YQt70uwDU6YixG2O19fjVmqtlXwuiK37uRvdYUMgPh1kdpZXtyTuH
if532wzcLX0ArMKz203AhH9kpk1Gdj9lN5bz1hesTg41j+1YcD86Y6j2gtcPJiKHfrjlLbWVPqzO
jkF2Xj5XiLg698C96wt76kUmx7hwmHOcSFMcRDl7qFKD3+ANOTdGbeOr1gwLx5ndXk99dC7q5Ssy
r4/eoh/daPj4rrW7pljYzK0Hb3Yh0B0BxuXFjFZHpzLfJqVu4Tm2vmB1nNRtVyLAu/RSor2bNm1p
j52tREKGfLmR+WzswPD6938isoaIVb0oxc9Ozl4Uh7ayG5khdZvw6Brz9+2hevWCAuEyvH7gP2+B
/o/E+mrRvhnjLkqIPcC+XsvYVokTJJhxbMi3X/Va1XN90+qEMZU75Tnuxy9CDY/gftzzJXx6+9Fb
Q7Xa51MO1IvoOuRwxsY6Z3uuvjPRJ1r575yM1T43nggCPqFVVOpvrpunrT+fSnsv1S2M49YnrDb6
ZEftmSoHQCj0yhi2bCyu20EDpUeSQNlbKkFbk7Da8G4xl+BiZsE5lEinje8JkEHE89vTsLEp1qgg
PVYh5YPJzkv0SLw6Lkl0qK33vlC4RgRlqKK0mGZ+7ovP0s2Py8zjIroVkjbGfw0KojAhdEGv42dc
bGfPkF9Yzk2Ysbu+a8iRq+mWivRr147YBWtMkMk8FzfwDT8HZjx5tP5TftW+k9RzAwEf+h69h+tb
VruaLA6ZFy9kl7wKxaHIliJtx9Luofb3zrM1WG1nEAAb8C7z7KwxNiOUWyCEuHOYuHF0v1bVXL9g
taXRIh1psViMk2f3U3gXKtBN6IPo78tRA198o5zd2A9rtI8CgsDVEV4zi+ygF/eh0t63t3fD1kyv
djR8ZzKteWMv2UjUk1x6edQt7Hy9EXHWn+bwEOLi7MvbL9s4yIPVvi4IH9umniLQ4NRz7teXcuJ3
mVlewqk5ArSAS7+xUHGv+xshd+Pr1kLrtpROaZmPzAHXNJQWODHaJSloAymf7PPcZLfw5Rsz5K/y
+SWLZN4aqFS6HVznZNj91ZP/9e1R23r29eP+OfxsybN+tLjGnlgngDB1f0ZueKPJtxEM/Wug+efZ
bQE6CfPyq3Cn883Px582n75WVt4oMv53YfFKneOvtvgC1HHb1x2QPLVyUfv7/UPJ6vFn3ZP+weda
3PGhACJNKP8uKhZxrnOsO1oM9k5AXy0VkATYBcBBHt8ey40NuxbocyjJITyeV+ijNFNqnJI/+bM2
v7oBQrQdofqRjbjYSaNKs/TtV74+xIyvYkQ4crlEEIg4ufZjA7DPUp5y511nGVvz/icBL3fftdkp
nD9CbSKOmt/S/fn2735977A11x+MWFk4vXBOLf0rxgH81p+tr5IquvLv6e7tl2wNzioi1F6tw7DV
4qy6lxK0jKro7so5/Pj201/fOeCy/Xd1R2VDpsgrnBPowwei/L1woxtxc+OHr7P3nhCt/S7ITmNX
33M5Cdw90aex9G7l7q+vVLbG8BeuXGThhfyUtXedEZBMaVLYJEBUZE68yklbU8Vvj9LGRK9T+FK7
ow+ds+wEg6QENn6xmDDN4Hh4Rse1kjfOyq3JuI7kP6HGLoFkhnbZyZD6wVb5Bc3809tf8HpaxNZJ
u5z6RWaU8hMPoReiqPqkAP5Jcc6ftGhuvGRrxlf7WGUM7DsXvz+TkPEoJOyOeCzlrbbc1vDQ/w6P
9LyS5AHNThOjz1Xfnn1SHt4enq1fvjrjwwJCpLrlDgYj+N74g01C26ik1eaWXsDWj19tY6+ZQtXI
Upw70dI9MEve/ULK9sYhtTG964zdHSrWAGWYnbzBOYAJEQ/eB3hY7gZyy5l+6w2r47svK2SfSKlP
gpOEtj+iok8L+oCF9PYMbGzmdd6upPT92njZqW/VQ87aX0XZP7oVu2dOfaDZ9LVgt1AVW59y/fs/
28wX8BK1sAw6mTk4U8ceoAr3PM7Rk9+R/dtfs7Ge1nm7R5YQSGOWnaqFJshN4wU3RRzz8vbjNxbT
Omc3UcMXD/DNM5/ouOuDTAJR9y4yow814NU2nhU0Gzz0ps41ETWMvvN+3KNs/m357N4pn966Pt2Y
hzV0xjH1NJRthi3hNKSKC7u0X9HGgGh8B7qyO9b5tHt7vDbetK4OqsqWERshewkrl6a55O1XNZZx
5t+4nP+fqO3/z+FYsAofi2p5AMa+OL+8PJ6c3eM9qoODd7hMcZZUsU2wYxIdX7Lktx/r2Im9BF6Z
CdoyqYxnaDd1aZe6Z/+8fNGn8NDcWUg3gln3EYr/8RD/fnsQNlpEbF1bGO4wMppMnk1eRGdldYeL
H9GIvR+F4znDFTS6bFaB+en4aoyDqWlbyAOp4MbxsDEL61JDL2MedBKjBDIjr38G7ofrdXN403h4
45ReVxh86poJDU5xrobmOJlBQWCw+GDdZe8P2T2AwvONc3rrRde//xNAoqnw/Ik66iyGkEDPAq6M
J2gylTZmktOz4VQe3HYKv749cRu7fa3g21hIPgW0E2c9TB90NJxBXLhFL9149rq6cUQHqng7ivPk
i2eYN+7mYrpRWW5E9HVhkwVImpQK5TnrHChlk6AEXWaIw0oM+97V4Q78nARuVvR9MXdduBi08yLZ
YnnDk3an5Dc3B5m8uxVCNuo0thYVH/poovmCxy+c76BZlZRD+McVsMlras/iBjXch51P4oYEh1aj
C1vy6sfssd91y0RcZe3Lu1bDWoS8pk1h8tGT56YIgfAHL4M5N8Lk1rpehbHZlRZSQo3EYhhj0Vex
mSgQbBDlXPzUUdHx7S/YOBz9VSq0RFPVlLSUuGsh52GenoiETtBN4clX4aE4v9bS42ZcCHVbjoXX
0sQtv6uS3vECBGXYKWWs+F71n6jTx/UM7rIddo43XIKyuBEbNj5uLUkeyI4PeeNgDLWF/u43Wvqn
QvjvO/jXOuShcuqu8F15bmv7x23a1PHkz7dnZSM6r12nLCk57yGKd+7ZxPeOX+RJVjr0Me9yBkR6
dsuyzWWvKkVeJ+gajP6Jn5Dr1EXnL/A+dvzoW9TN9plMk3wGty5YEuDzql+hG4g2po0H5jQvW36i
kR7bRHnEDHunJq48em3ffNZ9jXZV7qolZXO+PJWC+XCXhEg0lBJocQIAydzxmbtdXCG1gGSVCLuP
su0CB1LfYfWrokW/m+EZBtMOEdDjrMfskCu6/IQAVvVY1RznSAdlaKhbmbxL+gj+e6zJ8ikF4GQG
iZmyLz0zalfVVHyemBjT3BubPfUVaF9dQJO6zvtD1+sxgSwh8PuwyIqjWbV7qPPx32EDYVQczXVq
fbh7xCzM5F3XwVkoQmto35ewG0ta27LEDBM9Ads+flpMBepfDTEz6NJDIzGDLZvkrP7V5qa6E+1C
vo9CB+eBTe1To4YSqNFAXKI5vAqwRhVIq3ygP7g07m6JRjCrlBp2takmNwkb3ezQDw6W2I267JEW
daYSlgWCxeUghvuWN+YDPIKxQJp+iv54o0uBvXL+6gZGZbzDK2BZh9SlH7wHkgMPvxjYCljY7EBl
KwiDrxlX7BeuXOcxgWjZ/IEvdPyjUcmfhzKyp5Y1QIzncFrDhT98QnFjnZ88z88fCiOm1BI9Dknh
+0Ykk7XVE7QMi4Q6XfAsZ/RFC1ab756v630G7cKXeRr6Mg0JCH9hU1dHlXXFz4jnYR8r4SElB/CQ
Qau8gExZ0UNogASGwjkAQSp2JlM90aAeE9P7dRpMRd0lUHHr8EdrcMhDfraIbbYMn512Gj5rpKxp
y2x5wjKF9rZ0NWviqneXHZB89qmvVfXB8/L8tywCciI6mpAaZnpKnD7v3NTrZT4mCxb1i7RqSoQt
piJxajd4dMtsPuHY7M7cKcoHf9J9EOdDjRUT5hKTXknc8LFe1yauJpKj+IZGy4+uG/Uhj1QEIceg
c3Eq2U494v5FfrKiKVL0ZaC1wnOMKWSN0IlM+ARMRURLL4Yc23SfRbmfxxCT9/KrjEbFdtmcT3Y3
ozZDQ4d7gD53RXgMjR4+LUU5/zTzsux8AcOWdiJTjesvDFscaV8A/6tZ3PtwjE6sK0b8PzJme7gH
ZDsx6OmSL776VEU8vBMwA/qggCHuEsjHtnKPdoj5Ad3O61la9MNfAFSJjF0ekr1fBN4ZYAZ/F7km
+0jJIk5FJurvUkzjUdXuN9XV9SM0ZsZj4ZT+k9WQwWxFlj+21iFH1s7w6O07djJdqfc59lVa92pO
vYL5RyjJ6oNnOvooq5ycCkeOCa36/FC6I7ReghrGNjDQGienJPusqv0HScb2Ny9q8HJdP/toPGIv
3USzHQXP54DfCeQ4CIh7v6vkfUUBeQbJUifekKdRP6actedo8PTZ1b0zxt4Q9YeMjfUlC8Ia2jjd
PEYpGwHXJ9FgdiNxPzZGlHEJTuueSyiy86qaUhgAeGFiMmoBu4eW344oqKFw2T3MUg5/tMv9o6Dm
LxC4bCdsV03HrJENbO8oOzWzNx2nELKNMeow/pQDTvdQuY73t8nm4uAs+XxqWtoMie3C/m4ahPmD
O+npC7dsuHi5Qvs4NMsh9Bu1Q+bUpFFpi3OpG3NXk8m9rw1DOmhLkhhwf8Dv9AL6WGeF2TsoP49Q
u+HPDIbjnzyfkaOnqgX/xvTVi5NptK2ywdkb+NzviMi9EAD7yE8DwqHlN3IIGbBru5RR7yKrztkN
xhcUUqJhpfYzhMDhLofw/82VJfkczXNxn0uaH2Y+ZmCCFvV9ng/QoQSR8sFY3CgtDXL8IWuclA9W
7HtBzA5EoOLBOHWTNF3o7TDD8sVwRYDyZ8M+C4YGitoiALBSzUHS81amdqBBuhjIY4JAIO8HRhB7
SOayp5FG9hgUeXNwgjzcSxMuJ6eHYObgAgNqBdM/8E7QUw3oBvc1Iur3KHeKJ1z6hlg2dra71m3U
J6/sYEsa5LpLBtU4Z143w0et3OaUh63YVxkp9n4gwgTMq+iLGL3quUHYeHK6OTo4ePg+DGbn3tJK
XGQ3OfGc5wq3v2HYfx1zQBiSWQ4qcb2w+2VD6pxdX/GvYyWqvTco8XWaShXPPoHFtpjVfRcAPeMW
oQb+ZFTHmSzj56icKtz95cG5djSERpiRD9TT8hsaqcXZGSeKY1S4B4sk51ROOYuzyR13Hu5bjl3E
AZRrnHm4zydVHbhD/O+sUX2/d4yF0qoPJan7ng/DdyRg5sAn5eh0EVn4R8mwPUq2RElVuuphLmqI
2hsT6Cd37qOHVi8g7hgtvhCeu86xLXv+PM8G1sZL6H8fIIr+ZaoKhFA5N0mVB9EXKj1/Ae8kn6YU
evwoBWmpXkKwLXaZn097ymayi+qq2xWjpDviOP5pcFh+yHJH5LEze2QP8e0lnTj9rUbZJG11vUjg
UXMOls75lbU46qAOt0zx3ElY3gVDtQ+FNGlQ9+hzO5onXW4Q8o2uIPRb0o+Lo9m+hlHeudDC7IWp
869eyfi5IlV/yutJpfCibPZ+SNuDB+hZwmkFoVqtlh2Imt0jROz7PZ+GNqlbre9BwZiHfd75xQfp
U5NyxOizhWrvZYCRxQ6H3wKfczYiPWhGOywwWr1q7+UZHF1xUO1gpwm5ZU+jR54NLvyW5fWMRSZh
H3EHiOjIAmi0ISV5ngXv02yIAHSGNjC8dbpAf/A4OG81q/pdkRfqr3Yy0O7cvL1QwTAobWDugXtn
yQJH0yzmvJIP/aIi0COCqaO/KtktB67MfAg6Exxt3sCnlXQDho53x7ZvwxM00UsEGDEeAQHiZdqG
o/t7EEX3WBFA72M6edHO6WyN41wOL43fX+OCX5S7Dn0UkrikFHc5CcI9Ug71HI5wsQQzqNXeHsVZ
l1oq9Y6CjRov0Dw/VjPzdaz9HJoeVtZeMnLTT2nvT+ZlhCMPiTOErxyWI5p96CzyTN9vEWKXqcex
KRu9/M6GRjxUgA4C42VKHk+ewtnacTXvylLKB9yxFmbHM7c6IMlqq1jpoIEKuWMnqO94oF0PqFdL
XOr2eeMnZVfwY2lqoROKcrlKq2Jk8z6T6Absry60IMnoIRfpElQ0yYqwOLB5lA+iCaIfkpLsNzpr
Og0LeFNC8mh4QocYKItry0UvxPSxYZY+ahQs98wTBdSq1fiVQo0Q8+cuFroSQUEeJJaNlxDE/Zda
TfyjS9roXNOy/SRUry1GAThfmFTLFBll8wE/OrwMuLaqU6TK4RdCnUXvTD3Kl+sdB0kD36l2UWH6
kw3b5ZGXi/njDQS2doVr3D/9MAYPNhv19fsH585lCkl6qzy3ib2ugwBzmUdDrMJFH3xL8nMzwq+a
eTU5RCSvL2EExlmOgJj2VZGfkQ2jUo6E28e4PdePQQBoaqLcCZlR501zhcct7I+peoh5yuJTxISX
auG6jw4uq7EfuPGx4Afvs8gnWlyIO47IAcvBSwkAb48zZw6I5Sgmcg8i5rGxodrJlnuf+9ZF72E4
A49Ljk3vRC8OPBeK2DRqeRKzCV/KJpgT4obsANQIeGG6ls9h02uYoebzNx9Vk0Y/piJp48n5W4Cm
ch3L2S6/kRvNY0xQD3z3igmWuI5SQcxwDj86JWMQcHTtc9VNNVTHXPo8eZKc88qHGn0RZBa/KEf2
7MkgSDpeOPeg46oHNnJMUzsfmZ8fQtbpB8d1+EMUFd0BxgG498WeY8+qD0WKa57+uQFQAKLQ4/IV
i8HbCeyTPXNkf4Szsz2j0ApSZNV1wuGruTfzNMNpoDd3w9xlqTfb8Ms0DjA44wX5gLuj8VRGk4Aj
O1jWTl3oBNUmPTuhFA+aVmVaQTshaVFQJJG+0oQKwGyqhTCDginwjgKh/nM7leKhqJbquRAgldLZ
AyokEnDeLWm+b2r0bRdck3yRpgLhJlTZpQiG6KVtC3GO/CBKkV8058hT7RMrx+mgxyA7q0h7KaCU
Q1I2zXLKu0V8C3On+9iA26euKNrq2C8ojDvjzofIb92fIaBHJCER7cOEd7r9BLLcdGGUjo/IhwJY
oUOA2IWXStcnZEIxWgasSUbbQryUOCHyW2jKQf+mMMN4yGVbPdaqdO8cw0mDllzlPvLpmjFi/3zx
59zbO5Cc+tXXTPwc+hr1wDBY/cVwKc7EUSD2sHwOhx0WBbRPSKsf5QwaEiDOGXJPF/2eXQYT7gml
/bXCdccmP8DPElZn0IK3KZkB8asbWePfsuGnEkZ/gfiRQc7GB6Rz0GpsFTKwOv8/zq6jR1Jei/4i
JEywYUuoXF2d0wZ1z0yTTTaGX/9O9ao/XlFIrZFmMRpB4XDte+8Jil8jMfubZ6q8N3KeJeuG5WOF
q02hP2P9jc+SmXAP1u1aBi665mcwrNUFbqW07R7iPJFj8ajeStuEUAS+ca1I/Eeta2E4KsRYAM3F
hm3Fwx4BILeVQzOUgzdYhebaYVC+5CXXHOhf17iYGCr81HgFJQAcT8WHgBEawDnQA4tpUO41KDr5
CY4ZCPRR0LYyYyS3ANLpkAtDqbDTuIIeYyxOMolr6dY6L3ycquNHUHRQKW4TY6PGlnFSCbE+GkRP
tF+67ibrRQvFsQDmGnZUR9SphxH3CytXkMPmRBcoeocJwbUPwG+oeDHlE8w6Wax6JY62qFvgXNbi
EX1ZxjFHbmfL8Z1mlhwcQWqBVkAzpq5AxeVsAgAsEnwZixuJtMLtRyvbirAyIa1Rprtej9S1KJJ8
U6bG8IEukeUgYcs14G/GDA71SbmyRJZvOpBm/+jQ0QVEsYDrYFiTzDdlGnoSoiCruiP2WkcQWAHM
P7wGEtcgxMmscSCmrx2yFgsrJihTOyBB040ajhRHZNI0J1xbCzcCeNdjKCi4XcTSW07BlEdSEima
qzeB/hFhlbq41xZu26O7mBis2mYK+mcQa0yjAyyWxYakcbbJVK271wfolut9GjxWI2RL3N6AWIVa
0Fewfoo1y5tkpfeMeBCg1Ndw2CSBqyp5s4WAisDxlKbGg5ZUBKtZxCsehPWtxiF9ocZZ/AxjZAOU
1zTZFGHYPdswvXRzhihdDChBtaJlvuj7YVeqMgOywDRiDwlifAhLzVoh6a68PGlNsOnb8stmGggd
IgriVdpBFBBincgzgH1LUSOAVzIut4N+NJpYvZOl0G/iDlHRjbKheoMyu7jT5Kg7uOZGuVvHIjuW
WSe8PNZsv0PivoWYJgpKAN1v67iBjbh1FghAPrXqbLv47DqrL5w8TthjFZg6FHN644kljKMoYCKG
NkXoRjkgu9zoxn9GwIXiqmVeH3JLCTe4XsHxoFPSDXa39ErZiD3ouN1LlMb0gUd6jjtSokMuHzwi
zwLzGP5EMrpJGgYjydBiD2Y1FFvUp6wXOpjVDU3DcEe6Or6jhBXvMPkiL6PJ6EbmAq8XleWVtaGY
Dqpv46rj5xtwpEa+3pmwSoMhe/jM6rzblUqSP0Wplj/WvVF+jkyTWyZkuhnjCP3VxDDhY8vIvZmh
Gg5YXr3l1ZBv1KQ0XdEV5KCbpgH3XBp5ettFJxJWIO7nEkHLrrIbq5e4NxRZmL1jSwc3A2rUXk5V
XjgVrZGQ2yzd5/rIsH+yZhWEUemndic3DGnPSkDBfp+ZxT9aZgEYQzUglFzqayNlkDvV4urNRja9
UmDe9ZWaOHerWqlWaZ/ESNutbpckQ3bSkxoY9y7uPhU76u6ymll7lVrDJlIDXMbGwUD1xIRPnYP9
ot7bvLNOkG5EtZkMDMwRu45WWaiwZ8C18s3ABnoPhrrp5n1ulA6wMbAfyeVYqG6UdMFDgeTqK454
fq+g4A9lFgotiNQon5lU4w2KlJrb58juUlTgVoGAh0FegSnsqLZh7oy4Tgky0DLYG7D72w7IVMHb
FmN1pCFJ1qyi8UYzUwyctOwHLiHElofY62WVI/fLeMBR622pTxNTfRqFURNERpS5XJbr1q1OUn5S
i5LscxCTd+Ar9i5yPWUbYVpWOintTSnraGdmJhJWMmCOwZfkWxpLcYRNHcWdR4bCQRiHS02h4gwq
K8snEW47dWXlW9GridNTXX0rhjJwzRhguiwL879VwdTSacfUeLIqavkcpRyvbVp+y4cxvEUZSk3X
sIwLd1rTKkCK0AAKLFVJHMgKwBQk0frRU82EeH2UsJegK8ojkYmyBsanVdxMhgY8W8bI0zQ7Gg4Q
IaCagzpI5g+Wpa7VKhbrUvQ4fCto5bqljEsfO3F0NGE17zpN+EsvcS2WlRa+B3nUPca9HaIWp5TH
riPn8B4GPmy3yBG6Ad0DTrcIuT7Ltj2KMQeGFLl20qLigKpGkuNixrVNC1LaFjYAclVrKHzbuh2s
TIsgB5Rp/amKDJefrk2gNZzHe6VP7fuAldEDFW0I2yaAHR8gfAnqsl6X1bq1AUHoAioq16CkeJMG
45Bfwb4u2io/WIQDJIk6xC24YNGj0mrJqVQMe2syJV6BTiv8PDZR+OYpx5RwfjemZb+uGiu6ybKS
rEu7J/c1yrjPPO1UF2Ku3UsOG9v7XtGNcZ0zkf6Du1R8j8zX2qBa0xwajvsV6yL9KTHH4Q516s7h
Gko4Y5AGR+Ry8VqzxLjKaqNb12mgfaYW3AG7rkbZdbDKrWzqwEPGldwnogoPoYJrqV4ptofDW3lO
ek3exrHCVxLzHa11K6fZyjYYAiQknHBlLZHoHU0VKzapSUx9XHDZJ6wsu8w1246+5Spj6q2RY4Bd
rvHgmfS82rPCSF9RgxmAueTIQ9YZDkCI6uOceTUHnZbYyMI2XAId21cSpPQx1s1adVuZJZ+oOZof
mL7wyVJ5FGK2M3bS7K4760kYTwkxDLQDykh/Vg0p9mVV95HDdfU5GCE8lpbUgelt8QxchlVsmkRE
+7RXx2OUcmUF5wNIDQZa/gViMt3z1MhiT4uDZtuMOhqS2Mf6Bi5L9LGwTPlQSKAKsJSUF9Gp+VPT
VPARMijV7yya9hs6yPRvqIocTInRGnFnbTRkN2ilZ35Y1vGtXfbdm1Fo6SaNe/JlhnbvmtAOWOhM
z7XWJoAaATknyhlPdqplnvQB3L42sAsHO5c5UpdLRKPZxucEIIcai9pKrqCM1OvdTuI6CaiAlp3q
gku0oki7ynIr8wPIdTikqCMvSQoFl8Ko3Aw4Bx1q5ks9XnbuGV+AxEzVIwdh1mjxhfkuEar1oNQV
lrJKo5UYEhMXnbg1oSyuUPGSAGd8p3RD+wwp1/oYDkJ7bPSI3ABwydYJFtiqKO1iNaSj7jOaJ67g
jYkWRqvsEWTQGERGhwPYGJDAqvpbmtHskMeqKXdxRLLNUIX1cVCDQlsnGkpFjgWoGfcLZBgAHoVN
iyyjQbgcWaq9IxskWJu4/9yGSWPhpY8QsGmNHUvCPl1XmYkySIR2f4rmK6R4IJSXmEmzGcJIeYm7
uFiPQ5pvQDlXfEs3IM8yxvZODgk/SBmxHW2C7CU0IHXREeiylAaSHjMV6AUkmooTJusPHSf2KTQV
9FCGIFylVFH9Fh20TTXoyR1VBHJ9UNZcWMdGXoZT1A3ZqCx0r2cQAFPtR5R6UFSOI0C/DKyMkUA9
K1ACKEMRo/czTVe9ocz5wrawLy+RqQjkoDQB6eMk2+l6oxnuOIbMg/O5dUIxDpU/K1RjT6AOrTpF
wIrHDIi3++u97rkO9FT+satUFE0sLduFpr4umzxyCBpv6IKu8v6Fcx3i8Qq6z+oeObNrGflfQuUC
mmcGIDBVhYSIfx4Gpkx2RquJu0awN7B89G1a6MbCuM694RyGfrTXe5PAo9JA4UrJ9WSjawnubjgP
Q18NkmDJh24GODQVdWyzWOoKKs4gtGqVRxlkhNCmHZ+uT9Dc0ycIAexZczBjWuy6MYKDYl/RexWC
mQuci7kBmsTjktboEnXoERF0E9OIuUgMY3UJln5RhBPwhqnfUU2YXaiw59ppQZt/5uiS3Ji5zP/l
VmW95ImlbyOT6q5sEuvURVYAZslQeXGiDauENPX90PNsBROWccuUqFxg3c1ttgm2p2OaqkUMBXyt
GY+Dzb5Spjz2cfrPHO0VxvdJNohtPegM6+tTODfIU5TP2AyEIdShS6RBkVNvNdfiveposai9X71i
Kv0YQgIu4iYCSIpSBvCKypcRpe+6vWRcddE5DDM51X4cqYGiTxiFu1IP6T8L3fpDbVvo4yW10FDU
By4FtOEY5VOcnrbKbDeGWouvxHxc8dwwYwhNxWiK6ePQ3dtRI7YCAP/j777+HMN/bHNwOVioVDng
s0i7eviBGMVbxBfQQDOzN5WCRC0sy3CLyHao3+ZwJEzlR2eM2jG17dG//vtn9vhUDBLAU9nlg6Bb
FBVOaIjsi6q6/d2jJ+GjV7TSKkvswApV60G/LeoFmuEchnYqANmxKI3CrOG7PCbqqjB5vzNEgV65
Wbd3tEPNxOn6oXJGiStXkzXGLoWt4a8CO9ga/53xJCp7lCc0bZdFg9/0aKPZSY0qEFs4/S8jNrWp
FCmvUjuVDURga7GXJYp6Bs/Ea9BDbaUqGu6R7NwVGLJ0UeT+HAz+75ZoWVN188LI9VwHvvygaa39
FhghKoMobT922SBwJqcqZHAsS7HfW+DEcW2ue3i7SUm+rq+T84l46fWToBjB5DyFESpeD5zCn8wq
2EYBmsljWRndGFGwBB69eK3CZ05iYdrhehh2jTiUQ/8ZZPI+y3MAYcLhrQejgjCe/SYiWtb0ShVy
fehjaHkdelKfNe9562vQ/dhQljQLr7gMhMU7JqsQUIcohP+1PISFMYw+dK2NB2iZIDao1vhk25G4
KZAY74c4Ia+FqWtfhBjDoUPP3nKygqv38EFLMa/ExNXu+kTODPD0UoVWfxjGgT0coCkVOS0WFGeB
5nAlBHkxeykjuuDMQS7mNfj6c8D8EXXDRpO1gSb4viy7TZ5oaFqVEFmgXovADznbG7QN1tmwzcKv
UGsXELOzb50EtKGt06hG/XAPGDXq4PBjQCeHjAEwjLjDqhA+LSGxCPBZw06WYS6E0W+d0Qv7Y6p6
rcK9A1DNNNpLxiFFRvKIBBvcU4jqFZFSIeMxK69HAzH20nisAfXJqPEWQjj+b9gk0MoEtzAWm1hV
+l2BnOhNH0LR+pWg/Y0VyyXtwu8jY/o7KbwyJvvYgI8wH0eoI5oO31p38jW4y2/ozloXDkCKbmQ5
0YndCAfgUi99axuHrpRd84hGysL6+05rL/2CyQ4fVYh2wfsXjj9O6wEB6irOa7bNwfY4Pfr329j5
zFb8JJ314e1j8IgLKw3V+bgFTc49O9KBde/HKyCM/CU7gvPKuPCDpmQLwG7Q6WhAK1aDQy3+aOWS
A9GMwR6b0izytAOAguJTlU3jS09xzE3hho7i/gOZAwYsrW/B3i71IudsFaIu3NnnRticXHdU3g2K
YsAIA4XaVeenDoR2z/Yk+DP4WGnugD/JtvUKx3aY0/gmyDM6JqBxiJPBAb5wy0276/7Y78kN/RPY
jjk4phv5S5ad2qXDDKtwyqWIjLCWWoFfWGMFkEO456vCZW7to77ro4+zLn3065wW70SHe0l66dIZ
dn7rJCBVqBkCCdVhotOdVADcQmDI9j0qE9dD69xCmoSeVoFwA9yNILhWvwXtWltScf6+Sl5aoZMs
LAk6ADdSPFj8QQcGk3ZeS7rX3cSbYP1eObET+sIRbufJL313nqxdf0ic8tgsRNXve9OlX6D9N5Zb
NeMpoNPnsCG9YK356SaCCX3ot5vgEBwgmevVPmCWqwTOKomveAGsY/Vtu+rc/GVpo+qXTpTzBE6C
Vw9UMhMhxcK+G/x+XZ5A6TiMHkEQybCAIDbom/cAfm/LDXc+Spe70a49Fqdy15y0DXfN2yVxnO9b
7KUBmUSxqhIyaRQMCKs8ifgV3gPa5J1dLNtNuUmxs96V96BzohviIuHxmr3yWG2WXv+dIF94/ZS4
UQuOBJWfV4RnuK+d0zswa3atdfQ3uQ034KQMN/pe7uOnYGWdmoP4MFa5V6zoPsLsEF/4mqN4S/Ny
8Z6DeZkyOWQyZlYcYTvDhF05tY8lYFwv9JY9oe3TH5oT/9d8kqWT9rzoL336JLop9mjDnAgvG0/s
gd8qn/kR4F1/WJk77YBZXsgZ56yspiwPTRh9RlHM2vc7IHFvqxuAUNbsHgP6wNajH21MV3USP1ub
22H9qwAypa+BTtoQCp2lPbQ+XXSkXdiLLCQsM7FvSiQZKhJDf/o8RbrmSOrr5qssa4dHw0Lwm7tZ
GJMgpbIaNy5IOe/rFRq1Q+Rqd+a22gCEt9H31RMcLf5k5so4NSvbbz/TI1DzOMyBIf6nv10fvktX
WyzDaZEjisYGLH0Y82WQldBz7jaN7STpLTinjhyXLtDfpNsLC3CaW6o0VMAjhntR7Y2v8Ud4o+3i
DV+RvXLDfOVYbMPb6L6+4btg4UCfW4rTbFOAMWGxWodByDtyFRtg/kfzJb8rnoK3sPNwL/Kr1UDX
wV47hH+6jb7AQp07d6alDWbkQtAQX5o6UCcNTnLVer1fb4GfQehP3X7Ve9FN+ZVu4bX2ASTiveaB
eYQ98UsXqmnlIx8tzim649Av7V7zPLwJ0iXjhW/bm0vzODmu9ShEI6PE11V+5ZuOiotos+6PDS5C
tff+GOFEyVbmZ7FOj5bH9+Adu7h8OvW/zE/23Mffvn2bHX9p4zmtlyCG0nzQOoR01NEcCowDyuqN
2wd0IbpcKlSdt8fkDA+VMS/S9lyhGD56iQ7bnyhZKJnOHYdTk4ysMNG2S7BCO7fxlRPxzH25klt7
lZzkhnol7gZkN2Bx8OOwyU90U8Ne/vqun/usyUkcD6VVVxLT2MNEQFGfcuWjGBZy2JlnT+0z9LFF
RxjwhX1EdMgHRU5QCjcH1eP6T587OKe8/rgHAq0Y8dv1k/laPxrP6jF7qPfBqn2O/7LnAYWd38XG
qT+GFuQZHRO8CbRfLw5L18iY34TvTNGdPLIXxDW+yzQX9tR3efhHzs9y6E9oKtbBq+a+EyfxHt+P
qYM76/Ez3q0+C2cVO/eRh/wHurSuvaZwglSdrwgpXuJ87Z/vMvf5+tjOXManhhqxLi3L7lTcgQC8
c0xa+b2hfFx/9lxi9z2fPz4zVoBsigc8vPCLL9BzZOEAZDY8lQ/s3n7nN80WZAFf9cw7uRM+vBD3
ye828XdD+8ebB9AueFVhHk1wBaK2Rlf8bkBL8PqHzZ00313AH48PgoSaZES8DZ6gxeB3x3gHB4pt
cFBsZN/CV9bqQfM47jwZzNvvr791bpdNrvUmqENUL+BHm2trLXyMgwAIy4XIdLHFhKj3XZ7+8UVl
rAjItmHAxEo5iYO5j+/yJ+sgd9Ut5mgXnwCfW8iSZpbc1BhCwoVgTMzz4NmlCwq8k6V/r4+QffnO
OzWFgEx7BxOa80fE97z4MOC9pyUe/GL81Midjv+jS7nmxX4vxks9X65+jFeWlICyAtC3lyf9BIjl
1nZGbFbhqqfaD/5c/56LzYHzW87X1B9vsVEEhXgpprwsBfzBbzRgZWNARImub8kIz9g42iSgoNpZ
6V1/5cwiU8///uONJgeBukjxxiY6lvqHSY7jkn/bxZrj+WvOC+LHs0erB36S4GTl2JdZ6TT0dQj+
lJDsSAPDrbTPDHTowP7TjAs7Znb8JpdtvW9UUwRS7rUWiR9XAMm23SapXZMUTqIoGwOQQDv6aBlZ
OKvmxk/77zcqOeAxRY6QR4wQ2gCAeZ0K/en63MxtnEkA4JZCNFC4z7E6SlwjbR8aJVvIF+eePbke
hHUVJLHGra1ZAquRy1dFTxaOgcuPplN/gAHsZWitt2xrl23nE241NybR84Ufbp1/4f+fpXTqDRBY
o5mjxcK2ra6AJwbxBZeRRAH2BXoJUWVF/zplUFeWIa112gbqC9yAtFWXlcoJatPhI1QSo9RhsjK2
WtSEfmMEIK4pILO1CijKjUHSlaoIfRUOJAW+OtXvGy7j16TjwX0bEAbQkFS24GCXNymLa1+1QbzO
oDawtRp4GSkcdMah6XM3TnjsB12QvrStpe5SYtubpqrUW4x++ChTAcJDFrON0O0YAk9j1ToQid81
slR3TWzRLQCr6otZViMuAl1fvZtJHoGvKUL7Pmv04YY2IDCINGfHYaySW1ar2qOSKaM7qMgJEvBM
Uo9EFoQJ0GIxXKNJoGnH4bzUj1W1wfihFhRAV3wV1yXFhSfv4tuBdbDL1S1Y2Yu2qlvHzKP+vYXp
LbKd3DBWhbTJWRUjGw8DA1se2G5500OcfBWBufF6felfzllxq//vtpJgSyuYIawhYwRqPXPz7g3K
TsBKgSJueNdfcnnvggr+35fQNOChAFl8C9MM3DQpCON6V0JmKykWUWwzi3USXrF6oRoEfgLQ5i1b
VTRqNmqVJOAKFx0kEUCVi/JaLlyCLsL3qErt8478EXDTMQvyUcnZNoLeILSjISoFcqCQJ5XGwZb2
tbYvO452QTygnSEkuPVQPOLQtGis4DmuR8NwhGWlC2nC5eIKtSfRWGO9qYYsC7ZNkQj33LiDKWz4
yvt4U6V5uXA5mws3kwgMWYykszNmbweR+lort6meLMSauQUyCcDMCKICzcpgWwxomIGT7YQCRDzL
XJiwuQGaBGECnm5RyszahpkuIb9twuauvhNl5/ZltJB7zHzD1BcoY0HewAaDbZltgeUdOJrsNhDO
WDj/Zj5harLRFiH6KkoRbDtux3d9lxbPWUfpsYZNzD34F2xhKmZmeWqlQQ1aMyWz7a1e8Ns8NKHo
t6TmNzdCkzAgmGbGDZFQATVpucZ19VwJpPoasNMluT3rchiwJmEgG2lYVall44ToKxuCn4pxIMmZ
A2MXimfAWj5w4EkpoKHMo4UCwNzMTIIBVcfaLGDrBWExww0A87Ah3qGmhlMqz9fj50wSQaeyu0Ix
uUEyAONLwYJNanG0HHpoDzvA25on8NDIOmUMehSNE9sSdaTKrDZcTVoBR7EzNzgGTSxCTZLIIx8l
/VXCQaeYENlEeFhuq/ugHtQbgIBhiFuoS/CFubmcxBtuRTrnZmFtNdbcUc0mrhLQTVG1L2MFYJyi
xW4tx4VzcG5tTiJQZmcJ2JJAiYUq3WY18Qohj5X+GzwQDozvO9aPA4PqoENxJM/bMw6hZf9oGLgF
sPzX18fMnv0/aWAb2LIWpuBbvW1fY9GC7jwseUjMDMxUG9gEXaGwWwjqtixqHBCR920E20HLYAuS
jHMvmNxAWBuyeARXaasDMC5BxYGvGnDdbGFs5h4/CTqQy+HVCILAthqG0AXf8cxSEeh7F/SX15up
oUeW83YcYbu5TXrlTo3Ee1abd22oLZTOZuLLVBAYNCMFNg+5AqmXDuZW8AO6N4qe7HhYda+sGauF
Q/Jykk/Z5BZx5gbSmJfK1srr10hjn0YOJmOv5qNj8hZKLsrg9L0sPbtMl+L13OxM9jiDJSKMH3Bz
KesMBl5Sqm4KJ21H6cLfbexv1sOPnRfVPSVRJQmWbeeAQeX0ZgyxgyXThLkPmNwskjpsBsj5tvtU
pV5utiYc7aOT3iyhO2e29lQuWA1lXJVd1e6h/C0caHvA8Mbq7q/HjZkfP/X3EANk/i1Nq/Yhe20g
uiDK/dAvnFnfZf0L6eNUJjimdt+GFSd70Tf5NqwHId0hDSLogYF/agbwFKeWMnw1+aDcJGM3Qsqk
rjKH9G10q1Nh3A4asEJuCjDlDupl/UqBcpRTwqn1VFB76NzQPoeL1uiJDSqrhRMXmSQUiq4Pzsx2
mNqGKAS2daNVDvvOguIcdP5XIxlWAecbYhJwKC31bxAGb4NgC6fpTBmHTqWIVcXmGYYFI1Z00NUS
AX8E5LK0HWtQq3v4JJiAznQQiPIClFhALU2RQwV2ZvngYrCFKPAd2C/N2+Q602Z1aFgGH/cB6wfp
QDaTUadNm3jwggakE9Aa66/B0tNP6Mw1aP0zUq64XQcHuKKJjTbWEnIsqjhL9XU7q5RAY9fs2DNw
5xHKDKegkeHGOWmPvaTxh6yV9KMDsvRGYaZ8D+FI7oD2zgcnM7tyrw4JKF6gRBWaQ3QIuauY9B0N
gmrLCgIpPDWguA63+TN08fNDpdmqR8o2fTHUPN2IqFFhmQlGp5ElsS8SRWNubGf5Oif5S6txc1/g
GrPSylJbS1uauxo0NijBGKWbl7297vHhqybWAneAdrDHmzZ1da2BCApoUR7MDPk9jpdEdyBMAYzD
KNiRAyUNEr+qbc20zcEhHHS3YNBMS4qmuIvTAelBMUJkH8UmtAbKyMxA7gRZp9xW1aCgLtjEdxU4
1gDKc80kYISI+s/1RT1zlky5XjIKWjOz4R1s8/JBlA2iCY3v1Dx6sM3h3/V3zISs797Mj4hrq+Yg
uoR34BFCM6Mx0saPQURdyELnYtbklGpLW6k6Kdo9M4Xm0aIMnLA0K1y61d/htOhUg9poU9Mua1Hv
a3V4b61qh3oS1Faa4SuxmXd9kGYmYoqDtIVmlUDV1/uKvAEq7QAkapGvEGv/+vNnLs9TBWldGs1Y
UlrteQaBR4HoCetz5qox2/F003LrcayKl+vvmvmWKYDxrFvXq1ZubVlruWB8u1l8ykooGaRLMely
Vvd/OMZRsdsUvP19i8PVBRMPvtpinUNwMi869Ado8nn9S2YW1xS5aFdhUEkLzYea1080TTcooazM
TFuY9LnHnwfwx85AGahPUMSTe4TPxIPI3biFRCa0GqqyX9geM5tvCitvFR0pNdjn+2K0t2FhH2xz
SXN45tFT+GJbqCDLMNnuFctifxMoaN5nWbVUw5p7+vnff4xNmStUVcL2XIO33iAZ5pFgSb1+btgn
IcMWBNh9ayR7M0xuicruGxuYrXopC557vPbfX96SYByYqOs9iT+GrnSJOOjwEbi+Iuf21iQvtbKo
HjXoUiOY3kXiocxQoWZ/OhEvPJ/NbK3J/RWJxdjwsWkRhyoIuxmA7ALi4hS9tiljcqvUS1nMzPxO
EYOawQSvVZw8ZwlXSuMd5F8W8Ekz3zCF/+kQZCxQiGj3uQh1rweNckUUG/oS0KTwqyh5h8bEsLo+
HzNxdSrrjImtREFssk9kdQc1JNspyFmrdQQGUKG5p2v0T22T5+tvm/uyScCoNWjdGqlB9moBfRi7
C20vs6J3A7IHG0DdgAisG9W7/q65CTov7x8bsC1joRlRS/aWqh0D+LVoYfNy/dEzO2QK/oOyrqXU
DBsw0TtoTEbWmS9ZKUc76O2FuDc3UpM9Dpu3IIROHdnLXh6DZogdjWTblMo1tAzubSj/LWyYy8Ok
fSOQfgyTCf3npgh6vlfr5E1U0L6EJOhvhkmbAqRSS9HqATpQu6L8q6B5i3KRCkLm9YfP/e5JIDHI
YKqWzgGSG1EIbXZsXPJCujy72jfI/seItNDuqMcGPhVZ0YRPQdeaR1PnkHGAuebvRmaKg0Jztmxq
qKXtar1Ggp154fg8ErGwdmY+YIqCUmVHenb2VUwZiCdwrI6gXlpa9sLIXw7h2hT6VCUpZO1V1d6Z
SgY3ZDBN7Hs9eKiiJV/Imamdgp50xkkDcb9xDy20dm2WyrCqaiNeKG/PPX0SF6huR9BbLbBwIH8B
cxlIhIIm/MuhP7/0x9qphI5k2oKnoQq/a1V7FRqkNXttYeQvBwVtClYCzScr0yKCY2KKUImsc4RE
aXn2kYUCVfx4fWPNrR7tv5/QghwVGGnJdmM71hBDCog3VpDaTEhuLGDB56ZgsndByspppfUDFCdP
fDzm45/f/fTJ4T82sVFAJw82O6BRopKA8rQtb6DKvtCXvHxYalNAkjU2WYDbSwDHGpBcIM7gQ6D+
oc/bdTck0BeCBg80xBZO5osUOKpqU5ASoWBSFpYu9uIVxaT6zX4xW0fJHXrQBydwyhv1Ub4/lHcW
JHQerg/gNwL6/4slmnpeeT/WL3xsxhEqS/WeNm3vF11haFCWstSzKKkGo1Ym62emS/srK4Lh3QCe
3kcdj91HEn0AqNN3qwR0OL+q7ChyWJ+WaHLEVfVVST6c1DrV/wWaAf5pXxWtCzeb9pQHsaE6TQ04
/R72AOZNNNjwPdARu4RbQRl7CWd+efLIlD4J+UFimibskQWtVjwuEy/h9ENCKtjV7RQC+dm6E3Jh
pcys8CkeixYxEayrz7JqFjjTMIWFNsxCFJh79iSABVTt8ywV1T7vmn1Wqy9hPHxdn//LAQZlgP9O
/9ltkAOFQvZVG750gyDbvA5tdOBZ6cXgEd+lCtTQr7/rcpwhUzhOLK22DZoaSXALTV4hwe7uvCz5
+7unTxZypME9oIbe416M3CW88FTjWUAi8HdPn9xjzypsnBKV7FPBcLG0AcipVKNf15poF7b/zHK1
J7MMTawsgdOAsVfocGtAuBiSnsJLmY4DJWZ/wD9Zo43q/e57zkvtx7Yvc6GIMbL6fak02TPU7eNV
V3cQEIbO//irLUGmoA5FGUIokcIpl47o60ko6yx5ZM6tpMmJxXPtf5xd2XKluBL8IiIAIQle4ex4
t9t2+0XR7m4DYl/E9vU3zzy5dc0hwk8T4ZkRR0uVSlVZmXlfJA4cJf/TuE9t8RavQRGXDEK7qSZp
NiRxkDRPrW7vgfzfB0m8AYJW8Q7O4gSTQAz0vT3QLi+L9uYEuNUQNknWbxlIYjbtmR2exeOKd//a
cVg6okNBoKF3GB/CJFJ/wekWylas9eYu7IEO50C1q+nrxDBQxZuUX5YdHvYelcUDd2K2xhKxNAHN
qCPiqjLhjgxZNG5BO3dH+vj+8uovlHcsVzPpJCt6BlJTGRKzFteu7BRQ01UOBqg5nvdEsQk6VLn4
MXetyjZEmWaQd15y2xi0PzZFDzqCguWvRSLyUwnq8w3YdsCeTXPE3gocpEfSe/JhBG5nLzMVQ82H
2a+Xf/vS2pN/rdcRTWx0xjiHg2dAUWUcx20OgreNgVT8ytH5unhk6VrGCQFoTM4eOKe5elECesyS
17NfDJB/8ehJDiT3bXe8c5ix1v17Xvj/D0UsXeJ4cqSpFKA0J0O+0ZH5lvMqqlswrq748AXMr6Vj
GIaojzsWU35ynSjIYhpERrsFEtK3xTPICLc8y+6j8lWUa8XhhRnpsIaiK5IGTK385NjQMDB+lqaz
k+JKpSth9dL456vkkxe3IDglpDnMoVndzFkBYWUHMvchB+n85YO29AHN/kgSt6ntyCJs0qs8A+jU
fqlckH3XK6dsafzz3z9NQHaeVHlUuCeeOH5D3icKpnPn3anzlXtuwZ3ryAakBEFDBvJN0Dq+Re0P
Q9hByxs/MseNa5YrB2vBHHV8wxQ50ol72ErFfiOGAl33HxcXx+UtWAgLdFBDXqPxyCQc6hYoGna/
u7bdNfHot91TA4ZWI/l9+TNLC6VdqeAOL10RuVYIeZ1jf3bmM8n3nEdvbSfB828UK0dq0QrPq/hp
zwdag5y1R/5p5pmzSZLkgw9QCWj476iMXrPCfIyiIoxAWAMFsGFlFRdK09CK+verPSFIYLDBPcEF
bFXJ9pNygrErIK8R+ZYwoHriJvkGDFoMEp5Qo/GjRq0EQkunXIsp0HlqCTEYkHMYHl30wKVgOJcT
+Dil/c0TqIUSYA4GbSkEkMKiAPV5T2kHiPpwVQLoumJIC2dch3HU0xiBPWBip3k0VOBAQ2DvQuvk
ZvDaZOUT1n8pyC9uAB3OUcwma00J7sp8gmyPtIp2w7x22kCYhdyM5uT4qlfRdq6tBqwnTJShO3lk
L5WiBxOZbWAIY/IqTaPY0B40272V2n7OclBqgzY2oKq3DkauUnCq1Q5sh0ILrBurxG+B4LpNBhcS
WEMhNhAmYaHTVEkwTg64t0fF/ZgnxVXLIBJGGk88zcLtb/MJ4Hjo3HZPSnHxMNltBbINl0KGisfH
vCq9fTIb8dbkdRKw3h6gqGW0m8ZI3gW3u41XF/I4Q3jEn8D1tgVcfth2UZGGWZT0u6lp1Q+gPudt
aoMFLHI4gPOg6A3ACz09Q2YshhBLPYKy1IrAF6/A7iQhy80ET49GlGPUpuDpjYw9+wVid9E70CDS
Ay0t9f52qZUekYWP9n2On98RDnQlpA3iXVI6/c7m+RgM8Zw9m3Lud7lSJvjYWXGlGgts5k1qPkEn
IdpwCCHcx63dPgD1wKE/BC7rbGiKF8W8D8OyOmjlQfvFaDI8viOIRcT5XBwYsTjCocEMHacgAaDf
+RHExOwlgQjEr1qY8TN3e7rpJVQHvcm8jbMy8+WYpTsgKuyDauXf2o2sQxYP+aFwvPEI9SPIyRG3
uEvtZDokRYde2RY0SeZoT4/d1GG/rSmzoMAnW2g8IdH1Lb+p1xQjVsbobaBVODIbwg6Oi5n2pj2A
dt6JjtydphvLRC1+xY8tmKEuPDt4eaPAPuRAuCk6qck8sJ5CiGyt6L5wC+jCs1ZTASydGA68ZNKc
YvBnb9ySTtC06AFu472ztWUrVy7/pbloVw4q4dBK7sgExqffCVQb3Smc4mploRZ8rg7e6rk5p935
TuaRPfm1VdU+KJMeK+mU2w4C5t9zvDrGqh6ahrNBNuGQVXdxKu6ivnlOo3p3+XQtzUK7K7Oo7sEv
3QHCVd20/K5o0SPrvsXu8+Xhz5ffV/5WuxTBny1RXKrYqZH8rrTSJwhsvX9vaPLvfQtJyjizKYfO
ONY6K05NtFbwXfrR2rFJySQQqUD2RGTeI0SabsjUrlzUCydSx7RMWW5LxBxTGFWTz2tQiFjFufvw
8pIsja5f0ipVk+X2E0AgDNow584y6JKAHOpbw+sgFrD8W2ou5zKEslK7iWPqBjlao3zB0ct1+RML
x/H/YCxQjTWKqmCnXuTCj6Ppw7GGJ5n1ts+MtSbghWXSISy9kTZpw0kROuTJFQ94Ao58ZX8Xjo7O
mgXVhKTOc6sEQ0Sc37qpGKG3K6x5ZYMX3sy62HRHoQ+YA+8QihZVgolztsX7nIK60/OjWY47Ftfd
aZQj35dVZa1MamG9dFxClHkJ5D7UFJYd6HxvofbmU7oSrC+NrT0wiYs6cd7l7GSj+VCR4t2as5u0
nFZyMAvXjY5FkGD3VIYNi8jHHxKF4rH/A9FGP0seTfd7bcuWzkIEMVkUjuumDOuE3dqM/PLK+qp1
6O/LJrG0Que/f3rNpBaIe0Ve1qGI+BW0I/d1WXVQphz/XB5/4cjqyAPiQsyqT1DEgEbLTerQH2hg
fbo89NJP11x0aTVZn1E3Dxur8S2Ozs3Cr82VdVn63ZqX7ntQ1Tq5jYqf6g6lYIEUzTcPpfacapqo
h8xMguwXYM3A/vhx3AUMbfyXl2Xpl2tuOgLRJEi7HX4SU55fW3kyo08wNlZu9IXnvA5vkxb0gbKK
5+FUWQy0gMaBRPHLlEpgNMutFzMT5NLj9vJUFnZYp09F9tpsh8jLQ1lHQZrxYAZ9s5WvZWcXzFdn
Qh1aPrQM3b3QtbGDMk8CMoqz/CbAzpVP2BR8bxbn2+iTidWOB61ZIGbDhDA0rKZDeedRBKWZx+tf
lz/x9UyYvlCSoBhoNXUTqiwCMB6iOGW8qVu698AQwdbuh6/3nunrJTt0EPdN1oRkcj7Kbiq33Brv
PDxfuhLZgHZEZ1VSGivn+OvNZ0RbNpUmAkIgqRWWFXuDWNA1gfTMJradNdjM0qKdP/xpX0xeJeir
QspomMWm7G4zMEuZgIUCYh94Zrpi7UtfOZvpp6/M6YjUfE5MoLpuuWg2sQVap/hmpj9bb42wfmlj
NE8YCzPHYNQMFRi3fSoNUOR3NKS19YtIdNzUkMANqsxZufa+9jBMJ+2XnVFmbPCasLTkVancQ9yo
b2Fd8JD+d7WitqhUnA2oU5bzdojBBwJmncs28nXwBzWpf4e2E+g+zwQYuKK8NiAYl0G9xMz/Turj
8vgL51UnnysgWkaSglrhWcM8ctVjntt/ICu18lBfGl4LZfppyhUyIRge6gD2VD92abxXSbTC1r6w
pzrDXBkTCSS06sJO1D9Tbj9kdTOvOMCF46mzyEHwV0DTxq3DZoYWywxX7r7mzuAXLcQuyUfTfq+R
UeeKQ+d0nA81oLToBX4qUmb5Qo4vEaS8Vo7Q0iJptkyd1lRpDaXmROW3xMv3VUVXPPjS0JoJ96pp
5/Fc/het/WMU8spTdIUBaenk2P8efFNOxGgokJmyRiuOAwHE4b1AA+blY79gVjrxWwVhxQpilF2Y
oH/R8vtcqsOQsz7M8tI8IOuYr7iGpVOk2a+JXp2Wp5MJBUTn0LAymEcIOSRF0vsSgsQ+rUeQYSVr
PFsLG6IjHluDm7E5CECzkmKTQzJ9mtc6ehdmosMdq6kpYMpozCuN6gT+nspXRvfsjqByIawOhhJc
7x2vVqxiiStDhz+2hnTbFrzHSPGhV0PayimhK2uzX+zMWtPSsd8DtGRuMjTo/smS2ERSWXRbM+/l
bi4p3bbMm58vn5alVT2fok+3Yd9Z7lQ56NYcJnEDBeknDm3g7w2tXedQCzGVC8A2aAAJaliQab0b
bbXKqY0f+P+pJqYTvmWRkzc9MuVhX9/S/hnNlCv2s2Cd/w+RJIkyawxsmknIehNa4sNN3bjby6uy
dNY040cBbDLnmVhhKyESh1YdhLZmikR8Pm4sLw2KbCXOWfAD/xWuPu1s01tOz6A7GOY0ujcnGxqM
yA/5meX+dr01V7b0Ec0HoBziZVA97UB+x1yoU7bgdEuaaEOzATzTbROtuMyF7+i4STJMidOMaPod
RuMNGtOTdP3Ero/uWi5t6QPn7fq0WiB0xT2rcN220EYOnNjxXtWo0jBuq2wLbbo1Coel75yj0k/f
KVlGPQ/cRqGZ1AqVNegUB7FAE52RjuLUIed/d/mcLYS5On6QZhz9GGj7DM8qcblLj5X3UsdQDma/
cc3vLn9kwXvoFG5pz4hjlLjg+wJJ8dKzfqIFd+3dvGCIOodb7GTo7h9bEipuQuix+ZWO02tulo+X
f/vS8PoFj3w+VFI8O0SH24dlpzXqOerWKKa1/oIFLlEAcP/d6zyj4wjALwkdO8uvjDoh2yZS9aY0
CzDy2v14aKQFcvIoHo9law53sZfzDXCs+RtVRv3qQrr25Hke+eZuabF81pZ49xgTCV0ePXUF2ocZ
XSOMWzrXmiNo5qihcuhJOI3ybyvarUid17offnMIEF7esK8/ATP5dzm9HoqqkLgkISQ+PywZBQpv
0dYxf8ZSrFxZXxsN1RGlKjHmEdU1GsbZW4m0huqjfVz8tjxQD5P3y9P4+txRnV/MSy1ApPPeDnlx
Th8GRjv5lbPi9JcmcF67T+5FMgc6tqyzw8wU970z32eF8V547DjVVdAOUCS6PImvDZ/q2FKjBKtc
SQUJIwbKqLkH2F8Yqv+WaVKdTKyD9GsvFXNCDnLfKE4g3Ih/JvXKLi/tgGb5rufEyhGWE3oROoGb
NPeuVCaiLTWS8Vv3FfU00+fpWYo6Fw5gQi1a3W941WxM7xCXKzn6pX3WTNkDqZ6bJXkezm5i7KKo
6rcOJOGv+dB1B4Km9l3J3e57nhi//N9T1bR9LZCYAZLYiX0V/YUMOMoP3ztKOqYU5AgdutTiFu3r
aRE4EBMI0U7zPSoqqqNKXXe0I3eGl68HgJwg9fu3k/Fr1dI/JoDEl41hwTHpBGG9aKzBI3gqAuUE
ms/yHsh9O2CKBJUw1po5lj6iWXY7mcYE2ogpHCh78CKQH4r2gc3JSan6e4dKpwqzO0NMNgN2P63u
zAlPU7m3PNNP+r8quLxSC5ang6ZchwFqUdZWaNEuOSoFIm/0qnv2a0uU/PG9b2jWnXAFXD0guGGV
TaU/cuiGDwl/qfOsXbmIlmahGTeOlFFyNJyGaNvcxCM/9kzsamuN9eTrqh+UxP+1tmKg4NBJCWDu
XWP6vQBUpYiaK4Tx16ll/qRYQeg1ynsFDeiVffn6UUJ1IKvVn+NfBYaTuWXNveudm0Tb0YqPyuXd
m9dV8101tnhCQJrQ/Xt5nxa+qWNZaZuNdgcRtnBSlrhOOs+9ikAt8ZqMYGAPBlLnWxb3cRGIsWVr
KeaFrdO5u2a3teAd7T5E+guccHiosJA5and5SgtemZ///un2Nea5Sw0ikHrppAQJ9LwfxQwluy7C
26u8n6Ny5ZpfmobmDBiPigpeWZwa5l6JPvkLJtY9JraWml2ayPm7nyYSFR4dOUHfbWGXj5ER/zGK
Hqr2z0mCXJKy1fbyei1N4xxdfPoM7/OiHcbBO4ExqBL36fg405fLQy+4Sx3lGjdmgsfPbJxy72by
rnqE92hxLLL37w2vuYB8NGxjSidxyvDLzasccE/LurU79r1LUefoYrUDGo85wQYk1s9KQCEGRQR3
xdoXll1v0UtrELfQiIARI7GgHcWryM/t7E9hrPHdkP9acv4/O0O5FjFUkhVolxMytOCNj1UxtRvA
gUkgsyG6HyV9AI7N9OOx+CGcugxKE7wEbWYXe9uuxN4DbvHKbBuo1hig2zuAjuElniISxMR4HpFu
OJIKFExZal45xQSFtDnO0QBYZKDBnugmEs5HLWvlU6e5LyNSHiXL4lBANnuDdLQNqmZ6pnEiv2Ig
Bnxe9O/OEIGpW3r0lXRmtUnrLgsGSZjPJc024O4pa7/oGvz/6FuO/dqx2Rb/ESgOOgeiOb37d2YV
7soG+uNB6XqVP8eA+rRzA5WdyRuDMfamrVMzqFlPk/TR7JKcsqQc99JoPnJTZUCiuvGuaQuxo6TN
IYyOhygaSFmAtpI+D84hK+ojYM59yL2WPoyGYeSB6B1oGbBBXI/KFAFSIm3ti67qNqxLOz+GHLPv
zSBbRsPZ/Zgx+TYPZnw3e/Ww72cXwNC6BaIH53fTWK33BBVY+y6dkAccqF36KDkYrd9lNQpYNZrF
bhthkM5XVs1f7cRrT6mqEHTGfPaJMU4nwpHRilIvD4iRfxSkBAk16Z0A5PJA/6UN8ev6TPjkko1H
nBsPEPRqhtwwrT8gqfbUNy1gmW72MqaK+UOmWl/RhL+WvLMCMPFBG28AhhadHtGuoxC+ttL0sZsz
L7Dziuxzt/tNO3BKQ4zr2QQ5r28l9iPt3XZDkDIFgjIBs7RKoGwBNGiQGqnpe06EgzRGNVoRCFju
XbTlOpX8aEl360YoQVNeg5Z5LKqA1clfj4HNVNTdbZ2rPwBPHtQwpH5N0KKTZtUrNYaPGNW/oI7K
dOtaFWDfcz5LiEsS0dyZbkL4RrXR8DNVLTLkJiPbtCvULaBt3b0wgDRt67jYTj3hQEZyta2SCn3C
4MLaCq//OUxNAxaxKN3CRZuByOR8GlJkD61kepNVM4SO0Tu7sWvyTVGCMMy1hXmKVJ6BBCRNcKvC
1iUt+3NP/A3JSuiTz3Lwc6NAqr6fU7/3kOqaC1xfFMqUvicRbJQ2SJhkN0S4MQVsbOqvM6N4zjzx
2LOxDrxYREFsVNRHJ/kv1RUgviej3LKSTy/g5oeYa6TUtWk2xhbpgfJXYcXzyXS4t3F4lQY2+moD
2lrtZnLNepfaU/dYSPsKaOIOpX/7HiioAmBiE2KlXffHloV9j0YMY5NHkw1O/bbcdQb/aXUeuAZb
8uK63RsxUw/TconPquJhOufawOlV+Z4Rv7pyeIpp8sJMWQccU8SwxbtL6qOpRHMFGGC9UTS1A2PM
W/QwJ2jORNxgmHsK/W92AD/6EAdN7kzTpi8j4H89y+JyV1TSw1bYBs4/GNuzKzFBB31Gjq/eTFbJ
Xjgodvexm5cPeEy5odkpb1tVKQtiGSNfmiWMvLeMFwfANrJ7OoNndFvNpDqCB93u/Rrnd9vGrdgM
YxGdQKxLHpkau3t0Hbs3agavtbIzcmh6oHr9wu6hQpBB2pU8W1Pu3HuQMc823KJxWMMB7riUgbBw
hmkLOS7whXsPFJfBbwt50H7DJi7Qn0Z/s2KWV7yrsiM8hwKjoK36WyGaZi9aN9vGUP0CnjyPt1WW
pM8W71MolaKr/cR7IncD4rqnsUqt5waJrZ+8n2bHb5E43MZFSbptS5rqSIRD9rHhKvDkiWx+dnOU
hJ0abivPstjZGCaoMJ0JHAt0FCVI8tQ9yIucUwNu/51NAUwckG+OfIWacrSFpit5bowiO8xznJxi
i8H9xcDAyBQ9O257oJV7Mw5m4w/11EHwHEUf1zG6fdIBcN3Y4Essx7g92mDfC2jN3cBiJd10glVY
1OopBvU+dsDgvpzSazE4Yg8Oe+m7ovjhxS45xYJCt7XMH+oz+4RlGmzD+0Rt+iR7waIMP1KjpCf0
iJDNyKfXOCpBgK9AyYyO5hdw0RX+qKT5rsrafPZsUM+w8sxaXCYb9BaA7k8ytDvjYtwNRZqfqOlF
fpLXVuDaCQt6Wdf3w9w3H2464d/yNLriM6TEo1alr5ejn4UA4v+w0IWhzrVvlOKiBwZyisDl8EYl
+/G94bXoFvRRTnEmrw9jz3mO3B4aX513nve00ub2X2Hvi/BE55W0nWjupM3d0wxKAT++G56nXzYA
3dfJj/HeeLNf3dfhqbvvrlETe7g8qYWAlGmxblyz0okT1z1ZMYgD2qx3lc/S2QDEn2dxoOLUWgnv
FoJ3vbOmq3MK4T3bONXqvWOdH1nGNk9yUIGiMan6Zuyut9ZkZlqh7X4AxRRaIHepot6TabQdNKWN
71EzUqa95K1qnJDeFe4pz7u7ysqvYzm+kU492IW1UuVfOslaHN9VFoGQmO2eEnmU5WuR/Z2NYmUf
lsbW3vH9GKFHmCDNCG3rg83iLXr69h0uve8dKC3EHuu6iDk7Y10nSBDCkUd+1ZmIsIR8bfs1LbcF
onWqo8AJmYFc4uhfr4x6wrXWHM+E0Zkgm8qmG24Wz0Sh9U6J+9HNHwmZGtDJg2ZkjgiiSZ75Tf89
VkW49X+fi148tjUB2hFl+pzustaat1mLFlujy9Odh96Gldf12SS/8A46YFzxpAYiAK9fB4Sa1xYU
UoIyAi798r4tja55NzzdZ4gTgZQl71IEhx81X0lLLQ18PoefXtNqjnIYYCZODih/7/rKnjcjoNy7
yz974TTrjUK9J2RtTI0KczGAbkOIdAhaZYjrGSDlx8vfWJqBZvBgiyMIjCIIybq038uGFkfc3s2f
742u2bohmrK2LZxkpmh3F9cV26NUkn1cHv3r9bH+07T8tPrnVTHb1CrCzHkm/V05Pcrmx+Whv3bo
FtGWxUInWAXh2wo5bPMX6onvkz0BQxj1AUnaK+UUa50wS3PQVsiCLI+aR885FXFzH4/khzKaLcnJ
/vI8/iPK+X/DsnQw4azQ+iXyfAipiL2wghoDovNSHNxiqM7vcC/D+9CycGwN9J/HzgDGNzXyRz5Z
5otnup2BNhfGHgZoqe9A6tnsnclS1rbsLNLtUfAufsXJxIwjH4F6BVxVXgvUOrd5ihfY6LX8p4c0
51VriWwP/Vbvo3Ls5m/X4V2iKFwmknf97y6S+bYmxLuKRYbsd2vyleO9tI+ax05pUrtllgKtltEQ
sozgSZa/2IQ+wwbkZ6W7cly+jjQsHfc4T2nqoemuRO9u8gwqroPy+k0p5AOizuDyTn5tqJYuuAvh
nkjMZ81Do6yPwjQOSFevlRa/Tn9DTetfN+ZGkQ3mjLEKwWgeH+okhtYUOXUcAD/FDvlsPkE36pRA
/sW/PJml9Tr//ZPltt1EERBmaOJpXkl21UxeIDvpj+Lv5fEXrEpHQQ7CmcDpgZossfp2Iyer/uGh
kHPsa2qvVG6WpnDep09T8Fwa90U6ktA27U2bP6v4j+XidQd48/fmoLmgogehT5QAIQftMeEPbn/X
jNNDhJb2lRNlLx0pzfdE6YRGvCxvQM8cjLsEEs5O0AbZxgStewAuhyloN8Z1vzV3wj89Rhtxk7+g
8X7l80tf12I1J55GO8sKO3S9YfqBKlhyyICzrleO2ILl64SQTHTobW/TOrQg7tq9mu7rTG5HgazM
n8v7s/D7dXBkR2ubQeTVCc1s3k7ZiGDWW4F5Lg2tRV2R3ZAS71E7bJ3mMc7th9ocDpd/9cKx1YGQ
sk6sbM4wdCnNx96FRfdFD7VEFMCQZBvqlc1dWH2dDbKqJ8gTAH4YthEqMZXtAgllJsbbQM7N4nPi
fVArXdMEW7D2/+LoT6YoncrxXMR3oRQTiBn+4mWEBpyP7y3YeY8+Dd710HxMFMj1bAOqjAgCpBz9
jL3ka5je/y6JL65oHf1Y2Y1VIDGBgxQ4gfs8XCOUz390/t18aqAv3hzsn4AVOI/mLt8YR+Oneilf
8nfzAY2PfMOPWZCtbNrSOmr+wO3LdI6i2AFHXXfgsjtHBf21kbbfI++2dHxkxwA1sJGADevIK29c
xUBQgB77laO9ZDXaXQ/iAcZBvoyfT86s492b0XsPlw/BwtA6FnLqK8tA3gDvSpy0Iy+c/olZk/hm
EPh/pJG0p7ailIT5IE8ed/+6tP5jcm8FLLGwr3rxqQK9UzML7GtrlshCFydB6sDs10qwS8Nrl3nt
gBACtE80rAXdcevdiIegmr4Z9+h4R2i35IYtCFBukv5poIulknZ/eVeXfrhm2l6GdCg8LcVTevAR
6PvVlKNQtcb6szQ8+ddzNE5RA9nY2iH48G87xrcuuMe2TUaqb/5+3V7BtptJyQnEbexDXVdg/6gl
Wunlz8vrs+DETe2Glq1lU9OEBOrI6bQBWd9pSsy70h5j3yjHIkhLYyWYWrIvzXQVi3AliYZCYIjk
gdNMRtDX0d3laXw9uKmDGKkrTSgGpH04ymEzlNhiL9pcHvp8If+/6zZ18GI3NkPNbEeFXd8d7Y6g
SDqEUJZ5tccaqWjxMoq1G/Xri9vUMYyRx8HoXg40HKLZfZ48CqAN6+ONO2XZpkFCaHt5SgutEqh2
/ntssyY3RQz6v5DCro+ouM54zOVogy+IPJjIhB+jjqlDKnP7uswqa8OJbA9QEulPk6HIj8hCp/Dl
3/L1ATR1yCMb0zkvXA8HnE58F/O+3IGMMt3Xk5W/TaOZ7m03WWN/XVpgzRuUTVyIOkqdULXJ1nVp
YFeFn3berpvXeqeW5qN5hDnj4AjiskdDNdvEPEY1Y9i73ABv1QeXv7+3aJpXSM05mZMe3r5CVQUJ
VqN9n9Ev2ozKn0xvxfUs2ZTmGmrDEYAbxDTMmGIBYVniM7GWDFw8gpo7GOOaT1EHszJJ2gUDnbv7
Mo/zB7DB2NeSedCAo3KKrt2M8H2ec3eXsCQ9cVTir2sjm5GIyNNixQsuTFUHS7YuBCOGgTqh02fX
QJc/iaxf2aqvbwhTR0pODgXrQAqd3hhyoH7PQQ/ctgPZFgmKaJdPw9KvPx/FT+GrIWQlW4J4P4v7
6RDP0CWuRpPeXx59aQKar3BdlgKngAMN6QPfED+b/KND/f3y4AsGqWMjiy6VKAAmYIhVGcSqrvvJ
3DTNH4+8fG98zeB71c8lesSdMK6fYvNKDvnedDKf0DXQ89IENHMHtWZhQKAbUSNXR8WhQ85m9Tg3
yQbQg7VGuq9zN6ZO8lkxhyqr8ZwwAz+dD3XwLRf9kRoE13N2VfUAk4D6AFX63NldXrelTddsvyyF
RRsPX3THFmZv8hMzIMWTjyvB9tKyadbPUfqVvMKywZORwJ1IA1Cv+2i7w64h3dPlSSx8RIdCijST
ZRcB715G/V+jBNX0yE7ZGck9rZU8F9ZJBz4Wnk080Mk6aCcGLAgy62Xa+w2lK+axYNk68jEbEjDt
5V0RyrR9sSJIwDkIYS+vzpIH5udl++Q2unNxn1ZwemBdu+WG8avOhldIVveomsPvKuH66C1+5dA6
7wx7J7z80RuTDUj81lKES9M7r+qnX2BlCScUfQMh8DTkFQp+9c85EWt9OUvbr9n+WUJqdBqE/rKa
Hq2skX5JkgMQ0haE+dSKe1+agmb/hcrKksy4JD3XunI61A1oshLTLkQS3P53dZKmjVqwfFuhXT0X
ww1FEbiOHhLzpYrXSHcWYlsdD1nwCUzQQ0TDHpWJQtGgJmyvpHcDmOdtnE+3xsSeLh+3JUvRLN6c
0comQIQLwu66B7lhEoNT3lW7ynRWnsALW6EX6BUDlOoMgcFWvOf8x0BXKAMWzpFekm8iUQwlTU3w
2GTch27OfE/jVG5mt5E7N82/R6hl6vAP7jQoidb4/QaeqoDbUa8NIrmy/AuHSSfAaz1LtWMxAJat
gPSzwGQ5Q+VVoDuvfDRls728yQv0raaOAIklhDiSCLQ5lsfJziaRdd213HuoSuQOOGKefJsNMdCh
IAg1A2m2rQ0MJWhQzxKF33QrOiYkp72YZwHlxjTK35gXv3O+VgxeOguaubs0B6O2hWWcMrBSkOt0
upH8sYYc4eUFXDrDms13+ZAm2Yjx0z4JMlr59vTn8sgL9qdz5imbuGaSZnZoFUmOle/obs7aKkDz
YrW7/ImlM6aZeFnHFW8mAZw+cHJ1YvtJSR5tNh3z4WoU3yPrNnXkhNMLS4EGFXqqBgoZVuTDofgd
6hlWvBJP/1dv++LJryMixroagY+DU682mMCJBfmp/cHfUVs9tlt6NwXONt1mj8m9+9N89K6tk7qS
h+w+eyvemL1dY/FbOAs6XgJ6BipPGlCWUrN4agg7TOp7QlSmTrAHrnu87zsT7Vu1dzub3qMxgE0X
kMDLB2FxAbWLHTA2s+hqUA51UVNuoFtdbAAgjh9U1s6Bc1ZEDxo0pUC6pC7vZKxyMPYOyY3rZeM1
TZ0ZbdtptbFsBXhzHKEelbj5G/6P4WgkMgvMaq59o25LSBm4rhUQR3VvKbTKd8YsIfnsTX3so4ZN
A8XabGt29fB4eWYL9q/DNYbRrPteCCs0hO/Z28mpN9X4Mx6/uzH/4+xKlh3lmeUTEYEkQGIL2D7G
Z5562BA9MiNmEE9/09/dnNZvTMTpTXc4oiVUUpWkUmWmFl/qHqg9Z8KjJkmsB1Tm7VFhjzQM+VQJ
jmlr4UXaONjbGaEnt0/KvcMh6Z5J093w/5UQY2uXhrKgtF+k057K1PxTF33mi1Ldm/0WV93KNUjn
bVSFamwQmQ0nYgmwIjggZSbQ4trxrKZBWluHqI/JjrmKYLXN79dnfMULddrGhiH5NwmrPk01+d6V
8W+SbrnJir10OUk0K0trgRcuMbV2BW/MnVuW+SMe0NrD9a9f6+Icqj+csB0nGh03TYCKzua7xKEP
ds3upn7+fr35lYivkzZWZCGQLoafQ/0m7HLn2SHJL4ACvoI6/gG/f+4kbGnhJCYNi0t0dZoJSaHp
6eZe0oGEZ8LDfzHLL6i23kgErdnrvAo+2KuHRwjiGCj4r4dno5uDLi73U5lu5FJWwoeluTdpHINM
dJlPrglpADF5ovsmIFRjlmwj9K4NQPPwGqiHHBiG84zYfSBT+48pRmOvsmKLv3ZtDJqXcyO1lFuj
h74vxhOyneBpzwXocwiQEaErO2gSXF9dl8YCtLoOn2xY2XZNNpnhEi/fixxvsqIxD0a0iZFe6UBP
EEwFRIKI5VJAhtSuS1+qxPFUvcUYdSly4PP13MDU11ZnDISGoGE/oMj/V1qwLXT32pdrfg2sZTMj
6UdRiJ55VfU0sD9gNNqw+9qHn2f+gxOIuOqBd4FZXAZgFW/tB1LN7sYJ99LyOVvlPKIPjcc95SNv
ExLaovhN+7yAjlL5G0xmN5m7pau+Zh3Nizk1SNc1akGyZ8IlZ/GMafGQa9iwz6Wodx6C5sVdWRd5
VFtmOC39gc69hxJIyE/JM8LJH+sf11f/mqE0T5464LhFxeaQiZ+AEAU0Rl1r2/ql3HozvijxcR6I
5sqjsPK2y6gNXSSkpqO4+44n3vjW4BM08VSLfBNEvYFbKlAzunPzMnmenHI6XB/fpdzDuXPtttCX
A+/cPjNDa1J78Dx701T7E3lpLGAAzZeIHa/3s7Ka9bSAO3O6kKqgoQJlcWOkXp+8XG95ZZnpiYGo
MmiRuR0JJyrHndE5P+xufuQG5xsmWvt0baElmaT5gkMN+LLsEIX871a/SRO59vHa8nIJ7USTx1Mo
AN0pHQvIRusOWMvdddv8V6Cr36Ewvfp905S1BA4sQn3LUuX+nONxL+0btrM5j5YgS6DCDoHdYQaI
rFHnxTUE7jAar0BGlnuwNUc33GDidYHaVJAsqCTzeS/xbmwt7SGuIgfSE5LcyT6xjrK1nb9OU+U3
0EEidwbwa3dlayTI85dG/9BnhfPTiUz+RoDQ/VHPgs1+ngn3DcWq40ECcfkrXiDmvREeViyrizPY
McbhGnEbkhn3lcLYG81f0xD764a9dAiGXfUjvMjHaBoBqgtVg9C5VN6U9mFndb8xokfb7fegC/rb
xNb79e5WYp1+pu/q2jUWQpvQJJBPs/PHqEzfrLE95v18IJHcOlWsLHX9bA8YZCYi8GeGg5neSHd5
XAr55/oQVprWT/BkmhuAUO02dJfhJhvAktljfX1usvUzPACA5Ugy1oZm3vyYE+NOAmopW7G1F68s
Jp16HXqsjE+06CG2plDHDeLYaefGBvGUbLdk6lbmWD/FA0nHuUXjMiynIv/aEoMD+EvnmxwFqacZ
mPaT7dCth9+Vzhwt7EeiLCKUnHRhOlmdB7z/Q1ECIGuQ5rbk9j1YujbuuiuW0/NEclYpsYa2Dxea
PfKkv+uUu69J9/v6qlrZvvQcEUpXhgEMFCiZNoY6kHiL9mRlPTaVDJmV/nTxWB3k7rixia1YTc8F
2TVNRjNux3DM2JNy+Fs9y/pmaIsZSjnQ+x3nZCO+rJntfBz5cD6b+86lZW82IU73EA6CW/otm5ln
J+4GTHDFH3UpHmI2KZD5sJyjkuqe1U7y7NiLeL4+L2utn3//8P1ZkhkQOnabsB2SbzzLj3zCwel6
2yu20e+hqBBU0JM0izCZeBvkWas8slCxJ1O6VQq31oX2+QT0dSYkFvjRqd8T48kd5mBuos/NrX79
lEUHtMcoG+gc1uUhkWa567JMBIPi2cYNd2V7sui/5p/cDCxsBc9D0uV54pdKOs8jMCFeja14N5Ai
7sHm0FU+Ksz60VtI7W70vGY57TBrFU4ecab4sR3oj1oVb8BSww3jjVW71rwWt6YxpdgJpzKc7RJM
vFOsDqZ7Rrm62RaB/srS1TUHDLvjOPJL+1iZpN/FkTMduqnLNrLaZwe+cCDTufNn2QzJwDIUE1cC
dKgPkWl7hqhxhtjwvLUOzrHrg+dBkQ8i5CWrw26cuxIRnU2/Kt6J3zZxogONRHq47oZrdtJClLIG
AqAfKUKntpoDKkft23JIi+BzrZ8XwIdhTNVsUauwZaiyztlRzokP9ZxmYxbWvv38+4fW24lGsQu6
h7Dv4/vcmV4tviXzsGZ/7bbgpo7ss7EtQ7Nir2TI2C0gyrEPopAfHbe3CFBX/EAnxVe9BEuJm43h
0AJqDQWd73GSf61jsWGglX1VB7MBYlvbcSaMsOvT6TtYlN1DrZb0VzNZ+Z2MJnbvVKSNcc/uk6/X
Z3ztHqxT5jdLZYlhQHFjn4NEBiq6kL2L599WJ0+gutjTsbNvZpAeoVjhV8+q9+vdriwFHVA2gJoa
bJw4WndD8yDT/BVk3xuuuGJEHUgGXorGkFAzDCXrcr9MoRjjgOds6dR7sfBvEPu+LbN243185Wyi
I8vK2YqnRtRt2NfJLoMYRzZWBzdFRls9Q7tGfW7z1dn1Tdr1A5HAqPVu+x5z9iMus6cSgFn/+nSs
DUPz+zGpUxP8sHhxQkpNgfQotWyPjaU3Lq8k+mRq6j+c1gf/N9R4fufHKPhYPVGOl/AJWtx26vz9
3Ci0IAAO/DjLkg5W4nLyzEo8Gi55JMS57UfUVoE6+pPTQf8NZEMZDVlvYdZVxaGcXSpr544p2bO0
iDcqxldCjU65XwHi3i2W1YSJBYooYzR/t2Bd8VXx2SnX9nTwO+VAjsFYFgT8PDkY7yMvUX48gYNE
OlB6ERsusjISHUdWF4Uoqhy32448Nc4XEDqXxev1Cb9IuoGEgM6ynxsoSzHAPRQKVL/cFarMJ89R
o7MHOcvwd2SNDHpa9c9VXrOv0eKoL8CBObvZGvNwQF3tzQCF+31iutYudUC4xhOhvJgb+amZS/b7
+leuBCQdkhZVS4Wa8QipMnc4Qh/ofoiNVxT+3oJQ168n5y5RxmcEdc4G0Y4HlqNmLi1OwxLFTOWZ
cmlBUVO7BNeHsjaXWpzoIbMBVKBlHMuhfSnK5N1uoO3ZqvnX9fZXtnGdgd8FBY8jBhkdW/qH82dq
Ky+LH+hWCfza52sBQtQgg8pYFR1LeW8XrwV54tO3z325FhLOYo89pFui42Q3QJgu4/1SIVNREPfJ
SIat9NqafbRzfl6SilY0g/1RIjOlUZD0P5sUlHZbxfVrFtKiwlAT5LgWwN3d0b2HkiLAd3l56gxo
GV+300UGc6xQHWrmVLZhqmGJjiYEY07GxNgtTZPYpxxvOl6Zogg6nqzs11BOYHHDGtsp0eVHyBs1
T8sIqas0XSD6bVj15y43OjgtzalkCop1x6H4sognGt0185+NwZ7NduHeoSPTmi5lER0G4yjHrPSw
ZQweNqg71wULxYT3pU5Yd2quTA/Sx6h3Whpry8znJX2pZy0QzJaxJF0KTyrzggkQDbrGU1u6NkDo
k6gfOxlZx8Ry+BcJUSOoMJMc5XGLGQw5oKwlp86L1YAw47odVpatjnGLpZvT7DznjrXcFwV76Arz
vRLIPyftzee6OB80P5wtZqZEEoPQ8hhBKluWBd7HX+rurWqrjT1/5YhkarEDj4LgXQfNw7F3yT1X
vy3DAYcuwOMTasQ/eYLR6f27OjdTq2mSEDROX0Yy8VsXDGMHo57viwUMsw1fNoaz4uj/g31zQfdb
uTIOcZBJb9g4+pPTl/uM0Xp3fUbOlr+0ArVQUtm5M0pQiR+H3G6PKG2OoM5cfO5Gz3TQG9KBZLIZ
i46q/dk6f6KIepQ8ymkr93x5ulHI/u96qkuWZQB6RdDyG16SOC5xLKZ1MKXzTzNloRk14/66nS7P
BNOBbzmY1Ho25UA+c54HElxeQb90JqQjUr4xFZdPIEyHvHHTJfUMUrljnoN7kXTla5mPd/MCLlUU
plVnliepNvpaM9x5mB8cMZ2q1pYdDFcwUJCxAfHml139iaHhYdG36ya7HE+YTua/VHZv4xaEzbaY
/AqYltwHBYYvp2kjfJ4/9n/X7v9z0H4YBCtd/KaEOBJ+ZMgCd6X0oBa60fplz2A6k3+WZ0MzLPj8
aqBHexh3abYlaLFmfe2AwGhbZaA7cUHvGPc3pcgCJ3Punax46dx28CqHbEzBmoU07555LR1VIRxS
qYrX2TZEELO2/BItWMnXZ3llLDowLana3K14k4a5+5LaL6WURzb8SOnPVrKNXeNyxpbpALXYpCPS
gjQNVTK822biN2V1g1M1JpwPnnCgQFPM/Y3h8s9wENjQVDgP9sPKypJKpVPaGkeQavXyLoaoGW4j
GwtrZVKEtum7rsFqhWqbsGx+L+C3JcNPTrKNxlecToer1QUbl2QCx3BdIAec763W9I3U8WRtbPSw
EqZ0Kv+IkXYaINR5pC5uFW7M30xm/xim5Oci6SPhsFXu1o/XV9dFWwlXZ6VA6aeJgoLCDRPBf5tG
+2SN5htgxz+vN3/Rx9G8dh8YqqyLjbnrT3N7h3sSVb+ut7v22ZqDFzkewxJEkBOf3EDE/WFi7S5q
PqNtAfTRf1nCD8uTK4h6lTPK2B2UKKDc3CctC2jF9425RadwcR0JV1eRsjLrTA8+9ydX3Vu88aZl
CeocwjjD+3UTrZheP21Otd03YwXTLwMU/Yynct5/ruFzhx+Mk6kElNAEJKJDTI6kX16her2VUlqz
Cvu37aFJ+nmIoRY7tw/MfkgpHijaGYzAW4Irax1oCzJK88adCpaeUGT9UnTsryXPoq71CQxzL5+z
j7Y262l2kglgXICFmNrlxcJ2Vjrau+utrw1A33FAmiiNtmrCFATbu7JDfEMukb5arkPfFk62Xiku
e5jQT5YZKl9dAP37E+vwVmS89tL1TWcjGXZ5EEI/Vo40opTQFBJq44jSvEIivRq/gsdpP00oA7tu
qbURaHvMGJWIbA7WKW33fQUe5jr2o089NQrodvy7UGNziU1OTYjIuox7Li63XsTtMbDq9MfnPv88
rA9uRhuxJLWAnp3rLEGnDqyVPinerze+NgGaD1PDWUgpoPpXqz1f9q0KpmRXZvvrrV8OPWBu+PfT
p7JReeIgto1p5KMwyWNk4zC09t2a+9ZEFIA0kP5UNU+CP5rOzwbH+a06wYtHLUyq5rkM702qWHIs
S2Nq96J3h2Bw2zqURVwFVjZkN5lq++C6kS5u8+hMc+RpodPYWzASa1UdZJ3Kd4lNfy8JxavdGNu/
meyqHcdz6saz2sqs6AdJBioPOYoFo0vr+8QwwpR/Kk0v8OffCZcFKtJQxNGfwER+k3Y2MlbTAfeT
jZh3+XUOzWuu3C3Q+UZo60/RFNRnFn2vf3Hkvrvtu71M8MjpX5+TlZChnxzBVRhPaQPRzQm8E16J
LXlpOjC9bLxmXDxnYxi6SwN709VTI8O5rOOwiI362Ke2eXCrjgRJNli+FYM4zRylDB22bGna/PeI
+T/3OPSreXsCArs2bqv4JCDgkXisrtUfUTrJa9QzU3qVLFPIcUJhlGRRcm+YnY0S2S4ddnbZGeEi
Kn7IGxM8onFT/jLnSPUBVB/cH9wx5Q2XfbV4iy1UaIPS+EtfjeOPoi7rb0U1djHqbcv0zmbwJWlI
wweXx/jWZT1P7ye7bY5WS9Kv12dvJTjoRdlDb49WH6P8Y0r6p9ZIfTZ/Vy65LbqNkLwyfzocm4pO
jlD1cI6z7YgbY7L4wY1QNwsyDAIcopUfYzY1X6OitTCx9RbAfGVcQgunec+drgUb6RHytubBcmT6
OtP2LClhNfRNKdZvGHAl/ukkE5kZE7sbAfbP26n6AiFzI1BmKl66UdSGVyozT5FC5dVnUs4gEdHC
7eyAFDebHXGMSTWFUVy4wCOPfe/hLc7ZgmD8V5VwYfHrtWaVTVOVkJ5DLqIM3OjnBBBJvMTHxAFz
/7SL7MQzyV+7Jv6UGD51f5Bs8k07MHl1WFrbV8Ypbe+E+0IbPCXVfjO8R9ZuqI6KAmFoP2QESNfq
tYYCQUS8gXOI5mzMxzl8Xvh0dl4QH44AE2Tj6sEul9vZmY7WNP8SoOvzswGiXSSzjrYqxD5azJ/X
3Wct+GnT4WauVdk2qUIed+Kpgb70Do839m5pBvNzM67DeUZjlAskMbIwr2uUHdE0rT1iJkXQRNTZ
MNrKMHRET9ePsRqqLg7dKPlB8ygQnAAn1hdbGYAVL9FBPZnqhGmLRIAJVBzN9EVxy+9r5ZXxuw05
oeuTseLzOu0HEXkxl4PNjzVIJSAC4gHGGsg8wWYkNnaji+wf0G/U2T+cATrctI0xkEVVll+IvvWL
SWU3A9g8feU4+S2vTBU0rUn2ZEidvZn0bA9uUZzZoy4PLLDw/74+3pXDyf9ggibgdCJm8GPZq4ex
j3eSbmFc1haEtvvJLgUCmCT2EbDQp2iWi99n0EMxsvlTORQsp3/dNBpnIIIdLIZoBuvcEnl1QT2o
QW3cY9aWgnZQNHvLacemFMecZ36d37mDcTu21d7KtjhmVnrQ8TEJTmpRPBTiuOQgtnBUQLjzkEbD
Ppo3XxJWJlhHysQ4vlWVSMVxytzHamgfAKN+v752ViZYZ83IW0B97c5lxxiF/XOJRHKEf4rgc62f
jfYhCGdD1UfTIBjcHfSRpuOV/A762RutX67dwCZ4HtSH5lMmuswWuXUEFT30sJK2kMZeZCLLfWuY
qdoVKHYbgjLpi6M9x+mjFAkhezceoEI20gVQeOpGdVBDOgZvGnmGTS2PvRgqPYHRtfZ+UF28Yei1
OTz//uFbI9EN0ZBY7JjPKE02UTmq7OH5uplXoqouSeKUNa2qwmZHIunenFPfjb6hCOLQGJNv12+f
60S7Ps4QektiQdnR6qkPCM1XCxpnfpXZj0YFJoGWJFslCmvD0Zy2T4H/YDRFKXJL669LoXo8ycoh
KNw2/iUX0h9KWWQbtDcr/qvjHCzDbixDcOsoUDq5TyLI2UF/yfJLziCj2nVbG8Y5oF04j+iABwiD
ZaIxDHacWtTH7lAdm2S+7YA7CufeufLIUMUPbtnZHs8jkXlQVpJ75tjVC02jcnd9DtcGe7b4h0UY
mwmZzxRRx3K2n1rXOWRU7aOGH5pq/GQXmsujohWlHjDeMWvAvzKR7hceBomXTLOLi85WnfxFphzs
vzqTRJY6IFpFZfSRzpC19miTOL/YaEIGUMXZjOuSY4PnYiL7dhn6gLG0eakpZ4nHaRJ/qqYSH6Fd
LqaRVSLODEDoZrN/AV2OsR/6rAogS0K/X5+x1YFqbpcIR6JQZYIzKH4gEPTKGdvRvD9k9WNbQBfi
SY5DkA3yV9PkG9mOtWWibcoS96W2MkxIT9jzc6L6r0Sk+6SvchSZ1Bs78zlGX/IHzclVOdpND2jD
cezNk1tkOcq0VOp1Vvz3uuVWOtBxaxREI5Oh+vGWktCNb0f71PONQ8tKLNdRa3wuIxGBh+u2Ui+y
NoNGfoZ/AMv6f/BqxO3TMsZHW8NzM4fKvG+Nm+v2WJlUHabmgtmgzI1uvO1KsKryBwcyeSaEvoal
35jStR7OM/ExukQJDikVzMLS52X53aWpP3e/UjPaCC30vOYvrBlL30MJOLptQ463BYjxhUgeG9b9
kqa6AfETDo6Nb2XpnTXXfj8vHrSwPc5xqCmA0AG6fAIzASHiMNkTGLyoX3QWtI/LHZ6mgoVNGzb4
Tzzh0jdqMYHHZSt4Wk+3NE/mr2Pj2sECmkk8ByOll0gkiuzZyndg5JF7aACYPxZoNQZR5lgIU4Ua
76eiBoGqi8y1JxMb7I6DLN6pLft55/KoQfUVOOIPVifc1+sL49JqdkzcUv+dtgWqxEtdUSg0UYj8
peWIqr0kC643fskLz41rbi6KqEmFy/PTXDpR4M4yPgKdk+2qWeUbO/hKF7qjF+kUTZlR4/vrxSdJ
E5xnt9/iEbiUR8AAdF+3oY5bgYsYA1golF5xNPSs2b3lbYznNTb/TNso8iyr20jSrw1G26Fzx2hG
lc5RCIYEvxynXSFfnGaLDv2Sh54Hc/79g4dWljvKoizyE0tm36mea45jaIT6muLwqenWIX5GPqFA
FoV6J5RL+8zEgRrA9LH8eb31lZWq+/9Sz2QeW3c6pXPeBLbrAKVmcMzI9ebXrKO5bm6ked5nkM/m
5nut/rqQQO379ySaN9pfm1v6r/XtjEsm6gH66CglV535lDrOI+Sjth6A18yjOXIN28Sd4UYhgfXv
l25adobZb7EprFlH82QUL+KUbIEOtioMSFcPb2lhhVNpBGa/fPvUBOgIPlwUR2mZQAqZy0NnfkUZ
42HM/tiZvb/e/qWLBZa/juGzLCTaazd2w4UVQP7P2f2SJ17PsoA26Q5P86/X+1mZCKY58VDNPMVh
E0KeyoEatrTpk9nTdGMjX1lGemazTVkfpXKCj/E5yDvwQNZ/GM5P1799zUbnXj+EiA6v/JRnnXUy
GPXM/jeq/KrhR5V8zZ0tAphLTwHnaTib7UMXfWw7mWsgxkkL2VhT8s4HhLZ7MJGIaAOeyfnOcCvo
/HZN1wdWuciNsa3Ni+bgYo4LtDmiYwdvwmR+jFS5MeVrk6L5dj2IJaudLgrPGaZUVYkXJ3HnFcmW
TN3at2vOjf1yRJoCmqBNWdwNDv2Z5fNGRcHat2ueDWBrZS0NECtipMjZV50RgDL7L7hTjI0LxUoP
OlZvzEGgOqeTCKPoi2mPfrbUQQygzaeWrA7Xg0s3eZ/0IqS1/HXO96bOS4lKPIcAalzwz2mh2DpQ
L6E8sfsB3UAK7rC42YsEh0Cnpo38/orj6QA9PC8TMxPwCnt5RE0Zd0DpU71Z7vcCQLrrhloJ4brm
m3Gua7KIHYVDQfYR75J9ZHZ7p+u+uFG+9eC81onm3XKgkErmmGsF8J9I71LRQcABeEAwrF8fxtpq
0ty4MMfZamNDhGP0U5Ea4tiLV+QbvBcrfvbf3eNDcCpJB0b9EX7Gad96ICD7OrL+z/UPv/gWj8in
Q/KiyMqKCvwzoSOLm7orM8/tz5RKoxGWqjkgMOL1LDvFBbKQVbPFsr42JM2/s6WvQWpXWSdKK4ih
YFrsmG0dOi4mYTEmHZzHIZK5ZNB6P1Goghw6EO0flWOp18Lukh1KiEG5NSTdPm9EdSsKm+zrwjL2
hA/ca9ykPLigJtw7tsAVrG1ApsRYWe6qmI7Qa682uSdWbKDD/CA0YESEU+vUNjPzp76UX6KMiN/X
J3atdW3DV1FjR3Ut3XDC1SPOhZeoz7xgnM17drMP6zHrwPFgmnw+DTT/0TrZqeo7XGwbuas2odQr
DqWrw5lZwkXf47wi1fdevbOyA9Do5bppVu5P/4G4Pny/a5hLFJs4lFrDz7ZNAvxlgbkiZt1+sN+n
rXeMtRnQYkIuh6G1kb1Fad/wVTXzqZ7pRkRYCWh6HS5glm0Zz5YLDYcW74imqv05g6ChXbL4fp5Q
1bwR11Z2AF37Lc7MFCLGtXWKzBG0zMVTJ9SddN39pKajWor99RlZG48WDgg4Mmb0he1yALdfl0I6
s3BL2yOQeYhSO7jey8qE6CA9arg2Sr0xGOJYe7zHHkAatTEha02fl9qHJSVbQM2mZhZhVs8oHrem
KTBdJEauf/iKM+jFxTGY3ecB5LJhnNEHVrgPLEqPJs93n2v+3O2HjzdYHLXEUcupL8wHZEH3lKXH
XLHn682vnK3Ns80+NC9NytoKYMQT+EJOXWZCBaiJfLNJdrlMcNk3TXBJq8jyMncrZ8n+n5NTT3oh
SOnItmoZbVYv9XKaCBTlC0Xi98ZZrCMKSPLDOGYo5c3y4uTkU/ytTzOghRQvv41G6+4iJAxbD6+0
YJ+2avu1gjLTkZWLgV1qGebvbtxlx1zm7cNgO0Xtk7QlD4Akz7fLNOR+bETGifNSAbrdujcc9DL7
0cyjV5aMA9gl2/RQGrwJxljilrGU4tUBZG2fiba+jWzTCAVB9aZFE8RUUoj7Clm7o+KmTHxzGup3
glwv8bP/sOHT0AbVXBYBOKPUY636DrIrjts3fmJZ5Ayzn8KxhzzwKDo8I5UNXe4tJcb7iFXjH+HG
5F0NQh7HIiXPA0hRhN9MceFAbx14CCDPo5umIPwR75XDTQ35lZ1yWvK1Z1F9oCVSmakFebZFdu6z
PZMy9SPHqWbfMIUR79KuljuhkELPWIn3zyghp8SZkA3rII0p3QT1coKLYHKpeosqFJIlMPUhj/r0
OW1LMFjOVkaD2mLyiYDAxS8nHkD+76Uh6Z8CUsSHymzfCZAu94VdoC64xespNJC9WSGRXBhdfT8t
QgYRyInSKDnKODkOKApainEESimt30BcrnZJPWQgHGfML3BbCooiX/a8MX4auWHs3EU20LyWr8xA
VbzbsufF5TvIZ1HPqGW/T/Lpj921f/HOu7yYbp3foMsljE3T9AZT5AeR0TtjHn7YUSF8MJK80EWc
5Gy9mW6+HGbl3LYUuydkyytvzOo7gGuBVywOXHRPc6og5wBRLURDvL/lZfG9nlvLj1pcRWNzHvyF
1Sjmc7v7kYNLDttyd8MJhDjInAvwQ3Ry8JH5pV9UNdvhCK4rvyuo3ypzBA+5Dc4m3IE8nub8lUhl
HIAceZgz0/7OeF3vq6Xogyh3i1NTu8LLoF99ttPgW25R+tWIx7qiaCc/4ayvgqlORiTX5n7ogtmA
KPCZCx75fLsa90LJJJzmiBwq4cyAPbfjzsKheYfiofnGjBcaREkLgFLUFEdzypubeK7PtDeyPTIw
UYPbIOJPGaQ03klPRuX1ihqHrmtxQJOM3kRRGnltW0tUksqmexYzFUFZlu7JrgqxYy0t7nKRjo+i
cpEAl71v5HWLnHsbqJS9kSxnQTVlr6TJdwbJQ5mQt3kupD/l+V/gbs1X1hCUnJsCpPrM+atkFRog
yhEV6i9byO55ziiKuzidw5zFe9yz/0iOYEqX6hW6GYMvsuIwSAUYFjPxjTzaZU15Y9bVN6ut7rqR
BSqJDkXS3FdKnZLSCZ1G3FlZ/Jww98fspC+96T7miYJq4KRu6sQq97Wal93I1A1rO5R5xsOdipDA
N+sfZjnv5qp7IZzfLjT+Og3jIV14wBIjgaZRFeL45npI9932EbmZZ3lrpcUJh//jwOxjWwO6zXgc
tHb+JY7xSEqo40cxaPqNxHhGnevdrOhRRMszYf0D7513Bsq0IbODoiRPZqL2Fc/+TqPxlLL5xkjZ
g8WNF8ms2SdmdDd2/NFYon1E4seBgFRv4ninx2P9XSlYmBfVjYwlalXiG1lGh3ZRKDhHvPFwlILA
rQMwSR39zqr8e0zyt7QX9/lSPGJ975YJ/0VSVAamrylSjxDqcxDHQXiLTQaLu4z25djcDwX9bfMO
mhacIs+c7FEICWoQE2wAnHcRsOxO74lexUGfu4Gppp+1Od8a1nwnqzZkaVdAKHX2YYNXKuI7nIZT
ZCj442zYQbmUXwzImHtV3n5xlPFW2sZXUtd3s0BUzBnkEO3vUV3dZzY0Lqxe/Cmpeslm8lpTHNos
C+uW92JXy/YR4pFfYlvtcWy5lfZk7rqYfDNE5vpMgcKgMex9ItwgddWNMLpTFXdBO1bPouSHzMYV
zjCcG7CUHmll3Pdm+kiX+ovtLoVXmdMvyPFV/ug09wZgG4mpvshSpF5dz4/F1D2SzH3K5x+JOJce
NOJxqsg+ofXNmBW3qC66z8v/4+i6miPlteAvoooseCVMHod1WNsv1KZPCCGhgADx62/7vm1t7Xo8
oHBOd59uesvLraY9voUX0BIXNH8Tqb5nY/HW0+RerHBR3nFMWbmvlefpzxL0Zz3lxV+CWNiVxA8S
iQjNVGQvoXb/bVv+SnFyMJHzeiq6zzJVt6FYuypP18cpLX4giwB5M/JllVB7/d+UaNVXFrlHhI++
9UH0VOrisJdYw0X3YeV82wV/RH1Mqz6UsEkJ/4G/espXeU92eda4gat+k61O1SHEbwYeTFZ+No9d
vJw2GiLdj93LzP8EtBLXJSuOChQ6blD2xy0a/tnyQXTLeIt7iWNiAoQe+Yw8ZAmZL3nW60PaJ8vV
Jrs+5LQLazg7Qnir32cGkAmBhA9RHyNYbFLXmOHD0vHnUnKNkJVybmJunzNsH2+5bOVvteTJc8Ei
rH4+xKcVkpeDlVl52gh5EFDDVYAHaOPH4T3aF3eb+exPniMZb5iB+oncD7gFiKqXBJP2S5o76P38
HYlNL5lPfZXI8F8usPJC6pHjI9hYZSR+hHIBZgP0FIH/qRJoYs04+Mqu5pLFWNDl0MzZUK9i/rnk
6tKlPK12lYUVUQZabZIdIeSSGLXDgw7G4dgP+3OwbHvNwvl9D+UFg1uPaGNegyT56f3w6vx69WRu
U8Ex4MNwt4nPTE4DPlJ8wP/qaSfBLUsmdmSLuk87gUnn3NNmKBmaw2i4Z1S3gyOsSnJ33FLUsDvM
yDnI2NXKU5kV/4jOGpzr8SGJU7D7iiOjNOyvDJ8cqf2soWJnPGr5DKO+eAjDugSiieFWWxVLf047
ibyCHQ8zS36kkrQmCP6h2AOe7vWb4uyjpPsrTeCA6sKMYHn5uQpE9pQScaKJvpUaJ642KP2KYbgh
+HJvZcnWC+ouXOzDG1/9k9nJRYzivG7szbJC1lBxP+RYDHSLDgymhdik+mvazRvxy3GPxtOig0+1
qgY1C+rARNK24MpdIqJPibbHHuG2QJlPI83vCYUTVlYa+Fuv1zgqX7lbnhdkFRwGyHZbAGXsO6eI
VK5PDp3drlM4vplBXwY5+3Pfq+5rXIP1ryms/FSGHpxD+LLXSG2Al+IDH8qjzPJDJ+gVsfQ/t6mD
G5bmXb0TbE4jy73mOTkR6thrb0NxLlSPcaty7Q6RkknrswInRjlkD1CvTFWGmK5qDJEFMsSWwNuw
RGppWly4jV6CLYvOWuYprJFI/ESpNU+RGva6i9P9Kgas+QVRuw2z4VaPPQ3rbtUB5jLjP1FYuNM2
Iih2TJDQkTnb1wiTfu9CTapC2c84S9G0ixgqXTM2A0L7mo0Fcx1P2Ovj0MkmMjMqmADLKx12XKFq
fAjT7hQmYPn7KS+r0YIsT5hRFVffuebTJwh90xa9+dXR4l+4xBsemRdtIYO9mue4qIpuxeEfIgKW
aFprsj2bHkdd2rufWcLfMdJ9g9G+xgjxwCqX9E+I+1kPAoMf2NgLualwx8pS+WdQilfpl7FGd1BW
/Zg/JRFLrh2Nkg+0O7BriRQ/RgvgXO8w5jHKt34aAFimAOMiTT+dsi1Xy3kYba0B60Rkv+yubzGv
dcqL/VaKsg053jXmSyrUeu2uxgaYbUUcULUVey3HyIkAoit32yQ0qZcgxZi++G+NdtnOk7tkizrm
3r9n634s4/VnltO5LgL/Niz5rXTJwU35A4zO7o7vNY7+Y9lHd1KwNyK6rEG9dy0SA+PRDN/Gj9Mx
lrprVodDrhDwV9I9sm1NHv6cu95W2XcBw+fxFOWQWyVjEFaQUrZ9vz+uu+UVx/upNaaFqmhdfrIO
wVDJ+Cte4cfdrb51CIr5nPZ8qibNhmZdh/yw7YY0Ub7k544v6b/N9kG19yk9Kx3MJ99F05HYbT77
gJLG2MJeESyJuzfTXD6FGLn5t4VpP9Ye7+hQiDA/IC2DvkHbnG3NGjh0hsqZU1DM+tYRYa4LD0Qz
T3JGB1buR5hqkwYlPDyxPL60whlYr0UKSSsU30fUzdkLuN3pAWmW7mizeDwREfhTEFIcssswNdpT
cdr17I/RWua6dmzKm7IozevuRnoWkAK98M2LFzrzrYaae23GwAVNYcepKaY4fMvg4f7Spatt805O
H53eyTVfx2yv+3GNv0i0dnU/Q823Z8ivDYNocZVY5viMgFjzSsJivsGlILzDjzOE3tUo7K95qhW8
I+4MIQzNMuv1nrgcxFXEk1eN8v4BlY46aG/2T3RX+SNuHWBFi17Ce7Sw/VK4Xdc2dr5abBjXaKft
aU7Af6GelU2GSfxqH+MCPEwaf0PpZdZC3QTFFyfli8PzSje6XZzEe6UBNy9wJhVxjQhrzqHGneeb
Bi3xyMYpOg1ymG5zMUv0SMUMRT0W0RPKCtpXLip8HcV9f4ZWY35CAlRy7iO2lhUbY/Ya9Nj3DN3S
Fb0ZGjxlyd2HvV1qigw928qMorNauqRlOROXYcm6BgIdfoSoFgdorNbLiDyHhm5ZV5uuBAJhyXjM
gzg/YLKnOMElYTkghMG+s46Zlpd6ecU0yK9sQg5hsbLgxQoh62Az5dNCiL+hot4hGcMIjYUddZMV
W/rDE9a/AZUfofuEtg/ndlclHrEItFD0AV5Ka6uJhqgJ00RVEYviB+aW3Qud5hj1E6J5ExgiXle6
sd+jSwKY/Cl1jITkE+xgClj5Y9flT2WYgCoZ6IqihFCFH9dPce22ntVOxnmVEjyG7Tv/D+dqLy0G
ltagFlAWVxCMRC8YNMg+ULqJFHvAoSzo1fSRJVbce5wTdvcxtm/3WGbd40bobwhr3xmlvC1j/tUL
uR7yCUKtcFUP4yDekpUc4yWqd7bVeCunVeZxDQNtDDKVQj4GdoWga4u+EYx0bbIBiy3JyElm268I
y6oKZnInwayPuXTReVLmHo5Ji2HHDPlVpsAg6pihVEnWX7lheEy++E7/yKcHGZC4jikmFGM74EYM
1Vwp42ozha8TK3/tAjkhYEBpC93PDFzEmIqvYKmBqWy4J4ePchkNhKbrxRX+l+HYmb5svV0nRJYD
ctnM/lTKbT2l1v4BK9JXk9nywwIjVtwQ40Mfbl8sRjeH1rDurMA+cTOrB0zfYByK7bUvgk+x+LUa
lmmpGVke4pDODevMM6xZTqGIooZFMa9S0T3StG9mDAfMOGXtSF5R3l07mzQU1UONmu1NcviEyS35
Bnu7L5uwA6YWD9kIFfKy/jQueA0d//R2R6ekMgBvDDK1k5XhR06nxur8qmHrtfcbqWTaPeY5FIMk
QXGzz/vN5ckHdGu/OPEnvbPrpvlzTtbn0aNbV8F3Ma67n6nJELewIWKhM3tVhG55hQXm+mjQl9B6
lBjVpvsq26TQKYAfeQ9ocUcYUnEY80E+gLn5iy4k+D13dm3kMPIb5gT3Gg478rCWPnzG/acvQbYu
8EnLyaMaJ3diU4+tje9aBTIu64x1yzNi2PMGx/6fJdqOLljhYIbyBLnf+9bXdgoPQyD+rTJ8zsP8
mIU5r6TbUWvnw91AKt4oVmLWvv8ZLuMDsIiL381pS/RW+cWJNgujf2s4HtONHbziT0wVewtDcl+P
jD5EaS8alG93+OWaeon0Geoc0SSpANi4AKsdzVxWBc+6qnOAaBM5RceIwgwa7cjNohJpF4kbeh/Q
OEd6zA8a2Ug10wUme/slrnOGEibeg2g/lIma3nwn0juZKGmRrfxuiS+rrSB3Q4ovyrDfE/jnVQvk
+89Ibyd1yhlYAPhZVlbZEPqq9ctMGFuc8u4A7KkV4XAOB/Vqc/VLdfSXyMvf4QbkcDIRwCil3gOh
/6RL391nZLrUaZaeMNVl60IVh2lKnwMZvJRIFajWVDwmnNZ7KbHAciTLwPMQr8GdYoMToh8ta5UG
7O7TDzeS07hSpNu4xSd/hwJkSJzmOXBBRvJK6bSoRMdxtmcIe4CqBzHC1bKk0y1AK3dZNsSjYvfJ
9wwenVdDRXdloQdQCVuen5IlS9OhsAH+MiN9wgn+gOtPnjCPGLaFY9wBRlkwHhKuxbDU8DW0GIhz
YZrVHUchMxQ9aqxBYVu4eDkIiPvfI8S37a1ACw6oqugnxAXu2atLGSKhdxt3Dxko07Quaer/DGJ0
n2IS5D8XZMOvsHTS1KTEsJpGvOhrxzt5yhfVNTIZ80erR42x2SV9zRisf4B2jfclGYKGECS+JIvG
el3MHNLqu2Ul1azD/XX3yukmXmLWRixgvu77XNPDFvKgQdGevm1xBhCTZf4/s65jkyZk++BOjy/J
IgUs19CuPu7U9lFFWcBvU+D0G+oNYA4q7rA++lD8CpMpSoFdCf5nZ07VHsj7OdmMBhqS6MecDOYU
2jX4J9Hu1yYTZVxNJKTneA3MMTLF9tUjCboKYZvWSoRGvYyw0TgHJinmSscyXRokLKVA1bOMhCdO
Rjc0LAsy/2AD2At3EFgZaH0H8xLk+uRQhL0DdtEMCiktjj5jw6vEEHJYTQX6u9gWmGidzJjDKhIE
Fb5j2OSRCW5pb+MVrkQlN3WI+gu/0jx27wRUwiGSJsf0v9JzNcNrQFZCpdvzZrg/LvBR/2c50b+E
UZjsSFAHNVnUY1eNsT+iMqWANE0X1JtUw1VMcBWUVqAdYdvscaukmtFDMrqxjU0pMBEZJvvFsUxf
+RRlpxX2rzWxOkKyuOE3hSvq97QhCi/up/TRbsPW6kzKu5/7/RRA5o1XOxdHM86ukcohbo7DqILj
qmtBgC9PXvq8TtkUXUPCdA3LieIYW1veU4jmf61QWmskNEjBqsIH5oA59OlZF8jsTFey5DXSzfnz
WhrcsJ5LfdVWxk9aC9iJ4rirRi3jqcq7fD5zR8xfECDq7J0JXlDo7cdeouBchdzfUOMXEFiw4IfX
Par4cqBb42ZRNHDrpMdO9uFl3p086jHbXrF4yw9rw/4HxFaK1xa/wYHHGyUVDYtoxGQvpKfAk4MP
mhnysezJ1jBMT4BwsrHEORqvrg1AFD+pbtj+xnpleIC9+rEWSYnmbyM1LC9R3TG7f48MwjMxwux/
7day+CAKmcw78/4SUa1/IoXB/FHqO28HhuBH0iHaK1RB3kggCod1yvfziD72d0j894Co+Z5xjEx/
yla63DD0np4YMr3rkIUoGtE4H/tk224b6YKkKgoWv0WhW3/Nfpa/OhQw+JPJaD3kdnlx+LDj8p0J
JWcDOHccs+Jn2pv+aIsI6EAoy1Ovyv0nQu34JdAQlHNEr2LC2sAFnFScRFt3tijJfkwJ+K0GShQm
cXOoCDDPEA1vo1dqadYkRqNj42REXZMs1dqXSpzGWMH4IC2D+AO667U4rFkaXI1Jt5bD9GBsutXS
v2swsM+wgxeRjvj86vU8jZgCmn/HgupDMQ1Dm1k+Huwc6yrMEaMxL9F3hViSr9Gv4AhtoDxrrYxg
ZlTkbJkxCYX++7OHPQGUJbMEjouJxZdSMwUU6RsCGTnwua2ED0m1maDGXCmw/6Ev2k0Frm+mUkbn
DhYoWKH43gClum68puN3JQgiqgIHFbyVRbTVLlzIxWptRJ2sUmPljSXapiF57BQOiBrD5XAQCtdt
x/0wEpdUdIGvI049fy/QRh6W0v0uotw0wsBdCw9srYJeB77JOIEp0EQTljT4m6oPCv7kFis+hmRN
H8JxDq5Fvybf+yp+DLoRJcmMXLReiHWAmXomclSsAzjHIKA/LKfQycwmbrGdXmEDh/XVxX836q97
IT40AoobtgDfK5WeajNGRz5PT5sFBbQkp4wsN5rsAK4ZJm/Y+rlswZELlFSdOOEghltIkbzu27QA
T+APiLtwd676/ciBmiCIWD4HuhQNX8gHeLXWsuAKc+S12lPHGthny7ocp690s//SFAXz0vWYIOLl
3njX/ecg3wYARA6FVKSNqURPn84DEFTEgngoEtDY5xmOWC4bGcJhMhnHE366reK4v4Vw/o3HGPkM
2W7aIV+fuq0vcAwsW9Mj1ha2UeVWkWn/s0BsvYBkrrlfX7zC6USD4HnI9YA3F38Vllwj4Ldo6wJA
cVv4d8wX9AI9MC2xl18UPR9ajQ6HJ0McBLo7XBlT0NWeRj+VgD//tKS8TvoeZbB+RyjgZe+DpKbg
gRrsxt/g3xA8VYLcEMVpiQdZ6QJ3AVWSVfvuLIRxHXr1ENPC4WT+bLhCK2hUg8rgWAHsBU+nGZks
Vca75QRXqbeSTP0xTCGNyn16FpT/KOR8T2l8TzT9bWZEKUURikN0+QiHd9cUtnQ9ckqsOYw0jE54
wfRpx15+gtl9do6s86fcaHAYHqWSTuSzpX15c6hy2rgP+JH0wGTTKH1iA2lsNIY1NZtpEHJ1SwVw
rS6lkKsx/IQ0L+FxEpF6Q0/ZIJv34MrdVOkeXuBgXWNed2yRIzXVIKBzsJXWNiIAF5sJ+RedOZp5
5AOBNFs9iA4A4R4gWDWXS2PhGgApZ/536uPHbi7cNd+G8pVi3LCFobiseDq/E4346xFqgmFkf3wZ
5IcBVqhnDLFH1RA6ARJ90ufRBxgFD8CnSjEVjxhidee8XC67JvDQmKj+h//Kq1KlUOehG6/whVxr
NzxDnbrhEHHD4Ka/ZxVofHKwURbUqvdZnSCErcWVfhk3i7TxPXxxBSftkA3l3RYJkNiMP1KXv0k/
zKdw2pKzlNvPTgc4aVXvGpAfWQPbNoUrHwgsi6OljnW4Nhg2mWuGs7eNNvUacxYCFxg7qCtl1PYs
to3sJ9naWMtmTMYCPbK5k3gpDxxdbLV1GHXCldWkTJQ1n+DNPcEDsAVzCZZDFVsF3vg27BMo6hCr
MnZxVxdTZ8+IARyvczK5qo+gRBjSnZzyfvhSPYILwG0cVTLJN61If8oFjUGQ0qxRSGmph1DGeHPI
PV17dezSbq23SX5q6lW1JLuv9lKBofTr1jrjAAypDA0DG/+ETFPwk/a56FnSYifJl3IHFQgbl994
RUFlSREBqwk/txTq8GUmST0l05+8i9JGDwGCge34I+buDVkrKcaZUl37nkxNrjaw973D5FfngJ5v
0MDQjNcOyGSbZgmex05A5aIaeUMnxK9p0E1/0Jresl1+7MhPQc8JM9pMlsWTGsBHz7xVSRGcuiyd
26FU33nEYPjBpu+YeQEbEPOtbLdi/yxUKG47ptfONKbz74A43D2kGGCNXg5wAoZ9JwvHvMailrUt
tp+ovqd6iWeKIjlbcSfbx2jCGLCV06Me9h7AEvZVt/dg6yOVHeN0vnch0p3hSRRhO6HEFSoi2Lrh
L9Q/090H3D0xtBO1jaB1AdT0LgJs8DSHy2FXrH8V2c3DJAd/HEMAX5MrYZTQ7/iX5L9lo+njQlEY
IeYxQZ3A0Jd78FPaJCE4HrxqZRXag3mZm2yeTL2FAD0ydJY4d75PiJyiPZvC5eghc2l3In+LjuU1
Vs5XXJL5NpcYOxsBhTLBRTME7j8Sw+VkybGwYHiADsCelVnuPTYabg89tyMOFJBVsXyXsGw+iDTq
m32mb/2S3l3sp3q30N9nafpvzeV1T/HrYcz6NZndoRjFVcrS1WGHSx/wyZvouaw9fGcrnmV/8Ch+
5yN2dFGg22ZM/FFyP3aU17Ap+jfIHECgDt7Vbmy1igUs3hb/LSPfslmtbYIwuSNP1UO2jPhMmF4G
LnsOaXcdVyHqcVTskG9b3OSoB67TJECzRNjkaeT/gx3Rf/223/SOMiqVxQxtgEr4VumZRf9Auc/o
zcNy6KsY+YWvsKSiEum8WdTiJ8SPU2aRWyFnNPWiQwO/owgPyp0ew5xG0wET+rhaEwuNE84Ps/mq
HFClNYTv0Q015XRlztFDDpb6tZ9gncPoRE7WpP2RhCFtbZkiMp739heJ4+UW7hDJsWycXzziRy96
QiGGEqqDtJjrlVwMc4WqrS7Gry1x6b/AmXluMM6M3MJoxYXutf3/CDyrrcJ6x0U4S/TZ81+JPNO1
RtQL/cLeMAe/jqJ7GYDhA9ka2Hiat2z/mmUHgmHJrDvDPBWRCcjkccdSwXEX5Ol8gG7mz9Bn5LrG
mWiUC+M7GUV4y4WN/xaDls/AuWxb5AMkPyYRv8Hprifnp601vNBtPvvoFAHXOcdD5+EbW0QN0LHy
MKdThzdsE2QWlh35oIHeTmAleb0vEz2m0zwfiJ/34zqo5O9mlv3CzNA/7oF1RwATGO6bWfK54y74
wwrf/+cM5tbNvKp2W4P45LZiOrFApi8IqrYwUxJA7iQULVWpIYvucrehwossrYUl8Pou8j0AHdfp
kzRrApoDKgCOxDimoYAg+GOXMXYYv6E1fKfgQEom7q6gyN8btokN8N8tKAaNy77pCLMHpD/Hn1qq
bmkorEHq0mg40g1q/wGWeBxg3PSd6xPoLD4mgTHuOQTzhCnCJU0qbSfRpqGHNE4Yl3j4QymYX2sG
E0k6epjFd33wRSapMfmTBf4ONUtUi7nsX0oGvo3b9D+owuf/sEp9BfR4a0YKNKTTaViVLAaOO65T
Lb+n8tIh/y5FlvCQFMJ95KLrYZFm18MMkO215FQeCLJFcTmy4V4uBX/ZUGjDjoqnH+i609NgLKtF
BrOqcS2CG9SYwxECBJh19lOT4MJMkEHeNyrzvvFQeT0CewpAdmd5elrWKX7PdQ4O0hrQS3cICspv
xHyDejoDlCG+YRzt4ZWDOehR2u68lAQgg93HNhu25UgTFEoRQIpmjTm2zsx7cqbdWp5TYdWfwKS2
9YPDQTGG+h253+p5jvv4PKWle0+3dXviBBA6WSJIqTsDKJMDSqu9U+kx68WEUn/p21xpDcBtgmBo
dflyDnGx151Ohr/Oc3tdkhAeSVFkX0Wx9g1iumw7+Ck+TZs0jXVLVJX7fLLLBOf6fBB1Bh1pHYxy
ayEt8i+oEiFEVMTMJzMwIMmekjoHHPCgOC6YSsNz4b9OiP60Q9y0IRkHMsUsCfGtmIifcrPFwB0o
PZTIz7gVvkO8BA3m4TXPcndZemaOmAyw522Z15pRSIxYoteHfJ/yY+K7+MhgXfcSi462i+emzbNZ
toYq8zUYGuFaKMVD5vu4RYMyHhyA4KpIlgE3j4OqDiKhSkdB10Ql2PK10OOpZPsEY2oAOQwn5T32
6LKx1elVAsg4pPjMJwi7kLsRFms1rbjm3BQb1URzmcMuiy2Y2oUvijP99jXHVNfltmaVAorb9EWK
oVgTAG6i2YIETJrCpBo7FOXznoY41tBn/Cr0IG59CRhHwS2YYpI5nKDk80EdUaiHwf4Y125lX2CQ
AqPuUnzHgvCSnXfsupvUdPiRzGmKQmbar2zAsAnIhfFiOfNN2W/pI9obC97fIKqJFfyzhKbiyosu
rxe1A1JfZwZiO0vRhIAh2t3S/wZChJO296Z/RvPMHzYhhrLJMete9wgybocxW8/b4EyNB4/Huq7y
CCwNSh7O3ZHgvLqW6ZReXL+pY0bM9CUE2MbI+PUWpVBEVmTu2SNDdlIbltl8jnm5vcF7J1FN7oW4
5xCF/cs3aDPBHcLAjayPEdJhIQcEMgzR6sbB6aUHCBFRbifusKHxreIxqvkGDYpPmiLF6IGCg22A
QmRlsh46hXM8Arj9XeZuRh3KkD/YbztsOQdH3Q3PQ7kcsUzgBIRKA30fVKKgAWNrYOhuWrdtFwKp
3055k/DlQjnI6nFujSsuyQpszceggvdL5/lN96E+hkPwrYwWqFbVmS5JnelCNNuQPMDzQR9IGMDh
hqG0I4I/Y54N1SDLn/CGHrVwj3D9xdZb0ejQRFSI3Xrganzq17COguWF9+q520FxqBmeCOhUMqMe
ysDMkCIxmN0JOjZOuOLAhvJB+NhcCQ6xdjWzO4/giusu6N+Bcx45Y3eu4ZDQQQeXJP09TkVUTWH3
c1nnQ5gUptlWgFggDtt4yO7Q79Jzl47LdQcVWEL0Bt42OeWoe6HzrFU6vRUZhDhrEkQXTCfTQ8iX
CMdJydE/8uINQbzkRz4jJGGa9uF520TyNmddCGfyxeu/cPWOrhqyIXZIHKxl0BuqbQNoAvEvng8v
nojUWQuhYlShZIMLxExdPUOzXJu8IAfFwevRAO2Ks5BUbtg8zZZItNjZzFUDgR45JoSMh1nR9CLS
OTnHMSIlheiC42DLtaEIb67DkeNuFFCywD9KN6P+Hjsr8mI7LV2+1YA60sOgN3UzA1SuCZqZm9di
xZ3LE0CyA3+NZ/+lsh641bd6Dnr1/K1LnHopsnh70Dt0CGbC5BRD+X6BIZq/wKUDKkoA320UofBe
RJZ+gqF2cOci7hgHZPwNVt1eSfaNqsAU1NQYr4EFFBRuwA9Tf7CAzx7TwuLLoCfEPGqRvqWDKlqN
/joCM+rdcWdjjvoo3cG85mNfexYvR+B7KDnzLd5PMDmZIKtEj4QsP22W5xHTC39Lr6PngUUGjHIu
bszFEJ/kC/81so38EFPsrmUpRsyxIXS+iScqkorBthQlXxGMpBLGpk1uKPYikXtw1yGdLtQhQg15
EALMDL0j9QWnwpT5S96DjmaR+C/u4OjRcWF/wb4LmtVdvMcRqG1QpE9lwWFmYEF8FOWy35Mhw1kh
c2UOBoJnHP4ODvHpMl0CBiqp2na//QDqxY+e7TAR0F5CsTQBRYPwv1k7HLajBCFny614xGX3PUwa
p9NdMnQFNuYYldUlcI3Fu5r13wHc6Lbipp/m4EEiEe9fgTsbGiDXHVM1qnOS2iGvHCQ2NfYSezBj
IQ8QG8OVpJi7r7m3V0zb5kfg+CXD2OewvkGnOfyN4x15LmzGiMAO/pcnjl56Sf4zvf2B3204sf9x
dh67kSvJGn6hS4BJz21ZVZW8bfWGaEvvfT79/dgrHY5YBWgxmBnhHLKYJjIy4jdG9j1085Sab+Je
j6yUOzRRLIZBB+ayURj/X2Frj68Unu5Dw+6PqYukfVe3+ZWslPLoyDg9qJbDfSlwfFI/o93CzE22
Q9wPu9EL/KtIdiip9RnqmZabHKTT+ivQwfokux9wjAPg1TQ/eCbAlOACxhIZMh/NnYYfy/W53GLo
UrwiK6luezEOiJVa+UEZh1e7c81dyn1hnxtasgZp+UyxHrC9Q2rrqmp6m2I2c03zzHsABN7dlfGQ
/R010Fxx1FjrvpT9prJNZ59lOQEjgGySkZaurToFqoOZE+D+ot/r4WispdqPU8/eelLaEGK2Cw05
N2n2I1yNcUDEdTsvtFUdj/FtHuOT2NR1uTa71qTQaejUHWRJv30IjbvBr2zu5Vm47eGSTJdb91cZ
ljbl7/gP6SxJRaWZ1WHAR/DaqAtACdRhnmgIAhctqmwDNim9UozWWildD2XcTIN7O5HOOhoqe91R
QHutAqd9tCtDvVKFE90Uv6gTWzutYFc4FVUQa5K6rugwPpqtP6yaojiZFZ3brB4TogG9fUUPaGmo
9bBpbJOfWiLC0uegt2KR3ghjbJ6aqAcYUPTi0Z8ydTMCb6WmbHVzFC+AA3e5Vj4qsn4Pg/HByuyH
IrUgPg/ULpLkGIOcFrJ4KSdnN+pGtzWSxidb6vnVYKnqNhMGzaOpGcv1Q2yt2j3qtbg3215Q2vL+
9qW7SxmmVeuzoGx1KnE2+p7F95gowbOZRLSNaPh1cZgTdkn621o3b3z4otvGAAxopWF3ow+kOroh
rzJHAeZYmFekgumGrm9wpVvNk98N0NtUormX4sIT28OzXeh//DR76mC8++PEYqFnIun1TSGPRr5s
HixhWps2GYIrlN71Da1IRL0A26yKcLC2LZsd2JX24IPUFqm1NZMyXWmFFm2klbyrDcdLqFAFsenw
rcaQ9oEf0bfSNPZN+6TQr1x5URPsWl1LtuUY0SXIHHtDYUtfCd3/UbZNS22jCCZ3U28LPpdOONu2
bF1kK3Rn2Oq6QgAp6Cr0XUNx1+woloIg+4biYrMdQuR1KVm/w6AdT6CD03VXTS23Ksj2WUx7Nq5N
b9eZrk+p0QYplUFvEdZkIKf5wPM5xW5Q9O2v7BqAQgkP64orAnrVmX7PWQ0YGYwBg+nceEDZwZr6
ynUbeOEu9R1A7LQoV2EYv2lNU1KZ0F+VOsQTp26PnqO9RSGol1KMv2ut+WGqEPdIc6EdAPDZksBY
B7vIOMi1tHuI7PTZy61vfh0aqzzvAJFq9sHQ/FuJtBfcMS24bYYq28ZDadLWZxrMAPKk1U9nyZSS
+TXaelYEZLIiCzoWQaOswCT89RKDlQdecQPKU5I7RB6y3eBr+zi89aKAinwDfkvFAHRN01xdBwDF
wEWEiEgN1UNm+E/oDt0qivk9aMMHGRsTo8i71gqvIj+g2F0KoKATk8iE8XDtNKZ9R35/WxjKOrfi
bzIu34lJJUWmytjl3lBfh0hykc/3j20C/hP53eFK01WfXF0f7liR76job4PReq4DCYbEetYr89aV
xA02KHjQeDxVY3ZofOsAbuMJYatrwCT8HOwo1qh/Udkd6mgTD9E74LQr8I0Ys/RmtsmD7jaqS/oD
pAw7fN0ooob9QepSA04wAHaLKy481FY1pTDXDbNIfyXn8u1U20offpWDRzdFHYLv7NN6jzrMX5Dg
GFI4r+Mkt+eqwZ1imP0OwEu00rjWrVLdeGEhvDgWyyxRhydBz8qzAzrItfWo5BJHKOFtaWlsLIyL
V4lw2g1zveld87VSsxuvAQhd5PxETyTBDl4Ya97O/kz9vXUZ+5IP9TkXvTujRdmz75to7WrBU++r
R19Y+wBlUEtTXrQG6D6C+BZgBIOi2NqW6Y9CCba9NLbcmwlsMRydJrdfgknXI3E4sD2AOkD3+X+l
c5fCVANYM5BXJMW9Jex7D17C2Kg7tVVfGZZ+HQnzmzv4+8Ctr2BmoXpuHEBAEgfU8VuOYybdz6JZ
d9J3SOK9m6p1udHIfJ/T3DvSWibtqAECow0JzK9MXmhSUp8dHuoq/C6teFx3kHTY+MlftQV5gBIi
tckyec3z+I4GNBRQnWqkX9awcJLgyDb/XYluP4hhOtABKXPIQQGy/A061t46AYy6jTSLJnjJpbrA
/sOqNbF2gDpj7kuSm4x6tQZU4ACbG6h6t6lyE0UFZ2fMZBnOHaD8hqKZ9VZ1ANyQsO1uVCUf7rze
pCcTtPXWNmrlEDgaJYbUVUGLtM0uSxsCTuq4P8HIiKvQa8BclaD07TE9dj1jXLt2sZWu9qaUEUVh
r82P7kj/Mqa0e0gL6jFi1OWuDlXaeUX5xxJpb6xSN/HuFBmy331qGrWegIwmbWvY8q2p3NUV5TUR
Dc0N/IrHPo3o17r0AQF+vUapln+vaHId6IRnx8oT38MKBmMjPW3jcDdZaWk5bAGgiN8tao0O1XCK
DUOpljsq6m+RHu9qEr6mkDey4NZRAj/S7PFBH1DucY2NobDAVFmVKwp+z6Midg4Ap/3Y1zj+WpF6
ncnRPEpBRootAOZWFh0Tqof6OvPGditA/GpFvQeG9VTa+aFMx4cko29Ye+R1+gCPLVTa21ToR4WL
0hZQ4Z9KgbDp+v5zWxk/NYVSYNzALGrtYdxpMdFEVZr3AE+DjUaPfB1UJWpARRitLQeSZ2DWP5A2
otAbUnetPVffCzWjyz48U5LHSs8mVtAaIo0baFUXIN92lB02bSD7NXai8aZC2fQaYoUPdNcvjm6m
H+g1jfAr/GHtSM3aNzSldgoEh9ATd7gq/BTSoeVpS9I1tVKomwCyc4tA/A2Kfip7Q3313d5fF5Ff
bf0BviwcccpqLVVlnz7l2lAFuE/kqx76kP/R1vs4a+/HZLDue5g9qzQw1DXuzv6mA5C/dyEaPOdG
i1WjGlmIauvVytSUa5RHDiMZjWL12mYcoK5ZJSh4u/T25Ny3eRca29iSN7k+PKjUfXHirL85SYc7
Y3AIRncCUB1coMmDl2wtPzoVueFvVJpYBDEFlIJjPRMrHxPXeAzU3DwyJ9mq0PU/rWZ+G4sy2lBe
vxuE/ooba7OjHfM38yVJbMq+Bnwf5vkTN6z7GPlzvFOqVU5IXOVju/OrmCyHYvlKi5qOyane4cYx
BwXgKScWa1VwmZSqvI/inMpJEV5zpbhpKpTMa0M7ANn5a/c99Zj8D11VQPkdx1kZVk+B2xSrNCdP
Fn14BeCvWdWpeVLb7jel9YkY5BsUXvxHW6FzbxfDi9/xqVG+RyzkxjJZsTEa6bpyIy3n3a5pSQvH
pIZTKyu/BZPqK+p1pA4PGVoMK1XLr8d2OCpxl9GRphAvbPcYBqRHmUJDpvfwrc4bdR2r9m8Rtu/Z
NIOaR3cKarI2Gg9hAtis15orwSZZV1J50nL1rrHFM4CUZ+yb6MaLEfRpc5wAkiuRlycptetRjuvK
D496EV9nQyagP9lovscbSO43wppQ/slRBPpxJPhWvg1OoO1PatlRSstSsGnUkowCeRcUx56iRv6G
IPlcGzlMrmy4bT3rV225Lyi5kee7+a2PS8ja9tSbKPGpqNgTf+a2srV4M07nVmrb/jrW6aBrGc0o
pzWPsVSAUzZ9BvpeRKH5WAKV2KGY018pkS1WmW7Vr1ZsF3eFH0HzAlcF8M0H7DbaATciM90OCYBn
owal3oAHfKXPUV9bViTuLE/N/ipV3iJ9RDoNXXl69VCI5DqRdnyvcfr/UlJZPoqeZMscUuV33bXd
zi96enwpC8zIM2urdB4N0yajUlzHwU2rw2tWlQwqtQWj/dCVZnuowXHv7FA3UxrwtrKTXRQeLfwh
sy016iyA97uqb4d8ohqTr1CFRnSUltuEz/Z3XVnoa0iBw22t2vRsIwPOllSrBnp8PJq8YvyLOyq5
jCHSUx4V4vh/BXbCjhWY7cmnl/UHG0xQrQAQCLfRHwhBt5Hn/mgsTCrOSzUsyH2o2n+lGmI7LhPb
ScVpTF1rpbrB71418nUI2o82trPiavhy/k1Lghkz7bBQRnxMK3kTvEM/a79FPcTo889eUBNRZ2oi
VS2E23OincKCLA8ocJhwsNPoYcWMe5Or6AXZks91OYz/MVXTheP4vdadWu8pG69L766PLgigferm
YKnG3FNt6GUsnMGZVJjqk1LXu05GYLJ1bR0m+EuF5ZE67QpExV534S0FJNjBPfi0n+fHcOnTZvJB
SFzIqkhMjCTTl8p+qlRKJr+/9uhp2j7ogQy6kuAQDvcyIMJXGYS26heEji9NvuHOxEy8AeV0PUZ6
1U+0Y8L2LiMofN1DKR7P//zPV5fhzuRMCuiqae+H/skWf3Trt13aa1RZsu75/OM/34LG3GytxbJc
bYYyOcmS9nzb4kSktle25u8wKQLzrWbm+mtv0v47D8iVoYWDSf1pzP7aFNoaKhseYu9JwuW4/pIy
pDH3YLP6Khf6pI9awtNqkhsq3Ss3Vy5M9udRxJibrpVjC1+rb1zwTcMOzYqtYfQX5uFzkSjjf+zV
+szEn8VElzZub/Uo/Y01qQHsDeCRtFrOZ6D6QCi1C1+ysKrmlmsgzRyQ67i5WeJdlHcGvI6sfpV9
fWGyF0bKme1nCpYC9FmFhqYh5U1gVdTIwX//OL+Ulp4+29J+A0iRLNU5pp67tYzuwY2GC+rDS4+e
7eehA/zkRtJFg9BBm6HYKpkdXxiUhSDnTO/8EIny0qCJjKjH0fG4RhidOJma127JWp/Pj8vSC2YS
YFWZSQf5ufaktypO4Q5HXGmm6aqInPvzb/hcXMmYe3xVLtwziNrpyRvHgFTSC55gywa/LAp3e5Ui
xqMbWdV9LgvnRuZUzL+4XmfnN+CdupMW+mzOSJVU1ZRbXDBoJQdlt0n7i8tWTGf2/8o4MUL/naLa
r5oacIF3HDSFFCre6152ragDunDymw/qVujJq5uH2wpKxIVl8c/A75OXzj2nQEFkmsK9+uTag34b
1n3x0nRmxfUcHM0ql31y9GgqXHmU/Z5D1Mt2iacA0IV6vk7aHEMVrkUrxRr6bQb8+86MFcRhhAtl
mHSh2Kio56EC7/T9O/QLbRcXEQ1eivuU7u1mEMCaR+UZ9Ly8LlxR3TqA3AFGVf6JjJg6QgPlG6vJ
YWfAtrrVpDc+pX0e12uXlHcfgIzaGm3/1oyx9tS1PYh1UyWF7DGzk06pwAnvHaqAQ5GROuTCDK5B
BVAGMft42zZQ4odBcY81dfWfNAwMoNq6Ka4L6QPV1Lnx+4rx7hggSt00qN7MVrWOrtSm5nNib/Og
NlZAedRtWqvjwR378NDrOcYbCTCP3AYhid6IfyWFD4dC9MUBZoNypeg5ZmiD3RZbR8+sa8PSG+DW
BkQxdtC1kfiQ5kJWXboiN2c8UmDWe4PS1843Yu3GQX2j3pzfVAvbdi7KHODTgxIIzEHpgvmiAg8N
z3+U1HZ351+wcMjP1ZiBqKZapXaSaJ88jvSta0pgxkusWL8sjWv/+bcsnClzZzNdV8lOO2YSfVvK
BMlaT/6o5FuxeDn/goXYPHc161S/c0r0ro401PFOC8LxKUCo/0LkX/r5s0OlzcPKRXmAyN+9jQVK
C8ivdMVPLf52/tcvzPLco0xRigJRNSFPpmjvpRz2CYyt1ahZD197/ux0cSuUapyB3586KYpBcjvh
e2HpfO3ps6OlzhFjQ0QBdcn0rUaxo0pfA+PCs8U/cfzPIqD237ALCFWNEg1YoCxoXopUb+/6bty5
YOcR4Uk7gD+uNjl+DvDpR/kWd11zUtrE21X9qL/k0kj3Um/Kny6umtt4kr5IqRFsWkDxiE1Z3j7q
uura8yekQOaP1oOr594KVl19zB2d9rSFhkuPrcmGKo5x6LiZck+uQvcqj/vuuUATnEK0oj4AdNEo
N6rWH4NAeKsWUboT3QTEl8Jbu3mu78tY5Bspx+6UabB6q0kJT28ozGA+VKwN3LmA3Q7RjU3xlNZG
MyRITMHmtrVWmWB43h4cPRQlv46OHk/d088ZEMewnptIINeX2S7S0QU8Ok1zNwbCnD/gTUlKkZFR
7BHv8r5p1JlOIJ/NF+ElyR0GIAAdMSa4FbpaXQk0Dq4l5ccEeH+p73OAD0+9JPID1wTCDVseVI4Y
3ih4Gd+U2K1uLT9IyhWsj+zKCcZ4HQCkuyszlzLaWJooZ7T5o5002B0U5eTpbhgyg1WqUu6QWrYH
bScfjTGsjlopNOqwnna0x+QnxCxcL3tLFChHKOlVBO7zVWtEfmNlRZLS0AFODGIRqaxWIDiXllDK
NNBqtadEG0VzW8i9igsoRu3dXQ3aYsKfpICeKpidaLbQkwTOYBphvAXzTBVcGdCh0CNRoJUUwZ8c
qft4mofbmcny0UXSUqgLA6ito3toWtBnY4uhfNPQxXfTXKzNNkTFKvPUaz93EDxQKM8Ixwiu4UDV
E2yyXEFdQPvZboEXyYLyK0bxl7RwF/KvufI9hKc4lsgWnpT4pciydRW/+9qTpt7H6q1o78bwktfB
QqzVpyj2IVcV0M9sD9nB04hW5qpT0RTPA//9fDDRpqjxyX6f69/npQlo1kQt2KAleZUpYwpU20YR
qzLMEaqbal3H7ZA9eklgbYGfFztTKZubAtAzeBEYPI4N+sm3a31PbuH9ag1IvZkoYL7EaT7sKSJH
13TAVfyFM6GsK2VEzkQz6kp88bCbJaS564+pj5TJ0QJe5NkK0kgBuFr0AewLfmlL59EsFTXdYTRH
YGBHo3uJ4n7VcmdIKK633oVP+Keq+8kszI0bE8ssJcvcOQqzf+5q8UMN9Cug178UtcpXGk3fTdEV
BycTf1s25Sa0wwvX9IXV9a8K9WF10b9qDA8i6QmBCo2+C8TI1JYX8umFg3buFQlOphyVLHCOJXlI
Aykio/eOJNOFYVt6/OxqC8mlgY/MSdgmbylUP7u81bpLD1+ck1kWMkql6YMY0ancSe9CP7wTFd1E
UFfvTQ/CQRjlBvzytmxyICDRwSm9r03J3EnSjAEl1NT0kcxthkOmFP7VQO3pgrS/WJhxa5adIBea
QmkS7tHTiuCka138Bhc1eM6DqSIdBFzm2qTQ1qkDNw1iDFJ9XpQcKgFB2Ae+8w6sqdvmeuh9yTOJ
9P6/AU41E9nr6dQzwTyPtsUqB6wTXyxtLwRqa5bRUPoNYq/N0EOP+gaXsWHY9onggBjBN6WlMPaq
OfbHWqmsY6OWdXlhdS5EjbkrtmYgdNTXjnO0tGckrZoMkoBzzLT+i8+fRaV8rAdDGYBUC7V6cypw
vEFw0soINcb+azMz96M0fdE6PViwIy3XjVMW3LnBz0wU3POnz8IQzX0oRy2lhyktG4MppcjWRV52
DxS7yx8FDUg4GUCELkSihXuXOQsVpWvVwk6oUyFLhHLEt9SuVlnAfyafy/SLnzOLGKXWhrLHVuno
dT9MpENQet3UDRLEXKTPD9hCbXLugW6ayQBjViCXLvKfBsKztZuWu7TgvI4NdHcda1xHWXdB23wh
vpqzSGEZLVDRxNdPskN9sFLSreLBVEiRkrgwYktvmG19Y4ydQEeF4dSD0OnGYQdlGyTb8/nRWlpe
2n8DCzg9GubIeRwbFCrT/Efv/PDNaye6lHks/fpZ5hHrECZ7WhpHRImvkhEsOHICe5n091/7/bMd
LpUgBqHF+FuK1LeMenftID216vwAC3sVuvH59yx8x9y0boxSUDtCgysQt8gxI10BBaEaLlWglx4/
LeYPKUZf1j1CFhGTHCAEZ3XDz8bxv0U0kM///IW9PfeptNBJlFWkuccMsTGuqZGB7LL/I5d/7PRC
BqhPC/KTBM2YbW07sEypxohZWUmuPjq67tz4sNZXEXCva7PF7zyIbB3WOkQc5M2tjuYNyiwBudU2
6IS5wbEHJpSiqFdRBAi7Dez0dnSxtqIPlq0bDWrBmLYvTmWOaF7CNekUmORB6CurLvPFlWmqyCEC
Ld+YrWFtAIbGtyX0vas89NzvcetTPArrVA2/tDN5/X8nDRGPjotBXZ4cMHmmUcEJ1vZjKjfn5+zz
ranZs6WdcaNxeiUAJ4lSFTz31VC2O1NSIL/YIlpadtPfPyy7IJRZrjkTLdTmMhxaQDxc6BlZFO/O
f8PSC2bhUac06MrOG06+oZd7M40EQPUSxRsJ8uRrr5jFR6eqoVkhyneKag1MF2sJwfRSGvvzj1/a
ObMAGY9hH2fY3Rwd2822puySKyvC/yeDhIfwqSwOCYnFF4drtqKMpB2QwSVaUnZeBWVFqvltEpA+
/ykLJ6MxW1BhmtRRbTfRyS2vcv1kFjECrN7eR/rLG9xTFQ0XjuCFWZ/7AjotOshId9LxCpoY3fDy
0ZX6O+LAl4ycP98axr8Q9GHdumEBdzKvKbcZv8b6pQAwjXRmaF6wP1u61+izSZdocYkeDMbJSHvv
J3qe6TsoLP8lsdIYFfnc0XCxoiTwpPYpQuCOs0XGCVGjSLVezs/V0hfOVkJScF5qDkMIH3NVdIig
3Jj9j1Zeck2ZNuAnwVqfrQXXgiWTw4k8Auk/pYgdY074dv6nL+yYuXlc2LRZInPTPvYTVhOyWhi8
1oRex+SKeMnEZKn3NTeRq5UhjbNOjKc6iR+UEbnj9sF2MN9AdTzyQTrvINg7iXth7yws6bmZXK/2
vZs23FQGeIQgr9DnKv7YXfD7/JgtTLc2/f3Dgo4F+mVFwZi1k5fTBA734fTJa8t+Pv+CpUmZvuvD
C6zQ0WVe+Jz8kbnuk5OePEnrDv47PKI/51+xEF60WawPayvNkFxkyWZUGMCUUwtCZrwN3ys1mYyX
3hC1vnDrWhqvWdCvRugcuZLDlXUSWPIxDvJeuRMWfJAOKcTzH7Q057MoEAyKYWPQClTKvfWSg288
4qXwtUfPtremJVVU6yT1vmZqEAbkoUBdvDX6H+efP435J9v7n9v1h+nWAj+MSp/2SkAgeY5hIOGn
4ZUX4uPCwMwt5HIssJNSZfSV1js5sEI6Lf0GoP9C+WVhcufeb1kfyAra5XiykL87WD3F0FZJaKTr
GZxkIH9f/Ixpr3wYpLyz0W0D4nzKBYI58JQlgkIIPF4IGUufMdvTVlEPDsIXYOFhY6AxtCJ8rFIR
r8iJz8/y0htmmxpZTIwa9YH0rbHhuiSrxgQQbT5H7uv5FyxN9GxL2yLz0Nui+JBY9nff6V/z0L6T
Hjfdrz1/tsOEXdBv0izzWErL4fZs3GQZboJREV0CbS5shH8n/Ic5TrNBaGpVULbK62eQ8UfTDb62
h/+dTB8ereA7hoK2kZ3q1FthmYO4CFqI2bcvDc3cj61ObV+1AeOeYE6qGy4t9IDMxEUhLNL2X3vF
7NIZQk/zpSGyk+PeuuYLCrG1+bX4o8621uhqlUSApTj5XemtoHvKFUX5r9Vc5o5vkZ10QeWq2SnG
pzn7mdCOGy8s+IVCqDrbUXlKE0mGkcUykXc6htPqkD6nJQ0N1TG2bYFkalcGMPvHr8Wguf8b6vV+
iHUYEHsPxRW38GBbu3q4jfTgAlhWW9jEc7M3/NK4XOOgfMJ1JtoZERbapZ3EaCK18SvECf8vwOo/
bmWJoz+AhEcACAZs13mbHPolYsAor4yFRTEcm69b0y+cAx4u4SaE9fE79QvUe5FUhCqejvfmCJki
dbx4TfLqb+oucZ/PL9bPY50+x3K1ZYn6YhbYxyIXCACVRZHduH3pUp4sird4RPnyay+aHc21y8GJ
igOWNSJY6/jW18i9ej0l0fiLnzLLva2Y/dAUyuT3ht9aBDEp1I4Odt129PMr32DMoeoJdgyNPjoj
Hq8J/Yl2neAd0Bs/TO3t/AuW1tRskAQi1X2qJsg7FcijFcI71pqpbPTWLLfn37CU4M+B6nUQJa0Z
GuMpq+wGMQBqEib1/F1Z800hQqmcqTjZuX0aTp4nwU5AKbiwK/95hf5v/qTPQW7xKKSejYN9tGT8
khvKszOxgcH1XSWG9FauZyHYajpIYrXHEdsSXSjPTV1eiP2fH1r6HDovtcQLXasrTz1MwV1Ba3Or
es2ljuPnMQ5K63/TnrrOC3sEQ3uqrW8hbh9OHtyY+l0AF0PIEfXhfFvFFxbi5+tEd2fnADK8HQLD
OpwoKzhkcIFrs8Plabxwgi0N1BQsPhzBVuVWEqK7eQwtzJkURMcnavSXjhl9DpYP/NytirEdTyZ+
cCFU5cnnD+uUr8UZd/qmD7+9KlDmGYuGaVA1fVMWCMigDeJvEtyzNgAGduf30ULc/B/IvAWJCEIW
M1CqqHFAXIuvA+sNMsTm/AuWpniWw5UUbbMcnbKTn/3Ju+8x1phZ+Pdrz56FGTQV3FjExOKR1Hmk
2j70P1XUV88/fVrwn2zyOUDe6c0BzGqcn9oSNnksJPagOdJrK4TNcEZx9WbdRor+kLpeeuFqs7Bg
58B5AbYHpKsLTMKQ8SM2OcUuUmGgn/+ghZ09x8lXeWb2TR15xyLqIOTrNN85gt8LGy4l1fcAnZVL
mfvSh8w2dgMJtJI+VlCRHO+bIkDMMaKEfP47FtasM/39w9YYqLVEFL4NtFMwoB616yADTod7h3cJ
0jH9zE+m/h+4+cMbEC9ri6QK81OJ+Okdcm5bE2TaOs/RvKlDYFCplVyd/5ilkZr+/uFViLIL4qIs
TpWhn4JCOQqruPDohTNSd2ZlEBCUbQ33NT9V2l8Pi/oA8nmZ4uuV66vOpkYZTt0ku1ln5tv5r1nY
7XPYLCoOVgfLOD1hUhm4CMvRT9IVqaKkJwvx8LWXzBYX1/LYpfuTociDVEr+PQj6dXUppizMhz1b
XG7SC1VxkgpYh4lP0vidnP/Cul169DRoH6Zah4+MOkdlH3X716A+RMrr+fFYeu5sCclRD9Kq5KYZ
ozM+oPir1hemc2Ef2LMFhPNYiqtsYh0hhX1PKz9BOwy/XQRgoKSGf5DQ3n3tE2anRJ4KGJkuh2no
BLe9qvkIi6PJ9bWHz44JQZ3OirkTnhp//FMZ5V83u3R8LoTUeRMuN3UnaRXqpoVbXRViOBmxsk8z
KP6tfksqukGlCLmg8cKOXthec5AbQFk9BFBAH9iGTxU/562+Rtzn/DAtPXw6Bz8sT6wGZRLrZNRN
9N2mHhVBLleRxvna02ebttYGxR4LJz31tb51M/SddLxGWp/b09deMNu4hZVkoYKk0JFC9noQCP8j
kmZdSseWBmf6+4fBwQLK7JHRyU9O/NYbKEA63+rx0oG2sIHneDIvGB0k3uv8ZI1+uPL0/g1K+fb8
sCxs4Tk0zG+UKGVv5SdF0755FrrBSCyi5NQi+pylpzG/BLJduhTNUWJcr5C7xsb7FMpSuTeTEcyz
Iet8bwWtvx8Q69w1XUWJzWjyvZpm7WaoJ1WqzlF+5W7dfi2H+gfa+zBTIAu10UxHIPVF9j3vgmvs
si7VbD8bTNM1nVkk8Xk47HkrwVfOyXf+GMW/xsxEQd/V8niL68VwkqLp9+enblq58yxketusEDDE
0+3F6+0D/vRXVlNcA2l9QE5mixHvhbgrFr5ofpNFZFWVWdHYhxT/pGbldVb4s3QRjO2tynooEJh4
aJFZPkZmMTykuNZHKwe165OfGuNhyM1MRT/IjndRX6FqGFfWddZkWC2gePGFe5bp/g8pGZfUzhVW
pR0DdBP9Ntk4yp1WxofzY/wpV3x6/Ozw9IHZO6PtjcdhjG6BqFJwRgJYxtvMMxGONfBar1BhlDca
2jgaSli9+0MFr33+9Z+FlentswO2jcMuBBZKfScYJoPDtWQS/Lq58Pil2Z2FdDsHfBpkBoIsXmlf
RUHuTXy57l4tsKFfaQLjCkyHugsQn4X1Oqc0+UPiJ7plJoC5RIcWolf6t2PWmQdl8Eg4UTK98Fmf
j5o5z9EGFflMlC6rY9ZE7X6s9HzjGwC8WxuB869MjDknOCEWC8AVWOjRAtDvwr8zQrxfeh9xWJ1+
zddeMlt7KnobY4JYB11899XstUPioR3cIVZ3/vlLEzJbXWPS1FVjGuWx7cK1l6KLnhhr3b+TX2kA
EaHsWdpW1TaSbrleHdkjpXyRqYvA/aXKwdKvnwXbdEBkqu3xilCr9q60jW4SojxhoofjcoBEy/kx
mrbCJ0F2nsGZFZKZSd93xwEDIV/7FsKw4L8a/x39Q4SZ3QvvWViz89TNRZWrTvE3OuakudhRdihT
xE2MWEtZXdgW07L55FPmR33vOSIF8G4e7FIL16GmZNsC474vnKvM9fx4N1JfJkk3RlyziZCWr6pX
RRE4F/bb0m+fTXbXqa5SYzxw1DG12ChJ5d6QMAYXItOnN+Hpx8+OUsNpOtvvIvugV8PvaoBLBWLj
Fg29n22S/VAHuYvj7rmT7u9IwQj4/NJamPI59huV2NjUxzA7Omq8rUP/IPXoUItLK3fp8bPgPlpB
k+LgGqEBO1p3Q97rfztTICGs2s6FcVt6xXSufMilOt3DRIi7wCkw/8DSWI3BqY+evzY607b/8Oy8
K5CH15WCK5OMtlJ3BDWpKr6rLDgM51+xsKjmWG+9d4Mc6b3ihO/cHYop+1SLv4AwYUEZs/Xqd6nV
NH5cYQaJsb3ZrkvurG4aY+9wqf648OvneLw4wr4s7kUJxxatvw5DVfzCxgu7eWFm5xi8rh1Fjm9N
iet0g/E1aiAbkUTFykiT4EL6uvSK2fr040xi8YzQVomyG2bKh1CxTnafX8rcpr37SbibE8Ft3cfh
yaOJbKcAcAJ5VO1bhTulEw33Wf/bd8e/vtO9ZtHr+dVk/xNe+eSNczS/XhloQzcpsBm8okid1MZ9
yjFHgZmVa+V925hY02hWvuefVMVKDqOyGhsNkhtEUf+Uho32jr2V3t4YWLVjukciWV+l7kQ+8P0u
wyZLQy1FNS0caC1L9PwrmnmbCwg+K/TzkBEP+7BbdW2VXcVw/un5Y0lpx6GN3hi9yFQ2+pNQwvz/
OTuP3biVdgE+EQGSzdDcMkxUlqy0ISRbZs6ZT39rzsp3fksCvDJO8DB3+ELVDCBzWennQ3BROwQs
zWIdaLAa1CsRGsZ+AqtLk1DZbRarpeFBE9u8ac3bIgtRaAz6/CRU08HUIsqr1kn7h4ykJ5pylstI
xmvnpESnBC2zzMpvYWU+2XT1ofXSGnpCxDUF5Xc4W2f6TZe7jiIsb0yEEqA3iXHe4iyZawfYZjVJ
twmrxaddN9xxFxB2zci1nbjoNk0EKHwZMbI1sVi3MtMBcCrS2KynLlWFXvmgKAvHNyspdwqR8nLJ
D/GQ53eJHD5MqAmeGS1XvUJbGyqFESI6go61LNm/p4/KNHd+m7SNN8FO3Op5/OpYesjqfmAJEMp9
VoQIrSawiyWhBbgJQ+XljXWPZO4C7QIc2LiaL1rdvkRL33oyAzBkg27Y0AS8H/m6/BG6GV5DmKil
+qqcRHrlgrXMBjMx6QY8qupEQlelHRSGpbgx0NqN3jUP6Rz9Gurst9NWF7ppPaipVm4lUvBhjH4U
07ItjERxUxP1ljBmQSq9v0hD03LDplVhqqIWIMi/Wfu6PEB2prRyCKf1QU2AOE5meFGKUnha3OBP
LAJn7ODvOcODDlFPZi1OCWWPLvWXqSe3BZ5WhKZ5R79PpPgDnB13NSUwb8xyo1lHKNRi7IL1rjih
8eJSsPQHtQnZ/aYn4b+d8vKeWuuBpkKgpIXizF6rDi9OWqV0vVZbEymqoqZEIjKwslhgl83QW7s8
cl4nO7sUWSVP/q/n0yBrONZrsiYvUU7yq1lJ8FaC+K/dd6U/1DQ9h3p+VczaE/KLR7VID705BfTD
I0Bxwq1ldLBGBwlZNi9XTxQD5Qdpa/m2Xthk2JsNCz8WHqiSXUsn9GhNqe6bo3hD+vU7L8wXcxKC
lzt6J31+XTtWAiC4vez76iJskss2iWlYLi2XffS+Lucj7J27LnGOay4+5jZ/1zF970Xd1C4QwjuJ
RCE30mvdyH/B53sxHfWCe8jiEKeIHRto11Kx7gf40k42EtWNSGDqZXhh1tWbVdlXYoXtWiXVz3SS
2g70Kk9POuWuEKAGxzx8qk7EK3C6LYCZ3gbuDPWwdpAOlPohzdYR/6KAbJoh/TBqe4dmIAgHsw+U
SH9XC+u+zWbwtvFlN1hXuiMuwjQsfxbjpIKPLUgTiulnm5Tkp5qiQccH0jCiEM+JRQuWWHAsTbVI
GMsHqj5x9iTpS53zIlUJPbJr2NJpRUIc557tO6N4pdHowRkwy5HBD1MJ+9nOQSmbToB4d9rnBpQa
B+4vbzYKAkwLsx8VZpDICbB7ilJd0t+vVE+FUgqYaCi3peH8MFdn5csN07cBebiXr7q6HceUsbXi
7YZsmwWao0pY1RqSID0KYHAdK3M6bY1TnTeiy9AzR4+DAdJ8La2PsdVvphyxjhEWCLRyuj3NyLpe
7Nnwlax4qovucpiL2F0psfTqyf5hxsZPgtulD91JZ+9l2xvNKHSQqoBipzEHij7tzbgdgzUcVM+w
zB0U9of+xBtv19C50dCmBkCOr9NlelMpavadthUEf8GJ9+uq+FpoH8CPXTME3tspHRTC7CrXxMkN
YBx4dh/lQVZkA2IxHYImXEu4rjVkedjzYsVZkI/9s6K0j1hI7zJruKlRjrulU7deWqSpNxcdZJ20
ebCGxtyqtvhZz8tjRKMAbyWFPXoiT7yBVyoj/cqoDd80a81tW3nfC3wN3dAek7i7EMZwCVz1Lisr
KKbAt8PJWtCHGS/GMD+Vi+B21FQXmXLwnF4Dpq3ntP/xP+I6eljo0Cmb6RUS896gj9ztFXzNTqK/
AC2AE7FMr2uk1UE4pV0w9924x0fuL5110MrGi9YxgJN5aFU4vuECTqpHJ+dWpnVNl+Q1AoPGs2IY
ofhPr/uCn1fNbI8QDriFRGC3gHNgas4DakIROUblFBAE+5BOXQf6WHUgVufVN2V0IGP/apsNDe5z
8psJp3RPvNAR+6RLSEH16N8AsyvT2rxc6gH0Qw8rtpX6um3m4UgvH1p7NoZMthgbgWwrUFRtaZ52
psNmDbPfZpwG7QBioCSgQz1a4vGS49/sjqZQH6zF5mRm/cDEcFHi8IX0Uz0viB02tCJm3hjaZWC1
ZrVTFyX3TN1QwNFnzRZ3cOopClIuEEoN2Ef0EKuivPe5OgZdd2pZnIl6G41Vu/U6R14Y9/VGmOpt
GeEMLCoUCk5p3YYlQtZWbX0WRNEW+LPgvYZaxESdvBrrxLzVTjNKFfM+7wvg1VYxc7js9GKg+aUM
vB9uRK0aR6Xn7lc2li60YIwRUPXStLta2znmtUjmh3lcLhXA3ijE8fKug/6778I7I8KQGif1pTqh
VlyLCp9Tvzep5GWC7VGXhdY7zNR5r5tafcl/J5O1ChuDr22xIFo6GjQTeMaaxtysd8MGCIt+C2Eu
vYYqmgX6pIZebVXV09Di5GICi/xmPEwwmgoj90slwfYEatrvsVTxPfxo+t9FAUOzQeRQ9iv2zno3
WuntULEHtTsg3mCsDlMWbWnyYzIXFa1oIziqhkfa6/5KBDYX4QPVnV4GTBlW+a9BImDJ5quyboJG
nbeQWTQXXQdFXOgz66G/SrLEx2kOgD99iNoL4htYExBaK6XlraFxrKXYllrlNbX2vhrlLl+1bden
N6LLDoiKg5qq4SUmw9oqgaZPF3nfblOjp8Y69NZGPhtEo0ltvWaCwpceiK60F7ZAduRTDcNFRkuM
sUfZktmmMmOMLiHNbyIZebnSPpUTdYZVtGOBguIzvKlUiBnJHFSV9ZJM1m0hf1KFBGM8ucHu6tlz
DTZrzS7HaLhYqSND8pSBLrFuK5xE9sK0LAYK+w3rxzDoTmBiSrGwnOzzHOZDVOM4dvxFEa9aylkp
SSdYZX7EEW5Os2SJqqvHJKldRdD+iDqiEcxeaa++ku70CqYm+saSWu8pMm9QVlubKCl2RhPiX7VZ
AZnNeARGA7sYfLwTrg8xio6p6zxjKI+Ynl1TiFvKNUPXlBUzkoFAQylAexhMvyMuDGN8MtsnfVQv
jBNCGY1M0Oe56haAtBAkhHlzqEyNjEljbpq0yTd149i0kuv7eUAVajWq3A5dp22dDmsDMsjfITbZ
y8IS+aEaM9S3KXrA1AaCqQ3rZkQ7bOlAs9ax2bV52PnxOhoRwusp80JN0YKwn7sAYg3s0nEzQo1H
1VC+Zc60Hzucg0kKDS+Ep2/E6Cx77lw/aoeB8b6OVFznc/4yCVjSYaG/CbSncHlbv0JC6J2a/Bhu
uGG60WibRQSVM3qtI9q9aUfJLR3M1KSAl/Zi9ApM6gzCjTBaEF9V5atxb7g1be13XW1EL7KauodG
LECHTcLYRVv3b6VSZteqqst33stqX0suiVxUtI+HgnrdrEwvKNhRL5I0TreRIzuG1LURbhb3Amvl
XEe3TsyKdgYfvjHTmMfbWnUkdhoB4oCYY8s+bcLv5YqSPMx+mLv6Latn4JZ6V6ZXnbaUm6HRAbIy
hSUXWa6u/U3W29WIiqhdnW+CZX9NtRF90M/iroNiZUo7snvvQ7cIpm0LxMgvflgvLGVdYWJZ+7cA
kH4W5ggB87MKKgkTUCSUhCb9tyxS0IZ9vaX+JMSrn4Xl1rY/LfGj9jhOZTAtfNAzR8FOnXxT3fzJ
Ac5bUTQKDGU3EkMBJ4kxseZNk+w3l5EpGiGx/U3k9ZNQx/+0pCCGtmLAeseWoY3OQHeNdVS591/f
pU+yOP/l7v6IlBUDKCoWLQRSwvs+Sll8flTp3SnhUSp3/3aIs2BcTER0mByrOZbILOqGXt8bJXlS
iwciX98E4z67R6d//8dV2KfPWa2AptD3F3QKFUHtR1F/U5H72Y+fYmh//jiCcuTnFKE7Y/IUMqzD
9zdfxJJ/W2/8t0oPPrlzyk+phg0okibcYxltU2BsGkwZYVRoZ5Ai4DbGZn1jqrKX7tQm2SVbr3Gf
Tc50txiWhL1OVyCvRaGwPFHWQFpD+ctAkuK2mA9YGViI0rvpOxzS3++HcV5YC/nPwvcea4ei6c3T
xCzY8va3YWX808DA3vv/3/AEz0xR641+mEhYDsqjEb3NgI++fhv/fvameZa3wgmFoiFdwkMKKNXH
1Aq4zIpgEejGvw085tkASqE4s1xZhmBZ5q1Wra9LMVseLqWfYY5i8OvL+OSVMc8GzykVo4kcojvW
xgfC0G2LtLUIF3dgb1iin7ZE5n5bvfPJIGGeDaVw73FUGQwS7egtly2oc/RV884eg68v5hS1/Uvs
85xwMVkJzGMMawfBurxoDJ6I4ec9DiH996hpu2LqNl8f6bO491ncWK5RlLAkQdAg2HVXGIRk/G+P
/ZxzEamFLmeDdpq8Km/GhmVLMQdEYZ/X+bvixM/O/uzDWLq+mgwjpG67fTSTh2n+/fVd+eSb+I82
+ccIt3ZjVIY4xtnnpVeWg+ykSx9QVt58/fOfvD7G6XL++PklE3NlVWF7zDGEOdl1nK0+7guv094N
O/zm9n92DefftTY6vZ1wb2b9YlIeqWSph9evz/+z2372QZdGXKUwLJtjHN9o1vO3E6Om/deU9pc3
X5yddTs0UzQ0S7jPFEV/VpxCC3TFUfZIn6NtVMesK1oIZmmr1ychFlZk4hv9HnJbsVGnDouX5ixQ
JY0R9xib3tusxbo0jfN6RNmW3hTUGWwULet9Gn2TYLQi+8XM7OHKJJTkMWOol3El07tZR29vjYJd
W6ZPB53ul03bs5JXyvwaXZLmG/qI9w9c6pbBM951i5N7aQNE1KJmNnXxQNo6HmBD+yicbPk5rHay
aZ0OquPan2ShfXNdF7L2S4kHwMuzdVB9sjgkRq1Rv1Ggtz2Eqmw01zaq5dUIZ4toiRwgMyd5uadS
yT4kc7O89YWBLDaW6ntJXJERoho3oZjtDxUB5pZsJRVT+lzWO8fuo51jtdpGz3XElSUVMGycTyHJ
DhPYkFXrFYyYMiCq3N7L3hl8dTEab+3wIhEi67aDpcxX7Pbsd2NZWq9Z+2HTEOsJ5IqAt7ROCJgV
K/aDglTql2IRPsmsKbt08J+/GPCs9lIpW6q6y0S9gCETapxpn0Zu3Orouoa2uYkbPoBWL4fBt4Gu
XsVL4nCDtfRuyYl9dB1MVpcW2/TapnXmtWsK69I28/a1EcTQNCebdo4zso81p+59lfH4Uwcgt9Uz
HMbNOucPi+MsvgYhmi271VzOVW/eZHG8etz/Yus4k/gR5y3aU/XkSDPRV23NacVFfYLcaX5W67gN
BjsMZiVEIp/K1eskIT6pOfWmUTiJBqnKD7EIC4lYEl6FZRR5raagOrRPkU+K8Z6RgSae3ir2IxA7
HcvykFzNUrSVT8Zr3E4GtePIpYYrOYp5O9bCcOfJVrdLH+nHvtQWAOrw/SXarB2COlI0wjKIqDNV
xG+Dqjqn2VU+1xbAiqTr5BZbIavxDttfk6SPpaPqj3PJX5Pl8DDrSXFjhGnJz6MdkyaJNJwL4jIr
0UXyXVyPbbr4MulzT2lP0WzFjJqLWmvZwbXF7K89GQRD3jjZ8M5d6A8T1cund0fsCuCsm6kplEdT
7+fryl5oLXbKEKZCHf/gDYwvKPkZU0yVSoGtJ0Gugty4y7ykI7drWIV5X8+Tc5WMwjh2URYdDcg4
QY8qxYVi7rhwtilv1VviPyrmv0EnpZVyiMeU8MxxtsCfE89TptdSDic3uD48hY3j7BcgrCzuk3Qj
w0k89XXnXI2CiEtaJNF1N5UNlX/kUaxoYKE7WOWW8G18oVosi5x1TrdztlRusmoTjWelfU01b5oD
ia2LRy2OlHtbMaj/UQlS5BsKly2wxJQRi26YnxW8dJBYWnE1t9qI7K7K/YbX69g55A1mQkUbUGax
N4D892XHWgluXkZ0IOmCfBwwTWoIfL1sSpNtNZn9dmnkEgwL3RNRXBS/RRnSLemE5gH3Y8qwZUl/
mpGo6dkcBymUv2syOjoBRtZGAC/rLWazJSDy2XpOqU1bQ5R5UDhNslHNExU5lGpgQ9xF+m6Z+8VG
nLXO9LNEc6RsRdOtPmIrZTuvDar6Xm3f9RTL0qoXy0vHFP0yyXS4Q2KV+XaXlhcOVOIbbcqyQwIM
Pohz7YkFfX9jO928DRVCzq5RLmTXRJQc8abFrqGNIbBdQoprSy44zOXvNlvkm5bgFbVrGg5jg42g
LXJnq6P2xYBxNMibHVvRrtdzIaytbWpKEA/keslvyG3cdO1WmcHqSR4khIzyKT6lM2Iyw36hjHzQ
RVjSeqLMvyIDRDKnMaB40+2LAUQB7ioqKn6sxpK/UTmjErVWyaE0DakJXMoYnetk365ts2cq6nYs
USJkT8SxGrftLHnnhJn8qASycEno8k2tqGQv84m4tkBxH4m13OMLJR/YttoW19FK56hUgUdUDWDk
rkt3hlLjksOZwLBimJ46mOFuKmD0hyI3nvt+TDdD3dNVQfozqMd+/JHFYfgIpqXahzG3IW0zsTEH
jc1hPVSMOUShR7OzfOh56U5LRIrgkrm0gd3nQR3XtvOEYDrOSxy2ehf5k5GsTIeIw7OsvEBvhf0s
1q7TtCh30UhMsRljENEdQAeZLgv68einLsLBB/hYB0vX6gyyTnKkBYS/OQyTq7FQuOG7WcgWEIEV
eV3cR8NinTJAT62Mn3VFIkPt0mJb9rQYaDxKt0WP7s/amv9ql2La9io+1DS3fzUT4FaZVzMKvY52
u9FqLuKWk4xTDK+LmpkuwWeG8GoeSDUm2p1eGT/J0N5EdbMbyBC55lpj9TUt/s44j24rF30vdSfZ
KoDqkY6PpWediscXXOOB3mLalCS4t5069nCu6bNfhry9S6ks3hiRKol+WkjRs3llPnA6PqRo8OvS
2s6Orl5aLaNCIrqttdTiONjZvQNp8KrtHCVICwv1Z4b6zGSW8Cqlf54K8gT93N/EISkWTLQguYV8
iMKiDhwp3pyxeEyrdms0xns5U+nOGMbMKzB4Y8b+KG2rcQ1FPqUo1t0xXknC9qPlxjidgyKznc3M
VE1ip3/P+viXOc7oXf/r7E10PYhC8RtW+q3t2Pd66tg7I7f30YTcQNOZhbKQL6/gjFjPPFatKncE
VrVd5XCHHEcvAbbmi9/oZEVkRp+LReDrB3Tup0bJAdtHEObacKmoeOhWj4hp5a6NQwp47V6nfnkO
WwRlPZNkYPUOUiMruY4U65lw8cs8yqdZr581zJW70ES+nRQLQ+CyJnjoGvWjsTpMacJCjcso5jD0
YpWdnbcMnWlAlU69sUfrJkEB4cdGc2dZ4XMWg7czIpJ6hjJwOEapDWUdnddO5rtjqlihbflrGYaE
DVSNzLjrrh0dJmyZjqTBbecXPUOscRqExiFjPwu6iass54nEora480xAPcwa25VdYuJgM2+SIvkY
06l0FZualbmZNb9d6yssyYMvlHT0zFYSx1h0gkdxUu35IthF0Pu91TI6zB0t/p0v4W+ZRhbJRfDy
nMnoDu16SirgYp2AsdeQa+mffjLG/N4yWDnOqt7szVOiQtdowuOVe6sB5fuWPa6nZO1drHW5P5EC
9Wgg6E/VGx/NKoWHpZaVbqVgT6yprRCzM+A/mAx/buEbxNX4WBvqFGgDyeM0YckCKLLZMV6wFk71
32birAdqp1+KOVI32VyvBD3nkzA5fCxUCct9aucAgPmPReXYAxE611Iwj4/yVGWrqpM/WmHqa9Q9
eBpLQWvQkX02FHxQMXsZ5fNAsbwkKuwMNqcDn59o5NssSIYUuBbbdb43hP2utEgTDdusgkFlkYwv
hhRPy7Qy59qNRk7wUJPT9PLE6V0LLoU3OToxhWpW0J2u78paoBOdNETXZt2wvE5+5whA3MaC7agr
Joen5EXHjuZZjCRuvXRzYIcFxH/LSV2KSl5I8RWesjD1LYw3wdyxgwAsY25Crak+4sSJAkU31QvG
4GmnM3FsaryGvpPq9/RyN34yrNRl6/30ge+JZYLdkRuj5MfcRPDmHqakvajqekDBQO0K7QTrEeXP
k0zWK7CpPX3VhNKaQSj3hR1X95OSKfcI0DpEbkboIhG+tw2k0dD6C4qIsB3HOGhpPNUvwlPaJauS
TT3JyKXKc92I0Mo3hO+59kHZJSuJI4h37w1Fgjie+/s6tazA0NLbFbbaKV52GRUsd4j76fvIJicX
juNjk2saRu3xNRkXcupDp/F3Q+dI3V/qmaTE0LNdTRVhf1S9a7qSXaDplnKd6LYsaQgjWlgQFwzf
ZWxbzAPkLpsoZT5kp4THW/kh9fJez2ImnIHvbyjbKpiH0nStAsGtVXTvLHPyvWbPtptP+Xtdo00s
FFaUoRrDZm7LTdKHxk4ofeQrsrrHdnGcx9nxqf4ovdicFmKRFMMsrXKRxDIMlFR9BUWtbOp2vl66
bPAUFMx89KRcnUaLNh1LPSAeeCinck49atsoreqLS3z166bEQzgIEe9NtMpeZEZDYHTFL2etY69n
Pe9VWaozKmrlZoxCy2c7g/S8RVhR19nolUSD/bFcDYYgpn1FV9H2lEgrJZEZR8BPtMPwZC4aEj+e
LQYSRBP04IpnZeVNjkaTC9BR8dgldGjMrQhpJQ5y1nLsh43wbQ7Lm7WvKA2ITstNsVwjj9Q9pesX
z1ByxQUgldzoo0nlmi3kLuppgnYm87UrEug6Vrd4PZS6bT1yQsUIYSQW+IjNrmi8vBjkdrHhjWiG
wLqg2C9R3Aiks8VzX80OuWed4YC96kBJz3Y2G9TwLcV5Ws0GrCsq6WnEgLd2ieN6buQlZSqWi3Se
UtLMIYMQM2hmpdgMSZ174D7pOIdZBxDMaG+Nqnuxx7a7LisYanlSpFszLA0vzqrihpjF6IWiyu+r
0RgY/8DsjBWFOHozi6AulhWQgJVsl9pGEELt3jbXpyGgbmwOBrkgIltaUN7dPXAqxlazfAlp5M57
uSLgRX66sObY2+r4PK3VvZzJWU5jq94UdY9ZXNS8JK0CnjLP56DsUmVnlvV4J2Kq6epOYZKUJF7z
kCVfZhD3MJAYbZeKvANUrOmF+nJ1U00J8xareT62IqUgA+sTJq5+KzRzdpdw2fTLBMEkjX6VwzQF
/enxlmGfXaZURDwaFJ/ua/ZfJ2tqHUwpqnEnp4wnozPMMazEN/P+caoMeOnAU2+VqU7BNdqS9Ll6
v6wTOtSaxbfIFKARrVTcRFlmWmjS1k0We3RlzcRYJmtBBX/2ns7piyXE4Ha9Zv8Y2+kG9Gvv1bPQ
Ar62x2LQyBHqBCNCPMBunsJoTXoj3E+L+bTKmmBbPOGotZNi0ypSv9Am1SbL2MR+XEWIl6ckjKpd
Lk3FcNHLkIKsk3B016IjqQ5zR2OvaWj3ydyLm0ks60Vez/p1qk79pRVXTLLsYNEXhbrNS6f2lREf
ZkEjjT9gFvmRjHbyrFoL0pJyLDfFqiVXaouBvayDPt2CAXmy1ZrvC8PyBVgVTNVoVrZSsG1ZMmVC
MN5n106k11h0uxDP81odNb3P8QIV1SadM2ubSLPaOvFEdayqmwEY09ynIr+9cqgvZd+WG2S7l5yo
NfmSjQa02R+siZGORcRGtqeJbZIgNsYktrd1U+m3U68KMv1dSQygjqhwWPX0qBSluO76sNu01MHD
ETfDfa6Gqsc2+TQXK70/Fn22sxVkKY61so3pluKYLnX2pOQZ8JYpKTdWTKI/tI32aPDO+7VZxbui
EPXWXE459DUft4YTE1hLI4rapDRGT6f5yWeCGvwsUes7CYPqJC2W5eNslwlxmGS9kFour1aWRkFU
jxl6zS4+4Llz7mS/YPPOq4btbVQ9Mf9MHg1BM6MBrLu3Wc+16wrbznXoNBPlTnpyGMvSpoBv6iy3
7wp914gEGp7ZUMaU2WNzuZZ5eWuUTuWXurTuwIloF4k5Zy7GHBMxTmeiP1N0wT+nWJGHk4QYXP1H
Oi4VvekErCx5CrbMlNyafJZBojrgD5xESTZWn8qXMAmXLQN5QekbwSqjljGrsLU8LCLJqfhF4GN6
xdiHvlE56b8l+sRZnDcykkJ30C4cFepaU8Yn/iiTX18HkT+JT4uzhE2XDLnaqaI+rskd2bwpQlY8
/FuAXZzlZ4Z1XuP19Nt2dV2L1VOijX3QrTdAH99kzT4JgZ+DVSs4tL0xOs1xMZUTUOfSIPz3Tzfm
nKaq5fT1rb3SHDXjYlHuCvVKTt/c88/O+pSQ+CPxsK4oCmcFhkvYpRdr2D9JVXn++qw/SVmdU1OT
prHB/WCMGOPkxxSd+lX1m64ZchR7+q6iDN4o5D91qZr/0dX+uAxJQT/QUQIAcxuxlyS30Xk2xTdf
X8kpefSXFMQ5OxWLt7lM7IAPKauLZUx84gG+sFWql++/PsInr/5/cqM/zn+pRmwYse4cyDLlbkQF
EPrGS6zqP//p9/+rZPnj96mnVecsH8ShYwtjC7ju7erVmfi3G3TOcWx0vXawYYOoiyj3a82J3ZZq
acGYzCGaTfNfixjOvmK098zaXWUeSsoWDSLHpzHYzL+rI/nkOZ9THUnwibRZhH5owic53dlp53bq
fZLdfv0QPvnW1LPMap6iKh6S2WBlRxVl2GS7tF9evv7tT16g/7JnfzxgU1uqysFneuiB7LYTBnT+
VDDUf/3zn5366Y798fPpSn1VtlrrobGKa3ICd1LJgn/76dMV/fnTXdhP9albhvjrvdWw9qq/e56f
nfXp3//x0zg9C5MwMn44aPAoDk7RLuXX16f92btylpacaWyxF43W8Y4q4zp96ZIraf8axNu//bz+
/09dHUQeGSrvil28dga7Fe0D2YI7Gd/Vfn32wpxNtuA/sauOmn4oQYKRnSOw/S6G7zz2n+Szz/GA
eN3tbAkH4+BoNBxYefO6FuMDcsDjFJLdW1RCy1/fqL8/4/8R2UeyDhdDauuhDN+KyWKH9p264O9P
+H809mRncclR/XdQtbDfZDHxQ6fQx2ttnMygSEK2RV9fwmcHOnvWRoGtxKoYdrruZ6tf6TaLevby
3xny/v4s/sdj3i/GTPcwlkRN9sFqUAdtvI5z7bfDT1yx/tfX8NlBzkbmWtNYiyuQMmlOc7voYe6m
oyJWN8WMG+vhN8vP/5ov/3cm/h+1eSfKYWyNzt7XSkbzkTGKQxyF84XWOfkN2Un9Ni4QP7odafVd
WdETYenJckHl7KRtxmUyrlV7wlgbK9oOnIxGn1npHEkNZz6RnvnCLK35voyK6apn4/cx1bmk0QmK
5VUZnXJ0YW3Vl6LWp42OXOyktBtbj30Rkf25zuTODNMhiPre4Mp1k5RgSd5oHOqI7UMi9m2px+NG
y8ds7+QGu0hC+eE3y61PnsA5Xk7VxUwnQ0p7kb1urVVs1sXZdiWVEHntLpb4p85VQ54O/8eYmnUt
qQF82ceqvlIsQUKWtOH48fVb9MnHfI6WkzjHBan2+oj0E9Z3HXRt/c008/fxzjhnymUnVryVpg3d
HXenpruJ1pZx/ua9/OzHT9fzx02JyiqnRCMBCao8pcPsGynC5+Wf1m6GPJtp7MZo6Qik0VYriJZX
2dY+lXUr39zyz079bPBZl9WphyVfDysLTxnW3jTet9N3s4z2ydgmz6aZpVso/JCr3CfUf0OGtQg9
K3lUe4VNrszM+tNllfPzMC/q6mpFOPxKhJkwI9EXW0VxdUleSvp1pqVkK6IKH7jyL1Ap6C/W2asc
jTV9GFWlHlIpjiKc7mMnOhh68fD1y/zJB2mdbskfLwW+ham06dY5IJC8GGNJzb+Z3LEJheQ6qx9d
3f/bJ3muW6R4NXPi2FAPMi2HoOJpBrGjHGho/abb/pN35ByQtQzpWGamsh5EPKr+HEnQPFFFR5AD
Xurrm/W3L99SxblrsE6b2JktzHNl2WwmKz6G8ruV2mc/fTY15fEI14CQyXHMx590slGa2Tb/MHVz
2ueMCWMgsp9M7AyXhIY2hbKranhp4jiHt2N8c4y/3f3TMc63DQk5XZMB8dAZLQ28S6p5iyRzWDuU
f3599//2lZ4OcfYlIDgxh0HVjUOiPSQkj2kp96zuoZPfrQc/O8DZt+BQnByKGpJhcurJi57WNvG1
5Tbpb76+gL/FGk4XcLp3f35rpbpqDWCzY5HqJzKY1m2qYR4OqjH+H2dX0hwnr0V/EVViErBtesaz
HTvJhoqTWIAYBAgQ/Pp3yMqfXtNUedsLaElXV+LeM6g/qjMg4Tt66SlvAQO4/salVZmj7dMbTaQh
6UiMiIJ1XAUfJPgNL+UvroeW8jnzfQFKnHOGY1sTjorvA5LtegNNY3cQxvZrQ7D+OwTq2F1GzNnf
YUhA4h3YXealNyVBO/5rL9CSv0hA44VUNmxBKrGHbttNQ4MjHbv99ccvbGwdc825NUmAuOPzUE93
oEbuZFevpKOF1dXh1kEN1lYfgHiTUAphcdSUcF3gZFxZ36XHa1u6SUUh0eN2zrHpbEFh3aDuv2Xk
6fq8LD1d282MTI4d5BDohU1o035AsKlC6/f6s+dn6BdwbDTdRnD0oWQG9wXnXNuPeYMOakl3cfWz
GX+BRvhy/R1L/3/+/dPWQhstTy3lKYCh2bEb2MsI/hpkn8lKsXAhbnSwdZJBHr/siRlJ23xvJr8G
mMf7wk1wnh9t51ZVFoPhLLzIS/L7YrKBa4QWgs/Qm7o+ORcV8+Y3WP+dndHwW3zsgBw6FmjgAtih
bg0HbYYK3Nyww9m8SRSaer1tMHNjZKJ/yKnv3qBJld1TsPV3jZkDuXL93yzkdV2Hx479vmAFjKOU
86dynu0ugGPVx2SsSQgthZt2do+mIB5hYMyCpQbX8scZogI7o9Av3E1r5V/LU7oaj0rdGmRDIARd
wEzN4lTj6am7cjtbmCJb2+stAyouFRiCDZ02C6CJu5q/N8P7lxZAV+EZh3rk0oRfIG2fUutIax/I
qCdVfrv++IWtaGvndmmW6PcZMY3iNH8oIA7cg7e6AVpwRUVo6fnaVgfsJFOgVztR2gNKnKHn6P/i
hvW1zWjPCeBTIplI0nS5nTlRUPYhGL+hWd25zVp9aCE2dWJCZUBhTIrRgiaXAUEQ/w/kwPhGBmaw
Jygkh1AnXgmhpTdpW56gnms0VuNGgQmMV2ng6gdBR2yDzkuhAbNSclxaC+20Tp0MiFaL0iiF3mlS
jt5eGrDY4NNXyrHIXHoPLlGZ2/XJPAz2a/LOnH7NhNnWW29izBnQPBb+uVuUp7ay831jDwm0Q4tk
d30jXJSww5/XCYjS8bq26woB7lLd/2mqytlLIaej6Ia/k1ED6QB6CsQuYH1E7oGLBDrUnCDZsfL+
hSyitwBHk1LFnMGJagOU/8Yxyaar60c7He99+hWSE8ao2ygWOC2YZbZuVGbOpsQXd9vhbAzWmggL
Yaw3BHkbo8HoVk2UMNN7NNTQPCi7TE/KhKrCBgLGMdSkIIlxfcUWwllvCQrgZCBhqbwoLpNNW9Fj
DMBo2borZ8ZSQOhNQWK1Uk6GN4s5QIMhB+yYHARaDF0vQqciAJm8UqD1jGDtNm0u3Fv0JmEGRkfs
JNKLmASrxnv3zV8C3qNj/DzJO7v9TfyHEqzh+l4JYI6MN7rKZ/3Hdb5w7dMZ73mpuBWDlxE5fbMF
HTpsZPEK4kdYkepPLfl+gm4K9ClBu2p/K38atsBQvIg+OVUeaucQ8uGT/eoba9zOpVDScpUjO6OK
oWIQAeex5UPyPXXTEyvLg2UBi13QFZrt0oxr14+eqFR1vHQjxE5UsvLkm87Ll8JTp8bngCaWaEnR
CBhAWMhCiAiCQuXT1x6u3TkMXsaVUUgzgjoPIOfQABngG4DyxPXH2wt761+YfDpYZQosjlvVRRRA
6O3ec5zkAP6fPHFAOLcu6Hmh22bpKTbs+iWoJBj/8IHlGyFlfCi4721Rb4CSdE+grJhn7Xi0gR+D
7E1j/xnGvN1OXpDucihcPJe+SV7B25bvFFJMdggRpeZbXwbsCQBz83ua8TjKg8x5awNBDn4em/cG
OAp7PrYGg5JdTl7ijELlXpW+t1bNWIg+vZsu3RakOWtE6bIEKWroegM88sLPv08stR9ypwFXBtSj
tXNz6XVasJdOTTxIFMvI8nqBQ7k4lbYJQKIRw+ALwzfKx+vrupTT/v3+aV3ZKIMhaIUVxS4P7piE
rBlVsFIAzJucelZDws5u3XpLnEaGkNUAEQm8h2QtrpbCSrttkmwwhzauSCRsNAmpTf6yiv2xU/OL
FwVzfvGn8VmNM3gAyrsRNJWgswjhePDoSP12ffoW/r4OH5i4h+6aR4aoIkDK5l0qgXXnCOjZL3hN
WmDhIqCDCAwlSxiFcxGNyfhqgJIBWgb9mHpUcMApWDuqFxKfDicQw1T4oGpbUTNlDyIW76ByypVv
xoVw1g0ig8Yukx4ybugPorACn5fXBhDDCjyksBqt71nd7a6vx9Ig9NVuRZ/mIHxGoEbcFbG9bVi8
8uhL2gK4KenGkK5JINdkwrWx8oddO/4SLcPxR0Nuv3YpPrGHFPzdNfGLpbjSago9ZN2yxs7syCjj
CJSB+zKrflPPXktnS4PRPi8SkaMdz0AxsoA+gjRlObgbVVTBDlDw6eB4NiyL+gTowhpM11jScS0S
lmJZS2wFpXnrFtADmKY7SXeNM71UwjqaWKrrEbA0c9r5HTiON/YF+nJB/Ui9B7S6Nu5aU+RyydnS
bQBHUjV+5VRg37riEPTumxAEnIgphfl49xvQ+Z/U4O/Xx3E5ki3dFBBqx0YqVILPZFPcJIOcb5lr
4/hXuvv/u52li5WM2QQWUZI6EQ+QtiyaJqekdywIqxrTkSUqDiHQCKmwFozECp6hGzS5X2NuQmWu
6flj7M6ScL0DqhoNyg1+A8MlA5CeDs342md1eWJuQ04N+MnboCvkzre9ajcC2bsX7uBsXFrw0PZ4
BvoSgKuw3XydGkFO6D7cDa20T2lNfsD64mcmRrL3nPgG+GhsZs7JsajV34mBHwRu6itUdeuNaUM2
CsyDcp9ZYtiqHv3p64twOW9Zeue7rCdBeO4OEegxEKv0IL3yAt5l81qAuncDCZzmAKHU4nD9bZdD
FxDh/x5VfgX+A5Q46siyIQ48yK2FC2L7FWEpCkWu+a2fDkIQ6ibfg9JcZHfmnVvH55QFt35avl7/
85c3tuXPcfzp8ZDat+t4gHti0z/XIK5IzwtbVNCDNbjJwobQe+IFuIwDo2yEuHVnhckY/7ESslbY
WSixWoE29wNctpJBMDciOW/2Tgl4OJp7fgsvtVrcdAk4X5lXB08JJexBQgVxz2RqbAkV8puvAN1u
uVk9fW0qteQcNxmtJjcmEYjFNTbHcPRBJgW73wPGpvlCg3cOBy0Rx/BX4uB6m1Hmf+M+yEDlKwBD
K/vm8vFi6T46xPQGE2ZEZtTmR0ixHsAdCJ3SAizmzui/FUX3zNcs9xY2jW6nw9wpNaWA3pjV0Q+4
5/w2E3lupjJY+fBZyPm6vx4g/bB6A3k3ooPXHoasepMyuIW8xM4QCSzGx/YvHcT79ZVfmDfd/Y32
shRg7zv/qjG07zfK6DZZAp1+BeLsA5/dlatiZZEWkpunhZlgKvZqSDxEPeFhxkAgZV5kGMPGM8DQ
bZ2ViuylCXSB/dM+TJsAdF64K9NzDKFlBxoaYwWxQ8imTCkECtJ2gzLe7vr0XcpB86vmkX7KQYyq
BCKFbhKZhgFqiyG6HZg70wZOmO6ZSrpWgb8Uc/N7tGRRpkWXjZmj4CJjAqcygBTe7brRWQm5pcfP
v38aBofGcgBB6zISHJK2AOcLBYIiaIvXZ+lSkM3/XsvUqdU5ULipkwgXZfhQA61t84dBqkNV80eQ
2nYlaw51TH9df93SomhX2Tjj6WCNRIHd22xHaC10Fb7SoVw20Xbl4Lx0NMwj0iKZEeblUA4Zzx5o
rmEsvT0wGWu57N+Xon5Zmp+uZUqoqsNFm9nQFu2TYl/Divxc40IGW3gg0RvfNj/cEkok2w60ZnsD
EAsq9sNIAtxXKGveIA/vnKBwakYucF3fLcdZhaIsbC1doYoDd5ag6VdGOVjAAwRVqgKqLbi2K8Ac
q+lm6ruVmFl6kxYzqPYEljGRLgqo3JlUgNnn7BK3uOu4OGfSfwNrdg0buxD+ej/VyHH3xfmXRV38
Br2hqX0yk9P1WFwIFL2R2vYuGSGnBEpQmt9APPUNFNA1A96lv62FicqC0idT6kKfL3mRaf9E0uSP
03+lCDBHofZdkyooMzRjC1V+4X1AqQKa7rx7MPyig6FD8ff6/Cwt85wyPmUep/KsUbroeGQmEEc1
HdF6gmVkMIQEDFw4xuAUfLj+qqXp0o4FN+dQoZ9YhQuX3NrZU+1Me9zsrz98aZ21g8Dv7KmwM7+M
Ag5ydYtO43ac1lrHF0tmWIp/SOVPs+S7XusXI4Ves7T6G5dm2HRwk9txt7S2Sd2lz85E/Y3fG8bO
Qyl0R6BMdrw+soVsqvetK6ivQAXMgO0DMPwZhYKZeByhNFbW6munj968hvBLA1/SBnAPPgXbtnCM
W8pR0cchnq5kk6VBaMuDCxvUA9p4pib5ZwI1NJ+erMmBekq2Moj5SRdytt7Ejhk1hoK4NohoUCPf
KA6vFK/M+dMIUn8IVKCa9d3XbPgWYvlfzfxTQMipgY6Ib8L1WVTnruvg8UFvjaH94ppryXfKLMtM
CJhilhHXIejM7GZiPqhWSAgHaJHlK8fo0qRpJ3UCZjx1M5AS7ArGNkVF9nYXv0CO/STj6pEm+bAy
oKUXaed1o2yW2bK1z51nt/hSjEFdxbWD5x+QizwYud984YqLnarTS9kIPfqEgDEgKuOxbvjZIlZY
8OyXKsdXwvyVaFtafy03UxZ78JGfi9jslw8diQCOIHm6drAsJDO91T3AtktOJq6DcP+IPG7uDdGv
LMTCH9dbzKI34aVsYSHAJH5lrHPDtCtf7QGSRNfT1dIL5gj4tDP8PqnjlrcksvsAQgAn1dqbzFsB
dS09XLuG08CuaObaKmLttHGVA40+XMMhNHD9vy/ck/Vu8pigwD5OVRUhgty7IkFtw6jH7yKBVppv
ju7WTgNow7cFO/SqSlYGtZAb9R5zhlIDV5brn+3cOCo6nKBqDw19r4C0ETyprg9t6SXaTretLm1r
TzXA+JT7OO2gYed1D32gfrvoNV9/x1LYapu89WUNVxBYLGed9UwrdctV+rW7g66R7ia+5xMfknzQ
20BUkQ0vIIwfr2WNpQNeF0kfLRPlcbMnkQEas7Lz9Kat87/SrXc964+iLvDtn5/AvTymqbWSfBeC
WW8Oeyxr07z1pkj5/i6TNGyy/FhAr/j6avxrVF44EXXBdAtApdyZia7GBBFm1pvJsbe7/HH0bOfe
z/rmGZIl7q3wrBS6pV6CWhPo7a/wr8gfOkXKFVyTf/lg1tvI6NM2Le5m0NFPVOjCaSCneVgJFkL/
AAJsamuptc/of8t1achafuhIJwKjHMyzHcBMxngLzAayTPCHqOBRUrSbmtNdMUDfsIWCEwR3sNkK
iEkWwb2Fc9zvSJSIIMRKJ+oph8rU9ZVY2Ht6Q5LFzE2U05pn1XgTrNYotYAagQ9NUfQ+lCZRJtld
f9NSSM0781PytQl4gMUoUEcsPJhIt/VutNmPweu+dnro+Ki29VqrJqZ5hm+Pt50FxKGqMcTbuvbF
ipvAQhL5v7Z7LCtoqsHlDJ0I6PW5w0lOa8zCpQ97ncLelkaHSm4BMPkIs02UdDPj3oYyNUybKBTN
RpWdmtrfsZaAuOAcCS9vJXcOgssDFFpXTpmlcNDuDsKY8i4xximSICxbnYIH1z30fHa1uxZwC7ct
vUftlrkBrUoegNTKtop6m5ZD3Y1+pEMATc01ZP7COPQmNZrsFdTOlHke4CvjTvwPVB/uQZW5V2OS
rczVP+zRhR2t96jd2q9qlrhNxDoG65a6asxdYUobclCSp1DKS2n8UVHl/22TGo5oKinO5TAkTy60
qsCC5cOwj1vDPjlBh39aOeSlGKahhic3L396XsfvWRDnGaTWDeeAVpeILNV7H1/Zj0Tv7xjQfXWK
dMaQMBgFdWUNSUmDP1kElirX33B5EYje48kakviZUQznvHOH+96b2BPhfIQypuF/A6DJWlmIpffM
2/VTZomZ54sSlKpI2Tac49IbKzBuap7sIfe8cn24HLVEb/dMrZrSbMrKyAqKsKzkzibVY2OLF5jr
weAh/n19xi6/Bg55/x1J13mlJSwlo9QTZ0c08Llk9jkocGKARQa7PEJWDvh5bi7F7pylP89ZH0Cw
X4LTGbC0v2vSCprhfVysrPxCrtfRCXkmbQMMYBHBeOfI/PgFtmDnHtns+jRdXnCTaBdGkqAqxwrZ
RBCb3gUFuHrmc13CmRBWcNffsDQA7bposg41r1GSs8V6xCtySJ/us2oNULE0+1p1bqB4PCU9GPGW
y+8pg35am2Tpyq1m6elaEvczaQ6BSkWkksA5pX5S33mKZI/Xp2aBUUt03EGjstSwekXOsN8tj25e
0K0NF7c9AzEeaC0nu6tcBW1dQ9FT0jr5yYqL/FDBhWdDlAHd0tzIznlfFrcl7KNe27zxX67/tcvb
h+goBcMUVl9Si5wVbsuZCGB9da6gBNbNgq75yvgvhwY0r/67c0xW1dQzJ/s8TIHxA/6ufcRdCk+r
hK+x0JfGoaUBkPShAKCGNuLigUOJH1WvHTHBoIGKoWvuvjZZ8/g+ZQDocIPklFN17sphX8k/YuTb
DLV0+CWFXt+vbKSlocwx+uktUCpLYEzOoGFh2RA5dYZbOxsfDeh4N3UVpb7z4/pollZFSwluak9k
iOFUDhWFm8CHQBXNjsptVr6Dlx6v5YMeoD1cXbvxDFO7/ZDkUWCXW2hm7K//+6VZ0vJB6U8JUO4o
p8PPfUuE+EMmCFAnef/HMgFZbny6skMW7iwk0HLDaFCj6FMUuq2f8rva0/NenboDcLpQ/n2nL84z
vWcP5CaOrONzfpt8S9+vj3BhAn29lj/6BFgGvBcqkU7+kEoRtpPaXX/45YRH/k95Amgb5dRtF8VM
vMa29aCmYmVllh49r9in+LWUD46FjXIXyet7yMo/Mwk37et/+/LXJ/G1oCJQiIWJdKPOleijMrB+
QaOMb2C0+UgBHGq5z7eWBM/i+tv+fVv//5FPdIxFoAIvh8AOjoXB3ppZ81CpFN1VFSrPgesaGKww
TjAs0H1pdx5wZYUnKrT/fTfkBlRsMwbdLjSXUx7CBPaL06uFYzm0FZyllYjgiXQEJmNfwgL6+ngX
Iu7/oBhDDtcWcL4jMomnAKKQcsrOse88fe3x86J+CgzmgFbXdlMXlRLWqZ5pfxuLqdrMBl/XX7CQ
Ezwt8mCGXdieUeAF3m+AvKDUDklSN4N/LcTRjWTlpkbxdy8EhTf//mkYCYxH4ZCLHpu0ht82d17h
kXf28v77lKwtxMIW8uYF+vQKZzBgrA5vgGisxj3UVeBjvcpImePk0t+f3/np2ZZ0yp6Tposq0E8a
QB8TmcJz2U+gyenf1nJ8tJl8aUoThqN8jYK8FFnaWWNABDZoS3BOOw8OxsI8l1ycoJ76pSoD0ZEw
RtoYtYrjPBqg4z4UECAGVZisrPfSf9dOmjatq9wYZRd18kkotrGqH8Uaf+9fqeLSami7mXEOU2+K
JN9BsZtvmUGCs2zKcsdIMm4rn9SbAY4WN3XbJ6HIsuS+E2X5p5BuvnL1XRieLofhxmgXDik+a+Is
hQxdWw4AEqtiY3J3LY8uhLOOIIqLUZaWqrvIIsMdZI3OOWQAr2/5pX+vbfkA/gk9tHeHaDJerGC2
CzxxgDiuP3zhtNFhQk6RTENvtkXkg5LjVzAuKn45jgFXlhtXnlNXrOStpfmZB/dpS3Y5HDebPCii
NFdbCqtslVUrt7B/RM0LAaaDhYwUksWyRM1iMmE7wLOcg2GDj36KWk/YdIZ5Iyvo0HswBT57tWcf
+eDWRz/j7EQgOLyrg0YeBrSSUWllxnsCyZENC9z01oGvDggThXwmJex4eiPLjjCx9TaNF5OT5DG8
v+mY7+tMkZ2beGI/sVnnUKX0CcrUa/yXS3MHGGSgzZ1ViHjoWxAGytilm2waoFAUrD18gb5nBVqy
TFNYsEBAx44CUd1AcwmmPSl02G0IQZ7Syvlr1Pld7JR/wYLa9777LqChhsY0TKvtHI43ZlA/Xw/F
S0fbPEwtgdZ56o9ll9gRKcyfwq1vJEzn4BFAw7qq3+vZ3eT6iy6dbvOLrP/GYmDDWqxtUCgwfFTa
PVqeaefCCsxywVqWX/ggnF+ipVTo3ttlJqG7S7O8CKfBeuFdAGvWNQr8UlDoWVUhfHObm4hy4O5H
27mVkFJdmaF/VHR9S+Hf6xfzQFCSMLsmkbsxNrBfa2/BVs33xaP7Vv+kDlxAdkELNl1ovsuInpxt
cVOfrL2984+zu071VGIjwtLruYSbz6b5lg57shlW/t2lhDj/Oe2ShS9Uh+e+tKMcVm3PZhpkt5UT
2FHSAAu/ciL+Y69emAH9olVApqcbhFDRrFkPj+teYZu7Tr3lfsIOWRAk34Tn9eMTbCGmJ54lQReC
DK0c8D4DIAYyKDdukVhZCP86OCMMJY7sZnD8agsfqO5EZRIc/NZufhb+LIo6wuj9B6RYpw6gKSeu
dtdjfWGu9JucZYN5mqRA6ybZt1q8Ow4IEOnK1/WlswProF/h4JnBSzmA/sGSfutBsdqEQlrQvg3K
PbbuLzP++NoYtAwFl56YqQEk8zy78Ua2IYN9NEjzhcsBRkG1b9Cx8eDeJEmJbIAG1FxTMQBSVGtf
oQuTRLVgJZ6r2oJCSmKWbISxzAbYuNDJfppmNPJ8S2A+dH2WFhKCLhsHO6Sepoi/CMccTN66m6Gv
VvjGC0GkS8bFQdC61Bxo1MF7XsEwgID0UcuVvA+PLCTeC3tNV4qDOx4OVQPEhlqi/cNQjniIYY91
puiho1LpjH+GQpEfMRwDcohagQ+2GVI3fihNQKhBbLDvrGSihxHGuqGyJuD4m2BioXRGdRATzIId
MxsycGGt6ZilULFCCDlwREkS+KvRwTmPRpDcenCU2OY2DAe6qWC/4KYw7sygbA8pn7B2QwW9fBem
UHsoMNEN6BX1MxxU3H3juAqqlo53SPsp3g5kqnYQ+Jf7uBPdqVfpeGqhhgLQa9NtGz9WUaUGD+TV
pjxZWaH+eTOem1rlZwoFhWMzguPgcNFt0dAd70mTGX9RO391q374oYRkB0PEaP25FTzUBlqcnRFK
e5usBgkE+oRqm7h9v4eTCbIxM/sd8VR350GEqsftmnt30hTts9OgbW92Dv5+UZQ76B+AxVX2d4z8
DCZygmZqvCWD6x7aoIBDHozdBCzkaQyzAvbRZTW7c6bBhYlPMLRb1U32TtK6DcHKgzNv0jnP8HWs
HkEzTc2wF7IDlcoa6K+W+bAGyvr0peZ5U23shqbjJnbhm2QXiSDbnggzLKijtoOkRthLBx57AS8e
/CTP6DZ2Jhi6GR6MSle2zVLw6R8Hsu/aXLSgGSa097EnU++GwQ7ne5GlIPwZrikGWLHkzmNtEJ/B
+6IMvmVm4H2FEID8o3dFGLRxSC8sM+LZEDL+O+1MWJrAsXYNq7xw3dH7InkFdTnYEjqRSp37ZvQh
p8b/FibivBzpylGwcHcj1n+vVJbXoGNp28CP20+UfWc8DUnWhj72pyhXstDSOLQbVTu1rptOSHBQ
74c76BQyYm4zeE6bQINcz6ELghKWLhCdSFgHNVC4Azujc05mg4p04jfsZ5lWyXvZx92j0Zj0PDYw
3VG88Xc8R3MOXnEJZC7TBPKzbgzxWdJO3+Iachg15TCwHZT64mGlHYW8MmVPMr+LvGkgR8it+KCa
cWs/VrX3cH0OlpK9dg03YHzpZMKr0DcF9bkBoThkEvZCWTeuEeoXooVq0RIYQlEfxMvIhNmZ6eWv
CvapoQUzFBgAxyePo536tcFoMSM8v2ZpauOzPJDkNFVN8NCOiQ2xMX96u/6KhbCk2kU8cDpvgJhE
F8EmcNxyJw8iyBDIp9Zy/Bs5jPL9+nsWzne9woCcmgi7pSKquxGWqwz2N9xfQ4cuDEJnJfnUCJD5
IJ88oQKcyeIPUM9wo3bVISvrtVrD0gjml3+qAVAAFakx9387luFbnZ18+C5fn5yl/z8H86dHtwlO
+JjkeDTvnyn8qjadVcL7JzbODuv59vpblgYw//7pLfC+oCkoVNjlFWrgxmx6O/gfX3u2tu1S+PGZ
UBgWUZsU1g4exs0e0k7WV2okOGV0+lEDiEgTFJMVoeUL5G8lpPNWmZP5V9n+dKxxgN+psezvYerI
Qri//p4sGw7eTkseYVHkbKHYbf1tlajhkVa5z02SZRvb9voXQQzYngJQc9uQAfeHkpO/8C72NhQW
uvCpyMipawYbboHeFFax68IR05pAEGxHt0e9hPGVfbi0ONpWT0VeFmbStRG+1X73Vnvrxv7x+tp4
8zMuXFB1YkvZwam7IFMbGaq+c10rH2A2XkH/Q4BbdSqkZTxKRrsP2ngcoAybt7cmFLd+NrHwbnLb
KA5gNWc7v+NjyAADOkDk3f3hyiy5hS1rsRdNYp/LYIz3pgDDLWwhOYLau1P8QHui2LLWUqGNG+I9
ScourDspo8JMh8PERrE1qg7fXhz2uWFq+bgjVVAoBxMHskBu7WzgHKoip+bZGQwp8eCTJHvlvLEj
mOyx+zQBk91Pqbk1oX9xln4/fbMdcBz62IKxcezWMO8OmqM/NvxEE1be8syPj5Dx7OAQzvkJ3sD9
Blaz7iuvQZSk3sB2eVbU5SHAnWA3kBH2oVUL9eeQuoH35nQN8UO40XXZSUnfk/hi7CAPCGH7AJUn
8mqqdUDp5Q+L/6PF4UDuZDzZI/AseQfr6nF2JidqKw3HO3VuY4aBk8K3HGL9x1ha4rHoS2Nlyy0c
crpWayxhsQv63RAV5YfX/Ohh5JbCvHRMYWuZrOmvLb1E+7q0SouxCZZ3kYlg2gVsHO7dOq0gLqR+
Q57UYhsBVMzp+jZY2GHO/Cc+pT8Zx04zxfUQMZahWAxL5m+9NxYr+3fhQ1mXcKXw7bMF90BQGLxH
UgdHCP/BPaN5Grz0IGGkPZJxZSBLs6adFmUjYHNdKTOyycMIW4a+ArlYgY3rv0ETbIVTvHAk6XKu
TTL5SmW4SqqY/FCyeBhLSN8ObrVx+Sp5ZOGypvMQ7Z6ZLWcWtGTsZtNY3+DgEA9rrNKlh2vXtNpN
fTZmIj7nBKBkR24qG+7AdK2MtxROWsKORRBTB354ZxzVDkT1/Z0FpOvueqz+u7lcSNk6AU7ZUP4q
mlRF5jABY9JTNYZwafW2cJ+0v7swid3KCXs/T2HvbboDqHez3d7RmGK2q2102TbxK5y3YdAIq8ym
t50w/8hGxwrNmI87MdZlCZPrNNlZZeOHfV94+xwWvgfoNpCnprUlrjlNt1Pxro9VfzewqTwkIJW9
87iDMMgI+3bSGPmp4ZBrHDoDrYayFuI7Sx3zR5fy7BGiue4N5YZzarKBv6ksZjcJYKvNJi8berD8
CpYhqmvTXVI35Ia26OVvppZ2jwUg8afeZH0VopIbzy7rwR7ufMb9VMWCrMzxUutAJ/q1MQXy2abG
2e7LXSH4tpIz7cDYO+mZGO43L35jqTr3AsjFb5kNS/ks3fruygZbSBg6CVBVMSSBqmYOT/XXJPU2
69I9E+6hrLsXp0lDI1Ar34ULCUOXs6VxH8SdjW02jdmuNpJdCWg+vghnV+yi+7sSspcvGTofsC0n
KBjCNfjsQLUTheJwBNrHTtdsJZbGMO/yT9nb8m0FCjoxzsDiwW6+2ZiQUDDM8pj656le6yQvZD1d
29a0aSA8gUEI4zx109ZNX2zebw0ZrATd/Hcv7Gtd3rYDodvFOefA47X7RYpm2EzSfYjn8vvXlkHL
ermV9r7iaNx0gPTUXg1gQhuW7Pn605eCVkt6VDoGHJsm/+zLuA9zf5pOvEsixeufxB5eSqN/sNpm
5Uhdmivt05QIAgpzS6dopMFNVfEHlA/OZKi+Nhad9OeYrTXAUn2KqplYnMHiXeVhyacw8UlYtRAe
Ue3KBlw4K3QSoAFnV3xP2PABH4yt23thXq9UlZaePG+XT9uiwtlTuBDWjXzU+VxePceu9/P6Wi89
et4jnx6NL+gKPKaujrKifbNy742jKr0yIQv7TCf+tcSxZqcHQPT8nKB0IuAILOhRNbG7s6X6Wi1I
J/pZ4BG6geHV8K9IskiWPH6EzF8bGqp3j9cnaYH0RfT+S5XAxjojDTDn/q9ZSj19oP5wAwfnjUnM
ve1Md/i0O1cggfT0ndhrcOhLG9ENiN6XGQ0QvMtBgC+p8J2aQOy0DmHguysSCIJOG5YNX7hszi/S
Aiz14B2VTCXgL3wwHy2wOHa9a9i/cYS45wnuZCGgVu1K8roUcvPLtJBTuYSDcO8BVQVrbzhthaRe
A79firj50dr50dEgR1EUjxb1S579KLK7xKk2pDJX/vrS8+chfd4tQhQAOAOIaNbc/WX0Hjm6aUE/
ApD9thY40ivrcSkpzuOw//ue3CLUUgXAYUlFz7kJxAuqUAPaJtfjeWkFtOODxI7FfQkW9KwyDI3Q
XdJWX0jn8z/Xzo6qBks1S+wigkXKoZP1Luutb/iCXtmJASZAP1nnx2unBcp/Cvz5GcCWDnQ/TD68
zqGZp/r8hk2gpveeceBxUu0S3qzxvhZ2oastBkpJXgbEKzC6PAc5gCX7GqCC2Bl+eC2NXG56OFTM
X9eXZmHl9RpYUs6yEdMEDBKU+WYVvtH+m8O76/rTF6ZPl+Dx68ypijjpImKe6+aDUhcETgjT1s1m
MJM9y28FFMauv2tpJNpSmX5aqxKZMxrFe04PDjsU3lqVdmFJ9LoFMR1WOK7As90Nk7+qyA26jWjz
jSWO7ppQ3sJkOfPLP212mFrEchpSFEfa9zj9sDr7pXGCUOXjfSP6rU+g2NhOKyuzNCI9A0+FKZQ5
QhiolGITA3OxYd3/OPuuJUl1rtknIkIII7jFlO2uttNmboge00gY4YXg6U/WPjfz8zVVEX2zI/bM
BBTS0tIyuTL5b7D1RbIWCjmefZtL8Xx5b85P/eIYLesY2SgwU26h5YC7M9QmbpMhCRLDCDgBjaW+
xvm2YgJLXqVRujU6s7UE67oVmx3ZsfNgjbCuVK9W3NiyelFn/WgDpDkc7Uy/D0a7JZa3ubxAa49e
nPlJGkXr+DBeC2yPT5jupJDmHKrkGy0yuLElf5KunXJiiLGPFFgC1Kt2bYIqq9F889cvnHBN2YRV
TvpjN1nbsWYRxKR/XF6YtS1dnGpeJY3vl+l49BHGhdSSE/i6C7IZITB9BUW8YpzLjD1rexT9u3w8
jimYsnWJXn0LSYWfCZ1Q4blyT61s8DIxz3UhfQ+UhMcs7XaO9N+dTl0jBFx79uIs4+za8yTy8jg2
pxlKpdDz+EZEDbtZpt+DKP2+4QJ+rx3YthyN8bkRfh2byM92ohquGdDKLi+JeKaRmV1HvP5ogar+
dtRT/gz6keSoajffXTaklVDqf5JwH47OUWBmV7J9oKqPJMl4OKbyEbw8V47Z2kYsTrHvJHk2mWc8
+tTf8KR/9ir15/LPX3v0IoSieVfowePjkds6cIcGXaTH7z15cXjNISmmCcR4x2wEhtXNAmp97+wu
RWQqLx8RxvTqaOQDxsGaTZWU91mnrwStK0uyTLVFazE5FgRG09e7zHHfnKScrxj+ik9Y5tY2887i
YJk6eiXf5pps5yrFlHoWuMbzTK/4hBWrX2q4uBBRANB2HI5ez07gH9pBcOVn3qZXLH7t8eeT8E88
kdek5Wlnq6ND28BtvS0F6bVGDe2y3aw9/vzn/zweTG12oQRioswXBCP9KcCwhXUiiXC/+Ybzxv/z
BpA8aO52c3q0ePtepdMu17IE8ql5vvwFKy5hKdLS9lPC+gpf4GTT01iYdx2lG94Un9Iz3i+/Ys1G
F8fWy92pxjwkvA69b4oGIsnD9vKTVwK4JZcOEFGdoBRP1mb31Gdk03jqsUvn7WxbJ8NkB8/BLO/l
d61EpktencK3xpyfOyqgMwOuWk1b2xwR/FrirrUbDOVBMAQ6Gxr1gvYaW9+KeS15dTB+4GsLEgpo
zpci1CodAb+fAZiu5LXP+q9k80VYuuTWyY3Rzce57Y417rkzifp0a9oKtSMl/OpVQ8YwHIYHTQTK
+JNyZR1kvtfepU3v5AGpfWaGhkyhc5fnRb9NJahONBJFGtVqzD9Q+ZN3ioCXMVDErXiYWTNCXrdx
xcEuu5IFkMa7Nhe7Ysv/gbf+OSsdqpnulGO42hISoXxnv81j8qFUFxvtNyc8/xtz//cd2rQwc4F3
OOmJyQPP/lw2r7WtXngSirYwWkeOAtQVrIxlADSoa13Jb9fWZeFDTEZawE7b9sigNluDLXvCMIdI
aoiWC6TTh7Ku2s3lz1g560tanVm4hWlBxACgRahX9Z8QAoi/9+SlF1GmkzYmnjw2fzV9764pYK79
4sXVL4zK5nkz4lzPWUxAyFal7pUq6dq6L+J2Afr1sU1xgXINkn9jsO6pDQ0AWE9kptc6/SsvWTLk
ABPNe3vOkoMUctuSKaQmueMZ2+XQJPrW0i/pcUw5lrUtgM0qIIm2QzuCHnJoI0WXn/6fN/vCAy2J
cYQF2LRqB+xAObCdAivsVpRNHs/E7APodaIRj+LWGIscKkJ20TabelIicuyy3pvmbAQNrWU0YzA4
sCUBEj2pSyPk2vAweuzaJyCerwEEVk7pknGFi7qx/blVR3/wkx+AHzNUWjpjpwR1vneCyMIRgB23
BWAmBQ982fRhgTFIzDTM1ZV4cc1alq5gykTZcq2O5CzjO0p9w4X/woHGjpJOqSsGs/aWRQ5gFQ7u
AVsBfZD/pOWL6KdQsK0qHy9bzMqRXYKKbZb6rWXAYHINRbk/3fSdbhJSPbLwBU0LWIO28ODauM2A
/eC8uhLGra3IwhXIaWgT2swKIDT6RAmgT5nh33LendTkXXHzXy6L5y+ZVip/mAkBpACaO+Oz8Keb
ylTPl1f8S7vHo88B2D+3HhV5ihEkOMk6bR9Mx9/Wkj83hXvFXr6MrfD4RfI+M0xIFzMBzQTpX7jl
H5skOeUmyQIMIL/xOQf0LPtDFZrTl79nbanO2/TP90hmCuYjczqS5lSmn5b3HSEqB1+yOL1tT8A8
3fV4MH9yAXjk1yq7XxoQHnz+kn9+sYkhEW6TajxKBxSHQxGO4pRqHnn5lQrQ2pIszmzStxp3N355
2Tzaw7MPWcjLa/1lGolfvri4i8nX5WyP4NIsfg5TGeZFCYgECbPaQB6jr7xlzUIXR1cqn6d+141H
O9WB4jdmnQNP9efyJ6ytzeL0Zqhc1eD8xaDt1AR+8tobL5cfvLI2y3FKaXOo/xWmOpZ+d+jgbUBq
G/DxoyucSCXXBsVXfv5yLtJvW5BuA/gJtOf41CoRE9pesRrrvIv/c3l7/lJlyLP6sc4m1Z+l/aDC
6nRdGbJpSENgAJyQs9aLlOxZNLoS1QNU07ttyps0ztMmizitzZ2fVh1g+M4cGUDTxFPbg4YeYoHP
DXjgMMAKZpGc0Ab/uDwjwwv2V7cFsHkQpd8kruXvZ3Tmb+H56m1XIBsb6txEx2ii54m0NOSO//fy
Zq0cwSXTwmCkYKbw4QS7GXdnRtV+UpBumfVHOlyDUq6Y8X9A43+Oed0RUxktDssorJd2Nj48MbwJ
iFBd/oQVe2MLQ7apOblVPRdHkgBa1xPnCZDNY0LzJ0Pwk+zUNaH1FZNbNu+h/5hrDKkNRzVlm3KY
ttLib5e/Ye3Ri7uor7nBBoFEvBibqDffSfLr8oNX9nfZkKeyGueZGsi2IYaQAgqlZVzVznBIs5Y/
lUPtPFx+0comL5m93clxtA+B5qMeeEQMvesw01f6V8ot/6W7XxzJZcmRuvXUUYZZIMseOHhqKzB1
sQ5N56bhAXGgyWl24CXo/T597tmQbOfBlvdMaBpbjs12iTnqsBih1z2b9hyrgY8bYaTye8u8ZJKU
fu9YXtb1R8eTVlD43VNXd89gCY+Vrq+EuSsrvOSShH8gU+clHd7RbZJc3TJRv4CG7go26EsQKa75
pWCY5zWgqHEbVHU11qq1czuGlBMJx7NWSpBzywRQPjcxjpP0ctPPFdtAX0X8Eug97Us+8q08ix4P
s1M8pV1ZYeobLWFJOqBKoY8JQUaVPujZGX+Y2dzHI8SVbquhNEPAX3Sk3Mba9wx5Rw1o9An9w/aO
Iu9+SVIOFmKuTfnpdH2CWh5ozfpqVLfl7GNElnqYpBpaVkdJ67obsxJW4HBotZWvGYGUapT2qsKY
FW021mx1NxQY/b1KKi6ALAU7An7hXL5kmcXvipFLMMmizuK5hR+XaVqEpqq6+1SQ4c5LRPOtGqvn
L6EroAhEPaRE6Gz3aTx15SZlNKgtJ7h8GP8rTXxxXJb4FTW5kysISuj1SHInsA0wf6AlUh/8eWRb
s7RIhOQUjXpvkCcMTGb3FOSkWx+SxQ9t5ni3blENV+KBL10QosdlENYkmlTE9g7O/MqRgDiti1FB
VNxFeaU9s/aG8z3+zwUzuAzvoHV2nGS9L3r7WTgQHnZd974i4ntiDP4S8qBaX1c6T2dkmdAZl7fg
Edu04rbBqIPv/b28b18ecSzV4ioTsjZc34bKqOvMp6k9X2nFL9OiV47416Vlf4l2QAA2tl4rpiMz
WHHv0tGnQX6e4XTl3EcZ2Ole2kQ6r6IYrWtx2pdpEEL8xc2mGJ9LNSsBMkrnpvLnPDKSaO5HKI09
0FL8yHwwEKjEvSakumILy7mNrHBlak18PuZEROfehayfnNQNTZ/Hlzdp7YvOb/7H2kbWzGbZ+9mx
EqOVoXlU6zeBYnNYT8YZcuHl7FZ1cjoajmx+UWfqvwVT8JcoiJSB0btF9+oIKZ2DC2bnVHfPl79p
xfCWCIhsLiyV+918dLW/U7rfW8kQUdO6ElGvbcr/uAAbKCfMPx2A+w7zejsRHpreW9pdIVxa+/kL
B5DO0Co1MpcdECLcNxh5tRrwkYBe4PLqrMA2fXuRiGF6pgX8DDi30tJ3ac5PIh02Rl3f8VxuKmo8
pwNacdor94k1T1AFb97bob+yeF/GtzhBC6cgRdrSjuXzMWkVv8/tvt53VDqb3hFoSwBks+tk3l4x
hK9vDt9fgiYw4AtiqWnyDhku362Xjv2+z3wCEZhSBr4pvdseoNiITKO1gZSgFRGBPoROFKYEhYSK
j5Vk1yoaX9IVOPgxC+dBPXBZQeJ3OhYO7qVBHKErkbxVtmuHUoLYzHfrZOs2oEAeypxGiCOuIXVX
XOVyCCKZkgSScsZ0BGG6p6GRol8s4gcqGw+q+4XBzysp/srJWAIxUqMCJ4Ms5mOrQI4yCdMJrQKk
dC4w+Y0orwTna285n5t/XBZEqjwfQGlomDQPivyR4Ac5q7tfDc/Xnn9Oa/55vuv5udWK2jtoVwD+
hXVKncDSEyigPi8fwS8TJFjCwoNwJxmylEOdSqTTnc+6nTdcyx/XtnrhPPoOhHwMc+3HvKDzu6sq
8WBicDIyvNZ7m41OflBMKhxcOjfXeDjW1mvhTzoDPSuMbHmHljRhNr343WfdTRCuvsbPuOIzlumS
mYBIBqzm7MBB0RnadNy0ndmGiQUKb4PlYeInenN5Z1aWb4nWcJoGs7sY7UC55zWf9Z3bTtFs65DR
NGxArVp2ZnT5TV/SVMEdLMEbBK6JQm0aEmUgVYjUoHUoskmHPBnLjYdi4tYmbrHNqJE+KMnl0Z1t
cZM2Z0IblQ07apjFm05pEU7dOIBTch7iqYDCCLDl8gaC8X5cKENtFTHK8CyTEHPJh9fLv37Fgpeg
kK6ytaQKFjwqCDJ39XNS8O/11H16trN/zt8oxOQxrbAHzqCDkjsbJcw9ySS7klD8x1bxPwkFln7h
QZDMM4ZxbwwXy8F5LwiFB+kM9yGHXkvI6jQDcbZ07xw766IWY5RROrO7WREw5uoZnLqeo2LfFeY2
G7QTugP65UrTBqTyTh6Zg0jvrLavP1SZ4C8sib8ADChMPCp+Vq5n72cXKtDAAgEvWFUShTjDiMqW
9kGmcszwzwQ0R7OgB1cWTmhUkD6fmvwsFdJ2D6OfDjGS5frgGpwFVm5JlPNaEL0NM9/iX/g/LINj
Ipb07q4VHN1+x+llbHO7A5stASirbgceUGrpGcF+dW9b7UNRTr8TEEX9lAnRf2pmmiMmKwwT6udk
iEeZuyGxu/baVN5KiLOcTpHocNGJgTDcASOhdHtkizLyxDWHsWadC/+qcsxQlEbVHm2rUBgRscV0
0/Ayf/qe8S98rG1h1xkf3YOZpyfpF69cQuPne89eOFPm5W2OoXYKTrOm33QoCodkmsSV6Gst9lti
ZAjgtegOe9XRq4rbMgfDQ9YfsrHZDwOIPVx/CiYUdoNpIhvcgLsOBJuRZ1xjh17xrsvmbMkth89Q
zTuKajyQaqp2PXSj4qZOT9S1VDjPxi0xmL391louwTmgQDU9DKezgyExuz258x6MmFeCkBULXoJy
6s4XQzKCn6B3wA5gqrBzP4eiuWIFK1fqEifTJ3aW1ZyzQ60wNqXBgRpmaDFvJSYoHxNHVlcuobWv
WLhangzACyUtOzD91CPRw9TvNUzZ2icsfKwhPVXMKUAgfG6DZPwFUsrIR1dsAPXY5e1d+/Hn0//P
PWETMniGJjiGjXfL+uIlSwwwyV1jAVhxIkugTN+7bc0cZL5ALm9APP6hC/Hne7984UAgQ4lZ286d
jmNyPxQn334T8u3yo1fy+aXqVGGTpDVrlPWhPhSNBonrsogca2cht8sgSzLBXCfz8fLL1nZgkczl
Sjm2LJHDu5j6cEGapQSqjfrv5afT/2oBX9zTS+QMnPjkmB7AHCBPbvEVYt7qmcgpSiBS+7ftXOOJ
gLrEjUoKZsEQhfoG82Zmuy+grfTTt2cOoNl+1jPdlk7xcy59etsxw9r6IIJxcSFDYkDIjpqBUYBr
LzDAi2fGwqp7oJeLDgTjaWNVJ7cy9E2VkHQ70tp798lAI8fM8+fcFenG9bt0I4Bw2WQgX489X3l3
rtuYSdDYAiJMyObxW4D6Dasi1c+YJ6nPVbD3uej7F0vbuL9BLWgDfqfG+bORvrjRrSCnBBLGoe0B
7T8NpLgZbLvedKnhBaCUyXdIDqttbqXme1tZdSiIx6NkMLKd22f1DgHBb7PsvA3rc7q16NztNKF/
8hlzf4XZVYGaq3w/SOPnwGz9oCqmN1A4NJ/QXXlNVGPHqZHLz0omCHtbo4otFAzvrErg/8sJc1jJ
BKJhd8AidinC4olPxodVFFkwMFAsiLZq0S7xJVTYExJTBrbwkoAhYujBIFPMfHwaCvqzcAd/P1HW
3dp8pDvQEZWRIQe5B/G7HxZTj2BMAC81ze4UmnX5hzsFNMbMoQ9SxbIAQld5DLoG0NYSjPcDdGmX
sXSoPBQNgwofxr9RmfUV+IrCcp78Oz5VBUUHdCBh3WX+pswwg2CCUDLqy9EObV182DlUjy0HgOSg
GAtwRjh51gVFbbc7XjXTa5baLLaU5exda0B7vEYl3uhHywgqzE1sZgIHbdslIicPAdddbmDSAZLs
yZ0qtLkZW8j3znUBZfN0eOvZCM1SUcsXI6nMTTXm3WPTj+O2bthYY8K/0L/y0cYotlN7FhhO7SFG
2JbHiS7mn5kxflqFW92D9m6MsDWdDsToWbHLEJ6CkdlDJAl2RjUl88a2SRk0ntNxcBNodp82Q3Yi
taqhs+TY3cbBTBJWgoMk2u40HHaelMDYOOq9FKW1qTKGeLDqzF2VtW+FZuCBr6vk3h5NKrezxce7
yainKK3PC657WIkqupsxM8XGSCE36ZEEnIJD7v1QAnwdKkEGHwDQ3Oancc76e+6VxfuYeuM+d0Zw
37QD7ULW6HJXV8KLraz7cJ3mvR4HGWZllYQSxHaHZMxagM5sc1tg6MALjaSz44pC6gKjW7ZfRn7m
m8897EcGXGv2CBqfCjPXI2igInNWj1njtBs3LdtowAGNavZUD6YB/qMkQ8BQlcWDl6IzRIqqxu0i
nsua9BBWydI6j6WPyw0mm4W2i9ZKylt2n1fj60zd2Y083qV3c1kDJcANZMLG7JIeZymxnBtgw3nU
dWBwj+w8Hb7DmIeEcolL61G1syvUCg8NG2hQpd2psOgPFGGuNWJW3P2S73K0GW2GpsPAfTV85BIt
Mo/SYJLfEynFIM//vdCnpqCDLQznYKUVtOGdEVKZtFd3mWPqK8wjK5f6EphW6slt0nnMjjyv2e8+
Secy8PvpGlJybYUW0bsgptdoAanuxs5pnJS2vekFE6hZWN99xeLOHTA9aLnQQzwMMwPJBbiD1C8X
KlyX79yvPwBYoP+7Bb5TebooHftQoPbFk3fBMUF6bbps7eHntOCfgG2uG/SsvRw0KcA03yPNb4pA
GBz63D53Pi9/wNe1Im8JVLNkivoWQfGAOvMIBvfWO4DCFyTdmUsDyM1PuLUqcqUFtfKyJWwH8tDg
PnIYPsih9QHI7acE1fVwgE4kJDLG58q7ti9rmdNy6UAepyCJiMqqAcK3THtvmTFBYBMgfZqzI+3S
XU6GK62Zrz/LX8J9VTsP4CFU3iHNx7BSP908jaT/pJoObvVaB3LNGBaphw9WTxsLZRzMrt1JU2vU
47vfENB9/p4hnN/7j7EhDukTo0ONx65StnGJV0CKOs2eqqKcgacf852H6uvu8stWlFK8Jfivcy1e
gBVCHB3mJVtvoBTxj0cCw0P/vRVgug+yYhQ/AE3mN9rq1BZ270eqbccrsfjXFoIK+P/93kn7M7iz
h+Qw+x9+/0Q774G6FGUq3OtF+iABXLj8rWsvWiQvNC3sstW4fWniVeBQkiheduRjGmvQcqVbHIof
Zd8lV962ZiYLj1rB8BPIgOJSM8gYjQ7uZcNPwSTPze+JN3pLCTVU+himXjP/YDAzAqX03tPiyqZ8
nQR7S/QgZBQznlRYqzSDrKhBb21jukmYfM3Ma0qmKwu0hPdluszGWVvJgfbWDU3NndV5kePMV9AI
X1+Y3hILhDRACHCbe8Ba8Dil7YPbXoNBrS3O4oSiGo3ykjL9gzejGVfIQBA3dMkpza5Uu9Z++/nP
/3EBtp/WGhTd3qGu7difxB/WyWsw4hV5Z89bnDePdqZTIO06gC7UCJlh0JOT5lZkTWfW9Yx9NIPd
3jgtiBcwfJWEGBROgrKxaZQYidhWCU12ud1U0exqEl0+mmsrujiaQkmzac6bJSwWEp0cpnr6SPl0
gsKRe+Uda/a2OJBld25c1BY7qAYpV1ELKCH05WtH6iu3z9cVDM9bBDioE3WmakFt5vH5uRnzOqrG
+jRwMMSlYKlVYgwnOT3lNP99edVWiqLeUlluoE5jdjPeqC0z2QhfbcoCO5Q6b/k5+XN99dwVw23m
gaJzRHEh1/ccel7f83BscbW7QzsZjcXdQ92DeERCFH5TZBZyBZC6XNmzry90b6mI4vcuzoLswNpt
yhtLe4+gMftptEbc+d5PUGxcSxBW7G8pWdJZZoWCe4E7qOshDab7Z5Y76G+BR6txrk37r33Mwm14
BgOdaOWDdaovksCwp/YPirEsqk1LvIhEqlsXWIK3K7bx/9ms/rcI5bGFF8kawjD2NKbHZtYFDwa/
ktO2dl3LwVx+zod9pUr1Wg5D6QeV2ULSh+WJfLOmsb/PKlfdptLsj9ji7LHi1NlWQN3uEZ2Sl3lw
yKfAHjzXfl28VGmDCVV4Awp6SpP7L4aTT962H0j+ID2I9mjTzE8Vs8se6OnqXVNIQ8RJXdlb1Krk
7ZA8G/aHQ6EFBVJHVfmR0D/L0g7Tej5gAG1vdmNsgUIFjahQFj96BoEgt4qk+qvTBvZ+aH0ztHJk
35Bq6Vrr1qvxOhoavAwk+kYS5Kep/xv97Cgf3hiIlwwttqwAtNIzo4r2L3WTTds0t5/SuvoN3uQg
K38pgM6n7C7J9ol6pxDJqRmWKMuB/PzMnXJHgKR3LRSSGjAujWng0N8ApcXuuZ3Ze6Cmy9h28tq9
r1ME71TMweBam6z37uj4TiwDQ8tmODO+b1M/Zrz90VnTliHWcikInlvjwCDznRhjgELlMyAXTx57
BdV1wAhwmG9ZUd8ajG9E6W16nuJDx/oJvbINhM2D3KrKjcrfWZaETvbu+cXBmYBsGIr591xZD6Dy
D3s97oraOTBR3PsNfeztIdsIQELlrDeDevHNKjIGL8gFyiqNAhiCZFtbfhBUogoIsoCTFLfHqaIP
TQfVAfxpXzuhl81xpW9z+yOF2h2hZWDVO02PNAfIjR9kYcTg/W4nFD31/VBCIcV9J34T5JMbCPxy
aB5V4wlkG9BJ0Y0feA3bzwXBXArIUM9LlG/YzKMxf6o0i8DBGEzGfAPOxF2raJyVKYRXVFi5yaZG
11N5Q4gJtK1w50C3HMpsQJYyYcQtBHStT2ERDsrVpv6osxuIEIY9j+r8KKs7mp9YYd5Ov4YiMF/1
iOY0CcQJtR/7QG/NXW29TMjU8JODGdDXUNmAUv0xx+zTBM1XMj9XZIswPhQwUzCvBcUB1VGSb7mI
jQazoK9yDqgTJi+tODlZXCe75g6oV7O+0f5BGWH97Mpd+SiyYwuaPcwm8hCfZ9KA7e3mpLOIQbfQ
eOr5wW2glx60fTg/gSRUy4fJBuo2DRIWVs1J0rAZHypw6XYRhnziockCkNbvZ5Q4uxf2ynxjh4Mi
5BnI7W3sLcA7L2wIUpufmNtG5tuA/3Lnjt+Lauf5L1TvpoNjg/jUCVonLOzX6dNI9Rvp9M/egWUU
mM4FOgA8ZKkKmAl7LA/SeBA5hEN1HyQAZjs9TuSGpW5gyhcyPvH5Nrkz3SaYpRn3eRYj49iiminf
OyAGUUc1f6Mwpomzs0oWWW4FdTYW4xB18yFvgpLty+qRQQcKo8cGjyY/hjuxByxTQLyTJPeD3jcp
BPVuZnvjszos6HMCAZ/2ToxPrNwN1V3vCbDJhgY44otT30RVh4BuW5RvuripQDPZiocZWn2aBrC4
zLiDPXEd+n6Auu4ktsTYzDuQSXGFidEt4IioJfePA2rW0IAeo+IA3U9wCGTNsDX0L2ham/jIP1kd
WU+OjQhrRz74vGvNWH7oKkqzEOBc+6P9TOAS28gQGKwO8Sk++4PfluvN1Aelcd8PB+K+pcZpILHn
PughKPtQvXAvluqmHW56YDLSTeaFXrc33FeXb86yJcp+dAn4zm5n5QXufNsOu2rejyDlcYf7FKD8
+kDKCNKCAcPBx83uAOlRNrEtwpEF8tmCWh86JplCLRNq6jQPmDiBhTMDU7PX34DzNVRuPEOGZaZR
bsQM87UU/nsIBfQe+fRaZz8b9yEZ2yhh9QGQ8DO/f+C4+V1N6N4j1o6XCvP/oEBNcLzL41T+Ndrn
qv7oGLjlk0ewKePZf0l5y4c/RJuB5gJRhxX6pQig6HlnAJkJ7st6LLa5wsnPwKzwd6zAbuC1kaLv
2tpJtJNK+gpWpXjMrYC0TpClUEsrewgs3DvzhDL4jx7saeb8Xogm8upbCQxPYf5g3kuP8XYlG7Q2
Hse+hELQSytfRLPvyTZ13DBrdOhUpxYo60YlkJ2o8ctQrpvu7JZBpc0BxCgNCgwfu1CuK7Ip8I1f
Rbo3ij+MH00fQjZdH9YMunYgNO15mLbkzGo7oBTeG96ucoBvxQ+3jZvEge0R9J/RceBj3LZ95A6P
TN2UJI/zoUMIKqKEhGgOYFypDyt9J0kRTTiFvvHhtske9HqbRG4xbAXtp01jVqGbZqhwPxaQYa+K
nYCmXO2ncVcDj8FlLEWs3CkYVBfYmtyaPWDYpvVoZRnIrO81R64rbBLyrA6hUxkCGShRxhBOephd
bPM8tQGxG2g8Pdnov020goDTEwr8YQvpv6KjW+jhPPQuFBg1GJzG/Iap8bbCtUdLEvlg6usxI2qX
UAhpM7pDXz5Qk3pyeTeGLEsfi2SKjO6TTRXAiCBbQ4cyh0oenIg1Z0FvoYjeeVt3sGPEPVgSKAWS
t5k0+wkmXNhVWJGfaM7C6D+F98aLdEswKtaoR0s9OP6v82ThMDE0g8d4MH70IwbIVRr3GMqoSA6n
y+IOVPK4mlJol5Pyxqrk0SqdnXbRF0AR/ZOYZZwmGNDoXgq5d4gDfS71MmvjIbGTItT1XSFv/DaL
Uvg3icUFpw/iJEQPFJ5LS4zeJmGLmWrvBXOmga0mO8zN2PbAGuJA08C3SDBrurczBFdeSNV7mqEn
lLXtY9ZPTySrBygQAJHdM6g3wJxuCpbEczdsE2A3kfs9MIpdbu3bElTXQV7WD37xTriIuGkFQ/vp
GPRopbiMZA3tqFuRvBCHRlVyMsQ9GJoCmt9beH/ddneoLQWJC1bp2tso1mC0X51oUry3Ln/AWkej
evVnN5hbnK9mjHvax5AWOGLm70/e1W9D30boAqANBdAR9TcpAJMt0TEjfyuZ/shJvtPMw4AI4OWq
/+zLN8Ed6Cto45RoF/zo7rF2zJhaCb5Tnvpa3qIv+MtS0x5SmR0iGxarUt8aCdiis+4RE4abcoLC
CgRBG6G2IG/cZl11lxfjzuiLjWvV+94s8wDCyPuxM0IIMe2IAz82iJ1q4H9BJnDfucBiSe7+Rv/J
ikG3/O5DBSNKpPuZOqBMnAdFAZPD3pnFLDe1y36TsudbDfryDTq2doD7lATePA2n2TaRhCMezp+Y
bn4lPvyFzScB60G45eiY9POvjCAEKJKQoVujarSEDcwOIMz8f5ydWZOcuLaFfxEREkgIXiHnrHLN
Q/uFsF02IEAgRqFff1f6yYdrKiP81t3nRFKA0LD3Wt+KJZQwMcDVWeT7cp+63WFI2X5K26cGOWdJ
iE0CzgVZNz9I62ArOyJgrR63wCRgAaMItKF0vC898eEjVyNiSZNucpVvoO2i2JonYewzcgS4IbaY
WhH5MWxlorBWOZWzLTRWsaJFM3No/WkH0swvhsWm4KyIcKA75AyW1KLqbj2vIceaOD/NlLoxKeYy
ShG0F5O0aJAg2QcbUnO2rbrOQxK980qowsl2QJEw8YYt80N8dQDW9W34ELLmBcCZG1H77xk2m7YV
cjMhhnco5A+S2X1V8Sc/qJ8DGFb5DP5uhcPwDEj95lLej5jE+q1KVca1Nz6GDRVoiifj3vOFd4vP
5bVGSXbbIJ0ebGDvZ5ai19nCaP/StimyR2vkfTgFdrypXybv1ei5EXwXBC3JUUSFGX94NP1iTAfE
TzFhF9Si5cgNgWNhzLpNiHyTbSBhxLJygMFYdmdT0aNk2OHMwiD8cOY3ukrvULw5eJ6P5avS52we
2W7Gs96kwnwLZxLjGPWRBHYrMQlrbTd9WMJ12H2pimEjpL/nk4i9LIBwEICpSONgHaM1tssnHVcK
Fi0QHCIp9MOMOW90k93AS7RDzcEMpXNIK+MgS7QC/nMM4eEr3Sftt4+hTm5rP/s5wxKHPIGtrbEa
+C1URU3fYM1C3r0nADkGowT1rOmyM0qaI1gUOu5s02zyFuPQatlEJvFvqgF1DCDwcCgNQlTY+/3c
4r7E/CMbsn2Z9fedbV89FkTQVES5N8LMQNSj1yY7d0h+aQejq0BgjO7m4RA6cGwjUA8+s2zm5aFF
EsZmgL7nyGwl3ji+50MLX9ZNa9pmr900OPZtlZ6laXBo7P0qS9ErF+1DGHjdsB1snp2dMmCnJgjx
x/A6+w9UgfS5mIj3ogMHOxe0w1MaQWHp7/qSIfOuTYsy5iwDWtpR/i1LUGaOal1hEleZ892YsPnh
OHN9m/qs/8J7AlHlJBF205XjJnP49G3uO7VNeO7Ggkq0unWX30K5QQ667Mx/WcvLOyz09j4Iq3nf
opH8xR3S+ouGqfqpHLv00RQmqb7BRNdInNgMOtlAd7tvn9caLgWFvxQalnGGBi4bz2cNOWeu7W/6
MJe3XgZl6Oe/vlJWW4aQcYf1TMIWec5yHo/iPZHfJ2w62ICJ0sXCMNHNSOWVi60UCX+7Mv+ovCKE
sw+xWsHl0XtR435pUKkZYfD4/FZ+63T/9qQu9ac/fr6yfdUbtOLPbJ/s84N5qk/93YTzpNygFBtD
SBgjWO/G32GgnvQdOaj9cPC312AYa3e3qEDxvORCYPd1DrNvo/et13kUXFNorlS3+KLaNILGheYJ
yPMq1Dgr5jGMqnVMTfKoRwJpB9a7zx/i2mhb1K+5S1jNdYmcaEm2BkQlXofHz3965fmI5U+PJYqA
kEecHauBM39MqT73+oo7auUBLT3+KQUYtnd0f07D4K5Jy2OBYsVoqjtsdO/LTjx9fg+/pZZ/GWNL
n39SmX6ukVJ9rtDwOhSi9L6remTwKAlvJxAD+0JdLrYi1RaJriNkZYem7MIpKp1WPJfgrn1L89rV
UYnGbRPNRoZe7GLJUjGAMojl+fzvXHkcSzK2KnSSzykPT0jX2PD0e4/zpVD9BuZOGGWvZvKsTE2L
oj8ZgsppAnSEhWPvsAGRkW36+8Zv/iFvgWM2Xdb8TYUshDrozgWAsxDUX+oC9BpTdWXmW5IOMFtb
pCGZ7pxOM2QlGkfJor1xSfNE0fRrUKqE9SpBd4H/2+y3DCjAxhgBJAMy5xCUizqBh3v52k/XclpW
vq4lBGGGc6f0eTucEhFudZJq6EzEXsP0eGVIrVTxl3ZuGajcn3vdQaXduWeFVRGVIiX9F2BA619C
mGL/+dhdu5PFPGockTriEr2qDFfYpjhPueOdal3u/u33F3Np0WbYeJSYKlpj9vXcxwl5K8S/8YyD
ZRpB7/qEVWNdQ5LBUWYS43/dUFwRlqw9Gfd/FzjRWgGvDlaYbO6fBMKjdJPt0G240tRde8OLz7md
w9CZSUhPXTEPcWD1iPI28lVp/YT4xWtWhrWrLD7qPOgqfNQgpaBfA1pKgizt4MPl5hut+OM/veGl
xTxJOmiEQ2HPTfDhBEM0dw2+5Tn+p19nlwnlj21G4XUNqSABPxts1yvs9qNemZdaXOOdrygplm5y
RwMOEdSIxsmTLw0LdyNkx0I8h+G86XEoV8OV172yRixd5BrRiBUQoupsy69J6h1VcTuD7ePMD+D0
XFnzfztI/rJeLuH5s/HHMaBFcEr85nkEZz3C98dvqU69n6FDijdLwvaOJjjvzkOot4OEOB3G0DCe
SteciO0Bh2X1cE9EISjaYKjkQpXtPzBmcZZC5eHN8cg/diqX7nMRiLZS3URPvO2eQ2u2jjvvMkR+
9hCDfz56Vob/0oU+Sy9PNMHs4zhmi7z7m4INT5I7X11Hf/u3Syw2WoVkPqm70CJYuI2DHIlaTefe
aSEO0FhfM/Wu+JaDJZY/MQXSNw2CS/NpeEuFj+aO6L7Ndf69gMxAy/6ZFuqOIt0+I4RdmQHXvo3F
FBXwktFEwwRfS/5NQtqm0CGrmkZueq+6Qefze9X4V7aUK1vhpSddIxy+dRvwblSrXoi4dHr7f+zu
Lx3oQOS5XZLLAb+N6g6b0/c+4+cuRL3/8zGw8qCWrvIhDQnkgK170uRWV/eZT4+F2PbSXETrm7G5
hm9beUhLD7m0TdJD1XopJvFbhkDMOXE+Pr+FlflpaRsvZIM6dAPNppXaPY4zEhBJnSZvfpfXu04o
u4VF1r2ysV/ZDS4h/oFbAsWa1gTWy4A8dUmnEOPUVP4Y55xOR0Tczk9odHcWlfMJ6bwo2LdX1hP3
snz/ZY5c0v17wZOMo+Z4Qk3+weZCviNLV2xzgBdih1bNxhV6hjmDNvlBSDRX1TiXu0ECKGiMzQF/
ms2+x14giAav9M7MlgiS9FKU5TOr+2NhwuBMpK6/DanDblwAea+MspXJbGnYRK6h4/MClscGzXZW
foDYCrvNXTdfGQIro2sJOfeSzB1RvrMnXiXjCeTTCTI/95pmeuUb+f0+/ljIXVhmK2pChEa5bNeh
3Zi4bwV79HBwD1GVyGh65Q2v7NuWuPOykx31CmxiKbjCL8hIKmMSzv4R2Yfe4fOPZeVNLNkBtU1a
xRRm4yl/Q+wWiFEcztlLMvG1GWXtCpfR+8fTogBi4dyL7EHualQXgxwmY/aEVQA7huAfF+AlYY2b
pEQ6XUdOOUvoRpcS9T2e9DvLB7TYkB93ZW5fu5nFJjRtvKru04mcCmTKwP5yDGV+yLsxsty7//yN
rOnHltAAsOhaoCcHelLV+AjIx7Pbm+3sU+cwGCEfvXxEgRa57btyHIddmHvuvWdFsKlhl7uyXK4N
vMvI/+OdOUWP6v6Q0hObkg8BlRdvtIOyMdl9fo8rU/TS7z+helo7aSpOyLqPVfvs49c9+NNy9CHk
2P3jXVxe4h93UaLojV18Rs7AX0UhP7jwsRP/ihp07RFd/vsfP26tKJoBAtkTMmjqTXhBNvKmLbbC
Ca7NM2uXWAw2hD/AK5pxcyqb/xLbxIEDDVFaX5mDfxPs/7J8LP3MiTuVkGFRsJjytPIvDSL1htx4
+63ywEredCrQ3+spNHOkB8OgdvEkfGgWDa0WLTUu7upCuD8Ll7ItlGX0LRg6uONzS5Ir7pqV+1+a
otvW4wZhgAjLRmsSba/yDW2UvTHz9vNRuPb7l9H5xytUeamKSav5VDDvze0nhAjlYJcJ+vr5769M
FsvoACyxg0PIKM+quVPS3c9YGLC13gYIlv78Cisr0W818Z930LIuELmfn5WrgTaedyiCIO5khCzC
6iqamYSvzLsWn/b7wf9txFyW2z8uZ/shSRrXpadpksdpElul+Z7zb1ik4K+8UV51VwaY1xHLWlhI
m9B3N+5rZo6shTlu0pH2vjrEvfJ5rz3exXEFio3AhXTYnCQdu11G8v6gqe9t00szvQhY9o/DcLGA
WZdIJ5upPck+37f4/twBdkzHubLIr8yF/89inUP5KBHkeOLjk+P/9HkAWNrXwtIIDLUr3/raSF/M
JCV2xE0J8PB5kr1RcV2kaueOLpsQ4FoHVwbjyo0s7dW0YA7Mw7M55dmtZ5M7RaFDakFcGcG9zPaf
j/iVO1lGE7gkbSY1sumUWEtOgXTnfULNuC3hQL2yxq9dYjEtzJaAHmGRvlaIYXouM+0MEFzl0L1g
xhiuFDhWBu+SXdGn6UQbFyBklghnK+v83biVG00WEo7MufKw1t7I5Q7/+F51MRdB5msDZ6vHzqSC
URhm3u7gdIm7sQaiUA6987+VhZZ2zqaFP6iR+BxxNN1NHBIz+DDq/qGu5LZz3j9//Wt3tPjmVVkO
GTVNDtDkQ8CfEAcNDU0ZqVQjovJamsHK6WHp6mwmXXSJVvm5TvKzM4nngF3j1K799KIOYX2kQuYc
BSqb0JvcQ5xx6V7ZN649msU3Thyd+woq4VNRvVUaSsOfAlEZYf4RBtc6pX+/hFjaOaEAkUhp5M1Z
h09pnkd55UQtAkFzcjOW4so0slIgEsvsgcYfhpJ0Hjt5oHmXA/56YGwGHFnFriWQ6CWjd2ro2Gy0
Gm5Gwf/pi0Tn838/ll5oP+HwV536shWbwIWsvNah2QatdgBxENX+8yH89zVbhJcZ4Y+PckyKTBdD
z06jcMcnfJ/kFk91BuPJYxvtpS12V4pcAg39K3W9v9coxDKjoO9LXDAQ3qnjxrVxqHhwmEimNgUc
3nugQ7xtPpbs1PbC+4EolfHKna6+ycV+oUPjQc1h456sTp77kLURm/Ktwj4xmpIZ4pfk1am9I6JV
Kgiwu9fPH/DaKF3MEVLnHuoJHVrRarSbeZhgBwsgVRxmiSACVhbbtoKY+vOL/f2DFsuwA8IHCjoo
yGWs72+qgm+76tr+ZqVnLMLFZDEYxcrMxY3kZSSybQmhy0u6hct/Az1L+oGTNAwV9+ZLuQUb4Mos
sjY6F7OIhSAFG3jTnidYsXZtWSJxYobuswlbHM/y2omJD9dBpa7mPP19uRVLU6ObAxHRNrxGyKMc
j36VBzfUg6zV0dO1iNy/L7ZiaazOQSEDu8ajp1L6/7WEp4c8AMul9LrdSOdrEoi1G1lMIFlpfWoV
Xhctv1L7qLof3XDlraz99GLOAJa7dZhh9hw4IL/ZHIiYSkHYlpCrOWe/i0r/f3Mvlgh17ncDrZQP
qYhbdtDvZtX8Xfhcvcpy5Gf4OmD9dcKZ2dgGH2lP9A/Qizcqb7ob5jXDTsqANAiBC56awNVfed5A
1u5MsMlEfEj8zWCkswk8xIo3ZdPtPv/8Vh7M0oo2qBSFKlLSU+sE4Ix1uCSArC5oD1l2xUC4MniW
LjTkbHLwgDi6Iq2NR2U3GvVTrr8Burf9t5u43NwfK4LloKdbAcNgKSGywzf33bdJt2tZes1kvfaY
FkeYlpFMBJWPDwCZhlHLqmPTFF8yc43Otfb7i5mqgxhs7i4AE7Ry5NEJi2znYtsce8HUHD5/SCsT
7ZLAT4vcwcQENXpR2zck5r7OLv23QRQsFgyRTiVkgwLdO9/voo6aM2i7sEJAnfj5377yeILF4x+p
Q7RHgAENIZbry3ozA2lj5LWooLWfXzx9EibYywcpOU90PHUp3asGECPtp//4fBZrgjdZMUgAAc6G
P076W1n/NNfMsit/+tIrW7gmS/WoyHlItXvjs6TdT6KcN2Hq0ivnkpXdz9IQK2kfdn3dhifGcn9T
gxQEy8RkwxM0VhJAivKlwIJACEWdixXhleLECsIBAr7//ahrwMhrrwfZqFXkgJrV0RLxyCs/LtN2
G8J+CTlYlLTwanBTgAw9XCknrNzuUp7EsVozPaIS7iZwwiVp9SUP1W0qh51lPbIIHRgDsYBz91oV
jZLfRJ2/LB1LT6tC4ogwvMJbhAJ7K5F7/0BmL0wAOc3Ef7UIjIjw3Cu7U7Qxu8xB/DKcMb5BLwBg
uTLCgyKRVMrFlkYp/I8IrYEzSasDlNbF1g/aJ6uNH01u4ZyVrIcTL/vi7GeoC/Yi6KPJa91NDhzG
diiy+ylMeCwCdEhzUfwcytbfNghUv2nKsoklVWDX9t0z+G+PvXb+GxAZvEt0c8+D4SNsYZtAkc4C
y0RsPExyArscJAdN+LubwM9GCC9x9Eg2yp1PfheOkIsDiodMRnC/DNxPOnuWGX2FaN4BK9QboeVH
ExXLVOxx/yNtDYlIkd8yl9GjHSxMY1mAs4YTmmgYLkFA84Mflvk2d0CqU0VwYKOo9z4tHyWDXWXs
7TFBeznWyfgDBz4WVeP8SDXwq3U2wic9m3GXgcp5hEh9vg0uniA6zcnGB9dhMzGdHsmEjKXWsr1t
2/t6EB9DUyKriaU/Bhn+muyQRt5QfW1p0e5zISA6pLY90ArkWEQVjbuyREO7Y0UVu80wb3llq9ix
5Ymy/jwEox/1RcoOWnmofKb3JVDCOztbqIPR0Iq8GaEbEC5MeAr1j6yZ3oeiNXEPiOc2L/FPagpu
vcL3Nsgt/VnREJ4XOC6x7bxNOCrg0CKYXS4zBw2PKt9mKQKep7mjUQ0t/Eb3QBbDkKg3sEBkcJ3U
T0UidwMz/jZEDFykHbwIwIbnCJQ6s/EK2NVrG8ARy0yxo6N7QfqU7x1vPqid3iqvx8O04JPJL0no
vtERov+e6yOOGY9mdpH/TMZfaYsCekAohq/0n8jYfw/H+WYo0Q2ESPorzJ8PYIbeuQaYfJmUaVwP
BAS2TooIct8diL971nj5psinRy/lv+pqOM0VOfpF9gg68xhPzN6quX5CGtX7OHR1nFbpvA1ROIyb
vHr1JzwYyAQ3czocqet/b3P5wEZy4DBnoHjlUlBRW7hiC+fdLwFaCMeUHLGNBB5YQabtNbO7E2V2
JDZ8KdOuRUOjRuPM6+4G3Dlg6J6NuKVwivP0znXCG9KJmMlGbIml+6ZEgC3tW3gQM/oy5O1ZOw4c
fiOetwicp6qbyYnk7oC8Tg9WGNeGW69H4Bzp4YntpbMDNlEeixL2ntJr6meBjM0IAEAONyBpDmkN
i2fqKXhbmrq+VJ2LTZoC2xaoi4NWJiDysFTCdwKPmAz776yyPxDnkUduXSLTqednlof/zXV/IIgd
jxIABjcB4x8GVoEt42gR6+ItE/ODQq5qCho4ShvVnYs/ZctFF8bIKT/mRX6QtX1MHe+GBdN/8ObT
qAqSm67zWzi65B0U/rewv0ByELhAsQ3DDlkBMMGYFg32XovIAZZ7h+d5VmA+eBMqJ0kAQ2udda9J
PqHgaAb3UA7wNV2SUKuugD1imnaGaGg9anLHR+9o6SCixkKd5uBwBj9k6kaByOCYRvEi5iW8TCgo
37UmbaESxqTgm3kPGV4el15wG1AKD+1IwSnUZDxAyPWKodjtbSNA0FXhpgsp2SUJPDRdnup4lk4K
fyaDxiCAAiArSzgCbf3FsVy+F3N7aGBheFYMr5akAKkz6mzHsudblN/3RQ2bZ9my8xgEULwBzvzs
F/QYCnLf+91T4DSgEefDUbA+iNIhfUNQjYpxby8zDR5DYCaBnauneEztXenSIvY5v608/yut3Cda
qg/jZDdKFEcH0c9R32P2AfPle1MBAoy5DkNuCoYjl8k7EUQjmmnUB7cZBeYMz42RKxYcQh+1/E7n
QBpOIwelAB6NDOGy8EF9Bx2zjZy+eCosRqlAjzXqBvkL7FYWYbQ9yXKod8ArpzBBuq9e1b6AXYBD
SCD+syN7H7CZuRj87kQ3ofjQml9VURUxguN/mswV8LSxPKr9GUC6MbGRnOAQbii78LQBqsP5NIdI
bdsZQClVnjsbFii+sU4FqzyQAInf3XhQXp54x9lhSIIJMipzTPLsRtL61Yb1HUnJEBX+/LPozE+k
s363pnviBPY92stTH8jvBt7fPc3AUpySYOtaWG3TzLt3pvLbWFRfGz/9ph2YzHoy7VWnt7l0P0bb
fwG79K2vhmeatSpqBnMG1RtefAvMCIXuFuMRRFPHJqBbELkZR/FqJM9jgKdPPEcPMXOM2mD5DTdM
Ie4zwFzB4YGB6cv9EmL52radyuEpwrI6SnPyLjivmTZjXIzwTs2BeYT/po5St/iqR8owVNVbagET
nev2xau1s4ECpzyMGjFZs3gJSfOaJR6y1MW0nxWSHpoRlnDiH8EtlTtsSd59AcV24L9MvvtSGJQe
e/UlLbv/PBeTal9XPNYgFG7cAsYwxKgB2ji2UNbA1QQD5gXaPgELZBwKm26jwNy3d57Rj25Oxh1G
T7h3cuviNFR+OAVcPibAv+kUBHoII+jRiHS8JSEs2gSYyQhRdzLSmCJgHA6cczZh5cxriBZTXmMf
Eqh7mBoV7KUga0+hOlNJsHxW2RHe/tt2qh5EwsNdpzN3m4V9dYCAfEQ0ov8DS/SbRyskvznw1hms
xcgCBtbUvCHm+SUbgBsadZpsxOg+WCSoR64t7unU/JjJpPY1rdUtYqAR4SIGceYZfJR5g5a6ACb0
virb/jBiPwH6rEfuixaMiyqogbGbYBdv+/YWsxms3l3+xU2nx7zQL6zJipODFm+UeBCABfhQN6nX
wnfgGoYuSDXHQeO/JkEwwQZRUoKM1Ta9R5pZfTSwKd/nkwR6oWmRrFIO80MZJt1jRXIeFShuHq1i
A6AhzkF1prvJZO1i39KMu6635U8lWAjjsSPZrnXzIa5tX/9wMzA1p2xsb52um4Fhv/hm0oLeNZMD
xumYhm8+dV5HZ7L3fjLCDjn6rt6ToZ6PXjZjLfWb10HUByKGeadMEe6kcd0vNTieuxwGEKBCib1B
gkC7TRxFdnU3uMit5uDXUtiitfLJxoaYFgJjHgArlnHudq+mruDQznCEcCUoLLOT00PWczg2RQBz
J4rHEcBPeVxjl2yant1SxelhGoOfMtB82w72W5tPHCbkEjsz3aWx19NhJ2T/4pMGflDaJDs/8fMt
g3bx8keBZexM/jGzgY2SgahYYS+9S4Ke75SmAKPmbX+qMx3uHAtvu6PgdUjqtIiB0E02s+B8L6cZ
a+Do41tuwH7sHCffdBkFm8+p6dcGtb0b3x1JzBy4+YWXljfKn+gL70x6gJcWWF9O+RdhwA5AtlO2
0W5QfqvKsOj3RTs0b1Rz8AqZALSyGcNfCkLbbctggZ88+qtESEKkiwRQn2TAPVcpDOpgS8WIVZMb
KliyC9zKxvlETZyI8mc2aTdOFUtPMvC/M9hVsZMBXcHnM/3wFPHumCh+FE2SR6aeEUUHRgK6XHPb
dpgUAVbQeYl9uEMbbGFhWSdUFgeZJ8UmrA3QukzFUzubY1cC69F7o7sxc+lA+cY95HBJfRtKv4gD
l1UHM8NCF0o7RYWbCaR/zVOE7EENT3SLOEA9Y44mvN26tS93tuveeZg/NFWdxRNGF+APsLWG2Jbv
6h5jImPTNzE4GpET5r7FySeq+v6eaXwBmKCg8GtplHT9Uz+kGZbXqtqWCLfb5FI/FQRHm7R2um0A
F+ONx8Fr7ML20c8FPJFmxmLk8h8IZAPYoxdmo4I02/YlNiZTAykFS5x3UrU/5hB/sT+yZypBthCy
wvnPauiWBpTkyzQwG05CnN3G5GedBYhbGwT+/yWdd92MvfcAvPQWdR/MVUUHZA7IBF2X/qrGge9w
K6gw8vLY1p2z7XsQEgoN1EhWdvRBovmJKBNsZStXFGcxBj1BAGquNoj8roFbgSUYf1IXBa6RD2EC
VFAD3A2Gaw6vu5V5bJGZcAebdL4JMI3emqSB3zWEyK/GwX7bW80PLPCKiLqsvcd0nURlNwHcgYkq
9EEGlal+7TqZoP1tZLHVNSG7YnLJrqq9G5IOxZbXyELIR/NLecBPEJL1W8Q04sMe2jfsX9q9H6bV
rp6b8AsMHCoKIMqK8r76aBQYEDYBIiOFiQYdsf7J6CloIkZAR85C9hWxB+Zu5CCaZBZLGMcNvg1j
+aSZB9hFY5oNZF24UsVzEMmqLCbldHRmYMUVN0+SwFVeelkXEcSf4YWyaYOQsnGfhgpNXZWqCJoL
9z5LsSxBgnIPYQ6WMRxaXaMyqEmRyCvy/lWHycNkkyfvkkQzKfksBP/mVzj7iRGRIEyR+lFZBI+q
CfZ5fgFW5c34PSzrGswFEmKmqisEs4ZgOzga63XoZffSc8ipKXzEBBeAwEyD80sPKDgjC2LfCxzV
p4zcdvAL71rV/jJkuM1J+V0htQ3G6jrdSM/vPtD/GzcBnjjY0EX1pYH7NkanGu+17WsAyDEIod3p
dy5Pxy0njMVOC+L4yJo8UjCWRyKBc3gcmu5OIWExQvzw16FtkFpsFGhTjYcULpJeBpF8JV2gAcGZ
gGUDaJJDTQuzeO6WctchJD4qehxjHbAm9uB+TrDeD86hLa3BeKSvkCIEb20xyScG5PPB9/tgGwYB
YoSwM907SJIBdItlt5UxGtt8LGAUK9au8Uj3ovyUijhsCygXaAtgaVMZjDIYTmqUVr6iFI80sn4M
gxiE9eQGRPX0pyXD+EyrS0ZROWMx52lWA71Wm/e2ddydi8f4RDuF3qGB6EaBQIGkOpnfFKT1H7WT
B+eubec9SSx/lAnopCWH9wR4+OZXq4bcAnAFYAu3YXUSowKSQQZsQ7serwUIlEPQhRe/9xBsbdG3
+6xCLWNMq+Y0FPklADhD/WyuBWA0gwlj2nH3JLNOIVQLeH0djX2QNnDpJ5bGczixh8/rtystgKUD
by5nr50KVClBPD/1hTqKtOhAmdLHyeMfn19jpb699OHVPWKiZoz508ywE9YjUC8s3P7bb1/u648G
QwMCQD3OkpzqyXvVrcBk6qpryVMrJdxlnKqG5BkHNA2Aq0EDO6TAGgGcUWJx9bsrf//aJS7P7I+/
X49B6vpUkdNoUTvBqRa1o9F7R0X9Hy+w6ADoca6RUo8MxnkQagfXqDxQX0mYs0x9RS+68n6XLmZG
K7BVcGQ8s9b5mlP3R8+DKz+90vD+nUv1x+OpsGZ4DnzXEAzzF1nWd3ZiN4VtvlLPv7WN/fn5KFpp
DfuLNgPQSnOPPZs4hWi1TdmxaL8m5ACzcOReMn6IutJuWPvaFpXztPDHXNcjPbkIkzX0R/eb7IHi
1XyNJ7ByhSUawU8J/uoOVT3SINpVs13l/AyAnCjktRzUtStcnuGfr2RCLkFdaXpOyzd3+GpEtucK
5JHWu6KtWHkZSySCzpPWVlXqnQTP5RbqYNiobPEL+RjPTjeenBGTCMof10L5VoYYv9znH/czV2UB
UBWaKOmUqLPmwX5g1cZvsRtoDLnz5pZd+RTXrnSZA/64Ukg6tEPDGep3w8IN5ADA2bk+djYogG9r
5Ep90T5Ycp8P6bXXtJhYSsCHWOhzFOQmeMSHMW+i3tXPQYHAAJjyr3Tv125pMbuQPHARDpomAGLe
qSYA0abfmwwljRFZod011draVRZNxsSMvTNNZXNmxS+dvU/+fdA/Y582XTNyXN7AX7o8fPH9Jw1m
4LJ3AIFs69Pso2eBqjvolfxahu/aBRYfPpnDVs+E05PxAnCgWPLaC4i/ubmWf7zyiJYOXARd6TwE
sQwcmdRD/R+RN/KCntSw8MuzuZpKu3IjSyeucuwwIVOFnnSCymE9dY+Wglc6ZepKk29lMVlacF1s
9ip/ghC7pE59HAJ56fCh1PP5V7H2mBYfezqi+o5jOjkZlkaUgxci3zuQ47LhKzIHN59fZO0ZXf77
H995o0KHhwrA6z4Z78age8cZATRT61/Zs639/uLTDj0tOQ9gF8dh83RpMIlLvQ+muH/78xffdEfh
exgsRZsV5KYAII+SpJvBs1de8EoXd2mSdYlNysa1yIUPa7aDFms65aDBxRo1qhg2vjuRNrscZ7yo
Nuqa6XrtvS8+cGzSRyRhzYCzj081RKSpv0GQD7hYTYSkk3/TQrDFR+7Og65tA8GcRVlIonjeND8v
6O/PXwu9PP+/TFJLg2ybjoMoXaTHMu4d68rfq8GJK9//T/H+hugg9v+PszNpjlTXgvAvIkIIIWBb
Rc3leer2RuFudzNJgJgE/PqX1StfnjER3t3oG1EYEBrOyfwyDTYpzG1Wnr4ZM+5c1WxN//715S+D
67OrT5b9oI14Xw7MPqauPgH29Ih+zJL4dmatci5v7cMH01djJ1GR949xVj31TO1QJj34SY3O88KY
nnn/U+Ns4Po1qCxg+CSUhDimQSdB0ZmxXKDgKjQmUC75XiKhN7XNJqgBICZHjCfCqi2xS7QJEejk
/RXqu1e4vKIPj6s1WcA8zdKT72XgFCI4DSsucGurMnr4+mXPzDBT62SesaQkdgAvoIDJcIiLC7sU
MNaR2t/LYPKcyZrewiiX9kmP1BHpyg2lyV0xAOfrDksS3bl7mHzyCsboWoGpd/S1dSxl/8NPvS1t
xoWVZO7nJx87G502L9sLCt9lZ0mDFrjVHljN78XzeFOrZJF0I0FvuDoJiY6w1wSbsnQf8ip4iHuB
APgcFNdvvexpvHIE5cmgfdWc0FIBuc87jo0L6Jl6+/rnZ8x43tQRidMayuR50UB6JkDHpthYZVYQ
772iO1SG7DyreDZD8+4h8S3HCTK1gtDxoxv4XVHqRHUoGB6qorz/+s/5h6X6ZCKjky0AqQhYfVCr
HTPAuve9Gyu08bASFcDkPXQGKaK105W7wEi5z9oAkNaa2zgcOPoVJSHnnlYe+DhWQ468F/Ze2l5+
g/hlb98jw+Sm6cHMdVrZX7sgiq6bFtVBC0Wbm8Li5aHKuHchsJd7v1fRfaAqshdAx94YHNHPrAet
d8wAVbVqLq4CBfthoPvs3PVdtcXKYrZ+4gdPnPdq3UKes5FlbnZJVCENAT2VDZqFzbo2yBqsANTK
14iAYCi9Q2AN4XB9hB6CgXw7mrBOQCq0uO+F6Iu4yIs0yZY1pj2llsJ5F5mboDGp5hBEDPDWOEFy
ONyET3liqhdhbG9foDwWdgEvt66NnGcKAfylK+SHENi0W4aG0Obr1zXzmU0DqKkvfBQbgfpDkf5k
R8ExUO2WxOn2ez8/mUrVgAZq70HYrMmrXZ9S8tp3C+K8Gc6LN3Xqw2pjW5Lhz26PbFeeMyCjkU94
9vZqHW3yPb3JDuIGHbHqutj2V+qmXTB5zax1Uw9/gHNfBFQxuqcZSvchOqIybEk5bmI/79H0pM6G
Zr5Z4qrNbAymTn4/42ieBUhdN7V+wzngzbqEan/9euZuZTLJ8hzK7Mz16HHo0vJe6oRiCWLNuu0i
c6VhWAzjqGm/t+hNTcMO8ggCyNUgcu+z8RWN4S5fqQrAicHX0cu3bmjq+x2I5rnvO/Ro2bm/U0hz
CwMH0D8Gtu6B8zh5tAQPbr93sctT/bBPcIbWzXqfjCcvfbK9ZmX3v53xdUwRWxEv7Upntm5TIzDa
+Ph60tw58tFRq5jXF3Q0sih8HbwOAYIFvr6VuctcpocPt8LUkEEcCHBAWSAQwoHGwfO7YxmT94LT
he9m5mBiT+YC+MVbxOk0AdgXHI2wZtUNZh84r4X31KM1lo3o/uRm4WIz89q/Tf6HG/LytAWO0BpP
HMxgpM2zZ3csH4EHX9okzl1gsr9ycQbxMA2AQlPlOzPGgAXm9Ldu6gUQ4dzvT7ZXMZNVGkkO7bFv
galYtem9V/o5OubtUnFpZmb557368IyiQqbBYOEg2rUQwPhl9QtNt4XC8syfP3X0dsITtoueKwIN
SHYYSqC6RdVgscuLeuESM3XMqZ9XR1JGIB2jodcGP5ErtSuKFhkFaCcwBTq+RJisaIYliNbMVPl/
UYRKV27ZEXJsanaf+t37kHi/UkPQSA/uaNIsrGpzl5nsnqA89OuMVfWJEQfBy2jsFfxZN+0+Qwu5
iYqlmX9OZD7NaC1FlyASbuBHFITCBiJSr1jVANJ3FdjRiGUIakCAYu9WQl3S1NmCI2aGUAI27X8n
mpFniTvojB7xam60A92GgNIj7OGUR3su4Y8R8BArCg3tryiJIZh1vGp12SBqCCMWJruZcT9Nd700
XSuHOvrU1Tp0O/R2l1hhc6N+Min4Va9aCp30Cf77v5x3N+hwIWRjYWzMTNJkMiUMbmZFGsxoyExV
sh1N9xh3NeSPXvW3GK3fX68Ec7cw2RJkaLIy7Q5gJbLyvuXmp1Hl3orN3dc///k98KkPOG0LliV+
Io5tbNYEMoILvwlnAcQ3LqzKn98An3qAGbIP26G1GxRmu37NrSQ/FAM69kK37sLMM3eJycKPH4aX
bhQcuIK0hdhPgIrlKLUWDpR9Xz+nuUtM5gGIdayxc1p2zJsfDs+3DfRdLV1yNc79+uXfP8z8PgcN
qIJv4YTE6bChZs8G5NVH/fZ7f/zkIze8HbQlXX50ehhMI+e39OWra6VLtY3PZ34+TRjViKeHGxiB
bjL17kqRH2zPghrLik4OY79zhtx6Shbe9ecTMp+6dCFs7ZwAxotTppIKke8d8mbs2yb1noZy/Bv5
zcKH8fmkxKeO3QGQciQw8OLEjPPIPFDZJF2YN+be9uSTLq0Cp7zKKU7tiIwET6iDj9yUlQ+FxsJo
nfnjp0ZcEsnKNz1AXTqtdmCqHDIafasOxKcG3LoaErhXMVk3bg1V+n5ApBP0HQt/+MxImmaWRm1f
5giSxK/XLULaZfPspMUdjPVhC3rHKscwg/B0/NamlE8jTInsiwSxBAStXXUA6zEsUOWAan5hXZt5
z1MbbtYrY6A8JqcKj6qJTykqHSL73nfgT77poi4imXmgFZoiWdnRq9/pXew/xEAyN6xYmDhmPrb/
s1N6QASZxnWQuMlu26S8NnWGNqHH27AkmEqg5F148TMbET41VlYwbtqj1OIY0N+jnW+40zyKIUNU
1Q8lPPgCgl0gBTwDCTSPiGZK+29t7Lk/WcW7FEdeTvA1cuKtDZA9qB+tO4jLvp57ZxZYf/Kxq9jk
LXNa5xgnglyPUaBDG0Q2OMGsftuxSuy+vs7MYPs/+6UjugoxMsHRCYJHTsQTS4G9iJhZGAozU8rU
e9kYmpu6RXVndPoVT19FsDDRzjygqe8bdeUq8VKrQriF/qlgndhBJHhFVdeFtNflkomTYin9/zIo
n3q/oW3iniqxj7K9LPQUhbnFVBakZSzf9wSS5FXex+ymVqnYUCX4ipJabeCswwG/cfQS3XDmMU49
nQ30WwgLFdVJ6e4KEnpo3sTCG5qZO6fSNpuOxmphMDolvn+LU+nPhBMEKEbpjwEVZpTtof4skoWD
w8xwm2rcRllB9a6kc0RJcW+svFhbjbjCPvjx6+E8M/N4l+t+2BFBYQXjNkMwrUyrIpRJHz36AsGW
ONAnh7y0602Zuf3CtzM3BC8v68PFMjumCVCp9hFyIhXag9v9bi/9bFy63vKU5QvXmXlDU+FY3KIW
Rce8gLeJhlWj1nWEDKiuXElttkVKkI3oL8ynM+/Hu3wGH24panGgTJFpeiq6N5vDtYKtfbGYtDv3
wCZzJvJ1YbTX+PWBkNDAVhSAwtKJhyQZwq/f/9zfP5k2sZuUDlAHSAkpguEEKZ+66nQ8Pgy6sRd2
MjNDbJpm0Me1A6eEso+NiQgU/329TjP3obLrs1IZ5P9a/vr6ZuauNBnMg5Ta4r2kx07cBGZEyNeN
Bwxzh6Qz+FO/vsbMA+OTMZy0SUYahXqIkfZr4tXXcWdOdtG6C5uZmVc+DTWAGH1IpCkQ66pglcsR
7dc9mxoxeGphHZi7gcmIhfWqhjIXmK6sas517rwkgFoiXU12C/Pj5Ul8sgJMRY+IJeTo8lXjkaKU
yuDqcHuz+frhzz2cyWjFmGxRe/btI7BBpwwyLa++xey1taylGsnMEJrqHGNYHgokxiOzjFV705g7
VtArGlWHyMQ/WwXz3td3Mnedy9T1Yd6IAxqhkYyEEuFBrWe/2FYHTShiZeNfo/89zROfKh7dDHpH
qTFWRdn8titxAyfnwro0A6riU3mjBzYBtlwUdUFoTRV8lNiE72TqQp+HwC58EOu4tE994sGzkCHA
9uvHNlO+g3v1v89NSEQXEKQ2HuM6vc1SsbdaHXKG3BLQVmH6MmW5HyTdEt2tpPs9kgp3Jx99PwZU
NzHssUbH12Mz3EeNWfjeZyBC3HUmdxRBhu+PgT7BDK93jBTpsahln25ortKrNupTuRpVgAQjkEtl
BSMA607ab+yN8AqsbUWVWlk4ppn3XLKm8mHW4WO1qjqkPa7GhqZ3DWzmcG4EBEWPsh2zdd7IYeFo
N/NFTvM/ElKI4mJfPEoGU3V1TRG/17M7a1iYbv91yT6ZTaYCxK4vRIasp/5otXkVRqXEZ+nn9Laq
42iPZk0bkly0zwHKUumKNQmcd4r2W9sT8iBQ6L9TMDlvHFmK0HhIw60soraeB+qRaSg95ILVC3/q
PxT7J3/qtGNJMxn1TiuQN7HvtsNa7MgmXquNs4d1yFyhJROO67M5l9fNtdzndyCg30RbuTCO5j7I
f+3iDzNKF8VNAYAIro7AQWRPZqvMbBB8UWy5v3IhF3r/+hOcWT+m7UwQyMFb5bgOC651G3L0nHn4
vZ+eTIq5HMq+ay3EQEA6WTBrEwEZS765cruThc9SDmLmCw+WDlrf9aJJVp2MtqRVP7/+6+c+hclm
LScQZ/YG+xxQAfqTlUXmMGYtR8oxr28RIxjffn2dmfX1H/vuw4uWFc0LP8ULAH75WUUEWspoodgx
cwtTFS4NAC3vMgR1dUlwPWoEpXlZCqNWcBzpUq1jZvxMhbhZVsARF6Tgj6XNNndRBCCN/1TXS1kW
M49nGoMTpLlv+2MJWCTjD4WT7DKWLWCN5356svgEQY+5pUZzVcW9fm38jl63RYNJ5esXO/dkLpf9
8GKTuoc5begVdmbpQ0O8c5eah8pNFzZ+cy93stBE0H1RrM/mFESvgOOt2XCrTbxGo3thCrp8pp/M
f1MFrp/nUcdgPTuV7nudA1GEBLys/cX9s9XZe5RGt18/J/pvdfnsSpNPDQ5ahBq1Q3PSiu0dQBEC
eW6p2oLNCwxAggBYmOHPuf7pJBshf5eIy0sScEkvzPxR7wuxZwki4NUjjLtwTuwc/zFL5U71L1lS
bHq/hKv/Je3iYxDXe4ft6so9m+5BwDfOUdWA1L6Sb7E+lhx4H7ErQfFz4Y2Nmy3u/1YgNj1XwIE0
eiXsfDU4iE6/7tg+0TBMIHMJAfMALSBK1we54gUm17XAf4pnDmstCwv9NyXX0Enip+8aHFaVAohq
O+ZHoEj3Brx8dy/QofS7RxP9dYvxzrPHtQswTRbtxwgx1HW/ApVLNOW2M38RWW33ZpsOIPmz94LB
CAwakkk3RMowGPzQBV1CPyllnvMYQeVe2Pc/AbMHbynRwwqOktIIxCRvICwx8tgPl/LwMxn3WfKY
FXptop/6GWghPOMICbgIenfqlVVVIUc2cy/rVQfkAO+hCxMQRg+wwHQ7BUJTq1cjon1BVG7Jg6Ry
PYhmlap37YTlQFZabG31EFUI3XbPRF3l9IHajy62yBe+imftoBnbNvpKFOXpopwj/RtN7W0W6ZVV
3pU+SuUwEqjUw1vbxnyPem0EnAXdIXgbIIlTwg9FkgOvHmILkRQhNqqhbDYc7WC7vMKulULaUES3
QwdkDXzXUPNuKnQPWqnWmm3i2KxS+F/sX7V7BTfZ1sKCq8YsNIkbtgpAi5og5xsM/vSpLB9LoECV
C+BILEMQL9caKODWW3vDT6ZA8rE2DKmLFXZR+qxBs1XmLPpXgF7Btb3XdFMgdJSN237A+5FPJj55
7gO+5VWSm5UiWIZXILaKeFt5uPv+1Te3yGNfIcBp7UNdS8HxAEV5BTAKuE1XDTBK8qp8Z3Ins1X8
w2lXefC3tP7YyR90o417EroL09jZfP25zhx1plIeXaQAOaTQgZJq/AV28WOrsXtmdvLWDdVdYltv
X1/n89mZTnXsGu402sRCHSk4G1eIKQ32EPJkC3fxuYqHTlOekgJB1olFczCIh8vYkqm6Al7R3lVK
96HyuxgsMVe+Nm2OYB63NAtNrM+fHp1q2JuqJSyFVPToMTRQiDUgoBtZPT/RVez3adX2B680ZOEm
5y52WTo+rEB2Z0yhuc2PhgeHUnq7gIc2+MOeIw/4hr73ni7L34eL5LnRApv14eQ4iCNXPUeGc+Xm
h69//fNVjk4TntA9LplnAXrZFwSwlV+kexjx2QTZUobU3DOaLKOASPR12wNuqga1UZm1boIRej55
1AXkskupOTNXmaqJ4aYjKGFC/9EPvF+5TvAzDmCy78Sug/RKgpzw9eOau87kZbhVLJq2gXEpaeRL
Irtj6/NTYPwtqCKHoRufvr7MzLf578j04Z3HSeW5Yw7vZYua/Cqysx1GwP33fnvyQvBmTWd4iY5J
h6kSGAagkTzbXtjzXR7E/2816FT1qpLYF0WGA24ixytSdGFFhhthed/7GKZnRm7ZfoFTQnKyrWg7
Nv6potbCOWHuL58UywhB/7sp7B6Q8vyprMwa6TBXwi8XTv4zB046PQhmLleZF7vmiFNvtXLSbhfk
zt/RU4jEsvNrBGgq7AgCAkiFv7Via+G6MyN2KnWFcl4DJQloPxYODgZIjBRh9uMSm6HluPt6SP1r
r3zy1qdnrKEkHvC8QPBpqIz4BpuMEXX3IFuXYjQ3tRjkXxcQhZ0H9McubcGFw87GPUvT9o/o1Adr
GeTjkVMknXlV24S51bl78B+iNwOo9mbMLfuQEiQy1ImdbHVTWntf9nWzqvOsAkCoc+4iz43XDRTV
O/Cv7K2t0VziwPVtGsfmIYU/4NaAhbEpfJ3uSy/ZNG7+e4iDfutKH/uWJAcr1A94JWC0CdKd6Xv1
I6I92aW06da6kTYYSboXJ9aZ6IWAI7GXOrBDZAmMW8TggWrlkQHblYLvAiRB3ueN471QwpN14lSg
BRnjrJMm1Tub+OnGS2wfa4bfhQhIhkUB6bYWkIWmubJIiYFHxJLfeWaKn2pcW1rjRFr2/VH30VPt
xSekVgHmUlz3LF84K818O/+65x/mK7ceVJOUfXwSHSIccQKwa7m22qVm9ey3MznA+EULflPktacy
NkAHqeaM6Cq2DsC/8oA+RfrlNU/av6kdo40tE7r5elzPfTuT9b2wCDL4EP4CywY9VcJBHnqPjWID
7NiKo+W/VXETfG9lmQYtJWNsO7qn7UkY9ksNzk6V4KL4NmQUIEy66yEXC0v+v2blZ1/r9OBsxTKA
FDU+AeEoHxI3L9XaS2m8I5l29ioCTLXGk9wCUeT+8UkvtjBnRLsgyzAp2q71WLOu2keqtPekqvUN
1bp7ApbDv03bpvfXjvDb26CLW3sViAjhPDpmXbK1C+pvhiHzVhwkNthbshaknC4NkROd3UYtHTde
xdjeJY4zriwwrHZy8LNzknTZFvkK3pH1xlklbau2iHQvT6BnkivFq1atA43qnc9RQmpZ6HtWWEdU
XSNNLDqNrpfs/bHPQsBhUOW2U7MfLiK2VjXpRvY4iMis7iGw4cUtDrEMvhmptzTpfqZyTPbMEQV8
WLLYGScu1hDZswPUOXmoTK7CiDnFMcCMFhKsTYi2BIKq6dvoJobYCbgzvwZEFgdYC3CnbRsk/cJw
mdkh/PtSPnxxtcOtWFCZnBI7uKnAuyTfDKehU01202cCTLrGnGTUrRzy1EXJwvc080dPpdikrEBH
Eio5tQ0QyjGOfXnHlqIs53788hF/eCKBSBHbU1/qNcOpBmCz7Za4BzOzG5lMAw2JqWV5FEopru+y
JNlnjXMjSvG9jcdUYi0j5o2VxuRpCHszXhQaAtkHaeCO/dY0NhVTN1ZMeW4FHdKGoru+0+ciHepV
KdVTrhJwnxF3vnCluSc12VsS4DXBI2Pxqe/yFz1a+8Kie2Aiv7f7m8YmUYvUJOqq+EQkr4G2Ql5w
AGjXQo9uZp2c6qY5DG5eVrgxbNVAurWvMr9OMeOVi4nEc09nssPExMVpHGP4F8VfVWTbAfqHRdCI
N2NMt6ea6TgDhVjXTBy5PZRAmpPKuu3qQOwbpDbdQiJXYM/vxdm29x39V0KVQw41mODvcIbCYwVe
Za9XWIHKPw4I3z/ivG7qfT8WLEWwTZP8GFrfvBrQ1OFO9bNsnaTolKQaXTKrbC/sULfowJ8h7BZx
dt52KCjde1qXKOBV9ByNTX8LsDq/bXw7OUkMyqfSyfptnTnRrcf8aGsGrkLNiPXDc0nxlnXI3eIN
gaf3sqrd5qJMN13XN8+xVE0J7y1O+iCzZvU13GlJyAYkKCV2BWp1HFtb5tIMs2OS/pQu5Zu+VQJ8
MjTIVtLi+S6hY3ViQzbc+DLrd4E1yD9g1Fo34L0Ot6QGwFaCM71xtAxWoyVAhR8Yu7OtFnzpIu0U
gr6jGmcQba5TIunFPVSNW9sIteVDk91Y0PhvTMTUmQ9t8bNvQMIlSsV/6VDTsyOr57Rxu10N8DPN
6qtuyKIQcQEkTK2xDOHmirfaR5XSDmwVjoV/HXn1mYsSlSsy/qC9y0Opmwdg7OHGAJ0TgUt9tep8
sKZtmgEdOTQwzXIybt2oOEscv1dVpPZ2PB4GV++l2x4UsN1IzhvfC+NeoUb/VFcy2TrcBVY4htBV
CSHB4ust7MrpA0DlDQDTKOpVGdjLKg5uVVBkK+YFPzhTv4nt5tu8LhlcZxRtiiG5sy6waBum2HUa
5c/oYAA3DdsDybx0zfJgCBNY3HH8HHCZqgcwBTu6NeRwv5EtvRtp9aeJ3J880reAUYDLDiss7PDu
yoqSA6WMhjwgLcDY1lsTFCieG7B7RWHwzY4cITa2xDYC3fQwifUNEPIsjKzywrgGp48N8F8Wibsd
wN8aTF6dMen+BvDwXrf5ba7R/4R7GP87pW/wIZ9RXHxkNSvuU+K+VTYFq0BLve7cHAVqgtjaIXe8
v6SSNw6PEDpAYexMSAXIkFVaeMYJwEYeA9A3ttZiyJH313Edgjb0gOx21MKG/ID8DmtvLnTNRgV/
++FSxIyKey+3XtF06DERNWfuRm+BK+97p1wjE+UJRsnnrHXfkUAhAciqz3buvfcEnEqXVME6TsAi
bwjcw0NLdrwFbTX3RbqG6O4sijgKbYaqTJW43arg9u9suKh0Ia1A0kKKY5W+jvPh4LLs3jLpvs/k
C/Am6dpuq22kgyslx1sylD9zNV7VDGD0IuqOuYOX7LPs7MTohSEVi24Chgm18yInxEa2Cp2YXeso
/uW77n3P6WMZsUPtAn87tgWQhs4V7+CUSDOw7rs+OLSITwIx8YbmwB034xWX6bEUPu6wHfbJCJK/
1z9q7ZyaPNgIYID9dHiiKfYVpKT1SgG5ynh+F9U9/Ck4qaG+LcfsvcFasnbrYktLDftQTR5VQ/7W
qf2j6mukePHMAU65wvDtsqvKKyowd9EP8VwDFCN0IitdgZrfUgoKdrAWSTqeKxG0Wx4M0HS0Tsg8
/gDgW5irvILOQoBCWtgb2UTjJiXqXcXqTCG9xVBFy8MoGNIZe4mUCIUItsGlMF/Y5U5UEby29NYf
qh9FCw+W7yNjpC6RXcAi8AcuW2pWvBc6e6viHuRal67BVQ+l22+1GMl+rDio1xwyYsQopDhgN40B
3E4q0Lg5u2UuEetUlXd5FPMwx/EGR4Fhj7Ss39qRv8YGZ19TtvEabrM34dhPqYMeRVLZ0Kja/Vtq
C2Q3qMi7FDQiCAWQyOgTgeNsNNwEdnwoMVOwOAXdWo9w6QtkNYlCXCVlAGr0OB7QAR6uvBztL0mb
W1EON5YTgLFL+HNpYQCpPDC3enBXAx1uLRKAYh3gqQ+bXIAp69BX8FidhxpKzDeVO3g/UEyuapoC
D2v0SXfx7z7r7wWnuxRmvxJn0kNbiR8tBsgqGfRVjwkSK0n/1yLyikf0ydg2RCNU7IYAB36D6MyK
u6dS8HumeoX4hshe4aTwlAzKBgx2JAAeS7X1jQ1ev3XVJvapQOVinbj2liMU5kxZNm7sBPN2E3mb
csTp2LTVjUbgBbpg0SGqgzCJkNOpNAYiGJOYfFusfsiP8Udkh1T2uWP++2hHt/3IDphwfmUaoQQE
OkC/rZ6D1vtJ4G/fMNHukHD2FMA2h9QOumOgG6xq0t7Af0zWWeoenBKlRLca9g1W51Wuq27nIaIY
iRkaL2Bwrmkdn8bAQsS8Ht8EMw+aBGmoB+cAEPFtUGi6Ekn9A7IVuL8RU792FP+RqfGALQVSFDty
JgEmPU5aErqAim6bVP5x6hRUnNIg7gH2SESQBH/sygF+gltX3EPH2R/PviXeUwsY8Y7U2Lun/kPn
xncw+95VLv62SEDhByByWCIefZ0m0jlVsgzWY9804SjFTYTRAh5u5KBJFP9yO8Bkxhor/OBbZo2H
z1aFGu9Miv5i1+Y/aMLSR2tg0APF5gYJ0D/g+91atDsUGFc9vaAWBs0R1ZRgVJco83Qku8Cycx9t
K/EChityCnyU7AxRTzSoriNTXMkUK1pV3Mel3Ngd6kMdOlplMu7T2PX2mWpwDnT5m5e4j15jdkql
FkJO0mzdDIgLqJJIrPzS3thK3KsAXQV8wGtGEhvJo8V1w6UOazD50AQlZu38wxaXLTJPStquAAFG
ZntQjlsMHmg4h+iltxgM7VAkdwE6pl5xN2BzUWr2zrv+XsYWYIHGatZZCTtsrKvHMY1PfoWPD4UH
ZyU7hiILFpJ4hDO68dVOuzYM2aPzXMb2r4LxU1kXD3l3YfzGDrqg7Z5mHHW5AAHaTryuwFpbJb3r
rCNUtgzaqMgKAo6HIB9MCvYnrhtsGlu0ngqkwfCqxFYnawHALYv+arC4vEY/1V4lAjza2nVBS2iT
61zo33QIEjRB0bvzAlX+Ya5t3FCbqAJoPC2TB5FWW89w1KCaepWb5Nr1vG2s2hcn5j+0hM4+Gcer
rjEvZUsfNMftE0vc20z5646ZJzgDf6ZOYtaCyLDgBkooH2EhdYosUodWyKHQwRuSDq5yhC0kwjmn
nB9p1WCzkTQuEO2MbzmC7rqVKN2cY/+T67tc2EgTynIMDl/Vu8jS5Q31bG6Q3YPpEnE2eEcapEiE
lXDrd+74AKKkWlUirHI893gALmVNLIbUhbFDOI6bV+lLYPfign+zx1NaErSH6zZBphBIpp5aV9ji
v/hA6fchBwUFUSAmLnZDOqo76XbqijInuc+aPLpC2ad4iDWIT5nlJvfoNdoICUCTAIR9y4OOmgHV
fStHX790NCrPxElRe3WwYdkpy2lvUxaYd55FQRnGBW31GrTzcW9XdnWAxBgoY2JDb3bycEA3q5II
78YZMdFEEnFJiBsZjPvg1BZiDSCqrp8TEQdrPfowdMgRUohVU2FMhHFjx1mYM46MTV8gmciux/Za
6BHwvgGsutsRf+mLq5vg99fH5s+Pa/bUIQpXJUtqXaAhIN3nJMNhZMiTn+i/LRHePi8v2tM82Nwl
BqFzCjZgHIhSyg6DZ+5xTrlBNlNoVaxZOJV/Xhmxg0n9gsOBqBhDGdPY5K5r2E6lpF747c9FLNh8
/7fqEnnazixU147sUgMb8iBfmQSA7t4Gg5+w46CHH4XbLZQu517J5Q4/1HhoXPklxIjmaNgjRhCI
ezcBOOrfe9+T4oUQrR9xZvITZTkw4UEm4xcHe2qgYTqdLLRj5u6A/vcOhiEe7RrCtyMtsjCNzqXV
gahfbL6+hc9LGDgZ/vfXI+0gQDXO9CmQaX7N+7g5IYXAOteiv6MykAt1mH/MqP+vIINA9t/rlIBr
Ww0OJydyVx5uinJ945DwwIv1DYIjML2f1IED296ujkO8Wtt/HvjLQ/bwkO7Ewo3ODLupk7R02pHy
FliNvB3W4/iH+WeNY7IUDxm2GSBzLYyJmQc6tZWCpyNjD5lBJ58+Dpj4smzfgTztjv43LzCpWtoN
Ci4F/GSnJrhKocM17CLgKSCP+taImHpJY2RJpHFZ4k1luvjre6gjNFHS3LACq69qrSWc5NyDuoz3
D1+mH1MAxQpZoDb0swusawdrb5u9mkG/fH0jMx/O1Fgq3FqOAPDnJ1eTvcU87LAqcLo6itCxr6/w
r1v5yaie2kobr+vKJuvhg+o7cYxppUDtIijqY+G89ryYrOC8tsJK9lCNN+m6jpEr1mY62sCQPUCw
ddkvAMqM9J0iOGcwi12zmNXh13/e3AOYzBwofnoX3pI6dYT95RjtABZ778Zr77/+/ZlPauoCk71J
kNdQGCzT7BBfVGgFje6Jqs85yZ5ybO1hrhsWhv3MzUx9YNinKQrlAUrqedy9aZQaHpKSyo2ux3j7
9f3MrHpTYSu3jE/QHJQna0RXq3Lwt+sEla3/cXZdO5LiUPSLkACDgVegEtU5d79YE3rIYBsTv35P
zVMPWxRSa6VdaTQLhcP19b0nXH46+UtxObdaZrEWrlUi72pDHmXWlo+SUHrTs0xwQPHG8WEqux4U
FanIroGiEcQhIdK7rUzTe0cP2XxUEGzjyBxlFylQNG7rUzLWe4LBqyAfyY+Y6jUPW2tCDyYBLAvN
TlCO9r0Q5nNt53DMAWxX3PSTgOFBJYdH3lijCuG6hxsW3FlUE/BGh5lBCyOTfcEFfCy90u4eCO6c
99xzqiBzQPRHMjtiibu4b0DnMzG80heNnm45L5MtXGV4QFJL/8Decz9Sry1fuspuXgt8+W/m8fpF
Ioa8yIkUIA4CjA7ymIeiKD/x7/R+gA+aVkbE1sQVHDr5UR8zWO4AbXwFL8bS9U0Ttq8hLBgclDHQ
kIfxhemp0LY9uFuIXkeakkO775ewSQ5v+boIKkhaX3WlA+OxmhZQWSVJwffE1KBUyhL9IW2T8Qke
OEZowp1v77neG3FwNSrSvPusjIRf1/Bv3KFMMtyV+fQIe6zXnoxd5BC4SA2n60+V4DKux0SD1EV7
0D28pJ2YGTIKqCxcJ2C1NxUa6j8J0KweIdvcS4vAm6puW2b1TQEbz9qeYhQgtPvJrOSGev0D7JGR
FJU6riZxRq6N3K5Cw6sPjqh4CAyjEXKYgIK9ZrihbuinyMM+KC1gFZoZJ1SuBhhiDh/SsSnrDZrF
MI4D/B/eK+RVq4DCjDV1nVCc9VoHoTllkZvJcsddBY8gvywl/HlQVwHAFHqV8M9wAvw/3clRrw3R
JO23rRAoBGru72rktj+09t8P1D4nVYHHD6+XoPfSCBoLDupjCew1G1tB3xqgz6qzIWcySuRJPcrw
cLdzyIGm7l0hOgUoiMZ21NXcTZIavwEEKj8yJ4kjpLjFjpdD3AdCDu4tTNumR7PB1Aw11a5SLNMb
+GvV+yq1up2ux59Zaem7WGU3A7Nuy5MBUO1p94lCPzm14AyljyDEmjEKjMqO810s0D8Dt9rZNY3e
+W6FdeOaNoQkDeC1IAxsUyiXtZALsDyYlvR5+UAaeo3paOBzNdbXE2ylitOjX2E494hyIEQlSq25
c3LYyXpJbEVa3XIZDDr7lYsyRjsHmpO5q40/On14a7SEH8bCNZ/TqUS3G0UwIKgHb4M2P3r62HxW
kLUGh66jkPeajRuzflK+UrSDR2IHsLFovWmfWJrmFx6Q1K2BowQ+n9OhGQYbeFv6WuVFFrK0I/7U
TS+kjlEmI2P8MJYoWxFPTBGhQBCTuMx30qsNnJ0T/N3s4rXB1X9nIrmBQVtdPGYIQUHZUfzLTVTg
IXT4RZ9+1oI9aF7d7E3upkELvprvgCoOea4Ymt02fxmZeKe5oHsmjdYfqIZrp9lAP9bmzvU4QnMF
LR5UYkdx8pqz0ohSR+g7NZUC6A3bCWxA7K8GYVgvREwCFbO2QBVSK+/rGF4ftgTeuWLwOHbKEdKW
hgHfdbSCYO4IX56SI4TktdWdVj/a8Lno0msXBC90nFzrZ4+OmD+CoAHwrJEAUFDLDQgD1XWLy/2P
iqNWUhV5ESVOB7wBCFnTtTGW2X1jDTBNg70fkIQqNlrseZPsKjDpTvLbYq85/Z/k5K2tQ6Abdeq4
DBDGncC0emPrdsI9yE5qv0bXK26hDJpvRsmyqEf3A02PAVWxIBtT+9HqZVHtbeZ2N2kBu26UVjiH
AqnKHgfD5IBHe3m9S5XLYJ46JS9q0OArWRcQAu6giodopHawBDZCQgfts+k0ow7aqYejkuAmqtkT
rI413ST7zna0Hw1NBpTs0PV4KqXNKYRFBysJqsZVewLjAw5ZygbtNKPWqqu6ofrWkiDoBB4ujvhX
3N0RRVENIg51YC5rZnB/6NjJU6nHdUaiaByTWzQ3vQ/dGYyflw/ZhSN8LlKBQqRsJNosR1EN9xB3
QSdtXEEsLbDPjLkwRVJ0ng1PMuhr3MurdN/4NNg2/gH76R2K5CIk91PkRNqu2jwm0R54lfx1WKEN
LSU/pwzsS65cCbRm645WR80YfAeW9tVNaa1lsUsPn10oxkw25ZTggtkO5kND2jdXsmNR0j+Xp+Q8
rtuY61Uw1VBLjwG+GUATFDDBdnNy0/fl1rNRk+/U/diCRklX5DEWFsBfBNOXkYLbnYfrEUZKyR7B
T05okRaWu5IhLmW8p7d+eboLEZk6SQx+NFi976nue/Fdb5A7NvJNMUGWYix3l0dt6U2zXBFaIpQD
IlhBRVo89F1+a+XaC9LtDYRNIxDH9kIXK2n8wkXMmV3NRQeHrB4KwcBXI+OznwmDc0BfIDpNK6nv
whvmWiHpNNKMgYAdmSWcCWIGY0Oz7KLOG57dGD6ql4fstF7PpNdz2ZCkEyVP42KMPJg+ZzgACvjW
8hh9/F+pZPvLL1n6lNlmgbvXpFs9G6JGwrMVZVpp2ugn1xFoQitLeOkVpz//usgEBcl0gAHMVGUB
z5MNEALhRGB40H1e/oi/EMFzQ3UKBV9ekRkowooyhaDTG3kTN9NTHoGvhMOvfRt+NLeRB9aMr6/o
Ei0EgLmgAxLezJSGDsY/QxXZ1+ErqGD5ppv7tHKy7QjL1R3RPKCaC9L/vdEN7UrMXogGc60Ht06H
tNeFE5WwwE4p2TPT/HF5DJdWm/nvEBqwa7YSrz9J9b3lx7L5qIAn4MWxUd8CeRlzlYfRhIilaCc0
CqoRZ3P1aXZG7sfie0KqBp1te6YKG96CwEjS7qNrVbyD2z3dT6a9Jme9MO9zpYcJrNM0ZQ10MCbN
2XWtIR+IJqp73sawzeOAZWtmbQLsOLaAR3p5eHlizs85zpZ/J6aZjCmHgC4U8WNLbhQANHcVEWRl
cy48fc6BaiwhXN6hSipaABwSobMQ5f01ssL5oxg557+/XWNImJvY6Y4T/Q3cEBhnRWizZGVklp4+
i11DUuDuZ9r5sW2TAfUFi/Gda7fldd9Ya+rC5yedzv06ZE5gC9H06giN72wLr8chVEZH3mOSoiGp
cCMUkHZIgHQp1aNGmbZyiC0AvunfUPclpEGHAXbHVIP3Yj4BzTDhUoQ2I1PMn9IUoIaqnn5YhORv
SWtqQJQ0KAWaAg28y6vu/HlN5+YhNjShWzpmLCqnbAfIDvMBdI5O0MkJnXVIcg0WLCvz98tvW0Du
0TkJq4aUk4eOWHeUOfARDqwZfUW8V6IXj5QDt9HVzruRkpfYc/bxZF6nZYKbaTIEsKZYCetLq4n8
u1YZ94qKJq4XSZ6FytX8noG7Y6wVL8+fgnRuM1IQSEY3GYEKQm6+MMMJvUE/GLjQm7m30llZ2suz
HMsZuxxRHHuZKHNfSnmtr9t6Lf38WRQqU1ShTFy9AO3wgka+QOFkNxi3NloBK0vg9KT/n+Fguvw7
/o05eLo9Is5ZwmQbYAbe21YdZMK3ieEcjHbasLwPNcgllFq1cg9Z+Kq54whEzt0U6E51bFoX1tyl
Yo8wYzWAw9TeccKrzeVvW1hac+ORVEdfbYhjdXTkE3zr0RYaA1lXK2FwYdrnzL9aIuFtKZ4u3LcR
rsEa+3P5Zy89+PQ5X0KQNqVJUbmwas5H9mMy0lsLJMbLj14a+NMrvz56GFOXmbI75p7+Vg/8AfUQ
SK1UHgRn+vbt8kvOpzR07ntBSZJJMCTUMeUyFFhIHSAAxgBeN7AXa3Tbpbmd5U3o93o8E0kLxj5g
S9wI88IOQBhYuQQspLZ0bgbg2SB7mLRgh9EwrD0squFdbRUledCNpIDkBk4IKExqQJdV00GrRR+M
Ju22dSGGFyl1XW50t+1esQanZ5DgzJVFt3A+zClVPZT+XC3mHShruGU5hQMJlummaDWAbshzhmoc
sB+ttjIKS5pHc3pVLlqm5Z5kB7gVAm5Khf1ABm5yH/igcUzFJpUTIsegobBY2cUfeKz50qb7dpzu
rO5BNJ6xB02ZPhMC907HQrmrL4BbUvBDvElLzjYVz6YVBvZCzjAH6Rsi7SBwlKrIVVN/o6osuVP1
5AT1ZI5XONTFrqJc/oHPh3xiAJ3vLy/3BQ6iPe9Ja3oaC1NaMjIpqfYVzMr3YjJRtiQDDLi3o3Vy
XDntPKCDT+iRLnU3ccL6K0V5/aGDLxjl8DrQ/CrLzN+u7er3wiVVgO5vv+8Hi9xbsEM9urlW/7L5
OMQnHXw99YUisNiGiESrb+s4NQILJW8/g+YPDD4KLoFPtcaAQDx2nxsmwLXSyJp9jybLJwAmxfEU
gt/qJIXiQFtB2MEXQ2mE4P96+1GnzQ4+rLi6gwDuPRl5P/5yvIEYgd5CRjlxDYquu53vLLAHC0DN
mv65jK0prKhyNp3L68eeG8MdVCTLjddzDfpDpQxyp88DwpsJ6GSh3uMk6yFrwVx/SAsbtvKy4c+U
m0loNUYTKAd+85ZBre9Fv79aZV+iX0cTE34Sehs5DfoIEwBS6W02UGQb7Te35+y4HtGzJ0ZBZCQa
9wgDuxvWe0D6dd421ZODyIdHBY7K5XW3EArmbCnBYG0/DXUTdUhnNtzt31g7PihPPYy9tkfnC1DQ
yVYrecLf6H0mT5hTqIAqBDiPJfGRMbsbg3hCm2PT29n4xxVTCcwaVdUfyLkCkRtnRv4upwrE17jm
T21s5XuaGO5O2WifhS38dIRPKkt+pipt9/DDKe771OsBDMuad3Msm43rCutXS53pF3QOYBp/ecjO
n6z2vIRAKnjMyzKuosnm+QGUMBstQiZWJv/84WrP7yxdDt8saO2jqpc62yr2QuaUIUSN0Ap4/dbv
n98OOq8YPEfEApKK2WMKEKttTm+XH33+PLXnN4FEEmI3qH0dhemBK5EAFdyPVzCTXjlKzg8OpKP/
zTwaza6AaLLhV4oW4lPpdTycuKndQL803tO0N7/5ntP7v+zxFKlA0gGvgH5PZm3yUTk7YdgQgJmy
PkgKpj1fHq/zSwnCwf++hyQxbSfdlBF4mORWdZA1dKeC//re009v/fIVA6GlTlu4u6L9TaEuCos5
wyjXIsdCgjb3FynlWHg5YyJKKE92Apf5RyPvsj3sBnGsm7jTl2ToVu6YS2FqdjvqW5GnIOi30J9E
fwqA/wAa88rnrHhgtv5zsL2HyW2/JQJB9Vn85RyjZnFDYtwaAMI80Hs8kKVCR6ZrVNLz32PPyW5t
7ML7HL7KkRoz6BJBh0q7gzmC9ic1yZTgNMv1u6HWaratRCX/fGc92HNEKFRLoE2nuSIisSYDMBF6
SCWbd997+GxrjjErQLZQMXodJIBTVNA0a2AVwzq/T+w5BDTmidlnNh5+/ND8N9u3/dL/7YRu0Ae2
f30dfqT+VvjXb8djeL3FP7eHw/awvQ7D6+un2wc45fmHB//Xbve5e/g8fHb+p9pc3e0OB393eDr4
h88r1w82u8Lf3ETRZrN53u/xn/foMdhHu5sowHPC8LgP8Hc2QRTsj9fhdvsW3p/+WhCEb2G4D9/2
MPZaCT/nt5Y9R6U6TtyToccCzOq8+FlXowJfF1AHmIuoMPEEfXEhULTGr10I2t4sTKDjzpJU6M5B
ZfpWTcbWZgrA6GHlzP972fn/mQ/sy79hqOk7E0RF6sBt2N0OqeZ3sKqDVeWGoRs9JtGUDHcSeS11
nsGGfOjZtE3bxxYNk8sr8/yhYc+9TUg1QfICKk4I5oV9OzhQK+WGViInyNUeFXljd/k9S+M4i1H6
aAIQohznkAoU32nk1X+qtfi3sAHmgNE0HRIz4RlWRCLTu9x0801bNeZKwFsYoTlMlHaAWvWydw42
eRDGLZz3Qi++n+A1eXlkFiqE9tyABGJaBszEuH0YPHGTZVWIu/0mTxX4N6CEjfUhhgqyVoO3XJO7
WBJAq3IjHMu1RtnS8M3Oc5GOtd6UqETVBRhA8jZLXi9/2cJOnZuRjDoQr4ACYm2NerWz+qne6HTo
n9Osza5iyawIGl5rZhF/rxhndtL/mooUmj5t5onIKqxfCegNvdC3MJjckhb2Hriy+/rEoQaoysQX
pak2WZeuof2X1sgsSpQkmXJV52U0cJq8u0Yl7hqQma68Pm+fsqom4eURXdhFcxRrT8HTVM7kHHSx
Fd3PdBr8VUPqxXVo/huKBjWxtnZEHnEFJrif9Q5k1ZqyaEe/I3DyZu1JBlWvgAX2dZYDYyxcQ2TB
MBbi00x5slG863cGdQAduPy9Cyvobz3gS5Kmd7yATM+Uod5ArqBb8pGk0G7smuRhSCcPnFT3e+oG
9lyZHw4ZlBogvEbZ1OwA8SvgIQyCNNiAf773KbNsljoWpQTif5DchYAkagHFk1mRASB6Oj1A4bS6
T7oBeoeX33Z+QZK5VFdrA/aIwBJHrQaNymp7on331lVDV4LiwmIhc7EuBZ9YJmLJo74COW9i6BwH
XVPpju9NDt0VjLTAn4HWZoVDTCCzIAFcyPZM8xx4pWbjD5O6WX/MCEoj3/vkeWKaIBeFp1kFI1tj
l2fGh7CUCU1NEKx6o+1WVuTCwM6VvmDjTPNOq+OoYHRLGEQj9eFQa7d9+73rFfmLYP+y5lFxKiST
PI50+xjLK7NrUAc8EcFeLo/T+T0Fgax/t3lb87KpvCKOTCtWYaz3r+3QHnUm97WbbHnR8pUJOR+s
yLzPp4DSFHpvFRHMayFTOpZP2Tj99qDItfKC8wcXmReQ09EoLAXUXOTm3s5B95haay33pWmepWWA
2eSlQ/o4qtnwHJvKvJEjCKFkSnnQyipbiedLrzH/nYtU6nyUFKvJc4aNNT11Q7Izxuf4eyA7Mi/H
SeXg0tlXcTTkHzaUYDpoo15eRUuTO9ttndEX/TDiyZ7xWbB7r34xrJXYsrBA51U3ntG4ajwRR7T+
TSc31MBt0t0dyUARzb91ISPzUhvM2MushT98lOtx6GVGQKHWe3lkztfIybwMYxpOw+O2yyIIV4Is
RwGoOVJnjPcxYPiPMKCnV6wa2X0fe30MhqhbrrT8FraDPtvYFZO1bjAoNfOphhgwSVgA+ZU1penz
E27OLwopNPNMTeJGYkLGsDTojavest54uDxof+tr/8/ezDm7bahhS9AOBBtOlmbkuekfU7P5Frow
OGJMV4XMcnZ2htkaTVggdy35MdYadIirCjldz29BoQkM4j2AhAclsxZMfnukD2kjr3habGqTAAfG
D8kgLYiaEOlbpf2Quxm44R2s5hwIIafWlcjSz5IO4WhUO5g+2htvgoSAq+w128rzo0jmNS3e8Jqq
zI2jydEhyTzwe+CRhW836coiWEBXkLkglLStxvFsmoLj9BsMp9BDxQGC1hgbY5vE5TUEO55AmIae
80r1aWnZzUJlpyQDHQTw74amxwZo0VhPVyLB0laahUdvzEYI+uNbUNIPSK6/g02yG2wGHUDTtzT9
J6XlbmD5ytm+NDmzOypXOHtdSdKo6rS9UU/bUrfDBJD0y2t8aaBmIVMH+hsa7Xg82N5bWyQ4V8if
7zwaUpr/niPAc5TCccY0gvS3kq/9KgX4/AyY86qY5mm8Bh8ljYDlKFHCdKD2EbM0VtgZrXcLNQkw
oXIzbd+dDmYAaQP/r5Wz8fwxYM4Z1NJwdAFocBwpCfH8riADbhrxVaL110RoTUgkFPu/N3yzyKnb
GuVZJjAzJYP+EyeBjXC38vDzqwq+Ef/OTcr7LHUB244o6FCebHdG95DJNZPBpVE6LbYv2WKfKq2k
gmPNuiQUTncFH5zJ53m/q2WRoZVorHQvll402+aVNihIhUjtYPTHPP9MpR1QAvoQdFwgT7gy5ws0
TRwl/36O0VqSxgYGy5ZVCQNTOwmbPp9uZO9lNz2ugwFkFbwwOakgjbX1Sa3pZ6MhoklAWloxeLcd
NPHDfCCPBYWldM4Bj728SBYGYF5l4mOM5L8XGIAMsila3vJ7LR/zCPynk9hY2T7GI9X3l192PlaY
86ITs8FJMjo9iYyyvW7zFvrT7QoucmE9zstNcGjsbFXg0Z4lgrJ+mOTvwlnrQS0N0mwnmUAEQIcF
WUKT7c3JQU/o1H1+Zm0cCC/ZfW9wZjvKcUwnHd0ijTp3mB7bqdGVb6WTfrj8+KVvmG2pwoGEoiI4
0KS8TxhQF+zecCvfIrB/yNaoHEsvmW0nCD3BHducEFil85RX2W3BoHbcTtY1t8ljmqgVxMbSbM+O
UM2FQI8DnGXEzbu0hTqYyP1BXzOwOU3rmaxtbmQLKSwXHZoGZ7+lfpPpZ9KVsY+JMfTv3erNOU2o
bNBoNMfhlF3IA00+hwrX7qH1CdRYvjXdc7JQng+oGw4x6Gtt1+wwy3DgGbLhyAuDPI2xM8AxoqrW
Et2FEZt72sagRvLMQbxuGb8CCO3g9eIHSbATh3ytpr8QPOb2tl425eAHGtphqiRALK7qslsyAsV9
ecCWHj/b47ZZjgotJ+1gJfmnEQ9vqV5871ppzklBVponrm477OCQ7COj7FdPQAoFx/Z7P322tUnt
WhPEJdiBe1OIKvoRqpQrj17YaHOKfZMMVDqmxQ6VZcM9pQytYQTZkqzEvKV1M9vHUJEH9qp0MTCx
ex1X7RbKY/lGq71HDbbF/uXhWfqGWQI8CM2WVquxA1M/i5M0p4Ag0a/vPXt2stdF62o1+LQH5Il6
ENdu9yiy2rrVW2hQf+sVc/JSxkXp4fKhHSB6eMghwTbE3r2Xeivnwl9Z/TPRbt5hoPBMMwjPCepN
pLod2zE/mPDV3gpcuG7VhBc3LJZBB2+aEI7LBPnqCP02YRTMNxTQYYaWk/1gwqwprk390FPHPeYD
h7955iV0JeIvbE9rNokt4SPrc4dHSthj2ABhCbaO+Xx5iM+35s05ZQMiAW2dVHYVwSDd2doKOKIC
GgIQ8NfULbxz5XZqpRsHSVa1K/F54ZXzHoA7gJiSMZZElkmvKrARYG0oPoy4/lUwyOYZyU1brjFH
FzbAvAvQ07rsCzaghFJ+xCmoe4W11fQVNNnSw09//iVVH2KottLMiyNMTxZ2biejQeflDpoc5FsX
ZnOOvppUS0qICWqH3CAHI9Y1lKfVT7wggrf1e6/qvRz7HZqlm8vLYSEqzVlbvZB2IWubHQa5nxjS
Pf5BylfarTmCLg3ZLOo1HuRCDYrnF7mLvBuabKC/Ro1X/Lj8+xeysDlzK3UnKBs7OA9Ka6CR3ZP6
Xut6sY9rK973LcjCEDogK/FjYWPOeRIpo9DuLUv9qDXtPXf1e8BA16S6FgaKzDY99ZLBBU4UN3Co
6KOP5SNHgvnoWlq/9PhZ8Abn3CCycMDVrZvALt6YA68fXNAuz8LC0+f8CJTAm9JtNSdqzeSGuf2t
OyabYYhXjs6FGsacPoeuuSaZi4YHMeVDWrpF0JnkXh/lnW5mPyBweReT/gc01Nbyr4VdMafTwb4g
htZdrR1q7IQHagkSGVnqpBBpScyw0IE5/tbA2aeQ+SWieHGrJKR1kHMU6YEWOpwrkvjdEd7m8vOX
PuS0bb48f6pHW2+IAWx6rQ5uI94Sc7KCKoVAr8W67zW8zLl9MriSQ5ZD4zly3cekfhtUu63oI9pg
3/yK07L78hV8YB6wV2hVNKwLJrV3G3nT2DCd49bKzv7L+juTGcxNkSmKI0ToKO31wVt8bB5Y5Gxz
qEbE0H30rQ2ko3bJtthaENZ4BSl87wVdYAT8obnTn7xPdAVeT1XsUEbwVBuC8pHvxqP+unaHWqgJ
m3Nf5UwnEHwHfj3SXCc5KJbHQWGl7a/RMUvYBZfFbW1q7S/wYg3IdlbCBbYZPNnLi2hhd89NTvVe
CrjewOFEsx4Meq3zJ2WvqPovRNS5DBQoVbAWgokqeupJEthul/2KaU9fLv/whdVvzdZNZyWTK62R
HepO5b6qGDyCpgl4c/iST8n30uK/oL4vi7OwOug36hwnXGnK56SfptfYLk7Wjk7qrZxySzNA/t0A
tDaroRGjC90+qCY1r65nBbTwwu8N0+yMtnS9SlEDoAcQGPYpaX8OQr14pHy05DdNOuzZK3onkdB1
R3nbgFwttTSYM91V5pqj+V9QxLndOzs8cSnMIFc9kKgvRr0I4M7kwr2uHVu/tWOxd7tpDGqogF+x
k+hN6cnyOnView+4cPOc670daEASR7VetHcwxxhClMFMCObEXdAAsu9rZvqTY9dtS+j1HcderRkx
Lqz/ueN4LSB0BGHhJKpL62cM+fHA86q7y9O6tGhOp+mXhclby+isDJU8i8cQX3YDt3lq8zWNuKW9
NTu52gzLhgtbO1R6+dNUlbsfaiVvkSPlH2yqnZW1eTa/c705XoomXoNSMci3NYhygSa0H3ZSmYHB
rgwoog+1sRIqzk4E3jNboFTXvHQyei8qoObuvEArfiU1Oo+zwZNna9PJobcwkc6DxpCf/EYjZIS3
7Wfznpp+cZO/kzpgpZ/+vDznS58xS/NqyLFhW+FlHn8f4Ltsv15+7tnZdr15ia1nlm5A4A1Ef7l3
0wT8NSjRDa8F6M+XX3A2xcMLZsvJrTMta01SHGPl3fa2ei9I/EfCdxbST3CGiPNDI7TrGkCFy+9b
GKj/VdhSBkXZVHXH1rjlKG9/z2QHH3IawS+7TicT76HJ1R09DXKkrYwL37SH9sCE/Lz805fm4rTf
v7xB9IUUVuJCCKOYog7OGUclhuaP7RbttV0ma4jIpRE6/fmX1wCGMOkuhd6mKrPNKOx9aXuPl7/g
bGTCGM2OM254IjMNDL7ecrZzshzmfkkhbNufvLbK1nbe34LJ/44FuAPOPqEUJsw5kSYdGYctkcZj
dkWYTB7VENtvUw+988pi5QGKdOULaiDWSwUd/Z9u4aQMsocW7/w+KwsFoZ64BRzDhflTTNmVgOXv
RiTDEFqlyHfOCB5b6+UQVWySeKc7E3Iw1MncK3TWcQQNccPvKKTCNpkS4heaKx0PNL3rDwMDs1t3
pAudem24ytSoXVWjJNsYKdGdMciTYFPp3E2trX9Uw5R3oUgdB/V/Q4PVtarH96T25J3iqb2BGHb/
kgC8okHur3Zf60w/kSlhkThNyOB8rUlgC9fHWewPrlduLLDab8A85vtkqIcfCdPbxyZLvGOli+QO
SlVJ2JeAp+IOmh1RqKlu2QgMaWWnHZ41smu4VMJKW3RDA0gpcXzeQuyvqrJ8Vwo7DZJR/qhi3tzD
19nYQNqW/7A6ITYsI3CwA2UbEErFdhVI+3cuV9pxcIXa13ZjHeAYyQOMdxMUugFHJDVZr4lIYK7i
VeDHxNIJYY5n+RDhZNumS2F60jO5HaVe7yDVV4cGzOa2YHtmAdVk/5SSHIwaOXkBjCUwn73pZZve
nMYN61MZmg63NxnjxSOKOSUUfvUkiCFOiBdr2QEnXROwWqIsWJrpc8KMetN5xLzzUseEYQnkZqtY
wjtE43xD9O4t87p6R2pShwN24xasaFwShjKLsiHJbnuj9DZuXJRwEsmBDs/aj97t1a1ClQyuNTX5
7cq6eFM5E7+53osNL8aWQG6uXVMzWNh985LP2CMVi6HGB/mcqxbN30op2F+u0S0WwgadHaQkMV2p
29jbo/o1GPfusHJAL/3q2THawKtoNMYKjFxviveJlkIqUUv0n4BtGmsRY+m3z09PyKUapiohy229
tzacRCYWXI54f1UbzoSieUWBjLloxk5BzWEzbeWhO8BnLCJH2l+j81I+u6EIofq3aQ7dzfg4PHfP
1k/0RPlnfKsd2OZlZRAXTtl5uaFn5pibGo5xJ7sys08dkkAaf4y73mcAhhs6XMTWxAEW5sueVR4M
HNkVrLy6I+Sz4emV+Q6vIbC4VnI4T7txgYf693jKCuk5he1gQEkrNspw9bchbsubER4EoabZ2Qbc
MwAqiO1sikSMYc2YFlYnUV0wGKbnAQUdmFDU+cpNdiFRtU/j8OW4bAsb6r4GNFRw2YCc8H2ltWGd
T35aPLnlGsF46SWzA6037caw4ZxxbKBuW2g/oQca8gYBLf2JLbd2bp6W+7m1OjueFY9N5ppac8SV
TRwqJZrd6NIpyDK0V42p1bbGCBafCUr1zdROEERN4ah0eaMsfeEsfGRdJxU8KKFpJKsbo2zqoIfu
rT/JCqUxI45KWq+8aWGz27OA4oJ5MMYZwiCsbHxWcVhqfH7vG+ZhJJEjYRrCCIHX0LVjFDn0h9MB
VH34tudYoBtQFNYK4Av7zJrd8kCvTbvWERgwOqT3cd05R4gQmcc25e5KkXJhTqxZbl5mlRoF09Vx
rCjzxWQl114j4cVnV3DTi6HPayYl/d60zItNPSGwY+aww+wTPb1iEK3dD3b/rSo7qiSzqJEXcH6p
Omi7GNKBO1qNWwwVSKLV2hGyNB2zMDC6Y1yraoA7lHmvyLNy3mCA9a1lNS80JURUXTFV6th7fRhn
f1T3p+f3ENf2OfmWTSvGZ7b1xUgtm+o5DoixaICTl+UhNtNk5QuWBme2uaVG3DQmBtSAaBW66G3k
yUmT3AwuD9DC6TbvmxZSGROMNLEV8hYOqqp7+I+072rOnLeS/itb7z29JACmrbUvGJ+knHXDUhpm
gCSYf/3Xj/z6s0RpRNtb5Sp7PCOByAd9+nTDfmRrGGQD5qlw9VZCdqGpzwsu1qp0jlvgm6NymU1V
6qY2lTHp9wZucKcb/Hn2Zz89y2v/5z795pRaauBpdTNUvYSAUlXCywxV51r2+vNv/s2nL/XvsJdL
RII4/xJV3Zf9FKZpvSkr0oI3bepephq7ehj/E8qaZdPj0fLhdhySGQC7grXLiYBh2QUsq11lrSe/
iwWWohKNWtZZKyCmGEcxwHelGwBS2O2BUym3iL9716yz+GjhZTkNov0zlXYUfs9q7U1d0UOFSOjX
tQ2/sZ+H9l3655tlsdSgMHUUfLLIlnso/sG+y5yB78GrGiEQ/Oiy1zG1AwGnPKUsg6RgYW/a4KhL
Ra60/5t9ttSpIIRMLKXHONa6MpTTQX+2/6P8OiaSfp7I1DB0ONVgwQNgqoetmAJpraQZjmfwd4O2
OB0MxiFJTqNuP3YodctA8E9hLYDCjnGNnPqbzbRMU8KVTKepVdm7sjmvGtiDd9bKNv3NiC/F2ggW
ngk1GXuH1CFSa0L6IjefZ2msXMG/2axksX9kq6YjPyImUxd37pBlzJN2Guo6O4cYP1SNjOGpMpVf
K+v3Nzc+WVyTUE2XE2kRhUWQQ/TUEVZeyCRWfk9yviOAEw7SbmRYmnMJ9XgDSAFknYJM5aOLlzG4
fdQY7mAcCDNiXOiQtGnJ2RiX08po/GalkOMsfDhN6g6OutLOoGza692Bk8RXOCv8isDzk850pZXf
jPmyiqmx2hI5NaXd917OffiKmSeQYG+5J7KVffqb9bisYWqtrBZwhoAInCZP06beJupa4vc3H/8u
rP5hiKiBtyYE1vq9mVzWZesUWu51eI7Q+MyyGo+na5fub/qwFLKTRFXnZsQooUywGTxjrZTj+5yO
Zb///x96wNpJs7MWv7hz4ZK4zS/jfX+tedwrgiToHcMbArG1d/KaHax9E3J3Dfj8XsUJLS9eBkjj
gUE02u0+OdAzCDJt9aAK8FCHS8FpelLtZYCo6Hw4ZHvuk32yi3z7WqxQjLT3PfbNMUgWr4ccLy2c
rwmQcCjegoEG/nI/1y2Bl0Hf9Q5KBK3rxLD4ORlrQEbwEEfmWZS6cpoZQ31v91DDcec8m87gyFcf
SpGa8FKGWmvp5u04JF5UKdOux5+RLatKsEsHu/dICYtPeDVC5qxpia+bZeX0qWEFudHq4ViUvYfM
IPdK067cMqtVf9Y0G49dS+54baunJRTKXPhh8PPRlOYvypNpD2dAej9ZSRYwWrDzmJnJXqfwM8li
uGIUk51cqITVvowbNjjgRlqbBjp5N7xqu21taPDYzrnuKVZRnME1Mfk1j5BgcVIF0u9wrYV0+pSn
15KKjjmz2uavdsMTr9SaZGtlYwkDGKkP57lOladIacwDgXs4nNDL2MMV2d7Okpf+YBnZa8qZ4uiE
9zfdqPenAOqQMZMM3rx0gOU1SuqvLAlnzBwa+nutiNtdDg9P6EEaTeaZQyE2Gsg7m1nABFphkCrw
oakZhQUYn5c1BOd8UgvjrMOwnUDCAEUdUFm7ZIPe7Gk3qXCrhrTb/RTByxwoUR40RFPCTBbKPilV
OJwWLdmrI1HdZFTsbaoomlvDLSgGdNcxf1aEhMcIzCjvki6ec2jeod4ympKxQvpT1aHWYU2jH5Vi
OFEIza8r2wL/gxZFsaeyvosyYMCwr7afVTueyj0iEnh993PvxfOgrKo7/OZEWlZVQoYS7i92me2p
RuUAU8iR5R4WFz4lRb3olVR1ICdDm6Bor1dn/amkNiqH6saZ2/Su7LINVcz4OVVzTTo2dLoly4dN
VxDpala7Jmz/m+NsWR1uDjFWpYzwALKkQ+Q9PNx/vlN/EyG8U1I/HGd6PAqrGQTd1RkWJjyun2Wq
QSdYmtv/rIFFiCBoyqNBNhREQaCkGWekdeScTdSBpOSaVcLverEIDMwK4ujJLNp91lyk6VVRwcVE
XP7cgd8EHctq8wTjYuoJFgjpDiOdXXAe3LhUNhnJw2wqg59becd3vjlflzXniWKOqWgww0Mr02t4
pKSHKiq1bYVzcWOBdh/jjAVu2Vka2aUdJ5dHT8h7eI+jqpQ1mTPokMzI8qg965us8QqpUyQoozJU
larc5LMK8+26MAKthn9fVU7iOkmZEs7NkG7bJDaDKrVk2Dd2C9VNfXAKA+FiZ6dW0DI4G8Udb2GM
m5MtgdN6mPcFP0lZ2l5IPNdgdZ0cKUlM+FyO8Sk1a32Xab3l4YQeTk1dKgHU7A3HsgfVH2pRb+CR
pyIHQ0cf4VkOW6v2T5bcf7+M/xO/ifO/D5r82//izy8CXL40TtrFH/92LUr853+PP/P//83nn/hb
+CZOn8o3ufxHn34Gv/fPdr2n9unTH3yOiHO66N6a6fJNdkX7/vvxhcd/+a/+5X+9vf8W2EG+/fWP
F4GxPP62OBX8jz//avv61z+O1Wz//fHX//l3x+//6x/OU9I8pV9+4O1Jtn/9Q1f/YqsanOKgQYpK
E3Z8Vw9vf/4N1QilSG7DO5hZRwAHSEOb/PUPYvyFWSaFFpuqQqSEHvkxUnTvf6X/RTfhb6CicgbY
LgV7+h8f9mlm/jlT/8W78lykvJX4ms+nrwmrccMmjCEvbZiGZSwxEliAxVnfCiggtXxvtxVch5J2
F9uHgl3O1S6CNQCc2dyOJ492N29LogZJqt+NrXRa5O20CKV5rDtEEfWsiIcGQsqsRBRid17cFNui
n47eD25u2M9srEP4vzmwh3a4fB5EHcIED75M3JVHB2pJXJyJfpPnnqDyqjS0bR3DTiuuAjHwe80k
fl80DrzYQE4HF1bMsJmPtp2mBSOftmbZbZN88rGlTvq82dFi8rp29DML1e2sXeFjL4iB/xg4iyFQ
01VTXb4GlJhmasXg1KZnNz15QWm7r87xtkVAPY+J1/f1diDES3Xz1DL0M9jwhJpItrP6kjOAUbGx
j0YY5HWzl0fCbesS4qroUGF6UEvwMkB6tiz91K7dTEcxZL+vJzjo2tD2N7dFVzhJdmKAiNRPHryX
z/WOv6jZGr/y86X3pY/v7MMPd5Q65DhFAL961Xxe1wqGfq1Y7vO98bWFRWg9d4OeU2SjvUI7V41z
w7qJEMZ82Ix/rvmPa/z9ovjnyf61kQWQUBOt6QgMIL1iC+s95o8b0x1dy4nd1tdc4iS+vV17wpF3
cYZlq8yG8DDB3rL15WOOlGprwE4bLvCjuUtrSfdmyny1wKT31M0MuISb+eFIIIOPYhqmovaFEP6U
xAfk+G/qrkH5Kbmlo+FEcB8uR2Oj6A9Jhw1m2u5szDsbzFLUMW5YnobUGrdo0Y+Uwi+MJ0T9MOCZ
2K85hz252W4lKSFMygM+3meIRHViuENuBRnPwQG4HcwmxGvdjVDLkNSaV0q2H6zJLxDXG71xbchi
byChlHKCD0Qc0SoO7Co9RtLNiNoDWfYnR8fIvDkMxj1DGpFrdTAjEWsK1dGgm5VNUEKDFYk5DX4z
aKdAwxrHLHvABc+tJH4sMSN8djVIzRvdFDRdBssyZKK1MkctzRlEn4VM4YNIL6iqPRd15/WT+TQV
u4HGYRJngQFHSEbw6BwRXmt92LfKhvMq5L216/GbLfNyhGIqR6mhyUynAVt8nDEh9HFiAiEnnMuh
Hz0ZonKSNkFGtDtJVernbX0GW14nV4pD1lhbm/KgFbilbb7lcwsXRCcHrGNahp9UA7L78aaJcCWP
D4l2Y5az28VJwC0lgUGVHXRWESAGC7MZKXyIwmkpc0ULJLc29rqhAeqyrofiRjTWxo5oOCvqNlfH
EzaeQwxt15PS78uBQCS70qA3qntjJqDKDKHBObmD8Ig/R89q8sYN0831Y5cfqjZ9A0XBgXfAddQO
cKS02xTBNs3RIzMUZvaYaLFfzxCkg0yGiPbwEr2S2h1+VmqvHdjOyvjQjc89m57qytjj7NlnevKo
19AJZXUWpP0IKQ9tqxTWHsDOQ1X0eBgRWBoNVHVEUgbCJFfTqBy0GEwxW8283B6ucj4/CGb9okZ7
UigKceXAVlKvn+Gg4743UcWg4b9sglBxqVaXRWVf26TG8SWk19UJ8PJ+26snjK7dBp9D1H+0xIB/
2qoKAcsFCooiuzm1RFd7c225GMpuus5UOHcy31QS/+fj7OuhfOzVP9s6/v2HQ1m0AzweEbR5CTjF
jfyV1CuY/PfD9s8Gjmf2hwaSOYF7M7QBPOxRHEl+3D1Q1jttev9zR76GHugI01FpAu82DTWgn9uJ
NTj6sXSoPW6C+pjewpIVui8qjoCrGdZx3NJWLoIFgPPnNDHLoCbq92y2RE1bMHvrpB2PC8JRT6FY
eGk7tsOD8U4ipHayM8W1T5Qwvm9PuB+f624eZOHPnf7+G3RdV208swzNXNx4tGZNjGuv9rRI4wgP
pJvPNqCZzBc2JN11PAEr826MOieFJWQyvPXRHcHBVLIE9tn2Bs4ynkoMB9UtJ1nEwEnpQ9a/opRq
JyCC8/PXfrvWPnzs4uYsU3MAZoiPrfDKUChiqmKlhYUuxJ9z8qGJxdbhZV9pBbx6vBQWsjEkHUW9
A2rhD13jxrYa6gO7ruYWARVxSq6HkYoCaJHBcLX1Y54fRqUGINKvhHff7gFExhAkpyAKLtMaWd3O
Gc7W2hPAxvLpRoNioUkf7OHi5wH+Gv9gD3xoZ7GZy86GKFHGsdesqxQ3nTFeVfXlz218P8RIzag6
03WLLENVg0ClLWeYRRY2uMMBEwXCre6M6/q+9fPzNuzg1eGUD1W4xtJekJz/PrsQvMMzBk8VGyfx
5z0+lDiCY4qzZHAHn7mFl5w1m2PsFTlsHwfaCtbx3Xr92NzxyPlwdCmJLhSjRnO9haQyxC7HcrMy
mMcl/zmsQ803NWwsClMj6NXnJrK6IfWYpLDf9gCBAhvYKD4IN552a+wVb40l/o7u/tTcYoGkowK/
aCORHgkLINr6mXZfIGr1Ck/xU7e5bWs3eUrDBlnm1lW8tQn8OqCG/TGIXbBJeiPV7TxNao8YpzNk
WJhC13CXL+OJ4Bghm0EAPVJteUlTPS+mfi6w/2Pb6cqnSAJBtdayBt/142Mrx/3+YWHkqNWABzZa
EWiFKI9Z3HgrC+MzO+q41D93ZLHULZmmsiVoYnBxhx1gvx0OgRGQ/Rqg980VgpZAP0ab0NQkS92a
qODxmE+QEoaBtDvNLhIhV9KdN81DdYaayEtQXV/F9bBl++qkf+sfh82/sLO/npCfPmKp60NhZtdY
DCfX4CIlEnQ+3hguVHRc7ZKeTIHqlR5Ifmv51G/fch/6vlSVExDCmMoBfU/4dFpo/EzpS4fTcLIv
m/opaxBWR7C9K2loRte1ccHMLCxgyTVpawmZb5cUxENU2ByqSHMv5rvPC0S9eLVhALSg3Za+cHO3
2ONGdhunP1k/3BZ0hj9XGMAG00L4B9xoefSoWTMr8ojVDDXyPANC+KR2UpDPWx3FSowEY4+KbVjs
JRKPptQGTLqdSu6mo3Wzstq/XlyY/g/fchydDxsq04apyw1Mf7czwkCe1u517Bz7X25VD+GTu8aU
Xe39IixVZjh58Akt2hsrrM6lC5DFMQ4wpHF1t9gp3toT/l039fPZiz4aCBUtsOR1sqRNWA2Y37D/
wQveRwWYnwUDDl5tw7bMIQH3VYf62FgrV9iipPPPWTaPt6VmA95TFwFiWzYzsnCggmdbekQr5o1x
KLf6U+KvHe6LVOrXphbhXdX1uCzBRPaiE+Iyl75EIfZwoPpIqXop/leOqtaocB+UsPSSHfzb5dp1
+u0u+tDbxZqOiIX6hwhj3N8bPgTRT7tQOeV3rWM43aE9bcLVE+TrBY5Z/dDiYuWaBh8hpYNOD27v
jV7iFmc9ynfNEHaoZ8mKZMf3a+hDa4tVG8MCTKTH/kFW43rEESlO2rtz2+0CEggPZKD47NfavH4T
dX3u4uK2m0wtSe3jEiJhfmmgg+PG2Krb0VVCtucn8KNfOQ2Os/Rlp3zo5eIsFHMXNbjJjzdS74lT
6s2b6i517RAZO5eH5fP/sb1FnBdrEmUnAu1lW749zmHmJR402zyxZYcqXE2+f3vZAaaHYjgOfLqk
q41MzqCwYBaPd/uIt/BB86RbhgLum055qLdtmJ9Be37ttfhduxaiIobbXrfNZVUa1/MUnn0zxhVM
tfkoudZmbmLcEaBqPw8pfumXOTSJhRyAqqmEHF+mn090rQSQCQXdxgN/R3OHoiNu3gvuGNYwv+V5
6yGp38BGidgd4LJuPnREP4Br4EPocZvbwI5osq9URZyKOsgH2N1FPdzZhKPZcGQTZeEOVfJoTolT
JhRwT6fAPHWs70ugk0OGdHvWOzpqYcbyvrCg0dYobm+94pJxu5QAaUweNQ6tiqj2y7SP/amgka9G
USAYj0DuTG2n4Ml5kvIgYvWJYcmnwsq2VrpP5kL4Fr/FnnGM4hKq0oCcz6F5ACO+56jOHNK9oTBh
Nwlcpmb6mhfgmpkA53C9+6RJHzRlOiMKvTCSy6TKfbXnYQuEVs7qtUrlbabc9NVFrmc7tXsdyeAJ
U7uMWrnNlOYxFtOZHj+hdikEGxWFXMnFmFeObo8XdnefjZo7Vak7GMwtu7NZO68m7Nfc9sxc86ue
hd3A3VYawTRJr+Lcr4UdWsYpgVpiB6l8nWQh1W2fW9JT6S+7Sdx2PLGjwmMNBFWFFs5d5fLq2ZSp
V/QPRm6ex3wOKq4FchIBRjTIkB6EQ6+rNdJRYYCGEAsEKqJvJCKpse/hUjEAML5hmghnwDRCXufK
CGtffovCLL+b8Zg0/LG+4mbhNI3lmtFrq52X0BFV4zObal6sXYiysp1Ky92m1naKlriJjtpy9RVl
kE5VZu5MX2rYEkjKvdaAF4bAtEwSC4L7NhY76gNd1HQHpLVPeeWTSjkFxcUf4tyFY54DdTeImIz+
0FJHdnDqNgbnWMoxQwFEH4tDO2auadZOPtXemL/Yyc2cqWeN/cj1+hDbyQu0YTdly87yAt6DCtkU
M2iHquFnxb6D4UQiZ6dAxRckRWEVkoQiVbeTcgEWKUz4rnokvlRD7tmAB1pWeZasHMtS92YXHRqx
KWgWZMUlPLZSR52iV9XOQkXMN5aabAg0PpUpAmteDUVPrqw5CVOL7CsuQ95ck+RMKyArpade2VYO
sRRPn6o9L4SHenxQ4ok3DLrXz5g6Kt85M9XWbAXS8Ymn6NKZ9McSRRoN5kvt7C20TH34Gbr9HLYz
h+EhQkhYgNZqCZFy6TZWBS7hfFCR0ctlccirp1KZ4DBLr+qG7TVS3FUNKMe2KFBCycpgiKLypJpD
FYsd5RLQ09xH0z3MKv2Y6s9CrU9RJ1gBpbxm8c0w32UxFoMZoPTeSWviNqDQjMljS26ocU1ghFPg
mFG5eTfTI1ABTeNGLYIp7VD8x25M/DBHAtBsB2+a+UFyAcMF9ois9t2I9ZKyOxgIHTJh+6pR+FY+
OlGp4OaNooc6fR458bKyDfr+gWbxZhwVGHAjt5JAXPUIpapd/lq34goWCGE+pVhA/VXS8p0RncVa
fBDqizrKs7xqnFoRJwOqz7O0d3VZPqe68QpT64BXqErvsEdOJFe2MPHax50McgLkGcJD2x4Lk7Tn
FjVO7K47jWfNz6Ctm8/dOdPfosQGkTAJovIY2x8JBeJmKtPrNLroyS+Dn0zDHlaFRpmcmwOKmQYV
MoDEr+kU9AzQQByHVbRXjLehNgLFpKDEGK4y8MZRlPjKtmKfIiMwqMybEXWAQ+F0SB/pKbuHjYtD
Laigmp3q2ma8hS6Qw8u9ABOnj6HzXz2ane4m6llXGPuZlbs5o04nLCdXq9eitR0zP00MFac5Xl0Q
Z4PQX8OQDuURju1pb7WNZ06H2chcFkVXc18EFZ6OUGupT/NMd6wsdxnSJplMvDY7sZM7pD08mJZj
jWxJdUWLsE4fFVT96PDxMq3DEfEEx20Qj7OVHoz8UtWubFSdqBRADJQwYn5BsQgi81crRThl406h
8EHI3mYTrMC23HXNo5WjmJdjLfMGJUVtfNok8w5UIlQcx1d5Qq+rRGiB2T3Cl9BJ9bcGHpyS3pSp
PAxl7JIcdiJT5hRl4+Xpc6mQ3WQ9DXTYweoMDvJAlfPct8Yjj+NRYH50FP4KlK3YSEOqOr/vSXFq
xukeliQHreo3OYSjxsR0ikF/IKb07CMS2F5Z2MdtfFNol0I2Loc8u98YRSA15loxWHr9CyTnyjAW
iXAztS0coUGvszUmOIVZg+EII2o9CTYUTGZulTRFme+cvUWDVcHmD3mKAozFvNjRHPmpWivxepbl
XaY8xlXtxGq2kpD55vVuEvsYmxKqIU2yzJNQpZ7zQhYNouEobMpDjkezei692c+5ywJ1g+UAEoH/
c2yzkPc7vnM+N7sI+eNJ62MGNVY0O/kD5v/X6OWbcZ+GVuv+/QkpPGWrw2H1P4JAP/V58QKgiEh0
VaDxCoChsQOhwcsf2807TnAprtZCxuOv+xyKf+7rIvbHP0W5UYvmsk71E/0oOWA7MeqWfx5Tsqhl
+Dqoi3gxkchZ8hgNFdGLGR0TtfCL4chGEs1R5tuRn3FYHWsb0b7VzZ1SF6jwcfQu92bDV5gbyacE
hxBij7IxnQyYRfFLn25j9aQQiQfpkG2k3enGLe9u+/4XVOncYRI4P4Os2eTtrW0+RqgRTxLVtyqo
yJwNrPer9qKoLrrpZILnVlfHqL7BrVkIgsthRvqk6Zy2V10J0XFm5pZbxuB2Tj4cKaAxVDl5D55m
Hnkyv+O4r61nRA4pAr2MN89UlbfNEe0B1wqm1sZzKqbQ4Fdqq1ZIwudelLED7H5gKMK3uOpvc7ZB
paRDuBdjRypKqJjPGT+xDFQywqmqFC7Ry5sxzkGnP7fL09KcXK2ExjLEKAfgKbkPtQJnyP0et13l
aQm1/FZxc8a4m8QeysMf8jxDvVoFbUaFP1fyOaXRYyXdVKsfrJEEUX2XdttyvIN0uDHbiLDTEaTd
W8O8zaz9pF02gAznV34UjZ4eLTHvlJpQXJfwiIIqN6sPXHSql6ZblFijhj6HzQtsoRvPKIZ2U6LI
3REV/sFUH6z+2tQbF8e6r+aOZQ5Bk8CyTYdCZlT6ACs9q/en2XJH8xgE8exE44qn2pEPYYyZRpdU
bPSifG7KwhsRPdX1TVSUDgxWPaW7NXWAnGU/01BFMt3p1HbX6mA+E1QTRHiu1AfFeoI5p4d3AWKN
zkm0g9psQStBic/s0ahyxxKJ9HYjKUVZ54CTFnadk0D6u3PtqPMnhH9dfB+L8ZTY43mFwJdkIDCQ
4pJnxpZgIqvmkA1bS91Qe4JooSbhIl1VB0uBKKzZPkfVboqeNYkcztpG+25Dm1RVj0gvMtkLPGhM
x1qDYXrjWSPCdIcG8nKw3HyT+0nQOpAr0PtA8ZEgCErPmD1N8bHy3FUw7Lvnof3hM8jn56GSNJWZ
wY4aT24gvRexr7hDwILuKvVWob5jVuHLGWYajAHfpsYXgDuJIG42Rg3KEg4TskbiIonpLvEg1wCK
R1D4faUgXZWBtqNs5F7GsbuGSx0BhK9fAN6zSmD4bSxFeiieblSrJda6NV336pVq1QhONZ+TbVUJ
VN2sVXB/e2wD1EUeRNOouixhiVHFnSIV2niDjZArFcMmre0b0Q0rLiLftAM+tWlTHTCGbSxtbDMm
7REO641n19czGMFdHJrxmuXad3cDQAuLMDwodGYusXELWlt4Ng1YsycqgEWAimeKT0MWjP8CMvzN
XGHYNNsyLLCs8L8+r8zerBsORaXG67PkTCTJaRIP7gwJD61DAibieCSvxTFf8S5Ykn9ocrEZoPBS
qaipOwYUWgB7x8AUOyNF+taDpY3bwB74siRPPx8E36B6nxtdQKVQ6agMJUWjpG68BqIXhRKdxE0d
KuUbXII2SrqjNko1JuTpo8yvKqAm/e3/8SMWoVQ0IKzsUgz2MevBGiswAwDU3hTMeoSkT+6lnu6t
tPkVBUPHAb6B1mBTC+SNzxMslb4rGXiIXpOormI+yq50LWufWDeTjbKf8lfT3cmkOhAKzCZBMiAV
Lihb7vHxYrB07XO+OQnxOdg61pEzay6FAnR1gOFkic8pb3E6+eOeb8TWClRHWT8JjwtpcQ6hLZvh
DGJg+y4FsPNx7LQxO965J/lpuYE5l0vD+ByKYRjo1TP+OHk/tGYuSo0Y0SzEyWrjwYXp0LyntDj4
qW7hjH4MDjB6+G9qqyCMtEwVzGj0UqOWaizJCQLS9v2UA1chRexo0XOvkbUJO66PRbdgPwUA1TAp
srTGIgK3NQnXEQsur8OuOrQHvP23PCiuImC3Bhg3weQVfnwm903w88L9NnlvQ2mEElO1GA7czwu3
kvFMBxodYWOya7bNWRlWW1QR0b0Ic0zkfHu0+0SqLHohHvCilY5/e41+aP443R9ydCJS4GzIbEBe
QX9AdWaohXJLNqsZq2/ulOM5j/iEgQaLI/hzO2ajQI5DwXUtfb4l0EY1yewn3ot1FjmN05xkoRVn
/tpD57tLBg8rIPKoOcWluWQOzATGvVJBYDSIN0mvGuOXzA2Pluf4Vrdv7hvlV2tc1enlVF/9PLHf
7JNPLS/eWAZLelt28O+tJQDfB8O6+Pn3f32wvm8KnC1MQ8cA/H8eUXA0VbgCI9eZAAWwX2pQMjvg
H4xroWYnMMoC/bbJ3HSOHB0CUSggEmOz5dOwM0l6lqEaRGpGUEr17ucP+7Kijt+FcgawHC1UIbDF
TjKrwtANBa8gDtnOsqbbZmKAfiiwAs1jVe7GcXKYRmMlaHmvsvq0gxftLgYctYT1XFYVoBPtQo0O
yfxiqLojc+aVDeAOMC6PVOJSewIQfFNCs0jIl8RQnsw2PR0KflqNYMgqyma2V/lAX2gfi09bTFVV
RZxBYBfkqlGelvS+bOxDmikbtejdRit9cwTTWrBttCZN/G71+NOgLJJgpa1QRWcYFDoC+xpvINl6
rs+AUMZzMRa+JI3blfV5V1zlpun+vBBWGz+ulA9ny4RCFqUvsBIyO3eGot+2XDmZZ6B5rPWTGnWm
2i0xH+Ki8BXdWmn9/c3zQ9eXMql1xWkkjoMOd9h92SHxlpyyqnMakEFSOnpzTD2d9J7ORqQUGKiU
oOGojTPlIHLHbz3srShT3ZLWMIUxglryFQ7tb1YsHi9YiO/p5s/jkw/JJGEGA+akbl12SREUuhY0
leWbFXHMzvCitPCKeQiiRnOj6krrdUcgbkn12KtQJyYnHhA8YM2qPRdgR/88fV9C5vdFa6oGwaXE
vpzYqta1eqqDRWPoejBOEK62rov5SonGS9JuCrEyGr+Zr3+2t4iXy86cBWas9kpl8Im0Yc3YuEU9
ek3buUhGurZm+yzfoYbXhUqzE1PQYAvLSeKrIbqzzdcaKgrafJ9I6cDPwU/rFb7n+8m1WFGUUN2y
bBt0HpMtvtA0qVBm1Mx6vf4KhxrPAGgP3MhDlZ/PlPyYIWMIrQkI3bpj5xDLjxCvlHAWgtcHVGwA
e22kJYIY8weCtsMygOryVY41ElSbauoDI1WALCEnBhG5YchOVbFNWgte5iNUDQvHbievjup90xZh
Bp/qqijdpGW+TK6m9lKfZ4wVd+wI/oU9SqAV8/znJfH1OkXBGYHCDzjZto7rbXGLl3FDYmhj/j2H
Pz1JB4OwLZzZTR/IRt+utPbNsfmptcV466llJEmO1sb7yZduvMvuUI2AIEiu8bS+vB7e+4UJRAwN
Qs1S5KOoh64zJ5C+jZPRUxzzbniswzycdzKQBwQKYc0dwF0PKx38EhR9bpYuY+lyGFkhQLpt7+NL
1UdNRHmBygcQathL86Qe+A6eHv/+9QyWr6bhZsbL21h6O46tWUHm68jcD+MN3eQgILKAbNYir++6
BoNdwOrv7LdlWAtJFtJoHKyEzHxJ49exvOP0335hY/ggXcDwKgAOBFLC5/OzaYyWtRba4IcY5XLn
ENwHvU6+0B2qth6T3Vqs/JV2tWhwsSBR9svs+P8xd147cmNpnn+Vxd6zQW8u9mJowkdmpJfyhpCU
Er33vNrX2NfbJ9kfVbM1maHoDEwvFpgGGuiqrtIJkud85zN/s0At4i2Z1IqZyrba0jd2r6bLf2SP
y0qQeVQLMQNCzlkSJfg6Jg+GhNbQrnfBWnGJOVCqaOAxj3eMbbm+dl9euo1YEiCbaiE4/Qc/JQvb
fmhLmVnoTtxJK8WNXes+8qx9tW73moeT7jbdqJvkAXnJK7H/4mZ5t/RZEdIZvUxlx9Ji1B4MffaU
UsEm7Zpg+rVlzl6q2Va+X0i81Hp8ifW1MEwrn1nD54f6UihRKPl1OCSGwov8uClnLJIwF6ZJpzAa
nh8aXfZ8qCToatifL3R5NzIJVmg9gos+T7QboDLQwKltpp2/xmFq060G17fT3bWz/OdIbtmNlkjn
zNDlZWN+fCbaLVYeGjQE+1Xvmr90QrH/Zjidm9/kHooWVG9X53HLWTq/bN+veZbOK8E8V8Gy5uCo
O6uwu/W45+BlrrVOvWmDisnnr/NCurPQrOkvGJIIc/rsu4mlFbSSSIEalT+stHRmv3NKAWhIVNvU
lTZz/c8XvHzg/mPF8+g/GGQwYdzQwR7r73Nab/KueppKdSOh6QFV7SVXu23UiasE/4DCvM9RUk7h
RRczmUXbhnYjVOuheajExz66kutcysZI+oB6wYQCY3quKJNivZT6Ids4tXpvjOSVRQFVohRvT726
m0KAGdiy4o7qJI2xGox5MaFZGQJCztZrwIio0KpV1DRObhWOAKA+1qSNXgjXsJPS7+bP2UaB/67K
QGFpif8x+wjE0iB0RKBDtaemkr9mOjDrtLu3au1ZlCr4oDETnVQHOVLi8dsrwi3WDLdmKALCAoHf
6s8m6DBxLGgKnkS8/ORQOKbYuoza+DBLPzS9uMMb0tVmY6OVtReCdg38fTa0DkWGg3A2sARrge3c
D/HPbjC+RZkAg71xcwRxZn+T64+xZdm12FCDaLB1fwHtegrh0esTCNpCuMPIxE4r9WHIGmeKbihU
V7La3ovhL/Q/HqGZbFv1yFR8m8aMRK3XTkrfdMAWVXZvNtmrJFa49oX3uL1sC0V04qneThqqLGrH
AzxLg2Sr0CVMSf1i+slj1Cc2bEhbRa64R2u+UABJm2C/2vo0zeqbFjcu4CNkuytn1OPDOIpbvOxP
ehC5kiS6vS8cZbHxwoKpYDLiu74v1GEVcjHyoewaNJnFIHNEajbymviljr5bYMZ6xk7QUG01RT41
ci2gdLjT2Fl/yMAWM4CbjddcfmYmi7R0ujbLaSUJ0kEgVxmDba5Y28RnoNS3HrLcm0h61NXHabA8
LdGcuDLBFxbeKCeelVaeBRFeosBN0h9VUthD39tyodvz0Nkqg6G2++l3pTeqKn+WdVSHzvPTwlE6
wZ0wlzVC5oODQKGlgiJiOCk3a4AXu0yrVNsgaw8UDEKAOCaA6BSjdZJ8eCyl5cto+VdRD5yA2WM1
GravnypiSk5ZI+nC7WRpXzRuA7Phemu3vTIeTcjOilVuq0y2kX499P7EJFjyhJ7uX3pXqs/jBJV5
U44309TRzhEefSF/UUxEI4XF9QsQnP9QEBuCBIokambl0Lr5cCOlhyCeHQGStxiezKqzB7XaoBcR
2lJVrcMQp+Xklyzc+EZE+YKPMio7w0qR7mNjPKbSz4rBfF7NpxiNcrGwHEtg8qzudaU5SsZXrdxq
Y/1cNdbGUsaVJp3maiEZCLdZ2a4ixFGFstk07bRNS/8xY4OLlbFT57vC1h7HVr6RWm9AomEwxPuh
FtZGE9+ZeXbLWMLO5uRUzg9W8MQjg/LhpM5PQh1tdOFXE92JqDHZTTRBWGcgbzFWCVZ9+pLIb6Px
GmiWLamHrFOhMft7yDFO2QsnRFP2SbwZ0re6POW97I6cIjQFqiiMnNGMH+NmuB1nBRTSTqoMN4Na
OBUeSD1jpvCKsqeg9b1laxtz6zVIuvSi9jLXW0AL3QrN+702SCESKorThv3a6kXk/dt7Pz+laJZ2
Cig2a74R/X0gC78mRX6WtK0Yd26nhytxjHfFHKwV8UlTOHLYDefKj6kS1oX/LAUdM+YZ4fXcLrSj
pDwIuQVGAjdTzbjvknRvVtLtWHSnHK+xxnyuY+kmaU5B9aOJf2XJi6QAgwusTTU1G0W8MTps1f2b
KI4OY/dUz3e0KTeZqe5mvVqLITTz8g207ErO6p0sfB370sUpl67IbRjdm+y20nqxgrspHe6iUFlV
XWUrKk/zfZi/tOVtbd4h8yMpt72e2IV/04U/4yH3euUJcYEIBF6SPYpl6PjGcVae8zBcxWGW0e34
BkqCdxrZI9xza37LElRD+nugdygtw/Mfw9HG9sxWhnFVm+JbqZj2ZIKD0+VdaYRYHtK3zgD+cvpC
rinLX/qeaFwZ835C79aPTzQjV0k/P0RS8EWt60MwP+rK16gt0CULV0UUrBCPWzXh7SiahCVkRKZ0
L2lPAb7GaXhQM2VVIj2Qj/KPXOs9LSYj12vHmmIXWZe1knWron8WYtXOguaLLxiVl0jfteal6qLV
bGkHU5vWJo4CVg2iY3KlKF3TdqsdvdMpb3OrBGfbgMkA22lUN5UxuVGT2/6wz8LB7TmwBRDh3Ew3
Ydwea/FF9ukLTaDloodB+IYr+o/aIFpBNKp1d4l3NRFEqA5idRcbrzry8P24wrgZMF5nx/4+jmdP
HXdq+jbSdChEDxQBemWG04yrClTM3IQ2Ry5R73pxrYLK0LjUDSBjUqryjwMDBi6I+4YXlcAoctku
dd22OriHyqFIj9qM7HDjjGNj40N1L2HKHinWZrC6fWs+9Bp3VL9rYyQipE0S3/mm6QgmV5N0nww/
E/nRKBInDr8Z6lafsucua3ZagFJEFG/i4jkiug+WbicG4wNrPI7tzTwrKyMInUngyBjmqsdmAeWc
vdqH3jSGdpTQe0wNwDuCvmqlW2PKNyNwPuIYWJlVIvm2b2kgKPxHyRqdyvoSo25jNs8pevttUG86
xdj56knpv6VNwtaPnHSOEDYXbJOokwJtttpw1QnPgfAmx7otpN/19nvNrW6DsjLpTg3r0aS7JYeI
v+0U3T+qVb8Rq2BVjBu5ypxOPPXJj75RbL98LPufut8QcPax+lqn69B/Sf1H9Nw4H98nDS/j4E3L
XoTiJfDBrKDNESYM0fP8QUvmXQ2FoxGfZf3FDBRbQR+1ahq3ApDfLuxorgTjvgE5LqnlE/6/X0eT
PyOdJwIeCuqW0ZxUw7J1gIzWGNuBnGyjutylkf9Q94Cv+h8wqm8F079NpKL15lYybNXQ0zXX76si
5rMd5j2GrYx3hGpjhBnivUSZIHjIpv6p0AK6qr5GIDuNjShCV/c32pAyJACtjRbf0HyrCulu9v0X
3iIox2CCV95Ikyv4wFIFeSWDEa8bD/LwJpXFnZjemF3+iAYpQHA0wDOnUevR1upqMzNsB5LcVOmX
Snnj3cctEkRzMTpD99QG4aabpVfN+KbO7IVhZ+kp4aKVQPz8bOo98kerXIKNU8jbJM+cWF3kikCf
YmSMRAvGtL78MzB/IB5sZ3yDAZikIdwWxb1v0MopzZU13StjdjsNzW1n/PJD9q9ebCywxsh/DGLq
KfWhbx4MU9rVKRaYsqvnqy7bWEXmimw9U2r48YembNZD4a/DPnXlJnB0BbtpIbrvuhCdR21rTOtG
CR78sfmSGv19Vm6ERL4XjQkPKY2Y1AEOCnGQMsGNaCZZg/yiyrKtqZtOYzDdhr+k9Bj67cocta9G
n5FHJmC/cx+M96bTrZ1Si64/3ZTVNzxngthya/7mHJKKSYdhOIVWvwn7kxRVjhglr2PCnZAf2zBZ
hYm4SjFoxkZF1vaSBLhP9r+ivuhExrQvEng5mbZtweQGoL6DIdzNaJ5MUX8noCU4Fidsa/ajnqFo
gyhD9lWLqpXP7IRJoyeFGVCbba2NjtISSgLZ1vFUj6W1TI3YduJdiHlwor9iIWMbzSugfq9LHqUG
dNKU3JDFJj9kczgV8rQdMhW6QOdpKtyTERFXobbThly+ehSK8OgjtqBK1VPP+TDSZI1Av9c1vSfE
4VpLma+FXyv/Pgv2vmjZijg6BKR1Xu3S5GUehX1XoFxQPRZzszLQoNFjUHqLZmW1Rf09hLFxqwIp
sGO8XOzWbPnsggtG1h1E3eFcWwZkQlwhBOEh71CEEA8AdZyif0GvAviu6kTlIrSSATVEiUNI3uQU
FVCCdo9IRhCZdi/AgdKSY6yxYYxG4QILbQU5e2QhXVkuPOTCn8R62BvSroQN1j0W+nGapo1JqDGD
zpXS7QxXx0jYftQ7gmsa470V/JLa0fFr/ECKMmFh8TQlTzK4zTZ/wmt1j5CdE1rFajA72wqPShKv
jRl0AiMZPb0rQMpV/qonmKIdnBWnNvgidk9RsSQ5MdyakYpTQHTmlEzPlY7mNVyOQSZSYHE9YwIp
HnuFxukI7C0+WFXjtdMIEP21EPZ9d1eFdxO/akhvobK4g/lqgSstzZ7JJH837MAovsVaAFbkSZmz
FXwCkigQz6hdktUJByOa7KG+x8fMVlXhNsnyn4P12ETq3q/3fU7I9IeVaNXrGn9XlNedmRQxCr+L
xeNSUmXMQH34dbnk9Im4LaenON4EGTpCauLNI13/YaM1EKQGwPBM6typrZ8FZW3pN2pirGSaLf0z
u7zt3qBheoYWryvjrk2ZikzJplLMjRrnT6EJOrKf3yJ1o0ONL4v2hN5p5XSJsRNRFArN2Om0GytD
EZ4xIDDPuq489FQdKdKBBwZ7RPU3vpHOFCzDrqnVVT75jo5wQKkfZHDe41hspU4/zGHmyN3NWN5l
Kc0RfI395YzZDSVzkZ9EmEChOb7Mg+RkYerloGnHyXCQRNwp2UsSkUKjzI0fsh2kL0F+35DJp4Xh
dZF007VPuRBzKqOf0YLsFKQc7yqhxK0Eugli/BW0HKGYXAugZmYh11PMy4/zNCYlfsSpGWs9tptS
DShfmcsEQ2k4eZKp66gWOR8429USVWclYaMTQQWaJm7/Sog6QCVkLLzgNiye07He09DYj+E196Q/
4VnM1BgyWGhD6PSZzqE6jaGKc+Mzju0bWBxifzQV6BjALcz7AJ3oGdqQMURUcW+pNj1W47PUFVfG
epfaTu9/wzmApzXEdBYSSh8YLbwB1c318ShFs13oE35c5QlJJI4DuHfu0BjhPdIpN4Cnp1YmGOyB
nFZzM4ZwSQKraEj/hanPh9931tVXjcwc8W6mq29S7WclbkMjqrKA7y3NMcJfnXpsusAbgbF93pC7
1PP6sPJZez9LrU7qAMu56qRsRdwG6vRbh5xdBF6sHRnBtXDdEsVBEt6phOSoNdtB+ZqMCEeqdiv1
u0qSnDzN1ozU4bNB12uSK325S61Y/niNO9KULSAWZ23KIYBiqgZMqrQHze082nDwerbDmhIEpMlO
XMkuusNX3szFSb5Bm0k1NTgZ6jnytA5j1ZBbkdkAnAzaa8gl2OjKOTmdWOQUPv8Ol5/x3Wpnrd8o
MSeVEp2xGGyI3rdDp3LwgSpBYklk3LZsi3bgcqtfWVf5s+Usvn/KM5gGkyaY5iLrLohNkOsx86SF
ES055kY8TJtr878LQ54P652BMxhvItRg8FZ7AUB8rjiwwK6d9mtrnO0XeRJViekKuoaH8EQZ4sz7
4sfyHmV7V6+pKdb/wksEowfGR2WaypD446wgrmmY5SYLMpfw2jcyFIey5ivQ/kP3IGyVx8/XW77J
effX1CVdWSTCUNo8+2azTNdLHTlvRXFaEqw0zylD+Hbq5AXh188Xu/Qy3y929sHiDnZEILFYqXWr
UfY9qdafPl/i0ohdBF6gc8zQRDLPgXJd4Cc+BiALHlBacU8ug8Z+M+7GZ54uWl2daS7h9PwFvl/v
LOh1kzRUY/nv68Erdo177U5Y12vLFa6M2ZdP/8dSGjx1prbLVHM5f+/wQPwKfJqiehk9t9toR+d2
DVXt+hZcfvJn6yyf8d06RTXOaRazDilBjZwCmcBP1SYB/obk//oaIvbCplBkSZO5u0nBUcn9uFqv
1qIfh/DV8mxyNOFhvAqVv7bC2bar46KV5QYWFW3sTa+B6+uuxYlrS5ydWr1SK5zNeAgFMrUqPiSg
Bj/f2BdXkPF300WVy+J8hiiIoSrnOtrXcvcqGDcVQMDPF7h0SSmy/Fu9jIHcH7QFuZLi3Nd5BnFH
u79bJ8cWZAoMc5kJ/VXIyMXnQWMZfANuUMq5FZIydVGGvj+dI1da6U7kheqm/+4fWm9yW4cxh1Ks
rLfPH/FCsFOICuiKQYsEz3p2gAIZTJYcgOxHCt5RqluFaVQM6mmC0dUP15yILk2y36+2vIF3x0hU
BVOQG1YronBdlfejFm3EQHEU5eXzx/pTtof58vuVzubLfphaTHpYyTTqbQjgRx1oEeiRPVfxURwH
F/Vc6kUsl+f4Ec1mqntpHedvYlyuP/8py0pnoePDLzlLPaQiTiZM03hmhJat/MfENDC6Nvi9uIgM
PgAuCvPMc2RiOUWTPwRAgxdwR7DJkO8RPMPrnfSb4tTOsNFvrqI7Lm1XZqR/r3mWVadypyGPzprD
Dj0wL3eTHSW+26w6V3HKu3xdbf6FN/luwbN7pVeyyBpDFsyF2zgGD5e/+Ncw1tde5Nl5ENHXHdBU
5TwAF9GPZnWMzSvQlItR5f2LOzsFs9BFhpixBtbKdkBHOREQ/42/QpJyo0p0JrWiHfE8FppniP3q
/+0lnh0MLBIrUwRG62rSr17saFxGniReA+pee41nm16xhMbKVFbJcoyb2pT/hlvVuJI8XQwnCC8i
UwOfAz3Lj+HE1HJ8OVChcOMR5jvT9wECbq5GXmVde6A/FZUIKJq46OEgz7kokH1cy1dyIY8yrgLr
oV6pu6WAqI7+lj7DipzDiTftethcS30vvcb3i55d02mpgiGZweO0aY+1jG/rMDcwobh2zy27+jxG
8UwkUTzlwnn6+HBwAAu1t5Z0ANs6z9wxm17YnaMjN3gBZyshXl9DAF18NO46YIMqUNtzlbNWGhtp
mNFDbKZ6lUU/A1Fyk/AKuvRPKgzPw80mGqYBpu8PVTNkM+p09CkdxNfGM9fIiHsZBFZ1JIPLHHiI
jCPsydWwgNnTlfQ+P2uX9uf71c/2p5gAfC0Z7LtfmvkYF3eRsTXN+8/XAEl04ePp4PkkciCJi/ws
0ZK0DDxDicRM0n2zkFUx82Q1+zqQlOAtbCUnCSRHaaZtrzHblyOHFjQeIcB8q3gDBGI1p8wio3CZ
b4IRAAMs4mUjDuEpaMP1YGpOYGrHTpd2frarkg7nGPQrOowEqnor5fkhibLYDtHKza2HEPqsLSlq
a/uGjr9QzuTUgj0Xn/Jk2yd3kEut8VFHNYTpjbaNKqjF8jy/aiO4gPDNMNFpqoQ4PXTSITceuhCC
deXAw4Bkfy9TrlRtvcPqdTMjbtEzAQ9T/7gIn5vTvreeLfUZEjucVhtN+0PXgbDxoV3XEDLHwZZ7
0zNrYYPjui0oDAiDaitWGUQGn37x9yGdkAmCra3lTt3qj8OQruS8WsWSudfnN6v4Js0o12TWfJyw
dqxpEapdsJWi4TGXYlzWCyBBWMJbTLkXQWWxuJZS/4a4np/Td5/6vNGGAkww+4C7yRAHT3eQDUGE
zHQqr3oet8oGZvYGcsJdtTbdHwzX7qK14cw7zJOB1Amuft/eZKsAZ6or+/xShalAiSLvQGUDVt1Z
nOpaoUELA7COfwxP1S7YRY5ua79iGzHlq+K0/2Q1bSFC0vSEGvQxWnHKVSubVfAvku2vVc/fZojm
OzjLuKFXLVrz7udn7Le96R/v3UBplfAPM+q8RQa5PzXLBeYpxczXi7d2hnnftk7t03luTpU0Ojla
WlOxo+lZMkWQ6ALjICbgHTDSbi7MJz38aYKp0sLJkVVGHeYTgksekB3wTqVjFl+Kel+zcatqfJXL
jamuc2MzSzdWhUiL4Wjxz7j5IQG5CQTVv/J8l9pjOLr8/Xy/caHv8vIKn9A8nwhU4VaEMUhmfJc8
FWvdXdo63Rsd9O3VamfZE3+8U1pyBDQKD/G8zVKKKPOgtL10JXrXWEVe+yIjozWu0+9BsAEaxtKt
E3oK+JDoWayvdA7OjO1+M0CXnvnf65/tWTOqDKUJ+KaLeGC0qdbGTTfYOLjBGw9dgBhT+bshuZBe
zRvpZDb2oibNjl6hkCFeCeOXb6p3P+csihuzn2N49rsfuhztas383X8spL28lQryQG+AMAocwomP
ZrmWm5u4WF1FrF6qBt+9k98/8t0+UIOaQX3HOwF1qKSMHDtq6rF4nJLkRynkV9KO3z3eT7bA7+75
u+VS08gsZVmOVPh3wWsyizouoB3sVl0E8r//1dCRN92L5op2smpQ23iIERm5v9ZzWd7v+W8xxCX5
AWFt4sD6MahISdOZQs/7F9DiH4X7UdZ20TB5oXQMRYHrR3Plwfz1eWC5ePAMOgtIBVH1/wHKj2Y8
0zvsj1HTCA/gkzaBuounZquk8apuAD02D6JW7PIu8RRGs4KB9WEKKEMHWAPZ7PNfcyldoc8q6zTk
dTQ/zl4BrSC1rBuwkVkJyFIIwDUyqZSxUcqM1edLXUynScgW8Wo8CeGafnzd9ZgaZoY2nlt+kb5E
m0Jzfbd4shAUqQ7LEEDd45/k318TNr+67vmpx4Olosu8bLnBm76plK2VY54SZ2kcigvv4lu0ura3
Lg3I2FX/8bRnh9uS6mToY33p8gqOhp5iG2eOCrCvqO7T5E6OUOiKsK/VfirJjQLoMuj3vnmTJbeK
Uniq9TWeWri21/LTS5mjiTMqSH8LlYJzhro5BkMj5iZ7PokdXchss9z8K98ZDWOVLt3SUz/bU5oR
aaG/3CzaQ3tINu3tkncnZAejl2yNHdSrzfX+6aWhqMJB/nvV5cHfBRaIy7g7AXykHaLuks281yHd
gzZwYPGs/xW9BMqM9+udZSS+0IjWYLCecftb2tctjtF66Q/Lh/p4jcS2/GHnkYoSzTQM+t7856zv
MglGL2UGmylKXtKGNtqjPl9rUVziyb1f46xyiWQ/t5SAYxJv/TWBmGmBvAJp6V5TvLnYDMGDDh8W
RUS04NwJLh8KAznx36mHvitXyVFaa7vlnsON7Mp9c2m7ky8umtrwaMQ/2gVxZOJKS4iX5PhYJuE6
QFrq8/1+4QJVJXKZpZlKtnj+NH2TycDr8U1QF5AH9YmmPRlg0nRpcBr97vPFLr07VSIBVhhTLR5/
Z4crzKt6wiGVhlg6nzB8xZjVB6nc3kM8t7v2ZgKKkYCo7+kv+VN05VkvJHB0WGmz8kolRi9nITya
Tb/ED7wGSj94aEiCZ4w9dBqdTDZwVA0dK/gXCMQfljyL3hjXm5MS9DUmRASrFIpFxEML0WrURVtc
7GpK/a9N859ylTxGP+qiKX61556RH2wmb8uf+UNb//zZHr+V5//kf0F3SUaBtF1IAv65xeTxW/pt
+vbf9l0dpf/7f/6vJln+6j56C36+t6n8+w/6y3qSSP8PyN2cMm3hoJNT/V/rScRQ/rGYPS6HkH2j
GIQ2Wo2Lv6Sq/ANDQ0ZeWExwgDSdiPPv1pP8XwoTHphi4BM0k43+n7GePMvzrIViTL5hQTujYSiJ
ZwTZiS5XKudi/aT71VqrxH2m6sCBdLcQO5d/eZVk5TpGPvndezv9FZ4/uAH+5s69C9u/F7YshLaI
dugJyWd7F5KwXLWt0j6Fwm4IB6cGYW7S+xqrcBVZiSekTWyLSDcIQ4P7WW6C+yAbCiokaXuI6QXG
qzbma+QN2hoNUbdRm506YvURZq/xTKYalZtc7u/jGnYnPIDRx1VTVOxyRMMfibah+C5l2npxZtAD
DbRV8liU30OzWelVdlCLGT89aEVTf+wltO0MaS0qk5cA09JzHdU8OkYwe5RY/4q/76sR3ZNVPAKx
N2ylEmtwzoMb5PEhVMu12KQ3Fij7SY2+9eEswpSREFoGwl+bj0GG7k1dfo2ClopXxR04tGdWULGI
zrMXvT9lIrZyEKimBGNC1Db0erzvdXRs8760nLg2UdcwHktNAig/rpcFG4Qb+wFd5EYYtklt3mIm
7tuofi84RtTZZR2QL7Id8QFFakdIGFLo2Nh1wi6WVbeVdQSVIlD0MJ1y0f+RlQNatIEeOuO8zYd8
A4rsDYXg1mHAfvLT5la2UogdQ/kFUgB6j8lr6oxTiw5F1YSQbMZncRRW8twjxCE9iSr2thKiChK0
BAWF8VbVb7TM3KPuFwntLge8L/mJayiWhPqs7tZPQj4i+UYRpGYHyRQ8vcic1L9JrLWRg2/Tuyu5
v3TeVVn2pyyilcC0E1C1fJ79V02VdaMk1E9IOzudiT6ktg+1ZmVVk1dF2p06JL/00VP04VaOo8de
D/ahlXpqnTtJatxE4PRkLXXzJF+XLfV8JewKdXqZo+ZLwPtIW95zUa5DQdvIqMPmNOGa4GcoIZcB
yNDI5LvYAu8N/ybyre1UKaBIi/QmNLZdMxwQVuN/fs8asDshGyzWD2nD4EkLeXMMnAYfTTnonDmG
ggN3EVqkUDDAFaGVX2j9bVO127zF6lXq7sWuDx2UotFvVLza9N06qk6Y3Ttpqq2TkJ0Ypq+GiZ1g
qh2qZkDiJW9XIfbqQ8/t1mmZjWix203l11Srd3Of3Bjolrc1VIA53lh6duIKPMTpeBso421ZVfCO
fDfFSN2XotPcw3spEHSUn/oav5YW0qOfnQyO8BiqN4lcrwx1PPbBD/S5XB3h+KCMESHLnRRb3Ery
vVJqV0qabc2823EaEKbxr4HCLm4HXAeI0Uyk6aGf5RZY2dZZPujNUy1aj6Vu4SyYekYAFLb0pq7+
MsMXLHpCmTTeRqNGgRwf26FEsBKUer9GHt/xtfEWA851DXo+MpHHLgLkkGn4lvKxpEE65OVJ94VH
FUZWlBqHcq62ncLrF3NEW6MHQRr3NVhmbdTWqtEfszFf+B1OawxYhKJ4neueT/RufEKTQsOMEx6D
/vbD18S8LfVi7af1zodnqdTxd5muPwyqpkCDu/sihrFb5cNzbQJu7RR+3+gV6BTrTecmbQvAvlgr
AcF1DJxJlAET907VZo4wLp+jPPV9vomn4RglvTOCaM3FhKNeLLhrpy2bY6D0t5nSuXEDLtgY93I9
o+oO7Cs8YWJzzCx5nZfh7LRS5uDtZfv0qovCugmrZ1Xvb/2h3BTJm2Ua9qwhgAbvTzR/1CBQFVnY
8W12XVNupFE41uTJYYE3RKFvS4WryxeuDFGWlOB9wfE7Mkg4N0jcl5aB+9jHaio29EzXorJ50oN0
U+hfupZwFWjrYNJgROQbRWhWCsmXNWgbgcIWuRTQfP6pNCyA7OW6Be0pjLzXZQeNhSdrybasiYf9
Ck3VUZhvVGwPlvNVzvoKScVVraobn4aqYUFdrl/64A5bdBtG2ktjovWlKE+VH/1YDphMMAi4wmod
y5jJ2nYGSvTKSw059vML/Cyz//0SFMZ+sLmXeRVJyIeSUk3lysBmGkCxrD4t8VBh5UHu3AmNbnv0
42sB+eKCOOdh+wERn9ncxwWZ0ihCOZAvqEW707JiZdiGq7SwBYN9W2lPvjHsp1471CiJj9wJY/Ji
DfVKB5Ut9T5wfD/3rryC5UO/T2EUjUhAtwb2tkbX9twBDKuVwFCGfngaIE3McbUVLIAwBJ9ZVzdV
rh96U3fKkpwqxfPPUDexrLlN/jC0mlMi+ZNxFGd+aiu81GhDxXB5TcHa577XpqjvBG9EAS/sjEMR
Vl/GPD/FebCviOByn28LqzvKfUEfNuUiwUVDq1/UGROySnPyCJ+IuOZmBmGe4f8xdS9ZF99kmrUL
tQxEq3KoEagP4uAty6p1H2iuOXVHMdXcGaqvZn5ryExkfbxtYpYkHUyTzivQyk8mPAGqAMaLlTPn
GnNzY/rTM/7co1355dcgU+5U/iGYWdw2svDYiPphXDxJ0my4sieWPfbx/evAHxSE/URJwkxoOajv
2hql5KtRGPL+dUFh/qSuldT/6xv/fyh3/mlR9F+w1Fkq539e5fxbHfzM2yj/9r6oWf6Vv+oZQftd
m6j4n+m8e7QcqCmGn037P/47hgb/ABaGQqaiMcZe+sZ/VzSCLP3DsEwCBwg1la7DMlX695JG0LR/
0PGgw2JR0agg963/TE3z8VyyEIkAgel3yfFuPyQZ7oK6UodeLs1EgTxjT9gdDkwI/A9Ze83I9uP2
+49lKM3ebzslMxRMavLQK3DV+CaLWnsAyj5cs3P6J0/x23fw3VPMudlqZSeFnh6qaoLtjTrB2puC
kOsZu/sMfYp3X/dCLfbxPvv7Of6YOAUtesqFGnojIm0wtwKTC8lUUg120VSi4S0rUfNX+4DCP/hJ
0p5OQZG/r/sur2X8bt28eyhEziShAFa/ZZZQV7Y6qTQGTaP09KTVX9rWF14/f6jLb+8PDExrhLIG
9yLcTgj8bOfc4C7+P+ydWY/bRvenv8rgf8+AS7FIAjNzIUqU1O52d3u3bwg7drjvxfXTz0M7ed+W
LLfmNTDADDBALhIn6WrWcurUOb9Fl9a+FtZ4fH6IM33IfyaORuHpBkiGdBYaZgJHt+NycLCqcYav
S1+YQES4LiBDLSrNvV0fi+pNwSS277osHg0IIG6Oqa3vNqUd7j2vXoCz1i5ELlkY3RwU1aKS+2We
IS32oziMkdtbVxp9l1cAfNDpLx1ZemFQNqel0iOsFo/WjLVL2T4OEbYzeYWOyPOzc9ac/9fsyLOK
QgWXyOhbmjaD6xbhQ8qxj3Ck1BLZbdvVZDjdjCoJh50q+g44fmmZw3LbhUg5Y3M1GkW3bBqBOdHr
FDZxGbTIuUOiHWb8zstADIWZJIcC+xmvelFPvMWtu7KdkvYDTj7wtAM3b4wxhMcypkAqvLktkP8a
Ui5bSFbmNObvIIhPUOxKVDZGlF9hJDT4TnuZV2dyh+b5mDjbJOVCxFWHKuMe1gJ+yA9N44X1NdDu
mcbQP9ME7eN0PRyvwxUHM7HDPGvKryrY8/gbwSLwEEyiGGIgo0j3S48cyLGikg9WhWnKlaN/MYSZ
QAdOBx9wh59jt853YVp4f+mxbd4njlZduZ/P2nn/fBslntMfT4asNeM4jcfYSox8Y06hG26yLFne
F6Yo31hOneqHGkKlZc/Q7k3dT7Q+umnntHnsc2d+mQhkTFEMx3pKc2Xw/M68GBr46LMT4MyLQR2/
d0iVBmdrt5GO6OHkHGUxp78zhCXPnwYaBmPg7qrxmCR6fNNmKns/VM4IE1qUV4b4xcaxrbPzZcVF
Pia2iZiRJ9X7Ycp6/g4asRYn1NedEffIuvlUGBoP9WQepxdOPF0jEF2cQot7/nRh0ZSNZKMRu/rG
cd+Gg2b7FtqrnzDpvAYLvbg1EUhaC5ZPbgpe30mbdFaKtVyYvXM8TIM3Mkn/M2DrP1uTKurpj89D
rS6zvkh3tooBrwiBC/wxnjwdnPfiqPaKgh7FXH7gv5PUfwZC+Op0oJSbp1TVXB8z9J+b+14sMZiv
ys4RiD3qjdU1hr80S2c8JMLsxAPLpyGKUSZTgURItJgi7ze2VYfVl8zTcRF6EXa43W4RsUwmCjeQ
WLBwyst0igoWwYlTE5UbgQLbwRkcb3mrJ2Zf/6VHZmV+jlLS6HxTKP7hDZpfSLjsR2FkSR90/aTy
0Y+rIoU+Ww6xnX4Nw3DEAQYlj+SL7i3F2Ada4qX9gtlWaIOPc0ONF/BD05eKvN9aetrjhxoV4ArZ
MNONDuWcZ/GrqesMbGWUp0fuvGuzobFkAMmtHHm26ekwWxvb0KcWlQetVyPOIhR1p/Cxzj0Np0HN
azvLeZ9ZsUi4NFIAMFNhbc0pkUHZj4lcfH1yzeplFNoZmrKDlajuoW2i3tY3rRROSN1WWYNeb3mp
Dd0dhKA2fLm0YugOClcVMO/4KmbWnZAacgVM39e0AmKDRkMoUVMKteXWw2Q8dubxbRVS/+wUcQVC
aVOv2qjktcPrZi4Bg22RM23ayS/aBr7yXe8OwqpfcOdwvb2anMmxhofGqSf7XhX5PLZ7pbezh4ee
WYdIBXh5XqjyoFSfe+QB9RRZyAhUecnDunS8CbxaHtGevm3w27HNTVF2Wn/n6m0pkWNyorb/M1KW
RGnH6qFwY4KodaOp7VFkd8rkRRJplQYxhPgkbpNkVOX9krVF+lFH0aF44yQ5gMnHqUrqVYW27+w2
PXa5iA3WX7YF+krMyDSM+H4lxfjNsgiZ1abQMktheS0ix34Xm2k8h7vMqbwYzCMNW1yRcRlTnkln
1sqdQG/s2MOTzx5Kvd8UmWuj7mqODWz1euAt3b+WLWVO+9HLgUJp884uBqHwc8iXdkH2YYnjyG0R
HSrcLOyOomsnjwoSuUsGXbIzQOzemRGRCeuvVqut+VXUGwNi3aE3Le1fZltpRQ4yE/ZB8ZBKejw4
/xmaNeDjYjixU3wdVJ5jkUNjBhas1k9xpG8XzXF6ilbj2Kq9aiOT9kHtUv+gGJ/g+GW+LyqT/e/P
3kwG8qKPE1e71QqS96+11sfIA9TwEJfsddkNqXhoyrrSDGRoCCKvBiTx2j9X7AfYvSrTPXRwWjNr
5lvc7TkvW4zKzAj0oBtLyqkkLHZVHxCnpTr6olCkEOYmW5JmPNKdxlorMLLKNuDpz1aVqoMOELGJ
jnESFWQXS10CKq6LQevzPUI/Fpq50hG1hSea9GLb23Jz9ZgKaeHiUYMzs6lHwss2MomcialirTY+
plak5Tq4viqxvraU/LLwoUkatsCunZU7USVwSydEMabJLafaa3KOJFppeTIZWaBC2IuvWzG1PDim
bmbRH628neiqbNKlMJEGyKO+HcNXS6JlCPiafZn36epdaOElgUAHxbcWiCwymy6XUNlRtEip/xkv
o1GfeVmQRmpr/bCReYR5oEi76B0qK10z7fBW8kQeTLlKs5dtgxoLIiSZ1dj5X1SSzbkJnNQO4zfC
qa2SZlSyzHIIctMurXs6Z2Qi2xBqQiqD2lbWovuqyRIbgzyzmkEkbaochbuuRvCtDg20YJZp5v1k
pUKqN2hvzgMGDgmqYrx8hDTLZAMCvXN1RCJsG5mhfIgb97bQUkUJxuxTkhSkDipRNS9I0JQRbeY0
onjuz71FRR7BH02UiFko2610v5dL+6XgHNV7gqXbmTS/8xF8LgVMK3+tx9asODqisRJUR+p0xHjS
NC0VrXnm1Fbf4rTWxRewwUi/bTjxMWCAJqpVh5533nVQ7iKVcnQ2CRSN/pPJJVSu/pdp3tmE1yhK
bGjcUeylW8esQvXWqcOFnxEWKHONAZj6IkSWbe570NCjmzmkLKFHTvs2S0dEfTYALBBsz+a0YIWz
LhLWo6PlqalvZt2QuPxxF3APIhKR9OMLsIzz6IAmRTUcmQldz9IMGY2ik37oZTbGhKHnRWyrsdFT
61vUFdM9AShE+qWxqrj9ZuZDmVAaE8gm3jQSJTboeZPuZyq1kU1ZQtXTgCyAR2VkocpTvNK8RWs5
zwVeuuPXkNu9+6I1cwgJku4QksD8itJIPuNYWxIX13cEIGg7DYcKtDV939LZso51w9Kbisi7yXm/
GF/Nxo36l+lQVtMuwVR1eTfWRY3W2JB1Ojw0WZYNvq2Ll1b5Q1LpXf0ep+d2RoPETvPla1o24dos
bFDYe2tYc8xwSArwfsf/UI7RhzEsR+OtOzqcZ/gSuqs+JtivhW9SNDpCZxN5XSmOKhE5QYBka7I8
6nemnrv49A29Oq5g53TYxJqWNWDFQjUvbzu7LmEdqWZosxIRsGwpBQ/7OiyYW50Gz6BpRWH7iRGn
MXXRtqmdd25iN9SHPQ2Zk8CKwyL80Ml5YQtNMXWVrbvgQYn9YuiJvcymJEM9pIhUtx+WGslFJOxE
mm2z0NSRlMBndxrvi9jA5dFnplpvDR9GVWG7CSAojXe56RbZhzhzB+exkyisCsx4jLp3N1SwEv1m
VnFMcaVNZDKjDdMV6mDFtj6/zeeyrEGaah1qa8Ysm4z2c5V7j1OReoh2lFYJMH0zSH0IEY3Js1YB
d0cL33gT9h7Wu0bplPJVk9myHXx25+LRlbMTNT3gouMNLXJZy+K99jJd5GLHbhgtbHK02GvY/Ise
5wi4eVmN/mDWLeHwGhVRc8CJTleZ8bIeshRFsShMx2iDbGxEv9lrUtV9bWq77L2HWp8KNEWaIoq7
O72aDLp3jWGHMOCBicz9A5XgFumxQdWrzWhX2T10ZL2cUFVyM7hYvsJoTH0LZ9cWtzOkbGF3Pu2I
xdAei7QvPO+xSZurJjHr++FSsnz2NNMRBBHmXNRHry30l64+z0HJeh56wvKxXqPD80/Ay48LqFKn
SXmYZMB528g+2F2HoZ7IxD1v7ulKieXy64gG0elPZ0vHU4142AFBw4+maTYvy2Ept1au9I/P//6X
RzDPqetN3U856pbd3qN0s7H1hJDatfNfhTfYf/3WEPKsz6JKT+/HFEZKYYb9cpP2PZloBU91DEbD
Higa/6uyfKEeuE74zwtu2mdTpSaprCQDE9C15pBt5wwjQnMsFtQH9QoSQD/pznpBqf631obG3ena
mL0+0ggvtQDrro7KnFLo5Y7yNioxbn3+m37x5KM9eDpGpsvE5T0ZQpGhrjNWpYGu8fA5s0Qw9x4S
fW7cgSslrZl1KlSJQG9LZa7zIjfxmuD/kb6dldF20GO81AssgxZ3Kne2VrifQy30/rzye66/z8+T
D8jw9PeEMDOaetqGAWKgoyD2zqb70bJz089l2R0WjGv9zltAH3QS0dk51Pajh6yZ1pvLeOUkfj8U
F34J++woiiKc+C6hBVZt46nduO2upYyxE66S+4nnEMP1+SZdPSeAEI0bu44em3DsrugbXw4Fhr0e
sSd1BsQG6wYkrkYTzB7C/bjYMtpERHr9SiF0rSj89IGr9dTpAE6CnIud8uA1tVl96HrBXdaniLuU
0sDxg+b/0C3pccx69wpa4VefdHao0mkxqc9LDpVDDfbGS2bFq5Yrpts+v3Muhx/aLKefZCy0tMt6
1ni9OFFA7iqDxHW1PUJh+e8ty7kDSBp2S9ljSxq0aCW808asfqVSVV05ousv+tOa4MB4FtyGyh0U
VtIhCqBu/WpOjHoXLxVatMai3RW5NWGBklwrg14eDOPQ09lSFJJF7C1eoEcTBtJ2qqUfrVF6H3ni
1OWm1GUa+i1vzcfnV+cMq/JPyQkRo9MBl0VLR0HuFswQ0/YNj8BtZ2baLgc0tpOOBj23FtlRJHly
dDHtu8fCHEPkweOxUi7llRW8XPjS5dkmkRq1nop8NUAMWbypa3ekJz9Kf6LUE8S1luAO3kOIpEJx
aL1YOzz/9Zf3JrSN04+f9AzMg1F4gUCkcNOmMjkKPu/RTUhwf2sI++xEK0EqOreIsWthV9c+FQO3
9KNGyVd9WdfZlQLvL7bNORPY1YSkhOZ4QauEhymNWm6bVYYVn6diG+UZ2kzJXPxWyNDPK/XVPDh9
B8AhmFru2p3o3LoIgFHEw+/N2Xfa2ZMwW02FHOdB94KOaBsYvXiXhio/pJMur4xwcb7Mn+R8dKfS
0zSTIFV1/GBTPeZVz4shGOvIu+OFgvrrUInf2WWswlkB3MmNtnXXlkTtoFquh67CEChCA4Xq0pX1
v7iRGeLsdobYjAXB1MnAs2X4IhRIbDcR0Kukhxf1GxuZIc7CoKxMQxnZDAAkE/MbvNLMTzO2t8c2
k9Or54dYz8RPkZYhzu4iN6sb3s5cEEvmWI+Tld5nmfc27togBhaHFVOMvopuvHl+tHX6L4x2ztzJ
wA2FGayyoCpaLBziJnthKG8JvLrrX/AWkleOyy/W5vz+CFMwSEUc2gFPL7kXOnZTrVkvt2xzY//8
p6zLfOFTfmr/U97veCjKAFx4/VYrqFOSjE0IBT//8y9nqTwhzjLh1ELwsUzZUCngvW/OgGN4tlDa
HprK3c46LgERALM0zTNEJZdvS40aTNWtyKWqHfdFYuibQlDmmjoNifYc+4ehHnDyyAuqF4PhXdmj
Z0zQv28zEwvo04COjqabIu5J/tSPJZD8NgZ1OHVb7KJrX497e6vKCvbwQCpP9WV40UUadu0uCqFp
S6i0NbnsKyMq9rqYwp0cteygeY0bIGhi+fPS1seoGrzfWjbHO+vK9WNDLpkbdtC01XjTUzS9czRz
uRITLkMOTMc5WzSty5SWDmzwgXvc1+vM9OtZ4ACQWNwMnfOnkamPtZZihmbgHFKPJkVgFcLBLsZq
N651u1KoBzeXc+A24mO06APuxWZ+JS5ezj34Bc/uRmvWmmHSpB2g8AfRHkzxNpq1eVs7ZhPEMvtC
kRInh75Tx3iEINM78RzMKP77c2oUb5/f25fDAKSK0y3jrsTCKbLx3PSAAVs96Oljh3fCRzxgwn1a
xH1y5Tl5Obw55/fAWCahGhcgdCa6Py/bLMMcg6Lpy9pY5oC33re+trw7hxh75TVxOSwAnzr9NDos
+BtpDAh6tux9aYe2s6LvUXd5fu4uP8hMIO+nI0x1Jbxk9WEs2ql+iYZTuZs6wPezM35OgIFto7YC
bT7jRZx0ivrqDInCmrT4eOUXuJg4ms75i7CxhwlRTs0O7E7jmUT5EpFhXVHZ0kY8JFsHqVq7v0mA
325MbkW3/BgnS6BPmJ3a5ivp5vXG86ZkY4jeC6jMUeyqenena1F/hRD4iw12/mg0Co1iW0X8D8H2
7DIvlPteK+BdOaMFKlldezueMTf/CX6A5U4XI+b8VEMfk9TI1PUjMWk7s2htZgBmV2HlMGLaUduq
nmyHFm9O2y+xtmjIaMGkVWIfVl175cL4xTf/VDOLkzHNbaSSdWNYNq3TyVdjNeq8XyZw7RHCI8+v
/y+O1Hn1TNfcuNTsQQYkWfatmVupX2N/YptzHcAuMTaV07mbjPr4lQEvX+bOOdJA9OOkRq6+YGxC
dF7teYC6R4QwR236zSHOAlLZ0zAKZ5PLPBP1iwp0xs6wV22WdmqunNvLp0a6ZztFjEaT08UlXayn
1wD8A2fpfaed5RYHE0Qj1kYtIpig/NKhvfJZlzEopjyP9r3jRu4kIVulMb3RELyfvzZ0AiOhd6NV
2FEYQ0ufycOtii7+vJPUxq7kYJf3iTzPLBc7MhcRViTEQjY7Gm7tgVbPrdOiD580oJPTVnXIX3Xq
ygz/6mvP331dpeVkEKzi2vd9PSzmF5cuzC4Pq+wRt1Hbj83yUyQW6Zvo6OxFnVdXzt66T35OBuV5
SGxtLc5tnRqSGBLk7Qs132i2kweajo6YZ/RQke2uusLN+8XE2msAePJUa6OlyI2ClB2MYrRZDGPe
VxNmH6NZ23vdiPDmSqrpxp20a8KSv9i75+m0MS+VsSQ1Vw4A752KJjxP2uWNZ6TYOtCdBdiAuvj0
KkRu7Mot84sZtc7eJQCCZgPDYRm4y4CeSGp/GUpCeVda7rY1u8VfElApz0e0X1ypMCxPZ7QcczFn
XimDqjStey+ywxec12jXaBQOMDhUB7s3EIRDq3Crxw7yy6bxvrKM6M/nf4HLEY4e3en4UA3BCCiu
9Kidv1hiMnYSjNFbenrXnnm/WMHvYlxP9kwPWyoEY8EXphrVbi2kp2khR2/WGSaaVQV3pS1DhMaj
T0Y4tPvnv+vylYQE3el3tfXYT/PCvqG5NmKM4lR3tgT9MGKeu9FEdS2f/MXJt88TSrGUs6MbvEEq
V6pvpd2+cusIq5akfi+mqLxVcxLSF0eCBKz8nS7ra37Av/jCcxEz1TtYHidchmt7eRMXMaTNuW72
nsqim6E3piuvrMtppW2vf/5k/XKA3jUqT9mu0rPpYYyT8JOVJhhrPL9Qv/jx4uxyMtKht9EkTHY6
2ik47M3aDZM0/23U+X+ApfH/HCmdGftXP237WX3+bys1Q80vPxff/sd/7RTMyDr5/JSosRZzfhA1
hPOHhwoHYrYUui3wZwT6HzwNy/wDxvcqAuhAb7WhX/+LpmGIP3BQcxFrQErDXBVD/sXSgHfuobHB
/8m/sEEyWP8JSQNRK/bWvy81x4QZQZfdhCyySu1jxXu699J8nnTggxhgxbidvPGiuVHzRo1mJ1/H
NR2yW2vKnLlFtH0CDrTVSERNjAfLylAfrcjKsPjKWzeDSBiFHpp7pquVbycinL0Zl2lqD1EiG4k1
XKnr9yLLyX8srZiMly3oPXObgiLT7kdk8NM71Bs6++WggbZ6v0JUNMsviki6yzYCLJ00WC6anWkg
/2N2TrK36KXjYWE3phaLe6c0oDM0U0ojS6+cWeivUw/LlDeeCz5zucEgY8JnG/GLLBXwMidN6f3j
4GBNj9IepjGpB/1ZaG39GrEbR3RfS9xTcyvb1Kp3uxrkUtjL+WWflF6sbkJgHvMHXvBwGwrZADMc
2wYeJ4j3NvJtKx+8fqPkmKoHYFz1sullW7UHTbSieIg1s+IHFyho0u+apjRN0cjA/AHml7fU6pM3
eVY4+9XYeMmB8nxW4GtnOu6hTW1z3KGJNTkBANIQ5x4KMNGwQbdKj3a1CRHNDtNE2+uJCAesDvFT
C2be4F+dAU8MlI2jUn8fVYsjNrUxFN37sa7xT4Q6tnj3Eo++6RhXne3eFKbdkmj1ixPvRJpgPjOE
bmnuxq4fQRCOyPTI3G8NLa4iwGDGOO4SL/G0h5g6EIxKrU0hNZi8XOwgWZwcHZVcq/pjmFa68U0z
a2v8pOBjSJTmVLUAd2iogMlXAChB0WaVIkbtNTVhxbSA6QCLP8J2hCG/gIG07mw23QA1tYhCv7Tn
GFfC0Z516jKtzL2XucJH6pBhDJ59M+lxYpu0QL+/1+j3PBQ0sz45EAS/yakYqlvTARW5Y2kG76MY
mIi188oP7EU8oLPfFJ3aWHUM6q/PorjBEsSV5RYUQPmxmfQE2wwtmosg7wDa49gRF/IFDpWS3q3d
ALhL7BxUBfhZIcudkYITpfdNcSj2JbCW+mjznot2YckrBbtZqgq3fTVBrEi8TgyvdbyW4+p9VeU4
NJZ9kWFhl9XpN61WhnbEsxPrLMxflvxQh1NuBrabLulXVw2D+wDOAp9J1SqNXnYfKhM+cRolL6Fn
NNFfcz137n4x61EG4K5CkfpRbfbuvVDGmOBiFyYLhcjWsGBWys5Tla+GGS1AKxrHKts0xD2S0rwQ
UDUsq9bfZUM5f+PYu4NfuQagXSxao2nwZax5a/MtKoAtpyDy5EYOSQyszHAmNBpEmOX4IY6ei39a
kbRheWgBvFRvdJyh6i0etFiT1uzR+WUERElQV3NxQFwd/mpEJKjwoOprAbXD+K2MM1j8tahwrGok
inV61bfdXacnQ733hAVcKiHeuL635GgDNGEUDQfR5G30mZ6cbX4ou5B2wo7wPDy6lOlTvHWjwQBY
Bo432ivbi6pPfJaSn2U/dsVN2unQnZGrL6G9FUKQFiHrLWnUbkNb/plnzp2jV1b4p2fVE3pPSa0N
QZVVMg26IY9Ry1SxG6R5H8U73nLMLOgn0vC8AqDo24MXZ+AT6eFtQJwuw20cxyY+QnYm5MOiNKe5
c+a80tEp6Nq3QyFh4i8dLm8BtBwn9JF4nLogiQAA71yXhxvwW7wQNl0xI1I6GQlk/8XNZ7wGYxNd
7tJdcjT4Z3YXuL6m2CCxgfcyhT2sWHrqT/vZE219Z+dCZfd1aybUfudsaXyFl5fll3PjzXtTdii0
dQ76Db7RDDrOH324bLLWXIo3s9aiMgDEKdfvARYt+j1oqgE/sKXtBigoSwT4tItHd6cGzwiPYqpm
cYtziTfeelJUEeA8tFzQcEWSY28WtfaVkGZHzcaDi7HJUqdrju5oj+CvItk5+TZLtb/KJVLTBxuq
PLK6hhXZCAfMpr6dO2eaDmk/A5XtJmTaQbBZDXWkLrTt0qGam9bNEQzogqehyob2xgbKqV7MQNST
F0qlH6ZZxw2yMNs72XPz7QtZuemfeDYqZ197MAy2adRn4GqaDKA1egGWzsOKtjQSyp2CX7GvOr1L
X2tdNTXOrSNCOT3kZe6G9M0aZG18VEZ6DyIbBZPwU4OSC7Lx+ExzajeOiNLybqm9YtiGsmyMbVwb
EXzoEngS5zT9bOYTf8ulwxnZCAy7PMr2XVdtRdF5WHzURlY+lhl0r12k2qoP0qqOPuuLie0f8NhE
YLdcY0iKY9H4g8j//7PG/0JY6Lm08Tb59mfMc6VT35Lyae74/f/7kTx6f2D4YiBECFQAOSt3beP/
SB69P2Dv0jYSglTEIwqSIf6jWuT8YSILjv64R0YnDYeU72+KL8movuaamLuYOhRhsCP/87+f0Ea7
s39+SiP11tzwSe4I4Bf1an2V+WIcQTZ6mjuC5oJEDIV9U1MW3ZIcdS96x6L5kPheVT4OLr2REQhv
MNdWtxM6Kr829s+xjV2aEoDBu6kytqnpY/KMc6YHet/105H7TEem4WhhSgy3ARYgdq1VNevBUnVi
ny04IqroS5KXB68fdm4RkZ2K5DayBDmVtO89mY3AU0HZqux2QMkHR077EHnYHsNauSmL4j1s22yT
Dpm9aZfpJqt59mOdfKc1JUIB+ugcIOMjdUTYNDxUADIze0xdAKs5JXhNCTcouV5fRUX1lxuKwACU
s7GG7kGUFIWngoyyW0CT0fsZj/2gfaE6+MZ2VPKKzPJYp+CqILSigwaQh/J4t7Wyce+6ubifG/DO
cSarrVFND96NpiGj4eojMnfGOGws3oX7SrNH7Gd1YN1QBDZaCvi11g62Vt0m5TTdzYXm5xFh9/v2
/I9O6puq4K9zHbETxbFfUvBP/qv9t2p9PXXnP+r/Rp6+5Gz9+vl3X3w+Pb7rf/7j+NreHxgiW3D0
kRS1YEPwb34cX5sz+fdxNeUfSMHbKP/xXkECcK0d/31cDbnqj6FDyPNM/3HAzo7nc8f1tP7k6IQQ
YgIgcWg//CrnZcyimXL0oTFN15wvii6N24sAeP3hycc//Dj9T4PCGd10HcaViLiZvCpX37afjLEE
PC2Qg+lq8Ri00/zBy9sviwNOfsTKFuD96NPWfmem5XDXt+5OzuFXLVf3JSAkwVsDog6a8M//Uj9/
+mpnhUmXTqiCBXgWqJrYxOt24HcSM80TVWwlLsVddk2r9qxR9P3bPYzGTOxOCNo/0SaVGkWrJWm+
zY82BqKHaLfq+S9+c5xvyxvEh34cyZOIfDLZ5xGYyX464PeS2ZPKEdhF4KDA0LfOa3mD+BAGK9Gx
OS53/xt6sRcmEZ1x6WA1YQi0VtZ//2QsyyiXdIa5jW3ctDW29JED++AerX13zG+wP/aT4Or3cUBO
bpj1+56OeVa7XTwWidYnVh0307Cpj3UQ36d/yU24Qa72btojjbt9fquc1lB/LOHTEdeS9ZOvhHuF
XQBaD99FRsf9gHZ98qD2zvH5Yb4jSJ7end+/zNRNlPeAkf2E/ik8O+0cOefbAgkA3AR6X5kUTMjz
9sUhudHQo+220w6fYLEq7/rkeTz81LyjJrJNtu7v7CTsyiRy3t9/p7M6UKFHcBE8K/vux0a6uQ2P
8tbb57sk0K70bc8q8esck9GguSjBk2D1e07QbhI9SbrExvX5Bo1zhM09LNLCDUqDV81KfvJcWsfC
g1R3yZ7EevhP19M1nVKEaVigIk/bD/1ulLzlsQ8MH2fr16VvP2jB80t7IQIypCmIgOhJEnXPhgR/
EeuqdgsOCuppx/BdyCNk527HIH+lXqlsM9zFu6sLeNow+jGpT0ddj9KTjbs0mTl1uIqygOPO4mlD
RSncYPf66GIIowfOjVC79tX00kn8LLjmnHJ5np989Fl06OumD51GrsMbgRNQy5Y+4vUB+osI923Q
N95l75+f6O+dm9MztE60g14NdrNrHDz9ZHdUjU7LCHvwfXRAqjAdN8bB3Id7OW6XbYexZbjV77GD
Tj4SnbbfI/Gb7qvXbKpyMx+uSfn+FCBXoUIycS4+kvWfpMoRP4uysA1hIUtcrkTmx/nih1a+e/6z
f57qdRw2Fk1qJIp/kq9uY9UbXeqiMbfjPborDvk2elSH1cCzvnHfXzdP/CkKnw14trXmXkRyaLCn
XWkAsQu9WdOv3NDfAQwna8kYDmyN9ZRSJT/vtXhVRlFYc9DE3i4fcOiNuo1JgryrfP5o56BfAV8P
z7stkiHX71HSr9N7ZvUrZs10pI/QLDqPEhQOQjjgqCy6d6tWdrd3j+QrgQjEi9K/tk9+jn9no53N
55BHmVtNjGY+TlvhGy+Su8yfA1j5d1fP5YVNSVEUgWKm1kbk9qxLl1dQqwePzVLeTrd818MQB1oH
PGDXbM0g342HUN+12iZxr4XBnwLSeijhtQjDEujInkuCJ16JwSeuYt9PJ2SpV/q71aMyE5vMp35O
OXfL7Wa8TYKaWshw7UK7sKSrKp5hSaE79FDOPrymkFLxXHLIxfTGF5j5im342vDbl+amvT7PV4Y7
N7uz7SWuhBUvaPj/yI6yOzRsN9q+CLytcSV7uHRann7cOXNr0mHUhzOjrcGeHcT9YjKJO3VjQCQk
Y7F9ytF77etyVfFkvb3ODurJ0OtEPLlnrArYaoW98Pc0UPh5gPsFjj6TL4L1U81XV6LdmnA9N97Z
bSphgtZx8/1TwZn6q8dZ9DhObNiGAB/d6EfjRruB6Qk5fvOfmyWvqQMGazgFYZagIyR1+rkLUIxo
mZJ1XWdmmlD7aTjUL9Ru/VyLt8yVfXsh1nJSPVQuPHSg9fNI5EDHm8CXya2Dhp/mRrdduXy6MqUX
YsLJGGfxp6pRaI6gv+NEsATTVvqYb3WRH93wJ4GBfOkhI87fXH0anvbRSVGIr6uir8QR0gFZcXYk
G7ROB2O9uCjCflA41ia76Yvmr+fEvtFvW7+KMbu4NqOX7sunw54bVFVItNgIOK471gpIrtFbou2w
URyUcKN89U2EvvUbJ/Rk0LPcpJoAloytOzEobl7IvggEMTfL+z/rlgdhvam26ptKfJQjgr/lEn/9
Kry4vv+e57UA+PSIenquF0PJ2M1foDRl4+OndpDb7Eg++LkwccLMeEJcnecry3ue9xZcoboDIG2L
OD8FPSvzaxcxsco8Igf4yYN/OdV+r32yY+c2md5ZeJW1DQQ2A5fcD4N2bQUuBKqTFTjb5a1A+0pH
QndrRzur95ft8qZ8vZq59P+LtO/akRzXlv2hK0CGcq/y6cpXdXW9CG3lvdfXn2DOwe5Mpm6x95wB
5mF6gF5JilxcLiKU43DEI+DzpEvkrcuLlhcU9CDHiIIO46smtGvXcJAWJ5MWL4/XDzBSvIe56iYk
slT0N8rwC3oGllA/rOQLqb7WkeHVy1vZermxOO2YeSNaq3WN45KpviCBd3rOg0Fc3Vrkfq+NJ4tS
Kf/n1zIbRKHv4ERJcEQXS7SjgGqYo10mfEzH8TU/cZP5rQ9yaY8e24uXA/2cekL7enG0U7kb79GG
ckaqZvWbqln9hSQbzx49rxf2pDY1AO5VFlSRgROTYaUdniCEYa/avJuU2g31/klKAkUhVhQfRVI+
gdbC5jhbijlg3q+rXWYekF5uATuWsWoqKaZ6pVf4A5IxORg4lTeZ9z1pQHaxXhKreoc7uDgLLFV3
63FBClQDTmsjZM9/9rXVdFbnCy6xCsj94hQeRnIANr7wuK6edxMYVz+iljCjdY9caJ8TO4YiHoLq
+dB5ul/Gj3/3wTk2CYP+0PUqJKuA9cdKivs0gLmcs8W3BT68YBdHmM04MUEoiksIE+u99gjOCloG
C53MHjpXsivnX6VeVwYZVw6URoYMGAbbBVzW5aMm1+7nB3TrsUCFGQSQ5+IwO12n15HUlgbiuXnF
7OBUHCoQ2YyJ9m+2jgChgFSEdozY8vMCAhFRaGAHAbLX76Ap4CaneU/lj2hyzpPyO9eZ2Xt3aY+5
DQqIVKIZcx9nWcqZ2GH0IiuemB+E7KmP7jBuAmaA9RCdaJmtMYOB8qM/YTYcTWA0ymPdkn7LjlyC
5cuaT5Hzr9zh5Q9kroiQhRCKkJPFIbWttRZGmR1UwuwKAlzH2YXK4J5X29yIhJCHIQvEJ8DUmcmW
cJt4XrOlQOJJfZFgxRjScKdUsWiKTTwxSHLJMgm3pnp7xCRZApaERn8mbggTC9WGFoLXNpqdhPb3
wGcvHuuUhwe+vf0SZBMRVSLlBK8Zy8qhKIMcykWsOiNGy5TWBneS8/lNYWBVNH5FDxYNT2TSmEKV
2VygIwIGavVMdYRAiVyqDFVAjhLaB7oPLnGf+7k29g15K4RhVFxxDAky4UQGSZPcpOScvWP41ZPs
dnbkkt1or/awq7zxJPCDuNt0C8TQFzbpNl88IsoCMaoBrE6IW/tjYSm72YM8cSAFoRMdFV94RNEg
yDxe6LRRE0HfGwQQEv7B5rJziEC1zP1izBPq7sI73dgEqwzfe59ff9na1ktTjE8tMzBzGSWWWLaj
ty4B+Aqdsvj++WGht/fa/Vyvh/l2AGIqcWliPbQ2qRwwZO4TL+XmVBun/mrbmM+V9cO0yJkI/lYI
zEYQuBn+ax1dnPorE3Q7L05E0ehqUa/YLiq7VrhzIN7jy1jo47uhXXPuGAM0Pd+xK2tM0EbAvGiO
GqwRX33PnsK94kiC05wEt7dGN3tR8Fpkz7kLxOXy/Bfn8DaIul4tE66ttay0XYoN7R3Rrp5A0JbC
KU9IiyFz+xcdLt5hZJ4psMl1pO+w3horDv0kGPzhV4XuD0F9DGOjVG025pBCcDeZeXryAXMbhN4A
KKm/yf5i48r9zJ46w553KlRnMZw02rq/DO+Y7j/wm2ycRbMZuVaNaprMKwqAZXOM8tRKUhPRWu19
fgcZoO7NYWJRSrESggNQxjqpNHX9tX4RrPYec51rYLrjfrURlCfu+IipJ4d3/7m2GS+jJZjIjKaz
7dlpX0hu6V5Ye5ErnD8tKtrrNxBK9H7t56fY56ycc4zZXBysgARTy+djTKazkjDtRJsLLi45ovvk
cuzRY/qJu2P5EpQYEJsqxGoT8Cuipt0/J/tsHz4YiCwWp3JqfzlWTnH/F2keb6mMf0ratk2JCNPl
MX+hupq9hW5BZUW2iLYTN2u+rXJcOQgWdAzt0Bq8r+fvqu3zr/Oz8CX1gJSyZW96me7DQwsxT14o
sJHbXVtl3JICgkwdLJ6T07irp76Lbn0fO5oT4VDRsBHjyT54FPU9OHkfE6c6xK8DL5HdvrSGSVAR
NTFAxjgNSZ8qTM/i0lJtahmC1FJAiAWdOBukevb4kX8sAXfd2+fqP0ZZnu21EgCRUPGMYox3X8DU
t+FOD6p9hZJzfJeh8i2uVuqh8u2qe8VWwYPg937idV/WbwAX7Hn9lO2v/+f3MKFsly8hGBiwCdGq
BZiKtw0dFMHr4IHT0uLcKRoi3N6pP7YYD5LUvdiDC1I9bziSaDvXT7SLgRTazedd/sHN2umv/8wi
E7QIOllEFEv/+cR4eoPMp4Kxwr71eRu5FUzjof+zOiZy0TOQZKkRPBSwGC8Q3nNDh+CFL/Hk+X/h
JXhLY7xEGUGUSQ7x4dJd+SC/og9lK34cLM/QIeTEMPSXf7aLTAhTgk1UFjErDAm30om7H+tacO7i
5q2ANjKdZ6JCLcwprLsuE7MJXe5SHZN9AuRYq8jf0MC4L8RQdZS4eVLE6H8BXv/fuvKmA7iwypzH
LOvGPkp09Na1H/p4B8ZyyD//4hz6bSNg1YHYHyYoWH2AZUmaAXPVNDSZHcAr7NApPqiDg1yXP92D
XPgvpJm39/OPUfr/L0JcvZvjuChhNN9VwC/fLW5nobAD5lmbpiHZz/ptOfZI8YagCTgL3jwtBIkx
JrnAhs7m5KZWx724GJNDoZu5N2Es3o1c8aF3MfkJsnrFHp77V9712/RjF1aZM6pWXSlRaIYjgMCg
kDBAup5kgESEjMckwFsf83IZ9TAAl4NT09Z4j40UE05fP9/CzSNzsRbm6xWjvJbghZ+gZZNaddNC
Smcf1jLnQ22vA/NRmCISIbrG+EZwvyCkGk1YQatsWB7BO+18vo7tb/LHAv0FF6cwBOypBZxjcqRc
3gG2BcKmcjz02kBQQ03fPje2nXCTP9borl5Yq3W1ARlYhJYfakH0OY/2ZSB6ilv6vDO+/YH+mGIO
W7IYSg9Z08kZwucEemV5j1YfAmLOinhfiDlpExi3k56WmWhTvO0epdGH/0VshvkRLKoP5PEvqjQ8
q8zpy2sMndUJrMoQTG3T1hqk9P+6Mib0IhElKIZIwrlul35dIbjqrQdQQx2hNRDVlvqNHHgeYvuB
/nNADKacruVavw4Cvhok3bwEje85iD3TRuvAkRHec4c9OaeELeDNSQ8kVoWNVLu9IIJVKftCuufP
zwjnirFskKEm5DiIIcJo9H3C/gTlZagLdacm6XefW+IcC5YRRKpaI0lSypkjTF/AOv/RJpBJ/O9t
ACMsYSpBVTE0wBz4yoiRYypYTVKqPwuFnMZp+BfLADYZkw+AHJMbePBq1qWwiEghZXPeiVX4PZFL
Xkq19VEubTBxhRZnUZsZMkKz2Thl/c/WhDCJdKpryft8v24HBlHKurTE+HDBXASp65FN5Mf2SOz0
fTzSw60Ey11+v7yuB8MZbbxUT0BaNmAMxzQCeco85Rs/SNxoJeG3YPaVEMjkQY+PvdNdupAcLWoE
pJBxPgekUIKwipc0kANhx9vkbXsYl4Q7woQ+YWPGNNRbPYQUEQKrxR1/dn7mowRhg2TKxevPH4ii
e8lGwaBm/I895qvqk27EMuhAHeNDRPOd/Iod/QlkyhjGnH/9RYC/deEu7THftutI3AwV7HVucRe+
TdhRqL5+B4ryrvEqwQ6feFt6pin5bIn0J108oSA7bATMd0+O+ZwkUIQ4SsthxZypglYOpqLw7vSW
4KI76EgY9Ehd+Xv13ICBxBb2wOEB2gmCzBy6Bm/dvRjwkrktd4pvDeQI/qWzjdc/blnnGqh23KpF
qExnnMh3Q0/vwHHPk0jcuL4AA0iYfBUx+yqxUz3JYIL8voJWekrVMQSgJuvZa+OXcqk57+DGkmAJ
UvIAlhgQ/2WWBEkmsGaHsFRgWrFuT+s67lWAgDleQmHtoIOE/hEd30ZQrtz0IrJpJlOyTsQmw1DK
kgOj4EEoky4sj2mcjdOjGnp47fPeFcCIANEBEUIiupIk1dd0bdLkOEUSyIXbAhhwb1rB5T/Zgzi2
EDAQp3aobMB0hmyfQSYlzKy4g/DSvlELUDxZkZphWD2dlRmCM1XVz89NkRrqS0P0NNx3QLZOX2Io
TZkY5KwrPdAyqVZe5yTt0nLXo4gUekoUAZZrJlVi9XmvxscVRAFf1rAto7cUs8uYOir1iDxLZJzS
ICSkQ8UolGOIYcdQSPDItAooDGvd+sUI5S6JoYTX6Qa0YkbQkA/WAta7Obegy1SUv/OqHQobDBi1
aM/RrKoQLJ+IskunDGTiKpCLINnRlLF0Ugjctk41aWMf9Aol4a7zsPM7CI35iN67BkregPF8QXVF
yK1cEqunGcjXfRJ1yZdWCk0V3O1Nh4sDmQYMUAndOh3wpwliBUkX2vlRTqrmVR2zCuLlDaCqgWm2
c3zSJgIwuxmlXSCDVv87BJMzpHXQbDPvQ4ABiUvCuVRcSDKVk2cmQ7nvw1mNbUkRkq9o+UnoD8Wz
DCxspqpHMhugGAyV5GOpovUAHDd5S5Qm3sVqH+0gClSLXgT03x7M1o2rCHL5ZVV1qGJoRUlmAB/N
8bmUhnQKwGmxYmggjExtNyZLDRXvNiEzZDbMUn1QVl0ePpISfwv46hs9PxlNVKx+CcTiBCGucRnf
CgpM7+1cA2b+h5jXsfFzUof85zqM0CQD9HnIp5NOshQEodhVSb1X1SQdIMyViWrx0OJgSjaYTts8
WKYiBXw6Q0RhreAX1O/HuBLHwJBl2g6H8mObO9CtWAdo0HeLoQc4GTGQmaJQDKUNsde8OmizFKOF
DU0t4x1slKL0pOdm+ysbUvJCiij7aGPo8xwrKZUgiiPP9+M0A/GftdWIYf0mUlMfJXsAO0t8uUG3
pmFM+98p+B+UR4k0Fey0qiG8YiozKyJP0OSif5mEkkBao6oieXgmI7QEDDCFlC2BRnOVZcLbBLHN
yE8wng8pGlNacD5aIDZzZ5UAqz8tGLFcrXHWIxBi17WaQMA7T1Jb1UFU7kICQxuPrdnovgRgm+SP
irl+7Ye1QGEOpPKr14NcyYR+tKDobi8ZQmq3JXTmPPAf9xVAqJraLI4ZtSpEtLooDN0kG6CfPgqd
2r0ZPRkxn9bobfwMfF6pBXCoenqaUULaaTO0wt71gvSQQmqTSi+9Mo6XxVr6RVtezWzIo+cMfffo
VQIdBFChXSrUnjRCDzuIRlMFvl8X5/D7aDSGslqCOejiPWSCBB00w9HQvwOPWwPFVfRVAcBRscxV
5naD2YL3YV60XEG/rxZMqbOWxZzRs9chKARom4m6ZK1gdg88wtMxGkZNjpp9o8iNXAwO5KLyCBM4
SdM5HTRQauJLYViLkf3/yKqa4IMRNAcyaaAWaGIDSXslpCDIE5p0PUmC0L5+7tBvUl1UGelcANro
0OgDEogJDSC9hBMi5rFDHuF0vPChey8BIcPspSO8fG6LRm2XIQEFawNgSSAsghFe6B9dv7qjAmE5
fG7IR2DGhcZYFETwF9VTNtrBDAcGaWSobgPOiECSsSNLA0gdCIhKaDE+/lp6YwBBpzOqqT9P03E7
PGw8949FFaAtwMRu53cSCO4M+SKZtuwDX4Q5thhz3xhF2Mte75toOXy+kTcoKtYek1frJqSGikI0
7XQ3uPWL5JgHUO65ut266AbYoM8RA17l9iZIZo0y25ouFaZGUywy3Y2AEOHR8gzHOEKRwC/3w4E7
JUyD4Kvjcv6M/9lUVqYX6j0lppSwSDqQ09zhbO6I1bs1MAq1zRuJuglrqDETED9DMoAoZtNFGZg0
zKPizEzQBowlDDvKVic+cb7b1jnBNBm4BZCSUhjs9Q0oSElG0o2wYkKMSXki0cuaeQu0I6OxsZVK
O0gJ2mU5CeoaTdlcx3QiF4i7dT0ufwRzeGZMOoFFdDJtOmoqOc0jECB4YH6ud4MTB81zRvgJFtth
oGcHATCuB8qDwBkzZ6eaM2HQ4sG00cffA6AQuSA0AKhH+VVzJ41vusvUmG6IEoW+gXyBhVAaUycZ
wwzKBFomh7Sk26NCfkLFWrnrkG1Au+4Q/ez99NdSWPk75xPfrhSwGhRcRVNXNIzsMJUhqax0ooFB
CrckCdrn2OtxZuNgfOXP6tyMrCnA8CAMx9glgY64odFDfZFjleUMmu0+1p36B4bkxtE2v4CC3FI6
9KXQfgNQobWj0uJ6AvYEsXZp1nNhF4CiGTJeuX4uJkqjpQHpAgFtu0FDu9tJM0U02p/vK70Zl84A
JvExQeoBYmkNrTFmqUg5FC1qsdRw1O0FBLVmpftgwbIBcbwPJV65eWtrr+wxSyzKFLKk5ozhP49C
Y9HQ/a5XWGLnoNwD/mbLKCzCcw8b+3pllHEPRB9EJdEy3TGD5NvyRvssAposIOb6WBwgmz1eli6z
p/W8rSYYVHBVqP9jmmXaqkhro2KZ8S75JnnjiypaZgjBVF/ykW/ZNaZPCxGMUW75mn6Lg79qP9LL
z3xbU8RYG7AvCEFkdvp1rlK5NBHnA3IzOnTUE78gIlaCeBawLeie++YjhnzxY4QXKXLm3vn8bN1U
c7ELVz+A8Yg9FOagVmtoqOb2O4C2HjI7qlBvgtixuwQil5T45jtL8P6UbQK1rY2ZT5QJlUYEJvt8
f8zwVQP0D+oAnrqPK5AouSOavLxPfXOBGJv0tb24s2NC6qoBg67ToKqSkL0qgxY5jL2mgDRnrLmf
b+nNFBXiIAOq8xicVjWksGznTs2QL85AUKDiJI7fahIjuf82jtZoBJKTuDT2M96z5VArXwXkMkX8
jX5hfuGc+0OYi6wLEalDiqsifr0jv9vEWtzqibipA7D7D4p1j+ziCKrA4qv2JXnm+cqtbUe1BNEu
GC/guJjwOlPRn+jUSHdU6BEC8LicCmV2VsXDsPru8z1nOGBB82qAKgHT6ghfFBSA2Kpp2zZplRQz
6rJ+8qQGBe5w9fJXN/YmNDtbAsiavnMynjrmMKVRvHT1BKqFU3SXBBTnWB6Ek+iUoETgbeFttAtr
YH/BAwdbkOxifD+IJ40sFRugso4QK48wHB870kfjFDvTN4J0rzutxzvAt9EuY5Q5N7MkFimoJBPM
M2u+6kmB4UAtGw1virIWdlyKAvag0I93uUhmS3UD2gmmVCfwCaK9vJE9hU9UdnuI/NalQ0SyM/+a
Djy3QJdx6XtZs4zrA4mItAoK9rZMjx1oRDLB74ce2n6DxTmdW2fmcoFMCAj9GaTM6AaenR7ODLqP
6l3jZA8VwLjrA8caDbNu1gXyEFwHTQGRBXPvamT54EMvE+Sa45GOTEc4LCTgw+M3N/DCEPX1F351
6MFaqkDB3BmVrtaCOE/j77qM0o2FOYK0OsaQ70w53vUmaT971wuvwhgFSF/TIXCnw7uGfoOBr3Zx
KMVBeFgCkG9y9pL9ctQaLp4kgleB1gmYo2nMICJX62w9XwXZzT31qXUNS4TD/ot5k63H8dIacyLh
3lDuo6Bi2qmmlwDzzbplAkRNXXX1XL4CL/gvVoi0TCFA3hKUKJgwqDRrkIqKqU4HoDAHO50oORHt
dknfesy1fG7tJtzBdgJiAv45k/IYs7lQXmdhAr433amW+3wBR8V8Z5DIJpJgG21vJ4i3+sTkGL0J
aM8XHfOJwLYARADyqetz2qpdpIKeNwHAkOzbhw7MMsg097T9Ijok4M8xb3pQTRcVGufQLinjtqG3
XbVRWtDnKArSdzoImluLZ+57H2gaboCzaY+uzQRci9azmI8IOlN4sxwORvbJXnYHH+PE7vQAKRav
8pbvDa8Is+VidGwl5rBMlDvZ7wjK4VkVSE7X19wNKGdJvr7vT/w87yZKx7fDP9hLEecG3SrmAlYF
/lCNtBgrCx9HyOv9XjD7tZ98KSheo1NxVFD1lK3yTnrLg3LfAp7Ky78Imymwv4G9luYC/ybhN0gx
GJVRnLlPY6D7GuWlSRUPBKXB0kK5yezvSYIWBVh4jwkkoSBAreduKE1qkNVgFOxa46mu69gRQiWA
xPERAvJfh1n9TsL2JSvJCS+Er4YGmEPRMYvi4SFWFE/qphfQz34McULcWVZ+glsUUt5DDwlR5QFc
hA9yTAIhaQLIYu+aTHnQgGr7/NreAJixA6haIsCioA/6H9c3CETZEPsi6Pjk/Vo7KNx+rev2xxCl
QaJj5UnjNMn6Avl6ezSmHwq0E+oiOqTV6oopHvLOQBKpjb4ywbFAW1wdxz3wki6YvA8Qzts1ZbIb
a5kDZ9gKCmmtFeMJwH3dJldyr4IBeMxQ30UzH5H/PvJVX3Yyj1dBY+TazuHnlSXmhKRR3oMNJ43h
uA3ceP07ptxRfKHzidkux+yPsyB1Btg9tdJfXEgB+0j983X+rJP5OlB1T9DEwTpnrz/Ska3GFuzp
QfcrRzyovPCCfaQYa2xtslZSLU1NWBtQd3EoPBxDs/687y3jXjyn6rwomHpLJqAxQRuoo4uMOcib
sdZMhVKGMofwblVli3JjjZEGIHzDeQo3whlwBIMZFWAzNCbZNjIgPk3dFTCjiCBek76PwmjnS2XJ
3d3n1+kmhkE3gHIBiviXYi7Z6zSAfHzKe2Qr/xwXVOkPP1a7AJ8cr9u/8TKAC1ZDBgGeElTk2LcP
GHMTsphZBP9JSaHoAAJIQ2GNth+Gg/zEWdrtWYQ9XAgV5Ja0Sc7466VZ5XEuVsHuHfSdX2gcrzyp
/rQbT/yAaeN1oLADgC9BW4mRZ1aGsE/0foI2NgojXnXXHjGy4wx+dYp/AIbp0HqV+g2UDgCy168y
AmBeBiHdHhkaVsiqTAm31JuJgKglQyQtUAVX7kegWzS7O8UeDZ8A1L2LrRwAon+RTMAmJdLE04uy
Fdu1avqoBYa+ieDV5mOzjzHOMqPZgr5VANImjue/qQ+dJ/EvrDHhdkdmEM8PsKZaC8Z1oB2FYagf
qo/poEDd/YvDQyvk4GxD9RpzZdfPDIbZhELFw4BSOXXY+pfwQQUxR/pEK9ZcR0aP4rVbQfUPmFJa
lEcowwZpmTKXY4zBCFu9lzzZDt+wPLvxyQ4KCLkFvR8PDHK9FXFLjxsBKT4dmmWaCvZXDOIwGRoB
pL5PZ9DLTPbqjY6xz9z82djRCv3wM3O4aNCtrwixHxCxYyYQDObsrYQOnLBOeYLY6MPYU4cdPowW
hVW0T3wsDH1u2H1VFFk1dPB8ge6U+YpjJgri3GX0K/Y75YCYxpdcvpmN2ghI2eBtUPCR0Vthe6qQ
dtAVUC6jKXfE5b8fH1KPYugWr0UlvvLqzIq4gKutGw+OPQmD3gCT6zeR/dKhEwitP7Rw9jg0+xUs
ScOJNgB6S/X7b8uOJobcW3gbgZqwSvACooWMFhpzYKSqN2E3Dv/prADildnCKQ7aU+5z/QuNVdjP
d2mLufGlMjVZSW01v6HVQrtIu9EAnotysmjvUmzX1hGh9iPQt1849/82rbheJnNysqTLUT+A6XxH
Gb3yZzCI4exk9zya1c0LgWyXvvWok6CMd+1papROQBFpmvb4PsNx//NM0Z48nin+M7H5+f5YYxtj
swmhhBaDtDg07Q4dIyc7mSfBb8HlwB3Ppkfh5vNd2GJSwbwzZuTesDXZ5W51CkyVWHUw/6b8sJkz
HHQea+umQQXxBe4gjifLfkDaEoXmCAbBRoA5ithWD+GO4nJQbKdVJ+6jy/oXWpO5KCKwar653qVQ
pQV/z+xJHiQLJJB2zidddsXJDR/yA+UqA5HVs1w+hsVjJ/wF/crNxPA/v8FAoIgREgSlTJgjwH8P
mQwSwzPoEXMIptf4yiF6VN0xyD6y0/JVfqbcd61f+lVQngpPTLzmOz8GYsNx9pcwqcdcjUWE2vcC
nJBYPTSqGp/qSkxKTnB8k+KwdpgbM+ddPioZVqyE5K3SMDinH+Qm8UwtPpaKZkemEUCB0QOx7qM+
QuAHsJ4hw2RQdCdDVKQal+cQs9NSCR3wceXITd64ZebXsUlJJZqC3EAF0el/tJ7hi+5CLKmzaQsN
Q193mNuObDnAIBvXNbPHn7XM3LdwCMMGtWvdER/l/XhUAsHWfsZvSFBA62ByWYRvEL+sPRqAXxRd
jSHEwJUKe8miulJlWApYUYdQtNVudcIB5IdhZ4XJUQZyfoQ4a/hjmO4WCQWoIXOlPrYj4T7FrHGv
qFCdBnnqAsaE8RfHk2+eSooNQIKDfgzLrF7hJHRqhJ51BmLGNySJjxBbjp1YRD4cB2iT638zO8+z
yjxd6SKHgpnCM1BGv3Lylw86pzOjmFmNdvcQ5wAx8dwRfZMu/e35e1yslHmzpE6ZkrLDSk35Z71i
arf0tYXjYzc+OpWIQ1RMk2+oAjDvPxU565N1WZAwho9y/qy+m+E3CXp9qEhrX2koV7919dfuqOjw
A36oB7RC/RfkRGxwgIFx5JCSKOkAJ6Crx5z2qIDEDGQsMD1OpEb3oqnu9Yc5Hpr4IavjPHfItNTC
q6K1dX0ss6ruvabJpA9ouUv9acBjbB4GFaB1F5VgzJtScZDK6gy1nW2971vDLxdodZ/WRob2HOdQ
3l5VBURABkQXEJxuVLEaZWyWGc323uvBUl+Cs1O5oz122teCJ3v53N7tybgyx75TTVkackYpdjuS
2mQa7DxFLhFxrNy+htdWmC8SL2NRQvCHwrFAKBPg9dlB+Dzgzvnd3i3EvBreeKBv0VliS8xGBNm4
Akqb594EsQsQ5wLLcOyOLcYlAaNzuZEMGw3Ss6ZD3oIKRxBaKbn2dMsgdDEAQAAQ7Jq7bN8fNOBS
pp0YcC3Rv+n6Dl9bYnyqkOdyT2ijHJSQ7Y4OTU5fIX/kZj9RIwk+PxU3I1rsspi7HDahmSMnpV35
9OGfTidmLh47L0XlgFqND/CSnoLp9a8c07x1Mv5RmOp0HCE8Df8YP0z+HGR2du4N8pkp2OT6vEo0
XHRQnwMexj4AxWK0WaPDlLrMWEmzJpahZ/ui1h514Aq0LuGw155b/Dcf8cIiszi9TstYnmAxy60h
t8zSkvfSUQJPT3aag+kD5C62fgoxtAlgpJ1i0qT2vw070TMfBT910e3meO2bMh+7B8zTUNVCaood
ZppnL3safFqpITjC7V3L1Y24SWjOtgBOIcYZNsaWFHohHhGlIgykPXTxDRrRlDmBlsBycJ5xT/Gm
N0DVBDTeaKqhm3d9N9UISokFJalDl8vJq3eggNzPD+uWXzPwkyF0aqKcyFZnpGaa1mgAT5+4D0EZ
0wc0OyMHbia4tRJDwuQVMhh0z9hqRR/lkGySRWSB8J/D6g+v6X24U8HdVrqR6KygIfzFK2jzbNKy
4kUMB9KWuTJa2JwNsutAwBlWxPt8+24KvzgQoEwjKMFiIoZoMpOhpGpTFUXVUTcjedRfDydaNlBA
Nxb9iLgo3ZtqzNkebroGgmF8rnMT7WJNzZr1kRYCZ0drd03uir+ATaB0bYsnO/Vszb/U+S+GnDbX
KcsAMCEQgyTSGbR1aTeaoqZLgPIH1ebidXd0WqV1y0N8lz9V8N/cx4I+BoyfkS4NMh8vWQrIuhsq
DYHes/h3hfhF1k0rC3NI9lVWqzy0i5u19wpRrbgxeU6FLTnTfb40z3xXaVVqVMWwz6JvPEaoU+7g
Wby0t5aH7Kj7gl/voc3pce1uvB1Xdpk8EwSqWQGtWsrTKXnGG+WAoTdSBU8/L6TecmYqJAmgU2ei
daex1ZlGHVctSWO48jcRdSAqT5CBa4149SN/OvCmTYgdReNcQ/sAw9MYhGDcdJ9jXqaUpwnQkxpF
hRp545z1na3KEKs1EwcSut7Skvd40N5arRgdzk3d+KIqJplRckKnG0yoTEAQlVVWQCNkxgyo4Q9P
5vcUFX2newx3QKMBbYbIACFWUTu85tBGMH9lmLqpi6sj6U1f18YI/gX01dakd6dy/FAaqXSzNZEd
AoFNXWsf/4/LZbZ7qkgyQYdSw3jS4iYRmIeNBx3yW+ADwwQIFGhmnx7g5Mvndulfy1zbq8Uy11bX
gDtNcpwpcJ06UzXelSMVtJ3sz81s+aMrO8z9JCW+MXrONE7WUIfInSXVHOGsqlF5Q6FApoR3XzaW
BtFGKCdRCA7UH+nVvfiOgK93KdBvOMB6uk+S3M7CyRa0gXdQN54tkHWg8C2hPQNFZWZpGEtQOmjj
oqv2v72gBuIAbmJXu/Euc5bgvx/Rw9UEkAD8N8CNUNgIszI1hRK2UmSaU8vjm7liSzPpS7kkLlEi
j/PhNtINCKIoGAWHJhSmSZnVQYB26Q2lQXDcoGiXhxYgxXYhLFZovgzrbOXwDSOGwSeuxs1GXnpl
mXGtaQiJcoEQ0B4K02M2heJuokFzkRWNlYvxD1ONfGERDpB4vVu7+rFt1qASmsoyjJ7T3d/6xJeb
wMR10YhJWlMB+0CRVUFcdwfoBfNqdRsPKBrSFBOD1hc6DYyNjBhtojaFhgqW+UMxu2BI14OwdPu2
l55kc3S0UHwyYulezkrfyOfnRIc8NOdrbzxneFow7qZSoAqKAtd3piraVjAW/IjRA80YhiR1G3ql
d5X3Fx3bze97YYtxPQ3IekUdfWqERuaP4Ykqm5EXOn02PIDikjt3veWCrtbGnOQBeE01a89riwJx
tRoQ+OuuQDzQwT7F+8FSZI7X2/JAl7vJnOC668HzCN4DJ58mK09KF7BgWwCB5+dfbSMnoPqnmIOG
UBzF4jMfrRn7qusTfDQU/MsyCtR8cqelOU3N4MZlooDNW5ItwFTfPze8uaWXlumZvnCxkIiPWtmE
J09+z5BG+YcDD5Ksk1c+URZL3tO8dQ8v7dEjdWGvhEKsKXfY0Ch+qZKPER04zoroL2bew6u9pL/g
woKMer4wCliRdlohzEb73slutWmbiN823Tofl8thblteJUoPcXBo5053QPpjKgwaOSPPg2/d6Usr
zD0jDYj8jAFLmqofANs3w9cZUgeT7q/qM5TJnYiA2jV9rrMfn+/lRhwFHDHmjjHWA6ILtgOWzUDl
iSNWpzUPGaTnLDORP8IBuo1G+Syaj5A5+fm5xY39BFU7sA5Iv0GlwrpQaZqkqSwT1emEdicVjTOL
82S3QihwLvZWterSEqtfhRJOnSRz3zpt/I2O0kF62laK0l5ysMRDP31QaivTgTXWi31GflTic2vU
Vqt+0YXTMP4SmhUMC7Lz+fK3ruPVr2IcQVb2cbl0YFyn+Ng09lvk617lA/boqKU/rF7Ob6xuXEnI
V8mAiUMzDaIIzLOV1CERSkFWUc1R32UXwwZPSRQQNDolt/XV1AJ2QOUp1G6uFKkQbTEC7njzTslm
QvJYn0akt7RRrQaVbXyl08Smj8lekQ9w3PALOto2GKlQQWiPVvG1X5jSgVShiq1FPo1xqsovEYqE
XrVrvNo2HTPm0Udu7CulHkLgigYHRpsYg7kuFEKpgKBfqMBOAq4CifvY07+C8XU0psMMK2YnkFUy
xyWthCQ3Jrl1krfJpYAWKi6FdAfQktbmAzY3V3RhjnkswP2jmz2BUrjc/Zgj2VqUf3MsrlbEbJo4
pGBPVGCCVq06W/liIntCbXF1U1fAeI89cwLDDY9zZZCu+eK56JYWZ8WEwWJA78b8vbRgKBnDf/Eq
XZlhH4pepaTy+FKy3x5VyFO1wAZWR1qvNXdcoNPGWb+yxjwYGGMEu0mJoyf7BUD26GgEhoUttChD
NHew5tYaioxAqaEHhZzmZuZEj5tWlWOR/OdmqZied0YXLCr7nvAV8m6fwyt77NQJ2DzSogdDIAiY
HHlPXAo91FoUNmXkaty9vD305wFdKj8K0qcbXik5hN+Uio7gRLY7BQQJlX4cQXGV/aS6xLGv+fW4
4zwDtykbbKrQnoZv3KjcoF4l9lkLm2GX7ohc7FoIOEk7dVVfEXFY2oAR5USRLWHmBbwbtX2qRoHZ
M/RC4b3YervaZmkiVyXd3CNUvb2cck23x/PsyX+vogsJ+CtrzO2DrbVG+41urpEFmoTBOglc9b0r
An8IrW0EbXxKc5omXHtN1N/glnFiRTpEzNzFumzqaclExTFQyR1V3YKAMSYjPybxexrxAuxb/4Jv
aGJkmOILcEkYF23UmCkn8fw/nH1Zb+Q4mu1fGfS7erSLAqb7QVssjgjbYTudmS9CLi5SG0mJWvnr
58hZczsdNiq6L1AwyrDTDEpcvuUszmv/otguMxBnVQzFdiuut1AT4vH2/2NDBliooOiuLRMI7l1s
/9IhI5StbQc2AGNSf2kgiQAEoUrMrDaBFrnW+fuAj/t2vIu8rA3bVsN3wIGcMGuy8q5AQ8pLZzh4
U9DdkRRi5NDelDypgDyvt7/ssK5Viz4AE7z9GBfJWlGRti0tfIwVu0RvqjBxyN5to8L+DOujYt/d
OJsxzWFFyPdjtXGWxxCaZsvx33DVeH9oII9z7VeKMMANl8EGxLtmP+SOkzSgR6U8CX78EjAd48JL
1+lfNztaX+rbVf12yIutZFYlpe36EiAuFRPdRKPOt9IzN0F3zer2HTwdfAVMD0BYtJZW3MHlom5I
MIQOptejZg6me0acZyfR21cfDehH3/HUSJwpclK56YBYhZ0PGbIrh+T77OTth7iIRuxS2VQAiAyM
+soAaDerWMU0org84hE3mRebW/+8bgEw5K+M/f4IeTv2RZhicajNLa277uop1SA00mVKjSbyTs3q
tZiU6fQc/AzApvo37tuPF9e/nv7Fmw71gNGC14mTjfsJ/rCoVRYQ5FtdmeIabgDX+nofgOTezvfi
yEQHGmg8qJdDU2IFocmsvMWdG5e3q8tGsIE6ISw9uhNc59Or1h4fL+x/TffiNDMkFGUp6AKv21qc
0DjYanipsoxuVvqRAdds1J6vWg6/j2owZViGwW8Bi/xd96TUOZVNh2HHTAI6sSZhUBRbMVccJtLX
BSQ+XM6/jXcxzZCJoKzX5bzuKVi4p5U4WMMLthS87dM5taMmm57Fs30kwMSxa6qWH1z8SP/WAAeE
bmQtl0XwcR7wR0vq4jFjKcMrDV5xm2bnQC3jP+ZD4Px4M9bFSW3JydQNMdbtM0CddSVfrLqhzW5F
wVwrOX2QahLgbaAz461MIe/yMK4hsIe8wneTKYe873YcDK+NhOWXdDtV3fTcOn6Z8sa46W0WnAbA
3wewtmK/LnwfDoEB2aJgwa/kHdarnvSbA9uG5A2cxxyQskyIml0cokUfFOUqdZkYJhFbCG/4WT8S
f2tBZe4nCAjTmVNn/uFrK2yzgXaihE5hN0BHEJKARVQHE7spFlZsIOzpnQJ3bfTlRXBjMhnuPafH
WYRT4ql2xXJEKd7DAirrYGd4VD1adW+AKtzYAUxBSXPHm9z9EnSKPtdT659lLuci8lo+psbsMwzc
z+Q8guOctpMub8Wim08BC524dCS5X8IleOjFIlAhWqruZYK6JCxpHFmd6rxpd87cgirqW9YPNTjO
fiIUSjsM3V4Iy0Nsb2s18DyJF19Md0XOwnNTk1xAXzRoNmpcFFQKbbLclf4yPhpFjxunZ/rgdMQ7
wmev2gyFUBQqJDYEBwnq60/Q6gsfc9oCnutrD3ElQvh0DPvysHQ6eBLO2HyBx3adgrM+QrbUdOqN
sCZy4xdKnMSwmBjdNec7A63EtB8c8oVIs36hZTmc88oIs7x2p42HEdISep6pcjpj546ed4InOn0Y
rUWf9OiCBC5JeZ5YFZ6LqhxiMDuaJwIFiseZlgaAvEQ/Figf7Dwsxh9kGnG4OYRhAS7qNA4Ng8VN
aw48Yn0OTsvctbe5aZY3pTXVDKI+tPw8zDR4NGSOokntVKcKGLcdUYF/cEJ7vuvlzOrEadF6WYRf
ny1NglhQtdzJTrCfThFAAmOy1XZCEJcMpd0eQ8HUNoDK6smsrC4tgwUSElPv8iYq+8o9+E5h3AH9
Zzy0HbF4XCm7OLq1bPeIfwFatwnbNcpkm3Ypqp2iKt/aliiPtOz6h3DpgV/yCmgkRtSt1G5paitZ
qXAn4tM8VW5jJVahx89T4/TwqKT5joFzvsvrttnLNpzv5wDPe2Z3mGgKc8uBPeA1d92GNnPzQBn4
yKWgcowN2zeX1O/HoK2gl9ryIYXup49GiCH5j8lkHO3wtjVhEcUnl+1NMVN2S0o66WzJUdGJylBc
Azm8u7qx5yGI5AUeWOZYwBeRsl144Bs3KPS3NWiEAaBx3ffuZsjAy4JWzmt6fi0sfg8DuBjz4rCl
RtgsqsWYa1ic762tv1uJS/Z/rqCP2tqb2V1UEmc+Lz0MWn6NVP8UX8lujkkEtGEsj9cATu9CMAgC
mIiwYU4JOPY7b09oMbnSZjPw4oWV9ZWVBgONSE2ARi3iQNabKyHfu0RuHQ+ibOBdrwoBl9gNClp8
VfAxWO1LdQexRCvyvlPIEfwoaxDOSngPU1j5XLu9PlgxYA2ifug6IbLH18vtt/oUNtZgeTmmqRY7
tsrPTd5Efz2zd/HVOrHfRrgIJ6G3aQyVixHK6olAHMOH+GnuAipx1eDpXeHmdSRUplYBCWhOX9x4
Q906EGddAuSJ0G0Cn1vEEjmZn4nb//yxQbIPaC2UenH7vUNtlTqgKO6PJDE1/WxJoOzK5f6vn9v7
iGmFK6HeZQOfBRzfZRbkWIJrvyVYERv1zdvO2yFbMlRe9/Cbi/96rPeLHaHZSsiFGAasWC5loPhi
L24LpjAkFljxNFjse+cr5zT683zQ2p/S0c+vwsrfRcCYH8JuEIBRNcdOu0hy0ILRpj1Jknh1vBaX
11jfvR0StYNa5+baFD98nBB2RPM8QPfn3eqAnmQrchOvTE1fm4iHQPA2S2rUMho6SEf/7G3n0JAx
vZbNvt9hEAcFCANYDFS9QEN8WwEGYx74j5KQBOFW7JdnUVlXdth7DCGepA+LJ4J1AoXQywi0q2yL
joNHkvwrHyPMyHyat8B/fxK7tVqv7qyj+XwN0PfRmkENyPJeBRSg8fN2XkFb0MYXM0kGy9+0bruB
0kZE+jbG2ZYR8Z/6amOJWOhgO46/UmTfsVZVM1sNqOwkaT0BS6LagVhmM0LXoJvz7K93w/uIfh0r
BFgHew9UtXeYzLGey1XNEVplDjCgzjbfVbG3qU+rtzaPrwKe3x+R63ioLq2iyu8r3J1T18o3pnWn
g5SEkgroo0ZU7X2sRmCRIeSIsktGH66RsNZX9DZFeDPuZaXbgsF709Xr0YxK7P+pK/8bHIiPdvpv
87tMRZaJLGrxMb81vQ+zeetBnmyVZlq1Iq8GJB+NFgCaAk4ldgWgUG8XpjWaXI/M/yU16sbTBvWj
XZCKHdnyl6vHyoejIelDFgQ1g3cF7dBd4MftGauu1urLgcLBbQVNZbQZV3bHFQGhj84SbG/UxdC+
RgX/YmrCFJ1njAFIU+aJO99GdbW2+641gBW/Suah/oaYAAj1tw+PcgfcIyRIq6zV3bBZ9ZNJ1Nxd
7wu/j3feDHTpROmj0+dUY4XTn/c39uQ82qZYokqMj3+9mT8cZw0JUCwFXvUd270yc3v0KEmo/GPm
IBED2DOP1xbdh6PgkZk4EIElvIzeyoBbndWF4LU6LOqnUy2Bf2uuCPN8dOLipfzfIJfb1aQLOqI8
D5KA+89GU6adCn8si50pBfYL2/71g/torf0+2kU05Va+o8oJo4kWtb/RRR5jJX89xAcTgp6Lg1sZ
Yi7o713UpOxCmT5nHUkqYXLIx+NK2QRy0JFSS34/UTVtQn+kV4KdDyYGGAKiGehiYNde4pYbeDiY
VY3zobIGXJboWnq3fz2v90Bs6NWjtIdEDNoDiBIv9ilUr3pzDHCB8B/zD8SikA6tYlnDahRogKsx
/IeP8bfR1gn/FsM3TBJZIPdHfQbEFas6lb5KdWGe2CgSVV5bhu9UrXAVr3cxwlLw2vx3YtkahhK0
d8Eg9yKduZv6zk+HFKCyG53phKFcD5OiL8VGZcGm+Vmn7V1/f73s9sGOw6eANoeN7YYq6sVBBYHR
wJ+6LkxsNmSMoc9tVJnlPf/1m3xXNcVUQXDB21xPxXcH7jCh7geIJbzgSRstMGN2YdpA1Ra+oJFJ
nk1bXFmcH05rVT0HxhPoxku64IAyLew1DJKwcjlURv6U28hz6XwlxPloD0BV3UK8AVjOO+y8XlxP
irwNk9pZ7u0h/DlrqKP99bP7aAzwkBByrx5D79AjzjA6fj5bJKlzO2rhvkn8K9y1jxb+7yOsd/Nv
C5915WL10G5JGmrrqDHmM+/8zOr8jdWiqrSgtn9lTq+YtIuQyQbrYdXUQ272bu03reUI5SGL8B78
Db2xbpbUjcEel99/rD3sel/9cG+uaxJ/OC4UvFb+MJJCyNS/napqfLIMWoOjg2bXGmbwR/sJPoIQ
0jXiH31qw1INHPb9Vf7qZWyKNqMNFWKYnqwK+e/CfLjJC5QHINw+ZqhwZVZS4TAbt6tvhIZcE5Tx
IcxoXaleX+6Ci0Evg4OpG12nNDDoAKwoCqaAyZXJYl7Z3Jfh769RVnQT8Mzo2V88U+LMupSCruFv
vhk247ZL0Vy7TpO9jKkwzkr9RecDrQ/w+i/OZytXgdlOJqQO9iv+IAfiqE/dzL75syrx328shdU/
/wff/xDw6ygo6y++/eex+NGBO/VH/z/rP/t/v/b2H/3zVr7wh757eemP3+Tlb775h/j7f46ffOu/
vfkm5X3RL/fDS7ecX9RQ96+D0Bex/ua/+8P/enn9K4+LfPnH336IgffrX4PQJ//bnz/a/fzH3wie
2X///uf//NnpW4N/lnXf+I+Xy99/+ab6f/wt/Ptav4Ors+uBGAXfAxzx08v6E8P7O+A20MuC8QMC
EEiO4prmouvZP/7mWX9H9odmzurEhgglwNGixLD+yLX+Dok2NHxQq8MhECBq+b8PdvfrpPj1SvAc
/vz+v/jQ3ImC9+off7vI3YGrQykC9WfokkELDTvsonxatV7ewafIjOpmWrajM/tp3lvgw402O0xF
zw611zmZGILxQZB0nvhXp5yMNdWG6VGg9XKaFzkdhJZXNW7fbkN8Gg/1T9S5cMWCSv7u0DEbmCAp
oeCb3EgnonBvS7y8v2vZYt6LuokgnwJVwXJyyg23dXAI4ZC35WAIxOFChmQ0e5L0g1cdaOlcix3X
9/Zb8vr64aBG4Hrr5YL/LvGPovUK1HOqIQolWCYuXLdiU4/dKefES5cvU2+yU+mETVrJGXxbabgP
lQEktfc0ylGchu6brGc3M0hjHTo4HHu+8yTyQiSB1aKnBIlSwKMU3c2yg6fXxIZU1xMB+cJUmxri
u4Ex+XtnZt3GIMZu1JykPpj+ZmTJ8OBYE7t9/QLwX5gV8PqDAWvrJb8t849Wz9sbcH0I6x0Ori/y
NfjrXZY8HTH4eU+dLvo1tEnNnSOSedLimQUiOHUTOnm1+2iH1HkipXUD0DPZmVOtd6+zQSelOPZ5
2N1XJZT9PdjY/PUn9NY7+F8XJj4hElVsk7XwBZEKQL/eXlzFAHIV6wwBsRTPEPEEO64NfGmPVLr6
KOwO5EQ0iVqT9Hi0TJzQsKnT0bPmuPaqKZvhkRS1tS1OcAJsEq2cPpnnYbnh1eI9sKL5Dk7nbe3O
d25XdLsOrcKjZ9R3TlVb59BhGzo1yw0rSx5VmqrbCU50cejVSakAVmI2pwdV6uoki9J5Mi2+1zKQ
kR56ewfYe3ewZnC1nNr63jL9pBgfb/uiTZFu4o53bJ3I0CvPYRWyrUshWCpLO1HO0Dw6uKyvZBXe
uxWPcAP2tOg84NDCabU+6t/CHXd2RTPBxDBirPs5mnV/Vh7YhwpkQKEXa79I7w5JGr/rOuZA6FPQ
W1mpP0zYLd4OvtrW8NxuoyYsobTWhWeJasKx8cOv+Lf+ZliW7lgF7LvQXB2tWTmpHluIoUyVH0GX
xjjCEC751+uYHDyisKx5WrczmmSwQ8r8bji4rnELoZODwwoP/ntprT1x8mY3Ckj+yEen/aKDBSbs
QMZGes6rbJJ2nxECSaSK70zHUOeVPDmOM7+FYdVDoc0w8udCnpjiP8N6fqrJbO2hTE2vdM9AN3y7
WOH/heIi6m+Q9EbvHPog603+2xNuSOGHs+ejoTeVOllm34m6PjzNs30PhWA3MiytIrCE7I0gKnn1
eDT0Ka+cJqL9oRCuGRuwdjgs0vpK4CbkAXx4lN6PLnCLY84aO3ZFEETLBLBsEQbHWtkAwluGnYzS
+t5RGypg8+KCUWv/wdaNrO38yzzVaRDo4UZbFoATXrWBzlwXBeYCH0UZdge/tSOHaXQaS9lG+K2D
cDr7ZqiHR2bY6OebRqyFdyYleRpLM7Ir42sLG76tFDZkfrryqevNDUWL1RnSqvFZiszZibjXnAaZ
etOSdqx0ooJ158CsjgUjMkGweOMqG3p6sDd01Zk1070MNZwidXuwfQVFm9xJnYp8r8sSr6x+qBh9
NvIZ7deIrVV3QBrRWKXWk6q6h8B60LKGtWUYQMXOsiKmhwFM4vK+8cdvYjmrBqrqGseuqqz5tmF/
jFPhfrLgeh40VmTinrjRoXVHDKPchSYQgnLkzg4eQIBgCq8/dryfM4YWdlwKxe85P6IIVp696nYm
Rq/v8hGNlgZK4TKCy6hMLY4PgVPASgyjQLDrk1xHHqTXLTqJO9ukG0mMbxMM1TLVLbdVtdi3peR/
fvFss8PzC26FtMUWsl76sx3KfdAOLJmB69u7msKzhrr0rFg5pfB8lbfBQssNaMTewRIq3PKW3wEy
TDbT4EELcpD5HSiyRmwFtXq2mP6D1YT8nMIytiCv3/j2SRkWu339EoIHtZkXPGUKy0LHGvPD2OQU
0F7u+in+QBM3EpyviK1HrmBTJOfKfXGrZ8TDjEV2A9eMeaE/ZV5/KcNBfC08NUVGLdxPeVOg6+p6
0wMZ88TmhX8YXK5OplnHM7eaR9UZVkRlaB8CtINrN3hk5vjFHeR8skbffmo8EtXauQnCebzrjX54
LMYqtf3Wfa5amRUUHpBt4bSb1qDqyQjCTwp4tI3b6S6VLWN3Gvd9GPbefef1+nbsYRZJZ3FqB+7G
PWAfid9VKY5PsgtHTeKGeEtcFwJOHMRh2bBI+6HrFxYzrKEnN6ff5gBJdt7a92KxyjtojyqofY3h
XvDBSt2+++P1O1US6f36AZwW167+XpvM4JFQjrH/9cU2Tq1DG4azw3MTtu7xtpDFHm5B94Mo7iAG
wG+pPbSH1jWhic5Z+Bzmp3qu4BYr+zylod4LD5LovfL9WORwunVnjr6fskcs7JmiZD5OXYyyEzn8
+oLUO2ZO3JbxMIoghq9gf/zXF2Xn1XYE6CIKW7ycUeUbalfT5xy1t22JjxIX0H/ZG2ObHyqXOVlY
u+MNChOHijHzvjQxQZvKYWfXA3jtIcxZrXvAZF6ChnbZXFT3fFq626Bp/Ruvco3IZlCPaS37mz9m
Ymbj96IlENnttacyFxtg0zlmdYAWurd30dV+/Y6zIU+ku8x3g+NlRjmqe+IU1qEcvaPAn7/vW/dG
FX2/KyoTFaZqoRnkrdsE5r/21grLP1Rj22uAA2xq6z2Lgj3IxZxj7rrLZ6lNGEbnC7x0cx8BmmkO
atN0fb8fraoHrmSEY1PTJNxAsSzy9HRWJfpaqHGZm3lIjDqUX8x+erE6Bb/2Sd0yB9GK5XFEj7ZZ
71uChZfLxr6niu/l3PXnCqacG7/bhLOtzpWRmKoPzzWVZ+64bVqEor8bqdlD8oLh8eZ2vi1DHu4L
IOQySUkauKW1t5AkxXppfghcwoe5zO0dhHpSU0AE3mpEHA5o9o1F8dnzSnSl/Cme3aDJo2Ci7HM9
hsvXrHN6/uiNvZlqRxhpv35bgSCNgIEE53ApXsYBb6/RemM1M90R5j6Yo1xuXr8MaBlvLNHWn5w+
hH1jM4jD3NV93A2dSmgQgv0YLjwZZweBxeSOfVwWDKYpJP+GVok4apg5H6lfuDhFuZv6Eze3eMs0
hi7EeLaDRew7Fzourm7Gs1HS5kDD+nn0/OEsjGE4Bw1CdzhfVNHKuYxGl7U7nZvezVJxCkcBwJ9R
X3ZvUDCYNwvDdR0OvLwpDBfqIsb6v6/fv/4f4XyIiFWlsxjoXT0VKFusU8tVBft697lz2vGbVao+
JWTKFF7pBO7qwZNuk8iimrMGwUuSg6+8dVrEm9gd4YZVgCh11mxk0tGIVnEZZc2rkmC9TIcOaLUN
9RfvV+yp6xVBYi8R9nE62to+ItLpNnpoPoEzH9wbsw7uw5p4603383WeJoVOSQkEXYCLJA5UZ8Zh
EXT3eqwgstyyjWX3HKA56TwxAeXIeoUh5bW6Dac9uu9tVsA+OmoDwg/j0uPQh8W30TbiYJscByxo
PNHUMv6YA2IfWwX6IrRneUYDGsYGg6NZ4zvtw6qxAQbn2fA4SZa0wdkercA0bG32qDtxwJU2nkut
+01Dwi4qS3IvZyAGSnPiO9YCHt9qZ9hMoT510pT3PaE3CjSTQ9H4qS6p/NKM1d4Dp8cenxYugauH
K3TWE6/JhGhxExOnPgU68CIJeFXG+uUhRLpwxG4UZ8pfevhMPFeu5ok9z/VdZ0uZ6MZUD4bHYFQ0
05+mN3XZ6683nQ1LA3+NPtT0fbB0cWhbu30oVr29pRgPYV90DwP8kB0SguPkWhCgIOLeREiaDFP5
QrQp4sG9LUs937a9HxU+UmTcKnJp1A9d2j+dSbBHx5vGlLluTNvB26tlPHVj10aBJckxqAG/7Spc
XUhAaspaSAIGX4qyh4+SPVVRz8c7jmrGDdyvrUgLvqmd7uziIt0jRJlOthLoM43VwQwlgEKkjJgs
7GiuYPpUPJRuXDL3qzuXdDfZqFwHBUJEqfsig3iHM8FUUwRItWYeJmXTFEczRGhad8eJAaSz9ONR
jeJeWQY2y6Q0Dgsnm3NToBVUfYItvXdQyK5hOQMChqfsB790PjlY9Td4dqOGtOKcg3lW9zetuxR7
OdGozIJRmpt8WY4OJLBSIGmbCCZB30P8HUrHNITJ9EABJtSNAZPkwch6qJ6O4ALL3DguvpFC7Qpa
h0MzHvwugO5YPy+plsstCqPg92gj4Wbpb93BzYag51sFtGY1tXk2K28PDBLwjEM4nwZ6LgYrz+zQ
QBDLYeLGbeNGOmTeCHFr1mZEpKL3NaQTYugtgsyJHMYZHmaKXoo9/2GUJqxL6n1usgMUh4AxQnCX
gO6ThLrFLVCNRmQuy1ezMsuz02wMGKy74owiQLAHTNeObYGPMrDpvtUqm6Ujb/pKZr2dk71frDGb
uQnZEERs4rdIRXAbdvacdDdtYY4pmMsd0vmE2yOPizl/8LkRbg1tZVSKPvHD4avHwyD2mvplWOgJ
tqLFaUZgBvdvntkuhSM5TwrZeXHRm3o7w9o8lIlBmQkxWv3IqCe2rSAjJDughtrP87ZY6sOwrGbW
WJbBgtVO2OxHeTk9WoMSqRd+CXC3wE5bQns6cMk2t8RzWTNQjEMDjqIMYUzVwXu8+9o54YQ55CXu
wy/IrKO8nmD3Uqgm0/XyAnAv8O+TGTem9QlIxikuy6K7YYY8Dia5tyfTSGwnl9saPS1ahce8s56C
3qEgrnswtVLlLUAbXlrY/h8DDpGU2eOCcRGtLdYX7th9hBv+c7EYMIIRHuBUUu8dYuQZDOsBmIRk
R+v3wIxjrx6WerpT1Y/J705FWDe3S/XdMEuyQVw3PzTc/Go+DVj323Ca65hpHvNQOZnJKFZsqw/H
fIT7Wt4CHgPdvsjl/u0A9bIDWSRHE0l/J2TZKr/NU6tVJPEL6u1nKAgtsl5QsUEKVcGHXnpVNjLA
gFnvnK0FCVoFZD6QuGv8zj0cl/1uYhCp5bIL4qDm5qmsyFFZ8tELxzbzW+fkyaHd1ygYDiOWs9PN
CrnRktbcQqWRLzeU9vMhwFFv+m1ku1MdTcvyUhbVxqbevHN76O2bEtbiQQhSqdM6MBkHGNExxA5V
vqeice+WWUKPf3Bg5ifCl3KZomFpvcxUDd3wx8CunZj19lcqTBm1LTR+8hLHKV1QZ1EqUotF9nIB
r2ccIcCqpzCyfegcUaSYtZaPtMJs8xpoEUeRQ9hUI3LcsktGr1QI9fdNMw6bRpZP3MjDh3AsIr80
1dmo6ATQdx+mpPk+ae5GihIgsBjKdvMCu2vYve/WnKhcJWFQnsfLL7FJKiNGUdjIJgLKttZYwiGO
o8ixchlZuLyBIz6XY6Fv/LbNI0/O227E+c8GU2yC0PjGKa9jDmWmEGItN7VyKEouk45RPf2jQG0h
kaYnbvrZiIOKHIRRa9wGzk0OodB7Lv17BFWmbYhvwDrdz8jgbFE/axHcl8qnkTN7NPGCjm8WaO4k
xOGJLl1+VDUKsY2q25hPSKa0pze6JSgG9taBje0PEU64GpFQYU0ukTUMIuZ5J6MATqpxEQzV0Q/J
lCIMckQIQfJmANMnr+ct6+cfLcCwOBDaXRVQlWgJPqUiJ69sXHhQ859QITzTRUAWWSPE9h1wPIho
UBfCJ489C8GdaSWz0y4xVoiK+xCPleVAmwpxEErjiOBVmZCy2Y1rPSL3WZdUfR0VguEv+cEUzbw9
WmVubnVV3QA04u6WCe/M6xZrC3+KNkK9InI7yvegJXxBUQDScvqrsuZqUxv1kPXU2NV20MStF+6A
GG/iydVDynUDBltenbnwUzk8Vz4FsWsSKiPauyc5wmSa10s829xLiJ0jv/UKpMqthbPR8uJqokO0
MLVEKNqBkDBbMuYmnkGjGhS+raJM7aaMaoGzlDMX3ERgy7kxLfFE5i086+oNa5CiI31OOrJ08WB2
eAdL8bkzIzaO8nufc+xbw8780YLZNxNhJhGhz7NudoajdiScvoxGUlHvZSmaNvaGWJQs8km9E50r
4tx/CDRDCjOV8MIbrZ3rNEsifZK1bLJ3g/dc21URe6LBbIjalCbi14FBLrYt0K9dwjzzS3djo7Bw
DuRyD/lKhLAVvJMbH0eCzUsv0TnOsgmmTQNA+G47x6zK4Wk0ocTutbiKiClSWs467oXjxFTh7vaN
flcp5CxSuLjHXFNhYQ9VYklInPCOxP6Ss62dezCG5re+z1CBRLuhIG2+L0caSY/VT5MVZJ3SXUxq
R25M1kKejIkh0X1kmZM8dmoDcJ/KpgZPHdbeCZICdYPSkH9EWbgbcZAWtg1TrQrVYNeU+56wIg2s
+XkJccFLjmc3dCwCYYJjLRbJIgO4l5oaV4rtH7RbTonpDH3aQUA+qQZ7ST2EtZOFXQFeRmbVnYfz
VEhccCN4suuq9Hkzp8Qdv9rNeOPa9VdeqD4T3MAn8EDAqVv3yFyRNCN6DsR/6BcL4p3EBCiWxJ3O
WWwrnTJvPdBQNHdt4D3Axo27Brp75TOIxt9NIxiAWe8fm5U0M7SfGB/yiI9cpkiSEm/BG/Z0YG2p
iA3DprgacvArjCIj+bwl/RRsXT7ixvS4SEvP/A4/jzxpO4umyl/DOhNlbnArHvoxzxCc+lHph8ax
6pE7aMRBEa+JE0lSpd3U69grCAwwIHjq4nTA4U+Ra80QArIJUD4BrJn7mcNIl7cHUtpPBssDQHI0
wI9TAPF/04mXgduJZQwCF1Bg7EeGMw6ITeyhZbgBUaOKfVrDyG4MjDh3cKc2BU1JqaoY69TMYKqy
hyHVkxOW/Z5R7CtPW+lkqSpRDVLddowQz/pxgH+/hR5mVFQTxwsux73IQfvRCKsPqhEnZfYIIT1n
RDMHo2th6NSbddqY9IRIH+VAF0f7FOSoGooibnDwTRo3Ye9tpYMCjpSzRF1XYYTeRyoL2rJcvrRk
ujMlqisUNV1UYrx7tcz/y9R5LceNZGH6iRABb25hylfRiFY3CFISYRIeSCCBp9+vemNj9oYj9ahb
ZFUh85zfPuS+OBWOLll2zB7SfV5TbV/hHgs7YV/dVJ4hCRyONEEIYNGNoWMXKnRhpnaGu9k3YPyE
dfYlMPwNPI27hI9ST5cwZNoQ9x4oCfveeNKsluViKDuOn8w9NZXbRpPIkM4PfnM2uq05O16qGMw5
AIclOGSbPRwWOQ2MMCg4U49VzExxKbXom4U+BLsqU6E+lNXJnvrPnvfnqix5FE5+TLWm3Rdabl6V
2KJ5rcvTMHZxZvSfkxqohcEyFnZuzUOv11moGSfWyPXNGggI8jrDihzWy1RyAI9zpj2yXhYH4bT5
zh4rP5y9hDoN42Y24tgG6xwO7oa6y6gelfsoNuWEcpx+MlfJcHLzm2OSV+Ys35oz3FgOYr1LGHtv
AWWEMaqpr1E3ZDL41o1BI1Rruwumay7tj7HvvjyRr6HauUuK/mlMytz7o1b+kVXVB99dj75cjnLl
pHbbF9k7f5jGngW7Jxf7XLn/0vGQwwx8dnzAR8tO/Gx+G51UD6l8vvR1PzEp8EP2qnmB4jFCbyRB
gLCuSOkbpv7U+yxX4YXIDXeTU/6Tdfm89ubFKCM3bW5dSpPGWgErByVMJu3ZHdik+6db7O9xNqAt
ab0IjbQFr22e1z+e4nmqK/Vu1DQNMDK8TCNri7MezbUyIrZ4GvjcOi6Zy0K35scUgfE3txV4ovEC
BMbnjnN8rvskWwj+W7S8ThDffpblSq3fyCU0kQ24rtKIZq9LY0CTXuivU6vA9/X7g1E82I9z23Sn
NG3HcK7SObTK6mXypgetfirTjskWpVc4BaWzK/3ZOaa9/qsSzRsZOEDJqrsNIh2jwS82Rj/WCqkN
VqjbBFxk6fRH9NObR8l1BMh0v/xszpX5V9qI4Upx1iE3pLvD5GFxkcxwKIQ17qRWmdHstKdlzCmQ
nY2foHAxkkEChug4vGXcCQi1cVAkVZLTH422J0G/M46OOUsmBDVhoexvZh21G/Jv6KTEWnz7wfsz
OnekxZ3sYw4sH2NiS5Ak6FE2MJdq3v1+LW+SKfZYLnBwDbdLqIKU075iNK8Cld6Kuv03benRVeOV
yqhduThvE/g53083hJW1YFkWqc9RnVKV40yRqtvslubksuocYE9dnzpx/ogNUV6rTDr7nn93QkfK
T1tfmtaI9aL/vaRajHJ7fNAxwofKrv4tOnCCLr5S1lOGc/XRsZ+G/uiCYsDTJyn2usMCVh4HRR2V
U6GuA1h4lLks5a21Qcub67keU+09tcTOs0ZmsFQrTo67vNvLfA68tQu1Ni92uQAC7q3peTWLbkdt
TBaVdNGGExTsZZxfucvJ72n93VQQozV9T2PxSn+neNYb9qssE2/9uCz7zXxr/FJ/0POVJpN54JIc
eU2qnJIEsiJxsqMC4ZSQb3nP+prO6wNodrHf8i97AE+VgxDRmg8hIro3r+nZiVIqzCGM+ZCZY39B
cxzXTp3gG3GLafnWSzOygEDCKgvcuBnyX6nJgzMSIB/yevu/PK/6O/poCfpq+yir9OyKzQexPfvt
yQRWDPXJuyiz/FCrBRw8/JoqR49NQ+zaotce7a2g9kEyhttr+jyacj4PLVF6JgRAMPrYJYdw4CmN
qDdYTrlSe9uYWP9HC4igbeud1qGybraFTVDIE+qREkMFHyx0snXES38K3BrUz1hus6efXPnqte2y
M8TmhBQOcHhmAciCz7A0T/E0ZF7IiVXueiAVX6K6gDKOe45fO+2+7jxjan9YWVccULOn4ZqNu83W
3nvvHt5hVvcx0aTmPviZ8qA91Kv2ajberZJzdoZ0X8KmYUVoKuth0K6WlKde6ruMTL++U3o8Dl7S
pf6uqZuwg/MLXY/Vo/ayF8plPipyg5iY058MWGYxuefnaQkHjZPFYVLVjad6dj5ae+Muwp4WjWS1
adLpGABKJnXgszRwdqsxoLR5StuA5DKDQ4g39xkjMvG7Xvnpesz+fMfUYaUNLwTeHozJKHo+bNKX
WvdqFPYUur0AK7NAsbbm4BMOEy/rQhSssezMyX8X+vSn6oc34XfICcZxPwIdRco3x/1SdDTVlrEq
JsKA0pLNYmY6UYs4z3P5gtz3mZk0SpU2hb3upLsJvm53D1u970+WcLH6mngHMUmAJy1m0pRNwziC
PToY7lktFgl0ZtnAedqyTdqgwjw72Q7sHWIiKazlIesa0LFy4+1aCTv2wWQaDl2Uc+KCPvzWNn0R
6asXKW+2QqW6ntznKhRAq2GqujZqQ3tJ5yjz5op4mD5eg/c89568FGN2CyQBLCFLgNmWIbN0iTFb
0vNgmL8QQGSnWoOptKvshZDMOnYcF83AirkCM2NMJ48ZFS02oMqawwwhDs+vHc36iKCvaapY55i/
GgB7Wg6MK/AMEyzYqseuGfeZSp83XJyh1ZMo0wlUMsDVAdbgd21XjyhNwPwM6mki1pHnUfN+u+b0
w9HgRRySVTQDaYVBbXxU4MqRMzWoIsuz4cErKyO0ChMoSX9ZPWOfa0AB7mqTAlPJz2qbL07Vpw/L
il1+DS4AoQ1X1ZbG7T0DSoRFmm6n4tvsKmPfOe2PO5tE5Gl6mvQqe5IciQRQGrRIVXY4TffVxdWP
uc/0CiMaImbz964oODfrk6Fth8opfjKLW1gvgOAoVaZImNOpYBVT+eQetm5UbK48/H09V0RQdJKt
Ay4lfVzM9Hse4Ms8SqjCxkUSUGXbukeW/7vUm0QusH2+00+nahPnca3qxOXjcFJSndrNNk80H6f7
MhVhu7p7z8sYUsgn2nLzS2qSB02HfHFTIwLxW7I2dueRRmO+k3X6gwKOLBuaPIF95WvOk+EYTHme
uZpX06ouedwK53cFM/2W1/1jP9YyXAydahCAy6QvVRBLa0a9ort7oQooQo+DRnjmLWuJHUSF4lha
c5wf00mU+xWMK8TP+cLEb3NRuzPvhjtEro2eqiMFCYJJ8R9rtFumBw/CUePe2i4eu2SS1QGSK/Ls
YZZGMwAysDQqqyf7V2P3Z88ruRv5X7X1TDFjHg/D8K71FZuY3aEDhT7S5no6OSuq5aChoigvn4So
PUYm2FFYlmTxOyMxgknbbecNSN6vfUixtkRrQXx1KJHlDIEY2YNaN5rSQpzG+p0JqiH4eD7VBA3E
RB+wsvjlblu0Y9tvX047L2GmM7RvISROmNV2/YHV/qQJ88ZG38/BtWJ5NNzsD3HG3IGaSlIX+UHB
vUeFsVGQIgD+FeQ+SqjO5hNJCb2y/7Fyx6MBgg8U0mpPvftRZgaW7RSVxyQ350Fl1d61edH1It0F
gwNo5v7KawAh1+tasg7QZ03NeNAlN/mKHGT0tZcpTavED9o5Wf0lj9hQm7irhn9d1QOl9TIsMljF
AESaP/5hTH6bGEKjlcKftQSlO+NDscQ+fO9xeOlE3l3NLjiKahjiShr37nGHw+RrrppHX9lUAM4L
y9bALi9cnjYgzCRweFLEmKPWaJS7d/L+ii5Muyz+Rz/22cUUdDHlaUaMeC8fqgUdR+D+rcfGO3nD
+JUFv/IWNTOyUv9UDa5+dfT6bRv4XBaOv6DPyOebHWRP+QDCMepS/yjN+k1zzEPVdcTDTDC+3aPN
3BUt7bKFTMt/RRPnvfs+akhSJiYPHCkns9vOunDKCyFulKF/Z07GIJcigCtyfjWmxd96jcpgKMPM
dTsW8/nM/XOpGneKdcFZXYxD5Kz2z5CTtZBXGy70Uo/6oIs0p5hvjYMZuW8p6ZXL46CnZei5NVm4
SiNbbUjPnVyGo90oqEwUAJbz0Eyr9rUKIDI/Y54StZM9qWBf+Bz3EMT6SQzFfMoHAhospRI50ZDn
BadaGtTf0cfGJP/uNmDHWztF2jbdEMHturqlikoWxKxlvQ4mjbdrbkCEKbDadrpN1oXw9eaJ8I8g
NNzGpfBtmUCctN2gsXaIysoTOw+uk8dRbmmEOBUkmY2j14ey0Ypj43/2UIznafWOGHvL6B4HELdl
m7ib9kMKwKOx5vuFD/ZO78dDucGztQspF8OG56XgNpyUkYeb6fRH+PpoWzbFi+ijiGuz3TScO6F+
c1z50VyZT03Qcw8IIXYVoVOx6H3zOo4EblQT3+q0k055WBwMKIPLGIDcvA9dMjvKkpl2nAiVXZW4
lLWpdiAJFNi8Ep//sgbV92pkY+hK50oKDYF/s49aCow4mu+orCbGDXA/VJ4/HXNnfdXJ+Rig5kRW
gIv7QZj6ydggOaxK7bsxSlpMcxcmlpWOjg6mgtWnEwnqQhQoIiqv40FXT7k2PcIbm3uzL7+KzX8I
gJ2AaCjawjFzMWX73NryOkpR3EvDEZ9UIKeu/q1U+bi2mh4vbHwIi1kHdasL8cIUcarL62Yzh2bB
cKMq96yX8uTlNvRVYNYXzUlvKKWerTzbt8Jl7HK3D8kb3ea6HgYf3n2XReDfazK0Ncu7Nu5cxIg2
6OW4r6rTKN6mabv1VR+3LZiUuQyv2nYaZf7GMTGG/mAmExTiqRmpBnUmaScKDw8Hoh8tw9W2g1NF
M/LjWA5cY+t1MrrPQrMuRVV3CYTfyzaXDXlx5HGsJaGcwvvb2yV6OINBtwYrD+fa0yMEIiPKMPnu
4sm/1j33b1n4hAYPCkleir4ms+ZjQzA6k6q2hLkb7JFWIi/W7GfHuVRemoXrlgL+dvLQjvVBF929
2qAuDuy/UYrWLCQwcEwWF2mPvtZDCEvSh3bRPjp6dfCH4IvhbAsXtwtgSWrERgxdYUbLe2RsOqHv
tgetp+00W6fWpFm3UNrmv8ottEMxoC8cgs+lv2vP7sgpyu8msdmeJKK8Bh0Ml1EDI11L7ilPexxI
ZXQVMsh8C5gbuceQEJwsYCTgRo0c/eGdllQ+tEHGmOr5x3VzgU/QwRTOWiEFou4jIzQrg2VbM+az
OphytJbOwcoPfoVUse61P23uqbA1u70qnTPgTsomwI3Wo6oPl6V9MIA906IJItk6pI8BDpwLv3jj
zW9Av/Q8MWf7eXHIa2oUPVG1QaQw0gfWjzhNOXnLltB2Q1X5HnI0jSHDo1L1VEkuBQ+pXZ/r5epI
5ADu9q8ujCvn8Rr3iDN5Bn6L0XufnC1K/cw65pLdcjLKJBv7nqm9ZgLMf/l2RsodwTJ+7TwWnW3H
8wjp1K8IkYR167XyaZ42aisXCkhQAaUhzdViD8RT69pPOjbuI4is0ePIgy6tNAbpCUTYmFvYqWgb
U+fm67VDdwJcc83NMeVTHWplOuzXZmRARA9lpjMPvGdeSmcp48nNdmxwL0btf22y+gcFU4aT1kgU
JBW5hMaJPcqO2sXyIj1r/vaD++IpyqXJs8xDSM99nn8FNlIE+gxh8it/4hjK5KF0rcQ3gOW2unsA
Bp9Xp98PVY22x8JIZgk1Jf+kZe68ZqQp2zVgK3yJCcsvRWiCIsL9AEYE+sBVEzQkp/C42iTxRDqQ
mpt2CfJz7tA5jSaP79kuxlc3Wwh4zTm9e9h1bUmfSryHR/M+nNr+92CpS35fVwMU1IknqZHQh7PY
qp+it7zduEy7bTqPeXrLOyTTSFz+NrLdw2d+MpghUSI7a7abhglyBE3rn1RZfmd3rIDriGgeFE1x
OpDClQc3s2BvRfYD7yO2OglUUYL8d+8CmFFP7WbnDMDjWSYTaQVr1Ew2GgWzrQ/2/J4ORZqg127x
US/cQUFzqKz2rArG0hoCafJ0InqyfgpraV6Euzy3uieTbhpWXFb95xpAR3WrpkIrmC4E+ySjBu6p
WQw+s/vWQ5JDkd3bm8xJkW62cKXP+fc6bm0kPMwVlpf+4UF09mkRABBWg0bwqUCKtYqfvvO0OG/d
fW3PD62vxchuz1ql1zvlyGeuDA46cX+7bCN2O+vP6hEMxmLDzosCXdkKtcdRm+/cs9xe6ymX1EQt
eejk+cdqk5rTDRNTmUFIvv80mfk/mWvnDQ8LShTvp/FCZ+CDICeJwNhu0SqYrPOKyyGG9g1C+w4i
680fu3ka3mr7H2Km12HRL+4CxqEaB6Gxn31B6S1Bjo62lL/JmmJUVRVS+14UiN+DMZ4XAaNRpiHh
ZSIuLRdNrTgDQSVZ6vPQDM5XkDNqYkc6lKubR75WXOs7ID4ROLFbJjnwLqkfMeeo4lLx4VeZe9h5
G9+wowbaqTM/bIP+m1amz3HItH1jKcaLLkhKhWStdd1vAXm0m93tfevRCShQLq1GATuosmVCMr6k
mh4IH3w2Bm84Oh2qK2CgDhQsf0vlsDNQPsUaz+eYQr/IVb3JGRoNa8mYPCNx/miIHw0rxxO7XqHd
8xSw66rbJ7D44laU2rOpitjhgQ63QKbv//Hho7b+Mib1u5K1FxqlR8+ZHP7B/r/xqlXxhP6GjppB
8f+VZejoLVldRW1EkXrrrOAhKI1b7glv1wTAd03nHFsqfSAF+QBarV7tN5eFFoq3izl2T1oGycXc
ajLMtNABOgcbkRBHU5RvjeATkQfdHBe+LfF+r6TA8f0wHNKcvrofQUV0neL0a2f9pRnavzMXeJxl
/tNgsqbLYHm7H7XhevUtcScjHG5FuB3Lm95Nu8sTg3YZvQxHv302J/A1WTefWiuRDM/y7zawdG1m
1e57jppr27fnbfO0cNFsFXeW5GIlGCltpQpneSv97MfNhm/QwudFklyQ3bXFg7WloVZb2qG/6kTL
cGil9Ag5roLwLRNPIUsSk8410trfjvGytC43tzc+wWjJqJbLc+Hv6b7LLr7v7lJ2cqTYrHeCvOJ0
aV49Tz2ao5Pv/SmNhqE4L/cen0bkPCp6FVfelgjtvW6aX35reKDOG3vPytOf9udyW9HIWInt8RP0
Ncdq31+aLLuLLcmUE+N0GDJxDgaG4s4yD2bX0zLcs1OOQR+EgUlFQus86ivSGujnk85rv9XuSXcV
5WxNAcpugPlaff86DtY3KjCO1jzg7h8a+Nca1siFi0gDzjXyD2OoIKBTzaRIb2y1qC76y4xabpoL
edSC5U4RQcEMxpMSVC4HdV7udfYQoyzkPmP8j2TmPueNArdI2SFa13ts0N7btlnG96QGTsr+FQAe
zHTjsZ7d737q2SfUgCyvN15wCjBllGVM8PUzlqzngk8R8/sAiri9pNQ/zp2TccGCnuBSui5wyOGc
Ml9slHM/9CL76Lfc3S1quxUdiT4igR+tjvh59hus23nwzRP1x1Xo4lNgVuFydf3+XE8YZjViektl
lHcDVRGNcuti06uGc9sgj5Xa/NAh698hGuf4006EuEHX6+uLyfuiewoxr+oN4vya7HbXQ7ceyldq
jh42X2OI4R6c2aDWHEE/1/ZoWzI0BHSQyUIZNPLbsDZ3v/iiidSKLH5mCuVqr3R012umR/gif/eZ
LKJSa4C9RetEmoccoDTk0QdnOpEbdbWzGMAa7r4P6ngp82+XkrCkuy9Wgzk9TgZLlw89Gaab2cT1
CGs1dRfPUp+mp5aDxOc2Z9N6bJz+o0/rm1sFWbLJhrl5x7Dnrca1s2e587USI2FpJOVaiQipCDna
2vC7uyv70fhGMs9scrxHwu7vOYu+jKtgTcytXk9b82ZbzbKbS15orAaP7uDOe7o9xthq/o64e7Av
1a+Ov/0alx4BoM9fvBHw2rHEIWj0jvO6HNigXybb/LVtQxZtgkGnnaZ3yl/2qhgeih4/B1dCki7G
W+7M73PfQ9sR3qqIGzz2LvzSPNM/k3tvnln/5Pb2CUZOzKuYblW7PPhpGXFS1DssRGlE2UtJuDtv
Qo/y3TEM+n9gCfSFQbYfTukg34kYnK+oIoJom8A9fI8Kers9tPVmJWZgLyijxiLKx4LYTuZU31sT
v9KZU/GI+owQ4WrL2OWkDzumA0Yy9c4khWGMi6zLuE1nHfF2iXGOoowVmaTxA/HGMVUIhFr2uzKG
UHOtEpHU8mwUgJ3ARc2ltoLDEty0AY6LojZg/++8ap5cYWfgzKCMM2mMwzqskQZlmKRtq4VDpb27
uJt2ttd+08OBisovr7nfH/vWsi8BYMrBUVD/m52HissYCCmoI6+nssWxr0uKzH4aJCLB2o2o8WTS
cPkAdUyxXmmE88iqKh0esJmKPnBS1wDJwho4ISViXN26Q4OQINMW2Cc0JhEymD/W5N9KyUfate8o
4xloMQ+RWCJEQ3oaez2Dcjtm7p4kKmCfEqMVolAwCJ9iWm1BAmEJMPdtDO7i40fYmyJMwe4i2iZ2
gWaa4WzUYK/yj8LDumu07tuqZy75HxrGRKSPRh4NaU6Jd1dohHDmElyf0ek+Ptcau5KmYDJkWZx8
ukUiWa3gvvYfbCzatR7VdWV/P6DXf4W4gVjykmkSiBOrx3wZb/nkMAXqUVerG+aU6olaxKe1Ke2T
1ZW/Zu2mAvXsybVlAyrOuVjreG3SPTuDd+za4oMGW5IdxZDUg7iuYuNjOuT6Dr0F6bNtme5Xe9TC
9i7p0ax3YVIdz7i575opwWB4WeGUaWmKROfcKoSNiSPy19kVAecqmIzz5uAK21cV53VQZJFPEyrO
OfVQIO3kMOq+yWy1p4zH0d3iIUVYSXzqociMObaxKYZ23fOgF/VznTtwwSVWttz7XVbWwRb1ChCE
3Gv1t6taLIoclPr2un3q+vM5q7LTAph+/+w/20VWPIEE8fz5x0ZdClfuK68cdmkAYCPLNxI5xsRf
wtK0/SiT/oWYW0yxPq2BMzIbSEsyf2Z58etxT2NFufdwsiE09SJ/LPiFUWW/MvTkq7vGeprHPlA/
4Hten9b2tdikBtVHUEuT95cVEaAhcyvWyOLBsP3QpUaztx1+1kk/o+9pEtctSeJ2RVKMKRPoBhyr
uvqY282BP8MSWc5D2HoWOM1dXdyr3t5VBpc9yXfXnmn9LouxT92dFuhm+SRyFLOQqXe2lAh9zoBw
1jBKWGNUrHhxEFeYzK6GFUpJqh36n8jW3E9MLwGicRX8eE5tvU3Qa1bpxf2yEs8mkQ8U23rVZPFY
6zbozlDoIY/hA+HTobLqMpr9ia4AL/tVV8I9Wh3zTWt9icIHbjB0bWfYdo/kqDjWeEWTsk9MNbXx
fsBmQMtnH/DcEfahsWMIfVdn5Umbisdqo+2UeO07X8kb5ru80NjBjFvbfemL87eyMC2XQKRaaldn
vie0lY7ZHFwQfJZ8DCk+QIAiI8fs5jPKk30TNH963OpHNVhJRvXiHcGkm6t7npjwdiNXa6QzYDua
/Oq8eJvv3PrgjcialUEUsYZ2WDEgG2Ak4Vq/wKPh079zmf1KImzdIgYN0JZYPdOJVVfJVJRdZKzf
vsnSVeCNIrBlmGAT1k+nGxpEXQNdEng0UtkhNHH0g8Ol3U44O1pA8GR0giEqN3jGsmU8c6oiPddM
mljykQDnWtwaExtYAAKLmNDaNwvlyljjw2DskA4SebLTWuKDRm6GbuqxK43VDG3miqj1+MssRioT
vSkhYV/8bXZWMpdQSJpm6qAHIw6ddWFb5G8LDau44m2pOjSNpjD/alnfRmN6ajh0+Kxte916bEH7
wJckhepqXHadzF/l4P7kon9EgKGT/hcX2jzctpz0AE4FbUFgGqhzv7BDFANGJDvJR2gNNxc6vM50
1Ufzs5v58Oj8sa2UFyOVl1Uzh4dK023ePkYxMQ0fRutbyRAUVyBlD92UXLnTUTaqF4NZL0LOn4ea
3z+b0A371PZQXgj7BXfev9Ky86ONb4pd2NyvJuA6YCruw2XxH0phnWk98wlaTj81pGPIiXyzvAlg
kMhfjT7RRS5umQFlq0T+aGiZYx+0BmvLcHeNbrbvhoELqiLGIX9oXK4akQV7Z255XwPRPC0zXpFp
1r9nFk3Ao/yE2qSLbJki4LX7pyX1faYn8dTa0zVVa3/u0mnsuGDWF2n3Guw++AhU7Ykrtj9QuYan
BJ0QCT7nqsrbU9BoMEgE+TQ49CayuwdVO6SMlP9q4RVHJ9jUfaMUB8tBXtBM8zNbz4AsYGkiXPPF
714sVDkttnpwMaffxGT9tqHFm+rCZ7k6+mL4gy4wO66OujhpoD3CYXx3rsJSc//d7MzR6pjBuRWd
fh2LINvNINspxMphwtDeqwXRpNMhzRqAcXIEtwkICApFUa7JvGnNaWrbkf5fJ6soYumCHSzGGhnk
jt6s+5f/fjUbenYa5vT6v38+aHa9x4hfHcorW9b4q3ex+Gwo+COJ8MVAhPNsK5REQlf7cbbR8k9m
tgdPHokCCNJjNQ3kYQdMD6jQsagSCRHXhikfERQSWFzw53AewbiI8msMHDNh5DcSsl4RsNUakYyq
SA/6xMytfHUkISHmea6/Uf1z1iGAE1rjvqz1hl7euu/fo+e8mE3weyAbmfnH3N6sCsJAN0Rxs5tu
e2s43Zainp6LxXNfTX//n5QPerN4sojl+O9faX3DvyxrMIHLEglDpsHe7Jzm5DmoEI2hsV7/v99y
7d203nsbpDk/1RQlZUbz7Ny/IOigYw0jl45QwlqlfUvJuz9b67KfM4VMzQjOUnOzm6wn7zYT1X67
J4Y2qDDPaRPYR2HqL7XYLDfMa/+05A1a/M2rrgQURkVvOGdjS50zTzwvrOLcLSrPO//viyLD8DyX
PqIur9gSPBNglL49HTHl2c+NkO7N8NxD0Ndm1NTDcijcpnrtcLeLVFnPatGrVwJVbrZYrIfAr/Kb
a85v/cob7+rSOAwTsVYOSSxPTfou1k09jyuBuXatxt1qlt5VM1ssvZg5xtl/7pw67Zj0078GT69v
V/XJJl7mKDaCy73er3ab602J6/jpwblLmch/p/+B6eRQVqL/7EouQn+o3zGYndo5cPYCo0dc54Xx
WWAWD9um5pTCZhqudAigrxvhrorxqbL8P/9laCDQu9t8Xwsy/doTIQUeRmKg/zVAcilMpzn0uVEe
5GTrl/++THyI/u+v/vutAQUQFkV3MADDDtoSBEihUCIH9fwarHl29QPYLgfpQyzt0UG+p4sd1ggd
MY27vJn9UKCJlv3Rtackl50815bTX//3xUv5UDf9/edtjgb1CWhE/t+X7C5PXQL9OqAbPjb/WeRR
xo6sRqQZuLaVRxipVlYBLJbVMk0XNEuJRFpyE4W8/7jd2c2gHEO9xUhEkFgRI42q8otbjwcs6RQf
Wr1z0sbc8JP/fjkXtCXjp43GgMAIY2nFyiHIBeEQxzJ249NaIb9rurU+0S8xPGlu+k2KULc3iDg+
+8tmnEvtw+xITkiCeUlfudi1kGd5emJhQ8dS3sOCkFR1F2c9r2nTxLoGOKsrU49apxEPngV2tsE5
GNw2/zEJfTGdatzKO73qLgjr5T/Tcq5ebbtPrb59tOZK03hW6M8+5xvydD+p1abtzf9qIqo3fjiJ
JUMtFwcsty7td0NIHc9qhV1Ck+iOe5BTvwm+1JIXZwfbOOTCClWYmru5KdbjjIWAsSFnjfk/jJ3X
juRI111fSIQYNEHyRhfpvSvX1TdEm2p6G/RPr8VsSKNvBOgXMCAqs11OZjLixDl7r52Vxexi2YP6
QW43COtalrm7MzIq8Qxb39LJM/R38/vwvAQ6Epy2GjbK0ik/ZrNwZ8gzinpjb80e8MCnRxtF2POE
mNQyxa+ySZrPv4tFintgGhI2+Dh9ZwJDn2CmwFQoCkB9g/1/fvL6BHi1iyPJR2gi8MdKVB2ZXdVq
Z9TiPcGZxPDLzG4MGi2iP/ySikhWq2Qw8Ygn+TnW4nDtDuFw1PHdLPu546oYzyI18Y5off2jMHC9
TnE+rGJDxyKctA8E5CEiMzt4oJjbD0PABu5N2bkINbH0NCc6aqgq+taJFkG9LeVF1qK+/730RXmN
nAL5cA4P2q9uPT2QWwyBm3525G3VNH3KUpq7xvbzrUHpR6fMuWXKQdKrtz2K4ak8TX1csJIN+7g0
03c+qPAQGFq4wROQ7dJKHHrT1N9XVtbYxyAiwtQt/Pg0FHWFXNH6TMqeBqE0e+ZO8rWWQfdWOnW8
khN1JTjYDxHVeAXZUq3c7rYgBYoX8NOv82QharT23Ulo9/ZdhuYlzb6Zg0nouCqJkWvi98icQECM
xkst+uiS8iUK4L38nFLrFtOu3QeC6Y6b9MmHRY21BuqYb5DJLYNpSo/m5KYcRF1svRB2UJrz0K3c
ajf1zc4azGUBbGVPNEmDWX9etQs8Mm3eYaIajVXiOPatqCx6wr2qad4ShN6iBL+kiDwvmEh4La3+
G4TVtMaGgNCFI8KKkXl2qsMSXZKjjMUTx5SkbnCjrYejlEYX+buj/VpHg1y6LratbMySU6Vl3raO
HEqlbDgSw8YZZSwZasXNeEncd8yL/TnXbW2ZAlAlj1wTJ+5C5YXvjV5oZwrR7tXUWg7V5b0bXWNN
w4jaRBLnmMmxT3ZDq8Ty+bUX6dQyXGt+2Fpjv1jx776l+LVpTJeILqD74JUzEEKyToTY5LKYgy5R
HNUMeMCHahz/Lj4J+IV2xhXROHyl6Uor0e8VapywuFoC1Xlh6gsUYON3ieTDML10Xc9HiaGFEzVR
2h34ahIsj91KMI/pSYFL9FuuNb9FiiyrDExxqqNCp2Ks7RejSs4hzmuEWWAbLKyrTmXj9vCG5AA2
IL9NcZiuNRQ2KP0xGtii+eOUJlos/i/Po55n5xZixK7OzEdnYDtSdY5fqOj8Y9ib+0imTxsyjbwO
mIkkG4gzpE0Zn3uYaGW07iOs/wUakwUWMmP1/GB9t3uYeo8Pvsqmoy9Hc4t5MqNKc8w1C7aPgcjj
CBy22ik0x3xeHGiD6mo8DRYVWCx9JBOq/KUMNvmAQ8BzhWpZCzdUwH8MAY41jF1wJZOD16Bx/b0I
c22J42iiKO4xQIwKI3YYfQYQLl6KgAY2xZ+zdzifLPXOFDAfuMAVnkfCrNDxo0OUdHWVx4FrTjzx
zBSnuLBXIk31w5DSIS+hqg0h4ApBS5CMoPR9DCdY6Yr7wE2RWgReK47Py2CQbd55WU4TxqNMTkTE
nL7W7G1o9d/QcGAOq0PWEM+GjhQ2aJldQxxCRonrUQ7TqZ8vQ+OqQ0Or0/ahM3COdsZDPLf0EjO+
SHp3UqMmCpgMXdno1WLQZX0o4+xbCqPsjLskP+RofRYKACs3aZjRq6s6NlkUFDZuv22q1HQZi7mM
7oMbsB9I3oEgr3I++ygIcG858IvZ1PgO3MA+d0Kqe07gqqT6ey45Q6gOdttU61ykV3/0m71t9jQG
w3q46H2MnpilaNs0rrvV0L3qi7l7TDuMUYyfJas2EeOuDcpThR7ggQRcW5b8rm1gokOv81xu80ou
0pDiQ3VxcyIKsOcslr5kLDwrDE39OwVNtUnrKaQ7JWHpdOMJs4u2LX1lbzCAOI/OZYGYkvlMb0cc
NmW4ktKItkYqV2QB7ay6Cx+5T/2gcBcXsbOcqqg+qdoKN+ZMv/j7yoeo/z7MKyDy3dtkG9SYIwcc
0BEhoJ25xNOQB1cxJre8LoeVPt8yAiPHLp0fmmkXbkctqpZITfwjP1Ro1pNVXeUx2AtUzcJWLRVf
AbtM+Wg3G5qCkW4g0wimrSwRfeN8Tk6MPeN9UOUfhUWjcghd8xBnMj7xN3L8rUrrojupv3LSZsAM
lL27OOV2uAVTjv5gcNwR5XzpT8E5huDlyfTU9Z/91DpXu6B/odOpDDDqXZ/3nGOUYhU7jXP2eys/
hLrxVsfGodcG/aNHULVpWusFE219tehUGzBBz5hzaY7NeBuZZumqqopZxYtXJEOBLLLgezaNMJy8
dNq5esWdyg1LQzAeTs+fVHga5M/ZCzTJILri+pI3QVl6kwmqvio/DmSQIfP5X08jjwPMBHYtHTKO
8YO9jpM6O7Rplyx60y4gqWpbPZLmRTYMxjgpmLu488ybUNVm5HB2pou2VVVcnuKZmYcFwT86dbuz
nJqSB7bFKu/qBLxekJw1NIIsZ6vJHOWrXnTuEdOPXEb0sT9H4mzY69aZl8u7S1d62zaYBWpZlswr
I/802m11NKa6u7lxke1davmF6ILu9rxUwjwHevalp9Pdyhxm3qwvnhhuqT/5R5K74FDZKG28sTxG
sjkWsZ0f67j17rbsN8/NoJ+qavX3u9oW1jfYZldD4+sgmiR5rWyC2KvAcFdogQlZKdpkb3o2SeUA
oNA1j9CJ6nbplr19NNoUss7AXT3hfToWpWBk7imKP+h5yCWN/BEXk/ZJ95OZhS2DrcyneOlnmKmq
Op6dVHVweV6kKYJLE1jjoU7qPUNXfVUQl7WkgQj3MzIHxBpGrN2586glEv/hCSR6okXrWzhTxcAQ
z3RciWmlBZ621rooeZjWawowDoW3ZD+EFtQwJd0ahUszpawSSujEEsdWMPKJBXt1TdNpjMPC34Sj
JjcOi/YinL/TeGABN4DAWEvKjjqo1WGKhvQ0zBfZpp8sCgNbTpQcS6eoNl45Ye5Gh/E6UjW0dsuI
dHDVpuxbb4ft5i6V8I+twQnQQnp9UHhPF9H8L5mzCK9yqu85oLmjbZK0FeE2X1ZGFu66rgNkg3hq
i2QIZa7u4GOn1bRxQAAhfTXTWy+tSxek9toOvXFT+yq9eUJeniCohLjBTdTp4zFqEW0VkeVsm4SZ
gEwVjLU6f6/aqg/2tl266CqIEcmatDgiEgtWnTf1S42z06JsG8IZ6ZzmhZFdsszu7tieyu2MhkE6
ZJz9yL7T4lEv5kQvI4rTL0rf/jPBm9RraQoQz2NnhaakiZGzl5ESYtZ7f+LRrE9NWJFJ4TG3Yr47
7XMfpVlWi3AlRre6WUp3tjr+zEMtQ2AXY2DSedeWWpxn19wn6kWLDYBdtUs6w/zSWxratCnTcPV8
iMGGFS0P6fM2SCsQICVz0IK2aCW2Jl7TGc8x7XbDWxW9bR0T4RT4p02ksFJDO+2bcFMd37yw7IJ+
qIAtdhk223jQ1K1rIIqZAU6PsvHeTYuyouG0tyL9DXXCrKhfmkYtT5Rr8mSbfrQfwuxFVsUu8b3o
NuUieDX7kA1IxdpWpEgGCzHVJAs2FSh3m3m8K1etbkTfUJECpkCgeRkH7UcslbbObDu/9U64fS6o
GtjJRMieBsS9DAL9KJ0pOWmhPCN1n/up8/9lhOmEtMF4pQmEIVNrqtcnXalK9703WBdISdYJLRic
CccKzpYRMdv3mBajSm2q8WbJxLwm7qdva1Qvdb90DE3u0qi9CJHRsWr4NzAQMnTh9EJLhRDCUR3L
LJagI/UWk8VdbzumoHNXi1PLgo6JdhEtgXWln7Bg2t+UHKe9HeI65m/sGJTvOdf6q78HLSOvlxON
AtwvXrCt3XTWbHpZvxPMLY+D4bKpsU7TTAbXaE7fxwmsxhMD1RrerTT14Jj5dniQKaV6oOTeCNKv
qiW51o7RSYOQVWs7TToGtoV3NfwoPnuRDoCDo29tdIAZrGmnPFQ5COOLVc/R5fDkthGv8FlNNZNC
3NhrVbnNCeLoe4gB8hLPF6nkdbDq/FDBEzGDfms6qX3lBuhBDM2NTHx82aFSkpZjJX8rowC3kPTh
y/izxc6xSXN+p6a301HIdu107DElHM6xEdp7ZdIjg/kUMAcV736TBTcgSdHH0qTffKxqI90YiA42
WQw662lFzsc8PLesa2n+w4Hu0Qi0lUslIvf6z8OssrqDBZrpL/ks0TtvWzLGxcmT+ttQLvO2Kd+E
gfbW1rRx3QJp4QO11NLSG3dreGy+KkGWXMwFRZdUASiCGNdrVL7pwXTQwhhVWPoyK1YvGPyj2/OS
jBQEMinNI55k7Q1x0CLTb1rjhD8BtjKCDdSXkeBN7LTE3olioM1mbcM+oH8E4wqKALa/lZ/jzZSa
V60LrfP5XEoa7tPYdgf/q+qL7lBXTfONCTX3qvvNURhPSzI0Xzy3PEk95Bxe59PGTzwL5XdV72y9
q+9pvhocMZ9TRv2z0E0+Ly96uBlDfkd1r0nS7fJJA2ZXIQlwQ1sdWrcK2Hfs8cyxK9gEFng4X7b+
AVE4ZhwHqqGp1d/qoO32Pvqqa8ThmOhuD3raYE3HJPL/0KmaY7o8SGssmizG6M9EF7poh9r8og0H
u9crsCyAljUtZTZENawtNMs4WRpMj0zIH7lTTQ87Mi9gVq2rQNkvoOL+fZRikDVFWmx06ATfpvxB
C9X5zG2dZuqQ9htzUM5nS28I9qT9Rj8Nm6r1AQavWxejY74QrYoIi/H5EYqBt9aYebZR+mlqY7Wv
MfGsctb3HMrPi4YPavX8KYoZFD5/6mn54c/t11aDTDm2I+P+vFhRjWLQQcU0P9UObnqZ57K1dBlS
Vs2RYjF7NNmk3yJ27DZWAE3ZwamW6xHgQKejE5svkwdggF50s6SmuPcy0zdWwvwfjl2BRAdLvotm
4ITEyFnEFogG2YfePgsngswDTgRNbzL/1fpz4Q4nMSHotAzKoaHdcziNj9ZcTVQ9xx6vTl4lxKNP
GCQf+Iw1igEQFREJsOdkpPrumc/vUrDTG7tCwW5CScEK4XwR/trfOkrpMvhN6zG6Py+Mba1dOL8g
Jze9m/5ncLB8RlrQ3W0TT2JIx/6OapnT5VyVJQN8lUIMZCPG2a8ELSw9dpVcK8wE5N5av/pClq+d
1q5RywGfTn0PepiUG7yNNxvlmZN2xM0kxWrSva9BZfnJdILyY2W1FFMIVt2HbHgTywGkQzHfJEVS
3TleBT+7jnqshgOFPkFtHbvM3qqYyT2KA4GMmviTGVehT2QrDxqmBeW4gj6jBQFmsvmeBuALmhH5
R9qBG+xQDq4hr9qnoUR/njjVtwR329IMv2rUzMeaCsFW9T3X8f8+6+CuUBdoyBwAtNazEG+Vko2S
A5fu/sC2jGzXQXVK781fdwOZrtXgxajpHYTGPat0V2ZHao4jI6ENjFhvH87dMjGFxe65cagIiYtP
5b1OteLQpf34zdLzZqkIYTvidl0mGqRmNekjez86vcnyEJ5jLD9gwTL497/0ClBIP3j1q41aErJJ
djQEKchEtcgq6Bepjh5gHAvx6mBOWseNEpvnw87IYajV4gUMFzxEl2m6HQ7uz6rsrpHZFe+9Kuut
0lxk2HUTv4bu+MNUwr6oxM4W+M+sSzbibsrR1OyKCcneqi2GdJ2M+plZMM6QuS9aFUrdZ5AM50ae
0+xA3QdDpgfYRIDJIoffEjTarsv4ODONYAhvGAEL0gvN0sb+ocfjT+rT6tGgavYmdWW5K3cAPDOk
xKW6KocFRpuicpsZ9MZpROFYniHjluJABgwZF+JI57mf3PdYM8/tJLNfCmpWYBkbkED6g7pdPBBT
IPPXUV5bHhMFB8bAvS5mGWTlJT9EQWxFRdGom0wf3DqZTp3lYDqa39bMGY6dC2TIREKHHLY1NqVZ
/cQWgjOwCPYsPe4hZMxLgL3Tvej0bWpMvB8McRGwCCzygYqNIy2WbD3hxr0N5ZfLCGwJJ6T/oAiA
Te04lbV1Bz7gqCjaTWsU0RnAUXQmYZlJ6T+PzTZ+qWla7J5P/fP886cibJipaGCVvMzvN8BsbNxN
+nT55+IoQNuO9H/HWtDsns+HshsYEogv3WgSbTfShD4OqJePo1TG3m8t8YBB2r21P2oDhSAOApya
dTPeeKeZ1rl6umBVq69+DjLJa7zoWwceaRWEVrIXMy+/btQO09dOHygtIKLYD9/3z2wO47eOQSh1
hgA+VngvRYyUxzB/Fya+ikBvrTcjZoOPerWTAvTX87yKJN/at4OzKZjbcruhmlPkzp6eTYlKh/sx
4ol5VKbW3BN/K97hU7e/ylF0SyOmmyBkkR6RUvB1kHAhO3p1z0uvD3A2ENjyhr/RFth7Reudnfmi
dXqprwZl/OF7aYHdNwp99fdXcEhvVa9jBP/fvxvc1wQuYKIM6VR5G5zpNw0PY/989LxUIKN3bIcl
O00hSuxQaLlqORylqIuVZeK67HD+Ih+ozQNt87tKfOv6fOp5SYtQcPOD2/nXLzh+8yZkda1L0Ntu
E4ZnbTIDiCvphztV7aHTO2vNuztRaBl/yFqtPnEv0f2fArmv7Cz7HFfpPL8sLCn2Tl3eKFbpDDuG
9VBmx+l7EtY7ihm+YZpevkVO/phqd1O05fi9l55aY9VmsA2vbw+bbjPi6H2Z+oI92h/NzbO6jvMj
KullEQXmoUkr9I5Nqi3SsfYFTlGWdHpVvy035ARm5M0uGJFJwJH7A8dqNt7VBXQbs/7QdX2vBcCz
lCheILKopVnyCOQoQ29ATYzQJyxji7i2bkkcLCvd/DPID1r/HE0NJ96mDS5A6kukyVZsIpjv4oNp
IJ3W9PrgzO5jRloeOsJ0XlPRqDq0Eerwk2OFjiXfph1stQ6qABMliE90kvIxgk71Rot/mkyCd2bk
ArpjMo5oheAdSKoyxn3uUW66aOYYbmPoKIEpgmYpjrqpbn7fIGlSYbksRrTVDTdI0fszMRBJsA0h
fiRZe8EQ2VyilkzgLMz2NLp0yN6bu/QrhuHzH8xBftKiSMjycn/lc/fTahHlM+JftqKG28HBcF0p
arYw5IzcB78H+t82deYSfzBTGiDFdZdXFxxXMI1p7/nedTS1GCCm6+51mewjC2QJA9DykNrm1oWp
snTrCkTJcKKH2V0zzGtFbFWLqpwajKmOgY4wC9eTzdG6RY7mCQUQE8OLjCmg2Ml+BD5tG5J6GqQQ
s/XTGj995G+LXBfleSyRKgdW0+0a7Mhpjy2UBuRhUFZ2nxqWi4h5bmnRCpst8J4V7zs/O6k2P1WB
6pcNdfpiMk0oGBF7JP231Ugej0/iCDU1gN0iuLWa6Z10AkZKtwWo0nHKj0qc2lQzdCz1YRG12HhD
B9l5W+xjoW+LgeATy1XaprB1sD7RQLgZjJqVDY1+2WTVd10HIJF2FaAXo/TXvlXyO2htauISOUm5
DAM0rBKV9CBN67umd0vfU/FSTTHwYKH2GUqOXRHh0OzMW8js9s0NJb6LsaXXhnTddBAt2o1/QytM
83smik6+Nkuv2NE4BG30pPf2VWdc6cGkW4aRCw0k/94vomjfVdqq5kyzcskZwOgFfm1KgYCMvvsZ
1sQIWyaxt5Pl7KJyFYZfPr7xhw/hsm/LaD+1sAIsl//lBnvgIW/wKASxWKSz7BuvjN1gnwJCu+py
Jzn1EBnroKFdiumoGltwL4EzAG5l/Dwu6mKoUU8kD+gGTK6y7jcYu+9AOEYQimazKavhOpSY5DCI
pjPHUqDMWo3O8OlaIWTExHFnlfPBtZM3BHvWGuIZa1FH4drbXxyi1oZh/5ZoIlaenChpho01JWJj
dqqZh6TJSnIIXhhtaWElyza62fkHv0I0mQKMY9IHbhEEIaO+iSLOzN4SjdFxbgafOFRpNRZf5LFY
G6c32quJjtSxoCVOZfOF49x+L1koC8/cTpP/EWeYReuRQaWNEfMwRMan5mCjK6R9CyKRYZrDgK2F
1lfkOLzTofbdo1G6yYd254TdvYQqTFmcbpIan8VBOF5y9TghlZN3Ehz7v5ths42b2FkTsBaCiuL7
ZlVfyu2+/IQpJJkh7bILyMQox2oLWuBH6OQ/BzudQSAzGAnq+jJEzXUu5lvB1U2xtuHJInrp6j0w
4I+JbbkjZGLdOq8l/YOrGUPgDwxQC1DsN0ZYWKco8hFO1wMAFRJr2ABYqowSso0J76tCpy1HHBF6
l6YLVZAZ0VskGXRLJcufRMNcIlOWN8jq9IxjAEd0NQBF1slvNYN9JHNEuriiWonaQYJt7xtdaw9t
L69jbp1KgQyeGdHNNeCUW94U7RtDRrO8e/YrU3IABUVp0J1bsqkWSYz0W++yBwk6eN798ntXocMY
K0yg/tRVq9Aw1lOdWwfoh4ie42MOenxW81wGJ795bROtSxkck0r80Wj9rPO+3CV9qh3q0fUPkluP
ps40rTDw93R2asqOokf43aJGBrz+RwP+CPrLO1aNG6FJ1z/4Jn1UEdxCtHMbV8JBsZRwuNX6HDwr
75gS9aowUPFZBYo0zYYn0ma/Ya7BKoyWeRVgphYGuN13VQKUTbP2Jak079D416rGaY1PpFyiKkWF
ZDPB8BKQg0PvXNMKIs0Y9GjgWHc25k1T7B30mIJH7aGVNBjIU+8Ze1Np6R6TIS7+sD7pae5dCHyK
1r5LWIP1aAMSICCrnyeDe03UY3zWBu3PkDbXEvfZttSJjxh78afM8w86L+ii/ORP2XZveT19qyfj
YoZ42bHolBbyZyrCmXRqwr3xOGQnkIzr6nNoQNO0ev+tGqVzEApvWs/zGGvh2qZUjJPg3gmL8XD3
poJBfKPnu8zh/nCaHRP2tdNH4sit9QLQh1NGqjhkjRgKIMQhnt/Go9YfyOzbunEu9+CnT9LpLxL1
/wGdAlxwPzpk3kBCRYDTpNGq/NBGUbvJcr5LCW7UYeSc4VfZJenlBiPD7ynQb01XXkVQGGdXJYeq
DnYyysWHO8tDkOmkyKWj754X8aIibRXzay+9H+Q0rVjW0cwZtHAXhRbFm8H09Ysxvo1iRFwanmxH
R5xYsAYbJhYlw0IvAj9d0x/48PCu44beDVH+04PjE2uts7abjIRxg26zUTRb16DyqLReX/pjgL6s
IVkad/PZKjm/5+CgZG0gF0Ey0hXZFy3C7tI1aFstMhRoYC292Y6PyHIFn/U+SeIvJie+d5jA/OE0
NT/zkhCJTFoblenbMg2++3r5O7cH1ExgEWi9w4UQ8SXXrWTHQGGRaFtNa2nwakG6NvBfbJm03DvN
eIdSF7vFTyMuv0dD96scbJQ1WHI2NGt7xMzjua9BxDpp+QdH3p/YzO+4oXAiMBPYuQMVYdd4jPe9
qDyIoS4P1EyMkM8V/pdF6UH4MWvyBRAi2huXWcVrORgfArowVu68XtFdTn3A23lS+FiepwfiWhzU
Sb5LIsCkYefe4xRRtFd4IJmAUawNt0cEZqMgs6122ZTDnrj1cekI8mF8CsFHbTE7EDo8y2GVxNjK
GV3dIwEOoaV9urTt4NjUytr3WreVylnK2p1OdZagrqo9ebVLurfTNUQk+7vrtTsG8HVPHM1bw8pV
zwBKQ77ytVaXCpn9lEL5lZ276f80gSDv0gLq0KAiKVAKN51X7ksDs4o1hKdYFVwqooSxx074tc4e
xdWiSTryLUq5qe0MQKOm/3CDUlzLzNev4LsbVwt2HgzJg8iTDWoqSp9xeg8nCKO1lXzH8qO9WEI1
+wCxy2Lw5UfD2G6V+OJBA0EiRrPTHUoTezcqF5wCkTgOd8mOQS104xIyiW8O/TXD1ZpljXnguPzf
wp7BkJXMCJUm34C17PcVXtQ4INVn1OmCwZiLMLVrNETsHqE6MTFZUF6w+pmvsiiPnQMNazBXqHsM
EznvIK5DHsa7PHL2nKU3ReoxXGGUuQsSUhSK6SETn4O8Rc9x/C8yZcW/okINIj0MEuwdTziGDflu
/vX/Iz0L4ZUDfg+Ddj2RNOO2gHPCxHLWLok6TL/QlTjsiIgGg3yteKtRN6MQyFv3xRjtn4FaukZk
MjRDeZJEw+X/HURn/F/ZXq5JoK60hYkdUjKC/c9XByqGs8/Y8OoC9o0kHqD1B6l/b+0N5kLeSuVE
GzvT11lijQ9hNigbog9bhGe2HW2jSqh6dN9OWAcEaBZWktygs5xpO+I/9I8JHw9e5PK/CCWzxByQ
V6RjUORz8CVdN8/VpWs4jjR13aGN9p+vu1ZEpWdpC3rvOTCBQ5tc8HujP/NGeUKnlT1YnH5gJc13
ExXWX00MvBz4YJpFchDuOQbXdk8frh432ljLQ+966lAP3Ro1UvJqGclr4I3ZJkA3zNCq3bCKt+gd
M/2BxVF/tBi7NAWDbsKsTYoFZAS9coE0pu+dbnenNo97vMTKgP1ghyu7AQmKWQkYpEWcQVGAF/Dd
6ITgOzsGxTSsKlwUFErmuvWr4ta0Qr3wBliAu0iA0EpAX4pk1kUk6FCmeh4dI7iHS/RzNtbJPmLJ
HmDSNHHEqgitbafAcsGQw/tUla7Lp2tDZauwoXPWao5dDpkoicQ84IW7WXjtGgQba4OReIcAQyDE
WZC2/B0GPidD28aFqc6TLMKtFY7BMkytZoOevjrYpQaDf748H4JRf4/RMW7+eSoN83BD7+wdVgNz
sSahjcYmQR7V/Keef/75R51QkmNAbozlT+FVzpcqxwJsGO1pqkssGAVHUwGme+WOOeNNxkysAcav
qlfuDcH/opqbiXXQuy90hwj3EMDODU4/SdeMQNK5pAruRGujzMfAdnm2vkphjnvRISUJaGSsBy1P
KcFbokgig65CgTf3eZFCvqFHtrZ4peI1bp4C0krl7Dyl/VJxl+FDhvRB6GVxeD60kug6Mo5xlT4c
pix7tI1d7ejV0kfVLlNDLtZkGufOQwoKQeyboBbcj6EJsV2QwD7Cn14OapR3oy6RbrgkPYCd8E/P
S16lQCocBdbUCrVTphfUxHpDcgx11r3uS/MtAqjoafH0MuW5gaBwMlYBtZQIA+d74Bk9vi0QKGZA
Ro8xMGpqqn4pI5JrUjrezDhR+I98Ft5k3YzynLiee22Mwrqp8eIklrax28Y7uAOCgr5uANeacuBI
bZsH0migvJf1eLoNfCtPeJRrVM52AD9A1c2GEYjfLiYnsk4N5zJtHpZi9UoPTx0mmy0dmOk4aEF+
IVCsYnxYfwEdJcvUyRo8GeXSqHpxGEwPL6kxag+6JYxF6YYuaVHGNKqJU8grMSyT+T5p5rsjX3uB
THck+RUfXZkni4Dxllln5cMCKwgnYyJKYQYJMFHyTjYGiHXPck6iVgUZn4wxwLr6N1cAvrA6A3sW
HOtbGuAWKPLCWYVyPsNEKbQ+5SBkmzK1dJyhPhjYbRckL6hMQZetXYzUMfoKxrHRYXSD34odAnXK
eJomCyUvrHrDqAjKkMW+ceN6b3glpTndr502RuoS+QovaYGSjKByJibzczHrDfllWE9q5XJUoYRG
AepWFZ+rZh4dzbsQNJfwasvwhIbil28nA8PsM0WDdfItG/lqmn8yh7ePjt8H0I5qDIGJyta1hSVy
5Ozpz4mwZmlxPNFztY5I4doOWY4AQxNfqCnGb+GMS/eKzIIt2DPAgRGs7AGrMWrwDCkVOk/XC//g
2jV2zC3LfQZFctWz3CzVqMH07PXyFptTsMMye3RST13NqLYpVsvkrQ25RbTmUFhZekJcGG865eoX
zaHN4dZeejAdVLxW0Z9NXOBYUk1CXYoYss14SNw4/mxngPOYtA4xBoKuBnoH7OhoOQy//fn0ARH4
Oi1i7YO4gQFG1cEdEQXBj7Xbd9S+Rxpu3s7LBmcb6c2fLuyye5QO1SUXurNoTLO9oGC01mNjRie7
T8ZdZ3SfRUfno+sxCw/OsMowZo6+VB8q/xZZSHYDkzNG3acF9QkEzLS7NHY7T1e0Yotdo7u60jv4
oThHRKhcfd/S9mPu1gSKhAvdN6kdoGZdqKWYyE2cOkSfa/jf6m6TFe38hs6jShNjmkaYAv1/+buE
LXSKe6hRTRD0h3q+WHTQlm1n2GtoJuygTiV2DNuy1wk6987hwEE2EKWi6YNmSg0YQ6Ax9xH5GCuN
dsFPjYxwbOhHejXVNrP9aRmMqJXo8aO0zrKzxbvwkfU+QFPfHw4Mao2/ib//nazufwKj/5Xp/a+H
/+O1yPjv36nd/5H2/f+XAr79KuYAbfXvv2p+Nb/+J3vnseS2kq3rV7nRc+yAN4MzOARAkOWdpJIm
iFJJggcIb57+fqjdhgR5hN19BndyI9pER3fXYibSrFzm+48Exv/+6/5fCoBLKtLH/7MC+E07/My+
F20VHKuAf/yf/pQB1//QZFPVeRlqhmkomoLW9Z8y4NofhqJq1PNYlBgboi7y3/xDBVz8QzJVS4VA
adD5h1L43/6pAm79oRIqNlCNt/DJgAr+OyrgmnYq5GwgUMpvmJ1mGTVw6hwXyrNI9xJSpdwAj59A
8pCAIJUbWEAZmauhLK8jOSl2MVQnYEgznxlATmF9GQ495w21b2iyRZOthp2LTKbAoxtQVKJY74Jf
fQmlufEZT8iFfQ1WalaJyRCd9BFEQ9VLA3fHs19At8y25PR7a9SPfdI4k1ChPjijqzQFkR5/+Iqq
mlcexB+wFIBc0c05Ntckk7fhDMEyAc3mULF06FjmjMmSQvimJeSsDoKWBEkrmpFaPmytA4wtfYZt
aTN2S4G/VVN8tekgciETOKCae3DVdnSq1H8w2uyOChEoOoV8rxNap6XqLkqtvdHmXqxoO9Iat0MO
On2y8nu6o91AK3k3keyw2cochmjLjIh5+bk75MpI4TZlxVmEuEWU16VdCE/WXCIIBcIxBQslpYCk
WJfJeBw5BVf+jDY+0Md6KIwfEiB2GJYSSbSJ1wA9K9/BOskcUKK1I2L4ve0p9AXNQJqAlnEbNa2n
AO2DjfKLYrEt0LAXa4RYQcmcVzU9rYfJozIA5JBosyilbNtaFAR0OAtEUguEdUmWbJo6+JG2Q+3C
EOR67eeyTCI3ajaSSu5v0viOxuHetnL1NYWMF2X0V1Zz7w3ZW0cNfxmG+B2CHjwT4R6c7w11JC+G
lk7bXOpf6kH/jNoCyhWTL8NfAV4fQDCNZQba1/q07dvmJpGmH5Wf31PjtKuIN0XTIIMhdKn+YgIz
Tdzo1KdUkuv/AMjb2zyVDo5hvOiD8kMo4OUR7iq3kmh+idTqbbRICFnG4YEad/R9DrS+0XjBN5En
GleqDEhBaapPpsgVUvFC3AKv2uiW1t74jUx9BS+4ICJjFvTGp1ykS5xi7k05mNGsUk1xcdJTEFWR
DZHBaE8HQmtlSfwHyROXWtSNwZyLwjcpeZWzKofbNs3l8sgAyIoEyy/cVuo+6C3XJE4WjSPdUtrh
qR0kbUPhTBJAA0AZhpDS1OGrQXqgq4MgQ4VD3TXtplI/lZSR2DTNf1ZG2WBRI14Tv9O/92jINH9a
5ScFxsxm5F2Q1kFoi632WW+LF7GjXiBT/Kuyt27MIXlKw443PVJ5uIWAGV76w80sUKMm71pPqW3X
qcF2ghsh4ahQskfEQdZvu7z+YpJjonfqsyU3ThpSFhQJ4y7yAwgpPv0uyA58QYmdKlBBdVV0D2sJ
ju9Yd7eN2ja82NubHIZWItVEv8DQgbvbHnJlq80/OzbTN4lybWCcmQ366GvtK96gIKAY3qUi8IoS
Ojudle9KNuluS+X/BhzWt0CKr5geZ9Kit0RG3YXG5QH4QtRSi74LTIrTmxniHYwNJV8oYXdompt0
zA6J6uIbf6I6o6Dst3eCrvTGNn4rkjaHcaC952mYEnsZIGLIUUUel27NYLLuibe+VnIuu3WS3II7
lq+lvt43EwFqlfC43oyvQU8jbQA3tQD/rNcoNQ5D+hYDAafzLvwS1lCfUlrGXSrOvtLOehXJdFLO
Iu9Z90Bx5FYTym7XEebQgeUjGiFwjozTzQjkIqRfggnijRUJ5MvVXr0V1CC8l4Qq2cXGgXA6628z
FNeN1eoOorsVU8Kr1UoRgKMdoxroN9OJoAzZq3AbsR025iDRQES9SRcSBevx7axeBbysl8/NhFCq
6vtOqkT76hBcBT6gloaIBhp+BO7ih6FqBbsyUceoe7SiK14X0lRQC11fATl7bMmbU4/ZEtIrYIAc
fo3NQKvfTBMBDuf6vDeizvxGuJpKr+A7986Nb0SPxdCQt+2nl1qzKa/GGyIJ6FOKFCnUtpCCcxWR
dFuDaJ8g0i2WEEqzJ1VBU7I2rhEjQFS71IFlJnl8YwsVknyuXnUmGEzQcqUuPueWbjkdIje2X4hf
pEohwEr5vHHYKBlBZQGfWqqNem9SNdtZ4oMeg4FEKAo6oOg/UWVdbaTpbYyHF0lqZfLsKMkMbU8L
Q5y+RkgfOD41MIBspy0nECoGPtHKhPT+fHJtVAXiE+gm2498KEUSKTwzKto7DmVhp5XRjZq0tSPw
mPUp+SM1BfZnguAlUG/vJWQqtKiNtuWB8O2hMTeyEcw6YXSNVH1/p4AzvVKUTKbS09yZmQmtz6Rs
wdTlTVTnJNizPr0XUjqu8E9RQZLGa41uYvgxsg347bYSIWxQLn7VUp+6kQ+UewOIs7tHoi0PkdXH
V2FID5ylf4lDnU5kOEQeCkx7+WD94iq4EwuyhHHx4mdwM5CBRuAMZost8eqzZesNWuW9HoXJvdJW
kMcQq2iF9kHz/R/TjFhMZNeaWi+KAENLbfwazDRGGfgACefpE/02FCkf9vAYXBpPdBpiuUlnpqMG
3DGq6UmMwD0GM/exBwA5iXq29UFC5qAhMzTeLd4fFJxQJ1Xnv4qZImnOPEm6VckdVTAmZWCT8dwb
WiYU8BvjWzGTvKEMBrs4/KUBqjxQNhUDrgxmgqWpdLc+SEv6o2+KmXE5EPWDpVh/tfwWvr0IMQ4B
gqcUNOaHK/r/ffaX8fDzv/72XrQ5hNCnnwEv4WP3m0jm/+yx/3ca/Kyit8X//k9nXZL+sCxDUSxZ
5fKmkwJv+U9nXTD/wJcgCmoSjJtjuTr/1d+9dcX4Q7RUXTFNqnl1MGrSP711yfzD0k1JtST0FAin
6uq/463Li5AsaEmR36cpMtFZSecJcBqS5V0LcOzQ/zBvdY+wiTvs8m1x2+x6L95aT8Wtuu9sy2s8
g3zLXXkfXkkPwda3j6br4c8I8P/J2+yhiPKm/q+/LQPDispI6IBUTM2QVNFQFr9C5gzuDzm5b2Fn
etTR3nfNJvCGq3LfeTB+y03orVhUTkPRZxbN03EHppAr8Zxtb5zepcfLpfILgO6+38a76tZCGfT6
9xaXE70conVqsOkKsEkDBsPuOmq+Rnq0NomsiePo+nJI6uLdJUUdsRl6mzbapnOMbWmHW0pstvr2
4Gn73w9m7YOp8285yo8MyMYbJNIRBPYqKgHt7jvMIgNC3g5SxS5/PKjcilyfa2Nc+WzqIoNwMJpC
IaGCsKsNdcnmTCQF/7VyoSXuhIeae2bN4uVZNXlrQ7szoBacjtSUSY42IAX/PqvcsU7kGZ7siNdr
i/LiEuE9PT+f2ffSYhfkCMYfjBiVZUt+qLOvOhSulc92Yfp4j+uWbJI5knVxsQjDSjMMXwKHNy8R
YRPyVNv4jrppnf6GoOCz9LBikIDDck2SpJJVWYa9SIHPYkh1nzepNWGwQqVLfoNoCEvaVje9gyob
cAc7cfLbbGWrSZeGeWx1sbl964C2ooV0FRIxLhKAtkBV4ob/6JBgvSXHsbId5mk7ymvNO+94lPpi
jcAAFvtqAuBLYeoO8MSu36pbeVfvVmbz4rhknUVo0oxPrvF0LeZ6MPRVzuo/mB5Z4m23g879Rbxv
b5o7OBAPhvN7g/LZ4pc1jYtGlKlcgZmizp/3aJuXvL2Q+Zzj/K7vtd/yZ2A5k4fiFoHfreBSlfxs
vpo7YU+rDgFOW78jFfz73/Cx6k8md/4NMgBa3q6mCQnm9DdYvmgU3C0cnPv6s+ymW/UhfRZc1Wkd
+oFsdQtsCSAxGdmV0Z+tXVnTVUuTialZGknWxWYReblCbWwpfCG/0z8WEFHS25XBLTK5iooNWDui
LBKvMxRr8UUbZSwHPzNpZv5YqdDmfzY7wOrbYpvfFl9WrF34nKascDTr7ETJMBa7UYzMUaGCMNmk
N+lD5voPEGLs8gU+jb12bl6YPJMstWTQamRycC5MxSnFVW3E5IUggWOF6xyJQiWwV0Y0/5nF4jgx
s9jpdeabVE1gBnz+fkycgOSka7gIetqNPf0cd4Blvir7fvfvnzGydmJ5sTpCEdFYGBew91xCS5wy
OTeu9kS9vVs/C067cnSvzKe5uNx9QxNi6EW05wkq0N7bbEZdU5+wMp/zn/nNfC43W1FlykQvNK3r
LcS2MfVUub0WJhHRTLRvUGGPmusRPgdNAyuf8vxL6orGZiPSpukat9/pNg87IBwHkbWJig6l1XNh
nAs6jfzjjw6FmJVxzvvqdJxYMxX8b00m1aMt9p0+HCYN1jLS6Vfg8+30vroXXKigXv5Ei9Qn9WnF
3vnnwx5wdg2vHp/fXKwWsYenGA/ZvE5RPHEawR6+i1+rL4oX7rJ7gUCjuBG+mu6K2UUZC8cLpSv4
LZpoWoqkmfPPOjq/haj300igJqfb1p+38HDdgZ6hBzov7fnk7LwssbMvK0bP3JiF0UV1SkoCQOti
xoqMzrbb1x7OfKjuQUU7owMdFM3DbuuvLV350hQfj3Vx4hy0CEVdP/3HJ82foY3IqHv/bK6Ac8LB
tyUbdMW9eD3ClH9WPMme3Q+Sc0iS7VfmQD5fX/hvpiTxulLNM1euUZqoqCBVb4xnaUv16k7eS17v
KDZiKE7srVi7sHdOrC1OwUDL0GXOhBhdKK8ybgLEj8RPhUW4SHlIKVru/fsO4srIjGThTWm8DUJp
l+a91sC76lY2snRx7Nyblmjq6pykOl10TdDBp5cYu3jFWt9So2mTQd3W+8AWr5UVD/PCYlMlyzSQ
7la4aD5WxdEKz+q4lALdQm9cuutVYMZqtnJWXFhXJxYWyznM1Z5jickVw9sErDzScRtZXnPtLljR
FPy62dMSxTMvJ806gf5CcP7hTeMoW8WJt5lnvkgeRMhtbhuO4KydDpdMqqKkSBRZU421nLo0z8Al
FLx6NQExjpR22FsfNtLv1+aFpakdG1nMXp5Kuk72GyOh6JbtTcGbUKJh+FA+GfKX39s69/uJo6ik
HE2LmAm4rcUdUseEGkMDYh2KUB9+P6hofBx0TPf4Ac7a2rtsb153EuVK8xPxdKXToXdohJmQByJq
JmrbtEfsUrrneVAJhCNJv3vG2tFycUaPjC42ux8iSPCB5cMnf6SWfXwzdtKmuNX3+c5/Njw0sr92
t8m9vlJ1eGlfa5Rg/HO0izssGEXFpJc/xlcV7emm9hJP5cYUPAA4q+ESZf5rixuaTLaoa5QKiqS0
Fzd0GpMt6EvKgtRHw6nd4Gl+x8Vb/0b9enhQdqiSwNHfvks7aIb384tLcpEEdpCgcxVb3oQu62yP
bNrO2hNW3eIaOrq7st4uXK+aJvGQ5l2iaATQTr//wUB/aEzI9+bQqF2Uit3kmrCLU+2SW/nh47oD
c3hfr71vLy0BXpz0I2mqdH6tR/QayL3IFFROVznNa7VXbdKXNoU5JQ9sku5XxV6QPfRgvZUhXzo0
TB7zoq6a+L8fL8aj8zaeIiWpc0x39BK/DS/kyALXorLLmezixfAkly5hPtTKMXLhmAfy/C+z851z
ZFa1KKMPSloZVJXIEj3bA9Wh/8uhLVacZkai0h8YGl3H0WeagwcntBtQNG6+k35pJHQc4Ny3a8/M
Za3x7KSdjG0e+9HYKiUlkT9iN3/VvQ71Ly/z5tZRB8UQ+qfp2N9YjqJsIDGu3ToXF9LRtM5f+9g0
ynFagADyR+CivwVg+sVyiQ55MphPDwfxEwkgBNYRuXNWZnuezeX+5owmKKQohLLlxWkyZf4ohirM
A9XzH6UtydWN//CuUl9g7gLn3w8czpP8L3PK4v1U+/R3CPMC8j/N9yvlqU70qf9aO8YVBEV0E1e8
Bun8JYVBnhgioS9JVJbRA6pQW4TDgz9PS4rwdkBjvHpf3K9eCJe2pKUTPJfmK09dBvWaRspoHuQU
Qr7yIf6ab1GA3PTv/nayR0dxq9t2p7z8/utd2o5HJj8Gf7RuYvKPqJ8wafQr24GKqh7Cj783IZ0H
K3Tt2MbicIWAVsnlxLYQdoe96gZX/q6+YTfY68GKteEsThfwwYVgzud4nH0T5Z+ier8ylkv77Hgs
i6MlrytdinIMzGEe2Epu8k3b1gToARLSF/eg8S4Yv5hPwnbF8PkkmiwIXSW9JOsGZJvTDa6oQpjK
wMY+4iNU4IQOies9Gkyg+Z21Q/rCSXZqbZ7no2UxNuao8QaDZHiju6iA0nNt58+QOx31Hmn11/kA
DR9Xw6Jrg1ycYhZFNrSWfQwSDRIkxx8RafbS3SG9jramvTKl82I4Pbjm95wsqrLB3U/y7nSQYFFH
qTWQ6eq2NEtbW3/P25L7loc8Tvp/cOGemFtutYLgYGjR6bYZH6dt+STt1GJrFE74q7xRt7FLvrq5
T721T3l+ppiqTNhXJzFJqHB5zU902pbZPEiVlH7Tf7bgNTfhz99P5bn7ZFKPSGKAio/5n4uZ1KQu
mQO/UESzq0rGUwKhmcbtNsm1lY92aThHlrTF6a+3tWEcUiy1/aepuWsjas/XnLLzA/9kNNrivGos
K54O0M43/dVhL37y9/J9fsezY7+2As9Pq1NDi9MqowAz1JB03cQjnMiHUf30+89y+e9Dh+TdRgT8
IyB/tIuRtBksXeDvV/HT2Nz20dff//1Lx4TGoaTQX8WxZC7d5s6gjY8FEXFhCfeIQ+og24G2UlpE
urK66+9pXtoL+1Uf4MIqOLG7mDgaaSSEiD6+kO81D9lV6CS2+QzOcYOukCPv2i/qyqNpzeTi/AUk
PqoQ09i9sEgk8WlGK+Thmht34QA8Gdji3M01ShXbjAlN9+Vd9Ry4c7TL3NQP2f3qeXRhdZzYmkd8
tDrkQp+sEV95I3qjDRCmeaCwy2l272Zq55EtOwePDsWVFXPhzD0xuogi9HS4lb48D/DGes2d9L7b
ETl9gsHxKeDJ93tra99svsyPRigJdUv16bw8iZmherkxze+F+PR7IxdiB9RvyAqRF01UrLPUmnLQ
fWkY6IpHtJvIrLaL3MzTncFuycQeblczsZfWyLG9xRRWknxQgURwPPF6b/bSzsdLzMhWVKvVAfKF
oxCHQ9SpJ9ckHoqLo3CgdTQdAsbW21Rpi4C6Rld8q3mjkogNPA2lg3QjbsLH4VGpNuJN83Tw1h4Y
yyZJnlVMMM4PJfLGhdh3RyGzFfkIfx3e8fhpdNrOuXvD1TfV51k48KV2ekd2Zu8fVQrNrux1j+jS
Ujr+DYtJV6WkG6m+iTaCD8gel4Gi1QyF3pW1dGl7HJtZrNhJK0dLn4fabSlsnfs9nHAb2Trdz17m
cJq+/N7gpTPg2N4iBKUDcSo6AXty8DLGn4y1U/Pi5kCVTKZ/wKCLYZk9rHk2QsxnARnPInHrzyFL
h7zoqzDaANX5YmvVOZctygRUiIRSfLG89PQ21MWEvn2WrOklT/QPfC9uaZemskRDQNNdW56zb7Pw
IjWevv+0t5hCX8oyPCLsqR6Yh53lziUDoODWroYLPtZcS0KdGOlK+Sw+roLOMxQRO82r8K7asLeo
D27ZCPp+fJ9+lT/02qEr8ue4embPV9tihDgPwC7nDJQuLZ8eVp1YsahN84wOjkzwDjUKwUZbwctd
BNf66zWf9cKUnhhc3IJlEoP21yQuifhbFX4TjV3bPw4HHql4fGw+k4KQ3++DS6tGp7aFJcrDm5Dz
woONGwXqZMgYK2dwVFtxom+C/e7fc4Lb/Ze1NbNmbunG5o1CW2GHOeW5cyZnjofqX5VH5Go28RX0
p5WL8EIMgwwOo+MzmiaPgMW5Yo5W2Pkt9ua6Fu06dLpNso93/0lli3xqabEdOjhyJTlZ2nsJpMMO
a7/BsbZLTmiqteXNwV7dGBeOZp7FRG0tItrmWa4AidCC1vBxHhuVZJ8iF97Ic2ITOaFIyLyOr4BF
r3qg8zCWe0InQaESy6Sja/msAvgR5kWH0eSz8ap+tr7TEPrS7QLaMey5znJ6AxaUPKtP4bfVE+7C
pcw2NFWWqkyWaZnu0UPuCNS55gEPBO9n33fOPsvXq1N7wdU4sbS49Qp0ktNOwxIV3XZwXXpIgtia
p2/jq1Vbl06Z41EtlmgZ+3FWpwMUi/uOPSgBWCe0J79ARQQBaUNZd1b2/KWFc2xxsVRTU+lNbf6G
jdPRO0wp92YQHDrFqKPrHWAGNAmIL+Qf3BXDa9O6PGwO2VRNA0M1b80rtEWv/owo6tfBarXJhZMG
8ROSaLKsGqqkLC/gxtK6gygi4NhR20Ko6uMTKrcDRQPZ1nL+g5qBmbQBF2HuP1Q4cE597pzWM7KQ
PtKqV7edMxv8Oe+J/DMKK/hlqx/xfNmc2ps9qiMfPxR8bWgO2PtHhWDgwul1QfbvGy/Yjt6//e1O
7c2/58ieUNQRdFTs0YVdUbknuNpdBLjI0ex11/dC6PTU2uImDHLVzzsp/fM0zR/A0HnvrVPd/YVs
5LnreWpq3i1HAxukrOgPBQObD+65lGZ+DfrbebcDkNr+J9NIDlIn/0ToYHnfyg26i1nPFrCeJ0e3
pR1hg5u5GDf+tpYdP/dxLQzoqmqRU5aQnFsMTKNVVQclvZnxcMB4/eTrymAuTN0c/SCCSHcAyf+F
hTK2OqHqgnkNDs4EUo7ie4MiGRmNbqre1yrILu3pE3uLg6uFINvyIuKtw6eiMUz4jooA187gIv3x
l5zPC7sMHg5FIFx5Or3Hi1UfGpA5KS8NCIn5HlGeXe50u/EBujP1jYG5WXVYLk3pscHFwrc6A1kT
tIa44+q3eT5Lp3Hn2A6voNVDRF4b3mLtoxMgJwC+g033Orq5U36bH10h1Qa0djpIYznop6QbnkhO
vJG/G2hkuPFVSXefvbKS1n7I4sK1wgbGFCwihg1SPbyGABluzB8D+Z8Wx+awR6FvzebaVC9WL0GN
MlQEBp/fjC6O75XlWp9aR92KO9QEfvwnI6SjnDtCpyFmGXQvIlkUS8AbjBC0VYLjSxX588deIXPy
PbWFtXDu+TVvKexJmmJIQ80dN6f7XwEdmhSJMq9d5aWEMHmnuvE2uk2vS1DsBAxnr3Q1IXtxVnn4
adTQERtaHnBo0cOPKSiZbZzkjR4OiuUrpAM+o2e/kx6sNSITYzh1Rxnjv6wt3xODYgZpTyPfRh2h
J/fTplwrcL44i0RgZFXD6zWWBYh1CO8GYTWKs6vBawrBNsV8P4CYWFkfZ89czQKJhRX+jTzXslBd
UZNB1rqBjlC3uckpnqp2wp1gK7fRvnd4b3rwD3fDWpL37I7AnA4nbC5XpaZzWaNiabVoBQnRIxMw
alDEbttJa1fe2Qx+2LAoHqX63VCWNU2V3wxihuDsJvrVuvS1b+pbwEi28TjHdz4Saqt7+6JJlWmc
i/ess7KWgMyPqNUS+uPWrXx40pLntFvLiF76YNzic5CHArSz4npyximfkg/WOIgo7aKr9D4kEo8S
2XPvgBOgmUAU7bUOm4sj+5dVY5EHSkdgLIg6B5vAfy5DiOhfTf3q90vx4w13sqk0dLUkXpUcG/TT
LT+YekCiWZ+IgfvfUlvb0M4TPcF2oKQDhrOj3Wne4IbXnSs6nYf27HoW9iwOwg/QqfsFMyPS5bN8
tYuHAXlaSf+Fxsi21F7YDzfKtvUEKBAbweW+55VCadD4xQofZTqm1nzds4fmh32ShvA/yCIt93yB
BE/XhNov1Yt2yaPlat58AR68cK154sLXZKD/MrS49oKhs9pRVX/9mVSnYZhqXvwZwUN6aUdQy4PJ
uf/9151vteXHPTa5uPUESJ6NlOi/jAqF9Bco2xuaHMAVyJuVZSRdGtwcKMDz5GihcuX0/gGgmWdJ
bfzq5M9ORPEbfvX2pyffl8Pz4DZ/4WF7HrXnux1bnO+mI1c+zJRWF2Pjl3ilbHNH+sK/bqNPeBJh
saeybDu4mYM0Be+//XgF3WD1gXtpco9/wOzmHP0AMxaLsJOMX8o91Zt0o6L/lj0+mU5yA+P9LneL
5P5gR+sb5tJUA8+lztDAGefQO7UbS2Mg++G8Yf4svI28xm12c5mEuDNd1BjXffFLQz02uVi6xRgh
clPoLF368HY9BzvqF7uEFND0WO7n8sXBW3faLlvlGsGPotV2eTSB47XQU9F/pRT9+tI+Cq7qr1XU
e51frFzIl84gcELQhijNo8Fi8Sn9pimqKdJ+wYDf159A3Xr9fv0EOLt/gSDRFIavRBf13Et1+uGg
/lKBL6u/MvFb3r616ePvN/v5Hpz//nxBafyD9bHYg3lAPYtcTyyM8EV4nVt8pu8CkXrhUbHL5+k2
Wq1TO/tCC4uLPZiWRSbVxfSL4s+5KiJtETToeiowbpVsxfn7KHk7Oct0kRydhAcImXjugzmdvUYY
Y7hM4y/REyH93JqesVW+33bb4Cl/mAM+hQfjzYEATkrJLjwYp1txq9ndrWb3N+oueRZeVub77B3z
8YtoBJ9rQvic8+wcHQAgOacgqPSf6u2wDXYtv0G5o0PbFT6yWGsv/PPwti5LZCjnHIzBzl8621kE
Lqlq1J/dtribt59ChwZ5QG/tRjxfpjJ3IRcx9qjS+3iYHw2Lls0yLerp51Te1ypRUenTyryd3bis
UTi17GlabKnzWuy2xmoGubaan/NuS+8jr7gJdxQ8b1fjL2fPE0KC8OaJiGjahbxcCsw8FDTzB0pD
u/HTnEEmj0uH+dxGszZr51EsjHEj0X9JhJ5KkcVqiJXQ6qai/MGouk3tzek4boKr9jm8WosHyh9P
ndPNcGpsERyJgtCH54wbmnbwjloFEsjwNGWFLHawOg3Lj0MbHFkRvGbBqMfVTh+qrtQdAJd+lhHD
kVshhto9xpBLf458qkbNbKMUIl98kJi2cbgWEFEPdA+BBREljawdo17+pg1W2eWIPaQWMn6DIA/9
ABlngMQI6z9MgI5NwlQikxeXOp00Wm0qn1FMjCYwh4qWqQYSSZMFrDAbTaCwr01flBRIm6hFopKi
FnKJ2pweabzXHVlpyug74p1hjRSm4XftVyBtA737WaiAva5qpc7dSS3l/FqHZ0j1ZRJXLd29QwwC
Rtmgkq1Qch6osaTRi4jbEn1tIZkmojs1sTBE+7BSJnmk3mUy6muSkodqT30sBxtIdNruLAAwyC5Y
qA20aYzodAAnPQUUE0lGKMB/V6TxfupVesjsKK7pidlE0SGFdlUJeiP+iHNzV/MhDru+0/zsS+iH
6GcetIOYZAiWUbO+Hw1TDttNquW9PGtEj0mQbBQrMITtYUrF6VE2pUK+G7q8UqxNrYIgQoI0kLSX
kW+g7tQ26atns4WLfV/pkzQRzyjqZIjcVBNU7bBJGlWFLJbEchtlNiJyIuQxMlgDQiZjRYp/1opX
tkJVwnHvSyQ7PKWZLBkxjrI04X1ZIZw2cHFlP4CL0kapARJkCS1ccCWtAOwkgq/HP4zKDKUHtIE1
82nk/yCVGzGH53Ov5GNi4JkZcOK6Dhz25zY34kkGI47agG3A8TU9FeRXNu0mKGNNi07twcrKzYDO
XktJhoh6qAtAMEj2jRBXYPQMIRkblOG0UU5Q7tK1QKo8vdC08B1kM2KqEZLxh3uxP3TxHZQwQb5T
G18CjSX7SiM8jRF/ba9lfC3gTIJk5aTQ+HIKGLtBRCknSgG8ltcgJTNAfRqywAIsvrpAgyj04153
kc3IhhuLionu2vQVuftUkhdQnTwL5hhinsN+hepep/4hdjOEErqteSin/pdZa5raeaYPeQvIWcUs
83OlFtkoDhfOpibso8eubjvfyce6AcCK0JjyBapSmj6nRhFQyhDr5qRvuknPSYUriSSHr5I6pSCR
QNTFo4UUEdRFB/WE6rUrYzg9GzA/os7lWMM3vWlNPeV8R9EAuaC8bqpoj0qbrN/lcRtPBQEQlnkN
Yw6084+2bKTDXFg55HTU0/wF9hBVmbp5RhqvMK4gm1e5dl+KgqBGj6lIqd51EkbNCA/RrOJxeMkT
WUMrvjYRl7oLYhMZXsBSVYpAfKRbt2Ko5/pd23VGjKhQagW/8tgCEseijU1jL4OWEn9VER/jro8q
pYLbNJhGHtp0i9YyUDuziePwrs0nlAdswWTbwJNSu6H/rISiGbpNaAAoHKbc6mzTMP3JbTU1sOBk
x2JUd46CjFY+OrXBjkKrSYVmr0G55i+go0Ldk7FhGYyl5nIkGmXsFmoXxPASYw7iiNxaJHV0zG5H
Ux7H3NqGZnUohpYF2UZjXW0B77X8TzaNGMaRRvJ0CpT6piE2pP9Q/BChTgqCB+2uMa2qvtfAOQWI
oNTCkN+qCXDe27gQZzqt2GSCvFXlvjs8ITQ0Jc8FxBxIDqF0QJ0gQthUumrZW/6jCEov/hwjOgs+
sKKl7a4oa+Ng7A8RHQ4p31yV1U9+3CkTLaVoPmYbQzDKfEvvQaShaBlFbJbf3/wXPAsiUIqB4ocl
qdRaLBymaFIPasgVWQS3VjhdSatxmjNHXidBfmRh/gVHvksYlZ0pjQmXsLaV7tUr1ZZ/zi1Okd24
+KZoi3jiVt7M7VWrIeZzd/DU9sK9F8ZBEQ4DmjNudQMJ+2nO7NK+DDJrc7haL9a64O7PxQAG8WWo
+qCVFs73qFW0RGJP9Q4Ic9wBF3ORoZtD2zZFFqE9qnay3lF17vJjlf4xKCKKSoh04Ybnh1JVSjn8
Ubq6126Ezs6xG12JX7PXuYjzcD034oi7Vffqgi93Yncx2hJ2uZSnwY8ZuYQiHZFmyAne3BL9F967
Z+G+eRkdDXKxUEWjapVUifmUJILeRFRFaG+de8YEj5JEfadvabv31sJ90lm9BUIDmmXI5L0sE6WE
hdlJ99UgToIfc4TI/Kxf0faz1fyb1hlcmuc+YglKufO/rI/4fN/M9Y94/aqCdcNcWK6ydpBLgZIr
4hjKTnBh/Xnr5V3zDjj1WhXk4lXKj0jGU0+9sJJauU/PsPmO2FoAKw/nPd5YHLu/P2XWrCzOgEEa
Ihx04131H9C334jKTVQ9/+9MLLZ6koCaIfTzXpYjLJRAbjfoh7abvLW6ze8tfYQ/z+aMDBJiLISd
ybyenmhDKegHQzPe9W9zPF39zJ3c7+hqNewe7uqDuiMf6iSgisElrCWVzs9rCsJ40yCgoQN7WQZg
UqEKBqHt381v0nAd7YzreCsZoIl47OOJZlvzi3+3mvc93+inRhcbHazkoYmi7j2/6W5UcqLzow0e
KwW468v+PMlMWT85M5XXLpwpWkdOZ3cMo5x8j/E+VxmLrrQZJmKy1luypyTOszSEQde+54U5JV5A
6G7mTp/XBIwAFtuoMd7jfQOhcXO4N+6gwt5B0d+mbkcDpRM1KzYvbG7iSvPlND9QiXKdDrIy2dmD
qb2LV8Gu9ubmY0rw1nFP5896hWABkEARHRqKOBdmTF8DL1oPmPmTUWK4I13O1e3qVXBpCo8MLfOA
Fi6YPok9jj6VAQLSfvT0Uvdu3NJBCIB6F3r699XKrTWji5UCclXtSG5RnC1tqx8JdzvNcK8VwR60
sO7+QvXkhX0gcVZKEInIPJnLvEirTeIkjQNHsrWZm8kpvIv2nMpcA6uDu7hCjmwtwgl+T5QGIiuD
Kz+rn+VH3Zst+g/+zQx36rzJa8jpVgAxVk2f+xOsmiPTi1UTRWBczVxiB5redFN8Cx0aXNr3uV2/
306uZhbcfMHWvLN2KyfrygR/JBiOfMVC66zcCuT36rUeN90N6n1O328OLv5auPsLtUcX7qXjkS4D
mFXaC6nczZNseikCOW5BfXNBkfE8x9ErKPT1TXluk1ghmWwOOA4AStNPt37cDfrUitWbCiC6eDOj
p0lZaRk63xezBZYnuQj9HMsBiRdt6al6y4TPEWEizQydle90boG+PvqSSSmDHbOW8COpqUsia+mb
DwjsZXKGZ9TGHPTaPCQj0RQjt7RWmn3ZoiXpxCclCEiLNTkg810fhOQtINNbvMTjYeVAvnDtMCRE
DeZJU8mXLT5L2Eq83qLkTYRCbke7+hYqxLO+0a4U+jqS+9VU1bljeWpvsb/LDpaVECdvpYt0qy0/
zifK4X5+Fs1GI69yJ5J0620DqwNdzCTo90HPlORt9iv9YM4Kcmw21c3/Ze67miu3uWz/ypTf6WEO
t+abB6YTldUtHb2wJLWaBEESJAiC4dffRdnfWOJRNe25L7eqq+0uBRykjR3WXmsOFbrrbK86978+
LecHHqdQRdYXbBzIlixdltREkyZgcM+DZl+DkDIdedSrPPrHg7hoUphFI2ZiiSWxoehQC0iK9sng
O5KNfslPdFwpd5xHd446l4kQCaAtCWny5cqBk6jnTDsB/gzooAT55DtXhxnmePVAXx7NUMxurRB2
zpSKYXHRQCI4O0Rnl80r86pEouAkYyN24jwWW1TDLmQ007JCJGK7WhU/s8KLAee7+MEKQ7ZOGcGd
f3KuNNAcsI2FqE4LkMgFpGLtXs9r9smXdgBVMnCn4aDARVleOwolT+TainlNjzPCAHJrx79h6Ocw
5lfDLG5bW1nAt7XFaXYqof4dQbomao4QHwzBuL9enD3zuxazWpyUtqQjszBcvlMewV4Gh3kKWrAk
rj7VZ3cLA9mAaOB0wI8EPfTnrXJTFOWIiUGiuXsEooED1lD4xs3cg4BH+g4iU92aw/zFns0sERYu
G+hsz8t+dGjzIpXwKucCvwvG43a3XvP66tx/GmY+ph+O4VSmwgVLxKs1xOQFRQ8c/ewKiG4IgMaz
G6tu14o4533FuGGQiADqBjYEHSuLfTNGB45PRV4NXw1mjxmUOCCTfmfsBeO/n/iA7G3GtTtwXkb8
PKw3H6cPM01arcoEhs12RlwjrdGCeAPCpOvxwBc3++P8ZlLwjwNRxoxBE/lr+mw9zthAB9qivoy0
SMctWLUjX1w6NMigdeudOeIMnsyHkY5DQeAuD9KX13k49+NYe1P6APP8DRKOL9fx44CLW171Xdtk
afIyGxMoiG7lvj9CPSBU1l6CM28E5W6AahC5gXnVwCX4vI48m2qw5Xkv6sbdqN8LkIbSAHqqfn/E
EwBE1lrbz9p4i4mhy4ihO9N4YSZcb34LJYFfv57nzFyLCS0OPoj42gHJoRd9oz0iTYtWlGljbZz9
DBNarZrPp2xhjOFmgZsentyMD1zknAbHLlS9mgdDNhjphCQud3P37Pq6fWEekVeaG1FM+B1o4v28
T4nB0kxT1BcL1K7JrUP2prkCIftqZ4DbdGZefrxgyxLzmHt1YrUTdgZkYkYLsap/nPGB7wQiDVSv
AQU858vijjpNpde/eHfQmAzLW6ieBPqJ7Ax4puOMy17xpGY9geX2YECwiONJQdfn0giqDmqtU9G/
DI9GDGLTcHiAxDb+m1zPpAAEdHioZyN5D+72NKj24zYPkHm+dO6baK3l7Bwg/z75//ksS8soplFn
ZdO/9EF17IIhTvYvdtBF5LYKoVQe1ocubIBFxFEt/P2A/OhqZmO+WovD+nE1liYzMVIxCwS92E95
YG9cVC7QH+aGgLX4xW0Wv1o3QIHu/0aX2BfWE31MeF0dOEbnmT4v78EA1TYvcwKAbIuQBeNpCLLb
d2BGqN7+2gKcn2O02wPX6uEpwt4vyabMsa09Y6IvmoP8r/tgpXe//v3nYQfwF+iEgZIF0PDGGcdU
A9rGhA7Os4ineEKkDcWsXboxfWWD/vndqoU+tzGaAXwaytCIsC3ASD/f/MySwERk7rN7McUm2FPd
Y345e0Qzv9/KzD4/qkDjWMjEAoYMoBc4aOCEfR7KarMpmVrxOCPx4IPheg7b2WWuIhKvEfd9Nmjv
Y5mIucECjDgVDa8LgyYSS7F6fXikEhlD5ZCnMqqL638+IZARQskcDVJArS1jqYEnescL9dG7s9El
qB2GrelPUNKAs3xY5R77YvU+DTYfzA++T57XJYcw8iP5znc2aJTh/Tw2uyKiV0Wwmsj+fKf+WL6P
M1tsFYRVNWqW6mO+Y7cG4Gm9ee1dWPsq6g/KfRfo1hoGd212C5SmKcY+H6n6aFzZexB07MFkdTcv
ZLZfD6UWV+x8dguvBO1ZnkUxO+dubhBsLhT0IisXM/Qt2/+NIGdtbgunBMqqreSV+khRFjMwNzfU
r3oQFKNTap00Zm3nFg4KYbqiJFjIeTDILO2hoXGEnDc42unV31jKlbktlVDaPGk7BUtJvs8qCfnV
TEBcHr0NaLP2q1dgZW7LS82GWugDBkufOdiO/xjM2gDEi+CUrNurz5XUP4/J3JIPtxwvy9LUD43O
vKLUHksXzdXzalZKgOUM8nJG9YfFkxduM1CmrliVL2f517DLzgkxNkLmrvpobpTH5DtUNwPzR+FD
7Rjcf76yE2utNZ/dmH9PEyVjMIDBSTcWx5OZHdcGjKeXG928ywGZO2pDBbxQ63dQkF4LCb5cVXjR
uqZ5cJGWDw7gsVaV9vCefVoimzzHjjTFJJ2AcayrCErkEKt17s/PD90f05xjHnhsKPQgv/bZfgpI
6wFwZSIDMCdr8tjoYhn0oRZlEECOV/bws5dwPtjCWANfD4SDaj52I+iRJwTGeQU2HhwcqLmF/OLv
EOB8adU+TnBhsxlUnAcymI9p4btgOoGgIUVFwL1KfGU/w9z/Vwf144ALm+1C6p4opvk4blx6J0M1
mttA1Wshvw3R/KavOblfLCoU5B3o8KIGiddpYbZd1lqVLciJy07uZjI71e767crOfXE8Z8oBhEIG
aleIJT4fE0pblkGO5OTcmRfp8+yozIcFtXjPCezHubSao6Sz9uB+4a6g9gjtMsQR0PFY1lcgwSsr
UVqPk7Md0AidKs+yeVqZ2Rf3/NMYsyn/4EAoBWQxRWc9grkIXaTIVhq7Ue7cY7nj/vQ0R5VD70Mf
xe1i4x9WDd4vxKfBF7dP6zPeENt6rMMOGbh3st9kN7NiWUCdB+NWXSXF+eJlApGKrSP/huTDWcJ0
MAsCKc7sNCbRGGnImYotSnMzEcDfoTk430BHnWn85tQz2viWuftk1NxOpc3Jdh9qIzSdZ5KuvQvn
E8IQ4Nh6ZzNBQmVxv3OKrppJcGSA6SUI3meGUelDWyGanv7G5T43l59HW1zucoQ6VtbNo80GDEpL
B/i2Qb8r47Xc7Pm5dLSZ/xIv0MxMs0zNkiwlpiewdFBY1I4Ova3L0TchZKWKtUPxxS4hdY7+I9A6
ggl5mVDpZTbmWdGfXLZJhut6iJxspaS4SBDNBx1dch+GWFj+aUxlndIe65Zuy9LP47nep5TRzOYB
kunJ//Wt/mpGEBgDtQGUE1AfWJor4chksDEcfaDs1kbxKF+Lcs79EUSkM4+OOf99xiGZ24PGc4n2
JZC+pOAVgNjz2ywsBn8ZnY3W2nBzDvevPMIfCwgQmWXPzSlIFi0sRSFdaJNa3anwrii9TEuwygEt
dCVq7jdo6eBuULh69OtV/GrXEMEZuLlzD9XZwagxosmT7iRCm/tzwtdDmjK/THyJ3rDVh/OLTfs0
2uKMZCJntFC6k0391IEPhIx9iIrOCcBZxvyZiJwHPbJFv57k+yOyWFkkSdAWg6o3tBuWPVa2Uqij
KeQJPQqw+CDvugYYEZ4XcDVHPSr35QY+2M4IkoPnBp6NDP7qzL+wKiDpnj8BGBlRPV6E5ZyCmAYR
Az6C9zpnNL1AQihmx8CcJ0+/nu5Xiwx8KYoUSG8At7s4R5ZWsAZqlycL9y5/ZdBr1tbASWtDLPZR
89qy0kR/GvNdkgPlWO5Sb1Vrcv4ly137OI/5Q3x4tse2z2rIZ74bFIkdy+MZdaFYfn45R6zFZtWm
fOFJOuBj+WvpFrafSWbzopqHNOKW43zQDZCOc6GdVmjaSqLSC3+9WatDLnw7XXWEOzTYrT+5bdRZ
H7WLB7odwRvZb0UV/z+OuAh7OrdJvaTt3yudZFsOuxmXOwS9u9MCAyNq1Urk8+VGoh8UiBYkpSCd
8nkjOaDQXY8Bjfw2TVBR9dyVRfzqOIIfAW21sxASGsc+D5BRJ4NS2nBSxgMo14KhueXoQ19ZtvlT
Lo/jx0EWZyOVaL5Q0/GkeRCl4Pdo8HhggTzMpGqjAaKQPyDqya2urre7f7WCH8deHJLK6UUNcrVT
C/8x7L5bENGdW9XUq+QO9R4oPq2Tnn25phBLwwsLSAFabD+vqWuA3klU4yn55m5mG4nk8gB9bHCs
JcB2ybcqSLywWTPV8yKeLfJfoy5RgpZB0IZVjifXHEOl2dc16N0AIZrKNfdhIUr8/trqYJCDqBOA
sucgq0q1qmFSdNwC7XEWmlEihoZl0IKRvXHbx+g7CIonGXFUImnoIcfS/cxu2Frp5qv5fvwUi6tR
lQRpVF0/icccZcits83BXmRcmiigzLWb5jih8Lrmd35pcz6Outhbmk9I+/Q6bM6sFJBBJ252a1xQ
fbCYxNqaY/PV6f0wnD07Ph8MueLqpIVsNd6+d02fwIAOXTBt5gq2fKqD/NtagWptgsughICesKQ2
lhXMcmpEI1nv0wsOV9TcZoNvAY+z4mJ8dVs+TnEOYT5Msa7Mye4wRaLdKH2cJQ+5sWK234P85dX4
OMTiWecAHTFgPk+qpmxqW9wRQI6n/IE2R9bwcJzqMGUDaCI26BvzGToQvZ9pf2mVoDDrxlgvntAu
7xdjE1U8SFpQh7j7Wmym+mB614VmhiQ9qumwJUPc5t8hpOXQC0O/yeRJnWisOFbUO/rKqi3wUv++
hOBvhjYp3oclTl4R0mK50JFz4PAG2wmcVnOhvPBB2Uzuiy1HgLx2+ufDfb6Of425sOO0kLKesI7g
XNhqUEzhEJNerwoumC7+nBokHJDamEOU5RHUbMmnbtQRPNBL81n/2W3SyLyWgRp3cXrDgS5SNmDu
R22LWqvSCqujL85jXzoDuoH1U9qH5r6O0ZHSxWiFLNGgFiB2vmA7EBZdGH5+nJDSSSu/6lf29stL
/2H+i+OqaGlbo5p46qnuW+KZZCtOxZfb+OH3z+N/uHFj2bWW1s28eePTaNyaeuy1aVTXJFIRSGtG
4I5vKx7Al5f8w5Dz1z8MKTO9sRkWVbzOzLhz/pZckGgma0CcNoNASajf/nrMtVVcHlbUeDUds9RA
/FvbaK1tV7Zp0aryxzl9Zy8HWgU9hEugbkOq3Fas2TjPikXwsY2r7MX2tcAC2hPpaXRq1QgOvVBf
Sxh8NbePIy92kJp2nqTMwOX3oOLibOeWP3MHRRcA4XJkUVcL9fOh/3zzMUPwg4FE2QJ0a+nSWKhp
8M5z3589NFWgSk83yVaNq2jcrkbz54fFnakSALKGYZ711j8flqFDGYBO5ROke4vYtlHzzUPnVgY1
aDmDMrb2OgpFa+wW50uKQSEa8y56AaqdxaUrpQHtZcGeGgedw3xr2Xe/Po5fPKyfB1jsmTZMHC3O
7IkzvytAmq75eTjnedQClba/g+petNfN59MDvzU8NGgho7fMXtwAjYmuMvl0Au4oRkp6n//4A38P
e7ZpjrMMX3kl/wZLyvn+fR534XKjG92gVj+dpux2bImfGG88u//1ap5HFBjiXSwbcAo0EC52azTM
dByoemJOH+VNHYiiO/aTEaEgd227+W2bQZrw10N+8eJ+HnOxgVVn1QbL1JMFUMzVGBUnAyIN9n15
BJndRXGpIPm4tVeM2BenxtNU8Ne5QEBYuICLtUSW2jN5qiKWsDfJZh7RvCdHNNkikZbGa4W2L3YO
bEColxguiBzPsj0er/gopXaSYl814NV3Yuqu7Ny8Sp8tiQdOG4DWQQkE8Ii6uNxMUiVFt/RJL++0
BFet01f2aT7VZwMgEwgUBzhjDHNx6qtcZDNDxqmH3EkjbxJ7k6cXIPYI//lxAArmr3EWO4MTWEA1
Rj8ZGkjyPI5HbW6Afh3TsPjp/rE/kK+Jfj3q+dON1fsw6CLoYY5QMgePGqMPGrnOSBIkOpoMlEuz
wX/KvQ7g/PuI//k6/J/0jV3/sXLtf/8X/v3K6pGDSkUs/vnfF+SVs5b9FP81/9j/fNvnH/rvq/qt
uhP87U1cPNfL7/z0g/j9f44fPovnT/+IKgGehJvujY+3b1ByEe+D4JPO3/l3v/gfb++/5X6s3/71
2yvrKvAk3b6lhFW//fml3Y9//YYWng+LP//+P794+Vzi5y7f6ufi7Pvfnlvxr99c93egBgG6nZt6
oRw+17/7t/evqL+rIPdDQQfNNChVz6jIinGR/es3Q/0dbeQG4M/4hlkCF5vbsm7+km7/bsCHwBUH
nBdNklBL+fe8P+3QXzv2H1VXXjNSifZfv6Fh4tMdUPS5AwoXzF6cyVwpx1T0oL9xCovftGXTXWVZ
Uu56XjeVr+oMpNOekCXoDhypfR861WWhzltlo9IKKhSNypoITDvJFn0eJGo0xY6bWjTHsiR2SK2R
vvRGJ7cudUCpkOa5fCsyYkXgaSjQp9vp4FOZhjABwPe1ajx12yR5e5nh0vtVKfQH0yzZBbATLNC7
frhwyyS9m4pqitJJU99oz7wwN0fAprlKna3BCAgK1ZLsueXSy7xnbQOKmwa85yW3imsYGe0V6kpq
mJdF8TJZQ37Sc8qtyGaGHfaidA+KpuUqBGBt9LG7XKn2VmWY+wocE2DxaPRDRczuoc+04huQG8kE
zg8PyAIY5MoJMQFoHTSFI2/1CbXBoOsyBYaLI1hsCw0fhrOJbCFVjyJoS6h22eHHbsH5AU2SUrfS
b13pFIBiMHCChGZmTE+SCXEoSwWdY0VRksfEoc0QoQ0BmaKmJbdEOuWDMehc800tHY+5WXY/6CQA
r7DLiQWpousBSVM8P1JXrqE0rO2afHIfmKk1T+NQp9Ar9HITiqBg9bECC/1ImV8bpPP8wXSGWGoI
rExnREd1x1q05nVMfUo9F+SrOorYgUdofSuzwb6WhQoqoVEMiEJSqdMxssvCAdUQFQP4UhrN0yEw
o6WTb/FSe25cHZjVMfVEH5hSy4Je74sHsy+6WyoqfpNYVuv6k2a1SL5RQ0SceASsMz2KkoKOiL25
5MfaVFInUIZaAZPZ5KG7wmFU8/UsGfeOx9INwu2eRYVhMC3OrC4DIJxkvAXphCxEYIIdJKCe5z2C
I9UOiGictyYtGfUpG1kTILScAIQ2bWqAmwW8MGCUGdSfoH+Xjp/i1dokeLyuctGCg8CtLMsfC2ui
yLsmycZBY+HBprVJgrHunZemZuYjwU9d5JnXvtA+YanvEau8cBJBnUD0euv4Y2mSg2GCbMgHoZPO
g1xvx4NICQg/0aqt+W1nFfDO6gEymtxwdrzmvA6Kser90iqSw5CZDGLJVV5MAelBZRJldOzjwmjk
A00zhcWNIcD0QcAWhHSfbac/iKE1cQFYZaSJMWNxrjtNGygcdW/Edqr54PDJGX2rBlQVQJrchKot
N8AA4/GOokeiV90occE+5WIntpViymk/4X9vGIgMKj9reH3odbdBxsarhO+QobnivWXdFzkjoac0
LjkIXnqXA5hl6oiavO+idqgokLxuqiUbFAoESDr1Ci0SGeirQASnIIMBsmMAmDqQAgR1P6GsZaW6
lAFTKnyn6lbsRz8JWcXmQLSYCWe492Rm/wAvnW7tGEldEpDK9h4K4jbtnoJ7oUNnieXd2FPO+7iD
ac6DetSVIRpkiu4dUjAvQCTloXicSWMMgE8prwyrw6W0M5B4BaDL6YUvh6x7a7qCqv5EDeOZVLT/
VtGOn5hdljvFs6rLxnZcCG0Pun1rsTq/K8vO6v1qsLL7Om3YW5pRGU9SqdmxLQd7r1kqdyFmrM/m
zAJ5ptqYNA1ThZErZYTgaQQ9CZLtOGwtKIyTzNx1dMRHsnjPtLCxGL/X9Iq9EVXwRwF64pvUSI1D
Dl7EV7Moy+/CKqtXVLkYmmuqzp6C1FCQ01JKOR0aIjMWOsigogGokZMG8Ss5HNEEpVQb0+y7ATrO
ZAK9imJnWtC5mmfi6EqwUE/pNL1qpZTKDmAt88EF29hBlk09AlyjO1d4OdQLBTHAI29B31EZRWpB
VU9W4NvlNSyFbdVATTK3zUAGpgzPaWkqIlSSWtMDEOYabgBxBAGyPweAqACNDukhoV6TBjlzJWRZ
qZymDZtaeehQY4YEQAolr7hME5BTMMXJs3BK8yb30yKxdpQ1dR3aQ57fEreoTlSUBJwig6ccLTv3
ilBW0pp8W20cWAanToooNXGW/BRaRZua2oayMTqrUcGwVXYKChZd1YGQceZK8gdUHnJkDK3msQMz
1JNl1FUkHa0Np5LzfaYq9AEU24qPx0CPBFiZXtRqap/TwTNONrPZxs6MXpvJuxjYxZhwnwvPk3ea
xk0nyCTeiDB32tr0uTd6ZkzohDLsnBM+VSarXojoYCv6slVqf2xI8pKPlalfNm5ejP6k8uGH7JC0
CwTI59AlpE9vWg3xiQA8lkNcli2oAWu7/DnainrhDj27b4zBiFSVjNsCCE0Cm1EMrT8mrvcEcN54
wZOKPVutCT2E1gbNyCRgZUKvzcxwwpKEcMoNGuWKrPBQ1Lb9qnncgZIAwNbXfZcX8BLURIq4mDp2
26TSeUi9zt5xVbi+lubMT1N7/DYhpHtpqqkG2Af6jJscbn6kdCNFp4IA3sXPu6oG0Zt0G3wHzyo9
GN3EjRpHAzuIVk37EsfA8RVg4sOitpuNTM3sShlG+y6DkElsNyNyFxPTIBzh2eVz7jTJzumn4cBF
7h6YkaINQUza3aDn6HDC1MGf15GjWVP1ohSZcqX3KvCOmezy0GJK/WM0OVrcK08LK5vroATliDos
m+j7vkjppeMQ9dbJpUNRLLSmXTJVCFAlqxMSGLzVoaI2GU3EwJcWNwovH1O7KXYaMepN69b6TkiP
bi0yqHvi2PYmQz7GDriaqEOkOGy4EEVa64gFuMSxx7s2xENfda8ZWg8uDUd2gWqR8sqcuuqbmVWz
Knyt8Z+9PoHLXlYuKouknTYGwHJJYLmp8oRUufPQ5U0fDY1Z7MtKh1rCRD1jV6I7/YAHxt5aqmJC
5iodTECh+2y4sLKKVODxMgGdwmGOM0VtUYRKi1jvXPI0ZkJ5myoX2XdDHZRNRnuoVVFn2mRDQoxw
tJMsslBiubTqbIqFaTjIrgqqn4ZSG26Y1hWRWXF2ySw7ueKpY12ydiw2SUq6gOojoDlmPcVFp9EL
TVPYxvD69og1UY9Abrs70ipIk5U5pKPywQGaOmNoxyrMMUZdtI471llPzth5R7eo8Zk6r7+qjYSo
QQ3qNnnQLJw334UzU8C7k1ZzKw1inHiWO5c2hLh2Jly4AKfBu2XuVI2B0XXWNcM5Bo06zUYcCi/j
F2bmFle9xsyD1nv85HkJH/e0tdR8S5SSqH7DWHWTc1WtHoB/yr6TqWjamKl1+TNVaoC38kTfqmwc
ZZhpNU02EpzXKA9pHsQtNJODPMbqzCjxADALSiqm0p/6rhaBpQ/Wde/U43QwaopHRbcbkm2LUtQw
fXDzU79I7LGKzKkGU5ypl0cpvDGgzAYUVXEVdStVrT2MhXDv7UzSW5K12mVTaCChdWS6a2o6XHhs
UJmviQYNW03tyu910sjdUKR9nBLLVUJLEKhMU9k0vseEWfuQs3XmT1FcJ31mXIPnEIYxV2WSHk2J
JC6YfwaL+W7fQ4R2qKS3K4wET5iR2b3fdbzRAtsVcoqz1unCTpTpba42NoQZBr3Z4mVy4CSq0NMq
eCVeODw08sMyE0ePsLktWLO9VAw+joknECON0vQp6a3vXd1aD3jVew4LMPb7zuzwQCat2ElVaY+d
zRMEi8LcS44qdldpDdBuNm/fGC/N49S1Ih54Vl6ntW1+K0FbeevIqma+yfUa7e1eYT66advvslEd
LhqnMbdO6ipXPU7ooU064xsaUNJYIzzVUK1qnJMhgWQNWach1WSSKdma0q5AX1oprXrbcLO79XKG
Y+gIuUlE5+49e+QoIZiy8WWeoPxtTFPie5Sld3Sw6+RaKyr7fjKy6VsGLQhw4AHq5jdwbINqtJGl
lAo2XvLWChQyKMD9eLT9puMZK/12qItHpFFNiBAz5YEnE41IVU5BnbYiakyrxS3PvS4sDXt84GVV
HnvTq8HHiFaDA3OaMiwLQw0krsZxbKckizvTNE5q5noPE62SjWa085MMRuzblOmO2HmZDWqKySnJ
ZrTICAy4zejogzmmQF+Vmd9rFGYcbgTZQQIg2bWlyBtfcYYudBoAxxGMguUUeamrKgG1qJdriG9o
kdy0et/ej2huDWkhSjxyo80iI7HpI0Tv2K40cDaCXJPuZU11MK4PFTOAk64mVQagc+kuiFn3F6mm
phfNxNJ6yxoNJ8rITHmYZqvmw7EwL2DiE3jLmZXft52pw50fiXMB+my79XN9MI8Ggq9DNQ75Ba27
KfIyC94eyNnu0mykP91ejDuHo2EvUTT4btkgrxQERc8Wk1WgIFopQoNroxsSrXbuJSs8SAk4NkxK
gefh2e4nB9MypyRiZYv3U+2FpwaGJISgyImU0uhyL/UzRJUXI5fy2QLP5k1eaANU74B/ju0q7x9z
lzlOYOCViFKX8qssYUl5VUsQ1gVSkYriG8UwojqqWr6ueNml0ypG6OZDtYdORhlTMrVbSbwp7Jkz
XYMLuD2ag5HuVA6rNTcYDf+LFNY9K/FnmZX6lM3avLE589Muv+n/w9TVnG/6z39niM4yV37Hu+oH
+Zi7mn/gj9QVslAo3+CPA046IOcM5I7+SF3p3u9AA8+KBhBzBo59Jlj8M3Wl6L+DpAw5W8+1kIww
3jNLf+auFPN3057Z7dDJCSwzmiqdf5K8Aj3Fp+QVkpsAESODhfzYTOIDCiF8/UOtEITGRFGN+vsI
6PSNxxET9cRMroZEQ4TRGNJQ/JwS5zEBF+3GdUZ2aPqqDNEdgzIYYP5XdFTw8Llqzv1WT6pXQICy
2TWH1XJoZ0RWY7mhV9fGTaqkLJoatdvJQQHL8dCnu5KBYkuvJD1qdeIc3HwCZy/84vZB9tSIRjQT
4YqULg10dQIvHKz0eGsInm2RdqYwwZy/4i9rl5WyjSwEP4deDsgHFIyTaBiAzfMLt6y/WXaaKz7T
PFIEEmxlRPMhALapezPM6iY/pAmrb+hU8K03MzGXrEueh7KF984n/l3vGhd6XUVldH5GVX0DVr4K
PMHcyUPSOHLrTUpyxzyv9EkiGh/tZHRPC1LMyRQ8BXKsQEisSw/0rzBXF7IGEbVvFjWlO5TlQQwH
pcoeP8f6ZKvXwjtqKlxCd5JZ7ObVpCAkrewihFucvhazZSnLFP2tRJe2sfMmVT0adTY82Jy0Gzx2
/Jt0BKrmiYL+3inXni1jbL+LYnK3qiDqjVukSIqJpAC+FMZxo9oJQ/+LqudXPdgpoTczCO0pGSek
JsZqxKIYdu8GA9Mr0CIVXffsii45VB7KYcgnlO0Fz4mC5gS704I28fIpYJo6+Xpp2+BblnBqO5jC
R0WrwH7negjV8SLD/igiAKNwdeBal9ykjtNFuZYayGpYaZw1Q+IjvJ2eiNsq3whRxHZCG4KcOpBp
d+xn6zbAewk9jVUmKrg+ihuPYzIgXG+NyBgN+1A3o9ilettdIZYxbj2jbEJkpbLNbMtFZIJm+EYo
Rh3SXkkOKlI8oZZmZh9J3As4K0Pj3SH4yyIzJ+lTozkE1rg0etWv4e4D0iZw8X1tyhBlIBUctjkz
NkOiThdwuhtQHBSOctNrAk0UNdIa35HlJEaMJHBLfdAgsNFvjbym/gjvdktbApYC7sFXy5QGwCOm
wJlAZgWhWUUSeAdGa1A7Rm4v+04bi9ugKlecAwKD6kFwh/+o0T6SxYKyPmic1nqq1Iw5oVpMDfqL
uDI82hNX47JIzCvptGa381iebJUSFI8WLwhyrKXp7EEJPoJ3nUr4zzKFww40AXxxl46bUqHTQRhp
eqP3KQBZFRffcReuWWKhq2lABfTa07hzr5GU3UswAj+aRLSXSO/QsM8ThB0ktSKjH5Q7vTHrC7cy
pmtszXSwpKHGJq8LYOoYeenh49wLbZxeU5Ayb6pG1R4Fgd+SVZURgnfMDbuyUm9dIt0HPHXjU+Yw
doQMT30zQfrZl63TbKAqXzTgvEabYICEo/g2eMIO4QVpMDIi3yjgK7/E69rs7cy0flrM0bZIvTXP
Nqm1nZ60SOq1qn3f9o32LDsxXcOkyAtzcqCTUNWdbyUayIxKocV1x9vv3aRVT5Afx69veoViOVm9
G10FuBarGl/6wiE3nQ0hMF+Afnljmx05EXVsb5I0ya7STALvNIK+9QYUoMpWKs2wsdKsvWRuBsmX
odauMi50BHTV6DMXTid4II0nO4G6K5pBoAXppCbk99B27WvOpBxEBkfATfPi2yRrd8+7xkA9vCHI
J2j6URhtu5d9NYSO7nXbWds56PPOPNiqbI7DRIcrsFPjjMJoJjiZvWk/Ti2K9SUx9V39f9n7ju7K
ca27v+LlsdmLOQwNpsubk6SSJlySSkUwJzD+em9W9XvfFXUtup+Hdg86rGoJJHgAHJyzA+6NwLMY
vSzYBgpUsYdrboD9pikLgPM73ERQCYC0uZNRSasJG2MWXHMZ26WL635+YAAetCkpOOD6HUxhUe0g
9Y9a2AgJbztt48KmWlWsJI6mf7Qu/u5zferi/LuB9v9Gn23i7P/vkxUrT0Oo77xm/+38UTRvUKy5
zVumn/2Tt3Cq/hc6Y6iKoksGwDJKwv9KXFB/+QuVcllF6oIMBQkK/ujvzEUw/kJuAnE0kEfFKafB
L/w7cRG0vybmFfIaQHRhgGn8o6bbTN4I+mioTAITq0PpGyQF6K98TltwwnADH4m5XVHGu3RkqtnV
qZianQ8uDopvrHjN+TF8Thu0IewKp8Le0KLMgcI9qiZyp7SumGLjcypBnY7XPBwlUxWzwLuZ378D
7bY9iNSvuGmQ/35QcDogcwBkAZr9mKzb/IoJEOBsdISyQbe1r+D4f2chmOWZ/gxW8w7ayG/fDzh1
Hb8ZcE5O5rSQqkaJARO6kfNfae+2YU/0YaOwBcGYOVziz7tBO0sBTURFjMwaoGWTh9gnMdSkTgyU
Yu1Wb4zAiNKJ9gC8/FNE5N/jQQUHGrBgIc8/OpoIYc2jwGxPjjgZ1OOAYF3Fi3S3KXa+zCCU8SAi
rwCDNRdyU9WkUNokhAK4isRnSM+aFLmqIi5gqqcv/3kYNJ+h5oOVxEtwVJoxbWJpzMNOG0tbEYAq
Sws04lBYA4Eqi0Yro4NZiK3ZRKr5fXzcWTqfx8XF4zYiB07SuKDgMW4AKF3h1LvgNESblrxPQh9G
Z4Ix35NlGZiv0wpaHyBBaFVC9+OLbWmmxnINd4DSjlqObbBkxh98zKqnSpKyj4V3/LrqgNHF9Qmk
In1CDcwjEw7ToRiKlT0J6sJJJSYcqbbAJq7YSnDh2WHXx2QVrYNleYcZgQpBiiMXiABc0ICC/mLL
bPSpmOOD13BtQ/IDjgxbG24EhDD3D7W0pk0QinnY/uDINW3V8iyCygAuHUnXMDvnM0sthhfAAxbQ
q3cm8tMQs2DJYz8PE9ZCIqnUYpvF/JNmANbQ0vYxo/6j4BeAgcn6z4XvNyHKPq8NsJsMGK7jwgom
2vz7iUgVUKROGrt16FHaFod+Q63yHQUas8Y9hZIl3tucevd7LiUgRQQeHt7AhczmstYiGHuITfPb
bA8KWJOHfbgDfQWco9pRvQbFUHM0J5oFNEHyrRwtarrM7uK/vyeQJFDvhkMW4C5zKHbESRHlxryx
O9M/6bvcltdQoR5sAxkU0b362bC1F81Mt/ERQq5wcq6gqtqsst2SpOudpfrpQWZfHfZyOUt5PIgR
N1bQHaCWAOfkcmEnWhplCoKb0gMt02wUp9eFauZR7nGbaQrYMiUgPi6E0wylNn3cidQFkCvCCYty
dggXGRYQlcrG1oDFAbVeHFx0ct3Yi68+Piiuvt0ldrqNtrB67o6rI6Sw3eEkmfKr2zeshqHKh441
9sC7o+GU7FmlblMvAJTvzaPCTxrz/ARrmvNxK0itciUUA22OUy2jU52uSZwSt9v/YBYV5IMa8j5s
rnPfaV1Cd12LB0QFM/2X4AyK+7qE8Rmav3liwnAF5PMKjgUr4/r9yPdf8N8DCzNeztjx1OeCvrEb
hgJ5m7pVuIIZ0z9UOPodJUhakfdORTF4Tn/+Wo0/5Ek50BbLr7ekrfTme8Zvum1lJsAgrb5/qamw
NtviUPZD6Q9Ud4A/58d/wMOuou9jeN8Wo62hfl/m3X8S97djzNYxPAKKolcwRmfmj/KaedI2sSYN
9N7sH7WKTBKPyzTmO2cG5P1AUIUwIu4Cc0R5U6LezmD0ZRsAbRXBsdQVUnZgMcsyGqWgpfMLmdSc
I/f7y0G9FfTw6bz/ctyLPSpisOxC8Qg0EYPsanMUzd6LHGyYkWnAzGVwErj0mMOGwmCF7VOrcEfQ
6F6//6a/I3H+UW8fZJqamy3NGHD9ACxwOkWYB00ZJ3TT3+JHi0pLX7NHGcqTCBvcpKBpOedpg0pa
gbgiN3a2DWsitaQ4ghUBZUOgprbApU2eyvoKVU7xDci1lWJ9/6b3luTt8LPIyisUWdHAbuw4VUkl
tFbl6yQa+YUj4s4V4/NrztZkECN4jFSdjkRoGwSk1yGqwZkxnMzH0ORX9GOJITcT6/1zCt++2rRw
b75hAGtzNcoxJN0yaxImSaxUJoYNstd6Kjv/nziF3NsMbsecpvtmzLCKOQr1TUwnzAIsg4h2PWku
/bF4Anisf1nOHpc+4Qy6LQeoviC3bGzVRwNpGAkHf5msP30fKPfeTAdtQACSGqqJ2iwTNzJAOWoe
dV0l7myfvtaSv7TLLQ0xW3RNV6ALEOoAvdmZN0nXiB+t4gpnmdReczByB5aUS9Dwu4F5+16zlELk
aK9xDFESeeF0Ep7Cl8ndu38MTHQAY9IsHBdLA+qzQ1CV2rplU4F8IsMK2xZtTm/EO5Yef53EKIIl
7QTAoL+eUDevON9ipLg1gKbCvEZe9LP4CaL/ftrQ1G35Qz9IZr9fA1ACGkbm1k8R+N5Lc3zvHLkd
f7bHhKHCD5w/vXEvkARJP+V2o64e9GKnjYKbADrwfazeWxG3A842G7jZ9ZShYWELbA3ItikHr0AJ
Wv93g0zRfLPUwQkowqnfb6ejp/eKyVrQkaqn7wcRlr7dbENhzSCNQFM0tv+SVbv2KqwMW3B7tq0R
LPllKTrvLkHoUYC3htogbt2fXyqFlBOMQBEqFQDQ1OBInxT/ybzdDDGbN78RpYqWBrJc9Vz65yLc
0X/KhfudR8Dj+t+vMZu1pBUaTgIaBNdO7p2DlM11UgsObA7ad41l/GoNiGsshfm9qyc0pP9r1NlG
rCdKxJUcRhVdgIzAvIPnXXWADWcNKl74UaFiwaEyU17qa/ezOi/b7t3LJW4fYLZHU6XPpaHA19Ng
XSmXsH5ujZ2uUJLBVjTXf7YULvfxkqLIUszMtu1Ex+VIHTFqiK7oODZElb3vV8HSCLM9Gk2SMqUN
JpZGr7xRmrLIFoJyYYTf9OabxVwnusZJPt7B530rUJhpcI/fv8PdPQm3OmOqdKN0NqtL5IqgjJLO
YU9COymLDrH2s1AXhA+WxphttDw6QuCYYAyf37VDjV4zIPzpj+9f5G5eBR8C1FVRYsFdeBZluQiM
LzqHLY7pzqbwj6co49gy6ayKZDa1jWO+cGZOv3Gejd+OOIswqlRKofa40OkUrkttjXb5IW69jNNR
f1+ItaWxZrHW67nYx3CWswtx2wy7XA72OTfxBCQCpuFSWnyvsHDzZnOlCj+IUq708WZNvE6Ok7Q5
tbQ9gy4GdEgODaRrmYmWCLB6oJp8/x3vB8u/P+O8SKWGQh+g2dvaSXqg5VPQeBxHF8a4l+zgDg68
zFQ04dGI+nyecLwWclqjtLa/893ODdbyJG4EHQ6I5FqJuXQXn9mr/875P403WwFjWEvAxGG8YY1O
rpPDk0yCJCf0PxYVOH4Xm2ZR+Wms2Vlp0HqQQoaxwIiIV8jlrMI0LG4F2jCqxbI13dxgMOFmeAzA
KOF/Mtro2Eb7ieoe2f7+P4mmT0807XI3u1istAK8lPBEQGPIpwkebU8icrBf0SDBUFHUPX1SX7gj
ffg+lu6EMe6u8MGCRRuoeHMaeJ3KVA2qkNlRHe3lVndSubSwY78WRra0ZKZpnU37p7FmL5ljytOi
oQzTrrvp2YDNhQ1NW1u8QBQh/BFhy+MXwvjOUvk05PTnN/OqgFGnBR2G9EG7EoyTphREgoHI95N4
b7F8GmaWP+SiD24dwzCtk3nFUYKYbboTPdyRvfFh2CyVyu80kKCnjooD/kKjA9TMz6/VcEMyBkHX
TzN5Ak0anBDMZLs2bJXU2+pxWqWhEywqQEy/99MXlNAQgI8DDxIo/1WGUmNlKaZJ1aFH1eYKerhZ
8VaPYbcRUq209TZQ9v0QdRls0SN6KGSxsnwl9CUi1rR3QHqiCzH1JXzxQGiAoyaqTjfc+VY4dL0+
iEkH+c3OID6NAMZnpGeO2j7+0088G2k25b0+NiKXNp2d1Dzg5NKKJr3DsREolx7/XTzXQmKVUvUR
svas5t1r16sWMO3O98/x5ZDDIlV1GRk+lCJ0dEs+f/mW6WDQ5C1K6COwTx1VXWQlu0AeN2pT7nIp
WZjgrzkDirGYXajEgi2GAv5sBaWpPMD5mk6h1tlwnLbrXfuEWDOhX+5Uu/CwpGA81x1A7+7ziLPF
hM2Hp+L4e0Sg/C2g6h8mqBakI3psgsOlcnERXboCqMp0oM1iG7RTvKEoQYkDbYrPM9tIVSYMLIHM
FejPDJtFw2MYv+LfhoYbgePV0JNNCl20DKkRfRLWovaS5YF84QCmOuhJnTtjht4c6ZReZ2bLKwU7
FTyNd3ASSjZqIHMQ8mj7ul8LKqfC81IDrU+KFBVoZi1snsW6GlQLggQhUP2dpj1ToMhXDLbtPzRO
Hh4y2hmoFlcRYh3iZ+iM+Rx7hPx4sTZiobUjn3aHugzDFSrChocuIYwvjbiPFbR1JHFV1jT0asho
mEbZl1c/hX5s5Uv6OekClbfqoZGeAekAXrOPhrCD6TzokSb2Gv1nNgyl64OqAtXqJAVEKgHx0x5Q
YqZE8pNQJlqWDpsxHbqtodEWJAGlM6jTpQmfkqEGK5vEsVBRksuZvmNipO6TzG/WMCcOe1vkg/BV
zlNx3auxLu56X69+QeZXtAcmFutOKkMnBfs5MQeOivgWshzbWWhUjOhCHcCXoBKFPe0KiEFB0Iil
gPYHjdUGo/HKsVpb5UHWxyTt4wDsiroR3lAhpzjsZXmMvQZ9tl1KDYVIeP5L7Lep5kZSD8WJVoyc
DK+2wSRqEy+yDWpkk2OaEV0Gms5MkR0kqmkwLjv33SC+g0HgW30TQJUqGyQQZAv5TWUGWJ1gvULB
8cpUDsSB4hhxSp/Ykqx0W3DsirdYSxlvqxylFVjlgXjOjAwgyVzRTVWbXgaQxdXkIrUqgPHZaCKT
TmXWiBkR2aju+SAvahKPQvs45EMNOnimZmjldWynZRV9iIxYNek4+I05KiGv2l080aYTPAA0NmI4
QlldL4DdJ9dtvULymaQr2mnDLzqAkVZm8QgCGgRYFJLTANdzlsjgAcC8CmjQWKew5uU70Sq7Qd9x
Iz88cOAEp85UAgnOfZT4raUIg5SuYVOpnrsgVjZ1xRUl8WWp23JxRkF60EQLnA/dSdIufIjqMb6A
/jzuQz1FH9hP+ZZUcPCZZhZHbannjUONrmOEFpS3EhkUYx8guJVeq/6z6je9yRtDvvIFhm5y3HOg
AIRtpYLGJme0AFCUVa+0hGQ04VgwntsKypNk9KUexmLg58eA1QIQnUFqxmV+Hm8Svwovsj4Kq7wW
kK0kHQ/ObpgH0HvpewbHj4J/oUOhuT3oYCsgR1MP0KMhAXcBRZkqU3m7yKpo147lYCoRaGeAiFbM
Bs2jA6CyS2pwwpTMAyOonBhPvVtnReqMAZhkptYB8joMBZLVtlNfxBr2qDTIjF3gSzCpFCNJtgJJ
kLw8F7QPPuVC0QTamM/QHAigXAZ8ry3kvvbY4hzd1pyRbxjiJyJZnYWjKzYSWjJKka8KJRoe5c4H
r5FXaqcYMroDhzW5QLM2fWFAdWx9vsIaq9KQWyVDCNG8qEJLF8rLP0JfV9eJkIfHPg97s6ZB4gGf
lMKhp1B07EaJfqVZDKBXAy54k/bCPuL4HI6QUdGcMBntSBqO+aHdKkMg2BIoFiGYomr7HuD4pXYB
uk5mysgjryylSBx5FofHoo+aVZHrAcGGTB+4tArcuqIgiPuMSy5+n+mkN1p0Zfo+M/YDrQtqB0HG
/RAnlhV40BxVzDiGArsbjHL60GaKVpkCOBogkpdhtQWjsoBnYKMqlo89xxlVPgd3jZP9V0XPovMo
jO9MFlLH14wLnei4kg5zP67oPnwcOgRonDP6t8Cgg0zjFTIoLCKn5yeRi+mmGrh4LQnx4KjYYcw8
YA9V1z4lLcRW1DTK94bgRz0B0WltjJgh7BfvQs5fS7X9Iet98YKN7jrNDylF43Eo2x2Iw7VLS4Uz
m1KYXkTGIVDmhVlXPSODUG3ApQK6k+bsMORQtFdFphDQtz6AxT9xco6BMzpCRyCIN5WQlnaX+pkr
tQIjCgjNUA/UK8LlkPT1RwYgO4eNFPYKgC/pIDejGwD8b641m6Rlu5oP+SsYidRD0lq4neFHZsID
cm5QyCWNNe9y5YBlDQwh4bKkAn2wUq1+DB/R75YhvMFGDQeKIRzasU7wPRSw8IspAxVoUx8NX+1d
CpfiI2276gX07MQxWqb+qktmWDQV0APtsGPji33EbR48GTgDd0LUfIxli12ty0CckNE980F+JnnV
FZYxSqGZtBB+6KtWsVgYwbU664ctuGg8iE7hM0xPfEvwQ4i6ggYBrzajqIAXg6NLMlG9aPuSqqBO
6Ua6BisXlexaOALLIVlMN8rXigPjgIhjHa6aJuMApA4viWIUbiBl+r7mc2PNyXQdDiPPsHGMvAtW
H+iOCcfL5wRseS8Cf/3IF7iWNnUrWLWSvINOJ5KuEtnKBwTDTADusOtWxEyW/VFr2x9loekHPeCT
FeJFPQVdI6zqpIvMmK+RuEZyd0LulZh8mQwGdP4E6glMzMzcDyBbW3G+hSM4MvkBJRVDz9gpKQ1/
qxZxg+ZAnB+jQIRpepqVJ0lutbWAY9JjCSQV1Lb5qFMwAnOeMbPWDVOiT2XDOYphG9VFkumPVJHo
K7RN+E0MOQKH7+FCENawUZIq7pnLaOxyUTHumN+Vq7qphas4pKhaCk0un8Ko4ghU/rStL/kpEHyq
/6uIBtDMYPUTwUILgg0QHRihSlIrIVL3JowtUYDaBmzK+klzbSjQIC9U8Mf4AhIbaYOEBsx5O4vF
zIpAFFo3rPM9hQMTvx7UoiK8D5iZGYDtdmEjy0wJGaVXq2NmjtxQW23BsO0MvuYVIyvAE5dLB/Iq
kKWO9XwFLQvVlcaArVof1JWOV8ON0fiFA52P3OMbbN3pOAyeLNASlAhRdYReS22UZNDqHdmDmjU7
f3qeId+D+DC+1BqDhZ1WC+tMowYUKhTJ4ri42Eoa9Em6XgQnBTIPRBDxp6o2wAeODRAFbYCH1eWq
2QfQSTKBm4P+S1N0YI2g7j3WFiAfACsUPHqinKygEl2CaMtnbFUlVLGCAvxMsC8qT6eKdvT5VrQh
zoZwNkTOgtewbsmAUILuD5gwr+W8iVpg5IhSwUhd66o5BOANdWkcroVOMlJTr0t47yU5n9tqGI42
ZFzUwuoAn5ccTmAxsl8cm07T68a2l/RCmDI2BVIuiSo9hKIWrEUtHRPitxLkj1mEtLwM/NhstEE9
4/EgdwpIPW8HwlCsQHBpHzSkvr8gY4Ojqim4chO3IZa1EpZvDb7AK44C6JsGqIZBMajqdtVQCw9B
PRhePWad6FZpp16qANZVphZW6iPP01o1eamHam3e9G4oR8Mmz+PmPUzwqiKbpBJ0gb3VyLusMtFr
iy95TJPcCTuqRum1oP7Yk1gT0xfQUPyLFufNj1BqYs2C1E83ECA+uAdtFIVVlfkcCEtqgM8Zay1/
NNKUrsqoG61QMrSLUsXlVc8F4RTh0A5XILbTQ1+VDWSZuS67QHtiLOx0wlGu/kcnRHgDEHHsLuxO
IDuseL2z01JHu78HQ+z7a+yXqj1QhRMiDDJvAC9/ATL1FMx6nNm9jbusGYgi2DcLkKwJHj+/z6EX
JoL/BOQ3/8UjgWdlUUJGp7PFUxevK8nsEpLBXx6FWkczZeNVOhWCid3Vrj1xg318fP7H7/jpAWbl
rgLY9yzoR8gKc5dYvCRZslB2ulML+DTA7MbaxymUtxMMUNMIFm28aMZl9MrCGGgwSOSYvFouoOm+
NjVRDr6d1NndvIggWZPqmNS6A1OZQHIIxpmtmSAzQL17GSHxtbI2G3Cag5sCXl5iR2ccBoTCg5Xh
2HmjBwN+oQBs9Wb28s/d2qbyw6dXnLUs9EqqwdjCiMzS3kW4PWL7cOhZQtkbi9z6PkbufUJYKU14
V5Qe8M/Pr1ckfa6EmdDZClInkM4lakEDiVrI+21BLJwCx9FC1NxdGLdjzl6QIs0awK1CzQwJuJ2e
qVm7aklKd8K61Ei7zBhpsimYucN50jN1v39lcemdZyUsiAVJhT69M+/K7lThER9EmUhvSWzCQqqw
GwsteZPtcuf1T8chtdADcOkLd4UY0z9zQ0bfYWpwgHQ9dZzRyVNmXyCGrsUYQxvJzrTgp6wiO2VL
jalpHc4qS5+GmE24Jve8RA2+s4OBI5l05DTfbIfrwrTe2VIxCvyBYFCHHt/vab9ZKQU4uHJZTy+y
ZcDZp2thBYWwwNaPPKxeG6iwOtL+jyQ/PUF14knxcGOku2Zha7+zZCfDeqTQkO8E5vZ3/N08SAIB
soCCjo1OTuWpH1PvPvSyfQO0NESFLHnJsEic5u/z/H4acN4CBmTbz7keA1IvukK3Al5M6NtfIEQH
JozsANdpDi9QXzbfQQdtnjvYvacOh3oZVK1lV186eL4WySchTkOEObouo1o7i+9RL5VeHBLhN0xo
Om8gkIZHESEeHDiLtgD3RgM8H86qvzlAcxBrFFRClkidgJ4uhIJiVOamRqTpX/x35SF0lpbLnRMA
3WPQKtBEhmwqIu3zjpUkSkzj2hBs7ZBcJWtSYq42vDcRV7KXJdf3rysHGyMvwusNdh3Kl9a7MkaS
waREslkWmIq8rUdma+1SMnKn4gz1V4VHYR0kqq8CzGEOzx9kehKWju+OnvaWfkxqMZ4EAwvBzg+Z
TKIP8fz9gv3a8YTA9OSTDDlNDZj4OcmpVAKAL3wk1BOcTDQlCxndSnFVBxfm1fdj3ZlHOEVhJiEo
N6lazz4apb0c5j7kJoyYXmpFdCDA9Tgk6ULof93Z0SLAlqpCNBBiZfPI54qUln4R4o3qEopQ17Db
oRRHenpSs4U3+rrbTfIMyEwR+AKqF7P2tJxEEfLUVLZllm7HeHzwlWwJjT7h+T7vKwZaLQhAaEnj
bDakz6EOBSPKGRGT7ZidQ3Dpwpewr6G5+ARedDxKViecwXT8D+YQguNTQUbTvvbdk8DAvTSA/lfc
vBYjRY/NsONcJwWyukF//j4u7s2irmto/sIuErn4LC6MWASiMRNlSDO2lhaM9qhy3vdDfA09EM5U
gPqh2gpqz5waAQlREIo7Tbb1SS9PCsyAh15dtWDceOdFNB4pFJSx4UDzRciZi3hRrzOMYkApJgfy
bYLcf/8iU2o7iwYNpFvwVPSpPzVfrn7c1rrPG7LdGu9Jh059NqLPIm55VVgY6d7LoMEHWRKos+Mc
mab05gBFX6ZOMs2XbSHgHUkMXlGLjxeywDufBexKWIxPxxTW7Gz9QDQqFUbgO+0KgqZN+QrRG7PQ
hz+5wP8nef/36Vz835O8/2dTo3eQhK+33O7pR/5wu3Fy/jURtyU0rHG2IWj+Re021L+mM2iyZUeJ
TkOP/9/Mbs74CyIx6PvKoFxje51Ek/9F7eZk6S/Y1UHHBp15cDsFdC//JZdz/BPEf7j39wWVxWln
+69YR29UNHSo9wOJC2qMAoTB5wgc+l4MCj8Ln1rA7wG/PCVWuIESJXD/4XQ76J5LazQBQHarXWBV
zHKgTLIEc/p9+fnyFAamSOIBOYD29OenUA0aczKaDE9s66+Ln7IdrNmmSon0Um+Zy6+SXfAWHsTN
0mk5y2D/fv2bgWevL9OAG3Q1Cp/CR/rMf/jHLiLcR7Dt4DgzQlFvwql0KbmJkL8/wi1NfZYPfB11
dtywQisMH4p4T/Ee5e10h0F9R3J1R9+XqyRa2GRmjJ2vw0270M0uU6Bb0Bo5vjFu1tveAqhr55u1
7a9bpKzcPv3wreiN9xpLQNc9WTWXEOzZJQPC2WX061PM9rqANqWPslX4lG15t3Cq1eiqP/Md98rt
g7WPlLnYDVCD3Sc79By4BTDFDF//dfRZOSMS45DrRRo+Rd6PzKtES3WNd3j9WBPyS7M1BddR+shb
zUH5hf7e068lTJQ0hdI8xrGcJbRLwFqCu8Hnr5AMgEfqXBc+KZcSwRY/lm/8Xj3xZnpOX+hF5MAx
MPZnw5b22QpNi1PjyBZb445+BPwidosP7chdl9AQOGTuPRcuL9MZpMKIcrpz3URHDvUYBCOeKyaw
e3nP8w33Xu5RKiCB3WuIzsjRNrJZeQbkihz/RQBWOQZLdyDMo2a+Dmxo5QgbZWU48UpNSAkdXSte
UZNmBJp7+bpz01V9zhxhM9ZmujPO1EocakoOyAaH4DzhPgLUlkA0Aq4Jr0yMPXUSq3MzC42ti7IZ
t9qPymtOgtW8Zkd2HIGcM5tX/pfoSgQyb1aw6a0IzqgWs9i7cohM9dyYEBI2SzfBb08Q5vUelSxb
QXUBLPXjeBBg+xyexYQ0e8kRLP1XhV/5OI00WVyj321PtUM8E250mu0fVcuH0hvpPngbnQq39fJ9
cmWWBGSODSS+BVhmZ07/Iu6lo/oEAwurMSsL7tLQzST1HprHT81OLFFIg4T3GfScU23nG9+kbuCI
52rd7uJDdIoxtw4HUQcDW4LJbSQiHcJzaksHbtOY5ZOyjlA4WfOr6iN54I6VTBSvgPrwAco3jzVQ
ARvdy8/NPjliog69p3n9gfdNxhHlWGMrq01IhAIeYspOTgG5zGyY6lg+3E9t8S28wLzvSfDSJ/mJ
3xonbq09J6eIpMfI5n52J+MCldp36SCvw8zKX+lVXcdn8MTEXQ7xQ4MU2/Q1PVfb9LHDo6PhBy6i
dFAEwu/1s2bJu/adbv2X7jEFw3M3vAokfRCP0h69kTWnkWLlO8Y+XHP7fh3vEEHPJYE5/ap5hQ+Y
qR3hNgTXvcBq4AXr7zPMG7eVd5pV2yDJl4+Ip33hZJfyIX+AOBeEjggXAC3X7PtpsV/i13yDikS0
696iF/kcE+MCFtPjsMNWr5r1fgCcB+tSRXfyzH5KGSmuumY1Jdbn6KVuqdlsFT+gERXY4nPzLnoR
9g4eTnIor03R1gE3xf3tpq0D1+1A2zzpTH7fH+LH3on3Av5vtO8QlDmMBfsAAp8EivGZCRVqKJmC
/vrO8WvxoOPDHMY1Q0ePdI0Vn7MjyoOHAmAdEj8Ae5RtIqB9TPk5RAPiKD/zO/+UNaZxqR97OJhD
FFmzAk/ZJwe4uBwZOrAbCMJdWULUH+I22zMbQFN8toNxQq88B9si2bcmyrwkB5j5WSciqikQHz/H
KKtAtqImuCtblQcB2mOGtTvVebINkoPWhnXC1gcGuijxW6AmN9rCr8iJfEs6Awe1LWx1C5o09rRT
phL/YrxgHIHgAhc8azsIdGpEP/rH8gP99oN+1M7pQ7BOsJ08RQe05wHChwnpU7KlHofGY4ppMnEP
dNsp4qcyMSS/za4hbUXwgTA762uMjeWQ/+oGE6Kpnn5CtL7oO/S56tDMnrtz8JJtRGbS1G0RnK52
4oapgnKJ9tkethRH5fEVRP8NbG8O+rY2iGLTJ+UsnMOrTBg1o1/6JUT3xRq2Gv4GHfdTsC0t7YzW
4xV7xynxukfpLT/FJ5gYn/ljRvGJ9GvwABV4CNbB7I1Uq9DVtzJmr7WB6eGt8MjsZBO4/hU7THgC
W/5B2Kvv+kpcMZnkB7pKr01I0uv4yPbVGgzp03DlwI/kt1VMojNYrwf49B1VL3/IDt0532HXfOPt
7Fpc631tJhd4GZ+VsxSZCh5JvCgnVbCiPW/1u+zEb8JL8zYphB6E0/BTRlQUoSkM9rsOO89tv1Z/
lJceyR92jvjyCn2+g275z9K5h/c06TL8TT3EV36rbrLcpOvygq/bEXWTH0KrfhKOMeHPMVg9R/mc
r/iQqJcEjX6oKbTPPrCrWNIe+t3KCUh6gFtQsvNBsD0PVnTuflS2tAYi25E+wLC9lFvZEVFYrKF2
A0gGVOvWsaN9KKA5x5vUyi/FiT340Pn8CC7o7xsFqRH8QIbA1s6w/DOKyiJWaLXPHpPHfqdCu+ic
gKJ1oA+VIxzQpD7Gjr9pQAtaQyz/2K3lU/7qu9kxXrFrcA54D9sD9g1T3Ocr4ZhC2vsIRIt+Zjt5
K2+Kl+Ihe4iwMftPOX4eg6+qHechs/FqL0CtG+iFlfoOlPkrGlKTj5oJDZoePQ4BXMpzXyIBizby
Rtzob51oyitI0lUfwD35GjYubls5UkMYSovGz2YVwLamzc0RBRgAmNCXJ8KucvFOULTrCSpZWdcC
jjt1M2SSmIt40bsJjaihmoDyBSAZs4QuFLtIh0B7+OR/8IM5jCaUXwDTk0ZSv0MNF8YNMs7yJZ79
77vAlzzqZthZJsfHdQsSKoaVfkzYcglo+f2AjTxKzeSa78MNEOYv6UPBiLoNU1P9kR4xNdU6OrU7
eEtduV/iKr6EzpKhFQqJ9zIptDhhmY4GA9qenzOpQk1SvpSR4f7wDhoJyY/L7u3RCfeQFbRXIpwB
+01O3rzdm0Y2NYGSIXIeWyT25QiNe3I8I/MwD6LJm8oqJZvMe6lJ7qbulcAAyTnDAnO15cxDTBT8
Pu+JaLilteSQEjAaLik5+CDB8+YGtzTkPBLZAZFIarLb7GR7k7svp5gcRpLipx2NqNhFeXLqrWTb
O7tDi9MLqYGF4vXqKJnvH87/4uy8ehxHgiT8iwSIRjSvRU+K8v5FkOmWSBkaSaSoX38f54DDTu9g
Bzism5ntbtFUZWVGRkSO1pMDxwQhq+d+3ETYey5LyFYmosrWwiE/dHPix0M5EBfuNV7EfOpsUfDr
A+bD1pDP1wKSjUzMrsKNVpDXxcrdBhfvHe1vYiW5sBTtYddCNm99xNdwQ7Ipxpm98MNGHOPNh1uw
o8R2Alfs+rXQyXVs9xguyLlEzO187xo/9I8nl7jGAs+FP4fPYy9W/LNhaKnIrFFPfNyT7S8+/GZI
e+A0bnPQPXK/k7hzoF75844IemIcT+3KjoOnmHk3a2P6m8g6Yk3BH23e3E+XnPNpb57Mdsa20h9u
JGHYPGLLvVleZkluFT3FRIecT+wOEl6lagdvy+XnP4UDK4jxtvxi5PQcxzOE9Q7XqZg64UATFy84
uG+x9udba6pYXmEHDzHCX9CqHG85mEa1GIhR/8P39/3Q5MzLHSvsh86kb4jQtFeFiPyXmJZO0HP6
fJHVCzhtnZP1vTOQaE8SRCW58HLRdv3E9EC67RtifrfilxjcheNDDeHNytbLGkxl4Tvz48ft8TiV
8HC2vafT9JWQ0LwTg3nTximxIb13NZ6b8+VpIhfTE68tFQuo+RbO9haCaeF96ZYT4v0QO9iVcF3O
V2a5LNEOj6MTD/qDUFhbXDFi3pDz7fiW9zXaipvrHGnX0NwxxXywdUh7JpwAHlaFluEWTvwKx40V
V+R9FYZTtWVfhB9fRCRbcriIDauhdIlZspVN8t2Qks8XMb9a+TrrtWKk7NMdUCnoYhFH41yEZ8dO
hZNz3WcRvZzh4mKTDn8rYroax4lAPsfKpCh0/PnCckYszqs18Nbzk30T35G/qgWPl+NqsOszPUOE
65O1btw3r1aKG5vJQJzz7UjXM6G9dcDJ+cvjJBJXD0m3b/hnXA7Cu9X+vBf/hm3jckFzZ87VPZ3w
ak3Hq30tFjJFO4wfZjO3OVkZDKMub0zzSI7tMSnflOE6fj7AX9f+6+hv9U9AkfmP4PYDs1A7hpao
BcENxrW1kuPVx97HVzvjKeY2u5Xmsi3ZXKL4iP2MNXMLDv2XWwRLQ/S3lBpVe4yzvv8CpvT+GHWB
NlUq2Hao5o+2LjO1pA7+VclycRqo4XnNcC/621rwnlRiloWpfQoNux0fbEQlMZStKvSIyXbhIz67
p/g9vu+X4aE7vTJd9GqlFsULLknLMx7+NufoK8qW+kwPajqawzp6/eXyf42q/NdxpmGcBvzWjk/7
YTVwLvAX10suH/J8+y4bQcafTdTdEw7zr0GaX+8bwghjnYSk1bG2No4d57M3go8adyW3jKSBPMWe
iryoWZKlOcBz5EBct2PMMVwNurrY4tzRWb8Ehr5GY18kx4c9P3sd0wkDyUQdNWJn9sRptMNV2PoL
2NXiGv91gz+wvW7DLEFV2p6Xpp/2kfxxKC2q4OUZwTOzqXVSyUsCKSwH51CddPrN32xNlN8B8P+F
fugU/N8T/nEs38+F1GWwyXnZvthW9v2KWaQECJxhsRyx60kHdmF0GmsE/6JxWwGebN/c59eb3Om8
Ye6IlYr3PLFfLIm/NtHbj//X8wF3MVuPcQV2wo+sQTrrzbsrn5enBfznd1ekT0E+K2Csb2771Pqb
UPfXD/zXB7aOeTSS8Tb/OafymdVMWyik8zKH9nL2Hv45uECBDa74+bB16E/2ey6c+IsDr+AXPob1
I0/G7rrywWBiQ/hydfLyuyPbjZsuoDKv8snJ1e0t+YBvkFqAYnoJ8xYu1l+9eP4IV/3j6n+kfyqE
7x4iqPNS86B5gb8obkl93E4pLh3dey6eCBotpDt/IUTBFWnfxL8fnGEC4dF66v0SUP0DKYPCmN4A
0c7L6NSIZAfx/KLMPnjlMU7iM7pAZ8zH1cGUpk+G9YXXWaGMOy/ylpcoE8FEhlZ6n/lYzcA5rS6M
6HIu0VkRhteQ+XQFE7wY3FVEEJVvQjtbrIbzzXo1Ah0EyOgztSljpWnTE0gzuqrbIEWWkcJZl0ma
C8i8rbz15uSjrdXmlhXBuAkV6JzCpBI5z6/zl3hEqS8hfTgWDSJtBuq0OaRdw++O0jnCcAAhpAdC
9XNOMpAftyEqXWfpKh91rXPQFWYAV8jWiBhXq81EWytSBtNNuiAonVUGiMuO/jX3uvLyzcVFwJXw
Da8IcVBXEIogoHc3CqNReDC5qMnMQdVKYAjEfKRxVS1KtxYm7I5qRcAil+i1Vx+nnIzwscljarux
KZ/4O98xsIYMjjyLabxvGJMjdB1b/0ZeJLutOUzpQSiKC59JZNdaqCWUXZ5qDCtdp5SzbmBs7jUw
Af3ac+sZFamtDIBm8v3VljVhhA8HT6sZ9lU6Uh/xHnUn77tVEUm41oLwfHaTPlwmtDGnGmWDJQdl
Fko3RBqkhvWo5jkegXrbFELXHPCgZBvpx3cLQvauzO0C+9PP6Jms91od4FAikS1krpRGnfbwOYdd
eLbLe5zGsP73ps+Ajz7L/s27fQfP4cnrLG9Rd5ItO8dXVPS8+7y7BDOg8Hpe7KdnRMXovTO9PNrO
dCcJb4ARr8I+kZEz7Zd6npSyDXdU8nDAziTbHB8dcaLAHRX2dZGBuK1MLK3Y0D1Q1XflJ08mLDkq
8elqJd/ZfaAjPmF4NdM2G6dmCl/pZgwgurrogMwHbhC2BtJKgVtZeAPDCe8Aw+JKcG//8MM+bWxG
WSnXaYaLp9PdoYTq0X1aIZaRZIE9YQEBEEQ5mbw+yKNs9X9Nm1TqcKbTXiuhxUrQsRsKlQKAMF9R
jbR2kY2leurZ0g9p8Ewg/9x4aNdA9vThE5imIEjVxDwGA/opUxfI21NLCV4iTUEXstwpFYEMqjPT
8fBmyBDH6Z0y6xwbznWVdIXOnCtRnlpcMtBb6DdjqANYtBz32BS9o2Gd6KgBH61a4tuTtFURoJgO
mXH88nly9GB6Ihlo4TY8j9rqIu8/TdK/O0htULoQuJnEHPao7rqe6bPT1sAeUeq93QLPpQm7KY0b
trMZsMNe4CEd/zk2A670fmjCd5CE1fLEN8fMDMQpY1AR3LcxAyw3JnQGQsWzbw4fITEbqlKOqWVt
tfPrAYatzrCct9i18Ss5b7tFeDphcLBlK5xsNXoNsc+lzuLe2+oNULCjYIoA/oqAc/IZaXEdGuMP
eqnJa6dS9p6YHlxGeZRY5YLBwbScaLlE76CBeElsk8fyAPXw+GNLff5xmbM347spCsH3UvsSl1G9
7lhXt4LsBljLUEoKuba/YPU6/LfesQ3tPEJN8jg8bO3QHSVxgjIIpDYnqc9tY4SU4z591cHVHCfj
dycqmPhzsRm8h6DFjBhidBI6ioqrT+6Fd13PqQsrr4QapjNWmhwy3OipTpSTrUyrwk7SafV21fg+
N0D7n8BYJzcZmraC/Hlwsu/eBR6jOsicZHCa6jyomi9QB52+zmO7DJ/ze3j1USXZuY0j2LdqoTxg
EpOo42ok2RktCvQzjVCCZ/xEnOmovl/jjsAM0z6KQRhEH6q6xiEC4Jqm0sxDnUgCePclS2714Cw0
RG+OieHuZ0o6OObF198oyNvWbU7AbyhqSobz0df58BtwcO9BVHF7Qy3+uCqxRfOyb1B9RWjzV9hq
zysbT7gIZuOg47eVV4NEOBmfTlZncopV0RyeYXcNfO+0jaBypFmniOXvPvvsP5dwcdoXzp2p2JxN
ptsutGJQWyUZN0quacemJRgUA9mp4w7rBo6q9R4/lx/WjISrH1iOqEeoBmZ1/Az2jy9JMDnRax0W
cWvdP4Cnr8GdH9C2jBQ7ofuUTxmdSoyoByf/2ae3RbHURFfrNGgreYZi+ZmHU4A6//RbZiqnAt/A
WIgI2WcHxOUq21WfHyU+/YblzhzaKXYNoWrVX1n44QtM9zbOQgVcnK2EidxHvPF9YoKqm3MC0j4Y
1l5vn1nN/DrknuhEKL5qnTkcKzpSPH04uVwb63jUfDNNNaxDEoB1gdDVeduLy0S92kilGKjVbRjw
K24PkR9fG8W/48v5ZGyRmw4Z/1rdGQXjwhopNid6Lg7tt3pTf7H6aYA8UkfG4Khx5AWhkBFu+zpW
NS69GKeHq43z9EZZvv0L1qIIPWQ20ym6jroOSiw4KX3OxC35FZNElX6HCYa00oLThOkqySTvG14y
uBNZx2osewxf6Q0vg3YlF7T89FnVs2CpF5XX61mybmnGtHwEqR4j77o/mHWISNbvZMTelar7xn38
GmapOO9pDhiAXPeIhJPheC2+QsHW7mQjllFOlkJCI0hfZEOXAKkoIq7DrQ/UeOnXtK8zaiZ61+8c
bPjW74zTCQOyrAc9xddBpaHRVUU+ZYlG+gCxy+RX59B9j94umwr2Q+bhQ2xhZB3+IkUPCxeUlpZk
y4XQAlKLU/9LnWrDawRTK06nuEYV4rOX2v8UCE/p7o0+wFRAZW2K3Ea9zqDbwUWRQxOd0UAecehy
O0ZQRs8ILfU7ek4ZSXYXxdd2zciZrnj6t1gbnRCtWZVghqFGwsNgCmZN702nGdG3KffM3uryM4rD
gyDLyv2mH1SWoqKnQ6OjEBSMr3WlC/U4KXPn0T5HgFn1yOc8DuZHNKkokgUUKqJR5XNfyOK0PkIQ
CklyLhiehFIU2PRcWhbGfUkWe2DuphZ9xt23UG0TFjfPda3fQzIfCpZKgvUl9F83h0Sv4j4K79F4
HVDFhpWuqYPTXE4GunN9ioxUpBC3QtzzEFG9yvhACjAiNI+BHVkw8JM5QkwhE4zQ48Ivb/HsMFMN
KbLgU7bY7nyBNUvUJFQpbwGD39wraB05+pHnnVkjLvrzdKUnLJQL3ad+YSW+Ft6Dx+IZtFU1M4yd
x8d5Ta5DruO1Lg486m7mdtm50eOwHT5uVjI/ZLwDgOQTm5tOnyUdWP1bTgW2rld4SunLRN2RkbaP
4IOyiqRINP1ibc7p7ZW+NpJHLGtAB+/lXWd4u4gTJjRMoGGcU5vcV/2azfnuy07BOq/83Of9bl+i
ZsygpYn7YNC6YF+QamGnvrg6W3oDt5EU5g2EETU47718aU6Ijmu2slPMrzSp1zd2jH9xOP3Px4pm
YNsF2pUjegvBQfJq14CcZ+ljeXiHhfoGpOU85fDLj9tvBqXn1CmH+5BHLQdv0oI1rcmigwk5g24p
CQsvZeMYZAsf+wbIyeLRuFam5WATodp7DLzncAcsDVcMUflkf/byKnTvPClmEGxtRqms2ceiG9z3
TIxzuI1RZhnBeVpYCvk9Ufkunoua7fwOa374tH38+23Y7TjnEYP7WoSJ9SDQY+eAlkG+ePRTipXL
UROH3oDcNzCOzHqjX7ap/N7ACLprfaAGN2I+LxNYyvQ+Tha8+nd48tfI6D99HaiIXuq5cm804dii
NOsudCJNLHkeFjerpezLck9SYW253EBZXubqujdgu2k1Z9WNt2escQgRSc9mAkTLlX7MCfE+Cy80
93ebo8il8RkVcwJBb6CNDhLnEEuD/YsAZJLTXX5GuSFuY1zsMZpsZvrX1SlF5qqMOefoens4c9iX
IOmn37IpDvIwx2A/8dD3iiXI0MCc6/GJoYgx3XUvHfIM9AGjTdHP7okkjuIdiBF3//p93p+CE8Ps
Js+w82Djd0cdwNWxMkCitv6q9umUAYtUUG+r3UV2MQdLZzx9IWiB3qw7iTzRsHRMsogJI7U29B/l
lj1tU9C6JeN8hDSnC8gnGatPCL7dv0fKRsIl9OF+9XBVwJuUO0f/oXDvd+Z00AUNSr8bqOLrus+3
lj6Bla1y7J/iPOrpIvtifzCXcCpFF6f2lGWW8Tozhn0h6gXa62EYS/tHvJBaP60C02VpcpoT6Yzg
5NFtDSqhTw5GIBnuZ7kd3bzPUl8+LN19WPXkDgKkLTKO14+LBr+7oI5xcnfWYZNzYLYUEjo4X2gN
bWkieTnDewyb8U9red5bZt42FawYdglR984cAj5bs+/fFSySDBdN57oDIqEaHNSwBjDVJFR/S17P
kXNxuC/PNs4RBy0g6rgVg4LF6Ytmc0xEAiNAgA2Qt6ZdKidC2d2d99eT49V0247gre1vAugBDVw4
cwRFs//yv5nDSLGK3Qfeyy1ilYAmz4sAbR+eVmS/KAI18TYtc6FwPIvUV+iENGsMpK9t2xCQ1gzz
RTrBmwEowHC7vFoa4mh8neeuAKgj+ixUNhx6ZB77N/85rZPD/SLOc67m3H8FirOVoRJc8ESu4tS/
KOI56F3FY9azziDeqi9HSEpTYW+jp1d5GkGNkWFhGl4OFYJlzpGEAVJOt4+DRRZITrWobd1j3Cis
FbBNPlteSeRZSqiUQhl/Bl/NkeW0NJncxaZec1Jdv1vuouqwu1RKzp1M0TOqmIKOjrTH5Dfx/s4H
4BFLHiOdZHCJU1dQ4CtTyqv7qr0RDhjqtQKBrJCOWxYfNyp7cvyKKAREb5Y5KeC78wpffhMxMbsM
NbdwqwFYt6s4V+fhv6wUA0stLl0G79KhQM9+wrrAbVTgtVDdjpJPDOEchs8AJQ9dLI7cPcP4xuXd
LidEZB7/tkVktmIb9b6MaGd+afxsBW8y3nCb6muuaVgqo88Gsp2HbO/wOU4Ov16ZT7sE03F+DDhI
5ibH69t+BZ8NzJ/AWNFOF9lIx1W27kPTfi9eQVKJGxpzxtGSJd+sQhanIx2LCTANpbAyw7FGp3yg
x5wNNdoaOwVM/dDzVE4A1tIoJQbcQT765Zjkr9/YksNnzfJBFT+mdwgN6ILcZEbsMlbbITfHLwRs
izt/wVNirA1VDEUUEn6RBkasxlf+T5dVfEPbww6Yp86LFaNxgmX9ddvSSsW3NpACen9MwKmH2fq9
y0V21FaPoAhUqASGIBq9O44xPE/kA+QTEgNSup7DjCAr6RvTF5XurhTrLNiKuRrpgXI0saG7e/xK
FWjJ8y9j0Nb6OAvwOmQ/szml5iXH8s19ezu6OPTZSnYHgIadTGuK+xODAURnXcblOKNWVn1jyUS4
8AWvxy83jag5rdxq/ApAvoLckpxdPrlPyH++UgdfADebFh1792HrFC6n/0jORDa79JwbAxTuu3L3
YWu8Roqj9jW32kmkHJkgrLydZNYL+bVBKbZqVqX/4CXTF1gRnvWw8w1mlgtpUQ+lNyID2hny/k6x
mM+hUgwbHj9j4yC5+K38sZxvGXAt4MKgJHGaKA158fEdsR7GHPjrnAW8A5lJkWdeeOuXujP8z4LP
uQoTOz+S3TO8GiUsuepqwW9OoyJgfTrwIWaXZXnobsz+Z2qAbt2mrVN8YogqlpwieC4+eJudl8rm
Ym1d0tB2FMijT+hxSM5YEdqgO3mApyA6c4F9ar+IegEm0Cz03TvmjUiW/t0lKaAdRlTyyRiHl1HX
xmpAXDddaGFB6+tXMuDkOzsqu9Pq/dX4+EdqpM2KrzjFMPeYYQ6zxVMHoDuy14xlz5jLYzDPqXLx
7qH+VcUyx5Pd+LdhWriXw3NQ93thEWQjEIUQXeMu36mHR79bBt3VJXgvzpNHoPo8dH9eekTmCG9Z
kQ9quxOzZvtdXnUvbDcHALsBqmmIR7CUrANH+qlvxlUIQVgkwfUbQyJ6E/rWaVSHDdt5OykDDxcl
p+6bccgvuyFNZqm21thee0zMXlZ1qOHWUEd6pHj3h12OsgmFq3tbPrCUhnsL7syuG7PeY2OSwTs8
gf1z4juF6PVPUYsGAR7xPN5DJTj3UyshTr7ABbRW2uldocxirhOkZNhnGYxi/1hQkrIZSmhYJfiX
Dq4L+C06vlFayuj8dT1ZZspWS70TaIkx0NfvYX4gXzlkvNFif9l/RtleSbyeOHsA1qAUlZvS+x9L
R/MIiM3s5a+nJ4GTIDch9Q6bfQe4ew31i4N3VAD9jM11D+wO1Nl6+bWl96VRi3jhsAugAlcTXiV4
akgmFicLEJeWuMDMZjrEyujh08ugVLXSELM5Njmn0e4RzJuljivm2QNJ80vO/uAEiMHG+MK4agrD
J5Y5VCHDzO4OG8ljUZ03QE1T1Weg8xk0R+OkORGXMSshLgLu7OgLxM9NJ+x4FAsjnG4oWYDTF8Wq
caVv8zvliD8oX9lUY4w3tSy0mqMyhfUI/t8FALtHLSuoPUNKtzPCOuHY7b/RwKPt1WNp8wmZH0+E
ku3kAC1pI5Vt8P6CJ3Sfc3k9usws/g0M2rMsWk4SSn3NJeH3euuHf53D9CUqPef66Oxcrdu+Joy7
8ucvnVCpbQT+q72CmhK5A7Nx0UT83gjrntOEyeNtX0qxyv4nusTFQZs++tfwEf2NDy79oetmdpHE
IMwze11ab79/2MeorzddqWgjlQIKq7ojeaD4YyfxdNoDlfjYsaq/dat/kaJ+3ORvn/ujG5qcjftV
T5/npXS4k+8R2Tf0YJb6RXwmlIpmnDp3w3mQ+R3/0of9Q5/8t0/+0QYtFfNjXrX6vCxX0sHMxHVN
/txW7NT6s3r0nl/2jz1h778/Vv7DWzVbkQmTj2XkYT/nyG17pfF6X5vz8hVqHrx7avLH+G535w8v
+zKdl/t0yOYAH3ePkRyVXu6l77+1oP/0sv95DT96hu93iTsVbnfLOjxNqG1cxT9ttq6+KGYaCPp/
3/GfhA6/3fGPdaxJZfem69zxtX/xE7+c3fwPTDTx2Nynl1gKGZwI09TdGmRr7VS0//74P7W7f/v4
n/3kx6Pp3pX3ednxbwMc2SpRwAv3t2HzEdpbyAT1QAl7IcBW0JlkfaiOR0wODfcS5H4RV9ELGy+R
9uxuVEcZGZE5uvzlGn+4mv5qycMX7OIx2WU6JcyH33dfcX1iUdMrzktj8zFFOVLtYlCAfNg1x/qI
/P020+HUcPQiJvjbRvhDG/e3D/+xGuTrq9nKJh/ejLVNPe5OcuL7TD9k39RxrxWUhPOis1GP3eN7
R6j9y+v516czogrFp9I6orRzx37c+qfaPmrzepHmLY8m8RMnHSHDGd3GmsPgB3cb4rKHMfFS6rd2
Gym/XKuk51Ko9uFw+vPx9BV0KfSusez/bRQZerSfMfjH1f14Np/mdK0llav7uMNH9Pru+PcA4jI0
8O2md3gGreJe/gYodxprIbkf0C/QJrQRuosV2Oy2MKEB3NGFVDCsetAJ6JtACwKRsEyyBa9F5GOO
5/bLG2tDN8DVxqDifE3LKn+Gd7q5DIDZhNOP6pa4NHnSorsCEnvchzQsAGedJS4keN/e+hJJOFOV
JhVwUoIK2Xp6autlgaBi37PPfupFZxpm2f7lbNIQsr2Q/rLX5X8FVZ6XbGoy1kc9Zsf32v//D0pA
2ZHrXr7NpTkFYrJ4Atu5GVKXIr6oYnvUSY1Gd9Ou8DnjVuJH3/AzvJBdNeUYvaAwSZz/x/LCKLiV
CMKJQlv6+wV9pNpIzlu1O4d1cLv4t92zn00UH7Scee4BVlHLzEri7CDbr45oho9VTssCxGXrdtQI
Q2gSylvQ8T6Aj06z32J0htepIjoP+/VyF+rjb9vhX7QyHiA0FGxRWmcDBI+/X2+V3bZppXy68+pA
MnNaJItLlPh0/oLb1yc00Srog95k64MQKx7OYCE2hiYwPWmBl05I0ecXvAbX77V0lP7i1P/raPrt
rG6vjaeIzh1RM8r936+tg2GI9GmvjWHwW9U9lS5j72+0RRMrrV0lQVsfyumgCt88P1y0YqQWL6oi
h24NZFFofaH+iJ4diwlDu4duXyg6+iv9hl+VVVKukAc2Vta46jZUIETilN8JJ6cyyKMPG0RfrnKS
Xii7by9DFNTO87JT2nCGI/XsEnZOHa8MXFsv7sWwb1FSOqfcly5RKkcypPZd6kkxBlD1rNhfM6u3
7gS9ry7z4t6QRTRLX9OZ+e/Fp/4pevzzgf04et7nc/3C5bQ7LxZ3dztG7oJKA3u5meIyRdak3971
mjDv0ykPb6FyUKLH/LGG8G6bbi9qtR8tKffW7wbVQrUflOTUklaKbOLspP7N3lGUbYpRNdAm/33l
0h+X4T9e9Y9lmJivSu++mu7cmF/oWWc9PM3EVnJNvU2Gny87gwZyVP/ysXIbTv9jhf0k/+lYWHYL
nPDmp4WW+rTTv+UOx8CZMt3PEF9IGCDbp35S+fqVkTIZREqTVhTk0agLUWzem6l/S8Nl+S/X9CND
NaqOVNwNVr1ySHbd2kZ201gJwOS4M6Hd5nWd25hJa4QRJmeC+7jXS4B1m4QWybT/+7X8WzP5+w7U
2mv9R3hNG5PRig2vpeNr42bBDFQ8TgmgGJK/7CLsmgh5XNmBujfSZiCR50kt29tVAkpIoYg2iS5B
I1tKZgFCnkpPHgCVFn+bYiabv+L8v16kjmRbxupD1rQfoeIEx1HKcWydl6u3hPAC306hwRCi7qRt
BhTyrbRNNCoM41hSG8e8YmLecctw+lV3d52Ws3R4m2Rz+Xt7c7Jvw2MRjuVFiYoJW43e5G2jXzEX
Bmjh/eg24YMQMKNH3RSD7q6J+BT4Z53px7+qE7rtYCzTzrrf9HvH7lj+pk/W3dWLbSyHTcRXrbZ3
p4ajQh979UChtG0JPebxAffLQoJYrpIFn/6FA0JwR0L0HBm8bl9x645TQ8dZsSbKfvMtf/yKRtjO
6Ll6Z/fswUwxrGRXLKrZs3+6hfWudxoAOGhhRo9kQcF6qu3TwAjxQNynq2ycw4qB8a1HCArvEBB7
toG8sfVgaeMmiMFn2p18YOzADlnlCEbz/WdPd/8IN26qTx/hs98Zwujpv76TXbZIZ60us16Q9UL+
RwZ5Ht2HGvAcMlSIBW6G+lKD0o91jhAa5ffTlak8fjFBYXi8vgncsJWaxQ25wKBMYMI9iWO5jf4t
0jz0QWJ/hYRydo2K2z2+dnTbh+koNXx8QSHhKRg/P7GOFe/jLaTVh9Pcwy9tbXxsh+qV/etIC2X4
G3hkjPcFdN90pC50v1diaoqcVoOMmYb2Z52DipjHFY9jAqGdgX92FsljbV740MIoGwD1p5qffl3c
l6/bjXd2Ov3rxoC/p49a4EoB9n8rIr04NqAVMopOEF6ZcdvClwoiypfV+Ktrf5UxKlmd0DIf9FqJ
Qw7C0g7heEFjGVB0+64SqON3P6MLhGIxEs/lO0JT2xUjYyjTRBb0p39hjDhb2u/oOmx/XwU3eNYn
sUndkweF1utBtEaWig6G3qfzhlNxGt9wRbY+GBuKl4beJSf7tT93lt8nONtfL0af9ZP47Y/a/v3b
f8SaKh6Mzx5cAyXYxrpb2XvPdN/+FiYJuSVNwYJe7dmtyCUJCE5nYByb4XZYrKB9uckYZh6Qbtcq
EN0yFTu+9ze3DYTfgI5B7icDFgX64uuUpWpl8TsoAxrGkDcyqx587Lz/OSBmfWwdaXqLnhbdDn/b
AmKDz7B2oLl21hXPffVBixiHTbhllgqI2ZX2btcp+9AYyAqUQ4qoubJpzBKEPHluQLvoOl9gduTT
sASG8tZHM+mfxvVcseFgyCGFMiRO1ZnQrLKq4OScWlWkJKoAHgTQhTmVvbv1HhkAND3ALzvzcWG2
otSanz2dJfVxZ09Ez5Bxd8m0GzX+EQ1voDmaRzcghG0GKQmYjZTKneKlQp/xCYEC8purLlrID2KD
U0QZTcT5k9bBya6DxKbb6/QCxnMprLXCp4xF90fAczSAoXMAOwmtNd8dvaYpHm92snjdbDYwe/yN
boA0eXhHupT066CCAAPpC3NgEF0YyEEJA+wkehA3isEL47in3TnA4BpAzC/tGKotDfjPqqP5L739
NnNouqeIfNvayyM1z2lUWxlaWNbfu99tHP5WVvICoYRXODfEkK+wcfbnqRSS09kGvq4xhICNydIs
vuWee/pQkqSjS6iNCJoKu4IvRgNPdrdekkXHhAj0lVbinQf9JepcK+snFvIR3CWLWWV17Sm9hXd4
jsywgWaZtrL23AGePxtWDzNZSF8Nyh5UQQEBpsBAWAChQqtS6f8/LLh5ALu8ug+UsAoQWGdlkLZP
h+dhtcQM/gDrC6Ke4htw6BT/NVfQtii1yD3D7wRXVjTNrYA81dfAZe9B/D7c4OssIDGtoGRAEc6Q
0pQOykov6e/1oTT9uFlIbM5H0rCcPiH2pLw+mF+trKkt7fh3iSihsHqt+gR9Ga01bzs2ESWfh4zR
xDmxRHr64efCzLFPPB6Y5OITvcUS9IFqTUddnJDOVbTcEcZIE9ODcmzX/iVQ7fT7uuDsRo5sLQeD
5/ccKcvDPg9MB6SbSEOQUcUUSg/f3mqNTEZS7B8TtevLoGZRz2sN3/AdYAStPhBrKbpHGLmOl9t1
jka7mmIYzBO8T7cB6Hd7OzA3OLis51XMH2Cojhq0ZOHab1yqSZruKk0TOu6eAjXyuqA5NdaZaas4
o68P2qvUFodbgFw1cFDg0XfTQIef+IfBC3aYWiEeI2IoSJ4yTpeYO3aGhE/rPirG6mgbXnYXXw47
dOiJ+BMIFcpAsj++YqfTbLKSrcplBipt6cTb0sW+jxSfcoF9r4WnTW88wMEYifab5hUT1oIbQDlF
eGDTnfD2qT35cHVa+BwGN4R4AMPWjSmSD/dNxIDvCr/27DLvQpywVpDjKGoIiiggoq1LiwI4SLLh
9fiXMcySliU1ua3ogyKaYPHQEY1a9zKyFOLx6DpUR2nrMjgu/UC12oOR+D3Ih8/ojalGZedBFaX2
yyVzXr0tZZAEBg9Ks2/BZMvWq2zyfx8+YQjzDVs0CHhw99pD6IaCrhPhyMDVP4iA9UAO4a4RBzER
JtRjbW/rq3gbpx4B6zJctco1xX5gXJOB2HfhyOqocuWQgHwN/oew81xSHMva9RURAXKIv/IGISQE
KPlDJE4C4T26+u/Z2XFisqg8lTHTPd0TWSm399rLvIZef6zxF/MLtyqcFnMmJkU4iJbcWx0W3c3X
iXEdtMbb8Xp4MecpHttABnpzcMkeKD+bIZrPUJSBqEEWgn7KPebdmyniBKHAAdx4hbdlCWqy9qAT
uQUQE8nX48p8RPuPKph+VO72c+81kjvyDBtL6M2ZNQi0u82sigLbvJp9cGccgGSO8RNAg/4hc2j6
JzKUVAhYQFz76p1sLa7v3TkhudEiqDiLiaJ8ODXVjLHq1uhqQmJqWIfhLrgtJTEqC16fN5uctD1X
XJwK4gqBhquDJ7vxBGd7zCF/9AqGdrE8eAWdGNCfzfHt1eHJbHPuti6mzHk1oUu7N5GXb0xw9lm7
OJId6byoLgh0u6BhwAbGyhCW8xasBPtIixV+3rwOC3O/OoHP750II5tYM+BpeMANKfREgGtHHGKT
E7iRVdmjtufzaAuUK3i1HVq0dRPK/GPZ6QE0VfzNZ+XOrp6aTIEHoR4AEq1g5y87n0K5Fevp/jp5
DU9DxV9nBB5GNiQjT298HE8XF4BdtcG1GSsAF8ZiBuQTIyKrcFuEaO6NrVXwIyLs3OYV0ga0uQj8
Gh2uaQZA60p43qFZ87wzddHMG+7rHfsKEOIEKm14XDtPQK1Vn3+lOGnz+el6IYowKM/2FlbfKwRE
O4f+RMs9LlYKsblNdc7MtXa3c+F8jGQ1pbFkL1usBlBOBPljf++AaO2CWHNIwd0PcMPMcisH8j/I
fXKO4GpCGV3uho+nSRdxB4AKVu0JmPUVxWPvCapm5155EgUmHOPQKuZcK562BH6GU3F4Clpz0c/b
eetAdUpL4QiyqZrstd0iiKOvT+B9+gdWg+ACQzLvZhcjPtR8PtXZCE2LEAIqcOl+VISQRMy2UeZF
i4q1+7zanRtFF6g5oMUS+/AQIFSCc5W5ibf+rAZ+BhQ4mpISwsBAaoUegYHHg1cb+5maRODEeUbw
v145IDC5xn9GhmYrPHsf5AHmK9eyljvtNliIO6rjAmrpy78zQ+GwEGz/dsLetHYJglLGJ+aEHvBr
egkHnyGv0SS20m4QKD903DlF7jQcbpZkzQH7wD05WdhXFENcGABsCdAgCWp3Z3aCh/EMGlHb1j5A
9kyVMWhF2jy0awApYa9yAEQLysiDZR2coiNQwF2ybZi75EErjoSzqlCrME+T+6BwGIrElYBrGY0e
LU7AizyBeQirF69kal29urd3FHDHz9mNYF6j3PQh2Uems8VQg5pz5Liow31MdCrNM3EuWNM6AJbX
nnQ+pbgZkecZWlKDnoeeSfwuP8gOKWb4ZFOAzIULqZsQRrylKClpsko22kyC3OxPM5YYsKQnMBxU
BkLI26YcbGhvov/gTSRQ4AAhLBDyhVf7xK5wB8sTNMbLAgvJ4Lok1XFx22CcWtpD2dUsJIA0skoK
cn6b5iOewRvud4L9SGU7P0zpYy24PMS0XTZWcmDD6ZOvdna0DgYNhjJATGRDVIcngqzJE7gJOSuu
Nc9AaRj6wygZdLZM1Om3GPtNnTXGEWwy4jTfs2Hj8ypzPRSCJJxfKUCsCIMlcnS2CQSyF2UDOgbn
BQw4UktRp6gOutfUBA3SHE5lG+CheZAdLFP2fDm+7NVDOEZPmokKIgW0Bt3nC8h+PXmxrG9DGt55
qNlHHyT4pOiJqpDE3See8x7BOJlyuFwDbqjNeffzDErtaCzvwdHo741+F4FDMCJeg0pAtdEyABba
ANRwH57b1lycpu1I5XxS+rLb4tc9+mebBIwjHmaXL7rl5J+orlwT3FVIGqYoyptb4nDQmOweY1B3
ysNtnjyZ7BmdFWqSZnxgC76c8fJqLJv9M8CQCFSx0+w/jcYn+Q7lHCJN5EE6NjVRx/woiC2aBRiQ
qFmZcduGggBQX8nuBBAGF2wpWEp3z0bhBJgQeNZtCI+H3dZGK1i1N72KXXUP4E9/boEUhEdqR8CQ
4SkHn2Ff4bi3OGluDnj3uxy/+lhqAWNo+2u0V4C60+UG3133GumZGmVj6v1ziANP1XAUWWjstHub
kz31Ga3uZxVgrA+J2pgvAMcOqZxNDwwUqSigOYnTsjJ3DWv7IhowIaOK0Lv1eBfs0OcwqD3RpeVZ
DxwTZdy+GMQaOvofuqFLxjN6xC+noHPbgEbkFWylBiI2EP7Ol0Gb3lmAxn84jfXc7iTaoPLri9Hq
kQlUE9jJN09jeGJL8Suj92GFu6P1AtGiucczrqJklAVT97jxENpsFnjs0/zhNNwS2p3fb3PLRgVr
zd32CGeSZG2ZoDZtbnP8gMxRuYXgboHe9ADsgB7EXmNt3aExcToBSEK3Zd0vPu7plI0e7QuQCM1Q
8M2klD6x2lcFH0nCDcEB7XYHhHO2nw/3PJeabjVS54x4yIV0t54zZJyOnlAOKXk/23fjNWoMsG25
AlAh2b3TvkcVbFksax4acZ3XcO3tle6uFdUAjnm+ytu/nLLtvdSQedxmCMLoxgF2MHGeo/zA9Umk
LORhY40mQ22crn2AabeZDu5748C0zzYmbTcbhA/tjId/A1MksFefj9mTyt+WDFRZ0nuCihQg5MXZ
XZ0GuwH4puGw4TOcBbG+XtxvsXYJX/x3dl+ykUM6TBb8DNgoaHl1D3vrhhoNFfa22zyZ+505rb0N
2wo7Kqqju9EcQaYEJgMnrrmJtpTSlP9ovmxCQIYa0ghALh42UKf1B+aFHNx3aPE9AdOkPAt3zg2R
q3byIjuxX0Dh6GGS786EyBne0DjxHAylWw0e2aVh6uP2qOrjUuUcvSrTHNIpAwUxo5MElXWg5I+P
VknOr/XQe4W7szrS1ukMgDk2/H1wpNxF8cfXnBcQpkuIfLS9IUy8KKPgbAwkqtBGACCGxaKlG+MD
ZgCDQOSqEHsiujsa4DwluYwxhesjWqWAxHJPZDb9Dfrtm/B86N4Pn5VGZpe9SAM1s6q7u2t4acIa
uvcO048m8y/jcBnX5XK6y8snnIkjldqDlLhCtJuBXhmeYgVRss3BPF3CHRjShvdA2ky9WFuVJAs0
UDXHMYs96bWfiVp6lxshJ5s/g8/VsHkwhk0QcFcTQx+gY6DmNKaFBRCZDWElwPsl0527rZpB4e+o
TeUz+6uZ7/zPdfay9iPJOaHnUBravCa2PQEBbYMKbCtQPF+HGKLzwtksFikeKOwqI49NtLC39SSH
ZgDoTMCPDofNAF5LsoWIiwkdRUKT/OhpwSNsAp4D4Q+D10y0WbdDg+7kKKEAew7ATBOvKY4BEsFw
9cDDeRDSAWmtJOMCKBQko6+F9BMeYNm2Pq1cq/Vybyf7WHrnyjpDimB47hFOGntz8OLYcFpHR5fs
2zZ+LNqIDR3sRpmU/ALVu6c35O7Aun/u06MMUFD9vO88YAoVWTKcGO+MGtnWPlxc7W7urmYzexbZ
6QMEHDMITmcw4ZXRHt26rYd17k1np/503oQktLZOa6szqk7WdLZNtGNAomSwrtH9J9G31IV2Mc8J
stFAfjuuhPbHPlBHmmo3tgFyYcC6blhPPkOgTAfdA5+83RnXyQ126KQCv0LJj06ne9N9WXVum2EN
QWLPi32MzbXmVnDPN6403vOFZYw/VGBk+PzSUiaLmD+6ZYgAXiOQ8mkBH3a3TkG9Vshv9Nure3I5
BxIrsC5MWbVuGIbgwNgO9Ja5+wDIrEDTPKFFZq9fDnXPWUpQPqv6jBw2MEzrsXJ373KwlXB/M3jD
OiRFUJh1yCBLIC/P5npeXM2ScqNhEYMbzKrRsyfdOlgNsLYgHMEhgDxTekfNvC8fMX/wUboSSjaY
8Ej4kDqcUbuPAzPECW5X+2UzbQanT8VFCpAhr5CC2+cMgCHwnRp9bPq6t7N71m0gca0KxyrjXKwq
axPskcRv9Dfe8XNc7yyJ2XtpvNLiN8yD/j4l1xDuVtpNIXXbwXfhXeKgfEq3a7WRJTHGuaDCFdK7
260woLk6sFux6xqWd+8KC6tJNnkYdSSrEetRvajpdMkgSb/mws2VEkQQ6cIX9UuAJVeF8yHilLsb
svtFtKbmXIdFBKOhfnTXj+AKcZ0Y+wxuVvn50H0J+LVmqSenhEBOv+9iC1TqxTqR3wIKHEDdaUKB
ridsHkITbHmPA+ZASzx/wqoYtHywcNEmUcaLk/fvOdeXxub38dHXC0IlGF3rVhvH9jc02rU4yvrm
fpeGAtMHPZBoZF3HeqZ1K38aq8HFZ0q6ITrfvOcvWJy/ZpCa3BTqGFixKgBTFPltaIsu6bZ1bmnK
sEOBF7ZjSMNmRBngu3XaZ8NWVMmyaQamZy1+g8Pp73PXr4t3mq2OJqO73lLfho24K97x8uXiI5VF
aR9KM8wnk9rPNprrz05GI0cEC7EW+jY4HtCZ7+h0szbxjQ1pwnChWSMPGvZ+1mk7/Udf+VLOuJtj
ACN83Y+nTSBmYgKajxngimQGbVvSycRE6hIRgGThIR9knYcYe27ZhnZyG3dQe7fL4QIygHFBLAXm
P4fm4t9fXBIDwT+/OG/924O/TTZvxVR/vLaSMqSLQKdLpccTXYx7P8tS353bRvd64pWXxmpgJaN/
X1t+h+S9v3TxUb5NVeX2vbhOC64tOoCMBAX/dTKhZ4ByozXtu6mrY97BjOzgM1FqGt6qg86SsdiF
/76Rv7CBLPsmqEAJW3JNw9b5bWqKf8B+Ld1PKlgoyxHf2fFTt++aveGQx/Z+eW7l7+duNfWmhgw+
iLMmktt/Prf0rLda67hTeedNvDN86F68dt2NY9TYdCOmzeq3e6niz6EmOQq9KjwozY8yBTZvDonY
pOL7iIWBTAC45n+/DFV/BwOIt4FNRFsVUvCIfr9hEJrHcn253o7qkA6cEX1lnXqg12aZ39xGC7J1
tjbitTeZMDJg6XZ8oMnQrxkpH0CTy/1k9DBDlEQQZr2XtgRpIjh328bdUZnMjJKGD8wemamOT/AN
CzZcy68/RppYgQEM296r0b8yqhQQ7QW/f3V2A7liwzheKEIDeS0r5djxSR7ohTrbON7Z0cue5Cfb
kn3uh9fijtAhyDEMhUwP6IU0koPyTiNXQQKjY4RRiHyrF3K+ASA7W4vFHk4BJe1SpVk8Wx2HFDnR
YgFdO5Bcfg3cbMEGr4AB0s/yHwR3SoxJBmo2YuJAD4MOxwly5gQ6oJ+HW9wF+TwoNDAv4i1Gum7N
DvwGZW3S7mLIEcsIOZFJmzNtOZkGFE/hIcngNmYaTzUpswfpWG8kG1bkHB36XZ1042SCJz+RoGmf
rTB5GNA0zdUiCfN8nSJ5dnFKWj10MJwXrbSwYMyzpOPj0CJstAMK7sp8HR26sze44JAnaZ3RzGPu
R4GBKCE1dWXCLzuvatdNmw9K2nJQ0wOPpVXHOBkxLcB1AIl4Rg/JhF18glEFkNPSoKkbfQxI0/RJ
ly5DcKLJ0HHCGHa3TFXmcGdgdO7OzHzVmURR2EZz0mDK4MzEj5ipWzT4TTSReUwUZrw5vwuisLEZ
Aa4bWJ3+Y8bgyvikIrGVwbpjpFP6kR+PvqpZEqxYs8oe1kc7OBsnJ/BWOoJoSYCeSPejBVVrRzNu
z0Cop8MI5J/s7c6GddlWneMX76FtUa5+Knsj0GYkJQMUhYbw+Zj5HgoXRprkXPzea3CdXM1PeWvQ
6TxxDhDOXyf7OiztQSuSNUhQj5iuGQVNrHSHimPzJz/OKwBv7kfwpNvP2x1s7LMZ9KBWmN1DjjqM
3WPbQA5yenr+Ua6Z49wsKLVXYzvu23bV75VhlZOeB4PVw1uMSj+P1msy93AULjr+Jhm0TsagIrFe
qbCnTYRFN0sWP4wvE87D6rxUkAeA6jG9g9qyb4zKTNxeqQG9XhciGhVs16WH3esdLPOFet5gcTtY
Cb9rIMhTImM9mihE7N0EHTL2RFLyhhG8ATTmv/I2AP6t0bv5n9eEfnCZUNDqMAVpaAJynH7+OzJ9
oXH/PKtEYGoDlG8TpXXp7azalw9NuyqlOmwgM4ZiZIia8eckchgnmRIc1iBj7cxoOrHAN0afmf+4
EX0UggjHV4j48LzwgzWE6ANbh5nVou7/lknIP+SYTV1WCJ8algnaO1To1FjjAL3jJg+oikD0g5jC
LHfr57Ezuw0zP12mTb+vDPar7seaVfvZMocnB2UHVGSHv7ywdwjVVyQXnj8tjFY00t4/DxqtcTtq
St1GVsRQafcLIZgoPjedbGtlpCzpUsnse7DuaoZrU9wcYcEZgTd4eXsWwzVaoW1trdrWKURN/Jdb
+/EMRCtPlzlupb/sU/DFLI8kmiRcF/uMMOgV4UZxCt6tydSlOwSnbjGpzlBj2bMGQ7zlq9/fjB45
tMknNW+z7n3UNlTUIXKv5uA3D5mfP+O3+3tba6fHcXvTscwcWqOoLWQmb4nGpA2xB/6TIYMq4tXH
NJ4yBYFkicvMjrQNPAztEuhZImn79xuTBCD7r9WPix4ZqqQp2ldW8S1b0tb3+qDoL5Gphc6dkwCH
DNunndgv3LFbm1AdyY1pUqDQ2PmtMPg69P919bf3cWPf7Q/Nmu8Fu9iPnVMSO+s0ivbzm5mDa1Y4
DWeTCVAQpGWFSVfGiDtzLkl2cbMsO7cQYzTE4SCnS2Y3MzTxgduUqlkzuDJPiLRWNLTNdHnYWK7b
JRp2LxaSjQzHEYuwbPtcm7uOu+kh9TxnvXag56Mw3mUy3/s8fLBq4YSiGmhzKu4Gg87GRZ9peTha
2gxu4eAhOHLbYUKlSgK50NPFo20sPEIbqS1fLLn8YuX0/3lhelsWEHtMfN7w9TiqSNV2ywsLWT+k
1ApDXTXMGH5R0ah2EyAB+43T4+WtrkuRDlkAvH5ZMyKT/Pur/e8mRKr3bc002zd0kcumWDNW3p5P
JJPWlh1vnayvdw2oyd2PXdbrcebtXS+ExPhbZv3zov3fDbxl1pf2TtodT7yFgx1G8SQT8hLMppAu
SPs2PMXeUCLibMTZ8sul/0JNfwU/7X+Xfsuylctup0vi0pxEE7KN5kpMEyfnozFrGPXdmGTqWMSW
J/M/4wlwlI39vJr8y+HhV2Kpslh3RjpXrG6/wfxv4++6XRd9dsQRqEV7BRL1N45CxrshbTygTWuL
tq7aTwYQVwZJYZHA8Xe2JIxiXfTPsW4wFwt4gA+hspcsNPuXD/7j+yZrp37vNDsd5e19Hx7TO449
e2XYdK38wLozs9JK+1MEJujlGgFx3UvaPgX0b/qabXGY/LXWvl367X3Xpx13defSrQE6tzFwOCY5
ps/c3E1B4mUVe9wFgTPugliCOcjIs+4d8o7ppgZlDeTfFV26/sMAMDECG9ec5BHTxIlleQGLhIph
9WAQUDgLauF/vzb17/IfCgrnYwcGAFwgVZxW3/ZJcXs2OM3XyjC3QHFN8hA5MNXIqUqJ/C2DFVsY
y3WUZg83Q6WkdJZMp/r9q03u9LIE+wPCpUufmqFvyd8Qadua7QefeeWFv92t9tvdvsXi1rHV6rRe
OwV1NOGVcs3DZg8ZcmqVbWFfbx57TUqueZ7TPYk3MZ+/y/nQha8yJly6Z75DHfS7FRo9sjFPBdbD
OAubkTE9yS7Dw15A45sVzKb8pd+g/JQedZqaKmpMDeu0t5Tk1nw0bof9VB4Ca4KSc3csHDYkk7KJ
ORo9Hxlw3USxM/8QpX45m7eScRfDdqPXo/kY9Eg3bXPAEbd1k18CRvunlARjHOGExd8wZv1zEaiv
oqgr1sGQhj6C9e51LoQsIasBrgNei3ILIiEwnxG0p18OyoGhiYEaDApomosC1XOOuAIAToAXpaOx
79YkBa6/djuoy9B7BUd1Nw8WWT6zAIT0qGfKlJ6is4C1a9afwGFDNcN9fbaNqIpBopr/XuY/tfdo
6v3vCd+OA/ynimaB+C8hEZ1Ms5i8hiBHDLcdPOJgcPNuhrf4LXX4SjLf4wJAddKWNvQkLEP/fK1k
gLvjVmdvkTmQuPSZdMcyZ7ox2a2pdGO1m40Z0vY3T+uTOp8CY1DRG7N+Owt/XHkIR7eh+skcv28r
73iv6DbdtuJABvcZZ4a/7LvG2P4wTc9bhcmvCZvYhn89OI/X1rUWfofKW3urqe8OU3n99bbDnLw2
iqUlV236iFK3R0FQOKCBR//+xD+2skQb9f9dVLyFb5GMVOR8u71UmadkY3GYkW6geE6p2buycUhN
F7/sm68z5e05oRLCk8bYuK01v8LVt0vesI9uyHdJ/mrc0lEBvmpMGdvFABKcScsqc/KNOgRO10MX
CvE8oE4XB3yNj2zHrSsO0Ptk4z1H55FJObxnEPkhGYMBjEip98vN/pTXYyarYDSn67huv/fe6ull
o27ON3lYdtV93MYyZQ4SiozU0627tx1U7is+IVn4qaZFUu8juAFoyDeMJ4IAhfEAbzpAtcl60sE6
dgt8moDYYg+z/I2S89NexbsSIpqss3SU9yOpWd+bV8zW5SEx8jRis9qICoEdY/DZFfK3ur0eW6/0
l13S+mGX/HHZt7PlIWnFoSMfUBZxbqOTEZ0ClItQ0XDRMIGK/6u57w9nGdfTZanTpk6FBP/nel1P
i81LWvOYFwD5IgWb+pxDL4uZJM/4WwD8IT36fjXpLQacD8+toklcrY7DaoVxtRWnrYkCAvzgD1e/
PtyPl8PKVcZrF/vp95BT7KT6XmxP8jCXu+XUKZJyfBcMc5QZjA79xuHDK92X++8Q8ENbHXvab1d9
S2bkx/kBMegowyET3kS62wya7rOvMKW4YIF1Czb+5BXRZYcOq1stlG4QXgKN4mJg+lrsR6B72JM5
Sfl+88u9vRln48kqrHO/3dv78rrvbsdzmzeiGodPABnmLTq5qveywWfEVYLMFJCsjg2ijRaZgo4R
1G+AEq3lE+U7sBaM6P79tr6IqH9Fr2939Bal6+q83p9P3FEzKJDOAah4ZXrXEVuthp2ONAqEg8L5
TfhB+nGjfbvuW6C+XkrppRVnGVlTsoePGo3PPRYeIkeYxg/CI81XgFlP00ZXBarMZcbTNz5+efof
CkSmXYi9q5KwA/yaBXyP3a/7ttgpbIin80oZMZu5A7fO1BaQUUi1pjFp929pyNcue3/l3y/6VqQc
G/LrMdW5qOgS3i16PXf0Pryjg3Al3lPdxqcSQ2cdodI362zsgnbeL4Hg11t4S0o6+45+22jcwtUR
1m71wToxWupDidgjIFQMVBiiCrw5G70tawfYbnyw//3qf7wFCQpfi8GTEB94uwXlWUjH7X0rDYud
ezsbt60RSeY6PO+Nab+56LeoNI2KiUsyNQJE0E7Gv6//4wHDeEcY8iIx326/Lfzj6YJtUkV60nRR
PcaEvGwBCDV2CtJv6BcC+bsm6PhojDASYkcn+/f11Z+WngSvkpXH8aa+M65l6b6RGp1aZhg/GsGq
BGEEJhK3oaMTT+5WtBN68yP+R3exGGEI4adSv4D4eaCQZM6QVmTg8PQFOePif9q3QQ9oISS2QHJ6
VIzmYG8m1r9v+msI/b50v930e/lyLxvXw+ZJrhPmbeOxs/J63hYEFfqq5FotL2tlPnhWK4Uv0zXG
PWAUNqME2GAeNWJtfHrWLxnfT9PE1vdbegv3603VuBenJokCw7NRrieMvTR6Tnnk0DjF5kgMYfxU
73bxR7NZ3pR33toaiKLaA5K1+Pcr+qmWbskdan2Vz8ok/+1EL7bK7qlsVWloRdF5caKu2/UmTmnG
X3PNeCZ9ZgC5jSWarmPRkGfshqTXkNpZHm6MT9PtTj23a/eG3gBNcG7wN6uTHxPWb3eovmUBTLyx
9C46Eis/DClHJplWWTFzzWWHdQUSHy7D11gK9tbGnru9gLvjjaGodvCS1XWIKetqsKXch+ixmFKE
//sV/jCUB6fCqIO0iEEHkJU/k6LGo7O+7uunhI1UbkXnLh5UmQPmeQdLbH43ul0zmIZMyNyByOd/
ubjY9+9L/PvF3+JSW6oeh7XMxSW6ZlHk+M7uxGAP6H63233a9tVk2STyL+FA/vGyUosGEpJLpEwi
l/p2ElW3vfp4FkBPcK8sGVZgoQp4+Wm1DRSf6Sj77pJxY7/q9rsg7rcXYRg1Nu8Ruzz8FZnwU+Km
fLuZt0K5LV0PWM3dJE4oRQQiptIHw4mzFGoEqqxwSfctcyn35owRq8z+uGU9czDwwotQ+Orcfzmt
ZOnLhfvvryITKjEXkmVq2D9fj4xUzbRd6vJQiUKopM7eYhe1aKEZrwgezpP0rYk7Ktq6pZVV4OmF
t9C9HW+ZRISCxE97/dLwWnvfyKaWD7Or4zQE4POyQ2QNahL8OUBG2zwH7RkzUk9iCMVMvEXL2neA
wBwgj+YlPkuwgJgVIQceiKGSzpFhREc/mh0Z1RyINgD0KTpPbrzzYhqu0KV6pJuVQQ2Y0jFhtAu9
AaQ7GF/qw2M3L0k76M2C8zDyDWRgLhRHdAyRyDYAWWZngbp5Mluln1g6NbODFlrUhpimlVhkoTub
+r7jSCaUTD7TTMNi04pbMzC7is95YW4HQBZoOFiTh5nT+0iTmxeGdZznWoDprur5QC5SMcBeQndL
L7Bt2uMWf0I0KWD00jPHndlP902iA73rGCodSbLQlBH/EMVb0VqfdOYRZGbAdX5iMQoFNowXigF4
bOGt6PMblhdxxMdon8NF5Nl2QYZ8LNK8egOwvbHGiJMXA8Ulc5zJw45y1YguW7qdzY2ngszdfebt
HF7eycheyzWajB/PjO7Jhe4UlC87dTX6qr7hz+LJobaZ9YmgK4c+Bsg4rW1stU1SCfWRqz2NDAzo
gRmJIwPPs0Z51DQnguGZsXpA2KZuKeD76dT3y/wY+xCg4KeSHHauntyNRZB0G6br7yIBfrg9jf0N
UIjomjtxA9uzEGcuviR+OD6Ns7TUneWL2QPofr+ypSAfNSeL9ZEWF9Tdecgwt81YyWFZp6kE9RRm
FJeT4SjM9jIsH2hj9E+aQyiyhx5tzQzdB3xv9ygkW37puClNTWzvGC3VOKaAdwcwwZfsmCnUSx/F
a3o+e+DV4j+3ozl6Bfkkmq2N9izzO+ny7M3nH1ivsnbh5xg+ivZ4wCkWHd6xy7hWvDC4NaztpbLg
IqVuZBl7IiILqPco/Y1C/WnQ4EJ9N+cchjSTQz2MaDPdxylviJSlhNQUO88B2CIA9wi3u53ek1xP
FGK1QH1MJieNtzfLphiBOOsA2v8yVmB9FF6eI6pnYVU4ifY8DnOyMzced8JZh3VRoQ4QLoADeQMP
lcFZotuIDDFpaKOjebkaqwVIkeaBf9kzFeMg44fGi0SHdoV7R5sjdkQoGKn/4V0izCGLNALvliEv
bQssyqLw7hAOWw4QG4hhNOZfpD4oyd7MENnfBWoASchxLzSKa8ZbaauXskl26WRWmn6LnS5yNiIC
gkygb77w87hPOmjU4NsRRXwOMDbP3qaLbbZxWJFa6SaETHN0degIuuBwHuZo3bvSG878hmkIBJIY
bAi98zRjpZyCCep5cLDFeJY1ljJDrHzDnaeEogzV9o4zm1y7pEZ7/sonyPsvEfNGiIG/+GAj1bKQ
HR0y+YaVFDJ5EL0IsT3HXKvyJqferBNySSpmvhFkplGrZUSW42Rre234DZ0fl8e0jAxfE4tNLHFt
CPJeGPQQdSDR8Wk3+ewl3HoOD7xnmIAKLs8sb5osoxE6lbtxEkbnLLKicLqUBdH1BQdLWFWQXs4I
DKnPuMQ3HEe5OLFinmNnMinpJhp5fncK1h9bDsfPTxGYt/kIOWYZViqE94SJRJK0+p5OEwuABjFf
OOdNGnBlMnXGrMsuuC8hVw4D2p5FdxBPbSRz/GYwpRs9GGm2ai0gF+EcIzngJ8arKl55HYs+ho5d
Jk2wlwFqUYw76gX8KQZmiA2LJzjnvAWsZARoJWHwxU8nUmR9fXQZbw6jPRhhl4zWm/lgd1IT1gwC
WCT4sOiy84TXS4nIZgMPSvQOk2RQxQMxALiR5ApyYNN2+Di8nrROXSYHLIiHCyQs58ph5ETCPgP7
dhhWVA6qGOwRY+NJxEsjDp1AnCO4HEaTWC5FyFd5iyqO4dGBRKdjrdZ0IXhiUGWLxcEenez1lgsT
L+MX/vT4zoiXnkc6PVdWM1+KtU6MhuvM7jnsoDMiLdHVzGwHS9RpKuLcSwt3Kdam7MFiVOwYCbLI
Otm04FU/odInxVQaXBV1Uqm27pLDphVqnxJyxrKxSF7hAGB9eI5WrFdRJBHiJq8ejMgnZ1IuuaFu
WonQz0VvNRzeWjTWxajbT5QeH/+V5GRWrRuVSz3n/BbwLoFpVszJy7YiegHCglJ3c9nJy2PMs0o6
FZhoJ6c6YRFs1nE1vzjPlAPHmc1un01z+kAqocBx3M1bgqAvMqYLW6OHHsbAB87I2eqInbJtGVS5
Wzr9pnMfZNkOP85TRJCeiU8MeEHEUmS+BI5vaq8gIF7M1Xa4WIQHb8SS6rSMfPdiiVuTwosednsu
AR+1J8yOwAP+d6qGadqXsjWAtrOXpoSFDWg8g+BBqsCuifPojhfs9aMiYat0Z9cyF2UUPhIiGumm
xFyN9zG5jUA5GFnbi+NI/ImXKRr55DVnJoExKy6Om/YMiANxukNnewkb0jjw0VEdEMU05+i1ZXIm
MgEdEp9mMf7r/yUJo2c/BAeHy1MSPvu87i2FEqVkvr94nNO0x5GRNw9IFT97fK+miY07gAXQAgAY
wDFAPUoWBTICvoJMhQoO02LgiB8DKiFmyXFlMl0gE/G8YGB+9D6p+ZyE/4sthnAHFnoRamo4nUGS
NsLmZKTb3mBnDUQo57df8NqhuHWAPfNlqSaf4h+/lFMIzcQjJosw6VMSlV1vCl9QHtEuvENnVJGZ
CYCDlNAYSJU5r0UQmoCA0BWD1ACYJgmPgIkQiNcr3ie/7dKbYKQqJoDhBLQEZ+HUZX2O8gYFWu1E
J2PND7OpcX4Rp/7sFU1AEqLv4NMrQBeGEGWFXmFBXSAPrzehnq4YJ9+XUK+IjM6ltlaFtYAGtc2B
VIr4KGfEkssqDMOV4g0GWwCgrzHbbqH2OTgTL7A7rm16RyDa/dWNznd4M0dyw+ncoP0R1Lf+qeVu
fcBBNJDi4yBrIiR8BSSJaBEvrGnuYM+kHRzwroiooFpEaoUKR9YGioIkHguFJMxfK8SijbV7Mqgf
ZPGaFUbtwxMxQ+FRcUWuORzQbJfN9ajJTDqH7dWYo0EVKGbsZ7TMSASiNfUJI8PkalWIUYvHYw0x
ZPGhgQnQLXo+boh2QdkXgUJEqMMwc+K2A99X7LlzyyJWHuDak+P7rcJC2clGtANCdYozE/Eu574Y
LIOYIc573BCiPSyuS+yZyTNOPIW1CbKGEzvCQ4ug3HHAmWyt3ZI2hOOEEaFtQ5CnLRH5e7LfW2XM
MHyO2HGcCgATVF5EIPFbQBPvh6ZpdoEAGbYdbOwB6GIhg/0IQ0/OvOTFT1mj43z0VSyQquj4DBfm
bO9kMu/uDncRAWpadwlwLABteK7idNWyTWEteI6CelKYJskSPkydzCucjg8P5Wiaz56ZeJvIA0fl
TQ2TuoMWpJeofmexNT0Uizg185i0evc02PIk6YTRAQanNElxSzE2Ggn/1mxhdXV0V1t7eOg/3QGN
guZ4gBRLAEvZHFQYi0SlEbQ1Z6iz8vZRwwrYegBJS6OGqmOQiSSFYwrcw+BGh8tuRYX56n7u79YQ
/gCP8KS7ZQ84E07jJOA6QQ8sjXlwLvEa010lRMocTqFqDnu4JUtGlXuNql/9H01n1qQ4DgThX0QE
BmzgVfJ9gTH3C8EN5raxDfz6/dQTGxu7OzM93YAslaqysjJN+cCDmmMC3Wmem2ysNgtoagMX3vSh
RY7A65rT1oOUEKWLkWKxdSKoxl0BLT6KXlOojK3a7F1m8znlz3yul1xbrjxYGCBo8D5N/1XyAZgR
O6Lozie9dFheN6gWU+X8DlqhK5pWyqnaKZs79Uer+JA03cNVSVTzXAGCJpo1majjCAeRJ18ryi2L
2PAO1Z7PDEuV2ctD+kwYlvzAZr2jmsKfQr9h5clGWf6kk+FGRvVF3sOBDkhL2BL2fHoLXD7jISHs
ZiGCIl3BJWWPLpFnc44uo2UdU24U07mJ4x6JoYvAgY9v8kSSW0MZz+0IFbBoGhBoMuH/CBGEHT4G
jHIkkigB1lAa2Oq9XLb4QNCE/Xd8uonJeQ5LqDVjpofhOZbpEymLyydjpfWMz91y/bYV91v+YhKj
UvTCeRo+sfuM2DXsVus9vYtJLlinGjhaVZb3SG22ywbSGzD5H8eIwSlSgtpNMufQgDiTiViE/cp0
KpgdiwK44mdNTkp+S58eGQ/0OXBPJ+URpK3gcDBGUOIE4o7uxW7N3EOSTLkd0PVhmxQ/uvVkWrBH
e8Qs5oEnG4K7RgTvobU6XpYxWDoVboKLN3kFWP6BuD3CB6AmtOOmxPXB6G+YjblhmwU0rNlqSroV
XUhcm850vkRl3SQ5IJ1XBPjlsrcHQIgIPHCA6P6kFztlSM7evTZHk3OkchriO0wVKp8E/h/biK0P
MxtW/Enoe/69WOnhaLMgPSYHRMLueVX24bpnwQ+NjyqHsEpYUWuoKKB+z9iNivVcuU7pB0nr7/eW
y5FUVK8dnNMXevmJG2jguiJvi7rl8bjRNHC+XyZomBMLbzOy4Y8V8F5TVpfX5Y6eunxGhqYPkHG7
iEDNo8d6TnFfCgXifZ15qbF7uHPJwJY1EffTlpSTufmz0c5njghPAzkPAlXAkLGhe/eiNIj4iqqO
G9sGD6cAqXhJwiE2a6pcIFQhJnYZrZyscjSb59QXm9qBrm8jrbPf37FoJT2hVluSAjKwp3KQnDO9
fO9Au/Bc7xfxfjRimtwpazUlfBTQXnKyq9NgnKd92bkjrtZHKwefIpXzPPhxitBvhMxAKciAKna5
GXtH0VuMtc2IXwwrWHUAraSHTWswVun4W7OQYUMzAL8KUM7zvnKPR3+vvgTmxos34v3q7HROUyr6
Lx0bdE55tbN1HVCdWbxykCldEnzkdOChDzOXT9MeXHSc9Mqb32fqUbSZo+w7nTuzyNXRedyto7vs
QFFjtqszXV7OQDMvcp1CR56PKXBUYAseVVe8mC1nJqJg2RnpuDmkZNOsjyuYfFP6UGmTU6fo/QL3
wJfKuAluM0TEFhTkUTCdmoRr2AaC9OOv8Gq4AanO8m+AhuTbjgJ15IAeoD4wg8uwNEEBLdkD3tlq
DoVwRfTsuwzOUBE+XECh+S8NVJIxv3KSVk4ymcheQEh9qlkEdbX0MQa4bDAwISS97XmANqH4bLtq
CJ4yxV8+h8Xdb164wsjampF6SB6ACokEmjruBuiN1eR5joA4HWA4bzx6FlI5EQ1KMj/i5VKVXar6
UQnvUTSYBEo/wiaK8lsGHU3SZlyNeHpMF++2X03A8nugD3PR4fj2vBFVdSE9bzRicgQ1mTi0nKfr
eKBVYKyvGiBOQUwNObq7b4i+/hWy4GgIcHKOtBFozPPHl8EblxTcN5ym4BA7vPvNkvNjD2wPwWPQ
q5Ht8R42zzYTXaizqNyfj/3EiBQVXTJYLluQnv+H+BALaIgh4g05TqpUEoYccCo4d7ga0EYnJ1UL
rqQ++ENq/N9Ngm6Oxx/4dPF+eIHnOGYYVzSaYKzTsb1HcaHZteq3uSfnC2Es6yfGT2ZPy/FI0Am0
oFRGxvrZnkcmi6KpywJTPeJOhcbHy8HvBRQLvJbW10gZyXe84fbuDh0QqlMq9nnQ/wmmxJQSdQvc
hRoeqg2fWT3SMWdstDdA1DjhyMJwStwq4IF8h63SKksBAxcRpQUiBeu4fYgbPFGkOELfWhQncxEb
DxE3bZpr2E85t57XK6ywtI+tUFtZmHt17A4q5ZA54QswzyvPHWnMH15lhYuKJnZnvL1VCfOwwIS0
V7t9k3OMBHEmSqxV4x/GN3HnYY+g20qdKhgcrit4IN75YvGHhBLmhGWt0uPL0/4E45dzixAnBRmz
Hsf0Jb1vacInLhHw14JTZpf7MyaU0RtJvxfR5pQiS2fq4SWLnmfrgoChlf3SuzZ8xOee+QMQIG6J
NjQT/lH3G3cA8tgogjWg71tUsJe7FWWLDBerMn0JVfwo6GpOacbffofdHEqX0q4kgcbGABJgT2Et
SivhmS2ntS7ILhoppy5XOASjxuykAsz8RY6DnobD68Az5GRStQKpRmqsa0X5g7hKF3e+ucLXWwkh
aGVrHxstDmcHQ/sBb32Hq/ngaP+rSqbTt1kzAgRSNF+ipiPUuFsfc8Bo/rG7KQ1ByqPoTiquJKnY
FhH40nmGYKT6DsNhzDXkHq84TGJ5cRsi9yIABR2pKObeGn1R1hOlHUdq9OMRK6/66xgBzSalT58Y
zmLzplGGYOwcBRK7zkVQmZhz3viYHZIBbi/1meZUGiQE0Wu0/AO3OVWZN+fOmc8pfYG6/+o8NQlH
2zJjLswDFuF1USJmfM+nEy1vbqFGcN88faDYUXMoELABlR70cy42kghfrV60rCO1f5aDmrIyV0v8
PfS+f2JSapwE1SAgaeguMJC/O2fEbEmdcYOpgANYvMGJbacp62eCvHcukPhUMOEH2J3oyNUguFmP
H+UbuVp447tZ4GBDpax0W79yFfWPdK7U0qj2Ca2IIwLhRwCoseqN7HtjTuPgu9Qb7FzwRH7KCcmv
62B8sUqnSDZNAg9ZFIzjKWn3W2GxZFD+JueisRsz2iB30wA3vpjq3ntEClfwNHoJ8NiXHxJLUIZq
oCNegzQ4TTv+satbxCDfTQxvV+lQtfcWKmQxciF/sZgZYhFOLpT+B+S4SSAlsj+rK+IR/v2Orpk+
8d/OB0uoyW0bv24ovhiY/5pn9G7OHPxGhN09UmbF0YRgbOGF1pMntJIe48ltMXnKx4AU3uk2BJVO
f3jfX8ymmzKVmRaIVOoEyDcNcmi9qIogZyBgKjtbp+UxU3ZqOUhjkczxtfXngOzlVSBAMbrdbGTh
UYxI/bSlyWxPfnV92DXXL1NdKWUkYm1Q1YL+dGLFfJLKQqshLBBVyM2wNNvK9/F8Qj2UmcHVPJ5c
gMlG8Pr7Tvcddr72oi7cftds+4z+wUgQlgGU9yflg2OlWQOhYluH9SC3083JbI+7AlSXkE24bio5
9RcOmpB1GLacXPCrHo72avG3Zxk63/lsuG3tjvuzo1XTt1t+EJd/0BAa8Nx7Pg/wwcDp6IwI19tt
9szmTw7OweblAx2MmlgwlNjSMUW+/CRnycCkYhePjr857bCj+zi6LfbeCJluxM/MkfbwVyacy0dn
NvoE9WP9RZZk1bVG+wZWHJLb7rhnxCHTnQ7gHx9xf4Z9tQoaVncl2ZlKB72LKp1fkiMAtow36AT7
ETLN83l2I/cE1gbPIq6J5YdqEtzeInb1jtGb+bwW57/R9XLAU6osoh2QhDidOBvtgqnbk6eyI56d
KjGWjQFzjVyu0w4SLifgleoqC8zREeK1+zRBElyX5vNeZM5r61pwLAXYn0J+XlOGXwlKMuo5EX3i
8VhzPQZteOeZ5AbMA7TCmpLccdkx2fxD2kXqoxFlOOxgsNb4btvoQzct3dZpIoJdYe9Nqw68pwRU
Cy/UP6JmjhRNhJCYSgKADKynD8obyHvvHnQclLXVIHEDYRWILMadT6xvP3Yv6Q6m50NQAdnBdsd9
SqXuBMozjIireTWBRpb2D6lw591CTFVnLrj0n8xSgX2bEVBai0WjQq/+kk9kjF7WSVUFX/49x6Bo
NMdUZ9OzVap0TASw8oWdOdzqUdPGAhBDm5s3uz1EyKhp6aH1GL6tIY30DvInrxqqXZ9kQfYRIQyH
PfO+6T3F6KyWx1sRJBCL+/1o6Wgz+wUvhyYnUre5x6Dx1bA+UN3Fyn+SE73WKi+6h6+ceQRgpg8J
LlkksfJFyPy0LQoBGnKZAsXpFRYOJBlaka4YIvHmWKRFYThDSY2ZTRIi/jPSMknS1MLeswT3I5ns
mlkcUlSgODMZRE0Chse9TRY6x/Z5TnZ24XJo7nHPBMw3tZWDDNuLe5AT1Sebm77p3DY9vbB6K+u3
va8AOIE2EJa+yvbCbdLsJEn/IgeJI0Gf3L2L+qIMKiU5O1217Wm7pBB2glfbY6ijyVAZ9WaLu/i+
L4MbAYcH8hYJZSKTs0SAnihPKHqD6Cgc4y7LWY1CUddUVePd7TdN6kOmsu2Xoo+0DX6d17IZcxbm
iIuoi+YX2IOgZOiXe8g4sBcG7XD8SEjVsaTC1cPkN6SeXEQRfWm0IckhBTKQaPMJpXnK9mcE4UlZ
pOmDLl3R1lGOfyjqGR3VEbXHBeMNtEVALsejd1P8NHmbEDT++r4GXlxujywVTG5w9hmAoRMoaQgi
toj8ZJOWypj768e4OmKOsA1mxbKDTyEfg+Fm8ZuhXTIZ6qPtr2lt95/S5u7jJV/yy5tQaT9nMfwd
ZiHib0NrsXiOlJDRamCFqOswcXF0SPWV0ByDEzk2tPufS+pAJ82fU2G8xay0h/txuayQWCP5x0qp
afCUbd4D9cmk2Dc0y2t1zH3DKjNUajOWmc2e875OJzqUbVXcHK3sLsaX5MoADPUNrDcal0Ubaq6/
gowWn0r7GbAZL6434IJmCp/KbT5XfTbqgiUxUTWZKVXFmKyEWbKAwFKRY1dBly5Jr+H0KX744CQW
sMjpt/dl78DUQ2N7w06yXp/j6LkFrf3krtGfoQWhpc+tcmXWSlX6251ohwjO7jW7rMwE4Sz5RIXs
Uoq0Dg6ZBVJvjMAJ05YqGj9LIEQ8G1fmnZwZ4IgvALmSy3YlMgpuPftSZ34m3MLs4P4YnYQEWAzN
LKr92qlRBFCllDN+fARLjJbJDNaYp7qbY+jvHLYS3J6/DXiAsW1PbF5xNoTOoFgeH/gMv6CaUZfv
8CzO3au6/lZIR+Ps5HiUABjrzhRRj4sYgqN9V3R7NTyDX4Oveo+Y+6pS6MPmQQOBNzAaXTdn5xN4
F0o8kraEDuHXbMENhhRw82mu8HdOeH2qmcb3GBfoGAWEhIS2USIybNwcPCOMlWX04zZRAIOIR1A/
h9T9zZ78tMNPy7xpHhB90132xVsxR5RKhVk0nZrEOwL8HsCBGgUIkZOFITFpLVdT8tFXw3qHS+zD
GmyMbtDZkzgn76ZZsDJYhZNwqQ9x8VkntiJ/qFyv8uFznHs1hiJkJlQPEB4QW0EygJuuk/QLEtcP
snP4TwNNzJrIMaaoy5vfOQUa2tv+umVOVpu0fIPR+i2aWqJVyT+HY5U5vRmBtXGtQQotyD/iUAbJ
StKxVdNhYBcfGxApVXuhj+RcpZtdQI/HZkUGqMEdQAj7Y4g1lvXjWT+qTejGSAqgr3VE4kJkSzXU
rJO/nVEFU/BuBcIAO5eW7MlCvU1oaBy02cS1ieZ56Pfxn+2E4JDIJZDZwYYUBu8Nupp8gKpV8jyv
lmCj7EZsMfNIm/ht/g7z55bP4vgIVVRQFKuofsJMBz1hmPIG9+JpIvgOSu/UmjxUmKVz9E0k788p
Q5V98zlJn0ugFjVB9I7SJ9io1nATAjuyJMjIuP57PUF9gRKlI24If/1eGOAyj1UPuqiXlGahe50n
TYDsoygSb5T1vyLvMLNJVvzUh7cHOC86WNej56KOhbHl7jS5yg+fi024ywxXe9HmFi2aYVzLYbew
HrrdUw3wHm4z5AfZuHtaV2G/TWud2rLPibIa6dt8oQ7v39arhE7m1f5QmX6h7ZMOggZmb+v3GPSS
WnPuYcUO4mYwKK/wtkS6GutRXTP7SBvQtEc9klE0NM5FB0NsfddI5/RxUNkPta9dQkh5Fu4H+dsa
74HbV1YN51LuO6UNBBgaT6cM2sitb4rNcQB+7qJwcbUM4ICb/W1bWS/QsWc6isnN7h+9/BqkB1DL
kkFNUkDisqJJP9zVl1tHdCcvXWpXlx6fqdcs+SrIMXpcd07mOhcZjJN9/rFA7RPsInAD+ooJT20l
Tj/+o1k30z/hsWAaP44vz2PFKKiokrhb2JdF5rZWditsGt41D1sqntUNWWBVoOHIg9PIUW0RJF7f
yY1dTKcKKAxg9AvDJcDth4L3sgZBg2E4pdpXiF6fXtYNoSWnqp0K1YGudUXBq2l9v1GO966yZ7X6
L2lZ2UvO0Br59gZodwGgvP9MGk/SEJ2+aGmmVZyshSKuL+4/C9cRUprb3EG1p6bSmBmamIH/sBAy
RDIUxU/t0LI1dPovmZBKqntbKKflVVAtrSJcW1XyjsshhDORWez6CCM8Phx9hvNsR2fzmmDwCXS4
sh6aRZ+fHplLz9OtHNfdad787oEW4vXJNySPmelmSRaBKNaqLRTHXxu00aC3CcFgf5erjuOmxy2q
qpaVfiJ/op4Dm4Adv9N2O/fFwNHQpXmGCM/0s3i5Jc0VHmx/6qfIjOg7hWymqk8ShkBCoYKO1hMD
KN4+cFboK7h8FCD7KwC76k+IpGEHRzP90OXhN4o89dMErDlKt6aIb0McukUTYF+JuMS0sZQjrCyH
rp80M3mQnZ8dT1JOvUybLakQ/tJNUtUnHPoIfHCILSJJB7qzWnICkp8bwq8clLgOlm8EfoykFF5X
XxG/7raP+isn+sZUZpq8Sjuh0ZMh9ju57SaHb5MQoC/St3TTk5M85cHVFv2z6hyaxwGiRC9XNyc+
knY3U8bP9TrOyX8MBJrR+nNq+1sK0m3nEjHXMAUCfDPaonJ0czvkJoT/3DQnEKBTwjwl9WLSXceU
nOKxZbQ4VOPSF+8G61ROfFaaZv5akhAv7rxh/h9Ln+3Ch1ETu8WANlHTntULUiv5fMm48HzfcE2z
ALJO3DSGEoXDva3aivKxSRB8WVynXWQsghYPO4sSvx6fBO2xEgIKCyi/pjW7BxaRGYOvlkigEEB9
UnCOSScCyQu0zBbJJfUR56IJk6RQkl0oNw3Gq0SACP6DFtb1CJJAck1bcEs/6ms6Wwgfo1kY+m1D
THwl7KToSOUU+Gw6TUDKcwcLW0Oyf32J+RQXVDRZZCM0D+PulB+FPad8OrQXuRtgcqqMzOQ+ST9w
tV9eWKHkdGD9VgMlFaJNz5guyUUZWjQRb3aKFnw5zpkwdGkjJvXmUPCtfSibThNjCmB1lQzowjzc
J6RQRJGDatDkMnDpQKnjU/CTHnZ8/8kFJ8ifPAYdl/6c9LlY/diqbeRUDCDRWHL8brMdC/F0HibC
nlfv3na+nqHsc16pPyk8TMFjPE+SklpCykXX6aFsesJJ0H4KRDzZ9o1hl16fbAYfcAZ+wWBWQsVx
cH229nutXNjr3Zerz5A9wmbTPG+xI47Qx+QYc1crG22AkeDOwBftUXrdHEIHCRVbhEVfOHE84TW4
6a1fNOGqpmZcMaBGdD0irU/3OD0l6cRHGlnpw3wcDkRu3ZNmgN6JjRf3sqBF7cPDpnm2oJ1r6ZSX
wBcmYaHB1Xv1O6DICiXuyQXHcZGvkcYVF9BZQrfIXL9mCDRTgxKQldAgcv1eIF+In3bv2Fmotoj7
0iQdwAYLwOexqz1904kx4+4dYZHBH1rIW9q8gVvf9rWOYGUyGJBijQwT2LTm5NO+emGEwIm4Hwc9
Yx75o6RXwZPnp+JgXzhPv/tQRuLrNemIRZtbXNdvC5WMRaiUZpSQKZ1SFetumzYcnFmK3ijpQu5c
k8kvYhfpJ/9kIZvcwHD5Lh+kDBd5eAxozyMmLzh3vtrdCZI6bjPukzaJ5zfmmgcSaVPpgxq6DRiP
hydxkg0Wd78EYk59EeyOMzgNHztathXGh4XTGIFGw2H2pAcBz8oAXNqy/SLsX6lotZQWFVDB8Wa+
cLKY/mwQ25+1BEisR5ty4lUQJ3EBG6l+nb2pvCXayeAd1oOj9NkGv/S90JhH0zkH19wtO3ZlP3N3
/hmgeEHu1iSOkGZxNOoZMxCvjbbQhmcuL6puq+wRjtWzVzSN3sZ1u3RIe7KUbdhscGdOHhh6B6Hd
cfs01E7DJzZuJ9lZftF8O9FYqsN317rXUDF8rBuUZw3OJwSBCSQdfmyYPCzkOdmwXjcFXHanwdF+
dlTbzEwn0oI3Zd/mM8sn+zuKHSpGaUq6tPZ7iqJCO62Lu8FnC89Mvcf0s0f85Iu3C2F7GNT8GCIf
8uEMoCDK4sqF1dwijL4S3CzED+n+hZvKbHZNwCB1y7px3NtaUh5MFfXmjYHZ9INgevAJWTx1dUc6
Jwd+CO8GFyyIujzqxYEi7cvrZU5Pwv1EXYQYDGRzjWOyjkQmFxhqyXFWyvPKaqExyhvfXTQiyrSv
iPtQNhLEZdmCsL2ItLWtqWy5fJqdmd5B0cR+YNvY8bAxpl3C+Ul93GNi3j/GANZD0YZhOHTFLxPF
bJfmRwgxMHmoQlf7Xaa8uhaH5OHet+RNZxra5VFRLzmgD9PSDzHUgndE4rH7dgVsxAO3R9KsTHgP
1g76ENHkzTHLrMNBR0iWSmMBiReFG8ZuZfPm5KdRVUojt59UfcwTMOQVkvoum1aLivPleCvspGaq
pax4Nj+Eox9rjeLu1aUt8SzlrxU+KDi2vaupwyLKqciYz9AoCt/0FW3822Kj6de9GdLPFkyqLOzg
jLrRSfx6n4GOPjcNHhA7wtN8ikEyvZp8XvqqSCLm5lJbcyHKHd+ELCavCG4UFf4jOEUQqgl0mFsd
Byw8Juct6/eRz4/o4jwY5C/CnKU4l+kpiM8VJdDDa/a8+OROiKRPhIwlXFl4xhp2DxEhPWXrNqjF
sWUCB52roQMbvAVIH/aozQaB4oC89YVcA6ns1aijWXXATu+RYINeG+6EH3JKzgQddTzawykVf2KS
Sa1PbplHC2p/bq64DonzXANfbrq7dFuq4qsOKk2wYBCh5O1nLlnFYqYap/kMonFMSkegjdhVsWVs
JxArYJm8Ex/FpFpAYKwVPxE6nSsnDfhV/JpT05645Hm0wluc08SVPnr/JRNL1Au/p2BnHNxuZZ2W
d8LIZ4IUXaBRIeNZhwx5b34aZUjgfXz0rBSlUUUNFZBwLKCWnfJKaO2QsHah/8DpWnfJqL5bklnp
HsykA6eRQ53q+/RGfPczzbMe3iLPxawnOFrQiNL0sAuaaI8Eru9SVOcSyt8LdiD5DvJ+cdOkDcB9
BtYhTuvFBXWkyoG3c4H0QZ61mOnL8Ivw9ZHLBGW5O3ijyvWeR3vdAmk8TFIE0w4tMVlw4VncGTlE
Fd5LmarUX3dI/rZnusxhWFnWUcaNxGons7evjAH65pAWx6z5IHVgb2NPcpPkBuSdFpwUC5r+Z/Cw
Ol/3wriomNLugCB8RJF+eXcOZiM0oa4+phC7SkLnK8WdQX7H1EGTe8JNxf5wddokgaY4MX360qBA
dBUJ+vMBFj709erpaTjI5hALgx5zWIpga3dpRs3Rn59iDg32P71TPmUK7Z0+KD/cq7W+/sT1LNnd
iru1WslWpcz76JaanRF0KQh//YBOkYJGgJBpqAPh10SfPyp6cWQDJe1aknQCh+Z2KzHnxbRsekDe
BnxDrpuP0yJL+MQwwDBgg6ZqQ7/h1tTowM4LS1WfjRBgJCXHzAXlQHfhJkn9HWFkGwT2xR8Y0qZD
ywfiikNHN4u0jnnqiN6Iw0wxBfsubjiwuShGan6aYaFYDRLbCBSp72grclaNORXH1jlw8fODaDbK
egpBHiEp6CMfU4chWbNKB7ZKvvRhl8npnMlH3T66/DWPVu8trg0yS/qkGFTXhy6hBdR4pnNA2bUu
5VnGuTmwXe4Rtn5cCjDNaF5aVfirIHooFCoKDtgj+Abpm+jMigHbC4Ybz+cGl4TGy/K6o5t8QkUP
d4v15r7jmmUl/wFOxqQBB7ieJW+lEgcASKbWN4uNKsJ2fbT6axZnis51A3o2VPs2VZFVvBzeH4t+
pSYFyGZ9mN2psMPhGeBFyBZcMyJQaTxINVZjDyoI1sw0qOFpw0qAT87AMdf9k7aCfZiSPQlGHvpk
MTrtwxnmYST/iOeoTjER482MEdjS0ypYFFV+HSjeuXQVbZ2rE1Jzw1Fv7hpqW6UGyxunf+fAz4of
LcZJexyKPzrhblqhDxnMNQxWmisJhEWGkKagTV9TCemmiiDXEvGlQ9QitQTGWa/1w/VOIvoNY3JQ
WIrMOQD8l39A3Srhc15V/qcK3qC1AW+wjQdjETXr9EduVb1uUF0izPSBpCbDobheUgLtu8w5yTI4
3AacEiohkyLYfJpBLwKKwdrhY1bobQ9PpY+NJ+zp3REaw9X7TvucFpINCTUaIi8Iy232XvBAt9gi
oqV7eOIbQNa3blK5VRGVikvbIsoZmui9bZxk6GMZk2RXu+cBCQd4Qlf+ovotz22ru4dbCRpb231D
aiDjgjspX4IJSDR8fRoRuQku5URPux28YCvTdDsNGf+zcK6E8EgpqAKBorCduIImMJ9WOKTxydKL
ib5NzU+8DdjLu+9ozsBgK/MuTL55V9AxduSZVLMm5btsGmGGKi5b8e40Xf8o0V7AfAw7FhlaSCNR
9Z4hUCHft4O9GTD9ceD1atG842x0eZhTBSukct0COvMbdBanP78Mq47dfkoCv3R7VgM8HxJVjSw9
lKncPsa1hCTlUtb74E6fNbSU3eRIv1kwBABoRpMLhs8q+Sh6h9qt9brNCAeCFc4bVivDWeeAWLZy
yN1pP8JF3kH47EkQfIjoKaQe+RhOVPFIvu8iyEqcBYP7HU2oQ5xQG6IShhgDpscz7w663jqQ+0TF
NAqo1pnnwjwkmc8vSuwVmdOf+7ZreV2BNXxIHbxS+WyTfJJvIorGq5lTytf5inPXRLoTaLD5lLep
OdfHJOd9naxRPZpHwCAB8zOu9ldE/+W/B2Lga7bDrYBU1ykWlrUGgOOKL1159mo7ny5WKZeVBX4C
oHPhNnIJHX/LpCYimodIU6Z0mqLQtMWUs/EmGT/bKdYulFnQ0fZVISh++5IpBHZHwtvTBQyRfsov
0EXZGBf+QGXAp5tECAGnP5BYWLVGjMXSEDyyGcAmtjsuiVnkX3tmrE+p53T/RPLSc63we1VbhZyU
xOqv5FaJXuZ95dEgaKqGKbnrAf4o+51YwQV17ah1a3jSCAzAL6XV94QhaelDLSMkZirPxm+mYXfy
EQ94ruTJ8SlG1YgBKD7pXJ9/LfsbM5TKaKte2cVEcS3KkZqUneKWe4oAiNLzoHYPu9tm12dTyV1B
S4a6Twn50kRSM3YMFCrZY49OZhOKHfQsDiJ8sGhpKl6s4UTMzuNv9hE6R22f4Qo4ViwfVS3Op62K
0U3tyH0aJEg4+s3QJWoaMScy5LvVLQVHB0/geaPjVqBPw0gNF8AlYsoDdgh6wU+utwbuMiQAK4Zg
nExiNsNsDJc93+iROgPHQgxB5ciG46DouYPlhXxMPUTyKPJ9pr/+MpQXpUVu4+dKhMcCBSsI2qwj
FgV+A12RI5WI6lCOC1o2Ob0jxauhhgpOIU6/uTQm9FrmkBRVg4SdRLr4BMDOwssjbkMzNnQbopaK
GjyaK730O1eph04/vd+NGrLsr2QPfmGj+zfOhvjooHk3G7Ny+da9cg/TDAOoM42m5yroWug6vv1m
4b/Mt9j+MVihHGYmjaUfxIfGiE4TjFS0CJCDelqGOcR6auTxZRT1Gvx+ZTsFyG6O/w5SVsNhHux1
a/bdDjExlNdNX/ILbMvOyC7O9mp2/yIRdva7NBZf+FGFqja8LeLYsSDUbvR4u7KtkAQckbtIWogm
MtoxOi/573O2H1ZShJ15yDtpaoL9Qv1u0J492dpsNBpuQ8e30HSOaY06x47o6LL7NQsGfXshhBGG
iVhSKJj0jaEO7c4GTDyIttG7KTCF1CxkDjre6JQqCu0rYbCnEm9egw7ssXZbDaH37EbsDWqH7nMl
hscGLVooLXuaz84KZ8ORmnDDAHTwR4Y0QrVy+EyZtJoZzsWPKHXCUP+iQ8Za7x8dVMAuE71vGou+
VWMXTJu5otjTNkf/bPVIi7AOknBY3iz8QvW4H3Brbn6VQnZAgpy2q7e/1XI/YlMpigG9aaZvmKKl
+zkDXByv4GXWYBsJnNNL5TYsjbaIeQ5z0AHmeUf87O5RFK8lVOOZN2ibAxozFKHdLeFzDoEUIsWs
G22HoxHjAV13wwffF8wZe+PN4E24Lqe0cD/wM+C0q/fz1+K1YfWwvkNIYXWcV3in46UtK9xs2dPR
ZYJJtGbvYVsrapgSluz1aH3+gp/bw2rK9L5Z0H7QUIbWoxr8r/uI+VY+p0EFDVbTYe2bKZeilD32
igP38+6GKNaE9MTEjNqinaOVe0NT8wknlF09adFq/8y6agbtMxttnbM365iYFbHkq8JsDfd98inO
zt8bGfe87qjLY+XpC8Jj4nT4xRCMaEzbvs0FzcC2eaKTQkn2MJ8zjOyQRWMy3L7sG/IZ9NeMBRLo
hZrJh5DyQXdgPCYfZEodSs74xtnbd0gTkZ3c6pTO0JOtWWM/PDsOo/z0eRGpR8vbyv/oG/uM4HqU
NPg7R3cMLxTmnBqpZMx/dWD4SzGXFV22wRw1WBYP1Lk+ITf1u2IEVda8E8Rnb6anoMYAcjF4RKEA
84LwVGEuaaMxwERo8nBo1rNf+fab9DYNYfe3y6Xiz/YZXXQ4lj/5mVrhEB3NlreHR8KG0yjQr9uC
ec4rlAlbjXQTTmH6Ujwzon8iU6CJbXg1sGjGw896sHXZg54er/hCs0M0pT9M0ow2JF6Wg3E7KP/I
C/SVqRdWatZeDdkZQ97Uj8/pjTCWsxyC5/goeEosxgAq5+NwE9Q3iEGDb3Dy6XyYxEEY+8g4VdZD
3vZHVXyxjQcM8+HcZW1suB5jDOXVVEbtYFiOYMPeqH1SPHXEzvjMvdjXfKVwan6sKFjpm6vYNh2d
nLK8U5K8w7xw3yHcTKeIW2d66lRjJ8hA3GqcvseRUwj3eDXuWkgwjOG3HbF9hc+45nxxVHkcASKb
Jjnk21uyFDj27uE3g53j2hryXfAqPt5r1LWZw1SwiGIHvwOGD5CvYI0g8C6/68vf52LmAZ5wAhky
YTQL+i/HpWd6Bu6sFWxS0yvwDOV4Q7B9WdBNSVt0O/qZ5QiBP9v+YToE7HTaniTv8KlbZHaH5WNN
duZ85vcfSe+pUgOLVN5BNGdtRBk/h3lIBxenxZgxabnqyeWd/US1d+4GEI3bR8doJX34UrALFFfp
+GFMpoUFLRcTO9s5J9c0M0unHygOMqlkNKcRBlFMYcEqm+oc6OdiVNo1nzhEdU11dd+4xshCaJXo
A/W/co1SxGVaIqoQvfgQd4tMcqlIEu3ZWBlk/A0EI0K//syv3mVKSQl1bwVN7R7CaDt/LVoe38Mt
7p6sJoRriB+EYxG8ph++kI3RMIDvatTM2TOV81eEQnH+eYbThVZxhr18x7dbrFoKj9ZgwSou8ENl
+2DE2IrXd6g8ytfzQLP9YbHdjzB7RsX6OizWeNbxwwyWs4dQ3cPJ7orM4fW+PG1juizXDdFZQ/tQ
GhydK5X2OmLAGFUSd0mrHEZGtiAJZ2zxyvt8+AO0IXhHaoyEpw6jFl7znERCKZsqNZt5dB0ybsRj
bdtwPpjHhIA/2FDUoLoAR2fGhaakUZSzyb8nsWXij0Fyu3QgJKMJ0ZD1UCAZ8h62oe9ROECTQrJj
wAoc12jrL2AFxZdpVzQKi7lQVlRsNj/FFWHLjwiqmLR7cEbPyeCOzBUrJZonSYn3H0ln1qUqlgXh
X8RaCgjyygyCOA/5wlLTRFQEwQH49fWdWy/dXbez8iqcs4fYEbF3yf2DoLyx2uMVAxdHKA8gGvYM
2v5VYsSM8/jXFNcopuzZPTWU5tj4C5IjIlwIHWjm84uFdcGAJM6nXS00kVn5H1xbCjZFKDgZhu92
EmV3baOpQpu0huK/p2zG/PAK0AzqLNBB0L0HxeWcXsU47ZBoIlKSZv5vBfgD8cBA0MumbF9YEhjk
AuoEzLiEoiAQj7PjJnCRoOgjif4leXsrpBkuYiVMiW2X0JoLkiBAFWdFDgWLn0oGeTkQbsmaQJva
9c3QQscewt5d2D1Ia3i3MANl+wVaCeEkvVod491m+PVGK+AcIc2l1iWwA+uyGmOIRB4a4AuUaf77
pkV6gqdMELUtUUALVePAg3cDbVBgDjuqXQSyoJYOzbM5omn3fWtgWuBoiuI8OEG/46ktqmLZE4og
/cQxH0N7FfcRRbO4ZTyJAE0PdjMr1Rl9eAXdmn9gjw9vjlzy8fmKSGR4iaI+EUi36E1AdyBqi+IX
UIEx9t8/wGyIUQ0noKGUtYJFHgaLasBTxvCD07ipT1AZDMxrGgCWqnUlUj7vE0yF1ukVffXJT/L2
sp+AogzKLtAb5HLhsYxUfoczgFCvPIXDti1swNaI3lwFyDNylnOq7Qn3g56WbS08JpmMuXtRojMm
4Kc4idfCLQxOLSJ/rQKxFnDWu7cEgANgJsJWUs9WGBzEYo1D03ORQXnagHOrQ80X8hhuDZQ5PhxH
+d8yE55kz7/9dOa2mM3nLtDI/On8U36z0NeGSooLDfLMi9US0u6nB3fvsUTDhoPkFLCEpnxFfyF0
QPBGCwpbqH2JULVx5kAxJ7YvgwpBB5lv/rn/PtcrwIzEjbOp0B+zsSGeA2wd5/4DRoLgaj4nwG8x
n4zTyqqcqzifIk1TrvkrbFiMUzwkRTvayltA46c8NBCGEmZi+t+ryvjcu6sY/1x+lr86S0AZnAC/
VOz5+E5+u88G3t4cOBp6A8s/xIV7gjXON2qMmmNHBskBHXYTwfvlxSGl/rLvc3G042uw2YipIu2b
NZnwQvmY4A3adiCYBMyaAJucdb0I2eLxd0XgyZTb/hWnijQruNcI+Xc/bfSDxQhfUPhs8Medxe7A
4LHievMOs8VPs1CtQmi78OGZnWag6Fv8jxZJPYTx+15wqNi2QlJ1GckUGJU8CVOC3rlYvBD3ceiD
WEV6GKyQJuCzIUZNenTxAAT5uNxSBrYCOnq5b43Di+lTcYBRScBEcYCNHhvMg5VBlv95M0fPySif
hhPMCaLcgFeEK5BNQK0kJPBEGrTJT5FEhhEiPrUz2UOx6W1qKPnO+UvoaAhClMDsFUu0Lx5SLU1c
Ptdmt3UwG69opaCdtmFxhZExuNhTMAOrZm9Pc3GGoTOtAPkPTnS6HmfmHvrawXHof0bOjC4OGP/w
Dzs87KFpiIXfFmxrL7coJ8GwAp4Ay9SC25oV375OW8eWQfi87KGytw4AhpijAeF6bAWK6PnaLXGk
E1zbz5jG5uoWXvWiFcAb6kVp/9h86CaVGOaju2IJSIK9nweVVktuaaLf/MMFsoYpr+hnNYjcHFYx
ShMegDENhY8LPD0k9XkQNPNg1foqZRIvbLhAnQklo4mTjue1SgNqdTzYKYr98ep04uF04CshHxSi
ihPJrSt8F8sggj/HuIyFXuBvju4xrWiJonumpzWIj8Abl4MjQ9mI+e1Wmas0X14AYzg4nYe96fHH
VghJyYzqAlborYqL+QoVgsmF7l9QiAtr9n1j74VpQvkkjpJT+FbmTBTC+FThI32BNxgN/6JTBmfD
Ebt/iJVn72VeNuIrVz7CucmC0JwEZ+OwOBex0OwwCCdlojTkLCkCsxa2aWwp4AQLM7Vj5nPEr8JT
LMbQwDBJtVSfBY8IIsaDxpNRI9EYIXiyCq7H4ZTMbswj0xNN0cdUULkWiBgJRSIY8aMT5nkQ80nX
SG8ukI3pE8kZ18peYVQSnF23aYAUV0hbA3Ul0TZJrBo7rtoJEW20OM9mSlw52wVuJrRykwB/oyfb
KHSLKll8dNjHF5GEDNohR5+mq0ygB9agdj6dNTM5QsHxNnH5CUjJjavMCcoPmvJKsNM+G3hIyADu
KA5TnoCwWhsffsZ/Qxt/ohHTm0zIFcXfdLOGBoBJHm0DipEgCFL/DMV30c14n+8Xx9uCIdOV5sWw
pvC5af4XCJAoDIQoEPeOIBAUuNnI0RWEPmUd7A9Q0kK2iC/FPeTkpr/F1XvhZHaa7d825/6y5Ttn
5vFirajoBSe55CmyJewVznBk0uGtCe8uABrwjcLq9jz6uzn0ZtJmFhUBd9RqdtJPtO/s6dXXXLES
Cq7JF6aHNIxbGCJ7NmFb1YZnMWUdk+KEzxUjuAsnWmzcRZvL1j0HNwpWq0/rcLi28oYRwj/o57uD
bFUGbAhTI774jouxmAqai9iS1R4OWe/KrsLvgEdCkg37kmkWa4uK2fSBKcDIOkBFSydMJ6+yB9X3
YkUarBDzVTjNqQAXVpzbdzJSvKi1WPH7FP+3yu7dm0E3iJij/dtu0ZYaTp75r4cPtDXqFjfvCvfk
LOjuOhsH7H5LVH16jMaxd1U/zpg+SkmtIaz4dSP9ib6PVr1jB7hqs/2SbCpGdRS1yM93eMjZo0nC
2rmBCLX4l9H/B8K0Z8U/ZpP7HhF3WKA2SCSanXiV/XDGuXiNYV6h5t7MU75WGTabMsD0WuJdsuOe
f1tAie/5J6A81UJNZ/ejMGpSjuR4vJeEzJnane0WPzhV1RVKAzAFgZOOPTJD4mr/dumACBxJXOCA
jMdkk3EKbYtOb1zhzWNRqQrZ5rHDr0NUarNHQKd0sfKD6tWqc4+uUQr3EN8VpJaCq3sNtJ8CaeuA
tMYTIEZSRlB0pesNBVYFwpVhgeBSu8YiAx2PCk9JCJtGCR9AUMfw5XqxYwbBeUMVCOzwZpKCsx0t
H7585mVFwkvP+NoMcMsh/oQBd3YRHHHjYiFS7j6O/7CabM2F9RFsvLZEayQtIh4l2ua4KuPVe37E
TRFuxHtB6AKqZBdJ6AWm+wwT6k2WV3auc5oR/a03BQw/QURA6oTY6YYChJ+ASbCvJzXRKrWRRFgz
Dtiw44QC+TCqEKDofRhGGrSg2mXPyRSNGLwadsYBany2OE9iHs7ELOUmcrZ4CI3TfOFmjD0w/NZO
GcJZH+j9F+eDUlBY7BMvqRVxeRQzoMZpTy/bgAE/H9nFLYaBPLK71xriAzNXvG4whVSWT6eFsjyM
+M+Xm17DDD7UsvvYN331ZlmPYMEwiesXkLTX3dWSIdjA6GCNBQueEG1/Q8x84ORAtEc7NVKYxKCQ
Z9bJn4HCXwLKnZa3JpZtlJPfB71DHFP9DJwdpKcPzpC82hrAx8R7hy2L8g3yDH2WbroA2w7F1But
mLD2EU52T9EO04nJG8bpx0BvuBECF1oEMXPgHyz8ha4Kdnm4QsqjbpIjQlbz/vsPZ2CqVjip2Gz3
RkPaOK9TvKNjg6iyi+NqdpntYiWxf8AtLA6/+7SOnG7a57iE+6SQx94HtOj3h3U0zGET/KMwxsKd
iK9aUlr+/hvIC9pg+GrMdUpUNeEbE3mZ+QmnjC+W16bYXsO2csxXFpkVLq8/y3B6m0EPCf/8X8rj
t78xoDS4/EJ4uPgSzMfTCaX664R6gs7bfbOPFKYkLvOU8IKl2cAhoanfz38/PHfIYsztRsEm/gSi
KhSjw5RrJZmTvyyZb9gbje6YorujHIztSXbhN16GtoZkOSkKWln8P3mIR+ATWElW4i1w3xAyv+BH
dtyVgIkZSeFaSwvNUKX7ilJHIHEp1tEBL4e48kXwQlqLIbtxPSnTVFKfOPCgosRJYp+wnBR9CgFA
xKjAnLFCA2rv1af6Ip0957hyzt/e1V5AsXD5f0Fs1/wFSR+958ktBDLG2XQ1DlPvDZYECBPgbA6a
7uCdsjgPkkXAUj5S90wLPFW2zqRnGhJwMHh4IgxiLYcfOHQ//HdZgOyxredjOh4eBpRPVN4JBgxC
4y1YBQjKWTUoLRn0JCBd1J4zVK78MMBjR/sNPlAx9WRsIhjvwtsGwMsM8rOwEEw3OMm24ru7CoJY
es6eOXLScJhyopGd/kEIye/OIAYY7TRiaY7MzsJKUUOvwC/7Rwc+0KeIURDkSF6pRYEf7ZSTWJ6U
rAR2mAAcuRuWLrDY1UMc+F3QFIgJFm85XdNmuSKGIxfn3bnVLPmBXk84RRCb3Bw3DVKgFrQ1C8C8
j06iX9wF+X7GN623IvE0lIzphhegfhmJFF7uYCxnTI6qJvpzPJseQxuAgGcq1n2AncjWewqvRdiO
8oc70e02mr2rBfIGkBZfAWNqfJcHjmI/7NH2eGw/QFMI6+88d8kUpfdZWcxmLLIpze3LBGQN6iQA
ZP8Aym8Jv5rtue7A0cX4LhgeOVZ0wW+vO9MKYylCggURSgMGfnJFpegt0ogi9ANmOpqa/Cqhm8Jn
zBk5gOq+pxcYrjaiphdemtovpbv4mzi5OzB6pGuzaGx67VzxENud+LER5p0CgB1HLM9+cRzIc/ij
CMGaRIoH7W6+Zm6YDKxEMA8CQHruyT4hej2SxAWPFHPk8iBQKSCbEAGcCF+L86UIYI8SzVLeB/3K
DzFnZ49/dLNiiJKAbIlfRPeQrr4oOsMouq1G1DZjc5v6am5HHix1r/vFaeNjAheBSmh4inIukAYq
3GgPPQQcDFuMixbnnMXq1NEMLf6NIvCXpVVUN8ec9EYG9LDmXRRM3Cj/4jM3hcka5R8bHMbcewpX
4iWzltT8qbAC4MBhaLw4P7bMrWiOSOHK/4R2yJLmS+KGMGkUFsR407zngTGgHWX0wTe6uh/+DgZD
IyeP5GSrNg45kVNAPqShXNa119CjhI+kE5tFsALjphwM3A/RzfGE6LPeor0WwEgsGoKO6O/22NPx
VPlN260S0rf8m11ixU//lXvmIvlRXEquaujQ8xH5EldKrhfbnnwg0w0A2vYwPDZgYyBzQyqTdolY
div6g4itiP9IUQ5q25I8vfC8fWU6L0sYBtCeAwwtFp5jNpE5O8twWGZZLI7BxfoR4trvITni6kvM
XWJnb3nRyBMdRtExgWMmt2VLNQjKTp4XACXJMVhoe232oDfgdXC8VskxpgoQQaDHmlnUL+w3MEvY
7VjS6KtfgEiw6Z/XjNc03vPbFlSLH/MsNNnEJwPwcFPvRR/IWc35+9u/yMTEBRuQ2EUKLsCm+CgK
UmY95/EM/SZnfMGA5O29PdBvrgPtkccVuAKgi8brPPTACeibRo73mtA3gRn/3DSKFl4JDjeLIHW3
2yJgJ65CJ8EtEua1WWetCpG7OW6X2Q9YMaM1Rl0YeaLkAGhWLfe9RqbMb4Fx9Qpy/5HbbURHxxyI
a//mY1IeiJ7zxQ0xGkerzR3avycVhuHP4WeCO5rD5HMiBnr4EbkYjMEqyhNhyTYxlg1plV2yLNrM
fNWSD+8pbrYAoL4Ns3CJTgeughikEM8mkG3EowEoN2RCLQuveTdjZp7O+2vOCE5iqSY9UU5vhjlz
a33EfjPmrRwxWkZn7+Au70wjso2rBeczgnpuGpCaSG9iPvQeO9WYeaV4beS0WIwLy1O5I5jQ3otZ
GkVP4YBC9haTCJGwtX2QReqSAwSh8EVyvbORF3hCtMNCBcqqtJRpNUHt/AFssIcgmsdUDLJKS21+
ZNlt4tXTcLr7aTRpLMW+WEVt3YmBwT96XWExi8nmuX/zFf8ZS9OXf334OmVuEQ+H1vBYs0REs7JP
UqpIEaJHMrZ1TBzaST4vlUmpWddlpk3H/Pdp6Apew8V7uZp3879EW93aVrzvYl2EfaBuvvEwh2u3
zNG3S7nbQGU8FIvyIHoPUuxjpuBPTm7EsCT3RbOq07kRnB2JmuRGG4wMeIZKeFt4z3Vfew9XdlLv
g8of5a/9cJlAqn/Ao3iD5/GFeUQdQJYhWT/ZpiVbcohraDie5rR4PQzZ0sGqd6JE9bK9mGWHlYAA
j0SEH9taBPbj5KFIFTBL/JunBu3kDlWcmKMxacWbTbHLcFV492P2g3EDkw+cKHWE3jgoQVi9LyRv
NNcr63G4Ty6pXQ/XVDFv4h3R1Bp6GcMyGMochiFf9ec2H8OEqLk0YqILS8GY3ryRkBpAUmmBaisA
uzzEPiOiyUBH0lu1o9o3T6MyhH2RLtoyvEFHScbwMy9+SXc/NtuBqU8/wnlfaJDZdZ7Qw3U1i7Hu
sBsUhlDy3W6TMTS5JhlW2Jfys8mNL0n5uB+6XShNbpSODBLMftXk4U3D1HKaTyidRxPZKbHPNBLM
M6e9+xQCTg2HKFHfiTCOmV1nfjtfB8LhPdPBxAOHsdRk7H2ZG1SCOgfvOuh35YLy8lGtquAYjG48
Ydn6OvdnnJfTQeconatKDs5uDT5FBJYcePBcLz8+sYbCVYhHKepcJvLNzzhQg+8MSKujbqWapDPd
XCRCvzFJv6bWhupeDuRE4znpkwbiymhxPWIMStYC/4T/mWemgQ5d+2WNkTdeVs65ThALGLYyzZxj
D6DP2hekNR5Wzc6NeKtRR+eSWQk0sE2xAoByxNSwjd3xZuD0lGAa+PVEWjTkzJv/XtDsZK9FYWy1
13HgsJDY6dCVwkJVooctfGnEVNlwsBO4X8O6I+pj3jp7TnkWaATuDiiI9YSbWGvr10nZge6iCR8N
/pXt6GIfmN3Bc7J0599hwo53aOq5A6OLo/Xx01AnuAJuXhkeUJBRwr0MQQhSw6SJz5hyLHV+tIs/
k5v/CF5uj7gci0SuqOTUM6wo3jhZ83YH4f3llX9fZ0BxOyl7QOyrzTOWFjUWPSyjcJIvrXoP+U8Z
Cngt43HlTkv1Bdlk2Zqnxm6d+/QlXKvwR0nDDzUJhCm6Y4WHaQC+pENBgqn8fGin9jFbfJhEJ+0F
h3hU6J9Z9mNYNW996IrzzcpJd7i83eKSL9vjLXt54QcivMjrSRYoSFcoGYu1RsQr/6Rk5DIfxQYB
aydgIWSIN4byl9qWEqDwdQcDAHdZBM6LDHY1DT49Okwqs97I7sD+LFrvqrif+UhCLmGXSYeOHpY/
sYCnCmvBvp25dtqyh5+e59jqrC/tDxSPcvA3q/xtI+Gkg+Sfo0bxp7/NB7awxuZK58EjvH7c0T2+
3WaAebXig9fUuiBW1WCiUFL6yegR0HrwnL9Q/kko99K/3abNN3hewi/drGQryNounryGKvH+BmNe
IIXMDdmGmylu8zOKnqLVeoAFMV3rKvetQ2PDPvbDNCjMcr8cz/rGew6Y1cENgMsgl97FAE55Jjo1
Y4OAPLg0saas+o9ngCB3LlbGr8zDzHr0tj7XdX4oiQ7VpukDBty6eGmkuVdUjYMbsRf97UG2Xr9v
3Ad0xapkCkj4mvQneKuZaQ5hExHSJX779/VYTYqRhxiqcig0pZHVSghw+MywrmFJGy+7yvzJHfph
5V2gr8CNYApd/jHTf28oA+XMVdTj1RCuFzgg4PiBJxpiACujNJnizPWJhu4lNW3MD7D51aWwjiom
LdBih4x4tHIzUJGS9rN04ElEtbv57P13+J1nA1P5BDBw4Y1E5dt9YQCdCuhF0YI3yTDh+/CVh4iP
p+/Na0YxE1MvfmA9EBRz0RXCfrjvebbb1pcPJNsaZoQ1jl5/KX4Y2aQW5GbID2FP+7XhzIK0q7PW
Z+vX6m1YEjZL1BW0RX/6g6ehz9B2ElaZnFl6Uu11NAn8hWyi2GYQWMaQMvA9HtuVyDSiVPN4fNi7
dp7h1w/rgbZksaGcp8+TrQq0BHkdljGpVxXuLXNHYmw78kn+uB92h+wRQuOBxZdGzQ91/rbiWxTO
zddCI4H8d7p4EBxTB6TqO+9Co9zrkyyskge8VIcwqPZx1QxNGZkj1F02gNx9OBT5FBMg+71kxR+u
PTPsxHbyXzVTJppkPpbK1f3eWOCegWPnXzIBVdKk663P7BkP9r0voS2xGw8vjOeaYhaT+dGuJa6M
3OuKnP3G+8FqR06VeqlXTIewOlBG4V53uuUBIsKBy2L2q6+f7qvBmJ/+4mwUc7K017p4u498o7+D
dBSO9f1QmRorFr8EwpZgcpHPz4uVGVMUegOvnJRuuiuwMQUvS2CXyCGcewjrcFT2uW6rLRgY5N8W
e4ly7L6544p/iYezbJtv7jIMgTqw3xsukiQTmCVfhx46aZzBX2vjw4j7vDXcXt3HyKsYHE2wfWID
tGJjyc+hW+aH7GodPxCBy+01VsrofVRANIhMQ+bFyq5CpRkN7WfYWN1amKhdTgjBXI2E6TNm7N1X
blP94kou3lGH5NN6CdfibtEqxKNoVPvki/EPjdTl4/yh/1ajWyIFgymHFN+3auz3UfUh5DgccUoS
RkUIp9iyvBrJNmkWARpPQC68b4HLlkez0/0Nkwywrbav9bzlzKMp370m8rKAD0DpMW39PqA/YIXn
hoItKdevnGFkHhY+zlmTFzxtcOww+0lngBjrmydZZSySTTr7DB2Q8yumMOcPCwF4XkwFW+eJ21nD
uAaaqAHM08MnqTnc7ic3OYz3qP9VF7oN0xnXo5ElPawG9oT7iMcvJIgAcaAfPOsV5vLpgZhRFhik
V/hC+RRQd8Sa9jjG/IplU3NEvySG89gZV556d6QVSlZu6Q3TmdQptvltJ1MA650L5DsaOXXwHPgG
Xv5nfcKODGgiaTDefwENZg3HjxRz+U6kOiRrd3iyMq9lfrvCcEqJigMvAB8xvMKKwlaNZY90rBXG
6/n0unoexmGBxe3h+dNPoE7dfnAm1g6D1qL7Lm6ezCCjijppozwdDVLYJO8dYfq5qrAukR0mbvga
YUgpB8Z0gLB6K6/UzBZ3kDF85jeE7Vr1nrlXTSrosXHh9XgkaRvgKGbdaFHRbXD+Ce7BBaMnuGDa
9OaU2FwwMl4SLpEVDn+pzIdXL6cb5i106FByECZrtL248PT6iTQ1ELdRkkBXgBnhw2pY1e4AHByg
63RdZROR1ZQXWVj0yGnrtCxgeQSjFV7k1PxyPAgF7WoYyZpJw0HwunvZXJqW3mtJLSMeK5oOdj8Z
DWVAwxR9l027P909jmddImvHfMW6hndY7rVJt2RKwgT8FX58qp/k4t4kodde36fjBHVbQt8oj+jE
utLNS/b3tpNRzLS7dvppgWu8sui/kRpUkx5ofFpevfo94wkzaR985u3YpQu4JL2PUnPyUmZj4jB1
CJPajXr3kKNfHIEaPk6DOZ7GMWmbuCg6ZboU9za5o2+D/g6vDy+WeOR0u87GUWD5OmcuagCrt3JL
m8H+Fd5UnLLu6ohv8ZlJgt1IC8ASEcLw+vYzhloGn/iX3ssnJUIGYNoPgwTuDLC7/HSVpTq/UaFv
wNR5osV5tHhR763h7YxNQ4/5S/Tt00v34DJKS9eaheAoIxuEot3y2wcjixZ4NG+dZqV7NMIwmXVc
3TAmG3tjrEu+NsMEGC3CDnk13j89xeyRzeQEl5pNINIUKrNfUlL5DwBPnUrILOLjcyPp6zsTuczL
F7UQaVNljP+YiI2wO/1VQ406ESDuQKJvWM4gudd+ivEe6VShHflN7yxyNRuGd7LVRhmFAoniuSlk
z5DupkQcaieDwvn+S1IQY62B9xIMKRqhMYZTF/vLfOhJizWibfRqyIMQPjP2Y2qC2sPJtYs5YMDX
eYblw3seegZ7QAqqw7N1FLoqOjH/xqn913D8kSDVYfC60FvY+d3Pi3As0l7uKKBoKhvXq1luADDD
qIwxL3oE3GAsomRHMoj3jyLia9myMCQrUbHh5OVd9uJq0924KtvTHcVNR+5jf5uz9woVMVaG3fq6
+v4VvQWg3UMiKOyR6jQPL4N6AsjidyyXXcOR7bXwOjY/3PrwnlEaYo4HqbT+gIANe5vp6bO1BBwF
pxsR8PmZBRLkjE+ifKxXalPta5Ey72QzW33Rs5Zh69Nn9H4+Z0tVfp+9iri4OTVOZ0yG6Y0MJ1sL
fyzQhPbYME8teJXzh6vX6OHD9prcbmS11/f8pNd8J8OPm1ZrPp2q2r3ij57eV6WfYNIrU3Ij0mgt
AysCChHkt/qM3e4a9t02bTl7mTjAxzaAPIq76QV/cEhc13eoQMrTCvzbJ4PWvu6ydbttsDcXnpHV
UmJV2LoPSvzKOHxJRpcbq2uldxsouXAEKl86XDrnSt3hWFlwrc2RgBxE/7pGhgFoCu6mgJe+zEGi
eFnqA+xkkICz/fcNtllvia+QILAixBOonsiKPV4BeCzf07sKDv95W8/w4tJL3HUUFnoBC+mgWAWq
EA4RbRA8cSziRi5Le7cj5ySjCrd4SQDFNb6jFPOhRhZM1FUajSm1el+8MvNDv8bh2nWhiuVseaDF
oP/F81K0O5TizFHobJlD/pxVp6Uv6VmXjF9RKFjDsTYM+BfyeY2Syu1ubooNq545ejU3mHb/ppvh
5MEuNo7p7Yf28ldg7JovxdfJx9EABZFPRzPokt7lbxTe4QDuX4dipSZ5pBtW+QCUGy0A499s61u0
fJzWfi0zk5wBYYIHHF7dAf6AgqvFF2Wn+j+ZwqtL+nDgHojRRBRL3n3dF84LeOX/fjqcsxjrtrql
sHeebQmB/MD2tTvRzo86QrmYmxSW/iMdWkL01yHxYyl/qLmR3gKI08p/PyA0hAHv5uCc7KWsdIei
sLkCpe5U0D7DgRBA3GXyAjI3AI7CbgJR0W6wlzbXmz/qMLGafO0C29ddH3a/5ImXj417dcxIJ2An
FchBmM9nD05+53GvXrC0Ac2fTp/O64f7NcBHcsWrDZrqi/NiCUktSjpF8wsxrlHZlrI2XivD13QX
lKDp7DE8YZovKK1jHBKiS1DWZv5HQ6P9EHDVeV3b2sPDR+tbno1+Wva+tsaqB9dHv3aRZ4HkYYjx
csNmghr2Eei81RcYGm0Wh8J9UZK4l1VaWRq6aVygDExmrTEePVaF/cPYG+04xOWitNhjZOfWsZjC
R6MIkW3i9+rJhkbqDeYSLjbMnkxR+/u18sUjkaZZXNJoGWYWwCzu/cuuXb4ZoFPluYO/Oso2n4d7
lU3l1ML6abkMqYsMA5vbJTLkjBruTxwbYuT+wayq/3otU0wkJJeEdkiNGXzrL0bDffAGopLsIXTM
fqGZBW0GL3yjyPYN0PuNaoFUI/kvgRKhLmaIAJ5UAQ9l0WOj4BuU+qsC9MtucDVLh57IWoVH6UBD
IJZt+cJEpwsxV3RfkzK8jqyNDsukPeYx0H50n8inIdruaeqWEmydx6JMMAwToDP0TiaRPXjM0zOs
9+7SAwMF91klJh9Y4S7Hq6F3K6yKQ570h32Osmq0KM55OKReVekyktG02SG3MiGL0U8zgiQiEY5G
UbHJjnd4eifVg1uYQQBeaLRVpKpBfeqjgjBxuhw+0qyxM4/VXH9GQlH9aAL9lIaMfa3vfjh/72A4
8Y3h12YOdY/3IQAacU38wftSNQFaTnzTSJ9Q3PON9JgGQKc69rrahn01Ue26nI3TEJ8BHXcJc+Tx
C7UdbnodCIMYOIE5wy+6RQ38Xkw9zGpsoZYuHM10Ssm79I4OviUzuabEFZdadb61b8DWgGoBuXLy
wu7cLOhT6DywM/YkjxLJGVxMnQFhs6PlOnw091467d3/Rs/VB0c62BWgqvbgVERZRMBZpJywbk0p
srjaJGAntzCVxnnZpV/1RpDvpm+OqgwTUDav6799l+RBB7jPjgdTpUzSBi6sPrbGAvbFV6/Ay+l6
sS7TonHe9mfqI2U3bwHR+rplu8MebD7TkRhdKxw1Q0KYEsKsml2c+a/E5hurorj+YSbKUuwPueF9
OF7tcaR4e2neFdg8n7z3D/DzHtokxpsX3b4z2nGv3vAL28v+GrF3YU8O5z/OwQbH54s9WBoxDlFn
zYxI2bh+vqkkrHQ5RAkRkWQYGFNfXk+SRZtGQryzxLFdNIb3DDoMJAOUfpMGbP8dDRk1U00NYfO4
ckO76g07syhx4zGVeY2oaWga60cefDBkmOmFL79XDzBj+ueHf33zaWBbS7/KcF2yvIoD0Ubyl7EM
e2ZHlXNXk9eW3RotYgNAlsFx/Eq+rwQEBM2EBLriMkyQJzQUjBhuU0/qF7Lkp6Sc/Si1ENUNdtAn
U5F7TWIsnr6P+/xFQ1W1mwdbIm6zUftrjDwFAO6HhQjnjkH6R/V1vJ6GO+nJPZXESo0ScAvFjxa+
ndEJu0EE6n1Ae0/gusBz0A4anEsP12beOJ6H/1yrZfLBZ5/RemQ/wvMXpRIN6tCFqc/mGC+bkAA4
6L5Q56D4hHoeYjO6hmEkwFZyM+AHsdR+MJcdxIMzn1oOK3c847tcJH4hCWhBE5XQAJOivaIiaAkE
nw9PhPsCG0Ecf06FlYvjjmE5EvGOisEkRdjwMk557IEiF+w1nRqt2YAJzcRGzq9HKDUpkMqN7D0X
dNPHnOeZQe74PO2c3RfZXJF9yRBosfqG2Mjkiu22/N4EVOxNFK5QhVJMy9yKfJ8FmcLsR6R5ybzS
R9buu3H6oddEDcsE8GkugsbOsShGOvksBaT5OWZZAOXlumzOMFDhgFEKiE+iSZHCYknZzqggarPD
Z1mMCT4rcLbvH6Q9GafTgwYk4VylMNMmRhrihhPWAIqsgQ3Yxvh79d6QiWB7kCsyWw0Z/6iBDr2o
Zco5Tlg2gz+wLebUT480fT+yHpdszWDCONzWwwky0qCI9v0fsLOZzRPVu0cPeCZVY2t/99/2Nw1O
ybW0kXB5A9VWGS43I/xhg+e0E2LvEbsFvxbr75aDCHdQBOqL4Sw/lpgLjJY4AqkHCZ2wQ72bhd2D
+6qoJDltpjuVD8FT2qg3aKz9MMwzb/rpnKqaySA0f9TfKTN6hFPEzcZmy1ZVQPpERzhDjPvajN8i
dTS2WiQqglB9KaU7fv8X1WlcnB/MQiUuPDos6IZT91jDH2p9XhlXNvx63ZcUpiJY1FEWs/AEFMhk
GumCKQcEZPSCp6eHSHcnB4NPAFWORfCyRuXQT4bwGiFgUCV0Zvt7TSAEne+p+4wXp3KmhF1C9EqD
QTCmgYBSNAhyhhdsTobg3SVDGJ58JlvW7c+ShRxDi9E1fDXmcpbkPw+jCADzWLEzoYXTJ+ObrYTF
L8Qk2OI9FgeQXEfsXL4Ak+q7Hp/f7mlDnb4FInb1jfv8eHU4gKsVPvcdLJveemLo4jIsZRPUivru
UgZpUH3dfuw+jqSkx+cqJhpXMaqljhxekpn+Ob21iMrFuIbGuiv2UIJvcBLgU9fo5z9J5lCv3w+U
8zzBcwbnocUw9W3dAgYSeEAlsF8rRpnhO4dKz2KA3h9wSN0xNDvEZXjVxgWl7Helof32pNmjdDO7
JDLtx9NiWZxe1qvH+NM1eEVE8eEMp4CRPL/eAmOuhNzscVLmZl38aaSAt+RqL6tHJqhDj5SpcijV
z7Qwr/ffY8vAyrDOYvxaemIdUXVkwsGsqZGEq0TtkJyyAL/bYUgdlJTBbZbPxruGDEFRQInIeGUU
Dv+UP87cfySd2ZKiWhaGn4gIRoFbmXHAeboh0ixTAUVkxqfvj9PRcYbqqFOZqbj3Wv9Y/ExOyQr7
c3m4r75/MZZAEOkQFfJrR9hP70jQYS+38BJbJJ+wXLQLGXGeQsJmSfwFPmL/7ZIqs3htH6F4zCI6
ftDkGccifEcJYYmZOxwVUGWQvczlIA50e+LQdDIjP2GpB+bKXD0XxoY+tJQQCNwj5JHticBpmI8o
kExI1ktGSkJ6u4XsFpldGQCk7lOd5TCMOrbipUS4t9s7vKpEjLkK+uRw4MYlK/ADJoO2Y5lx5avO
pIFbcVsCGLEin5uzhNn9Ppe3jz9pray5BHFWOKUjXNoQYfBzVvrcu9UZ4bIv86lCjrqTz8/Kks9C
aembSVAe9aV6VlfF224Bc4DJ55M5BRHyv4r0ElhQ3RIjOVKjbK5fNAptESMI+z4cvfmmVyyLJesm
zT7zGP3RKxBP5rqa/zfmoNFWSIskTmv38FXYsK8zzL8OSxSRhUKgBcRswFQSLew9nCqqvRcE2cN5
u+X6fqrXTVRe1Jk6qxdZdI+KhTiTj69tvi5Ddd4upZ/X2So3gLahEH5/qt33UEL4noxTMZn2L5uX
LNvBQK/KZyifeD3B41DTMdAP0/RnOMnAor+PQ8IYZlrxnM1joW9AGAqmZ3klAHlle26IOxPTTV5x
2GxJCmGqzo86MMQKvl0Nnsf0+ri2/BqtQxt+17jf0bh/ea541ly+5WlLGOXbFm0h5MCU3eTfa/fY
NPPJyYggxmCxDgYZ8YvnbGKXo5xipyzlYKzhwNsZTFzDfczq5cQ1mdPMdfqjofaSCD3lXfiuM9Tp
DMSH9y7heHss0yWJnLhCatzrg61Yqb8X0MITE+eVi+JmrtJbzGdsL/x7egKh59o/cy4Fz5O0fZ6S
v/xUnETP2APPFqd4L3qTBfhw9ffgYPjNDgluxftB2qLzZcHRQLqaaXlqfwv+s+fp43/P+r/3dUBx
SNTk4rGX2fRxepGSrnVjR/Z9+7zdt7k6hukl0XC9kyt2FZA8zsxzMga95YBN1+b43OsrPWBf02yZ
QtjX7E45shYNIRUcDKjz7EeI8t3kT/6g2qAXhlaHCgbqvR6bihKnoI8ddqxaEBpS7QuDeTbfotRD
NIZVDrGQSo4Cco8dbJUa1nPtxMI3Sg4MLw+6P1oq+Fj9pUFyuB+G9fOU49QUN2o1Tk4qcGgxlXm7
N2+E/rHdEVc1JpDco9TTzp+jaWvkakBapdxx/6XtCEFikwHyil4RiuDXVpwJwMutTtdz6plBwmEy
+M11/CM4MgCqA9I9VyKS05m8EaCp81N5YvuVORJ/m2qe5JwY/ksLNSGQyALlnFbftpoHvJw6ZGfh
aOLsUy0N66s7eoLbBBmh1zFCMdcO0/jlMN2pL8JuYJcM0znVbEUe4Xzr0cBJlDDlfUaz5DHhneTA
MvO54CZX4+ULfEOV/09Eil+NjZLkz3w5nmCtr0TexA6KA08418RRNzavjhn7jYiNmZQdIXXgrVnD
rBdYI4IjckdBTN5WviZdPIOmI3I7wOXN62lYyn5SM4lMhw5g6OM+zJnQ2622blr0flGmXj+kevDh
cJ+86mD5EkA5CwvQh7D+AKgBozQMH+XT5ibKguxhC5OZ4FUB+4Pk9B+3ChpbPj2x5VbzV8xC1gQV
uI1TL7vEpgWDsDy4GxZljpGvw4rS2N8/uPy5QgDI41JxdPYohVqXyN27RYiuaTjlEDbvYDCmXeGb
UO23mrQrwiLR4zjUxe+f+/J1hV1Tj6SsN/c74cGgb0C6Ln8fpoTsttmM5Sy5AJLy+A4PX5KspHPu
Gs2W6x7heO+BRxLw0l5pvEmjqvO/1weSfXpcFs9qFsOYwPB0i69/X1MQh1ahhYPB5U2ou0+lMPoP
OIcNX2T0E3CyIQWjuWEAR0QxCUR0jGlTEqO6YCNI9RDtpAjds3i9ARfY/NeThlok6/N0kmzFSsOT
FANPB7dsgYUqD9rWfW4RtFSPEDpAapaPiPARKlKd8byKfzPU4DtlTejUsOoRn80gfqx6JrZ+yU70
8Ekk4Qc0+19azOL7QST5vZx+OAf0daL76SHjHh/8F+mo6CdYDLxhzJdBIviqz9oy5ZmEYN8jbegn
C1ON4ICJP0mSZVsvZcnlGK8k2qCXSrl98IifJXHqfQnckB1sBM2i3w683QE9C2PPHdgrW11RT1Fx
JXcHpdGEdeTKdKK/ZuybrzlgQp47g7iU7SIsGrsh73JD+iekDbnCvf0Sj0ZMBOs0E2bFPnXI4Ua5
yonJhfCKPv2h39ebAk2LEZggHov+7Qswc75GnRDWMIJrB+ul+4191Pjwn4TWfiJcAe2JCj+eP46g
glZCqr/fIqHxumSpPFyW2lEn/51SN5R5eb0UdQdEBqSVeZvIuy3vGgyeJjnvNnhN5uNrFoy6sVE2
4hYYEWNI8gtjbxH1SJuMf2ogsLjL7uffGzIq2/IptJPGU5vpS/Ba1dNh/bhuQNotYQl9BNuOLGSf
vxn7gMgkh6vU/PtolgocraGiIGD6r7WYjHuGZm3WIm8Tnl4/BB/lV98LacjQX77AO6XCe7VbwLCx
JMd4u3QmjcKgh220Ps9r1BaOy/resryjp2O/JX3XYz3ciL8P1jtwfsVSobXKA/Mt71dWOR/81Z1d
iD6X5MPmQ017xfTGwsKKqY0LUKlP4WESAK91jxoUNmWYTp7WINnlAP5sicCybFWcxEAdpyZFrjuJ
XnN9wc3vicFkF+/UlRoY/yaryRmyHVJNuZYPsp/A9UG8We7QbF9rXHhnmZgXGzgY+SSmxWE1ILUf
xX7gTMwQ1B5BEyd4cl3pUDE5Qp9gGbxb1b+ytyvZlspp/ncPvhsdT+AZoFneTUpE01+iZCVbWOjr
mkmShTjQLho3CjZy2qFMKAP+bkub9E+NCHFbt2ELOOYg5GT9LGfJomkB22FWbCgYYcnT8+I057XC
KOJ/1GkqAHJ+x5PqfatosAaw3rEkDc7EUylwg7/iMtb8LET37cPE7eMVOkOCbI+mPjLoPIvvvYR+
NOG65r++NAWnxh0SwgD4K1Hs/X7X93kd5sxDhcOuceItMX/Q6U0N2XoiThMwwHI22+Bi4yjsCYva
MS/fEJdAenhy74UCtXoGaSGe7pFXaNCiMKbgfOaPnL89X5ApEmHIv7onEzNa/txXBuggJ/WBswTP
52fezO/WDz4dSFSWP3OlrVKwnaWOQmH/2E+YZ30hKPeviMkSTGmMz2Tukl1Ae6S9W/pxx4y0h5cc
wbrYeolgxb1x1gOuQLYI7k99pehOvKyOxuZzrWbpLd1r5/T2XHDCgbgwJF3Mt4uYQGZkGWmEdcfQ
vSvoFJjYAslwH6gAbSqji6O66+kMIdIpEjEeuxdaBJI+dVgcPkSIbCcbsw0qdnxOAB7uafneoLUx
20WiX/L3hlvqrYfFxKq5wJ+yVe5V05XYwYH4IlawCDXV1dzptswVRUocsa/t4BmSBdyY2SqkXOa0
hHr7dyyhG9kFOUUwFCighDiU8WYylFfA/ijN9gZbDMsgUVKJPZGdGhj34Wf6gh9QpdLQ46U0ipDL
d6iPffmToTl4TO/v9dhe0XIrn2SXvbX7hRUi+WtvTHnw1UgQF9gdhK/fJ9awFf38phHk14fm6u2O
tZtNICck5ApriSFQc7vGY0WAZmmvQljTWkn0pN25PeALfAtMivKeJTsDGYyTa7Pv8r7neNHUoOE+
lN0MAIrHBJYHwjf1ZFz3jvlj1MixfvS9GgwUsqz1l6eTOchmRCS9l3poZdaPUB9C8e1/M28M/iNU
sbsSOL83eV7hsRN+FucrYpIVZdSO/Frbt3feRNsMVGZhjvabwT8D9aK+PKB0T5iRmZHywLzpBKg9
lDXnrnbypYFAZS6a3k++zP6Jc/af3OHcU+ckRdfrGJwYF8CCPeRhP530xvvZobqI9HNlUF9MvINT
wcTeGtEubjWRer93hGel3YOpQNfIhlXpM11mkYJA/NqZ7PX8ka1FvMyoBg6QpbUrmXSxuzUsigA1
0LM7otmowr4b27/GMMQxKLGPTD/GAYSeFNpDnj4UDjXSgiQ8FsYFG6K4MZudLs7KeIPeAZ5T3jbX
fN8zAU2W5YS8LvAHnkKea2Aq5yw/KcUpHlSnLPkyijI1kjXqI3AutLNMiA23JBYBzDDYEWRt+rg7
cbUsapsJH7WNSFgWHygPGQCyvQG2HuKC/OdLzRS50fG0lZ7kxKfnD1sjf0aAvpaWML+bXHJE9un6
zdI/WYJIA5vzKVsP29fqjk1vB6E2gqSuTDigRXquCqf43NTtXHXvTTgBUVUsrpNz/A8xPl50TkoQ
H3mnLxRjybDBqRLCHTBZ8Hl5cu/3IXVtjL5Ku/nUfhfwcacgzfvHxLSQrBrVyTzTHBmYdSesUuuu
27zmot/2xNFMKDIjMLSa/V+qC1GXVW4PgTBGzlCcJf4pCCwUAtG8SxtILZYKagZ5O5jbebnSt1sd
GfDTsP5sFIgR5FPoLzhYeMmDCYjdx38aXqa6z3kzRGm31dEUyeHnY9Wov+Ab9GD4qw7v5Zfb4adS
Xd6JOAt19FOKZHcESsYOLVGYzdZxEiABrfXAWLO2IPmUwuogkKBWQfoHpWoRYfzhLc0dieeydPPg
sRoO3/n3seRD3DDyOEIZDCFQcXFS103mi9zqzZ6lFs3mpZVtUVpzbCqn2gj4Vf11m5fdn1o3pT0R
aWHvct4SzB4UBHLZ7Ascp1Ph3+tDTQktPJkxFfqw1oh95rsvyWLB+6kfqIRfPz1xJpnWPXN7tIFz
8KgcwSHhB2ysH/Iw1cLhM7CiO2vDud7AoC55YPNfDNOVEy8UvLtEdQ+YdEXAF6jQ8fQyLG4zbq7y
QGrG5O69/kkLs5vGm1iJBoKzul9hbjjVEfEYMiae12ymgaWTY8yOrE713ss55RefiBfs8IZC5Nx9
rNMhJL/e+Hi5x3g6dvNVM44BgnyW8fZ+5wcHOgFZEkFJctnXaIciE3l2G0cmTge++3uoIPhLLYVZ
/83OSaLrMWMiA/RCsTAB+x6TJe4hDAL5YyQ0QI5jaGAm0WGbHrZZuoly4JoG3AKUuT/GWxqfhLz7
Mn9R0oUYOgB4/lApi+Zg8roooi9Bz/28tno3fV/vxvRvWWwIFeCXFYGbQ5A+nee+aw/KPYyztQAK
/oF4wCBscByB4B+LWxa1++wkKOH3ojKgsYR3LL2bD5TTnBBRt/lNmPE10h7jzfPa5W4Mq/GNXkHO
u0FkWwJIIwRF4+obNbe05cRWd1nM9U1dlSXnNCzsRhm0tlZ33BKjZ0dRPQP1AQDb3VGwWsuH5lfU
AwidrfFdPUQfvo/u11PrwNHqgTRET8H5oNZTDw2NlSj+9BllR3xXH2aKVcJIDs5tMQgdP7YsrJP5
PWEgamyA5dfXVYRjTkrYE+0eVu4RDJzM720wRDVGJ/q6yM2TZsom8brVOHBazN3KEoFE98t8OyBN
9viNJqqM06ijAeZOgn6TylDZcBiVivGRNTO/qsA9qjsUi76w0PRN7BHn97Abab6u7dHGQE+gdKcJ
idLA4u0ndfQSZ7CQ9YyNrSWClteH092vcOlsq1/CQKFyDZinFT8q41jwPQxbtfQ+jRM2mfXuPPX6
HuaZ7LTaUj7mPfN4oIinfKGndqKH7yKcPCnue2ZuU84Elzhn3n9xfPsrrlMwTSW4J26rLkmMHbRI
pDIBneDHkufPWxfbw7HNnCyaXHn6GEj8+JjZL/cjzmMYINlv0N3FVpW4zz31D9Qau8xF3yQUqd6m
scpBrWmuYtkv+eFgDvSIiwQdu6b7OVUujOVCqGQ8cnORUeVzLhnAsyyon5d4bdJtHFFWxxTmZmjD
cCYg0HujRhweaG1Xn9m3o3R1yp39anADUQ/UHPk6T6ZUpja+nfzGUJZFDaqxwRqMkOz6MZPa7xnu
KJmMgFNZfmsgwQxeql6LUHSHiZsu1cgkfZwHA0Z7+j1kJ9ROiPdIox2bBIwrMDX9FfQCbBCzA1iQ
xI7cEXEH53dpowkHTEDCQIB47ovossj9fC5i9orPhZj4dz9PqpmmruSNWnhxDKfaLOISyAazO7Nq
n7n6Y1nWnvLEdBHfF6gQMjIhEVdsX6qXpeFkLy/FUyPZClXpjGzw7uIvO14P0cBsHk9F9ijNIROl
SKxk1dlsgVXlp0sZXfpnwdT/aUgxaSiDwfo/4DvY3vPIvODWgDMPodyreTmuuk2g7PMQGoRkhBsA
sEtiqMWxpEbVSYd0lY7t61+sOAViUglHER+8xRc5+jL/kU8s6JlmDeqKc6OmHxHIuNB34sosZ0Ue
SFR+ASkseVUuPOKw+jX3DbxRFSCjkg41bb8cLDjLitCEWTZtBkfNiF5fPzu0v4LPE/vPPHfUAtEM
dvtO6PGd1rSxZTZFfMCuZkAbkFuA+YcqLVichBeBpiCiQCL6FbZp5n3Bfk6Azn8dHNK6de7POd+D
fEfHu2PUqOBE4OUjBWJyUYbNrhYjPSefiaIrwYt/v38p7BnzRu721rm0QI26kDuIJ0oYdnwn026m
r0gur1K/kkIIaBXjSj4HRXz2/1XQqG4X5r8vLpjrl5vGVljtz6wemmrTilWms89VTq3HvqCpU/S+
tDEgamBmAalBuj14fAAqIM8NgeQcEU6Kw84nNB/htLLqfC5hsFRxyjTCvAJ2lNgSATAdVlzEFwxG
XPQIIbJL+Y2kv47xUOcO+VoVnbeBftB/6F8k3utWcSNTmZEA0iEuyZnb7eyaiR5ap+a7+H5sgu9i
IGFUnnDQQGmoi/7rKJRstZzlyMdGaGLaTnwujJnBqLajEvAvAbma95G8FHYmcANET9mFT1Ran1PL
vsiwY9+xeL1XnfG0RYAG7bOo4qV6X/C5qEocL/3HT4M4dorGQuSZYeQYGOrupPYzVQ92CdwM1dSH
QxpRZVIIfh7Djx3KDiOYpFmy6pmvjQaR1fltByJqyVcDCdZ/GkUZXiR4BOJa/riabc4bgmvPTI6P
y0vbg1DGS00jmimojn2KZtzuheBVL1lmZgwb3ZF3ZmyJBG02kZMp0SuJ1GxBwUH85lF2TMVRHktS
AuSxF+ftzHgGNPPfaDxgnjTP/lhkpcOC7xGV4HbBG5GGRJNEHe7V4DWjEu7Ma7Z4A2PCvhHI4TCk
v0oXVWD1BwEhOYOnXka7HZC2ZOw/f9Q1JUvtC9I91a9jOvBYcctvWPdnEp9o7+J6u9tKQMEPAehM
AMcXVroTCv36XAsIfRy4DeL3xoYnBGmg8LqO06R9Rdl3wYyIaJ7DdJ/Ov/AmEwcx3A7ic49HknnU
w+s4ndnwGkS5v4811iP7gUCz4ZB0UJjJ85ISImXziengZklaGUjaJtj92LLQZdivNPxQeEhG3FSP
wGiY5h9WfJGx4nXEFNh46tTXasiXVShf+teG1gRWmPy31yxge1F0pHY7GMtP/aMCmlQuH0J/fK8o
NKpYm0BGxkYa5sKGJa2cC1/r+zP5PSoT2wClRA6WO2DAxMmY05rRpnHu0HLHyflmOh2XD5pReQWA
mCzUfyTwjvPeqUTU2180qodQI7OCWCI2Ws1CfAT6VrlyIFjSRlsoL49YKcAtlmPftFSSYU40scxF
XM6cocp6sq0+NoQMPafzRLWfV526qdRu5SBNmOymyH5aR2DnZ1UGvOlmb1JwBjwooyVUfSzfJ30B
aKcNVifZ2HLRMnw3bb0SIR34uJK48KQg6fxNfQlvhRHkL9vr/1QOq99J5SQ7yXrt+kPyL9k135V2
gW7vVhoeMNBwr99+lq/lhKBsLDJ4q3lJESIDCvdRybD7sb8hrcuf56X4u6uEk/qvuYl85D+omgWO
pGlmsGn8sbt+iRlUStfjMLjQGt7XiS12s2/s8LMoT7viyw4rLLxvLBQzFIHMm7yMlWPuX8BL2UlX
PH3zRANM+R5KiFd6qFrqqGwTNVAKd2DlAyv1hmVVRvqxZa6eqP8AS1gdErL+E6fJNlyfaW93c5nU
P0LKJHrcfoTwxUyoWlnN8D9Omz8Vd6tbEcc12b6pz3MRk8CGfMFN4gqFsN0wlZuMbIPN0nlfqfq1
Lw5JPwOsV9ZM0YRaU2uXh40LJQOiWqBz+/dxx9N6JMDkGfo2ALT7CkgSaSLiAfX0ha2ppkMZJmxd
hh2zZFkgWB4XWr3vl7Fi1ZthasIfstAKbwvIOUa/kO45kQW72kkLWnjiDavIZztZ5jd2cN5yYUmP
EEV05QZ6OAHVcH5Unx454rvdBw/PrPZAWbE6UnBHsgjiNu2QFpja/JJ05q+DtOX1ckkCXDz+NM+q
vQS96hXnFMugeB1XK/2Qo63c3a271bT4H+llBWTq0bZo/hORx6xYjsKFL+sWlnpieJmr0EM9Zx1d
cthYKj7H3xVUFpEeiBU5ws5P/22/t8y7Wyq/1rL986NYzx/hQmiUtOZxLnB4EefgoubKvJclAWMT
w8hf1+cMOT0Ch8djiySUGKiefLh3j9xmgryQv3ys3fl5wlvZ2716IAjyGcQk6nxdc9vGGGAAd+I/
LQZ25Bad1uRnZRYYv3YF7CECifSKovALQC67p1Ys7MHj0111p+fPfqYRJMtAHLnbtmGK3A39/y7V
HKo/GP1evf01riXA7JtPFeaOZH1nCYnw/VBT243JLSDlPfqcdtd5DWRgYg8XKDFVdgkCIYdH07z3
7Y3vY6ps2KoqIVCTJYeRGPsYoNhvktEhcn5BiZEpg5rbQAzPJIZ0jbBT8DyINGTg5RZ/Fw6CkcW/
vtct8kbh+g71OHjp+IKtJ5k/QPfl1x5056ai8ermQuLrpBsUVv3Erx8+UGugew+VkEt6amTWZyWP
YQ18qYqA5WJfM5OMkUZgYwr6mIeTDy73LQLmQT1rJxwlIg54IPGfjAvAwL9EBHoI8I7mCFpOA2bG
FA0ku5Bm3YbUrxZk5oEWnJmB3Q5UFBVOSyIkrBHL6AYD263BrdPN7+QxgugbtqfuGpzULMA/DAJz
lC/eCGI/nNC8gdEyS8dbANAPiUW/n7nwXnFOMZv2yDEyl8+ZKKCaJNmN/i8fS40Hdc9FQ7EfPYri
TlUtQUBOhBohUW9IbBvo0nvEbfSm/IRITnQ7YtBT/bdkEBch89pvUIAKHXIE+J8lUpGcfSsCpUdU
xilKbOtWtB34MvJ3YBBB99l3iLOkv5iKLZAkByENJTD8IDez2MB/C4qN9sZ9ZrZItsBkIdz9+zvQ
z83VaNyedKNWcitQqiXVgGRmE5PiPAqXZU7CK5zPARIf8MPTCQzzqdMXk8SVi1BW/HR0AFpmsk0R
6JTLXLfyS7k3wVP47L/P79ajcHtcGJhGE9lRj10k8UI5CR8b4o6wpyk7HRPYG6n/N8xoR0IkOUXD
xBmHZqnvbRQrXVBs+HEC9D+uOnXUlrK2s0R3hrkf0R89BPAbu9A+FnBh+7IFYDtnPJ2h0juUhKuh
tlPVk+rVLV5l49JtBQQbkf6F2nuK+Opz9wn4Rx0HnQvjuEp/7vMP6a/WN2DVMqHXCCAQvJHpHV2R
3QpyT4SYUn6HiCv8KXptac0LlAQTBx1RXs0AfLjeQQDJKwhgDRWMZIg0cRIhhd8+0flxYKsouPmQ
qVTwYSdy8Y9JY7JJrNodJ/KYKDREy752944ZfuYJHuX7Rk+OCFtADKKst1DbIDP/y7FDkVtn10sD
PYoD4L8XI2On7vo16HsMukaA3p0jEYWYCMQPU8hteXpRK8dc+w2602ucHfjafhOobLyAIp+5ZqXa
tP0Z+0XIG+rGMnjqYk3UXb/mRb/cpfnnl0wBedew6iw/cPCslYi7ocKt9OsOX6dHTLZ7y1EdPZ9R
93TQ+wM7oB0kf9EI0PhDwQ/dtL++1ph3R6puYHLbvVofdnYcbHSnJ59tpr5dnKaENzrEmYbq7cH7
wvQH+dPHHtn5E9JE8BvOhCJUYJVJvkB/W4SfBedl7raCHR+IE/4icoaWHzM7SANdPSEZEZKj5X6K
iw5t6unOkP21lP/oMT6IHbY5Vgs0LygB9cvHpB/Ig5pdIifd4aDSeVoIskAVycY7+KNKCR3icBZQ
fJCpQSeJHmY4WpD44BV7Rp8vDsdRROWPnhzUxw2aex5bsO97Eejd4s0ZfI1BcRRbQKHA62iwAGZR
5jJln9G/0hWnushHYywyj81cUV0k3hOGq6vRgjRBpTFXArse2abbo4D4wmVNEzbw/dlC2CioM2jf
3HNHmZi+Zjjc6TkjUInnvJ+bOvKqlAFhP4mENZOP0lyr5gRLAoA72THiDML16Zto7sjSAY2zODqJ
WnKStUqBHxkiG2Hxfjgq5DIyBnWCbOy1kPfYGbtNxdeiUuSS4zJluFj3dI7weQNwtsFLhwi/fcjp
+3UADUwPmsagxsf8Ldq5gXdMdl+/kxqLxCLdnJPdFAIMCywU7uNAg7TEx5+wRysjLpj3O185wnj3
gEpg00CyoOCc/fwxbiP0vvPqSx6H1Mx05HM7K2VHevvNggNwZ+Jmkx3kDYhlrxQPyZYINsd8Agyz
REc+JhwUnBmhXqKrKrcf8sQ/pEFORqxQbBfcKSMHuzBWBjWyN24YJC89Sy/HywLHqc6zh76IG5+9
kXzWUauilSRpOXmFdBTHn93ri89ahW6tPDbk7ZuEp2+osHjZeSR2Dhc9RUgFQJLkt2TDSyS1dZ3T
FoGk7THDfFGIPWbJM5jcyOPVIc0QLdfB5BkkELecMgQxEfbhM1WpeEfBoyLBWDY40ZHf/eY/MU7k
HcPfs1j21EUWs4qtApRvjW1EmNPsSx7CbrJEqeoCNayWjw3gs2LNB4Qn4HC6D1QEJc5AQU0VyAGO
KxicE8ojPLMUJqvorKkpc5GqYeFaDvnujZyPm5c11T5W8xrUr/hDMo3+ffeY8chJi3ZdMu7h/bS+
B8lCNIO6NfXNm2wPdjb/8tSMgbrsfGTEQ+GifIFbWGMA5UGWt/mfTnCxtpmuoI3RptTeJHbZdXRA
ylme0dmEh+xx/dBMwBqOq2U3CdI8mCjIQkgo26IrOWLU1RVfVm2mIJq2Jiq2tTGSSprWnXufbgRn
Qgzofix+UY6Yxt58vGYNWxtMBzq9bNUshgstCTHJywGta79yyJqP2TZeDiR/gD2TvGCMEvvHNtUu
KDiybqcjXiA2lYG3D3Epevgn/RYiw7o9XEWLKsPJo8qrLFgLcJxdTZWHNuNJ5ZtWQFi8+h/lxkgJ
JkCPGOYY1jnWQplUh0t2IcZEd+6UnPSz955gXoqPCGd4W7U0tSOhCnLtLxsF/+CUAR1Whuwqx6+P
TEbxdZeAWaoSND+tCQhP7er2pTqFBh68I8oWOpiD4JpwPcpunVlceOx1BOih2GfYu8mHe8bD6iTG
rDxL4yiLnTS7TQQ/NbGhknGV2U3PYu/wlBOKQsYWATRZKCC4819obXu0H6Bz1Vx2JeMEXfGqgoGE
Jw6dE0K2VRXEg2vys05/EHymONdW2h/dVecjqKJYe/hFIUlJXQLW49S5r5aUXuGwe9lT55c3nSBD
58dw6Yk3pv0fB207EsSscjzEqM96WyNtYYm8CUpV5DLDH+jwOGGzsR74Ci2UAMMivKMf5jrNkD6k
6FCPPHpHedtaRLt3NonN8zOcLNJFp5rHKjJVyJ7704WhnqakraDysfkEdZUDZlomR3Xq0UdLq+Rw
HHxwMT5DK7TJQ+pha/DG3B2bxJIobX746YhDqQhrTgLGSM088nQJB4MiYL8TAmj8GHWgZP928jwJ
iYFrbdg/gC8JDKdyQGj/MHNoU0TxxAgEfOLH3gm8ix0K5WoTX2AEws/YFQyHY8e0WDBTw9HhmiCL
pnJU0ZMi8e101sFYlPZQWCRBMAvQ0kdEcjY9+MPIc691ezYT15Tg9CfwKP6qAdbndKi4ARl6w/l+
W9XTY+kgw3Idb67aK9O59cdgx8qB3WOwr0UkYf6uV19bab1MGmmUfvf/h9MsItGpa14AB2zzAaLh
4KeP5bHxCD1Zhgx2h1owZKgb9VPjR73/L9R8M6xWuhbeoACm0zkyepYQ5OY13oVb6bNJSlZst0c+
+1a3ryzMd9Si8FCeV9+34xEdh8gMZRh/qPcmfp3sLBL4NxiFKDDbsPwjB8pmX/L5ypYQWG4EgmC2
9qm3I/jRqbsjkTMIUB5yre43KHLNIw6z7LKL0nR6JQcPQ8p1RxIT/n3PQ4Y+pkDx7wEZqa4JSkYn
rJOi8nTMrb7l+WEgtKEKQEWl0+fAkrBigLeuO42tg5vwvY81K4j/EcA5sm82TkEuVgbslkA1kgtv
0I+YnGil43Lv/V3/pXsKBSMiQC4hg2/TPO6UeSRMuQippsCEzjDgSMfdxIqeK2LAHqvOGazT4uOI
l7HK+kQUdT5alXy+7Y9Hxuh9sZE2qOtkpGpO/sNnziF4M4RzIp/o54dr4swX2s1RcyNbwIty/Iac
ZapznB+b3/Sv5VPncbabYEL2vP07cj4QJGvPnwd6nKba0ya+1EELyWw2RnsSM0Zuj4QjxtyYCg9b
3R3aGRpInNS0DI5SQI6w0fkFPg4ny62g2mecDvl0P/FRyszjaD5Xp6vqvOIcWqgR2/qbAIns734g
K3lwuMr43y56ezv+RF4/d2wcqEEDM/7M92WHAu8fYY8BQldyGHYtKdvTYALd4NDWILztfLL4giEQ
9sec9OHfo4i0WO106k+8p9YHrxZfse1nxFdBSeCqRRvA76U6b1CJnGDieW7Vgaouc87/GfJwteW6
J+8jQKCCU46w5KBasjjPIf2s4ZbxlQYCJNmur7VqkerdrshVmtZIs50HUcWDc98Ynjw4jDILviaM
/T+0syY35CtkDvej90Z0Bkf4RdsZb0s8epcvHkgMbOSKjK+P9EvA0qkfDxPOo1lyTK31P33Vzf5q
1kKyc6Z/SOCtonVgE9bgJjYkHwnZJ+AIfBIPm8KfKxkSlwlmOF5eTbCjnV5PYVJpBuCe4VXF4ooq
mPvSmqAmHb/7yeDxK0RRoiMQqLh65faAJsziw/JgFcArSCB6Nm9LkkzHDPF6dzHpGxrbl5wxZpvk
K9DxKS5rsGaIm4MWVFdE3X/NEZIx+lsjf6d+ZKGfLviy5cplr8B/5o4OwxoIcXP3J4b1qHlpiMn6
Vrzl61pcfQ7VH7THB0eOi8ZhzdspBoJ/jw6EwIapJSD2Li76iroquERgMRR66Eo9HOJI57cvcmjG
/N5RQAkCEly7n+Is/jHjLZkDsTdylY/pvMLSa7nYMdAxxLif8n8knVeT4koShX8REXjzWkYq5EAI
SahfCBpaeBDe/Pr71dzYjY3ZmW5MqSor8+TJcyS6sHCl7TYELxr2ccRC4egiEaS9uD8jVFFeP5ev
HjTp7SBbRIRHgI8jdFVzbzP+jmor5qDQMZ/VAcwRBrZ+T/uytQscH24ASna3bN1Vg9/9Dxju2Iqo
2hk1oDBY20RhoAIGwbcxrNSdc2U4fJO4x3DvbZQl1kKYRhkafvMGhh7NikYFWV1WB6f1kL8znk8L
11OqAizJNNHwPWw5xwWNUD4gjSpGDb16WcfFgYEuSEGoJkOrnPZmFZknYg7LukQCC440bJ0BIBB6
J9Z6YxvRDUFczN5+yxa7um0HAJ64l+6wRtb02mA9bFyaZVCOOrQSYPt8IXS6MM5eH4XJ6+cWfMoz
LgvMPTZlv7zA7WyYPX0CYscvVh0t7sK1pnRsMLnyh7XlPrVAN8L+EwqToGIVOlaG4C3gf1gVJSir
PffYYsgg67R98lAQPK4oks41gkPzIRV7wKN/EkGev8zdTsk6R6xp1dQDkPfREwVdbgjuIvwOH00f
Zpd7n9bL73mEXnuTec1xN7t8iRn18ky0gv2Aj3nI6kcMEo57yW76fLrP2xCrvS9q+xBrMCuYhYzb
Ev5hoA0cFO7OHghlO30Pud4bV7OeQJGa3YcN5MGeLdmaYYTD/QVTq6Mp9770aNmWV4HywiCiVTCk
EqnJ0Xw4JBOtnQ3zhN3KmWNAaHcMG/xE8tl4OYeHsaTzPYwLdjXJJn4ICDj9YV42L164x/TxJfnA
U2FKtecMlpCJrwiQrJ2L18shsKOQ+qX0UGjwATjAGISLCYLt0H0u4EMfRT2ha05/BqNSEElAtiN4
xiBsjmptT/R+5jCw5JV7jlmxj94gABQD0tcHcBaGZ6RwWrbE6Q/cJ1JvM+BmKr2389n+tFBLgDTu
AzgfQ7wQCc8IC+nG7+Z3G4DU8AprZmwkHB5L51jST/rSRXOr8IRCizz81FSFOnPcRg7mAozYzHda
Ska3oXg8xs9s0xV7CJwn5BeozhZ2zIGpeOuZSSLJJ1xvJhREnK1GzC31cDY12jObdP/ymptocGRQ
IJw7aM4Z8gdYNHLwO2iQFa11v+j4Z/f1AiunMKeFM+kmtQzXw1+6HGNEo16IF/110VFHU7IB0+6Z
d+/26mc7Omzf3aiXvyJUyk8kBpdos1b1t+p6Ck+2S4b2akEob5I/XMnCQPxAUJHA6/+B/iMWpebI
pU3b3hdnNrjSG4jV3Iz3JsI0SEhifXuH1IqiqbNP30hEoPfKkxHsPAcqqpjw5Pcan8/d8kP8j9GZ
2Wp0ZUevC1pWe7Oz5dsjRGyF32X0YjCB5kpB1QhuiMHCz6Wx1BNA7dea7L4F9lo3t3V1tyzo35S/
duDSUzQxJuL0lycDaPjMMU9E9JhDZTpMfZmvebXF9Bcx3mg0aYUtnwyCqvtI5GOKYEQBd4VIfVho
it0eqDji6iRYVf4ZgbftyJ+ZtO1xMNpjhEi3+J/L5hhV1QGC4VVDMoDvDBEXkhW8X6tJW2MScuNg
VgVhaRtyLlIy2rFDRjHgIYsai2exCfBbohiwGE+VSuwJek7meEzb434XMlUDRYOPmgAeoVnOjRpc
EBZw4bpctVtftSY9lBTRRBgduT3EBCDfMB1OUDqmwOsoNxIVwColqYpL0Ds5ABmvv07PXkB8EQb5
3yfDxI/LncRcSy8VuWVrgls1PDtx3t/4zJp8EDLgOLY+qvswtT/IKZRZV2zpgkP5jV41rP1IijGe
QqJH0iIqGVxtEb3CGloKFdbSPFOOOoip1x/fnK/U6xUtxzquDQAB7RGU5LMINln/qgrxmHW8d/mV
OaqilZVwrP1IcIr+27o59WDpxdzkkCoBIqjiaLFtbzTgntkaWmDMTDW7BAIQPd7ZtewuOXonLh54
c0fZgTC0BpNfzZfvqB60r2oBfTwCDaU3VaNVyXjmHH7kovqkx3Gdo+/g/GKSDwQsK+U/PHjn5NWU
8JO2y+tZXqBUDjtIv76GDzIOm+mIyuOihtodNAOq32sMJSPEE1fMIUO6WTd978SgJeDkw+pqPM3j
LrJOL9jCTAc6Sfs7yR93f/YPEjzGaz112nsJb85Mc5rs/jx+Mz249OcciSKqZLpUfX5ffhNOV9OH
DQ8nc+1IOgqSccVt0sQW1kVKr4aWGJmWYUSYtqUnX91Q0lpGKWHr1P02Ujq48kKolI8Vc0ZyQ4TP
aADev/BQxXy564ocyySA0SvM35sH/6f+kOeroaKNtk3Vi+fc2bvgwmAImjatg8byqr4E6weuAjWE
8Lp239lrVUdPY2Ms9ZOmNGuW15k7Bquloy0+eWX/7qwxtvNbxYcapDVclw/K2IN7zNcOdDA7cdmN
kIWLD380yeAGVS4cCOjMysqhDwofg/bSjwc0ljju7hN9QkOw/vgSOohv+PVmD5jrYeA888RYGEbE
aRG1GDC1XdR84x1i2E1M766X2xGY7yHejsp+D1BPH3Yaos8fz+AhkoeBvkfr9pUc14r4TOayVRUl
tdv4w8pvfC96CuCJyEOT7w/OCfob0G0w9mGMsEKFRW4V9Ez3YSDD1GPozOcj1im3vAEb46ERhm29
BDqtdppxx8AoLY6CENhjnmYIKM7EyHrcFAc0DQfOPnlWk+3caW1N6vEod8zE2E/SpF38CfcIraD4
MlB9OuMDU1eNNbqyE5hDA3A+UVeDcg8+TS+krxhIrC5Rz2tVJTcnrE0PGc+jqqLu3k4c3sE/5siM
Gcq+63Q9+H0fvFbZ+o561WoXPZs0kg7eo3sBteTddA8rWHIXOueW+MlwI4oWx00dZ7z92r1rCAwt
99QoahZEoddBDOxolMXp5CGtdc9tpW1TC8Ia2xqBG5pBivnvPgJhOGNQuH0ecSfqq8m9oZEfn4Dt
H98uQGH0d6UifcNkjY/yr1l0ByAB/CudWZq/lADUGgcaE0zfTs9/FOlP4CuMqujhxJiqACyI/KVw
NdAMpSF5iLLTBLGeXcX/P8pBRKRFo1s3+HGuwpa4153fXk6mjFf5ry38G2dVMUBKC+MPUgOY59u9
7cC0QTRqfBW3H+TUynTeL+FrM6lDxPFezT9SHNelHTuQF+RacahrI8okoMbS/aGpYKH7wzfcDukH
wjR4ILgIckrpPO6rLl8Mm5j4dwiiwfrwUVsRZQJGzTvsRqxIAWGft59aWZp6Sy03vwxrMtjA9YGT
xvgb9Ti67zreEEGjjn09Jxnw+EwDN+jUhwgtMNLIrYho2B2Qr5Z+bVHfx4y5q4LlmwJmlHNvbLo+
1Fq2FdP/c1Hw7E8iXwM1r3UtZeZx478nf08enhr3LIGmdjTvSTN5W74uk0z7/0FpZ75G4gEVCujw
NfCyOtAFgxvqvU/ABz8if6C03YRBvGctiPzz5SPYRX2StUDrc3BoxvzSv2nH6wTEwf4HkAK6cVsU
5yGCSTRkOxorQiyV7Ng5W5sf01g/LGsS9IDnL2VykowWGykrAdGY4dOPzKP+jMEpr8QHthasNgSE
XxhsANbwd+6VXOqgEl6amAGWBkvgjPtc/jEeOA4+uCLS3yu+OiK9/4giitKm751gUAh4t+z8cbxV
8EQ8j9W1HnjLOzezcPPT4ok0Gz0VOshd5og+TxH1/cRs1eHPeFoGtTQILMM/0pU0CQGVxJHUcStd
ILoCUw/Pq/tS6F7IIkyLhcXmrSKDzjeZW5ynGpfJVXsSv0zJZ9kZPmCQN3aGj2G96QJeJSjo9sK9
Ao19bmVBY5i3g51xhF68V3P4eqJw6yMcb1pewQVCVEHGi8eB7LE4mKPyUC1iu88Fq5eAJWxV3AKX
wQxo6B9FRqTjfe+sjFwQi+Yzjzr+JXyAiCRacDVaw7xFlD5GLK3Cpxfk3b/Kne/RxnTTEyE7gbAh
SpThO8L/Z9xlHXCvIBXcwU0RnSLYL5fpgo9SQms7yCJCb488Q78oG/Vpgtetl5S1qeUC1lWEvMko
YLTag+rFU7H6G3hUxes7/1NTsacLTnCL7kUvDCLefa381tj3mnB94GFF0jMvSzKAG5m+BI+pADLW
T30ZUgMHnl43VcGQGQqQEH80BUWYRP1ltKi85MQvMK3+LIzxojcHROvFVXhJJeNqpw/SyEjrWg+Y
XGjA7Yg1Sep1dt2B9nAz4IzyefHrNm8yfksx5v8xHQEF/CMSlGl9Y3CT7actETacEFup0/BK2YT+
z1EcfT8u3+k/z04N8v1wAr5KsnWMTKPLUHpeTUFv3clV+cIU+cqzlH6WdTC3gwKnOqBHTFX1h2Tu
yAAc5NnxWmjrXBzPAF3DnnD3QnJHRd9yO/7KYj/u43o9pSjCZLIRMgJXHkI+Xs3xwb4RgsZLyvrc
ViozxrBPcY2M4CJ5Ggot/Ol4EPcFPfCBt5AHnZjYOuW+GQMXmBn31Bkaoy+9xsKa3WTZTDFSBSvy
pDvLo5hZaCLssWWnO0aPwBrlvkEyJ8qPMKzWJt5WcJJJ5xvgEqzqgO35lcy2MnCP1SItNNKfC/K4
QPlzTW0HCZuyk2yInsJ2SmC6ewH8FtvDCIrCdkAKy9A6LlMm3FDasKBlwi7YIKG8w1nbugs/+vg8
14YluxxtUhiYiWT1LsPoxNfbQothauZItif91c3LWBlmn1h5u+CxgV2W6v6AUU7SzMzTAaO/wUs1
pCVSCTCsVU8xeIpwOyscJ2wpyULiVTthzv3bEXnxUou7TGLe3aA5dpWt8erSkAfJkXuQkQxfImZy
RZbpQUdREMxN4Gp2SLnb2/OKDxztA5PAIHutUkNymZA5JxdncVtFeuAWPetUiW6kuw4qyCkMzp6X
VkgtoOtiQ1gLZSZLktTR4ul6JR7k7V8EiPHMdPM8P3cZbnEhz0Rrme5VEs8j3qvv8Nx3ITLEeWK0
xtOzaMUEcyLRO7PBfdGjHXlZRSRnd1QnYIum74VH3+qidmLx/craBeUa5W18Zum46v3knuK6y+wR
GCB6BzwXknr/To9S18Zbjjo01EHRa1sGADAB1andNvanUHfw1g/h7UdJrDIiG2pGcChxjqS9UjN+
HK/i5IypM3uFqpLgStdKRF4izQqPtK57Cmbs9YxYw45NIsJvhxCNP4Sg7cXRZ/1jfhKZDOzv3qMb
yv2RvT3A5lmixUdYV0KEPEQfWuAOwdewB24+QJqvqDLtRQlSGQPln4mNu+FL/vtDa/xg9yCvzu4w
dLC+YTOoT6+TnWBzBDjz5sUtYGSf8csF+rQUXMM+HZgNOoZABFzG+QZIv8N0Q/EG/ofO3fznfSxx
k0qQGDnE9l7ZOyX7+471H1IdOBoNn0XzFbQS2uWsHy5FH7GDwd43xLRaw410k1aa5f4zvQ5XCu/V
wrbi4q+Ukdc36W3IfX/g7HMz6mIzkREw9WCceNwhGL52kIea9dxCb/xFoXOCOdob04K+uWsVCthx
3VEuMVotoNK452FBzOdzkQccUFH8d14epGfC6zse74t2L9dvtF1V2FeyEDy03gL9/RG6KiFTaZpy
ERUf0XaeX8ELcXWGYzbjNHpG22LB7fVQBfLEbk7UiFpH9aKXn/cbfI57RhC3l89HKA4d9p8vkaQp
zUdtP4fhImFpflCXh5b9wNj7OYNSnb3kymdaj+dlIiv1odOdYNPB1SZe0vs72u1Hp1Bw15kduUW5
EWkUUc9hAe5xCY6N31G3f4Fjo40nowdLhAKQJDVgVa1Rc6ckffg44lDmxSaS+sTPYUIqTXZGw4+L
hIisIwZadpMImivfu2Lkou0sHiN2asWUnr1VdWBZtnD9tL3/uWSz5mQV82wlrrlIzIcnM+5OaaPq
Qke8ovmYmOwAE/oLo4yjHU4SpAhQKEVK9LipKEWexETc5FRmHqeJyBJpzKYT7mDh/6wnTemomfq4
KsZK/SSrt0hIAXSQd+KCX/Uka0og7Oq4bPsLZhxJU3FF1GuJY4+91vTD0YhCYQQMSZmw0p+YxNNR
0XJ1wL9S4UtZLFJjamPZNpHNeBturpnyGqcIVnq8rSylV3nRLYi8pyuLN13liLBsSFLKXUrwxdi6
S67NpYD/tV4PCQW8gGdiogtJyJ7hTEMgJUv1ioClTyh1082P6fqe7XQFlWbxOTdJQsoY3GZaW79w
VpX0pDV+IfFLquJnrZG9dDtkGDA7nXrSZm9ywijrabB/S7L64Xm8WK+ozHU1iQ6a2jfgdUQNzgi7
4bFRJHSvERDFXinpf1xaKshcE9V65G/+w0MOebgy99CTcNsKj80VxxT1sTFPlzP5IY/hISllk4st
gzZEdi0g5aNPuh0G9PIjnvpZEXPR4omvMtEAX8X7ICS/l9RzUoKyzj6nt+6ldWV3r9k7CnulOMNT
lKyDD1LTs5vOSNBUKcmpNoyBGsPWp2zyV2WVlrEdakAmcsDMn8QWzyfWwb2Acc3LqG1G/l74MZ/B
I0XlMx0iXSBXwQluo7XQFCmbMvZrxiataEPzQiObMImByTImw/qayR1O7u6PW+sgk2eavkakd4ui
skX2JYAj8DIyYQQPucHjeME2F3yzGh/hKlN4VN1KJc+DXvMgyRvIDryEK4fDdnTu6DQQQvDDIpPI
j+yausPHuk4WpKgykMRN6hi1WtXRHsm7URzP59xaD6MS829WVnx+zapSfE3rIccUzjWwTRMxa418
5vGdneSjA0x0xtez0+ZLKSSdhBmMS+6EQZ1u35tJDrtIWYYqf/LxT26c+ZtgRuv6GQzwMrQtG0xu
fgaCNl3bm92ZdApQzyekXwMgmtg263BHkJjO1iM7/9PA+BUK6JwEymMC/FVpjBGYLhqofZ3GTl83
kCgIbgPFcM7UXrEci3pDA8S8Li4/Mv9MVl0agHOmNeA8nf7KzUOt4g8XCvITMjFmPgFygbjbJ8N+
7iNEAd0G5fFAcafz/QgK4PVxGvGc7V1l02SD3Z6E8oCfymyG0FQvoDg5hKutc/8jAL2J52vpIcgX
WqhNrTqr8+/q9Vv9ca030q5zHkdu0BwS5u8Zvt1RyrHdvYc7bcjnYIHST7wP2DYwr2jhOLOuzlC5
JM348BVik+12Ggmt+PZb7kfk2Ijb+t0fs+oVZjuqqc9Fl1Vop9WIqzU35c7Yg4qJ9q8Ny0lsrXBv
gpbwzM96dPWGKHWNa0QSBgO7jm4ASVGqwZNZIGQnE8rYSdysC0MpJU7aO0xu03TuMwuXszrYP7FJ
hGlUDovte1HUQExKeyhbpA2IxdyOlwLCYVR5fHoTSSJYVHMlEOieaNmhErQYkwf0mj7G9DZVyQQo
iUDin0mFOgUP2qmjsjYYrvp6h89vZzRPZ6chvpW/z7Fter8mTnjGP/Q94mgmTDqtSNuWfLaSm8+c
IIeFXd2aNnDiGZjVzbC3WhibZPHqbXfLI6dmY0ZWNKMVJko8gbMm8ceNz2ZjDyJx0qSuUAC0vrKp
cTa7B3Tkrw/EA/DjfsBJo8/9HiHIZm5UnvA9++LDyX2BR5KjZczoUmT2rG8RVkiWbnPLgPjY7GhZ
yPnetEunmf3MYAbb5iSnpUuWuKCNUq1RWG2X5xtvBRe6SbHy4Vdp2SF0gwY5g1O2h1nNiTgbe4Dc
w0NmH2L5gUvdTtdbjZaHbYESdUJkXXiGILtcdFGHINb9LUF/y2ealGWMs44f4uokMAlUM1t5q6fy
s45SYA+G8LG4jOtqwUo81dx9q5CLlDVvjFereXRgBJESoDcmChORFySBVteSqG3SPjUnl4Xn+TNk
85sxlADSj/fIRsYt5rkzgsyL/kHwsSZOfMXyCgdLfRAdgX+wu6rnDT+3zzma/2TdsPszuKimu+cI
4/09CC48lXEXJiHSUvJ9Tj8oW2GRQVh9hBd/zYjvDsm579M0aoirV6C3WKuBzDBMeuAeXt/9/ll9
bvIIEIODOPz/ytSRT2adSBEtEeuIG/IJgcrLEIACyW+YachaFAcwkI+DN5vg35+Zvtp78Y+aoZPS
4CgKCPFcit4rWUSAE5Fsqsd4j6eUjLcTnx6QWHQWhnviZ6Z8Lo2xif35m5x89fETBvxlPCNMrq9i
pJQNvnHcwWSohojcy8eu/CdJ7u4iWgOngL3gbCDJWNii+G+U/9Y3UzFwx47jh3QVH7kOWcAeO6ni
j7tSpNsHvbgNyR7TZKvWiivK5x1f2T56k/wLdlIP2frLYjeG5MS25UG8HSgVN2cez/aUlbshdAK2
GUyI5gQ8wgeov/xyoqCkwBVl5NE3hF92R+zHZxCTNYsrjLySguyMhdPWJEAnwAFsWzkjKGRshlT1
cS3AKJxJX/vZdKdkdAqohJIKsOdZXMyK8Yby6noNVE4X2wJq24oYklr5Vu8QSUkJnFBk0SYYsfcW
Tcd+bSKhTvs+sccmWOoTAxaQrJL3g1HFZFQrFcLs5B0czvgb50Cz2uYmSanD+iMoqh4VJAIbE98/
BOF7K8LQjobXTExolt5tSE6DcZLE9IDhvzxAs5zQnnIWTGwNrZ/q/c5ninKKnEdSUGjOX6y2eYbZ
WE/tcyJHkiTIfXJECV4xzJTG8AoJwvHp3reQLVl2X9AouCAdQMM/4OURZzXEErtaZqElSjCp7UAG
fB54PwICjU7ph3UZKmo92DJTUjz6KQQrNG8IQigBq3m8Z+APs5whl/JmbDmBj47vz15akSvZK+iR
sZ2yM2TCEaf2CXp7RNafIEoHZWiYx43Bff4Nq4BNkZCYlT8jhep7YdZmiWyIg/nE4+3ANRLWKJvy
g3zK7LxEGZ+dVjlk4oh9l08n29hHz7Pnnn2JGbMHzizsYwtVWSUdWRUORCB2aZ+XuaNdJj96CCUD
VPtnhGuRZJlO4wFv2hPhDPHVlKXpiMyGNmPKaGGhveTDdUIn9Te2BWVd3OncSuAUi9H6/o6kp8sF
TJG1sAEKli+GbIIVZEXduKQBBPKyAlhh4Vs156E3TGQwsqnW9MJaQdgs67Ke4SIToMbzDMLtglX+
47LQrNcnJ1Q2YQd9rJBuRgEOOfE2QnQPXlj/qfD9GojVB2aK2gy4aeZdlQHhgBCG0NYRWvUHjIHH
7y8sWPnGTugtEkR245L+VWKvfOYA6TG6lnMgtwndMJLc5YnTw8EDKW2tjvlqxQ1rEhYBoGGfk6tu
ZNZLyJDtwO/3zojxoyRxXyseIykOl9LyO8owryt7QxUDm1koibFwEnuoNz48U64+XSE8oGbQd8Iv
zoUKSRRi/AqZNXGe/G468hdpIkZLIX8/MEGX3TjsJUCvy01DZUh62dfcWT5li4uOSXH22SoMsw9F
qpiHM3+d+zaSGJ5lOGf6hGvjrnx8LjnMYPCrTKnwFf0wrMEteFWtKcPssL3WDiVt8hid6hoYOCKa
U+4vElmygU83i2eWFoBhCJpZNiYM2K5Aghc5OxIFw9ERJ6g9s+FDOuU5DSbaOWaKCokaOS3nn5KQ
PTztjG4fIPPWqg01y5/uDYr1mt4kfE0+qL37D26y0cncB3llYGbKiOlzsbhndQceCO2JfwjggnTL
s8+M/AGs/4WmLI8r7qbZ+yD5aBlHwNtPTmOYSVskUAgFtYTP2uCGbAW7gfveWHdYPI/sYuKG5dy8
jgKmkwePpNRWzXGM6qwduxanZWv1wT/qomezj3YcKI8wWgGiag+IzGJfn7agknNhM32CvxiUcXUk
0uKmuEPwRw6IirI7WQGf00b/sUW46If4vtnDF0IVfiJ3zB9+trxVS/yQxp4tDe8DGekFtRfuyHuj
bkyMMS3CTfON7iAE+Dv24+ZLPYCejh2gCIHuCYRSG1YO1OnghIbru35DntvhJOypOEltfTKtkQGG
LKl0zZrwp5IddlTinDC7SDw1e9oJNHcpu+RtlXJ3EFcnwJ1nrsiX6K1tu/klNmlNPepiRT14Mn00
jCxi+NwR7HrMbQEFVNxBsv+DTuWVOi7O9r9vBqcstsdY83jVSOhV/IsfsDtVuy8Z5/eO/qcJWOQN
Mnsw91DqOaZHGAJgH7cN+TEUoav7Gnn6ERT5UwbLVoRirARs4B9o4ziNMGVPnERJU7lWwN5t6k+l
GBXCscqjnXp0kDG/eh900cQ8728YfnxSP9EL5Pq/3Q2QC8gfkATVMrfotyBis0JUPtS+7eNwbiX8
1ti6aokqX7LxKum9f7zuRe+ZXYTXSdmwYnVrQ5vVIrH0crwBVzI72q4axYF82j8wCtl7csNTcxNq
PugTApgt7pPuVkBwenM5yPUKdHuDi4Tkvxdnnu/o0DT+tqwirKknGthIkfMmuz8quRgLUUyB3BN6
DCgwKV78A5XKu7vMUCHhiLj/bjStc8rUOp4gEtpXrxqjoPTAidtSVAyIo1uEgnwNv6S32LfFpF0T
qLELdNn3TJggV9KdMpdeMRvbHk4m9RpuXGbiXl7S9nD3f7SFkYGyv8yE1VzV5O0luXitN/Y1gcd9
/LMGtDh0eeefdQzh6quaz+GVUT2BY9bFnVbJV0wf4Q2S1O9PDVELuQE1gfT0QCD/ggVQeyNv+vwv
CDW9kIE8MX2l0+HkGFZ5d7hcdi2/rCqZ9CF51RXjfPS4zW33ez5OYCe2t/4fapxigBCah9I8OEsD
dejW7wnqHT7PlkbLdvNO1sbLDhudw2fDamD2CS+CickjhOp41FK7fwR1xiQJW1U62fUdyMETBvsf
6ITpet1pq79O9McgC+q8Q7enYde/Zl1SbtlNrlexh3Y3Gn8GgHivS3gt56/kwEGenRreHchT0Cdu
Xs1dz1Gzc+eX4e4DWaorDll+/5AuoXyFiE0xDhpnJvGke4ABp/IrvDQvr9BEwJ1KS9oOngZcg18A
6P26xExKxPQC+pIS2lbzGoBFb8d5pQsbNuYzxAZoq7QdKVPS0RhOqLS55gxy7DpHIpwWTk2VzVzS
ZdmJaD8uADahG4GAna70VQuPCV+nS8ZGyml7hK8kIWcBQQSMAFS4fJUpz6OSTCI++r1Rw/nZ+qOf
GarWM/9DFbc3PYFo6ZyPrJ/Ove+2Oyj8C2wpuVYBEXoJNCo4D86Vi+Jc8qPukxKzHnWm/lwipB3b
N7uwP/zPJItpytk0eBOXarWFjTlexTGdHlyXX7/N9vBUMcxMjQAlxbOYDo0RyraKFoG2CwSyXibw
4Cu3pgZtRYpJdUw/axeeOOZXuiVrVH/QKGn/ctDkgE5Odsy5cdcbuSFPm10+YDuNJCN1sT2mXUhR
Qq04C+Gck29p7jnLpO81yQgyCogbf9NZclFXs+xGAWxWmz9ymQeq2WAzq77EVV083K9DRJU2R80+
RwDJOoY1snd2Stsw2V5d7sM55qZ7oudGI9VyGdCv3byHD9t7S9YPv91F+W8rNk2ToqDIXlOHym0i
L8BooHsCOtvh4EejCuNZr1mNFo+ni25SDTnBJlnKflot3k2P4bWb03uBfnTr4xrUNPiHWCk2xQV2
+fJYTXcNJOnfL0q4jp9vh3dgNQY8mXv4qumWph1z7bBSRB9zqDYRAYoFY6xgS/j1rD/jJ/xAnJZQ
dm04b3GqC4YzNnyNEdNWYroWnRwi9zyDjSusQ/oOBSyoGOd0sodafHQ5dgolSepQmHxwERvQAI/t
6O4zTTbAJEVMyVLe6H8YNGzrTCP/rRGvhW8rrgydoOcJKwXKSc95QwmRa5Q61inkCtTcUKW9HUfB
Y8Z5xWsBRqzCFGUQvhEyAQG+6hvSIeJ4IFeV4z0TM0GvPfvg2eku33UIMxoHVHy15WebPXti3Evz
LQKLDLXmUIb3QNA75jtOsLr5y9usLSyvpJbyNycUSeYjbj16s2Fenf02vSLmtQLEQLxdI+xT/n+d
wyYkHf5fSepb3lDOanNon4s1k0ESBfPbkJyFUdGm6GSvm2qAjtK9+6BCWRQNpm6HC6hlp7460R2C
ReN8UW+BFU3z4u19GYm0X/rcUOhZ2YD2tMMnTw3I3gRyRj2rldkd8dbwMnjNNp1axsW+GRoVL2iC
T+nhYF6HjXRTJHaL7RivrGIQF3dNL40NwSxMxd/j11jT9kPRvizZH3zhkyhw3PuoHdcJE0gO89x3
a9EF24k5+Ytqo3YOZ6S9wroBxuYpgD+CNWhX0Qwl7oWQFqEg447QhmtBOCxyxme0psvyj1qQcHgO
fzZ64PMjbHrvr+JHXlKMtqZZHD/8GhZikkGI3jiGDU9rGaAwUeScB2LkBUSpnw5IpihyycBjDvGZ
vjkUEHq3FBTGIhJEvZ7a9h0GQWzRDUZ0MDbQkl5B/CwkiPgztFd/ap7kMJeK2AUovM9X8Q6kFEbH
Qxx/4an0fdrWaEaLvmW62NpdQ/NySZuS9YjmQNpUErAQCjUpgDnwRiC2P+A5hBGbfu3+wAaoO8H5
Py7amOQOkU+wn82qIKTMWtHLsdC+LWVpv1uQlYwHV5QX/YZK+e9lGzhuMwUBAJZ6sWL1n+z2cAzr
Awx5o5QhB6LgZNqa/j/KC45i70DTAmKRZ1N+cYeLVuAobGu5S7kZwFdggXqsS/cmvW/oIWfEJNzb
a4VWPs0evHYy+AkYUL/S3AaKeFiZZdL01kmRllKmAn1bEMfAvAFCYbK3T2eXix4wWZgtCeF+9L2I
1yjFLggYoxnYFqlaYV1Ozvai30Gbh8R2rWjzsB2SJ3f1r6XAkEwarEjEGm2YVUQTHG20m+4i4ECa
GOj86QFqPqAQ4ujHHX2ReQ/OVx1JG3gNAFcks8whMv+7AElkoxfo2w95cdL1SPPUJVwAF5K8eyey
G1KE9bBB04bCGUzEg5UqAaRI6iVlte23+AAVRno9z8pLQ67oAdFDPQHUfwgVXvgTBM/QN+8/fKWv
ELYt+OKDIjRzLjsMmRnH1qWkoxbTYenrK8IHWKyqFSkpBJPKK8GD+rirlH2fgv9vvUTLlEvyFJMl
q3QO3OgWLEIjDujnkm+JNGXMEcgUbAfMe2OCCmYRhQTONxlwvwrD3vJH+ZRBPqMS9D9ocsls597j
xBzcUt6BnnvsdrYBOzPuDC3eYZ/BCYz64MbHkeH6BV7lNqX3uleR/nrFk+4mzdz4bOGKMyl6uQIY
UmbD4vB7CAB5UXcGlyIpzc54gBkRSXYXahYcB5ZdsdMBS+ylKn3Ipx5iCGgr0J4Ngs5PntdC+4zP
Q11ylOhYFwGUu4A/RNE74jU1k5rMgpOvI+wB7amA5x15KTaYNOX4QLoJjQUpE/H1ej9baocgvy1z
vO9uAasHy4lCo+BwNlyXGHfNctvBu5YF1BQwHZu8nQPb4HzCLFZRIeUKmTnLBaFCWuDDNx6flzkv
b09635wLz6Mtu/FQimaAn07Z4jFkmHAQ835M7gaLZnBnQxXoYgxcBE7Ut6eC9qjQxG62aTHuhXn7
LnO0LyzS91ELSHF0MvZitSpp4dLe4SmDz5nVxTRWiifoe7bZDohIOGPE1c6wWVRQqbbT4NGA84Sl
gTDW1b40i7bjRdc4iqCmW/5V05apMiZCEf/e2W2UegmEORgTtvt6Jjp7c5owH4oytiWPPblK+vcL
GZ8IDzxmwWuDjtkuWuZDr4FAQ77L5cahtF3fNoP7ePNCwNOm9C3PzKySk+b20JwlQzDy+4QvVHzZ
LR0UYIT3Gb6GnQHpb+LHj54oMcfhUO1/LZ2D1tmVQd/5IqsFa8srPHFHWR7JgebPAFUagi4uEFxu
kjq44WCcNzH/MF+2J83plqaedGziTEfHGL9aXlW24eADJ//7kKnGoEhGvHJc0grk6J6Wfe6Nf316
uYCtGOI14Vwz7n1ZEvTsptSpTF4kv+A3fi8hbJfbBL3TWw7KFeJO4LJ/YtrqxEC6PQsJixB/DHYe
6iYRBA9QDmW7ezYR/Y+zM+tV3rua/FeJct1W49lu9dsXeJ4xM+cGwWEwo20MxvDp++cnN2/SfyVS
K4ny6EyAvb33WlW1qobXfnYRkYP56LlfneS/JSgm8hkbyqN/ZCBS0UU4XZqmt+kGJR8V84ctE9hk
Tg3Og9t7NcKFAHLSknMPDywYQCcYYERy/bsYIAr12uFet3h6nE2PVB+4ymAjYnBfzimPv/aSR3KI
7+KOiJzJgW13qzJ9jW3hF/AKeql/J2hKeFCGNSKDvuF3K4Zig0Pvt9hSCdjSdzjvAZkf0gh/YFrB
YZVQ+DWHyWDDSBuIigZWtyxi+ocD+w8+SBZC1r5aAIwuxj2MzsdDQsbedmcV2bvuaf+5jFCpHFu0
8tEbTh4vxdpGCEfaYXLz2X7pagRmYFwQMYZSYA25vuCfyVIE67E/kPtzeDI4aFjyuf3jJtOTk2Xb
P9xYj/ssYWx6KLn3pe5D1TvYO4CxHj18E0uBxojkjh7zvH36Q/aAFRoFPvI238ZJkfOBdGBSaYGU
nu5nkL/Cf8yfspxr/9nSKyDo5zT3H9568cyf+OAOe4Ohk7VBiFoS40KQ1munPXNqtW/tVsch1xfO
1b+C79wpRCj02RdqlGimqywwSwmZSh1fRsiBep1LrByp9U9YIobsOw0DY8M3GyPbNZLsMl6kvewn
Da3DTt5Ff2QIg+EdA3XgF9GBCcMpSSA/7haIoYKodODi78egWZAqcdjL9mZ3jHbBgzprMitdrLft
fttjO1HwqO3HA6ijQhQgq1Bhz6ME3VxvvYCoAI0ZImV/oWY0wDGE+QjZBhQtOwlUMX/RmlzZdCik
ek1cuoHqQf7T8zCHXtbA3jK6+/FQ+o29xvUo2I6rDUwt9Gso3vkBS+nnLTgskSHgV8ymBUROl4Zr
I2qbK4saIB8qhs0dLcmNNUAnPDn0H2aThtAqjoMYswligl+9oIvG+LbElKjWRnZ4zu6IIHIphVwN
mxFcPE85Z544gz6isjwzlHLAKAFNzR9t0GJR940ISiF8jZoJT25nIcBfOehvZpSiYE728ghoTz3n
2z1nfPUaSlbYJIvzFS88zUfj6R2oWTFHOmOMIA9bF2IDyyoQUT4XmpThIZycW3YB5+QKq3NegHCW
FpF3FBjgb4frOXpFdbF6wfVi0a+zKX7P9KyQ8RzwwAhhyufDOsJNV9ov9TgsPPayG7h4/5FASeci
ytceLkVcwqfMiySHWg9FQM4ZpUPO4b2MDC9xefQgeCJaLLgQ5Abzn6RagxwJw1cKAuRNz5U9ZVAf
NoQRz+GyR8o52fgIRc4BMflQulh5ZPo2dHmCdxFj6EBWxzcmBorzgxmOBLgrTuGye8gdulvsGZqE
yc+kDJnMg1UHFHe6X+jwYqQdBs6aCV0GCjxQrj5sQMBFp6ei5Q85Txbo7lJk7tnkSiIAapGXxlSr
loJL5/DlE9OBlGWHn/4APYZ17jgn0KbBPVow+8iYqCiXzqz1JoRsQf55717FnRdM1GLez2+QoEHt
RnOncTtZPHij7TGixEaFccuu+3OooOL4I7bc7ZTvcNez3mual14KLsSAFg80RBxdOwX2a7vbQQ4j
aXnzP3UECIrUlBEy4Jr1jz65X/+4adzxPm2JCOsNM2Cpc+OnV9edGmvHX5expbMYZ5H5JgVBzhOA
OkNpeBE6EBSqfwxKTHAabJ6CN4kIs0+Q4iKX9joSoNWTO3iy8ZojmgsW+5VTmrGbLckXu+9obj5Y
oHJ2w6uhN4MQsGOk/mbIFgMpG2dKKe7cE8MBD4AE1cHVkPZmTkFNNWkBJqNBObIbcExBGi8QUPK0
7XYSlfPtMMekUO35M9IDuOUQvICQrEpC7ZcJ7UxuWYiykepRLuIhEK9i9YKEEBiXfoyC9oy1CFxV
2RMC4CG2gUwIOPPnBx1DZ1/SpZ6Zky9RobxsjJMW+FHcttA1u+jto+xgjQORC2Gv2lsn3aoXYUWH
k42YSfKZgWEHfgyt+3f4ZEgZhMxCyE2s2e/iRLbdUBNtysA/U33Y6ZGW4ZJsT4xEd6U2mFG44mF0
sqV4LdnmNayv8QYWoEvU6xzTTArZwwsuiSUaoaSt/ziddMN8d97nRQ4B0Au0vPmRBbGYRwIWUp64
opASRkX+fni4ZXpXbKvCK7YHTDUwXseQnPzuBUO0hfbuQ4btAHqMq23aZMMd3T9xfwrB6S+H7bOI
570YWwY5dU+QTHimS9Y3rkYDTtrn1B3I3vZZeAPnSHgL7NCpn+QXJrTfDBoy+OOQuGWjukaYyPZx
W1Bdnmdge5yFcLx+/Rny/Xf+ZF7t7OyoYCMutXSg6qE3hpZEh87GJQ8fg4hRATnoR9euMzrNs+Wb
ft/6QjdDnybHiEeViayNhCkJYq2PRWHKnUfI9h29rE9+OlAwI6xi9IpUZgs0T0ppu7h8FupFihwm
7ywMixiFwdabIiYQOi+/vtAerG2cBI/u2gLWp1Gtwr6BLxQojg6Ko59YLEiTsqo+n/VPC6VWw905
MfFFsGD/+5OoLhH2/JFZc/Swhw9PW/QoL/g/wa/02f1N1Sexqc3FEbEyxyF9O66OAIbH7O4BdUrE
JeAKFN33dNLcvhFc2/zRcmB8V2xP+8Oh/6GhERF4caBg718TROHhAqAwoZ5wseP5ThvnwqovINof
yK3hBLnSd4xMrsY48tRzjzfbiGbPDsn3FcK/1Wieu8TcU5tJ/uTyO5G24CC97unJ0gRohc1C4ggn
2YcI9sUh1Y3OprZjP+VDzmnmdZy3R4RvUljY159eK1mZlLJcj2FN1eue3DMUC7opNhl9Y9kW8YuT
CVD3gS+hXAe76B9A6ioURRwbnHBu352/ndn3O0SMxlTTnt81PR77JKYHQa/B34XA5MbhUs2zFIaq
5y3WLtz3arS2H4ueOJg+suna3q+xbnwgzv9J/zSrjM4k6IJXsWndmRfy0nKKvAzYIsQ/zp5cZ4cm
anhDURGow24JA/8PYwr2UjTvzn3Os27RHdhcCSIh8zuC/8jczzAkw8bXYRtASZJCDTCCMumv9BWZ
2X1IUT5++Pu779FAUapVm83VDymtWARXT17RAHIupyEntrMSVIatLP49UZiG5RP25zjitLghmetM
azCCsT1aSq+p26xffb/MVvMnRAB82B3Y5Ct8mJEEaOem9EIbplP7Bo+WhhqRZvg4Cvv3iHUk13LD
DANSY2FG68GlABGgJIfW0g8bJU61PwWmHcdIZflUrIHdDpaPHRYG+D69TkuIWcOa+zBhPqP6w00p
Agykg8JG/8/R8nPQKi4tqtUZxVPcuJ+dN8Ruq6e/QdHSmE4DQoA+9Z7kryGNyuDDDcBc1Jeh/Fi6
As8rmBV9AaUcm+IuEoMO1ZyFaFIPQL4I8QieLQQB2/bFnqH4pxbGiDF2GCQB/uEYgzkd7uy7d84v
nJH54dX71h/yK9KE5IyqXLAgIamtem3rBL1ud3fKhn2RjT3ksvlqL8vku2Gv0kVSvOxMziokSIqD
vASdmvnyiGm9WTisxgKlEl3en9PMVeOfP/JGHhftT9XGTDNcAd372vGBjfoOGxLoUSCB7LUos76s
B41Au9uDnYgAWrj/46MXquIC/LPNCuywh7xVZlHIT5zeHDfrs3deAMS6/WSIAtmoSjLFJRssmoUJ
JzW6LvFEXXDwbq14TMIIUJruFeQZPb17Dt+ij4pEHK33jEAlh4pVU0G4GA57CxwKM0dxM6xxOiJZ
JcLoaLy2vwykah5ejwvC20d4uaNwRacEK20fF0Z6TwY+25TO8MmLLWQjJ8dgHT2ta96jpZijWjTV
7J5zmgUBp9JnRk5aT++e8wYkHml3zWbFSCrbGDXkDjmMtXxbxbovGIYo0+YNBXoDUNub4iIwmRyX
LGyDxrh0/7QadMPUe0wiHNlSaqaZR6wAGugjhUJ/bf/+t//5f/73b/e/jvtyVF4/x/L+t/vrNipP
92fzX3+X9L//rfrHl4Pdf/1dUzVZFBVZkmR1YMiyPui//7sZU/Hw0+L/EMT3Z/25vKVZRH1bDt2t
YgUQDvAuRXaEvf0dWrNZPZFnEz7Nf3hx2fyrFzcGsmzooj4wRfGfX9wU1semMDtphtuW910iAtWX
hTxcvjaP+BprY8GXswIux72v7rZpLZj/En/aoQkfNvaIk9hc8aIkiW0UEjOxfSZou9EbM2/3/3OR
/tv7lP75fZbV59Ian1aayRk2WZhCNcSJlHiBdUMPVmh0ZCig52Bk1OiEgn+GOocXShwyqTHR9//9
uxH/6papkqEo/U3TTdP453cjC+WjeL9v0qxqhz+kkmI2qzrBN5JICUJPWbpSyYBR/O9f1Rj8xb1S
ZdHQDVlSNFn/l2ugD47NRb0U+Jh+hletGZos3jdxyoyVIMua1WjSPhjYDEWiUKEFv9Z7fMVv9ONV
eGswf0O0GRbjFnbv0N1mDs6IH+6R5tx6Cb5xj2WKiC2G9A0lzNe+kptNTmnhfisHj9Dz4k243cfq
J43JPUIFT1bdg0GC/HnMNbfNq4STuSUAbidrTg3nSwI2DJHlUwt/zi7WAwJxhZV9/3gEEV7zFoew
7ACsD4D0XX0n//5iiVJ/Nf71sVJVU9Y0UVRlWeyv5n97rM6qUcmyrIisRSa8nSfzbFnDeyeM5jQ0
zRlNHxZj3dMqu+AuObLh/uKN203Em3VD31dafcarbczvOwH916vNcEqWgg8GSKvqgou2ZfZ2nB0X
PTlWrkzfPUBgcZmtV1UZCLjv73VyNCBu8bR6Zrrht7tbeLnYBqlFzLs80yOzgV38Uq0ab6Hafrlm
8nmGdAl4/hvAS4XTvu0LSuzH8ErJcbdvv8U3F08TBU8yjCWK8IuRIJsdTIHuXrQQqYlhuC/CKtcp
NZu+P9/t906kFYmUb/xACoDpHv6u9aw+uaJKhliFBskvHBOR8QjXDoVBudsYIRuuY6gu0eY3r1H3
/g/PstbvKf/PndFMTVcGsmYo0r/cGfEll8f603JnMIzL2uX5GdL61dSk2M2fsI61MLAKv41drLhr
MvOyqnvfdVPum+qe/OJXHsTnVZUV9skS9vJPY39Gn9U9+mQvtF22gZ9sb4FJ3FuAp5LqGb9CkTwQ
OeO5JROEOXyMbxCsFuaZY6mPuF9xFb8XfNBPz/Q/LcO/+KyaJEqirCmKbKr/slMUJ+PzGqidOCML
FJfI3nqBqIyos1YFoqD/cGVVRf6LPUJSDA4Rc6CKkqao/7zqxfKi3geaIc6M8JYoKy03wnNmjr/+
B2mXEK8ZIdCJadEnp1RxyhB/WVJujiliuqimcCU8EYvwW9KMj9ElbLfHn2JyScuxnN3PDvGik8th
DZOwUkfd74k4l/XD0mN9ZE4r9PBAHDXmed/RZWu6T/caEquIDk5BVAM91BxpR8nwDZSwDzlREpzC
cz3TEilHTuk9XAOqbGCvJ8yhi8FpbiK1+4yLANsE5KIyM95fCCfjR3JKBCoPCWEWlZUwqmZIKpb1
povvk7V7TLRQI1/1GetB6xKesmHr4YTA8S3qIgX9I9X5VIgVj7SpTKdzXc+6kZTomexj0xEaISuG
oF0id9AaYXtqq+41eHtletmU89cBxPCbyQH6vvA2Fpd8YfyeD3Jq2VTK1SV/OOTYTMiJRd+QA4jE
Zz6Y6tZOFUhE13cB/x6/oWoe7je7zrTomZxzwVeBIaTSwjtcwu+/pjSi1jByE3416KCjA/n34hgx
nmUzMOLFd2VOn0wetVHFoXNdrGMJMFlJLtteYGyEg+Rsl9YlEdOvLxN+IwaqfZ1wJZ6ZFkZHUi06
EJkmukVa+Ak56gMVFy/8Vcdt1FilYUnjb8bMuJmtybfR8dp9ftwTVD32HBJdOPJXbmu105eM07+2
zB5NtRm2U1smjgqXAKTRKdIbEmeHpZSjpVRwWMWd5hyf/DJ5z4rRbSP8ojYWlhgOfgcjiSqi5Riz
ntjFmZP115cMBka0g/Rhc7MF3V8/ENIyT9InQRYbiYwgSpWrC25HwAKoD3+MnxV+eUntcNrIpPSQ
cIMiycSkFWHaE7KcF8GmcklwKB9NRlb2czqY00/+WDYwOoxsEEJKsvS8guw7IaMF1x+AgD6G+i+/
8EZ+QHgzbS7A1UFjWIBg3t52FkALLItv89f8T/5cSWPMFH0hfOQkDzMi0c5fwXdTT9ukmV5DrHPx
/GVTrrPBVtvSNN/37OTKtp5QsUjj43x9MCN1+ZmbE8AaDEEWwk52LznJmbFKWaFOmB2TwXx7aAS1
Ijk3lOArI9XSay4E71ycnEALzjHnQaIlTNnc0OHsXom4rfNXIsuW8PvFnO/N8zprZqcc8+8R9ZLJ
31sJowuqm919/1xhVsORv0fKQDtf/AB3disAiMvksadAL2btvszEFaui3GhIuPsMv60G3NLi3CfG
F55dfg+Knq1ViduxuiknfG5tfJ8pmMX93ElmRmZwXVK9vHG9WErzhlTzOjxjpSuMRRIzXBmJIel8
8BfZHc/fOmUqAPwgqIIvlAKoCG/7NNg+BR8BGpjh2eF7XksG2mVnbOuogaPcCEtlf5vh3JwVE+rX
tW8uWTPqgg9OvAHrvx5Xk8HNJoESeGX/5WnihO8WILY7JbyFdW7MOeq1M/XApeudoo/siIzWEQY0
pypa79a8p6m8QFRJ3h3TUipOFsMvL9DSWufylqyVubC47GvVPoW8nUAPa9eIPnipS/vbD7aUN8pZ
V1hbvU/brP7pV/mkXjz339Ftq6444oXpOTAXbaSOzbRbXCfr0W12npxmj+x5gjHsm5VuxRQDsV8Z
d0ocCVPl5zMnzbEbsvWMkRJtGwdXyMMassgIGSoKsUvjE79nL++053I/p9/f0jEILR2+t/R+bChI
K58gJuJISTB035+TQVrtgYdBcMRMBAurcbIePtMXS9To4k/O19TWLwnrAFEFEcY3NKF7m2u+Ri10
9vTdC2IXeRc98LieXxYcGvx3XTlPernpAzusAdJq43DxJQArwydrrIibDVGzxl5Lblm3v1NfD1hP
A+BDjPz9crMOr7/kfDx4M4BhWenKh3pCo1iSbbhpWT+7Jz3BcdnpDkIKpjl+r/3sR7O2B3mZvTI6
XYYO36Q0FDFDl2bWIaRw9V3ps0LBtKLT/LgV2L+vyTfjLIvbRRmq7oAgiyGnFtPfM5B4ebre40/N
CTE46Mi0cfNkwu79womSMDf/GVe/BMWmmF/UQ0a11HvvpnAhDIbJzHmbPZevOTMf8Om7x05ky8dE
8EfafYMOvS5GBv7z97WpJmzcuAjFOEyerZvqssDlJXvf64CcHd8MPbhsNBwiyN9Iz3hocq8eGA3i
Crb9ErhNnXddVhiY9vsGim/rqzvP97D7fWYQJeUWqJVH1FxxyN/GsnuNGq+aoin4PfpGYhKoSzHP
vdJShU2Z0eEcH8XoFqq7BnFePPBqxt1vnFHrFebRTaL7FACpycPFlIv7SvhiuTe/tqh6j4m4fSyu
2Tc+jxrIkK28eGbi8nOg0URWpg/v8C/LLwrI3T2uJAtz3b7mE1LcE91BKoXdpOGsf0yp6rH8YVoc
a/isIOOs6+PrRf8+ek7e4AjYwZ2jC90HlnjsI0IEPCsl9VhcVJPHEkPqCbP3zuvkrmdNKi4+s5rb
gydXP4j3CtXtd233Rtj+O1l7pn+PUWaHd5cUpFm3YCs4cbDGXwbqonbbtodOtMrFbcvvyoG4rZo+
Pu2IkyOhfyz6ysHd/TxWU7YHffuNqWSmAkAJRrdEtvYjmEwVM7nztZR8nQjBec+w04G7zR0DOFEZ
aTm/bIEZHtA9ivasTpcc3iPx1xhTMxHFjvvhQBheZtq7d2skds6tJordri0F65HslKs445xxC8D5
e8DA8WV7SrF3vkwHnbdePbIqKNNqxA/6rwN7133UbNDU8y8p1XJs2QqSVpMB2PmMDL+c8c+xvGLi
eV5Nn0+rEqxahdQzpt32LQbCQlzcEEyn8oLdTcLsF0P9/VXxDQbLP6E5fpN2fA/4Z1PPXsfec5Ye
dbA6xesR1o23/r3eIyE0IjNpkkFyZEoUh4typPr4Tt5XD84gnn/KofGjChVWKJG9JISNn0su4r6I
Zb9ktYbdQuvCIuZjv9ugal0SSUSONL03m4Nd6B9wPDi5TW1mdnNd6pM09GfYXXqV6mXzJf4NrJi6
hGZ3QqLCC/kBZdrZfv08FAsvu2NlyyjYf9gIpPQBDLj4TvUY9ztECN+sIxlBtV5kE9D2achVEGAe
LYMNlAfQ+FN24Bj381oUq4rJbcHqZJ+mkTX3CG4NFjwYwtnGFXtoCo3h8x7cyD/PceQsUelencvs
vb/krPhC9TApw5NUt9a7x0L1TzO6wtK60wBxMKYExnhcj+f26xXjLjTi95KshRQBwBFTU8CEoUS4
WMTVuTktIwV2HRKO9UMj5mP8hNLPAWlDuw9EdrEuL3uA5yJ+4fiJuKJnzk6YtVN6oUOARQCjaZKC
h7ZPdceaF+Nsu9gY2Zt2S/GkaVe4vKdmVnqX/ps8DeUveqz1KRbIU+Q4QrzzcMlxVSmqLjP5Gd+b
WDctYguarOwrxevy+PaNLmyN/P6M9E8s6qHS5XLHMagn0mfVSZb2odA7ztvGbjj16n319LmO16/A
/sOnYNd5zTUJMYZMlODAX5NGi/V0zeDS4E2TjhHkoJdOd3i2XxgFLXeM7lbEv+EHilLz3ROtBeQ+
WznmdZ+eyyJwsgF3RCtL9B5Dhr+XjXxxv517Foa9/IX9h4H+Xvn4ZXxAjHU8+mfyFPaV85Ay6Dbn
/9946AFRgw4A7wzsGkMExmm3rDIRO6KhCkdPtlf1CMq7p5EhgUz0isbGkQg+bSxZtZ5Pu8PSdoSz
JIZJPs7cl856H4rZZ6vg8NWSAuyUsMPUgg/CfpDbcIsCBoMEyO/kmkNzn0eVy7mkUpvGQvwIjDdu
dpbqPsgdpfa/jyTdehDThVUZSye/TduceWU0LLBZxuzJ8UmO20TfGT90iHQSKFfAlRgb13xiTqdS
rug0hcx8mUsAK2Nh5N+gHn9CtEDnKX2xTG4T9Hj/CFrr1NwBApxjc3pLy1DGvRgkdnlJvxGxPUS0
59/G6ipHdsVJ+7Z4FC8LOTMzfQn1nXZLKhGcEbQtXELTRMrisUEoH1Z7hq0oMX85A/YIJ02GYAy3
rj1qLaCS48CGWPtuOhLl3PONcbE6NZwuoZwFbqbKOcctFThcAOUMrQCxKV/rNkee2WQU/j8YJA+G
IhZnl4mybSRmGIu83EqpiPz8QHgF2bSsYLvcqIgTuFm/HeNqW50EiNX55zwukG9OugOx61p2HCFk
rObaEoEXittqYyxlNHqT8+J8wHrSTArckZk/5vRvQyERQiUqYzElUFzK7vNiM4g/FwujH/h6zdW9
c4o07hbfxydjiOvPHSwOHekrQsF4Sl+8xctczrRZvQUnQBK8QJu7KrmrxKWGZGQ4VHXrRLar7WD0
8/owEmpS9p0DwP41AHtSz85TGcN4lmeN6l93zZjaSPv5hNQFEVOmUwzqT7Bsft1Z+CXH7KgNLDGT
dqunN4hgSbvVfWnkbNxcBI+JbOTNGCslDHisxxzhD7cYvealT+jn6Oaac4mNw7nhf1XDX5DY42kL
c/qd1YihmccUfG2sZlJYZa3LMDZGjQGiE9/EkAp/9+EaqXYo+mw54Zq143ZBRfaHkB739+0zgqK+
W+IO6t99e9/gSd9feLfo6QrxbVMeKK8YgkQF41WxsByAa5D+sThDhdzmnOnPmBjKPY94Uqeme56I
ECDKiPgrIm/YaO2jfw9wlNmKoyIGXE9rTzoUwQBfLDAAF2hZN4fnJbGLIy6Dh47JNYJuel9d7dP4
areD4S0lBjL51NZ1VKG/p0RjWBejO3PySS8pWrSwjqoYHIeliN27meLWMKZ0qKM2GMxuUY9icHag
0Zo+qPHPo0tows0zTuqWfaZDBPwTKCAhH9qzCQ5cCzNQT7aCCX/P7Thsy4jhfoEN1d4MjTat3MLk
kIvp60zIDGpv0LqthIuj+4ZOkp1uD/Qrvp12po5ouxyeriq/9lQ5FkA3qgz3HgJG8uEZ5vsq+LRa
ZVQkgqsQU1gwmkIFwcxkQo26HktDwdO5NFpaZ5wrSZUb7poYRJ5xsBxUTy/quhr+UtOxrrf6SOYv
WCzRkVPOOybFwMGuM/7k4xOeWlQyhSelyOPZu++/5kQN7o4ZyMRbY4qxGjhlThRQGYF8nW2wLHZY
tvUTu+g54K+DfQuxmn2RKGwq5mD3BAuhFWeOrPNVX1yUOZlZ3OsiZlU8iO8qMaxy1Kniycz5db7u
X36IQ0MxlByT9RTNwurWZzXfsLjMCw8hTsDJTsk/O9ItoURhz8FNv1sIqC4+njgtLKwN+Rn8zznG
RyUHlkeYwHOozYBeuqhOpQNdJQ+fGJ2iNn4lz4UxqnPYBO/j1AknoyrZAAW1fwL5JxoGrvD480kE
HsitwaIrPGEHY4fm6rU//pxyCvatrg95iSa5T9ehljehOeVngAM59TNEnTSKXMtb1IR3oDFhxMMR
M9CXUTmPtJU+PoOLGQguil3nr0drogFobp7xB2Ofa3KmTgci7AEqQlGCG5lD5Z/6+xRKFsDHjafs
5BxzYfz2sIazIE8h0C4pW6KPGUz8Bck0M+a+f8X4vjtCZBGvFkpjOlrVPhNLPSwTIX0noj9IO9IW
q+kpN6NyXLnt9EyJHcr+ZdskFDyK0/nf+NUnV6frMUeXmNU/px6B+uRCH2bzGl8noIWp6t82Fx9H
YKdIrvSLUoqVXtC5Gm7LP0BJ3ZWHiWRi+l5gjS/OdQSIiPhRaj8EVqX8Eyb2rduyW84ZIj9PB/lx
IR3ok9Nuok5qryEyCKjvAoTxdAsS3u42jGaTax7ZOtljxxTYM3g565DFvWhmz+DL9ELKR6V7+72l
uFkzhWg9lkp6Sh8xLeppLqWQNQjKzp6KdYCU3Nyzf46k6JIRyYlq0xd8ss0BpvJy80mIcO6NlZxm
KC9qr93SKPCU8ciII0ZsCusxpX0AbERQ7CvMxIKF2KKrDusFuUzzh83DSmMvjftCJmDD0Ke0DAo5
DS98hiisXGFa4TaleVecxAY4s9KuKwm8tC/N+y2cSfCMW/mrZjcH7K+LDUxiGh+0GR8CXmbzOnD/
+bsrw6H3VV1j1HiMyM5ORFC41NK09bYwFVz+kz2mj5EZMWvIPanDLjrN7vRt7omwd2s9UlZfD1kI
o6JrEho1++6avKDfuIXfRZXf2AOXrdRmyjkwQ+Ksg/P4gZu0bgG89wYEfq/fOrNXi74YH73WOZMc
wxy6ozmdfUwaF59icgF7+zEt0Me4x2/biZG1zmMhjEn08+8TExHodsBPzGVHrXD+NXbXbeWvCXQQ
uNFPX8ZRrEI5+3BavgqFlBrBOkZVQzJBNS0bXPCvDBd2ELjwK1RRug+afKNbmDwnx5ymiwbiGT6p
pGQ2MTJkMeNXU1IC6JC8l6unMhEfml2k+CA7X0cMqUV+C9pwzGWgX2hKvt6mybDKbfCYHMJp6V38
WMjeG/8/TOEjcLL2bEnTh0NpTpty/DnOVETxwcsjG2BcsEHZ7xWO0HgK5mWAezQbUrswU33cuJ1/
I3KOvQLPauKwEwpWitHCffptH3sOUo9fdWyiZy4psKN7RNsGDmw3MW/kGX2jK7VBXOZH1KVj7u72
OHsz4uNAHtf4VGpO40vYHjPE7upoOykBSaM4cvA6l5AxSBJjGt5xekWtoIW6X2RPWCP2g/4tcUrY
z4U6vsTn7LR/011aJFmvRL/YA+2Iq3qBoMwgg0XByYszzeEOExjhDUBlV5eQvfwRG8QXWwXUQx8d
tLj8rEdwb0AnDju8OpbH7PazB1EYV9f4eYeyTVATbbugD9+bItNG96ym64q0EQPlZLPwvvgufAkd
HWN8lFXwY9YVkyFcgZJnJI4Vex2Tu+gwL57SaCeld8NdlxlqS1uVZGOdE8R3iKCqBV0wkkbs0qZV
cJ4USLeZr3CJrJ2VszbqbLSAaZkw+4s3qHVKTGDhsGIMlQ83pdqdd3Zj1Wlrl77kqa7iXPJyDzYH
fit5FCWEqjSexFf1aJ18dz2caD/xp1u0qFBuQFyIID6a1WIIpnJNTixDjqTD8VDis3fKUGc44vYd
sgc74OHorUjVmPAqCF9XdEJeuTilX3o88Gf/M7+OHtyiVs8l3YFvPQbMi3f43Ag52XT5aWbECKxu
QZ1d4ttSTFnHitOM30m75Xq2E8IPOaTZVj9jLVccLjflB+v3MuO+NtYglDN9qiUwB6Rv4HX7ji6B
hEGw/0mghdttNXnijkAPvoBNWorZcdy7wYbG6pkps3VI9RyLcZNIIWzYypiyFmj0xZZlAgvNuVzu
b0ROg7DC+mRNKm10/9gvOHVczni94DS+EZvKNHykjAHwjuNvcJ/AUgNs8HZruDfQCFDsZkw/t/7h
nWYigBADVBsQCgXPuZjE291x3yTnnQy5BjXSnypkCFceO7C46jJ5VY3MrFyAzX1wzXPRxm1FDn84
79ZZ70j4wIRdcdbTK4JUopt7TtFpo0tSCg5HcNozbeKEwY4GROaO8srgU7+8htcsU1Qa8FYkt87u
YCJgzkxzRwNH35mA3qjS17OXQ6RPZAQS52eB0bMDTcg1ug0ZAH5+8DyAvQ2p2TeKr46EEbG4QHZ7
riRahvNWx4L3MiOPbPB2CJoqkDWdhvyiDbrGQuG5mtEkt0E3etEyU1afUdtPpLQZAOgUIyPhpIZ6
yXD6QDVwnOvBnZr0lr7Da0C1MKnD9eixvWbygjB06LFEn54VDEpg16DarTr/MuwD01HZ3+ARQ3Ek
66d9JdazGr45y6vJJ+QEVSAiGWSRdwoed/NzwChQwD4g2iDmPdgsuqBpRCWOugWQXXRd6GChj6g4
rPFDWAD4fR0dmeB6VCCyw+Vhp/4IP/rVlmePOas3+UJ/apNLjDGNypukjJwbIzHUaGuOPzzLWA5b
VHJUhcLdL9kSYv2SSKgDMx5Em94iwIpVDThwnSLAAycSMpWcJTCljLKD5EbfCEnXabRhzdvj3mil
W1HG5w2R1yCB9mm2rUOAq3PryunjoPwStCezSX+PTB4H5dl7bC85GCwl08mXo3ZETFzYUL+Bwxkj
9r42Blc/nqyXBr7LUHbFxg8KyCNOMnYqepVb7Wo8HmtOJ9EbJGvI1jKV42L/JAEFyzll3qSXytJO
PLQc5jrVEomq6SVWRiRfXYLvAYecuPl9uyIJ0/mJbmgl5QAhgsMGq3lv6CSkdTDpLpkFjwAlH6YH
ZfpGu0YmnYNszyJZBumuVRIBX8/es+uUaG0kd59zWiL8rCxOlDb65n0uUucrjgGAD1wyXfvG5MV2
yH0siXg0MjknSZ6rzc/Ta/Bsr+S+CCWemo4ylkFm/GqOrLMNmSUngh5DHde4W80Mq4Y+PuYJAk4w
KH4U/Xv7xub/Jey8lhzFtnX9LvueCOHhFo8E8v5GIZMCCSSQQYCefn/UOnF2d62OruiO6q7KzALB
NGP+4zceDiCs09L4098tK7SZWM+sOQtfOIaDIvrp6U69eds/hsWW9CXIU+NrzLkQsUKfjZuh+7Hr
BkAo31zpYyvuffDpK87X3wXpMiGNUI755PKLcFewcsYzu2QWaUHtfAKOt57p3dxqWO8zGgtv/K9E
ePpPjgM7Vp6Ly7JvbV9W5r5sQCyHbj2WRSL+QwbajkERk/nQF1yZkhOvOo7rhCeRIGQp4ya4TK4e
1AH77sH/R4TF4o5tQUXHv5snZHf78uoyuHXLcajS0WCXANe7bKmueKjT9+oe6LGwVSk4bhGTKMYf
KUqHlVc7OgftlAJqUa4ycilvsTg1xspYcjjqxu8gCaWjNmIrGeCUMjHZsTl+KQ6RInAT4JgG1Dwy
P6NPtVMGLH8d3gPFua8oLFkaSy7c7cJl8O3jtBSyn2zEYbkyQoyIg+eKhTaBXwkKfkgPvVN+xsTP
3Zj+zVeQNBsz6ZhO3z70HYo/dWgO74MUnkRpXWc5ofEE1hwwP/BxfWhHCRSE91EjoMiYESF2HVzw
vDm2J5NLPg+VzMuitzkUXIrL8SUsHNF9HQW3dtXVK2Gj0adZmC9UKlVLnDKVKU2wZODbYD9JoR6n
kDzR5SHf8pq4cQ12R2xbHglYJC0XotYg5TDbs9P7Yuv9pl9SU77tRyTNmqelRe3IQHtCdivpKSYh
SCReXHUnSV2SYxsSuz2jwk0FFn8wNj+OBigrO/ri03bB7Q9Wl0uYk/iCxIHaUI2oKdl+C1YuokRC
dvMdD+wSkjerhEIsOWK/gtLF3HsNC76SRJT7oORddXgnk/zd5QPfIZCWff3h56r/0zZ98PvS/VAj
bthDNUAowyImuGp9EyCKZszH2zUMLPcNN+t0FZwvoz0hvcveAdWyiM+v49uEPh1LKGUjVUFonOqP
2+2lIp2jjvbEKnPzPidhaMbJAvsXhv76ccqHzwCWY5QEFf0WIXXbF8bTrEvy8BYpkMYzn+lKDl1y
63oJJUwpGljCyMBA1C8RGXfgh/NkBY1koP3CSuLnQJpfz4AMHCCKmi9TlJelQ6eKv68kXaZ0Ohyf
ArLpAw5Vjc3mZeaTgvEYU2wzbXoDbS7HDavZGtzeOCK/BuuX1mQGN21gSqFJ3LHgm5ojX1ftMyCa
ykSZMYDgr6Xu4/Q0HB1fcDm6aMf2FcLapUn8I2R+sr6NdSQH7/UHcmFFu3KPLc59KAWwTBSf3p35
doRzDfn/4ZpHgoLJkHV2mBQ0NgYpVxjvZnjZpJqnJD5hVyX8yC9KNmUtTlLRf7ReTt2fecZnQD/h
dWQX4VPsqrBH8+bEvRc0yfWwvA/IJi7pPsw/hk0+eGXTk9AQJ2Det3w95j2DQM8B41WuHfX8unkX
qCGwCEGOEYzTsEm9Ko+rgh3Rewh2Qs6R5rUhSH5a2redn9VIub7bN0f7FNPBxm9L637e6T6ZRy3S
jSEUdLLkK3YgOmCZrW+/y97Hztgq/K7PlLrPd5RmfRUg8GwKBMQ4La0J+5O5ejEwQH5Som8AYLKJ
OkFhcO+nmLhEqQ9uHb2WypTIrA9LEYDaia8UWJAQur0l/q9Ys6k0MYSWGv27ylSIZSplnLjeC3oQ
EulsJ0Fzwby0g0wqFC2qxm7DhwKr1Os9nboZVBRq8nJHM3GsEBNIDgdNAkbUJFVJeUpsbHzLb38H
pt8Xl+VQOoq6TcYOfadlG/bWV7zGzLmIgm2RjfWzeL7hV6QQqSOCf9F0jkwq5OgOQPDFpIkxD/Aw
5QfhJqUxB2U7i9K7m7yCtMe7QCN8ZslLa0fYGqxJqXtNY+xQPsuCv3ZNR65el/tnOaw9ghHue2Kb
DDyRcEQ89maPNetTD63KGN7F9v2OsleYZIvOAAV/lmf/85MD3lCCQMCgxl9JmNYsjJW63OG1Q+St
6evXsJT6bzj0hq+rA2yjFKprUOc5VW51THih+DMwPRb56n54qDbT635gWuardJWFj1BD3VsO1QkH
fMzi3zHf4UMDnUiOMEY22JcQ7WZREQLz9D+b3fQTX9bNXgXngwU/3x3TIYdrpOmfZeN/9uXyy+X2
bEp+1yzQRqafL1sQsN4kja4/yuG9eI2+XFAm2PxCepzKj123yvQBubvxtSMwB+IPeiQBdMr9d/ke
fuL3/j3JFDvfX7FHAQOBIgUOaviXzuTGpaunYQE03YXamM3kmTv1ulkK/exUh71DugBDvuyT/WWp
nh4HsjWu9EKFUwkECzgk2CwDnNTO7VqbY64HC2z4muk0heUQ6mCcdz3s8ng7J7Rq4FHwS2/yZunH
6pb+AwV860CNUUcP6lG3XBuQuI6w0TpMDDpIyfXqsi+UVfgoQrkOmAUKZz4UbImNnIBBuDvo8Erm
GUvtBoMbsvjo1IjOi9BefCaJ5l6+f4pDRbNddz+b7wkoreNfvc4VfYEPbnIHkQM5c0Cnc2Rh1iFn
uiXROK/DGyiS5qOLxgGz5gDSTV8af4NrG5a9vvFyHsRFVsx07/GxJaQhWOiwdJwYp2qNcdDyVm5k
gzCpWP/sd4/JRejvSGCG352wiC81LWAF06flIV8CK7LzSL788iq6WTDlslX+8kSdRdgmWksS4TLl
DOG5vqU9vMfVtjXChxF+QSNbt8n6reDlOK5047NGDoGZZOMlzeAuzfVsln4WOZS8dPqkS5La5v6Z
eh/Fhx29q/1qc9UtwXTl7QMCTt2lnXI8A5RKaeMPTDqHIwMZJwQtddDWdKDnAie3XB3UvQGbdhG2
0WN0rxydNnrP1mj2iH5i2FVrG7ioXvzbPcTPJleGrT6h+wf6x8GNbsIOTeqWPipLTwv2ABEUIyNA
QNxFKVQWF7Chwr2s3oR9HHPdfTVRcdjt9Q1lTrNR55zOLqsEY40pxz9A40IOTHJHd98DPSrWPN5b
zUI2+e6ViKZf+DqY8xR2eeLIlEwz8ajOpLhc5zBRpUk3vfTozYOGZOby+9YqyOn+Hp9ROn7CN+w8
ydqb+0sZi/0t6K/ZeL2bq2BPqTvauWJJgWgHQl4sccs8gydzyuYeQZlUCowNjRdImJ0g+LXiP4+B
euKSI5iNmNfMlSHfJ78dmIM0auHvDKWtOWsiNboeP6PXvnw6sB+r5fdm5xv1CObc19cQMbe3fU52
987rjTgIpL0OpXnPeqzNh3ZRTcoNIb5nhJ3ikZuHCwm+SuiO6GjAs91HMrbZGXM09EU3eBo4aGaD
6/E1bRvnM1JLpwEk4N9ROVYZnidAl+2rjGDemwcYiusMy5czlKjyEUPMNCbMbpKWYVgJYpTOv68A
Qzc+l4R0+7QzbblyZdl5SMFT8NXab6pQlZ2CUxy9+NvhqbsPWUclRgvrc2cUs7iYlJvfO5+q/kAm
QcxXVv4dT9u7Oixb34AuqskL4xbn7TzdZpJb0sX5RhK9oUv/eUXTda9HAg9OK4MSsKuIza+vvcOr
FN4xPL95zW1V5FH2DtqUZV0YNvLk09tiEm+21Eejd95PnhN2qmsWaIKn3nwCimtzJGazezGuIYfe
R4YxEmm73AYJZz0A9XoCGpWxdFVdbO4d8MNJ3g44R3l4HzjScAajGf4B/X9sb+QtOhIlgRJSpNI8
+KyAaYTCJefPBPOkLuB0ByupdKmwv2RTH4o1nHk0V1G7JjSUuJOWyklYfjCuWOcrc8o2FH2n0gwV
SYlkjF0VA9/JfSBPX1gETMy9vOVLiuh8aycZSwz4JwWSFJVDcfkaV+FunbOJwbEoum2G0sQmWpLZ
xNxk7a35dWtwMmd64MuE60Xq9GSbsDQDbjDtCjZe2DJ74Ruyj32WDyNQeHrTav2hM97VAeSqmjeH
wqAa4QA86mF4xA9RtrVRPUJEPRMKu5ppePMoFvSw3uo+MVntp43Lt8muNHjGHxiLhOOwo7UMNuQg
O6uzRbs72FhIgrMTKHdMDcTbyja7dUbYoq+NSHZJabhTu6dutf7uKJNdCilhkh0/fjGvIk44PeYJ
SiGj+x92zzslB5KzftqH1oi7nNWG7DLQTt6Gzdb5bl1jps2qI3XLrLw5EvXdjoBSHNh0atIvwg+7
nN6nD4+nVg8+cR11W8nDgjbxhFEHD26mrNTuBGljA69igDVF3olEtIi0NeGwuu7cxtRtFAoX06cO
5a2Rvvk9Z2OFkGWQvo/9jZ/9Zk8U2HuImQ5by712rjVGVbYyv4NJALov+RnCUD/c4VrYAlvMk00b
FSg3cud9fpBu7eJGKNQOHwsCULL57supzhzmOP/yMnqsOBUm7nPnSvoewF65OGbjJgSoKS5xvPq2
IHv95l57ofKImR/PMzWdcgToN45vwb1iEYbBbAxQKcWY3OpYX3rka6iFR3Is20bXg86cBqqSPGny
VWv6RdXfSd0LfYzVMwRTE+CLpFBEiqmbP5fsixLcdbXrBOT3Thp4O/HGlMFuqom2uEiBGibyXk7s
CyQjHnkd5HWXopZPymnz88S7WbLJx1aXjznsnYLlJXNMogPJbpQsfPJup9v8ueziBOibxACcWOL0
gEfvx2Zz/cG9P4EYagbYHRHDdosoRSq4VCpGz1Yxfk9TVvwFt93A6RhS9WdzDsLefa8NnosSAIVd
nKbL5kr/rFqxmP27pMX8J4mJqkqyJqmqImrab5KWd3Pd7W5aKi7U2RX6wT3K9lfEvMKxXhpnCDfs
KXh00GLvxSYikteC/sgEPOi5ksYA5gCxPxe6TLsTkPyB3gItWqLGA4EAvgs9nvwgIG2bfgiGKVh6
MFS9L5/L5rw7wjLaF2OI9OMP5X49L6d1dB0gy51RXgnj6vBYVYOuEj+gCQGuG/amXxC5wVfF5UGf
A7Gys79W6lgO78c/aQJl5X/+S9UkabqE2EeTDUVVflPnZU0pv8r7U1zQCFp72+t6VM5wmA1/8IpZ
Pc8G0Elpoc3uou8Sj9AZm6COYNIO/iTplP/hRnRTMoyeLkm68ksYd/w/PWlzL3e5kb3FRZfeo3eu
Gh9nqwdfywvp6aGBAGwa905jgpi6hMbE3mOC+IOZDH57/z5UfqmNflN6SYbUqbxUUVYU7Tc10jtV
M/VdlOJivaZZa1rAuiB6o/pnTq/tP/bDMBSnjAo/H6xcqsCIc+99gJVx2HmwYbqCBRDieiydLjSW
5HBARsy/36T8D2LOv92kxvP8y/PKNblI64IXR0HoYAaF0avW31bThz0vYuQsTuiPj+XNWukx8mrJ
2yf24uahiJicO2fZP70/0eieyr89td8EwcXzYyb5jRtKw7h2IVGjCYd5xfPbnSV751+Gaww/to/h
tgwxP9jGIyMbvGxoJrR5tuQidB2wNYEJ656L4s+ev3x6uIg6WaqA4qgROPBjxtoTppJg4cuaxKAf
qVMWwdznO2CtDkJEBQf4tNa0ATVLrqQX0gpQCwfTaZii8yPxYp2lirLe5d5+iOEAWpVzv2+Tqjj0
sVzD5RHLZs4ZKUZomAHsP8u9DV4Az9gy8MeZOQaGSTPtENCxwZoX5LjLDpAxMKlWnNvyBCuOa2f/
j8AAVqZot3KA71FNwgiMoUn36H/Vu7jmZHhvVCuSragnLayGHu7g6k8CckYxMkE0/ach88dx/dsS
KD3vF7V3Z1wvU+rxnFFDa/1wC0b0riY3v/24orhotL5gSxv/Y1tdfpWF4wKpovvFbDfERnllzyRS
p2YJzKWbMQccs/8w++R/WAhkRZeZf6xGCpPw7wP72lwSSVFaabFW7GdYHBpocEbfxAkMfHlIE1FD
0MKgKFfHUofWD1QtdTuq4D/ZjxzAk+wXRRDRvZMusEctnT9MvT/dYadO/8vUE/Te46WoX3TUzn39
diCxvlw6M1hsk+jqfMLU9nAKCmj8e5oelHCkdPuL5UQ61SIEQPeA+hJrtAtuTViofDf/fnu/lqff
JuJfH6D+m1C1fYpynVfcXt4M1TUs8e+cEhozW2q0XQTANq5ZTgVMl2G5585tIQ+16KPb6RneOcd/
Kl+KVMomB4ycqKFZgbU6cmum3ol2U59idgCi8b77dyzUgKPAF2DUEmlUXZxs3VWOnxh/BR8yGOWt
aemzmrAWb9lj+xC9P3zaf9jA+LSahkpV1CTN+O1lJI9GqXfFW1oYC7i2yOb0rgMUXuja5C9Lm/TO
sbIEUVQRFdSdp7PsSGfc9OiMcZB/WWTrav1s8CVg0E9icJSwHnMUwHDY5LB8AGwLd9RtIK7FK0Qp
T+/cA2HB1hSjuHvnHccW2XNWnak+szY5f0+33h8UstI/j7j//yF/FTd/GXGaISXtreZDdqE3CFN8
otnGSJlGvTOPFzcy2s9gG1DPe2tcS/ZGQNvjD8P+n25CUXXEwLoo6obxa0f6y03kUm5c31+xxZe4
ByBb92FoYFvF6tHQ2uZQMkN431fILNwMz50h0b+/aeUfdjxFNeSeJOP4oP9nA/rL9cVrKpU7meu/
IXxtzQDjDRJ5Jphz9fWZPtptJXig24v1M9XBUuUJ1COy6kOyBawbiPtEjh9HYtatpGvC+WXwxmXb
jPWYXFsLyiI0veRgfv5w16L6D4Xn3277t43avEjCF9k4FugRHm2khs2+s2bMCtyb4OCFnHjbwi5R
UNni5wi73W3R4tb997Ft7ZpPdtk/zkAt6kgefb3RuPLa4x0+sGj1yOiGfoR3oO6q7sPpkNEPiHTl
ISgH9j8m4Yd+amYfAfnDav1Yp8tH52gS7ByExWyxl4HkNnO163FCqXrAxiPDwMcd1aT3eg8hed93
sOMMguZ3s2QuTESamajzqXzVILUP7+hLGlU2vBIewgIzSvbZcrd9nZEgut2h8tWdkIqIJG0OwfUa
zE4bvc/mNmUpvE85iRbjhyfR90Le33FqSX0GpLQWO1elrBO8V0CIuwmDXg7/fSyJYreL/LZI/u2t
/FatPAwKXzGT2wXnF1KX7sQYicNmmkTQyvoZuzcsEiulK3xKCOjj6IRmbpOOrjMEbLSeigVeHpQ2
MF+X0gR0bICYqghaP1m9vWR5gWhgXWoHE/7CmtLSOb86DQrkBOWkbC4/u/EDJV4emqNkCLp22cO7
TmHzzzAtgZD4Nq3nEQvVBz9BuIuVLI248TzGtTR6JS7nTABGI7UqweuA/iP95T5jIqUngVIr1Sx6
MF3vKrVJTp7oLPn7LjkWmWVwRTTbKRept3APqG3URCBrbdGHnAxHvjvVPe1ez/335/3LHOH3x631
elJPMrUeIv/fSmqjLh7qJfu2C/gr3hW/GHq0GJX6PibBDYG/RITjdPQnz4Z/XLL+etnf5t7l2aZ5
nXNZyQdLexDnF88JBvhR43GEN+YG6yrcj+zJH5bKX04q//ZxfxtdmvKS5V3KdZfrWPewXMXU6EnA
XrJs7fW2YOiM5j+mu3MIDniRzdQ9D8kmBQxlNi8U+4EYy0jcjhprOv05djN8OmW7uo6aIGM5g0LA
1Lag5llfWGShdHwhVITkM7/Me2Sh7mATPjE1whCNuUTE5GvwGughhqtgj6Au6G+gzlK4JsPOXghv
+t3wlP9h6ZP/e45JZs/UVJ1/DVnVu637Lwu2muvVS9DezUJksYKy13rSzSn1gImhl/Mb/SW8CwBr
2F/JZjUi9QrK/p1e28iArMBCdO03cPornxyC+uIUElYb3gVcFr14g4rVNmA2qd7t4oJr0fMA5pBg
OVd/GLy/Buff36ZkipwDjR6WGBxPfyuosuvzU+p3rV4ky8b7RNDhAvhfMR4T/g/nQ0+GT1muRKwg
V0mc42zA6nBIR1JIYEBf7IMt+RnpMObw5ycLi5DigWZ88Pa1wW0mDRKPpqQBDKO7EoYIUxKW6hWk
8+DfpyB3+l9LHh9DFQFBRNXUFe0306TeRdWlolTrBcwwDxK14QOsT7+ek47XAqztS7DzC6Jiy/A+
bqJ6aoaFq/jESMPN6/U/YT7ugmRxKOjHsHaQhIuDfIRgjjPlyBh3DP5ADnQOeQLjO/yubgsFLv8L
Mj1mEiEArv+2bz5Upfk9wIU/MAinMOOv+8QyThvc3acvjDGKc5WQ3Jyw4z48l9L6uVTWOozkac1R
b1+H10BytEGKmuwy661q3D9yIph6A5tNBEySgPJJ73BflD5OmYc8Nv+0c/T+2wdGFhkKimSYQASS
2dVqfxnVaauoSU/UvgvIhpJPCUJtMbpHKnQBh/oz3qbYxD7YDdCvOcbDxq1nBp491/Y99+vEJmI0
vCdbDgIsSHzvditHc86mAOU58jKS4IkmSVwoi19L97ax4lMIrGNvHlo/98F3iBaQIjdYCTdfe0xA
jzeiNijCSrJeQsySr7TeC2fYm9s7Vk5i+lLl1458lpl6zEKa7bvBIrVmzzgwNxP0L7hpv3SL2ryd
Sn/ykfn1MP4+dWRRl9RuFdAwnfr9Ye2Ez+P53eW9hVTa9zmGQ4cdxcFzQu/lgmKCdi8iYrJWHyAW
LFuwcT+d5rc8ZX3WOcjMYhlUPddcqYgoeZa4d+ReLoxEPHjKkbGkr/N8D54Pn9ylVLV7nHA4vGOU
J7vIkWuYxDsrHwsoyeAFSIyrO+0695P40sQYYoarQ6oc8daQJtBruzsokBqrUbflw79WY6PTTyPO
LmL6D61OS9N6KRb+A+9xJaFeUVV0wPOr0a8xk02Dm7Bs6wBK+RUryd7gSuXEQZ717otRrMcChWnu
w0Nyydt1WYehhTzeA7bfWomRtreH+0Rd4H4EocGIilFvnlBAHSs4RprzzIIPcibNMcyY0Ju3hDOB
pXBOGRWoXmlqWPy9Fna8GhxZw7u2vuBf6NIbqPBdOqh53lcM/6HjMRkLT0wbvTcdEMir8N2rEZ03
FaoT4bkFLYbM+RASR7GixtXbFTJXApGm1wvkYlifnwYy7Aqx4Qt32QnxrsRsXPufSwCAryhBLS9q
c/L59jPTe8aGl37tfJF/yFt4s65hqZk/4Wv84YAk6/p/T0sRPExmYmIkJGEK9/dpKciF8RaEW4cf
otmwvo73ssP5d/W1wDgQ5Vf2doQlgqUjDOL1WHJwAU6ghxLFLFmcnZA/4SmKYR5eCnQlTyf+ZOBg
mbIITjmuldUht9WQ1E7Bv72G9YSaDCImvjWChbSbUCBD8rqLzdcDzYWJezpVFopbh9S7s1Y45+fP
PQb0Z9vt0l16W2Q0MWkR1T6OaX0/7eX9mHWBvG+ntR9LD1XFgQhL4LAuTlAqXEqIr8dPxPfZnIGM
rHMFVWM7qiaEqgWPbr0ZFqRDrikgf5kK407TBXWo1ukJ0IQ58tU/ddBqlzyw5jdYxMKVwSezdATE
xnhA8MXdzeWCKgbzxDfC/Lw6yGPpRHcuiTE5ru6QrHvaPThEYvS/rPs9n6NoCVxVkjcdzEx+CBNX
woFtnANI41ubOA7jiRAPuozmNYDgdvuyt+J6PbowaOM52jaMD6z3qMIQx3kek1VmxZ4cbbe14lcM
ysH66w0wk8QNC7xN6g86z9RJcL7/kH+Fe6YZmLOqv0SgPPjiYn4ZdZ+Lu5hAuPnCWMQyCFfJGlqg
gXV2hgTN5rm/WFTJc+1GShelTOYHvgwSv//P87tZ3rYEekYFggsL+rIYMntmjXa+Hp3kzeRMiDFp
1oDV3A5+DL98zwddd53mOg8KYw7r+3aIjcmLzhSUgAG4eiDpdhcibKG1OGP9AA57WscjYcVRyGIY
nNEsJdbJ7AbQ5OIFMA0IG5lMmvFkknmTZYYknbCg6jCDtQDCfMFLtYbZVFPTmWHnbqq9bMbbZNm9
kQmB5/0hDTT+wQzbczfvs2gP3V/otEdLcIj9+SDHzr20l90QXzIu+/Fluj3A1hO5VKC+rblReCFC
vR4VokLuNsamHyiZcIMtvLJPNCeg4sdYKz+9zr54jUApFBGz9IJOWM9g/h57pS1toeohx2Y3S5gC
EEZMq3ATDk9dzq3Ox5dsZZluRofSm78Wu5CcT+mnWpjUAf30bWPmmJLFrMTIvrTFAKPsbQ1MjOCD
nNrlIMA8mmUG3j/AJJnsatN/49vFNB/TvGc0d/OAqTqSj3FMB3RAUQ5cLjp4idYxl1rANQzJu4NF
Y81RufDG/e+KP3jZ+Htjq8tXLj8N0iDstnyYelZk/VQoYq3d5mfag2IqW9bxY49doqvIGUJT3AmC
NNKvCwebCGX8uro0pG3SqlcZDUmriqJVt5tvaMWuUDbTZ5FtkeyrtLX8kAQxRfAT/P7scT6gVZ9g
QWj7ruLtb4SIu7A4vA11kbsiog8u1WqlUkxFR8UxdY9WO4Yxzo5HOv+ZTrtViRNHjC73Zm8R4PFB
kTnPOTJkVmcZ3NLbibuGD/zxla+6/o/WJTlOd3oErP5DYcu88UHEvtaUZ1Assok8wDPxUFD/hh6O
AAE1W01UXwfIXzuv1NHXAn1odB5nOgsF3CQUi+C1LijRYgd3nkafkxhdf45jo87AwxodRt0eDJg0
f1kOA0qFEkeDkYC77Ta1Rzm5h3CGrfAGjfoOo4dcxWwCc5Y7/EDycKZUTvJ2vMqXFbCIS+M32jzW
kdu4VTiMNm/VGvtGSBilYlm4OfiZjw82zMcujFFSiVBLZwVSAsxqSJikUBnPRcsbMUwt8NItgMl8
TgWzRYcByHQfQfq1aXG8JWuLjsVqywhyubfd+fFoHu6crk8UjnCD21phGYwNJ5yG9QJOOLJrycXD
9uA1Di9BDUbohhn+Sz5j9+l3Tnh3DixZ7SRej0L+xJe/1nhaMAfKWR2bXuzpaCFsHLZRMnnx4X16
zkaCYY10yTq8x1tA0Om68Qb6m6XYxV5+i6W5lR/11ffQaYCgrWMhYH11gu1C0GoSnmjYMH8vKU+c
GGHcUiGlo1VUBwfv4xCI0MYVWER3VjT8bazZqc3fOJcdUoWxs0oOrEpMtq6ZnbCNamzCawyeuuaP
zuU1u2XpHH2i7iKc8vERQo7fmT6gZyfgVewYOwiLcZIhk7bTCB60xhpRviHK0iznm7jAYqzNTeJr
BveL9mD0wOkOHQYWCE515VUC8LKuogx4Oz9wvKl0NXuaxLh3M306VNKsHXdlobmZq5GHBBer2mxw
wJyLtBRmRMKMCxvcMKCbkwjXscWxs4or01rxlFRsFbpW1Gcg2D5JHy8HSvswHUC6cq9Df2za/rQJ
/lNWVFNpOUJqSoWhln1OiISbMLDfB8C1Yzsac2jvwwNZNf1m6v/QU3YEuP+8+4DbeIo27/rKXVMJ
i5ZPap+DCOdhR9FV8YQFPAviljb7PXFHt9GsDnqiPSO62AW3u7FzA1UFY83aYEcYKwHcDw5FXcbB
mXO/YWHSnRiEbPQ3ZP4EK+ZGdETlYic/BAr6K0QKH2usjY+rFYXxzdlf1k8buxU4NWTqkapXObhP
7vfGYPbBu5g8bbAjQmM/fv8+5K/Ea6dHg6ub5L4JOOGrkwgtB7sAEVjHXjiGU0wBbeNUgCYI0gar
bKU6D6QTh+1tupV7TovIIj4wgbt/8FjvX7qea9fTa1ZdCmO3lDHxQoxx8OdBSEnR5MqoI6nDsa5a
r8VQ7gxyYIlgo0R1Q5duGc+7h+sRUu7wYrDgzD2WG+W8ZQ28sDpej5UvB8xaBDt95mZY4EoDuOCy
FFEHhN34UDb0VJHFxN9ZV6B8xuH0DWGBxYe5FM7ZMp31bsFB7RDOe4WHQcUMXv80Z8oVNmvc9j7f
crEwrDcMFmtI6BZjJvwedt1YjXG5/RGW9CO+qes1c5aXFyUHjhrd6r2lSxF3TpyHFoMV/j5CwwGP
qeWGa+QnFQG3e7JtbUBJfr2z+IwQSS5oihGbm02e49Fcf1sj+NXR4TVhTevmN11X9Pi1ja11zy7D
LcyfeD7aqkx/gpTn22147/SllM8FhaXSMp27Wfh5uRfBFT2Zb0M/YXGnFVVcHbIgN/aXbZKc28+G
cIJkiIO14C3VcbW6OMz7EyGB7XmNEXA3mUdqgGiZKnxxSExiW+sl+Dc8/xDpjFVM0LYVk9cPehsC
nJo5i1Rn7LiNLwNQMtwiux39O0I7/3xxot5NsAxzurgZTNwEixBVopQM4MbW7goa9IiU+uO5OkCC
w/ua/9qpHnokNdhsmi5U9YUyGzPKBE6izvTia86tpp1xZGNjlCY2US/buCvFly0BDGpXULKyUUD0
bPFjHUQ0DOGvga80PtnFiIq7HjUEAWErdtxhoE62TpbfcYgyjUPwmrBeqY+kz+QEUXqHYjLF+nHw
I80Lwd/NmSmY5Nq7YCxOTPtYBtocQpgVY7zFT1LDjMKrN9XCBhuVmzXuzY7S6NuPLG+e8WRW8+T/
jV2JTeZLkd1ggs8HnyKoKNyxn1hziERWMdx6LIip0+WkHh9HvwbTXqe4WNLmGjPQrk63H4Z037P4
FjcsZDhkYaDE0bh7MLfF9PhGF2JdYrhXZM7s7FvlXGq3gTGDm8RqN4rQyfg/GCfJO+BMOnHFz/y2
ldB+zHlEF8qK10aNmbm8U14x5Ql//qb0uomeYHe7O5aB7IzGOHxc3bBrWyCCCa8QHJrpBRTNijCN
2RynwjQjwm7MIuYrVsi9cxbrUdshQGNx5eQ3yJ3pVH/a03m2fIaHxrlNYUUiGcbQAZEz+a7BaPvY
b6ldEJBQFTwPP/LQJ7qPEOjuIlLqRGPpxBmtz8me4/UKDr39JnbVCKfz+cHzAJixjGF4Misw2GB9
8jObV+pT3933myiaUr+wYfImKD1CvA8y1qXCnuOgmPDQalzvrOZAFesdlAUbnWe0lucxm4ElTMd0
p/Nbf2op5Lt+7cvcX/1wCSTarM4QDFs2FgwmK/v2Cr+2xYBDhPMNXsiOe2j6VWKp2ed4W++drZb+
T3lgpP6gmSPKuh37RCVEV0IjSsv+TFx33EynvQ11LZWhRYm5N/skVlH9gnSOecRcU6L14FeJM15t
cGW2pIpvpEfqrNwqdQxrOFTxDLDzr6V4wx5tU6myxvi6dfQMBgJj8DlGfDSQNnTGIfa0JL2SL00m
3TAN3Lc1ldHzMx3hcmRkG1RRNna58JT10vIBx4Mj1mJc0YR0c9/bbtGF+GWzxc0ZymdhovZ31v51
cfqQ0BbvOJuh0BE4d1k379mXAha0p5/crcuIgMBFGlSRSKrVSvixog0qiM+XlMzisSGgM7rhHuLI
/aG432/ue14l/VfsSeginldt6wHCGSY4nA0SA6xjneXaPqOaavh/jqL+5IQVUY8E5LA7jLWnFDAU
+Xm2oGuLHRw39POAs0OynNati0/66Q5n/HwFg+V6qJB98ZbDrI/y2L6g7rGupKwxhXebqeD6zH2L
08PLi1aKM77ZxvjCQ4pW+Z73gfJ/yomkT/03QSLwGg2H33PlfCHT45g+UC6RmTvEbkZk7/WNlRj3
NcmBtZoP+WEyMVMCcP6XsDPbURzL1vC7nHskz8Ot5xEDZgjiBsVozGgMGMzTn29nt1qZkaGManVV
VikjMfb23mv96x8mN1wjPNlFjRGr2R6jjOD8QqO8yqkurdZ5Bo/S3NvDl3y8iacbga4QroeN+uLK
xAtp8iY1ODDQFqIPo8Bl8914q2XcCodjtkq2CmqxD+g6EEDpF2izKGZgy/tT9oLBhHedhuSDk7Yf
LcJ+x+7EtPt48eRr8KaenYsWHPri7L1tb5B5SXl+x3XOv5Ivi4jPP6yo6eDyw48EMiPqyNs56hhm
/NNt9Og9SMXM+TbU8df+qR5EcrWUt+P/0IasezI9ut1rlfxqXNj22OLu2WqqDPAxe1GkFJng4EM/
+musRlGKV/PGl5nCdyURwiQbY1qLlHnvczM7n0oIqZB3g7ErxWB7m9rd7CJAvP02uyH3MiQnq6b2
+G4Pzx4Ob+erKwSIaA6hXUujC74ph3BxoCI8R+0eBdWCPUBxJNnTKvFpGnGS2KSwE4hJK2KluIbL
MchQId0fUQepsZlee17Dzqe8O3bUZVJfvsjM8fF5v3s7IvvayX4kv0D7gS8Gc5E+k8V9eNk2BTGf
GhgTZGgFuzNn/zaQI4Lw7rbbSm579C9n7IfdF1KjVAgRF7etE9S+z8qih4DlNu7JcrDRFswmBlLu
4xCosU1uoEg9AEME4Wfs6UKL0d1bwa/DUtSt5s0lkGomeS9XhttcFxE5cNI1Zp9SMJBjmKbAkOfy
WswwSbc/ALZFqltHCOM5JZNMAChYJeWkq45/OXGN7x+bMZkYKpUk3vigJ7C1wExhXjITjZRXkRWM
pdMiMjchtpuX23JNlXTSIlRkhzvErhMRpiXWiuQX8tOWPweYw7GOKtcFDwyOEUkdn7itDWI7ZsOx
HGrkX+lo14iYRhKUfl1WMyaPNo14N9BWpEqe0jlb/jUCEz6n9y5+HAOKVyXYW2glXUsPt9hU4uzK
RbhylVzB2BS4+SAumB1jg+do8ouBl9ExQQXmWuS444zj4Qs1t6M57pFtZDTu1qLRQsOPwMn0erz0
MOrl7sk+DvLyEj8dDwAwx80tRWJCDa0uceYHowLFu2dGgo4jIMYTMg9pVMKfGVX1zZVLDALeGSFg
Evjo4gEaBQz2wHnDcjUh7kvtfGGzhZKpxXNUhO+haQLCAzODcOd2Nn9OC3vhOhXhaOImHtZ+9VKZ
oJCPYNBG+23U4ggoWt4eK7B9hJcyuL02TO9XZ0P96J4/e7ffM87aVLQTAfUROome2Lx4vntC2AEb
jy0JFOjm7lSXbwCr2zs/IlN8FNpWEVtoExYMinoGHqTbPxEo5Oqaj2iDapXvH9BXK5986aMY1GNL
PxuQG9qOtRQSr/dJNFWa54K4eGKXppMHnaKlhdIXQQLdFv3r55geeT3gst+PXdBq2Ec80FZjjvT6
iRSvUQO1IdzSj+xRGxLVN2aywUIcW5Oy7GNB3fRFrtAmrLpg80E4H63f5qP2JCHgS3gFdxh3a2np
ohsq3dNohY3RmajwhCwqEv4+kYxB3JNElux5YbV03uOSxQUIvCe4qfn4pHiu8J4WfogxhboIdWFb
wy/U4XVBd3nXyEhBTAJyuQmJ2TqxBB8lPimAJ5Ti0lCbvLdIW/HTY7i/C/RL0ugY6nFrIzsjSxqQ
UQB/px3ppgZBd1KIHR5w3nsV8JqPOTGAU69JusEg/yRTz68z4dzlRKwDvNjzOfDAk3B3UTd+C03e
6XG3BviBC8z+sH9jPDIngLaFQ6nxKs+SocXRPEdSx/pyM5eOuSwPs8+WhCTp6cCYyJNb5/pEdhDk
uAG8lhFfERRtoScvZJUS8YmG4oVX24Mu/4K+g3Z47/FOe+cF52n4ieMwL9ucrmY9ytO5Gr/ry/k7
vkH57hI2d/BQCyqSoL6ZUyLTsBdlDr9gC9EoPsCFP/FlHHib2TvRaQVo9QW3NrYQ6mkP9wa7FFC0
jtU4rOtPiZym4eXFCspo5RJ6u/PdYbag5MMbXA/3sRjq7N2+FqxNmZwz/eXgA0U/i8Ar31dxB1DN
wJRcWMvwSIg8p9ihB904zCcI09tixac5EZ8BjcQZitvKwvlcseCuWCwxw6Ec7vwxg2o2v6qA7+rm
7HzbCR2Z5T5d3ZTE2JRbYTvFbuMUlPOnz6egoeVlYNHP1IilDgiJzMC5Gd78CviP+YYBfl6YdL2i
scfvc0ZxwwgKWybRLIHA0WuA8KwDtHXEC/nXOrndXTWdCji46P31qPNWz8BKrfcO/s1XZlWw648l
bnFkdtEnFslU/x5/G+NxzLPsPRRZQcdewFrIUUMN0IA7blmXIvB2fsIO30uj9fOKuGeFn2LBiMwu
jmKOQkAfDiwCgUcKfhnTo+yPP3uY6P62HPMRNyfSXsuxPYKbhaeC6agDoFvntkjKIRUsOLwUELC1
ojZunGXWCduCg3PZs0ZR01KHUbPSBVOBrl+y5FZc4yT5JCZMHb2DazsJT500U5LM4HYg1I5SmGS8
Yc8w5QWJ9+QWwZPwJn16EpQTnLRICY5JreMGkamlzEHLxcyDNhb7w/ka08WMg8dw752vsG6HDDOq
Odtdm+XNVEHIhK1M3rETmxQi1NbQTVwEjRZVTPR5wemVAxEvqLB65XWNfyVByV4+t9AKcK72TlVw
iz8r79qWn1VwZTiByn/jj9Echnvbe6hDNkHqM/kHzoYixn1/Dp4ZBxo6E3rZJEbnF1v9tym9tbG1
1dm4SbMLX5xF9/zKQhS9PwxWuPvOAhBNxFVvAwmesADI0h8IF8Y3fMU/LuEL+ehO7pOxunEJhOs9
icQ045MI50bh9PQDul8Ky8V0uo2OJk5T4uKodffAZp2TITyihyEpHi5f7SzIdqMQk93tCNNI5m5P
PNuKRcpGUDbPTILQozUMmbZEn7Pf/N8/k77Ub7+HKduSJSuSDYXkz8lqb+5Wt6q9S7N8fvNBvKfg
QJjWrJIAQD/+oAF2rIxZ5EeyYIYBVN2G1mLjRkfc7Spi3H/iFX3H6lIgof7vgr7c2N358TjIWi/N
0vy1K6YPkAioUCF3zU2oG3sGUkzE5u//vg+6IHb8taRMHUWIZGuWon+hM7XdQNpfbrI0o2AXiPnz
Lz7HwZvGHagpPRuPD/cr54PT3MdLblWaIf2+AC8fznTih8hoPvuUST80f69azLUhh55wInB/EIdo
4lL+ulRLQdQDT0WX5C/D8NZarY/dnUfmUakhtjg9QJyA6gpgIQGFsPrglU0AqPyFvzh7mZosEyiI
zjohNRSiIG7YPmGN7nj875uoCj3RP67sK5fqst3bpIHx7FhEbkNYmylwvfMLN/PsKj7mnawfKlOM
Cl9Wb6QCzkikhWkNk40wwR8u5m+CGpuEbUMdt2U4PeoXYtdaqtfNY7AST5TqDWQ4uAnc7g74ZLuT
7Y6ZENMXNrkh5z9HhEswfUyd8vpOuGOENauL1fAPO5f+zR1STVlSLN3knyRN/fm6HdsDlPaOizr5
FKkUAFd3i9GA9bwLWwClUMZS84yJ752pWfPUBcdPaKI2wRGCMkQDzZBCrWiUFSyy8XMeCN27DaeT
2cz7Y3LMjnQqbOtH8AqcbZUV3dPlYwV1LlIRXTJ/Gv7w4ijfbCCqadmqzP/QdPxiVP22F2+a0/5K
kKA0q8G3GT29rimuz8kdVsJ/51hn8I3HIao4hW6hZsSh6vcpmQHCE1OHC/1jMN83bJE/Lkk8hN8u
6dg1+/Op5pKg/owvi8HwNKPn8qi3oK7VXawxjAVUDoz0hK9TFcGUJelD/4lM9u2z/u3OfOGSHdR1
19kNl3EJir6KLumBbG+gu1Xq4gNxUX/gY323lauI7EzNliVb0eUvC/6+rur2fFak2RNJEdcQlBNo
RXZOkwPTT1hTUJGjweI0uwPJsfxPOCXV0DLmEgUq4WoyWz0WTul9drHQCgWKMqNwOC36VWr+EBv4
6937slFoqti8NFth3XyVPGza6rJVWuuB2kCHx0JVWVzz/ZhTczJx3kK/GjXOiQDZi0vZZkxo+H/Y
HL7ZQzVN03VLk1V2+6/Cks3h2HcD4/6YPT0XR/eVIhV/aEYur/zb3XkbYZbldw6QcwiY0jJmcyqv
IjoZBtFP4lXlm3Xy+7V8vRmW2crnk821ULidHEZNWC1gLoxG0oFUIj6+hY+D32xccej+cCN++nDx
Lv32rpyOndTvN4/HbO7lz7watMevQOvH0MGZM1w4PsUsECPNhps8UMgBGPxwBeJA/7oWfnsU9pe3
1dx2l42u9g+khXopJfeAZp1T7A5waMUXPM7ebLgVhLAvdf9NkMkfPgAE9CsaMMKbMRmgVyNzB5d4
59+X9q0o5fdL+/IG7+XKHhw1Lk0u5YIEscAsOG4ZzkzeNGc3t3Ot0Jy3N1EfiEEeCRz+HulEzEiQ
UcWwdbpcQKvwXjl9S2an2Slahz/cwO+q4T/Wz5czZb2/6NWh5irnYLXEy4Ee14ycHyn21TAiQj8B
M98GbdiSiyHaG84OGv2B98Px/+1C1vlL1VWJM079UktedetoHO56P2uhzXo5AwkZwzzmH2G4XN68
K+7ln+P3n6RDP37sl4pxv7f/+7FpINYum53gs0Q2Q/VsTbkjGGNn/PWBcf69PuRfx/XXtQsDHuI1
FHLIiV9KsdXxcbx1LUKTdXYXVj+nF5s5rkmVf2fqZ+DFycA7qQzC5u6YB7SEfBa4hoDRXdq40Sc4
bxJqy6+lpMVlFnDlU3+60On7RxxTmeiiXSFzSsQhu3hIwkX21AJ9O2QROFNvq5wEjIdgVymErHSQ
sBo4T13cFZtixzi4jg4Fzi5LeUKtI5zzizNDBnvPkG1F+xZhRY1/tp5yVBjL/QdWjUa8ET5K60V/
Re7v6Kh8MHoAaybt5/kqbLgaEiIyOKCQlZptfHlhPrtyZDyHwj5T8T94qkfVVCkW988HNpJrV01A
f/0mvEMter/j3KRFEEtznBkW+P1BlF9HZyrrpx6jQ6k0c3us4agyUU+uUiO9OwXX4jG7lvhw3919
UBlhDUcNUlpIhXECLUFnCWANwItTfzt/aQkYH4A8/7RRat+Ukwjk/veofynBftsoq/35om0srQca
lEKdfcBGXUtJKy9IDCHVkaRB+AQE8TBx9I7wCplLwFD+kCfhKGPAdoeO0bAlkMLiSHWwL9qwee7C
2ScUP09i5/+hQ/2OM/uHou/La1FdjobR91I/O5LIfccL0GlA3xGMltbs2Dpr9F9kSRrRHpSJJQlB
nVHD8yVAkpsfCQa4jYlIMUkNgjdLrDfuz+zLCERDQueEq+DFYW5sLTflkRQHxJU3dwscAv0oUYrB
s1Zcg1X0GNauITsrO2f0fMHu9E0dM25tPxl63Pfkz9u9q70pT1h9BJX3w9upKH8/M4V6SLZkGVEx
kuMvh9uqlY+HXbW7zc4i6tJVC3xyC2F/xKgdhxyzFM9RStaxRVz4OYFuRToAIiznJkFtwLKfEJy3
zbRvEehth3jpoy99Jq9UwJdhhcVEOz29HH0jxXz/k7QB/oRB2cyOaalDZhxM20wujikslfvyUeDR
mg/KAYUOhuahNNk9rTPq/mxfooVLN65nv/eT7kn2VnQB6qj/HBRV2c3OifoGtlfwjPqoCurAXmo5
OpXXq3taaOjoon5il9q4XvQhqs2kiRF5oNd7e4Avkaj8LqDy6YbUiRVcl0N252NbmsTpJTCGCrEA
hxEdSNqlanacoBHBf5ypTWZF/UJLz+UprSZyURM1WuM+fc27C4PJJjZjUlhQb3cjRDGvpArH1UtD
qoBeSMl2LqhkT6sxNsXEvh1wk9LGD4LLugy2ub+BZvvA+xf3c+Q1p+QSEQQyhCXnI1yJ0GkORdbG
HmtxQkeI9ai4MiWRXDOoAl77ethB9T5Clb4iVrHCVdJk9fAQXtPz65G40Y4FTBRjahAYYRb74X4o
R2oIxOg4d9DdsF3cxzJcEzNoMvMJHyLGtMMePU9DVsUjHgzbxVnY4GMj0hKUyvC8Zs0jASnuT6tk
XaKCwVMVT5BMezbGl9geqhGhcCnldKovcFOfbEpj2UWyoMAc822CBzfWwFAArOXpgwh1XMqWNdXN
+EQ8Nv+QfAKAI0zxPW3Z++c0uro8Sb9ZrAJ4F36PHHiQgjCRcCdNmsyGiXbGjXAzrZKa1FIVuP2M
K+0lgw7nWoSlkZ2FZXKXEXwDx9QcDuZM7UFaq2ifW1Os+HGDGyp48ssYtG7DwcsqMkbYt5IhY2C+
ri0lUkImeJq6WsJ3xZCUXjR64JhNTPCcUKrJ5oOsC3kEvy+caTACbhj+iyBYE+v/G1ddoR4yvIF7
gZQBpOsd+T4sA2+PbRe8l8TyWgoDjF8ZNjc4fhKVEeI+GmJ9CryuuPsPaK6oZm8h8RfBrsRxn7U9
yMhOdAmmHq9JzB0Uh5H66waTvZBtkUnzgpENX/G88SwjsgR7VbGwsmoibMxJePE8k4OYNFq+Eu6n
rLgmI6KX4LzBBMtnYK87d+LC4rov9GFFMK8+4cnlA7hTl0hz8XvEdZbYzpA1G7WvGhY327B9vUSD
yT3tSLsQptX7EFsAgnWakmAMYgFw5fIeHjJbOLnFUTz41eie7kqqfMH8iBqCG064FEno9YxQDdZB
PzoHa2/OrO7ktx4EZz+gEpAjJMKc6sJ1eYJRNw9RTtYpnRuS4M7hv4RKoBOQgINv3GP+hLt1rPom
fvcGMkFGjUyPm0iJK+GFESTa8ByRbAnygO2Sj2QEddYqOGa78Bqd0l14irQEg/Sg9nQXC1V6dn6+
DwwHs1x3ycRgMMXlkZDeyIyJ9HOuAExj/Ol4savnR7SdrYND+gbhsjSHt9FhaMaCG7/18P0KlVgJ
TCJsHiPG6u4uIyuDNEx7JEV2bA0tYM4BA4pr9I7N3GQzuy6Yyw5Gm/HJWwVW0Rfcsdj2j7hpCwdx
a7SFe2FQ8ZE8PMJZPbzFXV4VB7RjhAcEdblL1KVGooZZaFD823A/ugWbIY6x0FqXV9gCQZejyGWJ
VzPrvf1cj2V3M1cwMdqXSGkNjmckSPwC8iOtICd7aWOLtA0yAxcSsgoGTEg/AGfYTSQcph8hw4Rn
q7CK7ch40gL8E58lnjRraXzJic3CJXxVDGZEr5ODjC6XEWYdwErNjxmvU9anRnBxq0UtIoqW+rsy
3HxsErRfwd0/RTdcmrBcJ2nDyk5YcZHlG7D+kjPDzqmZH6fSG48ywVG8WHGG3BO2tyknbj3dRIdh
+zIY79DjWcPVC/f/XSXMrdBHJ//+ZGcXuOsOPssSN9+GNIObbIuw7UI3ahTZisk98cFOv2gx7Lou
FO+IOkANN4sdkcJmWJd4cAUEu46MiFkMa7Cb22HrL6SAQJKRnVnDLVFkVtSGOxSDdYz3oqeGB7KI
WQ+QVM3xYPSCt0u8Kk9MZezn/mlHfsnu5TLf5MqkyQ3+IJLieFxHqj3dN94Rx63ps05ejcZdz1HJ
cUjQJgZ9qBYW37JPD+NDUhfcWe4bUaezJtWgweoTq9yPMC9+2kR9ZgQJMcN4nx1C9X27kJF/QLkb
q89yEmK7udj5rI1Ymd6TY8x4l0d/4b93WN9fEjMhd6RgLZ29inhrO7yHElHjnEiensu8VLAZ4n58
o4g/8tV1t852cz15+CuW8YljjfhY6KwjFLGJVLLhvnWJmR+G9UgOGUGPb7zGNUY5fu3JhZbjDVyg
BGacpy85ExZSpKVXEnlxnE4Hw8NrnR1mx8UKGebg+ZaJ0nKhLzFqLQbz5lPPtxnfml2tyjco9ZEQ
ekQWhjvcawZhMyNON9KwqanZJDpMwXevcJXxOlHYK1YTBGmlEduTvuAIHCmpEYnp94BfddEWsjNQ
0mNi5yvMJ6UFCVowIeNboA+hUROvpY40DtslszVlSCqmNtl+YoL6SozwD42Z9Q1G/mfl9wVU2DSD
ztpd1+QIJxipucKEgQQfTC0wYqBMwT100RPpfvZJx062CyM0xrJHvHpmDK/pmnqjIkoEsdbizL/t
RkZCscrZFe4nQmdCHNBU9+YHsq3OoZ0SJuQNYu0VZW+mlpdMfSI147kF51RHjxECrOzg72YtS6Iq
SJmgj9sWLa/JYHqOVn6HdLwLSZSLDtk1vIY2IBNuceEqbHLoDKvw8qQXfdhix3CPNwWpBOMay5ns
7F/yW3yZKWkfmaMeywGdyK5zfvavGCiGUnpMUTxBWzh4VqhRR5B5Eld5Z9KnXhPcRXwhDiDQPrnE
2A4EJFsHaCEDy9PhEp/8Q7DJSQ9LW4oPqhOO5y61AyDpV9wqnhri6pllm1AmNtk6Fhdf+8Q0OFK8
igkJDgnco0JcY3ZhEUNCfHUg8RBea2zVtplVsjideoLkc4VoeDCrsF3vR8RlFfjWD9fTPtRsz4TL
jDd0JI3wcaXFpa/Hxl0ZccCN7IlMRqo4JqImo+VaQJYlakhiAK3DzSHREyRJGg8c6gCfShBiGizb
9xUhXPyEyokHg4F6B7UDsS8XvuOaP8aIVZE36lnxGcYmw68Eag1pahKVfc+aEL+PSjnMPupw/foY
mjODqtGk0+fB4CV3WXAA1BQLhHh9DqKOSKcOr/9NgK6F0GW6+dPLfnjIDjHKCyBaSt4DueL7j5aZ
fClK0UmXCAIbx1u+z9ZYA/QUoxOSzWCwNhkaxApjgSoUPM8Oua/KpvSA8G0GkJVpLBr8NkaY12NZ
RI9B14M5ELkQdnoNCXwjXw2NymwV6ZNDuooO+F7tvUHoDgcJviHv+mQ1hbuWVbGc7HHb2vofb2xT
SecbEbcaBudhdgnxeYyb/BSskQZYxdFrxqfgiFU/K3fYBKfcTNrwEO0W8nAQKtm+uC0MTmG6Q8wv
qRSoFmqPlUsZOeD3wfBkII7AJMKGJNJDkzNxQC8oeVbQ+qtswD03Muh1URu1cMWc+0ziOF0nx1JK
OYjP3D5qLJ9bAjdnlV2DJjdjleyNLsJRwzMAcYkx9Lih7PXwrkKToEM8gktqMFK7Nwk8yWD9Qd3l
3iDe4LAY7L3d+JxuPT25Es63H28xq76HjIm0QPKEPaLJQ7fcT4zJ/dXwnB5cck7a9EKuw5oW7fY6
E/5lWgxeKYcP6rMjCwzPTlGbDa+UMGpyyA85BzpiMiiF4TGvwTYg4PAjBOYyKEZv7psu6QR5S1lj
0GWJiK0ztwSapLtFi68USiTKFKo5NvM7ouN9NghQbHi7Wc+Ya3Rjm0X0fUMLTcDz0BQyhOVjqPOJ
Q4ZG8Trf8oYLExrCdmh/o2auBeQDDM3MLDfU2sQfkmNFPgH9A5u4D3fRreItBwNKdZ9yQmxslImg
mqkJZaAB6KSy4zmhbjFdg2V6o5rtkgu8CDipoaOGYv1K4vEGdi5DeNhgxwJrdsgy4k86YDvfUIi3
/pnDSME24JSdgm15D81EHFgmPcAgImuJGuASyknDLlMN1bhfkJhL5YJFZ07PFDcAnhYpTMLDyHIP
s9WE4gstC3TKJztm7461iECmuV4YwybHxs27poqnRLtcCYECYkhEkNxYc4e85Xw8ZkpwimWcamsu
4cxGUo2wFOfRSul2qCU2+8ghbHGcY4EANO7TlmiTzYhWJbsT0P4DrqH+TX9QmGtqNlaXtsbI+gvq
2F+sVdf1NfOZon65zskgB55vvFMTIEaSt7QGz/kdrcoBrZ4A0ldkhgiJ48D9xcgfrQKHG626GMq+
NI7vsDGdw+biXkr4dh/bZ0EjH+0Ye0PcnQSHQui1CFPyaIg+GiSSjp+B0fGTCWwZeEQUxp9j7pmP
gzd8hsu8cV7uQwii7hgAo4QyXRWl8IxSYQnW6FB1FL5V2WBSIBhupaDZbe5kNcNAc2FNQYDN4NFr
H4wLk8H0hmxz6xEYuy8Pz4Sq/3A//76bqiSgWwnc2lT/Y/H0G7BXD07NfXVr5Rku0UdivD2dAFWk
bePeO/0E1f89LOWzsDHTTdnU8E74gsntpctFkxoLG0W4koXygj2MZLvT67O+CH1s1izvNt0vW4i4
yYvL3UGjHf8wsJVlMbX4E7TmIkzdwjBEAdK2xEX+9oVbbbB9rE4reYaU6q2B6o1fA2YNQhc8ZQK3
/+AlPTnt0ZscwyAwnSe58k1of56QLXHysFs5CAunsRigw4uwCN1DJpChWT1n7pDIWwcu2wu2iBD2
obHdJ2/U8oIahdko7Kbo/f0pBabyhL2eN3/3BB8hOVQMms7xcHYKoghGEyJDrgscSQkhYw68Ut46
/Kj1w0T+m0rxz7shMMTf7oZWrQfGteFuALqQIvyU93ugXVQ/D7zuHQTlZF7N0Ze8qq+/OPnEL8Zv
e4S+YqqT6PPrdNN7oltrAXevIzQBuDdFCUzlz5/KWuX7J2crUJ9s/W9Kw0NVu0e/tcWTe6qH6P+j
fhZ/TLPm5C7dZFbSGb6//7Be1L+n6dwgm/9DpmCqY35ZLlJzt8/1DfNI61l9Ix/4Nq85m47JRg/1
Y3LD1GAyUFDvOPtDgf++cUvrDv1zNzyW9cM7GmPz5Bm4fKwz+eJKnMl4RCssMezxf7KE+oaAIq7V
YBzG3yyc8/58mE132Wpr6y5Dr4DFg5LqVRCxUmSLSBMmzFMv9GhLMVRl61O8ks3LhAN70WG5tcG/
92nVFPOury+aIqv4FvK6QVP7srRq6XIwN5dGmc3looPc+pxTVE2vk2AqyHxN8czLhYNBH3p5UASk
MRbmm8jdFuzc5/MEgwitd0jnJNUBI4ON5uJ0Ad/n8WaNn4ppnTBmDM7O6/Vl4DzjjI/SrJsKJpC8
ZuX2L8/UqoxQSLId3NNno0kDmzxGd3cFm5Rf6WaE4KsrNZyc8454zji+o+TeePSx23QqjoHVzYl7
MEqx/ZuveAABaUH6lM5ONwK8ZfIh1M41OzX0D/YzLGlwsZpOBpBPZAZ/MgYdwVRf/LJTC3iXhB8p
j6HxwwUe7YjWOmd5tkOs1G0UDS727C7mOi/+sg/6wMf0ppyJ2Q5u5g+ySHls9Qj9kCD9SsEQ4fdu
uEJrmQ0NQask8wD3EoXvE68fznDWPQ/9RQsXl/PqwG+cuQcIs+55lGynKF+QZAieJoxMNAkzjA7C
oYzLejKEZisqpOTw7EazblIvXyjqPssOT428rC4ul6TX2Co4FxdOc3oP8jGs//tHE6L1uTCMEhKH
yLPcyHWT1ZPrjq+oR7G2IL7MTQ95D4s5uRbDW5ao/ow98vO6qLxyHyQbeOFsnnffyep4xIHALYCB
zg2Y3WIEHoIXrL1KKU4SFbG1G/cAJZstkiGhe3t5mp/EJ6xDyJ4QYN+JSp/D7v5UFuJPKNFJdROI
BD/Mmb595xSsI8Xpqcu2+eWdOzUDW5FuN3lmw1By4EKiGkdtihYW8Q/S2nMOeASZAP5rd2LQxzYJ
6R0Jg/tY/kT9kf+e+KgStrKGZKimJohWf24Anbw7142lS7MbMxqd2uV2GxMEKb0TveY2CeYRQHgJ
iB+YG2/9D2+8Ks7vr288kyZ4eapm6TiX/vnx58egvilrU5oxHaAkXufQKeHk8upuJ8eHu16HOGd0
F3877GCMJke6E5D/dim9oHo+hbEdVOvxuk9RXDH+dYx7ZFk04jcylduyWa6XDE5mLSsPrJXdAIkj
JPz3ra/dXFLlOJsPm8CMLrW/IY42viMkc++vNc9Ac3rIbycnGCCeDw32O+BOkrv3vORY7cNDf+/e
Nx5/TosaEzUK6hyUjLFtu6tp7dcfe52h9j48002/miTlwaerElgqgbzLgbXBsZHRrm5ug/YI7Xft
D3xD8/oPe7HxPoA0UanJFNNr6kR/UYVoxMek/fqdGhFjpznq6/3V1EKduPTIzi1eraVBqC1sNnKT
n11/P2V76N9hfxuBTUzqfY7sH+OQkaGyL1w5URi/vzcCUsN/KYUAR/qQtyp3w8cLbWtPRaX650yS
EcBKwTW7xhbtH7xsjHEwiHQOk6vXj+i/8RwwXfDKzdmpBfVGi8ZdaH/2MSM6Jzvzw+dpmFhv1ROJ
Xr27i3jZ6eaujkmEVT0BMgphT9GvMkZ/7l9vsNvhXWKwDpqjvR6XZ6H5cj4/29lq6wLtRbsEL5mb
w29TUnSEEfbQ10jJbaQ7WGh4t8aHWE1sDEqoY2HBSQLWVpNZP90Xyqs8G4za/GDiBrjmzwEJRV7x
WN7G69azxvIbJ+6V98DIKCWPmS7iWPRLIQKG+Oq/4mKI+dE/kJNQutBBjdkpTovLDPL2xtnlTHmI
uz/DYX9GpyVAgB1egpa/uhWn6GL6j/LfL5Csf1fhMLVW+Es2qca/vEDWtuV9e0CrZrNkY5u/C2/h
nOrTxW4nfYZN+lQUjGnw63GLIk+9Qzgew2vvPBT0wrOzmK4DtLpCSgJdnhSIsGASV3AoBsD3IsVR
7EmCKCvMAWImZEiIj/kE9xJ/704Gw44YrBEuDqOaAb5QoC44a4QAd/hSQjaIyhmClIQnuidfR+Jk
uC4OQLJSpODwskJ9xxzFGQrW1Kwcp4xCx1E0XC43/CcUbgAYDPx37jvHA4nkzk8UnO8aDMOUFF3R
qRBl+8v9643T5qBpnTSrXtZL3dnMBsV23ETdu7q4I7m/AzGsll28epdUfz20mc4PjwzFJle+64t2
gpCxevn3M/1uR/79ir6Uj5bSSfppB1sZE22y0eEMkBuFP8UPe+93XdzvH/Ol1jJvu9ujPvMxYtJH
io88ubt8vd3sp4ZBFnSqr3u8yeq0FVzMZUP7coul+2qw7TX2eGuMmOxCbTNrF48JsZBmOMC+kxy1
CVl0lfPv+6j+/bkGJti4q5okANH5f/mGmI4azVl+HCAP4DP8RlJPfMCkhRj4mLmqy16Kly+Z7uR3
2u4NNAls7IgRVB+hOfTtkcZ0vQsUItr+fWGGOFP/vCF/XtgXOKK51JayMpTDDL9gRrZYOwg2yyFc
M80FOAbuxgfE5cw9R/eljO8GB8h2vAfR4i1GEXXPzuEp7xYknAM+mskxwOKO2XA9Jh88JWYyaRda
bIcMXEpiM4hx3/m7YVXuEfbml1x65R38qVH/207z9++kSF+4tJZhrtfdne8kUc4Ann+AkVwizA/C
uwAD0X9uodRRnTF1Vib/vqGy8XfjYOiKZrARgkeoFFZ/lhG2uTtre+NygPyxiQclOI7Ap3PDb4Dy
z+ntczUGcQ5wPUtUUH/FPz7D98OE9uCdI8s/DQ/eNa+Ta94EW0wOyXaGpkNS/JkkYPgH2s0RdGTI
OdQWNRjjA9Po6TXYM8e1YnNYhw8xwPo8xWbSJBdiceIrcHKf4jDMHEFLsBMNdhMrALEBCg1XExnk
XMxk+3dyVEEAjrFJYHlqsPBUEt+Fp8OD3ZfhBPwzlN1As0cPeiQDtM1wBWcvWGdq8SKAwp1/XNyy
JrxhcgVRX+Qpm/CAgfYKM5SgT94SA0xtk2vjAcMQrByBJdjuFaqOyh9cUSqpo0NYP2kgcTvoIFhM
x6dXC47Nvx/TN4ywP5/Slxeyuqvby3V9PcxOJJbMLxlo7XhXiuTfA7DnOSe5qDiivnrd5yZeHo1/
mtqhBuI8GNlMeAhbAkg2YxK5MTJdnmI1sccPjg/o/EJ+ECPoj9eJGv/7sg31G/yQC7dMcChJklXz
K2Vfs81t1Rn740xkOauFGlXjDeZyiZ4eMOK6xFCWsl25naHNX+ONty6xTbmF12EHcwL3l2w/7HMo
J84jGzztJ4M3zXLtN/Sb1LTHOaKG8+fjjRlR+RgpQ5RodckIQDhnoFa2ifvURwIgrdL1aINyFOVu
uBvVQ2soj8B2sQttwMsP8Fmu3FOsTeKaUPPtvB6uwmpC3DaZ16j4YDwZzwgwlbGRd2/In+9vIItc
SLmdIxsmB4gGlV/fANPm27nNfHh+JPRgDF6hl1tB/qrn/Lqa6yVJjfwdd25l/P98nddu40yahq9I
AMWsU0nMWdk+IWS3TYpBFEnlq9+n/J/tAouZ8XS3E0NVfekNzFc/paxEJyXDkGk7CW7zyxITSwCt
KOCJlRe2wS0A0BiV3tVDITHGdJybapihAo2hGa14CAes60QKGr9irtdYzJgdRI7Rfi/ck6vTqr46
OfOsmQ18iT4zDVGmSx0TQGPTYxPy+iozXJL4/iZDaTRCSJhONI6YHKrsR6SFsaxavsPcaRaow5I0
PoLWbpHefjC7HcCJvdynfQFNMfnXW2h3soEHWuHPEIvioPPB5QaDV7vydpaAMGGsqFqGe3OqtOAs
meEifwGrNmzQjQ9qt3ZPWCZx5SuY6HENoKoWcCurp+99SU2/9YdkCCWndUHFgNW6ew8HJIWDgJt7
sd/8npGZC/AcXOaZonqXhP6Gq0eX5TXUgW/hvoeayC1i8oaPG5gOf3LgNbMsT+6IphoNB0SCgHko
+GVrYKzqrKuX6Cf9vPfd9gkMsVuCrkJpK8RJK1HXNWl6uTPXVXw5Pnfthjz/qH8Puyq+7vJETsyQ
nxWbG5Br+/OXnM7wq0svXxfM64evdssB+dy/USX66n9O2fSrSfjfmrOU5DrQAmlb3ubwd/wrcm1T
E0r4gIOrr+I9AQ4hPQX3FCM47wZ+9+3puxZw0nNz4rk8N9OwQSiHP4Cn5cuMAEBdpoRvT3yL+NZT
8Nyc08um+vfaXTYKKN+NMLDqVufU/K1XwwZBocdO/33tmlRF1SbNTSRGb8cq7Y/yr/x7YjP2q0dc
Q8SPb3ERdKsrGEX0PGLjAE642jwA6tLFxfD8nCK6pGYVMhSf2D4e2530W234JCjlYjdgXoAc5fdZ
njfUfcdB5oM+zGnJjjsT9MeRD9oBU4M/E0jtAOSQsfe39MIdsTv++ULyT92xO/I13XH2TYdZOzx2
FY7uZ+HPKG4P0WBxS+fNbadAdD5oB9B6Ng1Yw/T4Ef1Rwlngvydx22kHLkL7ln5pivVH48B3GAdc
DFocaZmCdDCi0897aY3ClXL2zW8HSs3WQxqZ/jYDIXHBmjB9MpkJbc4b9fexa1flR5OOOy5SOVSp
+iuUs/odt9HtgHOvqOmOHCHPAxjQ2+/zoKgWz0UGPosq0pEPWCO8qC7FH/nvE68YUK5/n+Yzinge
/LP4ltb670vaHf/PSdk3fNe9sXmovbCIPR1HfwwmgcHJhiNOAhAqgo+fFKD9eo6bwgZAALFKS1rM
NiMG9DoIOTVrhbsZGMD3gai8mhyg+Tw9mfG3KNXP3jvEkzqsQJHnkQxCVQFtiVpL8gehW6vkD0DH
gamemecD/7ElB7tMiiX0m/0Z5hsgaEADE/QzELQWKSfBjdwD+1CmtGSXIDOt2jUXAFycilSv8UZ6
Ac+AnsTivQRRWx/NCI1WOG1qxnOocD9nrQGmQKgcWEMtMXS5+dUCzFceEZBwhQc26w3gd7QE/jyA
xqmLmr6dI5vUMNOahmDmcPwYbZQZD9dwCq4qB+qHfAeMB5xQozHS9pfkkozZlDDz2HZxs5F2TOT+
IWC+4VVrh16saLE6i7fVHVlR3XHEw/CbRWJ8z75Z5q9f4/vBvyBuqxxKzbrI8+mhPfLq29370JCz
EFY6bksB6zFNzE81m0HdY5TqsTAIaIA2/IevEicefrEiom44ge1zOsYUnVQmnAFvDkwtuNjYrSIV
iTc66NIKayzFpbbgFRrBCHJDzQAs+tMw92cE5nMoDl0cUbadeOwuIcg5rZKnJ8AT0wOneILZHXf8
+uUNworh8XvqCuEBF5KBN6NwMDPjwPkZSbtziu77qnb77O5VqRbWPpyRDzBO0bBGisM7RaAd4FFH
XfZw3iGYW/se9Fvwta7GYP7+xVQRyAEj3/0JSfczUMY2bI55wkTiHJ9jzAbDWfTMACSm58CBrKit
4C9e9kgA5R/5R9/PAUKux59uW4KazdNqre1vMBLuSZNWqbRTAvpX2TtAx2zcihZXu+XTbsc149ix
bpJXh17AI/rkBLamQZ+ZHrL1mThK7ympQ3AFP2xw4pGs3DcoOx8vm3ql/qLSjvGlPXiAre0zEnMU
jTb0J2wacr9dPcGF9qvcH/gZF56R/ssK+u13/e56mvNqD5cNuGPelvjiu9e6ht2x94pVuaHl3sYi
T6rZxiOgcTjg8Ruifh9I2YxnXyRwF0JB0JiGbPPktTtvKHICrAntySEBhOq9IhxEXCO40FO6epIF
4B5NVnGfHS0qwK6Iku+KlfbdxlV6crGlde+kS/qu85EKcN+has0CsaC6jI+0NmxigjvwKLp4djB9
4N7ha8cdpA/C9GVd8NpBMG9Pnz3WBxe8EakO9tP9cz+L2+iGvIMR3Ankp8AgAt/X56Tl+obk4Sih
wqWjq1IEYOGJOU+vF7pruz5+h0h8DpsuVnl4nLqs/135j2e6GdpFH8u7d3jmDUtoXhIRyo8xPqcy
B7K0a/mWs/iW9vgXdBrxUF+/ymF6UJEt/SYilZvHLwj+bqccCFlsapQlUk77J+qPvNiD9g20qCwt
TtfTsdsx5XwihU2w2EGc4Rjqd9MDW1n55gOHCAYeyDcdDFLBeicLVeN69/z+ezu89fE3/3we2Paj
9QI5dkA3hv9iBCNSydMOs3BjTQ5K4vhOzgeA/8FfAqlz7l0Pk7WZtcd+J5IrwxYLkuQg04I2G39E
WjFmtQugfVxNw1Pwis9JtzXYAmTezbrz/8sKXscz7+62raNnYHC0vT2VB9z8a9J2pf/ObgsRSzlY
5N2Nh/g6dqt29Zc98OGGA5JwUT5zBPakBNVHH4NR/3dORSi+iciHXYf4B3KNV/yIDFIcrie+k9/8
Xccpe21FaVB/Vrx58AW9jwKW3/sXWpKfwGOy2/bxc0mMLyMQn3qjIzauLmkfn2bkKOYvQO12MYrF
samwrQ50nd0oXrS45vvmyf7pgGCffmYr2LrMMKCUoBMiDgiYSf2WWgQR8f0ZGvT8vUelqwAbJYCR
Z79PpfCUTj5PyNkbkE46JrWvRXUsUj3RN3V494UhBZSUdQ42p7dP6RUIJFh1AdNSoCyBY7fuuzYk
miBuJxDxnCABje9IAcFzBjWZg2B5pMSYjyZRAiO+uED+uYC3fzsAslwVnmQ/4NhPrYmv+L1Xb4D3
WGWQJ1p2Oyi+Hph2EzdHfJGwYhuAt1QxfoGZDhqVxDRRk8e3EV39nMsFVHt4g4tVD4DX7VkG7nOT
uzdb8xk6nWOce8MXlzIVXCt/6uhrfnmCHZY/8WnvAlEFIUTj9FCEJtDfale6XZond/8NTKz1Hp6G
i9QjBX3tldTst+XVol7fFeksG36bXb5WQZ5yhTH1vyfBCdA9HeTnOTPtSXb5lRKuf8+xH0wZqQjU
HlDuLgXwhZRFF4IL8pE1t9b4fYAyrlajN/iC9PfcVf41ekfM5dx73Lin9MH9wZ60x1AmwXRxTfUu
cfHPyE7hdPX25cMYcuvLf+C/z0DNbhs6Aqj+tZvrsU5xlD/UGyOTvs/4700yAGq+lJrpuH26GtZU
N1uldYCmywE0Ed0NwzKiBrXJmTPzChqgtLOdF/AnBmUaycfjSw9GqvOOTtmAowvY+9hAyI8p3WBL
1WIAvaZR4cirgUgKSjCg9VTSjNeDN75S70V9x4kYs3t09fAEgYUAqZqjxVy8sC9Gy0NFjg8XaHlY
DscSHL+5wMEX0V0x0eDYWiHF2246eTk1lorQBkFe0dJvi+psjaV1fycoy2HU/CLVLsXXmKM1mcVv
Y3kqrbZcoj93I5scllMyzCNOz5OsC9EAelkG1XFyBvnoTj6LsI4EuG8WDb+1slAyROWYwCJeKhXL
HmwO8lvJ9POdTT9fyTu+fTzSaXwXYHae7L/ZCq9cApBbfMKVAGJspu12+BJsCCxztwZqj3BfP0py
tFskRW+PbISax3DFn0U8oA0lhGTH6BFpYeu2PsK4qZoykDI/nvvxZ2bPyEjO62sys+vo+lWtqSH9
3NPi/J+eslmngqAEaFHymi8tltKGuk1OAZ/wFRv+T1lprPstQv78tpl9/dJWgCHXbcTn8OQSuEhW
7n5Ul8OXycBlf04UCC7npN92yOs8OBqvHkmdmhWrx7FdnZPXT5cVn8qVyIaQQGAE7Scr30dpId9c
xCmVfwx7YJv3L0Zpz/3dvbsFOzcHvz9jcqCnQvZRoC2vAekOiPP6B8HL6b5CQ/fn0c8vyTO4RVNI
I+ZHh94lXxozCgyeWRGKb7kEBd2knOevwicmFi5qp8hgcUbVzgT+qq7l5Fou7iiZRTMg7VO3XAtS
j7ouwiZ4rvRkQuKF9qD9XMjraSZIF7OYfA18J/e51qwpR9kbyCR4RKdIO7Y6BxTgTiSYl2bSQ2Kg
jUdLoU50ewognQ73afOyC4JQTjEuKFYSZ4kgmxiR4ehuGefuNBYEkIGNWXCayZyMZ4c8lNOHyVz4
DIAzcnY22I4C8F/DCnBmztRS59dAtFdD1A0Z7wu4Zh+2nnlj8U79YaFyOa1gs4FMVV0NMbEcXL9A
Zz+CIc456x6ctDNHsK2Z9GZG9Pg2E8W3mh0GTSFHMlQQExff3DXXjXXmgFOXHLrIVingMXGbj9En
A5MIkAXKlplKHzx/FOjN1AxPHOhARDOFJgrwPsCvpTOBiAfFIHyFj7D4x3ARRVJIsTtxidhALZnh
j+Q/82HHpkWiDK8jdDkuOyEyBTFptDHAAujcO7QiMglUqp4UxJ10jmOazx2AZjU9M5z6NV5Jst3R
bKYDBCiyDwUbgPoH+KTMC4MCFNd0erqNCHnPxf7HZJAJD2Z9wu0OfhKeVHArIh3Va04NIKgXQMVv
VOyqpUx805PyCJop7DajV8UIs4WEGEQjCCGSd9mz0X2UTKNTWO4mkeZLyeg1LsBZ6uREybRI3eCJ
xXJE8pSUkATBffMzuN61Cn1E/tb5WdR6Se5KySnsDmbS7IR5vLkmVOfrfH0iH0vaZtEExlZKpET7
NMMinHxqvAs0UvlY7Y3VLJ5Aa6ehlGLmY0/ilhbTiaCNcC6PbIZaAwq4QGg0QjCh1EVNMxA0nDp6
2EQSh8UaaqhPVsEVGvzTuTsi+BoslFfKV3vtRnHMhMdoq9/5Gvy1uDg9aYjPp5DLhNGaXxE8V5PS
5FR9woVdws7AB3GrRAb/a4IKdKiZolnuINWihA9m5cUneRMd4Z6jjRYabDqTPLtcX1wMsjZXV8k6
Xs/rW2d/nn95nJmUnAMZT6IJxew5eIm/cf+m97JO3BXB+6CRmMzAy/cHJZMTg5NdvCfCtfdeSR7n
B/USwtoB3Dn/jvmexiqvLRh0Qu6DF3MLGJsvSuLhANxah+rRM8+4QCYaqN7ETyo8yCeuSDvIc8Me
s82aIq7aQaCx3wDiJxFPR8Xr0eCCZ5/s6Bi+3CqHvn0Kjeh2wB6em5UtNElZx0XGiR4oOFP2jpmK
XwLLDp6byi7g64TDZUxngdpT4IVHXirphAej/Ga/uXuBhZaTmkwDwe43DBnOD+8VwBF1WIbAhit3
iv2JHkjg8o1VHU2dWhxp2SR6+1XABIyM58TVTFbiFH7xPvVkBvRa4fiTvBOMHi1u9hyD4OZrD7i9
FS72+ydkNz6zyl0W/rHcaQ40pxWZQaavR65dgk8Eg4C2pM4uVaw7nCORsTHrZ5/CLfuuw1P4zMRr
JEeMtFiUt+JWOHJ5zECq2QvFhrD+OmhZuWuCS8C7FVtbpH0IpBrpaS0vSSVXpHGwkSuP0kaHhdDu
xUurVjO/WsEts/kCkOocUmCvz8xKShdfZJDKCmdrhZs7Hoyri2tY04ynz8lR+E/3THm0AuIcDBYB
C8JcF04i6UCOnPS8BNMFfQ2D+ZSckmELD8xr086W9sW6WNcc27AUdiRvyxZYhRRcAG6adpdcoy4R
hIEGotsdjDq9C6iTha97p7By3xFdrGSIQFove9DrldusJoyLnrty1W70wy00v9loWYvcyOpyJE9M
jA8zhjmDAnJBLgqBg4S+DclqYAPQ8AWMjqQaPFPXiDVel8KoW0V0D53rUKcRRa0aIPYjnosRTSAr
sps9g2dBYsiRrlkwsT0ul9l8BydFZL1sgYCt4FY2rpkWBP9AXaLT5qn2wxu9qaNRHzwDwReFCv83
xHyvLmxpkaDArwg0q0zucGbkFH8dS4lyWwZvPYhGj4U5R6YS2kyRU0ePvczETE8MOC14DULA8LAd
5K/MGGmzCYiCmeqkQIX/JpxejoVD9WdRzbhmyjjDefPUyfojk6+ufYxZ2FgKgzIdAsOZIHmFBQvI
krXUEkCGaOAX9ZjvyPbLRU4BgcEHIVQIMBQMpmiiJzhgfYCBJ+FXXYnwIFL9nMA7EiBYiavSIhu3
VCa7U4tyB4KoDrHrhWmfRJifBJrXLgkljA1fISYJnDW3fUWY0rmuci8tYQ9msB4C6BWUAkDjLbJ5
fn8N9e0SPQW4PpSSMpnExkoDK9SwXm68oJxNTBFkSRA/MSPcsxBICBQfCpo9LhsfdH8EY97pWYma
U/CZCtNBNBWDJ2GSxJ5IALMioNSL5KBirFJa7DQG9owpvJzT5UGZYtrP6MEygErCekWVPJxmhC1a
V2bKhAwt8az9Oem4xvbgh3oGPCzKzXVfbJs9hCysmgEzuc8SY+KrB6uV/Ai+UEposk4J+sDueftC
haVin8ofWgwHcaPEWqxwLpkenS0KlRqB9DGsLAkaNaxjNib+TSQoAHw41Th+4bwiL84MCAFp0jaD
eeKMBUP+hZ5T7e2pCRPGtoh7V5ayeASS8wjEl3f2JZ75Z//9M3pAYAdXcJBFpxReM4wq1nV2YQPN
qF+nDpUrf7pCKiFkbDoCgKhon1Hp6rYJKWPmj4kcvME6MEc5RUMwhg12JTpbRRxwBpSJt89yZ/Vi
e8ny51IzVLytKeXVQJUKjxwN+MK+rzQ4TFd889oEX63gsr0FedzCDLgxAjsBcBLGT4gceEN0J80p
VwgmikRLXUMTizTu/OpPuLkukZc4+H2hJ2y/9mg/w8/UUCjX09MWtlhQQEdE/c7SCYCPL9GRlQPC
HpyNSabb52PDuIhyCJF460QJTubsP79wq6BL86bkNwDWQY+RWVLG5kz93tBpRiplN5KmstPhCp2S
0aZyEjyqMIWIIts5BfloTzAILhwMopatfULpoQwrp7LUQOZ0u4B1V3wzqeCNXHzG4Lwv9x6NJHg6
lD7N01cMFYnAZF4Uz2eaCGaiJ9J3wTFVc14MASczRKw3pNRmR97DYUNuEQhNAtwWg4qOxz1i57ML
yrjd3MIypognHGJgCoH1lNTEF44hwuc5ainyxd9mtDJAarsjozXhF7qEbgRzreEFvcIa3nYT4grt
TdMiabBIvzHtvEQcH5QQIxFQY6Sv4Yr69h/h6JF+BAVzwCvVEYoDkHYUCEgTZphIc4KgYp6Po17p
3Pw+UDwULQDElfRI/+af0STlfQZVNjgEINjLd4fwRKHSs09I4IELUA0Ao/Lf8KdkKoeGQIzpLIEP
nGNyC3om6S3k8grJWMNDcG6WvvDK1VcD9zEJddQuxH2B5ArA/PGzYH6uULVkjVMycPSI1YUexhJS
kUXzgKO1g5+pOihVcMCVvh4LylDugMGAafqyivi+vDDXvM3vCDcUDK0VxDRbIDBfyFLgZ8I8g89C
moL46N+Bx3AQM1EW16LMK++5lBf3xEA14O3CJGVC3GP+9uKpoHmLz+/EvopKAPoS0w+C3U8ESRLs
AzQ/HYwGA5y/jyZ2ejWwGB2ICMRkI0XS/jp/8aNAeAHamHrioXduyVFjwnk+AegrOF5uPCUePrXQ
xFFAFb58sMUOAzlQN6ipzgmicBr1CP/wpRm/BfGVKMJ24oyBUrbBU5MhEDqKMbgYYn+LuMXNqX0D
lA8+ldsSLYlqI+KVASBDt1puqWLNaamcncFYQqW1qwWUOu/Gq+mtkft6WDehDgF5r+T35o4OiaQi
+jC4Ql7paqvxla8RBoKKfQ3qBQMUoCCsQFQ/iJy27E+JDYyystIp/WbL6Jp6gI9IGjA4R+oAeaxE
kOHKsECIpOcFVV6ZarYMYRHdCoQiuEf0VYp4gAqKIjLzHRJsVDuwyH04uLZghrjTllLQ4/k7+WiY
1024B5Oht8FgrGQ8zhLbc3x8KF4RM/6RmA0xY10UKzGl0T5myFoMEPjKSFs/uOAOYmuevXyCbNYH
fUAbiOKzTVQYZsrHJJRikALRDUSzGT9TOKqhsREv9QJ6FJ7xmte/PBNqe+TnFc+AjFtFYNLk4PQt
sdeJy/xzt9eAK5gAi1oomT1UVwmdkRzRliaSVgjwh93XLDVSPCCjbn0l1aZTFxYplYpfui9v4JhT
gSmQQwQlzbM7HcDBR3zBue25gFg8bw66jZ7cQusFCL/bGBwuMgbWMgfXuKkZzjcrg8pdtgGXrnQ6
WZxSxGYfQYe5TC0yiUZx5k+y/LtcFen1iAOK/l3GZBAk9x1WtzO/WfWQq3v+fImGLVXc+pQw9Iqh
9JAKsy5Jg1XyzR5/g1c43Zn2Na7g5+OwQLXeUgK8RZ1GyT2jxq0T1KU5raE0qlASS9JUEmIqwFlk
REV4cZOpa+4GmsFFdvqp+Fv9+Q5ATcPjxd4CS0OkVP7rx5Ia0mmg9yxI8yrdGcjFcPSvrs59Xema
XiGf9iKs20h09uYcUG8wbOtERm4iG3AzGKKqXqKr8VMkZnz74sROrnz+9QX3dfYBEoVWxOCpjHRA
dSxzv2HJm8xkFXu2XBa0LoGYYDj8hqLI+mctvtMJS0WPAX5+matqi661SOqlL5ZFBrYEUXUc58mX
p77Gg73xMu8Rrzi6YVDz10VYdGBNOGhhf/krnWaNzsHbeSScYFkAD4gEFnpmRZL1JAntOE1vS2PB
SwXtMmOzXRbqknKcdNSck4xRjKPZ4A0w2puFOHOAr7yCE1oS8Iyo7WV0THhCgBkpYZBaAJJOHcoy
Cl6EAAaSBgROoZJO3Qd5VkyHn3OVfIgEGekdn3PLf/lPjvMGCI5EqHnNP3LrxvWylEmXaZ7bAmnD
HQQV0mn0Nt3RLrhSseOQiBfVJa8Jgqj1YN2CReNHMf1OZWoDMTsoiHYsuyWdVVLMC//JV0gkibhm
Md6FuQ0dnsxfP+RAi0IB1lFdfZkj9FJ7BM6lCRMWcJsv03sTuT1yK/y4kcemkeXPMn4RaUzLSa0n
OWG2zqivWEsGpAbSSxpBPPyoc4kPvWuEdLI5sPslcDv7QWXYo1ST2zwyEmWSZTZlS537WGJrLODp
Wtow9ryDSS7WMhBRka/PeKj1UrEehMY6GXEy54RYynaVPQL5L2gVSUvqQrVBLdcmgtFsKHPZgH/P
0QTuj7bT8sHDa5wTpzQuHIjYoHPVkQ0bjrDhK6/zM4Uw8ApwiVr8ju/cq07i1lOIn5FDkUgganZn
Eekbim5APww3KZoq9jKlHM3lkwsnYU6ZBju6oAeEDhnnE8xo9rwa80q8y66mrGPE4XckE2PIzIh6
ptmd+E1d0lltAljf/qgynJStgbwXt859Tk535pioApUD5Mwt80SJ02hlEI/PW2wconrTetRyTDLI
eNwT9T8kBZYrk5/VgBlg7WGzY+sckCZBtvlLfnu6FhMbVXyhGeIQFHxgslG375jNMyO2lwNpwfRQ
xK9fzX4uQUwwOUBGDNkj7wLysyCDJC2kFayxqLFnAGNAPrYlxIAT5Z1GGgFL4EPzbPRFQUQFvTJX
eXzmfMFEYttEIDWCnOUloYgxWw+EbT1msVksAl4hKDRLvKx/IvHRUS5pyAkb/xmdEjKskGjtg+Zz
r9F9W2UdDnTxbW+i2GVAzO7Ytij6EcLfwXRO+LOGUCwW2W8ILjOCoLjLnBZ7ubkBJT3HaI5Q+gHr
pc4v0BapE3DKHNtoD61yoCMgQNY8G5dag8iVmKuCmhN2uifTn3gFilURq3ROgyZ+sCUVSF1z8c5U
0ui7hSITaiU0LYmC54hUx24ZVs0QTZKWHb15Dl9+DFAMEoEZac6ArmDOkXjbw6LQAGnCOycXf4SI
HtDKjV57jQ4zAkDnbbE+4/isIBqGhmKMsjAitW4dA1pAfILfhS/jBIydEGDsIxQKQKVo7g3s3OmI
FYSS4hQO1kekvKTRGNzfyLNUtM0YM3E+kXNZJmBDLPjgB21UcshRIBiY65JPIXYAx2aEP2BaLS1k
w2UuTNelpgE7xsz6nYG5MtgED/DwV5me0xxwhIKP68lHRGpm32ieIhpAZ+5iUf8hMcIvxvyEmTjw
hm7X7WbT5TAs0bJj7rD7m5nP1pN1/2vi9PP7bgBbAr/Mul81U5L792wt/m6szU+M10FjliGj73UZ
jv4zmYJvfa26AJWjtEdLRZtP1uCj2t2LM1mPRldUbBx1jY85Oc4bkZZqH+K5dF8l/acL3dqpV7j6
gnsTF5019HmRr8QNQnLrJeZC1gn3T3ZHsSZJY2++EIeQWIccl3QHBWqadkeCClCEtAE1ywO+RoGD
FPuTFGAMFN4ZSm+by1K1kRlitXVrnM3989ac03Ih9dNXD1byLL067KGss+VAQyqIFlYwSW9f6PZE
L3TTEPLwJqhXiRTveahj2UczL54kAsZ69zSgPC0gd9NpNiSWf20xIhXH3JubOoHmPuMy3vPacNdd
Gtg3k55byB2wz0mZ4UCLJFcsD8kBBIY6nXIo0Jr9w2/SHBw5soUeBUQwHDcF2QUptcXNacgDCA/c
BdobAUUla/wRdCDDUMuAxU018TNJ4aW5qJS5DYcO+kgO7wIvIgCuIPiXQMftHSas1mmvW5i6ADyb
gjUFeogO74QYSVudju3JRtM8FHIzvYNjjzObA+FHrAQXDAdRcLBOS5Xa4G3fQ1hSbpHwcugdTgCJ
dRYsVVuok+poaQq9lpK1K1mowLHDdN70YKscdwIgNgBoq3gIQJsctPES3ZEdZW0AYBNrhRRjJeqa
2TLT5lee481VkicmmDyJJQ33ADMG97SierJG3j6jHBF0/4YCDdpTk/TxVYiWJ7l2xUmJXG8mUNpT
Unljzn6T4xI8MgAhYqPu0sPEDWSW9mKtpqJbQdcC/kc8CVuSffz6gB48M7oSIMBNtMoQ46Nzc6UJ
1czpCRJ8+BOtExxMguJw3Q7OndQXwhWL2Oltk9XNUmQhqByVQtiELOGv3C6SMnu5zLFdsfDB50ND
RaXTEU+1YLE/CBUVhxCZr49u9Prl4mjJRpctg0SRJebiy8SCEvuqpV01PZwB/JXpwLIgkeSCn0sq
OCRkhIiMUNEQZCesjGgYbx88t0smEv9LJgdq0NPUJUPc6q5O+5gAK7oxiyZhgOYoKENJS1DJyJkg
F2vNeEWnhHYb7YYLoVhUtq9Ao5cv8sOJh4AYKTlbGwckZJZgrHD7mJSFTyDYIKFseVEC/tctwjVf
/toXCYw0ki0MwgleGLXRQSqSqVVFxXceT/6Zcf+lEVQMfKVSPZ6Q+hIDib8dDRUCHDNEys0tKQO4
fNge9CFAfLvVdgwkmphEhg96FORNv3IENNu94kKXvrGg3ZAOMAmjpYE9DGwFKrWFN/2qFidElk08
VKmn6Hnl1UJDvxcap8MlINe0JODxbCepVvFKmjCH50tCQ6OWsb/FOWzAjMC5TtB3CIhMHZcXpIAB
otN7ZaPxm+x8VZPcY7lFekViRgHRooBtWkK0NF+8FxURfeZOSfcnwYlzTXwWOyBSzAoltJM9AX+9
nfrV8UXfk9cYmRZaliT1VGwI7AqNGEYz6KCQ1W3FllBXktOwDa4oDSlLanxHc/sIWaz4+U8hZykd
jnlWk1AX7Ug6RIui38+YmL7QWhlik1ziQeIxIGjG43CxNaH/4+WCzoiiEHBHH8y5VX9pC7RiLH+x
gGeHrWOJLNlLjIvcJjkDTM9JfEQ1h1nb5IOOHqUQaXNWcMJRwxBLEArh4d94X395ESHiHOWiKibG
lz58OEbaJH6IvZxSMjZgEWI8YaCExPiXX1WSBzJ4trQlPSa41FJAQcbJOgYnm1VuXbb8iysRQ57p
FBDJaQ2ej0Zzxas589MrGlC0mZEjFd8lk7BTTNNKgbbKx0nK26bzhEoxpwspvWiecCrXdh7ze5ny
VnR9FSoPGhWc2WLSLdzocuoptnG9yFccSXTuBRFG6Fz1rihMGlKbnhDIzkDnlXdBOEVfiM6p6o+W
wS3PhEYPJwhHv6ut0fSlsBVgI5rN/u0rX+kMlVSkz8QwLbeK3ejD1PgR5c+E9/li5vekdyuD8bwQ
j0caFqcrOU/ByqVhxGhqlpoUNTLHjglOhhkNg/N30DqdmLbxFB9MUOTgQq3X+OsLJ/dI4ircpQ1k
meAVcVK1R7xy/MvBAI48/aYTc5igYVb99Ptpivk4CRkDsf+fDGPq/5eeqAtpBn0qG7o2k6b/i2pV
vYtpeZup7TaP8FG52/BVbmwkAQAHrEyUUb77Gow5J5B4uo0z/W5/ZZTCFtd/DFw8AIbvbxCDL2xN
Gst8WncIgXSwsMGLGk/+nIVPHE6AifSw7xlqipFbDlwSPDYGu8cKdyAQsFNLWgPNaHpL2euzRYe0
H6UGgC7qvnH+wEHj28BnHLPsn/NrCSlbV5Yv5hdU6MjL46cFZ6b0R/zdqahxSQsMXFm9qXuLAO5o
nEAmnvYQFvr5858YDcv8wZOFuvgo4jW5ystCDqKDJovqrpmRHW+4eqv9rH/ErPLqK5ioHdEG1zeq
suy0xWS2MEagNRqzMtyFjdlyihZ3dDftfhpId1cGWDe1Bi5Cc67MjCyYBLT2sJS6zMfTYirPb3ja
5vPybbc7lc6ESeB7pmU67l8W3ZTtmQwAmg7ac9gOfXG7P/my/2FUu9R/dZ9Wx0dla+MCaS33fZAX
GiR5UYMxcwPal22Mhf90pITxZ9jCWVAWUL/Lm/0C+xOgARroYHPbH/wF+uNlrfu1hSRvxRS7pemP
9jl4KOAiXzLh2CbDXpyQI25ox6pbg1wVK96a4REq8z4qSjZc2tk4n5Q2tuVKt5ytpPTp17cF3PXx
seBfGmgieLccascggoJ5Ps8fMd3bDU/pcaQw6CBKmr9PsoUBITFw6Z+n6PEB5pgahjzut/tUncFD
uFfyHuj/5ijUMS04YLDlT/CLwMUEDA3aeynOqdOVtlJBKWG2yJKAiocHKWMpKFwHHUNMKOlzcJE7
BuP2dAe57+aR9R7hri7vH1d638OBgv2boRxGvHAoUASk+bp8Mi9Vv+p/kmpxZxK6GXYrzwtI1PiP
YqdN7L8Kqe8bbHwGWeXqpCwwN71rQI2Y2aJpDDs6mTqzowqR4bSUNqr9OjBo0OfMdG5kn1DS6+Tx
NfoTwHXB/WfmEx/WgI46QEKmDQpOAXXxfd40a9iEsXQoNmpI2kozkXmlWPZASR4gfc6or2EMjW8h
iqlX7KZ/cQJ8E3+f0Pnt6+/wObrQ22XkOqoo32Ju+bpgaQaapplPcUiiMVaCy3OwHMzOJpxu3Wqi
647MZzZvs5c1W9/c66JBtMBrf0uHX8R4IOFJXo4TS/nilyFtepvTSVhecERUiAKoO0KwQ7RPiL7t
pZVxWwxr8xdrABJpzhoqosdjAX2GH4o//OR7SCGtlB84o+MU48Frk3iQ8LhwMyOr/dfwBiwZZb8V
R7P9tkdfJspL+Ooy/feV9Pr9MuakkWqFuK7mIa41BsMPDGz3Js3R6bjeFjgHQH7Z1q95bvUfVwwk
vTFWrQp0LY3X1+LMTkEvgGDZgrtdAKeGUfdW5qYxrz5nu+GW1DM7N+bFJJA/aSJ/KjX1NwqomPQ5
NBWl9/L2JVMpjPunhySBb1I5aISgfgeicteiGRWo5DKkU/ymf8wn7L6yX2t1j5wYCgQ/N7H4WBsN
pnuoO6h2U8/17WXx2Axz/Yu+bEQldcFbAAgFDgID2B9xPvd7OE4QfHwyKVDaVfqIzAvc02bztCtH
wRAvhDTEeAm635IrEQqUw8d5UwPmwTshGOqF9KH+9OO8/3vqL1rryGBeuKv/IezMlhPXtm37L/f5
KgLV0sN9UYlEXRcvhAEjCQkQpYS+/rTpfeKu3F4OZ8TemV6202CQ5hxzjN5bf0QMeEGcWyCZwdvc
XYmUGpyES3n6BGtNiwdBf21jCHLvoOKj1/qUU/xtxBMlKTbcGN55xyYu73NSNsFWcnxX1u+jS02J
mfncu6dOM8TczPjl7vMKsQISqwyaD8egQKk2s8SiurEY8ZhLTpeocGMk5+FldRIdUVqg6d3RP03a
3BVWLrdk0V7d4vIK4JhjLdFlXNe09iIzde4oYFDVL1ojlWSoo5NtuS7IoODg7EG4AuJGRcrE4BEK
XhtPxlq0urcPpUMBSjN4/1jLn7ot7tzeZm1C80LVXeIT1llO0jbXkxSpswZx/zpfWe2U43i9gydB
vTpJGQJxMxB/4J3GyZZZQ6eFRi5zzRSlX4aKkwkhPYIXTR8SJ7JPFFor6Iq0pe83us3N4UXBmU7h
TzIAuHNxIqyMyYWeihQnk1Q61a9ndLQirkMzfs0ZNfBO5e65duFMz3ga2eT2yXzz92riq1j47oQH
OkWgkA2k6z90i93HODsn9//3f+T/e1Sl4+uWladZ5dbBIypX9pYRGJBnD3K29+qXMfgg5A85BIjf
H1r5iQ7w50OLr//x0IBvtEQvLyd+7c36AlxikDTYGIr9ORDT66MIsEMVuEITzNmFbDiaGyv940WP
wXu92r8/mx8wPAZ8sn9eiG9JMJZ1v+mafT5BYzDG2YfBtK+Eb2N52rJ2zb6ImVLjhML2b6kXX+F3
398Cs0WMn2ypukHG1H+/DrfiWBRFWpxm3KTPg410+uhYlDSqp0PnPLD5tdqtNTRwsWZRGB1DfaX9
JYlL/jfFxND/fBLi63+8GWqh2mZl5RSVWKzxklFhkNQmORf6K/MsYMGjZfs3asBP0IA/H/TbFXA/
yRv5XPGgr+ANpJNOC9omMCfY98OCwwidn8rhTskWdCBr6S/Xvqr87Zf+9p4/E/kin2Tec2joSF0Z
lOJ+I3CZU6vO8bXyMrzEDGaL2DhGzwdV5vVDL9zjdNMjdDpPWRYplRGFzIh67VIwtI8QhWiDadil
HkN8QrieDjJSchlgi8QQF902DWGWex1Bsjy+r45b9m+Klhs4WNR0RDbiEX51KFvzmUx5PTjSPUBh
M04zv+rr7XKfj59rqCgNXnu3Nc+A9uMvPjlP2Ehji2p9bwetXj4ug7PFYCkXcwYPmhGTKNo5dCT5
hzYVMNHNc2kuj16Mv7oqc0DODJeZtaIWfQ/rcd7lSV09bYrAdc9pk1nhDEPjlAHN003n9fipomK1
BAHZL5FGp/PzHKRCINUunhLeQNq+loucuGZD62toxJSVmI02/OSr4FW2IokAIMsrqFneyDuT2QU+
P3Ox/SNuWq5qQzRuFpoIqKLsvs8b9NZHjtOYkBeYvUg70J6IgtWQKgZuSh/9+uBJihNGrdSDYEuw
dRFLTEVLp1hzuN3jcWgFivNaH9t0dGgJkwzBsXkJwNelG73IxMyF8o013MJcFd8ZMMKYPdwRhYnd
bVACT+9hthyl42qK40OMSQTjX7syFMG3fXcYNEWIrp3yHTSkV8E1ovzduIbpNEQncuvyJS7o8evJ
3iVGC1aILbCPyUsiQuO14nvZZPkODttHh5NdCizgtmTA0aEKEK0iw6drvziijz/1KNgeSAnurrmS
Tb/QPLN7PcBOKjUsHe5jZcxotrfAAhDa4mpiYPf7kvlvfg1LhqYZpqoT7GnK36JqNN0q1er0KGam
GRZPP80xsqntmngaEl+uH+9L/Pvj/bhh/PmA3xZK49Zop7N6J/p5BKwsRdKA8d/9zLuUvPclUla/
aWOulDsJc0Ih0DpZJB1fF+bfsgD/zZc0iOFrWUASAVLY1jfUSlLU1uNyfbJih9Kyl4Lvm2vzKkdC
DU7Dcnaf+B6m7+GVM+e4Cor2FabudX+d8udCYX1DJwFTxL3/ZQ8j541V+vtWYpmAWFo6oYrG95Rh
+XEsjPJq8ZZMwEZ8QIefWj368UQX2SSim3sWUS4g0r5sURifl/QplXUFe7kiwYfCst41FNTCIt8E
arfsPiLcuDN7gs/kTUOc+BRY7dSPUlDh6Ho7UCzoIo/yxn08Q0lE2p8ojszuDRQ53/buNyoKJAGt
wKFCCBHyBcmvFa9n7u4HWlGcznOHg0Lr8LwHoAH4EJDYzZdIc6AkLTyllzeeqnmISRBDzLVxsz+l
7mVL8pN69y8daXrG5mi9fQjxmJPeDtb3OwesnjrVgR68vOPNgzxEIlQVm9M7sd4AafzHrtnRVOuX
OwnBOYeF6LFshmxy3IGX0rdfkbGtInl1nhnI0oDxJw43FlsDmVPcnCz69HiwWD4IiNGDu+GACrhz
kx2UD5oez9lxaZBFzf9qr9hTaCeYfR946OmUQq0AcJO39VuUPLo2FDZZuDulOsDezaX0/nj30ZWP
cDIdsdLQBFzBmaNa3GqQTPWQ0xVn4gy1/dutviJVcTMxizhcNk7B2elwIvCE1IeUlxp6lewWkqsD
VFsTl4JiviA3a5vEEhUxEmAWcb5JuBXQMw/Lk5cQ8266muJKs/eKf/ZEJjG7McDq0zohXIY0nhqg
ecfmbMc8xARbQPzZZke4Q/eRt5HK9DcTRHQTpbtRnAzx2sjqWqi6bv2j5DfYOV6zG1Nt+ETsKiV2
0VONG/oou+z7Ob/X6LqmtcDJ+IRbs9641uSmcyx0X7JL20DuX+tQhT8+buCeyaT3NGSnja+fG9zJ
N8YYBHCI3WF7JOAJYwZlNdl2cWlyCjdL94QOmv7FnRjaxCNPFO18gVqh2ALqNeMz6I2KxuNzgIKV
c+ngpXtnkitof5P5nrelvF1LvtzQEri1HOWOd03SnXRQiTHWCbNTdGGARANldV+e56eb90RCPG7e
/ovZ2I4WhDWoDwoujSlZFCTHgC7v3nc21si0bY6Sz1NPh0MV8qF/LQLKPpQ3U8C0WBkOzHOY9XMi
l6YFZqfB8x2wn3Fekt1VHpSao1e4QplCdOSVBSGdXnLX8t9bmH3ilHZCC3ZiWMlEs6C1stT3xWdr
eyX4SHZq9uDMvQJ3TD3G2pDS31zVg78tmnLrp2rL1lTbaAnaZOt71HL6fhmmfm2KGfCajyNdXt2B
XaDSFys8E4/Grd2gCycHjM4Xpjm24fAKtkcB/dogC6FoshMSqyAO3VwSyTgwD969E/ntuMWxpmJL
2pbbB5c63TSG7/sGD/i2ocX3CTLRPIX0/NK3k908DXXWsDXF+rihbzMtOWzB9W3ml2GycXDIps6T
24AGKSxH5ik2voP1cfpKPTsoFKSUrQ7Kvc+6r9Aj30nD2TtSsQcP609jyXkTgyBxzRNtrWve5uJt
aue2U9bHbrI9/gUDLis/rfe2AS/btkiVt4xvBbSctcr3rSUjOO4pI9Zom8WbVWSqT5Kx5DECHFE7
QO2gRBpwYK7pHWUfUD5q+lcfTerB6+jVpDpBH1peGFPQMjj7+lKC2kGqAJK/Nwt+W99tdE4mKk3J
md1ysSdc0XvDpdS8Cz+0owLK2jIL67BupB9Mv9kigqOB9Q77wdzYnWEBn2higv3CRMVmnQfFx23e
Wr53YtCCW2WUR9bKRnl+xAp4HOu9dJuQ7te3vLJddTUGbcjs6sp7hdoYPiYuomyvMBw5o4Row4Ys
qQ4/H6Ea3bcyogp7iJZswBBBILqRy2aO9ZejCwXOv7ZagnipAUwqEhXO9Lca4Co/i81ds5IZhzYX
N+nHE+K47azRPQA6pQcEyf7iMq/G8DXGa2Z5lCpfGEf/ivK+cWjdkOThinHlNoBaf3ZCsgaiKJj2
tusoCIJ14ETjcTQVCMkeH08HwYBvJMIkgAc5jcZD6I9RNI3CMPTbseXEcUyW0apL1sdndxiGUTTY
DqIo7PL1l7/qxzBsBfLeIufscxz6q8QtHbo8rAuzWerE5pzzrRA6ejPkVuRaVc6Ivp1opuiO+OVg
U08H2y2oZxGXh3qUWccXE3KPSs5jbIjoyJmULvz82Svsz+5R/8OdHODm7kVA1u/l4A/n5v9+B77V
n6+kOtrWRklmVx9prLys/NYhhykHHxYbGNBllECkuz3Gh98fWDX/jaxk8PLHbfft3Hi+XTbX3NC4
7UaUofWOKKzzUt1pFdFSzcQeKL62fi3PqV8inUcQ231x9cpO3udUea08ecBWXxaBustR8OwVEAFA
qxh7lHiIj0MaemCZJgVwE3OBhV92jvsbU3X0UweDfnJflVxpUXM8uweFkKT5ehK+UYcwUjWc6zm0
zfaVAFbkrIh85JDPUHhkd9ARWUPD7zbluKjLbutD7jxH2Rozb+Xbslt9pjtrXmQ+LQgADUBllpf1
barxM+kGTYuVNU/ebkqfPnEDZdYsNlB5FgAOysZj2mRhD6tp5OMtvtQO22yrcrEVvhugFo50c+8X
TBUvzLw9JhUMHwxUGsKzmmNpwlhJ8hg2FnvMh8Y+iaBdC4OADAhLYZri075XGFHgeihJxCBKjFY1
pnaG3TKWpfdeWV7A2zez1wft2dcTXQESuC1hZAQ+JRN5JWaDxkJDCrl5Otp0M33usOLsMLSzhlyX
ylJ9uxwfSx3nvrbU0fyU7OrlvFpel3y7TU9XZ0fIA4i+qOzYfDGTitoinV8jPcrn6uw8zzekmWX7
Iw3ux5KaIhnq6/OHfsCxOkb6yzoRleAEyj4lA4bFhdnmXJ0SiabtziEZZew374Azc86JoitV3m2O
Pq920vax/0KmhyFsfcFHSV/Zgt2fi+5/8SGaBwcL1xrCl/nVdl6HW+PeKL571c07jugY2bQbwDYP
T1Maj8YCvRBcLUCWkxZIPOJTFEdZnIUbr7b8qvGIifMLjOa9DJPje6wPs4G9L5dc5C9CrJ/DzQxN
VXPz0qm0pFHcu+VM/fHdUbUG2CzvaGL9CxrcN4qgDWNBAraWRu+xfCOJvxXBAw2A4J28AeIwVGgS
j1MBu4uCzOq2fJXO+eVv1MiWO+8yri7RdfiiuJ6SNwWbQVkkK17iAZCsaT74/b6Wf1hRuK8ty2Cw
arC0f1EI/2iC8bnzsTjeitkVJY6IIO0mMGvkHTMBjxkAx/QJsx6UPBo4kwNf0fzHErcS01d58Fgl
uOGtYcGwiD2n2ywh14yPgczfBYs9Hv4Cal0LTyNZeigJZbpCFHDMyRswkKrHkDKE4OvX8EZlzo1C
Zfblph6ceuy5SP/Qeksurl8PFNFQSDnB/EIXxUvP2438/ErojUiFpCldmh4VjIR0ShkIO3XhN5i8
MHUjrXpGhCfhhnsha1GHDCXa5ayYMa/+/fX88TT6x8upfdsiH0paVMfrFfsCQnlOA2MQWvkY1Bk9
/ffBImTz0Ozt6RP/CpPOqdxRITA+ooy0J3udE+eiTChLIQy0+YVurgADvHdZEbBE2KirdhciJOMj
syO641Lw+5NX1B8WeSpVPi/ruq0pX7/dHxdD1ujGK29lp9ljeaRSqjwWa0qm7C6O0/wSjNGRIi1q
rxU/ujoVFGS1IYdAoHUlqYP7d4/TKAv/3S/RnKke58aU+e4zqJ74NpD05YD/2wwV0vvAfrgb8pC6
2dmvOMKmrrqjBoONj0zzelCxxc0fzM5J1dURQRaoMqu23mIPxnww33DKWtTMsA4A5SpCuj5VT5mz
tmyhN0jcr/rwKDH9v20cjREWMvjc/VqhQ/r84OZrsD0wCTNW0Zpct7d7S1iCwUU8ORUh7OPgO6gG
GB0pgHstiA2s7Umo3OPk6W4M4ZaDwD1Kc/fd42yYUiy6LYZupGt0j7o4A3LCmp/2tdvac5ppsVzF
p70day8nwZ6VevXXKe29U56c0rCRy5i4Sp9Jj7QFRfEQR6oWbjwGstcpC7PCkQ18HRohmOsMnPqq
y3TitMonKisfpyCGiLbhiHnKacKR/mQ6t5l0uHYZpBt08x99lLhrwvzIyYMkPqfTx45FzESLAeod
rVE9k1Mm8foHsz6L+tRGgWj1OAvG17224Z8940vnsYmV/mVBW01MGglXntFrrMPm09qZ7AXHdg4A
ds0Us3RT4hFYflHMQaj/CxpVFffQt46PoZBlQBdKtyz5exmaPFO5MLXzZTY30XswZHN6a3jhyMrj
iBe4x7E9xAUWt8Hc1P2Ji0x6f/9bY+7ftbBhKGhSbNMg4km2vzXmrFdzl98XDc5zrzfoget+aqD6
605IcOuwu8LOOmktqs6kbQ8rhoG/36k/Uab/69G/jy4SSXqVpnqedSiZSSupt/RpvHKgLqYhlM1b
h/Q9CiFnhXHRmcXuAdXd9vHyi8+EVpDu/f50vla1f70jf7wY385kLa28t+wHL8bcnNDYabm9iow/
1RtEOUiLnXQkOc1Zua++Ohdn+njUpkHbyeZzqbOvHDrNZ7eDov33Z2WJR/3Xs2I9M2ydvIuW+Y14
fbFy7fJWeZHmeMMo5tctfy2OKU9yGq7OoKfFvWV6ctc9zd9eyFFJBw3HFjKZnWoI0TLoUpysNCf8
FGCXZzglbms49JUlnCBStUR4CGqinu54B4ZkRfu5LWakAjijzSfCVsS2fumoB5yzLFMMYPfKX47C
6g8nYUP55/f73pJN1U0uGxm/XzWaV27WtxleAx3bcj2k3pTT5XgIbiLUGLQsuN3ZEXFAzNoo1FAk
Itf6y32p/3hf/vF8vh1O8lS+PYxERpE981Cv9GXvYhOLgxQejI6MDSZJ3Kk4BrLURa8SkL8y/BQZ
vNfuhxQzvehUkttyNgtxmvJdhuhI2DUPx+PbSQYcsEgnK9y/8KF/6if816v47Ua+vODHp7a4leZv
wjpatFzgEKLhcj6lD+xTC7EUkyHFadFeHdBk/36Vaj+0iP7r8b/dynX9To+vkletufnzZS+YBqfQ
4gj9SQa1xsHuSkJPOvk8uUB8hmen2++nDrrJlvNBLUCGgdtuc2Zt9eXS+dtx0/ipHvjzCvt2X0up
otxvGXx1nljt9V6D7dqKr5z1I54VMUK++nC23D34fbwm9dcaWYh0omJeO04wJ/e1nYrohmi8C7t9
q0MHEUkkg56Yhg0No/n9SVBkPpgkZA0K+8shD4wtMtH2aP77q/zznvHHtSnupT8qGzUzrCy98ior
vSU1re1kfaIoCJ0QHYvo05jCTPMXyZAXVHVnbOkITc9uhcr3L9eb8cMg5b/eb7Gx/PFMtPxqnEyd
Z4LpygGYybJCYmsfePeUznNE4j3NBnB/a9UL6IU8bI+D49Acf74WtfO52wTDxdvDR6Y+vXjTAfNx
4K743KPxaY8OycOpHNtLQxOtunuEvL///YWUf+Kp8/xVXUQc0PDUv72SedPULUlcE4AkJia8SM6J
+zUeL0dVfBCJvLRjbn8C6RBXeBvTJfdIxF09x1Plk5KxS3D8eH2f2wOCLyLGghdGhZP5K/Aqv4cJ
jz5PEpv9T4PwF4jPdem3JKa3CCPSTac5usYDfAHRZasn4q3GUXsLp+sqhM5NKmd/q9ynQ3wQ5IzY
T4aNMK1ViV84Kz3uf8g9bHTOe4sSnxUF5f2EocbJcVcVKdjMz/ri+Mvas+aCbB+Yw+NaGZToH0Zv
RJ+8sg+qpcWISSO7Fv+c+oLgJk4duFJ+f5mVn1eFf17lb1dJ2UqUfJOzKj2CXsu1YlCeU9FUk8cc
DL3ax2jJengOKwcXn/uXB//5tv/nwcXX/7hE61KtiyTlwa84PrLx1cnaA6hk42EzJjWdqoLHv7kz
8iI5Be5zx/7LUM/+eWf75wkIOfAfT8B8FZvnTdwjHXTRDpFMNBntANY4dysNQ7Mzvc+IjKPSkdz8
GI5F+VO3kcswL2HdfKhtiv/SGRedHTtf0bjdBeJQl4gpmqedIQGvsGpo/HrPYTw5j45rYa9E3uSc
sQVAb3ftIe/wxQoYz59dOn3z0ussi4i4mouvAOSTv6bXoyKcFD02JmwXIzydv78NXwGh/6pf0IqY
LAeW8a+Rq2Qm6nGDVoNroHNxHl1aVMEWdcAZ6A1uSqwhMBRaHugueH/HCbtFZGMIpfMpMnAf65Pq
nGiQ9C/DWGPKgqGARULYGuzh2Z0oi2JUhiMKk9+ftqyIXeH781ZVhRK9pZmmYX+7fJJHnaW3RCfe
3P8K9yNXhCxK2r3oLEjw4bzSgUzlD94+IwYGIj0y9wjOG768gUSPt+kQVegOL7vhqt+Pi9jvrwxv
ZxFh0KJkqBfTsbaPXu3aYaV4dRKNawD8HzyJd+IZzmKFW8Vjj6QrWxDO2epkd3dOlIFXD8i/haE4
xkDpIrDcS/s9QyGXN/E4OvBn7NJPYBs4O/hf+i4F3qQID0+HSWj6QHb7++v0Y+Hx58v07SJ/veS3
KZ1YSEvqSGYFQc8gKRADkqhAW9GwdlGjuTPKn1H+oOH++8MbP1Vrfz78t+r4/Wo1J9Rx3GNAp53a
W9/2lOyZQ4mMV36KVKc9LYPNfItohBb8hljZO+jlIaFsKMPs3mIFP5pbqB/f3IPEC9vmfGlxKkS1
93ZaltPGizppXzbeIfUnh9Ho9+f/4z70z/M3W986LY1cmVUmqvtmcBIj+mrU6+BRozjZbqeJz175
IIQiItVb3V7cMeNS+2PYpfdJb3Flj5gMLk9sXY7GQlD7MUN9fgda1+lA3//llvjxJKK3WjqTE/Qj
xldN8Md6tmkuD6Ns3U4ztj30PAhsYnsqD7J+cnVz5mhMXkd6OyEcHoURzA5cVDPibX0i3Qg3BYUA
7SfgpYfY/qIyiVO8X1CmGcM8yYkDk7WufVjQbT0AfktU3R1oA2O8r3M6uJgHTNhWcCbngphPT4eS
ZiLc8M+wy5gnxdoC4zGQm2d0xL276SN5eAOXIv/kL+u6KS7p7yuDLmsqgUyMEuTWt0teStSndazp
L0kDDfYHXdPQ3Dc0GHNWeXRL8/cH0iYE4hhcuRQhU5OfUCG0ZVDOzX50sKM2PhLWqoBv1fKvvax2
kQIz2le35ymmuQU9NY9VoQvzkkhverP2OiNHOyRgbmq1UWnJzENPLv00HU2xd4/eU13EB9EnIhHy
TkOLkltzZexzcDaYXFOMZS5qq89r6ZU91E2/X8cysYc/7LeUUiSPYnHhoNr6VlLZ6ruSL6lymVWE
b708pQ9sBGACQDMQsYjKYKgIqD9ukEAlNgfhtvDQ4QBMQkRtGLYfBLrjeghfXbjkCJZRcorkIIvW
7G2By8M1gGFqY1AtuL8N0p/KwRtOu7Bp5aPUox+1AP2KJCaSu033uKroJXHknV8Fc5/3Qt+hNkep
bZHzhsWaT9jiz+rAJy6PLh/Wb0Y7mEeqg7pjHKvuqgP/pe70HaNXAmnL/UUZPR6xQccc1HUFfYdU
BWQhNgZLs303vdctAvBdpB4952Zpw6f4oJ0s4hfeEBCmfJR9mOKz/EFzkgih7IO4hvyDhkP2IYmv
EI4hOOGnOd/M2Mme2BM+qpf2hJ+J2hYVeLNsljwY3ydQ4fxl45gWj4LTGWx/DVEcaVqzey0R1SQf
mzXzpISxO8mlhZdB851fSAwpGT0rkOETkmpSRvejCr4rcPHWVzLNf/JpbrZj4LQulyL7plzeYw0t
B8wF/FvwfIhSXnUzeElvuAO3CJYkAAZ8sBimn+17jEOYfPKkTVIXrlfeXv9GlkwdagLHFp6APFwG
CWmFd8A40JnifNIuqNTYR4LjyMSYecPcXuESM/0KhgXf2L7jlWJoKJgRoa/gvwMbMcSJGBXwRI7Y
xprw4W+2Bv+o8AUXo2DyoOCru5L8jXsUZA58tO0FjFAyTokyyccZoE8zaPA4nuFs0P8LSg+z1LCO
wAfH6uJEugUoTS7RfE6fGNTmObj2zcCKj6AsWnARME2087ERv7ovoD4yaDthZRRl7R0hqA/EAxMu
vBj6K/FlgvR+caXOAtRDbiijh6jC2dbysC+GguZ/iWv828VQGgD64dkJCIHRq0Y243QZ/TBd85WO
u/S6vWM/NVeCWQWsg7EAE3UsvCp7PkwQXh2LIQMKf/waN/fIBpcHF5hw9vCE6RLRJ/OLN5YLBQU7
XsYA2EsorQChgcx7gd9JO1JYx2dG+KAPILG1sOZdeM8EWg/c1QRyOI/6ItL+5R/5yhG/nbBe5kNI
cvENk7I0TCZ33vnTVApvYonG0Y660q1DAVSgYqVafWG7TNfJ4AGu/k70jikAWqGy4PmC1ymx2Cb9
Chgrb+95lFGoVgsJStAdF3Taw5yOrSIZK1BF7OFmLE3xzYG9wqzSfXIdCWMtzo++KdzU7Qxjais8
djfrTU+aPA8pcQZgEokLElkF2fj5cf0ixFfAKrI+bp8efoTgyduagFsA1kUeQY6ZPeVCL8G4cMxi
iMFIa51NqH8+Myh9XNADEFtbge24Lwrwedwn2AT2zET7WWD4MlxdbFtDnjZEFAl4lYwjHgMQUZ7g
c+j4ch2HD05EXHD3fgaB1qSA1wCpiL2uagNZErQkTLXwnoKasDYrFClWrGt41VPcu1ZE1iphGsCs
SUIrI2HlP+Kuh8uKGQJCFnBIvupqhLadPS3OQAfkiJsNOgXiQjiDzhGn3kqE+cE/MME2ALBmSMgE
itvjFp67YAYIreC5oVNW/ASkCIkD7RrwXA305RgbAl+DCefRFV5a7YPADDpPgQqOO4tNhuZ4f1jA
g7xDKRHjVLv2Tp/SGOm6zCuuhBTBNL6x+Yuf7xqjTcgMHux1irI/98mrcE2IWwkWmSeNzwzchQBL
PEDIGaMqPndPH/C5Aqtn8uqRl4GzhKQ/nxQuXlFGgPw+eSzhNicKC9ZPiS046aPqJfnE3mbjB/kn
MgyLipgMsWfRahQ5sCHbJ3zJO9TSOrwM8LeSK4aL8KMhl6KChmGi6baDZwiviQgUXbxuEMiRDBKj
YZMsBe+5fRm/InFbl/zeT4iiV+/oZW2CQ/htSMDwyyFSXGyTNwK08hH/HRCGRafXZoqkQRvgncS4
mcTQx2YoaaPLXCH45UaIyJOlQ28XCHui2wCSowdmqi3COGrSHkAitKHGhXwGihgEyNEmOkWvvhCu
sXcCwoQL4RE3ZbZtOnLcGlsdmNxtenVafhU+AJoXE5GUcp5ukNdzs+RjYh6YYxO1IdKgjkPjcOE6
Ug5WDPSABA02JAKIpl+pF82y97VvneZss9BnlggbZAa1SFIvRAyxZ4qkHg0ZMCC78TEJmY6Nvr61
qryKcs9idNuuUYJX3j1vf0WffG15/wsSuc6P4mch8B+1mO8mY/7jzueQfUm7///f1zkPe5ymQ4Wb
H6EVFP1p63CfoxCjQfBR8JX7x6vLIS5jrJlO1Z05kAbZmHJsJ9soqa4MENdcVUSs64Oj2BC6+AnU
QTJ/xgXjYDpxsjDzbmaoY28EcE1PXCTmlPu5WUE2q1x5iBIWUQNgrL0+NPdiPZe+/mxW2ljrb1qu
3T1t1WG+tbtml9mj2VWnlhoiIZ/BjFsQc9dHp5ZNwFV+bgRfYIWhGeTgxROcwxZBiHCAWGkZloFJ
g57QK2d29JgJaNKJfg9cjX4R8SOkCH1JD64ZTBh8jdwJgBNi5Ndc409kQSeucLIRGWmgnWObZtNi
Bq31r37ly50TOQcw67y0R6QAPnmuwvgKU4aAkEgjgg6EIH2VTfhiy9fCO+G4BVe6TLUK8Z0q8IEb
0UbtQTRbIOKcMFuREVMStARbe3CExGEOTSIQmNnHG84UsteCvoHlvl0BggFM3K9QYj+AXj1ZOPXg
ykg1aXNv+RngDU4PPZyiRM2JWMqCn6tyP56A7Dbkl99ZW7DldxTueLJOuB10eKp62+6UwSuSdw2E
Qsz07Yq7TWqrgUR7mDuWZ5tNVDx2r0j8vBd2D8K0bpEpMCPRix9chPZSCi4dwQC5zHIwBopf08ah
qH8KRvYCpkScwf0rFUCKT7LqEp6ieAK3gc79CfufwOHjBILIUGNhZa6O71/mhRAWe50nUw+oXPoW
2J4zxB/hLwZf02ngyqg8pSyugzMLh4h1QqbUIRsd2JdgEhDEIh6H5Y+/+ZOqg58BMca5uQ27Drom
KAb3tkXaouIChgL9w8Lr5nEmWNM4WBUWnxtv1vLl5f6Fc0sR4PYAtgH/ov1AG4coDpCsQajXrSuw
M1kHUGV45WzXwjzXZ2KC/1uBSYDtlG8QoHCxROYsdixpvMGaL5ZB8SaooB3RFAPay6jMxJuqkZkk
wSxoPjFWQn06rx5s9HRRCXQRoCIs5uKhI6zTvII4BEkexHgDPOLuk0XmWqx81G0hZ2qW27uzpcfP
yVRB0ccG9QybxXFg95+zS0ymFeEPZ6h0T6ojEyAkhCkcyQ2Bzqp3JOcZxsrF6Sag0bSBHtoc4Ojo
OLyXpKBlvF6CwXqDQapB2b9DQnu4FQEAjRDoDvkeMicaggUL2EysqRtMqQu9w+gOdLvdOTF24FzM
nti5OgouEoPo0dvU4Eo9jTII9fU4AdzT6okcmyPBElp8Yy++jK/EP6Wr0/jetxBYWZ65tJdkBlf/
SbtDuV/Nq7nMcYfz0I13m7gPEM8gyGlqIYM/XEQkGSJeeYlghuNRMALjQaVx6Vy2CD1Y6TDfAoHk
/hpdyFQn/8S7C/xbmM0FW8lEp4+oaMipjcuUmqC/IV0zYWczXLAXQCgFcQeiTVvqG3A6uT7apG3C
pTIIiwNAurgwndHGKsxOYgMCncrADs7ArgUEm9okzPl9jxNx4GuWyfguniULcfACZPZ1WOIQRE2F
1mFiCuyTiOL8OjhxKhIQqK8sJQGRupDo+b+bUT7Htiu+EaVpPn/t8F7MTweW9MtBGYnUT3VgTnQW
sBHfJ8LXxGdfO32ijE6HFt+Mf9ysgyvZGDtsD8+4I/NNjZCFaFA5y2UzKAo+VHrnpdJT+IrZNZje
1MPH6pQGyrgZ0pc7sRaN5aG6l4enRf2gE0+rDFDbQqZzuzdJuedjlUb+p70S/fxRMSM7XWuboWAl
H3E7c6ICdV6DAj3G1O7AKvmMi4mM6IEWnPZTkAz0FZj1WIZHkw1v4yPC6+vwTJ6FfKhZ5Fm5uvqQ
zpfNEcPmmSBDnx274AHI/JOWJelNaL5PH/bEWBtwQ+8HEuB2XJwTYg65ZPLxvUfa51eS29eWKvKv
4Kr65kQCL9pQ4L9DFcc47DZkkwN8gRIcb1qTxxDaDrYUaG/iuPCFMgmxInOovNADKKiT5DZkKHBU
ciQglY8eRDQC6Mylwmr+AI2I9TaF+lbC/rh90gTaZsLepbBPE5Q3kNo2vzos+C30ou6NUluNiqES
KyOhByF4kP+uBzBpOMbZHOasmLMdEKCBDW9EGp55QEpEiF6iSr9MAKiBN3m3gf/0yHFju+SJg6k1
UBORTRpbyFQQ3rHC4gNjA2RbmxIFT2oaaxLGJ51jBNFWrPZblkCf4qRvgzOr3NKTOvUKXdes2ir/
eUuBHxmdJ0eHy5TFiNiBe3SB56Z0jus3RyQo2FGGCowepQTDE57cJ4jSlRSRZZRvLXSANA26m55G
YXCc5Qt1KE8MfusEkOQzSHDNAZWAtnJh97cjFUSy0pamgryDVRdmg4RC7iuQKBCquLRXD6weO+8H
WZGBAuBM5+eRFOARBdc/d4y9ztokwyGF69RlunBkcVAHGmmz6SewtYhTK0NgQbovSY/eDEnQARFT
0+7B8zh4dBWQsHKkUJHzrggylDgSZqPTKOkzmaO3+O7hvsSYKRhLzY5NhB373lMXRNwN6+UzvoFP
PNJVEvg3NSI6NmA+zzMWXALRmhBvqUL8oM0BHtF89Ny+QV2UE0TvgwQQyUOcqzhkXzp46m3Sh3Xy
fc7Dpit/pcw95+buizwI8fBFoJz6pKrDhY6OaXocSuQQw6kbiyzD60fdxfYgTTY9TlfUHy0KTn5R
csrEP8ScxREYdF+UseCL/4sVX5wIrp9wNjkvUApgBiXrj5X+EosNm01wXRCZfPlsOhyj/CTWAJrz
olxIBoDBcea4fueF1Nv5hV273padsvNGpktuErlexYLclLE5VlaJ+G5smCLFKJkpqCs2UytqrdS+
MiTLCFFrA4peDpUI6MgTVAVROUP0Vx6ZtsBV33xGdj9OQ+T8YJtAYYIMR0krCBqDlHLg3pVGChdY
2m78lUk75gHbYtNWIr3ltobVyuiqfZKNoIfjsZji7dBW2qpk+DFLZu+Hp4/5YjKzNO+1gHIbWitD
fNUgAYm/VIxFDPGM1WP7QuS1em0RwNVbtMzERa35+PRZbxFsGpqXaXyhWeAzqRcciGevLR9uiC6g
97/N1iicaU/PxPa7rbeo1cRfNiK03G8WJHtST9YuWXDNgg+z9f/+JS+uupetgapka/45uhCiC9FQ
32f8PDarBZ+SF6r4Kx/l6+fnecKXmCbw3V/f9vUvT+JnkAtFWv2Mh8Bv1nRoRJwnOrVQxYLbcJg7
ka5YHdKp9T88ndmSosoWhp+ICAERuAUcUARxQr0hHEoRRSYR8enPl70jTuze3dXVlgNkrlzDP4Tq
TuNAfLGAvp6+u+Nt8iDT+KDTz7LBuZgSnSWhOiQNlJPqpBMqi6jD34e9qUTYfXkD0u8Uaa8Xrqax
yyRk+kJu++kOMH8F80vloDlUROK5OHZV2q5vRhC3iVD2Y0nBhMACh3/78LMf5IZLIWrK8kD83Xmi
QHhbvkafk4RuxY3yVmj8ICPmIS/rNt7PQlFHgUJdIHer0g3pxjRR6V2UoTxjTrEE6H5JWHDaEOlC
xRJqkdg+kPNBbQQEwLXyy+WX4HyoMcj64QLZ/BV4PXbbFhjWk5eDbSRq35l6ykJehU6Df0PWVSV9
UEUI2ZByLOCSoY28UqfoJKPh+du21Ac9Iork32BIP0jE1dkjlPGpSo4vPAN+uFNII1WIgmKaJm+o
+blQID8nxkxHSr87q/hnqQfGEtiZ9ddJJPsDr933sDNLTvJSXUKeKaIX5vJ7BHtQ1HmfdJ0VCqye
xcnfTUSyoX8tlcUahZBxvRXnRPlXD2zc3IWc0veUYVd1GghGHzxrOx0hCOg32y8hTKy8X8R6En+Y
maUvey82Pn0MtMP184fFUtDEzKftpgiyUI/auX4qgiooD1U6qvCs5YugPnQYpdWHPKyCOAcJ2tvQ
p5hKEewFKYLEtenh0tgcXo3VHB6zbp7szBn/napAiqogD7GqvgE7w8vwgjbQ8995o2FU+zsnWI2W
S9U5caNhZoUlrfm1KnoRa/FEnxXPG5rYOH5X5gwft5XqmbPBVuUGD7Y/97lvfAysV1mI0NSdnZJt
mCPBFqSd9vSkFRIr6ydunp+1sLIWrtefhTl78OzoHeGJ/SW4vqmq2BWjkzghUIzDBlyYl+Z+se6G
J+HAmtdWPP26n7VMt430uCSJbvATFTaYlJj8Xq2Na7HIlz2+FslBgXclD0w+dh9hRews4yvOo7cR
swbmPHyvwAabP9rt3XDEj1d9G5SxeGQF9QP7aB3w7xEtKPG3Yp3uVa+PmSa7C/2YctqEXxe/S2JB
hruqOkoX+fEFYp8DQNjAspVM9lvmyxjW4+aCQxq9mwN96U095xHBjwUtpI51H6cYGpwKtchggc0J
XlJIgfuCbi2ODzRCEcvHrAreChZMK3kMxxb1gWY8WNxorsGFsYXPbbKCi+s+8OmVlnLYep379tVx
y+v2GsCZfjO6u71d6Ur0mWmY4h9fjh4o1SFWSW+6cb/X2xpO5H1BSzlsGOTd9oX/WLy3BlZlejd8
Hh8f65kxOrGSbbpNQXyumGpCZd5JB4gSg1V6Hay6XUwKl4JWtnR4DbQzaCgfVQ3XkCk6WvipC7M+
vQKNpy3Tk+q3L04b/JB8jXPNuNw2upjc3zb/dhIRAT3vJQdKEXU4iURVpGYcioN9DzY+emr76oTM
VXUatHjvfSPEyr5st5pwTor7ILYT7jkSRNQvN3IE7mmAR2C3jz1eKLM+0WPD9uUEy6wH17KKnidc
n7y+cGFZioe9ZnKInwqzenl6x83qNYNuy7vkjbwmTd9Jfk5S2xUAGepfGDKQQeAVG0QNh4wv6rmY
LWLX86e0ENRayapiPrmySKLnTJ2n+I6ixWHCV2gc5RwRW/8Zhwl/RZwNY1tdihCF4RcH+ziNfkiK
pzg0lUxcTeF4ubgvUEOKueoZrJ7VYMU0E7/GUMO1UfwfK3YvMJgugIbE6+Y5A8YEN5ZQCO7/CUGw
PWPGMY36Kx0d+/fT+mwBccAPvCazzpXn33ExrZZoYgbShvxj0i5g1O4S/4NqDDaqAWRkyAMYwEFB
HuBdVWyb3RsJydf2ueWDaaEGo0ZYxPzwz8H6bycgeRm8MZwD0brHDo68Fckser63FcmJsJsZi6uA
3rltg7LQMUsSL4Spx+o9fXgaV8BYsegSlDWeVwg78+cRde5ZRutKnKjtVFoJn+0BAzRhzE2ZfMQ7
GLkQsTMo5Ik0wgdZuG+gpBYhnD4WqqT4Q6AxxGATNF7AMhFODmr0m601oKRpwFGAkyRQzccWQVTF
gRZGaSqanJTpopXMqsWETeh9qHOUxtghDH+xLtWWzGYmPUTdyQKApfCRkLAtXDPo2QOax1/EMTGi
WBpzMohD368xSZAmxa4/788NUG/9ubzqz0Gt1agg0lvEbEZfFJvqD5FJwbqiZnt6Tw+ixw7dLd88
08UmnP68x/ITMKmWZFuOmr9vJJb5qWLiEkn+Y5y9g2fsfNrt60fPdtRXV0161pWNXo4T7DaL0c9c
18i+o23hZNkpUYY17CBkhO+XTIECc0sm/HOhDD/9SdZCwNhlWEJU4wEaiGbYIW+ELW48RqH6A7/6
ALyu9wlj2PHUWtpC0+amaSWKjeOYUOJrra4lQ6NFPW9x8Vh+OYFwbcp2LyC65cbAXVxeNoUnEUlR
O71N5GL4Q+mBURZ2ddLkdd+nr91Xc0V+icweM598cuNW0epnLckzCBnQwx+QjjevY8mBngmO+iex
m8KqkQVHcx7C+ptRiHCawdYDSN8TgSrkw45aiFXmGFIEtxVqhmqRHxsAd0hR4OgTeW0aT4QOfOmQ
WoEf9oRXBrdi9awRNsa8xBr4yrwXfs9xXxAGtRUe90sUDgyIDz1gtG+ESI05gtmyQ80+7hglUKo1
zv2PoJk6727Zb+1SWubvoGFy1cxJyCV9/bhNms+Q6Pd7uWa6bqWJhpnRZ6jhsYYGKka+nVfG21s7
TPsTyQgzPg5CNfG2BcbxGOeM5MxQfq5VLSi79aAddl87pZmPxcLDfstLY2APcGr+BG90TRHZwBaR
riv0upy51fOkh+XuxdgUxBt6N4cEzwzDlbF4dB/HQj99JDF6N3EMi+3s9K6HzMjwe8BxAzfLBzAL
v/5N4Vnq5bSmla2OpWT8PCuURI/tQJ793j5Zktafl33Mcdf/FBR/WLQgAja8S0uVzrUayPd1+VkT
dWNYksro+xmpxVS/j+qbi7zkjbmFfEI+M+vGD5zFvlt+L+J1i3Um825KonLzidd8Ut6GQg8Y+zV9
YZCrVtPHwGnv09wcPnHewW+idgoIxi0MUJhAH4hdmSXB5EEPo4L+bXdQh/C9ko9J4yf9oI/a4Wsi
3ibtQOTHUL0HXMBV/67jvk8oYX9lOcYmo99nBJOj/tMG88d3/kbhve+8431RDu/yLsPzhzaEZLfY
oqpYGdyYM3wm3HqT6e93XO813HVXL6ZOudv0J3I7f6szsFBxOUW6Rge7hxZp4dTxqNTHJqMp8Ijg
oWurMO0f4m1AJo7Vy7npQU1oUi0AKFDavk+nO2s8dPvEhnGrXl+PiYJu3vl3TG+7+DaMv36lTG5r
UuJKH917i/fNyusgvuTbb+mIgQ6y2h4ttMv9+ICGekCeUA3SUcqWx6Mw+UwoQ2gcLR/0/ReDeXZi
JH+5Hc0P2uSgJnurGFnnErTuCKKUYi6JExChMgafHP4dFEC0quCyNrZC6g7Z7XgzXNgT+Rm+3sN+
vqHZ29CfAnwskNvTx/ezRJ/12ks9hLL5mBVSw0P0Kqbs6CeRALImPPix9rMTny1sMCPibZ97aBeB
3Kn3gwvrj/JqXru3ly3/FT1bRif1OMhG6hPvyWezfP6GP6ZfdzeTxq0MqJ5bhErKO3UuOYNrgKNI
XoW4FIH0mKVuNldr/xv+aLaaS0NyP7SckFURftkfZVxgoMUFv1t3XKNRHQwynXkbRph9Ghl+7HEV
HvMX/ohG0Pc+myaQSY5JUi9vlP6u1RXLL2p8UgOvt35DgYADCe0RgqNp84gWWWOYUrWlo/MJT9DT
D+mWLC+iY7X+hdX0fqnonZPL1QQ8oS2ANwLSrPhMchb07QHzm4+Ng3Ws2iXBPbP9FvqeahPJ8eFB
syFXrCpzBjRUTQs36s5Er8ki/nJs8/vz2i4Qkch3/RXPvTAxneWmpxGb6HkCR9vtCStUZISV2x/U
NGL1G4UyvOGQyKN1bPUXKNlWgridWEyNxs0+iXASXLwdjtTFEnPvJXp20OPyPkdPvXF7oI/eEe0K
WTQ0jAWc4M/MWBuY2JHM8q4UVz3wlnjdx6b+u4XP6MdgQ5z7+rR2lZ0ZKrvnFp4nNqa4vW7p7s++
uKfdFsXxXwbWD7rACD7X31XZfZk9rrTwxg3hUpjWuALuJXPxLI41csV1/mcugc++VviFIogK+7/C
P7ACdQkg5PrrLHjQssioETb0EIBB5kvOIJtaumGbhp2ZrpZBdhS/IHEriaO3TgcTGYlOFdqwONbI
47lf/CBXOEIkDQ3Wc3XldrRCd8PiZ0Cacf8/pf0irbcVxdJLO0XfErBlaWsMie6I6cC7s1V2BaXZ
z36adg3BUXHkEuKkXZKsQUHjwThLDiz8e8Hio4va2Pl7COnwh51kPWJZDH4YHw8AAtHuQJu8cjpW
AgoZid01VvqzuV4sm47nZR5Su/xE2kOf1pKQ9kSoBYgW3D7V+mD+xOqqHN42TEBdd1hmAxaYIF1a
BLWuZ6mS9dW94mCgqHtSEVxkGbDSmJ27qnAlh+kNdRHHopoZDv6Kf5xe8V720xNOjimn3qrYJxzw
dws4GcJK1IHfzMZx48cYEBvLgZUWFmUi32nBlXUWSC/UheCOwhdGdrSzjKeNPa5DhCrhpG4hB6bI
h/2sFqkk2SmICCgDAPK/ymM4X7DU5QN//R1lkGM8nd+7sOKVVQu95s+l51bqDJIy1VZuTvy2haob
uwQpabgiIJs7sXNaBIajdpPndvOH2nMqWyb+sT4K0MpOI0cFcMLwELAWGHMUB2HyAps980iotYn1
fll6pHp0B7KQf2P/yTRDXlZv0y6fJEeHdoNUnnGRjm8NhWqxWwi85rEkjl4AwBNCeeKvbpV/Fc9x
oPohPHH7sEUP5CWbN17zCRbSnCo036U9a3Cp9znWM7DWdQsBIhXhC91Cfqj8AwnDvo/43HrKX29Y
NpGl0ZfsWfWSmV9uZzf7h6QMQ3vDIrvVefVl55NmAtybanDobAQ28Svhlq2L/ffSvxYAbldaRF5P
11GLfggm+OWGT/45UZ411vOanPIp3tKd1br4NA0sxHok4Hgf+/1DU9tGsobD5a5YbzxnT70dEscK
ahOlze//fQFF7wmuluUbW+zCtnKAfcqoBBP48N3QHQkACJrGlYOckY40MHpGjLMQL/a53t+Q1aJc
uqDicFNFnNAPXD8utLSNkaCVtuVZ+3ELqhO3HWowN4hb0i2o9ngHK9lnTQ2oprmoBJN2kZ64Ha9T
i9gWWTWlTCsi2y23uah4t7pFbYs2pwHRhTwbSE8fIKSlMcra0JIzkCiRnHSHIOKOO8ovPXo2lryO
txWwiTVNER2Rv5V50mMrI6LxlreslDeD8HhrbH/e/RiHzUafIR28vc2MvTaRKJxe68zXI5ppafD4
+y4NyMS/kHKZlL3bSMA9AmXPGoq6BZ9cVHfKgk+ZnuoztmCH+zo9EHRUCjoCHLRvUoenU8XDL6JT
T6KVQ0YRY0kZcyZN+rwnfu3b5eNAla9s3sF3XR96KGUA+zjQS74dWOMIhsxA0rDAlL8UQDYXYQmT
zASu/E8rS9rS/mv/RFv4BhVA9WP2xYWHFyfkAlCAIAIRps0jd5FedlUO8x3CERx2FYUAIYtOwOnV
WSoybgB758hEdITh17YIc5pwaC6gmnx9/b3DfX/3CRMEkjlgoHAX8/JkFqhywrBSWBVhfKw5niA2
BSUk6r+U0Zm5j30UdbvEQgejQ+sOc3GY4E/3Q0OangoNpXj8fjkoJ3H680XNDCkfywyuVSvpUabZ
La0xuE0fm3xQ0L0/1u/ryAPEi4QmVxdb/P7/v5I2xCSMxawmTYvH5s9u+zZf8yQDptFf8UID0oS+
fd818F0OGr7c1Va23z665OQgErAfhoZIGf17FBGbr+930lOr59z3PaTFCyshM/2J44gv9IwWj4j+
X3megRZFH/uIRJiBzhdZxG9o/oL64Rl5YDb0WKTFvX+V6KtWyHLMZaz/8AaWpgYaduJuclzSGYXE
RW66ra6Q8L+0ag90ZGDFy/BCEO5ix3YLxK4QaB9IrigQ0c0EWIubBXFIAV3ViQNLRvhNtWIGP8jE
4LqVTO7tyKhnHFXvfNLWB7UaJxLyJdUeTQEp+izqp1uBkc3s2vRRtki0YVMKnZcaOoBsE5uRSpNh
y8dOg/raLD4ifVAtqt3PZUOiawPxkc7WG8muYcWuZtOVlrbgT+0CCvVUM0hGAk+3yZDY5iklfWob
L4QSHJIogsA3d3rs9p5Ns+0OPK6yVRZAauudw3GT/zHY6DbqSattOlekJiZNqlbIfNEtVmm3sUfl
iBbaIyTyal7LWNvuE1tim1MP4eAxhxzJC3Gok0Xg4rSD7cA+SsleYM2h+LoWR9YhuSZR1tqar6It
p7jZLtv9hF38VVg+3vv2Rxp+tje0Czi1sgWaJM9pjXq/YX9/QW6cBI6+tgb3Icy8Mh1/e8Pvki/Z
pbAvzJfDR+KG0kLgmOk0rrBNOR6XTonJxWNEqMhlB1nS2rTQyOouZJyUGUSKmGCBpQYDTclKIpIH
1zWH4hQC/4eQw49DC77/gRYKscBkYMD9GL8gcN7wJSKSM5xkfPnX391daTNYVcO/gQNQwZ/fRdS3
6quR8OwWqixxbTWMbDbNITuUG2KudOK6oupANCaJoBvTCf7hY07Jn7C1I9B9oOE8edeAzcwOTECI
9FKojUmeCEcvzXpyeP47dGGUMyNlKhCWSw5JDCjFvC3ffGm45qkDC4PrvnwAn6fGWemYiZSXx+W9
fV1py9IyVtzPFpysp1z66+5C0vC58mC6byvOv2r777DhbB/QASJQvbYWzSwyAhUyyx9BC/WdGCW5
zs4ZFZKlAJRvhYCiHtvvgPDIUing5OJZQ/gGiPF0yHIKdGAIl8TotXLurYitTF7o+ZLX8Ja5Hd8T
uXyj2QY1JL1VdNHBMTMElGkUON9TGgxa+xM7SFroNQpIYhL4XLFKswOyG+nO+Ot8TBT4GDBBmy2S
mGuk1pJ/alEISF1+lLwcotvmmJMmI8LmP/clykjH9lgf231/ZS4HdPh0ytlbyCfQDtqWdu2JdZAG
vW0/ID5+DjHBeSNt+MiUTLgikOK/1uZMjaTDN2zQmz5/Qy4ly7eIikWCw8XlEZIMctXI1MmKjTNF
Ahcyvf7+ndd4ayzvQ/cb5juKazYSx0yOTPXTbtB0U3ZkI8mRgNbCHj+nJ77fLsRVSYW0CNvtdRXd
12l+vl3K1WvyXeIqyZQKHgKKShoyGhjacfBH1b8ubYVGX+pTb2bPET2y35VbwtslKkqb9EqZposb
2kiUZv1LGn0BbEOjP7N9SFZgLCDZeckPP9KSEw/SWCIg6nOb1IFZC7ilak3KiX7rtli/g9eqoN08
OJe76kqxQr801OcKRRUyzbRViCGcnCyL3qXdPf9wzkJ7sQ7qde9coeVGAYwbg0gBbK4H1BrjzNv8
XKnheTKUp6rtD9qIcHcYnBG+r7bVEULH8kUvCraGYQt2UrdgLedChpCM/bUdBKRiyBfS/mIohH2a
KTLm/hpXCK46mQkzIrwt9uxMgl7Z8jHJXNOIKm8cn8tKSGC+BjMZeBsSDWCQGTeR8EWEQOXyPhlY
46a+OeeZXsA8a1S5GAaFzf7m0aWQDiIP/ImrK6boTzEsJxm/zyqAAVqIkLJ4fTY47TBK2mLV34J5
nmU7gfRsHRt1TWY1h8YB3f+61vsE3dGIAw8YxoyiIIz35bybP1fMwgN+nhkqvYN6XKw1Ktx3cA/5
aBoMC3XmEu4KuEwJeIHP0AfxjC9m4UvzJii9DG/aGAw3vu3A5tLlgBkt1rd0Dm5r2Hn0ttz+Cklr
LycwvJgkyct61y0wd/f53ObBWInFf8zXt7U2v10Y6nJdfzYTJUpBM+yJqplYkhr2h1V35Gy+/5XT
2OudW8/gKZMlZavQ6yKzflPummIlv1phu1IPJmwQEVdYl+xAU9QkdE4oU14JB7Q4jQqqLgIDo3Lk
gvZ85JuEa82if6Hk4bU4m1h68Ltf+KtKiC+KSQ3mG+LUJ0GQxBj48fcPBbgnn9QHyJUjWCT6En26
FzTeb3Y5sDnOKTMQfms4T3P7OXpimwBjlKhH8y36vkgGRMnFGFXamUG1YsY7ji+Sj87xysASKXf6
3nujXVl++VleagdjLfsVS0EN39tyQQeTAozW8gbSJsZL5ubuDc6f7XfOGHzZ7qSwdGmJghY3Rgg5
guywmhlJJMIn6aQBoHpfQUY+9WAMgOCK9DUuTqDwoahEkltsjFM8y/b1QvEoqB9rBff6wU6d4u++
KnyqfzLW276jrYF+2/t4298vZOQ8VL+Sr8W7wRnLeQZTHN2fLYpibB5p3o6SLQAXELhYkcDnvLuM
bZA0e/tfrI6CXoQFe/iZooiwf0YPt3a04QOA6Uo69DhSGXD+DdU5hVe8uq/NgxjF3aNk2A+UgKL4
vf1ehQczPbJdveudUz/3gJrMCjdB5fIHE/GxNnBefSzSLXseCyEwNvCgMq/C2Ted4UjlFlE1EYiY
GP+55xR5uUt/V2xvHioJYbke7PAxXqlbzKQXnffeilbhlsb/QZ33YDfkXrZ+Hs35fd+PGnTy8jXq
d4RnoQgmMFsmuQ021SgnYCU3jv3Obda0L4wd5UDtmfPbmFpiMuCrB7bBP1qWCggFRGZHSMUhYdaH
JNSB5OnA9thAeoh4e1wxPoff8TVN5oxoonhJhj2pJgZ22j8YZ9fi+LuySfo7mngNIMuEsYdDb0bP
htSddK0lbI4b+544WjwUKe8roM1CEGU3aU/HKJ03wasbEgVpXtW3IempSU58c1R0N1O7R78E3ufp
G5FYJqSXCFf8yzBBFbxqtoxDecXe+J3ysRqZMybsGR1c/FUAXEXuk1MTCIu+gi3h3o7FAjQsGMF4
mh0Zp/tfN1n0hkZ49+EwBJJdrGjULGqcPhCe3N2XHKnbhKlxvQPXFOPAPC4miIEXE5IOMiLGn0QR
jZ5wNyRLoSm14mD9Lu9/OkxYngKTbeZs63Iz8IgMRKUN1ONxHLxm1P/Z+rMdQDTmfPVqr7/ogteE
A50O+JG74MjX/k4hptPEoqAhayHzW3xIXRXv7hoLNCN6K1IYQtAO9WYzbEXvlJSot+KYUdacXYOV
viEOUR3yi/4ob5fgPhAPMZe3v+cJBYrlPQQ6O1IY7cZBH/bW98ru9uGK0oR9H6Xrfa2s9LC4xpNu
x1RxzkkN8ZTZ7ffIsNqn0UehtTSi5JhOjtKiXqC/qGHsUw/pIPHrjl5aggC0SI97F85SPgqVXcrx
Xdjqw1EMiy46UwV5Ls9/6L6+HNpvHVuTShL5Z5oiNBFLW8W3ATVfqB65xfOzoAjlNDQJsSJVfNrR
tz/iqj72CGeTBNGcRMCeYcLg3B8NuwWvTEbOTftBO23FEUt1QhVBAAYCFgK9/Dembf8eBw2thJfV
/IHd/pxYWxyWxuLuIR1pFwtt+JuyM73+LrskR0Jnt6ehQjRYIi45fwVc6veV44YqnA3EHZ5wrdgh
8Y7uKQ1wZf1mfxPX+Bzsb47ubi+qnwni2WfaryRpvG9aqPHEu62NnTF5LPi8rDMSCMY1iH7QfUYu
4ZoeB3ya2cAjxVKrEVuvAPkgEhMaBRJshM+0IlpIc0gd94V6RdKaQPC4tAo29+a1UcjDejsyIE41
lka7KLa073EHuVAjpxM6oNr4ttanD/6Ph+r03wRSZ2hR4lffeOpUwum62oqv7mvhEV7xL9+pHD48
5WyGt/X3mvr6OHdpfo26aWxzWA0rLp/4Dzs0LeRwEevXKej+D1avqxx2QbnrBc+Zsn7O0oiWOfgN
HYRiHkIpg6P0mBtbwGJwE3FOnwrEG8jERQ6rItuoEAtA+MyfAargxNj3bOB8pyXymg3e19pQA+1F
t95/ICVLYjIvZvQwh33ecjt6zKtJ34FsbeH3POsAzyMPsHiMX+D1v+Dn0MO3kGtEcpFFgzAKiDbn
jX+ojknmneeU/X+terxVX1gfJqB9EU0eFbM77rdv5rralCWPtyZ8JRDVNFVI/fBlkrFaSiexxWwy
5NyamHMRhUHyomgFN81tR8UWCCWQOp08qECGswSTAEZ3LpahGapTrnBim+gtCyfJBuCDPsQuIkBg
FTumani3gRdAk609FT6u4uQOA3qu3WbqfzGue+Bm2sF56TnfI9Lj2FA4GRbsYM4gNGKLi6GVAP++
cZ0EAALu4kaUqLald1/AKvUpnJ2nr4XyGEOQKfmAR+o77E0+w3rP5BZj9C/ixACg4FmQ5WKQ8YHI
857dXJbB+L5XwBzFI3FsU+RArEH4Zyp4tpgeuoXzgCqeCw6Ko+HSirsvztkJfqmcnBMFhq+Bp+gL
tuoDUhFzlmAg9h7pHvSKYgJsZl1N4vXAraJsLj4poZ5yfAJlCsF3+BjLQQhGcST4LvcpWvZcMd2u
uGMD1NzFZ7nDT2X7jCE/gWNtPIynMZ98eIzN2BNYwC9Tn1SV3UHvaYhlZ7LM+cfHWp7qoQlE6hk0
I5l/7EZkIyBlJUIDovEqgFy255DpyZT7w73hACHbBLc7whrT0twb8p6QCafFRPqjQ+fCX2b9dHxe
2n2sZRot8G4hXTn0AaYvhkM4HPIvL3i92uHJptO5232LvAQKxX0ObsRRRp0jzGxuAOOFaacE11nB
/OgJuxQbPoiTClAZ+KYjzS4EeQu1Xgn/4MccxChCpQBhXBGnfOHMas4z982NSTHMvS1UmDykA0Ns
jBGdBZTjmRicA9kAAFa7yaR1sVXdlkPTkbCkz10AIKMMCKgBCabkeyl1ClTchtfnQo1gwk5uYGhw
8A6MsPKSdT8UBqDG6IU1t7kuBZuCtI7Ju1diHgsxbdiNcdWC6wbD2Y9B5GNgDkyzx3MMQl56AhkA
Rt2dPJUSI8RGlC12x7cW5nooTbYCYw94EJR3Oq9G8FlwiMWkC8ZKTv6He50Hbggbe9gDEX7vYXd6
A//vn56hERUgzuR5Ad3iw+AhXZKQpsv7pcAeMJ7E3m+M3zLEYGS44eC1buvWi85NZtoVgwZfvmbr
297Y4e0nfixZytd8kSxv/C+clQW1Ol+kfrP7IEyckRIKdnHBDRbsqtI1Q9Bw82obBzfSdTSG5/Xu
BjwJi8zFLWx9oCjRwFVcaYk7BYr6+rQ3Mn0Zzds0FB7Fvykefhb0ijrqOeYY/2lg/zUe4p+hEdxJ
KpHaGb+xt+czTIksI16SbhHam1CaK/ghsS/kxROiXzyyHsBUsK320J0AfQV6KkxIJZQA7zT35+vL
70xaxqNfBChxlK/VIVL88FUFlLAZGRbVpi0I4CqEANx5sWYGCQ9JEWKF2+e7gBBgD9dT5FldJPec
AOj8WQ668HZSlgNEXJaaG+LhpMCIzGamp/gaYrT6GlWLMiojrOfKiPHcc5NOv/MPxN9kg5g+LxMv
IY4MlRl1BzZw1Ub4GeIQDz8Br17AT5B7R537HWNDuCD8TssF3nac//jKel8CMK1EItNzuccvye08
AgZSBhlru/NeWP7isow39gu6PIuAzwc6xhUsSOmfaiz8lk0CBbOLkmklLKgRKyCkovveegpA6c6F
XOI+aJjUHh17qoKx4O7fHXkISxwEkbHE1bmPsClvj5/50gY3Vgkz0JSzlhMlzBeCDARRULidoZ0k
DzEchzGSTDpXvHpvhlt3pExkoO180trLyEbFIR7TNpHm2MIQvGpXZV28/dxhAKpNWRBhRqyTCEz0
IbwfJcEdc/o0fDgbkozbIgcxCAoLfW5KQ6inBGpUG1hMXP4+r84zLBDsGFUbIFBUixzSvIyE3AFD
FgzjFUh9NUbYcD1Dyf3xkZMxNxtwuvCDFJz30lWH8lGZNGiCa3thld7HAlmdIgyCCCj5MwGdo3jc
YBL/46AGAiL+Bmo7naZzCJQYauiOzkWUoeQUTuIxS5jgrMmjy1mFt3E2QxdgrFnb2P4gY/Tk7P+M
vqMeC/UB6xBGJ6bkMbboCJDK8FtTCLWD0W0NCon73Mzedi6ypDHvysX3ieCawSAVZsw9LAQZPMMw
qnjCzAfp5PR8CKLzHiH5G9RTHD7gpOkrYyOowA/qPXUIOnaMg81cC5S5jBN2spEIlNlWIPKQt/a+
yD8IWlcNufgH11wZ9jZ3X13JgXHAzzjIjrCjYKALnmozf8AlMf6qgBbB9/KAjCKYoJBOYJEigt8a
2KJ9yaHBjD9QVAfRUY+y5QPSTD1VMN3uh98FXtNwm95utjVXSmfDxz8kXgpFSoTd5qoFGF2e03Uq
BE54eziZiG8na3N13yY8Txmprh5013SNyHK6LrfNVVol/JkscsG9Q0nIE1jFD3rjWtBckVxYNlMh
EfO+W3H4XH8gAUAt8GAYw/DHKRkGNsyb4HtOPZUfkFBJ+Z0FY08OemMhxmNydU1ESHq+BI9XXjR4
dr0C8BlTcW2YH0LhyblOmPNupUALOA2m5aSedNOHnwOs7pNCqlBlM7883pYFFEOaiNBf+2MDMw7W
0D86n4hB0qznv/c93CVhnHnx8bf4LbRLf1nSdllC6AMWuJb3mqDx6f9x+Zi9qft/kUrd32Lnx6Q9
HTKYKzmTaROJRn4daegOLhU0JN6YaMLCnFygRPMYOGEcgdPmZIKDfrHLrpcY8dEOa3mVnVYhQTL7
cLR9EW7d43fpm17LGY1w0uQJDFFiEUujpwthGR0eeIWsLxWgdobRO/sEwpvpGn5/afIVUVSjcIqa
yBQ2ltKeUaG0z++jB1Sa+2ehA4j864RBTS8qNnemcxsUnYuNEr3/cAgfZqv35vOXr3Lauch/2R2Q
78N3/p03qzwwZs2qmhbTZvEdMzoUgRfPyt3DWSVjaGfbdC97rzVo2PwI8o9Qc/zsOiFnk11VoKsV
R4I0cWYC4din2NzlxyoZxvVMD7/X++IhMOcUPWj0bM0DcwH6qcnSODMyb89Jab9xhPYHZ3MO1GtK
Cu+BNzLOtwVDdvoUfY7V+9StN0JnYUCrEz3rmYarQDUc/pWoaZckyP0z9Y9rgEzEgY/BgihQ7hhD
07yG6zt5znjyqUlaWLp0igjMt4DAN38jkZWM1hyygZBNeYU56doNOD3gZ1pjP4jHKjOUnDRJhJw3
Hpa0luCvmS5Dbp/EyROiLX1+Fkv3SF8kcyQEwDrf6YJR9Pzd58UEiDAJLMNCXAqolqefaQM9VCHp
AvQjkkKH1AK9GyoB7KiBTJPUIR+C3RMP0BeC9N8LUfCZqWwlg/zsid0sgFi3nqqCwEPy1BsLcn6C
HApz37E41Go4jjAqtrDVh4NZOje9D/LwOHhVoxI+Yz5SOIleoLM5Eb2ETAsWJyBlY17tDCIcSNtg
sBkwvEXkQF4oYPnn771OlHnvJSjuN779wNnvt7ifFF9ZFszOQHdEho5Hhm34Glkxh18etWxkBe0f
ajdfyCada80qdndauihU5D4gWmjVBLA+hEbB1u8R43DaPQhs9GCjI7ugXmS0GWqe+NTjlXi9pbJ8
nPpLOLkiy8ijTGzSfoY/TR2lf2yRU4o66Ild2UKhRUeHVkH02iC4+e/rLmoj9kcbtad/e0javxun
2oAkzFaDE/CQaRwh3DCTN/jXzpoFs3d5ns56Ho05L5nJ284jb0x8PUyPuFFNmx1d8hA8ZUgaR/r5
oAADUTRsIRvgMkGCTG/TEXSvgvLt6WcLwZv9AZNs3GLZevirIDB4p2P/QeToRcdR2aXkcAksXESF
hGxFJG61ibjEwDf8jucZeMXkMRd0kt/4AQvV/FO5zRwW814A2YqvGXS6t3kNQ9CYiPz1s4TcMP5Q
qMKqmvTISG42vCb3No0XFd99T8yhhAFvTdrRjR4u8sr/6PvFcIzYGTbhIfzNKdPhOShgyiaI/agN
FFORVaE8QX7yRteUKOY0k86aoo0FH82YXhjSr950pTOEnjh5dxhCh7fj/wg7s+bEtTXb/pWKer6K
q76pqLoPauhB9MZ+UQBpS0JISAhQ8+trLOd92Mf7xM44J7LZaRuQltb6mvmNme2bSQfnBZ+6mTK2
tuJzcTAtafjCrJFG1iYi+eUVvBeBPPwa1irp2djEKJSUK2iHBoP8Fdc3AWSl+J0nEimGjgciWMTk
C1/JC0mKIAcSYWbkbtTweFThMBEalQQ8BLoBBUV+YBVcmS+6j2sQNQKUgEACIsMFGlLHByXl4EdH
gCLiRUGlIV5oDKhpmICKI0hANRpyHvZDUgdMrSDQSbOEXBpDC2x9WiA+wC1GjBNwGzQP52LGq+MN
YSc0LJkDxGBS58plJJFjqeAwyYcSX333CP1NfNylYTcD0MXcBIADDDxIyQLwWSQ1IiGV2CBsXA8Q
sweXOZPdE9hDgb0omLK6He0Vdsk2AYVzuG5JtrbR+oXElahyWBEsAYbj3dZvuA0SLHUTKBeMd99n
6ZorwWx4gu0OkJuJCekPYd7kPgbGRFDoYMBujCGnjFTAcMWAAeEp83IMC7OJrJ4ecEzLrzZE4cyP
QkdR3/IBjht4g1JHsVgpDyLHfCCxt1JGABlKCYRoNOXmCIhKCrmJIGRSMnyZgaW4TTpKI/WCajIR
wJ3I6wlBii2GEbBiqzO5fp2j7fWjlTphGr/Ht0ojduSVh46vY3ElT6+gmVLyW2echdd5x+CgNMQ/
JGAdMEmOrsGrwsfchtNCsrBm9Hgl1GZPglGCnMltjWXa4bLM12IKjTeyRagxZmccE9QyWCydr8vr
1p7D/5pIS3l4JRBqIIJxGJA/w5Uao++Z23igC9oH4daYsOOC+w6JtP9FZctFJchtE9mxSj59Ia2/
M5aMyIRqjyFKiCDJpj0RhjMmnha9BvaGx6oZp0QOKZg3452K39wcRkN+sfxF/Es5pvBepC9R7RK4
qytmMvSFKFE82GPc5ZvDqcNnn5CjnG80GrspdSBGtp8TwqjhfZBwWHQTPIh4Vze4JXcmxQFW8RXN
SJ06Y8A7nriZ5KITwFp4eIDtZlt6jGsA+dIo38egvCpgNPZnD3klgrIiiCdAiY4AHJh9EUgLE8yE
vZBoVHG2nW2wFjStRqLi4FAvkQjg+eiTC+tKmmELvCKsnxONLsz1ZUakBooL4ewM9lwQh/giDs3g
soVCwUIxSSNQaO3YGJi3ZdzQ5/6HYrL2siTdgIfXDWVs3m18dYiS5zFgDYLUtbmQZgSDrBNy0XG6
wXuT6hjpCs8FM4eDdlyO9ZX4Dm1zmYmr1VE9gYY4baZZKG5qimXM0xV23+j1/H7QMPFBbD+pYKvw
rrmVMjVMgDkjhgPYQJH7vkfgyqvTqhYfXSTDbCJm4IwuQ2n8EKubcgZ74TCBBWIxU38baYxe4lbB
oP5lmIWibsGQBXvD3aPoK/lRkECeq0eAsfiCWlTrvBsUhQt/E31W9GMTix1MTHByn3z8HHnZFzsa
oB1AS8aAf18+2ZNUwJ8IIt2ccg3j/2Knm+AiCpeB4IH7/KSexYPIXHS1EKv8LoaYroGIxqWp+JXb
82ajEXo3CYCVd8xyWLw18LRkZ70jrLBoKNGbXbLQuYTEvIOEfMp4p2+5EmC95lTePIfvu02zN5MS
SvKRkzNn3MPI21DUHhMp+mjiRipFKNB6bMniwkqjDlYTo8dQcO7jG95P0RimFmPV5C4MrGqHBwXK
9IgnKPQz8DcUu/spA2JTUp59yW3LmYtmYGFhMbBTbvUJYsh0JBrr7dRYWwsO+mGB31g2KpbWQNB6
8KleEAIjQNHORF/fCMc+RN+VMlI5uzHumiCTYqfSYV1dtumiH+AvCKLgtpDI2pSDSidhL20awqNq
HUFGbL4uKLG/RF4qzAk3VNa+dLCQFYlW9QXuxBYkFICQUE60IJlFOx3/tAcN8QOv+Xq6+3rSLmue
oMpwlY00FX99ToA7zMnGJukercjAIuQSiz/aXWkIkghnb+xtVAFJ9k7WDIPXTvZK8qGTM/ZiNnfh
VXcLuPugZnjOvqfyjI2A4Un4JdEJdXgNsVuXLBl51Q3FK8kcIOiXOFrKbbwmnQQxwKw10Haev2Sm
bJyRMxLACAK9FR/qoyXpJp1biCROhJnWL4I/aFlbe5181lOb+EHk2AmaMRLu+1nbyKvsSwn1DxEv
K8sIeweBaH6xNhkwDxRonOLqCXCMgk+S+SEuR7fOObfMdUX674wU/D1BoE6AuDFnnx1tVrS4xBWo
mgx1kUiWy9+ZcAVtLppkVNNACwhjrm1Gnv8EkvgYP4GmCWoZX8zs9WUpo5MVJLsHG5HIz+GtfSlX
LwKJYW2INnhFc3jZShv8nUQIfPuiDsHLRvP+AE4Kz06dmfxiafPGBEbtuuX6XajYHBnJOTsb8ngA
cJGgqAqwDhna3b/txatIGymEckcRweLg4VCj0ULhgUK/2F5Lht65a/3G4vYXUEX7TUJCEHeu4HP0
4A45DcXCYEoxFMvHmqVvAj9k7+RFQ16iLA1CVPHdUXAbMQdkbHFFbuGqAU9700Gk5Sd9AUdfX9xO
MqJC1EtLLvaDZFZCfX5KdmnkI5d70y4uPsUG0JXW2Tsv4Hdjo1j3RKiRZ+k+ee9157zHG/5Q7P7/
b90JUegmyXxpKdCVZMxLquPc8uYU+5iF8XW4RIFiYSaVTYwmUMAhRz7ckXfFIV8zJVnIN90pHRS7
7hTD+UZ4fZLemW6G/dL7xVC+jdKNfErAuutiSoVXT8P7ZxZmoXzKwxZBOvZPH5eV/nadPOYcOIA7
b5s8zKjV629Z2CNqD4sPuKjzx+dldV3ppwg8xoCYQ5A4s6erTkU+YGLpSbGXhks1I9UgTysB2NAQ
nNPTYDu3d/xtYlEeZAhpmywQQ2xrWhZU/GkOQWgmJgTuyUjvDSSWPXtMcf0iC7aGd+Qi+sBevEgV
c3I/c83BTwYoLUHnLKiwU4J9DYGBCp/h8X1vh9d9jB5IKB+sub7pAY9RUaYtR/o8uu9FydJEYbA0
zzaT7A4NCjJaAKWAR4Unu9+QyDMmRSpCudHbP3msRVAtg6690ZnmzBWA3Ifj5vRBKaYBs9m/mC5h
vwARtmr9GN7bfWCuwNOgNnfCbJEsmWyFMEpNnc8geJbVXgHCcDsK8iNrfXwBvXaFRov13rCgrPxd
zwbDyufjyIJ3CPbHBkHQfv8OkgBQ3A2n4Dhgh6fSBKlu/wDQ0UIZZVqLR1IQHdXJDR5lNK95vgDO
xezqv0teEnvFnfINLOTPC67yzy8AoKsERKXq330uNRTHGLAlGULwwNBOREMWCLx4xM8h8pQ4K2SQ
ljnniDE0hsjxBoJbJLowKo+5RuTQH6JVvIbAyD5xWQpUBzSzIPoC8xkIEKrOgScT1UTEtxFnsOZr
UxA6AwVWG15484wRJ6am+blZoEAS6wc6fqnCV8oe5yvn3M8QOBnrav4Iy8wbMy3wgodmnaqJui/C
bKfTE7bW9Wf/1r49AGG8Jugl58ZcZbTqdkDIVXxpK3tTfuEmO1M3KOGrgwFf7YogFQQRHiPIm287
fWlunXW+YzaA+a51yzgGoBAKlNuK97QBo7imKM2CrwC3Frvkkz18RQyCKCBx651xgso20ehKpzvR
m47eM4peO3N5RSeiLKS9OcsP1OMZZED1cZ0mbzf0Kmt+6d7NfpTAi+w8LYTezOGQzMqDxq/M3K51
tnVsRzhWdHGwGFQCkx1tpyXx6MlcO8sqtGkNtxB0SU/R1s2+v05dVJzPMKQ5lvVF+w7z7Hj5FU/h
pexx9xw7G3Bj7IsqUWrNdkJFTj3lYI/bnZ5ABe/G6Xs3o3W/5LGkIKqE6gr+dHn3G6ZKzvwxO6ZH
GWX1WTvj+ld/tQeI0YxIKgqznH5G7psHPD1XQE1GKB4ggrVQHYqTXQSl98P9AF13d6eIK4bMa/Z6
bauM2yXhLXNUa8Ix8fbEmxe/phAuM9RizcUTXGNKr2Sy0iCHRYPPMCwzbXn77vcB5ofrCxb4PjD4
TyqLT13kdANEp44LRGNl1yJEpsj28MhOfcTjY84ZikAUp/wrNaaSWEcwbKFJzkkYaAYL7pbozPPT
APhFLOkr8S6EF1RCkqgbu1heScBoX7MusCgTp4vLWJ6gNyYtrIYa4VS+4GDNOU5LKgw9NflkLpEn
ctDP4knD2WyF2RHHi0WxhS5GAY0wbE9aHN72VL7Hd6YwRyJ+EdkcR+VWD2Ab8YSlCwV/zo64AH3w
5veJpo2JXalT8UTOyHin8EVJn4fsEgIHroRkR6vLVg049LkZBoDMaFUO7uN29mJEDsatNNBpAxMZ
8F3yWlx5lgAo6fxNHJjOr/zEfcBDnW0a8OZWgO7iHEiQOHY5rLfyqH6DEkjAQGF+XXOFGECdkCSR
lArDTYLCGz0qpA5jfc66Qb9DwF9C7WRYfVqQvNRfGUzAnPSfJH4gr4kFZxqBDUMfmFpH7HjSuVo8
QmdQLxpq8vnxDvTHwoo5X9HFwPC2RoMuQJmAFgDG8PGW8fS6RIV94cKC4gQrix5okjB88kUnQgsh
nxOoGIyubdivt0D8oPwdehRSMP+iFdEMNwiZURixok1PGcXzjoHoG3SwapGvRX+AAnSEo6wYvAe+
nhPKOZvooz/HR9EFiffiqQalwBnz4AmHynxwRiI0kbmAIi0R7Y92eYNz2C6JhsL+wB6/EiENAQrr
MBNTTXRQLD6voMHdOKKyRY0OELS4R1Y2vczoT3HHTMoGNJipYIntnJRoJe6MILVpPIHR3DnYnDQN
5GcwIqN492D7zKBG5pMbjLEXJYWnMlSkIKfgTlBAy9Ok0ldPpXfB43fG9al7S2kRa8uW8BeeIz/f
mokntoWIRk2QZ5VuK6gTHl7nF03yX2R7a4t5hu+tqzrZC0h8BEHh5dMZA9sjvTuxFTFVAg+btu9n
vPkuiBLtSO8ZERQsQwpeJxr5n3gU7ahRUhYhSKKYR7NzTH+PjoY21te0BKjZ8X590jm6NPaa6N7D
8WByFXy7oTn82qgwo70VURilAuIxEDQEWEhBMxsb+GRF4PRGKPXYETihc4E+LqIigqcdY52PXcub
5G8vKm+EQNBzYbUTKd18zaDWrpc8Qh1MAqxcHnPmS/FjbMG2F4GodJpTvm26YW4UxjzHR1CuXiDf
HwRl97leE4hRjAqLFVheih92kMMktxdgBJfI++l7inZ0wieWZhJdz2jdkJFKFAOILd+JLkHTS2Oy
UWqK4f3mfaVhhpKbGJMm0btgoT9POCZvCCO5uoSromVjCmfLZEcHx16krwG+ZKJxft3hD8yVBpJ4
AQSBSRRGnpSmrXEVcI5N0PpwPQgdLyvBAil3D5M3f/34JvU3g8tHHtLT5Xiy0Ce81tG0RAkmNKk2
0ucxLsYzZuhaIPz2jPEaIshq1iDdiMJsi8aJ+jATgNtkqQ/ZDdhZKK54hM04dKIwgFG/1iZoY2Hw
y7MLQ9CUrWmrlosShRWaJ5rsOXUqbCUoLVWDO1dDHmW8IcTVBKEFsV81PgIbxFCAZ4ZtuqevR/lh
KS4c9wgIvagCvihwJZ9WiN6Sg5BWOIdMM4vfnTFmY0DrkKfsv8sMO7GfKxQQ+nehM7gSCdej+Ajn
lPZEMdTEvVwY7KJk/MzgwyqHjozYgCf9u6REh4NCLCuVI40ujUQxlOR1SwKiAzSnxklNiSON6gh9
ZR80JUnCk43iRheGLij1bFrbwJUpv9EVTRdPCtMsF6pndKIDicK1cFioeUBqsPBs50SGlajsUEuu
sBZpqJo2aFmzsSMUHFSIqH9xasG7IC0UUSPYFzYXaSSvDBK2el8f6QUzajIDBYW5UUXnWCB5s6Aj
g0nDfkmRbJQfsTugG82pH4qimhXCBGf3g7sKEhTWJ9NwRKkyIDLctQ8UGM6E1IxrIKI9WiG/cRLY
Hk4XxdDOXKDeOeEttPu9KXZMriEE/elzRKeLDhi05HcAvKOKP8HaWlWkw/mezm9InqhR9xQRcTFr
hi20Y0jMPg12igDRx3OirisWg3YoiIr7gxTSDCd+YkunEVCLYs9YfBXFHzIBe9LPgOfjBy4O7IZ5
WviiNT1nNCz0jYvNZfOCDtfNtVk6UuDLd18k0YeejvSLNqV2wHnjFpB8890dg1XZUTlT554+niQe
7ZJInrCNot8M5ArrQ6zSHmELpUFGManiifdJFecb3wa9AX+JO9VHriJ9rFKU42YA8EGVflcYAEc2
1BBN+uWsJD4DGziyn8dYO5gk2gVlJnuFkTnf/V1dXFVTVhAZfxU8uaXRMKc+E4kEg6/uOGSIASeZ
WwWCcURDfsv7X6g4ehCsQAN8UqDisOTn1nsVHjIxJxEHLvXcMIurqZxtYo9+LAfkDdALqXau20N7
sNDMThSiSYPWP/qCg/x13eKDZhySZUMghODgKEQAQMP3Ov2QO4JtKaT2tG0oVEk0LoaydxclBaq6
65qCVbp2KENwWB9E/euGEXk2bQmsRMEsXctfoKm5ZcmSGhZwYYodBxM1MFM4SASSLSvPOafrhsDZ
XvWC6G6u7mRNJs9ERzjQsk4heNJx3ue8MdnGso76+zFeGFiBP6B6dpOGlA6JK88j1SghvfBkj0BR
ph9ypa9VwTV2zkR4x8uyWshfOfYv1Ve6V8KCS2bOlYPgyvcHGZL4lZ4RfCqaPJRg+OD1F++Ix2hU
nSSeSo3HiaBoT3VrJCr51MWwNxAcKnVy2VrcFz7x0ESaIBagFNqTjvsEcnkqqG4Zx77mP4G0ZyNk
8KvuSzw6PIXEtsQeFzjMoj6D7A5pJNEuCG1RPRLXxfyO7kmXP0R4KpQ46Zo4cEBaQfnUgve3t7GO
8QtOXpG7arAGaX1QK7qtU4QjN0ra1JKnRL8L48xLxouXuOM8cxqR2AjXnGgoQmLW34qx7hEe1IQx
0HQQW9RzZXQNX6fbvD/Vu3KTjarJZQP6j2bgaxIPkYAbi2x3o9p1DTMwdCo0Nur7NcXVFHKkBdJb
2uDIRoBGNTTHygVEJrWQFcNJGDtq3w+scQBl8wGXq/UsIqNvsCvkQlpycErp5tFV1YGoE4hTu3i6
Xz37MQGvaDqSZ6VHhTEg+olSyNIapLtu2cO/7RelJRCTIfK9icmYSTWnoSmo7rDNQ6rzoiskyjQO
OzdrihRK3Nn2u8LVrGSayzpDpwD0ANsn0waOqobAtOEszMctuuSUEgzkzaNO/eNyvBxR44I5IxFL
fKLU5uv3/cXZ5Il/kU1UyQNwljbKuZxdx6ImRxRbffELlbuv21f0QYhvgdAho4z5zVyxzFC25BF8
QDpO3w7mhNDp/u7gaHA/tGeN+mW7bEMRkDbogkQon8x40kisTIDXQhegQPKN1+RKbN7SjGY9bXsB
Em/DdomlAUI9Gez1c+q8N0hYik/pvXsT1fWGMCZaO+8meggqXymH4eVDfhMVsOSDFsfm3nr5Jg8v
Hxf+SuGNcOeTGAnyBikgoSWBKEEOv4rIlCagRFnwAjQbVfx1J70LAdqV4hbXbkFndkdzHnEMNWqE
V93Q2oiDXYHP3YeidOxsSdZxm9KxgcE0nIeYPIL6N5Bx9hIt5JwQ+UbKtuTwXD/YiA00SLf9d6bw
bXNx2+PSJArme/IM9AVCy+SQdJfkx8pZbNEV+5BI55g0BCDdcQl5NNjcWWSjbg0FmRj8KTqSYTIW
R0qCNKHnIjZsU2xaR4HABx1VYlVSws3/ljadc84OTEao6XxnJyLvotq/Fl0H2E8Li71JuBkovOMr
y7jyWD49tfBrQ7PFmeFTgR7u9uaINHNLfkxKR0jyZqNaU8gDnNED7wtpo51JgI+vWUt9uCXNVDhg
8wU+KENn0ACvFehkPE/2F0iC23ZYIVt5DbPzBXVvMhX1DUSS9K6RTEyrN2eZhcq7TeWCSq29pj0H
MgTBhajninpvM2kPEGV9qtXopTNGA9GSj8s5dROCaO1dW9ZvAMEcv3pDk2G8O+8WA8J0nSD+xmLS
U5RvPyUmPCiwYNTm0hDDVgOVGOpRfDWGNEEp4WA0vS5QN6RoVuEzr+5zVpdYn2QqrL+dsKvf4I70
+dhdV4iaboTGpBCrgjpstiEoz/gi/fS6gVWDdjbk/zmJA5SmZtCbjO8FsLQiFISgwjKvRDgteR0X
CeuCt9ec2Pr0nZJ83PgTYffKRH1MAnF6lYM8zMPXp/gSnoDV4xNp1bz4jsvNtx7ozwdIjaFOlkF8
vjEBvfdzG5eaBD2qMHjCN4PwhAXYDwqinftB1M5FGQY/Esb+yRS4VKQclDz4uFwtYWnE38rPOxkA
HwAkwRIDKwbe3V/KwKZNKPlvkhgxINERYloai5nIFb4vRh521HpJuVqRP4i3daNPyoehC/jaIVty
58wCoZN+E65c4l8QjWKdXUxeO30qytnkZELDQXf57UY+aPOPCii5zEO9yjBRrPCRYYbO78gunygY
rPkNiUiJwoA657CGj8oSpxGB8vdEZxQLsYypiGR0XRk7a8wO/AEQnoK5Tlu75VJdJh1Fc7HRIMMN
DcbjkkmJ8gKyFyLUbhx7iwX8PnZwDTw6ceVWdJuFZAQjBTrVHHdkvN2pQHYi+gOkdCdsVd7wuBqR
BaK5F3u/PNXfYkzV6S/T/RczGKIPe+FVUN4ipmdAQ8ikqOXqM33GckO0UZHBIWwLTMwS6KiSLLJr
7oTE1kQKnB5Q6oYqTfYX+l3kDCESFNQncRit2WPHxRxxG/1YoThA/4w5lUjThdga5F/4Qgq8EbYA
5KZTVDMkvFXYDosJo58TkzT4ufkGrdItoI6IVxv/0RMeT7y0oCB/Pvlq8CDlpBvzG/lgiYc87m4M
rjOuTXO4n3fjaNpS5he//v7zFbQyXzNSaD+I/ybmqcmrb6GQRPQBbAuGEwTuKNmLj1TQXUVtgZAu
ZfKCLA3tK0ZkC9L0efLBRyjocZCpP5nnFhpCfWbyFurQRPP45BOhk92Yo/uKxTV8fcReinJIzDG0
jFd0JxJJ0ZkRchmeeHEVxKdje8IEbee1wQtpHMcvyWU9K4P7CBWdT7c4eHJIR16DQBiIADUYFJSi
1jpU4PEj2MJSQwwY0y7pDgidpj2eaOlSQxzOTohoWehzEGpvamxl0L3OrtsS8YnoIPrYvGxR/tFb
KilGZN9KKTG1eXePTPdRGSWowavtirwaUc6gQgCNKS5v5OU+EPnTrv9+3O3AYb6k4dlo+J5ri/gM
NcYI6zECMFSv6PByPrswh2BMZCrGf1SyLjwXSJvYJUksKSGKRHIhkaQ+WfygfbnC6uwyYlCMGjnt
mQfvhuLi2EBPAflRGL/AFMdmjB5dTY8ekT/ZayMaWSs2VaRpooybT3/LDYTQwMTDCBUIa7bgWVZx
mHuQWmdL6gCUGORRuUOZsmh8rtcqDZG8ikM/bE7WUpiFMGoy12g28fMZIlAoD4Nw9DN3VIogat5h
ohOx4WR4G0SkzPgNUVVDvMcHJjIz0GXoq/ugHhVz1DCcSBJP8ZN8yBl3Lm5HvBCzIgUT1GwWaNbV
NcYOXD2T0SmFxoyYYRDyHerNA1EHQGTD6BfeOGO033wtb3Cb8Jq3tyeGEdxgPj5aMxQ0uCeQbsrU
AJFh0+lv2A6vBCMdo1PYqosgcceBKOrcpBwFfkjXXRf/ybfzbx7Vum3KjmmoDi7oqq3/MO3UIk1L
pVcNWcLFvJT/Wa4MJrv3AZZ4+FGX8A3+4GKv/M07/sdr/nAFz1/Z82mkD31rfmlv8rlavaaQKucc
mcghadb+53/83//33+f2v+LP2/K3L+t/FM98eUuLR/0//yl+2r+4tf54tR8+zppjd23f8QnlfTvF
Nm6C6uOfX0H90wf6YQirREnRyBYvcUd69wxu7gnphXvz1kvd1d3eY/ytcxP3q3H/cCn/dPd+uB9b
lpxdJYMXzgUq6k4L+Z8/2R9+vvHDnVgp1aytJX6+dJbfy6P1B0fhP104Q1zY83GdFjE3Uvk/0UOy
ulvOSsjd6ccpdbe4w0PLcx/ubCe8rzt39Qtn9n/+UDj1/n1JWI6maJqjaKry2/r7Ly9bqk5hqKoj
b7HTYjAVm6thtMMinfEcstFyE1FYQ0CmXgOqITG2TykJgvZ+0V2xd1FFAAC/pWMse1dzpJVuzxmx
vOXB0/LMj3sdIA2JOLpPFBnfC8b0Gzx7jb08Jd/ZJojjk4/q1Kz4KvMjPj3oTh7ouqmozqH5vFwm
2sHlJwTAR1kHCiyG3uEuARLqBdYHhL5vqICvXMgyJs0JkGCpl+bim0qa+pB5cmAOXgplEUoQND/b
fZI5AWOT3Qocu+zVhpdCDO+8+uqVjf+0RulzmFg+4/gAQQCGygcgKIICdFIVgdVRa6BY4xhfz/u5
S0DA0pWGEEkvHpjcx3Ng0BckAcW7AfonVk8Qc2T3BcqCd+KrLxfWVr28fzI7U7STP25ihiLW+b88
45ppKYojm5psmNrfdrE27mPN0sorpX2azpHuy51nqb8s4CgQLanlQVjBYRoh7/ECCGJKHGyh4M0x
UPeQay+f23JuE+shnoXnlQ9NMEbZ4HIfvaxhflkZ2jLShs9i1EWeiY8d57k1i7Wr+0hGZS+ghDfg
irAETyVTBR92j0t7jgwKsmlP67CpvT6UEv/1AJyAZlLGb3Fy0X3t4HD5oI7NBOvgEKNoutY+QwzF
Od3c76IRR2+vIcjl1CHxlvRA/orG1QF8CGUtpN5AFReYNuh98IrCLgp65VPnpGqDhkVRLVgdRh3E
HRKk/hEk7aDsBu2hQUtBCbsmMe9AtrSzXBtV982tgi07JO8iP9sziNFxydxH7FPomjfHrlxeKSOZ
vmN6KGFjYRs270Nyctc4g1oW6zSCwoYvSgslcXB5+Jo0UPflwYZSXg57XNi4A4As+7CIgyeiSKw+
N5L0EXWejD9rPmwyl+b7psSLMYHK698sH90+1oyohfq7nwGvHSpoUg9mRIUHOR16+zVzIWR/B+xW
DEayat6W/zKDlLioG7Wv6R0LW+axOTs1cgi/jdHVLDqah1TqKS0etDp4KH4Bc/brGXt65oMXAqP0
YDRmwo5qqLuK3jF6TsmjqPqCkji+Ymf6RUOT4bCNwmZFXRswQbm4hLkwPLcxNAgzaQLqSJ613QcE
gMYtH2uQnDE+cf2ie+BXoDMSNYT8Wb7Bjeu2aTSC4gDS1sj9aIN1A+xVtOiOoC4pOGNkG63cV+qg
QVPOsgNlaA7jxouWeBNByggLZPLLfFOzZqCRwIjAkAYzzwRq68CMBtIdqpq4N0i10rufSyM2B3xB
CIS2UIIum6sRJJRZa7ed9gAuPq+MNF4HpjUOAE4UdFpp/e9g2EATtfVAOlZzvRLxfox9Hvbth1yZ
RpscvV43UIopOFkNr2YVAiVuFMwmPb3WnNpLe8+fHuBguSjPfgAZh7QOel9OvsNd/oLhazAVTzXC
8i6tD1W6O2n7Qgqa8H71pHIv1/51mi0Biuhs27vHQkEl0AVoglQejVsIuxUYqrqMHyOEmo0HOQx4
lAwWC9QnIhH4T5EADCe993RcPBk27VqxeaR9i9mQ16Ch1yzTzKxB3IIIXRZsfpZr2sMm9xgPAoQl
fcSMCU1rnpIk6Ndp5pvggrYW/1L4KSvpxP4LtEeDvLu8sIDfr4rA5amVDwiiOTgE769AYszrLWGl
srAh/Nce1xVaaTdnwv++72KybTc6W6RSwCmg3nUD7fM5e97HLJb78Q5tcgE3Sx5DymADvoNt3UGa
hagBLxsnwt7lW4FoOahpZ/3RfGuufgaXcA5Kgz262YKiANklyxQzmiSAatTBJL0NoTXeavAmPkye
aJElCPoZQzFwZXWv8ZANLS6DCKRE4UMlBYeUfBYZ4vn7c91swZP2u38+p/V/t6urhiabpqyZsqr+
CKvuUvqQzM7IdvYH5c2LOtNIbXCuPVbkKAzArbPWLdUd/rU0CLFPA9VWBoDksCPRae2Z+PZsDVYP
bxlkzSE5QbaHzKQIiqr5cpkEey3KymULUxDn09Dm6CQB/7DSWeG48sJ4v382f4q41b/Fo5xVqmna
siNCEEv+EfOkLzU2XqqS7fLKkw5mh9iAyjStV0AgnCgRiTPk6jYZgO27jyD0jCkbUciJ3bofJBS3
mC2Do7lOLsE/X2/tb9GeeGcWB6llG6pty+Lf/xIWGY/Lq3vqNc4ln5aDLyr0wD6aJtDWRnfF1bl4
NC5/1dIwquFU5MA5eJzKL3a4MRBKrL+yKf1nY8tycxSXPgFt+4k6Kz4ZzKqsP0RxmvFv365t6aph
WbpmWz8CeyXKpJvRlfQCrq5ucwh6ybbrYPYPio8XNQR52mNiCghpFuGliXSLwTJzGlG6dnzrl6P7
jGNK1GULoC8XLzsRgyV1wK8xlzp2+/OLwREUCq89XqpAWV6+RHgFKhshA2NMUKgK7wHI+SCXHt22
pYy5nTwQjsgcCw7UENVvcQDLJmo/KrppxTwGGICBqg6lcyZ7fTzsAGjApmS3kSYS1GEZ85DcVxQ2
7zE6qxRnVpCmtesoXgmClnHMILt7NgQwjZDOVeNNX/rAMi/5vLiuIIPJsC139i/lAyKvQqXrZOSe
w/aCHuYjsqkSG+xaEGVUX1EDfDqYWzRTjzd+z+d2N4TdbDPGJI8obZtUpXWvo6sdg4AdYYygR6Mq
PbMwKyYM1K2GMCEKKkTqlkDwNJjfUsa5TmIgpMY5MtYpppNQV2TOFehP8xf2hYjYa8j6p6YdAAoF
NcFQ16rQh7E64LkFpGOw7dqw5sEhSUdoSCDWYgwgZ+W+Ln1jx6hLy37uNT0QoZjppJUpuWMMfPrO
6wpP1/0o9eX3dNK8l+vXzsTDOPOg8dxAcoCassfs2tJrlHwouHsxelYt83OSBc57SYAMQA9LC3Bk
eP3skkW3RJHKpjzrOCFHmeJJuk9+ingEtSoTVz2kVrdashqAmXfUTW0vaf3mOYQ4l6FgPrNJXr/0
bTy7oDXnHakPv/rM8cCTBHRVJgZniGDy3DYb/QTaC8ZQyk22PApaTuPVS2Nfqx77udQGcPdUlG+F
YCy+bNi53h3KruM6rI0PdgPC7vIavDLieMLuobVN4mEceaJ0+EZVWi+HOsN+NZhSD+2EFHTGQLDI
cfg6s+awTLFNX7nNbyiVL/DevfSsMhdMcHQZI6uWGDTFOUlFOGIWE5mhL3IP6OOUffx7TKcK3Al4
fbIIAR0ypy3skkkBJb3yGXrWFxcsoZllxhyMSjMkmK8u9l/G5CztjCMM9XhTeOauKYPMEt/1z5va
31NMsak5sm0qlm6r2ncx4i+bWh29HqZjJ9mOhtuvJiBzanKfx+pCo84nqnMhUqickvmYgpYWiLHN
bfMG+Pef34f2b7f9v7wP9V83V/1iSaYhXbId3QYo+V2Q/DIZWUdrQQP98suaYqMCKBZ41wUSrSsv
Yehev67H+Fe3LTASyHZPn93fPgvYGtVkHoSWOiiKKGn8z2/V+HnuWhp5lMWOamimIVv2j3M36fJX
nSWvZk2blwnYkdMNOuhayBiTAOMzwkTnLW9xhRk9myBeoextRh0FWeZSrifQqjq4VVCyKiPSeFfg
/Hi4jL76/RUxzJOomSGg18o+MNqj4lnaU2hiJNI+4+1AJfcmAkqFfo2Pok3cjQrn8Ok/f0BV/5Eu
/vyA4gL8ZU3EVn6zE7Nu1tFzlsqeYeKDVoGIIpOXXfi72jy7BPIB6mTjmxE+RoGEM97oBYimSgdd
9faH9/OHC+78KLM0jp7ZrwcXXDkIh1yi1qeHkItw9eVhDOMC3WiWBcwqotebl+p+vC0XbzSQTphk
YuM8smm2mD4l3rQc2+s/vDvtZ7nk9+WyeHY0zXYU88d6aO3GyQ3pwdsLy5d7wWnqRaxK9YFm385h
619oNuSn9GiD/7xZHtlBgFvwR3e8h9Uu0gH0Wbon71AOnxsm2SCE3tZ4B0WXaQMxMguggxLAjWQO
XtxsXrZ7BSWGHBmUAHSsE/E0fk0ZysJPjYEJ2c9WV8lL7UADNEPBYdP6T7w2H0aYo4/hxA5LJHcz
giRfGSXQNAvXvAwTBrSxSks2J+ShjGEJNNcKtxuCSGwCjAAI83MuUzp4v9C3rH7/FKTp1m3ygp+n
ncrTo/frwsMTbbh8BXD89Rlw8ZyZU7X0m9sY42Xm6XX3mc93GEMEahUUaARdFdtSOJ+2q72CkoEF
xkCscbOpGO2nr4jsxpVC+jzwrzhkyFoyD91MTXAqUUeQxspO8n8pcKPc3XWd+5KYtmf+BKgzB9Un
ZXt65s9JWvrUXMoVOi/EpfEGxtSYsGHCpMN9aP2S/JzLGjBaYk+/pFegjviGy3WaQqCnVdc2I9EG
DCIku9gNAFGhT/eBTtzlnPHhW9vuzV8y5MB0bkmcY7i1ERqkxhmzL0ycUBTIfMi/kIZR0V78Lh1I
fygWGj930J/L8MdTe5cp8OQpT23VEXq5LWBtBDwMaO+fTHMTcrlY/ATXh4cN6wnDUyA47zcsaifY
30rudXobL4ll7dnTX0bvj2L0sAYqcQ6k2C1Iehsng9Bib+LDMq36WYyAkApYBGnbBno1fWCqfABc
m32ceenpDw+ZLqLVnyUsse8qluIQe6s/Pp3RppZc5ynJDhLROCiurKRzjt4EU0xgJFACWldgJiJg
17yJ8BXW4BdvQr6vrhLat4b3sodKRSg00OJhVk4rKaCWRGElL6aPaqWCl7r7HP7X+n8JO5MtRbVt
DT8RYyA1XSoBaw2LsOPQiBAFQerCpz8feXv3NE5j7507MzICYbHWnP/8Cx/0KM2XmuAa2ph5oTna
TsIVe0G+JnghRJPI51XCFPuV+0ofNhopZ877LAujE3aXzDJiT7FtQ0UOtRZKz8eRTFuBzYQnHnwC
LIce7mPwujjAc0bpFjGO0h9MeFmLAcaVuIMSRQTCoGCY/hoBR0GekrbQuu81Zve4FGKw+zgWyLd0
t2w9DM1Jy9vgpkusB6lk9WtTIejbStCZ6czf9uSWEJx1y4ATcpfIlUfuP1ZJxxtIhkQ+A3vJsymW
kfGecp8MUd+gdPsp14+jsH9gj3GWfjGlF4lawEHTZ/egUyYhdvFYAsCAbKwIRIAH+m8uTuFDzbOR
zmpnPX+ACsgGiCHQcBeTOWZX2/QPz2Asu8VfvP8u+JbsBoVUNGQcF2EmIp1ug8fba7Gc5PPyoxS/
3ohfA4xiqs0YhNTOoTiI88bATfi7wyKNgKYEXYMmMzdt95nkabXVrCscIpevP6buo9j6wTbLDhbU
vd3ncwa5us1FGzgOahblWWVhCqluFBwhqLKZisHKIgtG9x9XGW3FkrwpNQ4y7fRhfAfGjfv4kxS9
eV6CCTid6dXFvofYm25r8X8cxxNDNsfq579WvyFOTF3UdNOY/L9eTn0YL7MbPq+9CqlnQtwo866w
dEhWQB6co2SslqmLWeYvxrOzN9FTgEuIncqfkR1Tk3P7CYBNnrmtXFF3WUhlXCVMtirJE17pQLEU
sRJCjbudjBTClfJy9BXInfQau0IOtXGCDxUEGq/6sonhHak94PyTkkrNMk8yrS7A/OoJwJS6nM7y
Zy3whdj0dY5Zuc8PwjAThs+wQehC5d3p3zqaoNYtxrJ2E3PS5a5I43DEbsD+HBgzM8vUYb0pZDXi
ar5rfvt9jrwU55s7N0HfscWNtwGnc9q3PPNMwWmgu10OyIEJZHZMLEE9KD0/RP9xqY+1cCpbu/9K
tkickm39m3vyTHSFn4yRJJMKCpinhwp7+r7zagoER+W2uCnpckfAuAcxTnRyb5wnrkWinYCYIXVB
BT1a9VClQ5neGGhhn7fRQI/cCWg/H48NyZH/HvCR1YBBhnKOGWqQXsgoCvYYUbrVUrum23/iVYSd
q0738HdRf/XfeJ/hfJCQhQE3G08vfxSb4cPr1Q4VcsCnE1bKXX9aIn+/IxmK+fe8ctEr7elx6EHR
fAyH54zaAqYymVaEvUebdMH+haDu+fLporyWLBaHzS4PRNI+RpRXuSfXHo0xs+3BTkBgVjxg6o4S
MlEGiQG/VAAANhUwejHAtlUhQQNLSMXjra9+BWb4yg/+9GwMjg6DQ3SrlIt1o8vsnbv6b0RgxezJ
gdEvJxFcc8Gp/N1VHEPUzANvMW+uxiwotu5MXwjJwuzxzi7e0xJs+hOfGqRBn4yKLP6Ijy2AU4Jf
XchasSR0Ba1NXLJDAfbGkoyRC1yvcdPtnYJhEHdpiyl4H7zgFQNQyHguElPbWHUyqqoQoTxHUxdm
3xzPawPCOiANh817GDFsFhGwMOutOTQs7MHizrRBfCJ7e9570lRaAMTnjmkRS76g2UNPPaROD4GW
Kz1AbVumYSzZBpnhV7KsHtSJL4L2phqje5jsjKzYjJzL/blleSiDi8L88SsuJp42LVwYo7v64Qi7
iDMDuj6W7JGrnEXdzuopHyKiqR4oA6exYOWMP1zeM9Zopru0phOIfjiS1HbyLVlM+G0IRrPR3JSp
A1K0TXn6xwgH50MP0OtIZ+AynmDXQsKhoM2tWCHrXJ+pnqI73IOE0GrF7lxDtTA7y9BPTeZvdSaX
rrRtv0cu7kCwS4/8qUAj+8v10HHH4PmjM9DM4VoLdvyZuEFnCsWOp6r+iHeIegkpHYdW3aqyDU4E
ys88ozmk22Ypz2QwZFSRzK/6k5Hb/Wly6p3JiZUg/4xw/VX9AWuuR5ErjIGn+9gJJJ3ooCgoY38Y
NxADNfxoDOdwvZc3x4uP77xCHhbWnQiK3/QQxHjBoHI/psdUs1MdsYC9yupDZQ8MNafCbndMES+9
wy+HygKepLrFTb93HhwCHCQXi3EKT/OFq/gJeC09wMrzwMzKICXE7IvS+n1HGJq6XPLITswQ9EcH
Vpd4l+6qZx51imtOaFKSiB2BLlx+dS5K3WJWw4BgxbEfOrI1iitA0Jy88lNYmwxeKAheXjO4cL09
fBncDL0pyddIxQjYhlTf2LhO3CBhjMIszYmWNa/WGL9haffuqly9xzeHhvCDYB3fN8I3Mu+Ja2JJ
VvOY6wAYF4/BNOl04rNrAMYpBOPsvoo/2dE5DWgZvgfNm8wn/mRW77ptteTw6PDzK/6afbEvKZpC
LBzCdtb8RRudWwknjQlHRyRgseBOT/x0gRSKcW4Qe+9zxODsKP31XxPSjnCQeIVc3iSa8qpTvrE1
aCEH1ES6U7F96pA2CyqOPYWBNOsheA/2689wE6t1XuNNl1I3rnzyfxjLDQhtCYSh9mDpRFOUyqor
IPVH1Nr32Ig7LCWPKXDPu4VTbLXCYPwChWsC8mAPsvUGfNq/qvBZzXpcqkiJSu/sEGjnoH3Kbjtx
mGIOmwhTjJG483I/B27sWiOq7ai5+BoFHfoHRKLTdMZ547939xQWLAQngtmHPUNJ7dquxGt3YPge
4QiAU993h68OjPneydf576TFtkUZLSguuHyyJlhfyAkHLhAyDz5e5QmEEoT0hf6YZ81HxY0K5IZ3
dlQ/XvZZ5eqliwdoIIMkWuatXNctSKDborOgKIb1fKJGHfC9uF/26ERm6KUyGD2fVXmChS+QMs82
51Z3nGGQ7OsBiKsLgzOxPmN72M656Xrkyj+SzvDKhjdwHwZSrxxuGCdox/PH3wI6FEhG56e3iKif
pQJM5+hULu9QxB5C3IjnhrAojFOA1m2EttxmBJVsxc6ncN6QvZjjMQVCBqhbyS2RgxirvJsB9PMt
jhaCuBvolvyb8+ZUxFcQ9GiL2wY6A8sAD4yruInu3cMbnYCEnTblFRuQs9mz6Dj5/qzTY/v9wE9y
wAeTp5DhwSEH6Q0ecP5T8EYKPoNPZ8Clk+lraf2feVY8B3KmA+0R32ClES2hK1MlbW4LLv70OZFr
u2YE+kUoFZ+TB0BJRY/b2eyoiwEbblBQi5QTjHGworWe+CWMJDDSN+iU7w0aFH3OcYAyiRPWYQuA
ys/zxmYDdg1DrPmJe3wSz3xLbFE4beFoGCFWl/jsyDsG+EFsEwlAyQG/WTlPMAjDnAkQc45d3Ct2
zK/k1uQuRPvH/rKNF3a2uBOwiqoKJiedOHSAYBQOorkCTgHvnSI+TqwMXx069V3EyPSKD7Hv+7Pa
OQj0xiEgomJhZoNNlwcz1RY9CgR8bjXLza09CKMzeJD3Xq4Nn4WQBGtX2t9ULJ5l313dHg1xSyxL
9+p0CTsQHRullrpmruoiWUqxKh1drmTn9LL57AI3j5SygAaGX82aLSuDVUWD/7JnBNzZi84+o9f2
+TJrcV5k9omMBv92uuyHLRN/trgjeNYc7wsqgjte4CWV4f0kgjidU66PRiqYfGd/9POzHH5vyHd2
787CW6jW78U22GeHYzmtsf9NHf90Xvi+rXhh5CF/XDKDwbWP7wDbiZ3V+eVUXNx3G0eyT7UHF8H5
fWwYtbGuQw7l07lCaXs2rS8vwBDDIhzZPi1kvlp4Wx65W7De67loEw47Xt6iYscb/48bQqOK2CtQ
Pd06APOPRb+d+hPHuI+LDg5OoK5qj9p4YLRpUZbiCITja45r6EGYN7PYlnFKaqyNZN03HNAWXl+s
dGKy0TUXMwPzhNZz7m/8wRrr90C0Li9A7fya2MuawWx2KgNsNEelGxXC+Id8N5mrWPxThGwhWuPH
F5BsYXunDlfZ2vHOH8s758EZIB2nh4btCZk0pQsIn+Qm6FY42a5l0HEZnZ3eW+9wwcCJaCFv1A9V
4Ua0/MNBxZBRQqeD+xxHJW0LPlwyP558cwdee6BjrfQKNjjMwbIGq+cz5rbPS3ggVgNLRIRgAWgG
xEaudmT8jectoNlCxSz0AaP+YvsZ41NmU0umGmgiqWBwLGHXte+HysUfbJM7fkhGUIRLOY+SMTee
/0/nalihP5M5wokQgyW8IxPC2X1n9J+bGY/BAVTyqet9NLrjp2o9lNRTVIYo7L5YA7EnuDcq7g2j
Zfttc0C6qf1VINHOA/Zw70HyDRQFtu4GuzyeJWUpNVIx3j3k4GlYWIvRtrfDofdwmeqknfN/i/qL
EGpXwRuwsFbnjo4L1vb+Ezlm4STs/nnkfLpQDdrvNHd7wfod9Z7v2/s2AcpmwUcM0m1ji/vwDYTL
XOtQKbQRqOvA2xBR808Qu3tzykrCW2fPaxJeXau3LNwOrSAIMn9+3cXYuJZIk2MQtpBu7ADozFo2
WfM2e0vgUX1bUcindCpr8fsLoxRzGh6MbvEiHhA12pU78ZjD2koILH94UecmztMpcDi82BuiBUP5
p3HNHbPX6JD/iBjAJUfhF4jhsVdxR8DEGSts3KOIp4qYxQBiqKCRZ+ZyM7VzdeqdDe0JXhFQeUb/
Nbu2sYmDUGyXS9HZRdCmaaWszAp3qBf9EjHADg2tu+GIckNzKlq7e1i7anjd+b+x7d83I6W0sPDu
wuOUUAIvZJtGvjcdAIDmsjV6KrOHOCeaivNiPGHBopCbPMLNZlxGaDTd85bXCJnVeAiNhs34jhAr
fNbnmR1m1nFkYvN+UR6wt9nv5Yv1/1ml2Et9NzPGhCOnthzlEXEfgKmUrQOzI/0R4JZgz96i2JyB
AEpzSCKGGegYaKOoZwZP2MOvIlmkRTLomxyqNezyZ8M4rf9DD/7CKiexuWPRy0647nW5hXVR46tS
2pODXtgAisQkQQJJgWDfu9f0sS+FsWHB7AxRmluRg3NHB8TbCxxjEy/wtF74tcMhhKIVSsQKsxbZ
SfEkOwpYHSWK10Joa2cdLxKKUGxcoOWRBghgRJ/OPvP2kn5egpd1DBYDjY4fyQMzwGpVAh1xQGJ0
CcyOx565aD6LSM+tdLLJuyMEqI67+t4UI6prjcXzZPphdg8+h0V5HX5+CuYgCnw4p3I7aDsC5B8S
Hyh/zIWGBp8oIHPXDksREhcm20TXT6bo5ZJQ688KxvLDsr6EQuHQTMWkK3F0QM8zruO+RuGqUMvy
fNlhuNdr6eK2lVsg+7s31RbDEYh4F4TEutOaV3NY0tIZ7zX1rJaE5WepRIu6Di/YukogQU/h+Hz/
vev5QAlSfHX1NvmspCSc6DdjssH9IE/O8Mu0dCrE5yG9XwhCws8AQOBJE62dmLt3mOZls8LgSu8I
RxMxKF47UVzUIx+NdiSSwx6SHi4hxCr1lJcbiSiOImQer+rh+y/ByxedSufrmHd3CxP7zHglt+uk
Zwzvpcn0g0lc48S48kGRLKcN6CX+U+CnCWNUU10xmdfhdKnMQcJmc2GEi3ciLXIyM5/fr8tXKkMv
Uq4dNEtsIjAFAIvVw0Z1viASmVSdefjC6LNwO2LRaNSbZfQI+zyMiRzX1gxJ8sJVNbhATBzmWe4/
+2Ai2GIPYdRvAZ5Ib8hpgn0T1kk0FxCC6+tacmnY5FvU+zlhIRiQNU4u2bU4l2Pvg7tR7miabUje
BVfQztPaVUsqHAA8wauR016852WufKbtTq+P1M85UyqydUQnon0p3QxAB4RGnhmPUNdDTfL4wS8N
uab++qpeyz53BohWGslALpdaws8FAUjcHgJ9daz0dZpvB5Xns0774K0duYMy5zh4zWstYdMz4sMT
4VtKnHb3EWy9nvXw9rTVQMDOxRvMucr35cfVdvpyE9MFrX4Wc+P18yDakR9swHqaRf2Cp9BhxtIv
+DGMGaJnqKj0QqQw/ZnagmueSMDEGBwpPj8rRtHTB6DjfMhMcDK8s0o3oZgrQl2wO6609yWFrJ+Q
q1H+BKRRiQPhty1Ccl7HKwTwI5X6M3/Udvf8k3kGKpQvV2kcgfmWthxyT/yLq6nSue9nyBNM2N14
NhoITHZ7ugmiyHSp8fhkEAmJpEX+UZvZowzT4ZvJj0U7U6t+RXVUmG65gj7M02FVV7AUPjShXla6
MQ9QBTCfDz3A2EGX3GfrxLIr7qXI1v7SAsrf4qOjw3WeQOA6S4nZjMXY7znY3TaHZMCh0tsvBJkI
VArfuDIu5JMNmo2lYXC5vyMiSm26bu409zU+CRAqoHj1fswExH7CeVgBnJBGfH7IloQSdrj17+NF
P0yjuQZTF/zGa9JVTgYZ8n+Lb/dlnvoHkyFtuoqdp92GE8g9z9FggoABAKOKVttGQwaRB23de9dT
61M9fTC+p/S7bIVvo7ITHK0Qm7FKwIFiL8unw9MpN/zGSH0kzp0x/RwOXistOpr4X7KKx9hhYty/
RY3EAnFOztXhHWSVBQea06Q37ZSh7gcwsPodU5cO7SaNnOuxt16rFMeg1B/4gU75ZdxZw078Xa8e
P/A2uzMsIP5wL+NhhSX9tpQApoFs2K/C08cSCD1SwA4Pyk8xzrOyrUS4OP4U0IzOUeJx5nFSVY0r
01VQPC/yF3w+V/9Tx+jndltuyo3A67opz9V4UyyG8O2mZTVXEB3npE5kmkMWNBhoDOKEqbhqpRBW
CWfisRrd2kS/Qt2gTTkcy9cs+uH/3tjbkvOzRzuWTiyRWlJ1Rv5Q0Oz4u7HmVLUN2efND9yg/dBw
lQeubZzLjb/WEng3e+iovAZQwbsJq4oQHljp1U+bQ1ey+sF5a/4A9bqxsXN/kxerevJdv6vEh31f
nlYpLEs5fED6+pcS1rO5vhwRZxWZY4bxsEpmVDo1yfohzxElNbcPyJOprT5NmCHAyIbeFZJoZrAw
Mbst4JaSKiqtqtPwY+BeTd4XQx0UoQweNxCQ4I+oLD8ipKRA04IY9IVvblqTeJersyhb5e+DQQqe
OstKL4J4PPgV0TNnVFQ7Uqi9zzYKNHTdFcCVkzgj5ADaB81spwHTZyfGTSgRq4CEam3w4msfmntj
9djCDMyXxCSCgAHCbrgZUfCyvnushonqGz89PCrZrngzgN49lZiMYpwcKoUtHs6PX9DvbK0RVwXw
0IEAFLcDdpxTACrFLucJJBDRvmGW6vFxh5/3/LLqQQbhyDnmhnjxg3lHvyfiwVTxjIYndRRlhDtI
YwpS+RkZTMnHk3Vg4rB6OPWdIoe0QJGvyr8STvOdoDmFzJthcyeFbtXQzcRWiruPDKGTQLR8P6mX
L042OkrZl3Grjt3ss9VUW2rdpPMZ0pPxvYcHS21CZmB+hPxK9mPklGD81ZhKp4rTHNInSXmaD6jP
HTERxhFwwuykIu02gLOsc7nZ1NxAw5ZO2qnEURdNXw0jcCSMirKtDUs4V3xbCTdHuja0KkTKQUvA
1ZYikC7Pp3OZq/8eHdZvHlxVjDrl2ed2+R6dvXr7u7a1GwsH/mwAqcz++1jtl3Jtplge+E/Cx94e
PkQGAAJk7aMJCdTg1lnC8kUpGzsSle7HQcoxYBLGZom/2tuJiXTagjYqa+iYihBkNSM0e9DnNQmO
SpDmnpQshWFOvZGce9w/DHecyhLI9Z62oI2qiwyBUYMkLgZzp2FhvTVPuF+5IqXpj76L6edhJZEY
K8+TjxtjHsudYiJGNJdmPVKabF8/ZdK4Vh+/4PxP09bEQAFOE0Kd7CuqNPypcXrT/ZSQP4ImayFU
xTXLsKVrQMVb+Xo/A2jWDPujbbV7ZDiFNIWi9lEoaVi90ydqUjZMNK5Xxn8qFqQvv8FhAHOLwaMs
M0hgzP4o8nLpIOvB82VJOdjQecUN9r+EnfFiTI6n7Je0YZkPG/LYRlUeIWljypoY6OAfqk12+Eqd
7k2H9uOAIH9r44kGSxslRA/9deLqhOHCUEncRIVy4KpUaT3VrsX+l3oxJ9SNCeF0ou+pcPEKYHaE
XQXg90GdPwsvwmBNLi2h8kHRsTyBoDKG1ErsalXwOWhPC3L/ZaVvCLUnsw0H4bX2sXlA3FQS7/yR
ayXZC/WUoMpbJXcdo1mFejsYPr5JYgxB2XtQCIL79OxP47cbItmJ7mzdKzoOR8RMpHXUl9cZdj94
OuGe8VHA10M9iez+r2KRDGc5/5KxJ+2PL4OVRKEADwf2StM5wJ31Y/tEtDB4FZSkMhAihw6hlObS
BxOGetpnKxPZzCWkys8nqC3cBzA0KD4fMA7IqDe7WcOXCiNwav5UODYNnlFT4IB0gb+I6K+A2myw
/7WO0qLyGgEVFp1PKI34r6dOUxKDo9/sSiTpm/yi7IriJs6XbxysIadwxrncdBXjjTosn9sHZqL4
QdTG7aRos4kRCBB8dYxOtLtQLoTSedUwcpzoaQO7R+/pOERTvRewDBOaFMudFLwBi+bJFOzIjTCb
Gbi+p5vJFkHoj5+elDeC3Qh653wCiYQt9HCbD1zk1VOzuM1v1Xsw0IO5EZrcPjoq7QQvg6nxmxRM
YgToE1++HM0U5msf12BL/tiQAh/Aj5QUaPf5nWJp4hF/lSprNVx5VxF3tX0XTAxqoVHy1bzcpnUu
h/gnAmptnaJ3JzwPOtpXoGKud7E02XuLLm+SjpUmw5BGCmg4snamk7RuOjnK7afNgFm/oGSyq971
+B58hQbXHKN4skA+XzBPEtP5PJ1JBRmdpGRXgJRAzcTACAimt9WErdoWI1vnMPmrTFczx/ZAiWwK
ROpLqn4IJAM36aXxw6vpBeELsK3qUA9KJp6gDpV3KdkZfufUDq8ZFXDdeQwUy2yRwyPe5EZYTn5o
tShxq023f/x0rzW1ZVy6hbYzozn1rjj+gMe8aJ1PHrxkdjmbr5A+YQ+Qif66g8xIPcr8LhgVcxcv
RVstOg0XWLqTPHgzSuB6/gwgx3P7ax6jGd+x4LxrHR4BasGyRMFhGZGXQTLDUh/IuHKyzNOu4+2M
6SIcWGd9dBAZoSk2X6tdH43f0r6HvebK/BavvbSWqyk3NW5ctfYz5BrtlLlupHuoq2CtfGeNa/RO
/yXxzldbFdE4wg9oXXh+d1u+JpOdXHPrim5go6RhFXlqDaGEo9hGINFWAO5q9WViL/BdVo74XDAD
JwycqBcyWjJHTj1CcmEx5zSWKetm/kk99ePFpi9j1FF7qWmjRmijZfma8w3q6qsB1aZ0GGY5XOnK
YX9urm2El/EqfjInENmyxWU08SUsniQra2ECOR+ySAs7TUO8zx/Tkrnw00WqpchhjQXa042wFedu
EOAKuzVDFcQE0XBWOpGCBStp20CXfzjNx000r4fx/aXOnmF9pEK4PNZG47JrPypSpJ0s3k2GgLO+
0vcGU2zEUA8mzwUdpmWa6w968JdTl9bxrfs93lXwn8EeVs2PUbNAl5fEMyZWR0rYZP5BQULRnC3R
UZnYaWVLAWshMiXJTGksKIaerG4KioAXIWnEojyOTTc1kD/hJYLdaLLIlcUbARxgxbJgKpPZKYMH
3XsMW720WzwXMQHrCI63SQSvhpME3orJccwcfyoySsL3Hy8T/Qu2E5pNuT18gFPfns5ff3iD7irv
Pb//0MLLL/8VqIQnHn/+jqeo0ibsNm+Cd1xKtmkeQNazUzyimHBbzwXjSHSHVIbkgNrSrjtJwE0w
XBZQtwc87F9jeK/0K118BpWNapu4Vj9Xaeu/kD12vzLRasr0QswZztDqtMIvuful2FBqZ7ysdGvA
KWJudtnyCQfc8dvg2QaUMc94VmEWTfg5JW3tQHQeqlVz2dbY3pU2kUmMHSHLJDcdqBlpKoUMsfS/
MX1Iiu9wvOYbT3oSiBcZDEYdPm4o526XbZ8veCbtggtTBLRS1KjnErmK7NeINkaOesgtkXhD63XV
h/UHk1MHJa2qTNvcLeKlpIPV2ClsyrhZdy3kuPEbvanHZD+d6ssLrjCC+1hVCxbLy8KdP9u9dm9c
vl5EK2+TqeJsiRr1oLXCGfSwpZplR5RZY7IFeSdQP40ZJCM7u5FufyAV16+w4xM2lQM3Y6Ot2rDy
BpLkUtJ4mJ1YNa3gGV4p1gz9vvyDrIaDoF/CjA5xzBjLa3NDAavSE8eBCmIWH/NPgKbpdVlH+MdO
5pf3QiOeol/KtCoyquCv5oLYwRGFAJlpPd6oKW/PG6OsatXBc8brRd4Vkf8maQkpB2iiamPhbct4
MRjQvb9oSNTpZ0p93TUkg05Z0upC3hg/2kpdvGaX+Wg3WnkvwimrOVntJ16F6vQhrRbn5megOIgL
pgnH4GjRjKJ103wXJx1+GtU52XgHrlv6UpzhJ5oqKroYq2txWRyZYPOR9TJa4rkXB231zohcpMbF
iVLIh7wRITpDPktxyS3261W8Ypn0WGY1DTvRQp5MJXSCd7VzoOkhGaS66lLPgO4FazikKS57H04O
1NXqhjCZMOQJaoDcQg9kTY6KZgPEPfJg+KP1RgP3rRXL12vOtof1HHGr6QLiI5zDln8Pcz0Lsjz8
HNF1MurA8Rzk+xnCKr7AcPnWvmPkdiCyvBeAMJUlL3sYfzDOc7dlNhxPP7cXEyy3El1obIBXJucJ
x6t8bJ8euUc3sLu5etqwMUy87niHJliQ2M4YVLJptoUGCa2dQ4CbiQwpxlkWADtWWrhLK1NVCHrI
gTqSD+/ysaqLXePV3VkbjYZJhEsUZKA3yaojQtOk78SA8JpU4w6OsdoUKiVGZhCyQYACoF8Hnx8c
JGXGc4iHXYzfmIAV99r7fMuCFWEHQnQyIw3qFDgvvJZLyhEj9zQaQkiZKfPKHRSQqnE+R0OwPHo6
RwlHMzS+wXfy9iFC8iEqWiDGWAZOawCAoM6ewuAJ3GfLzIXz/6iCaOEbUjysK0zLzE80v/NGexZM
g+h1HlYDdK6w4bJetXlGd+bLcKGicezfesmx7ewJkfIM0vm3O866myucJqZp+no4Dj5Ro7/daEiB
8P99k6EJcefheS5Uhq+uhD01Krxztau3hHMxkMFTnUL9cifAGq9iSOXPPzZJSCXskNnFudSOMGy1
tZn5D3zSPzeJGPvMT+OZKQfZxGYbK0jxTTYyXLIo1LLrS13wDQbB13GhZc2y95bStc6CN6S5hTSZ
GZixwHx63fpmza/F91WW9qqyMuK1iTMTZn7yNW0cCQ5Io1mXeJkpgRY7rXi7BBXtiomtAD7csLeJ
4RPuhj5/Kyrd948gXdWJa+qbvjsoyIWNudysP5+tShA3ECU8JQydMzSI7EPDT956EegsUTTK8sJW
WtMUNwBsTfsttQuxXZiwIDu0bsGzWcnsiZfoL9UY4WLCC5daXfbmVwprKgU9jPFAe+YAgg87xidO
naKmA1Q94clgVrOIQd/Te2tr8PMPy/4h7zWuOGKtfCqb3+z5078Ca1uiijhh8dXE/yWeNcoOTUGE
+fNIuLVMl1Rui0TRctoarnJDJXXKtxJB2upCXKMZZkdUlzrIAO/q1tw+VpwTHCoDDxyZCweEYFXg
MSgHAYcKHygAXjlRStPuGzSgfYf527l0xExC0f84DY7OiatNZpiC+cjoZFSKyGJUu1FQHrMzAy+6
xi86YQ5DfrpErA1MWCoJbyhthjgZFcSxIqiLEN/BAaVtAhb/K57WnFity1ssFlPa0wmhMgpuC3Zs
nyZOuVPnD+pKeLPIIxECXLFaRYwos7sLXjWAgbrl2C3B8+jXMvPGUeJWQK2zU7yJ4Y8qcFk9eA8M
OAkbwjGNwe25gsXBjv4LqeKzKhhRn/HPwYVNPBYrRmJjjCBAkV1COwUENm9i4nYGND1SEWFfqyue
aa8EecFkQXWK97bR1mnyU+WCNbAmOtr7smRj1A34co+/nuDI/Dqw278Xr8v3RL4WgJYl5hSTPISB
nkgeKuyiE+2Gnk2HUlRjmdosUYx0Db+/GPjBA+SlTA9FdNy9CXuinrXdH1KTz8d58UYnLJ+0WbXl
8RI3ZIUw1GOUEUOGfJFfeAEqp4cEfGvW6UIStppM5MB8Uu6M2FEIXO7+ymEuxWyb6KHfUBfQen9r
3aZulvxbrynieSeG+ZPQFu2cUNVlPQM7Vm+6YCrzROuRlSUi7O+neJJUpLP4C2VU5p9Toq2Vjj1s
VLCseXkiTO/iVaTs8vKoq4vytRGV45CiDnjPcxkTi3bRx6uSlz0VT1r0d4nXQrN+qCtGQmWzfA7T
Ho2Jq5Y7pf2u337LuSXeoksBpraOuI/V+SPMWmHG68Z3YJKlKTzS/hD1NHdei38ugC63q0bi+IbW
5PIO81Kq3d8DuOhdMWc9RG7aGVYHnbgy5l2x1xkEqORxKp1V/HXjo0gXSTJL+k0DUS0W4EMkCCcd
zobPrJNmiFEFAbNp5fq5fGtMUT8qm7O8Fy8HDXX6k5k4G0eRoJT5yXl8LXvFq8d4kR1ap5WX90V6
y/iV+S7s/PPzxFgg6jdtemIziFTHlH1NXRuETwzzd/T3aJY1z7Ll2HEVeSfDly7Pj+SLfevSTysB
XwJHomrGJQOpPNtkzB1WdctkMME2aHS8vT+XbDugBzY+FCAwRnD3UNt7Vh55bDreGpLXMgduVs/+
671PwVT7l/MpQQ8g/IvckSbnFU5+DEYqGf5z+LDgGHZjgqcgguLZGcK4FaYsru5weXul5PI1zIgY
jakMKno7gzfF4E8/cx9faGGAqhALYgQOS4gWghHCvkFSZnAAL0xIDbEDKRHWB0B8dmoNdlh+IMt/
+jnKN/Um34o/dtMX72y7Zs5EAOpCQzGNwewj9vj8EOYVawLX+E2rNHtjxFoA8d9Lg0kGO7HsV+wd
hFIyktTC6O/rzaznYYQVMaechu0s/avI4SbXrNvKPuFKdNj7fKX8tUwHM0vlNMQiEYpCdnpTRr3Z
N3mFkCdxqM9Slp/dHjo4PYTJjWl+rz3K1grT6Ke3x+IiSPBrK7wCbvrbriBjk0jnQdSZjqnQOJAD
rio7UloZydpYJW74qtFUbaSzoHqZwK/Kpo8zfKwGV8jK03aAcGQ9jvFmzP7nim6/4D2Mhn/eFU2L
/Vw0KMMLVDTqZnD6MxNrgqBFfsnx8UVEoM1kATpYAYgufk9gMP2qgMEEgPJ5MDpZlef2TCGqMl4B
VyZWTvYmZOQWE3KBmE+gUHA6TDqsctPAwdgnzhLth40GCobOZYY5BMkXB4XYCl40CPQ+8+MZkK1t
7uAK3yHuxr8AvI9fJXWqK24p91K2HTBSwi4AyW3NkhfKWDifU2rb1H4tkXLvQfXba4J9BzC5jRcr
NJXLGZtXF2pAAS8OZx3s3ccIxcsRgoz1N7Fih14JnH0lh+/5ZFq6y9jVD91KxMwQdz14QfkJZZOx
N7WAvAhtkZSeDukKEtxec9VfMcVmAIQdjtqwxRd3Vbjitu+gTo6XKUwfW3WK2ZsL0M1J2V5mEWaJ
gXmN77yZBfInndmHtJMwh+QAopFY0wMxADjUh+ev4XFwSAA3R+k/JJ3ZsqrYtkW/yAjEAnilrsUS
9cVQlwqKgmCBfH22uTPuiTz3ZO5cumAWY/TRi4Mk6Vfhq1hauLqaRHrhso0JZsQUGQ5KP4EhBoVp
QEgohCCNcGIa0p3RNMaYavA0fHhEQ900+zl0cxwVCWghH446OgxVOIKcYK3+6xkVIe83U2PxgpKd
TPDi3gUPAFPJuLg8ZZR+pdlPaAPTHd8NtySrsWwRWNM/gNmfsjXafEg55oq5WHbKbfguRQCSQ6D4
iBGcr1GcHmgCkBVpVBhXm3N5XDuabPPjOw4tqpvW6Cr7+tu0RLaCuGERSl4qUqHKxZWUCNp3ZQ47
86mCDMKbY4Yf1yZTZNLSFC4f+PrMr/1BEeVTAk/83pG87JFedi6sDILEpCmeGfK2aYifYzxi1pwf
MA+H5pAbqPyeCSsYs5V3C+asNzA2Hv4LWBRWRfjGOBtfwhZM2aOQU1omhTJifSoLBq6t2w11qTKb
Kw6FLaxewPhgrCAMpYDhgKMCMnvwOZf9L1lrmHgrOkajfj8gcMj+GkL1MMGi8UAbUd+cx7YWqdR4
PYJYciIhOaav5mXOapumI6wWn8VuVU674JTF0trBvhVSiMfEDtKDi5tTqYugo2b2tW6rLQPlbW4J
mRFcThpEjAWIqbxh80q5ESsI5KANjK0awVvfHeUArAw4X9H30Bw0YcrCQcUQf4pD9gKyZbblkby2
l2O5817bDhYk+LiHWfRnNvZohwkvujZzrixK9E8TUPxTPwAPVZzqTTC8OkOKEKpHBPj8NRcYxuUK
BKRojFj58J/TCcr55dSbXTjv4ZdlopYRd61svW6AvZD+39PH5L4tiWL9xe+Hqa6k1T2Wz1cPMxse
Z18j6k4Jiy9W9rCIvVfysLv0dqoOb+hsRJJrs98fEA7Nrbrgv6WhCRRzGROhPcJzDCYAGdPTFzuC
z56MesaAy1/vzdRkF46Y5sSi3ON8OSFGbfkXomIineRlxVCtwUaP/EQGwRTPvfh5krGQVPWKsb7M
a7SH3iCS5mr4csFzNCb/cNfgrw91WC7P02dn8kHM1IF8b+51MzyXZEjk+Mpr85c92DRp/69wcsFx
Q4sTXwz3s87jb83rbqZK+l4K5/EL02+ibJAVKYh+LYx+CkUfLuQF5f/wj6+u0S84H9SLPuLXfNLC
nAXnlsHHra41WHqAOu1yrNIXmW2suj+UXQG3T6yu2/jrwe5uzHLRfxrN4jvpomrbxwNXOjwiThYY
9F+xVSEkQ5EvGWfOMRpjv/a+Ln6sLShAb/HBBYBa99/ivlztz80UTrtsc1gLzPP7EVcH5VA1u2WO
UsUMOttzgaJ/PR6AHBi1oteHEeqlGb3LLXqeejGg0OOAswgeNDxUkNUDZS+xurhWwS2uDYlQ1hpX
B4vmonmH4C/a+qIZ1Z3eTEwFvwxZAOZEkftejgjbhKC77A89aEl0YBQr7xPScazqhUKM8cHTAIcn
H4zrOhouteAZA7Zpa/HDZiC6jgpJskWf3WyhPRnUXZ62ubCe8O4ArwJvweAHLk2PatIoS1HeUDAx
bYufNGp9u+VewQVDV2JeI1LNDsE3L20psEFqpCtgOCiipW6yySO3L35PxIPi4aLjuFf1DDYOf/0u
h6dByMSUyCc0FgxiHgtuVeZN4vvnnChkWRzGYKITSq4KEhX7jbMO3S5IEwXxiRqp4X5SrW/Ukrci
g//YjB7Gewrk9/R6hNaERqoPvZypf2ZVQ0O5LRtmxagxR6DmzhgSLmA5mhYfWzZsZ5xrIlKLeMy9
eIQYgA5QwHd8EwAWIs/SMVog7jq7ki2glhp0E+NBqsG3oBphL9XjPuMGYa6cMwhhTg7Li78BQ+0b
FdCiw2a2owB4bGQEdB/juvkVDFot6vZy1qhm9cfogLkS/3SAhxQelPMdVRvt0gJU/zlDSNhDiUmk
pVVyz7ZTarr3CdaZcii3GosrhT8CtvaaU4Hf4pqBDMCQsA3rwQOqiHpqF5pgOfX1Ac7iHVY5mOpl
kXTOiWSG7pnAvV4hEDVzH5c9Igm+1meBUwUBfj+rgx4+BBfFBJrU9i6RpljXkYbbANGNGYaOJp8j
ssOxDkO8XWPhHu32FIBMiW8A3aS5EqzGznmaVe32j6N1vcDZPkassb2coUSyKoh6bvFm781xxCao
NMJ0bQ7ORGk3OD84utDXwlCB8kyxJWoZWul/BqEYRJqDGecySKalWcOkdKDIrKDqwlZq/dYfh0OA
U+ZLix/TaTBR2Cp+37kegO1tzqdAAsb/JRxNOt45Fp74GBT3pox78wW+OYisScXLiZOQDEYS6sMe
xZdIHYdCU43WJ72+hNqpZnrAPpg222KSmfw9oqO4BlhQtrzRALa/8Q14jIf7SekFOAHYLgIeWdJD
XJaa9Ukb572Vlh+a/UEKfdmSPL4pj5vfhBgKV4xpi8l1rhnKEjYN/olebwbCnkfAya/gdVBmmNZl
+s2Rvqzhm8/szARrDmAxcB9wS0CKRZWV+4cPmX0FgoAh9lg7U/4bb5QZIyoLBa6PzYwub3DTuxo/
vNNeprzZhb8eaPwl2rnvdd+/zt5e3yL/GGL2Jy2XqGIEuM8BkKh/spdD/9NbtzcTA4Dk4V4c5IxO
E10szo7B7BWwpW6AbtRwaAVKC/0fqddkP6DDI2yD4BnFfUat+1XELZRHg9kgegTSQL+WJtIwYzzp
4yQNBxp7ZgLh9d96BF+c9eOBbCreg7p1Nyc7mxhoE9utFYF9KScATpwjnxcb/Uwcse24xJEE2gUE
ZMhA8ZHdjkOI35s+w9yDXGz1XQYUjCIIpMAfssDgBkzdLEOOfIXKeWQp8cPdhQ9gPAhBRQzqQLWR
s6L4qOOAgQRd1Wh6PT/XEKaEARMflyMioBSmuMQgzW3SZ/DkO6N8YXhu8ePs0XR8vHtA5yFAWOfT
TRLA+RGe+shtgJQbF1CJpJjVzQY1CLIeNEMd8wAb2yyQ8m4+WjxTeLiiOav1JnxSb+nVjJPA/h4x
bho4dNVRTp2eWWRs6SWTfmx1e/7P/iCsqYyvfiPDThDUf0fxhzGymGVWWLlq2JiAifQqWPDa9F8h
xYhXrG44IZR6J9aWjDlT5+BsYMwa85JUeyqIWc/c3Ne5x3Bs1a6YvIIPZ0jZuHm9vo/ZtF6Q7Er2
9QGLeNq62vrZGTlgpaf4tD/ETMPLt1X9f1aYoMSX5tu7L7BpRz5hAQ44faN/ojFFCRkxIphnq2Lf
+Vl6iUazyqXHYfiinW425kh8GnqiCVubg50mVUTB9YlFw//C4LkYO/d6UHOOh4EPi/xrCgIc3P5y
/kVVRfFwAJQH5878EE03izlmxMcMhucxRK6Ef3Y4opHFDR/qSc+5zfsWDzTYWdTGRN4/cOO+J1ca
r5ffn4m2FZ+SAOiSZa3N4ObAXhM7sLMajq6hKXvUDrTCcNLq2dg28HfobYv4zR2CS3lh1Guk3vwe
RKfNNKc1jmxizPlz5A9MnegUXJSmJlLeCQ1az8NSlCV+PWSQpY2ffZf1D8pvPZsq/EbWRpqM+TcG
zgXB46SKNR9m2BSC30pb8n6/SWVVkJJi2b4G98l+817vPoa2vIdZnKO4nuTJNWadw8nZTe4wQJK7
h6uLh6rUeJitftQiXCCM5BL1Z31iZkfOzVMi6Q8/M13WyQb3cYv0uxWwscMZFL+gia1ZvH1/cO4J
D3y87Fe96cjHscMbH6GHJ7ugb6lrTCfvkDFImfkm4kROBmJYADLrHigj4s7sHYgFR/iOy4W/M/H/
AGyOYD1SL9/1OriHNQfr4hWP0fQz2ovxL3eYJntSqB7xknNe1sfgDE0ZOjJz8bJ9S+QAxjL0q6Y6
IxwYEhMM3Ex/brJgGN5wRw3h732RubYm3psSZ89+A3tvxPCcicDQGs5p7AdcIihKC6NI5ckjGMSD
GC7EFP6ivwt3bm/78Xfu0BtZuSeOm+zMn5kyX8/SKhh7D5dzdakYcKymmXt1GVikGhOfLnkxLsK/
XsRVyDCjwnrFsql/emUV6e7v5RYHirnKZejORY2u3UFLkBAMbOyOw/Vl8U3+Hd/D5BLuFpz/WZqJ
xTkkl46qltkhNRj/Mxl6i4YeOwMBHXq/5JdsfHV2MeOPr7LHYEr942vWlpRATrNTAFoL8ZI1Dqvg
FexspuTAHGD3bhZzXOo/F1Gk3edrNB50W8xy7tg1Uev4Lb9nFfBP/FuoTjYa/kZ8JEJAMInG9DWO
+Tmnmwn7w0KOU5odH8RQsOaOAGnije0w+zEIFXAKYz/wq1Vn9Gfi6k8+Lr+1OPI4SJge+pinfG0i
Bx1hR4L4EK44AFfluGxpzg0YoFCl8r8mZHFmyCOjF82LKR01Sk67Pb8eJ2WEmja5/WyKhkFOP4VR
4Gz3R5mgzJ5OPekZasilmRmApxYdqXjyHfIvmVEf5BKrn1yInAbsYo4/mhU6Lf2/QxmlHO4QhbFM
tT2H5N8VsQvoDjoxxjNGWhu0ljoWRYWOJWuJSfTTGCI0bTw85+/cZjgH6JAuSTCQGpyNHYWyn2rs
bjEEH/SsWDlDmMN1ry87kLC/nY3XSnvzsDPp303YsPgDfmsMEALsXh/CGg/QCmHLIxiB6UA4vTDB
6eXee2h15G4Owh4YJyEJFXCj3jLB6OvqE08qmPvO6xEX0qat0MnbH/SSnAgfF0tJNPtDv9Ebwknb
v9w6EfrAyafhgGTQpefLLnguPwc+uEtFK3qB1scS2pQRZioHkcIHeEwxJH2NS5SQqzXnauBGQAkL
15EwWIYcFCyQgqaXKS3U2MN/V/96oUquMSMUSzXzZeVKc5T+3QzOpIPDMAgM3omUVhgabW9bpNor
2DC9SRs+/ZK5JB+JP6fdp035uDKbQHAVdrqD+i7Fxpes0GLyJPUuIwe1p2P94I2HDHEZi3rPdEVB
76oOoW/8EMi8YLIKN+DAaAVj0ei8Z0SqNXx7rGQdlh7R0Tdk8UrwO73j3x4r43nn9VKhWVWRiuP8
6CoutAl0i6ifdRBHtgoTtnBswoMzoA1gYiXARaQTxm2ZL3tGMWlV3D4KmzbmxWHTuZGEJYJiXzln
bJaRdXOuc3ovedm3iYA08+npZd0WFNuake3BzIMd5wW9PJg01rmnuwMAAQmCmg0Gm9UQHwHExCBn
6CmWylQEaLrmbQFsH36g2j79Pkr53tvGetSAFRS+HZi0rijGhFtqMUFg4JKCzfMQUlTj/rV6htAy
llNkBuHQhN4yXixephA0vgLewUaJb2RuceOUobSG3M3GqfGacv3OeJpDE7oVd2HZUXOxJ6jdqDHF
BLPh/l/WPrk1MWNE/TplayXYXBvfEOaXCCyJBysou/sLZo70rRRU/ekXM6a1ZJIQhNEgYO9M1XWH
xWOKSpOf6kIfX/XxNbtgT9mBXLu5x3zTO74BfPHNNLKVBJE6LJjjmlyUdj/dJaBqdjHZkdebGTsH
bTfNzyuYNFBccxYIWS0DgxuI2MoSbL7yW0PiECDOjT4HR9GooqLfwBRhKUHRUqyXm0cPHCMD1AFi
psZzFuAyQDEHJ+Udbj3/QpsQChi96cW7xrek8xO4ZWFjSBaLmY0zpjcagkVrPtwxahNM5KYP87sa
mNDbrYRLm0uTOTnf5SYiVYwNH9w3KEhyqmOGtcFw8ULRKAbDFNQFjc0rUCm1P5bmZHslekOrhUrC
i4OU5wjIIE6oF3oxblhUE42JPRxVzYMHc3E+PpAsB/Vlvkcoy1zAA3N2HsamMd+bB7SrRPWIVMeJ
xr5SUeJWIuxX+KUvztcuPRQH5omsb+cBoQjGjSIM+kmVcXgtpuLsz6rVzRmiUlpTJ/vL1kBSxi00
XuzAqi5Rua5pf5jcG8gmSCvMvHxOPimaYIIPLCg/uoQtXYbZnKzznmONC1xZfvxaHBKbQaRslenD
hXTrYV4C5gLPEYrSY1v4aBTdQmR3FASWkLfEOY8vNAlKogrRLEGmegVvTOGScZjuqOTvE6TKTqpy
h17mGN7yUqnZ9T/GFRD3N2pU48OGpbBO3Wzn0Ol558eKCJ2xLkY5i/ThjhcjCk5uuIhc3Gwasu9Z
jhSG8yOVqnHlS/X+QO3H1px5YwAl1/563bbG4mcY/AhgKec/oljgB+hk9JA7fkbP+9OxjUBtm0EI
ArY+IP8XZSZaCmIFL0zShBbkZfnjGeXv8mGgFt0WDEbefr2kkLCBblW3xjBAPB1XLKqHM8Zb4taZ
Lv9o0Wxoa5gFUXYFA9g5GDl51LdPznxRTaQc/FGT5mb4SDnoXS5VIiMaUteKiDoLEhlVpxxk251F
KcbsCnKZ+bYp0thatBH8H9U6JhWuBNcISCgBwEHOTHtH0Q612bwtE2gPEHn/fbE7s4cN9jklsyK4
EIFmzsETAoAAO3cckASbEnxEPs9lktPMQAZiHyjWvz1q9Dycb+8qThCKSTY8dhMMKknhQUehD2zJ
UlhYJZn2HYwgYrUKkZ3R8ZaRmMucutRnGPmQAZVZitdt4PYQ0Y6UlKDJ2yoLsbWo8PONd/Fjmc93
sSzcOTA9ZWmNFtrfk98cZ5+B1/v74irasJ4IiAIsSBhmvEEOJqCuWJMsb5MXMx/Sf96AXKkcNB4I
67JeZlsRBDfg1Oe77WajROIHY2txGmNxTiM7g1KBuQRJvXCRaNKID3Y/jgzqItui7ikJyYY/JYhD
IvKaBcO+Nq/RiN2lwmHFcEWn8UJERKbS5c04TiH/Aiq6hhEuuMvpPXbqpXQQD5g/dFCETy7NlgOD
keHjnsbToh4whbnRlVSz25FHXW2J07I0f+AsLxNtI7ndEpbf6jtnboiw67Z+QgE0ho17fVgDhyY5
2zdeHb/D7lypBsb/cO5GUeUyXHFZBxnDhwedaHI174qBD7190cNfuOP3+0OSQLmlRDlRmBq9zXfd
hPnflVH8FiHX8w8O3Xfensr5e16x9NFHlG5rKxvhf9RzMd8Jv3t0RXwCTC5WvIoXsTn6ow1lFgpO
R6gweJiYVkqoi3BoOzNzM0ci4lo4vg2dvt1bSysEhKvgNWuxCHtDUhECeAZTem2D0ZmMfSPcDdwH
A3Wj2vIQct4IUGlrPqBcwPUDoV1duPW5PxAFKhwYJWj73fbr6LFUhUumGBvnttRQ2CHmMR6M34FF
t2LKCts7fHvlAtVZyMlj9nFHsxCrcoAOTgxxYDpeQnqUPIKizu+Z26NNFclmFRPdhmNbfCFeJAQ/
YNsoMG65SOOCeGdqdc4Q7l+LGa3wjMITYDp0n8lzUcRjTBNDpOTPBe0os1fK2BoVAQ5gRBZgFiG0
TPLfBZzxNceHBvwFYeOMWsgWmGNrwavXez5GDR+bz8Ob0N+MTbFlYUlbLE8QgbcH+xdI5sHm+y5e
TKU/utpYv7cBKCIVBtwS+i3J6y2hNMHYoDCgx0DZ9rOF9eeSio+OChJfGWlcTeKaIi7ArVxtiRju
ZZEsR5NODzAwcubXiB9aJofr5wEN7FaYt6HuXuFB5pLNSSI4qNYjwoDbKZjuQ2LByUJj1qutvrxm
DmAIgBb0P19Cc8St0CPqmiRuRwrIWcGhokfo3cMFHHfwakRER3HAtumxlS01wF2OfPJF+TdeK1Ma
d28Uj8D92K/c1phgcUM+gVE1Lil0eXxhvEtcrok98D2XiEbhcgnhnU6onMrjh7uc4s+gRZpyn5S6
TNvziDJONnqe4cAY4rF37ADdtoKhO5WOTaghoXKoc2C+dr5k1zGABxwnB1USdZy40vGwnZbwCb+0
g3CGQ4SyEGetnC4sBSMBnhph1cRX5lSDfdEFH5ffYvYP+GXN4S2EWeuYxPh6+bSxKVi8ViOGUUTX
UD9bOGoz4Lk99fKE8Jl6lJABE1t7ezc5XXSMVOyOO0T+oy+9gJcwWeZ2Ylym0wwbnUOCiEIR/iZh
TrjEcBQ9lrSeLLS+1Yvg0QY5ICCpkIaW1NhgEKhtkENPLUEnDUCFFoQK/rNilmPUgBFYBhvfeeZi
70uXULtv+3VuwlNpXI/MWV2N0r8909+GuXMk8ITC5uLFOwNoEGqN3kfuy0eNNrS65NfzeVyHVCr0
0VSlpXdLIKOs6YaiWjGPmtUwAl09KanJJqKjdjld7HbBscTIJLhFAM4X2qWno3oQVZHnPZ3fEkFC
VNB1ibzAlDERZlW83gdBkCJ4dLcehtDmNlgGGiPVKPaK3/MJSUyqKUoJduPLf2siApjuJXObBA5L
+FwDwlC5B4L4zSLhnSKMCNCjsODFAgKfBD+Cr+/usc43mwWpTVzqjxgy6/THiT8MYWdilA9kNJ7Q
9C1Atc40qYAhgwhCNeq4MNvLa5FniEfFw9+nNfsPXkagBsx0HOWHCIxqzujxYbigGjK59uLtgE45
Tyqsxs2xdaQYBShtFgVn1dBG7RwscShF0MlqICZE2GgC1FpYzdB6MM3kXexIpRTUDAiw2BgBbHQJ
zweAoqD8CQVh5zGVsP4QK1kwyiX7vuB8JlJhBakvhMABAHkzu0ikKF7M5l9ZNKNOUAEL6UCYKXOz
Khv4NMINc03MfLg7j8JvROTJZBTIZJRjA0OctrIoDwIv6ZL1w2SCN0O8baoOVN96HTEB4qytnT45
CaZCJiz5fwkptIcMPTQZfYIq8HXF5UTWdUytIYxrXjwfB7CTt6+YAuSoSI98bH/BKIEzS95jxU+8
zNkuTfpLFe9DNcEAx4pZt4tH2pjhwMCx38Qb2sUngKPrF6gz7DwANcWzUyhlfrNB8sZPSfFIS/Rl
JnoGe3o+AOphaZdef49avUluqHkbZucn2N+LIqqi0t6xW1HZbog+MWUA6s3yXJPQzdb4uSPRUwC9
0dj/azjsMSWvCNfllIhUTLcmCgiIAI2QO9tAiSMfjSdW59DLdPgVDeYDtDQY5d4pw8wO3VCt9/lq
vM7WfOOLTF2LHcsAa2JDwnRuBXwDuf7ynIzRYXe4kblAiXdlJtTxBEz0k5p/ryOSBcWtr4LKUDTK
sGAwR6Um0uIfpNxRtapG9reEz7B+kuUqBdcIm6A1kj3Ip4OkATabaQlsSexIPxEmaxPthJRjgVeZ
9eNiY9WiFtS3z5jZMz6aWLnW5rnGYqbE9IJ7Fqn7FKYmrirmw34lME0bp4zAV3lzOOuhP7WN31wK
yaDEngvbo2Vvhc6cng8SPaUbZBCA2ekn4LKFkVgb7fTBCcgrINyBjF9de5hPZp+cMKPwmtnS2wJO
Gr6tjCXWc+rSv+esaGY3eFNEWV+/TbuUCWx5UpMvnVvwPf1ACHwVxcTO/nK0CeGl8UhJCBO3LNOt
m/NyQTOJKPOAGz2GAncUKuDnjIT7cPrQJNAkFyvgV5YYrudMD/BVK5wlViccPv/wNsWo0p0NPjtr
vMEeQrH5EV1urmezFzfh3ejrL+9KKQkCE7b8AGSqLQfwqxPnE83BBbuq9/TuZ7ZqShgcJX3afUZ8
UAhK7m2rY7k4VQBiG8Eoe68fKzpt7uWROd6qxrlccPJxWEjbnTFXnGJ1ZZjqDShsv8c87GO3OrY/
0xvWWxucAPVG2C9zc0o01FmMQtrBtd2ulmL8wSfS94GgysK0KkWJHVKgQjSaqzbC+N+OKudf6wVk
j7DvBClCpVwbTpojrthB6z7m4pcAaF4xZKSGou3BVAnKmyN5dZDjUokhpJvwVqkGQFKd27JLv2yN
CfBc3xpuwLl83JWoPUAnH+c7yDfMU6jDJv15eUSMxmsp5gErHkLEMwK6eVEC9pmk3JhkCuFQ6wOr
n/CPdOvkkYAKTRQ9IrxLB0wYGf7Ng+rqgC7RYc9hSu6S/ksX2aWgiClT169FhtgKfh+lWrGi9kjw
onHvlIKqPvsk4oITt89wQhvrUFQKrA528aqwT8csvu5rqzyiIELQB9yU4lvm7zzcMJWGMaJWGwCP
/KcOZO/FrG8sA8SDu0H1gbEmVgOSJCg6Xcrfkje1W4ON1AZ50AZDIX7FT1oHFRqqYs61a6IHoRNl
ELssJ2hfWSuqmGxlrmw+55K5QYvw0VNidMiYbanqKguQM7MfkxZACC8QGQhLDZk27pIxsxrIzMDv
FZe2NKmBOqGkHU8CAxxPTphZbq/2SdzmNTnAAmLPIxJiTLSPoXgJSGZYDHeS5fRxyjHEH/gFNUga
8NeUjD/3gg88q+yEXPng8F3dEVQTCivoo7jJi0nyZUp5wT+h4AHuV9ieg+jNuazEPBqTQZRlXULx
9ZtTNkli8sIJ4jUyPQTVAQxsjQX2ihCgaDkZFqmThr5vwHSs2Er6ZhAzRYORR1U0mFED1IEiRh6A
V3dH1HBIQ8IdkAAzGu7YueatvtZrgTUYR9gVGiMOSv9usCd43iugoK0jjbtnYCS8zw9r8G7Lh+Hh
Yr/dpSoiJls3QTTME2HiSyg2QefMqrkJPsvaubFYdXBvFMEcKHDGe8Ye/xMd9U0vyU4wgR2w7HjZ
8PruxtMhwlNcLrhSiYSXcqLG6oyB6Zysbdy4+Rn+AJARTluMwgHAkylFb8r4TdjiGvXd5D+vc29b
MaHum9JkFN+cHBM3ajiqxpEjRhxCu9/6I+FfX+Osao89HJtNYHj8Eew+N7GI/FVJWyYvxUSXDQ1D
BV6TDbKBVUaRJfjKOH1PaGfXN8T41P8ju3pCWfFlUOmRPdb0m4xM78FF+TVpxKRm/XxCnyjm+cXJ
eIdtgF/X7htUlJnKYcjqr1Yydn5rhSaMCydAdsVFS1ROCeLxh/c1HkIW7qEyLfHzQL/fEzIu0hdi
aYaR1yBBakFgdWXgASZbDCFdBaT/SkHO+i+XfZcwCzjdoPfmkIn7nUBshr7pF4NLA+IPrImLBWti
5+3+dux49ksnJKhqyL2koF0/34l/2qpP9g6BJ04bqH+fQz+lq7FO+wFFdFLYhc0hAxfCgFHFzEE1
i/luI2pzNVFwsIgQDlXOhsbAB423oYvQpHiDCW7APPoJjP6JGNnzNIP/i0SetDsHVYisnGpv89IT
ToMJb0lM5sF/ZiS4mVhyWaRqdFbLLH35BYrksaw/I/2aGf27B7XpjgjtEghebOd95tf1bwmlnJuJ
024QJEfGOPpRUA9CINfJ6PCL+u7bATAVKidx4l4DDJ48GYwZmJ/skowDsz+7YLZwD0WLvMPgEM8K
A38hKnD+YHy1CWRC0Upbjd9VvL+LFyKuN05lxmucPTjv4+RBrif9LERNd8ixIhw8mWZSRG5EOz6g
YCYK1nqInonfn3ksphvoKbnSEeKgPrHwa3Jyt5xe/Phpfzgz4Zv77DZldjUPlEnwTiVLNI3hzzxC
84jvywG/+gkdnsHuvDJcoObSN9c5Dz8WdO2NBKoj9EaUE8xDuF5wz5e9e4i3DOdqn3G9zPEEnWC+
CuCbgxNKxvk1zXzFk2McZLllDP9rK9bmypfNQORhQbnMeuKEl07rS8yArqQZf006i6nK0EuzIGF0
Y9GscZYNIsSuDE3H+l7iBi709LmUEyKx9GNn4ZOIsvSMwShPszUS6jEXbJeena35dkcbXExYVN2M
QwG2jUc+IsX4cjOirXnE3gEPFEY+h8+dBhYNtnPkz3GOMpOmWC78l6P4mnMUFwT8kNxQVgA61Lez
5Tskjw5DS1zzDM6E2Vu0atzxLcxqOGQMOevkObsbsJiwUUJ+AcFkxiDAuCzEgGWDPYdglZiQCrBX
vR0w2rN4nskoDqkFXByc0RHcPYFrlxMsXjiC7hhtvrEjBJefixvv/WC2wI1jLyDFOikYsi4G061J
k25UFO1QEsQwjRO0MwTgebEz6/U1WjqQO2U/lw8PBvb/PgQn0hFjaAB3VVBbBI5dZyUzoh0zifBl
zmEObrrZpuc3kw2lHEswnwyQnh+qJfNb6n+eATLJfCIkBY0rOfQIzAVau2/f5gJSZpRa6ee+AYmQ
r9Z34sqBSVCwoneEvWN55DPf07vNH8lgFpQ5j1x368I4Gpc/JHbEGNIMC7YEebI2KaDJO4UzDX/z
/E9woTBtovTXY26wgcN8HjQSiYfVYDyLRd5KnsAlGbnv5c5MYkEPfbKR4QP9JvcQJYWH6lOwK9SJ
ZPd8bE8sdK8uFsomVESfpuUHUrkBQQ2OxPLGKdcC5hUA6+Jyw9eNjhSmhNHSRGCgPANvDkiRZ65e
syEPPQ//tblyamOcIt861l/fhcytOZNJz+ODnb6frdRJ58jeEbIVSMJl6aipURzq4CjuSOpRYnYq
plnGUZuJE+hp0yVzKUv4VPMT9SFJdOE4FGelsqLhcwlSZCTRJaIn7vm7NVwm61hY4+DLhCdfUGDK
a4AnxQezu3nCDcscgcGp5stnvjecv1wIPg27dugh/aYiRQNkSn/ttJsWK6wLeif+KYmvQ2xE+zrm
Qxm+92LuKB7NAyadwPaHYgZ+vFFtUZzR+jO1Ee+p7wN/TW/GprRBLeB/3Tjq3JEHDYzzagjGPeDL
NEi9/2FZ8K6CMWgWxH+IUog/uC5qfUnfAgwFYUJZYrtjjpEKKzCaDGU6gqg2TvpbbVlZPtxnKNfG
0PkbwGp50PXuLB9Ed3NNG9piVC/0Nr/DCzmAWSZvr9q3Z5QRGBogGD03a2XLw8H+AeAsJ/AHz51T
xb0CrM0obX1NsUtqcDfYc6vq+Qwr4fiawg3gEAXvBucJJc5KwI8Q8Jv5rTGItAibTv9pFw64/7z2
8eESjR5URevBTBCMl98AzC2GKuoM4hR7OZHv2rh+OlxwzHAaPG3i/gD5qJnB0Or9OwSYecRi2CYY
Ez1TUP/oGSiGKLIoiO0ifkJLUIfQQihe9Qcjd1wPbFBhgih4bK7MdBOYS+VBf7AGE8hRteLU48UO
7OH5cKT9Euws6oDWryi6QJPwLDZUjsacYkmwuMYUNADbo1iJ8cU+IqAGlhoBCjgf5vTLsTdiJMT4
breRE+InPDkUxDSoTqCCDx93iA4nLcHNEzVibyPETl+POdhZFmGJ9PAz5KWk+eqAPcxeplBVOMrK
iUiZkhgWjw3+FehZAh3JMPDN9G5LXNVixH5UzBXWNavcbTh5fRmX3mdaOB8HVXHKvMvZzcr051SF
0QFsouY2eiGPnad3A8UjL3lCwLmZ4SCtcAZ/3coZbS7zG/YdDLeBxCAOYp/Dnadtamd3kE3YXOdP
vDu0Fvig+dkW7st5Jy0MOHYcV0+ZY/1Jyw1FBxh3QSmBBRE+a0bhoIqimMHwjirnDep9cz/4MF/p
wmtnijzF70LsGgxlc509Zqotw3mFinV1KhPvy/MKHKQRCeJfqsXk88K8htEbGJj443vOs5GeDjcf
IwZeA+IBlfxXmJ3VOc+cK7TiuOGGebo997bitwP4afc1m2RnVKdr9CSMAp2VUwLjQaVH5IPfsZ1B
h8Kjn7nh8G03B5qOQCVgNrkckHLSqiTFAY4UQZWTJi3TCg9rHqfD1xQA1HUKeEZtO0w5Lsv5MCw3
VUz1P4ZHuIYEs1Si+/oGZerGdYiJhf0jJhuXC2Yju+C5UW2cy7iv3hPCYV/8RjTujBcx0Xu43y/M
ji/jgTWnh51Nd3F5eFoq/z9Mqa/BoK4Pp3/T+4P8z7ATUOvHN05/m7GXR1B6BTWCgmspdhOh7Zv+
FKWfxV26KQ8KNvKFlyW4rNrrN+PHq184A0+O7gfN1VBl2EWC6XwISwrT8eDN9YHq1nxh5TWHdZmW
VrGmUOfhcVKf2eXIeBAWhr8ZbMnDLq6h88yG0zETLM3efv3hrPfXT/LDABY2bTE4Am0yw9FobElE
jcGWOL3vfAYYVzrykGHPn2dl8lgPJkNI/NxLe/iZi26jVCJzU/OoOfnCYIpUMK8lN/iMiZTDoAqn
DJBcElmDkiUkmNqG9ie+/l83Fzb16MU5/GnZzJdDgKgE54ye6IDNd1RYFybQ7pAarGVgoELD7Sfn
tyfZImuca8S5L8QUj5gecpLk2bhGw0TKj4EqohJJCfFbNb5nDf7Y/EZqQdT/Y3gCHWcKZGdhewDO
1jjQpSbaJHPWw+XbkqcMjpPSHUfPA9Mc4RwIBZC9SmHENIFxbm63UFL9wiW1jreJuH7CyGpaVgTU
0SixBmn22b5IOezW+25b+8WBwm/qs6AAgzgwGV6k/Pv8z9p+8zMyhyrdcMGwzP0Z6Z/9pYxD6ljh
vv8MeA2jREu0MD8oXrFEFe8piah1SGNg60ytvhFmrKyxvpyOp18MNhBEGuToWJ81OyF4G3+18dfZ
0lRhwmdiXXJd3FdkDUVEeO0Boh85t2bPLXlWIz1P77gEXC05s9nQFwq76j++zqtJeaxdz39l1z62
ysrB5e0DlBMipxOK0CAhRAYhfr2v9frM5XLNfPPNdPfbTQtprWfdcYZs16e/wDcD1tc5XZjCLzag
pqL3kXi+yblAVhx1ibHnv7uTy3C2noJg89MwK/bUMHHyDWk+AM7K2CpalI784tH0PmDm4YzyQk2o
Iq6o+l+PcLNetO/wx+XP8adP/zS7gAVKd0re6fnvg69uqQ2O1JT3rmj6Frd4wQrxx3uD6hpOMyMn
Xh7dI3XlRGUMOO4ua3ZMSOekRPdLKwi7J9hKcB9wi4Xcqvl5annN2KD0irYJii5Aw3rnhpTe3oKl
k4Rl9oLKHX1x05DPyjtmLeveChcB0d/X6B49qRZJH2RysJpzM3Ka2p9jkfVvMk3dMtECcyfwGijO
8RTiFHks8CHfOaiPIAQNhXYf8hqiC3Oc4msYq7ZnjLvwtLl0jCr+SRGFNCqP7vo3ehqhxN1wjN5Q
NyDs5IUU1wKVNeLod+R4m597QwR6uHnrnJuAe9JaynMwC/coBAacRdjBU0KmwXVyOf1yrkRFugT3
H97+ziFJ2764SXGAs0YJlnPtT2FN/KYgm4QtXkCa/7RfvT7vO8exMsEnNnl7zheOteXK0uTs3zOm
bOjFIfB1xK4Uiym/43EXjxRKwQDykjnlnd2DDiYe3c+dxPb0WpRkpsGfWQNkIhhbYQVSQBgKpFN7
3iIOOvGh4/jNmfaDruGJXuZJsV7OrAemR5jgO324xkzs0GSrxMct8eu0KogvkHvl9J4SFdGD64go
Zcq1JXtaMhfCbjHcS/hcnTGHBaB7QieoB6YKxQ4Nz+gt6FYLjILlNCq5Z8CTwnKisVGpCfBMch6Q
sohl/BVLxfNgr/SVihjXRzdfZ4rgadwGTzYLFLFXMjaeda4nTZ/AiQLXNj8XEgYBgegzue20WBSQ
UeCFRA5tTMHx0kWcimKkV42ZS0LxhBOQkpn5G9gJW3TPWBKAlFiFxcI+05Y3+udExYWwo0juyATR
v7vbxr9Nfln+pbbipJLijZNZVJ0oXh2dlxfeYcpNyMCPLp4ytwcoXv0uJ3dxinmJ4ocKLp85rxkR
vtP8/A/twOfg+CtebxLE4i8tIFw4drzwHN83olrpBAH1z45xnFko5areenjf0FdEviGmy95qz2ad
slD5Kk+RHnbD6tyjlMpmTiLQfPaOXlAfnMya3vYzt738maBe752DibZq8omS0jiJsap3QdAjFZXw
6Ac/4tHoT33OaHrUO/cNClRld1ZvHk8AJKT04JroEklxRe+bnzPyNm/ZLWPZI7ZSx/VNTv/hsftn
YOiho0MYZFOQQcwdVwb/DsTiK4eiYiWWIsrbwy0pWyy7y3JMdGXYzZydM74txIWQ0teug6OAfkA3
UHkzkvKGSm+EhwotKRFHO+6DqJ5r8TVld+dE0PvFWkCZEpVSVMghcVHE9Wj4ns+ZsbNJ7eS/Dpfd
NcVRkptnzyBtRQhetTexLr3nQevtX4SiasVrMYMS9VDcdWFFbQcqh1zk2O+IVPkWw2c2HT4fPcjw
Ww6tOXkmXfhBj6q7r8LaktyCTgLZ64JgJYaUOQ6kuGIkEdlRQkp09ZsZLvPgRbntiYotFcQeMSGa
iGvP28ZfBly6Tif/WtvIj4CLzulv963dl+eIchOuCofvbslNRRdCIdZ8dMpc5ku2t5bEgN6p6T3F
pE6SOfWFN2V3AOo+MyFaXLrzGDOCpyMAdsbsWFHyCSHkuMbE1sPNQjd+3M3N5Sp4FQdIK3IKNMwe
3L+HiCR58MzSTyAFbXpPn/MWxY8FV3sDXAQ18idaYCbNTM9/5DY2vXdJoXqA3rUiCIt/wcXJt51f
mengwBgLupE97RLuNb/pU2aDMJtNTO/j6SuzZnbsH8l/xoE5IhqM3IV7pOfHDe6eiIYwr8FNcaGz
iNzF4pY1fYtj1BLIfXT2PpPjE+ujRyjtc0bELYbKVyY6yerZHUriAa0IGutaxRMDJSu6W/WPG0rP
zGdmc4gtSJEdV6DmA+TpXE+Urj6Je9mz9eiXPDa+wsinhR/gUUQWGGavrHzVll+YNoabJ3Ozi5sm
ucRlrBMcTR8Dmms2ZH5/F/8N6aDYw1h7o81nBtjo2eIVEjbdQ83kyy47cxc+WC+xp5tkQ2Q/yJG+
NF7n7fAGRN/nWb8tSozqXEpGTqRGFOXpQAIgdFNhow8ja2B4vPogwNAq4hxnr0wfXjJlwT1VZiYC
YdnVGKa/CW/PCymUQrkESxS7xrbUBFwy1ZAW/WFOvqE/pQvjUSbmJ6AkAEy7ybGcXJth9RobamB+
ZzoynTo0TqGCGBfRK9sr29y/k0uLkQzI/ORWQj83pK++4wxF/t9V8Y09ekBiyMdywsru6z48ByAG
5jFz9UGeJAUXmCXERjJJ3sEdVQlVlDmLRFwukXsoQCuiIBI0OJVIaOw1qOwhDIrn9FV8+f2f0S1/
TNuUoo0tE7OVORN0sPEHZn98joSCDlpCvhKHgY7YJ2U7+5LUR+qRI/K/f5DAZtzgVhoZeKW3F2hA
9AhPTvHgNygsfhvORW5bvFaPPIIOkTi8nFIJcbkWvREZYiVAg+aADzEPM5LYw3bbKQR9Jo7uVc+x
XE+u8kh996+fgWoPH8J8+0qvz3EDjyMTj3WvCSJfH/tfNPVrOB8NdcqToOvLQua3VfDSvAC1v+7j
63YOgbu4kLPvleivyMGXBClsul+CqpCpq+mH2c4m9Fb8ramBrEe/OrXsTN2q2wdqCMBGcDE2v9bX
9Yg0CQua454Q8KCBM4OJci4mnaUPtnfy2+gJYMcQofd+rW/Pu9rt9OkP809y56RpIn5vhmvWFTNE
K9ZCFqLh/BT1OuDbrO9JCYWN6NZeORjrn+FJC4hXMAhmPVEFCMteuyoFmygmiacFUmP4/0a8+lft
3dB/1uQsEVQRNlaO4KP8eI/VuUqUP42TSO2VnKJW/L99i070MZG+8s0vQD9tcOcIf8HCxgFMr5dr
M3QwZRGmb2FcD370XnJu4yaioeYTSgfygfY1wCxWlTetJsLYZQxJQ5xXoTSrstMMNG5gZwBbYLrP
P3wBYJu24KwzxKLo62Cj4RJGny04cyJNtRCvFlQER2nhziStil09F7vltMteEF+Ue6ADMjBkJHfk
jFdsfPhZ7YHAT1UG/ICjLkfE+9wYKAP2P54ag6iKqiC2033NAIjDD7kszEMslW96nY6IK+XoWdQ7
qHP+vpKrN2m9d7Z2emTfhIB9ybLk7MI5RoT7/TXg16eZlrQZxRuA0mXCUvy6gDachs2/N0TPfkKZ
eI3N4BVyPAdkEDKXJ1zgjiYdA1zYiPgXp0pKHqUmOl4CDdH8M3c4wZN3F37P9PDEzSuyF1hSFSzR
xwz3HW4nDKmIuZBK4Tz8uX+2N0drW0Cv0G/8g3snFqS45h8UCLiw3e8U0DfhKPgkWEdga282WGaH
4JnVgwo32zF++c1E2ANgE+GN+cXjaRdUMW9CqKNBuG+ZzOUtZismcZ3EHToLmDc1/5czpwQn9+6P
S1gXcmXAhYT1VECiVcBuVlP2rs1OjmsctOQhdDbKrOYgPgJNgqlE6oCINMZZhsQPaZ/w5Jb9c5+I
hlm9+P6xVrSEuUPx5GjuF5gfVVxm/L2z2/RJE9+hpbx1AbVHsicxddecrgj6vE9jUYPtBPc/OwbK
HL/Bx5IPLlSh6Ndjp49LpeJJg9ewhiJZm66nqkD2XwIBU3I61oYAjoBUn5CUGbKTbrTHpeKOlBLR
Xm+DIqGQ5V0BeXVnZjjj7QfnXRoojg62W2YHpPQ4sAZvaBHyXZGeHPfOEHtbgkgSx9c//ZqJVw3d
Jc+xJ+zvQkXyS5uh8GYzV6CJDAUJ+cSHxJCED+IaWiPM5zg+gXKf8ZWhHg08wosG/42R0quyPUOG
YNwBx8aQB9iEg5taYNJCcUC52mh+KjhUw8GSSwshhjQgQb0ENKKCYBFVFJ/DMeqEEBoP7rragzgP
Plw54rvA9tZ+65ohR5Xe/hoMkRuZMB17yxONDQ8Irx9gNBks6AroAPwH58KwDRiqhuygwLx6RsdL
Sv4HJ3RR4ffxrDGHeQacEk6FF7EAIqsHvBeMwWxhjB6CiacoGpk4Z8TBo+9gRubeIbds0Hlt0ELG
MfhQ4+uvE9GZRvAqi1D4m10YHm5oMND3EbwaksjEzS0Q7A4iU3AcB0TXfRGwpA/HthB7IzJuswds
PJorhnNZHLsnQhOYN+PHkPTJz8amOkLt8fM/cAWohhf8q8zHECmzzUkEnPWOi1OqoKPh8tvRF/82
ohRKTZku6KsjUwl4DwXrj94Xg8azez7A54nk4DlBzMO0g5vQP424nj/L08lz6gpKO/Al6lZMkcMF
oLAhco6a5hNGBDgKsgRQDKO/hTFD8Me3trETIU/itrEn6+XkwgBcQm4jEfDxQKJ+vUI0XQGKGaMc
bx0r8zq5TyUMb2zY1MXJaFUDlam9QLbBj4M5LdSQFmGiNuiQQxIrBFz64Lxlx69WhJ9Cypdjq49g
hCesmYyqnjm7DxVuXTy6/GhIaXaooRzZKXtGl0mIUS6c5oX+p0oenH9UaPRqSOhtbk7owEAzimDy
2x8p2KeWNoutyPqia8XNEF6HWYJUZQBCvb8Cd619JX5H9ViONhnjxzWHe4LkxczRpGu2DFKdRrB8
rGM6rAmrzg83kZGUcE1AAjyxFv+N5it2kmbw2pQRN4M7ecUXhDJafx1WvT+7UEb8OXfqxDwLv8Qc
c+ZjI5I8gBACp1F9jx6+zCMJu0CeAkIB2AsWCq6I5a4n1Z+K/QmXlwABgQF/CxJxBX3sPhfr4LTF
GTmEyQ1pLvkesAnkYgmmZwSnkJ6+hmTo1GP6nP22QUJGGhq3GqeRW8gce3N/fhOzh6J24E+GWIcR
3iByIfptAOaJQFVZ8jgl5ykYCjwU8CecH7q3c/84US5pt+sKtC/QVFgDUPkLX6U6ERbx9Xj0zNFG
T5470BVIPCM8DnQQaH3bFFePVEW2TiO+7IDw4Y3souF7GlRPE6AbnxcQ/bzI9YKxUUn0gqrBEFWF
0DBJ7C4kKwdYVBTW22/CviQcpc7IIHeRcF0tVHCXtfA/ZSRA2HdwSekNw1f8GHOSmJBQGjq5M7zg
edMSBMDlQY25sXm1QmaOHsQULwZOeP5D6CIsSWioc/riWE5ENIG4b+i/BLWrPfhc/shCKO8roa+c
CN1tG3/zh7uxCwzU7OLcj6/+JZG5zVjL7mxHJQYGQagji3aNgtcPtkhPKo4cA3tIhIBg1LLOuUDN
ucKKivL4Gfz6XNVCEEjo94Qa6TI1luw+iTk8ZTan1ZE4ihAoc+0tMAvkZK3BBUFrycw9t3DfkQRd
jRzgBFC/NjnH6uHH0f/+x+joazudIRih7dO3h7I4dV3Tdb8qXtPzsEuFEQpL0eAT/ziiZ0dANrJc
AGRPGU3pmzvHRavgqC+BtQHx7Yi6ciYtuYIqwW/9R6Dsvm/g6ysP23fAsYhXq8RSRk4wwjVxv7UA
RDM5qfqkX/VhVTbXvj5btBTZcm7hPNHSL5JyUUCMbTqMeZlzta9NLpnG0d7aVZvfzuBbctoDyl2Q
GQMWYpKb4wSkK9KY+GUGEoW2eBDpcicbFwUFQV3PngxI5JB2YRFATTT1oPywJr/6MHJn8MuXVyOT
vgaGdHh/9zYR51cSYsdlnT5Jw+zCU92/k+nZhZozU8r9C3LdYmxkFkL2cYzwUwFdPgkpHMMhRd8B
ito/2lUQgnM5AVt8wN8Q3OxNmHJclhH2qxvBHjbENzbEnk1jYm8qKnQROd3+jmjI+NWZ7DbvzXNW
I7WizlReceg9XmLces7eWFJICJ9UXPHrsQIQHSBM1QgqAjCOzCQ2jQEC9uIe4PFjW/3Hm8aseIDP
1goTAy1OddwyGzwYOQU+/VuqOTGX7DLaH4z7kBMWLxxh6ACwkSZ59oKCOBc0O/yJ3os9wDy8sje5
lGfojYC2BoFS00TNubi4puqIcKBmK2X8yYR3hNM23qvt2lfnp6k5uk2fKdFu0WOB8hsbgQq3kTv8
K5qzEWJ2ZnAVWgvqJfos6zXDFXkYucIgADZEwaxIi2So7NUTu4CjzWlZglZmcgLuZfbPyTXGDwMy
wc8/x+thmxB0lgKJFzyJfHw9/O1NXxoLnVsH/C+AtfuQuPRwTTkI+zYfe4Lr3IefguAmeaYeOmIB
HAZ/V0L3S20s5bw+g0j69QTsv06MNYgkiVy+/LfC3NlbFXzp9plXoimvTktEPOh5G9eGbgCHg+jA
TkRphbBqCcvWh8f1kVUjxSus9BW3iLMH3cYqftS1NP5n1w7Vkd63kOiQiGW5nUFMbrSe4hgDB3LW
1FdbsUideQS0SSeUUQQ6zZpAN8i1WCIyKYMOkd6+RPcCaWlc/0yEfdZbFWBOWXS4P0byRpl8YkSz
KTqJBHSjRnLMBMdtBKpHH9fMhs3Z2LLfYAL4hvAf0DKkLorDco9F3v3tuU2vc5P+g9sctMKR09c1
II20ZLdFsQRtZCPWxFMILhnb/XukxLQnhB2Nwp/g361bcHnwpfe/g18hWsVP+W9AkHgCTn2KH0GZ
4zptFLdlW+CEzA6+tX3gFVD6K+HMOqeW7e0PWiaGqpKyg2CvRCTMOacrFnBMC+yEfh9cd6Cwv8Kc
PhYtLF1uTSAC5xVnL/72rAHPK5dw2CX0BfWZgUgP+YlFzUDxgqnOBencoTDYq6RNo5Osffxxrz+J
IHd0V6qv3HuYZb+eLe7YIQh0ccvXWxLrCPiUeD3FD4PFllOqCFtdsklLE1ZmpqobpfCoUtwy/A4g
jvEayNvxle1GFBfDkPOwcfvw4w2adsbsECwaRELKqTTgwuCxNHkdhqcQR4BL1NhYZUQK3oc0SB2d
B/gG4IBKlaUAAPZnLWg5PpnhyfHlewIAYOpTrfp7sLOJeJx1X4PsqwAkts8I0IcwxtGJY6lC2rBn
KYta5ejokITKvFQXZGoKTgezldTmtyFeJ7xo6vbI7gMagv2QuVpB01QOj3gBp/hA2pTvjdUTGpYz
nAn2hz6BvHAsCUQHw57uubVkQTmS5QTzhKJ2XLJ2PIFKhcGJPFB5e06AHr7MV4SKlJl+88BuuChr
hl3qE+zBxx5c5ayywivZnpLLF9sodmCRiCiy+h/aLI/eGcfUOb0A1moBn5IRTkmkyX4J71pJyFes
vlpyWOvVuzWMUQEQ8kXjkttG1BY152j6MF9T2KzWQKzoahePf3IIAItFbY5L1fQ+VO0ApiCGwdZm
9b8QtqprlPH5zKTxBWrGmIf6XhrK9shu3FMT3Xk+8TlBZHFM52xwoJzhYnvrc7DeScM3eBw8dWbi
acPnRXZL3ABmHHl8aIeIr5D0q5YxfKdvuzlQpCnM046HyiRo+q0aNhfvQvcNyl3GvVmD+ZHDNWdn
MgJnJvsFVL7TU3bg/sYRsFraXXCv7FgCAfqlo2+N2+Q4J0K0OVBc9Xm7RL8diRLB4eIe+ydGvY4o
PLw+PfkAh3AcqQmkATx9yjzxylT/3ZcWzhvrarOpRu2GPwHC/OuC2xM20l3j3RbRqjAG1AQiVb3s
H1Sw9d4Swl2PxQr8WYYkoOWGIDDO4NGHKGg0v+3UPro2AsJRuThxOlzSX6UhgM0An0fS/OxNSLbY
m4NjchkTkvL3WOKU4UT49vDqnM6gXG5FsN7hvCEKpl0nJolzDP6Z9i8AqXl4twPb5xtH1uYYqsgN
gJM+k49NmnVag7lN76v3VOFBRDpCngUZwxgF9d5zpUweS+o3oLxM91JIiqsbnjrVZwDKovjsNb4m
LVeCPYhA2fjd/2YmO0Xcza6begPg7P+yT2YyQnITVL0HvhtcqEjduKg5uwLxQ/53D27fzr7v0EQ3
G/JOlBNjAdFFtEkV3fsSCaeYju+Elj6yz+I+00M1WYdlI8rf6815oGDXTPDpe8auIi+Qy3zsmyFr
Jhu/RPyVlMmj5gDQHFWzq68NOH6TvZN1CawVLvlrevWFuStkDFRibakQ2BC21MctnWj9YRN/pkcO
cjwfKgxqjRMa42vSEndxgYniFkWY/MdBCTkRWvKlCTVakazkcS+zrvAFmk0Yq2fUg/UnaEltu+Qs
QKopnmpd9oiSoqDthm6w8q/73xdrch04A7Qx6WdlBr8Zh0OB8Iq1Que4mHMKGVhxN1JzeGbfmtCD
gapXGlN+thrtWnEmGbHsFFBaUAf0nakrbXJETgH9RLXgyBxqhZVRFXKkL+FHwCw1fNGJq6H4ajt7
Sylmaca0N5ZpTBDSkkfw9I0a0BqKdHKFX1AbqNSoc+i6MEpH6vCZqPBNJRMHDmaavY3JdXu8Jbjl
1zi5PsGrRrAjpBIK9A5Us0Uz0hbOX3TJMZiDttgrhT0e5GpWzduEmXzPC7YmjOKeE0EQdS78Z5es
/ywOfJlR6FB/6+l3t948vFUZbOWEMMcSWWDWEKqANB9D+NYGZCEvFoPlY15+e/YnOF22VMLazzFa
DzZXKCmWF2C9rndg/S/wTHCwkbcyyRHsWySoIThlame9F8Td+IgI58bqfzhcwhaHOWpjftoZSq9D
AylUGMNFpQuHTGJHKPzQYX/zKRY1zwA1pP5m1TC7Gn/r9JHo2SklVA50GLuDi6OAzOvwkiBQ5f/J
NfeB66f6XN+KF6Zub7ii+YtABHbx4YmvI7U7OSU1x7wXjqmmqElTJnrNv4Xg4+Svg9yWCX8seuTC
zCh8HuKTcooP5g92E5VfiRET6SvZDhayNsQmRKSTZMn/Ht7MdhFSM3fD4LC1+XsAXWK8PR7a2+IV
wIbCbIUc2jZmCJnJHt8lFuPJaeKgCISXGyicf4g87q8mvQED/Fxxl9jG96TsEfa2RNX4Q5eCdnwU
inihXrgLOaOPqmy3DtRJeZgPRGaP7f2NuAt7cRHkuR0uFgZHNSQm4wXNTr3FL7B2qlvEBFOCIbqT
yYpICLeGI/aA9nu0iDEtBTQe89e9t1K81YrE5piP2gTZsKfAHfnXw4wt+91LhVSeJ/7hCQ7SXP0K
QZ7TdIVKyImG0Tg5ugkz1JAFQyhz7mmJPgS2ILUmCh1Wg68QTDgc/zhh3bfwac8tsy2ntZDJQRJK
SmfZMkpg8A4vLFRbAgkY3XAN3W5BuYJQezDDAJaJ9/mUqPNK8l4UX7osH/giRVk6ieJiVdG39/Fl
pW5fWLbLhMmBT5+H3z/Qi2LMyEYaIBk9fyw+kDdSG39Qbwh2iruFux3GFPg7VecIOCCDpsTjcOa9
uhpxK2Yfagx7LD+ktZExqqlCEYdHpgWUDzMmnHqA8OXk63O+F8nj1GS4pNyHfBCiiY9HDfmlJC0M
9e1nCtPEi7bnUE8Ms3gAbCgMBI0oreCNQmflL+/FOTzIvcN+Ly42ZLP/5q+mt9+3vGDOS6ube+YB
kWyfHk7/XnC/Q5n/OZgkqejsmakZXTkzJkuOlL4feWnTS1Nua25wDNNfjr1XgiGwcnPWRc+c8xpT
5FK80u/x3ycsEzE+iJkBNrzCn4tDabVGu5kIXtzcwnK4Juv2Qj6BefY4GIz1CKHk8Kny1Hb8Lu2g
fvgtMBXB57f4gorV8W0YrzM929Gao26Nm2pRiV6rNzo81GwKDFPfiIG9nIiJfv0HtqIs5RFCxLjZ
CjSPclW/8QhiueVC8+eeChHjobsjEm+GFVVTqDsyaUomn9AqdwZg3A/PAzLk2Jn9NhIMCYkjn1Ah
GYs6adittqjIgHxH6yMk03FAgkK9MInEwiW+QNO1Mu2kRhHBFWW6Fa/epxmaLQcSDn5MIuiU8RQv
/MVrnAQOA7wK8mTCZFi9/TNhtB/Kd/16ab+ix+i3oowag3N9CWCBzHVP0UJJia8s8xhFEEPAmlae
Dd4NWg97DQ8v+6DLDJHG14Ns1o4BH3xjpH3DJvmnzrX+rsQ/EE/H7lmLAwEFNtyPYIi3FYeUurCb
4Rv35R3L39PuHeWsLGOHhhpcHXrEJnohHIbQx7fXadNPPWNbOhv96hqTNn8BUScBg52pJQCJRZ1i
QkeKWgdoiEF2TQD5Z1nquK0+6LXw/2sbCXTvmJzkRUUwKBAsmPHaTE7V3jpvnyS41f66WQCa0MDF
ceHwuNF4BptVLXWUjtR+UN/76bdYJBzGrJLoBtxvdcHDCgP6E4/umdKqf37XG+XK8PQxTxXVAzyo
FewKCUvIg4lvqMVDAODIZ8UDygtGI3wUjyW39PNfT0aDepP4QNaNGiYzhXmXVWI4NNKJcTwee7ZO
DEXgUHcquw5s26zEGW6lX1zTDyGKZnE7qMxXxJVQ+XgO1Gf0eQYXGa2Z19VZA9FyTV93yrf9piGO
SfRtmL7K4VPKvkvxMKNTQPULRPSec/ZGG+0ipfkgExN0TkToOp5iJHI3diJycThYEZ/vXFgKJeQi
4cMOzBcRN2Csj1SwaZ+tYfWA8PEhQMmQrvkhpMQclJT04Z4giK/cSn8yrT+sMy9IAAZMwMhH/OOB
007YWdNqnZtjKAubwwZCLYJDmkW3nGBvdL8QSI+I+K0hdh2/2+njY9yCH86UkTX6zI+rdkqaG+kN
7p+SWtsqqXNqB3Xe27/z+IYp0iOEDAyc78HJ+IiP2CRNXurRbMm8xO8FCiz6umW4w4jsYeGdxbQ2
PSY1fMZzcx/R1VoxEPbLRTs9Ba8IEs21yLfghHDDFCX8nXr2jTpgGnvwzoFnQHj5FE2UroxRCs6K
dAMjMUo0/cflpUe05O4eazM6ltnjwEkhdNEzjPBMIR1EicqXi3CrZ4qLwELZIEi4wynci8jei+MK
yFjzv1jEXpyEXyQTXQen6DW6oPg3R33alrAfE0w3wLefdJN3Yc9PiTR4TdfIDSmBYPlbp+xgRNCT
acGRGiYfGosz5fAVPnHTIiVf3oM3vmE4SlatS8LDv9bdd6Gyl32FthDtsGC2BbDNfRVMLzNRpU7H
1R7YAYPczAif2PPYDkf1GNM4DgskHRgKdCYxOkxB5BEaM/g0Aa1usRiQ1gzymq9w4rddcII9iZ9D
Kcemy96gYme6Rg9c1PIOz7JXI2bHRUWLGYAw80OhdVgOpRAMkDDPujcWwXEmEyRAevgPK/+gcvWi
04bIARwcdlFPfvA8JyibksQ8Xg/ZFPCFobDnYCnqY1PmDTiiXH5OoOFDQiXQnkKdeVQW8pVrBszp
Ax7iwLDG74O2ImIc53dCOgTgL0BLtJONjxbvzddABPh0Sg0B40N74RzaTJy7ZWJikXfdhEIpQN3b
Z1Oyh2UsIE1cJhwXDL9ELekT0xaMIUEhE9EmizptEX2TsBpqvp2WaQtLi5cALXZgA+PCsmD7oDPO
U2dNb8iGCiNzSoSc+wsO3oYOwvZQ0DwschSzcZjw4awI0kBkMBQQ9HEummIA/w4vqEqkYa6NMOyE
sJmG2IKKFoRRSMSyeivwQloeslf8AXYEVemRslSurJhmNBUDKCxXHR2RcjDUPjLzUMESM/DhNwLF
KROQhfEbsPeF+LTjMMm+F31ZOgkwBKPacg7Ly103Q7xMGCazVSqHJFhGLWRGvQH/HOqcLoW5yiFy
L6WSSYuAIyh65uWes/PbBX28c/LmzSYIjeXOSbX9RfduGHtRNhAMYvkaSQcAo9TDmYn+HlzaSAZf
p8mK/Ypk8xaGC+zpacRKN6RsggKSLykJGIFJWsS98s0NjpQGNhaWekYQO+qHXfH2mkFHbtdz8J40
k9PGGVYDbWYyTQrDROfdZui3WW8Fm/0Z3kLh9HsmLVBbj2nqGpA6CcVs/AuGOn56L5K40ZQObG7g
x+wUgRSJfZqoNuGzrGaAtAxAoqSIJ/QyxCtCqbWIzo4Qwk0Z83cOogGhYrZFIECE0AI+nvhrbsyO
9GnmOh+A3dhRID6BU4TUlMN1fhDhD+qCctIJWhMx4J1XPLUcLi4uBRwo3lMMVOO6sJY2EN/pTwqg
ekS109FLWFeEBKFFHsIIC8zGWwesTL5WcOAJHRJ+gyeJwrshWYDJb9pFFhl3aGNQpDfkLTuTU1a1
3oxYi5VdEO/M482zAtyB4gWSnVFYHIOv/mvHJ2Yw/6RtVQFPK2pmunSKziORL2iY1Hs0ntNi8Mie
B3V1AwcBWbJ5sCc6olh+1QgQDBu+vP2G3I9EXwlBD6g2lDvVvkZK+CiLBHMgJQNOD2j9+3a1hYGz
6YBs/5RBAiN82cP9sWig0gHDluGwsfJYRQPSIWUafeswblTa0y4vCCtO6n32X7JiXJIZe4MHf7ab
G8vrXEhim3+oFih+v05JROzpo9O09M05GPG6j0mlYsjCAVJtyknTvwwm94Q4ls1vcSIayiIiKQQq
5XISU0RAJF01MLVlSD/CrJlJRL2sp06Gs6EjbvXvPQdMx7k0MnBVFTZU7q45mMMXV+nOI8acR3aO
eF+EvXhztQkKoehEBgFFy0cJ4eSddMkjg9by9lBG2XmEpZcsKsGBqwPIcgjZE/P+kG7xrwiEWrbo
llncRRBYPe60yGgnCt3D7Qx9o3YNbAt8VQDiR9IfkDtSWcd2OL5zYKCSkDCdL8p9IScRkhcRW4aN
CC9GPWbgQtBVtJPr5DMrIxENAPTbpiwmg0sfmxL9Vwg+h58pEC5D9GeKNXIhxDUIriJzWs3F9tVQ
WI64g33f05alfxsCXPHbE3rFWbEMH8Hd31e8s3Yi215H0LUEymENSB8CCwJIpX6gC7ps7vhfF/Mr
Sn5hFn5GysCJxx1KHQLKeFqNwdo/I1RZsxL+ENsrAQ6eTNB2AHDBcX7JnxElUVC2oeO/F22AXx3c
k/cPd9BMRXivkxgCV4aqurBXGnjO1MpkAudJE8LqcqBGlQ6N0NghSA/V0TO95OwBqUWLC7V1A0n3
ShIOWG72jVBt73lq4LdikH9cxnR0gduw4Bo5/1z3wZCIB+sc704I0ymnJlOsOOCthEn8hKwGj+Cd
O7cCXzlx5UFosDa/MO0BvJAc0uJiBEuDddPBFl8v305aSLJ7dN0q2F9Qjwv/i7b70KjrgW8Gr/1j
0oZkJvos6jeE8VXfbngoX95svfrtq/lN6iH1/S558FCjfoXcrN/eKJ5333PIIvkfYxTBSSOuYV6m
p8oePciWxN3Ej/1y9UVoJIbgCBljzowrTaAIas7TUxI7u6gZQ41TMdCmeLfPfzwjLC3D2/Q4drLf
+MkwxSgVnPriLsbWFYggT7CFGo8DMSWk41uJmv1yNQI6f/NuQjZ8MdWRRYuTBhXMG4kGLKHXzLhr
kXkgNgr09JR+ckAnzCoU5mHFmqoRqpaZcWgmDiEeiCpmFqvPGVfYj6heEb17H6Du5zOPRE0Jd+l1
c07C8bVoRbMuvwwa5zMW8y7krAnY6DuDZmvskS7fFhBFu/YiKMsKkpjdoX+ZvHEA0nCObcMGexIO
CKju81IlanglgSF9F3bOwThVw5qzhQmwgwWr3lwPdi6NnyIEWwG1l93jMdCycgf4xKrXZ3Vi4T5j
Ax9vu03FiQGrQSJ+6oYN4U3wmALiyOtoPFB+uWNSRWBOayMJCZCFaNvfhytUlPfs401AGTR9DYi9
XjjFKYZMzR6b4/IxunAJ5O21OKXa7LgHif8cUMG9WFoBbIhLGHLEWDM2w+36p0O3P23pCSQ6T8IR
JRoPTBTV4LmhuZJ/uSbUDNI9+tzjNZwOYWXbJ+hS1Td46WXQ0Sh9De53gU/zQCkMxJfspwSw+kdn
Aq9E8tv4X2yLCDL7op96iMF2Pb1GMINqjn+NVMSdaDybWL1ijSlEBsp9Yw8jumAOJ0qVJULuNkbI
rLd7Q0m1b3KtArJTHW3cEhtD/SbO4j8EvbA3nEtJahy+GLO4UdjbhnbghBy3hDr0NyXuBIuwEct9
VIY5VsLZWWes20PgD4VT5Ul/ENtiwLvEQPUDPFR2gqVe93/Sv1oflAp7kxeP2NUS9TqJniP9cDXs
OhLqBMAqRlgqC3LL+3SoB0xSooyAlhQPOJi7kDzBCSTpuJ6ZK1gfTpsszXNu12y9qyZ1LJSGmELS
MSID9LJS9iuOs+PhG+DKwKMhzAVIBzjR0q7VCQ/XETbgP//jv/+v/7n7/o/j33VwPXfH6+U/Lu9m
cK0ur+d//acj/+d/3P7Ph+P9f/2naZiaaemKbhimjWTb0B0+v9uMqsuRr1b+26u6PLrb5XWaOgjB
CptqDpQVRERJVGjBJM/A8XFIISjaGVT8shvgcsUfcBzdcfSjHz5HBpo61psx0WPKXM7Vjb1jSke+
jjB2nX3Egc+/Mf3RNA3EBi85kkhFp3pCHkh/3KhfZlV8iJQLjJ77C9ZiAIrYIp5BY3kxmKJ4WCbn
EQbnCSsSxxb38nfrM/IIQJIDSVLDwDEInVYQyaxn6nY9YkMw4ld+nf//r5amGf+vy2UYlm3rjqo5
8v91ueqP1MrfX/u/CTuPHcexLA0/kQB6sxWdvLexIRRGNCIl0Zunn481m6rsRCZmMd3oqswIibz3
nN/GR95XcsxeAbDd0EVe8EbhGuWIKV/r5cuwRWAileOqaqgdawjuT6069N6RfdHRn6JNpC7+REQt
BllbS2YUoutksRa2rjgqj1p8bnk8M1ryTCqBV/Fz3UjTmD/uTRSjb1ogCTEMBpqVYpagDcMQBbdf
rVDkJLvq8wUWgROxRrk+VyAAukuOgZakCPrz1JkJ7zNy+ws/MUgVC+Q8H7lGv0zkhaS6dTEtCOhC
b2c4LzIAHO3hIY2qF+Khn5uxFbyQVHkZIyVTKwb7iK/bUcn49e9mOtWMUzBACmkzkYu9mDkP5KQE
baE2EW1gRmWbHAKGDeTF22jxqobga/5QqaFMG/+GZYzGcuVmz4XUwCCjlxw68fQdjYnndOS9FvVJ
m9PNkU+GXCVxXMCzYoELbfnGyiB8A1Uqh0xxAp+Vv0HYSVxByiXupBc6MwnuoRIA6Hf7uIxQwGPl
idB2+1/0371n5R05M21D3wBJXWpJBQrrLnRyaFUASqpW3sdu6l9IdyMRjbeY43EZHKnf3rSZRZgQ
ufL7FhaJRE0wd8hGFuOT9GW0qwdfOZemzgILCBetuX2kJZFN2QQIMtk2W9D6lDXOFpnXAG/gHDaY
PZK77jOROAkWJ2R+YIL3av/E3MoANRVgN0nzgZinTUEdP4I5OcVkQQ1JnZbxcDXgN8MDNG3sN+ms
DmSs8q1uiUhEKjbQPIgi1WYYeNqVMuRlVdGgqgJBg+LvJ35iPXf1kT8wWEFYEJIJh2XBsoHHrxnj
kU4P3IX4oH94W5lD5yvPZLdL4wknCf4sEOVZJi1ieNkLq7uAuJ5d9ALeZ14HYUIzTll5xE1IluUH
/liSCBqHH7dOcMy6FeHwbrviLJcmuTk4jP6her64dt6l/ee3WpV+91KbuiAJom4osiH+9ww0y3cc
S6OEdWNaLmTTq6ALJjDrKjjZXHfFch4NCDSddf80l5HsqK/0c/5Zz1qy9IZKw/ThyDtxlmxZz7iZ
eWJyZAb6z+M7jdzR9P2BqiL56PAfHsPj6zmJMS5we+XItphTssmffyFJ/N2prsqirJumyMEuDMfY
v071XMvlWiv0iN9IyRFFqWv5IFBDiXieo52EmLuKWjGxohvXfLblQAFu4DdEydAtAwK3YZ/u7ym9
fNhV+vfQZDplWE1nZKXNekhlPowLiEZwGsrbY9KJ1rWdcGBviZ1KSkovPSLFyPFgqQViJhkM/veQ
r9MWC0HOGrMxKy8XNq9yp6NZdWTQB38e1q6Ex/qavgkiwSNY4CSgi95VhhWOuCntjSQzJ+cZoehM
ARk6aHthk+h2TCMfO+WMJ9bgfXe0PeWffC3xXiYczWF87FzFxt+8VgJa4qQph05Fsg8Cn9EdkLnc
MvCGWIot0LaLeHvtC2XyBjIBkydms7MxliXUMFHd8MOzHFg1bNcwJiDPMz6SpcZFndgaDbREPGK/
mPoapWuKCxH7CjwVpGFlfD0d/gHJ1tZPdGBElVuZ++C//DDNGx9Y7o/hln0DT1OpkOfzT7FV/WOe
ok1G+jds8nvZHNi2t8wiNYnlkyGmOhqBX8k3cBYV9mMcAtiBni6iL39v3vkLV39+sAzZ+M2rogmC
YJqyKauy9suDZYqm+RJf2eOYy9aoW70VB0rWJxtFnb9Frq1JBlmu7CphaeioZOwEvQ77+2MiPWZ6
juBnZizpZ5byeUZNHWM6iYbFhP8gH4DdmT9NDAdkf637p4vETMZzBkxKJRZ5cR8REpF6kghz8Tl4
f7t7fBWbjfRgnsx2dErmJEDe/ec3vuY3UUfkYSahPowEb7gHf47ooMK23lkaHtjRpqGQACEJysUO
y31uZ2xh4jXGokRlh0m76qLgchhZId0i+Fvx/omO6c8fYDB0W0S2mK07wlmIZEPE+QYF9x2fgGBh
qeKXnDQjF44sxz1+MDYSWZyF3XZuTAnYUdCskMRgMiN0VwcT4OonLy4cx/3epOAqkcYjhbB51AO6
cczKXbP0lU30oRCrRyK46covELg7fzGRlphtunBa86+pbnqqFwUSFptCxXxT0IB+03qq5fkUxiXN
CP/EL4UX/xScMHb6WG4JCT93Kwjr7mjcOSg6do6BNEf9K5O+M05/4DCU6WslNfboLOuEPadf5SQs
uSOgv7gkeVyTndk5tHMj1GCuYH9hdAOzW79J6dnIn/0qOkaZS45gSYwTGnj+jpI5Zmx8Z8A8jozK
vHOyQ89qRN4IqDxEaDFtt3mPxHheNNtSWcYox1FREWyVTaXSUzCvnBKD6xXRPi9czS1/T9HcEEfN
pzSamaxAKemANK8hpNukfKQtoF0SDgUWoP9kQ0ZDM5TEiL/KCidfifgGkE71Y659s5vqFAoBEvIY
J27dTwgtao/ZQSIeHYYL1JHwjdSLycfJ3UqyxGxTL9mn4pNAsRE0K4oLIv2osDFJ2n7zVnYoQVwa
MYNlN5o2lAT5c+n6BI4tbVJk7hmRr/fsa6STWMP3goucdBkQ+dcsBHt/7YieCYlWJReYXK3ehbDI
yPgr3e6xbk8+ZJI+xfDUcCwzKJApR7Zsj1f0lpPaFPHBURUZjnWCSSubkfUlXNrX9AXGwnmckJ3W
M4VEniHvs2CfRC5xj2pyEZ+zzORo24YvG4IwPHOt8bXphhuBxKNjNnChBu+tGk1TSINoXhSzHOER
MVUaoLAlkqQFup0dgviY05jezvxqGYhzmEpU8iL8wYj9Wp3zINYIF8Gh7Kc8KWXnXex95DEDd2bB
dxahLZTLio0LvLuw1N4WCH4GoiSfDkdHtCkhLuRv3SQrE6HiBoMPv3J+D9MZzHcBF6UyQY2fxASj
XjC3nUjOYf+2n7wlL3KuNEDjaXlLyamlkJDGXgSkmPDQuh7plGXIbeXJM7rmdCM9tvrlfWkPD9V+
C2MTsds3iqf4/tjEHzVcw4ncaWViMFZ2jspmd22+5VW5gwV+64sWS39Iak8xG+7aBQ9qkrkwmqEK
CGKELl0T6k+M8wufA6YV5Mpuya9CH9ycYan+gJ7WQWsO8jG6w5r0zaCz4Y4LLiFceEfYBHeVeGxT
W13xGefaPCQNzCTCUtetevcGHwc3lrwWZuwWnkmnqdz6xIZ/x66JJrEkOlfi2lu97+JReDnoaxFD
gSO1bsbbgFO0xLXU7mRmb237PPKusNxD1hiUeIKzwDK6eT7Etj6BdQDWeQkg9EeupqOpayW7wQoJ
D0mHw1Q+vzcP3U6a8fNH3OjArIajQQaeX59QM5C9NXlSEMxzWAgZELlcYN54rl+41ZgB8Iv6VgoB
EjmJOB8Mwt8M0Ox8IWE20qI2YZrHov8DsPog0q2eKt3SxLsmuvt3sEdEkB/reMNJAHIwCGkVD3GM
gB8ymZeY8+DLyNXQbcbnzORXpjqOQCKeLQ8LtNjYAp/1D7dtdamoTCDGeJsdnoQNkB9UI+a1KkBK
zYKm7Lwni9SnSPVWvQEiL/h05icRsBbdHnPzpobBghyG/xRW5WPSCViHCKXNVIeY4KseoywJkbBA
sCiOtEBdDBHMv8Nf1mcg+NUnBcovdp9ZVTAWL/xLwBG7rJbmqihnZKrz/KTEQ0xHB7adwMQb46TE
dGVexZ22a+tbtnmdFQo5M7vALp/ZUbkQNfIW+AFRssbqYCHHJWoQCUNKH+/Rh3xtgV3jWRnczM8Y
1PCk8ByQcE2Wo8hKDAsIsf7eU33789QHMBrvHnqTvnJM/bNEnsV/HrlqzsdLPfniyT8MR2J6OsIa
msM7xwxvAVmDvKIYzC2WViVeIstslSEFpKbsFAkqTI5+Uij4Bl0CkJEHFdOT4AL9rInslj8Zsdtc
/XhP2oDnsRg/SOXA+rEZbXjmgIzoYKbmoLVFcGuqe79j2XkAyHAwSa/vztwHgOb1Ac+8siov6p6A
LeM5bXGvmHfBH3TXqWQNeWOPxYhdhnjyesvv82Re/C4vSAe4QSt/jnP5zwMYI9bvBjBZN0xVFFSQ
m+F//9dk7xfN6K13UnxUFBQqyLApubbK0CubVd0vRtjHOF7xSHSz0twKnDGUm3LNik7xUUdOY2A/
rOey4MjnflFWXvzFdY1Yt4XgOmrRHAOzglSQ9GV4TFTJ8waZYD9+wYGTMTWnApOLBWNYd63ZDJGQ
nyWa1VfypXvMOJR8NEtoKMiysPgDzIVBcTk62m3OYj9LpS2fOGRScq1ZTvHK0+oAZbtvQuvJyx9x
jzpYINl8TcVVCXTbdN+UTVO+lW4fhp3yDyyiI2aQliRPAo7HBv1UIerVsfGyult8wGZST9OfYpih
3Y6LPOCwsMppp/OBWCPpJNwgZ9otzYygABlvyY6TgpsGDOfpPbbNtTg+SYfjXWcMmQ9IDapunsMB
3EErkQG3r5gQezLwps2P0dHu6FVbru0WqIrJ4kMlxmIeuu+7odwzDqbQMw1QsLxzNAoQkWmSAz2h
8+9Sq8RFNjHqI6IqiR5ENEi4u29RIxsgpoBBRCIrcSrbxZdGPstCR7rNzXTyodo3ISCdHZFQORpr
XxpsKKvHp0RQADjnaCYiI4+n/b1PMLejDJGXaGmCb+T17RJGc2925LSNoy+agFCY7NPKE0qvJNZG
sbst+5r/IbE+rVg0ECtjCWOyD0WX5z7rJyJkbGYZnwHhkmTp8gSSsvRE/DSNQ1vaPn9QVHGplXeu
XAH5B8khgK5zpprXtYNWmevqvL4HGInouxrkR/wNh/5ICl6ULDPF7TeRhP+duRPJeIdb9IcgiXZf
rV/niLUaoZnu8js05wJINp/ldLJ+jO7oGhGGqWSrmNajnkH1BCTriFe9pHaaIdt7o13hSe7m7Q2F
VnJ6zpLYKfgDD+l7gM7eEIafz6W00JlTUZ/TRwVNdB1SRtbIwcxvciUGXGmEmG0Z6Ha3Q0cpfytg
jep3ciGLiSBAyvWAHxcJfoPK6jWLn5N8Cv/l/PkQkAaQ8VfMVlMUXdMFVVbEX/GK9PXoDbWr4mMx
ez+vgGpl4FSZJf0wuvjx/I1svz7IOo0X7uOHFFjfUfRJfUr3o+uTzppmzF4rHOhcMGnIBYwr478g
KuLv1kRT1gxJMSRTVaUBn/jXKfV8lmH7iP3wCEagoIQkoGvZg2Cv43OYAUqSFK5jNcQHFqGu1Mnj
4uUR//I5KfpvPqd//xS/4DqKH4qpUpv8FIYXEsbC9mxY2kf4nRNvd39283qtEU/B7FJ5I1atdO+f
0qNiBagjUOySPOOUd4WUnddylNjMNnW7fhUOBc8YSXxsFncGNZ3D4oTQLUTbxT4mIKTsHytE7XAm
Ue0qxfjP3772v7+VwbEvqJqpSpJsaMNn/6/PVgqT3hfqGIKBY4tP0v24lPblw9VuRBD8zMg6h7Su
rc2D/pHUa8c7b4PHL7Xcz8N6Onbe49Xqaoz5f/vtfDm3Jyhl36RN3O8FlDfsPFzE1vjLvfX/z+R/
n9n//tS/AOfSW+sCuU7Co/BRoqZ4rAbz4Mtzg85DGD82WL+qeXUM2iGpYQZrJiGL/Qro+NIcTncs
k0RvvCxPOqjETUGad6TdnmMgGdxZHz7GcYX8Dy+FiDYwb5ILQDvnFlsIXzqSL3BYOcSwUqEMEIgI
BLoCtCIsD5KWSJ9/yGxwWegh3GoTlF/DKRASdmJeUYrgJy7JhYUT9xCfL8Ipfim6GcU1bjecyTmS
2gcZmwbCbGGGyWOMbhFBFLFwYzyDRPc1wD7pIkMgt6GCYnbbhzBQfOaJNVm6lCKO1x8nPvXdPFxs
99t0vMzGl/l3M8Z1vJ1Y28Buf6hAXAS71woiEVt/Orlg68MV8E/FEbsdLk4+FBQxhJEu4vgvr5Ix
4Dr/8/UpgqHrCgCpafz69Y38xCwKMzjOLxcA6H/+b71eHgInptQxcDLrEJHu9Tkaf2B1Gn+uD2B3
u/WH/XGYTqcPa+fRMkYsQTvejMcrB4OtZV1ZqknZAHzhaTTGFjqCcLy/m+g5kAk7ZL54d+ozSfuy
Q0KJhxql7Z/fJeM3yK8hyKYpKIKiaCCm/32XAuMhxm3wSI694lS63Y7WwwSYTDgW3r3LGKqhgeFL
HMhnHWMK+h4iHiYMEUziQW53a3nXB1eBdIhmWGlT4r/n8TpCDZXeDNIRf3Sn+/JJmVyggAudB+HV
XMVs0R3Ql8uF0iZ0q7BMaOTbcnYcFXaal8M+hqb7dYXVL4NpSKwPM4WnT0uu4Vl/TY7xBJNnbGM6
eWELSjcgz+MqseXAwapCZiWE2O7Pn5X4O+zPEBRN11UT7kv6FVTO8tQsezMkbJO/FZqOxDkpnMB7
K8nAaEk6xrTEVamZouRylq8l7j5vtO+v/YWfE/mRbyw0aAI8sWdhVmjj5idjcizJqz3FjEZ4N9UV
anLRsNqBnR4dOYKz3q2Q9LQ24uD81grryPTaW4zTu9iiEHsx84TjjVDaNbfe9l05PQJUMKDH3FSG
wuoGy0DsUJPWsiEq9kh0SC80QfEITttxjmhIkUPikUANsn5PhM6bFGauq9FsCAdiSvoW+hXB5kBL
5dNRicFcPp6T5CcJrGpPADVmTXSSkduDmbReySaAGBe25WlpwvE98p6KY1ZO+yXtSOTlOYo3GVgW
I/tUHHSbSTx4WrIzfCdLRbRuIRJ+IOWqPYaJ+KirVifg6/3zV6loyv+8zgPdq8umaLBiKMrwv//r
Dgn6tnuqivY4ClyIA5oAAPM9QlntjuCiiZ1F7yXNsKRvs1MXuDFhOgY3jbnuwG63/UY6GxOR3C3R
ehCNobuc0awDeyBNQswsZKril3/UaAWHc7/mC9a+8JtTnNn/2bshC/3pRdgxuid/XvG2Py4w37cc
cxttagtl5zNT8nkih2e520d7nIK4XuJgjvgCb2Izch4TsiLDYpLFU23ZgLaAPbnkWcW4AOA5UtuG
5GT9Sj9ZEQN6Q4hUQdB0xitr8Jqh9oPZYujofAvon8TQl+kSePyyXntQ/QgCcoz2UlhJW/nKJMei
ste8dE748uK5rpBZ/2Dhf66zm4r4CZM8UQvwdgdwDZyiPbaBG3uussSSVhHwFlnPg4jLnRZOK6QG
AiSOvAhGowdu/sHfjrKEJ5uWhcgGjVVOSEsBixfyRXo6hC9Ig+pEoH7ioBzNErx6nOJHxzaMFuI1
gfOEcglQF/EJrgFTtC3faHzpPwHyYjC0OfBb8pyazPMkH81rwti/QZwvaTuUkACws94BA8+0wVMw
Fmh8eQxJdujTg43obKvzzaRWBLWP9VqK+niXKmOFhDwkJFjSr6zWgQeQiIcUquYQsk3dQM3IG5tl
9su0RupaZd4gM03AUGJlP/zsMuvSvDwUtxrvIKPfSpy0odufq62JZSEdS4BnjqHYBropG4A80bzk
Suc9l82eda9kLKCxhUeJFxh5OhAyVPysLZCPegj1AY1gnRFxwFCvsq8nkT9woohblgqiZKrVcUrQ
yvZ21Gr1Rj4MimjV++em+am5XQkibTHYPCfR25XzPSj1a2tiJQymHafGdIB76D4Nkk1YziHAi2Zi
km+fczoQ7DX0i9MYbOeTUvSewOKtXdUe5Wxq4XY8uqjNodgpyQptQ7CF1O2pAfjWb++P/qP8gRTJ
t/xJGcQbQroth9Hj2/zpnebyToZlGfBOvFebwJxyahUEzEtejPRM3hmfLzriCYBNLMQxyaTWSKCN
dw91JwIL5vHZAMp6INvEPowSedgVvIIXkbR6KjR+HsuQ4QcjPuA9ZVO5jWSvdWKDCiurw9KAqhxp
Ut4szXr5eLN6WgW56bTGIQZ3AZRo7sFJ//7BIQICU/9EV+k9hcgS24l5GqHtmDS+nR9fMpTgV9JO
YJP556vGrdqfQJ8Vn5KyLDjpFgrlQ5ELTAc2hx4ymcVosgxH+csRKP725jdFphmNMVpQh4HnXydg
JptxX3V5ckSYQzYTHsDHUtrggUZKnhOi8ecT93crmyH866/T/vvXVVVdv54j/joERoB+MAJTkjKs
104C1Z3o4C1cltMh2GnYT3FwunJGaSD2XLSlU3PZ4j4A9vzLjyX/7h4QdV1WJNM0RD6H//5YbRi3
msE+eWxdCOFyWp18mlAOPjLOW7YFIW9JtngPVceGpfcsOjh9AvP/hVerzRCi5tzA1zzOcESn8V+2
ht+sOrogmoqkmpoiyCyT//3x+r6XI1EIoyMzWPOYVHdAKP8nldeFCks0BCIfpIdTk2JylQmZgxbg
TFRX8rwQHBQ1wrLAk2rANJE1BCPx4H5YPa7496LrE2RwzDFVAZZT4yFPGmWlgCOC3Spjho93Zo0+
tEV3EZH8hbZ+T9d9jCp38DH1hC7ydYHtIFGxSRjQzoCkXP867RHwGPhyFn9+fhTjf3E/XdA0xTQM
nlVTk36ZVONSavJYL4Mjun6V2LIl0x+re45RAZ8buaY5TeAUSBVX6s114tlGrkjASnZQRg7RyA1i
DEwzhtcE5Fm42Y05lwh5RKm+o6Zrc1ITFKNBy3mMI/XlhSHqC0ZjRGS8dGyrtU4RpOki0hxYWtmW
DS/GOOEjdHbgLFMckhd5AwD8+GxgDB/nApyLAZpcKvokPIk0SsKj10nvjhTHHzkGcBc6UBSo5ya1
q1tG6De5i685MjwT1+DbLgilkReIMN6ibWRz3NkiGJXhpeUOOUr/XPcgyIDFEBfiTOuWcTQ3v3vC
+wOg+2MYOmgwfUxCg59fw1PQORhp5W/+LXAqYj+NdfWYGIAmqIEQDi0Re1Zbwh3a2mtNeiJ4QYtt
tIWfC5R9/5z0QN2rJ00VyjRJtwp6cxxLyho0I/GvKH+QKh9aejJUGKsXgSKIBygs4r5o6NPo3oQE
qtBIKLCILVQ9/GMNYi4FIkHBaQyMFxvuu1yV6qzd6um82yBFYk8FR4JEqrwH/CCi6oX+wfoK+4YP
nDATvE4qOTJTXfS0flNS5UaXCUEGBilFJo270tjYC9DiuG/JsF42T9doAOrdN8+omytLH8cOHV9F
7YSYNwnV/4m2IK1DNjeulrN/kukOYJkVuXa4+rk4A2opWtQugKO8YUQa9/McTeMQDKkg9p3wteAv
SPFuT+tpsCU+zSbRwQ2ZpggfRMuHpZuFW55AvKKTqquVciW8b7R8FTZY7IRk8p1/fr/RHhF7NoSK
Oo9vDhzCBimoWWU4ZF6AvWP9BKqHXBTXSEN3BdPOc1jtGdfxbrgEpZYfKMBQQfHTvZnBiNJ+4WHV
If6JgthBYMK7pNyLSwThquqOllnsCOv+AwRkiDFtFq9FRaLMWmcMMm3mQvEisqQCPCLVpT0K3R+a
IHSpwIRqPE+rFRE2TwT4qo3dkcrQxBb5S4cuikESiIvC4k7LgkWKi5Wvmh2EcY1nL8AdHSa2aTgF
8QvHsr7l97Q5K6zUX/C9hU7bgDPyFFRSKoCpG5LfPmUQUMy1yPeKpbbbvN97GOfsyyCFHlDoUOqu
EC163+mgjfC38HgEtvwhFE5ZDujk++QvHuQZ0JKH1bGBtVmLna0T+Uv7POTZBZpXQM3Nx3qnvvqn
44mLmOMojSdZd8wxirwpIpHa60t3BA1PLCkFrgvIf55A+Se5UerEARl4cm+1sMak838QrbhMeclY
aGx+cUonh9EDpHs52Ew3OMqJDSJMd6cinp2Aur5nyKDlLwmyAZFo5eiyUz/dLFjWFPGwLsUEykUK
STITch5YvxKkAfHlz+euafzvDYkuTDI00YR00Qzzl3NXCtVcePZyeNSI2aInPJ5ymobdnu1NlB1G
F82/gLkEN+6nHkub7ohEc6UTjbwkQPsnztxJqE+6eyV5YLR6typJbXm7BJ4gOfoSUq9Wd08KaMtP
loXoMWtf21oinY6gquLmf6C4qwCuzdUDxClYtqIt+8MsNWg7cYzEXlkty87Tk5MgLOiRICiD8sbG
7nkJzZzQXOZXS4PAVFT3UbpPdlHcPNsR5nvQ8waCdVYUCzYpNXRSuIqMgZLmLwZIHBqALv5KwGvL
YQ5VZrfVjC1EOOks1ghDc/Y9eSvDq+l2T16MP1bx/3D0UtRDBl5yNE1MGXiIinSvU2xEqcFXtlLP
JnKMyC0oKocfcMFTonjV+7Taskt7kEoNhoxFi/8snAXtNGX2WQso5bRZTkUpsWDqJGHDQiJQjJt6
ECJXhg1PVbFX1PB0Dl2W/jQij40CrqnxWnUrqSeCzGrxKkxhuqDICmPOL6iI0wCNj+Jwk5XmNOzd
RPkhPG7EhBws07DFjE3bADQ6ehKRMJaQggvJZm/qKH1FqcC/BoFfObUxLjdEDFsKgaxwBtzIgeef
KtBtglTrzxoum5Xi8A5tOzSmXb82yImhAqEYs8HKNGnyZhyBSEpWhGEXKcQpjgkYxeQDpvrYvq/8
gQNfoTn0Nah8PLS4vVbQfwT+AKoEQ8oZVx7y4YJFJPCekWMmg/iOVTA6iTJ7HfzmP+lkL83F5ZWS
3YDL4zNorWrV0DqBh5A2xztPGEqgbGV01mvIHRLuES1mgTOolx4LKTmPCBuAn8Xcu/V9p5xC5LUL
hbD73ZN9fCtkVlN8Vmi3Go/CBrKQ2tZNTTsPyQE8RSOnF1bVXSTx9NgX8zhZ+hU6Q5Z5ZY2suG7u
tWCn0C+cz1i6ZXtECt3lxTlfO+XwL8GDmfA0r0X4nGbe6IvDQW+ov+PKZb11Emwn5aJ9I+KcvVqU
rLsEA5L6kRAQUc+ibRhhY3BHMF/VgBNxOpU32UNfUzWHUrmJWCYoJBqp6M4aC9aPkaCi4kOy1feE
ZRkNQ7BtGkukDQ5HKXJqYwE/qsxQnQFt3QwIoG7GIIkqt7rKynKE5W9V7DnKB9iZGKecndKSNdsQ
7fDEIpsdn1e27jdGyYK0Jk7EVa1b3KbEl66Fg4nvDC0zdwoKtYG2tHlYFjlF1kx+0BiizYHObPCk
6YJ463gKzVVtoKmokgU4kypyDgti3Znc0Lu8HeNQ38OGQH1C9/Hxik9HwNg9yRNPYs2O+DYss7H5
o+qj+J3uJYXEGfwAR+JArvw5mSvTeWLsyOgYAvtJN83WMg8ACdbzYR2ETKIH2xhzd/jo9gUb+cM+
AA3AYjxjUvbXZT/RxSV778Y3JqQxVKwTTNChHQN1UBIBhPmiTgbLmzDhsh+h9Wej7E+wnJBFIWgL
OTWsSCsd22wP8uHmN7b7VvTys5lbL400ZsiA+RB5Dx7wkyPBSD+EgzAnSUJb5Z5A/DnRxkRpfkTk
AFsK+q1ZbeLegP/MaxvBJeUXy8eJPC32XBW619G+qkP70eHu5ziOFxjjJmHgoUGMvfyIm5U4GSIQ
cKhKpidDB/RWxJwBLHowT8Gm+DbOEfpmkhzRodbDDMMYUCClt1pUkgbCrjEHh04y/5F2Uy+6+ouI
QH7gl4IF2XoxP6QUaGGalxAfrF9TA+U7uZP70RAnmO6hzpDdyIUrLv3daEbTDt7mjdrYEef+4pU7
GEVDmxniUXlX5kf+Pj93qnxKRyBbzJRQcMWiqIdEVvSSC5JkcnjnYqiBkrbmItkiQAKN4yFSXAaE
YYa6JWjKGBBWCimSO21HmKfP2zTzs6UOwIncF3zidYAaj8G5DwY59pd+lvOFpbZ+BIUY4SwvkOzg
JXFBsw/1jT7MEqTWYlgZXkuKzFhXeEwI6mhdzmGObWkD377Ij48pGex8+hNllxBMz+FGvXaQuEZM
9CrRPtq3uRzi8u/9TfgUDgyGKFowfDJQfaKz0mnmDW26jqDoDu9d/mMA72DqiWwicEDh6ELxZ+j4
Mjiik9mRbjauWXz3ve6la/W9ISzkuSWBBNR7dHiQNXE2oKMqB7hGm5sLgSOJowLnIHPveyynQ9ge
uX49ARqzMrLwKuaELtyUe5VSyyUMXoRG/k5Wwty/oPEaUic4XsHA5o8VklKuKDuZiRtuJsZN/6Ok
DVMFjrY6sg0BMK8VUrFk9iLexy5PaIdv+qw8+RGWOkw6vtOOiD2xtWu2eO1DzLqGjW5ImTwOj69m
kRFNMUUQIeMKnmA8VDY5+ouVFlg0i/PYIviz87twgeokHARhXUsPMXez97C+Iuc9jw6UIFxrDOwf
7azgx7v6EyR7Cl/LdFTb/sKYAYGmKES9zIsW0QF6fvuAN8Ud3pzB6AigZNOsSd+WyfCX0NXxVeHs
+XnFLmo4fSI6Vcn2iSaTcvi5Hu/DcO3j9OTLZOpNEWYAFdNMkN+S++hGsncgbgr4t/d2VN18sqLy
YRzynqnd5kNtJW8OqMHrp7qq924fCtO6n+p8mxXU/eNcpyhE/I3PvZIjonh/4TwU5a2knHJEtY2r
yvNM94RgEVz4IBNAcH9sItmI5xnOS386pEL6ds/NwHz3hOZwOGMNkunwkcVDHNEj8HCVKKrzphtb
/As7LP0v8868CqhvKiY6bVMc2ON/4VqNJClRroyC4ysHwWe+AHzWz+9yL/KDzLnsqX5GnTsrsYzA
TetEzHHDcNl+P9E4DSC+JDpYS0fmDxOkOvKazv7LTP3bkfpfP+IvqM4rVIQn6qzgOOAYXjARqWcj
fQf9MmbMKZPdEk3cTRzD4mA75PQNrLPxfZZnGKAnylW4csNc5d3Iai44GtflOiSkRVzRkmO1FvqP
KaZ4S3S/Yy+yW2yBsmPOYDXmKX2deG6B3eJNPDU8rDNYvfPlN63BI2z7YFgAEpU1zyjR0fdk+i3I
Z6fDZc8TuMmmQ4l3MVf/8nFIf/s4fqVWy1pUysIPjuktqfavFuX5wWcbVa3q+n7N6GBAPSR2js8s
Ntf8+RD3SZMa5QbNQhVcc4rqbEQZy/efvyZZ/F+IdHiUdEEWTBmmSP8Fs9TSqpcb1QiODBUHc51S
NEYnwlA/iRoPSf5aXJNu5oTEiO8kquf9I+9MuJHd8kAMO00Io1X4qYwpb5k96b4MbrhsSeozz4LT
TyCyV1CV/Xd7IV1xF3E+VDhWmUjPwjS5I34WppiBiJAX9mbroPjuNnRRVAD+pY00HCU598Fr1tvM
5rAj5bSdwyjyDGCwxfCp8fVyxCMx9jREQy4MvGvYNPk4D4oqohkafp3GtvQkWPXU3OsLxSunoS1s
uLijJbnsBds9ZQ0VxZ+AUOcRz5XsdGN/rzogFsAVXMZEXgzBA5rwT+sZgra9tkq8wbGJfWnI3JNc
f25+AD80KqJBmgLQ7a9Z7obWXek7P0dTcBDqRWwZgIbQG1p5XmSzP3HCEbuCZcpmIMyPJkLMaerW
26dzJdOdq5WITT5rp/q8scVDPtwHX9xzMloyam2e82BGFBbOtn5ZfD5cYLkjaUUElgGx59ZQGc1N
v1Y2/BAkBDTbO6gCzBpJJ2zt1xGt9MgmEAgLnKJocdkapuyXg9HEfuwBNODOGiz2VB13AwUtfqtD
ADHT/qDT5OXtrc7JCegbbN7MF6gY+jUK7QVR1UytXkdAnnpJx/fMpaeUVlME+BTOMXuQLmm/7YAN
zCQjj8cJnJESrHYzshlwAoLwykvPwIg4ACPtpObK6hHC4jLnN2sl+sxD7y+vgfq31+CXE/XRJEIf
xkpwpC9tE8H1Fc4nArcJH4+VEdtOVbVI9AXXtf/BzS9eTOStqBVKN6YLnI+KSqNLiV1mj5nXo0jJ
aS+9zcIz7FnmHivPvBpyXrUtNghYCJ+gB/RZd3OvciCh83WKgZtA2vzpuyO4vs/n/Bw56oTlrkJk
NjUvmlUtX55h0wp1Qz/oYBiw64lwffzIvq3xInzpRKD1Llg+6cn75ke2qQS8EZjH1Ph/pJ3XUuPc
toWfSFXK4RZbDnIGDI1vVNANyjnr6fcn9r7oNhSuOufmDx2wLC2tNeeYI6woaedoT5maxYR38lNJ
5Kjv3nnz1pAHHzvODeJvl95ZnyeOuaRYP2ILtWZQD7wLtUW6D3b+QUeywevbbrR7d4W2sCCmG6Hv
ls0aFICEXWuiQPOqdCCyeKBgQ6Q5CDeo2ibLCPn3VHpIUBj2I6Ei+q/yFa+Yx/FEZsqchgelOi/m
wXCyxXY44u871z5qFuoWAfuxe8DL0Dg2cBDvBNs7dmsJ/pPDyBElCR4q5+bAAsJIBwfSOVR41OLS
TFrStBMrDcVin97nxGicvf/5Q2GOMNPPHyZvZLyhYOUloL6xWfVMh9pl+SQvtGVION6jtovW5m/q
z/P9MwxKrBAIr9deVHw5m9WvYKMshIfJCQm++iabl3RcLl5S5iV4pSgi+pXZ3R/4DkDbM/AdR1jh
X3xiC1mkxBN2zngI8JAJPnlH6ZaImJmPih4roPvPrOVfwD9z66AdSGPOeeegcK4Y4/wqVv6u2ZyR
PE10ccOB3kCvgXfIAYD8F8lo/jsw/oETbwuGdEJWvvr5rfn2pVFU00RPqcuWYV2dHalkaFWSe/7Z
qCZeMFgL+Fi/aOWPmIp4wu4ZsyuItLpfKQYcv7PYGSbmBgIelJE6m8868RYRTPCJ9us+qbSqta23
qwjWLxIXKLGRj7zFuGMC49W0ltvmRfUhTuBtFW0t9xnpqC8i3Ji1bDYglEm/mfiG+0y2UwEpyPrn
b6xPQOC/DClDVGVYRIxoDChS0zH/V+FVp02QFUnnnclPXpdrbSue9VcEk06FeLk6lS/9g7YtX6RV
QuaHvM6BzYGW6Kts2rb7cQk8YJL2ZDhmQJedz4wj1howI9FtkPu0kzFklzdkq5WIZYkQpRYRN2ji
gR7w5WFr9E/VZnwRcAX9+YtJ+nejJ1U1NVn6/IbXhEO9GRugsNQ7T94q+dZfouCymZQQpZ0f2O4Z
yx3xQd5aqP6JcdRti8kUuWAdsYYpVDnqMEBvAh2wGSVRqbjkRxhEJNRhT5Ti4E/kAAPYbs+86Akg
qHwESSUcAO9sj7/CfL59aN/E40RU/5NvSmgySx+vGxSih/E0HCkVSPhbIcmdoaRbsojWJS5yIqZh
r8MiwfwVky98ocgROcorycGYZv4bmSq1JGeiN9syPlz1s9ZGsrtBeDbT0PKiKSMseaCEd7ClmiOU
Q9z8QggKsAd0vg2ItBM94vF44SzX77MNY+SMGA40xNFcWFNCTz9mHxG3Q7zJm77HLwqfmcnEK+C4
w1RyLjFeW/z8rL7h9fCIdAvhr6YasiFdodVeH0VWXWXeGSNd/MdM0hJwD8HUxHurJye0wT50+/qg
rKCxzHH825VvUBXWA85/xN/Z+Ye7jqm6JiBlsvduJptphrug/A8Ehk8Df4IROC66BRvxmmbIdh+q
reXgmXV+6RYQLb3Z8NxQP//8xSTpKwHx3282ndJ/vV59mEWZO+QcQkvvHsNPEqzKBTEE5BuY9BDx
AufOX+CDcAzVh5Z+M1mO2HsTnrtE+GjBM8yfSvv+DecW485f/rokNpNQHi1EmNV7MKs3xc48lhvx
QThT7GmnmjUxzDm2dx2nIxu7CW2oJUk7wgSwWFGHLhmSrUjmJM9IxTjR3REx+WDujSM0iDmGMMt+
Su9ZiOj6p1cUj8qFt8/X0jx9GOwn1yYl+BI9xhgG8bbcsywfY5LAfr5x6nfbEsNzaNDYVUiSeLUi
6kaPTa8QvTOZqIeeYwX/cg6NihSYiYCABf6s3Ji4yu4aFR6PdeHAIMuugxQLgQli9rp5aX5hY7Ws
38Gq1jhocQwad7m0IV7TWsH8unHJ132HyQ6kKpKmaqY0kZz1aSn89ailoA4S0wuNbWbr8IfikmRm
tztJGKVb51i+kNdYJTt0PD/fKmk6k/7awb987tWZFdaF1XtyYGzJDkGoKwxEBsU+vCHAKOWMmrOK
713vVTbXUn+WGJUOiNb0ZCl0pxtXcvXQPq+E7l1XFcvUeHhXtAw9NOLBNSOaEvmEjkYREaAUzuB9
ZOmlStRFkpys7mS1N/gW8lWp+7/PNTRJo+MTIWz/e+eHQjalseDORyquzLFo96loi3o6r/LulyZC
BughV5F0XvgfPgh3V1zinPneMGwLkxWD5oU5UN3V5qwCy/ODd6Ol1FNvHUlXJ9KX67zaDLIxEtLM
JJmoBFXxrTNPq5kUG+zY7UmufOqMR11+UiDJhY/9TXXDtx8vS9BSTNmEOnMFYAhxomex4GE9hslK
6UKa9CqSn5TH6D7B01uvh1lHMo6pO1Kq7KUs37jJrSXy3aOyaM1FSzcVUTWuyg3B9Zuw8LkFGlNX
11XWcqwzSjtNQF/t6FqxkWHxyeDuSYOJoXa5sUSvHCamR2Dw5SUFeYeEGO3qJY0Gz0+b3pC3Aa5/
gd2bJzN40gNbgdyBhiBskxuLk9v79f00ALYM8AgD2yLx6q1o5Dysw0GH1gZmvCo4Pp/06hC8J07m
Tel67jJ8gcnIlLOBdfjWbkPsJL25yShq1aJd35DnvErfPEe2s4pZ+nqSAkIsgmCOjxNBKMh19FO/
0RYiLo3kLa61i/iCByX6hOA9BF9CAHrHypo0dqR4okPjx4kPRMSRsY2C0VZW/QpCcTygUORPxEsi
axCQqY4fAv7N0mcBZ5eQ8RxsTeh4NDa1Xcn72J2BuQpL47GRD/2LqC7TX9i9yq+IkQRsb/WZC08R
j66J1DjXnqQPiS6CzlrG9HCnMKUUZpiaak/DA1A42RJMopzomf0B5VNlLEx9LhPVc2u7UL+uAQpe
U0aHZCFFks2r98BKhlRJdA/SXsroSejfA0MF80Q5EQ4M8V3GxjLQjVnuo6JFhx8ZM0Pi0UQT7i+N
dtCOvwzdW5RyPXfDYdH6yakw1EOD9Y/c4y0w5YfITjmRSyfD7QAXwwBb/6ZaqKBAuVL9bq1y34sV
aYQ4EnTuSdKqtzSApmJp6GNlWAmi8/PKl78eExDSREXBHEMSRWDWfzfJSMlkSU0kKqhm6WseA0M8
GhMGfzEvWlNfEtSprttuA715yCPhbSiDrf5ixh5eUEtZfXfTy2gcA+Jo9QRfs6H6jVkLk87ovs6z
fVeO97lW3DjbPumM/55tqmwYcPp5dSwFl45/L7pKg0xIMgyemGQCCneE30lrX3yGvY/iXrVbbWuW
+CSQinnATaw2DjFjWIyfMFCGYjGT8Wp05xJTLk1Z97qjNcBfsPSJ/Z4zbJiRAuQpcMXspLkTc57m
C8pts3DwiRW8NaLoarJi1IQn7GNdwwn1hwbil244gg6tYuZHGGFCS/j5UUnG9LW+fm1T1iVD0lEt
XO1SsTvU6pAlylZbGDEz92Nwp9pheiouvXXyvOcBIpz33PQrF6/E4bFZlvEhMfaRslCIIXRPVXEv
KlQBdl0taUGD6iyfS2MnQlAgQSVfaNZi6F/0gkbPEl76fIXiVlBfi+JVKZeNt07CP3XMEAznWtx4
J3OrLLJ7wDV0CFrxDLvMLx+kajP0zii/Ftlr+qaG85GklnAJc4zfL4nrgHoGwwQRyNpQlxEcVXxn
aKv/ZMpzgAkkfhNb1JjIEIq5qK1aBmDJXu8W5DdE+hIjUTwfGbONg9Nh9UiUizb/U7wVW3+FFzVG
VQ/Y14x8Y/MomhhiYf10wGZqF+5Tzs9DiukqzcpSAXlRrC0vt4Z10zN0y4f6g5ys4bHSXuXCzvIp
8Du9tNB6IHV4W61bV9l6EDa6usZuPsA6+M0U3xKmiUf62KDeKJxe2SLQDukUTa7BDWt3arzLLHqp
cT74Cz4plzd4FLv7ASBVnYegSSiUodhpy6hkzDn9CtUH4xZ+xUjvtRwdDHHLoIn2jcV0LWrkyOMd
4p/TKySia7za7pS89tPUgJUI//meZhcGRWceo9guTkPHkXJmWXAyYBmjrIb4iV9Q20PNd4FnIYm/
i3jTcG9UPCrXFbYJY7sf9FmLeGYICVOZjpbmEKuwAAgyVQ8YqAXRMjRPMlSH3LF49ZCrZMoDFvfe
n0L4w0g4NR8z0tQwTyRTHjSHzB0a67N0bjDyfFPoOrNfyUJPIY//1rUDQ3s3/TUMfzSWA5ZnpLrj
36xxB0lBzFc1KwzUm8VXPdTviCGxKyQhGLtwiId/TGJtpU1kOCktMa3hOEcYzQMGeeNv1YPDA3XV
tYb3n4EqGRL44CgQQBvZVtM11nyhua09R4QZCOMNZjjp5cWSoDs4phGjZuBuZaWnN4CoL8LDz6dm
atQqdD8aesmrnS8LXdGNPUvewpbt/FkM7BqtICkF/RnrH/MzG2tUnmo4EiWWfftcfvOle+KulfYY
YHaG4xUmo7tM3uSGUwD4bzqi1lEbdXi8s/lP8ag1t+FNmcMRLdynGpfSg/7Y8lJPJKUerpY7Q5iP
9xwLZ1hSRdDa4K23G4dtju2cxjZ60NV9mOxkBokTiMUq5gMhSaJAXbGm+JmteeqE+7xd9AiTSgT0
KdvGlMK5hCwK6DeJ0lqwBtZ/Bx1sWWIxFayZQuDGQiQtqvtgpWgEM7wQ4SBZW5jcQ/wY9R899Odu
pdLGYqiiEjdU4MJAeqW86l/J35CwBNeWNQTMybON7IpY3kx+cSpJX9Qvd3qF5VwFpwItCsqZF2Lc
4YO8kNlnk2cBkRej/vYdQwT4F9CFMd5mvM16z5mqO2qFIzzTRloKuZ68ezgFaixieGkWjXi3ytQD
pqOWtCFaE68WKEK4ORn+H1bmSGzUFPJkchKJLFMmuoQIvmlYRPI+1HtstRL1xjDgWi/4uZgs2UIw
RVs6Eeb/PUaVYTQ7WIKUoGvvnnPURD4F7i+uJMERxRWTevh6dbWa/gnJY193y6wn3MWRDMfXMSGB
F/TO3t/LZ1ZVJax0aVEta+uljk49X8TgD7j3TfBbmv6n/ePLZxMDsrVCfgG8WSg3ZAKDWhQXkHnW
oBzaI5FPq2JLZIqMT5vGXGomt0cTKrJLfEgOp6zsXgr2JN55wpwVHAKTXYjcAamWci7yeQQRvvRR
/jBdf8LTdWxP0ZsKEdmwx/6XxDQfZ0n5xnt5LSac7iTNi6lS8AFPaOZVFVUNVdeH/Uj/sDcDx3pu
hqWII0C+xQpO2oRwnmrzZE3eXfEpbhcDEy34WLbHsTS+Gh8SVtPvCidMvZEGJ0l2Atx0XVvCsPWI
a8eLh+RlZP09lptHOcFp8cZp8LnbX5UWtMiGihMa0IqoXTVgXaOUpqv48tY8l1sLzaNE3wPfAX5F
O0Pi1osLY5HXmGoeg/a3Vx3VZO/PUFYoyUI8x0RJkOBgEABjY81UE7H4Bs8shz6IrSSxGrjVkPfd
tAdB39GYhPVD3+5hCFE/sPGw60TZvcADdj2nxbtR3bfERcT42K28k6lNOxe7i9o7Bg4WWTOXNFJu
zEVGqObJwwAjQMsVHlmGWrG0+m2hPHTWk7m2Uk4n6JjRXavt+tyW2Gs8CwdB+Qw92EQ6ye7VOy0D
8Wwb4/0XLHzt4lH7mo9KsmYzsmyvfcT6CSOlUDpr6o4/C/mt7++7HMbBHGM+kxiMdmUEp8ZYMsoM
mORB1B5X3nGgUHvi9mwgeHGutN1OEFYGLD5oZtIbVO3gjXMHqwWxmimMFdLsXvNWHc85uxfNUxxT
KlG2P01nG+fQGD5xpozdI5YSmrrPSTBMdqyVabeYdiNVvG+bA5brbfgkgP+SbkLaCjlY3a4OsQPS
5lwEQTv8nsuLqV1SbgXWxPisGjifSwsvorazkeemyVsBxz7q/Dt5nAMVwj7zYA3BY0neyOLxvQcD
K/pDzuA+RpXySLWCzAmVaMeQ6a16Y8+6sUA/YfmfFuhV7ZsHSqW2Ad1ZipucB7crleAtFtDay6jY
5GKyz7MBwAapkZZugiEA456NCvoMcnLFEvoTCBV2Xngqx+1WwDPUTLHRGnSMxfrViO2c4StObiCo
aepFpuQ4AQuvmgWs6AMlGydFk341OA2FrbUJ02xu+epTjO4uSFMyafyNZuS/sz5adSO5uW3ygD2A
hTgFxpmg7hPFsuug2uat9Gi2Au3vexQRul3ARrYe1dC4k32upi3sHv0aRFsNEAIVNPolVSxwVgfV
pI62MvT/4ZvcFEst4kSDtRaM8XxQCbOF/C7BiIWpgsD7XpFPfYGaHlmrGJ8Lo9i4hcPtwv6xt10e
bhx7p9biuKIdEkKoyXhTA2DuuMcrk37XG6x9zevZTiV2ONoYJqWXfsRHlxEOsWY+aUflcCr89iyL
TJFJoYU9lNUei1xcC7DkVOOgw8vJK3oL5b1oTEi6zbzg64hyyxDyJXvUNJHETR+FHjY/Io+gyPY5
jPmI+6pqTIdGilISmRq8xboixVR3QeAWEUZH19OPUQVjb0gWmlQ8qGRKmn4/kxO+fgozvTxk0OqT
xH82Su+YVyL2sLOGg0qEMvkhjvKhFUsS15udmPrPGns3J6156qUN1BEGKVqlQFoxm1lhoE2RgrXa
NjXZVQ94x/y8tj+ZJ9dLe9p1DUPWLflLCz5KvT5awN3betFxARAR5wFqnnGtW3vsE6HlDfpmSGyZ
RS84OUkWU1onAnXgkeAZkjDofI8f2Tyv5ibNGDA9S4a6Bss9dRnXG3peZuIgmiGgDxz1ehM/s6nF
FDFYDqWrCGsk1Ck4WJEmogDbzKttFl2KbYHvjANp1u9tg1bAQg3AHUMmbofirHlg7C15UPyZhk6l
zsR/JhhqxnnFlQ33P98m6ytOqQJTIO1TJEoV45oLlpfuKEg6SEW+FQ6456CTzVLkTeeJrY0pVpJt
tNIusd9q79Rilst3cjdXn9JoCzMBIJPEmPGB3/atpUx2pG+jxZg44N28IDK9WrXz4UPGIxidYL0d
qkWubFXGMkRpYXNpo0/+7y2NMKYwIAkp5V2HZ/fCT+xtMiywTzCMqWcpPxTClSL4DM8Wj7BeYiGI
/kVh1c6G3x7NBBELw51HZlsyk8R18GKQHL4XYgdHhY4RlDn5M7ZTvTfTnrIalgxbg9fYmnSAkhvv
tODGOErWJtLH9QpUZREfcDxuQF+vkHJDUZLSyztpix8Sq0t7mAyMcDkVl/CXJQn7723Iv6CxiBRw
/GtMZmnjRPsyXhhQ3CCZRlvSgxXB0aF4vHaKo8DVjde45MjyDnsUW2uXCBz6rftRjhsQTbQVlAcl
xJ56gXloD1e22nVwDpCs4xb1UK8pSAeafwhKPDsLPhOPguIKV0jTif/I0qpRkCje5e2S6OL+sd0C
fUZ794OylQ20hiOH0HtL9oHgvzKJ5+9F4sz8gAKPRt1bcYFhukBr0UbwvQJrE5B9QoQPZzUu08ax
G5a0J9QxyyBYldB1TikBV3DLkUmjLcL3TUGVsVKKZ/VRnesI45Ddk1di2v6BsoD+hUYpfeuZCVdQ
omciXCFllsmIt3mpePYKMajwWJI5mrBj2M1RHDGZhMts3Uns49IREqO8zmDxehCTWRPQR1tsGSa9
Klk7v2E+k1nt/ULQPzAfuNOedMJOyCiodtLZlc/tO4lHMtbGjKFJeXbqeyAU+hIFCvY8eTGrlXUp
syN8FglFIeqmJ5FMinqhaluiVfpqEdH9QPUlgrJ/TRqHte29UK/i/D3n41j/EMOItOYxYVV2SF7o
yiTT7h74q4gY/bsOVh36B9uMD5K7Vc4or+uWcElANT9YYQse56SMFVvYX0QlEZ82p43qZLu8VPWu
yiG6YzB2N6JimN6Afjj3Pdx0W6+QceMYzDbT4QFKgYPOC7nkz9vNNZHxs6RncMdEwlAZjRhX74Sk
6JVrZpW0xf+BvWT8PdmROqQ1Y/6BnHvmCkicU2KHQQ6ICoGEjTCsSWbNmmRF0FryeG5c0Xcb4N9X
dNWuBVI0GBGGxfA4k32hL3h/Ysg0BKqdI4crCQjCaLbtvfWhLlhW+CqKuNETAXqElmbcYIho34CR
OOiAGGumKEn851XzaPhyoXijuI3gTHVINu8CRjfMfdP3tJmF5hr/ClnYUqk1eJ0sOLH8I9KeqcFM
bPdDwyUJEByrht4x14GwyrRZpNwrAejTZNpXMp7O7QTjqT0O/AlopYgB6oyGzzvRZnrSPNd4LVhg
IxDgqVZ+EWU5Rksz2Rngmf2uAqCcKL9U2bl2qxz97surOOwwMDBEE07Qv1++E6perTJD2nbSMgzs
JnznT5MsSuatOk8ya1cO50LfucL5Iw7o4a1iJvkOIvhOv0TuuvfKW1ekfp0nqbo8IfgSvTzEnasO
rmyG3DSjUtyqEysN9KeQdqH+7jcnM/8wasfAvVAlEozUD8rMLqR/yVdRSaojJHsNzqf36quo+ioY
mZWjZOl8YBvLJqpahv0UVuqcDK7GtX8YwVNQAflB3kyFs5+ezZEjOB7eYoVUPqmC9ou80P1IUF25
ODMMw7LDZbExscGrLtjcavVTohLIyrRVYtqBOZ5u996JaA0l58/0bLUXOs60WaXJKemXMiAdqR36
eG6Fl4ICUSPKYQT+4vIj0bJbkp8JuUKBpKoowwiwMJF5PzUGTan7UYMjGWe9wUDy3GAHajwpcLLA
ldSOomZEuuj4iH6rEtvJaNdypQFILEpc5pwRJhrkE0N6Q7bYEG9mQSt/DEkOiZdp9irKq9yDWeDn
NOcYhqIBx4UAN66T1C51SHEaprPmsSh3Vn/pfX/GrB1PxGmyieQMDkCFixKDFpU9m8wFsWCK8qoY
HI2zUqVNhBE5/XZlKWd3+guIDkUN9M61Rfms+DdsJL7Z81g7oi5ppmJMNdbVDpNmTR/LXdZvKaG0
BSZS7P72xG6aQyfB+4mR+SOSlXA7hUNSsxNkjkGLCGxms99touZGaax83fJ0uP8iZZ2iTe/Z1aIW
5a7uOmXotuU2wTKTM9Xb6O/tmk0Y6b38Ubyra51oSPruNU34KnBAl5DJ2WSAgRgSTMLMLJn1r2Sx
ON0b6loDMrRw9/POLIlfCyiuUxcNhlKWYprK1Y1rjbqUS6nttpp7qfKnnjdD5nmOlMnicElDbelR
JOXevrWgSI/nOnjtSmYDsL2LlLz1Zh4kJWmnNgWYz6tX4tzQC7Cxdnl5xtSzqJDFUcDDfs05eKd3
GV8AC+5jqTI15d2Q64uUXUaU2jo/KU95VAgsPd1bikALhZ8vakyAU/NdMGHXR+RBMrvCTSKoMSXi
dQg6p2cgqTrTm+riyTmyjaMxMd6NzJFblOTyu+o9lR1YZXZsu4uhB4cSJmLItHrYhOOZdd7pGeX1
sRPHdWgae43dsWJwFuNwxBUPmYnS8CSWpETRGGYtu6XCjye2QN0FFpo1/lCBZSExWQZ2QkGwrIgW
YMOpE2Mm1mjheE2TindCpXrwQFs0AKdKvfAmlhBYf36qn/Dnv1WxTqIQPaipAbezuf67yRv5IMtp
Y7Zbzi4xXEfMaT9iLHF03oBltKydEhgFHw6siOaytRby/SfDLh2wehvaya/p5wv6ZCH8dEFXJUkh
+W2TeFwQlAHRMXGh+YAoYGC3AoH8JV31eAl7y/EyVLPilnvJN8NHXTd1A4wQ/bjxX2n5XzwmofO6
1MWAEtGs3QUUf80rG9DAICec0XTrxVPbeTRAH5we2YB2WFmG1pm1zpixGs4ajuOJssnZurT+Y4zI
yS1PrHbBQ0O2j8FcWjddcrIwhxaSU0udCxTCDsk/AUO0ETOg6sPrVKyH0NwFpW0yI1IxfGC+zfyd
/ZvUncLadgjT8CwSw6dxuAjlmWkUNJa5kn4oFA269J6i+WYticBwHZ/SqhDbSJ9gmy3c32SM54z9
Bf9kDtuh3CAcSKhLaTddNV75Pcx1jnOiRTlafn6616Y6FJy6TrGpQSaW2YS1KwxZb7VEFBq12fby
ey3sElWfixEZDXPfO8ccwTKbf4yFiEAguYb4rbhrgv30Ik3HWFPvalp0GVEaJ7ObrAOY+sHTdL5X
SjSn3eBGi6wWXbvFZpTFr9XQ/7xbdbjCrIwrbM4qxBEzoL7Zdr2dvMLQGAGdHMOC4nHHQBCFdowc
/TgwICEsHTbeDBcKvCgYlGGcNhEf687BsYWGEvuPVYmH0YPcQ/Gf0wz4NmjGpJ+QHkSnRUQyZUCw
0vDYc+N1wuApPJRrdOx1tDU/oMRzfLPVAgPgamrMrcoWne7UQpLGl/kXqRkKc5xtsDIdPF9oSd/G
YO6Ss4JpNEEe+Bk8gmBnRCS5vMGT+XSgLFN4NbAv1bllV+5kjiiH83rVYQU+kLe5qHX+r9gh6tQu
2KlG1jLZxtS9CNjRCr4YHxWuL6TGOJisHJlXU5Y/UDjgzPOmL/AikhzMAfGXz+biC6Qj6zXaeRzA
TnIcNQzc19OE/aw/JjvYw3m+sqoNHJIWu7cXogGaRa4tdJSYr9mjR7oRCWeLyljK+FO68FrprFBA
JynyeFr6rXdUKEqeKhQSONUswHxMZmpOwwB8AfWG1hLXLUz/38poyex7QGeO+TswfLjAUw60OL9Q
Jl0wCKpWH7gCkkzGgYNLbI/tClra5407zBH4MF8VxZkS2jScvnOr+fiuLjBV6gE4EjrRLZ+ky782
oygDSLPSqmZyxZIgusxlqriB6ckcatz0XDW2aitoS0QHqHOAMLYP/8n4iB4hF6CL8ufw9qXYlh5k
YJwTQZxhTwSbKR/y4MaU7btdm2u16BYw3TBwKvz3GMlVfQjTMSGLifxTac6E6Kknw5kLXuE9gl5a
JG1vL51v3yb1m7LEBE/UZM2Eeakq0+//fZtaiUQ9Axt8qrQc6aoi3emctuUqAfFqkIoNFOFv7rHd
YB4Q7ayLtQ8fmqW0oUatfhU7ZW5RhN8VF+ANbi45QwPpCJMzXLVGgN9htj1N3j+no9hoL7BrQzyO
3yHz7xu743S2XZ19/3yVq3YTZ5/Qar2YoA7RSa1l4O9CrMrNU4n3v0LZQBKlP41iqMX3RK3i4+3n
jNTItqFm4ljpAiLuwMr17AaDSp1qu+sr08DNZObxkqJ/EnH/uslNMipROLoVuCzDBkbouJ2s4xfC
8T4rh2QPDkXoApLqS3jAND3Z0Zwpq2wHRESvoNjyA1Mq85EdQ1EXRbxI972xRy+vRUfzLcE4Nb1L
dxyVaWSn0VyJbJraG3f32+9gyQB9sArYxK928LYfFHeoxGqrPAz3IvUZiF3kEPVd3Y2P9UY4G1TU
7lZ+UBxgSey5lqFT3Qhv/Pal1v66iKsDcHRlAh1lLgJXmn6W7I1FyKkBtA3Ai4XkccLRcLZAMLdm
a0XMhEe1A00R6eCKrmSh2J1Pkmhu+8zSGa/RlwTPP9+oLy8U7EAT5hXvs6l+PaMFTUvjoKlIC0yx
zKiWNJ5+bi7YSVLvxrr6StCZmIg0Y5y3ijSdq/++vJ7kZ0PQ5/m2EsxlNNTLChyPWiDLXhnIwGAg
Hjl9Hat8zq9QVyfeawrHMCVsrNJ3KoBQFNc3uMrTI/hnrbN/6eDvAD4Srt2fHMq/1rog4iATG322
zXxcOS/0sbS2advdQqS//ZxJpaMp+MRp1/t77Oqt5yoZtlWYLBXtb9V3d6qrLFsh2uJrkwWEEPvK
Is6fKwg3PAsJGohBDI7nxiS2gXSo/d1YvVOpxW05dxldMrJqzgUpN9Nvmb2//nllfOXzTrdmMoiX
qN5YH1d7be2NbZ5VcbYdGtw+GuADoZVtM5+IJt6h8HIIiBH0IAx5SWvohEtC/9NxGhvBzgLt8s25
kI0c2lD68Gfn0RM4gzhaxzCo1+4LxVjF5O7duOqpgf7yQP+66qtFRnctZ63CVZcCJMlCPlX+axQy
PMZyprDmqkDwaHSI2sNUVsdtss5b2ZGptr1q70sQZ2DiYSkxjd+iBt2yJyw9yuwKzN5P73++2G9e
PpO1gBKIjUCRP5Vdfy0+o0+GXjVK6Fvmkr4UKtJA1jF5ILJ2Y5l/KWinZ/nXJ13DDl1aJHVTkC5g
LEN5Qs/oKAzViftLHDt0AT9/sekmf3kIEM91BW8usI6rja/0klBPUr4YZ9vA7fWdVl129XJonC6/
sa3IXw7S6bvpCKp4h2k3rrtay+z1SuhJTlBbmQCaWUNAO7DdQJWNU9dCruEjxNjO4y3J1+ZdiY12
1kqXPibKEkY8x2kSdXao58soYB5bSDfWpPTd3We8JwKzwHSTr5FMq6/NMWC2vVWE5OgCCk6QRRKN
UKOxh2GSN70ngyHMRZoEMbtYHbNRRNeAEdNrDg9otBzB3JledMO48rsH9feVXR2Tqln1qaaE3Dtx
qco7mT6wZAp+HpiSvv28Jr7bAf/+qKs1gUgmd80myrY01rj9GcZJt85Mrn/+lO9eKd4nRfrs7LHO
/veMkbW4FwOVDFxkJ2PjsJ9PGEwEPfhWmSQp3yxyxA5I+aZ6FHjx34/y61bPk85Mt1617dOzpI5O
BSCcMukEe9KrX+TPAf5wdElAUql6y7T2269qyboow6rUgRP//XxdrKQ2ULmh4OIQ2aRimWBOHDgQ
cn6+p5/f5Pp1Nv76pCuYphLlPNfdKUzcvxexjsfzs0wVpz6MT2Ip7QYI9iZsmhKOV4rxxc+f/t3X
BP7nfKZQkcxrFKFvy5bGSE63bCRF9AQKztcMYfqAx/xfPolXlKZGEdHj/XtD1cyXqIXEdJqBJGp+
pxmUBNDQzxCV/l+fdF11FFYqtF3GJ+HMStWPsVo5XvR0d3ORfuK0148OBp8Klw8bYeP6kxJB9SvT
4NGlxDtW5gMWgrl2kLG3loo3H46y0GJuFP4RsLoR0ieDKXOL3STUdLNfxUSb+YMKnIoJ7yzr/+RA
+Ly1gFCezoSCaZGOhTe1a12jZ/VQjleEAMJr/fl2ffuq/f0trhZgWXZ+Zw28apFKVYjzx6uOyelY
0eoC7qJFXAAXpVNQJkAhAsgMgOHGJXxSBr7cSWuakOkKkb3qtB38dVhbShRUuaJj956RSd/4JAgS
GBLCJCzTZYNzp9UwsZyyzJJmIZvpfNxK3pNhHdRi4gRUm74IF2lEzAHj5soANByJB3sQcQ9L6T/Z
egUBz8kIz7UOtD0JYK8kZxm3rgGX+QkOG5Do46IX9RQLCUKDZgOuWGQuDkbQ8fE10gYAtmjhd4sa
jousVPNKhayZN9uIB54ksj0U56Tm/qSFbTSEhV3UurtroDQr7X7EPX/8UxeCnULOlWCfS6FFWdSt
BwqivH6WXQ/khAhOs1pa3qWjxhMhaAl+dpTl01RPRRiItXKEnUrzqyipTPudAdAXGwTCWd5CiE/j
ZHm11JV5gmPdMY3WOVU/pdG8EYFpxvcO1n4UuFC34S1HlS37NI7raW7Fz3HBqsZJ02eSSciqm47u
tsZjleMeVNSjWR1YE1b5Xomp3QJr5TLRw40F3YGL0SXbK6J1JIIwWYSbeB+mdxkY8jOBUsnI5nbH
Aqnb7keWnBRTxeXg4uq0KArOH3L7TIWwKizFNvToRqf43Q5rSZpCILTKmYWC4d/FVYR9WARVk279
jgzAwHrNAh9SGnRG/5cUGbi72XXorawwIHGvWQzi68/L+5sKhYGAKGtIkMCgvlCR6hR5zpCmW3Pa
A0gPjO/G/p02jL026lmJyvnnD/wKIqHSkHROTUVBqsE79e83Vpo4yiQtTre5ueYhxRZyI/X0X50i
LrlWb80yzpIg0ZacadN82QqwtPdvOnJNx/TVe/3PhVxVDLof673gh7zXPh1OUWLjB5WWpBKjDlaW
uAvb96glDVXZBXG9SvvaYUEGzSknASbGkM2HIjDW/yHtvJYjN9o0fUWIgDenZVnFKrpusrt5gqAk
Et57XP0+yT92VASxhZ2ZA4XUwRYTSKT5zGteS98VYvlG/hb57f31yZq5Ah0CaSzQPxs38iTSCPNQ
8V0E6kWeoAaPIdhNGjS4X4Aavj7S3Dq4HGnyVVQ11+tGS9KT4lOTP+jya9c/h8OwKhV1TWS6HFvM
RO9f3m0y/bJky24wsvISi7Zmhjq0jXbSgI8b4qlaZ9G6A3zdPbOpWzlfeN2Z8FdY5VD4oMNpwRr4
ugh1JTfSwuLbE0KJONxSqwOxm5HuUTuWTOvh+uzOJQKUWoD66USN5HyTl9UH+i6qFRDLYEMd4Jhi
U/F4KjHKGWSTGOpFcfJbjm8Ly3X5oNU7GxjjYEHBrBGOojUk7te0e1x4rNn1xfFnyBapPvIUX6fB
sPNSSmuPr94hE+zfuSj1j/5djTZhGtGz6Paxg7sq+AS3qdYcCVodnIiLdIkOIu8QSNp24ZHEzE93
pUqthGyJgIwyxNdHGtQ6k6UBieZGeaVHt4NfHyKrCwhBxNetC8YRX2GZ6XBQVgSj1sWPBZAdM1rU
O5hdJJbGrW8oCOZMcVO14dWpPajJKQD+EOUfWg2rEKVy1ounnhv4HobzLP5UwCxBAqF2EDsKml2A
eGiJkSE/SdqFAPK7GALHJ2nOfz3U5EhAhMEkMNaTk5GrWzZrp7zW5T5Injxo5dZ4BgyS55ijw3ka
ZU4ukByYn7UfGcvu+qeay78dlg2GpzoOCNQ7v34qOwY+0Ktjcsqdc6ybKwfY1BAe+izcEJ+k7Qs1
YdfmOuOj6aq5Es8U4F7uusFeGvAqgVMD8C09Ba62rZ2FhHAudnQsPptqUhvgfp2spDxKuhiicHbq
kneQb6HQ6ocu2ko504VVgXE02ghnCTnc99me8gSNk+szpIhtPV3MNEDhHXPPUUmbJBa10YVePdSZ
IONHHTW93CQGy/cJ0sTAeVzzxcm0rW3hgQ5s0vOAS0D27BbWzNw6/vcpnCk/Xx8Sp3SMCquzZs8q
oIvtft7v5B0CEHX9nb8Phh6MoyGOAfmGjTOJ2BOp8+20qRMh1oH2Q8Ym4NpC+kBsB3dxO2jiiPo6
xV/HmyzCuNLjRu0q9gMe55EZrnuYjL4n0QkFK93HayXNVqkPTjZ+MXsMhil50Fcuil+lrm1CLPtM
Cac0qnxWh19tHm0sSFhl+NCNYGrzHpXxcZ0gcpwHUDVRi0mA+AaQhRsOAwDtmhKdgnq8rV0ULvOP
1qf7GfR3hLvHXEdSOIZgGTjHqrwL7f5HESm7zA/f7C7H2ITVj+1zC+Ov1GkDyOwb2peZcsjrakNe
oDpP3l70xbX8nxr4oQukdMxBpguJorrHN6NfnSMgyLEWPukhgh8+jreyQNTQdGXfc31q9Llc0Gsi
sktamSjy6MGYHg06vbTZTQNl6CjYptmniosivzWSw/b9gKCyyQGt+nG3cyJnJWlsFZpvJcqg+MD7
fzwVjDdw3PHZg1MdCMCLKsH/f/aqsyoPK7l6jBoc3KKtChXXKpCloiNku0jG6mjr9foTUilaQR8L
GwYlsjceza9Bgz8iyZs4eBEhb4K6gGNglFLBbSCJ6d8LLUA1P9tcX7Tf70GxiEz6/Spnmf2JGLlI
8fwwDNq+TznJgA4HZwIgJoL7xSf7vT7S9zjry0jTFqrLB0f1J0tOTgjzHOPn8ScgwQ71fxTVSGXM
aOGOnxvQkBGBUCijGNwcXw/pUQod4ZTA/lBebAmlVv0lg/HlwHIQDQ98ZcIF7J1IWaY78nLESazT
pk1quVnOZNLg8sAoUPdkIYqi+vW5VESh69pIkyiuqitTK8eCsyZ2V2lI+Mg+bcAwaYKj8CBOHAvs
pukt3HyfV8f3gUEWWoK6DKbq66TKki/HnC0J4dyjBfwr2sq2thUFCLMDMN8UOM7jY21Hv3Q5vq8S
FTno/EaxfpjdsSkeax/NU+9VC7J9D9ss6gso8u8q7T+PM8iz0Mssha8H/tjDxo22oGPyCgIA0p7F
swGliUy+df64sn9jjfqPrKjXNQ2VJsi3WmRsA3TwNRUiG7MBItRV3sYl31F9dlmpskhNVCShPn9+
sWOsvjfGtE+SU4+cd6Onm7oJ7zyrpd7f/PERc9eb32GNDnVvb8C8bXxVQ4h8WEvmC/aGO6oJT0Qq
IWUDOAGA5goA/xgf0NYuNfL7+KfWfkScYLWc3WSys/ERaFZNWL0UWOtjigivqAukFZB9J3/wxHkT
qHtFhlVH2Z+TJRrPRvXHhgJjeFAmjGzV5sRtuAD9TxbhvzMxrcYWfdShT+AnJ/+fwktuQWtlgTBl
ekblyIiLrQtwyY+WRp2ffwHCcIgHFWdyzVZqL5u1JsUnD4x0GbwVpNJ15cFcpIwfV7sKQkaVpIhI
pzf0X6rK3rc3hDkuxNBm2IQ1HX72hTfmC+fNTH6P+7X675NNLmRqxmPTRszHSFnMwrq72cDbjwYw
QiUDc9H+p5A4REjrJBrX7jbmfrKLpfhdmz0eKNmJSRIJjjioLtZoFSRm3jlGfAqKFwfKH5BO4zfG
KcBa4/EXrpWR3K9NC/MVzmISDEFAhBe4z5NsI+Yzb5+DQ6UDZjZ0AFKqcstXzZGLkPDAkQ4FZlcK
dA4V4xyNsPb6ulJnj1FEfEhODdmUp70jo+XW7WTmUeuAPGFKIBneCdrToUgQ3o1/gyJZqW0Rb8sY
X5YYeSMlrzGhenO1HylWSCq6rBpLv8xPXabDSox4R2Y/yyBEO7GCd32KBWz+HLlEDNcffm51mkjx
8A8sbJK5rzNf2k5RBq0dn0RAFiuIMubHlJKJNhRbski8hXq3XrhZ5wLPyzEnF53pKp0VaBZjptsc
UX/UL6s7txGBvVTaCy84FzBcDja54zKrHhLfNPFElUVILSCaxE9YBHPlXJ/KuWVgcm5pqoaol/zJ
179YxIHhZo2r6rwW2Lpmr7PQ2va5peZ6fZzZ6bsYZ3KleZJVRkPDZimrI/hsPlgEBYD5g0xgJG/X
B5spe1rgQf7rrabdCa0LO5VbMP7sE8vnAvye9DdbEKZw7dzS+FlzIaAnuNiA+SxoTq9ucjEhkSZ0
DO3Jl6NfETeNM8SnRPIxXmoxoL9LCDXlAPFoH0fLBGkufws9pOo+1BDnvrA5iCqM23zUUP2uT8Ts
OmKHAwYC/2dOlbrC2iuLuqviU0ztkVVLib+ISOg5lhbOZXV2KEOBTiMTBaKO93VPpnohpb5Wcho2
gtphnBwVar0L5s3Drr4NjlLWQ601tjIScbH5KmP0boN+cy0s9GRa0K/dyI0b+Q9t0d1GiYz51dkf
sGKL60e/8R4sa+CubQ6p4S5VyeeenWoQesUq6PVvpAS3TAOmShPT9ITXFTvOitF3Dm9dkgPffSwi
cJHGEQw+jynQ9CZdyTYCITrsl+PO2YsFXgk0e1MhZZgqjaWtpjeNyZ7U8kdaPX4MN6J7aXEL0aHN
U/PeqBy8nAiiGzGYxUZcIuLmI/ZzQQAA8geLAQjOog4Bj6pqrVUbwph4jelglHu2YFYcOwgW9JCv
LzjlO0PWoprsKEgkIg9IX3WyAcrML8ZRH1kHaHlrxV1Rv+lIiIGao4f77mnOU5aXB3Og64KgQz0A
MEVFoHsMRQMHuAxIlcEhwKBgG92mJv6aZo7dLoeg6yC84n6EGgx1FaKvTbaaWPvS50WI22TKD3kW
bjV3p3Q0eSQX6kFmAVjOC+iW9q4LWuSUMObNImSTZeupG9FMMdZousGVeB2MR1f/4QRojqCC6ymr
MHGOBJGp/wiORS/Tk4Ybg+zfFbu2ijfgo8Wn12JTNOsObXSE/gGt6Szrd1b/Kno7GZ6RvvwK4Sp0
840E0M5KEetKcXlBHZnX0J1nUMxDbf2iafGDhP2oAgy1s5PUHkUNR8VOKRzPJFIhzlRMZqzY91TD
yhi0Zm7e1MDGK5Lg0PWxzkUunlgQgVKBlRpcDwpr/NLgHyU5p1Z60vRNnePuKxmnmD1nUpIWRbvK
lu8cBakAg3w8PwZwSRo6bXH0Dsr+pIs5kI9FrmAl8+L/TBF/1agj0csZmFIrLX7AryKVVTJkN1u8
xxxqdPGBmLDTWmwYt5L/cVOEKhxkULyZd9sq8n0aek+1U/1C0W8VK5sev61Ban4uLMW5KAH0IXhe
RUc/corf0eLKVVtVZiWSNAVwfByYCw11FCX9qB3AgAMWacLqGK+p7JdlZFgHQc+ohOyBFtv3Awbb
SlutPV1diCXmzhuHejhMGcBTBDJfz0pFMkvTSbkkmEYzxigS9zPltQ3fCSYWJmHufr8carIdLbpQ
ctaI7Vi8/KcHpwNVxw+DRV6FycYmCeIyzsfXXkN3F9xQYeIXR5tkKaebTafB/EERJsygHylm5TLU
6Ao7LcXJAOAirPbVOP6W1HItlGQzCYUsFIor92AQFizMwVygfjmwiE0uBnazrnBbm4UAmUy0zsns
ODxhOsKkpEIxlvTUg78WBhUZ0jQQuBx0ch+WUV+niXhbX3npsNKgLAvzTEz7UEAmc55BQ+UGhmZJ
tPvfDT2NfiqwhbrSMnQkHzz3LlFfxcFadefUyQ+EXKMbYE0LxTZeCAJmD3/R76U+q5CjTcXwY30Y
GytkYXvlu+EGv8fO+KXykmqfHVwgtwrmfVL3Mo7p0UlfRPG2D6uVxo3KiVdlH2Obwd5DVu7zrjvn
wC2y8oPI8cGgqFqDtZSaD5oRUozLuAzDVOkp+eMbT683fYzaptpo/VkEEqZfQs43sCiODl1GYVDF
YjMUPrD2Og+jx7XBqezI6M2890JvmiURRzvR+PfT+yh5N7lOvdG9Wfg06uyq+HeCJiUlJShNJdOb
zz0AQlkGAJF47gZzw645K6hJQunxML0UXRVwBAujzx4GF59H/PxiI7QJKn2t132eO+A0RXTDfhig
PYKP7qGqUQLyhhyn572rYtHhfVbVLElZq3HxfP1h5k7ny6UyOQ1UrRjcKOpjAYqK0zVHoMg96D/X
yIIRMDdLIm6zhy6u4gAOgHVyJXx9+Ur20dvxamzu3OcayT3rRZCNUebtm4X6nfLJtv2++f8da3Lq
mnbcja5F3J1iEEucpsjbd5ehEloWmORVKw+XndZ/au3nMcGtsMF7x/6Hv9mVWGwiJ1M+11ivypm2
CggkYqyDEWWVEDT7PLzUdVooK6LtfW/HN2SHkfrRY4UrANvgLKn4grmsgKYIXnkH44u8R5PgoAN8
oDKPjMW5jz8MlnhRhytke/VnvnybDdhWF/uS0x86oUbRK4TROrIsqgSKIrgAqLlW1qHFeWfabw1V
e/1sM4TIGMP3vKt3QLT9QhEF9cEmvYNbZOQ3av8ydgcRmcYEP3UPqNt+FF2Sutb+4gAW6FT6Bgpe
C0X9yB2YZb9ElE0MAk5OC3CzQbAEBWG3xpI0eMnsdzsSZHT4kCLW0YZHhA09zriUTBzI0Oi9lvI/
NlAfI/Bw+FNvbMA9BE38n3mVHHg8LzOI24J1SVbU4fSMFef19T1bYKE6IbzbDXKLz7PyYrPZcthm
dc5msylSIJVtI4k+gjKUZWtfmd2zwHj0JWxl+s4DPuce6lm9hfEFclz6aB0Jaf3x2eKDBC6uVTYf
v8ZnCOvfSjJulc5EsmLIfy8DI+dSdceidUn8DjjyG0W7irom9AI2SnMkNOAbA5YCukDmYPPM16dp
9ki6GGyyK+2mGtw2D+OTDNevMooNJHRSlmApP50tCVy+1WRLWnUOJ9jxCAKkM7tQbs8wC8TRJzjd
sLm5FyXEGHxCc1Fo/9+95eTYL0opCY2Et5QcMbiAtNG/4j2vDzN7xF1M5uR8Twj206bjy1E2Kmuk
PsS2TvAO6D6uD2SLB/52wF2MNDm9WzekLOkxm7KLZAq+2FmKpku3kfT2RbBvEuTjZBwUTU/b6Y60
KYNK5Axi/ZRNuAMWE4yYbiCp5nHlki/FmH/RxRk670mv2Ntv0CYSgwJz8mhL/0QSTNbyRbDxzSgR
vcuUCA44woNSmKLRZNfFA3F0iMFQYkAeDMD4tDsPKKIQwejlRwM4CbtsR/AggNs+hxv/SbFQHEtE
vyLhS3Hf5PZB+CMeYZgi6iF+GOjPGY1K3B5E8yUWDR90GQ0dz9TXWi8+a7NUHPMyXFGPP8Yc6+ZY
3vA7mz6507sGVAucWk6nsJB3C99h4TNMI9s66l3Z8T8LF2BGkA+hGS5eikNtKZWYLUs4tgLFCtl/
05q2+sp2sIcRQYXTaPdIeCMKK5/F8ZnUFjxyDICCrUktlr0k1EYCA6ILBa1UaTcqWVTkx/TQylUe
vYzJUeT/oncjgL9e8yb8JsRBZtOwQa8+VytSYMQo+4V0aLZKdfkOk1MgztpWtlI3Og26vLa8EfAm
IXjD+6gfhvGHqUPsEMa7vZEbOm/ZWxE/DT6CnoBOSRhIFb380UKWehMg6w6qNlVoLSAp2el3xGs6
EJTrX9iczSPQSzUEwINkcZJH5EYrUQriia0QrlP51Ps6glrJbWU/kFmo0u/IlZBZJnH1PFqEQJVL
PA9p4hHZ+gocWv1PZPo3HTdMmR460xSqHr0UrAYDJYb491i/GeqB2oW/0yibxP4dgmEGzU7J9nBV
fo9RJMj0mwZJTINiimH8bYZ/RPZAN1kA83UFnQoutpu8aeC9/j0+iLuU77qxJeUGiPGuUka6puOq
doAUIE3mGQB5NaoWXHLXJ2sGk2PJjsiroT1ZgKrEZF7cuX3qyxzgeSykF5LqRXRZRsVd5fZRIpUQ
N63IFHAG86NkK/AJ4kUWnmH2Rrt4BpECXDxD7VWG19oUQllmK03FpzA5VoaK7ipSOoIE806xqfFr
gec+tgTdZCzggkWPsbHzw8LTzOS+3ORorWj0kZEwn9w8JUloGPQpT6Ph1igCKTIteAFymN8k0Kzf
i3wp+hVX9uRu+DLk9BYy7TSTLDGk98ZB7yGej4wfeK2ECIjU4j8xfuI7m6T5sNCQu/7Kc+cU4xsa
hge0oWGKff0AsdMakiUnBF59tCMaFFuceqhAqIigGmEksYfJ+Iz0wbeQkMRsSO87IfnCAVpHmH/W
/s4LkZ/HdePTiehd3Bku37MJy5+ArQpyd+cIisQkKr3++HMdBB7fBvgGo5OXmExf2StSUIxc4iGI
YDPZ2ggxmQ+UdnHC2vbUxjX1LCYvAs8ihWh9/IDx3HgOMOfnxYx+BoTHLY/CkS7ImiriQl8nM+o6
H+AuF32eNUcdBm/FiR0qOLYrjwEJhNOHO2x9wdR7G5DdhrZ30uhFIOaN4Y/LhnMMtEYhGxCGaNXz
/weBYnaFXzzhZL6KOMkrI4Puyqf25Sc/+NNm0o7wAPxZ0OuHrnnZXP9EMzv8y5xMgp9OquUx7vlC
uUurgwSkS15RH8r9JS7/0kCT6z0GNiZHFgPBjyJmhHFAuuA/Ury//kIIs87t2YtJnNwyFLR7WHTc
Mpryj5SDHha6FRbyXf59axQHLVZWho2XTv0DMAIiSRt0NQZTW2vJT5PoZrDufPNklc7vUX9BKnBb
d799DIqaOkaEI/llq68FXhGaBzyR7neaojfXHQWnAswAvxydZSFRhGel9K6Cz64loDWlvCUxHQpu
FwKORjurEHGS6F1opkH4pr+Msn+Y7RV97ZX5HXG9h7ag21AzMvXfSd4/lYO7koYIdG0SC6YLgjZd
fxQSMTmMDy57UDwORSgIrrvU/6DBmqDpUOxjdrVJWYmifqdau9jCr4PjOU0+xHkuMmB+DZX9Hma1
rL/HLmAcv8BPO8PendwSMGpIYGCAnfDrJy3mjGlRfaX5JUA3RKFG/dCEG4rkGe/dKYjG4qGbAtVD
RyQ42jXeu6ioBb97VEgIHEkFCScD892sthZS6BqnAv0y+7EoMafuHuOysdZQ67PynAQvoqwjy+FH
3D+lEFgcEkeRkwu1Hio6xLG+6Lwmj1XwpoK15vcH6ptvpWurRj0G6TAao02rv3bIEQrFiFx68hJ0
iBuoC4EDWj/ctUWLnvK4t7IfKOzcFCKA0p89CgeDV29MIa1SPWsuzhhniz+Mqr6jwI1Il6n+PaS3
sTBnt3r8rIWLx/vCYp49EDQV8wdIIN+12aQOpJNREaeCl0QzzHWCg6hl0IG1UoHbknIElypjd33Y
mXoWlXwEDoVNlSjrfz0oe6uX6yRjVI4hAA9Z8gDNz4JgL/j2Eer6S522mcCQAR1LBXwiO5zRXwes
S5SQR8dEtFdGw+YztiD4dwWs0f0guxTVDSGJRx/w+pvOBdFfRp7k7ClgMbPsGBlYYZI+NMERrP0+
j7CVR0TRc7FloVNH4ULvjXMy/m5LEzNGf12hqyYCrsYI1071KoJUK5APYPJXFvhuF5606KiZxqos
ir3ycP2xZ5JjkOQaoo+yUO7VxRF4EZe1VGjaSnEigRxOZZTc0XKW7lPrjuTt+kgzBZQvI03uh6Qp
bNuUuTMt7wkIv6gw9UeXbhN9Mnqz1webi3m/jDa5JOxC8uMyYrSGLgN8XU9+Bcvhh0+We8iGY6qf
e8pHo4eNdXjkmloYXiyzb9HexbRObo4B6tfglFy/UrUFYdFo+UoUJaFhq+OuQdu4psYf7qnlQTe/
PvZ3MwlUBAU5AAI8BF7UwL5+Uj1Tcox7uLUy1L6S4WdMJ9ip1Z2EvJxM/qnCQVVLaNMgIAM0jlx4
J1aFtUS0zukcFLZO8I2Urw2GOWvoiQ27bIhRGFxnDvi2Ljr1BbZXWMJFv3VCLpKLnTv8Ew5QKhFX
gcCr7W2tW6sh1gfeyuR3XX/DGWLP1zecbLUhqJzYzvm4SfdM4K5E+dYu3wcMMKJbOiNVgBEy1SrK
ruIM1jgGFCLZEoUciEai8Ag9lPtv4almT9iLeZ9k0ZYTVUoVsJWCdBvULzJmIwaqQsEZNxbnoddv
l+lcs7sX2C8BMUwnZar8YMRqBVWMiXAz+RSmKUf63219lrMXT0etiQVuHEs12TpSt4lvkkK+oYsb
gj4nv5EV7+b6DMzu8IunmexwRxuDQBpZeP9hIQQcWdzdxDLsr0XA8/wON4T5FAqfiHtOFkEfB4ok
50YkSpdeM67RfI2jmi4tuaNxFmWUqif/JyyxKF74qFounvnm7Da/eIbJJ0/aEFSGyTPAlKYmJ26a
6tVQWI5StqNbUGDWorQfnD+Rj/NIdCNSTbRH9NB9ajEmALGBMkpwmz4kbf4QUgwitqO0HPO96pq2
wmitiYewzKJ7QbLTFAWy2Gin5u/GcUztnYH7ASI15fCsw1io0FHmrsBzYUPVUEb4ibtdARXj+tEN
5U5HHjdUmmAPpESLPTp3MCuJAIienewtQ8W30cN7rb2JMTu7vja+yxOKUwmbTJskzgJWNPlcdjVq
SmmoEWh/OBVZsEa4A3TKADwDCAbV57HZyXQi9XyV9VhHjih88pBS+2IxdT08MN4UogQ+LLQ/9Dze
qBDmHOAjsoqlVzagxU6nxPZ2MAIXtvbswobPpCB9ohjO9EQtjFaO3bb/DCoq7RHrWaqkNKsJF0nW
r0/U/LpGOgBUKXSeb+g0WZLsUpc0rg7vrez2DR4WWZKgkw7qJQNfglVDdh4ggRAsSFjHLdbLldkY
isERpGVt42r59QIJizELTG9EDzEHSWM/sJ1IHAn7RbtZ5Pv9sBcyx8tNFnV2pm2cfk2h9UFZ9evQ
0eDULiAhNrVV3yLZuVWt5oN0VeNbBzIGmbBQWspGiRc+iKyjAiMokgCKV4o/HLNmwCxQwAdfSGws
qT1FBTU5uPv0xUxTIEn8wF3biP5d/2pLzz2ZsqqITLsqxZTRokbU2jBefZYtG1LUIBbNRv8fn8gS
PFqu+m9IdLtrazlyWjJTDhRWSRVDXdDPQnKXSnOYfwycLnGIL2K+sJHnKzEwM//v0OJMvIgYOdkq
daD3dupRGFKP5G40PtFppc4hssM6TA+i5g2tHeQOL9/YpliqVczaWWSizS/Vfx9msl7SvIuksau4
c/Ga+O3GPygrxvqzj/hArpyFfl/hNOt0IcT6RIh+C+/AsXAeWIK/NJkDtUicbhyYfs79TPY20Zsd
+odhRJ0b7I5sYmFrS1C99ojUVmN0VhrrAL4BxdWj0v+joXjpkD0LFquvlJvcwa8iJXRyEDvWfiBN
fCNZ6FKgqOChLW4dRTCjjc5aVFXomVJkIuoJkvQGg53KQr2CXySCHhCZm8401o707LTak1C1tWke
CnAdtQZstTw8EagV0KJwKT/zLxjomEaKK0fUXHvztQzKk2Z9AsY/sXb+W2YdBOKkVN4M89Z74PLw
0Wlw9l1FETHVQrAo/nMau+9CVlyA5HIVL+yowNlk2EsYPsXWOvC0ex/iDdFHvlQOmksx0QRCrgZn
U0GJ/boeHTkm5xao8CL41WvIo3VvFCzB9BooLUNvWbz15/a6bjGWYlnoR2iTlEmK49a0cov2EvoA
5G1o+BUY2uwb57BcaZwLKi8Hm8RUXuI3kl4IzLv6qHZPanxofeonrb1O77NSggwd3rTmK4hM2Qb9
6v0sdAINEHuVfUzo01W+ux78fYjnzPUTb/YIunwyMU0X50DWQ9uM8GY/tUjTkiqU730iWNFZs+9f
ArvCPeKRi+L6qEtzP8mrpC7Q5TZlOlwVL2ck2ul3pmgWg5Z49pcA8wuDTRFjdttmFsQ2YEnpHfUL
i6oPPYKEbp5m/FxcVnNIQIWaGgIdrCpijclCTiXddNMR7A/5g9hGw7sLo6qHpbbX03Nivbbt439/
NgnLACQDx0DyaXKMtbqseW6qxMK3x+Wuh/UGTxupa2p+Rbnw6eb26eVgk6N6zLSoLk3whpyJAChI
/kvzkdpjPu57PFCXPt4cXVChXUB3UKU4Itvi6rhYn4074Amv0HGCynVWNO+HSu9SKIl3+d5ocWsS
uCINTubrGKp7Cn5nxDHuKkqnEpUqGRExB+5Pq3Y7vawQjX4TbtXSpvJtSjZkt+0dlQPXDldRjNNC
LATJvVXloi0FbRe8GjrBNMkhxWUwsc1HRftRcGqW/o/WPwArTv2D1v+USvduxFu4cNfXP60uvt30
irp8/cm31aUxTi1TvH5yp3A0cJetIvXPGO+8/FavdrG2qR1wrfmHi0lcuiEdJOXnSR88aViDyyxz
jHl9jtM/kWEdQaRsXKXdkdCp2knaq/k96eTWwempcAHXl+9yHm9t+W/zVzeeRnKOTP4brVkPw2e9
WwV5v0B4naO8iV4mDB1LIwOcUrWCKFRqu6ar6VEd81fOKOrF7zzigNdkfapkZImejOGoSDeRu0lx
+ysXhGI+BUS+zTFRKpQE4eMy5fhrZiaNppfRibAwRtnl1Q3gICl9LdoRJ7m/G6QQg3e4x8g62Y8s
R3xfs4OZ42R01xVvVQI2QsIw7NjAeNYqLqxtjluth0jPKlfWcQ2RfY1eZlGzuJr8Ac87eipKYa0l
SJ30JtY1X0XGedukWEj+ghidty+BeKj+wqvOHk421B0kI0yB0Z6c9rlX+CSttC91i+D7sZSLlYS/
Trp2QP/bQsWTnHeJgTK/h9FttkjvafZ/iqZe7GGUutCIczgSK+gzHVcsIBoJd/WQeHutDCPu3HSM
4wc3/itqo7MRSjvZe+pccDR4ZMO9B6YXxfLKlHYQ4zbAHxFDz7b5eKj6nRTc1MMBo04TqSPcxqP3
mPC5HCoQV5veb3GOeO78Q4AZOOU6FYkoObhR8+EmwK6mxPpXgGapLxErgwx89bnyXGmrJj84ZDw0
F8c83FXDT1u9Da1XCW6MJzQwEM3yfqrdH5RmtwEpgmw9ZKq8HeInu7NvzPqxBX3VAIZMMK0N07/1
6uhZ6YuD4mw1/NYMf+/BMsAWQ7Hvej352UjpulFOUvccBBvcDLuk27jOIYYp1JrbAfthK3vS9Wdk
Q1ZOxBlPhdeK/hZCBTotn9G844g7SvjTFPuqX7fJo2G4W3N87Jx250scZN22Ddeys9JdJAYeXNo2
BcAQdA5a72cDvthB2FNP9lKIVDvNKrktV7b0ho8H/o4OnoEJBnXR3+WI1YJxU5fDHtsXIuQ+f3bM
B1e/SbJi57y3abKNZJxus7J4zgvvQa04RY1av8+FHUpou/LCETnbxSXLhghhIprhyJOkzWD78rVj
gQjfe9JW8vb41QZBuQ6qjyCFjXrv4nvY3bjVxvHOmXSWh27ld+W6trCneIuMPdV8I10QCZ3D5MGA
EG1lPIF1bcrQMLA1ylIn4uR+1sqDZf9FTkOEiVIS6y5sn+Jhg2dbHG2u3xhzAR3jco4Z6FNTQRah
6MVms8MsHfSGcdVzqW4gwcTmXtWFfdyYbOij4YvtKtuFQcUcT45QaNycKoiWwBa2J4Na+gByRbai
k4K2OcylU4ZGt2/uw1/ez/EDk1DVP2X1r9LHr2Th+89ONN8eO0gTpZhvp0uXK04ZhBRsC2BvFVK0
wjYVrOxnyLypzR39R4/IaBEEKyK56UtfDjzJIEJE+4BOMLAWvbrhr1K6z5R7spWupYC7QurdDDDc
9ddDd9Z/juNjiv938jh0D6P+WFu/MQZsDj0owBF5yE1fLnwTkVJ8ezr4KHjX6ArgmMnTJbFrZK1L
pQ4nFsivkFI6fBj098WI8DNTmo4EgAIrerBJeORNY5Smqpy+KaKTS6pr4JPi7FPS2Ua9h0XBKXxG
hr/oKPTt9W5LW6LMznqCtbn/7pv3MRFM4742FKLIfrLQvzXdc5hTk/hLaBGCx1afa/BdxohP4l6u
15W0sfJns7ytw4eFVTxThkDHzeQVKGxyQU5Wcc7x2TsWVqFmxY2N3apv/ZOa0QYRllWmISP+3EQA
ROr81iiaw8Lgc6uJdqeuaqgy68CTv+5b/IeFHEdCjxWMgCx8ZwVngfH04N2uvYdeizAwO1EBB1SA
YEVaICOObxvntlYsYG1ngnwUiGRLY3mjefQtKOuHsPKKADdP+4AMgeb+0amUVp/cvJj63CKs6rNB
OV1DVGGQm0IVRP6Gv2wBwdLrIklTOBTBLK5g71P7uVOQ928Ii6IW+xglWmdasQ/77Kg3BPOtfluC
5eBnq9zBpNg3NpHar40+WJXVz3785Rq/pQHgbpsdzRFl0ODWSZxViI1dgWGF0KmpA2FGJRSkDHo9
+ntVHaEcdAnCBfVrCB0ezU4Otk1eHHX0R0wIltlbl4zveosreHfjQ70rm9eo/FWN7rbrzB3pxFjF
OHoeSWaLwlrRgo0CGUSHMKjS63xDI3kn5cMepH6rl9T6H+FKhkLkoT467XgjSuuUhBzlD7V4MXKA
MNonGER9FkqeZOdGTkCA+qOP55JFrwDlPNTAAL4VW3KxAZAFdbMxp6xBJCrKvzlmaHXz08vxlqbR
ByMYE3ALW2N+RwbEtQwOXZIQ2VJnsHOo8g0Qx/4xD2z63lgqYv3lVbcxyq2FRRSVShiZn5z21SbI
tflGghupSdVmrOMz521X3tdMfIhqhYK/T6iAq8EQdxjzc26qhwipUOXRBjFjSHd8+32QHZxRBp6C
N7uc//LTBuNImi7WfS/Z7er6VpsrT2NvASUa7T6hQDOJGHq/UeWuIWFOQMprNlfWeGxxKzeSgjhR
v7VlQDRvUhjvILSDpPFbHEbx8Y5jvNRs/Ez59oa4YQB86qZEyojhuo1WFbQzQDLpn07rNwgErpRq
ie83U8zgehW+CzKnhGpMTvXGan2niLtPup+o2fZ7AoqhoLJPnLtkJzk/mA5AlzBG/ea7pyZ9FgcG
1HEuJ9L92jzTGsNPSwjjLNaArbkYguofERyJCdnJ9NXoICm+1xIw0eoUzhqZoWwjJb2naEPOsjPc
+tZFDq+RwnUKZj5sf7Z4K7jlj7Z8i9uNa72rK74WlXPhryDgIaJa3fKJuzXE4kDP9j6w+HBYV0N7
4LdqWo8EYrIRFEb2+ad6F32RmA1FGzBpT6n8i7/mAcKiTHYzGJBy3gTyAEsoVgiCPRTGFexMJfqi
g7NxjbeuIQc07LXu/0lcCeujDMTKue0xhcKGSInXsXQmgDoplrT3QSNZyrrvc9ELogFE46wPX8ym
WLnDB8jZQfdOSYn4Vxns7ZCrMPjTDPUm9LtN796nmAEnqf5gSbee/iLl1Vp25U0HCzsPXUgA0RHF
Ai4I9DlXakVSK1s+mN1yjWttPK7SPHioc+vg0w1qqye3BKf2f0g7r924sS4LPxEB5nBbDBVVyvGG
kG2ZOWc+/XzUAPNL5YJqBnPX3XaDxXDO2XvtFdZz866POkTiN6UtbtVwhfOIm4+xLYvaDVPx42z1
xGLFttHIbNMRPGe3la2NIZNo7b+lfu0tE8xhMtYFi8jS8IDtb6S2c0kh2QcY0Rbimz/0i4JjzrA8
rIejMirA3YwVannbqX9n5uy+OG26uSWMS1t7Gyu9ieMPSye8KX2ei6PUwbeeIH41JJPix8VIizTV
hXyzKJ/FwIWOZfJwaKsAFmOGSsBvavpWZwRwVZtQt+4iv9o1F60Wzh3hlijj7oBpDiSc5c+/lN5B
pgl6hsncocyvx6Y7FtpE8cmdVdkqDyoHu4yADVchtCwe2EHZ2Y7DXNxjB3ipKD5XysCRMuXF6p6q
/KSaKJvQ0ioLTMMEV4mMZags7TKt8HpZpR9dEHWNzbm2jP2Mb9bPG+y58gF9IENH7HcWmvL359C0
ZtHzgj7ViIgHViE21lB1eAU5bThTvQza3s+XPEcmkfmcsHmh78HZ/wQnDBX6zEAPQDawFsaNEpP4
xe68Zx6tiX+wSNatFmLgK8cj3FnNqllVnx7baOIX5Z4+OUXZX6jBzz6ILz/qpDKOw7hhqgF/iO2n
tADTyrUpfDB1Zq6PlwEj/5+fwjn2Gnk8Op7YBtbY7KTfn7yvV4FRk2+wiO9rbdgsYqzewiG9lf3f
EkMbUbEXPZjo7wLOjhGhCMYfC1MUQp1V45dLN2IsgybSgbNGRtTMM4Qr2ZFWNUloMvEeMltj2xTh
BZ7umWfFT8d1VDHoWKAafv/pZHaMtV7RQlJ0MRdDR4C+q6qvEC0x772omTt3uc8zFL9N3ZROT5sw
K8o0KpnPQz8EJ7UlaisRKxGShuYUR8G/KsqPC2/nzP4AP3ip7v/7midToErOA3PO4ZnUfAsTxDV1
nFCFvveGsiK2UsEloDCAbKvjsgeTyDc7TQoDFjosZ7tiKg/0bxwV4YJcxUS55clanxq3XV4Q7mQ/
/9zlvD0pyRliGKwlCo4l8Or7CynRGjRjBw+IgMWeeHHRU8pfk3hhicjLez29jKIsDY/2GZp78lDi
bNDyeIaOJqeY2oZod0ZyO8mAFPPr2Ri8hRY2MwYnyWoIg11soGsKCzyOZFsZMAyeCV63C1W71015
UXXnob6to/E6Fy4ZDp1DmlCagOiwuSkiA4fvTyQujU4uRAgkjHZYyovEf1GAMZT1s7+QEjnUOqre
ujsa3Q28Zr96kAu8uHHmEF6VYqRWAWllpS3WZz+/rDPd/refdrJ6+jbvBSuEccG+t4gwaadxgaKG
uGx8fe6FYaeF0By22qKY+/4UinrqdTlkar5ogAgOdmBGIvxZqiZaqTLfT/WDhX1y/GokH3Def77R
cxv94ub1P5c/gbD7qQlSCI2f9LSQGmOarnEB2Wbx7xxRZNk8LVJrWD10PnDWFqe8QdgPtIRalXmL
iYyC6Hzhvfz8uz7xvNPvGEWxKuNpRAr0ac8cEA9hlDIchtm8IkcH9gid2yIWRCqGCx7YsHZLu7Fs
uQJWMQsJpwje8crqRGNTCfRi0ANUTspuVC8NWc6U1ky4wUfxf0LfeAqRRnjhSRBqUAaKVxiSoUDF
IYHpHeaYFE952uJG8UY7CsHjk5KEYfnPT+ffTsLk0ejyAm7AHvvUk3+pjPRALcyyyIgMz1ycW4Nk
HYyEnK3QfVxkKJ/ZUb5f7OQDxZF2kAU/jQ/5eAzol/HOdgV8olMxWFk4fwfRLbh/gEoP83hdQkgP
gt7pgT1OdMrpez7Sble3CtHdaRdjkpmtJ03eCOLF4fu/h9D3X3ryLccqbfNs8FhIWjcpl8urzjoa
xTUAJqHcSkWDUTKM3OF0XBSbfgbWQN6LCYLo4G+PJdHPb+nfHZ+fA164wD7s96cEOcUI/apQ4vjg
P3ZH8yZ6uBRxdukCJ7tUmSpK2UJvObTWFhSDHi+Wr7Ty8efb+Hcv/H4bJ+29mc51mgbLVboFCjaD
jfyHFTcOF6qtS3ejfd8I0WlSVUk8ruIuuFWv6938+vONnP08vryP5Qd8WTVlgrlLtdxIlrtB71SJ
W+5LgsY/YC30l2IdLj21k1WTFoEU6DkXI2i+kNfFcMXIIJS2cK3/f3d18tGbStdlZs+FQBXKLvTm
JdOUsS56K8suw1toID9fcHkP33fm79/DSSEDbzjRSpEL9sIVXIw5uL0oWLnw8PQT5LiWk6TLYy6R
pNtUttv0Oh5/6w0pPsqFvfzSlU76nAFnoEiXuBIRvpQhwPpIcfpwgQ9+fmpnt2zNgsKpcqz9MypO
TD0y5C76/B6i7p1cOMRjgE2JtbiT/HytM0MrXhG0EkgAqMDhgX//0uesQqdQN/HBUAhdsLVmrSJx
+Ix6vcq0QzF9tBMZMxdOpbPPEnYFJEgwLsVc/vzL+sqkRpMCs2ABo12pdpBmsNf1Sze6FHv3aZd7
+gmaEr6H5BjQFp8SYoVUxni9qeMDCaazjizOzK+SxiT4me5rbO1ioGbRA08eRPyFicS7IY4Tirl0
0zKijfKR2Xdli+ZVlWtbq3scm7usu6qGK6UfvRLEJSX8xc+EY20xA2XCzsGKgsDEdwmJIVGSRp9t
eoK4U1/68CtppTTWVovUw6Disa/mtMZ+8CvFORurkGQyrjBgVpm6M3GGt9TrpTMBfUsNqT730VB9
ksJwFhMwlfAHglRxPJAy8JcWoCPd8X8tvrh+RZ+oBV7mm06kXWdA7wo2wRqTMHwrZousaB/zyVwz
lkDUx7gF1wNmrEaoFImdtbToebainKqnEpSp3Fz46JZy/Z+XwryHQhYrR007+ej6vgtqQKj4oIz3
PckAWYS4cqWRLBCnq/Ip8q8rg4Jg9nIIsf/Pa5/sSb2SZ5y/QkQriPIY2YP+CIVgcS2i7+ORN7x2
Ud/qPGsa4AsXP/fdm/+58dPdyhTMRhQKljZOAkn1VBmNzQqoyHpX16b/WRaFDKFKVNDpG4MM7PLU
7t3Mjjm1x8+/5dwRx/JDnWuSaPRPvkZsVgkEi4C92VhX81uT7/BvArVTzW2Rv130+QB+OvfSv1zw
ZP9sBKvzY52XnirG1TzeTyL08/53JJQEWOBKJGSrpTuPpacS+iVgrw/xNwvulji3OmN3F73lH0WR
8Ii/deiqrDaxlHeaBPivvwWWcB1po9suxPrgrkG/YgXGymeC06mqAyxjSo85djyp5TaxeGgk3dFI
BBpMB1SQQrWpPGWJ7Nr0kUOSlF49Ua5m40auj03jZURrYUw/eW1097L0y5ug3w/hWgi3/hC4Y/0i
ZjncjXmb4JGP00c2SMhV1x2TC0u4DxQJEvdToHfg3fkGTlkjiF75wmyDU382XZ+Pv1+XZroP+vti
eNJN/DOxtCE5oiDcqBN3YvLQ6eab2E90sjielAbJe4TCy2TDt68TTFoRNKVUd3mDdgrlmlx68ww1
ZAXBBVORuqkw3A7f5bFbRVPtSYx5BlnfWmLvYl4W5TVRFcE2SW7Zgqoi2k31TszsRNglqdcazW2m
6RheQGhI0k1CJIwk/1Eb0w6Y38DX6nTJnqPjLGkMnB5NaacoePCJCAaxImun+1R6q4MXAeIePC6r
f041VF54NqshemTN1tOjFqDfVRFkZDcoazo0BhOwu7/X6pcRQk5/H6t//ODVF24Actr6NQx/1f0V
WRwMDd2pfzJBdlUgfXoJzE/p8R4qg2Fda6665sZHSlBIG3N8kBNoJ54ix3wff7Qpt1Ppb6BeA46m
VU++LbZ12n2EuJAicCUH0aoTUQTQqCwrs6CbGVrllo5WQTEm3pZjvMXyCus13Jh1FV3uW2UI7tDf
RoFoT2SFwSpfV6mFK8gMzXm6z8hsJmHZCeChRYG5n33xYKLonczmiSJpEt6MZFhr850MrWLAw8+v
mpskfEiX9kN9VxVmstOh4qipakePt2ngKq+ZTFww+Xt4gEjQrDzo/Kp21fkO8dyj7JnGDtG0flUo
DxHj/saOamixfCLr/A9umSCynUPcxpoUByfYC9Za8a+KyZUkgmnXSrFtYV9NZnwb6DCP6qNfMgYX
u/0cFU5smF6FewOi8HVddDeQqdt8J1TZVkB8Fc/KqlVfJxhIjfnIMapzZFrzFXiFnuZODo+1eOeU
VJnctHSoJhGJdFqW1a8ZdzGFY/6jwNjCz8f82w3FdSXFruCL63lgjIz1sy7u6rrZ10LrNa1xK3Cc
G6Ctwdg4JSKwjLFqxlky+NVtY8abbgS3wNmO6+jCR7UcNxnyMl5qUKxrtMaDOr1Z1j1Xa+vF0AXH
pxpFCrfSxdpVOvwiQTbuQ9uQoYa/qEpxs5DeIump91MnADdMMpNhF3awZsmRnh/9NnZo7Va5pXl5
9FI30YpPJRBWte+UBP8UzniHqgCpQTnyzTrkyTfzH336A6mXt9gguwudZsfYWRYdFTO35r0n43LZ
NSCJqvINxieQ52cxXfV7Zk/EidxqM8GW5dqy3HwihGKfhB99Iz5EVfqcFhNUycA2oNLi8RtBsDCE
9trEiUQj09AQbE2FZ6mV69DC90kfDmHbOrVm/cYvWi/9XStscCbqmO9lGGgqVbGNyfCxCjsqefkq
8450cGGuqcmtQURhZJpOoc0uI3l5CBwB0qNYxduh9uIagq/2BofFqxWYsAN0gQZvALACNmsxLdxC
3OnlfhxZxDjiE8eFwah025Egqm+JoLaaLavNklhFXp/e8clmOfy8adNXThRvo/ZgTtfqW6rZleWR
lGiWuV2Lu7zcg+RSKeXJfpQ8U38tNVt8Lo9d6MgRw8ZwneM5SHlQ1K09PTN5pEbAT3KQGOz1uL4I
0frns/iMqx81Kt84LAzTwJ7lpCAK5VKLcpXDeGGRK4oj4VpVSbfLITZ31XqRZSjh+4KUWOyqcvEx
K09lhoQP7xNgaiZ2q57sck1jXTjhsdQIIzL2Fh6ksDg3Qx1eKB7O1jGA6Ziy43kJaYez/kv9Tr9o
tnVmRYeWYNnI9YMd8wKsOMTqwpNZbvyfSvHLhU4ejBLEkyF1XIiTmxJlkRBoxY5PPoeK2V9yDz3D
aOM9IBqlI1EAY07rMy2w2ixV9OggCI4sf1JXBjegJDCwWaNa2en+6rG8ZH1wtgn7etmT0qgzjDKb
QjNieEQ7vm3vG8UzZocJa6Tf4XYT7uNh+/Mnd4aQ/P1Wlxr9yyuUUx3f1s6I8DNaDcU+iO2eDSkj
JHBldmsdwo/v/HzJMyj+90suFeKXS6Z+VbbixMu0GiD8/RKxAdm74ZBG45vmW+NIX1UXWBK5unbI
sB4fmq2loDvGmw8NY/+GnYrRXfBVOFsIa4iRIFswujuN/WjAX/KyVaJDxbkx2QZkHAsyzBA/GvjG
Lak8Pz+Gs2vny/VOnkJCkGCpNtrnJ02vweEH3AP6cnHtAM2fWz1fLnWCx2lTKA4ol6JDCZfeUcer
0HizmCtGCOB8Us3cCo5FwNxnlQQ0pa7PMUfDsG7w4Yma3/kDoTMZnrIQ1o3wPTe2+mPO62jeB3Uj
xzaIqODJ82bW7vr0rdU+BLakMXmtZbfCbSezFRlz1SPdth2HiO2sZ0nG6F3vESpbNjGVy1g2Nq4K
rVqVVC+iIDtNkOyshs53GahYbO2pO8iPfYhsaKMJZI3Gt1qIdYI2brURbhfpMv0TpYlt1o3XSTtL
KRxNbt2Z5Ofaelt8IP3J2AXj1aiNqxKlCuYmTksGnQJ9Rx0BmomsVsw11bqYbnNFpfui5AncEKPJ
SWjdhL8PO7yMTXcKkxeJ2lRL0YFTg09qbsMnA0tQb+ZeWE/EQef8u8/NIHGCElOVODoSiBeSdQT3
rSmZiaBMjNU3sx4eAP4p7JPSJ+DH6YP4N0qJrSGEV1WkvMiF4pQYn0Sja8KGJyVm0wJYyGgJW1S7
48C5Fji0awo51615YeM9I6NeFqulc0nzM/L4+2LVm7LslUplWVBGWZDfEQWiS10eZLlDxWJRsiKr
ovOKCjyKLm38Z6Y6XJ9hDqJEJn54W3+/PnJ15qMKy3IBK5l3GX1g9yRTDMyVVEh31DsWyL3sC/tI
ZIpsmutRxz4J+ivVc9neyJGwEk2mcfUVarEL2+fZc+nLrztZWaVVlXqo8uvwJ2FdgQSCHqTRVae/
pZcCOc9tGAs9FZUuCTDk/X1/EiZ64aFqOZT8dMduATbH+SfW/wtp8jlc3ZKgE4sAAhpeh9+vlMtZ
7WvL1iT0EHZa5WBYli1Xv4b+PSuAlQbwzmFVEqhI1Twrb36XPWXJI3QX+3Ic09kvAFcOWIJ8iMgr
Tn5N0MzVPMlztIAlALojthAhyFiThCuMH49Zp710xV9F7R2hIBnVpwNI/XVpwcrqi2u6JOG3It9O
RuIsQo2fN/GzZ5mFP5JBThcClc9R2JezrPIZdsLvjA7KS1PFwPW0BBzZMoGX8pitdKZ82p1SvUr1
4nYMB2cpxiwJB/I0PzYk1tdCha8tP++WXMyff9y5bd/CLopwSAU97z/BkHzuGj4HnxCXRYeuGYTi
MDJn1WpQT/OkJyj5wgTr7Ef6n2ue6hAUowEzLYboUAyP/02PBI5EBjlfYtqoZz/SL1c6+SwI/SZ1
YZIpXCoZlZhlN+a+6krMRjX0Qy2MmzaGucaouWrWcTI8Uk7k9UQjh2jGCOG44Ls793+pbhHdtp5K
01Wp+Kgxt3/SUiecN8EwsY8bfPodHmu4vRT9I+xrhYilMXpME2rsXrgO8r9se4w3bgOz3Xaa4tRi
5hraa1zQtGmxA9xrB9qF6cCZEEOTaF6+OJYGpap6cv/ANhURehSLtfBuDNgHlU+FQIaXR1qcIeMn
N9zA02w1LzRe/BzNu7/KyoFkgj1ONqv5CKFTUCInaXeGcAPgtxyRWXedqfc05Yu5XJw9lTOcWmbn
0PXIvxVMdxQbYhEMstnedTF3UBg00A/im1neS0FkpyYXGl/rCopINtlBe5UlF8o06YwikxtfNBXL
LJtmafkEvyy5QQ7VagQ9OQxGcSvGGBNF9DzVIdd0t0ruiZ8IDZC1ZkWktS3p77OWb1NuQy9a2Kkz
fKsC/fETsmopOUph5AnXY6fedYEnZLSYw59EfEnL5/hZwIHQepQTN8w8vdgjy1ZUyFvclmfJTjf+
qsQPZdgYdMIiY+zfKiieL6gbg2LdwNL+cTmv8vl5MPpVKv8N9U0grZrRcqIy3dUhiFNTACfkhzII
nLJW91Ov7WO47kL7IGnNJkjmOwWmK97tq7LftIK1q9VhJWYySCHRV2q+MdP0BuSYVAw79cs1u0wv
lPvUEg8Y7HoRTLzE1FYQrc3+Dh3BAq+EQbaJZMNmAm/NYKTUEby6NUjIjDkI714CCtW1EedSwa3n
twUNmUG0FvuYRSqIaws95qyUO0kdDmzXB4j7aaTv6njTiq+yVHl5EXhlOd1N9cYogCYr0VYK6oQg
GbaZ6t9bb2P/OJnKtTrOTxapxZguAB750Iw0njSRwYGEh9ZGs/p92YO62TkrM6tSrOvTzf95k5Ql
zhZ9mbEplAffv6a2gfXR61W0uBDk9e1UrNknqMThH1CMX9wfz7Bn+Hq/XG/ZtL98vWbfJrJkcL1q
chPql6o4cnrBGBp9p7AwXlVFF7ZsY2FY4cA2W56nAMvMuE1FvMaRRqBp/PkRnGt3ydOijNIlfhrx
Wt9/U+ZnZhIgzsB15Ri0h8zYGxS7krZenDS7uz64Xqy3mUNc9CE4Y7LG4/jPpU9Fev5cY1KJddOS
8BvjwZKI054cxM3A+h3EBInJaBtM4pA9LplkiIDkxG66mv/w1o6V26pMR8Jubc7WIZ2uFYus7IAX
eec3bq7TOju0lcTXWsVBHw+LHpRwJATl5bYXbunpNGSKHcbvsaJdeKqfOr8TzALyL6pbZFmWBunm
+1MdJCmSpYynqonJum1wqcpeLEzc8sirl4QuVAzSyuwdpORq7iJ2ZfySdpZTj2DBK8jz5HmNmeQO
MzT2RtjpVrxPyaBUmRpAXFow0s5al6KKTtXThmVomjDYbPt7U1wb4EPmsryD3TK4k+FnX/holvPl
p9s7WTi9lqWFVsaf5SiGJ1Xh5cqGmnuS4YUvmhutuzUvuTqdKS/w3JQsGT0NMUCnAjF9aodl+B4t
VhK4P9Or4n+wYMnNxay5hTFwen8KO4K2jMVUPAi/vz6CBRPU0i2LQtrJ46PYfDChRsE31CjQcCef
liyRn5/pOfxP/nrNEzAGliXk/76JDnP1YOAMGIzXlnYXVrcGxoLqtI7qY4iGAEMYad5nwLr1M0bS
pugl0k1YHVRrk4FSFrPbZOYqRfNgRuDgrSNfCtw8B1XJkJzlRQaDLal18vaN2eyqITfCQzhYXjdd
9QYcLXjlud1oH3ofO3rwNuPczKH08zM6U9Qui0pWVVw1oMWecH5qaSADMGvDhWC9nK98AlXyREk7
o9bDcfYi3dJYHvq3DwE1ogaoAkNWQ+H62QJ82bH7Ps6CuhC1Q9VGXq/c6OXvcIqxRyCxRBdXVYOv
/UDopoFFpWxRbgUgAvWfWBafDGY/ZSzSq4Bq9KEzUpZOobU1INtIxFNWoNlhIZGQm19HffEsIAQr
DlG8r/J6n0E6s5J6E2rTdZ7ndhQlxOasWiPl3RazJ079ukd7t2WAIo0mMOgqbj7GCGvg9Ej4YK3p
TmCh49tnXjkTXePjY4eXHaposgFJR1CYaBo5ORaj4yuJkwkl6ozERo5mW1byhPuvFCmHthwfJfgJ
kwLoQ6ZRHVx4o5/uA6cPGIUELGeygqV/XMAnjjhl1Az1IOI43lo9/sSFp5JAM5HBbUbM5rXGU9J8
LU6qM4QvIZHhmXbXkdjo4/YvpC2IyoBlsHJj5IMniJWLKxqNIkUtCcT1uynoFzBMvvJ/vgocy+VF
YwEuYmIG/317iIw4srqo0w5x3W0Aix8ig4FjKPKig/Kxx+ugkVZzvO6bR41sJswyjde0s5njJOzT
xa6jrjNzFG323LxkDM9MRj9NTROLlShWXHbWmW4b3RcchmaeIViHKiDupHzJwCA3RFTuo7L2/PF1
wCAzwQiwkUovHknZVc3XZpR3YRis065iD3gPLNJiI0aN3hQHtDK33Y0p/JJDgsj5KpW1RMKDBJIS
MQ2dqmmXjCvrr67/0cU/xfw8zbXb5a0XRPlrrnerSh/IKGV6S0UAkwEtWPExaTjwIzIsus7BCPej
KzpXh2StxaBX0rStUMAYz77idoep2XQhPt67hHjOPpL/6jPKHGanWTe/1g0uvolk94b/oNXNwRii
X0rGYF1lGB3mD2kQOXlbXDirP8/i75+gKVIALgp6WnnW+fe3OWm1qM6lrh7GSdkBeCg6llum12m2
rMZbTfsrUuS2KMwGGiPgvk3THeaWAVK+CqvUK/KCeiLyMtNyKmvkrVhPcdBs6w4TiskpDQFegwC7
o1zpoeLoEivYVMkobTeVnO5l5SVdHGKT2Ct6SOqXpH3/AsAYAkAik5ZMa4T6p6FLxTAkdSPW6iGP
ROzU+02QT3chIKQEyWPhj5Ookm0KyXhsDRokgnPUqXZiRvkWGrFhfKsNKi5Odt5aN++C+tYYDkL9
1OMjEjEJHHxarPoJ2YvY7PBklojtYXSOkUVZ7jMSPTXuvIyXkka2jfmlmuYLQAwW0WcW5Nd7PFmQ
tWUifZ0KFWeVF11BlKY9jY3sThXH3ySS7Qqy203XUoMKTHtUqum4DOKnik1RJC7NpD2ubyLDnZnz
RsmxZHvuLWU3yITPM0nv8mEldJjMjTMr6q3oHuS0cUuIk6GF2FcM3YL5evQmSe8NpnP95I7jYTSg
0vVvGl3nULGkgzdz8l21qN1BcBVGsJGGqLAOnNpAIanep6XPAG9wcz/czySKRdWmET0r3c7pOqld
SlksMxJtk0ewU2zNrTc8YuyGZSImbFZ2ljCqtksi/3w7SdyOMb1u5yH+p7acA0U7KDgzbRPoa1Vy
M22r12thcEf62dEZpW0Y3s7ps2AeBipipenuIisEzL5Fw7UVigv+HP+mAvBRGtCOFlAPgd2pVMqY
ikGa5U49CFq8ksoHERq22KTHsDNYRDJ7uryqtWcxTV0JtgIC0HU7ybg/rZQiE6CdoDRbm5MjYA4b
hdSCoB0MsQrsSzuq5vIjnH/3+W0s5vbga7bZKSCXskMg58pvbsz8o1AAM7rSSzSkgDrfrbYWGzlA
KEoEU/qhjU8PwTaYjiVD7sQiXFv0b6plOuwH1zF615QEOtmIV0Ki2mWjO7XwHOWDw0aDieZ27h/K
3omjFz8hDChTVnXWbDtz9pCFiMjRG9N084jBFqxydlZXY4e1IDZlyoVK3fisik93N+whLBa+yXjr
dEwbhtkQTjAw6exIfyNOoWEzGlTTGaYI+OJXD7ZbRA3T/GMOQwgXqNC8NgU3qKwtejPXMEMbZNot
C9+uRBkdbVjZSUSDrNlRfxBj+JN5sB3n/DnIhqteefIRzabo/XpanMhgo5HXrQpum4voT+HO44ld
3MnEDuvNYyrk20ASVsn4pheLo3xppwMBztlf4r+IQKasQszKNhWYKtumv+mE5jGXDacPV6Of7Wsl
e05noyIM6o/EmhoxG6qGcdsYL02N3dFImJL/0qSq3ciKN7Qwi1jiumWH3c1IP5VYuY3sybHS0DX2
pV5zj/W28/8ak+jUJXaxw5sZkyoksRSThTeyKnL6Ssz6iqmx5VK6VsT5thU9DJB2uW5cKzk0mnZ6
DcIRj96qe+6FtzgYt6ICw4CSTNZvA0xXQ3PRwtArjdljWEB/wBItXIIN0eNbvjOr/bME4O2biy1A
xDh2y7DWjqQPsX9YjEpn+XHSN3ngTajV0vZ3EaROAX1uxP2o5FfWyz4jBccA/gWWtyW/HRUIx3Xp
aDhX5ldCN+2i4sbo3chi3MtW39b+QTbnTadaLBR1a4jpY2lWHz0bQpC066woilV3jECJzN9T/VFJ
nS2kjwtDrkqczlr4MPlrr9rtzYIBhWvl0Fh2+qf218RWiKNTRk4Dy+a9fhiAC28m/kF8Kuj1yR85
jAfjJf1j7uZDcSRjLb+pjv2hfMiOE/f3WtxpxUr4PXuah0j6SSeGFeH39Syv/F2DwT9nGNGXMCW8
ZAMdNs/suufP84f4YZBy9vStKTyLKM2J7V6VfNjXRMpV8WaCU2exn3QPmCq0wkci+wwtibEyD4Lk
29ROShWtJaajtf8RcLKNMZoy1nwCKtY0v9tmWHW3o/pL71pYL4mT+71T1NoNIAr+mYClsJ6iaDjM
YBi8RINEkrK5mfLcIb3EUYH0hFB1E99azXnu+rj2lFOCoqs4DPmwjnBrwL9HGUZ3LqzdIDWbUIEp
Fd5D4idFRIqY4/JdVziQdsGV3rAZmf22tZi2YrwngcPmfkCyh/gQmqO2MsX2GoQFGLTe404MNB56
fVDvE03Z6HqBQw0+++yXqPdMKF7UqTEkIbFKvMC4KQMmL7DqXmv025URrGc2t9qMvXaQSOeAKTWE
r+Is22PrhpoCX67eCdEvU4WIj2ZQ13Ya6Q061LdaHb24c7Psbxopttqrm2AJjGZlqlgpVLW0iehk
EjV+FJLQYVQx0922co+D1cuAC02o4szRQOxk51aG/or59GPDMZHIH/BInJJTrx+lTSDr9zDrQC8j
T1Xjo+XfJ37/OuDdvsxACOxdxby2UXqbZsT2/M3YlI+LDSGhzjbjhHBKt6K6qeAutYtCSb83ldQN
YFzqbHNQjKYis9OZJcowJyASxme6QHZNkjEh5dsXgoyIdMPtatnrDX1Y+QsRUp6aCh8z0fOF22U4
qYw+8aU6zaOjjY/wRfm+ID43hFjpR6zVBKqOGKY4Rr1rcWSU08YHkO8qpGoUeqfkQ4jRZ5bF71gq
ViUeBYIv7ZNRIhi+pOjsn3Ots02mxIlPNMFgIcB7SAGvp4DnlMqbaMgxaVv8CMVbM843RhduCxEB
edO89GlJcRP+bmJOz3ExHpGXXagbhHtjum2bt7hIHpK5d4YKq4QssnOGhGIx/jGyXSEEeJ3ID0qn
rhIOgjZa98zCM5qdwYJTGB8F8WDNL3GpEB+HBezQuUP2EsJHUwv5RpgCMuTo5TKYfz42rd30oqod
VbS2ysXeDrJk2y3WvUj3ckI/uqep/AC58dIRyxg5XFVQojAgPii56mi5sBfTyhlpjAu18mC19rVM
OnytsBI5TQI/9tK8XVfxXV9Y60Qqrutw2JhlvBnoueamWCVQDCxj3JhEzs25cqSH8eJ+OKaUiFlc
38oaOYO5sLUi4xBpSIbtCDap3mtO3Qdujp1MYK2lvrMLaLgSd2Gp0X1JVtpywrQapy8FpFhheoxX
AnzeOcU2ZxB3ZXrfVdqaD85OgseIk0LO0TFCS1XxNyiJbS1+9/22wx4EFLUtoXhAc8C2yWT1EPKE
TXx0lPtuXSNk7jmZY61aWVGA8zvwBc1XCF+6xzwlTGXStF66CHlgqF7hMc5+qawC/P/DNt1HDM0s
ed8pvxQU2pD6arFfM/dyCh2TXNPYaDShcGfn1hsEiIQckt0UccTZU/FUGwdTXbfwK5Zp2mwQYUJa
vIi1nZztAwqmrtBvxm6Bv1aZod2bCZRlY97lYcQ3Cz/DnFeV8NgOLnZn66lMbDVQ7FCj5Rygdb5F
cGItETUJP9hMX9JZdNOo25EFb+dXKCDtdEo2ZUId2A922rcP5uTBYbsfxNRVjbeRyrDWR6x/Fdyo
PTUkQzSPvSirvCYvWOgvI0YcpQ9aLGtYfnQbrDJsfXHNR1bZrY3halgIkH31FGUCA7l6U9SqJxQU
pEF8NefCOkGWBL9RMBxTvO3TmzlkaBnpezN76dr7YCw8Lf4zB81NYzabqCo2dWbagqW6ptFRCskQ
fXNXEqHKxyVCiZD6xBu1Y2LM1AfInIWhdsau2RpRdfgv0s5suZHkWNNPlGa5L7dYSRBgESyS1cWb
NFYfMvd9z6c/X0AzaiIBQ440JjN1q6zVgYzFw8P9X2jgL33Y0LOtR0UU9yb5pHA+wi8S0wiTvzt/
LfuaMUSS36l7bFURYQkLE18I4Bjye9tty7RfpjUlpuBzaI95nW8wrfKdJynf1NmfJgL5Pdd0vqxG
2raKaBdwPdg9ODNNSu0Zkgv90HrqPo+Ce2T+0JJxm0PYm6Qk95Gxr5O/OQnd5+1S5OWwuPoIqQcV
HSBaklPbELXWY6WqBwXNrHCdoTwFWaPd4reNsDSio4HOtb8OvV+eF87Uny4KFqqtyih7UINFbYPi
9ITvZte+7vtdW6ACvFar50J9KYdfaYkhFkXQJVoGkvWuNz9M76fj/K6T+6q9s7kQOEiS9lpYbO47
U1+lX267NZxlW3zWuKt1zwYuK+Gu6sDv/xW4vwv5T+C82A42YHhozxRdprtIfALFPk0BZ+kYmjEh
VwYaFidGVed7K95orroQKjxozJcAW/N7evS3F+vaaOiwsEMs3dB4CJ3vWdfuy6AYsnw/EuSgdynd
m2CAq/4H9jazFMsLHRDxcZQFHfoHJg2uU7XiW9FYt0sj0l0v30vW1r9XZOOul5KHzHaShVKboo+5
6ozmwUzlVZOWmwLJelVjHgyKrtipe5vC9hcVyOzMoO5nR3ie8dTpkUVL++zB5/8eeu4q7snsZ3b1
RTn29NOpavIakSH5m5PGh5E1yNFbNMyURmpwN+khQaPS5hfRPekGfLKTaxzNON/KsdrFAx6NPIw4
1th4PMYoXYZ2v6xyChzYBtToQHuad4fzB1eE+QOcS9XONjCvLu63nzwJSKWS2oHiuRmtNmXZ6MZf
Jqj7XEvXaVb87tTip+ZQFy4f8zbYZB0EIfOzT6EXgN1DKsclaVzStF0LMf/bu+4CHyQmE3ENaJyq
iirotL08+KMdFp2Z7fNSAp+Pki2FG5MLMlH+Krm8LDiVKaaFqvVmIg4T8KpLItQjmkVO/T2INg3p
edEHL7n/VUoOZeCX27/w2tRpmlhsBf0PeYr1GuxIbUnOsj1UKhACfWxtBT7I+N3zoNLxGbw9nD5t
q/1rQv4Zb7JUSaFShWuNDP9WdGV4jamFfG/o/rAAwjP0xkNp6xu1CLdDnb+YWvjm18NTGeMS2fcP
VpG/NyGvzlxZlzqPn7J5cTubt+ywTjJ9IakO3SAqAwgI1++eFr4AtYAAEtz35njwveAuUFDkrZe9
4z3Fg7LjgfcZcLDGwLz34P6NwZ/b33syefl+V56+10Sb1ZIJdOapAf4tEDRRY5ilFuV7r8ThMpGx
kkKXBLfDwgt+qkr5IPnUhlBQvDPa/rEy5TUVnLtU7NfH1pP+zqVqp9jKW0B+BcDx4Ml/BtN6dtJ+
XQDGuw+8OcX3qwGA5hpgCJQ4KRxPQmVKEdVLkpFGFFYbYfghuQWCgaBEHuPfY32fxE89meNC0Ur6
SPlfuZJuRkuFF+U8dDx1dR0keeehUhT9JMF74HZe8pgCimvu9Q5Y8FDN3YbTXrSYZDi9JqLaHDdg
gufBvWk7DMDNItuPhimE5GwElGK53o3KWjN5w3XWfeCqa1hI7kr35IY3JvEX0W8EwbQK7EWI4MS9
MvgvfoT+DZyZMv67KBSRCQ81Zos4wGTm+FIoI6SD6iUfTT4LZ1KEsm/vl4vcavopk1sRT1PaSjoZ
JTyWDhomP7TG/hBriuAxaJF7Nuq7FhgDbn8SJN7OtjcOuvGtvDCeBpR6JAxTbv+kkwvLdAvrBkAs
sg0SnWnTvUCSQkY6iSSXQmgIEgQGBhopUJlidKjHZ6fqH8s8p2OSrWr11Q3UpURbVmgAprIBszZ6
dKLHTKAsTOun1cVbx/F/1r763/xQAQzDgRE9ap5159vAcZKx0XrmTsQV2U7vJEe984SCiOquTB+B
T9UO1zBMEWJTt7HcLPnnbCVdx+VngyWYtuzGX0XqrMf6PXa6BWosCDvdns0TbmA6mxRj+Xkm0YBk
ZPIjzVSpS3xq902OOHEtrTIFxll+l2YtgDyye8NYBbwJ63KdwT9ykiMKbkctSu8lricrHA9Vpq4t
UxWd9sQAbcVVbDkgyPKK1bkPeEDLGKHlCpbsNQ9umTdoVL7Ys9fuFIwhtur3L5lu1SjKqC7E2T7m
cRiMR4jD5FLOAEV1mJm1a7cUOgF4JYGjETit80mTugxOoRsyacoWrJQ6cL0jyZ51a5z5jCiYkemf
ggz+9WX/DDfdSANpZOz62b6IvqgQ2voqS/dy/KH/nbRLqZtpgJ+S9cst8c9w2uTrFHfwDYPhUF7D
hMoFvwMrcURGqfeOKpQ/HysJvFrXt7eiWJ9bw+rnwyZxgzBPF2UCvA68xe63WHvhtXF7lNPjazKM
QosHK1mULoGUT74uaDI50xqCc1LRx/WaheTQBzz4Gzv+01fgdGmA1BaUAhdValyA1WZJcANcE+iW
z1O9ngkTV/bS2e+ZfHboF3LiUsdGE3AXg1e1j5H7xRuVEcPwPxQLYSMBIAItq3AxQS2ajKVVgdtJ
DUckbJcoPqEKsUDfoavKBVnA7Xm+lmqqukyiCRYYsMqUtJZXeRklrZzsrfCjw4JAMoNlm9WoCpZU
urem+mVQDAut4YdtIfeiCp2XnAhT6eVSktxtYByi3vipobUwQIaUwpmr7cq8k6JbCPHLKH5gzHe+
3fxSlvQAvO0+N9eqsxdmW44uKgNY8hTNnDj8BXGFqT8bTpzxb4mXGnVt0qcB+C2foizEHfsTbQtc
KwLpM1WOpXIYfDry6QqNNkjRtxfjojQwGX36Pq9LU6mjhtFRfofdVGTxwkv+ZDIp7GboNiOw8KZ/
QyZzZlxxmM4PGyBO/P54USKhTsdv8tVFX0SuaST7FBaCUOIk4wKE8aN4BYibvMjVnRB1lyFSNxJ0
3TkF98vAeT78ZL+3g1pbuHsney/8ZdQIfa55Z1v6TnWFoAme4rc/93JLkfMZGigctNJBkU7iNLQH
lBZklS1PBgIhJnWO1I+F2DeqAiD1b4927eNU0CEKPA+A99MNrITB0PpZz2jeM0ZIC2o9qOhTZEzw
l0bqjgBye8Brn4eDhOxoFghSktvzxZTwPnZrNwTD5B4YzOy3efYLZT25e5Pi59tjXfgAoUyHDOc/
g01qaGnBQyXxokQ4fueggqJU4L63nvIGGxNlHuIWS4hCusbtVO9S/Nnndu/V7yWTJ1piVqGZk5/Q
QrThUAeJsKLllk+GHU9R2uUoxOrWf7F1xKvh/441iUamFsMRi5hbkdQyHrS2In4uheb9oZnbp1du
eCbXBN/GJU8Dfqr/56G5KpUpkwt/2XTenJTD6QN0Jmkjnzhm4i0Lluj2korpOo8FOkL+Qs3fIGdy
tEmmmQC6GdEXTfaj/8x0gmsfq2cqksbcLXcl1p6PNNmoMiBkLTIZSc3jJd5NPBD4bwfHIIqxpIU0
tE0OJc2lNZix2XNy5UN1rJtVggFAvQsL46SsC9cqCXq1hfnTrhi3VfAoeEfpfx7WKbZ+G2kS3+Qi
QUp6ZCRVPcYRIBv9yC6FLsChYMDOfcXBK0lm9upl4EHL2gQ8KkQ3gW9NzoXHbQEKlajK9/0rASbu
+OoHI5bB7j/nXAIFORtvcjba1o8EM14EumQR0Xt1Y3ultvsiuWsa6TFV+kMTQ181/EfxaumoFIHj
WfuDtve0ssFAwN314M8xdsr09MHipr+9s69MiOCE8tYHMQr9aTIhbdlbklmb/t5rPnT16EbrpDv2
2gEtTfbX0H7dHu7K8WVXfRtvMiFqapsS4BF/Pwj0l7qFUVx2X1A9jXRrokWQDbBnwu3MqOL2mpxf
HDkwtzAgsiqGNRm1D+DxpJYM1Ll/DNSDGhy9+E28/ZG1lZCnyQ6gdbX+CPP59sjiXzwdmHKVQy4p
akDTjD30q06qAhyDCrRL4KegYsQSwogZk91sbJwbbHKk6qIPq6EZ+ErvGY0N1pKAIVSg4UD/N5FC
FOL+/WXTkNhrhRKIKYXqE1ZbNFIgv+E2Wukziyd24K0pnETEutfwqDOYQtx9hTCxKTS1cJ2bTUqu
Th/uVuDnZDpg05pHZVIrqpPRF3dmjxoMujtcmrDO+bmQo2cC4JWDByMY2LONsDxBfXLwzFQPjciG
aw36XuxH3qXUlZfkliTTmt/BwZnJga4UxMBrCPy9LfQ49BMd8FserwQ9+OtelR7c8llBWMfS/7T9
Dg1b7jOn+QqEVrr7pWlbargLWV2Y1R3PWKt6XxWzLjlie5yvKoh+UHQk1gpP2WkGqCf+UPsuonHh
+BRFu3x4bPp3o5VWXDl2i/uBUFS6a3dxjrR9/hUbK/oRt8/mlbuW30DF3hB8BNF25Dd+m4/Opzcz
+qhn5MGzpbTrYgexuFIfuxj/ZGnbwFJEtUQLvqzsgxf0TOS92NfsMlwF+A8tO4gYk5hUq0UPSN3j
XaO0r/wCDhFpKe+pKDVmotBp657NNlsNvLKFowN4/QurFbdM3GqoibpB8ZZhWwfpvfZwbgaoAXqk
QeINKCgl6sF/b7SPmWm+WGqHm4VETVHYfvgmTqY5bSBnyoT9h2pcjiA2be+xLR+8bciNDw/oVwhd
OFZxVRAUlwfMRG6Pf3GsGZ7SO9ozlmOjyT/p7w7wJavChawLMpTcTQhVxcYWDQMhsI5Wx+3RLg8Z
nR9YPDJ8arSHLWvybIywSaB6ULviXOsDAjD2Z5SigheAEzXdXeb97aBRmGhvVYvhCimcu4pkKNcl
JITxtZJbzMv/uv2bzIvrj0Mm7OsdDO0MC57z+UaXrbSN9XJ0H1rjT1fW0FPLtdEVq1qKwQFhiyTa
JdGmAuCtqRAp0HejkAGdlb/0o7ZK74tmuMsdtMOkL9/eZhnQHHPTjuDth3XlFCstB9Sbh2ukulTv
WWAebctfZepXHf5KemX5hIwfhYyXwH6lUdDLay1gIBvqLBgrZI7iHsH7DhY5JEIVrji2tkMQbsb+
rqZSnxjlSiv+CsZDYWDg9ORjmaMMR/cPz7fbU6WIO/L8pCh07wiQUBegMdjK+VR5hWZlvOfdB69D
8C5FExQbTu2RSwhMzlurbHV3Y+IBSIWrB7BSI4U+Fxgu34/U28WtgHaVipTnqRH2LS71sCI8Qytc
0aTeSPpXhPFeH9kiC9wgWqUZ7wSp0kehl6SyRiuM1ruXqBtj7hV5ma1R9iBCy5xaCAEXGycPsyHw
/Nx5sCx/GVkejKYcTq271NQP8RKhLyT5Dy6+LzPLcBkzTnkz0l3ERjbGJLtAq1e2QiAzD+o4Qrfy
7kuMMPOeJj7pGu6g/fBOmUCg41yYay6QQgF5k+JkPX+kL8uBnGXMI1gUKo+wWiYBrGlro22wKBPF
A05EgJxvC9ANz0Qy2PcUK9XmK8YPyE1+dxqgWgKpWks09TvBLqO4US1RflWUX7rsA2N9vj1Xl/cI
iS3rRFn4tGkmOxZ09AAAtkqEkwO9ImrPA8YmTX0YXG91e6jTjXh+OsRYIITIZHFLcCZJSwyHpQ7h
UO3N9xHwdLzShs/o2KaADsGXpVjhlipSd7BbqG/Qj28wlZLBhvjd3N19uUEwWkbHhIVBzATJkPNz
ytUplWZUxXu4q5SDRVY9gtKitfeILCCEjGUIVOwp/MyMbTvbH7tyME4Ud5BKHFBLm1ajgyoZqnYs
Tj7lHm1PMiiscLCtS5WD+7f0WwpnnIcv0kU2oIEXE58KFlCdNr9t14VPodQYO/vPNDP/9b1oNRwA
YODYJZlzgVBsm+lSfx9Q/KBvQajUOhirQRfvfTDvqfdBFYKPJDm0xkNe5AekmBD4bEd1c3uPXdvO
38Y9oR6+jZuko6wEdoP5ERa48jvGE6ypOOSzJc/LyrKYUxuwGYVIrLKn3XkbvVyTMisGdCoFOg0Z
l/dcWmGkEPbvKuhsMJPL2cqcCBYX8wrWj3TsJNU8CSZlZjcBLd6T6x2jIVMsaL5zNbmr2+XbKJOD
KrstYk3av/YnPSniAh4Fz2XzRD+oIW7dXrMLKQbhrYP54L8/anIaccKzM0niNNYmCprj8KIXb3W3
rbVX1fDXCjB91Nar0L7nc1MNGt/4ToSgXEcZRsZhEtXuJRjAuSBxgZCZ/KzJHu6rGlywjeN8TApC
Plb4Xzba47wfa17FNKqE0+a8fYpI8aZLLB4WJxglOhiT2UB7Ms1xZ8H9r3iTNfRA0pVAU6iQOHHi
NJUNnABh/Aa9fIkro2R6a5ssx05RgRrf+ZOc9rRcHRsMv+qyQjFYoBSwu5pZtWtH3MRf2RZyFWDs
JltxwKUqk1tWDcASpRhxnw2duwyBKkWUYThwXvVYoH4y21y5BF2yMt+HnuzPoIiykm4aUzRi8tfs
/R7mEIJBlf0YD2irp3Qf0M0BIUEVw4rkgw/M3VfSnd8ckUjIsy8DkdbxtZBecKusPW09RgBE5TtH
WUvVU6gsS2VtFvdFRJMUH1/TuLPxr0H5bDB3o3cXl8bMbIpFvVz0fyZzsuhNGmdy6hFMGAO5+tDD
gr39YjF5abQAsW+v3bXzDVxYo65E4Z2H3Xl0Tr0xMfM6jfdZKShvm5oWFKOSiAjckK3W9+4cyPQS
zCTW7J8xp4JUXuU5We9gTm61y8b8HQNOMuUfg4fn8wDl4sdYHbMCLl+DdxFPeJ61QM+DRa0h+8Tj
rq3/x8JAD9W+VT68tgrFzeTFGj7QmU7me5bXjj4yd8IjyALCMn3yQBaKy6gNY/RfUcPHxrbamN0O
aDmEFw08NX1jBHRvL8rpJXuxB5CUI1dkWPrV56viJrRBZIkZwvcA/MU97cpe+8Iqt2k/sgjXX0kH
8I7tbIoe+hahDXizkFaxyM1+xXS+Wg3XNk6hyCgs7xGHI20E1ma+5fpXox0sRNe4+2sF3qm7t8PH
GIh2Jq04PIskqTcjtE7kdghoOhkoiEzhjFT+SgC5R0gPGJmxUuTkrjR3KeT+LjZ+W92rGWk7gLBL
2oIru1MWEgSvkqRb6611oDa5yCRNBh4wX6BaNFafUvZhj9bKzeOZq//qpv42fZN4BFFHL7SRNVNo
taMrnxzdONmR0HKEYoWePyDe2yt2NaE1hacklzH9z1OK8C3bCIdSdiLUNfZ6XW+jX5qHuDZXUrJT
Sdr16keA+oMiw6KCA6La9+WzU/9NKTWN5lPrq9EYUw1hUQfSYVo4aKKILB6X2n1b65tcFSzFcimc
FrVkXHSIWLdoFgt5MsTrxdscY8GY/4VxaW49R1b4qSClYebNDz9FvKwwXgUgVoRNSkox8vxJJoPT
4E3vKYvOfMfXy1d5XvLYLut1Z/1FIYBt5W9K96ePQGUVtXdFI+9Q4oQQRSy230fT3vB6t6kwyxVq
bShtj1/kgQFwT5AHAebPYJjLFJFR/uqkb7mvHYbgWSqLHwXM0ziFcs3F0oLdKAsdyTxvJfU7u4Dp
sJOrtTPeCy/TdmOWPyX/KI33xd7L43t3gAWDSGVjmluVPoHSQmBxQkS/3Ls4zxDvB6wnD0s/Tw4F
X9c0CngIjFS/fHlY9EiH+njXVT4fwe0WHboGhoX7roYWcDXE230sQ1A1i/tnDCS79Lka4lUUPo7J
uE6TrwJEmR8DNGCmq8y8039aQQ06r3juB3eDYbZwwTNhmZpmAkBBAWeOC2MwLEfJevJ6G1EldZXh
uS1E7vpDYGRo7CkfwtPXkseVWEMllldkgcXwqRJUlyj+iFaqV7t3OlaIftmtfVN6wm8sBdXG/WJg
d5oGKsroaIYDX8sxEIx5AZWomLqw2zHBbNOZZ+bVJw/vYJtjgkQ1cpbnwW2UvWKkuBXvUxvypfqu
d8nPPj5SIs9KuJJbYKMr3zdm8GPaZUEGEoqoXukGrx6uuvNhYcyNTdgK31HT5B0ZLou8Q00C8QP1
K0NiWX5ItRyq5fA2hrmwgQjScVNXuwHcjvDxC3i+qIivF+EfRGJXFj6TvNR83ug0/Cpbv5MDB4XC
V/Eng+7sigYKpoZjg0mfTgXtbM/EHBHFppfE9w+aJApdh16FEuFFKWmoNesHZo/tP69UIYp6F+NQ
XqbeC3gDeOH5xCkjuoa1MBfEIk+2ngYNBkKz69P4E4m5Y+lHPxM07My0gbb51fOmb5lUuUYJP94o
yktpDTuqcDKo2CLzwH+i++pQf0rDX/gVo1uPoBiq+y1iRf1n5tK2iLOV38hcXjPIrys1ObYAqug4
d5+QFZMtUOQRe1LOoz38RAzKj56/C6I/dT5C0HqTeajlI9xeCKvuPU8KkGflHKTjQilRPHBsnvzw
XdC3w/zvfDLZ23FjxMIlw9p6FbTAho61sqtrfwNIOsSXOa1MtiSTFD/b5VFA5+mdmMmzSs7TjrG4
zxX5ixWIAtw08LBWcg+mMCYEJIcS/4DcZC9cMSbMAQ/naOUB2cKygCuOopn2GkrpK86beYtLAUh+
5U1zsULR6rvbF+K1LPb7d2rn3ynr9ShXCt+ZKUd+sdofebiBGyEJmH9/i3/ZdId+H2zSr5QqHWEK
V0idZG9IDRFHvoTJZK5kQFLrYCEP2QZ9xe2AZeo4RIdMibX/h1LStVRRGLXrNElEb3pyUPS6sIch
jk5ZGxlT1mKZoAQrGQkX7QieLQbjZxnFXC3tWgXLYV+ZjIsl2clD/lvqEciS5XKNRnvDfS+dj7y0
gXPiHeEk0CxEXSBG9zoBT+keZPwdU24VKHizolzXVvz7z5jkrE0f2LKkEY7a4mi0cJPWQ2EvuGVh
cine3CPiSntE4GcEclFogV303Cwpz0unZrhQ/YoV7mpgg6IVRW3Jh6lBNpGk7+y5wUTjC39RJf3i
WJOviH/YQf5Jsd5mtvzVhdCAkAuFQQ2s3/mel5zMKNtQ/KQyXo9mtkJtN+ce9338gp/0EOL30rKb
tYrfOe2dnafeaSs5fKOM4LQf6Gw6BtoG+QeXYZ3QRcRVRlRgZcnYxBGwAnIQY4iXztAsh/GX0Pqu
D5pxKMxy8aTiOJKY/gNKYRuRq2UODmGvtopKiK+Jx65wvTaxEhFOsIUPNzdu1lIt4bmxFVlATe4i
BDCS9i11Do12pLxcWvoPNQheBhvddGmlE0BiDdE7U1krUQKPFyFnBS/5u9aJ11K3i+v3osP615RX
dY5xCYlJGypQZYpNCLg/dd8G2flpEdod/wnOthTMlI+0qyfQEBp0RFnaLpMrsfXrPh8KhaPgvFpk
UYNxFGbEcVw/hOiAu8FTpZjLPIL+iVGKLx9BeKzy4qcNEd++N7zinUaamCXNSGlo8f4x3n0520Rq
dd+ljyXBeFB3If0pFT2J0UlnzvKp3DuNZI5Jh4TLAUjulDUbZXEVxSaRjLQQLY0Q4Rt1zcdwF5ZI
XRXla618Rd0HbEn6SXHcbJWEiGqlj7FWrqrK2WMoz7vCjEnF46PZkfDKIi2oqp2Dopkkvf4fs3Vc
6hQsdLzxE7/VpXhbi/VKSPqo0eqU2sUjKSyyh9RG8zD6PQQWBaa5I3N1wSwAXLSSKUtPX9fqGKam
pNUYnCcgBdiaDpJBvJo6WOFqKz2M2IZhEBygDcEpcW2EM+BM+FT4QvVj1IK/xgWvu8FaSfbW0l+z
z9hT9mU3PlDb0dWDDJV/GbCA4p7kToQ9wnQIlShwWia2BMb4GvMvhQCyJGnWUa0MwLtH1VZNpQ2G
9Pwd4Ruu/uC6NBJLHsCkgqX85sE+595WBeFKPSiwK3hXS1W4kgNePon1eyi3kW7DIPyljU+h5a/L
mApLfizNcTHIT2u4ZTyJES2m6I4OmHj3GMC8hXe01ONVkH3cjk4X4tQi86BrLSCPiDTL05qC2tqV
qqiYN5g18i+Z+5Tq5g8Ijq6KVhPd1xJlkkFxnpvIovvaHFTTe1wErrOqQx4CCull8D5mG+yRQufJ
BtYSIegf+QN2nuiocvqpTlaILqftApOlDxdF6yAz16GkLTByeCzgULKLfXhztn7vy++Gb1KQexOh
uEogRlv3ydBsfP1JRSQzAygPqu+HDjz+9jxcaNdP52FSHDCd3Ap7nXR2EE9h6XcwvuawpBx2fyGy
KN7rCuJKfay/sElAvyy5NDrqIYJ9WZGnxdzrJvQaSSiTOf8xrUYsE2hxGaSDgE9OQtjol1GQ+Fhm
Z/UHle/WDzeK/EGJOaJ2InbI7em4UirhCkW9FdyeSjtOFBO+JQ/5UI6pGaon53B4hVwU9QkXxSvS
S1/JEG8Pd2I8TALc2XiT/NfLRkT80FXcU9g3Am81hlwEvFwLA6cKSlB23WIGlz3nUAWbA3FH69qF
aVlLsb0kUps+au6Rjl40Nclz8Cj+GIYo6fDY4v5B3IJpZS4L6X+CKt5SZBjLcBE9JS6WFCvVv8Nv
8BktPTS1m5XuLLJ402WbbPyLU06KRNQgzBhogKPTO1KoIgSQR5dRsc7z9Ldf4BHYxlujRVVXubfS
4mdojPe3p+j0EJ1OkcL5NDWDLELVJ2kE+Rs+EJCA9k32Nnooo3k/AxNZLiVHEaR6rQsPbZ7osXWM
v0dUxXtdfWi1buObwap0vGWQWGvkjyrTXweeuXLNGvB0u9aqDgc9VN0KGIFlsiqRZxnRORUoreEd
SUnd/51T4BuwD4yi3xnVgNZrEB5ESQkXU69t1y1UaHEQYmK0WAZJ99fwyAchplyNM1fhJUcJ9hSO
NjSHgfca+tRbw22jPC01DgIVTqdFZxtr9nj4CHi5Y/ByRzMvTLc1S0TVpA/anSJ197zaqZOW4Z8y
mANTXIsbZ79nkt9aXVr2qYdfPPejj5wg/QRyN3Ed5SiFmuXveiiQeK/3SjxuQKxzC4u3JGlmgPmi
VicbHdET20eNRlx0tzfNtRakCgpOp4dswMozJk+gUZPkpGsTqhv50SOYd1vfPCTUHNx2CdiEJhlS
AB4Z5O1xRbCc7lUaB+BwbZBX2lRTITQCSWocUt7Ye06l16TfioYYBen/v2EmX2d1Gb46SAsjrXEk
B+KbSG5ng9PVSRT8SZzeAMsASj0PhuDI1cSInWjPs1iUziF4QLQIWUV2WyFMlL50mkPh3N66FoS/
jzsJip1vhS43N1mfdGj1cpuFq/QXmWjgbDKMKuI5coCoc1yu2j/fOYkwlEzdyPeYTuFiqB1h/iGi
LXIs9uzthZsbabJw1MSbxnD5MnIlZhMY8dBAzznIs3hwMUcX30TrkdiP7gwwo/O1UyNf0Vt/jBAq
UoGOobepJveFrx87qqZw7cChW7RsRcEvq8KHpOnubn/q1UVEBBsYKGtJJ/T8ByiRbetmyw/wbEjL
6bPon2mkh6r/aEhPLUIRiuVub495fcdaApAooDRINZ8PGrh26IZjFglFdIy9JCe/90jZDJrFpRBD
z3KJi8MhCswJfFxd2W8jT/asFEVJ4EsxiYN2VGuKuDvR1rCf+nQmcZ39xsluLTpnSKQ4pc7Jw/SE
kLGlfmNY+T17CfCWyMhTw5sv1l1BuyKG+u0bJ3vKHcLaQn/vdC4NxxOJWGPkd1LXotmGpIWC8r/x
3jnGQ5EJkc75KodYv4tdTa3SkoVSCcSh8/WVndzvzJ76AX6wWCAr416Uok3SQMFZNbPlyd1p9l12
KZHB5YswqcKOIkwop8vwW1rYOKObhyGXHWCH7tmqkLUrl7IS7zuKjGJ4KUmegYBYwA0MM9hSi6YC
cBR7Hk+UlQLDsdw19WM9PpKlBH9aaWGjdnd791+pOOEDAGwL9BZSLhfwRoV2x6gxOSoPWXiNeF26
lNgEU9ld1fZM6nrhBMBQQPotJoZCuEX99nwtXFcbm9FxUfkL4s+oqTc53VFPeBPTdy2zX00qfzV9
+ZiiQpG46XqoxAkEs7KzAncT0Njp/HI9hqS0O0oXLwnykaWXPVaD+SN2Pns0yXRs3G7P0bVjSlpA
ZRBBX2xEJs8J2avBLIkHNoBt0ZsiI7ZSUF+nXtvtoa4el+9jiQj5fdM0mYq2IxkbmzVDciCkBOgX
gvsgGm+w3Nwmu+toTfu5iU1ONLMdrmaM/4zPM+N8fDULOs+Q2LSKfS9gE17+mKJtmPB8tYwnxOFP
JR3XTh9F749yeq9am1HH5b2wFrCkttTmZwL01emHFIUBkyDCnaAQ36YkNX21cGUiCBw4EGh0BuMT
j96eA29ew5aqtLz/PdLk+vHS3qr9ksnHVosoWdOs1MdXnIGGCM6mhUq/Y98pwHz7P9RGXekV4xgR
Odvmd4wmYYrztBspKNwGO9EnntkaIkZP45iGXxzOdQAtLxQ2wk7v8hJ1wH1LhKDv3KHaVybKMqEY
a/Xvsv5J01cgqByzgLy2Ascw8wuuVJpUTYCgDRPfArr055vDjTzLrYKQBLk8UCMOrXHBLamqK5xs
vJ/4ZTVgo2bGFNH54qtN1aQ2Ty0PJYDzMSMXDdHGJ2KAqKUUX2EhgLTTHkQRnpzRysRsoEi6RTjs
RjoUtwe/+l6BffnvwScfPKRSGmBqRL0nXWPVyU+I69/GS+TmK+4LypgURw1S20E2F7kJqVDdiEZ2
JzMTPrqkkAltzNTrmVN6UnW7NSmTKy0brDrJR6I2qv3jj7R/EpiUYFdkr2GDRD3F15PUFjma031q
ebNjNwOlFDW/UjPvXOM+Y59SyWMbN0WypEjDn9V4yesGGuz68Flg6XF7Mk+83Msf7QjXIEO1IH6f
r6RdVGaOvwLJnej3cra82tyGSAUbqXXI0dxM6/5rTOq1qT0Nys/BR8HMKfH6Qd3My/UH2v+9DmAB
TQe7jzanSh8y12AYAMGIbntsSGuB7wYAYO9wALGQkTMA/8awKnCTWJd05usomslZrzAEuNMgdPBi
hMtON+X8uyS7aaU6ZzEiNGy0owmsAIVhSpkuxX07Ne4dwrRtvlIHCcCcEzYwaPLoCdye3+tXB1ks
ocHSNdmYRC9Xtkw/l+xw73gfnnpgv+IlTQdUtDUMijhes+H9GqkfDjWHmbGv5VgaCbsC+tpW9Klt
iNVrrdGVnFKcsxdKD+JKQ5BWBg2OUOy6ad7oq5FNZJQ7b4987cXwfeBJQiH7XthWkRPuW2kn0xk3
3VVhv3I90yuMGn0V5zNgv6u3kUgFDNQduZImyYBaDu1YDTpqrNkjwC/X/aI0wOFhD97+suvr+W2k
SSoQ4lCjVpYR7vuCZtLByyl6WE9Z9lw7GmkA2gFA7MHymaExL7tyDWECH1BQzyGGUzsSt9G3W7eP
PMdGMjEU2SsMtZbHT8NGauw3K93aAaL32DbEc/yw67P7z6iT5RzUNKkCQwsF6ixTDnL0SC3RV0Uh
6PbsXst76Q7RY4Q6AeNvMrlZ2tR1BK1lH+4Bm6mYf4SrIN0jXWASz2+PdQ2RrZJfIyoFasZmu57P
Zd2EUdMaKPiC86q7L3AmJdrTBGSAUYBSwU0KXJjIu1PAl/AIYr3diCcBQJSIBFkpQAbac2dWxINp
PP7+qyZzrStdgguCEu7d9A3EsZp+qeohyz4qQil/EVmu4Hs+6u4PqT1I92OF3Ug+qwx3LamA3AWo
CFI2oL/JSkiyXDnlOISCTCFqlIAq0S4ykw/ZxARJpTQdvvVNu51Zk2s77duw06gdmLoHt6wL94lm
7tE7CPVXxA+wxVmW0ktPpyqNP0TfO9CiPYS6Dc/y1EZYlWoEdbOETsftH3T1uYhNDyQawNjA1SfX
oyV1NX0vfpDtvcTtm4lHB3dZrr10uBe1AWpZAXxAK0SvRD0mJFqxG9Fz3NCYpIBMciooRpaFWVP0
R/OrnV7ySDCDnVHEq9s/9Wo1gSoNeCbivQIj7Hw/+55deU3ETR4I9E2JHZMwL1nZTbag4ubQlCMd
Ixmd1Z26hj6iOsRjFU8jtsv0njGrUJLTTAr3hatuYPPTsEQNCk91nmWERMXfIZ3gtMs++1CC/2mw
6wiq/5z8c/YTJsfGTxo5RFU92pf2a9LFC3o9IiDz4SCDaHQI7N/t+b66Vb999KRq7gG20weJj6Z4
Q5PGjAs8qFBVteoFgnszi3vtQv0+w5MsYvBSORlFainqqKMhPk88PkEEico3EIaxnSlMX71qYDTC
r0T7mW7dZDuNaK0nWkDQB6mdYk9Ug3moKW8ewvxL4DxIl+Zz6NO/9SL8IbLhkI8ir3KSOv52wTVV
kuolKu37CBMztQs2of4WKk8mTfRMi15tiyZaTbOB6kzhHIaQTrMQh2ySFe0eCCE0IZZmfrC6zxjP
YYO+K38uel0+pj7yUcs/RW2JbeGB9TjhIFC8y+mOwpQgGyTz9nBcKHk2y2O+1tnHautieOm8iktd
qexd9yNoHsJ3v95Ke/NHCmkXvXtnYTbHe0E54+kFQAyfoGgpcTurVM6KGpyaSn34DXm5GOXH30qN
/i/vUknDmDPCoyU/6k7zXjnUOPP7QG5epfRZCqQHpIR/6EqF203+/l9sX+q5mirszrkEz6NFZxaF
OjrkpUn8v6SdWW/ySNStfxGSwTaG2yqPmHlICDcoJMQ2eMTG06//Hvo7R+pOt7p1dPRe9PAmHspV
e1h777Ve+XtJIRA3q1UkSDz2/9+9fhvRuCw7vSAcpOAFJH+GvpnpB1q1xt3/MxUGUJYGiwj0t1NN
Gf9m3k7DTEdqu8cUJVaIOEEavFCaOx1jZfIfJ+SPQee/7dU/3euXj2wf977rwpZYRX06naWGU8s4
DwT1DjrEB3xURPAGx3pKCT6JnTxp93owfht2iE5t8GrPh24Nb4b5HDIFqjzMoFatvKn3r7Q1ivPZ
lJMdwD9w1/LVUGtso19BQdEGm0fRyqRU3tNXPzPN1YPKfm3YmwFPJdd5IRAv6QYoVtFqCOluV2IZ
DKmY6sb+9prnIk7UEiSaKwqhQ/hkXu2hJ0pbA7Veq+uyWrbn2Kq1wArDVV5ngnTNenVTDa6DCcS2
beQZ4NQvkzqg2TIN4IYhccwyhl3bidOj2lNUEO3R0BV85fg6QxF1eJ0y+f7v++ofC8r4ZOY9X1g2
8xd/3cQhKsXp8EGUktBfpnaFl09QzqhaxvYXz5vhECXrL0bLOvSiAimYs+E3k5s5HHaM4ELGZwDz
rgsiqypZaAVKOdTqGyqvryx2nHdirG06dSqidpE30GYrJ6UJ3XuVWox1w1xhh9POrGH5wxz2zwuD
H49wbEcQ2bSZ4o2Ct3oSeWcqF23xEzMwkN/f/n0BYCD6a7hIKZ0JHirJ0ylVvRf5419XIJuoTR4p
tXJop2iSIKPEZBxyFKJe3T7SfZ/atYdDYkcEs9h8zG9S3UGefBMjOd1V5k0OvNvsUJp0EiD5cHP0
dYoqh5Mvytm9tx7reHXvHOWaeqr30h7zuwWNPzPdpVifyNv8sTYurwr8WZ4R0fg0EKISuUn71rrf
jzTxROF8YgcOrX2RM/XvzuhzxALD33oor4FhVZeCRt+JLGQ5tDsJAWfVCH2H1Yz8YgGTIoKVz8Xr
86xyrzhlbxr9hKplfKlm6wJzjWsL4qfzesqLT+0bYkn7PllUvdmbwVu31HM04+18F216bYXEiG6d
dxNzuIe7ezIWEPK8TxfJoh3QDGZN6RdIULxxI9VuUcJBAYaOWtVFDlmZWCEQjDVJPDouRpvi7bEf
oOZyFt2iuU5iDyGauJgFhnjQCNQuAkOWATQeVBKg6xA0R0WHgb5IVxOKdIvBNbEGqbiECCjZaFmo
lTDO5kNzBldlysvMnk8Z5VCJL565eODeni59fnXzVaTzpH6H1x+BynIq2nQ5aFcGc84esh+VhZjT
+CvbI92VfHcYjVW6DY4l1JsNXdgCeb9KQQRQJj64JDrPwcoATSJDtfJAoinImAWagQi/d27ogoU4
t9ZtSHdyod0WXeKM3jNVZiNTs9NEhC2NKsx3+Fr3Fd58ld4KlxA3jxaJPf3QkDVCCPBuNqPP2f0p
x8dYt6vl7YRO0eHsZt7jpHZCuWjb6Cuy+eX+YeW1CH4Q9PSiYzKQ59Rs0Bp01FVp1U+B5lgkek2E
nzAo8yZB8BE3UnEfb2Eg6ruTmYGny2BgNu9NtELapi7sMLZa6B4OXepB3YsQTEqTqqmY4VadWFE+
wy2f4WmoBArfGXTWKRix6DqTvhD4T0R1mDFymvayOhSoOxIxQON/0kgDZbcN+Pv5+aRtORL/fp5/
DxD+73EeAdXoSA6/QJu/Hud7YzyfbZEpB1U0cmHbXubYl6HYb8V2Pp8lZiBnux/3P2Ln3yNef7vr
L//8qIKiStVEOSTi1MjarGqxWnlOlwkEXWQvl81/vOfvdta/3fFX7v18TmiBVv6449PSRWGlHhVP
U7VTbypKgdiUUM3Vdv7+NFGTND++VCTh5X09tGY//77kv2GAvz3Kr8whHz6nUaPzKMeTIY6Lxcrb
rp1eluaHfIpU/pfF/keD/acv/CttmOKQC7SdlMPCEKfViaEr67SKPfvSC8eZf36cxXL+HouPZWa6
m//IIn7Xkf72rr+8xTSuoNCGIvlwXNgXVD1MUQnrkEr3sHO//2Ndf496/u/NmEh6le8ZfP/NxwBH
S3QfP8/94WEycyvpThBM8v9MnFIUIhMxXzr3bNvJLeEt9BWbffsletdOxFss3xIB/OLZhWzd8fo8
r/ytfazsUyG2AysTtuN8WCIQF+/q4TlscZd7k95wt5GTTW5W5mWfLSKHPzL2p4f5RCwTe/bRyg/q
ynJ3+JjPa2lhnN+mcr6cpwJlNh8XIA+MDL5Ndp2NBK1MN4p7XzWCRjExkYlY2LXYLu7Cb+2fztHF
Ipa62FiiMK2fn1kjXlffqCLhT22avsIv/vui/koD/1hSGiKmIwBAjXmfX98PmrxUCbK0P6Tz6smK
3q3cbTu6AG//BUP9go7/z52mANcMfWKOfmV/6qDWSn2Y9IdmlnvDd7xndvqaiHqRpOL5n/XNf7gb
HMITusLHcOmA/P3V7D2jJhob58fogLdghG99okXcVL7Cz9Hx/l8VD+11wv4Utr9e7S83+2V7JtE0
M5BNHx1GaATsn6nV25Q7svsMhUbS+fQsaMDWKjrlCVyW3Wlyd6AdaNEXvUltF/by8flU/LgTDOMX
RxrlPpNcEEfXmlA0jzG5cFGXNtOJg3bf1cv+buHMBt65N5HbHH4Y/8W8+sfq/NsL/bJgrV600z4u
R4cmlyPNZqzTz3fNdnrUvwb+1GsmYoognJx01viNXiHVHe0HHW9kmFlil0MRznIEKI+3NRMOkggO
ndX/KkWMXl/wb89IP44Oj4KqsHn/+oXPk6zXpy2LTgSXrtrAmaLTRjL0PvYK80k0vcPCT77C0h7V
TLKKthCtM4SIYqUt/9PN/gas/ncL/OlpfpUL9AoBryhgxSC/H31Gl7FOQIy68nCJYNqkko+xfxO3
Q/OQ/35+f/Pp/e3Gv1LGcFJHt3GavpYBNq/ERyVC+6hnwZ4CTXMW6Sa/IpD67zf9p6Di1e7yf9f+
91l+Vtqwah/F6BB7SE1mESJzJirII5iXxbARyiaJTe1pJpp4+MmRdra3cyjGK7qOWx1BcbW36HtZ
//tDqf945P/0UL8ineHoHA/bERuCuGvwFJVHktjPGfhJ3OF75SFaGJV2/vCiz9yOV90qccrT2dPW
Wr7ISrMJLOqQdO4YjINNzOhYXCjr/fsj/lNkAKPVq4z4mjb/23hofDfKtO/04SFF9RQkM3MGmTle
N6rQT9rXrRfPXbIatDI/6EDBrOdg3r3/xzP8Q7jwl2f4tUxhhdYfrARDVG8lSle9a5QC5WiTUaME
Ycz/ChBetu/3Mf3zK/8yxEbWN7AacDuMCPSraHyMrDYUdI3PyvV4DkvI2Ilb7z9e8p/2Albhxb8H
/aD2R3/Sn0A/GOWG7fOsDA/A7I5BJ/vy/K0cm8CZDGWP1HL1X69JueyfvMCf7/nLIA0e+V3vRtno
EKXr4VTw/aq9WtvPBR1Xxo4J+/62VHc1GuwT0S21E/xHt71u3pyxIp4XEo+7mVnqV5RA4SNSssMx
ayX7ueENaD8Jhc4Rcor3Rj7fpnudOXbzzjB14ybu7Ylin0h8aDeKszX08A79lW3UvZNXlX56s0CU
EB9+mI/vAbXqz/v2jru5InxWnuK1bkLnAoEIwn+NW80zZyw7Gj+lstE4PMvJm/5Ohb1rCKCr4xhm
UGsyFIi70kQJG/fJ2JKY60Or9+tVjvrm+EgCHSIVdQvhJZE0kTIAUw3sYQmT1d1RVdmOTLRJ63kd
WW0tuhSoK516GrrNvVum/m3qDHbV+NIPTcQqQ/j2+tYHBor3sAF0jByXsUziHYARJY9hsYAptvpC
DSlX/LDmiptCc9TIj88/EVkiE4DTh3juk8yrEOM1lXd93SSQEcmX9u8OQcfzzdR9IJUvVNvxYmc6
9hv3pi0L2IotHQ5CxgPn2aa4eQnCdm8jeixmQHBMThSSidnm1D9RCheoy50XOGTkQYj7zMmizkX0
GegCCmIrs0rAWVdVaGIQjfU4oo85EeOF7oIdwO0XzELZ/UxD8ZyaI2ZnxMh6wSxGxuUGvU3XSyqj
paFJXffKLfqflZ0tekYtIns8OzsBulEjs1vofN1ZjKqqNXyf5pZhjZ/CWIoh7567d2BoSEv4WJkZ
bVLdVUI3VcHhzCnzApH7UMwou7R0bYOTfHRw/6hmBpPLoQ7m8dhLpy57rqpQuo45w5XUDpV2AJWO
UdS+i+dgZE/PH30xGzcMz9p6jD7pJh5+FZN1Em3uzVyFEypyqsg0gLsbBrQLBqqoyb54R8bVPFQr
xMlbUZ1RcvfKsJKpwsbLBYrb+sSNP/idUbdB81m5MrIQoS7101EGezpBsexhSoNJ93N8N0ca8w2o
2R+gBdTCRYMYCCBCaKI0ja5aOtmimjJhH9xNCrHJVsnX7Tx8gmGiOL5qSjvrDsqiaKz46w67IXrh
IAaAHn6Bmth3mZp3nDgqwaOxXw7dtH8vJwxESb2z0TrtWvqHgC0EwuLPT3AxiRo9angXiE1Algz7
hEp2JphhK63g5pXZeuCCLjxRE6ZFlgRltHn9h2QWVwafnRzdvIzEZeC+BRfO/4sGNLE055hk/rE2
BwAvooJ4T8D9Ofju/Nt1stW9s4UDtOOpuBHsDFfx/HhEX7UnDdq4o0vjfqNUKQuS5LS0GHRBSlqo
K0W+dEY2Blc8jk7Nxijch1l/dTJ5IzkaS8YfxWMoW2HbpTgtxjMDo3ZcJda+973avwaLWkwzqxbX
ayv2A9KxjEtxZWScJIVw82iIxerpeAyHie2X8l2LibnFbFAEImc0pPgAWRPqZ7rs5b6dt6Cdkj0Q
idvuZnrb9H0bCDvi1hnZkuGArcwS7jFxFqrJrDAmT4TmdarIhGfd70+LU7jXnNN4NhUgOHb6UTEJ
caYIYxWiWpfiwlU9UsX3aB9G0llfvT3Q3ywdrC5Tez/xttezO9k56+12vwc5OM/0eSFOBDjazYM2
eucjN9+I7wfLen8L94NVBbnLupqfVqUYYhi3oekp3jqaCyfg2fZjCbWKCD9gDvF4NNT0AOdiMxFx
I/yj6T5JBx/kmcUPxpcTIE4nez90vQfsDkKECgkpwxQEJ63FoCdRHuqoViqCdbhl4NZk/paF1Naw
tHqBZZfyBGZrs2DZAayp9BOppfIudcUCUuRb1X6euV6Ptu9NPNyrzgTiYbuFyevWvsFFy6JPRMGv
Yt8WdCgbl/rhFBos6rzL9KIOzIvq9y8m40wamdkKdKTteHef7Z+nx0coi222jdcvhXUT2fvc00pg
fe/InDF7f+w0Q2c0dBh/fMZ8HyY+01wY2rz2oN+/Wxii8uUipfJWzzPxGJH8vjYmw6djM1fl8AvX
Ar4J+yeDxoGF8iCO1Z4WHqbvkYkQmZin7Bt/kYjybSpiTcbfBUa1XnEOMOgSeTzRswhzvoHT2/3x
lbhNsbWYpNdwwEr3sRZvFyVCGlTWJe0BiwVu61Wdt/L96UFHXsI+XL3hiIX52uzQ5YbAvFs+P/EN
i6Q7TNoHcl/nJmrutJ3AmfqRMKLOAehFbF5WWguubD/mJ5+RWKk/X2evsU7tnsekLy9z0LBvXphE
GMtLuisPhVTdHHSiGFj1fHAsBNXEwcvyA77zmxmHvLX7r+ZsYTP0eea6P3KZLj8VU7rybG0AGhao
MAObbDpnOt8MzF1/7YT73TlvvY1jesPDhZiq3Oacnk3v4U+pXTzkdWDZ3qnlK6DUloloySUKebpN
3GzJZOD2osk04mDVdC6IHqtBHyfFjsPYijVTXZ+twf4Mdo2k3WgXrORu1uxDkZiuqaZyyIKgK299
z2ibN2/+LpeN34jN28BdmO0rfiMQfrlVdFHhhLeGpTl6K1jx+9LUBQ2ETNnJp/sDjrDziaSB3MI1
DUUczHg+cjhXoW3MS+to28lsXxzgGeJ8oAwpTlEpVLu32YflT8JdGG2XpT/h1a3vsVWB0dCbTys6
39p4mfTHyDw1nwV7M7X3Ww8snmXybDA3ztFDHGNv1IHplGLlnT+8Bbu0k4OVbdh7G7KW2uenjYQP
+sXwYCSv3Ofjula83jm717PneYq1ypDiEfYCbkz+eOvbu7P1wp3nXQqqbe5Q3IjAqARKRTaK9+Lr
gGDPboazP+5VU5DhAnOSshJ+JMUrY5fPM3Ju3xE5zbaDgQABdrs3b7jEJxdJ8jWu9JPH76R5JK7h
WLycXiHS/WQEUkPnKQaptN6mLhLqV0KqXbG6m3c7X2ym5gZrvCi2D7q4WNrFkFMTykU1p/AxD723
cgYT4PybjPCiuBUBhdhsvl9rGe9PeuczSomp01cM/whj/yyXqNwXqasg0+gEpnuY1RZQ7StkksFT
PFc71z3DRL1xI1OCIlufg5/ZpDRDkUuqPmITmN/fqkCc/uXSjKHg4V7xE1WS13a5jcyzQxDAE3fS
N8uZv9E/3hTH5J3n9pRojB/DVJwaZw8vitQGLkzi7zp8kG4r7sAHDHua+qUnodTY662pyEUz2+im
z7lY7KNNhMEdb9hnduHsoYnaU2vda4fLSJ6yz6kgmjYALCEb+3pTKaQK3zDVRg6+je9BakMJ5LC4
iiBpEUnI+0Q2DDYf7G3RgAE+YlmzpbEPp9XdXRFz73mKbeQG7tnBfvnnT9N/Wjg81V7gFY9sZgTk
5dT8QYIIxorpBsWswA2F+3yHO/Aw4ifBJJwSfi6Mj9fmLN2rPjYjgX5glcW9l0dNF4PdHzZjegxc
Te7vm17YF0ih6SG2p6TZJ94wNtMdtFgFe3tPIkMIAE9ZssBmjGc0C51nCxX/P5K2Ztk3M9yNbqxm
6788EyHF2YMT7RVglNdeYPpWq8qDz2ExEPH6dBz4/tP1M9dvZoAHcirOzglP/XbZD3CKG/BcERwQ
fGJBMNyL4nMg8E2RCDaB0N/3oawrPqxiQZho05VxXOGMSbsh5gNQu/GhX8Z4dTlps6NfffhoRPsU
rlgaNZ2z69/01bF4O41/Fkxdc/cFPkASx9zMq/YyzrF96Zak8xan2dtO5bVfDg7O9u60woPRzyX6
U91IpBPe7G5dToo8mt1mIn1ssEy9xUI7rBatTZZCJDiGLk2OTq/Q5nRKTTbrnV9LXpZ1whivBPFz
mKh3Hhx8nmUyu9BoASmARFWFgRV5In2jT94prZy9/zZ2TsYxck/D/VB0hFNH1QQMMWGSb/csiPRi
OxDbbSXew8/3kXc9m3v2rtBmxNW1eXp4p3oXWcYF//U88A5mRuQhKdhHeEJmcFZhZA5ECVWeE68K
Z2WfNDRzxCo1nKFZbHsTy4isxYJN1En1yMlj4FV1ilk94RuZKzwpsdZzAWI4eQkjJHc+xXOhWbdU
qvBWxNvUnA6oJoqb7lG0oobD441ZAgCUo3p8+etQrmJ7/8hnrRttvBV1Xk54sCUK8GgsxKOmHgZV
Nffb6n0bccht8xWzUXNcsxs56WSArcsFzD1ejBCPQkItXpEt4Y21vSYDIi9jy8a2E3dxX3LUCovz
fjqVcuX1Z+LNNHMzudfpTDdT+4HXXyh46VYWSKFacLj73Zj9usIMsSfoFiCqAhyTTW1tq4qdU7R7
/m+0yWQFjSd7KrD2k8C9twRXQ3Fiz42gZ3m9CyuYWITEdmirEzvNZ6zK4qg4FJkCwl/tI7hyEorX
SWiI2UktLgDt0PY1GjFasvDYqLOMPY+WQCOr90HqEtSHmLnBy80PAvvhooaibltDOrWIFtvplt46
Ni7PcYKcH/tFpdg8rV6nKBDrscnm0QRyHtZ4vmaVAiuyns5ltTodj8HnaKbIaFuIS+1ub6k72ec+
tsEjGD4lQt2dDxNCNHu15/NvjeWAAPWsmooqvozDLRbrbnW9buEt3K1Uk/O5IAMX58OCuGQXidUU
h8s2WJzUs7CJPA1D7GPbvgav1+vfscYeD5FZPg4Fnk2cODiEOS0IsbnMFTu996ioc0r3wdO8Vu45
chI5/thuaz+wHpeOHgap9zRzzXDVLB2Jz8ujMCNkcmwJjbPD+GOgWMD4JcGjLiaXfhFDxiI+C68c
mc15lYsxIakAWiTstestgaAVDEW1Ua2HGI3E4/O+T0X5MDPv49aa1I8+ezn8iRJ7Ij6yeUgbiDxP
wUxv23yZfGs2UxxzNPQqOg8evVc+ZWWNBrbarTRtqz9s3Zkm1iNfTyg22OAe/PgSNqPZA2a9eR28
au2f09zPxYw2c3fHD7yCHAZDaNjQarEsKWwxWnRG6jRbohURjX5KVdIfGAJjT2d5ujRiq/uekgH7
ainWIEFzZngN3VYLOXDI2dl5ZFnmAS6/ZvX5EPG2tfLSZsZj9hCHagPICGGiv8R9Z/h2QIDCRLNd
MF5l0Q4AaH/3gofZT5biVs71hYNUyjB7P0+/NS9j5ubsNqk0cipx5EQGHQ/qewBlWSOD+SN7K+31
+uGPK7N2mxbdiBAVZKF4kZwWNm1b6wn9Ky+8hemudbN2njbzsMJ4iGXBydhPRP+5zMV5ZXWdPSQ5
jGvZ24NdbQ474kQjfpULC8H+5mgurndcD1mevTqeD/5xtfDOHLKHe+dZxmK4xrFusKN0pWT2g/Nd
re/ihha5aALxHdfubeAGVPQ25UzfcQxIc14F3FLs9zQCi5Kn6gEleA2jnaeq29yWRoh5yOQVcqb8
uaYzKZH52SSy094fIHTc47pNNe9lN5IDR46nKTkL9DS418DCDLz+3T6/glYtmwfWjQnQ1LtRIVn8
kWgkDr97hfOjxcSQmJfS23uczcwpCjGsgVN4ngItUpHvCjl9n76DaxzgG/Jqj/RaJ7tiO1L6EgBV
NSu1AAclSCdVusnxVl8X/FMbeQMfKGx1fFmH7JVwzSjd7IiZCJLHH6zpfZPT4EVrEbEiYcXNxwcs
4d8ZWK9nu2QytvG30ay5o52CPbxj6F7+lRdLDjDsYN0+vHS3by80Ka3CHS0xyQKVO+KCQq7Gn0NB
A5yLfT9pnDj2yCXQ/EeIKs+qHdBi9xb5D1sxBAGU/tU4T+rFjTsAHj2Uz1VC5bJ1J8dgP12mK3yT
PpRjnFepvR5W82jhXBbrCGdQbPBW6lf/Xd9M9TVHt75RO/6oTHAIgLV2ItJ4VdZmP1rfap+8Jj7T
umLe+1VL8x5eOkBuoxbKJ9+pOdADOrxE4QzELV2NYk9NYTd30UjRglm+e7Zuj6semYB3YMzNwwZ7
HSn7zDDb7t3A0nyovqE7XOdhwtsa77NNfzYB0uLmLUyh4RSTtY7dt7Nruiq3YxLzY/PJXCT41kjf
0441Ioq6W9pgW+Y2vUwFfTO6+VgFvduOQBxvq/N3HYicNe+9wGWaherh/TOE3067qqRCn+dWNndH
653ibmrrZuxOfbLEW79Eb0+Mx1YYfFKu6dBaF/XLy3QH1pRhwDDnyNqRk5PXOtkWrHt07T7aC6a3
G3jqE3SEvlbgaZIrGothb6Ej70uBFf+aa55GjGDj3IrWabbZVD7WFcO2sU/9NbiWI7sFJCDw/2o0
Is/X6N8aSPHuN7oZg3dVAiZilvo+fe33+trc/cF7cJsFsZer5qNE/9wjSVVOxcQ/ZwAN2Js4dCqd
7i6TMdIevlT9th0OFvc0cYzHpntuQ/qDhnZdeucYeRKvorlLCYEc4d9qP0EHG7pW9Kv+1EWpeDAQ
yxyWYIhxwwyUn2ZChbeoo20IxVbX3jkIuHbkTjODCsdmCGDSgnaeB/Yg0uCoqUWuhXigXfLJvG/L
MdLIu/rboaa9q56YMKiLig9YzSESuyWZMPi1J/+zyMjmquOErCccV1ao/oT6QPa1vjyXlwYinGxd
Z6sngGS2PDY9ZQfQCDWCMdC+J5X57E5BYh7ziadonfmopjRPMyCX+kmnW11jalluh53dBHyu9KOu
cIwBFVvIGQB1izPixl/Z+b15qKKj57HOLKWzgItBPKcUIKgliODzRr1xN8LZeTFhW2UFfnYoxyAD
48WIPAROxQ9Q5eDzHrtUZMcxZLnmM0W/R4DX2bk9WefrXhG2gsFbM3IxublMqBu5yBsXKJ/+06az
YAnc3zRrEJikkI/Yjs3upbPKCTV7xU9y6jSVU1a9yKz7ZBdTer7tA2L+bDZVKYdulNpO4SFStjXp
R4y+r6P+DCiYfj7gt6YrraCr7Ek55WFpimCRY1Pxu36bNm6Wm7pGKm/SS3nH+34+H9YteO9uq/ux
hqmplJlNRP4deckqf5qVpUHMJ2Cyvg5vZnsT/S7en5/2wH5Qe8lp25UDaiUHSrQ08T7sF/vupoJe
Cn/60f1Md5kVLzLa44CT1soSlmpWm8JU8hQFG9Bh1jVtuSTjduYUw/1dSHigvOROM4BgqFSpKFRQ
z7p01Akar70598IZPGbnBVM+Tu7UN5H13uA8C1x1Oab5b2McH4ldfN4+en+Syu5J07toOzPe6VMR
IqgOO48XfoFz0le6TVxyiakdXIe5Q8YwmFVz1R8rvnHoKudGM61b/FTQph4mXgrTusinILPJsgGQ
0y2+3zaU1ZGpLwzr85COPSZKm2g23gTAzyvtJ6x3+VnA2Ms51NganxHDOaJzAGkbSKAJJMyQwtxZ
BIosYODjtJa26hGqvMpZ/IUzQCCKFJvhGKEd7q1JdgRvZXEqqHqNZzx1n8vaDY/dm7ZtrCdcybw8
H2Je6mK6p0HhbKkxvYpWdgo2xiU6pT5DBpmT00oQmf0H4MWzkDdbP9VuMiMAJXxbTv2OhsyTat70
F5q/pf2kuwJslT8gkjncH2LoIqEEv+oI8jgzW756OSildGN5/lZ9sNSvJ82VpXzSWwvMhj2kj4AG
OsMrInl/G5RyzCJhxrEfa3o9ngvqGywt4NEMyzO5YujXHSaoFbnN6FIHbkkvPhkp6lF7YtTYJ39s
3xVPP9EAGCxUd6AyKGtDvBSxwLjTsVQaiUDc8IxnJ3NtoOl+koYqYztzwFBrwiT6p/nL6i67b9xs
AG7hoMOQ/SSfyD0Vp3DVGdZ9NjZLjUokvrK53sdSdwHv+DCTVxcuJYOxff4w3qfbAYfVMWhCwkW0
e6zffaapuxtisB94QZ+QAGrUvWLI8WYCGbkAcAT0iZdDd6uwsSi9BjKCMVf1UnP8sIcgi/EayXlj
mdydbmyqx3hdrzoSETro7xJEmRCEHC+ffBh0gVWiHACv3pBj+LjZzyUVTJxoB9qpft23MKH3oOnG
yA3h2iYKSddttwZf7KycbmpSGxqek9s6ttWzjIx5BXaPpe6l0Zj6YvT8wH+e7fAtu443OEd9Xi7q
y7SCNFmMPG3VYWdA3RxOW/7WbhJPp4878yumS0m1huwe0tWbTXQ/4muNaPNdPEdzkrIp4athYtnH
60fudlN5AyYx1ffn19QiKKFsSTmYWzdIy0iKeANSKz+nKvqhBOb4I7a7JUDhqDGbZXBqdNixEUwQ
xjZKPwlTKTqU2PjN0M4/ykOr0DpSHCtKzNfgbtJPwotTh6Aozha7HYk4Soc7qW65TKgg2mTpM22A
lgrb5E6rHbxCRD6azLX5mclKBKuJYAcXBjg08hHyjMKchv7No3rayvKAovW4cabLdj8NLA6VIVqw
5jUPFb2azRkQeli0rhtzBaWYkUtWfAkiMdjmK0DgYmIVm/FMg2l/GZuj/d2i/4SKdrXWl2VEAfYO
DyeIhp9QEVvUrrJAbmW0frDdnLjzEUII5WAkhu+5P14FC3Kv3Y16COBadKCNPO5NBtyf0ljxNYdv
TGdaemB1PXgPEtX3Uz0n3Rij34dr9ale657m5AgNmk+iMe8VJHzmOEuyKLOe3Ui+SDhhk/94LuA2
YGacfVRaoYN3Gt5E9VGbCNA4jS6r9FWrzNzYuZ2oTNP1PNq0YIm9bI+Nr+B1NUgtpaHKal0RGHg3
lhuw8uVWp5KRDmfoTDz1glcPvx/YVfYpOrwc+Vm9A30m0w/dzikv8MunZu0/Ucsw658hkmpWG5nh
N40TQ3ecEvHrX3Fptu95KpRV5RM2ghVuojvJvBUrX1pldut+qaxpUJhjTIJl4t/fOrKAhW5zUh9n
U9kFiyqyh7nFYCdcEsayS+3eT2aJRdH+pe0NZFy90+nf8T1lTuf4dryl7D4n9h7QFcQzOudZ6E2W
TzIuSkmU2Od3OvHYgwrJmsVhOM+M3TO3SuOFfjOuiBSb4DNV/8PRefU2ikZh+Bch0cut6e4ttic3
KE4Bg+mY4l+/D6uVRruZ7IwDXznnbWfH6YoYSZU81lMzt6U23ALyVd/84eHvaA04HfZTwWQiQDbZ
N77lbcsYHh9arnt5lKdFRLnh8V699CoRA9lA1zr4E8zSTjgSNzy5biejiQWOw8MwLZrda1g099qv
9mByxntfGB+KbGsKRPGLbaX/kpr72nCCqBAKW6G6zpIGEChKkBUbSFq/g8cGKEDDi7IAE+JQ0Ypw
kBaZ8KNVULMLCZrPMJx6XNaGOyrhoO51wy0ceG3b+hyUxeMQATg4r6dtrq081F9u1W2fnHeiBL0g
/iP0oSUAdtFoTD8J9XOd+qL116qIJhG0bNVf2u+aAFZGHmzeQen3BbtqqXQuoSuPo0Z98PkUFt0t
C17uI6FGmRfZ34PvrCCqukUXFBONsEaNtRN/pIA9SP3HE+B/Xz22RDPW2EddShnxa3o5xrW7RYfk
m11G/ZAuYmoGeLTJifbSCvqFfLAS5/ZCQt2fHYbUAYgA8i4PmCa5EjOUKW6sLkrqEj1yoeMQmguu
5SlUcwvylk4oQFdZvqIEkSdX5WtfVJfF+SktCKknhTDkXqRSK7/UuRylFRoJ3z0P2+FD03zOGXo9
GFVwbNQm07b95cUIX/o+P1St/zaWUXVs1LBo/YJpPw+gx/g3W/YoUZbACJJ8GYQ1oSUMcrLfFwG4
0pP+1RBCGCFcY8UKlGYIQkaN8/eWAFofG/nUokMrOELs+CNPAvoU+iVL5VINGsFhSTMPJUVORRmz
rOYiIOC0KY+0Kg1aI/gyVA4TY652KJE+WgIiZjapfrsvCyKa4NoFOa0dcZ0A3/5cplX0tYF1mx0Z
SCfZiGBIpa8y5wAc7eflWBh3lrBfTN9kbGm7FNllZvhIlzJuuN141x3rEP2jCP40d9xq6HN60A3p
qFAgEzQVICeq5PXg14Vd0ybtaRE7EArohyroJB/PneBG/njlY40hTbFyfP7FH+0Q0qAC2tNSVFic
1jGMQdjOhBbrcn5UrT9sOW7tucC3ZeYSrPkR+EhsBWq2ot5pCQWqUgSJ3S5La/sOWZ3ve8Smf7t0
oxhD/5dd6w5cOnteEm3erfzVX5O/9/T9GOiXAhQ8ifBP3Ccn6y4x0OggFE6ChQH27NZ955eYmpDT
iNDdFU/stf7m5DJD+jnOe+5E+/7iXH4fwfL0ZCEtG/TE+S2L3Vfnk2a857jQ6mvS+JoaSvomGjYd
IBXKWa/dKqsE51PqdivN0wufxxZ9cN2/NVcfwQT87KNavdFi8ScOrnCttwjV/oAVzqhyVvom2UQH
Zf2AcNkAEGAINexxVXj6RbkhgshXb4Ar3gTpPvIaqOs0QvHLLIHQWtX0swiTCAkLOp7boUptyQdS
fR9NjYG1AYImwTpTyXOLc2oMH+Mp3xgR5abGjQ4mAtiB8uBk1L4SOa/SHj6Tbyu3pcDcd6KtVFeO
r/FaCKsCm47fndJzN6xakkkTWi+bRltpbTN13/h6DiVaupA8ayo0F1sYBWfKRCZbdMfri7eQuEbr
SpIDaaweYy5EOpqDmvsxiUb7/g7qWy2kXeQWB2NfId/BLRntrA1YFnlsbDHCTOAUN0/Blm+4mpb9
ub+n7+ANU/gUQz05vloXQJOVbOZftRDovHF+tsatTUrKWS+Y/RYB3Q3i8m4VBQwwyNFX7kXF7pcv
yLRTwjojHB9i3HsfS2BKjF+3hKaKQ9ppix2JzVMfPIZgoJPgrBPsmlz92EbnvUH+pMBzQx2tHlwy
dnVG9h1Kf5AM4svRw/HQrRT5I8v85tRxaklhAYND3UHsOHjg8vFXL/nG6CJ56lE6jc7gN3fF6z0s
/Ag8aG3gbPFQIYcLGlekfnTazcBkGZxkC7IacNLhgCtyyoZ3yX0/l7w7mZ5ACwTz/8RbIraP5aY8
SGvt2H4qVBC7oqfBQrd1lYdmoRl2MzgP+JqFKSzjFukdtLg/tseYahH20/qDJpn6TWlrpiem3yPa
5fszPyRcelQHki2IdtQ5HLzgMLYB78qfjViS+VV33kQ+blh0XBnqr4S6SXAfxirTF7SHiMBMouEt
B/o9h7kHyuGyIvD7H2WNdivJX6MqRsJzMNbpb3qOZpBv2nLStxesctZgJxswnfSnOAO0I77Pdz+X
wUVb49HJDRvwOHdPM48KKHK4t5foKD/zY1kAXYKs5oZNJFI8ujm4URuaGw5ckeaMxuSiflXrZJN9
lduS/H+b4onteWq+M6DPgNut8jqv65hG3YuzhqE7s7r1z8mWbqKbLw3IU0oM77HmwzsJdeptRJ/S
ONbpGeYu0pyFHqpnY0tRjeQNUDIElrHJgXKHf/3qgYWUsj5mXgMrwBMnX7HOYu/G5WhL4zqSPFnm
LCBXffpmW0Ssu2MX8KraDeTLRfHy3xcTzEP1J98A4bzoBDGPUi7F6mkw1q+UuV1XU3EeeiCWZ0Z0
mafKcor3nQJIYOvQLyIUpzxaNp8C8qjI/lH2XD3Q750/J2SZDt5Fvw3Lc0N7lQUZLMFgV/oqAwli
RgxrjOyvc6ehCrxVSDYQVInyQpsW9fq9lOzlD0o7XgwCCmWx/Ggu5fp5FNA1VJdol25V2bnCAArF
X+GnQXJ8VnTuQf7PSuduROldMQC6k+Yxlk4RwUzU3XKstpWqzr2Z8PfVLfN605t2VW27wteRQnIB
x5Y//o0ATMzhIiUOx92+XRuSPzjRrky+JI5a+sivt+SP+k2gQmLsm+q11oZxYEL5E9cb4xHKJyqg
qLCrO71CJDqMgVbwWFqbQgLcvAHePlJX1+zkqo8e5eEkLBqO/xbNafe6UBzV0dHSly8EuWBIiZcD
0XDZH4s3dvQFwApgUDMsX9pSzNFCuEUfjEJQP5jT6b/ea4kIhkNUBa9Tw34BHDsPr1s8rd4vAu9l
UEJH+YxeYRPEAKmNTdMv3/SVSd71aCcBwOZzraBzMSkZdujM70LqTyFmz/YnHr1mO24a8G4Wgdds
pI3lT9/iWi8DPAwReYA2YYDOSL9NYSg7FcZ3kvcOypf4YBzIkccKeteg8vudgqe+rz4Sw2YKJuU5
LLuX1ttWc5lQUlmnjEkmTDJfCEsJ+kxGReoIfxqg1p9xUVtIKKc8q5iIrxouMwY2Luq9tlSYCmrZ
5snyGTj0x/tnyCa/FVlhxHnMGFfb8vtoyxgC9bujfsyWSTu35xH7gLtA8GTIy0c4sWw6DLn5e1wo
qMI1z2i8Yc2UQbBc7YPPW3J92JrkFa9QbLfCw23T5Wj9tliOSttc9Z/mrWYgzEXa6FQFH3gjypo8
B1f7G85K5bWU1Rv1SVt51ghD/DGfN40xBSFJzEoo115bfnfIVlSi2wjOW1qZ13S+MviMEW1rR/wD
9HgOq1H+faUBIPIcmL4cX66i2eO/hw7kj64JvOwWTTu9WOlTOE0g3/u3h2iBVbiQztPkxt6wi469
x9UErqt7cchyk8+0xR3maYy+7x3YHuiPg4tXKBlnvlB+R7ApZBLNRuWW6blTHEH+14m1a1YbLbGT
LV9U3lBki/ynfbK6j8ZXQV/zCNrwOXyAobKUX9Opuog7c996DI5NXHktB89ggLj511PaG37+j9PC
8vUrIwHNYHKATzJPUJ0mDnHkTGrI+hMlkuoAjD5fCC9lT/tHEcRzrQgG4RwzFhGaYbDqaalBmHHN
RMFLrWxLRlQg/5NNO9Nv8ZHLJlsVp1JeZSvIGq0LhddSFIMidkxWG0qBHRWzFmULS/mrCFxH5mDZ
cceMsVl//459cMGEYqf0aU1m5B+xmMqckAK1ES0ZuoBqMRQIthdqYAJ6n4yddRNOYu5TmkTiRyTc
tL3E+b+sgLsULz7V19xY5OK5ewUNE7aOAOHg0/NjhYK/NMe3aTeHlJYro3lYPFF7Bk8Gd4UG2FH6
IfjZsFch1r7qfbujs8sBIQ4PkCTE5qTJK/Yj8g3T5vUV2aIOex9QoVeO2L4VIWyXmOrNye6MsLol
m+JXFt0aV9YUvNgOcRbw0yJ0BL6aVpbqovjWrS09MkL0tmUkgtv26wKZnLIU1XM03Kk6aA5NiN8v
mhnpe8ZEULwkQQeYxeFYaucYreP/0Mis93aMlXY0gQ79h7KccnjfNf+lfA9A+VQ6g7yBOHru869n
E0JcJ85jL23e5hr4GmM4kafTqgJVTDm9UKu7afMpeyRA/nsiO0Kawdr6nVv+geewiNcqUp+viZom
P9WciyTHxD7/UmzhfcY8ILym2oA2c0Llx+YVVocRlboR6A2xzHSTB/NufHFeSfJSDdqVAG7aeDM5
83TQm7/pdn7l/jKWXmKuwa9H/uDuS9+Z31HiZopb73kNg3p5IhslgoWkmdfi/XL6GC7Yni9CRpbe
TIS2H3HCLE/PTL18F1FpD0tT8Pr8JCrwFfJavXWXDNdkRMzUfA52RAj84zRJWFS/6WH8fF/ifdw5
ymF0Uwx/GA17X20corCYyonggIHN7d6alvUqjuzyWh2qY3cpjYDrTf1hH77WYnYkD9HIXZOmlF66
uOb6WgFCnnpXIvrhDQQpONoaEtuKFtABUTivCJPeo3A0ad9g0DfFpfk5MOnTDMGn4yPGAQ1EYJXj
eEj9MvoV6L68ilLyiAZo4Io+Pq8ZqGS16dhPOax97rpTE/QIvbp2ncSYV+wi2qfvXUfreaKorTrQ
6SDvF8JnnLojSQzcN+9A0FbW05dYx5JD/6aeEHvQ1hppoKuufnsAj0E8Pp0eKPDtRbdKOdfxXhCD
p+w/RWGhj1fwGgGFaLOqpC/lU0XC+fL6O9WSRuO0Z678GD7zVZKEFQYVtN+nPg84VNv3msom19w2
nLCrEO1BhoSJfujSoTwDeU2WBjSARcPs5P9GnB88jdBgtvZa+GQBoDCx/C0P49UAD3xTkJVeUbsC
4SiR85yrHxwjIAHMXnXEkWAiBndyCvgj48Mb/3EQzHNShk/8SaBM2eaFHoJrDJRFnBud4e0jAxxX
9AQCRWX2LSsnoT7FoLPPOwNTwMSIsFXuT8WtYCEgnhLqnzAyt13isPebH6j7bCl9qwj8Xx/V458K
8YtGHl8Qd9DkJGkgU95qFfWCUzahvCsoGg055KOzjDu0PzoRwitlPYmBFoXmEl2knmyeuislqwwJ
oHJhKAhcSjGcasnvQ7w3dJOQx6n9GpYSZ0PEmnDG4k+fPGPTUbkJPAquubmNF6bPygD8A3dbTHsw
KSD5p0wImW2ypXAWwZRrt0gPxmIV8xwiV6wduUXFToIMOqeWk8+TLQbD3EUUH1B2IB4GDcfqRSSh
zHjWU/aT6a6Yz7+TlttxcgdWKJetekSBAz4nQd/yJ9Es0i0dQLjR6lzN9QOFR4/0BxU6oqiY8Jst
4RyJvGyQlyJ9JztmkZ+5NcbfeSTbRb8lhpM1ARMwDWGvr4aVpiz00n0Z3IMfjyvOmcdAWi2aXsQX
jiwtMdOqugOf0g9+OifaLzhJR5Is6hPJGnlzlBlzzYjkwbak1XtCyAo1rO2K3zI919Ec/0JoU53a
mWBDPXOxsbLrlPPNK6mUmFz5drOzGvtxt2xMkCiPltlsl+Nf/lNRsfw+rKD55NIo+nNOIo3FSIRF
hfybsPZ/zbeq+svo3qCN20imMwHj35ItTzQxyWBZkwhUcUXtCGcdjy+APW01wKMiawNI0WVoAT67
HlJRNyQ2xS4vp6v8QnKzcUmTKSQDYMoCU7iSM6AgpBYVKHD1I4f1s8X55iEwy37aFuEreWabWvjC
Y5wjJIt9yeRug+HhLOAcIcdTfW/r+kxLQCnZ1V5lo0aJjiZUlk6IThGS9fRqjnVFIRDmdzTJuKjW
zy9wcmsTPW29dsxv3te1PcVmIDCaGvO6pyJMJSb7y/qNtoLixJpn/hnWXGpkwqlBfytxQi+gYOqv
lhGd2/6OCKO7wq2pLtCfYISJERBWHG0wb4D9MMN34VLBwzP0mwQCs7tRcGOKlVAgRh416TxbmTsU
kBoHFtN3336aEcyEFcFjhj18j/kZ/8Eco5WMBZfCg+PFEfOVIP2KDYFR6F5oUly4ob7wVO1Qin4K
itQ79MOr18uTwHOZcKw6DKsv7ykdzWCP3/LMXsLXwNDBcstO8Q+4CSGM5T0VW3vaXJU9mQbTjfy3
WkJHsWjPEnlJFNqk68E9UWQ5w2nWxzHhmXP6s9e3cu1GvTdVYVYw+DJM2l+NOLkSYV7bbDL9b+gX
g7J+WfeSy6SgIERdhWfgHcrZaawOfewkxbp/HqXHetBWjWOgclB2muKKBKLFztP8aG5yHijw5EYA
ecODQLTAhtDMLyCq9w7cFyw5qQ/sqByiX/SLNa+uqs4i9KUMYHHgX7rCJozwOaNwu5fbpB8muGvs
PJ4nEXGIuExmnQ6JI61XJa5IKwv7bDYcecmCoF7eCFoQnntJdC7KHUqF9NqPJ1ATwu4UydHI16JW
o8AEVk+I/H7OqG/JfjHQAzGL0H7ftG/0CQK+0i/uzgxMUPhWHjMXcWyvQ3HLaJrQkFMN/ZbQn62L
5Y9a1vTT3NaGFZqQaWkexXUP6YY/ymuOpmpTXvBcs5+eklzdse7LPzwQg1M/wlnzqLr9n3jWtG0M
f3yaol33ml/kwwgKEyIO1B3IN7lEtaPFGyZOqnTnR2qXZHJa3MzUz+K23774AByAYF/lrgObY/HQ
CJEDQiuY4K0MpTzQ53xrH+1O9B2hvHWibSEs4hPzM6yleqP3oHRhdqQDM0tvpxjcACn60F+SA2vj
ZI0e6UulpwyHwlpz/2c5gk1YXY4Wc5cxXJOPchLOhOwyPlgQFtLXcE3YL+ot4iBjfUFAwKw7tGLV
t/VweCV9fTY/RQZ7CSEW4DI7RHlAe54aoUqqDhVEszSLXzZvV+zQZYmVnWcHEgCGOzVBNn3z7Y+/
CWYFtAxuZrRfDC6/9+mehrsHYmmZVY6sZF4M9GwEcG1YnQ9qNtT10VXHFQ1tVwTs6rQECys5nCTk
lIiCnOo7IgiLOorNLBkBIgOJyDA+Lo/ixRVabDNyv8wbtioR/hE0rliol57xnwyiYsgv0hdYGph/
nrIZ5EdIUTRrKBeLWY1X5qecyssD7sTkOaIUPzzXK63WyFj/FRgOm94N/MoM4kyoQDA4oks74N0Q
vqXHlp+p+8baEfaoi7n9Yj8l9ugFbhnQPgHuSj+M2bHWigI6YnOPFUgOsN6j2R18/JtdyCagfWlu
w18mLzuaTgygZhidBjOUbzQRtF/pviLmIs8t8lLoZ6dlhxCh0Ryp/Wx3c312HuBkta0yMuuY7b7J
YVwaxuIxXOtuTX5FVDn+M/DmxsnPpuXXD6rz+h8viV30AJ7A3Hp61h4YQRJfG6JSmOiX5Kvyp6fT
5e/yX/vx61nb8s7yHxxH+yyZKwPKN3SUyoEYk9ZR3OSYdb51VM/pRfBHGrSrcs4nxpeH1r4lz983
h20pckLEaPkptzv2LTkje/5zBB38fKxBKj0SeutdhVyP3BZOXhdYji9lXrSa4m3vd/LmOUuiv3kU
jCV4dK7Br3MmyUkn1VMDgF+y96iCntNxQhorGRzJzmNTITCGDuPv5PtlxlkG9bTmUpfGsEFaR00D
bdivU/g+XskFb2jBGFPKn+vbfX6N1qniCnkjhzRJ8XTbYWkYXvc4Swx6fR4S+CdOMLH6UhCAfRZV
CHEyqoERr+sPK9s9nquU1UZLVx704UQa6MKovyuq/z9mfMvdMj1GMgwQAb+koS0BIeBIG2FN7fdu
VohkuAeh0KMZYTQOHFTP9NoiDNOWGdZgGJ/DkwsMOr50ng8mdh5VnFXEEh7AMpptdMXVwl1fr8aN
smy2E6TyvRn5yJSD2+o3Y4gAx4/E0DhM9tyvy/YuD2vAOhmv84JmYgJEYKX1EYTKdz844KiwCcO+
uLT/Un2Zqj4qyxRPOoSdWaIBx9VknA1ulJlH+BG+OJmikyQfWjOQo6/sH7flQ9vM+B+JftdhFieg
ZvZk0WbYN9AHtrEP88jo3DLxgHTSx0+tBiWNd7LmBI+/MTbVHZP2TpLlqlbI2duh3EHf4DFvD5QF
xyE9c8rlEj50sFmUeTqcKCc0lcVt3BvDqhD3fcX8SpuDXcbiMFxMnFHZXoPDS8mJasEfmEslkjj/
YvzJjna3KCkFn56h+C/Bo0rSkJzLJ4JamUbWjsuh/DjyVVLkuG//EfgYpjpmFuIuAxXpKRsTDbzx
NzZ72n2GIiJ8D/tPVVy8JHpXSThwq3aPY3RoSH+PXJCztPoURK8Yl4+HNxKUl14M4U/Nzv2Asosb
1MQW/2NkP0+hdSqOPan5M9Nj9m79aVrJ1r1qfhh65yYUZrLP3uUgy8CfENvlp1JSnJr4AsLvRid+
e41yJm3o0SN88yTSKN7lqn18cb09wMcVw9EgHQxuOsvXYOY55wrjJj4/K8prXfmbBNNVXsfUWDHS
vkCNspbpiAmoBf3I9GPN8tfFfTPLVTn1c7Z/7z4LVwAQrzfiBFWm32Q0qsN4td7haLX2EL39igzD
WOJKae8mtqdhpXbSQq8OXeRGuEx11In/i4zYz/EFh0JqzBKX5g4DBGd0qn9nl5jgnlufBcvJJBLs
4FeX5jJBXRTNgsBT62vY0+EJB2Ope/LiAHF4hCXfF4R7rX70zeQj14HZIFDK1cLEN5y/pUsB7cgz
t1y5cGAQMM2CtbYo/Kc/BKTEeplDOA7/FPbHFqqSnIc+iP6Nq54MMvMn/sg2FCWLLWEKQX5K3cZe
4+KWVtNv5aFX8FRH3zUXrmQKYZi37RtOns72Dc6NLZyxKJ0DM0m/Bytoj75Gpkq3gR4V0ZtiXa6W
GdVddHuDED7syiL7pvuuA2QpGha7OsanzrNCSHUpha3lcb6AgrTvm8yKVLcwn/WvGXvPxhdhUmr/
zc8hoLDFKwnZ+aBso630ySseQuXhtQwBDNDYFCeAR+3OVKPhEdRH8wuRzounQ+yncFFju0v8cdYz
w7etR2pgFSkn+kZvvCMF5GdK3utJ9iCiEWSXkDpcIC9HwoRwbA8IgIbqaOECvasf+rL9a7/Qg9/S
HYRD+YGA4yff5q604oblrn8nbtzYM0OWUDfPJ2+jBoz/lPT56xPA34ESMzMxas2AIWUjTOX7nAgc
/eR1oDcLMhM6N8AIWZOTSy/hxq0Hp/bU3GpaRQ1ySemOOEMu1xFeBDUQUTNquLZBHHiUiejoyrX8
eCGbZ1KwyiXkPXTUpVDtvkWqXL+gECO+JT7mTwb9OuBF7Qp9Sf2JA46QCcyDLR1Ptpl1PQSi/r7p
DzVAe1eefKkKO5G+000Kb5SOOAEX9RHJjAY3VTEdyH9jp4qxv+jX+SDAxFF2lNXI0b2UpLcCaxiO
G5+uhttMUkOeNPNv9C81WeJrGLyUcwG7yeHxUY4E+LpPgSHEQVX4AnCnvHiFpbAz6ovSegbywWOv
OQmeppkjcV7oQ7lJQxR2S0V1sp1B0tCX+X9F2oxBEs+QslwG1q+4JmBYe151KzRzm/lTwE3SxvjL
1HW6jRNHd9IdStsfmiBjL+P4iYNq+AfUPXp95ho8IvoPKXPAShJM981CHK+tEeTjSjuIP4mGJd2r
PgGopnVT24nm5cA+1B58WO50BlDMRExDvX2BK5Nar98UiEJNIDsIm2NzBJzt1lCEFrV7b1fN1/Rw
p7XG1ZexvhcDxncMrCsFo1buUOaXud39PaD7mAg+Oi33nwlq5BR/r9oBb+THueew4Fyq4BcOT1JA
H76gMxTAY+XH54N49K+ZTXp6ueqO1Tfbvfvj52oedpt9apFr0KWxJ35IW2OIDphN24Q6v7YBn/Fd
7+GbFFQjC20pMT9q/Mo1/lpbpyeqcKHQePjDT/I+V79i4rX4stu9hH0N0s2zhJOVM7LdjtSdhEN+
Zh2SGIgL4GchY4b4NL/facgr5glO9woBrHWZrkC9xh8FC46DYdrz9vPoA326bue9R8v+otl5BJpC
3LQ9kaqAwvkbZKLRPEH0QY4KygByEWmT/wH1G5gJRRpwD6Kp7lfie0Vdx/U0+7N4EuhAvwwi3W4K
WSm1kzBNqERWaQNJ90xAX9BZ9YAO70DU5zxf0UAkHBQYXNxntwZGNdHDymC2ctACrlyRC6erV7vr
rVXch+KPikzAHG4884FOMl3rp9GgcHHrp91MO4QUXJvd+1MRcW5dRYohVjyxSdcUhURna4emO6rm
LsIOT+hFuy9fNrKU54liFcyE6UuCtKlaz1x3ONAO8Jjdc5n1KBA865BP3kJZ1hj/msOrX0ItW82l
SMKx/WKltuBV/JQPty6Wb0Z1hArKyO1bteWvGaffJ79PPCwgI78Y6nSg68Uj2fYPO2WyBzogDY5o
0kPM8jGIYReUOVIyefmKfeAiyNTo/pBBZFclhrDfovSJQTIy94kkGOw0dZpNsgQ3oqsYrlnCfC63
PFsoot6e3gYCQ47mzpNLu79KRwYhj0BAez23y7NyEZ18bzGtYakdpM+H6pTfShpU7wAsjP8tv82U
xucMlKGjipjxB5i5fKwlZJnTfrBmzTEJxgZPeTrN3FpIh2B9zkQsVTae/sEpESf8caL2f7wBif2O
PmkN+36orjoqHsKnPnNyfchE0lClod9wW8xpyr9XBL7m5+pFyK6DCpDm8hHgtDWoA93ypvusStox
jgp7huW2e00MIhw72CMPOdLC/PjsdnrlTlx4g2uY7hMrRRIYpS2TboQ5+21X/R3fZ4okoMjCN/pc
Qtch5xdy7gGBKn8gKJQeURu8fvqP4gMnU8EbDmf3crGOc39CgTrcBUROv5KygnoTHfBLIV7Wr+0g
3ZNfULdh/jBUWcJZ3qIPRrzpSd+DdcV4Eqosm7cDqEX9W5DBsIi2jzvWo4QxP7/YPLqB4T4Lsr/y
k0LtkhAO7UkbSo3XCVotSYJBsM0jvhEagPQzu1ESxt9p5elcvwOcmBeTJiXPXdoGbIoDo6m31Zf8
ovCtrwxb0NFwsygD1rn1l7rocdVVTxwW8PrsKknkg/zNCzdN5ALoED1TqheP+Ii6SC7WGUxWNFsp
H9VBi27C+x99DhipCDgDEYbMGGzuTmlhKqcnFu/Rf9fX592yWH1ODEeSujk2kw0jgrNvSENAxBkC
/oAMRHEIpsDJxDFq4isv7fbOiLl4WAAJ15XTLHHMPit7Ps3JEwGOVBf5DjKkmc6oEypuUNTm6m5m
aTePfylYZ43dC+HXIkcTfuDVi6hsck8Q3Njmikqq1ZT4OrXjeQYvwX3p/tlG1jZKjgMoeYXMFke7
ks8O2JcGkkacvpf1dhtt3oD/YKhQXNpFE0Mu4VJeE52dPP9a6UKqt0wrTfR5Qq2UKjt0GKZ1QRf+
zDaJee7zcEASjx+2/8lTP/8oduKTEm56XJCV57+I4kbmNOD/q7xcZCyoralBjGPjH3FQ7ZfG8nct
FVsJ9aOguo97GhIYF1CLvHySfnAmATFh5SabLqPbcpDNvbW/7IsxidbOQIjy9CyCxk+6tKueh4nt
RdE/gsWS6uVaRArpDmV9cxUuxQVKRN5THpGcg46YyLk8ndVU8r9Usmuih2gZ4mUM58TtR11C7ANr
bJlfim+R6eb7WWQdoXJCIGYucQfl7RyPIyGNRYqHVIqohisnYlsukDAgKav86HmMi2P2S51kHeub
CHlxVeZWGpwmxBKOE/HY7fpuIR0fH+DWL86c2GmYGXzQlhEnirXsCeZFQo3wmt6VmrXO9mbmyvo1
R2Wr2uqfYTJVk8D0TX6x1mwY+dOg66Ksg+WHO7523wnqt3UOC75HAYbFCsOgeBCn3cwzP4OmPSM/
S/B57/hEaBHxjYYLjCu4AtcWG5BmHGmm/9rQSnnIfttf/I/l5tmdhoQNg9gt78Iqg6666zuAmarx
RjS+aANID3t7aGLyp421eHT+meRPycvSDDVCyYcTXNNgLScijwFsGzL/BftxYGWlc3XBfQYbLCEK
HrypI6WPfp+mbUUNokr7hE+JDGf61o1FKjGd0DYoeqDrj1ETPrnLVS+6gi8yURMZCuDWm2QVy00a
u4ohFMPJOiijTUS8GqgwjLFdm0eTdBpIKr4TbIZuyOBgTevVU5rh2ci8T9oxBxIkJINWz+mrjwhl
mk/JyGgn1ozdiDct275SRtsY+8xckqQb36xfjYP6dYdxR4sADASX1Gu2apAUQEtVxuu2xTYG+T1y
dbBR/awhf2uRN/9KbS0sR65sQpeeSzUD39QmP0EJnphEj1vb4YlXiRABZO3p3fpgL1OaVI+wyX3Q
36g/K9s4REOSEHfBGKoAOUNTU4S5YC3lw4HL0q1Ax3UdeUZy60ewWW+WvnZMRVqkIk7cpfErVjT8
DrxDMgbtj5WfZv6fiyUNr1F9q9eMAhm3XKT6NzRTbfndH8zes74bW643yp/pQL8SBdQd0EOd/44u
w86iWhJc6PtH82/o/XcSxlx7SfBGmyl7yGpQsdT36vtN3z+z4yYqCxRgCHhA/3M/qkEvnTLFXodT
4bHqEDUiJNxos9NrJ7z9h6Ojr1wVTC5UF8ojEIP0I75bzvj2B9ED3ckgnMCkEiBhr5NCTuGkdAUm
QFmubAbpsRFQ5vuAhrCQ3yPI20QZGKj/orV0ZKSyvM/hRhYalRZo+HHcqiv54fUjylsOb4nxgaUX
o1amkwgGfQdsH7WHcgdercSn0kLn+B9nZ9brqLbt969ydZ+DQt9ESR7osY37/gXZq8HGBhtjwPjT
50ddKamzTmmXFB2pzt7aaxXGTOYc498NgvNamHVsHpgoJT8xZmZNe8w5+kFryRwStCP3T2zFRUgz
mloj+dUjy0hpNPROUAholoLbuFDcZkSHd8ESARhRB/jE4YuAZ9fFEiultpCJcgnQXAyz10BNhkmq
4XvO3YTRD5orMj9b96WvlAQxXmQax6FAeF0XlGy3rV/d+R4H5ad+8tQqEPSNANV+mxjGhqzLE2fp
CSXVFWvPSL6xur3ii6zoB3pveuhQYa/GJnJFq43yu6sdoiQ4VYzVmxGSJEht3rPeAYbZq/DNz+yx
EAvM24wimdVFz0r04AwqJH1OVQAYCUx5wyWEjAvrWjrrm4D39JxM6mx0z78EbfvOwtcFns8V6BFp
dAfoFRFnFJAuoAV7IQbXPO8u2yusHPyRXXwxfqE89jYCtkdpAXZRDozWppzBVwoxx90hoDkDANGv
PYZPdpmbn0iexSCkZvq6rl/7ijHK+EEVr8qZZ/Go5sDV90Oh++ZR2Fn05hDCcfWk6IJ/gc22xAD5
141Ty3DVYpdTnzMhp7Ml1CMyor+Exiu0SKhp7TMShTZEjCgbITj929EVp5O/32vw7qzwHvAPZ/ea
j6nBpEVeflhXRxgaKAFhdQGyLb/4EgmlpjdOgI60GKjzNUVvVtESMA5iQSn4eDl6N7os9DLIW/+0
Uj7fKCkkfk5B5c8WpEUpKCic8ieKvkL02nKXXH0kQGVF6T6YUlxewG0stkgmlVjQyOhinWtYsq+5
MJQy+3tK6Ur12BwEaVbzEN4O7LeaV65VTE1sBJo5PjP3BB0cpL/Rv9tRSjnHk68QGXjX20difl9N
dsAtao6To2zO4HkJlcW1sEGWGtqNOXwweFEHla0fU52QVk4eORBRy+1JG6ypW6Af4sSn6i/otNQz
UgqIgAp7Iaj95XkDWATPIeSD3xDX2nsKdfSSp5XhYDnqWTi7jE0VSpnv90s71unmnG1zfVNfvRao
ICg27a5iA5/qn8pGy5nbhUYQdTB4tbylBQUrLPH9zJOdxTkWUd2QEigkrmJSptiXgMBZgqzJOlTt
e4jywrgGysm3+MpxaDlZry5wa1Ae4h3bmKWBu6PCmR3KTHpPghuaBctvdI+gWYnvvqW+dShUn0e8
aScOIggowi7xDmNFf3QjMWMsjU+ykIJg/MNMvGb5XGjI4XpI3kXpiUPqhU4HQBa2RE8ZNOKJ2Ftu
2ICJwehMZDA2c4kIWUBUWwYZk1i+qhgMIKU8wlftSmi9TqEIh0FV1/j6y8kYsiP0BQ4BmhRfFmXN
DUGHXUzu0xt9BKdIguUkaaA+kBg4LVAdbOTbI3L1IBwNRtT1E0pty2I0lX37eh/LWUeMQ9EnO5kq
iBjZIy8oCXzGXA0MUuM1irovhJzXmpADFvCntjEAFvT7SLOQ+7qp4Qiv9aOZAnGqEG7Z+E6edza9
wFdRBFDYYD65++LqMjgPUu+lBRQpqLkoIblcn2909mWoqU86ivpGINMAWX/axnwMPQsSwxOpmiuH
bxEyBnMjH4fhIE8b8ycfWjmyME26UzJIDF/4kvMdUhdem7ob0n8io3uiygIQ7IU4Y1kcvkQi46JO
RgSsjLEkyso4ed3tr3s1bAxba1xwhEtF6upt2iMXWQgInaFSpc7lUFKxh+LqQw7G+uJ8uwsLul4h
1vbAhuYJjwx6KkSY9fDx8WA4axMJjQeuljrAMRYbacW+a+vA5UOhWdKl0bfQadys8J5uURddRVza
fuECtU74mpJRhjpcmj1ODl65i+RT1fJnTbBqBEiDpUFB9l5OYA+GeJVxz7ExjsS+FCvm1uwFWjrm
TlPZNQZmiMQwc56z+wGNEOxjfkwQ82Pw4rlBSkvL97adgU889nmEbvFCtvWv22SM2dSg7TyvLrkr
j+Ujsr21ElNpy1OI8nesAgAEF19aUIN1G93XF8jokKHLYS/u/Kg2bdQY7r0e3dwWn4y9ulLZ9sVy
zzGHz8MdA0VH6hJoX4/knSPKdWmQfgiuOmZHPn/nm+vqMeOhcnv0JlgjaOYIwPMoG5MjSat7/eM1
Uwk8zAJpQdqUsuQMwvhlIHRdMSwcPtRwjOFzgw4Dqh4ENvGT+RMx1Ec2fU1OSMRRePQ5Rq/IDM6D
bpougeWab3VoztPjnb1kij0295D1nafi9BLVy4RSiJJpSaJpFhijZksKtEauzkCmzAquq/sMMuYx
M3an8PSNePGLgIlTQMm5zIKeRPqsJuLZN8fF9omD0X86ykAhITG60GhgvIvYT03vHjwRDTBly8ti
Y3L6pIC7j9iisHhGnIfdUZuiLbBsNb5+mb4GEjRQ1k1w2Zx9RA07WlWomrge0LrAvDqnaTZqHVfv
YwNww+MEWOseD5VimDcrED6qoUCqyIYpYIcnBGI1uG5vxFB6sEbWTpkWtYNwHUlgjBCfN2hbffYd
Ukv0in+ZNB5Da7f5VB0hREdy3I4K4vqPqLS+bv5t9MYisL35uJdBGfy7RoATuqmnUw+V3nLqJit1
pnxcd8jwrtN0THn2IdDYL+nE0jk4vzBJN8bWIo/Vu32nyOYVh4lrJqjHxZUOOLhvEyCUxHtum11B
LsnsHUP9+wZV9d6cAeK/kNQtzOCxJQciA4oaJfFtc5nU6Uifk8NcDkFDkhUJq2OTSXxiePII57hw
xBD8cvZPsRAaky6Aihmbm3qTfvcaqlkxlRsX9UA5xPZAHQZ9LkTlRuy7mmoKfIUdwMI4ckb56Mou
9dOL/bAeZyFAFpKUx/wxozLcPPRpL0DC7DO5mDE6qUVJy/UeUYpIRCZstB24C9BVGaEdsZgmaJcL
Ttirr8ZZYJYeAJHCJwNAUf18e98/LoGQhthVkAnaUMgESAOhc36ss1E1aZf84PULOBcdF7Kc3qPu
orgh7MA9xRiAVAfcYCmTMLE+xdK2GiIZFo/KFKeZQhDHUJmUHFq97B0FUz8oAQK3iARyyQM4gydT
4O894lagZCUYYvb2kEa9ODIu7nXPj1bDBNmS4qRVhIMDV/TKQArkvgBgYaud9lixmneAK8C/a3Wj
3in2Ohtcw8swFjLlcVl+1hR70sAKrjTl9DLwu1NzKAZvAlORQvcZcmB0Y3lALExQDt8N0ilWefNB
fZcN2LsRVJyBzrzzISPTCafoDeoIdXU9QC2zfCJWdC8hUQjJCqX6uZfFXzAH6kA6XkEYf9rvnVmM
2AFvs5p72rLs5nhtKbrI9YGcDA02KoavPJaYJqrvIuazLVGxjYXaIS+qbF1DG0moVNAkW0HbYEW3
uyiPGmALcYMtMXebHtLup6y9xulEi24kKy2E4Yk8MQGTAwLyy5QG+kB6CUELUXKkF6MPAtUp2Jfb
mcpZuydOThVoXKcUvMplwKGY7ji/HytE5+gUCbrNA2J5soHp42QCz0NVu0Bgpx5PHq8trZlOLALY
2cdpD8rYVWM85KPuNNVmCVATJSgND+nc4SMGbywURxgBSoJSl1NAdGvwWolFlPvX9dtjb+lZbdsc
biivWp97n0LxQ+TpfnEgma8I068GfxxRN7wfH/VSmHa9OHZUDumHmK5ghsp9qtzHCRIonMNmYKDf
nMtYtqPr6F0HpwiDA9aN9OOmRkYaIVzgNDYndN60221ksACQtaEMHCLq0Ih4ZNEjl5rJPlAiKiwS
iOVvcG6KWu/yqfDKzZ/7pt2pxz5p4rP9QJcMDfSGWXKIYSTTLxKm1TBFpEeRBqrBPpvR1q37k9gM
H3NjWgye83vZY6n0TOqxYvCd2TeNL2yuEx1hqN3ubl85M+w/5ZCpNyMjmdOJ4oLanNDUY4qpts26
nAiR6deugCzkW56US8R//JvTflEKBdb6GRg7ke+oQ6jrvMBGwjdK8y/ezE6dvPG0iRHmOAsvg8B+
Y5CGywBGTA74RwMpLh5TDXMaaXHfCSSSCRE04F1zpDpIvqUqLgtPhrBJeKGkXTV4+ep3EksQ6rXL
90ZmEOM30QZi2zdCksRTqf+Tlho1IzG/TBWtDV/rt5OCz9yPbWCz1glTjVjzgNGg7ZReEQmtoTgA
qNvUizO9P/pJzPBe+3EdZ15D1Sv4SOpA29Y4CqBdvmhDiUehA0soJEip8CUQ1QMUgjJ45QGn9g5y
xLqG728qzNY3N9YAIGFhHA1PmdUTzks8BsYYqd+mDStYK8sxgnoib5+bN1ZfhwdGC8wK/JAOJtq8
7wREGy3q9vWVVg7NoKPNb1uc2RDe5J3APSgjTr/4GugzXV4yGgMHMe8H6bxL8CoxcYjmUyk8wLIp
YTp20ujWD0FUv857mGyM8jueWMbGOKb8QlTSZzadqNnZCAgIsTgtqduPYj0FNsvLwfvKNMgZJ0M9
VdkCFqAzhPKAhsSPpy9F9fQ6qzeNQuHrnBBH+sIkI9Kidm/sSD0VhCM7buc4/jA2+QDL5NiO2xfh
W8GTsQy0gqgRo8taXjGyicQe/FOkAYKBcfpIQX9IPKYFzBgpqa2b0QDO8ZQFaUjXU3292DRKH9y4
wEmI+oXWX3JIwnixpSKNTsavdChUXqasFXzgD1SwYI+b6k3HcEHt5WhWrPeCv0AAuWiaxRuIBWe+
gkTiNXAVnNMG7k8u6z+Z4baC4O4zV24wnA6rlXsNLN5vk1qPb9P47L/IZb65PB10fgzGDTnHBEII
+w1MDnm7r+QiRRdesfeODR9P24ESOB+h44/RCJYPqreLW5ExZhMLos4h3ETGcnvUgZ/3MQHtR21n
djZZApEaYj7rjpxY6Ud7H6BoSn6hJW34gj+69v4tNY1x+G/0mAa+JSG48iy+6sWFd3aUfZwPFK+J
V3kVBhSGFqSKR+jQ2cWefB4z+MTNZzJ6McFNvnnJ5M6h8jY50FtczjQDqYtW7ApvRNYh6SsRa+c5
Zi8PrYebrZBhk0EbGi7e9EAnFCOiQYUVxIM8OE+anYU8hHRyNOpQwsFrezv265Jdi+g36u2nX5eL
2vQ7qVfr8/drQWVCsfDrNBJbQJSdhIt78EvVejZ93e8xq+hEoCZpSS3DZE8HEEwHYcIkNX95THc1
KuzBY9YeAd/H5UDF0EZixwbo7e4RWGNR5CRsHHfy9LkXYfjkIFmmD/8J+ASSQ9DlRPqwPuXXpAQz
AETmDbxGiECJ5sDP3WDezKJzQakpDCv6wRCzOn8hlb/mvnWHjRacvO/6X0O+15IwNyWgQaelAsK/
T3KyO8f1y0u+1dU9sibKgumqT/98oHJSJg2KKIGgH0/UyR6uV5aPOOUeNdzzh0FaqH8emwdc9h2o
0WOpXga8+dKEUAyd0No9Wrj+aFvo49OI4LQ7s9jmeDXeThbf95xRIpG/7lW2xZWOnnZ5X8g7/QuU
BMqlXZGa0ru/GTqwl9dNX1Em0+sd2xgwmG+CAwOIEpQGhNe3jZQlxBP5CIZIH5CGQsoTwZwzvBBn
c5Sz4YmWJ4UuZVvg3DOpkVhOFckMmHDs1+fjU7OC/BLp8gCSB05P4Th4E487ICXIenr1fQyvxM+I
LJyK9t28TfPmgHfLEn1l0Q64Czz1l4NSRgbV2n3/xPDEbfQtqEPBTIwgTw+JUvgwIsI3eZv6U5Cy
4OF2lElEx9xyDn0X6RwqxpE4t0iQonw475pZ5snj9EAi72P1+iDsi4DA9zRd0CeIBz1u3DIwR/oX
rNi7n8+T5J7oWUeeyp1YF905h3dOIMGpoAOIEUsfeNfVA8ROQcjgMtbK2WnZRHwtfuuJdFnT1gNE
BRdyLDOq1SU5k4LJ3TmMnAguyRjfIiK5ohm+cj9XZs0OMFCNG8Up+Hq8S9xykg0fpdenttVg5Cm0
PlpgkgdQDrPRC+F1gGsHzvARU9SJc3l2eY7A8elbJNxAu3zfRK+PlAMElWQ3KjE1AO50o0L2y6GI
xHNNSt6tWFxPxxrvDklzQjoSGSqEXZTrXvne+z05CREGlwhUmdQ7kOYiIqD7SNAmujU6K9va7FPz
+lj53Mvpx5DxkN7JIV9WpE9Jy/aLwJPML1cd4JuCLQd+lEz6PumBuUUNaTO0M2QNPh5U6B5Llzcg
HRoo7oX49hidHhNSgojlUXnLinoLAVlXHxemiVczgXNKO3sNOw4BdOYFBzLG2J6vuyZRJQ60Kn4U
+7T8lh4xAQx50qvKC3zQuNcIa7pgNutndFUAgmD10qh5usZ5ap2Pqek0lLt6t7/ACZxRSvEv2aCj
SgEyZSvNtDmzXvQVfmgsGnULrNax/cXiO+5oN/Mwx1pfRs/7PjnPRIMbhLYaGBe/zBH2WIPL8d5E
NzW4QBB2mBPtC25mXQ1oDuW4um9aiO+TfwaMN4PiwxqZNJn0EwDcpzCvQgrSlPqeEwwPC35NMrJj
8QgpY32eRiT10OmFr1fQa3AOdHrPEBa6kSLYNI0gR8SLSj+oCKsAT6vFGxQ0RG7WDs7Zd83MgYz3
9LK5aX7T+U/uF8kG/RfFNpPRBwXzDdSdgcYLcwgwxNJilLoYtSK5y0RcjbF8vl9QMHcQXTWokda4
BfnpfKWyFjxXgASlFeUfMHCXZtqssnZ034u9KjJHKQpZng6RL6Uf+Q46DUiKMA0yYsHCKRU/ZGaR
yKMSsdWFTE7SAxaWEvTGqmd9uEATo3I13Mr4KBg2DVNLMyYTDCAtTwzm4AV6eVLiYWZrsCxL8RW9
rOye5N3ZPDbWOMMWcjUqh5rOKJk0YkQ1Qb5dSGDCiWJBOjwakOE2aNr9naNIqHQynsjlLSA+1uQT
MhHUorY6li9A8+givUnry/csH2h8XRuBExrVXCX8kzoQhAiICYn7iS1BiiTgc1rwGpfX0Oz8pA5e
4Cy9Bn4hN0HWrTTd79DDHqmkGftg1QgFHLEYJCfLaW9rqYzeAoba08piw08p/ipsdqJuv8owV/Zv
nESnjfxo3MxYSw/8xX37CRaakld8wiNhpjqZX+MSCfkWJX3fynVRFraRpAR0P9dVfnxNQ9DK2qW7
qo8ZuBqII5pg0jKzQ3u4NPN3FZaaz0PmvMqKw4lESmFIQuoArz5F8UkZsyInljLGmnJmHl2QsA1i
/s4W919jXR8fN8PmQ9ye0zcCwSEz9USiQt0u6Wd5oxIQ3Lx0Xz17TJb1/tKNaiy9irq53zU/6UYv
5upc6VXxsdalpzKdh6Hr96jNSGArji+AhTfsAb4HVKLaV1EMctG/MAclnbJNPUHl3szLCTzCAdNy
8iLtq3YyNjMs9cYQ8fSL3K53eNGgKzdo/d4cObBgCWGexNyh2o3zd8CIUIBqBdH+nTTuAf7conPF
eqni7oIVklcd0WmbR5QX6GxVXE7pHAunCOceoSe5Xjc1dEUSC8F7/0Cu4pOtQTbF+rIjnuuTQ+p4
gb9hQkzKG+S1agj1RgdabeSxhgTUdF5TYXpeViPWd4BdOAB5eVc+Q1yhG2wQsEdcL7N5m/uQ7YgM
aXqQuQo2sjUSpdcYRajIhO/XNxZVginOOGQ/r7EhLbTowffq1CSucezRCs0yHH1gJ7E1oKkAksVw
DjpJf3mHyLVvh5xvB4EfxE4Z0egTr6v7l/X1kx3lRp4YPTaNMzpIYi2AtnMyZj1IpOzZzxgEhjHJ
D0KTrbZugr2U7R/hTcBC4IzrIz4u7HmmW2rhCbPXpAtvEksE9yKtp6dv2F9wNZ7Gd2lpTow1Kd3m
UPblKEW9yCAYV9waA/ZBcZOq4SuGbLs4enQh2ws86f1laE42uI9Bz4BZC8w8JeK+qxzKCyh3MbSi
tCHb7DxM5sy3H6VLrR31nGcGtg+MisTiNNYvDr6nIqZ9a+x7AA5zYpDFkaR1h1XBnoQE0Ag4YYsA
idHJa3DGMWeCQHf2nBB9KQEOX++4PqphPeJJsvdQoZ/sjCQe7H78uFCTKlgPssZrOdphU3yoziva
pNuCTvdpuklOkBoBD+eJyAinPW+WOj9P0J3aeE0vKkYZPhj57WaQw8h6hGIyuWDWRk85QGCSMOb+
QYSpJ/vUerwCt+XrFlBlYE97fPWdDYlvTl44acPiwY0hdi69Nc4IejOP+cD0pmj2P6BYUCzG0rT/
8CBiQ2vfkxdewz4fKpGxIwXXgwGoliyCDNx3KJMVOGgnYPjlglOqo9scQpg3Dewo9L17evWujlSN
z+xxd0ZbJbZEphCyiel7i3iuGImENn2SgCRyUL0/qJ8ceU4EAi31/gSSe36515H1qc9oZwyHuBRa
POydOMFn8lglP5nQsUj7FVnG6fbgHd1XB4KqeXlSbvAFThydCUwksURkApFGyDGzRXJy0x1iMaRs
mDNh6AlmOe9hyzn5UM1I+5BnIuMpt6xwmFNaHoYy9jOeCNAsMN7YVQjURJzIQE1dY1YC/x56Dcig
2jxhDtml7fpbWtAUYU9mSBf5xyMwHHTAIkMLFB9c62L5L1RWU2a5JF+yNaaLRfsTYqZEZaD5SE3G
yao68is4va6eOtZx6HF1xhChk0KGAloxJ5kiQiYgzDLoowkv1Rv1KYkGA/hb1p0cM5UQoT/B508w
LFcI2u1b87FCFwbYv4B7/EwIAoYRFpmNb5D4hBWDgzBtMnxEDyFeZBtgGyVc+/m8kjfkJfUClqVK
R+awc/sPSS4AkQcSmX7uZU5JQiYAJ+zp8wpPum4HlHkcHXwI9vByiC+opYX4pApSawIbIuKbkF8r
X0j82ASqZ3jZymEWkydS3jYpsLryDRmOJBfVJ9tUS65k9MI2C4SaxS82qWSor/Is0ng6U2pJZtMc
5Jn6/DaqAHIpRqbbNf45m9CE5wv2ocYpZoxpzMJqQItofLVDsGdG3tkohuHbr0O05gqpTXyuEIXK
Gcw08XHlfb2vznfFfLRASA5oS8JygXhc3qjzQnMA4oWNHJSsc1JBB/WJjVX5UtlxmKh1dlVMPdBZ
2hTinTSIYiJwxg/5q8lRAwzyjWnHnvPY1uiq+q3G59XCiCzvmSUAmZanMfDNc/fOGb3BDoSoB1KN
Lqp02jjbdYOi9wB5eMaZG5qMUAlBLdQhf1tp4J4YUAfyVlBXspDu63cFwcNK0L7FjxunBF4AxFmo
dCD6auR9PYJEk/MY8ZIR2HrQ2C7Y/JQhmvjE0ccZKqJJgV9wc26/YAQKKH5QNmNKclM6yfEh9mpN
6AHVh6PNwHkqt4dP8X/E+rf5xiHI0sJdPYD8hlsDilhBlMKPnD+bL3EmTPQ30XuY76bm3aN8ofEn
nKqnnUhtmJfflkLZxsZz82WfMKwOcg4q7Or1yAjdM1hAZHXRLepl8YMk5L2HGr+sVIWQ5FD/uI8B
0rjjZGye8BmJDCsnf+pkY+JFdfaf//Hf//f//Hj9j/TrNv2vMcv/UdT59HYuntX/+k/lT3OQZVk3
TVHRDMnQfkxfzh5lJuiCIK5q/L6EMq+uyzZl+k4zBTPDnyI4Kicuo4SkOWpk5VtaMxbmEZskzIGx
YYq4r7plR3dNRoblV8C2rW2F//whpT8NTv79Q/YjpD8OxD6n3JL03yyzkbo2T6VVaY2vAH7jd5jG
FfDZ00fkK8QcKMUeAg7djzD6y7X7uew/x1P/fu0fk+7PSSddpY5r52vxGy3U1wP8gPyUNd4I//2N
yhGtHV0QsQdTY6Tt/nL5Pz4fRVQkXVEkURJ/zIw+36yTWD7vXL6jaOkOLfkUtYMXjkN+zhof/+V6
/fP+t9v97Xo/xtS/M1W0conrPbZkzRqah1xWG58Iclpj+2U9o7rw/3LNPz5eRWHxKaJqqkb/3397
vIJhiY/zvZBWlea/MA2SCukbqLKc81JZre6HamEqzmVh/HUk9x/v9f9dV//X60on3dJF/SatxCCl
zkE/h9q/T0AncdC9702i5u7eX+71T9POZaa7m6ZsmLqpWv96zbv81t5PvuHV2XRAAq8TrLgYgIdE
4QykdYLEDLzmLxdV/vxQ/+9FtX7i++9f8FtviquUSSuyBufwo4Rz9sPLri6BLQ5n5fxO0rUwxwcz
3Ii+yKH2DFaUouEJXFQkIBDPYvv/9VKrhmrpsihKlvLjxSp0866fr7q4siZggsRkGB9Aj/nB8I2x
ouIj9NhWKKDFIyrLf34Kev/W/FzlvFKypOmGbik/3yr1nlmqKnHth9tPfX2HhY/ijBEQsld8nkO8
1KShE5UzJAfLYeojwa/kdVKiotnaM2XHqV2c3YQ9QzXG6YCRNe7DswLQlMCakjgHG3H3EJnGSUR/
F6DT5bc7eLuLb+yyFQhYTgL2rt3gEyD3+C9frdIvon+6vR8v8cnIT2+hvz1SPB0ZubtBpPaFOZDZ
NBkw8pHhcIS4xiefcbGuzG0rwyTSXbpUSjv1KA+fcUZRzP/KCLZvlBxvk9k/PwJJ/NOiVGXZUERT
10xD/Pkh1fu9fpW1CBmMDtLJ1xAqxc3PLMoxv10/pgjSBKY8+IgFpcQVKMSvh8cEgRug+0nx0Hbp
7RIrwKudAhejyWqRqd5GuuZgPn7RJFQO6kamhoClnzoUIxjkiCVbnIphN+Wn5KkJ8MWImituTlIy
+uhcIBSwoceaes5gVVL5cW4XX9quyeelgpaoV4v02m/kFrBghPNB1zDXt09nOG9eJH/S+gro5+mG
XHJziiQkjg+o7lVDHyNvAZCD4h5SELa9jvU8KWZkeWZEwjKNkxaWQMncL5DclPlfFr3xp61H1RRd
U3X2WVH+sQtc7yc5azvzzapgZFm4zeLhZz95aw8fNSoZW4cVMQZXCfrlP03teJ04buxfXUQZW2uI
1i1CkgjxeHbS+BwH9th7xiuMzU1qT4PGe9peR0owegt7t+uN+Zk3O8XfLuYPNAztX27nT2tcU6hc
ZFFmAen9wfnbnna1Sut6r0/SClqYoIpB3ve9dKEagqq/LNU/nU+/X6pfyb9dqm3fUtbhhV7hcigv
oSqGd5MBr5l/XplGuMuYBoMVsQohXKK/XLp/Jj/f5N8v/aPyyW6aXN50Lo1Km+Y+p44Mjay3u70H
LN7gny8n/+1Of+zJcqt0pdBwUJzHMvsbs0bRpGF7ZOAm8zE8piP5zfBEDA3RECNkMo44esw5G4b/
/Dmkv912/zl/+8YvZnsRTx0P972AzZq0N6a7dZOXQxVMvf3PFzP+VGL9/h3/KAPE87vNXjcuphgR
jTeG7nRO5yKqtnpQtpT1uglnaqfA5qNnPRAPJYJaHsAu/aYZAuRD/tpprrwS3uPCmEN/lYZ//1RX
2lwC40o9LRvwimBNA/Q1YY05c1/ROW4k9HWusHp+148Ze5MmjK+WV+iusDsJhN459/37FVivgDFS
BZ4IqnMmSMzxq8+1l/3Aj0JXFd4W5ck7/aVikP90QGp8KZZhGpJOHfSvDyC/nuqnLrM5I6t26bgc
sq1IG2BEvV+MUADO8WdZYyNWIwJOJ7cJErBywlCq4T0mDuAvy7I/Cf7tJfjtw/Qf9rfV8H4mmfVo
+DB6AIv4mEIdtludSUx/e9v+tENqhqFQk5gmLt9+z/ntQvK7K8vb7cldWyjKyoo/Gvc2CC5OdiAE
7jT82539Km1/3poua2zLiizLqvxjF7tbXfvmuyYh9Rz2k8TZhEnoBvpYioMtJ4egzIf78rA/OdJy
ybjvPHiRyGEL62nleo03qrZTacy0ii8Ze03Txy3nN98oaEadOezBy56bo1HQumOSps9g2R5O5tXJ
Htymq3bBPyA8csN0Apsi6vE3mRSMewbaqJ1/fsfkX9Xcv92oIiuyJuuWJak/bvRaFq9MeZfiqp2t
u4FhJ1hPXMvi+ClGnbMuCMLAwsyoWjBwvLF2PpedCfQhwa9f3Dc9J+45fIBUro6IGoBAR+LeXPid
cL9XfMYhfGQguFH1TWFtpB6ikO09kp3XaK+NJuX+6t7ifi4kswvO3u08uPvXj0msfjPMziZBpfLe
/mkJdrMtAdncCozKvsyLJZ74dTLYdxyDk56rtcV4n3z3bEcVwV6yQ8hOg3PaI9tusCdXikm2zPKQ
Cvu4PA9KJO3WfE5d8g7sUTXCKXLvA/fYyEENZXfX9XaTQ5s7ZWQFN0wipyK4jUbX6wCiCfScEF97
B5eOLX6EEofw6F1ir5rg1Kd50P2F1UIOBQKtAd0XYTv8fGW4sW1acMH+viww9rZOqM7B2soQPJX/
/0ZlXcoe3AcKQlsega1Ed4CLgYmgb6xjJbNXl+njoG7VLZghTULjphbAu1MvsUXnWHbsnWmhY3MA
Sib9cNTx6j5YIItgOqZt7LCvHD//efUo/W7zb4vHUDRNtzTN0swfx4GlnZ7C9Sm8Vy1ilXXtGXbM
GO/BHhHodi/ZExvX1+IcIY61R90WBMrede5h5Xy39qwMz5t//jjyr7fynz7Pj91Rf3WFXBipuBJX
/j52FXtYbpCd28NtPja2mHRsmNmhHH92w2HIqE2nRJVCgXValocSUUAs+SRa9rUXbIn9WYWYgD4f
7hrZdRBPJiDdfY3bN2jzeRobFF2X0fRLn16cXxvARGYy9zK158kosidIZPfsD/78NQuipbSJ5gzg
gjz6CARHB08L+9++0n/UZ3vTo7rop9ynGJSu1LgGRulQmm9QNRBd8G1OpM7eZWCcK3VYTgZjluZ4
kNmsJIaUTy13uF7z5Vt2GhJyWdn+fj0Mw8UzWMzEYOYOJGd1GjqDsAjC2XuHeHqz7kfSx4yxmsTX
yOI72E+00dHfGvbacGdOffwe6t57Ic6G7GqL3N6eH/ZwJkxb+1OfzxblhGn0UJtn2KbsLxWkbPzp
lDM0nVJYkU1K4h/lTmdUd/F1lt8rnkX5DcDMIGG/f+1fbrZT12/e1N390/JxP4tfbcC/X+bpfEsg
Po+O3CxypfjHa9Q5fHrtSfaPMUnXORucHmyf7nDfevv7yPUrO77Z1MFxDGkL0KANAdii7lfcHPF0
32nqd0yTe7nqultz7LSxFOItOW3b3kBr6wdppA+KJa8hMueJGTB6Z/ygLjoRabLrvOfi5ECSV0j3
R7QQcUdLSkBdeB7exgIBNLiCgFbt93AueK9+6NF7rO0NZpBMCFgQ4hp8DxGChzUNFfcZBakj7JGs
5pE37mvbD2/EwhmgmxqNpHERytPpaIPf0d6hTPSBosdj/cOYycDnI/wYwkwJjKA4kGyQLlG8soVR
mRN5QuC8XcG2XhnWxryRBtDX0wIFwu7kPN5hx1AlcHwbUXbt5yMcxCQUsiU2uWtuGQz9mOHRi9ln
bguC9QLCDdxs9l0NNfgU4omPNN5uNbyuEk9wQZrd9x6aJrdnBCy59dCagsfPmgARx+w0uPUnHr9V
cfZdA2GIfTRaVyGLdfjamW97jWYGfX4vOidQBhXluBwmbyRpGAKroxZhD6ZbqjekEv6l8vov7OHn
5mIYuq7okiGJuvijTVNO2lXMq4rNzlEmxN96pN/QsEnb+hvJRIMTMWhGwgfCJxaQGRDKsmAzcXoc
AxTDFbYpCQc5bT/+fNwGjCfGgguc/SthmPgiiSdbsW72nVcSdWhrW2KEFD8RPHld/B/Ozq1JUaVL
w7/ICAUFvc3kjIAInrgxtDyfRVT018+TPRezp7+e3RET+5sde6q7qhCSzLXe9R5WunPzqfZLH35i
H9ItDj/Bc/gsyE9kLA2QUFz81hQslG9ZVoNnTMa6SeEyjRzHx+vqJYY5cVZvQt7JmU8PGX37PUVu
9kjRcTnbFNqR3Ia0asQAwe1CpH/KHu5nNGc0RdINFaZ1j8nktCGjnnylc8CycXPHGdR+2m/ZdgFc
+agkYO/4ZVj/+czIvSN84LAnv8w3RscRArSoheQGi1dv3jflza5xN7d6kZ6WNoOgn0cPkaxk9ZvR
5wcekPPaHOKmYwbnQQuLrdLtTmjyKJc0FPoYB26MF325JBPgMoRe7zz6bRp1vLxmyFXTJlO5s6zl
uf90mD27xxyBFMCwmhflI/kana2P3+wfV+WQgA6feakDl2xWR4fQCO8OIySJqMCnMKAIyFt2s099
zzc3la32fIoTWiOgtrGfydvvkC2CVqEeaV7AvNU2VdYRPFEWPdIy7+beIqxCXCoa3HgvUYBghukn
/jwrxrbIouDUp4eA8Y/vvb350ORNWvEqrXZRZ4CklH3W+wx7HtaKHv/NFOjwt1JQbaq/r++u1jb1
HluuaXZ+23QP+3b1amiX7yjkJDkjGWdDJCyBZDRbPU/4qQoFoZ8Y1CPUOiE8S+YQd2H9+ylu/PE6
AAFbaurRpuT/38X+DcTZfGxv3xHGEwjkDv0SRQxswrv1NixyvS89lD9xi5w95EJXu13AHoRI8EKY
ifIUT1pR4oZwktcF/R82vOt2HXxJV2O/Rsu+DT9jszurrvAJslovrkfn1Ar2aCNgXRpM5rFkIhZR
SYnyyzfRSERmYv/BlQDKOiTJsEFuX0GK8WNyQauA6SLH0NZjutJAmvD6y0PR/9Rw0/EAx1FftU3t
t4fymPde9/Ox8RmZsOiscKpB/LCio+3QQdwtt9+S8cLupZMfyCn9OMjS1fkvVdUfQep/XsJvRd72
fu3cT9ruOwIBbENDpd0uc/zjOtmnKY+b1g8leTnrTO6j53ZdcsuL14au+UD2DWp7IzWLXorBF4yC
Gq4hJiHbAK0bIOvfVnDrT4DBP6/0t5Xz2uvatb7syYAJnuOzR6wobdOk4zJaPFGsz/59oerqg//H
C9PpNXs8Gb3VNn77dV/tapTVgWdz+8FbU7S2ltWEZRAlS/9kYS02UxshPfG6bSF9koboX/MY/UyQ
Nqz04a1uf3lz2n98c/5xQb/149vm8fZtv00IZMJSJR0FK6PB5ZZoKc6drYcs+hp0Z6/W4gZRJNbd
k7BbG/s2bEXQ8SfeRXp0CZBMrB3cj60He23JBM/wbj8YD35Rlv6l0vs/1tb/3MLfsGbz/jq+7t35
B+izo6r0hSrh9GwaRQ+Zs3VzU8WavCkp7Lmgm2IrFUE59GT6/3mWRq/dNNtGGyT2t0V+YMe5t/WD
OtxhSDBzhVDuYOHl1FaB5iu8S58UK58crYZtzNDX1DTwarhwgYZ0i7tTXUIvPdqbg7v690v7I/bX
BfjoAXx09M7v85hd1+zstIb+oUPv0V+K4yJKHsL3y3DdztWufOyjlp3EUqYp1JXjX57RH6GQf/7+
327N66y1tru68xntaC849jUAkQ5myfYVoyD6BuwqQs79fbAnVG8IHifO0aPhIaZv4GOJN5ezVpjA
8BWuXxAQ7CMmj5hfDm9n/0RUQWtCDhij/LM/eMn+07Jl18moJDdw2NKPyOAS9ax05z7C19aDG3TG
/OiOYgzpxenl9S4OplBv0ymdf7/t3T/1IP/82L+93Q/zbWyNOy8Ts2xJm8A9T+pljmhMUN/dRbLU
PT4qCJxwqgT9Powp74unkCrwIVIROnyHkieSnYyKOy1k7Vz8iMXk5L4/JNrkJAfY6x7ONmKzwR08
j2be70R924NaIWS6W5vo9iBXkKaBQajKjAc1+NI4DLyjAyZ0n3DovHhly6vzl0X3x0nVPz/9b1uJ
3nzc53qv/QFnpPaeFv5wvy7D2sznTadr2B/qX+tIvtoPFw+1SCykzNL5kGEhFl5y9W7mnxeNd+eJ
HZY3buThfPHvz0dT4P5/7L7/eC1+2zrux0a3ax64wsu0U9rjKMlximWL27vVJYATJOKDCLYWJCur
s/rb7fnT1t9jUNzqMSHtdlsKsPwHIPl+36+6dt812fqr/rm2SCSh9NDILG5FnxZ4k4pEAZht2S8s
u5R1BDEPrpk+XlgoQoIrYXnN/TMGTc6RXRnxyaQaHnv+B0uCJQ/63+/VH8kkvTZDVa3Xopgwf1vL
+7Lcz28vJkwVNa2u7K0u+cHnZb5pwmj6l0ELDUp4XZsm+n2tdvA/wAU6h/AYPOZuBdsGVGljEL4J
swdTFg3PMnIc/jbP+VOxw3y3xx3t9pqG/tsjfTznx972DXyDJFmcMHAIjxFlT8zYI/v3O9JuGoyN
/3MFMaNqcmDqLZ26Vx2n/3iI1dx8vB+H3nfUCMvpCX8KBQkFaIdOHEKdDP+yoJjT06OkG0bRuOMj
9EunxL20LLAkwy2cY5gwZoCSKawnuy8u1jIdf7NxOz2TwvAi7hJYpbsocHYLoqlVOiGDNxjD05AP
iC/bvWFPp7pIN5tME1622bnhxwVredsvjR86pdy6chW7QTTtQgcIQjMjTYEo3oZNv8lJmYQXVXtM
OmBZNZdN0ufW+gQfxgFRAUk9hLpolbmzgz0olghySqp65DEiCksnfXppz6NdDRDTMOiMQn3Wy1dv
sU281dUe459vs7s/Y2r86c3yPoLG5IIIyctuBchTalplm9drtRo33SkiQPzhqIC47gZDe1rjqACY
9BKUnJueSJKHdNC7YqRIj3l3YUQSsjTsWkMi62aUs7vE91tWZIrpAcYd9zfahgC5WIJxE64LHE36
PJadGE8PQLwsXqzJ+Dpc7n5BUYq4lDyHvQTbiSywq5Shs4A5ieFntiGMC7otOChf1UIvhZxOzG/f
4k47u9ncEMRtc238H3VHATJGVjAj1p2EJpCD4fGQf/idMaAS5BvxBgNBAGJ1XVreuEBIQe9vTcNw
zM8ff9xwiv0FQdwaf1ef8icfCf2TlIC3hGRsQYlWQNUjGCPWeYdk8oaLWzySChd9oW6XcLjTsfqo
XXu1gX6XEeqXpYco4zyUMURjqYnMCnfckH2MKhKVYJh6mWaNtntrURdB0/O2nKA2POPV0+tZ45UB
tOB68CTkqLZlsCGT0MakAar9DQjxOGFtCwyzq7QpNtssbe3DGyRQ4D9rk338LEO5HuLF4aCFRsLL
+kLF3iQcM5o+7coat02uYnrr1zwqkIuaQLOA6b5M8kcEpgAqyWKAU00g7ZNnVPZchccqNp+N6qR2
0E/BieWkwINjnyEfDkY7du+NWo89C5LpMvUC2+73IhukXbIUvevkGlJP8NKOWzzHthZ8GTegHeNK
uiPlSsGHAwWV/d4IOTDUoZkkKi0DBF2Nb9Nw2vzwENAx/nrhqJeHzUXSEtcCiiiex6KxfICygKke
coUcVz3+hVQfEzFMx93yKsLu6DVb8cojy0+ykDdJIUL0okwu3HFoeVjtZk0hqfZXGtLOnY/vDgtV
VE7Ys7JmuIFwb42N0R17U+9hG6r4LdEHA8yNq9ILW9nY3A3CXYRQrIWs/t2EyJ29DrTex+SeaSFz
KCslWdniEg52gKlJPAJ5g43Ol0tnvOvjkLNp+WwxMqjHwUhe5IZhBN4aYLwwV60R7/GK9/ggxt6H
N5yGSbKupox/8N+yQ/TCfIUpK1YPBX4RpU6B2fFTDxotDXVTBDzpq1jsxIj2AXAYDpwFzqq5eoJp
v6SK9rxgsRsuNIEEE9ML72wF1dgePbOFuVloVkDX8W3wiz3Wpq27s66Ig1saxGZg04+E3qhUiuxF
sGlYWZp+wuzqvOIReeK14BI26oDXB1ebUjKwxpm0Zx33EC/ixSvlJdlxZxQKyQLibeA9Ka3okH8R
heGYgfRuZz82YMLbIVZSIHDE8jJP3xTFkZ1TD/cpYL6WD4ZnmTvJkr2Jf55i2pQF4C3mRUgwGUx/
rOQA5Izokuavze5bWlavj+KKUQ6e89MI/xAqxjvLCX+/ZB8gs3R8dtWoy7MHoEs+OE8t86MHqodz
3WB5cfIDG6ZIQDMM6V+ZnIn1d+Ivk4LQl54oHrEmEfAV7VEDsgrX7hTQwNlvv35eI0kAzFuWq+U9
XUYIHSN242Q6BZIkvsfD+HXxbPoKmnwvIuzKsfvY2cw3/O6gFnnL831SkqfrXlzzo3EeWj5wx8GY
EBG6bWA3Ih/pXllIiWdqTvbFyVm+4zMvDCsBQ/o9Yj2r7veYASH/MJDMKUd3KotH/4IstnSaeOac
yTZLTsTXEiqWPA6+4dZ1VnVQWziKb8Rt6wTe09s8E4+9OuT9jtjE2A5vcLhUOAS+XqShiPFByd/o
THPW+CGaD2kZTuuUJd21+Xum1O/4l/BAkDCZOCGyZymOvySRjRw9C/eTGYbySMbkNc3zF9b8Ykn4
m7HonfomJz+I7LVrVbfk1Iiach/jj1q5qG80JRuzMCqwPBZh8MkDj0tKV7j13s6sfHRIHIBF8uIh
ngvfkOwjHFKcjQ97ej+hB/PffIKnANR+ipQ9fnMBvYFxJcuDdb/ZqxRitwh2YbZhVPaFFf52G86H
DQLqVJPj7G6Pz/g+suPcThKol7z0aSe5fgSPuWjaycnxh1tX+JzCn9sKrBl5OQsYfFiXtzayTDYc
lVGBDPaLIe7qUof1w8Yk5HBPW5XikefNGuyUbT7gW5ry+XBKzBKboAPopJwr5vHii0lR7RygonPI
mRlHHY/60giOHedjWqZ4bNC5o6s9ehdfKYLFnXV75sxGk9nE6d+aNpJpxcLdMwlV86t5ytE5BWIm
MOgE7kfyNCSu445k6w4bMUfv2X3zphvu7Rt3cSsy3M7PR+P/529TK5nqrOVoZpBBzmm5dbkY5PAs
wT4Iez8a10D33CFTKYm/kLgpV8bb8XRK6BRLGndI/uhtI2oSFx6WanATbcS/MfQJQI79K51cWxYQ
48hl8YtytrxkCmZpS+76hq/cg3xvMw4cNmc+oebqz1r9hvr+j2B7aCyZRKtywknO9pI3O99ZQ7z3
7L2A3d3gLhSqpullZxZLUfCX9uR0Y5ZGsJBbq0kRZquWNjvLBr323naSb57kObZnDOLXbaN/a0eN
K5l05AfjzntcX5U9Xb6bIs8mrEh3MCeSc1h3OOtYD8Bs5K7kvWHFraF04u/svaQZ0e9yueDATbtg
lLvFbvHlJg0xHzNBz+GnitfEyZOi6rO1HDfgNc5SQevOFch4DxzIVAs5GuyUW0OWZJ6uldRSsQM7
PSfHupigc1Apuoz5gM1tkqATXrL1YfYLmnHstxv2fbEbGEePpTMvnS0BAOxJJGqJ+9dDkfjYNPGf
pBv5yjaaf8TgEm3QeXwf4/iigeKL5vhD4KzLVAXx2+w5dL4Nme/ZsLZ2yzslTPESWAecFdb8LSFc
XroCNhMF1Wg9B9XlvOdNgID5WLOxf0PgY9zrENbT1Nf0+Wjjt/YZc8IbKhap1gA19nmAyx8THqr3
C27LrUb0IpmCYIpC+8KYSMxJ58r3cqfkKycCGbCE22SZXPKX9UQdyXLDNmiibGBFTk2KaTj3qfTA
7/yBHj1/EGxia2lY2JFWAgJrdQ2GlM/ePqUja3PXWxP2j7evvvd8tHzk5qLtz/vvQadgyNwA8+uk
Su8tcQfnGGQZ2LECHDbvyU1mXS8+D2QlwXaFd0+eicSxCw0gY8f2I5gc4njxLQ7KPHzEv38+Lxkz
BjE3XXFiyI/7pvZj0EAhGIl2H7ux9wzrzXTx4hABu5u8GAOpdcrLLp8R68E6uxT9sdEn17K0+5z9
lzi+WgGXMx9SmjTFdw02VJLUzoBEvPuLzuidU3Bojn35ktLm6Mx6sIdrrMk3FziU2r0gDp4JgSxF
GTX8DZsrs+ymF9wdSWqmSgZHJ5DqaX3a6CVppHZNJmmMftfVEuyl0+v05/BA6WEPesr4cOka1qQ/
azrimxIoRT1PvAIS/2LSp1CJ9VF3iY+HHfe6clHHAfoVALmLyDB9d6TmGD+kCVEm6JgnYlmVa1jJ
vciAsr+NwdXvikdjccOdS9NgIZ9zuAUbrgEXEDQUhoXwhHz2nnwcbJxHqTLlfg0Kw+4bD7hbmBjx
Wbo/Cxy9kNB9skX14CZdFl1hJMwW6aHht7xvAl9heqfaJbsA4m3zwgzXgpcEcxol13C9S6pwPXee
Di6BcUeOzk4AZ7oPXbROSa5t9OzG6Kd8QyFlCjzh1+K4/+V94Wxw9N6Ep30SiANvGlyV/YBlxQZA
8K27lVVMtB0FM3+gEd2I3tZDtB59t4xXalyx5WAvh0NqjsQp2HuxWxCvHx2Wv+QkY/uB4+q7lyZr
ll/SzVru45J8DnhDIBPrOBMEVxfRn832R57Fnbx3UY9pgKgXiV/1Y3V/+QfDFjZMHJ35349NagLG
PE5ZOoNTOICHgenhiHQhrDfGxhh7MBoBJGYNUp4/smJLYeemqTHVxryTTDeHt5BiZFo74Tc7LjnT
vHE3QgPStrGKlxoUKvgkq/uX9Ag6xLbbbgUGLIauPAJEkaeB15vzICIA7ST2rPiEQRa8SEgXOIsv
V+YqpDdRRUI7KHQrwddf1JSKRXFe4PbX+eHAWlzJ4CQzRP0idWq13VYPG1+ny9HYcnefDJl/g7/I
/qfJzvRI0bKNHyVGkRFNFlLEl/WEiyXqafWDlnjM5hmMr3a4czfbK3AiRr27trXSMeXdUpeDLnbj
A0MU+9Xwq18DAl0X9F5ADngSq2p3eqKafNtJm71/5wxNfFqv1tHd18G2N95ZB6c7e2yDs2RLkmbL
3gY0/qAAd9Vxk6/l7LLvZG59xYO4oBALDeJgvlaurdVZ8g1vL7w/YZr9qk3vbtIetZQNPfznhPPh
IZboiSnTqNUcnpWDpI7fn3xnKRyB8zLtqNveD6f7mG1DwiCTyd1tsbuKQtF9EGrS0LL9WL2M1JOX
KlajImGvpv9zii2lLx7BtK1w0VRr+XFTiAdGDIoSHqnzpoWDxNNyqqx5F0NYZYeEcg+D1oD1wqG+
Pq45cVDjsefdsvyVLYtIV8ss+VAentO8QehC5FM/7AZgHKgmaRZ0xvkvMY06yctqTT9HD1Gbw6cF
AvbY1UFOKpFfJVr0X4eE34MNETKzVfFDVmtZYSpm2h0zBXwnOwRHGuLJaAU1aoj7iCgm7Pnv7omg
HICXecMVPA0/5wxOvkJ/OfCYOrQK7Q1J575lMPm8ybF+dLamZRQYm9vYwrMw0rnqzBXEQA82ILwD
0kZJNg2Esw+SDIw7ZDlK2cUzDLCPSbbFHZKTw55/6esxKB6s9pOPe1TlmHb0WrRBVE65fwYs2GJ3
qh4U68P2aR740h0Yaj8sIlUQ5RhaQUuKOUrtXHFrHtI/OG0QDG4PII6jvjb0B99Y+BiVyeUxXH72
HMxUmJSpH1ks8aavRHcBL915jKmLv+zQx+AEokLfrNP1ntzDiKSHEW521urJbgqcDURGJ1Ikprek
QgLPUISr5YPGYEvvxYWp6QfXRuE9cGeP/mzyhsVwEpPEAfDdy2KHU/RUw6T0A1euJo/DVq0C3n9Y
OB6kzlyf+S4nJeEbEuigknYAi5gjQtl3jRYNN6Cnzd602lcQGy0aUyW2KIgblZyWVLj8A/Gj66oN
ZGzSgq7e3uboYOOQBP2vHNTpBFJFP5YMu9/JCQ5CtUbmsLptA3ZHXpsBSgnr5VwuCba/4MPYoSK6
ZvDPn8OxMbDDHSg24eYmg4u9gJo4Cuiu3yIEnQRNUZAKJT/uUZDLAPSObg51JDkPk3e8vGVmCLQ3
xDSXwIMukJ81t9aNsxiqKlmBRLhdABaawEpQCJE1y6p/Y2sJ65+ehqa6ZfrTi19odn608/0Vnc+d
vUJnrfTYV+H6G0TKMrI7enTQGGh7w7O71nwewNGfNAm4x3RGDG7eS7q6O4A6VYbD2sspoIY/c8wW
OWu7uuhag/fA7T+nuA+iD2qJn21/S3PbN6yavkHnCdcCQF8+R/tiyGW0Z21/MGhz5g4o6JfFaeA4
uRnDmugPajl5Wv1m8rA4OHFOPJHHeWXjHrfz1nBtxlvoBF3eR8rP+xH6zd7+VQv7dBCDz8A99idd
7GvO9uy5F5CFZxiqMvJztXwN6/Z0itZzdmSJj3aN5Tm6MVrLjrXf+dWunxeIwYX5w5rvPGhe6Asb
jLFG+XnNk6SmUJXswYF5tj9aH3Uv9RsdMf37e+hoGK6qXQpid5E4UJzVh+7mBHrBWTRTDvCO0++/
8bPMCDilqAxmg1spJqexnhIERSx964ws5UN6MVbrHSyQlW9n+POYlowEsdToY2LOf0wui7clFzHM
nJsIFqBzIM7YiCFSebnUVTMSYOYJ7iFkIHTdVjrnt4nPjKWT806Bvkf5082H6/Zq0Cq+BCRc46dV
bWaQ58rX4g4brzPFE71O9r3kjH6ZlCJMl30K0i7ORcrdVBuf4SN0El5I6prSq7DHMq2qEbxwAO30
hK71TUFQc2WMPu7npOAEkzV+X1xyEOokPwbq5rdn63pypWJMOLVpOj42p/COQBjUoZ2Gc4Ydu3t4
HNTckF8EU/pgyp0nPYSlDpb3ZfzeOeBwV/AMygkxbfFOYJW9FbqngOnjGmsJCP8GLybAE5IPWSiA
/PmyljSkZdcrLrMqSxQOdBpg2TzL80vmL6NklxcFNdVIbU4wJV+2PqSXYrheLb/AURdY1dXKROll
0MnL15c4mQSYABsUa55Ce78hqTNYClX+jAkIJPAZYg2qzNUS4ytaLZw5FTEEsg5WXHT1L4upAdCv
HnKiA/dDBN/H0x3mQVanvaL3VoWRqqkQkuJYIroR5lOmP6YuqRygOLxQSyBQWlR2th41w5226DAo
Kn/5ZKfIW6G/PboIIxGV14E+D6sl4wN1d7aaQ1OBZQwVA3eoJZaAOxzj6lZeCw7M4WXJAW8Kd/2a
bAXYdP7hWHkvHsOogECK7xPlEn137S9b9FJzWvO4asr1GnUYDv62Ul1bDRrw/dHG8h05bMVYJfz2
Hxys8cc+P5e45IB1lL5ec85c74ARRul0fk6YfJHgyw5NR6s+EWGwm7LJO6ZhjbY9kUWAiU+s6/3K
J+hIXXHZIIRbPl2k+lZuHknxIQnFeStS4M1v9PB0yJ7NiDITHyvO7lOdlfoKTy6mORwxWGacHHK0
9wvyZQV7Jua7zpdGAUM3sU/pK9k/+clYLGB2YXHKQm1+jPxH2jjK5qh941AePN1WA6eBXzewhCdo
tWmsaXfxNDq6Sv1TMQdv20U3wGsDgKWJ3RtL/t2V02agpZjTYiHAHbsknWR83Iwr09UwKwSNFv3e
3uuNIFCcRL8cz+55EBgexcIbJ3iRPTDtlCuMASgwBFYxYPRdt7jTqMoinIaptXcyMOe7MrjIPEDg
ntWNW4PVa2bYx11ybLpjDqErOAcPAARqe+QY6XaUibEmAeIogPUnFoyBbngacp+octo3ye+YMtnf
2y2M09x8zebc4D1hReFGxgLYKqMHbaZjOoN7XnTHSGA/OG+x0iZomGN0k13gWMvVp0eWEjlVnj77
vnH8QGM4uGMt+fKJJttF+y8w32m9t7CB8O4OSkU6W/xJedlxYTS80ibL3J4cTMvuRN82xhti8nEg
HcoZlhZz8pQg5dLG9OkUlfYsufYi2jzN/5mvMCRac/DkBmc+iQ/+AImr6ufx6tEc742Br44EgXtX
pSebCqOtwrWCMogvtcVUiXhmVx/FJpQuodiLzCSh69IH4OPEQ/e8O28/CYpYwZyz5nJvwYD7iA31
ngt+yTymGdMOqabpHBdhTd7y9KaaqPZRtAZd2T3ZRzF+hOnmsk7nNi0UcSDYXydbEJMxx3Of/pxY
HzQPs3k267lYTO7lAgO0GAHhuePh2CEWGFjR4x1xOpPBK13MRbWYfZzdooP4i/aSnvgpZ4cFfTdM
zMWsihekff3Ar7TVxxVby8DalJUSr7RhV1YwBmh60J2aSmfZTTcqh159pvoT4HzCeH6NnTg17KH4
KO9FrIKwow5LlBU2mnCyz+F4og4SvY6jf4imto4+vP1job8thYrcYmxowS8OhHDSWTKE2okuvoJP
MWoEpdi/BYYs7b6GRYr6ET23xS4T9FLMAx2z4LCvm/b10u8aPM7T2BCvjmObEawLj6KCckCX81D9
mvHEyO5AqBfxQ/gxVAjU2xXLdgdZsCEHRAWpe4s6hO/YylGVviLFOMXka0M9//Roaziio89kg7/7
6kret/Q6PB/ntQ5Kos+YxCNbUPkJi/LXMEfJkniWN3DwN4MvcVNzvMYrvNvMLk+nhkCEe3lG2+Wb
klB3Cb2DV6YGjVcoIkacMu9jbIx7JvMLvU/JoXpnQOzLlBgNG+4Z01tdUSs3HqMvz/v4C6JFL2Ky
v9L2d4L4FgTN8IhPfjfk0tpTsim5H3ZcxcBaGJ+M2FmJChFsDsMnnEPaFS6FuXeGuc4ZMEhtNa9a
IpX44H69Qagzl6vK+aRjKOVt5m78VXAxtHOr+VpZmo3VUNhZn918CUKhWjV1fn0k3fqvdg/YraCU
BYwD+gU9bIly7uwqFFEPanrrCR48Hy87hLqAMtfzxa+C+dkKniS1N4p5caHWYCiFmcSizJc1BnMn
iziTU3K0H8WTHmMn3yTU9Ggwn6nqUW9oeAW2uvueledvNZypcSHecXidA0ZYL6mpxNy2TeJa7hyZ
Z0HOqqyubg1rAdqZg2sq6FLf2wDTPfG5EOxG3d20l4/0NUiQP+zcfcWzueHvYZ9bteTk7p6y7Skw
UrDfy7qRvcCmx0AZ3wG1UQc3ICqbudNwYAwel3MCpZYmw3h8k30oA98D02aCQF/janzvd9JuogcE
sELAnouF1o8ffrCVmYSwWa5JS+JV21saQ8OuZitAsCUZO05KqRFEtJgBXyL1XgD1/PeL32OSJM79
w/hBT4XLFF++Uct9lNO3SnEm+2CHRwouWGydV14DiB8oLRBGv2xWNpPfQVeMZhhq2vGofREsIEzk
2SHreNHUREz3dRiRj4DhbcmJtMPbG/TvdbBvbYNO2Gc49ABQDGtVSnzf2cn0TrfcwEWpF207zrsD
d+HBUqsgx7W4UnJtyLpo0PjVSUcnPihupkc1UbRfmLWHEOs3TSCcPcSDI5PjTFEwdX/V08WWZL3l
3Kb1CjfZCeo4Z9py69yxre0zhA0jNdJs2qTsif0Y3dEOhLx2utE3CwnLgFq3d2j++HyMX42nc8TO
0Bor43qGt+MVVqOZF6p5KbSCU/rfc2YM/sfdUajILUeRphl3Jts6XqZoXxxztMfki3n7naQrVScA
WDZmRLwmnKrTQz/1zk4sn/2nv5C8gmPFmWXksmFV8V/ES3DS35fImehrsUwaPwK67uXBBWCrrCgq
9H7xtQrQGSNVd55OFHPjcEzJrMbcNLymaE2pVTvMLPnV90AkJbl3QtUn9OlDxVMwLjETsxOWnTZ4
ihrHqhHv3P8wBfDPVMh3F4DpE88DplGUvgZjPFC9KzV+DDSkGmzGWOd2rm1akBrptgsY52OuJtyR
LyZvFcwJi3c1yumu8roJHI+flnhu0WgcDB9rClg71lW9v9gYLB8uZ9QdTQZTYVEhxsJtvc07XBm0
NbU8Wa8MTPHkto2YiGxsn+QhI3MG5IYClPRLF80OZo5WstQYK50/tAIEHd2t5jqhjbt/g3MBEdE6
WDW1ar1sefg7OnvxWi2jNnDUw8JS19imPUZhDIPsU5l3dljUYoww1WkM1S6FQ++p630MFNUqCPmU
nd+jRzN6MjpSz89wMYLknvaSHaU/t+wjo06JISajTA7F09Z920pgxtOhhivr8My8oMtcCHj6vY16
bRth6R2y+L2tOFXba6i/w3M15K4TEqi2k9JpN+3uCOY50YRTo81vayPVWDwWeDBrssv73cdC9GJP
qanvG5gkhlf/8HqzBBmvFPNUfX2MvdkGjlDNLA4/ZxzOFFPoyuWexdigXBGsV8X1esfFHtYmYypo
e+11meQdBZ7ZegXuzwyIJbK182vRhf/7tHSP+TsZA1TQDbU6oIY2jbDZhQfeeniXAf23w9b7dhuT
trr3/JTvkh1aTdpvoau0kY9+TGBn/oSUwQDMRvDV0GazRulcxkRJUxG2vtGJGuljHxYdtusJmLa5
bDMrb2t9drTyPq6blIHmgdgGeRnjZPUpHuQD850fdroXQq9yHp8qIsSnN1zfNq95diTj9G3tm/FB
D5qadb4lc7HrkfssT8PqRBSY5HEcmM+9rd2w9R5pvFXzE0lGpX/4Xt3yLssn8q22MvKXGiGvPvMN
Mq0rd45LHvEyuDVzKnJ+w4Hv5rsHivjBbHb32UJhsciPIhstmFTYLj05gjusKto3VNEzSk2bpeWe
pQskQ9djr7dPfkjpuR27/w3E5BKuDR/0njRQIqNy6uA5iM5gYKxeYqs4xp/V4em0XHuGLlkssjP4
18mLXw1qg1ZAKjotG/JZaQCj88jn2FTGRXIMUVdlTEk54KfEFQD/M/+kG/D9Wvy0wVssn03lOiT4
MJiYEtFnF0741h6Cp6Ih4S2HsX4rs7XqD7eFf0Rm/MrAJrfAXZAoStwdWY4sLP4YzvByPh8yArXc
vP3iEx8c3s4ARWIEsuDTojQhleG/r5bWXrzXZ7WLlf3Wz9OOaGn9b5gnSfF1OtmviQPPgU9T9dwi
eruAX8ST8DGXCfuYwpVfjBm6xceteDqsstnqIhEcNycMeQfjnserefF3g/cCHE3vYkiDJ1+7FktY
rLvSbrB3gDodXSJhccRDo02I2McgXBPg9RMtTU1AmMlpzIewmJki9ePrAI87UqTlXMSPgQajQehY
1P/QfyaVrAoSmPDuvhE9QbI1MKc9T5grTZmdnWQPkvi6MQQ8QCgf1gLD6IZfeqy+3UG6VPA3it/9
lvlUacMmE/0n6a6/ODoHOA9Evbedjv3T9oeARL6aUSdR7ggslB7TSgxo6kEPvyIfIl01rAsFuHSH
52iXqDkENJvBETiR/i8FN8irvDBonzEYeX8joo5MCHeM0CPk72ocoaprakzxvVo81K5dhW3/DsJj
2sPDRIEs2sujW2w/ktvye7PX9QFfO1u/ub1DuuMpD7Yvb4sXLy0gjMdcG7gHX09uP2Pg5eLt7nt2
jXrbnJRPUTQXt7wGAaqWW41L4khlh5tOX2ybJnsX+16m6zZ+1NOql+zvsM59xvHrbXRY8vNN+lgF
jbMJWcpdyCn4EdYzCFuz0HKOXuV3IXNtVqrfxtCkHvAcfFQqnMFhK5kXvXf47uL2ypav/3CCYm4J
BZKlR27XNaz6LYcRt+OwqQ0BVl4cZ/dol+X5Qy7BzsZqb5xXvHfaGNIsC2fpmA9PkeE16fscKqMk
P0wBKBBPD4aXLi0Lk4lBDirhPP6LpDNbUhTbwvATEQGIgrfM4Dyb3hBpqoigIIOAT9/fro6o06er
qzJTcQ9r/esfZhWfRTVnl3bb03P+gkenU1aoPQWroFWVP8xySnn+tSNAfnGoQ+DIIIscodBN4CaI
CZqGNSN8dIstXXAs52j454/ta2oL4owAGHhybIN0fqTKIPZBpAYyW1gMgBsZ3SNy4n4ohem/0+Zz
5oF78cMFtlTA8RnYX5ua7g9uyz6VnBRWZseALjOPpzPJSP5Z3Z0ZEoA93Dr8XLnpYEF1ooqMOmew
4MD5UG1hRm4rP/ShlwgjaYL8rM2G9gzRhWy/wl0ieR8P/dl7U3RmOH6b1saPaKhjDdLUhYGXpmNy
eYvdFaaY8KBoUGcXQYPkfQH+znT3TNbGGx9Fyo6FDuCN1zB0fmBGWAo1tzTXF9j0EACyFxMKiq2O
+FtkklZPvdu/JjyoPef6ShdD2vFn8kLYCpvAjbsFocixhs/sCAYE0wVYxKAMaLF4JTBwW2q7uvNW
iB8BI1YI1YSizYUpjOpHAM13Bi1msxdkyxpEtAH5WUHd3VCFzo7yjbOYB8p4rBRLHQgVcQF6oAZS
X78qjtiyH6MUyFaUGTX0RZzh/RVrmP4d9KI3VxcMLsin+aNuRFGPqboYFLyWX/xx0bezZunSGAlB
55hjL1lBlxZ3wRleG9JpTKsxQ8aWm3PjoZjB3b6iTBrDhlpgRy5CVWdjdNvMDzozoGRgqDCgwqin
hkeyCC65GzCglS9cBXIGsfb7ic008npmvv7EtwYdUx3RhEcO4k7DMRJfb5DZvP4YR/HEU+Cl0h7A
0wUSJd1Ic+iyfkXZHPcmbJjnHgoPBMgb+vgP8GA2WkcQpNxkDb1qjOnvH1MNSkBMbRtzT/pMYROi
yps6QX3qyD+10n1jKbLLt6V4V0N4VIJdDswT+Yni9EB6D2vPZFpveEEYKIww0GEuE98x6mJrOatS
wqGkmSgf/0FqRG5dVhDVgPAqcg3J8XFguEW03pfn5MEIyCYk1dskOUm016ydlexHWlgE4XdHLHhC
7FnBLJTbt4Xb0DV2gqj8hL89JzfVNZ2c/UhuxkHFd8gkT8rpkNYSGm4KDgWyBRhfmKs8t+ikrc4T
JUe+CXf5AFrAY2yFKtxch4apBuXxQ+PwCN8pfWW5subJ0oGgEKqLgfczfQ7pCrH9/P1NR07Ofll9
GDTDKASxgbp0nIf678gNG9X+xezK+m0CjZHh13msO/kUX3gFQHGoSu2aWgSMbA87Yy5BRXnau89b
UG6w8F1vWlMbsJEBnRTdaYH7SXl0IvaHAeuJpEk7d57g68c3VAqdCCvhqT0rpjD3UJ5R+mHYkrE0
rRd7B1BdbALOf7V0VdwE/0ZKiOmKSnHObBFfE6HktwUGT6fqdvdfdNwk7XQGp2onqgR4J5rLFxns
MYZ+CvWv/YnCUlt/JPftvCSXWdzEsIha3ihBEfkyqiA8oQnFLR6Ognv1T8UeBJ/makU6QnE7dgZP
txU2sxamDE8xH1gIgN51OaEDoVAnlee0HbvuLPJO520Mx/iw5dRlvBPNYLBSl22feO0aYUw7gV5a
8koKRY4JTs3IAtPOo2k34KRTFw/p3MfHlKaj9kF8azY4Gisq9lEc1uqOUM7k4STyTdo/JZxJyQ2Y
GY9l+ZkrMXNvvPzxGITp000SvK3qKVK3x7YnhR2Aic7r46KM70bOWGyF5grAVmO4aw51EwS2MDZS
5/QUtOfxunng1E4Ytf16+Uzj1YEz7v12sHwNwzcULbU1a5mSHFug3G+qnWo4XTMHXC9z/yMRUUpn
B0ex9eSHHa+y+5Q2gtfA/n6uGJmOh6FS4KlMMML0zRsh6TQxUvt951QFbv2sutH2i0zRpDItdfdJ
3MMAU+6smDKGb7bKyytkAsVcLXULaSrrXt6GfePzWis4A5x6GQfRZX3nIqZF3WDSY+qU5dbowjyP
Gcp4gsku3/7fHKEaznPcA3BmpKkksvgl1H/89H93N8HqvlbuJNXpGfCaBL7CELUbRkTkf6AkIkCC
qqQ0RNGFZztj23Kzvbv3dv8CMgdhMTNCQmu7EYylZGx6rTutsN+BZvSiqTYxNy5K65e2Ml2SH1bh
pgIW81cCbwDbexmcM9yb4vXXe5Dgzq9H+ODMBh2pPW+4+hnD5vIQeKveT/SnmX9Q0Qqs1r3DD6HY
P94gYX4cQ03yCAlgUqt6IPWNDexKFNcqF5mrH8fEzOC6xIiAAR1AH6VLAFlrB25kDu4/AW/kPaAD
4w2Q6wut/E6wA72KupRGK9qe1GLxyKXzR08BO9+VYX2JUu37pfSnujidOGv/8VqO//SozOzEALSM
qG/5CzOimlHK8g/4mAscFxaBIGjmFi1fjR7RXOtrDiKblolADeFXjRHPHDNkJ9wwfCLTchbOccmc
Hw7dKrWgch34YAEHdcUK1mOLBzCYTb15hO3zFDJW5S7HFn3WcmlO34FzwK+Bqazj4LbprfHeuwwh
ZzjdgQreo07wTgTqBWKST2AOjGVc+qm0IL6r4RO2wmC63T6xhnCFzgf0U4wLULU4A9iJoql2keSI
0aUKFC0WUABxs3UCz/t6gJGWNuaIfezNyBX1dkwnlTrr4K9fDE+OYKPReOwdGkXujMxOiXPVd15w
3S7atVAhiZ/IAfiPbCt/rRMaKFOnCFZPk5a5Grku7Q33/bdFtk61Jm5rC8NGoKvbZLIoB1P9CLAB
WgXFiAGf0IYktApwvXh+0+xhD4LhfRIf+I76D3XQ3XzgUSeqo8h6nlUREeoz6d7EVsg0fz4aMOdQ
zXCTYMVC9YIS0CBkHA9MF++Bw75d3QNu/ZdHe/ilIQ9HVruGs6PXkyTz9HO1+38+zFMSqIMY2AE4
4JeKIyd9T/6ZjTRW6HPWpEscP3iaNEJ3mBKfN6SsoD4YARsPvhYwQ7T/QLnYABmfIBod1st10mNy
FhST71rbkFdC9pZVU/TdMV75zogXf+C8z9zD7iEnqw+RdZ3ojiF5I269ZAHqPHae4/VQa7iApveb
VjrLF+MSBHVWIoVN7EmzcbSMxvALusVo0R5bexDCKyDKQRhc1b+Y3jBSKcdz7tQ/hiXF/Lf7mr+Q
C4/TzjI2csC4Y5Z6BUcXMfDELVlLdausMMPiQ7F/fofWTn+bzEr4uf0intL/PegVcvOAmQ7gQmYy
2VC42t+oWhaqHjj8i1baP6M/UumpGqf66Z1vVd0jG+M5zaF00B0z/QCVVXE0ieBXZfZ4Qjn5+oH5
G58FoUW+jVYp+LQADMFhhTHR6BvcS1uCF6AjowWYjJgNOEdGw/dt9jGrPRwSXFzIFgWyOEQIM6S1
cSGkGvKjjCrYKvt1zl3NxzWGo/ayIc1Qn4v192LQqd7otyqTBR37qbyotwtG4dUMmjlYle7jW2Ia
tx50D3YHY9FqyqaUEQxJrvJzYZFSGsnmJQXpiuxL6UKPoip+h/WmaF2ZsPKVcub8Yemw9gxyjj/u
WtBSPeV04EnDr7Tn6c+v871xck4Ta5w7nI3rB92djv3aCSIJrgiChRKJM1MwRuf9w1TmfEqZ9Tf+
rWglZhz5Ijo7SBnCsuihsbupVft3JJd2/yHjiBO84taQrRidhvXNuMYphl0dXfaqy33CCVgOKVhL
LRBWjpDOj5PwCdYnOxW81Gx6FmoZ0Wn0qxkJwAtwY5EcBQG0szviWNe0+VAnqPjL1iVunfoyRvaD
PAzTHmucuPg3PVSU3oJewLRm8dlC/IvJ2ZurwNohisf2l1qHGA4nPlU7qZ4UzGV3n5E3MhxM+Dtr
AFvBBedEsaBBMieQM1Rax8iDwkpHHmzMlWCL4OKDXRT33UqfgKUyQb9twB2bSdTOw3rnw5amEVix
awubcOEkcot+GynWoA87LlqnygNVNpl0haAYsflLBNEvU0Y4MlnYyZQfQSnDlhXnJdTdcKfvY8oT
S7/ujHqCHK9LJ/Ihuv9sxAnGIMt6H0huURzDUfUnfvkTJhF0bunqmc00YGE7P0SEquvbhgu7wn1n
NxFA68x9OgHwF22lme4w0wdpefofoA9mNGsjiB3epBaWUw5VMiPxqHr4A94+QpL9jAZ77vYwFr7Y
yWIN/fYCbLgGwhJBiDMEUHwhxhQedPiiVfDHywtDCVaS/Rx6xJfgj35rDvRZo1fQT7LrLSVR/ZqD
aPGeVmVOLsEmhfzWblvm2hvmh9ok19FcyvYArItGlrSSyeUxowWSzFXmIcAbaOaG8XfGHxLUss0n
BM4J4Bqar2hi1TAdcamdTiy3sfmEWfJBiYSgRu0tcc8x6eH8M/NiUwtDBdZAClKij0FewTAGiUkg
CGMCwYyjOy9nKLfWtKXS4QtjxqZHLVzt62ljR+MIRWcEGw4jD4k9kj0WxfuQYK3wnlYRrSGblbDU
wb7evo1pM7SLbB3xlnOLEmyMOPilOo9mmVAHjd0XQpBiuMvjDTk9r8Z/p3ZXQxMJhjg6PFAC7vLc
kjsrF1kp5EmFj/ZiBDklHyFZTES/zouIjmrKFdVtgFEocO95MErno1/AFtrP/rNMPjdDtrqWuE7v
0RCnuG2WVHVxBJkBfjxTEbNKtlHjgnekyy+wNcfAJSd0Do64oCChJ+nDQRwOwVq0xTj13lVtvVoi
WlHGkWFB8OfLfkleynz9S7PNF3x2BvwGlGwD96OFwy+ZuG50bEqnRy+HpAxio0IZZn0IBX4sR4RO
dYDSNh0nPSoZVBqlLZ4fH4frXXv4z/Gmrj0JW/bJndiFBaFciRifG9BsCI6nzMQaktLOT84QIcrq
eCcIGbST/je1npT+JEXTHXwcNZ3JCilWtqasK4VguGkPaJwjI6CYfck/9A04tUUMY0hmX2jlhoa7
8Rkq91aFkBaOEZuAqUA9H5HnGiEVjThzt3cic7DvPBPm25kPRqbQKciY0Y+k7+QSWhbvQbmdzXHS
JrYLfgofCCM8SDN5thlq63K4Tp8w2EeZrT7CnIuNKw+g/qstmaKrDGU/lOi2Mg5rguPw7YIzx0hG
JqzFsKuSTnL5KvyXYg6pBqAzLVolGCmBpHL9NK/Nu7h7crSBAICdfDF71GFJ+jsgG22FasflJEVy
wD3N6CMKdFVsB3WIAj/7OPfTEwu97xjNgW1o7gdskUBzeJ8kecHly4hOe2MONXBbFfiC4xjcJSZ9
qDh1Q9bH7tOuoqE3uv/UpIoWVn4pYJoryz7b9szKdRhUKyhLWmYDMd3fJ5Vxkma3ftZtOULfA/tF
OzikdLC/cVCgwdnFOaNf2+jtBGY/zRm9lAoncmhxUjRymPBOnvYXgGlD7yyP7X5kMyrLw5dbQQmp
3BbEQy5vKoYuo3X/XYgQIz7yuDp/KNHe/vjNRMVO833bOU9KRxhmnx+yWqLc1vN1rIcwNvBGAXdh
ZA6fAwhwNVju1XY63OKg95oeMbEFJAyIprr4aP9nR5XQ9J5xmHbNmRjRpDucSMNlAbHg3K/vdUiB
PHDHnyUecZH3/XtwgKEfUX8VyOM/KRGPB/VUUgVQlrd2DcjEYQ4pXndkbqbDfcqQrsfLrnSNNaSd
t9+GxA8ppP/AC2enQtFgsTVnic1UofsqCGNBwmC+f3p/0Fn3FQ7iICCpRYYhe1JlGhj2009PqHnB
sxdWXpax1unK+fqzvOb1JXYeDPjcF+qUcDhCqLMwR6reWiOhBL9DQj80sje+9EGbiA0RHXJs5PzX
rPOaaTodUetV8G66336iXLCEP2nre/A9wrAzQvylffAFfdl7YyJVYf6XwHuviKQBsGia8UB6ua+/
J1SDAoKZPWbSwY2xRdg1gNe1q+CXmeWEOwB/O0Y1G8UvGeHPWMS914ZG+KBdXhCxS5O5Qnnq1Wfc
Q57We2WEz1tNz30kBDEcBXKgsy7nAxWfvi8azsqM95RC1ZPprU3w7yqb5nOaamVKLArS6EW0+gQt
FdJenj8/9PsmhCywnfGRPMYKGVZLtbcHUEVC70AuHUzQ0NnaT8ZYVf0G8bpgFogKmUMA1mbjg1MX
rwVG2F/N1uY8CBZi5xkOZesTTzX75crhl8QcMgoyfzgdHCTDLRTze/z81WLSlVzBqm4oRbguGLtw
gxniCbW3xpPh26zuAz/jgQGtEj5mpTRWGIEQEs3wXjMfKcF+zocJ4kJx85vhgdgghY0J7E6m6Um+
JDP+inSQE7xg3hrkxkYEWI8XlUeBqWl2NMDscLyQVwwR3ER4fipHxe7Gdh6HakE0AODOZ064o4YP
YgTXhShoGL/uUA5jaIDP1E00W3lYtUK4Enbhpl74nNXS91zmqZWB2zzQFoVqYuG08VTDDG/+YoZp
QJ/5D4JoYXOWbrGVMEsupqpDo4AWRAwM4lmh74xVuUQo+V4PaIsD4Em4N/sPfAIKYOmczyvJyfcR
A7jgu8VnIBUzCmwKYEj3DvnVRNG8poMJn50r39SHTzZ6/fOhYFpkW1RQXCkkocHamfRnBTd+Q/Pu
U2kj/z6AY17wRXnsa2qQb0GYn/s8JLchIwyyoMgW9PJVtKrC4eV1jEAqmepOkQ9BjDqUyoTEhfsu
jfBAj8/0ILik6uZ9Qw5Ej3xiFiOMgCLx2Da4d+H0NMztrx7WQLIPe9T4xrY+y8NDlE9ZJcYNh5r3
uvGgp3/TbSmMZgLWwhhJgiLcMnOsI39iElIhVCT2u7Phmw4He7Wg/FWWoxYRD83Wfpy6HyLYGRC9
dvKpPiZUK0VjJSW3Ll6YPM4IhyJeKjAmjNBiUn5Aspzk6xsGMj3BcRoSOeZRTlVzargvdvtvOIeV
BSoLHsq9w6DUx/CaJlkhyFBkd3zt0cN+tg7vQx86jFXqwn6H2VJm3f5A4nFGqtXgIIzz7rXAXSO3
+hNhtyrHPTqmO02wo/XWG0oTciF4GVANsFycAdvqMDnnj0rgveW2H3gfmhnCiptwxCnNSKdeYmoI
mb0nI82qGc4Nz1Lw0i1pmR5ivt/AGs3u1xExcqaQwQiwnnNH+ssquMrtaris3SELBG6Zw3nvsPoa
BvugWGSSsGNhW4AAUYG8nBylkVxh2OVD7YmulYa+0DPgvTD9tEpGfvg/PHZJ5vO031CfV1FrQ9YB
nAJTRaxLvkbarJHUPwdEd1gY8mOJyh/VpNsZfFxPUmRNpbL4AahZR6QLuzrn+1W7fY/DdqP3UJg+
OP7yCrFqoHv1UkhR48oZHr+iAuVpo0EF/IYyT4AbnaEBCUVa4Jhaq44auwCsxnAbI9ilraBZ+oY0
EdjGwNLy9AVh1cxZLo0zJkfcks6KO2T6DrK+/FxYz6pmQxr4QOCBG17Ms+1dnUutC91/INkKDRbN
9M9wgmCsXEIZ6mF9UMpUaJQh26Og3TFDbzrA6AgsqPyjKqTu7whCORM4+CxDInXW4wVcnA+NeGIb
ETlq7Qq1OwLIKUlagjumLLgqCSHIjnnqs1s7WFOH1ABfUogh76Z3WJy/5JEv6pYNSb1CbaeBOIX0
FKNfiXYHKvNMOeFfXdijm1hdubgSum2xSHvvMQpHhKksvneug+RK2fKGiHCjbxF6RrFHs5Q7gjjj
MN2N6xswNm03bKTsXPI5r5XB7jnDgUuO1h16IKCf26jdPBkS1RZJNpNCNtN0omcztSJasrKGg0CV
AsKXzA9D3+HsxbhqrAWfw7MLsRsb3ScGu7Uf7XKmJC8L2deA+jb/5XCOyPemr95Jz+XdmJPaG3de
nnhF+6cqBy7J12/VhG8ltdLLALvkkjDxOECDNlwakimDjL8Xr9GFkXEhE/TEnJzp6fwFpUNnpbJl
vxAPQbWRI3LXKg5ghNT+JSxWeeAUAC+N28ZhxOOtzxi+PfTT53ynHjtB1hnv0lO9SUSq4Zcm+0IM
BYyMejpQbHmGjrw8gKKDkj5cCe1ACn1wQJu8kEHnuKlPKPZaJCHaPFmhA4eqCi+CtCLCcQHRCq8R
ZnEFwp9Ugyropuwggip/urHT106sWWM5UGJXlDO44zCblpwY/BVLis9ZIajktxFAiTJ7ycHI8Jhc
ELizGYK9gD+5Q1ZLUOQ8kHyF1SGGOzKOR7T3xm9S2d3tky/LyNEzRymt17nkFKcVzKePevKpNsgy
pO6S3EmNZqQFULlWidE759Mh6p2EYakBbL6O6fy7w/pK8eTJwVKD/tNoThfCHbsAFuENfDWWa544
wHXbmlfYC56mmEu1tg6jxZRxC5QiE1N56hVztPEgBHcYID4l92Oh4wZjF7kEC3dG2SJ8V4C/wHky
GxQZlhIufZzPKK3yGa+eR+flL2vqfJ0Yk5lm+TsIYW0j00qmfekAIGl2UXhgWzA9Fh2wA+dCB2ZK
ycF6ACuPpn/Cf7F26qed7Xl/0nJaO9e1G2zzsET7bp5mybq+OwQUJECy3CsWnBTYFxm0NZh39li1
ER9J6HSACnQfdhgFEIYEI68sbBA+IeC/9ovl4XVbLnVnidRxTaEG+B+v0tTmR3S4BvgEwwha4Wz2
/D3qi+7Pnp1m7EifYfWagdOVaJIvvvWliKgOuvSI3gQYRoDD2/EBvSXDFa40hl/Omv1nJq/dH/b9
P4KLFXMCcxss8RvIJu/U/VtTAl0T78owwEEGb4XoCa7AKGb4jEznczvEvVtyxm0Pc6/gMkG0QCIN
iFJ6/KQgFPY8TJd4JL/AJ2zxyX8ye3kwGnPJCkF6PkUkLL6ptVolZ4QCbxnInPseZYpp+KF0m2tE
zlu/VOQh7Lkxec09sz+gx85KBfX3YGQWQrXCMa8B6CezeBC9u3NCABe8ra0XDB0EgKDPtSNBJzgi
8B/eWAGPykSZhhsw/ep2FKYA0AZpFcLYTNCio2KZM23lbqPYHY2EHpxd+YUFyF62hzJyqi8l6t3c
fiefc9NCCADwJfgTSwgndeAM3a1u08bWmVMBoJZh7P/015cY6UuTC7KRSe/Jnor0iXlsDaOhxDLd
1XrcWiIebuvU087Wx16a+SnaZD7yNQv8JVY3U5mplyLnPo5nS93607BppngWDkYjwH4DKhGLpQ0j
1yP0xvOyiYf/Ginx/CT8t2apxZakttArE2d56Ml3x3P+lusgc+HxaG+4LpLBP+C0gd0maLAq1lfJ
5N4JzNQbzv8Ifhw1zmDO0NK8JtbBm96/FnYBDy5rSwbldMrf9Mgcv/dGw4DPy9mRrGumsMSa0iZW
+gAeD1y/rxfjCY79Zs+ZO6GAkP7gt7pjFybdUFjwVztITGgoTK5TQLJTLSFZk3RfYIHugoYALToi
6pPgT7yOR4Rs2G8OLKEiBYBj9P3t55Wjd67sDcF8Mq795w1+F9opxH4Z2HEHfR0LoY9gm1qGNdQX
Er5AustYZSMQyVMRCIrM29G3q7iZ33fcw5PhtmZQaV6AGuPGDGXZjgf4lqOMtqFnIvqxmhH327R8
06phTZS34Cv3oBriGLegHZctu3Qp0uAMJ8vLCvWW3UKdZNUn4uJFW4L6JOMCJ/iAcuP6iYMyBa6/
p+bt6RL/ZOaXXzYI59FMhCPb4x90K4iteyHZ9rXIAhq4p46ON1sHweIFE5r/k3Nfgi1st+YmB+1t
R7NwOLSjmu8MVoHpWGyDfF7efj55V/PJqjogknEwYYMSP8/Wzpy8Zu8z41Xd3jDGPsIkTKec8SSY
uDQmx4H2T9NoQFfmjzAPFY8UrzcsvCb7f15JmOfR0MCBhn+2H5A5LVBv2WJeAnnR5X9YEKpTIunw
3K9n+H2Ti73St+RlkyJOORjtyALQAvXcbxggwQvJcNOhueXtQTr7BhRxGlMfqtjHQntMKDF7hJCc
dzmCehNf/NYTWuJucq4DCiLoCagsnY/5V9l/V/wJ4AO+IM5FQSe8BzglTwqTNf8j3FagVZjQJB9/
2o5srt3YMNPJZ6M577DjWyz7GVmSSzqBnxwyP9OX77QLYlZqQA06VmEI8x+2cYzNpPhdggVPPKFj
Nu/26SRtDA8LJgcOxvaROLobeRVjPVT+okFYo+pB0jnrkIgG4/V95DXFFFn6peFqQ99CPO+u2qyq
ibHmOiYmCT82VFiO5BY8SMGn75h54L7GxwNnw41vmBogyh8iTgcjqAGl+TrRh7b8OWWxSRHNUTo8
4sVLqIZIBBoIrz9QOun42hpetJJJCigCIiPzOU0TEY3A3ho1b7n9YjHErynw8mNZE7p+TNaxn20T
GDPbLFDcTwIUEa8TzPpu92UvtFkw5fAFaW9Z8GZM1sCsYwIe+6Sf2d+/LPi62Vb0Daa2h7JaB40T
zwuYLJDKOw59OAFg0Xhgfv+RxDMYD2YRLLY6XiqL037fovgC1OKQ6FwoMwDlgz9tJZJhOqZSjsHU
ANjPyiekmBvO2BbsNSbJ/OeGZxLhdstuDkBZ4FfhyAUS89MwNtYXbSjjrYlKnpJ1O/bl9dvXMYAF
SMU6IjnrU22mIGykJSVu1CuOQ6g0/QoobIhxmXTR5sjxKf4zAgP4OQ6uYhj8/dznZMsJHlXvyz4d
r9lPZfboAxmUvbH8W2aRGhDbYr+ivGSn7VsAkK/boCkG4mfq59yKq5BKjgPJrmfA7KgQZRYKZxN8
MJaG1Uz20Gr4AmYwissHzNSrmelndgna8MnoKkJSmF+B7EHgdIXnBVP3rZgq/psoioutDsjrtIl2
8lIuSkBmDAXMLZ2Mf19JAceRZPd+OSs8KEG8i993APt8HS9JuPndYGUIIa10j/dlB2cARj5Xn7EC
UErn8ZwKGkt5Plwh5xhuNA/6WgfFUfOKaXVLf5G7L5CLRKCbiP3hbvaisWcdAQShrpJDOYThdKSR
aklFJ2Ik+lXn5C9pbGmczxH3MzFSmOUMGB795IcKtaNEGj0pO9SwEyH9SW8vuPHIWmbVDVXCrMU2
Ai8Hj2GqQbMG7Pf5G1KA0QI3pdtJ+Ig34YfXPfswCBMLB3NKv7W+2KZ83G7kGycJUTxmgBxrfNtT
stc87DbuRBHMviMfxt9j2sDJs/hrCTIgCNRvQB206LIcZkcmIvnYxh8uF1koojvcjtFs8lnm3E/+
g3MOEgQBVwd8XHbFLl2A90z0pUDFn7wjsDs0VoSyTEQkizGAqqhD/0W8p7OM/n1aN+p8e5O4Vc1t
ISYoXutX/nti4DcV+zI2IvnUoIbFICYOwa1U4OgCQhLolvUer5hoDnfZns6DynYYMuSlG9DD98hR
3879+jHYpHaUrnp9e4eUQNwHZuuUItfaSi7fXZYutdyO32H8miXuELJqAOvNAMtRzhGVBgs4xpJF
CjUmCdcstel6uerqdC+f+UKtYaL9oVbSV9xQBV5m3vhHm4A48Hbq1OH1tvVOBZKXLQimyNg4JTir
HuU29lWWPTQ8QCJOMqp/HJys8USctmiTZ9kSp7vIwzuZhNbfaj+AqkVvWmHYZg3wXCj2aT7n/HpO
+FGPKY6NSuxFXwuw5vVTwTvhHgzBTGJfnyujrQymUi3uKDcZ2BghxmQjfSoqN477CROV9prQwfqo
k75Wy695hdebrakTzjheH/SwnOC4r/f19W6qUMkhvuztMkALBByZE7M+chGqPQerulp9xx5EQKNy
S67yyi26iaLuixwiUnKI8dazu7831jRc2DqGEpZELtWRoQa325h+gPHRvgIY2g+0vdrZ5Q+8gCjl
LBHhNdCsh9ANXsLGB/j2bpVPa/wFKpkIHOGvWquoQQs/OeELNOMSfN29FMdQJqI5ywDLCqRQzN9R
O1xwL8JsDV8BxdMnEW7ogIHcbRR75SxjOhoC0fHuW6BB8uRHE6yRs4/HPRrtkefc/14XXgaY6per
8UaF9Q3gumiQVTW/QmAlQiTxXqBJRrb/QfvgUWKoAGGYXK4pb8uPy2wEpIq3FCO0+S5p6RUFdbNK
e+nKza56zQelM1SgRUqrBBlxT6VVZmtDZRZhPSd8v4bYyWbGMouHAbgfNyN4DkgAHygE+gr+2eV7
ASLDE+5arRGJoA8DiZLu9n3LQKHgNG6d1GdihEsVwiI4i5rZqBNpEHQHndqQC4zNAHB2Npa47enD
oCVwIyx5KyF4UhMa4CUmo9kW4cTvWw46ooXfvrR5XXA1PAwrJ53AyfucjWnZW8ALNDVpa3YQKQNA
cthACX6XQ6+Mtiww2pwB0HjA9Jfu5qHuGnyUqA5aTOus6hO8cn+YuHHhGhc6rGHmVceCUT7E8rsF
HcgoF1XDh4sHCZZCqBcoARBVY2CoAEtArbnP8YBgVoZXByfoij+5v+32l9K88tTkL2bO9fLj2rtj
u0xrNrTqCR0VmdDrAQWjbH0ouJuAOYJ8QQoCJAMBCZoicSBXQxNNGs0amJNSeLzY/OPr7XSU76Dd
jX87rCNH9k+6izlBAPsgGaYMBNz2vWN08SLnDUpdFlnSMHwpVtPYjzyonzOm4M+X3cy7ePdwo2yd
diHjDUVBygK5SDmNlsPD6Pe9YsajIygE0Jm9pAkoC7/j5Eg7Bx+JQvMfuK4UtqTw8NEON19IOxbI
GsMc8/E39JHZzlgWVnRRAxowzFtsOCbw/5APYOv1CgaCHiiZ5SajUVKpGhkuOeeesnrZY/QZzzXk
qeWRg+n2vHVHZk3x+jmfYR8JK8yF/y8tTi54QwRVq9Kdnk+Up9f40baeGD9GwHjfITl7wqSArk8k
PaErP3SWt7ymRGqL1PI7ZD1GTBvyVkEogNWgMaJ6DLtNt1WFvAi8C8QtorYwPP0PDef07cDLX0AO
h0bXCrOClq5Ank9m9ixArBO4BCf0IURAUB2hBmIsDSLBbxqvWnV0dIldzRP/rEB7g/cIeRqKCHQI
ByHoOoJavOVJyk6/J0+LAwz0/tKsF0FzFQppqIlbYVXdzj+Ll/sWwp75ufJSjn2IBw7m/ZPHJuVf
rixHE/RytETdM4aQ5CWrDEYTlNjgxX/+EaBJcXgw98P2MvCWplWY0yl4muIduAjD7Ff9E3woeG7W
Y/FYSEUYbJOrgZRgXrlPxMhBv6h+tC3sJ/kyggt/twqf/JieGedFR4fAO5foBOZ1CM/uEyqr9k/b
dDTVMLxt2B0wY+976ZRP0eSNzAHqwjq8XvEoWq89ev6AH2VMEffNioMOs5dtkF9FxDrmohzVqBy9
8YCOhqX7ApiF0vUkudSGvTX+JaZCSPBg1gG/8pppHh8LxXDXVzI4HtjeYKIEUuldU82OZ3B215C7
7Jhh6HTL0+vM60BwuP4KHLuta3FQmWzwiD1gOCvfgabjhkuWOEov4VvQe4MhKz311lgWakvDXj93
xIO+kdTCFwvW3uNcwDcrzuultvUOXQiQhAHCyPxxKluWXIHDYXu4nKtYpeOG+DedYiCYTpsqfBve
E+8AVLVkKQXs6T1n8Z6afkgh7oqIytEG/yLhncjhdThEvoJ+TFDqHwGLVYhPdC6mmduszlD7MpF/
AtJrttetPgGDgc99Rzrqs6FbwxH815GlMkCyOQdotQZU1UzaBMdVcE414bP2XAundMzHxPSRLT2T
c/dan1Omk3bUhetc2HoW2JHa9fkzkTTWT2I4sOGGthZftwMkpSx3KECflA8CL6e3l959MfOlywXt
IpmFQmAr+skAsdtUCYer5dvOGHqK76xrPnskuKagnJBoLW2DEYV7vQtwFNYe7ADMV2W7wkkWCdns
CpGTnzNbB8EAVA6XPzGmYmeeGYYyqPRhcX8mMJlZrDC1hGmlxs55/EfSeW0pikVh+IlcC5V4C4co
YI43LkOVYEIx+/T97eqZ6Z6ZrioVOGefHf6AOu1hPECS6OoZDB5QE/PWEsMsusA/7QHxjzyAVly3
B3MPKAzsQ67n2mcWNOkuWsi2CJH8esZYb7FMODPBBTPV+7oMCa/gXgnMlOaRAK9j0ZwfPTRREQPe
iaTEcCa2TKNBY3CCUiqtadDZP/YraXjS2DS8gZG/zt7PwGJ1Q7N+efBPd2P7nP4APud0WqOSFNIE
24MRCq7tsHXtnHwko+G4CH79bfNbHJs9yH4/l+ji47se/YSWl5rIUSQJ+TWuLrlvd/XZ28fHdSJS
9ukDnmmhUnqV4U2xODet0Xtg+XoZtuYoZ9HnYUKAma5EsqZao1zNvFykweIfggSCUDtfmrPN6c51
wb72QMFuNHiPJIBfzGns3s/A3NLTo0IjQL0xo/J5ioPDArUf7j+4a+njud1Lbz0ajdyBe1Wi4JUy
sCRT0iiTLf++czfclz0Pn8fEj1chESUGObvEcL5n9NP5lVexezTlleVv/FPq9gwa4FUI0viAZjHo
yMa6pGlBYhOykc/rO5MWjyhmdTfh9Ul0WM4lkvbp069xc3j5PDHaPwhJLRaPwVkZjGVR7b0V7BEG
88dgDwHeJxuG3OzFcTkOQznYE7r/poJdyW9ZOLUsz7zS5F4GvTKs+ORNet0UpKgpffIuzHeEep2w
JJihBf+n5ZGhMc3BgeyxlyFbd/XiYjio1w3SFh7Fk+4wy7nVDHb9x4tO+TuiU06AfjKYoZd2wyZc
ncDrfKIdIPwOOQZPEjRRx1ldFWGnNYOfACjTWyG0089hfv+p3UzhjzFxsHMExR+MOOhhl8cAIG2R
N8mwUfqZpFM67QCmseD5mz2QlYzIwlsNNw55CO2QpD6+SjduKb9BiW4wxIrn89xYrdoeZohaZvN0
by4lCAmondiQgU4M9BoOWdwOrLBnbV6oCXP1EOIdWCYggoC2E7OcWZVnl/n6tlhTTfCImjZHr71q
p8CVPfBCwPTdLhLTIMS4R2DXbXWxIzByDJEvXg0UOiQ9KfGOvMS8FSjGEh+I143mAUgxWJsGfQZC
oX6YAmS5IYSpkbvgKgX+HBCUywiOKdNZp/dWVSlTqWrcAOiFENenif54ChUBRDRZMZDcvqmWqTYn
QglXoPjLQH44jygTD9mDYTbnSnEYGbCVCvUsSXYGjj8IH5icnkKTM947Wuqmjr8PnUbApc8iAkRJ
FHe/+3gKjeamjBCbnqnWVJYNYhnB9FswB6qnptS1KGm7WApyJKUp1OR52/tOkO1rowyUfJMytcZo
s04ec0jCZXbKBEYMApjBy5SCg3E4cl9yxfsuOQ6jVdwt2662JH5DoqPg3HMek1o0GdacOw9qXqXN
G95RliXzTGcEjQp6u5B3vGqBD8DONYA9yr+v2Qg5GMWQNuwWtIpF7BtkyYHHRHMke7aUAddaLc7b
Fuxg+4e3HJMWxgGlBtn+z4BZLVUpSdfffR3ihCYSQ0SphyUbmMKXQNRpd4A6i2Bn03U6sIovhMt4
9OCEBx4NJdK/7QIGlDbU31fOkSRzpfeU0UHtqAGhjJAGQIcJDfEfubMtICFFegaKBicd5g7ofALI
dA99Dku/mBkRsfFA7HPmB9v/O31HkAT7SEuSOXPwitTxkVktg7rBmYa4Zw3KTCZ4u74QkRr5Xfqn
7/DnZ5cU6gq/iINaNgG17U0PWlqf/SCkWBnQgQ6/DRi1fMbwKjq3MbltiIIera3Rd/RN4dNDwRRS
9kmnxXM7db7ULZBlK7pqPpUvNeSCsMPSX+Z6wmAYx2zaQiGFZ2ae1PoQcTwiJsuvq8fQipYFgYn5
DzvGVn/ZxgM2otLxbhrc0xoNeBTR1a7ToqfMMQR52DUiKAMMD/lhnbAPodONBaWumhG6Jt0DvH6P
zgzqsdztAOWQ5e9ajNi573uGmpi03TtMmeU5QHAlBziwnGw0Bx/cvJbBRttPTRDV3FBb1MVHozUK
vDUzsgK/1ipAOBthtyM0irz3c++uLdgMOcutbolYMQdyW/cevwi1A5Tz9+i3yCyFVt2fcghjAgi9
0rrtHpGRmmD08/tFLlkUfW8+9JpZtWLyghez+xqQd3jwxEY7KKKcBjyMpIwky0KohW72HvdnWdnw
vheI/q4k+3oH8mdjetuY36TXSYOQt9B4NcpbEGVkYWRzmFrmdQpBmxgFtIqhX2jQqQMeAoglp5wm
PpGPYGeEKIg0lmNUzsmzwr0o9EdFUEJtOEkyhUQck/xdwpnDJxwXAccIhbJUDEtVBF8+dxEsYxBr
DBL4waL75FTpsoU54g4LvoY8hGRdEBdc8oD98Ep9+Z4WQTVezomK9FWH36gZUXSQjXeOw333FIrY
F7mXzyweDtY1e3LqNdHDccuBXBzulAO+BRsBlk9uzuVzNOXEcxiNxgNKlFcQOuyTJekmyIYrSdWm
x6l0Y/upV7AMruoHMZjB7qeNFe78Hl06u1DOueNamz+pi1gnPdjRf77oeqyTmHxzfM8C+G0kmT1t
SHJICjt2BtwJRc/L8ioGOKTgfsmmBXfjPwX9c0Ilhdt1QKX1RI0v4eaEbdQukWkHMveB8OikBNXn
WHSs66nUBkTth8Ux0j2qvxIwQsnK9E7+iz17QoOfUZKdtUJhsX+D9kxAP8AaFccSN4ev829yShGr
lofkrrM2zZEVa5AG+osUlDxsoaJxklxwwxqbTKK2NEpl4PW3kEMuBFDijepTIhRgaQocKWx+GCTp
6nzxj9NdWEfnKVXS4LPdxZtlwJduisRbWZwutwCCndo8kZg/pc3QHiLyNn0zZa/9V6Bt7O6JnsuK
Myh4+p9ZTVqAxLC5KWA1IaQKtt5F4m0uYr9wGa1sSnrlmSjbI7OYyn83E5JmCIx3H9DEN0ET7ji5
+0VeolkHbwdXYmpVNnG4yuF4waRUHwd0A0cer4N6iLt8gFzxZUHU0Ja8h6qWSO6xOrTNl1f88C3z
JXM8jWrHph+EQWaOM1U7b4Lru3ctgg6oW3hHdOc14LyTFzFT88yEje90DwyNnmk54N/9Rrf1W6e3
iWw+Z8h85hiD1x5dUtDe1gx4qlePhEFIJUXHHLRZJpy9l4eiNw+1wNsO9CiUQxunnvwIqoqjEa+p
xpDZbrDs12m5am8YNZDidB++1HdP3Kx2OdIOXexE6Ogjm3CblANm9Ks3q+SZfjnCyGUJl/5yzvHl
mV6XJgvjymeAOkhKGasmr4SOP1M2g/GZNWTg7G4ZAF/Gv/0OnRp0SCmIEN6FHRgh0vJCMFP85vSQ
rzXcDIeibPDDvcicxU6yerYJHpN4XopxyB14rWg0M48DYM7Co0XmAd+TbK1LhIR0wvyqGWuDi/Sz
O41AZlQT8O/5pIOPNOPcw1D0MkdwKFAwHTd6aAPR4/vZg54bP6bHzIC7N20+/aW/D9ErCc3BPrS2
zBWE811FuFUxLdf7zlD0P0z6edxkELaTS7wQ9en9yGEvdV+IInFiWu4ELb09n7gDQ43wKtNLRpz9
K1gYRqR/2wZZsi5Tb8AObxWQ9iOs/kCroDkvQj1HpZzn2mZG5wC1ZTzcjvWc0rrTjk2/nNr4MXhb
oPADMcw5KPQ3cZ5ROE0BonJ5pQnaEj3knagtw31qj29Jm6kIb8cZved7q6ntI82vaLx17sCDZy3i
5baVf6Al+TfGtMyEegUgRyZDdP6Yr/0WmMgxeIuBgI+HQiw6hvzy9pkR36LW4LznAzRjQ1WdbZEx
OzK2jVQftHs3RivMYCf9k6rUiZ9zFG+ByFJvT/OCKQWfeLt99wAjkHJgVXSAOMT0leBJNfuSofcZ
zxKviVrH08cWaLhFc4wtL8gCM6/WRWiN2jENm8geH2ePRF9c/VtiUtcAJ+liAoGuJ4EDRruxOZCD
LNk1kubT+WMuaydk8XgunIPntkkEa6NEdu5aHSvSfZFjv3NEArgOoPSvX8jS3od3MnXqJJKgXjMF
Zp6LVtEZBSX59pKWaz2UFts1t3/BYXIEUScs52WCyr/IPKGQJHr837QaNGbLcN/TE+j9ALj40Rzd
Ima8HK9GYASUaiRAwE04yng3RYNToR/tVwkDdTYhsQH9pCYIeUClSNx82aKEe2B4pKPJMh5xPX2j
QwIsr9Du0Bwp+2Qu3MgR+xnrWlT8hc4I0jmE0IRyDi2FNRVsWAzlayD9OIzJQ305/DxsOJxcONV1
1Or9SK+Lg0lEiN+kW+RaVz4T74sgd/yXCXeUnui0Y2kYZcLQXAvAYEE8QsaZzgZ0Z1ibyTFuJR9g
E+ZCDpNLqrMj+Jsz68hM++XTnZQ6WvfWawpEbLZIThLZUiOKBrJwm7xNDHWKoY35dLMzOtIkYUoV
lHxRohXJIONayqjsOpYPTFZJIjCosgHtkE0PTSbU5RV+BxxBT69XR1jHUEH/2HRVdNSuOG0R3b8i
vkxSwslM92fMiSt1ASlmyclMGwTUfgREV+4GUMLpeXoIT6Gt6rXjL9NLtMu4g7Yy1e1JCoJS0jMq
SVUAELpmrM+p1ez4PK3XdDbIYQr1XZMikSZ9/9BpVUiRwwXw65ad+ghjJsfgESKAh/KPCbziEsgg
+kIQQv6ce80I1F1/g2eA2sAM7T42VoMlQPuj9CnheXL01PwddQhAuHVXGk1vUnk7wfroq9oBkhMR
QjEx3Sd60If8nsK2nwCQ4Kg4xjQqSCnprD98TDDvwXbrqN9fxlXQDsvukSnsC9QFpySDfcicTqyK
8BbVNHWJz01gAqC+oouDWE17eOP1/kAXsyLetz06EUVcoQKDshPel1of2sg9cKJts4eQy7ZNW4sK
joxEqmcSXulMdgEwMGCOtRDXXmoOJX9+ht6L7Ib34rvegR7eWVMA54M2GTEaMStK/78AUI9oo3do
lPtgEXukQ5NliAh8bmJrZSbHkSy0dcM9jwRZoU6DJ0LVEupF/UjL2qkTMIJmiTxJ13BAQKY05K7S
GOqU44HwsiueJsRs+uRSXlxRct4SnjPkUy1R3yP58tAy4AT9eNk9BeWBPA+NV7hLW1AJ2AvgGOnS
Y234LBeyQZYdhdKawQj4Iy5pGXIWOwEYSLlYo3vzbSIfIxbXTOQ9iH6gQ1LcxQxOEwFaYXIJbCsS
BVtjKMrrVXRnoSwxf0jp9T4DtFeIw9oHfIz4hLwDYLlevQGil3+3pi/6PQzhegKcwBdtbMUMAP+g
F4Ri+Aj+Z+DQiv5bJe8A7DIPGhkPb8epLIcr+RGXE5kLlufvcybkBfA7eAqLmhQDnBWxicXf8Ef0
YAmqbSR9moGekJERROTaBPtAfP8Db3BA8Ji/syZ2bQnqXMcYz5Mb6A9ss1AwexP4uU3BRMKJfBYu
3qPVznqxSInEQJFcCnO8d4o4JuVNAjUb+KIM+egpH5kTUD1yZANCox6HbBLDC8AQY88mA8vIJyJc
b40UGF6EyqK/PnFwQIdNjCndAZusXgoeoYHDYKJmMgJKV2bfBMX/nwxEB7xfEriMWTkwFNGFonaS
CUEkJZKMk0irO/Kqn+xKq4OqlYY5xuzqGUkMQcgGZD7rS9YacYpVVmE0JbMp/k865Q96xXvC2D44
LQTbyqKVl0HjAJPykuVDo1WuXS54LcqOhASqJvxEnlOyNv6DmQVBd0ED5QUYyiSXldxQFHP5+b1A
Jdv0t4ViL6cgWpPuGqAUUjhvHmqb9kfZaRL20Zv74jTDLv7DukmckimBNB/kwT5BLJEVh/sRIDEX
mzdiFfE9jIPFBIVivgI8zsTz1OKbebry83/13Tu+5cQuuXccMEfMJbmPR2gdM/D4gI3+9pHs/8eq
Hax1D7Mr0MikuFBr4oa7HnVv2WjtiDXZCx48vjekPjSqkTRzuvt4tm6r5eSRw/bjsxJvcCyAwebZ
7Nw7W8r2+lDDOxbAPrYhUDGaWww5ZIUUcTl5B8f4jfKWRGE5y44UsMsetS3THhRMuIOQ6DWfIsoz
Ujnu+IM2FbdAkWBOE8CewSdZYhkwaw5N5oYGHpAx14RBg9gyo5QCiAoaXDmQSQtFgJYgt699GL3s
aOLRiUj3o32P4ePfbraY63yo6xxu/svH749qYzIR3VH+3hCGUD+7p3tDgGf0sVEraaZNtaPV5N2H
r/FZFTPHRtOfxgvHMf5b87JTgtAgXcvZLczps4qTn13A6bS2iOneOeCvNYNZOao0XxB1rV+50HbU
xZLozWOXmoCMjCcJpgqWC8MrhKdMGSE9Bp9L7wAmnmt9Teqnt3irb6HuFyrGZaa1kmZAll0iLrt+
+WfDXyB5b4I4jxfwlObfFFqab0+O88v81u/iaq06vKdovzGNogIh3BH28apxZpwDm2Krs9aBp/At
rPHJuce7qQsvwnHcIiVzZmBjwBGSB8JGeqaMan8pz1qe/dsOOGOooGZbERWUvrIo8zU2lyfHjgD+
6JKRe774VYw+Hkl6Xsd1fImblBeJDeGMBw5H62/52on52wzOjG8GFi8z4UUqobmwnb7sPlhYAW00
HajKgDU7AW9/T+9pY2PMzKQcyGBcgy7IHwOBQENQFlSbrPKQo6YBYs0BjSkgQsIWVKC3Ih+bNCkg
kzVlGjmTzzyIQTJNNWQdSg6mZvDxSc/gJBMduLXXXLbTMqRIZB3J+zXkQCOy7PrBAZOJZkoPmIDX
VBDse3SlivkzPcmiWvblo95WFrDyVaNrhndAkqQayOJdMGwUnDF3mQOZuSwdBJdn3uCUBWVHXjJi
og1z89eBPokmCZdTcFJIfUqjEho6olXucVt2rM6a6R3HbpBJbkkrcwEe5NgzcRf/b067IImMswx3
7G3Ho98wzxHBLlzVz9ozxHLXaLQRPw5uh5oYgfIZgGBRQHZnKuokCeZutBh2cTrXA9vdeT7NCC9S
irF+FK0+uAyufJAaHpOxAYkWIYYxFZQGBq4J9gT5NU7GEcUYzqZ9Rt+JWCNr1H6gewXDcq1+lpl0
BrA3qw9pe4d1aQ7BlCjxnQIAv56SNsk37RO7U2GPOtdXRdE5k/eegt0uYChxvEeaFjUNHxRAAUe2
CtmMD1PgoJQ8SKnySN6NjLX7mpxySLd5lxydVPUO/aIVbwYB53eHtItmLrX9RbXRJaRev4rJpBJY
KiTm2WNi7MIL8tBsElrqy+4ybHQPg0ORne8+lbI1O7CLC8UqBKkkE03yfBY9b0sLvsKnoJ1A9Cuo
63m4c0A/4ZqDcmoy1YXHOr0MX1nBDBIdRFoZTPxBqlEiiefT4plyHpFQaqGg4C9sFWl6fDwyiqHk
ghZHtdMkoBsbes7xkrfmkOEbJCYCS/Gk0BDQp3womqhm/2F7rPAKHVsQvbh7H0egSanPpVlIElF1
zT7fV5LLwOkftiRDbYVPsEUP92vF8tIZwt/LBfnHbsIZ5YBqfaFnaPebUPaRtAMZB2ixz84l4iUw
TJFPbobH4wLa4OkQF1ubyrydFlsQYPwIm4UJEiOLp6JhSQ92sWDjcpZYsEFml9ESD04tOpySFmwc
T2Plz9sgGy/x4R19ch42kw/QcAN2yuJ0Zpcy/xIl+93tLx4Vo/cGltv1F9Co2f9CqKSBY7iIXn55
9qcJNwAFZyjiwx39Jq49thcQLgUwjOcFwjd2SN7eCgGYWkMI4Dvk0u8ba3hMd5NaUc41k+cn/9/N
WmbwDW4ght8btCtFzvQSn1AwBUT+I6MggfZIa1f0Wivva5A8lwn940N2GoNMKn/4rUWfAdR2RBVG
xP8h73nCG2fu6S63sGxNeHnUZ2hCT+upTYHalvmKlG33KVpkLTKU+Zt598+X+Pbs1FMGJIexQTYx
1pkx29squ0e7n2UPWWWGQOjokMaVDHTxuvnLCfG1E8Z32R/Yikl4EVwguYzxLAX3UI3v06tQ1mBN
P0nb3mtQAvi++pCuSNQw9vwrIaVPTrVQBE35mrReg0BlnQ6GC7R0yIR6NNDVhCJB0D/sGPr0e2yB
QdC8p1TlpC2Ik3Toirsb528KRoLZfWrulbZrjD4S7WLwB7Vg9eFgRoCRl7toeWYWfKCqNVpjslyA
MaSGeu895YVvY/HDvHca+Ru/1IRuRdbIJRmkoH2SDktNv+s/17D4lkye3xFKGjwtVBtFpsioIvAY
1/Gy16qouqs+gvLjtqCCANEBVfxiPQsuEYL2DwDJg7dkwsNAa/QaADSF4lz139BpaJBcE0BWN2QG
LgEjGKnXm3XIMK9CyoA0rxXg4wcbithAyULdsoBTrRcRKJ4WNZjhHZio8qgHy6//GjBzuSNYdu4Z
bBU0mSkyzH57U4BF7UOiPeGkysLm5ACnFdnzNrkkHbdBe3F69HdWvGOCzHw02q+hUXatRdFABwsu
PVAmh773TGsr6xo8IAwefWT32m//dY2B0jmIZbllDLABoa2aCAf3jX6kFiLceG8miOrdMfGm8Jth
+vvNgOi8RZrPKONbE3UNcTC90We9e+2Ld53dy/hCs4TuDcKXDMeCi7+f7mv3UrtvLbHG1QV7S4Cg
UQPi9A3Jpjo4tWhfnw8Jb1ajdcFDufTbIUN1BFoY5baOUDm9FnXGMUBvfVf4V/xFWsjjrZbdBydw
ETWbHrOfXd6oY9rTTzWb8BetKqI9dVU1gUNenlRdALQ85FJuS/9Zz1p96TZOJOPZkyp8/5JXAqDJ
n6P2K8OEO6UkiEbfGR6aEKnAuEtQfiqTBA4aNpXQzdf791m7i+9dV4MTZqU03MHWOS5gcKwBdurw
W89oE7w3b4ezK6hnaPG+6A+1QypauH/gYgtvNtl7ExOwFeUrvcpqcoY0XI3ga+/rCJl+qkdC9/GT
80qPb2w9aMR+khsY2OR18nX4RnzbJeOdayQGzgBa/fsMkRiHgcRf7LvMAKVfedxO0gCPyR2BhrRP
+AAtBC9PHezOdx9QbMIox3INHj2Ydz27i5AEANlP/wHhvkshfNgPNc1r0juXVkqRQpFVQPON7V/n
9dFx4p3SsALB4XT2it8huguhg9YCcwsk3djy7vmkDHrgaRXDLcRULi46jRBjkefkePaXmy8Ah9AM
OGjVo7vsVHN06zT3nTV5HKGFcJxX94/9c1KHOPr0GrFIOhRJZbv6+tCFch02RnvbB24oJkAfOs1Q
KZB6Y+qiueN3mBRuHZ7DRq+/9Cqf9RU6ZmR1W6g/eBRf0m7e0xHaZ/0H0HqaQ1CohqwekPd0kj0w
rKudx6wzwEMLL7+goaT1/qX1Dfvkr9Dac6i+tNhA5JUe8Wpnq8/knpbIUfNeHMlCiijiVh/3EbCz
X4cS5rAylgn/k8lJDvxXXcJ2LX660/PE+cZ3cNWgit02Nlk8kF8jfKlqpH+CY/5ReiAGAPoGfCq7
sZ2+mP2B7wv10cXfhecIgKj0dU5ZY+8ZTQp9C26IRVXzCBFhAznLKJIGo2f48AbcimE83lU+6HPf
dAVs94blWSHhUGBCOj/ASFnUPxUCGohjBdUr2OFvYUFI9E6v4NwK9oY6toSCcLniBYHwh7/MrZd7
JBwulXkNDRKO9XJwBXarGrGpdw2kKSr1W4LS5aYfszPaLT3rjXFZdPzR7KAcahH0Hhl48MVWcIY3
s0OKqr/PzqEFzO3u9ks7aEWsz094u/qvDvKNVwh5CwcWMsrGMCocGjkfWKm0LXcogdGu+Nn/oI1i
Lr0znip7mn/VM0CHTP57p25TFHxjBiq9G41BSuVj2AZ9yv1TmHB+Da99VxdMmquksb2u31VgWP5e
R+EG+ZpH57pucMjDtJM/hlF4m+q3zhnNE8BBYRWc+3rnnnEgZo8hmjtaWkRQRjXazJ6RNPpHQPIw
JApvVyttc0QloXvA9jRAwYChING2kbXDNxM9MaX4/kLUILZYqtayD7bVMdodgF+Iqgz2AEoBnGzA
BaKtdacnT9qs40p1m1GExHr3PIGLHQKciD2euBG2k+Xw6xX5XAaKT7+RXe7pcfL0j3kraIS3UaVs
2z3AlWTyM0RbOmDFR7dey/3VOifVfrs1nentMAJLAwc2XkVeZPuRl/w5TOt6CnKc2U+yEv06M6gh
3hMdkqN/UrctcjduzliTueiXn0bzZ985Ncaa7tlUPta2sILD/DayCCypR2KNufjXdw4xfHf9iTN7
YCCZfvfP6Cu0wqLZPToeP3soATuSiaCqp94T4xbsthrZwabJSLPwG7Vrb9D3iedfCy2r7LML8duo
wNBOljMjKXu4l2uFvyM1xCV8H30ne6ZO/idtJLe4AHmR3Gmr+sjDu9d4jMitr6k9On2qjSLboAnD
OR9SqEmSxISOfnBbpO5q6MhoSRKS0FRDMxvX3XM4PAQ45NGE/qGrSQCa3F/QxGqIrDL9epKmgNTO
4d2wtACnADsW+D8pUluQj9LaR4DYHRy8jelCAK/18GdACkTa9nR7YZ5HRLuj95vk058BJSbj/x+m
LZS5nboBZMijMceggd4flEsgVSDFD5ne09Xm7K70ANM4qkh0pzuYAmIr/lIhTbowzM95XWav0fge
Eg4g3Fk9iBQR2+zVQWAav+MYdDqjL8Ik7LiwDA5qyMUmY3namouKW1hhA4+4365LCEjylGIzjNdA
ZWj28ZFo5fk1wImZkASZBUR4QNQhGSBADERQJa2TbrY4kWx6vTR3ksvgMEcaDhWTOQKKN7QWiF5s
wiVAmS6OuhbPDqlSVJYHr9F+UET7AYItRENI5mQ/pqvj94YLCVM1l+G9mo+JsbkY21sI14Rs1csl
P/QsG+Ff76Z7yInNL3mznVgw3ts+R2d8Huxu6tCrdp1yXo20/YCbpJ28B/+Mci3NdURTXykSI5OV
plgmkJZOXhtRK1pfCcSTmE1dq8PI6YP4Dm8pyMDQBKRGE0FpM0b2gNbwmKRcPwM/fKjc30c5kE4j
FIOsuU0kscJPoQyog7lxQtbMKxjhzRohHn3l9qM4jQk1cuaec6RuXT5D6ZW9BglAmqcAE+dvlFvv
FMH4dv19+555jTKSHVZlAd+9Oo1uqfF7gnJDnvZLNmZvnPA6amGMZ3E4WRd6Bbst5KWJGVzEOie+
xgjz/YrQ7/yl5ob3SnfzU6+FQMAbLK0LfK5FNagu+W1UD6AYnnM90NQBtlRP424VEQLvBo9NXuuT
km76t63EzmuviB4gIS/ud3Ub8f0lG3GlpVqKxD00MoCpE2eyBIvnt9JPbIxNm16GASA8LMim3WRH
fvL2tJeszSjCByNrBlmmVISUAfwJtAyjj1tnw3tGO081J5oaG293JdcCuKfD9a90fZIfGUUftLy6
+/mKnowPEMR0rXAfnZlJHKJ6dXXi2ym4HOO7LevJWoGnKkKYYYUrLPFh4nl+o5/7Tb8+xlCeomTI
LEr1O1ZKjmp0Z7RxZQxsDaU3FGSg+GgE00KeZZMIZuAlhNPINSgmJY2Acyva7j1G7Gy/JM9fyif/
iTjTWXi+l5yChC149D2289dLEmcOJqUVeTmelg0TSMnRnZOh+YmXnL1+1PkMItbW1ysPcAijtIzT
fF5E+REYS5VOe80+IhN3f0ruQubLlaOuAyAWhKXukFUIrh/N+XHP8R6G12tMNtMmfpliwbhnp9Z9
/T0EGwO8P/98eMQgfh+ILd/fY/MW32mynNXq0HYT3fCPrGSd58pFtQ/u8D3+EEHB1Phefh3NKyec
65WbNyd5jhXnhVWLUBaSLN6VMUlULnEgsCMHp1yUMJARTBPZsIZBDpWPW09v/8T67LGtAHRiixGB
iXmXiHywhmkLfb3V5c2ClWWYYKHecj/wXfGD9Y4oHJfP4bFOv4LnAzupONoPZfjQhkUrSvZHAHcJ
UWiIMd7TK05ubvziExqXvSaLvizZbgV5oipBagHJVeYtoiTnSOPmUS40AlaoJAPoVTFl+b1SZNCv
VRgpN8pp7f95WbI4QmQZgN+6qQnEieFmjIm2QI5QTaEG67OmTj0zMIMdb9r02RFcJrwxdQ+Hn462
phKI+mOiAoBZAEZO+GEhpBsOFIs5ejMvwVvBq/GsXBJGy/sCpH3NeICxFtQTZtIgkpo0u/xVtX2M
qh5aBwMRFMG5eQw/PKZUY7ef4htMiM1+pQVVfIrFvOoaP9KPuo2+vs2mdyafGHnSwWl06C2R4yQE
4igYFVGLDXiMKvVnyam5Q5TLWPhGz+ktgZo4io1aquE+pDfJwyVVn3Bwk3Qk++QInMNcH4IquHbN
DoIWculkup1XBI0Yxw02yjureba1R6YZPft7cnxEG6BBQ9cEkeO8EGj4wPFmjzXU8Mi5/HCTJDfd
KeEnfSeGX/sET44AIl1yXr39JlGOA5+XhP/o83tUDYnJXoO6gp4ZlRL0cs7l/q77EQXfB2chXRGc
J45+i6B/zxNAyy+1QhYPMQmSJ45Svo8q56cRIwdB9YPvJNnrnn7nK+n02TSSEz5SCDXApAGpe614
Gk53vbd/S02QaQ9gbM7i4jdI/qjlPeTIeKfv7zX+qP1gTuo1ek7qlQNbZ9nVAqReY9vlXtZc92Xc
iuCEUwbJ3YM+GIj4BXJ7MMU5/MnvgMi6fYHMlPxNly84JpjO+gRcHuA5X84uhPUX4wDujRUe4suJ
RPOlqBgIS5qqOY5QheD7j1EDi8lG2P4VWB1794uxo5L6SwgaiOAhSDKiNJkT2agZyYe/cKzevpEc
cxq6rEGH5JJ8rCNZJ7KinhiNvFhXIHMIDINVKzjcOH2tRAvmU9pnG5rpSf9FOTthHZGUKKcnz7+F
SnF0wMYRMNNcQ8CKG4408fg8ftEBM2mxhq/Oh0t99MgNsCCYmm6JZyZo/5TtJ/I8ouFz8tZNoeGD
I/Vwty89I+Mbkakd2e6K+3qYHZNLvwruXj2Qdd4SGR0RFGDOED5Jh7a3nrEC6xvokZSwJIyX7M4x
NsbNJKzDY8Iu85Yc8nfYRL37xEgOd/9re8iirz5BO6wl9vMcSbiTJNGj4RUmF/FoueTnMPAlJ4/0
zvD309n3L17yiUkMqChNmx3q7EAPtoLVsy+17xnuQoH8gyK2P0Aq3VMTr9zgAN06eCh7ODUoCD0T
nqQbPhQlBwvxlj5mF/9KBZ+dGE+DonQgCZOdgvkXMOmgjg5ec/E5rjZ7srR74fFxG9+IoreAbsET
pqaarFbPXBfllP3bRSeaSi1ytpPmKzH9q8C+jtASHx0enzYd6rDWXXxy2SzZTr3xvqpY+ukJoxe3
1YWFwx7RApZjDtt8DDPvFiTWROjpqyWL5sPGH/Ydw6N6PevuUF8PX11kuffuGClhtzk+KMjtyTPM
SS1X+Q4gLE8/P/tJn/pT4kQiTZAxG76FIEV58KIEK1wuo/nrAHkEvcMojBKK9d6nKVEpP7nSEcE4
mPPS7NDrYmfATvio5Sx5DtgX9x9y7G4/2akI4QCLWBeZ0ZhMhOBuB2MiE9ou+hpyYwDcL8K6Nvee
OZIT+DgxCSG1eaE9yXRhNmllkxruUo8W1Lt7PqN4AwLiAfEZO4QSlLR3q95uuT5fFyd4MwPwHlew
GN83jGrYMT0QbmUQVV0oldIJwBzh9xcV9MnpA3ICqO0DCou3uySIcUgFI5WMZfqG6e8eiJo8iXq3
RMxO+PMGGaz3wIUY0I1YQe0Irvf36MPe8nAEjiYXkb3XPtEzsN/d2S4vgS+el8DPi54C3oNvzLea
g/kgsNJkOvlvawxNG6mJa98a3h138rVC0CKwNj602FAPdWsghy/3CRYbpWxGXzoWQ7TYKkIWTQJ6
o7avdaTNBI36gXC0TuTtHlr+79UmmN9oSiX+nPRmVyjk8/N5nTOC+2BES/eKGMImAn64RdB4a/vA
ORsqiiiQwuGQd9vqAyzNHe/+olsky9UCWRVEckrk5AT5uArGQ8Qf5g3OsPPi4v2+ojviW16714zv
c3R56K3+GbFeIwpLpG5Rzmepvu4icv48uBGCRL90PrbSUWy9fdyc7q7Ti7TOEOE0iulbnA85O+kK
Bf2OPE4ahKbSFtvWAGNyvz2HINN7uB1pjV0enqCvLSGgsGoaWho19u7vbysCulksLuOPS+ON9DUb
Ctj69XRXSSSnlDNnPVhsTzQPgPfs0cBD2/jEuF6hrLx9NH1syHn+oEJF42J4zob6FJ9wA5UCmsIc
wW3TS+TQyG2kaNXquyKr2L/VvEkaqj/dpDkeautz+MsmHO5d3LuRWibP8dmR7ISE9GtMK4TB5SWB
5+CPv4skv50krv1j6by6VcWaNfyLGENFEW8lZzAgeuMwLHNERfHX91PuPv2d7h67VxCYzFn1pvJp
bHzd5bM/t0CE4DKAg7zhSuo+OKeddc9jXCZQYP+CkIirIEx5y/RNq83Zlu0ySs7+RvE268+Unr4P
MPrOaqSna3Jd3tjg+xtmH86a7f5vftUGIEyZZpfsaC6eBt0U+AKbmU7R9ETubcS+4XIZkJYKGTWZ
1rTWaprlOdGojBfemiQjHXFpweSvCXW/WesMUNpnxl2ed7CcQH1VXY83OzsY58mByBJAN49wltqU
9QVcQBcA4k6rPQ2ukwz8C9zAyMlkQvG8wzjNP+/UeVZnvb94vO3Mfj447z6ZHCzgHSqR7ECizOOP
9EQMG0Dyfw2cWoy/ezUXj6vJichvaDQs7kS/Ob0v2zXfqHX7w0ozboDJs+GdfeLBQgAdIrK833Yb
ivlleynGPNTaJgLuSxwzlob6msCWUgk+Y1WjZmSj55gLMiotowV9dkK0HQJQ8/tFM9eu2NU+afXu
53OAO2OnTl7AKwGSlpeR9ZAJE9kuz/f5d4vAGBrBKWtNDjNGs2g+gN7OuXW4epIS08t4bmlxO365
XEKAMhfV14k6i/ADu5OCMRJBZLGkjwCNTK51tIBpLzAHVNJagZvYP4IxfHImmR7N45AZ9NSVfJbi
ybgOskjWXQ89MvMcGBnBQEBKC+al+19rvLcbfWqtmgK3suKhNtmhLs6EwX9ZKCEqUrfFDn9fIDB5
53hd+uiSCLC7O3NYbdSRF/u9Nw7TMm38FKQwMSmMH4R30y5DglIYpMECTiJklcwHbDgwnjXN/d8T
lVuISHvAGvHkQk3mzizLGZOmnHrZQ0HoHDJyyltLnXci04L2w/zOtHd6HzYYpsFi8Gu9/7jh0+tf
xq/gC0RlnsYnI9CcRy6UtfDPSIhyhjjOM9Q9rbJvKkN4WIbHq8N9vl0Ud1HMizKY2YZPimgMRHGZ
quE964TEw714csTQBcRrvscomXmfZ6/xhzWPf2/LYOUu7kN0PsghO8USKQdYECNIxHpjjG5EK7mv
jFCFqCLqj1jXhehqlpi4MWojuoPn/hbqSuVTCsFT4zYiWg6KFzpIXi/YEyHHxdKMHWUm2iixgMvw
mA6SuZ8hU12VkGfA/ii7s04C8dJqMMGqD5se1j4acj3umAVixwcJ4Qo/AVEH6qoXexxLer8U7enN
OSeb9Rrdgp7dmfbW6cM85EgjISSUBEofFj66bz4w/hcPpYyDdS3XnRuSa2xUqeboDiF6+5i4MleG
LJP26787fX4H/xM5oYhlUBRkZQpY0EV/Kk+IYTIvn0Q5xGDgpemLX1wjzzmkL9SI/deitZGLvWfc
Rrxgi/di7jMk2d32DOQ9NbqdcgRXgXI3wRGw2i523g7zV0ZmN6ZBmMCDBJsQZtVGvi1OAbbRg9OK
Ud2z7EZP+8nnbBG9hqzny28uTW0G/VWtdP4GaadnhKCRBuUgVywQMN4ISueLL0Q6o7FaYLFAyCi5
GLupCIWPSMPFpYX0W4bU4OUZPCf4yPG8w31GyoA/5qUybsELoX9MxIfInbsDVMWGir2wZ+kpRP3R
0YFXvW1GYsYWFXTpgp/iYzpGe6dFi0Dg9ZGO6m6qWYVwlpjNFUczxhsaGYuKFh4lde70zC/7S71N
bObDbK3qop184PXoUZ5WJyJR17qy552CIy5vx3GmNIvkT6hEO4pL8wZPMZ1PSY69y2hd4fg7Oraz
O/RyqxUcP54oTBpjkR2gmbcjKe3sQpRMPYZaIH8jfgKxPtLAy0jGeX1Mzg9UY1VYhi2/AciJzKqL
JgNtYsvX2G2Ew8MTESv2leisir8YVhnPWY7KUBYi2hNE78idZF6KQomnhC+ChHiygBBEr+nWT0Jt
UKh9yQiZIUxYAtz73WKG75/fh3AMAR8ab9z9XCImtagboCk0ga+JaSWZLChTGdK6s+1qCXfe5Gqg
j9nieNc9AvA+CD5BuT0Gij3ppbZ9tECZSKp7hMhigeV/jjOZk7QxAeBmC1xex6MzCDi3GKoZxscG
rIzRurs7JL1I6v+8BLuLGTC2B+beGNGB/A0CEg7RShLDuMuIfA441NDrIvxOUBuOlJDkpElroMfd
KeNk3H1SOtoEdsqBnYITeszNy1hhCuzBki6RMsql6QCJ2yaQkMZ28+QGN2KFibegRogaRaLCYDhU
J9hDPGXYXV3PKEa8G7HAPtI83HBNFw+hpJiQy5N3GFVUo3KUCbbK8AEu+ZPosLteHq5IgKAEEfyh
+FuJWBetccioBcZQEjqN+q2dN5CPqnuElCC2Wasm0sOUKbySmNHK5tiaSNgKtnQvK21M8DblD10+
/+yMBF9ACP5w+Vsxi0bPieTRLJ9DjKoucYFmb0VeIDbLMuVD68QoMYKGmeSch9kBGyBZ8MlpuCXa
l3Aek8HNzgvl73epBohF7KN/wLbyB5doD/AKK6hj0rMzx+kC0/EBpEI7suU9PBsphJXzz4CIj1PS
OE4YY0VPx1DhwTNttlDzXpLzm6jF9vQZ4AxJ1InqdiePbHRG+w4j6DChNCD8FYwP72WX6oSBW5Jz
cTBvQ0yBq8YRWd5LZhWjDLsvNGHJxfBSmfNIXGkX7+CdRmSK4a2HEkf1h9BU7A6ayVBsEbwzWEwc
s7Ids/v5soedQoUaAFGHnomYT0w6EtP4xeuGNrHNUb7FxolKhRP+45GJFZ4Hdd7eYEoxCCvZYwM0
DrpsZz/orctepMTnqOkCcdtz/zwQS35PpJjxnY9+J8X46NfjHu6ScWuMzvsx2Lt7IjHEmA2eH0M5
ygZHG35dqdHNnbua2WOY19ZpMcr77/iHh5NxBMgTeXU57wJkwtfB8mxxe257Ccv+mgj1eK13Nlvs
4Ozc/5AR/cn5SxiPMxflEy6iSByWSx3EgJgIkIzoZLJUU8kxvo9HibbRfFR3REwOOjg5RIV7nzXG
2JlaVDuVR6A5Ikpx0cjFof5FrkE2O/NxFjwVSHRzya4ySNBMtiPObXZAIqMQzCMJY4tLkPSieIir
EBG7pS1udteGLP3w0ElsMtEGWcQQaOnnZmkpySQR4USs0W9wj46zh/P4UG5hD/oJ68uh2JPE67R1
a4qOc6zap7SVd1G4zskOlU2vh5hV1CHocyzUIDacAJtqaQqx8jC3nBSN9Up1QB/mV2BZ52wLudSj
Szm5z7hyqA3ABTRolumTibSGYGLgYT7z2EltMCvyGGv3xdjMBPSpSe16n+SdfsH2yAEgEkNU6KOo
kP5FTt2uSU+dbIcnMjTXHRIJf3kR7CJvJMQtH4aXt7/4qYoXXRyyAbxAx2/tTGZPFWe4Fxqp0rk5
oqPosondwR4UOmV6XArnEZIVK3e3tnjERRJdW3dinlSzljt8tl6D9+DrtZkHQdIAr4U6wRkckIoh
BOOHA2A7Y0sYsQH/Pf5KEBSQFd4MYqEY2Jb0QvQyQIc+rWZ0HJ7QfDBy6hK93Z4H4WEoU3I9p/Q4
c5z/5vAKmjKsJzX42JO71AgA5a7DIVwRN/DQZ8wQthtQE0lWFMqfi6W4wqW1FD0/rajsdywsAMgh
MZ0ARwYNCFv63hZcFg7B1ie3X1fq90BaSXUnvUOHJSMthCoZgB8iE0z0DUoKIQ6g+UiOdEP8mXtM
GMsGlqSYGwhWw9eWLZefZzejQwBODp4CzGy/aTReTGyG+JlbKhIEsS1Cy7lZxyOMN6AVLO32jPJu
Qz4aHmnxCZG9yYoTU2wXY6dW80YwCXMb1NY5Fk9QC/U1VK/I06OoiEzG+RKER0/LLBCTpnJAytyo
Hd/BQzYVM3u4C1ueNRl/qvVciT5KdE7q8BBihxKHqdBRh1A0qR80qaV58N7GmsOEQoLUoOiyehk9
wlMPYWXnAcZNfJViEe25WHqwUvTcahVkQwJKzE7U8Hgvpi0XMgLaYThlPmNF1HuMZsToenNjOFzE
IKbEYgHn7U2AUtOIJ9/YmXKvQRLo4tZ03TyzjLp5buAykE98SRnPTRY1YlN0WhqbsNTalwiSQLOy
IdwuRjYM9vSdznShLxlO+/AeHv157HPl1OjWFf1wx2xRwQt3HqZMXMBqB3DLNzStqylcNngcQzyM
XaSsdaMRU1lwrgOs2fIqcWTS5U0fvOrh4+fBf9A5pkrMLuPMU2oO2fIZR9NvDSck5EB5O2nI9Iz+
YgFE03D9fohBX2bCMoW2iz7HmfIjgSFIC0oVMxtOIdx+XyFHAiUpJWhrtOpZUGLGBMpKb3FnQLtY
6Rr2j4ZmEhu5VMgTfQS5YpOLy/NXsFPp6Jy6sChNuZZ7oI4asf5hqdG7mt9hWbQyHEz2uZgTxGzX
RPUQdKKZutkdEJKCT378kDy0I/6cHrMhP9jYrbI/lsqBxYCjTgxcXY/Zh0hQpOE2X5NsWPYnXXBl
MHOjZd4Gn1zNYcNs2G2SRxn8ZlzAhNt8kWOBudbBPpHX8Wq/R+jHCdJWjXJxe/DdUPk0JdAXdLZJ
syRVrZud6bSRuNkfp4Fk5MNPLskRm9fxLr7lb7MiUSyuNg1b6Zof6MnRbQGj7Tzh3+8hcT3Y8EWw
FvsIOOBTQxYD4au94I4IaKr225jBtgtZ4C1fLS6ID9+CxXC9aOG0gcbfCFHDtV0xtwqEHdaxrzjz
RIkewM/P/mDECrFJiYFs70BeQn7eWXz2MUW6ZF7THTjRVDgMTQgBp3a7XPbk8veE8/Nrd9NG7oSs
aV0z2wqICkSQQUIo30q6nEZf/shT0kbQcr8RCL+hjj5v44uQr2m1EEWj35sqI5IcQczZ2MFPdMny
ffKeSKiwFNVS6xDJfuybR0bXoUULHz5T9DB2j5rDVkQiOwiFeMqe5oGSpuGcUASCuIAm0Ehz5rxB
HMFA3F64BkcF7RxcjGvC5D/2uBfhyIBuz78SVBt8bMuLdLA2pwjBXh/Q3XQP/oZVMu2k7fjZBi1B
VvWYSCg5HXLa8a7BlT5EFPTsdifvmh9jPr38yQ13f8CuAEu20Q24KjAM8ClSC0FhfcuJQfq/RjzM
1uxNWd0HNluzIbt8S45PKeHugFeewscGw+hC7IRiStSd46KNYp8dRqyPHVMbi8dAsddHjoEz0QEW
6TQtb76+TUq3ZGse/T/4eKX+XBekR3WcwwL+ZdpOnBcxG9fVSkPTTPyVSWAUsTxxG3EPA3JVpxM9
bG3UNVJkInZ/wBStxJO8jq31lzpoPCaVz0wgVjcMOSyJ8xs9LQYbfG845qjoKvYU/AYe4SRHg5gC
5nGc6Y+wNCHhtwoEsq/+diKtHUmSHMlbSzfZG1CDQbpkKhIUFfkTpCtMD1C71eV30aS+w3bB1gfo
rXXpbPov3hJAzFMcpinnYNeB+HTmrvy+fCK5h3fzEjA002wlnx1skEaH/dex1Nnc3Yfqyar8Gy7w
QcNrDFvDL+kkFPnYvIUs++siSNxx8qVNOrg/ovC6xhxS8cAuqDqrm6WHT58sLk9P4LgQf9q13fv7
zJ4O0nVargOAbIlRCMUfcQh1pkXMjAZzwf9Gmj+D/JxT0Q1ZausnKC6nLQuEaIGus11eObJ2kcrZ
w94/Wp91G/yPfR0FoPueIGOEdIbye2EVxtIp+qyDAebIMRPgSSPX2exO93ZJ0AHwMuI6n4PNJ8zD
oKKYW1m+8ySJ5LfjTt9Lzn3nFl1mryGAL4jp2H97kjtwXN3tnt/J0bB8FrugjBX/jnLA3adT8EDq
9L2z+g40c3UMW0mdsLlB28PaokZQUdRV0Q+8u8yunKoBHEbwmeF4dinlIBt/v4DGTvFElEW58YDI
5528zbpU/MMmAzpwRm95jbsey3u//KS9sMJYB1C4pKSl7OgkelYbOp2Rv1/QE74MzSJ7+yEYOpVm
OxbAR/UKMzMsa2oNz8mbJcsteKOF5E3UuSeN4BMdixek7IGF9rJrClbjyztrslbgF8dnk8kFwtWf
TR9xzB0FwXX95T95zVwS067effTROJkOAYNwNeMBJDm8MGAWpn7CgQEaku7+Hk0DyefehMbR4Uuf
keai5uAAGCBWoKHyGMHs7TaE3yKdREMJZ2kS4q4vG30Ogdr7Sa+6aHCZ4ip05NNi6lXY5ZtEa7tn
3jFxgGjdVdhOzpXbAgWWdaTg7D+Ss81UziPbHMzShQPxhNz04XbYWIskGdm9ACkaxMmCnr6v4m6e
L3YH6w5KN+IggVPY2pu1hlBl0EzX7Zk6bM1uxQ4ghg+SPO1WvJ1o3z7cK5g9c34549kSGWd2xASw
6RaY37CtCO93MPaTFpBqP4hkO6M9kLJN4I0u06MphvHDXwwKhQ6A3svI13PCH4XMmHOqPSakcVPH
MoPBqflT59M2d8gl+XFvJlIH2Z5y0tDtIbgJherwt7521t5+IQ8Yn2JG+wq5zlEKLkzdoVK8gBQ3
mKpR2iZiArcdbxABf9MLBTJyDHhkzgfENRwWGY476DqoeH7gJZojuuYvUt4H5dPk/GL1SoiI9Ca6
xaNX6RBmt6xpPSFdEMYbwQu/1S0MXINF1snuIWyrYq45s1z6Ar5ztHPOS/GFw/G7DPeSU45CVhzt
MCAaP+LFo3j1i9LEKSlO3Sdq9bBZ0LQhIhT9J+KKsLGakO4siazsY1fyJsiq8/40ECdSO91yUl3N
yxI3BjkGEnA4PP/Co8g8E0SwQm44tU4+DDPiBYO5oqWljOf23nDgQ6bq25TdVUFlCEvLxg9/Lf8J
4lGhEP3E9UgHdqbujU9x17mJVJB3DRUR+TBK2DHVVIpYxdsJNlW0dijFkRSUNDOS6i8q8jIbN5mI
2yHlcqKNOJFaXguSgJJSlF2UZWYXhDhrIil//pL6HGryh91aw+IHOzLuSvcg8X7lUkz/RFtagxTO
INbD95Thx2k1QWdOSEpFYfewu/KVZA5cibhofBzFGKQOulq4kOcNSUddiAQZw4iyaMbEyLJcWXeb
V/Eq9t6HpHTSfRmxZdRFJ0O5B1BWXIvv1YLlBXfhnRQEtuk87Gb2sDvWLZAkLezmdsVlcUIHxKO9
mf3H6UumU5NwF2YaNZ1jWAGEDY/vPoDt+z08QlInnWwXd4DSra6v5o8UcYArQo8buYA788MRtXqj
LpH5UsRBthMNG224y3d5RS5k8TH0VjhPkG8qOMgZVx6yiwDarWAr0XntNPsV3tCi9Nj2RSK0XfX+
9ICZqNDkgC4A1eY3YkDwUHpQhOOorpk4h8L6uEa4ykLYpqgO2F6om3SrTaVDuwhzzMNWpbKfqpCZ
TOeh0wPBEpbn4n/+fKqgD8o/ZdbNLvluwI5nY9h02iuE5yK1QN1jZiz/I5UfbRh1UpADy7HJqhRe
H9BQ+oawHQdXhIYdsi4QYFjkgVJ7M+LeADcVfonXR2q2ZgL/PpN+KDPhOXZ7scI/C/D+NzY9+VGM
u+o3lkMu8pxUDq0EakXDz3r84qM9tiby6ZRZe3jbyOR67D/2wxNyWFrIJoj7VwrpJuGNbUyNGAGM
myVK4l4mF/Yo6DCfVh9JVUPnTG6if3Gzzb+DW031AVpsIpa4P+JbgaPlyztWKNOmsPDYvexdXDah
ZWSwvNhyuuE3uZlX2kgTV2RRAe18wYfIQg+a7Ie+cMJcjyv7PK1PKJvTOwC/QNm2r2A51WxOtIn0
KSVWzGKb4rgQJRDCf89yUW+u2TVbwdN5GjwmxmRNSOJcPemvh+0hS6xRoAnpIJ3WbWkrhG0Ip8iS
xsQiv3BnVcYkNIyhFBkqd7eZ1JkY5Wtfjy7YUOBdxAOq3e3akfEoEJPGFKgpBPTY0m5v1nnnKZEX
FalA8ogEZDjywzqUAy0aZRHgkZUNj8AhjvQdq05M9UEyNvOjpgJfnRBZvRgXMrUmjtO1/pxpaCE7
WtSICOnTVAvZ97CNyAblZPxcsBI3NfvL3UQPH1oL35Bd6oL+a87zfZltqsA0bfpdXnUe8NPncKPE
1cJJI5mwAPx32LDRCMhYEtTn6IAw5EwVO5dbDy7OW4C+D7XMZsde2GNAUmfHIXaF8bjQfD0F1JDX
JEOFv/up1+Scfk/wr6ChpBnhvbzfTekk0WAviF/jJJsbmaL00eSPYQkAarBEP52avRltLzLND+Vu
GI+lix8/vAteDfj+mkf1KFaMATA1gMbzeJ8JXnp01IE2asaI8j2VgAsJBw4nrNJG35/qycO0Qiqh
mzP2G7SkqoEA6PigOG0P5nxAnt/NXzTz8mMq/i1GD84Cc7lnHKH96SdC7QkEQQGPtRe/mHlavE2N
KDoRYtJnTxwVXSc+1XXb68aSHU4JPu5yekUafhhL9z6M0AH6IHAaBMxsjwjGW7bR+FRumxgvQl7A
Jn7uoQbiwhdVEI07v/qK4JuAHEEPOe3HVNODc3BeIi2icL4YRtyw71R+j7UUciBBUGof/xpumS/v
7X9rie2NFSZyysrqcvDwRj84F1hl1Gf+cMMug73raNM8Uv+/wi+Yw2JCAh4lWNfpZaLC9nkxXn0m
8bRdLVA/3CoqYIA2CkIMRMb4YkFQiHyRjvBCJgarRbe0Ad3gujNtTo8TxTbXhFfCBrFRMGSI4Bj+
7cHGx6hmZhj5TXERg+xXiEb2xFJw1srbZpz5V6yRCBSCC6+ZblCuObJz4q4cdU1BLek5CGsr+fKK
tGuUhAqQS7nCpQwrGz98Zj0BqwLqwgDcgfJsoFTgdslLQpuzoljSJViNwL+BPjiMex8HC8mWNcyB
Qat9Gz+5OFIXgLCzHrEdRWN0tVXrQjJqy2nbesGwtZ9kWKAj0iDxikw4tYTdrFM1fuHZCJrxnBNy
1PDqKjhsvlkv6sw4b6+ri8t3eS2iD5nMh3ZBstzIjaV8Qot0cfSYUWQHxwwCLRJ86eCsL86VtTpW
qXecCi2bFG1nSjuEaYxOttuM3vkkvJrf4e+yrstDRHEzvP4cYDsfWUI65863Y22g3tBtkXrHKBIj
u1qVzYmSB6hyKFuZZk7GSXJ/m2TsDXvhJ5VejlYmpXGLKH/s01iAVYX5OQdaQWH2K9MkCC6/Wy9K
RR6KuL+YB+P3Qna+zSFUh0LNlyHxZot/HMTWZdR3cJi+SUP9rApJZzqlwnQSYYWwbj9Rwl0kmGBv
1DE/t35w7pk85UoG9tyXwGkBmSANWILKzG9FEeFX7a10H3ZFomr2ZO5InAyBMji0yT8GkroF2hRu
7EM5KfzK2b2xxdMk+E0qP8mjoCBNznkFfcuorJTsZEgQRriwt3E/1f4Xk+ouZLmdg0PYcmje4LEa
xqxHuk5JiFNlIokQt3s7k9lYyEV+mRnZR0agLUd7ZCVt4oB6rD8UBBYG1A5wzNM+AQtLY60meWsm
vtXk1OSPGgMytMB6fJZ2wP3kcW8TJEWIOswjLA0xOyZGC3QNsxffs6dv545tUVvfMBzIKSrhRUTN
8pZQ2N8M/q8JckMR8eRhWQEcR7wbKUMtk4ae126NmtBtZSqRgF/Wx9HcrPk6k5EVpHxFIslhohYa
NyZsXd0AzFuvcUpcSbR4QGrQ3Es/j12vgywygyUweZNr34zoeyGs7n/3oyVbYrxtsy92YpKzGJxE
oiwSAWyVmOsPpQNZi6tNnPpLEp91rp2Ujw8JyBdbQ6tCUFnAGDuSgFYKrr6Gx8BfSN9cw69DcrT3
qhk30H9TSoKto0xhy+ByPsmVoLWD2/hpJF5uZ263UQJRk6Zzat7Rq4sH/+Gue2jKr2TxxzUzTIB7
l6WzX/l0PQe80qov+mlE74j8d1GXkedIZWnWf63xAZl2aSjodfAlSvnY8zbCrygwE/Tem5e8WwcQ
bxBcfg6x7PaCqcPrMUehhIGwB5+MNeAjfahibxD70xtCvgXri1E6z/EFmFEfEGMzk2wqUqisGd2U
hmgMEIJ76j2CG3AUjWobsaZGwAjrVgishrPNi7UMUeArYVaQhe6QlTLyKuyNeiEgQ9SOUWgJ2G4U
DLbzH7x/FSzF1eKtO3EXBvVA1KaXttmOq2kbgL7GuUw5ew+aa/pfekCpj768NTI1okLjcM13OxJl
S14gInAe7C8SkIkyjsXTHlTQixOcnwFd+fRJv9EzG6hxoZHdGtz/SQtL76zDkrRNhfeOQd7vPvrB
28q2HywOEtqenooWByuiU4afnfnCaEgEyC4tCZk54jHZk2qzHWjsxSss7ZL+gjaKApWMVIJrhAHl
byRO2SOED8seH1NkPXz9M0TZwfrqkJqM2WXTIqyJTcTlQJdswYM59/4+GIhI+SMl+gFOmE6emwlc
cgUDPpJnM8+ihPwGHqvr02h0/LPnu0AW3KpfwNSLp3x3dZQ52GuA2ZDeRb1U54q58xyOERn/TLAJ
GwSTAIEszoOvWa71nIG6L/wpFG78BecoLvz5TAfb4NvALlSyj7zCLorXgrgQuCxCoH4sTjN8x2R0
pc+R3coP60uqoBxrAgrFvaIcUbPRfd8G6EOFNH15eNUw/gIVHVyjHp1XBNBQ9b/DY6qvej6q692g
60wI2bQw1DwK5+vvMHGojpod4v5tIO4zMHf6I+Ns3+0by13xCW1wdkHDFIscydXhfbSg6Tpgo1oo
GdSt9QENcuI9uMCXMcUVf5V0q1rSi77+kUFXCe0i1t4ypzCJ4Bi8eXL0mHCyHx0WX+M17zOQiLeK
ZCesSFucIKpF8f9gbOOqgQRlwYhWtdMnKhgBrCCy29F136eUQyw+Vfwzvo0v/dBU79EGMVGAehFj
pX+hwKCKpK2klFb9ezgfHvHq8NyYASBGqPxrKQ6ixPyw4D+uoEwe/ffokb49uQWPUYei4eK/15jq
qkwMLPVyHot39e8IG0dAdILrnm4BPu2P2wBiY1LuHtwmDs7olr3hZKsxwN9nvEMbP8Asa3xQS6AH
keYC0L8aC6GKSxJe5wnoRmI9chd7aPjjjsZnfAylmbjwTGDHM6LNnfeIhmE/2g0OA4wuFMT39Jyq
CzauGU+Zx45HfHBdb42ef/UOsdg7G2aFaR/vRILvzh9Tzdu3rOTGwClT/wHNSXIAm57sRJxB9oYP
Bn6L15ySExg8Y0gre45OpC0rnZRfxI6NvvqHTAStEHJXXrGD1DG9pO23NpKELCHGvAzMToeLOYyJ
JfAOWUkRZhJv4x9xtJAKY5wsuvoJElWk5uRZ0hJhUjHv4XZEtO/q4cEEuTed/bbJSmH9VECPDPwY
A/BTvlPoWiTjO8cx4thycqpIaDGekx7VlPUGroMSbIKCbB35p5Zg86V1IuIO5rrrSHYAXkOuohkh
tCDKADrY3ic7q+EyvfbisId1p2/3EiFrOjBBYoneIP5Ogf3eeJ8xxTQyfdYhj4BQsuzJgU5rCsqP
UuxLHpZQJpJ7KJLvDxhA2h6IJ0B1r0ukx4HSMdgdubeymMZ7UFgGGzsXmPPlq7J70xtD3c1TxO/l
a9AbDFnH7gfX+6y1VKbbYWsJqAFw/+bcOTmAfxYPgFMAoE6xszwCiqe2wgRPGCPeb3Z25tKwY7I/
L5BB7l3YaTKxpFjnLMgFOSUJ+iwHxmtnw4DC71jthqEfss56zrQ8wpi/07tbNu3jUkeNne4+vppW
VXaeNPlaxsThdNgKC6cNOlOOK2V0paRZVwrqLzGOlUwF8ZlXCcU/5ppQALearKb3krwATAKcVX81
SZptEyeeu2WS8GxrQvVyN6qP0f07gX5ubyYWIZYqhLdD5ItdT5BHYNirzeGZIxh/ASQufIco2Drk
57yNbK2PJXKywWxlEewVZ4LiWhumfITb+FN8UWtKCOeGulcfE4NZTS+rPUwbg71sk+zRICL74+Dt
NxWBYreiJrCSAb8ciOW+Dy3Y5a/zojR3DAhDPkvES1/DT7ZCIJWqxXlxjqlLdyNimjpgHtnbYuKx
sf0aiMVw5OL+gWo8rZpzBIbHmFeGTLfTSGSLe+SHhE+RQ7hq+BT3rey80WbNYT7HSUChERWS2CIq
cDURcAJLCSkN0nKJjFWOS6L3WgwOQBvB895SKfLRMkKuJLMSRApwDn3rmZiUS7gjgsbiAzF+mqsC
LaZnEZbz1ccOcwDrJuEaJonjXvQZ2oDlIUWk5EHIsfgyApKbhzuPp+UjsYErORyAo9El9DzKo26o
G7wyKmHTgXxCJLlOd4j0xE5g6xJbKWY9yo8uIPX/4Zoo7Vqzd9b0duDuonXJzZxIL8lXnCV63raY
FMC4zpWSnM/A+ETx8dVUie6Nvcg6Lsk0fdlrdiWoA0S4SOOpkDGkSK8olgtEsNPH8uDkuoXcMRBB
gBLe3e3yK0mRjRj3eb/xA40YaiEiS8picD8OIoOeCKya1m1vaUhx3TYrcF2xCbKdYZm8WbwH3TXV
lULJEHAfqIv4oz2TyybMIqU9o5yHQ+UraIRcQEpbGSEqDAJagaJQ+/k5uKKjYOIp3ZKNzo5EnSsF
+8HBVTRBsE60FBpXBDsOEJygh0GWYYlys2z9oJaXn7wLZXZrgKnCQ9TikoLXRtyaBa4rKOnPtcEt
6bBsYQUMXN+oPoFn+zyfNZfKTyHf28YbAewvqejErzoIcAaiXdAtnDV4a0RBtGYUuOEO17Rzwo3w
89Ee8UkeiGJ3lEZY0ITLMHBksEfR6UJb0yIzoRucQfQXm4OzGwvhAFQqbiDBTd9GzscRTe1VTDKx
APfySYSC4HZxMZAiGUw/S/LMFgNae3fYQjS4zkETOTTK7bEq8QsanTJIxQTD1qiHelUdXcFu77wj
A0QdK4KILsUBrexwfgK+3RIfU1JwH0IU7GqiuOUKJXeTefKQwIvWTAn06EariU+VShQhRw1WZJ1C
PdrmB0DRDv02LScoMCgGO2pxCtGEOXt4eGpJqPMMIYULoPGxKf2osTkwUFa2a2uXbjGEFg3UfLke
EVLqk7rM1XJT+AZ0CD/h+tOE9SLfJauzfL0Bm6avBC2QgdMyWF5HghCRqhn1ePWbbPu9lYqeHdU4
c6/PMWV0YyMCfARIeZ5lG9q7XxYpE9yMJIqQsYS3sJMEpDHhsMn2k/kf6A1LnqtgsAHBUmg5n8Vn
xXW/Nug4yYIiXA41JyV80Saua86/t/wjOsxydJhquZ5/RnMCN1tkoM8d3Zco3V5xSE9pr+CCK/hG
yHOaAMwBFQdm2zfL0X1B8F2dM1jWJx3MJ3WQ3/MM1YImMTvnore/hQqjECr7EsrboQOvENUFhCLN
uDw+XB4ttnxeSLM96JjVtKRqymiq6CV5u3ltBIoCsaDLvxQC8GKjgy18kal4GlWoQGQEJce4uXeP
gWRilt49Jkz0G85RJctN7CZz9NfiGSCnPpS+YIYAhKwpScu6IAi5sJ8zm4Hv5O6j8TcZzuVq/pVX
jIUu5iNU62Y0s/dQ/hKau3cGfc9eJgPySEQFQM/dDchrJVzx7jMfKTli9mD3ljh655LcmF1wlk5K
vjtZNvkWGfPY75O5AhdC/agDflpE2cDK2vVapFta2ouZlLSjHybKViUiCFP1Xx29By/SYvbGGVFs
/vS+KGJpgwiHWHN4vZCgswgYbgL/uKdN+5LICYy/efIqUD2RPCbnVcsiKDZr//WWXypShr4wWY3A
dGae9J20WRv0G8/+ygH7dSSjXZtCkhGXDMxKQ3iwCcc+MRyG8Wn4YbDvoIM+IUGWKQwyu170uhLa
9EKnrJofUMAeRyfC231/1MSnUSboel2i/xma9hlWibZA2or2jVApb0ee7Dc8pVxWiWiZQEFiM8VL
9CTZdB9zTY9cY8hAScBwtEO2nNBdSZakTLSHNoehvq2POF6YOLWpvLkP5qRKOB5rTsK7RU9aW9RZ
qMBVnvdp1CnUgrngPHKRttPYYvHYMypEDhQOSqTEotHlzSfEusbmxJZlXswbQ6mSxKRAydcskU3N
kxbEqce+LDsG78o82w72g7YvBR3yX36QBE+r3BxcPfITzqwW0fxBQdH4G5GsYAJRLdHjzgFR+Yx8
44UJJcRNsj7ln5IRx8q1ev1tcBwwjp79QCA43juicpliv3kMLin+q7nTNkibl9v2Jd5fzDL7gdw5
gDMGDhH3HR5jPpQvuxstOJ0AudmqXXEL9vxgycjtwqd0+3JrRl8SZ0XzT79dElffAPf7F6U8gjqW
AFjSzUMZKSCFbBTN0IgjtuY6MgCDHzbQWbXYH2S74xfEEYgRom9mVfEpvSaKT8JpeC7y/y/6Z/TB
VMLsRqhBdQY04tCqZQ8/5x/gQqoPniS7N/pg+YAAmtecfZ7SCECKsqnGt0/+HQgn+8WbuquYIYv+
90skXl4KktNIZs3bSp8CbAYLyMnJnD706/5tRPOfK8le9uHdaBuzv5RsQMpQZ+PUM3kEEsDXtDW2
vdqa6eyax8Er3l/MVl6x9Bbvwc3eUsbnzdFn+CYjnFxm4jAEEG9RU5JHQdVHFLNkXl+8kt34ugBE
cVkwbNi5WshQmlO483YeZzXLkOR1bsj33+phDtp2yxy0nt1mtz66TMI4rdsbBlw3QfDcp8fY7dEL
79ZHIA2xIpGJSYMj4LF0Gar9NTXUJE6PVSkLobfiVsiKa/ZfM+1q1OCd7vNto4fP2HduydlH/YnU
G0i1lWusdUZFfD2FfIBhJ2xEymS5jOSxy0i1hAOqBDQ7SmQ7a/PBrWQy0sqU8HuOUf6Wlzx/G22T
aPjQ77FPXNg5SB3BLMi8w5t//yNYU4DJA6qwMUHtv22WQOHRoP+XephrcBkcrSPBoOIsZK4Q++1z
WOKIwMkRna2ezY4rYnocrWxHHXt2SrduBzV8i+XLHQgfvBmnVJYD/QtZoRfmYUoGLKjEf0Sd147j
3BGEn0iAsqhb5iAqUFS8EUaJyjk/vb/i2jAWXu+/O6NhOKdPd3V1FafIvzWJZjPLdP4jSmrKp+hw
qniyEFBIq4YFJlXOmLUlCzo5P7poIw9i3dY7RVDe8apoOEmQdgCORWCtK0tMxSuGUciahInHwtQH
UeK1dVCRMeSxpuFz9Th+cILwN1gQsAnYClQfyDnGKlkVT/k3y+WTVT2AvnIhdFuIJ68lmot+wz+H
l77+W1rh8kciDVegQFo7/y/CcQn1+Q91LqYXV7pNnQpPlGdWx27jO8ULmVBe8rHEcBW2N4hVgxxf
3FTOV3ezQ2L/9NJgFTDXpSkGzl//k2IkWOEw0IQX9oNAzpwbtN1+ND9so8tRE19jxhW8a4zIKn8n
KwDsN23NuCCt7206zInhnGJzAkQofSHg2sTnnONSBg2cteF5euujcnphSHdwDPnFHiDwEzPpUIwr
QNcKtP9U9KXBXWaLzhu8eG22MpFWv8M6J3jrNZCwvTDkTdN/JzlPRS80QZoVKANySIJ/aqLlV4oY
8MlJimIsP2i7fzjOmSbJ7bgkmwGOxDthYAw3lhTGNI0MzkQyNjI9ehJmyrpNmS5BUYYdxDHAInDq
GM/q9zna2pa+SxrbGhDSPeSK25amYThHHSKMv/UVvnQL0/kcSz/+P42nWuZTdPn5ndAK9saa2HS5
w/GU0m2MTrNWGWCWHoAzxRC1aI3552g8zf1sFZdZFtoMpK8/u8P7pc6bzvG41TQX150/H24AATAm
1TK2DMQh+gU7N8VJmW2vyUatWO6dL5dnATfK7aYdekP8Ox/Jt///V5qikp0GnTTVCCx3vnfyn8He
3odpkjIrx9IiHvCzg+S/trVO8u81YWdInOBicFZwaj6JhWKCm7LI8zfIT567P/IRfbmbpqnWjvwR
spCX6W1IaPQv/FmvNuVTcaMFB2HDyg8ovxAlXvLtya8aG56g87+LX+mb/vvXjbY+Oglwoea7WS+r
RQLCxkWnnZgb+GIdnD+WUn5lvOg5D0XPTsOEG5uNwFQPNujYnDAzRRikUSPHOJYWJhf5aNIHbbmU
BTQnPOafRTwmYupOD/ajs6dho2El8PUz38m98xg6Bzc9+kdSPVw2XJwA7sQAonZrzqRY+B3yprWK
tJZwoJtOlU4gxl/OV4icXEgYtSy0a16BZMkf/K5v4HxhD7Fgxh3Adzd243EOcxgUsTbae0UyZ8CT
KfyzeBp3CEwypmxyWL85N6cNEvAap4A8xuDwzQYQVKizNbIvIh3l6ZD+CMCdlaHHf2F0o8kJcQ2p
zpmEy8Jz3ExgLo9mrSsju8xF0AyIiyBU3WzwAzehyx4b9Gq8O8Oi7UpymBe7FTaxGMPvbsOpJUZa
y8ybX4l3TFwEv17VvuDzgdAg4R/s2K+/URXkh9CdSguOmQ2yQbn7ZhJmcItmrx64Jeww5nErdH7I
94hLTPN29ytmQ93in8JeFhqTBj/7BhOhNIVSFz3mwJ71SankSLzwg7qd+ZrLebHi650eEcNfKQ03
JkHahQd9GsljOa0637ZGwRCAtmfprIUZrfsKH2EthkvrLRg3lQcH49FMkI0j8mAow89QrQ00my50
KQutA3CKOpXgARZwA0UBeQubUXGq4d7SL0b2KJ7G2klkLdqyKP46ypY0GCgjBGpUslTGaug3Uznz
4ogseplGT3mp1hFjnHgxFEnVa+QSrD+2veLM16Jq0i7DC5KBSGvSggJFe8l5hIW/k39sGX1MbBkn
lqbOwze67IRAj2HT4c9MnxQwJsczq5MNDiP5MRqTPR1l5hfR6Mb1nnOCL0lwsmRC82gdURa4Yu5y
jjGAP3SOvXuCpE/wbDfIRphL7G2456P/w7KDm2Jk9YHzndeM3u1rck32mD01oov7woijxrikDhNy
LX+2vt45PHddPYzpk7lUTazqWS8jABH/yyzBUN4kOs21zHXAqFEvMhJq7yTdhORqj569TCpmsfKe
qvchD//wNRgDGdMLefUX7w7GY91979RnDnR06iM+bh/sC9YLKhX0sRXO/T32SZSqFHrbdm18Yc+G
77Ug7GKo5tQW2vZb8/SNTpVsleRVkvZgDcU/Me9xeUFSuX0elsbbNg6p2z+GsTqvMbBBs1/p6PQQ
wMfI1BdI5OaCtIolIrouH0XxAG8NnkcPOE+LQpNcTGmzAlgsrCCdMlpRBQ435VUEJOfOiCVxDfFL
5JPQQJ43ECdt39ls5LHOY+NeGDCnD8yM043dXGYAKRv8c/t6wzPB3fIwRzZd0wJseWP5kn9xqY21
7J6zuOZc0XFmWJGBA76g0TbsUvuGjWijnXnNdgE6ZSUhZq8+c2bUkV1IDIYnWUI+3NbXaNalCUFp
G/4ieE7QXznlJ/t3sOOIWSWe59B8YUKjr0JvLZ01RMTcCy2aMHT+Wi0vYDRK7AcdKiQyJjOxpDJH
Z97hcNUzyaKpkhJ5UFeJu3MSrSuy8xKTuDHhwf4go/znmKCdBbSce9qUiaPSXy6Ggk7ua4aUe5JT
5NU49GQpX6eM+WquHHT2FCATzL2VrPiEUBgdFsoBpCEZEq9qrsAHMOTLXDZ4wXHrXY2lB4GLoVkr
du0gDQIv8JAFtr2uR/YTcAD/O7fk9abKXyfhivhKr+Y2KrD9Mue5CtL53ZqWaZd25Qwn2VPCCsNC
nESEM0EIeGijwafkTdazSvLu3gswj7Awf9NhLzpPNBNf1p4HQ4v4F7H4SThzqAWjWezfyIy2EWmN
Ct99fEJfm789uWdqkqOTBmRoWyatkcvyPPxGXHl2EqGYcxDtsyfgBs6sozt3k0465Xj8ma+I2X/V
jkVIDEcYn0eQ9gdYd6mf/YJ3eGbTEURr/aL360NDqcezab1mblh+HqBiaYEFM7Vmga2ApADipjAg
iZi9eq8Jq6PZfyxuCxiW6A48Ht6v8xgP7+CLPewiY1Lw1ndQhAsI9aj/HVz695hpaZ6Nj1YKQv/n
WAIRzYTx5hbeZtae/81ctkn0GL1G6ERwgjALjiOC0cUYwnlTmjBcsg/u7nvCoAmjFmyv56TUrgc3
vQBIbngL+N/lzX/4j4hRdPdqrVYLNgKPYmvC4YO26SXM3FBXK6zt29AePOYjHdzn6DjaO5o0UMvz
tSZbKcbYt0y+Kr9F2YFFr0qFlfxCtuRuvr25IiEOHsA9T+IGk6vQTk0Qw3bJZihavqu4pSZfh+od
pJL1f9ahAaBTSn/UuW86xEsGqdeXNPdJEtuApkdWN2PpCYDoyj0DRQhP5qsZRNGql/01OsJ8pwyt
9H+d0wL1h9apJamPm3sB74cH10wbLShFOWeqwPjVroXGfb9MdcP5Eb2iWRd5S8y/5FNxG5Gfubf5
kYLlvNqD8k+g1MwgZRHXGj6iL7U7rKgrMdllhoG736JCTnj4E1uAodSh9BpccksstjRv3Og81/L4
4+q3f9vhdrjbil18G2dr+hSVdBOgoVTtcRxk9GL7pc4HQZO4FJSTX/fMTCumH9gY8MTXrCJwyAFC
Sq3HGFAXcKvao8X1wwlghkhDjpj0wFvJqsgJcCvEY+rtMRAePcn9GbenwYxCN6IdPrnQiwEEwm7z
FlWS3fwLrM/C+k7qy1l6iWpJuVslXmhZXjpXuqSj4gpPcATZNQ8aYanI1oc/tFKRKERKqgV17NaB
PMlsQmyhiAjJgjhgZsmyF0VCNHYpVhHANBwqHB0GWO1m+QLW+4Dmsc/bCDSA1SrPvAVZgpIBCO24
NMZMF5nwfqOjbtsuEDmM7bkJCv7dYXiCdke0ZNYYUSp8xhm4bT1xK1WDh0ZLIF44A4bdSylixrA2
mTnLJRyvM5ammxbsRkfofy45BU3R+S2vZHfdXx+yNBaoatdCDM1orS2XEcgflbfOSuzACNqkYeEO
X0D6C5yjh9YsFi6thcDsSku/yqeuYrcs0MpkFmcEBC5LWWnpsQGjcmII0KDmjiiAsaXUwXnsUSrz
QPGb9vSVglPBNOsWdtRzqpRuE5rrI7y7tNrjF1TyO+NIsHlxqTCBcQ8mEZjKpMjWr9v4XnueJGCQ
AeXv0ahAI3WfW2V+TL3IHSdHAq22SN1Enj9a5bza8pvECqTbOYtlW53cosYMG9PHfB9v7BL7nEyd
7KcY6yYwOeWI3dgdb4ZQBQT/G7ke2MgXA2m65hGKKPhrB0Zrr3OYBIguIX0QSqtVsoCJS2t5m/M/
SvCmq9yAhpakRKkZaOxF3IXYykwDtEkjICAwjGuWFzg1YHK92Ab6DmnTI/4bFKCzZIBf6zvzFU/q
dBQ4LL7dyAnPmFnvlWG782nqeqbHGHCrNq1Mf5yCv5DRQn4iX3GMMwAMeDj5EQ9WBPSBhIe9g8OP
tA0ObiOyxfa3LeWAd1uF+jS2gRboX1xzIbnYJdlGgNxzHPmRF4bMChI2O+We0GV5m8YsUBJqKmRE
kgWscShwvPHeM66w64T10YF5/X13AATHhXUTSk2v1Wr/VVt/T+goaK4iOwK/nmGcFmKN7ie8wPI5
gMWp48SC1JioZK74AYsd05sI6aOR8sXRSW71CE8hySRsRMlbHQxU2S27j32GRBM0Kdw/ySAZ+05V
ue44yc+8P8OuHU0lawCBrBEOYmRQVjw3zG/s54k5mRXBrzMnPmDMRy4oM9yd/V0dw/n8H8IhfRP1
SqShro/keCJBQdTjyEdCvSEf/pmr+6TY/1CnHa0UKhb6PN4T02oB5zQzR9I5fft0GqNxFMcdsgdO
RCFeoAIdsAUX6gTMCwYa1xAExYOBc2x/EdyUDjzNvm9GDIDsHH1Jd9V1hnBP9oBF6FAm3jThsMyQ
HI63ocFbhvXHJHH+DxpX2+DapFY+FEID6aIy8UDWdw+QdlkzFbAOR+TNKdKrVzwgTrRkRkI+kNQH
cKjh8s0GP/pbN/tLrcaksEtwInTVmR/eYV9ScBE9oJKD+Qkh+G2+GYU3HCmIQmfDAkKiPnCp+xLX
RWaAkWL8Tr6ebukc7UfnqJHOYLLvvHukXyJjSAUXCkv89GcJ5zo88g8lPhJDjaUhYiRRK4+LnJ11
rBF1RaIiHvau0bSQRqSVHT4bRMwK0L8QdjFwf7mDLRSbQ6vagx/t1hFP0epjpIZECMLrpnUaFz0o
tLBWFXMpLvxIJIcHYFSl84Kfi5q1R7EBUVqCJHrqaJWbdSB6JWx3GuI2/W97CQvAFWpAJOZ7NUyt
f9d/ReNi+9Aa0od36gP0zjQ3TS287CHPqTIGyTGLN0345huJWxZZXF4g5fkHqhO7AFEpPtKOEB6D
wGHii3B2hmMbtXWhY9NYo3W80psmz/lWNL7YHXBv1R1Sq0dYG/Uljj80WZownlUc65ybC2IDpYMF
2VXx18xzdOaQNPsoYoZk3FgZrCQ1GITYG/R2NktI03SsZh7RKKoOwTLB6aZjdftt20VqqmF5ZN05
+KjUTDk7QRyr6gPIkVwG5+kTJEow+Rzo/NInwSV68Xve1SxF5J7T+x6bdVSPsFtB3irvaBUtpPmo
n8bQI99D6t/Wq0N+jsIPkRWwisvQIQjEpw3bJFQzN2d/RjvlBGZKqloA1eWQAZXBx3dAv9J5jB5R
iRjGoQLGxdZXMXImRHxoQBwd1FX7qNvY5L/kYRJKq7XLgbhjZBAD6fDuvRnsOgrJclqh0JMmLw9g
UX4yscS5d4F4tiJ10ajrEiQSwFIhF/OxhpNxREC4NdGqJiFZEAdb3YNKyQJHmvDerpJt6ZtRSvpZ
D1khD1krvn+xtc7j8vJBq5oIxfmH4RfnQIcur4f2HCm1wFGAg0jIO0xrUnRkg/xTX9J/qtqZSTMv
dG2wtY424HNPPrlCEeDSFcSMbdc/T3d9bGmjOqIV3VY4QODCdDh8mg4YRz3AbYwkve1Iv9rWlKnE
WfqGNUTww+DSMZpdIeZOHOXoQJapEZVXW+y46/Y/v5zJhDSfPzoDhEWVIXyZiWc8mKcsJ10Kpzc5
zhBxgn4x5CTgYyqtD1vhSUhQj/JN3UnYnpCH8NZAbCNASB6R0d3G3YUidcFpMJ9TQymTQeEF3FHh
M2DRXNXWykhAtnjr/ny9E/o71PUv682MDPobKMkhUGlSdfIpVld+BC3IyO6V84kzkUa/hNk05fAg
aMAxASWHJPJEcQRDHOczKcePSX1A0IAcwZiDHc/oFyYfATVMfWdtSGHrps5DCxVAVxNnOjcY2nCP
fXQk4d6IbYNanECuPoQOeDHPkZHUuk/m508M4DCWAbWyCqVqE+/4tXVnbb4Ly6kfx6SOiB9bB07f
b8JoeUSqWAng4XH6iJekrPxmR4PzBP3jNToWw3/DHA0JlYkNRCIDbwsb6NmAigWuAyJm7Oi1lApF
m0DlBVaDqBlvr4gJLKAvuNC1V6EIIViA0MnHVofXLq51GxOjrXFahgY4ymYwdHKQVtEFe1irPCwQ
+wi6xLmGOZ+f3OeAnj4JOz2FYXOs5LsK7wIEjw+nZglr/VrnRMlFmjDsMfJmLTXKfSGyMawn8v+D
IT3q7uAF2IUMy4lxFJzomKccxy8C75BhG/M2+JpMujPhgGp5n3En3iTnE8fYR+daj1TeROigybQ/
ykccS5oKNjiNbrxHqQeJLUfejdoyosNTMflhLPqbaenN8VWDELsWvx+V2VjMjQIz/lWqJ17FhrMO
BiPkRlSO8FpBCp2fIqGFDExzmVe7bXiZCK0irlBHYabWNZwtoJRNPcShM/rAskUwD3LskUk7agC/
aK4lVwPrOoN/zSVDnpXITiGQDEoh+Pro6fMnSTzsWGyb6SZ8Ykvk3lZ12JBo7uqZHMLf4A/Vdwc9
CL6JgkTcOemT6K2RkPiaiWUmQeNo10jEtHsIOa199VnznBdNXJRf7nbIlAukevCitwO5092MJVEX
/AIizYDSwr90a+42uqIuhlUy8ObWv0GW2EcNmldBYUtHGfYFPrDn5O3psPrASCi19phvNxXNvQpi
orVWFsGuoX2s0uXZe3U//b36lSHgD9wXZXV3PBAbUXFQa9E8olTGnvY5bC6m6lWo1yepthJnJeR/
CGts5ZztA4MODbTvusoKaVNGwx7CBwIgu/8+eocWZV9FzMNTem6X4UcRW8wfuqJfGv0NBoib4vR+
xoWSTkYZ5oKGFfVhhof7Kis5lzIlOXmiMUtZOWREYT/cgE4AQChefJ0T/Iryl59xae2vnHtUyjxI
RF7dCzxP6AouwCk4ReZf0bGFGoWOBiwjuhAOk0NpNa70oaHJCp7ROQbicibrokESDcW64dNbgbUz
uyblSxdPZoye7HrN/SD1SEL0DGF8NawHKiRV59Hwa8iDsuar6CC5jQ3CAaiYO4Uzh3bl6RlMp5nG
225u7Orgy/AA0Wrv3SBSXZ07MgiZ9WLSEaWJfuE1fFAfG3Z5233VYpr5tUe7dMoRoCNHcrUgu0+r
3j3NAdftJpBRffkDMExnaXHyYf9/kB41gpdPpv8abfqF5MMkPJOgU3Vx971K9I5r/jNuMIzJUQdz
4NSnUrQegHmBa4663qy1oAqQK+eCempLLiCQFliL8+BB30UemFXYhHTr6N4wm0jpdndZX4FqCvXw
rlaq1iIAbjX4bdxqCha2o1IotDmTq/1vRxocN4fD7RBti9EDTBmET5RyzrYThz5q/e2ZK43UBsfQ
3ZYQWnu0kIKgdExrB4+5Vh2DqwPHEK7COg+hu+qyjUAt3qY60PU3WQoap5Pqzns8QIIQ3iv56YzO
yuTzs+lBDO4xz3/Hcd4c3eDkE6m/K6olSA2oV+f5GBkRVXStrf6fyuWNfWFupc1V4HH/J4ROl4Wm
yZGggpoHVVyphxRT69naYE6ENUEWMESevEyyj5ldXTZgylfi0g3HHRPj1bu54sUOQA/BBi1v0aXC
z2IUZUF4qtwN7WrEebB1nWFnX169Bzq2M8ooUjSej/OcbK1KLLeNYzBajEbMgiCwt+0y4fFXCrsP
cwTSikbPpEp5piSTC/mYdE2JLTWztMkrOepTmP5oYp0I6OstQmTwI7wSxw3qtmCo3e3gMn+M6GhN
pJMpOA0iwpcjqSvcfubu1iMir5X8KwihDpDeKEcE8VejCK86Pu/T+wEI1G0+d9VwfkkV8TE4a6Ab
I1XB6DnsvQWJ1NsdXfxPkrUqVL74pv1d32YB9bEF46DusXW3BZoUVpm3GzWcI6sG0L+1KAfYPczS
esoK/rVNJ6Qf6jle0AHLo8OVsb5mS+WoBqJIfKrzgvDDrPSFV1gmfVWO++1iDz0u/NXiG6oZlWTm
HhhoNh2e3xmyUgkjkFmHZBSJpOHDwWPo5mzaL9S/DoIxmClBH4OZ+cXPB+kXGvaxjS8eApi/UnXs
UsIU3ZinwwTeKdDwF7TSL/04VSKsQzQ253N3LupDQLuaph5qsx3wV8nkwgVwXrANUMi2y86jk1Ip
zzvksaQtuAVx6mcys4ZsEjKIQLWkwPZcA0JSAYNRVhnKhc5JOvGlwKHPQY4jgS2GKpDprWtYDGD0
S55Rh8FQQXUyPvoiq71gcP0Ijsxd2egrMEI3qHSYW7NrJFMekHALUoOEspgmIDYPqdJkLjfccFf+
Ebo7Irc3/8kJwV1Mbd2rOB7iM9RjeseArilLcs+rEcKj9Z0QPdIchVCjvx4IWvsYJo0bcnfvHp+Y
dWN7hvvexi2NGjO7NC9F5/jEakYuhH/hUw6Iw97jQ+dEc/DcQ/+Vv0P7kRJKy7cZlQeMgdDbhTJU
4hAVA6YRiRQJO0CB5IMevcV/gKGYwWqLZZ1aI0S0NrorM1v9KUSWEQ/w0DXxRggEIwDCOO12wIbO
EZV3d0StcgKegpoVtgCqmE7Gkhl/YJsJeq/aed2QxPrgz3aXFMGigQBXSQoZ9h/aGGBEZf+xN3Md
FcvwJadyRQQA0A09HRN3EaQhwwrfcQxO8D2fbdYMl77iBxAIUAac8G94j/ab3rOFPki9XyP5EL+/
SCb50EACUuJrg9qhPPi0TnRziJpJiVhV7L8s6cdxMQ5tOnpMuKTHEAdV0h9aYATjqDdzQGkBvPsR
uSxF+Rfr3hxYYGNxiKtdoBI9H8bl0qBa8DRBj6jP1MPwEPbC3IW5o3MLsQCeE0DgG32kH5J17s1s
03xG/AtRG8P2ku7TDegIY1AfgyKwvFnkbeB6gCcYjeyR6Q6GYMUVvdZAt/zHjoOlZXg1cJ4G6t4m
WcQWVmQ8y8mILMAzF/sBKXktxHbO/sCIs7WUGSXTLGhH3T01gPmdRpBAngLjL/I8oCNBRtlTUYdo
ZF+gVI15c1H1C62owC6TeGmzv4MPWOPPEV9wj1Ss0Cmwi+1/kpGi8jMb5q03zuVj4QR7dCEYZy5/
QuQD0a61AK/zw7SR9V8TOMxenv93Pu6/m3gEQBxKlmBK82TU1K/RHwSdEJsSnlqiQBOXHTL6Q1Bb
/IsiYtDdaGfS9pkD5pbXRWpF3lxYzJEyAXUH4oiaxDzWny1Cw5QsTbzuI58HAYuO+D8WG7yknA/L
M6IAAYlUY1maAuKKupTO6Tz/IUJc2PBjEH1KC9UEPP4O4nMCEen5gmyXuwiPcVScENShTUweAzjh
LPJNBe4QcnwSCAQWPntwGElogXYugZCbOaBI0In5Y93kjiDIXE0om2/I0hr/KbmQY77gWpA2aWDF
oE4RY828lw1TvvuHOaxLghG5AMYuNLaiSog6aHwd5ldN6cebA2DUdJRtH9JjUrb0UTHZsRtfAvhq
z+RudYJXJN7PPy4GSI3Q0LmaotB/OHxTsJGzl9CPdRKvSrSrdtkJ9P7iFA/1RHgMhxmtvSDRN9Gg
4hupvaNm1IQHqbhJocDvc/ga+lcRkwy7QNsbfhtyl3Xzs/5Q0PM4K+aWk3rT+REZj719uJ+eew3+
fIdpzOx0gwkmIFcDYp3olSTOEc8M9T6xehr4DteCpUR2qgm5E8evO2Sk3XrTqCZ+w40EZ2M1+tGQ
+w/ISXWsesFUDHC6wvSTmwAZTef7SpSHi6IvlvnGmn5gNExncGeLf9f2pZtFbpp4jTYHr+lI+4RP
RYQVxRjOd0Kr/AR7PYRX+IGo3H3+zNaD1sN+BaXEgJiSBRI8vDmCR+omCZjTHrW6hGFlfhV8588x
uLTdgeWqspiO1p2m1pclP30ErOkxjWJkyVjy02kMRz/Gs51D6OM3E/1/6oKrwY+Ay63NkBFRPjS8
cEqojbkPSDk0dZJHRGTb2ELOp2/GKz4tXhAtgyDd9SG7unTdTRbnvt15dNUxg84dNMUqnKZnDxTQ
hbYUwBe5CmhUO+1FF0DSA/cGYth5XV9rUmAx/sBcBxNmDJGEH2Z68s55VES0xe/Luot4gSGVyt5N
lSlLTbTjYxVFPQBxSg1gW8R1OcXLHOqXQBsjS1RF1RY3BqHAOIvAHoK/1QzLBASrlqaed9my2AxA
Z9chngMSzFiyMunop4U2z2FjEVHwD+SRr1YcewgdtVGJNVcQsWgRtAsJSTfHC4/rvXr0r9MCi3Hb
E5x4gBvX8KFWbKM5ihNIYZQoG5u0HIFbeb4/kOzZ3/DQYsSpjA7unj4IcRTOWZEg/cqcR0ZqcrHL
8Q2Eg73NGRETWkpzWIonKtqtaQjHJaNRsGjA9f/HBzrQa1UhXsV2I0dWFMTUDUBanSePMjhBBD22
orP1qbdPk2eyjVJgQJYykwtUC7uxaJ8PTLWXpBHU6RiA/FqP4M6AhnkBeCOHQ0NdnTYOVw7ns0qX
nMMoPhfVIKTTFsZSwbv96nM0QtS+F9nph4ncDY6JwhwDGKyMKSx68thnL/+wzIFYQGenc1KDbuuJ
JiPaFmFBfdz5VBC0jr+NSEeiqMymZUB+vJi5RxH/GWIyqVfVsS3ionJrXckqAt20seakTPSg1P1+
VRi93JU58KNetEQfr8+icg9Wbwkf8OkwZ5iptGI7suu5Q3iUXKoWS8ZwDzuMMyTz4ezOS7xJZmQ+
/g8F0ZVXc7xsVUuSU0QuhVuGc6MTufdOzJHpzmxKVOV9YJF0rKF1BuwiPkPBjPEa2uPlAdzfjBSZ
zr4P/QeCBiw0iEZz0NqtW2LAbaK41LSUcW1QIO41BjIKnZZ6i0XCtSYmM9vl8a69TZXXtyUX/Fcb
GP4FgSgaLl+zX7OqYNSyGe1CcNb/KVH5uvUxM/XkL+DSyDLSKKR4w2EXH+17a0KDD0Ewqgam4RFU
AJf1dsOMagHzPqcSN0+2gdNUUGWCp+QVem8boS6rhL3iazj5WY0a8k7PwPkD9D6j7fRtmqRBl1HB
WlCChwuk/+r2xad+JCWl/pSS3vlkdcW1EiEyMiBmOV06sTNfJFeeY5tv+4QL5XHu/OvobLxEv9Yb
Qo1j3JmgyRg/QCw3In8ScyeqAeulRA36LuQ5G0eCNtKwQURHnfOgzIF/dkpdA0RIe44NR4qnTnKW
1MZnNKx9sRzK/9IQszoQ/bXeJYszT5SEM15qOmeYxy3Z8SaVv9OasVdzHyj/fXnS8uUoOjtM1JEq
lIeR3Qv7Ox/YGXguXof37ofosvEHWxcRR81iaNhi73zjvT+/pFPG5GERMXJoHbksAMwMPcY7doPF
RaF3GFKkIX34AuvDdTKqdHcObexnZ9+/DHYDTrkPo3AMDQcUHRfDLCR7x4VySCoB8bzZ7qBYR+L1
ZaN1yD85s5M0jX3aGaCUyyUuJRKh6A3Qeu+NZ6Fyn2UPFfA6JHnzxFi+8giGKgjOMDcZGBjDyIV8
gjmw8NKfu+nyRNlt/xgL8XS+5UfMWsnLnsP0olIn5c0NRmqmLU7v2WqocQO3nzMcrgZxjaNY/Hbt
HggBDD8xMAO5szOHbEm3YT7myRa9ccymgpVpBNsVMdryvLu7aJCE1e0uBYRqWiwxOKjIryg4MxOA
Ep4nedr5bXo1vXHirI4t8VTJspiBhMImsXuIXJW8qSTbi05sf3t52w8iHIkSaQ96w6PdH2191U3i
X3NmTsfNfpUlw5RYiZRBB+8dKwEOg7ESn39gsgRX3qExfbj1AcfSfjimXiYXsgM0j9WgSin1cBTa
5eH3CQ+jxCovMEhDdnhIDW/WIxFYiKqn1iJXPKWMEIUDLqCvk0wReV61Gnwo+D1L9M7972tKLXWj
5ZBKh65pSsci8+cNbBtyLhT+CKo/Cp0bR3g1nPWANJ/YKdGRo9gvhqc7Q4xvQG62EExMOFFSAgt6
wyhjXuwzHsO5DbwRe321CuYQsnlFb/ZAsTeOp0EnAcyBBRIUBt2u6SWdgKfOsJCG1pgb++PwpncM
z3PcKTtcxh41Fz2yGtnXeWsZR9KO5919MBaXP8k/DWWqOXr8q8ip6h+j7mvZNCnyZSiQGo6rVVKi
UfRmgx0EO0omdoeN+w6pD1OVrUIMPqj2KsLPdEVmVu+OvSEHyC8ux9X47GTrpj88tSj0RX0+0X3e
BDNs1L703dXPKDAizmgy4+iVCY1j2sfEjWYf9XNvA5nIrtHgb9GPftGboiFT5tSp9PVRwM3iuSK3
1GQw245J3wCknLgTwEJuGzsTlp7Kd3qdmcMinaO0MLr1WR1ufb1NSkyEIwPhF1vUyBIH34QFtGOf
BHt8GdCFMJLDinRU6P1yj9Ht3mqZ7Xs6Q30uROSSCg3N6A6qY0h+PKYb85pW0ELZT+TU8I4QJb5Z
g8nXbYd1/92pWXyLh81nZiExUnRf8sZ2bpw4d+jArixm26j7VVBmoeRbDilRVKwJI3F69+g5r/Ds
6ECYAxRmbwhOScpK/cS/Db4UPuleM9i6e1eG34eaiWQD/BJ3xifiiiwtT6QRiayTYyDzbUkYgY7V
PGcy+NO94w/YfT9Mv//snF0DBVA+FQ0ac/2ip9L/4Gdr48vWb3bRecd2ot+XfOathmUClqYTSEok
6mHIX63eBSm2+Iz/MUhu9W+hfiySNHzYrecYZrcRw4QpOXW+hF9+YTJLJO07fFtELjKcL3G2yYrS
/hRd4wtKhbOoRHHh/tDxcq40xoWWaQDm2QNecF/kshqJpNNB7RdPGRtnFuFDY4DkY3q3bIgDdGGx
skSv5oIXOfmK/bAuNwvX9RX58mQTYjHnST25gJZXPwSTaE1QMTkH2/RD18L+SpjK5uF/zW3ngTrL
g0MK8UFUxQ5I8Kl0FCggItodoQbanTcas245AQmjk3dAQvlLjG5tvB6MNYeSSh7Gdt3946F83Q8g
4g318nL/iaWX2uLnoHpwJ+2/8AS14udkuOtufES2UsO9d4/sG4S+gNGFoCDyg66u2QUhX1BFFdNy
CyEaLpT7vdIl2FEL0Fy1OQ7p8/4ZUd3N/x2Pa4S45YXBm0KKq//3Fw5ws+ZtS6DmPSoE2/66h4Hn
kIKRoiQnTtQoQaI3xNm3BQ5UYc7/QsMUwQNECZAwwAOPFp2Mi29Yp4Wi7rCk3DbuizZ+m0X3TakG
iCtkDKP3SRj+lfE3ESHqQVeO1Y0XTQHJGCPjWcsOhr4tw/Lkufy1eNxF/4TSKnqede8Cbuhyo2QO
JxMxNrVuOUBRc+DRUMILq6Gml3Lhl52Bt5A8PA33N3ymyGneVaWg2TqL2JRND9ipz8fzA3oIPoiL
STFRxn6h6hnTe1gJEHAOjhSa0dUN73c+TKo6FTYy7xDI7pYcu1UXIU33QbZxCMvYHp9khY6SQz3a
26UqplrW1tU6rE2odL9eKfgmT1oMA8Q+6PrivjO6IFG6Hg5VbzLSTgLN6rUtDCttoDgVxP56w8Mq
svl5sQ5NTe1Umpt9ttwJU1e011BXtACVaEtwRHUMBn6nO15GaUUTzTBxhsQz5mLR0N040JLUtn1G
uB1LckuKuUiPYgZdcRQ+yoDL9mv4G9549AN8rTd+BTmoOp7pLMEQ7VWQcVYyNjY+kdSCvItN7K7H
rfhFvbS+rwW1dR94p99omRa52ivP6Y/QxaFkE9Ty9cbFgocVgoOH3hMrFLWLt7/+MmNEWhajvM7N
5jY8J6+P77rP1X8j7h0VOVYNzqIocKAHjzztwQqJeU64QcIUZinS2r0Ix0BubUhSCa5LS9ZwomLC
+cFjj+hT2/nkBB5srGUGPyXAgWifz+u6WPANpnei+bNbip/9ooFMHQSI/qCEp/uH4RbeLvJLNdzh
nSODBme+FJvWEFJjSIRQVe6hQ1ceodWuuB3eFCklg7c8jgwiwbviN7qbwax9nZ/vVg3JUXrf95L+
BX19IvFx8UUzi5eOoNTLw3H+i+vuidb8w6vD9bE2qFWhYN/acZw4zp+FbffNAkmESEVjHFZ4DlSq
hQ+NmI2gFJpVYtaWxTb6HcvnKDNMhKfDsP8cseNcn02ClmmMUSeCaoQtBD6eFraJtPFcSoNozRnw
sDKIWIP+1b1Z105ouCHi0eGRA+QTo7yViQHpyKNaeqgrIlB0RASX12pwCVQUb/mYsMmviD+hqq+D
CxVqNo1/2nOacZGrTdjoijzzqRFglxlXt0Wir4q+YgAzkPUOSa42IYM/rVjjHIPw7Th4wVR518ii
BKjDQJQDQWWB+vT9HHSTZjwS5PY23gbTSHRlynGzdUZyquBKyUbzbZuWCMTQQYdD9FefxBAk9YHK
LRISYBSIfzl83sK+1iLNZUrDHkIWXAzV98jwSrdrZTCTavxmOu7q9/4RI8QL4O54yO9RI6iw/4eF
aDuyr3iNo01l9srAwvv1Sz1x4g4Lx4J7LQ9NkoHfmKZ5Mbxt4S8bPcD2o+lOpyTKDrPngDlMwL8Y
A2igjqSiQcoyMPoIiKrXyGAERx8hYpN3AUr06gI+JLFJOwgv4ActHlvieg9x/fEpDcYo9Tv39cet
9qj9uZxhKWAjZX9ftArI1N3vOh7SAmhHQCciFFbDAwptbcjfuJfFAInY53aQPZU6rWH9JpULL0Sr
ncCglVzorjXjtu71RPm7Qv6DfNNF97AN3Mcp66/FtWDxwI+BXDi8slWyeVTs2fBNdhZym4wvVsM6
ak3j4cOF4tNEg7WH6A9z6pjoeOx6Elxqig7jwV1xzG6OSYuXoQk4RaDWUmMlHPCGHDJUSHyhUlL8
eZ2o0qEgw8d8DDvVZGqvU6e4jeOhqCeUNzGZfoxltR+hAjGmeADgAo00Uao2qUPoP6tl3nGpjG2X
vrSmjKhJyJsRWmBlBIeuvPkovi1MLi4teikoihIlJsv1kG+K49RcBInLc0baYVhe87W8URjB35Do
ypwMwUy8GWhDNucUeD8Gpe6crF/zwxoiG+tns2IQSOJXA48hFLs74wuNDpJ70HFXk8fgO8iNIGEB
UdDmetBmhP3M0DSgHARqk9zC4c75XJovWyvxqBB1bldNh4DbWmwoHcFgdm6n0ppqkHDmMenN9AQz
iogY0IfpNUyW8xt39Hjoc9Xg5z2SWp5ZN3GZOHxsuYhdgKgLwi585Wxqu8BRXpZo4nk4hBAkQF5s
WEligU4L9bRheasYRK8oEqbFChZoN+b5lPLHSjnyDcXpFY36gp6OXtSXFRP1ChNe4tUxAH+rOUeN
J8K9ui5lFEsn5vH6w5ipFy9Fntkes8L25jRZmOgk2EtevtsxuXZ+zHvIDLZS1VcwvQ9LfAATtMNh
JVADYYdq2ddi73xkfuS6dARBiBLXjtmonwUIJTWw551MPA/44cgKS7NL0giBRz74MM0OpFFxyCjb
2gh5/Yel81pSHF2C8BMRgTe38gYhEMK0bogWDcJ7//T7JbMx5+zO9jCAflMmKyvLpjBgUCC06fxi
Q9TrufaqduxvwY/rthSu1BaqvjWhZW0V7O52RIeWkxFFQA4KfdgPuXKkO0n1hdiYU87B71BS4OTL
ahAkF7iwcOVP4czyDRz849mzojDKj3BT6RojowKl7KIX4H48Y8LJh4tfgaXBaFyfOjrsEXr8k37i
qy2VAsnKSuOalR7QDaBgCie9o+eM266Y39TigNitM6xDF8OTqhK8cvRBkMHBE12jZ//OyeCCte1T
2kTanKjSAoRVW7sYFS8PTALWYq56hpp5oaDEjkNrM6UJWthtR0hJCX3YCCh45xiAcobL14DCPlLn
ls9EuOGQKueGvrqmmfKvBxUN6k6IU3MHUgOl+G6ysrglkXIUEmQNyH3kK4cxFYu1Sdx9C/wOzW0x
rVaMHQLTP1iXITWIyL8uaHF1eWNK9mmW+4JLhZOuoEg4KdADH8FDsooJ1BWelF8OD5NFxLPWAIL8
OkiSbo/c3zDrHqOSJga1Akf46SJhwGT28r4FcsBl8J0M3xTi763QyZ1F8kGnnMjBtHeG7dkGy8Gm
JRMpybuHSdsqRh37urGaTIm0H9BB21YdeKdEf9HDW4/oO3TZkBkGDgvGaqUOhUPwbwkJdcIU5gWX
HkMrO5lMCLqMCk2ANJohrqRmsxTJA4cSFeaE/QRrevm7n2OiyivTe5o9sA/HASCiPz7e98jgwYYs
oleaZT6eg4oW4woIGAlmv2O0BsIn47iWq/lARX6NaU2YUof8keGKOP2xcmmaRJdukVQDod5kkEHY
YkxJOFBeJ58K42CHBCHg2bjSZ1rgCkBO2eg3lS6GgAkA7TIJeMW7KaK471N18l27ZxjQ815AjFxX
KyQGWVIEc7KSkUpkA/jG7ZoMR93b4IIQXLj0NtyAxE9zqrMYvrs5fs1FQgwjQMLHJKoPuPfUpCDN
cjIAfuhHwd/zan5et33f7gJrsDCqfEJuwG5bY8413Bqb/RRBHBUOaokwfZqG63IUCrwG5Y+0GCD+
NORWgs7wjmgWWaE39CjvvLge8OzxwNYg1B+EY07eomNT8IKDQuGSg8yrV6rwy4mRcGMOKd6pC1sm
4BOuMfRrSmv36DCkMTVUHO99vWNE2cXtMlwMq0EvOBc+5EajbSKChHwkx2kNVrulIxHzdAfBBI/G
EXPWc+5vzj6KGi/6e662xa0NJQGbZhj2L+IVuxgI0ccIpHCz2Sh6VGtQlFX+WACN+Xnu0Ffn5D5H
d3HxsLPZlboVZHlr+jfA9vNEFgoMWxsQkiJAH18LgOfk+FBWgtWn88BqGULCVJnDRB0BudjaLhEE
XA++S4ePw66KY3PjlHoc1QyvndSNvk9JxE265B8m6Uji80ShT6ekOluga1qoTBi8Bxwsj8tTd0HS
1sZiDiDEEXNYilYc8VwqGbOsEURn4ly6lzEHGLWIKpb2cUDgoUVS8y1FkBkn78dgBVw0Xg0fRJLy
OpUig9eyC7hoBGFeHioXGwuVMAMDqq/RRUy4hrLZk67oFc9DtwZFezAWCi3JwugaXagu1Cl8+thE
gIQj2MYoT3T02IkUakg/+XjUtmB00R8Ovj+HtI8FRjcFZLlucqhBmQzWwQE+Ta8um6vSVypGAbYD
f7MMLRaRJDdGooL+4DmNrYwU59Q2jKlDSMKZR9hkZUYvi3N9C9GdpeDFoUM7nWtCBNhEDNHKaGAA
qCdOY3ub2Acck8HFiVnFcgJAKLKI9H1wiyL1Y+Sd7CbsfRw5GQsGM4hV4rwkfZ/d2Q2xAcTYAxBm
+LIBvB6iIiYL42GG6IZAOduFMObokuPpaHNClnIYkq6E254gZaMLZuiCzvgZjU5TIfAUv9U6YrBp
TsQZFRaeSWcFf+QQphZY9b6LQ8AvKiYOp3oSAfwx4Rovq1NlJ4Ilyo2cvn9wEn+R9Ltdw1FFoORZ
AO2I2I9RyYlStt5CBZRGcS5O4trGCPOMd3WA6PlCanQD9w4KI4ak4dCysHLktWOfipG7jvhbXZwS
x97ugyqZkx9+8uCtmJIKJY6LkIC1w+NJqN3zu21wGG7pe+TAczORdlPlX+ELPrPB2YlCBioAA6Nk
iTquLo1njjTOB7JK9Bc6uEemR+v0cfb500Ap7JDM3maizgCzvfEzJ2d30eCgpi6Y2iJAC0VmwkTz
MFQo1hgRCkaK6B56VWHnfB+sBOaDY0TkqVsBNzdFBoWpLdxchzVTpCCrl7MVC58d4MhS8aD5RnHC
NVL8nmMNUndhT/gDhHDYJIAd8+Ii02uBC5JgBqatm23/mFCwWLZfuwubk653vD7LxM8wDVGEceFL
iLvB+VDrXX9BCYm4x4Kly4cxVfsC8dfbTPMyXUgq3sphcTCxqj61E4hvI0qiI+ysZDTUEe7av9oc
TBRR4gt3C3EwC1lsNASjlMALLgXWy00eE6LFUZ6BwONjMh9TxYlKuRN4YASliD85L7bJHCOcHTbL
z2E2cLg4TBxKVva7Qxhgny+jV1LsxCxygNcDzgSx8YzA7TWRpccx0VQjqrFK5riUK8aL5ClmrTl9
X1GlYIFxX5sLpiBdTBsyKIui9Gkv6m4Jp2QmJRMq0MJI4PihKILaCN7vjkQDl3+0jxKtwNXdD9Jz
8HTjKkUNNYgjIaCbU+FXhuQVly5CRBs3ZcKa4whicMCTWQj4QJyLM0Yg8xcQUStm/0oU63IvkFvA
IvsG5/9kTHx8RsTETKgyiA/6rMiQN4nZS9wG15M1Ik7BEzjYeZ01kQrIH+S8pQwlg2skDlh1TGyM
4mcUk0AQY3M42opJoXCxU5gSAY+8H0QaLBCeGiUgxRgcVM0MYiMsPAcz/lKWzuXUE+pxmAgQKb5f
fART8hoCWjwZBwAbyqNzH5A34wOU8ucqwRKf6E6gelHjTGpqZTgeoAUMYo4TIoDgnxjiKcGdY0Dx
+XpRjoyYAU+uHKUmtxwoIsDJrKBWIvv0IprDkUJaRieqxfIq5qixMArKcBIphX4i58THasGWWXvw
VynVRmPKhYSCSgwZXEj/KUHDlJEMWAkWXLlB7Ewdf0NbOlqehfKlCNzuGv6VWG7Ck2A3VLwCAriE
mWBhNckguDVcA6dEI2wK0WZlUXK0AztpK8WyzaEXGMwKh8qZXB3ed+2qVxo6gvsWkZjKeZsNO3gJ
37XTU6mTNcR3zrrEL+ms7zcmuShN+LPCyG6piLlwH1Z/9EmQUiP5QruBCLn1gMOn8yYOEzEvWaja
Eht8QTZUkO2SJ8UNkVreRzmHybKWArqojoCBjKMqpffQIk4oMTsNK03yMMT+9B+IsOtJTIoXAV7c
5dGgQ/KjExF/1eK+860TiX4lZI0QUOdti7Ncdgx6m88WbWsLt9t/8SYkMl0EWZgB65ZxMlhAkR7w
GVitZrePSeGCkxm5nLLFzZsv5hO3lCFcS624DP0UtyVyLMx9yoN0Hrx4MWEAcyAoT+Ay6WSA7kMG
KQIusn9BDct6cmptZLCxA7Bp+nlO6oQWWx5H7YBn1sq2Qs5nlEn/TCVcmrU/3azl5WcO3RvxohsN
MBIJJKvNzr81Dl+GRoEGbXBhkFsl/ZbiKmc10Ez60lyat29IK3t8r/WHF+S4RwUMI/gw24QWjhp/
HwkLS23AF+Q4+exNGqECMnOhaquuS37Fds1MwACqc64OoDVYQtAcROeePotAAktwMU0LgeFB2bDI
n5FwgFEtzmXKzZ0SVYD50BjcX/5R7MNbEylFU24gkd0Q8zTAdpMliJCkftRDX4oQTdrwchAEgj+x
Baxcciwx2qZnk3gdpQ6yI308DrCumjGnG6WYOM8I3BV5CvSjNSqCutbhiWlCs0hCCPWQk0kSYmfq
eMzSvPsMSYeuywhBwh2MAFYlUr4TgaF65DvcK7wsX5sjOwVwykRQEHKE8BvnDfGuhEOgRBZuQjzF
bVDchhZIjngzEiycSyOjixIPIeQWUZKWg6flclVQ20WCDDNA1XlIyZcaMP/BJDyCWIsHqLoRbyb6
GSI4zNHho2s8t4+6q8Pu8L1IC8hVwyTOY0QOKRsi40GC6ll72s4O7AgGZa+eJ2ErMqLpPmBkFUnr
OZKxdfI8jX1oexnxJlFzkZFVmggDPW3wo4i4aaAxXcYAE6yYg7AtluUZeNCMM4CvDJug7Pi1Mm7k
PFu7k4sSKhZbqQc/zvOTBZeMu5aQ8CeV3I9YXEeyfLwhIQymjv+W+0OWTD4I3zt9DzDDX7ohFgZ7
m+fb/5sDOEtwBd0Wm06RjjMpRmYzEHNOCQc7H8XJ6gvlED07gJkimTh4teMIiIifkbpzrQnz7haI
ArAjpwlOCvswhWcIPZ/knsZwrN9rAvUKSS61goH2VoNzy2rE6KesaWMDHRY7oI0wM4OcSA/VnFgy
cpH+FkeIfmJ1QUgZfjy6js4k8C/0m5Te5eCiFHb32SbGttkisqFJ8E3NpOii9qQvDR/38j1TQADp
Hs6outIg4H9Md8a24/F79HPjK7kI6tZp+vM2hxjsFmoPbS+P8IXSkyCGRsjGR2ThMGsq5CroRi26
E8IYmx4dDVS6RxIT1HClx4SZqhCcGCiKbqDt1BCdwZFszVqb2UwJQR71nxF5Xr8/B/aV5qUUtMhf
ld9MCdwZzo3S0QKqVr/EI6vPibYqzObKQr6KUKfSw3JC25rwOYJTt4MToL/dbBozhLrbB3t2NttL
ie2+x8/xum3R2n2nv2EGh6v3XtZAhlfo9X9o0tj2HsABvwe/Nn1B63sbdTgS8xVCPL1TtxOv0vO4
NOwwyEvTDxDefTkVeDBS1X7D6ZJwFROXe7QzolCY0ijUtB5MO2VCpl83PsBhtYF4bjwArd3i623d
ev/m0VTj72YW8nq3/MqsAGPN3p7s8upv86BzqPT7nG9+38SH1EpJHgTnvL+QjoqY1M5sKjaRuBQF
xEJNwqMsQB12RJHvp2vU6Plu2DsGS7a9OjgmPduW6Az7VHNGoMuJTKHGgTadBHerNbgQRP5rx7la
E8JrfmkA5kPKKwTbB4QE6SQvXCaGm/h8kB2skliUbGDHxu3LhCkkB2yEz/aNROm1g/Q0ovnJ3SOR
CoAnDUj2k5Oqc01AACCI7FYbDhISuJCO+aOvDK5EuCWmhRfGNOl31KzdNZ+jX49wT4cdF/Q2Sb4G
l3oiLddf5W4BpthHQTy0+QQf/0jT5hlZH0RObO5C8MiPcPZs4uBzBLSrnhfJz0B10W/Xdm2iysOM
nCZpErPoCoosqcwjERMXl55yAcBjccsSAgNi+jIq+ZrSaeRluI84nHoQiSnANWmfVjlhOfw9GZQf
lZRJJEP1G3GDtmPh1RzPF7rzFZwR4S284Mpkp6lZgxMzJo9/3cpyNj/0ylOVERqDu3OneXDyAzeF
CYujYOkt/1YuRekNJcq3saQM5JFYebgtCl4y/d+EMuT2wrXoDTwTTzL/apgAcXbt0ej3VxVmlZSX
9ZvmKMVQBDxFU9LQoITDhK0CRQ2ohPmBevTJXDsX9+Ye7J19g8tDJZny6YVpOuIhrJntt1rMetdc
AzHre9oz7hrRIdmhQmFaGbhS7I8ZIOJS9ar7hBmP1KeYSugxg4Encdd0KG1oAFEtU93SHRgSHcoz
0gXR+EJ1Cr9+Vq7YRmiHSEQjXHXR25iXIdIW7uoeEJqcPs7+YK+aGIR+JW14Z0BILCq5EIjsP1le
mp6IQlVrKtMiS6bFDsggUivA8kkcGcFuGturAfiCEBqKo4QY4zc1lRcdHzc2DnQkI8DSzx8Oy/w3
bjGfiBEZ8KyecEo0b01lgoKJ2VuuEPXi1UAjdMrUX5lETvG1cHa8iCIxNdeOdc5XdHdvIi2Y/psK
y3cJnIPLnxe8+cxm2QxWj4yfcybqEHMYmNfBGvI3fu7QEzYwbTSDdUlxWuSWwmpzHKX2r18yGvxN
QUbqU2OAkKtxBQ/ql0LooNeRRT9om0EfB5FxNagz2QQVsoez8pvowdyol4LeVN3G8MYLz4wkaVD1
VBSmXhAmEMeNGELp9Wsum4xjuNOrrL9Hkcl/OerlbyAShJSjKVEvOqD/J+rDQumOeQFfTfxZ+o3w
qjWp1WQZUVWDX3yMjsGO9nhVuPTdHnDd1CwuBp4QIwitXCuKmXgXXD80b5QxdRlOdP7Tac8G8n/e
WVNL/jwWckm7vso70oKgoEX4AGRJ3UlZf+RbpmeNub24grEI4W1XqoYqBwMeoUDgsRv/DrYWQB9B
LmdaylQQ6ONoSeudyw2cl8roxIoBFefI39P4Bo1xkYAK1VAsEZNTQJCeRL9aRGX1700uvEyZcSfU
3LaXz1uorENHjIs4bpN6yNmUEqjWSSvlMEMFziwr10EckxgIfr+Vw7znkxWBIqOC9ZZwIbx9osPd
D7ATow5UT4FHfwVUucImRgN1hSRojUrjdGx5L1cpdcUatJrmUDIPVUSetvYLOW7S2IqhlmAiFfQs
6VT2IoepiYiVxWIBtPhaIh4jMWUCbCCFRy19TB4a0Kw3w561KF94OyzHhd2dmUj9UM5jS8dWVc1c
0KoQaWdhiB47rL40O8hXWw59AU/3RURM83QC+khs+jJqvPoHiSSi7holUY0XVckvv4/eI4x8nXia
C/2tIREbecSmM9G0mfejk6RAnbg/XMKaUUGFyXEcbgnqfJ+AVJBQhw0kASfUBaPEYPAemgtLNLma
GapVK9IjTQmXt+gUXeP90FMYRZGX/IbMX60OLBKxvkRNqHhFXghwccY3qvtBpunu1g78g6y+/FtH
MA0mP/AagrGwqSlrSV6qTWsDAeExuEcPckLAOkrILr347uPb7kX5nlIR2QgqWwwvpm3IyvIncb9H
/XUap2u7M3nBOuYJpGTlgzplHBadtAqutGLUBLuoN5G5Av7NoeCtyhHYrG4L8iHsRMWxwPWgE1xJ
+d6UWYna+2RoorHCCAbdDKIn2dgKOIxw3nh2zQTR7EHO9pxJragMQQPRAemR2iWLhQEz+o89ILbX
VpF+Xhwgp5L436GjK2GFS6YF0ehFFE4rS5ZB8wd+AoAm3+Avak4JbZp/FOtZKZor0nWiqUZfwkTb
DGFIQdYDRy+bhAtgxEpPKDxxZZdewE4BgSvP+v4Q5AEkjPIPhcLIJz9Vn3SkDJy/9uiSSDPqPgRE
odhehTHskKFmJSUMIqZtIR0X4SZVJvCxalSFuOQK+VFotjtTItbdz5YcAOA1Z2EJc9Mr8xP2immV
WpRVw+8Y+cnJVQuMwFM5eBRhyPvlsc49BhIk9GqVyH6z9a+uDJn4k4lbbW4v12TJaWS7NHCBhBx1
Y72P+MXq5bpYa2RxMKBOM1r59eisOcjYVWS8UHwYlDz6oXfTFSEyFAFc+i8gDVyAcPwZ1nglA2g5
/7vuk8YcnIJaP1foa2K5yXhFEeF38yr8WyY+rJcNoxgzAm3Oe2pKzpvYmt8h7O+0kOdF6Jm790Ry
7wJZ52iL7IzSV3CWP0AQkeoSd7/BEDOEbkiycNU6mGjIsw9Azkf6fai8YtLUvp+qnxm5qODLba7Q
r7wfVM+c8lzNRneY+sw72ycF2iEKvfb23tvM370HG5WnpC9XEgs1EL6Y98Wavr9mvTPNmuMHIyBe
DAVgYm/vCWeemTXHNuZC+DONSEShaO9C3tf4IARRkZlZ9attlqmmKaKAK0HWRvNKzbfIKnJc1QrK
lBPrvSTfpNfuCSCdqzpJzNuEimUdIyJYwu7FfE3HnsLslVXqSSd6B/J4HnVuBokipoEYw05lD9WP
zpAU1aJ6eXX84itX0AE50/bIskmHtMKfct66AotufTkVKk6xk9GZ0KYlmQF7iQ4YxAmzCB9U5aT9
JTIFh9i5NIiZDhCJ91/JFX7EcNBPWlXn2IZRx0572YAblVYIjQBZequ/baIpMyiRpO8xgFW/4jBG
RUNRLmkN59wMmm+DkK1svpdFQmp2WeEgNBsPb64xS4rQQKZAmNDKJF5WbzxWVEYrLQJyBZD0RDL4
VwS+aK/z36S4t1QrIPCB0Q6oxbc8dbDDyQB1ZporTZUZui9MlGCuBBWyvKNYgUoGvC/28GOVxwXr
KOydI2Y2MPE5Vfrm4vsCfO3aO/zp+1/8jsQ8N/1mwGPTWz1ldgqEH8weDqOJ7qBYJRlYom/ELIjE
1LYeh7GX17qAvzkiRZS442dSQw37mTwTiY7mOaZFaw6wAeYkfApLF3cm76hocWCPgeYRrGQxq33q
twtwiq9Oc6jIh1+NEBWAoL54Jh1ns+G7C/xXQ9g5eOPEPxwItWgqWkK613p01xDSeBaN7Mv39n1A
aQrdbiraxAUqwdIi2JkARN5xRWVayr4doLYSuK2JpgoZ3g2uLV8JPEXB13EgH1WarMP4NlT7X8tR
5580DY6chwaWEKVy75PegK5lbzU3Y6voATxBCdkGPgiGsdGtcWoZTPsn16mu6Xaw6V9/oX6w3g+m
9U6/CnjA9+T+6tJVyMXqZS2dd4UBgmZ8zEJSjIpI0iwldDyUkV6kS+KXobvTUycwZT63YVu3gp5t
/DydVuRe8MbGvPCht5A/ASLbpdFmOSfTnhRA4R2SW2WzHeA3bA/wLdOordfZRmPhvthZpfzR5uEA
u6r4bcE9D8bw6vTqGDaX1WWHR9OIAqngbf7WyZpORwc9Mi4fdZm05j0hDuxKzL4uSGE6FHkARNxj
9CgbyMD4i9mP0JR2/5KXbJgoP+Kn3Og/9qr+4W1dz1bd+gxq2cneYm3nO7p9o1vQrKKpuoEYi+zJ
z8ddo+3ldkYzUv6yX6shOleLPklpXLjtbtVfTQBeUtycW7oCgLdJ8bfRdkT2jXo/6EcC1l10Z86C
9JJ5BO7NA19nMfvH+StppmUa7sALUKkDwOnYNUoIWvoFyEEfbo0MNgWLnFJ3qsOkg1REraRf4mwd
0b3nVijd9hcnBkoQLrmozA0V5n1l9c07vdRMENiy6sgIwV0fLbDHdrI4RizKBFEMAtX+bkKx4oJI
Lrp666jtIzkdNsCMQaapw4PaVOz1griRnUyQ5+/T5IRkDub3iUlIMZFNA5F4Rqoxw+1u12rgd0+o
8/hDJM8JtvJcfAviyhhlseXxN6Owv1MJ0hBAUot2obHqPZ09QSbjCxDH65/b9moXXaGZVYzb266M
tlD8SOIGlxacfz85mz41vSfRiVPprfKqf6frkg4H41Ix08cWo5QCwCBB0d9zBl4MtFnTwYWrXoK+
0BPrvLd0/HQMVpuTXYcd1SBGoTYwkeoVprl3A1cBRAPUsY4ne7Vy9ySv5nNQ3RPg1VOeQBgJ0z6g
NmQzt0HOc3HIK9bODuY0Y5Edb6CUCOFf3F6D3CRn1B6oLlvBlXFJBxDOYp/iM5+NSyTi0Fu0zQqq
XyRgLWtFsgurGKaJ2tmoSJAHXb8GQOozZ9YfcZuDV3z7dmWB8Pc9pqg1Vppx1OQaERpjowqbYgF9
2xyVBjkQUmNxk1mdd4Moox11hu3sxY8xgZmGDL1JACtDVDmxdlUzR2wMURgPmqd6IPBMaBBAiAQk
om8GvGGjcej0BB9JAYhwFyvg1/2i3a/hHekOZxgVaXmHtZ3PwAZBY6CdgyuUyRr2/Nljqky17n7m
zcET8hRTx9q0jWtCVMcgdBPyLq0t9e5x961nD2fFlDTCcYH+8G8GTAeKgL6A5fot2Ml7Sshs52T9
Wyd64mngDNMAT2iHtCYiHXV3PX5Q0JYi86f7YBBZ2cYFoI+w59nKZ+MGnPEyGlWCt7+Mokb5YFaH
l+3OmaE7YhxLVeJTYpsxYS7gu8GBda7JBz2eH17gJqB4MGcKt4ZY8ay7mVCwlXcSB/fiH4CEycET
1AwapuKAyTopf7L79gj6P7Wi9x7g3fF3Jsoj23e3Qpt9w6vXQSNorzTXk5tTL25dKMXM3Yoba9oB
lUVfq7h1RtEr5ymM6hOA8jhFCHq8K6JV0Nwx+8FeLZmvW4Ad0+aeM7QEIqb18XbWE+ry2pg9GITH
Ye9gPxF+An5tYLtXkNQqgI68hLDQp7BHe9EM8g6qmT+ghjVK6bAGaFmeLKhv3imDUqv/Jha17o0r
8kFPejsime4y8cbofyjbkGApg4v+tb+/8HnghZjx+qhNbDh89DW3Zj9ogDQpPWlNlfogR8c3JnOm
wviPXEZmv2bX8YXUeXclax90mJDWQPP8Q73mLZmOW7eDcizmlf8GZVkh7lYkmvR48zfTYyAkK5O+
SVxfkChX7dPfq8ukkA25UzPYQA1RNuLt0g5f5MM0kStDWRiF8/sBRqC2V5vWoU4Rqjx7NYpqT8Lr
dYaCHKMf7O3iBdIv4liIsZ+sCEWR7MDFEpDM5yL09P39YrWinMkPZdThj33cZhdb+0I7+9ObebvJ
U/NnjhvjlTx2Vn9ygn65704OiGRC7AjO/geBrRcwScvUJA2Y0hYmkSQBnSG2iNXqVJDvboQ5u7do
bikpAGmMVIEVLUy7IyYE2mo/37Ai/0zw0PjlofDdMwpvij3O2TYTNLMnhdhYT1Skh5e28chXENT3
Gp3zlZBD4et2dmd/reRSBsAWTPzPwPPwoNLNh3fL3wg5uZTCdtR0tyMVY66UlaVohvYItZBkISic
rwRf9JHry+2G261RZMjOBjo0eAbRdjWU4p8vpLQwX0zgszytGxy0CSpl/fMONgycVimhoBWEt746
0EmYrrPY49paqlAePGhHC//F+/GZOGka3XFE0O81O6Htr6PXDC0ZiK38DVWSyCvXgxP9+4Ao4spt
5h2iLUXQNIYLhHp0a7ht68AQe6dGiA49g/kASWne0RhojB909Isabe/jUtzgZ627+dlR1FcmrKEx
D6sxhdQFjibtIMgakqgwKj7q9gwhXueD5ugwV+PvlWySdB14aGYu0dUHnVO3ybiTttUjuF1KblkI
xD68BtXeOyHaklbqEfmTkvMkzR1D0mDWKiwqA5BccOGY3jz+jnAoBowxBI7Z3GQGtxtxKfoS9oMH
BY0RBeqq3xDuQqVmR+7uBQaV5GXA3LK0NWmBA8CJBZ9sRkKk0Iin0YWyo7CBlcqTKmuehpK3zymv
EnZCHepP7k6/8NHyk7YVou7TOUgPs7cA27TQtE8jgezNaM58dJm6gJWkaQOfKJwZ0MNkoEJjSHsv
Dk1+DjL+FEIKdVhFzmczVZyEPAiSvGdyIGz8d3prznw3o3UzHswzQlEIepF+qbL2+DZSXucXm/hi
0MhmzpUT1nIr5oiezejierTdm70XpSKUcrCVda4eNAVLOmEN1BFbobhZnHOzD3GpaW2Wd2c1PtmN
qHYyO2BuLbMRoW9s1pCo2lDHuoweUXtyjqvfMtPJrm2CRjbZGb8r2sH2Dh2m5gN195pbjk826jUt
kx5vRBYpuU7qw1ZU5yd9DrwPKSi+Zg/y+z3MXezN5Gy9gnd8uRizm9nK7vNWdJ7uls8dEoJ1olUM
qX2nwZFbCVupv6Zbv+F2Lk4D9bDfWlCeP+zO4CNJLcnjHMabHv7CvklEmbfGciEVibXZ0SRCsRyR
w0bSKIw3ULjRp9Hw59j/2J3APPafewcZjMbHPCRvqxNses0az1TZes1b8LDf1m1y8gEIS3EdRGBO
qbx2d9Vh3cST/d38NyMClqBKnMXVzy3FFhPHRSpTRxTHtcMnpO84JwXXTxgCSWp0QxuI+wiE0K3a
LW82lqowYRC/AOeR8N0Q1IxFshLArXmxV/v4JpbTFFTNGmkZM1EJ9IobeD647t6AQUq7BlcW0mDv
n4YTDkd639/enBfEfUhw3hu/wExg9J4fsUY4rBOlkVV7j/O4jstjfIqLD4Z5jVAkIzMQ9+UiwUYO
n0wURkDAYSYu8Nm7t6ebWbNqGZDRPQE1qcgCAnQ3/66hGr+QoI0oSIV1qhuaZUEUTgWo3buXpcKE
PXkGDHVBZZ1BGvTJ3Ah1mwgYcN9/K9PjLwJVTFHBQUq5BQjfeS/P4/ZA1bcy9uY6vi9RAz+wqKV4
/3thacHbAQy4RVjjIaf8i4oqd4WvtFRgJVBAQ7mKwX50dpn7Q26S40K5FK8Qfi1cPoiVTxKY1oS/
PSR7dq49ZYH/RvtCn/kFbLM1IkR5MFOlnBf8Csg8WJCv6xo9GJUFgxzW1hY1blLKJ/kPxXAqG+Ha
fhJhyIcgTm0fvI59o3eU9uCDobyM0J4VLSBT7I3KE+vFoWyuCXMoQ1bEhdNLkLA4W52oSSON2r46
qKQw+uQrPI7O5WiLv+jY5MjfCVZNDFeHsna7y/QpOEyIjLrifimZko+9IScOfdoqFlKp4QV6GbLc
JH8t7vUNS1JB4Q/mYsO9WjX33FU1QBSHHQ4PxEfVVAjj8kZibbC4LDCOEFqUJjAdlWhzk1dy/PxT
3AUlant+TuD0/Wx00EDBcI+Pr5pmJ9nzJXV36wb1TvNetzFWZO0UtBFbNTQY6k7DereAeKgqCWkU
zwyLXQSFkfxjFd1QDdn7oPhxtq7O1aHbxfowcu/Bz2aOhDoRw+QZiDz4Eww8hvLEWhK6Ea/cjLuD
hnsbnoSq2pMnddyXufbv1nNOIfZsna2fXndTZZKRefZ3PdglNZbnYjco+COv4Nep8/y0/Jm9zwtr
qELr23tOKDFSZlxFK3oFdR8sJK0OLg3AJrbUgs1gngJB/jtKtCs1ODsn8zY6Di/u/lu4Vfv20KQ8
SIPq6O00aDqvUddt05PacO/WGX2Zo1+e1oIahqv4a6MDoLeqqeLr7gYX9xJUaatFXcGlCnn1Onwr
9J/NBm95cje0Qu9sfQ9mqXWrztupmB336LcRrsHh8HSacdKGQgrOslgDm9L1hE7lQ6NR7X/HCwIh
LumB5GMz3sK526J3qn+LRVdllnirJwXLSlfzXdXX8QqPbsM7/SApg7Xh5J/BTWvhJq6ecXll7p3u
CgMBHDBfOyNTxu4C9VGEgRwGL4ZwsWIAzlJfsjNY0g2PfHHr+jUYZUybjI+DGSqujV7ZX3fv81K0
h3+9bA9LWXGxWm5zWmH1Vl6Zzv1j92W2XHqidNaMSuKDUDR6zZJRKKyDMMMMlAao34zx7phXGlWR
UGcMwnG8whw2KOQxA83vQ9egi7AwctUcU+iHtQAPbb8GnCECsDHjXOIrdI4rK3OHEFtEp/Dgrd1K
0uihZAxAQzm912BImcbhsCqDj8aV0lzUxThTO9j2EOQTFa4R0ymreEMcBVUAjgyS2GuKL1k7uO2L
2cZ0Bw468Ru8akuFYo0QLeQRyG6gK241eyct6wkhYEvBm8ZsAjspMGqkNNVha7z0BhzBcr52OLZ+
u1cM2wmsTf8ZLsUIGNN8FLbwYo1ZPLNOvxtrMmcDic0UYUDJ4Aq7d4AfdSNcIBYB8uYMtSaBAjuC
5jEoJRsGK6rIpHmtRxdqjdI8BWH1RVmg+KFCNY2GOfICwMUci8EUUn7nkfvBkgKVcgWk/gP0BNys
nC0xeU6xRfWPPcj4zq1HK1BwxOg35jm8h9zGlbGNaQF3TwvU0KN7uEJkTgXlSh+tgI15qFv7SaV/
hITgnubPE/OvHsx3WqXfOjolKJZc6v07f/u7Q+8FcSAYOgyQfoF/qzZ+mt+pn4BkNHCC3g0t+t0G
d/f5K0Owo6CoOqg4oPlRI60/3hYuXMWr5EeiwHXA5ZicmEnibqB6QQnXfKX0GK2DzmQ7wFyhCZ1v
F80frLaBUJpu3zYCaARMh2Djks2R/u6cB+iog5zWKYQR9KBwaX/o7Ab7wdKW/XfcIpWQ7la1X63R
5nEIAQ6twwQ4C/60uq5shjxs8gTMLUnOaLqgxG01EtJb5sSKcSzLrzmYXNu2VU83OXZ7BJ7pnp8m
0sZzd3KDJn/0387Evnef1maM7AhcmIMxG9bj0/jpaPZmbYAg8h5E7cTnFlGzD1CJJhr17oFadQs8
9jmAQsqaF+o+p9OJjS680oFIrtpvWgDrU7nEq9VC2bioqlP5Zzeexc25rKIEah92KSNUvNnFQ8M2
XjR0YqMcctjJxy38bbceb8YXG5SCErAxJ0I0HkFBOEv7I3pUC3jH/bM1f/ax/mtcVZ8w11h3PwNe
XBr3S6Nd2ERoZVyFXTw/YchdHE3Vn8hV8baxBKdPuA3Ep/jbazYFg4lhU7JJlVDN07Qf0Q3Eoh8B
ioy0Et4LXJOkxu9YRjVkvMyJvjTY8B0yn2mOEET4ZXjGJQuI+E9f2/wyz11WuNfbhGWrYqPagTEv
UK74rVov9+nXqq4ZnJ3e9q/SNnu/9g65iw+iClVIRUeGRhi/Pa7CsNeMRZdlt+zezQwmNo++M6hv
xjCZjpa4a6T6iDI81DD9Mg8GOOg6vTuN6BGs/RlMqmnrbRKQ32smCnH8EzXg69tZ9bYAH27VgWNV
oNxjz7im3Rf+1/nY/KtnIjLumgnbDpN+gfumaYcGB3i2dAioQpJy5r/RQwE4XQBio7lndiFZYQZ8
ofOAgthsj2r7DdFnWl9IkpWOGD92cLB7R/AIyq7xE9Gb+hR9oq79A6scj+GUEIkkoIfQmuwjCgfK
K+6WS09yspiVqOLTN2osuoX/cUkMqRHRJPPzg1DeD40Vk8nb+Wg1mspVTh6I8cWrKNM6Yd3vwruR
4iY2IK8HR4B+Rruaj51Kldyl+0iKogsg5EQeLaUfk7MF0aSbuCyG6scxNXymUIMegwngrPj4s+Xy
sd250lMXSkqbVjbkhGVPRYrNqQupJHXzc81BVy1J3YTpBscL+p/tVlRfaQyqgQVr1FYG55p8WNUj
pgy6iS44toXwbj7vS2TgYe5YkRncNJa9f5zWuYLKSxH8wwzwWhb3h7m2YjW0cmXf6qbN86/Qo0xy
i9xbSQ4EY0i66odu+0JnUDdP2Fl5Wr2R/i2mjCwcWx7HFFWAuAy1m8AQVl9GE/oXMLDmeVNyMika
U7jZWRAriCrRyMKIsPQhUm8LmUbOEKWaOM75PeA2RnB+g/XpGswdjegJAU5BmCyh9YiIjxNAExQl
ZUbcLJKJ0TXMIe1PRKGvpDXCIhw8TWa7O0IzUdnR8Ssg4j643EQ8KBrqmoPYWJfCOHn1PhYFFMkG
AZWUQoGJ9oGbCFzU5sL51NPqQ1seW8aXKQaI+2ICBXjp30fSBxIIPBuLBH9SqyQqJkUTOVnmIBCl
Llpl9ol9WTDSzrp4+hONDiDXwNBgS17s9oVaF40xdAkQ+jP8hlgdwcnH8NWkCKcUFIaFWmro7WF2
lXo5pgRK332bThUhCMkQH0EJ58YfM76S9hbSMSOnheOcrYnHYeniwYG5lEm0QQjXcIQBFqi+yXhe
Ha4cRkqqWb89lIXoLxt+xaHhdZn0K3toi0lY62MbL7sWIO5dotkoaLiaJ/fFNaKZR9bdpbjCbICg
RrFEUxcOCO7LHvT7Aj2afn/RsDeQI5iVOTuAD9Fgk6hgyK73LyQ37i6kSsjVZdoeXYYFODLGhttP
eRqfpiXH0iTsD/9LtIxqGahMZiSXgm/yGPk56pxlRowA5ihXYHs0zL1kOtQnQJz4TDYLsL49PnHO
qgHdBLQFwTcIRLNpgNBT+6S+jQPolpcEt0EmRT1NuirFp6rRorJvACOJMXcPWjSa9EtOC6ZlzUd9
RKwrhTUgZoPCQTbHFf9YacLRCqjO/0fSeS0prgRB9IsUARJGvMpLCO95ITADSHhvvn5PsjFx77oZ
EFJ3dVVWVqb0g+Agoz1zCJiuQRAJkmJd1myrYltSyCJt0UGBkyphhxVqddifAy3APUkviBy5eFbS
B3kkmu+xXUicGyC+MbMLHUESso1Wt0QS/rLffgxLhF+2e0Z/fqHcDVcmHN+f7cUtFIpQRWEWpFdf
p+kDwg7ltnZtFOB3nBRxVocVcZnSvQ/FijoaDFeJDrDgxqo0IxxA/C2PvqMSD/yC5GXTcpsv7+lX
pf/FVkT+jSLFco0PrZJkRqgPLI54xnfPVutOM8UJHsNTZ0z7aQMz3dt96T3bcK/2/XdflIIvxAvN
+L92JPWVDcbdW4bkYvyo3SURoA0urGlGVGGLoz7hJO4yTxo3Exby4NE7tR9tijfnMnnxrBpfzj7o
jmuSEHpe8GAQU/h4tDRZkE+obap4Nu7h7Sx+7EKCLgusbr8aOVhF1T3VAGGzYjjurDrk+KjhIPgx
PrYBbMvLStXb7BNreRjueQJedfXhGZXpyT1+wjcHpreNQP06HrQkuQ42ZFOwBIOWisxKh0Ov3gAr
4hatWYgkIlROKFEcg0Wtbg+fBBwUj2vNt4Uq5iPc9ihHqG+DO4vDewxKfj6+t3eH5DEsb8Jds7Zn
8p6+YvDAFIJUuuRTntCQo5GC2n9IQ60KtrVHNdL/8J1aNJ+wMpDBniTZ0R+KYYpKBeXFwkQXhYOi
EAJ6UdI0st/E7alZDZgFUj3QgmFCWcQ8k82Mcv9mwPulDqNfCJh1pPZRhGI7XVEwgcUVWJ8g75eX
qoJw9mGaIGvq11eR4RL0GDlPaHNCR4YpjaAK0y50HXfRAgf5kU7fPx3bS7U1RmSMMzw19ovtIqdn
CNE+/qz4xd46KcYp1Hp/yz8OYo4dkH2AnT3o5JF1m7Oenr09dJESHUiUNjnQINQRZUhP/jgKt4HT
TZn4QIYXPMP29ouaW+zCHWA0ecIZYzSsTupkLEUdXdiHZmTLzCPJo8UAT9FxbXPybRfHqK1At6MS
A5LxzD/IclFWz7BIIxbR+2cgBnU6ORCggFpxsKApu3ZQ9JvklBPF4//s8HMI4/xIzU+6p3E4UQY0
aCA5vynMLhhg4qIKh6RfxWw1J03YxYgGRPsEVAhvVJXqOGBK980IX3v5U9wJ4MgwesloOhAmjVbG
nzh5eBDMbeF0YAGtt5xuOOJyECPzJykHpgYc8UghapMQVTsa4Kvo4GVLjhi35H1oUyC5SabYaqmn
lLf6FAp/v+RA22v6qOD5rHlqUZR/yg8MtsK1NcAZPsMp7OFWFZjhSiSwxqdhhtzTE9ulz/qcZk1A
xyUKUt4G6zYqbf+ZoxwjXrZk6KT1JM67UB4EGJH66+F9EKIChRziabG5O6fRKfrANoHiLRj0hEZb
uY0cY3CoG1GFcU+UpLoXeUG3qzGyi8GuBe28c5aDAjEeq9/uCePfu+V87b9TlCtsry78imhfv9I0
sOcUWRwV6DZteoX0Kg3dalxEbBvCOo6bzJPW+kWCI/+KQxWSKCt8ziBcQWuJBEh9OLoIEzENYCsu
k54XXSYBviUvH+R/+78Hk2FlLMVQZLoGRgTZG855zv08942xSYgWeZsRdTA/8kxyNy29xY8wypOd
cRyKy/n5MejBHOCIa4O/iAT01PEmvY9vRGx2/AZcgeIXnrsIpq+qZyav9W/InqNGTOkpz0z6xCfm
Eack0P/HJvT/KgvnmzGdxmoSfevFo1Ox/XEhOdKRoWRvFKaAAWiu6m/cWoQqEnrpTHURAWBfgp8z
lvcJsxGKiH2s/YiUjzXSZBh6WvjqlZgKBqRGxnSuPo9ii9SlvvF/GfQLmSsAEzRTneiVxEwKSaWD
b23nk1jYN8tP9Li8TwzklG1itsET14rY4o9aw5BUkqDvAA/wMODeQEZ4QOHdxwigEbXGHIMkxMmB
+a0v+L1yOvVSNoj4Yv2EdQwkJgpm/9AwwDYpQWLCFqmnMnQw4CZFKvCu6k+zLXS0itFTRlpWoqat
eO+unTId29/X1ZjZxXbr6R9ihTzl/TePvGqWnut/W4ROKLxjzRQvlfHW+I/TsVFpZVhbnXlqjV2K
HnclPY23ZHw/pl8g8zUY9SRgNX135xOAMKYyb3lj0KhCFQlG74QCLQb2TSOshufhtnnz3B4DOUXm
oHYm/Z9DLEOVQ2q2qo1C6zam1sZinjLRCr9MM7+7VuPdhfo0p5s02zrfjsyHr1TesiE+Rne6otCM
NJuEZVaELX0oVPPTvgEJ43xj/OoPpRl0RhSfBXSDMoJFZxRolXatqfF8jS7CNBKqvSEnpyHM6Bzp
X5QlYNxy86BVjbkw7XUh3uKBkoyDyuPzFC8JzXpB8HDtFzIh7RbBotA4aELq3Zky4wTochmLA5cM
0fXJYCcrm1e6jvQqYtpkA7v9ZNRdc17mBB7UpoHx2gjv9KZwGMMvvJw9GAYSQviqheQa1xHJqOpN
SiSMt8B4Bvh1NPU7XWiGDYnmueAGML2Iz1PUpRLkXFLH4L+H18VjaA74Er9O79Am0woQ0UQV9NpF
+ju6u9fuO7y7A3pzoY3VjxQ8Qb7CU3BMeu8GY5UOA7gCJUyHPFUjNcpVrd+3Zdgh310pikqXvggS
gLwIivGJkZhB0/TuQNRNtfqKYZbeaH68aYcK1j9Gt4ngKzxHJlruZ+p0OvE8DkiQtCRU9srsaQpf
m3ut5hZcHJhqMBwAyXQPN4MulSRpPp3JuK+DWSW3+s7oFD98ik4hdiofoYYJ654FqvBmaJmhjx+D
J9HmLzkgaLpXet7YT68onoGy/sdCPePMNzjI2I0+5+55XaIq5BgHr9K4WDhp+u0vjVRZqKvdjMPZ
klbrHvx9FwuHp9nLO0K+gI5A94Qal/dZgjFncYimibIPpCRYQJSNoj/sEoSmiMOe6nAlGkJOuiwx
uG+2khzalm3+FUUnGFyQsMQvJXujHjEhH5u0+mQvJE68IvwOthX51c/4knjPGa4AJco69PRkDNsM
MThEB223tOGc0cGjWSmN/ZSpNLaNUlPmQ8r93oFE8f6/2JtQqbdQRfkkxv844zXODtFPj1CE2Rr6
Uu9uB19NQIY+nwACbT5tF3YKWRUJrKppLeYfYNKgUPm9GiRKkgu9HTno78A4OdQ4JB88WD1hpj4k
mYnvhtPJgqx3bDC1RZNEA2GvaIOobab/mNH6P8YkRe+hshcdM1/v0ZS3BSCFruz0Ay9aLyoY/ZFj
ETxn12HYvPF/x+vDYDvLrKMah5hZ8kUuK562anBhMf/JzCSu2I9hUn32oMbR++1DVOFHPv7iK7bH
z41eTZAafyluLDynHwklXHZ1dwQTiPYkFtGjI2scSntyL42AqKbn8iHtc8rxyFRRZguLcSipxmtM
aJYc++KQyGhDLeSiVw3ufXVT7USAjm6kPrzyWeFtB9ygP4gNNKvROfg0S0xB6QuSElvwR3cQUU5T
KoIIFl/mfxDEYaKvyIl58G+hBYFYfxJuxBfxTnRGti+v0P/rcyNRwuKMg3xTW+B5n72dxyBHC2Oh
uEma7kMzHd0uLACFWAGI2C0RHv80iiqCNUsFxGP3p9/JMJliMuJS6uOLL0thfRrx9x4X3pWnROu2
AZ30eeaysOTRLupL4gO8m2XG6vuxKTTOKhiXWZ7OfQfn/Ah+XxzhTcR7PX5lL4xqyFrVyCTthC6I
+7IGUxfW6AnsMjx04aJvn6z2Ak1U6CQGuiqPxgcnuMP0ywWeOGQwQ+nJ7gcTQujPwvyF0f+BNM2C
klcBVMLsGEDwjWHanSNvhHV0VMCdcRNePKtBx5j9LwGiX9SLcNHkNmmpdlHUEM5ZdN9Dpfo67cFj
YzjXdTpZ6Yyj+ehXAd+iCsF+8vL8B3X3IZ5Y4L6P4M50+DUqxX+KTcJ7qAHoijO0q6XP+RgVwGSn
b2jmtMRh6MBDk8NzDC0brsqX1OJOQqFDshL/HXi+eG/v3JPmxS8Na8Hz3BCq9bl1yV3xexCUw1qY
Ljv3i4uFaMZ5Xm5U0g0NQqrxHHfIR3offjhPCqTjRd8MSCuoGDi/Eh354qUgajjzCrlXwbbAP/zB
zf6SRZ1ASOHKf5mGKzMox1lwab6+4Z3dHH1TNgRtz7x3mG6Dw4DmPhJwgwIJbe9ALJabJJiv8F+u
l6PljoHkm2CY2v1vt9AmPg9AqhYiBNOw32YBkCA+QUjAARIXJpiIT3a/IextAOdrtOPCiBG/1a1z
g9PgWZ+1LwMxJhdHln55dHEL6N8yMraJXj5OcIy8OxZHK73FGucjJ5PiQOcDkWR6gLH2Y/XB5HDt
v+fq1M1sD9lC7/B3kWzk4tUtpqJPCBUEMNwwwlUjmdSaZxPXq0RXYHAgEFbQJmEQg5ZSnc2w6TDR
km3cU+OaoStxaHBPyFaaYGU8LUh7iww/8Q1HFdOF9WLBeUyhDzCbpsK6hMJk1TWuLmdrPrpGlTZZ
rWBfwT7dv/ROT9VPQWqJXT/kN4ztVFCzpsl/KlO907LsC2h/E9VCxBA0kEfFLutQ2HQhVL+2HV/y
uu6qiVyB4EgUY+DMc7ewEPaOH/fEHy8eBzuD/zuoiqxtZ3uKtmcPVinABxdDI/Pu3JjgkyoDwnm3
TmWuE+k4+Sp9/bCLCkFtevWLLkkrPCwq1FlUDHEwYI3KuebGh40shiEnoLT9MjDAhNwQkBBeJkuV
KZJJmUJxxYWKSs2/4ndLiraD9iZu+9FwM25vJWcTEYumNu1SPihZgySy3s55ka9LGOigZPf395rQ
/ONNafQxaAC1E+MIqZiA18NNZvsjPR/SaUtmEBBLhITl5NiFc/J7JelkVsDFYW23ZG8lzkiRnfyN
kL05vV2WC1C00k/w1p37yL0PwN/0ziHIxocBgynrljt1aXzIRunseX85yXEIvQw8xb8vSKNZWuoT
ywUR8B0LXoDy9p+Jbyn3U2nWLvwuWHS60gUTXGTVGtqIvzdyGXlNvevctVm7NtKYDGcjw2tOpX+N
jvhLtum6zNLqgJwI+O9zpMjZ06Lyc0gbpLHfRG0AQhcdyfqm5BVWZJDE6Zn7rDoP8DneSLSRO3S0
GuEAhvHb3Q4tLZISlDWtGpYcf2KPubcJl7tz2tvFLL3r6s34NLamt5PTpgNA73CMmJ6+9euWwDEg
SPDmVuPJp5TH7fuMefCdEnuKZxKRvDXrEa72eDFh0gD5jCXGIbaG90b8az68nET45sFICWhTbpzX
A++UR5DF5tKY/oqk+DrPm3JessLPcr8uPBze4rPaouGd+1wbwMBCn7zoM2NxejKNWfU36TeknXF0
DPqmr+A1LukCii8v62ftF+dQXOvAhaHX9woyakAq+HAXlzu1KWMqgGEMShgDOMEH5n3u7mVZLtUp
B8uXwGxBD7w6j2XpwY9WO6yf9AhZcvlgfGtM26yyrHV28e3BYfBi/KVxgghJ4gDZrHPl59DJ/vi3
pUH7YbrHh2ewSbN0S2JMu/bg368O3UWjIdJjpXeFHsP5jk4DoinoMJyYhiS9KTuVovcyh0Yp0O/x
BYDMfmrTk+QRvQHy0DM+eG9QZIB5Js7wot34Vgleu09DZ6eT5UCSdwmst/+seNxHxnHegPdvf8sw
+cUzBp+VurxS5zg6gwMSDfNN24dQQwfRQKLu6afdeKEsTBMVynjZLkpbkJd0oQefmEeYc7NsTmGy
rBWA4gtOas1j4ZSnX0YhuTDnMt4O9zhTQNds2A/sXJKL5X4sl94IPrSWu4E4BFQIxdVkkZTGUFsw
pCG/aBaTnZE8bSoquGSfh8sNPg+LH+cG7Gti0sUD/q5PNxuPrxuax6k+RhWd/213272YgO2biRmU
k1v6HNrkCWQLX78McchRl58JQvcVNyvjS2yE2eSVXtpP8LaKs+3u2nikpJuSOxtXEyxh0mPz+nXN
kzPPo7dfXJsBSi/efVhiZnsMDXM2PjcrwQbQ2KuuZ/iSnLyCBroPbTYQbKU7uD0tItPDoeHV2tZr
e8dmRaZFutlHnEma3+GpjZ9EhaXm+Kf+169g0VEJsJRFxH/j2vVzd3/0DARWQBBHNPvbxOdXcEOZ
YO9s53St93PtMZY6tLz4SHePAouKN/ius/4u5vZ/Ajg+8ejlnX5d4lG1ceO3GHyFlRYmzkGFn7tD
bdgPb94m5RUyKlEWx9s1pqzb25hVzULjt6//SAVr+LH8fly20G1s9x4BUbzHNxmHOjRd9k7GTnGK
VffbtKa1mr9nffaIk3XYQ3Rfju6d4omBmPBLlV9DADZ3mfs61zeM5sH0VawqE+GtZoHjppIyaDap
ePx8lWntLecOjdncIV0+1+kiEgtq9DhfFNXlvf/ESsaZgYZ4pVaptYUnsXkSe4zBCKMx0O9Sqzrd
PKhB83mNPThrsX57RkPFuTiKrD1ka9a0xTdpiKt0bvgWSF/4Tsod/r/G6iRmxZY7bMvC+AC5BATt
t4IJAtvmyXQ23PML2y8+D1mrJ9oaDb4HHjArdtbiJ2wnfR7ZX29MG0Czi2anssSFJWg7wcVFVpQS
2k8vqZHH53PFfVGf8tKIw+/mdDoRtT7iFcnQvU9fgr6B5HRlcFVKjOXHzeZv756e5rv5g0feLPGc
qBVycEVESLvKjVrUmPJ6Mrvy82H2UxZkDIHLkFPlnUYaj+kZKPk2pNFwANGoEdIcYwmJLKwiRW6H
GvtRGS3bgU1ARxU7M4rroZnc1erB8rZzpi2oUllmt7BDA0y26L+daZxUOgU4/OPHep8ehgf1CpH5
8Iq6eJj3v790SpD+6NEhBzMUfxVs9XSFAzbDTahAOMzi5xI9lml5i7EBLZs893DzaVjxWVhtjolE
qWu1S01MkRoVv+IXJ5cRGPJmsaoiOFNun3PfqqS5+3yFpW5FVg84DtA3BOatkMCi5jD0rqjW5ylw
NzRzPBA6VktVV4l8kCgHOlxpWIj/A7lmw5w8r0wLstSQqondwZsYNQ997jMQg6hAswGOvp1CCHo7
ZiL9mJbxVhPXTb5ntzUKGGPafd5tjaoJXlrVjZfZWEzAGEY25SODNe+xFv5c6NCUSr/LZ5Dj3oX6
I2prCEQ2KAnZjSAGyE5hWHrzLR7xCrIYbTVx5GRYYGFaijrZUtYFPAqE+eROAA7XHVeBRw5YUxJO
D/MdTGmthzNfT8/ogZtIZeCKp3N1WUqq488w634xEOLdxR3v/zmjo2NihxHIpA54c5S+OVcgo9MV
d7fEJuZs0hOTNg/vTNVmEZ1sZ7YkTJ/S2nQEBrRYsH4IVODJZketFRlGy/4CYgyjtQxZ7EOeipYZ
4iGQDpHJ5br2cc5rOCBDDN9dUUq4UNka0tKnv9FBso9uIWqDUK2/6Tu93JDvv4n8DI6iESc+MgW8
SnEMBWgwwrtzXxS87AOgGtUoHDqoNd/jF8cQHM4Mz+W2Rk1uPk511PkQO90FB2Od6UqKVdLPSREQ
BCJ70aRRU4IcONw1mXVmBIOnU5aC4uKQLNQTOHQZig6KS/XPBfncqFmQ6fTVF9CTRQUM1OKD6Fi4
bZfHh6adnNv79j3FLnS5bb9NXjLIuppEZhaQi9J+m4WV9YexP9HqaU+J6CDQX7BYrSUK6DHW+735
Eayj1RMosqG5evhHgvD5tjFOpe0dUin9bXsGXCaqenlcW54Zx/+CSpmefO6KD02C8sx28x05/e+3
V87ETmXr8us7KM6SO+QLdzfMY2t5W2d7pzDzv3fmEjUoSSP0mn7HhBpxQ2nQU7ezCKl1O/k1NjsG
yTh/tTyW3TeUew6jQr0Q4gHzcasP55x717L7hPD/8t7Lwjmc0Yajir51Z4y9Vr3sGO6p6uEqMpF6
aVyM9hs9SfKOl7ez3eO7bh6ARBgBmiWXSh1rlfAqNREkFCzXWm7K+IC57xqBsnQlXtbOjW8V8Qhe
eExINRPRKCt7FGAx/tKG5TPs4e069o3T0t/CSHSMXWA3ToeQfjHOho06TRXX1h6lfOecRsgdwV9w
hS40Uuo/6s6pgbeMkHqw196BC2qCajMARjs2d/eQ825ur1N90TaT5QrjFYsMJiymYrgyYciEv5HQ
vhK88Nhb1SKu7WU3DfaFl10DqJ2boYn6zfC5fMlHkFHbzrOY3mtO/Wv5w3LvtLbz6LRmz1zGZudD
l5sIk1vuveSf5jMCOh18qU20XvJ8k0Kj2sZLs39HjmPvhi9ldSc7nJjct3i0nz8R6hP5XpsWSHZd
U6zod2G0vMix9nNoNgzJNKkrAEvpj88QoewKI4YTjzczjTXQ2Wr/Ep0iwhXRuRBWGtexhRJC5iAx
CbRGBlGqOa/xu1NDghDvrrZDr/ju96oh5MOw0Ud+lyoc0xBYI2nZWUmV6Q4p85MwIVZAtEr6YZ9Q
208qu4xKQWGluqusyK2alx/tnqcjRQwaLujUZUa8fLEeGzSTnu6o0nqub+P8ln4ypg6XdzRXevn6
6pstpfd2y8dQULqsF7YUTFpae5+EiGq1xHdALXCMGnfAUj/K2wDOz4ZmuZD60/gWvNrLJc0TN1ub
b/9Sq3+BoSkS0BZhodMSPsUgUj0wYDTpIcSYCAcLkoYEtRne1hVOaeZsHdRE3oGVAnG2MDUdjzUs
h+Yq34gqy/gJKAxBglO79SWaoAZ98RDpps6DZwJK01fzhVgY0uNuNJBXM+IN3U4hyRandgWrEw0Z
s3H5bMTiGW4wX8pKIM0voB8Vb3S+gS3htkrteRgDw9C9Ae2nn9OHalBeGGB4UASY4tk06IFEaKod
QXwFnTKXeh3Z7e9oBlmNIcEuqOMtk488Qh5oP99bFaarmKnB9ZInyJT81jtTv9OwoUYrw5RgnT8o
9IYGMO262rKWGtfZdA/z2TdmoJVspdZ6rUW1MIk1W896SMsR+RciGBnX+elYS5OyruZs6MnQTbXR
Wq22zikuoR/3Pt5AMLw6m3XxEhUJSuPDwZ9V5YaJONNhuGmeFB9qvQtRYa1UZ5zz94qEOQHkclWe
I9UZPQ0SnQMMg2ILa887fYUrvsSuSb9efy1Wk7Yiq5f5Y472HalHlVPUfeBCdJ/UUrAXgH/a3Wf0
ds7j76TYpvVNnvJwzOY2pBfuFttI+a0sxx5U0+8Ed1w0pwpOrb9C9M09LWrerKmGwaxJDYejZm8g
ATmm1FlhaoSQT9TJn4gjAQVugrX5uWHEZ3fdy/F7Ozs9WD8YhTEIpt0kYer6ulQf9My63T2HWx8n
vSM/UGsPsF+Dz25GW2fAbU7ykyvHdL8GkwabS0AjAAPQuLbaMWR0JfANPhuvPHMxGBazSxqVKNQN
9smuNWuW45qcW4eX+jFkkrMYY08VXAdYmSU4mx1amXcOs14lomEbX5vUin6z7A6wvFPUhJbkGZNo
3XmhhHccHLn+YYVmt+12Or3OZ1TCLBCDOHVW2Gi70Y1NAAqK6yZXelpgr5ec8S7GEPTjfCvu+a/U
XMFoqO9ahOozFmtnF+fB6fXvA+kCobyZe/3jJ8+NF/dFAw3r3pWu8fqx2J7wuau1d7ZjoNCYl5zt
dGW7iCGAhNTPgz06BqJKIFLNndJzebAMLrIknflSKrTijs2ouCEyhWukQwjw1/9L/OMeGeZgvY+h
EcBzyQh5l6i+2rSi0yhvdPKw0tXykzmmu8b4L61FVrvcfkT1Ld2drvgPnYde2mya0zrD0fMTevf/
Kc4YWAENIMfV4Q6g+zdkqH4s67PhCtfouoIFlQXabhHkvl6diPfi5cRpWXHP13WuE3cpBTQYJfS0
WJWQLRD6i9A2MztFLknMlV6nGB/qOgb4DI47fwWciECeFsrXoEBn0HLmRQII22w26t2n+pTdp7/t
npM5HHNzbCIzuW9YFqfpGd+papot1tuObuM1YBgFC/sNvDN0IKFaiHXCv8ickC32bjMaLDLpicx6
aKRYxI1eGPd9Scjr+AyGn7OPO2DCeXWr59NXxBLhtBqzZSpglkXW6522e+MTJYmfDP6vhBq0yDIz
V9KypFlHLCx5jzpneStrfXh7hopD1nhyCmbsUlpqJiKK3+V9XO292b13Ut1w/4pZtmB9DGiJTScV
QZspTEIPBVhampHwH4b2N3qVmfX49RO/yNq9gwIVQGXmi+9xHbMkrFahs6H324Ir9GKDkXC4xRdP
pEil05w1EUSkM1r2atRGZcZOLhEOnEhq1DzW4r6jRIRRMcwmbQhxETv6Npr5cHjaG5IX6Dq0K9PV
bnEhhWHHcLMUWR4LknpaN8Gq6tVoKPmzgbTvC1M20OoBzQfiEHuGgiH3MPtc3DSIqVnrTv6nKEAo
86sTlgY7ol0hNT+lp5HcXWWAavQhES1wQd44BwYxYusXTowVyykrh1jYdfPwi/mur/sm/7kKXpOX
enW1qtEtRQCMBisxuFHDhxZKU1PCpCZWm0cGR0NG0HrvpjXY1j/xvTMbHbzj9NDbEgmoLDdu9c+u
76Py8DulswHBc+0207lsOc8wrLYkkuI+5Q3DOzNqemGMnG3VVZSVqIg+1cxfa5w5g81ESA3PbvIJ
LnHBY27aINQ1nlRGO4dIROzdSrwQW/hk8k3SBNUT34g/ddrCgYnGKnkwQXfNp44IIyzMqzuri8pA
oEMRpQtk6pyIhPD5uNBDsI9KwZHxjCKVHCPVbNDMM+vYCTJst3HXr0VnuCKWR6gF43xseDnKDSxE
sqgcrEIeo3Y3Q+V1i38qrejWi/iCe3OYsUuy3gdVGtbtH4NKv+syvdeWTt2h9aP6ciDcXZDC9pop
QHeSRJ0Srgn/adyULIEcflSEi5dktWrsUfKWCxX0xa/2HlTg8R4VuBqqygiRzWf0hLZoXjz7tCdD
xltpDsFyCc5bUhqbgxTqKtAt+5JBFnp1PSa6khOKwjnN6h+Phm9MGGEKL2qw0toLESF/0vVFnoLO
IB0WJnKpHtVKQ87zi0xOhRkkmO5oBTG72oT1gv7ErE0fgq4MDbvdomw5lyFNpSdqqPQ9Vo/B5e9K
b665I3Y2oXmt86UFhpS7Jl3MEnHbm4EBhvv+OYbUR57VvIF0wvK6gulUxxJIuKeXo18DS23Wlm85
6VFQoRr58C/DJ01g5BEea5ika5IlXkD65Mf4OwbYgUdMyVz8lYdVOvZUi5eNiKT7lSzkK+GleUE2
JItmrJHutc1d7TIwPoQJjuILjNtTV8oCBX+/KnrX+NK0wADIGw/00jcRYxxwFcm2UTGDtTcUZFSA
GPZhAPsAsfUzVwtQZDqj9gNLDlwI+SQFg891a6rvjE8PeS64s2RAETunNEWKhDzzmJJJwbclsMio
nPqmd0G+lywfOpxyFY2ssn3db5vdFWbrR/Lq3BLm1KEnQCuQYnEZ7gCKO/59eQ+2qbWhkAQOWaIz
Qc+WjjdvKsYc8li0/Xs8+kXWKHC6dlEIL+NcO6jAZypRTJ088xnZExYXG4k5469YTg0RkdSJRMbk
whDzNiguDgOtseqCsanpabqlLB8ZCDLT14d3/hrU0I/Lxyi2AzlMS0kNWGG6p/KHL8FKFuVkD7VO
GqEUP+AAxvIxB3WAAN6tcXof0IkEHamBz8AFhXESwS7csSx9dDY9NIdM994/nhFXY6ob0gMZbEIj
hkRqtqDxnH4bFWqa7m7ynV+bFZyEaXNXnO/cRqqnLtt0MHNGbb/+JX7AW7fWh4OszJMSI7yFIAc5
B2F331MCBVz6nXuB0cYcR3BolRakOze4g1mggBiR5nEufpjoPTdqcc3jD5WuSRa8ZBi/duYhQuL2
7aYIooTJFYlSTCaU4c3KMRRuN+4sJzhKL5pkxSCZev6dglIksWg7sCO6ROmhb4RF14akC9suizUN
VljexkDevXIDxCl2JneZczCjwfxvGX6e1QQiFpuAD53sUhvWMpoQrto3+fo0PsPkYSleo+rU2a/f
7o0QLLSXvtIdYZf4bbvn+S22lwRHL1t9/dfMcQ+wlD/eADjTqSXX7mAbQTnD2/qOkgMW2x4gkXeL
JYNx9I21HV0ZNyt4r5geQ1r8ylH+GFah3kZuqrjSRiIsODsmSWNEZwS2wIk/pjt38kilZwNNi27Y
nBYLMSDZrD6e0ZkAWHhvP2trOt52XluvYHrWLbBr4d0Mt2hCP+rFV0ymqmS4UAdYGKFXXOZAPPkr
0YQrGtOoTnqcNLnLebCBrDtrVuMbT+NIwMaauCEBaOUu+78s4HxnWek0lVdopfmdXPCE1Yabza9e
FdwHEQZyKdDeMFvkJNeodx96uheDnnxUsT57kTb7Rl+5GHrPxADtWM47aYFvguMfg+DwPDi8KHyc
3iZAfhbKhqe0SfURr2i70QBJ+refmGCRW4h9rEdUxSusGmUfLCn/US/nFBez5j5858SMK77DZmP1
YpFysHZ4N9piZw6/Iu70FsPz89FbNLZ+Fr5YPm83nxudontvfmKuXm7o5IukYhzC9GXh4rwYrN/i
SV+ekD2toDQjSuWNpyrTpHW2G15TuwMQD0ZcbWVD4RwWSRWUZ05nfWxCIqoZHkKp0KJVmBWwu0br
nXSU3GjrDM4OWCt9J87jxILd/QwLumStBY10HaMlzVwRWP1BkU4YPKRfqxhUgkVeo1V3pQ/Nt1y8
0wtqqdX9AltHkPcTWoUACJ41+GLFPMI2fFmlFKIHnTxab3peZSsxTZYbTblCPqgswVz8LXoL3VpS
Sm0yBH6ElJtEhll+M0I4AOv3y2L/7FiTWdOItXRwQueLAMqah0tLQ1WNK+Xud3FB3GKHydQV81Ox
OT7PrfWHo8COHilXVv7Q5CsnWb/kMJ6Vk7FgPVBAaQFaJ394iAqUPFjVU/6H6DwK9jZVpuFdeoX6
pocN+DE0SeOZQqorMeLW/gII2Q+rA/cD34KzbqSnetnyTvXLouoVJ4bHLvg23DwShP0aq7UoC3bE
+oJniPgMuVXv43xGvMnoPC0OqPzwn7+TycvCm+nuKuuKBApO6bdhRiePBU2E5ODgI+yIqqzQd6PY
MHfukwIcUXvZlg8Imlwit5KnS5TofHo2DSG8yMt/xYZYQ9fG4LNlcqr892z00GHg+1gnyik7H0Ab
UhlvfXYHd9QTNnzpDv0H4W0iihkYuLzbgRLbWf3Vo6tbtyNWdfpJH6SdG5dIGpRZXS+6Ixb5/x6V
fMpxdgp75NrAudupsCPJ2sSBncwrtDy5E9QGbtTTx2BD0imKMuwlePINfgfcsAmUkxok9y9cDbTs
xcMUk5ERAPLuWiTZlQIiTtKfEAefVU9KaqBTX4sfXAXW4vzHVomLFALKRGUtQAGG433Nw5EeHWaN
51SZF4M4yAp3uDv8JWVed9sg36euQPSfIEsKS/zgQQ2Y4mCopFONqWd4D82dGWy2TU9TE2Vc0LUT
CSCk8WXvE5Y9TaGJhyikkxGfUAh7DRBE/EON86gF9L+DbrClJVwtVOfj0qCo16v8lQxQVHLyH1W+
Ci3pV6EwE6jc1aASHtgkbnQQiAoCiBRBVCvXPM5N3Tkl3jl3bu+eB/ocJ/wWGnyFqg1tcqELedCD
oCreKJXupW6kZeQevXfrwAXR2mJGrtrbp6CMIdgW36+OnSAksituuG6DtLREuRSEDzzLFuFihiyG
ugAT0qhYBt7F1oefQ4bR4tLvTEQ8A4JapNkpJAnoPND9+DEXyygQimcPXxDalQioP5kV0p0Fyqsv
LKXUlMiamybyh3GVVFFdyS+Qo97+ASIHnI4j+T2o+B8i5IkALryhsUCLne6m2g90h8Z4Cmg6Q4+g
zAyWvuTkJ/cFBhwFXl4RhkbWm1YQpCQUNkWg1iTfGV3ic9tEtFb8+gWXiAaMKKo3pns39UdzF31/
w1syd9eUxhX1BKrXjkEtvw8pj1XrsYTWz/DbeCNPNWdUHyig1j4PPovCgtrr1rKjd3hqsfGbxcYz
LFE7XibHZIeKih0M3kTfxSEPKnW7fh8UIGsX3Tw5hrf6l6AX81hIfIEz4ktUjm/1AwjVnhrLHcxg
xjlJoX5H/54Ach0YXocAsF7v/6gJoQhzbuPBoc38AV97jHDk6OXhabSFMTZiJTGRM+s+frbf7ADe
6cFxTheiPOFeazSz1t42pB/zAEZ6jGpsII6dBjDQ4IucFwFAgY4g79SGdvDomyQiCMZQ++VJCdzs
OrhyE3vmiBVLXAD4Og/O0yPbUwP+yFj658YB4d+6tMKOSSWCT0E+mvOrPeJF1w+IH29/N4OVc18v
kS+l175f056nKQBDxNv1q+G2iYxKivxMcp4//V27mHw8M9g3Z8vr8Dq/XqAieBsoqJx0NnQN7hPv
LshPDZUsAA1bF5yk6YSIGAAWYfeOGcp66z8HIDBID/KThIvrxXETSE5zNOXjmDJ4ILZBhXRshuaC
f0fOTwMVfinu0k6Qsh4pKHWEpB4RuIUyB4kt/NM4gImQyhKaBx6R7tr1jfADW5/4i2Ch8rf/hB2o
IAycSbrwimoN2g0Shrj6SvGQVBhB70f8yGMe/wMphEqPNLeNyIOkxOZNdBMmKS/EHxKgs8xdjkgs
v8iIHXG/DtOwmbgR5mezbt5hwsEpdkocskzv07HBiBQhhubymaAbAJkxWdK04aO0C+0bhNAKlfQ3
rMLlDFEdQPjohWwM/FwHOggyNSg2vpmnEflrw7RwZ9Kc74L5oEeK9og37QMt4lrIx7owPqDEqhBA
251xF1ka3Zy9CSSRMI49aBb/rmBFkc65J6DLnixCx6BAljvnFAJw02KDncbSl52MGR08QOeOGQFD
cBLNusRHoCEeMcjuFthkD8ZCLgBkTGjHAAW7P86Q9cXGZQbpUkqXHfNyhXrWYgUoGiIZuNoj0VJL
ZTcjRBqniaRnzkhK2ZLdB8cezh8rI1UUvhcBsIU0c4JM9AZCspjJA3Ri1y56vZ672kJcWHHE0s3h
n2uApHx9hMkiX7NNCx27YXZIzLGR/LiAi3qRE5n1zGcOQJBPBZl2PhL7L3dIHpSFb7yO7YPddnaj
Ygzro3niOJjBb4+qK2Xo+/AfS2e2rSi2RNEvcgwFBH2lBwEVFJsXh82xxx4Fv75mmHXrVlbmydMo
bPaOWLEaBeUpSDYeWuwh/84RrgmmS90A8xwmjWD2/Cu17SL5nehy6FJ/SovNTL7jdCmLTvbJPbFH
SbXDE8Sqq0imraMlLhb6Dz+CQEcRds0ky6dGqnAeNwYHG3Bbyi06QDSFnE16ymY2EizeJ96tN2Rb
CfSfi6Mgfvw4LsxI2okb8EkVNtOSCLnIb1OcPLJD08xbO1sdnSuvacDFmNIBK22XmBFOvIYe6Ajf
LtZ9YhztFntkiJuzOCgtSGrlcRiHQIt2/rDzISd9QPnOTWVT5P7TELERdJxqUHs6OebNedNr+B9k
cnJNkUyewfApiATSVQc3j51CT+UPpxbYvA6u+eS83VPq+p/ha2ZEd078B6e8urnRDDvFqpkcVq8Z
LBU/7wg0fIenskg+4JnAqOy1p4xJBBw7XwGb9QBQ2brB3d4OCnk2Iqx3EoCzUsrIwsYjkNGKah0G
spexhwERorVmiAtGXFp+rnDSUSQwsyIr+eHyuql9T/0P5SsdZHzjV+kHWafnQAoOajBv+7Ne4hCg
A3culdlcUfjzz8Vp58VMsWuMoqN3sjDDYqBCgMibdhkk1MtSzp2tHOS/tsT9/cTNDknPmO181d1B
l03uIvupcy0XVSOcJtC1BUgVJoaoOjjJw32wDwrNnV4dDRc0WE1W3grEXWdja8l1AqxKfQjPxjpA
go7PiFlrBqnurn/8o2wfNCIN5veHp7VBLaOP9Ri8bcczJThvmyPwOZG5Ed/FUUk4kis+FPgB/JpV
Zr7+WC0n22AuxRJhFWcNj0kV14+ydSM7w4POQy436vhZE2szBIAjiLBvOGV4BmEFAX4L4e5F3mcx
ggh2Tr6wY9/Mf1zh90/uEaarjEWZPaMQNtGjKagXaFuBbyi/ZT/sehjoVMv2VodoBrG9F56vCNTN
OrtKbfDitr/nxl8DDGNYPu2wmO1B+hzry9nPwvEVbOI4Pqwh4c2FIRFLmAfTgwva/OE9kVNKi8EF
gBjQ6ssEBiFUcMcYEScGsxoXLBar6P/aGEx3Ka/3Y3k4OM81lgqLYixI/zPMGYFqw87ZJpIW3td+
hJn5WsdvCsdHVFdwzWRFQekRoZJANrpL/+oedTNUHZ3iFmKrY3XD+6by9ibtEbtLv+4N7ytqDtMI
qotFYyNRYEfmmuAFg2dPpfoBtaerOAJT78Cl2pjIcY/d7swY3CeNCPv5TI8PuTJnCQRsdw3oJHcq
3K9LBl/2oNJm15eyiSO7cvDJabOV4fkBwcRJljt+K4v9zEYrWxaQAwmPIhLjAaUs+mdQIRDF3gE2
D5ZfC9Iw5YF8WWNGIpd5yurVqa9M6tV5Z+2HD4ihQAd/zclxqPVefy9PWZ2yJy16xeRvHyq+VEi3
+FbT0zBkYrtcpPs/nT2oBPEWQfOCaBpoBIxx4AoBe57h7d0BERT2JmF9AQDD/qrDYttE8MTaZ7mH
NzhRMeA5/79evO+0Wp/yooCmd5SUqyN1j4jEOz3pqIGRNKQoaviJXhzbTPHzKi8GnfVBgmkbMRRS
XOg+biuclZg8qjidtIYwmaH1XqOFkrfg3zZQWOo9/ff9hHBrsOsuJm9MAuXf81Dzq5h3XVxMZqSr
C/p0aJoM9LzH3471IRdDKkRFBq1jFsLqgcdgk33xMwG8efbK8By9XMnwgFrR6+LDN6w4MZdw7vBD
r6aLeblVPG2uz/UYhhEoef8JPQAPiM/Jb/QhzNEVqFZzi9v7UnhOlwDNGMt1EbemMifrQOuT/qPb
xygX1qIWa/G3/wlP213ON4SmyUjuuW3gM0SczTNcjD/DLyLqw3JRQyYSiiZnyg35NJs/Gzjc9v7T
MPP8AE92K3NXXKWETKUC8QLhwLhks5ZeCX03bE7pK+Vuvt0pL7y9/mynRPNMYWKRvOwcIU6P9FDb
XpP56G4FuAETX2QDOFpJVrih9Qza21eu8O2pqJ9uE/UjQVmUdTpg0AxmHjP4L8y8x3Y3+oCzwaeA
7zpLEjp727IlZpX4HhkOy+q+WNZtOE4cJqr0yOcwTKink7FvDRGGFxNs2e1tiJrBDJf4bW1f2z1V
MequCO6MB6gDATfDnFPPWl6kQBx+U9EPFZi+T1c4/Th3w4ihXoTufQp2o3q9z9/IoRrb06xK7rNv
fHagRfNudoXVnAL/DMicBHNLzgmefoLyQrql8u6rnHd9vd/JDooJ+5+3CHn3AOuwxvzvE539vX8d
lUEZ1Nk7ffZhMCSXtBic/S5QiBHuacIEhzkgX/Uec33VORCtR1Uo1AhKRJeqzJcZozTt8g8PF7g1
7rGJ/O7JEbfkiZN2W0nOU0EwuiOyDwhBGBsDerZyxdR+dZ8sSlegCnqufSx2Cs8VP4Gd9kFVy5bb
6WGE1qc7mY01ug10NTg2cKbCu9jSbZFSNfT9oexIhZ1l9CuLlKpT9vGFwX94dZbPeNkfbjbfwbXX
THXn31Cbl4z5Nce6NI/EJQCQcIet0/YyVbOqnzeY9F79XAOr3HE4Vn2QglmTFpr7zEZJxblhwTsc
uYYtw9478Gu2BX1Z4eNzBvXSwFkFTZbZ3wOvumzPscRw7zdYB5HIiWCSPPTKhnJT588uNEsJup1S
GbXtzVAQGqqxnKUHQBK3yUCHZfDhTMEBYdphfSwFOmnmCp37j8Yk9sJwDnLV7G0whMQvW2w6Hgh3
ZZZD+z662LBH6dJjrOxFbdtvzMotWUySi9zN4PoxXZIqRYS9SjjlhBDClJxd3UzQAyhasT2NZYoW
r/DGPlDAkHY0uhuYUh2nHxohR3yExHIb3pnkYMmDAzV4LjYckIcHLcRMPpW3TwGrJUrympXsGEXN
5FfCraCxnIWWc/eb8LKk1cSEInyD6jHt8B7xm1EH5cYQIsFsVlnIRUQ+EjD6XV/8aDLrmMgEIP1D
ea9o6JDgHaCT4fbq8Vcz6W2xyk4ibf3dalN5crt/HLruhTEmxc1j/uau20okjdM+pRsbzvbpYYST
1RMHI3pdB4Dvtb2LSKB26Y0Gtav32yC/AjhP1mvK6Nk9SpLmSGBiprsv746qxUWR4e6mn8zIx9/4
ar/SDw+funxRLgqGinQgxNPFb43DZTE4DRbITaD58LdfRit09Kr3nMps5gBETPs4fXZRpN8+tqSV
LsxELO0SNB+D5TIR0M8KZ1gvKHT6n+gG5UckPG8n4Q0k/HfmtNjAoCB3PFDkBuB4hfBo4U+4gI5I
NcJjuveXYzGjesEXXj4YY4HC1lEiexssjqbNx1Tn9yA2AkENmzjmMgyX7ouPXm0fSEAat63/Giur
y1iaHh4MR6zCQOzbodPpY4Y3udvYOU4mKAKRt5PwK1Z9uJ7xhvgbJ+GqyA17O8tlYesTmZnxOMW3
HR3SkYb3wTc9hrS4ZFbSvcIlaQdaUmhei7J+c4FfwOMkqBvYmfBl90HtVYPWAPof1iGwrcnKVBg1
Si4aNR+HfgZ/JOmp/ToUoI0GJ2hEtRBvhftFnwYXq38COxfzmB1vphUu1heq1CMDBqZYTXwKheKN
Tc9EbMs65pJw4JzFk8xarMh92ulT27KqWTDUasubGQ6Rv3a92hXAgK9j9OVIU9+w2WZgcQEnQShz
Xx7wttXOl2x11V+zBybkSJNzGtT2OVleqa7FfkAL1lHyoUIpka3dnAI6C9fThi0EL40NLlA/NueH
YCcRogzb2b7TZsRI7K/Mun+CPLWc5WdzdtjfaenBEf4UX9ooiGT9m6fwc/2xYvPuQeFiMpQn4guh
2BZozQPwv7d3zgTdMgO9Ic7fMyOak/KIAHL+Tq9uJuhzE0fMtpck8CkouvFIRoEF7tCEFcOxsnNl
UxaGijC7FpwgV4e7CRA77LFPzYkEYKOKcOl/u2SYmjl8LmZkLW4zzLVv9mHPgXiow5G4QuwlRYBm
PbbhvDeQrvdj+rA8b9s96Pxg1IZEhINRNx+UL2/XhlSCv1HMGJ5tDkVCjyREYkY1ch6nhDtiUSn6
etlziS2kMfDls0keS7FIxDYJY9lHRPbKyeIDYmOAIp9qqhMSw2hnv+/smqCsAc3ACz48C5PJWViH
B+ncy3AHZQnAE628XIoe4PECqYuY+Ikz/BwOqm33Mt/mx8LAxycpri36DbE6ggNakX3Fy+kNYxut
zCekSIJXn97Fc7nzMCmfgJ/7h+RT2Af846eSNChA8b9eXGdXPkAABlQXQp88vZCz+u3Zp/eh35Ym
Vs4+QAgMgKCd7ANOK/c+fNEsWwZHkSNuy2IzAKuCy/rlRfRiiCEusWqEg3Uh9QNOYxcUkk9zB2dG
HsBNmSMhAgVv4IR8GUDKAFAm12LQ5fMeQrkDqyl9wwalpyNjeXK6pzKW0OgCvU6y/4NpeP7jRdKQ
axO880huAlPGag5AUJ45uknmSmg7bE7pevg5hbe1jBek5QEakqpu7xARnI3HCUI6ttSHGQSktWJZ
Sbgdgm6hQGMXCxT4FD6zBfhIeTnmFPo6z0DmSQlK4hCDOyEkaai/4Y/gNJTzoF/39pcrGZ06zg0G
1xg6zI2ZOPO9Ni6JHZOCJsS7x2GStv1Vn5wuVIrt4TdM9su21w5Le59MvuRTC6AKQd9pL4+CVH4J
Rdoy9Tz2BHYQa2zoWBZ16cPL2Ju+MY0gk8iEQzEcN/1Q+rnCHsvw64hHmenYZFbT8MH2dxPr7T3Z
uMEBeCUFHXyLd8XUcHKB1QmPgyoHHAxfEdlwb39HDK/YcHnpjiXZytLhnUNplY+wsoYFoBEQInWY
b71i37Ei1g4suCEUhnEjEO5+tpU5lRBBT1DHfEv2Q/JT5ZbYPuCs6W+fK2igZ+rCPVUYs4QrhZas
VciKVf8ID84ZIl5A2LrB9CFSiUVWQmgUHJ79ChqLwZYgNRLrX+gk4ooCpmPHF3vOc7RwWFFioc2a
ZIFOXy6SNvYOHKWku6CE6fclT6u2YoqcC+6QPCxhz6YyG/YosmSkghiDL0a47OkhBVZM/SZ/VO1O
ePLFFyNNJV4VPQ70duYm8FhwQneR4BNbElP9idkaOpr+CqXp8jG6p5I6AYupDuM3IlPc/CWT6Tal
a+1Am2pB+PL3O8fgThU9JT7j+xIfmVoyteH55lT05XNslfAG1DOFuSvdzxANCchf8xK2GUg/IDZ6
h1UFxsW88MO1u4NjrsSIDOnmzvxIRdtFfs2zTk3r1v4jfnkvFjbgJ/t1JsF90cyyMgaKNMtDpN/W
OMLSIRrIUjhhHHbn0GJyUQA/cQDbcwJeKdbJbB8DvqZnL2E5CTl2WPq06NC7NtJycgbT2O+YU7MD
nf/EwUzwRYmcqJl11WHXn1ZwfyTaj+2Xbdxm2Jnhi3g1Vy6mebhUYoogbjnoS2jb2MaJgZK5GgY4
3X/zL7MzV4ad8bTD16tmPtzy3EPGAxbibsgUsM1MErN/vvSA7ao9zanz28Emj+0btmL0nPB7Fcdl
AeUdpHPQz5G44fvok2i7/QzxZ+H+U4ZDAI6n6J0g/h5NyNQfBDcDPVE3/Ib1C2b6nYEdR+1Ne9R5
Ip0xvzezmfJLwR0Y9aAZl2GP/mrhUCdj+z9qNF0Vws6XLRGYr1H6SqqljYj0tLeTP48W35X9Ukue
fr13dcW/Awc2TYgd1dH58VifLYexMjsobEWvyw+iMKyiVsO/AjJFZwYj40zmWrAFOLqVJ/3LI1Z6
NzyoDxdBVHm4naZP0nqdfTJAjUmnt2Ms3yuDPaSjD1pj+sxXjQD7O9QgBabBvMutOszhFeLrtI7Y
XU9B42ZViIMh9TOuoc5j/6TmBjrfUcuwl7IZ7wAtF04NaATyJbTIZ/8Rs/MAuF1YhMQHQwyxrQ9I
v/MIpZXV3SvVCd5+zAGECSOzYN6ptRwz6AOow0UALP8A8V7jG2Zbv/qYKuN8xoVNJsijL9vFhQeO
6C4+Dpp8YU6Hnz5zPOIV6DcFcFY3fO6PK/2Bffj7dJV7WuOtCEFLGL+fXmNwhfMP94P54oVhSwN+
AVAWEqq7cEaZNHbSnStAHToNmQVM5AW3Yg6nrF3a78o8d6PvCfE6E3vnMW6uHn9vKomT86i4/C+2
/8b2E7yHd64VNTUTr5fZogtrwEz+9ITNA15/ATcUhtgRhQBjERp3cDteADjuxWTeQ6nMjXT5a/dG
EadPHh6jHgmwkCCL8RmqLq0r09Pb36l/DHlLfklZe7Wk/tvPT0JxnVMET6TgL7IdUw+YRVUsVKmm
r6zqnjS7R4QCon3gLnIyt3WANb6S7KOXR6PV+uusZF4iJJB3/AFvUQB716/0C6UjNJblBlYFvVHI
4Jezm58PC5d5yg79EfL1cmTQFyFAL4NId0+Qvb44eBQj8ahDlCKV9YWe6JheAx17QlzJ2tvrqLXF
FWPWdDvrrlc510BbY21wXBbBHuCYcCYBqYsApAQLfc7uqEFYh0GQCr6hmvMw7Ap2i/tuecKsIlWd
eZzc5BPDHTBE6vnaZmgH4NL2FllVkCdGm0XXOVZghHwCqdhvqeI+ll1vnz4jwKESo3sYesj5SW7T
bR3S7MNH+NRBUDURNsk9AL6C/vyxnxEjQzpM5Bti66773Lheth1yZt4dDIY7KYvgaBGmvTAzXzV9
4HZ6pCTZJ0IbQxDAuHq49wxb7gqSgm2PMkzm/9gCI72QzV5ZCeGGYVaGqSUjhN/9Je/kPXx7D6Zi
12xb9M/DLAsdfOwxIGXQBi1bivqT6zNfxyW+B0CG5fnb8qJH/rHHSWELe5JLI1TAU58XkbM9/ujt
UvYD33jUD7CTrrI6eGnJ0YeFIsA4ceaYcFwDHIzoAKXG2CMPR3rGj/5xzlgU0lPUrMuCHomGkUFp
i55eGFVv6sszn1c/8ddXbI0SKSHbwKKNBWTizbAVzSEUcZVAY22qH1pKq2AQzobDVLZNN/x1sCy+
AMNJhsspqEJNfDbAqU0+AQhzJK2Uk9DUXEw8UJDfsbpkZUjDC1WWHpGN3c0o0VoQiY6plJdfGmH5
FWC9HMiqEH7RS3ojHzszemgmuDwFH6K82ArG33HlsYh2U4AKaATR1b4POpDVH6lMWyqWGVJC3AwE
km7TSU4+dnOKpYI921kzsOlToHcBrz98MndMwPx3zKPnvWLO72Gp/KaWYP6NoTw7Am3esycP5PnE
pBIuOxfXuAKyvTwIG1g68OYCCGRyGXusfjY8GWvSucXM6ijgtOTe4wzsOMQGCxVGWCkYkIIhP6FA
l85iSPQGGpmn0/DBocDQrce6gRLgsGI0Ar1mvUCcC9ZLHvXnF4LydcUH+U2KOq14hbjLwAJNS/Tk
2aspKqgVhoWMIbfnMV2l9Clt+zfQICChyXYc4l3F4F8QICuUZS3zP9oattCzQ8mBSsfm7Jew8GKZ
AxqI9AXAEs9PdipGJ3cH/SXj6vzLeBruTYwAI1AShp40KgyyS1+d6QXVKhwvditZQ4yDWSJCvGSG
zI/jyQr9TVuwcF/tP/j14S6wfWIO+gmxVHXEtBSqVGiYx5F0UaR2E8ndefDHU6KjXETLPXq/YYgv
PBW1oUegGaGm8klC6ZFfV5Stc927KTRbMK/oO0W4bdCLCi1ds+YSx1UkZf4vfrwrLk2IyklHl9Tv
Nr4VgDMyldz5YsFIQfWJVyvRSxOdmqzo2XAuPUNf6u96CqbSkhNOj4Tr2ZOyV5Isa9hCokQ/+FS2
SAlogoVOf0o6lEk49vBvC9W1aLVvgNhU0CJ7X8QNMXYWo2eD214kB+ThYrssIemCXt7zlrsgxQcx
4QX9YQ3BHx4UCkZ+IIFo0oAaexTgUKa2TeBEVxxbVFsCratoEfbZYKFZwW1ShFrFz48Qd8PlR1jp
QLh602oDc1Lxy4usyCuX+HauCF+vISlXQiTiwcJrcZUrotl/cYuYWdCV85d8EdHSo0NyC/BVJzyQ
qTI8sX+sKyHD0cdaV6I/f/bopTdHeE/CQZnPaZfJ6f5dJDEUwDfQIYyuom/peCoSfy6VxCiRMXoO
xNjgAmFWniH8L7CR+HG4YHaF6AumYjyLADVnzjMVxWTNGIxx4qy0lJ9dBt0GmjW5VeKdKc5iXeeN
WdMIlbx07edRvUW4thTJuyyGJ0sGJpjcPOmjjiME9UJc0+nan5gUEjE3xzsXvT+r0b2iacCSj7fS
CX9Yy03iarUQTS2LCe820Xmf3e6LBfUZt9AYGKymtt/FdW9vaWPDLzGhk+/NxWnwm5UhEXZmNSK6
zkEbwOVHMZFDL2QkHh9HwHN5vcWDYfnFmKFplezDSPNr0vuIgMPbmAwoVqoU/5KxPvpn70oYEW+9
Y6vpiwS1Ag4PDCTOU0tSAtqcL/Z9KElzT16Uwe3SlwJyq+5x9gUCcHY98unxuRTVApaF6k4CKiqW
VmtSkRJi7MwbiQPi69hagW7wmRdeAeEUHQTjRFL1xFzxapFvjGUp9RzfBvt4m0Dd4XV8tKVXkQfk
wbW+jRql9cYoLTCmqPsRkFQcZLJIeK85HUevPy+9uzdC24hR+cEB0X+7TPXnkA1UWt+juI2wGgk8
qh0cCxgcfF20Mw6jT81TQb24x4zVjOxOeeZdhO94wMGZsTBDgBo+47dPSLAYbor0SGMLbBueAj7j
HMnrsl+Yi7sfurJOF1kJ/gFkhd5xZe/X6WKJXTN6U9IRLxfrcTS/m2rwmoGvqnRB1x67HtsgFbq1
+CO2AK3ZEaKhTQOL0wg7t/xTp++ZxoUNTpMmRsUWRAdSGL0K10tQiMnTMHVUUWh/hcdzWDXTowan
qI167U5nRH91ZRJcMEloREoqkjj5vGvvfXS0dB8j+B2V5mGFxI/0aQMm6AB+54quAGbS+MkcqzVD
ckcr2Iie2CXw9xV5pEkn1ZP7SrqJzU+TK9RZUGFUdYyC6BM5fJgNCQcfqR0EQ/l+39kT/Iqe7T4B
NjsiSMevRA5EESMtPNla1N/mrYSXYJeKIwWPjuBht+C5lA1b9tg2wAKHAdwh9shn3oKVwt755g4w
gsXNRLZNrglDX8VTiSTNEGvT0XZiI2NYS9nKXBwWCFvWFN7tAu0I/ew5UnC7xhTAfbhy4RtQSUsS
24ECEUXDG/7wJWDw/3zH78iLFzz8oRLXaS62OpdIvL9vUyZksw4IOme3MpyKOY7Yd8js6Aaj9gEC
okNGlZHuLo0PyQGzFc0jkYRT1gGevZBbcnfugDuyZPeMlFv9JoDAJRJQYDE/Bq3+a00KQf++PQb4
Ju6SAl8N9jsiOHPcNIaV20PExN3mkgNHMXGWPwix9xgooQzHpbUHSfCaKYG2EHRV3gt6K4oKxgPv
SA8xC8jrIWsQwi8XDv0wR/8+EJBISTF1DfZRo/cJG8zz47JNDfDgYgk1WFaJ0H/LUO0bLbO7AxHA
y+L3Dks6XQfSFDA23b5UHZY6g2TTM/gXBt6nt0gEEmkMbDpP3NvHoK8/fSKDQqqpbQaPbvhPW/xv
NkpvJ99FdOkUH5uteN6emZTB++FDB6p6uEqCaDZ7P9qWVEPqryJiDdAdCykO9Tu0c76LsHxEAwC6
xniDrgBDIyomKKpzAJxj+BYq7ZOWkQxZVAQ1Ba3uZsJrZcgk/cyR8ullLYXBIiUxogXnMCqCiDkZ
B7Wkhm1fDgF+I+lzYEPaQI1bnbnKIecmCFuYFdBGGALMs7n6XWyJGCrzliwhhMOBHwmfSR6vX0Nt
0eug/CxcxvcO7VZBu/Ci/3hYdYDtAK3Vwhwn0t+Zs6MJig2lhatAm42gX+pW6vlYQcLwsSm9m/iK
tRjZJPAPhe0KY5dyWxqQG8WaVIdKj8kjH6UbIZ0OG219nQgOst3wKCCadQe6DRYcMr4Q/ttwG47h
Utg1/xCc1gdKBrHNVeg8NR3IC87ooGmf0+52MWW6N60cyFAXsGMDmLcIVI9snKlBWqgQFOAYICpI
C2jQvctQmzxOMkt8/ZG7Y51mQvdUfBIfjHA5HpebChVCctPN5fjZp1UGgkBVesgaYONjWr8GSilq
M+6f5msTpLgWdBs0Y7RuYABC/SwRAlCzixuUTJKhg79hf+PWFABjGRSRVIYttizGFrKtsNlRhGOC
r4LC770mLldHimCwO/bSQE//0ZXUgfz85wqOHjrw7uCouLusC7SFl+igy/HnNj4U0B9cXMbgO3wM
NyHmqv39AU4Gb0N6LUJ+aZNbHr7bXXiVJ2w6LyjPaMU58mnvqPw8k3YZTk7UCqU5bK6Jb8MB4/b7
JpERvyjzzSgV71qchMXIFGN7vPNFRs9N8TDTfJmpHhxIn/8T4RDxXxxV6YMDHV9NMXIf/E0MxPbt
UJT2b5FB8UnY4NoMfRcu36CC5Ixl5vDN0RNXvdfqgBFDuHfTvwHjwMHkr7CKuEVN0L/175VJ0E5G
7h+jWeu7QoREwK0BZlzGhNkOsWUkm+kUUi5d3LunTkaP/nVurKTQaHAhV2J5fAr1jlOP2ysceBur
0T3G0LhwiFT0nzC4KTSK+TOuFNSbBYbWxbz+ewGhUawynyHOptWDNcmdpNxomtoMz8+gpKmbNLAn
MVLyZiEh46qJYU9qJHduk8XVaPbrDeovuO6e+GF2l8qGVPTnbOEa8WSNQYwHY8lNTWcypovM0F4T
SdIegm8cakkFwCWyXutZB46ITaQnv0LQhrHhlleRIzpOJzOGZ8YeYrIOv30CeUaUOo1YJNlLok8Y
tvPsz2QGE82a6zN7jM4ntLa7zQc48ZxHM+f3uDJvJVYQ48iwXt8e7qU2WQV40ZW0wk4xxbUPdzzB
e/hZbawTwWKmpH/GNeRVQB69zwtABlnb/KgX9xzS+azrRREaOFKxgDaY3mSdrBu3mJ3jqSlmzmBD
ZzPpbkUl+kEhPChHACSyY5xc9stWfHFO02NvD+3Jzmjz2ZF+o/Us+21VbGdWworfbeDNDpBMQtJ9
smNcZxVBnHBz9vB2mnATkKlrzPa7uO03tuLcHzJHhgjpho94P6Qdd+neH5613Ib32SsBwRUeJV4K
vX1v78vvrhl9tKf3ZHcTVeB4OZstEZIl2JCCASwPA8NTLcjo7G5MkB6irVwq3IFpAzrcMW26qGGn
lTVxYAjWTLy5dHNsqlJCdZ50Fm2ajKg9h+DU6Xf6GoYoAj20YtUBymCCDMfiLdraW0J8wGnEY4Be
Ix/wLEWDSRGtdwE5UPbkkTc5NABYzlDvO1xjki3g0nutsCIswvuG2AgGDMycySzCxXRUjBZ9/nga
OdFabp7bHeL7SJ/Jy5146ARa7LET2T7I1GGoofvCdxhDdPBkAHiahePHvM7GL06JBRa9XsLfcSn/
mGgwWbGUSNBmaMfkgXO+qV7piiTB8ZpB9HBwZP2JEPQ1c71QsCqQIYG5nSjUe/hn559gDNcd107x
iotglyRkNsLMSF4YpjuXkLNsjBTD92GHZyBqwFz3wEn8X+apAR9oegxAJxhg43lPIVD3ILZCmezw
CLMZoVsbo5IxQxDc0GBLFHNTd6zxqsNyoPdU5AAU4Y7x16az4zQMeY2QEcDfhL4P1iXcKsHDrtkb
f5kCJqTqlNm+B+XigUgZsaeI/YrRUgXwfyXJrHLAsmCVmQl7MTkQuSFKEHlzbZQA62MKcmY3aOGG
b55ALlZtTriD0YdTkR+1PeZV+B2yqSOESsA97W56InLNk9wOxjk07lg5XyUPQayT8YlcN2e48LKR
/0kINh9DMsIWPjCstGMvgkHX2nmYE6dQjwdoT0yEH0TvdeHOMCj/zSaQhlQsnNkV/iZpGDyLvE/Q
I6lkWo5sXAqTJR4aDTTOy4i7o1UBO7X8jhtSKUCtRR+iOz4siKwjMoobDBThmYOEZbiDULBRUtAL
qAOpPEofgvED7l6GcgbGTeCHJE/POZ/tIXWleIlshPPfADay/S2lIsfwLhcW5I0KeJeLuP802Wyg
CIC4awv7TckDscUD23/H3GcQdAZxz6zDcpaxrdhn7M0z1THaxqvN487DBxpaBycVD1n7/HI1ZrQX
W4cbeLFLmKjU9SPRbX/R3DySKtf4Sk10Qzz4UigVG6hboyd8YYwyRg/Mb0E2sVMBXGSzZCPvqOku
+LgfYNIXhrqKd2O7bsQiv9GmWA/lBkFQVETHVOJGook6fFINshbE4Lth/RUY5gepmiAUSjobHTcJ
/KUngmuKegYT6gH6HdnK/u2N6LsYWN3CjttEuqARZ3J3X8Or22rbcIuPmLLwNr1HJyqhH3UH5cqA
QIxLR0vMXITICK2WawSGy4TiNe5MsgfA64IPUmD3EbyIMFPwQUHKf5zCBHDPznSfSdPwsNZ8xt3s
CdSTAMsYVzLHYujujJmHjZr2GzEp4DUcmzusSt19jt7JET8zezdDon70y6DjJvLwfwLlbWKF+15C
nS+jNjvgmnA83IC5ZUq0XD6jw0Dedh0t1mfdVJVwzzO1WMPdgUXFPtPwUK9yBN4jmGdi4lvABKPS
/lkK36PlhbJ47x/9FjcLWT8sK4ezEW62Lxi63FXcdgU2fw+Z8rLW/SY83a696aHQRBVp0v/f7F43
Y+gF3jYHTbCeyTNRXTz6nFWDjzF3dNquas/L5SHdD0S1qA9ftq3PGVvnhMUp81Zwlabpip8daQHW
EIU3dSALXYpIYdjyT44fmRPDS5Gf1CIjDGrjfiOaCIN2WRweDBvUJ7+wBJMDiCOtn7fzmzzmUXuN
LZpQhkEuYNaceHwknYoKBoJLLhywL6CWtiX4u1+DUM0h5Tjaso3JmS3pAWAvzmoOHeWHiMpkX3SR
lD0QOup48YcENXmGjTeT2Bt8h1RJ7z1GrGigJoa4BBWrdtBwmwmwMerdTkoMmMDBhnR8kiYVVLM7
DTOGGRTOL1K5Xm6dniiHQAvsHtOQ0vxm6uiO1wBnzbaW6CreAgYNMCmXmAaIoy3vhTk1Q8gPgnkF
nPC+VCAVoCUhc0+x2ldwxnkXJECQTLSn4uuIjyh1P56SrxYsiTdfD/1TmJm9Nj/x4bY2YCl4yN79
E+oRXIdkoIRpgf+82jqp56sHFJobnl4KxGwIEy+T32D51OBdA+1pOBiJ4Eu/2rhlGa3/XY+uVPs8
Slfr/LfdYNqF+h2zYBf+9+p4Ny9jOoLzyWGWvMtg9c0ag/MYb5wzGsaP+dB57HAYa07qt8sDGO6R
+dzieiXdQcP6TPbzl2Y2SfP541P57ReOysleHNxzBVxhH4dCkj81bOGuMXKVyYS33VohoyO8hkP+
p6yg1it0eOfhcc7gmOgsuoCKeOzgu7NUqD5/TIP4/zM7hg1+CG1g++9L6Ze1xuNGiPTc6oJOemcl
4Oh+walyK0wBcLzbtsNEcxPSJO/BYfDm9BfRn/eHrlES/Iz4G+6XVL8xJLVA9jTHP9M/LlILydia
GNMBSUJRxIDRiTi7lODpdim+/9av8G0O/kZEsBMsvrA7wZEwWFNNiTQRZ362URLCYIkGbcrLQGQ2
bAnC9j76yTHdDRrDL5aNHIvijSCyx4haCadImKvfsMTyWsbxKFFSes9lG1n/3pdam2LXv0KW8Re9
O1WlsUQIBcFjAcsThjaGUE2O+5U6fs+/f5V3Ymp7YMk7ZaBghY1dghS1MrFkJDI/sw3dZ5itnIJL
uqwc6oHS1ohxWOMlz8Fxyxl5hu/wxcZGzdicUncWwXVEDcdgqys9eBmc2RtlsCrW+RfsdTX5FOaj
bKi35QssgjC88JaoObOet3NMNTrIr6O5r6WaX9/W2RdmVJtZJQ1rVlXoix+M+l9Qf6EQoD0xj8Nz
2L3C5qzGe4fG26L4OTs4XLEq1PGi90aS1C+4FkqvoMbExqCYcfhIR957MSaVs5wDWyqre1+tOJie
HBvCCegO3lhaFRQF4BJlbyi8dRmeXbxTXySXoqjEXmzFQ4iGZStSJCxAe5BaU0F3tmc4yvJN+Vkj
fp2X/ZKXgUMFJGlh3+7neO4xlkMAyVmePxg6wuWlWL8z2aLr9UA73lDPSFqHfvHFNIupJTf4slTD
Ax3QkoKWTzgN5BD5cnZRQydY8DJK3I3UkDYLNt1pdGeIWnBqiNHGk4k3N6aNEY5wkVVIqhcal8Jt
IVuGC8JJC9mfEV3jYn2YLjMld7FJe2hUnYJ9qWxTCSgWEJSN1Sn7JrIy6ZfKFc5Z4xJZ9086Ovgg
gFImfBPTGBlRB37ZFqLCfVAlzWg3wzyiA3hOg2wp0wvLiOLO+TKqoTo9ii4zLpHiEWuWIVzbuSWb
B8rRnc3ucUD8bSAAEPCJ2XTTZLmKq33zbT7xoKcCpzDCmh4HX8Z55OZ1rDcMCukIdwHTVW6wPYlA
fJJnQO0N9fUAxwH1la3O8C4R6BNB5IeFcnBf4yez3Yynhu5CKnEdUN9Wt0UbxYLPd6413vubjAUa
ycuyi933GlKNtu5oDo6sUbdwlDV5APq6IGesoEnB16c53b3NVu28tjq+2I8AGxKKsqej93cj2ipY
ZNP3lk5YFXrDx8b/LepkzIT7XXx2P/Yioyu/bVWaqnfh1NMDiVyyh5wIw0V6QbrD8JKfKdPFR/5s
PrYEXvhkKMSydPZLyed5sQzaxPN9vcYYU+sTcAqtI6x0LSsig4524bKwsIgl5HpA+zVYE7ISP5yL
T7bPXBXEi++ujIwxyEpgxM2NwU52t9kL+C7n5BQhFyC0+2BFApJJTGARldOFr2VPV7j5iwipDK8p
P0SluzYcct6sA5eJhTtpE3G4JtowSisSVUVgruOtImkzExJ+/Z136WkIujp2mxAVhXANjPqdaDlh
tEN0nL2IjuRw8EkLX+cPhkP+DfOstGXfLeXIQ6XMtFmLyijVZmraBDZKUBM7ug33+lGYaoylzGXS
SlupFugH4jwwVbLWKh7JkDw6m118g3l2I7KkM1ITZcZ3vrKtF16qc8Hazn6l23xx0tyIUne/kqjI
h/+Hqvw/ls5rS1Wta9dXZGtihFNyEJGgUp7YjIBZMV/9erpz7bn/9dWsWaUII/TR30SqoISidDJp
2wSPtv6E8Oc8/uZNm9yU5e9bO0h9F7576xOxwklJrLgwDqbidJ80w5LKosquHGUoySYJATKXoOKj
qtnNrULciYckGFo3t/kn5vlVuGEfqsjN6/D3KrxLxJCWyOYDCmWT8CtGtyQnDSXU77QkZaasjQ8N
JvcWvBQMwVSSKG8BJHXtlz1FRmMhZmL3pTjjduCqjwjC+0UCXUm1x5COl+5CuwuwRAbSk03OAyZz
qxl/fGwzCEHEVIwIKzDcAvTZzuxd9IgrFxvfJfnQg+sQeHpIK5MaEjOM0tBsYRvThks5XTK2iQXr
GNfkH8BS648YdA8AkFAjXzLfDiB4PTyan2vhc5LBzrsf0vNY0ORrSNcuuqTd5dHqB20CqIAXrbc7
99pw7zBZd9vQYUwC4R0NN2tsEK6OBL3NvTl5TO1pgSMfIdKg5PuAVweXFW8NsY0TTQId2Pbg60Fo
BEHHO+5jHToiDJ7fqFH3wbJrSyHeEzzWAJEPuQtm/UtnE28OkHv+wmdF822eE14AeBQYfgFUTQQL
BHBOcovvA+z9AASCinJbDZtbMbjnJwGAv6aU9ASBAMLSMOQmzN5m9Anl1QTTleC+0txgpYKBSQO0
U1JVawLZunQxr8YBDomhELSp8KE61tEloBGYVaLddiajhRN9+A04wbMSekVcsuptyAdaFjFhcYVF
ItkSSJYWJbxZiATvoOT3rw63iVHwLziPhyS24QWRQpJcxqjgqTWwY+Ukg3WyDEtJgrpiI05UNvGS
e6vMxbTwMX7wPdoLvhK0WbDxp5ZHIUF//DiedcJYJDJK0s/erny++YjbifE3xwtgOM9zPNylI/kR
BkXPqHRmEZxMqcKwUNzcMH++LaVlURAqKc0LlfSl55T+hKn+aUNCABNGAylSQMd0o61kZ6N9FqA8
ITOMNSXJzobn8Q80P8p0c3aYZZIneDSSr7xZAteBR8CJ+Wok8r6EOzkEt3FzC31PChtHadom8rlC
eVYQhC0O2EFJ8h2kZEVnvu1MiMhYN2ZHA3TaZrmTnLxMkvYk4wo5JWlTPD3ekHw/IPGrQVAiF3Yy
sc/j2DFbzjl9icnPBVv9j9UjXhzaiTn3W5aSEe9rFi5sgNKA3lxBF5HvlH8IcJ1L1s9hNTwgddDS
N98DIVIULvB0OMOTnpgBCJ5NWCmiIos6MDwQOszUSZ9FhmHAQBK/cxkKArtLCh17v7GMBKonGBpt
mqD+YppIK0m/rZFB8KfDPL76UWvB7JFYw4hR+SJI2lXMpbBUZjgILk+jZZ2QaDAsgppc7Jrff/Ow
NTsC9F4jaxhAujaeHrOB98plngKlwzyZKfBMesYzg2ICd2cB8h98uOaekUmU38vZ/wIMDywv5LBz
VzLJkjyZ9PhFYwCxhgssjXvK11zcgyXpCwkI5vkvyeARcxf5NL4Ni+PtNRfCJTm6L+eBu4LxVfUm
8xT5rFNj322UqyMZeiZe4o1la9wZX+yHLFmpLHc9LBQhciDUUwIwh7PPt6hTQq6MwSMDqA5Jua+A
EljtaItz5UuWLKbhw8lIOMO1iEtn4WLI0H8T5OXmsn9c8Vu7UV0SF5xLNdAOu+zwNW2wpJ08QVLI
DWSNI1Zg1E0uNO8kJZDNem4X7O84D5q7pWyIhOIah+mJr8ktxjjmFnzZIhv6YXl3u5TiMtPYUtya
PFk0IcPNjf2jYRxQVkwLDpHwmj12HQ5EbIhjfGaYd21duVhzeO0eNA3o2UwXbXifAn3MzYIllKqF
LZyZ+QzYIGmY2EdmUZeI3QLaacNQcHrgv9C29ZoTpnlT9demzXZwie7ps8TxUY96RhfN+2/d7btH
95G0FtfkWkNAumdaLnYPhP51RcwTP1Hs4EotPlMP46eihTfnTiZP+wCkTs/kik71ar3QJMQH6DwS
rdJCV40Tc469NAEcmEkMOiWne9HviJRlPhTthAgTPoaioZhGwx2XGcw5omhobMDn8fddVvKmxfka
ss1VIKfpiUjBLvBeG1LWxbvq88kuZ+Bc0Yp+zWPNrCQ7lKnbZkcg08JrM/lPkp/Jqin+nlpS0Zt7
u4VPwCLLDWuRxG5WVhf+TneADZhXue+OcVvv/lrW5Y/NFn0Gse0PjFzvla6ybjjVGSFH72i9Pj+e
4G11dt8U9OhBTZ7Xa2f2KDgYGM48Uy+ssbcANI2Ca3TBXoCo56c7/5uPjhuS9+pQohYVjofwgESP
RNQJqxjkMel5lNw6LHwd4fBJh0QoZm0WFRYP2dmP2HAb0bKBxYwl9q7szL4nBrr0uTrG8h4RCMAM
ORq3ZT+RqO6mV94pbzTO3r0BSrtmtOqYL3wQSW1qJy3vAWEX7JLilvI2kqq0hpB/1EdND58gQiIR
5lG+og7nPzqZXSgKwY7mtFzxUKD5QxnM9+ksqsGe7omafHTMsoXdLTRu/AJ29JI7ASm4qBGdtIpg
sMZ1BOccuqZxSRaAN1CaSb6ClAp2jSYRL83p9Oi1qNFfZNZAdl60jUUDz40aEN3HaB5HH7R7emwG
dzNfi4P+GpDWXa+RS2kcY7fjGx0Q6XfWnmhYhXvNFcIehKh84cI/5ouuZdNEc4QHAgrVmvhpDTAF
lSv9W4kp/QEglTjmCWh/SrrG4kKvAHlJDYAjp0rWBGjEAHPoPxuAdJXHK9FgdRkXaH/gJAjfumP3
yE0TWLbrtB1ypuNPpDhvDrMAEcixLKjHWL5gZ8+L/10MTunAMmOLy7bGKszWoUjekS6ejJRWacdu
2feTVdMYnYiBVsUhkK7a6iNJdK3Vk6bMAFxSA4b85I3w7b9Qzz5WciD6UrFTnY9aOIkOqZ+dviWR
tlI/39x7IInXtGTIkqLzc7OUvlEMCtBqIkT0ZI+dbkLsZLDa3XSaQHOGPSLCFRrnwdSZm6MVwl2H
AEdGzdtvrhS0Y9K0ofVvXbFn4Id70WVLACAtaHDUAUfxP34BeZaLRP7IsDj5WDyhs7oE0NMtzlc6
9XzSmHwT9KF37h86YKsYoRlmAX9avuhAeYza3qG31oGM4nUJH0SDC3AJn2m9RboJjAX+h7GVkL0N
AxsU4Qvj9CjNiOKXGhC3M9SWmDbRgTACrO7hoki+tBzqDReKxlrl202oT1Lo5gHMKQBY2Ddi6yTP
pIFUVKH9lqZ4ItIbfto0TGUus2GH+UTciqRJj6IijeES9aNgEqcYoioG3Rtp3OMmBFsDX6MeROR8
RhczetpNiAwo5cVtNSjgbmHluKULIVwT+QuAD63dCjdX8Ubsi+EVgQXlBsMN8SRy3w0a5P0/Mec9
/Xq8XCpypkaX3xIXiHra/aPPWRDLY9RIDmyMbL35kL4PBpA44/1BfhDiTQm0oI0g5o/pewpkUYj3
R2V/sA5gkqdoLdLPFOm7EHG4tzEUkDK+CBNE9ClnE1uIUWdQrUTch/9Qgosbjx5fB/DeeS5fA+nQ
BgPGTeM1Dl4INKCzEAABtGhNrZTZdHVptTbM++yQnJgyTV1d0ry6gUUCDWJoz4M0LiE6DhabCsGI
sP3BGxE2CSWfbo8vOfI7nc4egJM//PmONaH7oySnydEQjaL71/fvw8Vl2IQII8JpQZoYawM8g/O/
l+CHXJB4aAqWCJJPa5/u0kX/0z7EEEJoR8g3uEx2LAbl8OiJtd0Lny2Rip8HRcZx3u+lYMFPg7M+
GBKn2UJ3+kNAXI65jmZReqyYjRTSMC70DT2AI4pDx+E4+6uD2fZDPNIp1imo5bf2YcJhN9k7gFNO
x2R6JpXBX7w7BQ+eAvQx6NGOUUIA49CaFC1akLOl8D8YYonCoEpdPNeMdIy4Clu5FJgvphH45BZK
d/CfbxtCVdZwAV2hZ8CyT7lRbeM5sXwDwBdFspgibOnZ6wGj7EOAAHC1kWo8lSYA9hazMGj52A+b
WIY98MU3sI0gk+4wZuwADTLH0sPsaHcCdfoFDu4BY4rsBkXBHdwp8R/sNwoNW+A6hxs+PBEvofiI
Tv/Z6CrxS9Gn9+3bwFSPYk/UqXSSSrAmgZNQzJIMyf+AWvG8FvKAaUECdR1Ng7BIeW3aYrgJxGPW
/5fn8xEB8tDO/PmdKXZTEugSrCcTCHv6+gysum0F+Bmx0wCJSjO17bnp3flxK1GHItFjieCjCW7b
YuuQjq/AX3+Dhbg60Etx+r7Y53UZ+CJ/nQ4YPX8KPt1Pi81F7BrQdPBjDDw6nM4G5Q8EnbnJGgii
Jk64LgRIWoEMXR+ZqusDYuNCgDGgCS5mpr7Y4eEYAYIoyg6cIXhk0g71x+g/5Hmy9Q0HQ6EqwUcZ
49rC0mBBM0GDsDhnEtwqFBcRj5x0HU4JIg5AHcRGmsOrOWx1on5Z0M5NweVFOuLLE/4939g04Ds9
+G+h8zJMON+H5gE/jxuub2lYG0zalBXxEkq0C5Cey9WhZTPHsuz6GiwALLwMo8qQiGCh0scLLDZI
UTBA57oI1fv6hJWB4SSWppLIAydXB6Vi/a5ZNenc0ivFbxoMm+EFIxC3MCwzeVyQqJngbKio42UR
3/pd40GxIBQ6OHmuO2HVt5osb1vKCbq4WynGWMUD0lJy3p0/MLxf1Jzh16aAExb873gmdLSvHTV0
G0xS/iKm+tiVmPWCYEYcgQa0LiDEsgtIhUelx2JsQGHtWeJKAy0NR3X2H1bzBraFa2xDTVxcEjJr
MP7asVH0hg/wK4SnO51tidm2ln58iS+15LNMeOGGy3DFPgxAEYKnsF/JnAqE98vW4CJ7cQH88Aq0
OuwzIxVaHLeWKI7+X7mB8WmhaK6hGjjzBMFVhLX7SwdI240hC18lRELzVPafZR8KvGKxA1Dz1ViT
NkaPGm0iSNZHDO/+WRPOE6iNFN0g/UQLhlBGbKH+0GMPLwgwMGxoLoUeCsSGUgejhtLni+aytNjR
d+wiu7jJxEQbDhj2VS3ADLQy9uvmvJnk4WEmXhv7nX3yD/EJWqDNriMSLJFa3ahMab8f0AbeoBEB
j9hNPNOsOupNn+HRBj8p8pZb3xn1ZBgDNLMGiFZLhVIJbH6yXik0qG94JVkHUKnKD+7BQt1HjWHO
6RfQHJ+UkE9o7Nf0+Imxz1qsLIqF7O8B9gD+XwaKdbb98bBF2bMfiVdm01Rp9Pn9LZA21EDYCJTQ
x0E33qkGfe2HfaUQFxaR4ohbzJk1705JjNkIXjJnxFsgYG0q7p/y3uk6YBtO7cFaoPXuYMpno9zb
j8SN9GWyMYmeSsqlLi5gcDPZF5iOF+phUaDJKntAdlb9XdcI496o3/QDBSbBV3aLO0K5vVjMc9ko
h8Miu03EMq3vAHlRkqtRg94/FwdII26SjxzqDKG0NyJetbC2m+nV3A/4NHa57cveJongr4s+AqIE
3pFiH6d9bMdE7l+Naq/OrpncpcuwpMeIrarmLPCZuVIpfMyFOIZrTi+XO/mc4DPOd/Eue1NLSkgA
nXodusyLNVB8RYiVBnv7WzwygDT+jEt9/GJfY3NhiYonsnzg2cVM4wAHTf3XJRF1i8ztlyESgTac
385QRdzcHhXUSG6LTjB6b0TRe2wSPOS17b/ztAO7ZiAvdGV3HDcGhZgNUD8BOqNJhUsDD6qX4Mu7
FB62GPsKeZjjCwtRzITHl19jWlQwdMThVwjQHJ+ac7YWHAq4O8wTOD5VtJsxdlN3bTRwt1HZIiAx
A1GxG4oEj62aojA+C7cHt1NwrRRKHSXQAzRnASUITPHDl2PF+BuzN1A96TsicET3eM7eFp5j1wEw
DUavZnM1oGs/mvad6eDpa3RdGDZIpqGQCT1J8vKm072nEkEEya0rQAbj9elfzV4GfiznSTVV/N8u
/PfEgO/lUsnGgWwTsmHP3T9RRsIwwrPSON90N/07sA7j6ph2luNBQfDxYHF33nCInDsRFZBglkYs
q+mTfExpJ7DxxTEEgc+SiIPNB8cPB8VJUI5VGBuPrUIEHGGf5+EcAfxKiU4D7EBtoduLw97d7lnF
8oZqgCIbDQHVd9c8Bt3s3NeraanYd/aIh41sryWwIAkYoxerEgvPKTbw2IXLw/ZFjY8dx6+d0Pi1
+hIVUS+A8zz4wI/A/BVk0VenbdElNswJ0cDS364tc3s02wufMeC2YEhxBBBPF/YAOPkTkuKsFlZ3
ZwgtfCDaJZ7mnjwiawdX/FzFWXU3pl7/wYNiMw1F3oAgEezGXZQlHAb+dptdWFOoSOgvukVum/eM
WlbeiWm5Vxb5OmdjAyKj0h0/G/253m+Zs9l6S9/myKNwIaIQXqfP7DdaoYzrwtRGupp6O5rAuZkw
V0IEBQ9OLjwJTt7zMTSQoeQMEp0KC8+9ALOJY5NEezgbacst7VlOGlC1IJkzBunxsWFeUb1VlMXN
6GEnD0uRjL8d2PyQoTjsAy008sNo2TOO/uw4ZLen9DpwppZi4cHkZfFxDkCUIz7Vd1qHcJFpEhH0
iSkDvt4e+z2uCL+8GuO8fdsK142VDqKswxp6iH/hiEYK6/ZhBROS1tYY1sgB8ObZ3iHqQ5Gm5fkC
vxD5ccAJzO0FsWYGNHwBHSybfdk0gT/Mbt5mq88u0TsQ/UuooY6B/wIkgc9YHtHTt2doRfHXkF42
Hdtf/2mTgVxIh+t91zPaOeKEJuKXaktqvd/BaewOkRLBFIFi85kIp3BOvJJErM64jxg6oCgtcIwv
FrV1b/PDoqzpwqLhh3P8I1P6dGjE817cT4kwTOvtfCacI4SJdHBN0k/v+RUOz2FwI3ROVFji4iPa
zg+dDxzjrZJG1MHrMIL+mVscvEqEbLzFxycWVqwm7vQC5QcwrKD7LYfXty39PJpk/GbHRlsi1ozP
1RsPy4NHO/G76kY7nK6aDilpK2hUJF0eBt1I9LTY6Edvu1pg5YYjfd5zOEmjOVWZ5ySgPW0yOIlY
48be9P1LiEIkL+9pVHB241PvvK7Ctf3+EKbMexFExTGauwDZZPtccTEvv63oH4wHD0QrI0xCNZbv
j0h81fGLEOcHXiq+lu4Yp5zmyCG6mf30bt9Xkr5GLDS2lcdtH9AcxOHqYfoU9cI7EjUg6KPV5EZD
Y5rPFFxe9hM17M3IDW2BzpHPum3v7fmMOO0thpTnLdOFHA6P370UmIKW3tl9YLHEC/H/+Xj3VTWB
x0SmEHmiNESR+BBfkF55x8vb7sxwqiQu0nvASnSbsXkoEPBgG4S3R8NV7hC2vusn69C4iyWH+U37
g8uqP8Cad4be0u9g5DEq2OTtI3Q3wLbxmW45GXoI4Wp6Flf7SUHjzxf3n01ic8aquMMsHrF1ftVE
VmfXfhOmqt2nw2rxRt9Ifes96uJS/wJ7o9ULj9tyoI55K4wNUgTW4W31ifk03GKEUzG3A8kVVCNu
L8EAbl0aO9TFaS9WZ/NZOy1pvdJ7Xqkh7lLbJ2Yo77zzMUjt5MZBDivxFSMrtE3oj6WtgAv3wzcV
iaPk9eRECAHzTdRV4g1Q2H1PdGXYDowHfgzbjML7yafv6iHoahlFVPTSCBIzgdoKz8aMVFtmtzBk
sEViDabmd/PJi/pwsIhZqAVNoc4n8bnj5+8MKHNW0CsJwpwONK+JmYje9OiPgR2AFU9Fa0aMRCUu
iB+Dl2WiUZ7PZJWo9Z/k0vWKAGxkzwpBwx5Ul/PEjJKJ7UWwds+O8JCZcKiEADKQWL8XpoVvXFVz
NpMm50w/3eJ4oG/0wQIXMA5CLvxSSoJgQdHng1vzqGQz60PXlc/GwQUYGf8LV11IcqzbEUIxa6vB
lULRO7pYEElL0t7yjaZxGtUx6WCS0X0y+9Mn3TxDyYBjfFAYtr8vsA1+UmbPx1OV54ijNxK2pg9B
EZ6ghGUztNWZKhavR3FE4/Rfmqw1ZK1jamBwa4jdoxQkZr3M0Hs2oXdMeOD8fDH5rp42SYiyeT9X
fa4fr7mBlpbeftu/mq0S/uSbwOy8TeSO14Cow8Q/blk/6NchrWP2yMhiVLWcbnoiN1lBpfUyGzTL
KVpZg3KGWz9lZQjRKTONn+yWk5uN347DtfZmzbgjv85iJ0pFkUayXG/FaVzQEKqM50qYqK2YL08a
R9Li6z7zJksO5GgJp7/k5eCEAFac0/yWo3G+99vs0Y2bpYZ81rt95QjYAUKRMSI16HwjB0RUkuPd
4MzCz/vy4t30GzXcORtX3IpZOZlgD7ayCwdF3pmlPH/jESdCRXUmMA1hQaYkZ398ec2G2wpF24YE
G+qp33Qq2GvsJuyuQnllzWBHF/pnVxezy0YALfUw6MWiFL+txGH2R5Ztp1waGsvyjNJNnIzoTRoG
3TEDxhqNhIWfum4AAHTwcgkqgAG2dYcGg5Y+xdDngE07JTcDjtr8moWzx5Z6gtYFzQqXknAt6Uv/
tOlVMovqeDljd+CtmYTE1VA5oXrl70xz+k9zIzdDAW1eFsjjc8TAZFIBBO5S72K/wgs2oMCj/JGl
QYi7HYe1hzTCig//OJjc2WrbZI0QW39yaKjakTcM1lhXYwfAobiwt6I6eHFeLjdpSldBWxOIlhCo
S/s+pSzYphpySa6Ow67ZfhEULE5dEynImFMEFeCHF/KJ+VFp3MpdC8OIAOXQJhZapND5JJ706Y89
2PuOnO0tRBQPfx3HMRYN0ngTuvPNzHnh2dKTBqFts+n39XBClcgPB1gicfAOJpQxQYifE+frGHk0
OFp01sOOFTHLgmD/5QpUAyKfiWMY/y8PA7ycdBfBoBGa4RIOCo0BPZ/NbqMnsSpCbUYObK7FUlG8
iWIXp2reRNoZM14Td+4311V6/JytDHoECgAPu4UruLNUT7kZb00jQO37i1WPlq8wm0XhLKdV5Yrv
j4FfEssRHNmLbmNjKOU1HZ7jEEK1UEtmy+b4NezyT1dKFBzMMnhPHj4SmF21nPBq9NHoH+wsDGF0
A8cjXf+6ySm6Ol41BgmEH6BzQmVxTc443fI35FKCCI9uloMmY+/ANhXoYso/QdER+P7oeCvPsTib
Wvwu1aDNmKQ0DBKYPBEuszYPgbgNY6jTooXvQEC5h5JO54A+GOgJ3IVktachyYVORdqnUv/Y2hAl
vR/Z4WUwoRUb8mZwNV4jAKcB5Inkktbxa1hxpzBam/uafhhp+XUBMWg3YkcQw4i2uWR9njtYYgCb
Msn6KbtbxvYQ96W9y7OuCQMP8jW9yW1MBcVuQEeLe0oIM7ePrpUZMga552w0CVK4oeNg8Wbz6FmG
xV2MAcXYOorFZC7tRE4ApCIJqBHwxBjkdJJxorRYd+DAB7/F52xNaOmtg0ADxhXbCHbKkL3V5djd
pCV8xGgMs2paaTrqX8md4q8yhriXnKVwp4TcFfFswxm5EtiZhaFY0wWgNAFbKwaNXnL3Ex65jCNO
KlwWcwHkdEpnjcvE7i/mRC3jwybn0yttNmCP18CF2wSslvsd2t2gZ9CI8PTMXrJQg5UKlyGcCbH/
OMQ3A7F5zuBnEpEzIcRw8ZFzgZJkSIazjDIeOsoSJ714neICxL/HMZNbY9xdHd4tuHBveCdcK6QF
eF5oDBdQnImsynwq7rtpk1oJrk2fMEBraXgN/elFYv5JX9G2s6w96FjgvQ0YYi+nN7l7bNGTmEcW
2kvbDGVaY8yHQx9LCq6jeHsWpMNrEcsBQ4qv5ZZQvwbhMrxx2cwuPCeoTFgLeagHj++Lw6B8JNtr
DOUuUdL8xLSUACwLuu7IC2XYAPJSgalasWubBa6hIfMg9DJm2wcKjCFzTtxFGHGqwc2n+jJZRc2A
PQq2CIUMD0wWaDnUPqwwbMuSl5u4DDKpKL9kJWHctVdNGqlNC/5AiIed7V3HGQ+bowaPQ5C3k6fY
4jpQciLMGGDI9MPorjAl5GnJMsXwEio9Y+Y3dLkT3BZvIx4iSD+kPIlq1jjAtN9hT8E/BHJFVOnX
uB1keKh+TZtxhEEpV2BnHqMEyyTPziI2oNmXpZKfbcOEC+VIDMuFZFqIR4DwFKb8EXAm8mbce9hH
tX7AUzTkwywVnWIQ2iQPPcvK9GrwgstM6HCH1ONofjLPPqz5QnKtZgqXQOtHnswy5IPkNsPtavBA
ADN4KvJwFTNkGWDa8PJ0m6F+OdhmWyFL0I4bK5dnzmzoYXpiWPwHlqDtsQJxcRjRUGB8YBVk5zE3
D3YS9HRBbala+aiM6wlbE2d2Ove2PGIehXCZXoxtHhMjA5or04oRmWOTysor5ik1JK4kcQY045xB
kmSeDZrctYCNNw3jC/V4ugcknrMU78z29MGILdxlCKtLyD2MEjYhGdy8LXwm3i2h5ZTwz0cr474O
4ePxPBIepZATeVPsbm1907d4OsIJSjRrw6eUJ0MdxAvNRxA+eJVpwlN6m7YHTwc2CCQfrm/keIkX
2XKHdGfP5+LfPUeHsT/g2neQZ+BPBDoTjeu053ByE92Zyi8JuwI66MrWZQeUewwFjueTDPQhE0bu
U9QPoutYMogZKZZ4rNTOIcr05EB17lWw1lh1PpCuGIgnZ03baw34zK7L6p4xaCCKZTC5ouwxziJ2
bs5bXAd8LdhfH16PceTgGC7jTdSHTxNOmGbzYlvxTAs4hlBYUB20rBkzV2ODASg0VisdcIhPLr/H
3cwS/sdmBPEEpS9xdmSyKXwCB6LHVKBJbjxmPBDWmDfisZKLBohTkx3xJwwbrNlmMMsSkEfCsBwe
P4S19oBTq8/t9JCNMFy9DKrbeZiHJvud9CjYnnhA0M34aLadNCwvojkUUrL+P2dz1hdxzAzF26l2
uF0z8Rztri6cF8hE3rGMsGCIzTzD8ck5Lock2vSFPnM3z9tigWMIxdeNulXaCwAcUuDT+DB+riZ8
wekCrKfS3+yeEjJytSj/3xh4fbay67GdYv3Fa02kEJIjw3VLS+RtqyjGqgnJ7ewSPepF8WLtspiK
58CbNqO0a6QfIr2Mu1T/9FrUUOEYRqlN34QTkXgvNdwvNmPFcD85b2vEkJ4aonZUhz3Ouhx3VI7p
xUSaBzG9gN/BqeOoNDg4Ux1MdUyKSP6EJHUxnnDwOV9Au9KkOXHTdHxvvrRBBtVHTlzcrjG+IiFp
zJxSpA1SDj4cyW7UzrSGcCuphkCX3/WNVs57VaPYRnHIckiLaNWDAUb7mjNQP/3EvZBPMJDkwB67
GBc4bZywn/YlJ/bl45GB3YIcrzj5TEmnQW6R0kLnFHExC8jMxHIBmSpWKuSFLZIHeA/z4TMs7PGV
ULz4jnhV7icgFuu4+KVtwX1ArxdjJsi2X6KvtjD0BcwTvcaayRedbAYONX+UsY++TTi3UT6htXey
GzoeIxZCYoSyiwOuJsg9moDdKinxgny10A+WlAuU6jQTW266JpvPpMEmfQH6yNK8Y3sMGJTvfL+Q
o8N1qPpzX53s4cixtpNTXunStZMOAjxw1porJ+IdiwVUsJHHJDBgHkNUZMQyyyRKV6gndIJH1V7s
YznAnGliq5jYSPgNtkQ5usmsS32PstBECAizk/M055qOdWdjeNtis1PH0R0bLfa6J4fThBY106Xp
EzPAVKX25ewIj+/onyIhmbXhBqw6svtAmz3C6j87yze+ZnT7jAszlQOUkLNlre+K2svcNH65C3ws
SLqOkBuviA5GLJtvlgum/Yuz9JvzFTs2a9Fb39RYSbEp6pPfjOF9Cjy3+Hl8oBBrfWE30ADO4Dck
EVe6G7Bul2Z/eLFWVTh6+6Qj8KXcp6MBiDN66+EH0uxqtPcQaQB4Q3qIj+OaRRO+PbuBXGuSILLn
LvKDNLPM3yA4xonnAJXzz+xNsxDOEgHAujLj54zLkk0o2M9e45dzLMik6BgfUnloCpLqpg/d9Yv+
Ig5FuaePAJOOHhA87xJBdzVl08O/lzuCVQYNLWyDmEmBNJByqMgrKgSMvH40Xtmi2Pnop3CUku7S
FcVw8jS87A43vIHZBmcNI7Ev9gd3c9V5m9BwoMzhIC5dVrxP3S+2vvqPaU2fvuKm1ELuYHMWAklh
ORwU/kbIVIRhKpHmZ+M1rqhIIloUT5Jm2hXk5UOm+vTPu+4zwzsOCSwz0KCnThYmDHmqjViMx7K3
W49LmxfvwZ397M0NO+LM8/TsYUV7RsiNfp6r6IeI212aGdzl8EDzSSp44qI5JrRpXNYk6lAZ4VvF
0vfxWeI5tUjgEcv5bIktHB1cRxzJmF2Mjgv7vpAzRUVw8cTb7v+NTJrqz2wvUoqr34fT3jMTaJni
uU7RAJ/eQRXB18AP7G4Pyo0+hc2JzUs6vWFmb94u1VlFxx5nES9TPdl+dxyxS1ua+ZLvuCn8lvc2
aMqdFMbudSZ3Zo+TH8gDPMvJDOMrDi5wdnjivw4+i1L+TJn05sPhhWGm/oQByPTPvICCr9PTbrOo
8WNd+7Bu23co91xFcE7omPEONuUxjUvv5pV/7wx+q8sYnps/vvo70IYKhHfVTCSWROZczzuGOzua
jyhC7H7iedFsmc099mEqWYi/1BdQPY0yrSG2hrQ+8JHKT2mD2ifpwei8WH34+pIM03RCCscLXH2E
W+ZyZzOnfuUFJ0pCBejMeUv485xBNCuRV2OAGldQFDHC26FZwTAuwEZls5SCbE4J+CvLSMHEvVRn
yR19/hpGA0OEnie4YGfUsC4sg18kMhRi4w5CGR0VDV73iG6wN+AnL8F9Oh+hpNH3SOjhWzOBK+Q+
CFlMjuGliA+80qw7FIlgU7QWT+YTor3CktUEXgL5G56xaRQHbYLLcOvkFMCqlFxcrxsUOi4KEBO5
/r1EdUKjZrxQy6HJQBKxD48b7iNSEERU0rA8O8Ibl+HHXIdH7xzDa1iMz9SpP4XPtJrNKby5N/px
zKqSsa9MKPqpR419SJwL/ElGzV9zBOfXvOHkZiISvW37sar/PVFppgCyO0fQYVwO2XKF54gBgshL
d0FhvBf0+9fnETo7omXpFsdYVGcH95Ne/74k1TfNx7owHmTNa87Za4S7CU4D8DurDjJ5aGp21ymv
RieCubviy+HdaoTCtnxDR8sv1uZiaeGjsJTZbtsYt7D94oYwgr3TTS+orHIl1saF16H7Gmnj2m5A
ihkc88tHqJaDO0jASLPQMr+ED9+wmi/jPn0GSE+66ANkkL8kgMBqsFNSFIbhN3vEdIPlXJQLdknn
52ZolX4gsJCe8TWWTfO82an6jhOv3ONu0re6cL2z+/SD4SsiNFaPrPXXY8jiroRnA+Hh+X3yZdFr
wgb44A4L2EMvrLR6qHKSogGjGAvYVtBBJAOamBIEcGerPBu95Zcto9TVKUHe1nPYMtWWpQmxrYeY
uUCeCjrQWnaWYOm/5DJog7iTPCLE1Rdk4Reju6ECC44IJUsgXdSiY3gdPRgTeMyad+OIjQWw+sfF
bs9tzr7o5xuZBM0IG5FQUckGggDJDxQRHcRIsve6GYWqA/AGXoNbICvn3T4NtOg4OZC2Ko5jeApT
UWI+Nu2u20Lz8foI21Wg63PQX3+w9bvrXaqAu96GxX0H3SjHkBL6XaNPnxGd7sM9hSRAhlX6WbaY
lU1oMg2uhM8L1SbGheUcIeb2uDXv8OYr8BFguODEdaP0Is7Kxsgd54U27JD+pHHQNTJagYqxsDho
xoP1ujbPI/TK0PImF3CHh4eidZ4Xa+TMUAm6EFs+pnoza+8DlDs6DRuUwHkvJ2yxEXe3mG7AHV8R
CSw+173VfXJfyEPFr2Py3So+XyPT7a00p8InR8F5pyAi7ddgw7lGYhoOEw0wPFT8DusBSlDC7643
83BE7cl3nh+rohWI9S1U6z4QAkCDXXlMyRSNO3ZK50ETmWkML/oDDQVn6/gwOW1hOczeNOF92Nzo
zduzHn7mKBC7oRLf/do+becMhnRO+g+0FqCl1QGOsqw1yFqHbdQg4OltkKEhm/y4Z57QZzrzUQPa
MVsX/4dKQzGTkeUPPRZbTjUjLCkjJCE9/uXo7MPS7g8RjlA/siwhXSp17wR0jJDe2Y8RELGPyQrc
dtkLzXsw96qHCa+/CfTNidHfRTUjX9W16WtzLozsS/HxeRsKTabu9LHZ+59xjSd5eHUuaYvzfqwF
LeYHz3zWdTHdutgHBjaShLhx9vqYgD5AgGhFzqqr3Q6UhtGddmjPwkWiEW2/2PqoDbwvzhPGd9A2
telxdsU1FYDXvUSHlP3LPthIXobFpghZJyGeP92uhfIy6SeUdMadfW/HpipitiVkgx61LT1NdIHI
jtruzlQRtO2d0kTw0NxU/mN8SE8RMCP7w5eywFFmF/fIy2gJ9/2LkuylX1lE+oYyK5wXLH70G7b2
MauxejI6Itxs9HX1780E6OjnTZnu9mx3r82ROyyCPo6afeqo67i9VKanFHkRHIB6rClGozbeF/f1
NnaKfkOtMSpX6uYDjkNZz6KfvAcko6JLLEf7k3Wi8s0gACzeoO+c5eLz0TyxscWcBmFMVENBnxoP
CuEW2P3nA+jOIQ8Qi/MZ50eAUP7KoZDj3ye+20oKYvqN+gMFRACq4xRpODr8HSjN+Z9CHd6cu4tl
qv+C3ZzDuLIxzsE5W1LwHsFVcr/hKqnAF4XN2m3sBk3UoLq2Uux90s650MeihMhamp3Jm4dZuKK+
6RjQRrznuh7KA+663ekePggyIqcxZd9ErvimIzIYNOJ9Sz+SkYVrQ/BNqBjmg26ho6PlJFfoGooW
m2qNJgkKp2Isu3MZzak7OHYs97N6/BqfOVBy/fx8cEt3EH/ZXtXsFIw2nBmCD1FZ+yUlDdvIwznH
8zNX9whRNNXj3t7il2subG+8EO+5NeQsCw0dtWULZ18SIhDPcDhGCVcP2Yto1+2Ys6qnGTRByr+Q
psYaa25phiNK1Z9Lqk1Tu5mn7LpA0TqhmF737e4ACguAdGDnmAEAawk0KA4mLL0RPieAnW+7kR63
Ow9k6aKxgtfYCQD1VxMYCQPyHqcQikj741o+RjVgsak8MhwBCyDWLjjj3kxlxcLmvj4crqBTgNcp
nPihOawwGqV/AOdDuBm4zPxjGcDb8HFn4c3E+vPAcwVN9j8OBi498GUlBXr8j6XzWlJcCYLoFxEB
CCNe5b2EMAJeCLyEEwgrvv6emr2xu7PMDMi2uquyMrNWDecG3HBYf4btaLClgnaFRvue96Rt1aTv
NqR9RzowMOtKp7AyIIYPG9Z0/3F65s34JTl82YcQYekfD7R6GmGLIhTJBvZdNPzUlJXYNt239xsU
NLidtMDDVEW0AEIeX+qHkQInBuLpX7+dO5Hk+rG+EJKyXvWxWShvlJxZuA8xHujwRifCLt+rEf0n
rCZNVbFbdPPdcfIBeEq6R7MXHZj0aC0fHDLoDkGnNOEyrJe0J4HKvj7DSW3qL8qzifgLY9YKMiFL
bXeLcwzOj3NoeTQsSj6+GLochzXpOvp++pNPBqj37EeG3yix2pYFtk/pDpl8cqW70UH6h+NRiWQP
01GS+WH+1Wqoq0dWeVy1XjqcdsGGOuGAyLsL+6a1eVK8BrImsSGG7GeMPFI2jhCs/06Medh9rwSl
S3cQtfG9cw+q+ab/zgjhtehhjzFSsZZTIgxl4g/P4qA87MraIVPUZ3Km2FDCC9WZka+CQzP3N7Ku
XzHoe7vv6Iw5TJ9UqI+oh7kMYTacQ1aY+Wf1dKFuaA2ydmauX9A2cRIPBlpjc3Bw8TEvtA7UD+n1
gj2uYAM0FMPVWZD3r0tjmQ+25h+qtf3xIyPpJ1cc38mu2L/ZmwPqke1QcT7CsgDT5CFDq6sXJA0L
CrSQrfCqteHGAeIMfUF8+pBoDhHhYvoFNbkvOHPyvKVxW6PAD5DPci1eOLw3Zk+qt0WB2bc6vJsA
QArVgMd0MJM5qzBf9ht549LmMT1axOuovMFkdihwWUwaSAE/uxbJrGhe0wvVPZB6EZpiEMUaKVF+
M3zZKXgk2U3fP5kt57ETzfVtTabJokQeQZbydc40FGMKccYnvw4VEIlPejUUlLjL6St6J/DF0qeb
J/mSuV7s8asAvEb6aJKLxCAVqtdFWExxz65pk2e0gkvatZ5Jk+ITJ0ROdwTnjQGaLUytrIs2PhFl
jMc/A7IFvXMhuHFA7x/p4cV0GSIoPOE0SR0rBzUG1ReFfyOSy/jLEIvLdCslpq/zQhc9Oi3K3Xkk
4I6oqMsQTfpXOwxVNH8ZW32vv2tmUSJ1MddMWSPJl1DB7rBJsu6TwiND8t7OF5F8d32NiSFuYCKA
Kk7Xv41OQ0g4Xpsu4QpnqJDRN3kq1CGdnibreKD16EZB4txIob35jGmMQ29x4VVxjc4ACFpZ30bs
xKziimDeIxNDyNvkfWj1C0+hQfauPJGxirxySaJ9jg/DVvZeLxMktKw3ufXlMUO0z3NkdeaoaAG2
J5dw+UGeT66w5qnzDguUmNsquwE5kRL+8CYYIZMfvhGI4vc0vHh3oeldOIrTornrMbKP1snrEg4p
xGANtk/uY3cZCaKuZ42raXWPGcUVTA0bCbSWEYlN/dFE+luMD5MBF/DX1z5vU9J0KLT6NfvMlbA9
vs8widxj+dnCUKgMft5xenB7T/3qsI4+tcus7SLZfIDrnuF+q3FzhioELWiq8P6f17JvEGicAoWx
EqnGvaHVTKAYX+lnxuO4pVoDjEEAb0bPFjPLBe3sR7/wHHwzbvEI6uGNxiXDlt8nitiVi+Yd6bLe
X79sBhSjKqyRZT+feiO7MBOInBvHI12qJrhk8IXAyB347xGci9W1sNtPK4dAnhRUPtflAqNY5449
7VZMERib6xulrlZQpj29zYQ6f7tlJK4NxLnDnEeQsI5Ld5goFKpeH0kGv7Q6wSga1EPRH7NMsd+g
7Zxx4V6dnHWSCdJeWk00Py+t3nxAwE1+/dioTFaKtWkNK+RadlHBpx/0DJbf58V+4GBkfL32qGB6
zilR4Y/bjDFXCQr96R2XUFcFWxN91gF9ZOWc9DMSXn13CXtJEYqnyMCUPvA9ovfOvG5ZxJ/EtgSX
rjgnLI3LH2r5I1UWR38ADRknoBzvjNB1jR1ABpDJ5eO3+Ef8ADbFGAKzifVjQowljh74emQKUfiR
mLe1foStrF3qLxiljEzUw0QiKvHqc1TvfpjS0wPFfOxEwr8WQTD9t3byv9hJ3KzllFYD4C0kAioP
K9nY7sXgvVptagBJ3xn4R/qhw5d769X8DLJMHMRUTbU4vaedaTe3WTXAt53CaQUN7eDTNREgBHQr
krKQGG8UznPcNKvxjVkMhYtJ0t+GR9uc9pDGbmEXt6cqM6GYDjTNfF6DGTRXbV2sF6S3RBuYG4s8
pNAfPHC8FsID3jmYHbcftA4AtR2w5BUdiFfl13jgbgRwND4mt3GFd9S2e7Cfy8mrFXawasf3qK19
aZj9NE9fAyuS80Xv1lYFqx2eFyQKNEsfOnAc/IKZ+0wsWuJcIebDuXXfXbxW163DI0v6jVOuxpf0
Oe7ysE/rV9BpmI9V5X6mZXQCl03pzHqKHlMMIngmIMh7Cp2IaWfSn3X2S48eCPsibVJyPxsxM99f
KYvHK6ciLn30Luk7gMu+7UzL9Px06inw/U8J7izn0tpi1iNcv9GsoyaTxa0+XLigtePFgvo5bfwU
h5gd25iBJi3QuVhdmM9fgyvA+qi8dGiQDfPqQqcljoUVaS3WYcxtXocLmpJSWyhTYeYU0TdYiA5/
tqBXit7zTunbLWggIa9rjuzHAvU2pNmGSoUBQGd/hXRIteuN46C2MHCn82GZw68jn2BLHf1mxVTr
qCMucJ8YbN5BGYn7BnW0zX16Hl/H6PVbgbrnlt65uWRNV7Q+LogxQ+Q8hkHeNpf73p7Glme88COy
kEDaeNQhOecVdtGLKF7t8MyA4GXdtdJm4YfIuGHJYI2gBFLjIsG1EqOUg+lKFZmC7kmccvxLOLi6
xQekk3WldN5+5ePUsDTIonky+TTb5F9NZxm/DMegtUIEOhqDPgljj1GB5h+XF7xYtPQwefIQD5C3
Zj+mB8qNbISwhamW+Isob95PiwmJ0I3wmXk3KSf3kCydZMc8q5okswpQ8DM+HPWOavRRLFrHhDhL
2oN00T9bTVrpkJs9+CM9LIDTT1FjQ/1zfB6H4M5UKxpxa1bgf3cn5jWIOBqV+1Wmy+HLLKlKA7KB
L+PlwchFZHVyyE2vWKYiB6JLUwea9zLstcf5Rf++7CW+3A+LkLVfUc4cUOrbvFT9B7dx+CZRGh/5
bG6eSv/6i3Ju/8+t2DINhAgkMV3gGbiYXwoM1q1NmHc/OYdbclPddhnR6hYXCOUY5Af7+PWXtd7A
eWBAJO0UXev29NRan7Xxgqq1Yxl/Fb1/G5eqnoNCQjrkbrfmbFt9BK2Pr6Dna7MYWo89g+7qQ33q
G2o46LvvwQqefE032id9ayl84lJJCpBXxvIsvNJjZVDCpTnNTf9tKLIqeOpAiV+GHxTIlDWWi2L6
4AgwAlvANoXiu6FNwpMc6wc1fbl4gjbRAknYnjDBoU0uF2yFXZ0D/udHtXeYQrEXqvpz9p6xWT7y
gaV/5y3dEQXZq6LzS6jlvGYHME/pYcLXLtA/8ngiya4Gx5TfUto9THnJL/laQe8m04QmAZX9jnes
mVM9/vsEb+TTH48fFLVsgg9XqMKZMP+29fdz2dwZ03+b76gbf0DReSOtdlvk/EJ1PwdyUJSX/o5F
3sXRTdkwf9kn/STkKxkdpEw0XbW8fs5Oe/77/9cuB9UGypIPKSOOgM/wPjmUWhu09dP+C3gB8xgL
FPLR993gLxxYerXwQrjhzY5f1+F51lx8kxtGnMjrB+an0h+AvuRz8femDd56M1qu3pxwUz+sW9vn
/Bu/0bI1dRK/b9xMa5u3fQ5aO2xtsTNFGYY2VzGedCDBcRVx+tOopMOGbDH5EfzS9AVCtK24HSCI
N/Wsb9JMmyCz1IVJHP88PtheKRk0VUAikuSbnOlWuf2NvnHXKLIiG9C9pZ1eMpq6RN8rfYFxCkm+
8+6YRqg2/Uq7bn88CGoouJS3W/QB628/HaoCd7+PoeDRpuUmOrMOGs9e1Nj2oi6+7OSU0tv44atm
mTXGzb72o06dggXL+0mFXf4kZZaHDdpPHCnG3TP5wxt7KTR+pzEebPtud77kzaqZh3n4QCZKs7BJ
d35fHye/o4HbMALT5DiRFhtSz/vgndBJQcqiV8anUiU50oUGEqzbT160LblnyvyefengF6rpPfvR
coWODN25nMTAxaEwudP+ls6W9MNVUX2p0cBouCJFgy9r0AcZG4J/21Jp84kqDDwKKY+PvDqRk9hi
06p38YIzEB7gs4iPK1l7AUwcNYJObVQoWuetpGERVrtdaPS/pN23crvBP0S0hOLB9+U2ozrNCYQR
RNSoYgHcF89NG08GIcdJX+gX9UhpkyUhEp5gJ6b4HO6hME30M6EVIgVsh8g5SPjIULD0aoE7FSZO
XFkru4clWZCkKkfLxWwNvq95jsmTznEZ4maFoodao33B5oNSl6wLP5YWkvUQzAuftVBcwhqRmvCK
YhWlPMnk9LfzJPa9/NXjTpPLBKux7DJpmMuE70IsAUCTKZsjxkrU5BTiSmaewicfOsFfYnckOqRo
fMFa6ECBJTca0duXYJKgUHg8JLinBTEhIY/sU4riuJoGXbMVVb4KYK2k1GGcN75ghLZ0SahAV8WU
vGcg3VTJoOkmgYQTNDdU3SXhOlGqEafkplzJMRVk44I5wTO72GJ3JbIFqRO6NLGiyIfVndjKyUup
1xZCRjhgykOOKpgcOSEfhz0hl47U+jyC+EWNtUEiKz+QLct1kgReAk6kBmztKwt62kgvGMvhV0VF
u8tNIRTGREsQZAIAKohg5j4JD7sQ87oDnxN0hXI2WTvN18BmuEgs+0QF4/U4lR0BteN6h8EbYTnp
pCOhPEssFjsd8fGDaUzSzY6k+v6XbpM+4cJEWoqznnHhhvGHamLDbCPTsPhm8vVPUNOpn725xJJH
VJkK3VXszrhU3Fw1eWaAQ2//SdpHssG1XwYNLkvKkSFK4TL4gqdLWfPAnVdJORt60o8a3PUG9zSl
y0Uql73YgZ66DB1O8k2uCfcLVyveJZeYrfJjAQe4AdQ928lux5gNd1+N74QV3U76ZnKwqcBB4JNs
9sa/J/t6O2yByicjopJv2fRfoY4k6byu5wU0sN7fuGqSHNKBN0kouUe7novxEAd79d83G5OLOqkq
v4nhdF+jenrL+mDEnAQNQvjzQ0mfdlySX6kQVD7XiRr5Neu5lf89cjg95vRMftpxnxRWoDJKQ5CK
5F6OrQiRotg/zB0/sAucG7nbiawfFgy/ljfJnwNuXWyLYTyWgrP8CM+siCcYaJHP9B/aZmnJZ4tQ
snD/5oAdjltwF6CSRThdpqAPlhJSB8LuyRIzTeUHIV129u8KcQwcxY9fksEurUvLUBby8Cyth1XH
dcz+CDWj+6ZlswzrUpB1SVw72BBTU+A06+Rn90bHfYXogCG/SYqBtoSWQASDQGxzGoQ/m/wYNTXu
OLYcYPMlRd3LjLfDcHcly91cZp3CYKMXAnAed4Rh8X3DJvl7RQ0CGAbbDSo2gojtUzvueV0nWJ3Z
nFkPoxcg7qvBPrh5fe0xZxtcBN6dr+lSseB4+JardaIGLlcReodNjwQlBLK4YbJ5c1pwEn72cd+M
5TV33uGAXvNf1JjWCTePERTUsbLgyO8k4fcNVqRi5SFDW65kh74JSsiV+XpLxLdwe9x82iI/V8fE
7dbBpQnHF+G5+rUuFIY/BjBJfhawpLE4Tl+zHkU/4PbeqMO7+XfCQprfn/dfvWaN2VyCS4CCnVPv
mp3Rb4grk8edoIb+svLpwzoFLbuFfGDI5WwtWsPf8Ljv8e7OiNvQ0fhIxBsWvHXD8aOe4ZBkK9yn
ZtxaYIMUH/cHl8P+2Z1RizFx3J/3dQzu8NTqmE6tT53LyEX7DRsDkIebw3ESOsE3OxgPBfbSZdbY
cdG4MBHfy++5DfyS2wDj4CT4CHerMeXBWAJJgNdFddJh3v7xDDLOAJoxry2Mf7f0Ned2dgAupOAo
swZ2nzwWwpCpnBce+cnriyPNwBwLBwliiN3Q+2nKggPbpm+CyLpLnhpmGyZv1go9hbbguKo7lvf4
vblL9RMjVJYYWfESUBHRwTF34YHJogCLJKbYRl3TJ42VtP9rCONyuqUJH50uJjfdW4lJM+4xs/pP
esKlYEmGMk0sirCH5cPUOAGrG3WYZ8QeFzb/27mtXSytMoj9aQp+BMdM1u+TEJlwRiNzZI533fbc
ZXEU9BKEU16yWuOUyRybAmflhruEuhfnFtRXVg9QKckHJdOkFRHvZM0g+DxpFCgf/PhMpfOXpceY
t0N4Ba6BKSxrEXkooLKsN+4LKvWaNVgKtxC7xI5V+HIpfGxeycpIishyB4o/HrsvvBHPVjl05e3g
02NKZ7Jcnq2Yw69Gt/jz930dXo0nVqeAkix24w5+ebDgxSYyjh/pyRcuIIC8tW4BdTRp/4krpHFy
FnSufIK6LW2yc/J1WI61mSchGowfdDT4XRbzjN3zICibs1DqZggbwrDjQfYmt3lgBVjrsI5QG30B
fzCjBFnO9Xgt5VsJqErvBlteTpVHmtt1JTgA8wTv1ezxD8CJg4CwJ7tmtKERqTm4mRU+pv7ib1dh
DzYdtUHmob4phDFxAT1zKf7aU+J/ZwpgJvwxCWVgEgl0/7Eh9lB71lJXg2goSbPUlo+s1TuOD6tE
mfaB9nFLGJgduIn6Cq0kWQgPf9CkjZmWFfoO5hv8Q1jeLInwACcTmiFrbQ391RMLuBvCtiSJdMfj
84mJD53oQiYQifWCrkaaSSM1XVzg9CLBI0/XseRw8xRrBfzKcLiiBdAhCZr4FgVBGWCEYGZYVagj
XpF0vugwBRknPu9vZgcDC/zlODKKqoNJ04VaRb8iuAWWPf5TWo5hZf1dG2yiIHXZiUmnjU7cNbPC
tV/WG87Vw7jj+faL/llN4U1os4r8zdI8MZwlZrKpFOkLAD3Bqe46bMwnBlQr/AF30uvzFBJSci9T
K+WBqwg50lvmEimIkYdMNcwNoKQ8gqxhGxb6Hkb5FIriOW7jUDmzty5OTCZ+m32d5mSmtPJg0dBh
hptZlImPtrfiIvOtuQpI8HBcGnFBvWilYBL3CsSwiOYhQWRyuSN+9HGl1xGugfrXXuGbrloHXXyt
uEVIYCdHEz8Ym0mk4UK12rPMmRB9aOREV2U8TFTaTx2wBJTXrCn26GqOSiOngGlNZM84i1G99lc1
7JWDjlc6ZioK3COmI37FW3qwla3oLP22sUIS6xTNZFOoFqUHtYbi1lNMORYLz3SNHuT4CnK6kcYJ
0K5dp4MePmF8NIC1Mg/oZPUycAsz5du3Ob+u5t+9ip96Y1jgv8TAqaYXl0FiIi4wA67bXF5hGM5G
xQGE6nExZot9uzHE8i8waUS3MfnBPTCLMVseDM3zqjGcq1x3xcM/xY5q8cKvpn/HE9GJLMBZymRY
HsZzE9es+d9WachejB8BO2/PxEFPOt3NOaJgjkfVTQvMQKz2g7kW8dLkWHAssUzeyU5Kl9spHjOK
Z9Jr6jrt2zpGLfbK5iogYcHuCgsv8Ovga86lwRGOU32bjcp2IQn9dLkkxyhTabbGAbIDzttk53w+
40Lw3RHjqr9fsX8OS9Nx1uLnnIYcJD31OIST+zHmg+FxxVVoeXKYkf021RjflMhWNTu6YGYjZ6PG
5+kP9AS7+nxFjWVDPYbnUY2fHwNiAyUK6emW68uD0R8WrjJsoROO2zH92tRRkC2dt24qi1/6zPLS
PRNlPw0FAkRpPVHLZ31AA2gRBZpn6/G1SxofXSOlr+cZHulvfelsdiRwCc9mf9JHCgrwwbQktQTJ
VIQYTVKSpi0nTdHdsPJiae120/aVAJnYGX4x6wyrBVmsgcvsUSs6GlhlD9o+iAXz7t2mlIcduIPg
qBiKKznFgxvPteREcMKj3dJ1CfzdsetiHk+GQd7glOEvg/eoswvJFFh2MbBGVMM0+7qzHlXxiyni
sDgb1VVb4zzK6smKaLQn9aL0FEfWNEodTiOCcUPZkCm7ilnHpSgcirKE4jQ6ysUFmR2S2z/BVcGs
/YP5C1ObGJaUa12bUmyyIFqE4fuN06usMXRAZk4nI5YcJuQqphwkcw+m80xxge2ykhwDH1KDP0UP
h8hklzK9343bvh1nc32ka0SlGQO1YR9pV+S1xazSW5VbvndeycvtTptjetaV9pnpu4kDKTUik95F
B6agc5RJzL5JUK8gbHtbsypo73GnZT08pHBQXNGuPKjTIqxLN82RGPkTNNLevQdDlElLC9CUQeyd
IQcHEjPzMcoSYEuyC+te6AsEDciSEulCEMxbZjS3TTdtrc/WWizgwX0psYv9yUnb+vsrLVhhr1Nf
BqJnNYyeZJXYzHz2bxLW6Am0LuA83EqW7hruz9tCVC+ddaEhWduhtHdV0w7jVaeYTzmet7cQCcIY
Z4H5Ude+Un1OUQOhLxtoMVHROIYR37Co4KOo5AKjmIO94uPvA+HVYSsi0IU5y0nC4YY5TIyZ7rhq
9FxlNjUZ8Jqt4wzI/EAbhID5XwxEhSMHdE65ioFobwpnFi7ifCYjG0r9QIOlLX27xyDzMVT0mH0Y
lWsgFUS4J9QeQV9QKRD3+B8KBw3YVxjtzBZETFxsZfOnN7JEGyfGJlQC0gZ0hUWDASkvFAstY8fm
jFDRI6lE7PDj3eIsDParo66k7CVVEOibfggoToCKCoo4B6I7J40Mw8ayZTb1kY5ie4DLw49NVoG0
AyfFQq2vLooW8puaERP+EhUEAvk+/CVYhXk8GPe3XywqjzR07uPq9gGnsH9Po9P1VFNFARQdd0s9
n7TYst8Y07oT8h9le3if3Hy9AwdGwqIcqhMOEIfojcUED4A7vDvVVRAzt4GJXA7Uom/9mbFAYCiS
YKQvpw6ins+wRk1CKD7DCmnkrfDnQyszMRz0f/UESQPEBD8UoRxs6XWaJpsURjTKvZ1roYQ1Rm34
zUOkW6I0ppuIQ1ilay8r0E+bo48hgC/C3LMoBlEYthdTFL2oDMH4vPukK2X77BYfY+WJaCwxU651
LGytLlPbLyu8FMaWTFjiko+YG9k16jKOIF4TNu/eMB0EsSlJQoqP81yDGTGrQjKeSM5C21SbeTO1
k13V0rvEr3+1XICuhKp1AnfzRdWA62DICFJolsw0+gKuo5RkWQujd3KkvfkRzFh7QQk7UD4T1R0D
I08owlHw7OemMGmoeEoP+MJ5UfdCnWx9ItERaBsCuTv9JBVChkgMH83JhPVu8tRZ9r7T1dHH2Vaf
SKwhDr/4E1N2ZOE5R799H+bgwf7uewMtu52c/rC39PrDiiA02whMcrDb43L2Z7yF9Wr0wygXDmvw
sfohZHA+bN3MJ5XyQVjS5NIyMRtGOw1LicedGB/5td8zxQVNLAugqWPPbT8tfDNwDTTol13RdDtn
wmBc8+6ZX5o+zgnUC55WaRpDnnlW1+dezH6/HgxbCGnmBfA5/N1Y3pJEkIGCDDfBtI6jK/8apDTo
CAlxyUnIx/lLPq0Mbx0rG4RZn9wVdc/G7mJhemaRrcyCRJyPmRvS1A65/0bohg+r0AUpoprsDqA4
iXG1EhU2RTcFIT6WwRo42mmS7qBAueJ3nSSdeJPAZlGDgUlV/6QnyVsHqNhUrF30eQG2IaVMUsnL
XNvFTTTp60q0AyhKdgmqS06mElyy53bARfwTpyZ9HLrRAIcJ8u2b2Yw/G068HXdv+vkM/aB10wdM
2gBbN2cnRq1ZkHJY4ELIq0KlD5OTYSfUAAFw0VXIxI9wkmYlMYF6L2lEwvx1tRSwDp7Lo2NcW6bQ
onKD9BzsV1EFRGQOFPhSdZ9ruAQZy6gAjtpucwja3AxbzopnREzx0SAhlso0lnaNccMjV+AH3jGa
yTc9rn8ouRxErqz6kGLUOYvRU0v4BBu1n1jf6F0fRgy2oMQRLPPUR+AR2y1oB2K98VW1u/cdNU0S
3bUSSJkdJwb8DCHNDEAkfOQ/sSUN7pZek6eKCRWBnIgnWzHTL7op10U8EhxChVResmzIo+GAFYr1
vjc+Zw0Ucw+t7aosS0iA7MTmsp4zkAj/z2EB+NTlcEn4KPPgZAneMFR82Lr34cWpEoHCqX8RElEY
ZNg4itMMb/SnqxBvwNfr2aGL939O6x2Q0L7eZQKK+PIgIc0z7jPg5S0TKfIOWB7MF4hXTXZ8oYAC
Uttdlx5pr77GTp8KP0yoi/4jdgErm6n7yr251ji9wS+M8paZAPTx/Lop7TFsOwlYMbWATrI2w1BL
OqOlI2hU8rAyWs9mpBDiJoxsBqK6kOUjPJNr56XgMjtn3ddcgayhedFS5K6jAjb+dLTjlk+PBuCL
NbCLBzxB14SagpfYO5BHxqgArQ8dtIVQ8DZuAa4tC5l/ScgtprnOH4uh5btpktg2roBJh0MgRr1p
T1I/sG+CQlkWVKDeE2bFzYT+CJHwYzY8MqJXTkw9olMpoRfGMCR1pp6b3oQkQFRtdD36A4fWaGsK
T5h2lgVh1yC6CkHauZQPwpIBs9UZixGJH3N9Ad9gCSeByLDWce8j9cIHoTlcTjrh+0UrZ0ixXWMK
yxZaKyE1Satsjlc2MRt2Kz07H0sYdcO5BBE3pxD2I2Ed8UzTyJPIfAfNJ6h8hhfSpJQTEXKgveto
uzZGtRHNh8C03MNLKGWioRK22gH1FL1BCd2PkOFoN3AbiUPATx6Jn/spTXSccBxyHeFSBUj1ME4p
ZMA2QNhNSIPj43jZspXZddzGFw8p2xkiPc8gYo1U4SpARzpmJN1YFStO2y1vyOAlWiyAnCBr4NbS
s6mm477L+j2bhU/EiiT3KfQ8Sic8qNQR2nTUxvK6D73vQgoPMZ/e2iJjWFp3o03TeGRcSnRm+Fc+
vLKUBXTcGzfdjTQiHzDhCTDY1+s5EIDdczeJLEKUjUhXYAbCptGXWykNyNxYTN7OgObcvbnsqMpE
Vi7VnjHlJalkSErxBhgMT4vLwS2HlMcZbCefUpxr0S9y1/KJ5+LFLXmlinUH1Vruj/MTD2P0iVqE
EpLgiAnp/kIEyPEJHmiz31DiQLfcMQ3wiBIniN4fjjdxbE+XsUoArgS4JhDKol0CPhKAUCp4Y54U
UxZB5J0MPxgw4COgW2Bk8Thl/XlS48H8fg1+Qj3lyFUVogjo4GVyF7X611gz8+EV8f2zJYHk+rbE
G3FGvEiiRHLiY0YCbQHBO6OYiuN6IUcBm4B4DbMk/JH3L2qmUyJDczqlFE1m4F7ENH4k1dThtLvl
KSKjFcNkcmnBWEb7s2xT51HAX+kIB1cwOktcW6SsKgbWQv3pE4ysgV9Jrpbzg8fhCutFTfIRCl1Z
H4BFocyyMGySzlxQYmingEwqwTnIpi3lUVJHTB59GvtwZ6DgCthplR6UQUqnPxi2NQY0j+i5rbYd
U1HxJan1uP/WYEKf0UTGf3JUwu2Y3h41wfmYUhp6lwtRHHO4xsIq0hoiOEZbKgwcnqZXhHMOcZt9
2nU6xttvogSUQHjd4SEUu5o/35uFBQLJjPVJS1hRw2b4HCn0vGppLCk4OCSiDFaI1uN1f31E0A+5
h6gLg/hFB7J5h2MwfovSkk6IONZAH/cHbtGhu18e9qIepfz5EgM2cbhZLKCfytzp3kOXEYoVETfW
mCHwG72AFSboxnYVXv+ochY3r41yaIuBsHkePlH5qgjYLiP2GFQYF+feZ11B0MNZ+TjB4R8Ps+GI
CJpkgEXYOE+wIA0ezpH+Bvc1TUeHjBNG1WFN0L+ocDxoes0h/6Mhvpud4eUjlmsWLGuvgUoZSsIX
Hj+l+zUdW7hoGlX73QvqAFYp8XUn1fY9XUxvdBS/2gjm9b3u6aMO9Sq6AV6MWoNDkYxoDBjWSE0a
CWZYfzgbzPc+ruelJaNyX+kMW3ou4Ozix6QFfeuz6tUSwtAVHTmXibEGsG939sQy85ksmjqxtIiD
eTDievXAWhJOUBMnR9hLR1cU7gZUt7exJExdQRwWUzRyakZPzHOVJ/heYB4DiZngTAbkLgnINwiI
ZC6i2EuUxmxP8iniqFI1Cw92pfl88vTvQJRpK9QMSRNXyt+glKRxHTLpVsFn34ecFB0wYLpPhZrG
agPjJ6r3F/ozDFg2hc8GT+nPj9ZQ5bBmigXbiN7BtMeRJUpgDpIy0qFz0JZOvR9T9KpNaAhYqRn/
eO843+H3yl1DUQ+bUPzjZMWziUgZqGwHb4uz3pEPdhZYMnxj6beJ7xpSEEWsJ+fSqBi14J/BJ0x8
hst3ntu1jX1rALsGjj7kvi/TpEVo4EI+x1GGNXD2Yluls1zh/zZt2zI33GGH3DM8fj5Zjw9lYtyN
JjDEnOuu6QClGDbqk6bRphcpqVzFKQiJn5SAlJNxL0fiz6ibhCTyMVOqgfCRMVz62yHWSYB0OgMk
J1bCm7uXTSY/EGsH3URlSGqxnSpoUrb4QlHmww952CSZZIwb+LNPp9z29QKAhJiEnYV3NFPGUKeH
u5k7URnMsbePtM1mOS5sKPu7NOE3Ue6Ac0bSPR67CHKWf75utwU5lrfvu9Pn/Aor1FTiwSg8u60Z
BNEL7eVI1s1BG47iAB6s4tyRBd9txa9LzBlx62k1Nbeg7+xJlBwgbU86qn6997p1dRU05aSW18H4
SIfPo1FT93avfQikwwpLxa99OEWIkCy/uwWCsFQ4mLiZ3YxzlVWV/aU+0x2p56Raup+V2ooPWBMP
T/CkSyfvex06Aty94mx+7wzu5ZsvaxigipBhQXxaVAhp0dGHg55dAPgq8wEK94OLWzhgaD8NpJi2
6cOrhj8QLHbmdVyOA9ixSxvG7lSFrDpQ7dcU1Z/1bGs5HSzfej6Gu3dY3WYsQMrIB7C5U9le6Y99
q3L79B87zxoLWrLmQPa1ZX/uRj0r28apAfMrqtt68dJaYO8HvZfdhtdJ7feidnq1ITVhGGtui7id
fUN1PSj0omGfobId0czB+nnC7z/5XXCDrrFvueFM/ZmLZtjErJh6cBOznxRQsEgf0fr4ogzKk9iG
LLXuaHN2nbPGsYY2vnZ1ZBI3m/6o+dR72Imw7s0UfvxxPg99+8ZJCpN57c3aj3Rd+0Y/hqfWgLs0
rdMuTWFhdJDPLT5eiMMoFgGdcjMTT5iyZ3XxVJzGaE7o+wm8t/qY/udm0ql58GHWvHaNz/o1sHIa
QxMrf5ySOJm+V8lHw8v60NLPPX3aJ7ag48LRry84JTV9ZVx+gt6i49W0YMLUc9XQVNRsNLITfraz
60/op2M+VVjS2gX7g/LnpbDR2+BQXgeiPO3OtVtQasu7RnWPZm7egomMh9mDRndDO+d9lv7+joks
Q8AdKsjoRt5gDsw0hG740ulqtCKu7Gj6PanysNLOjnKzSlU77toEQOPhQdUwD+TN3v2tRW+YCqPe
ujkW+TqQNf2S0bKZedMZfCbX1ZczAM+NSrgnmCswV14Muh7r877dtKpVt9a+ZKh7mtWer+iynevD
WsZttGkm6Dsb8ij/DOzzqouRdFesSbQua9nJ+3nA27EatyrrB9iA/bhNEeHiMvL6zhfty3gQPil+
tDd4xrz3xyuY/8doW1J3a1ptK7DT8dsVbVCKlUFC1ymzcB8GOkaqFBgfkZpo9MD40c3CtFKNasOK
27U6R4FnOoxrDZdKZwbBtGP7hqdr1zOVOluzmLgXC4sCMZVzc0W54u3ZJD1Rrnn4JWLB5kQmFZrb
dBlziiXnAwpEUQaIo44zin1kkba2Czb3Ga1bKFbok0r3KGmAm3Zp4rQcDRZST6MDLQVMipWCqiiA
9ZKA0uYT14gvFbp8vVNBTwVEw43LJI/cCbbgbnZ/+LwYHn6HaJkrkzwymHtOjqP2pGfpI3+Y28OX
2IuHLST2MPsxPrAaHx3dG63RyZfMK1mWNE1qQOvbi6fn0d6PelD0RgjjzuG+DalBoCVcJrElskZO
jsW87gzcGhH6HiXfcIhBO9gxOVF8iqXTz377+UMwWXKQsof7fRMQ8WYMG+OlKYxCRIrz7bb0cQSi
6/JHe5b0O7qjTjxCKSxhMiTOoKsfJwerQBb7QJHHesW603UxgYXbeAx74Kns7pV9KMkdkJM3tpj1
aoj94XFjJtR2CmKct30063X3Q9hNEMMpUqbhybV5Mjjh/Z+Tf81KMnA/Wr440LUkJ/ZmlWoQEm7x
c55OsSdH8Cjm/Sw4zXQ/xOfn5Ys/ICFXk27xTNBocH2QYYLyftIlkmqge+DttG/BUtFR5CrS8+PB
5XvQxgId57DvqqZo5YZsf0iflyH7tzEl7gc+DUm2U7wX6PrBvJKVPv+x44bVcCpLJUfymk3CVYJj
hitJR+k0LEXrLKZblluUprfNu6UVOMvmroKnrHiu4tSrEzZiNzA91PhPsT5bTVp8N5A3kjDG4iG7
nS5N2vgA1PzhUxc9SQEsyI+1jOcpkMo6Cb3mBiAFmOWDxgA3SbGk9kqmZefDVlXzN2Izg+1/LJ1Z
k6rYFoR/kRGIovIKmxkRxPnF0HIecUDUX9/f8nR03Nt96lSVCpu918rMlZmRKI+JG+p34FzBJUcj
MKBRhxlMTP7birrW52pEpBo80LeaeEVte9WyWF+6WLKGb6cW7vzboOnWSLM5Of9ii946CSOXGzEz
dEtmxV3PcymzsWHl6/a1t6miDdedhC/mN1lVK0D0R+HgAi9BW8+X0+zXK4S7zf43XUUn7zz+pjdn
1bGJmR9xdB3+aYNxcvVKYHIT/8u5c7I/Pjeny/KlmMo2JDBcbEyvaqqY3XoFThUfYq2s15BgER4p
OGwKLB5lYuxYIzLvil0nF91HkeVxQIjJbcaCVWhzKYMyGj8xk2UtrA52ZiDDXV/WGEmxGjbb/ET6
lVjRlkiX4Wbku28+C9vnmwUdOTg+8t+KBC9/nmyuY1NlO/mF/JkSTW14o3m2WkUfaq6RvA8zbaEL
jkagvRk/sZOjUV26rNfNRtGmFt18lWH/H3CzDl3MPLlbyh/6wuaxQ+QPX2O54vzNAjUGKCXk0kd4
Y46yDf1plTU4DUGEwjkRKrmUfuyTot3HMdwawerAFvbUTBwXYWGiRkA5GP3s4/gL1q3TA0ORcbRa
zkoMfl599GOYzf1aBUT5xxGuuCoC4qYLtqUQtXl7FK2UXwIGMUvzVGBfOGvipY7tp6xwOFPKYYIW
HAPndOpYnlXKeEEJInTVKxqcG4g4qNITE0JGqHDml78WW6SzdZc5AGYmZjVmSzPM7DEUrTi8wnO/
yfxcwczmgx5ayDzhMQ3oNYMG9dE1iTRj1T7BKMEDZCLqQ95lg4Tja4gfEcROF6WpIMFMgfoUAIIk
SXJkK+zgBMswh8nOBXwHnLmldxKBjfTjLCPYGxG6vkExcNAraBSvyflDs1E6r8kVD2vgCdyvGCIg
bkDzONbpKcjulNuww5teLOYP7BAMDWAs1MEe/o/J90pdF7Xett8iApdPjQk/7NN3ckBSttA4HNvC
pzkHMBy61JCchlNwHH0Y3t0naP5pHzCiFQ91LWzy25kfeWwaf3Bo8tJYqdZ/zKhmG5OXbhk/G8Ml
WmygriW8HCFK9ARP0AzyBzAlxn5vv7jghttknpfyB9dKUhqYi+Alui2bWtKnmqfRm5l/DFfpNrO4
cg8entvmXXKhJw84iJjxeiBjl+VxSXFuKkcon3g7kGIfT7GQAQpR0gawoDWLwFSuMp0hNnmJkqwF
pSAFO2gFrXJDg6hqONRTJwIclQ6/m7fU5ZMgtyKo1G2G0pkRWvCzgsjKj83FfZxJOxCQBga2z/QU
aAteXBLNQNeYi20g9wbkUPZGDjnsfN2J+5pD/YIetSregGI2p93bBYKVUnPBS91Va/Nk2ngiLmmz
ZWuhOZVDbPHoQ6Dhx7klZyyVWBuy9R/i+x+m+8Nd/M3nJic/tRwzlxR/UTuo/DmggxjZ1jCMNvLf
QyHGrxhIK22GDsCGuzRWh5fTXsFb8t8o+ZwOWyln0HnJ1sRnJRtvLWgKJjkdjAdMpeG2X1kdqpRS
mTXKb6oJdZhpfvG2aBmfXT3q+LXQTozwPrqPrG8oOitKJ1G3TJFdOeO3vd1btJgU6fHBol5DsVK5
N9Jx2nZsIf75MLLgh/YU9gtB0XxsUPGgwyFNDCdIEp7IgpvT3mRmSr/rbQx6101Fg+vLCU9CjdNy
uCnXPgsPs6HZx/PZ6bBoXbG9sd+hC5HQH8ISqRZwvu3YK/gT6gYJFWiOyd8h/0lUXs4BSKnZx56H
wJcG3gY2cUR/R77z5xQU5Lwc54m9VxsJNlUA27LdGLhZ0FDLtsR1IjRPnRzOSnxB6ZlNzgaqLfIH
9rl/zu3LDCVlYiHZQUtDqZhS5jlDmAPbkUS6IUWsgIg7DBsY+uU8kKxEUUH5OcctmTTZiM/y8e9i
qySheAsa7ffHmkJF2r9MPEmvq5NkZSDECjUkU0NKWcNL4BVBj+KkFj4CYq9UiJBqEUqm6UeFoRyG
P0usk0fuWr7x2UmzTR4OxSlCzujNBlAMwInDcJNzsmDNt9mIYZMu71CKNMjqCKpotULywL+OVp5x
mnCsyLEG/rnCXV1qMPVZ1qbH/KhwgOQDGFwr+aCUTrzyg0SM7iIhT3YKzzYeU6RPHRCDKff6gD8P
KaYJ/kY+gjBOcN5dwSqU0u9jlcuVYa18TtEsP6ubuwhzrB/YLzkOudG+MXxDrg4/nLC1gJcEenC4
eFMukri0nBVH+1aFr+zkH6L53qpttnYbVeExlTjTymUmUv0hoopFbeagEoGdXsPPQXZPY0RDpBEO
cz7Fnmt0dp9ZzoHfkDX1K1QrlhUFq5eTUpZvOPZLAgLFsh+3Y3Gd5/Lyjawtjn5KRn+TH9hFMkrB
is2eOU7uPB9EEJMNXx5RbfKmiy4FBvXQbigwqxwOlDcRfyWLaCWYjcmdAfsDDSRxVaoZIBElsrlp
pb525e6Sra60iSjCbH53Lqk8IyxOMkbyiIDQGZydsMUyH8Vey2Lv4WTaRn7VbeFcDfccXVDsb9Vo
le3W4h4KeF6CZzM+xTvHxn6FvZplDijj+QZzYPAwrthq/FogKKmc/tQwAocbfB1c/Imd1V3GhdiN
vNGIl35zhndOv+8R3B271mX5A5SvnFJ3AqLlNEXiKmZnGqw/E7an9B0vga4Hgk4LACma06WUIyg+
Tm4NL0OKbn4xNHot/xCJ4tXJsBCT2MsjvDqYplJpiCUrLIPAgzJL3bTxj3CI5c6IBoIAq6t/ginw
RQEHPzD2EorQFSuOFzrfJafPz28j5osfTn05OnuPTbOy4Im/4Rj67Q+qtIPfpggbvlG5xiwZ7IhB
Ifh3ZcL/UJ+D+9vHTAZUZIYVPuNndoM7NjwhziXLRoSDCC4TAOtJB8PJI46kDPhzWcTlTf4tiKfY
azPgzQXA3H6/0OWtcpJrzuABpcf+nu9b9n6GsSCMawsu5ydaYzaWiX/I0+C8Bu0Sn0eReLSjhjpN
L2mZNBRkwk+BBlqfCxNuIN/eZzf4bphZPhbkxAtlvKSQYGZIDiXuHSfsT7GaZoz+5pVdETFh28e3
NhUy2i9qMfQY0PWCFmPgB9GBC6aYzoHTwD2AKnc7xL3v6bHN5IQLa3Bc35f6Ac37PJjDniWQfxiL
uNYas1cxE+nzpx1jwkEd18kC2sEc402Bptym5qP4KPt738UYQQA27i1aJNDtDyoxPD8M93q3ERLh
1Yyf4IeryekvLCEmIEtgOgbai4HJlGk6D3Fg+2InSeWxxJjrGopBRV3d+kfGtmfMoQsfA3l2wHPg
sxZuZWdvWTwWt1VIHIRXliOebr7Eh7LJsY9Pcb3eE/LMNIsoAwRbwhyxi+YGhGTuEmXgAh7wWzG9
Zpwauk40BK1gvesF+xB7gzPzRlyEd7RGqsUdge3kog8G2FhbnQVQP4QuwjGuP7U8/C2rAlPorkxx
bbF/xv25FYpbKlrxToizSfoMehNy5xU0NO9c0H0aSrGfFYUKax21OkfxJab6qSvKNZecJj38Jc28
mUejSJR6yFPH5Ou++Qe1U5eSDetzXoTay5Nyntc/Om34cq4x94JfAy4+IjfahIZr5OpKm4feKvTx
EpPZGtGusoeJHR5XT858EUixqRN5amOPbFNLdn+G6fSQ7E27rm+HcemSoOosBHrYOZ0nJ12G73KA
TR+peJ2+bKlsAbwFkX6gZ8wYI2DRCOfojtj+iMiQABu322tzKwf9FO1cy2pniKq9dIu5N74a83DG
zLh84olOnh3NH6NdRHbaYvBPPi0R4nLE4j5FGVZZyJU5E5vulFTXbWw5Uwz2csWJizGYR5WLSMju
duR9gbPLxOQZ6ICz84hTImWDm9mjCFkQM9beZVA3iKHvMHBDIpOq0ZfQvlCnH3JXPOtZo9C4tDU4
FYmaaj499Or+bXbM3hyOT3uJHIzPhwbEhYJliW1hpRvLfcaiAtdi1UGuiQden21q/YefERUhHkcf
FBJ63sCMlkQbrLe0EBD0vGnkukfO6twTluMpG6vc2GeKhGCPmf0vLYMYpDVNKJwv2plrxZf7eLw/
yV+qK6xJ0Ghi6UZB/Rjhdpvy6O39W79YMYshH4D1Q9spFgfCbAFlUlU1Rhb3jpZiH7X9nktX+nHO
X3+EMI+jmnEr79m0tGVFSPaQUGOWTOFdurvwljdrtn0nFZX68+S0omvv0Wv6V1eOyYuXz8cUDnfv
Prt3tTFIVYNi5JHbZYphpUO9JyAWP6kT1lkFdoFUOL3bN3LUd2TIgylp3Pe9S6WwsXnW4WL8iGBY
ngwcmO0m6FYv4KIva390OQUkDLEVPBcAxR7PCo8JoKU8ASeQC+ycCOUFnIDHQV3PG/arPEG1bg+p
Iuxk4VALkghNEU5dbpmeEYYwPiHSTkTk1KFWFR8H80kyfcTHVKczAXBPqvgTd3w9HtoNgM0lyAjv
mt+X5xCwz+6BTCu/ndqbs+uLN9gnAv6yN3tF/CHoTkWFdeShIssyJB0zq0AYBMyx0R9uzg/bHKgN
w8gOKERbyXFPn0jGGIe+1AWofH4kFjFqos2EyOrQRVZhk/wxGrEQYzcKUyRcNHiTAwdsEW8X2oYO
GUMSEZDsgNpvv0QhOLA6hl96VsSTaFJR2rD6jhYYHHlLkMgoVPabc/TmV66qrJ4KnmhPrRR82N78
+oyR/12R28Y3UKbQGDcs34yZhSbJ8OkysN7fATZPYNXZKruCg3BPlLFC/YkXWjPBx035xLPxfMtH
w8+DbSOqpwLJHJfnZaf/3dJ7CXbF5vaJeE1BvrYEFw1ovRJKSsBO+O6je/JzrpnN2iLVmbWZU+je
6aCoSN/dt2eMzNHO0WOgaY3Vx2wGZqFoTYA1ERNjSE/Dk22ylSCulRS8O08sUXEQUtmDPPojI/+U
p3r89oq29FzxlYTsg8OKPffuto6AH+acpXz806xhezEfN0YMrLlzUtvJf0XUkgMU2fnLI9w0/jLE
MPS5yXnhyZMyPMgAyUJXtm16ZBOn0+uqYT+Zj5Vd0AIE6jBL3g72DA/yjljT7oc59PoUkBWxm2qh
41FYzTWmbQKhCWOVIFXw5DcR14Vdb1r0Z2FSJ2gbwuuERyqkt18xxt8I9gDLGOnKwcIGNOqOHqEU
ojcfHJYOzbQBvjp2XaC90l8pM9b6HRuwlyaLGlRA2hUP3yXo8iYLft+Lhj8F0yNYjtxlQj5xwezD
mYEGhrjW846B2G60MzwZ8i7pDOneP55AUpHoTdjEcS/8yZUxX2E5yv9e00Lt+JqDNcGQEpuSF4SE
zZfac4jtIbS3zOSB4IwM9xZ+UB9SbljmnAN1BlYGzsYEHyf1GQgKg3tYZbQP+IKuDthfY19mT3DD
EWbxHZv4tc1UG4RGEIwr/H5BLCOmhhJDNZPkFAYTemSguEGBAaBzxLKNg3smWnWhhKUwliGxmZpI
COotuvEMKlwevOe0ieYET4Xt04rgKsCRVW16YUVHF2hXj5l/zC8CQZJaYoUCMtPtdjzAkImLYQ/v
pkN0TIdXEoyMATYm7mb6+gZjdqHA/CIdRlY0fi1rfTTpw1pyZ9ARtSXjfXXmGkrPjKgtv5H8kfkp
Ct8GhTqInBQq/MPHGHBcSGn6XkKHg1vJcIaZyKy3VMINdC6c0D71EP7jSxPH0H8BnNufB0c7L0Mi
J2gOPuFIofOB5AIuvlvQRGMdu2fJtmdcaMh+STOd4XwIgtDpw1TkPLcerd/v6HEhIH6nBJUGC3cx
p3bBW4nGH79QNk//Wqh7tzn+xZxjyRDt1ipjAcvIBRUXJeC84j9k3u6izoxRln1KcdA1VEr58OXR
lxPgzhKUg2jFkyN4gnyBBoq4WiOF7qH9Zq7TZ3aKrhI6yCJ6WHpQ4sH5oUPWZg0iL2D9l3TRJCSR
EiIBxvKrcjupecgs1HfY8dFFU0jFUP0n/8mGREJ9GUhe9JdTBw1hkAa9gefxXek4dZjtgIbZfDNt
pTesDgSMcPmU6Sh3AaXiLcPqUugjFPXiaWF9gv3kgTX3lb2IYgnZDzno9koEguhUf6EH8g5l39RA
HaiVRu2c55QaC4dmsuA6/Q6Qm9fGVUM7495csoybWHFaFSauRt4AHaZl9UdleKeZ5KytSAh2L22n
IJ2a/OrhBTzfIDlxfo5ecNoGAhZVrywgN5PBuINzXUKeJyg6ABqw5IvuE7xkJI/k6pyXx737rrvl
zbuh2ul/AWjwWbJLqtcupaA5aPVPXm3Ko9I+WESoc34eccZY1qCkERMf0vfL1zEBHYAtEjpavzvF
nxkjOcPb5EoCOomtuJrqnj57ugdsWPGtfqd6v2g7B57iyFy1B99mesU7utZ/7GDSDxzD/HL2U18n
PJLetwrnDy4gdp29ds6ECZbF31ZYw4U/Op2DBvlAX2bxt9uwfbBpA08H9464mEwYxnfX+C7pRDZq
FkVjOapIuzivUTl9ePCP7nZk7uKGZLx8aA0eDjGRZIJuvashLRPge3lNvuzJdabpsK/cwp0a6OJN
AgoACI8Qdv0dNazYET0RfaAKb9zx5ys6Ax2FR8d5a9aZuR8MDZICs4jsVir6WA3a3lAnM9xv8SYj
rJl5kg7jNQEShnp+PYRVqC6Ifk/Bx3Qe+LBVbsk+2WsudGSKF6dW5Ve2hf4Z+eWg0C1+Fq3PlxaB
wBQxjVEt7x48X/Ye7Pqcofq476w6/Gor/b7sLfFNuLgxpnagL3derUELg/A7y5wSItm+7YdHIQ0U
fvBqfcS/LPAEHQtb3Jn0FOiEHHlUC/8PnKRFZ8fQWlVOD1Rorfh8iPZoyaM5dk7OwbtyLGDuimEp
+yN54h9izDtonWCkk8vRaRq9z/J0TNsEYdr1Q8Lt7uBgcwGcjS9/IDmYSG0X849fZxO/iUHQToZW
yqZvvpxtTxujkHizXbxuVi618gHjNKgQHAPd/BReERwVfpm3/Ca2qk9fi/Flrwp1wXvW2ZawtsPi
wc4iRNy8L5zsvYvU7lR4TewcZpjB3zCTqDvnZ2Jiwkny5ep4Dp6gOFue5FbpgtJ+mEOlsdGxOXEu
TselnGZL60TXm9PxT/4OJd1h2Lim55MbP53Xk+lK3X1S7D8nNYb/bUZ9HePNZvYB3Xswg4/PzQv0
hdJoQGlm2FQbOjbRY67FmO2YsqLCs78Jbbd6EHGgoe3MYLPjaudOtKSYYKIIgHYNCme+d0ye9asz
r8L9NX41PZRFj5pvstVcfewqqrSc7FrWK7n19i6U9W6Nn4+9X3aujtZmRfc62t/7mJ577dOfDKte
rzgiJu110VIHPsHcajHZRPTE0X+QTGR60zuqY3CczXekTzo3hbH6ed413vQEf6W7rzFYzElk4LtV
qVP/Cuf+iC5v90GFgcE0TzppNzfn+x2cwdj8GprGm9sknNQO9btX4kxBEb9XT0MZlLfIlyrmiOv2
56tERXBtOED+MKLnZtDYcT5xom/tbbur09FU/gtw6BOgKgFfvOavUpXf+Fj/w5f/E3bwZCRRAVgE
J6U9oedN91XaNyPSu2Xh3MiXrMJ2/gmrT6+2j+dtu/hDrVMHc0X3ePQ+OIk3rOvDn5uLWvccvAw3
Pg+4Qtc53vvLN5UkHQcL7c7xdq7ZH5QbuntUt4tFR6+PNR910dVFjAX6G+bwF4IZ440GzoIvGwsU
7BtUFIKCaecO8PkZxQpDxJV6MXJ7RH+C3grPCaQtjEfP4Te4V0wyPz0Zdjaoi78LgXkFuwXu51jg
wISShmc+dYkzalO8QkXj0EwCwnDba4uQYJ5se9AKLm+Z9yPrTmyZ5vy0vCO4YNoprJo9PUJTwcl3
oZw9Kvn+H4eySOQOlJGB3hGEgyOH7gJWWT4HtYPgH5xTMFGiA+wkTQ4qHKDlo4pi4uDo4wL14GVY
wxnq0G1MsS7h3BesHmKICheNRsr2FOMIRS1bC3CK4vtNsBM8pdLHGASlHfAvxXl68x++mF41grl9
i2qxlIO77hxiZiW1Bh0gWwA/KD86lb/gnVFqHvkq4aTyFn8YMeEIbX5DM+lA6NycXaxluxjra6et
7E7/MDytt/llXWIzuzRr1jY/zFBrfcZ0AHf8daGkalz/WqD9rvM232KFHyCUaVG4dz/j2pRv5BN7
FwwG8KiVR5KGFD/2HjpbSvlPBCJPA0p9asKUSCEmvAbXO6QgYlPym5Huc9eHrO9ukRVhmT4KOK2d
f56yCBTSuvScYhZjf7v1YdNvLZtRyKjvUiiUHb/mkqFniZ7gBJsNcI1UM2eAA2qwtt2J8Nxe0FrR
yc04qsObe5KNqzG88zqfgL/ZRbfCumrubRXWHQIc1HxSxUXyiT9EaBS69z0BgWmujH6zbkNtssM4
oeFV7t8va4kV8APD0Y5j/KKe1rhpicEBhiscum/ES6cRBW6wR2dlAL/+Aerg7kC12cJJB1Ra6mQg
Rwa3zV+1h2trt+QhYZ/CJR2VvwXVV0IqYImrxueAMTpJ4WDCTWq4rb3gc4NTdfwvGGjKRvd1ts/g
uGowhmXfk2NKA+Z8nSa6tP4t0N3zwAgLXChdqC3qG9Rhc44s3HVbWDbsRbTW/jDB3uoZ3nZwxhcG
wwg+RxxPm9B5b/sc/zE85YxF9zJ2qCa835Thy0r/xPeGOY3FGhRrQEdAsDeOxXoT7BTTBQVbYDfX
0iHIpAQBTFwtjZm3PfrlDtMJDHhcxsQmOPMB01hbfGE6ijmhRv+NxsBvM86HgRcJEy7jTb+LIwP0
DnY2lL1sQYiXEO3SM9Am60gcL87BeaJlYkazCC/oRKQSp8FGN8sEImQSi4TdxdXA936NvfB+EDnq
EScLml74oIi5XpQQstJyBOGqthKFyyUTaJF/D2E4Iqp8+m9BjIRTukJbk57N0Cv8uQBJoJ1jwW1E
ecPTgG0HO9C+R29dxEUXNRiChQwtJMqwJURW9wOl01ryeDhCMt7SQ0cRMGLzKuyw53yox83Y5ikY
P3IelN6wWtUX5UDknE5tY+ALEnDjTc+G6zsy1P1Rmlspmee+0Dxwr1nMH+7jLcABoVQf4nTOgeGx
npkunPt7yB8MfcQHq8lcE7ehuWp05/4xPkLRWcyb4OWDjq7WfTlvehCuf6KxVLHVdBKeQK4TPhZD
fyVyerFGwO9/ygWHyo7HU2fBfRhCC3OwWNVElvWUYS6gK3SCF0tYwy9mIgc/gUXjz6HcTfbHo5tz
mHId8JVogtsniRDG+QKEhluXqazLfWJ+i+FeidYG5QdRGvHfzjSZDpkWY+NmO19BwGHcGo1szlm5
nej2ZCfdjA5gqm2wAwPkffCOenVwcQAyz6QVL9zlcjlgn8DklSZ+MhqRabR1WRxwgoqekCMaZpdT
iKhfOR6EvhZ+dsPwrwhrRLAjnb0LSsWSEHc+CUfnK6KRFyJJxgHboFhzMOZo8gt5VCNpvIBMgWOQ
aoGUZD6HLIAWq1VasRI+kE8N+o0uYSV4OegXa5UXqRzeBQ42wOL8cri4H9zxm7t5oMoRV9vJBTKF
f8GdMXyAqETy6pGL23pyHMsrc6g5TDZI/MaIQ+XLBD5zZ4Bxsy7EC7+WHx7VUM5MmOYRGqzylsAW
c0/kFShyAPE/YYPxRvp5TAmP1Hoa0GAJGhA1VvtrCDaJSpwQRcCSgxoVvPw9OlXYGzZWVJJ33hIF
91P5dQrxi699APVG6sEndugTI/VtYA15XO4bvcMr+1R/N//z3CJGJBqp7up9XsiMXxUGrfSGnKpM
gTh3DBLbgwatGnEWpftFCu19DfvKQ4phWW3yajsUplTx1zHdqYGkbDDX6Cb59gagw8uhFZiD1zU9
mswboWPBB9AQRClBohZhooxIpLAekUljhkwAP8AxXcSlHsnMjk9ryJ8kELH0d11j2sBC8iZGkymw
HHDnVV3r9p4pK/pHxQFrBgZrlAqBkkaZUzrtGsCEGv1bYtJZswC4x42coWTaVK48i/sOgyRys2Z3
PpwIl9H0xPoY7kmHx+yCg79YKvT2IE01Cat/Y+Xg6slPy8dqu3eL4QbRq3fq8pnvNFfUSBRDYBLU
YnWHHkK4ogZ63KvUBUCepog+IH/onFGpXhXCxdKvT7n4TVN4Z740/1KWNAaUJiB1IncTzpioU/Ev
KjNOBjyr6POw6ABp43ggOuceQcthD2Kj263PCKVxD2MdZBgq8gE4Of7Ck2xnJt2+ukFRwM3hnJqa
eP3hIhKIewdh6IxlEn0rJJPYKeCyLFRtZPojoXBNq8eQJxwJoeWAbm+F2oQn6MBODhcfCCgkg/87
BWnM/z88mMG+97YZrIMIYSvgVFJ3FwuIDJyVLSUXkSGhKqIS1W0UdmxGudSTcI4/Zl1Fv91JyXz5
hJ9iSITjSe6qAC9SwI2iFVgH0lZuJPa7ShJXRRrF/UP6ttT4pGCIVwYaxXZZOFtGG0Ajgch/2WOy
jUzYOhrizMCDj80IvxX1X+MHkgOi89yyY/gjXjav2FkFCxaxw5sBSaHn2d2AUsnkcXD5ZWBUcFQe
FxRysuRg8dRxzC4m2CyLHysNQbiONEXnPEToGfpPT+MIg/HLRjKJJT8lF4qXFvn4fFbwy0QKJ0ug
Tq6GYK8NZOQwkWLPIYm4JikuvH1YCjEz5eEFFRRiveL+scvA+UoKN7saUgBYh49shKOrL3OAaKYr
DmIdTJqNT+QIP9pYJ/mZq5ib2KG2socTcQPkgs1mM6wUgEf4h6tLEiXvRh4XeTEJuOUC8CNgwOfF
OWl5LcgUeS90UCQUs5YpOtAjz9FlYxfLhd6KJiqX+iDbkG/K+oATYQM1acROBOjeRi/VJB7ju2fB
XYIXOREifjNZd4HsxCeCkp6uiB7kkv1SFAne3aUanwOUgA+BDQ/TrtxuoVjkIrL9AkOrh8gjUR4y
HEvQOWyz3Gkunkx0yiEEMC2iyXIk5mO0dfayHS17ombYTTGol0H6Hk45IRCuEC5oQNH0kviJQk6W
klAs9nYMs+Md5+zSsl5X2NlG/wTewp8ckBbvXbRI9ZS5TWJkkcny049wO36EBXySSeJfaT23jtgw
oJWDhBLEfsI9lAzdZiY3Ge2KKE968nnqQJjHmahM8HgTzF4uyT/7EHahARc42LEyr6hEvj257yJn
fWIE0/H+XZ8Tzu0vd96t87fCBkQvVW2eEjsFx4RiXHEONyCcPp6QXyJMkWdN7PlYjqxHtLQ1l6fx
lyM8kq+KFKbunvusPGKU8YCfNDPOQP74xkFe3mPbquV8bM2LJi/u/IRnD/2O/Ha5kgy4KfGmkfQX
0RG+4sp5xtBw3GbZk7a+mP+LbhUre/HYl+JASDdZrlxT8cB5c4N6OOwxf4n9fCh+95I/yg1nZMmK
YDYVijEEdPzuirstMVA8X/JbhK6AymVEGjGLaEkw8dtiWGf4PTGvR0YqAg1hRUgdYBAQYoPglmcs
hzraDIHCMQcmmqfuG5a/+cC20lhTq0rv/rQTJHfUbgTd2R8x+foAMaZJYi9O/vDtwWOh6Ld58ngJ
SizAZh6W88XaqNUkOgVGg0nu/4uRWq6FqKUIg2p6X3hufceDzWyj0PCT2XLJNZeiahTRpWcjufvc
DlTIjd5+1Oq+XHl0Gjl7OE453EvZrWR74cSTKk42QqdR4p+N/jNg4AspKHQnkl4FkMJt4jb/gVBe
HhjLcFmcelDNodF2lZ3tEOSxFCp7xOZX0TPkc5BmcBRHZ1ebgwcwKYpM4vArHIClVa3l7JA17Ydn
XgticAoryHgThd2FUunJ7m9QQiESnWkoOGt2ntdRq3plWl803Tss8mfrben1sIozHc0/GUjSCav6
lRtPQAcY8YRI5bF+8wxsuonitr9QnDXkwANzL5Y5p8rXoXK6596OTC2X29JGvcDA6tc++aFWqH2h
XmtIblQ+q+ayXB5eQePZ7cxueL5r2XZxGxEhUTln7ChYuAYb5F/lXHRlYC5WODqPqI6jSxO6GZes
m/05u3fNv8UGhq5lzW02aPdulPRtg6aGyXkWM8oeJjd3pJc82fHZhV4u7jPfeUQkFLNatCGFaz4i
YGht3X6o2m2KXui6tw9/8xQU8ETxQYefXSGkMEYfrplL1NrOBfdwLEIMqiUYNSYMLf3qFiieaHt4
FI7r+uCLaupoBeYS3RQmB6DeuCiBU+LR/rYeoH7Tdx+D3Xa/0W+q9lAsN+iD5F9IqWrYQpPvindF
a9UoqC/akvRqv+wnk+m7EWk1xShh3OuGzdqDDwx7Y3jlpCH5itnJ8m5qH8daoA+ag7RG388rAILV
huZii03wm+6L2TD6t2mFOHKb7tNDsiiDBzYjwBqAuyJhMqcMTmx7z+6jh3IVwa0NkHxmjtst6XWr
/ASkW9uQjMqYFo1ffbOg+/XbG929YfAlFnXX+L35qLqD2dwJ/AFsSzGzhLg1ZDIMqgRXavgmdADe
bg2B0gHXrqclBNE234AFFfaz+yRsM6eDhu9+zz4DZluPFkMe9pQRsmu6tRsOT72zAEzcvkD/vrb2
1/D2cZXuK9v7e4Z/Wsqnt66mlWppmzrvj37Sfn54d/yKL0gLjPN3dPJ1982Q3m5vay6eQE23ebWc
q8uEIZGj3oNOje3Lr3sPJVhL/KeTy2h7Wo8L6/z1PUgWrWBun9qN/7+MiebtcqG3w/5NNXuVGzuI
nLQeL+/tlk11d/Q/6Afb6B/XxyGroH6wA6ziqLYCjBxAbbB/YpZ6nabxQ50DdNkjMmqJJYhxhrHa
4SkBTEorxVtlLdAv66s2v6/6M2bN3jFud1tWOcEEMdStZPGmB69cgS8sgGDWwQkP5FM0jzV6hS1M
XV9Eaa9lcB0iBsIvBJPZI5aT/N092nZ5ew3BSWCz7lZaAYv8pUcvxabP+/NOzAbvcVcZewTuCQi7
QJQCcvD3Dc3u226wrUyue6sAnHpuDE+SQo1M+6t1DQ/9KuaKMEd1jxUEUeG2PTMT8KszuQblntUi
auc3QoRFstCtEDnVmv/VbVldUyYP7yPNfS2+9PfiNEeYpFcf3YInlylgQQpwcOon0LOUw1PLY0ob
vV1sTaeolIGa6rw284ky4TiwnS9hqR2qJa/lD+1nvwGMU9BxIxgnGNW7O3y+aX2E3yF2kMf0NmhN
Gobr6K54OnIeATSoJEwSJh2APrhF3pSFRKruEXBLMGm0T3DNH/dkjb8hrs4YeH/Hu96TfeRPpJHY
JYnVZzrGuIVPRxLsgdhNnJox9BCJnjzFmIf+GTy9JOr8POMpzYfbkLmT5a7XCZqSnHb0RHQpxvXI
wVABnMO2b2CnIX73zeCwfEzT/ho/nfXa48WOVPY4uKo1jt+R8OZEk/UYid0iDnBqyBXtQFKZCg37
H5Klefwheftijk+2Hh7wRJtDcXUPvLmxeBl11PrpF2PvGTUbbGJOR+HF3VKPymrTSB3s3QZjJnyw
61tMuw4gc/gr9dn12sm5y2g5ZieY1fDvFD7G3XOuXFTZsPbeb796uFpvXE7EgTumPxo78x50gtNy
a957gWEU9LWDjP4CZrdPyXK+s6Y6vQM8Nw/LFNRHFthltOujjgK24ouo0TE4ZcrBG//FeHyispdK
LVOI9qgwgDPZIW3An63LJAOaFAbrGeqU5eRoCtn9Vp1B5Zv+hXeB16WVsFdRi0Uq24Q521SZDv0X
Ai5nnGKcwuSpuPPYgrjFbMv9OG57HRbOFkYDvaiHvuoR3ADSOhQ2TijSLLAZGVtjzAGX3AZ7J52A
PayIt2SRCTDWsewpqco4myWo3W3dyhEEASIDyvavYOA769Vvo6UKW8tiZr9Q29wgA2XwjUEHtsH0
RCPVGp9QLWjg65zhvn0L6LAIjRSygU6DTOerKvrVAOQtR5DEbOQmZLPFyQIruhx3MXQEbwhCQXPE
5PXloWwqENpltdi3p6UrjwhIOTK0NYnNQ513lflMnQF3hIz8oe2lyUckjmoHUR1Yx8FB0pTdGXpA
qAirIjp4CEzHbk+FIHBFhaEt5zZ3S2pdMTPgOWfQEHXTmPpPrDW27opiScQ7JkoxUX9JIyPf7ALg
MWwsioOae3dpORxkPVa0pSN6u0iKMEouHUlUohRhUGsIUnRAGiOOIcwRIpLa/fDdHMJoSF8OSMhc
ekZ9xkcgrYNi3s/oeQGEmc0to1oqDNGd8FhaNr9FJcQFYCyx56PZgsFQzBu1A4CnO6JbEr6Z3eI/
6EDogNEowWAwCEDvv2lCbcitGxGkkr3+HlTjy2WPVgaZ3ISfloYZ1sbmCvMQ/wQnNCpx95wcfSnv
6TOkfxTvikNwV1hdWCsMBTldKRMvWHKINPbrMgSIlJReFQUjI1xvxYiZTDYVcYtBU1reHs3SL4sD
/EMSrWSWbjfB88f6xmAcP/+Rh6OFXz4NhqbT2YvA4S8Decu6+wo0yZRwZvjdvd2oA/q5pzPfpWfr
MBCnDuR/QZMbC1uPaHh1ItmkgeRIJtverqR7lwxn+Wrj54zGMGW9x0JvJT2Z6qI3Et0+94wPT2OL
NIE6n4ZlKRArnl18Isxf2efoY5ujRx/ProTwjnDdSQfSnGMuJDIidsQ1vka07dd/MV5zrrSO3ST1
Xo97M5ls+0UwO6XNjQwTfkg9kTEy+mXDas1QnfEnYMlWl9gikdECtnx7d7cpbS0hRHcKZhJxSs1m
Yen9Zl9P4ODUC8wBBstvpNl53EqaRLzUa1YrKfF2MFWrj8IYJ/GEZob8GkYz0PyZitmRhIkMQN2T
B4nHZBVf3vJ9DoXUYKsMKMDr+CfCY8B3WX97pmqigagskDakOBJ6XhJAawbmU7Wn8z5ZMutWn9fD
upSf8Bvv8LS+AkkmxhS5JxBhH6eCBjYvdOI1NPsURoTnjffy/J9+wcj8WSjS7KcZZYrbTEWxiCHE
1i08+aI8QWEV7XMNXn8X6mjlYc6SiwNwf3blD0LEaarmTSlNfStk35yeA4bYPIbSCILu78/2A+PA
iTFiOJIcGqUpPA3CWzpclJSo7JJHrEjE70kTW4jXWjx2IIhb7qG/83U2IzbBHiBSZMMOFp66ZLkv
HE5n/OgZtrle/EfTmTUnym1h+BdZ5QhyyzyoOJt4Y2liQBQQEFB//XmW/Z1KddKdNmoY9l7rnVad
spWwa8AWaE70S+ACEbWwYEL5QZP86z2pcglgsLkQ3yyIkFqMgly+UUhCfUBLYIWiwRJD0QXHfLVD
djpXgTA+bXpG0xmj1g1fy9wCVMLK++m+pecTkKETcH+7rf8CImxsMaCoerFFd+eQpPrPDUPHKdOM
pbWXlQ1ADbQD7VI0G0/Bep4/Grve4uVE24edBu/5Xw+WWl2ruITQvPbwC2AvxBL2MXwFMmOr/Kl9
ZHzcMwJO3b3RCm970I9YrxPdNX9HXJ9ijszdAnRBhkCDDpDIa2LzBfKWYURy3eFntLhAuRoDfGgN
JsDVH2r70hSvkPDprVsF/B8RUDbt7a/qidASkG+Vh8joTPY+yCeGILN5+g1nCdkIqyy7m7DuwkeD
g94sjG/OH6/CtWoh7lyQuAshIvCYbKZ/tBZ0MPyLkCmWuhctd2uwIAB6rKdIMUGnCPjPyUhloA36
lhXyeaNZvUEtYIy3hNUgPMfvQvQO0vtQ8S/LdAaygcJyTXAianuPoFI8KDKF4GKx+LROZpcgyTyz
QL1I3QX5ynGl3/DrhOAoqOePkiQiqCQoAdrJPW7EUXiZia9XwBomAIPAYf1EFAq4+OIfxV8FFekE
CIKM4UL9IEcvfMWcV86UiKKZv4Yo5TgIeYivLG6YVLlSplxfhzOXD8AEu9KE0xeg4/qrrQcYBKtZ
ZRVMrQ4OmxF8u1szLD0kFWqaeK0P3wO6Kqa0jOOR6xHyicjCuUqK41jsWruudeN+xH2c8OvWi4b7
jptDjDoK3g2nd6qnSk4eZTMHZCPxqQRSN4gCikADLsukdgY/VxRM0bRA9pS4xXsaVctn4XW7TsSk
vseRuVRK5msHd9x3ldiG9up9i+Io8xIn3igQJEzzs7gOqOJ4g18XO4VYSSz1u5MjP7Le31fk4djC
I+Zge9kjHFtFbRcqgnKsvBFpk8zLQxnWNRHWRUtSnBV2PuYre7KaayCEXy+65JVWWRljJ652hVpa
owoOridEWiWE5d1SNofE7yLCoWoGeW75iqQPxzSe7Ruas6Hdf+nFsdYIC6wJvAPqIUb0YRWV3W6J
qFD0ceLdhiQjEOB1WOQc7mjGgL7Don9Mj83PTdOznwHhfEbS+em/pte/58Opkt2Tdwu+iZyVpTol
b2MAVYMAThnt2xxrOjNRCAiC513dxtbjarUH7MAM00Kj3sMVj8xAzJ8sp9F3nwVUYAlrcoN13R4R
aUFfF5N2aCVkG1X4HGjBNUqg1ohiIpRvJI4iJ5heGYKj1/PSyTtGj63+O2HrL1j0ekaRopEkQZ9f
VIqRZEFtyZD1t/c0S9Ky/RG+XIagl2YnfDDagfGxJvMBn6ThAnwO9PcqPw6dvl+Dn+Lr1px4/sko
H3y9VyPubhVJJ9gniWzHIZOxJrfJx/Un9tRqxVblNSxGtHNY4kc4GnmK2yRmMjuaOwO95YhEwnfH
aHGDzxvujNLqdbwnay1hUqB6ZJMhwUnOQ7bVRRJRHQK0vsjzgKhD/NnP3DcD2nITIqOCWMxl1dN4
/w7ffiqT7j6h+tm/vyNSq5DPxAYncTiD1zJ4wAGme4ZMQJkfuIPJs0DjZ5Gm4oD6cWidq3g9xux/
kmcskqFyU/StLv3Wvg3TeYrOAF0FQsW7nkB5+K8ggUNxemdRFP1mX23ipu2ktDG8K8hvrtS3gzC+
TwtggpIwtBItz3imjKbUAgX3C8FtCQRCf19Z+/Jl89ZV7N4dfQBGlfsqUtmhGZNU2gmiromycMA6
Ogq1XvC4wNYAe4EWEPXWTA8gC8hKmGcAntNhVaN9XTDHlS4QYE5jYnU9Kz0KPtyOxIn8aKu3Fr6B
58rYGkVO4yVfma0locq6VZgMXGH8gzq9/eByUr/yY8x47JnCREnODOGQrN0dfCHtezq62kMV43xZ
uwp6PtZbpt2iEeg9zN/Bb/6I9UM145pi3DxOjNy4E+oTNrNxbDWUlMT1ddlclUUqfMtn62NILNYk
7tWRVSDvWNdWT3Hjy4xH8BG2s+5Vppv5VZDs+8hesZ8jDCg8pMl6NjSL3ubNVFc4w9bSGsTYB+vv
ylVznZK/1TIsvbHTYvXba9adCzJSg7Kw4z5+Kuup6Q+m4nWJ41D0+LrBbcX48of1RE7tklTR0+z6
GlyR+J1S8BJu8tUDzJjc345RkAr4gHx1Lqz75+7mseoSYiGpfOFo8lwzqZjMbztbkdibk3NB0gW1
cD17T0aIMtkGK/JB+0Y2T5ftNluLZevU08OTwPR3ztkTVL+gNZA9E28huRoZgRB9bGr9vzF8lYJi
3UjH7EnJwHiH6MsgSKTAANcG8ZaIvi5DPO+a/r7CVQnpVvnKXki7BiXCSN8+w56Xu4kyGax/KXEX
3Z3E7yuz3vdDFO/cagrbEB1OSz4gd6myqWjcIu4rKGBFtSGR89ysEMCt+8Li95cc2pqAgV28+YW5
kzh9yYG9YkBT/GRdEmqKr46g2y3TXOkuLjqcDTaWxWWWxCY7AY8Asi9wGhGomutD7ie2WuwPBPVN
M0gEoP8wmbBrwtxg7Sv1nMGpJSE/r0XNhdLT2VjbxbsmF2g4HUC4LC4M1iZrol10HQVIlxKKmk6f
eiEZmjLm6xxhEF2uJYWx7TmJ9/xhnWSVOIrCYUg6Hw4Ph1nMBrUWHLl4vYfOdUubOkt+X6hV109v
MGkIT3sACuvttN6PEDm3MNMc9E3lVHrfajyC7V4E4GIAttWatE8t7FCA1JYQg6SWIJMuAMvd3hy8
2r3hIl5R7x+IxketUBDaIAy70Bjajwx8rNnGDj4hpNl3/9j89jWZJyUVE78F9QdbGuXMQuJIpOlU
EBMIp1hblxn3HQ2fUE7iRtHsz9Qq9rCaCuFhEenslJNo9mmtlgpJPVsOoqQhCnWOXR0JA1kPhAyL
fxNCYMDTioAEwrXlWJCh+pq2THMaTTLseOF0/0Uce0BdOlZpkyg6LI3coX8pELCE2ELeYWBqbokG
IWLiZW49WPiHzpgDX1JZPynJ+o6yZ33yMNT78aSFvHxjPMMRcyUVVAz8KFJ4Gxf6w6cJu9HnffRY
zKQumkbWm9TizCYnlzsOSTqBrujBLSol8rKZb4Hr+booNjJiWWYuoI+P9qMLsxmvVsOkV6u/OcGc
CT3WPd6Q7vnCN0vLziL197RjWoqDYnLFRX/CMoqB/YnbkOWE8Rd0sK3T0VU7JXqxCa9BM3+sMpNS
16JwbZ3+tp2V83/sIpzxZEj8jLQdWEANjboQmIFc4BKyTuhhwV2GmFdUCuKPgMkbUN5yFnlz4NdE
Cw2NAsGFmHJCWFUOCxeCBWNMZcxk8mqJ5RbHPL5n61NBViwssixh/DF7p8Tu7eqNuusxbPJ9KoAM
OCC+uPZfFs2QkObS6EOyyYWIaEjcozJwcimR1vY1kLh0uao6Yhg63VfrE7V2U5qUdV38DRR5ImIB
YPjQg6gTDPeLJ8H7D6Qh5DCPBnAYheN9tB1vor8YkveBqkUoP6nQx46sagRdMvMXup3ye/lEMiDH
T25ryYjpWkL1i6fxbb+ocGSMRYExrMH/+UCnpE3GhnDfNUuBGKskyYZtE0cX0ABDwwSsAszALhwQ
bBq8WTo+QSW0iyKaOjDINmaRpPZH3QPWhbhX/GzYTSCWvIhGqYJkQyZBWyRpVxLRRgbu53NGJ051
aGfT+7Tz8dhdbP6FkljCpPj7ip8nn+vG/Fn5jkRuSGfeeoiOZghm4WL7dNdDt3HAJ2mzoY4oa6wO
L4zal6cSLXSMDLIE0Y4MBN48qqsrcD5HtnEd2fVq9UdeKOleYAfkp4hwVzSnwJ3ySGAyALXSuX/e
lLRx6H/4LI+X4WEyDEoMT7wmf5DvCWIvz0H2L88yO5BlWCMDp64UtoBvbcRZSXU7m30fQtp7eXhz
JvPFF3zx3ysKZCBPIuLwrolviI8SMuKFvrFvj5hmI9JybdHajqQYaMYdkuQq4lKowgusD3we4I4J
GQd1MeZVI/DRq0l+B78C8EsCi0u15yjwXWN0CwNyNcb8akA5luA3xG2CyQgNBoopH4kP9qnjMQPd
3opCWMIeI2ODbPEj+9aouORo/5OHo/OajBHQjK2OrViXXUpnjAyuY4+tgZdjNx8BmL1QvMiV2HXK
H/mbmPqAqD5XJtsS8glkOXJfIYU5yVCg9c0eAeB18TCD8sHgP7mugRwu3IIqc+3SmcYuf580yK7o
Z3C2S56YwAhyw8tnWUpEEzHGHKyuROwh6gzphcVCJONcBMcUwFD0kVh9+AOFYdxWiY37ymHCEt8j
uQN9rwhLJPCLO7viDj+J0GBkR25JIiwlx8G5eypPKk8pLbWoIeTWPSABkeXCJhEAIbDFXGBLKI1/
EzE1vjIMFQ5FmAtteXUuG5nOSH8RwJPg6BED1aZDSoPyTQ/HkHsRR+E9NCXM+ykMyif/Qz7nU0TJ
H+kURseyMvgp5sbGNhOFNylj+IRyI0LD/Qc3RtaTObiMSxSqJxdWxmTeIRIsxvsw1Jhxxp9ptuAU
jP613sHzM5NFxvBKAjMybzYWntOKrA69LmN2wTAZtZjShkuABpHqDMNNjc9o401sousSudmcqcgO
MbX07+YytpmPuxOtV8ojzrCCwzlSAjJMni5p9o72mXnM/6Kc6/ArwxsxUibf8C4LdNeQVIRISOEi
h/guX4ZoKsBgHwC3cpan5ETg6BQR3RuiSYbKUOswYwuuimeV5xUCSg6MPGJdGDLskafl2mXgrhwX
0ZGAPMvKDk77GWvETsP4HBRZIj+iupRiQ5bNL9P+aNnYFpbE/MxlaAU/LXMk5edhTA3gVpJ62y2I
9ekUMzbAUrnwTgyCd/nEqCSJI/hK1qKSebIlsNdQxbK887sgk0PqGM9lBz44ctGicZJkBF5ZrjYp
Q550E5Jy8yXqI0m55WoERkYXS/Oo73kBIsemEqRH1B82O9lRf12JAgDJ2v7K9CLx2VZWX+7OLxL2
eXs2R3gL1v2FxE5eTTZirJ0PlGKYqjYjE6wcrEu2Cfg27PjIDZFAAtQNp8Hvb2lvEflKqhVW6V93
K0IUEY7xF2Z+r0SeJJqivlMyQEvuZPkj0ia2IVSLHyEegmPTpDBSgifrqbBICeo8i7xBMUb4Q3fV
JfDK90FtoURjqCQQ2JZ1TFZwYW7kFwbfdIlEo1ySl38ZX0icgJzARjHjUxCjgogWcs5JqIC/l9wU
/pFPKSck9EauI6AHZ82JCDlbg884aQJ2MCFylXAjcA0RgiNTGGWCm/wYEhX+fHzFOCMuVCbkBfK4
m434C5SPpUbuOqoPYEAmnDI4xc0+mCCFyX9XLi+N3TWQ6Uk8gglt988kJR5Id8Xb8rHCYlfOAA5v
JhwKb03Wq1GgEpxztUaBtF0pOrg+FEg5f3vNvDehJnNrJyausOUzgz9PJ5HKTanLZDADcme5wE7C
svDylCeyQKKso2A0Lwi5ZDmWS0o0V6QTAxki5KSt+Lfuavg69/vwhapR1u7ke8TsEllkpVYTlR6E
Df8HZeDI36VQ3HfRZsmzIWW2ePnOT+ZxuUsrOPSl4HwyukFuCyl7kAbyYkDfKJjILGHxPTgv5pzd
vf7flJ8SjdeTXvDO/Bd5OZgeykjYFOpzuZeksLwzSyNe/1e7UztxzwnhchI94mXWCYWPaz6vRzPi
yq14IRcQoeMNqK4i057m2RYtl3wI8/SkqbzhiZc+4/nVLbkNu2jP2dUm2QQY6uvmNV9kQchPiw4V
sShABtwTEIBIwHgPwKOYAnlmqeel4gW04j6U2HnJb7kjZAd6k9iAlWgF2Kh3Hfb3lss8sinB5rLT
S3GTOOJbJIrPRJ49+dUmiMhFYD7GGzXmMw3mGgt+0KfnWtOVUApUbg/OnJ8fzaXE60cg3niv4HSo
fhzJsKU+MKtdZBaQCmQZnEFyIH8OvG9CxbBaSUlF+SByHbGb+Mej2CnH+vG4eUBkIJODIcQAB1Pi
828NPwUlxsDYzPwMH/kQ0vfmi+E8I2VXiqNP5BovLusKCl0wf6lyOfksnRnNTD2tHeTVFO8t6T84
RD7bNItp8MJOeyJq2xhNJMaGYU6cWrkiVEDXTtiHJoxoBaU+kFMhDeI/BLbv3IjxL6kZoEbkTEkL
QYAT67jsCCXDQtBPeE2Qokbo/BtkhFx78U9Ic/hmy6PlwmyPU1f20GghO7Nsfey6yB7Ys11JHpDF
gd1zkbBlfkxTQPmXhRQgJIrKPANgEz6zVgQoEgPJ0GIBWFzlKzmXzB3mfhyYGc2J9DuyVuBHJghG
2hnBSRSOBjcU1myAPD5oCAk0GhGw9IFeaMtqPm725wgSAKbaB789xsw3kvv000DaV1cQtKH1XD09
XBAseeQG9K2TzBAamHyWDzgLRj9xH8u+w86zF7RGEo/e3JzCJIhSU24q2aH+FWblRAsfpraimyPu
VLCcRkYP0CtKp0N7juuY4CjwK15GekVehhdB3ohA7+tfHfg27+t2K6LP9hi5Q6YWy9qi0s9IUKt0
O10I0uufbC2l/QzFpIdd/Ve6ZewF0E9kxU3JeIipeM6fhZ5qgI3/iR8GURTkYEBVENAfM/paTliv
CwFdOSOmT1eLf51j4dwga2hIXTnIbzOU3i9yHxjT5TjLnw49qfSnkL5PU1apoU8oGOtah9MjK56c
nMZ7beVg9VgmB5ykJ6pUkco2NBzs9cx3ljpVNLeyLIjM9v817lBIbVkWEV7bAFv8138VKPdKF7he
hOKSxCcTOEQB/K8sZsoEm67Up6L7hkLA4N7SdQuYIY8VdE2Odpd16AGrDZ+Nijb7bM3ZhOJA+lEB
YmSFlIcwn9D8wAQXffkzF7NCR7z5JM5JzpzsQ01Iu88OJE3ykPuSjepmn6RAyg0a4BPzEzgi/w6Y
NPmEyxHhNORI9SiqpdCS4yfljVh25Lv5P+kvB/NPdpADA6+bydhvPDnyFRvcxVpeeGWWBSYmyQ4l
mgPRwAofB6bBzSLDcaScB3k1795j0iP2RMYnjyZyhqky2VBJzWPek0orIo+ExWe3lXw2cuSM7qbw
P2M8mdV0AiLhUh3ZNamji3eIe4U04DOb7Kp981P2/m0/bKjMF6IW9zLWtXO1A/X9fSC56IUEmnRB
AFGqXOR+TY3yV6CzMP6JyXFYjM8E+pHSoQZlg+GlQM+lWg2pJQU9XZBejAc35RfBxFYHx7GN5npL
UYB4YTr2y4SDpnFRm71dNYXbBymmCY4RmNvNtmJxpAGFUxidsYdSOk7i3GqoWUf67mXPHoSQYitN
d2PUk/r1q1n0ACw22b77INfqtiiXxUF/LG7n90pZqBNG3jzxR5Jwc4JJw/JNMNCNVR2/CDEAd4Ln
hVC9bTI+44+l5R3xmC6izdwcMOA5ReGE0cLueNpc/a4D9VuV5PcNgoIlYwjn8RkjEvtaHVTE2Epg
NxIZrw00JC9RyGeiL4khABZAvEMGqVkauS1u26Edu9lM9dUxcqM3c4MHjBB4Qhz1bdUnIchrvca5
+73NY3FfFOEwuPuD8xhHp1su5E+5r1dVqLiEHfnVKn8Yh10dE+E13smDm6nC12r1jgjtulnsZqrR
D7J9ISYSosAIxcGAOSaYnMwfwpk6c2JbdtWVgxtDqESmsNPyezCSJzzM+GAxAyjJkQxAXThImR/T
rlsSDP6YvqeJqzkyKOFhDRixjL6QQ+eQWYDNUn59jNo8zYtIxHmGnrUz53hvuid02Bib2xPoy6rj
ifYC0ybTYdpgMMfz/+9wdnDqb2q3CJIpm/8ZcAWm9psIc/U7Wg1F9QHEs5OMcj42GKdDTjlXFA+L
8LECnc+pSzwNo6q4r9Vv0pjiM1+QFq1uG84PVUssROEHsUFSjr5JzIACych5R6+B4YjUiCi8YLsW
dEkGENQn8kGxxSMRwYKOqgBlAQKWimwLTCpooIYz2gX2bcI3KPdpi2S7IfWDj5zFXcajScO3Xl/d
Ad6i01JWf3xp7M58N6SbM7e/CKMAk0QagAC5/QAcf4TRkkIqb3GROAJ0sIuww6hrDvD9aai8/ZGh
3A1tJTVjQkX6/AUAhzmp2Z2J7em4MXYf5hMaVc3rpUw2lR6bXhwQp8GIPPTQQ7pMzNpdFrK9v/l7
v7FKEhiwLGJKp3QiTuBbm3Vxn31fN5fzEL441SXTBwP56d637igdyFphPmLEdBv9uucb7FjT3mnU
UDW00FBj6oucx6zaa1A4L3gzLuDN6+rUkVFvAOzLTGeD42Yd8v2Wah5YCP1vSKZTF49FUIA387+F
rj7k/yC6XpuKqYun0Snf85d6c1+9OCKnQiKYFt3pyFV3hIx2z6+NtuPh7aaeZmG5km/kMAWQBtou
w8SzaoFe8z0hVZ1dO80Xr82dh+ULHr4iW9SrKXlom2hHpBSi2+EDHRU7Smqh72qnKpMocx+Ixh8x
Hi/3R7RM1IYhlZRdMVFDZv74PSkNNykTHeEHKYZUvr6mMSxge87C1H9t2mlFMREFkv6nkcjJoElB
oWidQrZ6kPQKYKia1ufKGbiySUhGYkaHD8BOI3KbfwLI2Y8aqoARcaBseefHig1optGSwXA6uS9w
OO2Zm1ocH/eBXa871YK7zNTsTl+zzk7loSnll+o2IQ/l94+/mvlrCqHpwMcF8rV15PspleMj5EdV
t52pTMFi+iVYdIqShLQvSw1aAq7a/d1ul3e73qOiwJiIlBwoa2AyVsblf5zD9srjbj+pm/J+rqS1
UvV5Kf/XM3m21H0Dl902SjlP0HB1rvzaES8RvGgKb0b5fYMrvy7jDr1keBguwhdZFvTEaChnr8fP
vXXy5f1iDrf9i/F8MCXYK6FDG78o0HtT40Kb7avZobuPgv2z4H6otu3NvaAkpuEemy86zLF5b/we
9u1Kv7O/jX+uKrgLu2DXTYaTw9XTwLeZ3vq2R6+giYIxekw8nQ/jQR4OJVhnWpI1dbH60Zqh2t5V
M0asqVfvgkCPoPnhd6FQQUyHXTeHIIH4etCcAu4b6VmjIlMjpy5mCggf7lWatihQ6AccbUgULPnn
flrM89RP0S12Z1ibOqp7a5xBiRGOFm8LB0cU4Uunva5nuV+ubsCfFK01cCjRF+RXYMMAKTLGSOE3
sLxbZBvIXFSu8VS674fHbKjXX+Nx8RnkFUW+DPyE6oyt4vjom4WMZyJFzAwoOjLkSsa7pzfll6KY
Gfga4gbmPPpk0opukPKt7NBTU+JRCpGTh61OSsMrea2VjS6lRoExqSgs0aq4UJ4lVeXtV/3qCyHi
ZD3aFO4lxpxqqrFTAfxu9t1+T+7E+LE41Pd5QrYjhZpwtW3mpF3clkiMfJR/LnE3ZJ3Y1Fe4Yd3S
Q58ogSB9aMDYqygd0CwhtMiM3qQ6Do1uZDS/VwAW+Gi00c/V9T5XHstim6w1Wrlu378yw/22jw96
fp9nQEoVhMYBgxJZtdP+Qi0Rq8Dm1igeTEl36aEhSeBQaHOZoI0hlLZ6ruo1tBDMJr08Nz9F4xn/
wYPfHKn5m9KOEpe9ZHufi49Khjcmk0hbfYG2lRxTowEkXkHKRohWZtyqOHV7s8fN1ACN0C4tBhyw
NLhNlOPBGaPfvLrQT23DKvbGofZ2GRdR7+nBEOK0fhe5HNdDshmj9jjB378ACrKhcQV5s9WvA0tc
taQ72gIQhNG2eoadroluKQ/4mrRGAaSUmMphoirkokQnnOExgKgN0fz4adSjkgYMwaLJmvRWA8Jk
0SMXWNIZoBOk4HdUN5HZT5HqDh/2iOrXg5cm8ZqIq6ozeffMrmrCuhcDsF2qzGIroHqL6mOVML2I
bO6RzAAAXPxSv3Cohmo4etpf/YP1HjINAY1zQ8wVmMdQ5edVvfS4OqPlG1suDP4AjAOJDZfUEK0b
jiwZogrg32fQysB4ckdie+0j0bI6sIOJdzmqN7tA/DFPm2VNQnNj5Boq131EydsHfamBZhASdCGw
p8lExBYkVjAjgR4L1rQwcKteSSMpSUyC4I9O6od2Ildt4JGJtgBCbeyOjaqLeIOhGR3oJunCAFKf
AdW+Md6ULH+sFM2K7YZOnu24s+wiOH59pQgi7t/KVkYEo3MF1sBoYg4RT8IjuqNvRo4xhVRByAqN
lS1utmbd3YPduWKUEky8dR4UKpWjDPQnrdKYgCLQ9JhkpanWzrPn9jDXuJQWwAi+utPSNUs/XVE2
wVo4rf0nlBWuIv9lsbDbWXhprScaKSbUgEzGdy8Fs+GCIxvT6pCwxpJHVMocfQNjim5QNTTotPGy
zCyb3I9DsEkC3Iozlo/HqnJUIv1inxKgIM5XmAb4kv3tu972vhAf1Vv0g3/xwxnACe6y3CYyE53y
AW17GTnMgIx/u/4rNqrtgdnSN3Ko6NevLqqT3kFPM/ofNeCm91p6t0Wx2Pfp6enxW71ZrX+6NSXT
iUVq7PcpB2p4Sk4qOhu7Q/g76eS2grRcMtEYGU9DhEtK8d+kgw28SiJWjRfzLI67fGQcyOIDEULY
gj8Ph8uZSJoYQwc+Didn7DATn8LrmlUOI5nynj1nHbN20c6+WFvN2MsT91XbAGdPR5QKwtdL9BFZ
or1jSfYV14edTujzcGFis/eypXIzeHoNWG6iTYcfKAwtwHw4Pj2xFjKqCceJXX1d6GBLXfkp1eCg
uvGxy6nYshDQV1c6WrIc7ZOAr8duipiNMy3tsapzMSsvi02u0O+EEKINNF5YdJHRVvP7nrlsi8lg
0fMrRq93w6bEmhZ39Yd/hd8wRyz+5FGcex0E9qq1i+Y3sBDrRiSQomtTGaDWwQVPYJn5IznzHTA5
hC9Qap9wEXAOATQwdwLPDhlfg3xIaOixSEVo8kPkeiL9Hs1R6jyomG2FBhH6gWGhEYc70FCAxXef
CcINBZhqswOM3AEX2b6LzhkidUIeqvFcqz9PD0QchGaewJ2DRsNCndjUTjRao2+UI92lYKaIWp14
lew0tvCH2XEPmTkdmBGC8MVz+Xa7V107FeRHkQt3m0J+qt4QY8EdbTQAg0fxUiyjJQHSpd5hcRes
IRm7rwXNbssaBUrL/vOe9AGXUSCwY8ld9Wbdg1aS6c354oK1JLOHG07hN+MlKey4et2oNiu2tFt4
GJvJwxhuepNLz01V+wqO0llFrqr+CFLdvfnSw7/Lu95BiXBkt7mJjZ7GBiPZ2FNILkFGerWLFJ3e
vPsSrVS7bV6r7rYJM3A7Ro93PfVpHVw6T4xR8aojSlVU6pPBQafaaSbpstom87vH7sZKjDgJymbs
U5MG7ZLMgAsSGxF7dFaCyAlwJGaG4SdXAl6ESgSJ5xJhGks6o4gIlaFFn+b1hlO8ru7WHz3v3cFl
SWM4wi11JtGSKUxCv/R+Y2I5K1jkvlmuteApjQX92Qxf16i282nqlA/8qD3Atic13JqV4bJE0fwG
kVVZcdWXrdLyRVN0mo2pXN3k+7B4LUoAa8W6zti35AhxCxPLy8aB5nPN9cblGM3YpsBZeAKSErB7
0J/WMgOKsPRW77L8E7DTgPBRCHhwfKU/5uV64G858sI0+EO46isWMlKbMRUHO+dA/pK5d0JVewWN
EdVbxFSA/j5aDuzxsW9R7LakABxY4elC3cu+FyRjPUMK0UyqGUDfmOj77n7KMMQJeqL+W6/Z6dH2
Y6rEHPUXXTwEhp1gHy0KaIpCwOzad7sYmpg5CapLNLrUHOu95BVr+vp6ZvwSwHXqdsC7Kldg7O5C
5Vdg6K0CmRSdFWNfW/19j4FREXuhFvS36RJUa5Hvc0RIfbubWHeyH9BxXuw3HaXT4HWKvXps4Tqm
T/RyPwooytBRgnXa4wVy2rsXMYcpBZ2TKIMHhA+YH0IxIgZWBGpyJccWNcWB2tENnxO0shU7HVdb
vOrDQg/Mfh5oxG9soyCDm0wMSosGSJI6h8aKUbnWV4chFpBPRPvgl379HSIjXSa4Ftm6oG7RILea
lYXZWL9hWG3YUbWulY18pRZOnVw3ulj65X1hlG+U0nqMasmiwW7IfCAQZmT2QFcZp5pjV7eKBY0z
IuOAezZrfx9dvSIhgt0ZeTr+o92lNgsGeg71unMeHAxSNgkDW92BTpXZqKF+HYDNwPYObFqQ6pjF
jjr2stTOj9zJALugHSQ3z27z8UuvD6vRiJ1qngKYIJUb0Bs8rdHu4jOGHtqTxE9kJXfQCIx5qN4s
NXZbFMQ4qDuOQnwF6tSwQjP+9jrTvl38skeOEIOQfIZwBrJ0GFxMUDvSLTHKRuvKxJId0Ocz4x2T
ceTB1MxGBm7IOKwgctkxjOvYamMM5cytpeF7k21nselfEHpGVtF42sXVONjYMl/zx9AeTdtv8MJo
kp1qW1vcGQGO8B51O0fcj9Bx30lsDg+T9+yezXuJf/Vyb2ARP7rs/P52zHylzdS7hbyFSHFbMDsJ
3yo8cNYDmkJeXZsxHtPonLVpMmu8+2TaeSB7/GcyyC0ZR3Y5NuDFV6vsGbxgRoPDHLHzYBY5Je4l
e1w5t5K0naevhBXiTqC/oq9HTK053teZR00Lk5/M6+NjDc89035AisM28bnolg0CPSNeDed1YvZb
up8Rt/pFbhNMtfFY7yCYI3T1POCIcj24w9x+McJzNHBvkGRvzKTIif3e3eKgknpbkFyMxAUZbeRz
WRbQdUhX2cBJLEPtQxn3N9qO7cPuhqzyKjNe7rt0MzbHJtv1XHbk3UOfR5418zeUPSH8v7BV/+gB
YWHI/TrZSmNd7vYNIimiglkc5m0zzUdz5VtFr4P4nxVUhCa8uZaViecIuQtHLCFMl4l0ka7BBchk
dDNi2HYRXBkMf90y1+veeGrPvhGqROUDWnitVndO1HD2bCUGuVJMViRawpRfc5Zyuk5R6j296z5h
K0VfaEXPdZyEbwxSmJam95VSbsoGXxYk4FiC67uJzcAfjqXdQAO8TZKt210m/rLDy/xNcTzh0FMI
W+Ecs549Tx3IDaAEVFTY6Upwl1P33DphXYic6ljiNB2T+gbMjy35atyBr8T7n8AvoKskI+2vYpnv
fSdEsg2DsrCfUSix2n/M9Ih0ErUI3UKHqq6zjBCaBgY8jz3wIHC2oN2W36+rWZ3fxMBCCBxzEL/5
YUaXZdyBzu10kW8Y+wv2xcmYdiujJDznnO1HQ73UrDft0mPVuyN+AzB9fxf4AzJSqPsAECdeYOT2
N3taWMJJr6eajCdA1FBtCRAL2WLviVVx3DgH9w6pfaTTk8+lwYRRyhGApKIUJbmmsBTkCPs3dz/7
ysXFS3HDqkLYsPHYIGl9QauRFkaFjISqMfuMnWOKhWJVaMhSb4jOqeM0zZraCjV7nwDYzSt4sEpw
zWUYcGAeEGMg054SztVfvEhAAc+2Y3SH1E6vBC03Ecn1Mfm6gOrF5mBaorcl9c4qQpY7n/qkr+9w
mQcxKkAES0z3uS5A5JbXJSU0hTCYoH4jfqBmpAcgDd1o19HcdIf2fcPM5WW3diLkpHpP3Dd1cOwz
pJahsi3xSW+DNiN6057+rhrEkWECQ9czMLrREK6hbqhR1GmJwG3XPXdv6F81fcCsbOxEA/C1cUQO
NHBfzKj4AuIJOVrkXtkM69H8XikMPUHT1G/ccY3M7/mTtL8Xrtua3VNdJ4dA6XPMkvUAsoCb79Yz
HgGo7iiLglL7ptQZs9qpVhH5WrHr3b5ewK+Pehbxoto2gbtR5v3RLu6s07tBRkiHfTx1BjXtCB1v
pdgjkhxuOgXNmHO9Ory9DCU2/bUigiUkIJPbnBuRpBOaaDKI9ekFndzAGELAZutgKCSfzIdRXnxi
TuvQ13T7/g3f5QxEdFILLv6UReoDuZpZGI6PVDEAoCe2hNxfH1rvVCA/Z8olhoDX2z+Bu9waPyXo
dg0d1wcuUVextLrCEBbb9OZjowC4uuj7RwP5WXoKZkIWn/RFc6jpIJxgfiPz1FtXM5QX0mX3VYrL
oBBY/6ucIHfFD3Fac6xwyP0TjNDIzkGLL/o6JpHgnDKVUl9Sz+Oh168bgiWW6yGpBnxLJYZFPzDW
iPWbV0LFnVFuAykyGLUUhpBIHqNKrddilNnYZoUwbHh7oB6KT3NxpMFa75HgUnMgH/AzZGbRxZhC
Sys0ZthkjAhUFp31aJIzAIF7UeccHRDZOGkKdkD7ZpNSB6zAQ0jMAf1gejLWS3wMQMP8uoeX3is5
W/sowsW1p2X+mn4RZq7fUzs7OIr0wSeGQ/mAuXQ/GlAwMuT7N2CutS7Okf44jVXY13DPhoby8MlU
B7Uy7AfHJwtBGM3lUxUZnLcGFmA5fupzch/Oj93VUK1eaZyH+MolHyI5dWuLpvg8/FbM/lo1ip+I
OXbkMwnh6iGYGnrzmGgH57HLesbycHBJtebQQ5+vr/tig00J2Yk3Kg3lYjb+82XMCZnACpDoZ0Zs
NTt12ehPzorR0YyzZnm5gxiKSs4/AbtZ9mvbNxKk5r9cmG9v7aVDJH+n7Fsx1lD154IsIJMgk4YY
C+e2xTbMDG0hn28IX3UNJwbyrcOcE37n9+XEs/vkU0q2DLpzDFJsihIQpeJbT/drLrW3PqV9zgbm
9cEviIuQZqfniiiAnyCaAoFF+O6bY8I89VC+/QjY/0HxYLAr7C7rN/F9cCcXHYmIwuBvsAd9YzG2
2xOZhu1NRlN9yY66Pp1Q1X0d9lOcILkensTz+ZpiylBnTx03/H0euc+V0FfRv67r9sN0jf+RdGbL
impLFP0iI1QQ8ZW+EVFERV+MjS22KCrq19dIKyruPXXqWG6FxVqZM2cD6QNAvjRyjDD8cpawgTVp
QePlNAe3jfM8SfyT0V/GAxf2oc+c5mvcl9amYQ7vZ2N1+BgzlxZeY8z6cuvxknyBpvA8x2BOXZxw
35SETZWxMTkM7vDQdBN1jkiwEyXJR5/qFnUu2AoWGjuj5LCFzoKI9dZ2rjyp9pP/+0L95NTiPiHW
UzztlMvcTX0iC/VU1IJYQvVLikPcHTyVAXYLc0PN5/bwLwN4of2j2fjrYtLatTVr6VzCwj3y815e
wy6ibtIZ9HAo0qxNb/AI7znFynFyhgh7DLAbdt/ebiFomPA1ILzaVOrXK3OtG5AQo2+UDvgnsXWz
KijjGdqINxyxYUyDSMTwVEYmAC+Me/Keo/TZGsyU22IxB6l56uSFQk/QzFiUWDyfEOTO4ODQAuGA
sAOyW0IBNKqIHQxmCELlpg3rQXjCRzhzkgiIdCWqJszRWLMkrVyRw2BHZuTMcAI8cIQ7CHwD6xQy
HxMatii7NWOlwDxgnSW6/+YDC6lCFkVOMq7dMhJsmfF4oSLEfx234aFusb9R1vVMV/79M9zYsz7/
EViHrDGE4rUzmxWmMugMNmqKIz8tuluGbbCi9P/VTg7xmW8hRMXTmNxA5hCg/h6iEOCq6O0dJ7rP
WPPNdyrY7ZoRe6VdbyTGDzIWWp0JcOEVN2quNqO3VqiEnZBB4nV0HgEySAZJh2HfzQWTaDFdO/EI
QW10lJAYBCgbN7IVqIp4cxnBtNE09KBlqPYxxG+BwGRilIUmxUWQAsuGD0YnHJ4DOGA/fYgwQBjX
CbeEEV1/z+cUDklK6COgGNRGCnhhKYFAch31OW9opkJbhmnJnawnwvgAlljLC/Iv0Y1dmFAy5ZMr
z+gYA3FMIDJhNcKQ5CkVEk9eD2Q/lVf8uJ1AoiwwWWK5jN3kB7fYM3CvYReWXz/KtXxmtg7Iu7CB
5IOzx5RjpmJ8eMbSe9Pnpu8or8hQ48LxIXcsBnms7qHcrcdMomdIZQd+54+FTC3wXOE+PIYYLQ5V
84FB9+o+M+6lTf/bkb8vhHDq8+VcHhZZkT/GzW9x3dxWzqPEJYHpzSMOw5unTcW7Ae42O/tuQT2W
cGzkQqLW0xaaOUYdNwtE32STx61KPAy+poabNblkdtf8zFtJF4a7hLQk8K/d4W+1bvgtZO4dTXci
156gSrknJA0idweVFIYzVGbHwEwK2yfMg1YQq8VOS/7XjG/YWs3F/QihgnjCtPglvkcdEug1DHjw
WYZa8DEwTzhbtv1GGlEac1GFBGKJjSu1SDngvoitP/yUCMYh8o8zShPoCXhBPPtVf8nfkTeHeKyG
dC+gw216R1FaKEE7awW7dD+wr/0drl+44I/OmC6pIE/9ZizJJN9gR/aDaml9NjOzw8XoYpbeHqri
9faF8Okrgy6X7M77LWNUaPzuZrUWDOCd0rt/rNfOqLnoEcD/CpzE5SQeDlczAgN9Xw7BZar6Xwog
KlGI2EtmT52rBWXgle8dkkA0auoJBk5GzsXssKfl4lPO5e+rxo+otXdYDWhKOtRMXUKNUJX4idwf
ESwk4pI+FHGAsBh5GeIFzvuuTTznRO6mu9pszq6O4fnJmAPyGbxt12z6h7yea+A3QId8nadTY471
cUDtXC4a/kmnRDTHYplVOy/OHnb7vt7HPQ43ug9xOVI2HLks7FjAGHS8K7yqKG2M1c5XsXLyylDD
Dlfr2vf8Fb7yBlWAnEgvgmd8oezdJsqsJDYE7gqlTMBGc2WScJ/DgYdGAD1iBL8k0PEVw7qe7VOW
UcMG6IJCJkTlV3yPY/p3To7TuJULceoc3PeG/rQo6rttmwwZ8KMTw514eSPjxDhkRwAQlAg0X8z2
Aeqw5UVWgmSsgLH1KKz29ELmp5AWzwPoXlTw77PZZKyIrqUip+ucRHecLYWtKbs8THCjTtj9gObk
ROsmBRZaH6cVlH/PwmhEwEI4OeGAPvjak5v/wXGNiTYQysNujM6pmDd9CoPJkPOw64zaVDFPf21H
x2zuT+f76sYeuxHxFUGbj6FYZfVLFPkGnKgatGk2xLeOS/+yyynuUH+ac5cU4MdWnEc65tvt8CyQ
qYEboMITV6NWOg73ib66/L0IrJ7L0z+s5k1fWahjYGdXcY/9dsu4Myn16wz8CjO3HkuviNiT3gia
+WGlgVIL5hWfHY+Th03AgHng+QNVDB7sre7zaTT9b4JxZNSTQoQFzmppD9lhzMa0pk1k6wt2SOJg
bpxsJVI4OSgQtZ89/LMv4QNHPO7EG09DPwUlN38b7pFGMuTBc9nHJt+klah+J2n6+xlViMfcSH+Z
vYv15a2r1cVTAMKNHZIoxbxmN1zSWjzES6cdN/1zdgnr+dJhr40LnB34imwDClK77ZlGiNsOlRM/
ntF+0GL/OPuyh1TksuzNxxY3hHO/frhqfGHIZBaoA4PviDaRb9Lk4Vd9RjaX/Le182x37SUl85dy
EKUtA/UAps74/+GpMVikIXi0jGeyn3+mpFOEpAUFGtkgCmI7IqSsN3khyP1JpHxMSvcOgzg6jUi6
iMWb+zDZRyAA6gCPz/6buB0kqQfsmO5We6Qu9MWPYFvZ9EFg6jv3gfoSnqnMdNXg0T8PwGox/pPW
ndk+c0VbKt0pAmjRsb4cUtijLmeeCMPlKJMtikENPPPucIqM320mtZlxgLr6/I3C4Rno9rmJB33H
UuI3sxGVB4mMT0Nf7KncvGegcHwy2eqa5zskBLOHKcrN4oPDAVArpuiNsD14M3+qPmaxvX6sTjcu
s9fOUla9FfhygDcxOsLmTGOVjXH07eE9AL6BcEKzdlQYT+NFEMnN0pmc5u3F76KgxoYdAfgM7UIQ
7fbPvkSMs1DfjdaCyL1W8Iw/k1zMgFXNuqNO4kgTBnvMb0tr+cYwB56F3YJ1hn6Ad7kDQE6VjHlH
D94yu/YCixSslikSFkInFi4snlD6SBi5CBMASsDbUMOW/mHNDI75k9FZ7dPvqo0zC9FTfcxcGLqv
miM96qBpHHVjWlgxhDknDx+LCiGtMOzG5aCDSYKGnTIFhxk72QgR9rTMOmNglJpBPzKHJ0YtViRd
PKY/e1jDIDzRDffXrGKSx7vTQxmPFaYw7oM+GWSBdtxai++dOEKKtPGIJhTmWQw3lEpB4XgvhhjM
I2B8sHE0Ld3RYYaOaxCqa7iu0RR4AVjCF6Iqik1rBHVb254HF1R/6ojvCZv/zLSA6feQxMLzYNdj
MAC4sGZAXhnL7RWdyPCNBbtOFy9jy0yBnFBP9/JyDQ8a4oUoXRkSIMKtuA9ti6sBMH/HNlLPG4/g
0LHrLTXcctZM2hFQ2nt+nAGrPbuo/9H8qzA23HOu2Q2vxG6pM4dcCTanQ74W5REmabAqcZ9HiQlD
Md5bMUbXqEHwHKdIA2jFKcSc1gHBZ4AQImQkIotxGfwYJBc94cdnPERG5XX7exdDepNPMVQgcuH1
XEw7sRI/A/kL7Z3I9LXBzYOJNICxMdS5z3NtgBd6Ar9Sc0/48ZWIQvXk4j4NUnCQdvDOo5f7wZ4L
CYm5ltCJCoWXZl/Djwt5AsOvBhqT6uJrCQ/TO65EJfHAkbttfbZqIBocNRBHoQMHzrSB7OBsl/wW
E87KPvWbpdkc9TwuWM9bws1G6K5CyLjwo0kW2bsAuv4XGBx0k/bEe1+d7vwG99B7414CHEpGgcjm
O9jHZO0I2wbxOP7GEhe8JFn+GdSj91DS3rEnW9SeiJGHDf8YywoCuf1iK3Bj5IN9z807ASYCf67Z
JsBgILkwHHyysSBUO6Dv4VEh5wQlKkc4zhQyWP9PJ/3YEtaKuH/xnOoYCrCZU9W/+s8/LTil0Lsw
Er74y9Fze6BhYt1j64AM/owDyWXIiEFo2V1nwbx8hSZiqlDgskkqFp2GkeMiiLEmgBWj0LbDmbZc
k+JXg18Q1AYb4rHGOcPCOYOtAAsTWFLdFYj9ps+xwQnNOd2wX7MeUAcUbZU3A7BY9qURAIKfHMY7
u4IXqP8hNbBZ6qJEQLVIFKAyVvH0Of6JTABkm6HlYd62ryMeG7TvUoZIG1O7AIJ0XNKqkKA8uKRF
8ug3t93VU0cK0KJgggsopMJnBPJI+SUvlJWt7syuRze7us9b6XOgTlvWMezRbgj5nhcTZ8dvqNGE
W9nyHvhIwiz8UGyJbO7rFW/jOgHX9oCwTmNy7W2654gpfsgsVXSmKEJpWCCoCjcuh/k/UBigOfu5
Ai+Oa6ZgxgD11pXObOhCbDr6ly47Te20XE7ap7OfksSgRJTbdnPdsSk2KDW7DM11/543lsxslw25
pi/v5RUbYg0Zyl2ZBAqVwHtAL+Dl8k9YKCK4ZVBYVqh6Nb9C1GV/htwGoAFXYioLt5N0EhoydETU
2fNzxN/Mae5orPz9+LZhNuzshAXhLwEy1eHdU/3mXPUbZhv9b4dZL+Gl9HrIkGbU+HeZeMCDQFyY
5qp5oJBEmoxLWIUvRy4N/AHzFZfx2Xe2C5Ae4SGGx/kiZWjCGkGA+7WA4cJjVObSJhbmz+0Xb7mp
NEsdl1K7MMFkbFpVR5lJ0zosaPJWNwCcRwCNJCj85mq2wpO4oDkW1wrZGcTCQaRTx8GHOXobIyax
b4PcNsroPzabHbCOToaqDlhRuKcZ2J9LDp1NpfN0+hT9J5oPDadjlart4xx97HDJ9Wb2ovFUCRLM
yevXjOaJqimt3QcjcPaDpps5vnSuUEigA1+c7qyRn+0r0SAuBZFyEWYhzjzU+Pf0nMgzwHN7HpT+
kSMqm2KzxWYtOzASJMwWxB6L3RhDfMBzMZvQ8KQXlYqoKTvOabhfa+x93eyUclgvz8whVfe9YlKN
U53wOPQA5oIWiGqXqYi9WICZAqiuSjtJYXlgoyHMClCD258w1rFKg4UuxviIX6fKfEoGi1ijiVkD
v8TGnrsqai+auR5yH8539zrFnG8L2atEV3XxITtcIMZ9zNaqQieL6BBXK8qN/nOrwN4L2JWvAjil
C8GvRVCTIyTlcwlmQHvOCnERsRkxxlNGeIogv6vJ+r8jw90VP1AiIHYcTLIhP4VoesqqoKJ+dBD1
Zo14n977V9zIaN8ZJAaglrjxBKd+b0zAgSPxPndcLrCFCviSBwxVDzLr51SUDISStAA+GD6YYKgC
dYg8+79TMAWm7adXgTw8MFQHIOHoStmohHmk4WaRQfivuDqCkuzsVsj0dCIAHoDUF6enjsfole3D
e05O41skYwzQNSCP9gQoMBPRrJKz20aCKALWkqou192skVfiM4sjws5aU6kRwy0HJx8YYSYFmKTH
YnqJhSwXROAKsDLBMgSKZI8yIESQAWDqHKrmOlyw1QsGxAVGRc55wg2Vy8TDSet+p6u9e/qabQSd
4D5uJA27ZwNxtxkKIlp6WCodK1gMowEMSprR249P5A36cS9sPIz0U/ZhPVl3Dvo322W6xJ15/BkQ
LNKALkehR+h5Reoi1JITR9PSeP0pJhaYFAQoMlptaAIfNA2m/rUOR8IgjfFzfJsH2FQ3zyZKoGD8
wQWRezbvWu2kDbXCvuMlPlSfeD0wK9UHjVQuhYSjdAwnlbMDAxp4+8jrD/9BnbbpaMCECxYYSj0Z
dCxy1FNcMEYTw80Mxpzdd4fA7QkjHLKqrZoaAMkeVzdrm9F0TTwoyYfE8WRRLhoAgUwhwPiLiFeJ
XYdgOkHbQkyE4OjkbtcIX30kHOIiJDeNhS0vvAIYiQOaxBbW3oPpL1ZroidhcMoX3DnHuJzgc8ZY
G6IcTyGUmLS7fjJ2Bp3DTviGWwmAGtRghKOQqIUtzzwfpkmqkAQrKfTEpeLt21VEscot1138aPtL
JtfSK7FRspIObvFHWaCPqJyhSmtuIz4PvrQ4wmDtjJcLZirOcdoYy85y3N4AoPA5kGN72o7oleQb
LSImmcCTuDQICtvx7jG8Hcysk0fahTvkUbsCKzRFxS1TH0BNmTVd4efQqKHKyxUn8sFA95aDjpux
oA07j189KLpXpl4StiHY5MV6jeHZJKLhEz+Mcgxci14FawWmUeyLEKC+Fv6/PZSQEGERcDd5jPBl
mOKqBB2XRtjPKvu85TCDLNgO4NzQxIgEEF6twvYqZVHLesUNNqo3BEdiZXx4/7LvorOMWuT6qhJ2
Ib8oivfcTojEezZDCf/KBU7H/kDAVNj5kx50kB9YmuRY66IhzEY1W5g6Kyy8Y2ElIS1O2ok0lghD
n8gEYVvOhanPzgYiHedZJgXglSUztSh6TKwW+xCqP5h7qgy5X/MmvNOh7uaCxjmJzyCJXRUSF/ZO
kMX5Fjx9/EdmXUfzDqeKnQB0fmdUGwVZSPsPJ0TaYsjh+yE6C9Dmjy2WjEc+7n6oj7rD/eCYXtMe
kMC0p6NXU4HqpmqoI9660ZBcmIPRPjzhMzYIxm1YY/tP3GMwpDlbg+rF88RkzBXQVI2V0ZNEAbgD
9s+OnXHpquK1SBR4ymojwD0b7GcCPQkbUwKxWGxPvv7Wo/k2W/bB65ifFLkeQCxRWYBDc4F1GIXT
3/VATEvCFjRnIn7YhdgAueVkfLa6f+Uvx7DpkJqnO/8Ff+Ac4S2+WhMMb4iVtI/jI+Y1Gw7zxbFN
syQArTYD8MAgaOdIghcGbdiH6zAHABxDAGeAnzLXraM560Qr+EtDkm05X7sD4ND+NylMtxeIFU/H
hWLl3qfL+DHVnBfGv8SMYl9U5F/8cT8EkA9pO70iO4TYuq9Ofzpbf/8+qNP3AGEdAMxfMdTjB6mM
2uq93aUY+QILAyA7g4Kp3v5PXVEHfcCtOFCwib8WRo+uLn46TN2U6BG8TEUc+uu+DsPU/lhqpq10
tqo/rj6tBB7EF7tlXwa7IXECUFzCN6heG3mBf/DeZjsWK3+KMmI+7xCj/mjfrR7OQPNr/3b3hiuw
2qObVBXBiA30axgEBH+lYH+W5vSmLwT3IEjGZfGI9sF4fHPa/Ta7wc9saMBpwC9YFQ6HQm2BkIte
UndUzksHHdxYBHjElbNEth9P3DRwLKfVgltijSck39pjkR4uE9Lqb95jfvM6JK7LvW/Qhe3ikg1D
XJu3QKDe+20eAqI94flsT/jIu828cI6cr3xk71H7yPzoR7FqZ5vdw/oVileoJfhXh3iHj6FkP1BY
fsKxODF9PEI7JmV0qX1qneAencdq3s6XjCTuDCCpUfiUmBMgC82xfsfn4OaByfEDan7hCO2Jo9Fj
onk353jAgGnPjoQXPOywzcPVQiQYcpbgjGnCcTP/JOGV4Ng5SbFHFjf9pr+78thBAp/TZ1beC7+2
wXu+hNrHRSCGlh+F+pxHq0JPSKqccxppOcxFntIy4hPTjmuh2E3t0DD2/O2LtBccEM4E+N6can21
2nQ2kH/Qyl4dfNlhGsJXwJPQ9srD6mMQt0y2zTPfOduOykmp750KRpfRW68PUA9KrBE/eEJcXC8I
5k/cpiEwIl5xz34LtwBDGbXxfD54tVVbO4S32CER8AIKKeoqqxVoK+YaNWoQzrJMPK9ZVERsAhZL
Vuy534Aavr16cuJ35KcPWCLB2IbHCszcn/PJO6WxnyAkhS621bmUYrV/XkmyQSdAbNwLqvjl8q6V
P1D7GEJ0gnthXl9odLXsPHy+DPavK6kLFfz6kAXzvFp3qD5r2FtPDXinjxxgXhD50nWuJZDL8um0
XjYEr9YhbChj1lZJsnu/iVsYQQVv9++Wzu0inXdQARlnZhgEa/zhBQzwXOEQNjl549NijPRWk/SZ
0nx+re1WawI8laapYxT9coMtXC0el3Ape9NhMWorWGhtG0g1LV4Z3GHKk0JjcjX7/f6JYENMSHdW
3yaOdiD28eQi9wQRKqzJUjc+isW6AtaW+OzGHBSGrnhCAGvwSBBOT5pe8P0aPDPtEJSN6F+oqLqB
WRqaWA+O5SAkhxJgAszitBa/FCwAADSwqKQ0wO2x49Rm+CZLADRk0rA8QToiraYAiBTyJJDgGV8q
ZxtDwa6hVDatxLUVFFO6hi+iIWyrZFbtwIQVIgX2eemCff9uYfXg+0eqhpOV5xx4f3Ki6xSPUM/d
Ynsh+xyW/7c5BeLczcIzGNl33lkj0j1FskzoSonW4cL33lbn6tb4cI8vR/liz3B9wwQcbszsO273
rEbBOXTp9ptXC5Cn5RQVj4swEZ+WSl6J5I2Lgdwu3jnE/XEbftm3D/eyYFc42luofITVUhaWi4KH
kFxMUNMLdkSfHP3udtsdrkdXL6zN0xVudeidJqOw5VvvKuhgsbSgfBaef7hchG9oAMaNy0RcaRo2
wusMXUzWijO8zZsmalInrWgv0iiypM7YWdyZLEKxerDifJFl4EIZfoDLCPch6FGiJ/vQnZrcjMOS
bFNoSCNxbjka1gG1WRSSO9AOx6Ppvj8l23QRtVKHRhU3vjnfwhYbJxy2o+NgURmp3A1NoeH3mVYT
WsrPisIipyh+OZnmRnRkEMWZIDNtF8dMWskVjlBMwvD/1N3sOMXe3VGnUMUN3ALvjn431w/2ShPz
GqoYh0aRNeBv7opfuFALjsAhDCAFFuAtR/mbpk9qryyr5MIx77aAGoT4jsTVod+hUqFqBfgHMGLC
myT7PKFhyrEggKtpArBRZaGkW7KeM/H6EDJgsrT8VA8cx4ctQqTOMkhBuxJMSyPSFtCJ4bq5JTcO
lGTjyvJ8Jo4BSyTxnR3RG5uLx5zp3B9Ce4RP0oQDCaN243codKGtL6K0Mv0GBpKOj836cxrF5A2K
0RLkxQF1Mgjf9PzHc9EoR29aewiiYBw4hS5ixxH0abG4g2IaTECI5m2Qrg5nbIlbjUIzePedvBBf
EQ1ROBP9b85we3EexBhwskjEmy6K4Pv4vt8YJPqaOE9eLi6aYVMMP/YkHiJEAfzdRiDGEbwhyB0+
rq3CCggwTdPXSY/604DRxhWFl7So/nqCvYk70/3MB8vLoQPVS9gQMLYQoUDdgsWCuFadiluL3CH+
7OFtCLEyh+DfS68ByIR4aEOrnbxzcKqZWM8tLX6UNGpoV8TQQ8ya8L2j1r12fkGgCFUNnB/RSXFq
SzJhFkG+XGCNkjAIRlUyZUsFvkjTvUPamOYTkcSUISt78h5MN2wafD6LtEoiJaps7eYwP+HzEY/B
DWNtKXd71wn1j585uVCW7yCdFpc5iniAq/9CTuYDMueNFyC2yw0Pl/Dncr40dB4un487j+m6+9mw
8IdNf+UmxaSTgH5w8eMH7qnyvvBtNigDOH1qA883h/kNrRfPbeSk4nPH50xS0iR3W8FnmNCMNPyc
kf8jFqqTNL1OYJN4aSIcHOaFQ1+MuAhThDbK93DjMhYIgzBq+DdJwgeqTEQjIGfZY8XTw9WQK+X7
gJA2d/bG1Qn4DF3Z2jPwliXFM2QFuLBoWCV1D8cDhQb5nNBup0tLWBSCEdW2ypQmy7pjwC0N8Sp+
3A+ORx+6ANDcz/3TeLAGVeAoOKDjd8uKrpRixug7ZrjwxQH0agvbtoF8V2W4Zn+CjMRkRa5lHPOQ
Io25shfdPIs1yl654KbL5iWFActBCh2PBzuMGF/FsuBSGGI7IF9QkPgqprxbKzsQvkk8jgxLoIDz
pdiymJAoBvuopHZsD+60Hk0RllBQM9YDXCySxYtKwbi25RnC+WnGPYGfQAbU0PFTduW6NBkW8ayW
Q7l8ktOqcxEzelm6YHCv/QpK0Sn+etye/HWmf32j5ywGS84xVyifL2EEKWHanhTInPjUQiQ8ukgg
iOuoAGP58TBlEp15OF0bqo4fOgsM46SpOAM9r65aOXVhFmX40kB7ks7JWQoh9AHnz9RGOP0zXUN9
PNovPTihfP8PcbFHiLyczkhm9/THHEw2RDAGbqidlq50iRXPEx+SDvjkvBXz2OWBqbdvEQMuuCnC
JeSxiMFY0A+1oNZCb1ljn8T2wmb/BqOs4d/SJ0PVAcUUNFLDTsF4MAQ72WQMXHFV6jKU/0Ra4+4w
MtUwc1MGX9TZ7ONU0CERl4+jpVD6UaJaj82nJUH1hGYezQBCjXmij1wmJDZBrYE8TolPlJVK4BLJ
LmMqJcU0ubMj88E4sAlPw1JobJDKkkzf3ezMDk+LYh06MHbsMtmZFL4eZeSWWRalPO6irOIsgkpx
HGAeSK0xfmNPkNaGhgxjRj1GK8lbTQ4hjeuXRKsuRDBGXuBnjLkUNIbz7TneUkZsaXVWY3GNOd/s
MZYxViDAJH+MrvAQUNkqfFDGMnQxbfY/87sGm+Vp9AGVKApGRDJ9ZiTQfOdrMKVtzUtO4Nl2b035
wlCK+KBnLqAVU7v0uTN6FW315ZduwF4ZEiAAzUhaq7sTcm404Qx+uemOcx+z05cPQ0yF4yIRfgoQ
B5Q28D0/jggFEgAMRbJEo27HhfWcdf2So+NnMC6GfExiCH/H3FBmBPJYiuje31PmY0CI7p/95DVL
2HUXEX8Np1h2ghoR6RkM9hZwAN/9PI6rSZ532YEZpfpZtr8CVltTHLYdp3LT3/npY4qN5TVkjCay
z2yhWIuF4mRCn+ZAgx3Nds72iZ8kBUh69vbwv0FbVpfhYsHRlp36N4GyDQUcl4eTk+AdCsWpMSib
8Hc9n12QrbxL04xX6gO3a4wHfyjP2X6hImCKQsQd47pEm5MfHZ8xcobPJKQeSLeURGLCim+q9fha
yYZCaYmL6tE9tLD+5gDFrY2zjb0JjW0IxUcMDOCfA8y57Z/+nLH2gWrrQe3XXYutLnZ56AG40xSl
XHwCZkaS7QWDHAgNJNF02MVP/lRAvvaHM/GWI+KQ5dIxGKaLJa08im+LCqgcy0T4OmVvn/a8E2AD
QWJb1h+tMkncbTfjP6tbbt9zS/zt9jzdS5Dy0VCBpViHK855J00aHCkchVI6dKFG3K3sjYun1Bd3
z0jjheRLy9+ypo1+CHYovoPwj7lpMnOmoIFkQkUWdzFp4C5zp8VSX1KB68bwBvHG2Q/FQK/FEcWs
H/xa/MaWAWPJjD8r2VunrA3AL97AoXrjQF1kEXN1zBkB+X6uIswkhHsgrQr479eMmlOwuiACVJPR
0aIH1sfcFczUJ46G98KWGPtFUEOWbhWEo64/okgt8CfB2RynWBY36tWU9bkgmXsNnjNaryXbjLE5
MbnvdAHlvsTFkhtIdjEmd0Di4iSGRofNnfVGjd/1crbNXtbgqE1LVjJVFzEWDMLL/pvPc4WKtegy
WsPDk3kaZn+WNryU0Brhr3wtVAbvp3Mv3QLW/aoXKainDdJRvwlMJZiO54lUNkcqNvUi07cNH5my
5rfIKef410RwWebGASHI6XnE90rjntjcPmbEJSbpieMyIVi1f4O08EPb5n/N/mDw3daWAaPpZOia
P0QNstb9jZK4JMkybSR2hipdVSmR4t1OCg+f2nhpuXHHS31dpMuQAwlKW9wGzKzwEGPJgvyuKNIr
w3eFmgNblJdRv4edNKSkIgTFKAaiLoD47js8b6nPbDtuv8m2ulC+bVAtUkFBIzZTNqmozXdyfAzZ
OC35RBsk5A9nlUj8AIVYj0nA2RguO/1l//50moS6MI1qEtzOpX0QlWvCMWRiOpCN4xnl+hRoOEFy
nhUJPBd4Rv5hCE/OTt856//dgnZ0dmVHg6osVXeCffA49cnb9ZC+XgeqznYJv4UXJ1DqqtVs53Kv
woRuRSo/Ng8QcfbgCLbyj0gsx37PPlyhsKLFY3RLoQ4b8Abzx26fBvXXrU52heXXeYAg5nHz9Le/
OwRnNVR2U1i/RGmwG7VC4eq2IbJWz3QJnAJP1J+fhE93FBoeMaPJnnVB7zF5uY2jvcSaEgEqrmFg
UG8yfe9mBaEDcAjuvobD7s1ue2p4dnCgsZatQY1FHqGUl7aL0cmVM9XpbT/MQdoAGUfwshIjvknh
TOoxObqvVvS+uDcUWXvCiiGqDXt/qzLcsLcWTlKeRtx0xnca58vXbdwxYGpOtJ3jkPpAO0yXU/8V
X9H/P4IvuCoZPdCrd145p2xloC8FbRGWw9fDvu/dRfts9a7xq8/EubDvGINCB8dNdckiyz/2skTt
Uw0YYjRmSsgzCSdxmOyi5rDttwjF6W8awDGu9nY3DyAwpjbxK5uest3NldkT/nrQ0/YUbh+idQJi
U6iezNHaO4EmH2zMQMBDaf/dMdwsobS95q1x924zw8Mi+ONQuXfJjfg6i7tfDSqRnPV2g6LN8u5q
2xeJxLCPwlJf96Sy2KVlYXe+9LBXpgEdmi78WFjSwC8YDTWyjvPEPW2uKsES/sueb/b5qy6MbxkS
X2FGbHUZ/nxMuHM49TyN6cdE2ITts6OO9JF43XaQJxTWTXMgW/DI+qkS8hi1PpiWc5TSRD1axuFu
nyhjVg0gPbKIwReQBnHynE/epzAbbGpsYNTKWfbai8q8Q2/Azgbq51BRQBbmpGhRHggGQduEoE9m
FVOx1RUX0H1t0KTSoOBhxnYFPxtFgMzgO0KJiSCAQUejCnhlnHfUKmykvwAC8/Cw2UOKKfsv1VjJ
IaUSyHFItQBfUf1P/EXbW0K5ZGdnQj0FsOgabP0o0BxH27Qw+pzmVB1Njmbn9jYd8tJQTa4RfpGH
TTqOghNE5+71WlyF6aG946wRe8tDWpy8Eg5XnGmjDnQoElvsHjLRGxSfqdf9ySKfS/PNwMdujRlH
UTkPASn06aKb0Q+kKeG2nCQVezF7gQoBuQeJVyQUv93MSrGuMtPnJEmxbWvOE4ZlR8304zcTsWsC
/EgL8pz471wMkgqjeFnpc3Nw2lAxd2g7ri6NeydBngFzO2+AbnCDou+KbovbsERdkkWQKzvMxMQ+
adHjMbDKed4z1Abl2B79ZpuzCR7DCzyFdbHjCXuOQDEwlvRzREBdzAVNlLctC6XDdOddB6A+mB84
hJBJhcJ5XtsL8A1h3Qf6y4es4qYUY1iZ4dhB1aIFzS1at+JskR//pBGr33ab3T7C/uJmFHRwslyi
XQJsaEVRPXAWzu2PU1baTxhVdSBu4y0nyo/4iKVd1INGCjmbSyr0ZWo0Jt8VLjL+g0B5yHHQwmus
cDV2c6CFECVRs5w0uixOyCtOqfMPhIbS3D2TVh9OllEzuIZR0vRxvOIqxSr+XcgdrRa1ElXxBykH
TpdyVDgt0QgqyLtaM5FZKHvKTrSKXd4F5SC1UNAEIx2zXCn2wF25wFZ81TH3ZNDpcGFAtRalJKTw
FkYJl5ZngGdn2EmO5hv6DMfMA+8drCrOprZmKtf2vyXlZudoaP2iIaOopsLJhnyhIkd4pXwNJlRQ
ZVbDqgFR/glJGvLWGeH7UmD349WYrfTCGt4PXgk2IYFo81PHmb2Dmfu5Q1BatRmwsYb2X6tLJPIn
az0QDnVlxKnXLLvu1eJaLrFxavJHS3hRy2e66rB/waWZqw5Uatu0UfElfL0cbznwPqkBimBzhFCt
WSsV3yhGLA/a2YHKPeU2ORBy/l7T7vaSqGKyxuSr+QDBL9YH1s09muM3sIej6yiqU/Zmq+rifFpG
Xbsl6ZsbDlir/9pyBPI1yzBhN/npw+j30GGhLqqjtAebnvLwjOKEo9Zo18YGhKhlNCcC8mXaInM4
igko/yA1gkd1NQk1MJEC9HV0H0HNpPg2HQwaF5K7X9MDtjXy48AAjfgO+5rQA9+tLJsU5tZf622Z
gOkek6wRYJ2HAelgXv71iFoy1I8zv9ufh/s+WRpJHUxsjyqubvQKO+oLbPZ0AS6p2yKqTnQIOwQP
OqMi7JawFiB38ZRSA2ujA/t0l+dHKRnGjOr8jXhZN7Zbb9vzYZBUHi5c7Y+/ZzWOYcasPlvw3x4P
94NCwLpDJJXh99s63KXCxoiMh2znLdgXfYhfgE82hSGFfYuZ7tddcLZ4WG8crQL+JAgKJUNwDkk0
PqDKs/aTX+bXb8u78yQJ15gcJ/LdTdyTSpt2nhIbO08hS6oJ/uJrqJhebw0ZKpzeW5aCpV3cZr3+
bM3Zh3VIMOyL5lUna9KlMu/tEOki8n3i0cVJ2njKSXfAYJ3fnfrg6mWmlDV0ywZYhXETJkWzNek8
rsb69tqLMn8JzdPs+Gu4nbwMAJ2qvE7y95Fn/9QFj71hjw/FBZMRy7m8xJ2vMhbftiGoe8ugbsPJ
uQdet6p43F4y3XLP2eY0a4DV6UMfXSILdy8MKqUfK86CL0BY1G9e0bnDduX+LzF159rgZ4aVNcRg
2BHfgRZgvxbXCXIQpUdto9EEswp4PwHDEb6W3VHv4un+kstkboTdk2Dd48LhewsDXgSiohzDNqRl
vNZ8WtlNTk9xQHZSfzdKNghipQw/ClWtMq8L9ueDpWNCjeenNsfRAhKiL0pWlIH0tU9KCmyCn5Ai
fBGfAEeZPOlHBHAX671WzeWXo/6U7hLIFRzPTfPRlnNRIjolqeGK/n1KW46YHic+efqp9YBYN+oa
mBWJgqH9gR2+KQ0dsTzuVoKWKWGLHfY13IU9GDwcnO3pZwBEEAEuyCSAymjPVm010PHCShkg7eVN
8T89c9JFbDdPt2Wcu/KYjxDvybZsXCq3AbHTyj9feEDyeQUB2CXSAsYIYn+y3WSjQkMYbu58RFp8
qc2Mn0Sp33HZyYb+siG33y9xoJp3UUmCWnfZZkpGQiOQfepYQBrjkfcSriJzX8tVBv9oOqsl1bEo
DD8RVUACIbdxxTU3FJ6gESw8/XyrT830HGtBkr3XXvILQ/bExbU+3xLQV4eDBmfy7wWnJLGGP3x9
DJ/HABNjD6bQeekgPIeDKV09Y7z7gixozFyXQDzewZUy0s3dgJtWKeK53l2ujMXJH36G8FhJIswO
TXSmejapPWFpQVi7IBzO1bH9Q77w5aLC8qMx/wgGbOWUdF95kUzfadXRFuHIjRIH3CInF7xSTtBT
MKWzV9JtV6zpB2wqRRdjH06hV8MYP7fUWKXXaZp4scjbZ0GdOKP8nyc/Nig2zkC6mmWOTwUiuKnh
tzSuyno4RYpQCM++21zxuwJnliVIf1qQWCdj0HPJhFFNn66HAAZ5B2+PHjAdoPtk2psPyCPkSjEx
ZL7mrvdyrwpMAzsu4tO8eznUm7RUoSw3kZ2z8idi6TVk/unNZNeyZ+Ggj7e0t9bIS9jNN5iiE06D
XyuvrBQaU9q/eU+Qk1nXaf/Mds/SU/eMHNMt0apRedpeGzMtH1RKQC2C6Uk9eTQHPRxfs7gCTHG3
cwCXqX3yrnWop1Yx/sOEVgbsMB3mqGQLFXNsLf/zQaevn80JUOwh4K90btf58FfG6rHVQ9qHzg15
2q0NYDxQH4eGjlDNZ9Nsj5ICKdvS/30XGsGYBse8+/Pf0ERvtgpMotWVDu+b8hoo/vRnJdJI587C
tZdNJrkkO7rG7AU6DeqJRi0dm1uLRXAdX8pwfeBTARAz5MpJlsinKZxQBGoOpR/GDDJ+2Y2JvOpT
H7ig9PdpJoMRw8eBw2ZJCJUlwUVGZ3PIVIHZG0sNGAHnDSGXkdHAmQ62IDQRpUEdV0FuzYIKTIdt
BIwYBn6C0mDh8iASszBpehy+3qEEPhzDDiTzEmUwUQprQ4p9+m/fiQF9j0/jOJ3iwDdAsKJRO0yo
lNzrgsBAFBv2HIDwx+iOpcGftQCGBEhA9uaOPM4gz8nXANyKm0HVz7zP5uk7OjCrXoCGlMBs+UMY
H7WNzKsYffSCXqAvdRLTktFhsRH4Wu7HbYQ/uXHBx32TBZPPCXIvHSK+Zn9uFkESIUKA+vSM0JMV
2SnkOwNO5NpOh0+cpgCjMYKPyujS/6AzJpYSCt/B38cCiBfZ/pedvOmVtI+XPveMM6aaiwsJ7rzQ
bHL/CnsepQ28ZoM8orePlJEou4lG/9cRmC98IigRMvdI3QaVCx6tOF0L+lFGPfjuYAjYG8UIfwGr
V/6uFvgxFkHTtBD22NJDgndhbxvQDyXgimTyj2HnDSgaWaZ7HqZDAH1HFM/MM1Kb/WckAhvPCLVO
8cSd046WKSbudFo0WjJpYSLgCLBymlsN+AbSvCwNFIIH1L+kLMt5PaLrFlr10eGMWaYRfs7UGaK2
X/C7OmoT4JZ0c7oWa1MT5KxMYIBds/nRjI6dDiFxTNBmZkGNOc1CMYyp56LHL7jn55Js6ldY3YT5
U9zslyfLyo4l9JSOfzYptcXkwcJRgoc9IV7LvEMF2YyoaM/MKRa1lsUAm8YwHyHTgvi+r7hg/3ST
PsBIpUoaVvEbuwchLnDGk0trcG9vcrpgDfQMO/EdMMfd2EWA4htzVbGux2bLiLRRy406SWb+RieX
8Wkv0uzDHaS8+IXQGHwaSmkaOlL9RD/IGSSinAIpea//LuAyYNYxg9O1UwGIawP0Y2MiC1BLo0BK
O6eVG89xxQQgEOtGjI+iDwsdIwV1k4ih4FJCh7wXsaBqTGIWbIT+pcVRdJiyt5d1ADYglpWA5gGS
mMgzYAKUsIhKanhKEA+yuqBSGWpRz+9H6eG9s2QnvGDdbhhYLpeWd7yB0OqGpMz7PaqlzusoZCsE
XoYviCGJRuVvXaednRM3N/RQ6ZqrR86r2KmxOVr7JEREftIN5+W8oma0sW0gCoyluyA0SyB/A/RF
R6kDEHE9+FhnfNhBANO4JG2qZygovZgat+Cs46bAWFN+CqGKy4Ejk3quATn2h9UCb7DVNBAsaAP7
REC2HJaTS8di5Pvc5m8nmwklXvVJtUBgUtSft+0zh94hOxSI70nvBIFqctYzDV5CJJev5WwZBvz1
opn7mvjvGIxImhS4HGCMwZmctMyps7Qs77UdWSEYhAeqk2jDtvFmY2wBNgWRdyW84EqJxrfN0RfB
R6DajjmqczqrDB1scK+zgl7CGw9O3qnoj6MUQYjI+opY3DG5rmdNSD3CP5Y8h0rG9f+co2hXQQm4
rppz/IPVOSoIaJJnzGygJvWM9iGfrC9DlFjA2dH9IngiUQc8XMoZurBkLoRixpWSV8oxJI/JCx+n
g2x0H6iq0YFaOiWj1U0yWrSK6WMCs5K+xccExZGgozsl0JgDLgelO01zDE+9UTZhAAYggMYGTSlG
OTJ1uYyykRMDj1iAgwcZIPBdQgkL947+mgxBprRrAy49YAZoIGRXZC6U7Wig0J4g9yO1f3PFphkX
kxf23Raz16G1JR9vcxKke+aXIKWpxkH4pbEkuvPEwi+gYxAgLWYHlDMccsyhuMDMTuXUg6xkngds
TGVbogXFPJMMDbUKZmM4ayle+3C3tom8ZY0flhl3uEyYYcMugUzDCeIqC22B3MVpdOEYfBxOo4pG
f8IWr2Il3IrN1WdO/B8KO4eR8qhDRKVLiRZ+gOXZ7nci4F9hMgIdQH1OIQXAnus1buJu9GHm3GBy
sg5+hCS3tcwxp0VRNUjhPX6X9ONHnzBzmIwr/gjYJKdMjVgG0zSi7MnZ77sjRmkqiRm8nRpizZRS
m9n4QeX2408rRz/ayELf2n4OorTR/LL6acFBanEaWAVRVHDtsUkJG1Tf/oDpCd1JZyt3pmHC1kdu
QjyRMnb4A1VEMepxMEFyh7l9oGfvDqOXJcX4qvJ7Xn+F1KD7gUwc5d6XGnB8St5hNuutusPD0HA7
rsF1HI+N6Gdqbm0xQamc4dNWdzUHgNkDwnvuA6LrlPzrOs98WgvOY6fEv35hZf4tAgwb3Tc6xE2j
4dZOx10xYAaaBxmgepvkT0OBEl58KBPIgvmINKDU/SbQM++qrZT4iC6UqVod5GeQq+BNa/Z5oe4Z
T1yBYcjAEPlQXwVwTOrfIQNCPqC6Q/cSXQRJd89bgv4iO3RX6rBn9ab8NNI2VHFUg88txwF8vLhh
37fQPKIyfKDCtiBfnilxCQIAHGWiM54FYYTQTcfOaVEez0clPi+aExUdhRo2zgQ4sTHkycICqSHw
Ul3zt/j+LMI7GoVv+5w5NEdm34dHS61GU/ZkwBhZDyGCeR1Q9jfxabhPSLpkqtLlo7Cip625YCnb
NDjMT1Tw6HMVlB9NHbIJZAWGxfI7egfRbVr2U4h9GJPe+w+knSBoUUq531E9PEU0zJ3GoRfROuGU
1Mz7Uc9Roqydv0c5TTW3FdzomLRGoJ6XvUEPMKlyvJJ0m0+MVtpGKzNfQzH4y937rPZuAxWKGyjZ
YtChoB1ljniAaKsrZaykz/BRSYm6EDaUFQjTOON5t5lVItIQZs8/4xeZqyBNABT7DUjc/VhagE8B
REOrcXxF6CT4X+RENBORFLSjUETiQ0xcO8GLVSg/QIHfr6Pv8W3DF7ELFhATG1U3zn2kIxH7jwtr
h/aADQMT18do1d+UJoAHAPMwmzzFXPED82g1+8YnEwUF3j5qtq7G+kOOJz75TT5UaiUKEuSgDKAx
N4JmMpUDvLaJrGeH0Mcl7SClIZonotlg031AxKkGGXwimxigrjwuFh80E9PkNKkW2iqFwN/rVyGO
rAyddWT7LtAP4ucInCkIDdpF5agdoZ7nFH7TKpzm9Oyddkgu872Vx3+G3UGupEs9PzQC4Bzrfmps
UPi4G9+Ao4MlfgIjKyZZxIzcUUSXh1bLhRZMyqhLhJfoU826rOXmIPeGw1YgOifwLzc/cO8qRbMe
a7FqPGAdVtYpKsEWVXbm67E+Q/8gYy7Bu0XQwrt739HpBS6ta7WxSun5KgOkfaftScdSZD1XtE/P
qZl7Tf8ZaHFBn2/ERCvz6cmlFqvvNP3atD9PZrHq8taBoAe19/K62MjovqjABDNc62wVHufgbD9n
KRncEPch/+wWaAlK/h1qTINPG21w2bSDNfH3EzQwFcNWD+cc3ToN8jhjLsCipZQws1Xqtcwq+gKG
7jdGqy789qGIoIgv8JnFwQd43jY3MJ9loNTpS8TpTBtCO7LqhVgft9C1aSHF9cPb142kF8kJI1ot
Itp5ovNiaRA9Wa9oU6AhM2gkTzuD9QpO4WaJDXEVpePWPyWNxigdy6BYMNy4IGfYA8/6K5aSHn/N
vGPsugMkOhIaqlzI/jkzq6ed95X5s4+CGfj0Q2qXYqJcW6Ib0qVFeTXaOyX4pNaqxbJGL/3mZABw
2Z4WUp2kiWdRAxWmFHDWLXCyJ0oduC7oUcs/gxx0Www0EK1bm6XzXJUOCf6a2Tx9agjeyl7bNwBZ
gOO+uqCKbljuHNTMaYeQusOLUwIYgpnAcd1mrMlxCpkHpiKilmBqwtzqzbq0YXujcKl7o9samsHE
Xixy+0ObEgMyUtF7h03YAl0CnVB/BOvVd6t4NILYwxDPRTEF1CBqBGw5MDIwNJhhEQvcBt1pjn/v
dLZYazzUg2knozlTSzrxF3VxBaVadQXoxLsd6NzpfX18OAwj7DlogSNjRA6Dnh7MLmBvAEUtOTjF
R47Gyjs6XLd5+EcQ/Y7lcPsFevwiYXm5kE7QFucUNTCxclcYmhConYoX0R6svcrJ/Dsr63hpGyLQ
0hCakEYY3RS4RAH2D562Hl+iX8AhOhIN3NoRAaM+N+9jXfvQedpOC9Ej+QUiG2IBpCB2EXFGiHRN
6CLZ6tk1LtPGqOnImd4eqJMCGrCclD22JEo6toiOyZ/MuHBHZH4PkTFEWMuVf4nrbgoiB53kvw4o
bV146ajv0WXKEPS6IZFNpkG/FHdFX+iTfMWSzqlAWTEBJBeEWU/FIymnJG/SJUSI8GxpyFzJkJ/H
Fj0xsUMlm4PkOQPmtF5Jro3MD3Is3FH0htbez5U9hKB4AI8B7jfFDkgv3pVQjx/Ll3Ofi/AN+6AV
wGryN9QblkD+z0E7vCJGcfUYJNioau41vgFej6W5F1+IUIy7baKZX+9EyUmeRgSxUmgy37+n/yKj
D+38hiBOBxqGnDGnqT464wygLtfGab/5zR7OG9evjln5YhtQ9u/jBrJJXednl9CEuh7IAqJU6d6g
hQCZ57B0gfbjmKbTQ4eJadPEskCb4WKFUTdSL3iLQaFKg6bXDoum9R6pURkothpVw5eferwk+xPp
SEY33C+/KnSlCySaa0Sw+C4M0rTgNy/737m8Ivl6i+9SWBaq0wg+ftu6iZpMUGPV3rTqSL4j75NH
TNswnsR5rfIDiHh8UdaUfIjv22PYIshg6OF8fPm8Aufl45esOMCU0NvhLMH0wkrBBeO/5TzFSa5m
VCEe8Sckc++kAriX97tghFaNaYVl2d8XHB2KhZidCjG3Z1aQIJ7QLJmWI78hAf2xBT7YFw+xD25p
3FmCdjtUodhc7d62JF3sOo/hVZztKjRRAlEVay5fFjy6p+GSzaJ1ZU5GHhSFcDSZTB7O07Tts3w/
b5jI2zUiFzpaw2ZlMqfBzifKMFKgQpLhkZQ4OanguECismKBAyqiMIduiMaeiE7h2ysC0fiIMjZG
FBd2ZYAaG9oAdCIHqEYDUplI/5icI9T62IeRxa2nGQJBXQj1DVsBF80XniHwt1i24Qko9xujcUaN
M0lkZY8Kk7oLkp8RkkXmhlhCaiZ/IAIpipCBpSknvV3nBsFW8S50ESrUKMRO5JEghMUoYkS5BKOa
SueOCiPCsQux6VJCvo/y6T6oYspyjFoRDUfSjk8gjUcHG6I1W1kMkX9UWig3uGLjypgVW7Jbwtjf
vYzkSrS8F+MURoQi7tDlUklxvHal+6ajAiQdNORFfEHbI/Y9fxzF7v0afRAdeEI/yZh4IfBNV5dv
g9sggB/5mIKEQ45P9EHR1PvXl5YwzJ1hAPnvBQlzXLpnD5J6qdM5ealx5INbAbqEqMOPm4DB7Bt+
oEg+8IseJmqSBYMmKOh8641cSGTvhKEokVESvzdHNtl7c9WLdlx50oJ3UFhvMyMhLG1JRl8Wpw9Z
NUkWS4iH4ERCCgEzBjKy3/iH0lV7Su1O0nQhfjxQ1RG1PeFkrXrQMpvOevDG4FAeR46wBQGdaqrt
SCLRE5022uvGDHVqAtgZIqHwESX8swdRZWMKuizncKjI22s0xV6WnDONGep+5MlMM2COVg6mddau
y+vmtCLrIYf90/9j6rYAiMaLwbHK+vgNaJ9kVvDZqG9t2SfnUMwenxC9JGa+SFS+/NAOtv8/4cQf
d13kD8XNnuOCBokQSGQfAJ/jVN0tUHsdj+mDAHCX8hoysBSyMjxN6FLQu5ZRsrTyZadJUSagLXSq
CcQQsGqLjAg1IQNg8ORYG55QAEvEx5/uM5bqoQG/X8wJha0HPRG61cUC0yVaRX0mcfbLZwoKpEoh
giHqwvnJx9+1BQVjwCODSW8qHLhyFoiuWgtRxB+5bwtxMblpcnoKgE++Q64VX2UdwIA12hPGU/rk
Qx8Wcyeo42sx/+jTJ8ZEujHJ+NvXESdd6d5Ku57GAjME2tMsP972zab91qab3QMhjiSxeRYlSfpK
Pw9UC+cpi5XrIb9ESrHHsdQKUvIJ7tlwOPw4Q/k0t1CSThEAWblrhHYCKeEqC/EyEvYRIm01r1+h
hmvuOhxikmqKmN/DXw9kGTIioLs63dKhx1AW4yHBOhnKThrdzQDPl0BEo5qBCkwYdvxIPqcNvnQ3
BNuKyjUm2+hMHfHzEuy6vFPpAQmqhdkh+1IQzywXRCqxXALLeJ5ghkRBToPo50JhXQqqQq61itap
rC82StRIFFq3dBT4/ItZvey2n5vDprWI1JoNQjY/U06gnez+xj3KNB4hoDAMqEkRiynZSRUr9suF
kY1U/HU22BzcT7mXH6u9fB+l1Bie+00nQxYS7Xt2UXe3+jhR1Jt8ljeya3Lwv2zhad/nsjuRKEcG
UV4l1bzPGhgshrwgQoW5Q29ZshXAUoQDeeG0VSR+rCPK9mm6UNmEIpUr0UXEfkRWRhT15N/S2uvR
Lry5fJ59Qb3ASfPv8KGc5MCQ8ELfRHZwG7CTCIDgR7p4enKOdPrpguTub7XIQ+uo8jbs7kqkapDA
IdTheMgvsVHM/u5N2wZ1tFH5PQPbzTwN2psg1VvoU8i0SfBbQhHEPFjsBtosWuImRwr6DRwXoiDQ
6As3Sx+DAhFQOz8kyJ+CY0UkfJlOkQOy5mUmLY9M34A2s1gvt/6mMILVvg5rkE/faB2cGBWKoGo+
relK/azuscQQvuc29FnnhO+0jPD4I7k+bcaFX+u1UeGJIdeEhiRjkvNQLIX/f2CRVvk5Yo0sv/II
iTuAyzmAc6pyZlRp10ZQZp4BRjoCaZYZxJJRipdTOF0c1ZuAzbhYes5fOz8XC+BzUAxyc9IizYFK
Lr7n5r9A83BM6j4qfDsnliOGUaJoGvBn69jv85mcDBDy9P1AVrc4o09Bjge/GnYCN2QoQihnE8ku
mxTI2hPLTM+jGwuoARgKU2CEApDDEJWL3hjiYw1nVoziO2DZ9Uic4Pkx74zP6kf0AOCXkjXFxeLL
sGfxaNkWj9HsK38yG3QuDVEg+A33paUQtaTlavHkHwNRHhVl3R9QO20K3gPbrAbaLwwkfcpXTydx
AdMrIf1LX42sxc+3oH6RK/Fo88eNMZSz8CHy4ZRR/LPRP0ilBPRGtHY74o9OsnQLRGoZZMJCcpO7
k0/k6PirKwIhTumkSYNTAgTBkNAncryg4PZoEtGYZ4RNRkTHwu0NCSSgR0h5+I5X7FM2cPBAqKOh
jBIVEJQp5gMywjgZNOrPZD5Myen+5uBA+KlZZ4EHBNnRFxg6yY+J2YTp43XqDtALujOUAKiuSvrE
dsEqhKEpC4uZJWBITiIIZ7R9a1uGmP1e0J43lhgFIgPSEXQmi918vpCayBz8p2C50NRDQs+YM6Gb
BKa9WHtPY/FxbF2aS7cosh/+qpp2uA2oSdhFSnVCl40DayTiTPoAzZ95vDT7WW5ka77wmdaTPHis
eh7YYmeNtdcfunixDr8fOycoTV4dFzdCaNUnax7GVPTS2rFv8M6cEjgI7+HJoFeTLrkCP4bFsUzo
JnO75ZylGxaoa+NNtXK3f5szaDvnGpyT2yA/ZJN6e5mUeNMemoty9sKfhs0MLowClDZNy5whUBm0
F5eJV4dXSdVpC0IpAzRLE9IRmQ/hRhFO5rImqf+RajmJtl0sZQQUfUqFBpM19mwGuvVNLX1s7WC6
0hKbNIPfEhButsGjYYe9A5ArJ6fruSt37QQOqujLFceUNmPup8P1SNm9qAGZ1L3mOBvhFNPegARu
z39keMcHGLspMANtCSK9WRJvU6vT53zBb4amPl3r43qpZkZ7mXFVGCPTBpqnaDwCgtPFJUbH4oFm
H53e31id/vo/sPcqpNa1NJovcQfx9Sfl8ylgsPiyMsya9G2HYqGx+PkIAUJP8zWgd7RF16OSDbkD
BEsf3FNHrcHlKAKBXfCcIHJc3ddW+lC6X1COGm/ITI+Qbgzb9QYpDFLEHUuwE28VkbZi+10pq84w
27bH9Ym2TapaFFQZyUZt4CYh5IwaGSiLGS2ohglQLzQzr0TaEnhAw8HwAK7mLfw6Teav4MyBNkdr
8khE15h9cVmWWfjA3JgAE9MTKcM7x9oJvaJpewjY8RTDznmGL8ys8Jk/tBaQfTi4krRhfhfqqsQX
72O0EfyDODCszpa6R3vVw7FoiT9M0zk9sfxDQclG2ueheCrxLcf+pf/JbXhs2MJpTH2Q8fu66vjW
Mjsf8wL0nIIRuZPVCzjS1wZo3EsguzAKfy9P83JXBUVttl0sK3iz+LBVbMcSlFtln+aIPYCVmXQK
C35Og0oTp2ix3BCbjgLvrX51bPY7w5a/PrBYeQJlCt0nggPIMxTHNzwUYIcUHkf8PxB8iRSEgGCM
X2CfvIdFQKSKT9EXofRqDErmNkfPszMAHTjPUxurDyAdG8DeJU0mADXRmkEgJFA0HODxuV9kV9fj
B7WTGANhMoz+Z+7/2LWTbKNFykC5ml/IZ6LlxeRz7etjTEtoSHfPlJDdfa5bXZwFoc/RcyxcultX
iGdj7hL3pue3kGqkf3RxS9iLuAvurlPuL3D3US20xMYgo0zomd2W20GblpE5LU1xP0ZHxwfc+oQB
Aww7Tl8BvkpjBpsfGcR+F+OPhh4WYDsQK4x6AS4Ntt+urVj1gT19GCNDfQ2HvUlbMfVlgogp9JVJ
iNip2R5zUbEuwyjmMpn0tqmxDtGvCnFxc28MzCHS9ExirxIpEVNrYOwZaIY3fgSjLjMmPFl3nwDF
zegENndTbcoIKf/PDK+2sLeitGcSY19DXNP6ZcRyz0hIUGwllQUJkptnytOSwAhNDe2tlqU7F5KV
S9AaA7vaqRi9Plew2RgI6pMzMYGDa1htvouT/cQg7YXWU23rTtEF/nWZ89V2kGOXch9expCvmeRf
LEY5nXANi4LHUyYtHzbaB1Q9KphEFNoKuShB8L88xr7qcx6erQ+IoZhLyQi9E2rLbNNFAQVLNRbS
Uzeq1Hwd9Z3uMImocSBnq5HPAZ5DSxskZ9tMsS1UQqRH4i7bjUUhYpW0XVHr5jSL2pvHiEnwegiC
AmBZ178umJrNmNn3O/s2Pkp0fTjnU0NX2HRGRbHi8aqb4ypQprArfx+DVOMsPZ9rsC5srO6T0kUO
1uUkOjN03PfM65K49lxm/Z8uEYg4VKOWjWzrjoDFzvty2CWNSc4Y4xWeZwWNYPotvMaOSVKiTS/b
NbUhBBpuw+CrG68ejVXhcvQOFXC43W+awYP8GW8aFLyLpYpQUGqvObx5/rbzdFu4W7ws/eM9zg7n
VbX9rQiZP2X8LiyUg3OSpmMLggqBsQfqnvfTcD5AL5+udrI7KOyR5dN1xZE6h5GGNAWwXzLtwy/u
zLuEUYZKTMaXdwCoOWAR84kM+/5+eGHsYrTZB4c6+By5U1rbXOOtgmfMBsXjDm1pFGlwSwRgmJtY
Q55TiyxVRcFpc/ky8rQxVJkx/VeIbwXgJyCd3E5YW+9JnQCWr5iJz0vWVzVX6XU7pxAuAfqQHfYK
lNVt74SQ+a+ynvz/9JqbLoku5QjZKgJsaNNwlALqxCyViSAB6AZ7d1TeTJDNn817X4IJZp4Jz3XP
lx6ErCpERFe0+zjfSmIZ2ByU9tAN6lhdGEdwUjjNfEzQMYuoRtcVnhALQK6i3i7WYSN9+12LvCL1
7O4V/CY/BU/kal6juMJzj95+91jM7xQBnzHCyH/+PMD+OKgBgREmyjYsNoQdSAKYl2jofYAZAqYC
d5E6AnQl4jQYErDC0PKFZgKz1+gwUFrA1s6R1jYVjAP3PXpOB3VWoYg4VQdtRo9HEGf4KTABpZUy
rxEdo5iunE5qc8tZafXPbBamBmX74jeKESIraPJ1UdXOjhS/uKcOehSTqKT3tUkVXGhdEq66cCVP
mx4CRuyP1EXtlzVqn8afDaCMDzjLEfKG3ylSSxcRbT08EWpMPnENUiyfvgqI4q2XKSzcjThpsPmv
g0cACK83b7XxcnrDn2Pb3k11BaK5fUaKE8ak/aEdtraanMb7D52J8XeR2UiMx2xy/OwsnjrdNeP3
HivGCtQwna8H1J8WpMmTp87fkWpqC7LzAGHTyd0676/QgJ6MOveIuqWWAOWqglzjbzrpeIoBRwnK
07zwACnXHLu85KDHZmfIbGJApiMPefLu0XeHz/FQwUEbEsy2i5wbHH7Vzoctr4YhgkuK10JDq2FW
hyy87kHhaUDUBx3eOAM3LkZMuoNv4vweIbAJnic+MUb6eETQETcADJ6X2veg128j53vaQFO6IheN
D/IEhLUDxw1Yn6GBCMFpeNvgr+ZrR5kOEYqIGDGa+5LfMX3xzqgpbnsWY351whdGL8HUgB6HG6TS
9kJyCt9Goxw+9x/ql7/IoPEQ/R9JSgEUEcWC2u2sbts2HEpc2WfkPnRU2xUaxhS/ZN6AYzm5Tg+3
RsEpg5ViEV26brpvIz7NLpADWIXg93LJCbsUGQyq4URYb4bNfBlpNoJo5fH3gvwZ/TImcSUcPc67
1oC4+aqtixrre4CaZp5cuFWVB74Cu0g1vLLUEprvt8XTeUYazFA9qoI3tppYHgcceGN9ctk0R8/l
Y/4N1ZVu38OC9I+EicSgN3pH3C84YiHlRP807rkpfT40BvwTArW7F4b3La8Mr+F62sSiytDB73vP
LUiHAZEVAYMdCFCrNS4QNxw+8YrFXMHD5df7zNWjDkD0ScFe9OlQ0Ab/YT8gSnCN/hOVT84qAhsK
RCFcFLIpeD0KTTWkmq0sbo1L774gx2mFmlfHWfhJzgjuNrlbYXf1Fa3iLgeBcV41llKd5aRSwH81
L4NclINxn3FsrlfQgH6IKVifoZ7cN/UynT+gINvqXrcRoSGxuhzO3UCg7YgbLZowpzBW3E4zuJxG
RlsgoxYzMqb8t1Fn8UZWE4OdD0+8pbUZZwlnKQA5DCkxVWLcuI6qFZZX5fY007EiYHDonnYypaqi
m68nXy5VVDGdQb4PTMvaKqkiuiYcA16rMBQ075FQ1CaX5M1RTwYtVkMpxuRWl9KWlqZBYNFBjK8d
Ll6uoPa8JksCDQTUPgJaysJq0auhXq0r4/k2T5QSaEL3vFaz/2qh6grw+uop3/DNhOUbks+0oFGB
4ylHNarLU3JcuvHW/Wmjvf6R6tVDIkPS6HX8RstJEFioizz3+VCIWgYnT5twRnL0toDGImAN2LNp
XkGBIVwl6pbJD0kDHeTXC8M/ggtVZcASFTh3MhgfYLnDd8cODah/FqMbnInOyqDgNryn9714syZs
dOWS/Anok6mprgSH37A1CTsWSNgXmWUYdl10Dd5Wct9z0BOIGACizocYlEdIEhRhxrZE1mII9ZXX
TJ92+Z6qs0F7zk0GG6HRKyJFDl5VhFh68UNDWMd0fneac6h3kxskQU5QJJmWSIcdad+Ey47msdcT
58IKMLIxRwkd12Y8IKCCwYxRReE2bO9QTLa3MYDJAVER4WejGmNt5W07IMdfdKALMwGjnJx9QKJo
TXzG4E2Av2LADDcM0yXB4Qt5FU4CF0Kn3GegI/y57ZX3qrb8zw10WHODWgLZqaljUHG3ewBIFDNv
84o5zfBV90mxzj4pW0j9qXA81OYSKihaBGFvNkf54emjlsUBG4It01lXoM+WMWjL8AVHiVRlTmD5
DYTMDy4VyQnAxSTu89cGjasiGHS24CLhM4SI69AKEImt+th2Qdghe0XP8EySNbxttCVrUwiU3Abr
1gfVjK7nDWEBUCd/vhWESoRSBuQGPQxZDBYe3Nwvva0z8A/6WHfOBV4IPwXHfa5xTC/vSBLISuNZ
ZOIAdUQXyF/3mHB7GPVBE2a3ykXKvCRGNlTSNAIgHKM5Tw0qH2uMai4w6qevzr+659BFYazt3DYx
z4X5A8Bnr5cgqTHXorOJOSgLoOXXLuIs5Y6V8hLhKXDuA9FaYHowpReg9qwahX36S11mWPoCiw2h
4hC5HjS7UPNGQW4lA6TW1RJHvt19QUyCwin+TvB0ZtJWazUsPG5axnpOLpcVYdvWOnYKbqvtMomi
gjKv9FrYaOzVbxE/c/hV+uYnPu2IGBDokWvffDpoLBQbIPQinr0MtcptasIs1SYqtL16UDYB2uRx
d42UxzUdQ50rHUXzXnZWmO0aqWhMzrtxilwlOZjGPOCubxCS/VjFsU0/C7WHzp5Z7ri7Rt7xDEZ3
zurhdqjz6/4d6bsEp3boFlaDsHz/k4940K+kTIeE8QpG2JPzI0hwweyl6PK3mJgysDRD5PQSOtug
r1rb6TZxJPqsOyGtnw5/v0e0iV4ScrhJlsIeQqFjbl2aQhwhiyEcwNAyQao68KTjpUj8UJUiLvaH
h8Xfi1tGh7g2Q2cLlBU0tIDp2QtZz1ySGrObuijsbvFid6GDoGz/AxpPTgf1GkjnjdVEYChqA07X
jxeUJKQE29JPJB6mBMfl5+LRh34DqXPicil7I0axS1itHDHJtOOBemYwokpPlQ29vVwDXuV6xtEt
IFkHjOtvUcym9UzBDgxiacsW8LU4wSVfmA7pnrTji94hZNpTOGhfjC3ZYDOmQ99P0BdayvZCJY2k
LUTnojjg9kaP84zUnJiv3cHnP/3kSy5oDhiWCjlPnGumW955YbJ2ZeWwzHQi2XsyEL3itEJL+NZP
qJoS3SDIFhtc6hWrNUXjw7KWLIa1vZ9zSaihsNhGX6aByJmZi2AhYfS7E4kgYEikONIFpWFWwKS7
rsC6ctAykShXmWY2qS8UYXNzyHCugayGv4ZtkEVMU3TuAI9NjHnvKPOF/QgseCODrvOU1wY2mM5J
0+4GmvGoeAuPuYb+A2jn81R2wvdP3hidMw4byJwOdiqjtR0qPrCl7ggWO4ptAhTg2qSI00mLJGM/
yfHIVqMB3QcmqjrMtOW4W1fR5RKs893nDc5Aff953i/oynujsB6Howy5ypjJAr1/oWLE5IRkfCGF
FSLeE+ROGUMc9/vcCgmOA1A4olgTdyb8/jdOhSxEES+uBOhrOQmJNqtpWe6ovZdo9VkxYiWn0oyx
Y6f4qx52a3p3OlvkGN4AeRDVomvkfwg1z+92DRV//yZnhoyJRldx+OOd4zAIvZoA3glrltAj0UgB
COe4KEyug+Jr4mCgQ93g7Nfs7AC5G+BuOeZI0zv29Rq9O3BuPus+9B3uCTWeLjRZojCcLlawT2oc
4utJeQ+5iD0yKPpQe3iOISzpOacwFJixIOz7WxojrMHZtDDLQdmjU0IwJOv7SM7U6WvVMH3tSdXG
vRVOogvYjr+gsW1ebdjiiixSjYCvLKaXmXtoTnbKCLCUvybsGR8qE6BABFpgokpy3nboo3UY0F23
t6XKIBUJX+uiu6XMj/VgkzUd/rKKFpC0HaQPIAMjDyBr2lLR0fJBkuAVK3wWUm+E/vfIiBTu+27u
kR9CPgAfa8TBCw5c2qkZ0u3c+sfxhnWXKFAkFNZflTLL4YLT1gHMgGD4gsx1lZwxeQf1nRK70h0F
7HdPgqc5lLAZY8V68btEX05zNkZeWQm9M2IWQM0OVbPajGMVA6AHDjY01+kYKDYaAv4SWXQCsqhy
u9Mc/zUg6JeQjlmyHkmgi2v0NkCEMArES5Ol85lNOahSyIFGSvPRbIwP58pcZ+6tiUMERxd0BGEj
AGgGVfLzblhbXTjmcqfRYQ75nV73Cm6RzXnC4Q8LW5jUJ693zDxg9XThkMxqmyKCIBYn7HvwKzqw
HJvSeStzoMIELc+Mk5M0d9DIecxoMAJAmNxQAWBIKc5sDrk+hdwjuHkd3EFlHv3D9pYc8pLkA9Fa
HL9ZIbQ1bL7eL4d0PWiXUBIl3QDSBGRrXhp3z1iG4UjgWuG+NZQMlU2KUo6PzE9334B1MXAQpQTr
MNYrQIdrUKCId/j0bRjAVqPKHSCkqS9kHErlXKHDQEI9xF4O0Uq4IZie2flUpiTbcrJdWqEnuCjx
b0IiKuunwzxadqFKfWuHMvDn5CfXEkFHJvMbCZCSHE7R6sgj3Lv4gnwPN7mM+Nvd/7Rccg9xcnjM
scs4NiZ/UnXk/UfV/TnZ5kl73OE3OipUdBBnANyhMtqW+QCHzRWFe3FSDWPPYmQYQgxzwC8UXHlU
gxzHYoCJrpqHrh3CI/LPtek5oYQoEjH+4JgSxZN1zxyQtnJX/2PpzJYVRbYw/EREKKDALcks4jze
ENsRVHAARXz682X1iY6u3l1V262QZK61/oktYEhNzyRZ0kNQm2ALN8Th08MOke8aVK7jKUK6mFBd
SYPJ7QiTs/k0nBriyC3vI3I4HsP5fIjNo+SGwodg1kepxCHN7aXQPYNIMhuRzJ49Klt8Lch4efCA
rWHEgNH3R9AnQHiMybdwNT9bapSYIVqDUJ91/TKoC4B9imnk0QTZGlMoWmyI+JnqgN7ohqTWW0KM
Hxk7kz1ZvWDh5G3aR3Nu4dtObh306Oxk/RUNTABegYEey3IL/b+cSbMLOSHfaYPXTBIlHjOZlcrJ
TCXDwK+k/MfokJ3qZ9IB3yW1SqhHhleM8xkCSp6lp9u+H1IdolUDjudVH1417O7Qx97Q0mPLt5Id
aTXJ4PQeGI7SQ0K1ELiAOQOWq0wdkN5nzmmwhMdio+w5T+zLbsp1h5Q18LxcHKV3wY9l6NGxsHIH
ON141EFT2yVej8BLmXpz9enMXjvIC4N8a8CBerr68bUh04ChOjM1mi22pTOTSYBNFqLT+SsQRbYL
iSvni9tF6B0PKkTHLXQHfcdeZ0ZJ1+bhaJHBSLIBmjz5hEnr5NfNq18s/a2HDr5YfwSc34sJL8Ng
L2Tqg8tKYPnfwvlB420raD04Ycd5IWKtZz8Kv1JobUQHCZZLLqFkpltFAFn9MJWSeldC1WSteh/G
4ZyAB7BkQItH+x/fevP3BHqtk+QBTfgPylQ9Uem3BaZLoh1UsN62rT17RaIYM0t1NCzreTjRJ5C+
13rpN8lamXSIe4fady9FeMw/k0sZ5KKfBtBiINjCHab4sQ22iqxHzdUMu8E0Z0QJZ37/FU8YrZyR
8z+lE+hwTy0szVzVDH5uqkSvv/MY8cTzzVXQIBkvN23chBZ6EehqTx5DoaC987XhtYqKxyS28FJg
xCDSec1PxhitsykHlbcidAn0yGHiA2T3SUVHH0upAFE9DYMMipFZA+vgPTg8PnNTLJ+uOXzxMfXt
RVwkuUCedXg9/zUTKwBiwzCzOp1JyqDIkp6qOxqRO9mdr5DMcDonRDzQ1GSFdy5kXq8Mpp/SODJp
lpYUa26u3RszvupB5d5xfRca/LZV/CeiLhYPDDkEPIvGvgyrQZ0GVzirB8BSZX4fkDZ06weKyZjn
w6l6Z0b4xu/3SVf4gd/Sly2Q6VsYLIwgVP7jfKYbvaGinl9SDg+01jB9g3cnoFVRURxR5tZou/4B
GxhRVEBLTNW+KMPEHRUhgj2cmGunvOwQvtzcW+0/QeLupx+D0JzeXRaWtKA7Iq5Dv+fey5Fyc/d4
FtB8nJfmB9Gwqnu9kYESW42UfJHVUfv+y0Jcs3L65PSJcQvb3MP+oHzdIBGBiwSZDa9+Pfj6PxLD
rx5e+8L0NFi5d5mdERTLJ+NDaXT8dS6126F/bv50NdKAAmGEG46KeKz0ay2WOYHcaEApM7Sekzyd
4daUgHkxijnXO46f809ccTkiRxF2EyaL121v/4J6hRCMSEgdsoGciNMUliG0sMbi9p8JpxPKrIFg
YRWq96rWndTt8JMq4kYgGV1WtxqjwqLadar4QoxJcepW0bnaPU96C6vlrrpK1QWyCHIwaPiq54+n
PC2nZmu5lTQkUA9q3CLvc4Nn23zm4npfsuZUck8RT13r2r9oN6/TmXQtLABYKpQs3RcDmRQd+jcp
02199e552GOi1p3JP72042/9cAv86u8YfKnPj2O+EONl44pzwUj3/UXVxez8vHi9w16672WG+1Xo
PdREb+Luef8zvqSWMTEukIrlUNUqGHIK/HoQmdzv9cMuARWflrGF2qvjXtnxeAUGweqod5veuUO3
bMlE96ms+53Fj6OpgTveyzzE4TSXSuOblT0Z1CDTmIR8mPe/A/7HaKI3hUM2/9SbW7bPHwi68bvV
X4PiObvRY+UPXCu05IN+8sV0QwEbn6bqKPsETQ1w8mWrJJ/k7TVIyezrJSJ286l71pNjvOHN4hhF
AQK+SXsFrNGHdOd8aOOIw2FSLEt6dlaBMB/LeS3GFEw6+4V+LhjqRlWcpEB1wlxvZBQtQcoci1Oa
i3pMUY5PTN/OgIqfCerGZa+ANKYvmBUTkgYgR5VPiU3tpOz7Jz4INIZ1D8cJdmvKO/HEYr0Fc88o
k7fKlCmwLD9hyMAOgKjw9NMWEUsp2xyyNElpirvt9H3m5DhvzNzXOJNV0i/b3Y9yowsrEegn04IH
BXLz9dtPoNCTDvnv6wwsBgvOiBsMutmqQVWfn8Dqo8bPluCsbRcHNzUwrj9Yjp3xVQl1dPxoAIow
zbCLgvulhuqLbeQ7fXTmz3LxK8JXL/q92VtArFJxqZLsNXhB9rIcfv1lq3LAolPubiN7kbfhGkCj
QoX813fPzDhe9sq4nW4NihkS1kAFPK3wSY2wmHqkw7ex+0Xt+pe6hQVvgPu51+jazsZCd57wOy+4
GYvnbfqo/z7XUy4a1DZVcu161/Ivhdah2z+iwcvgdg8aoq9xrQpqOHrfyCTrmAmzZXoGZHDfSugG
rgIzEyNRAArTfAwufSzung4fBIpYymH/RpvXdfV6pAhQLF5g0e35kLOuERULXjoXT3IfAQdWIbBd
evGpZait6Pi6qzuqKml9eCbgHUm7g2Rej5T9VhqyMX/BhrbwMYCqUTEJCxyZitP5TsEiuN8QC7ri
lwp0RMj8H4MK8T8rExNyOogvb5v845WCxK2wUNNNwHFX1vD5mGhs4VBR4/N480cauezPW1T0ELoW
m/gaI6N5eiuza4+fGlWmyNhK+4Gv/KGgqVHeyTSfF6/l44b/xCc7WrOV5smWXiD0v2CFgMdwjiDq
Upc4iM7Q/lJ635wvTGSkCRbjWLrP6QZPg2/Pjm9PserbVK9dZ/UvUNIojpSyY57dKQ7kd543PHPK
QSzfcFSLAFIgCQ6c2AKN2T+vLSk38lcyWnnFO2uoITshTjwE+x05JINxtiyBpST3PHp6UBuD8dfO
j3B290wpnbiDh8V2kyW3TsC3gyMz7NK9mgEpCexByR5qiG7H3UOnjWMblCb0DQb/jGK3FY2xKTar
FgTORBXUgZ6+UrtOypTSEONOSOekgnIjlBDSrc1FeLFE59aN4pU29P0vDJNnDzL/dzA9UqD4GKEd
7wDpJZnk467/E5sEz7R4AxW3eTof0raTMd/FYELDTGftUPRQUaj82kwIiAudgTbrL/DH3S/PGe4S
yAbZTRDy09s82AnZbdQT2DtWmESJMgVklsjjFkqzZLKTnbVG5HKO7tVYAHNJrjdtGKfKYCT9jOkY
AjhPrA3ZX84LdifKLCkQeBAqZKvMzG11zlnF88IA4y7qVZelZXpSuHxWbEqux+qLbyViOQFyhhEC
IwYc+mh6x9IW4SJqMvB6QktjS1s3hl/2OWDF1xANwu1ZzML69LxbiVio9RTo49QAKPigkcbXV/i4
j5/Er95f64aton+fp8GFJfIMzdkDgFLHWIK5mzLWjeDR8x79QQ+qDLFmN69Ql/0q6l4C1ikBBL/N
JQ/zyw5KXAVBSBurncER81ts52LXxg+byazjTY36uJfigxtsUspm5nAANsOzEZ+vu0s1YLPNh9Ad
6Kzai69bSx2RPQKOBQDYj6cUPLYYWtBEnWdnbXxOH+wGzniwwdR1LbLcs41qLWn7qFbhoIZ568OF
acm4p7u/0FJVjfv9xRjefIVGxCUUFeJ4BO4PmENwaEi0lkPpnSiuqthccDYI3uALwc2L+eLkA7Tt
QvewpBQCUQDiLft3umGTB01QpjKpnsURZ85WNJqgd7C6YVDf4Xtffe4q7B+ytLhzAH/ZjCTVb8+/
AS6jq7k5HQT9L+6Y+EAm7XOxaNLetWeevTczO7yCJcUl+3pv6BBw0yB/RPxetqYfPkcPeF22RRYP
bSFHHpcbKi7Nn6Ajw9dqfG6TVzfq6shACL70jup4fGHgCUXf7uzlBoYWfF4GfHV6LInMeiM0ftjF
YUEPw7CmLyWbkPNHlyC57tt5FaZ2Ns0SmudTfyTXBphCy2SMxuKsQVCXdsEd8igQgCALYUAzBw2V
ebmgGhhDXMT48xL7q+mnOKtBtr0DIeKZgp21rU2n3s4bQpjNd1bAOSyHp5TYcKFxNZKBA6cmQNCQ
OgBXmxIu9A3bFkakOTnOiJC9vHHMoYIM5ewrM0p7PKllNADDpWke9OLP/MrzT1dtMEOT86EKiOy9
fSflmHrrC/zz18WRlAQGqJDdK9U9ws8TfCs74wCDnY9eGKFjrARXxHQDxMRzkEYOaIjF/9xttQth
UhdBWgiNfVgsZH9P/z6HJ4ypvhjJwFfCJ6I3HRtT0Fuwfmpz2BFyAg71DG28K9PYmK6QDwGGJqfo
IIZMs9uuf+15kIs/OvBLF1ytrEI6Ema9o/fwOsEUiwfkyojkVguYFubDy8yIny8VUJ8djFSW9JEh
3O7i9PSAt5UHxgCnt2zEEf9Zze9nZG2Xt20MGIEeCJgIldvctOL7NiyOnGQ5qnuk08b4PDoMemPt
7Zy7dndYizd77QjS/LHoSl78s/EQ6mC90QqMKRhiMDO5whZot7R2aVSHKoK1sRQX4PSKjcAiuUyp
qJjf7wsaHgQ+XxiL/oX4gQe3SLTzCIIHpfpZgX9m6FyeGzRvu7+6ehU6CE9XIBlnffEA/rR1fdHl
QFJ3vbcUiuMlESaogx/2F42jo5JK9KLtcTTMEgiv7EHggQ1qOj+aZ3uD3IPr61oTvqNQHbP1/q6H
vx4N9iSDNkKPj+e/MNFUQ2XyEGXdSOgwp/nVy5Eeo32FHpX6RLIhv+q4hOQRQNba59ns+xly5ZzP
xcWrqTeG82Sr03IPG652qKPP4Ls+aDvgpMQs3iCarGZl/HoBNaikon5HIJoZdSQVOVY43Fz3dH+6
D9/UguAFaqCYbvkVwXt3dvjjs/Pm2FmRwPWDhH11TB1CyGnCc4KpUjAzg0WfHlrHaMepHpECecx5
3eP+PXo/APTpY9PkJmZXxiasNi5qKdTdhfE+6nM0YGhDjUi7+B8l6PS219+0es3yj6dWAwOqxCXR
LUdVg4rBEF07/Q/tBdg0coUiMCXUXCX1v5wpWMX6zbHO09qB/Na7M48zHzadZYregQnHz7L1hzgr
sb6F5W3A2fpAKvmNv68gNwgh67LjcBYbgXHZ3hF7G6HJQX4fyQyeM+Z1hMyqH2cgn0eW7BOE+sOG
Q7HRU6Dyi9ojJwP7nvovSyODhto408gw7+z7cPlvqoPBrhSjkAlSJMO1OWyFnFdSjYY2Z9pq86S6
8bFU321JDZWBnC4FHotbYmw73f2MMKG0/hn2dOz5q0cZcjQ1m035+Fodv1N/b85INQs3rMAYBZMx
JI/x48bxmMo1NobokLBDoAZdJS6up65px3tjAcYkzLkUwktZHReeXfVi2uFu15Wuq6Nwmi+OwI8f
LJJ9I5lijTOay+IOy8PBf8I15cY58MA+U8RQFzeb8wFN3HpzVenIdCait47POA7pXm8gLWDeD3t1
WTaV24VDbZ/D2H8Ex8/A9rkGELax3ZrWq6/ty2LtvvdjGWL5sN2V9MclrbADO2mMdzmcG0wIFSQx
m26E0LsfvNzxXMVJ7Y0Y9cayJ2rJPEFBtKjWfog4dVhx4NKdkBadUQHtN/8Vv31KkASsvjT6Soy/
05MZHAUqU/pQmXJA9FafQFjG6RKU/seWoDkYbqX2wDG3BfUZUEY6URnDafwemN0//KwkUUQXzJpr
Z9CZdkcDtlgm9gCWFyJG0Ya8icuh2p3yXV0vO0gQEfYK7e7nhbiIKRZZLCA9MJFNf4gp2g4apxS0
8oqAtQ8w5eoa0CQzp2CB0uiLCyAR8h+/wlxE0nHMlpHUUKa96NdAMmXO0K9RT1xmB31qiseeFMMl
i3iZ+VgzTQbnXRUcLCT1d6/IvVmHJ9O7HCfPgTVnwjFpRH6zgc8Hh37i3HQKCPvytCdSU8CEzD7I
lB9oGY/Q2+IMVsc4tHOV1ZYKt+ISYRu95tLuWunr93VgHtpvmGP8PnAVzI3CXpKrIiaTdjchKO4/
y6b1WiN9KcAUHAteqt4IrzLpkgi+T1rCev0C1wgikbAskqjwJss1jBoY8EwQNDtAuwks5be1WCR/
mzcKvNp13Rkb18CaAdcvT0rIBN1JsOCP3Xjv42UAdgmj5B6FU3/s8u2uhei7P3L/gggaGrMSW58y
krzvsJN/kGvIkFxcJrPXtplBVBaTd3DQxqezN7u4M7DY7hg5FKFGuI5wZDei1uzmwwgAWuc/Lgty
oDrGvDFCIcHZh506CS5NNe6pyZMEwqiTh2oxgGKgX4LiBFuMuMh0AMODowPZ8znR8YQUv/NU33az
bQ86v9xZXhIvfrsZwbEe/CO4NZYtYQ+LCLrRlv52R+WH1z4M0HjUaNEIB0VJxANnfprMW5QRa76L
P8N9xOPBUi7zaTcdoTOgSWbJEd86aQXrkPVHJhQVF2fMA+0L/6iEG8nnRnITYBqBrMIy2N8+NswN
SE69x/wCCumZUM+d37p/Hmbt6ntZGE/cre8j7h3REtoHzBDntGoxpQBFAda7R3XwK4PMmOQI+Qgj
o1+Z+j61MduEQs/ZU9nLQGvdqZS5g978Po7P7mVM+w0FLZULzrM3R0e+6FHZUDwiKwBkBgTJgdSk
AAsiWzHLGKHCZfXKzKlOtGd4a8E6r3ERYxY/IdfIJ19TgZYkw6QAWWkfZFpPK80Hry+QkGJaaJM7
nAvYRMx8dIwAXhATjTcGqniXun198nyJJ2dPf3lvwzvhEZDrwvukGUpv2IjCCWE6St0jzvvlHUTo
WJtzc6x/sEyMjJRK3MrIttE/QS9F6E/mRaU75XnDPP+2Vlxm7P+mOignpsygGj9Dct06VFx+09hn
tvx3DQ5RstneHQnyGNPjI3DtDelMDTYAUv1Ozz9lzAKVrLKfJQ1jj34AUEGd9dHSQTMVq4JhMJrg
fyrn6/yviRNaw8bZmOvULsZ/UceenWc8+7MO8b5gHGdB+gTovpvQUk5MoAyerY0UrxfUzE4JyPhc
brJpfnD7XkRdJVrLO3VW71Wb4jUN2ceAIOecXlc3cxvc7iOZuhnMKFJSoZ7t5T1ofbY4PkL82POE
avQuYCUOo8oGFywSnMoj4B3CBIwZ6dbspxclMhG0rDzU0HzQ8M/4icT4OvUk6u9eW5lEBcBF0M4u
+vAMpx4Q0OIxYXY9+Zq46ZR3f1Gyfx2IW75+4B/aIqW6ttOXo2Pb4uJ5cQe1aaHHe0lx+NPv9obo
X5nYEneR7DVOcdteKhTCfbhcbkX7gkHh8XLlRDMmhSpzhBEbYKIhISutP2DGeY3MM04m1C8Ab2fH
V5a+3wOmTmvna0xSaR2d0xbydKDcmUpt43ROR5pTu7PkFDEfvSeGxz4NZIwvK1KpwalcNOy8kHt9
IIbt+gbjBG6M5jR34ONf/JjDKHxRnTsEcMuBBZv1j1NuSDkupW7/cgVBIEBOCS0r6CfWbCQSa5dm
nnAIkt1zCyznzjPva09zvxP67iZC9zorj8FvGBErCz/CRxYq4fbbCMLwHeJQzm4P7h4xU3N9M5bI
3KXFJAuXlZsSdycFGwzXhR7NDN+5vXp77eg2yHY3aNeQLGhbEWoGAJw4bFhOjirQNYK5NFFOQ/v2
9CtaPdH9xqbTKMjf3J8BZKhIRzdaORp6OHGHXCaiS00thlD4jHXAo8R9UFjOb9wwkXEmvY97uH6W
sPOqwaRdSXciHkDNmWFREgDnYeeAu0oi/Utgd9f2aSKNWtp/8VG9+WdTrjMcAJH3L29jmNtiTZWh
PcPe1yvLUW1FiEo0LGwBPeghZUbHUHcZVjPdYdJgT++fgKcfpx3J5+WAROlaLQoXQcCN7LEuv5Xb
UsSqwfus5zJ3goA+ulB3mwcMAXCPxBi4WtKRqhCM1jJkY/yFu48KKNjxt15w+mpNfGtfwzypooZi
fmR3xwx4uzxS2bZ5cs5xGE4gMqjD5XVJDXXq4LkLTeDAAH6bU6jwgAr5plOo5NWqq7rqFRkbQiYk
u6Tl8FbE7xWNvnPE0y5mpF25xmQ+PEU70IDEAaiZZrwA4nu5PcrICEaT82qicRVAwGEq5TYasi18
E+Dhw1aLq4mOYyoVFq7IxF/1l7J3luwdxj/ScgLquSQZOZWMsYe/yblPGC/HFJjthR+Dt4cNIWzH
z3x4KKEGWwoqGX7jUkG2sjDP5evfNX/Uchk7HdRevf26/178I4Zut/AOeeqkW8sx9/1xHfn2EXLC
fAd/oYxJl8Wg1JujeEXfvhtpgA6kV1DlkHoRpptw1CTYj8Pr/NkjKkdoDmHBKEpMsQDHOLwG5C+d
z3hExUVMJs8Lz9ac+ajFMIKm/OfkrvLE5KTgk1UcJfhBXN0RTEfNAzfl5JaQvwtl5SnZT/fJ6LFh
UoRRqvR+zJmlQMNcjDxrDSlbzjy25aY+3H+SAN5xmY7JOis7DEf6gvmWA9upBUGXLvnz34qkTTRK
gYKaya2muKsKAFmGnyUogvuSmCcW2hTPd8Np0B6sIY3Qt0r+oToEdbqtlyoFRm+PCepSWsJLdRd/
SGnwTkY19vKO3ofilHIGoxQiFBqO8DVhscizGHaiJHhgO0yWLOsxTyh/vkaAnqj2O5Fk471UNE6I
Mh9V0ICkIVKCQILahF4AYAwBFGgQyhGJPjHsSZiVjp/Y8t1hrnk4j4xIY/BAfeQjOPp8IFaRTnDk
AQEkGDELuMLFuMILyt3Ow8MuBz8ZeUmlqy4UyW0OaU0KgphbFCyj1AcphsJ9p5/mGvwLJOrZaeH/
Wo850d8/sAywWdo2H/7/NjUorzKFAczsHxELajTRskxvWGAj/rvlRZGg4YBL10CRokF8z3lESodZ
88/joXbSdEx5fg3Wa+Uq7Q2ISAspx2WpTiXEdetzC25p9PEyrLFzOmA5Q5Jjl/uUM+If6x7q+ODp
3ltRnKDlVDwGFtMSFJNv9hvJr/xKfbvMfsXxFSbksO46tNXGbAlbjSNMs8+rf7cVj4dw2sOAbPcd
wxVXKWXl7w9hpqPh+nsQX9NyP9KJN2x8ymSbwTofHJnkFiyXLyULFDLj6TB5E6bzwlobc6z9gBpg
0HbcpsXkoH5S+Vvzg8T1ByX8r44N5vkcHN4yeXlgQe0OQPejCYZZTk/6cKMftB72qTMIBss1Zxkl
7c+7uA+SJU/5SIqPxVt+yzlIp6fHYgZv4+ZSKpTRrXV+Z1HikOb9JY9cJE8C3c0g6j+cdLCwojLZ
cL6btLYYrm2srs/0F46F+QYm6oPbyF4alspdp0nu7DcgI+7qTjXqxfp6k3RiJmP8vKpjHyTr+ItD
iXihk2KKzJNmdxgPyfSRNAlm6cPNRxmb9CjKD0mTuX+ly86Nnj/D5czvM9x1yuF9Fl0sJ0qowGiT
bq29gti0wvPNxj72MH57G7wFcL4q3Sji6tCBDAYwQW/xsor67mSWTYIlWO9FzPAlaByB0eDk8KXI
qtl7GKtesPSElT+cXQZtnAAftUG0gEto444nj/AqcxNIByR1agvGSdIfsRSWTPS+TJTxKTVs5A9P
Sr3y6yO7HpTD09k56LQqeI2Iw0wZB+RWl+vlbzO4IBLr2d09ynQIGjTJfiPabsQ052Eztsl1aUdR
emhjgwPhsuWwAZawq8AKT3Q69MIorBxWiXmhG0UnfndL3Tnv0KXt6OiQrFYrjMchajB699OEGfJr
yCBuQkvdY4b8RHEiPSFPV+fEdfYOxuFwoIzFvzCD3bPIAjoCqfTEGCBxO7bg8xUeH6fhPWjMt3hh
WEnXgLUNS/wdBZPvEV92WnJBQ7pgdDdN/maKgxJF5nvjwM0AmabM6Se0oxPsLaXDE2E4IgpOvZBS
YPFYPITK3PNd2sxI75uz+EOuTdOcPL0Zd2rZ7Xg0/6fJxcXuSNR/SfTdJm/c3Wb4IV0FHiYM7ti6
jxBE7fMeHg93UI4Ku0NmMNl0013Wf6+/7Oe+MycRbu3PcuY/P2eW2eYgMaLo7i1wKqE5XrYF1Hta
0fvSmsHLV4LMP9yGAZeL9YyDg/uW8/HrasKDOXsMJzBcrZ54gwrPM9/Qxj0nZVSJeJrOczDpU86x
UTvvb9y5rjut88rHmtT8UvR2I2YLVj9Ih09gFhuOyfY2ZqpGsVpMs8N2lA8wW14U2GZz0r9mO43S
Z8v5QqYCnAP9RioQOxe0nsklrD2UqmllD6C/2Ho6fl4Dml4kojadOu0yabbcDsRS/xTmtPtLc9tH
OXd2ZeIbf2vJkJ0RFdN5zkXELpXdjf+dokMI7R9pkYIWgmGNpBApI6Y40sap8TsLBnHP5FUFNNHE
7lEe1ZHCrCnZfkIVDjKb7no9gt3NLgieRk9FvqogrVOB8iJ5NiRRYPVshJhgIH95QXdN+/auC4pN
9ianOGepNBv58Eo7MmpwMVhJyHyu0SwJBEsigxkETY8UOcyfeN83Kj+xfdMDlS5kKzpdVZuj7OVd
wcGCPmo4cI6HFJZ0GSUWgQwmbAyfGEVd8auEQf5ymNtEwnyLBEoFy7qZsVJOjU1vraFFoDEB3kCj
FU69EHIrxcXwFg6Mrs1YWxmpJuntGrKhYgTfXfEKm09wBfymAzH/TSZwNvC2OYUiRBC7K4n8N7L/
Rq/ZdwBIiE0QTQDMOCo92C9Qv5tF82aO775hELrd1fMIgFf4LT1UAczxD26CKe2GsJUZKGJfIUDH
8Kd4BD648/4i/3atBVNarx3QU7Xo2p8+VY1HgiJufld79EVBj9VBJq3GL1AVGUmHI8oObe0wsmmj
pTarcZ0hk+JGfU6ZjuLEHV6vgbbvmj6jbkJIzoFK9T0oehR3b2aUT/c4h2ufhkcVE5QmNueE4Did
D+EpAZp0+16KvXnAo4Rsgum0gOHOckazydEGFxKauBzJ0e3BI2vQngan15AgKSeHKrmia54S763Z
h0G3ERPjHeqtw1S/h/kKp6bCOnR2rITPrPOlukcHvGt4sPql25Vatw/lkZONgQYpU97y8B7KmSkL
v0ati/+Ei8SgmT52sARug7PiZTJxncggLHrOMK29aeGHR+gVZCB24KNOYb0xFfG9+W7nUZ0o8YHj
V/ofMWrjKQ3YgjnMTvKNH75Q0R28FMPplbaSjm8OKRVtj9wtOCa5BGRvM5c99Ke9njgc9OTQaiFc
Czrm0QfWnmTFvzbQrysq6OaK98SPWg9vA2zyYfAWAsaK7LLbzR6yC+R+3ns+hMvSiPkUCeeXPoJf
JBWc4h8HoywkirC74WpKdQbbFQe4zhkno7cOzDubiQzTGDqjEY7yc8vbfWPeBhQUJpLfXVhEDyqE
fyl0qOd6DjVKYCKuGGYuX8KTcw5Y19kLtZRplxInOtVQGFE6BZrunGZUKTi7wAKGVDrrBB27cM6k
KePc27J9UQBAb/yUNHsVLT/do+yVeCCwLnrKhL8B5w/7/82NtD/Ur3Z0V5zZA1Ud8wYhpTf9Mrz5
fA7JfmgibBrskh6kdiav2rldfHRXTCzBXIa4hVyj/K97dgf4ZDAn1CPe1dyye5rQKOBblo6lOq/Q
Ihht/YbEHiPr5O8QGsQzDPIjSZxs5+90zHiu4gukD/YwnVh2/mYsDC9YP+W31fs3goUpt2+GEYwk
LjlAG8bP1Mw4Xiew/d5gmHaaeTclqII3KKnTYhmEa0bwbAUB109PI4L8hRaiXXfIj397T+xLaweZ
9uvrF70huWmTzIWAdfb4W9Q37SyalLIWUOKlEtCgfOLhmi8CZdPaUT0FNbNiy5m9vpyinQFnflCa
LllVTjBhN0NzMFrLuniQTidVw+IzolmKGIJZ1QJL2DnkvDHCu2PuMcfC9MvCWq0SM/Plvz+JDIEj
8JzrP/ryhtBp2H9mUEo1cCFcdthwwTdtgxanpdwDOvDlKvhusY0+vD9+zvw1Fz8alwf2H+KH3+sP
Hw7bOuET9fENnHIJA7qtfm529p6505fVGzN1LdpYBmaxSdct3QWlGwbWfMFEEPQtczf1MqGhK2y8
1zFXQXkPMirdkG882FP6fohLY59FO3hFZFVQSmhf6DQ4EWtiEdWTxE1HMJi6Ez/eEAuw+A2hgWzc
OP16IK7lFVdk6eT+j5ht3A+f1obiLc0Vf40DPwkKFZwFMpH338l+takyJzYfk7rgYGCs9HJWL5xk
70cItfPkryf+9HTxvYaNowAJ4bubtLpQoGIUBcaOXfCUE0QmC+tFW8tE7EY3F5ddicVaMkdefnDh
blax7xPKNZzuz76/Ud8ijv3V8WhKqYHPR8MbfG75mxsOru6/Kiy1/y4BJFSxcJXJT8QkAM8olbpA
wGxjbBaYdgN/BtGGku2pxfFfvpGDx46TqFrcYWrIP/Bn7Xy++bq/p0guxjqhkJPWWbNIxdJ28R6z
L4Bi4zDs/L1szCzd1QMOeiKC2yLQg9t2UVD//8Rr+ZeujdPfDP3FLIqS8xhbR30Wu3JkF4jJgCpo
MJksupTvLqgfOF0G+uu49A1UjgxERlHhJG78XBMhEcb9dbL4C5TxbBFxSVmIAsZZ7PKqmx8OxQyD
f1xbN1mIWZrM5LfGsQzCjGG6bSrM80XhyKmaHmNa7uv2GFb5WBv6bvJWnc1KBWL8cncL9tlhfwOh
h7b7yy+9wYimXfqTfA+7+RvDGXFZy4EN8syxPImIrzVQ4HrbHm4sY2LR5pU0HWKa2p1e4bpIr0jI
9W9PBV/oOvqeGfkFaB2f5iTX7MTqbO+Z/5i2cXVAqt8O8QQFP+XpceB70n4BlTjsOWsGxVM8Rws7
MdcdTk1m3ucPIi/q/4e9yLgZLNSYMaaddUbaiTBobalF7tharFabfA6tLhOkXYJwsS+PLpPTklCg
tRrhMii6mwO3b8atsP0OzhEL394UIWqCafT15SngSLBpuf43URvUnqy6ShhGQKqaYFmJAZWyM/v6
YmP5bhtLXBhq4Hn8dVu0pO7DdP6toycOt8PZ1VFtesQY2fCAs49LrxCO9IPhaSeC0yTgBKAvoncK
hIjk4uAZ5ug5fBpxOHvOQ7CNxZux9JK97QhHlaSdmPnoH0vZdt/gvXimwsjBfzSWBvpsPxF94ZPf
hmG4Nz8i/kaxe+kE9JiLqBRKyLZ7fzp/0SP5Y+eSTST/fpMFj9ZTddBMYMaAyu1Ua5PkgRuLDdTQ
QiSejTuKp3UjDZpfn1xVuNtM5xGG2LffMA32/TlTYHBjSRTDfhk2Esd9L+G9w4+PIT+m3L0azpgA
YCOwzr6Pk82KB6oYm+sek0KWDg6f1pC77DaQ9qwh9PyxDHznNWI7OQsOVfAFYea2SGJSFUKGhDZ/
4vKZVAiWsc2PZJw2AIwkn1F+MW7He9JMJXN0Qi9Fgy/7NVBNiFcwRmFjnYdTwgXfC1J0xrYrdO4E
Bq9UMT+EPvPpdaEjQbD3R8ETJKLZazijV+SWu0SzUC6+lbClujc9izkYvC+CE51imF/dgv8X6njv
p4FPFAYZQ2vjPva1yYpMxGkfjSPXqj+ewnO7vY/mw57KUpgRL1N8zIhEmBP3frXHfn9cEBnN9Oyo
H8z4iB2kSgsIyhX8mFb7nUYq6DpQXAgg2F0xDAPsoqL6J7vqE4vMTOsMeTVCA1OSvchXHx2LWpPi
w76QL/EjoBT4xBqq9zkep1W00mHM+y73fr9psAcxZCbtPf7AhLt68Re+RIYCmmX8Y1dM6uQPqcoa
X1e5o37OQxSa5iW+LfuYMfcgma/I/GE99gFgnjA7bJ9tnPMKuQK1C3te74Wp6z17CGi82MbGCrC9
Db1DEtRL2+0rvNnva/cRedyP/8fSmS0rii1h+ImMcEZvFzMKyuB4YzgCTqioqE/fX+7q6DhdXadK
twJrrcw//wEf5fNKh0wxO0+B/paaXo9TwO3o22KnyyfUvzxZf0DjV2RqXDWJ12y7kAh/rI8mU7gW
PN6sGbKsX8C6Rh/5dNNIF5d08AM8+sa1i7Ge6BM+kSSqfAfZMqfxg+9N9w4gxvjDZQLf1718fgvB
icAY1r8pSNHixR/wgHtpQ3kPL7gSUJHZ68LwcusUQw5oq5VZ2xFdYbwr9QCr0c9oRayvpnboYmtG
J6FKpyjnhHw7uVVxVIQ1OnPU4gO4READdaOzbnDwlsmHo+fHtL2e4ZKLuKp/8qCzPA/Du1GPbeg/
ff0q2qrrjMBgow08Y3Si7fYX8Fw9oeq57VE5p1AIoEYjvgdPZDwSXR01O7lKho4dbll2cqRqwHgX
CF7dGSDBlLJLJB8aZmSjMSxZ4c82xxFMYM0clwZCiW5cAmJ+9M5Xny2+jPJatTELHMvAYgCSc0oa
HjkvSJfz1J41OqrP5FmoBkIfZhR6uhsMAmsHxoO90vCOhX1DzYfNK4qv4kuIxq+0EF/hrd/56S3O
Bv1dYAhqaDRydSPH0xChB1Fp+ifwrlFAcrC6dNwb1X4q1zGO15DSPIIBSOkIijfbx/oHMHO4b2QT
/pmUXxrDn9CDm9ANzvvYo5LQDpxRx5/5YahqLbot3eQ4x2TkNPLgplGfUugTlFLwE2AH2c7ZWV/J
A/H09rAn49m4/qSXcE4YehfR44P1lC64U2qFOAFe9QZiOwkSbtE/VsnpJjBQ5nGZv4R60OVzJNAf
gFeZWPJB7ZsPdsJk2zWjKbO10zE8wbO/nbFuTAWbq9Aw6A3Qu+fHOn3p8Zs+PlhKa2GHNa3b0K9a
GE7agDCL8AQiZn8qTFLnkEDIMvuYAyCVVZsuQZTwDXfajnalx+SAcET18jSsOtRnO13tiwFINnJp
ZmR40xj+ldwZTQeqKnFMbhEPSu+9O6Z4Bke3h/NJTdgwLXeHRisdYaGXethNVGCCIffPe26PQ3wJ
pg3oSvqJroNoQr7ajHEywexikYA8hD5HRiswCRjwadRLLKGwUml8iJ8TWCQh7rx0cQA7fHoA/wL5
WidOL3xi3hH0hmhJvFYGg99OMt7psLsV0PWh1GBNuW0YFy+994P8g1CE3HVqn4s2gJVQx/MJYySx
iABlNNIIlIhunTaO/clcZmiWzdFx2x90anpGJDj0TVynGhLsKQDa47ZANikvoSFj0iJ8q8sUow2o
KMXoRTkcY26CPgTAvpwyQUUkd+Ab/0Dm8gMoFHMWht/TFwnz9CvgZlB/8EhwrtvB2+qoN1xV+Epk
nV1gWnyYAunTmkWsDJeVP2YYIRRWKFCD53XSyx1cTEkg32m5zWORLqrGuo42BAyWLYnn5GsPaDOZ
FdFjOZpbM3aE99Q5tDVLRgmQqppHj+FBZleqVVOtRTe4bOjI31vyqBe14QsgvcAD0OAzTp8o3KGy
HXagIVQ7G+QCYPD3x4Bhxq3vwa6qORrZSA8zQwQPtavSU5gVKJ/O6xs4GuEZqkSHNfgCpRzNj2aG
r01cb4JhgBWv9DBl6Rz170Me+G4AiB8dMlk4PQlouk7igrUEFelt1mGsG5898X9X9dodwWMxCItY
pxKUJgWTN+uU1BMLcz2R3VdheZIBb1lhewOZ9TXu6EGzA2Bo3UsHHL6aU4QqJhhOXG+7zbcl6ESF
+TMognxXWPTz+hmCCM0TNGWTkEOptpkwQslCFWcmhb/fSxUK82QWcT7aEo68QDnL+9Ii2GO3XVNR
yXI819CmQDTWu+MzcUh45dcV+cGu4ld4RG8gGxSzlOwxquMffnszZrWIm8X+BEI3FSZAfTidYrdi
jcifAGTd7DP84O8zhqTMUCewFh+jpIQ+qXrjx6zAqJ7TXBQ0pYWUs25DPxWRL2f8xciiFVSQ7hYW
z4Pa83OkvskJYkMzil8VRjx4Klo3dUn+WlgqVHkdNMS7y9WD+NuAkFi6bcurkJIyUcSzHDrt2Ytv
E8YDGNUwG7jqn8oG46pUNllFNfc1yGN2QmfX/cJOhCjHJQ477IzNiJCJp4WGmbvfR0jHg4HQ6EjW
87AdlT2LF7AtdDx8H7J8W12d4hmcWqTdAWOcwmZh1FsEXK3ejLtrO+C61Gi9Fm2MRo6spPayGHSP
Iba++agcnD8eqtbZsbB+X0AbPselYz9rTpWzaMEooPN3OWn6btih23fOPmc3hOoDV/9UVxq2EliF
E9sErpSPeGCRx2qv5PLbvFM0GdpQM3izkuuexo1ieDhC87ZWwQ7gpWfuXuzGUDpZEDvgkQmDhBaP
OSdjMaYx6u8LfDhQMaonRIX2cPXyADUY36svZ/jLgECKS+mFLztt1YlhMmfmadj7WKgG3oidgAHa
o9l1SkFWDim8FgiYgq61vn7dVwkN1UVHeXoPEDoTcJvHZ/Pjl0cCuBpNEk+9G17Tu5DT5W5CaDNe
XAJczml9b3IS9HQ6GhYhcpdDbkH/I68dpaxmUw7OGoSykPpaGC9IzWqV2N+RPXsZC1PHw9qpuYBG
DAyv+bRv1Drw00NEyNr4Apqs347Gi6bTbjHSq9T3M3x+vPsbPjZsFqOapTRsX/XZk7ejrkwPaAOA
shSk6h+iK1XjlOf/nWpntQYdaHz07GNSuh3ICUqhKyP3AxI4e7KPtDegTrgb83DTmD5Ua9Jl5Hbk
CD/w5Oitykvv9i5DtkQLzWPYWGgIJC6oT37Da+akfYtcLslFikueEqqLVD+/h9kABh4grdHt2nkf
9ovWhm2md4GEcsZbfzYlIq0ofm46vT3tb8iGN0XvTAvHcfbDt4JoFugOZ6APIT8LxtwSxxIhSXK0
aRw03At2bA7mVmOoZar/Gb+Qc/ce/CtsFWxzhIH1eNM+k+2fBXkBdB24mHxiJgshHvddEzeIGoBf
1xfGaZuDxuYknzL+Hj04Wmoecx3OZcY/fWb7Iz4Yg18U1BCmevZzeCmZNktgPYWC8Bd0zKZ7cC4n
HMOjtt21kRYwiI1eMOv13XX7bgw5R4w0aH7N1ZLJ/n4qiUUpTvmdGB0zhYxUK9PPggXO5clx6If0
Fl71+JBSreohlxp8ns8mvsVXKQOWGByRSqY2gPdM7DXwH9yiQU2hYnwZaqvVoYh+xuttjJ4MExmf
AMQTYUTF+2+OjlHX4e89OOox7ZuUIxbaBNERK1HPjYEIPChGimNYABEYCGZw7dVsloTjUCpeBzdO
+A9q/wh2YNA1Xos6hNNnkPrby/w+/3moGZOgTNav3Lgs0JCMYhjRISAyn83suIxUH1hoVnrXpE74
DMvB/RmcsQFmW+lfIpxRfqsD9dJ3e073GWlcz2OQkv+XIj5kLXCWGdmqT6wT8LYoDF6cUn2Xa4Ur
EyVEpf/OHIL4tCptjPcD4JIJtTnz7jnHWmqVvZDwppdoFpoQmdiyR3Xnub/hu1CM6oDoXAlEJtgJ
U0BtVxD3iMg0WtT1davj9dmJwG0mVY94xBX27reofCtc5z24wL0Zm0VNxUeef0jnk/5P70wmmONA
LjNWsvgeHEqCrcE4ZE7O/ajxzNaGR7H/RCnx1L1zVwWIZ7kVmILcBVoRQPCOWdSuVodOaNZ4uLmp
FIVQEqi7vjr0MHyhxOhTp17Ezzae1oYtFp1UQDGIAnMZIt08WMlQiti7XLTKUHAXADPfwaVOiW6C
24RkG8KhtnLsOl92HW+FlgGZWxYeJG0JZYHSgT3aB+ctPAqYN047rFFcX9dA3pzMMKSP+mUwheTU
miNhYIhxEWEuYR8K4zrC0KGRABzdDewdzxgFwYNG0EGZtyWyT/35HTKqNUvGeKiveGwplOHLnyac
Zxpu16BYqC2fSKPYudv5CMEJJ+ToqhfVIdQWFUX0346irOdVJayFlGJ2CQuZMjVfg5raAyOMnadA
QXArwAoAptcvN9X7U45vrg7P00+FvaD1NmmJXrnFOxfsBpkpkUC956DZmiDf+QkVNed2YA/aOAdp
iwkHc1MTZtKHXxpT8joCnhogAlr1O1pyoEp9mAP+MkR5CPyWxpR2R/bx9ZAzC8ztpR6wrU4WFTVY
8WUSqZldCwHmFqcn2MJlOGtEK2sG2XQqilxWok5DzYcRsjnmuXOidDQ8AEg/k/22Pmvp+XgB2s6J
8fdP4E3o3PvGeYKLa28wadPOojKkP7YFVcoNPMmoR0FpQX6H9actWUG1sDfXg0y9T4YHA8RcbTGB
7RUqaEpC5GkU60DngqC0t/31/rGBmpfFEXqRC39tBY/4SOxogirldgCoUVdE8+o+L43sAqALjfPz
NYfV2TquERR/zaLk+P6AyCwa+oSSFadZvidwL4d+KWThh8nnEu0x9dlwWH+pYc71vOtr5hZB6QKA
AtMygQKCbWlMEmjdyRjvR1qkyYwxKmCZ9t6QnLGtBwrT9NQ1a34nrPkV9D6Gf5AbQA7Xcgf5rdkK
IcSQ2ZPBZ9WPQY8/BfTT2WwKkzn18jpeMt0cII0QsZSDdQp/Z2Upc21C8hl6nuOca+o+ihldUdnc
XY2SEsRYAUHN0Dke8VV6KMSsY/EE4lQB8wPVXCbHmFI70IJtuRhfDyeU0Vw4CBa1ul++7F5qPg7d
1LgeiJcCASc9so3mR3U7epMeAxsBMKQPIrAZWNXhhoGGIvWIMphTHJ9Y5lod6hWkqohuUmYs3VEB
R00V1eABkfsMjBowNXhMBRibvZl3oLPpoykC5pDxDRRk4e4sbsyZGFqY2aEtF0niIWeSVXNZMDIY
3+mejSE3ynwH6+PHMB9nN5A0Ld5olk3pkpBIJcruwrPTBJxZVEMQJji0IArMPNZfg6lGmlFvo2Xn
XoJnDAKo0xxmD2tBEi/joLqROfCb5ImtnnY1fx6uB3PBvT8xa6YwT/WcJdYB8QAZLl1z8Tloq/HL
ALUxa1/+AjopGSkgcI+7G6xPiD31vjFhPOD1Z3rl1O7+YWvAK0PVWNpmRwOlelzNAI4FY331W/PX
+SiQ6BFLMl+9X9XhUrhwZ1L7SBYotFlClnrgQlziWcczmXR0Nz0asdWAh1twd1wZxvuMlA+sGVfj
/V7TxTfHKGU0MGdqwMWodg8mzzb6PIYiDGd+01OHl8IxHxY4KwBIhyzIr7oV/AvCD2VpZ3rPbLqZ
8QILqi3+c/ubyc/vewsmd2PuehI9THvRnssj3zC7kEepKjmVUuOw04x2Zh36LnAtGyz7xi50fmC6
Bjb+nFN6sNoySWBPoCetjRm2wmibCJOpm4qB+4QS+6lCaeJFEZLjcDbIhmE7ApB96p0dMa98Rv2y
iPWYbiONOeJgAr0nsJtqhgAhKLVbDpjSidhMKqc69vqD18WeQ4XB2VwGu39aLv+JLyXOERZty6gO
RUakU9choho1BXIZUQFLe+1oxp8pSuiQvwQKdjgMwB9uyIj6zu6FuFp9wSL6EHfVAGrg1+5ximUA
HsIW0jA/M7BP0MFpGu51Ff060NPS3KI658TQIJr4nzYAmxMjakRaCk7ohPEHWkexLjcpbSUdEPU+
qqmvc795UBXy+I3i+mR+T0nnvSj6VlZEpYCyVdg4ofaxCW7+5taXNlEyL/l1EB9qZA+Tv33hEDX6
NOXnUCuXNYYrj718yXvfqn+H9VmO9GeQebXjuIu7BvoP6yYROyQO5KPr14Y1kLJbae2Yew0xDYOz
7ljIH7/m4Pn1nqfBw+91iOdBneQIee+WeXlzA+ngYb/PAcVJ8QKrPC1o+vCPYieQ6ugcBBwQv8rk
KQQ3GlU7KPCylbC/NNmoGXBC+FHQuuJ+zn80b8aEvqUwvsRe1cCwyRNHpcPfHDYO66BygTMWOD/M
cnTPFGV6YUxi2ub7BmUa34YkLFpU4+Y/WYYwhp9WVieAGVQKxhP8V6syutvZik2S4wBN4k2sKDo3
QdzHKalGnElyTHAqSovCex1iGip7cnTWzZyij5I7hL5/hZi4QlV6EDUYheGwst4/X74wqpfVqLr7
ILrAyu0HiP/qqZfzN+f38Akbk20K2jo/9Qfa0I0eBI2Ubv6zWh7SDng/FpHijJcXJqMw9k4ZICzH
W0mZHzNvx4JN6O6FD/C/SsZbil1VgTiw+fCOdfdtDsu+Gi5uchziXDllZzSzQZ3ohQj+3Zx0KHjn
N2K3KFJk33/r23Lls88+ONy+Q8oUzh8mybfAoxf12Jh1DrarvSs2eGShWdMF6fW/gxdCKePQqCnN
PckwkNTlmIkx8/3t9nkjZ0/j8VI/IpD3MiFC/RJ8BHqG5MjpMOO0GJqUPWxPlFHcs9GhTVt42ZZ9
cKu2kAmYvx0DGfF+R/tPyqTIfEKcPSU858il512OGzlXzCq5RSi8re6Z82B9GbetU8/hT4J10BvQ
wVKUGbHm4l+kYR7Fqcd4ldzyAsYAe6W+7jqM2zjUW34UnU+Y7sGfUvZ4+DYRcAcwJVaDK7vzxw6A
xVej/nIWMC2fnLlAkybz9Ee0equ1zHI0fRxpBXOv64bTu40EhefskgQMInGsIkYBFEsqd2ozh4aH
7Y7qFBpwmTB7cnjkhC7Brkn5dugX1qvJstE4+hRakv5RGBCfu9Vm0vo0O5l/rQVNq0lR/py/p+nu
ggCIWcmLgYNmBL8uNewY59O2mnQmICacRswzX3rrUPPedhfT36uxyQcfKDK3i25VxGy+Ifg3lJuG
ttuBDnAnM7DTVFnNXMD/0NudCILwxbjB1xleCNMzX32Kr4Lp8n18DTIsSxsEdBvldVT/4AbBa+rJ
tW9sV0nEKaZGKeMgSLY4W35gwn+w2+nBxjvDkrIbkVxuFTx9GDiDtSz8YTmfPRnl901uiTpNjmKl
gaIBU1W3GuP9QhmVhXp8RLdFKUFBzaiDFis+9VQMPybg8G3OF29M1NG5W+Vv/IbKP5YsxJV7/Q6x
DqrpjZf10xSznYxaSJ0+cHwVfC4+rv+EJEddLW+LmGiB5CrFRo4RVPVwWL/MA7kUEF7+Jje4b+jM
H2VDUR14jw37AjZ+0Sc0fFAVZjnbjc72fzgRoCgcqXJQv9vxkf73cTbx4Jbdht17wW7sYDphxx2d
3a3LaRow4Ul1ndOZUqdm65MnbHP4zf1xfLEoXob0hjJ8LpNcbA4eHjlpz8nNPqGue+rrN88B5KTR
ladVLVTOvmsuJpe7gcUd3n5rdHnyPOYjwtU3HIs0qGjy2OJm6XBMkqeuH8oZ6XJXTJEBdr4nvYq/
rpfuTGkcRgfqqJYexOTeS4UQek97kjGDWl2UA7AkStpgcoUEDBPJCRbNlr4AjH4yCmO7Cnk0cn0I
eZnPIKA6l6P3YwzIGbEQT8P2PPA8qE1C/sZEkF6fi8nJox/Ok/B3NF8Nk5Z/AqpKI9+13139CW51
1uREEYyKgbV70IPfQVgAkJ8+SzE6pkvnyHAOTQoJqEV8Zc97T82J7pQDUDZ6fYdW7I8+52UOX/Zk
8W7ZibzEH5m4dA7jA3eoHMUxH4PBAt4YXKLz8tMhmv78cXN+4QthY9HMLHzDZljG59DR+fu2Qyvl
YZdDqU89DOYA/I4sxRCBBekEDimNTOk44tg4ctVWJLIGa2qjHMTE42PFZ3/QuA7feBJjD8I4DDvA
Q92B4H2LPjap3oANXJJic8dsQRcu+2MPblLAu3/SzXOLmrhqKkiCbXYa4L1Q5hm1AT9+Pr+sYcAw
peG3gDEUQNyUaoubBCqGDxnKJ5B7iFDqgV5HvNEfYLqCVZToigQd+u14FYA5ImCUY5iO95WPFzbU
mpdXhVRQILyoLEQ4zbOfv7iTTNoFRuQUUG02Y7C8O2fuzQMucQ6cOQNHj/9tm05KX78Dm9Yb7sCf
H8fLHm47EZahAZOc+KTg2Ql0wVtAqu8orz58Uh7E+mFQQ0pvNYEqxtCBl0+j7sm0rI0cVch1Tleu
BBeldKYaNeL9y//bcGFwLT0g+z7x6ZltUPk1rCs7J8sbB0H1dl/ReUz/k9o+8RJff7Psighsc22p
pX9aS0Zg234IH7yDpr57GXcL8/UY9Grz8up8gCvudtWYZP3psRbl3yHuFkJVPZz1vMc3WT2D9tWV
YYETwiuMGdf2F8DsbWh1etpPDmF8ANWCyfmaxdeCM7p2jQ5sIuMDo6D2KziN4JOu2q4EaE3gBmZe
Zna7fvEcPE72DWrG5gGbrMMjyzRwcGIS3bPi9qYOeDthG/2gBVqxhXyp4PX2pkaAYobLyCH++fpa
+/4bcdAcrM23/dTTpy7C+VvEtnXgpALRIluqrWLkLmDz0IHM/tTjvcAP+sOLWH9AVKTTokSB8U+A
FtviYQpJ/u781cMUuPWBjKXo+e5mDhfw7qaVukGPcHJKTPayC11a+04aNcAelKHFZfzXw9DGejR2
ODpIg1ryP5g1dCRo/30PdQI52EPm0xbmEeysX4ODiyP+tPWCJ6UJOF4dqYJ1nTgTj25G/L4CTnAv
zth2MQ6gaQzg44HOs1lRUneBTbrAfmA3V2C1EmYEHH/MWtntc6M/Fh6nsURW70ObdcJXXYXFLDzw
SQqQAVbCzjlcQ26sA20dxv7yi40KtuVqPp2GsKzY6dghILQiaPIHA/oqNkC2eZtBQ4gdoKDczyoM
yXeTQuHuIEMVARPAjSMGFuIVBPMBK6rMQOu3NKY9uhP2AkBXPiQWWDKFxThEpTKf/ZBLQ1jOE0kP
Vp4+3mSGJB4QguVeh7+USA8HTa9ZZ8EQ3ICchvQqhZXvzeiTZ53pxI7hWxRiB3HW2X2HPfPY0aeY
+zyPdFMFL4aY3/YwmOecdaMbXRLzPZdcBfKNOltfxHTuz9mvIP0TtM7QbsM3H/T8N3ZJ2fKxfVuF
RGPpJWhugqgNiSI1Bazegf+mQGVw3g0FOuey8+WXvB3dmwdNEmVa5vLD2ZIg91tL7JiYLDSShzF9
LxiIIJ1CQaQxN+dCoEmRneEUGPM7IKXRtlvbd58B9JPpcdR3jPkpINIlwdgOGNzBo/oZY1/sXvwI
lvmoqV/H6ENFQIHIgZEkgGNfnQJ/QBIlf23kklN9VFiXXzACdnuL/bdS+6jALgrdCeZOJMnMq7DD
hznVbcDHzlhUMA/jmKspcisetR1MmgmIMcBT7JztsBvs2j70fRrhQmElPgidupMtGdVuNFdzGchl
dmF2MQM7G60RgxB+Vrm0jMFJ5hYwLpabjDZdt9w39sx/kSwF7pAw4tRU4/L6dTNJ+uCtqvSz2E2g
U/pzmve/SJTnAnvnto2f+vKT4KdJJy5A78UZRanK/lwFJFgITiW+dpjZuOB/tmUhdiCwjbuwwef8
SsQYmgW4a5ULUD4gAHj2wd8SubqXehFFpGvV1Glwxr8bZ0XKVQkKfTzlKuYhynN4ZVowzg5b7Ggo
kW/KJUbasrIx9iOjoxVFJd6lQJ8N1ufRuRvjPVS2xD1vXZFFRxGR363IzazErey5LxajuMpBR0Ye
AuNKEoNJ0dE2X8TF5eSMVvc5qiJuesR0r6FZ55YL1c69+6XJQ53Cw0hRIVsM07aD5VV8xpcQMuZL
zdkwPALZRiXrLiFeiDa1Hvo+aQMpXyqxPu4ISzNYiibikkTs21DoLJciZwSouCtEaMzUWNn4wdOq
JMs8GvnJtcEVd3tjLgvUutmMTtDec/k3fesNaRlqqHUl6A4HQUZmZts2nPjjxwcpBaw/5yb/navl
KeKu8gM0gAOiUplTQ4yHAG/iLiK7KkwNybjRCllQ1ml/xq/oQzwzIgU01DXUphWJQbA7fwzcytHx
gzDr++HVFefg8sGdBjIpjh5uZ4W5a0Fs4NidXWklhQZPT0WXJSykWkUlDYlTms820xrKq0mI76bS
GtQpldkHwz9dDXzDH0N8R+Qapuu5ZSURLqF/mtzKZnXCoRS1h4jBS/75iwimxhE6ydmlagCPYgxm
5BsKI6CYm4j9GoyfjyBV1FYDigk8TuyTESMjHaDFIrjmpe9As0jKgCVERisKUFSvDZzUDf80m7OF
vxjAdbavg2+9bMuYa0MiXrESgKwyl2fjXLpMZ9bcvIYzQuRbmUwTlCRQwTYu9Gj/WOmu679RzCY4
JHyPKmr91JhHaxK9B/uPZh2bzrY95pl1SW/FXQoXFzC2r5pL3DAkINYqg8pvcF9C0+wYbhvhoOkz
joGzwXnRpWSsDQ1uJc8oP5IL+mUmBKdqQv1xoDtBdrbAlBspx7TgUBgghpfd0vht2TeWqfNjyTQL
fYT78G5z8f5nVSwumDPyodyfa2EYcnMqLDTd6CfiZ3DMK7gkLi1tDFbb9CFUt0P668qgRbi4+FLt
XTh61b8Iih8xM5g+dY3x7DLMEQTY0UchYx59MmC9N+WXTDlHDa7RIxNDlVXIAwBvIzO5FL58SqRH
SS6k0y/tD29Gh5fyD0Ofpr6sbTbLZWveRPT+HF4B9KogOVuE4ZxM/IVUQcG3Y47EjA1TwNquLbfv
As9dasC+sjAdLezELtm0XX6zsZZtzPpgtfb1zWOx+RgVnGLzmXSGHECs2+l983fEcnocKTDZbVfI
4Sm150dWb6qWlTln3Q1A1fL5hOmAj/OyxU+rYZCj2PRlAC15apqz5LvdXkgQZSXfEs4k7Dn5k07T
ICQAnwZgGeYy/Item6d+f7pZLE+7RzqebAdHg30ZnlOkWQj+Ggkzf7wM/kbHL0mG4g7Z2yG8S8Zf
XoBygbEIQ7OShAa9LZkqN7c/R7Evp19jkHBe38Ynx0qu8aY2u8ZHqwJC4Ecno4vvPpX9MoaatzBr
y+HYdTk0ULgFjNAnN5EvEcd+CkcAtMszphdU2FxMLA6MJifR0Ywq0BG9bcB6pxATO5DE5XjhLnof
RRZTppP1swqRffaDL1Wz3s0lW2zZs5eymHDaZ+knmz7Xux1eXb+rEwNz0qk72YvYfbQxUiv+i3vK
C4gByeX7c8bhOQL4TAid/nPudkPVNvhnLjbcyw4uXfikMKNCqMJXwJWN4B7cesCHRb30RqKOdRBD
Rq9ULSR6NqTDdDqfW8uLw8N1Cu8T/ESTPx3V8tuxsOKLz0Of3I2e+7fGqIDVc8yN4zDIl5wv7CzL
nodfOurJpaWV3Oa6QNtiikFW79Pa6Y73K5kvm5STlDBMQnes9bmPYdOSDSK5+4XO0oFW2CUvCtGY
9GWj89bKcnPlVdocAygUai1j1EMQewrmc9Fbui6+EglWEFAe0mgqGrVDs04jjlZNTQeInTC/gP3A
4cUOdMVFAnCQwSefj+ZItgs56qiTGEgboz549Ij97TNzx6IVsN2N291v8uVlQjCnag3/yIgbqdV4
qj5QUS2sAcisXumHGzD2odrsfovD2Qa71zvMnAzYbpCphBIJ6WOKMJpL38lV9sZrJHXeY54mxspf
ffqwEC2DvwkX9k8Nx2UKw5c3nfst7g6pFJRKm9oinMoZ5fdsHzOmptlmLTclWGJJDsaf29gHW8s6
PSxwPMNwBjjBcg5gIvsn5BT4kQZeZBapdMVDNWLQcOjV9NeHdrCr4erJO9+7RPfRqIZP36mgHhoF
aUCb/qJJa+4MKvkOMq6Fwqoxd/1j2/2dM+wAGexKiyDf1smqcreVknxJM90xkPjXu8ZtK5TVORFU
vzlkGLwPeauWuKb4OYj3xYTl0VE9jS84z6OLCtM4nF4QW+MxzCPIII0tIOHxsnCy/Q2sBONFXoyt
Dzku+Prz8jkEUU4awAGnMYYg89X0p0VNjIfXS7JUv3p2Xr4YQ2HDQAth+NVheU34zRSJJwrqXOWP
aadGylINj9no7363TZ4gekxm3mxLjIjTSVHhPxyZM+zhwX/tC8IbVNc4GKjhHUuaNlN628SFY70X
WFBSfyK3nHfMPSUlbhw/JyHDxL+TFUQodr1tRGVXJ17Lf621l8iV2TCTecaOR1k5Ym/ASaLp+RKs
g4KXYjJpXFlw3IMXHYzTdBzk/ijqlycH+SVHrngSPfFPtkVTxJHGq7CPsfCvCT543PK4wC/oWKik
IRZeWaipY1XU2gkq4btOxIjUX/M+Xkj8SunNJ6IWxEJQVvpvdh01+C+An4n8HgcYljTRUytJoAJC
vaZGAxrjZfnb8Dyou590GaLLwir4QEhJZERAy/aXtkMp8hcIgVsjnjAF1UTNdN0N0Y1UA98DiStQ
IRdE3LCNMtaUxqEIqg8LuAEhUn2GNDBkytWYnVsItsS9aILL6ZpWn7IRgEiUaOdCP+xeKIqWeKCM
6DR7hit5efMaj0bT6B1w7lTskr5f/1KyWjk4sMostLylwpTkiGhCpQ9O5NFfGfd4E1xmix3gPVqy
74BCsLukeLqSU1sjmsijCS2xlGqRPBaxIeMwk2Dilmzq5l96BqXKiSWURtiTyLk5pyvkEed92deF
skLr07KIBftOaGBIVp+yeMVoyUcoT4nOx1lRuw+ObpM46gLBdTDPyPBBrk9Vh7B92tY74Ao8VJmi
LsctWWTmoFGA6X/3bELZsXlytv4oFXgFdcp1/uU4YQUSZMA83iYilKuVnEJS9Ba5+u5HtEXlAft2
igsINnc94vTkNi0ThAsN/GUq0x/RcyW+fLh5a8vuemNx+e2Qm7RkhQ1EaM066+1rT2TCUOIJ8F5i
SwSNu3QlFGR0cjbJfUKUlTgucp+lrWc/kLx0TUacj+F9/c8Uhh9K6QSxhA5JjWiflo+nSa4HV6lp
Jt9Cx+Qaa6I7x4aVR0IDKqZU0xShUlJGfsMQF2QEKtFquM/YUtx3gwOznLhYy0V445zN70c9ZfWw
LBL2BPEUS1KzSQ2ZwicWmyoaGs5wGoxEnFYkYJO6f0kzR3G5t2e4tndjVJwUxoTFqorGm8zdOkst
pSPvmznBSWAIVAAnL0lDV3X80tizaulOn4L2M4JQ7cWKhilB0iUP5f68wcuU25IDOin6sf1zw6s/
MfNMOH7YQQzqk9VpkEtcQFZR9OPCSotvi9UMbPRvCMJA7CFFlUAuMCtytCRSe+KddLZW082H/YGl
lsznH2vQpx7vNp0cjz2iUMU0lFEl3gZzQxvSV3BRFUySDR5luZmit8Lrjy2HbahNbLdw9eTC+38a
hnHpASJjfSMLEHMSGWUkyYNAo58hnfiZV0mp8rPYwGWm/dWvrBJ8K5b+nAeDDyUT8lpq3I/uCiLX
JdNhq8sCOgVfc3MajH43A5QGSyuFEBnOFAsev4K539NheGUTNoMecDLWIsDoeDmP/zTsNfa5WEMx
bt6eJhxF4io5nTSvJHSC/U3SEboVF+jtPGfSRUT4OxBUijRt+7IYzHrwKUB/a8RAwr9hGDlshQgx
iadhnwE6sAtdIgn50mOR53Qw/If7PkT8ltdE69sVD3ymovCPjFrUYYgIwICg0tDt17bDOfKBT8NC
pqLj2vIm+1xvLLPrrpup2cP8RGPRkMEMh5gjI+1am09l9ikmvPVpHpg0Lm8PseZam67f6+Bs6jAV
DuCcByqO6RAihThCIEDyLktp7qNfZP95jUX2kOHKe70evlKm2Yi2ltth0J0veAFPIY+0G81MVJDD
9WsYfOz71Vp7cI8Cs1GyC6fjyljVrAdZ1pqZTvbdlHglkDz16HHKSBvOPd929U9Nxz/yaKQ4kajr
bByJyyVBixkr8o9YvxiLyz9/GOWTaJ/a2xmLCrEOvOVhwKzWtO3McK9xA4OMi8/IGUXprNOBsWKO
P5pCboV3+5YRLTa+r23q2q4ElI0bwZbWlR9FOX/RGbrd51jDI0RMrNGHJ+G221RL7j/4Sh5mmSJR
YiyIziVMVZujBxH4K2SdY4AW9QzSLnhTtq0Ru5jrrsY1HexmkSokinZ08mE7jc9X5+/wK05G0eWc
3fgplec58SlCJfHjxTFDvCxrfg/MFGGi4GBMK8fivHwosuKIp2g/9bHtkjuub8pAHNToYW1zHUC7
gcG0Xk9yat+xx6QXF+Ugyma2yfhPB1TWeeIiPnYWs/m/lmiHGznfbdOcJKSs8oOPuoua37Wi75gC
IklOgwbI0XvjbtpULXebqWS16JvRT64z9suXCRaOw6jQVW09JuRw3PIlye5ssYOaHRsEXM8rJKHj
MZEIJ2qmt/NduJGMSMdIBRnAR0mykQRjf/MFxpW2QopYM8pKHb9U3KEMrcuMtt/nWsp2K0V4CTSX
26ej/eQxQZNJZodI4IYtfCDmaCcRKDbQ8HQkzUBek+QOXQWduD/aJMeRHZXWGJ4CbZ+MytV/LJ1Z
k6rYEoV/ERGCKPLKjIgo4sSLUQ7lgBOgov76/rJOx4m+fW61pQh7585cudZKlk6a3Fj4KXeFNQfc
VrDHoQS3wnkNigTOwXNVrGTBWCgSo0V8cQm7hK9dyLkepsoMqE5kkvVgPghTjPFI0XhybV5i7+Av
NZ7W899MeoJr0KgWZJRgRzPEId2w90PyjauH8p5cI+Yw9YAjxxSzsfRvAMt2HXeDzq+hUMZfWl++
uUJSyDVHCO4oSG8Hg05/wEG4J+kf3uJ6J4bDq5A864iDlDViqFavnydP/8v9quYs8xN6wdHhNK8d
qCQsfaS3WRE8f1Sn8W9MjUSKThQgDIz8YgAjmvlpwztMHTY2pfZ3nqa6ZbGosAjDJJVkd3Bm1grm
UMKjqROXn8zPkQ87U9o1Xag9EAcUCP7Ds4h2S4eV/VgTUC09E+zkf4bkgOywmIrZ62F9DWiR2OJc
AA1G05El4iSK3IXe7Fcba55LP1QQCNjC+M4mPZtODD1XxlVfnMHSJN6j170Pj9l9dhlAhnigiOxO
uytPeVMNHZPXKmqOwCX+TlXdFby35nh3emFHBUAOQWEwOLwfKDKOnWH5HqM/govZQnJKqPJhBsD0
j587ptu/NPfqmRC+PuMXR8sr2Z+ZsoXv6pT8KznR7GbJUKFcQ3oBzAUDnRt3yY540GjTKGgHLPqv
Xa5gC39qL1+fhBjLc1dJkDBM3/NBxrrGyk8dfPE+mvX6iRRabTxPDIq3fscqONBWQafq3xVpYPTs
72j/e5wBBCqUXUzL/PTPbbv3YSp70DNxlUPrmDCoZTPTYk5JGhNQSBCMyNmKsg/qLPNYGbsUjmEW
oQJMVuke33EKajSB96aPKshwty3O37fi0WoRP8McxQLdABxuB+eTi/2XHPhvyogXwBfiGmYSeJj2
KCQi+VHSvjie9bpg/PC+sTmSBBDHo/KH/YDvPm46KxmZTDm2FvTamFNur5O89UsNlKksY2pYejE9
qmiNSb4hOQ8pe54zYor8tTAcBq994K32bHJp/M6ZWLy4Cyy8Qoalhl23je2BHeFL3Q7h/dVfh2+H
VhJ7L/Y3uwVwMD0zzRVwnlKFdKBrP8fr0wQZ7Jfdx+6CZ54k7F8M9v1DNzAGX6Q2J8ajg5ZxEV7Z
9RSMwzuD7Aqq4ClzHVOq5Pul6MJJ1L17LBfVOpHXdzyt5LrfMBdsEqXK+Uj7inhPEvTbRtEZzcb7
JODBLqLVuBcvcAq2z6DX+LFuZ8ZVekg5Bu2cEzKaB4vKnDcdSAnW3X2bUWXmDeJF3MjB2QkoheSR
nFOv0dlJPj3G8UzAqDU7ocjNLrsdDBqL8wXEy85fdAQYNi4oEwRKK1GkX1DiqumECSD2Tgo+jEjp
1pRuSZ7sJNl7e/dOfDhN056VJoAzLCnJD9+lSw/DdM9Ew0H76OHsOabvxbvhakk9eJCM97D5k8yd
njIAVA4lhnaceCn5JFVMTiUKJC1uuF1Se/yR8gXpPM7wURST6VJiXggfpFDmkJ3KCQv0B4pJ5A+t
EAqpkc+Ptp/K8a+C+Bop8oZZKwHqbdtF7TZkXhQigo6/NBY1lY40FZ8y/fZNjlrdyV85TNBVsYEc
jzM0Wex/Kd0ofMqdnDaYkyLHptw4aaAoaT3sDGpLJgST4wtxieLm5IEKetFXxslRsv3IsdcZrGn4
7Qm+r6iaS20B1AdIiPzUjI0JdQ+cuwEaCVHpbmH2GPRREd2N9ZihUlSPYOBb09m2M9ovv90WveuG
7si2DCAnTLpzRFzjICp+WZ/3AdPX8VRtdlxGEkeVt3CoNmG5Mmr3Kp3RCBSITL8fO9vth3eCT1P5
n+BjbQ+7MXIh9omRAMoUQzoxSavtg1OfMtBsu7NGS+DEQBMXGnIoOv7SG+a3WDBeNVJ6hmTaMzTT
TaBgA4TWZ46GOgIcEyuj0Xbbpk9LSZF8uCsmb0A/GjsmH67FeSwMVZSlNi2mBWKP5DPsElxZ9fBl
b8HsF3IlNwJMiXbHIGczRdIx2P4iSYLac82FoNMAmNAk4cwtotcE1JRetsvvBN2UiX/25+XMtlyc
yMJXGsNLHrHYdcjYEEoXutSdiKVMfXQN2fhxIeQTLB8xSvrToSgZiMyz/xUveT6FqZNjuqNxLHFp
MQNT28OE4J0YcIDp74rnHucOCvcAOpgSyndDjcjH41T5olstv8HQTbRwHRg3sBu4+A5ULhuifB83
OkChPH+EYDnrEpiPOFwLeZggQCRGqmieXLgmljmqCF/MSjADaiZQ0K+jHq2F4s3opNxjJ+CCIgnP
CTUc7Z41wRlyBySKlhh9RIC2pxz2kquM9hB6PjT6F/mbrsad6zDdrCJRfwdS7NyD3sCHuDjHAodx
h6l/2TF5joCpli6bm83ukxeRgImxAbqS/p0UBtTlOsgdGABsWF+rKCLZSZSngh/fGT1MRh162c3H
bEMSk0ywAYWlJVofdjw1Qrp/YCru8ltJnOsoiul1kYRjYIZg0HpHXtJcHL7gebBAUy2ka90FRLGl
FQ7UkX22m1RqK/x/YxOghOYdUnt64twTL3vAQxhxPUYAZD780xXpyCu7eX12ZvJCUNzXIIfre7DW
n3+I7Mr60jRD/0U/nKoZx4slUQX84T54A7hgD3HgUdCt6Uk6Ys0W51BmtoBXky7Qc9H8feWdyhAY
Neq+OTNxVAdQoqmy6lgRM0Cvj35HqARXim6oS4QkpgFvxKzxDkPSPmp+XvdoPeq/Ws9muZ23JcUW
iNDXOk9AIjAPzEHCz2Rxo4MZdL4T7QcMwS7HWEcbRr8cX9wHnGCwbkLWJfY1xWd8c1iD+Z0Wl36I
vXm40bajbpv+yZPiCJjuFZDbu1LHX73H5L2FJPBAqw/4RO+C/owdHscX3Ur/tb5xUQE2adNOsk6T
19xSpfhcjeD8UiRRHWYNgeX45XBDxj5nETE1octTaskBBnaA0hoAiGTtzcQAu8An0M8SzV33ZAEk
378iB1hqHxBHlSqIxeZ7FtkBfCbrlMPUGs9uoMtEs8ZlvRythiqnR/9C55mSnSzi7yq50O3VnFhd
yDFohZSQFUsdqTy5Y/qIdqQjADpnDijVoqrAGtkXOogKihF/WGM8fG8tEEJG7UZzCHgCfKMjOxUO
M+1dWv85o9w54yigdDzD5rpD7ZimR5gbTYqDPeUS6bgW0ijgsHWOPh+lw3X4NTgQf0yr+6vNWj+S
odCscgp/A6wgu1HA1+fu0LO8DLT1ikKX7xiazC+E3c1Jl6ZUzcyCZzPQmvOA277M/g0ohmr7QUcH
jK6cCvq6K6EBMMKFKQRUMBgJmZDPkUmCs1pYy9yDriPlBzSDuOBR50WEAy8TF3SXaYm+8VcGvRFs
uO4pnRrgGT/L10zos0auzEaUScAktH+OfSuc+0tMAPbApwsYUy3PRKNO5TBtmy6NU6zTQHVVaHhC
HNUHfSRL+oKAY8TvMUes4a7gj1vQFuHAPpklKVV/D0xbdxTbuLs3zI2oqQXnMr4OwDXZzxtH1UpC
MU0TH2tIDmseb9oeboo9wyADUj3i693zGBrMRDAnvyOG4ru257AbG9CMTLlAaWDtm8ObX4CIHlPa
tnyQuHJSJ3PfRhdiD+KqHc9V+n1NHL6liQk4sVsxFPO6TCiaUw0t+d4C/iOtEuwcUi9OlSxxJw3b
jPmidUoT+Cfv/ihWF+KpZNGzle30iw02VrCh8GIkFtGv75804IQCA/LAqPwMbMU6QOrFfhPTR5Nn
JTHg8LDxKeAbUyh7MMJfAb1xZ4Rl2nTSd4nfpt11UL2NiqkQYwBNaD+TM0j0bXWt7uwStHsWKT3N
uaMQRtg1nEEkF/Q1qUG7oVIDYgTAPHsIi8KnPjs56exKgz4Mu/KC1cWY/A07dru7qxo6imoEusZl
jNLRnfXy80KjbVAeuAMM8dhxehNmK91pswYUu9jbd4WdWMcJUSS5pXJiLKL3qE0AoGEiV0KfmULM
EwlPRECHJ9YXJLYELm57LRuXDUgdW3KgOG4fGHnJewCr1r6p4hmBL276ZK4mP3uyd7hVypd/U3zQ
OGjZ59Fa/P3pa7Ar+IPDergQsXR8Rmh6OHGf6F4eGotmexyRgAmZRbC3LVMHxMiN8x+8+8PsA3Q7
hPcHoQRyhOGtj9IwUecXcIIuQ1Je0mDCcs6FrMBdaoZFoLkwen2944hFXKfrr2bkMqTa+Ysedqq4
LBraxQFIukDNaceViv0QDeFWC5aiDkIsNtyzBReiRoO0liz0vKGn66fi+SfIH8tx9jMAgPSBumAQ
3EeUM6EavQnGWWt3durpzb4QIiD4QEhn8cCPHxxtwnfWjs6aDUzCz4XVV+tWBmroI+Z10a2ZthAl
uM+kcN+QFxPiYFOYqb7sGMB82Ij94J1n8Svc3vAy5vgvBIMjEO50lLInBuawT5Zf1iyNWjjvy36T
PWws/HzaX2l2G9PGtqm9PI6tAVRMo49hH1M8RsLFymgXHAPCLvAQQDEuFdmax7gDyUs3zAMbWCNK
7/MkA0yE0pV0+154StIHaB5UQO4Qg84sX9BC/iMEk8ysHIgemUfYG7jagFmtOwtWFJMLZKxhTlUg
YYTNTQcwZe97CXxEMgeF0W04q1iw0h4h1RAvAxi9ccodGVoG5k1DkATo6lw9i6fCKYsYaG6lnreO
yY1yD/qOQHOYr7KY4iNKSIhF3Hc5f8hXKVE2eV5BYmYn0FrrbnchvJjHiFaUJMr4CcYJJ5LUjIB9
0oXn9F47sdNGSTajECCvYbS3vXLSkTHdSbTmjmPudjKsUbOg7UmYuryoJ+q8Mz84Bac6XVnCYB5r
PtmU7q69GqC456SiGSW1CyFwEVDxAM7k1GyGfMJ+nNbMQQaKykKoBD5nPj0RgNaDl0LBZ9DmDF07
hxa3yMOGh80r5cGVWs3zZNbKLlWHO+YDKSR0qX7yBRorF77vtWIAHdglUARoEnHAn/7KxP6ZWuyP
3PGXNcJXD4PGivQY8YnAABS/LM+URYpPLtPsJJ+82f7X/3hWyIwwoD8Ay0UCzJN9xF3myAqXXOAG
ZGN5i97UWfA13iE5NTugbVjU3Qxi8OB0LRo72mLeD/1T6kr6eTlhO1+X9HTUNeUhxM8Bc/bS3jYN
DQY9Ua1YsP7JyVFV/G4Dcn+HkSp46iJNQXEuSkWab2RYcg3c4tRgZ8Mt9q8/A+sapDvuNfPN9D6n
w61PIQv2fIGvCLpYcSIo9oPl7xu2hdx+uaydpeKjrWGhoglnALWkICenzR21xQL6YBPsWT0T+vl0
Sijq7bwVL8xs5sDdBgiCaUClKTMc0dufSbWJQdx3WnLuS9I9eae9rSgRA6+99R/tA+Tnb+2ihhTE
PWqvEKjYD52MkvaHe/+7GE7uagK58TbOQox8gHlTNR+YsTJethDWoGVDfcK3++JYt3Dne3//gl9J
Tskz8aX5TC8cZ2PaA0u3r4BeDqFNkz48vVHRAIpWQU8Jd10S0NsiTU8T7uQh8R5MNHkH5LkcaO4Z
ValdRXUDfO3TquD4ocNG4kycILo03tte1jijI9e1z7/MsspawOLzwWPmVkO8NEVapi+eFAt2Dcl4
AhjMhElIKfbtGatVZH7YBa3GNsi3IpYM/XP7td73OzIVRcgdoXENs33H4ehm0bmd9enBhCHI1iRF
ObnLXufKXLMdfshVr8gJw1fwWgPpfBSQevr0tX2LqxeE3oa4zNLkVt45rTHc4rsc9zZkvPrjd0Dg
yfqgdMiH4HYEh0CDqDe84iFwYyR8vzI9A4U8qssXJiH9ruZ1Kn9V+MU7JjN6wmat/XOiFTz3gmEi
tH30KU+/88UH5WY/ef64A+mFv4LyhDIRa4PGbT+jK38hDS77POkWaJEybpgY06Nda2ijqzLu2te2
8/56+Hqtj4Z1ek54FTMs6SF535fd29vlYf6iGXnqd8F8rSO19HaPez8Hf9vTC2dttOCBY69u12nV
DR/M++il50vyaBb33vZbLZsyOhUen9K9+SXS5crVd+sPKlP3weBJnTKm/R7xossHxjKcbBwi0w+I
5YoBL8f4YkZguFekNF38oSa92b7l8v+++xF/uZl2j5HDyrDYe61X2oLwto/KXlTTvMX5P8zvXVfD
8e8OHQlreuJz5XSaqDxPam1sWqeRTAuCor34jOGRstt3ofSDwcIguz0GOSGAgS8xh3XCRmRISiAk
aoUK4EJZwomg0OgkBqw5r0HftyNiWgrPi3IYyTmx2pg37N4qlOIiBjy9YzwD8HuCXplLlPkLi1kY
GsSGP7yPOkH4BaRDv8bGAPPlH5AJKE3CaYgeg5dD+Qe4NIvw6cPhTriaMbT9e5b0fjh8Kd/Jq1Ia
f5/tqAXYT56As6YcgUIwvnWdYwT3gmcJA184smus4KA7ra/ep4Q5p7usj3cvxsZdf/NgffPZ/yDv
L+vtdXvce8ZDmtA90Ls7whPTp9jlDUxLffrKJteq7VVJCobsBu39+n7wWybLYvW1n2/n8qAH6R+W
sNHiXjk71XfMulHcGQsFLieGU3HZXva6mNbVIY//QTVByMNj7zSob6NPtV4YpKMK4cG7wzhDa8wc
iwCyzpgSPibcLTqTI6oOmYKhQRt+AIKhmEawbrhoaj5r+MZLtML0qbewragkBUhYv5Kr15sBhj5n
4COaVf++NjQccia4oNacIWKyY+Z/UgR/XdJURoAKjVNDtea3Ko+eOhIb5nT8Cr/49iEH4JiCoEID
koYIZcj6OaYcpLcMSjJdQ6RPUtzOWKmwDDG3ovCXhIOJbDLIoVfDeyDHoS6CwJSRd+4IO5sVSYF5
4yGqL28vUSc8Jx6erPZ1TXZG3GLG1APa1KUc8EA7XhLTI2lmHj52wKUm+eV3Hl5fhNpeqN2mGvRi
AXYPCVVifnJ0xOREc5Meg5QlhGlC/NO5Y1lAHLVVDjPqJUYx3r1zN+k8rE/jUga0pmsofs/83aP8
dpQ5M62Ge9YM3zQ5XJlXAXfc1+ykiK6QS76QOOgdJrDS87j3c/UuOQCValDskddTUWXvSWcu5NIT
zBx+KblPHqg1rQepbV1GJQkxi5aJwtA9ZPg6TYuk+9sB8o9lZEcM8wiEFLy0GJ8mvN2N4/8zjMHm
aBwcKPfo+Zcl8f855SYdcNux7nsSrhKywxdM4vX0aUbSmAQ87iCYIq6rLcrK0fo2pO2E7m3lH1bo
3gfVPjKKQSPOyMHn4hwhf4oKLKKk7abNffRow03ESQr5iknrRkZ0VjAvUK4IiTpTUoaW2YmH/Zj0
coyS5FDL6T6INPgWfVveidkzeweT9l8w18VCRUmQvXHemOmzV3hJ4TsdnBN5o8xRghCYtCc3Jpmy
NPtCMG5sdQJ4/dtE25V9g/iNcxtYDSKUP9CfmpK1vWnd7RJtiH8SHO9jx2yup4LIxrBkwsYCjIuG
EEYs8E0Wnz6M1rm0wCCh2C1B1TqeYoZdm5qVZEZq6warWmu9vo6egAXDl+bkixWuW6Rekv3Fey4v
lp40jO9MhRC9UBKDi+/GIOyPePwbbc2AVDG+/cDQwnWTqRQ/ONmA51rb2Qymb6sivX4gTMBgaPwR
ReF4+yefkoY+CRNNfygt6pkyNE+oFnFYYGwuedxCBlOJAukxQCUEMk4maaK38ZAls1H5JaiMebwO
vTfFCDuJxg3xklXPEkPaL/CETHbHWZshDnsqRoq+EEBtnZRpxwPtqH/0+6i60B+GR2o/3pTGtBcg
wiAAAP18iRSJ+YmM9mXP8bZrVCaFEN7ytfB+P9MTtEX4wxn823DtxU+qfaYkAC17MsQLNuM5uf07
cZhSDrLCGxuTBXOJOVZaLsn0kWmwzDHpsNVVcD3qxJbM7iSDv8AKaEfZBecRqr01EokMLY9nRs/p
uoFgL6UiqRhIctpe04v7+GERAIj8slWAcLy0t0wzhhII6JH63S3v4mWMnOOrAHokkM/TwmD1Q8+X
daGxrdY84xSwYsd6MDcmm5JVL4WOwB4r1bvdBkdgG4HX6hx+Am0pQJmdWVvX9Q54QwZv8CBabPNV
6G9GLnQYnKwFr4YB4h5zFWJWQvmX9gZkYm0H+WUi8AN6qx9aPGemf4EDMszujyZId0a6nyw2RGRj
WZMfl9qQynvl6HdQSBElCbIYF5zI7rEcPlHeHuN6SFevF3/Dts5p4t0N/6ZDDCOQJByxgq0SKAEF
OzhweQfvg4+Z4pP4dlymW59xGV5OPx4C7mlJQ+PivXbM5sB1YOBjd1Mfo892rkz1BAeba4+ROR7A
EfpFcR3meQEr96Qpx4q0U1khUlwduHsdOwwpaIBg3l7M4L6jxYiSMK2ikDKKl2ETfg/w/GbYvTvY
makP12cHEEsKI1QcsguGYlMiUaofkaOyVABgOPhDSEV8n/ToWrtHf/T/1/vjrD9/eD3sJIA23RK8
SuQSrRyCu9f4CRZ02wRW2DXprByIRzQLeZv2xyEHB42jChpgHG0NwQ1CAeJI0Eleqcvty4KkBxkU
+xX9UOhX0AmHQB5YhKZnRr+QoHh53EliMjMwGJAMAFaPx7QoXUilJNmPKGWAuc9WfAoTNdd+z7SG
4qgzISkit88Kn5tHbQwExobl3VDj/GVdfGVqMKAsQAsDDdRfUEQDGMGuQ2FFMg9rFjnJ12ECY34c
Er1jjvaKCgyijxxBTNGL71nOjXugXFeYZPtG1j7UKJyA13S4KinHZrDvU59BZUTq4L1GdCn68MKm
1M0Nu+k7HA2ow2GdaTRNT7AZaOJ0y4B67mRtDngKo8XmEd3Gf5maEYQMAeb8Z8dQ66MZQ75t/TWX
9HngbBkUEfd+6VZwcVKicaCHYZ0nQKY+tK6eJRMgXH8OwsP6Sp5vux2sEaTRU+6j9OnG8M9pzREe
ie+alUgnjEHAlGnQblx/cBwBBOuJP9IBW/c79D29G1AAMzzbUJuowTL22V+7oGMxf4rgXnPsMdz8
hKNE9mJg+E7FOsdCym6yG/8EnTAYcJ3hZDptyRVpMy5oyff8mA1K9fVNcToBYgqTasvVfGLKstJe
l+lastX2mk2oWL7/pVhMiABCsM2OXTplV1oJwCSws5x09x4D8DB6fZ2APlu7DjAqzwaCP2Fml0mi
JYsbZDXxpE8tSUaWpiZ78TBfBddAIZwKtEJXo3JQ6DlljNmhU3s1ERIdx5OePUeraxBx3zJOi5Bk
2EX/EcIgovmo+dgTB/icoRokFfJ0X+ZXA6IP38EjwN623/gwTINev/zZp59fM+mOPfNs37rMTz2P
Vr9FWgy/i9MAo+pMGSiDy/omRgNsCP8cl8Fh8F3q48phNq2v9/eBmbQYkHcJ8ZILOmg0kTyZACOa
5K05Q2z8s8fJPcRh1r4PqEIZiXulODIYH9n1n5BHzk4Xl2ek1/ZBZozjTzlpc99pl6B80/g3BpNu
TFfBM/wXv/2NDGbciv4J1gCmHQ6kLQhce4aOfF2exp6j6eRUIKMUe86buZtYHf8+ESXvU9VpUHYc
xe0Ld2VgW/d3WnH5msvUX2skE7Lmz/DHZCjU3r2K7+BAnz7jC0d4m/NRpSl38tTIiPZj037YWrTs
OW0yznfwDjgQAXbbsIQ56umUQaSeGUnrQ379QHrkGk7wpprBvWV0/G2Hmq/QtxoytdM7gyZWjhoe
Zy2UtmcpEE+BCdh897u+5h7HikuZzNz2Xv/O6XievKOb/3HfHh6UdMmlzMB9Nbrk78mDLxvDwKBj
i2iUorNNqRCiuSbp3oc7wX9wacH5AtEs+0tIMirgLVIXvtxj8GAxISJixwJ3HcnHmn4xW3ENYO40
0AP0PLD1R6+gilS+v0yJ/voYgjn7Pus2UoCRAQVYeccxwB4vtyD6MQUWvgDESCwiOOZVSgsJTfCV
aVtwwuK/UjDRCka+zyZ3HpyeLQDyzZvT3SS60AdiVJMtLSUoZQ6c1KADhVJOK2Bsfo5HnnQ/ff/h
cs5orAyFw63Hb+15ZxXP5Rvv/I4Ihv7eX3YdDI3Cmhqj6Ncw666A8VxLz/86r0gFFrr50IUj6Nf9
BqTy6SKN431atiR4ZPRc4cUtAn2sQdC6+BtZKWpw9pg4YJvsT3BHGX5rA6wy09YxeE3bq0R9dhs+
BuWw92vaxYApmeHTO8KVrKk01Mi0jelheAvLwQerJq4wuYVP/j6/z6xihA+P10ZAyushQQ+vrN49
Nstkqbbp35iGxB1y7/7JxxnAKnx4qx/nMa0gInfib1+c1nADsztEZiLNcALTwTaSlzfr4L597d99
I7zAOmAuF14LpdN13DbCOkA1F7PviM9y8G5yxIGB5rjd8j7OAU8D07+EcIxdY/ztm7GeHMM3001E
T7nnj+o/wBj7T0/srzfZmhaFI88XTIypCqw9elRP54fJld6SG8KfPp4t0yVcX/40POfa24f4L3CL
nnw2Oatj2qfkQDzh4ZEaiKz8xNMQnO3kbNoBozlZXHuZDDSnkqXHzLahxsc2rAW/mtYhDRewIGy7
WRJ7DlH5VWpNUNTamW5+dCDx9GbTdKNrU8IhA2ohwXJWfAr31R4pVvbgALbxG3B5Mbf/a++QxAK8
YC1OQJ7/9D/ex6O3ac1Lv2Z486xDPD/zhi97BwJO4Ux0ryngaUexMRSW9MOd13wnzK2pMrlBJRAB
6Zg9IgTywCo3LSmNoYhf/u7TCK4GFjbkcFBXS3ySTL4zH+YjGeOWiPCndrt8U9qIKMTa1uztIUm0
s05yDmXGI8RoZ/GEgFPDvND5BNm4gM78olS1kKB4G8BgRyq0hp8uIs2bUKyRWtJzB1znv5b+1cFC
01uNCr/LltdQhd/d3oSBEnAbRf1Rc+YV3KqGQHLiOQoYvDnGNJlGtXOenWYN9pbUEBgJf729SwMe
gM7JEuI6DfnQh/LrrLMebG9aCZX7wxNpESZQlEIPKVjPTIlt8Jz6WyJikzRtsRYU3nLlbKDDWCOe
gb3rsWRJeDhgBj8M0ts9rE1BDghnkdD891q6c+yreUF6xifLiOTjv+/6ddZymOCJZ8GXXk5EEiZr
l9Esmx1hiuxHKo63MB7hx/AXqjcgYdmmKkoBeTOFVd6wfi/OCPQDQyuY9dYPLHz++ubuCF7GrzGF
jhoS9RifviK6M2gTTIkRgywtKTqRkn7BNHhLnV8Si8wuuDAVMiAdz4NP8qn0ju4rECtXMgOwEZ0N
IGeXlHAMSOQhsFHgKtFMdGVWLHa2xB7WYf8SqwRSEfiW9FBgpcAFofY6eAAhVuPv+6vwwWIziTOc
LFzAHSNrwG97IzyjCodk+nAsMblBG0xbf34Z5PL3xS9ew/ZT7Vv4cN/9R38/0MJe1hm2U71NCbbK
qmi1bSkoZcwhFeSJbRAU8SX+RmpkXXI1oOwYlz4PoX8HpamnbYam9+tp07jP6R3CQ5V84lv/E99h
3RETCOpXrxPVPo4N0T7CjDotgldYZZd0H9wzMpFhByLRa/AK1UD6oavRY96lBl0WsTHcTzvQx6/z
1aCKWiN9pJBMaH2xJKKEsUe42FnTwucY4fh6+iWtNXmMTA6IzKGMiTk7HDO0yq31H8+Jw+5CoDJZ
bBxnAiP0WBEXUmHRHLJToEJ87C1rk9V7tCWxoQ1G15bhd5BFCp/iEzYoh7bTdtZHd7MUcTA0XyL/
RGGHa67otT7uDG4Lj63mDggQUAH9AJPzCfLGyA0EFGD6xbr0OVO5gK69Qy28+cF8h+v/qRgIx6UB
aBJqUZY5xwC5G+caBBOun4T1E0O44/hpeNAQo/i1E3kbpVrLGciSzXZS5IgXDse8QBuFcFX85YZ8
gMISyHOG+QbGJbLxwBjx6GJlTVmJ/BJDDrjUQc2JY/ACsCX+oHsa55uXtZYFTuVIiKIQ5to11hgp
NfpMicACOrCld7tMMMoXK61/sAY8N0+Wg463iliySEijjhFL2g3Dkf6YJlSPep/NFJJOc6OpUmgw
/YUEkdBxsxt2LFkQjfDgjW+inKJP0iZa63REZSeVpAaHLZ+D+t3gFV9XtZkz93EK/NIkkMOf4mCh
9KFEbiXMs7qQS34SbXKYP6IjyUiXSIZgbPz0ySsDaC9+h3Ul6+nqGfMusjX82fGbZxI7Pq0kdOy0
Hk9E0hxhLyQomalYVWerhAXXd2Rww14mOfC9Uc86JYwGokD/TyvWP0P8k2i16h9jw8Vq0/rBSHGB
SpIEzsOhxyOv527TM3RZfzzsgwt0C0EwkqNQ908AJhLJl6SMSF7ZHFR7BHjvwIoqY53VU/GMSt4F
FoPXW654wBy6L69nM6XXqjx9SIHi0scjhmDN7BTMpKE+Z8m/7Z5nDHvhPTiTDG3WtdsGfVfgUpYE
sy4DZRFRcNAR4Fh5r6i1fMwPhd1GOk98PvTNWigxH075pL2upwaZYcL/0PN6EkFZjvaZOevWhxCs
Wxr1mADZNBWp7dgsLaeZCg/kzewxt37bBb0vvQk68xarHC5dd0gDunQBJY7up8PJerzbCoebwl81
bOHAGV7Dbsf5mCpm7MvzddwukImsEEKIqNbcDz5fv/ssvG94uUR7iP9mM2w/J0cWy3HxAjg2VrTT
vNs5VFYkvbyxftxd7+GqcO7NsCnTk0k/6zn5xKBpXx+hQW8fKuuq5ey/Y/2VeIYRr779ZjW4UIqd
oyt2Cu+g982a4fNOQsDsDCaz2hX1IznaIWuvvFZNO6+RTpYJkX+fnbuzLo6g1XZ1DqpVeHr1n13v
8hqcjk5z6XfVUCmX562qWSZDOcphqQzVg9t5+s3V3Qdn0OpPpHe9B2mExkT3CMxalbP0k9f5N0Na
ddZtdc9xRMspgqD2iSk72jQ1nS8bt8PZZ3TcZ2/Ro7xSk69Tn4Mi5d28pgi7rfB2Z8jbsKKv+ry6
NxUoSElo5iDmor6iX3IPK31PvzJcIVL/TjreqcWcGUoJ7u3hnjTupbc4Gan6iYxn/w6lX0lg+JzJ
wUz//Ah6uI9Zj4Idcrh6au3To/xgmdoQqM7Tut3/OlWd5auerZU4HRuLhzpqd3YqgocStP6M9r94
E+mqcdGhXrm23Ebrm+W4exu2VL/WsnYVfjUQivOqryre2UweivfYu88HrN73ogUj6RXemV+L5Pn3
CzmKhWtpUIsPeDtjfEZYvfniXItfPFwkfwoNy2nj64fdheCNi+juOAFhBntjhq3Sq7VrXBTt/mSy
VbJt6c5Q3gcUcUmVdUjeLI9uKNQWci8MpLwxlOHpJAD8RoBLioGeOoLeWi2UbiCTJCSrrGl9wVVN
FsyOgI4FkhVjBRO1rUj8mPlQONgpIHQANhQR6QWmBTJWkwWQMQfE6ExPFDSEmSPTsPBDpGBRIn5I
CMTFGyhOPIGkTxticXBkcItV9HEBQYgTM/XJBGqrnK1DaYC/wc1dOO+DA4nigGeYPcYHje6k4909
niIKMkBW+gBPbg18TdoVDZmwGOqQey+uKD0qb9xu87NZbxrFWC2F1irwJfMHb0QT2/ja7pMLayT1
dcvHENsla4QJkwGPY4A0AkyMcSLC/ULaHNdMnJIANXmlN+cwSuFFOWvNvotzSgHvfH57k8GDPWMe
xH8EJUQbptgplgTfyt4AvYEWlRA9CUHSLiVn+8mbIWnlZTjjyeLZPxm3cmoJ6PM0gcu+gEzcfIpw
OrR5tTwvQfjlhv91cWCduLD7rpkI1MCXdMyooAfBIwG4YjO2PaB+yfb1MUDoJIZGuxCGNXTtBLW+
ZPmf8QwRMdinK5KLDawJEn26gCsHfZrZcncAXntYPtAVE9qAOWKaKOcs8kJN58T/0h7mRnE0XxZ8
OM0+AFZK4NJe0HBEjmfy6dcRzlwnyFIR/Rlwj2gBx0/IUCgbYscDe/fg5wmOtvdvCxlrnY46cNCU
8bxrKdP52ZIxhyA3ykzPNr6eDJYaNvir4H6xkKYNOkOGTiKaJbdVxzi6YhVOFiY0tt4EctwIkqKv
rXGFtvAMdjnF0aeSQDQTe3i6uquJP/+MRjA79A7yAsjtTNa+XqDhqgwKscsbqAGwJzDEy6uEXBgW
smrJM1onhMO454OtUhjSesz4od7YryeI6mrJGpDDG/ozpqeN9VgTRJg4Qgfw9XXw0wHWNihMhT5z
HMPw5NRFxfxQbQhg3HRLeKiVShoEMuoqvFRSUJQ+blXRuOEUfE5vHWYI+YDOZ+//I82CzU8v9fNp
2XAh4NFx0jcwFuzyQkvwHV/GyiO6Ts4nT/kO7gkIUmYodqU4ZIEQnl2cbagbK7f6EGVLj7Y9P0Z7
pIMrlO4b/jygKWwJlGzHdUsNO2ZIw063ryWE5kt/hWzYar/s/HQeHHvRedn9eVXuMz0t62OcP9GQ
IrS5HqhhjJddHgOFEvqng3nwmve4r3x9P9aUicrATacNUcAM672n3cnwr+qwRW/RMg7/kXReS4pj
SRh+IkXIIHcr7/C2uFEARSEJJ0BCiKef7/TERuzO9FYXII7J/F36N+NXajcoAjr6ZUczI9rFP5s8
qlo0mSV6a1OjyzaxYoghb/cCJSqejTb4rYYdCmkHIe4pSH/J01E0dyCClLCJDb8IEMr0ztnJgB/2
xBf2R0MyimADmDXeowOF3OZLejli7IfUgxo9BGs0xFeHFtrtxLCUOhtCYeyRlwP5/1sQW6tHOYb8
NQCKfl3x3uxp47YBtiMqbmvy+rDfzipdWDwpKYD9rFWddfE3OYqB8N8cvI1lB9SIoJ5dqoj6B1Gn
OGcWCwbHtwCvp/icVGP1s7A6FFjtZXJ9BBQn6jdB1nMel4QDP3ZtiGFAcWr8hhfsbTKB/3Z0xetH
RlixUHIMsKhmD0h2VF8nXPNsp/dmVbVxYazs509t0ee3h/7jSSWYjDK2H2MKCZtVSzLve9Z85/XL
M+qUu/pLer2vkkBucgnhw1dX1mBxorx9jN+ZFry12lfa5Ma/sdseo5c2bWiXrOhUp5d3mHP1uoVO
Fq3CdJlmUz5oiIN3OYOkiqsFp2M5068vd/BYDRB3bKR5PqzgRObvw30lHIx4DOh78IqQCTWsOYLz
oU4u1yWSGOXVO6/VxiJ3zxvQfwtOAXa1EqiIMW1z3H3D1wrZ8QrhBHqeBTTL+9B4afMjj5qfwbCp
h7U9fOkpo2ZwoEBFtH/4mhmEoniIBd9taGDaB4AxUQkqeyBVzeupqv3Pr559+PMmprx4tDNhkBEB
WCYtvMExgrRrKhZXN9qfkfuILKB/YxDveC4bpEIIDBnzJYxO0EbcirCP1bpPNraw4Gxpl3JqKB8V
iVChwHXQNMDKCk0Rlyomj6k2R4Poet+AtQlvLKDaCM0n3uI9ZVsFzWUL6AHuVh9xQ8PEstURORMi
QGOxni1E94QrWkoXokBm6QeCgxYCWOH6fK85GOaahbiNL4CD3wo3LcTD26sWTVYDBG50OgiOE0YY
Yw0COXrwU6/R+Fq7e3jWmSBMhdNCi3ROQ8g5GeZTsCiwA7AdTyazHPsRzOyAnUDZQLM35QbmW6Cu
APxKVqbqksd0HsH5dMkQMnszzJcrOfkfClBFoFTrUyug7O0y8HvcaxeiS3Tsr1OkCCwdCBOhQhVO
FTNCgvv1bIbH+ntCG8fDfNq7zEdAlcN63O7HNBVgEZH4LPrB5BzpFMDiuw4Op40pWVYURkJNMpaJ
hPl58KPcjY3KbY+C62cvfFkirkDLwSDjBV0K4xfExcJwLRaRCHH5/5F/kMew3YFLsOnSNgCFgALQ
8vWrJ3op3G7iNS5ow4DvadTRQ1UDtxA2I4kcgT1VhzAU7e10vG8WKHvH2pq7ivBE93wEgnHMvQhi
UwG1xuMzKxMUV6gdKCxAunASbbmr0J1R7WxfO1j8RAZrHcJaOf2Ojdx+md/J2Uv2j+EMT7vVJj8S
8MHpbAqnJdL5ER8W+vKTPhhBAevpHZBdzg8WM13F1Spqj5K1RkPJhUBfK4JEBozJQ6VGrhmBoATC
w/U3DiOjT3R03H8Ur+0KtV1AocUVmk/+SXR4Y+pxIHSs4MciO22MPQCZZEMP4AilhjD2lVE/0l58
nEuJqdX44vskL7fiYdeAnbhCqGTx91M6iSW5xyvBviCJ3eU4U92gQwhMIBWReaSREUhQjG3EBjk7
plD4ezDhHGt7HhZnOrHJ6+NCRnqME5Vievx4gqeU0ZUOnZCbUd0R2CW7PLotDiyOi8u89Gn7SJsR
1DZ8k0L35hvC3WBThpYwmnsyZHr/RBFWCLfYiRxN9NVcf/BZIiMCS8K/60FJA9YwpGaAvkZoL/DI
wE+oCQqSl9hraPQwy7HOWBiC5OS0kFhy6BPPD1bMdfpCLupdEGacj3xVsLOEB7HoOY4XsgEJbe32
g6/L+9E8qoNbwMYERQtYdJeIopY2k7r5E3OliP0KVBCrOmtdolCs5iAJXF0+e11g83wB31IYORQw
1sV7T9FMqJv41wG7zH3/CocTv00kfojfSko2Ge+utWPtP9/ss6Cb8Y/cHe1KD3R8Gjt6esRSWE3F
AuLxi0dF+YHSQiTmxgf5X4IHj29PFSvwrBL9WG5yMIry6xHGKNLA9me4KtgG+MCGKGhS9jX7HxmN
tDFu4VYP9pdPgFYdP4XX1dnC+mmBMYewebMiyMFQ4M5ZT+/5AKRKfAsicODF0bAxtoBLz6BzPzRa
YgLaVpTxeOVEZc0JtN8/Y9h4dFYqt5QJQDzk0yyElhNt5NYOAJN45/t4gUODavNDHMzpLSa0ModE
UC3alfCMy3CGspvh1SjEqEeRE3fHZg4Jyh3rbk2U9DpWYSRjKUULLyA8aADMIjlQRYkf8/QN3vU1
Ul1uKpAmElw3/Bx4IB+NKlGk2r5OROMgVr80FGQB6CbgoIkfTvdnwK2h4xopc31gWdTxoUS3IbSp
6NnX2RkzOGSWImWnjCSdUBoMKatVibVcv1dXMe4zMj+Ie4yOSTh8WuSKH+paC8m/M/hu8MngA6IR
oZLui+gDA2kmcS17KsdXHtC28ObOYtFCBPrEIpuBkouwBs8MOiNAEaxL3hhHJSkCCnUV2u2Tb1tT
hs+WW5QSl3YkQeZ+vXoQaWBg5/CxvPS/HNvpi212bPYz+edo70jgg2CGu3bbQyvg87evyET9fP8w
0TFLY3gxa8cGLURneuIB2e5tjQEQfjWSRu8I/0Oor/fW0Rao7dWgHFckt6biRrLjXPaGdyfdtvL6
8WRtD7NiV0FPtO7pGrSZWcX+dzo5niknb9zD3MUk20z68eH6wmRQuoeCIRvYSAHDcMC6g+Pq5ee9
+z1snvBD9Se4MnD697o3xHxEpMEsiS16JULXrqBw1JS8B9i0L2Naw5Plkzz5T4y+fouck0py0RXd
WSB0NImyPqH+NNG0oUHtjQnpeeLLYdMRbQUYysc5j7oiai22uXvD4l7psXqKmxrZY+neAvlYFZmS
ByW0lC7EPzWPkrEXgIH5qv4VV61Mz8QO5C6X5p/gs7m/EBtS2vz9n1UIl4avLhkkVekj1q4wKIbf
jGOtO9JEISPY90N9DbIoPha7Fj0rZ3GsR7zSid3qfxYIISlh+WMT2e1rWL0n5kh5e9qoGp/FTceX
b/smx8mSPpkThag5QOeCugEhb3D5fcefmMG5kCX7M7NMgs9aMMenB7+t35URFzQywX2LhuPNrUKh
DDDdDRc8qdfWOGqZePjkLVGrB+foegq4FN+Wo2sRuOdXX1rIX+fc1euasZJhPqkHMZkMj6R6ee/J
qYity0QeDjhi71NJWjTdiLOZI9giIOGFtAqgr1l8lIkpjUH59MO9d75zWw7uvrWUw9NKIZTEfWdA
atltfj7enimHtgqjCvLbP2L745BxTRNNyAq7ff9IBh/PWjXoBt5eO+XKVQoHm5NAxd9rSjzwdGwG
+BaKuZaCQftNyoGUT8qhqEC5Ek12bx5NjjWtb7k8QYgIXa1rp4Q8Ui7Tv3HQwOf+VIE9Mn74kj7Q
RmffDmq+iwXiAo5pFBQ264KswZ0CD89xGqxs74V9WLBtCHupzrg2+A+lr9Bk3mDkroLjAgSnEhpK
MwPVg3hjuWdACelsyytvkZOASOrRNzpjeHhN+YTZN5PJwRaJRXCalBVohcXhju2PQ4cPv1XWoNGc
OcDKyER0fGzFgV+eoBj6p5DfroS37BbTDGEyZFWS5UxT6IYCBjmh2jGwgh7XbQBJUELQkAH14YYQ
WVSSuyB5G5yd7pM3ZoM6gBC4BufvHst+tiJzoINx5qiMhDKUzuF/SIwem6aBjyzYTI2HLs7YRkzG
So4CYWBDOpdfG9L4gU6kcEUqspiE1tFGmxm0EnSad1tcFl+ogQXArMfXJ9giSIoaTfgrRN8bqqKd
poB0Z4KgFBe2CNOhKOJKHItgAyo39wjnH2r4V/MYIIg3RAAvkAYnNZcW4JrgF6kOGheNu3QclLxt
6Y5ghRyTAGfRDC9UUhLrfEtv0YmTwLVNl3wQ3MpdYECoKp481sJ+k8+rUZdZwXumegUu1EUbt2MN
IWsmA9ugLY01IKM/a6xzq8WPjbS8Zl8c/63Tb8oYj0sorTqvz2Dhw8f6HKiwHrjnsEiitEB28kEU
sUZx83ZnQu73ph+CVuCpidEC3Kb0p+4CdYIb1rvGPxh4sfnOViWaqDfaJS2gNeTnIcvcfK4wRJFp
T943fNKd8eoPUKbWb7x3UGXjD8kQFgyLUKMSY4PUPCgyuJ/D4++6a8mybBnnB/LJ91SOPhrTTGr2
9kbf3EdvvhyABkHDsFweiMQYHsgQIu+0BNfijnsstRSvxf4V2oKGQdMzLcZ4jdhk9yNEO385tsCH
p6w8qlEIOCGWvws6jC/Fyr7hnbdLyNc7EZIai40lvvaOPJEVFsU9mXq4Oo98TUPjwIVfkB7GJJ1H
zlyywbjY1Ss5eMVYA0I1EBIWSELdV5IzIgyIeMqePSmruCdMoPA7A5RmsGLZKer++kSlbQOoIfgu
eMfyyg5ofQarb2Z8vE8svExr8gyOAxRZYTUm8JmyqGPS7vm33n19K6oSNSWRCorsSSiCSGwUsCxY
M7QYFWSSkwsPYDBgPYoBaW/Gfbk9srxLbKD2gWY1xS4LcGZFt7R0m7RO3+mnYjdyinTCdYweGdjl
BfJb+tQs3BIb2vUuPH6p51I5zqPLYvB0NsQvMeICkxZCvtPNo1BB35Wj/rn79oaooi7s8+xyw4vb
f2J5eTJd20pOF//OOxsLv7W5OJXpt/d6XlEJAFjAHR9HeLBvQyJtbGICjDpcCbz2BaXLY1gEgh4U
o5PIuoiFfulfVx1aIJ/nIUT3EVKtJEcZZJDLvAr09WX8nJcoIrGhfNY3zgicHJ7EtTcB9fExAMPV
cl0LaXuoD+Ux0ofkO32z3KBxm0QZNZERPyNBrR/Fz4056Z0MUY8eHngTYyEDOjSkLyIOCAlWRAoE
ZYjazP2iA+nRVDBFDVXEB8HSHS3ijeG5O6FEouIyp+8E7jhtOfqokvkFZEGKCAEbSYQk6F1UKtfw
MWR5cdxRDoo0c0FPHibUXDC+k1rk8LUBMzE5DU7xBPWR98Yr/HR/cJZNuD55ClTy0O6WxwhUxt6l
RAcIaU2FaFVwrsdh7ZHmFV9X3IWggVBkmSHSuhjxxiwSjBSULrPLQggTdcgLyiZnpdAwSZy/oAqc
lKKmZiqJg7r1CtrqcmwArfKlTF7cU+C/U9FAiSFi4Z4HzfpBPogC6QoNwgF7oM/FrTTtE7qS7JZd
4hotYh9SIo042JG/WEh4FCEyk3/eJjIyzlrUfMWcfpb8IBQsjCpy+9QavTtHnjWBPj796Z69AGEZ
ldtPOvDLWUdiruKpz4Aor+fBcoG3w+knEANguHS5foSUhcm6bF/sX6GM0IMEkZTiMNgLvfdRNFRs
YkFfMAsCPR2DlLgCFa5KXP2IRyGUIbyFvkcD3vauCaKsL2sR/R0XVeE2e9OHKSAJ1mR91VGtIJQQ
pxLlU2imRA+h06OvevhvD4dLdJs0mXYoR+hYKSYYgfl3yeBn5a3l5zPLva7rofiCELo4mCTd38+w
Y7iZE1UpOKr3gHevUMAI6WaVwCmhoyPXl0Cm25IxbMn0ySMwCGXrGfN4Vhht+EolTx3ZmU3O9WBk
Lnru+RiZTETk2fAZSskcsxoPGtLiNrwHzIcIivDqMZ8N7qLmBSrHCITu7sRUC6p0N08taL+lxEC3
a7a0YDN2qqcxVoJeBzHCxbfYG8qwiJ7usveq6Or1XqIsZe+DiM8IUE2RZJ2pwSt7INI5LYqZxonL
GcyrMdsIqZHsAbmHr+CA2JA5bMt7/A7L4AxYDpXJ9Arx0S/Dmlwzt45vsZy8Dx9ActhXd2WhR6GR
+GtILXr59UaJi2FTQRPeEfKMJU+fVAxuza9OOZf3VdJH5zFDtVOGyvAki2ER2rFIKi+mz+Hl+DzW
vPDnWAYXX/Mr5mNL2OzQofIGGgY95j7PNsLvyQ5cMp1mqoFHHvibxEBUjDzv8dFBCWuw/egDDpTB
+3Y7WDaTU6pHStaP8uQ2ecfiQLyPjMRKzI25IQgfoJLtHZgZHA5Yau/Xv4MdCPk3LiMyuTGTID0s
XO4V40Fob5kOVpdDM+dMHoHlgqk/J0JhSx3kqruW82AhQ55WMZl7sbmRVy2DyvwiqZJBhOzXLZKn
+x02o0eA5lNKnol5HBSEpvSL27RO1OxaY3Ngdtx58xk9k2Z2iSCI23me6oxjcKpoEJwm35WU2H8V
323hvEeVvzMcVkIArfwOn8OEJWLMDw8O3BYlJK39lNM70aLP9JaKail3LjtiXO5Zw9kwUjOIE2Ks
HrEyfE5v0/e22RpRfXdVLtbzj4LEl/PwtrEgoOhYGPYcPacFJDF3Jqtwb57iC500BmBGHB2ZIM5I
KYNQGjC9/bL0XvRHzCNlioz3HNanWN03y9v0S+gjc4R7T/qj4Z9ovrW/nVyDzhh7I9qB6X18G+Za
1IHQ3DEVe8qkBZqYybNHVIUviHLezcaGM5fC2rX8e2QTk3+aMWoGVnIvBQ8/35YrrMsCQdNT8CYE
I7Str4eo17sl7aV6JEtS2T8n9hpmDJf0fSvlXks6D3AiQmYGmRJes72CpH1ie7D8Nut7/2NhXiwy
tcIrzXhJBNMF0PsSOlBeXlimm+rQoZ1wis0jIXjKOPZgDBm2aS7k8QCghf3MDQe15ZygaRbtdGGd
vavJhELXOLmA79aO5cuoBNZ07vSoSRkcTuVUOxLqLRmnUxfy5gfH4lAc+K3t1qAVYNzambaRv86P
E5JvgIo7LEZrlxM3OqKXVBG782xPjGPx5OHbiNtHAKB8TuWXQ+HE/y5Z0PTRlGpon7n7xTBeD9ZH
RWm6yVdaxq9ufj8LWuWOsKn3nL/Zj2xeFqfyzlqZBOPYoJxaBiF4+8U61xQhzec7Hnx9fjP//wvB
nCiEztErBD0gk4KTpwDRMi1HyGemn9TwLlRIDFgfmUupRzoEqqRf0RdmoE37GD0QmFCK9140hLZf
p+byHDsHxIUIsIbnIfUWFRjUqIMehfKR6uSJ8+K8RC8ZYYJAf7lf0PsMHKj/crImoiSjQBOCTrhG
6IVZHnFdOrsbMi8hZBYiJ1DeN5QclfOgI57wdKTgokpZksCHzDH3aNSCieUcSBSlHsBk6z+jcqiS
ymv6+owaPJyI6lKnmaYBAgqzPEQCCDC9iRyrXPN5gADKdC+cYMzq8iXyxoVgdjIBl6fMJgsBWZ1o
ko/PSL5xmw9IQ0BFSDFCQT5iX/u2T61j8JISYsUz+bk2dZ7GXb/kng/OoYgSSu8kiTzXhPdG3KGk
LIqei6KXXKS1gC3eTAsQkq0z0WI0x6IHEH2D8QNghTrLip/r5/5D8UvLTH5BejS8PGBYgbf+uOqh
9Qqou+QBh/9cFTOZCYkLLbkueoqT1XNHE0D71Xk/qpN0XhuLm4iQBB+oy2/CZ/gkDRlZi86VlBPa
W+3umTQkL2qAnJnZDREjMt/8BftLjdGEQL7pCe0tclk9VUAz/Lt3DRjpSqZhUAz/Sr4u74KL2/0s
myHHybahdQ1vCZkMTh/bxHYtigjAJe1j4izCOyOk7gzO5DX6GOjD01HcqBhTmIaFisj5sRjhTKm4
VJnmew3O9E6rnjrG4zNZY2N8YsgA78kbjBWmZVCGSdl3ZrRRVzkMSsfFaHkgT+fhQCMxGMS0XEpa
LDNtpBkR5HENaSP2Erjv8h9yZpeBlqJce1rQrwx9FXE9J6RxazbLI7QgvflukLgyE3t8Fh0dQD7G
7PYUPfUtCLD9CCGYBnhYBvFJrFU0LcREfXga2HOjz1pQDLdXWDUc/UA2FOZdIJ9/L0j0ao+4gaGS
SRu7WtYLo/6zKU+f7oteB+jR8qRvAM1/fYwQCrTq9mJHlhGo0khXJ0+N4SrORZAE53RQp+BYVxQw
bcZ/2ykEgyzF5H9krS3WghyM6pEizUks7jKbUlSDjqRIjXuFydXvQQDsVBHWUXlHooU6KTpTZmM0
UtNcn1ye4bcMiittqypFPNYcYwhi3e2A7BWmaGBCzmjytpRdStAxpMVgKPs9ImPWGp24N7Gc1QmT
M5lIXyAgf/wCD+iJdEtZtyolPKk8mpszZoR6aZyjz1y9nl79p9f06etz5xSom6OXx3qH4MruwFGb
7/TaTu2dDg/PJNOtPXwjvA5vgAQn4N2YSdCoX4FMlq+bU6Wn38vHIxylb12A0RZpiBXepKRdWX88
QlTClQnWwnMT1u6WSV9YZ55QJh4BYjkyIyUiaQsoMzpHCofq7vGgIeifmMWdlnNkemrRojnqI7C2
A0Y84oBHpUlE0pdN/kEtqU2UUVf5H5uym+7JHn0Uv9LDweTNzFfT/8pu+9MSwPsZ35SkslzDjK2T
90bwjnTdjPPWAX7pf1+6q/eeyewxir4+kdWgHSJAw7IkHFVjLUVLWc/bIVfkHRIVfiuR+yDfnJlu
sHpRva6+vspRUY91Iy0XJmd975APHb/I7//6RFJmZ1wWuX/pXaLkOusooxYtxtIo92qEzQrhMyQe
9CLHub2FrRI+LLd6RYwwej4WNuYdwKJX9LiFl0X5QNnnm0gJQMNescRM952ScV2rQosGKfCanpP3
+hl1P0bpXdbmNb6sz2gbbgmCBnmeG/HdjIFq2OOPp7f+ufbBnXuE9//I/OY0xHYyE4Li88JmJCbY
dCmSU23G4NLkX2fDcvbMBlPmKKJAKbG9gXNgdFQ2thWeRrDMfHFFrIzVal6WMenFHBUdU02iCyk0
mvf+OVGT57PbsUIO61zHrzFz0dn8P1cyBa7JF35A9cSU+857m+nrnL3vaUUFuUJMUWA+yU6Nf8tH
6pNkjDkP9zMyZI4WjxG/9qISQ5jwfzv9NdU/I0SMrJlvUDQ+qRWPS/JiSnesM6TwhfO6IIXJRNOP
vlZ1mwnMpgrdSO5mB4Y/KgZefvOuVPoy6J7k9VFzVKPH+EsT50fWLWZEa6TTvhZObiSX8FM5oFvq
dmVb41v22ZzVRO3d8y3UFc/A1PWcXWke9OTG7UswzYAOwQw7PDH7h+LWx9IiTRVdFmQHtA3XZ8Hp
4vLUP5srw9cJzTUZkszIKZHrVCIxHaGK/cD1v4blFE1EZF7xoT7fK651ufi9L7kvoyv+QnwV5owQ
MQQfJVQTOnxkDMn5NVJi1M5Xh0gEZq3fy4AcgQsw7jPs0te+YGzaO6hJ3pEc/edCKkadtNEV/CXq
oK4m+dPVvW66evypoETAWIrHGq0gY0GL+ZYpax6ewi3FW7t4FqrzibAgqB11oYi8U+TM3mNDU4Oy
Zy7UhJoW1isAoGBgxZGMc8QexJoyiu8UMAzz5HHzkTWsx9XZh5AqhvdUnj43RfwlVYveR8O6CRNr
SKu2TJ5MbiH4B2YE4F7jss8n9yEGmEEM58HT0j0IKqgMQrV8fS2A7keoqkEYlEeO91NSeK+jEl0T
G/0WNHG7yqeX+Lzq9HSw/WIziUzFeQL+WnHDwCGEXXRPF9l7hM1em80eTHTefEN1PpjfNdeYF3/K
VpkVjTOAiqDGAMCBklSTBnfFzf8uB2tmAH+q8Htzm5+G65ipgAiJpl3yBkMY19jagfRC8ug756rH
TbhLGORNlfrTwFNDUeyMg4bV7J8nzVM5hg8f1zhIprjWYfSIt1TTft8xXaejJR+sNcJYtifVNzv8
6dGJyBKaNgB1QEzEvLQMD3pnMTH4O2RzRY85G+wGhLRlwyzIUNoPskHEH+S0zjWmMHZbiNvTxeu5
kLCveoOUlzCod6im5w38uLLpZcT61uhXHRaxOT4bzl3ymwzSm1XDFjWVDD2vmQ0orhcsSBpwydXq
4Lvtm+iC4oPpMi9mTwc9CKWjeqNGnz67fff7KWLpOSnSjxHUo566aHRtQb603QmDBkSbljRG8MjD
rnEVuojs/Ht9h90ga4naqtP2lN5zCECHG+1WJmdzWL4LTiVVdiQUjfrIbsZvAgH1sGE/fswMsRz5
9Z7eePRztIX6HZfrdzDSOQFvXZz7be7yx5c603T2OTlYQ8uYaoj1c9TxbzhmX4X+nX0mg3La/pNf
1dn3/kOkdy0NSQ+SCfF3YYErcyzivKV/PoSPbydX6AorOk9egD9pSb5G634Z2acxrwVvh5zqM61C
d+ZbSNZT1N7PbTm8tJMX1DLeKar7mPPo7j8KDmxFaDO892XYkkftNdTLHYI853VERIndX35Hkuzm
v99BWBBfDZIzbQjxmD8Y1bm1OEPOEYtyMNXLTCxOvvjn/gsPi4StnDVxg4XZxBZS05/bHlNUbc/W
nO47u5lZm76eH2fq3oMG3KYNBvgwH0SmslBt945VePJBdkXxyQevg6vlWLknI3vk5sQMf4EdQ1OW
nQxHQZfBNCmg5j7RszMqnNktVp4xyl2Cbxec9qcvSk8fozX+DMtlHnuTPRfPH5XAa+85KeHRyATJ
ncGTwe6wED6SJLQsVG/SofhVgteu880xqD2lyCBRE3HFHQZDsQwgHBEhV5gYhyghyFwmEEZfMPH1
utYmBsoYV4+1WP8RcMyH317Ep1W5v4T18LZ8kORx7COt8sB8bhhbc9Nhpdh0oxD33mXZg5UV08tQ
mgg083ZsU/OHhsCcKJjQKK9mVagDwIEQwGHq7vfHILb9timy/NhNX/TOgYotuwnmLw/3Yed24tIG
zhK2S4BZH6qNUchYRch7b6NVOkhQU3sXF8/86pcbIHwA8bSotE383eBVwWVJA0JKIDPZXVCR8JFq
XH2E7Ae8p7dfQCxEbVRh7+2iW1gcjVGFGta57wXC0XE06Oz8LnohzscuAhXXxCC/FJXz8w5JGWAz
2NVrJ/unkT7+Eu/1DXDe/4HJ7fIQdeh80cTSAVsCejoM2aE6yTNgP91d8t24xWxNDuljZiG8pT4n
ej3+ZMz8mkAbpCcc73mC0m1WRuoKT924IrnrS1eg7kSw3gve2sXCgRE1ssIGXK2g/BTubuY2Bb2v
8ZvO0SczQLrhOhBucmxrTAm8wineEUGWkeIxXxingMrACFAqQA4weoS9YgSgEpNPCuLPqcQYX52x
ugCdctSLKVFLSnAMiB+/igAFBFRaOTvGJTK2PuxTw//7uUVago0xfYwv+CUu0St+zoDRvjvlDwQt
s5MO/7v3CCinvfeoBuBIjFTOzpNyIQ3lQPZuiRU8mVPSLaoZfT3K1URPFHdGQQS7I8jQA3dtYOCZ
IvT46p0nUL0v5/DzwXvV8wmFTQ8jCh1Fs+rxo07U9Mw8ekYg/rIEBa6JUnlxX/fYFlhOXK3Cnofi
XbjwzkCg3PF/BlibFBMMFlxjhYlOn5GVFlNVPAevo2sHWFTekTkBfHuNIdOYwDJYD1Jl1UyrxGSM
xi/VHAShvNLeztPwbQxrmN64nOJ8hdgPFcTsM+er17NmckepS3jCjGZvgIU7ek5OrO6XMBABLLEK
+Dn02ho4TfVz+0EjyUzFiJ+m27v9IOSetCM9YCHISJNJOcMBABJ0gV6ufk8pb6BZGCt+5YPb9wsP
baxynhKxCogWf24TKyG4Ausk5tcb5LKgj+XV5Xew6nZ3Dka0GrAHM8UT6lM9UFf80+iU9jvVl1eP
mbQ5R1rQEsALrTDiBfGDQryB+RLKlfVigc/EexcrE0gKqYCYgrYhvMA9I59EO0B2weibtWibeYEG
+63QbD1B4HyG5ZVuxaagn/ndilfPQ4z+/OvW+OPXQ+oSC+gK9z/ZayAc7D2CFdznPz9j1uPjJPgH
ZczqPMtD3EALCKCd8Pc+duDP/MZnzG5F3pRcR1aSQzIqQTlj8gx/87UqJhUsBu+TfDH2PEfmRguE
yi4pJuXMPDwzDB6tTxZGQibHlJithvCJKkYGlPVJwSQepgYwPuJX+xEmmS3KPyGwE6j2hUQImJka
iYq6hLIZmWRMSBsqXwS2PpJzMKMbQ9FgAz6uMojARin1sA/Uc6Qq14Thm6jLJ49rZDxGrC96qM52
bYn99Bx/oVpw55YyY2NiLhkdCxlin+f4qo4ty8OI9l48326nhheN8+ESEwH4YcP+mPlyAPPT+Mj+
e0xorkpja3ldE9hW1KohDwHhuC6EvcLjdePl6rtotWDwz7HUJOdLdPtycZa7M5hjpUx6WIQr+X0H
wrLesIhqiBqbw1PhYdLCnjYSSKp/PsNvtP574NvjcmSPrzt8Z2xdIkFXX3n0JE6PV4YdEZ/KdKwy
uVupAkT6RDFNDOmLbNUZGdC9B3mFxqxMz+b8qWfPN5N+nMvJ0yEUrRmhteTnkSaJzkwOmKeswRZy
TBWpJI1v5911MKUKAEVB2218fQNo5YJOKrnfwxsv3gRS4RUfrj2WTo25HmHZN2DdXnnVdrD4H7ml
H2vPsUhY2/F/gb8SqPhjifmOn7RjyF9FAtdtj+bwDWqGnggji7Czgyc6NLB9VKwANOzTML//qI/h
tZ9/fPkVfXNs8S1VIWYWPz9cgTAJWoH1u4WWLfiEP4kllUE3Rx+Nk+4CMt+xKhkwgscive4p716p
8qtR7GH24iKU0DE5xfZD73QOpL+KTXAJ7FvI6aYGnJtM8gBEJ8CIUzw5EX4SYn6QEQMDjXAzYwe/
pofJLeonhpwCalzzCG+3kTUK5zD63E96swPlhpYdMTVtVeeUQ+w+94FXrGUCJvkgIGaBCqONJ2+u
xre10bnM2UEXpqXmGsibpccavvyWAF+b1+gy6f/6q/+vYaN5Au72aIKU9WcNzTokumr5GApRWZno
QDNYNR+CYf/fnLrFan0j5fmfFnh0RbF6YDQ23HxwUsWMcy09p1BipgNuKSz8JOtMm1zc8RzilLmf
jH5x+ZzbgcT3X3n4Pigorqmooyjzqi5+NKn9UywhcZXakXGV/jBQ+P534zco4TuQQ1gpiWqGEhDR
gRhEheeMEA49MEwPeSA06SP3a1QvTJAapDIVRxlqaH2Yz4Lxm+5RpAJq+v589WU4XPd7IcDPsQ/o
0btVvYAkGJsw1O89JmErMGLkjsDM96hgFsDDb0+x1YdXHP6Ozt3bTtVJbQU9zRsi3VlFzQuZw1Qs
ysYxowkY6XBdMiuBqIKO1Ny0SZHXWW+hqcBbhUOZJFXL1SZ/dNTXlMG4Umr+QuMdmF41hHpFpMVZ
V//oJA0wxpD8aRRLXFI4OylJOoTES9Mzb7O/3Cf0Vo9fe8k7kwqEZpYHiDLj5DCdbEhTiVZLDumy
Xonya40uQ6sM3ihS0RwcQTX48wlknkeB2q3LOmLNgjrGtDnc9Sbpo55swh6Gz7PXzakZruyyRPfr
6GX6aDSp9W+vwGBbR90YCi0GN+jz9Mtb8mDjraBBKoBUjzL0hPOHZMcJZyATgrk9jHvKUIti9+nX
qLuBv8DpAQsfuFyuPrU+Ffz9dZD/OAWU7J6YvMNhu70jFOPS+nj2mHOOuIcXf4tETSvpmXeO6gvb
PDIX1DG+4lGV3XCyAClI4t6Yo5AUaXHc4H+4d7QNYjhW1pTnwyyPyopFd8oH1HCf/VuxBDkxjF44
ppMbSiPeoINHHtIeRsYvZb/44aakm/14YszyinN2kGgtQV7UFlB1yd2XZx+YR0bdeSY32CDpEDWg
tLki978rsVJ4cu/cV28p6Wk/BwHTWfJtPn3G7chY1cEeOx7SJR77zKCbK5guT4v2Tz2cnE4OIM/t
lPIhwHka3M9fO3wzBhjPxil96v5tIWMC5j2KaLHLfySd2ZaiyBaGn8i1EBD1lhlEUJy9cTmkAirK
IIJP319Ur9N9uro6K1OGiNj7n3ZF8VyasiaZr+JPKi9Se7w9QEY8vAZFlenDnClpFWnDNIKnJ9rO
p+x0a3ZjrND91MxToPmfTTJr3hhpaTA4XW5Oj3rJCAt8OSqyYaUgtlPHoozAsooJzh02Ducqx4P0
9EuqN7KrUNjFbeO0sDLUxw0h6o7G4VW7n74HPt80upQzZzYUB8dx3CcVOaxZn+W6OQBFY8F2U3WZ
3CZ4WIey2TD9jIX2cJ/viXz33t2kxqaFFPY4BkVlo0BG8+8w5h3igY8G9nvkChBQdtTcYd+gReQy
Hx+/RSVZcfbadeXxLPsfoyZGBoMCOrSRMRqamPc4z1XMCBINp/m8e0VlY4aqehYQXZ1YN2IiDsdS
Ce7J9PuaVAzgq1x8T/SbyvaA0Jb34qDfU+N1pFtNaIFyhxcdNOlHzBY7ZMKQU4tX6HPlW4GtyXWM
C2xYzF+M8zsqqGUo2cdO72aV0O5J5aaUTVQZqE7eUAo09jTURlua456tfjH3W9WaTgVfMUuEILL9
4UXHe9sAy4IygzbDnRhX8z1PrPnNpv+zC2IcgTm+FPkMlsBfr9NbirEylzQqJuDGvsy+KTAfwoXN
z2lkkezto/fzGJDL/IE+OhfxFcLJLBIexngn0R/I7OMd5wFrD30pIixAd9AQlQMdtpVacURj2kYJ
veeF3YbQAkQJhTGkRY4h9JwfgfWy9TnC3U6fMVjANeF28wUL5pSJ+wIaZz+8FAx+Le+LzKg5MIO+
J85vyWDUAYfYHDG9decZRsxXysP2/L1qANaXgsr5Rwd4EwnOcExjJoI5TE/DMoKE+0GEVmY/3v5z
jkbTegeJjHZ7f6JDcCE2CMqiM9sgjEY1NLRxbbR2jfiF/DMEjaNronl97Z8WDcqXxYu7EQ/P7Gt9
EgNsUbOaxWdENMwdsx0ZLSf6ooDpLSmxyNYhYFBEskj9Xji21CXzxVEj7IRBVzC7SLXWrfG2CLoY
kD5LmhRjK2q8lMwENYXm0H0yFk9MmOQTIlMyPRRYDLzNDBlOdjBNGTWEjmZgtHT4FLj+gOCs/S+k
BI7fE2LiFoWXuMr6NZPskoKd3CDnLH2hafsxD2RTOaRTIYlq7Yg8FwRaWA3MYkaFwGcRCmDGhZOI
BSELiY32n0GlTH3Wj4cJCg6+C7eNt4nrhpqWvQ6pWFqax3rOIb39mlRoIIjHFJlbz4oJVVvglyK0
jAZl+16TOWaoQd8iXxMxdM+CG03Ykg+obhv+IPu68YLtZB6nhxjW5ia9DRkzAzo9PmAOgxsNRA/u
/xzkkdWf+N7VzSSDmMSAzL9Fcu7BU0+kw5TcqMXB7oea+YcKjX0YAN8xRWyLICYLiG44MLOJm7A0
buZzM5zRKYDWvdcU1iMShkqn4AJ1xCa2dpbOQlrIlFuqJvEgSc2EzfW1c379IWJl3Dp3v9GD3YOP
8bRvRo4OOa6o9Aa68jY+W+JXd5r+hSS04A58Ejkwz9q1Pwr6cX4Cam7RLS9JuEPhh97vybhkEZtG
QhiC66jY8pAr80tKiHdm8hYcvp6Fd3SYplq5jQVXHzz0oLYIvkFY86GOfRj50/p+9O/HQtD8rXGG
OuP499hWrwDkkB5LztbFmB+CiRDvRE6SOHIJjooKDgXavbLvXsOTggUf/KyE4W80ELwhhPWgQIvu
hC1ZyGkqxOSjqVQbCtqUXPyih5ibxS2qlCZU7f71Yw6cJL7PHpV+OES976qPmm0LuYE/wBg6I2Eu
IaifWZf2mLGc5PuRezQyOjVW//1axUNymKa1pYxAUM08VlhDcY3SWgNL6QO73ew7Y8FyQ47fJkef
Be8EU4esHhUfzbnxDUuPrn8+WHyuBzTrt7Cxf+RMdkR97tMrUCIVB4NlTeVMZLqVXJA2s4vP8bI6
X1/Mz6MUEPsSB6nuPY04El6peXiduLzM+nsKM1VPv2ygEARvo57X4XfRX/Ea6Iv3X4mGO0Vt7Gdx
unzN1G0l64cxmgvycOqjZHNhzt2DemQT6XgCLDgDOvgJCvSzAMzcLngBmJdhy3DxMhz7FBveaAKU
aOUWaiSIXz9fJX7PE5gUgjxGS7TXbwC6PZHsL+lxY3/sD4yXOfbTmYQo7zYb+ofzaPtggPch+tgD
FH2w5TPZvs8OD3vQ6fRXqWyO5xrG5CPvUw0gS+LctauEFHa0gI2lar5DUoHNW1qkRt8z0PYQCYni
KHMZm+vNLFHvDYi5kHfvSQefifSfPADaf8KW4KKBy5iLgWtICalFCUxo/fE+VK7q9kj6h4YGKAT6
ddCvqfr1ASopFJQ/KsAQdBqEHpuSnekr0ghFZCAfp/F54cmj/eyyk0LK1GOCoYTtg/fOLifvjTST
PSkasJv82F7QexyhlW3+Nr/kKw39D7BeNeOknz2OQ+cRCg5+d5s9ENislTmxeEwuvxsbKCL7s3xe
VBxRA1/eojXhnubxVzaHVx6cSkQU1DgbWEfajZ4fmS2tsfOJu5u8nD46y/602TMu+R0ODM2lGDoi
iAxle6T76PZAeyH6QWAXLxs5tld530Uz/URIsO3XroyrgO0wwVg7kC1UcJzcHRoielOzEQlN3GcE
zciB2NnJUwuGjoT4jhJTxC+5o8ndFpLI3qy3yxCAbiqC1CvjUDry2x2o+otim6imnJ/7aQzGrf1e
Tu86WEvIuxADzvI4i5HTH7Z9ZHyYh0ozo9t6uDWZd7LfrwP0C1q7GM/Fa9CfQ59LEW9DSa3M3jZX
vubT4/2+zQb+bZaFQ1aeNKWVLwFGbtOn95T1HgWIakGFdYoR8I8busPO+NDxH+vrG+HPyPt8jHJo
yufsCKYKBGBBXMLwbwuS6Tqbli5bN8gHvuACv7m0+O4kTyoYJyHXxnCffkha0vOSu/M+WPKCa9TM
wX7AiMcvE9qpds8oRZQ8LC0OLZyFpcAabmOHD9vQtjOREd8XUu+nw3/lF8XQ5Rew88j7tvX1SxYm
1OmNt2eIdbGdHEovXYoX7TXAsm0NfKVYF94PEwq8uSAEh6XOPUFWHDJk0Ks7MRLzGaB7qNHTRqRK
I2PsOxBI2vmZWAVnul9bJXGTJGWi+SA281HZ/e7fQx7PIanhWph2LW0fx96cPeVN0OGN+T/58a3p
t5niV5V7F9LbQ2fzwgqQmQcDrFIlFtfTXNE3DU2+guWfrz/mv9/j1/W1hmRYI8KA9zonI07rPi5c
oHNL+k5ENmdhVucb129kkiPB0uGgn32HARoj/rrzoPXBCXCP+cBiaANSdFa58Hk9ET4xcnqAcsTj
dVEc7uZt2b+ms8R9zjoVeVbnfSO2tC0qVREY9w34+NHAGU9vnOlXhv15hUakYN9hh4Z7EAOjeqQL
iB5MlHko9/h5Ik0lX/Qnot5lvPydWFnN+NKC4y8iRK43ebzM7L4ZAkrBdLHdxzxJGGbsNsKchSre
/Z2IBKNC8EXCWkouXH+CthDp+dj+zKFr3DoqZeOHkg8NpPgpIDV8mflY9DeK+/LhKo6kjFyEOL1b
EZpyN384YBp0DfbwYBC/QatoDcN0RRldnlJsL6j+a6BMcxAiDkWHuIH9/piIcpQeVTixJ2CcB/8V
g+qKZhcEigoFOwP3kYU3nuKQoEHm93JySuYPdHulO7TiKcNya1MB2cVIjh7DSKcovG5Yw847hfzi
P078WXxjbOLuxRw33CYlOYOj6BDx5jH4aFbw+mZhC6pp9Fbs9vnBamVPM1scZ27cnvgYEqn3SYT6
FXXDlAAaF9da/0TBgZmXVNQT8jQGE71PKhkmNR6HgGQsf3ROx14ynKjY+p3DogeChMeLoE8hStyI
zU3MtKPDZq6lilv8uTrsxsAmPTFSTE0nytNjp3bq+7J/UtHpYjpgrluf2a3eDbMXphShTuy7NUP8
Tr8lLX+3BoXQQNdpN2mwpyWR8AVFFiaF1ZjHIJEnmWKbqi0Ow3JdYB0Ttq2aAMocKw6jgzbCRI/B
nDflD1jOhhI4AqP9FCxrWK+36LFMQCCMA1TOsbjg9+SnTn5lnCG6UHTAxR5DIz+koKInP/fvdm1/
QeuxZb0/BizbeFFR/xwiekl46M7vEySqog9gDjE9w2uSaLGEooDg3sXhKENgqaKs9YoNQvUvw5xz
ZG24Iq3m568yQkm66QGUz3jaGWlX1aYXYMwcEUCna0N9nBvVRguR489eQ/+azwvZ+CzKWA2yMXLy
62VNLyWvp08AvYYMbH5x193HinmGyV82rQB8dFT4BhRo4nwgLn/RZHoamY8T6AHuzJdBGY38av1c
MzMKlhad9Tw3kETpCzraj6vMIGcBXdakbNvv6T2qHUVMggKbLX0+BYNba4P2BxGdI0wL6BnAPwk7
Qi96pcEmh+XHBuwzOIl8ihc5z2ziA+uhxW/Kmvv+Vdm0cYkFQuaPwCg5EiZvSiSgvP6lv6sZ5QxB
mhsfDNVY8y2tM14/V3SuKgwHGAOdK547HwLIxd2IEfTgfI7VGuKS7sB7XG4AVudifV8XFsJtIpFj
TktQuI83ltw+jC9oAe42t/ig/kRFHbX/yzOEOYWCVV9PRJIBNhSEwCXJQMjr9A7tfYOOveeVRjNH
dMS7huGBS3RZZpaEB+TjP4xsrqz+BWrqmNjIJNCOQq8HZXVsA0JISMwCrfhRgBo1kfD9reZUHIFj
sN1A66CFEtwMa7QnsGGCKoIDdhoPXwy1GgdB1eicM+e3+4OhK5cqEBr7/UJlRJOlkJqO7QAo4gUd
9Q5ea/QUqJNExtrLHYWgFMqsR3yy2eyvX4MujSvN/BfF0WD+M0poV/Kmne9mQNhkdwWxeh2HcDoG
R65fFHRwvO/0/o4QsYwXGimywo2KloeQSbSqQkbrygcDyROYXovCSSQzyT5Q9e+tA23SJvDjxzPB
cLZgnlrI72PNiJkQzPdw3uOTImLcEMPMUx7dLyqwqbv+mzZ4dnM2YadrFldBtIjXwmxFPaObge/H
8WnLuG3S9BE6kafJ3CUEamQCCYE4eSFiGxFDYZ/OEsABvAI4DjhBMH6yf+MHoQbivYwyT51PWki1
zidTcNsdMBQgoGRITpQElYXQ0VgPzbX40+wq2LCE66jj/UUKyHHS2o09EKPCRw7BDQxNdF7kLrCQ
mPzOij3M4TLtMrgfT4hIALaxKbIc0bLDw+Dg5USL7P1kcllgmZnB390B3ktigDKUBOniA+x/QTSg
r6cdokFL8p/HMnh7ZHuwrZEPoZH+sic+glFVkBN2E3Rr5JxgRPt/KT3AaXDYJCKQAW2gbUAjZZ2i
vqQviYLhvo3hPmVjcgF9Zoyt0Frx8Ghfo2eIfxlrquyU+H4J6+FSmTp1Ytw7S4Sz4O6MLUqr8/Cu
K1NlOkDTfgUXaDKfObycHIsKN99edqT578LoBgZ2ow5Dq8YaI65wotDb/Rbp5p/zWIhIBBKkWSK1
Z504AzK1YpGMahLKdSIcKXMUfZ1j8ZKu7wYRJ0k7YpeOTul8Caa61HYtkxW5xgc2I4AXlqHoG0+p
LoZZgmuebtjMRMjLLcbcg8w/sZ/GkFOtdWcaQ2EEAg2wxpBxJpGBl2eeyO8YL0TqZoKivzFaQMl5
by/hO0YoeX6Tvx/3jQF1L//Az+ol6xt6fK8HLAOMq5e8wcGMiRjEQM2sR3iftevQH5srLfrawyk2
ZHmbHKm6nKdiYAZoeFnQAo9EyDOQzwoEhls1eRyMbAN38ELAjKvvTiYketrORKqAbTLGCYDOGkIM
hs9Q5qkhSUgvkIsxyQ1JW5heqQTRS6M7O6CTH5oUetymn003PSBoxNJw1QFz5uckeJuoBe2XSyAn
CoZ94ikMivqBZ8wh88Fw9krPPtAsPWzYozxIGsx9jXnaA8FDUVYhD2W90Fzf/aKFucFMt+ffWRjE
+V+YE8rRxy59YlGIDZd9lPdIjHfoiK0jLXdzw1OqMp4BjIjuDf8ne95wT8Cs7qfmIgzuxF5A1lEk
IY7cvrwxHBmuBMG65exFHsjU8rYiV3xGTdBDFI+SPHNI42s3GnYSzOStUdrvAP1JsSaACJQUHRT3
FIAPsmKMQ40feHrYZa6/5gWh+mSbo9yyXpCaN7uiLzzKirhUBmLw53qYy6BAvpIHq6ZyjEuzgTST
qnPWD5vRJes52baPFMgg6rVdQC2Wu7rEdzLWInJrE8VSCYdysfi+RRRX8vG+qLrwa7fWr57/oBEE
HYMFV3FFdNgdj2PLatZiCItuM8YxQezus0Aq6ddAzAn0e7Hs2D1T1v/tyFgv+jOhyNkWd4QcSlBG
aTtNACDv5kBaqEB2DwsZP36Au2QNRgL7dr+rfNEMHOJ7/kGWQhtEMb1Cfy7SbRovm0kWeuMpiuBK
DF/JlpxdbOdHQqI45dPwGX4gm0i/QfstoGbYIQS+uEkh1iaDeWcjraU1RYqx6nPlEJdzYDZmo6O8
iIvZC4mNPHncnYe2qRP/Ma8dleGXZA+Th6x4WvwoVb3XQ8ogI0j+uMPcvilPvd51fC60j/v+ot3W
oM4N2zXu2WDwng9AdJHMtvokQ5Y+5Cj7vszBkoiMHd5QawA7EHBYeH2f5IDg7XOShxlETlhddrTd
DU6R43PZu+YhbR0BfeZjX+LxJGUvHtnpWQpQR76WD0veJHtMLqCU/ePzguCZh8rBnAMNjZhRSM3B
ZAZ4Lnxt0uY7eW2QjcH/8REU1Uw3PZcpv1AKq/awvkFPRrIL3Py93HJRdJVh1cCnmLXskHXQp1EH
cEzM8lj8bBrMJK4ll7ayWddrGRm0QjQuM1ib9Q0cDI6mxJhDllj8OBaQeJ0uRjsIJKU37/tvvEsY
ND4zARMD9v2ub9yltP5rXA0ym8L/wla2ZkDWdNeEqT1CSmiTaDvNrCp62qBupa6gW8Ie4LdWBR7K
lmbujogSUcRZAjVCNYcBqDRWYKUNEq+bobqanbiy3bf+VcQ6gEwWSmJIBljn0K/DkRIklJDEOd3M
ZMId5KmAjndUX89o8NU/LtjU7t6xuw094SbNrDv2ZuoADpAx9Yjs5IGMUzoLvvPHVhoaH7/nlvYa
mnH30bOpGmrMy9Cm8rzn9hcqMbcjlLcfv78g13eXwLvzPKCdCNUmSoxhRxyz3vXAz+tNtKnqwKeZ
gsNIPG1KGeFAsLzWJQXegc2zPfejyuft+l0StEQmDD7XDzP/vHIOchyJXRIztavuSQFYXnrmhb2F
VkBQK8xxKemzfJLRUNT0OMoeXvVkPit/RnD7pX34Q5qoV5OB+VsokaDHB5fO+fgaA7CQXE5F+bZt
qUxphsx7qa8RrVyH0S1kR2A0EKZi4hVAXB/kGY/mElLQcOS0hJxY/W0awogxEVJGhQc0irCzt4B8
62/RkfNv12zJ4v5eS8QGc9KtyKpIgoKUimSZHiXyx34XBiMzeecZ9phWIfnFVTjVv8Q7S1azFOMd
73MsmR3iTvMFHlk6tKdzJCOEnopcCmYf7fNFjr/kjZCLeCyCihK7PjH/iHhVGObFAL8zOMIX7xzf
BCv/zRiTHdZEQsoWdC9LQwk2BJCz+8GYSDeMoZsX6hQic4ghaqJyx3qcI35y+Q0ZTwzYL6cRYhrN
fsxaT1MEm0wuBTUFlwoeLYShnyNw27YMaGx6ETzdjShC5HIhpuDgwDtXm6MpFaQvvvZnwwBSopDg
iBoNHk0mXuwe9u1kuUUQ/IbXZ7TQg6OR2IA0VBggFNZeGj9hWsF3hi4XwqZJycpYjftcpXp7eId5
DuP9pFJRxNE6fwe3I4/ytRZ5HANIQ8TSQBpAa+F9qkzotzek2HEPCfwhUE394/XyVbRcICikQD3E
HC9EpmCDcRqidHl4Iocau0OnT8SYjp9N7iGPjfCQB0EQpScyLlq3Yr4bXY6Ql5nlEqkbb4TMe00d
R7RqcSThxuH1QikxSbBH17uC+TPEmXjgORQfnaOG7Yw5sPPh4o2k9Mx5FROZwqaMJlYN8U48J++v
LnNRyZQVdFixQoJhwC8LDPcDj56iUaA+U1YbIblsK3gnbJCXEYgeIg4k1fj2qZa5OcTaeMgnBG+q
8NWY7SkgB7aSmKj9tCuNH51AwpfwVKVrb/EIRtMnjOOKLDJO2C/CAKTC5sefYM1CsDggD0gqEFhL
V6prDmD6NSpHEo3OoA3/VP4E6vrDqMe5E7XRyBoGL+vFqyCAYlpU7rL4PgTnYf5iCIXoo3DvYXIC
zGrY5UlIIBFQ+rtP2qW8FgGLxwJtF8vwuWbpk21KcEwAkR3fY354HvThRhiDwGplsT2JEfpcO2N9
Xcm2L7IvNYZ8tbjOqPm4zjXjdEtcMhovLDk/EBg384cTjkQmEaMhSEkAJ12aQTvMEjG3EYcAV/iy
GBEmKurEjOCJX1MINCPQ4Cx7IREiJDYN7Gf8IwD2QL8AFUUIoLiyP/ZvF+mKTYhGjCVQFxSrYh5m
z5WIYonJMJamp1eMiRkRkgnqTG24JLJEfApV55XNZjDOboM0Uqa+RbeC4Jg+TDCqk9Q2xaTOPiZZ
ZG0UV6L19N68x4hoaKNEK7pMjc0TjEe9qoguR4RlZB7tCJJpjUj4wVlILgewlT5akKGtHkXwU/JP
p8qMKvZjIVQWjUnldKsxMOYHm32Pjmi7ZpGSagmoSaY21s4KheVpKaaGtPQaxJPo26vRt9BA6WvO
ZnOaTrDswPmOIaOdAXZq8a0PpDbapDyLcZX31am7PhGAnp7ukp9snfbrD7ddJFKJU6BcYn0xtD0E
gjUk+6OwRB+Lp8iLRK6h6GOEHEryxdg1wtSu62vHchDxxcAljHoDDWCbYif6Z0zZNuZFZFvkxuWD
MuH/FkjkCQmvVGrtT0OdTHq89twTtKL6Y3rjHOlFbwpBkdt4EhzfnqaSiAiL3qZmbuESqWKoRPsf
kxB/3s/tx+cNuPPyySjMymEApHI6kQvyDkbOVOR48jKyw24kBlOIKSiMcTOkmdP3NwjVreXL8Mib
j0Q049hEVKHRZacuK5C3jfU1IRVMj9hDzOGiJdQBHNLuwFhem8Z878Z2bsaMc1/QOrRYlVhicKy9
kDj4ziZ+Cy2afmaQWmPFpIK/IG8CqPCBw2wRMhZbF4GfzVhvEDD2IsJDQWVUCnjuM3Er4u1CZQum
Zsxo2MBtA6zvZOv/zC2r6igb29Jsc54CaX/kjv0hesaYxIuRmExztjnStw9HiyEQHdAcQCDaUu8D
rD3yvjMBF8NvGH1nxCwcDkVW0tOhyYAzZcgxU2/ITLWKieo0W5kNg6Nsmp8KCDZCeqhoI9lLPYTr
jXEn0udzJPyAgSQH8sluvGXCBJpaYkXhwoc2G0GUELhuVbwK7PgKwdUPVuJApHcgH/u5H+BqBnyg
H3i7aM28oT/YZVAk4zulZIsP8kVBeQvu3nC6qRhmSTYjH/TmD0FvG2MQk/sSfxwaGh3yFiFAz2iW
DKXYIakCTLVfU0QFGAYGdoqahMaW0HWkGdkSgQYJMH289EnU51FizMGVm4hJvEmEtGzbUS8OjT8G
BrFTkwBu9VjOGcNnsQJbTNngMm/TGwo0Dd8lu7Yr5oQxV6zxcvFTFfp/UGxUsUDu7WYcih/Gt8d4
T2gpx6noEOmu5Quhs/Ov0H+OY/kL7PLefIC7G6OouMQsLC5wPEa1eHoAqm7jjGGe1cknKgHN8fZa
wsveuRjegeIpxiehPMFLBAVaYlrP3JG7+27rBDbqfazMavpzq/mBGXetVYcdywIaeUw6oyefB1No
l3wC6YK7Q5v05uLu870RVXF1aQBhYommlp/ywWA3FCkBC/S1AYl8z2nt1uwPPJIR71bDLEbaAOAK
V17gNqTjFqaH1/Zrf0jseEw2MoQP2tnkWGyz43hek9d0uEDB8RaMPFKx1pT8gPJ0T6SK0FloUQWl
nS7BLHsebkNPmePRX5M3Qx6QiHpaPpckLkFlIXHozcnrTq0B7QyjnjRv4JCXET//yNxiJhMWYtpo
n5+PppcxO1MRYcTuQT67GGSBg0co/s0PdM/QLqZCZLP/sUdyzslsGW8JSudgDg6kib6MaA/exxZM
LAdr8WUwfXCCRR00lIIO246owQQscfoycgr+UEcwV+MUuMXbmz1BqE/eGM2uB+FLQ5GLWA8xN8CA
btywwowl6a4UElTunAZw6m83flofJ9pOgNXZFPDGirmFHHzRH3PHlkyw7YOhiYhmLNr6+YtkAAUK
n5XuTNd78xndG9/p4JZMdkTyDhKm8V8hqhQBAnM7YnLoxQb/M6P4bKnbH/QQrDCBgmRu6N6QlwGG
hEebQmWlbMDiFMcXTr1Eq8DYI/LvxVgABnERCMeTF8OSl0Ki06JtESDv38zykSTyOyqXCmlEwXJq
TSqd3qJhfRV6FCEjQtgjyHrBp1INOIegJciCYTINZzBvrvHpwJKmYmSHmCiac7mz4Rw1iUXeAmQ2
+w9X7lX8WYZuiKHVU9WHoeSURrCHTLWkdBA78PpmXrBH3UL5KormLQULFQUoOi+7yBZMbLgxEBXM
DiQ6cvnvU5zZxGio+u74mYFFA+Ix3hAaE33Rx6NRtm8ASg/9OIKsJxXHWl0fhj8ScwdDpg+2FJU3
IwjYhMa8VX/n4EhgKa1sp6/6xu8q0nRKJ7EeDmfsw0KzZywW9MHGw/1ZFFDnjdBukbJWkBfCty11
kdUk0g9Tgh9rINmaoczcFVIYcx4FGxK5HypDExX/iRiL6AwUrrpPFBRZ3+yywUrUuWwZPKLPsl2P
5zvMS0YgHo+87K0l72f413mGPrewJi2AMIGR/cULPC43GEv5EcGIQ7+BxoZvHPK+VUiuE5u4M5Rx
5FmECAj+DdvYIdVjzx1OEZsyIvKgK2vZVAP/C+UBq2WshLSFBZvDRBjZUT6zJR0HTsnGkl2z6wfe
5ILSW/Z+sVAAc65qbP2kUzFqrJr92A15zQx18cUrMSUSJ9eli0AyB3FOd7ch68VS2YcwjZz789b/
0iZPxYvZmw/n6UzbDozDVgZK+lzecRsmrjh9lLCesDOnqwc33U/psUU6DCuKAaEVba0QatDQpuDn
JRJHxuGIEpLlgkbGR2Yy5QxHuKFtiwDdgyqiDGHcSZpEkB6q28LLwubKM8GuG0CSVozdo/PyoJN2
P6sJE6hikbEVovIyR3w5O+HyEPEe2CgIvPr6gMiaH9A8oZrQELQFN6fA8k8zx07KIsdmI8oETsYJ
DcqyJlvvjfUfocV4j/6Oh4HoIGC4ETIhIr423fYZ7NADkGsHTMN5X5gpRIdZCxaZSTi/eXdmzqo/
eDgcDY2FqknYE0PhYhPimfuSi0EJTn6mJ+9aAlBfqDf08YlefFW7YytnknHBGUSoMLK17cFFpQBs
LvYoEjwImzjsb8fD/BmiJWYTDfsRbF47O7CdXl/CPt+DUiSuK869Yt0EzxAFuQ06QmOsAufLPo0Y
w1jX9J2a312JB5hRJrAvj66py04VSMQvMIaBhTUV5WwXDieYbvkzgnJvJwmuQqSBFN0j8kR7oYSX
GN1XbeLlzQtcPiJbvFu1TCJvLI6noLdHDAj6Du5GqxdlLE+QMZumEWkV8pPiLC2GAH+JEILKO1kR
8wleqz41w3BL/ROyp0xKHhj4MOeZk1zH7Mk4apGmYNmyE5oP5jdLWEs7C1/cyOkvynO6PtAV+uBK
jLYY05fgq+P6d2PqpwNSutfkS02zSZwcHR7g5OsI8pIzRuAIcnBmqvNoDq7EjItFFw8uB5RXkJ+S
3meZh+PL8DIm60GffLEXZhjk9ZS6YIlDImG/Z0TsVZ3jZripaO/KvpkDLYmuNGMuPEsAYgfyjISE
7S3cizxEEhWmd1lPg88O2pjs3Fk90XZDTKk03KfeTUzDKUnYimGu5hm6snTy3qmgTqSG7dtIfKRb
dLBoz4def8enwe+rxQO0jzslc/LVtVhIhPlo8Y/94/Rr3ENMjlgPP8YQJNTN9g1F+Oq9z+cVoSMf
ZHbPHbJOFbGAV/9TjXJSc7a8Z2Xl0bRW5GCIvheg+dV3XlfZSRNDQsJWTVSmcs7Hu2KDWBG/FL2u
K/sl05F5w1b3ael+duOXlXE9VKR01K3fvK2ucSWVpFXM5fq3sbjq29+hb3P2jWMpo8N7sMlhiAxl
zlL4aKololORkRB+SDHct57EN93hvo0WnRyJWa3x+ku/Vtub8F9IsSHUpkLVTXcMgDUwbwPy2n4A
K4SOkjkK7yTcFwowJGBQkNL0c6peb5N/PStitpIQxx8CclFViJ5hzMnY2gSJwFgz9ZktgPmkpRVo
plC6jPj38TxDwdWDLpSFsUgB59KYUCFZ2VbMfCfKgwruy5ylkjXNlt+6rxUhEjBinN5X1itYBXyT
lVjETKxE1QU9vM0oNJ4BBSGFfCX6TB9mkbp7tvyYu+TYIJUa7zlaj60fF2sckktI8AMtOHmzRhWQ
pza9YSYmkQrJD9WMi9Z/YA+Z2lz7KOB4Nfvow8FfbXVH5nqqn9VdDFqzSDHlfZCWUOsE75PEFOu7
JYOShxmMw4/9hObkqHW6fAWqhBZh/wDruJIMAta6UcjeaLaHOWRmqNHxdKIgpGaEz+aYNkiox5IU
qch4UjL1ErzSdFoU/hS8H2Q3Sm5x8JoDCmAIccAzQtns5PiDCVUJzFIz1pmI97+jtrxPHkzqZeV0
BFy87e5uNcR0J4sMN9bQLzBt1QT6dWsQTAQzj56hITYknAnRC56nmUz/KUevoCC/kSG7xRm6kI2f
c+SHHwAS7EWjiL7tdjngWvdbmuGrxOVzgCnOc9typiLExs/U3EDBGsCikpgsm5Gg6xF1Z8ikovSJ
EUh/JMK7Dxqp1QF4IAma4ABjVyMXAFO+ADIxfF5gLQDKxRjL8VKD/M4ZFHaYsvPZyD/QbuPlNZB/
WQl6LGI6UGo9zPfblegzSU1k5DkshDucMN6ITLvgH3b6hkX0iiOGlORCAqPeY0+BnLpR9yK/Bra6
CL0ReO8Nl5rBzWvfZrci6vGHMAl+lZnJbBFusgO0kSTv36fXHJBVpQslhnQDSlzx6IzQ1WIhJjQL
7ZEIKB3zA1IPJ1ZJ9XmjJe1ZpJIkW8BiFXNBNVWI3hqZMi89F5TPXqQeE8P1m8gcBAV/c+PZa0n5
+pioJkX1TyCykzNRZUqusps6VcrYWYoYNiCGNEwwI/ncVgEZC/hXPXLQ4T59BF9f2r/cwkVZy3YF
FUHbrZkFLe82W7IghjDvfk4QSD+PWOSk9YKQE+EAIU0fCXL18AaLYYAtpbRh/NEpcLBOwZuf1qsD
ryW75PyeDd2ByzT38IHgVIRVtICAG2khRRQX1BhhSaZzyjuOySE16Cp9NMgN2BuD/qD2+/OMWSQe
9xerC6XG12yPnK6ADFDUFgn1t3276dSw/Cf0bfxqq0USM1RfSHoB9icKRe6EgUMOMrVftpAKr7tk
m1JM2oVRjvKFhm2EMp60eNUBi1g/R6LI8TLyKNiAlHV7HYKjA3CtHwAu76W0zdGFLgtoRTLeZiOH
ewms176jT4LdpV3yIH6yUc0Vt2Z4MeLa1Uu2WVb3P202jB9YFZkV3GyetBQOCV0IjUTKPsDQgTRm
Pf95iuQcbvgdJNRxIxpSDnwmmMxl7OXPOHvaTMB80D+vCX6c9+nPBgz6LJmFaRes/ynTQaRdN5NK
S1uOw4YwHpO/XlRhwSuGYEEtsq78IQ4xVDggb7B24HMtAlNzJSbCVz6cTG+iPpz8PF608mWsufdr
fh7BV2zaL+ExyR8BQyoTKZiuSYPLs0LoB5uG0nDfDQgRoI4AQy05FhobhkEc78OFsnjUBJX866uU
bbZ6rNCngLYn2US76RWxUF5vNnq5Mgs6kickl0V4v2YKO3Jc2EWUwcEfiHJV3khv9SHyZrBdRxMC
oIJBf6DljFUrAZRgeGaMU2KWXAc9QOCe6qLczOHaXx7BPuonuvW3aBO/HaUxZBPJ/qD0xrfVR0Uw
wmoJNYGRlLEL75i0TswqyAUT/ZPhrEXWwYBmwuy6a5F4JXKf2hCJmGP/3nnl7vOyGjIFNEqgGreQ
tJBHJkPsRrBfTK1h/tMt/Cq+dnwUbr04zMhp2yhht5OXmx69mbosY8VC6YbYnKIbqYUx2qke7eFz
QeRTGuXE0bbhl8QeWef/M2pNUvKWJJspEuOrFh2wC1jXCAeXiSIbAIZSCrm+6DjPja8AQzED1yPd
Dl3ueILdawxIsf9Nnig+0OMj5v2S/1DhPZdcqE7V5gelWDxx55AYhJJqJ5IM2/XonIVaRAmKcCHQ
luyOrPD2VJ9of75fA8/jfxyd17Ki2haGn4gqCQLeklExoC7DjaUrICACIgI+fX+zq8/Z+5yuFVRm
GOMff0hhrXdA0sKz8XKbOO3PBOq3tmwm1m3gXv4jbHBhtnQFw6H6k3a8NqiqmAJs2u+SJR09Zgh2
gcPeASgozUn0uqZREnVHRXf9xZmqCfRJpmLM55rqsu9pUKBM35j9TtZ32HFjbNsFec3WfkJtOv5+
zMeSJ+ZUaAhN0z5/6CDoexmlfo6Y3XMg4prA+QUIw4XNvBt0844bT4Ix3DIHPcGB3XBQ7+XSasT8
ijGIutUWzd5whDU/iubb9jlvG0+B4gJNvj2QkApl6sYAn6bX9M2bTcEowXprApyA715tOIS4auVX
AXgIwRQ5+vLzXeAtDt39r0EMg/nU5BxqxFlvdLAiGh8m4W+XsrZfGTdLeExzCc7HhC8DaL/D92qE
UT0SzWLaQTn9IY0xrnF4wJgUQxxU33j+MAowF1n0GPDvpbGJKyks9noMh56rdgyuMWBIvNTQYK3R
qqwnP5gnoWZ2NV8+IM78SJGOgUk5K5EDjwnCxfnP74Vc9snT9OSl5DEYV1cjHyodI6/BFq5oCmKi
rTGsnt/jLbs9W48oqm5WkMDF5dJxJzcrecwOqrUpcUqlTZR5KWJeBSNRhMahQqSeYWL+g2AXGs98
u8w8k1kgGiYKzwAHFFw0mri5JAzgQGbaWJ4wdZQPRu61Xzgo46LO/ASnDWadoHavkCpUZDoh/yGz
tHaVhSp75g4TbyjwLohsIah7+YlAFsgDzMNMmEanBIyotcfZXGaw3vLEU8bUfKA2siL7FWpCpDje
6JyAzYZqgTqbISD96MACVGHfJX77nfgIn5i9oLeavzBnA/jjBQmRNLw7GlT4NrPzccVF/H0GkwC5
YQ7lALwhPAQJ5Hb9mpC/+w7h7DQRF4wJx0hEKgK1VQFYM9bRjx/pm8FgwgB2WNJGcGVSKgh8ZH9m
rJLwCJ7rj+Lg8sgcA/EkiamgQgAV2Jb4Jh3moplW8y6CyMScfBQlM2nZEZZmY4L2ZIwHT9ORqHCw
HGYESc7wstiZ287w3zevW5Xz9HCLb194rEE+D1ELgefRyta/OoFVz1mb+gMuO0c56HrM5sIPJqFS
nFITkYYy0u1WndW5n2NKdJ5NSqfebYlXJJt7/4Co4bK03yGRA89I0REtGnveKKRzysPKqUTmepeE
ej0fRVzwlZXLIRp04z9J+zUr1YWshk3m6OjhZS+D8cLxjQHy075rYQZBG5tJhFSvixlAp4EZ84LQ
kf0WG5qvUF8eTZqGFrPA6f4NODBlj6PSpkmq5ixzBvPTfhtTXdhSsSoZkMLJFEKXFMecCSdLaTKY
Pfv4ajCdA/pf9t95we0d6pg0LkyhcBX5CQ25MPkvM4FPUCkuvhKj7Psz2SpMOMfBu3KEjAKm4IFy
LrUwvtEZDE0zUj58qk1eTPHH5X4Wjosavrv3RTlwz07mert4MaNgHj3FvKvYyFB3W3LedZjFVPcc
ahSj30R9+/SKJTpeEIyCZ5dMCxYHagaewcdhYz0ZgklHQ2IbPUj2jNDlTpkwlGg7ub0vnGrIanB2
ui9H5JiwMXNfMgVUgmVUzHzlIAEnEyiApByE01USalokSKueHd9c+DQ+Qs49OYhBtNkJKJ0NCdW7
w55ncJF7Ak4Qc/LePjZ9Y4+RPUCbkwi05BzYsTKscjZZqav392QpLKt4/sSb87pLGBvyeZ2Zp8qc
5m/n9pwWkNxS/HDhJBDtwUUpSAydn+QuNYGBruPpninCkMHK+LS/qMNhlBwl4mLrxfgGhn3CZhNX
ubmEHOJb+81MURxLezYn61S+Xe8lDjLJSj5fz42HwfewG7l34+eBTL+7HXodbEt1ygoEiFqfGPvC
0ZkQl5fsh6hx6Vwg9vSaPGy4qjUy+FIc9HgZx0qddyNh/gEPgIQ6aBqflzDtaQ1E8JjDjALhVpMa
dO536JwXZTwDwoLaCF0U7yVUiomjom2Vg7HiELIOfXBywHHkS8OJkCEM+DvbCk4pqwp1xIv8p3qN
0x8SJJzWsVSaSE6JcBqhNUuvcTISECfCaJGeYPlCVnm3Vejrf2IcjlNEacz6zwJ9fJPagrqIIu4F
0gFMm0BPbKz8RWLZG285l3fcPAhbef5Mxm7fTtVhw3UtjwBY0HUaHu8PZEt9biXU+8/1+3zpb7EG
HQTeHvezEIJ/mAQFo7vfUNVCW2SDVG+fAN7bMJvAg8SddBBVKVBEnnjZgZXG6mIRQZPuMVIONSJu
ZJeSmhG4+r+WiXNtoZHUnASaJo6ZjBbVNeKKsJockS3sXhBT4nWfLkg0i0joHs12SbRbcQseZVB0
gVwGLyhKhOumAd7Htf2mKx19wUAv+oAGkxmIk+7O6axFgqJjhp1HOeIqLPiuJQNBUMasChiTyI9g
HMPyZK4H75ISArcV4FeAVeSo2bT7NnkidIc6hHA9kGrvMTg1xQGWWrHuYCIepjDKSHThQje9V/C8
jrKVRBSwggtJEauye/NaajFs5hnJSafW6+PbH90qJwuiz3SOiNn4U//yn+MR+IGBYA8HmWQUhf7v
w9i+tKLD6dpEyhbSt1fG0EEF4sMAhXG07k5z60DFxGz1QWYCdXgyVRAz4xkHOs/cBHbK1YAdndkj
YNLCvQHXIk4G58p4JOX3uxAyMWrbe0xSAS6MmD6jV/jY924nRMdELPlHafeeZnwJB/EHeeF7jX+P
jOY7XVU4k3DmXTHd1W5wuXD6Rag3LLQ6UJEjpun8jkGj8IWXL+PXimM2wu1LMN9Z0VK/GB5f+WMm
c9BEQDv0yqDDObSsQvDxudKNUG8MTIs3RPh+NqOJQ6Tv9w3/V6ryP9w5qtUbmjQ0X5Az8q9pNFLv
ZopYTW7yYj0OEvp0/jQLxa0X9HlRqxMefJAwqvi4ubaVpWkSi/Do8TeftnT2fugViRWK0Tbbg0Hm
KN5vWB8Mk8Xj5n4wD99QtbDz8gX+XQZMiknjmqguIfNUq6z1KxVKPnrw0dOD5MAQkkBudNqvOD/v
HTwrlE9UfKEUyZS5Ai+McOtrntmC3XifwzqD1hA/JthDCrS5xW/sEyr96Zxtxr1H3nGvBxkVTUJx
kyOegs7M9/mZX2nEu8y0WGUWrMzKj+jtCCXhyoYQe5RJJXAGn5qDgv3tYW9l1Y9A4gYQnLd8gk9W
DcVB9nOhmjDvPjS27q/4uMV58TaCFOL8d/u0IGhAJaAY90ppwyn0EN4eBdJTacodBeFKx+gtf+Av
BD2L118solz3JuD6gJvcOxGbey8nU1GmDphpH89Lzj/LuJCBcVUv5nJYjRcpqMQNoBSpKdLUN1SZ
zbNgdva5RWfQfiDw1P8gimZulsFgrfy2XT3wmKQ2irDrHegVRboGSHPnQ0uGtA1/GnG2SVz1Ep6t
AgJ3J2Luwej1ci/2E1bPMMzeEywMj6YUKaNFg8iJ2drkWrTTogkxRrh87ihjn9iZ4WhiOnRwOlJD
CAnpl/QD1K1c9b3SeY/HdKzhAOTRC6MJ1kyvwJuhnZU5WdoXgjTeKpEY1siY3pqdZpzA0IdkTngG
ZeANf/dr+nF02a0GX+dW7sLSXBtMLqC6pp31kmLwAa3EIBOF40yoSpQ/bYcoEuLWrKu8Ll9Iym6M
XKaKP4AJvBX8kOBJkFFWhQNj5pFLLBUWbrmJZJhk6zqeNNHw+srBGCczVVjXcLjjtnkkM759bLJi
l76+n2TlwhAHHS3jQjvq0PiqP8OIu8sLpgSddY0GCuFcsh6r8+FzGqdxtuKaHZ2hWgi1FB0av3A0
VZew2QOeYFAzQN8r0WhdYLwRdPAPvjWf9N7FKIIJitHNfVrq3mtOPSjw3IaxTOLWEam8SQAlkeHq
a4WLHx5W7CEiv9lgYM/Pb31Kk8JI9UsoQ+6rhpvSMu72u5tJylzGtjL4YAkiLFYnK8RUuFEzywZr
++uY7wN8nx5LPQnGsjApUo6/0Scejulv/fsm4/k1hzAKkUSUv9oN8BjG5OugSa6prBU6Y/LTqXhi
zLUMhkIHygR20RiLzM1EwelP9sZzGXzt7gI3coinMb+Xid0XPR9QvH2OnUYQ2d5bUkzexF3cwe0c
SOSwDFYQlIMzNV0BgQmmG3WJr3fEYE7QWNEP3beMhDzlKvQ4gu6Jn8Ha7IQMlln1x0kW+u4Q0WEI
PgVymAOPAkHGvAJMB6fHp0+fTfgLgPi1nvJE8vkZG+1qQW7tTXFGf4Ps06dJ3eyp/XRYkAC1P377
lsRLdY6ZkP5ZPmhHqNwhZNaVcO3TQP+/DcRpiB/pbsi9Lp7fSOTMwje+OUAljjYOm4RHTLFVrxE3
5a8rGDIu8C2jcjwAQMUFnaMZRRzAKNgaPLWxPVMbN7+0fx8CfGiEwRKfFEHhiHn6Oagr+8zgfkoi
n6X/oCwOOIjf1bqF+zqenm9exuCVzjfCibbGoU605zHf9PkeLciSx8+8wYlkM5C8F7aw335vfrIf
C4VNa0GpwkTclpfcXio8tDN3tPaNURh8Yc29AR8EXCNf5RcFuUcgDFTQtRAfvef3HzDMtLdGvfAZ
7h8BDwUfNfgm+z5QjgTo5io15wgRKjNUj5KIQVQfXukNcFpayHRrFZwtsq4CHU89fPePDNgTC25Z
u8saPJ7IaXCGBQuzxWa+9ySmiYuUa28HD2Ve/1APYJL5tm9A49QtUyyiqy8TN++np73s8QI+FHwB
HZ0wM9WvthORKVcZG1d00F2M4KaF6H6lHvsIR4KoGuJupa6Zf3etJQ9idvrkM+zd+x++Fi1a/psj
21Pdy5TwNsBSMHymaF9Pt0LdKX/d/sbNhYrN/NPucYfXaawOQhdNwVTc8DUH7MR8OkLKzMrNvh/D
PCHol3lJMkzRBzPs48N+3Ncf+I1Q4WDhlQsR106WUyAioXNM0BiLikxwoS2vfigj9gw57xNPVWDl
lnSEfJvpjPdwk2ZFtUvw/VUDfqQ62SbtsqFNVXc1lutQ+uHXMaBQr9hm5i80Vkjl2C8KVp/PkPpD
+RqjxEeU/YEpVE94i2TeeDJ6OxqWuAQf5GVR3XJqb99XYoz6PaLrHSZHZu8PKHCqMJly2JgrfIUg
qShn2CxH6e3k8pyy7ZsEkhpp3YUbD/wtxaMdNj4cGmgpd3c8ctNIaj0ZankgL1/e2lmnjsEAdp5W
bjkh2+lKiyyrHCvjzdMIweFenACD9T50i0akjwyl9waRkfN1W14QypNjyYdNdUtV1ybTVnMYm964
RkrHqDAW/Rs1HK8VEN041LrA0IIngM152DbFVx0xiUGWtYccgznQ4Xw1CZYAu4cNgsEOCPBveSKl
/IRE4M29eGKUwUAH5orJ5+qDKeFXSrhQo3g1un9AjlswojPHpI9p3ch6XV9vL81hGg9cCSqjGlYe
Hgs13k+cKKmFH6KGqdn6+Q1CLK9GnJwAkjIZWGG6LGUbe38miYEGOWqnAXY+rBTLDi5yxRtdn7W1
yb0KFtmML4KrrywwBYdNlhgYLOtYJTG4mAw/+X0mm4Sb7HsVJi68QXzcH2uTIGTOhZ7N3xD2tXps
6b0mDK+UuCGVcQyogCcOgjSP9Xr70YEkEXGiFSON3lVQ85LxJOGxgjYChh/tzmdMjWDXWDnVPv3U
HTOXEl68ssuKSCkvWPnnvas2ENUEzAj2bP5A/WG+5utzw832zLDLXxJoNPhc/zEttV0Qlg4sRAyJ
iNZ227U5xeFwvqFQ4Y72zqCZPvwhMQU/ND7R5jPG6jN5MlOOeDDiutUv88yVxtNP6ciVm+mnHOTG
feEQDXv6feTR5ZBHr5NY4oRlxa+YlLyKQ3U+6uwLDStQc3yejrrwQX7IeHErohroLOnX1WuW1S7/
oyGdlfnbMJUmW4MWDWlwPmPeTjGfTBv5UOAa7coQKclBxHPrJjo4MA/AlX2WHZ+KO1AM4VaQ4x0A
7mWsCnwusvyYpH8v9Tpw9zYrjkkclCHVvbxxFkvYSEi7B5zNZEWn8cH8qCNBwmYFsi3/hyotGA3y
BpV9ikuF5hiAP1iiDlOaTB+KraPTLBLHi8HQgPfXAjnX4I399uUTmSIpYQPfAL4erpk/DBcBpikk
YAM2bgm9a+Lnmk2Z+jiD8UmcMWgS6OSpHXR+ImwIHM0nLk4DIcU2oAIdDHq8HN4YrAv7/nSb2nuR
jrIA8iyQyJWXR9gfGlbmM6xxdvu6HzIg2tcivcIZAbJlguwQbiey1VE1DJb0RAWNJhzHJQbpmBjz
e5mqcsTeJPuJRryAr4d1QBVk9yXoDZ9aRTLgF/QcZcNHAYeE7fyZ/QckX7NbhU3jGA+6AESSMK1B
kC+ya0JSy3gEi8ef4KcEPYsq/WYxI3qy9SPerWV3P/SdDMPxS+UeAXOC+CC0s5wUDcQv+JRXmBtQ
9qF3uQlKSroA8VxabYEz7Kr+VsxLa2D8AmWZSvyifmwXHmIL0R26zgvMsMGlbjchVw2SBKzYJLj1
8wk2alhn7KXBeeIC+/7EbDnwzMd5lkSsJR1m/c58h7fUq0p6amEx8lTZ6c3svJq0K3bT54qbsafu
zRU/FSNZeN0442wezX5cHJAyJfcFr35yfS4xKGVmPcuDW2cRTs2tgbh1bkAnj7WfSfddgNPAY6Yw
PeoEMcAHqC49d3kKTkSchF3e/pocX8UNhsIGOSt+TjYrT0rHg6O+TQuukABRlAaI2+lWnv8kY+ZX
8ARMeu39eTK/I0i2JajCkHRIxHtvElj6oJZKWD9XFWcWwvPnsQLypQ8oldZ6qfDQTSC9+/7+Zhil
bgd0MQzoL9nB636JCX0zjpyZR542wAgVGO5sWBBke5xGQBF3jSDSbA2hgR2hcQR0TGusG3ty1421
yQqSd9J5Bvsm/Rz4MHqMKeMPyb740dS9P1rdroxrJ0xqMpyDnLRbp4/4TqHZZl9yC12PbquMs82r
JGTslHSheRTq0XqjvZzmtVRNr3lgxQnkPl7l+BV7d6bsWqh060xbPrPle3JMb1PuQaqvrvTyHWco
dixL1MZ4rYAaryWilTZ8K7eLTWtyJqwGgIZ7CDcCwEmyhJmPbVTSJjYlmWSdt1VcoQITAE0Kt4sP
AVyf/iq40ZF8F8HkqsPdI1zsWU1zbWNo4sTTdSv7No/Jjh11xpCFhKj1J8DyoIS38glqX2RpM8li
tspdHGD6gpqBPyAuxANAMQXCWfAnNueYHvuG3a8RHPH8IOzzgSA0wCkFT5kplTKBylC6j/LXI9bO
VrUWjvmq20eTao5liTikg89X95Nuq8XNsLttwnBEn+ndbASv5Oyq/vGNVP4F6/Bx6oEaiV5D7A7h
iIkkDmu7ZsRU171H6X6suiaf4b4mnXZ4BFq6pPOvEaDCnY24d0f7IV++9cWZavCxvaX4j/3JWGVh
V6U6BssOd4+RNM1XknB3graKDHWwKuMwxszKxUMJlh/a0gmTZtqkncAKVp+FOjV6+D6MnQOzxlUC
7sfKYM3Cm6xhYjTwCqcFTqHcPD5VRDa6GFjEUOlRrVIg6Q+POYuZXjUCz+Av+tyLb/jarO7w/KMw
79kxRoWqZcPyi9h9EzRW++LQOPDlgVVzBnNuPi/QEP590Ld8YzOS3V0dEowYmojoCIb6yD64EJCy
y8h57R8cMr71qOXUu2P8UMK+jcBw8uuITDRmWuAei7tfXklQxcPI/Z9XwlrZ9ZWtArNDEIAnO/0v
i5cYW2mVhXPD/drH5Y7MQRhw8sglF5y+AyAeyQXFMO7OXjVC09EiTkJGWSzG3fdDOvRKoOtzPcR1
u9acgdIjo/PJkWre2Jb5Arug5Yv68I3ZUDp7Qfan+1ff3wUO4Dl0holtbqnkOdlRsvRz5oPd+/hB
koyn80whUa3LnKwEq168q2knxWcpaOmXYWZ1uv1KPYZ6xC497C4VWgJVeHMZhBKiL37jZwHz8L6e
3IL0YWfDDi9zIlVpvVeUQrT6TQhSZETDD0+zwR6DXqeZPZniYV1jpQdyfmpsAyCKQDq4rwoYu+0s
IUYdc2doVqD0RxgJtb7AhZH6QZ1Nzs5zI71mQtWHNMRqj/J41vcxQWt7idPgPyuddim7GnyoRQiM
/ern7LfqqnAe7s2OEsCvZHt4zJMogxgysm7pttZWJiGKypJBP9UKL3QvvGkmDCvNpzDlrvCFPMPJ
hVaIOAiOW4/QZiXk+miJwTcRUIbDEck/vjep9cbw5a+P8YPvEHQJl0EgcyPmaibmA7dVcwr8HNKC
4l6w51Ahy+gi3eLnSt2PLsVFvdv5BVQ+D2DewN0PJ9ctWFjzy9BKDRhEzUjFwPVDCjrIS1V4X7Vx
MjijHbccpOz39SHwZfOHlcBHiINn7adrsGNo0YianvsJBICZWJ+0uAGvlf88SoeWDgADxJja92NY
vxh4ACCCacPAOmjIvwZyeLefA0xhKA6oG5TI+Hm/3fyDjplpo6UIHGzATQsrUvQqAe5M/iD+le06
q9xDJfubvavoCf9sJ80S48hITouKs6tHNJkazjS5gVsm5kXCCEao34Qh69brg9ALdQ3hAQkpJYEA
AQ0pEuUPjDGqYPRr28yhCBWGI9wBUbgM2SO/WMtyUWn8mTM+eOBLy/DufIQ1YPVXepj6pK0YFZy2
bbTlLwOsErCSBKbATYu7ZUu7iK2IEJ6KqwOzjze+h9YNF0SSNaAL1C6uY0tMov8T9kEcQdFmBSUw
i83Rcsiw3GGHhrfznJ8e8Puu782WMWNt8xiFVsSonDez/36W8ibToLYYrRfo7BnPQX2GdpodtS+W
odf6Cg00qTfW3226wTDqfuJBaVYwnRz/1holJJVX5hL281O23uzHoXnNRIhPhB8J6aYgnXythMU9
nCg7BzWhnVJ20wDAVRK5npVdb17sM2hBWGfddIekM6/abe7+AG3cWoPWWOsxmEsUXcezZRRhF4NW
BFYcGC/PQgB4f5IjIplf/rgnuCKgM7JLujf29obq/WH9Fd7DneI4xHAKOo/tvtcpeId9wYsEES0D
Rnd66SZXTN5rO7NaOBL6dWTZZDm7XPL0Tgz3vI7ix5m+8CO2Hyc+cyOE4A2fY0xEOyJ/RPAJaRPa
PQDjPDSZKNG70bK8B/UoHGPh6HeD5aicWmCQx5fXwmyIPis+IX/997DXHN4wSaInuTP7yta0oLJL
GiGTLEfyxMiEZrrMeyGnrFwmnUVW87PH20lyVLowktPetGD4+1/7N/Z9R6wmePscoOThMZXesTig
hmBgNuarb98ZbB59fX8HnxTSVMjtgqX1OYDvJbvp/tH7d8NNn5BC1jWOP3Nm2cUV56TFBK2JPzrb
4yKuMqw37Z7KtLOrxzzD9oJNuGjhfbHrHpyKMOAzYES3zKPxy04Qf6LBp+6bzF/nOH0AuPq9/Kt3
OBdL36W8y7AokVFx8e5VX2lWuYn1EiuMrDjkhHBraiJw1pmCQCGExQO9FYf7u5PBtyLKLylgieAE
uMp3yg6QqnBk8OgVVvKgjBXQZbn8wJXvsYSC7cwM52UE0pKpZNgBFj/gddr8Dub88t0bvl5n9Ipn
CVyXNAdu6pCVUngSvR8LyHAIljMNzC2K0coE2i3wrOOsJQTQe7XQSiEcKZC08megJM7zsVJGJCDh
D0HBnaVE/QXvhnniEDbnYHw+SFnUszZEFdh33z3MG6zv4GrdDHHmaOgAe79kCbLktBNAXMU89G4e
b5SdSfBSAwair1mfLnsVwxTmOGTVLopH3NAKF/erxoORZ9S+XIDG+xcJ0jssJISrVDNsZy00Co6d
vN7p1e55jwRxk/wdeEkmihjytRAFUwIXSEU3nIJ76iTLGEd3naNGmpW/S8tMArocujCMIc8rGgLT
23KOnbRynkx5NhC97/l220p/wp+QVoYv7QJOSqagom7masILC+MxDtFNerotPS88P08chissEuEO
h2AKIP7UCl8kemC17IUhHxKK9+35uBWZADwocZjR+PMTzysP5V0kDlsIx4IhSvWOoN2jWt/SIiS4
F4K/0tJv+0DGDWeZnuC5gh/aMHqf71VL1ct7xgzwDgxBQmuGnTM/DU9Jju/PjHsOfe7sQTbEMJdJ
j6ONm74Qka2feJlnjnylQMCx4r6W9+MyuAPfchkygblvaCPWNAa1HapBsUauy4VNHg84G8kY82wJ
VxwFjhBnf2Z1xP8Xv4z5dSZwGOHPmLj3DbOPX75oxu4bWSGv2tuCYvKaXXkGMVuAwXwm2y3eBfxP
fpH4IPiHceWyQQ17Ap6I+HmlPeFN+/Ce2bq8boo3cGren7XMsIP4AF5xJQkXy8rkizEp4jtzuCji
y5qIo5J3I27C2lbfXgfOcqq0IL39pS4bCTKc+JH3/9nHU5zmgFBK+y0ckypBeCjciad9fbAitpf5
7IoPETQ04FhKYC7fYZF9N/xK8o5DExtDL9yKFza+opKM4gnXqXjCqoOTmXD14vcwjrxGlRA2eEbA
xQxtH6wUBQMf2nR7xYSAxTGF9+OxX25evOy317uj7JYJUeFzSv9VgRkpFJbZ1kzt6xZdUfhrdtMk
Ej+i2IEKLOJ8qs5aLplfbhI/mYZc12I51YKERS3QWKfxobSWPF9EqkVnrVAeQwJFWdnyRPr/XNDE
71bfxM+uhp/v4Th0lrFAiSJBxsTwJ/Vi4jR0nkZ+2kKghdzDPwWDgZ8fNjvwWHZOGRX2NXxft+xI
ythOjHcobegkK/f37PB3zAOoXZZhseMBBXwzpCbClkM2DN/HD9my+VkLmhUrJcp21pDA9xNI+UhW
EAq/WcR4/afdljfyG8MSAwHfX89f1zQ4MbC6GohSso2Q34b8lHAJZi1+4hKmwf/fG7KQb+yh5CQT
20KqInNzmdkdjJRfUeiwyzWs66zHVYYgEvTxsMT89AkhAmBdnTiP64Nz91cIKjnCUnEYs3zFuueT
p/TanjUnRCZ2s2JeREQlDP+YrYeflcpr54vg+4tnz3LiTkWWM0zxS9mDjuA4ywNFAwFMFrwQvn0z
QfHnLsCrjY6Gl5PaoyeSEKrnVkwvzlZ5vOjMSayJ4dB8dlDJk2iQIcXsAN9NqbSpW+06x/t3TcJw
e1udS0hnPQqT0r3hlGF8VcUsGc2MetYeC/5eaYMHBlA0l3djW4xrR063wCZ8Fh/wimMB8z/Qjo0U
0HqNiQYmL80esaHGp5vD/Eeu9+9Ax+AqHFEgEdIJzp1Ho3Y7AUUeEEu+FuXzxMTVGsYrQLehnBvp
Enz2eWZWRbCHveXQ4KmLavCGwprVy1rFk4aaF3H+zLqe2b39Hj6jkMVnnoSA226wcQTXZa/GnMsh
VxJ4krsahfs9sL63cLH3tyoiBZftJsVolGoQ9pJFaKkYNXEA8BEyGTJmlwrfznc8ItB2A5RKPRcE
3DlAtDI0eazQUV9QdKor9YeshB0U1tkN99P1X7IJOJ4ZSon8KOreH0FxPdt/m887au7RB/r1D24X
/wEXojJOr3kEzZRNaMedDCIQN17rrDAGFC0ylFreLOQ4bO5q63DI5l8YfFIGkXBaXmkwfgzN2WBP
ZyQhnF20iKfKryhvJ8f1Or2CqJD6iDExr7SzbNt2accbydJ+1NL9bj3ytdx6vlhM+8XzNCAeBsso
C1hqs6ZxXsTXlb4YBajzR3zRg5LYw2KJRnk9wzJEGO9IeLS4U4NEJ9jiO7IEKZ6H2Yakc+fP6Kyf
8ao8O9Ra3D7050FGh66GKAaNm2ADPaBYoxhF0gsVC1+eJA3Fv9DIOusfnb70a5Ii+6qDv79g4frK
T7f6MPYTYV9SS9rqC/3geAp3kya+Oq1Y1vgh9DaKUbtCv8HAdi6vgcLslTSZgYmcpfBBZiepn4+A
uW6cnR0Fm3qgEqKngOGuSMPpSQGujxPEWAx6on0YehMrolalEODk5ujsFst2x1J88+VhiLEIR2Pt
bu+bzMPPIxAnbsGNXhE3UNOEY0Is2dtwTF1CDWPd6bllzkpaMg59MYeDX8L5xc4ZYd9U8b1UmKRC
y9ay8VtKAJGex13INQuwN8WGAjgNNia+g8s4/w2pJhKyuiBB8+HTFQoiEYxNvtprfhNYmw1MzpEA
BOspE93chdBb/zaEdvIuCg5dpplQLqOD8DNQhceNiEjSDafvZ7h/b2tLJCtH56iCl/CdQlSaqizE
G3PyE0xIPhN8i2B7ItyCI+9AcmVkPzTWMhoRD2qOfJXoFZJUlgcaEa4eFG+KtfQ0buAEQ48td4Ko
J7biyEutzvewvDrU8CCwvtniawMzjPkFqEwkG2sqRM7cJ96Kx/c17mc8BlEwydeakwKQh4XNf/nE
F+GSbI0C54Uw5sLg46IGc7Zl7vJ4IGaCTwdZMidhZuKB0Gu/LaL2UAy7MEZymDPAOMLAmdaAFjcJ
rnlwRbfK7S4H23Nthb/gAGKLcmd1XDAc+aiwKMc2yXobUr34sTiCWIQMiLCNJhqM+Rks3RroAjky
0DIf2mBBcmA0r+6TG+8SV+ptYm2FmSblc40WP3Fj6jGuVI+1oXUcEeY2HrvzI5fAn/1wL69FgRTo
IDEdwjimIa4E/gA0yMLVMY+AyDt4JLXcqG1efq25hRaPck9ueRK9a96PevLFif+8eZJ6goiF5etP
b3o5shrH5+NkXYLAMcEW/Gvor6wuapkU0xmcLpgyWufLIYJmTbUrquiHx/VX2r/odivZ9mOKZhj3
TLSX4v0LW7mzH5HclS68Ox2/6mDCyOeG6pABXyy5YG9vlFEJZmjOlgob71JsuEkLHMHIu+3xJ0K9
ybVb4drUyd5IElJgyiysWWp7K6SoyceSrKUxY3P5E9wxxBMSzQM+xjDsbl5FXPWeyy8Ssqs1xqGv
Oez/w4EoICKMuPq3BH1QxEZyET4Dvi36FSPiBlmrAElQ5M9bT1kaOwnewngqDlKWgRpqK7ofaGMx
pwoWhvxCym8Lbg6iWChxMSzaMm6Ed1Xmxe/9L2s0vJ0R+AA2SQg/1eg9Ra0GGcHRWtvtvy4pF+0X
t/0K83y/9QbJG6VzxKoqFEzns7iTVPeY1gRKQxSEhKattPdaPc9Qf7WvpTRxOBfVeMTFM/KaYyr/
tjjNJPPxZCXX3pv+qFkZo52Mq1cHQ3uX0IEZaGJvzvlNTfb/0qXaomY1Rdk6Q4JhbcmDv5qXJfKj
u3XKMfn6IKCRNhgGfzZ4ycYtyM7Id0y/+dinJZZb//dF3FtYYOQ26T2mbM0ZKyrbByZICgyVzXz+
+jIxmHCm/+VdhrUhhJY4DG7o6eW5YNQ4nprkXbqqEAejNfmCiwwJBBYqIYTkHv+iGWK7YOCf1KfJ
eKorm4dy+cBjszlXRAm+lfdkNYWAdR25XHjOra/bbb9nKLcDRv99w0tHPQ2ZCwcn9PX9nqYERDFs
KN6L3/tme1VcnHxIDNOnJ8xfVDYqxK5qIzqXrWT/GnbjdYcn7pZH424tOmf/WZPLI9vW1O6jKW0s
9ofOQE5fsRmsZEkXBFoCNqXsN9P6eEFfNFBzEGuDJanpXT5fFxiA2GBS3z2R9OmWOzrk5EWsR4cG
Qyi8iO7evKfOxxAeiZMIDWpeeB8Z2HPyctgC1MbcVSAljraRdi/3nO50ASx0jszLG/sdiUzNFOtC
T+FsNnaIhsnLatwxAd55YKx7cs6gJA2LLoMM9TMKb1hLNlbsP8bT4QgFRipCs42ee6ZTtD5jhiX2
L7fvqnJTvN+g64UdkbuTReMUJST08G69FVJLPPADlj77OnFx4u0ihXFMoFyEVpxe7uN4A+cLsh5M
B8+Yu9DYxudVhbCQOtvneMrRRPu+hY9nvXnyhnwsjEj0E2q4++L5BZow1zfCf4q8dTau5nD2h+Ls
8jR7+FqO50uMOVwONWDf4H2lYwtxaiLijxEWeKezSlAI/H/iPeZ2nF34zE0EUfzkiQpN+Gb5Qqi9
YjSHFadhG72bwmmDqcZEIPiNgSMo7ylDaT/t65K3wv1IXKLlKbxjagUJ39pd6g6/zArwmAKog835
SziuSsnog4DCEbG5BYodsO55RTaERB4DN8FOvH3E6iq6PGKEyFpISRfFPym2Vv9IOrMlRZEoDD+R
EQoicEuyi6io5XJDuIK4A4r49PNlT/RETC9VpQKZec75t3hLBejProbTWjNnbe090ATp4fGy95Xt
qALnDRzWpq1uvS1/5jgeWo3JL1zKeviO1s2Kb/NY2p/io3SuxQyFq53ByU0Os+uU0mM1E7Or8POR
PyQ9nPmovcCxVRqg4KQSPU/R+jJnfjjMrf5yJl8L8aX1hFO28d9LPEZwU6GCEneP2nQzO3UCSJWG
o+BoJABXmch+FoR5qSImHJux07H4WuHVIUhKPTl0MlHpaJv9rxhNBuSLC4JStCmQEwhbTzhgdsMF
mPtFzJrlSblZJKMzobVPzdLPeoIohMqanlAEWmQoRWuA3uWVJ0Wel3GF+8Rwqy5YbMxTifW+Y4JB
mh5Be4wqpXcsThK9tYH73QQWFScHVKUDV4cpcQXDyDYfrn9zwwL38jXr9ec84zfebGAXVmyeSPp5
cnUxmhWnejFYnroWg2A2S9OeipBZJF/G1bXvdH+MmbvDc25x+R72ggnw7xQvhH/4q+9uDeonHtL2
9YNrU+no2KY50gx2ej3OUN+Ctz3tvzZE/0rk/f0gaxbcAY3R8L6nNZpMFUZyH4eZ9JQtCA6cap0Y
k4Y+jr/ETGALIpOiGZ3MKSal3E7SoU2pntpATKOkk7xwyJIwCSiCNWvkjsc07/P5aNzAUKFALiYo
aH+YSj4DBhwjsDP8OGr3uioLC92ieksyVgbltqRlcSiJErsNAvm6eCQO2A5c5CJwpIbt7r7oTGAX
z7Rn0su4LPVi9kSo+NzQFXDV37spIMpfpTNvv++f9g0hLhzH2tUrL3vYh5888sg5HCAVzkfgrTs5
z+/YSs3/ep0/fpKn+BWdKhc8d8iP+op6pKEUXsBphGklA5fSJaMszH3ezm39TDreD5sxk4jRv0Zm
9+R3fMo6o/dqOcDTTPqGFYL+9cJgt1hO+vZ7Bb8xDchrUr36BOXLg1xNj3X141lGBo1DrLzn10LE
NCnrsPBDXo2Uh7sw17B4dauSHZsUePbGeIEiEOFgffk+DyUr01nEryBafygOAET2GbzFS1QwFigc
FNhtbTGBvx9zSy5b9wQZd8pFQ9AN6Qo7D+BMIfGAA+1gTwCFP8VNZtAvXnS9cHyzGGYaPXDNxKiP
OdzA/SHdpL1afZ1QOj0gkUBfWkI8ET19uA4bwx8odgfuKwz3LUPk393hi/BH8LtvDKry6c3Yf+7O
Fczq5zTQb3NHg6EDkZhfNXJ+UTV05sv1XXoysZe8QjocqsjsCPlQFoCM95iKZgLzBKSAcqQ1x2H9
/9Lwy2AB2g+sHQScVNj67LZieK1LVBeXQh3lZHd9Ne0JcTmz/YS5Gl5dpJVFeEERaMVSA0wBXbWy
FYwb0B3rrTgQatmszMmUZKAIGITOGRNs6/Rgl4WqD+Zz99IkdaC2z2YgeD5blge7QGZ8OV/mBpcJ
io5c3NmrcDVxkAyEfkF1CoGXPIrPWmfzn/9xYxprxrfESMTi95x43liBtezF4UJ29DJHoDM3J6cu
jyOnHRtGJhYxvOAx8ajTiKZW7LNoEsVRyNOEZt6LY1rxwZ7ruEzdY3o4dgMKyJ6IDXfR9eVKyMBi
EbLzK9yuZVKAQwosQtzxFAwHX+i/03vIp8pcoi4twC8F3ws4Kxhv5qPiCKgDEOjl4WdUisdcDZfQ
ahlJEqIsjbrSMQyw8k/E6GxknkM7m4Wt3/jTQpxOuRUDkvNmFtv/cx6YUFQMhtYvnLnJczmdGgI6
+OGOXlAuNayIi+tzKMVVxAOS4jVNAvToEeheiCUZ2zQuiPF7eJpxUnB0EGxuceOuR4AkIwZ3LUZ8
i9wlkefybhVfSQ4AfFikoWEVaFRA95AsUmvhLXabOzmhRlG1WnYlHN/5k93/L4wyPkruX33EKdPz
mK0kGDyd08U9ice487LC73bLMfSMy+33dfhVrt4Nrt3x9+7UbH3KZdEjUbHaqxKe6UojMwIRP70R
nDvD2l6Tvnue8E0kxLHLaKBr8u8qv0/t/d6l5RQ9f3ZzdewFhv3OKF2V29wH2SlRAmL6Xm8Hd7aK
3igOO8wBESP3SLT2zLt3m2j5SOe86Dha+GQJ4yqFA6SbJ9mhCqp5WVkhdHjMfVwmhhTXpXWea96S
RdjYJYhwkXyd28frZ95jgBLIUvlY6NsuRIkdBkxrunEMm+3JJfhj0Z9vFAO8zOAXU5FQtJ8n6Nxx
YueGmyx1HAU6EKqCJxYsDYwTJfNMWB6GziWq/E696zyGl3dYvcNaXaca6cdWwblj83+SqhHAPGOT
WmMgGVc8r/rwruMaQcOBFRqbMS0CAocHojCTy085PXiz5yofK36tiRhcw7hZGuOv8RStsUvPNF5z
XZmW4IT4rGFl9a1LIuRm1TlR01n6GGOYn1qh+Rc/ZeyNfrWXJFYy/Pq96VSjDC1XjQlHjTCrrqOH
seMnPVVUn7j+O53PW6yvlqNeZ5pXNwvwtx/eMLljMMHEhKVpXThlN7wLFOL2ckvI/QQvA8c5By1k
7CmapHqlKusOFX4fgJ5rFMNVUUUO0mF9ktmrcU/3C346f81uerHs1ZPD2xzKCNedbjDax1eSMwNP
FmosNhnIZHMCvvE/QvMozHy0NX8OiQfEgNNlGFCu6p3amZC1Sfphd9R1X1XAdp1av78OSAg3/ELe
c4WrXDu7YB78cgdsnKjOaoSToms9WBXP482dMX38XpyO4VD50fEYnMRWheGNGQFktzz61PgiDPOQ
2ur7cDuFQ5YxzhZ3wZk143NOfyStd5gr0FDiR9AlXA/rX4Z5rZt/h++KYYAFz4jcBzVs/0ymU4jx
x81lxnDuykAFwBp9ReujMxzYyEwKM0GN1PW0z7B3n2NUv1YS2EvEcuhT9RumooT8n2MBplAJugP0
pfgG8RocG57bY1qE8YQgMtc2pUHRpY7wcCDcBpDZups+1GewILiGfq5aCIgx+WFaCo8X1xFhcrU+
UGvQBzN7oMGMYCnChC3nRYnMDpsgKnTKEyIBLEqjaV+3DpRiNlAtD9D7xCsht0Gd+NpVultyAnXm
UyroxYwp7M0l1+BEsz3UGcX0bKo0Yi+czcVngmXXJKqLqrC/ZHzO/jpDg8vr5w9XC246j0MXpn3w
w/KWDQ42hQ10wgjedQTjW8R67PXsxZ/FohmzxU7N+cl/TEpZooT+NKvEtGOHwomU+dVaRuSJ0u4V
0Hwt+GOEE4aPCA8pGD3WewWMvgXsSiAoyoGWMWdaKpvmkT4eMRmZMyyCRIISFWOgSYBJIyR9sBaP
ITh2k2Nn3SdFBlfR5UCMUS4DUQW34xGkARQMfKZwg2Sv98Ml1HR7YJ0Zi11yD2vXzeI1W3Qw7LV8
HNEw8rh1om47QhODs4UHbo3m0sfWr+MOZncrIkWx5MzWuuMMIZqVPxzVGBLBiGkj9o8H1spltfgh
RkKHbQYf6Iow526izTyDwMofMKUw8o2Jw7zoKdjT0pbj/so02VKlt/EvBh/S19/fugtRD9dBM/wm
E1NH7kctEn37bskOxtaVD4avzGPtIVZivyJoEqkA3MDWWr94uBiBrOLP34d4DEHGo9XR5bwI5mGQ
woqTbmCTDF1fg+HuL3dVXhXrhUft7eEv5cvn8sh+Wz7sCUY+dId0EWL/UTdoX+BG7M7HM6BcCqBI
k9sBEtNwJLWPhXR/cBPwfTXBENLqP+ZvG00HMvLSjiJMDJFOYKTCjObcZ11YIXXGeS3nNib7fcfZ
vubn5xh1JEqe7AystQMEzpkoGYtVe0Lq9vYYtnJCEhyWe7vqZzXUZ7TFiEFwqHVlG0MQufUk7K3w
V92ep/wC3Wp4wAKa63EHUYMNMKtoeNdDPsCmj+rSfj+GCJ/29AhvptHlh8mjZG10AwXbRRRXM2Ld
Icj/4SZwl3y1J/NowFvaewppaz5aSZNxVP19JuLuL0r/0j/W6wIA/WthxVcYc4gBoIo9g1FQOfsN
3Z7l2sPvGB5J7p36KT3eEF4Q+xPWMKt+OBqNb8y7JcypPezHgvAraXU+UjzN+lPnh9sOwvOEomc4
m03fy8MgQWEbpUfUIBuQFqNlwP5vGgGnACXXS4z6xMwRBdznaqk2lmfnDZNLUK0OgG5hTSg78efU
Cv9akQ4TPqkMkJBaWRH1xy09nbgOVhkHEvVYlfTeW+/8NKA2oYq6hFcCoTROQqfbdx5GoEFpQVJb
rZBslRR52U28bZyg1z2Ub9h34naGIu4S6jhXla7CKMgEqs67QVutnm8mP46y5x/KdqNX0bl/eFeO
qnFl0LIev4Mngiz/G74UStwuNmh9wIje1OhTlhPkN/5+FfvJAaxApHz21g8sOM3Jstuz9R7EjWPT
zC5pOHjgi4D6GHgzQ79BHuQRjrycfpJm1d+lKt5F9tNkMdb91YTtJdMdLpJRC3NLv4RR9zpn3EXP
i2VCOvCRcInjXQ1YFMA7jGnmkvD4ntIYi8B7+kt8KrENwrJJdOVImJU4RKONhn7QsX6p6H6cwZtZ
KiAoeMVzSAo7YfYC4LRfOMc7X9B1mVgenzsIlQyV5m9MFP2jFiuHffKAGSdpL8fjXhdLRn9LzNL2
rPYlQhnUVRgDLI7ZyBR1qIwnqYu5AzYpIjlmkeT3RL8Wq7Ka2c8EoieOkrzc6+MXbZISRrv+5Uso
uX6fVoACW+gPx2OAx7gf8BGANr8HptNOnv4nLDEJd7pVWNCCt4FGplCZ/OrFrRdlKVZlZorc6Zrg
kpM1085zeV9y40sTGqTN0TOw20FUdnhoP/MvCnclv1hHyH+TD8RNZdY0TCdfhacxEYS5SPts601U
QlGD98B+3lmAOaIr28LCa/3pCfhymiZMT2bMRdiymX0x97x5fVot8X6vlY+vX1eD9/p7Zz42TCXF
DLxnXjXB9zZCEI+czwURA/cBYtI/7hxL5Y2huZvxK2TYJjVu6V08MchBtpdfp3hqIrfQn0u9y3AY
yDRynFowYcMdzKMI/O7Bf2u7M1fhRjSM1E4INRs54Lh6vggn2sZjyA6k2O+5Hedo4O1yyMuZpC01
0wtyEmhsVjWa92EuZhnTRXPI28g2SWoDntRAFDfNfqHyO7uIlFjWfTtnVNIVXKs7Ig4MdpAdfCSR
wgrYkWrDbXXnlYVA8TWuu4QkFg6vo5LRJncso4/357jmmet9E/XH+aptQJgTSeUEbvsAXVhjoDHC
CJiMQaOpWOjPE2Pl/A93C7xl4SujTh5hQlxZ8dcDYP6MhPOOwJvWeCst5DmCP2a0RMpi4fK8XqiO
YFboH561fThNuz7NpMF5Ei7Ku83AMV1l75Dcd2a2H2vN8ZFmzFlYU2c/7FLeZK6iBlQ8J3iCsoad
Zhi12f3ersU+nzrTCj8xP8Z4WGhZR9c4tVq2/1+GJfUewGiAiocIRg+DkzZz+4iESlFAxvtKjLFx
PgbjJ/ve99H/MM+HTeyhfQOzMTlGXrRoVI94JpgpTEUQ+gDbQwK8RLOAHyKTRW4CQsg+wgOIjARg
Z50pRHFGyMp9hWGy++CAs5EugC8Lkuz5a4+oAPHEnWQEEur26LtnfLX6Q9MLF/ZLeFeGAfzlDz11
5TNszDzEyISpYEPO/o0Bg9XmYnVX7C8DFvxeTMMixvhnUZqCIDLQKf1fzwZc3YzvlK00V2DNEvKd
j+zripkDMz9YXzA5oC2cyuP1eHqKIhTpcAF+yGBhdh6fIPXbI87JzaN2Nx2G6l+wn/Y77V9Va17O
0KdmQtWC8+UwRnfD2VBjBIR1FarS9935N7eXiymdJBPNKS7gCxp0azA8URjug3IbW7XwJrzB21dw
kU1xyXCQq3NYdI77SLmK5WulC7MfDsrwdw4mnW2rEfP7CupOpHbDSXCeSlYOmeQHgqa9xhxRcxpQ
/5FsvCwr6R4my2bV5+HmGGC2GGnot5kF8Dw+LRYAgfOvZhi17gU3M4vUgZsckr8Lh2XAPYNwDlMN
PcUEzA96urVRwtFYGwaJGifREjGlIXmVTHY8J7yHs2Z3evWcaWbPfosFbsIHkZ/F+qXvWDnaqjVH
ce1kiL7xvmmtl7H9Ff7z5mldr2rjzy+omqGqDcsq+Yq0s8nxXbj0E2YpRW/a6YY5Yq2P/eqR9OTU
Z2aJNXGvTzabzLReHcQ37C1lfXyTeQ/7obvQwMne3HLEtNMffjo6KWQYVXPPgSNTgZ0Nu8Dxl1R7
WXTDxcrtowsFciACSm8Oy/G/LWk+bz+j7sOFu4A2oNQ8dkXokFha86MwYPlKB1NWDFiIBDkenrpM
JLsq7MmAAXyEJbbOxit5gFAJbVeSyyTnEYGlhOr/EXdqC8MTLjmY/EMA/cM6kwIhuel5AT5i/1PB
vkM3uByR6Ba2JGvCvkAh8x2O0e8BN2N2rJFENamKYSu1DjxZ14cP9gpbFM31bTE3GhkXELD9b0jw
eIZZxmtJOsR39xK8097w3YxkhKk67ALRhgFJCJSCM1B8RHyFy19mTjAHK+Jw5LNKBlIhuYhDFldZ
uO0I3B4br+cn3GD7aacMSqjRJIhMUeWfUV5RIiZm7sKCYjZbxB36rIE6CxKqzABOH5cdjAcOyZca
IAvh8P98kGyIDHf0ui6FKHs/u42CfYnXwHHle1DuwdKkqUGbxz/G1M3Uw4NWrLLEtC5JBlEeT4O7
gYyfMCzaYSptfAfe+O+VEUQWPI5lnagcnhULjObVq4oY1PgmHad5WOCrdPwkSIObh5GU07nxTngr
Sj9+cSKhbrUz8vVwvBjrMiaJ8KF5aicD2Yphczc+nsHHjJusC9ABn5EzHUHw5DMHDK9QcugR9Bsz
s7pX0DcCYbhOsGrTtRzy8lhtsDMvxjm7BozgEqysH+uIPe9bM2MY8EJEG3fptnupfLuccbnmGeub
+PfwMhJm/Ap94MPux0ZEnqZ8Yf7tfGTCFB87ScIVlPICAO4LtHVbPn8ZRwKn5NmStDsDU2wimHo2
fUiDbzRJdPbDuUkbBbxMrS5UbYmMIN6fcEpkwwa7Z6uF68eDv5vDEx1tvpmnyvO0R9yku8M5jGdk
smlJpLVWP0kg+oFFZ18bwAWCDyIeKgTD3su6p1p5d6ByjbeZyT1NPiXpN5QXaMIo3AFcoDja1Fer
q4rX1R2UAcA4+sVLj38o/lo3HT8omEHJSSm9zs5agm1tYz9JuMwwM0VXZG5+gpoVh1DMdOCfJ4Sb
23rqKHrwFWs2/UhOBMs7G3jQU6YMD+PPFpNnGryI9jflRQmIRHuz7dycfusiYLpbMZvqj3xQ2tGJ
AoYUsPJIxnAl6cZiN2VOhobJTQfBey/T3PHoRNIgcxjKgXtTKQeesNEZf7+B0ETvFEf9Vf2H8M+j
ZZCwQB9BweR39/rnJMV7hDM/QkrWm9bF8txi0SpMhj04RklOTpfnoePocU6aR1ed9CcYDyN0JSR4
T3nPf4wpxNpYnQ/Xqw9mgZecC/a6k0NpkLfc34Ljzww8LJhnr2va7zVT2Z8VlqFA44Bfrj9bhL0B
M/2pbp9mpGNoN3t93a6Zt4yaF1E2/1z+XwCifFY8Aj1LMHKhb2pd+HbpMiLRhlEfjJIT5BxqETku
sWFHmNM+RAq8kpjgD/aD0l5b9A1wLin9ObHuY/M7rgb+7ymWn9K9qGIZkddj3XmVE+KKWMICzb7p
/ZEsoHkEVV4pxl6Y/orOCNdiujUG6c9LuCTkHt2DaPYdsG2mJzMUWFElMze96FcmnS80XRHJH7GW
LMhvbAxxLtrUIvw56/Oct+vuocAotGml7HAIykE5YHy/JGQm1ao8fUWm2I8I5hNycntpzHgD8DIZ
VAyYqMbR/bTkG1ueluWAHhlXJwqb1Hm7auvnJwVcEEsJ5huVrXk/gg4YzT9PCsYmpMA2FoMO8/5n
XrE03+mSQYifXUPRke8053Zx8XRodzRWZ7f3Yhf7Ir5Y8GA0HdkwSPvt991VR5W7FBzpslZVVkt9
g5SM5suamJQ91vJBARxfnS2fX/eWH7DCv1/p9rxCVnzOmqcmzJ1SiHWeRFGP2qFm2sIL4NDgYyC/
zSDiwPMwtj0sSOhlFOlX8oFvgtJtwjp2QhFOh5oNbC8RwGaIg3JmixIIfG0t9QXNHD86pptbLx3R
+DMAQx64QXzZYQybdDdd7x3+pQJcotyEVx9i5y+ZKOPXXoZKOBZk1b8nba5uDf3SC2MIGxav6U/P
KhzLLzxTc5Ji/3EVf75fATrz8ANxoQ6dXEdmwCiCZushQigpLNfWXd4wfxtHoZgqHAlEw4tqSKHO
d7mwd7aABn9rBgssxegWOCIsgfpLb+vwIG5g+XBFjdn6BwE1nL6HZ1uqguJlfVrH/kmfH5CXj87u
ofL1ydQP61EOLnk6KAkrDVjmEcQAn8L/+0405nMUs3ZJjOufyg2gDhtO4Qqg4bZuk3pbb0EmP5X7
CqDDzbtRduDPLXMhW7/Z3H38WhlFWtGE6RhJhzyM6/gZ4/iiQy6wl/u9evP3Pc8Kdkg0kmQ/YbNw
wPFhXkffkM1IALReF6d2iB/j0J4+fJshNvgbUIE68pyt8E+KaVe76SzegoZNsuiD6tv2wGbHzpZO
8fRensJYOBNWg508d/LE5N8dy5nN3jt8G73pC8sBuLNA504HKCx0mLhAaKtIDdOFfA2AxKcs6uFk
wOrNrUV8jaOoHXPt+2Mn9gU9KcomeyaAC+E5wGiAtbHQX5aI4+gWRc4W5IV7zmVtuR2I0MIpXoji
oACaXcXsZrOvoFRVHuvzIEn7tGkOVA9Om1/4NtlCCSpxSB1Y4xcI9g0fj2EDgBAkqgRCDid+MqHm
XiIo/vAt/VlOpgmluzGH4Wqq2Bv2sdX1ILTNeZGxHOAWsYgpcsGrhz6basxNqjk9KFJDaHgwXb4W
nPAjXHA7eXesRBfwmZtxTJKYRQIR+6QmdDKwJesvCQD0IzewiltAL0L9bS8HBFNbDLzY0y5zJyxp
5wtWhHOeC9gov5k267BZOtjPPC2exJMPLQ1uFkDSMkLfy6YAeXbOumwPkJw8B26CNh+K8BUsfJ/Z
39NOGUA5vRlXXayJJoJk8rTEgVtJMzv964N+BFDIWans8kyNQpJ6Fr5pP3Y36K3wArp+2NrbcOH/
BtzTGtTWorcmn+jqQP3PfSsqlpHzcQSziHBWiGmzhO/zBjt5euwi3CFjfLe4s4vZbYxTNH3yGVTG
coTnDQ5Je3i7S8OKWUyNFS4cFrXpkSgleISvorzDszbBoEnoAZDahs568p3yvduZ8K+eFkBydwwT
uOL88t4641Gk92JYkYPFIJdx9351n0PxHdCsDkrJ7tYI/5lxNwGbgXmV4a1xP4uzXXsnFjsUOCYU
RCZXuaTugMxZEpcdAOLyO4X/3SD0/Ov90y5tazWsdLgixQJBvyZO9wV0d4dWEPNxsixvw0kBncbl
eIuxguyipcNqEXxfoyaf63dvi0UPAFTy0hxQWL3rmyf9Je7xZXJVvN5vY8L/toFMJSp37/UBv8CF
m0h9DM8l1uRjtd5p2L1JlnvPAUczT2RIwSdkWN/nmO7a2fp8qN8JOKbWLL6PU1XOn3TmlPrdy6IP
oZrFEQGoKi7YZ9kNLrhAYkSOL1RY/1GFkENtLcDQAHig5jA9BrwTWoq88J0hmg2+zNOwIp7nEraC
S2AklxqMNLyhqOPWnHfsoTCB7sJmR0jjf6HRTd/LPca6jZg+noSnvjlF5D7GnozAwfI8zVvHfdbi
82rDmy7ohr+XKbYVEyPSGMWvU1TfEm6hMUIynI0mnNl9ggC3DFk5htuDd2GL45rr4bbPIWb5RjIT
IbvQx3Gwqo+d9wqa1ZnZjAv7+IITJzAHpikVDBOc0jQyC+HCM05lr75N4nTssLlcAk7Km13ihxIr
yFi2S5OBT0OFy+naxiYigTel1TIr5aIGfDoDEOu2RSELey6HljFW8GW7burXX4s5OV4t66u6rp7r
rOQG82R8tpR/iNfRRAIXe1Bue+jwCUysurHRYZ6MpfW4rYJ62/EaPj42RT3sPkUbKYafqizdwZnH
C6eNux1fkO6+EJUyoDbw6pgDe/TqiDdOzZx7GujbPIWx8ZCA/aPFmMla6xd/sAI5A9QfJKBcEu5O
zPDBVnWmmw9qfag9EESCxRNlGDwiY8yM60WNZQlJDOYmdl0gUKq7rF12jR3lhULcD8PRH+b2u3tv
9L7j5ezF1QRoiyvwddo39l1zw8ThxFLy7R0kX30ADSsDcZ604E/yyX6tw3vc0SxoKOrjCOSeDvZX
fTVYFVe/xOKQYDE+d2cwjHU6IQlUYzupRryzS/+U7r9bqil+91TXOWQGCliAe40kcf5gwN59Hcwn
vjH2uw/MdPXr56Tid/c0jjAhcuItlRWTmhIWA2i1SiImuT8kyzyAhp/SJbGHTFDwVnB0qiM+B5ZY
nC5OEz0H7KnedUsFIgtNQ6V/pDqlrAcKxrgEbujz7sFtUGkmYAVcbqLIVnAWu/zU1o2W4FnEUVLb
M0JEK+ypDalEL8VKKyfDMBLrZDorXvA6i7JzEq1B6NKShLXi7ryZs6uDodK6LcZ+0gSpcqh3um6X
t11CGSBD9QQHQ1y7AbeHg7T4Ca/U3L4qdI9HkpUAbQC/1cpn/+pUSBP4qks6LnW6IbW10n1niiMd
202kX5adbPT8iyQtEhJVHr8h+Z8ThGCUWA6KX9g/ul07vcHwlnnLxh6Y1hWr14CP53Dvfng/8kXW
m3d6dT91wvfn8fLLhbilY43yjbbwQRxTha5+X178DwQ7G96xWuCqjCFEUEJuLtGKEICSjjAg7q7A
f/iaiKHOHB7JA2C09HuNzSI/40DLh+N3TTrqVquzERTKlGyVPjaAr8vmOhgyV6sd5tlv7w4uJ28X
praTHF9NjQMXYlhE/BsrnEyHLw2UKoN56Xdoe3VCSOYZs3vEMYAx5mjN8H5ApscQC+RL6zZvvj26
34cVzfIbRrWTaUmHUIsxhzPv2/BKeANZnqz5FixyCVDG/1FR2NC0aZY7r9bFhvBVRDRpLegXV6Tl
cWBAW0RKzYF9WdKv8lmVatWQQ4xPGsOJ5E5l1hL1je/O0qwiicGBq5moeP56vJ763XzvwyJjwVHg
FYTWZtvl50RhwhidyE02lmxUY+Vnf39EoUVUUEAxlQIPdFhCCIbYQL5WU4/2L2adjCxOD57DwQpW
pTubmVAYHr46441lmqMlUtokasDyYqYr4+5BJbCjf3G/N+9CIoUZwv/W+6t3FQJ1o0YEasR3twp/
DX7wdo6BT4vF/FL1QOyafY1DDhlrpWu2PtPJ7pcJIbwLFrBjosHH1rPv4qfE39ChttgIfOR7ZQba
wS8Xmm6JvZZAhIiU8d2L2symsKku7mOPvS0nS+fq8Rd54bfjm5pUSvxTgm7jDVQboluzPqMPa8QP
+Qz3yVfuiGSJyhEk7uGJ1T8Pm9oGHgPjQMnwwyuTURhYTeGlnykAdg/UuJaM8OsOjPTx9SghB53A
xNR/gpcWGsF/no61n2rgY2ruUp9mxwzNwSdBfYPH27iYZuQOpSLDV+vsXljWAZsy8RNf76taKiHb
a31+dt/DYlQ2QkVcY/3W2bL1epNB3E3y56Zh26OO5XxPh20qrqMWxhvt0OzJ7Izls/ok6vFLPZNA
yj7zA8+SSowHjX6sN/XIQIVo2vmoyzGLHfFanzBsGF0sfazNjUVF+Jw2Oy/bga1HEN6yHUnzNAo0
Il0Ehc7ApeGyokVrnTR7mlFyMU62b8OXj3GDPZ1lsiGVWaCr8dnR3bsLZon3Tnpg8NiFNPpXeNnu
soOxos1rPmkzZQ3wQTukdRFX3920WBvTw3aRNyqbblLa9R5Q1n2HGNQMiw7zNfdLVOvsd2gTKNBz
9fAsnGb6WeeRPse6gSQ+p3MwvrCBL/Awd/WDmo17Lep1eRU6zG+3OeEFrzN16k6aU40PiB7k88tf
f6QGFVM4JXcfkOpReqv+eVyOhs8jZL2aCMrFY3KevJmWqB7QeHf1mr+hWNLK9qsJBTq05AdUUBg8
ffcrHXjdPtVGiKkNZhDd0+sPB1tiN2b4/PnZ6R2aZy7cgMAGeNgAOPW6EzTIh2ftsPBuQ13ScXru
N6JlFpef1zCpheyF1SITiZ/U8r095uXDbPiIK0D5GMf/0Q9bxjNODDAnpH0Fz5WJlhbrQSbdWOBO
dPwdexSwQ04VvYPfEm/7s8J/AWZZiWit/VnYRTMoTA+FGpRMec34jKB9nY/nDOMb940t8NlghK/v
75SCB8i/RC5Rh1c9UVIeGxY/GTLaMrOnvfWNYDkvjbGn2TD0ag7EJQ8qmECLc+ABfeVL5CWtVxCf
ktzOMfCDir5KeuaB/GN75vBKyGmAt+7upWMZtDOn31/h/0bXzeW8LjZPWasW08GObjq8YJNv4XiZ
Y8RltZGpUdho09Zlk8H4XSloOYhnQwgBbwXb/XSuEZNdFQiakE1BOcrjbIJpXaJz0xTOW/iKHIfX
OI9pWAdjfWScI2XWjtlkwKxBxJ+4QPoGZnhcr3tHvEY4ry97kkmREAD011mlITg32+70LZ3MWJrN
9Pl0lEN3PJD2mUM1/CGjpGCT1CHqCOQ9sj+8/9WcXgxKZE7qmYZcyrqw+oRIivk5IzLIpjp+4f1Z
jS+w9ZtWKyZvREz4Jm0MaO6S1hl8gsMZG2Rkc5mT6EgAX0fyBOzzSE+0mHKDtodhQLsezPuEmaH7
mRN0Nnq7nH80P0Shv+0YXo4Ui7N59N02Uv9+8DK/iHX5KyuBAoQexgjLSQ8yE64K1iPBCMrmSTn2
KcCLmBEh/Ex+Adkyg8xd70gh5ewNkAJlIqPhUThFEqpBq8J7H9j4tQWXBRmlwy9/C5A97Nu3FefK
ijOGztx0zoWTRZULL8ypSR2ZX5cD+k2UFzZGmm67p7XxuSqMJvuHzOvdqIWkWVf/YEQIs6zxxvA2
lRVMsEhUw0uw3PPyC7JWP7uUXXU4YF+Ht4GZxBwQcw71rE8sBhjFz9dJZ67FZSpn7efRfakzr6RM
ifpz7LJhb/Rnd1y3SrLzpFRwkvq6QwQDTgMkuGG9CVp2wc/gjGED3IknKdHwAi+Ek2BfCG78RFXE
Wl2SFhS+MJ2oLGygzdmKYlRK/jC8YEeVZh2f3WMk5UYyIjpzUrsTS0CMHzN8AEW9F/wQXzp1yYFQ
6mOUQNYFolK+gP7LS/ZJMm6dAJUpNl89v/cPapKYEdue2O2+c92FGsQmIB0FpEPXquutvu6fdE0C
M8oAjLG3EfX4vXlN8xVzd/imEfmp4jfvRfUc+xum+XNwrM2PeO2v/XM3OSZPgCSgWMPUzo79CVYQ
O/kYVnhbefXQ4BJh+IL7bheWo9+XjpIYE358je3JR+CLuLmD5JEVjJrQRp+OMAp4g8htQbQrF3ck
CQp8NS4H5JvKt46nhANaJEhsBCzhrfDsU8LghNCJr2OUd8BuUmb8cTculDXV/tlK2EjJLqgLYD5u
oO6ZOEHEoXASNGwrCthsIMd+xhW9HL87LhfaUwSj1PDW7k4IiPyjBAYxbyjGGGaMmDvhcHLl1srQ
Q7hmBLfzMKFNrgh94JUQQko+CdpfeBTefzSd2ZKiyhaGn4gIQRS8ZR6cZ70x1FIGZVIE9OnPl73j
RJ+ufbq6ukohyVzrX//gO8c9S+3CW7PxrFRNR6h/wd8ZntE0I8linleiH6yxnmAoZS9vlwvKMRcz
EOY72MiwvrBQw8/HObnxHCKMKS5XFci8888GM0bcQ3hChcxZKJFFArKMqkxzkMGOc1JSP7aIlubO
mzAPGg7yI2+ImDifhTjz561zBYk0QcSJeVJv3w3xqyJrIp9rHCOasV18gXFwFjQ6hP1Dru8WcFgz
ZsNt5B1JOLSqJUYmxn5ow43gApCnsxwZ8VyFysnO/LC/Z3mM1SbuX5TulsKnlywC4yYUkoBy1BEO
VRhCIvEF/6Vf85MVOMz3DXgHdFwrE3SJ2Cd6ndcBE/hfICZPLTuM2KWYIc9vIrqdoSfIEygEPAiu
LO/TzuwLxymjV4m3wcK2eNtvfmEPEUCqNTRWHAXNSt6hJREPLFY+WPpoDg3QSrJfl8aYjwcBnRQj
aZ4xfqi9gcwqtq4No+y+hU9NQHwVJijrCimzIF3jeH1ylmJ6CHjMzklQHaX1hsEt6maxzlm6M1bx
f5dB5+FAa7kfGteOv8O2hTLAJnjbBRXF3IlAKXZzYr9xtROPvFiDWB+S9KyiScY71W34pgFTeDtn
+Q0cHPpRKQudMlten2t6Ec+JeLJ+3ofrQqsP6ErIiI0Nury8QXWFOqWu0DuaKqZ1ssOEUWzhMAYo
AsnKsF9WL5iwzoX/ga9Nd3LgPnevHUSJPuftdSl4yZj+gyZB/eCnObehT2rv8rPn8INhsX7DkmZA
jomeyqC2dCnKe7h1NX8lpfMb9r+QGpfNVj0gwmqpUjJmWLte4zEeTib1O0TzCDOEybPKPxu4PT7/
UmccgyjI3CF56U8zzhgsdMtrDLuiBWETxN5IOmZotuVx+fPhBZKOQxcCRfWkzXra+aWtalyJuSId
lg7z0TlBIvpmoLMrdXNHT2PvSgDbVEDFj4E4jMfpid0Nbp/hCuMQYBR3FRFBRyioUTCXkicjpmG4
XlQOXqw7r9Cd9Aaevvp15gfWxjHGOQSWTQSN+r4YFgD55QRwX1rDx0hCUOamdVHXXBksj0fj4cj6
A3jH/XuRbn5geHafH3mI4SSAfnrSGNeL5ZOxSTJbpUHmqN5jeIG7rYI+kIs7HUF8hejNydGbAaI1
mZ2Ni5Exx5k4xsXYLOOZ/nd7k3pMZPYONkW0WFJmMHBPqLgNao306mgcV62LWzPmSsLmCbIFa2Pj
z5o54jgeyggyh8VfOmSvPtjg2G0exkw/T9DX4tfGOop57EU0OtE/0xmJWQC5HN3V4gMPL/OOREVB
UXofL1wBtgg01T0AjgkuT9D3aSJSlm8MV2/BCPDVGuVVWbRyAImWVHKaE3ugMMqmNVFhZHBwdRbu
KYDPzt+9d1m19b+iMmJ3BEV+8ZDCtz2M5pBY3uYd5tP2Y06I7IrZ0QdQDzpgaPEGLuSFCoITZAYo
/xg64EMOa10YUB0p97wadWPDlj5qnQiU1C8Ps+q4FrsEIkhpys6EvdAJ5y8m3ycLdg0UrGRBrKz7
uUE1yY6zZiUKug8SHBNSqHNZCxk5Y33OJP2wxIWiNpzPYuQowqwYTmCo3zCywtZDJ0iTEyaKA2EV
xM7DdsZpLObrCcmdxDpzYhbCMjW58ciw8UCrR2Q8AlOvTVXQ2rD3Zk9nvQSC7PLelMJ/HB42rQik
GI5L6wGuRo3xbeFBkBjOQe1c+H+/AOsyYS0lTJLWT+bTcHS4i0hKL3gtUdfIRovZPfecm90oVt/J
OBLhVnbw06qSs0hYP9R/p2BENyV0FY3DMPYE1y06lwlKgLeNuHRcnfEccaMQrgvq5tvnOArrefkX
hVpstw+SEcVpwlFTey+xCH8gq1/r2bexWOgbwqHEqVmTOabVidMhSDEFwSiIV1yaByYwzm8nY6SF
vdfnGJFC8DAv7cN6b/5VKNhLuSgeYXa/QlgiSy5w6uCxtaO+xwCF6j/mGeg8xloYPST8o9NcDi+Z
DQYfKGx4vHtuAuzu1w/DBPQiTjnvVm+TU55nRwI3x3VM/CiG5WIw9vPgkaNg/FBE4m43g06EewWm
EMgdU2SPFBEzkpcFlShneWq1QY1Sxngw2KJK2Agvr+GXzGBOCTgw+HdRUXEjlvoWE3wen0VqnQ4V
f11R8Gk9UXW5Twi5wvHZrSaJyP7oX2Dx79CepzO8uxmnw00imvhGGuIVmun15LF7jBMGdukY0LT8
wRYBDbsN1Stgnj6Ds0CsIUJsrAJqrBi2p1m8bK18qgzs6Bt2n+UHodRwOaQBYz7ARBvX2iBWFgdm
iaPnqlHgc+JwQGjQBmhfJSVTBdI8qFdIChVoHvTun6+X+CJgWDm4SgBp2ATpJol0Pb93BZIrwSm/
DoilzfS2HDgdBSAzeDKR8xAc8Rf0Xp4uOV/RRNaQuZR7pV7rx6qU1x0sxzL/i0e75rPRSKNbS6/l
g8S0TD/nqQeS9ZUWP5K+wJhHffct+Wo9edGtkspebNQesWKDEanSr4ZzX3KTZnHChW3T1zgkd9qS
jIoBPMLGh4Wu8SXa5/5p7DYlg9rS55wpJxNigjwMmBk0YU+6qRIRFcYAeRNs7GVzoeTnN8QkIiA7
VmV2q2JqWGh17MlsOehhsZtzUjz06hc3+um0rBuM+kS1yL6x+JIldqwlE8dznmzIrp8nTFkz+Zr1
qvtj47UZ1SsUs4AdZCEp2ycQp9k5+7wOauv5MfcptSLVcWNBJXYbNOF9NpR8ss7YI96CMP64KYe3
HFYQunAlEebnBEGILrZIXGiMO4wfojUivD1ThOgPPVkCiahYI+vTT0xhng+/u4Np074UN8QIb54f
WnYItl8m/t+99jUf6bj5lBbuXASwGFHh1KD6h5uGZ4Q5RM2DlpNCJ0Z15ZACkWB1acJlp2eltLOW
Lw9yCc+XYNYY0oK55yYocTHY/CEyk4vxAtlocEaBv4w+CBXfb5F73JnxGXCT5LldZ+vGaX+AEgNp
yk11MY/CFP6OMcy9/CLocnqRTSnpFuNdgqQBgH6M/87QKMYv/LQ5pqxC549oekANZxhsJNWilhdv
C9oSEiB9/Lzckg1hzM2Fckw3lhi9Gdcd2DTTGiaCTA6NFN3wZAgTuDJWvXC10cNg+h0fgBvAi+Wv
+bbgM82H45GpSO6LVHgXPBnwasWIL/MKGZbOlkIpqG0XEBnazAPYxJanFZ4hu/K+s/G2z2JbhJ0b
AqCQYRa1pTGXv1D4heJHdjsQDN7agJQX89y3UeObKRvIc0F0EUEEfD9HpRLADsf4kvUQu6kXU46p
6xJPeGAyTSGk0pYofqZqQnoxeAKvzWI4Wjw2CV8Kc/u0z05Evy5zCGHGUPfacWef0s2QqDsV40bE
ZWukn5jc8QEJ0P6hWOpe4dKr23wACP4TlDgGEiUFyQdmmcrfAw4SpWKV/AVKCe6iArg3HrEOD0D8
+mtR9jyFsRfJuDHec2KaheA0saSa9UZU5YIVWZ6How0ssFSeZGv2NnK4GNM2A7KvSrgLwz4iX8Cd
06xlH+gjvTUILui76VnZ5/Gkk+byHeWsKehTtfup7OuJQA3EVKDKWsQ/ixUXAxz8+KcDzWLahFam
5LnILBc+TW4zJv4yQGE0w4sfbJjRIzkYS5MOwIc7hNbMGxzfLys4nGOubjoeKIH+3uuz5xm9qas6
mMeEJ7vo+z/UTn06oApv4EVdzCPBgZFfDnMdRkbRPGJMao6Z2fR/lPZitPWUbMY9emQzOcne9uvO
P2ENjL4mIzWmZVAPC4bYhsgEUffRQR3/JjAjbQpu6etpONMiiVeY+2IEo+HQgGPelimOJvzRC/ID
s2ryhDb8cpq7jD8Gcy+YnxiRmr9BmG9fNgw2vbIUGGKam6h2r3ZfQpkUfHRXrfw+Y4jWGnwZzW4e
4+cdr8qqXKN1Ss9o5RTkZ7fWw2LvrCzkvqVPamRM+yJ34wYKNzqExP+hBKGVoSahSemFylJd6rY6
BdXncXuxQ/DoJn7/SPncIadjG+XJbZ10+linHho8LNgROGi40pCNhb1CDr0W307/y1wXUMMa7g7Y
/A5sBmIEN+APMNj0XYY3rKrPIIbskmYrtBNIhrWJfGS0CL+KGDGmIqG6P5xV0lWi50yBBpzNHlD8
dKs5theC5xSgfwrjvk8XYpPbkF91sJLJm+QCqxsDJ6e0f09mE+CxcJc3jKsyI4LPNpoM2J8fLifQ
R0zklH3POUAlbyKzgOgyCMAqF/pY9F3+K/NJQ30XCCDMbAFM8MN7SzWTzq6GVq4H8b51mcCtmwFk
CFeK3Bh57BDDb1TyE7btfUtylz8MQMLfdzK8r9p1IPLQT65om/swQ8nbZYr3wfCdqGCBtQsu9cOm
QqUQHZpKQaq33636VK3KTb1pDvU6bfstIhCF/jKDxASVNSht3FAWjeyyXlmhcc5Q659CDUMkjjaj
uAIjcpD2w0c/rG5sjQT7llZ9ody5vOAutUHTC76zHtZuTHJhuQoFE0fbD0NL8334uSiRVu3LywdO
oD4JebKb3uR7TfwuIHCKPosfDb1zLAIJXTuCUzWFI1uTf4eKjm0kZ7uC9VBVDKGWDEGf5Lz47N8M
6BgwYzA8rsHpcfwgYad2O0b+b8Q23/4ti5dvahlgksdKOrLdVwxRmaGzGb5tecGbRYY2mjCkPHSg
mdQe8Y4w7d8cAOPeI5tcDvQViKrDTNFMNonkF1emeukWYSw/vrLaOdM7gzy1hFm282VXfhuQ4sAn
Zm8H1EMgFcAoDAxPXjvHVn7CyQA8iwExDsOEwaFA04RVvp/ZYPPKWlvS9QCqDqbR8Y24GG+fFEGO
IGsjsiCD4hUqn4N6Qlpo1hcQYA6sHrDPDF2FybHnqXP864zdK7PZJH5ftmYeZrzrZJhj0LQ6e3gt
kZUyxz3IkGdzmu8ut+CoAG63Phl+Ow13Q9yIcZOgTbdUj379S4DopJj1P1Y2i4Nold7E2HWjL+HL
TKpdPKFpFGQ+LNXD17L1Hzi+4I8w7c4jbiLsGYCYv3KaT4eYLzDF538yxS9TLrpIjHJpmGkcz7wL
bg7M07N85z8DWD0dCQ/rbN2zdDZSmE4paqYtWBBwZQVU8zGCxx43DkZIA0Ow+DVoYpip8WTSYp6C
nMDI2u9A1MDh8uA976bkZZv1psQXBOv68XY41azBur/uHZNLSqLo8/a+6DYRZia4+mn9rS0i2XOT
9/f3m35nkYseRxwZvdlV5OSyLOUgnibrkTvcK1Rc7EpQfmcy0diCPuEQiBcK86KOHicoN0SW8kNQ
12PR8cC1bvXaPBwwB9QIuCYJRme+iZmB8IfUJsbaKea4YOCBpnoeSKJw6H9NMhLc8QtYjHzMxtsQ
O5J8kx51QiIWsMRGB+Z1752+ZMKlw3va9S4aQTgwOmQTrwHYHrJJomlChR5p12YLs2WcoIpK/b47
WrSc68BLFPfp+sV9YQV9GG1Zo+E1Y3voLBQR1w5MlqeUiL8JwEc8I6GSK1aMFbzg8a5gVe4e/1j4
y8R+Y+pbmNGiCfMVGMqUfY5OOFv0qcgZyPgxfo+dh7MgzVhYrkh2YLVj6ZpbFYOEVwjYhHO10Iz8
LuDKKDcqRCxA4RE+v8Wk3kWLeNbA+G8PuUfGHCxL+H7uroe5knDiroUEgpkDVm+eRmVLZ090ZrIc
BuW4Qqd/7wXwK69fsFmuVyDWVaHTLOfjyia5VCDCbMpU+y1G3Tyj2gaP/RlBO8zXkAGMI4pnqvRk
TeN0WilXwaLKfFGKRxPceF39ql5Ps5/dNwFj3JEFebHn0Mm5P7v6Sw4vBHi1eX77OuyDoTHGB8Um
BKebSv7TXfwxzTTPEKxhNlYzRgIubOEnGbMiSQE24+PvTBCIWwb5FkpY7g5uEQlcmfXQvSgKic55
rGttX9vsiazUD87Uul/hZXnWXP6sXDvNevjs9rBfhpon/7z3b9rdkcYTBH7tXs5oobchJrZ2NZqd
Kn/YrBBe1cUWmXBfeAxA1yBQI14OHw7RhA91jhcjVHvkJglMjJ45wpESTQ4SzA8U1YHxm3DUD8DL
OSIYqCah8pjIPgTq33eKc4GTVhOFpxpRhFh+WBdUsBeO8H/q4aVFdx7s9cVoNrp2lgac16f2sAbV
hBTWJ6wZK2y34ei6HfymCZ5//PMeAJ6hKRGuBRbmg+So9U9cBQqsmTLkoDPfy1Nwun/PYlSZH1S7
W+XoSYAExOYMiowqqprEV9IHrLdTLRISCrDxdUBr1u8tQQ3T5zqdoyHvO/WKBI0gmsY+lUl/z567
Km59AUtkiyToX8hCQ9ILdMEFMgng8tXgs9XvrT10ReAJAdPn3x6Xc0aSZ2Yp4Ca7hEEYgI1f0QrM
yC9DMOs/ttFUmsXzLy6zPfvlI14sgr43opZJMf119WOim+LCzSilsOUQs/fnnIvFfsjTvK2o3Zd9
kVObTQnehQ9k9YiC+djR9H0vx2UMcn3Cp/b9tYuvQRNLdRT7+N1jocVPn9LS6swtGO6wOfEufjPF
LfEEQTC8ZItJHHac0UHnlT1gBNC5TZOlPLBlqthtg2u0bkZThQRC+nY3mgrq0FQYBHzA+2sPUgpL
cZ8w5oS5Y+WAVu2G8SVmJuxndhGOxh1zocJ9HMGk8A0Jk6McZovcAdA71t7Q1/9O4+H480+qiEmm
r4/hTHPkwlhdcQrTjXPgjAQZKGbpbtFI3yOdiCmbpk2FSx5ZKEeg33CkMrslvJRIkgnWVwNaU1Ay
AIl1Hxkyp/Pk9KfjSw6wNQohKNj9HfNgQ7YGjrLNyOz6x04IEuJlhEKKPQ3PAsZOoHNUtuKVcdS/
LjrZZckCldsvpP0eYoDGPAP9MWleDC2YtRGfshygf4RVVNvn3cm68uTMkjHZSmgwNIzBb/K0PfCI
VU5l9f4IHKX2nEv/Jt76uBOF6GgJh+HHpnzhB0jTpBMBisCZzezXG39c0GUGfiSy4ZEI5wdf4Iqs
ZtbVy9eOKTYuH48nvZAcDUmG6g+WKnSfyNZ9AjmB+Bk4LMjogw2k1fOkWWNpzsxBia+ntfLx850w
voBRBbkclZwrkSSbew1Be3iHcZv8mmhOzcYQ6/LypJKEQvsnAB9KJHHlkPc9d7HQ5fAMC2bqXreS
DSAg53Lc996NkMGdfNTxTI7d4bqSsBBwsYxGOIeHK9mXwEfZhOidC1GSLQOhAhAfVNsm6gEY+s0P
PsiZ2X8TgxS0tIsw174hHz8wLLed1fgtuF+1+ReOyIBJup06J//53xPedV0ALvbr2S1oMFMD7dic
bCAbujbKryRe7kYQTFQjhYoh5k/sgBHinQhK3HcOE63L5zsMJpDsIN9pr1/5Fr2otswUS6qVsmfi
FnYXlk0DN4KPBXEkLAl8fRnTpzZXL7/oOHxbKHUVGPqQ0laofL7kv7H7fefpRfXVP3ZjvFnx/ET3
+TCf24H7RjJR4gLceDjABGDn6Dt/TIUlW5qSO+EQfMX9GOLHqx6STR2ObOBr/DiFjzz7+TSbQPrY
CDknaCjHqezNeKh4KpcM1wCTAJTokgH2cDiQ3Qr6Qwy4yszNPvkjgMwzDnrA48gWJ2L0rVpsD4vI
B+qBoistOhvuDtHvyvjr18So8XGKqebyBBEjIjpz+uIghXCv76lfVWcAd7V/79+xrd3jG+l/xxXd
NA4r4DriG1KKQVelC11AfAbsepgn57fYfSyKNZKPaa9pC/SVMvvsEY/1F4MFdxCuNK3RJN5+ryCX
VuLrK7aGx5iehaZgKy8SX8qncKcFVhRvUzawKxItdpYMV9iVSiM0tKp9xSjdLfYkjQKRuJHPKAm1
NXanjTC7EHO18mtWV5osMh6htUjbiD6BBDRlrY+5hzU4/78pWq5OnhcoN8q89kZIRiL39IdDBHQ7
3adjwPybbiB8uExGW4IFXDgRF5B7QOw+BHcrxzhFZvIuhjMMLxZVAPDaoP5k7F3/vf4GTr3u8RX9
MVG132kSal7ORLdcVR1Wz5Rv5Kxkm+6SbWhs6Tp2CFthAMAj4hbCIjQh/9UMxHgBLlQUJpWs+hd3
CbYOOsgLK40swlQ268+cvQ5sERxX4LY7om1F5Sd5uNCD+D5g9fNZhMmi91HsN0wPCsyTT/JsC7Ht
LXqdYRxyfZqVdIZMMbAYf+IRko6ck2RQheL7kJplghEVNBV+MNyPWuAiasbjsQPfxlqoeAegj9Q+
YGUQXPW+CWx5ki0eXFR08RCxK1vMYEAt/8lM9TqaSJi6mIp8/3Gip9x5jtIRWjGwvancI+3EovcV
GDkEdebvoJsJp0rPqkfEEJZiI5e2/QU/B+YtmJc8ZUzwqBAxw49k0v62JdyOO3MnN1YMdEsVvENi
SxQDyTVh2ToYNtxi2RCe3sSU4XGRMwDD0BveJBacifNt7NMfZiSg36igmXjhFw71pJp2mMluHosH
AaDTgUjxsuoevHxiGsbyc4H6G2tvzO8Yoy3G+n64gnS1J13aTiL/WZu5gspNMjN4kuISUhbJaHtU
2MkmJiGnXthDO4Eu0v5NoRPjW4TiECY85u+Ywe/6KBFpmZJQ/dgVTBgBh0owRlvqw0xsStK24xLz
EFC+MRNbF2t0EOwIQwsDjZ/J5M0rj89JZpnT3TMUIHTPapjsY9KDApagOqLAhB0078g6CMoBA29b
+IB/JPygRmB3ffp0b4gdZLmNqjXg4Cv1T+Ukyg8MN+Aho4EYHdH2wqTtRjud2npUb9ApSZoTbRiV
PzrUstMlMdQMcWXOJYe8XX0L9DIEsBGflOB1YU4HisT5Sj4CIufCxuRJaGRFNQG4gZl8ZkGFHk0E
Ooxj1cDGMNo6rZp6rJ120bwDmKfZ5R3bw5VGsvOCBhDwGUIvqwLJqXQuQULv+XacsmbPHagaL1We
vEuj9dUsM9vxb/toXOQAqrqVJfsz5r22tCgZhuPuIHgV96o3H15JqoTY3lCA4TdHzdXfQsZXsZIa
OC+4bWifjG5L1zCsWwNSPXoJpVuNsDymqcjR7INiU9fTqNcB7HUeHeFa1aCygOTsM45SSL442DlW
fZZ+TYfgo2i44PLpv3n8DBAtlG+nfHhJslSVLbA/GLRybbAM+vmA/Txk8Ax/PmqUCstIhLxX2Pv1
1+YrdIb6gr7OBeWiqMoYMyz48r19Nn7dvxGkaMaeAfqYgpEJsqlF/EOvq7nxUsPhffrtgxGjwABx
YCu8p6cV/zgZuXz8cE14BV+7u/M9AX2UeNn7TtkpMuiH2KQhiX0bT9nP1kwvCAmgX/7CZF2nQljK
m2T5IklAiyDGHJjsLXnOQXlPs8f6tX2eSQQzP0+HAR09oULUh1AWfMUEEONWXnYyrpgUYkGpWpQB
Nbeg5Bf9G27c6ZTDCRokF/rIecBzioZ5hqRwAEIc9C5U3M/j0yzCFh2w25/JTKVYNbGl0CsNjPfX
GB5pRyADdC15bIU9WNHy5uP4Rb0I/uroizb4LtTJd6FvsCYIIQ7nudkcZFw/gxdUVvenTOPWfAKD
IL2rhc9wP/JIpYsYKukLIoUf+JYhUS6tlAn75rHJKI7RoGnjePVWwh+PDrFfHASUgr2TV4xu4A6t
mJ0keBUfwMsUf7QRcQBiQyi/XuT3A2jWiC6gDe2ut+sVhPDjPDjYMIcr7CFCBffndl8OdeX6/Jnp
VJ+BdaXbHzMh9JPRpC8mxYzXYMwFj2OxeK0KrtxdwUhur5QAzo7kjTzeq6DFyV7H+JChGH4qWReA
WbI1ocQsJDZ3TQ05xDksOD14lL9YyHqYqP4fS8RAazhrZfwfXbB2pBXU/yW6G+t1B1Kd6ENI7oLH
34jzRqHKjuzR8cUeNRzLACFwNtmvC8F0uFKb0U3Xdk6F1gpQVCwN//c1URKgZxAwPb0PLBb40OIF
EGiGytJlUjEKwFxBGRE54Oaiee1+OGOVx2S85IxVDUzITgD1TGJi9An4nDnoO/EJih3ahz6ybt49
yAae8piIf+wyVKGmUvf3j6diMoBpLJ64/x53fv5AdbBsf/6wIgpKDkue6TuUIaVzfvAx0ZC+YBCa
yUTwBSt3XYfUKfiuhzUJTKXgTbGzj1zBrn1fEWAMCvsHT94TsPpgCaEGMlRsKhDR4JEICuHD5VzT
lrxG2iJF3CQcLESeBK8Jd0NjLvh4jFaZ9aYzqAFettElg2Ewj3VI9dPyAyGYUq7snolDOUDNST/4
tQb4REnLchdxntgx9Qtmf55q7LDFDSQ8G4RaGNaaIKxCfny4QqDP0n2G7YGBik9V0ZtrVGLyMuGx
+BfH8LLRKiMVAW4qvYigWZP7CJOqdwVp1lyKDGDOirjCJTsH6hv2APRDGc14v6Rp3yryOFbILCb9
cBBiBTCmroB2s9ZprNlbXnZ8h/2MTaqHfCkUADPTIHUmL3gm8h3FweN2wl88hIHrNAHD+z16DCjL
QuDZQXWiu+wdSDgmvHXaUNCnxPdQWZW689p1Q5Rp4fsG1yEF+MJ48WQVZIr3mIQPOGGPxVFtZhQh
nwdrPACggCciQsrDH6EMeOcNhAclVJdlQb4v7g8L7A/FlLtwkm5NT0doOpwkV7w66jgqNVq40VJn
7kN/UeJPJRtqE/KwzJsvNq6fp9kyzdkrVyZqtU3fDmqPpeUaboTovec0q6TzyeEAuTBMvQweLWUo
aVbhY5JMIrc36yHkBVLeP+bvMUQJ5pSgXnCs+mOsYJtmKQX18oRnS27F0QyoOqiZpiBVeB7jZbll
pIsEsc/G8roycHigzQlqnv4IR6WlGp2lZpM+vAh8zeLg6ruc8Lxw5n20FN3PGzCh4MYo6DjfGlml
DDR7I8xUGYqSYA3pAxgu8QlCQxv13KrIqZheaIvRIOy7TfAM4Xm/aEo+1A+Gdmyv7HDJGqMQUEbK
iX6AKuzNWJ8HWpso13jKQYRl8tdKp5xpfDHHJhrE5q7uB0GxHtw5fCgemOSy9GJcTQB5JCcfTZ/K
Gm0YmmeUYJIDGYS6k66u2WgPwMzRkTqX1/16X6ibcR1kVvvmBVOMfSntNmwOirz9jXbAA9+hh41n
2c1e5Ezv+kt2YX0ek8jY3kinIR3OSQbQsVrdlqBauhwJhnz7USmG3a1xCQENOHPVKxrE3/15xq3i
5ylQi7GaInaDqQ2XUXph1+IpV05uyCwElCfFjIeIO0ux/toWPrM19EwACfNWRW/i9u8qhLg9lx8x
onzv0LUa+fS37ZjC617tFrPm1sEhWj2uLBBbQ3bK6Z4ww5/HmGpCj7Y12X28rcf8hKWZj/YUB3bU
z88pdcFpXwv3k+c0OhkarwHMjOzeBBEWzMa1PpMfHlMAJklXLB20nttC75QW0Y8JaP83K6hIxzFj
DnZxBTNIr5HmfRBraZdO2SwYH8B6kddtt9IW1EPr04oj4bvn/UoTocGEkECTioM6x6P4Y+sw3Uq3
L1s0+aJ+XCBl6Lu9azaOZZeKiE8x7EHskfjDVRNoE9bLx9iJc0eZ1RQibF2MLyUYriW9O7ATIXZw
bNmA1lj0I06ADAPmgyRutMSpkZ5O2DHBkaK7f8OSFmTq3FcCLPYs4bUJx3tBqhS4eQcrh+4Q3i/P
/vcPmlYD6QQEH2Yu/Cm4YqTuUsNM34Ki7GI1MQUEnUmcCjuxq+ZnjOYMYYnysapx71raXxQp+NFT
9UeuMp+j6/P6y9HPoN8CB4QWbONgM8WHLFpUG9BCgcMyOOC0FaQ2AKFdxiAiMzXegX54bBoPnz8K
ekolpgopDOeU1DjBRuS1m0sK3ODpPPgWWJzO6K9DCeUyDDl6zGQiIBId0A0GDedW66IsYP7KmBMd
AdodoVsgAEh8Q1TQ6BSIzSJ/L5sAXtWcjC+v0JDkjD50HYjnrFp00pBnJVMCU0E+AgYzoj7EMOba
GEClgop9w+wXRAOFsglRSjLnqsVa8wT+WVzF3dzd4DpngoXMV2SGGMkM5+I8S2Bjv9g9MHFQHJgc
/2btL1dB1Ed8xhfzDGkeLygGLomDR4DznDAdz01cLoSdPAnMKulhbjl5rB4WvafRetFKaKAe2BKo
HvlJKzHwYqyFfQnzLEZWImxugPaq8t6ePsWT38sn2ey3af8YV3Q8Amcp0PBtaNx6GrVG7GnsZssd
QTE6z5dQaG4ki7EujR7ox5BRZxoQH4CEAJYQ370Aa6DpmiZ8wMFIMwZ//b+YMLglERYspiWMWH2Z
FiYpOq4S5hvlIs1LN7/1wtZ4e78DJS5WrR480b8Kb3z8FymwsYyE9oRs2lWxY0CuMH9N3pyknak7
2bzwB3dayz7eFa9tfca4l+YH070Jiml5k4a/SRpEVhGSO+7qEH6paFYF8rqNnFidCHfXXTG/1KcZ
RQpEfQiHxByBIb/PNaOarXAl4zfsB3QVIMi2QIhSp5w1aK2Oiv1zqPdrt3aA3jMjXvQ4pJ3R9gP6
BVisQUYC/IdWcbr10S/eYUrzG0eATYl9/2+DkR4t7RZdk6OvdmwXrbVpcadorghW4OCZf5x8vHW0
lVBOZydK1RxLL93NaSM+BqncfxjaYSqRWFvmOpFFt1CEmp8uWv6xfG0D/Qi4hYSPQdo92lZ3bgQ2
Q9G52pZrdmFfcfN9tOuj+py/LzFkYTuCZGaRW5IPrAc0IjxCX3aL0A9DsRUxmkbN6DWMvelBdJZi
KxCuz7xdP98KZTdiUjN4GbzBksVK22MVLFYRCSNZEZnVf9zrkDk6phA6H6vw7840+eUySY0N7Kim
I4y6Xv95f/A5oexMXZEjAsKE3ALD8XFjQWWxjtGyhXPb2sDeCG3AgJ2eOdi3dmvvYQdanEVW7VT2
12V9kDoz8EXszMBHzvcnRIgftKdIfN0nCUEtEfbil/CoEVNf8dJxdfn3wmkvbTEFfpnPILWbycPq
Gaq3YpJkb8QHEbMiTIcySEoqhJr4RcQ5Fp0MB8Hxg8oRrJRTCJQFcookl9+FxbHHfyFyObSpphSI
z9dm3xZfI76KPE4fVqk1ADqR7opz7mycifBfgEpQGpsNgAsX8k9MoluPh18kcqBWrTydnHbCfHjg
R1zu1kDqSh48Umg2lNiObZI1vZgV9cWOllqQGXvtgrP7EdlTGIFQFWvBQQt+W/EJbv8BkxvShs6y
ORWqu4PgIO4OGOJD7at8qFdma41JCZiPD1OuyZ3rx9WjkJ5Qs3LNQHvAVWS7Z2nYKhRrnJ7tnBs+
5JSGsIlgRqyG3P6R/bMlUxKbYzSlVBMzLbLkWeFlO5FaQrwpu1zktN6Jmxbx/yJrNJcO4jYB3xFv
pM35jJW74s0mQqHgilwc6mieP8aQvBBMd5UwtsXVYitkTbD+EOpIHtbaNtHwYj3yu+SBSvHs/8PO
nsuYOK9NsRIJOw8rEPebRW2zt4qLxzJIbS/gb/l7YTn1d3+yek78Et5DxU6detwCbohmbVE3W9wQ
HG7EF79c1pMdbM7nzQrnTbHIPDKVEE70jckW/urD2HNcWPSdyGFeDiMwnugtL9OFPcwEGxukMHGo
T/+tHOQb7LAWrgjmIYb7oOw7c17jCBVwU8wAr6Qz5kmsm9VfuM2MSfj3MD449uQuL37lBb8N+Qme
DlFCJAR9eY5/d9oobioRLvz6GitilthohjYJqeaTkyANhrsGoxexwBVsZh7zgXlODVgSQ0+xwNrt
E1YeCNr3ItN3I4NsiTwNwUb9jL+WrThjwZHZ2R7XKGSbMTLD4izhPKFCRXyF86wj3rSKBwy/Nk83
nrzDgR+7/XmXm7h/XeBoThBOH1/u6VLFhkKC1Xv1melONS+szMLpjfsXDyzuj3j+QHSQhAqSjvAU
epp/wIVOJ+yAYre48Cjx2cwhHZZHObXrCYp+nI/cJxZL7TqzNj2P7zcjByZkEQScuh64y9dTOK5l
mF6ctuIqSpSyDqG8NeSR/MiS4cHK5jGUAzDGOCTG3NaCbivwLAJheKr9lMKKCDTBpoqXzfaLg4t2
HyY8f8oYq0OHh2zcgKWCZ/EuxEpmL3XQ1fijccXjw+t2efLEloJPmLmBqLDgwcaDDdqKSx6wnaD5
z49KyBbzm0ynInJsB6eJAua2hrrhUAtSCSJr+1kIZ6i25vaBRDJ7TmefmFccOQ6H6bmwxPdkX3O4
ziBOLGdIP0uJrYgfMDTFdRHXSKzK4IzD9fiABoNvQwwQzzwQiDlaD+1u/odZHEE/3uIkEtrEriv2
oc8Khi2TJBIb/tKwc9tZuejcCgOoGvyZfddLg8esJHNKudw7cntwSxNrj7rbFteMawnB1NjhRyZE
sS+YJoAoqOx4+cLB6pz+j6bzWk5kW4LoFxGBN6/tPTSN1QsBQo0ZvIevvyubcw8xZ0YSatrsXSYr
K8ur4mJk2NlybRsDmmX4Kq6UrlvW5UUxjTFEp4yRPOhmzRvBPEOWTd3lkKsIxGQ97XpIjg7BBUqR
LMyO3YE5tsIYFhh1+9EoTb0sKxvBnjkjN/eQah2WYRttU0kzSq8M1bfA5va6hIwu94cnZgDjdfxO
77nAA3d6Wa7v0cpvK4LD9mHO72MUk9zK1ghZuBb7+Gmi5GnSIyw+w9V+B43unRR15AUr7cWygaCX
FYZW7MTIwoclSWTTqHixdtAZUQAoedsIejo779UDr10bo7XPnI1OJMEFLBa4ZFDjU2QbETcOSyEa
Iiw0Z+3fcMZ3uxy0DLj30BlOfsX5OJ3uzt/6u0gC0BBs7ba7G9RJReBnJFXglsl6wF3iyA3/Q/XU
XP/piq6h7BHfHRHLRO0fIpRWl6ab5OADUgfrXjk/+W8b+R3/x6FV4HVwpAEow8tICBuL6jIjr+Sv
nA13evvDN/GRSFmxMIgI3beFG95BmgfNI1SmmS5oj19MCdGCFiFo+HARtOL5z7AQFahvNL/v0SDr
pEAP5Hig/tKsuROtv2htbNMVv0dlkqoyR8PB+TCQ/FZ8yoH/VOUEO3wFlYakmQ+hZoRqG2i6Dw8l
sbHHuectvXSZWs9uzXj0RjiaLJPumWmZLKSnzc1YKnwKphUX1U0DNSyLIXB5lUWxtYO6wX9sIMti
GEoWVIkBKvRl0dq29ShZclEYgX8ON0iRf44KXBUOTu/qpRgGvCBLEMXsMvaExoHHT51f0g7DqRm3
H4wcA6uq3g19jtfw9HP5OWeYNhhyDxdSgTUvE5msTFiGxsMdEqZQJNZqppORPLFlIpaJfD96hLpi
epYKOrAChRli6lRLsAoQse7+EADf2tkU++2dB2cdtTc9IDw6vm2No5VHv5OtXL21S2hjh9yVs32y
asYIR5myQ26wrrj2YRYgMddy8XfzOh+47Wt9SOMMhpeJAKAsP1A2wlqzTIzBQpkrb6Vo3Tt3no5p
exlRBKZog2nixObzE/40wRzgQBWdVtm3STI9jagI7X1EFuGokgreIO6u/BsP5C5FHx65g84ncqZ4
XwOt/eHQtKdETR9z1hUrLupVGGiyicnByQhR5LLa6FqoMb2rPinG96KoajbJSmhLNl4IHTO1muC2
hHIJ1RGrVDR7r81Fw8OZ0GStNusNuQm2e+D33Z4ydT5JmTr/pCK4xtrr8hU4JsODnTUXW0Tzpgri
YNCRdHTShntj4s0/LWk4trRz/DZsV/ntmgYUkFzl8XvzTwND4bvYv78vCvta0w+sJi7Qms9hhbI0
gUBpEn3jA74mXVsMhXtFz4TE9oOoh3tL+xi+DcG+p4/mBOK5dUfuscrCxTgSB8k952QLdrO/ju8e
oXqyjdsJ0R95a8mClRcf6pAq1wAJVjvpKK4i/BKJExdqF9mzwl5HOceG3LnlVygmLEqDtdsaVHzC
MTILnS7SfUh4asXL5Hd8PtRcLpc5/ZSk07oYto+iM12Zos4d1qplNfs1xSH8Ube31inp36p7iBXK
kZJjhhQ6Kh1nSXEazOwg4Gj4x0UzUdah0FKWCJp5kUGwvOy99pj7j+B2F99DPipe/ymyP8Slaam3
+ld8DjV7+zMlmcF6rjg4uRMOkTSayPcQ79wOMjztZB03/K2LrguBbY0O8rN9c6ouNLKqSyKcHmiH
Kjhozr9+zUH0KmHwidUhGy79QjqdudvBLdr0KfpFDxiKdCoyFCdZI/dwo+cK+rzX2rA80WphST5t
muyDp00a9rbfkMpO/nNUc67JKtx4VbvBv+os1IXIwJfBMWkwiGbl6a0IN5Ffs+ZRkK6wtGfQP9XA
38AhhZrSqVNvWBX/HjyJ0csJKkDkgU/z4TTg6spDEcYajZ5yHT2eHa0lMyJDua9vez4ynsZkQ9UF
ehXNtLTLMh94RP3bppJEp9jHaaLsg5x4TH+J/PgQtdOTcfZL7tW/FMlLlUzuXDECZPIKK44ILGjI
BTTGe/egJ5qdWNKBlFmvLGfFELKPiqJPBknyzRbbZx81UiZtFgnyHPjWvyTH5dNHcNSB/KLkkhTz
7LAn6sTTeh3sK5EPiYaj1YS+XagUWlgAGyw8xGgtMT4XjXanHGrWIJFRnWBVb9erHLKgurt0Rhep
uM1O2SBmeQwPJLGzxXBIij58xXTkMK0We8fUzeJiL33mMxElKmfT63spF4NeQuzpoV93BMJe/VZQ
dYBf9/jKPbJ+n6Dmnq2Vz2BueHK1hDG5FDikCwDkSBlK1QBoVe5+IgPTsjfuKm4hFsPAZyyw8G5Z
EU2y5MCk81CP2sjUmrAugFT/wUvC2iLCiqiBvmykGLbTSAY1YWeGBPJ6zcyGhWaYUfLQFCaZ24fV
+OgdvYbV8d5uyZMmADry5s25OQIFgBaQ42z0FIMwMBor0egxy6XXpjdFWQdLaXoda3nNQM5KSFhe
rCpgzzqiYkdmggK3xXABvqvFerSvgT71wbFh9/r/8gZS64/fJsORnkGd8kT3gpjoLEYVIiihMJTV
7qQ5cFVZ8C8yvLr7mNTdyq/WLDFdzfkB9kf/4mGtmIn2hrB5Ilq72nRXsklY12+TsgTkzUNUhq77
cviWNRqNCMeJtrFdPknbhjz5ENM+/lzcxyucW4ZWKy4tzvk/VoeQmNWBFVKKK3t1KeJxGZY1oWem
+EH5a8dqAaC0rIbfwHzuyMjUzN820zDj80Y1YzkSiieMZacgFTJqvd+yrh4IzzJXp0KRFSvJKmFj
m4n+tO2lfvnOJr7SwLCO6wlTib+3lg4PHYnjdSIdB1PmKhdWPEp5mLsGMYtfZMwN3wdw5AGXXdqN
ech63RxZi4bF0eUfVlaeZ2aUBEnmhWHIhJGLNdGxal1ZCj2DGw9T957gFuPwe5tso3JKX7f75Kbr
z2rUjOnKg1ESl5PVeDYnPTXKfcav2Td0jK1Pbx+27du0NrijerwFBCCvtFvRbUpzg7GscX9KXm1J
mwR34Li4IoYFFgECVSLMWWWzPlChhfoB5a93j7gPcroTzs6LU+nnvN8QdhMrxiy5laWmKVYaa6v9
U+Xyb06TsXBt/jyckRb/w1HsrmXI/JezXenq5jyDtQ+9238G2gG6SQ9HC3Ab3WDaN5E7KQd1lxwm
PUUo394J8OnqQp9E640yjMU0GhfszbnAm2BZ7nyCeaQ3YgLWU0SbVNp04SMj++GUup1uZbKCBGhX
JuA8JBbERiiQqSTxQ6l44KCP8nHu9jPf+Tufsrq7SZQ8IJPk0qzr7vzJaOSFB99xJnoH3LSgnh74
mHte3tuMT2uA7UfxgdaTow2z+x9nvA8fBL9unc64d3zjUkveMRdm+CJlqXXLexfNm2crWIGVVjwq
0weEZyQsICWSk/P1dJSnCd5WNOXTEWfX2I+fX9YIOxTj0WC/bX24FWDeWoZPextVfjfzRhcZALYi
fnTlvaw9lER/2zH2IQXzlKHOLACo4ZCA0IhoADmke84LhNbEtzWtT5d6Hk9hPZD3kyTeyXpBhcZ0
MPOi441uk9fvPUCZmTHga0wQZOywFIEzCUtFNoZ6wE/NoJV146ilbmbfUdOt4zBLITrjQLko8eI5
QN6RoyCDpHVYMcKJmRDtnyfbRGhCo3cHPN6PG8KUIyQk04f1rw9u7rwZOcROOdv7cFu3jmN642KE
QBDaDjAwwHAFyEaI7EHn9+5hDcW7cX1mWqWv8Ry0aYZporceP7ASC8zBbtipJweaGwmc+AHztiil
gNVirNmw/qq7cmR/7tkLxPVAqxA4Fj5L+KKgm454Mnh5iLrC6sBydvzuzqWwgcX4oqDLMIxj9I46
RNQvh9ZP7oJ27JFNevZkOfQ1LGRjhCEKJ/EEJV334HO/2EYXboLiC9ktEtWYCjP3W59MtIE2IoGW
ByxlfrLlkmCMmeQlrGd1AWT0AhRHH3rDEPZZnxmUMJsUBG6ZaUNmfw/xNEgeKrNhgGtxSshW42Q4
d6yVgGv5F9lxASwzm4KJqUhTsZxOSJcMs43drq/1kgrRw3k5L7oYbpY2UyeTR+h014NV0kGKeL4e
lLLKpEzEMwFZ1GE2jDBnQemlMEsQOxMH8WDAjEJCj7bOhrWupcv5kHZNJvHPouVBrDYWVykDoY4B
p/guTaxufARYtFIi61zuAzgzXznEzil1IoSu3RICJgrKhZEq+gVnAVlLhvSz6wvuUVdXvARAURQP
/ZfYSCnBfD6fKqGUzD1dVc7VYeOGdasX2QmzBJZpyjDWZBrBve+Kozi2FRVUPaEsWZ6PRmh+mjSk
6ZEL/mQOoCllIEJY8BAc5nnMGDPWXZs0MM+UC3ACoL0Ca2q2bRj+Chn4X6hQpHTJcN4Kdn1ov6Ct
T0vgHQAZm9XqqadAvGuFNRT22hTR3sjxKvenlsb57wxqh+I/95iiwtwKwhiyZI0bIX3WYHQQINKn
DXk46bDCMmArYbh5xrhZclGyYgFm2shKMEgShpAP/P1iZle09b71jDz/h6dfCoRmK9gKipV+8FT+
yLB5NsAgBI1ffFzZMYmz7hTrlUSLR8CWWsrrpx7oMCgFIj5PlLqViF0Bn0DMvYqvcEgOhyZcMtSm
e4noL2K0LC5CbkPQlKoxHwphYNry18ps6TDCdej9TVc5bZncouA9F0IhynrfxOYV4ZB4inhipejb
DxEPLeJRQnJzSMmTmBhQ7Av9s0itdAm+yLm3CE7OoMkrxPgS8KAC4NkwFeC8UChRyYr0AZ/VDpg0
A/Osbl8TeIn+YdB25cU+Ey4G54ntfvXeKW61+6RSMZGZIImgHkMjWAQjea6GwHLYXKyNeXMyzK8L
VTLw6ViUKwcqde9YHPqAiPnWZNKQhAgkPt2mjfYH5tLFIG9Z9FXhMMzFHtRr6t6XYkKVx8+zItQn
JYU9bp3HsocU5coLkF7MKv+ih0dRiUKc2UUPmH6+hXzSO7gCZDEjsNsi86f4We03rGWpd1+0fMIo
MnCS6mcLOVV7XB/U/SMBHg2ztMVS6HOad1QWGmkF8QY4ffRrqpSnIgYtw+Srww4LN4D8+rZgaMD3
ReOiBo2bfgEJgV8pj6uZFl5j8J7A++nChBA97J/7Qmm/V30adcw3zAEu3bwg4YeC4c3bDCEjM/OI
UryABvgN6ys0heoUDNdm8Fm35c5+y5BIHCFHzJ+jDfVDBYEHYzbD9mJn3/qCxantLHZx9YgshtPq
taaQyEuMPZl2puTlUBtRf6f68MAC1VAoZHbYXwu8tWSh0I+wyvbEetlS1REkgHBrYaHelDIYkHKi
5NJOjjR2cu8p5aB3t5mrJFkhW8D9nMzbD7fpGmLiJGyKleOO1ZafKVEr7YzMseR39ihcEQSyUxUY
Hn6fwAS/bzRpQ4WOnchbbl22nB2R+kAS4o8Mx5smR0QNNHMHgq5yyGmkQfIICxhR1HN7bhQl04Sh
JIRbVOOmZeDRs0+aGdiMU2Q0d4ZUbq7A+x/2mJcHNIHGcjA0s1yFMxKGjP9y5FRVcs31ZqwABiT0
qG/lqZkFmclbJQlcQBKuzDhel4vXW7HvcFstUAtMEkQF/nI6vr6l+Yf8u5evoadheVbWFkSL96Ue
AwIUk1P05Qbzl+2ZaSoHzUfvuJkKZeQAi1omx91wKKINNsYuBmsxTwxfUDxQAltR0FOK2jZxBiWi
KyWllXVdCDCiKIFYmbwzPvoLLhZPlnuihIeMXzA7DxDEystzBAe2KAhirkAXCFhwfAIfZyb3hdtk
3axwhI9U+VVPOF2OFOG5hIWjs91kmI2WB6G4rQBdr7K7z2HyjvClawrZlKALXwvGzgGWSi2x2mYB
ZYwmd0Jt/vfN+u42ySYlMQ2lwGVTDqScrWKgSpZkGXxMWHXxa283HIXhKM15WjW63fGAEGEDploz
PhlSa8ekx6kOSbGWggruWDSCA1WWmw8TxmOwnJSAn4xxxZxiFDgAHk38TkagIYtZYpu2oen0/v6K
QZ09cEYoML+9RxCNaabQEXvMPrDxalqyVPWa6JUzGSTWj2zmNIDWOZgUm5KiHZhmliJiJq/C1QOn
4Wuw2QpzdmaIOwfOw+WxpATH6aWUUhU6gXM8GvlshazcVtYoiyXlLxVdc9xAqqBGi32Hg1v+vyAt
ysyKfU3Q4SXMH1L5J2XBy6gF2TwpwGqNubKpmWasnzRcqg5JImlNwlEc89yJuAnUCKG7OWuR1zZW
JMgUddwxyjbPUHVq/K27ZH3DB05IP1OPZFyfRRhIGRWNGvnzoBhXQo3JMwNzWCO0ZXQAdbKEoSam
h8v1YoLXCReqAL+IAjHC8XWxHW5BRLWPCvOU2YygAuNtgn4LjGVOSxB4AvwBAlg08rgPS4jB1Vb+
cqeeM+KGtYgzBJ2mMg0W+zxlQQvsTFlJFhkdHRBYOcKjyYRwyWV9jthmuttb7nbHl2dzRlSTRzw5
PbM8594sOTShMsUdQwfMqT5Zo9DLV46MCQdhWwkP4F6kHsWLruOQQlaVeRY0jVERCIPa6vlTwthS
RqaWI9bCcHgiAkJvh8ASZoar8tiQ5UsAGOR5C+RWG4oL0D5tJ9pWunMjtpiwCz0uoh72vF6y8Arz
ZJ3o3e/eFzxAGFEliw/OwMcpx8gQsjMJ03ms9+JgWp9CLPRAtqbiSgIPHq8sKCaQW4kBFwwC2sCx
dJlZhn1RLUaPK18R4e54R3ETa35bhkRrhliAM9lwGIIaN8eB6OxUMr17LERrdOW5IS/KbebjFBuD
f/O/+B0++VWEnlgSBV0mxXRxJwp7JVAUG1xUXomNUHW3eAr78N+C1AgzM+HppClLsmxYbLD3+/fp
aX2t4yYaMucQJtc/+qbw2ck55JEij8baW9P7VBwY3tbMOqEAwdcEokLsWf39rcv4T8ylJ4ia60vz
JwEtg32w9s1+Z4BPdjCGRNt8yBJTC45F8xWAmEFsrmDx52fhbOBi+egrGgt/QVOvuYadxYQ3OK+s
47WPtWNklJXujdkQTpPoETK8hKa6oRY1Z0ohZ0wSLQHv3xtBSCmOIDOoWsQ2JXgm3QBzZBHRyhBT
xCKwvLikIDwMr07vAigz7rDqHUNqBl8zBGbFnicJe7udqAopgD6MHitOtQnhYUTY3KSWsUFnGTi3
oECRB1bQQCY9JJpmGE7QpIB1DIkbFFKhnzYtRXictn0Bb2Q6Dknics1calQLryB42xQQd+1LqaLM
us82Jesx5F/VxQwQf+V9aHKykMeR/IS7Gz5QdT/bnee0ypOh/xZ1ddomGDXq31iG7wVIIGLUWqzn
7iysIH1Ogxm8NjrD6vQDIsz5wd+hp/vbQofxYFDQ31/cfEO7gX2Jt+ks4TzQPqdcWIfGtItn/fv4
VTce8MXMUrSn/MnUNjDwDCmcAzpWVHIV9tyzZgXtMgZ3W8PacC8KFUWzC4wQGp3WcxqRGHgCEZrR
DU9UCsw6UxWW9CmgrHE064RtNjoUFDZbRmXv0RP2CFepe8hmK0dD62cvd8NYD6im9OduIHzugBvp
odbMWDRyVojj0toW0LtEyF8V/a/Dyv7RDFW/lNCczISYpgQHmg2TMcGoJdIiQp5iIHDRRkOTQbLm
6ocxlvtV0Kh5M+S5hzRU2BTuzjQFmAylnmE9EZ5dnB/2uWVf+QqvSeswBFukCule1gl81DX31+tR
GGSs0HjsnmwCPYV3TH3hTwVCjPDxDr9Lx4NNrQ2WaDOqYl84+TW6cKWEbm9nPVqPnw0TPfpTOIvU
jNqkpYAy3QuRRqRrmrhnBP8k+Gui36EvaIkgf+2p+43+Q0gdHUp50toLaiE9I8ag7xec1L4LKbXz
04obBBIts//3hyg02f01lvZjv99TEkz8sE2g2N8B7xlcNFL1kwHtb3O92C1ogqYbr9I/eFXKIV4l
OYREE7tClk3ZwFNsR8KCq6XvKi9+Iav8YDVcnZb5SS7wGnotWvouYcm+0fRxG4ubMlBr/2H68B2/
31uh7Wf8Ri1GqTKn5mHTZOczzlETmRg0QwH2jigRFZm7X8nFsbmNUFYk5qG0Yaougyo/JU91M4q/
Xe826YWiNLECQmDdE/b8M6H2MqrDPHk0cKtRimy9lqqcoxGXsEymUULtW+UeWhJBL9K9/3ZUCTlS
XYax7lbpUobMrQ9RBaioEf1+0AcykH2XXJZbniCTZjAkoLUj01ctvB6+H44ZMfbtiL4KPGWUN40+
t68VUyiZoBzWJDze0ct0uRj7m8tXl737oXFVjZc3g4bv0AViIBBDmd84T2YenU7R+PfC5w25Gps+
Z3QiEVwjWiM0dCNDHPxkn0ELHIpHUCXH4bl+beNpCK0KHEJsAusUz8J9rzxgHiblLeVf/LGYp2TA
EPxyu9AVNNHXS94WvPnmhHFZ1vykptQ1fB4qUZS4xOvZeS93iI8t3JsCaaI6LyUYIjDyQEIokyMu
yfUg7jdGuPlKNVsk070/o2T9YPcciJeYYQi/iDCTD4WsX+HJQqcDLmo6c2r+GpyIGluKjDOVfxWU
QJD4RUK8f2YUMc4LzgC8BSVOkeG6fcNmLdmCQpjdl5E34FHIB4k6wGKGN+zd2jh3H8Mm5M0bV/Mt
Cmd3jCR+lpARadvsX1eMwS21xLWN2yPrlFdUegX/cJ1mGyfPlWsQhRDdQC/ALucMq4CVceYt8C9S
SEqQhwC0SdcQerJAw4SO0TLr6F4pClZtd2YTculHKycTl5MKJWANTliAT5kGMOIeLySKITLJYILk
BJABEcmeEGdHxgXlRCHRihNiZoWTEtMSd0NYAmFZG17GHD6dqJcr4FuuFBlxc5Mqfi1LFXD/M0Lg
xpjMg9jdCglQyB5hmEBgCeNJDEo+Z+JITqnl+1IK8w70f8aW47lb/D7ZSzkpOaI5WoS7ZZOYtWGE
qCjjJq84y1d3tUBURqjRiu1NQzUYiaNf5p0jvVmIjg669SWfrJidEYiEmWtfgDtqNSIoEcbyfg50
tWMiXP4d3ymkhUXMoUQP1HN5spZWZsHYsMmIPoHNwtFL2x3xHZqIZC6UdwPc9eoGeQ+ZNwvIHA4L
dsU8maNqCeDHirLZ2UgmzPe9k6EV2In5fZFg2kcoD/oeKRKTJ3aIMWrF85/f97uOlFbORvxzt4+G
43T9wV8fk0ztE4I1O2AKm4Ojk8RpR/D7J9YQ4+lIArS+YWuydKDqVkyGbek7slSAMwkclOlY2wBy
J5pFMNFHUHEQAELCsQGqdsYeiYvYolOZWWHo+L0RSFoNXphSdFcs7BifXjHn3JubXRfSY21H67lS
JtqLUybRROt5wxWGpEnBtL3BhBF4AVJRpwWGsyU5SZgM6RGtEmLDDnQjkkja/RqMlhVnRTu7A13r
S9iBaMXehnRDbsYQlQkHEmnFoC1VakjouiFpTUoRo9bJeF6JxLUzDOWEXgVaP1/UpB+BZn1cO0jf
gck6TLBBY7Ts08vttQcMxkBFkI41umj2MY46RqQW5XaAKTxPyaTrxBsMul3oCV1UmSvEFFKrRrkF
9Xv6Fu2vk70gokvTB+qlqGyIIvOH6p5UONTZgrJHb20x6WJGpPHnA/MG84C4iLmUmM2ZrFhxY6Jp
NO4V/55GULIuxg4q+baIT/PMIyU0zSChte337+/h9YkhuLXTkzEdqxzO3Gusn/J5ZhDCFZVUJ3zg
D88d8lv0dXp3vl3m3yWXH6KJBj9Tn8PoWUOzgQUQCE5XRKzgmAZD8b3lonu6zv96XUR9eOEKtfpE
CEfGKQGTC5q/tfzf4Mjy0TJ6QvWCvAo6J5rBxb3B7cEmDkV934nvgrWCDhlsg8efkrGqV9haFXzW
8BPEXVVJWoQ0WLx0tMDIhYTPrxBWi3dJqy850DeXE9OIUBssVhR+QCNSopXTTlYWyVgLI4jJJBlj
0BUJlhIRsn5lW0rdybdIZZTME4vbDQCIpb6t/IYX+JIMrgou1CRUB2doUQE7VHoMrYLKKnHKZXr3
sIY1zM5TOI4X4sY8pY/quFHVRiAS6Zby75GgVMrZsE0g+XBEgcbKWFGINwVEFWAdaDtFtBXnTlBP
rsKESjJIeRw2Dz36Vg7Rh3Ns25hcIUJvfbCgszMZqww/LUNc1NvbDZWdcnmkAmS4Hg4DR4XJfpsQ
QTUFQwbVssLl17XoRPARRaZsDIP5EC+Q1Mwh/hR/DZjCLb6zQLjEPGOyLDNgXZrKwCDHYyJD22aw
clHNEVDCKwe25gJmZg5UgNVl1oIj3o3Iqio/C2RQoeBHmp8UBWAAlSkKaHRIM6hRkH1ipVV/FIwh
Wy+8u80dbePkzrSFjC4WCALejhckI4ayGFVbddyPc/IxoiMdX80hqz7SIBh6MFgoILSZczBUtkFI
yry+H/miMNCiK+bEGJJSt37B09zzBivAF52V8hqvG2evcpv4At9/AwyR0c8gFuSql+lpw1X88hS2
fkusVhUTuWSq4Spu6yVlsFt08i/R0yarxZ3p6k4FugymwsMR+aNDMURlcpWqwM/53ABagl9jtaIP
VoM2gaVg7CZVdYoN398GjyEnzbLlErARptsdDIQknzqSTCmRYU8caVWyTJYC4QLgBk0x1rcguodj
XNT/KtmH5QQuI1IFtUXuQiTG8DvYRozNoOrTTu/2GqlqtwUrCzLXwaefiDtPHz+c5J2/n6t0rDLk
y6EsORH5oJatkfTTTtD93CBDpvXQMRZ18nuefX7w170Dt3vnd7LjSPUjqGoMTTCcny48yUHXWehm
dBfYVEqQoo11jF3v4m97LJ4qo0BhSDLewdv1YEXzu5PXpJ6i9JZuaX2iyF5NvyyPFrX9tqsn/7T/
JbrRiNgaV1oG97bk6reSJUC4nj52rqlq7pOnyG55u3iAHzTwar879iI9/07ltwXfAak0pxqIRvFy
tLZUTC15qntRGdUhhG3oy7PNqhTUgSA5u0/dSjcqafoR64CqVxWeGsRO+jHVz3nz9302wvxltbF1
XBO3lGLZzyWi5Sn/oYRmnw11QekRbAdIzL02bDQIFERIoZA58NUlkVaVoIuFJaK2bqvOQVvSSBmU
jn0kQAS/gGfG5i5iPUJ3misHFLxgfR0wAQhR8x2ctELxG2NwP3S4ERbYQcK35BfujiKTqxX1GAOu
b5p2QMxLcAr4opKK6sIeAuYGhoUwU7CsED38AWZcFm5fwGCYONl16JBFF4fQmSwTpLtyAC4dSPJd
SHCM/D79HRDvPLgIpQQw5akZMxcBqEitCiRVxUcMqTAkkWu4plq2RHfa0YaET8GTEDTf/uoyZ6Ac
qrvu0ls8FCRGhYTwv3g754f7ocGDpp+9ox4wytrFx3Gfis4tk3tFmMJAS/x5MkddnCIt3kaXjHtK
cWLmKVDmwBJF47UUrL0rJMMSc5TPCFA3Ammt7P29/480subSXUwYVQmE6lIChjKraDzjitmxHeu9
EOgnrHD9gkrxHu8BgZlCjffYAK4otVDbWZs8S58mInzJ7QTULMVpVFqmv8XYHXLiZQfp8i8JkGQO
pUulTnxkmXcprngwYZt+y6JKLLxcF0UAh2+nauwRoTF4lg4jwtAx8D7BqIt1odtIN5Ws4gLgqbSF
9YX75WETY+AjRH4lGGBVFA+fkIFPeDpjDjR92FNh4pwDiYvK1U/jvJChEnNWpdFMF1n8iLYQ0dX1
8B5xPeT4cvZF5ADzWKxGNNRps1OXiAKvQj1/D8mS828UrEfBAk0xxQmFGvrUOfqfRTCVEE35L8IX
4i9s5Tb2MhpbCLLNYD+wqRuULCpjUA0iNWqcoKTzJjy27G+VwY0ZwR4/Jl/C/hISAAfnfD3kQ8oW
jQBR5NITMBxuftkM+mDaN50h9zdbOYi8bGH8L+9jAcSCCoXqNvyzRrTfpkd8n6pvIP0pGGrNOFmh
gN9RSrMkJ7AEbBx1IH21zZA2G7LIBqOg/kQeUETAVhJxgAfDDV0imwdtuOXngMkg5dCq2/1Gr+ED
pTLKdCovcV9w8/928AfoMoVxTIxAKxsNy0AGRYJcMOX1VMveG0iaPpldE69PZHQMS85S9R3Cp3Q0
+0OlhoR/a/ItWE69Nb2sVFgqWTOu/zyDe4DfQZY9Vdmh+gOkCOvIqAajKrN1yPHoc8ctYMOdC4TM
q9eaQkcy1zHSOC1fqDgnpXScfkiQ3DXxDwsEpNBgp7BhzBq5DFfRhtdj3082uqSt5QfyOWQuqBUd
hq6iWMqtJ3Qj2LhMGFDi1QafE7MxVVykmLyldY7I0j/Qfn34UV1xX6b82LTLP5XsTbF97dam7bLw
0FCinOcFUWh0R/cWXfZOjbJQxa/Ga4jc7QTCKXWU1aiazn6aMNbEciTyo8vp8LeLaWeRMrFLAJyp
QeIE7zh+/X3+zk7dKYstzJhZrqo0PZ4U7P2djlx5x2/2OXOctriiLzhNM9YbLnHjMeG6f+g1SsxE
0nSYtdWxD6j2/nNL/XYDcW2145/NZ1yzUA6tm4qD0CHpnWBVKmIrBwwi39ul7IBy6gfXeAzW5oMI
hkCKYiUoPjUYYoCbXyZAeU1a5Ex+0/1pOGUc+tvkSdJPs6xklexsV9NW9kZUPm0jdGo+VrZiiyvq
PswNSjuZNGa3SATvlmXis/g4WiX8BGpTzPqg4ZpoSiTuksE4GSRLELU4OQyyg1dSZYqt+bqb0iBk
+kp8miuTVLID1z49gcirAYEO9nGvFqNraTbSO0k7ZsCu2fMXmf6s23HJ08lFa1hgCbSvRz3mYDvn
6BxtBvsi265gWElyHBlKSurbP5gEvY5k42NKLqtuOzm4/7L7Iuep5XRKYkzxEWUgQCw6T26PvpQy
F5xECmgv1s+NObrH7oG+tqrVYYr7kx50OOLlQYOLaaKV2CAjv5HEK+uX7ayPaU4EimrT+SjM6XY0
H2inL3RCGwwk6H9lSIOadxiWfEgIlRJseWbUYo2J4QX3YAXJEf1nBigfyj2reaDSKzmdwXHRgAwo
IiGbhDoSC131lZIjJhWtfESOsg8q4hal2HhCpjzoLohEJorwIGI7o1HZJTT91Vann4zQ+M3KVF1b
bLynmVKzLarf5eRbEX8aGJS3QQs4PeZQn7AgyiNkwb5/qxwsf0KRVS21OqMOvQ5KXJQmyRqJ+7XF
wwBXydldcHdqWDohNsPECNAarK08qVxzEZF4uKr5f2wIUhWcy8XMseUAY3KlOib1avgNRU1LGWUL
jVpDhAO1c8g+qii4gh0NwUP5GjCawhmWXKiWLa5RCSYJYYInwyLImoNeCbuiKEs6QoN6UVJVTqOw
vYUVER9avXhU7NQubzcpqImOeB3LanN+ip8u8mEER/r4wlBzb1RJLziQkapVpVA1LA4P77hF4WmN
WzmPGXXNFdGZ0tPdXSpdESP4WybW4/ueWzMVr5yviDlnrhqSmFFJ0Hxhm6utQ+MN9fMRj4kCZxHD
wSsHw5R35s6xKhU2Fak3X1c5We623IhS8FmfZcTqwmgVpDvuGS1AFi+DyEGPlG4cXRoxH1VVxX+t
nrJwiFZ03+iyMKYfVpd4VSgJRiVns0DN0ua3QFrp4SUypOK7JyKAsDpRIDYERlLkKhDjScB6YviH
wLVvlx69a8mQVVIEdKqpJ1pG34YpfgEyIisU7gkhh0BUXRhZrjYU0AH7AqO/fPXIpijZfskgegjU
JbO9k33pd9worSxCLr2u3YerNjj1SKlPQ7Ge7LraGBVpaj2JKKqsFVUHn4oq8aqAbk5RMyR/I0UZ
nAZelvexYNh7wgMEPajMWOT0Wu16aUUjdUMgWo3Y/dofwwDdAkAXfZPOUTT3ifsUKiXz6RPTqKif
sHaIqaPWruBYMLJgAq7eOdGSJeBFLBsFLCL0L4E/WPbg1jzXTRFyLL91dMqd2r56WLog9i+vb0q+
NSu947jGvRNGwkZniYr2o8UCrq0vtIe0QXQnbtD0zvYZEpwA4G+eL7CgHmz6216JhQoWQCalgXXl
AhMQ1iG0QWBCTKpFl70OppskA6NniNE0jhOCb3C0tYfMkFUjdN71Z0YrFzS57tMp7Oy8Gtz8GjCY
0p27f12WgjcAG5qPfpXWStavA6PPUWWZMJyiRyXOGHfg0Zjtnf527oUmkrXLxID02D12NX9gHdAH
0DvFlyHM05fop6irCMlibYWtEoPmbTaKJkvT5UmYS8X33yfaoqE7robP5TPaNemieyHKN6wviFHW
w/obSvGHmcC8+/LHAf8ZfP9KpWZ6R8r44e+YzoAKGGMUgYpo5bX+jXN5k5PB3HaweoKIf9723HvZ
6499ItmOy+MOQ07ILikcnuzP8grfCSdbAhXZ5y9iJHqF3fWw8rBXdJQHhzOjZMpVNa1bTU2nIAat
9Q8L5uE8jOB6C8pW5++YwQh7ILzYv5AtU/9kFPcxWllVbCQbGTLfpYtVRFOL9ogFYmeUSsMHlaaO
+XywZJv03ZcGjGRg1TbSVYUqHkMrmQ+9G95pP4nqMA2iW9gCfdw7N7E0uI9IHFq0lA7lSxS+bsP5
prdleg8jiUC2YY1VwwtdnZ0CAqfAjUYQlKe3OpRc2ts7sqPDK1U3+mHylysFhKGc/8GtX+l03Dvz
aYuMYmtMVz4juGB2TofNcA5SClRc99lCc26SiR96LtASYGmLiHdyK4y6YyQzZ4F2Hckg8nLmY2si
tlTfMejgbL36twANV/PfHzOk+swmRX67/6rYzV57+c9lDiPnWkt2lN2BnzXSsWkOXpSjKa0G/6DL
tyxUCOtZafQQPp43ECw1zrOgCqoHaN7ObhfjOtnlpZ8DQmBQGPduaeu1syuChk3gLbK/UY3hluYN
6oWzRmuMrvcMvci08fMg2II8FpaGn7TeReSKjdv7mCsu4kyxTgVeRMRh8pZcZjMxtd1uoyWLlCdG
OGesiU/VAUh59IzKzoZhDpvBLT9HlaADM3WjaQ6Ir94ZFcO/Lc4IXlx0dzRevUyp4qCpTLS+vg2k
1LjQDQh4my5BXDBlCtR40EvTJRlI+PgbvwXExAyRVZFtbyjD7/mDFhwKZsyD9p/Wg6EJDNdL2k7b
uzysg120Ec/P0/ugYqrTzzahHj36CLgEdO2c5kjrsnqmlGbkU8Z72pz3LmLVwDEmitWgoxTLqZpF
jDmHCn53VJm9Ib+5oQpLhWjKCYDq62evtG65UQ9+RIqeOb22tFR/m+Cev6oky3Uh8kEo+VFajm4L
W9ZAkpRIR3VZVVBm6pd4XY1L/7jcJVPZrhdvQ/wQYYc5J+9ZcIbClCaJCaAQSizg8HT4nTYSYkas
rRRTcspLcQWNs+uk3K241S4twrAInkxdWQ0ayGO1/X9cGLrqwbp/j14jlKTWnkzfkVrXEXUk81BU
a56UwKmIO81fVJ281k+VDvFWfP5FTRHh0Ie9p6WPNmTCjAKYoJq7Qi/wHlUd5qcRoD6jU4JOrtmh
7bDjzviQmlmFTHL1D32Yxw5d716JugoXbzRpVeRf+Wag99LrQytlvdi3L7tBW2MrmAG9mpTsRB9+
RzvvTjdmG7Ue7Deu+OW+kg+K6vFNw+DQy1BjLaV2h7tCJ+UpqEfPrIZkwNGCTrRyPCoWjHCID/Yj
faAjQOTnbW3pU9QXW0rJFc6JKP3v8XMjaCiH9bG4Z6c/aEgx2hK9eqj2aEKJISb9CcOeIQtqN4xo
yPGR9aVr/xqu/1BeiUqgyjV4rmfv02tFn+xEXrkmn6711GunfroWPyX7I5xqTWl/HvyPpTNbUlRb
wvATGSGCA7fMgwqK841RWoqIiCOCT7+/rN7RZ5/u6q5SZFgr889/6I3f8GEpVMdCu4L3HRaRIFD1
mDGLd960fH191GPZZa7843vJHDtsaEDB10Sak9LANByk/GNrfXGl9MqjFlLA3rRGRrT+MGJo+c1O
mh/GJnDW5VPRGh9QqVHsq+z1vDrlGbA0HQeiLBMsgSL4bXY2DU1wN0bMlDK5KL3euAjVWWmL1FKA
dBVLBx2WXHus+iyPCbpC8I+/3pyaEWtDs14r/jP4oLDCT0gw9m6Eug1NssAGpAssBqMTFdbNrbPx
KwvVZ9S6Oo+V0Pl69mdCUTwWwv6kBY4C1Q6Ct8yMurEMaFqzLhTmm3tfDjChERmo1O/KWo3vHiZq
gVwffcYxRK99Aa2MjudNUI8w0oanIeqB6Zeq/OTKVRigOJKuqsd0+rcV9mDXieaU8CacoYRGMv9d
1VZEVBkU5hbQxmvNdtobXfzBhkQQfmVjtHciMhMBd5tW/DYU0JlIEFWnywY6MMXEQ5sgJJ2+GVdo
MESM8/C6yimpJNaIIvoHEPy6L5Y9++EwNBBxyNs/8iP5FK9ZUKcF0P5emvQERSViszb9ohorcWf6
x3jTvqAX+VJaEsXXRojpwGgml+FtRdPtfIBVOHLw+eQyrPZoEN4MCxpUh1Kld28GKA0C/tSpB3aR
iP8QxMrwNIIr6DHhD/E0pacqvfb4GbTHxF9Zp2FnrHsFEkFSSpgyTE6+6PguQ7Fa+e4BBDIGghwC
arCpwnx21/SMaog1mNknkQr67gqleAPHjWPq4GkrR6tzCv55g8mcrxqBqspjIzDHA5V8P/qcfWmA
qKAlb5CCxv1MOFZxkqN8hnHHoykAy8vaThjIOKq0ybQcl2EPmdtf3jUfC9LbCyOLy7y/fpPKxctx
TQI9YqYE5NNDSNNdt4ZtgKl5N279DqanOU0QV4ryhMfNO7F2PAhTwEGGvqnrKzwn1xX8ujYTjCfR
5fmi3leOEtWR4sO5y5ZFiNfe0/hIX9nbnIc6PcT+4SBN9oSqyKPz9HpTZX0P82W1LrjFt6aG/G5c
LuXlFZQnUxU1dOuXTt9F6Yt8AYslkztx0La/yd83kCUWNtxgxbLBS+Hu5TtNrqOobZ5hhkDmsB33
psUSzAsoETE1RBXxXqNux74Jnz04oL+0nvQ4Ji5kTDmB3rrxHXwRuO6gkwx5pblPWWTgUeaob9w7
seU7EIz1BXyk8fhRTiuQ+vdn/ls52rFmEHKyf3ANlXyKu99AcmiYidcQibDvNyEekCrpKLawgzJr
bAzx3dFBX2UP98AhVgzARC0oYxrFkX7BGa1CDwtsAcAFPVdseUkBiRh3SK/4OgrhHUUGxWYv0Ueq
C7HO2Gsw66Q6iw83CH7r2HaZjeKUC3+MQCw7prAXr2nRudTGHnKQ79rYoYgFBllthvojnihsxDLb
oMmUiYZMw2XfKmiWjFtwC6TnB9KU1ZSTypIs0GprePvTFVzMYidcVGmWBLP9v9bVfWlPBf1NcZdg
RM6eljrwkcUO7SizZCF/92MWbmB5aZiBR6gPHiNxi5HZg+CqArWzdfEdCv91vPeABhWVXiiycc3T
wLPwkr0FWDg676TESktaSpgEJaVFB9hNGsw553Km2vNqXPIv/FpQqwPBy1dNcgpl9i8EK5XdWhA5
IMJhx/r4c5ryxsp/uYyXqfDPxNBLNvGfDt/f4Nbwx6MHLpM3+9ur7xHgux0IMQrSQSRAyR8O4NzM
0sH0hkJePJzAIyhr6eUFvpYzIWfpl7UJ4nMZ0tDKZoELBX9x5k9sa1Mk1T7I8B9GLB2omAvcGMC2
vH+qcxS3SzAVaVPf/Ig05R/ztboM2Z1W/aRedQmDNsBSJU2qZOlmSKkn+UKbKPvtSE/4R1a8s0+k
I5LsJkDkzZAYdJVF/+zfjzJTFXX2G0dEEduRfBjc+X8ZE8t8XWAlQBnG/NLvyn292clcVlwvPsdt
12gBsFaMkrcjeUHRjF6HVcmqqkciLOtHVzTTb1tHxXb207FMa+X9oMk6hZCwZQn6mByeefV5QZTf
bVPdV9aAP3XYm/6NxuUgkGtULJUytmQZH7bZnpGXTzQit87ovp/ACAPzu7+9ze1mu2kC2kve4Uu3
sxBDq47LD8suwgxdbBMeFzbcN2OCK2YJzLx1xgQtT0OYnx2385Z3XQlaLUt5K5QJgdg8cH7FSoQL
xrMitYeARf1ZxbQGEkEzpfwolp2x1wAikMFnvEjHsJRfxde5rOehRsU+alwcswD87mEbWUdn+vgY
fOfJLQhNNsNGEIuC1xW7SaAaNu42LAbFSb0bRAQNVf0VtudzWPOkv6M7C0s5u1I3NjzDbeo7vKTm
VEpJf31BlAbCN7rM27vPEkHomXHfmcnNedKBuItWAREbg7+Upv7RM2EY6lQp84qv56dNniBATuE9
skgCe8Ahj9t03jDG4bP+/a+9G4iCIk16W6vddUGnsZaBtHj4LB8kspYmOkMcmKBo8/OoRAUzEp9K
nq/T5HG4EWOC1JB3AEsm/sb64PuagC1QLYIwqy3KvL8lu7d71IaCmH50j1DVhcxcGYDenUFIAR2l
upGtOkN9AWEFHDdhuEDvl2HYrAbSX0kbc4V5ghaSFOWO0z+mv7TTnhDEav6rFviDQz3D+fU6ljIf
8i1TVKFCPYmZuP6c+aVPtlGb5L1CQgpgFP3k/jZp7yEHrxpsoE8/nb0MBgjNs/APE1sV1tMLT8Pi
KLPcEid90T9lQQsbZu6R0cnZQp6GaxeRJ5jQUPsMavFaZH4A5+1OpDExCDSEHLN1gP1lkM2hI8/p
u2cOMosLehL5XNlvGbetVtBhD7sFjIanWPBuLh5Ysc2VSzi75osjqzbVhKEx7P+jAAfmIMxXxEd2
hCZ6C5KG2/Rj3henuLU/rU/xdlJA7I66+9swv7M29CjNqEwxncBf4EQpqSbb+fbQ3lCioglfsqGX
gF/IF9kXlyllIe6xLKpUGghVRytRsUpy53eoEONC/gAObtlPK3kfKfKu/vP42H8mYNS/bPKi4RfM
8TQEFXs7tTn/7MCdXG5itPJAox5BGSgVwJvnz+V9h81AzI4DPD1EFUd5SfFXEyTFNIX4b4YU+gzx
SY9UgjhddtxWor9JOTGQ0tbWL9Mjl69VTlEv0jc5uQnEF5rdxlwHKfWYutb6oI/rwq3PkoV49Q4d
kt5xodnO6r5x/5gDUtqIm1h3p7fd4MbQydJ46MftdTYiY/ZQhdv1Nn50JXBrYJS1mU80aspx77fj
k4CBizhRRadxe3Vb9JnrjAEEvsx0u8HtJ511InUTN0wjumZFxsGXZGIjAwPzP6pRTxSkACxa0Z1M
qvu+id77ikodXv5TXLVXgjiRFrACMdquajvnPqntDtpa1W0TqzJrfA1ztIf7jDTvwu/KqLfshRoH
yY5Wzwe77+E2wXnS5c1HeA8muaUeOl7Hu+EOQS2Bm6m2fIGJY7wCDk+YrAaeLSImRFYyhMKEin0S
LIuB9skOLiiE1gKRFfA4WgwQROUGU2mI/x+bDFRRG+q+Su1iwvkWtsILLPi9ZP4bXINHcKWW6LiT
Nnu4ar8mZZJFLEZstIKZi6ZangLKaru9O9uD5XY5AM98mNJea0swWOmONhqx4+fJwFMPrCm4Qs6r
eXU3essnO3eN3b2paGK7BTlbptOEszJAZUlq73rLU0BNPWeeOspA+5cw2ySr9Ta6scASArtM6Xoo
efHGABOM+usGvNZ8B6ztH5GeArWEvd/zkndhfMiAj2/jGfUvc5bkEdZcPh0cRRMjxbEYTyATpkyQ
mQ+F1uG9pFhloD6Rd0kTzMtEuI+ZKTPCWDBI6aszmcOf5sCJ0Bsyh2ZgJm22dNNovcXoU56X/poe
HiNwfkW0DtRoH6iDXDYuSQsaoVhKIH58I89nRsIWWDnNh229AdctY8wLhyyjnE7s0pj13yBaXunG
eILmMvnXhWbDDUKFyH1Lfy4OMZAEbO/mDjhC/tLDj4wTqPvlEpQXCyQ6HPikBYcJF2aOeUMIjvnB
+y1nqIQ7LRR6zMzgw+NHlcDzIHkXe2nnvkNEFVQgLkJwBxaWm7MTwgTFdpOxolc7Krzy83DCPc0b
ZHFnmK6vHFyHwz5PxPQTHAhM5bNsmK7RISG+Jv8ieYMOt2BUkPnFWOY6EQOtIqIghNT04oJLch0G
W56sqEWCUhHmC+UjI9iVEI0e3GrvSCHl9xa0+RbEQ2NRKlztHrixAsDDrRh8kg+zeDEsVP+c20qH
F2Nym6P4ptsf4tiCIczJLzGVJa4Mci71PanPBcWrHkiWs7b7c/ECTdmOn9x/wsGnRpn2piJClPnx
6YApFUNVMd+QWu44YODD5Zq+dzotMvcQV7Erz+ioJFsOWfGtHAqEXgZ9Gq6B6td1wC2BSSdidPSo
Clfs8NxxdmMaAr5d3DvJM7/OCiPhFKx/bKKvUFA40LvGP0nAuDe2WA5YGd476TOogqUiFj0B1i2x
QEPREUIPOmxoY7PWUMg9zPxktCeNA6UBIJKVCIGVOFIgfnhozO/4cxfKHnVDeF9iaIrFn1BgpeHk
4y15aHg93kxmMvdQYJfTCLqIKEdh1xItCwxzF5MYuJLwFOG1SA80ML035Uf49DgfdJ4WlZwMvl4U
HtO3saBmpK8VIZ9udeSfmEXRJEnFn8jwlAPOcKyBx8HJXP5e3B7QCc+iXASpy/RfcSmlNfBFyImK
0+vxKmJNyLvJ28u1Z807yNlgk+NkYwzLCpPyQPCRj3QUPEMsGFRbV5hQOBzOoeL+8oBjW3FgA6I3
mlNJ/Zn28wg5MieCDZCbjAp59mo6LQhfucOXTGiwfHIvG5F1iD+x7LPf0kz+2kXaGutOhchsK6gP
BUn2nSUPNnCKLJT0ajx38KOc3m6ASJBgBfoWHpcWDyUP7QB2MZ2l995xyRjBQhMIw5cj9GexYpE5
oQzOuQs4fzK9vbhCLELvyU0iA7vuujeFTcR33MXnR1wAoEMdfz3xeEVFzLeyhNFg/TGpqf64zjsW
ImrpA9Ae0x9eGR5Oyr0L+gIowtid9RBPo48HWiG2OdrolxNozDklqEA/zEI5/eLziIUOQzTWQLzb
OFEy3X7+6WPhoIGJyowSdhDcmmYJYZzNQMgXpwkMuhAuD3vEewt1urVOIwjTPCm9M44sguCwdh8G
fS5xGrEDAKK2l7d5AwuRW7UBIjmO8b3rm6gcxsnfX0kXMEmO8x85CsQ7NLgyRh5giMrWQNmPSMPz
hH2ZnOweZH+uONveXOWLQfhkzROLVPD0ZtgAfmPMTePQos4VG2jhSsLXlDk59sWEn6D1I5CBfxMQ
vEPiXGMxeQnOP0ThMDchDHGhT/qBQNH8ACMKhoDSORMgxBWeQI+pzTY6N3J9fAYW6KzYzsE5wDaY
QulkaNeMcb443+qbO3qQ9v7001BYwwzEjuJhb5H/vWzVxfXWlfESTl8UlcxRxLqjQXolIQ7YxQJ0
oOOWMG2mHgNUfWcnDzS7Y+9mUi330NowwGQw9XZam8/qQ7Jca1TZD15JVHTE4oxEAXZHgiIWBo3T
GjWMAa4M5eRnVdg6alD6bYD/lCaCbLk/cWCHcW5naDKqALCI+0fMF+OeI+aLg5CGBI8M7MLhhvEg
wRxye8LLmbyovC/BPVGZyIxecxzb54/DhTpAY4Nscb0gNbBA9BnadcLzhOahJ6psFr8R49pbzrL7
BibJeUKpPLidad7ERroFKIZ/6RzKUJe7XJj5LBqSpXFl6QeNKdgy30BDVnmHMMaD1Szh6fwQb8vj
fyZFNqCS7lROi1Qnxv6AY+S6Mg3mD3R6FDFpgngBRQT6X4otGpuM2Vplj70SJh3Y/GkCT6ztBfzV
GI44jTVx0bwIw+kdo2ckbAiYJwFSo+FPwrpOoSa0XRp1xgIXu42Cn17ptOH12cqBsdn3gPt/TzZL
3Z/ZIMvh38NPbdAsGbgKzgzCr8+YUtgv1WiD/IsfHb46x3QMlv2wOgROjTEfbRqjwt+FvnhrvPw7
6bZPYxSpqyvuz1rQC9Jp7atQjMQqA2M5MA5JSUF1McFnLh3n2HA8nMeeyS+MPhTZnKpNCrADdaC0
tQ2YcB0P4M89sVW722jHhSIHNsMIWzc2YAor4G9FYbd5WG3mEVT9yZ9z454A7moPsGANILNvsWbD
4Q1o5ANfHE0XEs4fGUBgszrsgqF8CBUHysDHFP84Do1pZWG9j3pyxcTxNLvMoCKA34swgcQqksA3
sJYDyeGGYGP3Caq5WM38PXofcnsmqqMzzLxyDt+eEe/N87/UNm66OaNWsjYOHfkckRHUEefuFt41
zozMmLK4Mz72yc2xuyGn0Zo8sFjJjc3WFaq7YpST54QwxcJ8jjGwN9sEnjz8a9z8FNP8a4w6i0GQ
eddfHUDQxPL1a53jL4QRn6aQb9O4OnHHJpAkeDOl9lPv4e/u5hSUMxLCPDwjADA4iKg5yvHL7zq1
zzPiFJOnIWpeqPdH+OxkqOurLe5LivNBmxafY66+6jx7Riliji6ALGzE5/g127rPxQvz2M9PNRRm
xyx3/dGqa4XEuJD7Mmx/cBpU2OyB1wabEsPGIuwPMclfpnjmz/qQLRe79ghFiltjtjwqEvgURTRY
DsL0TtFYOtVfX9U9MOkLKqKuJVPaeLArA6SQV+pu8UyDixE+wbelRBfDSkVCV0rkGWN1lj0oAV8O
yPttxUSqm1S6IaZsNOVAdJOcJPZHYZbEvr9mHdBjUpoqs0yNOmk2qrUFPobI+Eou+96h/TReMbwV
+zFLwxtnJR8XPwo6IlKv4VEFitM2aRP6WEGiqIig04jfAtWiTC9Uo6db/VkB8avNDX62ujzjYGJ/
PDrmDEzS1mymbcVmxKPHrCPsUjHmdDvAoBZ8GuyfSDi4IgwQq04efVgoGCXREWBDG3coqb8MAoUS
T2lDCVvJyvfGjpYCYRsOHLLCm61RxvAXibxigzpiK0BD+0NY6pAVlzaeAJmuTcxBCgoRi0C4nl83
1PlU6h9WtERsOcjJo2KitRDwGtj6abLokMBAnIkEmjzmQtenX5wXSWdXHSpwV/ZWRosTmRm+nO0G
PJ975mNnPyImufNcYoeXTttMyD7YcT0AS5Fx9Nz34sGUrR0gdKE6JqCSKSsyW2483ptPhck65wNN
/BqKqnsyJnxlJiAyOFkFbetJht04j4uYITc+Ff7b14OWm/5uYVn9fIZXWO3dxcC7BrBQsHCgce2I
cdWkt6P0itvL6tDZ1ZSPL8xnxfhBb3HKpeE52WxAzC22YUNcGpqFF/3VzWyWucV7A1rTAOJaKoSf
gZTABT8N8Rg+8ISZ3P4JhIsbII8uodce0axf4/Pz8DMMmAdguQBvJlARLm0YQovtOKzrzZWYz0Rl
jEgtjtUjwRub9w4niEgs416U+HmkLd/JdcM+tQO6ic8HqmDKcCXunRxqd3xTB6OPmUHMRmvbs73j
hLEqhSDdZGOI8/4pVKhnCJqxCyz20KMbsF0zYwx9inGtrxR2Ps+nxfQ1qxBSxv1VF+7vEJ/z1Mg9
xbglr6i38JHHFq5vHC6hZJLOHhILecZrLB1J/vnA6oPZQV8xLwmhYSOsJNLgbnZqUzwLs5wo9IH1
PkOUgVQh+B2Y4E/bqYiwE583ELkxGMq0cmEaPWBGiJf8x7lbffOuGpmrgHjZXew0zMuy42fEOA4w
6bZ5zx5W1n4aXKI0eFHSB+cIuvVE5bi//pskhl5tNAfVex7eo1abULS8Nuulgs3JJSk2VyQoibpT
PXUpYWmq90FxiSRj0hyeZpUMFqyFmZeG26CHqYlR++im8K8DnuMS+hVonVKYnYXIsPrYezf2jky3
3RcLjYEPxEXm6BTSiaVOJP/4bRHAfVuIOrfFdBTWzYUsDZQnwnn+rFKcVewcKfT+dHzhNZHhs6GP
TwSpPV11V4zuZmaT6VYbW7bzNxHnWZBN8MR4UJwUxndXheBoEru2PCfbeMDzFhL+Vhv3kWI8OQkj
HdCXfgZlBqOHxSXWcclbbIOKraJZtO3CU6wCh3LdIZAbfdfllw86JHbL0o7sAD2mv0b9+968YHJG
2eac9OH8HTieM5lvZ4cMTQ7mu/RT1CsfLDwGZxdXEP7X+ZjXJ9wmQ1srfaNDOAxrIRcc+iDqdNoc
ngD3vdf+IF4CyEFPHuNiX21OlIu7PhXhBtI1mQJPixK9hP1XQ0L5ssrlcU2AMdhdBCQmIDGEJJTJ
XeN2fO+xxrvYbpm5bRCliiAOAodjfaq9rDYh8F7L3loniKERoCNDN0iq3Ie4dwDbO5UxjRCsBbvc
znFSI1L3ASQYtjXjc+h6H/eZG7MHQEikh+f9dtEecdG7ITfUocAOhKeiiXlKJhCfJjU6b7xN4uwX
ilRGSijL79d+z1pHfCB+ZcB2JQz7F4vLlw1V5jH+ETiroZXzsCr8UnXD6QKYl4SfjwVTm3JZkBtx
z0zpK+ZQkRAGG8sM+xCQWWtdoHeHK49wwtecz/A1htFjdXhJ2ne6t+ElXEoH/DLJmaqg2wLhzG6o
52X4J++jAUtoThZjPnCBf3mjTaYivoFe3gB7ZCbLDx3nXTiYUviLOnWuu/TtDyfhaMaxZi0lriyY
cFptnuw+YwO07CWVf9BGrwvUmTPsoOyHwEKNS5ucAFSyqgocAbfQFbVLs0TMROW8bBvsexBzxZoW
zg+vU8+TY+HQvfFR/6TXdz5p6bMZ0IpUjCPUQNsLl42wbOGxiXwO6RxDY/oyewn5jTsfkFfiiXpJ
J/k4jwcoOpw1iYXLIAISay9WRuSNIg97O+cF1Ukpbm54qCSfverK70w24HbDEAMO9Qe4W8LqM5TJ
INE3zb6/afNtlXltrNbLKVap259vyaa3Wrr5ogSZno41pCXCIG1tjbX7ffdpEl1vm+c7Z7KP4wpZ
yID7QL3wG3MrOTJBzixG827RQi3NCQo17mBw12WzZIrU3O03rRkmOl7GDeh/Zk0yZ7237buljIfp
x+CLZ+RNWsOfBo8WslKha3JWLkDqRw09P+00l/lKWJH11A13PKfxNvA6XJ4W0J6NwylihWepF6cc
3G3a0QM6xULWt5cBECh3xtvSIJj1J7w0TAB6Wjml3Asv84+Ix8oKPYCpvYhAOMs+/BG7ppvGZIH1
/saLmfN0Jt21MARJAmStFAHk1iDkcSmGIsj01nS0cDNh8UmrqnASxWBkgdELmw1uBfygW2IAoQY8
M3TgNtdNxCnCQF/zU/bPv5t2bNhDrl38dHBF4CVgTXKwjZNW8P1qChucY0a0ZWxAKT1mgXMT3Yvm
Su6OsIIgNVPJ2CiiGUDCeYkG7makUOIANPAfek+Iz3jLj04xf2CwzJBoy3eLJYfYDkYINyRyxNmo
q784rmi625AWJvTzFQJcaD59SRsaIep507WsFr8Dc9EJoBEuxC0O/ceMpR1rer5P9MDoeE5MiK94
c4jpMM/72+wbrUjoWeLp0f3rD3K4TaJVEjnPSOpmGWIjCo4yoUtw6Bd3wTyaD0+/JOEVUHw8drxe
ID6yHQzLB26HQAlmj3RBF+c+2UV9YzCRA6pnwgLXgkInwoJygp3hPiENl5Zpu86CMrerF/bfZycj
0gbSMuiM3QVUTTCFmLMGp6k5y6GALJWQ/Zi5GWnLKI4YwBxOJIx2HXnBkRqmm/uh9r7eNXrOFe8m
O1KRmsXm4ty42WDqPc2mZ74Pzd1Ql+xWk7N1TRjSuS92+3KjkOUt383uH12hIXvskmYR3FPzLeHZ
97l4UxRwS/xubpK1vKOpm5DnG10iOUjCs6c6zkfuwc+MDVddtaJ0UlFdUD5DKOzhREGC6Vif4nrx
pCr6ehFNdAM1YLQjUknqA2U5PbCKLA9TccaSdpPfxYTIq3a0mgHGF045SoNiYKeTlNGNlc+3a/Jc
qa4yCquLlYPjEP0Mn2/+nF+dfyKzEkMNzrAx27W5QGSzIj07mWerNty4pBQ7O1fnjUPW1i9GKeUE
hhuIfz0G9xYOiA33mtnjte/u0+2ZOi3kZX117oFq3Zy+V8WFXVPNghSQMtIjoWSnMnP/WsRF+SIH
E125VELcSrMpZkqYXI3pZiyIKGjAhlIlvox4zxnHu4DlEzRJXK2ENiQZ6ZgZASvhasJz2nfNH7wr
Yfsu4wPGL2ssNMRDRTydxNmMmPdmheJZLKY+lpiwqvi9iDmVBN6hQeJv3j4GMTXuUF2XIgtQC1sT
nnf43r4WZ/MqzGn4KGKwRM6n5Vi64uaoR89FQcvYpheWpBUx4hcNDtJwHAReQ+0ogju5lpKI+YZt
0qDK/1oPslUEhhC5/NfYhciIWBi+9NOzkwWxQwCU7USedx5p0enj+C/Gpr+LCm1fQz8uxvvI7+wN
GAbtpjBMRo1pbTZiilJD9tBAO9rudoRbQlA7Eh/wgpnC2rPYToRJtWUdWKFtYn2pRFsUNeaOjtiC
NIKxQQUTRCYlLC46AH+DQfLmaWx047OQ94ZDwsvBmQGdqZAxMoR2RBb/5AUo/DhcwU8FKganht54
QlaBtRAgitgO9CZ9Iyrw4hfdodhGdJmVS9KDLHTc2+LDTXoyNgIl6qWtEDTJ0xPAgmaR/lBiYcR6
VTwbOgHnIWDivdCCDgSWlaxVwEUzAV6gkgEeGFOX17pw4vqcflGa4AvAOVtZwrMWa0jL5IYxgeLB
YHDNNCHniGxFwppbydnXo+2EcftQJSStw3tpAQ3/uBVtXY1IHXJoYbLH2bQHQqTSPYOatBd9mE4L
ddhnRUpt8p/xK3hJs2HjjOOglCVrOQuK4D26RrekKU119xxJTHTXKwKynfkWUrK9p5uyAMBzgGnO
viRnZsqRi2pGHarEu5ejYn5iQRRnnBcV/cksTbZXnqdr9MXkrrcmi3qKQsLTx7clFTW/7boIBGBA
IXP0c5dOYFmMtj6/rD1gNUY5wCAsaRno8d8uOA+GLkt15hFuBciFuftaRFHk4/xN8042PbAQ5aDL
MiwWY5jSSu78qwaQS/eLtB8BvEaHDbfFYWgA6ohCK6hH1fTUd/oL2GPI7geeYpNvDEnsAajOCA/z
M+XnFH78Uygc8q99nb5hlfccyk/Y4fJdCoIFek8RvIoFnRZUw8wDm4IYwSkizN5OPQ01XBY+p4KC
pbQtHZv7dLpFH9t1aMA6tgZOploK5ddaHXaHipWHH7c0p/j+XFmKYIO4zH+IbybzUKQsjbVeizme
ZnR8jPEm8FymD3T6N8OdsW1MwE3oP2lddEQg5+jptueuS3quumgP9UCStqRuFpbcx1eZXMpHJEq2
kEGE1x5qKIhlhEnZ6dSLK6vSmwodBt2Tk8SUAUgDSqJ/In7y6UsMrWLTlvOa4h9EiiQ30QsJoDht
1ENZZF+zetj83FmmVOdOyFPBhy+n3S7uFOe4AvcT9EEHO5RtWgGNUHB8ydEkkwYVyi5qyaV/Y8b+
GX/4eWFipl7u9R0N1hou8QEghv+lLKCBJoGKdzFkQ+E0cxOX7sVReYN7oDsndoH2D5pjgqmaBSfa
zu0seLrlRJaOHWsfOzbq5qf5iJ5/CdB/phzGTsH3Eek7/Ud8isTAscVM4vAy9vIn8Uq0p33zMPV3
u52TGuyk9IuHWQ9nqLvLhh32OTviQimJaePUOOxdyrvhTNYsTE5YZXc522RpIsEI2fesGb3+XXZA
3CGfd6oISUUnaoC9KtLYI2my+T7Fk+35TNlxL81T8l2y2Tt4QfI0wmK1OTzkyGvFfP08hwaV24YI
ua4jRY/sEdyXNh+dgDl5xgcfqSwwsCIkvTSLuc+zOarZnGkRhd4ibCdgE7tn3cKBpaQ0pVqcuxr5
xFhi3ZY807flhRkGUctjLb6F153soD3/4YlhZeZel2+4x9YhMy9hxvGJI1Zu7u29jGc6PKlv5Acy
wQQgFcolKN4Rzil4GuxOZJmNs+7izPi0hE0r2kbxLHyu2z6iKWvfN28hBzd7cGDGafchZl6ONXUx
xRxq/oN/fHhd+lYLD0wkkGY6V8EhW0bPz0bdcea6+z2Zs3HqvoyDBmaTuamLOT2HOKXgFlnNjRgv
hHy2E9XW5uXvNmBMUnjpts7NwI8heDGUac8676i3pikvkJnLirlXf8QxilDMcDU4Qqh44MXcrZu3
FzgqM/v8Qs3la5FMCm/eaXfzruHX5QmJSkCw8WWZcVw3r/VFIFYxSWUtFZqSnOnrjkOd35bZXFtn
861/clrcBVzOall5VahPW6lR7fibmBlADTTDXQhdhTraqzxAGz4h7pC2iIt6cNfAuVZ9XCNx85QP
L0KsrdMbPrye//J0GxNR3Z7KrVrDg6q8wuUNpgOf6s/GIsAp5nrfODly45yiLQ8LrDhxRXPhvPXH
+rgKqRTNKQqquDUtR18PvJ87XfGe3I0q4wJZMXfy3M7kvpyy2sequ020CDIjp0nSByr6Y2mavsi/
vm4TqaN02EmM8/Hq0bT2RwJgpUNQGqRETAsZ6yCpyv2aNk0i1woSOv8ZyhUMkbTgPOtH/agTCGt1
O0JG8cSJHSXAUI9kiiS+7S9spjr0IRjoemJKoSr8tUbgkrhTQxrj+ZFHT8e5x+WjuAVrehoCm5mP
mUIeeXhaYz/AfONrHLhZaO9AQQQbFl8TJnDfSRe3BS2B50WUGT1iBUxYHCjS+Q0fuhqLV2OLga2G
2/GF6vlOlZ7Z+eY5wt4gYBHjnJ+SjLDeB66k6Yg5kLjUVtyehcldw0X0t+ti/uIZ4Kbxu7QEXTbm
YlS4Qml7gFP26RS4crxud/ddlryP4t1r9nEaINZIViRK/hOrBFecwgadIaYQcnxb/xXSBdjTkyNG
upDaOJqZnBB+RtmdeO/SvEUAgqPMljPVXYIpsHa93Sd/U8zv3Exd2nPrPipdbnH77baJAqCoz7wO
J/LJmfswAKGXuMDU4ptKN7N1bjb8aUMKmKiKrhRYhYtFK+eCKzK+7J8HNTwpRkEvtGV2/CQc5hJ+
4poVAlOIRhTF3pf0q+yInb6JnRN7LE4RdBNmGdCxTCqWkPOuRe00ME/oSqQHfUS8DTO4++bmdJfy
gQljKyZV8vUVLjWTUquPspI6x0NpY395HEtIJQ3vcLkZ6rCcdth3KjZ5+WAKG8Bz+hzzriYGvJkZ
z+BEf50ngkRaF8XZdD3Vqvz7tBqebsZ7LGXGy4+eoytdGHwWOn6RneoI7WrKJeYYRD+4LYasmEGx
EtMULEgvZJu88obPccHzppnV7Dl+Gn+Vhn0B3S+8e1D/fmc3LGedweK6VrhZZfTkUwGyB3Fn8yBK
p3ZxZlt8ywbQfXCVER/1is20GVPbwMLZdIenVd9r0+UZ92Dwcw8+Y8UrsSWugnbydXFPg5i9YkjK
WJUOPGXO+JmW6EyoKLOwPfrSmEHew0CEU2lAgbe+3tanauWtc05mNUTbAa0MVgetAjzqa/yYcZ7Y
Zb/eDpCi4v6LFgyUKeQxdLZz7z19ofFwznvg8KBKuh69s32hM9fmBb1shdSCjTI9VMvBsOefGMkq
/mkoqfHSm9AOjJ9mf3mf3GHJJEXwHCmhDh7/9W5RHsR4cvNFOZfiYyeb9a5mVMs9PlHDZs78lAY8
KFx13JpvjUPJQ8Omw+iT8bLfpzH6DsFZg7eL63QxqR/s6tTg7gPr4tq4RUXQp+tT+HxSpgMPSFl8
XUa9oAyuUXfH2WPpCSNGHTweJc6TUAp4rl5Un5wTtBhhGuQ17s8CTo3j1NYs4A08oWOWCHZ7WZxL
c9Q1Fn2aasAUpvE4CQHHFJL0I351DI54YlkTQtUrNswrolJA5vvhwqOWT/LgS17tTOzY+QuDKR+4
CQs6DzsPKRP6ETwO1u3MBHb5UJTtPm6VCABw5TkqAtAEGiWFtlOIzVPOnMf82CqDcsPKxoZ64pUb
W4YXqsW7UJrd+NGc+/LjcjGDPv9dmV8x2cZ3m9Jn7K9Wpdc3WIDkORR6WGnsGFJvXakpL+tHfI0F
B+g7ylCgAW44Ki3VA7aSxvEy+1ovvxwPgmqLdELEE8jvuLgscnyM2tzX7EQD0BZemxG+IyeOd4G+
sBC3NlFS0HKDOUmbXFsyYdyUY/HG0Oi9O4BcoCus5OKtvQVCAU1io92IhgTITERZT6gC8vgqtIm4
t9Hdd8x8mk0xkeOF8cKzB5e/Ik5fMd5mWKmsSGelL7uRMbd1GYjxhc1nFmt8CFpEZ4irHvoOsczj
13vBzx27e40PR2NlO6sPreuTz3+eibLjAbsbJQYaPnpayWqi8e5zWNKIh1zHo2gMBSMs8r8kweyI
d1/X6Iy+0W3/QZLScdGo3IaP4QBiE0mug0BOaNfZBsIVGGLoyDxKGX7c2s/Dr687uV3YvUMZPKKu
d4EGkAfFBLyM3bSc5JSpV2p4dH5uEXTDclLQuQpMd3a4yF55OEc5BTBm9tgY4K0OVjJn2DaIB+tB
jFN75aUHCglC36XChsREuDJ/BxI+zw89+qTUeLSlHqKF5Yd8/Fu5Kn//hQPZ4NhZSr6uvG5JKZOP
8hG3AnarjAn59pQWh0dpa0nJTBHGoyW5ppjMg2fa1E1hNtLgC1NAPTwY5deXTJR6jBjZhnGcllr4
ugPm4Z92zGMoKG12V3eAxEDHML07pvFWx317MKMEYkvas72H8oVC4Sqe5M2vBszds6jSfjtxO+5Z
jM8p1sUoG3d3bBFwAsa4Bpet/2g6ryXFsSCIfhERePMqj0BCCKOGFwKP8N59/Z4Us9G7O7PdDUhX
95bJysrqDWyQ7rcJN4wmAhZDUQrJDl45FJOEJeUgSuBWHnptyy1TqtmZR0Los1dEWaAQq5OtSm3m
E1XbBxhFYFidm1MJvkyHUqhbIPa6MT774Qji/qLSXe28sv+7/K2b1d6VuEzayc9sLsnkb8smXJzD
e4ieAEJ4W29apBlCTV6SukWyRyl+Jj8iZdn7EOJ7lgnnXKkP0l5uIxWw5XASVr3tOkx5zYNquPrz
PH3bL/jToXrJVf4QkkFedNf3LQpSiNjluuuIytw2PCG41+hup3KmMPsprtDLDkHqudIsWwB+6Arj
XfvtP5nuTSzq5QuG1BiePox9sHyAQYoFylL0Vevqb7pZOuR7LE73xoK8u0/endnxH4O3u64mvTpM
Qedt3vnIh1N8GFDKdVXRxbL5652yq36ErD0PompNPKoV0ylieoIAYNeQBxUo3qg0oZ4Via+r/S0H
KQ4Lxv/TVkdWv/HgkQ6upg17KyvOhRDHhGlOOnhIvj4IlEDw5yUMukd8Wpp3Sse2Bnumik71DU0G
6Uar0EcjArrUHSF2KijP2Ct8uXOpp4/sdhSB5TzZScoblUTUyJJ+aalOX8w2YSIfmR/lDlIDNnSW
gVAKdZThzSEbcmMa60dawkdmasNzpuOVyaJ27WeF77PEf5IYYGex9CpZJ4rx0VgYViXBDXbqaus/
wFc1ev33LihOk44VAG5x/PZ1eIRKzp/iEfLRVy6D9hr+9nC0uHFnPOOQ1pVh6lVzzntE5RJgWMF1
jtI5ShUGVyahfa63o52hV2owwJwy+a5NuSoTEEpgELDlXhbjkfsVv0I3k7azphtLJf+DqowAYqDj
cKrnQKci4hKcAvMepipnquRJWQxGDG3Yw0/70dSIATBjKmEFuO9AfkauTGEsFOj8snJdYGVSVn3O
3Y6WYGqYUAwnZ5we0znngPXN+JKSsRHReA2LIxwlzTcqpwIwibtwehTbfjzkqbTmaBsCR4PXB5YG
35deBWn9SC9ADaO0VEDt45cOtHpCBhJ+hcy/rlU6jnRprTbexkujUx/Yu0MFz60BD2DsWEnAAcLZ
E+g3541u3RAWo5OLNLwcpWb6gxAVgAEsUa+9mMmRNAt71VYejAq5DTPH2MiLQ92dtZKUm1YTLJPQ
nQ5rU0Hlyz07O3A4ESLAUfgiq3FIk5TGJNAgUqy7LPqMigOFhRuhKewzhpcLmpaQa5mi0ts5Ibqg
DluanglmYQqALL+UR0RCryoOHjpv36CklNoOgZpWc9MBK+XfC8EcQbESYwdH4RJ8gpxCEbG3PUgQ
pGTCYXBV+D29ruT9wCHSniz5ew1AcSHu0bZEDSm1j042BCf7GXliQRUrG6KAcwBlb/KuRNFZ0kgo
T2SGx+9cJO8q5WIc+wy80D6A9WwdRkuACqdd/G7rAQdlz6cTqTkv8g3JnKd+Z6b4YdyJd9yAcFqw
Kl7Hz8i0UMc9gmQK9mLhMtztTndCZ9/7elucDsxFgh1XdIY3xiLt4l5wtRtL1aefo9V9f4kf9yQd
Coxyyl9JLFGvwRXLJ+IZM0Oid/pVnoggOzBPCP/krCYgfm/v5BIMgD40n3wYMNUIWMRcLyXfvgsA
SwI8MD8yTzx2VogF09ocwa8JJp3qVBRIreqGbQP7McumVA7pcDJqYPPkQCMCjngSkTwrdtA4kkl/
7V69cys/YmItX8w6xM5pbgvWL3PF1bYQbnIp4gulz1QVnfPJI33hnrXCz0i4JhuTz99b7Ejyiawk
sel8vVIrNTL0k6e2o0gyjp9eU5ZxbbD3HOxojA4Rrg3Hvgc7YEW4Piq0LNvdu6Mn6YEkmZ+owRAZ
xQ3gJABdsJz2LcXajVCbf8c2k9YjpTQ2y4kleiOEr0Rfdnpnft35gTQmpczXuVQ5PtpqG4zKhB18
Mfv9b1PH6sZlC4lmQougEcW6z5bwhjdoyVEWiFSMzcZO3fbA0YivanRtsCP4oKUCLqWHBAasDHgR
uBfBVEos1uBRCbVYL3Pati0CQMCHDbsxFy835GCkPqwkdZxsfykrU2+9Qm1xkm5mn1k7YJJsYCFl
nHZ/TRaT+qwWv/P1KLg6X2Gh1DQP3T2AadXcsbf1TvpA/gVpZWQPCRCH7+G+AHwcBgnpRsFiue0y
NVqu/eAJjgQYpDDCUxeqo2wsx4sFmCm51Wro4dP80gJ/zjA3nkwkA1whOQMxmi+TpH2vMzjCNuKC
8UfhDybnl9nXVLiJ8FN2Stm8NhtQhSl+O+IrIq4JPEU5nooDYPk2os55CmsU+ZHOJgHNm9nV17gR
diIPMGd+iVbD0yDtPijAqVDLE2YL+Q+GJvQqCaQzgA6S0daRimtqv7FKnODukyNFHAzOy0062w0Q
GNSqfa9GVm2fVbH+Re/85QLet6ua9eialBHPHu2CBgACqRUoChsukV+QxDHds1CA5m/z9gd6VxgX
xndYUhtG0zz94+r8jzaFb514leBNLwPdDDf7NocIwy9OCFHa4LDN8ggbAMcOsjTpAmjkPSmp59PK
0xU92+4D0mBA2vhBvb9/9vKdir1JoHhtknd3DQ4QMrT3SPl10q4N1iAvoxpdmaUxgyUuDeOGXhGK
YISpJf/l1Ma18ZpfJPAOl6qm7zhXaQCZ7DDYsSswESQk5+Qq8S0+ohSe6CsigKMLY9d/WJvh189T
AiEeZB4Rgk7zcv8brrEozKAiQyE7/nqvoNYqMfyo89gZpzHr+aVwBopdbXJbnJ03vG9UPgFKRX3J
2Y2YL7y3GjCoRK8mHaaTgJBBKOMYK4eVAaeAYD0GezIwndgfgAdzwOoLuQFw8HIx+RSnk8EVyoQy
LVieLIV2SibQ040hDfWORDs/ZtBnx9BLC+cRfF64NnOOuNsrBMFypAxrN6CKMmlyT0cuF0Mjv7PH
g8gj7njZaS7LBK+SfXVvFUf31rVFeKjUyYqpTIA/g3GEAjd1iGvZW/QvWGoRVV/27EK8iU3fkBuy
80AZynw9woJiVHieXRK4gdyMblgO7otxkAPW8ZfVVthZCM/ezyZW2Ei6a/BTHgMv07USwCq92rfc
u7/DoHO9IbaEQ84H6EBpZojuh/vgX8LHN5eLbi4fsJTDr2cBFowG5V/ylzS+cSZ1/XlzRpGIsBp6
zAsxTcphbOI3GLCsLgohrDo2DJeH01PJB/MLnETkABkcvobg1hxMTECbLqEPt6ga2JuFZ9WRi8SB
Cm9g35xbJZaReVbsKU/Fmp/xkStVjQjUg/IU4JMYloQ9rjy/o8n2X2BLieHDTwUZYgtRZK6wp7CV
OsllGwl+DLyQfl0BRS0whrcXg6QJF25Q5Hj6D5TZhNDvSUfu+LA22BW7ZAcnZIfPwYAbIDJU5S0J
PKhkBU0Z6IeqM85PA5rB8CgbqoTWAPCAUcR/aRzI6EoEOIIrhDjBmmg+XK1pwzhTY3xa9Fw8EYxm
dMDLZvuq1C5hHClmCJmk/n4BvUVaGjcsiQwFAWmLoiLGdvwkHBTjgRYJVwW6fU9xB6eoB3lFUDfu
E+YLcdQXXwKdBvuMxSSSzjDMzO31S2BlLIz9gO5KVVtFOd4+YBsTxmi52CxsWFH++wrB1Ooi2UpY
Mt6zOQ7e4I0X/RxQjsIh+TubHGyo7LMWAokbwC5X2kk0RSNPeAoxQUQHTSWRtFMrANHiEY0JA1sw
N7gGNEXwkQpjZBcUNabQcKmFAhh/KVHiQDqMl6EGCT7OcbgT5uzIhxhezkEERVXSU2fvsEEFB649
bRKBZ7w7QzyuzTr8s8NUcBwzRIXMwUmD1FGC+buhUFiO5EjEamUi3SVDMHSusBHODulD2al979iD
V5D58zJHqNnsw+OYaRduLDeq0bfE2Fm2McRWQE+VwdeDCsZ4HXBjJgUs8FEIc9QCqfGZktEjT7z7
bWUgUEEvFjmjCrstbUIZAuWM5EmESNQy0SJliZglKFoYJ9pTdWUdLBV77Ij8dMgVvMvn6HKbMXgy
mBJMh7eRf0G0Ogg6UliLSVBi1eANDmYfIl3rDQcWU2rxbCn0EmoB/T7QOYOihU6b2lOlJy7FkhPy
ZIUmkO3FK8dflKIy0THvidYMoA4wItPMm1dm3JilSO2Ot5YEtehFjbcuWgtoaCSHGYK/aFJJXXXT
vjr5+IUfsUt0Z0oTit5vNJnUw5pzPm53eErUwI7Cmj2sugh6qomEuZb0Vmlgo3grkqxTu6000pBr
WT78Ft0TMITOHEupAZftvswvVhIO814z3Il2fqAau0crogiJiC47KGtfWPKBvS47RFaFzbnzTl/s
TwUxnTJVNwySE8wU8FX5HfGRPuCwEn/dME6EISzOX92XALHAWQg/MDLAM7/OhOEkNwwL1WjuhZ4t
RDkLGgEAdYROUeTbpfuKYLDHuxlq4eWpDFluOtW8mrU4ISHDLdJjLa3aXKYb07r5kvJFSobz9mbW
BxwZR9ivBrqc2ySM4LJo7XA9ugRNk6FWY2/6mj+jtLGB3dy1qJw8e9XsyIk+UXLeN6BuZSHFadrC
T5CfYMj+ciiZWVW/SIGn4sxQeuHg6z1L81zvy8qFUmHmbs1J99ysIYV2Mx5DAdOFv4KjQLHu3mmT
qjmfEFocyPzfjnxaysB75HnAViwCxQLvLaqE6kYzrKxVomqluJov8NgU549zkRlWuqInXMDDKibu
Y65cmpWiIqESX3vwdgx0fxfu+yDTEImAtaGnNWuEpkqrv/zflbUqODN1da09+GztDcM+6T77Wq+h
bNq3eQT7iJXFN/hwWUoVGZRoFN9cXY4PguVprwkfwiMMMWqz5mWqz3/3SXgB3/3tSFAAETNrKoaI
sqySV/GoU+6tI87rl0L2YbD0ts67daHEAJeStAv+ZSdHjXpAGAz/QqCp9jX9Z37Jo3JY8R4BrSc7
8008UHQu45qXS4q0KaRg5sG9817Ul9A58WCdb/tQt8qrWxUuG1sEG0/14Q9Z4g6e5sxiUir1D4Pr
TGHCOdnkjQKbPqzEhJeL29svVswJrULuufN4Nc91TMskkheGW1JkHuryRWu0ArxT2WpciY+AieXJ
7DsyghCNyJagZTWpErfzizy4Hz1cyCjdzPfE/E6IVxvhNYHfkcdfhocgY6zssO1dCknnDeUm2LA7
lbeCUnszp8BplmBseY2v823mT+axbhxg8/rMYQ0KswMsp5pzsF8n85W9HDwAcu7LvgyeneK0TOn3
QNNuQM0reo1zBHWLNdSxsloKD/Y1OsXv/jXaLu79a1NNP9QP/phpwxb8ouzWoO/hWbFvqCWl5rZM
X+EGSdD5Y/iCkB7vo30ENWj+OLWe4F5M3QXe3FglhpyRPV2CaiOsU6T50OrmPjfWuXns11eq8T/s
3LxCZwmldpyx3Oou3E3X8bX5Gub+8sN7/wA16Q3BUkUcpZ3E9E60GxTgbamcewpzc66I49veLngF
lIaCEZ3pLWggQUQrsn9rHqKKjywrKGu4HtEaYpf/AJjpUq4wmk4D6wCbhxMIGfXOpFdCKwtfDjUa
2dTVhEP4V0Dr9Eqrbp7G3hniUPRUdU5omZbG+xaxHMT6HBQJ0ADgcWRrhQGwS9beY/j42pRMLUZo
+YKuMDR+iZ55Nt3dq1rFDpT+T1SGt5cO6MN2azeJ1FQX9UUtxpHdk0n0Tja9vSqbd/h/affYoyp/
pDh68U8GTNIXPcGfrG+dLgpsCsmSwpPBSwNnEyW7BxEWOgfoyzOSJWa8AkJAABQoJMcbwwtq0/ch
YB/uP+D8Ds2YaXXO7Uw/TqO764P376eTjpjzL5rqCFVgVX6MGvThcBOSR/FdGiceD5O2CsSJOLKQ
VsgYe/RVBFQofDKv7bAtut+HEbEXuOR/Ja1YCWUe1KKfK960QKO9esb5650WC1DktFlyRyNx+3kq
LiT/5Ax2DISPYEgVNYiKQUdA79BGabjOH+v+pLOOSithmQWKGIwWEnFRIl+IfQHKD06SM6COjhNF
cPPWvKBLWHKZAKnGGBgD/nnIla77T0bpQcBzj9QoLu0q9TgYyEZuWAQAEvKvvLnYO7EvgM6ZoAuU
zVOjflSzI/LalUoy5Q7jiD10k2x4SGXrG2pAYsN8w1U6JmSsg+oINhvFqBb5gFdfQOkkG1o3i/2K
vU3US7FJ8iVjeU3AMEzoSdgerI8oVUQzS/GDhGGSq0A7SpdVQrkiZkYIFRd0ogNCIZVqGJS9XJhg
68hkKuhKIwxHIwPKdZt2jrYLLBYlbnsOoAU5nOCWzK4tP0HL9RCMeef0uoyq2zGtbh13+j+UiYqh
Pa7XzSIBXRNzb9e8c+/ibnoUutlVqk5Qncb6iAFehl2PxSMgEXR5MyCogESSEdGABx2YRILjYRfa
qF/bX6rE1wjrQjq5Ru9rHVAfbB1UNCZAwTBNXM63dad0AJF0sANqgDNDI1wAARYQRIBHA6JWhUay
0aRfbx6/Vjq4YqIp6AN0g8p3b4OTuxvTZFACdSKI7ih7FQR38BhjrWnn7sVdd8k+rQeelZq6BMci
WP7O2eE0O0QSRQJ9PJJOD5QzcIsKz/VL8WIdHFvb2R1FzwjMLEwHlbO95RqfjN/MWrSL9rv33pBr
3HhX2Apo3kdgOLglqyT2qvJksBu8e43OwxsicLgRIF1Qv1zM3Olw0hdFnedO5+K5V1KPA5wERXcA
6jzE1hciwinY9zY7c9s5dc87EwoLTrdTRJJiLNh1YxIfTkiqYenAa6kN7j5Ao+LjlNoW3ixLfiGC
4HDWLWB1KyXr+lW0iaeUo4gXSlAEjUwEAiHjIORsgwKcz3OEv7Jeg1oL22NfupBC9iN4LzBqdgcj
R+2PolyTOKlBvph6Anyp7tP5D0iO1aTirnb3iKUGBFfhl5IzVGrID+EPJQE64S4m/uGXL33bvBEO
iXlr4hrsaVHchQoIJ+4dXqha+PfOelxqnfzLzdjihqkbCICBYXX7uHuAAQHoB9asUYCcTTRC/zX7
9YnJPfZOXbWzfPPGtfcaN+rGE65IgTX54LyYiYi9xy1iF605iOndqo92XeALoV+Ue6LrbI/KB7BQ
AomzCfErN33XzNton1SROthySrbOGSgkz+el9rX3AB9UflONiqMjnbRpwNuAgoPjsjFrFFtmbKtx
megDpLVunGh3ybH40GtahBEbapEYhhKw6p3pWSdn06HpdsCdEkooXqQ1prdnPZmG3oOHzioURC3P
AoZ19+7tZ8UFZCfwGWE/NbMSgP09iT3HX4KidTBpn70XgNKsHFVxw1T8hWTD6ImY/w63XESLrExH
VoWNAo6Pgf6CUsyVsXkj0WtPAfDwIA2o/oe7AFCT/4KjsQC+WO5b4EOCIebCphA1D5mRZiI4RNEG
NUpGydI1tvfo0DOWENjYrbIrT4YPXob7vrYn9EfQeg6uxyy+9vVvApCQxgBTdMMQNftf+PfrMX1B
sh/ls3MAujjb2I8v4AhLmgF72JJGSJBHXNcwoeWWo2LJKC+u5LQQM2lYroTgOteE4fK9STPtihAR
qwpLX2tzg2pUoF7BpOzvn5LsE9Gq1J5VsDEZ8EBppBbD+pXZOhAvUJ+gwAGMpUAUtA7Dxx9gZYt7
IlQQmAmgECIsUXSrA9O5pS0aPMBFVBjCBJqNVgO8RvREIHuScMAnKi6AQEAJX3eip8Hi42nhNVNm
B0PeyqawXMKUiTiAlLPyyqzIcD2eKdUCPpPTMaCi9M36D0i3e5hTPBZFSjL3qrVP5GRS8zGifxHa
jiCtkqceII0PVdx/4XQK9YHntMDeV4xg3FdRFG6qG81jRSJjpQ5jzjiZvGoigkRo+VoDY+Nr/J0P
r5avmDDmnVAeIcTakMBm8+FVmWdwAHwDwSMG66c8lf4rcmf0sWK6dPxtNL43n0+lI8ZSzpBitexc
XwR4trBDogPqkhUpgcMaLbIHOKUpuIryFmXTtLj387CMZqLK4Y64uCUHBXOJ0ZTRtdOxLnzj7HGF
KruIN4Ndb2F8b1TCC5y1WlJpdV4gpa+BDD1oFZ2QnEdczmDboWLD8GPYIaQhiaL+h1vz6ssaxoYo
3al4DRLzJ7xGHAXMAC55EymZBR4bkwuc4UuWoGjtWvvRfqQRrihSoGjGDDXm2GpwkRb/ZIzL8Lpo
SwSmQBfs3wRaT6z+CQt1bx7CRkdk26rdWKAZicBckhuhTXGumudlg57tE/k4UjQwF5ZH1IjXnV0P
NTTmzxQ9xCiSK5McL51qcu8+OuGVLxREVzk3HT2aZ6gO6K82pbSPRpSVdmggQbqtKEF8dOQQ2spE
F7ZVBBUmZg0VqzzCAchFpQJVEPgtkAR3CghGlPrrFRrA/gZK8fPvKr2Y76J4NR8gJprJK5lttDAp
iz/dStYpreaOHFyWuvflodJzgUiBJclBpPtA1Q8tBLoRIqYvWfK47TI9XvlhiVx6zHzT5Gh9glsM
fE5sQ1375L/iWwxrE3rVtQ9qwr/PNmo56ogQenBVpUqBeNW8L2D/s4mWDVLHrL8A7BIGd4+oZLe8
cIS/zQ9J2j0qsVUIfirUfSot0m23OQZVQR6fiTvLnxx4A2EwjdpsIDFXRQf/iTHOAS2hCydRaFqo
KtZ7BKzSplnzinZ7De0ddHkrHan4vqB+Qa5Oh7SsAuL4pU6pB39VuujPPwR0NIBKUJLOrPSCUeZB
7ReCrV8NUDp37htLnVcoD1sCKifDIp0lRbL0vP0Kx1X/NkxDJse9LAjdJ6OKDHHh74DcyrEPHMyE
1TNQEEU1LZHKaRqoWjbFLn3CW2IZCu2GMxkqCjvjCg/gBbUZpVhbqDw1TyCPQ7c4aDgPUpuQfiKi
igoJ5/Q1rKNV1CcZrTKBYAWi767p2krjNfTEmrEQ3nKnS1XYaEo/Cx5BQ18pz3+tsfq99oi8pHTw
nx2aSAH2xTLr9/GlRp6KpA/n+UqccAkEu9c4iLIBMrx4VJ6snN4z6fdvIG0OaRZSXJ+OOsArbi4g
NWlmeg/KvjTc5QbrhmYiqtSleFe2FPoDAnxG9X4pzBpDS+ExUUvFr0Vr3rAJCvawIxhwmPQRfKDR
9cxOJN7hPS5Q0cg/8JAGGofb8MZ0KmRqnyaLRVHVfMHfKNivUXT9WKqPL52/3UrySeshCjWdG/NJ
5tVuNjSYKg1hZkiNl7b2AU61XfQZOuwgCMWoXZfntbofmJkH1Z7/bBab1KpgNL/N2QTB5UYmaJc6
BaDPVpVqLGNmBhKyQZCDo1wBjmJgzda+UYgclZmJ4hz/Nmg0DPYQR5r0NGOMr2BT5Y+xXRCpnRcn
5L6HJXKF0UdNw02kjXADTglw74x5m10R/nPAu3MYWsRy65KzABe60mZHwP0Zf0LSi+jSKoxu/qdL
G0G3LrWweBPwvUUOp4ZAwPg8r3Ix8317PaxJ8ruI8tT8sSpB5Ga3Y1ZofqwD1EH1fJjr+PykGfH7
d21X/RyULOoCAH0F4uBCH4li/AEsdnfXSmlGI+mI86sDuBommqWFaA+izPgf8D+UWtC7E9eGqV1W
bXllqBqYMkLWhLYQoEEGADiZ2MfE5vWQGcbOdcsFoHf+8qvd24pp2PTnX60LbDw1eoK9ThtzTkGV
ooObH77CNShmbrafX0e5hJTjTbKgcjtr9C03d+MHAeGbHazE5iIKh9ocTt0iyj5B2X52zs4Nygse
mdQDBmdQylMn/G7N4tZOA6IjiDtfhDQj0o4qSVeu7IojQOOxT8TJsB1qJZ+AN3EPqLWhWcqmvcJQ
4cxmrGKbsjX7ufUIDr5+70DQSlWEKi418txwzyEqjwBB1gPxJ34MsVS0CBoo6pQJERFeiORZsYtk
X+p8mvRLZGGAcCo59Ou0It1G1UVKMF22hBwcV+ISFsYT7+a8IsYmJSn8GOXhipVUDNm596TaJBWm
nKG4SImQDjdelRAztUucNvX9fQ0SKIgMWAroLzzYAziXsdRL6oQliBCRta8HVwo85VHWzENphTiH
0iGIDqlb7CYRIwnI/39hmopZqmgck2uL+scc1sjEmSfUQ2C/UUYmYFE5RfE0UZBwgJjmUyOOScj7
fQ0RVQIGOwgLSeOATBJJIS03/X6ffJtT4TUbJN18DiwDhaz6pkqGBCvkICeKPsKXacXgsfU7fWpF
Cnw2OCPCRRJ5Lh7uD33oMRGjSzEIHjmfp3oyUTQVbfEUMjIUW6o0ozXEJshTmBfHSq9hjmTlb37Y
4oJ5tfABzJaZdr+tOG7Ol804pmgRH9gBpM4UftiTu6WaqLhgKGsKhHXrqs7C3eKJbWh+0iPISt3N
anRH62bdbT5n4gdT+4G5wrrSPFWnfUpVj5JasdQHW+cx5Kgj6/8mZISsu6pExIUY3fNMXMq1q762
+fzmoOLqoKd4tVGBQF0RRunNSs4rqBNtNKgx6bXg8VcLaJGjknb357LJKUIUIjeKHwQXpQ20zFtC
h4KhDOwLqPPISFeHJXyD04BIgGbAMkhd/SVWB0L0PcWULAa7E7oQ0udaGMAQHhzFuwUkJy5ZoJAS
oEugYiY8bIjPHB84X6Qp87IFNRRWNJQiyn5CA/Ww9XvCPESjJsHRr6psfm6J9/M2ltTlRLBMYR9t
wc64DcqEvJ3ekX/j8V9rMVy0/lo0oHc67FsOpQFSw4VxMfCDComqjEoqDiZESPXJlV/svZzJXiSh
oGSn6yDppl4OzMAdxMu42o65FPgcYuaIyIotpTNc8JcO0RoKCY6HB0XRsUZ3hXD3AgeeOjaVbGgg
pIvV9tGLqPuL98oXeyBHPvxbEghoJvdA8+jEKQUPxJV9UVIoRwasECCZtgivLHFWwY+0ziqT1UI2
PPmZuVxSccgKkXwjZ9fge/zI6qJZ6QPVAKg24FqoJ1bjuOn3tPIwuhNRklT0BysK85xv/V1fGA1e
z62z7BXiBm4CZKbapL9TF6SduE/0390gRx7KJ+mz9N9ykxbPOehtO0EK4epxfdx7FHGKOOPZU8mM
xFpnbdbX6hpvWkcxlVWsQTqgPw70dw44YYhiy91HboIOSjtjO99gUpfJrea/Zx9RmoUr7WOUwBV9
/YRgy0hGGbs9a67bhhDCDfi0zA7fMlEMRZURBFkIMXdbFPTspdGoPar5b4YwFB1UeviXIY/Wrg/R
GeF2Ybs3LgF6foiMOzPQn9NzxrKlf4+oEsa3PlDSMfpTv1gwT03+ChX6a0OnBV/m9S9rVDeO9OJq
NMGlOc23p9BqNU98YvgQ3K8ml4m3jXKuagXirk7QgGk3gpHe10ccjWn1qMPythqvDm5q26emRE5F
GLdtVJIIExDrqht+yC98IG/3fJ/fn4aDo80wE81U/6BxoZ8MspbxEpXPkHE3c7fNhHYU3JD2ZmQP
+Co6ShlXnBBO7a8w0QV+62naI7RaUT3SwHLfpp2SLmO7ZE5H/EVYNIqxTluvabh1Y57UTJeBN2E4
6PV66Ppv0XpZcVnMOd9wGd0VEtKeSen+YZmjKQ8CoVb1/bNWtPVzr6PEhbW45AJtG2Vcqs6m7kly
tpemaP7Zo5F2TxJh55T4i6wNSx4iOgsHV/5qsJysP2Mjcj7r4LOKb3tUdEZtw4Vo6LqG7p/57SjQ
ewM/nOoZpFEdrjsPLZzuGSPHCjLWrceUU65+WvPpJ1AhYDRq4+CjBE0e3+4xI6bXM32WhesJzYHP
UturFZmQ1KJYgaPd665Qm0KimDmtGp7BfEjkdln6lefpAfum39OsGeSlEVlk6pNZQXKery4vn6IQ
hJOOonYSIkKHSAGFg6MNBpdx9Xs0FZhreqkizZ61kEnkcaLU3OsNplNfD0gbX4Uh9T5IM6CILjGa
lojb6lrP6FF8jEV38TCtrqWFtkcafyuOPcMbLBG29ZV8GahxabeT+ZPF5sQSY2BXvb5KrYEqsUKF
KFRh3akH0hjXGTs0ZjHAu+jWUQqhVRZqiNg1UtKAhsI/tBS2/oKg03H6zT4e+pzwZwcwHyhGohr0
Qhl/aBIhCmL9UfwPnH4MkoeJ95YERzbWRBZSvkRpj0g2HRz+JvNIMS3hEaZU7BYseYwZg9Qqzpa8
FFzbZtN1XQxXVYQP/knUbi7mPn+NjZhm5CXGSZUOOZw78RL1Hx/iUi5I2D91y3X36MaYbAc3qRp0
2Wg47gddMp3qT2Yrdn1tx4rOKRowjCzENE0H1dY72IpiL8L6dMD+hFDBlIAVrTU8Dx5C2LZdjChJ
l+vabdsMOQep5fX8wTQ0zZ7GJjCnWoz3zOjwfIQ8qRVHgRoloGUcz+GP8rt0g3U9j3fkOpPYxTDj
XjGy3Eg7xMCseiI9dHlv7Gbbbbsxt8vxQJur16Mjn4yKwYYDpLaYYIK1ke6XdpVaa85IXc8jAqcO
D64ZGy6nMGYabHhTB2hGVb7a/z6IrhLuGPLXaMTQSQ6RYP92MkqwxFo4NQDwQ4yUHR6ajIj8Uwv+
FDCDzulfe0QmVP1FN8v2e+aK1fK8nslk4qlMx5a3lq1uIzf3lJlPJPE1QnHzt0ihDZ+PkZBVZDoH
TLAZ+OpsQC/dzOYXc5dnylJcom6SC2WdsaZIdBY95vWiMsJASMifMT7x6j3Iq5ulgv1NJuQLYMvH
lvHbjHh3dbLg/40mhNlsH7HNbFYU901ox8LLayH0tg234a9L5a1X+Mqe0R0jnlM/ey0oEOY9qFbm
umkko69WnHL2kL8x3S76hiyh3Bd3yp7kPFBWUiijRwyUTMlujn8nAFGPmXw20SpBMEd3HtGFoLBw
Z2Z8x/WAIBSedR0GvaIWyG4Dwa0nyjxErWQXqqpdiQZiCExE3h9aihU+S5gCitgrhsjgFDacQpFD
6v5mcUFsiMYHesA9RWWiUOmqtEN/FvtpKOqIaNVThGYJTOYbChHmURJFxDt8KqQrN+Z4sqKsLWH5
ErrY2dY03ArVAdUiBVJo70csKpNVs2V6OBmBuEwoGRPxsTSKrLEHBPq66YYZxboiylMmx5zmeChh
Z1aERI/PT92luKzzSCy3IsVTWCaYkjPVa4IlE30qXyGVwtI8IVCFbj3FryKVkSUVia0UQfFCKgaE
foCqpGqsVmcm3ucNhou6qIBT9LDIHRphDGFYWPnal72KdLs51pxuPKkwYOIUOtPgyZfaKkhIaMc6
WjOUE8ZBGo4dqJaYQzUZ6kFTy4CxziOijVJmWWbxKAb8wSTMUmRdCXP8nuJjUW3rxKrg7aR3LIbN
80gH64GCP5EEtFyKzRRkC29WDgj+HXDJ0I55hVbiYs1z/HxCOi4+HrEoHZnUPkUwVNlEj1gUMMHY
MFKgx5Gb0HfIBbErokgBhCZP0MHGlwbNMUYir9HojKLlJ4p5qJP/+HmYi4QzruBVfVl6b3mkK4w/
XZp2rMJf7TSFljzJ+e/dj/F6JMence3MP8ARbg2NT9L/b9+yCJmcsNR2GUxjaYAFpXqsMlhwTJQE
wYEJdwxQyL75MbAiA6QP+TbTzzUVTxr/moI+YcCJBtkXWxiqtWbloEK5GNbNIbHBBHe/H/AriBM9
IOAhq/dimhTwC0MGgsrLKL2I2o4uU2MY8ZH5BclMZs6eOIE5SnRk7QGlNScjxeU3rDpsvom5OFsl
A4raBHwH/JUObyjAiKtQPv+4C8ZZCCTv0ustrhtKuXYd/iBvhLKjxnYxdjL7mMHFQUSJpVekoBjh
zMQXNXdtssfCJ46ZamE/3aN/Ad3WcmhuAqL0MB7eAU37DpNceIhCvRmlwbSIIobcY9KF7gHSXSSW
IrMxB1s8DDX+nJVnyAg3xf/KDSpUVOyKLgxrhb5mT8jy/42hWyP929s8tk/rox2CPfd7Kw2dQOa6
bqOHYKBVDMI5WzNhgpYxXWHRmGq6oIRJFT6JyshD47mfXc25YFkVsWUegR+d9Yj48J5PIZWg+ULD
2QFSz+9LeqOauazpA4S6V7KMdr6TYIfRaVTHpByaZCST0A4H055GKEkgW9M/KkznUQedZmFpGiOM
JDYVMwT42drhE7mhrA+TIQR4qp8E1JvIn7lDlB3TI4qro5CoQ5YBPq4OToEPzCPiVCIyLGa7kKY8
1Ez13ty0+mmzTIABM2wVBsw8GC98S5gKGTOMkzJFPdTUgbW1D1ZF1lQDTiSrfR4jbMrjgLSSjeW8
gWNqwzQYKL9n2sXNuzBVgBCjEC1qkXZhnZb2k2o+4qEyto4N5d1gMluoeTOXjuEIPGG2L9/hfDNz
RV+6fR23bDkYBMowASBA5SbjnhKlwWqF5De78GXUmaZDNcmAn8lTBj5+MHdVJO6MxMrJQtqAKbP6
Mc+eQUsMMmrmUe7WTmB8CnudM8dFMktGx5lb5iU6J0qSIEbZ2njsx7UDLArRNVP37mWJWMic7xeH
RCvC8eSCs4/hdrRpuQVXUbl0ydTYmU3V0Jux4c1FhaO+N3+2gLOnTcqL3FUX3u5iwfcRhusyEFjj
bqTLsBhu3SFX2OURer0cYupMOuodeVEtWz59XnY0zMz8bBiZpA2lsah8JqO2dhwPXqJZLb3s2XOy
fXsQknfZpm0OTHIZUiBCQF5ACnPmDPkrTBwJF9eCzeBeNeXHI4QETufqOae9FW92ZygXglVYZ62W
7APflKn4mQgN9uBb0AmcW6fqYSF5fistL6i6cRlpTbB83iY40LVGZVADXXTpUn9i91u+PaLZmIIk
kB26EqpoYtz5gtuiSu+VTobMzFPfJ1TBuf1cXIpTpj2CCJ/XgfJ8vT7OUBnClnooajOqdRPMQ5oR
iduNl8sYcLmjFkpVSSGE4jXlRpdzRVM433kUPc1IPobQQOCg8L44AhN9OJxApWbNfh+tLUbkWUGD
Ag88RVz8GGFAZTjMYqWcJQ61uMwfs2YE4gqjBni3Apx2hzzEccbSWwhgPmWEJT5M1eUsWmupuwNN
PcTz6GAkFOPaUqIk1X65LGJ1kRZEzqG1kUUSlZ0Wy94PfuMCuUEhoOr5SKn9rJsROldQbCICyBFa
9GEbSxKzGgKmFM+QiK2FQaX4dOnnqi8+mc+lNlBDtYjgSJ8Oogr6LPhTyy9+ruKMDN2qWi4/FNSq
bCuWh+YyhWSzcgqMlJLpaqX7mdkvJJD+sJpCdTQd91dNR3lDTeVC10XfB7si2FOgwlshU6biZQa+
6t4U6wqL4+q5HJoMf0GwdgxtBvy68EkhmQRtvAd51URvU2wu6Tz8RUXgixHIgkkZWdL0HyrOWSr/
8wAk7ttYndVYeEn4fnhg3dzZfP3taEB/EmSQbuAGlDooTHk5KboHW+QDgnWzhmyVpgNfV41Assta
2f9jVr2ZFAoIaxTEZsshEdE3DmeTqRDCX0U7uopAdZH+fvRnQUDyMD9fpAZnHiEQhgwok2c43Fxn
ng61Bn2hp3Yd8ehknoykMFxRjqoPqnLhqNcLRAKqUsYk36EMChls0lGpJNTJpj70xIPpJXfMhNJP
yj8ndEr44zdRtoa+sLaz/kT/8iQdIwgOatxBV3h4Jw5hAAVWmbKwhFOyYah8Q3qMl+SCIcaHEJlQ
/MYVyDDjcUw/YrfGbC/tMbUBH0iblNCTsrB3fntJMT/x+1yq0EqRJKlVc9O+mv5l0QY2cB+SSpAk
jzxVwyWvrfGNi1VAFkoQeS2AeAjABQwbCUfM98rUJZ+ZCgRPQgfBSBKUHKyRHWJE0SBiNifJaNHx
wwE4GKZaUZyit9VKBhc3fZjL1voD7K6mn/FXEts3iNZULziaC+ZQ8bA0c2tjX90iQxs1vwHDKMsK
2DPY084+KAHvYGC7ilUysEhO/45pxX0GB+fgXDplxixr/lY52RN/HjDscjLyl2veEOPP/5Pl6mMp
vBL8Yc+R3ca7aYyrvLu2ti5EM4FQIR1aSG/LH2/AvkZnsuAr4trs9XoGMYD+meGUGxmYA+lJHqze
oKc4eOtnqKDQiI1dbDF+w+35q6vrSZNAYOHeQKSyL7ZJqUWBFOhN/E2Exug1z5B3yjJKTbDOaCxJ
2IwGhZSaDyAQe+puAQXN6IADXOo/XJkZGTMZY6VhpG9UFIQ7jZ3AamU4G/6qZQUOcuCpUVw+oM2L
0KMCIog/fVq06+BNqjDHYL5JJa2OMt11RqUAlTxEW1Q0kE1AMIEMQjkmX09A52xflJsAp0emhXe7
Eshl5eSDebBacBx+geM3HXHixNDl4DDkhLnW5jQk/4fbirIZrD+EYemoy6nuL24PWeGvWJbV/0j8
ZLtjkLUUOg1ujFtBWc/qi9ED5Qr+hg6EPF4HPQ7iJEC1MV5FpZA+9k8GWbkmyyaepcjXwRj3coJz
NYA+RP1TXD21relXUWMONDtCGrfjTvU/ns6rO3EtC8K/iLWIQrwqIoQQGcwLCzCWyCKHXz9fib4z
nu7bxhjQ0Tk7VtUWMwxkKLfgCVjyRQqprw2ayf1gWJsseUsxSzRpXeRFJbJCYSAJMuNNZtLlbcC7
k4tTzQ+FYOGbBLQA7sOfJZSImfiOZWRDjb+3mwH1ePNKH8/whZaSXG4RjykLIt85xXzonI3F21MB
UXK88EZEVYPHNhwqg9Y9VWqJ7+fi5PJIAeNUODEyYWBNPhR+RIMSgoEWvSF42yzkSJ1luSX5EjWF
JGKle6HWITnlD50klnnPS0qBTg1YZeF6BjhkdR+Hw9R+d5YBQUgwRCCdmkcOiSBeUW8soPJCSq5Y
RexQOdUuaatK5m8KFfxTpSIsP+0ve6V9Jk+gv1H0F3w6CQTTwHmQB5DNVh0roJi6ZdyU5AsvzsnN
lwVGD0RNBrFqutSNkOMIr0f2Wf9mDJHTGIj6hLQ7BrnOgPire2xrBncKb1yap2CVe7LshYEYVHrl
qcZzQ0SxjOiKMvwTvUQBWEJqiSiGUCbHHChPQRGEYI4pitSuZRLnRK/66pm8lYLG31/dQCz/77U1
nhLpCDgriT8AD7Qd8/6+6hvfIE6Hle6dti/wvV3zAK6Hp7MR0VN0JAQlyimoJnbdHCiNSIfFqA7Y
rwoaVwNDkuajDdynU21V/56oJoRO2HTCiG4yDEvIQW0gO9Ccikh8GK3z4pYjd8+8aGqjsJz02ZwH
4ETiD91QtLq0YTEig/0CbFSDqvRGS1awrF3nAUJdXK9NJ+mLifrm1LwCQaxFgCvnpW5Uy2/OplMH
H3EFqaudXYYo8obIKoEtIYBEDNMZAkOHgl2FtwCyuJJSHPUeWqR5u7K3LcgQsHvB+ijSWqJTMU6a
ZUhf0zDCKx8sIs4pNkM9dK2fAp5Cn90vcC7zp/uymZKpkvXsrifInKqtxsn59uqvgAGBFChWwkSj
xahDj+khhpPV9ZbSRYhRtv7XOcU+8ASOmo4eZwJ1Ogy0XkCfeeMu+RjUAr9aKPNA8hc6oSKRnbFR
smH6JKotrbp+u8PgDiXkTC8vE+VQr6YMKsLFzZ2w1xJcIB6Y5kx5Wh2s1LMk8GvVmrpUPp8rew+J
KBeGkzJJml/AC6+T5xBrSM5sIEBweQFN768o+xKCZGdNZO9zwKc+k1DsQIY5vGqHqu4noDFVpfyY
qi8lP0/g3OZzCEK1+ip/rL4KuGqUNuiSVOnE193iDzVAkMQyMbqV3DoQXw2lAVdXphskar/frdtt
3yV4VONSvUVFNtJfqrmvvvlgChfQC+plwwsoGFHLv5dL82XmDREclwxTB0n5jkvMprk+RPJYkcnP
IXBdP+D52DPdWhywNE+C4RqDBKRLQiyNfh7FE/aDK9kA8h7mQBAyi+Ey3wM5ZINf1krzWrpp/PAD
C04ykxVYbvsfD+k5zeKbNvKezROxmTqWXGQ/7DvE5DP2g47PFFoao7giPobOtRROIfRebVZlFuWz
KvAhdIRUpZa4plA2O8qHAjJILkj6T0oR9L1Pl/WHnilh8MJtg3YQChcilR4h3gnuXaTFVHpSaERj
zQUBwCa7UP8ZfcGXC5z524MNhHUNpDG84Y0w2BRtayCDXd6giGC2IjHdFUWYiulU+KnA2zlzh+r8
BqVOidXQwr8xXIG0A27DcE9y6+hOeQbLnnr9ttXu8EJux2KcvJKW1epCcAGOQEcBujPHRe20CKK0
iGnVnliNWrsK7FZYu2jgp8FmIb97wWOswMTJb2M72mwEBifhjht467wThyNjaBPAKplQcWrQcEdB
u9QWqfyWi2/nvh2ntsSaCCO96Yt0nubUBhEvsYowNbNA2EmRF0HPQb29BFHoqCfHgA68NXqgfEF+
w0DKwTcAdepzyRUOBd2mcefQXCQoQysGsw5zkoBnGS9VAI9m0yu5FraxALtPivt1oGwid2qb0leI
2HR8LcX93/QlrKrKubZNrlCEoxYxQ7RQBZaQ6sEOadFRl8x9sp5/HxMxgBDE+chwR7Olyug671oj
PbtPyjFcLhWQ5YsHmAWiTv6T7srqeywufUpeWlzU76/IeAXAm8RGl9U7gNUXyihXxuSRbxsSr0ZY
ixICFFRZfrQRmeRgkjLpa9OUygDzH/GzCm+ARYtoqjupNinLyPDuagvnfpvuGShN0dz7hkGsLqUD
n5NPmkbuO4HLTkebJjQsH3pfR4tuZb6b+yS6ayFa4MiLLCSzR6q/ZnUQrnHjiFVJu7PlssRL6p2n
kRcEyrQURolDRbwj9V5Cds5qfmOJMqLp9OE5nhf0fWTSeA8l+NpwWp1gDZgm/hoPrczXWiGpAzgM
Q0pwOysjjqklmMnTi5PFtnWybo17r+hf7vMbiux0IIhGfYhVi11Yyr0wuD+2G/hGV6rwZQbDybF+
qedJ89qZsTUV+4ijrfAxdKZkEjOuUaGd5pMo+6BDgo3jHqJYxV1VyHzqbdyYQoxKOW2D8bqsuMZG
6GZoV2uVCKwxi4Cx8LbxbEZsxP1xopBclzK5s3V3B7eQthJY2SVavEeISnsnMzr12R7oCiWYvVvF
clgmDLgVd+JbnhB6bjtAnAjvqSgTaZ4Zdtkvc16pWVARslc1tzCWbZdzoanRsPcT8gVgWKgdqE0j
aA8FMlEplFXJ16uKxLJj3Ml+WH7z51ubuSMlDX0AaBtPkTClEiqBtCRJBnCOhjrRLTUxQrB6KDsC
upTE5Xu7CDLo++moPFgE+eAS0YFw48Q/8hrCJPNj9o0OJ2EyH0UXIZ8qY15EUsARWXmO1jjAzo5a
axwhnqAalwEXBM4KSDN5AbFbDhHGI2C3eh5ckpVfpX2Mg1O/72Wz24ms21aCqN8E1KJ6gEpe1az+
eTs0mRVF0N+losv/5FwJsA1wjXoFigQQiO1E6ngtQC+9CiWZdCzbLJdQ5jCUg656WKo8gKjUjbDW
HtZQWwJheAyI2pam9CTmXtXZL9fBafQljIDybHBdUDE9SQzVXQDX+XUq6gBZh5a2fjf3B5k7bwqv
Bx+HZZAklcB2at+C0SSIA76HpUF+i6BM83MUTH3TW6U9ekQ7Ryuu9FB7Wobu+y+o2DSk6UIGAYhY
DrW2GbtY7kL3S/tf1kz5qRwGbsBijgV/I19ijl8BfG80rJNQ03UavIKYiYC6DNlbTBEjoNWO/gEY
xPRpWLMs/aQal3pSF2SFeJ3vgrRp035vmjr2PCsZtotMkjMtgZsE/JoQ5uHZKZZQHvnLq+B/VI3g
jyiPYLopqsVqXNEoYCDom1bZljpIMa+TGMz9OLqUVlZ79+brsRPjMemjKK58+Wfv6KpfxOgKmz4L
fREVbdQdkfwl0dfZY2RG3nM4UWGBFqKQTGCuIlPc1PJ5OoJc/dCg90F9PFF3/FkwIltXYhJLwCEA
4rDg6i+gSbQRVQqQYqVovrugMPs+pnbmE+4jYAXBB3W6V13t5gmReSUSBK8sKSrqoapxvb2faoxK
JV+sWF4vfLDVNuwnplCiY1mBSf5Fr1R55+9715nydwV3zC5Xv3SFUGz5R/3yzD1Pn6sHkIP8hCzM
JrUtk5ZVjmMhlBKYCuEQel4qNN4Jg2DacIUTJhd+O05cK+VIk32rSFCwXW000fi1eWTZyzYOlXRO
QeeDbdvXE7+uWeQEYKrsZ1hcXaA5WB8A1V25XPkP7UoKRS6KRCUYXCovqH4wDcNfbjfzaKlVJU4z
o47FBJ2pN2MTUvigvMOWjr1wTEI0/h0/7chBmmjrcDqHgedMx791yo9qscgp/PaaLfsLNJy0YSaP
5SuohlHaGvR6zbflMCGZj9EaxiTJVIugueNKYkozcRSFjeY4igIBi2wBvVEDjACBhwjOc9qDLCx3
Vbeee0UCS0qJqzsUntF5egU1umrkVqCE2RWkQhUn1Rw3MHmvKOlmtNTLQUbn3QiUhnCXEUMDlK0H
sEMAOvWuAnbSHDjQq6f5zQOy9TK0oDAl3ruSwo22ChuIfZmOVeDUYHco/0BN2qKDy06Ka/6g3qyb
XKK+nNiIFDDgRf8tQ77xF0CYLta+SX0YtdI+k3GYEsNRvwY/zKXr/LiAqCbYUCJvqgKZJdTkxWrQ
G9YExyqjsHJIjRK8HISovSQLoF0q4/0A08NQyGbVQ9izDUmzp5++cqqKfq7vOBrMe5e6q2q7uVIs
ew8UM/5hGC3x9wqS+E/k+TKhaiKAX7P2DK3kU6shJ8DVN46fcOpUdKGmx2Q/Hs6Lmypt0kmuIp3L
I8Cy+BZeREra0Aga0LQo4qqHtRe08m/wbak6PcUYD1qQU6o/agM9qZ5ITL1i/dq2S40HLKd26oYO
F9jA0WhRxITwV5nBRdc4L9jS/VSbTMiEv949/P0bqAPMDeCUya6QHs8tWuDqqM6Jym60J47RyWNs
Dyajy9EbQYoMM81VMICaA94GmfShGalxDu5HSoy4V5UAzIDnwDFAno09Q1zQ4HiG0IXVSdMBpQbb
pBQQLwl6HWo6OUgP1RP8jxIw5AHxq4ArzzkUNRkmwwYDRGTPJJ2846j/1f20j80EekXm1K+imncK
qittCptsFN+htOVtU6b1An+iYlilxe12alElqu2s+my3sd5xQgQXFaLNEMm8h2Wga4MAR7/+91p8
3CfxEDzxW7OC6/59YzC4o0+nfLKyRZ29ujDi7biC6G4KS/cQNKLC7PKHMsTNbfTSxRWofPluVQel
zvPn0//4r9bnYj3Ys7MNccHAGLwhqA3rvWT43HAdNanMtrLoTeFdurNCoRbbci03GIR15o0xzJCt
QUe8FpzDPQCRDsU7aB80zJD22AIkrrUe49rfrnti9iPdGSaCVrl9NVQeSgApis0jvfGte2YUco3m
8txF52lCjz48T7YR9MY4A1a5NtnurW1U7TTafzf3QMprtpHbW1Kx2BaRWKzVpbMH29nfs6v18S6j
23pPA2a0bT3O1iMCAecdfk+/fJQf2kyEYqJj7OPzCLEqdCKO4bypc/lBSWPHytd99CieiJU0Mtsg
+H6DpTR+Sg1rW2aatyZm8/8dQpRPf5s5BYaMVDplJtNAnEghQ80kqUDdHwkFAhpYV0wVgJrffm+g
3Rk0yjbE7ptOYZAGhQGz4AyrjJcMHwPGfvROrSvzcSgbeDUI4hvUTW/wAugKVTPYJFDYp+w2xhUf
hin5iUO77QDgN7NPmDZjmIBUlv9DZYBCBINeCs13/+JB8oqvB+f5l8GNDrbDGwejk4HjwvISOAxL
0woJ0XA7hIO6mqPrQSJaZoDmpp8xewIiLBSQrFkjSDSGDDqje7a1TqbY2xCTGp1P/+pshgZrhssv
/0hqtLy+dOd/6AAstqtKe9efQsRuf4akGomNgO999IzM1rW//dlB6oPsGby8mlP5OTcbTTPaU6et
oJ+kpH+Mes1VkxUyZ045v2TRFe3nQy3u3oqdEQP6B0/1CWk0kBNxmtXCUGz5TUc3eLuOIhkRRrQ/
pSaSBBy2+7QWYTWppmncH9Uz4FPocvLTPL1WnaXU4jjZRnNhTk9BITIGn7f94tSKY4IAJ+qVdTs9
EeVSVyY3elrJZD9lIuDshcQKrQyGApz5LFQAuRv1VfkvG+5/pcr0QT8Wovxo3pUEwlqVKxIBTASa
nChSPTsoaqIavoIvDg8FvV/CYRRMQrP9BhXePy6RI8CFknEisFCNt4TgmVVYIKJznnKaoaiVVo27
lQal+Nw0+jmdeBMDs8I9Ls+T2tM6EIkAXBmn1Ad6F1XIT2ElMPo1p8hog5vDbCC0R2yA4oztAygd
hpJFlJ5yjc4mKmk769d0r01Ov3MIw5ByUnsW0LcRE0UNGS+ejjXgWLiXWjeHmgALD8e4qxnJ9loV
PWT+yKhr6JyFY2KThsNoQMkUHvKTxmIYvbcdOg7oDz4AP0rhK94aFjk4BUSqTJjrN9VmpfAv/p5O
GbcoxIYiYxDpZ6Al4EmeBD6i2nKqphd6AlIwQzwNoMLNG5tRuSclNTm0KvJ9kitTi1eJ9A7BuHHG
bzw8yald3a29iYVH6Z2RSdtZvQQ4983L+GcF7zdmBsUUBIlwasDdPOJ1InaowSkSdeqcykFWI/WH
hT+SVB1k6cDs1ANhg/jgkhWHP4B5/dVHfvd1U1L/3Ex9o1MLCu0U5jikZKB2aj2IJx4XgJw9LU1u
FgZOuBW9FcBSvlTjR9SFsTrSrBZGdd89QM5VXV9FLA3fQLWwlXXP0tV1tj9SD9h29XeKtBTMXRal
MZjPju1ksQ3m0bFdi/e4y3jLkVUNSxpstLiWuvWMLcp1u2EaqcYuzLkKfNSg7TJVC/XU1EhShUyn
jtIKsTHueONytKfjk3vzzqyzRo7cKP2lAe0U+xQiVcmq6BozFHvxFGAHx03IIeyMKB4u6QESAiLs
oleqhIeZNJdhPFIIP3LZVzI9aRhTWyNAvwxV1BeTXCQoWiTE7AQxUTgutCU+eG5K77w+NNxrqJRL
8oQmj+/BVmkvzzk1sLAIfKSZeZN4KVIskjJQy49xKBuk5+oo5G0DJopiwYp0VV7IlqjddxhLGa+G
no2yBTG9X/B86/zr6iYLyf3pbGmDVITzqnPk6rIKAeVRnT109zibz9aODwwAXT05lnJYjNCUox9E
ByOskrbumg/kDpjNE8xb0lxhxpEyUR0YbeyLg+O+0OnSTn9Tky/75gwV4uDd065TmkkARI3svfgg
Gkbn0zktjqgPMp0FjZekn/Q1wnTLIy9m+2kTvRwYukEhNmE064NCk229W2dUCPXn3tJZQk0bcYPN
5O3fWyd3256PkBOAZn9C41EXrIrv29cJKfrv3plPdXEwMyVmpOqMleJQ/7zDQUbUq7efvgDfoBP5
6hZgNL97n7g6w5TxkvMFhePZmzczXelK3lEkMMHu3ZfKne9NYtq/C8C/P/YRmgUd2CdOA4nItN1g
9plKzsyKIboVsJQT3YiPXJnhV/0Pc1gvuUKB0Toii6QWmCyP7nvJOxtMfDVp0El8kEHN7Qx/Wj6g
Ynjo5GKJG2s7NJFRaUu9Dy410g8lR/JyH3piX3FAHZPv6CC1Cy8puSVsfG/7S4WPM8MxoWJKWa8q
Cd0X54p3/NPYGQ4BuyGlOCl9wSbUhD4FFZBfYK3Y29jBHcGAWhRwmsNyZLgYcGHymHgrcCz//k2A
0wGJ8MCXkgbYr1GZ2tHGS90iaWfqJkDyBB00OwAOyA2cXxB+W/sQlrq5/qRTwIfsltK9qHdBuN09
TBGnRcZw6xMkNk232kHss3ngA8wXKD+4LyQlZHsLHvhEDPO30vukQ/7I1Q7A0wRFvxQX/WyarQrh
BpmBjL2iXvnNSToSVyijrPBa3WvYiozTo5dDBrYro6lDqzZIMSwvN7EgC3vXCEvMy/Nv+PWTkxDl
Ckp0cMhwKJM4BuplFXfQAp6JD1G3d+dQMaGYouxIjwiFopQIY5Ba8zpovsJQyB5Mg52iDloBE5pG
3313bZa6iFJ1LgjZdBA2ZTXqbVaapVbD+E7YzBfnTatUZzFluGlvH2j2oMuEUXwRycnJ6aDKzRWm
6PZhOxv0KTY0X50ZEpi+WhHqVNR4/psGsAYagba7ukY0HoOq5C3wS7jQKT1uQi1L7tsAC13JYUpp
IMF0yPr+ts0maZmRzDDp3fe9GamJPcva1z8mJ7EBtd1zyShsG+XhKyX1YOgHoKYsHxBjUALKcSKg
odBMsW2pWttsRqeMujHOXMwrPKFKWWan4eC7ns3vrkstPuR/zfTGEIA4z9HSam0ohk1+e2MWJ5yq
6cMhIEqlqk37Fzr1J5fY/dYCAOhTuwZxD4+DjghTtngSVcIccIODQlH6i6+q90uaIbihEkW/DQlv
conNGf+kkiLTmKCan9Yf5Pc/k8/ktUwHTHfk+V0qQnNPTTCGasL+NEFnFp9S54FbwNjfArQI4ps5
Y8HAICLuLQoyMt/Ny0QJqAYqiUpfJ5GniKHyL8/jZX2qsUUG04ERpOwB50NdNuWvCISLXsxxVlNV
lC6cLd0zZHokSE3qevW9ez56UKkvakHgjjZonW3R80D2EMtxcIvMEkfsmYFx8sTCJCENrma739cF
5PrguAit15ARc/FMXRJatppUrX0QKdcvMEVS/gA5HCsbqkSlupXcPHcZ7yuimXrGeQmekEDJ9X8N
J0GXKM4zoUo1fv7wTvyMe6MdsgQFJWQDuhICC+gWq7EmwyoDiluVYZUlVZtCY8D0VbSZFFdsYgnf
VrVl+qjjHToSkTFadAqzQJpkGXZa3RWaGHef4c/uo5t5RbTSEENxjz/bLRCGD0O6pBbznKkarHqc
Ptk5OnOBrOY3nnlRUlCON0i9Q8Q+oYpA4R4h9Lwxz11UtVo9Z0U1uroXK6Mac946IcpYcglTQYdY
WQVnfCK1gcjmaIopnOAo8Sc/M+hs0kHL+y5aYkFA6tw5QEcqJCiJYExwXnjUrTwTS3ORWjE5B9Rz
h8cf6ShVacAl9D4/DB7VAhZdNdD19g8khqsMYdN5xm0EUjxYqT5k0fzrW+5EoMj2wwbym58WKm84
FGBH6vAGwmHRD6MHpAuhz8qForLP7D0hJxLkB3w69PT1qZm59gI2mJ8vC9wbJWcNG5gROgNIugmU
hfBMxOdaatys3oxOGhqp6NVqMXR2qdfQV+nrwIi+Awu7K8fG//bBYUy+c/8rDE7j+5/Re00PGAnM
qGxFnQWZzZZHNdepiEIqVSkXhrSqc4wOcphPdUW1eHWinic47qq7ojmlY4BgYZT0tsz4Rh+Ny863
bF5uBV1FywiKF9Zhs/NRqJ+VltsBee0ZAQHYVUlv6LEuBxKSKI4EpeIkKuJVBF4h39VpUsH2EEqi
Gl1scvSOFNlLgYH2sobC//42bdCMMBl7Mpa/DpiXj3Kcg4z3p6uwuOYYks52NpOCl/o1HJDqvHe2
pUf8T24WqqQrgDtYMmLW6VQNO0w9bIWgyhueJoVfMsFaoHxCdnYAHNIMz3Bm27XRPBw4TWccbnEP
W2RaGEBBRHsa7yC8WiFT3MNr+CSByTgk3sVK19tonycwf288pOCBajGUGY50DWpjw6OCStETcl91
Wvez8YkcnAFiZSROIU//UGNKrcFfj5xNMxnlqvBsH84/Irh/JvdVuScaLTVgNwzgQ9w6kouTbaqy
qm+OxHIpkROQSO7Tv/eY6tP/IIKGNgpjJZBZucHXnjvoqmEesT9of+2412irAQM5IXhxyGfqQW7b
+V06X7TXIJQ2UYphSeWHtlE9uEPxEGNo4xkf50AgMNnF2x4gnmhXcM7eZzTqsOs7xAyCj6p/ArcW
LKNA7VRONmt8k0kOiQrdLtrPNanD7IKbqNZsUyWegs3cnurPxi916qhwWebQ+EXZblnqXwHEIE1o
DjMV3F/IrfaL3StEI5x3p9JvXKkMqL2onl3iPxDkoi6lUbhyMgdKJRguCqwzDYOhPEWVBiTgCCc3
4eGvkoW4A1/8v6phhvX4U4Uz7YgnfPlLO41ep9Wisou/NiFgp71dBqGDflRYCMjMUmjxVzsZQCE7
2e8lFJTBe1kg6OQJxxHfhMeo8CPtL8jbHlFlVLRes2R68HZOtTlK8rq0mk2N6L7aW20XMLfK2qrA
VvNmgTh3H0qvqzVNiLXpILPh5ISArythaimNeHyv2ArSS8jcUg8d4ZRv1IJl3Iinoo0cKxisleDV
kPncS0ggQJuygyCUrIvMvzo7cgTq5QRS55BSRxauV7JgChpWXWzGm+n0L3xP/hmBSf38WJO1PHf3
5lIxPQV5c69qPX/UCW3gwvtgELB1lIFpEvraYlDo6R4wHo2O4OTbIhC4qYpwsqi/Aqr/vGxWAnxT
KFS3Ss+HgJK02hevvAcpxi8AZkYrq51GG4SJtK4IOdDaONNsuADRI0h0BOYEg/R1LKfjdiFzUGbu
omvbh31RARWK4qEaKpyG/sOCphHNosDrB6sVS7GG3EsTFZKKiCN4HGFwFZuqZAMUbxbBjaf2Q9ta
qzcUPBZbR3lAWAesOc6NpP8KylZeSeiFL7QWzw8Wasb8BXgqqh6pREA90W/MVf2TOyGYlA0dMgOV
m0Nzlf6W2m8MnmA6NG8gGVe5RXnAJZp8MzyUIBWzGO/GZ1/3+ZuYCROuiCNeLgVBZGRpi5BDTvnM
Z1gqWIHcAsbhX9rmMANdMU1OEGG8izgT2o9wF5tVQIVyY1svgPsP7hLj7HjBmn3FYBiafUgmdNwF
8Cv6Gq3RK2q50hrQaG71elh9INeQb+3JxERtQ03ZAynJiOaqWjdQ3+lRMpAOQ6L7W3IXtGZzcp60
IV7je/BhMh7yzo4oDLcxQ7/BwumWSntFg+nN34arNpu/hqS6JVy5USylud6/TOCs8ikZi84BEg5B
WL3c9x4gykCKR8+YMqcANeqoaV/psmFhc8F07/gNvbBoKFzCuktsQHSa+861jlUXljynJKK4CSWb
RhkNffVDE1ws/HlwRUSYdYuiHh1Fundq/6lwy4fXa1MOdfknapEUZ+9WhakeuLMD6CDleYar7D6E
9UkFCDxOX0lurpkQTfGOlN0oxlENZKwrFR5BwdkHlEzAUsyA4YBDV7ylDwPNwtV/dShjwD0h7qcJ
d1EeDHIAahUje7BAzGBBeoh/avaYjpC3VH97PeqZfDQr/H1a5IJ/vz0+YMUq+5qbDguKsqDSUYgh
uDO9sEo70ydKfy+EIsZFn3xMXBJ9OsW5VLzH6vtqOwpNa7YI1EBuLQ/gcyh16lXqeSU08jzifPZl
YPn+pCvYyO5LexqiKU/Ar5fRnk6BLagulNoxu1zJGw0uIoE5QCSWYyMUA8SPNkoCMjPqaaIyRTUP
qcCWx8+PHBYVzpazD59KIxUIQa6q13mUcfkAKr9Rjo05T2dCXgoRAobHUUywAfsLEl3Yo4WXF/Ao
Vzokcrhw0k7E1lgktadVRVBU8qEY8GwVmmPokLBDwjwFVdpLIEVjm3BOVdt0KIuTR0Ehk7/DpnLZ
cU5xVJjDEVSNSxHglQLUnfJWkaISlUSr0KYCzPvq3fX+unMi6ZWt1pxOZK4cgjAoX+pLy0sURjvA
ZhW/6/cJNk32EfGPFeWW27dKPdABE8AbOh4CQaz4XiENcvQ8Kr3BM+3ouTdvqh0OUK1t25TAtS10
9SoHq8IkEJViLJHlhOFKGW2iGt8rZqANVZuaBdLqCh5LFbOLk4zTANlNUnSivLFKphr1Q50Ec6oi
QA7QgYIgcBLazyQB+pJ906Zi+6v2m+d/7KEDgg3kFwDKU9gUOmwSaFSZSeWVG1NBxocwWYo9inew
wsiLAsvzV/N2lYFiOCMJpwnOBZdF1AEwx6MhZ+nb72Stbg6CVTNtSbtECHaPCPHJIrDhAtOSa/bL
TyZGwcMv0M0GToUdyQWNWym0Q+WT8OWZqibdN6EOcQDSVJIKLgLrYsIBAhgaR74DVcSkRQACWHtZ
EfgQQgeAicKkw8hRMqHkU5CvhNWQxjn0SH30b8+CH4KTmhDVgxq6rpkuBS44XuJ4FFigz4brQBP3
G/2fR/tYNIkvups6HW7oQfMdjcqD+46OCMcisTe6DYZaC8o0RRtvqVT0eysEzZRW4VLjsTQi+oam
hBI96bYLZibg6PdL3wkVWp/gnPQklo6ANhvozrGqfP+laQwD3papOvnsEtyjfgJ2Q//hG/paGjGt
rxJrr+VAQI5Dq9SNHKtFbAgQLYfRAT7TfSA8dpUOqQVFVEDUzJLGaqHrS36axEq38jjIVyV/IyW9
PEZmJ+h+/u4UJVh64oLP8h8KS9/rV9V858LJefUyDBW0VdZGEhGc145Ggj6ZtteJKogwYNIZJkgF
L6cayze0ldCHqiS3EAUJhMXoUSIqCDOSS2AX9Ne35lrk0hsz0IxuvS+l6oL6suy2ZFTvKGunMiEM
dPhoJsD2TUcChcjUkd3T3ed9ULjvf5WC6TqS/5fJ5QA/o/kAkUpaaw0BDYmf+t+9RE1mBLasx/Vw
00TNvY5UU/jCg9QeplvBumv9dZd1C79wIj2L62ZrEZ/nCadWSlSoCuNFVerSuusxuS9GtbtrzoHW
RgdQ0DquGyvuqfD7u6eKRjtpjMsIuFe6BVw3qcBAzl6/x8qiCqK1IEdhJddoOXOCdP/6RF4su6fF
0WnSYDl5TI3I4BzxCIUeXoAbZPMZ+ERkFeD0+Ft1nZxdwbVfYUno6jgIXOn3X9qRokZoHYa8OVwB
3hqtct0LVofVl/yJbpwiFQHUEdXIB48jXM7n+T/Sk0+gRezTDhAg+t/bUv/j9xXoa480eD3FGGhE
hoyzEhBmw4OCkOYVvTr/RJ1ToRF/kL6jisdzpCnHNfOArpp4Jn9BfgyAS1tF247NQjTEz3lxLemJ
/7INsEe8Mfp2ZtfIuQX5puVH/Ao5GiVCQpw+GHou5THRXVPUduBNdWFaUkoPS2pQ3PezL+gpXTei
bu0RnWKW9buVuDv52mEGwbcI8SxhEIVgis+OTU1pzlwhPSUYBtCuZwxKAJjFjN2AR8plE8Fq1u0d
Wsa4vSrTMQ7TSsQEwvxhA54onDJeUEuiRcsXz16pBnr1Xr0r8M/vU6Xsl+SgUYREWVs8KBerMiir
bac5xtOG3MAfkxsowRRdMddOk/vT7IOMIaREq1fMVTEN6MYzhL0rqRsBt4hP6n4dbEmdzOrtlexK
q8T4EM0P10zymp8MlRmdcNp3+v0XUciEA9OXcBFiwGoieN1/glg48BIPt9QShkfsYJCASqnuzhUo
jgeYx9NLnhnA8h2Prpj9580olbov4Gcy3C+KXg0VNQX0Tzi5wkxKVq/EiBaNNz8ECqsAEzqnYB6X
3mRretgE/XUGRSY9ONGUCRlAMs5jvbAuS0PZP1wYAJTecVxtAKF8eu9pzTfjQiQ85heaeCVgEa5B
EX6/Bu/0QaQOp9k/ML29HpmUFpn3ovFv+QIQhSRBJSIeYbKLVxiVY5Hv9Du6e4B2uPWV2asP2jF8
dhuLT+cogeN0UoMCX+cGrurcUYOhoeAvQesVu9slaIQqD2RhttXPqDQcuNfccb+GpLIwnvOhbvGJ
4R/fGpq0RamAaNavbJ8c6tYroegqoDW5ofhTuEPqoRXv42wZKgESZHp35z0GHZHblUn4qBmiFq+a
triaSfgCq7DpmH50xYLlbDFsiqyoAPR74t8SsPny+EO3Df/KH0F5le2dYdapPS14vHyRwOIShcdV
DtmXwHce+BTVGPSn3tlyTr8BBHYyksDaK3xMGAuCl9zMZK81WvoekY9qZqEG/u442MA9WRFmwAmv
Tgop+CP6QDCKxE2TgWLsqy1VU04La5uBoSwHH6g2TPFhqI0kIYUHBMXooIt6RNWgYW8nsmkFW12E
B8cc7ONxQia2CWpsJko35FNFfgF4NzdW78XvbwC/gJ/CltY7DDHFRcogKdDq60Zlrt5G9/rKlkw7
T+/jg1lXCUaKei+OY5VsTgGvdq3mmAi0m/C5aWs4SBhK+4zqDFuFnBADzCNJjsfR7riFNdxumV1C
WofNwuKjmYpoL9h3zcimrZF7lANOj4EqLKoKdXihPBC7cr8VwIJYIAuZ7Vq4JK6fFETRBgZRcPyi
K3Jj3JjIRDLMbFxp0vjXTM12dXRkIEke7LXmP58JYHUmHHyswlKkQym4Gvi0M8GXYYsEgJ+UJ2Pu
IjrM8rIgVs7EnVo37CtXcoZUf8bGP2g0SUbKkEkLIJRo+h5bErtmOMX42CzCUJCYQ4O7pSjmweyh
uotWGSoJ1SGVGuZ91BFI/iRWuXtLLD0uM/oIBVmkGMjQCqZR8DvCype73BJKYzW3GHeP6IK8mVJZ
65cpH3CnJg9epADaMWF3McUZmd9Tb4f2+gYeSZ0xJBqiwoAbGNDDxgThQvWXa96D1ii1EZwKjJfn
mXDz0MwY7nELjt0a6vC34Nqvta9WwBQ5NduocsO3uFG37NY6JTDAsIYpmG9jU8UkzgVFVTwIk0uA
85Zp6pOBjLYFu4S7OVGitumspE6BSU0dyBDtT+96dTPUmFT9fJXslIATwfVTaz5k6vbw01xN7iD/
DvZx8EJ9WkK0FR+lM3mPtuG5qySieEBV/4Fl795XB0AZxb/6yd1TTbYr/VfRPaLBD/LMycb3PUa3
UbPMS/M0LfhmkxljZQQI2lfv6YzS3jzXeEEZBkElUI5XuC5Jd25tm2mv0Z27jCrY+6+RCdKXmQCU
2Grolo4QEc9r3ghsJkiRgxz3L2tmhA00/OrZrDZRi+oDxaUjXe7/apRAqfuezOmtH9FlR+gHpaDG
D28OnSUavShA3CfZqMiSBOXlflQ+WK3qFH9mH/3rcuuavHOtu22hYEVNtZ313uHFf4ykYrOmBous
TMUzqFEvzzfrGR5C/rNfM03iyX8z7xmmwEnRCdrFx9kDpHHc3qGB8Bq/Kpo7Vi6ivvdy06T3+sTl
qWGlHWN1wusPr4l/apC7zjtVpjzNB7VPwbqQ2TE8s/q7B0t4Sq1PoXufm24R1CgUYLCeKMUyoQ3t
geqtZa7Sz+xYDErS8ngd/248bH/eVuWNhn51dS20bhpDpsFm557PsyaHCkrgt4rVKPUKYDQWlClg
JYJbfdu7cwQ4c7trHm/tF6iphNAxOBJ1n+Jz2zqnDq9RSA2reGnens6FQvAlMEy/9I6LIANoVdEp
r622BKE19wyzvP35RI3oQApXo6xbRVoNzbPxpeadUn1aFBEqPSILIA6fbgn4W+IVw1KUdeZxmZb2
0ym8m+XShLnKQWLaAt8Vz55Rt5O5u9lblRWQfdKcEy1hhCJByZx6KX1tLVOT34f08LZv+7/srwYd
ffXqb3QWzLp7OLUzeIYHq/y0n/cfBmqRhEm1em8Oj6Z3ZxgdsoyIVkbPp32bMCY7KwoSe37aVLWx
XBR9/NP6yKohTddjZMlpxISkcPeUBii8CADLfwUk+/1Xv2sOE+ZwbDv91DHeU1gsD5PAqLuSk3nV
rdUJkundevVKHezMG8k6UNKMdivDuy5Ry0Ko62ldSOdILLkgRazL4PFxEsKzotU4+9VHQPfjEu4J
PnAeG8JSFrm4QqPFrn2sjCsBMTvZ9YCYXibHTfzuovtbcrdF205+SotL2X8hCkCY0UVe1G60NA8P
Xc0Rr5ps/Q8iLoXRldwtGRmALjCEzbVBO2u4f7spM8SzwZUg2aFSAxAVkC2DqtxWY4zMWbG5u/Sq
8af/AOlY9LEVNRfjRHPvEaIfTpsUl1xC0LReaZ1+F4xU+dSdjPuswKsYV6JGA4rstX3oVg+eWXDu
zNOK97ZzPzaNzq9Zt2x0qp4Te3+ye8/JffkOk1qwbx2v3dLoVGzXas5tfa8GJyYSmNa7ealab0Cs
L+bnOBf/BXurSjRNS80tUySJ9zRLov0rGLytZjarlL3Su1V+eJedf396SeLsjrAZRidwha1n+3px
Cr0FsPCylXXsI8GBaX/MwTxxDuClCIdxdQjsEgAYlll23FPNPc3j97bdQBbgbpdxpeBeLtPMfSKl
MXksU9rJyB0iDFocJAF85MVmdW/X/cPdZrsUf4q/yd1mkl73CXJvmvaRBGnpTh+dIrdpLV43JAnv
CQU5Y9NQ3S6SuJGcIcAG/JXMYv5r0nveDcEae/vWPHN39BIRkLn1Fs+YVhn1pBvspjnGF+thdVyL
j18BXB3vW9XJxik8rR3crKr1gUO5zO5o7b1YMir5f/urtb2MyR0+s8dhcKsMt4BsWqXFkX0YHoF/
tM7dy+JlhEkwLLuz82Jbhu49bHQaTFs6ThA32jZfEDau9G/b2Um5wp1GEQMvy055ujNWxbeXdu4a
ddrB2py3CO4xdwezZKyyW/tT8nevsH5eXc/R+xKc5pFRbh+N0Iyr9SVw88etX1yVDm5yYHh3xTaZ
adPoFB9kAbdW9Rjzrti8a21lzFvXK8XDxqDciB+n7hEXX7b4RdKUUq/mp4VurVfd2+e2TMzBv/xl
20mNkuXh3HvfGFlb8mvZ6lh3ElDt0FBWxYbmpsxgzgB2Pb5ZvIdVutZpuXrPkrOl11n5RCVYQaWe
eYY29TYXewbh2JXercJZ3oz+R9N5LauqLWH4iagSMd6SQRAV840l0xwxEJ9+f+06p1btsGZUGIzR
/fcfPq2/ur9o31O7FT9QtPbDS2OlweNM/9KPqLqOrb/+42zShOBS/pg2QPyK0ZU3yPh51vA+kGg3
RiOzKtqPG2MqmvDz+AmJwasnvSlSIfCzIV0kzBrCdhN414sulCjiyEat0YeBMOajBLZIR79nw6LS
kh6zRJMpUQmCsogC/73STAnQa7sUOcCfnjcBAMdaGK9EnxNU6F4xsHA8gyPGIa9ZDE6cJioIH5c3
hjkYK/4bcMcoVvybJSZwPhoaFPiuzDAlI43jZs7YTuxrReUhmiNkgvStPctEghWPMd7FGTnFMYhD
XcdYfMh44WibuJMxLFkJ20zGdvHBBUafD8YM8SuG0JCmLGH9igcPrP9YTARFr4OvkUws7C8mlpJs
Ii+Q9yDqHSGtbWSaKL9OZBytJU1u0Ee6JKe8dKP3/H+dK4ev5tcHHipcffjoe35h6Asoap0mDZrl
Hseu3ll+uMQPqwSJuOkSNNXg2Zvf3GE+zHbfSQpSNc+QtpyNOzbv81p1+7BSLnYbfhPJRX27LlyK
lAsNxdWkYqj0yzg1ypd+hKXfMdLZERieFUqJSJvGHTxyEuvtttGg5Lw4HxVbKHbDFvcCCIsfmlQg
HaHKM7+ggMF/I/jy8LyMNNcvbevOlBDOKwaKURrcCELkc+TNhO2T/qz4neb7b4PjC9+X9vUjPQ66
dWTQb717tbOGw0cIbkJkiRrn4iGh6DjZIbrkuvnoO+0lZkNoijqBhlEClju8H57AxeuB4nxQwYwY
tIX2e7S+RFUuzwxhIN/c9KxnlBCODiTcbL4T9Rr025PTCAObGhrxW79O3myMLzJrgZPCuqtrLZR2
eUKEUqVYUJt6IQnpoxO97eq6aE83M8oas1r3z/TI58mLO7PE3oZNUt8pwbfrNAaz76RjY6ZOlVnR
gGN8Y/enbboCMHbV6J6dVwYc7W5Ua3AJr2TE7NrTp/ukKzh7XKMW5Kg7Q5QDYhz9xXoK2BC+a9Sq
x/gUPkqnU5lPak0XU7MGdIBcSC09BhZXZDltnHpgkGBQFnx475jf+SDwxn3bubotpwmtAqlPkair
2/LMPIZd7a/8g+px+jpaRkTW6eN22jqSCrwI6J3bgMcz5hVwQAHFvv4XMdW0H9xaeq/6kQrZ93u4
gKJM6EcdHhD4Qfo5LjsG5bJCKanp6mpjlZxFRGghNOwa3BKk761DOiom2Qz/FEb2DOZed/O78evl
dbhBTGskmv3mlLI199MC6KOQdpRlhb/Cgw1wnoI62C2rbLnt1KwHenTdYwq8y7u6Ao20pdvEEMPq
FI4P5YA2KkGyWE3wsjSegaGgFDReTAx3txmHV5FsNLdq6Eb34hhHYVfoOPXRP0AUsQ7QSicnp3s2
y1QvGI7uu97pYnZbZmdSXyxN8cqudQn7Xne0+1B54YdE5hGSKqG9Zuxh8HySy9H4hm0mr4OS9Lq9
kRGNRVOzcKvk/rIaA4i+KKjtOxU36KEDdxYGX2HliwevxmZWQiAiZLEzmdipRcHWAeiS0NPW1fyE
jHi+up0nCbWg+jQfsDqMd0rHaatlpMw6FAxIbZt6CznVnV0k5w4czReFxscsUB/dFremc9+9a0s9
tCvCMDlniQWO1I3V3IT1ExEwYuOIKGSEpp8/xKe7TtAvLXxjelKPH0cvIC0iL05DTtLaqVT24mbm
XKD8g2f/pfPWy4Rm0Rl08Dc3Mow4IIm8jGbTxG+wZxx3+QcysF/p9+hkaVcdygvunirXjYejYpfP
gH2d1uKBIH3G1lYCDencpCNE4wtKTLcLtVmS/+ppHmygHdpqrNgbBkFPs3XXW5V5geQ7brHy5fmA
A65Eqp0TgxK8IdggqblMKz8lI1EleavmSRpuaB8n8PLJDf84ZaJO2029xoHir7cuUOGcgs6sD7Pm
K767HWjILZ1711pU7oCFP+h+zQ0K77DURPHJ5bfYhAd+p2f7tIU90Fn7TvLVuMf4mYk2lLLG+t1n
SH/6grx05qVEuwZdzXhOCpjb1xd+qfkszseF1wpag1ZOHYQ1M8aMQM3wVbt6VLrYkIK5psgUCcnt
cbY9Gd//dTk3yM5AadhWp9kyRbA0vioOsPv5pe+bABrYh4N9N0owgGapZ6XeYBkxbYhB/1FCPdzg
6p2ngpYU4j9JirT/nbWC7Y3ciw0eGRW1vtF/sChVwCvN32TGShlXb1cbq7DZ0a0ZPU2CWdS3UTCH
/Yyu6I1xXYLR4eQLddFWrZTjDqUDwfOjFyKxgtxgv7+FJpzZHEp0BBQGXVGXmO9dY75xPrX+9k6r
cieee43o0tFTTkvu11+JbyZKrK/TKe3+ul2j4fzVXUCuDviy5jegbjosXgJZ3jWZ90aJl3XDvTQ8
x2dsDER8izvL1tFJhw9ELZB2WHw398yhnAXtDgf8sGw6NwQRn3GhmWVYxCdKN56tvvGorXTY3tdo
ISf5lswzfN544vadF8VDuTYMke4FDQRmXA0yuuPNREv1/ugVq2hnMJNQru5l8jS7YDgP/fQ0GCk1
cIDky58RjuImtfk5YsvfZ7vLJKWeeFdUDh9wX+/6cSl+8f9g3/NbwWX9DbUZVQP9xmXY7LrVxj89
HDDurmTO8pC3QSjbloqxeBpywLMwhSY/ayXseKAAZ2TAGK/R6pzowlnQiNtOvkZtSXIi3CBTXZ1m
vLu4SHKczxT9NrtHuw8R8m4BAorGCkHX13zNj5NyWiMzak4eTvNB5aSuzmZrwWscHlOd9SPaWgvi
zgWD1EJvHjlC6LRD3mv8bJj1R/e3q/e2NprLEyNghQEAfgjDYcu+HOHsZDB5cIekEwHbIG/SpLt4
63yq99SH7WKbbhtM8q/BM8O3tLeh6GCZ2Mr7qm+EAQ5ogUsTt4W96OPNit3dpDI94+d8XqDQ/9qb
EBrhmPe/Pl791vr4tl/Q8uwXYOWFZ8jJnmaN9YNqqbBK9BcC2SecCgQLkAx0l9PkzlHa9b8969K0
xzhh8hZF7n8p0WxsJjtsii9GA5BAjlGuNxdQB9QCxNrD5LMp0/lAfLaL5MEMUVeYz4Stml2go5h+
E3iJsIq9FKGvqGJxztogc3HcWFwp5tgmD4rpDnZQPaCXJcIjEcAevtiyC29XXs7FQp3R3c8y9uR9
5m0gc7NjwHpA1ah/S+CyFpzTkgL3hXfBZc0vmSCIk0vDtGDAj/nJ86T+PVLGQ9W0u3tuXRoebfJ5
RNuFDMZByCusksFroOwgYt71MUBbpvef62/bqDEw3dAxcgtf9Nl15Rz6o/nHxcdldvIoB8EFid28
os4H68G642Wz+axYxModv6wSNLwZCWdPqwGCqxXxVvQjo1ovWhJYyYyVRKoHcDxz62mU4x01ES+b
7weSMrTBU0ibLu4X6UGGOG/or2utMk49g1Mu9zs6redqEz22FJ2cWIemyVpVENAbZ1bfn9pDa//t
0j8PK1Gla9N6DresN5BGoZG4xeAg1utU2J3hfYE1/sV4lHZhnAlCxYuLOrcGHyVMVAHRfkypWlVg
Lcj5BVmmyNT5HfpxMackR6NFj2Tcn+ZO2Y0vVK3Go80JRBU/js9Rya4vTwB+92w61wgTVhvoRbzW
e9xjeCbRIe4kGH1fQgJzSW6/msi3U6O5uELYFRZxfNnf8B9VOE5hVEFQQQ5zQ42gv3MDpVviAW5d
x2LF1IBco3+n69bhMUKmAOGDr205bcmcFAZzbsIZ518Ikp9I+3evWm8yUtUbfYlOFuJUAaMYSXnw
od0KBlpHaDaHEy4fovrmp8WoHtH24mSw7evpNOTX90kSFZM5Yeb3nMtURSKxVDVjXVlJ/aVO9Xi1
8KaeqpMGX/gd6ZAuYFkuzetbn58c97KHFdXQqbhxeznzhaKmLYZRFmoLCi3qCROZmAqvG/la28vQ
pTbDOa0MBQF3Yd7PMfcxYTfN4hcl3gFrf+Z/s0YPO/iz+UbOVXyN2cW6+JJZII9lTM3ltwaxe/Lj
U0ZL6vYVdlZ0WlCiCIrBISgA6GMhfue/hy+30jna8lV9AO6hLHIHig327PWjNnKj+vcYKFEXaZb1
peSS3lJxhp/dCwinvpsMPIVahXLah0JJJOAHWgGjakLqG8JXsKeVKAAY4n3heYsmMhXTBG9ydOj3
T2L8fdzjQtK4wVv70db256/J06IMOwp8EQLlIFzSCch5P2pOi9VHPJGqzKB7805vZixFGsL2l6yv
v5Vflmbxxaj4NHmTZiJBW1dCdo4Gzu+O4eKPY1nv+RBPEB/QXHKsmuaQh+1PHVIpMbLRV+3DeRps
YJWFbWYO1+kdTPLDgwjIhuvHlEAIMKcXQ3P6dApGlPGEFAj8z+5p5bnV7gbVAIph3bNSaExmCVq6
f9xIk6jXiq90zT40X2ubeeKuTJtqss+x4cnTQ+PMWXwzSkaoOGOZPRTJBXTFJ4+rbrWWZdNfccZu
3xjdY+6y6xlPV/UXRwJs+hRaypr64ve1TwBBIR43zSs10qHI/Fttrc4rnEmeXIx67m87LA3c6kXE
lzNqKgMCAhIeV7CFGUCuw5EyeMN47y1XoGB469z0xl/JYU8BENA2Utfczcyjpf3zZRgSdzhmLJW6
bEg/+UY2peiDZs/uCcWe4vgnClwSe7t86WrQsNbFgWflOtR4KND7ya7ThccHdEoSyCGFxjWiEU17
1smvm/a3F4AnZJC12cyMJznX5+VsqxwaTf010sTEJK6S934D4c1VRspI1NSE06pWW0LIeAiBiM9O
c/h0+0Q4T+kTJWNhvBnSP5fObMWMFlCJ84oYYOsSwZfxmDBBTQD7RCsJ6Vdt+8BUz4vl3MHvzW9q
QUebRFNGjowpmay9T2wWtPZp1+kg3SDhHfccHmKoEi0I6He8zGQEfAF+MM74CBg4c/y9Dx0y66Sy
olohqr6JDxQGD/q3tk4gWfBMTk7hMVXDjCabDkXU6HIJnJ022ryRgRzi7ZkSUQPQoiz0v1e9lbzg
7huAyWwJzhVG4oMQ3wFlVFxI9EKbQBTqyuPZzOnArIxmgAKn6DvWZzRjSUgdRduiwa9kOxJvoUxH
x/eYt8cO1W7116a17lPFNJdktfHNlPihHD5fkqVO/udsv8yGBzcmB4DjzQ+9ERTJleZrPdBK8zn9
5pMVT4HWpIV7Ij/omcNsFDfdfPw1hie3fRBn+CN+JNxThPMHGAiVSXFK4eYdTutnRBgDz+3wCMlh
zhqkAXi+QwVcU+9+kx47voMpD/wVcIhcX72UUHzh056J40E+iR/juPVhJwVYci4dfmohYS3RoWA9
7HaDzTHSMmuOsLM/3VU9+5m05UpfmE63RLw/r3fLisJCCLAsyJE8hyAZ5wFinwzip6zgDq3Nw8ME
gHxfa9wzOihR9VJgARHmxgDeV/p8IhUk7g7yCDmlVrMx+R4RrFYceMv23c8xKDNoB6jU03E9066W
31TYek76PT5kSWeysa6LcgTc1R7kdsO/z/uYaRRsivSR5ap0toJbfucULd0rTJgSNwb9jAcVSsdH
wrz2KVN2WZ7ZnvMVVOJoFBz4WHgIORJNi14UOk0vOjnCbL+wKM7+nR5quvGKnBubw/oWl7YrnMjn
EWVO75A9rPWz1sPLUjNr/GYDFNDBEX/MpmUL0fIJk1Oo3+2nxSyGDE+UAxRn0zeqBSZiZgthT9tw
Hu6iWAY3ztLxachO1tNPqADsYQtc4WU6bTgqYrYFX9MWcsllBddy+nGmkK7k0dQ7iqMQGSzUKygE
5FlQUndhiBcODOaqwMmkU/ilzI+x37jrnsqJNf0Kovw6+gzVSBT9a4w6AY6pRAYC/kYX0y5mQuo7
j5lhTx8x+V61fl9TGuD4oT9y+LjFPM38NaRPb/oKOdTtbwAWmJvYAVBSPKyiJhZdO/H37Iy0XIja
PYCo5esgxObrcB1VQ+QGvGJAsA7kQv8JNMEN0cxo/YKsL7jVAPeDRFuk8S2+gSCmMa+CUAthV9YK
9DGEwzGH7dXrAzKMCkur7L7+xvcM62wcB26orwWWQlA4obzKxmAQiICbZvox+wwGO/q6LaVSf2A/
j0aCRzKVCO/RBMTSIw9pE6CQHv7CDIVOLC6prE+R8zVm3AHIgj22QygDRjFjNeHuxKtBs8m0hB/7
86UW4gc80/2kHEwSWV+qzldORdfKW/ktxZtpT5gW7qERon39MYLAtYw0Yq2t72QrqwlTJQkox1Te
uY9TMgY6yOS1BtygnBhb/QFh6st/851oQfGPYVJoPDEeQC9Z3P3NgVrybGFig2GK26hx1mfpVBc4
H73CsD27ZJp7s1PufvTZN55GUeotua5CT3IZRodpIlw+YWpifTPo69zYNbOkW8yON5GVeTNzVgew
bb6r0dQ2cAAxvsgqERKItECbts035gfi1tDwz9vbyTq1Laqt9WnVYHd+w23qbRmufCbAlDmvflOa
z4nCICh3NpjPfK1I4/m6/ClAkg0TIBJ+JFxdakoaENCLGx+nyDZSuBP6FwwI4I5Xk8i6gXphvi4c
ZE9G6lBHYYTStJQTElXYIjSA06Zxbhv7ltdaQSOKJIak2CeXv+S5Ft42Oe6FwYgaYx2ciyHPCUXO
L/EazPfNBedgOGNyMPxFqY7uS5CYrlVmNi9C4fHNZYItQ+InfffgkkyO+/57QK3Y3RjQsgFUxdM+
Iw2AIQJHH7cer1TIG7R3RpPBgUgF+bD38hO8TY/u9ahzkcxCsdbK8u0BQ6d9p0+d0SK+it+md/HY
Rb+B6MpPmlBkZtkYl5KVokcvv8neYtHajJ7cGUe49mv2si2dA43Iehrd18Ila/D4/1TDRyHkYuKl
oBgCrhbF9ufJSivBUmPmqbQqXawxeC9cbXi95n3/wZ702kdvNIFOMzofrUYMh3KHLJcqHH4ibK63
GRxH37lVBRe9P8fHQHkam+R8MzRoj+bTLs5gb01YUyzpcc9uBNcRznV6Ome8Hgb6NuYg6Qv4SAuM
mhCxJs30eHjfqTfiH3tu/MGTs2N0kqvpb3qMs65L+n/ASArXh5OT7sXRfe04v/yls32NGJgewQwM
cCGkfA6dgXldzrpUfC0GYdqhIo2CApPS4SNJEaViDTHAGPapqzOvR32bYsiGVbX/aFj5+BO13Awd
itGCRQkAddjVK4B6tGuKd79yBhO/Yc3q0O/WxvljYp9+FJc+FR6BxhsHhKi8bUWW9PY9bB+XfRTS
GoPeh06HzIFf2cfRcdT7k5gy6JQVBVX3jotkdyzukTlDyJA58fKhcMnEd4/ztqAKNxfpZ8KWQ5og
xYxqdJZVbTNMqzzffblj9+uAEdNIWzhnmP/oLvXhjmoSXEiFk2tBRKGo0e5MEKnpnzImlHkcQFlt
nCb4jYHywF5BASBCkq5/XG3+nh7gkOgLr9DJWsKq43f0hkixBtXoeLFaZEnwAlXYR6pzHlF/sy4p
h64pN+K4jBvIQ/bkm8mwTPxPrjxUC415Btpf3FTwE9Cv2N00jU9Kkespruq1p+2d+jDmHx9ghAb7
cN7m5tJWg4i0+TNSonX4DtKA4fOhHeMj2lkO1fn2a7Rn8duh5ZTK6AU40lynSK8eHgcVlgEod8aD
cXxnqHohE5iKc8DYzaa52Ha3oov7SB33smOKdv/JBFjvw05kCo+83pg9GK92jxFjRIaJz5XfP6gg
9GedAnBm7orKzLo6mVrJc0H7TO1u9t0KfKw5fnnDy9Yakh/2ZOJNSJ9ExuChSavw21pIqKdcgYGE
SyZEa5RpoM6t0S25kC6TW6Ni9LEDZR1UT7gP5ur0QZsJH4Zp+oJlzShX8bfE4j6D4QotM3cTDHX7
ocv4uO0eS59BAunKJCqAWQ3TyQaqnFtQZlbsBG0rg1WGFZsOcyVPDaby5NsDN+gZ2UqEeAqh+l7o
EnSF1FEStqQhDkMVdw1GNBOEhUfMDVUwF3jikPzYQabnuz69WhNHuSwRBUOj9oNA5KNnamCGvh+8
+6HAifWv1jUDyKVnI1NQxBagTSvL8n/I2uGYmoebr4ZfQ5t/IVzbfr6+Ln0VtMnMx9bsNsmgidBk
7LT5XSOnkjclYbWXm1nR5KFY1zpGDbcG76zkbr5FOnejwfFX8BDYyDTeLrrUFcumDzZ3tQXpAbPh
JlFbypjioF6sW+jSndxhUDZ4qsklY03rBbN2++pTYY3Z3SMOPdg9XglcctxmeORbj2llraEzEuoH
uW/f6RvVR6+QV+jXp1Uhy3s6ufee5t6nYyu6XQ1RC1zHmgvxHCX1QkhIAPv2fsRpjXP7uQtZmP1d
m956rvJ3xsNw3ngZyhvfiVsVFw2vVZhNPLLQw/Xe9u1tNlUfpxTmFlbGdoFgMS2o+gf0DmJIlgPD
UOEvu7hk9d3SAVU+fNzdMbXA4gBZHcwA5ggE6+Wbh6xiCO0v22wZOqVx3uK/5dFpU0zlQEktX5z8
KmONRpCrMGIFl67XH07l8L4xyLZhUlMKbpchQre+G0Y4XFjtIAofU64d9kC4R98OLRrY9Cbs0oah
ISjv2s07Rv294HVJajxB9CzTHwf1rSvjlf9BkaoaQzTLd7LQspnIJjmcLH0ryshK51ElMlDzV28L
JhniicmEsnmCI6z5Zuy6p5aH+H+FthHow7F/NyV6WLjiuDqsRs1dxtIkSojsPvrtcWwM4dAH4vdb
ulQfiJDvyHMELTpa2E/ckE8wJk9KT3NteTeWpYxR471vZjleMHeBqbx+mWyOwi7GHE9HEIOyjT6H
b1OW5wl63U9qsFJChePSfvEsmucuW4TRHN6TLulIBgLFO2b++Y4CWO8uP3NBE9/UaSLjWjcgemP7
96baEwJyMYkUHSSfUpkOB3HxlEL0CUQN14ztjln+lC+RWri/vOxCcEZz7N5NF3ezOUXyrWVcRg1K
jCQROZQ6uF7FcRzclEg6woZVwEIj53l2u43gpdesCEoLjnscT053G7bDek3LHUbtgcRG5aPkjmzz
PIiKGdXo4EvBpwVRd3msReL3wFkhh5FgdyMVmaH6JltHdv0uoWQsn6CrK1H5hoC/qVhulYH36wAM
v2duNwNy3Qt31xk2UJM/fVJYFRzqGsPezWnezIITie/I4f72eFCKjg7n4TbV8KkBi5v2/F420SpK
YZAou2F0AX+cQWe2G5O5LUe7C4w5CEu50F2UVHiUvSB+Rw9kdBCzRRaQXNn28RvGpl7sC9txdjLa
UWa1sE87UZ4f5FK8p9UwAWrBlMOLbvEVQ+N8FDUJmx5m82y+vnFL8x3XdQ+VWazjdDh7OoANrLbr
WCo2jK/M/gZJzx34T9Aem3ZruiH78IwBKRG7SAOeudeC73xD8KGJR3pWOI0RmBD7tvsyNhmE5WMI
dZCjJrq7vYfV/bjrd0At7wwIgHP9HpyZswSgxa47bsdsF5ULgIVngkv6mt9s6kMGmofV0I3H6EK7
4DFEFr3N3/zkquO6Jisx35HnCEL9QufYxk2lRi109V+5GYUkKbSjnrN+4QEoYUL0XudS9gizu7iu
aWw3RBMwnqCytUnyMVqsaB5s7EMgYpnvdsQ15GIIAi06wtOSnYap/6BGivgLgUBwon839ho3ICg0
JhsS7/SsP7phl8rrQptHqja/sAUmqN+ZJeKQ+msIrz1zrdF28j1E+jBglj9dm7+wo5W7JGHF/rYz
OLM8bEtTzGbwwscWhvuRRkmGjYCqV2HCzwvsJPIgz3s2ZsjhvMlS4I9pLllMJh4GKB9NWT+Rhk2e
5LK1B1NRUtF7JZO7dBI8b9w3XwKyUc/1jRHtm0P0jyix9o+FqEuZUfHOuM7IRXhlGGoAL4hsgfV1
patCAhLLd/ENfb4LRip9K0NsXAvsaOPzZEt2D80fvzfpbRP5WSIKxPANTYuayBr7XWvsnYsQZ1AA
hRcMItATuSmvCmyELQYZqj2lleZr0QTYYWaYoYlsJcUCStR9KFqNPVIA0QmIrCvHOsKqlkoIA3N0
G3hhw0cYvyztkFXx4aJHcpkZw+JsxBDu9CeuQWUAUwlgX3TAPNIVY4b1ZfpmV8eWRc4eWtD1mjOF
PYYmmSIFVMlq+iG5GhE4DtOOykAzHeEvidEdTrT0V0hx1uFtGrLr8KPpyRgqodwRvfFtJP/f5Z/l
HeG2xHMtQ9wjiLrAeFyC1dYRtlQ1V10ZSlk08UT1iexuIueQwAMfumuuKGcbUrxwNHG+/gQkR0SS
cptYs643JauBgT1GE5UVRpkjDqKsq+fhn2nA79dyVfDv1TkpoVk5Apf14+zwCDY388vMjxOiZ+A4
BKWshjl91p9zLtPfaaTaZyhc/wwxKsNcYmZqklwGw0tyxbrxCas76D83j58ivo4aw87SVpg2xrl9
RGJjz3fUAXMthhMWpoGI3bnKIS+Rmpv9ubc+eRmEZ12NL8HrZChuGZ0PjJA0vWKwTLgYZEV8I5He
AwLQtMp7H8i775m9HTD0O/nlvDNKQap6DsUcTUu4Hr4Uw9rg6Ys6BsmLHsFZm8CaYwvMFy/FbSnu
JrduBB8l/QZr9oHbjhSl7wB9CAZkJ/OdfJNTVC5es9c6nyqAYKvvrguBMAU56Q54CL4En6nuJ0RF
gmb5xXJthLXHaTZoINQSARZZtclmdWHTRvtaDgoYbQl7zeI+vo/f7CqcrmjAZJVgOvlH9mZCeAwx
h/ErnELFmhCXNlqvsaHEq0fnfb2M8Ir7wHzJszLBCBGOnzQ/DBKqYV8fiBlibUc/vhewxykqfPZX
/IiBNpBw3xhPfez2MKX5alNtS56iOvhgOk7Qx4BEWiimk9dsigwLB5m94B/aUU9duaj08/DuycY5
+w8aL8JAGAijBcuc/mRDqYMMiMq7EQtPVz3UPqpM8DEXI+rgTnAWD6/qXJIXTfpBGTcG4CX0j5Oa
Cwd+g1k4TRmIBJk6jWFhpASwdVD2qeZmdfePAzWpk+esD2LL9tG1Tkm1eycFEpw2o+j0UI/rSel/
UDyhi4rezBgxRsLqEiePpMnkCkQzW1XMuAPGaQvZD2+vGKZ3f9hkNwEJnsHvJkTV1Ma5f9oePf7S
8RqF/tnzAl8Y0NMIoo/Ch8nAdR8f8Moo/r43s6mZKbyBnYZpG0TU5L5vdq2G4mEkYNUw9FZcKjRF
l6d3rpzjGmvtJ3pgDEr+OssujwcKKgilq+sSkkS9bf1h0t0d93kRyJbZwGaMnCZ9/8tn7sERgurh
OP0E+SFnera8zVPIqdfR93AEEPTPU6Z2VmdXkgsLyyIjzZNHhOFZSeNeWkHbsRj9pbrx8hRAjRLL
+dJq4VNO8oUoRcUVqUBX+hcwwr8lo1HQwPF/OOzYUK2Nps5crCQa/rbO96/4bvYWDBTJKjc+xJVR
4m5TokbJE4ThjvNVw6abhUJPxwsLnS2FT1KL08yLlzwDe2ECn6w0jKmZJS/uBNt49hnRbYnVFBQ2
ppw9tqkKP9+COCl2yyEDd9ziwG45fSCDsiCxxMWmTwjQ+PC0jLcntZQG7C07BTu+5FXKeUxQGQw5
q8WJHLHX52bPEaYDJOQvdnuFtTYpM+8uBw61LGca8BX0as4vSgSVk/XlMEegirjzkQQfYfm5idjy
nIecOvg9vyw1+triMismGJKZ+8XrE2gBNSJe6JwuYouQ0sw1jNOIkpH0qGwuXn4bXgkGqtoy5fgB
vsFtFR68I5bRKBxcZSAOp2298qWWXYLQcVoCD1JFkq92BfUWxyF5Dxw+TBdhAQgcMr+RXyAuGx+I
D/KGpUEiVQYRaCRe7qDwSArlmvwrV9g/wOPf5P7yf3wHZAgYev/ckGVszevkm4ohPphywtPOU/nI
EWt5GF6HHHv/DjqAXroLaD8cNtGv8CcnFAjYuA7vQ/nx4tEnhy2MQWwOJWBUSsdKbsm4NM/Dy1RS
GYWtANmN01f80uTroTcbP6MZimssUoy5WIvU9jJ0B31zN5B7GbJzLkNY5RWN6djEOwcmjiSfi48p
/Yj41wxwrhaAEIjLNWKyQjKdWPSj2QdJgbH9I54DIgLLHeBmPRMwNtxNltxL7iAwdoaDL2xD+ARQ
fQbMxJhS8/nBzo1Jp8SaLjYOY+ztYjf2GQsSXENVmzoMymhZzQI4x3SNrUFMuhsztTMOIEyZhCbb
Gb/nn2vqIDN29ejk0Dd//F0HFoo4DT/5cJu3cV7MeWcZU7UB1A8xXmEYx3BNXIax1Ls5u+finhR6
19NG/A3Ok4I7K464GIc7dGei8TpwieQanELJJyhwziJqpeKk4OeLt8IB9JIL8uYyICPUW+6bSI3+
HHwMrpH4CIEKuuJns8NI5YLNK1+seLhvMVjSW2OxP890sf6Dwew2HVhFpd2UEC7UYrVJfbrGawc6
0yXYHcaabn8m/x5VkPuAz/w8Q7qDiCq6u5Q6uklFBmY1F9aOLJxf5Bj5crKIW5I9hxcwN0EKCy+i
d+D3QSyVrNB1eAHcDiEoUkNPdMdB6sLwbiqOK3AiR6jMmToxNDH7OE9+WNri0MEGQqERLU1z8EzG
qYEjEtRQnA8BrJYDN54NMRVk0HyI3wb7XmmtfIOxqh5bq2D01QPdwvNPNgO5TRT4YuOFq9GEdp36
LwynSUirzOuKsAGbfvTNPGFvoUaRbobCGIuQYo/ZBjMgqfRGI+xT99Js10wqxF/Nf/iAjB7MrMx8
sVmutisVYuIrKK3SgvsAZWPVA6O2Aofhjkya6Hbuzv5vAda3cfkhUly++Mz+psMYObLPBxNvEgQM
nz3EF74VjJAK4hbY+l2hhFJ/+PPfObpish7lv+o41DxKu69d/tFgN/2MB5c9dbeEqxaylnYuCH5q
xL7h7uYoi343r5rff9WxbBX58jmXYZrCLYsS2WFlX0FV7wNX8eqeMmZC+C5+HFMGnoNEyuU7U1kx
EZFAFIowWgOOZ5J/Y8Z4BXL5nJkOGnSpjymqNfZsGjC2RZnuyxybR27QXzEBsNkc8H0+6dhRjpm3
QwmBSCTmyrz23+eyQQHCCmFd5gUP44bUpYtd+gXyiXhxzedL1wXvkEgc6IEKbpPipi4JlfJEYJoP
nVhD4gjbRKwocSCfTqllFtKgSwg0xHJ6cOo0sS5RjEdy3EMqvzudFW9gsPGAdO/MqkR+rMrAWkJe
pXNks5ZRZoSkio8pKKlTqWaYMbsl715oGbSCDm6ffqnLhVHYIWcTpnwbCmiJTGRi42OQiGMtP4Ge
XpKTa/ffbFWGYmeaPHoSLq585kTbRqssWWFyGtJZ2SUvT2JoJLRO3NbElkT+T4y7euao4UHSXci4
GuH/qmceZz0MPPCC5GbKFE28Pzq05k1LNbPhd8cT4Olbi6HaBi8AKRaRhlGRibep2F1QsK6J2ZIP
/fN3aFu9ACEpo+zJFLqlrlu+E9DL8b193CJb9FJv94xjXI34nFiL5oh/E5PXR9OuyHfZdmLbugMr
ynL+RnsWeo4qq2/9pPDYTx5xMwDHowr+f5zd9d+3rxSri4VMH6T6QgMOEid/aCuY4/Mmfy4RBIjy
VgEK+8akOzyH2p2WBUwSSwGsEfii7uQcHmcnG/vlgbTXRwz+hGsHT51/4Aito5ZhEyn7Z5EatBCA
UiyWIUs5LakqiUzCdfm9YGkM+5M+XbMY2JG9lYi70ERsc876lKP5zoEpCT32VK6R5fCbzriq/xLU
JSvoaE2kEahdaZ2kWb/E9xkrlNUgjhYn8fgZiEMPKyJkSRVogyQWkC1UZeumf6eB5fmkj5dBN/cR
IgUiNEmVbQct686f2iOxgU2QcGS6VSmFQEQSKpIlOPOFwqb9q8Y4z2UoIH+kqpFS7MNPE9tg2a/A
dJgmWik4AYIiq42ZhpwAiDeoOUpbjFN/nB2s9AiuEGsv6iYaoqUWNcd5n8NlQ/O0lNNzzsMrxQVF
089AdgAK86/MgL/Fz2lSAJX2cZjRj0jJEg52JuUVCahL1gyHjJQeXFHPGXGAWM81/SWecRPc6i8m
8Q0SHt2wsJETSsFUkGzxfpCKSxzLTkYoeaYlQQQdqhseZrgsEJ/xgxMaZCZ3TPBYMC6uEhllmbFc
k4A2BQ9qmU7gOBOoF735dyQrBha6TVG4pHQcS1W0jGxOLyAzgRCwjMIgii3CmkxtcAtqXTl0gFk6
oEEnlooAWXLK7HFUFJ/NxYh1JLvCdX2Kryyjmz35fR6QUDwq5U6LyclvJ15Th7O/AlQYH0cbiG22
mGFKy8lmj5c1Tzcrgh/ns1+sxEaK72YXkeRO9hHqa5bgXqxHZFOQzUZslujQ2ILY4ddiOCVHshiC
Jy12O45t2den/8gRspOJF5N4fv3LxRCbMFligHZSlArB5G1W2L/L7cYVmVXY+I+k81pSXAmC6BcR
gTev8h4JDy8EMHhvBXz9nmRjr1k3DEit7qqsNJqFU2TojvS4V5TG8knhmwiX4pIIqz7pfQvDkp8c
Cms+owpv+ULTiPNn9Fz8y1fKB5R5BaAAOMyzo6JazAtCEKjC2JCcEpdBKKTAwBZ5ChOlKxx6TxtJ
W27f+DakTnDfuPlykZ+a9c7ZpqQ9yxAeio3yvLlhmlDgL6kitBgAyYBMCtXSq07mWgh+r0MxztnQ
4m3OFczb6/k2HKLIMODJEA4FOqiro1XJc/ur4zl3dUfwTbf4NDyWQs4kMu3IBpGbZPrkN3Gn/udu
17fmh+3QAFBAkodSYFY/WjXm24yXGR2UeoURcO4ufUd64m9PozYFla3PTunH/qKhiapZPTv0asDw
/n7Aul+vKv7n5D3GNEHf6PHicx2maOJwNXnPoQGdXQgb6LAYmASv4TpqTHKivs/L3YJRQDtPSnTk
xLRZ9eWDORgU5hdsTHtdN29Iy0+cTcQZDQqDAi6tQ+beFZjPQFUtZpHs3E0ggTFwMbSXI0wGeIpn
5zTcECb6XRX9Jhal4PmoznemX2KMBjYbPsnawsGnwa22G951uWk7DTxmHmzreCCAWhWdLZ59F+fC
33pbn9U0/hzd66AV9thpSXYqGr2CfRjemEaYHQ6NP9hn7WMDYOocw+ACCqlaY40VPymD9oL5BmQq
cexfxmtvh8aXOWj3OEG1xm8VLCCobd18COUoNUirPlXar5u5Ju0l3g0Y9JaOViuoiZJyQk+LnzFI
/MtF548OHZOIu2WUHyYpalBuGn3I98a2jJNKtPuaU1quslWyk9ZyC7kT6+2vi2SiTLnUPQAoLyFX
wlJt4cDT3lpMunchGpN7tGj0LyfsT6Krf8mODpTVC6zWb83Miaso5Kyc3mNPKMo5RPE72XfrwydG
JJdZY/VomIxgzeroYWNfRQpYemJp+gcSd5W4uE7HT5+BHV4Jx5cLsRHTqJaP8h+qgXmYTS+962hf
itDrp+McVmj7AvOMoWXVfjWsNxkDbVgZDxMvETgz5qH/WNZgCTMGPPrHlsvfqeEXUUgvA1ieqNl3
kE8eAWIlXhi7jO9p2SA7q5UcBlggb43C1K4zYboQiWOVguc1fnxlyLGnCCivSl+//E3rkNkRZ203
SLxL4+uHhfSFQMg9L7nNk7wIrtH0kr2wjTp0p7fRcwfRFwFuUjuF111UoomumPunm6NZYKq7izag
RCfAn/aZ0+yBVWfT3JyTN+Mn44AtyWmc39lySr0mxIFaLSRCrUQvf8Djg69/3Iyo2v44JOO6JfcN
ODV6Bw/y0p/OOzhAcW3F9XYrftg4gmCkJvfPh03txX8hksArkS30DWpJvd1sK8iR8Rphjl84csER
pfBlVctq2bSr5N2Se/sASekbbXEuK8R3i0Yid+R4xuzTLEP8bVeyd5BjDKZXJNiP9dqIvwFAlp+P
tv6NNQAzL66QX7aZRY3GwaqXBuV7UIRvUrvNCwVEHlhbFxrm5YPY/2hemfNQrViH4+ppbUFV2uWC
89150JsHMOd5j9u9tc67u6l9ZIfcRofbvHWfFaeTG3st3EkmC2c47Pxgpkuoc/WT7orZqex9kyPb
XckpT71cZE0Ymx+itkqmmHpELl5R8pF+qK6kTn433iYJ5IIK1FMJA7unGVYxK2zTwBfd6+Jc9xhB
V3JoSw/n/HB3reH9OlpcYMKUIlSD9cricErX8N3ez7/menCoFAk1Pt2MYys+4HCx6V/YxPwK97lk
4fhS+/rTLrfhcQrvo++zz+tPixSjt9Bf96dOHccqMgHWEfaGVKsg7aQy3L1Gbk3bdRiaK1k7lLMG
mq3d7PwePm/oWt0DD0LDOhbTxvmvXu2wFt9H+9HqVtk9UXMVG/7r5rSQYcuO7nJOmi0DJeB1Ub9k
O5CDw2r4dd+1sLx7w11QIsGLlJtFxZX7DHoGYwiBevKGNJ+V13YjvtkoGvZ6lMykv8KCn4aKntq2
p+17hFH4bWNuSX+8WzyrTxPah5zmUhEI0PFEAAwIpPaDGzaxXCagop0/eqn0mvRkVUbhteXk/2Ky
gL/fpNw+yNHLfS64qBjCeTLv2prDOygo5gVXiDzJDCxT+dIsRgcLiikmFTwSPDV1WGeFvtxZKvET
3SM+V3ajv46uQBEocqG4IzHZmqWPj8qLvXxrUatz+KJRWEdDrb2Ru2S18U+eprAbe9+s9Av4HZIa
AJsyXsCRr8EarPd8l3ZIfnaXVZQWuwroqySHefMPsaMgaer08L70v8DONBA8XF757LznGE3i8XKt
WhXqNg4F6P4W1jrg3K1Eno5NzkcG0G6Z8mG87v+cRm1UK5iB9stAD7nxxTrvifLVrV4MBsh4UWDh
yKh8yK/JvT6Yj1rYuoYEarOfcueQ6hTci0dG9qfdwMjVhunz4mMwDTNv80VqpMdo2m4aDXjvtYD/
uw9oM5/2rmnmoxIg9OQ4IgfZ2w1QExEqjFqaHyWTvkgJLEcM1obvQG5yOOq42o7kdDkVk8JvdmFK
Ryh0mEmwLQP9NN0qP+Nu8xA0EKzdiUqsOiW7TCtPmIMHyc+5mQ8YfMyiG8Ed24hWtu1dUHDOKmxx
Um2eSVIsdwv9qlXtVruXVaEPyH5dfNoVjl0kpUlrtmYAhoHAWH0gytcLPIVrlru39rtg4XubwQ0P
Ht1ivA23ISGUuD/NyifbofTfw1VmqA8ClNuHlv+o2TnztgmCquMd/gD5Y7T2LFnIqw1L9CqOKS7H
1YSG9Wl6SAJO1gsb9fWd/7FYp/RcZt47OmenjCvXs33LvvF61AxPwbd/yeA9LcuQtrJ6eO/eJrXl
s1tavuP+2dHfq4cPF12nMQMwcl8UZP4eTdTTqba3EY6KJdwqyWMfVbvrqOgXZvL27LjDJgczhl7W
NpXrxr73cT5OLTgTgtp03m7Tyf1z+ugUgmfvdoccqV+Wo9kn2oTl6OmXUc9g8d7bhHXvYB+dBzTJ
AqGLTjV8vVVi2JKuNEHPihiPP8zD2759s0Zaxv05JDWzRn4r3H4Q7svWQ9/9YMAwHkMtjKZr9MqA
mxIloQJt7YwDqWgQeWp4n2Uo1Gns1CSuqJdw1ZwhbwgOk1u8y4rDWx83BfJh3UO2bx+7m0lRVgWK
wrjFyEnan7AcHqGH7ru35RbpH4COB9+LQxnrMxP1gnxUOBp6tSWinLK3xgBrWPb4w6wcYsWEgEGj
jqNTYYLS51N5s7edBF5uZAKlul6/D4yYgbjC30afcvCO44Zkt28GNzxnd3STRWeK9FSfUIA1risA
dWkRrK6BVqxgGrg5yZ/zYkjg8ktp1ghIvzWjbstaPiAU4WN/efYEFrEaBCKT9GFVmcex3WKVzlMs
nRvkPq4pyjEgatOMhi5ICPBH8vI6S0CYD0mym9lhQBXwMTCxG74oF97YeMI/ZipEdHzJRHNy6MCU
s70ZJkLWJWg6x/Gz97WlTGO1KSaed8k8SvYy44ShUW4BaWrj/e89Lr/Um11y2ZnXPhZAv2tQNfCc
/Lq8CZdBE0ZoP4Fq0xhSg7AZuw+sSsZBsicKImp2h1EwNe/ek4tszgx7nAIRKX6qZQKGJA/eLYws
qNKUMByhfDNKoYdNP8PGwFYeNZl+TQ1i4IcYoEhnB9o7YyeBmQkZFWog9EinL5KX2LUcKgt3PE76
3LD/VjhCZ7lTYZ8jhQ/5s6N/B1jzQPYEGRVMO7zYw4gHagyO+7XZZV2kMB5KZA0kPgZobOEnDMMi
h2V2MaEWan2Tnp4DSx5cAYt1UsfALd2Le4s3wal/WBbS1c5tJhXUGV6L+DbhkuTcmX/3QGK16/Dg
orcjOhAhOhGCw2mSA+nfgfPx9Pe+6TtVck/BAUZB8COu/i5qxtUsrBn1GBc4GKmD7JvyjM6Bx0cF
bz1bJ+XgOhCwjRcLfu81AyP8afKEDCZYIxMafnPCE9qtht67zwBhahK2Q2LykilOzeeVMtTbgKgZ
NkHg7Ahh3IR/uU0Bl6fpsCq5BN0MluGduQXibj4MD/jwf+Yo7hDQwPNhayyeMLI8YtZ80oBQ4Xr8
wZpneOsw20D3tKMfOrkeCS7Gk9O06RTSG8QU9go92zQrOBC9+68Yum5Gq8PTc2YVryHJvjIouBfz
T+MaojTNe1g4YXhnTJNPmM9zvsMmO7bLWDAq+/RmnoJX8vEVzFf3cHSAVgNz9+GeiWS4meSIzy6I
2JBar7hHZOpN2bp4LzGdGoEyKPtObpNRGMfWFgn5FrVgmz4OTyEMTE798lCJ43gi2NpjLi5N3tWW
IvbmNsN3gmTTObfRs7PFreG7M+rCM+VDbzy+sFqmdKHU1ex6O/vePjpwVrX70ucxNkubna1W3KSB
yQiuj8f2vWByjU5ImndYpQ5rVUu+H1Ck5wVmTa0LGvS/TR9jGyRaB7dGFZM+PcxpSNLu77sXhrHj
KmfD/LCEX7+x+W779iu+ZVD9n0DRyKX/KvDjD3Gr4B5ybh6F7vwA1lQwbvikrrkKOU4+ICSwUXFS
We3wmOMulNKaz52ALeNvxZkuOK+xEhhKOfMs/AWwLThy9aaJEmMQp7Ha5TUz/RqP8c2pTi44UOkd
10E/3V3VWs9fOa9VIvv9aoebfuMPJ5p+0yZ/MW7xIG1wceqj9o2VBolEHyaDD3oHasMyZjy4drSK
dvzxxoU5rYGwziEsBv6yZqdxMQq9Skp+JZLV8CNjiqkNTz2FdogQ9JuWyVWsd6qdbHYybA4VNxP9
8G0x+xxoYoEy8P4wVluHC7Z2Lsv+LFjhzLJurzli+jCZMQAswhCHbccDDhlArTp3En8ArgXDdnvF
/XAu/Y/Hr7DZCkvLs1VDd6g9KsIbLFElLh+t+mLdGx6j8kLbW8UtqD9kq7/jHTlm0sWG/TAf7t4J
iGxRJHXTqJGZbu+8psODxfgHVuUgHGjnIpCCCQkP7i9b3bwy1kCPwAyh8zYAxwsMBwAaAboo+lzt
0WQh1BJ4I3V/ib85VlEE3Hf2Zj6uJHWg/5u3GBJIxYyrs9w4QtDhxf5weVB3SVWJbqnj1JrXTArh
Iy+HUz57AF2aXHkVv+AD9/9gUnAGoEeJt3qf/ly0nPn8KqiOIIMAfJZhNTiwkycwCxz8nZhKT2ow
DepBFZCHv1Do5h+Udnf7AwJ7Buf6kiSswNxaO4YbhSsHAeAYPjACb1GkKsPi68/bQjHPgcyZ95Pf
6C/Dwhc0i7blvJwyBGqmR3PRgS0Okgs9Bxv7JSaaACV0MpVYFQ/pNUuOq9Q2PY/8GM8ysVfS/phl
VtdkWTDs4qH/q4zRz8NB9sKK4XEc7NhgtZdaoMt3mxkqFgJhyOSP0xayCPYKdpQ7WLlgg86xpuGO
rjIQrUM2EHdKwzXHIa8447YSj2V+EHRrQ67D66ox3PR9VL9vA5CLkUMGUR3eVq1zAfZ1mQr9lfGJ
Fx+7Dmv/FBqLSrz2p87TodoEWyD0XZ4BEOzaxkI+743+A4YPWx5yE9o/l2FqE64vMHxHwURaEcqy
KqPNISFsAy7mVpk4YYMX4BzAcVI0ujMWL8d31KCFnKroCNjsLmbS9UyWKWfFmHF05tk0ioxKmIR7
gUELQ4tLdVTxcVuDxwonQzQ2nIG42VeI8QzBGcNr6s1+P/oGOslxxcXGkSoZEwEfjzBjSHoWyN5C
8IvhKseAwczbacYbn26X/BrxNKxYAP7TViapPvucxcnA9+LdaQMfSHhgfAujMyOzgkaWaY7rS6G5
MQ3HwNaA78O+bI2pM/A6oBrpdGDBGXOG5G+r7eSM3+ESumgjTDvAUH6MyIFYPCKanH6RvWPD4Box
P+acqy6+fUxmrR9foXtagt2lOQfaD0RUPbyieOTE6h6t1YpTLmaSaWOc4+w45OOCxeHW1YlV9sia
jyLMujVdOrTXIPXMp5jE20XL/oV2HTD6XTscoKsBF/MvW1E9U6/92AwtC95CvOsjaacsaEPDSmpQ
ajlW2EvXbc8MsPCmihvPzGDvdG8sWpe4DOPFw0XrYsh6yUiNAE8Jhw6NWgwjD1ZDbtQ7/+kWTRuK
4Rd+onCDA/NsvrH3MPXmsQEq6/y0+raN+5oxZAdhkIJeEAknEuC4s2iQ28DGtHCh05pYgzPhw/mk
JQh9A3WIv9brXBmniPeKRtXdtY/BccIM2+ykD9N2exqkMG3tN/1ax7Cptps/XwJv1SVLa+OwEWr1
SFbGbcK7KStkh9lpcMUqClWhPUStkFJRw0R2aY7ZEt4my3vLoys4o2TSGddwz69zz2ewq0rmTC0a
AVCrrbVS6fhHpckbUVKIdkjY3bpsTB1K/CgyymC6xKRr2TARti/58IyBKnNdA4Vt0axXybh6AJXc
sFOv0Jyz8qIXRgl0X24LmQXNSuc2aASYUYxnOs2QbjF6z3YuJxkb0N7hrQhW/qAq2Vt0G6x6wwjs
7uNtmOuRvHUgE2Q8gQFOr3r3Z86Wm9sFuVWSpXp9GWFqXtPTSGQyh8kRbkxcSQhM3NvIZLstpPMM
UDo/QIV9K2bjcHqadHHc8OPra1cum41fU957WxVWP9xWdv9Tb3qDfQL36kUg0Tb5EjiMlQzMLM0X
q+7Vbnkntr+b+Syan2yDY0UMDqX8Ipiw79EO02a4YE2XYGus/+GyYBu2rkEH1Zq4YJGDqRxjQsWj
9J4Yg8Wn7oXR657h1hE2y1L+OieHPJbeljHaNf7OkbuiwAg6rg2c0d3sDbOfWyx+MA933GcvRruX
0bhBq6P3NWwycfcZ+bw9zefK8Om+TieF1mhoSog/PGO+FxNKDS4Jn2P06PRKQ2gBcDsRPi/ZC3kd
Cs2b2V1bJqU4ON1PH1OGAQh98BklPLFKNw4CqoaUPZPLGkjzDokER2YjwGwEOJmdnD1YCrITGzig
IdNPLhL0jxMjU0ZPVKbx0U8NJqwMmBj3wTdFM4XcCXX5pH3hOWJHhLljD4+mDyyozJmfs/wj1I6/
AJy2o+FyySc265yectxf2wBY6Zgi17a51KaMU+MmbLG2o+k+AR8qCtpEIkafUT66DBSXtXAR9h6t
k60qC/KH1irL15hBriGTUNv5r7XGkcj89HL/6AT9unMJcB3mo9qpoUbXmGEtRwI34jpQEdODivQX
cmqFgYmt0oWHRTWT7tN4iLUavX3daTp80Xhj1Oc30+QMKUOmNKyM07BlzGMalDJeXu7Q7Wm/t/kL
L5uMase5zkoOHDiNKX2G/ZG+8v+/oHZ8u0Ny9CFX7lPa75K98ZJZN+gKFLEQMdL8py7RfgWXdNCW
pR2QZL+FTZCjYuKuDr8+sAwubjfo7zAKS1x47BuzDWPAh4Uu1vnEZ3vXJPxrOUeoie24oLRlq91Z
RhFxqOrz6Yf1v7JTyMoOH0NFYyT05olv6zVChWjzeZrGx4p2M0xbiJyssb8Xo/PfO9l5QOk4b2EY
wxZyovXdxRkGi8NG2vrjkOjcw8ZY+eOttC7PK4p42aEk5HmqNWI/B1bGQYNjbkVDB/Aiaz+Zh3FS
8R8oXZx/7IkIxOd3T38iK1HaYu8cWt5OxxLuI3hI1lKoPZIG/kpwmEEsfY5BnIlO8epnZLNzOTqR
/pDnl4V8t5Wej2uY0RaHcPA43VQ14M9pVNusNtffxnURaixuHkNXn6KXn3U4XH6bLswPVum+r70D
VTqDdB5/6ToomBcpF0yUXnYAHN9avRI4xWG47m/t+WcgywJkDT1egY0StkqTxJMOdALRuSEgexBQ
TP4EEpFSPYrQWyiXXX9jdeCHt3dtuGPYETCOh3gLQ0hnA3vRFGkeoQ9hi5K7nrZIpGpaHVEEINhP
mSZTf6fLHQo3EwpLYHZ1DyJsCI0bpb4K8I1z7PP24QORqwCh5MBKgjHuzDENSKaBkh0gOWAYFL2g
5F/85+DYeUUis1agcvoYRvqb9EgUtihpDQbSzZWz9dYU5+LQ6OwSuxUS4R2+GcMb9B9lJtMfe/eH
vMi/JvqqKhP4dnsfNpwt/86/G86QQxf2L//t8cVwWnwOO0I0OF4mv3k803iXTsPnO7b9NAJkO3h1
oCsMZZ7meG1yAmMnZacFBhTcWHY/+0SxpiR5yDrmcCgJ78N9uKtnSFGK5HYwFGInqDGwX7YMwqc8
pbdB3UjvDpe2+SMspXtO8Tfk8+ECgJ1MnSfq03EABZEoA2MB1519tepgN8MQ4+R2bXtYt4bsMn38
kwWQ0E3CpgJT62Djq1OP4xIlBSV49HNONui0xLbbOSfkB+yRLimJZikkUOOE2YSoEOsMSh5UDVwU
8DBjX9VthDxkzDEEA7TukUb9Syn6xQCdBqoKkH9n9Cn73xVT+yOuwn9uhrjGAwzqgEQUhDk6+MWA
8zfpdZaX8OHhStmhqv+7eMUuoB9wuKeo+D0idlUrJr+BbT9bO560wj/FFXMhx9y8lEvPGeEt9H/V
wJ3OskN698kYDw3aP0oXFCMBDxcPgDrONRcDHhN0OOb5BgdTjMyKdwTJZ7k4hQUqNLKUyQ0H4OtQ
yr5hZdpuwhTBNseAmGqV+VGlhPPM7OP+rfplNhtKauwDbgDs8vSBV2kmwZgIpEi2257YWASYBdyF
NGUiNozSi51ifNmO3MgQUNnhJCWpKiBLxKHL4U1LhUXVAgVPCqocwvrv0WUgwgTri4PetK11wD6v
dA977EJ2ZeXqTGeezEH7n/gOeEK/wf48acFrVcQnWMcOfDCk8F0dAEcwp+tSxAfwmzkh3hbHDywq
5wPonkNGZ96WiL4jvRhdIRYm7AsOuwo8HYhZmDpPJlXGbKmCOpmMMiRRCCsTFO7ZfxW4KGYEumzj
VnJGTsI7KbTRv0Db7VEWc4CLDvQ2YH0YPnwyqIh8O3atDg1Rp/NFDdfM+Azz3yVQo0TEawQAb9pM
DBV+Pk4QHNp2xAXDeZ/FLy5dwB5t0taxUuiAaJzxcnbShvnuqNBmxsezejFcstGWhNlWAlZVhD6X
jWpJD3yAOcjWyIqnoKBA+I0Ji874DYt2xrlspwTnHblPWP1ANFxqZe0n0MJI6jMWiNZ4W0qloppm
4xbs8Ovw7GR2dWbJWCjzODKDwOQcwkiN/BsDZPCDXiKQtHgcLRYctSdyigEO3LbPjXXmVxL9RObi
Ok0mmnGIXU1QsTOBQfaBggU9yQHIsnSkc6ACCxnZ1du5sJNHaGykQZ18WfS/MPYJxDXqKvaHNtGx
nGkCKctWv4v4A1E06yEeka7DeQ9JrcaPPBjFT/sUfZCEveBIc9y0fXU1vzvC6NeOIjneRXquKLxG
MSsSSdvvgCuJnBtfB2AonnmnZkE10pd+GH8vthjVrx5N+cOiQoaRTQIqJD9I91JaQNHNwpBaFY4c
OIb6VU5p7i5DMS8Q5Z7NReu8juOQPh2wDiS+2Lr+iMoT9QoXsQk9qNamM2dDB97h9OVYUFNBr5N2
qtbS7/gOzOEzoGMMI/vlUTRDR9Q5CaM7R3XX+V38NmTLHLiPHlKhpjwxJGKrFSz8CHUMCY2ly0Kh
fqKWTrgq7F0YyajjIl8LYwmLXULNaTayMClCDseNFI5OswvLHs4/dGNqcI97EH8t/np2cT1V3FBv
QPvAbYqOmXge7wDeo2QhozgLvdVqhQACzN1DIeZZK73AYaRI4RvqvQ/ehJcIFQv7QBFKJGvIhnRI
rYNuASo3qkfR6CYE9FI9dAo41cQjCxz/wI9wEH7MXY+lwB9DGMZ5AHIxP0Oxx7lhqs4CeRF7OvvT
3ZBMskTuLlzQaE650Hmwi69dmMtMaxlhHQnAQnbMN/Jj2bGFU/vMcti5Z/TYWIyJjak+DGUmb0RP
diWhE4AQKI5aDZkwI386l+XiaqUkdul1F1G07dEVcDZ09LDo4PgVOLhke8tOm6Nr8lPvhPDUPXxc
VaUhdcx461wGa/C018mHi6UBRYurzkd7WAN8FbO/vwLlMwoP5gWsS0wJ0NPCaSSOFZL0un9jd+y1
yya5qjwxbFW9lGdBZ4XQm56KCJqbeCnHi47h2mN1SXhiUH7cgYUyiekzi1vJVw/ERndWWcH5+8Ej
2R+DEi5q3O69oefOFSTGhoAxEsKHUc3ifiJkUOAph6Ei8xastw6LVksbNloKqotwILIhscJiLaGR
sKyu+roQE0yOQCUOwzGK81BzHy4J4cQeS28+p+S/msegTW25RwPl4OIvGqg2eu1E0KapBvmwnabF
frVOxPLXya9Q9ItzzcS+ZO/LftQMxi48gQSXeZXhoQ3nnCqXQDyQRoWPSQyAbomyCxEu7MtR2Z7L
TqvHQ4ueeJt9PTJN4OIqCEuejWe/5RYyzHEculRSLhw5f5KCQ4rh+OgXHR5ALHKtN21EH1D6bR8S
irivnYA7aQYDxR+4kL6K+HJOd3GgoCLA0OOm/Qp+RihG12R8PDWiRTqNaHHBnW5Gd9DiwcLmwUbr
QXRCHf9r0EcrjAUUSKUiXUB/SvfMq45fAQ+S+Ltvx4onPXYKV5yrBSeD36MzTX4bCJxBoa7sk6qZ
KpjF1qxzOICHfHeJWuemciIZHF3CGKVmoYlwenCqwGF+48aEI9EOjIiHgdIUB5Z0bLNykSolZ39G
W7JadYNkzNPBgzLExSSxdTalHaMH1I0QnQNXj0s7t5sBHTkPLURTugMOiAZPI++S3+U3dZKppxDr
4p2BRi4q5Cq+syqMfU1llQTJjeAcZjHyxoeUPF9z12EGGlVHX5nh5xZ0H3xZAJLGkKYorF7Ujx/s
Fj8MvgltfFFQtmKeEjBbLsLLYbaibZFxX0zn2KEtAg5wgVh3AxrqsZ3AlubTtGOOQvQ2gJ9cFSzR
WBJPx01h9wPFLZl547xE6cN0B/fDBrjYKf4wul9dGG9csnf/0zS+/dPkkl3bj3jscoUA9axaiB9G
yQBqlHYIz/QutFfkiTzVejwqnhxu5+qduFWMpu8odMY65bmi+LZaNRvsG6tCrr7SRqWhIEoxUX0h
NAYuNdRx8mqNQwigbSrs8sXlkOkszHNGJws428l2JP0O0+9TeIPOpEoZMAmehrhDUGYZlSyZdl86
Ow8TW5h4+hsXgZM+p6pOOlb33sRAMWr0SaLirVEo73vAQ+YCC+uLX1y12LrL7l3Z3ZtIOeNI3g7M
oDOaWJBs5CgotWAPw1cHytZGP1hbDQ7lH1iugfAZbJcjJUYFh4xGWrYaB95k/kEfpUMoHjT4gkwH
qIWlsCVgTa4zgxvndW4W3SKzND1C8BWYblkqRmCT8RtN3GY42lDkWF+GAi806XcbyT1f/ER2/6Zo
vRGhyHnRa4oUNf07ciCTFx3uwZZQ9COgHr0s6oECmx4EEzxRRnCf287E4kjn0dWL1ifFiURMVDiq
JkSjp/ilkbqz/stIlptw+UuUOJMY22UHQxoyweXYh28JZ23JV1WAMErzn7KN3jSoozllOMfBpQxh
lQdTCmgWDHs91ZXI35yrUlQ+0AfWOP+x5mwTnY6juv3HSfizTN+TlgWApBvxcO5YhkiRn4tADruK
0c6bNpZDPHxYIw4H1TzMEh1p6fgsoxEnBKa0hIlDIqHXtUJmrriVjCYjdi2M5HpnPA84hnEsYCoh
IeSZuUTJmyNlk7r8h0rRfg+LMRtIy34YjH0Muqf/SlCFvZgtAhGXDw3vmOMQrkSApDGc9We2nvVF
WmdDLIOiJWTS6/zg8dV+MWyAIjIl6I9BGBMaJsZMVMMEz1ZcdUtKFyp7iV3A4mx4YbOm8o9SwpUR
37Bns5ew8byz4t+iRZC26ooetR2Rpt33kCxJQ0XuOeYNaQpF/hJVO7sBRJdH2AQZ3lgI6fnIcOIp
qmtsMyoO2Y5vQw53Wp+ryaVjpXzsEeCDe8TDUtZ+F5tefO3enaWoRowTgqfx5a7xM7MlUSQ/I0L+
PDjEtmda4G+DEM1JUKQcp9IJ4OcUXewiwmeA47in6zsZsGqKoBk3/z018joLTmAl4wafchULgQ2r
h95988NetAdSurZHCEXPw4OJSi2uQ+GQWpVBU/wgFAAQ+HrDwROvvgc1LG66ASOlT7caYaJdjsoR
vpJJabYD81IPy6wgpBJk9f6q7gOTHhUeLNIjW9wcaIndv1fngl7dHotK03mqJZzwQZxpAxZPJ/0d
a6xs1chPE+dWXo1426opXbA/rMUpG3VvrqhRZC8FXrzBNccZAHWurqMEwSWnjt24rHy0DGvU6b0e
iaZMLsjARg73e+ZvjqpMVRun1GkDQDVsV8bbKsd72wkdJeWfXLPfv66ZgoijTI8wexjiY4m7MUCv
OW0f9Pl/RdPqdHo1Kp6d1dE3YmDDF2hx8LKPrvZowjM4p2kR1WdSZi17LI6pC+y0PoI2Abbgt9Nx
FxrZMJv+RXnD/uzenSuTdSUxMsdGnI30KcC9Yw+b5sVu9msgGAEfDKMEW/sCF7vkEj3BN5l2gYNI
bzyso7s9mmbHWTnATx8desUoJv9Lex5vPByZg8RX4TbISIfGNYqWS+Sk0t/hs/nrdCQc5GSkPR26
S54CPomfplCkuUrksZa+RhFGNiTWYAibWwQxNWqa8TSNAzVWEYhbBK8yQLMIXpvwHR+t6hxUNTc2
VDjiWIFq5b4YX2VKsFn32L1QmQCEcDTZuWVQk+rhVxkJ8gS29Aqh7gLVCX2JbyFyDaqOB3IIHD2E
BKBrotCU39cjbGjvBHak8ZCESDWo8rcfXhNcFctJC4kJjTfpNyWj2FYKMdwTMLQmWHQRZs7hx7Po
k4DIyQdiBzKQW9BSIXMPNV2UJyNnpyKDkRDf8fNc/Gfcac9Q/4adEvgHwBUHuncIy13YrB8IwSWX
LK/2c/R08Gs42lcrh24vVnHuoDO48zjANhW3rdBX+ivEYrP8R/QxHNe71SA+hS1SV4+kSzdnrXzd
xo+DIXnvtfeJoFR6mNGV7Bdcn75IgZq6NgETrZtZ6WOZSX5bwi1CEQGxmSJHzEZBICl5mThj4KYj
GWWNFtTEtoI8G275A+J1w23hE3Ht6eLAOmOgBBHSPbcZh65BmEiEMI99xobmIrKTYlSEM/gBw8cD
4o06AM+JFdbT4BdY39Gb5v7T50JOAbmk4bwB/TcX1HxN6Y8TyKyU7diMU++pWn+QqMZDUaH0h+Z/
40GSCg81XlYONKCbMkeTlOoCfSDIZze/oiL01gP7ZSaUJ2XA4ePWPNeN++zwd+m1RmBROvyag/nd
bAyvpFZd2T9avNYTMOATFDWwq2dHnivO3AZ/me3DqQ01lppSJfxOjo0lKLZJpa76TD2MOinttzAK
i2YNOF3NK+Uvd+weqbUaLtnVpOHlOhE5FIskyRxWo6QiJoaMq3+nTr9g1wHepbVtV1C6mQK/8VxA
OMbjkPH08uPlNZGsFNhi9ubzwbf6bXkadLzguBh3dlbeWVpD5gzLKIXwBrMuUL5vdW3wj8onyfI3
0cN5oZesYo4GWEOQCCs4fBGM3Axu/o6I5BImF3jBcq1wi2IqDMTvG/hIUwVhUHFMQHsrDvnJUAuW
R8KXS5GQ9rsN7gDl75fWVw5PLBex6OQDCICBoYd5531QL4blydlTG1NNCkiBvinnHu8qpxPavNjo
maAGH25L3cW/AlJN+UY1sR9UKSwH9azQ1d6oaKkXH+FBPXaLqijitONXokt6S+VmpUv2xWMRxKjO
hdJQAgt9eCIvyDO5ox307vigFnd1VvpOv6JLFhU67ZsUfiyEWBYV6nI4PtGZsvLcD/r3+WUs0zth
bTqWqkFhsUtLDMa3UHzWXpN3f+wU4XMnzJObq4qDi3U+uyZrb86I9WvdMAmi3GR8RuHFGrJ7teHT
zd08xk4nxPVqcjefHexmEMVL2ZhDab/QjdXNljO/TzQ1PmCNxcS4jeiXKPcvroSF2SUEreLkbyMP
imooXFERa3NixbQo74fo++FrHzA0BH5wacJqNn2YIPrbQGNERY9dBkPUV/bZx7Ldwh/SOfOrj4V7
i70Lp+HBvqYPDG9zBnlw/tksZy/A/rfZ7MJ12bKllnjxktua0GkUnTItnfYFeBTp2nxGyHEwgbn7
QA40OBvz5deiE8g7i5s3uRkKzSlDKKAh+bpTT8oQBbxXoeCI/F/hTb+gOrwCbZW0KzxrcJ89EJEj
nckhumKHJHbOKaq6lcV2lptf2pE7QWVXu9kfEP5nX2gn1DTWjCfUBB8/ZkAMHh37uXrReFA704zU
qaILXbkH5vC6yATJf+D51nvJlLRuXtI1S5m3//Lz2dYrWVxylpGszTVm2ntFfrcC4OiA39zMAMaq
qICinLSsHE+OavL8VUKDEKePlnfj0AZJNd8LgW0fWimkAchCWfI1Wv4KHvr1vtw5ML71IW/RQT15
nis+QOjBXbdlIkKl14RAOcaOv7wmeMXC8CCkkw3DOi+AFyctwet/B/LrAygSUX0fafO10Ce9K+yU
5phaCKQJtg1syVQj1tx7DiG4Aov4EG5hp5C/Ck34tVNtRhdNv0bkINN0NYKyjCm0ESLb2kYoiVWI
ESBA+6W5tAZxdXoppcKVylxHSHAaBzGcMP83L5eohV/YezwI9bRJMEsvDVgsnthnzJmbLJb4mQoS
6U1e0X32YCTYoGa8Pc1Cl91DW7qGhSqWS84DMAKnkBpKvANI1QMLuHPCqVFkgFGjKL85BbYeUFGB
oUWGIoCdut0NCvoS5mZRTnR4sE8aiHTxK6ObfH4MyB83+F8/UPScPGfHpI7Re9G8D9gr2AhwIKKc
BKtC+9trMVncYqLMZxe4qtQhdUYSuk/dn9qf+SYkCO8eDNjKJlsc/dvsr2/rZ7xmywxAdMReiakb
paoOayCBtf1Gu6rjkT4MDuv/7YqL+etiMeH+LSK8BQl2vIElU58DlpJ7wHZxjvdxk6QDZz6hzUOg
imcY7S/+AG9MoMaLocvOvhmvPSw5rXf06F1S5qN0oyQNWtd+ZQjc+C5B5yrNyXxipgyTr0FpsxWE
YFIY1RKUeQ1b1UWBNws4iYCbeQ4spSEG0vBeoD051z4DJGefMZwTd69qAUhgj6GTNZb7CcZfDWtX
hZ+xQ75FTmJz6lQP3jomjBde0jpEU3PtnNJr58yPwq8daDgNR/rrEgAhlQNadM5PHQYyrviJ03U1
qd4FydC7652o+YaFIxNGznmhpfJFEF3t1K0Nz1neR2F8xH1/g4to95hhsVf/NS3/aDqzLUW1ZQ0/
kWMI2OAtPSgI2JB647AHW8QG9enXF9beZ51dtVZVZqowmTPi74J0OuD6IZmT8ztmn5bYzg/xOT3E
bSIdj/T4svsHFeM1x4pzjNp/p/FpvHA5rHY3Fu7C7f7tsRBNPwzaI403Paan+OEL//1+Ubnwd5wp
rBKHnfyaNvn5FDdujuBZpv+STE/cmVyo+TXBfE6lcgJ6L3l3D1qqol+NnhPAp5U0K5Q+On8MqOB3
neaU2FRRFIslvkvhQDFUxjphVPJOVEIlSyAtMml+DPkz+ixV83S39N3H1qAzx/XyED/PArYkHbbR
D6tZoVFmBoTcvdzyCdS40p+5+zGOTrg4jHP6idqu0WaJabDnomqAbYWKPU+6EVG9PNG6v9hcskPm
pvGB3Gsil4112sZvdRCxTdz0111JX3uVZmfQ3LSsI2hqXPa1aDHG+Iw1yH4w+YINTZ91AaDQE2Nd
k2BAUS8QqUu15sFl5yMa5RGEzRbnN3komMt5ZYmBeynk3p3DBW3GgeKKWXzMIGEZsEhu9glA6G4+
qJSfNIrAnm1BPwcvMr3kGqqQX4s5eJXHyTIkfssuOsY+rcDRpW9eJNx2U0PUynEPxpdy5kgWDQoQ
q82e9bUWAUQWKflnt52ujjCiiAfouCjtB4XdhHY6gg5/qFtyCo/Pbr5aS5kdd+lhq8HLWl0Z0Au0
eYNCy+IVFZTLgCGUocJq0zyB+KVD7Y941AbCwqejD5SoYa7adKky0BViG2FN3Nrw53h2H/bTEUxD
NMxErrLfAODIFnxBWmACn8fH8OjGcXy3yPsu2wZj1HlrIIsxVS7O1pAmGOOj7SJwotnq+EC+NHpM
YhxHJHgPhQEDYe8MX8R5RxMZLAjLePepY+ktyKNDgd4IZ4I+MJqJcYzobA4u8M9oT/mMzoXqYg14
+wAJlMUUS39JizYJGKdDhwMyyWgwBgCQhSRWcAwbkPAoIEUGdfOBmz9Gpp1t1MSilKwpgwhVHnzo
3HWo5+A2YXv1VUJslJR1qIPU3vm69RF/OrgtaBFLtzkB8u6vNXN9JGRVZ0WVGQrzBuN8m6CSm86m
Z+crLMMdP5MKBpXGessWnEoMzM1aV7ipb6ivLXUYX4BtsWluGxHXOQYhrq14zR5FPyhN0nV8YyhL
9goYEoqSakkTRoaXnZSoywjlavW5nDl9FK2SzFhU/8C+lSAnnx9fN/Lleg1owJbIy35u9K9qh3lM
z4Z7ximg8fF4k0imLxnti8ucmOOE5wmdRcGb4ZPepbvhCT2Gt7CdfSYn587CJfWWDaf+7eJC1h9N
olgLk8dSvN5YDsbM9Ju2nDcJeE57x4z6IhZPgdLFxnvC7X28s8ApSyVzHkNo60/5mb+e1jd4B63R
K7hbSgLWR4dIC4uESDRpjNikphRmA60pplxc1kzLBRIfFIOng9E9jxCakW7YRWnx/VWMbbdNLdtk
ui8Dzy4kExbxnWaUlLjjr8YnWCGu7U4CQMQxGQ7nEF+gclIkihoY2TfY2Ukksw4+QAtjmCKL1FHc
GQHdSoA6fJRsfmzz32mwX06f4LN754g2OgjaW6aEeWCdy6Zzirg3v453AJl/Q+zWZpYh6X+sevPj
oA2AHYhsqP7g5jStyES1PFnCFkUmcxWKDZjFeGHkfabc4dWgRo+wcaiGKI4GAKURP6AxeQVPOhPq
mfU7cGeDdgC0dDHQCw6yAp+mbhTjfSwmDnxob6zFi9EbXIQNlnRxu2WVv/8xtyqzmeJ65+F1Y/T/
azaIAQPd25TvQW4z8WQyecZv3pyN7NQ1OIicxwYs2/a3PotWApEa9svbouQpiUsXKkJyIbnjLO4f
N1Uu81SUpHjhaBD+9PVjigRwXNEVwwgZqJtE4XzlTh1SXkZUUb3gvUQbCeZLLDidyYfGyiDnAFSm
GDN9FEchD3SBeS9aargR2SZ4dgak7l+W0pNDKUk/QswGbG3HMZM2eeUteB4GHNvJAokE23JCge7x
NMFZd8CcYbD5vBihcVNAxHtnrqBTsgtgoWtYOKiK0WmCwc4hIQJ3jlcr5lFHy6XcUOVC9t25Y3ea
q+fg6j904EAkJjdfNNFfk8gJ2S6ziupp4dQxl58rts5qawAWfrAECF+zcSLs4h9EZwTl/wEw90y0
mqAuEJ4RNzfTQmLiVSc2UsdRnD8hFee/GD1HUGMhKHpGThKe0LD/XPOUmmQh8VcUPNtt3EOu0pi+
yFSszIKqW/adr9th7jXJ+eu7U9ptoAueLl7tveOe/OauTRb9g9fb4oEFzmjleEZRaMsdasvw3zt7
KUWG/bVlmEdj97Ee+OA0QkftKJLsUe6W4CQsMUZ6SuACbSTmEwG78Ll2PUEZe0DbIGBf9LNl2t5q
bhcikQyozpbKhwIFCEKqPan+/kVnAdf3DJL0L0yUk9+/EtJ+oLukgYcKcSpLOkShqBZJx12gT22S
xYQwJWrj72nal83XokkJmmeL0Qvov9A1hFAnjZxS/LnE+UU/TtgvfPWTDG6sMGvsAEKgG/52TX+K
q990HcOiLpduSJgoVBTsIDoByrRgGGPkR0IcQL6BBnBWw03yn7+WgrGrdAZ/992X/gIOvzb73zUq
jSZ96x0sffhgQ5IJmfQulvamrRXQ+2Gd/AZDtnhNyDjLs02IhafZmpMkFf6o94p8fcRScwdy6gkp
RakLdWlIhjAN308R7Yxhjp3hXxhS7OcADPnwHrIhUuADISB3W0OVgkjDl1lcEsQJeEQIxiLlgOj3
kacaATyUB9/NK/6BYYnLaZuOAVioMgDQFjUxPkAxzmslhgf2lQu+GuxKNmZZFpQiHiZ0IjuZPIOY
asAL7m1lxRsgbdwh2+gFtTXn3QlYCcZL7yG463jINfwh5Uhz+AQEYO3pKqTKvGRpKv0SrwuWiGxw
QnXqXxnEtTeeewQkQ0ffCu93TsO9d47uYBeSE73U3cboaYe94Sm3usNP0OF6s6TtRagwpNJheLlT
7ySq/oGta/4HCb6YF5EsL5ruD9mG0pXObwTUM7qIgppFyXeACC2/JHXdaSKJevHLgm5VykdmODCu
Yt2ldS6i47I7LKJO0h3uo3KA2QA3mSzflisLuJU0A3kD5aDeNZBETUnhhHOkfZMU8mIptqSXlY8Z
e6D8aZpZ7/SkGlR4Yqwp0hVmtnCifUcib2wGgqO9nQt0azUQheBQyGqy/XxX0uKelu3Lzdc8KiWr
ZNjCvDm9IqcVWvSJXclBjscK4prP+YAMbZgh2P1aX4bRMbqkE9DQbIQ2HCpEW9P+p9KWthhYdQtY
iSq84hR2VehUFGXk3eEZo56jGIHpF5Eg01+G1ai7qmVAqkP72bQwAIg2DbFEymFpLkeUBWZJabhD
ZmSKBkCWM+NX3Ovk5o5RUghag9XOuP1m03GnFPg6jA4OVf8PcJUlfTaKk/j8QHF5I76xRiAoq2N+
2CwALLjsLlhfcNXNVoK0q+GdJayceBe0qzWJu18FinQFt+ThkkG9/cOU9PmXWBD3tZZCIvfvQWUx
zQcpV80oejG7qBxF0ApNonVeRHeiTBFLHtGzoDbyPRUDEvZLaSCOBQMFe6uC1uXBRmeXGfUllBrh
j0CcxbyREnb/9r6Kma+lnS26YAZMZxBQtMsteYwXwTMSsq1IP7sFAE1tX+IHXS+PF7ACnCtaYczt
7LJmFZ1SEP6viS74Y5GTgbdkEKci8ID/5Pmle/OhtlQmDchE15k7iK9mlelWZ3A+WL3/tVHSzgts
0JZnkqDILTGAoluFVpPgyReXC8Vx2BNL1d0QfbooaRBfdvj37ZAoDDKIM0ToVkm6R1jSxVDGdicM
aRsIXrCWokKO9TeFbdve1m1UnL0lY48j8CKEzfBAYwXeJ9umcLLCygqzAt4JfOjGzdneFSk6qSge
0AMAyd7WsNY48DhCj7HFJ2BiIqSQv22khxH/ImQyP4rJvCRAFnSmMNUiMdm6cUG51ITeEfeCXBTG
ElF3yu3djzk6rwP1b/DYSen6cah3OSJn8NiLvaWu6V6INgMCoWXl/EdGjD7QkPRWgyOFYn5BADd2
Ety1dsy8BcLcSRtMyYL9UlFJQGX6xneGhoTTB/4BSJnTlF0SbYuc2ShVyUO4WfaEqVgJVQyGCJlX
ZgZUKDeGrrj6UKKfhDL/SIDNg+9lMh28RXhGQS038keNo5ohaIaH78ynhiujOMWkYVbuRM5y4mXR
9EBuPOFAeb/+3uU9+XSfHho9ThooYg+QQCL9tP6NRosZsvB7WkRAmxz/DLhCo1R6WrqHiBTsmq29
5riDMJcqhpvRjOnQ3twdbi7kSZeSAaObXfug0hF25BPG/r3DJ1mzHC1eVhIEx7Kd4cQPoq4rSp+R
SbwQZSvbiMvF6YXCpxERgx3ExhzancewHkzBYH+LB/YoEKshqq6t71L5G5m8sQcQiSO+IUL0ezbN
XEGefRd9/wfU+wJMHRFsPyShA/JnG1MK7kaLCEIU2vMUVGxYiCJJByKvweTGUsuJMu0QUdC+d1iz
FOs0xcUBhdi9wNE9Zy3gEZGbiDqMIoeL2WM5ui1qt2/0oGOiX8bYOSFFxWFw88vO01uM68gA3v8S
FJwvn1Rald1OKCqzDgaJHmliOO8dGSrU2H7dx55MIok9zYysY0BPqj2+vjunxX+yu1On3Kx8KkEf
DJF7Begrr3vaYgAIRpoeUB+Rhd8iTfjqIC6iFOq3RpRz1HM5IRsFlu65QD/Cu8urvk8wD5eDd7Ne
6B2c5vAdKG0YBF5HHWkh9Weqpc0ND7tzHCz4qoBQHsYSdO0n4S3Rm/Pd0ObiFP5QnnL1r3+Xj3V9
O/TUHquCbL/cWBCaAmr8LSEP9oQDJfHNggL+KKw2Fug7eX0w1zZr3lcuLXiDTISmA2gJnUDIziVQ
ceMejG5NyJTVOySnjKritS7JW2HFNumGwlOT/hk6rvIWmtUZLwaXrOWDf+rg1WUfjEL3DSBrg3Xo
kxxWXwge7PjFtjVTY3k0zkTjaSx5YC4MzNkla6e9iG2AhNjtHn8cPyneBwz9uYzuLkgkCY6Uq3sk
bWPDgbRXAiRuBjtZqzZwZfS6skKGXTINv30g3rdFtemwOzhjsGi4yJBsWFsShV1E8XLrUH6hSJ0V
k/K3rocEz8rAxtT9ugZ7cgUSEGJq7QI3iUXNpjTDf4l7hSUsBKa40zElzDH7+DIKnc0bVQY/g90r
Zb75EAvYn2XuPv3zyMMv/hdyBoNbDxEloNpFpBLqMWS/nwKenJEL6eMWx0K85v7dnc7oye3l3mlz
IqXQsvUbHC/infyEQp3x0mgCqib5Y0Qmcw1abeQCLQYKckn24WKsbhpLKPU+90vrWWVp5wjq0eu6
cb4wuejVwWyn+wnygrbZ5Ntl+BG3dNOcaXuDoRGSYdyz24w5Yy/jv0WI16Jr0dzHDlYq0RksfXPa
CJ8keZgvUAmoPAMP5SOsUUBUdIgsrz3JVkJmvfDu1NZ1DKU2+FiddTGmtyFbbQotp5tENsIb7+hi
WyC/aGHItfN7QeNmfsDnTqlm3sRcfo4rnfCcbsAk+5OZR/fK4lltaib/ogStNblCzF44JU1yQXSn
PWmT90XkSJOsp1cyAcDYM6vwQ/HJWxDITbMf6ZlMerLr6RhQo0pGLxUdQMgUQespkXCZA9kX5Gf1
sZzSPUtKEVmR/nephDUD3Y8SM0WqCUo4RjnYPbo4+zV/oDpo30DmCCzfk+dBg3AEsDI7CH/6zNwy
zFeo9mng8eY9kAbS3JjfYX+aJHqETxv++CMjr/uoG2Y9sE/vtbwzk29v3hy8ARWYnsrlUOwPgkad
SqX2b4X9iJoLg/ypqMdR3K24orVVD5hkcbHJ/QrJc3GIQ0GUUAXBkQ922qKasC6JvnpQkSCdQG7q
HYI86LWs+xePoTYDKdYMhaeX2Jp8ztH5MA9eZdzwKNQ+E+fnLaKtiLHEgLUkEWNbgctp9kJyWTgF
2NuZgvPpNwGQmWIBNPnam6/5fv0iutTQtuV8pPaZSi6gwnnIlRS9Rflm/DVqU1P3jjNlqe34wbeh
wJ83or9e3LVIY3ihV9IEGW0ipei+hWrt/JUAbYeI8kL9Oz/sQ9rdHeMnw2DHnNYc2TdfLYwqup+d
z6D9NZuDmrsNrrScAbqknC4QIkYTcoO44q+lB48xPBDfvkQUvj6m7wFtQpEKM7FrO/r0tBGh032K
Zdqp4sJ7DBrDTkJPiqSSXgoQumF0QWmMY18UE1T47Fb2zOyBQlfYndArv0Cvv3wFhP7fifPPOUDD
UsASbUBA9N8KDaLUkbCpDAMG175OdVQAX6Y9oSd3f+IIRH9Sa9CIS6soXBuyEc2hZ5Bqg/HbbB1s
R1D0zry28/hmDMUTKcc/6BBAI+pcDso9IYncRfBT2gQQt8cSfRDvaGrrfy2yBoko5/kzyQwCPiFc
lMKYDsvqJdjsSfED7xW7k3XYrDRmlbTMciMSCn/lOHM2Pem36KHmd1vHBSMB0gadhgv8a7BltwAY
kHsiv5ThyJfBAdKoYXwmP5UhPfeB4YgEevNg0q3QuFX0mJV/vWOyelvHtOfgXqSKWoqs9Gy3kI8y
cIvUfFo6tnHsTi+wNwxPX3cNMz/T+5X7mNwEvAGswpMSiBzFd4f8fKQGbe+Y3ENmoHjliBxe2nk4
1J302WL5XSFp+Ndyywa8Fo38Zdki4m8vC39SIojiuW05ugBAJfA14kLr5F3s71zh0ZvwWjQ9QJKu
y7lJTlsCLgb2SWaYV48EZOSpZi6fOtDxQs6wmdtfEv36N4fxnY3dJdWmgF9ImlULDMpocDClCxaZ
K7lneQWuWl6s5qDdMToSzMidrXGq4z1GCdVw736xyT1UpSCCM16JrQtaIPf21LKQ54V1m3X6PJsa
6rPwMmeDYoj95JQsCBEYEmAwmoC7wX/j7BMN2ym4DgvGxCNRrYlDhD9bTb5Hq0x2Te8bnmy+rdmv
wmZfp8Pim8Lz8JMRMTesgE6yZ8clKU7NLpiRmdLgHII74VG60zSI73sjP2fu7XV44DUOgTJRu5T7
28sleG5gP0sjJ4wQIrppVXFvQRoqikr1jACmtdU75vVNIiRcHkL17KCSomk8a/szuc57We32AP/4
BxOFPELIExPF0/p8jXgh2x5pFZxy5F09ZDgWcnbGt5m3EDtocBkx4jwUpTtNdtKmnj/b42dIQU+l
TdyCdw0khpseKrkhXdL6byBTWj66csWjd8G+QXrVw3wmd9TP10TghXZ2NxdoKu9M2WLT2T3GH3aU
JpRly+TTQH0udvJcdYBQUuRcu06Qk7AsgoIWT9Vfn1ibqfOHeY2vuMFU/xusyGgBPz+gbnp0bLKr
n2nNfoRSjOdf9iVCQZkkLkn2d2OFEAoO1Q7nisXQ7fGxaRf9ff/svR8w0Iy+PNvX4MuB4j2GyG+e
skW+Yr6pltb8a5XjcsEPFGQN4oi+Y5s+QNS3McxbYTZ51EH9GF6IsaaRMcrQpRYjh0BANlyTQkpS
d0Ii4V6IgdoHhLhcfRZkQEHvNQ0OQgTOt8HkkuQBJyj3ycnDcwYpQt9jujadgBZRnZr0QB2eCfBL
1LsRKmp7+SE3BRZNB+uGebNusAC6Men5uTFpf0h7IhQd5SBpBQh6XniQ2f0mEBqCXU6n76FuA4MT
GMWpdL78BH3B0kae5w7WIvkmEwUchTYIA4nk3nLaS4G4e3L0jQh560RJnT1XQLlpGnft7RsHOBs+
wzveHgwBb6Vt3vlI6PqJAWEIxJYc31AqQhA7lzrYvfQp/ODPPg/3TfGl7+lkYB+3dPXrbOBGOAb3
IyB7IQ5a5AVZ6+e6wGwixjgJS6TVOrQ4utE9esufJfRHQgj5KFzQndXFHs8GUkkWQyu7TLxgAk0I
CUNiBPJhUVSfzWrBKSL9xI3zAnkmk+4hUyFW2d4x6qms1s5SdMLoatIz0AFdotcZlJIwy+3+ZjyM
zBSXlYC05BCruwNrGCkM+hsZCsW4PUiytLV7YQxJcwq+BfoBHJxOY62osM3H9IJFuq4kGilEKkKN
zbzLyJfUd3ZaVP0X3zoDGz2x6GrDBSfNyynpJfgnnKvmZcPzxXMP+lzvHJy2wyuDrS6E0gBPzMmH
D8/4cUGvwtdgEejLl49MYP5tEHJ1a3qdgHTN3pMjWDUba/5oivuU/5P5T1g+DWh/G12ncHrvtDlc
U4CzmJWEuyQiR9oC0SegoWYZwGYGEzrqH7rIsDvB2Bug46K8/My7fRm91Zqh/DW3+7A5+/Iscbrj
eMJ49JItT3qFkF/Ef655zzqVoYtDyAAy8pF8/QF8O2xlnFZDClqMewR8+5udN5LCVUIolsuATFBS
8Wrv5I5GLJHjkNUquTR95gf7BSQfXlNEQI7ofkQEKA+vCPEVBocK8CxW7J/zE5AC4RCAPHOJfzp5
QnPm8zoFsw4xKaE14vYQA0Y19bMMnNCT/X2tUMGow4g7wJXhXPD+aZvCwuIgEL4Rx2cirhFr+k+q
GRId+7vg++BqUrZwQbEAYRqbSUOiDteC2tB4rmk9C2CJxUatDcQVZskn8YtJV3rSrZbGSso2w+Ah
QFJSaxwcjwOx47CBJptk1LC+vCdCMxlaXXt61OTbfhbMJpJ+S3Wn2EMOxOplT65Nn/cmnpCmuWoQ
Eo9eTiDUvXd6gQCf4udSYsBSgyMY85NFseX3yOmnvCFPkvBdRtweGH0gpgg19a7ed1hMa8Bzelge
dpR4fyEbrAglW+zSvV8KA1snu4dY9XmQmHFeZoVb14yN70sY097VIn1DSQn290uVwI7OtbXEOTvx
RqjxmpiR3IMLaC5Cu7el2lrf4QBpW6wT2nQR/4AHoDs/DRcCSsq+jY8JpV03XvyYlzloMs01y8ry
Tltow80GZnBPK5Hb59FxJMvoFzva96Z9mdK1wCcrA6qo3SikmJMqGh5jldeGusUpRLaN79oZRRpd
e3tQOkMqPT44+iWcyJ42YKgEA6FEkrMaqss6bZI3RiYlVwUnx/QLK8IEL6YLYeXhRL+7wLqsqavb
ALaM+IXfEPRBq2CMfa+uW0YRjsAKCgRQI5l5oADeVn0t7XFOMbnQBZYhlBiaoGTPg/prEvF8XxeD
PZclUAjHoAB2OjgL1vd142jw/wTS5caXuF75HqXkGKooQX22yYfL35RokOVvLjlr9Nux2vPj4LRT
h0oiPkCU8ueW/aSTRVU+ebcIAxvl98Gp3X8EvCTf/wgo0D98BIMM9r31LIWfbI7pvYsBgef8vgfU
CJSXdacV71j32YEINkT0L4T1+ugw1XLgSddZMSojfK/2Qac20hOaIVQLMhloMdZ9VDIx4rIVCIN5
V/rkm3RiIIA3oNZM6Ro+ADvion3AEIgJcwGN694sAtHhCdOtEhIUdsYPcCPqHleNv2D26OzSeBu3
eCdHziX+PMXNYDN2F+dsiO4O/mMDLUgikIrgVO4fuIliYK+SaBVmJtEcHZlFKyqXCnETA8Fs1jZn
H356h5UORknM0iQ/cpxeTSqJEdbjmXwxDzyAhZ12/FsNaG0feUgETAI9MXlcnrVJumLLb8bXNgjb
mbWxe5n5V240QXj8UWt86ecrSgp3Mai8Jlec6/pOiTrn1HtInPu3bSgfFBbMa0BePVSCN8MJDNF6
4e0rgfiAFpMjxO6VO4sTknYF9R5ir8Lt2j307Uh5afuYl24eMu1udMYFf4WiK2WuEqHfZJBGfL6Q
IG/vhMqZjciX5BJWsPlEoG92V4jg5twCjzWOOB/9bJ/ZquE3Q12Y9IBBaWIpYNk6+uUM+YtcISDh
twEQJ34vIixFa3NFNEUAPqaIZCP+OaaTmF2LWDoyUs2gNUCwrOy6wWIIiNkZIjdxisE7zbNt4TIb
hCO9gWdM+lpjQEUhcBxPHGWgCLflIf1aNMCHuPRfOIzeUO8y8mw1lgrowlYiA8B0BFo6XDu1JM9Q
7bx2R59EYnm1dwLeCDv+y9/cYzFTjc+6N7/Rz+x683KnoiTmpqC5yM03YjIYKUPDLTdZeL3JjRkI
7kI1GYhAHmB7fuYxMXhi1gB/e/zEIS8WH+UPPxud6TgsK4qb9DO8/S28d1KVaEMYr+p+I3531dEJ
8OnvM2zD6uBGAlVDZ0Eu/X4gVlZ1AwzDdqGOP8PfVvH68GgIpFe4Vf+wQt7QNZi88o1K7wWtGN0J
1UIhTAt75bMDtAruzzNUYmO99Ld794NMRxJwxoiwnuAIdhvlLoH0Fl2J8zC2TDizOQT3k3LFANq+
Orsj9k1VbAgfCbJXZwCpR1dL1Rj4r2OdFiY/4N019LEQHHgS5ahk8Fq22HSspga0x5gY88V7skke
1VJmwJyAczvWtTbzVWv8xmZgNkf/7LjFgMoGgUROOCWqp4Vz8c5/Fy9GVX/xuIuCEhLhP5YFp3kv
HuyDwr/QemEXcUosbWHPufJ+xp1lzVqJWtO3X8bv8Q3FRlRueqp1ictNPmuiJS5jieEjGsDALKMs
QX2QyhhPv+Nc43p8HxNB5D/Hj0hb6s7Be0d67t5qtwze0SV4JIuOewg0htG/CHxfZNqEFAns79dh
U0y0E9W40m8+XNV40OmGpfQcJJjcgK8U8tcXq0tw6D/wD7dpd4G7jCVyrIZF5yHQHyHhBamRtTGa
kCwhMvCPSSVzNDYk+2GoNyVncKeCFwtsKAlpDwKyKwAC8/6wu0pCgX+D0s8K0sko/BHQeVBfIX2F
G8NKIh5hMgi5cNjCaXD/RCVyAXtFt4ccNIB/AFdVGetu7v3OCMeVQPxdU0ngk+h8vBp13YM11UE+
cyZtBjyXHe6Gzg8RIzzWUKTpKyi8/4O4Je2G6uuIl3tYRp7MDkEoxWEC4wBSbokTTc5UGYMmjQEc
0ZepnnXfW5794IUbbnKyR3uS3kW0uIhonnZs8z2PsWSSkXfOxMYsiXKE8wUR/MWLSDmCBNj7fFdr
miVzi0h7paBTfZoZcStm2dYfK7xP4i9WaHaE1wPkY5Awb0knml/sbT8Ph0HH9zIyyXv4OLFI6dAW
eb1li8dayDuAWYqx5pCg/58BDjFdWnFTucW292Ha54QuENImu9FkCVVJwjqQsZvTfwLliDUMRdlL
0uXRbfIhUGyU3Hzifie72mvE9H5yn5ctBzrm/At1aZNLP+AQ5PAXJSpa35lEaQJFkajDtAy6ugcC
LzRsC8SfsFVskMkhvQ+q6dmXeCtwK4A4p4wIsSMfq20KLgJKWxDLQm65vO0LPexVIpEJ7BAzhTif
2WpRVmPJUJBQS1kp6h+xTojDX4YzSvwkzfVoCUG65NMAoranwgKqnvfJkHNJaJsntTFKrT9KX83v
4awQL7Y4G5qYayn7yFtuYfXKbChHDtx2KqfzsccdYQhH9ID7pI4gNQrW2/3S2hyRLQE1YCzL4wat
n3h31zGCXjZ7dICLHxUr941QUdVnJcgWSuoQPrKQiAd40Ig1R1IAHskjmSYPGuqtjLt4WtWUTyIA
Oai5J6l/OreblgxSV677ceKuXZR1GvOiofEiNH9zbd4SihjVrpund5RSaOSEpH5VMHUE5l4Qax3H
TUdw9kcqEPNbshr4EfDGARPj0GULHQ9nCLocENIXHcciT8XcOZOX11x9pA4Lvx22rOu6tBuTDmu6
m4q5E50Hy3zdQWl74qmDybZfDIiDfdUuGOjffUqud/9G2ELDvE2+VG8KUSfUzvii6U3lKG0BV2sg
VuL6EmUPLktzjwgkx3suT4x8lcC1NTHwDEOK2ZqkH14B+WjcDA5ZfDzQ0rBJMLWEo0h/sb4CFbvM
7/mamegOoTVjCJN93Fnv48PFVumgUQBD2YocWTbRD/HHCe43rDAN/DGYfVyCkUv2XYpU2QZtGlDJ
nQVEiJ99EisEPnbFHlmxGSpMRkEK/QSa/ekGHGphsa/ziPCEgCHh9RAxN8l5+IGPHMv5NDtNEcua
wPpA1lbDJWEe4AdwUvIyJOaiFxxjiSFGF8wiH+VknNd0c/LurniC+D1lNRNjI5N7p4Q40YxNAX7+
kIrJfq745B6Jy43+mRhp2c5qPgxSL2gdc4Id1PI2DWb8kveMsVpUL4jXLDJxNgk6UTGjyrmgxdqm
7t/6txWlJS+n098NmZNKkCJCKLOVwRsRU9/qq96LuVySK7FjtJeLVomA5oYPZjqpQsytEpgnwzHe
y2vMr2wBi6xp4EsFNOAHMTLJbaP6RCZKHUbp4Mz4Ys00JOX7MBregfZYFFtQX1JkGfeciHD6gr11
BHYUEOgIYGYSkMRE84CdZERk3sCYoOa02J0I5bJ0FGoaMLm9HJWTgLkOQLtckF3SGxOYZg54yNAZ
sAN+vNHD5Yg8w/FXpje9oFSqXOuUVJPRboMzk61WdskPiNcZ3FdWyO4UjBo+y2XRh9+ayOiQ4wh1
KUgA4ZbsQ5p/9/g1VtO2f3A7aJV8ZUZ/3saZ1ZsRjUy/73dL5tvq9CH4xPZsc6g5MqgCGBmc/QHd
+vtPWx+nvZGk23ZIkWBgTm1X43wmyOjXF+crvI2hrSVGo6QUvnsbDaDFJdg7eaBlKq2nmE45yth6
ZYyAzIh+wMWxKJZMiVbQdracCAZzvyFfwLvgkTjFqumcZkiONhAV/oOyVyBh5hFxKrAHNP3bn1RV
FHutuEnlz9HbwX9OZKmYBmR+ApLpO5E7WoCWm+SiB0RqvhTnfIvusy3A4FoqhDuo/poWtt8ytpes
4x/xTojcaE9H/8iKCRX7fltlImyvVjgaVi2/IpcR6TqlGjuQ3U51/0IOrU33nx1G923FNBCaCBJg
suuNE1+SEIWwkm3mF5srn+bkKKvbRCSJT8akFgE7vXfbkh5KkfB0VcI5JCrGu4XiwJB3Iz+Dfh4D
IacBFhPkrOxIvzGMYxBoNK7lUOuzC/EjGEzvUDlzpoXisfmFl0i0mNQgkguMnAEkQyKE1ngLfH9F
9JRRhwALND1siYBhBFAxkf3i8xfxepCtt1V/jBdPgIb7b7tcoHZhxijlDAkHgm1tZ6zzB5L0mz+I
IfTHCKFESFxIYOIL1z6xrfQUPvy+YoSglGyf7pi/FjvnltbK5LsXjo+Ir2AImUmTVRkSSgn9M1ki
pDgZRCdtwQk4NSiXdrkRzSqbFNOBvV7zBhqmJDeiaiLXjpLHmFGyAyKOfVRVUP4USfkQhNBm4mKX
85gbJzEMmWDpN+hmymttcGuanznjFc8aaoObSwsNCHIjF+Y0AJFLv/6J3TKmIaDtu+X8uUoazMFv
ue01qXE4jUvVyPHswSkiANiHZxPMEaP3hnzAL+eqTNCTqQhg4VmMwI0Ok7tReGOCFQBVVzTveLEq
HH6t5EEwTR203CeKzFD5KwfPnboDSAXeQdWIdgi5liT54YwVRXKFVyB5/3XQe36JVBjfpw/eS3wB
KAbNRYvIyYbr6neLUf5x4UtnnxSiphOVzGfWo2rgnl0nSCqQMNDXcKLsOal/ejH0ePASbVubA6Lj
O0HqZcbr9d6/7L6UHhIz8OIvtYSTEFlY0EtaMMv47+DpFt7zYtKx731G58gItJ9thkABiapnakAI
+sLAM6Zxk9i0GNVAnzhTwKfngMO7dyJl5ZmCkJogkamCp2lG3pP6J92tP4uefob6M8iHPc46yEby
hAvkZ4y5glz5ktaSSbRoBhp8dVdzAHMexn2Alo92bPOJodinT+A44MrH4OVXkDOK8xqIV4694ApO
wnUT+A/d7N34q02YWJZ7nIoXUKZaQzdQYKUADA7fkZwIo3i6gKagvY7W5yaT7e7JBO8iWSDZKSXS
Up8JDLT9DeFevY0yE9fjMQBaB3FgZwEWul9EV3Rdt0YdRmvdncaU1h0vzkgdcSHcrvuavpYXONBi
8yQoA8SFiqBc7jfKrgYu6xjFph20yCAiMkJnMEcxVnY6hRrDz6gblaCbfCn4nj55EKqQk0z4iu6D
YFQTH9litPvT35stCFQ5GgXw0H/7c7VsUN1QABfjqE2jwe3jv2X81IIDlKgKS3UOfR48ebABqhXc
6yWmy3OTp8wpxyQrVAtj2AxXqt1dsXUEJBnZTBs/h4fhUN9eZqsCGSZ7lVQu+IrE9YdoB4D27ZEv
TponvFec4zITtaFUyx20MzQKPZMvsHHtCaqAGnhNhbmPJciCxsI/RPr6xnmw/M5nkCuiU79RNrIH
ua1ha5TNlieboiCcUB0tz+PaaiTtQDOfQ3Ug5RqQmgPt+xvuxDvHpsuOjHPEgYVcYaCAdJFgAZTX
pA/D6rMXX81uH0C2xJvLYwwjX5BDgEybZbl6IZZoQA3ML86wIpy4yab+nDgIWCEwCatA5CxBm3eC
Utlm+Xzbro0OfY5r+uZBGmB6DiHvTfIxObOhAnJTwiAb1mRidoNJw0c1aG6warl/hFW4DUbL6xzO
F2bxoSM/R1SzYhCWQnl0ZS5gSUmRIK/EX0km44MT8LXaMtnGXsxSjkRpEY9JzvmbO3xOwGtHeI9z
5l1C6j/qAB4txq1QfV/hsSRs5YpeP4+yOPaHoYyrYHa3saJLxz/JYidshcYn6tmq4mwpUBmUWg0V
v4QViF50FF65ZYSRtUgXjCGkBGT6jv3s7xrUFYHarzOqFvLCGHSlp0mXCAtmE2hxw6FB2yRX+1oZ
4bgXHRE0OPPNkbKpx4QcNbpm1YFKRLJMc7dYbWpmT1g5hdzNU0aYH9FTYGbjK6jL7Wkz6MnYXtWV
wd7SwPW9CbqgpeeVlsfWJvThc0CFN72s8esau0YsQncSH3O3gUccqI/2kUFuyetPwo9I4hi2mS8A
ksUGY3mTHXP6DBASIlko6z7etKIdqGlItd9Xl/G8770SDxOQs4FXpQNUJ0R9GNaJgQPEPT4prUwA
DCbrDYLEjhiMS+Od6JTdEmpgWRPcpUfAct575b/9MXsXiVE968kqmBdM0G4gcUEZXBhhn8yB/mUs
P76PxkvFGBhccO73fHDmsCGTRwbza/BTcfeTjkcL8HBYgoyBqc3+fzSd15Li2hJEv0gReMGrvISE
9y9E44Q3wgm+/q5kzo2OcT00yGzVrsrKzKJNTA9Dyo5d60g6UuAqVkkoNZOv1MWpwD21UJIg0Y72
bdO01rgY8VDDQncYFtnMLk5hKk8H9rQYQPKCENf2abci6BINrgYabvrMEsW7UM7Ka2rnP15StzqS
aiRbz4qXKnhIgZza6BEihW5M8rA4wLvFhgA/OKMBL2P2BqYaE34Q4f7VohvbALC/J5MzRXfUJF20
XDelqU7wdxvYFD7N5uwLkdrLVovbDD3wm0jZr9nYOiDCeUE6x7SDnx11owbh9wbBuh5k3VLwSA79
jTOaSNLLWx/tO2aGB/R7W6BJqBfUf/bDPjmvdeZXIMlpeNuZ4YNVp4iRxG1Tis6hERQ/QP2X0Tx5
b/K4Fv1ra5XcGXR/WkaNqaSDew6+hr5D5AZOBUcq8RNgZSYv7Ap08dMA+lUdUjzUayMC6oTccuto
LF3qMXKirXE0tGXiIX0HrnK5G5+/7efOGrMXe60bZj0vF6JxI4FAoh598EYFznUqnZhY4/B7hUZB
mVoVAX6Sv6305jdWT9Y0s1kP3hsziUrrg/4tcMptnotQvcyydWtuqiEzn2m2R6o7aozGYaXe3e2A
9UIFXkfjYkFgovPhpBjckG7mDlIrLDgwoKVjbV2axXD0tprbuNmNNKb6QdpCYu5kTXfbgrJ39ocf
p8DzDMABya4jHeYzjivLql9byurz2uI8qRPa4FMbYTP43/QwnyckNMvypSt3quhLIBu8rfvCDFfo
WJC9EZv3ndEGmIsVo9pTjheVXnlFYCqHxU45JAJ0r4zQeznVPo2GyXm5DbdhcWm04cOJ3UY+Rm3G
7Q4bQaHb/KImeFpvdppZBottO4DNyaDqwQQsYiFHnAbDF2k0M5Ys57bT9/yg66nTI2P7OPU+bgU9
/qSJ+gLGxb+JB6qlGyyovH1zC/7LA2PV0FuySnCoIwjEjqKV2hufjta7yZy3oMIwOsrwQxuQl/Ra
7Ci5uQi1AAKmuE7b98V5SDyquxxBISJaXFwUXKNunfvDyLAVrKToTB88oannwxXzCpgKMWqOD2Li
GLO/d9wPZokCCYA9EPZYHd0ncNzVb+JAwpbVu4N8zv8+/hU5ixwkGYxNGCHjLh8x7Wi0kUFpI305
jTbcQU66zEenToMpyNAxzv6dIj15A4NWrK4xfQfmlF3kDh3pE2uyo7MC54OdhrJoXpXX+WJA5SPM
rKOcgn/ji0u2YoUO5hDbaREG48ctbUrMYKUnFWcYsdGjqUe7ngGZrsBN+uBf0tB74odQiY7hPnwh
wZJ7ymVDU0lKys+HB1F+j5ReCFtA9xfZ1io3TzPG/DgkiZRSO2sG1IRRQBZTkPdz72Pf6XjXsHSo
YBkiW5Q2RRszPHlpwidwWGQLoiSR7AY3v0oSCepH9lV1C1PNDyAhpgjBUmLMMHnrQYGbNWVtRC+D
lFV9SeUcFIk3oEaM+ctgMrK4khBoEF6SAUeUIyNT7fAI21tqUPq5bYhZ8rOGFjDDzDufMONGP4XT
CUfOjcJmpN+sdHNwVJyetOakdKOPj2MZ4VAGt0W61vhDbQcTHDsza/fBuOYePVPiwIqNIx1/V7Xh
nRuXWichUNnZfk0bwYEmgt01GF5Wg3rp7DZbemXhfMYzI3ACksnow/aG+woGLSWfyAxp1n6x6Ekt
aGQy7HHe2h6YV4hleruwYFBrkJ6tDevyjEBXzrC7/mGrQMe0O0AVyLhAP3aBrLgAbHZEOiK2FLxf
j+dEw+zAbfoRE1jY+VNnJVuWfYyNY5RuThXvPMnbNUyvQrngyNSKIzcHoi1fwUbI3NTGVd5QT3g6
uXI/zH+zMojIIDD+MWZY9enGYs2wr0mDXVC/NgElvLxfH233lkPFMqh6T5hAzZuIPqNvSPQP5ffx
vNj4jQAH7Jcvuk5B3t/TjDg4MD9L60+yX24nGIEITejvAboaYKcBGVr4CjI2C5iocqd+JxSYLM5/
Fs1y7Cenr76sWS1SI0RtUtYkPXEcJ5BbKeUF3wBEcUgy8/j918DkyqQ8PvIw4ww6qv/mcPLEekHz
5736sZPmZwCiSQ+A3TGLTHw+maR1a28jds0ChO8j+8QmQdwLNVG8hm/wHu6iDGYdE5MBn+DOsidf
3AMeZ/TKcakxrdvovLMOfwd2lTdrMwszvFKuA4kGLwNm5MAmPTbBfcL6akehd/Lr4cm/Lurhjauc
0D9Hakbq2zvALeMxGnJ5alNkXHqp2XtRtf3KWGZlH4Z4rXUeRftCcgJY4zIFhSY18/qEbcgg5MaF
ah/bP/kPuoNyc9tnouCM98J3kKyYlicj754JHFySfi6cygMFHIxfaANDniX7382e1KqQABE3wloi
MeCBa7AZbakDBB2pJocs8Rt1Lae+mElebc3zMpJdiF7Gr/RVwo/1lzFdLjPpzINycoa9cQ52kNVK
YbF3Dc5BBQoSyZEkPrybtzTdTuYuGVEO05uXmGp0BWvjLxU1ndKrEFbC/eI93QNW8z80odQwAzQr
th6s7Ji+Rq/c+uI5/PSKXfWaZPpFUynmPVA7yCtkOR9c4C9X7coq9TvF7nmjpm0Bd6/UZ4IJWzAD
ITAtDtY1J02gIkDJEGDUsDuicTOLkULCsE31d7lrNVopPuie76t1WwjPzbnerJWnkJw6y0L/3DwH
2wUiwHJqVa7W+43HcRZcg50vBw9mEYrv8AgOPpgRHQatApWL8r48+HX8O2EbeHWKo3oH3oVYGi5L
gQ5FAE7YoW3Ibf9VVKwH1U27CI2Hl5N1y+T3DDmJqgl+DU0LAECSV+ojAfai/ql2hi2AwAeDRdE8
cftgJAXeCHSgCeuM0jHghlBrYWh+/8mTDdZaj2lMG8YFow9Tg0Y06wqgy872AaY7zMzw/JhKtr8R
I1k+bA+oicJj+KLGE7MCyg8UOqwx9OsGbqb+JTen6h6bVV4toFX4TQO/nCU8kaxZwgnYxLFXpn8H
TEOJGuAb1BZa2/o6YJGjLUikPhXdwDBgYxA0+CAugPJ+DaSm5QqViN6Qsyy01fHRUmUp4nRwhazP
+G7uA1p+FuuHGS+CXikfqzZYAVjAuqN1glAKzI6bRqeWMgMxIs8FqCa8F6DWppBY2TeBxIKmMjCN
Bpuw3t/hcmLZb4pM+gMVBDqstS6vDK7X4WMuz9tAvBir0lAbdy2m/D8bXdEWKNP5GZ7B3waMbUuL
iDEPGWLISWtwn/jO8J7pPMlmClx7IBeBOiSmSkyBMfh88aF8/s2je+q9AOqePPm5txsjcyMqwuQs
wTO8BG+o9WXv6oXHZupmjEd9u4eoCvBww68MOYg1X1e6xQmg8NW+5TC936DQB85kF4tYCiEbS8Gi
c5VDmYa8AlCG7y4wAXVEGjxWOeahY4Nqsi3PPMgZ0yLy/nHtbd/Wh+CFTgTW8h2yEDo/hKuYNFX6
unapJpS08z5CgNxtZP5jAXukQo3JLoQVlrvHdIfH/mPVStYUHhcFXKYd50smMqVFywqoO5ch2UwH
JQkXEvleUm9nsJSXpDRBb79UB8Ds1QmNUDZoccCy6JuLfFWzOcHqGFL7k9qOrA1G1IKHGfsX7HBo
d98dt45+8SPyCJHBBP+7wMp6ZXCkquNDw6nkzv7upDsbe61W48G2BneT6AqSweovsDuWpqVByoPf
gxRgQH972TSdHzUrwzXGRfnnHDqoSDvLL+rGgH63fe1VKKLRylS7QJe+0WtsPeB2/H14KkHr8H62
Syn9JJrUL+v7lZnp5O5Yh/hOKJ9wct8WJonF2XHeJEa98BbbXeEKY5Dt4uo7yNzUz8a7rtEq/YA3
UFOXmWev1pkYzN/r7VPDgk/3hQ9y9qipUYZ+Ly435T290u9l7A4S9zq4+dUtwjhFadiwjucmGse0
7qOM3FU69XlQ5SG186J7pegx4OT28UHnW5iPzstQ1ckfDKbstkqAtDOkeSjX6QvAOLwNe6l7nc6A
qlkmI7AS2sTYGHEgDfYWLHUZE/CyUlSsAcZfXRrgnEd9deaKr0z7Q5JBr7UPBhAcFy/Ay57KOkWK
EnuC7B7ZtxKQZ6JGxfn2uKoQNg6EF+hVAb8deGTlR47CR0xY5sxZUImxofrpo8Xq1eTTcXwQL4cj
WdM6MFjHhTO/VVvkyTBJ7A5BgDAQaxhGaVoDtFYLiGSadjqRhTAuPQMKetqZxF+6FvLC1IbLIXol
IvganB6odw3LZ0eEYr8jsENSkkGxZ7S0mZisddx02EVx5G+eydUNFbLslq/oEKe/t2LsIOIXhULB
9fw/nFihSUQetfr5FFkMH6Gi8QdbNxCbNp4e9L8dZ9Gw/Y4b0/stAO8AcFbx6pQn0ZX9XaGzQujM
8D9W6CSb+e18OkAorVBylyUMnrlED/iIpSknQJahkM3FWYtjp56+swt3YTFCkwycTLqRM4BXc6i4
XSSkg1KIUUO1dW4e+UJUlIZ8xRAH0TC8TPa2NMkY2KX7Rvens+xwSCRVwbUAf4E9tsMJ47Y2TUls
71Q8MASpeMrNGj5pGZDrkV7axQZ/ZLaLel7aV0DabfFPnogPvj6Pw7uT94qtF5SjabW11r7N0OSQ
bBdqV2i0uOON1m+KCHGdt4DfjssWbtIC843Wq6nNW6xKDLnZyPOA/YOdhdakvk9vSb8Q2Dk0VmYI
Z2d0JeCawjiE3I/pl4ahwTlA78m2we3R2+h3yLXag7R56tt09bpFqjGqMnI9Jg8EPzUNFoeEAC1p
JXtr5Z/EjcAgXVD+oKRBq1GJY4n+ngYDQ7emdX9x080zugEAa0bCnWSY2Quzb2xYp0B6Nz4Ji2zK
OdaLtjqxC5c3/JSUAqhhKsOhCl/kTDwZVdZsOlSilY3ZT5igixkxaS7pkXjkv/1f266anv+8z+cR
8jLU/PJZ1DCDMg1L7YhbXkW+0SCh0B5NWIB8uaAa1flwmkQS7bDaeGmK/PuF/LbOpoL1HT9q2D8l
ME8fBGbpiuW1D56sfEEK299oCrStf5CC/CUfJAKfululjqpkfT4X+4ex00jDq0JtVmj2ZOBCBRG6
UGH/u5z6zn8OkZTNTRJOgCNuDmmbrvrWXmikhQYOajyF5AWUIHzBkuRdfpwx6iKsJVIxW9j8mCon
mqZy5SswJxZ6PCttqgnbX+s/xrI6yuCRoWNmjPnlzfk0eFLZa1GIKL+vOMfmB8N1BZSlmFJnHqKa
Ux+Qpbkppp2lDg9pUIVTxMBhOJVmCw5Ob75Cuk2SI5N0mDR00HFEb1Hb8J3rohZWprx9WOsQoNkB
SLbhRU5he7s8wKbYJUTf7aicXCZfcvod3zHtJUfBf4iEgtIleU4UWxBjT17RcaPviYVXo4/EZKUa
rFiZDJj+CX3z22FGIWxvLKpKHp0lqAyYncEo08ITie4X1sje51C1C+1P+0vMghk0qbrfLv3I5O6h
de71wDH4UnJO3Bis10yj/TcOntNQ3sMGcRzrmrEK/g1J/L2WE0QPwS7SgVowrJ6s3VAOyddxwbAI
PSJlP8iGGD45pjNKQCDtZl0LtPkliD1RiXfuKXqSxBvwx4B7EY0txK1/+iAqkstBsd/xrN3odZF0
jKkU+LpSml/71z46Op5CJZW8cRMbUe/tqwAE1yCkUYHh44xwlSdDJ0g9wiLW1IodyTaAF3+vISQm
yxc9Gw+NpH6mSmmwXTbcM2qHA5kthpXwGMstZfNEWkQgSuKP42KLsM0OCD2//8N+Ic+X/feE/msO
m5iMDUgVUJWZGcyue5Pu1UX2q7AQn9MChgTHRS8LZHxokuKYVJ4NaN876EbK2/cLk2NlI+N/MjY/
bVHMf/5tbVRxxzEFX6HzmdYHEKypJYDyQchpCdTY6SudSkdDplWAYR7JOUP2qhC2ax3jX4yiEai/
afdTQ+nHVscpqmP05mH9bV8vzCrFh65jhW/ultHC2h/9unaR1/jcL8GQpjSMilAtoFer2JZhqumh
ysKuCbel+DLaMcqAUIo7mt+mf+D4Yzf+u6zckMk1WXsgo1Q22NKABM8eG104tTEqVkSszEYou5EI
PRCf5OlSxHmQq8zVOHGf4WFQnBLbMfenv0FohZLfYp88cT/8a90DerAL7LgGUYqyiWB3sEnEKV6J
bz9Phr1XJP/Xxe5Ya693AQCB3YlDZR69ou0HkvHco3LmrAkoZ9xn8DNfnIZaDbcyD1YNsowSMm3R
xzHl7++d5XBEx5s3269OQRj69E09SKccCrtkDimTgK9I/fTBrcAJsb06Q1mgGeUk2EB4onxUoiQc
rP0xpEBE+KMq6QgPnqV6FKN/AgGU6AJ5IpsDWzmPygyHUpBNF/I+o8L28OBLI/AcK9SuBCrzaJIV
NcuzYveJCHydDsWIocH7j+ZGbkzQROCA7gUxO3mSjD9IXHhVtzaVCsDymQHzx3yF1jy+nOPUL9BU
p5JtQfxGPZA/WiX0LUMaUv0LJXPF4vdys4STKGLSOijiy6sxVgVzDEpZ+AVKLrieAYgC0PQAO7qg
NH2mATlK+W6/OruIcFN1iwRGKlwwG4QEl2SeRhShTQ5zVI1Pw/eeWh4kdXuNalNSAlCHL2iQNk6V
NcVxg4Yw1SkyfHiROOUEdfAnpRyUsNYRjs0uGpRcppfJh0cUF9IZjLqG5eCJalLN8Tqo59vavV3O
54Dl8CGA2B9nkwpzUcwlZyPLGxJ2p/ZyvRmTIj+2J++bcUqy6Fu9cN+/+YC/bGxRe002yjrApYI0
DKGus+dqE6CEmbP34TSAafbfiev1a00jcy/y7OK+Ib5KFlRo/fThPZHkkI0P0HmNx9PrH0PMuJTr
Irczw4iOBhzsGDnSrYYvONvycK8mS9X/LZnDAc9josc3p9MDPOrnL3oTXJL6ijtDRriY4WvmxWOa
g0oHYIbO2eOV6ODolULTpu3N0iKzjZfQoAUwma4UJMRp/So7zxaRmdq+mQNq5MH1biML4GFkCYuT
JGAloysp5QU+tZQQDfZzxLsJjLSoEEpQhDCo+SrYdcauQ1hA17Afg568eZxl+lMbKAZqk2UbZt43
+7QcVsgEiXS48iMIfpGLwMoCoqh3lFwqS7nbtDd/K4Lwqwy8ROwwhnj0+AfY2U8e5AOLAwtn+ZWj
sVNKJDuoOq4DouEz8Y50QluFqOyqDw5uNRAUJfBzviKp47jOqCkeuGHJj/PiHz2lbUcHIlhPc5QU
3CD60EUsYVykCRz6ZJj0pAbGSIY2lCisPOGaDxCzOY9GgwRECKnRUhJs9GpTdlbcl4d5U7SYF3eP
YdJsrlQeWoyCR0i3XM1lKiPuR2mMJdDHY3gZXMnUMQDrNZ77QnDN3Xx0pVMlb7QMCiiKY37Du0Ns
5iLWQfhp0qHDBt/b9E/tPNl5aT/1jgnDv+kJzJncNgcANK1tAtcb1gRzUWRy8AYcw3WIgHM2+Sv+
A/te2f5Qw2YfiNex0aUrRjcuIJjel6U+mhcW5d3BPvRHzjF9MW1OQtLI90BRg+2mOjOHFHqolHRr
mZNhdSDkYqfduWDuWkfxZYeku/dhDsYLh6hGsowthJvUQI4Wmm6fE97WxDcKRv/GaIY5WzTmL+wZ
CHEmtVjamzL+tdqiWbCmu7wM1y+9gBoIndWJjR1BUDrYjz6TZ4b7B/DNFbcQHNwmh1XJSExj3DhB
2nej/ty2A/52BEy8o34ggSH4wbNkyyj6by//uLh0a8J6w6edDaqzbZr4QwfHqHKN9usPtJnMMqIi
3iCYthqR4Vfo5DGY/TApGYMzT+cCGILeyhkv0dvwdupdciqReT0GEAXCodhxH/0nFDO4WEA8TSwL
1Oni4WWjPgRMPvm1L9rH/rl9pxtUtgCa+Evt794t4pQWnpj1XZ1ghjc/OWlv7p8htXtqDm2P+DE+
6M9BlTMb1u3svkvdMzw6EVqB1D11s2DqeAwIjx4PRhnSy2Am7WDgyQqPqbKbY2xOrlt3zihv5kMC
ZMVVHGVHtyjt4lyZrqn5VXMr+yW80SmD20cnUXQgHswb0L04B2+71qVR7OBpFRG6x+aqAuNl+qKD
OsyYWpE0VnOwMBiHUA9o8h9GuxYjDx5P22xvB3QWa7D3v3bpCh2D9eveAEXKnJV1zCPmLORHu8wW
r57ZNuQd7Akt7VXRY2T9lRF1wheLS25KK8cmnNA6ID6PxTrC5oGKmvHKNLv7DIQIzZiWlBlrsFaB
eE+8/PFQdyxjZdwor2oO/Es4hUSx/+BwklzNZqrgsL+lCpKGQUxFnbluQs3XFJY7+TNz5MMamjBB
xCp4yQi0iUC+BBCqrZBbrogrTeqPmlNsbRfFXrVVbvHPf2LMEq3BgA2c0gZSneIWokwAFsU4iqxm
kbYE5kqA+oi+9FUPBWLwExVkNGKGVlsgIAzCosBp0VwjRUvq0xocPfo9rVpIOyEsTEHChBgw+H6a
Y7wuBJ5P6Wyd1wKj0L56Z+ShlMEgQ3RTadgw0nHnfhI0/ujmld+rOavsiSQHQICBpl1g8gObNTxC
Wr4tAQLK0L7gsq35lGyIgkCju3GXoLwn2eeZ5rjX7LQc5T+kXT05DP6pq4tUqLL7gk6qUWlqDsMU
Gmk0mLAAkMnY6P90zBBXJE6XJkVGnipbZWyLsoGMAyc7osrPLRkXwuW5ThGQk/GsZY0vAB9YjJ0P
XY9qUVnyKGeBcadqFTGBU6S606QXOIgsfkE6NKaQHQpgWyoU8UUk5T15Ia6umlyl7URDyPEmYbtq
+OWoGOF95R0Ab5mmukACQjR/I6Kok71W2YDZaAeFzp27uCq3PpQLaYIxF17zP0M1s4WklWqNG9Pc
H+wBt4dNTmUElsBdVTD0Clg3gAtYRophWOP/sAC4aIgwE2xD5lHCOYPH4kPMgJilS7RQJEI+QBD4
el+uIg/NAjjKU7Ba8LSYPCBq8gvkoIpbAxLYdwpQrUsqlV/JT7r2E82YRFE5yQuKuNnAGiqj6v8A
KdiDLDyltcwnZBUBweM2UkG0IohFy5JmEhxExgwQEOnK02D6MgVXK56SPByzffExEN0j+irQPfPo
CRz3XMqJT9dSaOK/TxQiKcRxTmqkdJS6EQzQ6mC9xyas6raI3cmHrnoJFolk6Zpk1YNiHW8ZDqT9
v8KDC5xChUTHCHUpEU8gpHBOME6WjqTVAjU6migi2KUIRxpaoIhqiiiaYGMSF9CrzaweYOvvKDX7
S/WCkhgZRmpM48u9YoVN/dLf4VzfFnSiUzyBNCgLU+Ma/Ip8Q9mVACoSUJ5FpVCooKCLy1DrwhC3
DB8R9AH8+eyfo4wsAytTsoiSU3Sf4S28xRRoleX8aW1vNuLaN0rCInu8hFGnhMcW2IMxBRvk7Khi
J8dNoV1olwaVwTy4Lxl+B+0cxR1PQIXheyndd8be9GvtJ0ocBvlNVQoiL6Cz08TTbwmU0roZHP7X
p7IGRcfAPOZVuLMQDx1WOSApWtZdojqlpaz6nwqq0C+0wc7R2L+Lzqlsn+6ukUj99sTM3YQmfCA3
M2YH3DSfELXcwvJoOqV51EiMGYKlwrLcnQMCInzEyfty8J7P4A4Nja2BI/wT5sc/MUYsgws8knp8
mlzvm+zqv8toJAtIMJlyYT323Tt4CXHWNQou+CqEb1zzqpnNty9vG1gaG4lBzpbHjufw59sI1xk7
LM1OmyyILAJiaPebkC0cIW7N7Rq6uxWqF+wtUgcOJ+M8YRJlPoyAHM2yWwvu/WJScjBvew6+GL9X
ubUDzCIZIdLwD509/cMMCmoNp8hvVJ7dl+aQZhblfsqBw1w2CDF4efp3nJFYyPqpr4s9U5A3YIt9
wtPShBP8Su79ykIffGKg/R1VDqSv2T9GwokkgxFXOopb5zR9tY7uyastTv0HHm2VxQPFU2383GIG
xbeDEhoew3mOn4sUsuo9KLW2/v3/YkGIEPtB/hsYuyo0ccHZYTpX4hTrzSFmn1jWxY+/3WrP8zbe
4gTvjwvL6ubxR+JVTlKAABPuRMndtVSqalpVlfGWHzp6mB197BLzyj5RycdHTEmHwZC0CfO+MoI9
G4C2gbJ37BDKZu2ZPEcwDCXlGoQYuVJ9hxr30eEBRKuEZMnugHaoZ2KMQOJe0ZIOeygepjwr1com
16HLdYjuN+vUrS6e/qlrIOTdWsaLCWTKL8xmZYhXM57t/gCkAQsn3GbocLqz9gv2igemOmAnYso4
DHLpVHrtAV4XPB3IF9ttKIELyBV4t4G6As0MGPgNWuYgHfnXStdeuXPbHsyuLywyugUe9QvklOLg
FJhoR+Fh/XjZWLZjhANB6WKlrUYf5k6YewkgBgfxcSee5v5hV4MzHBCRjGwKBHO9+oMZgxzWYGFg
qQV5MZH5sjh2zZI/H0IA4gXNM0IOUcZSOKJQ1iLRgMWt0jUHgF+dWpMzhuCY4mDshqtbgsW1XlO3
kyT01p6HxU3DgmbLC/yeNQs50oGhyebS9ZAW4D0sBEvaERjtwZ0x9RqT00ZnzG4AlPBrCYA4MI1v
ZiJ9eZGtfYxf6D/5lWlKxQmMmMFsUuvhG9D6BFaKTkm13P4AZzpkQ7v1fIWyHZOI0t7drX8Nwfmp
R08SS4xqHmci0lfIzaawZ5zz4gAhV5mCQMzFl9Z2CqqKfgdTwNGWHbAEZQUoPF8cuoBnbgxClifY
mmoCb0QDrQ6QCglxIN0ouWIoGJiO7ML4248rHbIf1aW7YQEXf7YMhFONi+bxlIg0lKtbDz+obX+A
HCvYrTmzClEV5R/hRR0Eo4JqndIKCtrmi/6nsCDx2s2ugGWtEh2Hhl3CydUjlOYY01xG4i2J0Ae8
UVw+6ZgjTCyNLyXKlh3E9JUmeYis2lw178H54mEEATm/m9xdbtug3Qt9y7c6wBe9ywssvtdTCvgj
krBhUtDRo9DkKNBQaHVpFN7WW08qsRBG1vqA2YRv1nvVBQwu6kMry6zwdS17dxIGA4H/ETwAsViZ
jf8bHJ36H6NoYRK8GU+CM+KkqzECIw5O1DzYYWmrnpiQIM++eTGcWmoXEihFkPVtnxsMeCZphQ6Q
8ZOwaqCHs6FGajscklpYPllr8nO/8LbWlc56jZ2OLNcxfM3BrImftNEH92OBJca8jRFDoshJ5h2S
6V37eXaxSaHSvoDvPt9BXg+4HvsBpIYIdpuh6Wun5/pwtz7QrDYg1+bTL5rxd5+H3zpcVQxTnPuz
A8HOdF40ybboNTcPkwz4sB1+N/M78k6zmIhCVXkzQ/W8+ayOdJbB0fZhXG+jU+k+otveui13pBx7
K83x/und9g7rmBOtyksboyhhyvQhSVl4lNIoG0uAVyePARShDJbkmlYSnU+P1Hqhx045mlxIxM8x
3DMLrrOWxAcLci4N2fK6hHvwmHzptajvye7WZyuy4L1Ap6crkJJz/rpOKFMxqYU+J5XWpPgkID5Q
g7AfUjflAQonPotSCjua8NrH4RcOCr0InuAUvBB2DF4F+jg1N+T9jLeF+uEgrdRHrDnwsR6NC4KP
Ap4GUtYjhf4sBsmVSyNS745E2Zj2iiW0RwNAqo1F16EzFfymPF5NHuwRmLdz3Vw3tX6hX0W5sidr
MbqfOPur1kEEjr3aZDuCu1BfXv+O2BLQ2UHUhe2IwWQIugg2V3GJNu8aQJ6gEc8gbn9MhaZCgsVD
mkzLdVAnYcN75U3GJdRBKfrJxsSKAjONeqpPT+43/DKr6zIUH+fbBPd3eM9WuStemdThgB9gZLOi
TE1MZaA4J2G5TtHHrkJfG6gRWwHaCPzyq92XvdSAsBegXLjzj6aFK7Xjr5k+1pa7g9xp7tCRyAIZ
WIZqlAuE5H25BOfdb27kqaeJHMY1/FjtKw1sjn3Sb/0T3E+I33C5Czt0P6iJSLLTIZwGJGoK2Jw1
J6i0/gxTUDU0R9lD7r8bvha0L1QYE+hRaPKEqpARiof8kjK7TXOJG1ulQnmEDFEATvdI5P34QvJX
s35QGFunWOttDy3FnVlH1pLxMHa7nTO5HpPyjuURmXWDjG7HQzg4x6/8vbNIovAI4LnxkDcj7pNX
+c/UGNCJ0q91okMDGC+rCWZPjgz0nXksnFIUHrG0Cjw8VRdqBO2QaNhq+EVC/XUkWwnBVEhBQPMI
kIT5aBlCpqMRgS5kevD95XiMhUNeR8NG7e1Dz/nGpgcOeiJQslbUKP9FSd387/hrmQXrvQbepbsM
cm3jesVzAsUHzSq6PJo4BZtyhPqDPZKpeD86Fm9ngnQwu3W2Xb2ZR1lth5gYgbTbc8qVXoigjzcW
CAwNFFxKlTbTX/DKE8p6auUgAPTSdcYhN0+k2xvBX0kEXsYkKuKYafT0cowAVqzpVHwTGsHLHn40
PYRSFIF32AnLUrsxxPtoHozNBN+Fj7MNim4WZdart0Wrn6PZ/8QmSJqL/cW4JuuKwI7+hhryhJqB
Qawx4enf5GlS3IeMPdCkYATpguYLD+5dXQIegi7KYNsdutNDWGfizM1tbhiB1qx5XyZLqMouPanM
cUuEWgdvc8x8Zhx45Qn0oGaLCn0q6KNPgWChseuKZ/kNessi/pe9MlPOLayacLU5jq9kQKtrk73l
SYpLcJxqubPoF4RpnnXnC/djXAk7D1bCKaaYdO6aUVQKmV/2cygyj+vHR9YsMIfSGBci6qlgF58B
6ASpU0sw/RBFBSwbsJ4di7Pza1SnIcct7FNRCwEz8XsefH0Nm1vi4UWB9u1yeSrOu3PNuCLLeVxE
LEIvc31/Y05mL5dUXeJQeaD8c8JGA1+ZIwWg2/iGNNqgk8HVcnZPG83SDlMjarD9ppxQEBZn6gJ8
OvOdW6H5iF6NGvvXf6deHYM45fATvfmACXAhl6Zu8BDhKvQEAeMLQ9QztiD0PN9TKP2wkOl6hrec
PphYlvMdDYPU/9Ijvaqeqg+W7GvfrjED0yWJAhlhsACuThARJuasGIFZ83Vy8laFDjsaGF7EzABQ
9Uc3+rrb4Ml4XnXkvzyEby+euhEbAH7ttvxm5LBS5E4w7HMcT5HVw6dQ2dMPNqNqiMywb7yR5fGc
9QuBfkxmnjgnhRvsE/sRH8DABZt7GrNtMqviD+/b9cnLoj/DPz1cw6+ynk+Dw+pCyV2ZlLnR4T2+
x0y9OrPM5aqJRk6KEqapZTg01Ly/gnPqEJvOFgveQMdajlzsrXOfVmvsxzSRY9FV754sVTWmjFUL
OkXDmMYGK2Upf7UibUKIIsvLxFCbhOZOnwk20z+0LuSKPhYdYxQrOFlaFzywHvQdGo45vTfndpFo
GOCpkOwRbKFcsTVv8L3oYwuhulS/ism9fXSH/zCGjxNP+cBSu+jzgWZLdw9+tQ4TvldQZeF+pvsF
h7gdgwXUWEqlwZ2EZT86jnRk5rDImMV6n/kOzGfb/2kqJgW9vlmG3s1UO/ZCYPG/lylj5cl2Z9fw
PHg7EAs1H69IBayf1K3U6IqrNbygZJCw9Wyb1LxrzZBBXeN922hEiwA41nmyDTPGbRuezvU2rqNb
Q/bHOW955iWXICtDFsvQOvwvWBUlhzI3H1bG++5jLbEEtkYYZgSlBUbH+JXjL8HlvDfvuIO8pt+O
QLUqc24OWBQTl6mTkMpRMbCp/7gQh6RBz4HMc0uxAMn55xJ89nAHPrl5WPU0MpdCVUPKHmw91GM/
1eEHUF/3Z7eQ5wQuF1N0U7YxuONIApDR0h1Dcta95nYhoFCnZ1QINGADq3rOhjQ/0cHnOBhhcL/3
VyxiFpauFEbwFkPp9q0Ly3PPzEntX0tIOoEfMztvik/ozv4ruqyfIcAEFisVL+vhXIwL9CfIbGwv
kuGnf6R2wAcpMcL9WpcRS5PmC6xgi6VSQU/XFaOcC0pqnhkf4iHmvprT2WgZGGDmDiV8Ey1Js4kw
BJTGSRjddoYpsoCGFDCCvn0GcaDz9lgITh9Ajfu0zlNsvoHxUBvRQjkFjw4cWezCMCfl39qrZJWO
xCjUxOESFp0z0OL/jzSshgjOft2Dtza8LwmkR7/exAOi/1wjCipzMwRDnr07uy/MUGrJvXPAIvo0
qy6O1DfpTFh6OjQYZ4GzZI8nQNRg3V66hAN2Q+ZKMDyFq0iEKbp/xQRtJNbXslx5gM31+13dS90/
Lb4M4c2FBqAR4W+mRa2tTwTExpBbkvrb8cGmXhGfkfIG4PrbNIklNfuZnBkifJk92o/+iRWUhQhG
wA/A4RiGREuUAkDmBhxWFoBOKX7keFT6tKEJKDhQMl/i7i0b7DN6mb5U0MHz04d8A+7GyS07Be6U
uRQZbDc6409P6eg2cKzPIV4z6QpJcdrS9+ngfLj4dFkLXPUGdRoOsKAAbMEwsiv2DCWLlHbXC4/K
5WMx2P4T6evbAM0nwkdpC4I4n8FzRM33QBUnK1QaSF6Rmq6HWXhS8B/eNn5ahrfHFyYDINK4KDMu
9QwvL/NtHnw9M4aX8dnqEmUh3TXqcMlRzh6UX4YH41KSbLlp2qOKLS6yWhAG14C7x4aPbROjYNlP
xcPXtw/rbZuqtL+LfhedFXIKSujqOPBBY4n6rsv47rZ8Zcz+Niz4Bf/NxfpE4Kmzyux3ljDpHg6n
fo4ztNnYiG50ziQrXCbWKIjMCCt77HvLVpNviGOoT4ENv6p6DBjAk8C90nlLgzIITpWyvoSDiZ4b
9UY0strgYFDPhrP2YI/5SPsRStdLHi15fsnF76PoYBfV/ABY0RjDS1cX4d9lgFjTG6heEyaUNEcA
QpHuq34cxa3iGS0VdIApbMDZD1Wi1d4Fsk/uw2OdTH57ddAp0JiY7taAKdSIlyJFJA+ExowQ/wA5
TFwkQP8XdLOMkIYV7mwuspXt3aa4yfGGg9sEsvAqU/yQDKUVCAWfZ/iZ3qfwDz4g5OXaL61BVEE3
2TmhgoPiTFwFFRnwAVKrpFyjm7W7Wfuq/MNgSRUu4v6C9Bft8sMCa6jBC8JWVgVDYdOwFuSSy5ql
DrRQd9o6NAFkG3mnpzh7vhnS820VKQrc8pejQFrUes8DvPLO0asaQQkDcUduy9jvHqmcCAIncKMd
vyBjQKdhznIHvtGHnBchliiiKNTGL9g1we7QgtiS4kjKE2h/jPCE/p4k7won+dpUmkd15Kc4mtI3
pF8iTu9F+i2849hxRh+6uxieQElw8Nkg/2pw/bKx2cKKje8BhehnSbWmKkDXcGpILlntPmWbb8Wt
1t8znMYWOCTM8pK9IHis19UeueaP3V2C2YlAasE5ASeITAtqYnf035w2vRUYe/QRxYsA7IEi0dlj
mC+WB/GTUKxZgAxYv9BZoktynWK9z6r+RwJUEBerVlRh6N8R5r/6Ea3wBuRDPVzMFvTxKYamxFx3
EEyRpTVfXNxDVSJaveLFCOMQs72c7EhO3rit/PibXCTaQeTD6L4oHmABp2FnKb9OhUJeSouHJBZx
xY6urSpq8VjP41Kn/HFYpVS5XKnlcTyPTVefcRL4QNhQX6mnOp3qJ7TY0KiQefel3nApMgzXnWtD
c+O0Rs5xG+r8KHYP1kDrkHQHlEsopVjU0IHD+lS3tEaV9lpQEmOVBHIwJArzOrVW1R+lZ+pd4MuB
5UCnhGkNBMi70PHjSxcDvLAnh2xuoeoyfLg11Vdotqb+0XdrwwKCVKqvxt5eowAoAEBmC1HhoVnS
LIa0BpAY6EvtspSd+oR9fC8X5UmdKAraR7NCP5mb/j+WzqxLUSwIwr/Ic9yXV3YUBRFFffGIRYn7
vtWvny/sOT3TPVNdpQj35s2MjIjsqROt2p/1QS4P7w41F/coB4XNKPShmONywieUkhB5gXAimsKE
CCsWx9l7Z50bYljjQ+kMNYe9wqt9ILtuqBJwQT323JhojN8sLTyWYW8FXlFn2GjTyo28ZOofKMAi
FuKYGeexIL0cfixmNPndy/08ZwtYORBfPfIJMWfyCP5C305kEOzX0TaJYMnRAsRm/Y7rEl+Vxzov
hvzOiHkIRLUvBY+eAEjNDTCQ8+RILM3UGhWhFVSaHcTvtB3QQ2thq4+pxwCTQDX8xgbV5n9j/SFQ
nw2h5f4deooHAJi6yxFry/Lb0StsZxeQrTJeD52pqAb/KNlYZAb4r5RxcZIUX20RRkjy3s2vcrpg
dwGtfFfLNmQu1dqIYk409StX9Ev/dS7l9im1HOgfVDwqaoqPNywjKelmICTUSSpcqbqFaURa0ggJ
qfNRiXJPuTOgB9yxDTyerrz+iS2eQr8PQieI8Zn+A4aVOuli/knG9LmBhCCAIhUh02CVckgAAe25
Uu4tjUg1SCqGDwd9lelAuyZ/pBkV512Qg9CnJhYoRIGq8DoiZ/Bj3IC19+E+nQYb7+rPaW/QatGb
ZTwYSBiH7h/AI9gSjK0nFC1Q3C+5nyvQ0qFj3hNVCzykJ7p+pifbcs4ceQ0O4m00p6PzF1xi5ogl
+/A42oFeqjcthpm2gVC8fxLyf1IBdqBNGsgX2YOa36m9+y9EuehB9mRjkN7gK8JBitksUvdQN63x
tNQijoi56rkWExGicJlkYa5aNloZ1CXU+yuSaDRX8AzOaZbQKidi0J9CjkeszspNgsYzLXHmcsD+
rPPNWGT4SouDAM4ANqZs3wadELY6u7ilpd462/dteGXQ1myPs+Guxxf8Fwu/V153d1VnwzW+zT32
nV550mT+L2w7t8gAzbZ2i2FT+MqTomY3OD1D2jJ3kn7vM050VKjhcYHhM78X5vVg0wAGWeBsrQ2r
jIxt9E4EecqGg8E8so17qjgnxAo/ALG3Y9As9zoYRJ6sV0l0Xdwxr/DfOUyxU6kzuvKO3Eua8P5l
/sgBqtwq36cDRV2Uv+zR/7vYBZPDOXO3KanCa/aZoYgiV+jg6mLua9wXHkTJLwPnwPNoO2K+oI0N
8NL9fanm9PEQOSEAgIlHMiyVzp3NlBIsIVbfDY5wwJ+oiWarSGkMgxDRCP7KbqsRCBHREmKNvITA
7ipGbDen6AmHL9KJ+7bbgAaPPzPAD1I+0p1tipQnZoQbUoanB4APoo8ctVemhQ4YcWc8AQwvi+RG
Gp5rCi8eY7Ve4ySD8OZs33CPt94mb7UdaP4LgjmpT6UidVZUjETuQa1T5bggCKErWd2sz5Q++ikQ
LR5kuV9Dzlw3XPY2SXVOWUDpPdphHPXleDzgA7bc9vRDy/f8wvAlf4+ilrdbHu9uWG/hc0ssuY/b
3qo7hkVhNYPnwVhVMLwW7wkaPEeqlAiLGQnPjgSLMo6F/5cdhrCIzSfjzPzS9EM/HEXmBTOR3qXP
5FHIQLfhoct/Q20EP+eZQQPmAdKTB1nnuPoOQ6bvA3Tp0RoTDeYPxbuEqsoOdBzTTQCzRoacrxCX
5U/STpIXUjNuodzLBk+6HHQ0+I0HBfeDoa4JU5cYM/sePVzMykfigrG+vrcx535vcnBu9vW9oOX2
ZviRsR+10iRmT0tLz93DMLzA8S3A2C+CUIpvOH7hVvsH7A8ZG00Ol36A/ojyVJF5xTragGwbPocj
Z4nGSNNGpjy4fjEBjKfmtDfevnIkRnlt8cWrEfq/8S5DjAHdSsnOhqbsaIHa+D2shjewECRs0HwL
TNOLgyXYe3L9bYcL7Mx+C/CXJ2OgfuHuAwH6l6t1ZXIBGFpBsQqo4jKryS0Rb/4VSMTJcNfFaIvs
gy4CwCD9oO7xF2V2cKQPGd6m7HlwR7ZbaSLIvBGzviMA5/oPFuLs9aO39ktjRDduyk3iTDHpBB6Z
iPBwCAaPi3VZQTMklVsHkkyXlo8Zii0Dpi7DeXkegyruYGezDSdAHATmCK1xId4jXuj5rRPdKZ4o
0XzvdHrN5SOWBxk1/t+XqchRREbAtiLD7RFMnml9pvi4XVhIa0hxWGE84XDLiAlWc283PIdoVpYH
njQP5WZ+xuKnnch1m7C1LM3gwD+hVztZ+knGtZLp3XLQAs4dpgjlVxCeYTn/jHX0i9GEp18BVKHa
7oxT/2uMxJiM196jci84Jzmj0kqmXqh+MRgtefolmvYLd8GQnBfzBvCbpNBjDO4/dTpZFGeLmkql
CXD2vymlL+tB/wOfcb9ibgdXkYzsTfLBtMRH9XIKjsxhhC4xEjdOiXGRtcy1X02u8IRJFKowGKt3
viLXyZvJ64sO3lmicUQgI5KS7EbJJeBh4W5ANrvptqBpFD4q8WEDJy1HVTteJxX/g4kZE6OveK44
D6xUsVDFMOQdfuLJE879lbkxm98Xir72dyoEhXEn3C0xvIBMUAWVg7AX1NsM9G4yA7yMQNvFxJU6
k8nTpV4tqQ5KQXNQjlv+C+epUfdgAVod/5hGePEb3RdU6huzHp8TvJm/yCsI1dm9Pyw8YsPz+OUd
xyULWx1saWnLbrvH4XnY9m6kUKA17TLO+6Z30ja4jgsbjG2MI1B/zTjbIm/MbmmBiREutNXBFRxZ
AnQg6bgTvTy4NTsEM5iBMUJavr1CT0v0pzNgOXcXHpsmPsDA/jhKYRKPV7rdiJi7c0rbje6TDkC2
yy695tWsJcCWPRizj255wNhtmC8vkDi43b/31Qd3fuBwkI53BEP2VZX/UlxL6vwchyliyfMUM5rq
8I83GR2xAMezJuxUoMpWu0VSJFW0URBAutXhDo84DhOsZxiJfjI2SwQQt5dVZ/LI/EHbrF8Dgpxv
Jvczdrrt/gsnvvIAvkDbbsbNwdbF9Whrr2FlO/s5cFa4wwuLO2vIrK8Zr+/GTw0L8on8csAX+vSU
MgYf/WCcgnucHJoX5u8doNp8GJ2Axit2vlts5xoJyygFzUm2fYA7+dCdoTSImzid03KOrxn0DBpR
AHKEYKff99p2C/l3DHbaHPzgrHrsnl3QbusXE74WpwSkuX23msJ4ECd5EcuMirFD3nfu0R+GUwDB
WWN2SZ/ovuIGbXpgVrfcdjZU3sRXXqoT3Lw6UowxDgU1/wGazEUXbp0jvN/hM4+PwMqMnKNnPur4
WGEDtzZZPGXgYjlJb0YwqRqofQneVHCcjQ/r0cNXB8EVJsMdJvAa1xqA1wmcD8OgQZnCd/yeMXyo
JTMF8/QxmzUXFSydWyCeqvWZHAaPiotLDM/pgTsWYqVX71EKdgyY4+qu9uH3xIPAPctseHUMU7a/
eyB05o8iZJ3QTELks27ba+j5C+sGMRFwAgUl5OPB6xQUozUjEbejw1yF3IZ+GcThNtNe9xmH2gc8
4MlGM+vl3uJHadR3pB6MEIrNJhB13p7BMkQMUPN2vbe/oLfskU0Zp+HNTHRwwTRAPHLb2t9Zvk+v
hr8QsTDfjhjyvtZQexLVLfuwah9HG6gDGYBXEck0ErEYew96kAbv7Xr3UcuDyjbD84ZSjYI7zKB5
cla45GB+mFFfaAQKNjZmWz+jEmztlcHtDWvhbpP65BGf4hbKxYsbzjOA6KPVANE8uZRrFHsv8OfD
N9/XIXMY7rpc1mF8z1Q2UzsuApIMcAEoSxwAG+NFzxWogg8D6iHnGxUKfgIL9RmEzaaZ7Kj1d/Pr
iEyRJiD9NpAfoWEkacDPGi4lXpuo/uwbJwR8Zg4dw8TIC8Ka9+lD24CQzbxKqsmsarbdrMLPMq0M
+GjTh9/CrdEGkYCIAWevtwmBrVMxeZzh+48RXGp7o1WxmhFC7i94IxV8wt3ErDp6wCS6/2yoHgjm
zNUksqKV67V6r/gzgJYtOzGTeW3P4P0tXql2mPK5VFaiuhgcDmhQsmyppUhrqOr+1bwdHsrelzZh
DnaJKITjlV8kOE2AR9I7fvV5O2bRf6U9D4g43AwBSi3C0ddrKuv0qFVAQ1UDvgEn/5wnnt4qGUvG
kzxJyBHF2wfAGuWjzKWe/p9VzBjTFa2BVmGOTD+2PCjrDCSoI0rQnyLFQatbtV0oCBgA0KygQ47D
JTR/UXupC4M6hzB3m2OPs2jQWZ198c6fOJLWSfuS0+QrSwvltyl+XR3/LigF9p3Q9ereILC/6bg/
rc3yMGlidfx2pD7cY4yy96FidxWVwdmZ0gWXqz3ENmtZ71amf8y5a3D6/eH/WETCxj/f+3GGciTu
O4gwHyeq8NeCzcoUzG+4evegzI2QeltqyBdrjKVzGMrtQT0TZRoZN17E5bbbBnmTFxa2GCSgghPE
1hB1B2rP/D6CtUNOZTWX1LbN7jQE8BB1qJIqACe7nu48a1ApjHJYGcrWuDTdUiyfemc0FPq6slvI
O0s9sLelt+w4LU8NHLaZd4AJyN6D68BLK8Gpf5n5As8yUmAWG0i5Q5GPIPIoH68s65MHI3mTKQEM
af04H+jAoXPjvTEJAJxRFQ5kBDSm4+fbbptnIHKYdjtEiQfPFHDhCYLr+9mNSTUsXiAfZhz2dYHi
pms07I5d/+jLvwDrqgbdBwSjFh+BW6hvP40T/QRdJZEU/pHJlfwxDxwzPpqDgkO1SUGdY5jV1PiB
y1X8Q025l3aCsTkLZfIw+txF8AmMlRjrBpCXY17usMgbcEkF9MV74pxUGtcMFAtuJdcvTFX4DMMM
2RoO7TThNQhmQeq+5g+qPcycmECA+0JUUoIj/xCQCotBfmf/5NpijSjPV0mT4/6BcxLJosRhUmFR
aZB3SkwvmyCJQRJGA4IN0IKSHFb2EQKdC5VgcJmaCaQh6lXqLWQtylnzqMTF//tZ3gNgSAWBajN0
g5EAcSDrIlQNR4vmW9sALundVM7B3mU8SrB6zRiIGQxGvxiT9ujhQ1qStHbWpDsspj0l7QpAneoI
2Tj1NtAiJA25rzCdHLUAoAqUFYsaR2oPAWL8OGaqNvkBllM4jUClHo8HqEirzI65WaW5ms+Mx2BI
CKoo2tKoqowZrXGcUuD3NPDqendhfK5OaObUTmpy20ibKcVSyAwSEsPIRGsgWK4+QsyWioxVcaXE
rCAwVk+/GtaGO781PE8gsDh4UU/l8bJDJynlY4SxMXcOqAj4+mCks4Emj3rjGXO0GERl32Yii8Ra
I9q6snfK/cCAR9/GUWtQ4TLLTgfD+SMtRlgGYmDF3Fjx0s6wJIF0oAyC7cGJJE7QXfrYC+LhYSD9
mARTHGthYbEtBS9Jf8IJqJMHWA6wTRJrGiJSOelGzl4oOhuU3OpiUDiyXBg3CKAMTN7+VvAKRMQM
fEVcbPPSGNiUS2cna0M27Ej09qZhxJC5paSOKeO1ZeQcxunvLmZcDYsZE2yty8hdjGaDrT2AqIHN
jBbwgebfy21I+AcFxaJrQqf/jbfq0x43VB/xPQytvabYxsGcxQoMF4U+2w7ZEguTUleQAa/E190V
cDQVF3cV+i7pAHcX2wUe786nfuL4VqUHodSJVzIsYxzHjHoJLSyHHjQ8zYQDkog3FJLSj2jTxkFK
G949ejZd47HmIyFRXTGV0MOljp4JPgJfZQtcTsJDNj8mcKfp8ULZU/+Cu1ExXq7ARiCkDXnGhkM4
xiYDVyoQDSQaYAOVoQvA+4IasDZr5mAEewDGYrpiC6iJPTmtVpoJFgNw+kS/JIrfGPS9zHkCc57c
DmReR7KiMow+hL9JGT4l7x6D0xAdPR4BG9WdwYypmTO2D+OAuGliPsga0DbHmvUMIXO5PBuQXhgS
qHODx4xmBy95HmisfA2f/xDXORpNGIMAZRhOePYdejRA1T7JRAysL5B0BvDEO0nO2jAx+Fb4It2h
ncGZ8YMxDvH+6ypx7+X3bhTLewX7IgNdBt12zix9GOSNsaDwkw9/s+h1oKahwoXp0mRFKNh0AFZq
/UafpQyaxFfGemKE4yh6mxF2ANzdL/JIJMFeCFWe1SYpXtnIVXjdSlc8QSa3aPJXNVgGUQO4TeFg
xS7Ygj8zzW0O6j0vS+sf340qjuL0POgsoRM1AnB4YcIpFvVNrrLsBGz89BLMgGyNWaVLOe8HAHzb
MJtKFcFhJ/BrjaQvj47GYFk1mCyzZOwEP3f1CMoJUgY78VcMGqEvJquBXV+U9z9ow3xkKZ3Uu5Vp
HvsJog8rFWcmLu2PsWNRrCOuR/LJalPHis/Ai0JXE/VoD95ApEqCIGYNyiCIUAUGrzvEAcweo3da
ZOwFttDVLPFmcYv/IR7cs04MLK941AxY8t6HI0K2D1DO2Hcg91xankcYd+y5SQo4joikPrEBXw+4
WWsOUCiPXK5yjz+OdW6GvF4LPkgacEcb2CtrzcwCO9IlyTYJeudAPkrQ+WBWccDRFfG5fo7wYnqD
iczkBZERCfJNwGuE3GirZ/p5sH1oqz6uHsa4yQCo55ciW1N/VWwCxXtRgQnVASDAHSfhwWJqE8k5
mFYv6HiHoNWXrvrPbULJXXGoaJ6B/oZX1zJTEMTrC22hBF/nMdSsoleFIIn6mfERIOxEvZoXfw0K
XdL5MQZdrmjiL/gd75hb04aHs2w7Ot8CrAlWMINpnk/p5hzo33K7QR8rLu8Hb9/GAgt4eOEJhuw4
GtO4ZzWw3uDZEtcYTCdeNZNhTI5oTuZXtG0ZeOfg8jGLSwQkwZARs93eGGfKCgzISA5TfJQzbFfl
PRIvgnMbKaDMaAt5q+kQFICFLUhDsLp4NQ1ezHMp+YSzKq+KfeQ7RvAdE8UTSl03iWPCTRzDZjbj
hELHJ+mB+ODHDQ5rhhVxlFtE+AM2ZqwNNtK6z8G54gNgnMbZPEvTmLHcwdfZi7pr4bQDl6NFQk+R
67QReAv/W23lsvlXOlen8FVPK4MV7mKJGPOY5RZ0taWBLAbrpDOsdZmchwsfEYvgSteH45AGpnSK
ukWEM/LVmwHIHLtxas/kF8RnilbXHt+v07gJmUW1YuhMtKVl44KZs+PD1a4+DB6q9jJekTY9bZBj
5U4IWBP2KqO8fI2vbhmauMkAHBxM2JhKimzmsPKysLyMwd1mRnXq8lgVZQhVd8iyFQJp1WlDVGSV
GS+DQK1RES3SBjh3vMIBLPlssMw5R2RsxHqdKQF6OTX3jbEB5PA+RNLALdcseAZNIMNyKEI5ov0R
ZoG0HiWClL/AzVphWoFzKv1dbHYq7oWscsOiKX7rFjgwmQOjNsGAZaEJaX5Y9Vd3uP3SZeY0bhS1
RHLQySxHpSMeJnSb+EGMOFDRqSdxJ/nQ1/CJcJtJ3eeHWsxqwFZ1sMbYQk50vCemMmj9WLXsuN13
0z3G1D2ksKc+25t5LEQ/1kQ5Kkscjo6EE+prI1pkcsWApKsChe4Dyi01jMVxqCK11zOmn8jZSF6s
swdxdHxPN/nmoYbk1zWNn1KzfOcS5/g8O6Y/Vl8kHHGOJdoAA0azlD+vJLyKgu7nJ2bDK52BhZaq
cFd4VXeC+oDZS0K+wRto88SuPYDF2y3wUL8apHwEHaW07BYCmqwpalYSR8wfINsQRLWzTPwRSJbh
mQkV4AggagXL0a83CGAHa9IBjYvlCpqJCgBxLBSH2VLcVinUQcgoA4gef7SSZjMcK7XslSppIm9n
UIUJT5lBuCVKsDrk5VfFeolOIoIsnowqA+qAvhLPmlqWYgLsU00i1ZAqYwOXDYDeufAdZBSABdvv
ASOdv84gcSH+FSEI1V1aSBrhwWX/6/eoxyryyNv3Y7YxlwF5hRasjpRVysfQzlPJxsbimFJ2zvLD
3sgemOMRxFi8sWfoO0irgR79mMlHNknUiGl3o5FZdd425PQGVmAQd3NOyMLU+xiQzV32qmJ5Ru33
dCSrLiNX8GMyJzLWsxfNnuyswZLYvnHI/TCT55mJP4ld/3KJYwhSC5wysU+UVwppEpkGVHAtfprQ
/Pqmy0ASSN+7gkLkZPRH9SjtGmWy4Q4QPgxYAk8OzmnbCBQoqVlD8SKYOsrf2AOspFF2rq3f0c6q
SspyIyB+49ET0wc+AaGMiG/bg5HnTYbDAVEj4mvEwFh3i0rmRQOhHchdr1JmnBDUJH6INlGiC5X/
LQ4WAU1eegzJJ4JW7sin+dyj/6l+OqvEXBHdoc3f7bQ+YuDuXDta7mi4O9IC/5eH63fZxCkTFX7B
R3QjV0esCW3aXZHm9FRKcs6wjv/1/FXe8six4qKDuGEQNRp3GvyiKoK4M3Dsm4dyPOU5uaUt9ubY
Xm4PFiuDA5BjGJn2l4tJeQ3zQDDGBxIg+TuJOGvGTbUpFHAUGcXYP5MvGXAnMNqcMaGmDL+N1nMf
+cYfNRnH9oD+FcDKwaVUwpZ0/XF32Ifku511y9H04ZZ0G3eyYioYsIpUo90tyCbyIuUyERTlyEKa
0G1GtcJ4/1xiKClzXRTktYRGPCaJVVe9lrNVJ2xZVB8mp8m8xEeliJAz7Bnlp46Kh9GgDXFiGgcj
LUApeAkIJuHpt4wOt4VpN4a4GvyyGbww/li4IgaSWPFQn10lKyuZLuMvS0KjLprgRp34Nese+XHU
GSpQqNZ/zUpj0ml55WFNo4MYxUJ1daAr1G100WzDS/kw786qT/F3AZdndiMqS/viV521uRzvu9hc
q6l1gKOyj7FQwGcQU24cixYBiwgWko5NgEzELlCth0d4Y8ySh5JQmAnSGy5L+YR2IOw/PoNQGvrC
eVSl37Uho2lCkkhp8cIx4QPu+R3HJ4aOCocgnzFcEAO577FGvimaZtCBN4kEImSFEpGqsGQnDj0x
fP0LF5av04y58VO4hjBRWUtrqRRJODx8wKbNsEaVMJodSGvFPwfoZsSkUZ9egrRpUN7B2GfyuZRX
ovJoj1wsMneslsRCof5g78Lw/vn52Zo/OKbQTOEoQgFTZRZqdYM6YobSxIGeUE9IE3qCbOJoNRss
u7/D+qAN/b27fLN5oDxUjdbeQnfRVwtZhSzJq/taE5brkdIxGHEUPcFKLezynXJrL9Dp7hEHUPoo
0Xka0IDwX5TBNwA9tkgMJYZW/QS0K0yCjrBfBiVzQ9rDeYbGdY1tGlDnia/InUKgZogDrk4DCGmk
mbz2HarydvmwVn4GhBuF8dqNS5xAuO9+jEL3JkXssTbJcVogONQDDtv1m7Kr4h2QXjYY6rk1PXP2
spjfF5jmr21jCKhsJEUEoxxOByTpstQj2KbN1+OFdRlXLCoNUjxBBFzqCRkzU0imNzDBBiA2Y91Z
RFh/BXgT+CuANfoF5pFsn2cY1hqURLtAI37Im8Z0pH6YLwq/3tgOhBbwrt2GrSgpm/VkflrO/cho
h0p5OGg0sW03qA/blPbaUtL+aIicphNz2EeuzCexhnLyWJGQnLSFGNDPOoIjY3elNziTna34Wuag
0HL59B0VpW4A+OOiDTWJnaBZyoNgrWTl2evOea2Kq/0D1Y8HC3pgL346hCoOVYLAmZ40WBAjFWJp
MkhDYl5B2hj9Xjc6y85S4wgW2NPJiJ1KooJPd6hiVM6LAj0JjhmUK1bEDlcLwZst3CMP9h09RGcq
tFVJK7VLWOveApfGzU3H2MNqcTzEfn/OmEOb0avacjLjlw/JH7oBM+WATmRx+lq2u8L86xxc5DmD
tsHIRkjy36JnRcsNaRhyfMhzqq7EvXfjLAfkE86UPA1jniESsyNGAlg0c2jyw10egfqeljSMbssX
njBK/mUymCRxAGtigTiJqdCkx9zZpCogtMXRHPaVvAOw1bH8lPKyBcW/5q6TmgsbCOXivLYq43PY
4eGt4138DLJ1NwMspl86EjpOUWvEWIiPvvNtJy1Q5y9QyNlPvSbjFPEcQPn5N0TfSVFzTRnxCZqX
+CEvBAkXFgyPTa9E/INYW+MEIggw7JDPTZvFjMMs9nFEgHlMTJHDIKON2UAP/C9L7BJxR98AxSFy
WzeLc0GwwI1YVIanpQP7l4Cnvn/Zpii6GzxhVSFhv/8yJ+U2ogx1YmhhEW/PvThEiM4+/5gcwcLt
VDfyZGUowyg/WCVvUdLh8AOKcJvxl4FwTIO3xYpJopSEBA6Mkyg2RMqN8e6McvEVVV6s/B1PICDq
UcsqHadCEhfl2kPs/fRcN0JOhfsvQEhDzQbaJOodLfqS7zSM9UQhKIsvlnRJCukx9Gi2FoTxt4X/
TszKtAAHbjwV2ReLPo65Hb1GmlZny2JRJX7kt4zesKcnInxNcCag4LeVALfL7hj4WoQZTbGDl3Gj
GsyLmrd4NHVTllo6ls8cZr2GNbKmmF0x22rrP7olr2XMnw53bZ48vRxZrAp9ILJunbdxl+i50XfQ
ZYDJiHbdBAF5O9Ms4yrbQCpFhpCPjRWkMzyMVtiI40oBuKdID/H1CQ6JcoU4sXqaxUSzNHiMOzvf
EI8NX4aFPg9havExeLZU4W0oQOTM7HPOovH9G0U5HMDXlQHxJD84GGK7scoBuHDl4ePRlUCnC4xH
wetzRyqOI4UgJU9MzkATyJlPNWGH3fBkcBG3o4q8G2iRZYJwHLwn7DdddUQx0ogjQWbgQMRlfWnh
cpbcaNMpub2Z3BON2V0DrPIB4o3hR7GfuJHK0Uh0g6GpRVxn4QUDGzUecCiFINXVkz0W2GZ3AT5h
kp/vCBJ1ozVHNvlwoAPiPcTh18NNkXOM9imYHccq6eV4x6kBG1Y239R1O7K7mHgKLo+Ye77eO62P
WbSVA3WMbcs6s/H7J5zLSK8+LLZ3F3eobhllGTkG8+ISik36FaSze2K0MqfKLw/9al0wtJKEH68q
Eb5wj2fDVn2YZh2zhQYNvBgMcuHpjLxZr6kgMgptqzmSqJtnBNzd4uQ5+UtbmUdYGjMjlYHlkpMe
plukuuZhbxa/V+aGowQs+LRAPcwv4dFezcP09TCuCI9f7jteByj7jr278cG4q0DcWnxIOGr4oNNb
cXA6Hug65CB3mdJcKYcIYivDGqdGefpnloYd9wwk0+QdGwAaHNxy0iyoXz6oZkT4aA9b0KBuA8kA
1OrHuys9Nc17xQRjhLzVidfjOjY9sARrxgv1Gekl0U+VkhQgL1I6WF7wBRM64wuaFlTbyHoYgEBO
g471ZB1TNLOLBPJ/vV8rHPCXqnzSiHgDVK3GAnhq3Bl0oNX+0fXl7UofZv09kYcisyfVSXngg3+j
OvrGs0yOSbkhUTsUFt4FcYFbJTX7qUb7jFeOW5RT3hk3kBLwLyBA+dnfjTcw0WGwQSVbk6d2z8C+
To1zpN4ONvbrHD9JeZjap2NzMVn3so/9ttacF5cBDGXO5SdanQ375vwwN22zYJGgDEOOtOgfJtWP
3Wi7R4blmfMQHhtSCs6A/4VGyBNwAnc8qSeHJ48E7Xd+GmSXOCQJAUxwziPgNq1xtk5rzBj2O0Ud
PHJNQWDDyJEr74DQfo3dkNgGDTwYImo+SnJo/6Ap5yPeDB+7z2DfKUHxoDGg6jgZ/rTZR/vn5HUI
lhT6Of2RqPnqljqc7Y/VHzLRDuMRvsTIeY0D+EAZnwCdE/zlcFdmgF7c/FnVk7QKV/AQPh5GDgqZ
+kmtR3LKqXaYws2IqEdS7nqZI/tcMh95k0IeQJKTnUTzZVzWKJPN0/BCwxrfXHP38nZ0m79G+pRb
1HK9WovvL0bfL7929jPLoQG2SWA1xVWtkQ8A2MZJ9lUzOZw5DqgYn1ZdReLBm3+O9odeoMZMNPPj
FksZ6y8QPxFPGZxcWojDemvkiS3YRLCYhpOTd7Wg80wPREy/XKOH58AO6JW8Kdo/et84CM0taIt7
e/LU8FQFQNrhsUJeOWKwEfHW6ePoiHyPRn0idBcLwYUPA/XhkP+dJwbo5+1ous0QLNFwEMvBdPfp
BrFN6yFEpAkdze7Z+KNTkIAbpIcaOHqZQGu0fsmp8NeMGn2k4ubpBEjGUviE6R3lKwkvLMTFdFAa
noIUN26aN/ipgsJZwWcF33GZ2qiI2zJk9v0auaORx0zpoElYk9VvYdUOSlbsSpq0CQJZA68GqBcJ
4f5Y8zE+9iuw+YBtyTX848iHUV/S8cche6E5j4UzwjKGQO/PHFBQ7AH9TqSXPNGNcSAcJ6I5UCKM
TkP/fMbhhp0aH8xPGCFAxg80xd3iNlOTWM5rAFL176xphG55RwEwylsD7qgyM5NpJLSaOEKp9UNe
RBg40A4EZAoxTAyQUxm1rMbZ1sAAGVTdX7cD8jChCuHbJ+v47KETACv/a2IeSqQ8jhCa5wFdFrNo
yN2vnCcGEq6YwNfCG6th1fBO7V/yfz25ghqecAgaIETkOkP1o1BASFh8zFrJud9sVJWIIofF1vrp
45WBIbI1rVUYcadpdwMIEtuQvI4HrjYQ9/E4Spocv7BoxNSorLZ+1a0OKzVrPcET6jSBvU8E/4Ul
yCKrhG0K5uDjThie6Xr9/hzPSOOQA97LUWEDvouP69n0nXJhTucJnzTPbw1zm2E4Wx9xmv39MrDn
YKcciWRurXG+ODrR5+dakEjQBsS8Eo5up2IDm2+M8j9uyo5CIDt41xHrYoMZOcbC+1l5UqV3H78g
tHEHbrBZRJSrd8vwMDGz7xabObvsYsEqJYvBzjR6uWG/DOPwB9be/mJgjTR5IN+cXiZThjYqFSmF
8K+AQUony6/BWufOUGI9JviT7Ohu0WexIvwBjEHTGRjsP+IYkB93oFYyGaJuWMegn3UcFkL+mKU1
lzKV8EeUt2GMXEcfZfkkUops4fyrnq0OpxRCGH8x8ZQlTAACZtPoFYQAHCUsPClLMFXo6dv72Hr/
XNIfLlmYv+9/gMsMlgpvSPOZLJ9WyakfxyXwLbJBwrJJfDx4SFmBQwDCJuGulzW7bZcJx6Tk/JJ3
z9bvtQpxLxv1iJlEYEnls7nt8PiNeX1vhKRrQB+s+SrRvnnvl16BEiM43WmAVQ59hTNPvtQPai2M
MtP2XYIQTHPKI3CUXLE3U9bHSNSMcebWNkJtTKb9+v1b6ZjIuLUk2Wfvys0tOyef7AstJeVzRnLh
xhywmEbdo3l/HU/b/dvH7LFSHUhZPLM/B3c17tGBjEwbB4HOjmCDgR+lL+sQgpQjXJOzOMb8nimr
HvqwHF0HxGcobCZMRJ4iE82Blytsf9KLGe2VllfHb613+ZhXax8AI5GOh4zlSsjjrdewz3y/BBrM
Al8pgZkfioOUJsEVc0fAyIRI1vmz6HduxvF6ntCMZdExwJSStWOwkya1aGdMWhj8WcrzSbrRl+b+
60JQI7czV19+yoorRgQByoSfUekAGRbXPHU0kX8TP88VEwm90zRfMW2IwZwCsw8kza5DHIIZa8h5
TPY2r2GfZYZnyqYnJUfBksT7d/tz2pjFD2i1QshkD2TzC5/xavTYSSXn5C1QZDIgc+/3OK9+qmus
eP0aHvrT6QGF8DWZdwQL6dNuK+T1LETkXVA+u8zyxUquhJ0XLzY9MWr2h2GH8LQazO91pjWn71e8
eH/021syszcwvkxjOUHPSLKOPkPAr9bkdUD2zbm4P5jTfsm7Y+AQozSnbxvCDnT797pJjXKFcV67
Wz+9DysaAuDHrjCtdzQ52eX4w1bfmsfpdmNMmCorqvoEYR2MFsmB1ozVtv6OVBZEegiu+554lH74
x7ai/dcwoerUhpWu6zZnkvyTAwFB8WA4o1GUP9En+k62nfXn1zW8/ZoDUw4Gqz+pUzuxVG4ctCQi
vRJZev43OE0rHxM+LihWmUJhm2pDIGCYEzaAxK78dpnIVWKe+ah5xGmQ1IkCtJM9/uUWIpEwP4Uz
BzboN94wzbTa7TsYDq/gj6xUFhd0ZKghchAQHRkQ0k5/dn/yN3qZPW6ebuqjRazsHQbz482aNzx6
FFQxHMjEi9AJqbF6Zxw1PsgOPaIjPG5KcGV3ld5qm4L+4o9VcpcmU0LXlldgv5XiM3DxoRhQNBiv
zQA48zYlFCVZzeLVcVCgCE9k9/sP6ppbz7v7nPIQq9giEh4NF2Iwnxf/0QAa0d5KoxhSXn+bMKWh
Nb4g+TFwEft+qzM9Yg9pOplaj5KHl5GVYAPzINVpgOXQUabmb9Baw6Wu57O1YQDzzkcrTN4MIGPK
xmMWSfS1cilGwM3w7Y/KP7TTZWcCp6uCdnU/CzFjiL+DIbGTeVip+4lynP7HVxM7jJ9D9stgaeYX
dm25Uw0GVxPu987ZGhBBOu6Lyk1oBlIn3gI9S9dD6OCNb2G3PT0bs+MFU0wuujKkw9NMYjLqnU1K
1wzsoGIyF63L4FRbcoXRyena7SkDW+WAsrb249vN/B2V+d8B/h21ydfk4227n5ChHAAQs+D8aw94
PNjGQ0Tv1XeMgscytjt8eWyH/d60vI1zHF94GW8/v7v3MfxtSPTuxxg/h8xFqJuNo9u+JHtcRhtX
WEAfltZM1Zp4fOTFNIgWTkQ1fTS6ZmGPhph4D48YlPx2L87gBcXmBMDht0FZ8WU6UNVitUoTYU/r
qF2RD8n0FnyqRk2mIZDumOy5Ws8lGBvLDEnv85FGnqbZzbLthfGqm/Z9Qv26Shu2HxcEOJhRLC7M
5Zixx7ynFNYHWdfGtKvTS8EhVGUUeNSq+O8lCWyH2YLWGsvuP+gfheDrw9QOzPF454yrxjnuuPVP
evpLW2753Zs9f2H9NehYgKEQ1EHIXlPBZaiuXPCC6+Ti291xPQOJXkI80BByjOrTtlHE365Zyzo5
A9ZVZUENDswMCwtYuGqYplZM2xvbl6cxKy4m7ix2l4Ell9BmTaSXNVivXfsFoClIdd0jSClbyuWA
2mAXCNthCQPQ615ZbmtKolWt0n1A0cZY0rzWmZZ5eTtylVa7FNqBD+/ep47Fm5d13MIP1TZPtDc3
EcytLiot18OppMsD6J67VW+t2QNvqwAjxqjB7Az3k8cUIKSxtz57iA+QFj9egFawfrHK7RCCwv0Y
PaFDQj1c29UmJle1A2rO4EndieX9x6jA7tkyFN4vV+lFtQe1+WX1CY8bv4UKOmww1fjNQAsQhsfa
Kl+8O2NDoYnczTIK1Gt3d/H/yl3+aY3rTfu47d7eTg2zXVqO0KzXFgXgDlLfLdqVXHSZyM72vcrb
fg8/+AHB397bvMMZeKxiYYpcx1ji5jwcHlQJO1xW4vQzpU96SArvr//pVYZcbWfMhm3MH1ioAvpP
FuGZf998L9QWfEGTW828TWEf8QkvqwtO/cYF+r9Vs19BiW10dc8MJEAe1OTwg0QA8ol5Ub+c7h8M
IwwrwzUo1B9W0W9cB6FRsLD3g+evTJZ3/nHS6MpVWHqiTVRyWSIEFt4bvsZAnCL10sq9MsykMsZ0
Za/olpFDdZhh3/Db8SbEEMi7eWuLxA07oKb3dO8uPrbjzejlnXHrKXvUbg6OVP2d9YQqgNvK99fW
HnOtNBDoPMl6GwoSrWnonEERb/FK0tRVWrPkRUHF3S4b7snvYD2sCRbnf8ZA0X80ndeWqtoShp/I
MURQ8ZYcjJi9cRhRUUki6tPvr3qds3vntdpWYM5Z9dcfuuP7XI8Jqb5TJbK3GQ1aOwSm04wjfc6e
Q5S0hEUjgJ903GawHWgTdsY+BdDdpO+UQTgK4flzgDW+W41e7t3GnHj6dOMRfYZJzDqB9T3Mh0RJ
tTV3XEeJjFUls8tpHuIZhsiS4AdCKjNKIDEQbRazozNhxCMb1lHBAIyJN+yjowqfG7iLv9qWbm/t
50BMle5B6uCLfCwhh3eMG4ZXb4y69IP6NQp6/lVbDLERUqoawTIlXN2PvZS+FNgcmqGCeBsJ9wCH
yQ1PWUCcInvQVHJPmgoUA0ZFrNIK+67CXn6IScTmeVIegNIKxGU+0mjKig/XkJE3JDgXUHEO8LUl
wfE3rNYFiP2bRQjHy5RT4GuYS8px4VVSI4yAcsW1UWjcshlK7GIMxolzpDq4nZEC8sBnbQrrNafP
IkvDJmFfyAVfd3r/96I3YTqLgxMBJHYy66y2d3hAfYy3ce5qGzTIVP3ZnjKcY1yAudZJ8Yyo6WPa
5hKGGux2d+/6NIflDK14f7jbvSe4TiCn6yVDTFNQX6EaC3Hvvp+pcqh9m1huG5VYXDnP09cjwJwT
iRt0C+Z5bg3fHZ5yuAN2PmQQxRxtTRXEAOYyVV9/df5J5azEscUFXm1/qT9YBJBpxCyD33FlBMhs
veBVjRoFS71jUSKcRu0PfT+19zljpXdfcdqVCfC46syPyjgbXOwangd+uDcXQRZ9YgOILMdrbypx
8di+lrnZXXUCKcbQZwefvjiSYqnyFdlIIIoMUbVooKKTL2MaBUVne9UYpYAYKxXdq630QGm0rpki
u0BZMlCmSP2CeqINctLgP8713NnwA/E+Crp9UZK8HGV0YZfh0TUWxwUmSHyJfVjNetIYURJS9DdM
FfcrzJCsJpLABlXbQkokMSyTL8FXJfdKCk2Zyia7VpDs5L8K63MgKFe8ISkJUQbSgwLEUqNTvMsC
kW9tgeUGjJVdmXRTiDu3fmuSn78IOr/msy8ftjPhuI66AC3Hn98BvuyYGX0I+pwoG//69yO2PWSV
MU2ldL3Tjt0w5tn8XTzmRT2HBhADLqBU+gcR00OfE/KTyJpEpnAC6eNYoqgVVwaqdhpiRu/k1Sxd
Bz8Oua+iLKoHd2u2x19UdCmVK19XuED8hbb7f9/I0LDwb7PbrOhzRRbJTlm9EI9cTBnyvgBYMWlD
wsQA4jONGRE5vN4/6tV2jYT8MedoJb+b35ZE8dOid9+zJGB50Qy2NLAd7Kz5mFixQLAQCVI+vKzf
/QxRUuY0wDeNvm1QtFBdMj8QMx8aKHHhELpBjwUsnNz7BRYNcwfSnjL8xnBLOX3e7jeSuydsFnJi
cNlp0/jBgHXexys/FxQykLBowQtiFIYOZYPAsowu3cQuRlJ8y1y+htshzI7NDyARXEQ8xX+OaLFo
Q3EiQWKGe5ZYtEmfyesuIAuxQeKNJybSicPRQ+qACpVAzgqSe9lfm4DKyDlRYW6HyGOxmu75X48j
iS/ZXDPxraM8vmAm12DV10v2dnb2DimfYkae2+Belua2gusw2WksOplto0GgM4QAjzkNfAr6c5JG
MZdJ5+mcuJH1bQqk+M9bBKlTbiNaW2o2+qCgjtp9MW65hhWXnwcTpIClS91h9kbpoj7Hu/ZUcxPj
dVBRLIfynK8GYqU++0HPy0oT1fdQ8iR79ouubs/W/P7LCVBxO2C3/kUxYQPgTm1TKcyU2QF6qcrD
5UG2csgtbXbir8pUR5IEtv0WablAJvwf0ch82gEkZNoSAqfqp5l27RsmRUsS01P0K9osv9koGGHG
X93qZVESX90P3kswP/UZmXs5z/BrDIclQwi9xJjHoqataobLFt8G3xqKdxHe90TBsB89zZIhE3OT
bYgbQTuWP5s1jjw4T/BP5ckHVpm5oZYbvqhz/zLme2CENminkP4+YAlsPJHKBcBgGSwGyFZY3+Q1
4uL8WmoN7K22dHCMEaDYkyT7BJ982D2QJxzKdJcb2piKqg65pfhwu/Dqbgs6RERQWvBkOcmTPGt0
eXIVZuqKRWhz7EGsFGSIbhtLZCohoQhgWYS4BCQEBcLXSWa3IUOIvlDcNVKtMGhilM9ygrvojv1k
Hp0gox5AoSKRi0LSPYyxh5V4LoQJrelhPD4VexgULiYqomKikpZBWQb7FvrZHxcOeorvE30zlJU1
U/uMJsGXAbB4moJwBVBvrZzBDNjgj4Nmot5gLktWQArvUBk2fZfWYDtqrtYg7JjwbEf0TfRAtIa9
uTpAVMIECwOlz5LnnKFXPr/a4Mj7YloQ5C2iG2jz8J9owdFYQM+gNLFVkvmUfXtZbYR1AdOMXWEj
GDClEoZzAxZ1U8bP/xQWvrDp+cNHeeez+XB+EswDcTmBxSKONkCt9qY0AYkXSI/ZJwRQTISR4czw
4teQBX3YLgabvYjShD4nQoXfmQIC+sCS5Lw55JxSTIAde7lk9ICHkCjiVKA7rMBJOnh8jLptAWXg
PcjOh+8eXF/SihlgcgO3ULygJ6Cznss2BbDB9XUUZhqXmQKI17Rli/+nQ4RDg1n0SVi5jNLMlFqa
Tq2EmC0O1/2+fFB+r2BRPnGH+KYuSaddum9Kb/Cb01h4kYONFrz52EDfAjLPwBaAIAXVp6kmlJTX
q8fQYZFj6YxPpVi3A3NaeTX5bKZ4zdr9PsDfIUKmAlPZikBe2XDBXTvMzKBb1jCU+3bTEmLWGMJK
q6ZAY9wFJRvi+NV/yqyWF1Eg0nY4FXQD52RzjYxIDKVmEetbHjx0uiM46APuVgRTnM0aIylm5tA6
Uez4Y8VF8SPcU/jBgviIpFIKlK7zeyHLhE0xAs9ROTmYDvm4l8j1rpwxbF2uGncPnIu/D3fYDNAi
YhVTgB80rS2LoL8URpSMW+TQhR76J/vycpk+6RZrxHCNP7MyCDjypMHuHeoWqHdU1igJbMRXyLNg
fMAZp982J7qp25OpJ0K75bixWO9udNL1TGx+O6PyyqxKg5ojNHaGjVDUsrNQm/C+HUBOVgAQeLsl
VMQ11PSdKhIeGqae9texdK3jeeIFGNMbqv0e0nN/0WTVlt1hNC5usplRA12l/u+smvMbHgbn6cQ7
ep43Ne/efMs3BnfcJQrTm/JGu5a8GjFdpg17uMEhrQy5YCDTZ9WFXLHeEgu87KPL+kX1GsHMYQnB
Fpb/mzvZncQgYThB8ji6rDUV2sPyhsyRwsY8CVeBJwcHkp0oTv6EhSLXis07oNuCPlAeN05ZJzDB
anA39rwtFO+zGTQ12vTGedgSA+Pgutr9IDb0efuS/dJZ3icXox7F5rpsGcV4r5/0hGSyp/UdfmbK
Fl7GrHS/+LAZz4J03/2eyUGowdAivQA/LMDoKRkdKBIirN/lKRRPvp4DtWmVcFsWG9w+O1S5DVK+
DUkNSe0CJ4bhY3ms4Fk8lrqNBW24WMGCzP9S2mCdUlQmFLDnDiQhvoPqFAcaDuK3I9UshUg1hMTp
pkhp2DFvUJb4qagR25RLouUu/GvEjMHFOZaFytuSZkRoxEKfOxRejIWSLYceFTtbE0Cl7cMW9jMh
ssRuDwMfoUgAugo/mWAIoTJyionyQ3ASKefZAPcjDDqxvfxT/7Gm/1HFRfzJdm1S7djsKzJ4pRIw
+tQ+tjEWVQpjXaKlXjCZWQzAlDNnP2D0LpJcJD38sZ0iybFdEYkiZ6Nry5Y3ODT4Eu7JoGgJv1IU
MMInlecDgz0PpF/3OzXBAe9lisslT4pzyamKb1O+nHvDzBFa00KPSF9s2e3l9yRFHtNBbS767xYy
5455DRWLsUCEMaCHLahTLwofcaebDEVpgvRcKvhAm3yD7eZJw4VDyM2HUqAP7hVOrcwW2UbwJno5
HbtjnyFUO9iqoDVwbgFWw9CkuEHMXvDMgu4FNZD+EPI1dGxqWZYtzTJRzM6la32hX29Y4JbqQph8
nn8BPJBlzgIXaqZKbGV9+Ne+w7dDGFvxG4Xn1eXqwjLCSg62DScKRRkkCzkOD7BrOUUv7P9Poqw4
BwLEKQGoVAbopvNEY0gtRDFuQMS4Z8ymKywRSORRfEJVwN2R+pZnZUTB+zf/9MX8XqSnNqwD1Fy8
npyQHAxMK0TdlADbw7hbRjxOpdOY386kUPtsS4vLsHa28GDa9hK2Vl84vXz3v3iKP8vvlLm6ABaF
nbLLnbk0kF1V2uy4JYFdkt4Z+4cxE2VtzA7BfOQBrVmabRYi4xyTEma8HIN4wJ+JDuzhqHIAsxhj
c0t2MIbmsRn8Wft1KCyEmu5m1NR0yUueXyonh05JaGec4L5/EnacyJM1Fge0aocDhLpABnQz/4kc
leY+5MlfIxgIBLueAnbO7UskRNQuRA3ZvnCvl9Nb8Hu+bLY1IenxRtnfODDAogf54I0biy1uoELe
EuZqssDYJcTwauUwnnZ4MxFkftRpoqfucvailopS6FTmafkh4mJ8gsLjxpBXENtKTd/cORL6+2U/
j/Eo24ay5XOMSB4a6KSzg+ElB8qaI0Nwrct5yfkmWKv4HUJkKK02sMXQNifn49Ezh5wvKCP67Jqc
xv0Db/+f3gFaM6yvkzb7DTPwIiBkWcHaS64pzmpUjUS8gsjAMJbjjIKE51L0MBRFFCUrMuys9gQg
T6hlPBOo6cCzRRU6xnfGIwt+rUiSo68SRTNGuQKq4HNMWMr+b0MSIwpp1MLSFriKSanDIPFkMGr9
TcauSEKogsfI+mS12OxRgPEFT4HNKjI/UanyXlpTpAokPk1vi9ZI3txhTKeAwybBuTapdL6KXTQ5
rLBroYtkNkuHLQ9jM3WwdAHVl645IVh1baMjcwGmKRYTO1zo5iK0VvFw4DiGqAs53/biQSLLRD+e
fjxAmiWO9jDo+/bOm3pgyHj3gpJdKYLg2XApuRvcbCjgFMMGj88/XZeo7T/21cEpiFJujMrPoHKu
fDDL64wZcx9eL5ut6MokfMK57Ns2+zosMF7CFVUmEJpZtU1qkPZQP+qdfuIW+63V3qLLeHnZkjbq
+ApVyKEvDwEsjqktGrg/jfrsTuMrYiF5xduyhxqYaxH3x7KIWoQN9D/YlD0wARCzPFjahyfTArl4
itsc4YHIh6LOPLQHRRtpF7HmJNCEtFgvq+iF+tUGYSYfsuXBU7li8jk+dG26xxdaVjh2aBf6V/qy
ui/uBRju8CHHQIKk0KtIaNwYCk71iMSztmHyi89qmC2hpzXyaUMb0NfdodgQRncdqxXN5ptQqlVb
X8PVz7ELurV26tO731cMVwpSsPLNW3d+70XxJLRI5OPf6KmYjMK92MBmDeXoQFecC5wM9k18lMbM
4QPHVy7raLZFrXIq7gMM9S50KfBvwBzarq7hQIiyAgDtNn4osdnRrK8SbpmPvoaPWHra/GUxDjro
7f4Yn8g+44g17f7dA/Tr/ew32iEZQ2irJ1pmIMh6RakXH+daHwOvzCs7viC5KfCveQNdJt+uhHbU
xVcWO3zsvK6jl26zX7022cfUGzNshz7+F0ajMb2+WB8Zs/N5E1IWrQom+g84rdOv8TmBV2enqUJ7
YnwQUrydeAQbsMTxq6YTuYatrvNqYA2lVl6SWjG4b79MrcmC/yzN2ih/vNyWfSWKW8711DBbbbNi
2I8fuOY2dpdsirbte0M+h3rl8fa4Uak2fKYihTP1Nx6HXN42bMVMSITbhjgMXUh61aD7wb2oOOCg
GFJQ3NhcvkTRObcFBcdsBEwiNjE/TGQ6LgAjwMmoF/b2BNhlN6zQLyace6sEMH/Zl4vLQcz4vL6Y
q2S4QcMA1Q1PacKlejxTer+svDGZJZSmj/5tt0zYeTbvR9geyFG2e1jfwr0RHJcgHQWMxwLLSpvG
pG4a57rnFK4KE+HCnIJbcjHOJGtgkcWI1ITgU7JEGN/d0KhhKs8SX2csnGwRV+a9RcHjwSx8MaKP
OjOGZner2+i/avZv+9cccNR10CQkct7DVm0sDpCf9WsoNs4gLpelDi71nt74rLA7iM31EloWhoho
NkGYbA3agdnvKOz7eeklW2N4IzUtYhgrE4wGc4Wt2QLcCKdSP7NYnO1qfRv2IbFcaishSdh88wOP
0Ka4DTiPQr3ollQ7Rdgko5ZNhUq2oENgOJXfgaMZUCGpZhd1GDomdLyjAyBEe9IYZFxD1Giudo3a
Tb+Q0B/3taj7zX7Mc86hxYH3mZxO3a5ByJcIgi47dN6FRVXELA4RbOFFeGltra8+/PKuyU5LdLP6
2hXMcRuGISzj8nAlmYZvnT0WRWlX1OpM6AZtXOqAdT/DN211dU7PV14R2yxYHT57yLE9zrfmUe3Y
XdVORC7W9R9bYkS0qHuUaDaN+ju3CHKgZPtzo7+2AWiwawPqVfvlcPDAS/73ChQx4+lOYY+BrB8T
oCk85NLw+RhBMmrQoNy8x9ZG+4w9bOHV5l+AR565T2B6uzHLr07l6VFjxrCnn3tlDJtNnRa9QfwZ
QZX8moOb3x2tPoXVxS1Tme3L4XfBc01fxBeYx09CJObl/Ie9qMh21J7XJrtRihAVxne/FKSEj7CB
lA84tYHhQCxjNejqRj2v7vZTdGTfYcw0hp6neW4FhOf+syo0HwvwuK3dnf4cJgI9chhL3WTZ3fud
SXXusbaQCuEQ0Q1v2UiBG9m1ktKA+MdN1+z6rA8WN3hVIT9WRB9ikvRpcv26cb9LLwGEfXO+LdqM
+yiJ/Vq3K6EPNlBecp9+hzRZsNni0BmLevA2jWs7n8c8YZjlB4xHOqznPOsjZs4sXMt+1K+1rwCB
sSmh1cccFiJyefogO9TESZVvvU3vePvPUzyPitxWqKU4Vkl0gLo7V/YCv9OBgPm0R/wToLvlYOvK
fOXCKZHq/ZtV0U8uFYSo+uQn7MS69gg5bEb5vPuz1NQrayKlsprfPeed3JwqnxewrnhrGJTsoTdC
f27iRGgrHtvcNxlutWkThgs/lXxUNpzH5M+qtfdZZCxAPkdsv3K76DnfZKxoHqaaca//rQdF6r+e
q5rZQ5uUtU/m0el+kXhhkEmiic4koIrND1tThZVVjoOfx/sBb2KaVQ064qPTZmwFgJkAdcwZu8Qm
5OxWYr9aoKLDpm4zhOKnodz8aR4fu5R708SECoUUVEM7bVvp5jqpcBD6uj+8ejvYBerGR5/gV0W/
lwWY390YbWRQwq2Ewl18Izri45Hg0Ys9HidMapfUCtCucPxpOoDsC8ZSHGxnEHM59ZRsXsIdCd+w
pDJni+nX1poqaNkYfFl1CtXDLSrrOr3Ri6NLaNmXScYZwb5Flm0ZJu9xodvPC6B8ygMH8A5DGHbk
1+XfVW0YT2+YcFeMkeunER+IvOetfEkJeunjOzP1iglAqWG0eNWZEn9yeCg9URJv4/Hn5+bEKRKO
1LAeDSuxngAak5vN0Vwl65hu8mUm5MywXxATEXyZs3KU/06vec0pbPE+zd7N/XAxue/DhDl5bBZu
yqrMAlJ6EDThlRi2uKCJMWybw/Tn5DNm+Za64LDt2GAjO/3lq7DanlbGFMTMeEU8fVtmF4R5ed+0
Uo9Z/IPYNXFuhGywfBCvzM7jVuz6T783FltPbOrZMI1y/Gyalf+4WhryynI8f7maV3Asq8jovx5H
29M058MhHgdLAYrHsp6YY5GReN0w1H3bvrP5VS4ymvds9GBxdGIPh4mERkKIjkxd74ClUO1BD5E2
XcMmWctjCXCIIkIjTlu/3TVINEWmAOTBPGhM21g7S8azorFLi8Hv/DkDIp4vHVLjecn+jQNzR8Zw
Ro5af9kqbBVxU9t945AhjlDfN6nIk+D+A+prm78B5dILhKlwe20ze/uT66gOldzcri6wqHvmXDey
HRTpn5tRYRch/XNXyPhMA16KjRskkIukfjHFFh0pgtPX1YmYVrlKVAGh1yxUhtsuBMj7VHaxUCYC
eENC5pWNmY2HNaHgbYQFgIDn0jT6mp0z4POS6BHd6SChVkJDjZ82xwvxEsz2GC14m3r3QAAIq8C5
MHnRrTRqM5hmUG+rBU2Tmg+Uwvt8h9f7dGU18PJDwNZGJ8VQsDHu0DgPwQBQnc2gA4oMEtVK7jd4
wN8WPUokmDVO+9GIVy2IwHmTfOIxIPwNmw80rm0n8UCOaFMp081Db/OyP4VBVSOYxZPkIFr2KCZk
/Z9PBE8fLpP0fsBpCCX9zz6CPIxOR4fQxb8U7Nov63TB7VHIhY9bCBtY1CnjFnfyjxgAGtx4+Eoa
JK621o+J+abCYahDN1vAULCh7GsNsEdEqBgs8WvwC8Mc0hLPZJNTglKP3Q2g5pFY6vIO6R/u/qnW
+wQL4r1vjGY/6liuiQsTM3WiGwUqjQ5mbE/Nv4yKPachmwESwB/EtJ8FFpOFYyhFrDIzEEAX6h1G
Gka+AXknv2TLg8LDG21r9rgX1SG6xvmLmZWj7fZ6hxQ6c9u2tlAhVYNZR+tEL6d4IBQRZcZMuYB6
mU6Ow7L5Hn2ohEH7mCwrOIqCOLF/Tml+OMdoO2TOX1R2b4ty4EuSGhRZUhT5xBNxEq3cZs7MpiRA
a47WSCZ8/n6z6VUmLpbUvgtKgNXq65KUlryd3viMTezRqoKHQfYRNn4iLO8uuUJ8K7s9H3fKTyS9
c80VAc0nKGb8Y3Rw0v2UH7qvRW7KdN9F0uWufoSTG6srTGVE+/zSqItHJ/LKcD+4jeWRylET1uZZ
nLjbvEVjSmszrTAANVpsPP0P+43xvnjf5Q1Az7l2MB0GuL6fJjTx0Q2zgauVhnA1r8ve8e6yh+J9
O3kNNCBCNokLxHjjYnf2FF642rKXDEJE2EgBqGegRVT45UHY97rMToqgqwdfNi+DcxMbn4+tMaYw
Ksr5yWvcgC8wxPrSlZgtss7vLhHhyarCRuI1wAoY/oYX6jAO7lB/r9FmA92k5lb2cIoJ89JIFP/x
cvZlC3HGmxgi1epiQEOTTrttFhl6x+2+1RrkwwcGcUPW9usBWKUk/Wr3yI9ad3UZ1/a9C7eptEtA
eii79lY3N73Ds+e+S79CggZ7CWB9nL3d9OWkhEO2jJhoCeiAt6iVYD2/raI3E/MwG4Gcmkq/3FGr
vvoqi+TPIJZ4pzJ8DsQkIT8jx/bojFcJgX1iMm0pP+f1cBqrXgsrf/MRZT/ncrUKbtLP0c46ld7V
TJB//PqPqAd0TZF5O3bO34VO0ApSy2MCGwLONbvW/aiu7mN+QwdTapDAoRakxIxjBd30r5jpjN/4
eYKhC/wqzpQbsf7UgxRnBj3YtoJ6kflYskJ3xnCd8T2Xo+P2DtqXoeTWpQ5nJA+Qi4MofuLDFLbp
4QacAOnhsXtBbUB3CimKd7NQSjvZ8aheTH1yIyfSaUAhK3xtkp6/lKWK8T7khbGdwyINJ+cpzQAQ
q5UhDo947qJG0wFpYK7HMzHhXDInWzRN1EFAVhUZd+L0zHPnYqwyTa1gyrLmmKcHkGLFi/FdWz/N
M8GLusPFQB01r/b8D/o5cSeyA2/4JbIPEzuGNLCfMI7a5IoBvzCFDNP0TW8ygbdjHBMRuHys25pr
qrstSn30qxOeUvyU/Yk3nT/tOTGPwRSuVstZB0P8VwhcMM7hZBAKX5vRv2rhtucBU0JwNxaoISqv
E3Vhtx0n8lFg1RA2gYcoDtU86Smq3a4Ygx5hx1NabYThlnpYWHOdakIlr6NL8DJtmUBBxmXtta14
mYatSBseJ1MzdeqRMtCdjHcyBx+bWGE42DgcLBcMiT9HxJOcdKJZQV5trfS5MiU8cy4ms7C3GclY
A4sX5b7c+RvXH0rQBGpF6MFkABXY8F1fVqsFf38VejfT88zp3IQ7+jKn25dB6WJiQQAWL+B50m9v
eps3FB+0mTKPlIlkMGXauZiseHk7XghRSB/ciEshLX66gjIi8fPX3XV4hUzxZEOBrkd1a9zJk8Ds
PKxtrmPDUw2YGcaqZhyNLtDm3aXIByQI7bH7EgzoTeCH8DgSwMnkqPfyLavnhSE01ykjyWj+gtAI
SB7OZY88h6FFOYCzVoKZQEtmxVvWKdRxG6JYHj08FJNpoMw6jEFECHZjBeg465Nx5lT4W25k6ER1
Y8FJqMUTWsEiOB2qsLfkzpPmRqp9eQaaY/uhvbSEss47l1WGcKIT0AQRXtVjC63P6qqFlOY2JnpA
ZPdpIK6Z8m62QY9G8O8jg3E/5jPY52x0U/ymxB4kN1COTpIJBRANF+eBeNtcZfy9n6kWJYkg/jOG
2NQYM2FbowHZS3BxRM57q8WIDk7SlYryQvwSUg8UjhvMrFEZOg6zC23MoR/hWy2zPLiEoAWQE1uo
8kAYe/aVSRPpYTLHwm6SkFG6qk4bxxJO++NbqEdiOSIgvkD7iS2v8Tj9mVohchWg9TdR3N68wL0F
H3meHIBcma4B3lhAX2L7lGLygdleZ4zLpuZS3MB3IaYE2IsGqINNjSm+Ie6zcJ/oX3WSNahV1KWY
4ZwQV1JBgPYQG/gYqH89V17blC9bnOYvHt1jjwk7xF3YVgciwnGsNrVFD/UXo8N6IKqX0Z3Z/Y5b
QdztQTt/rMeuMf0GL0jDFK+O1pUpV2lvN22R37OiZPkLL02kFdxyCQWC43Hg+MBFi/Ea7hY8OhlE
rg03Cx8AeGJkyvjv1arJUd/ipAS48zFOePrXHY8SE/EZN1QoV13895lgnhHM/PBqZizs0+06t7Ho
3nnKZD2IrcMewkJsjNM0zBBL6x66QI4gR+Gowj0DcJ29/sUwT+gB16h6EB31Ot4RAQ6u+NzYe81m
RI/pTzKApwPXxV0nFwZSZGyJUfAmRj0Eb0CqXpQueAAy0B5/tsgfSpkDgQQyMPJipt3vfcytFyMt
yMgMgfUFLtPQhdOwAFWDjEEBn1HRY9zOY/d0LqtZymWh1KP6p9O80UtLhgYKl5G+Ez5CupntLzeq
zCf3NraLELG+DFZzH4W1s3a7eBdB3X8tui6/ghXDfD+DUxedwARFgIKbEtI/cIi/JgsBV9SgRKBl
eMx/BrCBzGq60G0I04K5FMGaWce2ZGwrRvP0ylCZF6MvJT9VBVARFx1za0g9M4Lwoq0H3tn9mhkI
7gWK/zBCmiM+6LBMZLYbKIOh+RXUruVUD2d4HSONxbWEaatxxyleNWHGP4pVbtUfJ+N1lADwH7ns
QnLoijToCROsXKPPqazmbX5lhR66WxsotzVl4XQBI2Ux9pTdjz3h6jwY5YMw/jFAYHS5rJfW278y
UwWPJvrkMceshxlxMq9vLsKRTm026MTqyZY27CUiwguQDqQ/dcfSQhF9WUOlTMJ7NwCi+OG9QWW1
7+IOJ+BL2bZK90VDwMq180Fd++oyBSL4/yiAQEdgG7Gkf4jd/Q0FHftVE7zda2rGiKL2iX8d/8Jy
2/MK7kNny7iDYVE4exsdbpZBT3avghZF0+ZWGylFO57zo8cz2Mddc9/ZfT9WZ/Hxxai8nr8BIgoX
MApCC/kKg+2MDGl2E4K0WAQsbhwbXUK6fR7arznOIL+ijvvoDs0ppMdtl1SCj1d/ifR5Pg288JU9
VnC3UMmCN66gNBQixSNvCn18KW+m69zWn6vFO2NayeMZNEmb+UHKer0d5OJ8aGFQyEqudptKWFFR
3RAHJP788CWtgJhoAkFSPMfm/nPc55OfB3GTqR6GSZ/Jy5AIZAa2dWW+ziRHf53uxeyMmHAUipsi
QlkQ6Bq9dsq5+QrWTeaI5Yos1wjSHxw7aKFdxtDsM8dDEz7+RPD458+sYzdtwzdRsHkuVwodNyKG
ZUyFF8iEilBq7zWhqSUx8UIxbU3vMZDL3SToops60+JjQl50iiZdXEIp2w3hHGWjZkuSZRDp8Gkw
qIK7hq/o1ogzAzZ9uAXsMYavXd6ydON290qNyd6VM5qKTTlRVO1hGfphvERL8XFQ4iH0sOr99Je4
TYN3ko9ekxSb5pgy8G5XmTV9MghANHCzmqHm0VsNgh0QxbYx2BoFtYERr1WzAb39gwFw823s3ngA
MYpdIBS7G03210nWsNdaauy+/cL4Th8WmRvPybTBTIYMFvMyQAkFNa5gWANJ5XjR6F/MZtSZd5ge
uLp9mVek2lnpPgyl8SOzlVG08TmQsgGt+or/A0pBihp6RPJBKsVWWJ7wx4nZMbOTtsSd6sNsqaQ+
JK2UMqXInbIKwcWWeTeg2JpyiR9cn+n0IbBRPJoUqeN52j6hgeM6dHJbW74GqWKg7Eic3vqCAA+G
T/uUwMBcMeGGO2tgDLvtGuf7ZjrX6PO5D+G0MM+XSezQHU7P9/nVAeU7J6Mvaj1jmg1a4ZTlCsGE
Dtlo3IMftIUzbP1b7iSHC9OPzHyQ+WaBogIiB/G0GX4olclr9baruv+1UJ7Mr6PbvAwbfdQSxBoV
ZnGz1WOLzB/QKXLgVOsb1ZNPZedf0Hmf/1sX5q2/KBn5fqNcmEtOQQ5PZ17a+YKEH7f0Lpvemh1r
SKT09L75epcJQdxs71ycDRcw26TOZ5BPHy3zGVyxIJmkxIfdwwccI2bZdKyxyRVNns77SZPc6ndJ
wFrjrKIaz548IleI1S67KfE8kFCCXXxk0/Mf1mP6Q2XG/QnKUce7FEZ1MVROjlPtIzoJ5uriZuQ6
TTgNbWv/hbEsic4NIt/5gQjcCL42ewvV/jLv3TVyc2e8Ow7rgp+XHIvht9/l0VxcrxYYnPZwekEv
KMc6Q4ddBoQHcXPrXhgQUKken0+rl5stq5qx8rbyz87Ffrz5XfaVV89NrWW9+ffSSvFoOWZUIATC
Pq16Vo0f6x5EhJ/DoniMlQ68ti/kC/kPFHDPiGfmAsQ37D5Jn6dRavWVXQ50nxkP1VKZO4y//d65
nLHILuED1NKswHZRrWlh3eBHG52W/SDH3q5HDdCiOY+osotBIRefnlnP7p7ubMUiWbEzeKEccUZy
M367jlNdrTt5YpaOsQszVe9JYjjD2unV0Rlcs02htnuZRHzd2HZwBwToZTQ7RUCxLPftcS1zqGqZ
jHpQ+GrjU4tMH9D73utnk20yilWbFaJh5IWDy447fX15TcRIOzas54/S0M4buxaWvUb9zo269Fq6
r3ZWLdXcaghbYnwOi8l9qNPBGS9sAJHk9f5u3xdWHUd6gef/54wj+IQ9rzGp8ck789Lt3OxcLPgm
UW8x/NFAQvoAXv0nVt8pWA4Y740KIcsqa5fHjTLS6C64LTBSIkgPziXcPY41AOn64tXHOXQ+FC/N
kGsxeXGfnlYDz3/ZP9lvHKKqfJ3c8G/Y5tTANo5N38/ophFsHQtv3IHsDIlKRbHAVLNcHcgt5otR
3oAUgsoo6e3PGvovYBURIL5rq6VY8cVu/7xLx/j9Rr3GuJeeHqzCVsA+Wt2d9RZXxjiqHDtbtBGn
FE6/rMMeLDYMguxWQhpCs2C4gJqxM6rZTImr/g2eXet6sRiU8gvuMsYzpMGcOFHN/lezn0nQG5At
2Bc50it8hRFlCQYC5Dx/IjSBjQWrFCslcisZ8AnvkY6jEnoX3IZTuloi+o0RM1XwXp/t8GUUXwvw
nNHn6V/WDiYKUEfomiBawdbtX49DFQjBaOH9zBEH+QKqVmpBx48BvYGIz2rLw9aZmjwGFISufej0
l6qr41LCEXNcq8Ea47YDnJJHDT1vHMNI23pcdmGz6VMlEB5pawSBAy52S2zzG5ndWVNQfuGbQJ4i
nhL/9Penf7rtQfQz97Y15UMC4QkZOcRU7GMAmVNmb4+8DZLkAFQrcVa4DsaMfA7ow5HYbXX3u+I2
Nle4UY0wh/TgMdqzHhBFt/Sp/DiWaQ3byxnDJTpFcbzkLecdz4Voh6Kr9XXgl8uU4He2U55Xoc53
4bfTXzL81IP26l1Yz5YlynXJTtGRxeNbNI8rsIy4tj6KsbAGdJNALVgeQMvsWCX2BA+CUuIwHRYk
oaMWauR+/fMbHY7pwmMe/Sq8pNjfuaFF1+d//brzWBOMf4LAiF4eCJGSd/JU2CUmGBfJL76sxjSv
oYNmsasKaPrkRXKzubU5Et26CdzxPuB6Q0P1tXPF1VxFNeGjcDbnv4Gc1Y37HwQGpg9kNm1NamIr
fHxQ/EG7tFusx2mJQRIIPiiPjjB11iKxanjxWVcXMz9rD9CJBsgwI3Rb+RK85oCQwabYIm9KnqAW
t+NjqDYCbHcVgIQ3hTpmZU3qBJ1he2P1mQmIgASMN89E/WGsAPNo6iIhFf6csLqYg3zBftm2v3z9
HHVVnbEwIAuEef4XYYp2BgYsismmc86bnk5im7V92Jtm09+++ul2WlyjBob0VaQnyxh6H5qYEpW8
2YSCl/zH0nkuKYtuUfiKqBIMyF9yEhED6h9L/UwgJgzo1Z9n95yac2p6ZvrrVnzD3muv4HfxhDFX
j/h+tGZExBnxaXPouwbrllE1I2D7+HYueDRYdx31m/1Lu5pVF77xtCIMC5bv2N3okRBrj+P35ka1
zCkMD7WEjZYiGCGftWPs7h9qFFEX9ibGafQ0MCGr5hdcQ2ng1P1t5TxWQpdxtMb9FX6Hy7QIbvft
7RfUpGnRb1RFfJm9vu75uzQu/zggKi3mADkWgYrM2SlmAE7t/ri5RHc+6odf1Afn/RX/tB/Gc/xh
Ugg5UkoKth/Kyk/UqMikfjL3uCjMN8uw+/XfdXbS9sevo6HELcL7Z1yAm6wgFhqixG+6TEk9KB3q
6FqH78L/dDfq58U5My0/45OyVBAw9/Ec40M5O78VUE/buvZKyGoHxT02KGT5CW9C4R/W6ZBd74H+
iPsVRHPVPO6r7qavD3/Vv1bbfrQm5Wv0aHk9kkmrtNGCL0yG8/rXOOc3zjf9QasCrVcpFO5+pXjX
V9Aad+o/GXMFEaCFscNz0O1o1kMb/sgq6/VQWVMTpt0aLL3Y3N5IhQUMTzQMU5TA+2lBi6jTenE1
sosy3yqt6So+drwvRMNL+OzQsckhWydXgy6ZyoxCCtuO/nGmst0uSCHuFV5Mp21Zbh7tYdFsWw0y
prevdpZvXNpfblMOEBg9r2HTGRwGfSRYx233m13fk0eBw4tMrerGU5+Myo7Dk7F/E0lYVMG5HPTs
D/CSdT953dv4oARtSOWWAX697S5z5mZgWqDQAE5pkdUB5c60S1H8tUIGwPvS1Z5QjHyyf65592O2
Ff8Lqetl75mEPK0eI5Mj5gNnyKFLKrtXaY0bza2Ja7Ufux99QGOFhbNfSWfBGLiZTvsoLSSIkGmn
uXLwuxm1vhY523Xp976kjrLoxrcvUnH/WMQ9yD1Ba9RBUBhCVPlYF2rpshit4KW0GOprXXz83Ps1
bOnmT+SYva9dglQRFOw0SqABq5yply+xPpGyWHVrDrMFuX5bnX91/pijkbEY2X3OtBrstJWgSM6I
VOQDgsCFrPPfcUcH4wnczvo4tLBUcLurf43Cf2H6bvXpz+E5Ze20HbSSntMNXuZHdWr/TeoC3BBr
lTEq4qeTZuixnVNGNdMH1JPNEYMJcGlv1DZnndHHqkPOiGiVCN2X7BSxKcbOwh8ZwUi3zwMuxcby
ybwcF9AoAK5wnq5Gz5s8ayo45ECwN0Q63slvVre0+5rzGobjJyNHG3HF9OqukQueCRbw4FAIlYGm
i1+l7vbjszf6xwiuduYd3a50hvzYWp78ISBCvRsC41ZXR8ULxzIIcwO21bdP21AZGFgH7npyHY9M
noxv+jkFpdngrPOhnTs6fzMG2/hXvNEZ1uHsCxpDOBtUL3RxCbGe/1roFsGsa6sooi63LtmSKy5u
ffbSaV07UC6CjmHjb1HCItHjHlfbm/KsDUmTNTc4QLRQAXWiMZ0LJyiS+PEnwk8Dn2+7jaNykdAy
5oebE7FG9Zs5euXj/RhBtP/+WLKq4blKq2cEK7IbS0okFZH782OhZdHyFg/p5Oo8eQsm1pkpyr7i
N/GCKZ7pgV709x03/EzWfTFrC9uORa29Vwt+Hj0psHnHbVth17AKh26Y+conYltYXWtNUVwFijcF
ZodZQjvLKcaIgizMy6Cif7xI/C6hpbS+dQiOL5LRUwboeQyYgTDTJP3stew4J5Qap+yUfMPGXdaJ
4tL14ZVf0a52LQJYUomgxcUDh4Tk7k73SkqzSnt4PduzGjYqT4fSpbZO4+eVDe+FSZlSsnzjwn8n
MO2icWvDk5OlWwzofosdi7GKIvSaS/Sd5qTGtKfjDJfzSzBoD+d8UkcrotqAtWkvYXad4EW9feLQ
Ux0lMcJ6Bv6TG1lDE30LyksZwL6cPW0spW7xZYIF2NO2NWb73JjMtJSF+IUyo89W/1iAky1MwsM/
bX4IWkGx6WJNdwaQWDtjRj74dNycfyNIK0dHCe5PU5wXOKXoQSGtOGUgFnkGAXh2Dok4DM/OHtwD
jxd2G9e1B1u9ouL9ywbDe3QLuv6jttWJdliPmbHar81xdx7sAR2sxkvCWJAe0USxAe1Q8Jevqf1s
5cMy7JF7To3JzQsVBXWasPFJT72lw9YAcyvMMDqIeFqeOGEogzd4/rJEo9A7eOuwNfmadSlDq7P3
ryfni9PjYWwuA8GPWFY3f9zK+a87H4iFL+QUa4bswHF3i39uG+VOCw4vdZmM0HVW4tUt57JeK7rk
xWor0k1Mbd/WRxz2GrOEIDitj2Tu9UAQLZBeCe3+Y5pIkocni4heBC1aFrgdJ6B9YKzx5zr9i4cY
A1Bfg+M5XhV3cIYBfqeGRsPC+J3KC8Q/Xp78Ap++DyA6FC8QPcCnvmmA8pi7bpI+v7aMP1hkUlJj
OZZpaEgWkHYZkgC+Uw3BzF2R+SRWKnl39JNRmTkxGYgQoLcrAIppa12q/KGB9As9KAaff5DpD5Sa
VhXVQH+8ADlODtbnX4irx2EC6CxG3w3yDc1dh4f51NFpiNMHQUPRlUErS+QAJnTHV2hrirB0Kahq
/453elsGR58p8xDKtxOSa8OHAVE5vDuiOAXHzNJ+3LG1MbAgT7tjmHCNaI1yJJoHayod6BG5G3IB
J32HBD9dvXqXGYBFhKhkuLE0HACgyTSoCG6woHPUCIJfDrDvdSNYQqRRiaMzJu5w7pHHCRkIt2qm
J1/72Au1hYFXCw42A3pGBB4du08cBNj0/iBOTx8X8NnkMfaHEJRmGsseMW/HvU5q1JZinE5pEhaY
0AjPXkQt2O/CxjdzPPTHcX/4C7cIf8ih4drZip6Xue4P+e59bgw+bt8wz+u3k6d8av/ooWHyp4Qg
0o5dopKGDhhvq8Oqqqa9ReGK3gKoOQpQlnjKoDNMxSMuZV+5hzScHkdKerPqtDtdO3hx/Ikm7vMT
jjPwc5CISIyABIapPlo0ht40phU0B4y0kXmJkqBP68WIAqt7nba066Tf7XYn60XM9nUrXhxSA+MT
UkDyXMIlcLPpEvDKA1UY6BRDdQPhxM52WwjBbWCBX7aKUTBNhuhqUK4iDU23qeQ8nZyMpBykA+Lo
XlrfNO16zV58XFDIoASP6kifwB1BhBkmRMHIjxMsuUDCz7R6JTMZjOxFh7RAzYIeB4eqp0/LCtYN
+M6TerBzhh0w3mz3RciCv+8hxQkJZxmYmWB1B6vCwQU7KBNPkFbcgGgqpCMA/VzTHgv5QcFm+mPN
/gG24e45lfEuMhrW5Dl8DcfQicJP8BnW48cAxI5bnkU4VVJQO+Cy8BPdvKt74+pt+c0UoNM9uMfw
4t1oFs3LrhwXaGCudpJwxJJY1KW6vImkZIFFl68E2OM40zWWU28ObrHzRLvLEdjHBlVSGU7EhrfT
L1kJ4AJ4gblVAKDErtXF/X59SbpQLJyutwBBsqalXSyPZpgUDMvBZM6sLFCBxMtkt3Oam/oPqEm1
MOvbcv+pA94kHQXnLCXv0HGmfd+qYzFeoRF2nPMacVgxu+0p6VnVFz/Nc5b+8O1ArnS6fFZsXHkX
9p1LE17O5DPBAmkgD/DBb2u5vC2iOuStrAGfIFXCA4Fpz4eMBhmpCaNkZC4TlWFnzbiRWaI4PrBN
8a5Hzu6QFuptsa8N2iGtmvmEF3Cefd065mlwh2nuavgk+k1iv+io2lj1q4hwxQMCZIgtDeYF5Nl2
2MevP800iuZOdAPl23/Nf9whVg8/oJcZwcxgVGFTh/IMefEsxcdansRf0kgqCTgp7mPE3qVpHlvh
cxkyGob5Fea02GdslI7EH06u+NZWAfIA7gd4ozKlq/99bfAOSc6jX8VdCJ01krsT+Y8vPIGQ4puQ
X/mlQqT6muvpl7mMRdOJXITn9l6f2Pboft8DgeRIYwMEMB9YBGl59RR5w5msUOrrgCyAcMrkpof7
VG/TY6w4WI1h9r+s1fZkBOdrxKFV5NUnV872e+V4GtZWhBGVb+daEHulG6zAMkb9J4qoUqQ0992N
rAOHeeZKoo52nB4pyE5N7CnshqbOuAN7WDOd0KJjqiqzhsuox8vtuGzmNcFvElva+ro6FjFud1TX
IU0iwIphfwgfW1ntlXX4+M+N8ke3XP27ozFlv8AKKEX2ddt/wZyO57CFWegL/Mgow0V/nCO94MSE
/vjBSbjdCjtYdgnh8Y08m5ZYXZ4KR07+5Np4F1AwzlVj7YlYUV4rlHCwTw6Vn8NHsrjy/yromy3m
oQqR5Ff8Ckltg0LbIfYpKEeTSccZFID886qGqzYs/YDxcUE44dV65xVsMaxC1WRbzx0+UjBNJlHA
t7QWoP74n01WT6/QgOueNP6pmqUIKu+DSTfaaGvdXc3a/ubwtYHTrBL7uEhyyVXkhk3WEBLXc56h
V8zyxRuVuVExeDXPdNyT2533l10uUcxS6Q0va4d7HOrO+GJ9THUxI7jdaNIfcwBuFmY00/oarG7Q
5RHOwpZmmIN+1y4/ruHdUVpWU3j844Z9E52WkDrUK6nG72e0wkqDsxtj2ROMEoyRCZBmaxJIV0Gj
FLEOCF5vBvHrNfuRKX2a1Q/3rMXv2nnbkGQRXswh/yjorP6cRvW5bggqhVjCCKuWd8QAhnkpDoaH
8f4xGFvf8bRPRUGMzKPlNN6YNoHZWPQbQ0Ql+Vh/+C+nbAUvHAERcfcR/T41Kms8c6/7C96etW6e
r24vOU6ND00DwHbhYDY45bm1LRCjD4uBBtAaH+wRjabwwprt/KKZfRjMZqcMVq2AWrECLauSn0hE
i+BjzR7u1aGeQK7l1rmqO8d23rUBsGarHTyrYVefNk8vgsljHrlX9vTU7peqASYUrW7fMvCRBTns
ir1qM//1A72I3zZ4X/EgjLqe4ccMUQdep2S2L7uwvcAqdiu8BGCw0SnTuXdBP1bWH5WN1qKN65vN
VNMP241sO0XYa0zzhgdXsUfVZvZczDXOufCo+3207VjggatKitJy8x5OJid8ih1iQP7IqrX1QKQi
jkWQCkALvzT/X5yI1cCI//UTY8LvxYf1gymNPlSG2i0VuTa2rLQlmgeG+rWAAVsWncp9P6P37QyA
Cu5A6Qu8/Evnp0an7uA4eFBydUPd/lJ8RDdcOIGpAurW2mkTh1E7l4PXfanI1ujbeemST16ujxPU
ZPCa3naVCH0QvLPMmhg6SzuG9YEmmbil6DxEd7K8foI7onHy1yoroPA8wLdnrQ4+2XUL3Tou/cfJ
rjPSXzg/3iHZi3joU5uCP51Gl7tfIDSi+8NWQqVyxY1AbGBasLQMWF29sA3pcfWXVi7B5h2Lpc/3
ijjGhbYwaJi7qHDtdcRLQiqpceKfMIUHJkDC4AJGeg+b4XP8Mhnw4mwCcfHf6BMdYMICeTzcP/YW
qw7/FPxmOs4VkbFUN+PX9A07etDOxUDqtyGsDokGtBizxzQCwgZgFm/44DDzFzbrHb9hjqUIHewK
j8EnxJQdFXVGZk4rEFMRhgPct8Kk4bNygl2DIcjLRRyPTahBCBw7JeCSksDm1XA1/n2555g1cKUs
b/TxybtPmaBrXHW13SL1k+FAFZQTgAd6h9M/g++3krWC4R1QLxfcQQql9ZpJUfqisgsI9ENDtxrn
T6rChkclsp7C5r1mhuXl3KvI0LteO8zTPDuAXZtfULnt/OWwI9+xrYNqY6a7L5Zf8+COIpaiCJ0o
Ck+IzFqwP44WnAqiwZ/DI0lQqA754B/Bu+//YoUUpZ61oc7g7MF86hFgSsBcATgzmIj9LceApy3B
zdGDS1Zu6XTgVsG0wryWUBGe95JLfMHALYcCQieCHIoPhKuCPELprdJUx52eK2yFCP9Oe20sRUpc
zcXwgfOHM4kBzGVY4w/WjjOStNfcENzuTHNBriKYplRQK0qwBWFZK6vGSNGfrrHzKAON1iKBCu3e
Y8aCeNGwEZlL4KxCn8sIxJxIhc9frHGZLBE5h+M4c2v7NZWuou2feUMfr2NdJkWKoATLhY+lx1dM
14RTq2GnBPJXaDivdbfnoOedA5kuHMhk42nF6racnQP+c80hHq/4OZrzGNfiS84Jj6h3suK3qfY1
5GoLle05lfCVC5ukHWlC8ylcKEE8qUWblOtTaZK2Xu/EZUeRbAIs7OaXFbRDBmmxJAD9LREjY6Ni
d8CzTyFm+TtC7CQS5ED4proU4TYF4WKBIhyTX3FjY5DCy5Hj+OU0/995dwe3jwg8BuT04Rr+0VNv
pv13Zp+QUsBZ8nXAMwjmZh3e7HvUy9RF3+Lk93vOyrqg7W/F0+llJBqdL53Cx/T/wdVjb0PKM1yx
PRIaHcxAQhWus1ssUcAKV2Rvcdt0GYzBVdStTGxFcOMQ/3aYibiEG0kfcAHjKqS3eCiG7aQkZkvN
25C+Jhs4daTmVdiIPcZCdPpt+BDtI9+nZJMybMwMZxCBVlR7M/z5MDEZa25fOMD8vO0B5IDHceCX
yf0i+cRkWm/UDWpECR4wcIiQHgFuO/ZvEx29hNA6XbmycTdS+bNySkASxbyVk4NSCkWMGMwhSCHm
YcDAZiCBQkzzBwey0yC4+c8xflB35zJu+zrpLLsHbnd93Hi4ZiBa7+TAhD9Igtdf5u1GNli1PIXB
bvvj4fzlv031hJTzkNcD5dxC7oA6CqLeTvuXXTswc6zsscmqQTDp+no0ZL4J5HH32PyFiT9bsNOg
BtGg9lOcnQgZp3+MjTClpBNLbQIR/M0rq3krRGWeyakUL1+0+vLPAKpUnBBGB0GnbZ52GRFQW9MZ
jwGH2Zz9TTmfJt09XSlYxldM9c2F4i1yXKEZw4l9CEPG4PxcmSnwBk6vhAvcDoN2RfHZJ7uGkyP+
zLEEMdshjKsf5sxwK0rNfmJ8KadKOYEccM6qCc0NsKN4slYTwFD75+CFnLboGRj2W0kIlyZ8ZE1S
2ZcRVsf00LiizwSbPY7OeJcWHSR2JqipMrHgrP9mKPfeFl1ofygccBMQxTPJGV0jJvCv9nUoPaxa
2N209u+bPjW4fV6+s/v45o0vDlKzqea38guz56yXtNMqV06eeDyiz8WvspfVwqzGFwZWGjJltH2o
01/+Kz8NW/5j8PWfFiIxGgbcFDg6RFePT207xDEEx1m7OFncFyCTmq+Zr+EdOkyzJObFK+dPr+/T
eLt3LmoTV9Sxlt+m/mc4feUFvsF1RLv2s+gqkaXYbQv/WDHfeCbQinCe1cx1x4XmO3cSxHEUwDbN
aAjMfKapKueajzEU5wa2F7BKLI6dFBgIC23MmlRra2asiuuOwEziWRtf1uJmI05AddLjTGU14bN1
8HbYHyDU3FEgQ0TFCxEEWHzMrmxoFEs1Loq9VAILkIkU5nmDS5BJiNnqH4GGmPL9OwwKoe6J807D
ur21CIABqmrwvwiUBDWtD3rFziazzjwCqJEcStMsYnspF7iXzsPbmO16SzdiiCYD8r+UWooGHLYE
MJRMsgNuboh1bc6ElI+ekLWhNMlgYNokTT9uyz1Dxpn8nPUH/gegGdOvY7SijQHIwskMjxz8V76A
/Fjx4onqOKCEMPXsttNy6VNpj6lhgRJX4DcFlxgqn3T8/e8fYAX4/WgakmUwaU1fqKbglWPSV7zd
h2RXreh1/WaDJs9q/1F//0v3ZVoH0YSWPCcet0IZJy7quB1MO8PjGkyOl9hzGbieHY0u+D6pJ/hr
L/LzDF8tcIE3Rxx+hZLULD4jh52WKnLIQqokl1CQ6jjeweBg8iyz+w8FO9ryw/ifPuHv+iJCIDGg
Rh9I2oiUBsd/XTpIvNsnfA4NWrUzpwlVIF49N76+LlW4P5PXrLMvM/R9yllcXQ/Z265n1RpF5/CQ
FBBtyH1rgeBxVYgHqozqn/wSsf2M365MN+R3NdI1oQvXuK83NKJ/9/fR3BDbs3mBnkuc8m8iqiax
3ryHPWrVpQw/RJ3TxMteKOX+3928vExuEwUREEqwcBUC2OoRjp3M2TUUPK0ZD3Chu5tuBIJXZ1Tz
wozrhCcRNFBLcQPQ8JICm3neSTB+NIncFEIz6RS4xDxy4G+HAcPZ6ozxgbj4K1fMJLF34QpnFCfW
xeBGsJQA7XyiHWGzAnPCLJBBDq4eC0bLlGINVygKBk0KvtvDfpO90MLvJBGTWTGV7U1n2M219jzU
65rRqFzxlIfDDQ4N7it7eZ/BZyCfDFjajyPMukCasG7XEOvKY04EWgvTmY5IY0FvL+b0EYaqk+Bx
13VAQniv9u7zgRsL83Ny8N5EcbST3uLBDukgv+WS6HTsFv9Dr6EEsL3AV19ur3DukEUVj00sU4AK
fbhc1dQh9u6GVjXTszdY9R0Ot74ZZlhryHgAfekwwOrvkUP8pkvidIGJTR0o0QeHcKK3UGbmu3aH
iG7tX6/nSOgDICp+E4KpPSv7FWPcab4ZZD0FXeMRWhDKnGo7hfIH9a5dURO65c9NekjPYNW1uMDC
PcPqGxpPJie4rjM1XCX3n80np8uFcbHu47NTp/50miwcAWGYSWT8XVQ4x/UxAclqHHi5oGTlnFI2
HE85zeuAjl00yif/AfZ2kmTO9geHCwlGP66LGciUYHLYUDNl6WD1g++5qkMJTkIHZPODJZ9IT29+
a9wFDD2Bor1smpGKNDUGBtj9cE51gVwX3wJHjYd/zjW4WU8zz6uAzGSYqpw3oK/DEzRXLZKR5FRO
sZ/lxeDXWtoHu4OFhhUGzhbb3pz/81X5f3nRd1jPO/DDOkNAT+RHI0YTHRscCEuU3anHmWpk96ib
GoEgLNdNlUsqRREUdLC/7S2GYT8kougAdUhXmTz9aKRVl7SQ7hBzR+JtmKbPHjDULCbu8xkHDvwf
l8hEPLWQ8tMiO5uNVMHoIsqZeCW3uF4/I1RdsLNtZuuFNaJrXA363oOoLWs1+k+40UdYh+eDyw/s
eZjWogAawg13N2g/yJw6U+TzzRK8jNnWMz1FNbpk8x7e3OdlsHyicIUHGmHF2E/f6b0zVqSpqZAw
eAHSE6/FzLKwfxuRLqhiCcE0B3MuCOVInHDxLRnlZ4NP7X4qANtrsqSomaCknagUk3LlwUPDdpMm
+caFqHFrAjLlcvSTj0efLCOcJn+JFwOhNMR/wOqna+5Z7/SaUYQ+0UVwc/XJC1u92AL4lyo0vIxT
zBLKFpPNX8AnljOVLCSBAqf1+Oak3k11JDAhTiir1tzNcmqVGLVv5Yp9RgcHl4vhoDmZdJWHrDuX
xrn0qWTNyWoGdY5knQsXOcIucVV+LJb9fRce+na5oaHMGcZlw374poTeLgfPVNqNOySRNynbbbcd
bwKiICDL86QwBIZujUgA4UMOb64bTaqB1NVSxxMDQvX8i4RLrwP5MQw740NTBj3zVFmXGXL5FPtP
PODoidlf5mOsmgWcez4NPi0MrqnUH/aQDoErBhGaaEnOqbLlX/ibQATQXJ4UDTYnzFMSS47uDv7M
XxzLpBsLERBVCr0+TkoZTnHibOWYO5wFt3LqM68F2rCQ/d2Z3DrBCyrDdHIq5ccxCdkNX5xphxCm
j/0ePpmrWiWjBA4zCAfSPPCy0Ujz2k0GUCfnPngxmRpRiCx5N9ru2zF/sGPR9TrMD5G4H1kPeA2c
oPZp2vgEJ+Vh3SWgDdGFrSQTlcJJii0GQhhLvaO6y8gEidCYgFRZcXCj/AnTTkQQwZf7jmP+H6xL
ZoJsXxBtIPhEcdKUbtFK7i8zcR6zF5S6fY1e3Zaczok7KHvm4Ib4TlgEskndwNuRIaUvt1QRfIv7
DlyO9OwQnoctjqmMOoyzV+PumqsGDSZjXjkabi/rPecua1wyzo23VeJywC02P2Rt95W8EjaojvOk
gwwolUf0Y0QlT7wMDyN3cg0haGatBW8lpWzB7j6D19SCGvFAxFHp8YcuWDFpLHdNLh+jTP0waEab
5+947+rRVU6TmgHq27zlLTydO8HtAkrUf2MDoOakQBmkLJiMzv6TjEwmWhGhaeGz1JAMBi26KeXi
91JSvRj8kWaK13UTMUduq1zgL8V8rPB63jUZvq1tRiMQmUlqgfmsF6ykK85DiL3k0H9tOya83ER1
ntl0wcIuUxlaGE7YYlL04ybhstjfKOPXD1I+IQ70a4skGOsIrANfGxUAVzP2WEp6hcC/Ta7pI0su
3CZ/4xWq0/x5tLxftu0IDxYCL9XR5DACTXoTREwvSOf4urhZRxvz7nhkd6BIm60pxkwKeVuoxcrw
7PYRVpjtDVPLCvDsy8yKSS0lTfkIaOXOaxmOGaXPsMD+4Z18cR61uV50yfru8AFafcaJwuuCVP1I
1q/Y0DEOW6zmB5xA7pNXTI9HCrPHk4mdB3kr64quhbbnha8MrZ+6X5Gb/sDWV3TCqx82q+Ne7u+h
n+tB9GhzA0BleVhT5uop/GAmevgr6G2Pc86JeZSa2w6p0o8z7tN057EIpAt+RrurQn22I4YReVB0
94BGJywLNr54Qz9EBnogT7rghMcr55lXA6YBdtvv79GJn/zfpMJ/nlMYqFmai8LFRo2EOFk4jUmR
5PGUtz/vWfiUW5ALy8JBRNbDCC2U1/JHGQGj9po1H3ZfsZmCxRSGlD+TsjExJuKWt/F8xQwoCFaL
zuKF66XJYYDDOjcVe0u4Vpx5K3NZJS3r2I7R0H7s1yv73GfqH2bXPpnL8kmxA0DYnmM1ZUbA7ZcP
OQ8E+B1jDB6pHEErLu4wC7LvgiOw+bt9JhuuPw7v5bD5N2zin+TBncyPbve+5mB4z97D/gyYy6pZ
b6X/mcGRZSrCSVtGetSfsflLzbuf5V9AaL6Pvkn/anEzXlVfF7eGCqiEdg/IOWalvB32AwAA0qgD
1gH3ABKfgtkmfTAg1m0Ncvqwxgp8KZrY8JQmoXE3p85iARc8bV5uxrPuEqoB2TVXlrmQsnE1VuCx
JTh9etttFhBlO0ZTyY2z4XDQqcvTVJnih8G9jmN3PeA6/dDZwoIsSEMx+VFg+Gltlz5zNlyUMLFx
GwoKOMwr7nQsnv9A/iLukl9IQPi2hYoeeO0OTZh6RxliMXWjR76J0H+pn0BWhTo9/4COQbqRqAf4
xzILul+8e2Wf4QbJE1Xm7XcINwfUDMHovq7swdfqiDKIicXPPWU1oAci2gRpGoMNZMzn1DA7exBe
eaEtGHQMVcZfrN/jp63y0m5SGd3RxmnkkzuoCFlIIUZ1Gp4Y2wOn6/ytHBDrWx3GvWe7+TqdT6RU
zBljlTfyDRhwwfSnyK6CbRdY2NSGORFCKGXMtfGKE3KcDjd2LVNmwp0ajrvkVIHUrI6UshwCK7Q1
qHYyZP1zIkh9AlGfkbclfet9SxfdCvRBiuot4yhOHsA9qL1e8TV/qOxRcSRg54kxkiKZ8wpIyagi
Gi7871DOArZzCJniBMzG9VYuX+8XdcxxuECiaPba1jHxHDJVM8mY5QKh45ARBO3eyrv3iPUzAxlC
gkDxpswMANYhMxasnMt6FGwOEeUnn7h4qx8XcLypJMxvMuQz2DBpId5Kul3qlZbJ/Q/yJmVPR3zH
LkhQeFpUJDiMdSnKTBG73zlo+dBAKXrm4bpn4/SoBUHeV++18uFvVQ3SP/kaiXaJVr+g6dDQnRJg
ZH4sncfJHkrEPGRgofiR8dFxjTEuc2xAWD/mdw/+eP3+NYGEdfcs8E8GH13c+C+b7c3fdgHcBxe4
rDEBz8x1XyQiMBchuZ364aMQl4rBxmJLpb+COckASnKr+TCgxWECKI6/v36iLBeV4T3XDWMRdT19
EPLGMCOhzPROzHaGkpAm+Nwx4u4KRZ8FqXBvxJ0HxALD9v2HJXPh2JmGWEzt4HJcnPWaqTNw/oTN
az32qyE/G7GY05svnB3+RE4gUtDWgdO5Btak/Friea2N0NgyOqujqCdeBnfT1X03U7Lskq/+7TS0
Kejnj2M+17YvmSMXKlgTZCgTpcfTBwA9qPaOY6/xMU0jyMLqUqB7vZP9tgowwcV71rKv/74YI8NP
d/okSFmPngWR9qXA8WNsrFpjjQvuO+EFF/eUCbr9wlE0WZw6LGB2zjHDPNAuojWz1p+le8ljr49a
hBTirUjsFEwJBN5EYKk0XvAOt1sKElbopIxeXnbdoQu2hoarDAk9cekESN1r24M5dMirj5+Hnn6j
8/RfpFBQUZ4R4MTx0Y4v9oSuAuhWqs7LmLN3iLK3sZFLrLAdtt7xwTfwzsFrz9oAqiOL+crllQXV
CBfvkw/OQZQAUn3BvaGujpDI/zVYJJBAKh3iXYAD3hGfkUjqV15j84+IRTiFzHZNlNw0DJCnFhRG
O7B94jorMWek5j3+RQzYTQ4ISKVKl3+2P7t6AHePG87lHkJLa51kls7dWoZXALsVvq4LhzqcRCcU
TDX6GtdBMCNGxHwfb+CGxI+/sHFjjER/JGN6Su0yWi6LVGZC80Zx21vdPOAOxTPfdrEJo33EEgf5
K6Nq/e5Lxgm6UhnsMEK/MlqyelhhMTB9B8fFX1pQ2/pgAG4uDabNtOHigENX2x8BKzXI7XG+ztK7
OERlrcJr4SZ1MHtAzszC7rzOVQrRgcSPErNzPlgaPnqiwyDt0/ZA+Ly6rFW7q5sXOEBD1sDQ5Zqn
fWTkRr99YCjQzSunmK8O1o9SsI1BNSBKhzy/DtRCRrTXxle7/nc3OS2ZvfL4cBmEKIuL9vI64Eec
drwgeHBwJbGloxsggfTnA6sccPDDrpyWEwvZL/0kdQBTuQ39UJsdM2Ggp3J1Hl0NxjERFsGxhQOh
ZRgWPQmPnaMEeQCsKecVg5XC3icVLzkVyXdxgdjLySJWAKCwuF4deVBwSNhzuSr9rnS8UENJxIZ9
wCtVkszr2MSGwP0x9n81rWMw3pkUs8ssf82hpCBZcx4UtX99PUpBDGHIED2CJVt4X/7cDxfikLhV
gpENc6557+2cUTKwmKRUHKlAvg0Q3o8DmQ52w3Nh6QcMTbLstMwCeqkeRJeuCr6M+UWLR4+uHnz2
Dl25P/uerOF5i4stG0vdXGk5qS3uuDa8qcistjiRZxmIGDBKjrU45Wd/fCZfhC94VBh+Wcoa10L6
pp9P6wv6zK/ZFBu6XSDBHP5qRgmoWqkMkAADoi/9vxrJtLLjbL6cXyjrOCPAYej9ZDJj1Yr/KYAC
fomXG6PekJADhgmMYjB1RZyYSeBmjUEILEU+86yHmbg4Hzig1IsvoXIyfYlfc6Nx8l9IyCI3NYAn
kVymMiKJ7FG7Ie2JVXHUkW/nhIhXO7gV+bfGhhVJmV07+eLBSCL4zJ97DR95EgPPOsNtWfxNXlFm
cz/+WZcRrXxkxK1DqiLNznLUxpwuVLg8KkqR9t7qzqZ/Qmzh0fciAPW/KS9W8luB0QmjGIdJxRdX
G4bsBXafTrdoMfEon/6Ct3HZk+NG9SbFTa4ZqO1uNCKXymRI7Hilalc9P318SaehlHwIX+xqS3bI
nWE8ZYjxm24JShzF/FFuIkdpZBYAP6vIAVB+CexPZiEttw0HcOHgMw+VdMeIDis7qytsYXV0+kTl
0+teUq0OIRA/YXjda6enuNptdK52qldSgff8wxdTj1cf0ax14mXCGD/bR3bjbwBerMzqj6Xh8U4u
HSu9fvnZbiXTlTcZIcCpwCwg+Ef4A4Qt0q8bnIWC3+gu7vGGw9j+u6cObw0w6QhMqtn8jdQUE49U
v0fbko9Xm6v7j/24OFZinGCH9u12H8CSbopma99LEEI8sVGUB80YqIN2Xx20Mb4HTqBbOru4KLJA
TUCIh0UdrVBjYOSP77tqxW2vzwxpd5j+9SwkKwm/reBdwGtnEkm7KTNfjii6gMMA3trDsNugD/4W
iLoV5G8r1kfxj9LXfJ/t9MvhjlP4OSd/9WSnp+DhaC/CTRBnQefim55npuEwlYUPmsbwDBpqiXYR
tOawwoC6rqZDxXqZLT4sZuiwBiu7N845vraA1QAD3Mxn6KMUmanQfmm0Ar6OmT1SnbZiJihV8FrR
X8avJvr7tm/qES1QSC9HuqwxW/NKJguofLynX84BEBSbPm17DCLr8/Ma847lS/q+WawzfZTzJ6Gh
tFip6WcLNkygI6pwhBWqhfwf2Hyg5Se36Nq3AZoBE+Wxxs7jCjzTLdnIgfMb7xaRqNmb/+7C4jKo
yf9R8+K/oO+P1NKeBsseT9uTSauO3hQC99tctJHZkd9GRS3SBeNjgydTaGPgMOiPy6P9qP5H0pkt
K4ptUfSLjFAQxVc2PYggdvhi2BwRO7BBwa+vsbPiRt2orMw8Ku5mrblmI+u3rWIKOHLwg4MU2zs0
6C0EZBwM/r5GW5r9jTgydBTtTszrA+TiOtYVY17H+Qq7TnFOOuZtchxRKxvpB+NuvA/wAMMPD/aA
llYmVfsHMtjLH8Ngm8iJD/AQ7aLxAkMnivDbFfgYSMXCl27Lbjx+r+edhISFSn/XcDWvh9i6GCtt
okMPk9pwZkQnDmJgQ3Ir1eygMqD3COk9JZRrV47Ua3yy+sizcFh3mr+z1Q2OeGxAFOvj6OA/k+07
2pCWUIhc9i8DKUJXWRRoOqZwMx/ip4us2W72oxYOD0UwIAfSwh/Fq26n6eH8dzz73yXirGF28fD1
RDwN1pRz1UBr8X6wkMronMGf29AOarKBx7P6Cfq15dyQutNxTwKriBPuVv6ia/+Zrx+NnfP0tNxp
zM7JlAbKA8yLpq8psDnB3FQV5cUqc/w2pGUK9zT4IhcsmGiPWnEwEOpOOuaTsXIRXO8lvu+UYJS+
krx8C2mWsstBmrWOnOwUsSoBdJigI2FJ/LnFoILFEGFM8DTKWThKPk+if7oPU4UXzg1CtBrY1XjK
e+5BsbYQBPFs2ISglZr4e6JXA57jWhUqN48kFHh8mXgskUYEoglKyTt7ksZiI/dgHiSJIBdss0BH
HQJ0vwbFMHUdVVzzTw7Njb3bDVA8UQhT6jFiPukYfVjfj0WtPJsRmVNPhx+xG9qf9Bd4jev9Uar8
/ZF5ZuAc9TdT5sOdZHD8ZjIYYf+yHQuINxLzfuDDYLasuHoa+6i6+iHYeBtPqYiml3WByN489Yxd
B54dUBHdwoywJ4YWCwzSjgG+Jf/y6YY0GhRun9nNnT0c4rpnE1qylT7mT3YmKhiq7MVH1FT2xZ+V
c3yQzvJ2t3FMrWaS6V0MwBGGEznu/ITr9TueeHSikp8FN8P7xrG1edCYnO5WxL1dY/dkZl+bI2E0
pmNnNN38S964vwxU5cSuEurJ2NeISSG9m2P7c7K4F7CgsqZ/alfETytTW2a+DJukCF1REUzFmxmH
IIk3QNlULPD+jjZEfcsc4giHVqe1T7MhgIZWOzRdGh453gqR+EJaHaoS62D20jJxvYBw0DNrq/Xb
s5/xbkOUFxoO7B0zWuEI5ym+EuMOIYzBKxRMAosNwowxFqtYsp+nQ1vxhuVJUSXLfCxXGROWvvxC
uXAwwgOdkyulC6IhPiViF3zY6B2oUWfdzwxxxya4s6kPdF46/qa0GG+Un/B20Mlq016eUWk1u9wv
iCSn4QciuM0bKhbiMhhHsmHyjPFjXdAnQqCuLuMvJht/mvR9ANGLez1cnEaHPTa+EMJPwZ6jXVZ8
8uaiCMFtQcbefS/2r6AYlLRkY4DViuW0tTUIBybVEULtgcwE5BVxTLP30tuvr5ojBTKKogLTX5cO
tfe6CO99uxD9gouuf4Ce/mHKNAiHzE/Fc0gUd5txnTTTi+CHQhiIlOHiN8ze0K5HAnwclze3+IoH
LX6tjgx2JTYs0uVtNL0otqd8DRCAd9B+XNBg8FCqdczC6F6YwjNOqLh6aVxAfnHoERjt7z9PEesz
zDAFA8y9U+0o/2ckPTfT29CCk/xlGs6ghZo+1y3JxRyj0zrZiNXjH14YnTnXUAIcnp3lvevImo3q
60fSjBpR4sgT6+XAmAGR4TCDjGj8elS6fN6bEaMjyy6zED1H/HdfIoBaAnGgf2HVSn6i1uVv/zv+
UB5dmNyYUzitpxS7sAuwLyOvBtIchzu18bmyKE56U+rRjbv5SKr/jwyau7kfCe2c4Ftc2n/ghU7z
tP+vE4wnCUnQp67YTvNTqADiG68rL6H1bzZaPipYfM5Vl3jjjJkCPW8nekud1uc869Pd0mx71D58
Ru8tPbz+VJVkwn6HWcy/+QN0QG9a6DJVk8655CC8q+5fXgqnbpz+IITLePeJ1y24YhjGkxwbUNBP
kXf9MbBvDE1aQDfMriuWTgerSgAI1DBylSAn4HsiN8HdbGxnOBQAanwJ1he2W5PWJADX8FpK2cpR
FvUyfERaCLP9WhJdRkccquvw5uFVvVji12Jl0eUA/ifaWUQtH54WRIS0YlnDD6HDFE/KTgnrkzpI
iSrvGjazx32SNUeyf/DbijcyVmJ6m08NZ192wO+sIVQkifAqHGUYvlQoZPs2Tl4WYJGykza2V/JD
0G0OlQC98z+f8+P9D+Ut4lNI4g8jETDTDGIl9pbhowB48ptfRnZGLwbc/YoNqJQrcad78hmrf0jS
42jkRw8NeNSqpvB5euMTIunU5e+5OgEC9gNU8gsT4LSu+OEvJEWVj7nRCcG4i/ogyh5tSg+j2I8Z
Oy6X0FWOR5NRToD8wc23nxRUhSmt1aGGFSexzl1gYFKmzR/3G9bbRGckJ8Tz9Ot0silEOy7qPy5W
mtpD7HgkiWA4GrYRFGWNzAV2Aj6B1mQDAyuA1JQncsL3viNd2Mg1JmWlcL/ZBjlNuRwBwW9EMMaH
NF45vQDegm9JniLXhLZiNoFrWtP0MWcmawEPtxk5ZbTjcDTgSy090MN4A0T6DNgLVhFblHwRtCZA
G0nSp5Bf5iSF4O4ilX5RHXY5uyLNr6pIAZG/wS1BYQghawcbh6YcQdOe0QgtucCxkV59BcxNqadx
E9ZTZs/46/ZWK5VocoQTJRLmkVFOIS2rWBjt9a81w2MRqzvM+3SeGMnPXcOeQPfBX3zFScX4Gjnp
v2v0KlLkTcnDrY1P1kwWwbiqHRl3egKSMLiY+TeiEQEP1iOjVRyJsFaaNQYdCNcKgY3MWKgqFR7O
O561fxPwWmjX0Ps1edkxs0T6auL4i0U5/7XV7J8N4xdsfQt8dsKSxYMeysbsGRP9SLY1TDkN20iu
f0hTYn3TgQGNTu0TNcEwe3IunN1bETnUBYJlLhBfqXMU0JYp4Ayn4uyOZZjZg2boMq0uEiqIAj7r
3f6OuV7JVvraLanawM8S2eDknDEpaA7gSLbDVJ0kyv+pDMXN2E1arIAJYkLT+0yryZdR7WzCHALz
bdhPMmSYU4o7ULLRZ9c95N3wfnIwcTRRtL6Mm/oPk5QEhY/5dUboupEBfCB4wz26YpsEAX+AazZu
FGJ2fuC9PFzK+u7cYf2+xtPT5A9bQI0R/Mn8LLlyAVqsnPK+mbXzxx851e9JF70XRLavaOCFDaym
N+d2m32I3rHLngRQ6/27cgrMsWaqs5lo6/Mr6k/QfDGtUMfdT1B9ZZcEeRwbCKwiekd1xGinDi8v
V/L1Odg3OZmogxRsRuN6Oru5p8FV76IDLVdSCEsNfCLNnIuKq+rnqOxleXLSZX5NnFI66/ab0h4y
snjp8xf++STjlFf7pNkFlC1R4ciJsE73CsUc/bzWxmQd5mrH32anKdp1ilCHeiOWblJ6iiTLjLa6
6zLbPOpRQkNB++hw1jx7riqinP23l2N7tPJP2U02/pK/AiQB54iWZdsPMYFIpXVEbmsZRXxri2j+
HvvaFh4ITXpAihkCNjYtRQYVk/UHORKWljMdeNhdOlIVxsGLfArM/20ccywHDq9dMgKHnGBIR7vq
jHS7xQOOMye3KNuLBFDiDNUY7THDU+aiEBlYkiXukRXML4l2mpAvrKdiwV32/h4EkgtJGWDoCU7r
T7S+oAKEqcaosCcHXkgoaHXxDwTDk7QSo4Y0Zz+mXLY7BbHEQrL7TjxKrAy4BdzrxtNvPl6zHDLA
rTXFAEXkhrxAD3L37rXu5t5AJmswOvLpyNUdi5LAELUnbnpoS+12kUg4LXmtX3P4qSpsHa2wO6Ur
AZezg+MkAcrfi6V3XC5oAp2lFyhUNL7Ms6zsuChnN7j9qsfSe5l9gA90KGPQT+W0h2HjaH3nR0w7
fCPQfhIdRiYlURVQuXQJI8y6mgBUbeOBFJhAVt4Cifv3dINGxNSi7p3gmbR7YPTO1ItJS2/Kl/fo
HCQRoY9GS25u7R3XalRt5GZhmQ5US994uHl1JwWmz5xb6FsgWTK1SrC1HN6stmcSXgQB+25dRt67
672HK71Nf0AE5Hz+7Cs6icn9avU087Nu1ljsaHOc/7J+WNPozT4jcUa5rWPq+IpfM8pjzntDwekf
7R0EJESwXYI7QAAINWmBA7g7YS2zH1+QGm72ezxAl5LMFUXAsQN8qtbQNf4SyOXSaY4/Mjm7kc4t
xTNkTZ5L5w2UYYNP3C3/O3CqEUEYbK8UIzy4Bm9PYS3sa4bTsJrfPZcd9/dx+sHzgnVbo1uA03So
eoeOqQbEtz5SEvrB21Otw59VHh7xfNR1BexrrQwuxdQqHx+kO0/I04j3DF7xtj+725ziBPHpDbcY
Acdq8EzyEV+L+A05a3K8/iiD4t7ZhwVmP1tU7g20aKnzkBnyI8vYP0wn/B0zKpzsiVCxO3vYCMpm
0dAH8TxF2fKDwec/h7GHSTAhxvWycoManXGLOxs3Zhh3n2wQh0lsRx8B7Pj0sZfD9spBYUhA9Rwt
lyhvoNAt+NOgQ9zB163mn93XyEXYtYKfphvpS+FzDZbQSlRj+xxwODVwgCAtQS0mpVOGWlE0kzJO
R8gJvZZxcriTPhwVCWK3tKgYS9xbcDF0Agh3Y1xGANfvdgcViPvE+U2oFKtcC7dnzOX9navLp56Q
ztP+/Rg8dtHBtHOgfHh12A6gwqEw+hhMuLRJjqLaGBHEbo669sPFKivfmEnLuQWI+M8nRoOTzM3a
WUC/lUkh3HRcsNY4YBq6BlgKVj1ItecZ0/XGXHdJfOEP4fhNc2329kzkpdNzZ49rFRNdbvwznWmB
eu+X/AaOBnRClhCJ3wJgZVbyr+KE6OWPpni+48DqC4YBVAPX2RsPVjptXpzKlSpYxyS+nkKKy/no
u+54stblVJhJ1EKSqXb2CafM44v5J3xfWbBgED36x6Go7LICEDZ3N4vH08qWh2uF6fHFJZIB2iAn
aC475RnpSwVm2LiESL+MyTSXYMo/zAfwKNUYDTVQN9DiYcY9YoGX7kzTbeQiTKvBL/qUoCAUPX6h
8cfuaT1+duA3yreMAJVXpReHbu2e0eXZ7fqd3q5QJTl+u0dIYBzKoX2lzkX1KGrVp4Jd6JKTUM2e
sMtnZVR5SJdmvScRdB78EXIiVL9HQRuSU8HeqeCekhBWP+JcD4pHUE+78MHeXrdjVVl3cRo515mm
Wd+f+BzuMeSW/hzPcX3RcLggBNHNO2vjYTXeSfI0mpfT6/xLk5LZKXj88qG0l6hoREoPLVL4ie8K
VtABjsMXlFvQ+CrThvlFh8u+LMAfX+lMxezfHGpE9V6RU7mP9QND9VE0bE1SGa+XBPPsHcuAGwyX
dBCHnur2Vao/8Uvava6EzKl+4MUPD4j/519y54fHoeynenyLN7N4ut19z8fNvwhfGThGNx1BhLub
Of5mrt7Q0J0Q1R70Yah8XN0bDYkI+XhPUgtIRWrkNOrMxQUJc0OYjMRCzk3IrcEoFeG4UsSDT0J/
fF/20P6hxQ50zA1wsQAaIXFnDGJcrjaFRctIgwtw/pWU8EGoagGlzPalGEVf/LYlASXKEnsmLHMp
xWhxc2qJYjfizbTjFjYTKsXc8IekFvlYo96Mp0OL5OnBZUJvdkuf/iCsAj3EQFqOld84kUf99BtD
V0Us3x6e57QB3T3ZmwP+ZB3FJezy/cMi0a2ezm0Oww9xvlFsH8j+u1bbSD4k074Lk3WTfVMykpk/
EuC1TkC25pCR99RzevieFAG7D8Dw526w85wxa1l+ljv9bLb36eeDHbB/c37LGneEn3PHTvg57zws
mgg2CZYNknxJLB0yZABG1SZqrhS92WCrUc13j+3N6q1eW91vDjA6ib9RV8Or6G38k8L+L6d9n6cK
LORzm1Ie5+tWqheeJ0tvPUDp0UzDzZW+OyLgqg8QhdEEzTr8VUPfN4gpCYe2b2EHmioKJ7Dpjncl
z+E0ayZKa+JwPIh6eJuV9iA3riSbPTD6Xf6Ad4El12p8JqUvexZ4/n4XNTxQXE9wE4PFDlKvB3dn
A3ap9x33Efin+ZXaYtYJAh45Y/yRvXGIYNEYH91kXcS+6D1oLX/uBWWZIDGK3LZuDUiH4fz6olt2
nrBF7p+oj8O/ARSLbJpDY/O12tK6Stc6Ksvv/AIdgL9euR4s6a5m9i8mP7TDNJsH/vBPddAbOG0X
QJ5iCRSYQbI/5Jj62Eru8hKVC9bK24YXy+nLts0TUBy6UmaZazmzZo/Tt5BxySNg3INhNmcWrrFp
MQOUgdjSmSIhkAfwNWMTKWYxxUN53GuCGl/f4yh4EP+Ljq4PR6R396mY+hg3dY3q+1ee3D7NUwJo
/n3MYaAqVICY8ayrlNr2qTN0T9S7N+lRf+5Yuh9jwgCMt7fJ/cmna0xuMIx4fHSMUFhRsCvnmKk+
VvA2SX8q+BThbmZTeu0grufNK5VvU1tu6snJfj8d1juW+D+Xma8DvP8diOfTsZ8XgazpwXZAMQbx
POHhDDvimXVWt0irhaKbPYa53h3pt/wrDx/2ZoMlhnUGEOD7jfGipJN5MEi+BMpn0ucN+pIXtn2+
zMe2qyS0hDUMeQYUqnh6JVRj3exvsXDmQKyDEc8Jce9S/Znk7j3mNy5CwPcz+Rx/3ETr04p5Az8P
RAMUCpxBjOzrDLhjcg2GeoT3Re/ifzfb16qbm4ybyeFSzPN2wHdMY9DialIRVQM5SjXeA7v5WV8y
cF7uZdZh7oBWDr3UZJAilmv3sopB91cLfIhm1+njZDHX6mm2vuL8KqwGnxME+OFbs18foz60//Ka
mK1Re1MtIUP6mko4WOKIDE7oKbh+OYVmVT7l5Es1+/aZTMin2SwwWI6/QWt8kqp09FUu4fYh30DI
VK0zBsctvQgt4K6cvA4bWOhjmokDQmW6EjK/hs59Ohywxd+LN9KcUdoQvMh8F1sI1ByXGucfXgWN
8JBifmMjzByXsAbffpHjMNtl9sFYjtkbR/cS1ryNAsxlecOg/HKo+zQWNyB6yoSH0+zAbBHDzC8Q
R4n1vvxdl6edDLKjzD0vTsv6CypI/PklD65WH7TDffr54Rx0MkjNbDGwabR3u0P6XdLzdSimf0dq
9CXXb2nhkh2W6K8Q8mKwGd8u1o7lD1EC8LfdMxu7cAiOoi7Jbtr/E0qA7JFJ5317uhA5ERkWXjuB
+PLB3mCLImciKc4wc4/VorGGW+bL6tDsMMKlRaCU5DMPYcfAX3oG3QMjmfZlMcuMHDGAhOc+OZni
K9UA/sE4cRXQIyUUiLMFG39wYLDbxX6qmJ2nJ/ccdf6eR+WHqLXZROfeWLEr6qkB3ceFLMYfivw+
DAIYkJjF4xRjvVcV6u/jXCExxzieMEwBSjIJQWRcurgc8p/dXu3n2VP6UwLidGfYWhXGQxtu+cVz
yyHIgLY/edwmozEIKNRK0AByPgDXCBUHTV9vgMHJsTSvrdno4vExXoQnK85dcd4PMS8QMji3eAOh
j7SzjfgdNuvOy1rDdDfbY98psS8X6kqRPh1vklujr8Ed/aDhxy/xUYlOOIqrceNcDndLPiIMCBkU
8aDGOV0honsqlu6ElVzL6ID94OXWJ4Y+RIDif4GXQYTTu8EwmUEzn7OcFSggGAuDrd5xhMQBFXVI
l5oZL0znuHk6rJxrMsoaYH+0tn0j1bIfuFvfz9nMq/d+MKde6C6Vrtnd6/ROddznQirlGrvZ/zRQ
qbQV64MAwa5jMBP//nrjvs0Oy0MVi65PxTzCztf2x20P/RShl7jJsS2FDjSbZZ02ztfIl2r2tB8t
Hh2HGvsB0SbVVXyTQdSJ+zgVdjeesjxTE/XsnFwLnP9ovr9QA0yN4e64vzsuIM6tuLJ7E5XNoZmA
gLNPARMX9eHDfIM/iO8SHW/VODVzLUaiX2Mw3fwND52h9em4J9yLYHyhZoXp8ttfT+4LOuHJ/8D4
xErgvawrr1jVE6zYO3f4CG5LuDkkjNFYenwfOsfizMkunMsMy6Idv20jzPrpac6vc7vcKdCENu4I
/T62VSYe5UOc8hFwfPzHhrSPEGLDmbNN+otrzg0zhdJ4v8M3UO9HUkvaSQfcb72J+9lwrh4f8Rk7
3gUta58KUE4LOBkhVJDEzFH7soa0nwUkkSXsFanBZ8yLoljg5IHl0tup0eNgCRx64LW+R62d+9Jm
DivCKCygML2Z2I2sjHeOj5g+6U80n/ayl3Mr8bSPmG8S4ZCoNHnItJs+yHnPJxRVhiaWIbdA39W5
JMePmXK1e84veg6Nb3Z34W6s8tlp+sAj3Zhf3cZvrBfuIWv8C2ACmRRH3Qg/5y5sLLtYkshqKq5O
AJUMWcD28ZNc+DBYXxsFuPoKXoVR7DVRAAey2hR8xpop9S4zA5eB9mXMCdcwT2dqjsgWeIfI06OS
KrOiCJi6A9W8n+yYdtJzXqB6sM1IfsfdQxUZGQ08rq/3O75F52ucrOe6DUZxZ/YtZjjoy0wl63tJ
GFfcx/3lHRV3bzFaFHt9V2EJbL5ku8L1aHVhWRBooDi0+NXQzL07ozlwsslmNriFfJCc/qrPHTx+
4BYmLnNKKCoZokl3gPglogCuFo6hyj1N1CXDUWgChI0+jyqPjop06KM4hydiEEUQ4Eqd1KXxpBKE
OrvLrR39z4YjeH+rBSELpDVI9eFCYRlfIU9d57ddEytQc/1vMpoRBkBkLQjPrWsrJwvjp4Knsn0L
hjVf4jfQgaRQx8q4xgdlwU8CzjLZDlXCHIXrVE2+IShS/MYP3qhTPLN0bv0MfniJPeFrVe+tMKp0
Ezs31+fQLuzk7CRp4kM92V6nEUIZkP6v0fGgnVnJLwvYkPj1gPvLBHGQgx1gKn67aZoe5ZN3jh9s
8ryPaiRBWs1Nd7EYB2eckrHhQeasi8OjCRM0oN3gmmB7dxoy+OGDHAsyIM/+fN6ztrDBEIBu6xmf
rKZC4VFCUszuUAn80WLucy4n8vTALX18IIyOX54TpXRP4FG6629b03KWKpyv79txIE+9t9vGSTH7
e5BOEfl1OvelC0A4dLi7w3gfw+yBIWkI65ZtGdah8Vsse0Ly8wKZDc7hXmNCQAReML5tkV3VQ7Ey
UUGvVnQmojs9JPoQe8HuDo7H6yWSi82hDT8mpbgGcW7dJNDFAg4sHFmU2rtFgJ9d66a5jU0xjrwj
l6orhKsZLI7tDvgOGh7/bGi2BZQZH9gYphDfCUWFkwOelfLuw7aQZZaFUvO0rQzJ1ButB+DpulRr
yIdxsuRTvTOw6wakMAhhYkNHPF4VAuMECzN9X3iPPpsJcHQ5byL4f/ON9NKJqm0E6r1lDag4C0oT
yMjSa344rgXkQsBKIRMqgtxmnsYJLiXkIuJD4Z05HnBTdrvglPDgqijj7g5vcCEeTze0xJY4iSwk
W9d6C/91N8R7KOYpX6iZaPhZBSa+Yen8/TPm/88Eqd6NH8WCoaGzVQrDb8lEZDpVO0sYAZIqJn36
vmGkLXCkhXQjsVDQdS5wGibjJUMAi9KHnsyZ+zOJh+E6o4VYy7Nz2zVD2BzLdwutVPNxO56yUBqH
15ZPDxMzIhyln2B7QiHjZ+geKsbkWcYDz7Hc4+W2hAJF27uFaA4l1cYiO5BlAh2/xR6WDR4e3BQq
P9/OYE8vwvvVBgEEOC6C36LPXf30IabN/fkZj2gLxw10aCDFLpNR3qngLzI5fxmEzm5ZC6175M3D
SBlzrRjNeM7kgGf36gnWvpvrxlFsCN6ZPw6uMFUvQQXgiuAszPTBc2yNIj36HV9u2Nrjk6XICNy3
k+JdGEYWy1135xfbXfVASbFHYxZpZQ18UoEThnEhsFLdzj+s6ltlCgBRObO/eRHmkl2yNPmOhPta
uv5lL44PaNeWPA+gqH2TIPFxQ4MK9C+BkgxV5sTUF7Xh8tJy15ppcjx0SZ9Njq5QGRgLnmWUHEtM
mVOmxDzMwd3DOPnIL9A9fmx6fvF4OMrdzV+B/G85JpYyJQhj59RkD/Lby8MRB+GnuENUA4vy+T4T
ahVOnZZClZPTizgNKTVJCZFbpjLwprTEe8HHYm9xTnLeuKwBqHWgNUlZ8Rp3Z/HuUAsld45JfeeX
WdSB+rhcXnRnyQnlz/2ksF2ciV1x6HlsjfvfP5vkwwLIouN279HqZzPrZEw6SE4zPNgVB9HYP7HR
wOl07P8J1/z2yxpNWsZC2OngrRQjV1lMbDlonL53uIAwYB6vg24rVuO8EPjiaZOxSUDTan2bjlef
/UJasvFjMTUzPvzU4eTfcJi5qnQHRmwF3+jnAszeHcQvq3UJis5LQa3q+iXDL87op12ZgzlWASrj
GFyxHxAVZKoCqUh3cjjL0k/ZY0ChJi5GigtwZKpMZqTFNVjfxxrF5/G35LvZMM+FLSuuJef/S7iU
1B2jMA8a14RcDXMu8/nNRq3/RaBj/Cp2RrNmMUq/cMaRrBVZl4tgEB2Eux2CoAufzXzl7BDblqH5
UwywrPQpciq0M2zuN/NcXELTwc5Pjsckh8wH9SD1P47IM84So4nkFmrTfE9vMEmfbPShz7n6iT7I
DPGwlqv0mJSu6c7hfgIqEUtkWlUkEPSy9YuV30MOYIjhdntyhyxvOfWRxGeNE7MBh6Go62seS0Ex
o4eHRYyPjylviWvvbjGckEjV42H6mxW9QSQTS/AgYE6YXWLmlSFUc04Atmk6pOFnXvmd5ALb5NCg
pNtz7FlCwODgK/j3JaDj3J37ga6v8U6+MPIxegPDp5w9GUTU40IBPLbY4tWQD6wexsy8KbSjVCk/
2K3kKkJPkgMh6bkAYVM6shA1cUcwABVWMbAEj+Z3fz64YZOQZTgbGLDTs+Zlc2yWTrTZw0awipcb
WbcSsSyaXKIfIE2MCbZXZm9G0OnT6rVCDnypq7kWytxZDgzndMPi2EK3moWhg28nw5h7a/7jClsR
B4d7necTnCNAmDkIUhzWo7eVAU1Awd7YMDCY4NvMHxp8Gic7JpQ94ZHNiT4C+iQTK5GeLDdoOvx1
+b/KEXNYulnYWVtQ4fmggoVAOhhXGSI3H1WS2J6nPGdnyUTJmyKgmaESYthELc3MJ+z54Z4Xdkho
FOzHv7/4GnAzLCwnPO2YJFufRXQKfJpnCC9zbRExWfEz3MfxlbU47yw/ozRmsnTGhY0QXNZ2tjC7
PgbzB92S5UbAgTBeq+FkvDIDnPuO+N8IF+8ladgQBNQ8nEoQyo/ujTNq6CwxV45jFRrXjwAei1RR
KJjXiOXhmv0xP8LnmS0qCpzUdQd0t1L6KfmVwdAI6pzXM2tKHdf1fWxVffqHRevg1Ja4Qsj1xkKE
iSrYoWni1vSDAYx2Lq7jNzA3VqBECxcJmuFb2FHJdCJYqwA0/POdUHu8HQ7lRPMOcqPDxzkbx0q4
C/WQJK2LnYjLCuaibHeH5OQEY9pxAnjNw9dIsUPjJuDYXqw2yc+2h7Y9Dq6rg8nHpxLkw5SBm1rU
Qnwt7DMh3St0i9sPL0C6USw4ucbkEW5ixGRpPsdzWkyOh3J5kOWcFAKuzMN5nvD5L62oVuTs3mfm
yizdg0pVk/pChNIVGCHxYhmRK8AONsmk0KgCTYrB0hgHw5NxUGMsFvMUTz0X/3JOiNusOS6XjBlj
YmHPJztecplQIydJ8IsP8iNpJro9qsPjhi8ED1F37rPoKHWH6yW2yLrxgR/BAuadR9xjKbkUUbOl
9P9yl6fHw5AiB86Waz5tc0zKsD8OWmcRHAPMORcqBfe/i4Q32LKy+B3YD09WnTSpYtQ751gdqYZc
DLnNmiT+jYuMoC9qTTe4UiCqhmay1Nyjy7DZf2Q5xKyPFS+bxMG1KhrYWwQeTKZdAQTeox7z0QmJ
TCCq5wlYI0dWBpTaFlCYjrk03+RreRAUGCIgzMBN+dpd1pnJdxYspGnBGOE0XhPkVPgwFahQqU7Z
7coq8s2XG1T487BHams1zM3V4obOTBYMnMDWkL3MeRi9o22DW3k0QJ4gkqD2F8wByTeBEs8PHLmL
lIE8r8B4RbpHUYpiH4QmUBgxEyY2CL5eslDKJ8fFi7EDLweUv16Zi9plw0JE47NwxLGWpFGDw0vS
ibEHmQOpfjmj6vbv86M/XPhw/QUZjdQ/jCjgS52or/rsotaGBN0kMU1OJIq9b4WaQ3nc6zrxIHT+
2MQXEYeORTkv47fkMc+iS4J35qIuUqBseRkr6Xif57hSKhGPoHV5COyHKAOVymjDEcOvEZwSmml1
FiDmIxY1xEns2HNc9ONvxmE2hYUlmO9Ojb+ByXFBqZMMPRftvyNjLKL+KrQcjFBwF2FM7cOttqcc
dhBKPM/BWocKKYq2PgdCUizZKPcpRW7oOFOmwXFssGsyNo/Lvk/oROefLZR+n8VE+LAbJLxrQQBn
RslEFyavsUKuA7lsJf1ZEtUY4NJgUUzz2XK6ILAAa157Oe0cm6LMwJg+U0Su9gg2lHFd60sZrSID
bkYmKxs0LnTugBb+DxXzdOrtJiq49RToVnK92jFXhaRAf5YIqWBFS9c+NOzyfoVZcGXbBX7GUW/t
T0fHCLkZWesy6SQJgMkCEi+EjzInwf3FxyHu6fDtxDz0j2Tvvg3L0enVOJk0Ph5/kRJksZD+PEGL
4r+xv2LxqeViNk25zX4dw038C8E8RqFzNJslZ4mgmc1oxMSxk7mB0qUYAkYjsrEf+oxrTQiiGDqs
8e7mPhOcE/P0OcZu6Y/11u1ZB2LDuUfG2BEZ666w2UCvISdtDfgOdFMzx00qnyhJyB8KQI0JVArm
aMLJBegHmuMs5CYBosXLW5D6C0seb3TEWwXkY/S9jM3eACeGh3gRziOsODksfyHrsw3DyP7tljlx
m5G4xFAgChEZDvIDA4adMfvE6yr+Ovb0YcZWyDwXUALNOXvRi51ldcQvmyoD5ihEE5/1wSkVBFj+
XsCkODjlec7WcK7HMOzakeX6mAemPl8Ztx47jc94Suh3KkTJxKHQY3AuS398CntnEO6nb/efguHG
u81pPScvMest5VLndwmxw4+RfmVb+cw5qn8hLuaR8kHeCIh5IKT3jlAEPCr+rdyeCI4JdQfkksqc
7i59U3peXZ9HQNfuE/ZJkzfnWiA91eD9ZiK61BZ/AId1vnGEz3PQV7CBYCyNl3nw1OFD414Yj2Ow
aKev7rzciMMNzz6zV9KZMr3DSLewaWWObY//v0yqNW0Y0moTsZDFKhBo/udanByG4SKQ6IJsxAiq
OVxZI67UoEkQ5G7NP2NtLs34hk4YDj8mmS0hZ9U8vUzYuFIzSrPPL4hGOaiVccDGnrLgbGwZ6Gwf
nOYI0YxymaD4oZ3bDsi0pnlk3mpQurLsFVm45ZPurjD9ewKuJKc5HFT4c2hJeI4Qdr/lrywQe8Ol
xQ0Omz9KD6CLI/e7maS3dOD+flB5mAJt8Xc8Eukofk+YNESpMXDr2FARwXOkG/5zkYEFkH6FUxl6
3Rg71U/CamHS74Aid0xWyWBH/q/4JO+X8cBfTQrRFarkap3KeIihQ3HZSrv9TYrdvnQh6zjysPoe
Hix3m8qAhKphx2mhyUBho3CkB0/wlNzBxrpQqs217Xuaw3rnCX8c7m7OtuOhMzvgeosmsbZ0UeyI
zDi8lqBqpUmbQSGXc9VlLA2UupzGkfyh7GSAASvUU6CTlK806WVUgd8nHZEac4F7I5NyJ6lMwKVO
jREG7uQLTonjv09TmIOpzFtis3eZmU5ebVhL65jBjsIKWhTnBvfF76hT3lRHZNohx5+dIZZDlZpS
khxz7mhuYQ6R8e68OokxLJ8xBSiEWNqpQdTEnYLzS7m5tIPJgHmtUPrOhWgpjMpZcpgUUTyAOx8B
qRvyetW+4f/kHqk41MxNztJwk5TpAh9kenaGFGNDi1VKhTQyj6nyH0nn1aS4sgThX0QECP+qlndI
aLAvBCAECC8Q7tfvV+zZe07s3Z0ZZLqrqzKzslYvnJ87NiDV1sp6tICryj/aH6p5TgXGPNAaAgaG
CN6MqhjcyL7fwJ4Yt3yDYeGdNkIWDpEaKLJG9U5OWc6f0Z4C8IZywviGhEABCFhh/LgHVJJ6Dik6
binn4GXQgJlWaM5ltitbgpmpfMqRKrHu82c9R/zoDhnZBqQiG/36cb0CigZfKYXefscgRpHQPd5c
yeLh3JoxeCqB4WOU3plZeF1+KB/IPFbsA5kOGL1DuFoZdMzo2iXLkhaqkdZ3tvTzlKa6n6xCsN5l
0xTYtOZBsCHGy0F8YRxBiBfQHEzVEqnax2Am7h55H4QYDgWU/PS97am+qMtuY4q3GqdH7UDVei/p
uFPa9KsaVH5d462gOSpGDOoL2jMbRnOndsu3qqz7tEDABGAJvbrLdyf8DO+zdctdX5j8id64cWLx
42LFGAcathYxfbL4xAD0u5Dc4L+0fMBDbi+63RrAgW5jxl4VDo6vOz0hVwf4K0aKDoFRfrEugpm1
WZmE6254+8SouaXjZ0vLC0G8LYmy6BHBjvGHoeEAgEnQcdqfSS+7f6g52f36mGFz9D7NGbJ2z7s6
1t1Y6OkXuh4PSKT5ghcNT7OKkXh3asCdXpsRHB7zo0eq/roSSX+zw8nsBwkDpxdmG4er8PBlPoGq
LsbhHYwbxFkF41JsqBf6gJ40cKITxiWvMuh1AHw+0L2ZshhTLVg2QLZldPjrgVrw+7AA0Z4YB/L+
70+JMLzqs9UIH1FL03nVGtPug3sLIvWzsyFsMUa0op9ok6kPTGLuMWsA32geNlIo79inmL30ieSN
o/Pg62yO3GWvtry0YKP8rsewYAQeD3d5o7ZHEdPjIlgCsBf0YcKZAn84BcAOve1m3dCgc0B8rFMN
Zsh80w2h2S8sGOXT6sES4JZ91FS9qfcgwQFi5mxcsoIwrKEIV6Rrp79LS10bbkOVZ7NLGEqwTS2P
3sWtfR0xb6QywEGyKob9nvqSD9MNrtlXHMfC+tvvYvLiPbFMeFXMouZVkz8CzqNVKJd3scHBHKdD
twAL5XII0CTUKKQa8bb1UL27o77jWQcLp4r5ZIPrKb1GgEZLlg4f/eU54SOrGQ3iYvxqZySX17hW
uLV+tKOla6a1OPy5Vk72hqmlk5I87sv3fQb0gyKeQSr9sMk6t8IEtigP+3u3ywSlBgvmG9LXpC/S
7YEMX3oA9VMfbfsC24C4TU/HjgYDyToXjNDi/38vRrcV0rdpFIO33lwN6TfbdCEOof2BG/hOeucF
6KD3NeidGRiS9YzPC5k52pewg3gJNZjfb3s1k8wbfcxFbdiP3Z/Td58sjfTH2rf0IQ1S+vYtyTxG
qnvS+nr6SxypKSjcdXPCDxek2S7NyRsTnfT3oVwC8iI8NkSiKm6LL+Z7qbfTgSZkGhJLBGaSzclB
wuZEYaZs+tE2zUJt0JEx+GpBh1tBen6BSaPVoEdyDTEKSWa+9T0uKRtyxiGXjeBUHZuOdL4DRJFN
0jYMvyb6WLp0BhCvAbYd2LjfkH+LwG29W12m24dBu+UDZ19JTSs62LEgk8bUr47Ims4HvTOme9cg
j7pgPsaYNPSlY2YM/Po4xM37Rklk4f7whpKVvjfS01voDhHoBsEsooL56N4oImsrgVXsG1JjW5uh
6Jc2RN4zWKWNC5or09g29PPw9GYBFRq9gDYVBeQ4/YwKKSSRB8s3uiFp2jtPNpRS2LJiqoyEdnBi
rLPbHNpDaf35O5msEPFp533xq+xxM0NsHjfDL/YlCIOAjp8WclEgYnkk7lC08l01Ibs0cJsYxpYM
B3T14RfjHSZXDO0KQtCPaZ4j88b/4jJikWw6V24Z1XHBO+4OjytcZScxZSCRSjSIr0meeqayNzKr
7reQtuEGxQf3jdUBm5e6WRomrg4VASOw8N3lFCaGpkmjkFlbzN/SA1z76M4yyL4a6uls9MCesd4U
qcwWnlgNa31jw6NADE35BAsCgdJT4EI/jGtr5FgnELQwjsUcPySr8fDR5Y2v4+Gw9+LByFzsIfxy
zBsCLfxRieQ+ngLmKexcwcjKbE8HHps5BADaaNZFAV3zwZTJPODIdMzvmNMyfjNCszenOM2Yv4i/
kpGoiJlZLws0a0dcd/yu4ZBKjijhpQAHhJPxJUniLG9x1KBdCqiDYCQIAjmF2kLuUfxCBoIouJAp
aKQw+CIhhEvoGocVAFszHT9nCRZ8Iw7ixWDmLUF0clpUUkeqmycTsxhCy2ILZuApJemCl94n4Ojs
wglOO2MtxDX6pXzfAAg3GTHISC0QTQVhgzHUn49boqYOOLrKZMOcmhIVEHMpEwT/HK3SmE5Vm1I+
gEyB7C36oDRqpBiHxog8wHVh0jK/R/MJ52Q/yxLSUpMpaiC8Mxvdi6Rewh2DxZNup2B1H2aRjqFb
oBT8Fl14lkHRzyt3gL4E2SSBJFl1/PsE5vaLcYHj8N5Idp0M2KoyofMxYRTE03smMHRHp9oby0M2
WzQF/6DFAYYs78/ktI7TFDy9hnQPDwzDe2Bb+MV0g3bv5QiNzYdvvJKIc8A2OxZ2HH3KZszPXg9g
Neab0QK2pifTpkX1QU7TtCe7PUDDeQhXEL3zh0mesqZtqSNiYoC8dSw9RbLkn2CcE3RqJki/F01I
maYxIAP+7cM324sxVucVydCIzciOUlSOtSDhipUCGhD03maxKsCovgH/m7MSE55V4pimqLUmSODU
MoVAEmwxAfqN8BKIPKBvU2dWwOYABaTHOsDyKAWgSx1PRbVE6ABcIhLledETQqHQjVRm/e5sg49u
o0phmIuxZlY8GDa1KIuJZcIYWo5vBrJoOEL9Sn50qQYd7ifMP9WEDkPELIysPzENNKaTkvhBG3M3
wm/HlUCLJr4jbc0xEU/xD++uWgnm5Qi9vzQnQpmW+uwhEJPnHDcp+QLxSAjC7EZHiv4ZUuM5yoOK
DdZXv5WJAe8E3AEUkXWRAPMJYp1eBil4qZOdVowkwmcfuVkwwT8ajs4YbycJjFukZoujMin1+fke
2dzD9swIw0rEwPZQwAU8Vgi2HFOU4JDUJvk5KOPFAizanEY0EGOMqmPvoiLmsuZIiimcptRKs5mM
y2PEEshizATAvV0jsSVEJy4dSZujD5Ux0aamHTO6OubAfE842egX8GtKLPjJoHTgtPXeDfQhQ72G
uqnP0Dk2Qo+JzgAHcK24TE/jGAaE1lge+4R8HEYkuNZtLBT7RXhHIv4d1tSb05WO5MdEmsSQtOKF
8QeXxJMkVHCEuG589vWhADQNme9R2X/YkOKfwhxIOstIzgK5FOk/4Szl1JrwjvXgRgw9fkxWAQJ7
7LAB+EwQbwlXJ5/SrmI2E5VyyEQtV0vGpTUmgHqcdzdx+iNeyPvNbsTIXEXYEtKqjIjCy428bcjL
MW2brgC7mIBzSgvgEYt39O5i3toND4Sc406d80lxZ0gApv8R0P1v2Y/qzhlIJ9kOHPh2M6ZFb2gL
cMnJAny7DUwyLZ5U6dDFPqmwhAUpRH+BbrEXrPtmx53MiGUFIBIrCoMzahJxk2nSCz/iKO/8/c5P
PXwdgaDRbLuc3PDuDEVz3QpPjCMH8gZ73D5thwbJGJgsKFOpjxyHjN8ZCazDn2HMx02SaYm1nvW3
wbjMtM2bi1ctvMpDMQSZ2bIZwZHW14MFp2qO5WnRWh0JLtSsk1PSvogHJ3Nc4hgIjcjoiCAn8VLT
pPYBJ2Zf4PcKemGSDEMWYKnzJuQ3x1D9RegwdIIoURncsmyMdvwBMNjxEzhup8iLOJyYr4BSZMTs
efYGkxYAwwXMn9kxDfouzhwLg7Z/FwBztoxgCh5hilqFHYt25mMsiR4B9Bpntj7sAfoxV8nBJWQv
qSYiXf/qTG5TutEGaAf4H2k9kcb8vZA1eLJ9cEWpAvbDDlScOdf1Qd/is6oaTZYXx4+a6Wcaly+8
wQ/8PfAH743QDjOBEI4ij9VZlDqsF9TO+H3VEQCAlOB2pq5ieFO0UZyiSNoRYW8WbfowX0BYHMm1
GdhI7Q9EyTIVhvwI3QMWusm5TNnIOqeDCCALNoRlXcDAXtuE6htdoEbcnK8ZeAnJZ5f+U3fpNqMK
XrKbgOqX3sIEkox4F6wOjnovAXzjVwpHSUOW33L/4/1K0drhOAjVHAKLaa4RuA43baI62CQAA0kG
KisSghEvES55gjB5wiktg/eYmz1I/0dJICIZ7WEPv1F86+sxQmPKlYg0BfmMEoqUZcWJ/VByuir8
BXgLHjSYcIjvgY85H6uQ2hgRLnnRYQLBT9fXVadTRtWjvlGtUg3VPocwM7IIhTA9ARsroCyU1AKe
0ARIxT+0ZvGeJPfyHOpg4BuGycFs+TfzG/twW+hIHPVDtcScCdFpN8Kn6qy4ZPp0oUnJjQAHfyIZ
Dl3uY49ZLcNOmA+hmHyw6ZOdPvngD/WeLKenJ/l1xJF1QZtcB+Z9oX4p7ZvF2Y6ZQhBMoKFsMfsY
YreCBpeucJB+2v15CQTuyQRhOj6ZKQ6aYgMFxMlCl7WAUQYJMeHcu9F9/TdkDleMJy6EPdI24kkI
0aI524YO/kJ2thjYjbY+4dzfM7OCzNrrrrZ08TjikV1g4oU4nCvh1MF6veVu7fjg2hOWjrtighaM
BDvcRt1ImNz+UU7tSPMwoRlS6SLIwVjN1i23aeCYvqbzeo2knbXFUoAMIY3zBLE60fAcRYLbSrG2
HtYBWvW/JpdB3TAZ9k17t1OxHDQOOKEhrw0hNZFEiGHRJm2t/Mwodkd9grYatRGYglpB+Ys/3RuA
CNkdSx9DT1FwWkjA473dMygkXMxudqnFAfgUy7G/y1yM9XruEHflwX5LgUUP/3S+olUfQH+wQgUd
h4Q9+gfnjf9mYGtwcGIJhZ5QRgz7EHzIkLRXZGjg2gwZQmPDSvsttVaqz1AjRCcrT+6THCXAiGAp
K3+RymRZFLnDeNOLm9TYvHbjFtJTSeXacRn51DapxO0Z3ODPP3t5wPJ41JvAXvVjHqMxqv4gKMYE
JvO+k5mq1PQkQQ19AlrPAmcb41qHtxzFgJyJI/IKukPNeOvC+VOuy10ww+HbZZXTcCyHDnUNzYAG
jrY6hnZD9MMqfnp2cB7jLcSJ2bcn5JfUTCp3/EuhfMdYzrATE+QBljdNBQnfMfNBs9/Tth7uAtyl
u+s+Bl16N4U/eszaxktDVk16yck4IuLbn1mMDUiTWeis6c70FLA3X8y7JlD6hbvvKRr+beF2j1Ng
XaVGQrOQi3bYpej5kCQsvWMURYgNfbLRhmJuHGXQhJAOJ7TGNseeQBMJjdKfi+JDUgRF0p8k7T/E
e1aCPMgPodWRL6Ftelvh+GI62U/+2OKTe6yCk8+B9oRmhDrIKE4YVPNet2E/rmsm7kHuQ2pDse/0
cdbPwN7A4WByoFAgVThKJD1Z427TuYYa06RA9OxmaQU8utndOOfBZMZhCxfiKPBrYeQ5dl+CBybI
kNAogQLzQ/dWipZOFtoVBP8ZeqNZxcMiqdzLKCJcurTpxaV8VDiw0x/BWbmNA31if2Rs/Sz+JhOe
NOUoUoO0tSIOiZLjBUBNFIVyIaH1lP1m+Zak/XmS+eMSJda0Z9NG2wZH38VT2EB2H4cz8bakuoHI
Qofv8ViDFyUC2VPPGnELCEiTL4ec6s7OJB4omOAK6hZagQbn6c1dQwfpk55IvgmAsHO64CZ49Ax/
1C5rrBBLxoby1GUgd4Kfs+DajxDBKsrLvyw/h6KB8I3pK/9JdUWY5aRS3uQObDjwNjEDrgPp1ocL
OaoeCryk4X6GOMwhS5mjCJaasxvU5zezhIBM0FLgOYBNKK+9Q90N9npHeSfzdSSRvBoLJZo4yIs9
9H/3rI/JMpk8wqgd2jcBshZ/FBhCFkoL8A/2YBKOvl3e8ufWHNeYyzeY1iw/ySEesi268sJsDccX
0HXjLVwyA/ZK/1GzqRiyl5+e33p+3iQe8tCt1XwCteo54tgeY1xe4DvqfZO6/af7UilwsLZKCfY7
yCxg2uiI+TqCp1sPEcR2ob+h/+otEq2uiJiYxXjnoJ6JNw4soX5bJfAHv99zDqOUAyoowfB5CKXV
41QmEhP7QE4Y47J3f0c85Rgn/7jGlz6tMx0H8mSo7Ih6d0OQRdp4jAAsWLHEUAx9rsrfy/RXRAo0
On/GLzPkG9IrOePWQJk9nPpvltgFnSxuRTjU1yMUNvrII7y1UuAtqhrODtjxG0yNN4Hy7QH5zjwT
YY2IL8JeQvMaenheD5N8cesgEEAGs8t0UiqSFUbPzl/qMd25Y+TECXQmQQWakPuUv+AjMZRgrSNq
0PcymaJAZ5OXRuGCwjyMcW/k302Wwvpq4Nm3CxC1gAp0AyMRhQ9Aro/EFQEcEtoWOmdyY+YRgFYw
5+DFZLG7AUPPoSD9S9EVfARwBf1nIvoS5B5oJXTjox7rh8GojQdS7TFKa72fLdAZqn78gnvtLQwK
UVAESuSqR1NBnaNuDn10TMoQ2ajX8bWeXtcoKIv53sgllCT+uEIA3rDmOFN8/ftQ+vNoHxyUs0Yg
vfIlUdwWa+TDMuzTiUmjfHfN0CmOeCZ7UoaUlO7PGpGBEQ6tYAQZScrAo4Y0RZvyBuLYrq8tHyII
vGbc2+tLGamu0QShWTdLpUVCXxXHEasUcIsiZGv0H0bXbXQZFEquvrWKg+Fs0+bFOrMMuT1GS0KJ
peSmYPHA+ycW0pGdTqsbH3nDapNGTa84mrWe+Rhd0ufL3JGWW+9NqfY3ej4NnBrqRoOeMKxEPrbX
hkqwkGa/b8Et9apMajVBhX5jIiwqW3AlTZQGIyfDYqCS0YFPLB7MHfqZypi1UlvyQlpzC1E5LXG6
ZMhbi2/Crxz/J22PXHhEJgAvJDz0mw2jA8cgEhhq+Dhh4RatgVtNmg3V2xYxfY58Dt5YpFIn9IqK
qF4Swap4d/NHVdMoLuBH76gFonrXR6BANykdEaxtNsC+f2C2WKZRmALEgeXZrfSHKu6GeFWo0cvJ
2m4TBEwO24cyz6jBOBVIn2grIKH6mrxbeBgcz3SwJ9Tx+BP35xwSgSKHfGWlKKA7P5wEuQS2JxtS
FZhBYKM6qkFRR48ITbvwgIOZYYB7ckDyYIj14pAldp8VMFIryrKKioddUQpvfUFdWtLuNib8lwZG
mmQvlcKymGYcCGjKKn7dXWY5BoCTXU53EQxiwHP641TY9fnmTzB629eEOi+v4Lbo/7sRCCDlXA7M
vHgrFAblRcHfXm22h1N4j02xoyXhRBcrx4ikkPqVi0/pHMHDyIcFjlrRFR3sFfwJZItHB5mrty9m
XFls4K6NbwE3xwX4dK6gV11/UOWYD/tU+RQdRhPCcPuy7w8XtxTWbIfqhrPoNBC9Qx00qEnLIRXd
taW3GpQpbeYFouYFDERVC1fafcO0sqqX5yHv5NpX1cNcRjvCkaExXQtOWN9W5gHqiGbEs1E3Fp2M
Ylejqv92AGmHaXU1RihGJseucewxLOk6LsBwkEMSgSidRgx0eJjETH1yZ1CGE7cj8MVo2Ka+eZyk
KCRzwgGV6hcbaKA5yqb8AjCWc9J70cdA/oDat7za5JakvRRQQHfy6Bpb2idAhLvjhrS08WFS3N1E
oCPZCNsqZUiNkfgUu1LJehz5GhPnDnRsenXEd9RjS8oTjFHUl1EYgdkWxqoW7plke0WXqUsmirvd
0C0Gf4DwJPQU8cMhRvATAOEbWp3HWA82H8I47a3C7pzMGtZIetWiLZtydcImlxyEnpr8OQI+57rD
FCDDI7R8Vdu264OuLO7eC7CLByKAp+D7IGodRSYnEwyo5wFHgFrvFnGDTGmy/mSUGOI/zAy6uC15
f5vpbT3nzUwbrVJgBhR3Z2cjpZXUHaBtEzTFQtSNkmuYfsNITjQ8PK2nepx8DIGeOiNlVW/m/n1X
1WZPA/Vn/keBxDCapjgFgspt7tZafjSvAzoPA0PN3YG30Z0nQB1+8kBCCCwxHA2xkPc2LQhu2Cpy
/b6ibq9TnXdQIpWmDeQaAXRIicW2oK0hT0FN0MURUQIKxc/ZWsMGTjR37Q6F3mEim/4+66uvfu5x
htAYqmpEY7F90ofXiVBTDsIkYgTkCzYTcXcek+xxvLg9XgXjD7lmlBtAJJSNbcC6pFtIdkGhF4Bc
r8lJTAWsgJqCTJssjKYf2j/0GcuvWgfRLNICUYXiPOh5dFDktwmNp8g/PLzoyAUEExQkEJFedEd4
gOCMbAejWtsmZG5N4elKX27FbTguF4XrY0AyyjoCskv3sBKj5Xcc6XbsujJbsvE3+KOytVG5Ix8c
jRBmkNjPuag8mfqlQQEFr9ULxwZ0Msp5a/Zg+CwgPbfhwAz545c3pbECPBENi7kYoL9yziGSV+qO
JuUlfjnWHEcVmUMsuSTlgZjekKpokZOJWmfEN2JuTsELWJJ0tuyih01O5tcjX36qAgo3Ta7ooxsJ
aAmZ4yZ17j7tbmHxx0gQNfXvHqlKtsBqC2DmwyFI6sjoCkRGIhNYDHPOaMiq0x+vgtwfbyRyoI83
9vuOf/Ozu0cKjKjmNNTUj8grEWmTilPUa1+/VBzq+C6O/OTCtC8sm48NAysgpL42gpwafRMumtlp
KJL3+V2mUPxXjJFRFXLHd+/ivGeUUG6Gimaf1leIfnyYq+NS4HLgg3ma0MdroJDrawyU0iBK5Pho
emwexO0228iUg3Eo/ni2i8Eo4ndvz1CCN5AuYAuOuOhDezuWEbxBOVbRaOTUXMdpRXDvxCk+BdWq
f55Ctlk3Dqz7ikfqeUE8aWOpoc4O9Tq9RU7yloNttzmqMaprIAn2DPzOga8m1ar9yZoVG1xGZ6yY
E2HQwNaDw8SRc0WS22BN8LMvXn7imPvyCl6TszpwTjxHT7vL6XmJ+/kbl6FhEB9FM8Y9epx3KluY
xvZiSC0q2xbtaj0FBDKVlKSVp4UkedB0iKBky3ScZeWCjAcxXawTW5m078EQUJhRqh5Ye4nqOMzy
ArWmBmA1kyaMu3vynp7pc4AjABJt9X7mlcvOemZrA/L6GYkNTCuqqUJ9436Ail6Wzc5ZFgBjeIPT
XZ3vPIQlsTyMY4jkS9ouuUKIoXF9aJBwI3nMZ6P7APovQH8f2HA7yFd48TQ7UXwzPpwVe4gQKVmh
8UqyhzzvEh89ZP5g9QgaOdeYXYhgg46oLCvwxKWUbRsZ1YdIGASABdnvL+B05BUr6EzCFQJbmp2o
Ak8tu9JRw1XUVzYAtMm6X9J+C9A54ilT/BeM1+si/NVsPAdx6mZKpQX9meelTbUPatVQGUzPAWX7
bUDLBEkiwhBeHu+JEpVXvAU2lY4AYBpgMtoScAkHrEzu9DRzDsI6dSbsDRq1GsjiSI9TYJ0UFjhN
Oxbfxi82IsqgjKaDH6buPBLPr7o6y2dL7zC/GDHNbQsKnfX/kh0/hAZ0djdn7FZRM8+CF8ZUYPc6
mjyVJpfJGEktei9aFA06jmY+x3fO2V3HRI0PZNuJXcAjlEYj8myNI+FDdZFi0AJtiJMn6uCACQgB
xRiUMipS1txYukRp7HbH/YB2+IjUPv5vFwQZ5oCBmK+BYJ+ljebTzrc9aShKtwMCEocljS4uFTnh
ozeUoW57o9zkOQKlFLnaxfpuKKyKDXm7FILPiDokoPSju9BhsSel1WLxO8k5TFP8F2gXJllJX3Kg
nJeSsD3o1mAyknvd1LmvdP+S4gu/kBkydrM9hCFVpFZg1XS5sHb0uCQKmdWsRRfJm3jtOXAJTpJx
n/uTzV1mYwSMFQ/5pXuKuKJZF5dnLCaRd/HQ0y8ocUlUf3J6+WQ843hu3xyincRVaDlQaQ6yyd7l
SfCD6AgIaTvjIlBfSgMjRYmGGb3ndSYiaID4nnAAySGNrR6EOgugtbNoaeEekh9ck+Z30lzRPxqL
u54JQcpQLkWEZ7nTTgmy0QbFCcflWTVl1iJ1JkZF+sU8TLIdwnwQBu6zT3AZa/M2sbpi8bLOrI+e
UYECvnfMC+Q8LTDCfJLdE0eEG+8S7NkdY+qM8W/jnunE4GgDWUIiebRrnBIQljsP3pKSVJhUqFve
IummN5KnSOBJ0UnIoc4fk44x4eAnZ+PveI/LCOJZeuroqRGg4cMNjCu2bsXekZGAGf+wBsahFa5Q
zAysAf6vHMlTH01ujkyAZmeTr0kS9nWSoV42Us8TkfOvE4375JD2QbrmMP0XTil00SS8itwVPor7
RECPEB68gJKQrwynU76M0VoYu8rHhPy/eegbCP9RE+Q8hzZAUcIENSPj6uRBZDkXMmLEG/q10QJ0
mzYOOg90kThJk8JwKNDKhJ7WpRqNWC2o8MYwILL8VAK0ATjA7ThGTprNw0KzgjohR4DvHZ0RqQH6
LRm+xq8oGrH2JZeTL4OhGUUs+KVUrJBjPEugEkoeURByUaOUkmG0pMgmuHMJgQ0qDPpLFgrPCJe+
tm2iPq+D6irjSYw5fSC8CNeclVl2oVeX6J5QCuQ5S80xSJzsAPyQbQc9xb6B+obDxL34gD6o9TA2
Me1n2HeHsLUk5AaLOctYBfxLgpJJn1JWEJ7ZcARclgDLGlU2YfnugIMw8Yqv5DqYdcVDkVykYQEz
g8Vl8nKpMxJAIBQbIX/5Mft6x5OsA9Io+qj98gw+LbCmwFvCIWXjI6FZGl54U8DT+jiXMMqBeKao
3fKg/ndzXuhyK7m20ngIWmeJiEV+Cisv0yIcENl1+R6YVuIytzTOvsBCdKOashoyI088fiqvjYvP
fBZsG3+Bp4W1elKZIp2XPhLesazNlG3Mekd9wl2QxIsKnmW8swGbQWC5r76OabQhfTIsWpk+6LND
fU7NcG5Z4qJPqy2NbrwxWTov9Js0Fckm+f/2WGiKojhJfZ4+oY+VImtGdAkkeb/qgQY0/jylBlaE
U4kFvG6eKpEknDP0IDS4J/qV0cIsRV4jP5EvEzESO8JiRvF8MA9DOtqcaLSUOydhDOWa5d9w0NUN
/mF7kz6A2DqyAeU1Tus2/+E3/pSLbbsLdXd2NqogA0Se/ZRwJho+e91aMZ7sxoOTpyGPj6dAF1lF
eNjZN6ft9mjLinpmj2+Vb5bNK3tfTjRZbvRby47mkfJb0iEJKHePQ4xlIMkqt9qmowshPNTNh3mr
JSpuKB5eBKgN63M8bgM5y9JkzxPDeFx8wZndMB7L0pSmD0INMqUvSJkc9CwnQiKrQ37JD5UzV+Bp
KgooO/aL6MSRiqAcXUo0JyUSqVXK8cSSku9CqcBsdtgWAZooSOUwW3r8HtSRWP1iwwC4s4YQJtPo
lNVY1Vwct5CyiHh8GR0mSF5S+RIUC0QaqGQvldtKEixBWc7cMTFGnhMKKEkU0XbB1CDsRHyE0N8E
WGe33/zCzrgupG4mPR8Sm+WJEWnpMeBxy8edeWZ8tDwZuTzODa5EnsNRSRe8HDB8sDz6m99Tlwni
S+Pu8HPJDbhe8ojfH4DSG213F979XrQw+2woRPU8z9949i5r5PdYWX58eBPbO7OBy/vObsQd88Sh
1Qov5g2PUmnZ+6i7eXQrs7F+WzRusTEOOfD/LyJIZJDTbMHAzS5t6C825oKKTAZxalioXd1dXAbF
39OQv21Y7D6xGpWJLb+tWGeTVQfn7JZ4uh+i89/HlODzMs/uIWpOO6XEq48q3F54w5vmbkqi2+Xf
h3EOdi5oL1sUe3qVSWOr7Mc0547I2aA5NMWgVlnj4yn/lEZlVubD0LzaQPNk+ctxzv6UX3LFWt6z
5Trh3iqvbt9M7Fl4AHWvZdc9/03gaSU0c3F01RXszlygZ7mrs8Z/aLS3GWTGVh3gIc5AdkgObtZa
0b9Phxs/kxs1sWetdjxO1vrcaimLUCRPQP5KnuuD+FrStAqNYI45KPnrL/ar3PD/q5QnrSW/95JK
/tghokpM3bkSZx9WpSRTZe+2je2qbfSDHctqF8oDEd7lQa6SCWHBEszY+Mz7+b1OkhFisQyZvJPE
sAjthdklFmpQ3WY7rnSN5MRfoNFsI0J1++4xlG25tc6soi3ZCt7BhhxnPh3WHksXFYaRyUHA24GB
IV6x09msLF7+5UOg6NquLNBm3Ip2Np9iSKjWIsmJmxipswRLHgNlILd4NyXu38xj8PHuvMG6RyM1
4rXx83cULBLNO7saRpJn94kvLM7Xa9zcxh+TV9RkvKKmVnOcXldkHby+ccf+Wr1EBMLvptEDuIfN
RuNVg0vvmwdbdNqIrqC60eKuBjx+cb2VgUoY3a5WnBQ/kGMLHiJoDl8zZ00blkE4IAxwZEFq0OOA
Ww6/HREyJOBg4QKCxXHhsN948hibzzU7xGd3HjZb6vUdfW7+hwFx4FfvvsV8vCJlFqQ4LaJ/HXx9
4ZnfTk0kseI53oP2tjcLK9480FsIY4/+DMgMqoPpkEKO75lDLZPTRUC79WQK2tYs+G+TyZEHs+1o
m6uF4228U1dUwk6XA+iFxf6qsvH2g8/n4c0HPBk0zHMMJbQTa7wMePaqZ3OI4H5p4Cnb3bGrG+Jb
VlbsnsMjOLocn1gh6SWviBp+2qqbWB2/6nSfY+2wNZ7P8O706TJDQ0J2sOZF4/3CtxLT+oVJICR9
ZiET1am+U4cCeW8cJbiiAYHNaaje3mKRJYuJZMjSenXdyNJK8Xmos/j4arRnenKVkpyFdxyRKNEb
R+g8U/daZPwFR0rejsffphhm03JitRiMQ/cQ4BFrtxdlHVKQDJNeeuTHY5xKugYarfxqp56MuZDw
DGPbNR4NK3vTy8J4HOPLE9QXQ7mAE0WuZuLjL9bv16DuwM0dBgXWL3QbUlbjHyJJPoG5CBdmj1FR
5pnYIA4Y9fnDOpUSnhoMr2V5Whfh0cJPXlcPhDUEztNXn78YPbC1w1rKgzZkLWHUKuDfYvQd4EYG
iw64lF1a7n1VVAaWWJRNyWLBtTWfIRShkf5nlvJCs7i65HJEz9RsGdpC7UY9s8RzWa9hFRw7KTXn
N744T3TbUaFukJeLs4ECi4tloJRQfiXBz/4erC4TuPVaenSfR6qOnaZv2eSM8nC34zfH2/Q529mv
rv7mHFuQQYBCdJNFZR1V+Uq6jAqlk8R/Mf3cxqh3SNBhlhlccvhZxBwr2MIG/crueD/qjSUnOVqH
AomFOWWEt3TqE+XaaQvLqB9rehZIbdHhP0iiYrq5fkAM0e0y6Ey2b+vAyGwaKVGqoiFTBRMsXpb0
jeOU1KALkL+8qicPrzPgDMayCZpkj5bUrLXV82lyjl+45OIzXTDBQa/dZ+2dP+4+8J+dnsbMvW7o
0+JvirXzU72ADJmS8nDKPxJRHIOj4k8mpt5JQNRpx7dc+FXUUMajl2Ur8BY2C/UDXLrGi/bLyir2
cdbqGzKQA3xsqgnP3oL5A5JnkgwKQ3nDzZid1eGpnp2k1WBlvRo0RGK1Bx0O0lBZvx8piroesdnK
nyFwlC3M+l3jSPdx6gNXBF3Ti/tgsZi2O2YnZDTrNamVZoHB42KplSrbIvr64JLrl2+PM+A13m0B
98jayCXusObsQnFWYlJs8zEg+9jO+l1TwK6DKYsNspIxcnl+qtEPZcFE8TdsWajEJ2SwA8TEl5OM
idXYjZ9FEom2gy3LOpb0qV6xeZEVUnucC6OO/72R4d/LV30Nkr5zA4ndmVF5NmpasUaEl6SJESsL
aTJ4yeYnfQJL5MvaTGxgEhp+v2ahPkO6j31m3czHL6nRHiOy0/8n1v6CszPcMbKbVedBAEBZB3/q
oTgQSJjNVDM0HBTN/fqcsMefHfUmqFnS7HpDzt/1cIjmzyVQ5WLUD/LM2Zi+Vk7q9Gd5E8mBlfJd
NQOo6iwrbWv94hY3VHNJizEp8tuzfQMQ57OzLg7vQQON0F9HFB2q0IIWDWmqZX8Kh3Sj3de/6ztJ
XCd8Nyj1LhPaxduQ2erFVb5FBpHAoI3qwu49E1oaYar36vJHEwdNk4rB1FrXgXjZwXy8tlAeHU09
ZAAUwk0MVie/DqjZu22ZMwYLvAbQlAOE1BZoGMUy2Eq6pwEN/s6nKqvOHg7UTkbUeJFcNhnxO2bN
9dR9dWI0F2R917yv6JP9MPibR9Nv+JCSXGw/zjHqGLOd8FHlBDSe3wnDY0pOHSzQT3QOLDGKvKnG
w20HVbJTn1GFyXzAyebeekbI4Y6hH5JR1EoM7tKNBy+YgcUf8BpPKufWEBhty3rQEJjsCqOgfSzo
N4nFT9mNWMIJBkk8JWVBQlGQF30KlWNYCaSEYyBBrBbgelciPQgrGpD/rPnqjFS2OflbYWF8/qth
iGr2xqvX19tNmSvlMi3ohmZiwSB1QULqHsOQNRWKlf/q8hvdWKGN1XsJOaskeEJ5MAWNtJpB1Jel
JJoncd5/uw1jHm6HfT1sokmYL5h2+BXV0YVeKlIMPXvMTvo+RxFxoKQhpLy9QmoqC5XyiKqwmYH5
Jfgd9I2DTI74br3KaT84yjpsCSqI8iX7DuzuvMX4jCBYSNcQK5iDnI5srPv49RwRR1minLi3JntW
5eJQ8PK7brHBw2IDTkgowLDB6NJorZoZePmbsFdcdNanePkzWrr66O11GRz/bktNYaa8qqKDv2MA
Hc8K/01Ipb3BTLOzcZv3hdMbHJhrkKyaT85IfY44w1993mr1oJGsSSsqLVZkIeLyC/BLArQ3sYdN
6zDGSZuh8+VDlSlfVAyg6D4oDdxb+DeohnALy/nrzjSfBs7ezN3jSOm3zNbJ7NhV20LsRntp+DIp
LeZlPA9rawQXH1LVRmck6ASeD3Io8dQKBxMMHFc5DTFcdes5A6s0NWgGrFDaE7Ac9o602725C3LP
W6hxzOhuLerJ8EtStaSwGk6DIY8sJNovduQT9PVB1DBY6O3Tw7BlYBUZaEIGeugyGOk0x06YOUR6
Q3ebwZ6uBAgj0Z+NAe17lBDhc8pMxTLYRjWWh/VgGf4j6by2FMWiMPxErqUE0VsOGcWASuGNy4hi
Thievr9tT830zHRXqcA5Z6c/YPIdy8LlqZCUUsg+/ijsPIID0/7nzF4RqAcm10MT4INfLpkW5wEg
sKAdctA96NKhx8aB3c63MCwufmthLG7jksjH6YV0OpNY+7YNTdG2AsQAzCpqTG52KYIfh8EXEEzA
91yUFnAMvcfRAxyCQErGtzradd6FscErXpkyD4EaQPJVumaBmzT621JW1AAYGLUIVvPLuYMlme9C
MHUd6CG05p6OiVKi7iMj8BD0MoTOwgGRqZHO8xPK2odCqm64eHpoScF5ZKqr7jLhmQMQmAg/6GLv
RoLMglG9QfzrHh7qPR1LFtAKL9rF0UP3ry/fetsoWtKbO4/m89dqDDphDlU34b+bGl1GDUMJLpmG
4s2KGycXqM/uMdAcVDOasL9mIqxX1xSxQVBKfaLMBex4c0GiOU+eR5Vf0EBuh+g+/0G4zdFEPnee
3/4b/KIMF072E1Y6+h4X+CG4ImTjy2DG6H18Xn2Z4DEWa1JGXtW9Y7TAiCOE93KeNSZKsFb7aKs4
Vw/Bhr1z69J7EbwFMQ4NjE1RU6kMHdCDahk9LHU/HP0Qyzn3mNhNiix+UKaiI0czqRX1jjdVBFTF
H3fbrxzyHrToEJ472JM2bIaza1J9o7vum3pi8TLqaXY1Mp3vsEXdRyAODKTqXdCMtWAWthMsNRre
ZVGsX1VlX/aDlnN7AGg4YmY5KKAclhMQEEy4BRF2q7uRy0WWoDfLea37HSxhuYrtWj2vl2DEocDI
pjrSFLs4BEi85CiX6dv17jYnPgUTU25nDz4ZCi9ajXxBzeHuajESHPsUdwLm30zAKay+wXVcX+/f
wb7gGDr7/D68qRl1hDOaXX5eiuzLO0fPrdew3+krebVwvnAIQUNsv96OEbV1VQxpbSAScYqbvha1
2ahtZPTdWcRhR1ZoP1LdmR53yqtW+JZbi1CuYHQDrmX/3leOhc5HdfdzaYbMvl3sOKzgZAWWvdUc
hOvfDtYoj2ckr1j1F3LaNbJRrYU1mb7ocQ7VbIxx6VZ8kSJPHn1D1f5wLSF21WbiK1AQw8VZho+W
G2ofX8Vub2ph/TYsCru5uUFLfzu3bzp9JZoYpxzQQFjpR9UwXS5lohVerwgIVG/n4/bKfFtStzQ3
bbtxVMS8N7X9DfF8TbWuvGTZ1zZVpajITXyolblXd1Wt6q3YUDhF5DXOP//QN1qqZVHevziJaymG
E/Xu09VxzXSPV3Wo9zWmYzQzvSJoTahhBxyI0RfKOF30vQ9Ty1xg+gK5leq1oV7rEGL5xTloStvH
z4uHydUIG4ZFCWAJcBkub03EL5CXMEN8n1j7YCTS51jj20pHGN5QDn5uYLCOb5Wn60HpiE7dfX3t
8u0H7+rvp6cLz8H+Lo5rjnUOe55fGxkFTBbEi/J5wcoRpAxeZBwy6HQ8+Mesh3rE2pvPdnY1LGOR
dt1REVJfMQ98gELogohKC/LBa9mjkiM/0YONCDM4qU4Dprz4hcJieXbmPGCGO2LoK4gODJTxTaeW
3CoKEq/etq9UaV6TTdwK83tlJ7W7h105DN1zmhoXsCJahqTVOzjWf5TMD5uy9Mw3U3BONIQJ0DDf
/3GviHNIM7ThtyXvJNhehw//a3JB/iwGbg7Qj5kLeBMGWaKmynA3AUk3TDIUgCkqDown1R2f7k1e
bRhUisElMucnJ2sM+LMHxKxHMCTk6ZncP/T5Fi2H/+de07dhAxPD19pqjdkZbTKI2LQ5uOmFW3NZ
pMTi7x9jlD6kTfBQt5jdeLTXtScMjlk4hPLYKv0a74GdjYfKtX3EVK8QDvy+W1NtWm/qQvwucWJ3
1o22s/ysCDHAwpCn0EFBtLCies/HTTCO8bjmg7W3UUAUshyQbPAAY52RKig4OGjL5l/OFM1g7g+Y
MHfXyHvW2OxeaIdcsc/3cQTY1RxHMPWeAhIiMJA6Aa8EvTL+6riw85O1DbOnune78sIoofPrUxhr
IlbN5QBbOvJyKGor7QKEiRpW2BvLG3Andw0XGzBPcAB2Zjcse+0f8KrDS1eQRtW7M3txBt5AgwCR
XMJ3W7qFMuHZArbb+wha8l4ITCQX+HKYngTGrburFEGuQNFQoSCBzg9VF/SxrHV1yok5IyyeJq7A
LgAXvULwC0iX1YS6UBtIEJbju1URygvLj6rhgUd6YOIZWXtXJg/gdenzS1d9RhalLoXa3Hce8tTS
Qa+oKL9naiSSU2lbmuSoIjBPaXdNr/jL+bTitVNAhQe50ehS0tEoaJP8YLFkm1uXs7YYoM2BXEpF
J/fuzrogEtkpFNZtghVFQ7fXjnu3Dshiqodawz6/kNZi9qw+OLQlv1lQfYGyOzmm/Z1+BNBBtz59
ZlSsgKzIfhg0XHuf9J3sMBkUXOF99HGAkfJsBjPDzRoRYhf3Ds4WmNCDwYICfXg7Ww1vX6esB5jC
ZrWuWYLJwQvDsDFQ2IV1C5jfYVNPl5c6CEhm7FuSGs8sCG7mKT8dPFNgUU+XWEDr7nOw8T6Y6bQe
nhyUuIRVFIgij2K/lx+a5DcNx8BIktniQdZLPxDaJLA1iY1hIeoutB1pLUq8K+xTyriL437Ru6Qj
cdtdt1atZ4CaBeItLy8DxQeC8jp6kTe1j26WsL2Lo+zwmT17x5KqkD9BkweCNetldhVZbt8HEHid
ftH47mu0G+hx6mdn5uB3WHNx//X3Yw7YQwXhhs/DVgd3WLnvRWHrwZ2uO/hUxbleQOxF6GFPJxs7
Fq96uouLdyopjWiezfZZw7vPD6tFa9K79Ig7aw6KphoaxeroX+Ty+tt0uO+uDRJO8bwG1ghW8Cm+
hIAbjAZ7DN/Kt/B2n/my8WGP6ZYNHpStNBSe9Gj06larLc/WfmM+rscLix6r5OE6Etv8B9nTjtKB
BcXAwGCkoJ36mn/dMBclkh8wb0c4UbqAMnmw2ApoK/kvFySC/OxpNW0v8epTllfp7l1dp9yO6RDf
7jV+A33taXPOG9fuw3Ky61NsNu9I34u4NPbQ/S9JmBY2nW/b2UFwbIYGRzf8KYllh96sP2w5rwf3
/BFwRMIrhlVHIU2mceWh4/OoeTOnWQXh/3SK3ndx8cq02nmjkljXsB815yASe6Nhq8ZZa93xYCPZ
FMV/ipzrWKxYzoMv0cxG8YWdPiU0A0rlGR66rXB9ySACQkYg61adK5THV9/Hc3xoWJzjT1rXu35R
BSZxtOU1wSE+u22sDaAzOuYRKqCRt05qCGN1izO4SF6cz539mG4+p/qnWGNR+T8Cw2+Hndu9rnGo
pNAieyQOlN6DPhTKKsiFFINTe3SpvLX+cYT0t6XU4MpGX7GJZeE1852R8KRK/3xYrFF2qYJm6QqU
s4uVzPJg/YL6sn2zbK3Xv6DMzFh1VD0n71PkN5He8xo6BwwoUIhrKIVYdr0/7F/PHr/b6mMP+gFz
CJuMTn8b5wB1/v419GB3tfevwbFMuAEiY2LV4QuWCrsn3TPdpvMsXb9ElwurAoHViEr8OYQ2fBwh
3XuxXwbHKl/APwJC8BWsxJs0wKyP3g8Qs2SnqnEmKJTZTAyyC3Io8FxcpDuEhv4OHudglleL4buh
zl2q0ZJUlpL0e3FInS5tJDraMwfALZsRaGuDQr1x91+UkShKvyAqyUDDGXE9W6d+5okcBOGKUd8K
ScyUiE+CjMmYam+VGTXf8Z28I6ndSE+e+I2ApGfr3egznzPAqCz3Zy040BA0uD2fc2e4JgkfrUfn
MYdDFdz2g0fQHqIw47CTDYSQMGkn5eR6DQSKMWW4ic79/hGhfmAUbrOGsZDV7SxhUmqFg8wM1T8A
HNZjm2fknHa4BNphU8RUHrvebvzCdrQK6lVw9GvXrJZQbAe4X+wiPNbYkZGebR0sVPfr286bhbcF
mYkyh30ceZBK2HDfxTIm33/Sl8MBOevNduO3MgfmBRLyYXOnWYjCEu8bnNrOJfjkoLTPlnvJtJNa
z/in4BqIRu6xey5g/V8ZgzjIF5uVd4CozXr92jhpoXKjdHE6qjU5J1jhM+dQcUrpwQPnFmi6HDSZ
TkFXGuGs5BnxE2+6ETavjEv0Fv9ZXuXsj/Z7X89OKB+Js/K2yUDo2RV32qeI35AhiZBNzYwoi3eU
aGXLa53GLbNTm5sVikDVR1022c0CVF9K/AM2SotTRolmzmwaUK7kLrhHgERtlfa++wh8kiEyh1wU
K7bwWwcNt+G+pYAmoy0RXdTda7+OjpssaQF4GUGdaTl2xl493oPK4swMPjFwFIC6jCv9Z3bw6UK7
ZohtT8Bbv41EO4WFB3pOAGc75ywzHbLnmzpZar/zI3SQdyBMSxh+t6TewQrHbmWzmtrepcy2mFbr
TtPDcCs37sFdQ3Lpq1xtSWIoO+utlow1AEn//2L/OcL5pOxw8jzrLwF496H74kIsqMztXPQ4ePZQ
jR82FNcm6RiHIZUB5f1DkiibRJ1f5Ufol0qC/PSs6TvahXfMqng1fqYGnF0g7SgwAMhDbCxsDH7f
vJY41qLAhbHMWXp62Gta2c4WV0/pkHEi8iX/PnMes5Abi9IbNahnZGbId/F9b14BNnPT+f9afUks
t7zabizqUY+YVFny2bCH0lE4YiFxgj2CR/yIjVyYslpedE3mlEwqO83ONmtVqh7OyD3h3H7xisAe
ultFFz412D07yzvwWYFr05MaoLfQYUVw0TkQygQ0F9x9qP3I1CFJ9KbXI+SJJrcSeY5GhCKzj1oT
+5CvoS8qpTnmLlBK5QnITeQ7/j8WuML/f1Qe2Qeu5W5EQiLE15Z4OVdiAkazhDzmiWSe6RP5QSJC
wpSfkhScTBc1yZfDdv7yOTJ59QS5nBylJPmsgkfLwYlxAdmy3/AbgM3A9sAopYVBbcPfLHNQ8lBI
gbexMOQB//948raykOR3nh6f+M4LC55ULkM+/1chNEKji1eDa8W7IGvzc6uVX9+UIAhKRqiAKogL
j6gPTYC/+H6BkgHNfiD3IbqTNhcM+Aym38bus7g63GYRGuCboQIKeIUClDEIjSAG2oy032BdGW6D
8dzDXD07uvsGaI+7bwLVSmjU/cSlwANgd7ZRTWC3NFxQpnnS4d0lj+X+ZtndqbD5NYiXwv0nReSt
QM0JTg5mAzrVVMAUB0gB8NePhZyA6xPpiERswbkKecY2eif0+NpdAHIcNVwR/HKWQQaJve36S1E1
B0uH/JgaLpdQSYQrAaAbtAirCiU05AtDIIXDdR/seNaxfTv0wINx3JNJIOWMOgdisqwjQLwuU31A
XQFAvWCDFuYAcJHMccEcDSYrYI0WWdof+KcIMZ8ZIC1miLQJE/Tw8FqiaoHzQ/d0/BXFGZMTg67o
vvc9K4BFtLIQnT/Y7HOpHHPu+UMwSgVgsgGAJFESZloFXpDnUBm0CvFFCMoxINZ0wOzPdTP46zTF
gEqKkASPBwuj3HIuJViOAZM0xC/xFxhH+TXMIVFLeQqDLx3T41LM41IeKuJSW3YJJB6qGDAidcsu
vhybCLobzmrQ6JGbNoF2MrjnQUBSnP3NYVrILKuM9liIgu024Q/LdPxJx6Sb0talrTlNA40GMLNV
ursFuZn8G+3GFRx7kJUDZi4Mnwfp2Ag+ofVWN75SpoQOmCZm4vgwMLJSe5nIM/8Pxue+Dj4dQyZA
ALz1W13gk4EM3AZXK7rt6ciO+ADg2UhWTizZau82hfSGJgeoKs7SeMMtpJl8UQyFuXCr2T/Sb0YA
V1Z4dfH0Cx/2LVXd/u/eR4Yh3dKffWbIfRUBnRfQ3bHGA2zDKxA2Ik5ZjPq9D16ubBJxlmjsMSLG
sG/rNlDxJS3z6NCcsHcBWPADYT0MouAsAX5eYx0ZFCzsdXqKzI97d+7OBczZb8QkYElBmTXA/Mym
M1p9AKP8S1jT6XVRxrapZ4EG0A78208mM6Av6uaBKKtKbh5De7i3NN/cGkwr4uXmYDff3rJiszzz
YfPe6w9vFD4VWrg0n2oDev+GwpX7LYef+73Z2dfwrO6O45pGbGbkhA50Ipmn0kpsktqTWQxvgYiB
owdP9T0Carf/awYlD6dZJeP9H88e08CGvdU9Wkj1b8cIWrRypWp++DfYG8jTrJkR3NR95j382jY6
bMMdsBf38/KsC1iPkg7cun4Jbm+SO2as0BQ33zVCYe04gta/qWcMDaLG3cZUMqg9URmFOoDxJe7c
GKvQ6Qyv3Aq/fupugQ4xCXh5xXJ35zEhXXvbO0b8vdo8nXTFpBg0IybTgBUHPMonasrdJ6EAcZJ8
9ocs5hFDXP9rJfUGxxPt/6YJ5p4PXDxx4uCklEUSMGVvDQsngDS0oV8OlAFwJHhcbinBziJEIy1L
GVavydHU5pCX0NGyn53PgyflUx3jxzmeWcvv5EFLxn4iDCRk4q87L8mDo+Re+TReKKOPeaE+qWj+
whTYwo4V/KAcNK0FyAD4v/VKfbZxC6nQO6vXe6h2I/w2whvqiSP0Pi8JjRfrS3NO36knAJj15/mH
5qfpsgqkw8XZzj5gl/x6UaDuZZQIFmTIZgj1kFdC50jvYf8IKJcOqy0IIO2iYs7D63zaq/q0oJk2
STtZr8AOAY0TOFX8B8NdsN6zIQPfHOUVSKPoByPdsBLJOJTF8i/Ev+1Q81AOZWHmHIdbjMVp1k62
qqcpjwGwpnbBO1y8umS7GckL+e5w6FtqmRHCXSWmUqZqbxhaQ2RIECCj4dnptOu+GADBnGQHz7F8
3+tUTpYa7v3hTMh//oudo9ZNJDyPY8QrqZG30lojRbXNBPEZFFn2Gg+tivqHV+cqUedHyuxktDNo
ijyCNxguXojegbhlcF5yqtYX6My2kiv+C9xInhX7BEIELOnnAUUst3oLTatYfdEegDwKRwLVE72L
YikdiJ3hYp2Zkn0w3Fcms3LkIJ5fFCHOYZmU8+yEVgRyQuzuU+yz1fLhUVULwGEWQRAUGiIVjGfb
8E15gCwYQPuYKQgpSIjX/nfoh5IZUvBip46qi8jc+MNlBzbOO8E4AnjlgE5bbUQc3PGI+OF9H0r+
AO8bunxLf8goBd13cVYPsUw/qz1HhfRd7UwCE509Npq0rGviDbRh54MGEbHyp928KYAC4CJpJ/TC
Lq19BwZRXNVC05kAJNwJ1LM2EpRqsYi5lelD8ZGEjEVFEaIYgxjRaQz2X6CpeB+x4xh7gw7HT44g
BK+FvIJDLRc5WXKQfSdD/6lDWZZJwoOSlMRMgYZgkEmcZ/zN5/QgN2OFByQlpexIlCuODfrgy42m
YBlSIa3XtKPvr2iJQYwtV8P+ZxlCryHUKFgaCVJc3Q6YQCDPohhBLgUjZO66/Tp5PJ088kWhbKQB
HgAkVBAFQEzjwEKhxN3GSgGgz/Tdr9fRXZjBFiNuMZcbaIVN2Ew5HVzWGDiOur3mQ4g6PnN3Hyx0
AWgNpc67hJw2A3rZYhpAWS4Eu5pyziP5hG5ymORkilA/UNEASvsiO5rFkhGibXl2P/QXaS0K9YU6
FChBvRBB7xs3ZDUDj5Rttq9AUCXMgDd4hN5wNXvh0NSK7r0nhrVzNt+J/vCNvORMTQfCagrzFEs7
tCg62Z1Oj4ihR+PTlORghVLJSugkPNfkPUlgJxGZ+QNJZ+ALcCafolca4QPyqexX50HTwL+jMZ/j
AYzqL/mCe9rg6mPYTKJARF4WFdWk/0IJh9siYB58KcZudvd8ztMo3TntvEi5P6vVNcYxfGIMyTIC
cQ+zIE5bwzodB/vV9mdIJtF7cpLvFOA+YEG2UuF9Fjxlo+pfcE4lutOr5uUQZS/9Zjl4VhOTKSJI
KVAmMVSXIG1Ah0X+cyUwiKMwDG7O9glOQMMhmDPH0RqDdsNmbipy/gRuDXys5eimoH4K22iO6lPT
+ROcz+MH9ngR/60diWebACNCPAM4IcS5QUpqyNvYq78SfpEgNLuCeX0mW4IjQJpDK2CoF1yHbfuY
dLtmDyi6TpoF0tNeycMGLFPrTadATTSolSB8bZPxnnMubKveOVJsc1k0H+rqdAXOvX26KCqTg9om
YOSdopQeNdWMkCxT6ASDeGUCWaQWMMGKDo/b+IRB7cFtXGNmJx+Ner6FXVVyDqXiEnGm5XtAaHTX
p2CJpADVkN7CvQ93AJE///D/lRTYFDp3KGRX51s5iPXsP7TxXED3SDcBvG0Vse6SFxwZVfpHmF5M
t5v4VYM5eHPQuSluZXuW1N4hU72oW3fWlueO5AVdcSaMoF0qZVGCocBFNxsGDgZgXyWYKFaaIeok
kkhrEGU7+gDXCBYZUZeZjXoKYC1NC1JzhBPhGP1HdAUmYrBRigI9a6Uc/wTVYAD/Cc230WnbxXDa
1dzFqE6719mqKXgeI5KJhKDSWS2wJUoF02fCwIJhKMoOKpbiYALy+XpVDFiXT7fb5UFz6/vdad1C
ffg6pUf07Jr09K1AmzPm/bDkAE6KyVoCYx/KdDUuCUcmDTQfiv8EFe4WmmzbgrLy7ZqALNrfoLPn
vETAMkMT77Xk1rcHnYy6il6bP2x2lojkUGu74HYDUqEUzc15lKPG2kImKNrfaVfF+BnfR2QlB0sh
OFJCYmAY8WXspTEBVMdG3/C2uy75yDz6TsdwaQDNcrBIConOU0Zys9hw5Ck+t1SFJ5r0hG3LLZjE
h9exWJQMd1CwAh8EiCwjF1oWKsactKgGzDsZPGceJSWqICfFw8hv2kva599BQdUss7q680nRewz5
fVG4bPFbUWMMgwOQIW15M4WhRViBewqdG6zm/uIKr4xYguExvA94llcoIMz4AhD1pDNk8wrGosMJ
QWnEQMgjmjYgohwrkeSCdUqwf0c398PUSaGdiQx4p96fjUhGUFs7+yIwJm3fNonjw87Oncywf/rI
IapznQ6sMNpdv9oFGsyVYJ6/lrxmok4wNG13DTWNPo0R+sxnTP8nI5uSfBQ2MTwlLPL2ffNLvkMk
4VPDgSQJBs5+hPoW3IPVYNc7EUI4WQR52tWdLiB7OTxAGcWg+WIFhmU8f89Z5pLSGPaGKMULoyEg
muei0MATIdMAW7gjaGtklNThNwdI3ZIwHTskmcrt3Mj39Ig+QKRqDnNmYmKkcOnZ2j/MJfFDthF+
J6gHbV3xPMtzDGJimh1C3gxWn+FESklAQ3adXH5Qdgct8BEIHNMJcXM3W7bQE935DYw+XSWfdsM+
LuyVchBRrNTPwguvFzBNIXDaSbEhBympRn+fDWE4/MWwqoKj9JZE2KaoA64JhE6oNVhxqBRxTunT
0C+Edoqw58SB3lV3u4D54gnSkwVKuHXWM5NxVvBcSm12dOCMlUCRuGDhQq/w+MCwbSO0EaGpAFFH
LIHQ517T8WYHYFYK1d2SeuN1VylvSpoBBAa7CIlCWy58vTJXnxOJGoi8It2c092ypGLWMirRXklT
h/kmVaqjjjn5UN1z/U65oflm2mwIi8k7k6McARkCOmrS86XWx8P46S0tNDA4vaAot+i5Ul/TAqEV
MZ7nRR+5f/8Lnhp68K/WJ4sioD4LmiZaTKbXpqU3m7ObYe7E4tAGFvaT8XF1pCp5yFTQKJEJkRCk
uiSFrL1YHx3tBgecpB9beE54z2726YUjq5CfKDxLsjYeGWvzBZ/veYBUQ/IHkcbBOIvmMKcw6cPs
QyujUYPGCW4TijizWg0VPhjonFdpOqAXTHYQlAUaXSf/wrybT0Rxj68N9/pFTWlOdncwvCPKMUMh
6pRKxJA3MAI4QDRQ3SOYK7JroN6/c+S8Eo5u/hv3boMzpAJ77N41xz328Zo1Wwr9DQmJ0mAgoDpj
ioGPnIO8g+4wYv5BqTk2fiKYrIyDAnwaMF5m3Rn0CHwRx8Z4hlsM3HNL6hnL1FkDO9D0X6kQYyFS
t3gsqLzOwWDQhsnpbXOMxlwvwYTzC9rYLFnpIXFlIq5wfw+cGaApw1P6uA/vjJNmF4vkIxhpAU9r
DCoV6G9Y0N/TEGh5kJo1PtutqehzHMXpnOdoY8ctC7G5YMooBWSjhS0KLDy6Ll1hrZPkMueCerd5
ZdJpb79Y46yJQQ3IucvZxOVs11vxwh2gcT2As0GrnotjB1D/cohEpIaInqSWYPGbZ5h/VPAluAmp
Up42psXfdPIyPIZtHWuQnRn20CR8IctlMxQaDotodI6AKkbid9AmbqxtcGAGXW9QIUgmM/DNSNw5
oef6pEFsrQcEzDuPv1mBw7hLWFgjScRkzisj/RPpDERAON7t+wpdpNVjp7YB1fsn5Prf7hgR6BlC
RjjOjHbMSjwMpGiNt6S4xpX859rxWp2dQ0QnysMjJUDu4prBxKorfQeL2HqLrgeJv4Ano2NeDcYk
tHdCC1VU+ZhuB68FG4GHw9dnEBslipA1j6wc5x3Phd4OSRolnpu9jYl349dLWA9THhVo7boNdV5j
sEH42wbgBefJqe5+Gyh54XUgoJycnjdNWXgf0hBwJTwLQ5EGFIUFZwn12PiNsBKtMJTIQCOh1sMz
FQU+I7jMScq0JSovh5T1CBjg0Og+O20T2OJy+7ypvFPOAZo7zYNHN51YKl3Tw4QSHfyk2/y7jtrR
3MC2V4Cl0DLOnDAXnZwAUMj94mjfDjCXv0YXbEry7VLwlVNaIJpbApriAOzhiclxjcT4aXAF8vpn
ys58UyzxlOa/zhHtJjtqPwGd4C3G4LzNNd0lSaClSTECKALYgXt7Dl87sU5rYfrh1+Dc2ExwmE4e
3eUbSqm63TzIFF5tXmvTZSeDeCu8nURLliJzDsJlTl88aRHaMHak1ycH8fxGrpq3mSvxNtGF6SKP
YhugVpmgXyWflEODntBFkss6KcUrE46SNHUfCQJQ4ItE7wzpZnizZuc1gsWengFwHsYY/t2zoldz
6hk571phLIdSuwFeRIZxuAnNuVCiyV1z0XMIXr059vbF3RFZ6Hl+QxFi3vRwFm3RS8KqbjwDvbSl
NdvuF47GWUT/QrmXOV0UJX7OZKgeXWIYkgjg1rLeL309T9DBIWnivES7j0fzQ61hs3eH+6x1+X4w
1d2pYBWLoQAaazgd2+cJEG4lmJxmd7YWytyKyhNcTUndciawvbJCiId4jZ5TEK8E0sIByj9IOXeI
dGwuGs1hdEc0YiY9H2Abp7hfLgyI9ZJjSYhDnxUo3LLjAuYS/djPCvWyThtw0uuPw9cTx0hKWHoH
jJ2k9z5Gedvb81r9i4n2Eo27XqYbDOdoVd5QUWIq9RTw8c303hgqZctvgoMCYgHMipBh7CAUTqD0
O5ctf9rJ56hygPjdEGxc5sKdTm1MfD0iSuyvxajkxiuCEz+Oh/1Zx7ZVkxUv213680HaikVvhOCE
MmkrkciJ/RZVLSJVhDw4MitCJche+OjIzaFH7bC8eIwatQd3KeUFCHE0T9LZgsPVOcHaETT4C0Ey
fmnyIE+BFa7YPhsmoeQusAJ+TDqnlgPzp92PFBWRFHfnyMgg2GwGRgL/dESvnqOb3YPSUXRcAhZL
LPb6vHKl1yQzy+sSmRW1gw7s+K+2jVIwmj3YbjELKfFDjFhO5F18zlqI0DeXQdei6Y2DzY/BVzhC
Il2xoqIdjTqickifoCdZOQfdH0JkR/yZkY3yN3wbhTeS43KIuR3p2Ke/WA9tMJX+IzTqM0kZFQvv
hvrjSpaWcKlX9H2IL5uIpoyL4y+rADO/Tcvih0QQgub6RmR7iMsijyd3h2SS679/yFG3SPk4pWqE
6Nt6pCdMcWZrIQf8vdzpdqV7tR4mkZPGQ8Xa4NmIhGt9w9yNaQ00oE/AUOOBCfyut/cMipEGlRBb
5+LhhGEsNNxNXdHRaStuMo/g9xZk0teLmkhQF2bGbH5GAoMzWNaMBP10523IUyf3wp6QSpl9aVVn
qUDvZQyOmOJm40jEqNGS5z+QKIxMYHqalwNcp1siir4/RS4ZGAbwYERrIrBQwaMgI0fuNHzmmdiW
iWv4gKUC82C0cl4AGNek2iSxK/qeK1owFx/VMDkW007+/kFATZ/i6URMZYuwfTdIJjdd0dilfibL
XLGooxRZLCZB9j0aUAOmg3LMSx7TFL9C6KSsz40A7jQqGOohku8WBnYABFEggnrb7suakRtz80BX
YdrSgYWidobPSUPac7anRQA8UGobqbeFXIXYgaTSLxQ7/VrnVA24aRXcsHrL+1xceUOCW8q/6YtV
+USn31LzVjA4Nyhhg+xX9ajSldlADlXzW1MeUIVCozOh7VRs6eiOkpzczIw6mbSt/PzemQORqJN2
z0EdsNzYl+xG9QL95qfNBRfnsOipTgZ6f/XuUXt1u1MRQpta9lQOzHodbv5srEH6c+bRHZyLCAML
z4tH9YFit927nL9tFisH6ZOUvZ/OdnnrmXwe8aEI0zsjsUvweslgT0cNEW+2u09L5ERmxtRmViMx
JeeRzHfvFDeXC/Q/KQyGE6LTLhhHyfak1Ej3hF6GLTe/LdH66l0ZXnvfeVVDYMUd/xw89G0g3/oJ
5/vqF8bErAAehCUZJT/MfEZU15Au/oWWyUc1ln/sKu2mjii0sVI19aVd9c1hcBXcKp3l7rUaJKUB
LUl6c7zMWCi5m+ORXM9ByFKGd4CBjpPxpa405tf0pkgykqNTiZITjU0WqhPQwoQu5lj203IO4Uc6
LbRVPG/4prMPPssD4R5Pv56x4C3Uk7bELEZWXabwx7CzD8uiS3+EubFIbr2c8wjv5at35Lgmc99E
Y51WAY4ppKTfm0gWdUiwSNZphaDCZ2IazDD7EBuOUfcQqTdNm2YLtTCIghMm4AOiWR3/3iX25aB1
BIdpJYw9GCHrfsZl0xv/ui4VRUAj98pV0OCVmCHKc9SgHHsohiM/+tP/YwSCR6iiy8VWE+SKi1MF
zS1SHRrYFHQIwbJfSNqpMGL6lkIXigfU1GhfZq3tT2GKYYpo8dC15sy9y4YwSURXAZoloAjo03CN
YiPAxv2FL5RPxF1JTDII+VdHCt2PH1OeMKVBk3IDFIJ7RAuDznS7cy6B3FIEPqiIXxHTzusRihPd
fqRKqO7JvDEbTECt494ZxqlIvrm0E3ELKI9uX3Rrpd27ASTMnrBvAJSFVkQrGCiBpb51CuCG4rgT
ynkXw03kEkBKMv9Wbcx7yGgjBImzioko/ZWIUAAAYLCl7YrA09FJOMs6tw0thjEnI4HUpqFAFH8R
62n/QZE8s29I7dnNDAVF3VfUxFXMNcwG1zmkMqhYP6Gkd4c+6nT66KCrjWT3ZiM7hEkqux5ZKvy0
uXYcZAF4jtBU2gdW1oMOxzisWzl/FMG0U3AyRGGUU39cwzYASLkYfpZugMZ620Ffjl5OzU7jGOm4
OiVzne4epp8O9bgskYMrFfPGzPGRpdkGsD1t42fVATW8k7mKPCYaxaLH2GUuMIgLmGGc92gyI7Uh
RMWaXY2mUoVzrEKN9hzuEFCQy060V4joItBkpkf77X0NHv7vQ9O3CVKDyuTt60psDec/7a6Tj4zP
j57GyM52Dlt0ITibQSVAJKF2UUUiChn0NF9fZoxP/6h7Dbs5Z9hI858UhVLludriMDxutr2qS0/x
3v90qgloLOaxaIQt32J+fHdQ0mdrYViYfzpKbG+ReSPKJPkRshZ5vizgRgLEzf/OxDAP9sdVDdcC
rrHB/Sv8XIGFNJGgVDT/FOsK52ZsLRwdef0Tfig3Bu28OK0WHNazjoB5pIjlbEL5YAWwhILdRWMZ
nU6R0BgM0BUEaL5q0RECZMDJ4PoNsnjly4tEHFocsoWHgj4Bim1CibVnmuJj85Mx0MfBeKx41NK4
g3fPQSoiXoLF4fQNkMOiOx+QOqCGmTPepneH6mya8gcAJIRzh/wQut6oCmIrHROxNw20BzyqbyUb
1De7Pv0wRn9JcuDTDBiuEPnkxIR+yjAV3mMcT4INQJHkJNUGHVHKX0Z/nDuYtYAXks8LvudCmSEH
X5NZHk3VQeDwwAWyz0GlOKJPCckf4zln0FixcURbiDDfQPp5B9HHo5yNyWlJfVXeWs5QbiZn5w0Y
qLGcx/AW3LqurK3KipCzANTdYId3H8AFWp6ufy1QSF8Pw7s/Gs7yt93sD38IRPYya5/aSIvpFEWs
Dddvq2FYpvqCQXSKHJkk0yAYUso3xnkPmy7tG6ArlGPaCYCGANNchgiG8dnJRn7nbZVwiUQkBnsf
ihZ87JIDys3SJKbqZxdNkCDt/HU9y+tx+xGygYgeKCpb+x4i4CpGX3KeNvgF/UUOGhI60aH545Yh
YxmK+D1VUozuDBELCQ+Laex+MOq1Pc6U47xLEuI4HNJsiyi90i7ZcLCToYPCL7piVESRIJniar9Y
/TxsFFg73ODzM8WQ5nCGSaYMixhtASaL3ZSuo9sByoVwsBhOMfFdh/hrIRQ8tyZpekQGg+ZrAjHA
nbe8cUlfjdOPINjK5JVO9GtRu2TVNA9275Z6i67z8OJgw2qkveLPm1ssUZD3celHR68wFfceere5
9bHnDc5GrP8mN4EKMrg80iTEk5h8A7m1Lqk20Jhw+oCsO4lTgsQ4YaSRzGKkrXkmDsILoutSwkj3
LA3Fk6Pr4a1FOO73Kb9knI1TAU+i1vvbkSZeXXztg3GddCFQjNqwoaV3i+QekRK1uJstHamAjvHR
Inek5GI421yCOARZDaydQTpPWkMDgTpDouSC/nzWTDOGSMoB+9+mI27cKBoA6yPq9ebTicAHaXxA
7aciTmjR3rpKXTG5uo3ez+9WnBbQ/iKZo3Efx15XCOjHwa+99dm7VzUyXFKXN5TH2JmsNDSRmJPm
pMhpwKR3g+O1KNqi1VeLUev/+7sUPqtmXo8OnT9cngcI6AO5pD69/2PpzJZU1bY0/ERGKKLALX2r
IIKaN4a5VGxQscHu6c83cp/aVatW5MpMFSZzjvF3w/YGIdsmzz1ZvbafRMsM8SPRUGzKJfkKcKeg
ktJEao0JTSIRodEAhNfEN7PdKjLP2cGqx5zNeKcjmqxSYAhca2Ye0j4hZ6PglzjiFrnjg0DwYsiC
p3fIM377c8FJfDPZ4LRMdJAiJ75x3maMSMmSRMWNSgAZsQvSEwuAfGQkiE+YLQuULVHmyMtLcXYj
lOH0+2RSS3RDGl2Po3XtcxFI7oUKFSD0HMx/HtMfd66ZpUavyyRbfv03LWWkTPQhVeQQzHfTuxN9
cwRXW7FHPzeMiPSY8UGdxyeXWKZovhS6TW7SuovBwaS08GkZRE/5+cVdegTzA4x1gIcmfOgO6DGK
SjoWksIHOJ2IRKGrKJMIMzn6X+lOlrjXkEvxj/dfAfwesg1EPLUCsfC5NYQCVCEcYAxVWOnzAkge
ZYSbRBc87fz8j1ALklF1HSV4WtYd7Om7tNtyu6RyIKCOeTqwMSv0PwWqChBVzgNJ1xs/gx9KBsue
SycmeLxIEkRzVDwnI6Qo6C09NJXTo2NOUkSUiz71JHG3MGgAs0SlSJkDQtQ6mmmXwLbUVnm+HAFu
/UnI7imjCZ0ON1jwRoutzLbL+8ciskroKjl8FvTidPQEqm79dVnhfbPhROWmym2X/Mc5KYDBmDRc
ihQY9Lg7EelC+Qkfc74TmnzNwejRfFDfFguvw8ZnkR5LTxtBmBNT7WZAAFLZdWwKJVIgSqQXXJti
5FDpIcu+UegL2ynNmEZkrmRQrlTXqp0tXsfQRD4rK046ZR4u8kUkgezo8xyyrZO1yYYls7hk6jQs
g7TobG2USQwpB/zImLNFhkCUnBWbY9jhme0tyJpwO67e95AqkKRA1tvp6TIfh3/ApJGW95tp89F6
6YByrEvLaA3SbXcJrrOuetYWHIU8f5S3pk5KORHQzCoSUfoSdhZQ9wMV/C5FlSG6mEEyA748eqgf
0tsvHq8UBk/tUcxS5nAKAbCIhlYrPIcndeVgIvf3Y0oAY7oteXm2waNNseU4jeSJ7Af4BiV4/770
ujbqtY7OkQ/ZgdDwMPkwdBpgmoyp7I2zDXytzzGNLGTF5mRL37ILpZ6HSacjddtXfkVEZoyRViId
eXsUXNIjUs+Xp4gytaazH5gVOXCcC1FvwZ5JphDzvJnb8/KuFPiHYkvACLSDgF7mvefU3l2kOxVp
RNb2CP5gDSP4F8atz1DTWGv76sOAwDzKiBwpeP8yWmCvWPni8rRG6pznlh7DongDGSK3n2Oft56d
/0kQKTCL9+FSMaK9mQw+fLoZfC890Zueq1qMLC/910FTZFhMv21BHxcOVzBbE2AtjEgG+ujnDAdf
vezH1VqOd6PZjhLTkyoFca1MRYnIV28/7FE3l9G1FPw5I1Nwi9aUWpQ0S4pCLxWB76CAh7EFe5UF
3fugw3Hi7j8Zrl6lXPQb4cb+C7sCTQ41PSEjP7i6a3qE7iSaqwDVBNGRHzfltE3Wshr6lG/fkodJ
ikim1gJL3IKf4wjLZQSOQ8C6w0jvFYNruE8E9dxZkm7ONsnjNKbJo20MpEDl4WYGDcgspZY3GUyY
E+d43bmIUWXKr8i8si2CILBmn36DeDiyd1+cRKTfo5MSpUsy7kfkh/wQOwuNOujbEn43P610j++e
E89OEOO6hQfdXhAss26R8sd9dnfR1eFMTYbS38nUpJtLx6GZu6mwsM0/Kqq3vQz//6nKLrowVgQy
oAZZSZ2RIb1FwcXxQqdPvapS3TxYFgxeRCEH68ddFaUZW7LFhWbeVjo42/9ujnTFHY9TKmfGbmaX
pQzlgcEEC0Qn9nYIltBhfx16gFrArw/YYwnG19XA2OLyT/CGRXX/N/eLgPirc7yZ1azLgA4YaHz3
yC3orYo3lIhMS0GqABGT/Y2t/RMiEcnO1fum3BjLd0apms9mKyCUbWYD5xP0IH5FPFhLVEanFfGq
738vKUDUiZWRKbT7eOijzxt480ZC9Ql9QUOGe1FhtRbcNSYzURFQTrkA0RxRZzpgzm0rXjJwlZ2D
kpJvIiXJ3s+4V+c+n7Key5SwP/yH8LetrESpW5Ofz8rgbZwlCi1KqL44razVANLXPviPCZUdNTSy
tfLEgwBMMc3WpE6RFc3Z/DYZuRFSnyGinnM2Rza4O2cIf+VIzBJiB236bUoY2RoqO1JHdEKcIUQV
XMzyHgIx5syM4ogBbiRi8vi1WudJDkb0WPBawWUGyluTpgG79xatvrEgxRyGgoVOPKJFbf/CNefa
85vL0ORlQ55ODYbZcjTSanzQ+jHtihaaAcoclFR7maH+AfxQ+DzSVzkoqByE9ntFTGchUM4mGDxH
YQzXbtAJUJ5urRCoTbpDOortfYZ7gLQ5hH0oCQGnDm6+fbd2Hz/Q1dEnRnzQ/Hupn517Qg5Froy0
RUM4u6NGpxLd8ne+JCvfiME2SbyCfZrtepxBQVOR/XqICepv75Z+CXeKqwPvHTxqrmXjITY/lbev
qw2cum8Pxm3YHw+TJyOm0L2MvnM9UROa27LH3ipTFsCx96oE4gIZGaeYYqx6wGbbs3/dF3vXdb5H
1IqpfYEbdck+DS/y5s+Tp5DJhIF9MMFrAC72DfcPZzhWUJSO77egSq/rpYLoyFcJKKvtftfpaK6e
fvfufee/Z18EaZewSr6q1zvjnQueIcQdJsjhGYFS+JzpcYONu7wH+NuPfWQKnUVNj3P0eorbr/xj
TkQI6Kxy9T5P91B0Dt6NxbN3tWdwv/jG0z9whiouQyR6HX8PFsqItxid9PHrdyJlcihIbzhBJiqk
BZB6pya9oJPekovqv9g+fprCiNvwDZqRnnZuJ73zidpAdx+a1T/TGPezbvpC1PD2TlVwvnnVT5fo
74PbKu6D4Wgvp3/1dJSE0Z2tevWKkYsr1nDvHg1XO3i4Gcj/Oyvuk/JEd574nFr7e/QqJggqDp6K
w+ZBdK/iXAgQBBpVTXhrOIir6vdefv/gwU4oVndm0PMmXBBjaOldxNxH3fw2rvbxBor7mbU0KsUd
TPLlECAFd7hoPp7qDxWHkMQb9mbeK1ff/hLH9raOjU+Q/p2x4G/spHyLZeDfwG4gxg5LUa3Hj/p0
gSKwBoCkvkjxyXmn/MrT+NJCjR87tmoQD+bcfoaEbHShUOx+MEwOJFQqsLbkzbi91lqya8fvsXon
Z8EaZofpY29/53ypZxvu4GEedGJcdlNulcpJF0jKXMcfOp3o6Rr5tRyMPzAC7Qyd0sr5N2TuY1M+
PkzM7k9wzT5nLClwKeKu4x0wBG+aFJlyp2F76k4R+Q/HumJBw3bS/pQnj93sFvSR21la2X8515f7
JUsXbs+nLNNKPOghszmKfabibGzcljU1++Ayz5B7q+MzRpNzATF+6djPAaoes2F54Gu4Oq+OTcTS
AcWjwU2o/jW18x3Y351vDGwC6gZHZw9At8dC8Bqff7hvtyOdyAuvR4iTcmC18dBtICAXt+Q0E15p
RuQCRitR3+rutWMfnvaQYBDFavk82AJ5GggcREnHNk84o8bVtiEHyJB4KVZDkirxrhK8aFdXmx9Z
Yhu6OWfD2dXOHu7yiYrRviCnv9uXvpgs+2/7DJJY2bureziEdTdcqlYPZW/rfL/CNHxsBvw51epL
At3eekwBT/ddhzgZtTxNQBT2k71/SA/Tfu2e7i6QoXLwn6TGHMMDwcY9W62dA6Gy5Lz611PQB217
D9grzQvCqnWt0nNImAMFbfrE6OENwUQPP36xZLWYvd+L9cBbbL4gNr0OoY74LB+Nowf17+lFMItt
QNDNTigP2BTIPl06BxIcyOk5+Hrendej7vz6dXF3HHxkAb233UXbqgISHAyrwqRztTonp7c9E7Gj
ky/o3JmYoNg3LCFD9/Bwm6H7PDtdDOCKfYJA0VEseHyl3/WHhndk8FU1vxheCyM0vlHbfd0z3sBj
0KPyti+6z2CmduB0a3eZ387eBW9oqSL/sZmn/HGq6RFS6u4O/3U/rvZl41E0vxkwd87f3/3nNzD4
yL3wQ9bEx+2o7r719I5baf7y6PYOPkMP24fXnLzzfvZitb7dRnXfXaA4Rxk6zJodKP6x5x7f3rEK
jUuo99zXy2+I3XROk5/f08euiDa2di/zkU/PgqhJvENPnNbM3ibPbSwOZZI9zWOiv8zN3oOSoVUn
ZjlxA5fMgzvEO3yyJUX2l+kwjkP5LMAZ5BMcMD2b5NaAIjmrNuVKZkzNNlPErMxeYojvFwiv4cgB
K/yG4MQg8H9VTAZ8kw8A/PZTBP8j0KzitQZChQMAI+7maax5sfmvXaQLGdv9dUasXNNAsk4HwITN
QoizBvrzNiqMcoTwAxUt9pYdHtURg2HQWFChLb6MPVwgJKR+fGYDZnF9Yt4mDyRdUCch5Gw2E6EJ
cwfUBX8wDh4VimPwzJlGsdkwqExJGU9MqNZ44BN/JFdv6p6c3wpT92RwMifYhuF/aCjGQq3Cnuf4
iqbQQvVmu1V/G2QzW+STukP4K+b3iJ6TWTI1NQtSH4aTjgbegtlXVoPChpReWm9Jz93WWc5IccFz
25YL0SkAXGFO2HRP0QxZvjdj/DM06/iKDEC8F1e6RMrjFXKXcCTFuHefe++Jt3ljLsfakJKQBFKE
kq7H943+mxPI1yefxebVmP+YXyyNOKJRik9wtT3pbilhmVpsEGIJ0XWc8TwvJ+Lcox/jnwUjAAy3
4eWqh8O6l5Skv7mwtEBkvZoIPDqFignbQ3dxwr0/BBj+EFbtosnV12J5nlRZZf4OIlhFc4qFdDA5
k2hpt6ihGrTGs3gHhoJiS9qzEOlraG0jGcgskhnAlXizQWZWJUdr6WO5Zeo6PhUfVJTPIFi+N9l0
JsFmxk/yP8cxY6co/VzBeaj+6WrnNsDl0Yekh2S3tUW27k7AL8AjSNuPtvllzMVEM/Iv3bx9JC+G
g/4EtB1+AecgkImUXDmOSx9gp4x4bLC8gQQCBfAVLCcJyfR1YZe6RUdNB/URkogQRuDE5QLOsWdC
lpfr++zl0y/7BQcJ2Mdto2P9tPbj7fJEuyauzb+nRpLIs6zcxdH87QLmtNT4cNpIdZlLIUdqgz0h
WivHpFwvN7Ty/+F+Ox6vLsKXrzVyCiTXwM6Xme7QfJ2wSCCuReErBhGmafcRri4s6nyxuqwfjAzK
gIlh5SBZwdYsuK+XbOQqsqUt3IvhMZwMdaF/perMZYQP+kGfoSnz4dEnnBISTqmRO1OR8wkcSOX8
uZGeqGHgSQ4jLupGZnDaOhZbBIslREu6/cuHFgR4nrxK0jDMffTDdTryflF7tOE6W4dVJWyYgAOX
XwxDTOGY0O7NO2YyJa5ySr6Om6xBGRHmiHOJ3PYEM924Y/bYEK/emHA4SnURTpWfCZ8GC++Wa0PK
O335x/y63fAQJCWlDdfeAo6SlWOkBmnTkoArwe80iSUHjgTL4ARwI+AwLaWLo2dhEDGQrCUIJYsW
2kMsZ4unrBgHLlBcL9nxF23MFlTfQb8TA1gC13THXGcLJYmP+lK/s1D3XTIlF/OoZoRIY39zcFUN
ME1JyqyNLlOk3tUTvQgi1RGDFUSzkyNAoU2Cl6St8+GqbqORJ247x2QjZ70wHCPuQ6mKW0tmKSP1
EHkONPeWBkmZIDw3O1ewqK1IwZCp3gWE/WBUE5SA+yD5TvNDADp0cvTTqAWnf9hV1zz9smiutFUm
UNkgJT557yJo2rsqWdB2TqUJaeV+ctYjzZ1XE4dFqOObOMsHYYOQjfbiiearhy9Qq21JQtJJYFms
oLOLCzFw4IiYfP1wJTi6DOecYYFilgdygGjn/AkV2i7XjFBsyFYRfB82yoUlQgMvbNF1tiQ9BeJa
NU/E1m2UCR/q9fGfR3d5dc8dt354ytW9qN6VyGeMnJqjnd0dsTJLXz8Ft6f/rXwaFur5uwoIoy+t
08W/DwndDLv9QJ9c+z4dSJXzR+ftHT7e7RVoF0teTyeY3XvA7Xw8rtDyEhq0G08XNRCJwWhf69EB
gXcn7gf9cQeb3JBAiekyrtL7k0QOw7+U73iYKRFd69n5bo754+lIRzgc3YNzSa5P3oaH6XGCebmf
VsxypeTd5/fZKaJc6xLpmj4+AMK7rM8P7XNyqEs1oyo/bBCi7DJ6LzrTNxYX1X96GjOv9Nlzo/4+
8DBeUaRYvG/+F3nucbykdSLm9ulyxZ8FRTAFcS85F9cIUdQSPcJ8b1ha5Q0zWgb3SpT7HjfMSkQQ
XcCcri0y2CPcuwlrKXzPn8OcnmfDhQA0uB3JccYc5kLlANGS/GG2gF/sSgRiJxIbzGZzjx4He41y
kQdz/48+JNtqOOy3A5GgIzzrmKCeSLwBxN6o5RHE7BxQfQrSo/jSf1ZPdi4ZngNIAeTKkScT1vop
J7CX+adxSFwc+XxEpbBnuuj/KJNNqdhHePIIZrb/tN8kmkS5RQW/QaxQ6SaT2nLMkiLdOmzQTEWa
kK0ZcYCujhWVAAecPqa+EHctsD6QJ1J01CVSRG0YuIXDhlm9zFHL2WQ7f6zlMiqywWILG+eIupHR
n4vN4E7ZgX9qvJBjHpJQLLiWKA+iEjkFegLNVgCu4AWKB9aW7D4TFhIcE/MRECY0mtiuZGyZ4m/3
ZwQu/AIY2BWEh+h8ZG+loXLif0dQ8DHGxIPlgZQSc7HlnbGzMUggx5qicTDw0sJG+ll3lK3hsID7
IH0CUER7zgpDJlfuOiYQWPkdkwz+5ytl9wS35yoxnZuYC0QkOV7UBbJDw4Nbhz8tYFB8ICutYXqA
EEWCSxJwbGNiZbTWHajLBx9WzOt0VXxJXmXTXZeDKcx30WPaJTN7aiYLsBEwIrPBpUsdSBXB0rGx
/n3/fBA8gC1+qHMBXqWg47xxv9F63SbCfct88KjkA6wBpMBnmUjH9nb6RQkZhun1bP3DrLRgbPGN
3+sTYZF9oQMp3gDjqGTJRZnRsaB0OQYLgfdByXI50PnQ3jp6gNls8zawtixoKBgf+Cvi5JDEvl4F
jvs3c4Hpk1QGLpvDlenEaBnz5QQgY5g9g4N0adWkk++WZp2SV/qk4VwPsbeUelJtl5rb7tzlhB0I
jQKvwdn75LEJ5ck/rxvilXaQR8nTfVnK0MbxR33PdksdR1RYQNsClfBSKdAxahwI7Cm7wWN2KuqB
d3i6CsldLGkm6tKCEVYXX1w0CT2QZPCMm3ccep0jVhzOzB7yin9FfqMuo4JsnN4zePdc9leZW/bx
sc3BDHDOcMiimiGVgxthhY9J+EikuEQUAksKHooNbN1pHWFAqTaos0Wqm9e8BDCdexjNnANK9z+/
uiikt9nA7k/XEXLarpRjgMO4VCRlE6R5a2uogJxPFzuMH4kWkJciDwXK5gKsi7WKxSx11YOHHvVV
9vdKYj6W4pHlsIbIq1ZIOpabHQNH+VbeoQ6ULIWl0uUPVjRqjzB8izpFiofMgEEB1pPydG8LAPrz
eAc3HCtY9v90wob9wk/0oJ55vL0lWNrCiBkcgH26h/rPHA5cvUN2+Xu+/NljKaEXmFeg6wxK3W1a
vwtUZF/JWPeNRMu08EGvS7wGdjckPSfXwNcLuEcFQdyVQnhWQIQYMXGqxe2lI77unRcWa6OoZw9y
bjugBQGtpAL29PJbsIGsKpaMaAYduozZVpXo8NMAZRqCKd0yEJaqNc+YN6B7JJCaCe1S0bKPWrcJ
haI+X86RHlsVq1+442zorHnosEvPkHp5OWULYn7WC3H6rpT7Jxtcag00jXnJJxbK5eaxWYp4i0s+
4HRAoWWLoQt1NpzJcU/QJlK9nGeIY8NhLAm3yzbAG/yCzjBdXRawQCjFWTJ/TiopcolhXlrdHUIN
Sj7VRA6E+w9bGSJwaAhEd8jPWjdVpi1TpeGceBAKHY5BfvUOejt6Ur7PeU/s8n9wvOPwtDN+mqeY
spiCMAaXhaT8jimeNLMH+tmh76eVVTjhuE/anUrowsGvDpz+3d3njEmMmuQV9v9dB+4DjG1ioFn2
FR/73pnIGt29B5zf0+8cRCauHuZAc56kBUbMG6FyYXpF+Pogr+/OtbCTDrNXPEQZEtarnU8ZgMHt
HJ6QbESUC/GVbMbo/jvUZOzJgfqC7YFUOOvFTA//HnSye2t1MmDUmE3h6cl3tEi9/UvlVbwOgQlZ
Lzit+uNLecHSDwYyoZxR9yBf1L9aXl2tZ6wnCmsS9RBISQ0Iro1brwYKt+qig/IXa3V5iDs57+BY
si2dJFwdBgsLMiLeASWiBKdoyW60qFIoTVQ2z/BTu2SAK1FdhMe4Dc7FA9B79EWSGnJs7XyQUp6F
ejyEcT2XtV/NAcDOfjXZ5Q1IIAXVgvplmOmhAFu6+wTR9HcZ6TdArAXiEhp2vODXjtNdHYrdhGrs
uH56SrR9MNQBwfcgvaDh5CNbrVdN+iDlo/NIy6DAdl/rkXx2SM21cJe18dWlhAcI6+SHghckk9W/
vCl4rR1sIpkM/m6+n9zDQXp2eoRqE2AS9uafvJM2ZR3qE+EHLofgyv0igVRFr6S6SjQcDbMlP8Pt
pL5iak4nBtuc7uOaKqxFmjxRgtcMYeiKoJhELx8BGTDpgAXTMFurPBQNo0sYOUysCEPEEtW/UmIO
AWSv6ybREyOmwTPiwfjbWgbBufWoDfbTodvGVJA+8Dtr425WMfMUR1WuAQncLf68+IytiRkrgrOK
cyiCCGHXp4Drj+vpYFyDw9TypjPDr0N+pB98kCFGrHByZdPhiAggFG64lH0GPPvay2qHIRuKdnHf
nC+8HYGLVdVrEJITThUjaBhmXwJlDKtlOv3XMSpvSYB6r3YPus9aMlxKgB7FMXf4GfALzxZjGdqw
ky9v5hW44uz1Af409+yrvD2W1IFAutUDK4rCZfmsyTke9s2KJKAZDIBZ664S9DTOKyQASt/q9bx9
CnSouwI7In9ck86AtFu3KXT34zpsA+xqWnhNjlVwLIasxyWpZeNT+Ojaveh4AFtxCIo8tO7SH7Ab
7JEugYDwjBOV9vFY1wObp7VWwBg94qFoPvY4by5MkwhgF1CH9xr3QVLoy2GtUezzFC0TYIC7zGyh
Rgrva3CK7w50hv/fLy7j12x59bpXD8fX8OpIVN+YHBoY2oIuwP/kRvjMeA/Hg/AtH919zWAqIANY
F8zv6Ll0PPQzEBg1CtbKAqmo+qSHY5Hh52mPC3ostioAauyK303duNQEx3GXI8U9ZLgPCa8YWnta
zHSXPZnI/GDbvyWN143wz1OjV2Na7IJ+zkXERZQ2GykGORl30xWHnZjYRecnuzi9XFPgGMNgu2Fq
lIwXp4CtbIZFERPrU1YsNTACvu3jczxT6PLX49h4ma9fylxGxHb+O36bot6gVB7jtfF4Wu1hpJBD
1f0lKHwjbWd3pv6yKaLAz5uf5+bkNtldPERdvzvj0LI5DDkSP8hdESJl5N9vDo4SYYc5oqq4+zIE
BWbTebrvf+RCILarXH4w5Lux3FmHt92MJB4RfsRq8AGJJRfGmV5Gn2AponstHhtk93V4YmMwxBWK
o1X+401kXLyCj3b2uG1ntJe/9c8Oyx5XhRNY3C8iLaJTUmbHnENOMBqpOiRC0kARGUGuMp7E42X4
LR9fS0HJ+AaK/pC/yasjZWg24pjqRhKozUuwfzxoD4ekmw9nbDj3MSMTfp8bRopHt+TvdfkFTcJ9
JsENHBSHFtEev2eCas6bji1f54iMuqADht1Lq9k9JHSmbB1l+47vDqmdCRyIhEouZ8uoZROSO0MQ
1bZg/sVoR7AobRL+Xlkctj56Y6tiygqjZfCmu+rsRvJBRBZytLcPSIHrn737rAI+joe99ZfX5nIq
+PlOaC2gWTy+zmpI65+bhROJO8cAJ7sb7biU/EP3V+7sjSsEy95g22B9sZR48m7eDvGZ3Ar+3LBi
+Jv8KL8BLg3TDUNbdj9IXTaN1/yIjlOZKREfS/09ghWRhWqfC5Es7oKH/QnVH7pt0puQpdFWotId
9zdES0+xOGMi0ueSlgY3rtKbVDZzf4aME9slnVi+u7IbGiHaF3pq3AZjwGcXX758Zx0OI7xPPu1H
TcnJuC58oj1rR2VNGcI3yIoz7M5a1G/8HF8DwgVlvQaYpkyVC8V3yXfEJK/NHtmV3w7v7nHFiAZl
QhvbiJgjyVFFWcx7VGx9/okHVFRNVrP+VG70vuGV2hmuNgp9YkOMgBfOa++8oTPncZA6mRB4gMJ+
wJp7ywP2W3uHpGIAFg8hF1fAHrbu6WnNZ+BCy/uqZf4bdgqkW8xwIHGFC+kpowdbB6Lou93OJS9W
MqxYLOGbL39LxOw8Tbekk7I9sDaOuc6cH2CCH/7oE81EI6b/PgnUqcY8u0BvVGIWcfyWrABxE9ys
V3Cx23w5Y+f74WOwEZFVOxFvxOXX4JN21odizyZ2T5+j0/oVoCZwcC1b2poRQr/0SrkoJ4mao+nk
AJfb99eArtsp83mA9Jb/RFgmvShVj3P27qgCLNY4F44t7AC+Diam/rJV2sx5iLlblMM755E8CupI
7hbUMoVoYy1hHI9Eul7YrKmNl8wzk1mU4lZUgLsb6mc83ij82XC41Z8Z+iyaksrlnvwOAfaYiM4u
kxBWP65ckHK7B18+qXL5wErFm9etaiZmEKppBDt470nvhyMY7eiqSRhkflc/7UyNtElk5+a+soMr
M7oE/mt+GJzH5vazQ1HMLWaLdh+FxCBt2BDJnOGfqftUtn52nx5bq0rTXlP+LycXXrUfvDHnyqXj
GkRdFhBFFh8OUMbnWJE7NX6Na64SBIDLDCfWixGwIcryYbUhJFqa79Wqa95z4ghAJ5l3YTfTRyxB
gDLecJfoIwY8yeVCMdtBR44hxLvnQFo+zya7MPtl1Ell0C9PBVdBS5cjXgHg0RCf7/g66y2ozEwR
JLbObQqDKwFfwTgBDpFlIC4FnXFq6A3/mxaE2F0FmJYYoda6OoJ+fGsXbAXBTD29YcBHcetSgfRh
Wx1ocLb7J38o42oP5aNZaMklBJ4Q5YIssmRnDwPKeiJuyaijmzE8nPXlHcfuP8nJpVjC5D/RESpq
jOJme7We2CRAZeWOFkxezNRIJdOJA8XeER64Zgn0FzTj4vdxlIvosnk4uUPwJ+IXMNPN009TCW7z
eUr9leV53uQE/gWXiKaTXphVHPqFY/L1nTsxU/JWQaVRaKFRDZ303wal5Bm+b4REmZBOYhzJTvky
eQA997LYQTwnLUCOKCU503A+4DSRFFuvG5Ao9kd8YRNGBcibynIyQjGSLWaQf6RGQHe0aKSFkrTW
5cXHeZe/LHR26z+Re07r97a+H0EpyTyDCOJ7yWayJjtSgL3Jk7TVSzAKwf8EpfJZtGwSPfibHttF
D2IU71KMCrdzBEY7TmOIMMwNgPso78mCKQC/RI2F7w5roiXQKcbHuw/SRM+K9hEhFchMWDJ6TKTD
oT7jkeafp6xsuJZD+KSq4WOxg7N3r7UApTbCn6vosG+1xU6gxvsFfhfCGqDKjGRGwpdD/42cnkRY
Aze4K1I6fCxbpn6fXSiNVHCuG7QsqtSOQcCXLdJKKEVWOGIpf5BmuwvvM8uaQkBY3g0xPdTqf/Ej
cmYCA9KX/wKa4f/LR6N41vvBHDbikoOqWND+TVIMiLVbSDTnWpBdzk+G+LEp4KxhANTordnObrIY
YTrhqwiFbpYvS0yG1z9kOpB6YHaJLKHwQvjOtiNP6JdfRsYa/0XNHh7IiBHPCTrQ8DttyTnFiURy
uwgTAB5BDvwR8XG1SS46o0gW7ANiO6gTSWMjOxFeSK9trqTLadyauc2564yGc4LfacGglF4zJsCJ
K4aFz8uAhhaWqJp35YJFK1ucD9YNz0ogLkEYy7P7OJleitYE/S1RbTKTVXAli6QF2aSx6iLSxkCb
jHs2AY/MKad3knHsDD/fj+ai5msttGQoBtn7C/4vtNqpCIJPtoE0Hbl7kYvjCQrT5g2I2eYbyhoF
z7ouLGDLqEQ2/nHc3eIHOcgKPtK+RJ94dDrBDIJaPhK8NFQO+GOAPoiBungHm0EDwQQK9I+h4oDi
DKXophr4u910sgkLYR3hcTDdum/+dkzMNxaiWCESrgt5muUkEca/6tjwU47zwbXPwiTQJBkh2eAv
X0xmBc4jkuf+aNyN8JQ8+hTqLJIM0TyNIv8x63dnHU9M/fu7KMl9RSwCRCEKeB8VFRQqvqtI43G3
2IbJuxM2gEW9fRaslf04AwmUl39bGBG5DZ1wpe/slWhDu5SBxMtREVNK3ohkQYgKDzf0kbeXzjuM
0w/GAjYDcCb2KMojmB6XTVDCHFnIcJBcwEa0kFs8Vtg4OEHlgRbMUFYwy+ffwoH2F1Gj7GWQt+xz
junsPmx9wr3DU4qbzMd3xW6GhgE4GZ+ET8lC+DNHE5UC4kpwK6SsltjGJHeH6e0+TlTLkuwjanRc
QcIPbimyIAQA4IF5GaNIvh0FB6LI9baTov8lj0AmkRFQiIyDmCvl7OJ8RcUMYXDndnz2NoZ0uIUU
WeBkbwl5KZfz/1f1P8DLsfQx6mkUwMJ7nyWOE0ASX//ZBdXhyYwK60jQDLJ4L78Ri+aQj2xBNHzE
fiZxqLKpZSRXgtQj1S0ch+YbR9uInfJoD395MtgtPaB4/4aOtjNko2Z3JbdS4rliPZ8hQFjBr0DE
/0Hm5D6xF5+8l1Xp7KDaOPpkdxD40014JxzBBpMBJKgXlXYocQtLiwGoZydcOYhPPKj+ZzSZHH4l
Ap6O2TubF4VjdUR7FrIiAStgxdGwMx0DzKScM3lR7GBrDSuBxfuf3Zzbh/h1CYVbC3HKaox4x2za
FNXcXfGSs1OQcu9JYhhczKyPH0cUNfnZogDQsTpoccuIO661tpBujcOC6XS8DcdsnInHLCUEFRLI
ZmKzRGYucVvZloceqMsaKb7QHNLRsjylTLrQhFD7QfS+2HVLsFPx5tzD9VAyGPgOFMjwIgx9n5e8
4RipJ3LKQEcOoyCSWWgeCbmVhdKX7iIsKH9aa1UTWLDKw+N4W2+EYqclFCdyHTM052kSpDzn6EI3
bjsYhyVr/UsSeUWyOaFNwImL2EN7z0fsySWQuEGObzlTIrTXFD2cMR4SIR4bXIcx3jU6aQ4gFi93
nzezGkma+8v+Qn4NyeEos46vZjf7PdcY5xcydcLDKMTccz4ufhkjVR6cl0ZgUYFn52Tr1w5pZpik
5niWcbNhdrRQCPvrV2X6YPdIEvFykym8lVxhqLb3SoLj66EcmQOrhsAQjp6Zw8vi6do/uifON6Y3
+z8UzwgIJEngfbU5kNdcYSGYWEFtzyy2W6JB5BVC3Q+PaaFzfIrjkCAM9LWEUeHBwzyEUYMrozkv
2vMFMfJsjA25iDzo/DrykK+apKdhUSAjDx32fO6SKicT2jkjdp6dWRQafefg3zAvQd98UF/96eNz
djnQCIQEOg6m3h2ZN0c6yyDj8QvlQLHIyBUlyHtLsetxfnJzidGgKWAaMYqKD3lbIQU+/vqtWO6v
uIQJ4MG2AN4h3REgNefuyyYeniKyMhF0zXBoLDmlqJai6y/GKyQKwwQ1QZ/7ZdscWtneZoNg3tkp
xYLKc6dpFjIwztCkcFAWES2XLrv2P8mTkudxldOPZaU2jfwt9hEpPik/bIoq2Jl5HZcXkdxEygfL
BUpztjuGHnSnHI0Z9p67uMgiA3qWoxT8Qqd4IXgapjXP72Pqj/0ThtXTEslGVBFHp4Qg4m//MHYk
9ghzW8R3UgMpYmVdCnspsrgFJdZKQdsVcgjgJru5cJcYJiRHDf+AdC0oPQW6um1yaCkSKmjDSZQa
1Yy8RIF1BWcFyjGNn2vPbpx3dnc3mkP834xeQcWubYq3MHFb9Hk7Vw/ezDy01EAGwSzdWfffdc8P
c2dgIELQKUzUTCGO6QaonJrfyT/vyQFYjxYHv8gh2qTOFFNAWXInuBcuYQyJcGNCPVPnUF6RVcBw
3DnKpjXZq/Bk3Mj4i0QD3RemAT4MWMSSiBCNUVMOpTitO2iNMClD972yCigj5o6sIKhQdEGCG6aM
diPJlvVD9LMHZxez0VQU1UEVorIKMH2RnIB3mJKGdD3i/9V/iBetkcQurpD45+Rt59DqhcgPiYFA
gffU6WouzHGnu2C2Mstln4r7Dt2FEMoFb5KKQJlA1BALQ78ms9hWC+dcxovDRDf7H7bg17847WxS
selyWmOUZVFIN1dbzQCphz2wHxDXUMs8sdzjFZqbW2nhwW6cxtmkjFQyJ296bHImcUCrAQi/K+aU
GANRWNhkxEE1MrdOklCPAQZQijYu4IGjX0RCMTG7TJeZTQOi1BiU46NK50tL5Fdig6ZopIijEhYa
/x+pSPRLEM2CmLCXsbp99q+MLTKnMXUIV8ZIPEk1Kz3FHkeF4RC5hhbPJ1KJe4hQkrZGuuPBjh8G
m+PJxjjw8RI7Uaxx0EeWNzmMUTz+/iQkKSA4w0Po4ycQiKM1v+NyPZys11LtQ5HOMgyWVLBNMOc6
RbuCerxM5kiKqQ3Ftv3InhPAEEnIyTl1sBsmxLSObUh2zsUcUUaRsyDXGXTaEZMkZhyEBGpGmaqx
NpPhCg1YPVVDtF3BtM7JxgXqxweCa5HGw8vWGLYjKujnzYaWOyigQcv/kXRmS4piQRh+IiIEleWW
w+q+l3pjaFsuKIogAj79fFkTE90TM11dhXA4J/PPf0H2R5M1bdG7IFEGAhA8F6NWTlowkBFKO+nJ
W9vdcj3s5Pj2UWpKKweFgiZLVhfWMyKMQXy5pAW0xxhc/M325DYUcpQoZGrAuKcI3SCEhx56p5ff
n1JCHvHcg1bClshYbbeW0lC4E40AJbbqFNIAivHbA64CX3oZnE+r4W2UpWrLh35GV07bgqpLm+Yr
k9LYdE1enutg8s/2zkPkqx4m6ZPwh3OQmSVoXct2LV7Jljey9gxbIJymGA8JtUusIbuwIvjcFDx/
Rm4lpcBjyAD+iZcl3A8SXnBn+KhmTGYOU65AhOYMC717RJm8aZ8EDPDRGZ34FJTJ1uYeCtAim9rF
LSd4TVNVUVrfMejht2TVobQfbfCVIriQThLOGeYoNFpzKj5jdpziaQRSMAJ64YPiQgWfZ8Ft996i
fj5F4Lk4b4b0I/LqY8nVpe6u2HGBhygLRm//R2hsyM0YtEOtmM3nwilmVNxDMi3W4XxYYkXeAcZp
HBWZEn8dvEnwl0YXD1uEPq8/NE7o7DzRkl5CTlbQySQsIm3AfzrRl4Z+cMeWX0Kgd9NG3TgthYlH
sy5KZFD6E9ZeMNTYkkx6qMcZKrSOJ+3ChpI32PyYXvhrT2KU8CEUY7FhhtKqD/m0FL8QMqJ+/4Lb
v8gNE/WhXkOm/gk/sze8Ac5L/F59GnE8KV4ezglAKh+XDCAOJSomumr0uxcpHqj0gRUruKCcMxx1
YvyBgg3DFjvAOxBI9z5MfhXFUx5yVj58vAClmOvQ76fjht/xoWFSFIYbnsR8TkWPOFhybkIX7FQw
PasnlRYFQrrYyO5JwbACj+l/PA4H9gDL61JVUO3SvwhfFwufAv9gyF7S8wgnQ4jQgqT2O3ePM5Hu
iNYoHWP0LjD+iY/xV10Y7GgUP+xZE/ZTd3b/gXvk+yxfiiRG6Pxg1gfV6Ol4krv256SDc4slVjbo
/LXJkdvBtVWK2Ar/f1PuBFqgEDQROX7YZWAJ/s6xe+Q70TtxOJe41R/x/aJ60MerNySPNqmX3M0T
jc19agM5sqoZibmPrXh/XipwHO8zxEgTZ7a/zsKcc/iy1KkTo568FGxLw+Pxzw39iokjhgGaYB6C
9Iq9ZtqnU1fgRAA0InTmlR39dBEVgrh6CvsER/3BZz0oMnAlnM10+qKiHhrsMazXqA92/Uc1W1L6
J76JMxWdgIybzodjimy/z1exHa0rXkk2NpAmsdTaOmsav9Fhi5nBmts1nSOcE5YE5RO3QzgsHKbU
hJCDHzEyn/WaVwjKjLi9yoqkNNKmVMGsAToowDfeWQYYQjwDwsReAIUxO0nPUplvLOCrl5i/sI2F
G3bQn1bAGT6X3YfunKN03puDkOHURBTkaDIBLsQjDV00bPd/EzHDSJUlIX6pak0m6UNN5CyVS+1D
w8RDlT2D9d0jDRZ2doSSpPfv1zyGXT+ky8IpBB4GuyuPXgP+8ThuBZjjDZq0HgFrW3SznB5SFAMM
YyQ3hKOGzRgveL/swwd+unbOGUZVvWLVcHrMQbsAlBQnrrKDs+oCI4OZ85lYxrzUJ0AbKT3rgCoU
/cWABQTZn9dY8rYkroDCllaOS5HJEZCbB4rGjQ+nUy14/FuB8M0pbXAMilYUqTQSPUgm5IC37lT6
GZ4byBN7dFX+Puc941uFqKTw+uQ+8oHZVVi9yR8PkNtEz4YdhDcYiJt/AQypz/BwLOGxq02PzzGX
LhyCGLIEf/8Y7fcNkJH/A275Q4nLRuLPE/DHfcWAAdiBLgCjxFUk7hpYBIzH8TdygxeSfNyCkSH6
9FusudLfAjqMKR/SJSUEWHfHx/UAk8ph/7ziRE8mLcVxywaiPfhkI6jfYhZwx8LgZVL5sU/fafu7
MTvx8XziR0nCd03upx16GBjRfuFvlO05+/hSEJVVC5IgDlAD1G5YkbQv7mEbyKawMoZC1zZC5Gxy
aUOIFDxOnrISXqEYS2CeiSI9QuerzD3MBkvRlXbdb6y5j+Nwq/ENUQbruveQo2CfxcPCPZTLxXiI
5sldv/w17d+fY9MQAZXjHtJovP14W2vOR2S2niq8FFYoy3knj1zCN3jtiN+GRA06IUJlwLOA27UQ
k5khWgEQ4dbsuJIcDjHyrB3mg208KVgyrgcwwBID6M35uvVKj/EyAHJ7oubmPf+IDz6ekMSbH9pB
0Om9mZC+htWFqu7mkCpAoLihtnpHkWGAXX4NStB7D+zGl8B5lSwgwJ+4y3f3UI3wbe01OOyqFl/t
rJ8jBMwtdS2C3bSCuOZ+HfdBw1+XfIFJe+2W+2LV6V3agw6bEZBRXEFqeo0MRVj5GYYG1NVOHhTf
KGnjIuV3zahSzlvdB9hiwXXj+xHPtCOv7QFh1LZAcDKP5BbKIK+8jJ8WMOiZhEv3sQZr59ik3PO0
Ow+hY/TOHIsyHvmuq8pLLa++LjPj98EM57pM7hDXV9zYJGpUCT0nbreP36rfHl8em6relnnwWTe9
rhasS7/VyyAYTUttAmnAWvP9jZ6le3JztHECG/pl9csvP7R4YQDyrJaVn5Q95P2V14Ux4za+8fA/
Z+6ehsvtqaERInGkiCghGDse0c8yvlGfGHst0gauklq75ZE8JuzLPh0YNWjFTzt3me8QJuFT1K6N
JK5349qOqUFSTzMGDztO+DbcTDJ11Wetj9tjBmGah297Q+xtBgsMX12AUhA1//3huQFKvKDM1Osk
j+uA5XO5zNYUymv7wp/ZMvByHNf8RmbIJ3P+PsrXN1QxM9OePngzJoNkGn8copWj7xfWHboZN9v1
jPzQdV/a4MYkFkdS9rnpZ11WHn9+bcaX+B7f7Zj/cOZco7XkaxGaF+QZDFrh+zq4IuXr9MCOEv96
YNz6CGr7VMPSGrw3RjJk9VmMJyojvmoDRrxW3CUv70zlT383LX2n/YvFR0vd376VexZkrbsJvwQx
mMlrkLAVNbzeLezHKIeVHrA0u8Sf4ZDuQxIabu/xrmEJh6zt2rOK6Pnw7fCK74LN1XnW+MNG/h29
niOd6Rz14PWCvOJE4AgNA2fDdvsaOaLsJ0aoVJLhVAdXW7HeK689toj1BZTivcx5pG07ZL+5Q/Hl
MbV32+fdM+5+fpl0Sg1LkV73yi5a1mPcB77vYVGMkqpnttevelwJ185OaTUsODieTHvamMh9rbDT
nWZeqxp8tQvHNsRHFJLqdRtmDPsGO7wdmBrcNZBfBycXK869rDNrPVf3s1/17LR/u6g06WmXvpb3
tIi5B3pTJFn/uronON5uarCyK/86a6ns4u+mev1zuc6eL3hkL7PvnP1Cn6a2Ypl2c1LUHF5qO7a6
M4c3k9zmC+NwFGGBwVL5x80enk2sW3ifRJUAlisfhOEmlkgYudOV9Xc1pycXQZV9FUdRC9b3o+u/
slHW9d92xC5GIPTMUG/0R0HrEn8TpIz1kV9J8GW86b4n7FWIVh1R8nBdu+3nX1ckyMAxzsIGpDAY
qVMSz6mrKEwZxUSMYm7VLyUaZcljZs8QqrYrZbZjadZkCmQAJ345TwiSxvEHX+zw0GqH6IIBat34
Ybvx7eUSmpv3dzuQbWNuYMNH6PPXpVVtLbNNgdQS2jlBAX7bjhgw70JDVWj8woRpstd5zwom9Pt0
j2Lv71O7bPiZR156Z5CR0oMy8Zx7gxS5TwZpVPuxXZM3NKxQKUSWSc3s/C57xY5yxduIxbp1pQyX
1hR3V5qUqcmIcfN+2+5553nNJaBSKw6Ve/uzNf0s7xAxzjQ0IgvuNZ5DzipO3ntGJbtggiAbZyls
bywMlXV/9nuT4Gf7GZzdB5lJHxSRyCPdDzwSdxHzh58+qZA2SLFnbuzE/Y2dnZq5lj8ZGGuD/Hh3
g9H5A7tJkrKEeC4mVHVNTaW3g3cb7YzaQ0u+RJkRbv7Q4g61NdaCWBphAC9Gp3Sbxp1QTEG0bvGg
namXRxmUrtvtsHtZUOCJw2d2AmxCFwqSOSUjHlqgqLD25cUvz3C1sUr3zDx+Wx4uuswCjRofk7Ab
4s8Fv28zoLg6Q7TY6NTUb79ND+DetN6TsRoTrD/7fGeTE21XFu7l3Hv9XKpFm/KCTqbdGeG4QcBY
Sr3vWL7xHsFrwRMwC3Gjv71Helc5du2W3wOpupZ/gfeAAGXzfVNOHwmZW8Kigp1Jv8EgE/4beKJO
YBGpw7F9GxozuSKXzdKMV+nOp2g1hxoFhj4BX4B98hKJ5nUszLQccu8HEJd1wOwYvsjcsQasfWHf
MPYSeUz3F6N3SR3cv0HmeAAYur4dtS9bAaMRaX4gcAFeAGbXFTQF3oovxX4e7PYcQL68X3WgNwHc
YayKEDi6DTIlFAbrNsQDy/vS6vnN6eMNObGNDokIwetxXL0aVeXqi8iqjRNM0Y7v9A91EloYHJ4S
U2V0DsrZpDn1ucYkhCJ9ngHwnQf3aZ7BVbqN8/D0MfqvzONroZDbCYyqdhXfmKBd0FFwBMewOkTk
0uJTCPGKmHqNyCIISPNsKbh7i1nPTRX1yoAS5b9rinytilqdiOEzFC4M/k9a4kPqz6FjiPFzAZnI
9cS2jePbO1zdbv/FYDrfoWe/ALZn3gVqjls/pITqqNaKQ7VxQdBq6s4XLbnDd3sxtJmdLr1GTFV4
SL90eRjQ0YF96RKdRXtR8kjfAWMsGx+BM3WkRaYMeu15lk0v2rYNA8x1xhxTIROHoHCr2h1Tm7gm
GzboGejElHoImZ0d76bUX+gu4H4ULnzZg9V/eHnmHh4TjvS34X1A26zoQx2XBxagfIsSsNpvzdo9
GL9G13M0Zaryu3w7Uba5gao1nhWNz9E2H6zfa+mXsc/adCUXrzicx8LNYX5DXCiTxtMV6uQhwhX/
Gz1J07Y7XrxYEBMBVsqmyZby+yaH/edN/yIGiaN0A9GvVo9cDDoA9lv+++nnOA27b14Yw68BxEfO
aZMYIUdsD21+nbuOGFL3rpMRuYs66dbPChCaPeR2zAFkynP4qJa81ucF87ydqIa+N3ofMecFxOWN
BwBH7pJHjYNVivH7pKTExiJTZTakNB0ai/bM9kzqbsU1Mxsfykd54UlywPISVsLk435nEu+0KQx3
g1IgYRZnR0s6rKxWp0ZXUIQ4dnCEQB8IhABRjrnFezbK8XRH7IdLBpsa4e7Df98eRBVshtgP2x1k
m+ihvibM72zUsaPbN9DYiG7UVN4TrjX1jp6SA0XAN/J1KFSuX+aLHY798e08IfqVIS9UFpI6yTyF
nOxrEBu1mBc6h540uWUwTJc5+7nNRnC630anOS8FuiSgvQpMgTfQGtQ0HUl7flftjYadPFnl2voV
1bT94f3a/5QLk6QLt6LwZJmbnLaNj9WfObw1Km/1jcv4dREy9ivzd7dhAgF5noRpQcvXPvdOsHO/
M1yC8iUqorJefWnDXj6/a+eY1zGDZYA2Hi7fl43NmlgTsWcHQ/26rVEe5MEzDbM8osy84yfjV+Q6
jkp9c4kNW0q2rxVj8faNH9ftxxlSNzo62tqBrU8pyq7utvn6W+eCI61bmLxFbY+0gLN7HtqlD/r0
AZiG9tOQvBJ9+sR/y0l3Jd49L/iqtLeo4/H2sRhSTlK3w+i378yezW3hW7yaX9kiPmmQPgRUv5ku
dRMN3ZgGpug9YDKBnzaegdrH8q8Pig3TL1uKb7HK1w79npvu5kZr2GKxuBkOJ25Ot7W7e9p1QI3O
MNv95tMWL/Piew5bJhJ0DfQGAwNIqj3dcVvU4Ls5542krUGRXKXStrx23g6peOXhtd2KmcfeDWxm
ehZKvPEVT/WWM4QrSzbcrVefPpCv48IJ2yeyx1Lo8v9+uqHTCTp2mH/HUE+6qdcRdwwaL7qbxs99
DR1bx4edOrDKI9vLrm+XMfbQL6/QPXPOm+1ivnCmVEE62L/+66EtJr6MA7dWLwZs0GZTcM/3qcXc
B44NLDH2aabUIUdEMkSe+f0lmiTgpYcEXMKpZQKZqf3lK/Ic8c2a9vU5zXDwtflgtDUtiG5aQCFP
Aa3NV5dS3ZLeW4vLxjPpixIq5oQGZ7P6PlQ3fnHp9b9n0bfi7BMjpTPObgIfmSJx+doAzViTPxd6
MOMurAr6gKEoHUEOMxfngBPHl1AhbWYPD9bfxO5AOcyN+FlGmr/b3OfJGB5cqyLrxGmpnYkxuhb+
5j9sLISe/rbiQfdCKB98jHr2zzzqdBSRDaEByw9eDzeuD8z9YhJNw09GGCC5ilxf5nfKuNDJ8vGM
s1erouM/GLD73e+wRZfexSDlPEyMxYdl8+QtseL3NeYrbSp471z4ZL0Zv3Abv5GT/j4Lv+DKp3r4
fh2KR/DSAI66Z/dmDcy4IU3gGc2uv7V79xb6D//b1wpyjL99PUprVVZR0UVS6Nbp9KXwjNmWHd4t
9aY4r3ycD2IOJ6iIHU4A5Euu/Zl+0ZtQCKBwPr6NcXdbFr0y6G7vBLfQ22KsiEIpsLGlDd8t1cEw
zPFSPTDf3uPDFHSmtdSZPRShAcb7bsOfc7kFeo/usEn6OKN00J0Os6y3SGXvDs7TdGnhz7C5ojj0
eNmnfz4oXPIleKn4SuxiV0GlT0gyemEI9VRFFnyjSxaVw8VuVWAOG+WbA5ozPEHYR/vvA+JwlB3t
aNEeaOSrmgvDJ9CxQRfi32aMbh1e3uHZgVI4v5IHSYCy57x7Vt1/pqJGuXZFVDHehZn1r1qhMX/7
xEa+9Hj3RQuumqGDj5NqGUESVL+37Ushyktr99Xw429UcHNWwJjymyNpSB0uczvpPV7L51CcJgrk
mG8kbrGZHs5EXPzKp2Y10b9451rxKW/e9+d5VuhMQ1RbSUBeNORcpkM8op8rJ/eie1hcocI3vafa
aRISzCTEplMP2CQhqjKGzhpPp3Fje9qWOzwA20lcar0c1dduftYnmIC/b5HQKThcP6r8N7EfeMw0
cFJ31NVQVDU4VT6vwAxDcALUVoOSd6DCn+TTCXELzwjCvczvL/8M0SKfL+yryhlYSZdfxxp0sy9l
p+cYFGU7mvouNVi67Rbq+eJyLzeFhYsFNQGvNdJwtFnaphB2fxNdZcwfHnGGrwMzvejOMLepw4+8
c8kYj/Kze9Ui49p3vtjFIObWg2bHHMbY2PG76HdfYYnNWQnJT9HqEDN9OOPwYVQL+xM/YNRxH5lE
dIe2d+fYKmPLL81BlsZaRbtiRruoILBp0dREf+mrLvhd2m+MUd1SL1oEE5/U/gMV0azNA4WkPvz9
8F08Xsb7oS5G53Rmm35aTg2z693AoqG/XP7pLf/5YjegeHLwimneQ5Dzy8F2jt00alvz0hhlxaSb
zDvnWaPTL7YZn99R/BLPGN5tsrBmbVjSks1kvQEErUh35o/vmBHkXW1g5Dzjzj1AKGXk090aXQJa
uBcHNVo0v3s6Y29jM5hOcWLq+p3OKscvqRt8fOwdnDxogpx+q5ojDVOG09PvXufMyADugkA0PsMe
Ojcvc/qPYpRqYfqKxerIv5hAGWxFjE/8bmuhY5hVnX3TjExr+SAQ5/XWCTgd2fqvzTxM9/L0l7Jn
518xIHU1Z3RhHSboGUhPzB++1aZFTm/LqjVxXv8+Z4JJiaJKUi+/zz8VmCwAskHgWZMtONa+Cv8d
2xnDmHWmtrNvAqM7S0YfwjwIUNEndxN40WK5vTZpMiN9rrPoFFFi9TnWgoIU8K/P4XS3CABsxbSv
HJv1KXlcCLoL7Y7fefeq14KmtEXLlLtEKr172YXwujHbND++NFBn0/eU6tMJmvYVcdrlEbLT2uGu
6heF37Q5U42zf+ERenBUJAldwsq0ExTUdu8yQgLmdPtpHg8cei6Izw+iH/Bo+E7aFjtmkCNle/e+
zbhGJOoMc7CZqq8l8zeY0mNs64OLHpo6LrSt7syGmlJdg/t+xP20x7Au6jy4spWmcYkpET8d+sXj
HtVWn777+ZGrGfs/DykNiGyxqA7bilp1dDsyrYYiiFcb2h4gO6bcYLi9ynA7AKecWq62pRGFhU29
DL6qe/b4nCrEp1jXht/Tpun4cLTZ5Y/s9x04Om9voi3LoPC+vTe+P6KaKRdJ1GZYdYWcFVCKSw/R
nB7WKMlCA+px5yWOeuy/SH2mDwRcIGsdaiTMtlAvFDLtx3CVkYpGkw0WHVb0sXew2s/kxbmBR+A9
aM4qfmzGbJcuKOqVfzWq6ZlbAPvv5MgwbWOnwr97oKPgof9O+3gN46DZUjIlKdiyMRh6BFd3uAU+
VmvmmPWmougovx7ENeSq0ROreJ8hIJU6GhVnwgj0+eMs8oSeQnQGcLjgop9azKBE53PSBlONKRYV
imgHauGF0X1W6r4mA+wIGJQ2A4igp8eZlBj5jMs5SstM0LAGyIIa5hzcpEI/FnT9c4bEAAC05tDv
jGjp1Gpuot1AricpQRCqLJp49aGqZf6DNcxPYbnnQsGShc+O7KdfRAUjSQr5Jkoq7Bqw68iUM7mQ
gCNwxQGTBxnFoHBnPM2w7/ScJLNdGY6yFaEDMLVV3k8VveOTkuKG6R7bsqlFf8dYCk5wcWc77x3t
sJH7ddpxm6SIF/jX2e9A2sBpoIdTbI59izuTiRTuhAvddjuYbAczk+n8123341nVZg4Zzm7LDn9V
sf/rbpw+pbRh3+h9IGiFHItlyenpQM9y7TeumVS4vckA9YV/WU1AnvFRo8zgeLx4Oj/m9gtf8/f6
8Q2N78n/5vL/j4af7Y7aVzg/6fDs37b1D1fDKQ6tsxNL5gn4HQ4l0/q3ZwY+AfetMTV5H7JXCMLG
Bf8g75jMJkD7sbCMSAgUp7PZLvN66NL8eS3M8rdK+m8ot599dQ5lXpZORrSEvdH5aAZ7fdl7zkGB
QIM0TJsxMES10vc3krWXLvbCqgPNRBREPCecO3whhIbaBNb0CT90XxxHPinHdQq/w1Jh/GQl28CE
IFNUlZ2xwXxJXYg97vyD3Ub+p4IFPF8yJN+U/6Q6ve8L7xq/JD0kyFBkpGwc7LbcTCQq0JjwLtgB
AIzht9CdgOKB3o1KKJt/2wqAXph3grPm/nZHlCFYzdkeHN6fAf3N5ufeuD+4XvWW84iyHHIH2eFQ
VubwK6X3YCiqbeWouSGA+U2HTxWkvbuXeBf+sT0LSp2pu4+L+tBoTNlV0ctXmHm7Brhrpjggb9wV
i+E2liqU/BGDGAg6j73tvvkIGPXzFzhsWIm/dszsIUO7IPknP1qm8BBXje52h1TqpSKMhHEwg9jX
AXd+1Rts2Mm1aQY+wP/HCUyeY2/zgsqfqnoPgfoTilpU+NPIFjA1T3aRBstenODZdGHo1Y16giC5
lR1TQpyeA+yU0Klzc2m8TPeyMrm7AzUSWfufNEKUVEeoWKcmCUhR4e5AIC+FMr15/PFQRmoZwR6F
eyosK484dNlbGmFe/aW87EAPESFUB6E++Ox2LEFo94Dqu1+B0cs+xnacqtBHoQ/BgdO2tpuMlrlL
cBKilH+T6y+8Fi6fZSk6A6iaO5X+nLC5Jgx3niv0pqRZIAKMnvHX7Nty2DACV2Jdvbqm+MNfV5ab
X9lCGXMwLIe+A+cFALATdYlyVWchBYnRBCKvvsTEpsdO8/MgRHZpoPP5QIHhTQKOHtnQHVBwgd7w
CGhQYcssscw+PphXLoh2J3HuBd/VTXNhSsRAHo8B/eFnCth0/6piIBG0zQJmHQG8bOcWDseVQi0z
v/sVjKjzYsCU+/xPAbbMV8xnIHScWn0Ym2ojViYYn+yTSH6wAbMdJmnXvRAL7+pzchLY+/MlLfHx
s+HeC7/MlYxRsTG5Ah9zFsBnuAL9Wyus8JmNwVLy6oqbUQkVr4knhJF8/N5I2CuzHuYsLjMkbKPh
KwAbktDBIlxusMzBkd7mcED8CtcByJsgXiYQ2jCNReAHRQyW/vyv8YbTBBc4HfxcZnBz0TUHjGX7
EEm5+8s9dDID7hU0BweOAO0c+huQUnnXedxQFBTOCvPXHK1wOH+g+CywK4FdBlV6ji5FmDQIHwGy
Yfs8fU6aJkTHA//5LzV1NHoZHgznSx+Pe7474sEHn0DnpJerh1skkCQMKAKmcT443BhVR6g6E+zc
TmwHr6Bn2dAJlhEczb/YK9vFwkbce5hU8BZieishghFWJs2gbats1COJWFSZjNxEqQVY88FKh4uD
2PNnCCMiR4MNr/GqHRmualkDBYLboc68oB6Uj28x+vELOOLeFfLtdJOvRiMHlRr0NQ0oXHiWmP9B
bphzAfJW1z3MmFjFMQUW1m0bLnyPsSnxwh6MIQKJP0QLPKb41mZsG6fqQKL2SAtkhP7ymQrn8C3w
70f9WR3mBS8nC0n80AVX7sBGNJEeTHHMmSdQXFjI+GomI3QlKKmefy49eLpx4C6xpkKgwnvhd9nJ
Fa89H2kJO2xvMCBmQoOBtLigECGXoH0H7PaZaa+EW2l8GVoAFTLjG8qjXBVQkJZUfksOlj2k85zz
BdrgY8Yv96dmuoNzD2tcqFpQ3Ei9Am1h5DqEkUPEnMq2hAsMiaoBQsaUhQwoVDLAnl1UM/aT9Asp
iFZtrHVnWMI1ZNyw2Ocm+XURwD8PhL2B+IN9GvvhG1/U8WwGLqF+sNRzXxMWbT6E2hOJRkU0ZQxR
zsGxVEO42MGBzoQyZPzqkeLC8zoHp14+ZQwBl187staZWTwPxA5yDbytRxLJUQeA1G/b0aHjczh6
8jFWR+HfwMGTICOh+ZLYRd0GTYQSOFXyJRBkznM2z3kbBQ534jqev7BOIKLzt6aizBRSITbmTHMl
TbRn/UqaLDKHxwfDWyXVa83mP8QTCZ69bIBLiUOTHSHF42EHOe7pC2RGPgq12xHNFLcRutecbHbk
ngJWX6ALEr47UjwdPYTHRcToYyjmShwVUMxnDpXQv45njHH8noCW/nCq4jtYeFVg4i8V4q4dZX1M
yDl7bVEDYAQEnQ81NG8sZJA6yCElUym071x8tDrmgbnl3hDjgSpljqe7DGFB1Pq4vU//xI9/Pk1O
tJY7Rd1owozDHhGvOu5nhY64Dkda2Ar2S1YBFDoYe6SumsyapvylvyGHd4kh8Qy31z4cJihJlVqh
15iLrwMv11/gIIzzCGojqxU2TOE2DPzJ9OJrhzBIWU3wiWFzrjh7WPDO7+g+Y2sQ3J+8zKNwiWXe
7RDUckT1cfnbrDfGP1i7SMlE4tWVpLCS2sE74hnP35WzT1IHJH2e+lnj0qfVD3akAshznB6LDPZ7
iOYNai88ztlo2V2qEnM69ok5O/lqnfKyQTuCQW1upQ04ciZM682TDvPHgH3JILstpqQ5WdhDvGen
ZFW5/UD3YH/bCpL3pSOExRzeBSCOD3gdVOE4MdTBgemVUHhovNbC+F48vLG938K/bBSemoou/DC0
0aHxw2/kXfCabJttAaMbgyJuwio6faXXIkFkyoWJlpcEIHSJpNn01yiloEKfD95tzmuKkN/zxhd1
SLwx38XniNKkkejziFf4edJm7Yt9ML57zJ3xeh0ftu31kEzO2Ytkg+4F66XwCFUNqE/4WWPwI1bk
zJw8oZDXFzdeAO38MrJu/S7oAXJw1YXoLBBgItpgqFnyV3FJVQzreAy8eqCVEgze6sGN4LVkN1uv
i1XwiQuwUIwLQd0WC5qG11DuiwNALzVS/+ihW5KE0+G4UGPM711ntBgH6/a/J4Y/0Hu2TmAshZKJ
QpNFTBjp/d8w8PqcxagxUaYcUZsVvjb/CpAoKU0BGJyne+MkiM9h7Gouo7jb/kUADDstfLRxFYJD
1W7yjOyWf8a65hXwxAYYza0SmBVmCHcFaeBnPYRytAvHh5geNICyf/ZFbVnZKl2tPwzLwq0D4sAP
hbbHje+DkWdd8lS3ndEOSyPcLP3OA+hfix//IExzCi7oAFcEX5lURcK0ea4yAoGciCwGbkLQ69as
cOT+b/eBd5nd2eoT2+lrGoUNMQg71lBQ3oeNDgLFlBqGOesNIy3uP9BhlCeyBvTljUqLUBofnxts
5HCVqX5oL5ZMfsVDwPA7usJV/2T8cMrxFw8Mqyxf30jW4vgkPhf2y5d/5cRHsFeTc16HTKF/qq9H
ljcTMpdnfoUJwftHkjKbKAP6ZGR2qSPqMxEB/eKAIyjrFZuZ1gFv0prJ0YuJLlrUpQZAAOWEKT1D
ZWb5TrWgtHG8+c3cssFT6xc70vgY7FOlLyVrgwa9lJHOrnG3ehlargzMKyH5EUPAmhjoG0xftQU8
b0vKDuKMOuOkG7TWFYVv029bHpyQjv+0IlC6XcdHWlPEKIyuClmv2BdATiUJEqfBtTPujtv/2ACc
6NjWYiijP4xR5Dysbkwd+SxEtye4RhAOz51tcLsaeCi/eBbYd5yJWcJzwWi5O9lXk23nQMlPQAqa
U9qR2p3XZ4VZKEXcObAYyFlko/HDpaypuLOMsBXFtcMwxxw1M8669fpWBB0QOdhS/RtzL/fJxFzS
26Ad7ViO94VAGKnHVPHVMBVlzMcqNjBwVQmksDOWPU2U4RrWpfjX3kpuJcMuZ7y7eM3VZbJkzrGP
L9ZgjSUOkG6bAu2f3nUHBuTIkm6EHHPBt/jyp9QdNUUSONmf+tOCTEimssnEKWvBlDedsOWx4qMl
j3E3elP/MRh+ekBppctx+RVQpsR6YXzqfnAzLV3o2JclZHKKiVxpwNhy22opcDsiUP7zBuSRpjh9
WUcqh/swagFaqUoeCTSQnMrp7Z4uJeRg/PU614BN2/atSfF2jyyiQiLHnbgB6VdPsT2dk5hA/IPG
8XT/pWj4I59oC1t0gzUWFK/4AmTZqFUKk+1b+Owrpdz+lHaX6swzkIweZNPjoeM0coOOzyKPWXj/
AItNVwzdVkB59JTcZaal7vWIPrEzsH5J3a7dU13FiX+6UrnB1GgjKOmXT4bOlBKsoCwb4FuGDwVG
T/pTiVFrl5qVQKhu07tsq/7crHd8XJ8LwJ/Xo2cclvH+ul5irgbTkNWZb79gFfQGePnqt/B7o+7n
0wJnNSBhR32TBzBFS0U0xdr5NzT246pWbXb4ZxiEVLPwLP4mV7qLJ5e9ArojphOhG/wbqGyyjWEy
2IaGxznXaTEv49HKYV5ATFvVKvcvaDtKzQWnz5nnT+CbX/boX06UcKN8RslHwTR8DKGOTP90v1uG
dxTW93aor6S4rDxJtL+vfqxtSx9U6wyajGLtbUYOQMKCk1zOSQrxs4I6fxnRiBeeVfspL8MK9jf6
dcxpdZPShvUSPuER0d5G/JpjbkSFR+1a/Lk70r239ZAnNBk8JyixK+QCYoq0PAF3TwkwnE1X5Vkk
T+AMAnrWlClwhd6iC+26b5mpZ+KFif3P73TOi/wMRr0bvrhYDXUGcOFpNlBdRCv2/ZLqgf1Urd4B
BzCmqOAupJ1VBxow9UU5qzqvsENmTNxqKfxUEQI0FFvzcsJv/FD6pz5j8RWyd1HHovtFOnGUJmIN
4wW+dtg/miNemAN9EajtvMcXcOmwZmjvqgGT/Ap+KWPcm5hBSw90wWDowW1qL6VbkpzAuaQK0cqI
1zXierJT1f0l+Qb0MLxIIpOmzLKoAVMo4labvgmPFsyZhsQGeG+H1UFH7hWXQDKtKHxIyGwLKPLm
pqkuUqFOeM/5L/sxguzc9F6+QytEmhSVPqXr/AMlhGO0786Yqb1USrLAhVbCv8Fiu2K/2uvCXdhB
P8OWdDTS/f11gk7KZnOhH7WQOYqGfZJT7j79JHeTPPh3BTl+ee0pkFdGDuwdnBYch+2J1Ymk+DPq
6SdsNZ5Ce5zieNJ261fMVqsztIaXwQ7WeUpKFOoolwOUnf1GvsnoZL9xRIo6mVc8XPb0z3b3Q77C
nmyNUU4UtkebBktugIdebD08rGdw/DAcBrcAsGWUNzilNAGeCSiAEtW0aDVoHhWDezUQ1l67iSHN
jDiGjh9gIaYApLqGQNXafO0hkTlynAYX5r8AD32w+vO/6tgaPImR6e3Z2M1/jKgYVpobRC5qAJBw
KiUgwGcJ1WN9DlkX4yEPPhfAh+FeK1dMLLiRriEuFCg/peF8u/p2cg21lu9wVf+RdGZdqmJLEP5F
roUIIq9sJkFUxPnFVRalOKOior/+fOlZp+/t7uoqi2Hv3JmRkRGUPmpjkLZZ48Op20ajJYuh27n3
NbY5b+ezLKHGnX6zVQW/MipijMKxa2DtEqLhqICkS7Vk/UTFKbowOo8OYgj/B302mBn0a+cT/Ifm
i5rX8UO0kt37oJLd4A8kumzsADOvWCdhSAVmB0zQKVxAeatKMcl/ZOnFe2jG7UKde5WAfpTrAG8Z
tlxHGDXMCrSDA34EVPYFKZXFC2VgSc4Q0pCrTHHIpsIJT9BQZq7ivISpTNJHgspwPYsOcXUP4JTT
DV1jpl6wIKD2FRkqbpjB3WE7N0xQ04b6bYJgzxb9foYA4X/goN//P+yHLTTOh4G2sKSIZwSXZ7cl
ZwOEyjZ7w6GoamuqKeSL1pjzjeJODOFgGqFsRgXHTEsDlKcxRjqhi5g9isM+RnwLb3hFlWBW9A/d
2YJ1JGYf7XnJvEqwL2S0hoGzkEOA1GQW8t/FrwEQjF0umgYt5joQopTiC0lfeiVo+a4PwFIpEkGN
4MH0S73Z0XBARSh4Ws7vBwkjvjdCwxhHjOGUcdHpHf567V88xjg1xrxFsYcnelYt4vsfLhKIRk6x
YqgXyDoxYcqQLMOCpATomMMJQdz5olKQq1OT6PMkiAIo0TBrYSoBzC2e8TOYFxDa2Epa99e0XQyR
/pp9rAplopL5KT6j8/CpCiUnNrtArJX/5LNe/Lr7loNdoBVUgSTAdcLTUKB3YGMYrQEtxP0RhYrO
rwD4Y5OV874TH9NYX8ainJjnqLey0FggzGENRx0a9FiItAIwSUaVQyABmskyr0tYR0AwfWAxIvP0
FI5os2CpESM/P7uYbhfdkYEezeed2nurQidsmgMeDPkz6FsjwI/e4voRapQUBjcvodczQ+vjuexJ
m2awHiwpHDgF+XiwArHb7dN8BgkDlgaAPLKrRfQl1y0GturB6o/LEEVA2m0oqQhvFtVpTg+LMTA0
2ZOdn3XWE/GCxieG2UQogUgNmHHFFN5n02FcnB5KByH63cNBCBt5iQuMqBeSmgD2hrtTRVP9Bri6
knsEkYQ/YPK/I1CrN0MgXoSCmLUFessmatbsj6rZyDnGAWCppwO8AiCKbEvKvVKh087nRELxD1eA
eLPJFJBD2SdtN5wZUb0nI2wL0XUBPRLeeqtFRTylpG5Hy/LhDeoeOoQGhTZgt8hmCAt3RXOeD5ay
E39BdjDl44H4SJnDvKNGtshg/2sGEuG1hEK7G3ygKmfhC+QVGzySR7bOrPUCSSZ/BLg6YGoDyPPo
lVMWDNGTioaj628jvgzVSJ077s8FiDk7JmS5uSDPKH3e4O0pcFjEd6b5d6g8efeT77xUPM3VFbA6
5imRA4OVpa1h3nLOvwLzXDvqgrwKSPQnS1F6pxrbcDblCRqSQfNFQGAd6JT7XzFX7i8UAf9pZ+IC
jG/9qd6f+4Zajq9qh9XHoBO8WYCMpAu6jpwBvhi3HjxpGJCs3XD/lwLizG2mukirLjAdlKQlLP6Q
I5pPZwuhW5/EUBt42B9/Xg/Y3AzjGQEL9etyC1DxIJzytw/bHzRlw79yum87DnUfcTcAaaVW2C2Q
AkQGTD1T0CGRSVRHtM0WrTeNsNbNLw4hJ9nDDeoNckA3flJ8vkORcrA2/e2L3dp90hrYjgM28KF3
uaMjiz0U2BtklBbMkxtVPsFSU78jAw6GhcNPgCDxWWZpf7vdPYSY3Zc400VaBO0ADIPH0uN4ckbt
zvzDwfWCYZFBSAYcGRWIT6gARGoxeeQTQNgYATg09VJkA8hmyZHWdHn2nnZQkYxTdy/OKloFjV+L
5ZeSI756DAoLA4GziwECNBvceM58Gqf7diql3RonTPZ/ydq+rAllfDhZoCii4L0DeGcj9+wtZATa
aCLQgJrVu0v+BkSKvCvalwSFknRxCJAkq58xurM7hunTPUXlYFDLwGGbarqxQzJqnqOTJMfIgBvm
8kXBko2wET1TmdVNZYAfqQvQmIPDloFJSOtzDSxA0KEOg9NM0prH06X//oBx8TtTMpnsTdJNJOT9
53FJixyqyDdtLnoJmSGbFejZu/PgL6kPtoQQE67Yc7wQ8KxITUwrOBosqGKU9YwHcrYzwmcBA5xG
4I2o7UvbnjHAAZzw4o/TfBtuLLLhMzPOANLE99sSyZUrOZIod3lnDvUXqh7TGDPvNXOKSwYOYxTb
NsckB2IQP26wS7gujJ2zO7Bvlwlpcv2vekKybPYG86LBYLcRvAXGg5KA8pYLuze5qstyvBb/5ak2
IhVPEViCjtOg80Hg4VY1tfQ/PQEDXdN5Gf4UKQjiLpi3EHY1Cfa5yAXpaz6ZfBwAkxYKuwQ0AEib
B85QtuhdeZ1eAGxMkbRoKQDRLJxqwYkEkiYFwyhIv1CsgPVceUXOJLLZLnipsII3m0Ye4+iwAV78
sjcIVQGz4n0TkY0oI8xIqIQoazvJI4C/W0CVa9KTXxsi1MLpxztGtkFqUZFTs3NMQ+Xcxpx28tYd
rJKhPUgmZYGM8Efm78mf4vLO8ncl56JlI5GchoZnBbOHT1sMY3tqNYT8eNcMd0jPjvMDvP9BkUZT
PENml7SP+IFrB59Iky8hxuUIcoiuU5vsLXvPyMQnx5ODckt0+sWhBB0FChPeKaa6HLvI/0CKa8Y4
lCVYLjG/THZQsagolMolGLI00Kjz4pA8eCG+Pyj/PeBcSO1bjcEcdfoYGLQCYz9pwNZtUVJAk2Yx
kRln8mqmrePp51fGooES+lRuvF1wQt77m5m55VQXuY6lfwiF4siWmzZJK6mkuGVGLzayChjFxg+T
9H4cQ3UWM48QweZwkyM/KM1G2lACyPvv/uAQje/Okg15kvYkj/U1k0n4D/gB+EY3/wxZxjSiA1T4
9WS35q0pxrH7PKw8p18DoBJVvgaoR6/QpqNGww/F3IvCqYBaZyfslk3WJt8EWYecg+D2F2fEZgsi
es7tWU5aRCH923mM9tw1Qt1mQuOMQJllZDEFPD5ADprX1jV+VUGPo7sXoZ2APjOg4h3HcGIMHo3f
YyDJmn+CCWykYEVLEX0/OwfmdDrUDIqsClUNOpobXH5iQJcZLCT29NmBZ6MJQ4orJIN8cfOsP+71
FWvr89/9imFwJYqQWZMVuaRso5BEahed+C+AgPcvyuoy/cJXax2qx1kGbOAIaSUUE1j2bl784bt1
otwFl+o4E1reLUX/mi4uGd5RTa+lCqmxZV3wix/MIB3rCJOxh0ISJrWGUrZkkJNw3qkok6jA4TyH
x4TetsHm3ZzWsnNfjC3zJj4XX+Q66cfINzyaHg1t6UreGjQgEbw3+dZWJjsJ6QR0V7tPsnqpM1DJ
a0Vc2Y9Y+6FX4iHgp1F4PZmRuOLAV9YOCsg/5ah/JNJXalFe1YKEvkpFEA1EyhGZzDtbkHfLFCDq
Y+6sMelhsgfljoYM/RiykUxoM+hUiXEM4BZuhzeHDs+qRUbJe98jKGpjdNimAeYF3VVvpwIIKfid
RGgjk3RKf45mXoi6HNnJNZTWXFz9phRQnmA1dO98siREIOTZfhqM+uMc+FyCMPZGprdLYLB4i34G
SAFT5Zpz8GKVgsSI1uu3Nh6yl3SWZzBCqA5mxTr4hRyISSO8MpVRkIzSTfikJ0jLnxxJdjm6QN/p
fvrQXPFFwfAddRZwU8a4hIxFi+DnRNoKKi0p0c2fb7Fam1Kn2124QWgP0tJX/cOvpDIb1A2x9qoD
OJdQjjxO5T6mjDfk7gDItVFMlCGMY58xaVEAO+XfwQff5JOp6ATT4RBHt0V6gF7mIiCE9A+GLjD/
IhAqQmb21XQOMFAEJqEy4Hn3ecR/h8RCmNTwPbRVFpilSwaFu7y0+zcdgAU5wWnO3siv0KP99X4u
DwdZG0L2z9HDhUu+gR5CmJtjdCCiPkq5/MI+cVkAnxm9iA2HsUhmKWe//iP56Uo/p56NW7EvnU10
oYA3J7zNjQUc5Ai3KkX0bJYpFsIW8dpFX9qwGxuEniQSNYcujOB++NMDunvCOfNIhPr8tg1xnjtz
yV2mx65wQhBl+dzBpSa0DAtCKqwRFpBUdug59EX0Z0YrFok6pxk46uDHogLKSYHwEwSr4bA5Ggpb
jGUeZ0aINgZ7J5DeUfQaRMGwNfqD8d2VVyVoCu0Mzpa4EkATCZQ0B5fip6n1EIh6U8oGPfrm9Pr5
Mlkc3V6wpqFIDsFN645Ex/aMDB6HA9IzvgRJmspwJMHdZggi4SXItuTBZooDQw4NVFlgO8a7WcwE
8GDchbPPGBVcsbWfkJHDjxxaDZKZC/VD25syJkgjMXGJFeTQ9WQflQF7gXOEHMBxGTJmfJ7cHvoG
8wf0F2ma0ecLV+RxRzm7U3AjBEjp1D/Ce/jJprIjeVjiVQFh8U1Y5SFsSdlcDpaXol3Wjo7jSwz5
CpuoEd8IY5FXyf5x2x65jHvwcR2ih7/dIGyLuRpubQhx5re9kws3k361gnTlLX7ED0yJ3lJ+uFC2
0bdF1u4L0AgBTt4i2smc89IW5kYBlly6AgScRhekBRbk9MUoER2vIAUGSSlkXw5ZAxgPqLuVbBs+
C5EJNxH+aSA4TeZTQreFUoNE2I0txvRL5RsJzbo5s+RwJgIZNNy5jDIKk8oAiEUAinMJtVfR5YmJ
30KaYAKDy0Ms5aeVFd0vjYpzeI5GDVVChNUj4n3pYQ1VCW1GqGH8gWOaRmKySjkC8030nbhVcoVU
Ig+Tf9Tf/H58T6X7O4+3m1d0TGQsVpuxLgyOen9cO4Mm3WE9FY0N0BSITsl31JRDpMBimwYIKdid
WqsxIDMX10QCKo1rxIPUBNdPyDQ1ToKoyK3ZpoL2TAxkpRkk/F6LKKMhhSOIGQm1zOr8Z+k0aGiB
E04OAmZocNMmOVwIHlhIkRApYpuoDkEao8fAXf20prLBiO8kidwaEs6xASuKTUZPX74XPgQas8Ca
wXt4jInNhBeZXRJ2JT0PDk2TnhcH6vau4mkzE7nfZYuZ0bHPmIiaTq1uJoZtkxeylJmBahrVPlX8
XJqu4G8diw8DXpKE6+UZSHGJs8OJVcy6dN8pyhU6gjjUUFLTeVDSJRYi1TsAAiFhQtuZfh5Zqka7
nnY/8GKcgZlwRWmG5s6kho7NUCyq/ojr8OqZWBkYXmI7wDrt5fxc4Av8hnZQJhkea5AGyY1bvN8V
aQ4DfljQMdXHiQZ01/Ro9VJVkb1GyOQ4i6COJDnSEPPiN9BxiDmH0wPbgeKe4arxlA1BO1pGaGRa
RqjKwtHKc/EijY0PoZI2JPyk5g5WWYZyrsAkTHzXW0cfi843ZtOE3Sln5naIWI1IMpIuqCn9rLS5
eC5SyOCfKaqFGUF7M4XmwoQdmpv6qO0l8/14TusCMy2OsQYipAzwQRjfTBnWBZaA60N/QA1IUXgl
0+u3cZqnljx71Ide3YnunwmJkqVhhRCgRAnb5/PLSCB9EDBb5t38DGl0Z6ZngYcUtko5RR6hmYNK
cPjzyniZBFG8+0pYGLeuruBXYtHCBfIrRfRp+sB47+T23/IY/VD6EyTvRHTUrkgiSIrJPUCR1ce7
dxlgCqTN1KNfxNIketqw3dLdGnpRwvPglHh3gTRnombI+Zgh3YuGDBm1LtjRNFYZlfeGQN/vwzSh
yuZxOKI2c4fWxYZAyLqDDlvL6wPI7h0kSlsohFHUhCHscjavqodUtkL1OpsKpVwnMQjqgHnQMQh/
dsjeyWQKl2SGWu1GDGog87SN9vC4f5nBA5lbRFAMFcYDNPMIJWKWAE6LXm8GvMtBo2BGO/tZIJKS
HJ/AGK6EdSIaKHeZkhvge0Hah7iz81qj29tgLT/dc3eJBbpjrZuOHPEcIyfGj5rhwKegyonDvNgT
A6eCDlu9yyaZX8+BtH4OwERzm+R0N6PFBDxEapMCFqRI9YCy0xPewWQ6S009b0MAhfwAfERpD1kd
xbrfA0WI90s3j8wF04ro1DOD8tMlg0OQ8eORzV6QDy2jWur5rEwg3J7ZzCUMHWGfgoaH1iCEJvVR
kXJDVvBeSfCOsGbyIiIdCbUTFglO7B5Gf7AuHvQxIdinoMNvwFpqLycnj7jOd0ifg+otqEAfWb8c
VXCsv6aHDV8WwJkjYPUXA1NXEyygBLaGRIkdqqwyum43kmrJpzbG6HKGYzO1Blsk+pj3omwAZaFI
2m/ZkzDMVi62wA+pgTgyAPsIwYwdIc7GqZ1zTkOR3ZQRry7Nm5z/GGZVfNA4vuMJI/gCj5wuvyR6
LgqepLUJJPHF29+DznqwpSl4KKIuEEUy4jYWmgYpjEVfwqEWi0gh+A/eD+cBp7JGQoyVEHAd5AWG
Ge23iylB7SAq/3cOUTV9kcu3ONOuLbXKrtIjMoA5A3AuYr3paunn4N+lK/giQ1J9XLeAtX1j3ocr
KxxTN7d7cSNj0DeMhMgGVkWsLbrb/rlrD4qPj4APMO3ccu8Z1GdExU8ulyawQsX/tLg902Xx0i6B
6ZbT0CkYyhIhlgQKFiQ1Ju47Iy0492hJ70TUDrosq/seaSXt7pyGhOluN1RmEnJ0TqAC1LYVNNri
sBwLYBopr5Kz7eTCX0iIDOnFu3pQ6kLB9ygXWuZX25I4D++UZTv8HR2CNjIeB8V0KqMJhAQoeDxd
kMAApS6aevqS22d8nErQ7t7DHCgsRj2zf4WWpoDa0rzDRfj2Y0yzQt1+iCD0ZzlfKV5AxoGPg1VB
Myu3wYho55q0CV1jvtPh1yNNwTp6cpNbyQXCaIKYeo95+789ZkvOsDHdyhZilF/dApCX9BWD4kzp
WbdqvzPpSM+RgwjGTygzw7gm15uri6NliScFwRgaZVKJb5vgUNtBRY9MsJOaGpvNhJAFqVeHiQIr
6iNMH04RKBtM03AToQqq+1sDeNMD6d8lQ6/Pume0virEVgEAnmBA4mHbiO3HLhkoxLneJvwhbdGl
EWx3dY5BKhNYw86sMSW3pjCKXGLj5uUU7EzY0xovwem9EQTsM9sg/NqfTIrK05oDjOgEEuGCUZLt
kAf198xjDzSfRh2D9Tyy2V73K5pNBEgH3bu/8zVoqABxTrFZ4JFhbtEY8rK2M2jfSnFOE0v5LGCB
e9TMEhdqmQsXgpxsREuITLVUebOFfn3NQKY/2RBQchr/BAXI0t4T3UghogfQP+802bu8KBoYUlte
KbgB+ASnlKNuwxgIHqro7rqKqguIYYPtOr2C+ekHzHMaokd9xHxCflTcUMjsneAYfwI2DaM7A9rR
m5+bI4J3YcwF3JkvQh+PM9dAqVPQ2Y37A7rgIGOKM0hAjjyzU5MCahKaEFvK4AKqcg4QPCZYJ4n/
iQcDCHBAZHOkaRNk42Kjb9EeJxJNkwcpdnod93v7H0QDNyyafqB3HYc8jLPzmGwiLCA8xmCYQ1rx
7qi3eBIQXDIOWQo2zjvRbHLZU1Ha7tdDGA1JB8RN62+5cuIaSBQw22tGf7/fUVIBHtaNHlg/Gw6K
MtC8yCD+oZEISZQKQGQQMVlOOTwzUTW8eQ4vlAem9g2Sgg6NVRFXopEd0mkg+ElduO9R9NEx2wfT
b8qYTOVJAWIKaq0FU5ogSIkzor31mLTKuv5ywMvgZxjhmu3pU6GvSWlOHBEhuk1uLzIpX0BGfwAz
yX3RAHHsnwAjgb5wHDYT1q6W3TyBQXnPABOPdYpoDgkfUr+S29D3NzP6o935gJlnJEeoCj/DNDUR
Y3qJ0YJc2q7uoTIsuTpUd68ZWNDgBaxAsiRYpTFwBQkW/XKGTOnVIcPBWIPs3ytSADE39eJZwDkB
d/XoBLOfCycQTWXOS0mzVtBe4YdDTFC9HT8t2EV2nLSGKCV17uLJwAwjgQpow/0CqeWvQK+AYcQn
6cyjQCvtiOzJdqAlH1V9ikhGZdrB1Mbc4yW5O0Ui9gi2nCUAVGHWkVvLLzMOiBoC8IjI6IXGekNv
A4GBBfp2aAuSHqtG6WgrZp4AzpBIfKKlCgojFdiB3tcO25LhBhjl7YjYKE+I8OiwbAJ0SZmKEB6+
pJUyp3BzX5sKpi5NL7nO15pXCWsqVMQYJBdmu5aaEW9p9PP1YQZSLGHD07IZEzceEl1OeAlNJ77C
ruORohmvOC0PCN0Crm/SE1mRthRaGUQJdeojFMb33T1GcizhjsJaTtPzH4KqWQhowxsDQ/DMiB6q
5PCNQDx1WKcCO9JM3JDD94LeX0NV69FO9dCz60UqxEmdbpKgykWUcusrCJLu/Dim4o2nLBjQIAvm
w4q7/AUIRkiRk4BTLj34lCJt50aaRvhDtN51LdQnFWEGaXoBDmDqMaYjujrA4S3X33nIWLm+M/gm
UrkYr0ynCN4w8USxRNOCFkETHQke7R1ku9ETPqBMnBixVKAeMafHOQuMQCek8jHBZvEUSfz/giCl
hHj6hFMTtotQp3B3SQkYfehgX0OEGNAMkIJi3VtQM2TUW91GnPi6t3SpDmivGP1cEv8HLU1iq7gj
IssrZSOP/Cm4S0q7gEZTx3uPKpYsf8Z7RX7lyrv1OgNjYC1b350Qp1cUrBvZt/LpTKadFexnmCHO
3vLs3lQwHsWq2a3J4rqonILX1wFizXISzXIepHT355cTy2veYWiBCtd0IRpdYjI6sP0GKxMl10V7
QlIpJXcGE9elvfEYkEoxlUo/L6YT7fXM5QJk4bMAKlMe059Xd6YUan3i3ZAJQUUEZs/hzHNVzubk
1R4Tvu4ZHCYQgN7kTuzesOW9xSvgF7YK0LHRkzYSWwZqhEYSOm0utpUTszEBJQF5eZuEcYaiYL88
XDk2wtddURgb2W0L5EWSTWxmefUf6yysJpKyJMUEkTZx7AKl7cSTn8XxB+SW01b4TVwmeweyjUv0
H24EVmhC6PA9jnIxZiIt8gEHON7YndeZuMe7yF6DyGW0qzzMhBxJA22szLi4B6YMzIQKlA0jcURz
Y0bpLJUwS5oJdgc1JRLZ1aJw/1ojCz4ixRj4AAGXSUWnPRGWV76ByczBCohYYcVDLg8OJpAE5Rbt
QPUe8emkn1AAf6zNhAkNc3iN26NHDDcg4/hvib8v8CRFqpTFD08alMkUqI4HuZo/3GbU+xFn+cuY
o0h0W/KT9Gk3MngmRxTlIk7QwsZ6rDGyE2OSO9oltivuIUnZ3X1gnG9Hc/GSIXNtUADyvRsuBMMK
ciV3I/0NLvnJY8MdjPfknX+M3x40KBWTELtpJCqyqO7mWJ9zrvobRhxArYi+fecCts4K4k/e7O5m
cjpu+2/cblkIP8hr7NQPuGMC1DTX0WYBTufIhjIgOOVetJHzJmGPEaZBzilKM+qPg7O5uKyLgB2A
lA5rQZ18sAe5Verub6Am8hBdBPCiDp4vCTFSTfBcyOypGCHPUDXjIC0nCQEWCE+acLgJkUDzvmW1
sqmWjynbqpNMDz/wpZ0YDJmqPqwJKwAEyb5HjLHH9GVHzH9zs4TKsESHnvFDNuZ7ZHLuNAkA+TUE
AZTDkvV5+t894ETBQCWg/5wLWsj+ib6VFGOKkm0wuhe2WUX0eOVX54JdkG0R6PddrkSQ5NaCY4w0
UK0sAqhZcXMsi++8ZM40CbLUMJTFtJLSQOWcaN9X2PHoAKncGlsuC3/nxpCkmXLcgV4XQUiFXcNj
FqoqdYvM4D3pc8ho19PufSbtvS+OVGEuWDWk7rtDKpzSZrFShnJPAbdm0Rj2Lib3cO96kFfUXuS0
efY0oVp9zYyaw4Kp9vwNS/Libt+/7+eUbYUnkrTRsUiEaRzQeD0y3wK4LINaRDMgIv5V6MdSetI7
KKS/qZGytTyQsdBtjafcDnnrl0ipQV/2PigesDOmOJsp4j6rRtoNtwA1IdpSNI7qv4k2hlGE70zP
wFGX3+f8jmqnjrtBu4cn0kSGfnfU1X80won+IkKK6DIep/IikSn0QhyxxS3tOSXpRqsJLokKOk81
9JyfCCiElAGHodryeNpF7zyHrACv9+kBus9JgBlZYYtJtscEEBltQdDDVpH3T3HO5fztk8uMXGXA
zMt7g27ly+OxgE9dcVU2AWiqyk3pKiJwBpUDmBQ6Ma3JRpdTGQyTIcSr946ODBTt0SEVJS8MNQfS
8GGaSOYy/FvA8wYK4oBYirEdSPnKmz74SWSzGBJ6eQ+PTSPJy30GEgAAXvIjGua7DQpqnX4QMY9R
hrVYy77X5Das5fRyo4BH7gx0aH6EUSN2RjdFaHyHILNX/Db9RrdFU9QrErJaWIp3ZooBXHkM2LOC
PZ2lTwqxqc23svjvYQX1W6Y/mYaBigwnYE/cYF0xkNLo4iOQ8urLWj3/LmjfIFyCd/Fx+bwoGC4o
DPrFRM6zyt93P3478J8uvBnHxnRG6d6bPx9fvDRvgQaLUbgnXA03js5WArOYn7npjm2FNYnHye1U
69PHezKRRNvdiluIPvnXK1rNwW18OmeQWp0DEr7Zx90jAXz2ahfxNiTguSzwdO4fDpdzZHCghhx/
uwX35Oi+aqfpfMZX+viPaSdgGqieo4r8MUeF7uqofjHZBJZlhWUPyWUsy1V1907N1BwYJqy2dwRz
hseO/jNagX6tUJbRIZLqnImHrr6KrE/3jbttNfrsu1dpn3pnT+w/ZbDBbKAPUek+9sum+4Rrr9ph
SXrgWB8xiTMhNwoq0Agax2hbMvtA2GypHdaUO+9Mn1hvDjmkzIZ3tmJaxDgYMQvcUbPX/OyYL0jN
6POGcIcZ2IQpLWPgFjNjg8McckWlIN5PqOC3GbbkAFwmzERERDTp2NnQ13m/nRHNc/Tx0N+v6QjT
WCnVPRMr5yacVdK9k4/9bsDaktXChtW5HXnzIlhZeK8OcePofZZnsjRujgkkRekn3vMML4A3wLvj
g/n/nctEUfvOABGOOvEVZyJ2RpPfdmDd8/UdPf7vvM6B0uV3NTOk4w854DPSG0G5bmhE5af/MN33
cVo9hwYNzfP6Xi1bumdCAGdiuchMrm19fwdPbdSGGYGGju1XUE7QoJrtDoH2Di4GUAljysU1sJDo
HBh/++wF8+cWoKKh1+GBecs1Zdv2FTavwX6AIFIbKl56ebh7CMfA87jOWFFrh3DIRXNrhGxuATKO
bx2nMPeJ2OFgCwZsTp4JZIF2SDu/fAe3CaonSLajtRJBkMDEItk3/kjAaLui/D8z0AaKX530MABA
bEJbx6X9MOUnbCOzShzZMYUMr1VcM1jyHJgvT3v6+nn+ePpX3SsRNLaSl+1vnyTG1i5pr/CbPcQv
K9oak+ver5ItnZJrZHzcy4dJ2I9rHn7fluVYT9J+hMF2K3BE1lCjTvVPrz4EOrIA1Cl19126XMLL
7FZEmRuqOd72gqRcXJb+s/TvRqi9eyiNfnR/R6LZiV6aa9ZdlgzZ8YCgQS96hXpaeLaGrCzQJJIZ
ZIoZE+gIrspbqZBBCTkrSd0aYmgFwWNPGzbKyEnrh2usm4j/Pdzds9/g8NLuzFoF5FBpo5Xxsg+0
zu8CxuK7uAu1R9yOy+WNrU8A0L3jUiRaAMFkZAjsg1zfDVtoxEQtQgaDNwPoKDfeUC3syA3XxCFx
iJGQeZXuV0q1jVMwjPfJdYH1WIvjmoUtFRHPUEgoD+7i0r28hs+/w7O/2XGj6jQwrh7i0va4bJZ8
szG7dIh9vEBz220U0RP/cx63SGjqSIsw6afRdSEoK2L6q4q3INwl/cZHQ5l6LPcGe4t9wH+6P4ef
V3J6+fv7pFH2CtSpvUN2t/33o/9VirUP8ec4vHSi4hPIXTQUjBp+llV4m/AOSlTk3EMD5SXYTk/0
1oooKq+98y48155d+rhxr0vdZ+XWLDPm37ZdIAo20Jp9ve2iLPulohewSxULBJN5EwIirxSp+p6h
e9mx9vQOL6O9XwD7wocjVycr2DHujDkq4xcxYi6Nab3tMn2x9xrHYWn3rp+eFvI76bp1mDOTbOTc
hiNKPkQbgiHpfqseSwm/ukg2fxjwsy92/WNgzLSwgdiX92p5rwoUq3VwH+3giMxMqzk/mMxodVlG
6OSVISuYaPQRY8LMQonhNjkW0cGKzMPw2EJ+T/RYd/tFx/Y/RWijiqi5LZ0lPtlV2WG/aL6YM3Me
7WRnTC7N0e05MGx/VaPUMdY1msfGKa7n7XNwQtPP9iqk7Y7x+Zya96w6ju+UMkV0oyBvxQ3ds1ec
m/3VwbscgvNuUQKtHw7Tz9XTi3A1PbcD+87UZvfRccud9zi7xc17v7wSVWMQlDpfafP2OyC0rQj1
rVf/afaad7etJ1sU2JHHR0McGN3qH8rR44MCWvRkV2KJbHCCa+7u/HtDOX6VmnZYMDZKe2uX6CXk
tMfZa/loo1+VaQd0La95ZaJfVHlXPWijG1t5BpIiJyaKEWBsii5a9L4zuNvZplt0RO+UUC/0GBnb
i2iIIJWlO9gY6Eifc65/EIZR6Ph3Tn9ng4aJm1xvFMktarlmrtcUspxgnA4TrQPHhjn/nc+8HALH
7N+sMSw8CFlbEmivLWMrpNn3nZ+T7JS3pf1gRtu1cgal9gzsihL5Qrf8svitH107PCF69NY8pnVo
ntpUOUj6w5ifMeCjNQvn92zHlw4aj42gtljlqDaou/2HJOMTJ0UaeBxM6DCptqg11SGqkCw4iMsO
tGLbCPEWaMRb5/lxb0wA35UNyYuBvKg1Eo3SxU69QcM3z5v/ail7SWC+TkkQSKoZ6m4YHm0m6iWX
9rUbfbzbyb0jrY/wVsP7aHgqZIQJpNg+P9bZa56id6/Wg6Lt6z7aJUh3NBC1o2eCPwBDX7Dx7e6+
dnflwIxskqj9HT1y56d89h5bMeUrHj3Q85/ziK7WuMKJRpVPl9P2/Fje7N69DYt++56WIq/bJld9
X+ZVy69bsRzQJwRwSD3wE6m6OtFtTxxEFqZfqeuBSadO7/PyOAz3y33py2GuuQZsj/alm3ESrTit
OKdsoS5V+J+jfmyiauSbaG3iyvsKiXmN4u9W/rzvs4pznpNcaP79nT7SmiMjbh772+YIin9DDsOk
s0p32yF6Wtfj8t34qdr+gXpufjx0ze3vh/iOIsDLu/Owa+dO8P0/+UtoKCXRqJImQ5LClD5phI4D
cUOCbRHdUagfoKxWpiA77oW75nov7h0kFCpeB2YMVJsnHwk6RAxNnqm5VfdKvZiszXa6QqLqwXQH
vjgJFrQHdZUBGUBNyBItBgSRS/LsIxVNEV6HJBDVx7ku6qV4Y7Vq55YyZvz5M3kpKbyvhMRqX3c7
M063JvGL3m7TuQ94W1XCHX6HIPi97fiZaMRU+Tv1gxyxAIAjk888ubp74Wl9TbPqyRHIS+f0dI+M
3QIckUbimOWDg9KlBlG/+uR7jEEFzKL7XMWXZ0Z+hipUQrzlL26GITFjXUQkcvuUE4yiht49SBRd
w3FTreYkjXxYE2lgxlj5xSfXVK/swQlKJumTz+E30o4/5IO4iqDNdaXkgDd9klV4HfBoYd9fmCek
vuBo5Rfqs3NAORUWkBBEBUd3O4iyfBgprSDHtsMmS5wznzfDJ0gL7qJzCnC+w6bA8b2Ud4YD2dLA
VYA3RiLVnkmSWnhFRI5wGpAgnIMC3TZOM4bFgw6+Oh8YtBMmZ6Rb2to8UZNlU1psvg5OZL0d/HJV
yMB0C2K0PGN+xyPjppjTY/HAZWYEoU5McL3YksWgcfRZwId3zwiMQCgUJuk2qonetbvNOwRMxC02
HdnmBRwImth18p2muviyivyaBPsoo8XG7IBGPutqdVf6Gn/S9Xv9mq1G1PwMnC4uvTYI6GpwRCdE
6C+XISk+ig/ybB4DzooLKzlpTrgorSNfpJLgSsmWsFAgqZGEFWsGSKm44ylqiXqHpLFIp+x+G8iE
PJx6SSIEja6D5EkM24HuXEdWSMAyO/ln4K16WQUSWNL9d7MvITYwMsCZarDkqqAEPLoOtqDzWG+N
3+5hqLkVMiTdjm/yerkmnZe4p+y4oQfD1e1ckjNy5BNlLupDrhUwUIZcomec8Ntb0Wx1m94xlKqI
xboFnQQ8ICAySawrUxb/HvA2abNlNf9LS7QNp90RzhyBgase3GplPSi8qXCCCxa4ekSLFcHJc99K
t8OSvl7NyNzVULvFa/wem6oJ5mf49+FlAScADbezd2L89OOUyMXK88bQQf7pkzBtsaQEc1mkn2XL
Y+U2k+tAD/nNRAuynW8NDQrTGVnAXSw6mb1sBNce44Dj+xM0Te0MZW6eIIe6u4pvKatMd3iTPH06
jdwRk6NIMjV/2ii27whWO5qkwxrlb1vd82NIVaY7/NWk29PyrpgNYk9OwavYQ3Ufgwzzx54eMSRx
Kk7IboM5Fa7WhlhUYqfHK00JdmSS79mqj1fDzqFK2ObXlXPCcmnauir+OuRow+PMyBJBRUJWFeuM
F+QjK/DhaaARcOUCXlX48R5cq/cM5NvZOz2ODg3puDF/hyrS7/g8o2LLGDaPkX2mwY2RO+ixRLYK
Wi/Xqfc6Ppeo95o/t5E9Rbmq7b+77SLQXJaSendZth9nH2rMvPB98ijUs8+3veTyj+EreyYmnEcu
7bCQR0f3LLzL5z75VDbLFqArZKdfJNTAI7mxA/kaH/5hafKdLbkm+ep7XDIkV9hEzyJE0+/jENX3
cSfEe+TVPfIlfUVhr/XkyRtUzi4AMBReWUI6zhLKwFaWAUZITjaqrlEDqbWh0XvCX0HyiW347POB
txGrvJBlfkJzr3da2GcW4PfZ8qjaPm++NW3+PG3Fz79XDgP37Fv9pF53UcuQJ/lLTOe8p4rSAJOq
vzJ6dPVBO2/83UivkUjGzwa0t+Pen8Hl5O8vwb7jmjiV31Od/Vikb9ScbVJV9TyGpyrUEEQc20Rt
bNVJ+HCFYOIQyOOkjAKFZ+fIvW991tShe2kMOo/g1nbsz1K/uXyuxtH0iHSaaFB4/pF0ZkuqIlsY
fiIiZIZbZnCeLW8MLUtAVCbB4en7y93R0efs7rYshSRzrX/9Qzyopt9bogTvDeH1hR3fZ5Xzfh2N
WyCDBYlwla4YpZ+hzoLrFPZwKGJ2wb6PE2o6b17Hd3W+p8y4+mPLJebLyFQ3NQ64TCv6ItLaXX/5
Se8ujrnXmkZ1VXRhRyIWCSRYZMBq6tyWiJownNzqTQb3S6857e6+ajMrfEGydB5QZ+KSmJsbcl7/
U/XuoLjzQTZ8H7XYKlf4o8jvjcZTaFx/lcFE0cQpYQN4Y4aN7cL+5nO4izHkoKGx9wdlJKXJvVgB
+p1LrFYkJ9Vi4V2kTdBNCAbKl59fiYmqgcZ9mQaQDzgaDt650jzUIAp6sfLDWb4aLDQlLpTo/Z4A
XArIWsbxXk6espcX2KlJGFF1nyi/XVTYRy0h4oMQLOiJ//J0s8E+6fn7pmW9z3rYJbZrK5OewPg8
vF4pUcvikreTvPQOzz+ymvhYPwAIxdczf+ZfSQih+DOfCj7nI9IB9gtTcO3JVFnX24aPQmiOy8bG
kPxRBmcYtBiHuHXrNuUoDfQUXBp/sTsTVEAojQcWyS+8gT8hkgTaLUfMI4CukWpAZ8mX1Jbs09tm
jfPIC8kZdQwc8YjGVUAunUe/jLbp0mQJSbUXE2v38ZkJZUN9hqYVLTnu8R5zFIwY6/Cheba1sZkk
l8OUjwjFYA6QD/oJ5e4HNiTqzPuW2YwNrRInSeZGTt9OgUjTyodnxDCFfWQm9GDbB0wVVzVwq3Ey
7H6QflR8GLfDvSXnjwxhLy/3PR3AhNDzMGWTLoeMGfB4GAhy0rn0d0o4SIS6mDhRMOsMr2b33f4I
eWYKnQXHC0G/e8veMDOYWaNBrm/cIHlq7RmmNLRpcetfVbcwPdTan5lZjbHBvzxugLJ39Nee9Znq
qd/cAhPeEt7DkKaeTQwglYaSFKhQe2jTOBmczF5fMxDq3HDaGgncw6tUZ2olJfuye8CsHaX48fsi
hQLpBXbDTutYBYo6OfoyqMKOGgj2fWJ3TcrQBEquvNy/ejWsO3dFuhwFUeHepjzK3Udgbi3lOueh
f6hGMq7uUbVs1wvQtnxPlQfqPifpBAdjNzPHUhNWqj8YF1VIyXDUsHvzUlR6nTBNVznLAl2jOT0M
SKS6E3nWC82hDc/f78F+bzNd2DcRyUeU19664OqgePtDUkSnGud42JLEkSP0OhkazrXeFa9ZvpV0
gpT/tAPQYkfnqzincuBef6c2KtdewNvHjOlRzn12AsXthTvSuMJnCmUkBj+kpf2SNPUvXqe3iW8g
r4xPOCVuxuggSxcUy84daM1JsSjKogIIAvleUK9XzbIed2tc7Hlh4csGzrqrV+p2i8y948F/vJMV
iDeh8xkzcuPhcTMmOAfEa7DyaMU6Ykk2A5rdHeS9V4Vntvd6+ONCjoj5yXxMeFZTfVS7KwGV8945
JX0QcyGC1Qet+ntLV4A0bVuLoKyGM4Qq1cvSMb7qbetjhy9oZPUteLNsGE7dHmei1so5brUJwvkt
Gik5KAgBAWEGd2a9g3owbuqiuw6X4W4k7fZ8LxMCT3ngIao1fzAkljVyA07v9W2Rn9Mf7GHLnvIH
dpm75Dlj/OE1bARUcDQiluReb0MASgO/Dr/ncMZ4xOXoFWJslE/UIIylxGhPWAndl0xvzRkipT/w
nyakQVgjjyC06+3n2p+uY6UfWJ8AX3/RyOA3frnHyu/nd8sZoNNmO/8sfKGVHq3p1jZhvpprULTf
K743Mzx/qXI2j6F9ZEV7DVIsmRLR03GLGDWbn23u/toscTyT81eCsz3jjXyWM6apwuY5q65QoZ4H
dm60/ou75n2QjQFRHvDB9U3uBuUWgMMdPiJaQ7/u/SJU67AYc4HW8vYN/pB+QnthcZ3d+i/vvBX3
kZ9Z6H2QWfzLPKHnev3h/XxK8f/y+Zfpy79RxtMKYkkkLci0eEfS4Z+q+gb/IjxgiO/v98A/xqVB
k22CBMMexCpXPEQmZmibzpdtwc2QUr9KcbwmjvE6uoKyyAQQPXxQJuyc/aIMx18p2ROwZDoiirAP
ckgiu/KIztPsndMhfKmJhtpLDvd9sSZOLgYZGbhPz6blEIk3gjCKAho3Ojyoc+cRpI0z3ReL2snc
YJXOp/E9Iivqxj5QHneP0TcQOl9ls5+ye9XeqYWK5Xw2h+cIvY3mN3zYF3lD8H42u9RyMeHiKxCa
QNUnYi5tMHL39rPvR+wdH1+HB3x399jaQh/kaUuo52NKWm/PUz7ATKUVPzY1GTZ+oBPlE+aIZNW5
nf/dGcbwMCd0k5xEogdEBqMSmhyXmfi2u3fw0REK6L+kZghykeCrDdx682C/MjZ7LqNCCCOgGlwg
rLTeU+Lg/+U2Uh/i6OKk5A++3CHWoeHyTfI0/sTQ2NAucrichLmAtzH2LyoF314OD0cIc/Bh2BPE
XPT5u1N/7xsDwWmHSqlvsOgsnfpYEvX5OEPYx63z7Yk0inLR0z0EBkgq/8wiEArj9IN1eb0/ETG0
yxf7diHcBBA0kabJ9nrn1nyE/9ue8Fn+WrE/gihy85mtBW0iGMfq9B/tQhA2luf5BrI+N2cpDAHf
gnVDNDCDa+BiWI2QuvSZGiuTjRRVr+XmhT0ow15U7KkjGKPqCqA8550ihaeFhsoXrKEXljK76td0
rqvO3w11T8iBYW1tmK13OF5+vf0QUmS2fjGngtgCzd9n7I9qvRE3YwOL4nzbmTjbjhj8cXQ7g/lT
CJ3IJYIpgsUjw/2YV10U8HrIW3nAL0CXsGR2fhVtyHMBo+Phwi1WwUUEUg4VpcIMmZ4DpEYKQf0w
FPrBR+MofKqM02sp4Ammsx7TWTqR0Fg3nlZBRhok40AdTYUVhOaf9pbM0cYj9Rl/4xOOTQUFhCue
LlzcmXl31JAb6PwIUdLFbaW4ue0qfGeyrHRh+fDh+PULXt5kXndY6pmnpmFDxoUv2SCgnFxaRkcQ
S8YpWz2xHHgckPa6NQZhgAnqmBwo46iCdnl7PXcGl2q0abzBwO9s1r4zMB0QXCYrFhPzxk0YeCY0
qh6EWsMjWY4Ny3ZzfMNH288Ifm4/d3vUK3soTSdjciaP70NsoeGWN+9bcYB7qBg0Fek61aeZhyrS
I6gfs2JbRoOQ83VsY3IuHiHTef96g30f7M3ArH25mL7xetqfnjNZcQiOgtB1mL/5sneX4/vFMlyv
cqSAiFBf7vc0YLYLNEUSIUj09OtkD2d133/+5EiiP2XgKrsKL/mzW3DnsPiTGKdjvfYIVv3y8fNV
nBbEhCM9cw9JFetBG+KIdV/TGEa18NEvx7fpe6j8PBMNU3ZrJvkq5oCuHGVLXBhuM/I+weTpeHko
T2lSJ2XCRNsBdkerwzunURE9cpwy9eC6up41NqeCvFZcUuZkBbI7c3CTc3XS8JU4fahUncfSBI1N
pAkSgsfQQPhYu03cOv2sYgtrnXtoCeGAnwXc7kDe8ukDLXx7bJgJT7kwZbl6/akM31usfn3xwW58
8GvQn4wZx0nUrom1E5uU//VI1pgZidAfpke1c3uirW87LSRh9HII7anEXxiLJ+xbEWwrkt1f8Ckj
GpvrX3mSPGObTzP2KNiHV9C+ATAF9WPpXqqxzrMFeuRap9wz4W+Lmvwf0TCLX7BeyM7jtOkmVvLw
rqtnbJ+uU+NFllEa5qEVWwBK43rNh17KUevK3uDInrpvHe4P2zh5knEzUnyLi134ivgiTr/VZs2J
0EX/McxHeNzXngJ1j3ha/8k2PxvApCyoayE5jPQ5jM+4GmaEZxxm+VhOncxrhpLPdJKnVfIX6DoP
VMv2wpyQW7UVl9s+re5/1+A9VKN+9iRs9r2Tfp9cbnHtVZKWHufmB1KE5bByxt+oI9XPrV2JE8Fw
c7+Pmugb2v49zC2f2c7t4FkI0cfP6HGqtiYFIZ0TjcyCKaLfRPcwWz4j3Tfdg9cz6gKWGzfRY0iy
zYyrtO5ZhggMQn3cIlz6Or+D+I0FCcpbJ89x4HcZc88th9qGWrwIKsjCp5t3DUTMx3c1NS4YgQAQ
xFBpzRSUmzW8SU/vmWAjjzMCmutNuhjrgXRw8soN6rE6xFpXoQ6lgMi8pzh4h59/bj/YVnLyXxuP
wkJLiKh9B5Ls1ZeehPErzStqtoTDg/VTIqSkypuVPsOUCAWxME+a00x1MCG317Fg5B3AdEkOdsXu
jnGDUAyhuco4OsSYMUomLg2+U8Q+uzPi4SFb+r83g4l4cRO4Y1iiQj8jTx51ZcM2nqzhaNGWzqF8
z4e8gENizlLEUg9ZYxq0cJIYXiPgd45UXjHiiATq4D/RnJcluYd+8yI+AT46cF2RoA8RU5iIR0/7
PcLS3lMyl9Bc5e7nkxvmZ0SrHyap9yMUD4I9/zNhXgwsIScWUllu0Lb3s4maKBBCAGMFYmE5P3Yo
vLcj3nu34xKKPfLl7nZ7nkNhl2s61AC0oDioIq1Bs4GZzRAn4M2QfwllEyYin5BKefkM12BEIaW1
cB+nFR/A6kOC+s8LZjwezofzRPDWimCABJNZ8fuv4VrCW+WVSRtjfAjVlqOPo7wnFRGwh9MW/pXL
Qcn76EI/JGjVwH2hMh7QSAsRJrdwEPaBgRA0MUgOfU/x9J4qY/ruyWa4eQdDHGzwr2kwQBmEBqOJ
NbQq1luXvGce/KIzpQIKm9p/BupSEH83tb9R0JJhap9yj6XIjr7TDYUqf4lzFO8Y2bNZj8MxF47k
WMR6Qm8E8DAVaprUk3+AQH15JgXSSFjjM9iDVAnBseVvQfgSJE8OfBXNonuELFCxVnCrYLQvFtuN
b11ACsNzaH6pGG2LvNRHCEkoFIUbKwrbNvBu93I545yKIMDyqU35ReAG8KXEL2wCeamj4i79z3zA
6BBeOo6q8Z25MynfBDkSj+p/oB2lbcCxxvZQHJmcvIZ4Nza9iFcfkA71HqIdp+X/fKN0/lHd+/r1
XOSvtfxa4tmkDPudKnyDru4Z23IpInQ+RlDgbnh81B98puCslf5ZnsERg63+DLqkbrjSO6okOKHG
PGNX5AzB7Ta+H/+VfEAgIArHZgRStxwkvafuKpxuNSxWKu8720DQYMd/cJmXS2Q8OpkmTCZCFdia
9QPfdo57tDwTQkVMytBLwLLFsoHoD2ipgkV8DVHrEsZJMcazdcWm4xKxog+seraiyKeP8964/U24
5lzr8/wsCMA265xVDgfLu1BtRcvJRLhk8Oi+Q4O0YPiCvObD8wYzi10QbbaIjGHuJvTYkPvFsqCm
hPe9NgDXLZIgPl7vW7zJ81Jt5OTO/j/+BNkEf1h3q4+NJTkxTheoIc6YmEXeR23A9J89Fl7RbLTt
vPtImzKmwgBSWRrc8wBuz6/IgMomGiRKPaT7Y9jW8ItAq3pmNaDn+U9JFizTEUKryKBOV4epyJRi
LizNy5V8aY7a7jAtR9lRv4eEk2VpxuU9ToDFSZQqfq7DgXdEfmRtv4woigBfBZiYhxL/R2mWCkcf
/D/+rn+fyI67KF0acMZ+XihYXhEWNDiw4RCDVvUEo2wC/ZBnUxDsS0SBrhg+WIG6OTYuzz4QvXgi
7suIaIfSVSznljTYA3oyELqvUQQwySy9DKxLw3iBsUsBYnIWsxIqAdIcmLD2i2v0ntzPvl8d6zT8
YSaRnwGfX7G6eYk5lwyJMmLiZHwF2YUegafTqLfPcvS+ejp3+EdYxNrIX0wCrMNcD+ypqB3pgWAU
wmW4/cA+HNudK9HNNL9vdXSdmcEBMH45oCBDAz3NHXVkfEGK3QfVvOa0UDCZqTReRd4T5MEojSxx
ej1i9RcpbQn2Gza/JhOKG8kOWYwUG1nCA9alm58omql/UFFi8aOE6UTshvpMW9QYx83UClBNqBw6
giVX2fqJ8gX7vPMN0iZdxgO4FSKyUNMO5sb6sE6zoLhYa23/nUmY4UBfgF4FkTMg3uW7ZAPc1ttu
mK1lmshZDfrCAyDjvnzjpcv/vdDYcwACsUxh3AxplY6EqTwKIsyqpJHtERxxmytD3RpxeRk6Q+qs
RNwtNsmfEyQeNbpbcyhCeIYwh4WtfrZnuhzcMM3CBGOFgh/kGDQHrORDki95194cXmsw6TLPXXOz
EL2AG5yiM6kATeJ3qDuE1SuCLQ8aByYVePIxHD5JHH3GTJp9GP3uxXBWujB9QamwFhnFzdvtloMe
NTjK8znzQOMxPuDijTX7M2Yi+LiF1XU8YLLXJ23zgwBS/oMsJThg+ASDdfrEijC9HGXRYxAZO5+h
6toFv3/M10k7mzD7yuFVws3MFsYvdNDCCgkvLFF3IjrGYvC+0oLkMGSefp28riuice/PiaInErrg
ezz4/jxhASm0ale/AGnjWOqITmQy+iHZ9gP3XU8GWtjwX79eVUAACtAZWcrRUGMNmfID7hMwfPzV
vBurkjYYusehHlrtnzngNiAN+YwPYDCfx6xlI6tjm9KpX/fWycI7+NuFxaJfqcEjFgv04RfHatQA
EMjOFVdGNXwS4UTKBY8MOzVNCYuEeHhrnmXJ7RMesEXALBTCeUN06S+t2qEZ5Zn7SlqganvbZQRf
K+6X1Knf79l8Jc3Vu5kj7MShp3/h0emM0R7VurVWN7La+rkkLwd4UBx233Js1lFFvjFQNwMo0m6h
5+aS/0L9Pu1w/17qTfLtomcBKJtht09r/vkAWNJyPDNP4ZQDow4konUO1qj5/NHogRjhwk2vJE3f
T9+CTkblySec0rrgwo0XsSUn+CFsvgFLv4dLMzlIo95GY/ik0QYqgiI+0AiGn2ljDuFs8v7hyRxe
xy9lbfZR9ooU8ltptqZ8t3vtQ5XVmXn0UlTAh73cgHT0LiFH9fkKB7eoCk4y494vxgidCznqyRwq
A76H6huWp8JIVNPXyGHxX3XIY3dQojlzB/hNhNMZ/b7Qwv4K/lGF2nWOLsJYYB0ZwTTMPWL2qjXa
5fcY5kOob5LeQEwb4tz79e7dRJVZCfvaCqgB7iU2ZNETk/cK/w36Lx7Relq3Y8WO+4Wxhd1NRff9
GzwZzvd/4LSQTZ+dx7Qmh/iJAgNxdcQkZPX8JZIH63W9iVN6VEgaug++BsiglBOCrGs5wYq8hDjG
vyq/0U3FyH2oUa7W7YhxlbI3FWTXJFqDlFkEw1kxKVN2V4Mt6PYBKqhrTnvNN99Bq3PTHUw0MvJg
IKTqIY9Xnyb/xkkHEIDXuHwF1mDR0Lvqk1yPGwZzGIMbE+pEPibAvNx41qU655yh58/xM5h2glfv
SifZIboUmh0o45Q8nJIOkAUPX+APn/s+eII/vp/D1wfIHEhAbZZxQccQNdN++UF47pRfqsiHNnrr
NKSMA6By0bmhVywSffo8JBaCTtCXS2p5xOLmt2gAR+YTYHcCCClmPm/h9G58nXPPHt/Pi272eY/u
OiM9Nn/z/JAc1v5GLZjr1Bg2YAxh/LYyaFf6HFVMQO8b03nRdsLX65ySVAxrnHeB2ENg3h/gPYsN
+Z/rASyexz59GwQckECIoYdGNOL8ugZjYfiXbuVlNjLZu2TvvVOei48YFQPShlDkgTf5IgohTLbT
NcCTRlgfg15zbxz6ahBz9Vp1WMN/kdyv5DJOyWDAnlaxdPquTrfc278Vr+iZVDOcfLGKXewo8iJ5
NJEy51y+X3d3LVBURtu4Fdw9U/ZuPY6lNV0HlQHqmMgaPjbGG7e4RKLifSZvMlfXb2tyIxy9wWnO
TYmwLn2S+4iJk/wOhvxSKwIT8zHGXqxB4C6Jau4KCjCzTms43HoV3L+bdxbbxbnr/Aeby8Xpfml2
NdXbUqN1z9ojeDotp29YQpymrOPvlD9cX546vplOjXpOguIXSv7bIQB4lSYDJSje8beKDMNd8Q8I
YFa036lTrK9CaOFCP1RU/3sfmqbLBUl6akpw/ZZLTYxQtUFhgEMdA+kx2he9RYQua+Nn5X80z3xO
TIF2qs5D9tWvoy15af0aNpiw4lsOsPsN8nSIpp95ugaqXc1Hz29UjpTfifryeolUDWb2kE17jqnP
Urh6u2q1vr78VItszeMPAlHuPr9geZ3ESbpNkbiQRCJo/U70zpPugJN1tWi/2+szuNGkbW63WAoN
UEvkt1ybu0ohC6qQjs0uIHOeTb9w1aEJ2a4YZjyo5aITyIZcxg1TU9nt7ZVkOjJkuUckIxApvY5q
CDFC5ipTfT7Sb8tHeWG2/7WX8mDM8us+wW2D4fEvKYOMekgdMeIb/B3sFPFF0eDJxu1hXOONYgzr
eiwdZgoiLqtaaa+h0vpPnwDGSU0F6M5eO7tI5MzVQXxsAYAopLEWSNeRJJqJVEHLJKC6b916nEH+
hDv+oKVyYe3mWCTGxYHTVg0/e612xLDCNgnZcG5GYvNI2+8Rdz5m6zArpLhx/Rff5z1Bq43mNj/3
ROaV3qo/x+qwHAPt6LZzU+PsdMPupDgw9sAgY6sSf2htuqv30rzXdWhy365++xKIjbIcUfoc03Ml
WgL2gubmV4DCoKUE2OZ4zrstBbjlcrKOD4ESf1GEPKKBHOiMnLkHoVX4q7J2nmC327bEqLVDGrF+
z2cGQ1B5ztjriz19g0Tgou7lSoRJdiDb9YquwpxLmghDNpsAR5PUjPjfN40HrJFWmnaai3tbCjQq
SOtoID7XH2OwSAlZzICEqfuDJIXEkxEk8fJQbIjMdiPnwBrDyfga3rVb27abQhdVp2rrhF/Ehpvn
5d0fWWN4ROAk347kfCtfkx6DHKqO6w4+byeK5+gzMyi8ZylEufQnaznr85mkhVUesK0Xf0ghep7I
PwOcUF2+iZJ7uWRoNwhESg9cTN8r16tbH8Z0c6pYTmH7W/42KT+VgRyDu10nLV0fgQlAFvHjBO8M
iT6UJabd5MbW++pU3cbyYfiwgpbY3dX2jXEheOEElo1WTY1ilM8OzOD73M+7sLInb/oEt8CDmDWG
8HpqjhtgfdnTVi2KvxRy5QAOC+iXITF+ZyqoJbZCUwZJQ430MlH6mFt7iN/DlcjiBtF+xD3tnDau
D2CCDVCO5rU0bUSCSIwXJ4U+e6GP4LeqBFEqKwVmtp08q9+aGuilXAgNtUIwQS4ut0U764t8vKjH
FfxeqGxJ6l+XJRW/CZx9gA6H3y56i344IvhB+x1Ysc7Nn0FrlsHwvjMk/W3waaO8D7/VsDuEh3qq
br6bCu9EeM8W5FiXyq/rYdBALiJ8O+8S6eOLnXF0B6im2mv9wbRoE8wueXytHQ+I2cyMeyDdEWSx
HbrsQWyDcHm6LzWiky1uCwYRRiRlDF+ef6+n49XRxwwIuzmAFHaBTUWqzoad+258Movhd3BcUnIT
6XJXmBrDb4PJ5L/DBKInBFdkkqjIy22bDJ87TqXdZrhs/g4LQSKlleSxcyGEzPYvLG1f/q7fjXX4
F3hD9GZMtcQNhmmGSTfEeI40eX4gHLqNAAE/RZxxmK4qenbH3PW06YvV6rFkF9JmBuGsKLhebsyb
tZyv3sec1BBsPzTsiNu88XN0U5BcBsys7s+RdfNsyLZuLxHZyq4tzYolBN8LZSrDtOiyZuo+wALn
+0NZZQpjLCD0ETQnhpK7HcWW1/+8ZwhhM4luVJ59H6PDwL1JMMEmFg6+kmcpPsIXIc9FOF3oIaWG
ZYo6ptpJtUc9WB3GDW1ObFdzJsZUu5k0lltf++IiN6L56INiQiwNWN2NgiLxKhB/lJn6Cpv75fPP
Gn5G3Ez6rduEouF1C15NzFZTl1OLEQ2MUCWoA/f2J7XT+e2P7GeX5A/gs/ePpoZNYEfpZWC6NNig
jhg2N769zqVAMfAYAU114aHTEg0/cWN5RuZlkdts8MkhMHKRkx48YkNn/pSPOEoqOHvLxwZbpjo+
qH67GyEGvH+CBuER3UkFARoHVpfLjNcuGVdDjYEilIvzA9mPCLTGwvkt8qLQgVYjYVYdvabIM8Gd
JfQE0VCNSTrAS4PG0qiSuzFGY4fPzNtF/cCckmPXVyBrC+X6ugKBKqYI8x4FLGnY3URyr+lPtVP5
+Svwwof35F3f0TWL+zXmu4MKGLK19jUSmW/4rBZmFjV7jEcNfW1eL1d1lyFq/vmiCbHu1HKkBwXw
IzFsxwwRLaIK8ciemvaEk3dghZYZ5+/hwD5qwATsDIPkeuFSCebe6Lohw9W///iHabMVWca9G/q4
GZaea5xukS/NR0WHckHbWXwhBQKyt7WmL/I9LylmrqrrhOXLqRk3oCJ/4EWHx0j2FanqCd326IuJ
GLYX+cxXN9qAUyKCLvGa8huccreF1oC/ARpHZomQjHC6H5+CmP0qIBxuDJKI/u41VB+4MM3vktun
MQzjrAq0dphPCbFiZZn87FyJiCvBl4viceQeQRn5Edtrt+wcn8//oU8k4bHaPRe6fsGsALwGLt8y
WmI+OFFw6IhQrCBjI2Zl3WBliLI1xGqTtwdzX8K6RjPgPpFMQrIxUZ3+mUbwNQL7y54fV49kwMAF
NlEG1PeFA3Xb6oclF0czcZcmrr6G7eoaCznmWaMZYyywGGzhn8/Zo8E0k2q/5gWf0dVmHxVgaoW9
zud0P+VZMJjICAueWLXwiIumZGckEAatzbfyTu/ltFrdsSxn//xFAL/ElHRur/jQX8wfX85wNw6a
s71j6MpPKuEQgbLhD++b8VBZsOQZrHDdIGLDet2mwRAn5JE3ZgCLXTwHN3lbMJcSfm1SbvEk8KBx
PLdQqOF6AJ046VahVxt73yVTaIUnmB7Bmdwz5m84bB1dBj/WOKP3Abp/eSTOpbCHJPiKyMeQ4Iwe
v/LSQsQJ0NiCigxhHF51rG4BmgZzbSycy7Ur0zHTR2spOQwdUVzS34zJicAU9+U+X1F3QthchE/G
vlJBntCpYfNZo6G8QC7kZ0mybN0lm2hyOOFMbDlLMuYxyJ5FFdHSdnxxUxOrv9sfdiZDMAvdrfHn
HxYDnkEayxe5Ek+Ultgu4Ac4ZQwEgMPbxvNIOWWEuiIoRRybzWnAL8RQH/w32+uwzgJlwRn9cy6x
vyNCglE/mBAo4gviCB5JJzHnipjq4BCGyR3lcOGiUeTLceuxoPnBVzVx2e7PGTZUeFkAu4fZ3kL2
71RqgLbELPw75Dc0jOnyAiNpgUfSEohkmdf4heHTPjRZRAusVMKz+YMzJkMZaPPzzn8DoQu+5HJ5
6WBl4KgqXKNF/Ogj5+N87KBxLwkyHvwy9MgkmM1b/1AmsLr/+Wuc0YgtbqwcMjjECY1SlJ703f9z
WcV4qgpzUDvXjkHsI7w/DlQtobW4jkGUGBmd+JRLwGqUy5MD7HWYoTHO2BBB/klAgTnemKEhY0B5
Oi08Hs0YoqO0EfcAE03Q7st13tkBpnHnbF0z51uy4Pk9F2sxF14BA+HxjhO4uIGUsrwF4YsMRfC+
SBkGCvthQOwL/yd84fENhUdFYS2MEao5YzRIcIhhEkhn5L54LvJPoWp5kQKAWauYEAKL2rEYfpk4
wuP7QhTkvyNDMrGQgcPKa5hqDW2DiaaOMB8YvviMsDyWHoHp3a2Vzc9lf8LykUtkx1z4PZrPIkzt
uXIqp7ZIv83A5i8lHYAPpqA12JCeDb4BHwZVpHZCD2KcUEyNGUTd1gw6GXI1rr4ylCnmJ9duDOZk
oUpz3j3ZNHNT88hMpw5AQ45JMYv7X3rd8rqet8DIUDlw8MsCVHlAVpZbDNa0vOzdVoOYzzH/8XsZ
6uMOKSQoaOS5F/wlxv+s/Nz7bFH/PtcIxDRGtkU64hm7WyxbhoSAPd5cfiffF8EpDL0Qd9H3e9Hz
6p2pQTH7HODv0jjrQueJ1FfmZs0VSRCVQNOBYQXMzESTPO0lPwn7hoXaky0D3M36kuBpc4t1KkCe
ICfV13JzPFjOAOZ7otvui8/r4GSZTs+seYzV/n2bC40xn2E6V38yzBYEdQmAfEmr9OZbLc0XBpvB
F0Eiw1o9MujIpgnD4RdwfyRM/bQIlUPnDw48Ec+5DbV8yfQDJR2NG46U9FCCEYWFOgYYIjH7hQhP
R3UA3T4NyM5Gu8GES1w/kW7N9V8sxc7HekV86t2EPF+R3GpPrqXgSxFfBwf7c7qIpDyK47UQfeAu
CFez6kjgAEpC6nBNlNpH1ATqBmTBmA7vZajXZEHBMysT5qA5rO+Gx6wYt+aqpfI1fBxn5puHjtGc
r65wNDE5VssnVI8X1y3q9PDSDs9qTF2azfA9W3zA9K+C6HMd38RrEgExJGI3E76gukf1KTZ4fzPY
I2NSmUqcOeHFrFgM9dUHL2PQ71swS/KAjTbzhTqbzfUzfGElkmNkx0Jfb8oDhIFNXeIfQ6DV3MN7
OkrY0KP1xKW9+EHs40cMbKPzAWwT0rj4vR0AszQCn/vKEB5Zx4/HqHzOLL88YIKmDrDE47nT+/i1
5dFnIxEiYwYf+ADq9Ol82Lmuz1JPERtVk571mQy8q4V6XA9B8MU3ICf2KUMNANLEm/PAuRTW9o8a
58a/HQazUCYmgC9LTBJghzGi4PogaOcG0Q0+4V3ESkSm3KCKVZRz1neoHnUwEyi0NC0DDlC81oT6
eY7v7T+KGNAAPxbejg+CbSb5zxFDpwOkG5dNfK4jkS25pqQgzITd5DgiZZFA+qKB64mo9MEbkpb0
pQajONz6M6ApzDRl10XQd9ElNk/WJM+CDA1fpAU0oUAd29OFWQV1EhfowUq98fdc8mhM8OVFXOkK
qxrHY2lA5sCtksFgzfmLGpNHrlJi9HaHWD3evkcbBexrgSjo0Y+uJEW666e7ZErozm9rsWc9J/OC
fSKytmj8gdYgcNhZlHfOWlbDTGdGbEITZO4htKBM6HH0J9T8s2gwcfYH+2E5zPr5k+gMq14O5DWT
Qzzdt52zabCldXX0AuN/nMAXrroK9s6ETB1mwnbK0mHdyTMxOvOqA4c1QDv9Jc1HjwVvy0VI2RGY
j6acyqUeV/uy+GF7AIKt9hgP6OjujUkmD9yUqQccf8u7zxA1jhm8Ah8Q9sTBQQhpu2xlR+vRDgU1
QjVgKujR962GHGfE3FT6MHitEmP42Nc12L415L16Co58yjGDE8iHwN1xfjLjR+i2AyHYbIFD0eaO
2FXskFYc9yASAZEfYlZ4W1sL/YevUlgBu50yITuKawBiDYFiEBeT2wqFPLwANvbU6/G5P5OVPHnG
VihMoYokP2IDM7fmJN1mcA7vPiQXUv/Kzf2YL+6LdtKfawN+6SdHlM7+6PfxA5pGjsTEAbFh+lIz
VMcLd1e3TvX0r0+sBvA3INmZvhmuP5j+q3ZTDHyguGGAvDM1v5D8HNWP6j6a+HoYw9pk0TvPkz7J
TsbKGg2gwHRBwdFyBGyxlh3qayhhyTfhv2ii0duYXILDkKYFBjWau8cGs87h9SQ3wDg6snfyPrzr
Kdva7udsg8GiWELyA/NEyL/TEHTl8Q8HzKa3oEIpSjp2GpXH4qjSTEOUovrxjEUFSzfCd2jaXe58
ZgOubGsOS/z9kHbAjqLIvvtcrhtKplV70b5YJ5tTjYQq1aumctQPbSI5IbxDtmdlQ/Arxt3Vf+E9
zDdep6iW/0DkOduW+T4eaN5Cm/12cL02cNf+I+m8lhy1oij6RVSBkEC8klFCqZVeqFa3GhBZROnr
vRiX7Znx2KMA3HtP2Hsd/yzc8pO8K0/qrjKVsfyF313/oDBKUMDFzk/hwaBwW+LwdE+d1iIx85AM
+qjZzPBG4TK0RrsAX23Qqy9qvB4keDFcoLzDwU+TaH567BkorccYRrBK5FdgPPLi01j5VrZ70iKm
EKMvRv+M2hvdzi9HC6dFYKhmLtmoeuWGFTTZEDOuZx2qoX+ksQrhMpNKV3g5tjQ2aP0xSNnsUWEx
K+gyP91rxMyM+v0bRc+Rh+QpvEOLGs+gGmAMUi3Cck5fUd8RJhJTCWw+HDfMlHHgNKUmrUwKET/5
Kq92o76biuyRMooxP/nMN6dAcrsFJ1IUo5wa+fZm17sjcnTW8trbqobT2t0f8zLmcPuY07h9/z40
LLeUGrlYgel11JJtHlmKrpg8dkgS7keaTrH+XiPNPVzMUb9+X9+Y4zvK0jiQEJ2hZLqs/c6z1/8m
FC0pJPyOU5HSG6kZEbJJgPr3yyDqZXIaBULzZIEqj5bsaO6Z7HKO7WNx/+WcJDYefyAMGo9beItQ
NA6czfma/V9YzT/6jgS6D3UmRXBAEkCcl7wTuprmyqch0/olykdeU/3xA0wsl8kSzOMwfk/FG8rV
+iKhPcPZxLT05S98B6JMOsonZtiPg8DpNLNR2Gl/wAxAzQonD4rUPWIMLnMSYz2aWscIvYhoHkeK
U7yjd+JFZsB0e0A8zVIw3kyS5UQ12+fmX2eBEsWd7WXmDlOXny9ckOMHvxz0SIq3oHTRNDZGkS1P
CV0FnYqYsq/SdUAOvQQozeYe/l0ogdFmqk83bmi3TZao3L1B170RPbZ/dHdGz1VrqvmkqVTjQD0I
htgbdHy4mNcOOoCdLilImnvaCWwqqa6YP7HDVOizYAj7vRdsQ+r89boe9OOH15g/sYUo3st9vH8/
CCWsZ2s3+mo+Fj/wmJiqoRl7GsxIjVFar8dBLt6MUu74ZKTH2y2z2FgOR7Wzj7QPErfSb8ihicz0
FMMXbUaH66v5894EbMVTQEmOMidmL+NkX7jo9f4mYRkK0GK9FzS66bTS7jVfjHjQ+91J/gXqivKE
8Jq4Zoldub7TlWZIljw6vjjznCNFOG4KxWa+majvB5eo/1ysI/o9Q8nnHeiZFIb69AfJYGegdxoY
npe2G+nMbozImj9K3yG0bD+/ok2EWMgSB7sHusbGauJRVt7cJLNYHGUJfTUFP2uUjuJLwLGFAJXb
UbO7jH9p4xsyC+21zX+Z/DZ3uPHBjQbr2uYVfNanzl1U9Qd6bPrS3MlZzmdCPT0uvNudDiNdW8Sm
5ilauZRKJOMkbpBRsgGhgGYH2N7mrPl7BF6KNr/e7nwe3AtjtQTQzfr6ri6xp7HxCHzCgFqSzmI9
2mA3KTXpdGFD64fHRNBTtB1uExh7KhW8t+zOFX6qHx/dz1x/rV5GjDAK2jcLN+IX4m1XuTvoWGaN
EZQgY2m21m0dLPxjtvOOKp4IF8U3WYmZmuLXPeqZRsLxAdQS4ydXAF9fZ46OvmO1ppa+eVKXaHXM
koMDKzK+LFC/jAHiDo/kr/qLKuj5QMZDugjag2Tw7xflPR1itgsiJ8ImotH8EcFDMcCIGQ2bvTHO
Z/ljBBQRxQxFGQNClR+rv9AmWon29xcpDompSVF98deeYxSx4B9sXNqhsdk0tf2tLb4gKtjMAeS3
FnSyAqi9kEyxRJC7kUvaxI/uL9W5+WiS5dlETTtCHWY4yLDVk5URUoaJcTBqifDz6WDxLMeQ+vc3
yM1fIrpKshD1/gkettISke6/mS+1KeOFhardWaNqjpo1lccN1FEiNQwZI7qWmOmXYgsri/UwzmMW
354cr9AL/zOUPKGe6PGdOYIiK27mc5CZGSF5yjWu3SVJwJ7yLkowOJN0XRiAir2EeqIwOLvfmgJW
DYTE+tPGiWIBp1I5KqYg09Oe+Pe/OkVso6uzE6oyW3bojGA0KA/Eme3xn8CVHBwrUY7GkugWfi9V
lsXsCGR3xeQxbMa8FmlPi1j1EN0IvfEbN8PxUPh0Nqx8M1Ki+RR/f9WdXb5nckC31gYHV55/KNc7
zZSY18Ckt9GV7P6NYyzeVHc4QtBe/n+OPh//pL2URsYUlBSF56Pc8ZqpMw7NaguTUB/KMm83GNfr
F5TlccLj4qUbqxpGMOkpgsFD5kO7Rd7ZpCYyz/e2/zlfnwgzR+DMtfD0M8kR0e7M+ImNM6MAGG7s
PeZe5tB92lNIdX84e+n9sYlaXJqvEmAnCTiHAdO8lHHK5IHJMxmoEjCdPMRrEnBtTCghjXwoDRCs
U0sM6fwBuMvxC4LEoHD0GvlY+Oj/sU2+pe/vL2o58CBhoeLibjgyr380FyYWNQCdhJof8fi0/nd7
nFPxwsLIRQenEF60E9AEjkDqM6Cy6KzpUbmn1EEThTLMmNYyX1zptkgZ0bghwEMl2+KGCshhYAmQ
qfd8rvasUNrC9zHOjJucFb4P4jYKL7OnyZmuwMUg+GHyjLTsKYzw9ZFexweKSm/mMnA5qsSYLIeN
SMCAMoRSTLQDWPFFqZ0hF+FYjOrWLQ/RdmLT6KUr+OK2IRLWRTpc77N8fS/n++JMFwAJQLqJNnOf
SnkIual1pxvpoHrwiG41A1GeO+ZCcHkLkmWKwr2HnKD+RaoEHJstnEtSbHt/sgwvjTGA0H576iLZ
lnux04ujunjt317cGcC2OqOUgZuhcBdOGgK5a2AHkm4lXrV9qmCRNCf4Ee38YySRJf7QgZ63Rvrd
/AW+uiO2V/H7E1sQT3OC+HhalUP3V1KBpdVoR/S0a2IPhGzU7di6YfKzkWOrbbYftB3sJKqOnyfC
SK3nMFMas7wrHIux8yFr4sxki1bc5OV2RISMG1DMuqEX5ry7JcMZGs0swedMOXUQNV3zM+1YfjWn
y4FEJPSkO4dj/HZUjisYCJRLikUqGTNwI9uGvt0d16v+tjsj+hvc5q5uisbsr/hTUPKyonC7sF1E
qFw03KqX7jMmgECjl5k/BxF/LlmvDff3NSBTZJ0DXx3xQWg/7zNpGU4snhRqee976LNDzCARIO3d
KYyzqwGlTFE7rZB9sNfLkEURAyoLdTvrSf14MHA1m8PTQopCdCly+t6x86zwgbVL/PpLmb6yHa20
FZ0KYic3+qLMR3mP9Fe+krLwKoAE6NJ8bJERAGjZR2TKsOloCDd7jp7gHODiotd1ABdFAJLdCUr5
jPkPgWTz3ihPt8shNznvfEliGVEMR1E0WBLqjxzfqzEgdSX55c0rZxictnJes+2EPv/c/pAkBcuw
QWTfCKAvCJGjt11OVrPDC1sy3jRM4G6CvkOnY9lz7AGgrujZWqRlWDXo3FZksVZ5ySIbQHBhdXwP
fBwewkvaI8l+IIX9xsvKOt7Th9clG4kSJV58uyDEXtwMHGA0P9C/YfbI3H4fu+3HqE/RVr5USNzJ
fL+Fy4wPcKyISAvNQNpQm8/OqL7fqtnRSYzMDPBprI8oWvx6q2BH56bxBk98iGuJPUdcvA4D280l
jZ38msJl+FhSZry289P7u/quT1XiyvgfQjNfSeBN6XV3ODNa+ixvLIO+cFDhl2k6KszPJUGx/vfS
9OYHQR0Or019n4TsCsKy+xEO0RbfqoIW5GViCPZTOuF/ym7Sm+FG2WXfaTByBYrvTja4PNlGw0TU
TvXZXeag3XZAXQeTTxbnJpiPVYDjbCMcsnFeRXDTfLx7JMejP4aGI19mzIxfq+cvHtXf3M6cmhKq
FcarieIRVBGqU+pwAjc6zzYIHlBodGdpqbrvDf5gbkx2otzDWdwbd3QUlnasqYOmFBut7jSSkRGz
Wq0LDG2yqReTHcK6lvs7AbUxdRQg0+G9ueKinprlMiCkp/qGIY90C6wDQgjKY87w0vNTeJR3iLO8
Zqlcn2QCdrvpVpNFtpnQzbbUQ4P5Zc/6032AY06xqBkZCMOMimkz2BHJxQoyxqztWCXRttYFipBm
u6DPxp8LxwXUtltEwYN2Qootg/O60e0tF9VxwGFoMXAQNxfbb/KvXsjOBlhxbPFuagXbJIHGMp9t
a1QQG/w5ZNwvsgN2oU2C9BGL9aPrXDDcnFLo8d52cRouzYWQJ7mzvy/EM/5MeE8KlcPuiyCt8iWw
RE7modppCKXQi71s7RagjFGhqaIQbNc1w1MPn7/wN7lw0kwwV7T28y+KbGZk7eVtNVp3ZhTKKxPD
L70AwvojQjmBZjr3+FL+4Q/BaYsgCr31GB+Z5O/yFX3ygp5dhncxsZob3zddyMZzI89wYuHg/BI8
ZUrBDVZc4YihU+oa9Tq4vx+Ds6IAz6PSOgcCsBKC8wd0wWGAgiOZBBkqukMc7qMKrbMq/BVBZWpO
sn3tlDsM5t75zsHZALT6Wkl/Ag/n5Egjm0ZtXm6RXPGAO/IOiQfAwQGrgDI+oYkMaVAP37a8C7x0
+QD2uMG6OfDMnhOrP8XoSsu53n71mxeVo41sp1RLOrPaVMYj9p6bglFh/czimFQu6oIeAUQqhO1Q
oVHtDmR6I0A3x3GkcdpfK4xjyAwSS+tR4n4JBcPbu3okMFUEkTyw5nPJOb2mp0lVtETVtudiCtxW
YuZ+BZLTfC8rPxtJgPxzgKdUmB8cgj+0OFrc/oMxFQ8QgaA2MbkIfpaK4X1uxJT3MT7RWKbOmrr1
BKk1edCDuVdP67enEUHAAXTw80EsaIpzhLtGdApXgM4Z6prha+M+QnKxhN/fyb5YquacAHluoXEm
xgRr9Pp6ckCVDGpNFwmdCybACN6T4Ekl1VAnZIr/1Odj6FpIFl1Sac7UCqc/aFtl/0Zi6HQPdTrS
uY6VLVwJeslvVm+KABRHeTYDWkOzU0w/beIExOQ4nQtdTvUnMmhE9HDMvkWOeRVHD5Cg79JCfhqR
Gg907afrcG5Nwl9qalNWa7yUIUei2uFDtHa2rvN9+CUxaIQTdPnyU7/rqBIaIbC3wemQfvfYdpvI
bhYwl8ijA3u2zrxkm/1MoV6IEOYlr8U1QkmWtzc5bzxk6i6127fxPKmOttBOiQk/84EHzA305wbp
CqjCxXUs1aAho5eyo9TAM2i9TjO6FKyUyptf2hWVX9LvXVnrEYi9xuFIskuGS4yxRvBNurfGZNB7
H2wOk8u4vEL/C6D1bZxdFdsc6cQLhLIZg15IgafMPsWCAZFKW8THF1na0wJTiLxpxxWZbKlpI6fq
1vFFTjC3DZfkDJBPflB+/WbJUliP6W3lu/hnaquOzF+zReQKkOCgrxJI1yt2vr2w0fYyC/0esPEP
bCyaF/tM9RF2X2Dy9NmidEQ0JwUzsnrmBqRETf8DLWAAqNtxL71ySF9FpFQWsbHTWNVKQxtLOGG1
IbAaSgnAsrYE5TQhWSXU7Vk8Q26i4JBSVzoNluzU1xglJvfC7ulFIsKfsl3FFsRviGsFclvNYxG8
WCj8zV3ASwxfZpmtFW9qyrtn7hScTrTc+V5jLig6EqX2L9JXnIbj+LrwgpjDVtBu2KJ5eK47jghz
vuyPs0VnxKvsQlxrtd7I9OczwqD/Hv4+C1jSRoP5GIHdeoJ0EGMbN5AzpF1wkP5yhENKcScuXMnk
R1pPQaw1+yjUE0BitS0Hm4bpxsK6SRd14AsZ5XcvavfTwp8Uvvq2pJmNl4Ux1c3HjwHIEhUh7Xnb
6IC1D1RrUxLXaKMSaBqp/pFgOVsoubIJfV6rU5YxALTA+pA5qm5IX55+9orLIJO5ITvKIXyZ47cS
j/KgayRlNNjPzFSt7/FhcNQFREFnduvt7/mmdQnwmaHJwXNVSP03RIuElYg7/zXqiW7e0IDNol+J
e9Wj+USfin1iJbDF0en6qu+KFZ7KUdjALsEevcJLNDrdgNmInIt7aMVcptBnqg9uwupajiA6or1O
R2gT/mYeOx6QWbILrHb5d9LpGu6T09uD/ofaAbcUjYSSy72QFqQeSM1EW4zpkBFn0581s2OHL3Ri
crWe3+LlxXY3RwZvqLjzceogehmFodJMn/5ML+VmOEmUiCJjlX6DNYsjU0BHSMn3h8NGWzN2DgNg
zV6NVRtT8Sr2EMzx7+FEj4+KzwXy4h0SLWdmlWRSkAe99/G1Zx+XreGr25OQ7QoP5uWivUcLmFeL
HpPhpvmuvN6uzGQ9oLphGNvod0JqRK1qme5zFEff+aZgW1HR5mtG5kjuA0Y4MdfElP9kq7AT/40O
mH2SSipBEXRl2pFXmXkihfFp/OBtFneifVL0YI/fCZ8a5aekXlI86p5OEphTdLvFOFWX3NV8cQ9w
wj19kvGzhPX7ueBylo8ARzFDMs0n/ZcpGkQmbNGfzx9z3Orn+b588K7zfTxGsGyiqD7a+hBwXbNV
S27KATO/l2M4ldjkqUeuWT6+HQq9+t67qMfqe30n5x4c9CNjKiMZPZ4/qleo9+7qVsJJqo7eKapp
dDlJQ0gSMlUP/yLMmmTA+LegAWZogEZQ0lLUr2CFOCzMFV2Vg5CvaFEgucDiR3mpI+lBYBYY1TK+
pyumcYL/JWelKgDdYS0zsPYSOOUx3ypssSNXwAq/8RNShMaxAFvlr4HdmJvNsdwK6OwI5FFdHd8n
UdHrDQXWj5HFCA+38ccahiUQ3XJD/TCbUSVr0MVD8TzRR+El09SOUruLR+rOU17VgsU7yi9YC+7r
EhKcvADmGcXMtqMjBbgtDJrgtf9UXv08lOTgJBWqgwS2S+2WDern2TjR3PkoLkYuXoPfSyUzIiMJ
6BCM0A/qZgLqyJdqcdk6MoB6WNVcWdUm/iSvm7+WrbrDroj2YGjGkwf5zyI8sF0K29GAs66oJiEa
yvRFf45tRJ9MY1sK19eN/3ey0WJrMuwp2CFfUERD4elj+Idmkiby5GVTb6EhkV7KT4ZTQKRsTKqP
M3mj8ERX5TAmwoJZMueDlGlXI0khJmeP/4chDp42GlvJmjnCd+C9McQrzmw5g0QxzmL5G3KI+Ou2
JlyMtmdUHvnabKi1AdhL1wWzDdo5pJ+xYse4MAV9RDtbU86bDXBVFm+y7pa4RqS2QCivrBiIVdjv
+JheyEsb6M5Ug0LQd4h7Z+FXxrQuYPo24pBX61bMBFJJkI9V7pHAF/ds6oQl7nncphmV56nddOR0
OHAmmKPcrlksy5XyNiZPtxId2e8u5GMJ3MxskcL3jc2POQRv3HLukBk4G4zeoVu2yF72fK2+XCxO
Wb5USaumdogyDe0YSqDsXlcE2YSPjqSuENVROBOlcco0E0YEUNdAqmdufYgBFDY4h2GCR6Q4D0V2
WYhs9qjfZRNbXIPBUeU1PFW41R83Kq4Dcz6X0tyhHaz5XbUTjXxFrpyLW6X7FovlZBKacqy/tiNm
A4ZcwYhWnWVRflHneU83OFVSWyYc309+kzUthnlnlWhYCDXoKC6DgYq7CAREMvwIt+ijngCM1we3
7dch3VbHb5m0grCKvEskHLKTyhahbfWe9DFzH4p4mq1fQHRImuhg/HMuxgC+kxXJsW8qTtMaF0gY
wst6xitJhU9bL54zA2Nmwv2OwCC1plK4JH1UF3C8qs9t+QgPC4RRGVJHxHFEqQ2L1pd7l+I50ixU
gJMY/fwiLs3RKZs4L3WbdZvsUL1XrydetV3VbKo7+gkhJcd6joPBBThrRnwiX1e1RTfiBoO/52+y
mfbY6Kbs+MeMR2yryQ97Cd0qkZx62qEIQ7FG0RwBOhmrJti9slR9e2lDmhrsmc+DUIIXbXjaiKv+
6OmnyWourofCX2aThRx+U1+Z0oyfPDJxzWPXBYtWfjN0w1J/NA4kp3lv29gb21VMQJ24L6LVn4jb
b1MCwsYWzim855fpc0yVA2o0ZNBNfBKyb+GDUWOTCvsZemyKAlSutL00eu7oDwzVbURcSmCgVjMc
xgMdeFu8s5afyLATy4BttDA/6kp+3TiIZl6WrscsowTmDPx26kTTbT/sJap2Ciq3bJ8iPclWL+Bh
PDsObTQOvacFpjAcFYkI7iDvflDDL5t40QGfA+PhojvrUidPR8Jyke+SaIXEWNR26ezgts/rK2Z0
0yrpaG0WMjZSYHy9o4GDFE0Nwf5DoL1kPclZQ4OKLnpltFuEJ4yv3pGx7ebnFhRsZYFZ/6RW/Fok
VLm1S76PNAPsnqh5IR7GjxV2Tv9az8XN0O2r7hLkNzHCoI801OerRWvU0D4g8X70zknr7hs+rYnt
mghyFvrI1qraDEbGQLttXtuA4CfmrEdkO90htR+Bud+DdKvTlUbGp46icyQo1WRE1Va5rQ3kjUbF
0jxQD6wPiM+eRH2HHGni5xHMXD53Tj9J9XFnBIDddwEHKUzaj1VpkMBwJxjaA4h0FJ6n53ZbjJTh
DtBi4fX3A40trksbMFpWnW6+VDZNYPv3OaIZh8K7aFNmOnU35VyAfaTVB3u2XxOkYJtsIZsQscTo
V4Ez76sDIm+VKfbDH1IsJTGGdYWPNHNTGnjAWaPNR0LwRBfhJIhuD2g7I36bO7gQu8BKX3fZkZQl
dRLSkw0K9+C9FI9qegpfC4y3AIhDTS84ZuOI3uT8RpNL69fzmVPePjfsdq7LQKa3POb+4bWU1s1g
TgM/VPZyelAplsm0QqbJV4/8hmj0ZWgYyNxpiZpz/ymWU3lFEkZMhoMqFyzt9kQX+rbxBQ5MnjPn
NtstjSBU8WNYgxS3tFC0LeaVU8xuMjY0DFD42vFWg2t9UfOaOaGZ3qjWlruhxOPDUE0ehzK1DOo5
ExohcIZC4OqRKa6KLWB9WiOvKSn+IUXxTH/n2ppncu8rwmAy7xd6ZXAaJEqwPhR9tGGCIFK/GJq6
TpkrtAdHlGCuGI1JpUZsLe3DVWecx4HrycRkKREpzKhHMZcVMIbBkzTOKUqYtjboL4eRhYznQqEW
2uL7R0Oi17tJbP8rSTP4qnfd6p7QwUIE17XmX8iVHr+wzyn5WgOPP2DLwP+FZhhN11h0Y2dmcMAf
v+1idHNfwP7Z5tNtCD0CfTX0bqgEI1b/gMIaIiBD3YHCCX+k8zDewdlTHnh/Z9si0L+5Xx9oJDWB
sfWhXmt9zwYaeaZohk99xA98IypXrHZqLBCmUvvnqBkgqMztr2p0TkE66DYhPvmJVzA9Y1SSfask
8XsEOb+RalfbksYFWSjRo83QgVuk/6GEjUc2EtH1CLQBO0AGqpJik3n+EuRwZeB2DGwvgoeAMYmp
35yfuHbwVWMpxey5Cx7q0VQBtB07DorNE3I7tycx6Wz26a5mIPyzNYL3Ki/3QQPjhHnHjNYy3k8c
8Dx445A2ppsli0k7ZaTBbw45RtSrwlU4jsXcfQlu9THR/LIDgdCdMRxF3EXSI6EW2aAL4T+ru3my
k58OvYrQZ/AthXx0Lh+mrxta52qhGwQQZ2mqFPuCqsybSC2fW1PYKsWeLuzIi+jZAb+l/vrWdpWy
zkFAgJQcR2OwXcvJkqkzEdXr2AqvOArBwDWGAqaNkTL1eyUSu7Tyy8j/SZN5x0/8w7kq5mAbPAmS
YWMGsf+RbOmXT5+wJod6UT89GdIOeJ2tNhwIodp23+LM7ikNvZLV52XWf40Gc5XissqKhS4IxM7G
pAHLkt0h2OVTNhM8O6iHoXK4MliY2pi2f6xXzpyUCTzlCnO8mK3VNz0QS0F/EblT+ev1XlTtZpxY
VN+KqUesqwTLFtH2y5ePApkm1dqp91GtjmdZFnf9kyKas8+cDouEGX45Oe2x2CEC5UnlJ8RqnkO6
uqEEuSepmerHPd/ihtbJO44aBZsml0JF2thjov+wuYGoQ/g0hsYqvNrii6LDLbw9zRZFECxgOHPR
zGP3mlht5Mozp+eAMKJ2ifkQVF8eXAnbKKql62lh7xPUNAmBWmD8IITLLkLqbM/PE0O0XrwapqOa
Xgpli372yxiZ6YkdGZ04VPGCUISqNxvlT52M27GWO59oTUYXI4Q261U9LMfFrHeLyizfxs9rqXv2
zPbt/T58MqNn8YZbvSRxXEF83evd8vGYmuOI+e8DhE6k3RCI5n5GTzZzFXOyfVAZiP1HSU4LFpHT
ijAc/RzNrfeK5erSQbYzgzCqPHM0Cg+GVHw9JoXdYNUhUP+qGp/rGmw9oXIC89EOC7ndjlKbl2YX
UwQ5dy0wBj2tjSO15Z2sONDXusMM0agtmTUSGRnFiTaxhOk39kmYbIlsE5ACMVg+uTHClA5K+0gW
hKrx4vjBOOFAoS2A6cULjaItahZLQ7iIfWqcE04axLqxIAKhJFqIxfeAws1UejQ3ydxC5GIF3Jfk
CKH2ra6mjd92a0XQky/+NAwH9H5Pi4diPjX5A9FvT6RhNjILf/VAWtnpM0sb2B6xiJ+3P1X484aI
BXJSby8IRCnAn7kxa8Ri9dcx2M63gUmPlakepfVwenW11ywFN3dZb2Bh0gZzPxuSatl4WSphlj7R
wNt9gIDgqFnlRLbojFbF9Ke0KD2pjKNztpng/MwIhw3c2Q/kVmih9Jl7PMKG8PcT1RJQO75ie9Cb
836PQ7N4BFsSA2oeuyO1m2Nm1YY4GDzIh6GyihuQ53hRk+48HUZjAh3kkmK2XQ7IELgxXATq2tan
tArqLcu3an3m14S0RHZbQX80QFrMlLWO8hT0LV+BYtk5oWQdTK3KidFkLf2en7n8kT2q1FClzVuP
lVparYCiTJiz5A14QTgFORmZVWS261Cz2q+stI9+SV34NkQbmuVf1Y1VeMRkN8K2S5TGUEzW3Dpm
iJBfMk1jS6ungsah1ygHvu4wMTPK49RtT1pn+/6NAUk84GgnQ4R4RjJZ37raA1ZNmR7BmfVZtd+I
fl/e8D5r2LZGPKMoOzmJOzhE2UTV/H0bx1zRPVMVh3yisgQm3HVmnVA9JcsiD6eezPhD6zXzGP93
DJLTEbkr7UYeaEFijAhbJbPw7KM3Age6M95vKurX/VHprP0ec22oH+fXAaGPMVN5cOeFLVjTnl8F
0lJLdnz+wkQrxt1UiNSHbZKbg2LRHZmbE0bk6B84ycZT82atQ+ClOGjGGELLYGMY/ogaUMab7j9u
3AWZN1pd83JpaeCaMx9whPGJniQjDIhRaY+w22czW2EcPN1UkQsn5rwRYI8lKr+nKTJfVu8TFifY
cOZdJH6RnMJ+/RmPHs6GEJ2BML/OJfv1Mdmk30RY5ONIcu/DuX+8GhAMdF3Fr4mG7dBk1TMFg1hD
cyjmDA17pmG/F3nEgjA1SHHlJqaWGbd3wJSvo8gsWkLOXVuw7/Kc1rg28M1OzKj2ehFo7L4GJ8Qq
s6RV95vRVCF0z9CewsJwB3VRkfIQluM/+epoNrEOhHA1IVoMmWrFCWOGsTsfqF6QNxmfY4/bhikE
1odSK7wtr2Y6EzXRdXiO2Cn+2GvgGHGZpsE5ivd9zjnpzOGKMY2UTuQMl/NGlO0nfpuPU3ycLOX0
W6Us3JJBe0xIk/QahmTpwnxHx/x27MJJfREn0NOuvxDmgWIFj80Ops3WkT+cPy4KZ3Zajp6eWTc5
aggGbvzQwG4ip5AXCb2uzIB12eXQefNt+TvI5mdVbWZLev3VQuHZIMOgROpTBJrNHGkJ/p6NVZ1Y
UzhPh3gn32eA2WlgthqzFawnpXzZbGDzwDoCXIicrhMEajTXSX4eRLNAJHqeAUK3C9yPgV36tWbN
FHzLFLX0mojhQ895chJoWTKL40CtDpbzXnzgcgYP5cRnCn6KaiZ7WDt55LxRf4dbdNmvzniyr4sm
a1FMHZlz4L1Wa74oAbfZ/E6ZASAaIscx+SqN8M6PBluaLyhpTCjSKOBz1u9hLUNmnYBfSnztHqhb
Ods9ayeEiNj5KrOMqHiOUoV8vlBxS1L2sPKrpDzKzqEuqWb4G3Aa2NyRfjx4gq26aa94rfttJHsI
KD/77NLHDI35TZdzinlV7Wv1Bo56OgZhkgFhP9hqgPncOTm49WGU3Hg8PhmtdeZRRMfaY1Cz0gO3
O6DgTJeB8RzrgBofjYdeBaDaaaYYuPKmDdkYXqzW/G2Gw6KiJMJh3LMy51cxt7s3XmRPg7gCCyxR
GeaK3CECLp8eMOxOp1bzvnVwXWiIpP13yrqhli5QumUqBhsV+d3kpN2kW8weuyxduuYMKECQ+4Zn
sh0WOa2iqSXTCaXB/GHwHQ3OkcswQ41CIY0+a+OI/khyFa0BpEGpZ2v29viWOSJ+1Rnc8SXRhxzZ
tOEpYT0LFz5FwgLidEbo+dyGrfloJA6uyWQpUTFcsSZelZUpxrG737M1yJFs7cT0kNtN369hx6vE
UMlGuo/BAW+14wd77AgkToA3APwxFCZSk6d+HP+JSpMJesBR5qHLnSGMfBecl8idlCNqq4LnGrTD
VnBS9z068adUx1gy46xOHKEsSQfV2ksxGCmHrC8kKLTLNRNIGRPmkUwJ1/IBBEu41jM/oy8yO6cR
IJsDPcWB4a9gE5huhHaZcRTyAZ0cnK4Fwjkkda8vsmhqFXToGJWXMU0CXIHjTFDdxKj1lEv6YS7A
8Lbmmj5pHfXvM5i1bFYdTH7LOBvKcH7RA+Lebkg12+FApBwZ+pVk0VLzR0El8rMIaMckdkjJMYE3
r5nKsWvtQj636IUg4qH3voOTGhjCxb91bjxZQtPSYyhczM6bOVnnS6tkMAlf4batogq0dYlkxCb0
6gt7ihbtSh2Roi7VwH40oTwhuSwJndCuZ3Cc0H//VMrPJGR8APsTA4OlLeOEUgh2ip4Q3J4oRaC0
D610fBjpC4v2BptraKzegCG+0mWD+smb0aSD4YDDt7DUUcLQgrWnoTjThYe8H8ggedyc5OlMyccT
77PJYMjtUSchqSL4edr0s0lVJbw5qDXRyCyACKGEDNxhqSEk4lKRyWdeiEyWqhbbzuCrqTMhHOmp
5fof4SJiDFKRM6ILHRUvjOamrDq2zV8kKuck2SBJJyiOHyGcimLV0oUBrcSdbvyqWD2Bac1hNizk
4ad6bmbDSqR+J7xNSQY+cpVzV5tREkNIC36z+xXw+QjqcR7RnyIXUhFlCe2pwTrLMyjli2fmKbNV
zV4Vv1QGO3lNvY9zX4u96FTQbuR+y/X+XS9IHZRgUahuKl1HymfcwZwka1J8kENMJRrmhoJQuiu3
OWFcbqF0FFd0dvca5mryVDS427e+4ebAbGErm+KKMzEMbIDsNARm1FGRg+BgmiMmOIWBXnQjLaOk
zYNmwZaNtzn3UUAS3eZw/kk3MwfKCw3Wlq0CUwzYX7S8FNxlo7/2tFDRFDNUDykCTbT3vrwXhU3G
IcNBQoyMTwbRLDBCAZWcpdBI7o2qcwlPsTyB0ZnTobNY391doj4kFeYUKg6xMibTh8hvs2O8nZLd
BXgXwBt85//0kLwoJ2sN0ptwlF2JwLhGwsccN3obNOvMIqKVj7KAbOiJDyke00nKtyB6piZbcQl/
q7VDqHbz8cPygCAMTh7luQ3d7CtZ83QeFLKt7IvnhU1IpCQQ2ekM0pATEQ6L+gd1pOC9f8H84E+g
FfUnnPrYkZAciLrP5TXBglnxWrB0tmOmIZsfFlppcoTL4OMUiwJGgGIX+WZgkhzFDBiMFuQyVFXQ
kRcAWVw5MCQE9mStWKlhEf1H0pktKYptYfiJjBBBhVtmEAERRb0xnBIcEERF9On729XRHedUV2Vl
quxhrX/9A5mTlU3cynfd1s6LmQY2pCxtzIsA/DNa4pkW0s72sGjoiZfJR3xeFHaFa5FZnXKLM2AL
UoAES3/Nxy7BGqpqcg1TIRf/QmY4kYdYf98JrxjxBigDStiLosKS+AW1S3Sfg7CUCz5Ndc2nfptj
G05TH/eScsHrZrfi42N1/vdw+6td9Vi2uJ6z/bWb1Zf0/vHBBQMOAtGQ3Dqr+AJA69iSDafK/Bdu
j0ML/yRm/6zLMQpysPgf546N51P/yYZDx+qyB2BGwCXjf68I/Ng8K0i7Q6AWvBqhXg1tziVSvPhP
67LDJuq9Kna9m4l7V/s4dFiE78azkbCD0u7xj5Hha6cMaA7vzluxhrR5DKy/HcWo01uUqgPnH45u
UxgwlWCajzccbvhe/p3Vrf4apGCy30Mt+WOym0Ch+EqYAgvowUokC1+qh/mx+2wVG3oXXBl8dzWn
Er4cAffDjrRWa7AiP2W+fbj8OQVmJocDb7gBkPGIZJlcp7kDucKv4rfmMO3nM8HqSIGTyASF+l7w
rtmuDbMyjpBG30bvoE7azTsl5Q3HqOi2hFYY9VclDDDcl1O4KvoDNjYzeo7eH74r/PUv7Jy3hwJ3
ARqLoHvcI64cXg5+STrfrzObp/0JcEX1yK/eKLCP5s+9lragPk8IMUwP+XvFotpjiZT+osHs8deL
tk7fes4wtSMCylX+6AIuYn5J3QNi7TFwvob4FrpbR50psz40aI5MVwvG4+WVgi2GilEfRipOatiO
/qibJl/eJHztGRrF7ZoJ23XKvT+tIxXCNOLyuAuu4cVDOzYZhXfnGg2oG5kv+QQz3xfDdTEFUJgO
ZgicfgfwxZz0pZUUlSizscjtJz+Ssn52fUked0vZYBgBX6x1ev6DtT+yMV3ll2Cguc04sV2XfSfP
1Lu/LV1pLke/1QNO8mHQ2FBfR5vRAhfaQe0gabu913wqx1FyWRSz9/6xLzG1vWOJyWCJ0WoekTE+
YVscGiBfzjsLd3h41zycsZMlVxCdLBSmyrWx+9pP+86ABn7VeRNI0JcvBLhbnwOOb55i9xwKgOB5
+KFtwHB9/nsvOLfzADeuByaJcJcVu7za/PXBfGwNwxFZD4D2kOLvFuRvRoxPagCS1+wPynemaDA5
hGHMG34+zKt6JmNhna/PayIUJw0ZMCeIFVC3mQuP02uGNQ6hJHzVUAx4LhuhJ6CHmdwfAboG8Nlv
cJ3Tc83enkrlsOrDjjbR10x7oA4i5oGZPHR/GFG9+Dy/Em3PZBg/iRPcNBgjTH9+U8GqwX0cOdLI
Pj/N3g2mnH6NC/cd1Rvx8VZ75M8A73fs6CE9wlGaXIisF8TWESwRUGYZIyjJIpKQH86Zum/5Cnhb
8d1HsBKNeUGVePGbd9RRCXKRbtlooEpm2fpA8DNSQA2I63hsxHhgwIXjB6Gq5KOoHdhk+Hda26FV
4L/+8qTpfdYsqDUz4PAvPghuk7uXXqKChvYmzAxvs8+xPDaUBZh543y6dQC3mWq94x5R5dL0mZKh
OEeogc0JWfU4ILv4vUTSqfEroLjVKxxpzgNbb8hVqvFaEhioulCJqAzQSDAW1qnEftZf/jOH62oP
Hg4pvrsleTPBE/et2J8vSByiAkFivyBlb9e9I4OKLRIel7nBkORepL0DyHj1tJk1PukohhqybkHv
L440hZsWHkV4zW1GfiQABAFhOFA2Zrcr8WwJAfOw0sJ9byWMjdiOA9b6I7h6UPFjhK6/5Oyd0/YP
pQV+yDvWRN++whrq27cENqJ1gaer42wTV5Ne2iD4dgb7GwO6OcuBh/MpjS0GqqqpFcCEU4kUWDxB
IKZihIW5BrlpL6tGvcaHiaqsIiV4m1SRbLV/RdhwDzS7Kn7GZzilZws3K9J2474Ns8Fu8OUDyroa
7yt2N0TMYjSp431OMw+CbMIDGh5ZZwaNtddAiAbe0KnNlGiNx5egFiE/eZpf7+WU2ZHET7SmvfBF
wMdM4bMi7LwKc7xKwZohbYxNbdaBWztfRE6PAF6OVWxgzMLFbZPtanx1xYV4dQUAncpLplThM8bf
avHNhAHJE78apqirgrr/DsvFpLmU/q7HQcBrMeGjYXH0+cfjULDM/AgeVXNC7+F/gmvKmoHcBuXH
AzG4L9slgblutYfrZAxng1VjqSMPMhktpuyEo+TmUOKf4X9C/nozfCvn3eILhxYi7XPf4KWrUr8y
3jcuPXdETYV3Ar/GOIBubEHfpSCq5vzLIH+iDmaIfh7CZkBgQWgcO4AN8a7NXMJRmImtYBgybuYq
apcFpSKU4pf7SrTcwNRAgWh1pD4gDxTh0N/nZRU5bCN2vcMvtqtnKoOKYK39QVLElQBLX7jW9zOm
XeuhKTRJj/W9j58KPM2v24PlL3kEjJx3w6gIHq7CobDv7+kLawgZwC61SRPIncKs63KCYTbsoZWC
qTO7bEYcvHYzJYD5NWXc1d1wTNa1v1fyJHaS7lRW8Vlgxvk6o5ZpTjwAJGy9j3fRrNf0pejKpPHH
yzZ8ETd0rArCFyzaykeK+S+cQhhhEL8aYw4Xc187j3VnHfLZ3S2DbtYZQ26kBfawRrXSLBEsb9SQ
DmmsfeiV4ch4Gu2kPFHrjhMlbSwWWDreXZhDGOfcuRHY6Yi8AeYMavBBHfU2acmy2u18qFIwizFh
tNliNewDXbM0o+/BKccmP7kuSCSkJ22yBiccKKq5R7sSV97Tptkm1uKXPORJjzIU0dziOrlOujlQ
Hr9Btb6nFQAGqBBLY4L5PhFChEkzdLbrpNxUmyIqIjVuMmrp88c4Uz8y9CCyWptUQOaSTf93PrWs
GeYIOJnrdQQoCJ4J0nDevLIRbav3mzwdbC/x6pcGuq0sb4de4TyTFvorTzYkrarCAwEyFtEh0P6A
MvriW92E9aX5OT0W70XnbbFXiKrOqLDmFoQcDUtA5DnE1BJnJAevo/r3OoKfNWvh97qleTn9GOBl
vb1ck72KxYOtZUQ0JbLd95EvId4Z/YGiqf51cgbqv4DQCYODYAynW+DTPpQ2BMNTr4DX4DyndPyo
2tlCqvCR1fi4j3WaJ1V4dZs5pTyQNNJyrRRBVKhL8GAYWO3+FlWzT/hKX/xIykKcLyi0SK0Fz/0i
9/n3IIrVaw44QAUP8PCQyJyiZ8sxXwCj+gffAq6gavkZQNYEGBCQObIlWG2A0KShXLzfYbu5eQPj
CaHF59HBh4IHxTyQEYlJCFEJIJ/7tAtnRupuJdx5kR3j8jVv4/5ORSvCtUUWg3kLng9jC9jNESMj
+3l5DVa3543qaUk+w3h6Qjidfkv7PqpZCJ/shcdkmMJ2nv7sYo1YatWHOmxvl3jbpxIVswXaWLp1
XFJg9uHEi3y88zt4Bb35C/UrU1XzNn8zJ1qTuaQaj2WZXLDDJXMJNwrgBfbQQwHh0bd+uVNmDK4h
13amHGj7vngefNakYd4ivkWX3o4ogW1Q9s5AeQ4Yw3xg8iGSix03GS2r5KYgOJImdJhAk1oAfPOu
xTRCIeR8Lmcvt7erVrgJ11bHUb0AffQeCT9uYF0nw8njJBNIhnALSdlwRewe7IQjQzlalJ/5XmJ6
wnwXCFH9K2Qd37RIYJJnm5fScN7E47M+tIeByhmUXfgN9+7yRKzRqZl/TsPs4WuFRbriEn3UUx/9
je3OLVFeTiv/izuyMQw0+gD3n5mxSXbUpMvOM6LNxAOaVQtwUAlp6OY5HU5+XutdE8bM1xtZi+Ws
E/0rSyv3L1HJYAL1lN96BS68c5ghp+r0nNb2y8MB/Z4CgE3ei7sQsgwn58mt9aXg4zD2UulINVt+
+IwHaPfrOW+7as0PLaObW8xhRDjaxS5J5CKTi97Rq8IiVvADLFgr0MctQo59DQa7SmKcgcZlCsIw
Wj+Z/Cc3DrcM4gej5euXuaeNebPYc7U9RNkWlOrqkcDpoRg38gmBYLv8idy+JDkD8fb8bSkGZIGw
Z6XwjACDR/F1+suezjskIHJgPR2qRgOUwSHNLQMvo636h+CBNVcLFaj5bH05Yp4hs/qGqBt5/iXY
imqTwZZBkCuHmexuO/Pqi/RUr530EsmFpUzOyHPKkCu9umiHhPynmOMbARwCBA7wgB6VOSBAxysr
5kwJSITjEOxobeLLWv1DHGR9EZ9tYxH3lQfVqo+H00TDn6JHPlB/Iblb4e/SZl0mZ0w+7vN6rlgY
mHhahJ2iSGm7xcwpp9IeE2ompSIfrp3czFzgwUgI5cn4Z4KaV9PzVA6rwyW77ZX1dSr41ZxtDTFs
VchwgaiaVcF7rJwevt2wqe0RNHEC4yCCt5MfQyugVbOICeMs4tbToEuSmpaVCwnxyKJ1x9hInGd3
s0oIE77MGch1E8nF98HIF/1Ysy52NUOZBRR6fM6GjGheLjO/C6t/2Z+Os+rqPAGUPpghu186yc4d
XJ3rLSS8RUHij6tLAmCocuQAQc1ZD6TxJh+rN/8xYrxHV2sIFVWv/LMPHHKxNfuVvnfy6rkENORZ
E3AQ9CmP/76cASMcBw0mPEz/NENZYOA8ivLOU4C6GqzT9LoHjbQ+W2rnsrxBiEC3yNWEvwwywU3F
3G1oIRT1hm4p+3k4nN+82nt577BrcAU3+5R0c5ikfMDCjzNP6D2wQHWZ0tQ2actCMAw3RS8JOmZ+
82E8rwIEi5RzvXhz6VxWP/hhh+Jw1ax8ZDZrDGb4AEvujA44c8YxOuT4gBLIFTLlYnirBhzwyX3d
8ELq4LL1R/g+Tws8lx2IxKNN9ScdcHfZ5e7DV5cc4oQVI4S82f3TN3zF0EFJInbUqXwA68d8uwxb
GwXhwIe4jWAVKjrVy/KOHT4S2rTGEgkEgTZHv0QDrn8f/iVIBgWTU/qPUy+ECeSh0DNwP3G79C2M
WTjQcy5ZMD3YozBTyWgundySzbt39wYWNIbXXDnd5r/JOKkcYIRf0BJQeOM5sicv1O+gaQy1zd4B
Evxg0bcUcXWf2WPcUvKLDGwmO2EbYXnotW6PG7uaYcZNcsGM0/geX3fX0UQj5uHtVAnG2yZoLhAQ
flIOdeTfK64MwFgbR+G89V6xbOZUcBB1ZEOAmHfzhKTdoLk1e6d+PMA0iuBMYt/DymE+Y54DQHsa
p970bf84a3X0Aza37+y5hsBjAap5gw+VG8prij9W3HbdqJi6b4P+da+VnnKOywqGreyePy74imB+
uEhNYIGK2qW3H2fjPSO1fHbecB9QxEMhORB+zBzKJDFw8TxtRSB0xJVZ79nvyWsO3aDk8Lv6Gixt
zi0B1TNroB4kR7ICfqBZO0hgDsDRx94en/rOVGlROB0HS0k/yf6JzWXDH5lS3PFN/pmGVws2Nwhj
rBKxtUXlzsAFyQg8N9b91SjmnJVdJlFrghS8uaG/rCnu4POGiui5uc2363Eoh+OFSnJEgGgqkXxo
5hvVzKeHFos+neTuim/qSpPSqeE9wFi3KpJT9HIz+qNMSjvxxi7HL+/oT5uXI/u2/iEM+9kDiAJX
B9d1G74l8V+5x4mHPRkoAZ/hktEKUDyYMx9SJQt/bhhLI1BPYqduHG/3QXy2wOaivk32N2+sYWxP
1ciuVddSdh2ZfWpfo973Eu4TxoV2L8xnH0a2s6s/ihGs0xpEDwfqC3q3sSH0Xk/vtXxZA6r9D0q4
e0L9Tte/GLia3yxRrFJr0W5yJ6bnqTi4f5gvx4Slc3Iy29JJGSfIUsSwMuNEr6zpRao6CjeazGM0
YtnRjFEs/iJT/qGIGy3sM5Mc2Rk7o4MwTJDxdv7YINhJz7qZo5N2hkTxYHLnf1bVSjn+RAfNnyg/
gz9SdoQA0WJ4VI2whDDaD0Zmj9Pnam2XeaezeeDocasRUCBSTIUrD4M5/+MwL29hbmzNvqdxuv2o
mSrjoM6LMD+ClD5jYJhPQHHow+DhuGMr7KGSvXAQTqUFU5D8rHP7XSCRI7KhXV3QLehtVNv0+RlD
1zifDd3LSpvc5zkuZ8Mwt/Z9A+MKyhnAMohBKq8UMoDNoC987PoLpQ2a6B5d5m1GYgXclmYOZ4YV
6L1c/PTNaqAzEXwGo+gaDNIOBAQdM48QlD/XxyHqAop56E1vJVT56TdzPFFYFIIoSaxKSd1f+i/N
/u3bDEpJ3PUNVIw0PyCTzTS3c2wTmM/rwju7YCYhh+cFdT2qUfc83QYFkCWt2jZQYi2pFpUgrotC
kcJxLe6ZUDFahcv3zCNGFugouHbcdy2pElpYns7TflxbMnYgD8rXIxCOvRPJhQSPsalUGyyFyce8
9J5eZ1Wk1EHDY8OiQMDfhsph+hK7zugTbc/owamTD0S4l49THx7rA3fxIUDc3r5QboKK8K909ojK
ov1r4InDb/AlB+OMEUO+w33JOJukhS9+8a/avDR272G/yaIhkLQMvne7xooObf4d/7/N4GWeT9Vi
a/JB39qTuv7HUYOxxkSai4Ol/DCmOTG5d1sE7ZaLy/wypxkwNQveIvQJ9+HUNqEIuRWhjMUpbOtQ
Zszu0Z3trxDkixX/aImExMKMa9rNBrHq/VwGr4xqcTDn5tZk45rIJoJq+Gg9NgpGLBZXFSnbcYvF
gpQWh3JGD3V1pESeDqKn+Vn1OuJdjKIw1DO2MmQJGQiBmFdd9kTDmCSrTtDsTa/OmLoUZJN30cxp
p2WXUmeCkeFxHJK0wJFDw9K3tqX1YbufDeyjcsaACZWXEZMAeXwEOJncUdPiP9UZzAxYIoLXR0dK
LO4Nky7Wizh+B56cNNkoLlZb1v+UJoZUWTpV9mIIN+g9A+yHbAbLFdfDihJGRaeKkwYtDRN+dUnK
zke8zq/DvO767xte9gyl8WLUbzFENPhx3HzI5EnVMOFjLYvdOPntX+6YEQrcSytTjvmUAZ1FuAt3
D9oi1ikpDNyRb7ueMPECh2CRhfeJEm3dz3o7Xo6pOC/8ZMZuM64u/UOC+ZPa8ulQxepn94NYnukY
D4cXT04FHQCN/itmOgWyV1/I5bsuqyWeGf7N5IVfsJ0bUiRDFjSZk09b4+eTqsgMnm8jfsA9Rm3A
1NaAA035Tq/LKuFOZJDgwv/UdoJotefQs9+YQfT/cHnAG5BYoJhg4tVnSZ3Bo8JLxXzt4TXweUIT
NsRm6fzO5z2ilgSLsZ4Xc7CmshNNCN06xQ5nHKZ1BW8LPQLXWGkcWuiKW8hnA14NkW56IcibY3tP
IYUyszAxYaPsEMtpsBgGZ34FNUOgQuJcOeDx6oJ9/ww1+nB6oW7Rxc/vr5nW8OmL259RvXjemOwh
gOIqO+PkP4qeXrss40aXDDTNDByYraPzrFJwVb4xAWE85rEvGfUux5uRL6EtpXO/CvdDfslXvAFC
LxN52bIkxNa7+pUxYuZqI2GG+Qq6xY+kDYf2H0FcHMIGgPXxtZ4U8sZnyfCbQ/qzBKHgw/ixOajk
PJjyC+q+GmB3M3Rfc/wfwRl1icYLNy8MWMSVIH4e8yVuaMhtRn6iWRPvSlBUBEsSUyRPvHVudh4r
7cUcPgOzWz7+yTCT6DFLp+SrrgZsZ97Gj//HCkjqTQCcwM/xpDBU2HyMO6yaV1Rs2dEXxFbmJ6E1
Stg2aOioRPiRauDoyB2IJR0vmfhLzm3CAQNWMApAC0CPNqBcnGqwQvE+xGbEAbyPAl0zTvCqU0Tj
5ADDyfUS52nHqt7+OYEeS8ndDRzN+TD6g+si8/GP5op+gGTRc+FB9oiwf76CCnq4vrm+7LLnwW27
HbBdhZJ3Q4orm8OMB0UZ8o7OPhy/2vRSLekZSiwoyYWdPhwP1boT85Ks1kKr0e1gC6CY0QN0xKdW
P0lJ5jRWBr8JyrQevxXehLS/MAuCAEQrNmBQzVGlN79/1GeqfqxNJVZYcqoMz2b+MYk8bn8vOVEY
M6w0cidoLOGbbRX/Jpgce40ZBLUaarsT0gCQfZp/trDgFOrT6246pVBk33g9PvzO54xo8BCBOO/y
o0zG/zxMjpkbMuYhqjJPvCBe5INdAheU7VaKF5l2GUDkxxJUQAAvFsdofbrQYiAoN9q9QCikwR50
b5psvRjCd6YHLUnNvGtQ9De/oEYJfQ4a/Q/x8Fdvpv5AD98UfE+7XaC0APJuphjvITZDTw6eztTA
p2RGrrR7pDvy2IizqOADzt0Fk5EnBcLXl6bMpGAZGDuYLAIzD9FOXRLySjKLxmFs5Vbay2QsM09X
hwV+yEZIi1e0h/SuDLZqPTs4B48CDCammWCi5vx861c5i5bEhfDaGqE4DBxuO1hOoDEScCpB6etO
MfZsNej37JBUphBig9DO1sppOLDsDyi4QaeWjLwRxpz6icfZvcOxCzyjU2BvbDq7PR8rBqh68o1i
ehJSLuYYX55O9+w0tg5v+70K+hpiHwhx2vF9D5pJfY6G2F9jaPyxoOqQs4ptiY4fo2zAqaKaMC89
R8W1DO6VQBa2axxgHqwU80xXeTdbwU+mTnHgO8DVESAs/kCggYJrTi+yxTNxnMEZoU79mRt8Owem
po98zENsW2Y3kKs0eq77b3fUt8/bk6gnjYRTWU/YhugvDd7S2YeLAdcwV8IGCwrxH/eIBwAjBeZT
cU7lEdmQBDUP3G1aqPYZTS3HN9ynvgiTh/NdGSeqNpDWN73OyBd5SSk45ORZ+P3fSuvr8tY+n2d7
JhnwM9gesD7GVnubljDpW680TmwpEE6o75PTFY29U/zME+r8wFhf3J91nSbp00lzvSOQrWDc61we
WXLGig6rTuw7vWhjw1peRREs6QGX9n5zTx8Jnl/0z8Kok98muF5s3B+NC3qlCyfQB8Nrqvtog3h8
KpstR78+pOgbUrpFkTyB/ainLXdgznA/nxH1A69bM0oXYB+ejOxyiKf7TZNu7oIjLtsbxLjBEJum
jfT2OcKDvUQoNVQeI8pBWvVHyCtSjeE5IcLEg5HHGHFo9vYwnLtUyyLJpA1DM9bioW7saaJIdHtY
EdiariFVMTaYpvEkrC9gHKGNmrGJoPVwdUi6DSXWvh9lKJws2Ssf2W0ybEniwZf2LcosRpPiFUom
uO8TT7jpgFISnFffdOJMDSt9gnq91FePHX5ZUgT4LJa+JtxK/729MvltASM0jB9wFoqie8yf0ytx
oSk9a3XxhIFjQ+yKOdZrjJ4sOA1YtwKQ0OnhiGG/iHnZTQs4feHj7vx7PRU/YXN/sXjr0m49aP94
n2UMZ+68H7BuPk/ac6/SN4QBdiZd3fllb7AQk7BsNlEuYWdMyuKTQPTNHustKxUzplQwr6j0TsK2
mYqDnDvabj6WS+F0Zq/nKz6vZ+y+LXnvjGGX4pl9HiMAb2gXg7ETWihbRQduMhBAwN4iddBfRpv4
v5G+W7DEUZcBMYuAApBFa4EkUQtVCPgjPceCfNnc5rgyjT+ECS5hxglKlR+oQphnZnBjOmO91XDU
UN9OuO0yVIPZGNm6yjWpICIgH6uxq5sNygajCBmO5vsypkH8LPRaTIbj0vtI5od/wnCANs6xAEyz
LLjDxNDxH4oV7yBPY3SoiJo543yHsGiD745RaHBoNFNrAghZcINglRulI4qyPo5n+ovQMxH2TTtM
l0h5pE1zDzj9r2T6NfKea5Q6/htWx8va2jQLGy0cxA+sfulhMOGzr/Fo1Y/GyQujvkxO+Hqj8q5x
J8Z0xmtfZ9ugzsYhLkIjE5aEKMLG3H6A+3Q8HgS+9gHIlG9Ew//GJAo1oPvaI7u5ZBciU9vp96hh
mfqPes2whFL5E177hkBT41dUR/ms4a/P3gtJ57ytHAx1vGEGEX4zikHlR+hV+uxwmDlQQTEGCmvv
U5pQeGrYWymmt/i4wR4fM3ROkbYrO6qY0U5ZcEGgf1GupirYeYjZnK9oUz/UKqTaGcDLjAJk5Oxn
m5aC8uzJrAeGm94fW3RqfDg0/5D81i/8GjGdxL8vGcSXTMFDiiYHph62R3/Yr5CI2s6Rsk07l2a3
YYBK40l8mLJ6/WkLaFzAZNByQItT5okc5nzw3OViONLbczQA5rkwtRIaUwVFVc+KkTxQ+pJ9eihz
57u6Pl0G5aaUwbmzJGNOCCnkhibUnPtyvOnPc6LdoXvS7M3hWV7CwYEAeSxTHqSJ5QF8MTivZOLa
j1WRfeI3c1hQYKux+qtRNNz0lir19ol8cR/0z9EsYP+hJc9Y3WNMaHAuB13y86O0vMZvdBklPXoV
t8kZtf3THFPwQStDM02s7FymemF+EI1PBcobIPon7pqv5eBQ7B5f+6IKf52hQ7a0Pdbw3GGps2ZJ
NEW+Ppwho8UDEwXKocBo72tcmQ5rs639rwkDKvekkCQZLFE0g2sI/dI9G6TQJ58HelvtZZ+1QrBK
4aNXUFYvpkzY6luw6SuqJ6EFm10kcF0aaw3riAkcTrkLWHvbGFIpLtF143xPZ9XqlToG9pAHCBzg
QeMMZ7X0MQPr+3V+PfwTz6B0VAZfH6XLeH95mM2cNoBhBXW6ZojpWU0ctQ5krg5mAnvOXcVXZnC7
hPtez8WkoD3I1VSKhgB7LHvKhagKmbN6zBe3TufdmSP/7HLZHXD+K8yONiRB/kR/OVh9N/3dzxMZ
tsxH2nmN93+igbS+ZkIdseACqosJsgZlKYOh3B18GsgjwLEexB7C23eXY/71wLmOcfmiWDFF+XRm
e2xI6Txx0fyVO2JK11owCJXpdTnwf4G6bBnJwUsWPNRhCAkYMpPN4ZC9Jrhppb+KLOZJR3df61Jh
N7KrvKfF0LkrSFf4d4vqAtEd5wX4QrHnGd32UHbJOEYtyLmCj7f60XMZiajNJlCDcagef6MUTxRJ
+A/9Ow4rQJHWhCZe/I2KEAQDMFSqM8jY/c5R1m1GWaQljZv3dHkGRjSeQYQ6Pm3gYdx3FiXUGxoj
zYb3S+N6ZpDB+XbWB7TEwZCpOfg7wrZQxrcMrRCbZs9XSnDnqKdam8E5BwKnOXZN7kW23g5jKZlX
T/lUmzx4ifo8uCo+K3jBMA23syb8UtweIbL+Df6YLeNCQUquRW57uIFlqBhbf/NlomJGP1R9GG3R
7dAFm3uY9+IFMOQQVdrmCkoJfHJh4vWd0lKi0+l03NuauSAsswaQxZxIecWqinX9j7/sUirDEmbO
Tw5C7jE2Fchv/6Hvv/T1a8or2nj16nIKN97wiQd5jQ+phprDe1tjigMKiMIq38HX+uyY5hppdaIK
7+3rKK2QDzrF1mroFbMTcy00AHQwlJIvcX9LvBzQHH4gdFfnsxHKQvEPJXfwewo5q/yd9sEWfkmg
r7u/9cCW/XXWWzC4eaxuerir7EXHGYppISEQbynoj3cKnotQKLeGc+gtD+xllBDIIE8XU2h+6c7D
EeIkg33ecuMgWKfDK95xAluFeZoXtceo9Cmfb5i3KzxVjlyguxE1TvRIIk1nCCrQY4p14JJ/c+Hv
KWXEVBkR5aaXorhU6V4oUMYTOduPjGldWAoPdVhYm/vHySd3zFYARXrci3R14AOAZuAEbh/HojXW
//8DQqLDTJ5065xPRkLTBDrP3BkKnFHDaPUrit+qptKlwHovR/iWMcUtQMXhVYh+po9ncwAi5LAk
JrYY9m4GzrIBf7eO+XwG8QSLpz+R7rWszcmQMfDLzMF6WcTUd7zP6Wj3M/tGxzGeDHOH0i0tbPYq
Uj8FnKOkusSZS4wJidzSlSUVdwq74O2k2MeyQGsTLUhple4eKoLhMZKnhxpbZ2M4lac4zFNRJ8AX
fL747iPJph2b8ITePAc8s5NmEhMeW54nDVMnTA+FGsveq2dwExqFaCMy/jabNkXRtld29yNTHew1
ZT3qZZjxkrMAjDqHegK+ffduvcm7Cr4KUK/DIdLDnIkdxJgRcEusxVqMGHoGk+wP3WsmmvBTOaUP
d2i2aRq+oWionIHXCnUX6mhabKgQMPL1JDmgNG7BipgGI6rN+XJQVWtwh4/CsIXAQmgZYGMQfLDX
vUNEN174x3fWo4N47rKGLiPvnQAraDqrj8YB3xGKctq8n8hZHViU09TgQjfrg+c7re/kKTUg+BDr
AtU6YR8i64NHI5sIXMWDAAcRAC3WpuEPTm3ytm+T+NTjqwVuon/iDMpfYAniOBguOySh5yx9/idx
tkBrQYgkA+3yOvyCEqwZqY3BaXeJ8wYYozcxntN033mSaFXhNjA9WdC5+UxMU0Tt2GKsUZrz+kQo
xoMPkuaWR1w6HqOPp77XAKy6uZTmY2yq3RF+Pxc90vaRBD0JQvjdFkbETxOrpr5Rd/GtsxEon9r5
p4yj8R7/dTG5HlZe/8OQAYgTl+aJNBG96meR3u8cYDDAJdfWgTqoCywfJYA+2A/aeIhFOO5rg4ZE
ktoYjKbwtF1SK+iyOw+3matsqf0Ar9rylvS0wCcTlPqYggi7Z82vqrRPWTWcfYTB9paLGeWcOZi3
PuYydoe3NcAw1sjCZa/GljUYGzyFwVGVnE3jRZxm4kQRaA2e3XewSzo5HBsYIE0vwtAJmg7YIpP+
RuK40eHHIE8RoBG6unPQmCLRhJpwNd3Y9Vpirr+jMgZvmqIrbuc4h0F7/5ncS4qx0Vb9PxbFlcke
/gUNcfejzruB+ZrXDRcsp24r1q8EpUsEm4v7AeIPmGIKWC0e1L+jmALvvc5B1foWWcG2zWJ5Yn/f
6g48iIuNwsFgaE+XOV5J9uoerDZPXeBjJzX1PFZ+TW+3rGl6xAGKpfK/NItFaaW5oif9moUxDm/Z
4X2IuaZjr81o3+lXODfp9JlXNLnuBKGvukbIOT82HK4UTgcO7dPFTuSEk4dpc9bpnldaEUCD8wB7
u+/Y2Ab52DiIUUf6t0yV9cdHgBjwPgTKwJnr5UF84vcLXhSFENcV7rWLhHP2ybK2vJP4CrYNISeY
GPSaf+DmfuzyxhLc/Sm8EjYZEjTbAcVkHsGRIOhBHyo6Y7B+r3+zsxf8/iw9o4wJ+tFLj4Fb2BXk
XHggo2Q246rmr3Uw0FQce6BiiSPN8iAovexqnAQxjg3pWOsg5jP1PGBUUsjBqz0mPUxceDfiqkcF
D+4x8Rzd0g0fxuYDP5vrnFVvGTSmoWz4WItOpMzjCE4878IUgO92OHsZwWg7FMOG1W60JZYxUEuN
9/5m/BnuwrK0WZgbITouPfd49ck/LEj3EkXXrSol8/RpgrHunjFzToLszMRr5pAk9DM3jpEC7Ouc
46yDsbuHCmMlp2F4SllfHHXfP6T3UdoLE+4PPn+uGf4aal0Ov33K3QeEm912gIGn05m3B4Q08Prz
zLqFVsxL2Msmbx3vhML2GBtk0JNly1+/gzDAc18/6P1V9rafQXwTX8RNU5hp+iCThCNulNLEPNcg
j5xSrIk0Sm6ml8SB5f8Jo8tQ44wIwzXLSmwLzqxpqnsDL3uaoNUO9TAMCGgLiUdVL66A+16sKcZ0
w2D/OXnJofPpfJ1wh92wpTsxp6CoySJSe8CvOabEbMl5BI7kHChCS0NZwzLIPjY98TrsdjSM7iJf
q3rggRRfEIosoZkEj9LgO/qSZVnOSZzVYuYqzWKLZ/AvHPBPYLKWnlTT5GTBur3vQjBdw3Rlbzk3
SjMMelP5y7k+JOvi9afq64Hpu38myqGrfhyuh9OgwqdBu7LpEKCZi9J0xV82iQ1+BNbPCl3X7KJZ
+GFPSgv/S2ZDs8CcaHLHfKuf4ZX0O2HPZBAZATeddXv2+of3zQgSlip2p6FHbeixWliq4e2nA6qw
ipxululrzTf0hHpbUIaofshUYmNS1/pM//hPPjBL7JjwHVksyBdepZbl3/8j6cyWFdW2LfpFRqiI
6CuTukZE1BfDZYG1WCDi1+82c8c9D+fmyVxLYRZj9NELz1sE0ACGCvMjbZKcAauSDbuy0oOEAYSM
rbmnU4gAbDlNmIuT/xZZ39+XmWCBH6cLb+hwtJRTG2KzdD6hGYSDwDupfJYz8BuFSeECVRZfEQQR
i723C/guUybtzIwoFJm+UbueLH138xNm7CA0T1NZUlOGnE/97UaHYc/8dcG3JhydIztmzbK+FVu3
p5y0n0TScOsHPKUJd69urht3EbBDMV+NGTToIOMey9K0bVara/VNV7ebOUWpy95esErc3tRyJ0ce
kXhPeLdQJGzFi0zHIJFlNnvOR8JPTTyAmUvoi5zoYU6IPUOPjERKPcehGzUFcYs9YeqJPp0ORAwW
yaqe2twAK2P6Oeicj3h0TPhQ7vtvkhw4oSYFS5THSnmQRp66NoNVYOqr+Qh5boIYhmmBMM76zCd0
xhE/kLWszLIMURPZ2U8pOyHXy0GMTZZSqFg0MzFw3NXYpz4JUYZvZHcj6h/16M05pJjlHH+pN7uj
H+ROOrqjUtmns/lteqT3Mw7u3cqcJ1Wyv8T7Qn+tX1Grs+rl79gSDR2+oGNGB/GIKKavbKyjvqSD
/ujLZkK8l/UHc8+pd6Qcha0IryCmIM7+NznZtS+yrj50vHdOXPp+OCFN6Ln77Ph43tF4okoSfNu1
/K5NmkLXmhCdh6//5JaTiQnajnlVV5qIRblwjMef40QeEua1fDzSQtnAGrgUVbT+2mK/968a5lUK
adZdwd0fqvydVUTJfrY8hXeVs2zJLI+eqeegsNaVLSIOaNSG4M3LECekmXJ+y7MSWdb+XewVrbO5
HZ90sV9FqEbSPdum+Hms6k1VEF9pReJNLrMFbP/S0+0ldLJR8bQJNV4cvP3V8j5RjdfuZ+kdLWcU
IWo4Qe7UQS45XlLSdP0wHNnLZbOGsz7/Wb7hZyM/b1a6hymd49f63K9xUCKTKMRsJI+6gWcYfn9J
UptmaNtGdwiaIVGDdvss9v4gulbmjHy2+Sqc90ly/hfi5DgXtECeTMb16thBn5ZxyIxTEfVycY1T
Z/vg5c+x/9Jbe4YpLd5xInsyGwTdLcU5MTWb6gySeAxUUGhpgBWxdGQD69+vhdwTMg2dt7Jg9qxf
ZgVUVbSPIUMjOVntzABhI0yZwLZGeoE2hwbbCkweHZ8phWYNus54zf3OWw/lm0iPpJZwpbBs5Uga
BwDGqLgrFB9z7Ym00e/Fxd4/be8dYee8YI742Y/xj1v0Wt1k82wf1IT6N0lJ6XEE2qjbBpdewHyQ
cxxtDmIeqhvwfSvGr8OxTjEiA5shTNiYXeH30+8GEYrjOFdDUNBHnOZI3fxjAWpltnK48HWmPWNp
qMaW0CHfb0H7Q1r/0K9Fyh+lJzH3Q9L+lqHRuekzjYcnUG6ta7P5xZ2SH0JfeY9oNk28uq9reIHW
DJ9sVuXQ9JFQy6SzeZf7rBazY9cmic9rp1mWAvfgctvypsiDUtmxihViTDO7bRSXlG5e9B6FXvZc
Zi02oUQwnjGpQuLBQROYNJ3k43ZO+sV2ZrUw/Lscj4DcTK0wXKUa3IltOk4IqK2Jahuym1cpjDmG
G0tp4ijaGdP/gzmfjSGpiz6oHws03R/ITMfmSMf3WDhjYzs0gelNQqvcFoTtJycSzymTjKQElpOD
i0iZazoDIOyecLnXX97sJLZjN6WjnpN2Y8OpWqo6IVgsn/1jP+tYRnoLU3ICWCjzZv82sIlxHn5K
NGLXYXt2YZ/sOkZDAln/r/fQPU+d/cxFJ13QTxwEdwszBwZEQfEB9J3YI4qWgcHweViTEEyJKPMH
bT26J544pLx2kydGQD1/4xyA8LiLGz4Iei7YE5WXXzOv470nxDZvARedWQgQ+4QnaK5W5tv4yqqd
xBr2VDdSh8HIvP81+gEBDYxyvUa1Qizbd/fg/dGwMOr1s9OJefIBF/zZuEwJUkHqKtBsEZbWGgKY
F+dhzzOZehTd2LZlVCIYOmq66c0verZJggHYD7SHnNkiIeDyf9tdfAYbbA6KqUX+3fEQgsQc21Gu
5NKZUfLPhEM6cKRTQm3eVC4sEhTEzLKFcGa9tyDjLMtwHIXeFTonMm6tbPAnsKDpcu11jfUdl2vx
2KLbY+7EJj3w+bCLrIkWuK0vBIhgWu7ezBFWVaAmjyzXZuDpwcMgJlvR7cI8TKKVv0b7ZmAv9P91
UPspwKo+w2XroodduU1QTkT8tytPlVVv+Q5XymNB1tguTYlCXLazHjiNMdtyYiyHXT1/xSTWz3pZ
7Sl62v51nRen40YmbXNJ4nUnU+X6RZbjYBOhrhSCeAknVfRB+DS0rAeIsIGY1jWrRqQdVfQadL8I
bvfEEKsgENA5JvVfylBfNZqzyI5xJ7my3U6luwecd/ZYUrMnfoyZOBHR4u47iZP/8kGB7mb+1NdP
L38xktC1mVeDACx+sFPM87YJRtKWbtEag/mCx0y23p3r4p6s0IZHJz3fV7bjDS2i0z6zR1AE5+Ci
s7cjsve4WlsfXW10cFpjsRjFt9nb1MKbrnM/oRijMn1R9gnuPQ3/ACslVl14ZnIfxYH3jKiLJ3QU
iRIWAZbwREPfQrLhcLny5CbB3ckE9WgNj7O1xdUc+Ms+hRn6Xlmo/0TRo3cRgbkwqXw9Myo2O22y
k7OsgiOfcvNEKZH2D///XlaY6tkmBIEJU22NtsTMhzhCUyecnLdGBcxqOCx5cqM/LkMRdVjJ8P88
6nLaJqowBpMFNURe6Xy3Tl5Q4zeGZD9xb36X6wi+Bj6jzj7tTLkPOdIaDsOuk/e5shRMoWkeq1lk
9hKHpcAKzx6sXtSzhhkFXz4/f3qMGwy6f42+rfJ9NqKrQ3h453b5nfV1dEwQgYqiINPOXiy6BldZ
RvR8LoJNZboTbk4rwSjwwrvyKh7a0eLUJTAeKaxOHh5FD+dOYDeLSbDoCe56WE6CknNLsjrB3qnD
cy5OA5nxjUtqYN58rOfoXHr6hL79Swf7elDn6pvAfJLxmPIrmMJeqGsILNeMtPFbPa1xgCvIgeUZ
EoCCbTpVCkbbaW/hN9yt4nwJFUWvi/0+O5PQyJ0PwHmnieXsl3FA2zHBQfyzPVaR9Vvf47rOOU0a
CxWEY/hd0ZgSKr3rc26pE9Ij/o/K5MXFKQhxyKMT7EsdhssYhJYTrJ4qlKxG/yMyJ9tuH+YcB00v
JEGZmX2EZVADgjq/uA2NFwDSGmqs6XHxbsdThFpj/rR15FvHGXAI1239jbxrvE+p07k+x/q88bhW
XrBD4VpZOAIEKc/bG1jDec4OzwQLZBLxLUcIopMy3m4BcOenq4jf0+XIDl/cuk+KD+qfmjxI6gf5
JJ6bjjUyOb9RyZM3lJXUnVSdpHGolP4RkF20vhq5PCOz1sXxFyU1BFmT5MPK3nPJcjcw03/2DP+z
8NlSbBDUzAyo9V+OHwUd3/Zij8yZT4XCkbf8un/haQpTxoOF4ab7jKNXkt5h5zEdfE2p6Ent3Ke8
gxmF7onI2Dd//TKF5/G27v5WVqrY+vw9OL+pKCAosdjuLiNPSoBFuV13A0Hl8u9teeGA+33EByRC
p8flG1ZGioHu+6s7+LaPExwBhKYm1a6zYOl+bGF+TRbuG3hJHi1el1+yLQsqkfC+1vTZiDes6sc/
zkrktEbXiLT1U9xYn13nGZ6NrtxoldgTX1Pqe/OU0tFkZG8Qmcmd8zBmI9PY57heIlYGverr698M
xlRG9GTjc8qNJoOllF4ft7eLRwDRBITmvPF6AuyQq9Y4Ci1d6e/0TU5oU3y+torM82EqmAwzODO/
XElWte/HkBKZSgYa9ic3B3WCffIZf1sl77rnPi1ATtYiLyEdYg1A7kofhmEyTlpf9d5eC+GeThUZ
uIo+GxceqmRIiKFMGxunV5TWZNE5KJPCLqEeKVrkomNpbu2PTL61REru+JIwe3UPXdEGzMBd7gET
hJHG4gd+gIdTiLg+wETJ4UmZNDYdZ2CrlMcapBZX+hkMSS4roycZohhO7C7RhYpkiDqcd0bVPuLA
lFwkGQWCsSRdEsNA75Jflofdo8AneolbtYtYhnHZKZC9WlM8a9Iy2cLex+pYL7/x7/EnHVgPuHBI
AuYvt5PiCT3DMiz+hSPnt3vm1e6KJYb3IfJkjC2CjkRdnLxzxsVQ6V1oo2iibzmBC7V/REVdeed5
Cz5tX1JocacUATrO5hrNGAxjqKHLfnHvGO++VaNAR6ZM/fDUAaZKWLOVHzysY60P/YNHdFMO9w6T
Dv2RAElnJ7z0u/AMkgNTOEuBhlJaD/wBYaSUiZb259haOM3KKjfP5XEzIlISu4MRCnP8K4IO/VTL
vAP80Xis2NpnUE7j6ZFDtVQGhmT5VSCyUOvALToGFWdyfvGcaxfZAiZhddz16ffMJiZ8UJ/h8w/k
vCXiziqnmg1ac12QI0kSFzGgDJrSi/el0uTnhx2pbDfWEGFGGa1LmQw4yewLrtBbbU2g1+VnH7sG
/znHWFYMVgTK0hKscdO5HMULBjPlLI0ZXB8P70xU2ouXW6wASD8T8KjZGQLvcHudf73+5jMbe00M
c0C1B5vizUwVKA26MWvubv/8rzNIBtMPNrbSmhu1vgW7aXKhu1STlUmGY7ZgmYqKkFXkmgGoAWRh
mR39DNdnLl96Rl77rRTPf0Shi31gBmxitiBuxe0Pfu7L+rFfn2J//xsneQkN0uyEEYNxeRAMo0rg
+4CyEe9KgUk902qqPRnr5I50Ka+irO35X5AiXu8tHVlrqKPOCBo1LH7a0AbY+idFQwKzPwy7K0xH
LmbjYBHHR8HxRG5n0NspUCOuLWqCxfiuNJTpeT8CrOQQ44Q3f6Gy7uzHHOI1wyjn5FycJpZGOh9S
VduA4wzzhB7304tk5BPprQPrZ3YwlmcownTMIgIr7/Df+CJbDS9QaJ+YtUxo+NFYYOiXsOld/CQ5
xRtWOwYhzFGhcFxYHQgzkMB2vS3DedK2zBJcD/+6W4o5hl2jaT5glvpjlE0WCi+B+yZdmePgwKf4
nAnpazgrCRMim7YSJFgRK8ctaNQsyS15KuuvRW+Pv8LT+5mj+cnphRBQO4t+MQDYwhVNrGraHEXk
D87A3kLb1n4fFy6IwEyfF7i4DPEuWEkqxwFbgKgMEUvR4gQDbFVr70bK4RvTNPM0wb2DpKCjuE7P
SG5rj0qJTvQHx5LW/xL156fohZNFHTQQsDSyS3QWFhyzrn3dtxSVLdFkAOuz1Wa0QzFqQ6LZP+Gq
4MIBjQByFPIqCGCTM5VgpdugNsPgMVeXTOSOpNfEypMYpHYOieFNeBarAn+eNdxFcr9Gm4OMNRr0
DNgOTwgh4QvYckKxONzQ+XDIqfbpahzHeleGybZxs4Dfjudwm0jGETlKpfExH27PHFmsUiaaDM+N
W1RvSVZ4E7n8XQ/nWLR1aA2iLnJMvZPSBg3nODYBkrIV2MvLg1E5UB+EhiqYQss5eQTpElPEr8Er
5zU9RatM8bgm/WPyJMJtwJH3FjKnkOZsfpber7CKlLSPCRf09lyZoPP5+/nwrqw7JlTDZOU8TYxO
COJrHA6uj30fsW67+rrnKWGLWmLlHsMedYlbsGZkewCszxEFB8mmymFjD62hNWLFXw3ud6CmUwCS
ZnLzfWVvIKO6qG6Ekhw8vCszDXBe5cdRCXYASWTdjJW3dZydAhyWABoGk7GLmX4+TsvkztzFwhNJ
H0yuxd3sk8jZsfh0fvcP0ac9jOlfqX45yWG6NfG+5BIgxvDl8vqfsyOHbhe996xcoE+02ulvRkIg
m4mMRCU48anWUpp3ZeEPCCPWDAWklhIIgzuhUNVjyGfCisrYj9zb7oWGATNL8wHTiAqIXBtgi5/1
pnqkXLFLLm2M1JY30Du+6J7dfLQIYuDu9TZDGI7QrIjIcp6AzDfSxO7EiP4Y5q3A9BRL09MSOOeC
F4s6095YlqD4W6EL6WMXJY3ZpL508RbHbMwd6LYTjV19Bp3GkozIg48pj9sXKgKKE4ffzA8g7E5/
clzqnzVp7DYqCHsVkdVuUvRsMMIKYAI6igx6Nf1jDEa3YcUZR1pUnKRsSJv5mKdyMKPG+qUfk/Ob
yNMVICu2Ssu7wb4CrD9OX8bunsLegRwin08ZVzbnrYb3JMNp80bWl1SuqS6PLstXRccdCWXqfdnE
9Kv7p7FCNrYkgv7hnsGtlQ618e3MQNkcLVbTPpfSk1Krs2jh2V00WJ8Xh3OFtprj64sJlduRxj+G
ij9WjzujOyXA4a/DY/syH2g5NkyyUGwt6KfEfwklINHqPjtNx4jW9F5ysSHkQ9nc9+eK6AbkJJyY
HVkXezxt9Rw1LzjHK5FOMyvMx27BDwoHKm4+EQVEtbt4n4lkppb2aruBoGpz19p93GEtrCxAcFpN
b4gd4dRVMQmW5UtDVDGGlaz6Jn2ZcNoMeZfIKq/Fo4ibadYDGaMB4pbA6czYGz7AG+NtSCbwRKwZ
do3mExyMEQ4BHT9zffLJ9vabAtdMXNJwp+XzlxmpCo5mzDvAfr+ElsTBdM/Dlg2RysocSuDJGjsv
58XdyYbRkt5CLhguc5d9jA/OFqo0/xY8/HQ20pfPXoDelrCAxAfDE+KvwKZN7+UTQ8mCHsZcq1uG
+PYG6giI0nfSjVcZlTbfjk9IvTsOgNjxfRpOtGmGh/7Hqw3+fUty8NBUWR0yxhBo0IKB+CG5Voat
Y1Y2UTHdbPRjVhfYGeEo2gUR4vDhibFDTTYsOme+VY3Zxwt4/mxkpE/EX750S3w5a4AKkkvdeBp9
b2T//8zpWXhOeDk4J0zZ4FVmt/lDhkmd//Bu62PKleO/Jg6Tsf2OCJqxaweHqUCNj2T3ls6x6JQO
eA0FZmmhOCWcteZgwptu08LfTsqRfvJuBOQgD2OVYF+bclzRk/FrCUjHmwYzASRoBNlxLb1n/CY8
jFQDMgPsvjo9ICE6PqlowfQQ3FpjF1jQTJm3962P/clvJroMpk8eROfL7MVYbKJQIh2W6uJRUHOJ
lf9kMneyfsz03v7KQra10cBL8F80L2jlfxCDBswF5azlGD8sQMaLff/ruSrSm8hv/e3L1OKXScgk
HmMdm5/IWu16LdWCBpya3kyFbcPisGl4c3xPOcdtROqc/PA0tHRsP/XN28eGiDf1L2beVtwX0qy+
2Z+cYzZJRHYp94kiYT9gnL7R9zsnY9xQ6H++5IHpbXZgQGiclg9rYDEkJqsuu8TwrCc0KuYDerPU
JbPDDw4JVrJfEU8CrPnI/sBX+ftfcJ+Sk6xKLxoPuPLYdtvWa7CE4i9RHKE6/gY9TmZHLvVfXHsq
+xHY4UJDqvz7K2lv98Nx8cZaooijfeyZipw2gc9DVLy5bMFuUJNe3/87pQ8LeTarWCPrFeT3FWB9
YB2zW05CAjkviMhna/mi2QPSKg1ZbasDqZiv9WoPo6yeHP1rVyCHrm2lQH7mowjmCT+KRwfe2Mge
hukXi3H9auGENiqqECgA0zJgFvlf4OdST+GQPs5SyJjbBz+9xtOjT1rXXMYe4iXm0SwghlXARnGH
MzvxySXRkldE+tAE8E3zOvvfEr92ThrJSYOdxw0DEU7l3rulgKHf3ZnSQ0vGuCQx1JN1N80bGPHy
auGZS1fpnznS8LXiWntvb9sX1rTmO8VI+RtdLeJKjYY/wfoLTIlmuesoO5lR3QlUV67cg19NKnmD
sgWqoL9X9S3Odk43GDq3iTr72v2i9s9038bJDNSwZ6/iHr3UD4coahG3LkCCq0p/USxJmp1BqwUK
H/4w6WsDMoKp361bRGin0dmCFpFJTwgYpxRDdjBbjjWdv5ohHGel139c4H6L3FGFKi4vWXJyRUM3
BNms6L7ovJH0nDdve8AiOlLAmrcb6Tk6C/c5oZVr8ErH7AHbdsSv/LSkP++/TIrOUfzdd4MK2FRR
SdDSy79hS6R1zYnMBzOAoRA+LlTz7Y3zPoEAcGsGxJlKy6zHyuH/UfQ3lDLIsFA/NPEwOghP0Qef
bRITpJCROAiRa0hHB7MDQk6YXOgfMSKyrwb8857I5eX7DlvdPwGXdVxpqoiFgASgh2AbQ7KGi3XH
6FA4MXqFDwNRVG/BnH8e1TpUHEhF1gqI2gLnE87bVNNDhOc9QNZKfBaU6pRV16QJ2N/qE2G0bMsG
3C9wJ6iQKLVfFmOYtOsvniYyCNlL2tzk2RUeyIYT7dNisIrtxm5lPDjqFIievyl5I8jFykQxwT99
nj7NKx+MCrvhmKJfwOEMC8ubSM8WtyIee5hHDewWPu2X6QM9r8Q2BuDQ7EsLw1/Snyvv7sptSCRX
MJflToNVT8/imstvG25HpomaDaEejL2yhwTCsTAuriprUv9mc42LgT3GOPIZkgpqWlt86OiDFY5D
eZ7LjfRmFDu2eTkGMAnVw3DPvurEV66r1h5nvaw7GWum0oheMoJpSnuZ442rAwci5TC4oVDA6lDG
AwqYiBRAbFgkRW0VKfrymaCl4Pe8zJ7VzG5u17skHCCahR7YeOKgwPE4HVCzvLwxsRlQevETw1mC
6S0VXJffaneCQ2cC3sx1Snvtv1Ppl9d3iDJ7sQUScBmNxHX8Ue1TWtFM92ZN/MmrnLZ7ZXJl9qMD
9No5WcMX+4U/66CkBmRnazzI4rvrAy2F5Max+S+eLLL5JMY1ZguB3YjL5KygAoUI1ATf6EWQhgle
4a3Eg4dLI8k1QBDtrs6OGwKfifdbH47hcculCc1C1pBYQiiVTLwdh8fpNTkvrvBkVjfnEp7SgXPS
UNNglQkAu+7PsddF/6jBG2SyPK/W4/QHiIzf6Hmj5O+ICVS1PrwnqwwbghhP85qa7JPirQHoiXzu
2ke48SBPt2deHH4ElM9lL2fiRX83dIYw3/WGSTZ5A9DQyc6V87gyQY6JtxHcqYM/oNmQQFtpPpCm
BNdF5XGZFi9nP0Ry9JVSXdwehlbN1mi2+5d/p+ps/5riJPpAVvL8/sXvjRYr8/Gm4aPT7NlI0L9W
1z6VDoXSG6Fth6rBGLE+NJ2E2k/+ScdIzGWrdHFkmiqwNZc5twbHsnGy8ZuGHsqM7LrC9l5XuVSB
+fgquLzg35oOeeMkDX1XhDjqXXjqfyVUXb/2QcBeBYadxEI9Mt7+bTkkEUpFBiG6fzcMvBh4gd5y
HpEFgTAyOth96sAppmafQBrj4SlAvwlcVjlHsjm+egOyjyEjf0i167HJ4j61/6RnqH8c7/qYvxpg
1/J24MDPRmkXKxHr5YAyUYEjnKaFPWekqXs4C+EER2De2OE4cuj0vyGiO4EBv6FNhoub9Zo99N0v
6sf9DeZxVHiPDHGpBcTKW+N5nMQbW/MT1d32RGtTkFg8PSec7A8aq4M7nlFcdIgDxB6Q5HDUUhm+
ntzqX6ZPo5hg0fHyoxmDl4lnQdDfYHuKOnm3G25epHRz29pXF+vL4Ya1IhrvOFNjZH5oTw5uOdvm
P0FexDgF+XBvIP+3cHjVZRo1BVd0YJcRLj5ll9ynrNjhfBU/Zy/r6XezljOupep/+KsI9JmjjtsJ
HoVBKhkLTzoL0LTox7lscNTkaJgtPvSgcEBECpa36JjW2MyKjtsTpNmDV8ujgMqcVuOSrqGZKeT4
janizwbYVYIx6wRjzt0PgyajnQ6CC4cV6J+EOw/MpY7GKqK4gNs7zHoeTwYbkXd6jlcCL2hXTTQX
6ar1C8sFfpgAn1itvjw6K792OJdDWlYGE6ecHHUup0a0Iyo3zqxLXoWfHRUo+TwBWJj7+GNJE9Nm
whNgoJWBDHESPbngKM5vQTe9zIdLjj+Gtec1R4wxOsqd8GO1J4eURUqSpdNd9rJPz1CgMLDoZm+I
4TH/DqHctJe9578xbJevDexTul3SWGBkb++YVYH89GYqHhYPQ+EYc8aT90Fq0UoSasAC66Br0ZPn
o+BoP/8GOHqm95CBPGo/qOX4pZTu1zvBL8NoH3xmToYm42Y5Ab8xWkUChxXU3f3a75DKBRIA5Ugw
6nEhAppxX0eVDSCq0qDiiyu9WBTvgQ0JjD6eI30IxLPbnffJvByqJi7qicqaKN21RP4xQg07GVyE
nyIkIknPDONw8YIXewBa/XBqsHMBcJwRN5pm3M0H1JMaM6qEAXfvbNwzetlLPoDoQnjulAPhUbRg
AzQ0pNkrUcl49EAukyI6Kr9enquX4lJ0b8GtePoKnjEPpFlYMOq0NWLgvgzVQ3qGOFlWCk8uiNWE
ajqpWKGUKHbemWEkRwFHiGhIc8QqfnFCEubmsFexAZQNF+AbYNNSC+WgBX9mSJOjArUfYMjPxNvX
Bhs2u9DIb76uOV/suGsudzAj9kp8g6d48xZfYItn3vehw6WHovJRensatl4UJNI0leaGlhCfWDQn
NIFUhkf7mJd26fa8QnrxfJwHSEOZdkC0ezawIMb5guoEY1ZDJS4GlO2Jgp+qySypLVbUz/w8Zkl1
oU0Pu7s5DDWIJAVoKiHZliIjxdXkcZfPg44+6UafTT9UXazDKeLdASgDBzYmazA2mZr9HfCmKLg2
7oKQdbJ+L5Xs8EaI0lkmPrgEOFl38syvLsAHDo30m9bRxejkZvYWqx3XAKXprpwrsy8XlADgN/iz
thjhxLjHbf+cIID1uSW5+fDZoSl6Wp/NKr+DeOWjeN3oDwedGz1PKd5mTeYzmiJuaRs0IDrNlOWX
9/z9Hwf3Kdi/G3hNA3qMJW664kOyjHg4v4QzeDC5AIJ0HeZhzLOTbzzsBANo0FEVPmIiVvsYl3CI
/q2YL6Tnt3/P7hmTBen5aFD4Y+r8Xn5CiDhdYhp2eG9D2DwejJtqrTFJQMCIH1bw8/rWmf0rRvPP
mt3G1nw753yMxmjAuYmajeheHV781b6H7/hun+U7FvnVOnDBHEElyLAwBKcIieK1041oJGMMVMNO
8PrjhpW+r0NTSU47yqKWCe143bMrqoOfp6SIOT8m7N6HoxEdsQM/eAGXrNgvfFYK3AwpcfxlkzKr
JGAg+dokxBbvkMbTQkHKJy3Ta06lHI4M1eQ8os2klxm72k4O0qpQIn4ga5zbNGWoPZNKuhmXlpIc
kYUV34+rLA4ne4hAqBEgLb3FAzqmRpj7P9JgGfeP1mXHoQ6q8eRgLV7/8rmpV0/5tWBlPt76/Y8a
liGFezy7J2Zc7CfQzBPibTG4e72Pc9kRmnpF3C1tEXXaLwymACWMlXu3P/oGGJZCFWj5jTlQSS1h
4iN/dY9i5CL+lEU/LYD5XlLb67CCJagAxZhQ1D7TpGBlSEcVREv2iLZHFrJjl+x3dtTbuDGfvSFM
XED2osrMZe65XuU3Unrp+i4mWAROEo601gKd3/9gdzJccX/JYNkFMTwJaVX+cGq/l6gJlgbBgf+N
CeCkPwFQsonktjELB3PVPM56GqR63jLfKo0SwRNi91fSMm+688vJlDeGPpUoB1brRvBxSGiQ3l0X
v6b8k+bcHKtnI3pgP3TORxyEIyA2XF2pN1a0WGxuPuM56ZPgihlgY9TTr/2km1IAq5CjG7/FyxvY
fW8VvgNYcWAWqKoR2Eq4WdyZAKPR7tu3DT7zBs14dl/IVl01zjMiSPj39T8z/Q9hizJRqppxFu9R
IrGweZK1vk0rWz4npWcf3cqUlkyom9u5rJi+JsC505lqENchXFo0ijbpK38a4gVsBf09VT74IgsY
zGB6cjI4vF46clS3Eovxkm7Uo3Clav2FnX0b3LeX2WOLRwYRNhw8yQsbdcYxn5DkAf6jlF5Vk0fQ
Zve4jLkBOVuQzqtR9TeCSA2sxhd3kEKqGGNf5wPpSsZmn0iPbFUAL/U5kZCGGG9fNV+bLoGeThfH
cL36w/Fk+k2PgYpd9kfgcB9W5tX+Mj18WZ0cTXQwsL5mBrkQS1cC2nSuUgqX8P1PRxyCGulrULB6
c05+MxAV5nBBPx7F5ykJUKy3S1rOSZkG7kZMPZgfnBIflxgVA+zlv9pp/ZLBIC6T01X8Xp8TBlsW
ewl8U8JlrOGANtZ62ywsF2XU/oOvFVMOfvqsNxtwUVMj8JYY8ao5VLp+0A94GQ6V64r0Ye/2FL3Z
N3qGdAbf5WrTZQDvK/tqLB7TLmuqpMYrp838MKnWI0veSoedtqiAEmxYe9GPuTdalx6cvXqLhAzK
Npv/9dcxPmOaeIyJJw/3sz8HSnj5OyM4wVD4E5940AUm44Ga8xnZnLsSvIm2mgrp4xAkS9ujiuNG
w7YDI8bosFaxKFAjMqSGtft9YjwkNXWAhySuSNrGI3871Atxm7zJJOac+VM4HVDUwW9DqTqrgwuK
uitAiiwTkEdDjWDVMKKBz9M4DOPqCi2Lif+VpxDFDrmGWeyFKoxxsfMy1vIAuf9R/MBbtSrkktnB
7/345pAuI0J7yRJgCHlgbD5EHc9kxpTt1TtqWDJ4GQB0yELmZeGHxaQIxMcbe+svFRpgD0Ud9AJ9
//BVcAdqmSkMwDqTQU8PP5NNiuIhF/eKLgjKCeiwBWT5ySkKLIun1QjFxeGYnJNbUEa1oOnrJZ3t
8wa/BsrPltUZHdJqR1dWZrwcAFXIpBx2HYPE9gU2egIpNGyRFoYm5fRkBJ6xyi+USnAqQL1wPpXy
VYpuccAZNfjYe4wm7NqcM0W+6l/MNFBtRDjap58d9mwTsj64EHBTZzQJhhfTgbjDHPaBN4ragpE2
smsJZNOs0EZAkqLP6QByZDT2rMUO659p+8+4eA9Cqd9Rm1V4aJ33T+vB9z0zMEJVqMuymIk0yWIs
vNPyFfdmj+TiDSDJA6dGmsEBBaFLNcbuZYcbjF8at1xzFZeBoodb+ByTbyR/B5AbrCLdJd8J3rKc
vEkd+JEBUjwkWv4KHHjmkLzOzusqIOOl8c8ZnGEV/f1tft0/5zdF/DIwjmb+3XOY3V0m27UimT0E
8T2Ceg6F+EwBtPmBF1ZUmnIC0sQPF6+wjGrFPG4v0Sc9zXgRtQSVUL2rQlGZAt/SPnYA/htwiVYW
xi+kluCEbd9ZqIYyB5dm3lqzeCjm3jZ3igGnFu7RiRkiIxSGM3xITqWV0IITwsZ/M39laGJrEPfm
L0YQsbbpe41H/HN660vcIL1BBHsGx7E4Ti5u1+44FxdunVkWYDt/oHvub8tghiCMnwRm8PYJGbUC
l7XYwLJUSKSgOmu5AeTmpDGFvVSLcda1b+4KRI2GPRjiFIOmHfnsi8lTc8CY/8TB6KmuloDt/oPW
D+551qbEpSa130kYymCCYzMz0zvBT8FxHuIhKadxL5eCag3lBfZyYd9nysbpf/DuMVTeBwDX2bwv
mCUyx5P2lOqy543oKxl8YmrgFN/0zLhQDjMezgnYuYmvW9KorpQJDgJP4x1W+Ti5F52purgp1pDA
TFdJ7+5l0vDv8MmzMDPDp2UyCroL6bUp+STrEay8IUPrR8x4YP2xz9Z6xFKXXpo8jxLNARXqRNZX
zEBBeMjNwruZj8Wn14zsTYoKo0Mv4yzzDyFsWrNjvAqarH0V3KYfgyudJwPNwsUDa0mfQlO3exWa
oQXnp664h1Bx8cMExIwrnH10JQP2X/wSFU9+gGzIS2LsQnp/Mt1g8DHlW3Kk0XaMnfweYMtgMsCR
AzjzwLqCEP0hRtagQnW6kJxmcgAL3Or0oHGjiKBprEBjg870VYwqcxTJ0RRbGm5+hww05lY4YIs3
yr18dBZNxiTn1VgtBU5F1oqQcArb/a9e0CSrKf1HLUoYWvVkzIm50r8kvP3H0ZktKQpla/iJjFAE
gVvmSRRxzBvDGVQcAAV5+vp2xYkT3RddVZkKe6/1j7k9fFjSlk5DAG/MEKQ90XjpFn1CTSZcIFeU
nEz9/LSXyRe+mFzLd0kVnAnurgJdG9enDY0r/Rc+cfLcZxIqAKINo0zFCmxIvFqUYYR8OvqJ45IZ
PrdlGn4Ki+4iS5DARrvQZQMMh8SXD8VzO8zgb/6+ZbbMVj8OWxU+CoO7T7Q249qL50DIkUj0OcjO
x+fkZElEz1sDflT+m5QZ6oqG9orYvylqVCYbrv5sVsYqd4ps5O7tpNsC6B4svxiCeJsteI+KUDfI
az26LtDMEjWB5IBVjGX25tMOAAXMmgX15REhSfpz6W0B/8iGbmfy5BmhLGEonQtr1pX04i1o8N/3
xFg8k2dyXO0vKdDy5A25JajQbj1yqZn3cuaNIdn/At/SgNqM9dbtYdLCQ8zp2m1ePI/PHTFaz4f9
jh/TH1M7wVpr6LD7/LcjECiPZTcjraTxrmZ5UK3HqXDkUOZcilX/gXkXDmAMm1wPIUCRhxNGOfvK
lj5Vj72GjBJIpOJQTK5/n1CHWjoBKDDOjbs/zUC7/RNaO8JU096x2HNf8WTqPudxz6f9hUWBR5J4
/K0z5a4DlqO6F5BUPVT2uh+zXLH1ODBATDbKlOHdf3JuI/TQN/lEcJlbricuqZwP+ufWayl+w5xB
SwH5AmWpljR7uO+0RP/IcGI/oi/sB0sdZy+nSWdd1mWMo4QLQ5uB/41/7pFbN9KPSmOUZNNMO64X
lexLuXS5vgDpR0A27ZnMDfPNFBq3y3wuOepScgp/m+a10FEd6pjnl94nea0HnymSRhTbIONimWdh
ODBDkOnHtINX75u8Zvn6w9tm9QHUCxQj4uL/kSFniF8ZTTYadxrQFgzME1BIfre7Xc9uTkYuEw8+
Us025qetG6MC44rRj4/7nphNxMdAIGtCLjC5XXF8PSmbH4KMSe00XKWgaRyzNhmo6ciuPNJKKGcF
R3W+A0NDQbVQThLrEeawH7xZDcj75s6AJrC/4TeUqCHhcitSzBMcmfw7ND6BlSMgribCfVI4QvKk
b/AGwtwP+WUKlJsv0VPlJ8I/VEbLnP2K+fo/O/teloDbt0kPpf92/YvKoP5Dt98ung7pGE83/7sS
semO/AOrpMceNb6kEIvWYCxgNzYEq0lf6AZ6YzodWdQ03tlRODy1T/MJoMJChRRpaOpeonA1DuHI
v7PCgdUo/16nZv+/oUID2yVj9jzynujsOK8Z43EJoUhQlwI24ek3eymxirWlYgKs0SA/03YpQW6+
9yiNGz6JevyFd7nav3C4GW4ebtwAu1uMiJBY7G4oju4oNVE3MzxzgXQW2/nP2OQigUPAveLsFlrS
6BJtrrYto9NgsEOnQQXFgiZUbkOO64e3EeLKNzurWxxQ/8+xHEMvg+ZP1A1/r4/0LNGZNchbDrdL
6GMIjx84czbmwEg3I4SBWSiBTMDEfhd8vQzfNjoiU5koa1LjksZWDkSBa0nGvJ+U65qPRFl4NNzO
Rue+qaQv61wmz/Rxev01Ie5OmDNyDWJaA9Y42FbXxZoybf+FADLi8FDmQWVlAu5T0R3c7WrPcViv
+7PKrsI79Y4GHyWMJFWubLacI1AaAB98P8mVLdM+XAgoLcVswAPV2qJUS3b6T8QEAyRLgFaw3z6y
7QDZhpK8LXjjBYyY06OxDFzou8//SI0Mb5Tpujy8HL7gU5QlTsgtZqLjGWtIjSeJiovCrc9vcGDg
dL/n34NNw6akOV/+N2V4kA9bpgQpfKeP8fV0/d8Iy/nUQ5okx9y5nCXP1Uu1i/1XjbbbUJrJZM2i
vyyNx6Hd8NphOcpO8Mj6FOrlwuN8wg2CHL6af1i2/Y8yoyiXgeMaSg5wADAfs6s9GMK3ooBEFybU
RoKBEiZMMoNTsETAJd6uvxGXwd3dvaPGx7fJpNYDvmjjfNNMEIGx4HH1svKwe6mrlkZcoyfeZvGA
mq3b2vqZDx8hzsCXhbtUELAqpWQNrg+APtSj2IPYpkdUdG0RXDz4upELqAyYZ5j22dU7E3XuD+dI
7BKZmM+nMTprfy1KfrjVdb4pJtlC4viOJWIEa1wq9oWDm02g/0fGOkNOOJrVRJbwuwi0UQCnpXPZ
DdbX6RBepAi6eSdFSkoSJ2Am7PfVbFRKU53+CPUe6rLWRccOQdaEn/3jhAr9646AYVzmD7Rz90Xp
ShZzOyjSK2Dv2aBjfixA6sF4uKYRaVeRxKF99dhjoXadLPjgRWVABkT2srEEtgDVAtSb9nKqCXlt
+nBDKUs89LT5Cd7ny+5dcqTeqC67Rirae2wXfQRbE8mtM0s6S4FCX8HWLaOPPUifS7KCfkuCCdPa
6abfn9MET4VGof1vBmEdVXNGC4o51tXuZ384tdVIj4T7AXAOQW2D4CYcTmwPAOLYtyCZdTyswhnN
lsUOMkg59nAgmQgkbdNMvJC98wEzA1otz7CrYIDFR/7fpJHSar5qjDPs2FndNAbmTzYV9EpNsOyr
wluWPNw0HZzwwtG8yBPAzG5oLGyevsEaF9Hiym5lJMMj5iOUkRRBO1nPGc6fBNUPrSPu8ALvXuvG
McQuLpr/3imEvWzKGRaHk27OZm1lzuayLUMeWURAePN5bpN7kRPF7m77Fj14TYi80USj8NY8rgqj
vMNyIdXXjKocM/JFq2EydWWfSHof2xre/iEi4ReWsRwIn6CI3EqDKzo8M3j9pbhvTCCv6L/TTob3
X2ZhvKmXwpKmjwVYaQbV5LYOEowe649t4b4yhJONpkc05MKgnYbJuJuElmViZiNHIAL8RYV4mxdz
vH3gfjjizBIXWCqhr+bi97yBb1npaLXIwk+GdlDzUqYiKyETYHyd4na01sfjZ2uY4bLnYTX+IoeY
ChFN2OPmmfZaN+EOyCShojgN8FAITydfbhiOVcNaLz2c7BI9f3wm8JU5SDRG8zAxg91u0/DeIHIB
tpfxs6ACW5x/xle4MXaLp0BJNOOyuRy4WN/GAtqDDA0ME/HOEz8dYZKuhWI49ExOYRs/A0Y8fPpe
iHW3Bl+lYtP+YrDdGgtltxMDdVN5X8VpkFrGC2EiB8hKjoCLB6FzP0NMJqg/+ON9IWwfMb6wOKae
rvHQ4kWwgAHwyKMM8bj1TSRjWNNe1lJy2b8RSyMZuppL4ZvOu6gAHIMXx36Ph0x1KTEq7uZhFW3T
h7EiUER92lwEZoNO3l6hiOdVJ2xq/iIdBplxgN/rqoYxpiMGZbL3FsKrL8QUGrgDippIm4wMlouL
5kbEqK83L4NPmV3aQ3325FdI7m6SwsrSZjojP0Sfog/xoKr8LO5gzkzQB342kLOPUfDB8OLZKXlk
xpkfG5I51iQBakdSD+BRPw8DyMbFw9ulqefR9Dk78/u/dk90nsd6qZGzJtJO3UFonNQYurJnrBjX
Ys/0ZAk7Jj8W7BnZGA08KrEIInWi5aFBS41Im4QUZg2COe77K9pD/tPAiujYxpflbbJdYWKNH3FM
MANquDSIGfCwo+rjFe/Jhqd/F2czm7klTZL+zEoENGUsxFtIVgMbf0rjLp1EY75BklICwlNNiy89
85nnjSWu8g94EvJUY7lmU/HHZFocjw8T4ze9lloy4PwCfCD29+PrxzsPymNxxoz7ltDkeHim8LCj
n0OEC5prDDS+nh2agPT1x7luNntm9klKmERUIyl+4OrkIQ08IDv+VWFyrFacXblmeOd3Kt9YVc58
WZxvhMA1CQ+5mmYoE+k+ctalk4RJPY5jDKL5fCXTZBx0fYT0rRnh5UUVyNgcLJ4plgCeh6dl2tGL
qAKbLIeYBBXhryW187qMYu1g8+OUKPBMBpCWGDA6h55PQnhmZO+Q57Og0GVkGa5NCIwXG64WiXPE
xiXKDy8m2OE00X3PlHhxwRFs1NO8gSKybCX0WtNpbZyoiiDA43/aFFyp/25Ij6HICrKFp7yZmLaI
SIORIbuSaKWZkUdA9m+dkSkKCA4kwVbmJcU2EEcGaTo9GsepQqEQHOJ4/wi3lFG2jYUUnUJFjwnX
IDZhaL+b6Qifp1MicY9EcykClXJWc8b3K48HnaYVJRFxMv0htQDxHQUyUcT3oFMcciP00vkhOo4x
umcFYbT+CEmyIyCbklq0r5kRC4jfShd/DdWiANgXSwFlPuq7jwN7xHhYGSp77LGYNyWSVFQ8187M
4vIMuTPpyKnY4icg6cCjq4bihzKEeUIPfzG/6D8+EWGqu4ZLXdgYxU2Kmc4G8+xhlNOAOQyKSlkq
ku+s3bFnX9ALxvXPkC/WVOhbB7ObaLKilkVCPAQPjuafeF0ULvczIMGHww/LGvk//KpP64388SaE
10lOqhhcP276LOw4Akrz201+eD8OpO9xDCu0kO4oULEU0AJ63wMuv5Qgx3s4nN3GX3yAISU4NbGu
PVI776FgO5iZoXkFGQSWML6hiZg1wHGbLYhlYVBbj8SXoGANsv9OhqDZJSPrh3F4qhBDREzCirLP
TQ7z7n1RI7crmtCcLG0Jk+6L/EyKMnsmBFkkClMUSPMTans0E1mc+8X6Qfhxb9lHkcxrJh0zvOjx
d/mYgUL3iN5ASZPPua1+PQJpYYkG5LkghgvvDlGI5589pLVBBbsEs0bGh4japjQEDsW0NMrUEzYl
kw60q6OROUXJBjAt9QIbPVbiGhGRfyOyubOnhXmDxr+HcopDBwpnAvfS+DxWxI8x6MPfuR9nA+ky
Mq/4AJz4vkSZQdT67aRNByKf9RXChPdD2XMfSA8MSlK92sPVAylEy/F/VxBdPGwQkMjRovIYcVJy
Sp3/Mg9BZmLM8lEpsrcxopvxyNOQRl64joSiE9da2BAhENGYlYKkMOQxOi7e4XDOhLj+/Uz572Om
8Q2HKK8jQAk/K/HB7IX/VbcoZKc1dDNvk4+4pWYOipoN3znPj9AoiAVRkCE39LYPkKlp8TBXAsev
4ESH/nZHGOMMeeIB78ziKTxUzfQmEl+EiQYGxb4HO7f2RmykX7OX7G4+ogPgja/NPTGGvHt4KCJy
i5K3EtyaP89eE8RyhKTdBOSGVD695zgB/p5YQiFIZWhpP7jN6Yw1uj3sMYoL0SiqijgoKoQmB5Yv
/4PgRQor3Fdi8ZZ+ls4vBP+N11Oop+JpN6usFc+BqfhAJUchaMX+MFat29X08HqJWU98nBLVKErw
nIoYgRotKbK77d/yGl8KKlRK4zicLLkI/7QVonKvAFP7GJwUg4DNe4UV2M4Bu4hTwOLwc4XfR3N7
HKc/Emj5uwLsgfzDJUsZIhBImKe9HT+X76VkFoAvy466aaietWaeFfMK09KEWBQx5cABoaZ4jcXT
0u+bNQ/YuTpX9hFdjr2B2URHKIJbLphWcZNO+/wE/I+u43PE/a2OCzgVtM1xseeTf9nUYuA3A1q7
o2GDbLR7eDavySjGatau82Vjj8xmoTgqQZnAeyJPvlp+eGaxTtkIM4SwC0iNZ2InwG4hZniThNMb
09YLsA426cDcj9mO+BkEy6v+vWKGLFQ7JXxt7ZikyH2ZG0mUtIFHa6jzj5fzhbDSKZu7W4QtZgGc
6tg07yjwODRNjmbUE2GOlWU2cK/LPnEzS+x54MBM85jzxF6S9tB73RwwbrJGCN1EeILKnf/CGzTX
BgBM2HfYXc4D8xkJ5lJN2IuTko+KzmRN/LwkQ7VThtrevGXI2D8zJ4iwc/2O9a7vfQ5dwV8BMsY0
GlVoejhp7zuh56KXyJNjZcOKBd482TIODFChe9wOi0Ei9E0QdKuMpwBDkaUyzfQTWm+JlQwmxU5y
r7R1IhC8ABvlKwQ7mYtmzs9sEg8/WMKhNBkXkY65KiXsSoKFAnUTqtjC57b8oBx8oo/iCYeRhldw
vyw3drdBxGXLiewCoTDw0gpGjkFf8BAZoLrOP8BbwuMmh+gOcefIKPJdSteIG0HXXC8y9A6Y9uCp
VdQQPU8K3ruaUDCAIvyDaLG80fi8e+wkqzt/zwK+fjAuAi7xIGP8+uz5f5wXN5ofMWOljO1jGZro
Qod0H40nZBwOBV6Q+0Q4l/qzbjpayH9Den/d0UJy83hIyK5PoPzQaUurtx7I5uN4L617Zg/Xxa5G
hMkoc3cAmfS004PBsRfdT09LpvRFwFF2L7gGTcgXMWKVDZ/45LM5BT4TtuTueNsPN9DdLruKUAgg
GQguh26TKijj2T+n71CbIazyZK4OojKuXiYskwVX8Hs/OMMA8dG+0KAJpTfEBNo5tCpPU2mBuZ/g
dhF27XD1Aw3HhJLwlFGp7Y8c1hAQCKeMSuI1i4CGF2I+cUnA650AyzWyhYxqLq1otgMNFbih1hrs
7c7d70362OkOd1/GAXJHKhlqb2O55CoMC6YBnVNd+J6vTgF21Z8gOAnpCmZaa1yCnHlZTIYY2vjk
3XWdh6/0lnzTx/ESfhIyoxWu/5fVuF303JVI8tft4cMaT0xqNHKlPxTJyKzRqE2Wd7eWDdbRPFWn
7eayV/0C6aEw5AD1oaXvTbWZIA4k2jw+bpE0+BP2g5Aqa1Lh2rSbF/Fg3a7rSEad+XYvf9zFA9pF
e6KtlyJGt7VeTIiz0r+Qt4sNqQ9XMUAzZn9EhUBNCwnSV/Co8Ev0IdnPtk46Oc1o+gF9o1Ak6XGF
pB8AKQFB7A45aGwevdYsBfIfgBpK6z5gSDvJ/Jq8mvV3zdLRWH1sQnC5QCXtsZo9eJ6n1cB9NhaS
IgkKOS76fr6US+eJYPxFe2C9AfAdpPehKeGVYvvR+8tMtpHfS38cXtXPa98er+JjODCs12HAKqKD
4yl9xaiBgGk8XbFRsHF1yFrhENGUcd/NyX57oPrBHCKHt5cn7QmuYmJaoGSsbPCmDCHSneViPSKQ
V90CkhBRQOwAJ26edrKh7SswixO2mlDRzcfpS1eEX3ndZNsCBRR7CNby6/9UAtwpmGefMFVkigA/
WwtM6jJRp9eReU9eY1iWVY34v8K5yPeKOphzZHGZIA/jFPnolpJb4HOgku89KioyPDS7m2TR62rn
rFgXpAaUg/Mr8i9yIQ2mD5QbQmesoPw61i5fi/8DG+IXgkIoEalgsU6BQLH9PWyU50iv0W1A1MUp
J9saRwF1FBPVV/3S+q7pGefXgjM+jkD6YMx+SbOqgifT9T24w88p9oDHIkBITz8nFXal0zESMnLw
T6q2TBAytTlfBwV9T7U5zsLX4Re8C4tiZcIVjAFgP6g719Li4T4JCYKtEsLcmiQDEPqGswCBGRER
3G284pDO43JxY2PmGY1bLhnBDgv5M+gcvhCSvwKNt+gBlf1Jv/GIU2feoqJEAnbCUKRq1qumeMkd
7LSQlQZGriJElK40vEZ+NvQHFIpMVb4tIj/6tDUPY6J2R4izOuxlP6DLy1QvbG2ScS//HORtVLVp
pLTq5mBHt8Mr6HZ4q9B98GhOhhAf+lhHKs+bzMn1nHD9y9L+xd/MJ8lrc+7rfkUdDkQLwizABSpu
EUTj+9Goi9h6tGi5bbBNEUNI61K1+uts99OxBErrfIpj4iWaf7wOq/Lpehpuvrhepp+Ajhu7y60n
VuVAn8iufLcAt2Uwv8qouTFhEdF2AfaMxbu4xxfiNenVE8EEfOpCqrPSUf7DUHjDN+w55BVG8iEW
Pixvo72MLtaqpggMt+u7BwFkkcd2n1XkDyAkRbwzRk7BunZbP6hriHrnBqHBi8v27TE0/mbdJhtr
MVcp2LrBu/RwBxuUpxfJEssbsi7wDyo/fTG3SiugTnhSQAakdhZkLroYhple1CTtxfpw0oPy2wRG
sORu3igHA3jp7ZqPU8lNbodOfKAYEZA480xBGFQhoQ9rcg3PKtrkewK15IM7Ya6j1HZ7Fg4jviVE
ANEv2Lqq80leWArx+facdsq56dCSTkuPQahGS8X4f68Qf8jX3CruL1tyRr/UrdN2B/Q1QI3NM4nT
Asqb+nZKhFo0ji8L1YYnQlMagubVEL0kJ/BEFCMAJFr0QyavyQDTGJVEt7iqHGHvKH2E4vnDGkRt
OowksBeWxPUHfWVmE5q9xH0ZjGz54X1+kGjK9D6GfEKZ3OOEq5N2AV5/xDeM8babAstTBoKP8xrS
PMjxEbXYVgRoPaCq2frs+ys5RNPAstSRe9SheEjkPd+Y0zqaiB7V+h6aeWO0mbz4IUjROXeH7tBw
Jhfir+Z2nerL5+SOyC6j8bqxLw9rtBs6kFUftE+ElLYWlRSrxv32xsXbvLJMZSatIbfC5uTGhyNd
vVuMBedrKg4sM8sAzCZr04eDFYs9De90kX0cxRKAuWrXjdmAv9TMJSJJ5omyG1ivBdXz+e9vAO48
fg3jnxIoMOA9j2fqJ48VVKAQQW8XAcwo5ozJ+Tr5avFzDXYMCh0613yqAow18y3t5ZTrCSp3eLWL
TqRGXE/wSUj1OXjJmVRL7xEBjQliBqEL/pZt4QBM3EcmmuCCh1fmc9bCjpyd1h0hBuqQKaMK/s0x
dtgj5kbGDMpnnNEc2xOmRjYozNQb9qYKB2yKTNCWhD4I9G62wNMHZOHFq3s4+Mt9RGhY8PharcuO
hBjCHIMtjfCzx06MWuguZlcXSKJE69ujnreiKbGOn5tHIrj453zk/GDhNXygJPHBKnqDpJmMSEpA
pb1lnReawh7kMLLvnjg0hnYXtDOy45MvwsYbMzVplIhlnzsSPsFc2VNBY/rz+q87tX+ydxcumGuA
xw6PB2wWGwX/x1LSi87IWAMhFmzHRdpJvKlCPzhiGcR0wRaFkiFm+SdKWSj+xDMM/3iETK+wIhTo
dy/TZv21Gf8xfKk2hhGydYQkFTItFf/IdoYmVkENgnQJPQOXLNN5xEPGmIHdga8QEOcz0cVR6wxm
JP8HOjJhBH+bLGwm2GB8tkIw7vLEfs3JhSVuLstmdVTOP/g7tDn3QBxBix7tlZyfkmosGkdP8ul7
MxzimFb8u7m7x/i5c/uZJj9MyazN7zkNgogs7x6EHTQN5qDlYIEmD5klrspI3ndjuFU8/PX45nw4
EAQZnNksLfzXBsUmUTN2GRfTp7+dENWCzJshOmC6JblJiDN38HTj7yL7WvzBWnDt/f01Qb2P28gd
8UhRTs4pizV/guBKGFjVXb65oQQIspiwBtPHQlZA/JAfBPjAY0oWVKDnJhfjHb04AKd3Y0Rt9nII
fkSgMo5TUX8kEpfgnY6qfz0hdgOQUwmfokyN7whRAEGNfQIhkxuQMNoYU1CoSHF7oOxDl6m3Na5p
GUophiBk6W9jG17tEm3iSwRpbUAK2IOt5kBxN6L+96ZdEH3U/x23NscD/VSMg2KIK09FSvKFtEeo
9UPzmDuIVl/j56SkvcoFoLr9PZ/mcPXT7PepRXSPKBA0aX87sYA3GB+wf5RYU+TwV8FYZifxx9E5
VeYHqx/6vBUPcPTFof0GYBfQgZR8aM8pqMcw1ZVE5ugfYxPHO1GA7I1Qm/ho7+jb0W2Nvo7ANIyc
VQIfwCnp8+5JODxVzL5vj/jV9cBSveIkcmHlGb5qDYPh17pxLjZniUNygCX8tuwnYc957nmMB1ax
EnFRr0OeYuTZo5bDVnoijWzNDIZhgcEMTvJi5cJZOoQPvyfCDaQyCdijzsF0YuaMYFCyobxHkuOT
hyBOlUMFCQBWrpqx7BUHoqYmkkfiKhVuXcwuBF6zl0EevDtHFqoOblXkgfyd/I8UWOsL/ln3VpjA
w29kDejhFrcJ5zmI1+p1Ep4bY1jaeWZKNIZiUdl/uCmxBgQMegABMR8PclAh0lQWLeBAM69SwiIY
eyDn1Q1jWowlZcbCgnBQeAwRxVq4svF8gEABGPV5yxmWRYYDGgO00SPy3zOYKWbk+An7f7zZMMUI
l3Lw33ytccOxFiPz3X8C7e+VqEfkfAh6ftAzVLHn7LKsIsI5jfQkaHeA2XCNKve6HiVvgEeEDLCe
vLFxcEM3ieMFGoPaOR76EXpzLJYuYCd9yOzf5pYgjh3md+95qhYZHKpI0Rosmvnb+RJS9vEg7Q49
eyoUlV/zsri5q2ouo7ZBAHA4H4mQm/+RFRmSRMftcLFEHEMejwJG26D2JRvFKLkYaF4YEkhfwmwq
eUl/C8G4Ddkz6nE27oVfoghh+/Xz3ZZoex3wdNkdizz618LZ8LIzVoyHSf8gzxEa9nAgA4siiq/R
7eWmxAyNZW3D/ULr2rGISDASgpdx5nK0XPgisr04ktFF8B31V8I/d13qY+L6Wah6xHWjCXCk+cMb
uthw5jAdKzz7YZV2f+KtQzVFJphOsiRmbopd+QVxo2JJw2XKIE+z+rxY5Whsh4CpV2O1E+7w65i8
CEJpREOzzdMwJPBQC0V0zw1t2tPZEjk1WrUT3pwrmgSiwfDXCX0PAS8L2HUTCc6y5Uz6xjJRpwSU
oYdI8a78h3wpYydVw3wkF2eEDBerp7pAsufdSepx0UKm+vKzf7PT4SGZXfZaaWpx76hHqEJBjivn
KvpszRFHsAgKHgBv4RGH3qCw9cWP2l8hZQbbedsVIU0dU0tjPg742Izck/DUo9Rx78HwYQ5gvcm9
5oydPdnweAeRoeXRBWM2Lhoa9Egq4G7ro9jKbAkVJ0ugwwZuQHH6wH+shosdG+6YcQMUmS5F3vwj
wvjkLtRF+UyUa7ZWRUrId9W3VRFkok/y2XcuBzfOgPmWh4uRAJUmbm7/jaGqHUs9k8n+laAeQ/tP
VAyglC+zG+f2fXqJb8sCMCOfDFvjdngRwlFMtiCnChGauvdZKkzYHDnW8gnFO+LqQflv/+Y6oprB
GLa7ioZYChogtSqCbDW/p6cDMIcHEY14h69OKHgzIByikG7Lt+3hHnD4HETuIz6Y6YiIb/BKxrRl
wd/IH/mAJIlg/nyVp4CloFXZH9tCUPmqm1NvkYX9kMkDHX3Pe/gIO7i97SyqzvwXBlY0xWQF3KOH
Pzr3wpTbCWqAgG77f4BzUvMZtehPSA5ICgIlQb4Rf4AAXfY8FUZvZNEUSO5J7XKBTzKQcU4r9/mz
S/RT2AGC94wOmrAaw+F1Zh19Cfg+8sEOpiV4Mf04Di25MGaTOso9zc13DNwhAZqsNR+7pknvN2Xt
mxEsOaHtjj5SCrEsCo3eHjEH0ZD0F2A1q7BRC8UvKgW2ST9QJ1TyWF1IPjoBJ3LyBRxknUseB3ks
/+ExRBAgJUAxIB7lxx9Sx4fP6UF6V7EEB6tmdbpdEnZCJoysbD70fgF2MwtxQUIKYqAFdiOPoZWo
QjYa5qEbwiXN0FFyY1QRKCtfaUeJUetuAenRZ/F3blHBX2Zo45FiMi64/D0obT3C7dYXU+NEAqZs
yNVGD8+th5fNWGZzDRzcCTsq1bU1torh7gVmO0emy8PLnXoHdiRvEp5M6AQ5xqmK4rsoOzSZEHtW
PUNK45bTNfyfi7ToPRnq+DXq5ZeR6Mhd0Jk/qGhKGxSrYQmVyRks4CDcL/rGYjrwbowI4KM6fxNw
KVWtAx9Aa01vBbJiBrjfvBfkyB7o8grqykifxFUvmzmY47cIAAV4vt3zhfm6EpGZ1/ET0fiOR4Ag
zIuDoL/Hpi6tqAsiBA7hgIpLiiGXtUI44yzGetAgVhtPN9aXO7vzWgamfDhgJby0JRMhcWv0vU0F
XpeTRKwsmGUbgm6aZeugo/8ce4HmSJUAX38BaPZYPTQmOZRwIh/2mtcpG/8XpPHvkCJhMn5uZ8rx
u+F0U8jlAOXL+cUd67fSp7BNAgmBhcLuFDDaSmBpJA4iXf1Nhgq9IzjBueKoIP5YTvF3Se41VJ5C
NKvgjVpXdUWyA8vL7AyQ8Idqm8ECl0g7U2yFSL6M7CpSxhdQl9tN4dLvM1dBGhZZCsEMcyoqJniA
pv0adyeqbxIEeq66RC7r3tY1+ROb1sQfx/vALkEdy9aSbd35Tko+WZ6Gm00dtlNurpub901Vgt7R
q99gqBSA+R+DifCHboYul5B8YpqkuoqWqxtdv1RiGoSJEyrroDUiJoGHGEfLFAX2DvqPqFpziKI8
5BCz/bd7ujT8loB03o4VHggh2qIDA+FGwyocI31sOLwnNU52uBjY66iL232Oj+wVDMguXrZLxELd
8rE7QL6TEajNFUcO+rYigIvTx7rOWG4QvvIVTl5j2gpClub1iFiSPtugW1HU+Np/w9v4Qe5czGxB
8iYCV9lYbQ0uwcrG/G+I3MHjz+MfvHIdFlPOMKYwhIwf4r79VRu3JxmdNzK3HqlrA0sCGXm7ILRI
w6GbAMyyQPYbf2vL8cUCp9lQH3HEtOOHjV1OEaOb5AQIao4REJMp4TZcW/OreYkzH+oM9spQHJ25
DV3LF8uWmOnkc0vSKI4cJEmyuOXJmxUehL597CYtWzemFKsf991X1KJ4OQv/igIi2ZFgQ6zKRJ+y
wGHFED48aEqvA+30+9OK0fRYhtpUp18DDQPds6RRzjY3rgunjpE0U8rhDDxcgvMv+uXKb6x3lNv1
9IcunTwejEd8+RennImPUcMsvfVIgwqktXgsczujHi6bdKGOQoSyTSKAxEWCC2eAsa+6gXFTtE4I
glPuapA2p/AEu3OB+UeMsLqmmB789xfHLp8E5W8I1p9Z2CKTpE6cVbnH6B2+8ZQKB3g3e4VbfzTf
crt+4+7UJ2uVpdsByB5eHGZninKfc8iUDLzFUrzPjaIsAYNW1g1+/5JQvXnlSSCpwnxB+Y/msPZv
8ljYgP0lN+KYbQxEhXTCGchzyI635hUJBzG8+lGMWRtGWUNb0kovQwu9PBGcW5E7OeRUKxj+tVic
bnyyfNpiTZVDLRb+d8WNyE6lban1AJgN8fuR9TcZuNX6oJrX3YDJcnWjqvFl40zGXK+4pO8KgxBA
vQPPgxSdAA7znVScDjcRdYOTjH/yA0gpe308ICP3tzzit0YlskcJfnruhcy4mXxyQ57n/tXDrjcj
daUPVlNFWciJR1UfC6Q4Y7nmeUIvVktU54ytCJBW/O/BXDT/ztHovzyuh6fPnj0d7H5+7gh0YOTZ
Ct/pZDThuwSofJ0eJ6I38ENaT2dae8U4O8MPOxhOOds5NTFJIN430XVsoCJYLNMvlUYjZoH+mKUd
YLijULAnkhSmW6JBCcAlbnk7FtgcrtDvmD91mVApyqRS4WWA1e+cZ6yR3ciARey2rdMWC0dJj5Cp
JVRSL6vdhV+QSK+dElTHenwc+oCFJMJ2jpqbR+Gs/PmEqMFg2Cv6LwmawsgIRcHghFbHqpAEeC94
3d+USACWIMIOjU6k+BX/Rz85yUOd+7zkHqUdGDiSYCPerBztSL3jP3FxZeOCjH2gM7QdhNCZ2KLM
LjMPHHz87XQzBNiMl1iASLoU2RaYPh0WXHwM6KFRI3vk205wUjJBF0u4r7u/LN0eyd1JcFkXlojk
CfvYF7DoM3w354t3C4cAupfwtxs4pAk6nMU9T0jpH/6xSMFV+xa9O6JQ/LsjnKvYFMKiWHmKNXKX
uHFOzJKru9iLuKsgTIHjgEXxxcjuYz4haUJUKrARvW0tvKz6O4LLWU0vHOQ6CXc1hg1MiSBsDIeA
e0fxo10RWfzIk7lJQNlbnhhccSlhiS7OVxblhukKUH26nWV//Te6kMfFWN2eZrl/Rg3R6wHKRIiU
jLYI9VgonEBKcGEAmX8YBMBXzfODZfnjabCCos6XIDxwSKwkcEmwNHyirGQ4SgFQePD5I76C7IgT
jDBW5rppuWjHpKZi9SFHkQvlv7pGhDYJSYmMOj/qT2e6g1iAr14m4w8r3Y6dG5VIhBYJDw6whFWQ
VN0PxW3Ev1YMyBjQRWaFQOwwRQ6B8yl1ELIZCXvCdYzUmnMm+IQ4FlgxS/rmOGl4HQ6kphPqmRDc
NBPR1Mjiow6f0RJ058IUNTgmFWILvDXIMPwWFv7pMYcQRTbtyJmad/6NbHjlP5OOoP589elwxx7F
fiLcw2Qrez+7BoxN3gygpcOfNS8sIQLcXzbB9oHpWCjSc+DZxTa9xwwbicjZ+XiqIZ/fTNeCRKHG
5LdKFIYLaQeXYAvFkoowDbAN4/VaO194NxICvhLsMgRTWcOIDwe6jFy3SetWqbySwpoUJR9mB2bt
7TUknFbUgYldEXMBzB7h6FssMsVEW5GM4/GiAqjVLq/oYPkDlP3OXoRDCqGv4JYV9BQtW+EW7z7f
s5stuLFJTaRaCBATT+Pd7RNKzpcnIG/mSZIIiXCcPpz8ryLUXHxkEHbEw5GeOpVijW2df3FcEzLT
Q3urk6v0OKSrJ+cLdw9eqwU8mb5RMPJejPFnjMyMAAx+bXZdMAAMB8vsAbGybJAF3cg5eoNDca8d
i9VgPiAwKkEx9P/hYaR6HZf/WDqvbsWRZAv/ItbCm9dMpbxBCITghcUBhPeeXz9fVM+dOzPd01Wn
QMoMs2PvHViC++8xykqrDsUnPw7YWJruKbqSSzabUOMKtllTp2GnWJccPJDXPg8UChPPrDxFs8Ee
hM5++23nGb+ZhDn4ryHEmbwR9c0fanwV0z7YUEGdtkDI2hvcMm/4N18G+LBqhud4q+hWE2dIPAGt
2R83+5pRf7ANZ/lCnNGyn04zfw3ZXUQM5EASqhgb2a+tVT0xbz9jl7xfdMfXrP53BJ9HnAQg0Mvq
/tltJIdwp0cbMWZGrA9RZq021ljkfKKPOjLRIxqLnRHm5AGAG+P+HpUY8CsAEEBkp0/fjkEqy9Uu
tJE3ekSQZwzi7mpTtCA1gG7SHoyQd9vsTAIZLn7Ta3KEjSSKJ8QEVvR2eCNX2ChqiVrghfkfKCa/
eua04WK7Z0ZDhhBLioFs9gDMkrj+zrsO9nv99JwwmqfPQTluWsXD27MdtGFVy9MCdZx9Z36EoMLK
YIPg4fBxGObKzcToGrTrL3YWqwkOEw7tEUf2j6Pl7ZZNXdmYw0QKLgD6vAmLqt9kq1nV7/r1waPC
1gKseqhWGcGhzd9MSDiURQjHPZR2Xn1wH8Mw7R+tJgXvjDeHql7GnBVwsw/5kTOOPHp5L2vIO4nD
yBVP3oOl4ptQWhiLFpT8jSFB3qUq7bdoaRHr/5OYol1Sr+md1QPd4mEwwgk2VEvr/iboYUi1tXwp
JnpSiyBWtFK85LBY/UUX5zDaqw7/SgGaa5y4mxrf3I97YIT2UdtI3CO/divfuCVQocPvwkWRYwsP
+w27hA/O7owhOdpmnMWiyCoOSC97PejSocIrc88AZJO1RXefMx4ExcS1loPBVxPvTPvrHDzGnOtg
19959bSS3H+SD4ijhxdaYtoQoT7pNpbU/bW02t+ODnouak+mYkMuM9A1OG1zAKuS+7RmFH5i0UhP
7x7WF5Tx7nyrdtPb76zzzszQX+nT37FjwALLH+EQKuSbxAH/9RT8SIh14eGZ7l8Lm8Bf+i3oexWu
JMzShVqMCdXe66StFEJhv+KHncEa/hajTHwg9HbUZMyAX4l+YBVPGykbOvgxQGdmMwI1TeKOmSAk
AwADzfWEw4VP/wM3GIIPVQN3HnKySCiHd1zESF0SALb2Q7POwMbFDSuEt3OxvwYr4uifKB4lfS2S
8VZdEfzwHkCYeH0oCInbKaDt+e9hg+gpTDuCq9PkFHayXwLlBaMhuoV30OhvYESMRNn4sjqoLWAZ
aYwVKJHqIPKqlUGExtiizce4j6vBD1wJVqA+YV1NBKJuwGwq20FP+Tm7ttXto6PjHL7d+987eEwf
KDKF/cHiIuQkDJNhrrEM/E5draguGQBiS7QlpPwDau3r+KJxeGo48DFjAKjLvMLqlquNmR/CDem2
wYXsrW7EOA5TB2PhPqSxs0c3sxsD1xb78OY+ApGU/yL43eoO1YYa/EdN/mI3GR0BAeziPzDXMl2D
dYA9xywmGHfpFB/OLj3WsaXqMrL7AKIxV8PsFycahKX/CKEQ4US+zPTAYazFWf6WVFWG+oEP7uDa
iKotF3bEco/NjUB/GC1Y+IRCTdhS6mJKbSpS8P4x30H4tmaTihhFsQ7VOgANyMV6AFy9AEwhzlRk
FituWhwoEv6WOXrPecSboOJvqKrIFJCzcaS82TDgmhSWTz4onEvE0cwQqRB6dheCtUd1wRvjcW55
ojiownNHpc5b9HewSM2DwMdkd0Cx9WaK5e4C/iQ4N9AycADcJzKGgnSCVVZ1+A2xdW9MdtNKuOfO
4mbB7Bt/VYe1pVZ3IT72UrJwbrA2qCTNOLCKWnFUeY/De3N8znZsXun8NWfHM4qMfkm6KlFUsdk0
iGy2wU0jNk5Z+Wnfp9hgI9TaSnOxP6aSYLw8nR2xIL17PWey3Q4Q6TBuFl8CxOmyfvLEW7s5ozfq
D/Eue6BJRrQKBQp0zmxh3Is9f89qNBSSuHEjYomX8QEWZg/ll8AMgE+DqosJGVw4GCM2xQ4TaPGJ
UeGqNXip1YzFlqwPLd/uki2VgjXx4TmJB6xpGAsqM14jeFUhB2jCCmnS1Y4JpMiZqW29AmWsiMiK
PChB6RVMnpummizhAKSuZoEvC0V7ZkjW9ugt7IkGcmCwnVEDzWPEJUTMwH3YFVRQhAAdBA+rYHCH
KObgzwKsNbd2esEiGTJYWhP2EOPdycydxKOMtUyUH5pRI8u/R7dRNurafBOqSupcHPvYMXPye332
aiF+lw+1MyPxYkPu91HggyCEf2UJT9bocTgYyhLcPioig5k8oqdtW1wkGLt8eN6bEFKT4Ste2c/g
ZqlwFvYq+NkF61ut9OJkbEUsl+zRXGIrg54FY+csQDJMNuag2sctYxgZqUEH+jE/+PXRQgLsDUgD
LWx7N2cbEgY0iQs16E8twQEe/hsmHO9vecL3b3gYty12k/fMYMYo5Bc7A7Zi+McV+0y8D+AH/wyL
bgU3vj8YXJFiY1vmbfE4a9om7GkEMueILZL9u40aR4CWMLzXrHG47qMcWcC7D8edvVr0985qEToo
wWIRbf0QsdQT2ORmfifrJ2xjGfEXvBYeYebPjXHaoWKR8Quk4Z4wYKztnZdo3yxpMRip4wNwYjjz
HC/h7n7VacUxkT1ZLZ3BcmdTFn/9TpBOsqQNCSEafeaGJkMRxX9zoDrsmXYFa8so6eDv+x8d1hxe
04ThGEVJ8ItkTLizsRdhgNJEe+48pzcW52EBwB4HndG2f9HgwXD1ZGdv6pZHTjsL5yy3oaLiMHyb
N1K52wAYJMADhWHCe6My5GZLLvDHmgJRBLxmvjSTjoYIC2nOUz9jZwe3YFYyw+CWssdvfhx+rWu/
hivcO7Go3KpmGkUFZZNK2eHr17esCKW68V0rB9xr+kXBOu7UZZfgzZ+DOTCjIez58PBq817OzdlT
YftVJw9Eo9lQyyiKmsau2dNAjIkU/2uWnQju7ibNjlYGIVLa4+vVSTt9juAtKu9Vlc60W5JLyzfb
Y+PtqgkfYGZtsgHjFIbi5hOQu1qDVUdv+xDKJDHVBg8aC8AitAYsZ2DExbX9sguENJdS8GP0Kkvt
jss1OnUv600wl3Ay39DV11gNzjAHF2CznpxMa+tmbLPjgV58JgVvKCWAU/21tzDw8+/JA7nFHoz2
nXV7LhQoAN94ux8hGLDAIZ+e/858LizhcEVYlzkQ7I3n0MQtKDNs+ahQktvXouEc5v320BmP2cA7
R+bJql52zi0rNh1wGpQVS1YhE1P3FdU3HB2fZ7d8Q5Mg8R0CXJReMHbgZ6BdP+If9+zAE70HtCrk
KEhJ2GYz336pIspxhYIeWrr+BxFdC3z5nxz36hF1u9QgUJ2ykroyTZdVCMpIn4HKsMCOqgZvfMoR
mryiBYzRTVl6fAbCvFkwE+hsyXAoCIdPxFrOskfZXJ5G1T+mpaTnScmpZVf8gumvdZEe9rciK1z7
jEd6aIhYMQMYTW1cme4oCjDIHIYAd8o764Hz4LpQL2RtzBNoiM1atPivCivoa5HvPm9OKR6rzBGs
r+NCHufxQCH4laE/QnfZ1ShVSS8pdCW+jVCYj/OOSp7x9G2Kl50/db7OulVVZlbaC5cB01ydWkFe
JZpzRrUvzVbryMdjj5jF2Iqrxft4jbDRmMXlnuQjwQJOMl85gxzJdGrDDs4gY9Tfa1lZie+jSAjS
oOoEyDkjrs2FC5ESKEYspmYZav+elV+nlZxluxzVS7bvd/TGPvpXhIK3vLuo+Vvgr90fC+nNaJRl
KAXe3og5NMW6AJAwrQYVi/MSfH1kxy5YeLZ/aPeCf9tXjehDeS3kIK4ZMlFrwgZ12v881pQBOYwT
PwJJsqi0EBLLnnnZzcl6SxXkp+JJ8CC0gY/6frnxM4lrJu44Ex2znsgFxGIZLJvngIesUYPf9wzj
wz9drBe7XGNr2dVBNJsGUvVYHIjMPRjeEIFwrGKyN8kzv2OChCS6dD80REGGjJvOFES1ZjKK0jqg
YpxiU4KiujgAOvv2nekCT0pNd8j/JhBptGxExBWDxIZzB7gkDtth4HLS3wlaW5TO2W0FH9dFvkt9
DBMvRsULSgizLIhY6IiwObAkP7ql5Ur5A/ojs4ipW3LCoC2TPkmdS1Ig9NQbBq8kgK2lWY7KjeNh
UaQxV+UKykJRfNBccN3WyEfg7rosS0ghLQlj5RClG6e1ZPezB/r8WmWyORQ/nrebLkkvxO+E0o/w
8UYw19XNRWhuTLtFEcZKoGltp0miLBDGC8b3+TK4nEPb7rMG9Kb9f4tO1069/2ONgPL4hYbfrpBQ
a65k0CAFMHCZ8Z4lAcGV+P+2VzIqyMJ4gn7c5a6wI4Ml6Gy6bllpCiDVwCTd2fdvsHqZsdYualny
2UeavPvuOwalvZteKR9Yip2xm8amQtsO0SiTBESpGzq/m14MHmMcp4cNbtROlMwlpeQRsgCoEW9e
U1P5GMAhnmU2xsxPpsMO7Hb4bP59/GS32gvpM1tNeEScomX+TuFBHDQHG5F358P/7AZ1Xiqx8c1R
S4Oi2MYUuxybNOXKEnLTwwiz7TTDqBCZPgXd2Bm3gZDSbQFiTmqkcmL9H+VVyQtni1HfRajCjrui
i1fu3zNhVAV5a9egK5VcSnk7wPgPytHwY7e/EmAb6jXBI4LowLZDryM8UTwIUBuKWJFHfFKUJ/jd
sR0p8cuT4+ZYFUQNm3GZLSewLOGwoYVZVjc2h0ZgRJeekKjDREQ1F02eJoWOHuwgqkDC6juURHP2
0rob4l3G/Z2J1cBE86AYzfnkrSuLtgPEOnvNLqJmMIoJnRQzHGhsdxsIQry1v556arCahQuJtuw/
9lEraHIvLhEpW5QoAhPS2Ma5Lbgxhh52/tVscMaFxjoQIjZYhkM4N8S2os5zKOqRLDffEo83NJpT
n4pka2Gol3HE4QVC4//1cZivxk1M9yrEBrYLFbBYiY0dk6M9o9YhilXHrmstuf/oEDi/dTx/d+SZ
3Cquc15tG/JO3e44rVXVYiofG6fv1BvMXe3+ODy5anB0BlfwNUqFF/Ma+s39CEqj6d0CFrlhiFrV
i01+CHpoADkoLDdbHILV7W/AgKH/Tzl+onc1VOLU6zoOt3p1Ga9W/VAduftceJazqoF354fOrFUj
hilpWGxujQD+OI7ubuSiHTVs4R6HJn4O40nVZi06bEZk4EFn0GZvsdzj7xAEN6EJMn2HpOc5C6Ow
uIlVGNITaTIZTQfvsuvSMXnqclSn8cdn+mN5q8ocT42YYF9njjEHRbgP5xMDSDRgrGxTFMPj7XGw
qxSN5YU3TWjC4lppM4E053jOflTRqxVN77DvDfY+e44NYYCYiT85lhC1DLcH3qMYZhD7e3Zj1aQ/
Q1i/YEfyds2nHYTkJWqHx975Uiw+VX2wFMcDlPLsyMYxgcZx9sdRMHjXbbAFJhPPfxjGqeQ1nJ6G
15hCs4Ckm/LnAOmyUDTDdkvNQISJUmjOCQYnthSzlq6KC081W/ByKAPAAkduyfCGWk8tc2466re3
mc786X5g7wMpYIlkBFI7AhCzoyBPr+NfJjyaDjFOWjXeFT0sucz49Dousa+I3ibZ7dSU3WGYNhGu
n/z4Cu0eoSuGR8KM5diX3Y2/yRI/EFF1Rrl8di5zBMVQFS0qB+wYfnsa2XewpJCIwHej6D6YQr4I
gjpOt8GOaTQysLCbtSUoxD5Vn9vCL/LNEyCHMBaPQxaPQ1ee1AGysOCgMnnr4l1i3NClfV1TLY2J
kXFM6Xsj1MKWtETgM6dgIjc3yZocXBfEwYqmU2q3PLfcEqz4PiQFMz3GInB4YVDSkKJQjCqoCCxU
tsz55IPyNxYl8I7d9ew9x3Pk6i5lJTwrldtFbGSP0Cf5FNCUqKv419cJ4KiBIFCA+HXqhFkxZyDG
U8hG82fokyfkT+CdfAU1TEF7wZqhaC+h1HHCmI2BMX3Yy5CNnTc3Ody4bXjcYEtZCXEW0yCq+XbY
GkCfxIt412LEQ9vOiYS/B9dRZc06dTDj0hb8D5gTAe4ZmncxmgV8BcxN6ERuHJaUyEZNBpE/oImh
+J+MrwW0rCO4GssfzNEkZxUAfVhpSeTjSLJS5vPkVCIui1yrlPceFTm3yUo7YcpByai4UzejrfwM
Qiemb2mznJQqTNx6dqPSpdMOlt07lYKlsemdcGvpHKXOLLBMpQILtHsmUsrHRCRFu20icNqIAVDu
/usHoTwH1FraZzSPA0hnNEYisOvRzE+acZk+x+myNkGSXpaPpiqXqNA4uFKa7lYlPQ5RS8dXjx5m
TPKbx19vpMsvN5NoVTJK5LxS/lstj8wj3/epEGN02enukVmQsKVZjUWa+g7lydIc2dD0iWUDZcPX
qU132Ly7QqiDbCeY4okVm8SDp+vCF/2tfmVsOAySwE1vuGFpgmbj/SGHXOHH6+TuHtj0419iAgmP
AN1nCSryxNLzPk6zHckAt12W+Rlx1eE+39VU7vpZ/U13XsV6o67bpbXsSerH5EI9/yhW2QyVuXoc
Tzh4PNANRj0UdnVdRNs8jzZDggPFKavreUuYU9Wo41rEg88IdHtO3Y/cwe+UbH9RkHfCS26uCzUh
CMWcbcloNl/m36cVzxhIGIZuNqM9yDLS8KLiGFr87LE3WBuwc0NOesq4rvr3zjAB7n7tC1MgSCBs
1KnrnbveWWSTyloN+tsQJoTGd9oqM5lT8R/8kTGrJ0F4+GNHvjnNqcD5NXSH0In6eBpS4fAe2ZzH
sjLsU8QmGL4clLp+/pvQMtCeJOKVZCDVNLvepGnTstN5KItfh9SSAz/lWjIItB4o4EPkyuBhsk48
40SWZ5qkL2Ckpnynmf5QazL7cqGBpQFK9OWa/6bFKTr8nAteaFD4DmEL5tKLVthAIUSnZO1tNwZX
QxzOCXxb+Kjp10nqF/xTsm+QQqIMihcEto+N2VKQs9kp7Q3/vVQ/iIC4t7ooOkQdu047jNMsdbna
Qmy4EcOa/PXZgiIyB+H7UWNhb6JGbQnxIg6Vmkw9L+g7xJ+RNVc4ThEhEl44C8lQzLZRYaDDwcZG
TKBwJ+PZPIMlJW9r2Rk2IILuDowj2VionmVxLSu1sCmeR60M5TKMWL0RXjzVF3az/e5zKVNt8OAa
fTp+MWZ/8WdYPvBJWH9W6VO+5q2M7vm8Gz/hYdiVT0xwryQ3r8vI7E2GOoQF3AjyOnjWRdGja5xx
0hY931amsIQbPOc3EN1dFAnpznED9lOhfljzD3ty7dkw9A/dc2lVWUyayRmkh5sFo8sdEx45Le57
/FV+HXDCAfxk3R5sErCiaYOntjEvtOrqSS3zhT5SdqzlGgj4y99htIWHLHF3X7WoLA+r2+rOQSEX
oYbyaRXLlHKOhpcXT2LGV8opWTRBHQ95Eg4VjE7gn22W0TPL63n/ZVT48eZORyzbU/nJBO0u5OjN
wI8zt9OH2fhxfDc4BtIvyixAamaSLZN31frnZkQM5YnhU8QbsjhG0yscLQA2a8Qm4YmWFFrOBtaH
UvKp791xYxMTjn8MnS8QfOnDfMn0KV+PeXdZwR2ybJ0BP3f4hsIIAi3toMXhywDqpXcqUrjsqcvg
aAVIVoFI9AkZORZ71wZyX0TR2p1GLYK731FTuNQUIDSAghjn5A6QucgCdG0NAeQbSQEyf+bOoEww
Ng5MLoH2G9SWr576Yb+ouROvQrgZlwVfP4oq6i8qrLsJvk51GiAQhgKa/gMY8Af+8oNkbVvDTuyT
9Rnf/q4jFOlsj2Su9PZbDdNEuZ02oCP3nDfW07uyEdF4sWAXagQUd5nkS/eQvb34NgeuCn/YYsKp
hkpSLmY3vzE9M3Bk5WrBToVh+06FRiFC1ZKxMecHwzeC1NIE4LwMuoDw1sFl2I2I7eM/DsQOynNs
2NYLX5/YqVrMr/ZjBXxW8E1DaLo15sgU4/c19LOa1qNRiYUUAwcdx2xbIfBx6SUiUoU6/DBCdXxl
gDVv5LsAMQpIKTzwgv2S0+RO8b82PAc6/ArwLYp7HlkatPpc7DUWy9SpOykCKDmzD+61SNh+03fd
AGaAHP8gPKnJhyRwyLHPhTfTX9FWbCyP1QH+EPh6wICBSoeeSSI/iVGHjwMFMdn1pkdP+F/A+k8X
TJizAaoktlswNj3rRRnCAjwhsKev6PNDTmPGP2fsEJ/Nnnwn0EGQb8JcWnZ+Ni1gVl5WGKbhU0Y1
g4QL0ICax71NIQ3qeedKwPt+gvkcgQ/2uJMJAkOeJPwoWs9wgqjrog9TJCCKdZLxvFWSw9fDceWi
GXBK9vqQs2gznzp0nhOaj+bBDlkvqBzGzhWlVg/xwwL5qUP9Qb4t11Zr3oLqA+7zjzKwL/4UH1/X
fgrHhYiQH6Km/Yb+w6ib+LObypWn7nCDCoH97gvrk5MP1cyuoC+gQP5AvEuvZIv7TRU1L0+pOTWv
g+cYtKjIKADYzHtY9lS9pPaJziZPN1TVQXMqOQYAALR8Z8DOqRv1PP7lc1/K8ZjE5Wy+hia8asea
f2hxp88uVUDEOITSn5+DBh0btSDn9PQwqEVYjByiCnLBnp1MqtxmFExnjlxVMW9guyQcoGNA3QUg
iIkoPELqIGdJgd+idcKxjD/ljxwC9vqkf0HMieiGElmGByANNa+bRlM6hjqzMVXc4EAgAcCMpWWm
L4YYVg9Kfps/ry5558peoBYX+xBK6XLGpRDlFym4beF2hTJnwbArnMQ7FwVeV1Vx71+MJ7MkvmKl
IwI+5nwjCtI2k91sTfB1O1wCi9BbV6ziQ33sceA7Pt4nfBWxFiw6KspzOncXaIO/aRQFz5tTPFqW
Jb8JDQgeUh4vPAW9AGYOo6Lniqxh8oTsz48c3tSnx3GDQO4ebcoVl6cbtZ0oQoiDhlnfQri5UaZx
uJ5RcGQoDN28M+wyjnJT2c6iNHcTBxOoiVv7uYTfBqFbBD4yi8kewELzydmbgMnAFesyR3rws+il
8nzasaOp9JaBmz2irMb4HR+lM12vYdkNY0tNEAFPojpK82qcUs2D0Dk0BJ9oxDkK3BameJewo/J1
ydsBE/vnk4f/PfTV0Pi4LZbBpaWX3H3BOrrjDNG5jxs/nyBd5g+ZvfA12oPaCDOXp4X/KfSwn+za
wc5KY0iJuxxRk6uOwB2sUTIy9et+zEBuhQ8DiGJUS/sHzCXii/uGz0DJvXj4C/BT5n1z5lIgyUdq
6PNRx4y4PhQ1tFK4TTmp9cNhif73zOaxo2LnOljk2eJXgT9RE78D171hRbofEr1JyAwraGKZotJ8
eL/UkBp8+sdy56TyFsSFbuY6q0r8gcwHE9hljVM4afnzJovP2ouJ1LsUuNiR4g5MDOT1Q3WR3Rp8
nHK5/gO62XkoHXCZW/RUp66mmA1eOBFvHmOXzRCA1xRdLoo9PcfnnfnEEygRtDlu2nGDRZqYUQsl
/qZjhteGmcjA2/vJ96cS5YGVnNr2rm3H89PZECExXZaKUMeYZcfQYOH6FHecPmWM3fJSlxSV0bc7
gfgBQBSEB2Axpfrb6OteJRCwk48VicFlCiK98/kSZItgTdFD3Loa2ZjN+ehqujNUGfPfnMJRylga
Xr/O5zXEGDSA4JXiJoriW674ByrCZY704ziMfTouzSJC4vDxBRAkvfoSEOGLwJo7nleCnCALhkdR
dcvHb3sCdu+zPcT/wjH07sWdnloGN4iSO/1jEAVUGvbeTehMwSCeQUrjw+SQztjJD11nXcP45WZd
IRMB4xX7OZGU7tLic25oLyjMWXgYcplAhhlahHok91EmHeQqfhcJlIJ3TrSSYESN4o8MYl+SBk+S
U45KkqmnV0sI6PQAFGc1aM3Mhw5DmNn/olYHn+KO9P/As3g2YE837xXTv2+8VRtEfzqZzliWzs4L
fjOgKtY1neKMYVBwEW7jDhQdpvASQJdCDc7fFvUPpuS+y64UjV6Zu8aCstrRbBJkncsVpsqrzUz3
697iYk5VGlV41cl2C6lKcGYOKdN4Tn498PW9j6xoY65H1MU22LsZPzaaA1jBg0ehMfpaGGSEUAn6
kBxIqEda8HXY90AZnTt1rVp1oClwMRoxf00ft9hhvgGtPDmunEo+UF7vzwM0G/QvLr+d473uk2Tr
SRjO4Rh58USFeECqU/YAAP+RV1nArgDTjVr8wwUXpF8aUT4ynRt4if4xAgseNqUu3i0BnAXeR3wc
QhXQoxNxYHR8Gur4H//OrJQ3VtXTZh7VqE8jkCQmOxSZSmuGv5jzyFVJl7udaRhmnSHLjMZQXCYj
GKPzN4CbdAm0r5YxwFKab6rEETM2o3fGuQCBofO0hX16DtkP5HjKuyvloYMJGTcBg76olbyhJwPw
Vx7yQxpTB1+VeuE5/SZGihDMqqrfMpQKjTSMMWj8WvMvcGaoAKYHXnKvatsbAFcufo7TzoTKH26g
Fy0MnTAjWQKCM/A8eNbuXXneD3iTAIWbMOJLzH/fqk6CkdauOaaZYow4p/P0ZeJBvo/Qsf2HecEe
p3sOaHpBVWWi98nnLC43GujlkGYzsEm2mFgXL/kw1GepKWXClTn7A8CQ1Vy2f6VhVecHPgF0TjK5
X4+p9DZAQNkjnvPepOPBxQcbpnB6ja+C/VP/Z8LKwxOkbt08bHboLIMiZa6cWXwaXh2IZmRvB/Jr
IONJyYRdNb8ecJ7yx7I4BdxrbjpLdpiDsT2BuCpzIcOswyfg30a8Iz6TMUexWCZEdoas6TQY7jGh
YHFlGDYz3HSBZFjiOBnFDZCQEzEUNg4wkuuOpNQTWpzjhOMx1T8cgke0CyDdEe/lOk3eFrjsO+HU
hmN2bTOuoH73Jbtdx26JB9CVUEOeYbRPXc/A259noGD3oCwpJY1T5UPw0bRLy5fmdXIyRRJoIieS
s37mazKhFPfbKaMUxC+yOdVuox/luMO70b2TJiwAqXWSh1XnzJM4ebhF7alonyrZv3gnAY8CcEBB
hE/7qOPRN1/ZD+FuACdqTh8G0wGAX5Op4WnebjbusRjqguBpWiYV9vvKowVY4ePaRy/aVf58xKzT
Xd478PHRmEzIsD4cDHTM5DyX2cHeI1k++Gkg/j8kjXFzMSF4UwoLkpRxjO/ezjkhUh6KLpHcNWIB
yO+q/JiWifb/izOsh/Zg8gGAuoAvgcHa8SSEjjDm4cT+6N2F4DPsAIEQeuregH6Fi9oyEx5x5pYg
bDr/DkgJvpmQTSb3IiR0j7dUQ3XbmIchAeBZfKUZRp2bhlx+sfQe6X2RHfwS8LmwKgQOSEMMyUAX
6FJJePEhnltuPabvOjhL0k2AVw/FLvpB20B1ot6r2Dk1DeZdMjx/og5KRjwgOrctxCo+S0yLTyFq
Z9yN2MFqd6XHJP05BwNzuZw45TO04ZVJJegyJ5mM73afkGReAK1MDfH3nHfFu5AaJIOMQyjcqXjN
GMxKt5SxPcin+J9iyVI27X1IMLG9DcHE6cioZBzeGAWjoaIG0hzJyXoY1tIxiLwLqtKOoQEQ8xzn
cVSrcT1jE8lF40MXg1UAcFbhcE+kk9krylo2LAPdIWnS27YS8+8jE2+Q4YBXzY9jREC8jtisfrDJ
b6xbMPmGEr/OyE77sOGk1CgtIBOKhVpWLTjq7cwBa5PfHFSnhx55F/jXhFU+iOGfcB7mUpu4Rv9k
6SyrZpxHzsVq8bgC4fIh7QZtZwqR8tbcoLjCwEjOXFiSLNjfMqUO7PGJKUZcdvftVS+lFccSr+o8
QlaLeU36NorBl5h/TuZubfT1YGz7pOSCSNShKKind8R954BP3RgebdLQBMTgB2/87rfxpWCP5+LX
Zxsx82dMOqKAGoIklBzsBBwX/oHo3QXHYUgyB+j7LT7FZngu205lwcyvyYSObR8UPeaGaGfN014z
m8N9rrdk2MaWjbrrT0hGSIJuzLxxSKc1FkMmlmmy2OLpIxdJW1TLFrGtAhu135qK3eoOGwcG1fSj
PS/N8HfQJ1gq3Gn/K7wfQKBNtHM4nKPeKp7Mngr79PXGwhm6omWfzq0UE+6Y7oZbfFLpP1CCHzBu
pQ4ZcDqN7Kb2koHHoR5vKDc4tLwXKq1GOp7QqmUanJ63DjeXbp68w1DoYDHdhoviVrldZy/eBfHd
a/mhMpDhAB4GP/LqVj+IuM1EOCHQ5TWFGA/ANxLew/AGvsMfBA2ANIefV4FJPMIf/k+OWJ7/Egg8
HYKT2CjsM+IMKRrp7gO7s+cBEZXHscI3Fnybmx90him8YXoEO6bUkyfdzaj6NJeNp5IY7pkwI9xl
tsOi3mzyMQcWvJKDesI5Y/HSDqnflqw86AulJ2ScR8mI3z1FjAAn7YBN3CTnJ9ER11JVF3wUzxBk
dg0CO9c+05OjpziDZHSgb3Y+cvwZ3/d5ktC7cQwr8EtKpFalEEUAAYsnpjQnr0CM6CK3M/yFgJ3C
EJLSS04Kna9ebiGGavAZkLhPkd/9HDmSByvDppUa+hNgGZ9fCastniUYfJgW1y/cUpRUzIBkGIaz
g+SksGk1vW+0YKjOaPXoiVm4YWHghO7JIPFkgNzH/nqwkF8bMr0k9Ff6ZAf/a0OISXnBUOetWiCe
RqDZFIm1qcM+hLDNijp8rhTDx8lxGBpck51/qZa0zs4+Rizo7nwC/BJuJ7QuBKm9UYg7DjBDWue6
nFymH5nLIuVxewgb/6YWkh6Y//X5jyfivSs7gS0eiDTW8WRMnXnmHsnPdMmWRhOuSV4gXf9+ZuNf
xKOEdmZTliqS48qMofDRIz0ysqS0uLPPBnM5MH09Mhhsjzn5MWl1ReF4jYbO4LOGxjKe8EtHtLwl
oAQpNDM+fAl5MY+YiP9tcsTAminDYK7yPgMoEUQymZfBGLgbacdhyHmp8G6L6DiPyPI5CHDd2UMX
3NhE+r8oojbbliCAAhgDpAIGdh37r8ZxPLa4Uva0VUx5/ShY1XQ9KGAFNykdCGZPgpt/mOArwu9E
u5J2j+bLknQoMtL6mSDbTNcWBRoOqIEVyaDZPpq12iUf1A/GS07CwXxtLNSHxDmar+pfeXD4CoDi
RY+VQ5rpMdAT05O7mOQsa57gKJg/DCkxBklikywiGNsgxUtSLFfGXTbj7qASdNOqfs6Tth4iz0Uy
x66KL3bSEc5qjaJlD0+ZzYeWKS7CkB48q+gT3vO2Rh6+Tod2UjfJ9AbLiegLOJVfmYfS/1rY1dtb
M2zC/4SPcfyrhMGJaI04C9sE5PQ2EZEKdHiP73nBjl8yGEur2P5I/uRVkmmC4mdPk6v+SxiSttS5
vJvmlCuJ4+VGBeS+m/dlARTu2jvvBxlGMK+fPfvKk1X7DkVse0pwOoCU7jxAp/uVkjeQl91h5wAL
Ab78PaXzgUpFPWAOuj28RuTnVx5O9ei8SWgp0Dwpje+TJMmw5nqJYEFd5z+uIiCjFf2tkeiEa8Ro
8m6+ZYvdlHRGsym+B1f3cx5W3PvXasEA7Ni7lr5WIFLDM7z0CJvgCyc7X54waqpCub9/UGflpLU6
+sl6C0/SGWrTHaPUDnaeTZAdUDakBAjbNIRBqRmWbZEHrNv+4VsAKWzHPTxG4esD1/Cw8UQBN/SP
RwezJAikT34ki8GesKUaao09tWYv2hMnmg+QOf96X0zeGP4OmK/eEQK92W0FWY2RJhUoDnqMynUL
jWdVX6WICAr4u8mH/uy71kkrBPDg6PRozdvOy5LEgIcDK6fUnUm44iXW7OddtZhkzC76g63EYodY
k30nDN5sYQQ9b/aX/0euhrFTxc2ZWrTUvjxiyKvWcYGVaIdHPJMSwvoxIPOQFR1/bLcScOBCt/PG
cE51t3o6bR7RH81yuzLeBwCgHyjWZWXN+OP+1bMtwxOEc4+uQcHCRBq06cWeyzVzduaTX2fDXOer
aYK++Bd0KPmD45wGwKbFOuoXjT07S6nLACEAUCmyLkLOfzYRhuYBTplUPPEFOrDdHuUovgTkxQwE
wxRMFfiYTedQ8GedDd9nPThyauZHlOh59eQcDz4rKvgx9HmoXZgF9JdB70Vr+Y86IFt60m0iw6Kl
3A8AZ/EyIW5QL2+tlKzkv71PjGmPW3ZnukShjxCIRnSD6hPpZJq3e+bQGGzL9eCdP/pJ5U928cwq
Khl+dvZwl33Qsustii/++gd7UF/1sBNA79IJ+t0SOkTwh1/BFtOJnzo89N9f927fsNNQfAF9aKJk
Y50OVRUYaPTAjx+Tqyn1IpP01qSLcQJhGKoswXvMBlNmkHmVO513pxIVWVDaS74bru82ZryBMFpZ
LwmYxF3qzPTX5LYrCLcB3qR5VDzL29qpIlkFw5/fHWLYNFoPCEUIyvhEJ296EnifLWbo2E1nUaVz
k8sFB63C7aNa77MUpgHVDt9Z8NcO9KaaoWOHwUlzbUZxRdoF6SsZGRRQRvlZ8nk4v8//kXRmS4pq
WRh+IiKcQLx1QOYZpxvDIRVQQBBEfPrzUSe6u7qqMstU2Oy91r/+QZyPCRJgZWa4cSzaibKbeLvn
iPfciYy/JZLXeoAKg+/cZHPLLwVskz7wB4odnTBoOdgLjF6vYFN+LXfTXRpKpNXfAzZoXuBpjgid
wrSKkhAleMuMdI5WW9AKuefyT5aCSYFSqBxfXCBiKIgefcdOZtTYzoXjSyb0NrviZdAuGQxPHTA0
aUot/tzVrM0PJk5IQm63wbm4m1AlejkA8w9ynwLQifhw0xnYCu6rXfWaAvJ73mpyXFwL4t4JxZpf
eRF5xSDz5wjjCyQ8DpIoqYzsYb0orI+vc4u9g6hjoJljqcnoQhQ4mOHo8K/HjryCQANXa7xTnNYW
zYo9WGdRzd9R6MtETYtc1wXrEnKYTgJysei+wHr5XiwQKqsDXP3pTcCvAMgZYHlyoyA6u/ETeoIP
+MQh9xKkoHRz82qwiirutvrDzduorYJt9DLYMt9u1QZfVYJx9D6xui9JcFIc71vWiYJwYi6yBc+3
vDWNyjxb4sPf9FMO+VxJoMB0ttZ3sd/bEtSw3iAmuPWkAMCw4LTChmW3onbVia2BLAfky/6KWbX/
RGzGdKfHbnqCRU8731w7IizFOZyAWilgEjwP3AvO8b52TJa5daMT1DFssftecraknE3OV1jJzLZT
Ayhh2+Ot/VwGi3RefLpH8cu98r7Wy5peSarWZxH2Mgb6KYYy6RrnHYT/uFcwm/7nxoNFNFpEg/oV
t2WBH4HoX0mCkQ215Px1SVCMku3kMMRIKTcHPtORDuYUHwLbE/jhscW/cqfuzOwY/089MgwsQe1d
yGZaSu4hmlZd7rWcY/ehPNyCMeFAu1s/+4OWqj2/t2PlYaFqQ7eBG2GuPbxYi8GlrD4h+LkSSYLI
acNpbgwCOMlsS5a8eb1WJP9ok4ARVJehM3XKjaS+NhOuDva9dM/my8Yjbl31vW96mh0E+4jT0s+e
HnrntOk1cX4WQBYekVPM12Rb8qbX4ozFgXsMYj89DN3ujPEjo+sa6M+c2LH5xBGqNWlqjs7YeqqV
NVIFPPsbmigSa/ARPE9x+2zPIwYFvP80utuJIW4Z2X13IhtewNN8v0nv+XfPESC+5tPrY5vvZP27
z7ax9tsKfAoihM2x0+oPf3CaORgoswOccqjWwHW8UO8I/cQNQGImjDz6MF2//thZBz7RPcxenTf0
x83QfVl4o2pQvtPN89QtJcRHhBG//kagkffwRcoyDHFZrf3HNfUr8n0S8vTwRMDFtcE+1ZKDbk8y
1pfP5SXkFWNUov2I4mxd/DJMbECixB3rmHeCijOe9VJUZ2MTxzaE6tjAwkGbnKVVbXJFdRKOdcxD
kSGZbwz9TlO46AGh681cJmfmRWP007vdOySHWiP8mDNoOyFPcIQuZcoyGXrYaln2V30wCjW+5HY3
GkGXpNi8uPAIwxBvJW5NsfYjrnX+vUje2EHXahVEmSfYQj+wSSvwsWmMQpHgSffD8sYYbWslpz/P
7VKZmSMdTGWgx2G8SlxpJ94QkJPBvB3uOZWMDAT2+8fY/DxGh/fHdcLUsNkJ1mT52+YohaI3M/Da
7+BXw4rBqMdMjN95audcGhgYm5FRMeKYMqel9iGKYOa8/ckKO/z1ZFtbeDGVCOw7jnBSmaTgBYbU
hCMjPoxd2HMYOVmtRaXl3zm+Wq1wxlGFAascYTntlSt8bLWWSIuMrHUCqREw1TrGdeRPY4hsPEkB
FwOkqdT3/NXU6cjlSddQKb6wKW7H2/P6vL4lDFkohNN94f22qYkt86199nGPIlGJF6p8grSRRAIg
jlmEp+pQr9sR1+67GuxGhNaQRYstnt+xU7ItT0lrhxFRX26SI+2IrkUT67Ll9nURnR6bHzJhLduy
KaD55nQrjYnzQkVyrSjm8By/z+N4MeNKgolcsjDWO+NlTLTPmvEMXhBmxY2VkBDBMQF12N+5jdZy
GmJmf+m8334ozMdXqto4+kZZWELKbudDBIJ/1aaKputxP2r5+T//gV2QUZ6TS+L0tSBMY8EjGEUH
qO6M3OMds39fJeVx5hl/OAO/CSa7ye57Otqp/8GwJD011u/82uCLeBhrLbAi81hc3MiexAQ20SbE
hJBcqrXW3arwOxgYLS6fR7V373uxMj5WE0rxEjePbbHlfO+2GHDjcku25/GEQcnEF7R2SySIwsQN
L55cI3wTJ4zvvtHpxrBlMHqZZ2pMNTLgtc6YbFOEEJLNc6jEB9nvvI/7NYfYEQt8z79YWHKAkWdT
AQ+1Vzg4dVbuYuINOalhZdXrTk1seYHNloGKD4HzqDcrErXedvxtoG/eltv88nWhn2ldD9Yhz6ss
cjHsluFaX5SMfOx5eCRN1MN6fvjiqfv9ixkjzHiK7g7XlqWRGT/3C74uOPVFDI/RyC8d1A7oSXCT
hl+vjXU26D2XAD02zqQirgJkc3gzBytuCNgjKoQBB0YbPiOYVwMfDbD10LpzinD9Cm6casPe/EV0
uYPbatewH0y2uCVE7OYPZ7wnCXsNDvTdfCMmzeuSXfWPDZTqRbJ+FzEgxYKaX/ayE9WmYFBiiZyd
pBT7Q2sYJXjaMl9V5ATHXNZkoryM1IcUE42dmcEWo+N3Zr/Mt8TL1fvR4b6hHfvhenJpPZ47ycaJ
8U9Qfzu2FAAy1Lu4izqNyQFNaM9gifR5jNTc4v301d2GmFlk24JJlBSc3UAIPxG7qZNbXVAoDQEL
A4r6pzs+i4p8ENlKZeMN0ZlZOtr/8WV6KU6c7C9EQkWvDcqj3tAW1RnOH2Pt5X7xUzsab+Y4CKS1
Br+HzJ2YMf4UhOOUGqxDG5EKIM+ZhNW1qGZex3gVdrGKlEUCdukwWMFdUG28O7vl25M5B6BNW/KZ
1UxTGjV9Qh8nOqOjhMqhf2SJgtJTVBkJ6MzMLc8TuzmjU2m2E59l9AjIjYQGo8eWrItGTyYXl7i+
Y3mKHhFzjhbL49Ga/8A/h3Smiu7ERmLMITVCsMDrz9xZMHOAbfWBR8EqhNPrcydcB/5jK47ZDGdm
o9YIM9ADWJ0uqK8QNYo1xG5muu98uJr+dF/CDcHL4PT0qKtgPdEsfl0ZB6rl4DTCGaGa0wpSZM8Y
32XLCikjzRuHdbzk1+bW3H4ONIiOLIqlAIrBV6Q5JUmza9lXH7qIsQLbKEDV8EQs0ueEWTjMJQr9
8Ov8nMxNN9Po67N9xYhPLvFJsGaGaLy28j4N8nO6rYMS6//2T97HZ3DM7kL8EjSA3wZi/vg2ZQkx
6ZehBIYMWB/LB0GTROEit/1aPGzEkJBU3D+fb6elf+Civ53HniRdvj3ZfS3YMNFrW9861KusuOXL
eHjD7dD72I2LMS7pyQQru3zVpkMLqs1xNXRn+5H9gY+Die/EH+8+PIh3+27n1tMbnEcGMfLWzBUv
2IKcZuoz7GNCkHT6pZLBo2rPpfPZDG8xJ0bUW8BE8lLcPgNxleyqSDrjE+XCzM+jIcdhHkzVAkto
7Gi8mqhg0t92Nb+PGTX88QvBH8H7/HY6k6tx5CfL9gw/qrtDR6LXJt8hcFKnfeQ1Pg+jbRzJxtOX
LljAPWioLLDk9MRjSPJP/wpPX9zAQVKlnYSl44bsCmyHnWYbHB1xxUV/h+KG1YPDEYRh/LDBlSJm
lMVGYGe0f2a7lc/JDidhd3KrwwlMQLMjBQTKbkCHEpFcr8vbwniGd/tHS7Vr5OVYufePqxBWnM68
ZQmzXk7+mTmx7sHPwlChCaQz30E0yXzmv7ZvJz08DwzJnp4YiqHkDaJ2Mn/gyjW+JDgAzS6l31nl
Lbv96F+xWcbMn3wz2gb83NzcL/apIf61wYyVwb4PBcf/HB57nJOusX+8HHcYcr/DYp/sShefLW+s
S07hztyYjnLs3oOJnSKcbB3yqa/4Z/0lp8Z/U/AGCSiCPwzoc/X3VYwel/rvF0FdecJmQcIcfA7H
LXZ9PH5JMMDgSGYdc/hxIdVWn4EaNUEX1qDOGMvVYWu3aunUUaNXYb6fncm32LytfptnHfDo9z0O
crNDsxX5yNWuJ9rKK3Yg2ee2lCghwZZbCon0L989r+IOIu+u2cRezCblpJTuBc1tADzTeD8KZS/z
033qPrzOauxkc/eFy9N6OwiBtDcedKU3uGWb5y4DF2v0j5O7wk6Kvk7nzwB5MdCvfZgDmGNpwMOj
TeFX+8rtotIf4MI30wZ+ek33H5xZL+8TZMF831XzfFdCoyMy5SYzltj8iG3taVpEdQz6BVVdGy+5
z9ntZZg5RMdncxjFPw67KUMt+xFM/PfpQQWlc+VrPuHn0r4W4PrHTJXtkuGLmgJ80z2/zyKwmV+H
b+/VB1lX81j/Hmqa4fqQH+4NDWnT7w29mya7vX60Ui3ePzXZICyeXfz8ILJpsOaGFX7hQM8sV9Ni
zg59/kYlvRKH7HUETZ3ij4JqsK0PdD7i/hGMzBxeJU709oPIdI8bM953AbYp7ls/XrCEVgfKTBfY
lfyJ/vsT3AnRtGBx2v0iov3O//jM2Um+ybcxmo1GJdsFHymj/sOycg+Ft68mot9J0JlMsZ+zQ9/5
Ce/t+/YKi9PRaEIk+TBMXxEzfnuC7yK8OI+A9CvOU+hA2ImnZqN9Ns8DSEy1I33NKrfDIP+rvG77
s7Jbsh2BLEOKphQJ5LNEDEpfOq5xqWcz18TdGOMGNosm5ETR3nDVec3HiXlnhYAxP9CWbZqQ50wI
MWK2Y45NsFxvZFC27Rpc3SbbblvvRHXqTHcfkxlsPZtXFxAhygdLVmaaxG/N/jQuVOqE1L1Xi9qp
XTaXCQTuG7XL8fQdUw2r4j/1AVON6pK3zD4n1uM2ihfcnuM63WdqekuDD/QZ4Mq/I7Uy4zD38V4M
DmO82GqLhzTH7rw6Y4o7rAmCKHZMsH+oLm7iKQuQxlTpkk3k/lviEA+DgvSm8Q9Z1xJfVAELCOxh
xSXwzGcCEr0c1fNPsSAY4SH3fwRTgNQh4s3ImiwWb3pFed7hpMTWgG1oqQz/CqFXPcAqF/8mzZrF
wqN6hM9w5Rs4LZBstBDr+YfJil+JVsK4cCzxdeJ9ZGoEaAiIRTEKgfeBR+oe+za+/JUU8bcYww8D
cLrEfk3oLKKdeDH+Ld7XAlSe4uU7hxaBXQ0doSgu+O9nssTfRcxN+ddj7EK5pLRraO2wGZsuAPdl
RtjDJb6YTzzFMgJtF1W8lOIFf1NB7LlIolfuobTnyeI9WkrNHO4GCeZQrUu6ARy7y0VVLiSqjIbE
RZKdnnDZZ3N8K+Eg/Dg1nssYPBh7SkpK/shQfS9wdTAE9afeAOPKc4WP2N8TbQyJPlPidpciU4/B
In0tRWpddEqA8bid8khw2e6LLwq4yTxt/t3c71wiFZN7i2cwr1UTELlo+NL2DiEfYQuyGN7P+RcB
MPDnOsByeXIRb59TdWJJiJvKwxdzvCl20ngen3k/93L+ua2GWGmcpL5hHzAAwQ2im/PZP0xqOe+A
225DecFBKzeLlIwFIPhrcaEdfN1m8YLyCBJZ9prf990FcREZUShCa4uuKT2k3u+vxRG+20lEvQuw
5P8a9XWo9NkBkut3s3oTleWUQeW9otga2U+LDJx1G2J8iWURfZn6Dt5uRlcQh3e1cHA83fbGkKk1
sZ9631RlAUnUFift2B1rmAjaR6U1n/bsIDk/Amtx5g3y049E3wn+cYX13vdPyGCX25QXRut161rB
JvoiWuWldUcBEaxrzAxJJJgBUtUron2tu4k/GEmGRAkbefCOhl7vGVYQBDUmpllyBO+1+a5JcI8I
PWSmL+9abWSSroLb5Nvuq+4CUOGn3t1YPapFmPtkrKiEDNS40gt78p3OEaWx/fNkhxUzeq/aHbeC
yuXlc0RZWOHoX/I8Z2BaX9zQAEFccNMIBuxhiBVW4eTe5w/AAjUtkR92ZXFB2a5+CHdeEUXUn2SP
w6db+olNRwuFpYcHJ/YER7rMFPX9w6GQ2dH77Esg5T7psyFdi4hnuueB+XZ5zNFL6Gxp0IVI+Y1A
mTbtLd5PVvcT+3uIQeE2MzJomhjXuncThyqqrjdAWK7TNea0mpVVe2yri9H2FXXbxH6oAvkngpHr
fc37xu/ZozRAPpDiIBOHif0k/0z2Jx6zhcfpfZv4zz92O4IgBAU7jVtm4Bbp4DmOcoLCIv2jAdZS
n+7kPMT7E/NaX1Yq73NIVzHeSrk3PY1MEsRgHuaYXoruVGuICOqfmnDigHpdPpsy/GweRFvTPRYs
OgRN/j2872XWC4vQzE+5XZ9eesPh8bKGeq5Olq0lGl+D/FS1Ibjprifrwsy9PILW2mh4xdGmk6bg
zSzgNCOJWNuu5H79u5X9Tdzj/qiINlRTg7+jdxuxo1hfr9nVm+cm7SPUnrDpLjV03cudKab7+Lsb
tK+GTMchmclfZ83OTyfHpDaS2/n33KxfqryvjWSfufXmHsb+5wQGhaA9ipHa9ozZ3qTqSy0n7hNl
vH5tj9cUVulRKbzGelFRuX2+5LZGZEsWueB1WHodHdJRtFIhRMxprGZdO5lFRBx5Qb0DT423Tkos
bkw/+iF2aeRMV5R8Bgw8PQefPB5E6rHKwtyMAIbEFFgG+eq76XvXgT4L33rhP4w3R+X9H1LZqZ/D
x5uSGJHs8bM+IKA3H24ZvLUnwLXsQ2xm2mBQq4FvQCFyBuvZbrZ74kiQOaV69yXQ4CwED3j2u2HJ
1Cg/8D86V0daxxzXVI3BVKvN7lS5z2Q93Y7PLYHQosaB8rEAnnOvDHJvdAbqNoQdw42CuZxs3RkK
+lXYYvKKaxkk8ade9UlQBoHqISmEXq2k19jNTnkIRpe6P0VWxxuiX4C6d6kvrwZrSO6X3iyaHJuA
dJkoCz5Wgdf2zxiTLP+z2v6RWcfrh/81ezNRgRMeLzj1QSUq3xLj4T8JJmC/LVeFgkUcXk+zzcea
ar1frqDEbo/PT6CFVS7ggfJcfaj5W9T6bUhdh4msjKvkXWFQajcMeGT2OFo0a6BeUbwr0mmky2sS
4szhH1cAAlHwjKZh4idqpj/QllCg9/a0XOHLe9Nuhma7HhjjvyP285MdWvOAruj0jWKP0olhAwAK
0Onio37PPxZaAwCAfjhiZfRJSw5bH0AHUZ4mdvMh5rJk8yXq9QV9CF9VwoVLqInEjbhjE7qYX26e
+1JvImmRYECaHgbG18wdme+QaLKAtldfBfM0iq/KfkbltmQNg/0HlCQf5hUJoWBTe6QhVBO8hhb+
jSfgnQel9wVvt7mlz3zmHeZPh3PKLSHKBJMl/t/C7q23nWGo6/xAd8YnmnL68d9fH0zbnOpQ3lTc
y8ahhOlNItmzMcGQSGWjKEcTFl+P7GSfdQlf7rObXT7JvBrNP+GAkvzwYG40NBlG/LXRU1gWB1F5
WVJNnwg8kwXPv4/5vTaHDg1zMAyPfBYUTtYg+rhEt5BSQ1cHPHQAvFZbYsjvPhHC6stld153Ohkh
nzlG1OZR//F5EyI4P+Eo6tavaEieetovhqCf8+PY6lVBfa3dhz9azICn82vpp7vpFnC/8OOwj5AU
cM3G+pCChJzJHKPbql6JZvdYDrdHXDWxOPsogkNlNXbwIqcETLA9fWLRXJs5KsuHS2WYe3j5Mk9u
Ni+ztnO/AbyEi7ugq/bfNmwGi1IAS9fEmGxaOw9HBFrSohHy7uQ6DeyciauSrQWk7jFQqoGjtjPx
mk2yypVUS8icr0zl4SfG22+jj/Y1pf1Hu6tsarEz3L6t0aZPexiaU+KVJatjavU1C4ZiL9J8vlHl
sby5Y6ObiIBissaPeZPtP15DM0izt4VCYiTG9/oN4z0O4tbXTi733f3CiGIzVQi6RjzXx6LndDGv
w0Cvsf1HvJn4FcPm3mx+YmLzx0SD3eh+AfHrwV4wf42kZbc8cHyUC7YOuksYJvvOnvx9wxQSiD1a
FwF7w/ppQmph8gDqmcxf4VMTN+JGQEgl26SN7elu2lPpjaIRDTyIWNBZmU21pNceHABahTc8FTa5
PxoyeroeEybNA5Dfn9itIl87ftYFIJa50aE4A0uCx9EbIhNWOoOaC50Sk6fCBK6KKObeWw73lhld
uXzi8SjtZj2ubMGVHPgFk6BSG5zL7X2LDa2LJYhHNtECB9ur5PNgvvFzHsPihGlyhTpEod6i1R+u
R8M5px7V6mRXYX4pBHeOiSvFUBKWZNtNER5KS4mkhn16fm7wuTPa7Uufhi/ez2wJl4rAPga05/H1
Tvd3pp0zXmfJBZIDfociuk2WdAbL5zq1Isk8sjA2ot5s4z9BI+8Uf9fYHqBBYNSdb+VwwNQRU18X
JXPEyH7H7TsLyswlZHI9VGfOrIeY+0FfeWZ8BcZB/YHFp1pxPX79MZpvx36jUaHIvuTfOe7vGsbY
e2gCTmuAOBOrze4GdLTHtUp59cbnBMd1RgZ/e6SC1TX6BLoO6No2wHnWaF0M6Bi28LMJNSX2iT0K
LVRObOw9OLLLTFQa39Rqlul2avW2s/hDM+WIOa6xj/YheEFbFlzR/bkE79wYqrjlhg57fGntwu5u
9w3gfo8RMoGvgBYG5uDSbRm7+RPzpWfLaOZ/kRxjDHs7Oh9K2Rc+sNjsRsyljepSbMqN6MqrwhEd
Buzm58THpOYyyy01lft2pkzpt0+zVUmcXYFTTF1BlRdHe7bv4VUMg7iAjkSBxVzGEpj7YW9OVPBI
jTeS++gNU76LMRRtPgvzJjzNn7eGqSu7PLOg+EBpbXg69Br9uHi6PEmAMVWYGAMyV6a3GQ4LExJL
2iVgL3/YVf77+uI4gBGtS5vcjd2GX1+OxBBQuHT2FyvrTmc3xVocAn/nNzoaXZQF0+UDsElYYhK+
/u74hOVGIM2ZyxxOAe9TvSNO4mPPNjKznyJ49i1KBurJwIfBMj/iOjbfNmEc8Pua6B09HfAfDKI5
OUdbvrcxGk777nSEHfC1y2vhgru6993IwBKBjNo8YlTsNGRQwYJefZf1kkdSKY2XKS+opWVV2n5I
nihwLq9crs365Qz+REMCZWUgtilmixlZR06mfzFcIBU3kE5cqdd1Ouq3lidt2Qn2HRjelr9++5ld
wQsEXt1NVgOPqRGYNnaQFMJ/8g42ad5/Zry7ejQ3Y6vutI8PDrruSMTrexHgpTVV+GqCGX4f9yXB
7n/1MqACIg7Bxtu+KBSok79r/O2pih4BAhBFd2WaLJHh6tOv9EZlkKuUZm/sjAcld73GR7rVGIMb
IwqUroQzSQL7psYXvtAnCxhAdFpP9YG9/9ckOAIRaUL+As37+rVm6KlNVlM1d4hUCgSWyIiio092
PDIsFEkKkNdj5cVX75R9kxt4zDpRK2eczKVbC21ztJ6avExANguc5XLVboTd3WcRcGeIN1MGtoAk
M6XrwQGZTCrA0Tc5fnQ2lmgLZHe1vrBt7XRfh7k74Olr17Nz+Yfn1KHW8NrwMcM3Ww6z9tRYn4D4
toA8tP2IJS75D0596UxcIrPU/yvtkQ7KlLvtBjML/KSmG1ySdylwWsYHKlbxKgvaBe2Dm7vdWl6B
amGJU1BI9uloR6MjdlBQM3+qvG3iyWDZ4kbhyUQMjl1JhRPyiyiK1Q7Q6+GDKo7NoVn16YbB9/Cl
G0+xwUfbD4nz5U4khXBjjpygdr4B3vAE3PzMLwVq7k4ZL2Z+ps78Sos5cG6/3ZcEYdl9OsUmdlNC
0WLvqSf2hNnSiSLpaQou8ygemoeRrUQVqjT5f+LyqBdRw3PLqBMOAaRFTOaJSbByiLnMSgneI6fb
gXXvA8Wp6f5tVy7F+2dJNNA+1Z9roof2P22wKfWWEf7M+IQfrSItLdY/y9RtT4Oo8FLns+Xr1ogf
z3s2jvB0OOCYdTAPswv1Y32sxP5oP+2FjPSzvitjZUZl2iODX1O8QHuwp3TQkloamf0Jx2YOJh7v
mqg5lETv1dfC/4Vl39bMp7vJLb9yacXRMkGNvqkoyMCU6Trey+bU4cDM+DFoSUUaWJTFzPd7suIA
ZOfCV5pbC1Eip86ZIVvZYlltNuf8j9Edk70qegP+Ty7drgaUA8Y+fWxiDLaUtR8vBwifAuyHtCpT
jyFxugGAGJkvf3gaRmAO9I07YA3n1euL/Q8ToIYRy+uviuroTjN1JEv35cdrYlZAavrd0KdfCj5r
HMtNGJlhJuHFMR8yUwPuPFqUwIRGOKVRbOqwIMCJcLEeJj2g/HcAp3+77PZ14yjf1ZfZdXx9AIgC
k2GowrY94xslj9kImc3CeA7BnxOr5+Kmy2HLuA+y1w4lydFnOseJTFkK4IxLDMhg3eOD/EuA1G++
6KlBpFjJyhcDGQRZIGa45UMKG8wxX+E3M/inhFETF4VrDYxf4nrSxRCmBCFwvDhiZY+zGF+vKA5T
l9DMyTw/PC5AZSLdewM8xxyIgovhB0Fp9yFFH5G9gPxQ4I7nzwEwVT5PqekP/Tcd2FSpKaPMqUAz
sKqHYPYBrxlxEyfvPpga8uWYgIN9AXEO6fWWdBLGnD/aPVnLR8u27IHMUbZEfQtrExRZ6hYIeWSA
vPUOooE+ujToByH7yIuMsQZqgj1VIVMujLY+p+If/vf1jgg1NvBl7vsR/np7RLMw6foD87UAlYiB
GKnIAR9xsz4nYXpqBeh8cwBoCTfavzHlw35C8CdkIIpUpu+VXV5GxLMUy4QRaP/yuZ8aQKf8kVL5
wu8kp9aHa2lHJwgSTww0SxTiQrrJdhUutecheKg6ZPUbd702pnamjRywm8RKiMZMtG6PFbA/1GO1
W/b6FaAgnk/8w5RWmdF1A3OtXqshhB5yoSGzjyE+xdHARki4G3kAFGoKG0v0kGGQ98D729DfYHXN
c6jgq4v5fkJfWZAlkSjyjiAfMnsgq1k/lFODJaRSRfZf624paPXiHvHG3grHs0ItpoBHqkOSt1Ef
2SQRUPiMDJi2b5zbwoTwCbg8I28WvG+wAXboVGOQFq5bCa2LmFGTHMkljFNvYNIg+9QN4cgSXMHE
sNIX/zpi7zLzvu52UzZBmSSV2OiWwzMFqN1qnQlX6V/jliy5g8m1CWnBWJo/bsknyjDVOEZ8sHV7
EaJ4k2n8UMbQmB8TzjdeMQcCK8gUUcd6pFQSZRocLdkb76is8GcgZRg2frd+UyB1JHM98UH4LHgJ
66VjaLolqpLWmRpFTRhe0gkeMJQMxeBpwrYJ/91ogIzWaYLHpeLOcE6CoxD6oE9hCRKG5OSnwn2q
Sfgm4/FtpjcprM7NX2ZVcAnIidA5r9yEyjlV800P+DIc/npiL9AovdroU7qnerKarJ6gLfc1xiAF
DDjguFW7P6KGzaIjfMfUnq2Hq6PWrGkDlp2Wr2Ad9FytDYHyxHkQXrwE2SNNonRoY7yjPja/5uSW
hrkJTE02xXADV4FLPcZvG8sPiw8Irw11FJJTKHL2Vy/CekFPoiUuyewKogSOQyLrzJdGpgHI2Ftl
C3VgLBrJpjb7QKKcA2R0q5ApMNxDNDXEo5UsEgudgHnXJuo4gD2xZsy+rsIBYMlIlT1JnznSjb3W
P3qSDZfQv7vc9tepYp5y+llcaLdfWeFDoa3u3aqop0iiNodLQSG3jw/2UFOXGS8cmhm4LCLz6fKI
v0ejDcnVY/BoD2AhPd14/+KnkCjFMiuuL7I8mxN9tVLaHJtrKHRUWF7voMD1Y8zGPdzzjMDL6WPe
U20ma0KnSKIi7qittwBudl4uAMftmuJwZg70nn+/woOV6gPbEKiTy1y/r1sYYgmgJufQKiZOlnEf
imVxW0SkSl5TqERtMAEHKj2Yyz9WbuNOjKFDMCruZQ97aPbH93QJHOHyPo1y//JSFVgb5gUz/Ezh
CKyR3i0wzIrIj1N5RIKXOVQ/y/eZZJgIjgX9I0TI5tySXzZ1xkq+yzYM/3/m6FYyARUgWqZme8a3
IQpkJfXSMHarZH4wHnYKOMP8r9QfBrSeRb0+EtxClQpikcPkoZgOmmvPcnlz31u7AVNljshdngUM
JnOmARpOCdpY4RM1C4XszgehrLCmTg8IL/1Y/qNwYG8AuRnUgH4OhVVyrU4tLLUPCMPjlPhKFVaE
AD+Q9yD3SbNFfOUo5nXKk+y9kWDnf2CmbMHf03dTbTImFgs0aOSWr0RQRcFlFSF4fZLfW2pkpz79
HEYVETJOdqKrJu8aJ3xE4k9CoNAeUrpVxCplcCZLB5wNMk8a9l3NR0tdGRaOYCDZdScsEZ/I1JO8
q2wJ4iW0NQvQgqLyuPusZeSCiGFo4sZmdmAWbvWnIzkh9tSEVvZzs1thZxvYBJAdfnoSnrJ/VOfX
WlABTEjuGIP84t2ivqigf0rlFGTnEgOMnTEo9IKyzCQpUe3d4UdrBr1a35KMdMJ4VxLsr2rT4f/m
92wdyDUftlhKex3auPKjiMJXziKViA4x1sa7pAduzRm8mYyIyEtryruHS8YsSc1jep2GMcnvSqHP
YhxtZJ3rsPhakCloFiEu6/jnKtNL7L5Pmf3SBugxydClT28Yab1pYKbOHQgX2Jwe8mXCLANXYkKt
0FpTWvmtiaBp9TSRTrioakm5hlkDd5kaUQdxPJG8BD6fhTM95kV6PQarGCi34VmdqBP0O0QOxaEI
rvkhTZgDio3padU8+m8DsQIP0Nunx9RHjHiaW7yK/Y7Aa1Jrl32YXBcMlNqQ2WDHoF2A34tUSTiw
R04fllli6kk9pWBB5EDsUwc82b1nPfk6VgoZcqJnAafMvqeWpER45GTVQvP2aHZU2RhSWw+Qi6aM
dnJPXMjLN2xTYIm+1QT0yL0iHK9oPvdDawx6zQIi8I7a3q+d7sDkHXD0Z41BaY/GODrSksPT/oM7
epZs2GLDy5EZ7o2pOw+Kjxcp8qvURSy0y0KCiVRQ3PAOKnzkcmMxq7VQdWcqKWyewKckak5WH/1m
m3GzO+1JoHeF8UYWNmHifpgOjtj3iatW5S3GEebLZA8173ZmC5ecpzy3k/3rNLiMLlDSKpuz3Ztw
ck7ZTboT7EFSpOBP+TT1gPy4ZuG+hcEPXmoomFuSorL13RvaQ1yT3UmYmT3hGcKLmzkogjsDIGn+
PhMfqMcaooH+Myze2j1oV7Q5UJEKldVsCVqj/xyOAVrWJ6JjNWLpIVwZ6UwNbsXpqRXKZ5NdZ/Cj
7M9GOHz17/kRflfELNuy0ZjpqWLkNEGxQp+O4bzImBSu7vLxN9J++pvd/87+z91bE3hKLUWkIP6h
UKV1WE7LiTLzWFOcR9DPF/glwWeBtacPOZRtWREowAj1AYbE1tyauqTxmCUCmgCwlpz0xjiRPYrt
x50B8kP7j6QzW1YVS8LwExmhAiq3zKCoiIh6Q2xHHAAVZXr6+tap6I6u6qpz9t4HWbky//wHZc4S
U5f4puxwrZzXA+hUq2gTUAZgICFxDyv6jwrSs2SzmkIrcCsr8So0lLU/YBMBVWUmB4XBEaY+0oXg
fDJFIWoTciF77/m/4zdlAhVbK+zEdXjbMMwMEogNlWJIV/f+Y5i1wS2Ex951XdJKr/M/FR00kcGy
g82myXDGTQ1XfJqaP0oAUj4/w9yjcdnPcExEWBBywnb1Oo5no32+7QftpSOrs7GUY72/z8AViV/i
Fma3BapeOt2s+EdWuYFiAyoylIE/CZkMIW8kxysuiITF3DKfbJMDidCkDVVnHPW9u53RFdz3ACZQ
XftOshoCzisuuWwgfPS6kJHhZ67VU2/2dHlgMJ+BPa8LZjzj7qvGeFnCKW2ZVe4Ro5M4tXC3U/8Z
Ye/sYycsloxsK0jgMEe8YR+WLopY7EcFHmjjGfLNMWst7CVmufGgo6xjRECwi8ppglMDqyhIRHhO
LlJBIOT/kAQaMYUB8VoTb8B2sHc3oeVKY5OZrSbu46V9ga9XRFXz1tXHPp7JE9qictGfUSgv8vZN
0wXJ1KZY8tJXZsp2uQt+dLrPqLRYnBp9pty7l7kwevdpIEOJfWEwQ0Kr/9qLFdbY7tlfXOyJM19w
nOgX8mgMowz8DqsB1tLQmGQgwdcm2eKYaDJhfb3P9IdESbIH05GRuWPzaf2iN4HbTwM0YzmYX20J
FkE26+xbBKs0TlwkpDo2dQZD0VUMSM2FiBFyiju3p7ckqBMS6A6AYe9hMSshgJFmxXGSALOfq7Bn
T6YjTI9zl6B7V2QKAlBy0Yok75RDnR1/a+4fhwht1BHNOvFohiETdntVZLRx+J5z2luDmg3TAkKZ
zoljiU7GHuhHjewRsvnEB0OLFecRsMoKxk7fT7zeArrfAdfG1XuZHL9Aeh9fdB540K7+1UiiM/ni
2Gnx9mDPVlvNpXZfRA9OHBKPQ0CslQy4km0IuJul7DMBroNsfV/xB7BalgvXBZR5/EjwYSL+ju57
O4EY3tBAohKyQzXo+YqunmQR/zhgESBySasN4UE2yaBwH4o120fY8WSAQGNOTbY3zDwItPbFImRG
zxYl7zfpZDhtog/2ZRaTDIRG6w/NBJUz4l32p40tru50KhpQdqmHVnRqq85KTbJ7PFYNM+ErLbAz
0BA0uPAKKHIf9B8FfCfiycgJZ+6wh0Btmd05ULBYbT8WOGL4qaFAfuWZ6DfMxwSTA+GyN1g8fayL
Zyo42csnhxX+CBoreHAZ+ysc/pAwfCO8Vh0xwbCs88h0BcRSprlVmRKUXHjmeYCva5jEaCzg5YKn
DaFuKyTO3vQObFa83v9SC4MSRg+bX/YSyy/RrSNnFLLeD4uIMGPvyoEWX7zEZqBvLAesfa4k9L39
dPE0+J6W+HkE/v3F6PbH0x/SJg7doaXojZlaLKicHgZwki5wO7bMwS34RRP2xLQUZB4hGFuPphk/
AUomODid2ednxOMU9ScKJhbENXaV5GVjuEfQ8bzAUmFARZxM2Vd62AjSbrSg0w9qY0rmNF5rc0qe
/7QbMuMHc3V+i0h1dggMwBfz68guX4MZefpcyGTWDWNq4lR8AEPs8fCzIhg2gorG31BV8X+DQt1O
4aJ9o9udYtePnxGqXrM/y/d0I3Qc8jTf3/f5OVld9auf7K48CBI9hUvoVl283MLJIxblzH5QtuLv
GbYYyWhzFE5LyI3tZQBbFhOmcLyTwge22ckKLTLLuCmm2B2fIjjzQj4Q5IuCcejRzA+W/QPUZeQs
jL2nZNZdOP6sc9gkoazKVvX8CSwIdsW65CVrL/EdWQLTkTymbJn7ETuTN3PV7sGOhbrpUdnOP7gA
UCHUWP0ywJBTfoZADZV6/37ozEN4rVLslOVt0+AKQfVPG/5tDeYPiQuJijSVzyRmq/HIf/+9lsTB
Owks1H784UE+SU9u/94dzOoJGrVyeUe3cRwdbuHlY9EIo2g+DQX9tmXVPjJf7DaYYnuXEcep9Rra
J8QZ0ZOhjr04IvxFjfMBe2oI760NRopMLBqiJZ9O/GonbdnprHvQdz26sgn0o5evLvLd6FyF5bma
3uikqnhA+1Gt77vXsoIzJh2qWJp/wgqWyneZBQMoatCXKOXrIcUsgdyNXgh5xXs+dmTvu1anDweo
wCYv3q8jsVYTssFnOGI4fkyTWQrdmvErdcGD3ITlcD9CmuawhHusKuDb3qr0+3/pieHumYHhaS3E
62b281iNcac0+mcvuI9iofQIB2eQGrgZX/e7HDvNjI5wCij5FvqVF3vhfNZAXBc905i1WhbysrWx
kOoSupvENQ19x5qc2iy2YLRtKAsFuXgEGiCQAFzu+qiOqmhifkAsuOjsEZaaE/utTRF6Ef8qTQHo
rZL9DSYEwXembOnRl6iHLcLvKER0FCxi5LjPXg9gYP5gQkZQOf8uFfe2TaZVQPx5JFI38TuNJDdd
jmyjZiQqlyo0NBbjHh6QilPxzycxkwDbldzFiSlqcaHHRpWS8KPdQboPLP4O6qjvL/ommxO/jUAB
RMOACZeHNyHaPxQrXrorvDHqHHWdCU/L1E2CcsUObKu8jVR4EtStBnEcWlLigTHT5vzTvkQTJhXp
mAMlU5qF+iiJJqskGoTPLVq54SrZ36A8J+du1ztxeIHBh3R7/MJtsz6wtIP18hLiRfQPkGfFsWeT
wLZWApDmGf0s0GjavQdOav+QadBsMGl0Pxp/1+zk/WPD4e+2YAEw+UhRa8DmqRtICKsIth89gWhO
GCNp3JhhA4mYONxC1O1ImEDoyR41eEyPBDr+gR4AQL1v2IJFvFUcYXmM5E8X7Qvsva+g9LL7l6DF
zsab2w4e8Ct4FfqPAVkW/77GSJIEGljtq6zVgChqBVJzSRN3eIQRGwanTyGIWwTfELZbWKSk0mCH
Ce12pE1UInYMQIpfag97+m9ZM79uoKtKzMZpasJL7cCRc52TO1neLQEqbxEbR+jw+DyIEKgiJRoe
eFAoTjCl5Uf5XnX2yT2v5z8X6baMMq7nmN8I55Id5D1iSMS+TBuv3lsIrgSTobl6rxWkrLVN52WQ
NGKdgVeM4W7sV5saDYuIyCvc56bHJYoKOoRGibpQXaJL0VuyxgtXDWjKksVzkzs3PCZBS3UiEXfK
6v73ReCdz0dOZ1dXLd2UxsjCZYHL9hXoIyr4e8m9Ku5WsgjjF1f7ld3ba40hCVy2HmDs949ftHjS
YyKGXn5hW32MESYkbxZkrSemoy8UbyF4lrz8AF5sfdnqMYFByFM9hFEwLe8RdYD6LzrjcLDF4ENd
sJXajij1e1YKtz/qS8dyQLAcoGPqcljgEYVVwrG7vDakAljKKQOqoWDx/u/VcBK1uCyEGCwMvcbt
hS+IN1inXC8TX9aBEpcsruMXKz+W/OIkweCIxwTrWg939DYw0Hviu031e+vVZbjl/xOVV8zgN6r7
eisFBdCvQDtTFN7ljF0BLAY2vh0qg6E/qozr5rb62aAaFzbSNZkHQv8+MEZUnt/m6VKDscQqppys
ZNXG0K5n41m1u26+268Q77znxeq2UkPBnkf0aJezdDWcVSynn6agIikRcktjtEj/brN6Ow46Vg2/
WZ/pqcdTVgPFl8PKUyEJM8gEUlCDctMy6nzg6PSvWIE9zdS7ur15HivzdokTMAwMnCm271m+eZl9
QvRg0vijpzH+aSgnkFWobmqX+jVgscXyXN1xfI+KcTvkWzyok31/j9wBARI0pgW+OUI/kC677YSu
HJnlCmlR9D2O/Bp59STq0JpAKgArUNYdeX5M1DsBfKXmP2AC5OTG2i0zslkTDILRQo1gUBDY0I8F
vpIGPWhqeZzG9zk7PZ9mbS/NJ9wkUxADWmnEei+hAhU65WxaX9QQv6B2dYPgySmcswGMm+X70l5I
P2YL4rHLu634C8AhWgJ07uiuwF2gAIyxS0DwMIlQT1z/KJTZvDjke6RHtxNXGx2EdK7XkxjlAfup
agVau2dXVQUUIo45jDBitYXKMgW4ZC721GMTsi2+b3tDhDUvVMbH+4AA9PyEWwlqldQ1tgW7cbQB
X9oBxBdrfnZQVHQGa1aEEJmJ8CuhUw5J0EMEEVMQWSCidaDAIqVAyXW6+ydDR+RKAafLW/Bk0lJv
cKLsqKDaAK8G2hycP9CeY8BzGkeligqdxdn3wuSfY0+DTJtAdWRYScw1K0VEjL1PZMIh0q6AXYvT
48SvKZeTAxYadH2efCIAVd5OIIUte5f76rYjejM1WeP8mNGqiL0K1imC2J+Sa1xxdYVICjhUQ2os
yGqJtB/sEunhqV6/T+MLArnkagO6puyYQTfIK4HGBDyR6Qx2/G+GRPKnv7cqHHXOZbFl5cefbgyJ
6GoOQVdu+M9RVyXt5wJaz1reD9QMndbnttqjwF4ND989cTHol9jGEAPJ3cGDFA5JDBKCld5f5Qwf
fbSlOC6I1r6AgTU8AOdSyKnuHF+ubeboybQAw74dGWoRKP9lJ/HnmbMtQqpUB59jt2sEgz4s4wZK
X7L6BuWy8r9nIHroREvuijLm80KRfZisStoHvuZwxmqbWb0NaY237bajzvKDTnzMcAA6pbA7Dljp
3eb3daJovMINtFrkn1jKUPS469YopXgD6IH7BwwT42Yhr7I1y7e1skX+ymLqywz6ODSLtBLhKwd2
1I1s3CPR4eDpwGa7R9OAdzy9Mx3dlY7u+7Lg/sB8dh9/rCSXr2DEl0dd+tDh6zGEdT4Lke8qZTEa
FiKZTop4FtLmdoSpK9Muy4ecjU/OJjlSd4jcGGOQ0/5bkyeQIYhd/AYkuPr41LDfu+9vjPNYsUDB
Yg0Hv10Jusv79FqxQHj+YdiRhHALd2Sozn5bCbObeddqeJrAzmPR9hEqkDtqUOYKlHuo9Okh9tXh
G6eH8UqKBysp6NMDrSS6xB1vS0pXQ+fBf2Ouw25+XT+W1JStHCdEhyQHdklktIyxvKhW4pk04pSP
DuzL6U7SkS7YiBh1sXYuDIoPM1ezqU+jni4y+lh5oA3l8UBbMahw2YGaxCtJ84BBAE2Bouey+LzS
Rm/OBX8oEAGk1ZjlyhQK8LkKKY5+g6QDhRKKQDwcaNk/uSlqKv64Sqdxyl+4WP77bxb15t8NC+rh
dnRU4F/sZXjdyYxf0wuoGdIOl4MbutJHyE/crsCi4Pql529Qy/poW5F0zbWMmgxvS+ysYvjN82ox
PmSr7/bpjzfSBqWvo4SPTT29rUeW5H8ZZosDv+MoLRS87sag6Wzt9CQcLr4XfoR6puz+KTlnw1Xh
THBLwA0mruHWSVzU0E9VKGpE8q3HvGV37QFSle9B2D2ZBQf6j5p6yF0D8oIC4ThEXohGEMfBNYpa
uEzV5fVXMTLAGmLTjcpeb+IedZBME3ccvOGVgG297ORPXWKDgsRhEpZMFbBzOd/+1W3hBGc9YnS0
DlOVXyxgzeDKksr9HlvkI/KKJ5bFOLEkAacsXw43A7c+SMvhfKLqbTz0uSegZ1Ey/N7xHr5Q0T7i
jHCd4w9f6oA+FVXbPl98F6yo6axacBI08pdigxbvOpcw1qPdybccxcmctrFZtofxrKEzoHtnTK8w
A3cHKKRIyUmhj9OUI0RnGgqxEXtRlKim+7rVIaSAhVw1ftzhnguMZ8kTbZZdOMB+CX5rz/8dfxRU
zLd2OUbQp3xMSa4Z5o+wWD/4pKWi/3lUKLMHMDO2rPb5tQh+TrcdRxm1DGXPoU98kLmrFfw6EWOS
kd/+PHPOEerzR9j3jv1VP6acwqaEmLujXI74Bzds4fblclwbol6ChLC6n/X2oyMrGSA79PZpBJ+S
PQwAy2ICc01OjQ9e/hAo+UOuSjwKhoeGQMV/lkT4k4RPxD8s01N98tQhCHHYBpvipX1wwsSnA04G
6qrK/Py1EE1r67pUvWpVAXMNNJkoKJcgYBvxDZo7B2Gq9dIGF7RUfmG83SsvI8cBqkk1H96t2mU3
/TUhCYOocQ3H3AIjHCT6/OsW96NJiMkyF7XFKmw14lnO69J5rycWxlKmUI1+rroEJ4kkX/cN6QOV
FC0ZRofjBfbyrHWfTr0mYkIGc2BEhjC5xCSJEyIssNimHHtsByBduGKkzwl2wmjUhIdmMwmx+3uy
Qnr6bM7sHjGDEm0QEhHyRelTToJBWsbXBdwbXq0/sh8KlmaqoRgj8wmFU/DnM1lPyHP91wAwj/DV
xi7uIvMbqygwTzwIUEMgOWSXAtkG3EvQxFlKWlLQsm4dWdzzEwtodgjBnEL8/p/HgzNpHg/xSdPZ
9XPDUhyfguS7oIr+nCHQ/MMQlMG3Q000fsuWh2oNrdbqLxpQs8IY4IslL74sDD1qNvBd33mN9J8j
AU6BrvGGwUbhxjU/UQ3IOobm8CG45mk+TRXmABoZStv+/cLGaMxjxJpb3w+Mzc2iRg+pQDSFOhww
sL6bCGLCwq+/ArXluD35xUjqEWDSJUE5NDgkDmZta6gyG3Rh9ijuIgHyfq2vdXmsFVgUEOw0vEm9
3lbCdYIvVrJxUj1hWQXw1E4/8DxAkoOGtwjWhXFF3Uv8FxslfWgLpAJnAu8O3xkpAT/ghxiEYi3C
cyB1kxHRkrx8X4/Fv+YtwTRQbzejzRPNQWqUbB+/0KZgi5ZsWRFxFH/lSIN12WDIwfbZHP29NfF7
0fCY5B4x5zrURFNylbAOMkUbCM0GdmJQZnDu5ZfxbW3OAB/l0IpOrD/mxKDBJ7TojJ3wanRo+O/o
Kv5Be2+oF9vNLbzyBQizJTULy6fdCCfbRP8YaAcGWzigGxHC2cfusm8+vPHhC0d9g68PFDZAdj/3
S1zzMLIE6FF4Jo1BNBrJUb3p/3eUSLg58yChzaFhSwisIZsJ0OJlNA8TqBAqmmDSa4opu9IcxWFt
/d0M/BVD4p3D2oLqYvaZB8k0VrwMu/cHFGmubvNIy2ShQIn/Ztgw09SwBUKfqwt+iCYvlxPW43iT
YBR1Zl7CWEi8CS1rkYqoBAB+gMc+1iHDWLwAtY4moFwQyB1ShoX8/sfRPeW60Cbr8cTtqBkA6S+O
PGnZT69l10RzWbHQaLQP/SWND51FT+CWd95CrhxIc2ztwFYqKsaVDdXQeOI+9yCDD1agdgLBck7C
MaI18dPIhiYKJ2okn44BZBBVIWtanFRQL7pPWBqgyB1ZpGST4xDkKzj6/1Z4TZhobo1bH52SMC1U
tTHP2+ATSkySkHXIQ2y+hfILyBlDmzPtC99JZldut25GLK2IRE59lgomtQ5+QGpS/VmgarL5GBnj
qQIhZgrztnJrnN4y2DvLq0BJrtbHzj96igD6zUCF+R2yb/K8boDYoOHovqGkYAeOUSs/IinYTFmh
csVRL76awPxmzFULNZqFGzvakY09xKz86Fc8gay3DyGxRX/Oa7chGjisyUTgJTyxVrOYW/j0puqy
R2ZWyf6JK27i1Ea6waOKT5wGx5JMhiko4Nxrq59sY2fYM2jFwORbILDWkI2dmE7pQwzM5jxeSf7b
4Z/xMYeE+OnpckD+C2y+wQIXGBP0esXV1LIpKpY/OCzUDV59xahQMN06DR5hespPv1V67OHQiAeZ
ObCudx1jh5Sw0qihoaVt5GKH9wpp7Zwz+PDXE5jv2IKmLH4Tv6UDDp0EQ6+YM222JsyBDRTVOrht
XgbbYhQkPqr6+z5hUQ+hK0SL89ffpLy10ClPfZjS4Dj/XhiabZ3aNEUmwOuXmUO9Mwpv+3b2SqXv
p197hEWifCAD/kcJbabYEnxRC7gDbY9Bq4kBqHcF0pThQrPjD3ozVBVk6bBtQQ8oVDFF/Db7iLGA
810hgPhRkLkQuz815+NOzr1ZDR2DwPWVBDOJ12U5tBp4cdjSrArj8q9My+y2ReBPtbmeUhDnl5Ft
FElPqSUYe5pjUsN6VBRUApUxthIYJv0gn31m993Ebs0qrIxhUAfyShCnkTztf0Tb0O11nOcnRkvC
G+njvxqdg/kSgSyt+b00pkLp7kLg1X8nUSxcPhyR50wEt9ZYi/8RKAdZEJ4Gjo/ShbujxP/lYYlq
0jfkWc+D/qaiYDduVDVumIZTeUIFsOJaTIz7mYschRVHEBcswh2Bk/B+htCIIDJz+E6uJCoP50VL
2RLfBDvcbmcZQZV2Tm89sTMtgIXCmgrZHs4vdU/nvE5KPWdZMzGHcOHusI+A5XjTGYKoiwqCl49R
uyWydWjIKIu+2gdgEwjSA3zFq+Jm0L3pypzRbESaNdUKJBlKCIYixucyCgceUNq0cq5BD3cZ2YjF
B42XwxiQiKoHQmVWTs+EEX24moJPiZ6KE3zTP+YfXRWmpcJHs7NHgD2MNHxvuj92GVhqvmdAcvBr
ZO1PSLM/BHhFI3IzGaxr49xNC/uOUYG2434LYAARWwsmyjmETrVLCOg2Ki2ORmLyEEApjy2++oN5
aUGIXDVmrD28X/DWj4lDxSd852WKZTI+RTgtaMAuYrl8BLWFw/6AtEE4H35Z9ULS4x50osI+gqP+
+F3MEoYUZ/7EeJk0zyr5iXRCiTsY6FmNvfbHyfy3fzW5aXh8Ax8p3uzrPK1yPz402uw+hRfOn3K0
u1vfl1YGWdAc8lL/xGi2BA0QHDnANWHTtwYMOxU0cDpIjAFWmc00C7rzom36v2/ouTRuxtuiDyLD
iDqpJS4r2d09zqf9BZxtTxQgFQAAt74Ug9Nam7PS91UQpOL4IJEgO71RDfKxwV1BjEH/T9/KB2n+
LMjGBvhTWepl/L2bz7FJ0tmiMDcXFdpvvjnCfVwKk/f474a1XClMFIWn1/0sVn5oT/ra6cUNU5sb
ktYcOPsItimuiNjBmFEPQVNG8oBPPPtu7jp2Az3WB4iz+SAyjN3l/0/17KfhpogKjIeJfQ1O8MzO
BMyzqd3iJInK9248F3dryeLRmzeBCqAJDx5cTFhr1DaYvKXqYtOjLyfLMfwHfgzGT9gjdEh/Fd2r
sBHNaAsvYNDbj5MYMCP8V4iNhbVEhQlYrV/PCN2BLN7nzOc1LHu8JGMYE8QKYffPaTxNlupcMZU9
2LV1fi0KWzW7+Yj2asJvhyLFiP4mKCK6Goygl129FI3iCKuryRxBpPIzAaQYtwZQnyiKYCg3g/wT
bWxjSGmw7d4pJsxJ/rM7qlftiFjDW/b0kXu1O6/hZEJu0nODbSY2IRywz7T3lzuCDAyGpvM0SciE
PAb4MOF7cjGnwZ9s3FzxLrGVZ0CRzBt0hLsbEOFzyU1gG4DHlroBrMWcBg+K/jddtvpl4gBcWPyM
bcD4rkgUt7CdFZQOjNfJBoLqrM9vtY4B2WvMy9QQqYORBWjRVBiy1TR+qsbNDYWDSVn0gzjlcRzb
Bef9X1OnolpRjCuOeYrFrZkvZZS21fTOFdUYmzF3fAndgl0e2h5A1SeBDxLz29gj3WrFJCTPUOVr
XzfxxjQp1DB4WGhTSurbhmoN5gi714TAQz9xKiDeIK6YFPTsoGtXZgkJSV1pkh7JRXEZGE+sRXUW
jpwFKnTLbzoMpryMXhIceiaSj2Co51aK4Jbe17QaB6h39r78iPRiM9NjWCE9gckMgiFq7lg+pOZo
XkLp6Lnbodkb2Zmz4YZ7aApCggNm9QZ9lT485xjx1fMxneLV+nejA/NoT0sIjdgxIUTacgNcjQ26
XJbLdAc//t8roLxjGQTtCKNrqItPl2fNBwb/zNiyAzWIX/ISswtlm6aQj5Vm28T4pQp7hwSpmKwV
54r2EMuR0r9Go1pbENYBlUcr5rL+s9mo5w8dPxcgxpHHZtrDrdfqePceeqYTTW3daEGRBkEdA+kW
CYvw7EnRTNnqvoxyIzLxVAYzsbluGGhzBl58ubS3DvUVYtsWGHnNjpn37XC3FqhPBhZYiKVYN6ea
DU3xKiQuw4Ge0tiCYGXWAFHjEG78x32skDq5G5nIdVaKsGy1zMERJ0xE20G/9/RO4uFKVoXda7N+
WVeTA71QeHawvDTVPLMhgT66LvWePlx/ncapz5lDHoCQCuGYrVNK0R7xfh06h2mYN7nAXPEbibEN
JYCrgFarXIMLTjzh4qIFL4UZgVPbhY53tXnncofFxoc6dGD7wFXwX6CEBzxnFsxYB9zSOXs8lSkM
vY9xsN4Iz/dPghFwE8RXDBSUfjgFKn4feqfUVcMTOmE0E8I7j9Wl89xT8SfI2n98d4i5Z5YDNCUv
L4rFjbhjLeQAJVdjU16xLgmZJckDoU48A9yy2QUNIvSvmHsXRjhnLrQfqG9VMt0qHf0VweMY93G9
Rj09piLROtqKjCA5JfLuhR3HD9bWmxk4F57a9ObEka1U7QT7CJYQRN+GY/E9QpaD58HvLpDG4Fmj
CXIdJvFXa0uQYZAb0MluL6dA39ZoA2gAZ0a6lYTEl+4FnS1/6RBOyC49+f1hp7XT0YREv+nr/PQl
DKhrLiHQjjMLlBaKIz0U9KVc50aj/CmnZpHwNvqFvuZ9wNiNcQxdl5OM9eF85CPpg1A1Eb2yXkcZ
047OUoexFZsNqAKYXXKFsUch6HIc1PAvMU8OAI3bA20OVsUsRH9TZDsLkEd+GGFJerfp+4DLFI7O
brB8bkWoxvFOn8fjgLMeiW4mh7iVRkzZVkG34wPJYezFbbCDA1+z05Og3gLh4kYJ1yIR2rGq1lg5
ZGRbbFtbRZdmJFNwE401TpI7yu4DBUNeFfTKPQyfkGBpzaG34k0UiRCF2SEEh3Ue1GjUyQ2pDJmo
BoTWB4nrvjFSHQOhBoP/a0DzD4kdYCmZsybgtzPQkdtgdFYp/r3ZuFSGLFLnGZI1/JnvRqHJvjhU
VV8jg/7wNSqeYfQytqKMo36aSjLHAMUFmtmf/faooRYuihhqsLynU5mg1hOd7heByMN8Ar1/tXGm
rTsL7Z6HGI53bpGsMQjTHiV17mMkHWejs1Trsb8/9AmlGf/YnWoeqC4XEbax5YjPE4NYYApAzxqv
8WHa8mHDph1TKX7++3z1AFMWzOIWvM9au3A8/hh3KTakCwCQmY+A8qiu9vDhsdviq/CBvKeD8GvA
2EmWLCU+2P42vC7cQRzK3mm4au0e62lULzzRm/nWJUCO3R0fBqo2+Rt8NHyojPEJcn0ygLWHWUJM
4xLg0ZR2qj/mB1Ii7NESV30G5gUAuEgwQWdd692O6BDAANy88ET9GlhxmG+fXwF0isN/36aK0tDT
6Q/i6jDEPUimA9Dpc/iEwKLpDuZP8x6RsulmFxAOmD+ANmileU6kgK4aRLNrVUsibJd4LIQsQ03h
BBwo+cGbrlo0xaqVeXhwLwbOwz4MLHgg+86qCNntOQ2vkkA5W8ru4+/HyCZoY0B2lOBsM+SfPiEI
32cllT4Gux6hvMGyONk/5knwRH8ABAoYggITm1dwTLRx5ZRCI7PgTlaPxICdwcZ9ibpww/ekvDJx
z5U1smPt6h3EuwbiAYUaAJVMROE3NRJKGG5JpzyAuCsuKBRXIt3Z45D8YdJqqtbkQgxj/QdhAZIC
u+tpjXXsB6+pmsaR9diINB5e38YioAPLUx0Bp9eFLO4Y9fofUAiMW1ja6SQme0Bt+mOPhZteTRnV
RS+95suRIxLiUA9ZEfsRDW08swHpPaKWMtARlgwQS8358m3GoAg/AsiZU3RAMnHVKNBdWwJo8DGB
aUgPTQzRaXq1pjni4srYRDdkzmQTEwE3mhdmeYHrvIASpbfYv5w+WOtq4utPfobEi8CNEtQPoeGf
U4JgT7YO/T/uQvoLwJjOHmLO12BgwdT3F+Vc5PDFrw4+WYI7DwS9qPaQock+iVX3MQT0J+mH+12d
QociPqGnf0LJgJY1HOjPPZvVuLfEhddJdL4N1wC2f1grsaOtD3CUwJV7OAwyx+myfXjrt/0H5XGc
81UE/3hfawy7rJLe7JRBjPg4nuSLROLEdoBM0ZdhkKUbIC0uRFckDVAsaJ5yq5s+jdyVnI5yJwoC
CKc7xQKWVwlszISQok3OiO22N0eOXuHbhi9i0G/G7EX4vL+2uHtSb8IDPTGGIkG5YQf2hhuKywZH
kMAC0W3RoPG0yW16wlHkDkTpS3Vl2bsccWUayqybPiIcs2w042PtvOOjemkwv160fM/w6l2DzO+o
DZtuh+e/fhGTFdcY4A51vbfGCN4masbndgG7BgvpiCdtLORmB5p0/er16cnIzeWUs1WEpno33oCy
aajOh0s27ebAyY0PfeR2ooPT8DNf5yAbUaAui5jv8LRJKx6NdCx2wF4ZAyN6731LpRV1B9BCklDD
i3dJcjITH0qj2xHHKeyXWO+e+TGT+YmDQEfoI19jGIZmismBRemd3zzVgnfiPbzOxQqK8YF9tMrn
AVtg+qXKh3QBQf9MDQvY/6chNZtT1dH6gjRwymBZQyzLjbevribL276KC6/0U15Pfp19BYR4kETQ
M9tdz2TRY/OC4gBBqDldbGnuob3zRyhoft4mZ7LUUYhueYT08hn4t1HYAzonFZ+F/QOwlothQnXk
JrVG5jsecxxFYeRfpSG2ZvcpfzeIYX0NMH4hgfy2ymc4PbD3AmV0BLAm62NQ8bEDhGbxHio6B/83
RUCqbzkdmPMuCh/kmsu55GXh+rDwpEEvh/otzi2etkoQTJ/z8opeqEM3qWrBe0ut/FDoh866Xf69
AVO+f8lbjj6N+wi3LHB/47HnCVaAMXhV0r3u70ZubMrpjZFcwIOsL4kZwH2L48CDY40Zj15aTjk1
DlAYPDpn48306xPuh/kZV9RTx6kIFRzasyClaui1iXVkjs8flZfO/YpW5jbQuQ8lrWcB38ND/6Ex
yHxQkx9DAqeALh5RhU7TS+YUn+NzQcJodzjgSzmjg6E2J+xrnta+he4pBGOl/aXI2zx0jc4WWhmG
MmdUqwzt4tJStD02S5wW6Dayt3mJdpTIFyTAeI54QIS4yWF6pQ2c7Dw+FNF1pGc2KoGP1aere3jS
oSTcFXlhsehDTU2BbHkvXBJn1sL0QWxnwOogO77gUH2s5+xLgyLqYhGqhvC2UZFeKZT12/SzUOjb
6INkrQ8zxjhwsciMgxZ/NjTy9JMJbeM+3Q716efNLm/AWquG/wYeysYO9w9tP9B6c2tTMUZBK+cB
9W0xXtVQ+IUQP8yPPbZRd5/tjjvh817c9j0GK/ZY9JYGQIzMlxWNzc/sm4m9JRFMsOhb4rJonyDq
wlGZislki0Mr/5DqQc0jS2Bg0ICFfFQOvmJkccJV6IPX0tr2p9AYYIhQagZaDipIP6IIkCTXFuST
fFgMcT3i9o1MDEoe3cNp6BOYBxjJJ/FDpJNHH9DNA/zNf/uHuDNOybyl8V8miJ4girZMcpRYIOjp
7zBh0J2BDNztPmsgsSEfgxlRti1llnnPsDcXLzRSLAcbsSt9jXs1IoFkhbVz59vVYlc9dtlhRWC+
a1IydO5oBFUZy0K+OJ9XhDeJ9uHzPVV87I/FZEUTRt2S2RFyq/Eh1SQkiJUV55MOF9SByQEFai7+
uiGdh53Y99weahJpSGd4m3SldJ9LxfmdoSs1Hp474zVMBuMC2Mq4xRyiYMX2NTB9HifalLec5hg7
P1osuJL8VC/hK9FJ2NJCpxezvsRkCipMNlMKz61d8VUYEA2kbtqLRnKo42LImX80+v6UrH6J8WV4
h0JrKrxvAwzwqXhcj4fiALZGJcMoQUaH1cBqMXM0K9RzEH9+HJcfjn01/UDFSoFJX3LGWM4rmD3d
MJguPDwalbiHa4UvDy0pVg6i6Dn3hYTfh2TRcy7fU67tZQfrKuCGL8LrltPChsAaQONAQzdNbVAW
Rq+Rajwrd7zMaJD4DEr7cONlyo0BhPkc2mf2z9UhgooLqkrNJKzLwEBYxt0WJStQA2GyyzGR7aKn
k6bYnIc3D+ZbFsFBEFc1K5JidXV4gAabeeByD3xXJEHtL7yZ/PlWvDKFKZCBPp+aeO2fglJXvPE/
A33LyB2ileT5P41vjAcvtyfYH5eCTv4eD5QADhom6BSpVkTc5/yo4v7lfTJUagPMRGzhJMCBlj0u
QVULFO7mzfvnVCEGmA4o4M2gRJ29epnPP7ne7X1FpaeVhjDLKneurFIuGUyDF1ACGVf6woP3zqYW
8VKtfyfW12mXo9MPGpEh/txEyYFTJyhddxMJZU4W3SIUhmzkHGVFo8EOGaMo8SO9MIPpJtonvC+4
Mgnqw3m8oSXAWkjD2bPPtcOOyQD/mL/1PYfCrra1OTSxPGQoaajtby2zX9NnTE/oFfTvjduexzhx
eBVOsFxM7BGFnPl2yZkYGe3OQ7Gj9j9oe+u3eKyuyhj1ycVUODgUfhYBbTPCLx57vn0LRtbZk43C
9hmbkcFQ7Bg9SvRvw8rDqc5gXHz2FUImWgB7tEstaFpaf/419jQYWDfd9DH4+zW4UxN5p6EgcKgk
4Gg+YDRDzEKZzf9MWBlcfXlHJ2L+5u+RsJ/KCBe58xfsTQwkFwbOGD/sRmm2BTlTe//H0l0tN5Yl
UQD9IkWI4VWMFuOLQmCxxfz1s271RNT0VLu6LPnqQObODV9XuE/Y7J9fhVh7cxsQZ1F5c0m2VCOV
ZM9TAfKIDRN9GQcexAgr1u2b3RrUg7cTiExltaH5G+4NU2uR3t3QNAheDJp0yCIiZ6izdeWcCtGO
c6nybkZdASa/C5VU2BSUmE2aHF0dWcTOpcFmSm0Vt2Y3jU9HiePOru6cWtPSs7srpk0lzrU/l8n2
h10dtNI1BD5C0ciyDfI6006AlH155rhJeFQpx4t3d1/1yyziSft751/2KkTy5yJ0WQWUlMoVvCp0
BMPST18KdVx4nurmG9wql1/WUa2d6cfqlMw+8T4xst1E39zFWJZlIq/etqjOAPmLV2+zS+dTOKFY
T/lp/akPyW8eA6PxOI0c4yBX4TcXXgWBb9Qw+3JG7OC7tmbDYkrcfneZqapZrKzuXyE8C8rbtcFC
5TZO5/+QpIeRXihReExsh0CUfVjGjMH0VUek8BJLm92ueSDFu+RvxBjvQtQ43cAaiBMvhvrXT+7v
mDs5w8MB5RaL8NPc3H5e5+xJ781rwYH7yn12XGYqJ07g0ud8gJtiLF76isBGyBGiIe3yPTopCeOl
yz2/2zdip0I6msPWSrRjmxwi3X6ajZtq6uots3wKmX4jLzCXlP9rPZdeRZ6BT4FqHkyqwL/7EMkl
39U94K16Kf01kvl350kyqrkqoG8+XMh/Khk0n0RJwJ9MvE+8uQ7lTjyxBDkGDFcWH9m/CsSdhT6N
46G91fO/DPSo3BByi2f5NlS5Bp6f2uZp0OQVuz9cPP5NaMaUpgI5Uq1z6WqINu256U1ydoz9AsYr
YaLg1OzhR0ZaJaTSqb6DScSGpSDOjEC8OPv14oPt2ye7bbHjwUACAKO9U6hiPVYThaMe/S8bm8Ta
gZR8y14xXeaQnsixwaVxTAjqYzNWSaxihYuNBhDtrXuRFdlHor02GGE7fCuK5Jo6DnCUOJ+pVwkb
N2WiyfJ78CysK8FMMlXB2YwGVUG4vB8l6U4DLtJBAo4CxszfjBPYEANOBDZV5oD5hBDqK2mkAUcW
eRM8hC1EyG6gIYeN6vlruHPDMmGc39qzmGFTw1GnhaqGTiRYyicKYLk0om7z+2+6GBH6bGcBaUz3
EGGPt6LHFfi/o2f9fIq3YqbxGW1bvvglQB6w0yp4E/x8UE3zCfV9poAcXU03Dz/p5nuV+lZe0ToO
6eZbfsO2mYyDUkvxSnwcpVgZpuOGGpzV85Zpec19YKFhtDv2uUTjaoEXpVS1Qw7Ry+g4fGLtyQ2a
rw0yls92tBhQauxfuupw/mIEJiF+6U3zZeS/cNHJ/ljMj319fS/4lY3RwMqf/GSfoIt/NO8TWWMk
8EIMp8qPS+NyKL5iufepFXvIV8mtU+Xtt/Xl+kS4kEoVT/hVzTeCVTOd3zXv5cf4OET1rOlLD9Hc
a8/GeJo/ztd9XUTSnXgyRnN0LpP5EKLyphhm9znX+GLI8fG5YPoX7rR320wulv91MlU+rVtxt3q8
i6FY6TN+Ie0OXenr36uO8KlUcEERieqYxbb2k72NlmhaZQsC098WPDeqCB5JlaCU8PP0T78HNRma
CBe3c7K6jrPvyidDwW2n4gL6XUpI153p6q7SH7mVKetD3tSuqRJ41wBotaAhU0KYhY5d/omOue9h
7l7P7HJHJAAkiW8eHnr6VM+ZYmzuGZiCdtMtpJXw+Ahm7ia+eV9vHLGUf09AjE/f9yumaZVysU6o
8DUD+UA23pXUPJLOJuqGYp9vYbP8N267baW8KRhUSNP8+tfbf7umL+/s5R8CcCtFeqzhRO7OUlx0
eQ+5IvTmb4/k2P2WrchCtJkgIELzLHIykFlww3FaZfoJP4hj4Mj9KNFniVXkZl7p2ZdUKM/luhxz
KlQRWx8J6oznobjufAYSejlPnpFI4o1EZdNXLavhGbFIF1LV/twAlWfoNCgq3dhUPiuWgG5Ot1oj
xsYVbWgCHtcWB5GIL/UwaqAhNU5fwJO0Wg71afslxjjoqNil8L1irlU6zR9GMUxOmH2sFXYGtEGP
B2sdZxyYCMI5HBt0ynuDMHf4muNPqHG77yIGCVFQyv9/i4nuFa5rht9YqrGTALdC9OeYE8jrUO3H
4WFBO/uTWYZ/AoSIdb8iBarz++lb+TPDR1cdL+GOq1z9Ao34Qdw6FEluw9UPgjVEuQcSCCydSkGE
KGy0cC7e5JTvS7+nXKJ+K30pw7alQHGW7t1raziMg8udXY2UrQKBhhcixm2BpYjw3vDKrCP+7879
rF5pq2Q/iFeTpeRE+gMEa/3rbODkcC5c2Ag4Uvn2JbBMJc/GiycDEYNTF20xDeds8Z1t/3EoqEVb
yQSQ+Fs76wCXQFDaTgx1s9f+l/B8mr8O1SvgEuiMDs+Y5udGMxwpfgZBCXLa5oI6HYpworIDeSLy
NFCLcqcfSduxelTPO9RXvba5D4sA9+ijilIXWWgsioElJ//J4q55rZ0VzrX0ONrCXiWxw4lZJbOd
+Rurtze5js/jG5VK6V1kWwK+/IgN5mI3Ld17HnP9YjKR/GQdQWj7OeTeVzV4Jo+fWDGKWXbNv/W/
3bQx/LEorBs5+vcjnwwBuqX9MDapIG6DJMovrELBeYb/tPcyKYvPNmJdPtMLBrOIe3SuWEsGMfvy
qUo0WV/Ppg3fPK7q+tNQmLP/s0UVdx7iCWsgS+7Xnc7WieoX9elZiOssGbDfyvoyUZ1e7zWHyQZD
/Xc2Su4YD1KPTOiQLRPjcwAsHEfRkgo3diuEwEYon+exqfduRATLW0uHg1a4ZyGRqV0rwrpWxpCp
iFT1MFwVKWmUQEdCnGRoZ7NTVGeyGZGjIXbmAiNYQEuil++dmxrp7PK8ELW6x9Kzcw7nojV94670
ddyQiIQk4SlgdmifsiBLhyA/2kQ78xspQAmlRGJJfEoANAQy6IsqJkA71vK6XrWH/0aFphpLZdeo
eoFK0/MKK5J19xlsbIBCgL6JX/4uQ+WwHrp6dd1GMREeNlNaMhbYrJW2qCoGAyCQRyr7DTQPiLf5
tXk3hDAnPoiSL1x9L0ygq6EuuD+zzgdgGgIF4Y5Fsu9sefSaBLg11vCx9zWP5jldYXymjManpVg9
/LtT/tbPRonhwusnHLC6TBW/DmUdWsbYKxFobtcS5arJhsBSMGtc95AaTgcwN/nmG5iHc5tEchWe
pWfxTC7+zX346Xj+yhU6EVA0vjxJBY9abBQ9zpgBbxAVempPx3/t3a09jY3PXGDDk2m0mkksU96o
HU3Dd2A35xvofxh/ef93f3Kt7K55i+/k67K5M9mNyoxncSRrLWYi2QzTWZOb2Y3aOtlIytzdiqQA
RmjgM/n7Lg9R0swf2ND0L+On+LZvEH4bU6oZEgJJgiRAlrvzRNPPHVt4shqCDnfkCnQ72nmtjq3p
4PaDzfgwnb3kaKS8/log1hTQBxsfR+e6pr6xKN3FX6DW9C7DE58kQOk58h/v+U9qheb+PIows4wg
Fywu0i5w3fggEbx9AvVVGo5OEXfNGkvZt9awmSvkAFU5OaHMuI8jWH0teIvBcUxbZJI3crJOj7lL
/zEzq9+uEg7a3iceyNiutxx62el3jfCyzfI+82jddh8KJzSfZUQ7MX+1T6sQOeYIFLFVgdilDd82
unr4l4nghOA3EHlQQOiXNkLrmQ66L+3n4ZENzWNevfTX+fzlGQUuY4vvIja8NwWaOaUnt5mC6TLx
QChZZ3gKdRazEvnYCRh0hEYo4izfWtryVM3tIprSs760w+PMN3uc75oeT6j7aOy6u96uq9GjvPKT
mba1gJ1oc/ch9+PZnW2DeS+OkpNe7ZKqPTr34QV/tx/tv3uB8Ua0/2qAy7dtf+8+z3T8sPHfzVLP
zfq6H/STgTf1Q7lGNU2vQ1xv6t56c048tw69Z+87xIg7JprXbrzvtWLzAIgxp2s4pq7z2xi5rslV
ARg8eLQ3opgCPst9HhluO3wg6s9uYu4lbv34IDM6/gWXXTDItZZJQgfRSSTwCxhk5p/GQSyUSsjg
Ef9++3Nubob/vScQGhTEE/j7vTpnIJXzRyj7Gd9C2Zc5oHIPUg5BUWUEQxToTZxHybcuReEBgvZ/
56U+Fs7XizDZW6aZmw5CYhyT49fkDYkNz564NID1qU8fv0c+QsED+/UGdOhz8j6koEkoFZDSNjT0
bIf7sWP224vO7suXTIPk4NqKs/uB+Azuw1Q/6aw2pnNHGRDZvOaSxGEdXWymH++Fu3G6a8Ky8yWX
Xuy0G4FCyOUeu2b1U+veVmOl3OddJFikQRCX3zZUAoEv50LdZRzxlVTF8IttqH/CH7DeYgGzPeZE
+wefRFlh9Xwou8W9G+UL8Ps3Ob2zUmReQblj4yRgPwCb+WlyT2djbncUHwBsPMDTjdNPvyGA9K+v
WqK3XwkRn0m4n5zt17rtfHwmIwmbcl3ImvGFICEejFgJkim8nWc064p3rjFNjJv+BHLC2t8251fE
3zVvNurFltNwmTUeC1ckT/DiOu9u3RKq0xQZJa8OryxahvnEXvOruX3lju9iFMveZXgTbAIPv7RV
7WRMax1eNkqnlcqGBnYLcCQYwKNwfgMRa8xZtMoYuQ19VSjP77OZqL9+E/fggWz1yVx3f7HQw77D
/DDcOHPO6qn73BmyGbxGr9Zhvv3Fh5j2PsKLaz21UfmCMZ5NzL+9XUQI11tv+/tY50JDW+DTfwti
nn3cJYV1Wd5gd2thzg9a99YW2gNB8WBf/WuA8/5NnBQQVXJENYC+y15MjiG+Frx3+OlPGYNYt9FB
GO6w7+9/QZt7odSPSeSZw3QP/kCfFQwcI+XPbLcUl9Mmf689Jt8hoGfFWqu4nZ0gcK1MsP7t/S2A
B93QSWXTzNbDwS6XMr/2JSMxTpGkCud2EHWyjMy+IKWA50cOxkt/YkigmuDr5aCecZAi4I7WX5xe
ZAywwzyb3YXqtxUoqrMbXZkiIsj9RvtOy0fbnanQWXowTmVlZnIVdZ2hbEnjRl5zOi/i5MO4Z3r6
Qw4SZb3dm4++Z38GDjilFAgqTzO3V/YPvOY37gOM6UfBv151Kv71G3zun/FldE1kd6ujZrb7WYYm
8a6P1be5Bp+rbxRuffpcngaPn9Tp33Ld5FhPn1xzdMArN7dL8SL+TIqox0fT4ysdZtb5/OnnNgvc
RT+9P94teLdUHptcjEaxG2E1OkixixgR9T1X1IAXFzzkLrBJVlpdf9VKfr0TOffw85BT0l1jOTdi
lAjV8aZ0wotcma5tMoEA8eDCxDqiqzBqM0o03v53wydSBfOeSzr7IlLu7cdrQgrA8zdQdu+2Oa9O
gBilxJtMR1teOsZIy9M0e6OK0lGDvZapGZrodZIemo0lf5TeaYJCpOhD7qRQo36Tlk1WaS9yQ5KH
uQi5KnOKBAVbgoPfvz/bPHPWzLqcrO5nypPTK69I2GAcf9zsuQxnZGO/yuMvS5J/hW9/8k8fGz7a
SQHPvhQPN3+Cdckp0a5p3X6jaKThbIIbCt4BvcJvjIhw6GWdFmmiARL7TR5WHTLdFW+Aibv8/uXO
y/RAHIrD/tl8qLYSQ/vHVP45307Mak+/O0zn3y2CWm7b1uXdVMmTTayQmb+7UzOX1+TR3mFxDSxQ
Q1kLZcmuSIuDhbT/Zs/wXm38Jae8Uwuy4Fbz+ec6kwO5KpAyfuRUzd7Zmk0kzUUAFPdgWpucwYBf
BTet1K75reFtZY4VZ6YzwRzEL7c3Tvq/gbQVHjXKveYs8jgygJme/uFYtlqjSxrTzzIyOb2CGQh8
4jMGXq9/v//upZ5xxQHL3tpxdIAezzBI39pB4oQxgbCeqMCpssDQHq+qYXjyyuPXLRvl1wSSoJYB
+EGLlGOXnMPbj3KdBls1UOEVdsvj+I6AumfpBTAojvblN5vTP/lq5D8QvEEGTNFKz9QOsDVzmHf3
1knUKAHonqUC9FTB1VMbuSwYUNeksBa25QQfpWl79K2HTf9rycGTzXBmEQmq4PDKPxRuXDvNBBwJ
1qEjSlxcKTai7kvaZY3Y6K9qJX5WLCgazECHzOuCRoMDsb2VzimoXZCWTjiVd9IENedfLhXLfWPB
90qSOAHKbZSJCtvBeFqdF4h2QT8a1JNYZGriVfznOd6uUsuT02d5wzoyxVWOaA4Xe6uVgd82f2AZ
6luYX0SzL16XCHxPrU8hlijcK1F0SoZmX3hz4U5acszfe2HdS7TKFOOQLqXNxa/ly+CjbOfLFCvZ
MKdd+RAqPu/Y4OvWoSPEapXuRTpkd5GJDQ3IhldeV2TIf8EGT/H+cb07TBfRSBAg+QYmIIvojjb5
9ZSelxN3ahVfrLGvaonBOpP1BQEf7RhBPb+EtFKidzaLmQE+j/Q/D15VrWnzPHjQQ05Ibh49evjx
FYI58xLwpclDxOQQrg6WeNBR6Y2dIqT46+LHfHXmJPZ2DQao/LvbngC5kneamXmjd0tIqRAvRgzJ
fCifbOKMHRUYx9wZx2xzGwMVNY0hPAwLF5ZxxsCP4d8SugewoFFVLHeDzFgknCwArM7LtEzPbCxt
8pr9sDbc5F+KpW8uxZHmn5T5NXWn3b/Zy/g9idsroy3SbPD/KaTgUP7bj1BUvbOpwK/fl7aL7ehE
uDWM+rhdgeMPYReIzWU1zYYDL4+3EmYpLGZwaSUGbsm1HYyzPGLZtHdGBuLtdzybVL8w64jkqPGY
eOjItuls3FQcSQCdRyFrJISECZ1JBNRYfA69r/4Hx/LEZvlcSmulpzmNVqb36bANaOnalt8Wfyrx
2clmzNw6m1lGdvmdV2Ob8s++iViIll5rEDaPJYR99oUhbylRTmPOgI0n78dpff/PEP5V32MSn6s3
QPPN73ZlgS+yDU1UepvZhhMC3/bWSYZiqr1vueAyTHk5i7wHnkdiRo019tMnBtNMWVDKz72EbRCv
harHNtvScnJ+CmKMnw2GK3MvOzpkSyyTCtUup1qBvod40PIRViWH6gvv2fBbVaRXSWVdE8maB8Wd
Ex8K7afJ05I+60xfeWpd22v0H/LP0ruFErgFLUlMcKkPUpnslafHIm147qZ12eAleyD1NDinbf7/
IuukBABM9qKdaD7c2nSOnXsggRR+MYQpHUaxJV9A85RSMqj8dAR5mhiEwMVjpNAQZCWOSC+0y+lc
+fNx/qbjMEZRq7Smo40NJ6BlOgzjXiALa0r9k/LK2uC5xuBiEySAR/590mEzMdN4JFAnSiorzjet
6+jZJ94S9P7eoSf/+cDOgrh3HYYtE5vsM9m1RsJpASBTvk5zro308hsuHFc2xm6m7E2kTBtyfFvU
t/qk3fA8oCznWDMJZFewfqlbbu6RPR3tarlOv1MUDqgQK40hxPYyYhNhe39Q+uZuF61a89WqaJlY
CypmOBMgDtrv15yfXbv8xVhKwSlzBxbciDmRnGIsFLz855hLLl8GlcudLyrntA6RnG5uN2wdarQ3
pe/PeZOLg2oS2b8AAskekcaYrOUz3Qg5wCCER+kKriu5HBWexav3RWvvsS/RwLm5Ms6d2+JCCTEO
rfiRfZSASqJTb2e8PWDQwwPEBPAT5YH3kmt+EGer6B1/6MQn6fnHsG7+/k27WdXwqHXcHeZPzKih
Hfvub8c2OFOyITIklK3N1RTFcPI06QiolSqy3WRlkmXTccadsifBo5pHxtvuCQGfw3Tp0E+0XB6A
NQ6gubdIMLUPB1kBKYnKkl3ePNGbzq5E3JT5qggU8IYcgYXyKASpXToAhYeW3vJZHBePcO5pTXnv
P98+45dP1ufpLAwP/7wJhaIZqSWlSlRH6EGDgCuo/H3xT/SxwHR0+ISW1qWd5XAi3FWE7QPXJs0c
xOZmDbtW2nYBSP2mSmn8c2FwRq8y7eNAk4X/8PsqOk74iaaL6aKZWfksf/M8eZb+WnsOM/efLwrh
RGywi6aXQjNcBT4Ts4u6uZ1wKLmJIo10PBjHhhcZaFqDYN6lcqZfXGcfiH9BZaPD304UOdNxaKYJ
Wju4tM7hpU2ne7tHcrF5tB//1YM19/0I7Ntx3J4un/P1RMcQaae70wW+PkvEdeu5inbdTdFuqGQj
fU0zalaF6JPjirPSde4S2g03q8Pg60DQl8Pa3YImIH/mb3zfdzdVrLskbkPCL2ciBHnvoC+9c1Df
l7cX9gEM30rr4W2OkMNRY6ROvAzyDRCHRl2dvdsU3opsBgH0r2vOvc/FWScczUG8OJLsyRdJtMEY
qJ1dn4fSA57ms9EFMHuD81lkaasA8OAGHvosL2gu+1xGm9qPyFn8yQktnTwXYOku6VmbJ7nSX7fJ
5NcgJAhcf7UhQSXfzpJkW977TK5d467b71+pqE4zRyvsf14Nm/3WSASRidV3a7t69g69sApj9l0o
m56tF+BIlSWVV3A9PkMvPbv8ZIawChjfe+H2uzC3Fd3VPLa+6jD0M6d8AMcpdZLXHNoWjtLHlejU
gVHg4r2MasyMapG2AsE97kfcB2k17x9d137pK+/+eULN8Zwkh/4a0pLQkwnFKt9m5yqo00+6+7VP
Q2MXSGzsjozWVgK0qszM55v+F7TnuKzdO98GfD7Sl3vUJqa2G+bIp3Y2PtBcW6sP754JH1TDq2cj
NF5Jy+vKQeQfclzElq5l9gN1aaOB/5lN9Zrfesn5txVuJyS7nthNGXTtCYjOv+/ZoWOF75fPzvv3
2XBoxJQM7W3tMXi1U8tMK9FNjPTIjW8l2ZaN92tjhhl4rKsf09Eh62EUsmWmAmaofTrhtklHSGes
vsVHcSK4t9AgpZF7Aj7RVCL3UOv/u332w+so3nC0TA7r3Dda5En1Bxz758QlqNUxGph5bJuJ30hj
vZDaHFSCkcGWrUtNpO8o1LgXbt2AGXusIpHHMIEc6WmHzanL/Z8eXtG8fI5B0K5X50i4A6rVwHIt
qsX5gNkEwM5k+1lJzl6D1ycLxLagHYDHiTPMHzuetJrJPqlVNPgXmECk+VQWgvOxvG2xsVXjirwa
7rjCTfY87VQwO/CSqTEnELO2+WmYGMXKp35qmFrspCIsvlzdzkqeWOseBPBkRnwEYb2NAwIbsE6C
drqW7ryqqdF24Di0wzDWbhgiOgPn5blxaN/72665QDtKJaDEnX9DuWlbXhm8PHEvra9FMLZAzwEs
68tOIl7cCrSCuR1yfr2h1/zmaw9zRB5YMp1Qct2nyGZyDjjTIB49UTq120FReI3UgCwkYd6DD988
hWHHWIqoIerfIAP2tUNTQ/wmAPWr/5psq7FyoqzfjVxKukID8CgGGx7d8K9vON26uGUJwk95J3jS
x3PH28xps51PkYaP/eVn/ff5Mw12ptwyxYDtn8q6B+2Q6DwCr+rypnENXE8BmXifVtHmb1SWtK76
yVD2e8w5opIIg93wP1wU0gTikWTP80Kh45Pt7BoyG7a548xevv3lhCBMErNpNJ8e6jEOAwjKUz80
OPfvv+E699rKh/mmYiVetqdvQd+l0NKxHXv7ju98a186Dh2rCKD8vgSSp5B4Inf3NHezqF5gQMSj
oNSyZLbzeIcnDsv44CT1xRzI6M6/h7p0m7/hHKH7WLfSrrGxMLVaLPv+xkqGKOcV7Q0TknU2o93X
nGs//3I7DZRLAG8To1Mr5Ay95L6zDxwbOOK4ItAYcfKspVbXQXR0/kmsNjXVxqGjfIn8xJeHOfv2
8nu1Xwbis37k99VlSXHrfUa3YnVaBiDMgyUYKagFA3bvOrdX+CF+L9LpbOpXK/fe5rQgLJsyF9p7
bjRh6Ogm/1zF7BwTS/y+TPBQ3ysAs4eMGuCNvTs7fzy5jYQ5jAJelLZt8V7pr9zRnO8vrbsS2Csy
ox7qHtIeZjvya4nEKDk0kOHAvc/ID0gbq/zzuv7vIFNpn+bBIvmlz3syr13zlkVkfgddVnxb2Guo
9E0u0vvPni3CIDO4/gTxGdulMHehXKvPMloRHFXzWnfAnLQE0kQO1xhTzR9OBF0M6fIUL9EbuP+u
F69ulA3oPPZWvoXRfY7lUB8xc3gTscrwk4JpBWdnaOUTZSCgQ4zCyd3zZsbq9al+VxRNe7oIsr42
fFbj0lxuo43E9Hvn1EoaNH1zKoDo+NsO9afLOCJPpE2LIhY7NH43ErPk6L1ScTIcmbCrqSnvlNr1
R+/ZCWaMMfkQYls9nrhyoyEgtidDRKAklLKxXp4Hfz2tqU/m3VF7q4nTbMxPQiE2qszNb2rMuGsV
os3Iub2ciFDIaCfzr8+7WhGT5yo+t/vcCs78V1sz4eXXww9kgyQX0YpC+1+XcppPRdYH4BSDYTvV
nWAzfbv3sfMT6EZqG58zQ4/kiB+RiZ3tL+NsZcy1tG8qRBwAarEg4Xk7/vSu7FwWpxFgoHDrpV75
Z4n0cc7m0cfSfiz/xt9BfPH0bFVK95m+ZTpaL22P9GL/BJFKi2veFuvA0OM6iKzE8baVcdNb/hwk
G3Irba7rm8FfJSU24CZQLYjzSNu3wxR8bHkTDsR29wed49r/W55nQWX2DGAIE5fQBAZwaW1SuceS
SUz9OwssqEVPUQ5deuJkeOX303h1sVq48ehIG2uHZ54MrPnix04FsFvSw+EbsG2hAALcUmyhNsXL
It585ZPdjHjzyODSdNWos+vHeXh8WYQonySQ18888MOL10LXUTcfHmnAIh1uSOvf2MQ6xi/b16/D
bymWM9QJTMCuq2f1Wf00nymd1+fn2LwO4dQZmjw0mCpGVeVcSzcf+aQUniMnh/ACY+r3eyzvhuJ/
DRFy67Zlsxkm3UqNc+le9Rt7XIt4XAU1tAFrvdrnsy3s4l2NUi8LUCIzXpdkdBR382/Hf50JXEB3
gwg0Gkb0scis6hej2wd3q2+VU6+kgbBk10hOIyVZr4qKyI9s3Y7nb5V0U/jDgE1bEy0OPJEpozlg
7uJEZs/lTONEsRZkfk0b0kjqwgLwHc8llv9Cd0iFqn9sAVyCjah42Ru33qMMyr/6vnfSMK2Z2QtC
npzKWLystBhqlUL5Qo6VIK+p5E88iA3FrozjKJ1m+4GqVNUA32Pn+ShoGr2NCa+/7nrAFbOx7maA
Hxdmw0bSj0RWhfJC2mP6Rz6QpV+wZegO3bgOIKdnBea0YofTMtvohEe7zgcrCjLz7a5XWFMeVGlg
+ODWOwWzAvsQ5UK3hf5hfTzUnkvFiaPSVXoRg3duq83XgQgZUXML5Z78Lc56+wxjlcQEEZCz4V/z
OwOruGecKsBA5KX3xGHv5IywUDFHh9RL7tUArwwL+0Mz4R92GnrmaGDD7RNC7WPuajDiOnlltwFL
7qDD+zfaAgUkK5IleVhCHIZi9GpkifQXqdIUmZWWg7g8OnQAsFfOH6rxoeddNV1vmF50D/2gV8Dj
ZTphEKC+ZfjASOUvCF5t4d/0I+3A6eM8iNY/FeddU0bhUOHVz5QjOg1pORbTdLL+cfz4Vs6dq4CV
Vz1cX+duIz7b1fdA0JIMroN4qBsB05lVSYbx8Uv6hpT22bp276W6ToLwxKGnL1X0XobUe91NDy5v
OJHsU6S6pp2oWT3teRJVRdds2vq1fxqGFKnlVzvJK91/9B7f//VNSp/rL7AuPtQx/YAeXpUUX+Up
ct20s5OABcQt8XCi0HyK6EvjuH1EziV/YHzfBldWhsrhAJqiRqO8/IlVvPyuvK+fh0+k77DNh7SG
SBvm1Hco8CWbZH7kVZbDwx0qDDVN+YWcum/KwZms810ZKO3datt4kpAne9vGu7MXagNa5Xd0aIeK
hPPlCw9D9vvVdXlqQ965Ivh9M9rRtit6IpTsx3Z4eKz+NaWsDXaKjWTtXXoKsIhKOLNFCxdWhE9h
QKfyqfkprTtsOpacpSrHBkI6OjpqOXVxrLlm0xFZbAq3CkKQjMtT8HYr6MYVGXgMgl5Dwn/Br5pZ
6QRcmYph+R1YVm2xuHKxjn192Kaf4IRB3VV6zQMTpoy5wHuxL/71bhWupRXezdXLcNeQr8euXV0j
CC9T7mZKz9JeJlyyEYinE7a+/JbSJ9te55evbPmRXQa2ZrtGqhI4odqLmBnP+p8oJ3PaybdCZi+A
fftz7KWaEblSurcgpLvshAivPkQDma6tG/yN5IBmGh7QfdbNZAPe3uDb/MyD+fPvsR+evFsiPBeX
2bocnVxHBMo3rQiJqV7rWTDHUh7FmCN+A9DEHrFE31anOmyRGZGb//FkxYxSgSdoPHWVQ8lLc8Ad
8EqpZlYHGlxqRV2353fOGcK3h972njBQsDDBKH/SRyHSkZwV/X7nsHposPQB6aATO77RdAos776/
21GyZn/1HBvp5nW1++HdeutR8ZZ3c0FrTLQinW81LoQ+M4m3NsNU1czgNoL9MnX4zNfjE07jtMXv
r6ngOyRyEZVRZLVW+DYJOfwv3IrmhQxJ2IOSIHJp5+jte6eFaNjlFgy0+VEhKEdHY34HZbpfJ/TL
9ZfKte7Z4Vd2SjRg7HGVuhcYmLbSnUTzXhdfSIGGccjhHfezec9dRN7JrsqneUvxrmzuKzuH1Iuz
Sv9lncV+jjVDfLozsWk1MUHr4qO4kaVn1uiiexTjRQMGh8y+iVtdKL3yDIhYwf91nQXFWGU9jzHP
CmKcPvPE+DneeJGDHeOSknMV6hGD1uO1QHooWKq+K4cxxPc8kYJr8JpLF2Mtp5hzhCNtMdFApN8N
Em3AfiPYHEHoz67+7do0GFIodyrJ0eHn/DOVFYqPXto2gzK69IC2x5npOjLinVCNZbpeeaE5Xs+j
Pwpubp7CFiqZhsDUfKT1f5d2brACg0TokBEk6OY3tfNPcGwe+vthtBPYFJ5lbQXKkkSe1a6S2PV2
q0EkPWxOKjU8PLm1qKnC+uJVhpGdXY+UIo965Gx48Krke0jPu2sIFSjfBvfibajubaV/1j/bTrS0
H4bLzqNS4DBoyFhIL6hK60IFBwmZP0/avv0gITEx0VWqgVT4xl9H0YDRFQEsS10QxdqmtvMwHnUb
0wrArK2yQwiqvf3wPjpJIgmX17LbwebrcqL5t3qOVLCJxat0roNVjqN033khdxIVsX0B4oFzV8bZ
9vEa8Z/8ZuaGx4OYuRjeCqJ6ormd7+c+FBhaExzw6n/nemfVn8oL4rWZK/g/LZy930s/MTw3151k
fz3gYWrsqLLwCpvfhO3dy2hvJHXUZEMqZBdBZLvcAcY4l8m9J+eBK0c1XPt0j+3U+FJzAbZewwAb
6QgJBtTyP06xBFzPAawjQBl1cF9s1VgmzxyqUjxLI4itQtaMmD0PRIR2fdN+lmBPbrPWfcEJFD8Q
t58UeeKpAB8yi2c3NY/VsZFQIxUoSGhuWqzT9UyBYB44BykpcILaREtRMnzhxwTo1mPs9vkEXiSy
v45tvumYdN1n5xU/8NOIBXU/pFTFhhsAhkJVb2gjVAyUe8qLuetHlut5snNviPeZfLob8RiyQ9lr
fubR7Ji1Tf1eZTj34jVGNiO+jCvXzHVbLKUr0+W1HDjVxuuBg3FijOXEAN7nDhXKUjiqJh/zmC9H
aDZOreM3uznmw3X5c+2/awkkX03mMzzgAniwcGQ7KWR1EoM7FKJBRldOE3IcbOt1PPTcuhWpxn7g
AN/SB1z97j8bn/onmi/oyz6H4ql+JwYydo4V9nCd+h5Qcg74Jv6GaiqOtBkklqRM7MjLStvStHzL
p7Mc5Brh7jSay0yMYr8KomRxR7097cTGykX5D5N1ETH9NATLbwUDUj6gJAWTBrj7bX4LSLLPfzaC
B5uRYYXBzOzLhfZaDxb2oRKtGigWPu1dHVk1eynDN5M/odqLHTAKSNvZaQrcnfbj7cvgtorDSoR2
1KfVayXJEOVUc7Tw0vj3OGgaQsIiHmLybq0TVt7353Kr/D0lQq9zacckBp6gxm7gIscqOVIgZpLd
Q3OTcDxCE5zjtzEAvmpayJx5VwhVHkE4cv+5+BiON9/1e2X/c8cbsOz+uSVUN62nrEumXp1UL9zB
61UeJGjddpX4SqJHLYV6CjAy6pfXAFKPWsm0EfvOeZq9uvErf4XPT8JAL9FdHtswJzFcv7J5nCu6
q66rIq/bvOmSwvXIKj0KXVo/146camBAYHSdKdvB7bhG4RNQB5h7UMedxX1+CuCplHDFM5GSqoVj
4ejZiWCrMavDMKH7JqtKakzYw7GRmhbk0EGdF39/hXh7/7OfacsxUF+5Njw3cAXtTz2HoIwA9Hcj
3UOd6JZqZe/45K9SAoS+cn9zUqhmhrySCY2BFhNbLdA5r+DpXhnVbbxho/EK3OxQibe/jywGLDKw
UJNY/m/or7WXaZWdhbQByWiMmOgGQoB1nXx8NTu6aY6zIN6PbwshxXQSnIQ5srOyZvw5iwhEOFZV
FdvutGNwoHG5j0/Ydazd2AZ8sG2ns1r+Vg0YWYVva/qL0rMexnqfkkMrX7iTZVFHy9UjWu/c+Tiz
US5tNqSGg6OyZCe1LVQXMWYz8YbmEOy8XJptH0do9y34KnN3dvyfbLgdL5npfRdrHPTcgezEH8qg
67imA7bQmROwQO1dOU6IFUVTYzPJCSR/EXdgp6yHJo6NcaaxrUSqoSo/01Lil7Cs/K8Zc5frobaM
DE0Rj+bSAlAm7J+858vwrsOZHdZy/sKaS76M/yPpzJZURbYw/ERGKIPIrcwIOOB8Y6jliAgCAvL0
/eXu6DjnonsPVRZkrvWP1LunS9knmiZOAgxVfFxYPVavf5VEfG1PExkTXS2VgTiEF6/YsjgyG0cV
gebxQAe/8XIsewSednh0iIi0ECXhnFh3uGUR45FME+XL3hnpHc3MpLUi2eJ3+SLDghywlv9pZn/+
Clr8z/Q4N+yY0EW9mA57FYNEeeSd+pK0wW/m3jpqqnW7jV+zx+JxiGSynkiVnaZrJg67CmqzwlvB
QC9+buRS8bF2O8Zu5OkwWihp/GyBj0MN+mjgEivDDKKsMqPCh8QX3g9JqlnckM1SW5nTZXhzSdXA
vDyXT1+HMBKzYOCc7okcgK1RPQJnDQEaR9fOOA43KNOA8EiDgMHn7d0dLF5ZRh22Na0Zf+B3OFRJ
ExsaBFNx+eQr4ARfQliEdp2jityd4eIfeXOLK6Z/4IGW76PMzPWXo5dO5ZmyFw1Jb+yLO3kGu+Nx
k65FKPF3rO/A8PlT7mE7lZkd/uGSdDT8C7iDTghS0o7qLZdn3wdRk6cjYfBB+byUyRZMLhrzWW4N
SU+/OZVLhBfsl4O/izKku6mfRZkyTgQ+QtK86IKNuuBnsXmC6NuyiQqBN39Abgim3ZJd4T1DHjbA
5Q17LsJgcCyzlgYvaouyk7BMHxaPqQgKKbgjyCNH4aTRnEYl0DVH4+JXbLrw8hyXN9Jh7xOFIvOE
mG2kEQQIseSBOYLCNm566keHi0KH2WBLOA5UsUGckkWFnikHIzTBAfHhDhXjeLOwGaUEX5CCYXLk
0k+a4DqnrTxqvY9D6izBWRpksdMFEB6uHuHwW6FqbmZCZmS3a8Jp3Xwz4lLMbHalDoYB4mBOR6iN
Fbk8fo/CRuy/Az4XRMncAtxPOnYMDdIHqsT7aCbOZMmHEiqjflgsU+IM8U1SYpwdeYtYFnydpOvE
lWCb+RqQx2aOSpBhxZTmlvOfyKR+zD+kFjwmb3Jdegt1oVoYUKHBvD5R9AlWmsnnMpzR+jgmlG/c
Ghn6cmKZw2KTENK5IeHcOYD1BzfZuHEKzg5/GgSbNiZ11kvYvdtJFmar0ax8mgAm7ebNt4cZ/I1a
kj873d8B4iGITqxqSE+ZWR3JY5OS9zL1k6+FhDIMiTJbNGLsypBPmisda8V47ZCpYDWhmVn9g66g
y4WQr3zZ/tXBnvExGoyxnhmM1A01mS1/1nCqxD+YDh+vJ9czxZav0+1C5JAshOV0TkJ4o9sAi0Du
jeYbTbBC9BsAGDPg0GEURUVcBZwmIgBMiiRHi/t7mco6lVT8J7b4l1kSqTOwQfnJJGlN9Hv7xx5V
c7ofwmd/+c/385duxOeUAAWyVUD5CGEyP/uabu8kknzVNpU5Tfc7zb65zL7kQz/EFMD5d5bmFXlg
cKLEp2AZ918mp0pTju98jhXWfWhIZ7DQImQkvQXa6nf8jJGRfOCaUP/HBAkJq1oLJoo3EeaYiOcq
kIOH+1pq5+Y4ckrx/t2sHI3CBL8uobC0js7gpMkRlO0yImAU6WbrcRzz2CEEiUMyN0i58Xg7K9BQ
JlWuuNRMeC2UkAw7KOFpZXdTwIFu2pvIrD2vkDAQ5phkUV5EEsLXqukk6qaPjQAOvXT6tqgJJzOG
G8+kLHA9mrfo5Ud8DlgFmalu5PT0yTX9EhfzpvCNwj5MAjNOB4jbA5kIvysGnBlF1QphjjemQwIQ
b9EzKM4MAPKSG1RjpQdWIwWTPD9+UHCjKjEYDCHg87VbU6F6agRdn2XGC4NTDVRIgDtxWDuw9TS8
hfiIHUeePPZ33JStr8yGs2aGXIJhFvNzYw/NCyZcAtIoCaJ59R4nxBHgdYlUd0DZe3LBYzPcjZZv
F3JOij+U1389+jHgfBg7ZJpi239w/pLM4Em2IkVMhH0jZyLdd44kmt1ZEanxMDDFenimUOBhlDPQ
XfrEu+PHSz1EGfiQOZfK6EDC7vTh3/GC51b9G9MBGyJOG8Ptk1H7iw5fVlQmRqHYdtUg80kEEU86
FTIKA9Tr7wfrEQmr1T9nlYyZmQJkfM8k3j/NH/nR9eY2L+JiynHKeIi2bVygIrxZE3a9G2L/yuYa
5OAfkUAHm8wNvE64DMHKbZ3kFuLZrwgd2JIBJRgQRJ7t4yhvSbWw8Aw9LHWi2lwKZUceCJ0W9lu1
Blz0Z47FwkuPybE9I/G5OZRqmuIyQCIIH0guANlB7gOCfM81gNeQu+G9ajYSydg7ABAxz3PReQrY
+H18VCAYn5N6IcrtXnMofpanEtwCcWrGfEnDIJLKC1/sevgxpM4Q2nqkzj0TmEtsvyuttvOeoRFT
M7ntZbe/6l8eJCuz/z8IrzKHZVw11kh1Pj2DGhA6KyDPt2jhI4ljWDO6xOA8xlUymJBw+10dPBUm
Z8ocgXRHd9OfWcUPYuz2vM/6yP46mnuAjJpxM3BkUMR07EeFqTioeIl04YNL/X6IcNyg5fBLUOfH
/QAWgPDtQBggq/bcIhKrFmse2tcVn43BznD9xYOwFKxTWproPssZ2/M4geBFA3vsOvJM6bj8eV/U
Q28L3zv5VyhxAHvf/i93UXkqNpowYKU1Ifl8Y1NQaSEitbp1stPJuJhp19yvVjTTz1VopyWc0q4k
EWuWehzMKupm2Fud1RB6MZi1p2JDzjUYWeX3/2phtE88Nm+IQWaLkh4TXpdgSHz+Fv7zE3T0RPN9
eblb+zKoms9fACAvilsB/SgzswH4kz/Z/20Hcyn+zWoSbYI3+llrZLaTFJsX1zPiDtjjm5edgRUB
68BXQfBwEv1mv78koKxOZI6T90q6D5o8bgE+aKAhF3Oyx0GqbslZRuibGhgxN/SYRDeM4dTHbHWJ
cE6cz0J3KyC/AeGwprItPe3SWsqW9psGtwFvKW5uRrzf5CARJ8so7zO1kAmVTJ8uU54JeI43vVi/
1gLDI/+cVCjwGHRwAwtH6T/jqQgspKYdIBZFkECoKYHVZ1S4c9OCrCKk3VZ2HoSJixfe1HEdzkn5
Z6SeNdfOrgOyhXVevtQdHQvvQbgz6S0c0vDaP8gMTquOXmmb9DhHRyZzQooLOPtuXDhPXkHI07uf
mqvmT71U+062O7BnPFNMOfHTgs9Ozj0hEQar/U3++k56fXvvZXnsmPQNaf6bI86ja2hxv6A85S0N
gZ+Y9/nYgL74XoYR4eCrn1nAdmQzXIUOtmccIVxJWkzRptPFsP7Oy0KqjtjZZks0JpWNxgNJGjss
NjpGVUJIQEemMGAUKjGDASKZA0zyMLiPKW8tL+uLhF2KHdCl4EblQdnel1iujUOUboAtmRrN5AyC
Q0zAJyhpL6Jy5DPtLM7lByK73iWfDN8EFHWnkYk0BfW4RnXQaJyvAIyASNH40hDvIWpREHj8BP3P
0TVAQr1CZub+JjkZBOxbD/t1yU4xPNfPhgAOQDR9aLDRQASAYIFDUY2mYKVdBjgd4Wz8DF0AGKH7
76vzIZdREBDyzr4LCp0S2eTUESQam+aGeGb7sySpBH4ITRApJ5lNqjVh2PXDkI8s9FYf0f9VJh6d
8HooK+H+xpjLNg9Dnn14G2TjZ2PjEmg6dBQZ7MSiY8RlaI0JTDWaU44Kj4fivULhd1DoH1eCt25o
qVmtJcVS5wLrFh9/xt5KRTN8LsHY4HRh7/r449ZaDfmPL4vnTrSN42wrAcRVE6XPMKLF5ecUGKcG
51fQF3I8+nbk3XdCWpA2VlACktflUg82L/wK8LpvoxEla5M0Cw9bu80pJqriSHkjWB1fBBnrHGvK
6V/MjM9iTjzi7yTUPeR8Iizs0RjVx5bfzlWo6HIK0LwEXGaip2rGRM5CdzLwG8eEZPO3TUpR1HUg
TKFv9lBcnxDJLBtucru6UEqBMfxFxhHBcez86PAeUBYEM214KiIW6JCXmFhznNAI5sAaURjRtu52
4U9EMwZkMFOtpR0F+CcylhBrcXjwaNB8f2GPrAich0cjtIaIWyKq9xWvHfojtvjCrAPgBjKc0dD1
Ju2snCB9lzgqsJ2hdb4I6z+gpu6hmHNJnSCDlCChGX0ERuaK38327UD+0mEiUjZ7QQE0PW38zswD
6cdgRvAwyRzZvHWH9F4MXJn36Wnfzy+CTv7qWX8FDL3sPD0nybxv/NF/Ryb4vNyINHE0sy4uHCbx
Jya2X6glRuLnCeGs2kRnY0kvOQb0EzduSXszG+Lbk/hJYcYjL6Lg5rzBz+HZXz23dNois/Sk9dBA
ITDFlD7YM5SQDPIh1fA1PpFIVlj3rcDRboW422uIk/ln9QlxGAOFoK3HDwR+VjqoNZ0G5++0C3T7
sH7ugBIYIlfZEmSICYKfZY9iLuE8ISLPFj0E6PuyZT6OYLSZc5hYCdGiFaDPM8Z3rJkEfDrYfZcj
MrtMpInw30OjuhQ+OCpjL1EOPidPi34HFXYtMN2wHySlWa9BmFnM2CXuTm6yqTwNGBdEx8BKn6m8
QsWBReOOErI88RymBsKtEPgFpKCZjFAaV5F8KadSQATSPpu+V9osJgA3RMlo6pkhbARJDG2GuhFB
94Da3PDlFyEDRcvYCDJf8uNgZGH7gZGfsXabwxCuYKUxq+dIJcEXV7OCDJxBVIm8dbNzNn2zfpsH
0nVgwPj9o0nXjoHNkewzTsS7Atjts/uQBcIHoPndUdat4SZFPyBUnyov2ERUOI82XD88p00PLBTa
Pag/SCDKgUNjsAPM+yAX7Em4Hy1RO+j2MSKKuC+0rCK4siAkQ+JGU0B8UKkbd2g4JPhhbQE/0Zku
5BqfDQhM6X55nDSbH9i/82Zk0D5ziMhVhIqcDSOsM+tk/KdMkHlR/Rah2YzJGY/1gEAB8Q7zFXIa
D0uizhHr4uRBYRzLO6E8Zjkh+NrHRmA9pngrOBebU4rekHdoJjJWiA34AQDrRrPOUPKcoThYlmhB
EPl+j9lj5H3w8VoIoCrjr7V5rMYSnHaNWuWzIX1idztBgQ3S4McurY/zbb19eTgtXUI40fqYoqng
ZnUu5uXbuB+9SR7upsPVe4u4M7PmRGq5nw4wVVumJwAhaDFC/5uc2Qs/mZn32JUmA7JmuXLb7Qfq
iOwXeJN8hksfrn434AUACIeE8J8hk+eUX5NdS2gVdBk45nZ1ALzG+WmBSTGVjKzcES1l12rOScmr
nDD3jE6PbRtiYvZKemZKWwMPn7d+fzuaEt/xZP4ZWClJrhx8MQw28ip6W57hoaAV6WUN7cO2WINh
okgvODbvovMFwfTj1F9odLrwRR8laAyqs8a7diGaBRD1CuYY08lOwRmCCbInRMbp6XF6YkXXcJNO
fqrPf6Bw+m7fwGdiHUCD7Q1xFVcg1U0D0F+McBXBCpr5u5L06H8sNlo6OUpC8b7WO8iuT5QfQmQj
0ndk4gF7hkzkMSnB86/zXRBdwu7DYEx1iAKCh9KaKg71jxN2FDFpuqVFyJv35VVyWK/chpOHUr3L
22nDSpQV9FDa1MB4kbwsRXVd98d64EtEnZMK6KLbxfwwq8lRo3sJxUJ6KsTRLjnqtLO/RHzwXliC
o7rIMxAWsMcbCORfQXAsrC+TWZhEaHYFOM0N5R8irk8RSyIC28Q0Cj/Kd0wXB0dRgio9nN/DwQwp
6JHEc2oRy42PW85Ak8nweg9vIzudiHPjtwHpvMWqRyZcUB/8QeFqFZl8RqqZsmL9inGNJNP+HHlw
cDWmKlm+fB0E8KVvC8ruc5TPaBWoEyMBhddXtUEmCNHLgy8/KbDFVGQXMS3BiCPRSPxnfMDjgVTS
fE/1jaKMs30TPibYVu98GiKoObFAnDwdSEA2Mc2SMeOI4hQ0fVYf3vzUjYmwBCR6etL+sUE88kSs
NXIGZudWmyxESTYb3MeAYnwkIhwR723OKf5HjgLCPgeEE2DXrmZAVhEQw8hXg4GL3ui2h8UOuiUx
hWzFXLeE/pmv5RMQp4JaGEx7cTnW3BaKtVtWxKfzU+MyGpigPbCCsLGI5PwveQQMA3G7EcGOzLWk
FqbOa1MypjjZqgdet+CXigBCQsMsxHAUVGHqoxSo2emI+EXkRG86MA8CsYEDBUjFQGdAjMJ/s1Ng
OgY2FfXikt8xavswqv8CH430XDOy8M8ezJrn/uB8o69T08XS2zIZinYViXpDo4ZpA69x2DqjhDaG
gyewCQmYoJw3e8UibBFbE/gYghRmC2h1m+xx2msykTFp8LoQAkQSN9FyI+9pqyII7RZi3BzToOES
kLAYehxzBCAVJCPJJC1r0zroxYc5X6og7lUiGp82S8ucsNRAdPy1y/fuZSNnhIcgZAkEjL1ehFAB
yJMghvW2FgCvZmv2iGcgc7kooNWDH9M/6aaP+ZLK1tTYg0TNZNeu0Utu0nnO2WIyeOjbmnpIxpkh
f7r5JAgMc3TugZ/cKU9aKusDoSgS2W+Zj/03GA6c3rTd9lp7NEcpRy8L5z+OXPqPEHjeOR9+BGk1
/D/MyFCIEnb4FK3ce3rJWnxWqfvAIUUaOPoTB4+vWIwI45RoyLGEJJbmg9IVtQo9EclFKRVw591k
2qDWQPS/RocFghmiiXiKtW26aADFRalj6RBNgg/5vVTP5RWY3AS7uO+4y6bAvUnYEbleeTyyB54g
PVb8NMKizIn2OTJ18Rd911wYyaLHIzFiHMXk4ULAWgDlm3uIm1PQnQgAWQOtZIvcBpW6YBHJ/Mc3
1MREOEJ/ICKT/w7Gm5lphVYaoAXvVGaXoBTiZuBusaE6uHOYl3/u2xlGCEkMnKysOuyIXhvwxVQB
BuleKVBRUhS95lgtm489WIKLdR4w6KabqJM65moboFj4WYWXk94BkqeRisEj9J79QqCgfFpPRSY1
dPO69Vittz3S5vmJAa7EyJpQGRR2uulNQHfBMF8kpnJ+MUvDhLo5ppWvQagvICkou/sejPkn0M5i
7+QcipqIADFSlfqcPhEZsDq5xyBtMGYi7pS+DbQ8IbiR4vXjLwNNJ5zuQCW5+5uy7h6I4n0AcXC0
gFJvlIuCQ4c6S+KhtrXZmbySK159NXjN9K3CWBscbkDRpKjSPe7lQR/cgjW93SZwweAclEpP8/MP
BoG+JafSeTWK4EfiazpXT/VEXpS7GhAmUuACOI/MjwhSxLaGfr/i3gZETq2Pd3c1R51/hZyZhti7
mWMe49a49jTjwLc/Pyzfp0dIbPqEr+1dYWIwPkOzGwngW4XdRkTCFOcrcHXoU9LFsKU+6keozIEE
X1A1rlI10MhY4AIYmE2oI3A5zJOFyll1FR1H8M02+/0LbirmY65AZEYGeC26gQwkhCZJkwWWG3YY
0ajFi8hqg5iHo2LWHMUQRRrG/BAKBQpvFnoA0grlKa32x4PTLJjGjQKJE48Nt2bFoOOPSmz2VMdl
xAkkpxHpFH5uquiUjp+XOfrYTBFdaydXiDVaotm0v8ZwDt8OrprBs+p88FqcwKIR9eYVNydbQ0nW
N/h0SNTk+FqK717mvqDIZHEHu1G3BH4nLDxg2d6Pmmp2CtIg1PhjrW8ngCNy/H3S0QO+WdUuNaN3
Is+N9zQ5alMt5pSUp1IoylEEO1aiMxyuHpQiYCZGkrxR6UEG5XoLIpqRpn/NdIOUJGyGBr+aQIHU
GWrGKKwCgU1CwC9y7ufkylUp8+X0rZInu5pCojra4n6S/u5m+DPuutCFPdF4DSe3czm9i6y45kQl
NXpbLDg7WqFS1JtcRH2KJp8sBT1T3iVmgo0CfbO5Hq5oQp59MamAD/Gyw7hP5B2qphUyM+Qj++SM
VPdgwgc+x4Lol5dXyDGn9ZHJ/C/eiO70RLfhF+17smW2JiUyx9CNFwKZG5jNFnDp6ynBpzaASbDf
r/HQlqldLtGDfHVHYX+4plPc0rz8+vQpmdqNThUCvuh3EZlpQ9Vu8ePj6ud2bhYZo0tHGsZwzGTD
Io1hF+YE4oMECjChhtDEe/AnOlziIhRzW4ag52Vl0yZmE9IvigvWTXbahxgSQgz4AnuQVw4WUYnP
YE6jtAOAhiFGQy4QPtCw4lt288SqQrq0yRUioCR+RaWXtEBAEtvKaAwmAHDzmyCD8pA7Ms9wdlvy
QjG/tsjNK/zDBiHfFQ07YgFg2UD3O45niqjwBdj4t+9+B8TARoi2lb8kC/q2EpBGCz03nA5Q0hcu
j5iR7dSrjJ3n4xEX7GUIFX8xSzWwM+fPilQR5k1uK5poxzXNmrcYUxb47AfFyt3FqkDBJVHEP4YY
W6OatYnBzx5AfiXyc6TBJmLpt4OqJqh5qJpNvqL5WGQKu75k91EG61cAsyNWHyDsdEkgoNecWbGi
wlewq53kCwXqlMX+y/Ab4zII76ysWF0EZ9A/vf+VifAuha2T0VSv2KQwiL+L7jSuoie2Xn1dQUB3
w7GG431GIsQcC5novz4cEcn+nBrNIUtGntjk729waoWw2izsZAn3eUoBM618gcea557dxweN83Es
ydf+liOUCjE8/bTX9bxkOgibfxrmvwcEKoGN7LISNWV3tqQboc48+4hAwMEPsRJrToFahJojqliT
Y0O7DG2tLr/MAB8jO1L7Y+YTBZheZmMt4mI3c6BfJAohqk6HUlSjOrMToFLpXRseisZGsr0lFGPy
nbUD7+NlgQqjewAW/dhqAkz1dZPT91SeuNvRPYXQ3JwBIoR0BNpKFLXfsOLS4eVxC5E3vm98pGF2
NhdHa22zzKIcgVkUSaeiOJaCe5KQ7xaiYAQg4hhS5jqYCM/5kz9QpiAdvd4d/VbuJ3yn4OOVSawM
Sn/RCHPnhP9Zr9lt0nIFcOw4IwAe7+F+nQFBsQXkc9ydniYzGsTLYAMF86I9KnXpXHLVEzAQn9uA
VPO7/SThnYZovnZk9oEYG1tXi0azzMn/Ff62ZrGrp53X22ruAN7f+601qK5yke+q5Z3AIfDd/c3F
38nJi7c536Zr6ttc8iOd7xVBudE91gnJNsi1BRCHXwRMvqZA8b0CwKF7ofur7P1zShesmUyoLxHZ
RA9yl56B/IdVU3TROhirps9g4D1O0p5W5fi7VuaKXyxf5mGGTkCCQbu8HnbtvicEakmzQkzUAHHy
plk9fLj7gtqwxCIQTzFxSBh6lAqW+T1tmFZZHwvhIihsGFcwBbwURjW52+xefNslXPMoRFN3xgNO
9HoyqbwBYwOzxQf1jhA9QRi3yJ3vezZBnTvsDX7+r0cE2BdVYI4ITPxwMwu5uA3SwEaw4Ec+sCEv
3pVVgCRiB6bQiZnExsPYxZ8JufAma6JIz71yS3hoOB5fuyUtfTNM5phGDxbEsEqP+YwoDJeHvDlx
3ehe4SA0pDKPRnFeIUcGYKZEZAI5k42gJx7ASl94xj5OGzSHSAOgJOzW/l2R8SHXqIMCPVqICgWP
JykazVit3Qb9+aYOhy4Z417GQU6EKDg1lpHn3W0zY+jmEZY+F7BoxOrsv2Be+C0ixSPfq/j+2itO
IT5PiPw58J1N6ifAPZcKocMXcBrgEiyZ45f7tu4+Jz0sFXBWZr+AdCgzhWidI1yjdlHyRyAzPE/6
jIOe83HUmQhOqS4op/keKOQrPgVpAUoaalOa7IAdhKaZpqC5FMKhcrHxPZVuc3pz8DSolog3LRLr
J77um/2+dOFnCuNR0VnfE4L7Af8NME5JjMME5gZp6iGSANp7/L09SkekqONjuLCzC9ojetg/JNM0
tQAl6OaXaBD4D1A/0L3Sn6N8oItXRtdL5QPtOx+XWxaTrtD/qNTVjKw7HYDSgp5a4GvxmmM4JikA
pd6A32s8js9lb0omki/P5PFziazr4JwIubfR/xAtQQVo80Nbx6ykEyZZBw114HudmxVGIOpfyGaE
P6//QGFQSBC61Bnlov9yZDStPGxcmAtkGm2KGk0/+GCSh/0dkPrBAttftwKwJbVoPWQchbESH6cS
JsSlPWdFsC0tCYtKfik3IxpQwRX48NMT4Ty0G4hTRQKTCl8cNwcHopE0Q5zCyBlmLOwSh+SA0pnh
Yqgj9Gvct3HY/Mz3GtgKA5sQSmpTGcPKv/mKHLP3/l0Y9XA8svmxE+AQIqkiwh4xKIugKJ5W+CaQ
9wzj4ooBMSk8IiuuEjPzh7oSj1+lTH+2kAhVMKm9EG/Vg5/tm/ud7QgNGLsEekD6wwXF9kSjAJxk
q1SDIXHyVIGC5RzLSFpNWGq/RXhHnkG60VGlP7GdcHyLCl4D3JaKJhkuRA9yxE8sj6K/jzNm/Pdz
Rvv02p6pJZ/dA40EyfUX9eoeBUDvtcPEDlcBJbF8LHqMbCLWc8AJt7nHmI7NkaOokM98uIL4wars
4jAd2coJ480kc99nRMI5CThAxmFJ3W7ONgTaF4Dcs7HxNIL3vy+SC3sRoqpdYPrgD2fLpI/OaDai
ap6oxtWBzZM9IsOVUOdwLiVManD/ey0PIdsTepr57/qaVTDhjv6zke6SecFDh+DgCjYAMASDd2XP
qCiRXf9waGMD7/U9EGCVu0mkzxEi1B1voK6MTesvU4i+ZvLx8saEtW4wqAgUFBKUGQy1q8I+pI9v
8O5IYM5vArmZfdbdHBr+gWSRrTTIX2Zys1T04iz/iFQZHgOUeciESwh3mpMoVVnVi54j+7JhYcnr
wjf0CSlv4PUy0OzLEn8ZT8TA55HBxvqFhkBMF+XcbswaRE0jSC2OxfEX9EsE9OZQMGOiDIe5yPiS
18uzwmHfAgvwQIgS+YZOP/QdI85gv91/bOC87ddrIdi4OtCGS0wvqDoARFMEGpfP9FsZGL/xOjeF
hW/kGTawx6gR/nDZ0BUDt36YDC716r4fRU8fb7UsyhTZ2Z3bLt0NyzkzW94SnGfpV7Eq8JOfPPnk
bEQQe+SvjcXZKbkyBi8mVDLZLcWVkN1ygcHqIUjHByqZMgNIY/bPVErwcJA/4vSW2cEoOPCc5x5y
Lv7GUm3czuol3amdcR/aPRgHkZvV3ewulE6/zuSOgkP1oWdSU+OYfvDatcJQTn16cYH3w4QH0dFC
dTmY9fh5ERa0Sad93eZfYz5bEpNj3rYqkWZ2zd4MyLhmHr2VrjZwfvS+uwrK+7tf+D1HR/7B7fLy
4chXrL+wm1LcP7MTMElzKPoQUAMOWQh/AHHE7f5h278jAwZvHxjkDy7yS/dkIo3OHBMQG9Et+Jq6
0/OLxWtxIA5rwO+QfSSRC21x+LtvyI9RpiRmHVuHBDMG33ad9cJSGqMP8drFh6uOto9Fb5UBs/zg
bFSmPrOlJZvbbHnfMFNRlTQ0JcR+1+PuAXjG2oK3JpB/pjKTVKNRDVWzh8turu3h6Fluli+ucnwl
fyriKC1sziQI/ItGa/E02LKDCqRvqw6HGQ7iz4ktLDkRXS5aOJoJ96NgGmBJZ5Kr8BTYt+UIp3ef
7C9MCOYr5ELKVwzO/sh6nG4brg7axW9YSi8ktxgdv5XnG29pYfRZWk6wD19eGdbF3ZvLExH1QlkQ
Ro7CJInh2hnvCZggK2mF7uK1wm9LvMnnQYbQL+7QLnDBX7JdDUdPIw2ufRH5Jj89lra3Zg5xjrdI
ZpCZCN4EoVQOo+YC7+O2U7gdwvLEbJNOX5RHpoTOAHUwhUTlwCK31Meuk61fwScH8WTViDML3qMf
sch/3BYnH1NV3A3hn+nYelLQW5hQFadk07NpbhRulAP3+pOHS4iX+V613cPGBugzlFopIn0oc2jf
FWkxtz+d8FHjnQuzL1KbhykFJF6sCEIj2GOZ/rXrl9s3nxGQUgejSZrEk+MpxoP7IM+Jbbec9l0m
ikoEZspsa8Fn8jmxA+xSG/eCB8QE6H/RnsJd6nJSO0dmvRCSP4Fo5msJa+fD64qDgUgIzi8JX7pm
9UkyeE2QDfWoi+6Ni1O9ecYg0Q6RuYZ2bGKGHZ2PlNROYwMzBy5w0T4iwfJmzeBVX7aq0q1CKcwx
X1RHIAP+6B46FYQfh0W8OfwB2a8Q3fhDchj/ykVK3xjxHkvQUlBT5GzOfUmHB3j33byUZoP0hCA6
7BvKZGBlASc4qkJ1/7NpncWf0q6VbUr4XCNwNZ1z3eD1ohOcKSHure+bjvag8b/NnUf+DoVyTnRH
w0R8nxDcwwQISSlGw3+R/BWrLWf3L2j3omKQfUKOK0roJBzEABda/MBpnDPLkWwBUUVm27u2qoHd
yFyDGHjGFmzOQo4eTrWpTu9TjrD4640hPp2nrTCMc7ahMwIVC0bTnlNxoK/ZDdkIuShJurhHoIdk
s3llI9BlAHnOltNhPUBtOfuGIoucMH7MhDxVsQZZQDBBi8ifcPt1at1NyaMYxGnCwSRx+tQdclk8
JyA646F5W41MAu8dPs1xfWmdgXFWvNtKWn7Pw2m1RoACv/B1qHK6dA6plC75MC0/8agBjOAL+e27
5WCpkaWKv5Q6HepxvW/Ynb6r6o+mhm9rNtETbj+hrKtmkmfjWA495LakG2Q1RBFVayt1omEG2JBf
Y0lItCbER9/hLEqYwM5l7vYHNmGj5mf1DUtHKJwbJi43RWKKaPvdmUTJSYTyneAtaoS8m9a9x1lI
V6KhuYlm5FOhYyV07ODd5l8e0tUPiZ6l8i/wcnjorw/5+EmR20BINiavKdAyHzT9XISS8wEczMee
L5HOeQZQaKLvqoHbPtJhbSFgl/le7GKWuJhuZKLLPyi/y1XnoaZGtwFyXi/fAk5/E756ZG1r9l3w
JCXqC7FWSdZg86NHWg0+i3IhT9BFl6hyC48/kMmTZJZjue5N1ZgS0UXmU/Un8mvRTJ8pjv66p9sk
OzaNqcYJfKSMIPwzeWnWwLvTdZMuOggAfDdc/xBgMEK9f0F/lTkkTQArVEyoKUZXrsqGPXcgvrsg
WfR9zjdyymFzJthNkkXqapN3nDpqNIjkkKlJQ/JVoTWalqiB6mtxzbbPa2N//wScFDw85MAQdFG1
qSet24QHU6OcYFyjnx/gYgt5DPj5E9EmeU47L7dC7sswyuM0Wg4idd9sQbSYbZDdk6LNX3Q/lTKa
stRDE6nQoqV4B5Mt2kgMSiKi14RIFO/3p6vzQigZRbvc86pZPxCcqD9rKVEETZc8uk5qU18VVy0E
y0M4SRMTCuLR9ikIWdTFHh8LYnjaqHq5xZxcEhw1Y8JZM3miScV58bXagKo73ijdKE1pO5zmVrOr
jftamIA+JEuQdW9sdItnTbM05GgEqizu3IMTccnmlj7H6+roIK3ZmfvVGRFxSt4qSPmpmFBMB2qa
WSjSQ6zGgtawCajhXSeRimf5BvaYCZMFaR2HGG8yUx+QofHd1X7ndxyRsdaKzrLh0PpS2rsbBdzu
B3aMSe9CJKPiVZCm9UmL5EiNNINBwKBfCgtENel7BUDsdBQr40XPQEhfTW90Yus8A7KNLRTDHQBA
QPA9TU61qzS0FtJ/oHgp7yNrEczwzUI4DqdPIB99ZzVXwxDy3lSmN0/ibxa1zvwxJiJrv3AfqymP
wnjxCHj7RswvLWkhH1MHLhsFqPDnaL4dfaEsN8LcI4Sj9iHuqDOefpB06wKKHcYqBTed0QC0YRex
eTArfl08DLRFgUMNlWN/yy35Ox84sub5BLRmRWOiYip/t4BMh3X/jAtINOE86FjP/K6a8S5wlvDT
U8zaOoPbWK9NVUwU2RwuE8ycf/cTDMad+UszlJuZX1Xa01uryNb6nsfsTcKGQyOWgpd8GDOmzxAu
kVmKHneGxvV1JCLo2F4PIIlAEjwjgIesiwvSfMi3aKmPnVURBV0BDjym7Zfz2IgrQPeRxo5AEb8e
uaoRmbf9KaOgdduPvN+unuBJmdXu4e/N+LRKfA0XBpz4WrIAoFzVkh3GyHtE1EDAj+Lva0tn3kUH
EWKYW8rsdkGoqd84dmmojcr10CewD55/ZNYGoZ8enx7vYLcY4BVE5cydwXuieAVWbZxJyep+Hy/T
dnyPD16OzzZd1msIVKPmOC8prXxRbigz14T1z0wO7gNh3FbxelHPYoEbrzDZrw6yO8hs0oQ6hR3F
xLqHbkPa/4irIAgh3ZR3m0Hmhtr87QJ1opuYgwj5pFqVOCxHpzZSj5+Z/saImsYk0KFafK0Q2DJa
QN+i1BRbwm4Y6V4bih5Zpr7y1NuRezAkz+In+njZF3QPqQbTG0p6IHcj9xnUXEX8kBp6IhDjYvFc
AFcTlycvOWGd7+mdWEmObB7sICvYC/hm/BKJ+BAMCjMa3wTUIjNbvkBWI0TcvX3fzgitIouQxq10
iSJTqK86q54TK4qeq7fU8Xf9FtjWBzHW8JfZYC6YD1fpBOVyhvCzcZnT0unIJZW4C4cnYjoZZQmV
ejoqlxYnMoueSGcbsJW8yQyASfgFH8ZjwA1zyHiUkESSk12bxD3iIs1oGOfrFOPix4NkRNWPYYnB
30Xs9TkB3/HRk5SCI27aCPC5BJLd47DHzztL0AlYIEVvpMLAj8K2wzDl1TqkLxYiwAgZSxvCjALN
xJc5/j+SzmxJVWxbw09kBAKC3EoPgtg3N4RNqoiKIijw9PXNVRdnx9m1a600Fecc42/XN+SXKR49
pDVYC5ld3d+azxO7jtXcOTEt3KXeBeQfCPn/0vmff1t228GWBBlP2BPggJh1rZwt1MfSCd7Ar30d
Ycv6WCxZDnJcotkcdIjoF0NypsbZQnHv4YUwlquIzNAWrPSp02BwdMvDFalEXBhCOx/2WJBGnU74
UAaX8nSIO8sExMNsOei7zJE1YMVOG98Lq/6NsiUBo+m2DDPd/lWWhOaIFzLBS9UOrMuUb1QJksK0
teghReFqOV2phGNPm13G+u7LfoIF19V4w+hNj9OJ/uJ0a4mgHuM7eM4GLsO9x9nCjx1ftqz3rq5z
psUwdBtjqk50vsBA09Ov/RVh29KGrU1376vPhpvlSv9X5oNgZGMQVL5jAJNvmifFG409JWHxrcdQ
R1Hzd6Gk+iCFDzYu+VC5rZ+dWH+lzZu1UeNNLXhc1Am7htkQFQme09hoqF3yN9zOlkl/vpA9k0Ns
PQN4hrgdV7SkWizCvcjYgTJkBN4zhqPIBUBGKTUhhLw/Le/WINYwOvCWM7Z1r+CK2vU+6dbl4eJK
foEUxi1+9Kujf0XVEeFS2NGDy9hB1R8HTxZlqkX4HhRaanU3k3N9YBebektwViWm5MOHsbhBRPua
X4Ly6TP82UXwtIhi/JauQXahKQB45AZ0LL7d/G4bqndXbNpslr8/3Cn/qofRLdWuMJZN/hVT6F5L
wAU4G/9rHrTNFDsMAQiETPnE/wN6pgHlbNq5PDWL30w/iGkZh4GbI7zknV9TgIg3MQS7hB2gzd6l
aICknmZdfUyMWC11PPaF5dzvRHonmJM84bkbzjPV7mOmlFAtM9cSIUBgDhODn+G4xauw49F7E0sy
42vx22rUP0YUAcJLCAfhZfqi4eki6tw01RL37Xh4gt94bO5rksowaC5gvqPX6jZDnI0FGik/aQhB
f6fMaFMEDGPNgtu6mnTSvITK4jphVqP2YZSrNp8xT5lZrl8eP3mM1Rdx1Pjnk3cwYyynjf131ifv
Vtg3UZQvn5ChxkkiQYmpFiuJRQjykKNmThp5QCIb0xhPevQYSxsg2BqetTPv54pn7u6BZfVrq8Sl
BuXNABtfEhYjwb7SqIEKONZKjx2fOAdQ6GOz/ySAvOy0X+5bjmhWaIp4PoDy2VyoGgwL6shlec+t
5T1Wph2LbAEbDemZ4m/yeKkiSRNsk4CxIZ05tvRPHR5CKdxcyNOHT1RaSgbF8N+RSZqzZJF0+TsA
PodiOJPG2IGmnM93Qgd+ZKwgduVofrrG4gJCCFlo5QT3XrjwHLXMzasCnJGi7CbnCSzhxX7cLDsV
NztU9xX5D82wuEmIll+jlhZOCpNtmpZ7OtawvVx3t0gqAjCWDwQHYyvobs8bske+EU7Sln5uvYej
2PuYQeVfrCNzVDa+UpfzI3qmOj/3zxWGhNbpzmzoGVY+uJoLZt8eLIICiQ5mgyFCD/KtxkzBBOpV
K2I5X3FDwFqGINREwi2oW9RK6+9fMW8P0oHEIV53+Xefisu5FX2KcJQ7ehZCdFimLPTj2uEZcG3i
EYjggz6YlhAZdxtteuNWvXl8uoABF7OcAp/qqwe4yoMRTTpytBDZI294dlCA8hOAngX0z5TGIuWo
kyeJ05Sfjh8n8gACJULDbeur70wPVFBMjAI8GTlxc/Xkg8cSeyCyR66Am4sMS69tNMTwF6D0qATm
MF3NRNxjgB5IdZEQMuHab5tLzvk6KKJvy8tcFaYHVZTW1uaX6Fw5vjiIQ7MJt3uIfcspKd2sSrOa
/vwr6tUbdA4i+eGcIBPnS7krScNc0w5eGNED7GQJ0AyM0g2pO/Rig0hMkAfgHfHnfAXXRMXcJcYC
bfVXM7U1DpPcVBoxgfDOag4shgVpQnTQuBj/kE0A88peg4Hh8PE+Ou4+tLwqkDQf+OpKkAM/Y5NG
iHHeLN9MKbrVJ/5BN6GOUCszDhB5wftDSDDknb7tLZQFQuD8zC2PJqUPgC9b36vwwAitFCd/Lgor
rjRiIRHp/O748hsrJZvkS42CiwGSJQvDwII0HsKFBFfweCHah2YQa+sXb8RLGPuKqTK+n24nLWjG
GeNqynZGjUfyRp76jjvW0s0tyUfzzuyvODk6mzPIRYhfRiUeYEt/mwqRnuOhR13Aug+MPAlD+vSO
HZlo6c6Y6Bs1wP+J0xLVO5LewZVe6BG/C2bzo8pDgjSHrQo7G+qR8ItM+fC2Ca5F3tz3+5j48T9J
a3xh0dV9218y6FJmeQhJ78xvH+Ox4duKovj0GzXAfliIFrCi6Gk4v/jeIV7pUGzICPWKNc+YkFxd
AdHBJ5eCRGIsw1XoMB4SCoMk0cdlMddA2tEDL9DYH5BBmERfRu1Env+OV9AxImT31Q4sc/2Baex2
2QbLwaNP5CjxEgLT88kFHOUsrVvZ/5qxHKbMRJWN14m6ZBwRLGERwQ5E1eSQFy1Gw5Jl8saGFMML
gGRivQFN4rzc5hHYO4FcPB3oM14221t82aVbzacKmDFnQYxl0A9auDKiCB+LOLgHFfO5iIMTqGxK
WCUDnI8898WAyL88Vnuj6D5u4bFC5dRAbnGDINaie428naVyAG7x0MKxYPjlWvb7U4a7x+bnDIIH
UTkxpkzsaJT98TsVbh58ol6cRa5uspxkkTAiM+dBJnNwEJKIeKPeiIizShTT4//T1wgfIkTpPIJv
eyCNnJzexr75AMkSAee3AxMiwN336WV/HTgAUbD8ONI/nNsf1EgLKmwCQs3fIO2IFeyv+eTbyNBu
Pswh3Uc/Ex81aCrs0hsnKTY/sU1WLTY9+0ngXueB0l/RC06ZIFnHxi0DxhpUg3GJQrn/u3qoELv3
R9+kWiBDBuleYMnJZlXS7gbrni2kh+rxB6WKqT9g72Jl/pCEt36uJUKkD0PfmN0n+lpC+G+YN4Si
POYh5YYErwcKQpc37ls1F7ro20Tp2yzJjFntVpqDFhB5nOMlb5xvUDLMumConDVXgAyAgTsLT0ze
AelYRNb+69kr2U419k6d3DTaiwEz5O07Mg76+rKr1iUDugXLxiBzGY7fIMHlpAABMIBO4UcmTId/
3QKTkr7ZoQsmvCQEKRsG9KAipSv9PJT+fjHtOd/xza9tmTO5O/6QgCA7JWAO+4XZHBEBow/+7Dr2
wTWNfI2XY+RmS40RXKKXcoVgcnAophTuIhZ/rnusseCqYAK8Z7C5+M9HH8Cfxqv/eK8e02z3DQ3i
DLza2lKWbH1IELWlpBPq8hSivRl9liWBNP5v9UAaFueDkcFBSPsGR7N4i2kfzYNMuJu7kLedhsQY
7Byqls9ksFbCcl5PX8ln9SQbf4DmWuSZxTqi6/27s0Xn8HD1mQ6AzcvkScF00XiDNfLKIcBM30tX
b9zQz5MyxuaaCQe+sALQlGYjhP0xRfKfoJRTAGTw4/XHLaIsYKuOmbnrCNB0qyYlWZTfEXJYQgsc
YQsgAhmwNNvxaisyvO+inOqF8w7iGsP/gU+8wiu0escvX588fXLkkOgH6bYD6hXpAOD+H1/B2yRs
G8wU0GVEJWEkmGTYszgLifuda7oLmIPuji3oV8MIggYCRLz4DARZn2+G69f0drcJxGQyr0wJeVOk
LjVO0VMxQwluFcTe0tLE3c036mcpyHKcHZeQxJIOcY4DBgKbndxA2z0Bvfrrc+NAXFAYTmINDVUX
wH0uDAR6EM/I00/q/u5cLaClfPea6MzrYTE6kblElrmnkC6MfgxVivBZfhaQ0pdtndBLPRdGIopP
Jzcf+9FkteutU4qKNrj/Lm6KymIMJlxibdoRk/MN9ZhMs5DaoeC9l2wZPpnDqQG8FdEq12MRFED5
RGXnPIMtGkJKasBleOyuWKbGKvlogFeJ0VpDPG9ovyaDGd9FIEiQL7zz1OmRvLP8RKwkQNk/AvdH
L8VbbBjULVqc2drmVDNgFCkX6KGd5gCoxDsDgzC9roC8KFz5gSq92ULkfbukh4siZIYc0ofK2qWe
wjhW/nfym3UEAC14v6FGjpLddrAduk0ULV9QPAQCQ81dOIR7mI9JPhZ54o/NE4zue+jWddTMhV3A
IUtg+g0hTwh5MQ6NuGkki6PUo4sNb6JphJ9lP1QpTHyv6MXojgPI/ag/IVtLOVZoxj8R3IWF/oVA
KR5dG6cIXdl3EsSYfAi93OPPsMF76MwSqq1hPIzlSJoyZN03RCpaUOHEAtsgTMuv2/NxzmpPT0Fc
jjO7tnlcCBxASQ4gz2XNaKQs8vPlfLvYPeatszRjiBwA+etmCzoEonen+c9mCcYlkwfYZ7hyt8Lo
z5VEjuAlABgHwr4LWZ7w5aMuc3IEyx5wdHfISV9WZlfnswSbXxIE6lSB7jJcm8Sbw4gdkcDfDtI2
/3mgq/2k4z9JH7QEZVTsFIsnGi8s2StPiC3csEG71P7a6LfkOQDBe2vcS0EGfy8dsmmxNKBFJ3yt
L+Jsag7iv15Hg4NoB8gZkZaUqjxQH7JFgzbMBW0BCoJfpQIONrCOEB4jI7K6RnR1VnfaJLtNsbr6
wj1DqRd5igqdk++1ZlebbvKbiijXFuN3alNpYa3ubguxrltyJDNO5WSIKf+c8HxcCyHbzqGU5ekb
+cpcc7HyRbL9s4WKUTWrSUOY6UFV8bF7Nx59iamlmwoCjYvUuDpgMw+YkXUx1avRAUoFsTdvDiUj
DlqZ9/5D3JbiCKeNjNBKMgFyNFIJdLJhLrkNaDSnbNeV/2ok7DBBWFg+pLON2LWJ6nG+yNXJQ+KS
0VYF+MCEpEjS8BuXm3HZ0B/FbmD+nIybAkVwQeS6lXozcHx8jnNyRn0VH6JP9pjzN/kRDMDjtS9P
qdue81ilwsUEWfdV67rKIDgADXrCy+jWSwTW4cuTT4PZUFQFAkR9Q/Amppwx4iT7/Zf6WQQjwFe+
hJN5wErI29T/RBTTeh2UGY+bYN7mgPXxdaXhuHQpURsEl4Uy1az/sXEpER1QKju1TeQCkajXWCih
WWopoQaeQpvAGOcCZAisYsm09I6qg5qAkTl3qCJ+X9AnMz19dBsW1lXcrU5UOLFZYMKQxPRuY9aE
80WuJrsaLQB8j7sxBRcMcY4KnGzETJQLda5Ew8WFqMVmKp90tPT0+QKoYWP3+iiYjYD+5kmbKNEv
AeuAsn7Z1/hj3daDGLZPtz/WNSbTIh+5uBRe9vbNSRo1hDysC7yoW2WbDVzUCQOKzzn+RdPpW2R+
cFQQC0rbLvuzwMPbuWR9xojD/leF0aNmlevLFNmsw9kLeqw7g7jknmTndQ7YyM7SlHJL0Ha+VvCU
JlMbj6dTRHdL3r8DA0MtIC/hT8z7U+iS8N4H+ummVIghVmGF+IXE5HqCxQUAAhN2GYP94YoDnRye
EkRZtuJjeSCYhw9an7UJk7dQSD1tdnlgPwue+XauN6CCf0JVCLzDeAcb46Y+3x1ngIWDKVJ3JmR3
nGm1d1hv+THNOrcHZHqgA8MqCajrPsDHGUeR4oNQGA4TVD59BHXEl6qNMY6XiEXFmCDDYNE7vwY7
khKeu+FCXdBrW7E4dZH+jG9DM61HBfZAbuVVQ71f3AckVe7WE80kovZoOMbSh7cTUIwsoWHCPsvk
Fl2dAmsE0h+frHfUSZMsZuTjer/E8vmNJ5N2SRstGX6Dp/8DWNp8noyAhDPY2uIbyCCCkGx8P55n
oFQy8HnBMOvk9gNsE9eruArxnDLZwbJjuDA50zpzpUlvx5Reg3xzy4gsF5m8R5v0lsgQ6ML+hskh
Bh5JIaSmd/JALiMD1Rr9G4PVb2JoRG+I0rjWb2FPI6Xg9G6IfCPmZCl/zJjH8QPetoUi4Che04nN
UG5DIhOtfF0/D/yf+PTJTnpznQad282wciw5v4WpMdspB9ENfOCMU29hFpH1dbWY2IifKhevMXi+
97kGBS+UZBcXJ6h9nTDBIensxOD4pp/l72MOXUWUa6q5q+EmOuTBfVKFD9xIajJUoUqv1oA/Hg3I
NQCMRblvDmvr92cYokCUZZ2C5O+Bj/r9x7ch6scS1CJjrQ3vuBZRUF+P4URNPg5R1h4DlKWOWXmg
5sOnu6eNxdojmaUBQOb8WhpIdHD4o2VJ2IbR1BBHKYfwOvmQMsgRiQFLgGmRwfkMqGKiPBCl/51I
R40BiN+1Z/7/LxI/AiukY/9EkBNe+iIQ+4FCjt8zJEsEMNAuCZDlIytOmrN+uO8/6kGTIYupoBmp
aTWZrl7NGJNqvuzWn0hmJGHvxWNZULHbUJEDSoicBH5QfOMzUK/CQy5Om1Hc8tvmpRAe1tYIytm+
EAYB0oOhyzVoaTZMDUy+Qb+0vMbXB+e7ElVBodpgVsyuLpQa006DBs1JLQWbJ9fAgD3qBfpKs8ec
RcSwxM22vFtUaCZM9DGi0+TlTJBMIFlmHXEfY3XC0GA3Id9cDVbdzXxKMH1/wGnM8Ef80NAHeIZK
COpxQmbTmkjTAAFdrJMUWrC59We3dU3+EPgaT/YFNGMFC+CysaCtWpF/6zyseoGrRtlLC/ILRHa9
/xi6T1Lr53jN/Qej6ztKt9/1XcHKeiCfGOvrFVr5Ax8FwT+Ct8R7MGEpklGmI6HZlf8eKflHokbj
K2FGRM3fgwKjjAPXZyBck4pxuH4dxCAqpYBlSHUBf5wHm84jin1xdY91CnH4qw3is96CoQ5ZN5nr
+U35Om1+JTvCSCfV42E/H/alRBwW/JjLt3LC96pj3le8IS/wj7+XmxLrNJW8wujMP1RSi0/8suOf
V+teyyJr6TMMgImcgKxycJglSfs9a9/bPTBYkb0yR3bIuEPoqUMoHenjD6vF+iOiXpDpTgxEAooL
me0XnHK8VFR+E8NOk8tyYP8SJv3JfV/ZKWG7d+8z36sCVkgIo8LEapYal0RDKsLs7UE2C8Fbbm1R
ekwG4DUMKbDcRGvep1xLAQrCkUY+DW9WVH1xEbQCMwYan6emiLJprP6iRUjU4aBWg/7xNm5dFIAH
FaHN0O5V6ExvO/lf4PxDtocihgyRnvdcGsmH9q7fdDDXJ6U86jbSOZv9k36z+5JkBmJHI73wm28l
7ghSB78bDcfAh/MvEMGcgySNGbBSsrnNBiKPEr2tvqr2+dfUCN47drgVF0NioA28a7xZTi9IQ9rd
/qgGRXLIpbakig0h3JvPjocL4J87FWL14l3aMVEObRF8oKwP3UCE6+tbyscuc4gyWg7mD4ZbS1mB
IaJzNSyiQwcncst37/BHMUQx6Vn6SVm0IMVWtqoDgFGc//qCkIScJD2KYIJmMrQR2Gnmjezebj44
9ULBpm45tygZZsrBQDpaAtF+ki9S5dqCp7Z6C6LXeEB5Obx+EwmlkQhJI+CucrPEB0fM/ZCThdM3
7IVZOeLFcboZCf+kvpmknqA1HIo8B5hiGIEIS4cI++yN79Hj8HRPKopGhtqbDeLLNGFYUOw/CIDO
0jgT4bJZmZE0pmyaFJ/cI7IUjNNVxfSkJ9RIEB2hBFXM9dGCZ1FJsrzCxWFGbn6og7u5sNVomBJe
Y9x+PEGInqZDgYlO6wMfCe9uD5vPgXc/jXtituo5uBgBM0mUgp+Bj+mdMvxtHbFbxPlLpJ5LnKWw
+7iBUI6imQMkRoDH+wByjg8rtXvWZ/6BejsU28LXOYmyOdSm/YB45C2Wdv0tb+piiE1MDZW/5cVE
Gu5AnsDu1DBPiLyWpA4lYOTEoIyu696SRVc6PpiQzkL0e/duU+o2GJuYvef15CE0/hRv8uovdNAo
tu4eDdA/W2M0MxPs3UuFTQgDDPEp3IFIIBFrRE9uFHzSfoHlObdZ4t9kYXHcDmbS/BtQBzUuFoJv
uWMtq8gHYAmohjgrldXgLKMJhqTn2Oe64X7iINugqULyeDtLEygb9ZiPYXLW8rYqOHvy5RtbqUYA
VypgTl+4FPhy4OSjc5CTR56hFL8QHXvlEHAzFko0GBlbdnoy4pvzcto/aTncA42ZqTeIXp6uw7RW
jxGzdLVG0czZqaM4J7d9zhVQzuTxi/6XnqXGyKxJFqlWPwda/WvfPfgbHBo/5JZW6/bGaRzQizVA
KjIIBgG6zMWF+eYXk+AXiBxysjm4z0qKXXEklufWEFz0GHbc2MEhg7XQyEDYMFEHu7uDEnV8RXXU
2tAUHUsnBHHJ1wi9bvDjkHarsItlQlC/gTbvRfmCaiGizS4DYorEe0E7C50PuZ/5WdKLCtBp4D2b
RWnZPL1228WKDhgN5PEsrG722EhJFqmceWv51MEQAV+0W03cDxfkQ0z4mq/bR816hiL/kstJ5+gQ
OAyjuGG3jBK/v1YzZYSDHpc36bQUvPgMYdMnsRz35LapsWASqcftRCYKeAKHIV33KtMzcyFSMS7w
45dhfs+4tVGmyRBtrT/0O9BLU1uhxzENMxthMJ4xbT8gKRoXjreZooqKybaAFiNO8pYU5CPg27PS
MTfXaKFw6/hVmMF1E9k3bhT68CwAlRaLDrUId3wzEkUf2CyOvaNGPig/gIBSJI2yiKnGF2LMO6JV
pt2RCPmGgL031RLiavucuVcTPFOk1qoIRG4LzRVYk/BE62yKntZi9WcAgL2n3Mu5iDBk7GMyIc0y
gYOKOThS0IQAJRtRwt4Dzhk/E915zYU2r2IZuZBmWvpG+CNcWUARFzt3SeRd4M9DpSH5Kg3B44Hs
Gw2tw+BXxjL1SsZJu4hmbDzb57pjtikLseCCdjAXcZWzadx75qO2ejOQcvDS4Bsi9sawU47Jm5f5
ppDs5byJ4MYsyG10AsxXxHfkuU65M5FS4uOdZ0slTk8oCoGMTUQbFBWpI793/LLQXnbPr3OhhIUe
IVUgKTmo9XfcOARPT3irCZzwCCvmjw7nDXJYjILgTpLJU5H69V8Pbp7DQF6g6UJqQ6KcwHSMOKPC
SexP5VpH5fexUPaJk1Dk37msTdeJQjZyGtBC6Xc4O69OGVYBfE5yCQpAE8OuApTDf3TWEfTGt2bE
OnMLjWCAm7k0x+1R7QttnYnIAoIDfIToFnSFs4aIVtZaxIAUdzhK2K1fkKnctii3ZZ4YBA4DbKK9
WKosVXTzKjyfS37z63yIeMn8/tPd/TDAYhTsAbuZGl8xtG58OZN7jBwBrvtuQZXISdVHt/YC3GLh
/1pQJ21SHmikYrIeiwoIzWsYZ0YugziYc1DPyEYmUZtYagTHC1F7BEnuQVDioEAiy/+joOVtPOY1
/1gF2ZhAle3rYDCsPj0kh5Y4ck1hOWM15AsNHPmz5AUcTwPQKkbXSUMMG2E9qyxO3VeCt+avCUlw
WBebHNMY5/ZhCFec1PxmrIcHkYLbzNKxulB2Qptk8f7/3RAze/WRxIoLqREs/Xe6aBCLmjRiJozv
sDaYHuIeFwSZJ18hV47IiGAx7a2qFwoWE4Xkb8PHiZXPvZj0z4y2YC3eA11UaXNs1Jb7BAnj8CZV
FOrXaUZPa0GwU/INWLjBnv8lWKNKoa8zhPZgP/jx6GI2NT+b3pQzmUaDHtIHYavYD2hOgWKipYML
LkXF2U1BjVD4BNUKwxFPm1VMeY2Thz0MlDGBvGGzIGoO/Eu/220toiG00n4fYe4ukbrlkUitKpR9
4TwR3XY1g5SzrocsSHnPeXlvdCgoi64oTG57ZFkKcEjC1tBNj+ppeGq3JdcKs9T2t5XnxeazRU6O
0Fgby0388oYnEOhAUkwDJQ3ZqVyZwvGFElLi5HmYB95UmBl6Zh8B3BOngjrn99TND5b/f1B5GaZj
ERUw1k4aqmau39JOLaTsg7jeKhHxD9aVWB8VdBSEfPKGwNJn/z/ZOWbQDk1T5/IW3c5iXv2NkSaA
ME8FztASRMQHT59Ftyj4e4ZWO+ncdMzLTx20pS9QoMojeCsoQ+TVg9kfMn02uA6Agadmi3gXPTYb
nsv6X+OS4IutWvoOJepCL9nahMpHodkBZ8Louf6asC2UdpBKwqikiJcgChPEt4yLRmLP4PYqIp0A
lAKPN6n+pgoKZkuTH5vxmBULMTN5AYjXyhWgnxHxi7HGoQ0W0FRrZckgeK30aTa+rTCOcKSanfea
QAUIuybsF5f81VItiafAfYUDwBMqMwnLvNl8IDBSD1cXj4jmIweb8EE/yNtmNPbIhnb1tQCYcVwH
kgtUwxZcra/OdQOlYZU9cA3+lbBmpCDp3+fZsvvA5jja/cGx2SCo50R/uDBb7GazZta50jFbgOGh
5snHGi9LxCqKKGaBewG/vGF17/ZXSPIbqnQ3yBxoAsn2+tvKz/BIMuwCsVAoNZkIWO/YMYnQIiNk
gAcae+XjTMkAg1uizIk1aQEWsKUAhLLky0hHVPMSgOPWfSdVLBbg35ZTToLEfEGncnWj8qJu4iQc
F0wYbMYHgKocPJnu6hl/hNfvUzhzX/MPVOoI1vxlAspCWMqdRUDCyy7DrnZSEFlyozrSDciFvpvD
ZZ/vF8DkuMEQicE5D4qIQ51bMPuD93feVg+koApViqsuiyMfi9scOBcJP1gqswdyJEiaD3fQhxVs
x2jI8S0AMq7yp8kXcv5EOnDszTjlmzULMcpZYMPhcIywr0JYN7QLcpKnxRQfOMq8mpHQy7yK94Tv
0dbYfFAZJDSJu5ja/iVlPVwE5SMGrUluokT2cDwgYafL3NKD1iHuHkz7ASUxPOt00ImX3o8bHkEN
ufLjN9Ixu0CuoR8D+PqXfNMRFgCjlk178Mx8WW11tO3M2gBF5pmSRj7glkIuJdIsRqfr6GHiBh4t
4y/X8mt9hM3/00JpLCIeuXQ5qj/++G3hGvnaQpN6MLZ4ufa2MRjpML+S+zkaO5SnKbPll/xhVnu+
2ESnb2ouannR51RgPeHOA2EfzsEAbDQssZIItqOblMjOqBlE2bys+M2RtPYUpzG3T3NJbjPcN+7D
h5UtANmhrURayW2F9ZjPrn+mSVWEfuCqo/3EIewzeZzAbeIUqUg6vxAd/QbIlq3HBFAYIUYT9KYI
aUQlCxoXdJ9UYr6O9WgJ6PNCeFedYQdYIBFzDczx/zDePqdpYvDX4vRVtlI1AsvmlOyRIgV8xLpI
TROO9oLWbxFhexb5zgMYLBTMTJac3AqpeKLlqTf9njlYERMiJ1kuwaRoZXAFxpFDpvEE0KIsMkit
pLGzU36i6MrO6EnqOVcXeIO35npWYunE/O0eaVGg/WXgEu7SimK7nNyO0pFIbnr6sCTuy/yioUWe
jUwKmoJFA3PRFEVD8vZuY/h2ERwGT4sBUWP/xZ+EU5raBTw5E2nGtjN/Lck+FYp+FDBf++kNYGVx
RvM5Qupg82GrkEMwhglSXfu9gVfwy9H5RiYbDlj0vhKibXKECfTFFmNnC6J0OJcpzjPnV+yyCGCm
XVwwK+BwdSrKOQY+hB1/K5bSJc5NPgdwAlZS4HNMFDWHKjW0Esn9Gde9Mm15pooJNm6/PfboxxYV
WJmFj3Lxm65EgYpEFyIZa1cCEnrkQBNasxWOVcgR0EI+D2hy98xHIbqCAACQIrWhhAAoM9NFF0Mv
gVYVFvmnJ1J+jx2PPiI8EJNFHaR38lQwXtugg/d9u9mfNVuNeYxRK71y/7n/nveovqmjQ6JuCU8O
PGa9rbFwgmK4ycxOmGGdIR26yORI8LgjhkMIg29adW7os2a3GZ1F5mVNxiJNT/Vojh3QZ3H3RVDs
I3lvb3ZNwgWiyyEPvmbr4/0lIQE7eM2G4GJ3Ew6RMjhswxpYSg9FKsn9FF0Utjfv7HJlBPx4VAcE
HmDo+obf0UzIk3pTg657aI3ASOhTwandjoIAbB/zNaC1pbk/O3yvbgvys2/CwMJfTZyWvQIOImEA
TxZVZKgW1ldPxBI3I4IhypFdL0iT+acqfBD3+B235om8DChTEpBPAzI/ZBNDujXXsF1K5JuTHeB/
7BOfhotVxO31SVtSA4Ln2jNc9ZIkCEBlUCIi8WIhs2v48vX4MwQpEpHD3cTwy5X13ou6DxG5SeUT
Cn0CZHwACvP6hatCfBSQdGayi0B53xdkD6Bi/pFhwl52TcA49gQlboaYphEDoEyUznpp9e6iyyal
EVWsjTW8ICHKFE5gYaucfsIvB+FjCQOw/YNB1TdEQUlufmg9I6G9zx3M+xN6DeJzRR+w4F/a0Yq1
jesPzgaliLmC+zkTR9bfVCSb/FCLpq4x2WxItuCHmpvweWy2QA+/kRl+hE1X/oTeNGVO5xv4In6z
9qYmmiWvp4JjwWRPDer2Ck/pwz6GVijF3uj3r4qZBwRb5t0j2SB68LFR0TbSeqJSM3tGF3JQJCvj
jee297wrEmbGFE5fzruRsKYMeMDfACX+0ONrQsY4fngS5G9uEZ4/9AcT6QVwREYRL+ceFLzf3eh3
dfUziKdiVuBZD/qENeTI1Jf6H3HV8LJfWDts9ALCJ3zzvqtuhbN2qq5R6LJDfax3AmwVyORKrHEg
Sx6A5m3ZQ5a9hv3cP/jx5OeIFKY6VD3tw3crw6jPIxW2/7zvfEFJ1ejmp2vQY/9Difg8IqKS7sLN
8cRm244uKK04nLyTRmZTt+2I20DCKpSvBrFJwP5U3wIUHwpHSkHZFReP2s/a45uyMrxlw6gmwJ17
AT0E32Ww4P1vhajrm2Dmioz9C5SH2qP9128FA5ajBcHcD6pAWGLcJAgBEjI4CUSnKG9LNeoHF4Nh
0RVDFjIqfXfzEjXOKI7gNxuyFmrR5+XIJxH/ySj+RRJVmBduFUSZKFwWAO+9bRnxATQcxKn9PMLd
EJ3WzolJoz4wRlXOpAuHkzYOFEGX+QjVhyMmeAwIo4LsfTaeJZlhNJ9Hb2eIFG972WLlWBp/N8Z4
pkY2OQeZ8zUsh1ZHWBVQzULigXgGuFvYWUkfKBKZgE1xYBAiccG88V39xuWsngzXDVxh5pTqqD8k
aIHu6hDH0+nnf3e3EFR8gAC37z65rYRrRWwYQm8Yr9ERkgaASO9LvFhveidVy8HcDq2VTl4rhPJm
FYi0E7Zq7knJF2SzMe25aUWybKh+XSmzqx0mJ7JuQNZ5v1PVveMn82REqgMUrqDq9YG2VtSgA6qY
eYABat+O+h0xK0ibF52OdaJDjuBnXBJYCSKPFaUloJ5PFN/8daSylExNz8Sa5Q+IzJYyEAPYc+uN
AJcs4+ZsuKpTxgSvRYMpNyRvHZ+Ii8YcCO/mUThNywVyhRJVRFDARpH48l4Tx+3eRiPs5dhCwEEL
oljQnPJPC+qFUZW/KXj/wnu9HaIiACymBW/abZYtarJGCRM5IyV+zWih4DqPuJzFv4sOmvordOQP
br4+xpgfOEPULupxOmnh63D7cduvOVSA/IRVHY5xSXgYY2F7UqZCozCvEQryOA3NzGePRKlioUVV
ufg31/h3xGtBSwc9Kx6WQnn+GJhfRpXwtqod3UZsKvdEwqX0pQKTJeF5IOuSGQupTtCFKHkQuYDO
rIsletWfZg6yLXxsmjwiiHrsKEMM4Vjw4G/biIReCaMt1hMbLEQOdOyVUFEigxY6M7UuA6uBbuR+
YbB6WcM/tXIe3VJ5mO9ZudhFQ6iyj/jyDqcgeRz7xf7DA+BQv84EO22Y5cmbhNBLR6Qj0m4w0ihQ
anBvxTXSOidDxEkXwuIzfQdfoCOc/lyY3CEX6PrS0lksNkB/3CFv4lqJBEOm87H6NMk9R+VEEagK
+51HtjFlZMRqeS/c1t3iShKRy597LdSAoGj7PXIGow2/4JkQbkKzvhvR7LHZcIIhKTPJoKi4nFxl
zqum9sohGmcqIxyk+8LNvWpxO3W1m4Otxfjq5TOvLPN+AKrAeCEBtH/vgPUSbwaEKApaYHPUkwrQ
Uzl/TGmX8iQgaEHXSfMPrUpQc2RNfMFt+UNuBSASqWY3rt2fe2EPjDEHBUDEZPPe5/3DwLuibTnp
mNPJIkPJznuIp/3nvtmLaMz6YDtH0+pzTfM33ibkHE9LvyJM+PIH2ISM6YQ3qZzUUySoSsXONSqm
d/KYEZ4MPIBMUOCh34TDPYiFKjC7B0sialDVxuQUF/shx2lOJzZUKhUGFk9eTgKTQlIHCUa7Kyzq
5rdvToOQf4HP8W/Id8ulQs19nvhZ7yn6JxLoZy8EbA0LFzhnT+h8QSPVviMUVnaOECtmbh1gTmVu
q0ajBpqbdxNQYSxtqwM4OP+Nhaw1Vi8Wi4H5cD87dMm9dZ/TnfOdlAebg2ylB3dk6dfwseiCdILC
YoniaS6TTlCZ6dcEs3tXVtG4xC7wFyGKtVHjNtaOQDyfVZrk3pwnhicAjCALH7Pc0/ZP/HwY2cBn
kY4wBt0dPl/hqCf8XHjuODvXrNzmhKTmBeT6SPsjIMqUF92shNqrzHr+EnGGo94K7ybcc8IIkLyd
Z6Tsc+dz4B1f8MvvRMdPQRovFAvMkGySy0yVcn80+yNOI6fBEluMU8LXoKjo/bHscn1LHpQVt9V7
TSH2lnBEcvX75pporD9tTP2rZvaxHvx7oVR7EQuBxAZVOeSROuljScVC7b5W/5F0ZsuKoksUfiIi
FAfgllkQxBHdN4YjCg4oIurT95fV0eec6D5dVVvhHzJXrqGnWeVRhjX4PSEsN5IN/Yb9gqUOblML
PREPWQTF9FLpRvU3XKTg62vCedcDBk6jlz0zHL4C0nTRZONAzMWJu3qoDAEWQXHpa5fEKhAqbxur
GO0tP4V2GT7SKB8HJLh1YtgftigEVBvztmTMLPQUELzg3Ge3jTamz+E3hC5ADtaCUBk+PqAUutIl
UGUq5Ikfdb/iWYEVXN3ztEU1XQ2HXLO8pURBn5++/BRNwLz8Q/UD7ZVFo40l9aiWux0nK4pw7mBd
Zq8WM8i730bQhJ6V1MG4TWzF3VHCC3NNZUjmxz/r+9fqzZV/wAQzINEmUvY9CFlg/42QxfqVGdIy
n6D1/SlTsNxQcOYsRr5TOQgbvMa0fdoPlIiNg1Fl/ZTyckRVSaQNFlPvn3mCq0r86zXQ2tEDJiCQ
Xe09UU6Ay3Av/ayMwopREliG4nyRK6h2p1xgb3Uf3vHeBPzlrDnD32o5QNi3VAwZxTYQTT93Gzgj
lyVWRDk+VmWsLpl4GpEyr5aIaPGA6jJdjN/BC0fgpwPA/KO5hy7QoOq12xqzhuuBjX0ZXcczMJ4I
GMWDm7SePTt+X3MMDQoHu+Q6vjqzlmOAlzGmYY6ZnPaFozGFwMN9yBlN9pXPBNi9BwVkX8pfNJcw
AvgXU2CpqPE6IebS+94QJmwD76WyD9kf8Csr4Rv/zDI9ja4wXLmgSJ4fnFycXbF3/gATYeQC2xXB
o60jw4VTxjhFhh53K4EUxlbOnAakm8UDEwziDoJMiHdzLjz4SdCS8F6iE4WtbFEsEr4Vr5lT6fu1
35+ejvzuCFYPvT0wHSmHHB2gEkas8xsSJr4WjLC4x7wmuVt/GD3yUw9GpI52NA5/xuTqAN8f3tvr
4UayIaiUdx5ngUyDMUFJioh2BSArdwfQTYqDuuL9XULOZYYt+ow5AE2VRXnNzDHXGQgJckXE/Q1N
YZexN6AUypYNDm3WbdKA2kO3IamoNy4GaM9/x3wC2/S6Sgxuqg9KERw6SA3/EjMFHR/yAMPw1/gM
0+rMgLvyn6x5NedPrf755PGTTs5ndXzBnIGToFGCBG0IbeUBkhatu4vCmsvd2RUffNosJgarjteb
GBi20jiM7u6dOvsy56hAWMvhOc/cOpy+TF+fdFbsv5u3Og8IQ6N2X+nMmfEJyKPpxwFWs7jjetaB
/BVHh9JItWAdWpy2hohtsAUBKyBsimjOOUpbdJnF8Dowt+BhbvX34L3MOBml2GEWZWsc57WHu8u/
9OqfU00xZJvAwKINGnIzgDNxRJGKRq+dm5TITJXn5fTuJSmhwFi+Xvx69lkgwYmxl0P0owxqKtkh
/BHWoA26G0D2QLpOjsXJQWx3NadwowbQNcaQrpIzN8em5cfUgaxFjFVBvPvD9GQ+wuA+E49Igo0i
3D0MwksgjAZEkvK8vuaQN86XrwfYrYABiQTKriiE/m8M0eLsuKH+EI+AWQJ4omLh3dNCbnHoHRV4
RUkNiEm1fSBniD9EpEn1QPuCReUm5OuCke5n1AUE6TCvAqKCmwLhRZrWoBlck8xur7Bo4Oy7b/Ej
/OEEljv69rq7+CqFDE0OYk1MgFV65evUiTMzKax/kFah2lkx1H4DyutPkA0E2FPMU+lImcI4SwV4
p8i5et2kONzObnYoIiQtTCRW6r6i+FXAoHl2dvWyX3SZMNGaYQqyv0K84p0JHAXS5wrZG059DhkR
3tKO5gLqXl3uTmKIEPr8dWdiWqWbXE0AmHVoDZUNHSCRvRZJcGZvJpyNM1SzOyg44WU+1Qfjt15c
Au4xs8O8mZXgKRDv1B3XJZZ9q7W/MjrmVJQ/+CdpsPIU57AmTu/jECYY3Ecb72TzFs0VMmbQpJxr
e3ebnqbMZ+yXM8jAv3Mwa4bH4RsWx3tL1nrYm/SBEj5/kKCMBbCCZKxzAm+FIsKE2tmkG2la/vrp
CkVYRP3VVp3rx2pFrb41GJ2sxrv6CJUoJG188uEQcm2FuX8Dr3y4kDCwyzEfhKutMalWh4rHv2Ln
ckIFkOhNwjWheIBppRxw3pkqWs5WanfA8gfxElxBROJtns6UpdCYjjbnSTNGDDA2GWr72hqvbuxL
Rmf8QslekAjAodzVJ5+4bFGVf6B43aJ5+oovYlrqAK8uEXG2HR34bwlm5/RmU44B2Fcu0S6s3PX+
Y8WlNYcUhju0hg47Da6Df2hYGNcumOqTSPZtjjvOP2icNB2AN802/Dzi5o6BA7cBKRYOUrYyvPlY
sXGGVdvOvgSORaLDoyEaDntn5wPbm+atHawI8ZOm+fiwdyVtFvuVKS6Dytol3Qo6qZLk4w1VCCME
tvNwejtM21YASzgVCCvWT2zOILM7+xxr60t0g1VvjImFQtYDeoEE8etWdk2rJwwOyI18L2vN79Ei
SEOvMBXLGDB+58i2A0sVdAJ7GD2+I3U2fHVyEmPJeD6mcrOhfhF/l1RDKYllULFj9VNd9QfvFNce
WOIHdhDXx+XAW8N0pLBhevK8WNUxhBhg+1PpsqAUMItV4e3ejG1+ZlLbl1gJ3p6cQUAFSE5uDgem
RTE4QyTklZzjHBKoDX2Owd9hCO+TmaY74Y4iRoQ+DemyQH5kfSrOjrOPSFqoMoVHdLbMhONmyyo0
gT857Tve459v2bIlXQ7D05BzDjqYGcAhC5JbmGIBF0BE45oH/Y4VpqM/Ot9X+MZWsWU/Zt9Egw3R
Y6yYmxu0eyum5i5tN131yT1Ain+ZqcqMYcNpyhGxeZq7Nj+kxQKHMe0XfAC59Q8kpPFJfib36I7n
xztmN4CNYpjjrzmRf9bKsrolC6VnJT2UChEsYBkiepAU2euMPYC3zPMoLqwUqx3x5kNIw3MEoTYn
/LKfJfuwGCTbz7TEjwmPJP65tByYlRCZwZTN5MFFtWtbw8MVcWqGmdIZde2hE6hYtcdYOztYpnut
2XOORSW7LRlMDtDAEfB3uDbbnHNfPiCEBfqKsIRgTY8AbRxiwTbjIDLj432E/NVMdHNCscPWVt0X
8+9q9fMc4P4KVtcKRSnMqBUNffjddsM3vuxYtluYLLwjajPohSrYF6W11QybmbE4BY0vOdFlhprj
usABm7CufwGFOJyAwqMy45m9J4yeTT19z+H4hToqItpudAi2kMEN+8ikNcFFnu4gxW3NkSvoJBrl
gJDqXRVonCMsRBeVClt+f14Um+phScYWZFWExaQWguD/jqCRiO/v6SmIfzFsHHAhbA9B18DKWZnH
WwzFxZET58GM+ruoFDJcYMXB5Wnb4E0ob/hUJciLowM9Xg5kFFBIGJBIAJMZKv0LVzAGRvLdipE8
LM3eoLSJGMGql1GyC/LwFbdvXCWJcFS99lS3+uRHwTx3tAH7OVo7d+e1ylwo0z9iS0bnpOEN4WWD
6z2ahn85oHgYMo7AY4nZhZZAp/S6iK45c+jSBphfDL+z3PkhyuYTdT37RxSr/1hAwhpUsBNPXBwd
S1m1Qqjyf920GvYQLEOXJAgUr07M8OmJcXNRWbSKzZ0HNznvWwtEFG27jyPYg87/7PcXZx8v5yBb
QAxjNraDw8yQlEC3C7GSpzknCIOaizX9kaU7e+Bg8KIe4zHzkcYX/0NU15qf20q5EiJMYC1lerL+
+oExIgXIe9r4eUc1LwUurr8Oq2kXsw9+1cu1o7UHRITbIgAH+sgvWSa3AYGLvCv6I4uI0g+hHSeY
qNjr73679qgfvdGcM1ls9m9arr5D4OZRrJOp2XisOMQn9SKbvP6P2Q7EIQDfDYt+zCE95Esjb45p
eczzpN48FkQJFRCJRI1JHFLcGmsmhjGe0MrJgVvo8FORwMGKg81HZnJAvhPErtvsSQPNfOI1I71s
RCABscLNDH/1wz9PkIu1YOTMfyX4g9keyMxp/xkqIwCysBPCYwK0xkzrbS8IMJwAuLoEe/AXBb73
5dffZm0gqQmNH+RSHsSG9R/0j0xjpi+S0s4hXBrcTevpMTxPPu57pgcth1R2xv77o6SPk/DJV/65
N6ymEcLaiGOdjN8FiOpkm/tCYDOoiYty2O+597ievBCkAFQg6kDj6X8txlBQ9mDHmfsWJg651x4I
efyVwNRDR0TUyQI7B/8B0u49l3p0G2RY1SPdw1/kJzm0PGcNu8NylYXqnCQ2hlUEYI3fjOxawaLx
FzQSGIhjUYayCydE0UOvPeYfgN0EOdGpZ1su7M5e5qD1/o4T9i6zF6q3h15vQRjyxdCrx7AOaHmz
2SMQtRsO4jZX+w1M9wQtu3L4xivd63si76whvvTHbbDIHw7my/XxKnE/7npTbHM2yxv/I2pjCW4n
/vbk5yGJhhTCGNW6uKwSmaKRMips7vvkZy/2+8bhRSEk0RkjY06INkPDKr8raTtkAbJTjqr3I2vP
0ZYnCDLeefPaqf/MvdfsCdW77YxZoWH2cU1BKMANWhRyHQ62OeOXaSsoTI5Xzq4xFrj0GJCqhd8G
Oy5szAXGRAPEzPqRkCBHVKGac6CmgzZ5G4oRT0OuVNfHlZd5QmaYOq70kuNZLxQ4D9ZeM0kH5Q8H
EOyyNMQw/Ii4w9ycKP4ZuzJjlYJueUpIC7X2ZGsHW9RkQ54yRjbPnZxgDf/Mr8VNYdafg2/QFmU2
TC9YT23Ig67w6N31vAfSPCu2rXhM5t6Z8ggFNKM+kES/aFuVZmLKZgyZtdRhs82YP3wv+NMsevY+
DIkSxgCXbABGvbrVxsqEh1WHGJ3dog8MR1Cd9LElGxypOhEm6ZXt630ZTN5YK9ifTcn/1ZHGD57E
CX+D79rOaZEg0xmuAkmgG59LmDus+cG5H7Va5qu2b5RMtOj3gd52+DnZfXBXnSx3oSBibfT6BoQb
dCsx+Vn/7Gdh91SXUcp11AaZK90OTAuaDS7qNzFlNjW+XhD15LRmBmrMltOhQkLVBRYAB/P+Rmlv
vckGZuzGWQx/l2Ngd0YxghT4Y17/sCylQvkhT8IqE2naRigfJypMHHbc042F3xHz6CfWEMZEKugH
LRg9IATrqI/DcAVSBotELEmOa7de/aN5Q36ZYiVhkZLllxAxdjD8IBgyuZW/MNLgHY0F9uPmxyHo
awK5Kk4alPT1D0dWFkUVIQ28exRH9ulhwp9R4KZT0ZkvCuiOdURTzU3DSvvZf4xVpx2u2dM4GzFk
GRDXYrLWuACIxIDBgpFfTQBfTTpwf6IlNZcDjDnnRpkjGgqDpJpxG1hiVuKxMW8n921PlplDyBMU
ZczZbDmd1oiKf6DL3OoAAaioiJuEg7qnnS0Zuff9teHk9DmkWDKSpr76ivfOD31BlK993GB+mGP/
+4/2imoQsQGnj3a232s/f63uiNRei0qbnsErV7eX/ewPc8Y8BAhBN+nabSRhyLJWJB43LTNHIkFj
3R10JNrkxHHWheH5GTz7Tp/8PucC3V1frV82eBpZLMyeUM8eMpb5a1xOmmHn+EhADHFvf4xKDOkB
8jLmv+rwGX9Vm0u4h4nNsbsbUnJ/Z9WgjVThhKyCmawIgnjyjIarqXBICnyptABanzhu9rwTfu5X
6gq2wJCZCpdmPeXKcijHXPLpTdqpG1c1BHjm+jxkro6uXxUSoYu3JZVmZ1PtC4KI+GDek5qOlyyx
X/TufE6gXnNPWXMblLDvzPHdBm0hPgHIdJlj/o0EApUxrWW5gznEQD1g9sbxz8RVN6w9eSsk2KaC
ezxcSortdfStrHPuquEQoIAiiMKabmr2c3BJ6FK2lsE1OfnXilamZX8O78MG50xoaV7Gwm+mbZhD
DiS6v9I+4gkLo2qBuQ6FIboDEy37kbhHEiq+3MDwnh5o1aHh/DVwV26iO0RqhoBK5dWpTsfXgEvs
JQVhM85cBb/v1/iJR5ZQuoQeADLD/1Lp0Tq1lqrbhuZwApvEtVRlIgwGvsIhw6n91uS+NWQfCzPs
Y30mF3Z7xi6GEkHgU8vma0UceI25XuKsIX63GScCv1yiiVGQ4HJHdcPD424JPrtikxPgkAvn57kU
xO91FLCYAomaPh8D7jBjJ9Yz+bjyZUgbvQ3HcmcZkn1tdxffn4XRisYLV6YvbtEaYDefFYtWINe5
hhVGse0lzfaadI6kSbkEvdtjAEUY5OVcY6JActczwnKz2GGPFuEvw4s37Cm2UjGdq71XA3/K9Ly7
lDtbsXWRS9HVhrVD0WntcdtbnPfvCaNZal/r4+nkGyI0Cgzg9N8fk19Ofy4JGay8/9qBsnYAR60r
A4MUWQ2POn6HCeAuxyninpPPKqNB4uermo9XEc5oa1ZWslPxMzbGEy2ckc03yVavSWvY4X4HkgEk
YS3CU8F0yyS5AR3XWohzZ/TEuPr6j4FqtznBmWNhCsK4o2WmZTi87u7uKehT4GnmhX6HvrQEyOxJ
OSruTZsczRjB5PYTt4nalArqlIjjFYwbl4jRCVxnrA/bKeUy6xSaDpFLyDkmGX58xDh93C7+LLS4
ov57LW3f4Zvg231vQ8RDKgxtqYPgfCgMkLVFWIKyQtRElOSkTsuI5kmj8qMYYGU/KXmPe8QGTMs5
I9CBdQbYaIACuxg/kQtETBjganssxAE6Bnz/r7hICXZ0/ntxJQDzoMljzrRUl+ga0e3kHmboIeGU
QAjdf2wCnhB8TnpygGJcpB5fD1nyW/B3wSSFjXhl+3ZppwNKnUCTxS1+qTVMxee/sx7tg/1wSsrr
EVTWzohyB/lyvK+hyjJbZgzgEkvIUAB4kOeJOaFfbwscicLWmL7MXRCrCAQqBBuQbtpP8e6i7nHK
YW9Jq3ESsvsGKRJKsBH28P53inLO3QvZpQVtR7OfKNjkkt0I9wVpX5wP9TkNRkBbY29K7Pe8jHg+
4urn5EvcrS+n0HtyMzvRG+BKoWc2xsAEUGV5aGANFaMt8W4CqBayOQ6ciBqw3mIJZaOc2PtTQLF1
ZOA+ftrHr90+nmc0fgzfcPJHpUb7aaLazZAN/8DuWiE0GAeDNz3qGCKON0Y4RO2l19hDqboNkNUU
QL0LnC+AJQFE8UmBFZajYMdyrj+pKLq25ykvCp9GMqj2/2xR4ItDIrVxywKdZeZp9bHpiXUmrlSE
mIADwsI6ksdRB+dFn2DDmlBuInXdI3SuHecWoqs2wnKw8zNKuTtmLM87SVX1IsQRj8vMBAi029Ou
Vw6E9MYynOPey/sT6SxlWTa9RGReU75zDgzKFOK023W7w5WKTrm7/DkXuvlOYx6JQkIvnrm4HVGB
E04tNx7yZ0/ZNZCgP64UxAiLQ5zObRDvOu2sujGF3hAeXTF5wyCnpfI0Bs2cQMmXRh9JZsd5YHaP
Rv2NXX8rJ5LieXjNEYsOyJRlm6wn8GAh2AqvHVALNSMhX6Qtz59etsvHJ6oAU00vziNpz9ep0of4
gplLgL05cS4jFgD4XY9AAknaO4NR2GdM44FXrqU4967OdsMtq3OYosEdazNMhtJ6iytx+ANkpAey
nqB16x0TcMhHVl3aJ4bkB2SaX8qkMdc8NdDX6/O+gyxtaMs0ghhOJJ5wNdPl/HbcER4UKwfdoFfO
FVeNHiT6YLpUj+CcKRSiEJbGcvmQ0kjqPUB3RzYmrtrZMIuEoLL/ACGyCgVi4RfxbL/+eYRVH/sq
XrfFmwk2TN8+z4macNvDE8xVxERAH4aX/rAqyJgInqk0MUJEngTXJHhvE5g1qs9YBJY8csfg6cjl
jakCcevKrN7Sh1CdCpMAWzgmguCepmI2i88AYycoMnhPx7VoAzXK0BdGIJimwwLMOAcebuGiCsXU
iYsZ2yRQB+pDYwCnS4XagY44AX0kvIwWggg0tgsBfDgiOJ2TiEHyI9qJ/gCjlSdkEIOqNWCOXwQF
4xfV9SQD9OcfdPMD5Jjerc/08BLtKFkYnLBgsaRBrEljECNIHZAHE0OzBQkKLoIC77zw3mDQ5YSS
nf5sR6AIeyLDZ5PuoFjCefi7OUbwHequ6kN1hW5kXQgJ+sSX+LQ5k15EirCZHTh4wdw1KmX3zrHX
7AjAkIfF5KI/7E6bjHEb/zfUKNtwrnPNUSkD8/jjNMCPr3Fhc2NjT1kk+H6eGW2UnLq89ga1gOGk
wz4xPzrMgt6ii1ToGTOvcmmJ8BZ+uKjIAroYGSqS73jxuhNuQJzFxxSXFKmbObMAx+BrAqrC10eR
tRMugQSedH1cC57hKX4y1FhCw+oFt4nEvJEEgydEogI+ovYdPvYXp4yYpkMNZE9awSdYMRhmgOR/
Z62QokNlZE1eIBbaE5pS4Pg+HFnOeIujosOcayZDiLeNSReaa/eHCkS1aqsnAu+GK6Ib686xgXd7
DbvR49gdN+R2MWFHWAm0s5RcAkKdgyfB5YrfGzXMGN+STF3SLMIdzoHCSekD5FQnn+SFoZqdpQrt
jtQxCGfxA3gQjdhsLux1JpUt4IDz8eVyJDZDqrohnPotoCuVuhzsaBwdBaMWOmD48sz0TRyCuMA7
SUU233mBypxs2hm+XgjUKJHmGYQNBEROm++2bmAxCRuIImVKlPOsBiBp8CgtUS9/ZjWFjQcrPGnj
+39KCgzqTaZj9BPDetzgefVHB5uqDhRfockA7wMLgI9d4x4+PtUcA6LblJsXs2Rwz/482zwZJT9w
Xle3hv1CyEVMbrnk4NoaSWt7iR6+4p8XGQxbIFEYLYClRljA1odOoZn63cF396Y5N4C3toMneQWk
CBzC6cuUHb010up0DaI80xi3wIuSgL98vhyJnIp3oK9+Zjv9q7Yajvts3q8PKxwsnlfLJ+FRw/HG
IuE26WQBfvQQhe+tCWgAbX5WkhVrZs+gxeb9u085d9+H5wEP3/kVQkHbQc9+pdxX3edBRNaMPUn8
2Xx5YGOCxbjk4FJAVvQetFL4bzNbeq80XBQwhm1H5xtZYpTv1cDgUfISuY82mdjKnGl7Yx3ZK+xH
yB+nOJvdZ13V7BxV+zO/8kJtdm+P7scY3wCyEXfbQozESWQGaRWw/x03dDGbDJpKSFNX7GGTwhcl
3HFtGTx58eId97f1CNeTdoRIfPQiXB1v9KRYm9lKgYrJ53jiQ7fAanfQmXdDdPpdXxffAqvNBNTl
B1aD5+TZtztQJjB4m/QoJWZYBEPPSXC0ZaQOlVkJgusK+N5h9yEUR2TwPpQeSTvvOU4tkGYOPZrb
8RVygHK8TJpRl0D00WtyPAXvCGh+Av2TKh0T4zaOZ0+H0e/zAnGqsbOVjpFwDXW7Dp4dS+f5UqH6
ZCoEOmcOqwRiQTZVZrcI6ULFwRpB0a+R/OPSPG58tDTO53iKJShQZgBMvLnaZFoJx3ikjO7OhxT3
NidBITDjy44utDIttucoj9BiIIIa/kAZ+AxJlXQZyeV8YbNFfOQjbHGx4OwqVDRlIAlml6CVfpmC
2bmPST3EB/yLQJJB4WiOvz4mFDxmDjYWZ4ELx9nm5unH/8I1oey97Kpvv1fG/g2AQHEer/Ed2V+T
D0SwGl70CQdx+zVnXuw8tyL4A8rBUjyiviaJ7Tz6pv3t04Na9Pa6OEhzqLy9/vabrhlKKL7irjkC
1FAyqWCzp2seKc4r2DlT+2QWSBQoEnb1fstX05fX7LEaJvbuVLHOyQMGUxQeChCJLTUN473RfSAu
x+c9EgObiV1mHa6c70w6YV3x4gGgVtRD00eqM3T3teFtqI3AiSGc5wD5vMUPMSlcsVzMlLaYRlqV
T67W7Omu/zCQ9rHbvh0uHp0yNqsZ7l08j0r8c3vI0d82wGFpMwXqseM25eJLcVpAIjR5QPoSugtP
p4ZN0XXVoepeNh/YemiK4i4+PCJGMlbrCd36H0ueoLvr6M08iqFNhDh+rnP4loM/GKq32RdMQ6ZQ
WpAlZQxhOpRX21sJ4nlJ3kkfm22/J6XniJ2nYG3CwBwoWjAE/g5LX6d3kIkN2Cd+HiwOA6AiD6lb
08/hNe66YBHCaHwF6p4LnLMEfBvCyWqOB5YQl9IeHxcqNfT9l/k+SjzIff4xMKzk1mZzgkbf3dcc
pjLclMtYyD0V6IzEkHWSDD4EBwRPkTOD4CwIO5DFNzXKA/VfUnX7rz3uOZiKzkVljWEb088FKmt2
bsZdhHGLo+wB7IbalE5MBRw2CNsDugHrRs02u02MoOZgc8rFjyzkIlEwCUYRsDEYkWLe/lzQi0v9
gLMeVlIJ1/4FiKrrwlLqjWGKj0gd+TewKb3HtLVdb/EYp9FfSxXkKCudgputtQ7f48cM5C7tfBjS
U9TB0UFFhFA26doo+bDWVissJHpYmd/Q4TDCZgRNzZWePdRStV1ud2+HUnvJakdRM6DDxlizD1Rz
Xap4TCUX6BZolGlP//W2zwftMAN5u++/5qV/ICmAAuvF0Ghf2wlKXBXIHD0Jnu0QmpSIhDGvM3/Y
sFDd36IMvjqwDNmLAJ/MShgkrhHadcNnoMAA2nCR+I/pydlw/Jofc0ZSzVyj2wEocp6Hf64wlU9j
/nAuTL/OPvRqsXlPClRi1wFiKqwzsQpkcnpzWMK0AeUcRzVXbJ5gmUrl22Faf8VHXnXlGXrakDHD
sLSRcEABY9ExyRtn02IkZpjzRjosvnzhCXFCdG28hJD54PPAmWmsKPEvKBO/NkJO2KB07RMjejl5
vPq6G4TFgBFo/sSffUuT6rQXfVACTJmUiXzGvts6mc8IoPz1YYuW3glHOwZ0hwa9UpbSm2fMlogT
76bUd6C+2qqMuI6g9BBhycnOXQIybKnjKx6cmkDNuYl+vpgBiLo8yZWEvThtT8gUhfyw95xTBTzh
uzTEvjiVV/lAF3B1n/AQeoyNX1b+R7B5ROP+YRJPGcMn/oU/VMja5OZDXbtg7MT9xcQnwMeR3tnt
rjT8dOAXfVHabWBEFowL+R38IH43gtpqXo50oQ/zPlE1Ss4HxtF4tFSzX3Siv0IchpIC5QyHhQRs
hqgLaE0/RNdqiPHQCiKI4/AnAJyZFlcZB5MI6HI0IZC7HC0SGqYoD1QX4wf+Dyufsi5pu8Hpb8j9
f0zcZVpPtxB2Q5pP5AleAH2bof8PZ8cC9JhxcHqZg7ry/HERGdDCWSSCFJ46OGAqz3mCHuQ5v0R1
ynwWQ36oDz+73jKguvsY26D785kjT+7uc65yZmWQFA1CLDAG5Aist895+6AMDDFEoiZfr605XKgh
tBNmTUhEmOijITmswQvFm8N+Mu/q2jq5e4cvDBEYEkws5z2uv0ON/5nudvFU0O3X2jbiNf4JEBo5
SZSYSCSWOzxsC79E1p++Zl5GrUQSqcelw/QUPrstS/cj1IiI58kilfZzxifJgg8Z3uh/z8HJxfPi
/MG6McGN3uUt9UO6GB8zRp6ONgPgxVmIp0RpLwJHaBtoqLSEdgScUdzUC+9QYQrIAaTR8JEGH4PT
8MLYP0DmNw+Yxd1ITGWfBqm3YmTvc4FhfYSpltg1PdCBVTw/w5oYDusJZnbPeUMqk7NR0CEladHd
HNaTW6RO+g5xhFdyLuot2JNVRvnfGVJin+M949QUusFlzHCtsyJZtKDDEl9J1t2s4YAGPYmfQbYT
ZkU+QUPuUAbz8HZEQDkkFW378ZvC+49xekhUwxZeI7gsDQVzYlQ262npfDHTYTn1YNnB+YTMiXFM
3+IDvgCqYNKpyTvEyLw69NJr9ExlnNSy9a2GjmjJaSX4pz5hc4H2QlIDv8TKEJslahrYygFPy3+g
43l5VSLqVyMpFIJ4kYNrnBkcJx2HiVGEtVU+PzkYYVTLK8At3tFMMYRSid1NBAIggYa7yq4q6jQ8
hlaSZ9OmyfBAqwKUU9im0VtBYNnhvIBVTLntyvHG/UTg94GmZftkEgkyk8dEoHMJfxx5QTKG+7rK
GPUSkQugY3DNZE4hNRFtNC+bC+vvckB1fNtymnI3tswOV3vU+IBp1QoLkBHZAO4KL/2oM9mtKqKt
CtUpRs4O+/oGc9VsTJwJSwsmYIB4kZFycoo+q/v2xafx4MteB6+AKHsykXS/42Fm48kOP3sZLHfg
xQKEFlVwbY5VSEyYsLKpyast6Pmz4RpmqeLRbfpweivwhxKVLnAeC3ntK5vzgDvJgdULHV34tqjr
aN65MVnZrFp2p2Yy2NKw00xec9AGZq6clTwq+zO+88BBB0MFcAGYPqwCBLhDg/dJ2Jbf3UIttZDD
74yoY8XnHQHPFoaWAMJPChbA83U8x8sEtwqeuMkz8wlCNpuUKwGwHTr9HObQobBTQtrIV43OURKj
R/A/b6dJi6kDKJWBVHc5yp5byKqca8ogn/cntJIEij52oj4WWiJqAIhKFnyyS9hm7gzEqnja5kyr
Zjc4o4vPBd/9DsQhV4yacqJYNJ97qExOO2h7T+h21+F3+eZI7RPnrtnc1pgh8XGB4YW7VrJYA4jd
/yi9ouR+jBCypdVAwEsG10Nq1TaEF26YLwq5Et2ER4UHsMzHxg/0g4OWjkkgbPSheGbxHjED0imd
kUl74IpwH0F/vfo47jLK696ZW+QyxuDSwfeD607j68mljhiSmAQpzWEC5OZOtz9bubNkwwP8Zoye
Sh8LhLd/YMm55RzG45liZIUtCLuOuk3Isisj+Dkp3zsSgjopJqBO7Moiem+zObRWKyYD5mPthZXA
NH7/mGLeiVbkDT+RYTtzgLXb9njgZnLFeMCa9JwV485D1+eo5a4szT3U19EtotrkvERpoQ1hMMrz
Tz5RJ+kN8uiToN44zSE6MziiD/ii1m/ja1vEMgHGxZcQshquB9yotvsZ9Bh2XQbIzNBww2JhkqSB
F37nFbInY4RYrD/+uPSNSOxqbEV6aZfxHr5NCTMFpgtVQBoIEPINcxdj8ksv9pMvJxOJc/yzW3PD
vfJyuPJGDfSG5otm2HvkA+FMaNh69Exi7D/McMrZkxea6BrZKOdNQXvh9Ja9to0Dr000+gSCCNSi
qByWs3WQL39u18uQl4s7NtiODaL5GFeThvnFk+lFHw045JgHuDpGh3Fr02EMUn9NXQrNZtIlOAEy
1uQBy2btFU9r+Z0A0zjtIaJu3mryHlx2zQY12mumLTOmCX5N2ECXAsh6jC+7LwEN6OxgtLG67oDp
ohBD8D3VwuZP0HrM+tDUhwqsJmzkqOcisExelrUt4rapr5Q4tx/BGs1fE6+PItKY/cwD6tPlL9DA
a8giNPUIV5Uf2NpO8b8ZgXgk6CR6ytO1MohSq96wmai8xwvbt6BR1q39MXcK5jPrWMd+r2XhCe5V
hy1MqQlOYcCv8EiH/eARX1bNAnCP332N+3iQkCFDaOICM/u9ai1prUCoQMG81oRSzqUEF8gdxMK+
7PlkEYXBj2misBXUMVh50hzvZ6s5Xie885d9edPJnvDswQ5fJEQgTLTRbU6wCotDio4LJhSTX9c2
9o+wB6MQFpruXSfYyFABj5SGuAUxKb06IcSnyx8lCTQjoL1zeIJjwG3loVbBOGUi2WX95JdiFugU
dHHooE3KZM3+jvuRMLDefOWOX4Taso4vzGrVv84sY860L2+U+1xf0CjqVCjsOZS8jnkj5PQFZ8hY
QUmYy2hN1v7N/X4oIcWhrM9zawX5QJ/jA1qCfEDM4RAHGPehu9xwiSTc3cEtjqUXnuYKJF1xmdT2
RzSWm75L0yXYC1YdmPCr4Bq1Y7AZzXJ6ZR33yRH4Jb3pE37bY0qPiksw3J/0TL1Rk+6b261Ys5FF
w7kuRuvYmD3EIlIsBFrW2e8QI9QNbolwidKFMsXkie3rISay32D6+Jkw98ym2uCMc1qM9wB/J+Yb
XnnseWTtkV/9jl6HVtpiitDe6R57kF9DKM8ccOFEiy6u3+fhplFAKEjh4Mlc/4hphSr5kLlUbkvS
1zNnhv5yb3jMVATGYAxbzbswBHvmnj8GTRtEqlRbVVtok5xMHRv3t2sgA17cVWHR6VIesP5jAqNw
wusjRIURAVuRLq/edL0F1Ar3S+Ae3RKEjSOmpIA/F04Gsef+joVcIdcNP3nRH2tEE/AnHpRZZrdM
AdugjgoQjmEyx24v6YBywBHDV/MOw/BFZIfWtnPoX50E59J9Z8CVC8sKOdLP11d4lYFwN5CHBqca
NgqSDXYpoYXWY1Ediwfe0eRAgqoDwGp7A3oAx1sR/xi/8Rmt6qgG7LzBOmgmxBiQvnceY+ru1t4b
g/FzqBL1gZ9oQODJlzS9VwLTL8Axb4B3YT25InKFh8FeQ07AyJ0d2LHqwu9qdsO4BAGzMc1iTPwv
sx9MjtVnig3/u/LqP/B0df4IMujDZEK8Zyoc4dlvcL2QbWResPj4IbyUWaisGCzjeFvsVEc9WV2Y
Qprdz31OOphEKscqnyUL14sRhESGyjQ39DmD5y7b/qZsIIRCQ/HLpczwJaarFXSjE2QfaPNsLL7G
ya3ZNDFstof/G2GXuKwCao8rODgqdI6AP/z0ZV6J/PiIM2ZgIN9hTBqrtMXD0+CM7AnYw22C7lgf
511nHUFFhUrwhgr5cPahpgAZlghrsFe31BjGItOJjwO6pAwBHN1sR1vZT780Jt5trsdsCbBQQlXn
WrIQgWC9eOP9CxTJsmAlXqiwSKSVTQCjhD2h8FcWF5uPuy+9alpMc2pIKdsYEjO25ye4Mkln2Jyo
kDNyUtCYo4MUK+MuoEh4+2cdzKFGffKX7Y7vebZ8z09/ht0EewhFLGhUYqSeQa1ElQpR9k/Klzs8
JDLd2bQ1SOiD7A5OB+ljMc5e/EfSmS0rinVb+ImMEAHBW0WkR0QBvSHUrYAtiNg9fX0rK6JOnb8y
c+90w2rmHHM01+U/WhPUL2o2pkBBAz+Ko5NnCa+ZQcmL8QrGxmZp5fJEE/JQ1VH20N1Eg4zdntPz
iUGVN6/pdd5BjMYplFsEDu1eodzoMWaywbuQs5WLU1Au6uA+V1e81BmBWybQPXQFk0YceEUC6EFn
qlJNCV/fq7EWcMmHlhDAn8cxe5jviOjg+EbtCOM8X4ip9i/W/fbIsn4axyEPHq7ghUrry7lRzm+C
BmJGUthDlafscmZSpMtFQkWKYvT1GXs3t0Vm12In9OUyhIAwoxanRZrIq75RzOXZff+GL8SHigUs
zjrjOAN1TUV7RBpF+hynYD4xZxFTCiwRhDeJuhaNOsAhLZjOBpbHd5wUvxvN1LiQT/Zw9lgypzCL
UJ+QxZHpM46q7/S76YIHrBhHuNic7GsA/7m2SV9xkPbDZrHZJLCSTBkmHz4lUP1ayJ6vvR6RiKdg
ePM5FFnfLZ1YWh2pX9Ux9CJqKH7S7IkRnKcko/GZpkL8rQP4m5eJQnIaoSERXsEGqkGaUUq9N1ZN
5/ERiwaPuMVA593HEConJVb4fAR2L9CswhgBhnge5T6RKfEvQyPtvfYPqCXebw1fGOoa/Tpz+OYP
Wts0lZnVffzf9uZA1RlrYe1dkwGk798YzTuFBM46dAFtObllXFZYxvymdIJiXHoLBHcF2N0SAi4c
DFuPka09PxkhNlj/gH9I8rkPJAHbjZJu17Iwru5zrULwbRMp+8x7Fvk1HpwE9LYPt6Dw7KZC6LDR
AT3mYmZ/Z3j8Nn9kKxZm40LJGjOWI65mijADUcKZgOAqBHaBCaC9x5TVgvfyTVX4AIoP3doihHGN
/WgJSVnzClqnJ/4VYsmJUrRyn97Tg7MrfI1xuB1ft9i06v47ikAhQEIBsqdcYjxOba+Z7ewkQFYh
i5eMvlPad+s3HzKgtR+UYtdA7iY7UN5/ByWHrQPhInurlFoKuTf8DXAzCMbmdeP2GxB4TaTHdpUC
h9szxnuoqmvSyztyvFBJgqYJX/ze+EKURTvja2zK8mgIvHqCRIKmAosF6Oisw7ej4yGBE5ju40bR
5+9o8a/oxoOc9L9rkjPhvOxx5J3LxM09UxGldrU77254XNZ3pGcTSYw3jXZLpX/ih+pZ+BtPNzXE
+77fRCqZLCK1/QAD8Y4edYiESsUotxfSKpggw9QFeBgY+9KsOaB41RuUXnPJGjGqfXNWEStpZPwk
piRkzNR7BNSjKer8LxX97p7serDYRuD/lxg31RqCJvfFqnAf4c8F9eIBh33Kb85pMg/wxGJYi46a
QDAEx81MteQULAtugvXEp5LwFwd9qa2/HZEDolPOEFfr4n2I7QUfSQTroCMcADfglMovK6sWfz0F
P54nXa0wgRMTXeOJVoyrvFud3Zq58Y9jrs0nEmSb6cCH0b6ol+gFKBgkow4lDAUYFnzCASxeeu2m
MjXFqNCiYlFI9WFzmTLOJvR1SWavx98MHGopnMnAjAgbccEQcROyRX9lL/RDt+KPQfJAQIrxiWqQ
UUXA3JToOpq2S4hpBWNNoSoDvmdI4ko48Ek7/mgZn0WQ0WPe4RD74sc9B5qZY7CHroFp+KzeQJeZ
ZKPsm3RkssBtYWRsDA8V+hBuFDYQlMYJs3/RG/x2JUQVGQgKVjiJpTH/83K3G4VX2Z8+kDBiX9xs
RUlFNQBFRBHWsgL5L/RxgjnuinQ1oXC392DXE3J8JZc+ckKI7hZx7EwHUkFLR+3k3PApEYR/8TjI
CWB38v9n+hwdPT9znghN7G+8G8XMMBdKoqxI8+P0vgb8tlFMPx6rwOIqDzGZ8H4DQ3sYqmB9Qf70
ilSao0oivvZLavcRNfm6I3gduQ5N5cuQMCv9wQ+l9ITYABkLfhHkIg6vzXtG/NKNjTlkaTCSAJj3
ZXQVJpafc2TvrnoXz1+mR+fyRGAF2cIfbCiQXXYC24LkQ+dCnoUOrUGjth6hxklUggjHSgBDo6Wh
xdcGcMn4MqxAwGD+c2l+Qrh4GCVFN3aRLtao15koLN+cRdWuP2ODw/kZUr+yR6hxOaip4hJM/vzv
7OJ1RyqscplvStz3i2kH5hJTUn4MvGusC/SDJe0rJtD4NAMB45YPJCvEujdq2HZL3mmfopOaGdit
xGCJi8XEhiIEPJM49tmFaZ3dv+PuOtXiHgZ5vHtrGLTpbXUl4ZTlCL3pPMnVmeCngETvTrX5Tnt/
AEYxCeaTu0m47QEiUp/ntqHV+kL/6EeMbOhD9OhFu3qZdeBuon2bZjKl46FgKdNZcgvUyBl4SejB
aSs4x/uTbOgIk1iiBA5lbyKnQnPTbe9b7JAp3SwqvTdo3Gt98d/padYQ/we/G4Yp3w9Uu2dTWLFT
oeG16cgWIg60DG5JRySqVpWNMxIVQkg7Qg/OVlCt+6K2y6VIS6hVprgjmhGoBbr5jGCyAMgQtsur
yhl9D4iVQTBQ8ZeCZxCGh7sPJJUbq1R1b7FwqHEGOHGft7rPxuGCRjVFf0UC4m18f9tIna0u+bA7
btwGnI7M3/Ab5VuUmFerGI4zll22wRdCCAz75DIv56hjgGS+k0uWw6AlbXQUq6EkDBi5UKEY5Qse
/EU1eEnM0cS/OYwGU1pRHiz6DgbRCvAgRcfib0R1LKQ+H/8c31C6qAbLQBQjNzRrGucOeZa4YfPz
pOcibofCC9zoMO1BAYedkO7oM5RI4Fq0nRIG4S4VGE+dwwB729nLp3jnP7i6R8z+gOZ4rZ9xl+Pc
NGYL9uAqCtLk6U8FAzl2CUqRWU4AxgQiE3Sk8h8p6SkOPpkH9WTmPvQ53iPsk5i4MOeiZQJLcMkz
u2+62ROnqH+Hl68f74srQ/akGYp7f4TvJsZB5o3tizeTSP8dfnkK428JybTd3ubI+pCYCeqn+Win
lT6BVFouR3uh2eJplxNZErm6yDpUcqDrifSYUjgJwnvL+bkrKSiYXk/xCUC23sRDinkM7mFVrDBi
E2kp0NIZkhNewsZQ54MFQMNcfjPUOVmSyIZAZMXd3yRvqNrvlKaGOuON35SRoNkREiHEB0AQFuvv
n9GL7hB+CXTBGoX+iwqLzNlL9gmHG81TFie/PgzSlugAIrfFcmBLxbyM01RE/3apxMP/63a3FegE
URNnpjKg5W6xhOGMwFho1BGK0yExbIKmghiReVO+eFu1wO+ZwDdC7JQH/R38kxdyrs9YAXCdPhxJ
TH09lXwpIQfmLIA7d4YkeAPm7awrMC95Sath2rPB++LRUrUFQ3QrZhKfAKs4Dkt2+1g9nBFuhIL8
KeRYYE5sMcX/IQj82OIuFuNnyA0+OjkUmFT7HyBSn0S26d1Ea4h0BhkeO4jwerzB76wontjiGb/9
K3KAPp099NlpDoLnwSjYqGa3uc/Yr7/0YxU+uWFIXZcvDqhdwTwNeD24Jw1YHVGBUc/kvvHFYJ9I
brY0woVyScd7RfBxzB28w/k+nHufMSJrLlWMzjrC1rllozc9ed/JCIQMR+NH3FAVVQdunR2/e4p1
uAMfOtOneyZHHXU2vOsJ1dIVxg3D5ngAA8dTaCI07wWc8QgldPIc+/N2BtG+mT5f5jmCeI9F6oCa
9IX3MPwY6tOKJjmW3HzOQJKkGUZTLrUudjXMwNlGqEA3Bfo/rCGRwslTfThRVrkj7DM5kKTdDTGD
QHdFvSTMc9BjO5r5Ag62GQ/r72l7Nvr8ALl5C9uItClOsfhMkY+fI0wPqreXMUollMZIsPkbJzmS
r6/Nb49gXEbXza+ZSpqjlM4TV4fY/O10XIfPEWkTXEA7PiIf7R2c2C+gOfhWi9ABoAx5/wZsoKZl
zZHB5p10u8Jj/mNWyW9PF3YhNA68hSK/Z0rxkzOmDzhEsc0FyUFJoq3GLN76os2kMN1rIESP8NwR
dmBU/e2X3ivTGLx7oLvciFyGYCIvwAMo9bi7MW7zqjRfXY+izXnMX6HqkoQH6znqHwpXMsFbYLFX
mvhkHnZKx4t1CdDAXZg41JNye4OIf2P4x0QQoFNMRCtm6JwH0PHgokHyOtvD+FFOvmGZvrjZ0Rci
wKAyZKeN1c5gtwiWL1UWckFapJe4DWuqFyffnUO6IxwGFWTCpQgZquIrjIG8pEph6Fh40kxnngRB
DmMSkIIt5D88bq/2JSAQ1e3HI5/B0AQ6FBwD6pq0Tb+7PqQsedoiHORLn/6NqnElpFAtle5RQTJB
NhogjDNKGntEDmuZfGlkPzPwm7YPBUDMQs+7ZvdFYOh/QEgg7SFcuB2eB4RdePHcwXp7rfGlqLFK
hnSCYfTD/Et1niTmkj1iqcf38iO4Fw7zKgbXEnxubnVHygAR0Tg9N69Dcg3Yi2TPU0JcxFVHtNxr
jJw5YSP9u8LfTk5dwnFoahHBvUsNTeH6FHVI4H0R9tuzZHZO+MD3Ci9UOHHIUnxlycqlX6/C9w5a
7Y55Nw1DCz2v08Z9PH3x56OZI9nVecxlITCGeMeFd1rVd/LQ34685xQHqPtlb3HxSAaCTueDw+xw
NozojK/J9x88qEx2xbbmGUN9WeizghuYYpFwuaD0hJelHqn7XybKx487hH67+qSb3H+y7imt8Sri
qsDLd643VL6oO7xfSIC8nDUBnuWw7MyXXdvvN8m71BFjMIA+Gb7DI/pZYbw7mF0yObySu8LfTvyr
yrxpBFsHfM0pSfIxkQfjp4fdIGB1E3+tlgIcGJzkaLLpwxZ4yeG4Qf1ksE9fNj3RB2X3yYZ0FSpv
fubnGgzSu5AxBViBq/zbK8DGoZPhdcNlAfMIiB4h6ozQ2QXAT0EylgscZSBdZRHBC+vveKk6lYdA
skUqWB+xDpLQo0JPz+WU42pD5lGM+nnXkaqHsksFHK/703T/c5EalJDQoQXap4VAC4/CnenpwFrD
5KQaz+SpfBgdsOcDmkKoj2RcXr6doqEJv0NTAO7orW+rD4s1YgEhuQL/ua0YFJu0nS7MZxDl/p58
zwVxxJM1WS0pc0igK4oVnLXl6AnMMnKei7PNV/M5+FIadgKizHaKq/HmYWqeakvr3rKFgvRv6BFx
NjAr5gDyHxFj7qH7XBBQP8CL0Xs4XfgYp7j/wKFr/77xXLDfKEgek4GQVL8ZKX0RPXYWGWgRjAoc
meA4UT1hXDjpe3hTM4BUotobRGIUxL2KZwuosEDeLgfGVMA/D0fBse9zGFqwRHHr4KlS2iCaTZqL
wAYn5xoVlHTAMdDGIxFk7uSSpG4jX/SBylIyv5whbjAPIbIwVZApuEO5ew1hUE44rMHioTkiW+kt
ZbsfjXgAl9mVQStIupi2kp7HFJoHCGHDAJt9Hfpgz6gvIZwYdwipt+i2eSI7BDhENukiLE8+whXe
jTSmn6DWsawakGA8hnuYG7WhBMFnkhOHLQS/KJi5EY1NORNMY18YbAvbfgQtMAceAMY3YbiPJ408
E1JG8TRSIURmxEsHD5XGgigsOJMAbd9JL3uLDGOxeKrwrkN1gTsTiNQIxb2xqsSk92cwqbWwarQa
rJL8cyCHjId2PfO0PNl9WvXKfKUAIz7BJjhZXTbYc1HmIG0yr1axeY33gkT/sXtYHd2Dmw166SqL
ckUwLDgNRCDCA+DeYZElysrKUFLF3c72nBdm7noKUQkdRvroN3ZC64o77eyoT9YCdz1Nvyy6O06z
cEph12C5zCiKD+bRDZ63uHHi5kdE901IQVTsYVZd9A0IqQuIKBbsNl5c+ldO680NtwYVF4x2C3Bl
Vrhb0IT1QFAG6MzHF+I+CEwCxy6t998Ja3xCLfn3Jzg5vTXchBlcXxeMjTOSBiKVCLNGMEjmmjSX
l5fJpPI+yMWkcZtJEZQ2JYMDECAcF6xF6NF27++7eOy1oXVnHsz4lZ7cOy+ZgUQY0LAK4WGFECrZ
BMSq2FidGt8Ul4f5yf/99TxK+3aHI5rbX8JbgSiWnlyxxdG3QCBgUc5+VLKnzQmwobNAIbyCs8CT
4t+fuuwLp9Yx/+iIYpbaGq82cLkvnyFBT1TQ8Ef8AgoTtEw+JOyRxgZ8GdfFhwkrtjnzJwK7LRaq
GMnqwJWcvIkc9zeDRY1rFKUhPk9fHNJfDOPOAfpW8w5cL1hIfZOLO6rs36RE9dMZL5RTZmXjSoe5
Pkwgkd8NuNqzGNjNGkaJyKq+FMiape0a5jK3vWy7jLFrxjJelYwkBkxMjJH/cjp91qD1dI0UeuiC
yMqA30alyX1wrFzV/a4e8ctm9OcU22c2XDHsRQyfcZVjP0CjTtM8E6u/2Gp7hvJ8XY7tJSNWeM9Q
1WG9eiKkQgxxhJz2Zapw23nFDAvAeJWptn+Q23dBwVehLHzDs8/4fPXDzgCxubILzWAOT7/WYuxA
QMqyaSYFpQB5KT/7fuwh6l8OHdAvguQkIleo8B0mgeB8vf3Pa/gdnYtyFA8DplqwVQW7Hput3aaj
dO2hIjkh12bbHFTrt3x6o5CCYY9bL5DQw2aOwIyUMc/r0KV/fQHUkUtq3seJQN00GAk09npyocxG
N7Rj2p9PtLVbud0PR8k6rBFV+YDqgbDrecwHhOecJ/2DxniyRlSW2zAa//Y4J8R1DNFvc/HEeQCy
O+7tvqha8Lj/e4Lw56uRBQ32j/4PFKpxHwalgnGxi+05OP3lzA+R/GTC/4neAotHnODml918T3Gp
4+8mEXwLBwIYBX8V/BRlLDgYKf0Ng0HAmAKH1dLQWFIIUfiEjEtMqva73wuGtsBpsWCYV8BiPbJs
XtYl7O3q9Zftf7JH+z5NWc/iXAygO+A7PDL12Z0GBoDxgvb8j6gvzKUxoFTo4JhW6aAivF7z7NAE
c41xZArxDihLC9qL8woGv7AKLJF3VlHQbKgmppXz4IxEm4b3Lu6UwMlI9qoNgQC2FjLzZSiEj6Wl
zyHAhBVBCdUKU05efP+oTM7Oj6Ialu9MWr7f046roSVWCXR5sL0ueLrwF06zqzTpCRDZe4XPWCbT
FU4S5p7ANgZUK5Nx/YJlTc3tlOHuwiCCZKnNHYngy9oUwYDP/7POBwBHBFcJL7lurKsmuDf5EPU3
ZJbX/IYW+ErB1uJKOuSj5cw7KBMJ35i9gBpzZ0RI2dNSgxOOrWIp3xPgkck1kpmud0kzFYZTYI+i
O71Q74FRYXV8JoQZBWPc+HeHUFqBLXLc0AgRqvP0BP6ic89W01dcThg4aa5IEesRIkdUrzEKu6OA
GVvCi+Ayj5VpbQOKYvC8PAscEoYPNNQXVIOzxToDU0D9OqmwSYA7gBqOYhx/1XvwspmLK1/qxH9j
ORxVyWPFBIVthA+MQUc50+LzFY8e3GaOul8kxZYpNyPqwsJz+0tVWSIg/2Q55jxdkCdQWphhN1s+
M4cE5BNY/yRQyDwnVgJ2wIX74m9Rs819m0MhdjReSLvSOLqEG+vILbNTzxgBkWroUcwGmJ5XUE2V
ESP78UunU8+BJud5b9qK6fu0g7p9d6nkv7hZg4ExR7zOivv8yUZDEAyXHBOqi/G54LAb9xqD7pFj
KgdnIsoSBhhFH2wgQC/ym+HhWlwRyMEWAzxw8UMpU31Zp6SStVgimW8qR/QA44/DrJB5LuZnQmsN
n9YtURs8ppdtt+/Hv8UtxXasraFKd7TGUNaRItjYop9XPexzGfwy8RWli2BlS5jp4gBA3glKGTos
en6rmnNXkN0MD5FxsJDIywEJyz9iOifqpmEECAgKlLuXSVyGtIqwWHMeCTTRGc69hLrlKnlJqMXp
LKGXZ+ObO/xDc10apEZB1CxmRBbCzWFPQkaxZBekhUA4alDta/SRmUxRpqopzD1OJEINW9BISE0o
rjujJD74MVN3gDftmNHEGfu7djxkA82ImraqAwn1WYdz5Qivc9ntr06wdHBF45C/bsv5CGmUilti
SyCFONS05Wf9CVXGNlBBpj/iO2gLp3QswhgES6QZcgq4ThSGYAcT2pI9icv2dXfJBBYlmwn1JgPb
m9cbA0oUFiA2oz+h5ZtWwTV4Lmn+udpmDMig8hUsrHZVuQwvUKxf3UEAoo73BnyOXIzWBekFeYqy
AOfbQTPXphI1XTH+oCXnvG0comnQJHOKf7heTjN+edrLAJrApID9SPLb9CM8BESNtBNd6HUK7gQJ
AHCAZuiLxudCFaYkQmPUI81HQ9vwcABjSR/HRoMBPUwwbn5cotk070mxG3xFhi9oQkW4ZCzdJ302
gV+YH7oqM4crBHZgojhu6NIrHOW20A7+KcWoCEGR3w7LXftAOQTv3vX+lABB+aPHIP61F+RC3R+u
qHnuTGot6N5n0A+KLbp/qhqSag1gKfhLtBXeM7nPhZ7uaz3I82UEjvamxigQ2Ty01c+CJaNAnDQp
xOmPnPIgoE1b1A7Q1RCa0z0CsnD7PqZ1Bmr+auzzd1xi5DcrrlOaHVWb6SBs+ZSN2/AYG7O9GCoO
TpXdMFSTvHfUfO0bNYqWPCntynkNq1YbF2gPXgndablCo0cXWq9wc0KJUM+AXODtIrkQcAdQsv1X
Q2KFR4vHRGvjvwWtVRgFQWM50/0xdzdVzko5kzMdcBHTNPpT8e57c+HCKxjB9eRJCfXPsxJAVDyM
+1KEu0AAdAaOS0AHgSk5LJ3vpFrAunrAmSda2ihx75iKkKgSYQZwEfx3TPPyyWCDJds0EY44mKyR
sYMeh96ffAIO6x9EL80qCAmdt5HkVo6OufBEZkTFxfiMT3uFSRmXxOE13l1IqWSEGrNfB/hWnmUC
/Bp45VAwFgq1l27c5oPkTsLd13kxJO/GN7TdW42iEslKJ4aFjLclo0oo7ZlLR5AZ1JhyveOHHo2/
VMQUc8hs1fEz+9JKWKDN9uhvRGUPIPddFDsWKvpZ1fiFKpWV1QPQncoQKRgM0WLQDv6xUE+SOfwa
17tRkE9I0OTHG0FKeBqwmQiAYuz1Q+wmj/kHos6A19tOXmSo62YBroY/mWQCeDdcGEstJvHNpF7w
cW6hQx4RbqGJfxeQmVdt/Dso4GQFHNB+WsXdTluC7p132ICBG4I1oz7h4wrsnzgX6Lvg23wk9gY7
hFEGhKiRwZ/JR0IzjFwX3uDgbvDngZuY+ktTwD40hMLXBw4lC3AQcFb1lni60x3/lTPGC26RtfEj
Kj8TKNgXrL/4Bw919jCZvtQEyGGUsRjn9ccPolKgCtUCTGRAJFNnAr0wEeAXGXAzH2C48ndiJElR
zsx1j+D+SnQcG3GRo7j4JL/jKRkuB2vKmRHthjbrvJcLREzC4y/BScfATmT+MvC2uC1oQ6g6GrK9
5ITexJPdu3+HaokHbAAvwfza4/OcFh9DkiE6oWHEfQ8NYsHUREn1HTYBIa74qCzvMXFkYYNmpQ2L
v9xVPDbXafu2cxd1JGWXOtPNPj3u5wh9BU72ze8HnKkcebwnjIi5+lb8aNd1te6zIv/uKPWPWMcT
yYtrMmqNr1vZ5Eeiv69C2KBh6fb8tzfM8vjiDtZN9ouQSUSDsL8Gl9UWpKKGMuA8tR7Rl8RHzV5c
jbpXTfXoTEaZFKGvskkvxVYRoi1BaS9nEPdW9HDGJbkkA6sX9TajzZmOMS59pu8EzoEJgZYMfBkT
MHim0Ofy1S/soRyswY/wMWebd9bdPQnCm7JAFLdg1PM8SAfMKP+Y7Sr/wmHIBi1RrawHdpMpawb5
thqcV2TnLnOvWJIhHz4DDITAsO4ufNrFKdL3JWna1YFU4hjTMPtKhPPp2F+DcG9a8fbXZ6fYqChI
y4VWT4frD1Lym1U4T5fWNL0gWVGnIx8ZKgJB4Ck7n3OFNhQksP63fVeyhwGSKoI1mCsPd2ci6pQA
ipijZgzRNQ+2L4cGeCjuxauBx+svl9IcR2iP7fmEpEdX/8dGQPSlu/y8+2vy3uHWuXiuisUoUxx9
14S3iNkZe6S/6EH7e0RQZZzH4bVolu8Mfg5RvZgPLzuEsH2PHB3iL95pG8pHBFeb10xmxtNzMEhK
H458/O6Lg7bBc8mV11I4SLE9X0KUKuZi8Q1c3T+HJday5bYjF6dcgK/h24XI5hIAXTvUJMRai6Bd
aqjr/BncIuhRcQ8m2HCv74cxOYshxL5EczCwmF2cBk7daEWirymvXvixnCJ1DaE4+3kVLWcTXOMO
29qWhXKPR1gd62blt6snuEkdtfOB90714JVpLNxXooQ3V8SNaMsRjpf8cCtw9WW1ejJ0WBC8+aQE
5JvkAesoYnrp3sPfCrEN2ujFxz0JExIUo615P4wWFGt46nGppDnbr++9/JP95ZF81gDiaLxqZkxC
BVTj3IHvTgCUOJVDKhRG+bdZtUQOzBi9myMs0my4v/4T6tIGpofpwKmZdyZmKRh6YCDRs9l200sw
mn52t6Nw+bCJBmTZMGz21RgvVIxvLg55pdsT7gU4hglC4unvusgduDh46NU7yMH+iPSGV0q/EzQC
8NgUKVmsTEAiQv/cwYwBUh/MrFygSrdf24GxHh3x6NwjdqVTIR3a5qk4LbNeFN19dOuaxcIxuxDh
TB5ImYJAFLOf9BRJds8d4jjyNn7J09cg4byDdqtDHAcXh+4cPHxEk3Dd0dVTS13DH5H03P4RyJrb
C2lR9qflfUF3A5E9fJqjkK4HByS0wd4zUKIqUI4fE973tqKTySdPNl+x4OTHAQd4BsoQgZpMm79G
Esnxg3S5K8TyB5OZ8Aak3vHhmiMD1/lryxApro3sleULnYOyjhjrukoMHTaU10+o9n10eRifHb+h
Yn3RkVWr6xzFGdjvABVmmTyCYVgs8aiDqh5rIU0QdO88uqzURMdI4LYYWBESM+6+YcDtVx05eVH0
1Ft4FC0Mv7WGh+qqTYkQJHHrt8F9ZZEzweQ+VxZq9N539ndXHu4uReJt9co+9pW8YQknVqAwLR5s
kFdEwyMUvX9XVBmpGdanp/V1W68e0d3lZr4RkpeHlPWZIE10lMqQkctDx90MuRWTC8wjXdQ5ESmj
iy5ojudYKMp1S4pz5xfjRWy9Q3UO6EnhJU+/JtnUlPQuMFa5YbhGaYGXnTZH0Oc1geK8PP6bWW98
O5TUjBeR4hlhVDAH9KyCTwge/CTIvGf9Moxv4apXhhbf9tIfcxB0xil8CIoDyJTVkiOBEwur7Pkw
eHsnkHwcgCGNU8VFn2m9Oy+RRloYXXuD+Ja8UMwTwIa/IONzvhFRNsvz8uOL6bsKArmWYuaXX3eY
1U4bf1AbMTpgDMB7ZCKwG7oY3vnUhXjFrZsdJQ7vSiev7Y64Ml/c3WrbpYPdz0E9hqcZF4iZH8rp
Nda865Givb+DGhRJC02EhUGhzqr1RcwIgjkRGLE3LRlytPvzsl4N9pepstGgzqpmb40nnm6xJu6M
Hu9/A/cENx+XPc5UxgvvFJJSlfSwj6jgvDKhimrDQv+H6QasY3x5qf2kuGYVNKnM98bYwTrHJSXD
b31bYr1L57KDvDHaNxzVKqXBqqPGhlNxhE87Nd9JC4WIUvQCn6CIdNzjz3hJYYIDnyLfCi8wlBJa
yJGC541JoJ/D3N/T/oHsb6PeClb1Cae4B67QMFjmtHty/AnLGSwJQgO+FobPBcAvX+PpUUF/hHEb
Umhmn+7bYaoGCUpoQVVGxx9QnKuvLkqzv1AClHTw/F7EzuQzyDdLAnr6BF7yB8HmWuw3MA8Rdl+B
L2RDxFg7/QVUDqa+/lEm0ftjn6fcc4yQ4WRO6EtIMjohNFSi07yfMI/zILchWChQGJ4feAvI62t6
nw44COFHJmc3j66lSYl6G42VaIht3PwUf484yoa13yP+hfTnSHWvjuRqYb7Bbcfrz0qy8cyneSXN
8A5ls3JU9+HJ88/J/WeYgdkD3Wq7hVco3LkhPzCnuyYwbPArP4L5NQkQbLVo8V97UFK8retOmz/X
OsRc/o/BYYudN84/ALb56pbhiRecUxg4n/l5ByCdyW7jgAcdrmmDbyX22ZQ7HDkFsmJ+sOv23/0A
TaBc3uyPhS6KPv3Eg1em5DVuuSvAorNHxt/OyeDdk2uiHOGF4RX0dYD1Ocg+8wFEZTbIsdpKIhnG
4o82YvalOw2lBY7H0FUqowo758cj5qD6Afw1i9tSG3OMt8kgKiAo9gwYPq1bpSevguI4wrIAH4ip
X23fRwUKWlQcH9lvL5amTY92GZ+PKrg2nW89GdCZChvzYntNhnMwOyjWZ4Qk74jw8FWdnsi1720K
+0mrGfQTPXrg6V6kzewS0+Ht3pNkOP29wYyraAC8czEVnMdqwQtknINWzx4ARGHSdPLOyWsHF4uA
sdLUMPfWt2qm0R5WC915Lc/bLvnZfQzs1ewRlksqRu/lNRHUf37qPVBgz1XXPS9fcawefzT9OhKw
nyftBwt6MuRaawCUlGkqm9u9H9uEL9FiVoxLwPaK4TwMX42w49eEIpWagHQnd7BUbC3A/iuqvMo7
jIg1aA9y2kQf74fb7+kPyf6SHxSeuws3Ex4KiO8fI2jEJu1RDi9z0sTjIoKFPAdOwaAC4t5ZsDuh
kfEF79XFvG8EqxOmSpPwVcNjy4SPARVbN1FhQjAmbxK5GrNgO1DrCuasGB0MdJEey68wUC9Lg9l7
joqdP4PhfFbvz/HD1/2B/13I4ScE0110fTGrUDZkczUJRuZrkBscb3bl6vcHgXzPS97UdusX/pf8
iJz5TmUVRNxDF1xBFloo85+tHz9LbU8/rcawcLzR4uzIi1EA5S2QAXKXV6wvcGID4f/sfrvRot4B
9wewVVwaWWHlQigZFyLHLbMPi9BuUgYm55Dh0jsl9HrscoK8k/4RmVJKtQK4shliYp2v+PP9oHao
NYIhxM/+Yrj6RpDkWLG/WPprjgidfvscDnbEj5YOcRRIYTbmSx6z7OlHChyeTenRzFfJi0sF5dZg
g+KnSOrBuE2q4xkG6jm5Hpsjq5KPFefrNvqIUFJxgv+wWpL8ywaqIxe9hwfikjnQyMs3v0zfsPUY
RqwUsvSWzaGNfstmyyaiRCy9OmuD51zdS1CvmKtx4c0BZvvJ0yZMsdiy+Q1IRUgt+CZ3rL3xSgTX
UXYnVz425hsoKeW/R2tFyFcTFu1KNTFHW7OLmZaZzHwDsDrYM+hJMKZCOHKZFMcfiaYEM/EYMvgO
w0XPg0hYz15bWCYYSAfq39OXjxe0T7wMPtQthPRUL0fpOYIf/gyV1e2vx09u4K53CVXSqjFCwxRA
vY6FYMAnsSxDIUKj3F7GgvBBoNWeIdjXMfhBWaT34LTGoX2FjqaM9OkEU+kT3e1tVcNI402kzX7A
RJKpKGPQ+VuaADSAzA1/4ytaE5Y/8Acz60JwjfgJgFsgQNyoHWnFgDRAR7Qe5XGz5DdZWIjb+ykF
84VBdJ5pvBeqkCqG+cLP14rDS13y7uGM+LzQC3Sovx9ZT3oFuv3hXs2DLuY6f2xxoay4wBWnHIyz
rBrCPB5/r1MoVcVgxvd6OF9Si5L+QpzZc6pqXhw8g1uE5WHMUxhwxw83w6McMy59p1JS03J2HrhB
xKmdM3/Y3ighGERIGQvg7YIt8J14YJgbJ4QtFiztx0p3O0qOLeFIEWDKfadouGHeVuUSCcF7+09b
PMou614mU2vA8aEppIGmBPbQzmxvf1yffxwYo/i7QLF2M3iXnS/gaYlqQaV6/N9eCZIIiG+PFK4/
IEz1r9VNCXEN3fR7AsDI74gFz/9AolCa5QF/VhgatMCnA+ARXwvLtjxQvp0OoEPgUiACfN4hYMrq
nU5wf6OJxqVm9IKJiRn7jlKTd/1bl3znPz3AFzPCceuQ794hu72GSMvqO/AtziHkeuf4wExpPExx
sflt1AP9oQr5m77oBtCL1nE8OhCvUsK47MbaAU830rVamkgIfDThDAaz0XD8xmhmRBhgPS4wVoQu
iToGT+6/F0FLgMlrTOBAx+DpMw0A8ealYI/RTeSviXCnQu6NbS9BI9Ax0VmhTMTdpZqYD3hxmHxy
oZFx929eg6jkDG2EkuY3gTI43D6YnxBuvnuyykmFwfaIdU3kBSUaJsiH/tlAIsp4An4kQVBySl2C
1aWqj3sEyoLmYjnAvclc9qCRSnKZMDUarJjmDg4oAcA7Gd7it7aTXfTQLIAtRMHLCh3aE99gZCH3
CbJqBRoTPt+wg+BlQs1nyNiDvIAj4Bjb5Ua1X1D2eXhQReMfv7+pZB4Jz6f6R4JRtyfAEGZvMLh4
XDTtLzHtwdUMyttmcKWlVjwyob8cs+Jx8wpGVA/KRLjbXScIiin0N1JDsCQvBYQP2A9z4xP+24C1
kkAKaQhOhIaKBcXk8KfAsdG25zV9j0778DqeFrLfzxoPPILt50GrMHsG7K0lFB4fD2/0ho8kn6JH
x52pSWDjrs/uN6EODHrLq/lEw8DB+xVXgLqX98qkpoTErp7LojuS/1JCcS5waWHK8NwT2EJJBPY1
R84ZPDlcP1zJvpxxQL9nTIQTZdGlTTr6j6TzWlIdabbwExEhPNyWvPcG3RCYFt6DME8/X+2JmPOf
Mb0bIZWqMlcuYw1TGsxmXHYSzvW2JHFWmrRNgiFIzaOYeuMZoj+AdV61FYS5CKYRg6ZqgtEqzDeU
P0cyN5Rq6kySUfysTiENvdFPsROAAUflz65wjDjl3BY/BlgSAEtTu1sheI+ZOMsKVvGB0kz6NWeT
HJZQz87xoWpBcr7eNn8tUZsAI3LeQ83uZ50ZggVI7uzvtdwHPqXSPL3uuvXJk/cnwdaaUjsxXDVY
Rb/o6rxKObTyblnLMXQIeTrsAO+Y2UZ3Bi+dLODqmPZmYHrg8iRtHShgrukg4lSASLnBYamDI13K
/5AOi7kbj3Mo2Kemq1cCOOL9Kkr9dyx/1eqe9XwKBJ7vZdFPsb6guZrQef/cS0C9/eNtXfwqthvY
noFMjO2vkQhP8kOxj+b1bUF9IB/PhLCFQ94zqR7i098kgpqm2Ih4Kmjtv2pUU9JO1/01BN5yhBcU
2r/llyr4UTCWhllJ+WW01cXvrgb1lBeMF++fcZo1YkwH2xvjW4KNMKX+VrBc82F0aA7BNdzbXNgw
2gQX8JJxtvX3+Kc++L07+Oa7CLuat4YyOoLVRIrQ0f54MiLnLKMV8EcEpdyFTDR9Gfw4SvrpJO/a
co8tO9YtP0EFiahXOdZ7wb5QVtBq8xcVAovsgx6R2ZOu0qKSzBByOG2YGFPb0uLN2lk/vX2hhWyL
ScqQtToW2+QIA/DtXbDKQft6NMf1T+eExQ+4JvubJpanaA/97wzxDM6709kH1uC4bsks4RLWRMFA
JyxYH9cVnTDChefqEz5kanr+WL0q8M3wBH55xLLtDcd5+U2mq0ezKU8hLFtAVU7E6Xr7x5kxIVv7
kAywZmoOeLi6HyA37ZrhURwjtEY0gWYCNcYmHZRg32gbjvUJR49BPnX7HluzjWKe23iPiDdusyv0
/nExckdLhJgpsXP2NYdEo0jsZBfhBPAH7kvz+waooKACamCrpwiHMIVyVO2FGzCWtEeJfi+7pgKW
2Au78TE5Oyj/l/OS9xQpBWTCmCf9g1VgMu7DBo6b8Fvzr/Z/4zUctVPzC/vCfTkDsqbexhAHPswp
FKQtt2Vr8q1HCXKX8rTsR4eynz5n/NHdcgwfMR67F2eYvpwOcb9tzfEfHL13AcU+3qfPcswz8t/5
FNUaRAn5TnBsIW5/B/Q1Iyg+fSQSDWLb8LC4pwp3nGBkFzmsfUpOLmXA2O39jRyE0iRLNli6LLfe
Iz7kCMzG1aOpFBT4xUEY5pIQQ58QtwDOE2gCNm8lmIJ6DvvW25fNdcdjaVJ4yc2RytX+WT9rB7Ki
mPOAKnWTXqxRjBkCWMPWhgptEH9r/dx7OtBf/sk/kNhM9LmFMznkvqPPIUWu5S0/4wnGMSDHmGMA
xN3i0Yyry2If7cL56pR9MMfYRFizonzeFcii0+5qV1wryGghMw2Zc9H6wI05Kmkb/DQ6xzf+75qj
fCEOClFtz7nbrceLhIpp496CqSEFqMzStcls55DDY8+Dr8OrZjHBgpl99ylUOhHe7MkwhDnC0B2S
9R8qUBC6x+IXYQ1inMkF/vkTko2eAQEWcNvIWSC48B1yuD7RwMhIVv3/sAKGcFgc4WYsfXVxxpe0
yL0D9dTCiiSHZQReAGfyal8Nnpz/WZ7yY/j2JxHP2fyFG1LOuL8IDPHPuKRH8wI9hzurtfYN+zxA
EX2IEnjjHHyZjI7MMwRFwZX8TG16M54+d5w1eGe+0IPPCefdpmu03ach0x3ADeHJ40b3cq/AEB3O
LbkAyON02awWd+8a7VcfG+gKUvdYs+ArWFsBY3fgwwT4hOzFv/BHtCIwyjw5lIRXJf2IqvC1xCm4
P4PI3ey9q335293EpySxnfITwjuMR44oi8bXnCJSBNlAyc8O3DwrQHMyNk8OvIx9evkbB09XwmXQ
eGShc604El7OF8uA5vTlIPiilN4V1KzwCo/ZNhtCYe6zFV/SYXwtHnaPrRncQoNkCm9Sx5XRx1Wr
nte7pmMM4g7nXSd+UE9MatI/ADyyOXyFSwm05d8rdoseCide9zlG/QyPnYe/q0/6NIOJz0GLizs4
JNNLlG1Yjk/SdivVA/EJqTnTGR+dOwVpdloOiHmkHs4/KziGsDKI2xFMoL05ON83QfXdqwEM2cjf
Kq8UmnE6qwmsUECYcJcp2CdMsKD9hPKCAiWgO90kfG3nvvxQ0xxKumR+WXDRJsyBpkz7eoxYhs5o
dZXvzt8nmnoQQz8zPMq97Ve8Z7/4l6BFULsz3l9oKWzSnYwtsrtmR8PwLDmv5jks0EGMoB1M+20C
i/ZTMP4VTkeo35kE83OjszVkhSN3xyBqS16ngs0m9fyeQxJeKfK934yTiakYjYRs2Fa75JTTZV/y
N95Cx6hfbjNgSI5b6tPlNGtX/RnUv93SvbjDdQv3Pniwa2yMnN4DxLq/lv8T/WaH5ggswQieJ748
/ykJZv0x8rTsGV3KyxJ73IhOclNyno/T6eoHCQcYPOwkaH3Ke8h24ewNA606YoFfSl1ACZdT/nhj
8LpNvUOUBbNs7/F029nkw5X3M75wsbVhaFh388Wkhv8G+I5A6mpLoh5cirIXnOKxwYJ5Vh2Lk+dq
vgRzn118tYfyu1OxnfIWPWI5hToIQwKDNtpe3syMllrJRw2Y1ofZVD/8rXgoW2kLMccdb8bwpabl
/uGnwmvH1+IEpi4iam9QbPCoGWLP8ygfxZfJc5+AJ8hxNAGcEQnpF0CRCxrWizFuLlQygJVnbC19
2rwtoNneo15hDtAnFIyT/o0HKfSWrYP/cLibPYtPc2Nou7EPHvwwj5PZgiwN6o6fAnOJYhMx7a7n
bGYdnEMOWSd+Nm97QPLkKSST3cfEYhlTIrOznv84Qzpr+kzaru4svQOejhLWD6Sc6x8wanfGIuQv
KJrzxa6Z/4GLYM30NOfpd8VAYHbEm/ReKCWkCfrUHwQpyYlh62H2gIQQ9nIiB7aACJi43wKK0jGy
qWHai+8eHX1bnTHTHGTklmKJFA+BLHiXCiKz+tmEa6gocuTpXvVMFnh6iS9/Xx+i3F0WY4QnIlFH
t8/zADKANYWUl1udM1kmtYq7+l62fz2PsWh+zQG6eVvarBMyUVpdAZwX4/CzmnMi/VZjcC4FMyVo
yNg0Q95YwrmFrb+tTy5DaaPvfZkh4qC28gc0AbzwvxB2OlqaQX6PftoAbB5CUXrCuR5+ZQ6bZ/Wa
EImFc1AG/4U99OXjmjV0D/CkURqbfTD02981BG9GNbiPQEMYIfsjxr1flzDZ1TnrVF8E/gN9Wj58
4Fh/SHPzy96YYqd7nNwwSkJCB5Y6MRW57bqv5Oxdyg5aaEQekeIri407yIceYAbeIV2wlpmymGPo
B/jwkQAtuJV3CsAwUfwsIA/kg+Qa30Ja/218rfeS2kQ1cMpOVC4wcIItLTXn5LsZYu/SB0/rrzaL
/kwp95zA0tjuRUn1TS4ECgzQY9/Ce9xFhfE7mMPZXDrFBD22ecIJ4pvTRuN0Yg7cC/goo39rH2Fv
R53HNNh92o/ilqCccxQagp99JIhzk6LKdHqMW8iTwcB5F9zDo83YNRrORs4lvsV4+2PtTL2JNpb6
A9UXjPIP1ruMl+KBOWrei6H3WSEpKDcr+tVZr2Jgn2GQOp3BN2NnwL0AeQQpVSq06vhfXY8F9ZXO
7FhPMBUbu8sf+naGnCXC8OqcUYAu+7Ne/Kai2ntn5KdNB6eyW0rQLBIRhOQRNichqgAPF7jgAc0J
U2sf6nZCYoGPpJfakJ2x+BSteazPObspM8zgh0s0ialsuq03cBlt1dLjrZ8yrwrZET4AsR/GhCft
kuELzwN/uDS7TY9QdKUaOxLXKwarH6jNN8Hsiv2LDmFFjBZqvPatjdnTmh1n7YkMyB5m+thnE4L3
wroITj0j43E4RQWGsRDUs7t50g7egzF16+GnFtyKXsDY2mEsecgg6YTbBknjtP4AEDyQSlB6rCAd
NLvsZm9WL08mcWD8xA8iFrNfFS7GIM/JAwtNJcYwQe2jHXxZk5o3/1ONYPFiSAMDQDJp5W4gtQ83
lVZ2Hw1MdY3Vv9uNOO7I9RgYVO4bptZUbWC89LW8LgTf0+BjiQJJZRTOrXNIpiTEgEdNckQBTk2R
m35i6mVLKXYJaClbAY7HKz4UzGhkT5M9ZduG5nhMCukdLB1SAsEkXl9rLeIrF7ukDQ/uMdz49jQ4
pgcXnTkjgE/2zJ7VDhM8fMyP1qVAFHyMejlNL796gDsjMkQsyazfX7eYFnM4Ko8Sq0LIhxyoMDhR
Fsa34pG/YYte04d5+xtTGF4S9HbPDFQbjfes78GxIXeAb8bkuO4sCQcyN/4zI4pjTVXmwZxpOPWW
lDSgUHBYnpQ9mwSmfs95l3t/Hz3qRyCn56g1A2itwXH99j9Zr2jDM5O5Odgm5a0DFcCcpITKwfBo
faqSiNb+1dCnM/u/F3s8hVhu6Y7ZElIPnBfA66Ojp7HxMSwKu3gogK9dklsO2Z39bs45v1URJkBt
QBKeDKtD0lldFuA5TFXCyRdQqGWLirYpgd78tcvb8lxCieLmS5UGyB2ulE+oK+Oyu7qZygwnwvXH
7idtiQThhhSgdTEsiTd/in4rpnAHQqk5uJCMBMoLxstxzdHa0WTDz9s+jjbVyJ0gge35lHrzmlzL
jOeBpVIFAsLkjkKLrck9ewxlZnfnxGsHLWkxSZiz4wySMRmz+ynCLcQEZyyP7oAWneI122Lc9Fzi
sSKRsvcSYgRoYvZZwR6NgISz/Qzg+9scsCeQmtA3ry03viaVNpHk3Y/X1T4hWA1zBKiS/A3IFcNc
ZCxJNxsHsMNxc2J4Ae0Jp7VwXL6La8bKlkq/fYajrYzlZXLLbi+9kUBl6Q8fGCtxSMug4Kr7NKV1
Ub9SVLpKZA2DOVgAlhj6+6M/BtXLqXz48hMCOmCPG19esrewJjoA/6DvtzNGxHCEzy2hKrAPj0+t
b2uvZUP+dkeFdQUN/OJJ2Es6reC9iCYOV0+1qo4Z7lMn3DcovajhmYnA/aXV66II1z5AaiCSH5Gq
ynKANBxrxo7a0J8htOPk0ciATLAC/qonO0g7UZrehTrTy/eq1N9a8PUCkGCDAKEP2nMHHREsJN42
CxKdqlqtSRZnnJKGF4CHLtgwrIBJqc6b6gR78n9ItgJLVo/CxIIxPavW3lLJqOWPPUWzpvZ7MyRo
1kcsphHCaLd/fOrzHNBnPbZTeOI6frO246RfEaOTW7rIywukTxbJDrY7ZrRagSXo/lKGzNPHm77/
1Fikto/My6cFp5MSMR9SNoCgxG1sGuio8alwqyKeB7iHesWgdj+V+1axTuxH3FvCtHlmcGSHI5vS
1PX9NjP8ivqVjp7Oril2y/UaR4X5clB2Ig12LS0YiXlbjLDAk3eIFZkr6LickPVN/DZQ0kVU4/SG
UyXZptgKWeu3FVNp01Njx6hZXA6jJzpXzYp3ZG9gOpoCUhORvVeRo5GFhjTUojNGLspdXJ9c9LlY
wtFCvQSqCOgNGVMWlE5avP+Lib39MpKS349xQRDHaZrLG+/CUIKw7lU7YEx1v9XQj/AiYKmagF12
4WpUbj/Vqo/31QkclLCmP2auoNY9PTQuuZ0RnQXirnOTK4YcB4GQ2eePjkmVQ+aBeRN9E6oW/ASw
ZGl72hv/V21aPT2fl7GY12PR5wRgeMzIfYRjubrFKOes/xtEct50JtSRDNo+6AkQedBxMONRKQGI
Kxo5NSJHh+sUGMbCtRQhT4XeU07kEYt/ubRDQa0hQF13BcbS8fp71V8fb0Mp+XpgBMNIYAyShc2L
ugMgASlj7ItfoHp+hhe8tn+4Ht4uzheKnXrcm7td2Mcp1f8gNYfwCsRGudzX7m+hUI+bjHefAACy
VeuMvOtAG23DCYQTlgA8F1qMs/VBvDa3tn7/Y66ZMr5xuhmve3s1xvYCc8aEdD5aBBJl5xq9Au/0
LZ2oD3dOinlr3QBeEBKilbpBev88GSm4DxCCIUXGjTaJAeJN6uGmxnlvPjfrXjf/0cfDnOUG0B1i
dnQhLe+OSXxrTwcRs9cbJVanX7Znls93qg4OVY+Jy/yLYvkJRgmqT09yoSzWaXr46ht106G9w9+m
eaDr+yd9kO7eMHEU2eqQskCGrVAuWjy5uzH9JRxswcKnZx4T06r1gnG2/t11BAB3bVQzDVLbiveB
oaDWQ/n008Khl3HSZLeDu9O/rB6BP1r/pwHfcV5tgN/xYFKYieIegcHuNtzMEyQ6V/0zV6/Ljv7e
OJNoRMOFPuk+NDGvsTMbV6MjI6Z4g8uFelL57jPIH6yNKZIYDOn+NuKU/4TNAahINdr3YD621k7Y
3eV+IvhoIEh80TZ6Nnpn1H0h1mCYrIkQRBLy2lXHsNg++T93hHBUcKPxGVW7CNEhSL/pmDjvRMvg
Ayxbx2sd2a863RqTSIGqaW21e2skRMPTvTJ2tm0b6ZVIbFvZR1uc4vo3etlY2Wtob5Inem8SxH78
6JnoNJSyeW+vTTSySPhrGvxYtiO+upnMtQE3bMDI0oCTHe61bLwEuirx9XlRz7bGn31VxN/WSBiK
uol5IhSLW4UWTZ0wINhFyFJA5cf6Hhd1ZqTojus3i0YMMWFiUsfKfqMVOXiK3fbtPbw7bPDGsz0a
5AM34QkUrHXYLUg7IefyEGQGahFFHai1r/VFQTIsIg9riAUlW7Lr+gfL1/yORRtMa2Bc4uwhDAAi
Azep7GnjPEMKO9vcj43w5mLvzObN7trK7ZRNjHPV9auJGWKAiu8oXCnRX7aU2ezFsHj4G1YSj/Wq
aNSt4BynP+4IjzVeSpEtj/IeZn1u0AMzCQR4v6v2xouJrA55s7nrGJGpw65+5nuqHxciPvWT5AnI
pfPH038ukx5ZceI9t8a6mYzBlngMSHd58q68w8dwbtumvJOCUc1H/EHLV1npdvL7alN1ql+w4BXR
yhuJUgjbhplAfcZCYB0vD2rCZbo8VyUyAWbKP3wP/kS2020erpb0E5r77FHzTxkg9DIDe9wrfMoR
lQDm/sn0ISL5qXuDH+E/Jgc9QUvam9m4Ii55QgeVGo9P/FiJiB578Zc8SzAYOG7u32qom2a2c5Jk
hx8dCySZgABo3z3rFLOaeOdwJ09/I1zsgDyhmdRY/eRdF0d9/UzyYHrxB4tO2WZblKaE+0izrUvf
PGEZgI/4xrjDFRpq3Yt9JviV62Pt7PyP6ODEaXzkl0yo0wc8wKyFjBo/bxa2wMe+NoIPhEMvXmRL
hK5uyD93SGYTEJTw98U8A2+MxwJjb7xosOihRUfGjys+TQ1cue3EHoL8ctwdH3gsfhlcPZNv18Fa
YGJee9o5Y8Ddm7L85Hx8ypONoE9ySDIaZpOfC3anbdhVYGhgXXfAhAUjY8Qfega7BP08eT8GT6HF
0tJdjpfZkQWm0U/AoDZYbT8btsles+2O2gpGd9FAKvpW6PxI2ol+HzA4oYACTzQe10YIY+6MS7I+
zLNrlnfdowx727COv2IrGsAYy8qZxeANyaMws5t50FkIUwO6DsIX1tPcO3ijgxFBNeYD+5BHuc9q
hJNUAi/Tfbf6JCLTnbOTrFokfmxI+mWs4lF305m873QlR+l5Rv9ZfxfcSRBjtHW81KMFaMBEU/Tl
vJBfkABANqeHVrMOeake/jbldSOj4j0gXgmMO8sGf4OnsQP6O+M/j9dUUZ/ImFHvIAT4/42ZEWFX
z4fQYwRTSE/afr3sa7bxKdGUQ3NWs+uBAo9XMPn7m3ur7dJkq+Q4z28m4/l8J5Y1/B7ZMEr/tTEO
OARJYuMw+eOCfx7wF2UItJj62fGxTfhX12DfsVCGxoU2VbZUCN0Rql4cni6fjQ9D1rUycFw+ZsvO
pqNGZbe+YRGFSpIldlxTAPHWY4mm3NSxpDgRucUPKG996HYpgJb4N36GuJP2cZS6oNFso4HkTmBk
Pero3046furtGjnSBA32r1WnPY1a6ggHbbfo4M6k3j5oyhiVj+nmcK+CPIYqO7gJ+JbsQBMt+bg2
UNZPq2/4QS5vggpuAFpBNzJkdMb/+xlVGO4ouETdbUV95QNPWEYqDWUzfcppQTkNMl+c6EL5Lk+V
FGgE3axJbt4r2AIxvC03Vsyq2kY+ZmiVy6ZbVesbI+D1VdMqf+MuwZeDTdhobjUWPi75mKx+1QJX
PzZ8Nn0MG7GkxvxnvSZPKna/iRtDjDuLJkaYsl6/JbfmrDZrHGxVNOsP7nlrIc3qqms6NJORsFso
YJUA0Dj7vfS65kjCMebpvphaDXAy6Rk8tnu4vPYZgKonhp7uC6DxqW2RII/pPY5YncCfP2nQqDYr
DLB7+mPj7bTrH63MCDJ54R+pbutv8DKnLrIretcCV8MbxlosRD9svTkazwp+15Tdx6ifnja/qrLz
A30VmAxVb5WhcUGtbgF4N6SKfPhSDEabrU9uBUIo2EIw0AfaRuYpE/QLd+REvZ7HXNJLOM35T77b
m8qxGsovesM9U7UU7E02fHg7fsS/PJYl+W0nI93/NXNIj7iRou/kNUVjL01y6LHwxRDtzxke8Hox
tjW+PnjicUgmR58+yplYi2uQXx2LNgTbLtxstjwOkKFozUhRkx+2KXlSbDM4dQh9MURbrQ4XDjyl
+VVLFUsaGFPlRynPMG3zHJsWbJx5nDFuJOKE7RCYPY8OE4+4ef413OLiWJFnwKbVmmCTKcviiJmH
GscWw7ZHmqaxFbuDh3AtK8DPh440pgqL9CAllwfIrVHX8Vle/tnhArALF2yFC8yY9QsSGaE7aa/k
l/bGIrZS1SGdBleSWVc9J187vZrNq5zrMUY2Kj8U9+3YcjDIuwq1J7hfaPoEupF56Vj857fFcIZJ
ffPM06nWybhPE/eEG40ibndTEWlPOLoT9HZiQcaYutXjEbmwc0V/iYZffv3Xqk21OF4DP7l0lc0R
c/XJJ5mjMpSt+EZj3XO3ufE1H8fxbDYDNIuiOYX9P4WnzB+GsEODuo55O9cuNpfSFrNHcaWzhKWr
Sv7036HzWSy2OHUjmcSOhnHc5Wqdz/oscBawyRQmsBi2QExdx82RW2ZJeR4KKpYD6IG4m3kbO4/h
usMftGcbdTQXelfVvbs+c1ruzm3NbOXNHXIcXde9cpR6nmIEKrfp+BfTnqs6TAq6/Jcoh6Y3rYe1
iVXRAiMzlbfN7PQM+ZVvVwGogC85SzntH7TUGlx1JvrABsQtVjPHiRuiPdOripQPeUYAYzTn9VBc
yFT4UaeBJ44i+S0ph47uiquYCBUSYY6M3Iy6gad/dB3fNU8PJkIntwnSwRQzGVzGBFeSkli5MVKn
JwJyHwnt+U20RVvw9TyvjHb42HG+Nt7Y1J2miYtPl2J1ymuQqiMrX9zmYoHc7qD1RB6Qy6emjDPk
K/te5+mVFxhD9SfeC8b8qRP3pHGbmeNrT9PJWcW/Zhb0i2A26quzrk4SkcMK9r+iURURHKIgf0Xn
hJWcNhuDpYKy4UhUVdmpj3yJ/Q3voDtoSuDQ9LOTsHVOjPX035phzuTHMbzGZmo33CzHuWJPNfM6
ftmJeXYOW8RWhyegzpFhxuXsuhjeVP2HMQbOB0HwtblQkBFyNLApj/uzl8srBCilMYQEatDzH/c0
P4U8PyO/JoF8mTBC/6kfnMmI1OJu39iFEJYqJfEUNY/vTJg29LnkrfU25ltDfXnh53tGQBOhOse4
YfjVnE0SYI95w9AD4y3+NNrsDZsJWIw8CTBNPWhszYr7QI/yt/2qzuOh3bIA3eVxhBRrF82ugfyN
i1yZiA9L6i3Wk7vawkX6f8s46/08Z49bLFKwesE93ovUYsm3eWsexuaJ7RNF7l6fknN64EwAKdui
isacCaOlHhrw4UXt/43KBk8znPTkpi2PEClI1MnC6nHlypIJM1vn3rygn5BvCR6v4tP6DQ+XR8Ve
da7zHq/b8MetnKrIrLQAgAy+J68Nkk0QfdLqfzpvAZrZFP7bGoSLWfCh6RKBzolo3lzyoXg87s/c
9VXP47nRkIjF7OXJ1QvSdhYlcwL5xacEFsWbSNUdh8tzzjrrYRctyPTtsCDogiMd9SjSCqnst8+c
7BEJLs4CQ0XEc0/f+rqN/EISMkK+DRHiqPL9040G17ixeiDwYoJA34g3iEbYbOQ0E4srdhTnlDZv
XHuuHEOvMmYPbobkN6iNvElbvX0TXJbiRk9CKnWldrlYGt+WCByidOEiEuu8dhtuGCOyr+TcSiIS
L9kF2f6/6mHNIYfPUcAZ1oVqy8kz45kr97SJL9Qn3Pv7iHMPxa4ur5VDiZWV96nWCdg8hPxqfmbJ
KxsfXkHDAamQXgoJlURMeS6oz4G27k2ANx57NefQvTup3KQm8omCXX74dQ17tjw5cERmO344Ba0o
TsuEpmjx22pUfhchvNBRSREL5eZxQz7ByPMNlaacnK3LEqAHBf0Ltz3MESqS6cwz/ujW46qTPjek
tpnOMBZuh9HjVCntRrwoHLVeV02l1V3KWAdW68C+XOx/VwTTtb0aV+yNrnpvAm+RWCKdz1mfqe3F
l7uDn9Z3hR/yk7DW3brbXSbRQOgk+jkcHzmb7IBoZ3EFIRgJFtM3DTrOXOwG7KnwwTjbcFF3gkOr
QjbizOGY490AID5DOmAEk6cWdZ0MdeFQGndsoPvXGOyxwRQXnPItlWVXOOywAFrbuoFhsp8xAtUl
6N2fgZDdlvyZLv4gvJ430RC5TBJjePTXPA4WIZtQ++JGvt01n3BzH1YjsxgIKRcuhADQCRnQGvd6
lhUThMP64mfHwONF4frfAiMp8SDID8RBdoFTkjH4ogsd87kOJvxCDlfZMIvF56yhl6Tk8Dy88Iai
jB7ahpGSPD0PdFBi1+MfuvDv0NV9jceWCEEPqkExuuuMK7CC4Gzak/ml31al196Fd7FV1ZEQL44r
Io4pW1h6xL2KpuFdVpWxWOM5nDoqKfawWX714kvLHsn9UvdW72hlYhHzdP+GCfDAL9HNjyp0KMXR
PpmIXMnY2VVebp2zzjw2D41rxDzU0yPE4ubIKx9g+lRQL3VWYogq9sGo6nmcjPKkZujGoYQTgvjo
7z5wvj51AudI8bbVKcTw1FCvgrMh6Bnst6RiQ/+uAg501dJulsVOFXjfFZvIT2Uz21A+nZ2nmbL7
U1uv8HGGNcK7Qssgd7Ki7VIKFiDF3TWe/uLIi7MpCyBGd0yYG/WwLE2bc43rhM3ZxaVt2eauAmoj
PbZze+GxAwIA0TFj2OME/buYUV+wsXN/meBI/QomuxpkW4xJJUZPNw/EWwFsj0X1vFv4TvfDoi8w
cViDGRXxSRGk3BddkqYf+v99p++CIjMuY4ZTHQlyEai2TO2C3RNzluxSumvFBLCiuTdso6PahgE4
BSHmzO/4YVUGqh/KP31YjGlRAM2ZMGHQRy/Ucp+f2JMzUABmN90f4WgQsqEqHtWCnkPehUNrrKHV
qr/0rj0rVFYOW4r0V6emf7jbjZqetNOKij7POY91RLaUvYuu72Dr+bXvFKEMlIVDvZcHMN08j9IX
H9spj2i/t6G27nBavKwGGgjoRYu+IUrtKasA3yGvJGoP6Fis7vrvqO08cntn0SAsWSieF7C7W/QW
VB0bbpycDRH5rXIiWGtJ9eMCKYbfIUajy7TrU69x8ID+5nd1MdOx/AxM9hu8kfj7sZ5MbOoQHZq6
WdK/d03vXtwyGL8xO1xgTuvyrZ2m9nAI+4b34pty4OrpiarxQiEJjbh50FU1c31Pl3Q4qLQs+MSj
1TAJFoWuMouvCGVYUARg6dzACRa2V+2+KgZyrsIU5iKMcAcAY9S+u/XuOKNh7YdvIo2aNCEnRAxP
oJ3AxA3gcK8/l3NgQeBniAHvKSyni447njqI3deQf0krSqhN3ddqg9lOEVPEpJ+ahhDvSpqai15p
NWjJIP/Z4c+r99FbH7MqqmJMCrcAAq98cBBax57wsT+qqocODnL3dj/dr4EEWMK6z/FS9CkLSBgv
uDQiFRh4sbQk09wPD1aY7Q2aVl9zYemxqI8VP8pEkt8+2arVbcHEZClZMSFpGwmD/x5sjA9eBFLt
/hX1ueWS4D8D+lsxT4KBro2uVRQIkRmhVJvgpQ8/qTIh4q/P8h96RrZU/OUI8B7kTQrNMKHLeOUw
KpP3ZKhp9IaNxQQLsTFVnsy5eKsuFk2i6lExXdwnnlkAE3AaGdGuaX1obdUjA5M1/vqIAxHHvtUu
9CVCrHmEDwdyIpyWWmbPLG/EhaF4yoEtwcXJtzCI/Bip8aNsFNn/Nq/lRqNn+dczp+k5drpnDTLV
13ovm6uanvWADuMT5CpFwVl1UdzwXPEyKuDDy8hdqMnID2UAnTvWiiu3AocqslUpK9KJLIHSVzmF
0AR3/khAVjNYNrELLVpyFSvkYvrWntQVj42Z28nIHRwxMXgRyBbkexOvL3Lzz/Xy+GXDPgfB8yEW
wXwVBLwIgn6TwdlWyBZCt3jJCh+jtd5DLJUcgC8D6/ZBxdVi3WxC+sg2H95wRKobqiEuouO663Ou
xUNR+chBrnaIc/gSKyJI4TwdnpFTVReLGm8qm/jtSTh3NZVPfb50nMdAddo4/xVvfDoWv7onLAQt
twkVkCzjGmK5hPuExMb4EkFnyPB1ZLLFPT2jhqyBJG4J/ll3BEPXtQbL6x2q6WDJcd2fMWDb09Ie
cyvt5yq+9LRsJt69cw97R5PTZL7CrkybM5TmDr/LlI9N4462jtl51vwKy8lVvRznK91s6U2DngYV
hK73yKma0oTu7JIzXaeQlUBSTBz9VFt35agB1d2aMvMvjnlKlV9PjWcY+nKHTQl0+FfxIr2Bc39C
n1ntCABAjfBWL1/5Z/nK932QWnzCF1oerY2g9fQemn5dsJDY/e5se9ux6mALDMmIIumMzQ6WyfSv
VCQy/4ZWX4vPq4KCmn8xXTOLBTWAbkQM9TNZzGYmw3GdhLQJ146rOCXPy10DisXsWW7BZw9WEzEL
aEbZSG+a0Gng+RAmwbq6D4LFnUMZn3OeYpK29MsAcfscb1vmv6ol8Q2v6+hmFE11Rhd8lL6Yuxav
J5N7EJoCh2Fx/OfB+BJauiUwax40zFpcnwF6GIYHJq5ZbXQvgpSW2mdX8iViuAEyjIEA7wZZK9h6
89N1CPhrhvD6tLrXyJdhKDj+T6777wnKspN5N6to/Y0LJr52XUvYFVhTn4qim1LEd2ZWOlo6t2gR
vHpiceSlkNSxrzuNGJgTmAlXAizNStNFX6dm45yqSoQc+p3+d69bzf7vqO6oSwUMxjt3Uu3xvpyA
NtFnsLdAj2AjYpeSLRh9HxMvZ4aHcKpqcq+tWpnkAtHGxcZ7bx0n5tZ+naEGwCNQt2bMYZTznF+Z
ynYfr/tXbpbeYP2EOgGkrJs7qM7w/Ai8wUrnztM+sW5n5iD1zNlX+2r6DToUeIJE710XJYO1Zl00
KQt3cZM+PqZuPvhGg8rzfo6nSGGc9jZenOpjR89vhuOp0QBGKX6NDNDF/KbJHnCzpXplopBME6a5
Huo8b990wRB4L2ayNRSYgXT1E0pTlcswPOLg0eYJD7AHsEVNgRAgyAewv+hH74qa31Kq7UahrOCp
5Vj9sDMFs/Mi0Ll0WjXAEHVeMePWaEpfRhl8/qEB5MjfRbBrKW0pKTkKIMVK2oRbj4YGOLkUHP6M
XfBVhwygCVvlUBwxLNWureA8/I+w81p2W1ma9Kv8ca6HMfBmYv65QMMRoPfkDYJcFEHvQBAgnn6+
XuditHU0UihCsbeWIUx3dVVWZhaLCFIR5ymeHpK6cZhvma+OniyW5UR6/xoOPxIvpBzBXhnXMtYY
kDMMpy59QdoHkGBClJvTPr/r3obO3iyAHd3Y7ejyzO2uirVy8ekTJNc3MPjKOcWwfvC08KQLLokf
KgEGHKGzQ/EWKIwg6JwzSVpCYgfGA6fhwDGa5d23z/w96W34iVBM91Igu7HcU3Q609SSCULrGcwu
H+zNt2Ybp43uYQYgfl44QQUqX3a3twB0mimiRmRd2gaQ6cYs2yWMaKQkG/bmN7TQjFC/5D52NhQO
HFl3XgUPFqHnDwdLMc6gYTOQ6YHJ3BIZkF3cy7i/14TYDy8WGhhth1FrRA/8GGQ+bevDEEtAeqDH
8LR6CAPdp1eCRtOXvJc9vArIfujn1syWYzyWR1u27K32A94bEl5bPqBDz5LvSBPKzID1x2Os+eMv
XowHecPY0scV2QrtM7FHhnGbLRC7YGXc+Ae8uqJE8Sm7Ln7PTnrLF8MR58cZryJ6kjot5H/sZx0w
KqCsNeZWS9XynjU/cbuA9HJwA1ExKhoS05MpbLQI7j+u4MOE/GNXIiiZAFl830LUGbsdzsjUWnho
ju5iB/IwvhF53R/M4CuAKIGWjzHlxH3NB7kzkCGdKKKFj/aehlDUgEy+2RE+m6eiwPB668ty2mta
wXof397CunlJr+kiJTUBkHE/I4utxhJHllCBXJwoF8AICECzfLaAzJd9yAlLEQO0SEx4Nx2vk8D6
akR06Hx5jLsacSJ6nWwMfJEHneA5WwrNAxmXiMPMkLoW2+dQ3FFM8oX3cL0O8smSDVlLsAjHqqQH
CTSDwJktDC/CoewtJTr5AJrXhLMKOJBNDlXrlFHxH1/huwnWFkPm8UUbNInWn39Vy68BdSW14/o2
6FUyB09YZSefVGA8tWctRN5fRWfu8o/ep48ZwuBUeQO7S7WClySxRfOYeL++8wH3VhD0nkNsClAU
ezxkQDmOPQgbUU95e0TtzjyHY+TNCSF6spRv4wWkPCbe865CAIDdMN5CAVj4F8wOyRkFWQ7pCk9A
TM11PJZBNF3cZm+/myUrOUVw0WXqN6vzOEG/RX4ryIDNxQLCAL/HCh6xbHIwMpo8BL/H7ZpKF/AW
IIwQ2VAPUb8TbnF9ArJel2agC5ofiQ/ikw45y4e0u2BD6eFixa/kfI4Fxc6BGKloYm2EvaoP5LgD
2J/uqFI4E7CppLYtDwGYeYpbyXbr0P0yutgujlGMskBSTPnFuYtpJ0toOu3pu7u3nmrfHZVv7Aki
kDekzUJAhVnDVXD51ITsJD2Ygsh8vAeVe9WHAJxiqd1FPpPyqks4X94x94BKHXDd4iRAU8Efi5J1
jmK8R+3DwZPKAlx2RUpIbURqNiv5XNclJsK0mBE84eKpy1mqT55EN8nhwVGD4n4Y25zWMW0iAp/x
ICztrqcA1GOYmk+4V0OejZd8Yw1LcPNpQs5FIJxx130SAzZvYoqejVWA4DAfH/rjG1jzsJyz5Ncs
kDXI4tFjAQVaygYeUh/wDk2viw0XQxsDF8ojAgfRTCw61MHK5nojWV8jvc+xVIiImz7U7wrdjqTo
bVv8ONZqjJlcqOwDAKK3v4KHSlYwZL4ZBDE6nqsTKQm9QU96395Wk1O8WpE5dFd53O8/hkRVY4ZV
ewgB4tadqF6fr1zJX1qtxM0Y74gmb4aQu08nmCUJLATzx3tYYXlqfwKzmT8ODMKDJqdUazW0mU8b
/btqeLA/ODWsIcv9gqqfX0lLGfoCRCmauLD2vl7hzPjO47NVmsKmG5IZp0NOFV4Zlo6SfwfTgb+o
Hpl4LFURjO2I8FQIcz3i/ojJAdQGyMEQbt79cAJ5gOQOtsRW46Zcj/aws9swzB0dOY3OHicxpsrk
cS6XBvcGSA0lusMYquDxRJJ+o8Q+RK2TtPHY8zl3EhZVG5+OE6A9xFB4btpAL9f3MLvPJbB8fsti
W++B2kECBRKtPHj4jIyZfiCjOiEGunSxoh2GaTjJyTk5MFQr//WQm0uCHQFx10nH9BrQ1gPtuwyB
gC5NoHoSofSpwrStXBZQp34cU3suaFBjclQwuB6CEINTH6ON3pmUFFPdVZdk8BZQl0RQKmlPD3yZ
qEKrWF8GBYb5oKDUZU7h43foXzJvCV46kpEfSmyHLHpKi0WmpR9Eh2BI3gIegZft6CJXZ2/l0iu+
MGLXWymQdLdqe4t2hs6ezox49rtsGBQUbFSRBDsgnSlmAnuv7ooEz0FuMqaA2L45tTm6xY522XlY
T+MDoZ4K3W5vrxUtUdpmREOCBdAuBF56VdVBXqfk38oGpXgmjIsYSrtW8mbyV9ov2BPr3Ofu1Aed
t8BwZehBWIEpKWIwbvG9Fg9okrwR+EDrjF+fiN1ZUJLgKqxK+OK82OaKR6t+B1yeNKuSovWOqoFy
K3rgHiCm6nTModsH4d6mzRhDIgSEIXYdtMEVUskEJMJLaDnwgz11JxHGmooKn7J11ad2+m77E7BV
rkgMSYb2DO+wqa7uFFzjgoZOcC4AcfPl+hiIaj4U5IS9gLz48SV7lMs1fZKAJhUWEgHSwkB2O6Ao
Uy7x0WCJO+BLzU/i8TXa+Sar8u6TuIijxOCgyUKVJAOlkBp+dxOOSWMwitH/FIIoNTYY71Juedr8
LpF8N5kkrL1F68alDvcB3dZcSqXicU1awfOLh2TCx5rHmExfwME7ECIqKJNICDhFaQH+IonQx2h2
hHgBerUrseIMdwQw4uYZsOJEmJ1W4/VpQNsZp0TYf1CLyAU1nuTFr7bsgdX1Lly1fbqKnsET9k/L
z+SAHS8nC+uHpsZjLJcZvrkr6nB50vT4X8ZVC7LMCkqHhLEuX9N1Mzt6a0ACCfKVG06bXgAwOJaS
lIgE4Q5SzE75N/rPhcsMiDshtnFsJXHOBo1kJQuG4cYL34q64DcrsNUmVIlX35SJEkKLs+s7a7jF
l1H/tW15IYpFj6IAArez1pGfg61A31FTXn1mcwuAHlwSO28fTy9fRIuCZGUzniqdadNwTQmnLi/A
GA1RkK5wDuDBnoOeOI7IPxxgcxT49PfZeTGVK+15BAs+rwYRuxqwq2wsYU2qGrSdu/gpEhrGjPhg
kbBhWxIDenfpBVNw84rzkELUMvABZ53HQLGiQ8sALF7mNNenF3VkZinrIMpAHlcQVCFTwZagQRYU
BfLWSuyeU1rrkLtkwvvkvVBccpazD5/CSME7Pxu8pYsrPcxHnDz6IDQgHsxtFzJ8zPAe08dFgJ0/
uAVOTyfsXwTO/YwIgC1N2IGzLoHKxWr1wMOz5a2avU/RTZWwc/kfH3Cwf2DkA8pLSYaF440uEyAb
mehFIuKLx4xf9Br0kYIJ9xDipzdpw9OUBxIQkDthlCHEnqHSI8Hi2xf2l9RyamKzJ/rdkR+84I9V
PaTcl5A5VoIZbh2VUU0w8gSNGdQh37mZUfCZR1Gzh1y/THfEQHFYWlcvse4x+QyNZ4kMDf1q2PWB
XY0ZvhjyuiaXRJ+TBTAnMkas1IT7weoOk8q7vjiKz0tNrMgViL+fyArSD0e9oDygMqgZGyo7M1tM
r9l1yBsBAmXBQkWJjfbj6c3AkyH13wOHnH0cBE4f6CR5j+LxLmaudto1+IRv8KKPtRZlKNCqH5oh
1ZKkVT05kn2NZBRBYxrL+I1pzyVEX+Kwp6Tad7ifvpBXgqNYR8GaIjwwPVueEbL9iNDYF+NyTMlH
IFBpvfmt5W58TuiixTasM+gb9G3hz7D9hhZTKyl33x+GUmE675vUJRh3Hzaz2bHzTbDrduvOCoUw
KdCslc5OTIUGgDhtOJSxM5EK0+/E+pzIzPs15X9s2Nr4Tu3OXWeELSOkEe+YkjZzqc8fhATNp1fY
o1oiimh0CjDc97dsrGuEwA3IaT+bd8AHAASeI7pMQAZUyf6QjDc9OWIB6iy22gi39D5MXhewqYBh
lwcwolmJ/Za3WdSsjoXstrY6lExDJnCkkNYeDZgzSZV3yb2NrN2p7HlrEmB/tkPEq6ABna7BzAq6
SGH7DOpf9XC+wXnGUx4eLEk5x8Km9oa8p/v4TkyMYHXAkBofEiaGUNF+ZszN6EBexgpIggqYcw0Q
H/C6s6HE7sGu+uaV5dvmowBBj+0uRFHdBRdzKFYUBr4NPrNWyYo4Xuj4EQF15EYhE39YMVAEBYZm
DGWnkdq5tsKnr7ZTkGa8Ubokc4TIK7osUsAaLud1+fA+RbjCXol+qsCU1a5TIPlTi2/ATkfSHK+k
9R79BmbBgdlNLsLzZIEVAAVRWob3sA8woj7hW7PvGskAlgkeMxpBTgi2bYJBV4clCVmWQMIMX6r3
J6Ac04UD8IsdE2dljS22dDUkAkLHZUaaLPoL5F977lCkdK7eOYBIgdfDDvSUiztoDF62nl63Dmd7
9ErFHTnLaT6kYz6O65r+TgYL+eSjYz/5NA6Z/kZgo9jBeyEnHMgjGILa069QDyxMTkubLttnd/G4
CF6zEXxWdrpBeKfE8k2S9G4+gSLcL3Ix5OyYbQFuImoJ5cvaZA+xMTtAIy9sND5BWYSQhECQ10Yj
SGFb/NEasTpOCG4HbDdAzXFq6IabA+oPlpnrPTW/a8Nn5j/LM4uBRsye+7w8tp8TwB5NEghpoSEV
NeYY8DyoByxvKuCGgyaWNqaIQNpUT624BAHT2LAhZoID/BX97e7Oe/Yg+UEt4g+RNdi6ccqMUN5H
uAJv+X7MT3/GLM0iUfH6lxBnkUho6+nx/BFZzMjRbdyTVqtuP2Qpsa8WUu5NVdGA04+KtettLIGm
QZLDX/GPNtIm2QcKV1lO/OfQ4IfOHR42sv+hD1Ah6XoEq1RH/Gt7oUmURdaDwppoy3MG68IOzrxN
TfTRoiFGRJXXkv+tLtF3NVBhGL/EQo+U+YkTWDYrAQhbUS4+bTiIJUHWB/g7jFY5bZTV4tl5+V02
vRTQU7P5podaCSEQEmbcptpSZE+qc4dGSFOahF2yNBwEc/lmmw53u90bhxY6G6jYXrMA2s57Oh4D
E0hPigX6dgtM17oLGN5j3VO3M4gmXWKgHaTwQFktcYUr9T4hUyLRZNS1N5uxpAuIgIw9gBzeiLJ9
QsIwqI6jBiX+/IR1+5ziuaS6pIyYS/4JvZ+xEyfwtcfQGkmYMT9xIwQN2ndr+EuTLqSMez/GTOdZ
oGm/rVd9O6Wv7B9Re0qidaN5+yWvg/eOiyjPg7YKT2Q2hIOLhWvD8E0WxkkuYmxmYLt/1xp5LH/E
gdiLP3s7O7TpSLeCMz7ZoZbILIFalnWEj2Ln7FJ6Amzm6QpG73d1hzHEmIMMS1h6xZhZjhhX+woO
t+g0kh5jWFCaeKfiOFGGOt3eac+OyHdwrAKU2W6PMDpDJsOmOvvvvg+e2fp8EXvN51fKg5C2Ho8c
wwo2l0NPMBMSu3xReD0QB91wvHXxF2KMtO+/DrPhzYxi+Jf0EYEFMDM/XgDODwtOH/yi5cEkMzkT
0i15IYAkSWkk6YLnqbIZ7ra0fejyItBYsB2hAXMGMGZGI59t3yU1hH3Qf0/AjLoLJpZk3TfHtTJ4
7wNam/qQ6IBRzOJWcQDRrZTPrHXkPHi+2fUUzS5lLsro8DBC5NxdGJGzApjQ6S9dilnRkxU1PHiF
segb9CWTS8wQUSoRPEeCluaxhY4Hv1+OJhKhvcCK0US7aQMm6HH/wCrAGg8Y9rWgYzkczpwuzaOH
E0IWaJZaj6X4wPcI6o2SZtfkofcfWbrND2F+7rqM4M0JHgdYdOTK5BFTzYfkwlBZen1MddREcqJ7
EBvE/5Bb2DBrNpeoKN0TaG9OcCW/hAT5ClMA9I168Fcrn67yiSpkPoyhMAB9rwBCsEpYzLRRSssE
NjaTYcTtEhce04GghLDYxCFe1bTbJ1J//vQ/li/bQRKOB8IblrFMIkSOetujJiJiFDEM75Rkraut
nVdozY4VhTMZ1nXCC1gvDFvwO3B8vUcXd4C7u9l5XsWb2T0YL9p079MSwhVOXCVKcdR5ZHL6RDZp
qXBl+CKrZ/6QHrmdwuAUImxA2ob+GwM3UlMfrKhkQFj0LH2UqdAL+Bs4/zxt0BCQ2pEF2tJo5LK5
v3yVqJ7D4r7d/d2xOyRuk9D9cH2MOpjq6+WbO353XlmMaHvPFBlKb/STCNYJKAMXP6AwKuI71SZM
UkrM9BkCpsiAO4PqjgXTs/Nh+B3m8wwp8bIf2ZQeCu5OqAcP80dcUqdBIqNiNa1AO9PqlOZJXZU5
oO8hXjeyJIGp1zKhRWxvc6m42gAhQDl+9fEhbZjbZQ4oo3YQuMgqryhOMZXoWnNsErUWYIeRvklA
ccz7Xk0lHphmmwuPOd/lqbpxt9+wBXxOOH442Rm+c4NIz0OIzEpy0Gm/b+2rQMr8fgfw/CjJ3PZ4
uN3pBoOg0t0Qwte+9jjv6TJJKMShNyVPDBV7dVANjP8JSDyFhNhJBmBxv4SFIRY7O0zlxxXxX2RM
UpbgJR+J5IFamjYzJXRpRhTEklIEea7h5V/hjA2tkWQa4RXpbJhGxVD7Y+jM2Ylu8MhCENEP9LAf
1hEpm9iVjgetxMtBMbR4uscpATVv2EB2oiK7ytRcViPpXkahMaPVbxJHke+bIUIKuXMEEs+kack8
1jYHn4KOG1pSeOZj6ptWZ7sdM5zhQvt6x4uDwrLn7PQ/KTsXILX5hmjwKeIjxuaBjXujHuAjAGnh
11WZyDnKSPnEZQy60FMuSB39fSr5pXevxQQxyK4nOpKwCfcrClaeleXTGgAxZvzxV7zOdABvK9Rg
VjUgpI7srNy2wF2eW8Dio0tV+dFF8+bzJ4h8AGWMXsSV0nIB07tf+hZ8laa975W6wAMHz8KOfdl7
nerWr0KlFVrPWE1ssv4KpQm8cshycFiZjU1f5yIxwrZFgaxAGa9FLx/QDq0mRgiFG2oeDcgz39WG
w31e96SfvfTuZ497c2URDe62N9C7wbzhwGSMBoMAwOm5MuCIj0ZEUVJZvkypsD9+s3YhfTMfnXAI
+dejj+5p/U6AMJqinObphiKlWd3CWGLVLKqMQkzCDdZIUVlvTBBlvK7413/9z//zv7/q/5X/uOGO
88lv1/+6llhfHa6v4r//pRn/+q/7v/+5vf3vf1mmpeuaajm6bquOY1iKyde/1qPDNee71f/xOBWt
q/bWPlNF4r7i6L+YbxCpPQbZCMYZMP7nif/uS1wB+e3B8DBH2Ya98Z+vQlf+chXWP68iN1t2bpdc
hdYl7EB+o6GPsx0+Uy05RW6o5Ah2UTJZkUP0Cm1RYA85OaSnbhbWyX2nfdm4qr0jGKFW78/Xptm/
uzbbsQxTVVzX/v76T08oM8vSdQ9cWxqunkvVO/s3ptH9qD1XRC9JX0DqIfebD1tGZsmzv3z+b9/Q
T5/v/PPZvF4tKzPvfP5pL3Jppn3r7bdoC5lSmp/8N8JkmJQcMIXIu3A+8T5+Ju9anJmSLGetyW0H
GevPF6X/7aLcf16Ual/zj+GoH1CZRTh5p7LvQNaakisUSP3ao+gAOSSjve8mIiHUI+kL/3wN2m8X
zf97MN+L6qcX89GOr/fH/L4GnYwOvx14kIhZo+AOS1SlcefHf/5IXd7Wr7vFNCzNNXRVMRVT/+dt
59W1buq6qKeSLPdua0HTKUZ1R8cMHEgfX3tGNj58k4m7jMha73Y2QgJ2+w4ZCVki7stTqJMhmGA8
/POVWfbvlunPlybf2E9P43W/VGZ2f9bTija3MWQe7PjM/J/QwZde5Zy0GL925QDbtyX/AW4eDDeG
Vu5efjj6MbpFsNhIJcn0VxvJr1EomBnRSeH49CVhSxqJOOTldF9k8WN6MyE5HyhKgru3zCflV01w
XZ46L8Q+8GaXaHLGsIpKv0fJQ9KoA88CHc9S1K6dzAitbGCSDBVxcfH1W5/CnzYQpB5l320typkh
np2CtJBC6hTj22Cfw5YdazvN9rVTrCMzFfuB7aCu1Wl/NGFVdpxWkEWHgmg6QIdbGMucmad5aJNw
uhjglFZockgWk1arS5XscLQBiw7KmYOpD+JRdyFL9SfmHY3P6MnPqW3smGsHYuJQ+/hcg/70ATLx
4UIkEOaj+tSxdnjJ7AVz/cJNITYt8B66fkz/xhxjSHdPUiMfzOX9SM8JUmx6Xh+HwebB88DkyuOA
H0MbTs/w3VaCA+hvzTBJaUKgGoLkHDufAtN5PAn2Eja0CNGGYAAZUElNT+0QZ7Mj/uHpu1+uJlAq
BoP5vPT15OotX0GhQer1qr1fAnpdmSZqQcDF92WSb7GX6xW8Gze2GDKKB+D2dvCViebTiRBMj05q
PSIJp7sVdEYDMDC6cs4st8MqOgR50hKSIoYWm38+4YPprO9bQ9Sk63MSb3CQ4+AIbjxkdm+7cnyt
xrAJayzuo6KaqQKJYXQnPyIDnQhTd+WkHrysjH751SB9xtPkI5g+94zLEC2CP/+Ec4zK03O9qq59
iwTgxaQeCMWe3YWMUfmVnJzKiuOMXdJugYCEwloYBtWEE52rKfkCZLlPyKxJyPK67RewikjCDoyb
0kW+tZM6cKP1i/ZJ0VaB168BM5Di5+o9ZfTQWw8zfNgyalevwve/5+yD1sczr5DXv/MBZn/NyPwW
JStYoP07KQi7/RMuOfe+4sMTOWxtysHBnl7f5An8fhAf3DOCR9tkfzRBjYKXeo7F5Eb3mkpT7D9T
LuOA1wzIbGBpcHIjyvu898QnSgmBdHo3K0Abd6XdTj2/lb1QWrf8wbwAkxvEcfKJzEeD0Q9OKAFP
uxicLp1aRUMiuyKPkE6mSHYgP+gB2JL0brcyu1DoHBqk9ThIMwanDtmiBWRbaUmpfpXsj7cvoUM6
1ZDMqc4JBJQ52KIceguGfjKxdyZRKFA26msH3NeIYOBO6VjEIIDepO3By6DvgOUQbdQ7TTrPZIgr
/6JHLxqG3DBPUb6/KsyYoUcqRZiBbkgWQor0VSfy7TqSQ7CMojYoYr89+ip8TH2Cj06zg9SAcbkG
P2hx59GPt/c1qGHyBzQ8lr0pOjQ6cIW/dDw45UvegZCNPzLfbfrniKxr2l8Oi19SK/ekPs/P+lVz
RkoNuNRLA19kiJ47oGDXCZTYEtCSFjn2ysy1HdR+HjNrc8QXqFQrOS6HMAcx8U25fxhRyM+Yf4yj
evuCxTB8FyIxnXls0xB8DOCFfVpBsS6Y8LA2n7iZyC/OXKcNsLgvk8e9hxQbcvROh4jdctr0xxGl
nwfXyatj7E70YxzMXbiwCmN3sBw9KZyF0RrjkqBdkoyUQiMFM7BBYPwhXhSYSvw4CVuAnXXNqJK8
nV6vV7N39zOEEs5YZYus8SpYS4LgpVNU4/wcHi+k6HcCyzro1N4Xe9K/aT/M6KP6CshRkuOZFbIx
WMY0/yW2D3tl6/fmpNzAFWHAxyxbjEq8Rk5/z3tvBQ7WrmEjHh1IsA5n0psjSZpEOV+HVyDLiYuf
fblgZnhJsOGyxdFlcF22qKAbolwrGdS6hoxIix2Dbr8JTtjP1Wu2LY81boKyDX3oyLg/N9k3HgOz
6KeNaq4tY5qGVyLfhDgtf/LTOY4YSY5TMf9+GZxHp+0eL2uoiNi6r68jI6RFrAaQj+AyoW9lXBR0
HoGnDegjfsu4vzN0hSOVQ3VtijeLHC7CHbJve7T32T5BK/r4Kp+UCB+frlsMxHdJS5HP8ZlthTke
WBzicXUn7HklSqrBIwXtlVY++tIc6AN6Y+iWssCFYNSRbPY/r3nrd2mhabi2rmiOoRuq3BI/JSG3
sjy/s1ZTTwFdji3YJ0rtF7fAkI4GFfIK72OFJ4bIM+kIRCDWZjTfGFZ46RzBYL2+hx7DXRUwm9EW
MVyNFd3WYCAYaY0Ec/wa0ivPeIenous2wWVrGLsM3KLXe49e8J4ofRO1i3gpPFuQM6bwCqDK+3+5
R5lv/0cOaOqqZWmmozrKLzmgc7gVr5tZ1+RWspmJTILAe/shtzdgpzrZMGqGSCw1CHtYPT7APN1O
uibs84SzNIlGRltlKh6dEum6cfY6zY4RlwtVIGr9vFG7re2LzyoRsrtFkU/v6jhCwgXyGI5pbv75
hvT/zBxNxTZ1U3UtW7VV9Zfiy1Kvar6/Xj5TdGpd4D7YZE0HTwcm+3rtvBsNvGUiQBamKKGTHhks
W/KAouovhc735/zzwZqmaqmObaiKQVkq8/2fFo99bGnXt109pi0YvLNL3D8FiuFTirKZgT6MuEb4
Wv4lpf/tp5LJG7ZqOI6i/FpFPD63h3LNDw/yZti5e79/9WGUrKw2yBDNAn99C8vGd/5Sd+vyof56
s6amWaaqm5Te7i8FVFln+eHe0pmYxyF5WUthy781LBusm7yvN9Pcf+TJyOi/SYFcAinED85qHgay
Z4mmZH8tqFR5IP3/r8lVfnkBtV3fP7ezcQfdU5hoDcRM+jnBShOlXgk3fXr9y1PQ/rOeMm3NVFzD
Ul1bce1fihZNuR10XX1fOSJp8l98G5EPCPik/Y5bQd4dnNPOqd2DHutgvdBLEo4C3/4b+OD857vQ
NfOnHf3LVXwM7XW+G596WiZPf6F+6UZAJmOQjgd0fJ1m9X5O6DlUB3HJJ5uTifm4DxrMgQWzgQbe
Vm0Bm2GveOmZhjgSy9/C0BPZleMc7tLbGkmVWfVKzMijtauJ4iCcW0pXNrtGryYs7JQhNm8cBzW0
SDkTSxvEkEM6Ljp9x08Ayc8FmGeYyA+XkqJ3nTdIvpeN7Tlw9AQWY5w308lVOtrIpuyxQIQl28W6
7Li9n7FNiiH9Zug7xlRZ8xZALw4yz3nF1KpR/vIHL5A1JEDEoS+TRMv1jFZXg7cLb/6J5DfenYFT
ARWZFZ2O4Y+2FYbIcZZiGRz2Wrvl8qShQzXCqt8LmF3JgIdvmSSLdc38YOhFPnQGSTqGkuWloMjU
xVLgj7yi5atTzcE0AkESzsA+SSlKzUXX/eqWvVB2uEuVSrRviT4+T6rf7556R5g7i/rfSo08bjIv
pAxcLGbfUGiWrj8Mgm7CFy/tk2r4DBnLt+Pzjzf4PsB/uNvQgrDXJQvrNEFnG42a+R6rp4EtSBfn
DgzWgIdx382XZA2qkNoEVKkwHyT1KFmiRiShFOcV9LigRmPbe9zJB76pu1C53tCfOlXbQAkh7mqM
3yzdZBhIYQtGuNODa+/jPcjMHixMGbUY3Rx/xVJpSOApk0KVu67WeD/riBO6Jh43sTQXIatZy5wA
FptN2hDuHqo3BThmeDhkquDNjLjN3vSmDUWWG79EnXVe4mPOTOZdXISedFoFQkyypWsRLqUyGJPN
hmJRV7pIdxnzgsZrN4Rd++cDxv5tIvzT/volES5ujyx/l2+5vxbd6wSaT8GEI4FN80uovtrBqqmb
I32kj8vWeDC0Xg2frOB6DACY1nhwgbYpg0EWOgh6+62VJHdXZRSsebXT0wJUnIbcXnZJLKhhuoev
suJNbWhpwPH74a0vWrkAbo7RPhWx/pesx3b+8wT9ZwD55QT9qNdb3VK4QRB4jn2b6vw+kW7EToJV
6+DSe1PDLcjYdbpUDEZdZBGtv0TvM9QkrkS4d+KVrK0ptL2IcjeyxY8Lgogrcs26/Z40HbYNe/iJ
JgQq+RITC7jAnqPgSsfoNGLE4z5QSl1SCyr6YPDadGfznHyCPdN0k+u9D5SxRXp5+AAlLDebdxa6
aPs57JUA5g7+WZkZgmkwbONIlQeF4BN8ZDh+5lF9Dp9IMhyMKNO3r9HYX+23xEKkV3zHowvHC/km
hXTPiNCmMvaUHX7oQT5QRLWj03oJoOMW4QcPhj4PQiIixqykCMXdaoPFoXSyah9QnSaQSCB+uCFz
Hb2VxWJJ4SptY5w5JAfNn0o2JtTXInqNmDyWCycVO5g/ydQK16jVKyTplI978XKEiRTbe742+9HH
jcxWoOBxONKF0UowfyIgOP7bxdEB5vnyeeGk3/fus55KmUxYYJZKkGSftMc0velepyXINhrr4nhF
O5zclvt0n95eOArDiKI2GV5ukCXyMCb4aID5H18DLvEMp00Vg6KOtUcQJdUPAjsY4HnHRMrcs+eT
l+qFp2QyGrmc9o488l9xNMLyz5MiWnwHJcv5NJOqHnx0zxEjDbpGAscj3NhSOpz5uRfJ7kUVal9X
ehiN6c2pvObBEnADl5MDqM4lXCfKFXbtFQbo0Ojh5UuRkF/RK7kT2BFD2nIolHnUjoD2BGEna83L
clRhu4hXQ3o/da5PRJXuZ/5h1gXnYXLfR5r4KH3OREC16tCt1pp4qgNjZ+YsS4iVN8+H/nELUtpM
UPhT0FJTgx1wHNzbehm1ykjP+ko5kgG8esBHifSc35lZwI91e3Pn5s44c3gP3mP7qtCL9B/7sfrZ
lUyJDs5fjANtX5faQUB+uS85blmPNkhL/Fl/1jjytRbPwm86+Iqx3S4MLtKYLMjRcUBLFFdkeJ3L
1d9LpPAKBvfomWHdpkipL7AbnOS4hLuurGHGK0HRy3b3CeAc9o2d96S7knn+nZ3lMHSn3z4M86Dt
Ykh4xskSUzYBBsnfma/yxianqCUUZnbhnvFZZkxilYJzO7jH9m1uMxjtx+MqjPaBjm7HRmmDuKPi
EIUn1VBdMiMGtOIDSILCXguLjrPQHQmNUN0epSIIx35W2G3yasRzxonVppPUOwwoI/h2LBbC24Tz
hzkm/BqEi4yeaUVaWGr+YfsGsWpFnGyM1EF25K1bEVnlIEMNowp7R4Xbwqponyr+C+dkKYR5tFHD
t+GKUitjZyP4Fs2/4+9etC8DM1FnWucaMNkkMGml+TZGgHqwj/NttsgW9awVyXu6DMrJbcLmeK9R
Hra04eUV2BkEyOdXDvL2QRJScgsvMJK7pNdfJOsStnjqP+GAntt3CUUb2kQ9Tk8902FCDo4hTU+z
0ivUkYYXI8lCMEL4M5TsY6ky5JKNOi1LJUVl9FagP501DxTUFA+d7azk6Ro4za/GJ2Z4ijpSXqJx
Acjcm1BZwjCWqdhNrl0PqiwyX1+t5KD7qtJXz4mdL8712oVVZF7GxTuiOF0fUw1+OjdI9uTJ1wm4
5deBEUp3ChgGAiyNZyP/xjWrjTkRg7PwOdnaD8G4afq8ZCaSe+sA9J15dYpfbPOlFT4GEKy4xGa6
+8v5/Nvjy9INCi/btVz1l4r2brzrPL8BVN1gRMAxW6BU3IvJQ0yAbbsr5nLOPsLHADU802DxBiNt
0JbkEArfu5+tIKQwPfg+WS2MpDVmqxffO5fJN3POM5sla4Pie0UhR4GfR+DO4B4zyUQWNM4ISun2
b0eyJlP2f5YynMg/3dIvKf1Zq1uNmpU1Ne2zg6wi2GAr6ga2MPwHYmmeMmQqdOfQqaATRH9+oH/9
9F8Snsfr/DDO8tPTvS4WK1tSdPplFLL70c0CdMJIYZcK+OKx/+fP/n0u8tOd/5KLKE2ufZwHLSod
aIL+TfDqWEk5sxdQnjv7AUHtQ3oF0ZBp9vfJcYtCqId7AxN6feaFxxDeR5cRlveJEmQX4icujZsu
siGip+prMyT1kfdOyvDhc9YaeHfoyX50a2vAdh2lcymIGKxvwVlas8jVYN1IYQS+oDj0eoflkaoK
x5vktGSeF+RlSD8dEKo/PwTjPytZ+fpZyooKsKF9f/0nKMHKilvz1h7y9UM+DKBTIHIiODyAUfMR
MCMH8IkA7AY0Ub3zGJPbH0CRZAweI/6mMsYBMy/xHSJiw5vgYJdKnL9AxObvNp7lGoqhqo5pOOYv
rd3i9couH5fLlEorSQx1v1oyTeRs4Q2BB3wTut+IFFhBvSxqsTPDcAQaQIVyX7dIKpLSn/fIdpGa
RJ0A+aAa6BjytWWKvFziHjXc/vnZ/qZm1zVHN1ygGlUD/vpla1lWYV6ed6ch2eWSaQhI6W3h0aLa
i017NPp6eV9z0Ni2msDHwJufHXYUt+DPl+H+Dob7+TJ+2WO84uezPLvN9AltW/Ktec09NzXW10GW
MMSFLPsIsA2WxQXuSZlfk01bTq4/JEf/MT1gL1tFdvoQZ7KoQ/ADB+vU7NajMszbJQkhE6aBgxXC
OJKvsBbu6ji7tDvWFz0gPCL+L2fn2Zs81rbrX4TkXr66G2xjevmCAiGYapox8Ov3sbK195ubiYL0
Ss8zM5rJHbe1rnWVs/icK3VboXVsc3QqHq5v4Z50HlOzTtR7pkIaBlxc6zICQIi52coDLiO6NrRl
VYzv9DdL/tci6+f7eNn3x4u2Knc7PstQfJUrD50iB/zFcDIwRc3v9AWEb9XsA55MUcENnhHPLLr3
lXdDkvzeCsNVCDbGp5+tiMazEFqnzx6KDC4FzSaOVcgpA2OBgZ0Hqq45gP6pEkxDUJFoN7xZadpv
A35bZZWpqiUpivnSj1KNh2ZetMNzUNL5RBkdU5FK+EQVGJoyFZk0Li5VTGON5lhQLlGEXpnu2jez
S+1sQ3uGYjZi6hv8feH+OUr/6JdIYemotNwdA+0tnUHlVLuEZ6BZtnfP/16givzLEWTrsqnaikI0
ksV//xGDtMI+l2q9eg7ugfWxWrk41Ad5iIiRC2+ndlCpAi4YGMjI/X1h+VdgxM8rv3Thd9LGKnS9
YClc/EpI6T5cIQ81pbI6BmJsfALW6g4BnbL4nxETXkKhgQQ3Gu3tKdLkoTMKYcfQVQrQJT+FTr7s
k5JDv787yHxv/V3ATwuezs7LfWZ4gxGMpMKxIsbHbo+yaO11XECvD7o6YiyKiCwTl6sQioLX3hQy
L1c3AeBJFxnAo7tmSAgzT+Cm/34Zilj2r4mAbVi2bEu2wkjiJcRqe8vSd1e+AtaBCCmI4pPEZuUE
Thwu1qx+5lbIWW4DPsl7eNUvQYpPL/rZtiJZ/P/fNXBXlEJZn/THoKKpoYOs0hj9YGJQR38/pmz9
str+udLraqse8vNecSURlVNqaWGeUREUC3zLpnPxLfvd2AnPtElOLmuiJdD7d3qEuk3aPN9z1Eh4
ahAg+vz0BU5Ve9OeCwJWCsWKjkSXj79hPXTDB/J8TNkT47Phb1Pt6Cz245D/Gsaag15DGOarWIq3
btydxzEDPqLnIxAKmW4SLuORcxxefaMNxewB4o/Y2ZzcXV9kxi5LAWnXbEOljiIlKECPRDr7YJIf
sGZE+2w3ABIIwVXoFTa8AlSaMHIDiax19dhyaRyiAdMaw3ICoyzYnLDFUWGkzyL0O/5+6/ovacY/
L/1lo9mPR1Hsb7z0vRM8sovbnyNG1d4DBToEz3jrz6Fl7xgnXFw1ouhstSnIBML3G7K5a6IjcgOb
2RvQbkBJhQYVyEr+d2baAp4cGPnf9/t/Rzkvu0FlNsda1MEKMWX5dz1eix2ZfnV8gF+K+3gyttbp
ftDwb3OACUgf9k9d6Zivr8lsPbpIHShLwdEKSjAWlpod9HQjOfdOIeEIgNAgzed+Xsz8KwNJqpR1
q953F+cVci8rZAvDTeEEm0nQNeKbEmlqdz1LESXco/V5jlTT3T+yCYgJCeEK9Al2pQujcqtGMzXF
Wku3Cg8RzgMOUqnVUZq24uDVcT243nHQua+RLcA8iDE/a9Dd+Z1PtGJHndW8EhKNpL2nXmk0N+FR
aHDuyqQABicoexH2VnGxRIuo/eak+mVyov7zXrV/36tR7uzz/XF4DDh22X7BLe+vl0yitQRsgf8W
kvhbWFFlWwWxqagmqeO/lzucSsU430tAm4hI1Sh6CCIMvVxkT+b9eIaZA05L8dm3AFK2kw9eA1rT
71a//OtdKIpFWLVNhqGvIeeibC/3FQ/diFBAYMHvgu1yuRnl6HomFqQVe+O9WcG/gTGZDP7PNV92
3LFe3a5ywQJGVj1U2ylNq2FKSjwLwvjeariGd2vOgsUEpUDIuWHjTcau/vLMlMn0sk3KC0l/Hdtt
7pJx3h0AFQGNh2mABKMbU0qkXav/PLtdqBXbTrzHzUDJQxHaAIb6+HkiUB60mNHj6fO+1hXP/LKp
f9yTIb0cMoVWn6Tbhnt6tm8U127aVr0g1p/OMZoFuZ/Qaxl4QBGHf0cT/b/DO9Ey+H/vwpBevv/J
1O3dzd7WfAups/8Cgil9CRU+ot6JVLMgrz6l/XOv34UBn6nAZPE37THPF0oy4Tq+uYdosXeXWu2E
ShxWHAar3A4TWFRg53D31mgiv7tr1sqb1/WyhLRdodw1bV8PIPrgIzyt/FQ0U58tZmiuteF8E34x
peljNYjVgmjHAu1DYF9s7cP3Xxjw0wJybpYzL9yy2xaJ0RZszHbrn0647PbvzlKbGPkdArTbXe7m
N6cfXKaII8bddYgkKgJqhu2M/JD16twiYDR8qat/GK6TeIl9Dm4o6Ta8kZ5IC5oW3eMobCxJzUGL
DDYgxkQ3vHmhKf4tEpsb3ql2BRA9+WhGjQnHC9TypKxIsY5g2uo+p+jEX1yb4fI4Ur87kzSbZVB8
T9cOm6AU3FuKVvBWtETyjgLHNDvAYkBzBmY+hEfoIOfx2Lp5rStaVJAJ2+A4I1QxyNqaxdqBwKvC
yDjN4Q8wclnBGP5Ca9iRJxA1iE9wX9oYa4iRANydoS5ofJspTnDu58l0KB1OEqWFkb3fHL/kfxrB
CUyKJhoB0suc/TI7nNa2xSJV4JWyQt30GPQL3vo6rHOLQjoB9heh/cJkWUVIGX7H39tE/SVJ4A50
W1W5ugzS4t9gfWqotnGrNvVAkApTppj2CCOWlVOl4KcOEUhKpE+RCmxWEE2bIIUb4UeP2xH56Gr+
983IIhb8J1b8uJmXKtGotUd93HEzJ/+QWCFgzXQWGe1N6/EmUioilfjrSqL38aP8ka+W9Ky3XAk2
6Bk4SQOTEJJQNQooor0wQfcZlfmiSX729zP+dkb888JFAPhx5ZW6u6mngivjTss0rqILNp0yPMah
ZNk9RiNApmIrCQl7JM4RuHhz/V8DzI93/LLk9tbseDzbXB9yGobpTMOCaTvY9VaOFXeXay5u9UZ2
mMnI+3egpibvbuDNq7deDoS1NHtuNhpr/uRXkO+RuxCVP7AS+yOnd4Qsix9RnemQvN88+pu1/l2l
/Hj1a8BfF1V89EaEohLSzk0wjNMAHx93qWdhgqTumuYawYvOAZomby7/Sz/t55e3XkL7rGHuD48t
D34Yt2CkwkGliOV8FpN95wE6Goyx6P6SHfSOSzKizpsb+D3a/P+9br3k18W+1DblihsYoo7WFoNQ
GfkFt83Lj5bHFmivBORp1nymPYQJ3nz3X4BcHMj/s/Csl7Swvpyq81bh7WOmtwOzz7xtzwY4JEpT
dKC3nHC3Fgq7/igHJs59+JkJdAF89GgDcBLZSaE+846a8MttCZCPCVZO1jTT/A6QPxbFydYta7uu
sFFAZHc8lb3+BkuwO4IUKOsyg9MYD4N/f4zl0sOdaO/W9G9cKQ5HCDU4bkeWW/dCcenngoSNi1v/
LjSI7OTe/vvrfUfif0MWN2rrhqxaugGI8eXrnaUGXRWjRLIWNgnTPdlRW6VbBHGF412sbPLzKF41
785D874t84yNr8PA3LTKcLm7LffFJyZ0D4boq+ZGi8374hadpa2z5OeXy2OUh+iq6E2Rmw7qOVr6
eFOUybn4NO7JWouV51y9h/tdavDJ7OHldOc83bkafNhg01hyIMAr0C5uBLeRk/XN1tV+61f9s3pe
zilZfZTS0WT1IJx4+hqnKTNm/K69E82jFZPaFdM2OqnulCPyiAiPM4waeee7OVh+CFmTYD6fNhC6
REsF1rjQVcDhEzuVrFm1BWiwisgV4tY9aIjE69LE//TbeumzhwyOk40EkU4chHgVjFCyoRVAcIwg
GK0RdZ4yQ/CBiE7vige9N+5aE4O1g8oCvwlJrTrsX5bPaOdBVna82TJt1UOUOuDZI7fKfTdAgjIQ
EVIygjwsoYQorOt1EKIs+eYAqkRGUlX46OawFw6Os/sSwHNa66J86ppMiixf6lb8uc0AHQQrba2z
mcDJpwGzMBKrLk2+/mHjLuN4zpxeyK2AZ8umgeLHm3kXbyx6Zg4iyJiVpvoJJjfBQfP73Yab6xcg
SIy24+V+421dnXEAjm9Mkrv9W498ZbkOuyjph5Oi6zcHGNRAGm1/03ut4BGETJO3rn12Q+kzcSbg
gRiurXirqFKi4FdE2SRJEisBXMBo7lg4pB+z/ILDXRnuXebXlrDyoCEjhBLVr9rbXUjGrz7dYBrE
wPanwTGuaZ8Jwr69aJ+a/WcE54zKhwwa87+MXwxakW3QWowQllvD0CSYHJcY88L6QSq5YdAx8gk3
rjAIQhAdG6Moy/yRqAOMgoYSuHKUDKrcQLSQP5/Ra7hAo4SRUkWfUlfrfkbuByNdpFfF2ngXPcnE
/s5YvmGCP+LUzb5fSluEzxajzjHEf3nymZ6TNohQjhBKAS1fFh5IFVgHl2F6YZXfgzHiwk+nu1rG
JWIxQtYjBhGwnOFS0t2gDBQACBa4npwKBwMoMAaunvpwMjiCkD5DQQvICPnnsrMJNyl5szaCHYZG
dS6wJRvI1xXK8qxHPhAvMHN7aEohsPM+U36TGn4PFn88/s6yq7stDs8TU2BUldn+33VZIvIFyCId
7uTvgPvbnPSfkPOSqZnrh1Zeb7xxvMr8NqIwjJxZSSCOUUxDjNwlS6BGKKM31xWV6b+B/t+D8iVD
k5/HStZFmiJK+Lbo1lG5h7tRorrfLUgR1/Q3rQtbJB9/XNR+ycr007G83RviYbEXFV0aJ0D9pU16
ApQo7+sROkPdZ5bD44KJjiDuCXtOq3bihdg6Cd5FjMxZA7nDEnwMmOP0cV8FPAWEZAQ/4QM15l5v
N32IYqYFX9jylb1zDT5BpTpW5+QLxn0UKQ7AekJrC8s0yNVOR6GEG1Lkvfu6v5Elf35d+6U/cL8U
j5Py/XVBw8N1Qao1FDnZ/XPvy5jOdg8jYS5pxUvTT5wExAdd3uiqidE88/kWgCtsgI4DIVH4pkaQ
jTer/ftr/Vjts0qqzXNJ00R1NKj7qdQ0hZBgsWLMNRZySkgpoZTY4t/S0Juy2/unlDg/tgaUDMJo
MEUihXkKlCYATAAUAcsLEdUCQixAW4qda4Rtyta9d0MjN+I6p0Ng+tInzXGDsTnlugaNichsDhL4
Kx8NFKpEO0Do4IjBCugnssex3RPHFzpJNHVsPy+x13PkzqRGnv5DO3s4jxxcOsYCTNHr4dtxQHW8
84W8PwR4jjgH+JbwznCzbwU8zlVkgJja4RzkHgce+g/r85uX+91+/Gulv+ZRjetttddY6esvvf3E
8NkbQ50UwCkIEXb77jGZ5Ok6nGsARIxPBHwkH9gtiWiZJEUWZpCGkHLZDItsVFhuiOE62Fuion10
OrBnEbSpmWu9rdXflY72SwatX47HqjoSA7001QOD3l6H05kkdbXMVyHDuzOjrKKJKTX27TSVMZF8
ExO/k8y/Xt5LGibp9aFci3YB4mICFECOgFYeCtqwhgBFuiTPXQ6TZB3zYaEbMlYBlIwYlhAteROz
ZBEI/7oZUe/82CXX86Us9kduBptwZIuFFkx3gferSEMY7dPUfHPFt1/gpW2g2dWpLA98AWQax7Dg
wIoi2BcQLq8tQkYXI2AcgmBeOXWvx4S9865v8aaE/cYd/HjkmXa93vYiag3RExTHP7J6AYbYXZyP
Rj6OSGJIg5f4u7aF+uZQem0tl43HSjVKLozCQeUIX4NgrgxIwRHliYNEFztkJFAJNKyg9j7BgZMh
tN6dU7/tXl0yNMtQZYAe8Ov//eaXqjpU1bVxG6B4ss3QWwSdDri3Afqn9rAXne39I1JQfXkhPQDT
BSdU9KtromP7GpAdOsj4xmG4TVTd2QwlWMtwdhsPt3giVyAEKY+MX3PLjNDpqwrv+IHk/+5Dq1xO
+zeLSftl+RqqbphMXm24RfpLP+B4eOyM0xmMSOmnrV0faBrqyVZITOXgDxpMRM+R88193yyo0beD
8JHfDW+0RxnEzw5IVjNREiZh4GWhMBw6Aq6Gls2bPW/88ukN1RAEGEU2JUhB/77y1bmhX+rzg4H9
+kuMcmYd6HLDaV/GHUjGsMmB91CDCnQu0KVTHWNzjaRTHBGpKKcdEZrApqyAadNVRq6dtwxiUyiv
D4zDN7+VCZs080wh04LrIUKuK08yUas4I8345rWrv3RB/nmclxVkn2tTO93vT3quaFylcIjVFcJD
31Q4jHOmOBDRC0PxaLJNpQ1H5Ayfp5z1ItCfFGLQpzGm3DhPoT9nTwj1f+d/xi+pmKGapibBvrJ0
1XxZF0VD1R8HS34OaJQIx9ybt0t2WGypJEHrAwSB2Z3IK0wT7BrMO8sdiU8FpDxV5mMpS6KE2jLl
VbZOe+f1cbC/OisgV9r43vAnVzTd2omG8qV3pLW7SEYHgQPdNajcgJRSTv6vQFn/PNHLkXuvVlJd
3XkiztoLCFx3jyuzzhxyvguwTuAdoyTr5BPyavisGLAuB4wPeu8QbdovNdQ/96H9u5Kv8uU2q+/S
87uIQKxVAHLXXcH7pAF8Vr0Gqj6nBCvpQZ+1TFts3t+mQk0A2DPKQk0dTsI20IG/Vk9QhB83pIkv
oAKE8mwLp+a/F8JvWDZDZYhqmpJlKLL0slKV4mjM9horVUu9Ka3KcVrQNGNbjYWRvTLZjaho6dai
NIQjEgj/Bg44f9+D/ksm+s89vJx49laSb7sjmx/PODIjPEA+UHMBd2UhvQEh84wkLo7LQxgBzmF+
HoVLgsAYDQOmNxnSDlgmYOINLRi2rHBJZJKASNvMXc8v+zeZ3W9NfbA08EShv4Jskl4Ktut6Ve9N
jZHvkI6K6rbJiPF1DxRUcYTAAlI4yDZ3mBshsPUmqii/HMz/XPulaLsWz3Kmn7m2QCmjICufvSk1
anAK4y4xG8UAfO6aZpO4Le7if7NUfjz692TlR15QrpVrw1JgyXpSeEJPlKMRIgaHXfcWhVeH6d0I
PFHiNKt4cEvpebx5fvm308ySTDqorFTV/s9pZtfSXm88TcRnPCiBmK0BiSP4uBB3puMhafxQiMwJ
+YWpcnH2EcyHDARPGQaAeTCZRxuzhjt9DozpEEVTtKX6LWG5hHCw279F6zQmK1dowzjqnHjtHkZK
H3Z+AkUecClad/ky19PRBCy7C2Vu2b1HoSYmOXD9adtZQSYohCF8g8wIXL+GoCSQk/7ECgbfaGso
Ms0CS61rKhyf0cDrFPEQ1gkaFtUcAx00wCKUf9/t8t/QwLw4S5EVyMWmLr8GJfV+UPaqDhxbQr0F
knbte+PbBBP3nvBg8+DXYGPW7h/bm4Bezrm13C9L13mGEPEnUrAG6onMNT2rd2Wo8lsAsiRLJt1i
Q9EHfzmJ9s/bY7ayFYDKMMmFsE6N3gzuLkla2HAewdjgLoGgoLvlB/CQfLh7th6FAJ8M50A6UTX0
cgG83btBu9Gu/BWKY0h4oOS6doRyDHg9NFuw73SYhUAo+pbbNFpMBgh3GDmQbaINqNx9I/X0hSmi
H1WaOP1mO398ga4JdxV218fs4crQSaltqUtFB3EbLk3JlTduTLKKHKBomMfx1alBOdL1/fAxR/DU
rrb2oLpL7RxVIMjMhRBpScgG93b4XcpiAqtiJUVHcx2QWwtwvhSNrt914SXQDRqDdmp3RtWOyZmO
Yy5c5DPyLZ4xZjyQndAtXoUrOmsTnZu1w4kYLzHHsPye4GOxuAhJQyXtCIPQRkFmtM8JFXTSWi0e
FnMASlMibtJCp8SHZgPTUwhDowD8+abxBKyb8++loLJk2dY01TJV035lm6/2ulKe7zu+t4J1CyAs
pgvtIEUM/OkMUw2vL60jlHorwwPOikbTRajl8OV43+HyClb9a7GllY1vlZOscmB5y6dzAO4RL3Ei
l6ehgKCQklj81ooIVX9MaVrQjCCzzbuNLFyESdHN8zCQW92FwzjCT/aqe/ZHGSKce+8OVI+kCz6z
UE7o0IfpHVIbu5IKRXooY6viTe5r2SI1+c8rsTSE1VQTyP43XuNHYD1W60N5uwGCx5PqexNoh1DR
6aFMaY5jWALHJzEFRhGBE/ohLU5oDK734RYtv2M2Njpn0t7hQdikioa78JkUpiXPXiNpIAd/9Az/
0cSWddwy/E+EKt0hecnVG9M9IAoOLyuWOpRYFIYldDgjb4ByBDEBlIPQW3quQjFDBAlLc4cgsQmC
qTzeZ2wD1QPe2HCDOU5SGFq6jQUsD2FGKadrPlR+ytp2C7BpmcZUsIccHWzbvUfITAcxm0dAS0o3
OE9w+fT688OEAbXAaXPOb7P0Foi2D+zfE+JJDfSRQHfdwJ0gLfGEwYHarhCZMBfTOpsehUnBBmYo
OrkMb6rmJ8dva5jO4GPqCwTBx/y7dAy/rqmPz308Y1l1/W2LTvUzitnOMDFpMTHiQTwXEQsmF/wy
qOIoNo/HQlmemgmnHd+DTYHUli9cZW+Uh60LlDMXAUm2C0WFYBASUs4JYaJ28a9r4YkqTHckKmY9
/sQjUBAr6eeDLt/5tL9r2t+tHn3uUI7NGXoaJWLdzuVBYwP6I/cAr2BJhNljjyKa7jUoVcOdEtoo
fCjfNPgGNEpDdIr3H3IwR2OdncKciH0NgDlt19mcpwFnCLGvmIgEnsZqmXaFp29Go1lsF45HNGE9
NgvdYDTLwUnzLza4r5H47/rcxTZCk3oX45MSz0LyDnTNG9zJ/slH4M8Mhd8Kvg5hp5xXDOnOA6yV
WIq4GripN6TT2uF13LxGG2VaQmTD5/+853l7FyAmOzYxfUDNGCF5wZ1UC5hVYoCGROmlNbwxb+Jx
uQycLIibTh+MUtwWKmCcY4IhqiFuzhs7uQ1ou+51wYc5De8BgZ1epBFOrSagkzmy86CeeTTt2r0c
QgnjISyJESLi+Q5eu6vB6bq47YZfeASQrrOk07iq3IVUduSdp508qkvcNj4kyIQb0Yh4QJKAcwLI
zFtWPEF257oqG4amo6qGOXZfGEJ6xQC4OyONFUMgGXeuOFnwK44+I2dHw8Wgs/VwS/T955fhXBD0
nLVHxDYcLQnVAMJi4jFiMB+Q9h3uaISGtpCjUCkYGqHkFd2kgQqY+fC18eHEH9DD3YflyC7DbAyu
LLcjgvr3f5GRIvS3gLogX0GvPPCksHyMxSqHp0ShITDgHeS8D8hcYIEVRfTX0BVFeezmbpPJIfu4
dVHP5sMIH9oUn8rOlztAdAwyZvZx7Tb9Hbo9dKaiCZpDlyrUrk2kM7Euy2zLvXEsx7M2Pku2k2hC
8PQDcZuPsi8GQXgaNK3I4FASzml3sqU7s/IGhOc9bjQXWJ5cQ1nxzMbCJC456sOpvu2QB9jgVJjl
ua1PPCFwThHyOOh8Cy4yJE2nqXgi98KkkDkm3eOFwQzhkhQf0NBovDBrOw+5a3V6ZoAHVtvqJeu+
VTkTJnWPMQ/EmQoymEFVUI/9Mj4jMQ3D1Nomqwn618KQB7rRzDHgVCK41PNp1HLaSk3BwvSQjPGV
cT1WFk/3IngA549LXEQPj6ZEU+NxTcNZ2WLKrwQ2HJkJ5z8GYjhZ/l1jab/UWNT53wo3kiVp5kvt
YO6MnWI0zqDAOrMps5Ch6q06Slj6j+iYXIlYhNDw2bqNGPORzPKqbv4Wu99Din9dIDexA/QvY7NT
JsesTHiSGBrP3/eoiiz09Rz8cY/Wy3yoPK7v9VXhHo+xEW7yVSY85ux2EawHpQuU0oW+yKy7Ec0t
KNGOgkPeEZ9ZKSjjPSxcqXXsPEb1/LBU47/v7Lv99J87MxTD0jQbdZ7vqvDHCf3YPA+r/ZmO4OyI
+qDeMlv1YJVt0mJqdA1/HRxB4G9SOd41wfu1L192pHTMqEwPPTs49GbxM7z2zvmlswyfMJEMEBW6
f/x6Zqvlo60314nRLj5GV7c12Exh3MV6aA9PuY31u5QYUR09kNAt35Rz30j3v57ppSa43evqdDis
QYEmjUiKeNtDWfSbRZpTZof4gJELkNDWvrPuXDCsFiyxjWe7VYAO3T5Z5xTg276VnWJtDEQ+l9Nz
9miZ7VtyQpDqnUrRL0xBnfQIqo+uWPSszJdZWnEytrq62R4GKuMgCgUKObzZpOYe3WN0Q1YI1pxx
ivJkIb+ASh+JBFITU+lj/kjx2FxhID5E/bj0qto9Yk7+dPISwhrInyMdqodXyZC/zbC24gnqCPha
Uow13DtazcA8MWNV4zdb8pc2M+hp8EAa7BxKstcBHFRk47kCKTc42uh5CfmcWvSbb0JMVUcpGhVs
6PxbHzX6hyacVWQqC/7h7KoX93ZxTZAHn8Am7phbfOKFpgJt4JxPdhwhkQ2XE80HRMaQ2FKEz+w5
bXwa85pvhbT1rXRR7FZGuBMDpjEOUTW6X716fm4Ie+a/d48Mv+KXnQ0EVUfSSjFhsr18vKtZNK7l
7CJA4+vuNrOm64w8LDmh6C8nRXpcbEd6bvcfo01z1i5Ht7GZrIZPyucuh+eZygRJt68C/xa9xYc9
ZWZC4EJB4nM13/I76K9Nq6Eq+n77j9n0RlqI6w8+So40lNtK946YPW+3c4Jgj/Yf6TKNQU9dI0li
hY8ulgQTk8uj7Hjyd+iXikzTq4e7fLZx1kv+Yo6OwWWwa0vQaClL7sEzRw5ywk34jUXZveaHdrW0
u+QlRRvb2niLDv8mJoMvRweyZjH7bcLJDJ/tM1qqOB0E5xapaITlDLbvzc2nhiwfaDmtc/myms+M
hTdu9MrslJ175cdl+Bw/mtZ0DxRkvFsLCLbaM6bWtOgrxHC7rccaHtOlvx2WrWoEbLyJ4REJtEaJ
CvMm1uNGX1lhnn2Mn5G+QHYg28L/3KfPxXPMVFpLzeSUXZNnLnVPIzO5pGar0dPz2aAcSl2L+qB/
bxf5bWG38SuyP5Wu2iv6x/jYbyRKR18YplskgccFO6u21joMCnwbW+dwE5XBOb3gBHNo75sHUPk0
8NPN5zoqm9VAa2KjMTCyr1NLz6Go6HmDPJ9xvl+mq85zTvvT2xPxEeJnWn6I+VAtLBzTG5JsLFNf
wzkA/1Ca0t2ApyRUmejFFD0dSRc7mHWs5uNLvJFZl7FMhJsAXgk2HOgdP40tQquiI7RtHntow/in
UI6uNJV2wWMgwnt7PQ3KdNs5ePthHRqsn7Ts7HqzhnOfP7LAmpzb91FJxuBcwv30KTmXzqbH32zE
bqql1XCOI0t1zj17ZLbU0bqlt89BYA0YmG4SLEMavaINPWi1XA2KGwInR1ZkDxMjS6f8QR6HN7UL
ZoHZ3XZ4rnGRyLQR4BElJcfwOtRyGQHgY3BNromVoy6TnZplamd1+GgqHSO8tSyQTGTv0aZ3bh1Y
cl4Rq73jeIUfjrcdSLWjE068urOK1stV67lAcPzoaamFYxAOWUD8mtuQquMoOburo8BTI63t8kSz
z2pyGNatItI7SMsH2ni9MPqWt7xiNUTDorg6xZwiHW/J1gl3baOLAZ/V3XXtjtFmLHDILnk1VkPA
/qtEiwGwIWQbW4nafQRFSgqm9RvDGcIn9GC+6vyALepgI5FcuQ/21gj14tFmNOvVSIocWufI+jwt
GgN++Jk9h9VCQdyIHL2DEeWuCSZBR8q1J3fKWKBpTh7tvMDuSIHU491AfO2ancMI5pbW3/lmWkPh
6tmDY6hgdJYYfa1X5+bFMfp1LneLuRJDhjglWqRNlEkdzibr5naguvtg7SpOg5xuM5CbRsLffSne
IEpUhywfRCLO85I+/+CBXLsyIUbbpDGMSkIl5yNJE77FM7y7PKTKbF3u3jsmyLyGM0MZFzEh8rNV
qEO74CV88opVhGY7Cnopn5dJRSMRhxxVKJ/f8KT8NAebrOgclzvfgMAQ3JrnlrHxLmk1uY744IeR
3bWnZmimNuuWGcN2iUeQONWNtJHBattJDtMohv1SS2ntpudu2d72ZtGBKgQ1euFDyZut+LQ8xr4D
0UOJV9NjyyTMuCsNLYTDshpZvfNcmVyWRmJ2ucNnxkoYP/L1YMs8huvWQvfxND43LzDDKF35VoM6
57lUyAm50kMIeRWbnAObzqm9z62e0KqwMjV/JHf6ZPXoFCA3dowOLb276jOrmmr9Bxt0IHf1bh2v
D0K5JdcBHlIpH1w9u7Bd+QGWKVJvHOzHAUYjVlDAWLqOroXznHNb57SWoH3vYxuyMEd/vyKvByPI
MJJ/MeGdMK6rAp7frp01Rydncbzqk9UHrA7PQZ+ZjYIbGIjNs3se8U64pp0eaePV4FmOIyMBrwjL
sVgSlqWNO+NjThqfd6ydQM7OZXgm6cZ/Tg5NCy3/y3gmlCX4VucvHQm6cs5FrUhp1+iLwycNd5Gd
HaNtrnbvksDjovcc1ThhIirhVgNeP2I1xgTpmrtTsTlTbaJNeFkdLEsJxwOTj4zvq39GabdjfWoY
beXahIe/OyOjh6S0hyRnR5lDgV8K2ZyPRnol+deza7QOd9nZL4Ni0Pg8Bav8QzD8wN8AVKDpk+KR
EvBseFyPwvXgkaAJsPZWbneWP+eXgUr34ebEVl4NuG8lLgcaMtaZ0tp0rr4SFNiZcgZ8No5Oz1V5
bThEzI+D3XLb7inzMiFo2t3n4DEHebtioohNetPOiDq8FcnZtO6DLzp3aKsDfD2N7AiqLM4nvLoL
Zn6dMwCxU+/CLzymyvy+bIQo28TXluybZNh1T0rq/MhdyL7P4w5vPH81YoFue6eA33RHKNjuW/iS
MVu+AImVFs/whl4QPpSPOWYVhyn7ztZddePprAOoaMnJW7tF99Q7LHm0y/ySwACjvu7cwgkaN+i2
SdlOyAKN7OYJqS+kYH1loeT3+XV+Hc5a+peSGKPzsujewk18ROPODNmakRRLyWO06hah3aPoSC8H
EdCu/Or1iAyhGlEI0U7uWV2s2Hla7sVuSxnFUwcki9pf9c7LenRLkddZDkaNCTYuMuu6h2Z3rLTU
fJc8BrcYyeTWNmhd8TbboKEikUIgaH6fl007kjnDtWw/ggQ4MZrbrKjcqsnRRlelqfal7iXSc8Qe
5InSOUV2bn9uUnNSdC5zqWP2bW+3rFtScv3SWiKPyw9NM5eyU9vun1ON+Idny5IHYEEV02q0YgFP
rMEsK0IlFe5klIDqSPb2rWPOybe8CJwYK/ocrCPKD3JJw7+weaeNnry4Ud7M8FlDuoh+zmhDC3E/
utIT659GPDP+TZH5qRNEm1sFa5P7cNtr9K3wFqwDtSO1nvlhPEuf7R0yjHQQU9r8T82vC5cKr3kY
Atgf1vGzcwbIhul0/+/U+Tsxfi3SmI0qMAkVVaZ8J7H+UXgetiWDE9W+DYzONT73q1RDKqzPNkVC
mJUlBXp4L9xrZvblvJyz+litz8nfN6F9DzX/uAvlpTC/7qzN4z7jLq4nb5PPOuuPsvOMMI7G5/vY
LrMqrdDJIPUL5daN/OuUWuRoF/oJ99HWr7Ndri9IbX2ocBgRG70qEDogq+zBOlIiYZBzieyI6i1Q
sX5El9urm1WGLOKkyDcJaLP82JQifAvizXTPHilSO6LB13/G4qdWQy1FnKwYrNv30ArIP+EN9M58
u33rvqCK4Ff0DXr4+6GV2dE2w0gseIxQn2girYYgU2pFl7iMGtHJvwztBTUA/2Qvis91xrN97Lv0
hh/DYkLR0iatjNdh4e6bRbBp1yGVcUQeQpr1xM3g0D760ngTaQtE/M/UodjY0UZiODznYFUjaSAn
JkG4xIZraCTXeSPliFRy/jLLzczunnuz5rr1jERPY9W02jD0qNxiKwbdcsF6QO7gaB6AdA8M/BKu
xFGU83LZr3iPt9BsiuSmkT1Dkhmtx6HbLLt8JNRgytBoZ7QW5dDuNHw1MmKToafZvibcefPZvLdm
nV0fCUQgNSFRlaafHFbJhvIe0++1c+dAvjdvseYbMTpryfb/EHZmy4kr2Rp+IiI0S9xqlpgxGJsb
wmAjRiEkISQ9/fnSHee0i/Iporuj9961q5xKpVau4R/8e6RCWq1CKz56+uAYyYHItPJeSRaUhbQN
DxQcK49rdIDImH/xuc3dYiRe0Clm/Aa5f/+Cf1Mvw0m5QRmG13aaHGKlJzpOd9/iQbWRHiCD5p8j
lMq9Q4yWWDxk0CwSAZTc+4nQnKEfd4myoAx2EMo+bu5+1Il0Zz8SMlMdtx3Tnb+ZTv1uzkhvrfl+
fVzUoxv9OaaGMvn2/St7uQ/y6Drs+k1QfeVf2Vx/3wWnmYqbHzPero8xxW6Mfd+s+Li97sZGIzTr
M0w2OS6Dm9MOruO7Yhez8/vqrVHsangZ7z+1fk18Xw3lMaDNy6gYaeH1yThN/bWw1ugeIMkpESYe
CuuurhbtvpYq6GaHF31a+/Vov9hFuNz53TdGSD0V4SHQtzJNuz3FJpNDYS0g5KSxMw7N90PMDYdI
4b9Dxm8AqG+/oP9d18NUV7nfNdnYyxX8/AQ4U592qJ945nQPqPQ42A+MKAkY4Aynmz0AaDGcXfWN
fjO69U98i9qiOyY4R/qsOy4WT+G5T1f3gBWqpLpZra6sTn1ZQXPCqwuFW/4yp62dss52DdkqNPiF
L+GyYUVIGA5WL7QbA1Tdme2nnLoTxWTjo033pDH3yzvVJYiyiOYo6HET9R9i/s06dq/JSiCZtJj2
DuClC1Ko1yDxKrSJpl9fNZzZrtfGaP6htxR6qAFiK+oyLVk0wb/f5C+Yiz9X8wAQ0hLrWl9VEIRN
8D3QGWRjDOonI309271Mp/cOPJ3jnJRumkCmcZjFvqCQMsX8CNFqHIZFP//QBjvv8kJ2sQd11426
jBAwYMUq+0kL2RSr+fOmYrWyquqWInTUvxn7P+7L26raq9kdDSgDZJtJp5AJIqKIbJeN8YAbzfa1
k+A3g/UjCLaoO6QW2TOIzFeuJPut7NV4l+qIQUkH1LfzA7lqQoGAbEzmATz1hveIEXrNxwM072DP
4/PnqhczzGPA03U/ccT73AFOwvvvitMfR+QOQcjZdse7Ad39/ez85LCYf8PN/njgb5T/jwfeX7rZ
rZtxWOQXgBISzhg4bYCOQGL6EvaQPN3CTxPC7svReQJKAu5gNIrUXnS8QLKQBA+x63yt/MUCBTsf
pfUA9gXlIULQbbBAvNqM+0GQrgOuBJyjnbnBYCXOnF0Skdhvuwf7U3sKAdf+ngT8+VQPYe1QGsfW
THmqVy0Q3iHfniH4c14Z/l0me/sy+AbOUw8T06bjTQWL3WKSat9eYk9RXGRzYqmHZlbm7iBQmWM4
1s/0154u8iHGNe0p79xKFsk8/u50R9/ETtRsOyz4hHztWptbH52jQye6hyLG16aeYjf/DVnPbDNm
BHd2zp/IXHIXbqlxnK2QRes+EXfX/r4ixF4aZpexhQ629mGZV2tHp/mykwTAhvG9QKh0PDR2ZyzR
LysIhbNZFAXR1Q1WL8IPpH2N5y/IaTMOFtpBr8827pfwy4pUvMNo5AthqIfJQ5sX+uWi6u387eih
cj4ApAmLRLzVKOhC4xujc6T5FKFjPWB23kNX44R2+N0+u6fBM3WCXwCbrMak2d61gB53v0k8P76g
42Vv7a2yaufQ9CUgRIrHoB1Y0Po2OYZaDDKgN5udRTestlcRpfscDQtThLf+qfVw+criOQUmLQHc
JqGuUeuQ3D5DSCu/fhL/Xeb3gO/HMg8YGVqJyjIBCdOFBlSKHn6VAX9zAZv3vWHifMiDdplh3uro
7r9vAd7KL4EVULwsYOTCZO3hUlLOaYqqgAKiednD2f3t8vH2+orslIskM5yfk3O2FWGxjfq3mMHf
kAIpfCCSwm9dwA5kHKbdY+86XPJLCh5ZHeG9O0InBDb2uN/4C30w7nriCgHOaN/fxweaWraJQgod
T3w0gUwxvA2Qkm07JJU87QGTGe8K0dM28Clt7A9MJudZfBkRoF7qL4wmTRubjkNsoPomdmUL1O7f
+/ILVwXnjB/b8nA7Frp5yMpcJVC1o1cBNajxsaefPAIWU9v6EEAkKVcfm6Xhh0DP7v1Q4A3/vYpf
hrusQmYyqWo6013jAZR6kZv6ZKVFOz8BNGeMAMGYMZzyKvwXWhWFs6UKDC6Jo7HuLUAldAcS7EzT
QSkbPBqePR/5EClx+jjCbBuWbxFezSdX86+LRDDIBOYk4LOPRaRxSq/d8zFv4LW8NjEzPAvQhgej
omlAa2j4qdMsjaandZBnQeFvVEhpV7Yugezhf9DdIa+eH8LzZi6uW9TPnr3Lv0fkvMkfC3y4dBqz
vivXlAW+WsCw0hz1BsGBGkVBFm6+2p5wdBSXIO5LmmLPgROg0vPvN/kLGvLPNTwEa6M+7FIzB2Mr
qE+uAD4SHpcz4GvR2OiPjZf393ckoYH04axrP6kmfr3RTImDJEF/kXXzITBfr8atI1sJRp+vvYEu
hsGj0Xq2F5499lj7nKJ5vIgE1Pf924cpvo8wcnYnMmTRl5cUSybhtfzvHfnWRnjM6EzcaSAwAhfs
foMGfsS9JlX0lSJ36rk2gX0ddrgf6MHaFeUWlpMbgzIPgTw7Q6CbLOdqT8dfGihL8ZpaDzsN72i3
OoyDZyHxFyEsTINkcnSzi1iC9VeaLh8usDtXNQFZcbZvyxuDm6OHJCTJ+QpRya8TxO0XJNlpjl8G
hZtRdQEE6zkZlvR27w5w5PNj5ylPxC+/WbR/bdiPdT2EpOs9OXagMtdzoTUAJs4r/f1QhYKvoXpc
YUKI/vvAXOjh0dMcDcsCpmtuEp8RhpXdbGYEu0BCO3EVGGz1OdjBuaTHHeieCgRGjxmhIG2eOJwJ
bzE7ezxyLESl67jxaQzQkGo2etDBD+2KtQgTIL907qMLXZuLf/aVXhY0vc9JGpwCDLOHB6Zy5x69
H//fx+ab2PSvXXjgFBRWZmZpAeKZGaw9uIokDObSi8CZoVDBBLdxEMalbc+LscEELUHHIV3f5SUp
Li0b+0ukxsAMxAPRjag5S11g0g0O3uD3wPZwufAe/71sWfktn/95qh5CeSmfzNS4caqyfoGNuEGb
CedzL3Xz0ZnTfUXMgRlfoFGfNjFWmCA+hYZpDTkfaJyHFbR9m/PmJnii1WiuFKxT4ekvjDzrcHnx
pDiZ4nHxkoGca+btGudnv1rz7lGCQFLOOc+t2aw7TQYMYQDX5p4O6KpxK/vgleQ/kAxcNOuDEzAn
PCF67AabJvndMYQq8jZ6xKBkKfcMX2yfFmLhiE7h2b+5WVygwC/P9y8rT3EZF4g2rScMC3Eu0aM7
zusyu5w/1Qb9DTsCbcAwYA4ggPWf/uaPGFJld/lmmqgF5i75prK92K/NpAfckw4Q+pTAAqc739KF
eh0410hkeTNKpLNjB8gkza+yjf/PnmpnvIWHM3RAwglMGaFv8uT9q7++/x9LfWj4NlrnsqqvV3EB
vPV4Q94NgBjeh3I4Umhr2mtjS9o+kwHR7naw4lp71PUxL+FrjaIxWhXOYoqXSDwTjIcSzO9oKdGd
JSM5IKYGoRv8hNDlGAzKSEIRtRggdjs1PcOdIqyd9Oo+ucJshuxGP3gfyoNO/GExxU8nqILESJov
yq03jF8AuoYThlmH8IP0Fy42PC+BAmw9RDwJe8ZK3FH39TbUuMncfQqTXb0E1zJC6ATb+X9v27dM
+F9f+393TX5oUGvn66XNS0QRe+TFOKeAV52dOm5yAgh7BuDKzGk9nc2qxRQk+FpAya5LNQUnTio/
Hg89Rx5UywuKbVm8vWQ8QDp5UY82de4BaeR7yVuPka/uPblwjd/aFT+N5x6y6kY+3q8n5STe9pFC
S4Sq7+RRsDBAr4xALi9Hs5ncmwksMn2gQeR3ppU9bacB7HZf69p7JPswdgfNm7V2HMYnB6GD1wGc
BYgNKM0B6D4Y5AoMrpwnpxV0+i9VgYldAhrzTCEoMv9sVd13iZXlKeQNKl4kD+n1B5xFAPRQRAMs
isn0QQoTt972LnMbX8Pt6I1xJTHYQHMixU5BDo/x0gR9TOOF/HPn9ejJAkXG9Z3fJzSV937qKOuu
CyaFB6oFNIf/L/EIzl9w2+WjqNxQZQp/FGMF7woSDBKIO89YR+12oE8rzpQujr8jxF+dL0GB4TLA
R3XT/y5M4DEKnvnJgarrvEqwrTH5BGIutKtU5BoUAixMI3+HGk0X1HLBwx5cFNMZefMf4dyKAxDK
hKggyHZK4BO+vnTd+WN5MntxcmGzegX0YKFJ3PpIDvv8kQFyoTF/rG+4N/e9Qc8ATyvQsEjEzNb4
N4NO2YNMOSFJLH50h2BMasPhFep9iy55UAWMt3UCYNC1KxT9DTsUvt+1Mz5zQb9vMztAydjdwIB1
vcVCdhoXIgua9AlrrQKVH4ayML+DVhazf2K84gZMEcHGsXIw2IQRBB51wH/i7VY8bQomwaIJ2rgY
dEJd5bOg8QUUuLFfnbilQQTsNkXP+kTes8eL9j23F4jh4tvxQdsMNC4BgjconFbmH0wBfMikPEjC
/pX4+mX8D/zx3hVsGDFZ7nDvsjjXYZkxkPDv8MWxxksahiyxxRdmgB2aihYXJtrHHdejK7UVEwWW
hpD7p2ojKpi45pOq+PfL+sfxf7isL6fj5SgnEqmWPWjoloizKLJBoRKOgCXkBo4Co3R29yPmJKPl
kjpPYt+vJcPPb/DhxlDPSnvMrziOip2525AcJAfxNYRwa8qVCLz7CD1iSmYSGXceQoKdP1nCd5Px
MfxadFv/4+aoaQ+V06V7x1XTrEknEhfejtC6pAXglasPiBz327TxMN1QXttoffLhJXScA/ovN8F+
7XDlHhigC0hmOy2QIrG7y0WST7hMYMjvZ+C8V5thDAxcornXDmKDr/I1R/tgni6zAbgP0AYOOi6f
lnd6+/e18mtryOqaFr0qU4Ee+7C1hyppIM9TjfUa+AvWIBXyWS58BVkQ0kCmRYOlSTiIqM+Iyl+J
KYSgBVD/5vdh0A/jchIPWTETTmF+Ez6vGH9DkaKr/n9rVB+uvmp1PWirs1jjHjCi1Ndf9jT6avgM
Zfg185fMqrhVeq8T7l3oJ+SPr5BTBmvIGzHSbi/Tr3ZoOoezp0CB0oNFpfvveOXRd3sJn1x332v5
65z8WOvDOcn1s2IWJ9a6P4RCZGaJcHE0i4Df7OdBO93UgIvxG/8u3j7EhTs5PPtcDDHb+dcaHirs
89HIEYlnDcJRiZY5pf6JnjmTn+/3uV4DIButEaBlylMF3K97R4vzfgutR2i/7W0qcc5pAcylXzl1
vKg8wQ5VVn481FOgHLQHzpX9TmjLnZLswQH58KxPYInI8vgUXWiTULe7mmpoD0XeqW46mZZSFeeu
uLpEogdolte+n0JzLTzht9tG1YssohFXBk6CI9ADkU0HDd4P4m6L7seCtiFMVtrmH0NhAU/8dSaw
dd6Ow7cG6nXpuw799D6JBv1FOAoYPHKxE7rfO9tr6X18EFzJN56kFb8g0zFElXWJLqSm0B9+CKv7
O3IQ5oVXJIY4lX/bmjaG3TaqCcxwwhnDCbSToKWQENl0YkH5gag0/TFsPigYkBzjjpBQciYqNcXR
/iyZRHv/Dg2GOKp/vYAfa3wIDVUpl8lVPTRU2TSK5PhooqBweW395dnz7elVhR0cjdbLZWezLDg1
YoZHrMtDwsSpN66loD7E/QNUHqz6hJ+78YZ5WBwiGjxx69wDbj7J5olPLzdiav2k1yXLv9UZ/91j
XXoIG+Z+X2uSdBSfgQ6TjRZu2PGN+WuDXKoplAJRTj2EBdgSYQUra16BjxI+NyIrko6h/JbTO3wj
y8QXj89CdBoFv/oUvR63rwBrKS+WFaGy2DZOB2ogFgx4bIr5oLoALjg/E/Ot/XDaTd37zVMH0igw
DH6ehUOEV+NqR/5QOwVEXvuWTSR1z1908CI/ewxQFE5ijTNN6qFCMXqZ57Fq8I8sAi30Om2xTV4+
TfcOqu9Kya5NOypKdkXXLYFmgQlk+liTuTCm+/ehMEW6/v8fCg4wv/6jzlSS5nKXDTb1Fbahae8E
w3hAtF1N8J3v5nhVCr7+zAfV5EZTIYw11uwVxfS2s1x0Vzw3FvMIAdLo/spD6KxBAcWM9D5+yeZI
XL1s6c4mPumvvV/3St4acCi6SaG7FTmQkHDWpk/Pyq/X4M+z8hAydwnio+WKx2LLcv9kho1MCwIa
PWKmlUgU202ndCCYrsAkWc4JE79sY9Z+yVt7a7EHxyCTB183J292nvDw5PTiAGAHG2xUsmkh2lKT
zpaG2xdcZ1SGQNgopLPCXuu2ISMNN9Dq7ncqH0R0Qad8eBgGNp/jfuAhKDpnyJe8vJDWeuQ37WTB
73pbBFlvI72MuwPAcYQ8jTCxKelktqT+bUMmW9CZOPaBGyMZKW8tMiREOgak7i8pDsD2ArQeyn/g
CcP2Cze8xs4p+xOU5FUwoox35+EL91j2JK38rpr+OkYw9S1F5Wb/D4X6xzE6XsviVos2rBTsKeMu
rwn6dfX3iCV+3THZFfamEpUVY9Hq7AghhJMbwWVFmFV3vr4ltRWLnRPEwOwM4qP0rMRlQlqf3Xe+
nwuBktHuMOZIuZP287Uza3Y+4+rJ0X/a05a/FcYfnkftAmCzVIbyEL8fqkS8OPZp3Wlu6FZw5eoo
8l2B+gY76BlOOjN95JTg6oG+b9oQtod6dY3JgJtXYBy4upZZn9rGW9OT39RcwhBQ4aglTFh2KCaW
oBRbXwHJQ7vGwvwAqVlqJ765A8AcmmMw8E2U3jetsKumMh3DHtMi+Jpdp1qYntA5EPkayfJrlgar
TXcLxHJEFOpOcLCeXccriNVkz6+WgBgKKGvrqBManc7R7yB2a5+WiQ86+SkdTvklRuMrAZvGlJFw
6n7/+o9zsMr1u4Qr/W1+d/TvtcO9BgfOtokS1zGB5QMKVUSCB08haCkk3yFSz1QKTI6LEpR+OzJH
KkM5KSiJGTv7EvLPfBBm1JFYYOHJ0+igKU3a1ol7xQb25uSag/r/2q1HtKBayspqsXLBMqeLOhTE
CSZcG8Upx4J4KzGdf4VQ66yvwUxzVgjzUXb0Msm+Ay+Ytf7t9UrBXI7b3s5XG6gHarg7iOpoMKOJ
tUJ99Uqe5K1yd6PmoIs7066ETHPN7MUI7o4UczfAdsWZ+va+Gqchw6tDSpws/I5TLnabS+JXI+Xm
3qYmGnpa2Mnco4duzbgZvZNyN27xRscSFVfAPFEXzO64CoUS0JV+dfqRhg2NqTRSTx5qTfal8Gps
+gAtg5X9lucyoeU42puEgW53KOd2RS2MSt9meMX17I4zWlwFp4n6dRgowtv6Tn8gUuA+OCZGoPzR
gKEbNAUAtG3QfBUOYZDFfSmwlqLh86m/w3hhDcNa87Sdc9p52Hudtxa9vUAalpz1xsspxe/8trtQ
Qq1l26q9m3PpUe0EQN1z0yFPrV1D52n3/kfu3X0yz4Ra2JoK/wH+3W2nJ01XX/wRtsYUjQN8BR+n
LerA015gywJk3ruAigP9M0W2BRve3CtNV0WdPnOEDgKM9ZEa6BMocRNpCubadNuXK1M7UN+N2/gf
ovalk+9gv7EBrsH/PiHlzuA8P7uMzF/Sd03WvtE9iqIZjxpxt3M33e9qo2Tqoo/usb4hAC5fP1+M
xRmVaJPrPic0goPBjUXe2Vd2K0AJPDhyZA5CzNcgc5RtE4I1phYteMLO3MBTbQnyP+jGuoGJY+Xp
lLCxUBQioXe3kHJUZCh6Ie0pzhatKOG3d51iMs6LoRTk4mJzX/+dTfyGA/vxqOZjilYp91JtcqsU
SfBnt0cOT+urQRcK4r1ALtYcalpAuNc1fjo9z8wg/VAJTtxRryZa2Yn7Ko//vSb9lwyHSRy1PkIV
+DWaD6m5XHUkZVerJfKQBq04k9CzBMvqI7HBMMJfjxgkOVY0G2DUvF5FXwWdrQqkmrBzLWn+IJvH
MU1Giev0RQOrFN30YM9xPfdodw/IZf694t8a6prSRX1dMRUV/MJDpVTsm51ZXM4l8I5TZAUoQlhu
+llHqSt6Wis6afv+7lXMt/aDLMyYoBzHiivscJO3g5c6hidYpUq81daiu/gMsfaLGYsOFgapQQPA
Wtd4DPL41kiMxlcwI0bG5CYjW6NshQ6C5u04nnkPE7G0l8zuCowKYTe66t9o5jKmukcX+GYdu3g2
g9b+zmL/WNHDO1akSj2cut1i3umhpwCy2tTIY6kIcmLyJV5Fx0BCMWBLlZs1NOVA3dbD49uNLGv+
5OX9UmUhw6h8q8VA/JXFUn/cgPVqtyrqzrmAs3CImIK8Xs4e8ucw1+Z7XlRQd90UnHKLzarl7BbQ
84S5hB5roQTO+BwJfLDs9ROgVU9yfeWXXdIlEExmVwIOA+Twz6Uld1Wv0m6Rz2/xhSuQfMX0r8u2
t4ost/nUXjLdNpdq0OXn54PEv/Wgm81040kd+hs8849lPOyQWpYKFIF7Pq+u0Vs1a7niA+gwcAV7
yWmoefom/TT97kJzusDoxg31V3gNLvPzoOTrwy+qOnwbr1sBmHR1xyTv7iLWIL9KsEiiapIv9y+k
u4cD9Jc6SPycfp3BzA9mR/Tvly2O1UOW+MeTiNDz410fD2flXHbrnIrUoOdtegF5a/Dvn/EbXueP
H/IQDUy9U0nHhO06vVlUaArfWWwERUPHct8rBihhpjJXRIVNdYBJfRmW1O0n0Pn94tg/fuZxNoDh
Njwwn/i8te4zqsV3NPrXJjykylV1SI9Np8znWe1bJ9cIjuGJTGd8iLB3zZxBTf/0HFcX9NXddnjf
7Jhsl15zdm579z7KB09aMd+gnH+t5yEWXO7XwjjtWE8XnlziaaAshqqbjoz3dojLmLm8MbOAR+HQ
MkRvpOP/+3391qYAnWcRBMAMCYnCPw+FJUuHWtFzvrItRN8w9TvDjuTkEkS+BXivi1u8JL6BDMfh
2fctitrHJ5dVNNMEwkPjsvvzJ6cWXiqZZFwpehEOV+ltkDDYfDahuQIWQamRMCnJPpq+6h39dKBN
n1228q9LEDBmYZ+p4rj25xKa9HwoD839OjcCOmD9moLHT3tgzvsKDFkkUp7Yf/y626iw/d8PfHjb
jVU1ncLkBzYTuPexUNw2S0F9hpi3NgMjbDoO6Z+G1qf77KQ9e9iHhtrB6ByVfCVf5yWyDe1Muzh0
1geHC+yaemrAXMmGRPUOY59uZA3p7UCrIOt80hgzvuGwf753YAKaZgllVF3W9YdNv9eGnp8AzM5l
H5C4hRHy7PZ1BDKLB0uU+rVfwJbg10LTR1grMDjzqwPDDsMpo3ZW7RhGpjVtJhAbaPGs6ZlZcHgZ
HKAVsPs6DvPZMcwi3F6YMX4pMd21KB8h2VUjLNffv+izO7bkySWoCvcqhzJFsOZk78UgGRibPFwd
XeMIWucYdjanDWxItXcGeQnGiU7Y0lDt69ehCE4jWiyN1S9pMfUxO5VDjL6xqocUlHrSwEADEUMZ
8fctHFDqMck91p6S+bCQL5MKphxWtZHGbdqrUJBAMQdE+yq6t84NUXfZKRh2hscBg5vDy3kpXRyZ
Oxnm98o+1SjDrAZqn3+R85okqPVe5ulst9Hc8qNdN59EdjrssIrNqdy10QKIk/ltb5dbarYvgPqr
9xpewzHCKygWaiS5rRiO7q1c9Y1UZL/Me12e9so/upAAI9c17wq+1CSfdTbYDsYntF8j1b0aNmqm
OicGrrHm7HJYT4dtPuryo16O8x1+iRXuMyEyBHTcBrcGt/e0f/rKjy4cx34Z1ZjSUD5A3L2Nu9sy
QCVoTF1bY2KClCvvdvUKTfODJpSgQ0D+PQd5lPRW88q/BM37aqRvjaiYIwrxto/kZepbwVEAcsyJ
MVuNr3B7ewQS7TPJ7XxWUcnpwZ28Sl3rw/OAfTMyuxxV8Y6BMu2vT7Wvuvx49qLu0QYr17CzVOfI
MGx4XErvmZd/yKgF4Lnq5KTaHjMVmGNaZi9ufrZIJucTBj57CsuPwle6EKyw88E5M/FI4dIQV6hJ
ybtnv32QTjNpoYLvUTb68NQ6yhtkNhjpt8B4V9Go4CZSyLGYPaNHCJcInQFqr25w1r0quCNLOt+P
NaSX9ralOmrjAODETaVdytvV6AgdjBCm9JEp7GxPsQL9DtSPjsaH5HQm2mj/lg8RRMpy5wJsDl25
1LEYzxeO1CuQKJwf6M7Rge6b0WrnJNzb3r2nDHLkwE9OdbMTQvIbd5UU7+EG8Dgf6ruJFfj2RrNC
svMmQF/NvAlGiIp7jCiI5fFhSRptujfaQAiExLB574uSFX2kzBsGJmKLqBA2tii94s748MVCJOyX
GNbj2ZeiCGgnb9x/EL+OPsmLCf84YY3ItYV8/h3/AhZ4WX8cA3173KzWJRbI4EiRqJL6RWhMqPXJ
2uhpD+WPaqDSg7Ctlhl5z+yffcOHP5I1QbGGPdZH5aUo3OTsZ9MSM/KxyqyR+c+myvzONh9wEQKr
ao/U/vQGTLqcVIp8sakj0zfm4l41YRf6C7oDB4dnzo627CkhRW2RwmhzVoqdB504nzTRrcJNxy6n
x2j/XjMr3DTEmvkRMZVklC07c9VLJ/X4MIOGOeDzhfCdQ61efSFLMmk36VsWsZ3K8PqRwb8cI2+j
v+FbfppX83NPCrlPmJQ7CjICiwZtLmPNOylGiVMNi17lG61bBodh9WUmbhFmgwQW+hBmueReqckP
kIBVxB0090j6inLnwhxbB6cwY5V07urd+2xCEZ2GnZiV8zaV3q6nlAKXhmLOE7gluf5ficI3rowa
kyrT+qvpf02S6mJgHTVffTUe9xJN711ln5fnyXGoQjuKD4PTZDVsmM4JC6ljbqO/c1zT6TGWdwmM
ph7x1+X76R0GZiABsguqcRHuh8QfeupSz/IPsTbJZvdp3SW60ghSObi9emuFZ4s6/0w9nW3uXAN0
id9TCAw64gTLlJjSxzD+Xc/szqgZyqNcc7N+XVEhaK91D+UDKQB7Lf6wGMrQPSS374SXj2OYA/wc
NKNVBHaqGhswUkEbdoALljs+erTm/AT8Nqmn4Vf4WSz04VgZZ71OxzlP21kBfnx+D3ZEol69928D
xEq00TFW+5XPaYTeTQcSVYIhl5SMTMJm96K6xRYAEUgej278eXAfJlO1vxvJQmjwNfOrS2h6+37X
I3xXIZMAXQ8uw3oMC7PjH97oE0cl5afm0PNVGT+cXeOjvoxoqEH55F+ShioUzNfL4DzVzZAz/EYa
I29yin7Y573dSB0kcR41E3NkfdRhErGDRUHEUyU7aYXWVN1POb7jrL8ftinjmzqU3qGEFCnq6Tb7
VRgOqWnqSqiefOate6mprPw9bUcui8rRrg6D+FWHwB/vOrEmBxU0XgNtl0MSIF+owq+XAhgUtMcP
Ow9TgS69zUlKuFwnN/dMSFB8owk6itcFUBd2KlRZpnLrplqkTnUEb/bh+I6bNYMUegYXaNkpUYdm
3KD5NFGMwi1rvJtqG2sHRMFdrXeDatBoTm65uhRqx74FvTcbWnXvjLzlyr4Rs/PXkxrLyaQ+v5zM
3r6IzizsGKp3d0dVkvtSZIxTX6HbCAfwS+dGudIPo6osnPxFuztpz/q8wTe9uOCBI8Pnlrhvmn7y
Vk0IPMqCsyDPUwxwXmTvvOiE6kaOBHy0cK5Hp12a23tkKXZ5deiuGYvOWNC6GRoeJi3yC+j7Mva+
I36FXj1/GO90Xd+d+7q9hx2FUNS5uRfJ3ct2UwRy6R+QP9k7t8+if/WlNTKEr/c+zT6GTFxV19Sh
3M2ERMP18/aJW3dlY6yO3sveFTP9lV2CM6IHEpROu1XcbmMrox1mAuBaoK+YnHVvFxZAHJ1GD+SP
XYyaw6aOA2tDbL2/nJH3WaIGLfWkWRaY71cCdLk8vh2UoKJVyTL2bg3ACkjTCOEu/cNamO8X96wH
+d02785psN/uLy6Uwhyb8JDn58klwLQruvMI0P276PpOcR9TYDF7wtkdy1b5UeO86GRK95reiGgT
HOsgzJtRjtaQDIs3CaWPuk84iVfBTA2tCI1ABgmXQeUUkeEWfnfQBtCzUwClRqQP2pjkIpKiOyTu
XbinWDPjPMjcQ1TCXbW8LCrCypehbxfhk6f4u58gpBHooEqarnVl5bGfIFtnqcrLC20sZQfXGTh8
f7Uk51RcndA3NLj8NlZ8H+xjqOtCu5MMSPZlRkZw192d3wG5DOkWNaXCT2bXvmM6UP7PHyf/5ufE
TUeDof5eRPUAUaB1Cj1deUOoE0WPtN990hxRdDGQf3gpGE1bdDCFwaX0rav8oz2yM4rdvl3p5/mO
LmYKSvSMYJ/mHYNiXhyBLUcA+4e3NVgH4CwLLSjIL8qBJDvh282r+qcxsP8laWfGvl8x486B5qXU
VW/eaYp/fahGZ2R1aT3mUe2bUTeW3PMYp2UflXsEuTnBIx31LqfqneeHD2YEIekoijqk4HkE/kTb
MsHghkNiu3d2ViEKJsD85pdBZ3Gc7L+QddgyHiJKtz32+Tg4CxcJjJ4PIFvvHyiDYQEmWOHdwcrX
0EJoQ9VVw2Ng8hZoyyB1499DBfpN6QGpm+sohPQ25PoAGgu3mAMDcXbLktFG7V3gfB3tM2R+HjKC
ZuAlHLGdZyIw1qAbYAwz5HPUAN3tlbBZ8q4DxN+jzmQfIPCEMHEXNRgr3MUlohFs3lj3c7czPu4Y
BN9GNwpvsI3RisXJC5TAwP/oXtLXJ9m0E3SuLOky340usxWjSro17m7ZGRM+xmf/iKbXeXaa5pNs
KPDG2YA+c28XrD50V/NbD3KfYwF4PHnqWAOrf1mvJjR5SVzmh4HB3OfAUO8waL37U/fLX3Bk9DgU
mCwqg1rD+u4E/Thfe4ri9qyir1isKB6mxjy9OyrFU6iBauQd5+7xg+9oNbmbLhfWZZsTz3YOlesq
983cLVL3OvDPcNNvpIsgywhNxLmxHDBuVj5V9JgiGcVZZoyaX7bRFdgMzPGo321HTJs61MdQ+RK/
pnBrwaPZ0rrs2P+OCV1RvD9+RLhg81/LFL44D00GWEZy0ql4SPPqAmDR38h/msZpTCfr2BLDIWTm
kQaMdmvSHXxDFnSabrrTLtReOeoOV5Kbh3uNItsq3b3urkxPR6xGYEr6+c0nL9EOFJMHPTJeSa9U
ZFI5Tdj+fO5FmUgNq9lGaPXaL+oeGaViPEK/OusLqTzCx5ypW58yATGlzKGAQJU8ayN6sl3LVb/k
uaSFKecgWZ9l55q58lc+v6+BOKXznPXQJ3BL4MWmj5JBBigKy1SwGlQThNkDxT9YqGf7af7dBDdw
E2ArDTQdNd14aJJ18rKSG+uA9BkdB7cFQFSsnOoO3OpCWYmoi9CguPvZqBC1NJLAzMtpnpmM1iam
10W87JNbxsf2rIMcwAgpUbLT0jv3rZAuD31NdLk6AdxPzb/62jTlc+Yu1a7R/gBwIycLzueIHw5U
Jpfpkc4Ql6O/R7Bry4R0mtN7v8yIC57l7ehdK0vlSfYvw4r75UhJaPPIxGS9yx7w6z++m+SeJcbV
ki7zVz9j8QzF39K3N1cGkgAsm7+j+gTMwq9c7PXoFqCaAN96Na7BwBjRbhRBtrAPm1nx1Qw79u49
AboAx9XvrBDD90y7omEiNLYvGPVRTXgGXWB6ka+Va+V+CwjLrQuP0jRv/MJD/PRqupb2P5ydV2/i
WriGf5El3O1bd5sOhgA3CBKwwYBppvjXn2flXJxsJgrS0WjPHmkyLsurfOUtYLqYAPk5IhW+I5aS
lialsqYdD7FHHCK/EOKqCQxLUOPmbt7+Ai/c3U0qsPtmvOkO7R5GiQ0zsNyjHFwiM+YX+NF7tIZa
a+a4j8KSGIqkcVVMju65vYb9dvPpe8eG/6j8punhOQBiaRs90LcCZpKhggBnM/wSGJCJOmHZYFLr
09LuGu02xseQr8FxzDbR8oDUhUDF46TwwXrauzDTqPywlijrOOCZtykQXAVrcZ+kB6gzSHXqaTR9
ecl4LCFrj7O0qvpjFSr2uPkMJ8JURgIQ2cXXFNlqwT9DrisaDqsmqBdEroC/CbpNO9D8JeQZ1QO7
P6ClWceQa+QA+z6n+QVofdD/qjGLKEmCnGbT3Xv+bQztGHoIbt66x2uZnxN1iDJtYju7ry7gBfRK
R6I/OqHsNhdYDVHNpZQRz1cPKIACfQeo+BgjJtQVwDnvOThwJFVB5doROAhB93lEsiOsLrwJr9vf
f/TNnmhFVjTaGeV2g0Z/H21JhLGak2NLQJIYGd6qzT+mHBXQnQICDF+7T3wAbqQ5wbcGUvueFG0A
csSJ2YDiJZ6vd5ZmzL+tfP7N0p7z+GqThpGbBl2b1rPpdJcBssA4iiN1dvR3c+++BXykIhw/MT9B
014AZ/szaLOD+Hj0kRoowzjwzJZ6EDr5wFCIXQ+w/ht+24MF6Q11AtywP8a3KWiL6lzt4Pi2VOhy
Q38h0Nl5nChbT2AH7cxZISuHp6zTzfEEUtyloD2U/Ls9ggZIfsXZCDm+WHYEAAAuCiSM2g4BSDyd
25l6bbUGkAYMSBgg5IQEXXLvooCOzG7sNbaIUD1kMa4nsBok7Q458dPREAPzsu6a7IQ6CqYQ5xB/
oQUkBHnrML+y8bcfT7eLufHt6gBThXJN/w9MkvMcFM4GFTo3C9iph9F8kHlHdz8kFI76ZC87F+cA
NNwAS0Aw6gMcbDLF0fHHCVYaUE6IAMx1B8Fy1lbZVxV6w4hXuidE2BEjYxpNBGYEiZ3xRGBPq5GA
xgqA7MroSUBhgpSl1dYVt9KTxilg3F18MdiavEnfG+4DQOE75lTVXDeP3tiiOuY0xxgdrPvNb/UU
T07TwaEZx1XYHazmLR6pxqgVphy5O4Qz0BLIQA0eTtaPU+JByd9YvolA2QDWFbA0jMO/vlkIN5DK
Kmun0QEqVbnYzsb7Vdxtz9gP5HgMYsGftRFXgEKPXq4Ejb3JiAxLL4pAdaBdgaQRZb4WpUoYXsQU
CS+Wx3LlAHye5MBk8umS/ZWpGlNEdjANlB0objYh/Sxo3pN2ewkpbhDLkN8YZjppApSLKX0cd/GX
GGAt2cUFSJBrGiqGxiXsDVlYPCMALNQcfb7rcdplTWUD8NF6VzhUBOf04cH7ZcPqUpmgt4qQxfXo
LNUbXD04ecgxUpZHpsQP9wAX67V/EPpL58V0Hx8Q0J4m9azjtHZ0+2/eR4X+PwEQhyf/qybayTtN
aEYi6gamf+4+yEecVR6sGGgUgdrdHNdxRxAaMWhA2xcH1psDTKrlqOcgH+frRiwt0Fk6Cz0bvtx2
eKIyUPM64Q30CFhK/+r7ovxqOQsdBxqv0UJnFS08jLNp6DW8jp5Q3gNGCMYnINs9o+bUKeLrGQFX
toY23gCmM5jHA7x3iP2XMTyICwooqMocn97OTCmknDx7sQnPkUqpktOfAdr7KH2MeqXq+vCeBO58
SqVa1nE3uMSjqzuUeqTYkksnhZoday+ATNiMhn1ViqIkmpsO2c2xvT7O3KqnoMPhbG33Mb41Ihsf
xt3wlC+oW39SVFXl5GJGBBg2ZijluKh7+8qVRqeJAPFTGClchblCxR0zwVOfjaRNFFdQuxAsDlC5
qDuO3OG9OaTI604PzrQm5n0E521kApjy77yXnhhfRZiNAKCdQjVzMGYfWN4FrwzySTR0ZXcHJYt7
1LTSUrkBpC4FgdizF+i+XjytQrwGZD3X7+w6hDqV02qxZfkdVx0lnaw3LWIBoZlLwcUDgLY9L+uw
vLMRNjkdVwYjLCwNjk4C8D1Bo2cHCKLuAPq/44vcYIkesHeRArWNe0ThNnQXUQrwG9QlKKKWcLgE
HaxKL6gOS37tq+5toe+ShtQ+LjKUk88O3uUFd7h7wpMQ25Kk0zosWi14ZY8zcItHQh3a/9B4bH9x
dhKX/WQ9enAKD88j4eEtZEKgPllNOIrshRgiPCcA9NdsIHh6CoMpM3FBbqPrgBM9xm3SPYHLFT/J
AZDLpIgLuhd08x7LjeWhvYPLNeyXH/qhVbEf9yu4PybBCWRBNGvWxHnLg0s1HIndD16xg/8WCRr6
ITjsLRZG8+yuN8FXRHbRz+CQ9aNk3nBGB39BNR2IGx7SubM24/5u0vTWtxAvOW8ssVQdKX2nbvAL
ecvQf0aPL93G6y3fPDKd4rEUQYx0Wc/CTa0Ie0j2CvXaDetUrFLGnvgr6zKY1L7a47/zIvW34kKD
Wo9i2KpJDPvCBthaclFn6qkc1V2OvqfDUSKIjOm+cLYc5Ffnw4H0xywe19BH3Ec44vh6R2r5XyzW
a3r28zFe8PPP57YkmaDwBMgRbLveJDKywvasTpe7Y7y89i7Obe50zbqZbd0lJ8ei4VJBJZOs8crd
d2Z2s6t+bLuP5sYf2FtXnzc5jqGMqNBNTxzK2xTKURwz7XI4qKVvNKhKOp96/ykF+OchI7joZMi2
AvpyrI1DOp47uEYnufCphpmUPGV0FWlSDg+OHXbK6eg4o5aUJlKir9k8vV0E9YT5c10xHwlssk2w
XhNqzjsa5AiXfQRzHBTR7LhfqrhJ0YqZL/7+mDSpf0lJdAWyO0mJIcuvflL386O6qIfsMCrX1JWx
RjFC++LTHVMSdCDGFdrY8E9PbenkXWkAotFmO5iTtvIeObHdpW12xXSrv716RGsqrV/FUcqOBdR4
fc6a1VgjlkLl8fR52YujulrU6TE18QtzdjuqYEZ/g4gtvbMnyx6oVpEodTuTEeROCmgvaGWTvC2p
a0ASV27r+wajtXnTPM3Ouvu0myCXpY6meg98ZfAqeLRkrWuXcBvoVdsEFvV1qByWpt2/5MNDfXHO
yjIvqLqvrpz0R6/c+TbuIVA/l+a+vcmTinz9sDwrJDu79KJ7KMDd9NAkNXRL/UOzWoXdsg0iKD0u
jy3VDirDrTeBXnu6CuDWVQHIYgDTaYA2oLcrZ+B0j05uK+69hLyyHdsI4RLLW6k9b56k6H7Hmuxz
c5oZ+Vjn/Cu9Esowfqo24ABTdpURnaHCp8Dwv9DnYaV4m4u3bW5Y2mglpxKuRJZHEX4HL46gOVQL
r9jT4AN3sUv2zOUyerRlv0ht8jBslJJ9n6buRMsBJKtK2PgsybyRDZhIRHNQ3a/+fLJrK6IN6yg3
54zkw865kKz2qGU1WmpywCjRe4a2B9B5RwWQbp1/+ABVl6Ezkew6DeQaUIVGkvy81D+IFho7F5da
YgJq62E+KL6ua4rkBg3QabW8JAixbkQJh/bUwXafMXLHA3zVOM0tYkrfRgDijpC4Xy5I233w9cZx
upk+P/bTYycPNwsU5egH4D8VXA3HAF+62nhH2z21NpB8oiPdhKr56N0vbtUtaRHwPFe/0FpVyt2u
t0FRD3NQi1j25P6xtN1SbWX2SMMv40qJcvDA0/z+wHL30AW+sELi+7G0l3awb5sEcNsl1hjtfXhD
GjrddhGvWJ8PvkqdaANSlDDv69lBfz8xSeqJIMN8aFCTXxbtO7ENJhyJ6BPUsUWU0dYxBqL5hJeH
HB/8bAq84+TSha7YJ4yJrAcyfkM5J2oRN1Le7fJBd1ppS+gLPyGXHlKOMF5voFE+L1zDcrRlvaLh
ex4ry8dMh8DQfl5ca4BO5pCG6nGltdSh5WoUmoCsUYkFhmL5VPF0iJXnmdbMVzf2dTPKxsbIbqG+
bt58qXVETp6isOyfoEgVgcHnn87nbgPwf+++Pkx5kjM9j6Ac3yaVBgSm3CVnKh0Up66ueg3nN8/G
2Dbdwf+n2bN1KhpjGF/sZteHU1CoJYQL7PRCIoOEWqcaqr16svnQSOqFoPqcFghJduY2aGG2jMkt
3DzBwkjMtsmje84h1oGq4KpPJ796d90xKixMHMqx2xZq19h0AsbfOIcUkVEWJVn2gh/F1PgZHree
vBVPdnf3IAOkwQE5/F27gvaeB7s2ybDKFU8hbB6ZHykjVQ4KLX7cfAomolEpO8b5DcRI+6Vopv/c
nl+KkLV+ush5XiO0MgJPt6uQ22HPe0w2A1LTynIBNrDjkkZnnbqFmsUNSV111jhFh7l/XRLMbTRP
epKnuvi6LDRf6cn9W3SnFE+dKHMVANgw7z9ZcPpCNNoosw/nWvj3KaOKs/j1rNZxdEF3FuUH9Ru9
/qPu9ciLbaY87vuRnnn20HZ0fC5OI5U7JybgrCW4n9CeQboY6TPFA3pv4J+1g0xrIUXxHGBTc3fL
j5NJy3m7+vvZKOb+9nDQ0XXLppaNcBR//+PhDtJZzZ6N6350To1wPqID/i2Lfq47hgvBZJcLO50K
ZtTn9VOccQf39sm3sNY0eTcrUDtLtbUfPA9hiSHkp1wEN4AIhmeCwQE1kSXP2jMXx1Hx8bxxSvgX
qlmI9EuOAh2g8C4x0ImDf++f43NbPgbEAfW00ZGGmMQfUrogyC/rXjbYd6696/BeO9LHdrIDlAH7
7Ohd+lSgaXRQBxQaGMyJvJdT62lnukfhtIHQ8n0CUCa0tp768cBqog4PU2PNsb2L66792ehkHcCs
QLcxplF8Xn/nlgkuDBSfV9suVh62GVDFlroGqSwTZEpDRjm46PHPWxl9cVp2yAXRwi+iqv1onS2n
tJrn6XxGTmsOFf8cIew9eCyfo0dqfoDKqmnTNsHI9e327buN9i3ZZ7rmwEIzehMcN1OJA5biZuXZ
+kyj4Gkk2s0/f5DHAJWOstEeEelBHdr+tnv8UDvbMbpwpDAkcGVPnfeYP/PASmlvA1ErIBPuR0cT
lHMO5toC4YGChO7cqS0hS9W+NUtRoEdxmwK70VLbcu6SoaiDfHiN6PS38A+t6UEPFdw5mIBHv5jd
B3JkX+iyuyUHY3oB1nBoXjRA0Du3IRODA6hqjNQltQAjNfigJl3/9pEeZkxvXYIWAo+p9BrzSBrU
KIykZH6bPolf3hCGgCXHQLceSH1TmK+gzz3JIyh5z672pXeovV00CraiCK7TT+k+P+VtApiAMGew
ldxHfLpgGbNhmK4fp07R1rzD+ELneUaMZEMYmOzGlRTIs4qusOHKH8oC67FxPatuzm7v4Q3BkUHh
y3SKLbc0j6QVKJTvYTrMuzcYv19ZqLYRUeRMr8D7RbdR/QzB93RgwpF/LRrpti+lW4nsHxtctmlp
nWcuUCxa8lVPbmuFyLzMFi4yxQdxrSH7Ekq7rcvHnv3gi6w8QkJ/qtUex0o9pg2eB5zez6EU19fu
idDG6hzC+tbd9fNZrjlbLo63D0I8SYXAehZcUOXSODnR1xzqEvAI51K5ylDzNCSreKzmYbzHUKbc
BbKCPaVTTs8DYymloD4OKMfvRiSukY5Y/Ql6k3Psb5CU2bnXyaSxzjo7hOA725pOHex2Lr2Ljp5F
hwtY73GcR/I0b9lDK3y0LDBLwflGwJt/6VwGoRrLsbI2jsJE0ATK8ud+ccev0j329KXZ3CPQX7u7
q39N87Tq7JNjeqX4WTZi+9EE6PEkCsc5GiLXnFZbOFei7TbUtPCWRVTbgZcL744m5T41Bt+0WXK0
We4GOPhKijcfWxh8fTBVh3gDZ7Jqn8Hu7Gzn8EyyrAVQ9oxamAK23zk12H59oIvtZ4+YDvgcR/bg
8KnTw9p4WLbFfFEkuwhs2/QLrD3ohHok9cpe3aZdZx09aXqKbqRFrvl56NHVexaJTtHx5O50nz0z
fmQek4MT9jmHzUNbALLsri9Pjys6OHlLGtLRyPYeBp3Fco8kGKgsuiLL2yO53vt7fF1KqJUgveYr
c/r3UWC8orNMYZygWLaCtqsGzeYlsz0rdK6eV0VL7YjoIoRK5XUB11GCCei4oWiI+GyM+rHjd86D
ZLpJ/QT5HTf6+hI1R7iq2OQ2I+Gh2floKV0cnDuwsaN3nJtXsMLrY75kvlt7v1XIwbV0PGnShHCJ
NZ0YYEXo9FqAolwfOS3bWzff5dzf9KKfx/jrjcX4/TgpreqQa5snN25isBoEZoQhqyighwNKM1SD
XBeyxxpgTNT8+vvT/MN8er31C4PGNLKDuXtw60ZIRVZygn1ChBg4MdQPX5S0GGnXfTrDvtVp9v++
+T/hy+vNXzqX+eX6NC9Hbj5pd6sOhfsCKTXRPxgMbLgfTuvD95Eqi4g5+xgKeEIXFR2hv59CEa/4
1+i/YFROm8y8yrXM6NM+WSLR6lAu5hDs+Q5FUUQS3aigq/Pmrq8B6Ou7v7Qs7/PGsTCrBpMNFbgu
5WAkTWy07oSHfeEl0SHsoxPz7q7iqn+960tMVuZqYzc/iBGnqUVzKaDYdUDnTJSXwlBYN6i+KLd4
uFS/eeHXgsjrC7/wGi5bYy/rBcN89HSEUrw2aphdukWD8OQ5rbI17SwS9IH7b8pqbz/vS6RfbLSG
BKdCS/PWZIL5dTrARQ1vVSZ27jChmm+2Ee3NGGsvu11dXzGDqPmyqOs0220rgaWpHLzlFjKB08B2
iwOshiGO3ncLb1wkXRb+bjFFyaXhiVIKkGkX1AGNAoDA6Bt+eW++xJt9TnvZ5w4nZVfvLLbjNpbz
M9p4bMQw1RxO08hpUR5Gi28YraUpdV1sy9/c/bXM+TIPtJfN7nE/WZa21cTdA6TnUppTgzB0cEpm
ndN9e8dWVsQF/5jz2ssWdzvosvGoeN1xG1muRUrXLLw6NFtcfI4p6K7faeco72bAy752RS1oc79z
RyFvRJeqPSO4dL57XeGnj1AR5fwidSPvzdR7N9e1l63solwMUjHWmDfxZu17mAqp4O+iu5+MEoFs
9Ppvd7J3byv+/sfppd1O+bVRitOLrWzSZT6l+5FEc+kj9Du666K3LXSSUSn/eyZ9i8L/9WFfNrNM
rbWNtFO/FxpySTWy8S4WpGeMGrtdzIrRA4uvDtJJz1bHcloFMiVIiRBCoawV9bMrpKB3vYS3z/Sy
y9UXS7nYF3ab0p+wxdVxehwGcSj2m9Jz/ZBH2gYoQLU4VGM3wld4/QUo5M3IvFtjL3ve/a5fNtnz
e69te2269+CCHx94SgwGpG5i9vuu6GVc28SeoNf7fcunDR69eYw3Z5z+shMeTib7DOBQ4hphGw+6
d0gHmz2/HNH83LiOP6WAvzg7owg/sq9I+YBASZDz5jHejIb+st+V1m5T7Pc8BhsySt5C2HKmuOd0
hloLbYi2j+0Gmx49NdQq2YQi702g873F/DFTv4WSfywRSS0b2uPCkdD0JnPUORsPr7pQV1iS+x6A
pgAVRwi1mw/p5q98h/2BbAIcO1yWYT4bnsOGRfsNNlBy64yiaPz3ACnvvtPLDmle1ctcl5m0RECc
kIPbx6pXuC1UnjoJalhfEj2+dwI7/0h3v5wD31jIH2MyPx0uu+ygf68UwAOzblemnQ4rQ3PiFX8a
0LHvad7ndxSWANAQ3jo0FtdsJZLzNff/f8GRKgw6oLni+vOyn+zk/Zz9hGEY30EAAYlNY/pXexd5
s9B13CHl5w9QVhkCfl9/f4HfI+Eft37ZNrZ1hmdOIW6NUUwymdx9+pBLIA3xA5zHqneMeuAWaJQ5
HSsYuVLcB7X4Ljj8NS748RAvu8b+uS+lWry/J5BQCBH7IF8AZkjuQPTmQxNhJ8XB0wWlTzxjneY7
J63fs5H/ewL5ZcM41fq8uh/FMHgTqPKc18s96sECCo7MHPURn3Cps1C+8RGERmPv7+/w+wH64wFe
tgrl8pTve/OBmSnpEBEyskiUt4TAnYiLEHVJ+gf33Qb1e/73464vIVGuP5R8r3NXRIMnAibGUiD8
Cx7NwSdagfR8O8PhNtkE/fWbvVH5NSoHbaygeoGpyOvONN8czXnDvmkpuKYnCEkhyB102ZmIkmLn
KPAyAg4DmyB5p0Sp/T7f/u/eL9uOdcjnsna9i4ygHYDoSQfFyvLSdjBu9lGOc8aniJw0iBX6I64Q
HGt91CF5gj9KWIvRWgYe7F6ir3dj8u65xHb5Y2famNLTvp8qsR2a39J6WRTYgUqETFra6013HR9u
RdUb0l6OAGy9mYPi8v8cFj8+yUsQd9TP1WGv8kn+99TsBjECoSCKPqkDjNyiuwvXzf/XCfDjni8x
3P1cy/Jhw6fgnpsOtY/u1hsAVAlbrUzAVEDfOP23qfd3f+KvV33ZcQs7R2v9xG3PQRNM3ASuWfdb
57idD/Mhhl+fPUTS4EaHowrsKgtg57793L/m/z/e/WXv3WyVy67U+dzjCYxJ1OjtgLcnSAIQ1MHG
ykJg7l2E9nuKgJiCYPeYJmY+/51jxeloPQ7lQcyxvTMT6l3pkoQw7HHogu4Q4TqL/c3Mtn9JhVQU
XNDzZLVrDetlal2ehoT5yl5LURUFWUhmQrQuRBB7z6/BoHZwLFwC30A0khrd5xg0X9qmA4yKfdEs
kzRAzhbbS2yXSh51ANWZMlH+0Yg/5D5Ku6151HMG+1HcO9N86ivH9s7x/VPPdbODM9z215LXZ1Xb
h2B8OgL41XV0NQXx4uvvFaT+8kXhF8jwJzTDQnjo9Ys2aruSskxLdcqHTWCgl44CfwaTLWRL+YUt
NlTx0lFnTqclEs8cqfK5z6ZTNiGP/v00ijgzXiY5IQUgEEQdKH7qL4N+V5TycCltNfUwJcLqYMOx
um/DwSQtqOLRsE8f1ei8+dS/bez/uevLBJMf6tY459xVipombf6bN4ttH64Ev3ofBS56IPlIBg3/
XcL9274OtwPilwXsRW1YL/tnYSmZVp0VNZ2giRcLNH6A89EJzz9N66yMaRFWEl9h7z5EGo7jWfTZ
C32+QmI9P/FEisHreWfQYREbD6ZRczDtyEtHb77LL/usakCcMGWEn5TGN6/ixzZvHI623ijuajoG
OHyCYWiAdgJpjneUKBBcvJaJq3UHLswpIAo232UF6q8PYBsae48Nwc98Of92ulHckLdWUyYpn2fW
jYNyFC8feEAQcGwAlbQe/Q/Ovc4iGmLAjDr/AxgByqn1uxXzSxigNRQbgW2cEAgEXmbLXH+gAHU6
K6nSFmtGCwVTYqbv3dkunWSdLmhzJq0bgmrdURRuBNMNEaBX4b9GHc14uz/+058nO4D0iPwm4sNY
L1svIZGWU5fe345KulkfbeRZAYbn6Ta1QWRwOAHL5kQMWxY2oclpolwB50pQexqaZ3b2rkLmsL96
PUeUMgEhbZ1aisAW4Hjt6vQUpDeL7bcNh6dl5BpMJ0TZXuLWjaLc5Mb5pBDJkPVLODbBQkKsvAwG
83RVTT9Ok+Le7IEgCaZVq5PgQQu+CHmQm+jZaJfOu1zmtzqEjga8DfOywTA2Xsbv8Thaaj5XGule
8F4mGeKvMzm9MLlnCKYvLy6FCLSDPjYb5wkCzQGQ25pWiijDoUkCVSTo219f50Cp322H4kz/z3aI
h5SGmiZq9LZh8+f/nnx1VueN6qzLhNh39xqQkS+pyQ6uTVEQaDUCio+U/BG09v5e7/8I65jcWNjE
aZpug9f7jsJ/rHfd2uz32baWiXG8GZOoDEWAQ6d1GL0rOssiVXp9yZ/3ejmBMvSanvv7Q06rZNKe
0dkAMS4EUJ0WJghR1H8bNP5zyLy83EvuZp/K6lDX3FCKxqZjOoEoL4iTPaTqVfSSEdXGv8fz3+1L
3FI2NF3hd8N4ZSgf6+pUWRm3hAChuhPiN81td0/9izuY3520SKjsOmzuvj9FFhMMsE0v50waAQPm
zQK0/q2wGChU6bbNoU+Fkz/+d1Yp82pj38u6kTZ5lsbNU0/xFrosfBPIo1dUUBpt+/OISpc/X6uI
1XrGGM0dVAQKv3hEqPPwhSokg66wEUpoOPHecIEx0P2DnoNZ1ba5hw91tvqPubclPNwj8eFQHeA3
i/5JPtwOlbvQdpkbPXiXEn9BsIEGgMWRS0fNA+sIi+Xunq/O2Qognq1sLTSAIZQegAyjdz76VzXW
wIluyXbUKpD2sQxcVaYAgTrqGa0TP6d3H2+g1107MipUBqCVY6jbHniPwn1evVXjFnFl/ElO4WW+
2oGpYCwifQvzwHkgEf1o3Zr1rn1TI677lL4UjOCnANjlI47ixra5A1vpDuJzKXjFcpmoW35qYACG
RsOkHmwQGbrAVXK1WyR1SNViI0vkQ7zb89jTxjZ8HP0N+hFC0SiDgIpHCpLNHs6do5N7nXtWL/fm
03gDrwPhRLdC9hedAkRy6LnBQ+RRpU6GdCyIGH/eA7MP0GNADxaKk+AVPUui0g/oFyA9HtGRwfAM
KVrxb0HNgaH3bB5u4+sHLndyuSC2Bmdx/Qs/M992BNf5m+WJOIjlbPwbmvD4sGx4Zxld3Tgt+Ob+
bgjwlN+cHJFmt4JlsySajaBGZkkGSEVfntFUQoHPe3wwD1b6RUyY2qlWMVihzLfRO14BZ9lRzDPK
Vs1FYrWMTm04MawLFVkKyz8U7vxGDHgSyhVyE6ruCeEnkLouehxFwgVzUE48+h4ZhVXBU5bwSoBM
PZrwsNC5eEKMKeDHU6FpLMUY8bRCUhD2jyfqNkj/5if+f0aoQjxdWSC1WTEOpQYbCRMm2sv70WEI
3sjEJU7wujY+mkhxGtwYJr6hBdT2+wb7thh8xkbhOCueoSEHiCbFtIyULQ/ZvG+bF6BvWDDc6XO5
NczGuavfW/nW1YoALQ7Ev4H9nxeAqzwLVaTRqD45IBI1DprqBCgCLAIAnXYOEA8fPD+DiG44etWa
o4yDgM75vnMymhd2XKYAFFv3L+C8QwwTfH8DfUdPjrTKttv2ooqBK33f4wolpV5lE17FvXyhVDSO
EvgIxHAgn3ETs+YOKkjFxVvIUMKe3hT5iI7Unya+RPMVEgjIXHcBwB58Y9/FOGQfcSkZVo6dBQsY
0hIAMuZS5WiANSL12FxI4T1+DoeQyoyo408t0Ol3b7oYDkvLAZgDXLvw1krtKUgbICMbjqzgcvHA
6B6NAIBpvmMIBVcd0PCCt4WWUk1DBP2arGhH/whWFGPA/98WD9Ej7OweXkflpHxuPOyhtSwkTk3Y
ZQt5iJLRNbw93EfmqoarLQmhbQ+lHuDbVzrp5XDjDZXmgfanidgPuxKqLc6Dk988kOpLhjM6z7iE
jm0zMrFBBSlagFk9pN426DYX/hH0S4H+e0hkZcZbzVkj6b1qLIETUT7Xy2CDnJDkHcK1BH8EwjR2
pnmQj3Zh/gzpN+AKFJVSk38U5tA5qeOg3VED6pODylk3PujyC06snyM61rvz8yRofD1tAJsSNwEV
BuQ8Io3MjMRyM8SIrh5u42pj/Ty7+8YIWp5ybl6iy4O6NTTC+twFNAjo5w6YxAMXuz+FwjywAIvl
9C/LG7WN7eqOzJl7WeJig8+xu0YfCCAXUEKXp/gyY1YDpVkHAiKYHvJZt0/v+NL8ssXPofMNprr2
bppXRfOjz48C10Ad2lQ7mXgK+8uEtOPWhxb3tmN9egdRcUEXYgguChkt+IiMwu0WgeMUl6vuhAzD
Mw+VWY6g3OA4wBfky613bErYWgn2YdoHovR1QhX0BkIKNVB7bRXt0kgast8AmScs61DACbXSg4Eu
WnCno3++Q1/RVe+GqJf76F4/hbKyJ8tOeRxK83iXj8yNdylh/Q7320jbR7t7Uu333vgJVvgqhYU6
A6Vuduf1AumvK86f+6a6b530ZGe05ui2yUNq0wAh91pYyFTpcyn+O/L4Fjh+ia4I4MgNLOxJSOFe
gtv56VFa9dWo06Y+fATHs6eqbnXkjiicBbbqysExttZqcL36BHpbktyTOztakeJm/HfrCTptGuxD
vAmqwGnlAxs7LOfSeubeqZUvpNnNze/eR76wbGc6V93zIfRzPTCAO/unSySvD/RiBEelM9z6EXsE
IO4jjongVAyXtXBvkmg8hRrX3y/+WwhLrIUNhG6rikhb/xvlyJp92W71uibkkj3FR5gwR+Yn7ZWA
ezv34ApvLAJyXvf+vu+/7QmqQj/v+zLgZiWpF9zLUYQMq3Gd4owXKb6BLnwt/GlPCznQ8ZHbh5Zn
AuB2kG4K585xBig3tk0vj2zghlDJBn8/Fn6qvO8/E4GhaJimZkPhegmzFck0Lg31XKdjCU39CecE
HEMcaRG6KtAQzLD/onsQgwnGhQCAbBZ1kXGtnMcVOUdtnMnRCYJXeITPdGVWSIj8eaonfLFPHRSr
Hq3uKemi4ZVKndWd5R6EAhB1dusVMiRUJkvBHo1bJeIGDjyPaZLvnZG9Ab1mJ/5m7uzj1hVDKLwv
YBCayQKl+uGORY09mj2Fxr9r49jLoo5GowXu1InVvCP3q7DcZY3f2GmO7sE1wefCaU/Hfw/fv90W
8VV/jN5LziCVdfkod5catEBjfQX9IVi0S42ek7NCqc1r3T0WAGRZWtciLTy0ofm9m9P/Fqr++xSv
cBk5f5qZcTmJOT1pnluz5ZLYJqXSPvBbRQoD1uDoPbqoIFVO/80IiLLGH/PnFQlTSSYdkSv3ngBJ
QpaAlwdsTFw2CG0yp0trmpyxoVyzLX+9Kbn8WwF+ee+XNfUs6qdpPY41nZc2Rk8YhFvJOc2n3WXZ
j0X1CWnvzql3GAi6zZABeJe//VPzeXmAl/JTPd8UDcPm5Sn2tmH4WeuZNkrryAkhJn/bf7mjEQAF
Wk9OwlzoLHDbflcEk7VfP4FBFcxE5Bdb+5ctzSSPlOtSDEMd8A2EGSTBMRZktTCodd8M+29Zq05J
ifPDwNGa6uR/7ydRin9q511Ny8EIlTUSIYnwTZrDhkI+tgyLUB00etXWB68td7KWjeSrnqC2QSxE
rNM+rLIh5Ljmrn2PLP/v+fgPBZQSxX8e7mVF7udX+ba1tjXoEXP4mBwQmLNQVxztB7de4e/b2tXT
KNvQkZNDcNL1mj1mu3Ehq4Eyr8fJ7u5ILfaKU2TM7PTNw/1TVf/vw702Z6V79cy326JO7wgQIf8B
SAGJVjndwboXKVuCs8eYfNhtxJsW3vYPd4H3JwzM6T268fdQHyPMoiIpbIDz+vvhfj0ZFQ19JBNF
IR2vlv9+VvqICCtJyhMSFrakwax0D0gwbEDpnwH9mGEjaBD2vD2Bfpu9P2/7Ujc1zrKcYyH0BFyo
hGg+Ai5ZPRLb/fwgIum9E0b+3o9e9yvF0FVOfluY+bwsWUs7PQ+H+lCnFUW9K7KtrfEDUZTJjJOP
nCLuksM9nFDrrcpwM5t7uBCFNPAQ4Sx6nXtqTaYjoX7hvjlJvnFlfz3XyyLWjOJa5DcWceGAK72f
3PYezyRUaxbU080I5JvQKlkV7qcafky1Tz/sDbIZRT+ASNPFZgriVTn5yAtE/XeoBsbmlx0G3wlw
HbJmMnov3+jyqGuNeJRocbP3kUbBJpCSjPdMrmV6PWKS0WDzh1wHZRTeF0JU+K15zRzJVCJKEob5
qo+UTQMtEeRuaI2VTvdGiR6RCYQ5yc7SHal1StEXmWT0NJDbWGXtgSgedYNZLQrpXCXzn+4hVhJO
WIILZ6lHVEFiUa45NnuHp/cJ+Hf1P6SdWdOqWJOFf5ERiBPeMk+C83RDOLwKMgkIir++H053R1ef
PlHnoqO+r+qdRdg7d+bKlWstc0XX/SPqNYXmTF3ETWrZDH+uMF9GCmn7S0bGlKx9pKIS0uj79jbz
9WzV/aX5RJu7cSTPDSCrH4w8gRTWBswNikcLJGZ5t9eTpUg9waOIZGRb7ksfkJDvLuPNcp2aenwE
s1ou0WMIrvzih2vT/WBL6Qp4/AW1+W92dqrMAwZg1QkOR0hr0cdhfkehbgLCJSEKfA/Ar4cNYic1
8O3hDabtkCC2lmMo7Ugv8TJnHwFqJEGYn0GqBXShkLHMOkNCvkRWY+/KVt4Zc/FKExbdThkFQ7nO
/c4sLJFb3XA/kVVqj23nJdP3clTgmCQN4330ohQwGqXYv+QI55la7y9qNWKAaQHQ3QzxkK+6T9Fj
lgrrfUGfl0lGRCayUsdFUpCMFhy8cwLs0IrQ3IiMkD20BsGUl7KBgkHNl5GRQc6WvCHAkpm+PIzt
Aq38GAljxx/3M/A+Xapyl5i2RChG9FLGZGM0zRiEkreDAdLWo6sT17qwzKbLJxW7LCwQja21KyO3
chL8pc817A6N/7M5p/R2RHQFaEP+lmiU41f8rfr9dj1kCf9y0OzsvPQztl4ImaRGFmFn3e1N+DVY
reMvHtDiKVyX/pci+LWqaSAgNgyAW6dN9apnQ+8758L/5uf4ayLw3670t/D2qdt7I0hCu45+NS3I
B77ukUoS4aj16AwI9aJRoSwBMyFEyTTGwkg5eKvvLFu8KcJkEx6j8rdWyh/TZPEf9++34DZ5SNE4
bbl/rbGdIV0QOz7QAwikJdLB7dwuYbmmnC/IpZHa/wXaHv4pRx30BYFUhZ7YRPotfNWjSnr1kne7
fgR2hRr0/rkfgTnFcmuH69TrrCAK1taKCf6RU28i7bEKMiTtHgj6glcagQvKfJ+F5+SWMI/OgHSx
ZpT+9gtK8kK0xHclmLffaaIOkEJ6y385mv8P/ZK84Z9v4DeSx30YTPvf9NOu79vU+1jPdbXAc/tK
dHhUf3ktVDK6/O33NfTPV/stv8vzF07M1bglnwwtwE85nagTWUCykhMZBN3Lt2lmjA3Sl6qjZ391
ZhZLQjTwOKorQGrW8GEivyHNtkVCoJ0QxzSK6gH/5MwwNjB+pMLZ9lznwWxIxMAmhtjWXWX0isk8
VIgD9Qb6dfuFb47PrIsF2jWLcLMdXfvWx89TB2YFXi/ysfCQ89pG3n7IRSjO69BBTAGY02QdKE5l
bxPac1w2pnATDi7wqkoXsL2qboiM01nv4SyGzt6Ehm03VJUhwBZ2PkH10i976hmtNagloARDe1Z4
R/+9TFCCQBv0tUJieTRU0FvE8x15rgpxSSR1ZXT46ZBM8LgSwXZQNOpu3qzY6mTI5MlRi8ncspBp
nWA0V3S/r6DDFMz2lBAIxx17SEIpx1gwsQuE1ElwHeqNyjBere3LwEZQ0sazGZCrh8wYWh8YhWH9
i2H2tuZ5YFMqGeOH9e4b3JBv6zEODpqi3AXSgqbC5FVkkfOsnlO50CL69kzVMnrZKl/9y8vdT1jn
FalRIAowYFT7400znloU6kKpfDJdYJyQHcC9el1IYoHftdBiLj7QpmY8kVNceHCGe+Q6ksaA3Gg2
IiDgODBhPv52WPLdAP1SBPe5IsL2SND54qdnjNR3Zl5x6FlMehbCcGB180+zLs44ap2vtyHPrYPZ
u+c6kLecBryn0YoHjgqeWu0WoLFI+gXOCtj0Zg7m4IWmM6tRlHJUVVlJDvC2fMqW6PpAP7yGs478
Se/YAWO6jqzJgZHJiUamDfavM0SI2Oqvqw17vFCBn9BTGcg0xcp2Lglr7kwqR9Vy2s63PKK+ukcx
liRlq86gu+WsIx7V6RsmauTd2Qh3FC5e7tCeDm4DEUeSxkVED5RFQcy25fZ21lwf/t8icYLP7AXJ
bu2FeOK5c4AU+eKb/6OQiBzjVx04EV8TlMTKXJbXqZCwnIy9NPBYgh/3/lElu++i7SHyl7h8xImR
qEDfSEXPvexc+NBz9N7aBIrsyx2wtG+kWEjqlm4L0oL9OhGRtpmVWG/tvUUZ5RUyYak8RxprO0D6
74viBWPm6akJNYYhR1MZi9hs3bhPRA4a+REwfMlc+B3rP3GGmqOOPDF5BgqJ99twEcwy6+XmHnBJ
tQ1Y3wuyRAY2i9vUr0/cSDHVMKp7S1T0kYeUS/dtM3fGXt/q+8Fs6vNLXNUXPS8EHDhpvzrqCfyi
RAj4minRoJcoAx0lV4YfWWTmx2J/atvyA+13Oq+JU6tsTyRKW2Rj3G7QFRiwVJ9DdDbkcaqNQ6Vl
HfOE0OZcRDcsi9gTI87up4LxALqx5LkSOtFoyvLxts+2L3UEfLjDnbUw2td9VF+spNURz8NUtkff
Az9J91WqKNDyEBjMjVEe4c5hDTxWiwzRdTqVHYgc4BwVbOIRRujI6YsTPX8oJYPzpZuxb2JdTM0B
zz+zWwGDWqNu1baaj3NtKJrPh/bo0X4gPSpytXzQBzIblgAxumeIS35UovORKcwTo/MYq4MPxhOx
nhjfQ49WxZW2ty7yExbg76LSim1xGn+7KIWLys/5rdV2Zd6yY2ZM1Pu5RXxzSPq7Q/XWohGsNWi0
rN/+56fFdNl/mG/SwN4mtQK8MCoX3fDEe9lMcdvMCnigdEbqg98pg1XlIHZllhOFg4A2VqA9OEIm
/lMFJZcrr/LGdrAI7LdW6gMIFRicN0z9J3t8GnX2RCds991xedxR1kpxe9sojCMwzAmEtSk+A9Di
Yb8Pd8+f6Zw5jVIfzhCTnWFSkPu5jtyRNxRplYWOjZyOjjJLhZpxoQWzjy9peEL03OhM/EHpAUfk
nknp02duuNTjtwpyf5CWb4dZ7wiDJU1C4TVSowAf4xQdm3CZq7eH0ui9VbGdXBJEXt82qyFiu13u
50/X/UG1QO/jW47aUGdg0Yk/Y6VpJDZz073D2IvPzxcSJg+6HE81dBM3PeGGuq9OjfXyU/vjMDqe
bwqDdb5GV22VqOTtU0yBsTxgm6JuzBnIbxpDhGrR36Mps+yvXj0253f+wX11Ed9GPlsNCRfrleCc
jQ2t+kaJVmEr2FN/5EsbaQbWoxR2q9XcP6w4Oblop/aVF109mGiLxr871UflPMVO4eU+xa6X0HQH
LIm8QhDMtXA2UUuO2IF+dxpcxkkVOHgkSDWpViFpA0et3nBPXxci7f1Gb4SzS3oq376aVFp51yad
wYgpHhFUubDJ7giy41VRypxZYUTdTEwKFXGWdLIRTsqZPmOHfbAQQOhJTfscJV+IgoDP12llNKhi
8Y1abi4T93ul8ZVdJBwM5PTcMCsftRjpCDeMkuzBHAAmQIAIt7T0zC2cIMTxVYee2BXp/YtAG84a
rKasxAVCGrSJItBGe8yOtqNVuEg0D61ETVo9PLFW+iiizL9bCZUhcgCUfzO8wbEbyPXmoUWgxjwi
X+C+KNOD5BVMsNrTxX1ensZwMMzxTnAyZPrtlzLFKlcJUTa8HzKNQEC/riRVYHae8Zy3dj/dPXTp
5fT4VYmHnbXwXUNPgkbOY8bbyZ1W8WmF58fYGeijPQlQ9z4kIzLBcLWkNOAbxD/P3fiQY1WM5qgy
WqNfI2GdMqQ7ofX0+Eai11s9rbuJe9BdeY9UevmDXUha0ls1U7lb6duUB4Qpu9Y/sHDMz38tirj1
KenjE1E2FNXBZVLjGKFOrm9krsgS5WwTbt7niP051FHYfo4xscICt5hjyeMj/PRCIEcXItgxEU9f
UoRL4KN5EfjhaYSdWyBPTp9Gra5pgHnh2K/2mYnejtFXprao4nKLFTmQGp3lu58jbfiT196oMYd9
LaL+9gbzcCaRV9GpnY1wuNnRpx0PzMmcR58hW37I884zmfhXXvKy43g5GNPyc0KlJIi0nSW4PPAt
Jl3wfV7GsGP7M3RayYYf+KdH3K/o2DcjpKUjkwRy8Z2Se0XbDHcQDE/Inl4oEKm1/EWo91WanDCC
/bSErbB9IaXkcoTwtP5zwRNLpGN0+8T6YA0vwki0dI5NhYIU7bebARHs8bH6Wk93dIm9Tc8W9Zek
oOSRbeN1i0WohDyY9YwUGvaDSn9hBwsFwBXc56lCRlYJ0IyJ5AAdFu4u3eALUiSedI02LI8HLic/
kgURV/CxTtgHq95IrkN1fHmXRFWMbvTU/2r1vlZvoZGbN+K7nnaABFM5LwwJhqs+ArMKguoraCYT
TGOIQ9bAHTkPzPmynWjRhNceuJxWnfl5Ije3722EMob7vI1mAhqhiTMm1bHG/MGwC1BIffG2X93t
7HYCTBvwy5a0R/8sUjcGXeGTdC2Icg+txmRGyDZ7NvpicEGIUZzLLWMTtBOm9qBGfUseXOlqT9Zf
nyQ7ppHPOfDUptfc/PoDH9Arn3Q5dbavoXxg9cxJ4z5Ib28c+4KHDvH9TJoQPczolt4IF6PLxM9b
Lb1lF77OL03XMX7UiDchkLFuFwM/scaxyXNLQrW6ETiLUv76/XnI1LM1cRP06hMVT1OdUjPdhS81
22dodSXKGCk5hfj9+tWyD74yf7E5fFAbD3U42biurAZDwgIl8KTUSDba1gxSp+YqmJXDlx3Q8b7s
XeJIGb8pWgj4i48fCKhbU5gNPSLk90BugVN5TmdNpaDYCwZ5T5fNq+FPLW9bAx8gzkmk8Bb5KZej
paDU207Tms6MVXvDbbMeuS/YfO3PdFdxaNSLZvURmaAvjM6IRynPCN+AhV3uRuKgJqMNEdyHA2Rj
Cb0v1NER074NvYXhHCZYgY/HwxuQ5CALIo+RyEKbrqxwe1ZG5Up6y18Me+Bv5DpHFFRpvoLcFOkC
FKFRoGaoz0NdmsWIP8nfM3hfg68UArXqmHofLfGvWtQqv4cHXTFkcyj4AI0ivSCBjtVRoydwxsZK
FWs13Q1Ra0qjmerYc4PIlbGCGVt6RIVvhGRXrEB6KhA2VwbnTIIIoVRvM+AdMDXa6AjKp7VaoHQS
a3nt39GtLY0YFxdQBWI9AQkNavX7cphxfCFGt4qPr2Bd8l5Znn2FLu1gN9j1KuUdG+S8XF8f6yRM
KVaDMzA+51CsxJ+OU8eGzZEynjdn3rxQIxqGGJlSLSoKqimpjtJSpjfoqaFCXFWdaVCyHvEcPQwb
RP7Dsmz05wWpwXm4GXvAKK/924bKMLt7OGbVzAhkpB1rSNY85JH3NPsLLEjdBhPzPWHkc3vvUeAz
HzuJLRtvoBt3GsD0gHkPzkPE4UeVOp1AOS6Vci7QmdmX6z6mLK2MqmGJWjxLK7R6OjsnNPoouqPr
ot/ViTUEBVw+jPduahGemayDR7IczHMzcYmeVSJPffJ6PuRPPN2gU7XCNHkMfZCEN2mU1ktU9Gyu
g2WJz+DQons10vrH51Avnwgom+K1QHZoPt2EW/HyQT63zy2T+zaRMzuN9+WW6PSxS/ZrBHeMpvZw
ld0+yBL5d1EW9kTFCQmN1b+hb5aiy7TQCvfNiQSSCuoMgeg0XqVusHqeCFVLyZXWaKFBA1wG+nQT
WWFPm1LRk+IA+9rl6ZQsv0rqhsALTwXjIyqcTH9St+1eDgxCGGM4vbLeF/XEeLZy0McCHn0+vyLl
XKKKKCgciDSjIZZ2XINVZD0mUOvk+pBCHFr3ly3OF3ZvotxdXJ603G1s0eetIX5IY9H4LMZufRh4
mVld6v3XGABcw/jX34fHDjd66ZoFSvvAYM4UcTvFgK50fn2sIA4VvI03mdekI1Q++lqSmU/+zYod
dTg48lMIE8LKm6othAEEeRheK5Vpi32Uiokg4b56ILUo9wQlfRgNwv+cuZVCZ6/coVU8wS3Ke9BJ
o+1/l+8/5XnMdzCOtAN3shwAgZ7Z7iNW2Azy5rAno5z4JDZAZtuMqC2woMjtCMWJlzmKfBh7EWYg
r11EQwhrIHJtNMCm3n3Y+exAFJ1gv4jP2y7dEDqaM98kYDS7SWYFD+NHmqPhTQ7Nq2163uvccVcB
1uFMHKSHBkW0xZ10Ije5ylUI6CMHCuLk5FxXARgLd+xe9xO8WRivAb0WDZX60hEP38xsc50LFQ/E
KgEGPPxRCjtuG5H+YxDuIv/ZV94Pr8r11zm4DnJ1AtkRPgR3C+kgdEs/hvAxuLTJBJMLJYACNukS
ROKo8FAxpv5KOmc8cqBoiPNd3m+Y7vFgVPgFQiwOmlAlCVzT5XQi51h/7IiufAMabFgafAxHFBpn
KGqIlULsLUSd4NMRR6GLNpgQdR8SrqCY3Dl9qCPwY9ATvAb42Q3xtUIwv9CeUx3zYKqRmmB5rtBB
feqEZn6I7JWgSeTlB7v/4djGX3nqyN/lnV/nCrrngK4lrzuU+cXqp0DWDlYZklw5M4FE9C8J9+a7
a4vNBBcyeiR4FP4Qej+CTOz8qTDH4ZEhZ3e3OpanIsQe4TUrDX4WggyXwgev8axjh654m7xKF/pj
jZhOtOZNjM7dVYBshnKVK9PcJPJzHvDGuXy+/io0hH4/cndR7CxOiBdam16WWxULr32b92Pxk8An
U0ZDnOy6vxCu8h9uTPwD2oESOUu25HECJT60UI3tdoa87VLC4ZYXQE32HPrRETn7xukE5XMDeezl
eN44iY6J6jaodKxc9ciuNvBle7hgcWM3VaymC+Cn2cf80mx+dk8/sn/udiPJg11sd74w51+HUhe9
oyMnGmcszxFqbrhiF7D3pkyjsihZmuXusxt2TGlWB5c6RM4dnmtybuejSpaFAUeRnN1iq90HvuTX
7mOJiHWEeqc82hRErmPtjyIzxcXJxi0QNV1Uv5tjSjt6h1Ur4qHtTgjUZIOqWE0ydb77yazieaLQ
NR/fIUgmynTOj8EFmsHb3HQ1lFqxLlcxBQBCX1aEmxyqX6htv3cSk8M/vbmEiwiVX71LZhNr0JO7
Om3HD7VECOxqio6wucMCkzKikmShNOB1xis4qqIzrBQ0QlOf74bH4S7UROe5wCbJH4racCc8VbTF
KxYpTGU8E0Kbzv54l/qpLzgfuOdL9C6/G3Gqj+lXLoaMdQV4PcE5FRwKFMwagM034Bs4kcTq4xgB
GXS+1kqxmkJq9jO6mz8iTKwP8jdEmRmXgYIdrxYen6QBC3FX3q3eHCrq8zg890BLA4TrCkmOe+qH
p38dmlGPUKfkK5iWcEsXTWgK5h2PFPEsOOUxW4S2sGsdyUOcDpy/VmJqKENAcm98HuFteg6c+lrP
EcocaKehS9LlZ/iCPpYjihX9ocGu9fI1nDvwFlgqEKPy840CUp3i+qE1nTQe0DBYhDpaZmefcodE
5mUWI5TmeWJK6XWpD26Aswgwu78K3Y/O1l8gVyiN+MGXfAidN0OWGkFKb/fsN4W3zFrxQw9deYjl
Vk3UJBXUn6toQVxkQ74NSnj4Ib3tB0ZzohX0K6lz+QiZQ/O1bTQePRsu9Dkv1PvxI18CN1CXmBDI
z+2YvurmqbDeVqcI1nE3FAQTx85nvEzmF0c8HYbzgcmr2XRrIZwup8ueB5N2GR76brFo5l9XOJXz
VBu4Qw0lP+OLs32XBne6+IJa6wWzYwhIYlQHPQ+KOqpau/SHVHXErTCZNjBh6JNvEtXGD2M8HzMu
siPyczSRRbIlU+w0xAMKkQBUUPVnH4dUOLAe58gVrT44oTOe3zd4VdsvW7RoFj7P7NfgMEJHLdkW
agYUPr8bAsL/L16/88kgnQ7m2M1PtXYuzCX3jocA7wvvNPrQCraCXUaNQ1J9mGzGfq2PQzKOADU4
8hZ6y3v8G848j9IhRge4kYtrciCTg2+kTTcoQw6AMNzEqfa9n2oqt9Sz+/t6OiM389B/tJIbeUtv
U+nZ7rMsVEHvjJMf2+9ilKm9bSdCH7jC4dMd+/lDfZyTnXjgc4QIf0ZLjP+oMdC7HKoNvPKHEdn4
G5xxU4BC7IgWicLTFA/S+mM/Hd6IYGH2CHHzC1/hCdD2uFRGakyXnFnDn4fezrpP7xuykGZHiF4x
/cFjNutjoTSdSageGGh+Eu9LZ4INA9sA64OhuoS77X5WsX1flOenExvRYnKOjj4J/ebrcGbWRj3D
dhkPUsiV1EmE8ESPFsx62Pyq2gDPCrM+SLfIiWgncNHdgf5ZdZZvAPyTPSVliOTl2B4bX/1ujvTJ
JfVqDdlG0LPRCnAsUt6n7zpd4ihcrqNl4VWn1xpDVblcfaz3dkj7TBdOvLwz1RtXMgIgoQzps876
++tEjmTnS1GL7akeaXhhoUSLPu2qKzQ495hICRqNXjmuoCrTIon/0LnrZE/c5+BQ/OQzbm6PJg9Z
lRNYXekzlD8UUowHnR8Ua0zDfBhyoYDpHhMVTveJRzWu8HIKwjzUDItoMR6yNdIjJ1jLUAhDQFO9
HsqpPeJ0ojMz585kB90vlnfM+u6cUPvYbK7DLRQbNAMLEM4BMkiNG5svMOOnfAcUBAmNHNRuK0LF
gGYo/hd9Z8Q9lABDqbTYqniq80RLh9EgvhM5pTW0wSzVevPy3z8Q59UxvT3WMcQuNt6i3Qw3eNem
Sg9az5pd/JqHkYpaLuAA/s/7gd56eOBsG6s9cuvmLG0nhyUyUd4gxdE6vn5P0n4kKa0+ML5e6TzP
D2aDXMGnOGjpnQC/ARrYL9CMKRGLAPEyRevO+ZqZXa7e6l8PgBgAKHVHs3D3oovFnGXO7XF63bgL
Gclm5OGEbdfqxC6oEIb+G3O/MU6sUyNfk6l2KII8Gsm9xcMb+5BDhn7vp76Ayw3R5Em1p3Y3JCtl
JvENFFQgVUpkzGZvYhmpolH7FHjy/fqsZATii/XTq9eAfD37CeODMyEaKqJIL0jv54YYqQI1Kpge
bZe9tBfBo/C3IcjmxmOCxr3So412G/zaT2OZJ25wcG4/rZx5HDgpopnIgNJHPTHd8j2Bu4YO/8oP
Of6Iw05BnlGW1iqP/Q/S3SiTP8gApmrJVYdaqiPsvpf00shJPx5mbYlqsZJMNN6dxMvnLy+dF4dk
OTWepxd00wTFA1wDXltASF9UuWrk3J9gfJjXeZQyx+KS0+ih0sr0fF8f8jcxpitA1O9SWBHdn3ix
Rm7KsvpSbQnqfY6G4lHSx3t6DDrBSgaGVEVIMjLAfqNP3cemsp/7Uq8dshMDT1m75/StxGDChIRk
U+OetsJWmvbEm/EVO/eDntquM0CPsdwgTc+YWd6BbNjlvpG4kpQMqz4UZDkm9s12gusjLXHrtX0D
mr3VBo54I2en3OrR6QZog2zSee/UKtCrTfy4PSE2auDc02NmSjLS6NZUIXlyAeJ8FLQ5J0l06XLp
I1xCOIDCFYljY47VAcYxTJnBBZnaTDPZmZGqU/vT5WwGyHwPPPFtAXg3HQtDVKXdSxnZsVUR9L1Y
fynlCRFh77nMngqLKkGSvnZbq1WffEzaY35nb+sX/Mnpbn63rKPcuq/va6rgUrOrM0rZ3Qlyomqi
RwW2beA2tRf5hxvxVQa3zgT+FMOc4pyymKNZSKucTgetTJqyfu4OjLvVt7kPRuJxa0JPQG12MeDm
6E8ncttroYYey5wC7UUQjI2Xg/w9s2gwqFwP5Vztbd2v/PzYf9mfRebUlH40MtQBcFilYluyTJbp
nD3H8qouyTY54SwMYDvCbklLvHAJI4TJqtcyNLtdG5hCB5b3F7EL5vDpUJgE+OJrtz5wRbgVVvUl
MHk780ahKbhtZtS785Ey2SY2t8INnBKN88+2JUVj7y/AEiKFvxT4weoeH/NaIQ6MFrn7OMEk6oVK
c4vBjrwIB1TAFtp4iIG0SkA/iQBxEfZ4ZCbCjMwu2wJBC5X25k+8VSIW6+XBMXnDUTO+G8AlVai+
E/3xVYTSam7llh9rITuISOlM1EeqdneVdh/Sw/7DK7vdXqvdF1zoafe78fya1T65FX11shH9MTFJ
40fG1Ax6YSVmX6n3ki9hKMJ5us4KJUSQBqtTrpSoCsLMXxBY8zyaaD5diLn8hdTBlMu2D/Aeai9u
8il+afQm0nUKl6Mmxx2xyUhtjb7GlBlxCqi+ezLFulm2LhFHUEPBEMiKPrjQD2FEJ1Q1PbXcRP7o
ALg8OmCRiv/IDC/5HcWFJIdUccshzisQARg9dPJWNXtH/LCo8EsFNkJI8kNKdbc+NrePsJ/PP9ve
QtSHInzm97qa9wxJT/Wn3ZB+V93VgjUtJX1oig5mJ3p3LfTJx0ZpjPlc/f5kAHlMV8Sx0lDkHJuf
56Y4D5ej+bS7vK7Vhqr1Muhm4eiH809nnsHMkNbdfes+Dy6iGuOBwT3j9QR3eosOA01wM+++Dpfs
J7bdYewIAKtYo71mPatYPe1gV0PVZ5U1HnrlRPrWejR4zMH62Hy06eLhCGboBI60A4enUVXi/wtT
g2XaEmg7zW+XXhFbWHAaCjbqF3JiXxQ1cdeZBd/nAjrcYPs0l7WwC4TJUTh/DJq9u6dyGjIpoBd+
uamYGWVk0U4Ww7No9mctDQNRmfx8ZmPzRc0eK8OdBKbgEz6HkcbDHPMll8+6omhywKvj+ISf/egq
hliWnDv8ji+Dw3JjvF/4spqcgNHT6lpc2tBMQ7k985AT3A+7gUByfe5Ewe0x09UTC7o5BbQbEsyA
kC786vD8sLFy3dIipqLpOoPxXHTbVEnMAkzMzrxsO2UBiuDEKJwzHjvv3wqU7bWpEm0kFVSQEV1o
EYzHmvUleVhEBfFSbqNrQJuYnAjEXYWb31FlObP1CA3v62dgjDafTd2DS29Ay2LpqaJPpFtmJ0BB
0EUyjx5mjnh0sZWVao1YPcsBij0bn+0kXRBmJyK+1cGNldnf5ld0JJue9liOQzXMeIj5+qtgKncI
T7tJorqIpVWHHj4M1BJL4z2fKEAClcaCXxrwFwPTPRw0KE/X06lfKDbe9kY3abJ6zsLOF3NJ32Po
M0ZrDeb0QnhxbcEEDrDO5vReo2f5GMPUzFV7RerIoCW64RnHtNLKLcMyxg0QgCn7ZHOHwxQoV2nT
8abGi+flYe2FvrGXkPmIdtsnhAbGS/C4ZC4zUYe01LfpefF26nO04uxleTY0/nrM+RolCDVDXHAc
zYjEIlaZtdRXxWp1Czw2d2UmBhNwjhkebyxdFgbj8fKNVXGLVbNZorLDf2/31Wj+nYvLYnfLR/wC
xk4MW97pOtPcDmg0PobyoptQfEE3ZUgS4JxZ1OdGMHlr55to2h/P43S3W8vmS+8zW3DTOjg8Uek/
IGw5/MUXU8KhbA/dUui0q3Ofq0xgWKi3t0OvZzNBP7B5wOx7m8OOWzE9kC7RwebL4c83W1aCfGN4
dfrBr3ZVN/NbT61a11wULxkBKrrPV/jYWN6SZ+HXUwAeKB+qM2X6tiunwsUlUJ5oWzAVd3jMHndz
IRFvBo3GCnvIakFlYFVOf35NpyqN11HPmqhxe566UbxI4jNXRlv/xcQRzotPZTM5IVGLRhD+nMiZ
JIhUIoQV0e8TTW4PREOmwg1B1UoGeskZGRS6Ttx/53CK4h9UO/4XifO3yZRC+ERRGkLN7fvvjhBE
/KJ9b+2R70DZVl+mBgZLgWrp++HRgcSO35ffX6/XBMvZksJjBDSMC9E8wgQng9x9sXRcHiCAzdBE
quR8QepfyZWyRgCyVkG4X/I60/uozuAkRhlcOmOrG4VmBh9pCQfndbr8yEViUcuM9K/p/Y5QHirM
9Gs58mHBHIJ+rCHcpoM22NDOX2dgyh01wtfYvZnzx6GvnUMo5sFj1+jgr7YbGJlMGiABWGRL78CO
JhGHZ9xXGEtfSTss6rjRiqEtY9s1gCnWBiJhmrZamSx2Ii+EHYRnu+a3cuvGnCHW9NR7N7+LhHpG
NxoPvcqEKhEwHqjSeRyYbyajjdHAa5mbV65mKKOyaAS6C5tIY+YIgExlBni1Gu5wariv2Nnvbhzw
jYaBu1iMaCb9+7P+4zDHPxi009/EbB6fYvJ6DOHrdjTFTpbtSJHzgZAWI0qESAZ0LDxFq00RG8PQ
7NSslgj9MhWprIQz6TDu2g8wRp9Ws0BwSqau4Kx45wvnL+N74z9NdvzzSn8bhxUHSfjpdXxxLM1G
MvRi5jgsPG2RnjArat/J2bovlkvpumThMOoAj+0ym4klYqO/2O9LSnLatScS1CMNoljXDvH6KVOR
MfN7ymKLCV8EjM27TjAKjay2tnEAteXfb/igI+D/C2V5+htBf/C6f3HK4YZvh8Zxlh2+EThJyADV
qp2tdWOpGYfBzcu+8gC+EkSrljAQ+6bp/FVGZvCneaZ/3tHfGPhjYSo8+ylcd8yJ90dwS2mbXPSH
KsvLRCb3dD+2e3irtpYTfwB0YYf6yKb9jXPPKPNf7slvpPs4+Lbx+MGjzfbbZ09nIICA2rVvaTch
0x9rS1wCAEqgnjL9YoEnYbGhkdvtCDmTPmIgNL+xs2B2RAZ7+dgp8lDvaD6nHiHxe2o5PbwO1KJB
9Yh8pgroLSiJX/10P0+XC4W2TmKk3ElqIuk/nx3LXLf68jqyAa7ky0TrBhBQ5vQ2H6Oz5P6lcb2G
VmMu0Dz4GLZC6dmJu6cXCk+QbfUx0DcFozH9r7JBytdc9TDBhs3IVv55ywhTdC6r2KqSD+vN7P3r
/Lxe4U4Y91ztLAgG64dSyxiFQIjC42veP9CQyNxr5STGtepmp1ie8CcmHOlP9f+5Sn+bsEumUd3m
LU/EcXz9vTxHmiXN0aZZLQ3aIBOlC4SKCf8o9UkJlqg5L6/bv00L9/+0VxiCGEwRt+uG/X4LTmLb
n06iUYbnkdyg810bEFopg18e4hLBXzZmv4sfv2/ModSXxOlo1Mdd/rfRi1S856nwDpn8UM6piQCG
0mg0ckkb6v/vS/02JBEn5SB/trzUAKfzgV5j9g2oQrch027//iD7f9pa/3xXv01IDIS6nQplxKik
2WDJGTmxNuWchVyG3aFk/iVI98d/mjNGkInJu04pijl97vI/dLe+cVGOUcD7dC5gJOsGchKaZMMG
WAHsQg5/qrWWYSQoH2vMQBXkfWQcKlUwxZf1XVeGoMFDYzBgihwyQ2nmkTb3vn+ptj1COmZYdA0n
zPKWVmxG9rGb4+vD7GFwA7+gEUFfHxojvQWx0q430Y3Vu9oRDUUt0+MFTRRoogP4O7QeOe3TeWhm
8s9DHe0im1qBh56BCVdeO4sXBT2HBQ6Ias5MJeZRu6F8siX/hLIHgyA9I/O+ds8AodvfL2CR3kDr
LYb6hUoAQh+sgmWsPrkMFeCYx/rc0JgyQqdyP7eCt2F3tW7ofIwR9N+W/74q+e1/N40HQAJ7sLq2
Vqz3yFor+99XhPjndf4/T+j3c7TOn+MqvrfrGgZZgVHUlGkPyFbaf5B2ZkuqG0vbviIiNEucahYg
5u6mOSF6FAIxCxBc/f8Ujm8vWgt3/bG37XXgcJhUVWVl5fDmm2IGc/my9EhRRmsaneAigYZbRi+h
PnIu7zWk9gDOG6UyM3Pkb4IKTLTZ2zBZ3i9XDJhud8G4RK8Q2Py+Zudf1JLJeagkE+puU4Hv1dJZ
XtY7ZX8Zn5UIRJhC8FF2gM/DJQKAjDYAvfl0+SanLVoCAAbDELkkSj2EG8u16bu5BldoQ69BBVIe
cBEzvclLi/yLRztAUQgkngL4k17TUaFDA+ZZVaAZoX2g9pVaq4heg9Mx0kHTLxIwuPoH8xKBBR+/
9cnubTU03hixugEada4EIksn3XCmtACOyt2bvas15X0jPH6iYr1ctlfg2UFfkaY89qiV7S7R0vSp
xl8BwS77a43kEGjl1noX6Hm4ps4MDuFpZ8JK5lE2pxIO+gviqn0D1qhW8xSuSepq5N0d4C6xwUhJ
JtXRJkgClzeXNnnKxASWlxbgLe2cHuCnWnogunYUT5cBxU3D7FrnNAMtT056GTVO/Yru6PaGSt7k
YrRmrbJTsGpvoUHoeOL5pvE+BZGoeJa3Glzjebjzjt2cWlMZQ1kTOGMQNmDmIFQDhwEGDfQBVcOC
uodw9bLWogd0LNt6i4+sDZ3H+pN6xGa4/6QF5M2Bk2gCmHslmjIqHyBc7PSns/QcvEPuFvfWhPDj
bVLS4rqPjWTjvSse6MY1PS9wqVDqbHoTu3cMppibeK3gJ+A7+M6TRXsIiDE/p4FKxdBMtEhnLue3
zTLeATx5AOM8Rlxu6ETnmOmOCmYdOL5BbU+Yaj/M0w1ckevOIZhifaJeNeld29Nj0MumRW9Nw8x1
ogHJFkx+lZ89p1lQtpkJiOwZ/9+q1RS9OsZgF2gt6jPBJapC4GBgpPkqyGEIx7KoMcw6DY8iXrog
zIEtoK2F/flHHuDDg8Q6udVL0aN5lx8uejN/S93XJAiyID8OdGaslmCt3C2xpuEq4ifaPQZlhnha
lD/9HWwJX8xDd/PBtp+1ewWTXLNoMwltgOt+DgQKNOTHprMUlDAkb542KVghmp7fCx+iL04CjvO4
8KckRtIJbHbeHDer8pdv9Colm2E13r+eRjlBHz9DFq3FT+HZQbhGXcaeAgqgZHkcqAx0PIL88y/d
fe+QznuNgHnr7jkRaN2cFHn+SdJaowRhfaw61+hCVpo+1nj7rjGdnTmeQwA/oHmoPtOHQA3sGlcv
6Bg67SwhBPZEvWt1dZ3nc6qh/C07PL4t+stYSRkP1xdD5XaeERyibLCJQLR2zoEWFCxXdQ9DAKLU
2FY04zuf5nBOVS0bZF+Ay/jH6qPpfu6RcQ/yLwf+5HMIoo38FTkM79K5MIFsPH+bUxQmIxCwiHzc
oJdrAPsV/0OTRYKo6/FUkK6PyOEyZZgCwvNL06Oc5ynUfoz220rkyDKKDjP24NRVxnnf0L3leDn3
11Ri2FgY2BLSq9krOU/QCdE+VfzVmEoJ5HMhQxD7pCzI84oaCbx6JnHI0odMlS4U8GSdrKe8ENC2
ydjDnHZKdZK0e6bU76PMAzRIpRQcxiJSSTQFWTif2obP2zdPsskR1HViTJoD8bpo8QXQI5mk+dM6
LdNF+5KQ60jXT6uQUarN51ynpLXqO3H2MWsr7S0ZaPuNecwd5RA5fO9rNdWWXtmlJHflykC581EO
KQsx27ckib3ycojbl5S0QFSfKQ6cx0ZcDEiX5ZjrVgmUhKRVyet7fS690xOJWeKD5yplhKsT288A
efZTrbPK/SrCmy9ihhUuhuXV2+VvTRDI0QHdotYSQuVGys3uHNrnl7noSy4HGvO//eqNzzDZn8xz
mhGzyr0tfTL71n54OEWLeDsgR2pArduxD+HeCptqugfVboixxcV6dFyF+0b3MI/2dMiBv9RbmdlZ
Q1i2dY1tspuFZTPYXyHcQh8Y8dwkMXUGi9Wz8VWWIOtau/3I1kEGOUYPLHZzDbOhv4QGc3iJrjxW
39nL4fyxXE5oLMmp0b0e8lDbxFCPnb4K0newxcUrX/Qj7YIrfbLh7MuIaGXLu+dWBhfeOH+vwGvS
gDi6vDMVGOlk0Sp6N/0DcKJ5a0s6ZMs88ZZx8CzY/sC7MKD0+HK6RkwdPtPg5LgQ1u0U/7waN3hx
tkw7HFZf+jwWLQzxkYxwi2Pos+kBIPzA9BYt7dJpnAJSIiztdBadB2eJ++o8iogNJhfqRBvQEDvC
m75zE2b7ppPpR7saT0mS0sXFJWvTZuetpmfcSnW8aZnQQKabNg5tqOFJb0dZ0CASFWVDHErfac9K
lwz9BzSjILpAoOTRdJFcSXI1qIlfW9cWuIIPTp56xOs2WMeUory+QveV5faP0ckFgLT3luF5dF0G
EAjaRIZ0YqjhYAk7n/nJFwVNScJP1URs81fsc7fuWgBe2Mv1an3Ea9fpDF0A0e/tnks4C7aTS6vq
n8Jllwm5PeONnoehxdsBuHw5BRzwNQ9Bz4R0V4Tzjy8RwRz9L4pUmNVlG+g/ITxKQQ/xjGQtcClq
oHBkfjDLm2avCbBBKlZ0VJC/9s1A8FtSvjIH5T7cfawmlz5WUx82IMmH2I703ezz6p67G+9DFAFp
QmtjxZ+vz/qz2sI/o+uCHse+gWMCURvAYBKOrzlx9Nc1LW5NRwzmHpOwhUlVHVnp8RLQWHbt8a/W
lGD8O194Fc21jdaR5N3vDqj6qFH9XrFq8fRyc90dTiobLNpjL4ERfH3sOsv0RPZREIABbvZJcBcS
sbZMn2sx7Wlr2DNz71TjZVcbgEGOdd8IKrdzEPS9RGhi3vAb3QB0fC/bzDtufektYJ7xS6DE3scs
MciNGnGnGfAGBx9KuOloIe9pUKGtbzpBJBvd2rcWBMoCvLZLNGgjqHaf4wLukk2whofT9DexTS6z
DE/hTsKXoD8Mb+8UtxZJH49WUa30WTVWPFAwRNIFjC3XEIfJc/xmwDtAyZWunOHaxQ0S4dzVA1Xu
H96PHm0/3oD+wr5s6t0tL/HbdaoF3atNVa53a7Yd7CWepuhYFH2hi2TfMSKjhb/AuB070Hp5skoE
qp3K7ZV67LHDk0p2n/SjRP8eBn13+1TL6OdHoyrWGwyb6b4nNgmAFxghIrnGPWT4ulP0evxvOBzJ
SmfpJnVPBQZmy/v6mPv9i18OKbT8viztEduEadiqqiswPqm3WPPOXm/Nw363zkkQiV61BmNmC1gw
rNeybQPioH7ncZMBiGKEFoE0bfko1XEvvHbKztm8GOVshdEcgQPCBS9jOwB9R71vH3TPsWjtkKz3
oUiTtcJ/6Ch/EV/vzktldrU3Qt3XIZEQzAuKBx4g3LdBioJegogRUGq39Qk1ABmlnCdfNkrhYQBv
3n1EzaiU1ayxPql8BL0KCc3jIQY8XaZWsmXdr1RGKKvouIoyQiz1EbcNRG68zA4EN3qdALKYnfNs
uyqqMcV6KIxNjCa4VnofaDVg1R06cCnUzoaQwf43SZN70bX7s91vTit1jehnzWO+Hoh00GLwIhx5
+x3fTIELhVQGg8s/fZfm+PeDNx7d3zv5Ri2tNtfX5EGNvBoLGJVvcOYOAOBsADn21Z1Y3aNHE55/
eplW5MFJkXkvFpnvMjZGlUfUAN3EKd1RuH5qJuDSwD9nvaYvGw75MNlo2oalMAYEFb0VHO6uY7bY
H21bn52xe1DtBVsGEZ64hhCDlkDCbf/3TdEfeC0WjLBNw1Th+LON2qOaHdSzOj9xKPbaFZhqGjOJ
J4/kw3dBo7dqa5EDTFJEmnjMrvFKVoagGOxODFPV4EK37oEuqR2XZnSI4Wv6/fMeZa9/fF7tnhyt
TMu263k1voC+fBcO4LBqEYy4AMRksh489D9k1d7BKwMgLraGfuAdwu098/fxR5ZqtJB2s5A+UKnL
+CCL90Ngzfhd1pW9W6oI3MNRAwHfB03jULRjDMCsV95TFq4OZBclWyp+tfaw/pBau4ba2lEOq2ZW
jWldIlVyjhTRJkjRxn1dUb+DZjx4y8PdS1Ny/275wV8E12d+6IeFY+0MzpKwzTumVJ0Fc0/aCHcB
IFsnqegg8r9QLvo2niAQGXIvKd6BkXs/xqZE8R+VKu63waylcNX8pJrOEsUnD+S9O1z3WYdcN33/
kgfngcX9IaiWqz2r1nyz27FswajAOv0XDTCCzE1VHzzjP8TUwq7FOrM2ix3P+N5nEuI1PtGSSFHe
W8jcIJkgcY3uDFR1PefborkUcQ5kJmSWAIfeiDxkGed/WVJTd1RBV6w0a7Zpvd1o5qpqnMcnKG9E
As4giIFq5v+jevrwTvyRVDMzzYKCS2OHpCpcjMUplTGNKx1jhItO4A+bLcQMksDiX2zbH6E1e7O0
1nNlViB0z/JoSGcjmSrhvs2Dg7xc9sDJRz3+CKvZmnw2N/eVEIayk0cnJQsM5KWbh4J6T2JhZLJq
FsZenS+XeZMnrAnAZIMOnmCo4PwCWC3Imstu8mOF/L+lQfz2UyGN7WqpKyuWtqL6niyjDigqO5HR
Yj56mO92UFVqBmNeFfrctLCbJWTp75Ae0B46g+WXwlU0T/+baOOHuJrZmC+cRqMQm/hMy2gMNdTX
FS9Egzvn99N6ZJ6Y8IMzaDL2SK3PgWkeGvtzUzPF7vHqPRn+68hmxtzvQh7q+r2U2gUr1rPtMjft
M0HGaeJEuN0Bnr7XSGGeIJSUSHukEffSajdLzc+ra1O3hLKn8IEEfUEQgimU3GDjkaLfy6ldKrV5
VGfFllVB9ECrdLxMwcjhOjHJAO4G0DN5yyb1JF4vKOiuHq31m+E4yub+4o3sOoke+D9EW/Cp3RdU
FRSecCwZqkfJHHTi/7ottXvJ4NJsczlz1MJyJ8vUDqJWwzcTye5LdqUevjbK8/GgHBEDPQYMdBvI
4D2Bn8e0KbH0rMU9qHsVd2fQrF3LxnV/Mo/iDMiUQCbWCsu2PqQlhJ4z+igkJ/7wSbqXVruV5+yw
XjV34sThLoGrgVJORZ7sAhJTsosP12WqBAFcTsO5paXuntnrslnM5456HitRkdCw1G16tNsTIDGE
RFrQVh9agTtptadWLZktrdvKGQjb8bui1sRQIZc+4lTvar2DT7sMOLwiXkM7pL7+vlJL3P2/TtDW
CHk0DI1i1/Z0WZ6huzxezmMIoVs6uCS4PRh+KEqei3FjJIJFHg9Ctj0UdvAe4Ds2YIOk3yCu2kt6
1hToh8lchs3A6tjpJXy7uDuAVlQWQiqeUCfZ/AEF3oaYjB4Oyltj4VienkebNh2TZJFNPyeZ9fu6
HsX4lmo3dV3TDEyrUbNCjaLSVWtWsqffi47W2nS3zE3KnkRjCOjsqKN7h1EeysBxD0/yTmrNJjWv
eWFdTKQ+nzrE1Qm5cNgGZNr59x1XQfcYTV3RiEYZy/rzzTWvS82u7Ks+hqPLSpfd4vXy1UwPCZB8
WHQGVihN2/x9H4RER7cYxMpci9vNvLsPC10359pODJ+cMDnGpf1xHA0/csLSl8L1YtKjhefLooQH
ybGfUmvWRdmvGnt9j1TdnUwIj1U3ZParGBHXZeZe/Dn4XWc02Sprd6FqqsfLvESeT80Emkb+Don/
kdgRU/6gFI4lr4JUpDjqu43lCTPt4+WESJ/Bur1xkiw9L3oJ3NaIyXOuJBp6kNf9uaPGT3HqYbm6
XJYXndeB+RV+E5GXbg+Yr8sUe1vs7asSem/w3nOqg3kq2+G/78dP+TVLlxfbvXE9iR0Git0zOz1A
m04UTt/d0I0o8L+K1uvuNW19S3da/PRPQ/dTdM0JqmaWs7FMIZpHcXoJenSz0yQc0RIcBa94d3M3
Bjn/KdnyB8b9p9yaIaocvTTUGXLbIchkIOMw3kdRkHktDDqo2N912JTpcM0CaeuyWWSVEKeTX4Qi
dcpYGN1PKHVC8J5OSkbVu1P6Hd0kGbLnQffiB68vefIS0OLR8nJ6Jy4upRBSz1tP8nXaQ8tF8pNZ
x02maiq1Q2guVoWtNPc6Lx2j0qdJwqDJYRR1XhgWPvqO2zJ7rAsT8dep3wms7X6uLvZMdN/pUIox
K1wLelYrDS0vSRLCsC/D7VCsC4KO9wQSPBDP7ECm8uJK/fYFtQPZK1rZXGzEDQ+h29fj1QCQEese
9rnkkG5w0dsGXEqykOkBTA7Fu1u6uIt3psVczh271NhrwNE7t5fMwR4nL6/sNFjogXSopSk527/e
iNXGKDcO8p7bUxMlc4AjQcSAdSnfk0gQ/q9dbeN26fvI/ZYHUg6ChYBUP3Z1EG99P50NUj/2dmDF
B3H7+feL8SAB9mM7bimpu+3AcTzN85LPO3rPaRtmA6BWKTPbo47aAifBZAfgIKJF5Xsw8CXCZWp4
i9DuhJfaBnz4GTV8Ppvuc/tAs1gsmKFPrJp7SEaARhLv3P+gtTvoVEFXY2LbQAqYl92/W5h99x3V
7nTJi0qcEfzTRku8cSllmHESGWzAsdNs0T/Qlt16cat/uQK3ktud1Px8Pjr741Ew7vkTR5DlOymw
+IObhP0Z7cQd48PpWb1/INkyiyg9+Nqbc5oZs+J85QKeB834+TZRIOyJLqCkf3ilE5f99l47rcAb
xZ+fkoPXHr46fy5hHZO9mymHstxw8KZ7603BBIXM3FiHV2F/I0xATttYy48l2i6TW7d7tuE0zSVy
25PJhGndDAnH5AmD9xrMXN4e2jF+F/kgp/vzgtUMnaYszpq+P3DBwJ2o4SlphtkArjNwXO15+rsw
6YWqGTd1oS6zhnkTJhxSCzSGN51WyYo01BjjmjAdwu3Qoat6RtgqGOk2Ik70Y8n5PmiG+bHomwt7
p9rFMjsX2g7V9tsqNMWuD0xzcvGqD+5X+k7izU1gHOi/aFnwAubjtfvUkn2DJnlhbg/B3Tdoc+ty
2V1KzroNocaUUSXWzuuFCa5rJ+q+Qt0AnExzeWdkF/uhs/FHu2/e7b3knXZQijOrB3Xjzqaw6hMb
jEM85kOYJ0xR7XY9qWrLhNZc5hOZQP2gotrstt8LwdysvCTqRy9dz/v+bj/LMqoPJmr8POOa07xY
55RshcA2yf1pmSN0mHwNDyF8rb3uLnnrniJPzEwAjfEsyxvpkpt8szB3e9zQLU2xq61O8o79ZbXL
lHc8BCrQg/WRoTwiPnFfvdYT5OJBTJO3mOrx+ft9kzkTN/zV3VfsFudmqTqcNLT7DWwndywaLr3A
RbFaZOjb/u8CH+CNfm56zYCdt6fm0tK54BN0amozxsRNcuafB7tXHHVZ28eDhtGf4mrG61pYjUOl
8zBee6Ivr50yF2IK0DtJog9oMhi5Ay6ByTLfi2gguUUPqsA/ZddsmXlUFpuzIe7vooPZsC6B6TZH
FwjQ06nKKQ/HECd+caU6FhhULNrr9VtvzSiMEnmvpTPuZA9mvWlp11gcdUNB35e0prmQRDL6oJeE
CR1k3yCZob7sBy+vvCKEiIOjaxIyyE7/YZz4x7DczP+duu2z86UoDhwHvLchEwi8lCbdiF7OoeMG
T8wokXoJ4hL/4qPcDP2dRBCHtGkJI+qfvWdB0Osy5GCa0s/4Ah78GHZe8/Eryv4/PtQ3fNid3LNm
LdSzwWbDMhxDhpNMEMtctnDYeJ6t3X4n0EJ67/xFFMsiBFViWupoh83qesqVE3eMITNgjrunPiD3
1O5CA5L114EDOh+GvpVE32Xv1c3i3S85n53mjRmHy9gwLrfTmr6Pt73xsOHhg2qMJ3oiJvIl7olU
q4WTeid1ntlFftiKW5aaH5WfQjo6p1RLLa5qJ8OPDqlkiI1wvFs0On4zmUniKshMjF6zaMqeMcCG
zbLFY8kgmmuQ9k79pEcYriRR0GHcEa4ZvSkebDxkmiR3Sub718FHzeuxWajisV65zxMoshirJcLC
hAiIDphJl8AwlsE6ZO+GXrNtxmqVNS9HFs3j5UOy1dE8bCphVydYjl+7RezJzlniHhi15OickYNH
Zc0y24zjwXKUIpUn/H1yXE2vLyw5bOs0Ssfe70+WzNe/QaDuNGwzb+z045nr1C7DNnFGmg81r1eJ
5S69TkB7BJ363e6bJ81tSYyXIfbkTvJZXWSHMiPEIaln9rAgKXR2ibuO+/uAw6XdPW41fdnDJbtS
twrdndidWSz3msLhtivQoIDrJ730Mg31Nt4ROR02epMYR6+LIWkFsU/KUbLj4lX+xWgbYl/uPkCf
KXvtuOdOXyLU6ypcBRqtbrEOOTa30xxsnx3mHPNOykL6x8npP09UHbvVPM7KbHcWeR3BKtGj6xwF
cxnAjQEZyabfPpgT9sNHMGrW63CyzcV+IbZaDJdqTxZzZoPA9E4nXoh31HvfjsbO63BzCiBdE9yJ
H6uN+0Jur1tugqdr0Gotw1YreO2S6Iy9+NsfPDOk5+j6RQT5DT/IeKZJDB0KT6vkkP6uB6u6CbrN
1CjF2E7dgV3PGrvV0Sl0SvdtkQL7Gs46Lx/iGsRgSWQt1w86AX6Kq+1UnmWZsmoijpGTF48sM5mv
MImqjPm4jL9bjrvc/LY9djxZ88WjZP6PldYs/GK7LwrH2OhgSkg2pqSXh9EXXDpUD/BY5U65WEpN
/X/Iqzmterm+LFbZ6h/1x+AQ5jPXU+Ty95Cy9lcdhgIFuCyx1ZW94apEdM2uH/fWduYY7LIoJKRp
xlzOE7m0l+hVLHUgezslK627pMe1rhQKsGzSGWF66Y5ZJENEt0E/eIXshH6TObB9oU6yOqLsTOue
6GEzyy8Ni4Xuw/JjkoZUaPqwxPpXgq6uNxoMpCkjydbWPdGGs19tZiYSJwSayTCPvoAKGG7kEdgV
IBKP0kmWj17pe0WqO6GOXumrwwWRc0ijPFJVJItXMNaeIGb9eAnwufHIZJURqdSa9d4VWbY46EiF
UheXaMX8Vg4VQnevQ0zJX/+j0tYdz9I6HfXGSmhRGpKBZ44ZedgrahtQ+CDte4DRpphIzJ+49L9c
0lv0d/dGLY+lvVg2EUry8RQ+U5Ah8dkbrzxmmDY9yye8fDXAulPykt6bR8WnHwdbs0in3f9ZpPbk
EkyTHii3PjYhEJord/YeuCE/pNXs0erSaKy3q7VIdorRJLYbTsiyul8fL3taoKCN5FilpuFBEPND
aM0SLS55Y1b+c6j+dO6FYxicosvnLCZIRXEh1vK/25/zRSA5V8k1rfuZ5xVwrmrLuWLsRWIGVqk+
k7QZAfzS8WKI76A2kYh8uL+GZmmGCmLDbNZOU7k2jrvFdsE17fhp+M7D1nOHmQHdTeC1vNFsOKAX
UurlyaTWTnVv7DMembm4pqxyHY5X0XD4sW7zmJLNxCi1aaWUGfwHXrxOQ8x/llo71cZ5a6jLw1Jc
1XTLmUbCm+U5W7sgs8UTs3StJ8n2Pnxk/iOTHoCf3uSpWKgLXUUmvuQZfHQe97ZhQguAS9aD1Qr2
nD0dsXNXDO6VCP99wVYd4Fjmx6xSS4RDD+mKQmUyZDYKb6rnbkIcyu9nWaD0UIHvliu+6M4wXXbn
3WXR5Fy3QoHFfFbgDjsvjCAcg9gTur94JL2tD63hndBa8lbfOqujJs51QhV+FhGBEpkJ11nM+xDs
ZFAQwQgJXnDLKctqFI9i8Du1spTak9MwK0u/HLlBYpdtd8JoS3xn8chCtP6iEpWuxqon0jzx57NM
wW6+wl9Pwd3ihSm72/Ht8XiaZ2X+TwZA5LR2FIGgPcBRpBzkDrexiIsXbjfeU4m0kwH9yxI1+/0y
g3H9+QlLY6saV5VDx5ESgJpxAiPScIiCd95MrxszxofLbPoSsTLtrlmuxmW9mltLVs51Vm/LbgZf
eFBYkHhOaCg1Wg+Djrutrhmt3dIoq82WdZJ3oBJDIy9lieFH5MKliS8juUs3Y//bydbMVXFSL1oz
R6/IrNClStoBEiBMiBgH6CZjWCLcPuO3o3PYwdeIPyGJdmPID94Y096WLl5yyPVK/Gl93RT64Z/d
Jm8KRQhOztAlWY8fd+NclHhWt9zVL+uvF9fPpw31XYv1gzQo+7k7huEfHla3ycQXijPbmPwWsaj5
NKJYgK9O3+aArsa4fe1/gtCVHMdjz/LP6dfL7Wr+f5YcR69HNzdJPuBqpO9Fq7LwZKWZCMnbUS+s
r4+N3Nqv2QAxqk2o3DlICcZUXwCb9JS6K4PpARh4XhZKrZrEktfr6+b66pydm7K3jwF5J0C/Idie
lxvjG71hktN+lEm8t6K3vPKdHXOyRcPWNxhxf2rHxNZfjAZkc/dU0GnhEe1rEomPcGs/JNbMlk3p
ScsUrvOzcC1FbZUEV5hs2xAGkegq3D50TwEkFbGHG/353yUVwMjyLhuWRrfDT7NZOhu9aDYtjShw
4k/yIdXthISigLXAnQse0W7hwccAWSQr/xfL8kdyzbKY51UjL/Wmhk/NdNe0N4ZTzJ19Er1Eto1Z
yQnSIspi3sgbHN5j4DPQQgZviuvdCpLN8efmv/J8/2xG3fN17Gs5m2sNDWN+DkJcbpFDhqQk0FFv
H89M8ng8Nmf/2YJ6XjWb0/xtKxnUBy2ej3cym/AfWmOS5h223gM88Q3tjSvLXf+L0v2RW3OQlsW5
0knzsU4taqdONOHUe+eIDIA67HcEr373lRFJAora4AWTuvtCqf42qn/k13ylcpkp5unKPgtmU5Fk
fE+QnafcN0z5FjY3CmHfA7kxe/x4/hEsDuTuflvApIq1hWA/pVACblqU172OB3ILz1ui4Y8Sqdzt
P9JqXlHTWeXZ+szxtie9ZUxmR6TLOVeLupe4UbLH4bEv8kdezZZcq8XZKsXqmMmbAslMxhAB9/su
aQ7G3Qrca/sS/a7Cj2AiP9ZY839WRbY7VQr2ow0baO/ENBu9DXNnHBEyYqdhS6J+D3/Guf29GJxv
jYP/8z7XbFiR6WdHowlg3J6OiRsTEpN9703AqKXmUhil3zS3ZrTWamNTzJfcnOeU5jMGJHf1nCYB
l7GIIHwvHZG0a5lgLilfx6Obt/37hsuUqt7uWuqaMc9XYrGh//6Od73x+q7rEbB+fxOx/i7tQSsS
Oec/KlxvZ13Zm+1uBmukwBbCddwigpvqJ3cHBStDZ0CaMskI4IanfZJqmsdMqPZaF3hJICGGPj0e
lR5+EaX0mazo+KjE++PLajaseb3sDSUXNgzYhuAcwHQywtcX8qSGWhikX479hhC9sxtZdVRt+8o2
iAonuEZBbeAkVN3IT4y878L7JkHL37/vvvbY9/rPhTZr5qp5npcbI8eAELdjr1gnYQ1vBEFN2eJp
bLUgIR8JS6ImEtGPFN3S1SYt/MCIjXpG0SpnxU7JFSzlRJ/YH02mm4bvMKv98zqT48siN+q+aX7D
cEfMjRNx/KfkGx55f/ffULNnprE+WkS14htETmhIPTcC04wh+/+xZI/ehntpNUtWmYuTubyoGlkD
f5q+N5gkWrljPCHEdpwPHgko9UcrwoyGHw98yU176Nnfi68ZscbiPKNZ6bbhU6LXwneTD4HLwfua
BxS1JHv76K24F1czZDtH2S3NDaudJ2fidbBtw4oxbLg7LrU1sHxSUMajKrJ+J7LuXVWVnq8NFZHA
tqfvc7C5jAZxERi8tUjyjeLC+29wfD9kChW7u7jN/VW5GHtk+jeouDsezv0hGS82Nh5lofQJfmQo
7tdYs0r2PLNmil4hDyB2ClFu6CYUOZiOdMtkkndipNLvR/kIR/djjTVv6pTvV4ZxRHPaqf6RzpM2
qFiRfuq+h8C8SEABLooganvNPqEMZ34T6S+mEwykKZhH5up+8TVzlVlnc7fQuK84s2a46s6iHmME
BJ7O8PtBUL61dmHMjImB3EBL1Lles9avzUwzC6FbbZLzEIS+J2GUvOBsgXshgPB/3/OHgeL9Umum
6brZr+falqUevdQHy5aL6iSJzQ8y1kx8ouiCMktkyra3ZqAUZ2ktd2KNPi57Flc+d4giBDMVowCz
KCjO9x7Drj5lOFyphtVs097SstWuYrXPorEqfVaIGtKQ3hsI/4ZW8kUJeumJHEw8ar7Cur7sfX9L
DaTsiGsWS7EatjK/iuVTbKedUwCc3Ogj8FBo8l4D0hOSDRf6Wn/17w657mop5/wyO9rCJLfTHjaZ
cGE4JLVHAhngxcinYCmT2ZTJrBksbZnpTta4avSY9woG1lmwqeyUWPOgLHRPfRwAxh76M3Z+2FcS
tI2WiswbzV0xB2bU6r665FzN+JCqsYg3UIs1n/vWOfggJESYM8j8zcv3oMU72vmKGnCxkSLug7Pt
Bq01Da0aPAfM1JuqX3CCNT6LVHp3JA/trdHrziav16v97lSwrc14MoXrTvQsRf2gs3+meCfPGUq8
iLrvtsgBXNqqMI/MQ+HVIW2H38qrI1oteVplt+URqvreHte9tsbVhmPBRlGPHvN9iG7Ttd8bZ60h
M9gLnCaGkXpvt1YleVblYVX/XmdrMedusyl2s4O4JX4vhQ/BzQL3prPi8EdEYJ8ysyS5l2bNFFaX
2UUr5rf93cD10MM9ZpitgN51n8Ctc0n+R+Nr1gyhfbga1/NFSMQxbFLnQIHoPQzc1zfhjUsVVqZB
NfNnZk5R2Qv2VMS4oCt7Y/cjiloBaM7Rt2xx4oB+Mzo1M3fYHvbKfMHiLtEktcVTFoJZSKJ9LC4z
XPaYHjKtscTWSdZoiUt7dylnNolu7Xrb0/R9fL0hfJpeEGEVbuiMgbRyIjEDVs3SXU7KslwaQqJN
UBVOBSQEwL9o4hEOvmR9EsfMElp8t76rYxkLXVxKjvDgzr33rM3QmX7/hf6oUSvzy2gejCRCH+bZ
7i7jbbjKndCMwsk+0zDmfurfCsyq4g6HRE6dbnfknV+gyXXjpxGr9T9lL8kN4/yLIlnipbkTPlcZ
3bG1ebRFzDqZMGpnPLT6TGlZjPjz8hEFeosexad9+i06K+JnpSuFiEhclhv3/903rDZmM8vnYgNo
HQoJYIW5p3OIh4ssn+a+3RA4JKZk6ixTrppR2pXb+dIU0dTWn7TByCZ09QMn6BAyU3J+liiXTFrN
IBn5atGEFFIjTk9PIxqQ56Mx4XEARUKsMaxqjVGSiBS347fTrdkkK9cb1waMBjeHF1is8POTD0D1
5NsAGMm0SfauWDWztHOqc1GdWCKPmkCYiwJr8iVs7tZ9wgGjB+v3FT7qk7l/RutcEHpp58vZzd3t
nUg2EYl/dQD9+SwvC2VWV7Kdtvjvd4pamAt7f7jFD/OEQwQcUcXDjTf86jNJMgji84s0ayl5N+v8
JPr6UpoNEYG3/akTpb3rOBnf8sON6Kmk2OGNfInSyEyCXYsUK0fVrktdiBQ4/TREU+lNGFZkbJPI
rfBPaFy+xapB68mLP5l/2Tm6BpT+Etf6IXzrzjLWaWg021RKmJfF4jd8CoWWL2McBQglbyrNUsuS
K3bNKzqetgvHFF7Rsx/2VsE/z1s/eu3QnE82p2Bw4O/a+4D9WP2hvTUDtDjah8NaQaIv2l7Gq8CO
QbCq4bQZjnlexxF8H1zWRtStgN5gIqagBaSuqMT+2jXDtJ/lytVS2Gbu7PTcfRe0BEN4vYUrcUjw
z7hKhSdL3ElPt2aczua80opSPO2pT6PAePxPg1vptb6lGR6Jv2TXDFN1Mo2qkZNxeWYCotdLLMZy
U/Ww/L7bVdzRdzP5jj+NoeQqyeyhU/OXHOuoWLpw00QkLKYr4moTVrCxwtHmPR3g+P6uU7Kkg1Mz
UpajrMztCZ0Cr+b3ygS0pcBEc56AEN/gixI1eKlDKg7rl5fGqXlOp11zRV4HqWVI3k73xYS3COT5
EBW20SS6MATxgtam/NBMpBk1mfiazVqc1jvTWt82WvSPzYX7sCC3Y3ajF5g9iMQXQdxIBp8LSM0l
Gy7RLafmQq1WOW1NG5HQ8oUjfoy4ubM+V+jD7bQ04FzLcLROYZyQ2ceHVR4L9GeT4oul4Jj+fI/m
R2W1mhclF5f5Aoz/I8Rxd/6LqAoLNhFp6u7xLv+RVzvkfTlzGusD8p4d4lVRO2S8yxMYzCiqOGM1
aG0Sj9kjg1kQSzuB/0WxHUdXDZ0ZUDd7cvf6alvzYh0vR/Z5EvYI0Id7xaUwy1oZwddbM+LkU54y
fOy0/Ufo7QjuhFrbA8WP7KyNU/i/Qkwj9+hEFuuN/o0B850luiTs0N/X6I+42omelhazLa7ssO8D
n6E9D5KeVkXVahkN1y8lwqGsoRNXYdiWu3tvwpbtbaR+3AP2MPEu/fmM2kGXe1PdHzcnFIsk2hCW
1ReDlFE3hxgw8+3+/On3Zf/LO/hHXu36lvPimu91ls1TgKV8V2Pe3zFWy/GHJEOEv+o9MeR3NA8E
+nTw+bv8f7HTf+TXrnBDm+8bVYVqnT1KADg8yfALJDN2OgZjIB2F+i9P3x95wqTcaZWq0Itp5Ozv
882xmUVgG1jnFQp4ErTktyTre3xx/8ir+RknozrPFRV5RJi97ehGF7l0qftH2wCFCrrxpXThO2Lg
Mx3e0lyMdL01D8OxZsvtthSGg4IHnftYDvB4FuFd94l3UPbsPrbIf5YrtuNue5212TDX55ulALI9
Fk89COoEWyGKobfS3LMMwSxdY83FUK+WczBKLMXFu70DqC/WQrQfvpFQhSLg9zO9NTX+YirqPUH2
sdSZ1IA8MfYX93E/tgr3nYmMLWzGoHqh1v0k5rF4/UCNbr2I3X23pRYu46XAia0jfwlBoccEUzHP
Wxq4SAznDQx8dwYU8eaGvebzxLDfFLIxihBJSSc56iaOPJYEZ7dGkt/2o2azsq1W2MUOHacJNDW8
BNzO/yPtPHscN5Yu/IsEkJIokV8ZlfPEL8IEjShRonL89e9TNO5dbi9X/cLXYwNrG5hmp+qqU6dO
jSA/kj+cbRCKBjYSI3LNwlC4BrY3pDH3j2ZXCpPxOcuZWbrctE9WYtZLJ44eVYriiYhGxZUDCIZO
3N1Bac2jtQrtX3UDyxV6NH3FhCWl9aJW3sjLQfe7ruMePt5xBwazVfs6/KLw0cqgXbq+0wX9fzSf
Kg3AWJTQGHKypff7+/4k7o8iMdu9HpctRqL4xw50B+wvsNl/L7laWFTf75OTXeGAPXcXDaoyWiv/
894J4dETMsUjuC4N43MdNsTL1i227nAr9sycT+2rcRcDAxUzxNcVYGWEBAvo+dzXHe2/BKa/pqrY
M4RLj4f6iqlypCgpEiXPYOS6Lxwm79LQawWKl/HoLCmmzJ4mJ2t7YDypSpO6iPeUrhRNzu+Z0ik8
6fF347E101lPNe0/n59qRA8coVvkg0IugXmnHSSCjxTr6rOEhftXLZdr9SqtwlCJ+/2BWB2m9etS
HFkCz254bzRRCI4oTwfGpu7i2elokbHCGDs3orKkxnkxnx7leibus/R8ZJrUho1mX4OFZwVfyIgG
gmfrHdjCvfw1sCqIvFohW3rbydMLbZiEP/XAI1J+He/tY+k+abax+FHKjab4r/VtYu5Ka0arEHyG
E+kI1oePfULShcptwZNAISl5gRVe+rgMLia8g96ts0eaahcM/bT7Ez9Rhfj4cBXfn9xXKU/D8XJL
D0bmfuBuhWRGNzCTQF4D72nh0/5bB6FpB1T82dr9eksNWQbLPVAGwU7jfAwGAbWHUN60yLJ8/x/3
NTc/xfbv987htjsxHHlEvKswJOimx9oAsUMoHI2NLk9SfFtzAyr+68b4z2ODvFrX9PFz0DeU5RzD
WNXsXiZV/Gh2ivOK1G9SOc2Z3SbYBRfLtZ/2vr9coN8KIBrCLEAXh96ywqyg4Hxw9ZbPlOaV8TO+
0tijIrsa9kTac/isDcALH93cOijvwM5ZgE7KwbpFXWxz/30iYoI4G/aEvjlvLMnF723BomkIaunI
jdpTplgxVD42p+uW0QkWoVk0R+mnK0KGvHzDxtRbv+isWDHaDv3fgM+AJJBqTCpGfDGTY82UFAaN
Pt7FSoeEZx5U7B/L11xbuSV/bHxuNMWYLG54t8nSNiGxbpv99z4bfKYpEpu7x3LNferdH49YyFOW
PhX/mZ9iKJIygW+8qzMi09u47UOA8PI7lPsJTWbdmWsFK4otREHFBcxK3ynk0St1ym19NG3FeJyX
RuW+OrDIkpJDTm/H8V6QjBzdBgDvrnCH4SSQLWrXtYZLjsyjsRVL4pj2/j4vMzbuK62xae09b/RD
1IngVX4Ngk0T+cRXMtqsvtap0m23YlTi27FO4RaLjy6SPBnd93JA+iiq+lAc4wbVQ2O92JdusRXj
Ymw3CBhaTLjUZtBz9j6QtQK9w4+Mgh16kbCT9WXbhZYjd9IUy1Fe7atHaICcNEH+l4Nuf90g34kZ
RQ/00CGhvvafhgu//a27xGXdlBWzQRPLxCzJHqN70kUK+XNSogKyDA2Is8VF9uZ9STnbwffj21VM
eaHXR7XsOJZpGsrB3jlTlCTMSna4urUIkhjKLdzqL6NZ6WbV1DeXfpND+Cenf1VRXcsNrpzs2215
My+Xu8wannSI6QoHNTQ0KM0D5Wncl7p3q0geqJIfUTnP53lcP08XTLf9SpfwnXsaUQkZNAUtdV8q
DCuBOFHZcAxeqtXbKk7j5SasnOxtXD1czVLVnHTb8aD7njRi7+DSco6fJqZktnKvrQ4H7Q4zDrnd
xB87Psi8376NHu97Fur/aVR+7bty1k9H82JUlnyJFAaGfuzthtsx2S0o6nUP/w+LBgpktDchRKCx
nD3ic13IVogJ5ZZDOfXL+Hys1mX/UXBErmgyGY3Kb4IIoYsqRFeYmDRW1jwoxcBiblTF7T/XUSxY
pRZnQLTtukQ2/ZCrVnVfOh3EUBtDXevSjMP6YLHV4tepdavTKNQwUXKETXGkwyI1oH0QiBG5kGuD
HDmm3OwNBge/Q/2tN3YGDWq4RE8R3q33860lRhXbm/9uv1oce6Ah5PJ44x6gFJGpWfahkUtNbIZ4
vrUoxdhpc5qa7VZLYLd3Y7VcnNlufMUuTyiBj3iI7tcxuALgR9AcWzxhOpq17tKrhbDXhNaaRsJZ
34e8JXukI/+pxxiB77ov1vDqWV2UwWAL8JYd5i5lc5qTXgym/zpzpmLpVsdTGV3asjgxr+TvBWyd
0+Xy9MQjzqsmVHojNIOn8SIEHhlTlPKtK/j6i6P4a88V23dD77riGCyDqCMR8FG0eETZG+0KCAua
CRf7wbkJK5aufEouG/vIJaNPhk/97yfuytytURo7CGjKO174/+pM1826bQHK2GZFTQtd5rttdeNw
vKSbQhh+Qo0YUbVHpjPjM5IC8xFA8R4b0owTqt7t/KiKQ2zHl2Npl3C3uUjv/XIw34UTk17AsEZp
TklBW7SgkVNn2euVWr1l0Bp+f79evG3n5rURuZBKsxbGtve0ImdWGpCJPWhTR4WnL/+NigtdNhPb
qMz5RlSNxpabLnhuz35pBc6SEgb/IweNMt18krpOl1KDtw+h2Oo9uyIPK/8hirdRr9Xupd2eD2kL
Av2aNhFfS/2QrMfVdUcGtH+i8Y81LdQaJ21JepEvmx9cuYPTw7xc3try2ry+fvZF7Rwh1RcwnoBk
ZSb89vhoFEYu+QGVC1ctVRf31YrZPr8y2WnEqbw2+/U2nuySfrJyODFAlEb3kq9lmwIA0Cbd21Mo
L5L/COUiTqeOcygbsuTUHnDrr5PJoQsfHrgl+kK9prdvPV27vLYojOrrheUtfXQ7FDcjtab2/GrL
6D7SJjTSJUG9fO0vggnqOUeBe4ibnnZbt0UR5LNm/XWnTXEvSovzMT3OTTEIdpSuPWko3V/55B9Y
/FkNmWrCGBTpBEElIdQOWIVD+2cepk+UMGu+pjBVnt8Ixe24X1ar5DyV00D9svh9k+YMpE0CdVh4
Hg62/3j+hXmP3IhqNmp13uxqsYzYrnL2ul24s+sWDw4+Hqz9VuscwUkWbrnG+GcKqg92Xc0zxbdr
bX28yVRLDdTFth0kD6tBc5G4k0m/EhrPpGAClp8+N4Mz0l/BR2XhGZMnWD+3xs+35nN0VyC7p7n8
j3mdT0+binwOLR5eu+vRzr315P6PIGZI/4+ty9MLTob11bZ7KQzt8rug2DzzWinN6UfJLrS71dbr
Z/lDylGALV4Czt0aJVDidq1aVSEcmB9WsXbbdGvbh2xYX2AhuO8IrUWVqNP6aDGcFhgqwrTtmlUz
rDrhYjkLfXKLvDFPpyPrzCKfQyCaEL6RJGCOLowbWyTZy/ocTNEFz4+pGNh5/UxbwTpjzmPyrX6W
0Bx9WWi8bKiHXKBgLEoMcZd4fektdMSQQoWZ/PCKaS0lt+s6PV7Fx8HLwaeSNg9xyiE/QWjjz+6x
PaJhuJSsZBaOhD5SN+/jn2mgLzIrgonyX6OY2vOhXoEpydeI2IvfvSHlLJHlcrz0Kz3kQLxG0h97
67A1pieAxtQUJv7ygyumdnkrbWznfmD3X+lRPlkEDGvDmEcvjE1YQp+QDP/J9OBuoLXz/0j/6aav
mNfS2tnercqe0Np/v0Owu8fu5wZcAS+b8F6e2eTbJLy3w6fp53iZ8Dm6VchI8ardy61CVVJcuTuQ
livT5fnEFvDcv/LShfDdQno1kqzrvrbPb2TBX8MUVHi2QlISavsyTEU9hcQHUWBzabhITQZBPbpT
WHv0MIfjYeVCsvTm2gcPYHPuExkMn781D4X4f4++W/FhS+Vr2aEJuDyUpBQrPkB5MwD8obgXAYih
3iYW5fryC6U4pIv11U7P86M4JYKSb7ozwm8IieTb2BbqWzVPQKErlh9QMcLH5XaVVvfM0HLLJCho
MHd4AtrDPkBt7ZFkdDvzDhb5ieS432jPXzQrrLGOVcUaH6nIP+4ql+xkdJGEBEN1EeHF9SPUnkKc
fjxeofXPz1exjIfKZXOf37kNdI0IYH6SiKBS8NRsNX4cbfcTjRmuKnZwsZ4ua7AAJb4mvJ1GUqxH
q1s3aRHbc/1vzV7PiT5AVnQ+lfzmRwdXtXnzeL63kXjA5tW6a9dyj7zv5HxgWXzNDmEVSvzJT5pE
XQ1t+xHZskdjKybPXJzWCypVMHmiFOvTskpUnaO1l6k8dIxQSNrf60/N1mYE+0fjKoZufjFLEBLP
bO05RCIbDVVMSh9tiTkPz+f2O/Uv8hDCRpgB05N5qreQGBmLxNmYpjBBUOXkDaKRPUD1OkR9TggS
5XaDxinThjmMpEOOIH7t4fUSXfuPD2bGAHnw9Wpl7tKsx5Wtg4mUIjlQdpCQSTLEUyj1mk4Aq7I7
cp0AAdoOT2YP9SyB3MlsmPVAt4OFEim5S6JKpFQPsWPYd07PJjCimAbhr9uO5VaHtDkhIy2yFYmX
JW0hArzRoDXoDOpBiow1rykFrw1s8bfmIS302fPfpFhGx7mc99VLZhlRru8bAESiPQRPChF3HGRU
QwgTh8PH26KzF2qp7TndG8kZtU+YSiEnirzHwH0jOMRtQ6xWhwQWlqXnZ6mYw20c39abi9wdSPgQ
w8LJLsJekFraIOSKKDrtRj1Il0m4p7qPFpjDA5V2OiS4kBmR/wzFSl6qqNTdF8yaclRJ+YBFTMI4
pNLuuvSuAspP6u2QOJ3TuEOkHdXTn3n/O+5OAagBKIZtLXG9KGDOf5JiSyu723xeWfJQSbcGuofR
nOJz3QhDNHKsYMArNYBezI8djuHOt791lEntAVRMqr2qlqeXVD5A6mWtl20fQnlzVMeHLfukBFbD
GyqJ6OZo8RmNB2cpBrW6OVb36M0y8t7v9i9dOCEVw8WwQfsFwgORGo/jqztOQhoi6ugThRonNtnz
Kj2Faw4UpN99N2N9qxycdCdPCb0Y0QOlup2iAbJ/brRn8k5Eed6w2tPltwvjw/zAyl24T81jZWpu
/vHbqxEwCXJc7oyOCV9nj9a3LSqViRZK4eMrX4iK58dVDn+8K6f1S3lrTsrv7ddtU2rdP2FdOduA
8tqZFXRIOnqtansPVVLCFsJUX/N+FwKT+W9QTvv2UKkv0ySb+yFrvNPtf6IP0aBvxGzfTrx7b4A8
qYCnSwR4IQb9+N/nt4q7uriPV6M4lqtbjnDskVNUcxNXCCPnGs1osEisP1AJ+MCuO9lD9xd9ndkI
qOIFrlCPQM7sCmBIwU789KwXKit0FXNfohzE5e62L5fOqXwJsLnAs5HjsRmeNCXVWeJiw58bTTl9
U2zRMbkx2jEUWqHwGEfuAOPf6Y1buitevN+50ZQzt9sa18N6vxZPkRAJTKrfxeR3m1U6UJYCYmWu
WoQ7/lRFr5zyvm870OJwcqb+8EBy36CcuZVzX0/3Nb6B1mZ0CBxi92m6tIvE90A8k5qZ3mHyIVWc
Cy1iUcibsnODK9Z1sSlVq9aK5fZx3gxvukfvmQzn/VuYDjCTJ5G5diPJB2+8XbRPoasLDfLNdmnh
cnxqXZqtYD0FsLo0CRpKGt+S/i2axVFs8Oq+q8Lg5RpUaHKGwiP0RLQB+xjC+RDvFu5gcG+v/Mmi
8Wl4xzOqEZWy29++9Z2Dd0n8pGU1jtPhIXFXYwTHumsPTWVxQgXWL/tIDCe8nC1n5l25ShYK8UPg
vvv3t0+c2Xgqu0+bN5To7K/52nujUyYgJUWBrkeZ+wtV/h8x+ibuxvdE4MSH1mZZ3vd0jWOLNsp0
tPIOkLp0ME/xy5DbM8XhNi4QM5Yn9gxS/zs9+JywKcDK6IvYhuq91jUaE5q3dbyfYvf017hqPiup
7FZWrZTtBTIAkAW6tRZ9osP1jITxXdQScUxoFI1k0aLfaD19dI7PUBnHPxLi6RU4Nfcmy/jlwI3N
lvYqa4NlkBTmD9SvcIfu6FnoMZBjbJeGPqKCf2o0dJnLDDt8cGWzjH5u6Nsc+c/adWlOqgR5yEB8
TnazyWWO/AyxVgJXV/o412EVBtM2pAXICqXB+ORW3v4dbdW2a+WyacFAqmSHJfcpi9XyUt3Zc1YB
sS4JEyYjWQH4Z/jKkIWfnx8/TIXgdX5AxVwlSWov43XMgNKeWVp40euy2affJuMe3ReSdVSPSL3d
WMdxL3bTc5NVrNXVXqWVtTU1Js/SzIpDSAqJXlr+xHrBN0Y/fBrimPEiGhSRjgPPiXrcVw6fZg0K
j17uOxSrdNgalds1LRmgN35/u0VKGs6Oe6e3D8GqKGivffRcHNwkoM3HYxcHrLmxldtfvSymqEkx
NscedlQ5+EyzVsmxn+kRjeTFSt036bG1wcARnSFO16C2VJvGKETpfn2Jms6xU5RQrINtUFlKp2oe
zuY8Erywg8AhAIevbYqoWXY1jWPOj5vVccuAohwhHmKf2p2s5Wn0xrkDTMV+C1DweMmLPeLcRJUY
+HC4bG/3E8duE7TpbkvjSZySWgf/i8ItIToKMUjLGy4MP3KjKn5Xujuej7uDHPZXWm3wFtNQNhBv
qOZ34KfQJI92OFNO2NTTBf3i9vxh33JDK05YtcSru1lyxrpdLhfZSfrwsLcvrDBqZalHadJzHOlu
lW7CijNGhu62TKZMWGBpnDFy8RN0h1GEozAKsxq8vVGYBRSEoLMuLZ2pkz+asmLWFkfeVHvF2Sqh
ZC3KHYjTd8/NEg04SFLfae0a1WIXwnyHTYdb3DsDiwfBsg0XUghR2u2XNVY+qGraZt20KkiqOyqI
CVc/nm8Ode659PPqI/s1HNnSxkbUxp5wRqXT1fPjk5790keDKgbWSrZ7ajBZBWl299qOO6AhtIW4
u0k1cwGJhFx38/oyGsVj1PPJFeM+/ZSaP9BFxuMFnFB77mrbfWUCJo8+S7G3x3oS20bMWrAVqNZR
L2J0m/ROaC/9EhE5YF0dISIqVUcw5rynfcsjo+yAmLjCwn7qUXeA5Gpr4a9mKb7buF3qAJYh1lHr
DZFsIpTxh5Bg4DNrKxOK0uy/7aNir2MaEtVWYiXbz88EGDzQojAGv/Ot15IyeB2I5BS4zPkBVUSz
dNhuEyjSDEgVGC0PeRjC0PeTl/YYGmmbUo82mV/APJRhJ1eYQZRR7wBrp9Sf3Ja4cVdydISaIcRb
qAn0XXmhNLEJRtupuh3aGHAEicRFKvFn2R2m3sIfm7PxEur19Wk8XnVXXsw/2gYHRQXnv01MJp5z
ddDnmJbKG1byWSB10mig+VnpbKNhaSxgUfj921iKyU/tqW1bYg7AA2k1LOz6YdaRVVBA9xZSWpeK
ZEan1dq71G+gBcVtTOoaGKCItvbbdyiPgDld2ccUVe0JZFQyuXFolygi5N6NYxTv3eWMzCWH+bEZ
KIowfhtVsf/7qu3cypkZoGxxGVKrkgxD3h0UfVt4N0Q+3B4eWp0VLnppGdgykZuqOw4k8N+3OKnH
xtSq3WXZM8QrPEQwMinYiTyYp0+ZxI4Wdi1cZBpvYmMZEx9asf3l+XW/OJQMeXjIAkjlOU60k0mS
IKNABDP8Fx4FFUG/RlTs7L1+WprbIyMe0EF/taM+Qs0iJdR0Ca6lY0NQIfUID0NzrqsFb+xvAyuW
lMrjQ2Vh3QyhCJxowbNZua/Pyc8awkBbutHZUShcVNPdjkW0yk3bL5L6QLQ6MFZeh8AKIxCRCoEK
DBJPhYmvWZsiTOa3T1QM5iaxSpSVsjbSWeE93G/J3GV6KetuAhIhdcOsjzQnPiZ+az8EhmrTvU7z
FOoOherd3kv7zWVq8xknzxfYa93lRREChyQ8UIbUjVeQgmbalIWXnRpt6xzlpiebW+w4xo6jD94n
OfnoFCKYQu7L+9b3J9GNptzwuVNJLpbDaLBUKv7BQw4AwmMUfPRWkH4bWuJdUdjy2/QU565iH65I
lDFgQrUjZx4R+k8T6puY8bXXPL1VfR6fAfwctLSEgEaJ9I/z/SOBy33w2L4VsUN++xjlwtfncXq4
LfasNfLs17EDgiQQ18jdNl4o0F5MOjTWgBryMoQjQi38s6OzsEWPdH63VQNQOcyvO5inHHJyPOYL
ZYkD0aSDcIYUELhqW0cMLjTq+SGVq+/c4tttX5dJk82oehOzgWvgknJ1MTi4QGSQPv3hSVvfYGZN
AVX3LT+yeqPPtn29X9l7KgJtSnr6Vgcuypbn01mEd+EmS25LjqC9IbSa0c611ok6SUfi+VkCEuqs
uld3e0TjZiYCCT3igNaxm/jHqvtz2NDRBxbzfuk+f/+0grRH6Fv2RZAMosqc9i9UDM/9U/tnvBSN
Kaid1It/X1Oviq96ckvh96E99fSkkoIoKnfKMBW/P2ZmUl4cDzAtJFwlgsOITJrRIpp2yHFLHyQP
1wFlPI2JL0LQfxtWcZP2pfi63FpytF7fHfdThAeijunReIhl0sRsRTyW3wZTH+zaaTePSwzGHEXm
wMFXWlBoi0jmF00+Z+xdRK6AzbqRKv5Zdf3vx3e5KGf62xcodrOULBcbq84qX+gpd/2S8iFU6/fN
99LCLZ3dTyn6BSc+u2RMogPQL8jgjh6ZRljrpy5K0a2PcQKN6fPEe2s1Na/ZX56R/5h121AMbbo9
x8vNlQXige2+A5VJIIkjBceUDdFzbGXB/37XbEOxs4vTardfI/wrSuMiBJHVKSJuDrfn49823/pt
/RVbel851mpOuh591B2GffpOIduZHiNgUzVv5TelFarxdpay2LY9GdDJ560H9XLZutIaAtWPOhZW
X8n3+H2jVvf3uwehYzrdymuKTKM0RyW2+cJw8LA0hlNPcwYLY7xfBs42FNNaqy6SzfEki959t2u0
8tlLeIK/QHH3+ZlBzatXboAT6VCC4vtXqZEntu161baVy745rW9p6bwRkIi28aNFd4QhHcLlg8gN
+hntfLl9XkZwdBYaU2OJ4f7jsOVGV27/3Vqc67vzVtx1cdVgOV0b9wYKq1Wve+70cWPCSRoTtYxG
tK4I4CC1qJQVvReUkmuNXo88ktl6C3Ds6XKwoi0eul1LzwJoe2wlCgOLcu5LFSuRntcliMJ8qfRU
Fc1/gscSZJppp0MiFw+fTqLalp4Zv/LR+iiX/7C/3++pye5kFU4Vv4ZmPFyo3VDGLwV0vhkY44js
WQ+29xZkQgpbPT/uSnurC2pbej+s0PHILYRiH3Zbp3o2uBrCdKHwC1Y0sPFks3MhmVQh5VF/Il0C
qWeGICtllquovQ81uyGr/WhdFJuxP2zuTlxbyal9p74XX5c0pzj1krPgLddhIsW+T27WijmolEtx
4tCGCDDN8Kgvpdxtcv0cjXibetLWAFPM0mvFEGu6C6IYBnu3226cExNNCLBgkaSA1tNWH+xqhO9F
/wBO44bWD0LYrvByoWuXyVLiCb3ZFXc2BYyhKgTiuO2+Sdl16t0aqx0g6AeK6tW+C2ETiZbYPeLi
4O7E0fPjrcqExR9tleK7HTfOtL5eZltVjc5fPPLTYbsLa/WdBPGrdBoMJxk9o+69rJ5rbhV6uRuB
OL1TY9RFwZ+Soq+Xs/eydeOaSDyfmj20VJadNqQxnTtSbIh/7bOqPbG9p/FxacjXIrr0KoE8MfUI
URW6qgFc0OZcW8xWVLFezZmWDI/LwVJH0zJu8VnOlu9zo6atmrduTKL0E87KAANHGgaWa2MaDEtL
vcqUmJAH++MoJvhSvlvno5MyY3jmFLWkdIoejQZfQcfKaJZCkxlu/lX4kltnxZyeUvp/lmwMW7n7
Surnk0Wu9KSJCO2Rx8xUcwqzRh6PZqkYUss6bq3dgvGApDlX0ioHCND0+1ZjchReP2GBvHOxJN9a
hHFo4yfu6Oy+IDAGgmN/wlTEBeWO0DGbZ+bxLSlKTFbLVUSY4WpRbWIp9qVaqU0r92tsZJXEB/eT
ItotILnZaI6cAPFE90kkT8kJpk9DkkXD539n4XJfoFia+BKvzS0CjhlcAcc6XIbzd8kVDaipI9IA
p8d4XMC8tc5W1lz0j93Jja3YiO1qfb9iYMUFxMbBG0Fk9tqQwsImDSfo6lOboAuCjeXK179BjFtl
t9yhxc9KSzQvfuh/fYvafSKe7uepOV0aCIRQ1laBiAywwfMSoNCNm9Ea+rrDWQhY0dbOqdcrdcMw
1Va/i226X92uJ67gsxRT71zjI2lgegD0AkhztMTpgBBvXQNUQZ55RGFgzD5riXtFPm/+O5RXNbnd
1mZS5ZJQzT6nVQF0BMIMuvpItKxvnmIVxbe2aVQdAFu6Yqo9KRb75JrWKqvbJO4QapqICNx+DO/0
TB+V/YC+zjFA4rsRLAdUniAwPWkCcSAK3++cgRRXI5JoV1qfmLak6YMrWS2PPmqkkzgVWjRP962K
AVlfYWzUt8sbHrpN7WGf/hEBoYmX9d0GUNhR5i6sQhF/fmwbiniNVbts2EYNSWLU6NWbeY4Te78q
XcnHdCud93dHusofB5+wi6d+BOAFvvq0PgWx+5SEjYY2RChytvLjK7fzUt/YlMLFN3wfchmx18Tf
S9ohrXVmkGUE0uSBWvglf+6PG2USvEOd4GVh5ib3CarexMrcnBKM0w2+TNufuOe2SzhILoGISPNS
FAZE+aGUgCg9n8zUtKdXEZLAwXWk1mkNm29akraeo5o/lxJX6WWFUv7wh4Yl3zu9RlJGRVBNYv4z
lGd5VztYx7X1z4y75ZbEHOLYZYImIyTlX060RrZYexZ/jNpnpAewNfuuEojXqUHmyHRYiVCcoZBH
od7oR/jZpWHQQytJb3zFwjyatXLLbnPqiW0Zsvs+bx+bdM6jrBsRSiQoEVDhgjsUULR0EFARJSl/
w1QDfD8sNqeqM7/hZUtzmHcqX6g9mTYj9CSIwNF1W/sNZKEbbcvXXG65vI9mrNhce29da8cTM0bL
cE0+5ealTT+kziVyRUHQnRHVSC/ZD78loK5mdHErHo2uuB2X+/k4dbYcdqijbVzzWguEKdPycAGZ
Bp11U3hAW5eYG2l5zeC686XYtdPxOF8ZJVa9jQsIPzkrVKCml+zwnjdOGlT+r0MqpmxubMsH+yrn
S3JmWFA48e7brgPSiMypkJx0NTmFqYLcRS4rIK4zPSFNcxbruXbLNzhnwoivRfjaxJD3dhM4F8bT
WyD8UbTt9UKrhXhu/gsUi1ZPS6vNzeALYNtRMU/lHFSYCNbCk48qgGZTi+DD/GCK3drQZ+qynLKp
FdI0Es4wHo8Egnpk2r0ngnNfM2QhSGKT6uUHsrtpKPO7HexSZbpgU9vHsH1/Rb4RIFeqXz7fFwuv
+3oIuuRjX9DUS5pva+pAt0FMoHn94V7T0Hasu9KFrkLue5QlcBw7Xdnl2hWoSAJyadcYWSMqraSl
2F4SNI3KADInqKVm8cU8/nmdf62E3LhcJFm/VIz77mhfsWMGRV/L5s07++eFW73Ba/4HtBpsg86i
+fK2TBBxsXUfoJu6Yr8X1fMpsY9sBTIJ0+Erfb4oOHF7nUqrE50Jq4RQqnux/3K+f81aPio364VV
NuuHpcX+d8kKkhuiWFDyNKfORxrAIdWctyK5LV6LX+MpJvs8LR3Ta5X9JQ8GEBTCqhqg8UWUJu2g
0Bzx/sdtVaz0bhqvDWf3z4AOUk9hczIdSOfIl+gNcGBMGcUFDEjneGoXVjHQq6O5ra7vdVnYNsAT
AQEAbRS5b46QOHS2WXd4FdtcS68l45RyePEyjYAWfBgqJMz2FDGT7ZI68W/d60tPj8c3RnUsD8mu
ur6exXZs3CUxR+iTfJDekZWNWyERcfhZ1CmlKznuPEVjt3v6MBduH2KT2UaC3KUiNXWvJGNGjkec
uMExDgQLXSI9zBMeCIk2ozRBKAtovXyYB52IUkvD/fZ8dFu/EFLqBXYYBAefrqNuhTDzEoLJzb1e
YGwgYS8Gcy9uUKiG13OiKfX969U8ee/3zjuozGfD93pp6gNBuuek0al3hTn7M4yjb12VSSGhKXfq
TcXKziuG5cQrbhm21ZdKzk/0s1MOBCnWqFNzO1C6gMEb7U3DJ5+6RGwJdSrNTZBBHhg4tajpeC6f
bodDVa5eSO8OGHvNzGGgd6DXgEumM+XF/tF/r7rqAu+T8z1xpoz33H7fNgn7jlt3M3craBsI2y3o
lIZvrarhQ9gOx0OHTNTjCeuuoKkY1NJ6Fdv7G+dTEgDTiGgYNVwq33unSUunKfAXN/jXbBVDuoq3
h9I14b4T/wvPcONNBzMKEjpg+iAu4oKLyPCw3H08y0LMJX+2FItqbO7J3TDFgq8pzzF9AYXBXcl/
4Rrd/A98fvIr35pRi+CO/KiKWV1Nz8t0v2C675PJposYPNR7Uvs/0FH1rX/Fej06uYotRTLHPNxK
WLcDFVJnHKPN3TvGwTtjS2J5kDRfKBHCmHhgPVv3+rEaEV/pzrO4Ho++QrGx85OZmNW7vCTycmGx
1k8Up3em7hODoee8ftE9lnJAH4your/T5TpZ1iW+2fsJ+Yl4AtMfWmlkNL+OYP00bXyi/Ekvjq4x
7FlaPecUTJNlCVoeN9fHsiMdQ3wxcSM0GYM3cIOW1OJpplokipn3C9SinmOyq13su7wlKKRXOhAH
+rVNiDJXVOlZe282myTvM/zgt3KH4pYVXEFwvAOVX2iCmoPFS7s9ttfEeA1d8lL3ymVZj9xiGMf6
5WymnHRekNekhx0DTkOipc1ztXmHt3R1F08WbJoga8AdrAAbSbA2Lu00urQvnz80Zr241bn7rc9+
aEx6Zhty31aaVtcnkkSYWIDfT5RLJzRSJ1sF2ArSrnEyahoHVa122h2vp+mZDqLEnNsFYRiCfe/W
2X3HtG74VwkaPkM4TRMDIjNS2NIHEtTfH5y2xA/QlwnGW56/iobemaO07PEf+8KM8Ia10dQb0v1t
6R3qruZs/QUD/K9pLisW0ilvVhdTHOt/Lu6me3dTdJDcE/LviC160sFiaMzxAdEZxFXSGI5CiDpn
K7OnI7dLZ9runesrgAKfmiEqK67fJo7v173Hjar2X6SnFNkTsmNLb0uSyl+So9dGeoVZ2PxXKEZ0
W0viS23B7u2p7W1b41dpvCSNJBNvRoawDMmUKN7XSQj8BYz7tfqK2TSX9fNi42BMXttCO4T7xu3h
gVqj/0baexC5e/fY+5i26T3b+Kb1zf8aAqhk0nWpdtyfVuy/0xCBCZzjY3sBFCeZIbko+uIszeuY
rUlux6/O/F6eHsX5x2DzUHjVtxIxDn4eaaDv+pbtffwe63ydDJnNjXjfGfCrZY7YT27jFfCPYpmL
jwMAoP94sEI6ae4oZQc+N9hit64ZuzQL0hGxQzgb0gmzjOzBWiilpZFoaRK6fiTUf4BaDNcvEDm7
bW3W5S/Y9n8PV0Ve0NyX3J2Fub+scX76tZn03aXoBCODWjWthQyNP6mLXdUmSufKprbaS0hHqQpk
gqt/+LgDN1495ILvP4H0NMZvf7zW2Rv/wAfI9iI3w9qGpFppLUep25UWkoBuzQ5agRj5FhpKmtE0
D0oWyORG26TT8nxus54b+ioAvzRnM1i5UvHALmrxLs2DkpWF5Uazplhla8qhLREkiyIlRTHpGFfj
sAQo90hQjbddqCG2p5unGLtHq6oYJed22e7P52wr9z5BGUjbaN8eobpGVIQUF56VHdIIhg4OncdL
rLOHGSKXm/Q9qVnWdsmkfdKVXFXaCvRH7vLopuDlq3Y0bxLVjpF/xWuwoKX4Vcrh3GedVSySKs57
XFleOfcdh1JS2VsXlkCaDFii+dFedV5fFyMQ/BG32PZ5xgent07nRIXNU4Muqf2W1wreXqgGHJzb
6LAAr7f2UpR4OLqk7uafj5eK3P3jbcrop7lvLMeV020/l9im276tXBi11sIlmOy+puh2v65rPKfI
tqPT9LrvSFPZAy/LIjApoWjCO5Tmtl9RcJqUwQuCRbPT2TQ7MO1BR+pClEPN4zSjsMgNbn4Lubke
mMFLJxpJSb8UAXy5wpn56H2Ixgd3oBdUblCWWmPZm7o/JJ0MLSg4o2vWebuFOH7o52ZkJoLZw9rV
Edd15i7zVXPrsbrubqdawtnZEmTSkbnJTvD1IB46G69zF6qKZd1s6pfroYa7IMej+rPphSAGEDui
CHJ4sBxJAcp4PtaN+5e3pV6rI9tdrxqq7s8OL+Vuzp07gLvcTERP6ANwpd7ci0aUo7ZQS0Xr4GtG
pkP4akk/DlLIi+vPk6uTJ8scwz+sRAVdDCgkZpns/u+vy2ZvTmuLU/WOe401hDy89uq9GZTaqDbJ
GC8XdwrFfWhqHthCJhVddP87sOKx2nejvt7Z1h3/AWYplzF5GiURNw6KD+FXUzDLg17UoTDuq1Qt
y6hUSJUb8v9zx4tePtU5tXcybNhdDyEPNwf7BsRdzvQOdqiWGFAY2OcGVA7ZaVWq1nYWA1ZQ7BPK
dPiJQxr3LcjkjTp/8qMRvXyBMXoS6M79+zmgq64uQCh8hyyzXjHKRrVcV/d5fTlf1stKeoefAHQD
RinUkYl0Ln77aDzJYkv6ULfJhfhYblRlkyksTAzjfOB0kSHGK8UbH1HWS5j0IvEAiIK2ybr8yj8O
dG5IBbWpmXfzaE/XdzwYYSyTH4aZH4FKYx6lh44osT4/NuLFDkxuTCXuONw2teX9wuK2qXYyJXQG
Bt/5bzwclK9pyXG6vVRe9h3spKO13t1hOzBJihHmtJ5sZh2wF823yPTeEOuDBaU7Q4Uu/69pqs/6
wjmeSvZZzhD0+3c4zgsEf6VgHAK6Nx63/cfLmv2+B1upPt9xNXaOqfnPmRWt4dSn9oNjCzKR/Yi1
IP1OUnT8g0wgf/NmNZ6pxaHv+ONvybzsR98iyFnObuytNJmjDsLc8RnLcLCAAvoUzcuB5jx3Ajwa
2h2A2RjC8tEic4VmJLf2it2a3m/1ubVgz+WtQpOHvBIkX/I8cGwigAj0aIiCoJm/0UCHCFeHNBfW
mcDD+o8BUR/L8oF2o3f0A7FjfEKIVh7pHqKgiJF7wSZs6Za8kPeaH1F5mkRR3Z6ftnc8AXHUE9wZ
HJoRqRQGlc41R1gAUB6BnDW7Xfw45Sar2K3aMdlXVjvsFrWSoq06K/VGMwoM0JTGL4LjqIMQigOv
ehkpNqNaLzsqBGeuNufKPM3MFovLmHP3TLc3DFdANqhxgT6umWQhp9TODam8TNZlv7JMsZRwpngT
mtf2Jor9tRf7qGE04buKxeReL4QzNwQ0KnW0veaL73juI5RNXsflc3x0Vv+8x5LTI6EwG01GBNvZ
zYqCFmabv/gCn1q2Z63eUKE1zX2Bstfz+i2d0zGZN+o19D/JDV8bjH12B7ROpFvFMN65DloYSzww
zQ4UO1+5oZW36lJxqtbSkskjwRGColASTZvw2QwHVBJ1Gbf6W0flLeqLU81vvPJczfeL1fkqa07S
CKogjD3MeAROGEAU00ulyzn6w3TmZqk8V3VbSlRu2XBYDpxMLhTac57tO95MUH5/55PIDYTFJe+z
SE5+P9eeHlvw4iTSr89QITJjXbePt3/2mU/gwaQ7T3P2Qjz01gOWG3K2tLdac7ZUkOxwKv8fadfV
3LbSZH8RqpDD6wwCs0RKIiW9oEhRQs4Zv37P0LtrGpdrbN2vXNf2tSRO6unuOd19WmlHjR2wDWaR
C57ePVq/tCRwwKUGDyjdwlbpu705l5R5I+H4y6ZPwTI5CYPUrTBysyosxnfDXC8QIH8jcRqQZEJV
ePrY/xZpAqhfgELFRXtBTxIG3i215a9qqQZpA3OW5CFWbCANRxbA9caoGP40pVmntUakuAOag6Eo
5QlpZYwA4wbTonq1Ja4dr0/IQYGGZ+rnug+dkOpYxN8F4mEm5/08JiZdaURe0zhcfIXcvFOkTUDr
tBdsD2wqbAzyCmiOXyxzlfnH61n/+JGzej+FiVXnk1YM0UVivCWT2uhh+4Ss2eVzS2DRLSSQsoc2
o+HxnTkezIf2/H7oifbXFK0sai+A9jehA5YI5h5CHlrAA+2mZy/2ijlXFf/QTb4fcqLrB7lVCzEO
sVrWluzThi1HCyTw1CB8C+K6GffxoXa9H26i2GM50bUkwApZj16wOoLDkFXEOYAy4TPCdwCtLxzG
2RK4h47L/cATtY4nb9sJGdbJEhe3IFZhTuI3et98IBIDdts9isJnTMlDcPx+zIlOzyXX0IUWwowS
+F/1Z6j/Y0WxWCv6IZ/+Y9GdaPUo9ZO8y267i7wXDcAiWFRYBhsSJSG4TI/Mcw89rBa7W+Y/qi9E
rh7UEFsrEQW/fvXyvjUUxy6zdwFH2fvg2wkoAJRnmDWwPWhOZ5YIwbwtXsBMhADVO+BQsB7vFy8U
NGcWcs5gcWb1y6PH7/1cJ3pO6nq/yVroOWNRoLc4Q1cAvX4fnLakyJ6NKNLzv5EbpgbmV2Fybxuk
weEtc73u/WDXlfTv6m7u9qkTdRc3cqH4NSQE7bI/4ebcuiYjs/SX0Z2LKc/pl2nxRu1zotGVWD1o
XzJwWELF2wdUC0OrY5HmPLIzt90ThabqXFynJUQDd44lFi5CuLTkGwUIwHCRoW0Db+5QFNiQWd7A
Rx7O/UlPFFssq54vRFDjWgqRRI02cLSWANGTX29UMojA7a++M2fkb1HVqZG/H3ei4Uos2cuRGwPc
Aa3OQLNClkRi8p+8HQ4BKl5X7efbYlFdUIJwnNE4s/I00XKZFqhVJmHRyGZguSKWc0DvI+cDHCMs
Hsbv/i6/2iP04X6xEw3XjiNCCgPTqlBwrHEv4gqMtg5+HLv4+APsFweceAJetsMzi64A70kh3sit
AySOGY5rADMIie5WqJhEldRb7vz87OOta63nopUPH3T3053oR8U3hoiroR+RXwLkCzT/wOlZ/xXo
/+t17jDY5f2LJNw27x6eSNNaS6Pb5gDcY2xriQNiE+bEAMvfd0ghKWahthmx1yYKDnm1KpfyN40C
hxrskeRbauxvVOIhNYSRFT9LITp4O38XhDkbcCPzu1tr56PRpixhWDCXv7OrhkM/LMHk/gsVaheg
YMbz7VlwTt+OtmO06rBLSMvYY04IWqyrhW4ppu/oVAFSwjzcBfxMbNP+uj/+fbIP31p3YqBNPLxx
EMtW09hkwfuFWCPuiLNh6SCzCndOBCb6b6gzaRAK3EeZ9cOC1KHZ0o1yaC3s4MqyFEiwAc4I3sPU
ofv1TVSfErlGmQ0QczjRyOZnLRTQ61DvUIkkrF8vFSlbNCEcQeD8+qsS7aM871YiYDx0yQHRNaNh
WuOJfUX0fM7izcnnRD2mUar4Au8zjQE5gcmDnlijRRsqJhm0AbZz42OWHnHO+9MmetGNojHqXOxI
/8Tg/k80+2gcIGXfMojGnFPHklDQhDAEuWpDvBovrL+L3Jzl1SaKsuNZOQebACg7WETHN1HtvzRo
vgioSt6QpZlcNLO0Z4adk7+Jwqu6uIhikakgFkgC6RTys0E+AdO72qOlNytomBlxxiLo7Ot3imBs
DbDIyjhf00Q5BwqTXgEIM/Ym1JEs5g/20WMe7RIUDXW4Ekj8JgfbSWOgVJUyIEsOD+rPLU4V4Rv7
AA8DjzWK1pJAnhfmdWaV7GP/qdp/Dzs5zlpvvCiuMSygE5kCoBIWAqDQ5A1aj7X6ZeWVbzVaRYB9
9O3/QYPOzu2f42u8gOJjTVBvQfa7XR6UQR8iWR8Y8gy/OdihbAM3yfnmzjrKbRl7Hyu0XFRrbXmc
zU38PxTo7+EnCiZJFCX2JQwPoh17aey+nxlJ/gtaJcxJ8MNQvCH8HmqiL/gkRnmSi6HQgY6CBMCy
P6G3AjgXBzBQPI88ZUbFQbwcMwCzUEOEnBzrj5kDfyzWv6cxkbOk5kW1VTGNwmI1d58MC14it/BW
6Yd27ebMeA8vLqKCsqGi2lq4eTJ3Bxz4YiQqnshKshgr8tOtdSbaolsg9WLv1ZfZhB+2kf8QqbsR
J0YxFuQyb3SBiTTrnAmGOhbMAOoSr4EHnD4+0BwBKZR7ZTnbBGZu6ImVBJWXGkS1xko5kSqJx3ls
hoDGWDXj8ASXEbw0C5MHzdQsTd3D/F/jbtUTSQ6qLiyy/tc+4z2EkDfs0YK1MZOAOB+e+ecvzlJz
8n06wVpbiK2tThYKNhj9ZOjEtNOQkCEsQ4pXxowIPEpCuZ/aRPKbNJdKoVUH1GVtTZw/EItvfvkc
bJ7BlUivPSsfmhnyoZTf7cZEytW68oqwxJDAnyLr5h+j9My61XUqWOR+ZjwmU3+TuakabSK3Bjcr
CvRBk4ZmpcsEUOP3s7g8kQ/W9PEqJ+Q6a6Lm7tbEKEot+AsUQYakd4y/jqFeSB8GV9WGIKveevlZ
L/6zdU5h7lzm3aEy2IiMEI4Rix505NCg//HmDdWjP/M0hDNrnILcpVpnfRFBrtHGCoaRRzE6gzJZ
2cIJWJuOsj6KN+HMOh9a49/yMwW4XbGqK5/HRVYI/BwTiVHIbLOdQ6yRLwu5XItrgCqqOfD6Yc7Q
3U25gdt3ylLP0gbEphCj44AeAczdXdrO9xeqtixLYTnp5lx2wcM43f2QE5XFSgZwPdn+trZGvB2c
OrbYVyfYIlAH1rkBqV9oDoGmffCqWRuhG6jZzdygOf01TSGJ1ViuhQ6ShUPeoh1KtIg8Irw+vQJo
WYofmEmCvgHIM/ORT/OcvDs7gZ6r5zdUMATocVrawLRCKnwc/0NJmCivLOZDI4owrxIYm/ReIDPO
/u5CMB1DhzEybRK8RE8s12S+pcBjLSaBqxuOkS7f6JDvxEEZ9VwTBh5nwwzZBS6vAy4YJE4hbLCY
6+/+GHIRf4820Sadn2W+UjK7CdJ8uAVAOQtU4bPiOmtxFJZzR/5/iN7/DjileofKTNHHlS0Pymtb
kPz5klhLUP8cDoiObm7pwHvPRjej1QrcM8j8XswH0R4bp9+TYF+/3+OsAs8Ej0kcS/PI0oggbsvD
eIC4Q6MZc/zQDwOFCMD/z5neuKLuxusRofDbDuMxfBlYIuvWiPYreL5uHA0FH6C5NKXlnJv/2D79
HnXiExWhH4eFhFEBX35yiBUiFO5gi6E8obaRtTQ34GO1/XvAiVpJojwbOoGdLQMs4YscUPd/S7VE
UnBIgYn9/Z4+DlHc7evE/9G9JJOSnA2IxxPOEAzoX0j2Q07FYo7nfXasiU5oIi/ovRw35Qi7C5SQ
JWTJjBUVGSOzL7QZJaBMXJk0EQrfLbAwDsUXT4zqGQRhm9MHA/vwTpl1nR6LiiYBXxN1VVMnF4KL
1UzmIozXgQ6kYDm+8RNL2gAdXIXWLczYvuzhzsAMzAjNwypfA+mD/zM0E6q7u9FKQSH3IoZGp5r3
dMk8GvV4wVP/W37Ga/Rro+0r82REYGJCj2mKkldgjz/gPRSee3QD/7tEPUzTuZ/N5M7EQinEIzey
lwvSo+FcobceXTrPI9wrekal5nX2rB/fmt8bMLk1XFGrhhQyIYYe6t5wbZaOsAMJHKOq7xa+tb/O
vVkEJqz/dF1/jzm5OE1X1nnPxjzy4AW5LJ3wxLoGIH1+5ngfgdYKaEp19N+SZFmbZtzVWpEIDV8y
JWTaLBdmeUjXLDcAGRJg4r9Wq5kTfHB1/hhwIk+8rvX1CK50YLk2ag4RJ/W2yElFJgh6Tc5i8g8u
zh+jTeSlq4xQjSKMBipDUAigSJ+VZwEk3zFWejrcokN/X6H04PD+GHMiMKGWhkrmYksRcHwHdHJp
tqGph+ACWOZPGUXriwPy98ERi4BEvM0Yd1vqrKqnW6rqv1DBCs+6uCHNDMnXNxfv7vqq6L7jdX09
vL5vUdOMq+Ig/YXu8AyZ11IPzPYfY01UsKYLeaFIGMt8x2sAFvTg6Bthh9r03cteSJGhmJt/3+tH
+uCPISeKWObqUq385ia+F4QD1GW9+GbZxogExc7P9TiLGT1yyf4YcvKsbHIv7DW2SoT6l+ihBHHS
4I1biDXv93Oa4FHKyh+jTRzAMPSNxh1ue4r+64CmAO4uvTfgCHhU7ti7EvE3pPHsPQF5I+jLhoy5
OR0xc65Tn3Dsa9nggxYaEIEtRP4Agh6QP6bRE/wxyvyxOWs+d67TjKHcyIMiHbHsDq0ykN2AVA60
5nl2GlMlDt2BT0K15pb5UDP9vipTLzDweM8fEywzN1nxFMhNbJysA5Yi9o7e/5t8HBwtyMtQG6WC
5XGi5GMp8QdNzJgmhM+JgCpoMxQLcCNrvI7Ko9l40UNleDfg5H7GWjEafJz/es6hxeSSZal8oRut
5SIeBlLXf6d8fq9wcju7XhXxdL4ZF3BUs4wvwPUOgf/XoWnUzGiKNgEIdLSq5DVZEQ0NjeZUVZ9s
qIua9lJqjXZdm5KNliCnBrRPCqmXqR1YhTMiSqqy0NTGWwcLb6EAs+hNpIXA66cSObpoe8dgL5Zi
4i1GxNZFq1+mZuUUTuWkiOnk7AYuREu2EHk/qFSx049g4eMz+6Vi81aProVwwlYNLawMAUcEHZcV
Guqp+HtliY7sDCtjoTyJq3QpvSsYp2YzQIlgQsnyG8TGiFyWlwQFDEiVtDj8GdCW1qRec5YOf0+z
ZFM1ywVoZV5Fq9r1LxlKnbGS0RQ2qCMjSAOn9Udvi6vB6u0BpWO/QqQgKvSxoHf/NV/mKPL0FoOV
LmVHdQpL3kuIxGnLhvyERLb9RUh4EtgsD+2YkAve1gG5fLKnEWr7NFKDh1/D1Mcb/aCAZNJPACOq
I1O8YS7o7QUl9fQKVwKvR7SW7gm/PO0+OOd8fts996zTOUcTJ9r6aNXCJpfR0HbNEX8imgz6GxUG
Cuw1p+dNDYplztEJyn3PJ/bPMbROT8H+DK4uWuBidqZLGrMzRypQYaXtW9rh/0ogUDJ2rjADitRC
/I0gOIz0DJwzwFe0JsOCoLjZvxxq4LFIIXDN10Nl7hClIy81PYt2SYLXxkzxQRU+5ut0+jIo+9CT
RpFhQsGjneHD4IkjkTWjEViSK0iXZMb4xYqjXeSDRDjArxaTbvGjMdIcayvG3PpbY6aMOmiEtJRM
wRxNDsGsimToSoifuNEKvH05z76JSJ7lIauLTT02pXVBBdK+VPg9xqkwLLnAGfPWiDExLZQqs1/G
jiUbqcvI4SzOYj+LhbIAzg2c+1DBmF0SNL/KzHSfAsQCbSpKb9lG95ZEeVNb8TbniLaxGjbJVVtJ
R3HDY6tBECfQFTi0ShIvuuXwIlnxgt+IG3mjL9SF4dF8757y/bhV1/22eqqexm26SlfqOt3XW/RZ
d0IrMYH0r95WVkBht9D5yEHchbBm2S06mqjOaAvvMsv0qsDa1iAsU4KAabS7o76SbJkOlr9p8G+D
k6E1hBhbKg5qPITdspMXegQW8XXuDEhGMEwXKaSpw5kDiLIr5PwdryzF1TCVGSdEZ2rszlv/h96Z
6NU+FpJRaN12zZVmqtu84OT1goN+MGxtUS95Kny5n9yLu1dX4dX4CkWiD1RUiOGTEUvyqbCILN7y
l/7G2ESX7MJdBazdxel0y37rXjIzMQu7WAJqsw3RUT44cP7HS1/ZGMbT4BEe96REN5tuN8pWe6nU
TQMwrFnI4o5z11llBb1jDESWFmFrDd0xwKGm62Qj2hqIK5QV55SOvy6PzXvcqmZXvyv8IuP2Q7FS
pJnNulW3/m2zJjYBXIBCoglBt5Z6TKrtTXA+ErnRSSJrNImspnEdznuSxLOu6TRoP1v5wA3fUYly
SPAqedJg982q1pFtEKkkGFqaC9uyvyQqvD8oQY1K4rblfuRqC4jVbDpxGVWj2QVIBs0zU+LDVaFC
rpqGhn1va/3OiESzHT/i3qV/905lefIU+IdkTHzFeBhlBW5Ftx5oY4m02hkk2g0rNDMBrmvg9BHg
IRcEwr6/ORpCIVZQpxVe+NpN/DvYkRLfmy4HyyC93dsd/oxQQyrY7E8sAVFL1p+G1eYEaOXqm66Z
OMm3jzZ3lSOtJXDOQFNYkeWb2Tc+GZqqQEp6iD7mnlVB62xrE+aDFA4Ulx2bF1bpZCASymbcQ62P
dhUuDHRMQrtOnfDob7HTkOiT0trugEZne1iqbJHsvJIol8FDA4yCutBbHOYSWGAsdb4O6P6GRhUy
1j+a8TOzVjLFODvXYbqPt9qN8dWaA9VeKquxanAhFVYDUyPYIF/FTbBkJ9jhSzQ4VjBrEZLB4iXb
0F+N5Zg+F2DcoS7tX1YycHQoQINyUHwBtpTDfwLsH9MfLSN0s3lkC4Dxk602NtkHoXPVr08JSEVH
/FcRuLlIcWOW6fvrENAcvllMnlX0akSPEeRq8+jlvgxhq9D/B6hdsZRWwauG+8SMULEZ4VadXXwp
tSzmt37V6O9awgK0Vm0xewBF721OyATNrZoUJjMSLe3pYMO8QR+LtoRPQlvecnX+SAm35+3OlKCs
fXJmxHAuvkugIfnJbHwZpBQhKentt8hkf2UPLnSpX9bwSkYbzHVYtg4zjb6ApgYF21ENHopnc2bp
JGZiJ2YEPSOaxirHFAc7PbPfG1NZtVgd5g9/EdDorz1kHkBvDpZgc3CwUM5snWDmWLoLI3GSAJuy
/lAhzCloRXkwdkgItPLEX8W1BvPhwnRzzoj5t9gbBem6JxcbWBJUxH40+GZ0f60xK/nkE5Tqn3ra
YzdDdHmBW3KCZp+5qvrcTZ28swJw/nHRAB3eQ+8BZANLpskfmXIWwfg8wJEE/4g5lmbBs4xPlkI2
0GOBLe1WvBNuxH28iTfcQnrqVq2tOkw6L9+MG1rZ1fwOdDHr3GrpuAqP7hO3l+G2tGi53IOVMsNp
5diPdPUWoVsaUcyQSktjkZAjbhlNTN9iNQmRmTvsG9l28fAkOvvv2kp57D7rSHXRJVU2pqCmGPhu
E/lQVkVRESXHxY+tInZ4zqVFoFh+/1PXu3QYSas0pAhFGpWemauOFJiiTvP4cxiciHNUqbb84aLI
44oXTqr7U0Kxx2r3HqZozZZVJFJGc6wOZSER5A+ZRel0yqpqQXnQ8Y4gHPlIpi6G4VpcyQGCH15E
1E6LSbmQYCcaAdUR0sEw4Ba7BQ3D9SCmdtnvy5Yn5QjNplTLv2/NDV/9w2hJgqgIvKRKCnteTEsh
O8Gt9Cpt+bUX+M9FE1mDeyr9g5sGHNH4lLqev28E8a0c0nXmVju3FPa5SyKNJ7WfbkHX+d758aLO
9mO2Vdyzq/S0yTQrsKSa26TjoWzOrrjJXI/I7QuvR7ROLHGQVimXWW0QL1T3AspzoiSeHfOBxXWe
rdSRZaAVUic851kNQujU1YkrIsFMX/hjbrbCZ5SlyyY8e61opaIIEsr8xx/3saaTjEv2YeGTtnjW
8E7Rspn7JEwwA11iO6YqkoT8KRAN3GDlO9wp6MJ80AKfX+s5phme0/bqF5c+Wfs/onr1CiuUTeH5
78ckTF7w/z2ormk4K1AO8+zrd4OKg9I3tYhBQw6199VF7LcZ51u6+OWpFf7BCQxYunomT3lKYHEb
VhdUZEqJoiwrt724HxZFGJGcSuM6razY24WZQmI5hq28DHDxwvGQGMe+t2TjLTH2OmB6KdoFekDr
YK0q5YyD9XDn72czAVhDkctTuZfHdVcexYGnIdZshALRkZbZOmPqmW4PSyi/hdlhZv+ZOzO9Jrqi
SYaKBFEZiVV/7n+lx7zohhi67E6Sexaqfaq+SfnCze0yFggnnOPwPZBypwgOfU/5YhVhn6SOJ3oa
0UCdi91Pa7jZyUggPzBQVmkw9o0JItALHB8GvTqsI6+jqltRP0AVIu8t3dAlSS9SbUCLWu3TyGtL
iILKCv2hJGq3UocB1yWs3wpdbUlV6xs11bdYHWq9ZRDrZgdNK1djIa2KwFsf075ctBW6KXNtaSVh
dNUb1wYTjVlLulUY+bHREmtms5lFmmw2AA8Fe61rDECarA1cJmi7JWrDumkGu1Rd4hfvY67QILWE
dD9k7aKAOuHLBPucEs84NKJI6vbcuW/KuB+9ijT5Cpp3ZloPLj5rOIuUSYBboICdPIZSvvMSD7SW
azfb+dVWyD4TOLxhStV6FYYrFQeuZWeI/r8ZFxwfhiTJBnI15T9lr3HTUE40rV9X+s6ra+L2DdG8
TzWvLM844u6JnUIEtaeScZwZ+oHYo8W0pOqijkovQ52onYZrwwGmYFxDtCkbt5eOBSxTWxIxWEmV
QDPPI0qDsgXjEMSZXas6qaV9XcSkEAZSgycpaF0yM60H2pDxfvCCDg4iEar4zx3hYKbztOKHtZeu
8+Agjd9JVBMowzheQRcabE64ejOjPtoMKAANY+qGBMz/z1HDhE96P4BY6sEiynZ9ktkB3xC1HGmu
AGsbjm28l6UdtkLvd10NUiJgWL4im7kUw94fO2WGTHba6olpAVmBepYMCIcCDf3nlLIwi0Zd53qc
T7aTtcYKces5saalH62bLFs07Vvom2Hl5Kcggb8fGdvSbw9SDI8Db0a/UFdGGS6istjIWbtKxWSd
K4FZ1xzV8XgsK9U2ktHmOZ8ESV6Zg6qZLj4f8p7wgl1A12uBa0Z1aRUiYBSmYMI4JK0bWi5Ucx8F
KRkMkeaduBFCBSpEe5e519DQVmHs06EKVDSsxcN1a3hffz+wB2pEZvE/wdChLcRpSvWglfD6ZKNf
a+KPa7wYvUfyyKAx/HP12evsrpq5qf9AS3AaOAxVUJAGhwOZiGU2lHzcqD50cnf2CystRYIXvCie
fWnOMLM7P1GRMpBgpHbABZHlW3DlzjDXaHEgFEYwMPEXWidWnNA4aS7l87cer07B6TNAEFYnB1R6
lvt/YQ5lFWpQRBo14H1tslID3oYRoQ3B2sueAU4TXowWRZqsuzGkfNuYWYmH1mg8hYX+UQ5vmbqq
YkhHKlDgSTbXUkXclbo/4+c/2n9kdYsKzIYKJ2lyG/qyN7q0UPq1IR2j7GAEC2w/JGtWJT8aSAfD
lKryaGYn8ZMnlZFkqjCEzU0TqKkFbEdIFmGK2zdjc5hJmR6zLigGLxjwzdVpeRA/VnqTgTtk3Uct
MQo8MX0mUmk0p+gfrMiQ4VAIso41Ybw/FQmoBkKBy4d+Xei7XuWom6wFCSTvuVMWJzghtPWBv0GV
wM0BOSuFltWTvZg1+wqqIstnXICbLf1z4aKo4cEGHi9DRwUUm++9fCdyHkpIFlyHcGvcDJjXRZB2
QytZPm+37lYtbL8brFLCfhR7YVjzwB6VrKJR/t2277Ifr5NmK8cJEYbWTDWQu/XuMuTbV/TSvAyJ
esyM6FN3F5G2TNOThG6McB2BdVIeSCs6QNGGQ0p8VVl1HNAU5HB5jYiLuC77Csp/aZQjicQvLR7s
oEypWPdEGjK85Ow6dzq8m3jtRx4PRr6OKvp3tXbLw5vujY7WabwiGOhJxE/8ATFXfSERRIh561tR
Jdld51m9EjmxN5jo27nI+uRTr12EB2rB4rhtJbnXJmpsNav3vfIWq74jIC5RKqd2TG1OKTbq8O4D
aFdT+FialbdfgyCYvLpsfMP2WgBckbBr0tAChY2TZhHpQp3COltJsULqhdkYsDjD2+B/gsHd5nnN
VGJ+1yk90dTojdMHU6jqjdxcZ3bi1i5yshUSz8Mr01QkJvzDUxQ8jmsaSQbbS7JWE++UBy71M83O
YHillF/1dXflY9gvbTfWocU2LPZGonsqrauCosG7NQTiqtcAP+iolAB0KsWA2hLBzFpkAAclVdLt
kO+48iUY4WhVWyhclYudus6t1G+oa3xoyZMKr8AXxYVStc9h+dopGZH7bZouOF+AP3SWs3Sh4uel
hnRBRJHwRGNe2idFvci6+DnVAtK4YGSUvRUS5+BOICyGBpilhzhNLNEk20kxeiM0GeFTHIy2g1ew
jSpE9M6t3pt8w5FYGt/w/YggqFvYIaL1uSWKez3P9+IIYQXMUD6X/bHpV254YW6by5XolhLSwUU0
TdZInKobkY/pqLhE9vNt3MerUUsPTe5aweCa0EHPPQ8MNby09dYX0aS8XRV4agvA4ATcljon0LwK
HgtAk+Jo03LoxYItL8UTV1lDBRZ4bquDBVLXPFrLTllegLsEukEEwSVltmeAOQrwqD8aJicKVAvR
z1XRSaWfqgQhn8rik5U7rEb9oOtrsa+ol2aW+s0VEeVD11b5EaBBTvVAtasIwGgGpps0hLdyho/Y
xCrR8F6HzPrrCNusuRul9CjeFL2I2J1wrmBIz91Io1Eifu/bQmu8dYVIgrQnIp8t1dLfMmUotTLt
CwGHv839fTDmJBk6K1c1goRW0ivLIF7XSmTKHbrVchGpsRHARprEx3MQCQ7hQH2tWkliTDgOkEtb
baIQ29n9dHxtc1JqwfA/FS7v8D9piN5nlTO2YMrEzio4qNQA3BbtS74ikEYlNjZw8EJPJEWiWQ0n
3t7obM6eklkuN6z4apcD1cIu/6jpQNzYZPhNhFepHx7UNCYpkCcNXnzmBEVDxLBfQlKAtEjRE944
DBHr0aEj7Lj3OH2PB5dwKHPEzaHKcGlanYT4WRkIjWsUdGyvgMtwvHqWEK/f9gq2xZBNDrMuxbd+
WNRyZaXBKcv6RVl4dt/iBgAVk8XMBMkpTlylmfxTGOdK3A2cDXSNCOK+Cs5d8tlj//IiX3KApbCr
KYObAqDSvW9VgmYW2V7Ehlehu5Jipxtf2oCOXQAwLyWiEH4KgPxQN0NiUXJiXjfHRiPMD23RcK4H
MaXrUpmrbCH40WRj6daFqQYwOH5EvRJd8dIGvUH9w6CgbzmXO3H5PTbjdnATE5GyzRhs2xaqWNx7
/UvdmQY+re8R565L6ioIgECUhUxZg2saWJ9H8Ema71panZtamVhKHsC3xlMq45ahCHQsMTU5I4Ae
CNbeDsUixa7zeOwh+iNUCEDzT41wgUNBVO+TLbsEBtl2MZotuFY+5Cb7RLwPo/CsJ7E5QsT8CkEA
saDsq161VRWOsnNr25iwWY0/2Ogk/eTwmW3Uk6hPFk2m00LGrp9lGdegKUy+2uetbEaRS1shXI39
nu2AC9iSfbXGNfOAqGoIWxgtO7lEkJ7awQI0BkHk4w5zDMzIS0jBQU8lFzgTLQcYGCouzEeq5q2d
aKKTAJWsfdVGM821MhZPYv4k+vFTW+a7olAcPZCfyqo5uGJo5YHyFPKqEwijI9Sp2WVbLUX0WF0G
eKMKer9QAs6BEpZxE2TR5tPSSoF04wkUNpLTeL2tQFqDMVsoymAVLvIGRGbhGyhLgfBCsmoVSDr3
XWqj6eYaHQLjmRtSR4KawBUBAZldlh0Nkoryrr9UPeVw07E4MUn54TyF8orNVGOa6IcEL2m02X4a
9H4pceiIMJSLSinemf1R3HQT+iqQpf4nbhejXAdmWIdvfrwrFc3Wou9RA56KavSsGnZ9pppS1e7y
IjVDaC1d+wxaj/Zzheoyfyu2ube1oDeSVJG5HKIIb1Sf+Pw159WRUorCgteod8addD/7J/mz/fAu
wkv95Z6rH/nTO8uf/Gdy5PdhQPhd/6xd+Z3xiiK08bl/Fw/4nm1wbH7wVe1FeanQx/2rfx+fuNf2
q31XXrKSAKZCRHQ4RKfxvX3nvpJjcOxOxlUDxxL/U52Ds/binfl9/xSjH/glOY4fQBtKU3TSd/4w
/IwvyVl4wT/V79KL/qYiGv3avwcn78Qf5E/x0Px0MRmRYvCFn29ObA3KF//TnMWz9oToNYboX7tz
fFV/5KP27iNn5K3aB+dIX/ev4Uf9MpwTaLszjOG1f21fYUn1o3zkMlIcwmtz4N7Vn+EbsepP8Y3/
LvZNRIyTcqm+lVMD43nKfSLlpnusPoUTPuwTn4Jo+Wv1iW+svrs3/z02hzdPo/WLduEu7ZP/IaPj
/Iv/7n/pZ/FYYY2gVW5fMbN2KR+HXfiRfjSH9hnf/FIdYskEC7Bqjq+iYeGfn9pX/si9B0DMjgb6
QBz179En/nsAhXQ1MlIdpIBg9ukV7Z70Y7XHaAi/n/rXYVdfR5k2u2ARfuhn+Ti+ts8YokCiRvOp
H/WYDLvskztV+/oFIYKP8EvEYt8BhOk//oeq2n5O8muQEP9D/9E5y7/qolMlq/hDxP7m2Kzwg0Oj
z9fyVUAkF5YRY7ZPJVvNi3guWEmOGkHREA5b1b5Wh+48vGFX2BYjtn5s9jiQV/xg+wRnCLvS/LCv
hR/li+aR+qmEmL1Hxxy26wPzOmKF4g//E16RW5Gc+H0bwIKirJ8AMwyv8VVo0Y84bQn8Drhw+FHE
d9FSDmYajedhba/Vob424LQx8WPyD3PA/ouwM1tuVFnW8BMpAgECdMsgud22JYEYbwhAaB4Rk3j6
85XXjtjreO1Y3bLdEmKoysrK/Cuz6q+SREXvqVvxZMRb1c4p0wuuojTq9hWMI5313DdzXEyFUp5C
eZUmp6/T15nn3bJTpnFh5aknGiwNtLN5YbfV8pQ0yHuSn8rxqndVoODebFZSIGWdRkkfGTo8XTdA
/OBk0Fl2Wbrl6ZT0eJmxn9eeNGT22lK/S9Zk0nasWvXyQm0KoOElOxfPsiXLlO8NU6nN7mE+Ej2/
JUr4wOgnFxIncbrWjqaSi2TUokn0UPIrj1J0ZVdekiszlPyXP73boxC9lfzOP+/JCzh6OEUdOlf2
acO1FnS+kre52ArIen3RVa6IEM3068XTlQM077qZfLy+JJ+R7WOFktKlls/kWLxOiLW6mvQLt1mp
gRGc7hZDD3pSsqcp6w0OBA18ks3eIRvVV3186FtTvnx6WgVIM+u1Hk0K2v8g9jjj5u0CRSZHC3DY
jCJZWIJHphQIZhRdSYnSIKPimY0i7MM0mkYaFKgoOagU6FhwUJ7MXi8TucP3xo15wzChLU65itEj
3qMy4QjLyN+biT1bs6dahiZ1Lj2B7QfIc3GcHv1cjfLGn+Y9Qn+sKExxRvVwwgEjF4qnFJg5+iZ9
NEZIx7i5Oi3ONEJRUVfRrleHJ41URmvm1KtRfaZhYT25xxmUYbKz2xBdskH0gdFviR0SsZZnrN5I
tqTVIeixjsNytFHiNBmWpwxz0GX1WnQP7ruPzxgVObvG7bo9oJpGSTeul4i6XrYL/PrxTv/bb9oP
ZZZuX72Nxl8vM9EugJBn9kRs4kaq0MFndtwQfUQGVJGiIgTxU9mjgu0a9ehweUfahZYI2TF1AG+x
Vrc1mVnsxnWTbhXZRAp69MymBe13ZcoYC6xl+zYwuDDTzn5Kvy70JfotVR/jN7jTjkkAlbkLkJuc
0Xb0xPUonjITMMQr77JHto+l7SXsQtU9IKhDkPpoyrCso2ukezRBoH/0xS64bXfBsNgFFQN8Wicx
2LzWfYTy58sdrdOEY2L8WO6C6brb1ut9fMouOd4nHhbjAmdUnBDsNe6+6J6HgNOv5c3TY9WdrHlu
i0nWAhpy9PsRHqmlqKHCfCVQmanvnVFBy0oVu1xiPoZIZ5ZfXkX3aIpy9QXS1dev1VCorrTahUby
ABCat/AUPDU0jd5JN9UjpdB/pczWQtORZ2W2xTW6nM1uJVqjuGFrzjGNiZBu9JrX0a7CIae3KXgu
db3fm/L6fMXBoUzS1+CR9o9fN7vL2wJkiGxHEFDGafwoMQx1uOPCfIcPvPRmmzOA2flYGePjABjK
l7vPe67Fp1IJjfhQTumVdIMp0xBKnVmYF7OJdn6VjyUO9Pk5tbgb33KrXYInMOL6alYhR8Z5V2Ig
sEmv5ancJRjisXj0c/V08So4ukBv0SR09pL13jM556+FvDgGvfdYXQhizJv58WnLhK+zgVabenrU
rquYmJL0eY/7zTTs3DTA2TeYM6msvGeZnuzWuyU9YtXzS4Ivf5WiQ0g+N2xWnPtMTknrqRlDesYX
9X7O4x/udbPfNNta6CZ/aMhxNDlbgKgBfDMYv7qtxrRWvBEFbml9Om7cR9XmWZ5jNGG/qRkJ+0bW
ZXhsNTglnfA7LfbtGKv+KGoyI6i93kvBMfUScxPLW+GpjkdcOtZ31X8bDRwfFtOt16Nwmj9XOFtG
dsLnpetbefdIpDeryqs9bDlivSUY5absGltH1F3Jp0uCgE/JJJ/kPP+QDDm6YcQcpOFJLOIRu6Tz
+e5mDSEK9AQeIJoDVzEO9hpmiLJ1BhNNhG6dzl8dsOjBjjTJoxwztRhPP9j85Yz+4fDAl/9MXl/6
yDoXaYAF71whYzyCFuxPM7yK7PNl70n+dSNn4xFjH/Mcq8ElefDCyKp2i7YNucw422+EBnF7dPnO
JecYh18v8Vl5QzkqxVF9Ge8hEE0PorklBhNgk2n+ykghbOulVo5BfNJ2EL6BzrzDb3SZscU1+wf+
vyqUbV/0XiNkHIEliIOvNZoELdhvZAHcuqziPsKfqsHDpRnKA951rYey31JrrwbHNaJ1wVm38uTv
OudUImXlc0Inoz0Jw/ksupE9PnfLc5iuT0db8o7ZPUy9fjVJXosHVB+l8nkon9HInyaad9i0wTgA
S3S2FGkfw3bHfB+iScuGAi01r4vU4oYpSWpUc7XPJLa7GlbqetgO7lMcf9Fv5MU5OxAhc5/FEY1R
Pu8h8zuC4etUGt7YNYp9IBW9O36//JK8i2zus2ky8qVI9V6R5FWBY3iD2wBOQh5YSNHgjhK56Lfy
zUzX+0z57CLD02J9Zx4z11ifA3mtekShgT96Invy8o6LW2vexD2GSnLMz/n4i7Al1VlptXXNb6UW
K6tuuft4RYqLdPi5h/zhi48uvua6y6h7V2JjhnwiTAgp81/GRvfH+LbwVqL2bajG6pqHctnL70Np
qRUK9nepxaOLMHP1zT4H1+C13Gdjt4nGX6/IiIbs5U2DS1yZo/fjzjxn92wX37At9OhAi9Lfx6vd
f9XJNJjw1SPug+5g1u5uc4pPR7NbP5d399A4Bz4/14+485rFNRuCNpj4zfoFLC/SSBVXaCFhQY2R
qHV1Ocur0WXgF0P9bLKtuDeNeMDrIvFn1G/b7BJ3i6en5fe71Wa1O/7srmaaM9SXw94nfOF3iyuT
9TMjkmjmLTHsO3ehRQx+ig4IIo4oW6MYmJcuF2ohAkFBHcjeMThmr8XgonKVNSCupbxUCPn4d5K+
jBGYan9yUNQ+nLhID7Ewn/CIjT4lD3lmjGcqm70DMVeHUjs6z0j2pOKeVaHi9sG0MocvZSWjEB2S
Pm3SSAl6vz+ZROmiOrtdTXI8m4n/8oz8nDS4mNig6lGzaBYMgFt/KA9x7Z6KNuk7p/Uv9PiH2eUH
YCZWBbu2Hj0sWiyjjZSg2wz+BPBMDiA4Ezsu67LzXjTDLtbpEZ+VeyMkyKw+XDAAZZMWlVuX++S5
PAfKJ1OitjSoUVQZrdRnz023UD+a5RDUGa0nR8ezuQ+ezI2Mzttj1ga00jVDeVZS1BN9y86Z8rUP
7lm/ZdDPwKYgHsMXdZZGu1iNtOKcGZ5c0FkPtaNFtBJloSDD1uBLWqvZOwMhmKLBzAe7jf4y+aHL
b7mEEhBGurD2AtuPx3mZR83k7AMTqzI5ujKT/uLwHTVQoy7ibvsMM2AUyqoFWeFvomprMEmVQWcw
Sii0p6xexXh1A2KeUfBDfHeR4jXgDEwMrYbpiKhjw+0qxuYTuuExG+gqT7b0oTByMWwb2dSwI1JB
yO+KEbkG56wTV8lR70oRz+WLp2z2yKVbNhFhSml5DF4LbEGkfEqRUdyDIwUavnjv8Wxp2W5H/nn7
WlyA76yV8E6VrY1tavKpRmTQah7QZkahRbsNah5UI6fOsJUPVqUUr4oonLhMKl4YJc3bfSy1xYRJ
M94jUrgpJaIyRtFEPAtThB6+rNQb+f2q3vJNTSDAa+Jrds3PgYqdGgVYOgzPNNmzX5+OGZ4mr4Ir
6+14O6yumeYpn6LSwJL1PTuG4qlNhOUcrzB3G614xa9oB7oKKPP6nHEW9ZWjrpj6CIeSM//G1ucP
ZFFzR7qwtDCiIyp5zBAVcMOVI0zVdr+tt9eQJiv2eRddc81D0Bo2WGiAukbXJI+OPV6d6A0YTFoz
fGK4NY/jsYzLeEaa1wYoKSoqLSTP2GC6mU+6IHqKZfX3lPEVC8M4uDtmGPEGWEZvONujADtC9l0t
ZHrzeHXM0JyD0NRRIkXSQi2OeeoZa3Ute32F1lTUheSEvBivUJrFyDc8lYe/sMXXcPjCWcUU52Pi
KsKgp5s6vIdYEn7UGLstd+KHN3hLrFGOQ7l11hW4ma4PfD7m+/wqZlTafb6f7RevJeeKH3bBVGPK
E6WbU3l5CKiC72GP652frrnl7gPrjxtQXG55ztO7aWyGr3STrutceAhZNG4VngNpucP9ah/GRviJ
c2hsJO+aV7nwXmOXYt3AuKqH3axoCrRjo+im9iEtK6Dwo6zze9jFUqx9oHV4cGlxpf8Y6wt6rnwq
7isavpAxKsry241U7HxaeUE0mHeQLvF2OXFhDRmvriFIegX+WfV36zG25TUWQPl8xUDwDxZb+tRi
k+JSKGqdf6MLvsZF7qiHFjPbCAG0IcB3jelOWaMVX7DWwo5X7Qz5nD1W7LN1t+HU+YkwlRB2K0Bh
M3qravMOvBm+jmRpw3TzigH7xvoePlT8uKraoMKpZAEfHwhy6qvrXSktjbXM4ODZ/koZUKjgUiFE
ghXn32k8YjYLeAVfovtDKAEJhEP5At+U160UpxsegIzj15Lu8HVTwKDqmmtBAe4TEMBQBP0EMQ05
Ll+MJtZVrrYOUAAIexcDi5Nqwvi4600QWBWKx6nmrbHHeSpQLoC/pyjchhVTCZj54fR5bZhaLBDs
RCIqQuGU8GyAkjkZHDuVGLhUnNLYtUfkrQdk7E0GMaBhRv4yIT0dyxv0Gz18rBhgNL4igoQV+trn
Bx+pnkr+XMoa10h90fa8lpAy4vvWRCotLcdumxvrHs1JYzT7VJ7z0ReLJo6imvwdu1L8uiKQ75Yc
SxZOWfhmJMAv978yYqMpfMU9+F0MGFv2K6Ej2ob5XFscAp1PeJw06gM+yUUVPGUbY37YjHHFVXZ6
2iCZzQHTCgaqWFC4mWyf6wMu7LTZxVfi6VHn3d0pSHQI9oz1gsabBCkrvTbdWg+ktQLaORFbyw5x
KtCOLFu1qwedah0vb4cYf7w+xZUrrfnq24lfEy4KmmXlpvnT20Xdmox/uxqSe9K6EoJe6UGdgHfy
U6Tl1aovxyTq/Yd3TxqGF+Uhem7qpJ1XlpEbiNRXw8q/ltdSCmXWKu2Y45pUPgvZDRZNMp/9eytj
8ENdasCnIW59g52E41d4L/V1lx8feFqbq6Yxo/wu7Jd3Yt6corL06Vq28bEk/vc5je/lqHVGa32t
sSTTPZaP8FqmTBPvzYmIJPCcqlRzOeRR5Aw1EjNY1ORu1SyZain+qaj9NEzzO2OqpCrTUP2uXF8C
hJTy4VWJUnYLgzQTaI+Sincnq/f5OC5rhAUAqlzFvxzNR6z4gz/0Vhp2izSqkmah5g3S9XoQKOJZ
3VfP5ZBdNqTbTrECpgADfLXbFLCmedVWLa4ZGEXZPtb4RQ1zhbW/A3JAkK17nlpCVGlhRNPtMLWY
QApwTHdAD7BDGh02l019sBqBfJd9VgGkTxgP7xIfapIsJhMTAhzT3bAr97lsV4r/BGlrB/O0AXIc
4l2h5YPfBqB0tv07oGeP5a5oFoBBvu/Waq6v+4dZZVIE4GjLPWPRqM/k/IBdIxxLwAjcfIjVcBQj
ZClvvOGzWSqBEVH++7YNgFTYzDvAA60/BmqEZ9rFFUsFs8oVKOLK7+s1Y0SlrMYrJelXuLJYjYXD
wUDLwAepkKM02gPnyEpVq10EII1bGuDuNke7znoGCThZYMnkwsdxNgV0cvtDdE/6sl1Rld1GQDRC
iUUFhJQjgQix2WEVXhKV7kq3Fhgo5T6pV+cTBlC3Qop1P8WEFedtF51IENMkNBig5hus8f48M4rH
WkBW0UT0LeIMohW/GzCqg35LRhvxkh8wwJe0iLLdbfYD1qDKKFHvHJZTjgCMpYlziOnWZI63UlRl
nHRliMPteN4+u9JGNcMiAb2G7WT7mDjXTC2c6apbCAlUWT21dnErUAzD1S2trkXTvcVHJUBnVYtx
01dD+sHpv57rcfaglTpPyRqPwU3jvSSblJ4UnljZGrJmcNLYVfnKj+w9nu87Z1++KbHCbnQ5wbpp
PBrPNOJCIfNGZfIT/pN+ecvHfM+wJZe+2vgUis57IGukuXV0yCsGaqtTPomHZUfyqY0uobIm/uer
5MH0Tb/oVhPvGslnuy+G4kHEoF0rBQG5rI9eW31sn8gF9NGF4MEevSaJYBr+YzvxxsVDt59bpXhs
LwFxU6XoRciUqBof7ujxp5HoRKWfBKNuGcFBQrVD9MiIA0tMsIhqTiFpRYh6JK7UGbiNnFumR71s
K+B9majyQOiU842tXigAa36wr6B1ERUVodG93U8cYyuhdrT+d/j6tR2TfePIM9vXziMjODglkknI
nHc8p+OZQ3TLdoTMTwGBy76QKxIMaaJ4fcw5WjIUDfUjbPseECb9vEaPsFuJeVVRRd8iPG74stvH
sosljb9NoYiIefLnGOljCU+syY6f+eCpJLsX0/UjTH2aA2cdiPbSEjXR4y4flmmiuqw+GC8nGy6T
3dTXNzQvdzsE06LJ+hvx3jQRqUiC9QF1oALEXpcS3O5kCZNu9XKfOZY6/V2vXnmT388Wkc1zKcEG
EU+8ZiuCsLr96mzdu21TLlC8PYJ3Nf8CvcuwkFkMS05A/rxkdTR4k/WwHLwXJenIFxCoPYR4hyFm
+C6t6kgUfSC0rHun4FwOMW5jWBCef62+Y/mn4BQ+8poV2vklrKNdOC4+J2tqqLqXVMS+x0SWdwF5
V7f1R2ti2sNSdYkLk2QaEFS/eLlMgB7Ho42+qRgVuOOYYHOuxEhltCEFQP0N3abt1lhERsZPr1l2
e1Yk4XmeRPb2pr5RNhchEvzZM5zGz9qcrGmWuCo5Qi/TmZzEggEuL4mnn0v2nHzlO0J7xE/zaYwT
zY8J9xxnHKl4RH4uG0ID5HRC+iA/qW7egVv4wLARI/N9KfIR+vpG1xP1voSPkGeNj1yhrKuiWzU4
0l1tKmvJPWwHepfIM6zSTP4kJI5xi2gmnQTwLtsFE1LP3Up26V0EXNG425a1kd9dauyRAKEb46Vl
QojkmuXktlW+NU/fvFx19ZssYLdFm2nal7vvzWO5C5ttG5F4H61Fl+wXu+wSyi6lw2NN4ul6utFQ
z0PwWrWsDkVx7qKSqtuT3kZtfXSU/PN0QyNuuxXVvtRE06fxOJZcxWPWIvd8hKN1FdXFFINi0GfG
nnjaS7Plz355AZMMR6ejNSZrYXxEllxKdgGGaSt/phkqu0ebyASg7WOvW5EFom8m55J21NdtnFLk
C/vWEw/I+uW5lEOMYnwIJ+tj2YV0taPTiw4ku7dwX6Jw3N9FRCfRPHV5LqtSjx80i+iV0tdte4/G
8d7f5SyLiTfT9S21rsLHAmYGJgXo64swGKNC2+q4aqIlyZ5sE9MC6LZyrqbWsewLadWtdFL1u6DJ
x4SBzVGMRNUctUZd9wlpNCC8uO0+ARpxgKiR0IlGqGdzmE3iXrWPCT6ADgG0uZddjiruyaTZI8xL
I5mjDuVsy1uILrb+fdV4PUTTNSOWBRmTkwgKEUjjsfoHd69BX82CaF05ln/Lwoew4ORecnpdXhYn
WwrR59pHuaV1n4Av2rL1D9GhAKohKFViYsE1ecpgn7bsy11R4eS0kW2Ej/gBeqWOLR2Cd4T08iFg
HgxdiS6UVKvKHRnWc60KaITD04MX1TLCsQh+CWgCBhsseAvolXQNfwR48jqvTdRQGlkvrxO3z2qg
Q1/eE5BuyRoZancQADh5UZ6HJ+dGmIZPjzDgvUQgTBW7J5RbykVc7eT0JTU7RODl3hSzPAGRxGST
KqlXj3jwjfwhW4pfic6tgUerJL3bQK6QzyeuOikmQcfa6gfW7k2AFg37wphnvNanGp6TOhkTORQQ
oFmzuIcJXc1iwjS8z9oF9qgfpwZxjv3O6xb3ZPDrFeBjHOD6l/Vq6Lk1Ro+y3DwKa+QdAcA7XBu0
n2gIWvBcnhMjH/t1wgcUhK+MsPHa1dhviIX2vhaKkQAy0UKFtLs/hWiDkhcvztHy684ioCjq8mJs
gTjLY9nSMjrmO6s4YaATDOW+tVMekubd3T6XPElGtHrwiFEmFbkmz1zADzqCnO+TqzjjFmL7zkQN
ea8OdqUSj0Sj8y6niM8Fj6d3YBb6JVdN18i899vVdzVu+Z6Nw9JEX2Ng31L3hV/YJ4cQ+x5LX0ZC
P6HTEwYWbm+6IZF5taYb+ph7YUk6EQtyvYPXLyRXj4VZ6VYHkYucrnFtjC5injWO/3127lhmjvbf
JgxNJQXuNVk2DKaTG2N9/GM6vipVh2Goe3V+/rh/nBtzMWHm7S99Ymq/N6ORKSX//jzlx5qIfzxP
TKb/25zx6rxv9a7v1Dn8nnQuEyhBFuphsmn79xuWwuOjTZeZE/PKZPk224xngGPTx2JYL978aVb9
9/qofxGBLET0tyIpz/vldasokmAyyIEcvHCoYs+6y/zGEv7jTOxwwvQLUzDs6KYxx02ZNbuliz1h
0nkHa4A4Mv2uTz4xNxPzkw1rxRU4cZuq6qagw5lSNwYHDkQ2bFNPpQVlIkQAYnU3/tXSTfVd5534
DPP+4uSAzs0PsTr74+NhXz56azq//IoHK9ZYw/5hsKjfDGPBACB+47Cx+XuHt+Yuvvxgp0HmaVlZ
73AQclyxUS/3Y34bZ0uzybs6Iz0/Iwlkvh/s7bYxPXYa/VohZGad8vozDffPifH/UQANRrgpBBjS
5McihrM6Ou7uOtIWTJJwATCd9eKsF3kJB84AUQ6b7gqd6KHM0eAB+KYaqEwPUzfbbinn3tzs7LMV
wJgUsHPVn0gzfq61/kf5fmjD5HKo+tOJDhFIgiTCzNdkICzYeSxYe0jM23DukE1HRy5QGCVTNEPo
SLmMDbNifXx2h6fmPeWdECC7W7L1GtRGEoQ3GCuT7Rc96vTlc/zfuxarQP5nX/6vaH9M/hvX01Qa
UkQryD12rtA1HZIPiC3QJ8G0L/SQBad8Ero2SyQ0kgqYyWQmf58ciWvFSyhzDzGFMgOv2dEA9wc9
VJyL6joR6V/z+kuwTU1NocfiNqIvHFzy5rw0hCXE5C7PZjxGG+9CE7//tMHgxF/oYzydG+bYQk87
+/ZLHEnN2PzSzBA1hY7ADBFlZcb8/Yp7eJ6/7zJYfBHSEciO8Fbc5j2GL2k097+uf1jE8b0W7J+W
4b8C/bGIozlWj9eOxczzPTOzmG8/dXbYJJbtPq0Ra6h6q2pMg9pqDKttSBpK9jx5WNUc33pt7Yk/
nb8Msu3WnuJyCYw85O4hqnqXZ9eLeT3a/64B0x8LhP6huz+M+fMlNa18obwjGE8ShqZo6WP+l0UT
GksUWGw+wKbW9DzB4ATRCO/Fa2yu8xzPbK5gLbyYUZ6fbbGTuf4lWKTmZQk1BZnY0s3ITDlwHJnb
b2UGcM75hQ1kZ/kYkItQdZ/uepr5oDnzYO9XdFu2y4YI14dMArpJb/vv9R5LP9aa/qfirLGWYLMz
1MkPzR8ZE7naN2K1gn1zBGtT8/1qZx1cTS3kI69vHqfxDEWGnE22qjVUbHCyQF72oVlX+wr5TfP5
mO9nOyf9NYJGJp0dIEPZf/XQomimCkGKCnNYahvflFhQy7Dt0M7ZL6bQavTWYBF9tpjohBh2MI9U
/O3n4j0De8TTz+Ehkc2LDUr//mXCJIQaLI6d7djsUzCKGLDpaM6fuUX0PwnnhxZXj35fK49GnUNM
NxWWy2EPCmEMvh0UIQHTxd7auaCcc+f4jHAwJ7Nc2OCSn3J5NTP/u/dKZoYvhspKOCnvbvlZGWYV
PJdogw/r+nbbmdvNvzeu9r8Ryn/b9sc6vutjaB/PSavOW0pPhP37JWwaA+1vl/2XVcOJwkxMeYsl
mw+IbWKgMiP+b4WQ5rit6RbCHb57bBMpOItgN9mu8JKhIXzL0UGt/wAsvpXuH9ZDUSBYZLmJ9g9u
2/1jGB2lPXKnaC/MKwZYWEfx92Imuvl7imnFeIoDn9jRqZnvbRi4NROPLozb2QzhhAspYvwlrCN+
Y2/60LVafyiqJgzDP4uqYenEfkNsk/v/IVCnXg/pS6H/CBQCjx5kVebeZsat0ADBjLcTpM/kG22Y
MJU3GPY4hbmCFlrijhw0xACrefRytIIItP2OEbjYvu/d7HrueQf7arHZ2Qb2HLFFwh+KL+vaH8ov
vv8bhDtf2ZjhMHqq886CZMiBvonfhzMsBGlVa9e2On9CQFTb11/XX50zWqjvBvpkzNNAcrAHTg3W
Ojhn77Q62+O32xwKKcEK+Haejd8e8yN9/jbv3wiuQizFplZ2TYpKsx+2jqXQoE4isGuf5oTRmejS
Le9O5dTvutWvDtbUEWR4hGWc3ac4Q/BCTflMGPWzYue4KcyKJ57Xvh18qLOsE9xRYkv0KQx1gpAJ
WiaeJsiZWMVt7SD7F+/EEf27HA+7sc/OHhq93iGt8U30KCwgywycEVs0Xee7GRvIz8+fxzlRqXn3
NolTvhXUjyqUgdhBJFB/QM2EjB4Og0Tz+XaE326CWUqd19vRuf0itmg/bf3zaVfUTVi82y/B0tiw
b80dQ3aYMQeSZ03sxnrCl9fOeJoDPw+vFjrIfiYotab20TFM/VOZC2invEv2xLpSdtzErPu96dj3
fLP1YzZVdXYmSoXLEP7i+78XnmlqP9kvPOU+Br8syvkuYfem2xrPat4aQbvn8IJoT7cFvdTRYhcI
fIH49O92afw/7ZLy3z7zY/XroWev1b6lzzxwHfMLPgDOsVkX6e/7t8d09lycy39/ovxjrfxfXu5v
TxT4729afldfo0kvo+W1Yr10szGsdGAigFNXbzqT0va2DCGZZklAt7H17EyVPgrVCrMzjtbjZo1I
i7+sMyxvEJPerCcu+2SpT6sG62t/gE5j4VT+zaL8sNp7JU1bFiup8xsR38Ps0DmHzwFmM+tOVsKp
d6wxZ/Whve27P8DgP9myn4wC18NpejJOmN2/kOzvE54uGuP3GW2JMSeQCLwusA2TVYVZI7djFniM
DzMuQigshfKxmSXbemKHhW842GLcuUK/IHHEAgNn0FXwj4BC/PeHZv4eAv2L7H5yWLyqVh7LQrM6
CFonNtPpIUjFYW2Cl5VjeG8MfToruNtwaP8OTpSGrKTFG4N+H4DeGLUcqCHecDAXj2+PIzDeYK4F
Ex1Wm1WXQEHCCUICO2dNEEPYevaWIxIDyGEpuSUwH5zHHyFGi2y6GUJ9zJRuDo2sZbksgPZ41mVR
fCxD/i2XIVkpXmHLSct0dn1jACdeywpTNvli8wXibtZ4fvt4MqQ1xIBVjESB8Fwpbofnu5rcUMWJ
FwJwFPjuj9Cj62MHPFwH9RWbzUBED38eQ8BvJjRE87KoNaQas9/BCuqlL0KB1gYOYwZZR4sEPCey
lQfGCXaziS08kGBQ43/Rok+H0e5mFWzEvvUMK7lzPTuJhzHSxG/9AdDoP/eK+Ksfs4GIRuhFVybK
j77RqXXbH7pKtC/pSFqtEV7rU7S2ICCcFI3DQlX81DB7ZIJpEJ47W+G1h+BVvDSaT8PonO2Lo9Ge
qnOGJljw2PZvO96z8Sz/C1+1e4dYZCZ8lyBiFFTCTIHAn50cVuHj8SBtnO+9/YxlP7bwcnAHeIKu
8ciWK+Pft/mOd4dE3OHxn9cegseRQy/hxWw1mIHFs/acf5w9S3HWjdeeK7j6/Tg7vQsPKkggBUUk
xmd+odwHCGvPM5gTHZbzwvx4Zf/Gbv4EiTNRCTR+hu74SMl7M6VUglQSD/m7fxP163+D0t+PeGdR
qv1sePt+OlSPf/ntv56+X7Dmj2dRN2v0dZpDCenAlwJ/sWarKLjw4nhXuBD/IgFkMOfcnact2RAF
2qe1oKBl1GnB9+kIPzVATSvPsJmbHtLCHipDwbInUAX22BZEmUK1VGvy9rQutNcewtwLbJEPR7Sw
5pznzEmFi7G26q+BO17xkwJ5MLL8BSEd9oloD0gldU62GCgojCIOS8mWISqsrMNstDzMTnhZopB3
WGUPs5Qb33kwSgSP6v49xQEPVKd3jjysnpE+EKVrYQMUmibKgP/l/wd+8+hcXRb8W7UjSBZf1O8y
g2fv9xQ/CSGjdcTvTyFnvc8nlKOn1Edn9Mtwj/O9c+FxKVITpJKVQ2oIPTsiZfCOJSEtprohxand
2dx5Js/OPFeMwgS+MBg61hQSOc8qRkaC9JEhETXrZwKL7PndvRnznrPHswlSEZiEadB4ctY74dtJ
JFiCY7maGwjgPN9RYoFaWAw6p17zqc1if/DB3RZ1foFXYDr5pYNfrgEkGDBgCvZC7VsDhLAqNqkV
NLQ7fNNrJkIRl3XPNSwqNpuZPj+tW8d3CDiE2EIsmmouIeRclh8hOyFNrTkb/16IAImRtGAuJbxn
Bd+APxlmEZieTUKYmiaCbpjJAtCIJSWEwc9L8GZmIPujCd0km4UTgmN1M7uIEDXC2DFQ9mGt9hlH
C1tEIfmqI6T0/L0SJoywIkMGEWZhbj2PX4sSYPqn0KqK2I+EN2CLuU0wfYPFFaZTobLoy9tucQac
0RQIjvAQJkSbt7MJYtgDEUEVFokrse0fR8TrjAJCjmufZgJevcRcxl9ii/sDqnGxdzPBEYujR9k6
hCnECcsyvOPHb6B2dAYHfk90U0BIRP6tJAPK8ppBNhBMUTEIK4icN9aXjL4LnWRaAHrZO1N0qf5W
aDDEzEA6N4w0mxPy2s0Etr3S6pBbgGhF2xO+dDRHhOH1jz+55f+FaP5rtdUfNFuT0eWym3b3v6x2
jW0yEEBrFQdMiWFjn0bO1BL2Q5RIVEb+nNjTP5VC/Z9Dtb8V40f8dD+p02F/oxgixAHXAiEP0c3h
UccciZfB/5fge+Azq+l4BJ7fRRcSzoViw7rew04vOFmVSH3vnHReCQMED7hgpNcwXsIxHKlO+6a7
p3n7lmIyheEUwxuGHu+i2i3dX583MKuy8p7mauxRInhjRxy7/Gpo6QZadEEVCruJiG+gG3DgzY9i
+OWx0O2jhUX4/wg7r+bU9SWLf5d5HqqEhAgP86IcEBkcXihHkkTOn35+S8yt2dd31/HhbNtgWeEf
Oqxe3X3h0y1rSPi1YGv0/cFjb7xhY43fDK8jHHXLL7ED2lc8+sqAzUfN+bBHsz9VfMWxJ3wQXoWE
XxMak8kY6TEp5TYD7L4F7Rd+xozhTb0EMIYqTDsRnHkPZDaQDuNMZEgJdzfYM6kKgN9kPXxqbHFr
C28oeBxgTHvKLrHn3F0miMUVS1A75ABAdAssuj5p5Ch3P8Y9DKus/S27iv3GfsrDf16U1aqm+z9s
xT+Wg7yUP3yC2ZnGTIvmBnSESb2wINjKTHo9bOH7quwuBc2DaWgy0fqNjSU8iwz0E0VVmPppaFCT
uIbORYKjZz9U7p+Zxi2lmkJ8Cqx+fXgJmEueg8oHPMWJVg15uPYhQKPG7ohQrYY9jh1AGWJzQYn7
FT0KpNQkV84AbteojqusNbOJz2xvqVQzmqHOVsE+PIYUMevcWF9NxvDump6B8mkiobSxm/4/j1nj
ryjpH0P2Ayw0jd2qaF0ZsosrJXP1tphYJ3/dtroq7X5EceCsoloW1CS2UU45ykSzd6dytMVOsVBM
KOtUBtcDEixw2hc0x6OKJGbRKjTjS4DLn0ni1ZwjY3Oh3q4d2qH2itznpoOzTjRnzjNu2L08KRLz
gCv7W9Mq+2cBnp/2Zk2+2h9rpL5tLrbnq/zGQA8Ip5K1IhEgnSxhIMEgO+bkr0rBUQ8JcXVYJTSV
sHlYimRPJBwo3tyWZbPvzdIG7yku78NRmkXU02ZJqRNFNndXqeWNCv80XrEO1l0MSF+lvWXoybDj
00SmK59ibMKvDffD3DtlmKeYpDIG1S1jkdwx9gTALDFPVVkcErhELOvyAaE8QBBkQLJHpxBgDw6M
tmDanUf6Q1dSSlALEAyNK1SSW4BKDaUOBS5cYRpqpgSztFyjR7sLjF9dGTMW0600T/l5FWpO68wz
jdM5Uv9m7RqGz9mvBUc3x6DRrhDU8AAkWNVJlTuCIV9CJQfmGyi533CP0TSWeZwPZ6gK7iykTj/3
cEA75smMzvS5O0PHLsdwK9hzO3bEGR27ksHF2Zdh00VPsoJuz4Kc0Z/4prZnsMtkaG7R3/B3kDZb
z+wD/8RrzneJmv4mlYLUvwqdayycoXNwRG8/RIbM2CPxiyviQstBwuQcCDKXUKFgOXue3dC90ZKr
gr5H7aJyhVhTQwpVV2f9ynOiVUK5p63/M6mPmFrsaiyFW0DCjM3NNNoWBza5EZX+NmQjYu2uMSp4
MYHHUpVcEaYQsRETdwRECwyJfmvlBafYktL8JJwijITy5NTOK54wWUidLTAomCpfkyvc7bFEzpxN
Z74FUlXYjqicFojRA3Svg0uhrWliiu37ckkrMRYulvqes+XJGau9QKeTcFKquUYom3aHdVIrETjh
cHuQLG3v6RDrkGXa6hAliBUpmPNPvpK8IeGJxA4y4Xa08ug1PasD0ofd0BpM4wLsT1+nMeX68G20
DHV8BfxQHpBeeEmoaDV6IZ2OrTLl+SjB7tcZxyaqB+PfNUDuwN2YomUpnDWeXI/FvfALf4uNnXNX
JKOznLHSA8s3I6F3a/49sMLDU5OJp8I2kyoDbsEir4EBLgItLBYh5qGmvjaYY+c81NruCVSO8cQ7
4JjGSKIb4nS5aHlfmpWwJ9Ombw7kgTxMzTrbpkg5GpvuNyFflRD/qRepTEtdvkbdBIT/gc4Vtrna
tay1fA4WtkfpXQxvzRal8lk7vwVfzcbfwLk/L/gDnFs1r/P1bI9W2aJBcODZM9KVErjkm7KndCN0
MLy5VTSyDC8QV1BotcO54QnemVvTn7sX/N4FJRJyIlGKRuEpc/dr1gBNFPD/G/S9qZafyPd9+F7y
rSkXha+Ov44ff4/oNY1XfI2W3aZn4v3IgHuYbRJo8IHdNaJNHptFpXybOu/sNfwqlDn75MJal+2N
muanI35xy2+4dOZJ80h+6ZSVpoisdrR2JhqlNOaq3PkCrVFHq9TDm5/HmmlcUSwSapZ6Vlfo+5VG
K3kshwOOG8LF5rdN9vk5NB0zonlAAtsPr/cC4cH2NWcndtwlgCEV606PIfXoEUGLAJYdO1Evqd6C
PQMQyyid6ShuMZ4GeEMLEyzHWLHdJXIGvzSUL1sEF2QCBaI8SmwFxRDRxspd4oasvEu0oWe1bKkj
U0kRuFhTqO4PNxCawtt4tOfB6GlxbxrTK160RF1FQpUKN1rN81BPPvVfAPq5OW35vS/7GBP0ikDX
Tvlns8ai7uJf1rxqH/8rCvojirOdW/WVbRH/r8FIlP8rfAmjG2TpXAr7elbtUmvCW7Yl+NnlPOMy
XqLXtUwfEvZhDTSQhpIDUhEnnIc9MpijE0niDe8x31ERjSHq4XnWkR0xe6O8AYpD18OIYiQu7rPN
xUw8lKoKM7BMdFFdltt73vnVLulHfFoGHZLp15Zm81ta6+gIbujZ7OsiFBXDLCFcEeRtTBRQA/AM
qSmiOe0rhWNoMBHMYzW4mr5Slik2krwNitbVEVKM2ni4Hag3njXOcYAeTpB+N6NSkVarenzkMZfg
38lvDa/c/8MikpF4+K6H9T5zz2IuX9KLet2f11yKSyeNIfWlukby2OnVj5yNLh8sjw/f27a065oG
DY8lJcO8mc3jHc2EBPrpn+xPDbU08I2WI9NXjZxgwX+ZZ/qdah/pdjXQAgb1Fwpu6f0yrtNKJGxV
nVtyoXhEMH3NGQ3d6v1Do1MCQnMWs4ZIZzMSoKGErYi7IEfBTGSxY/pN7py9jtNwoxGFHv3szTq6
Rw2gmezbFwlV7kIDpacBoAxgxDNo2CGTKt+xGjijwm1qlqJ3AjW1/bGiEX9msurUw/lI58JLaOs3
NxRbg7NILN5xWupJLdHInUEumrCsrpx1G0/DopNJhnKZtrybK7LHcLdlZK90KX0KLvROEx1KQbOI
/KTRmQZpi6iiWkx0EMm9VtCCcIYTZAUWDtEssjBnc9QjdUj5dDfJbn6TJmaAI8k0lIG7GRzeDH8R
6Uz3NnU48aJWUeGDtZRHUWYPGS4bWVax/mI/kgTS+5rLY3NatXW7e8seVST4vqetztXbdI581/ma
yR1NYLqchTMd6o4VLHt71MOVy+1H0/DO08+iq1dQmEifW0HRsQJ1VGs88/gcIV9GX6eMaMuxnzUv
1YCyCOHjoo8hkcLRM+/jPbd65uz83Wg1OL3pk/o3xdNwDCFJxLXvanBuXxl/OYsXnyR05mtHYX+a
4+hXGiFu87P5fYwtE0/AdPNe3jvGlPZjwO1gmtjBbiDvwPAbwaGjIVn3ponemwzeJWxO9FuhDyaf
VAFNT+E04SgUmkDhqrcN5h9rPpdo19dZWnepPCTc+x5fQgufxOIgm9lQk7xNcss2CayOoJGuvdaT
2pbZ0aa/8i9j4dOK5d5xLUCsaZamBnvSk8uggYXft97lr1QjK8UnofbIrr/pyy/RvcgrsKJDuEqA
rjlRNZolChc/jhTAngf3VB6OLiKYXZeQGhceMPOr/I4qejAosuJ1lcgBkt4+oPODrSBwXlTGWAc1
LsdzcSm0NAi5EHmqg6MAx1Lvq+QONE8EDy9p0V8l6g+46eMpcX1dF2AcoFNwt3yqGsaB7h0aGwoS
M5DURwZz5VsRNyR3ixMsvXV3lTBenMICrxeifk9lTSieoMflJOD1j2aEGiA6FJU2hzSuEHtZKQKP
dHQ1FYBkpxo2XUeun6zPU2jpSK6hgaT7CC50NdoPOTPnV0yiEUEdS2huhwWvGECD9oYrPuP4J459
OmT3VEPMkWX0QGfjPrhbPTjlp3ya0pX3ypixxImMcG4gUp2C0EMZbtAt6cZ46HLMrVSrChORLSwT
WYGKWVIBHdqFRbboF9k5anUWtAxUG8RtqrA9rkW0j1Zo9k0sD+/gtbJT0CJAfvCqvgyWI87Loa2A
eYNw9yqmRBdOxAVD5lriYqBewa5tBDbml4ydRW8Tm8DlJqhDCw1YKlz6OMppv7jz2AC7pUooGmYZ
y7YkMQQzQv6iAuKYKN19WKNrk8GL/gOYezOMpTvGk1ws7gnj7gZeA/IC7L4EcdiVIX5UfQwHabgF
iyC8ADYs8HIecjZ8UKExVZBbKzzgnqljkB2C8fBcV579xLNw5ojSEkDtGFfuPdJ1wUwwp06REL8m
vCcb/5ha69wtZkm0H4NHcqaWgk+MUwWU8MbdUYoD01OIicwrER9qOC8iPLAzWc9nvM8pTsOB+5Yb
IuC3SCu4lLIgtnxmo3/APMGVeEJHVIAcExFXkrZFMmbl8kDtYl/KoVpiFMsYpixJYtBJWyMpNIZa
tJi4jTjHtMNZDAk5RpZjgKKe2Y7L4FUNNg9YQSX3gQvvS+e7SPXe6DwmTpZXU8PIVC6J31TdD4UV
CoiL1MwlDHHGbNXPO8gV2IePMeBZDZ6fxpEQyargBkLdMY8xtOfhDcxXmD2aGfNSlhLmFutDlwWx
omvTPOznhBEKrnbwGLUWfDvSKvh7TG1GB3wBvm8VN5EC1OBPmxjSGndzYWRgTX1cmW31m2yFq3jn
icZyZR62uASWK0f41NV4FCXZ44SjKIl38udJnfEn56ecASLjs0AMEmxqukTduBvgA5YeU8pQs5Sg
wNngs+wKW+gGEYOFx4O+dWZuH4yRrua0mmLmmrgEFG5nN1RiaotxV6XzFlyzFZ/hsvLPYL2BwoS7
dB2SzsQKI6zmVGjSiFkfwLHjuwJqR57lnB37hLG4+IXbk8PPHbMSj1yFlDLM+AasKxnoj/V3duvt
PKVzXZhJg6NLGFUNyCa+ux0C2KwZsfcW3Uq8CEBanvIMfIRXk+UhW1chQQV3F8GGZ2T1czf0OkwA
MPxph6rEOA04HuxFjsORmodNBel4Ct31JpiV9BjBHdSdZtT37Er9JvdrNLxcRuW+jglN+rAL2dst
8EUTgIPrYfDJCcvje2mVQVPhiuoFS3yH+KCihYpuT9mV2lOlDOHsS8KcnCvY4xbNhCfRy7ISK6qj
6x+5CoAMsSHqYuEqMcaeQprqsKY1XYO1z0Rzln3GbyCV31LGWIEZ/ulFA6nw9qSumEZUBEa0gn1u
ubVAgTjCJjyBldyCIpYrKnl1Y5U+KJXLCMeN3VEPagFoezdnZeTEPuec+ZIuQxKuuJLGbw0Fl05y
HGsjlW64sLeg3gVZxsncsmKWBJQ0tkb7PFn1RNeET8OVLBzaHVe2QzHttf5XTPgdeYH8Z9oJDoLe
IY94f0wlmxQRgSWX1XpCzZu8+NqzOU8R4MoyYqwQJGoJWvHMK0AWRmCsOVz6iU5ZxlFLHEjeJGIO
EbrhxITGoGhgYiCoCDAiKMvWqoMZjRPtwewVnAklpBh1TQIABdJiQ2kbt/DkqwrSgAAUCOuj39Ne
4K7B34VFnhlHkPc29w0Pg2ufU1AoprFg8hRlpqEAm1ybs5rUEFEzUUJYWnWEw5ZpWjO8dNQB/+kv
kcYmRuAigCPD+NKzLdqwto48GnRY9/ZEAZtkmWyROaxd9fgL9hkz1deqWnC5Bf3/VuVPFcZkGVoO
mo2fcrQQKwM5SKAFDUdVeM0j83bxVnHdmw5rXj0GDwbQIMRfkgTUsVawGYQ7cFkRdvVwmHlB3qVf
bqghA4N3F+2GT8Y4kSqw3biJfqiMixJc0AwJ37yktUjB6cccilx39c2gyj6D0YiwukWHLsQ1+LuS
qRo0pExkeqaXD6j6w/GC5DQpVX6Wjqf6vluwaqG8dchGLIkFiqpsQ9ObRxViA1bSdBQ728SQ5ECF
Z6Maa93wLCZBQKl0bZW9eWhfmNRaKR3q0e7TBqCTJKl4dXQDzWlxdwVvnlwK3rMfmi61qh/UA676
QJxXkJxFZRRwQZ0n6Hg1AESLu1Q+iHYZlgraUvvvFo954sKrp5o7rVxJzVUgIs6MPX2LkCRINY1V
eR9cTdxmA3pUDRlVi/ISgjmGliRICSk1aNGoZ9KT2uh2gU+nEqKCuFuOdS2oZDw7a0CakLo1QKxF
DIruNGASwUnUn1SSA+bXIyBdhTlhuWgcXgqzbCeEBfitJPaBTX3BiEFAcQI1Vd77q1jqTcYbwRp+
WriHF4IIqMIiZpj6u7hFa9oyRYZJYoIDPQw8gdKk2PRqpaIQ/2GLLUpr5NKobGCPHoc0Fg1aGAur
/hXT/xEbpjEyxozxPHU03VUMAPEgEJo4OjDRcRNW7HrMEYSgDDVMFgyQCgYHpcA51zoo/FtW47sC
tOLm7PB27KDAyhUnSN0i6QeI7a2QwonJu3Imli2Gmc6lDSmRqAkoOzgie+B28Nxix2ASJ2pULnlT
QayBLSMuDmwlWeMKc8EyYPmcMWfZKgh7DAUWIlghW2qPpqdECPY9WKt8rER494oAh7bnURAYprPO
yXhzV7TOJUwoZ0+BHaHgcHUI/+l4IdMXjNi7uyHpqVk6WMsSS2+B4u4wOu4RbFnEMAg7brshP4or
KwAlOYlZ79lt+S+MPXcBiwhfQ06QFd0ZO6Gm9+iQLRHgFpaJxXPKsL0yr2pybIA9sgZ4CgKSToWw
noxbOCSh7l7PIqwxJ/o1TfAcWW0trosgEruIVSGpzppj3MH5eM4j5uwstlGOlGpC1OxAEFF1mGME
bBCFU//ENgVLxUgtIw9IWuH2Wh0KpxLLxr+ZMhfqNE6uCXMgko/CMQoJyRJtsAnnvtRpaVKB50O4
wAl4UXy6hv0hyFQsC/VYhe6TKLgiOYb1I32P7jPR9MtQr4pafmbSz5LMIgNtOC021ESgKZXYSx+G
QfuGQkQAApmBFcARvJOck+0m/csLyaZOsTaSa5lWsw3L77GntcC1s2/cj+jIZ/EU+L4GBJa0nD3T
LJmpEDVJVlDu3ydIV6KmdPDBf6EKfYRUfjO8xvcZ/8RmsKbOgY17w77FRBuznSDnqK/tbLSINXXa
bAgNFuzUsZjsG/4Nvh/TBtNBshCmwzyg7BH4hyK9eUBMEHnZwNGVS9xgYlss1U2yihSKubIErqQF
4WJb7HLa6PpbDIULghShh+iUKLeI6xDEUxgRr5k4qLSRvHg599shbjFg9cNRztngiqRCyGap6gi5
1EIh5P4/Akob7kXe6lbEdJbdAXykCZoywzxVoF/BIYX0hWQBAZbxOsu5ydsNRLBae1P0HT4pi1jx
RawbRJpsI8l0eYn0ufVpLkx3biwjfx7JQ6iTC6SgmmKhp2DLFlDYC2Eq7QGEvmClEMQL5DUQ96b/
u9mTb9gIW33pqQJ9Kn9HsyABvMDvkGSfD4DjSyrZBSF+Zna4fhd7zTu1Ib+h+wzEhYQicxxPneJz
71xiS7oMA4UYaUrsMTqCEsvJevjDzUErbvVmgThyoqUL7D8oHZxMJa0f1hVXvrR3KBAwNrRPqSLQ
fw1ED1Tghmt2Z23tZskOSRZql1tt02+VI0jsmnj0FK9NIMm6BJFoycEMAdpkW+YQR4EjS1RrpGCN
KLfChARwnHsSWEB/EwP0ywoMOq8LSgTu8aq0fdb6WPAZLVMRfPwNdb7Ei4B5S/hPEXEEZdjEXCOk
h5i6eEuIfGAHIzUvpuqonBNmEhIfgQ5hAXui0aLwPdQN4Uf+UncOkRJhqwBSk8eUCrKCee8CAGkB
YgqKFOZqgoMI6hN6e/XAksJN1mLtLFg9EuVSESZ7DuHEztEuYve8CP/S2ABmgiQLY7VT7RcFgjRX
igKIQlkFOVaSYYuaOIn5RqMFhm7LJgFUC6g0zqCJCkBgfgxqp8HB4QRi4AGAuMYmU3hnsdx5OCQz
Th6GErEZxWetcMOCmeNmzJhmk1gRjnVpwF0QHkhHjApKj/n5oEYUtEp75wZCEdBG1IyRgWggoyvB
Ie5iX7igSkyhDN0qt31zm+VGUw6JYNgjECzdUgBnASfRngsNqcAl/i3Riy0GZcGWBHJHb0O6R7bL
JtF2kM65IdQMBrLKxFmS7LgzpBKmi0zZZSX8wRkRZ2jSMz9RN6g0lY54B6CF9Iuuhet4DnCFlsAO
UcRYVoPgR3gaQPRX8GVTyDc2RqnZICAgIEHH4Aij1/SEtEJk4m+T2YCpakuQbMG6hfud1IadJxea
LQTPBMyfBUcW2PVNTjY/S++X7E3h1wbiSYwiUgdZsHdACi2uBseIxMHybYv/ey+DAkD95JkK8kcg
Ihyq5A/1KUXiTOOZM4LrNfNjE4EW8BZDn9HdSYwRVtBSImjh1hNFVRWbxmFg7VxL/0mLcYf+1KqQ
qSno7fHviiipJogmYvkPJSCb5gAUV3Upr0mQkfzMO5rs7lMRYc76KVm7JYxFJNGbPddxRQGwcHEx
Z9vnDpy/gdqMz1BcuH44AVcIYVKAMqelPpf+GYFFL0clCB41yakJQiWdecHvWPt1FuGx/GOov6gP
aUlys3lJ/5r4rPhwQ+lw+Uy3iOoVci6NkpJBGQFv1lW+Da+uQDJF4+fZAyITL/YQUZaHEXqQMu2e
MmTEoRB/ooUJ/3+8Cn5qdgQtTolgopZ7ggb0/kFw2UViWhwiStYElTZs3EPJp5cxU2mLL6oLwjaJ
lDqk9wqD0kaDSxz5LnksAgG/iasvjZhiOKne1TpLgDI7JrkHC4WMUR5Ez5snYCAgTnrlbIszA44P
BUM73PYLXFrq4QB6CoSQw41Ly5+KtbEnQpxrSFFozAZW0YPjgGLgZsjZhRDzawv3vzEO/oy+/shB
M+/FuVhUyNpgFRLwX7YXHUV9lIpLpKK0zhXfn6VSANqrJ6IUUgmCmyXxgM0xc0vJrG0C6oDxKI14
QScLC2Fr4F2STg0t8qE/p468TeEjNmNEKJvRYkmWxOoFkwnRgcdFN8ZHfgZrQkdqEfxz6Pnveef/
H3f+wbWonzaz+/V+InuQumlN5x5NWxA2L+z+5S+5MX+nsv0R4v7BsmjVNrRp3nOpG4USlEdJUFaZ
rDdXmfhUW3h//1dGM8zo9407+PrA2dg6AyW4KG+/+06czhk9khoZfGyj1wrJMRxagP5BF22Sbvl2
Jd28Mz664/FSNQceX5eQUsdvKkshY2Lh9ZWMcnEaPUjW/zykrb9m7bZatTrtxMl3Nn4miRjVin2c
FxBYvGdC57ajHGYFbBVAVWaTl17c9OBPM9i+DoOghF6ltTLjE95ObCd9fj572XOZtx/snCBjLQZe
8Nol3fTqZUHwHnSzLnSS126G1sD4qLvvfPja5VcjaH2MCYlSYSz37Cqe7Zx8DD7FolUOBkOqlyS0
LBVx4GXZKqeomsakiypM5Y6khGQdgcHwO5LOrbRLZUA/hrHOUVS46Cq1dOEE+u+d77xRStJoFMYj
++jEo3iEEuBUMycGjXUHXHkQD74q7tdA+4RE1IDspZkz+MI4x/TgphJ4VNw/78pz52QaURryUVee
Oi40hZ+R2774atIhg2qOKhPboJoBCwrUvFAtTkrIqrqsE5OD0uNuBrCy0Khx4TrBV9MbKDX2kSFN
BuzgiyT58Ct0nK8BBhA3J1Dpq+V/cVOxEzoQljGMB6j1cDDo9XYeNvSH84VjHToBh/DnDh6wliFP
qcEHqbjyYdNz4kHMaRlyrEAlxMyRDOVyLdzBaNAbDAawoBmMUCnbbL+cqcFqB3amjiLIAUvm/TBe
D/fdajpLaj3qiGpuaAzwVISzry3mAmy8lV+Ai3zRSoYWAXm3MtinRoxPQx4rFgO1Ogi73TbutitP
mwwk4nB4NpFF+kHDWdiodVx68BF0V7fWy9+bL5RB3WSrmbu7ujXs4Y176VzP7nrqnGiPA92bfuX+
F3+//n4q2pSc32PC9vbhnXwJys8x9q+Nt5lLy889emayTY6ZQc0eIlx8XXmqi9Sn3FJt5a5pcz2m
RNG+c2lTwVRY/zS6u/C8aX0TNcfrD2otUPXq0r9QeZR6w/AMwC+Z4Lu3rLsUYaPf4xEEBWOH4uVf
JiTkN8rEsp2ItRHdaA7yMe0LD3PnsnaWVDhg/wOiAuPdHKodHZdo8Q0t3Qbg3OJaEk1zq1eMmLUf
Ni/EETF3KcvK89hfuUOq/Hg4diEXjq8hJY5d5IzpdJLOnnQQ202ScQIo7vPsY2T7Gx5ap915cVw3
IrrjfaaTk5vi+EC4JE0tyiYEfygx4nHdpUtqSMT2T73Ui7xPD1I7tHZ+M/mUWkrJknBTz8se0sJ7
9qAbR/0+qpk8Rmo0kIrL9Yd71/X9jpsMvbSfpn1v4nnPz8/Z62v2jnAYxKNRN8heu6+vyJGsTGE3
3Wn4evMzVbapJ+S+iMRChorYK/OShNLMJmLOi5WEcJp4kOxF/rGdZ/1wDCbcq+5cRHwxhcTBn8fz
mOMef6dHmaTP8Feg4IusPynPlD7e6Chibon+bJJR3MqdECXjdBx3E6FbKYITRKnSKXUD/F9+ymBa
jvc5mTAyU7dfG8gWIv8m/fzufyqY8P3dN9KtCxyiRPbE8xmerVt/nzvguVuss2FEiuKQKedb0WUc
w+H3kPFceCRr0c4vqXhRv8UY96OLw/+cnJCW119nVH/AT+Wj7wtfTuk3v/q+pH1lyzf4o+9PyhXc
CODxOR9+zzwvcpmbu89X1sOnFkSaps9MddRPPye/NMumL/ZfOGWtVrNKC+Wm1ayZP9JNip2dm5v1
HH5Xx/i2P1rdC0lVhBPBjeFT1tzzqPmWf8z2jjk2KW5CjsZaXw9U8E23Q8oqYxDM7uEOLOFdzejd
E54mxXDGxdesf6TVNPleYAvjVUby8jFdjI2LYzVooOggoAm3Qxcu310plYS/zNelqpSfkM9vZo8I
wMnZ35zWG/0rzykltOkP2M4FpMUNTO3Rpm2zupgKkyK11cTAZ3ijclvx2XizuN1PGzIqqGlm949U
gHzGl205s96ucE2ypqnb+0W8CL8mvHznPTu4vC0Gq51bo1vdzrsllSrlFZ1qF7Ib1eiA+r5n3405
BRO9CuWKvucbZ/ZN4b/v7ceesqQzSR7kT70zzyw6jlDEkfD4oFph3lcw2Fb+yXDy8XSQ16gx7Brv
s6F5cJE6RXfZP1CvKaLGHR4juQSYKSwsQrvl19UH/XPJU/6lb305tf9Bof1j6n+kltSK3DTN86IW
buGA3QiAHghILdE9inIJlhQAT8Nbtoscj98M6sZfDOpW1bRNu0ZZMnWH//e0BeNu3o+nnLQF6IuY
Lme4SgLX7XRH65khr24VJEC5b/Klc+drBUMDVg4J3acx2TcQSSjSFFnQR1TxhvHHKq05wntUIOsa
1oN7tsF5wMKjrDSBDQU5HiGNJlIAV4TSPf1teKYuTne/c9hslfYuOv1iPrON/nOTUXeDpO465QRq
jdaPhOD16dg8bO7kdBkkre/h891cG6bfNZiP6qExpy8pcnTe3qSHhMINzxAsA9rifRTfNs1O3Up0
IwP1CBN3Ugk+d1TQVdC5SpB2F0mU3ocQOhwE0OfniUKXG7FI3CwYzfH9y4xYgmlCBQQoKbiidIej
08aewnoCx++pWINwnp33tU/nhlMbESAYfW2yqWdTHqg39ci/Aib1P4iYO29kR5AtEYXUNvfRdmsA
648619BrG63TA5V1xL2tYjB8YAnBpM0+9Oc2jBBnDRT7Iap2XfAITBYD+JSwSVzzZiFEZDrbtGgT
MANwrwOENDqK6VVDI35afh+TU/AEITd5AHk07fLalJIqc81JLSO/rKwEs/OeqsmGQK+C/SSMKemM
BDPKw5jB25jA/gu1G5McbAkATcE4Pxn2+ygMpYVvvYl02sEnE4x09M9rT3nnArRgeqCH3U/0zjlA
icnX5JsUUx2IXh7LOXhGU2fwonFcxJU9es9ieIqJc+3O2+ktEV8EegyM1ktyft5930iEV1LpLVnC
5jyBf6JAoSMn+NzBtacsjmX7lljQXaX6FPeTh8eFLZSk5Xx2Xuxw2m06bxEJbBOafi48SpgbjkNw
l856PHmZ9vzsv6xAzxV928QviocRbUguQSMLyWgjwxX8hUpPaxfEQbrqF8/O+uc90DR+pFcWG8tY
Wgf2gE2pPBFXJ5MsI/JErRm8FfCmDs4MObMUP062RGX8DcGnPZiz73r9f3a+rL84tH/sR9q4/7vk
OR53u+N1X96L5m+aNbpnDy+RBFv3ldCe13KyII4d/+3t1naBGll29BAIl52XxB32f1HCtb/o4H+7
nR+C2F6uqveLhgbDreW8boNLmFHMgrUDChp/zT2CnOSYdduuPELLiYbDjgWMefOi9CZzb4g96f3z
GJm66A/t0Kra9WqjWWsaltX8IbNuy93BMPZLksq860cLLlQ/H22J9NBtgCpfCy+HN4SwajjLqF5A
1xxfCvdMeyJvN3VuYF+bX6To3+qx/HlDrR8L6FQ/tc6rxaoWLtBMkYFR4U6jWs2rfhNnwFwEirn8
ck37l0Eo4YqPt8FiPTv8z39V/7tZNFbm4so1Za62ugb445nQD1Wo3dXgCsN3P1oB7jeCmh+MRh+i
e1XdFtUBldcKDSzZUo+xTAAnTZ4Cjave1nlC9CE0saicSDb5zPv856n7W87ov43Uj/XUmM/qLbvg
rslXmDr1pPU0MirONWrRAij3r7+N0m9LpSVF/8co2cfZzt5sWCoN01kNjIMzh1k3rPlF57AmakpZ
mHU0hWA2dXbDc3joLkE6ai6lXKfjU/TLs/9VzPz/sm3p93/cy+k8z5f3C8/+TBHObhennFokyXD4
y5419Uz/sT3q9VqzXqOwaq3+85mb1WKdFzyzRRH1eAHyBKoxqE323UV/N97TAKgeNSPzeduhPVR3
/VVLgYyz+S+S7K+C7I+7+PG0OwAkw6xgwl12kIw3hK0+QKCXWf7LRihtsX963J+pJ4dVfbFf8Lg7
gnXO/OIYJChOnQvVddYuheuRBjNIyHBrTs4Xi42WWpABdr01IAcliqhdvM7ouwXw4tNg3Pb+edbr
duOv816n5KhpNex60/hxg+vbqXFbn3a1UF4kbiHa3Ha8yWSSylWWk1jLqICPd3iR7pQf6mW8e8Yf
9fiSTUhHefisaH0BbTbKlcP2uMZ4YPxXKc+TgdfxseA328HPLqu7ZaQTZFnwquBI8BrIUQ68V5A5
KqErDz1DrqtURPb6HGQ62IIqj3O9GkzJfFjHMO7J05h1YLcC/i06uwkhHWJy1L3hbg7kjAgSPLbp
TwTrbw2U4s3jlTJl+qSXYBzIz16S+kFQWLmU3LjC7QxCH1rgK8RibBllA+18nOIFn5OpElBIiNAl
aStUvW7joj8v22ZY7WK3kGGjOotmeAye53ErWmLQ5DWKEWyf83ZriAmbTfGeoMDa3Wa2jEmTUeLM
3ss5g5HMY1kz01c5+LO3nFwimUyrCWem/AuVAc4Bt0WGTA2mq8GhVDD4JhfmFY9rHmMakxZCY1Qz
XE2srmbhAsKdt4EbDHc+2sZNXLpuFRuYwX/jw+95r+jko1XHfraCy0SwvOle28BgEfp0FV1jYl+g
wkWCzQvhG+46nHUh86qvY7XFQSfXgIh23a80c7fe6N3GBCJX7gVO2MG1FnNvTfQ+28A2I0TlH5/i
BbmcNs2P4Yy/Or0v4MLBAMQQLC8GUaS6Hj/y1oljQEOKzMf1fTqtwF/PoNARKRKDoB7shTgT1nBc
MH+8lMJLhmqGNyayrbohgmzWFAiZDeei2IEfvfQW7j5tYpK7GNW1l0ceYBiqcuP8VXUziPdY7LNl
+E1hTtt1689iBYnsts+WEGFVeckABgdtrPcKd/+EY0AQ0vkoXDoGLr1RjdKZgswB0WnB7VPZhCch
vcCnB7LAyYieDENqhYL6OiqHswSjhWMBj7gypk0qmfKKaJOm6/ba7eTmAOhsMFkhkQnh+HY7nZc1
PIo6cdeD5/uU3VJpK3G+N0A185CiThk1+y/qEExBFNy3lw9VkkqGyp+mmHglVn+ab/i1Xv5K/MxB
y2I34vhBDPkA4O3sia0awHdhs0eEfQz9KLse6d5EvuUVmHvam7LC4BJVsCLIlvV7Rx/SXvQpgu6D
LEsTGnpG4ecPKdqyzcY4QotwoNC8/u5IisBH26cM6rDSg538fkOXJ+J6yvV8owql6PGiq4pEh/ec
Qqh1p52bE3VeIFThigGMNr2vXlvcla/1k2p5vWfC/rPXK78ZYOD08XZTpZLsV+6I0knPLNls8wp6
fqAsNZXCFiC/Jx0o8oAUUcsZOXjATzOcqi0OlAL5cLziy8fZf6m6b1EKmnf2cCRPlCJQdLCOJzwb
GunNqUcCu8ZiGVA4msI0w7fOLXCKdq+nGV1HxkstXj+ZlKoMFFNuv1ESktBkr9XD/pr389flq4jn
itTNnc4lvsW0xwNOYG6UoYq/SD2pRfixJchNJyunffffNgGLvjvva3mP7ckBbyyf4Aa80KvLwXls
EBKee9Ri8ELnRbFaBU8hNDlNon+miobhtMNOhIqVFMG6T+4DHFWVZpUJpjgvoKvhqWizSmwSsSWq
je0VvBSM+x0aVytsJVpdJKJSAJe0IZZ4D7qAYrbbZEm97UlodUw2WsUHA4eoQG0Dgik1v5U2UlJe
UgpKuve0dFX3qcqoyDFVLaKC1WVWnadNvGlTDllk4DcGzRAS6yRvHUJR7K4nkRJeuBIjAY9rT+BJ
q0n1ghbBEDmRaolD1OHJiRJ2nsgxbR/hN1H7xE6UQ/9is/Rung/nXnxLMWosyA7T7tHn5Kfnl97T
Pfx4CqnU9jEQkY0IBd1X3Cc556v4qc4MfTw92aFs1CvPbgkkhvUpVniEGes7g3M0IqITxGGby+M/
4kYLwC48z3vPMpBbUsqBI6R2088L8kfLXXx9otl0W2Jhvb1RF/viuePcZy6oDH31X3x/4IwpBhO9
dfyQ8WoT2SkjOv5o7nGXzAl3e40Gg6bXAzYQcCAOdK99/Ra1CeIo1NkOQ+MxIAQcsietm68wVH3Y
J/+FWtJW8lRT+ZgeC6/uPPW+KPBE+2KsQ+WHLRzS8/GxCNCo3B0BHtCNmCBNyLC0iVB9hT1iNtwV
sDhblH8CTri7sjgNIv+LzXkmmiVposz7J6I0pINx2GAgdgihCUWACf/aLC7SubI70lQvvmcwPV0E
LWSKhNsiZ2WuWJyOoMTAGVrKF7+ktx/pZKs+PyLJiA0xoW4YK9u4DYyPVIGoDRbQB6TGeZemGKq+
lwvcDGcX/UKd/alDzPMWUOBKcT4F9nK+x913GSpIdkJhIc8987/QBCum4uVMhIvvBqnZT1dG+qkH
R1pFvavJEHGpiLS2lT5T+asetXnXDhMGQnt0CN1JfDFcVLnfZETYulChyNirOis47qB7KfUiVdI3
Dl5VuLHmv5Px5pS7ql+A6hXQbYqoRQTTjroyoCCgf9PEEve8RZx3xG4lTgallTNY3kE1d7N5RnJJ
JUZt5O5wiIAC0h9S3Wctfjq7bu0nYO2qDti/cSS0STRjybsQgwzPLUoksYdiho/dzovwh3H0STwm
xNiDI5Ze40Zg+t2RaipCrlGFSZ7I716JkaINSVtUFfkqx2I4PEJpdBjQMDDR3cvgfec23hnrAfHo
AelJzoDg58HFZjThlL2fQvF8idZmZPwnHNV2OgQCiA0lSQc9JwhuFqM0o/IBCF13/pewM2tSXMuu
8F9x+F1hEIOQw+EHzTMIMb8QkCRIjEKI8df721Q73L7uaN+6mUUBko6OzrCHtdZmraTbBwTpRMJb
Uq6HhYzSs8NpRImF15IAFsDSHbNH3vV3KeMvFGagfJF9UTb8l2z/D4+JfnSckWRGSe321zfodVd4
sE2yx4QV9xafDEfrE3t/3/Wjj/kTReuRMXw7vFgahr/uCzBizflGf9QKBN8q2WaxI8iFivqwXHA9
oi2G3/Ekb08wHFn5Jw1eC+pOdPdRHyZHattghghyegIdEWPpHIw7pqyc7ujmiqwgysUOwOGMLnVJ
neQSyk1xt2xA/JhAts00HcF7JF/Ko7otBJ8pywzPzh8Jstr/HY2EeKpwpziutiS5fbf0amNK7lVS
3NIgSI0CluqEIqr9YqDz9G88faxWHroAEwhCM8fBioPTlsGwPoMHVJHhJyV+NUfcuqDT3e+jQgL3
92T6oi57M0oHW0pwdCDmSOM77JoiEv2Vw2duvCLHN/S0aQ55QECvrJH7QyKaSWyPKIAFoNTpsncJ
AB2VWsAmpZi78eloS5B8BF7PaHp0/nca+mTg6Wo5ckTYoj+i72jfiEHcNNZ8KD8xP/2zNXJoGK9G
Tt8hbS1/nBHnLgxy+ztej4gbcqwBl7IAti6LGvn+kZxbZqY8wyZXu5ozEZznE44km89zZzaspRjE
TTrxCwtYy8nXNKbKOPwGWmFEixxaIo2Rnu6PaCgjZT3indFZPvL7pCv5iyYQsjNIv//ybHx/OAJS
IAucQ4qeFvs+DWex65oLhyzneu04Pr3JfYGw040RKyr7BM3yWVUNtABlhQTu4A1Zy35Z5CUpLwsO
Pykq2dZLlk6ZFsKlblnr0YBykql18kYDkLKsD7+CExRMAewUgcHLCnEQhwNk7wujU1IbgptgoyBK
EnIEmfpFp8FgboLW07wW8uH0jkAtRgd5hOEf3U+faXNkvQZEINBJYTzCQu7TwS5LqHT3mltyJKC5
Bp+B8YaSIWONEwEUlkVW9PAFLdNaVxkqwkz4g3c1+ncO1kIhJN9AJZ+F+BBAJoZwrQMOhMH99Qwa
qz9YHArGBmtBcwqjWNAjPJImI1kmBEReQ1Sg/kZmoIXSnRCMGe1rmfSC6ZcVTpaq3zpkq/mwnA7h
4ho/bWNqgjkFY+QUII5lGiSrEnsIQE4vXsatH5F0w9AU6N4Oc04Prs6qCl4EsMlIUp1IhYYEF3Ej
EPRluFoS9V4ypYT1JfE3y1e+o5/ltbSxOmwekuSSZztvzWMA2fHLqsw23vdVy7SxeewoIWPeMdn2
VkFi+0a/j/Juvz/6HQxd+10av8wDBhwD/DvGhyNZWxiW9IkvM4dfzT//GvlS90VWmBEjeNSXd/v8
g6E15CRYFkry8H59MUZs2w6+iAGs8YR9LLGDoCLwayYB1pSAl4BjsAljPRIDNldN1jqhEJ2NhG8F
ttiLNNxe8ZOMTZBOpsAQ7CSwxezaNrD5yYBlZsKBBvfCKPn9hUZD3Mw2ODLAyMaaDzLAAjYb0Cpp
gkUC3n31wR0//VWyEri1YCXEJicYDNDxM6GnrqMxASIrT6Ydkg0iJgp9DT4WVjYQ2doryRKz4Wks
qK1QltM6LD3SSZMaOxZ/DuFM7MvKHRzcLpL/gM4H6JBi/gjAffClv5hkszCVRpV/Md6TGSwea8Hg
A7vEowPcr9iVV4XkrWAgpSJI3ObESXIjFURqStaWgqWcyeixMGLcD/9M+XeMyLa9n78ihPMGgpYW
6KzM2R6j+OPJ6loyuxB7cHbe025TcREE7sNSkTUQWLhqH0JS5wMgLn4zWtyQ1NeRL+ByzAmNgHGX
7YLNESfKHjDyR8/4nQiDXyZmEaor0UsgGw6odiGY3IYtihogLz4UHWInjntB4b1tiAViWCjGfn7g
IAV4XDlC7CEqRwLpphrRRHSHLsPD8G0jGh4VXgFMWwyN7vaaCAD8YqCdEVEoBnjv93AWHD64sqGd
B/rXoayB5y72M5U3d6hjCNrxZGtTFhsk3VikdU74BDh93ogahOZcQSmJIsaKmlckIgvvmhAX69I1
unEi3iVpdtVe5NzVywIVzu+33UZOYonlIxjmJqseqxRNkCDMunHgDptWuWlM4kW8aFn93uTKgwOx
5PSCnKV7jT0SHQdin3DTld8LdihTiBQHEh8flFI/FiIXkSJFl8qRCH/EHYQg7WVw3FS+yHl02FSw
yVq1bE+EPrxXdBl+rDVV8Jiol6Cv2qLiuwwYDhH7EMQQKe6wTFUzXmBF+6ycLaDYDTuWXUdAbBL+
GMqKJ/sVLaAiqPQAJYUUNvr1edRE7VK8+IcvI+kFq+OM5gfBLdJAGKRi4uz4Q/aLeKPE8yS6Fx+G
QLiJb4lOCAPOxAyO+8+YtSh+2vsB88CcxawmAMAoYLS33vHNAEI4WdrlmOisqfupxC5JdwHtORnx
zQuxmlFHQWxF6Ysui4QgwEyKG8fiMBaocm0mdhtzx/0AqwZYfzRYhbCb96wjuwEFaOenwUo1VGy/
o4cr+oQycMX5F2LCafC28vDud8zLQGi4Xec0eEZtVgpli/Ink5FKSt5rchsF2c4J5vjlrhv1+l0g
dULv9BetrzV09UtKLOHx53bqTRqkEQUVryHiAEXeEqnci0FNzmWqZ3ebkKTGzbTFrGmACuG70Bsc
DQEfyrDholJHBmldBhpi6VgYv9E8coc8OSyMxSOiW6GaDX1WCSy1r4HDWv+evLjOGSbApHIk+Upx
qqNLe8hXZiCbmJWyQ5IQkLpLDftGIFKiw4t+/8XM1xl9AsuapAL48dIZ2j0cNUtxQShVOIDp2HZu
/t0/bdTvakqsIrn7WiDr6wogu0XooDKTcW5f+8QJ8apd4V2SjeMHLgjdQ7ywgHQdHG3hZhI7EMSD
fBMG18cGhtYwoDiCeg2I/kxmIgu0TPMBSK4v+Cp9wuY+U/uHeJXEyAXNRT0poAoz3HuPUhHBnysd
g9pdTmXJr1O2JwEpH4flkIBPokFyhXFhBtjsW/BW8dvEvKRf4zoCWCTKQLuEADrQqzzuJZqFi5px
F8SBxmxfN9gtiqsEojaRyG5euxWb20qGUwtp7cuc4A1lqHsOdQuZq0HXuQ9gV0RvP3nh3wpMHy/3
yzxVnQQgHZo2BN5FMrlINEMhDgdlXumfVjM0QM00y1ZgRfBrO4GSzq+U7nU/FXEGYW/A9yIHPG4R
Q7r5893gayGSCZYYH48DTB9YAgaOzHUBcx/AOwgbpM1W58JAJs7XixiTUFYIPMy5kLgm2d718EwD
7rbhEH3aCiedSBQApS/NJrIzc9sDM58SC+4iSd5k37fMDYaPDJja2ZsbIUMJJo1cvZmwrU1pHVGf
AfSmPBHABVZO2zDTDbFUUIM9kyBmnqpTurIM2LGl5FzPQJBBZWwwOpxgZQ8kmFAxOkQyLduKisBX
idyqxune5UwiLDrT+zIqYDcaszcU8TehXYnfhkQ7wTVc7FkVxdjYTpxuGl74clqjJ2nrDqkCa8NI
95b2BOfsyINBd4u8hGD3AFDEDDgwcFvWFZ59QtSLEBiC2RmBI+FUtKFyKG6J6eF27Cia0/3FQOMN
2/SU8GofySGIlhSkdUIFrHiSKNe9Z7CHOyKAii+4h0A68WcV5GTKg2ceEKtN5ixtfgTuFztMuCd4
Gy5epGoIU1rUC7qOcOCoFg4jTaChHZ7i1iNJRMUffdZna2fbQY6J37Kif1BNugyb7DiVf02uxmV4
SR4QxVoIMelsWiAMxDCQRYIsKIgncTrLAeCD4csXrqDwye6uMr2770Un1EOK2ADgvmCJU87qgVnw
yHCcvpEGjoX4Yx8Ht4TdbP6xCqwLkXJlM8RuebB3P0aLtbi4HTzEJp5Wx1tzOvyc+0KEjcR1bgCV
c6/ITjhliVl+gYi+vrMJL0D0EaRhs++fgtFtDDUxPWckOM37+Nmm9NitbQD7s08vAFt38gFXYtV4
s/GJaNWrZ3SmRIC8l+gUibtyClpTbSqkCE4SdKZYVRlSTUZrKmJJt/Et1tbCehS6hCga3QiOFRCJ
xFEg+SD6SrROfMV9g7gEKkFcSkDnN7Pqi0pQld1icTE64SVgOxcHR647urOYYVBoELgfmT5FEkm8
nMUlvabvWDyWIwmhk31B7akiXkATFDiM/AtE9O8puLnrCzeGFMrvEy/lEou1eI1bxLZEWwmHTaPM
c/iVjaJvXtQ+R+hIzvgciuLtlwQCXrIT3lIheT+yp1v2r+nZ0pBQQvkquMfHGr7Ie3znQb/H3E/W
8eo+qkjhfXGP6VI8TjmVmBN3V/1tM0jWPBsGg/SU+JQ3lKzkWjp3dmX3v6Zyv5hixKEw1jgBB5cM
rFOK0hRPCJcEpaTwyrGtqVDDUafCzvaAh+P7cfFuxyLMPX7HNY0lFEdU5JUxblIN41cIkJ/Ry19j
Gg2ehLyoVjAH4jk4s7YkD//TNpdBjUQapkntY6xZ96Tfis4jLBVYCqrJJFjgPoup1pfRiSFUMwn6
a6cZrE+BNlWDGfuE1StdhPdL1xgSVrxE+FMSVRDYvgSHDKdJoXTjehX8P89ijY4UcUeqXAS7BSwB
o0v94r1RxFoiHPfaE7EnxVYVImU7uNxrTUI2PbHCB4SjkXWYva3D4IaHcxyy9E4O+JDQjqMGEtbI
02DTVFhEDQtadKKz18HjZ9/usnOLwMLNZ5HfmXf/NlrOnlnFWtF2SuPuY8rNResBLlkLMg9nttHI
IZ/RsPae5CV6cBfvKBLIYiM7aTmUb3VYfESsYe/l3uoPF5tWfNEl23IFjgRvadCJm8Sun87gFD2d
/UScnDmtlG3tHnUCAfd1IHULI1JBYufmSx5F/MaLc8YNrGNJRwwwLmgGbefVWPDvhOmlzJdHLkAc
R6wHfqnGGPw6/h6bMwjlQIJtwTW79rPA+7qJYhcSSCXyKseQkzTYT45saZySlDEAO9h/JqUPWOnJ
amCmfLeglEtVZof6b1iVcO/wVTMTu4CSvnxF3M/cAJeN/YLmCE0XlQpRFpF6ezifsMfO6QWqoqzQ
wqkDwO1hpcSqsNxJOQRXwobpgwToyblyXtpEsx/uMYCJxve7obDwTo5ZBm2kQahO/G32wXrIKfjC
LTd660d8DFTvQm72EV+yc3Dpd6niXMcnCIASP1a9VyxnJskEHbC3lnZW5pVNDDNG9lqQrak0Tdht
iGjQVw+qF3MVEUT6dgHdLJjVOpZo9aFpPBYXkUkKao6S03IL3/j+nq4BzZoKshXIpieXfbDOcSwP
bdwN2+HF6XHIw5UeecVt78HhJL9S1LAwMNn3+aTEVhQllDKQy2CH9ps4HmJ4cXKIjbIDijna9R7D
/ffhlIHQJSuzF/Z4FpJtE/0lxFeDcf01SLkMfVem8mjIJgpl8uqAhqFlPSI28m9ycn8E5m+DFvMA
38A6UgWe4f72u84KDqbZc+TdPQ5FOWSsjsSXIM6BMdAxxddggCZk0a0r32NUVvyRc69aNodxhgAb
lAGYcDdgoEi0M3KFcrnkQJUYRcsci0KBBC7kSKGmKC4n/l7lW4vPNuct00wsqLsCx2fQYi+JQoxo
FogBmJDcXK1E1qrkHKvcC1YfQi0lEZegN4vs6fxuTU9wmAktitRHZNiDCJ8fAsuUukcw7amqRJAn
4seIiNCcgQEkScB8YyjxCGRUiA/IlOO2bJPFw7Tn0EVsYu7M8undIpQhgQ3iPpIGkCsTnqoMaKsr
6ZJgZZoEicYMH05bcbOAkhgOzGj+wwj9PlPeDugJcQvEpocUNx4zyNGZ4RNcUE5gjjO+JOOGOS9v
ywveDejhMYG3rjcOMl6NTY+VYCyToZLlwwo80Fcy3ff2d1gxjWVmlyaW63eByBhFWUMEiyxmNuN4
y82Tjs4y3oV6kSEZzEkzvp9lZArhDse8KYZYhoOa2/K9LeeDlCFTSlYGWWFguniyaHC5zLTUUMa0
Z3I47ePK8iVOx4WN7hrqR8NgTOcGb4xNXpljuUM6no5iObtYY5Y6PoF+Kb3HN+k/gnLfZyUfnEhs
mixTslbIysbdy5oF1+e7XFqcglPxLGQdYH01A+YmrhlNxVPjdrm/renRQmtrhWczJI/HK0/guCmp
WA8aDy+81LSwnnnNx2SyUn74p5UCI0xhJ+GmCfuEX9+/e8nRhSeqW5IQWdpyjjClEMFG/K6NnM7K
f+H0DpF2FzzzVkqwKKPWPPUsy8RLvaw3X0ILtWm4oMd7cmUuurXSrVw8xZTm0pyZS2y+SUdPOMfy
mZXSHO4pzXiLe6DZOz6Qb0qreU0rQk4MqcnjYik//M9dW1nIOzs+3nLTnIqT8CYN1qRZ8gdGDN8G
9s7hnMnbWhnveLTHk7eksxToNAoyf2L2fyvKWNz60fxefIt6IRVNl0QTQM9vqckj5WyJkBRkvaVt
Ww4/u/ySUrjhFgYVhAHYP2c4zNl2K9XhtjkP8MxI44dHtgWkQ7rV2+K68DkL/Zb3zi4Hwhci0ArT
KEv5RLHISnoelXM94RH9eYeb4BTf11tCBFyESqAubdydDbw3cpriDkn5TaK2cqAMGuYFpxJal8yQ
LckxWgRRiaZ8+eMFLosIP3qcV/58eWAHZ7vN5J1vOzKeEGpOnAABL/7KZSOXesb5Ytlxc3Vneot9
O+P6GWORRvDtJ1d+yxm2dCLt5MLc5LdLsq1CHFZeSvcFbPbSpRl39Kdf8ERpD0fSlG1jLb2HOqAU
PUW+pk0D9weoMGzscfEV93vBlkF56ksD71fjkhRnv7u02ux5BPIhS9rHF/0EgeNXuBzn+Bzni+fN
LH93dJDHQxC5LybRlpu2uIOU8UbL6bZtKgplvEU4Rt7HN0/paelnnh7ZRtr9fTo8bt7hHBIZoc/l
zuXhyF1xNrm13OaGstTkwfDyj+ua8Y48DbxejuR3wEMSQyATDAQLRJe1UtYL8NwSAZHVt03ns8Cw
vMnaROdwZMaqQLsI3TE1nh5jOGXYy0xaJkwangCDj+FjeRJw+bMqUNpGpgGzfgMYw9zyGyRVLGuD
dIDMEL7LbIKi73KmkDmp8fdGpmweW3z/zhG8MkM5iLktJ2YaexuZ3py4N9ykzB+pa8Inm6NLiT0g
T96Gl/J9mdZ0tfW3Gc8Rslbc5OtcYxNuRLgA/uGGi1u019rwEfN3mxIc2Nw8ZYSoaEgYgmuGHmfk
RMzzcMNCl3IK0O/hBnZfBwhKCPTkX//l3/7zP35e/777vQz+YFv/5Xw/DS7FuQbNTVXcfwDxbTUb
mq61Gqre+ytrh4Kzr9vl0G2hrPiVSTdFiEnUuNGzRt1ElLMFpSlckTeqrXfE00WIoQfXA4YGzc7H
UkqhRPtxD8fqbkL5oNqGaKJ0cKDELxPFHmCV8cnOZ5JneCYfX7V5h6C/RLBPiSQW2qh5/3cZwQfX
PX7PI1HgFqlL8V5xhPGaO+EdF10K03U89FhIQIvqsPjOB7vOyDCjDiT+pvwWVeOScriE5uAT45ui
iyzKxuJNCstblBAlZ4mOTHCBa4V8CBJIIldYUL4CeS28fTlSkt0CP0NebAH7WPArZ6Fro+kiBV7+
AFpyIoCcYC1emegyN6cFCi98Uf6B1AuYqjw7QVASeURge7sYSOKY6C85RQVhIpHD0cilqqQxmfQ+
5V2+WmuiOoajTsEWXvGJCNdofPMcntEPu1pLyhJ9oLc0fOhFGXpmvoR6xFVquYKjELxgbbfSFkaZ
CNJWdmsh0kcP4GlSzghQcySvKT2Vou5lQUeMYC+BlrTUPmqLjnzl48rJRC7t+SOnFFRZy0X71JWS
JG+ntjspEblFaesUB6Gg2IOW8UsaSHkGLi7qOihVBSLmJiIm8kfU8t4zPomukWjnovozETdTNLKA
j2J1f2O/Th1fYBigxSpCixSqAnWInKLb8ancC+ZSRFBZKhzZtJABduSPyK2KpKFQU2VtlMqDvDK/
dFXEgqVGCpsg384XSHV8v6Ur3wWPg31ZYe9rOcl+QZkGVER1Xwr3wUtitHcQyxWgcctop39mh6gV
vtCSv1EUAtQxJZpFO1VqG3aZKZR6g88kTWN3RffkGT5ZeKXRNGoglcWkMYLxe7LIoTTio2IWa/5+
jLmCcaP7x1jWoH2sz+UstCN5hgAbx9TB47dor4rISXsI1RdoLDBU+Y69BPYo0Ed5Z8mncMC5A+5q
RKEZKusUlIyQWPiuj2Iad3Xhjv75AtPs/V/ej97U9A6FQls9oOvdv1BsLsXjdX/rLbDRTIXOI1TP
npKHWj7YL73LyVIq63TOjmd8qfbOaDe8V+11W2H38zA+b5WQSHAmx4USCpJxLEyw+JAGAHPUDa57
t42Yv2KfG+YN7eBb9iZB33aVpVcxxTX87Oik7o0mElg796r5FQ+lG33e/jO3l3ezQ0QJB/YVqgi5
3MGbe8V79FrejVpPP41o2fBzyklCfu60f7tUIjp6jV7YUcalOmgU8SGfKQhnovH6Syip+XR0igs0
svbBUyvnUXnK1W833GXDfbStIyBgpOXAVT/j88vZ7ZwOVQUqqzmHw3YlVtJy9i+79TKXaL5wryXm
wP39+y6snm4sW0aO3jTU6n143/90D7DC925RxjcSTXun8/TvunNBreY+Pz22b5zp0zOnWPLg+bZq
LvNx7mQgVbe1TM8nHDp1pjSG2iN4DC63wes9+TAges5HXb8+vzdtUDzj+3KyOyR1b87/atd+VE7n
HJa7+FKM9bZz1MLLLW68w+IUtY/jXA/bS+7HrppxUftK0NJC9eHqu1FdJUVv+GnJOyeRL7oezsbt
FucNt32OH1RTI9t4cVXMnL1Zv9xOM2woodJO3qe02M/zPDgt/x9CS5ON7X/vd51uS2to3WZT77So
qKOrf6FQdHfH+7N5Pu/GvfEHtavK+xArJNuumhXyXdvXTxlBcsnn+/lt1fqB/Vy1jF1yU+wjuKft
fqx6+3EBrpfZmIO6sHeTxttowRw7WbdNj6pZF2pgvC7GYUUWGXjfq0E+/Ti5jmF970jKHmEMKMKA
vCA1CxwZBrqlZU0UblAA22gIX2NT9g9HjwlQ3Y2cGBwSESWUIyBgLmcDlOPkaPHNuh2jh84RrGJS
NwenZjFSfR0NzRKOTHAp7ZxNDfnHR1peIjjX1+kVMd4FspkhJVK9V18tHMSI8IW9xrRKusbSu8+u
P3erCnZLl5hcjXN4iXbgvhZ5+FyffghKrdvTsws4/SDpFtZLVJOi69u4kO+uYIt33Vkd5XPis4nx
YSYaaLGRlIjVpBFQmsEto25S9IsJYXtb7992RgPhpD1G5jHRx7Qsek4vFGNRwl2KwCVCMQplbFgX
9gvd1WLie6M8aKJppRi9D4k7CgImh1/FQAgJ6eZoHzVrt4sYjqtvzmfzQHinY9C/+xxADRfTUcll
8J3c+od/PVkf4ah4JdCy9NPPCZUm9U9vjCZUcv499JfJaf1pW1ev2W9lrdEJxNL4nR79mjAmdAV1
uJs2WLF2VCrhbMvxFRe/MbsMWE4P5oEwJpk3uDGgDp5Gb/EkbXDsF/HDR2LvV+FfFyRBqHbunsLL
tB28+s0+InMz6vQ4XbImXjPK/drpfgwV3T7nTPSYDN9p29qgk9lvB4UOSeQBTVyksaNyRgJ4wmzn
Cd3NZVyO2hOI2GHds8r4NYC232IHCgjfHyiD8Rh1QtIsV2y3BiL7dr2z4KcMHlIZ78C6CZEp3dMr
i5zkDYVBpGJ9F/HQ9Z6o628dv9zPSnVelaG8jVdSv4x71LLPFJEbotz5NKvfCxP6R1TNdkFFLg/7
pyaiHzSRp6FybXAZ5plIB3+m0FALWBG3MI/K3+6QRT1uTNTBeV149wlpLQigQGaoECLFnhGjGhYM
mZgA/s6j1sZ0Pys3d7uZdYCVa6h4lbOcXM1oGX9UVhrjPqzPxu5lvEsZS/EOICjll9c5zszBYBVW
HPXiVUAyWiezMbkNH33i6v0DQvIItozJ8G6eP5rdZgtJ4Ms03s6bpMrbucwue6P1jI6XYKm4V8iZ
Z09dDpu9UQ4scW/czHpaLMrwfUhK8mY5IjGetlhG6pjP6zLI2/5h51M8DUhob750nkRp+svJIV53
8QohOzQ4Zc85rlvohDZt0k/t/nnaXHPqk117nwALMezNAevsKbv2JugWHXMQxfCnnd0BM5lCKVEB
mAIna5yT0YwvV6Oc6uGx3x3lubH7rfwl2U0ir5Sg2ffLvkbh31kZ7vugj4aVXwQg/O+g9IDVmDk1
z7XpLenNG+NjVsIQNc/Zy0OIp2le4hoxduKm/hWogOIUNGj8bBkvzexuGkB2+rf4QDlfcz9nsEEV
NettdfKryXN9THuzXBmct9riSSLvZ3wOtXG7rw5uelyRGdt2hvm24mk/MUmrCVFbpGzk9Rm55ewN
5GCE4IV5yjETyJe2+wRRGWzW8YQdqbzN2yf5gLhR6YNqVuss1a2ffWN+3mfn17AoEv1ifxjep2vb
0FmHO9esunjtg70D0MHqzZIzqwq7Pfm4d4pm+Q3mnkUxhaESqP32/MKEmuGZrLsoi0OfSfW1wqK4
oLWfKVakfwnLiBTb1aj6p/SDUiDH/OrDe8d8TPOZHp7BV4sPQt0bpzE7PTGTdz37xCKJt4QHejNP
cQ6qkSfzGqJXNGhlje0jAyMvqpYIkRxwS3qaXZQOmw0QynELGouyfQUt1iRDY2+YaeAbyztZoV7/
unlaRUxFE7eDdNIZL6WIlxmmxDl+zZS98UDGZe9es9YwXymQV4mXHx4Ef+uP8WCOE3j4QFXC9m+E
yP8lT9w6ZCcB86CwP+j8vrBEjNYC3RIECREuyR45q56Vr4rCOJJsB5GgCeR9qKBE0gE51BV3peso
87f3gaOx7ZBkfAXVmjKaESv3XsBC2sW6cmUc+/lJIUK+KwwF6PZwv975vQEqWKRp3wYdxCi5ORVw
ur15vxsf+L/DfNgrjPe6SYkdHqaz65cT1Mbjz7xXmvXDaEZqcJ2i9ZrVMZp/CGZeSXKTPVIH9Bzw
iDq9Truw2J5Qh2a4HWu2zgeLgtsDbbKpVs24XOnUdEB2IDmH97hjN2bPeZPMQoI5Mb5FRdQ5EjJB
KYXe7YV6fAwPWY9i1uvm751CrMSYO3BeWorXBDYzOOjGgSXLbyydy0ZFfKYJZWmvZixn5HqizhuR
2a63m6vr7voRHAanrELCu2blIQRULkiwrC49o9EzDihrXq0GZSbic7JE+cnoZvq2F54XDZxq97h9
wa7sv/3G9LKu589NTzPYApptC+bcaE/2WiXFUcbP0vsgWj/Yh4z56BkWdxIw2uI+aKCu8Bm3kLch
Fwks2LjJ4qv5JZC67E7OOnzXRgvnFu73wbiFaqqENQGv0ioXTyL4QOzRqZqyxQ9OCFck7G8v9v0l
JkANTKvtcupq/AaCVkXvFXxI83VwL9MyWro7bB9mBigCDICniWnTGO51gje6jzGMsvfmmeo4NkrW
wXHaP1CkUaetUXPpnXpOxVO4GbeLZX2eRiNppzqbHEPIeIDyXdPgR8toQipCqWfQcc9v80M2OdIH
t1BP+b0zOvN/7hh9Dc2/IxuLIdpUG1pPa0LnbfbUv8gzlNrjfu8+P8uR0iyMxgPdpyfhljYovnzd
U34PxaSmK5+Ps93GkOmwnZ0L4F+zRyPt3nK7uUM9+5P2XjzhZmG163FxTvTOuldP3p/1P28rejX/
wGzuNnHeGh29hcZL4y+tbRxbJ7297x3HFxsoHSbTgUQesBblbmjGDiriPjqdQxSDQLmkJyOnIgq1
Uo1Lz8xz63QSCa9Qt8Ldlh53Yh5ODCCzr4U+O9eoD3G4jhYPB1vSfjaCFgrX2WG6eXMmi1pdK30/
vA2lbuTJ7njMzoFwBaAQ/FxXDc0CfHWYgOCKCBV+S8XnEWpaZBePYOGeJ3s20zCtYnBzLxzKAnUH
4/xwxb729wMG0AFUzTGqfy77bLdFuaSYKmBMZ1qTG7hvTyuES2ywLFH/UwNMuB0MsB49CleBdVlX
1FY1dqAPS9WgYypLV4H63GzNYFlmfRyBx4zvFHAEAtA9gODtalb3bZdRD90P8nSubnSvZuPmLK6C
n1SobE3DVBNdKqUxqCEcV7ggGD4AIpG0WYHmvY/9rgSkhFwCDeEarMHjbEtQujqPw71R/6zn3vFb
exgCunEDzmvhoGACDES2EHfC7681p6/8FEMUsFCyU37uHxOwaEs18q59JE6ToAKhvg29ZRbUpkGd
2F70a8oLmuqkfcaLeVnHUTyrWuZM+5k9Gx6Q2IfRXoE03DwB3H6rtfzQHdRvY53Y6A8DvFL3bSwA
UNBcvE4rFz4CnvPDWAtSnn0XJD9AorUmyopw0fC3DIyHIXj5XTDqvyicZAhc9wHlGQRFCSoBw/IV
jkaHsU5tLFRxQsCNkHlwtIrggUAiYccHSjpAlHRpjdVwXwMcB8UBYwblI2Z/FqQHaAvqjaEdwQ+C
i/K3gF4u0IYAWfQMzGX4M6A4digx3QyMynfiQDAtox2xUBsk1ovuvQ2BwL5/1+qY5rtlSHkTEe2H
Jsna4xegbNHbvrqONhUIJhANaihDzsPZNXbEN6wRe+QHk0nCkScQmR3u/IX1jM2znwjX0SZziTeF
O3GbEp2ek2ypScmN9gD0pi777NGwewAi7khGk2jGsyOj+JQUmz7wMsUan+0qMT+xaRMGcNAt2q8L
JIk+hT+NDh37XYCY75DQO2QZueyxrroVRg856DgnGpcUA64PIatwvEDkuFefrR0NmgvkqPB0jEE3
GrJVww8wamiwgAPPWAyqE+RhE0+H+kSNcIsDcV2TUvASoIPm4NRGgusY/ugL+S6sg1sT2Emiu/PB
MRxEdpKcAPQ41HcRLncTZO7cHtMU3WX1vhsRyWCU652ek8ynOYUyzgZIkOTlioZdLxEiMsqG8RgA
/1yHlgn7ltDaOQ72mlMNE2iabaAHIpccTd93Y4D4d+WJ0tPc7KzufrKX0qoAez0E4uGePWc62EmL
jv4BbJLYRw+QHdk0ovSaT0KEbEcKkSJBOgoW9sH5uUPu6Paj3YCcNSgDcBdJ5DavzrTlzsETPy1b
jVom0dAP4TuwwC+4B5SZMeoxObZvKgRhtsEGnWYICdsEZXuKKxE3CXmSnVW74FlzDviiFSZf4dut
bWTUwX49uM1/MIPspEv1btgNZMnIVgf0+X2uYfejSAUlvbZvPHEDzulrCCoSEtZqrri7+WGQCMsi
ldW8Z1pkc0jVQKzmXq6WejSJ1C7J7Z45f2Tv3N+PZvzyLPfwcvFbhi79Z68OZ2QfYb9WpPtvsDcJ
sxJnoA32jtV3cgbqG4zJqWX3JUm1381p+ikFvdhev432mrHCY2dhcncjgXDOuQVv52AbHGMPTMYe
ih/YpXL1IPNgVDcGzTNbXQbLkFzSob/rkxr0dD/zxuacWPb1abZH2IfbBnQXpOUBTqzm9dWM4P/m
RKAZJQJxRqi5YpYy4oPdPKnS1QrqskHUHR4hmq2ZcCHd34Y/4J7sQPJ95K7sfGhzl+7Zeyvu8mHC
8nF/zh5giJvgNciHe28isPtfLzDnMmNemqXEmD4/6POqOWAMZy7whsi1iVZajOiTRWzYY1DphTXp
DjfvacbjSLAPH1REMLqzZFUnb2v+ACGK66RU1Bd5ofF+QEVWN6bT+hQediDZoV3Mb7AQTeUKrqNE
1TGaFyPeOX/MCAgtJFgDb5DdBrozM2c/jA5R+YnLbddQ0kSTrp1fc4SbhX8MrGLsLXcw+wMGcYPI
1GRJSXewqH2hscBj6Zg6wgpkCZdDb+LxrNIGu7FkEAEKmLeIXpNB+ZgIp5p1hmRf2uG5et7VyTak
0pqNcHN5m5sDmWA3O1nISV6mqB9448SMWi5KxuNsZwVuAdgEPm5lKWykLA1AicY8Qc5GNrBh2O4j
aGLLM41tEo8MBIx6s/hY9dPU7iPFeb8o9K5tTjVJXTcDbnN5GM8oCXphIMvl/yOC3BLJpr839LSW
pqvo57RUtaupiADy+c//yCs1i3uvupwO5bBUnEo3PhcVowdwYVH4Sqdpft6h3vP0C/UCiSzVT7fd
Ks1HHbdvYIHr+++987B3xe4nB4rebPbbxHyKwn6A9tQOqKE2Q/WDer4GJbL8L9LOY7lxJduiX8QI
eDOFpfdOnCAoiQJhCIAGIMivfyt1B12lUkiDF93RplRXBIFE5jF7r6P104i44FRNfo7/LFEU/fMr
EKsaiqxJliAYapL0hQNUpUmdXoyOiP7WW8nNMTnT66s6TMYutjcEjFub0BTnkwPVa5lRXHFM04ne
MW9yDu3EoeokYYtKz7lsOAlJAAVAwJ2SH26GxXrT9tnAbAcMWeGzK3zcIBb06KoLhd4qRZwnOug0
8rtWSVNX2ojNpE+z/pMl+/OXVb4LdRWNkesqsa5kf2VWq6fTRbme09NKUHQo4sHQINm/DQlY6/FS
bAJ4WpFnG5QdalwJSxm7wuIX2I8m8FX/3PL/XYX2BQSWJKdTfr9zFVvaorWbERlVS7LE8WXYIuji
uCYD4o93AdESMs95BGUw6eXrK8Nqw5I5AJWT2m6e8KrEFSBedjVxUj3mv9yur8v7c21olqbpukZl
/ZP79sfyrq6pajeana+SNT6w1/wFefTOTN2SSHZOIiry+5BMJjId5UQPR4Dyz2R+P1+G/O0SJT8x
ZNVSyaq+tJkK+9ro55bLuIfyhsN0GE1luCC7YsDJX7+bU21+f9Wl4OePtb5ZLKYCWlZXdVWzFPUL
myqt0qojZdlpBfZHzLG++yIrEv3s01hMJ7b6UR9HPa62Yhl386mGISyfpmxfZDIIiXt2QPCXbmt0
2iai3nkYspXK/mN5Q+eHJUaMihHDTvcS3hbB+xBSOSF6Q6I7F4o85HtGcO+hHEQxm6LUFfOx+Nv9
Ym4ETLtHCUcZnn/9BjvUpG/uOaoBNjWdr65LsljDfzx6Scka66qwRgXjSOs30CFrGvNDrIJUYyc3
Ss2n8WncJA5/QgVY35KDnffndUXHdX7C1RQha0apt7/AqiXAhixVkgYIr1yDTewy/G/eBz8ljQJ5
tC+m+YuKtKAcy0ONmIWRAr2Y6hJPGqOxaDafhlHXGpJokdgrfWMGz46BNsdtNriLEH+wxPjGhGTC
Sq5RZTLz48BWKkbfMF15d5oxT5jwH2YGB/EKtXXsk4NAUWciCqNmkl12OC46Y5hICsEI5j804lML
+bbTmNSLBdJT32XC1N9tN8vX3vTZBz7iAvgItRc4wFkol550dztzqr9c+LgZZKNmIJ/DCwL7OXvj
c3O7kS9gH2WfnCDcBmjO+LFDtjqN+EkEg/QFw0znIyZcnmpDK2jmQqmZeVtE3HDFhyXgJSGqZuu8
L1HecEQ+FvQErUG0OROHzaRwtrgQ/zFQZ4cid2SGrEcnCcgskiAfWHzE2ELkW0+b8EEhZ6W9XnYA
fZXX6pDu8t3tQEnM4xUXMIqHQwhDnujlo8LVBg9HNJ0tl7F9/TsCQrTslH2feMguB2nQHrIA0hOA
1h4hOrW0RUWjvVrFk/joVCvUu6NqdARvZjFOzPQyZn7LQQnhp0+pGfGvWBgBDNJQ8hZi/GdMM/2I
8JqSWQVpKHhJ92MFvzhDW+4BcJ2BGEHGUJyQVIBfurpi/aqJzxm86FF3A76JbBcsNg/b1TAGIUkg
5sUrI/zYqqjute4L7xtypjZkttgAgXVNvTdAJspX0AYx8u3VcVegA2YMSlfrxojnxCwPEDejZifu
L6QgpEXoxQ6075lZct6w/x1H8c0pqTFeu8lG+mUz1L9w4kRt6a8X88t5nTXqo62r42lFtQWTzLP3
7J26FZ1h/zE2u9Yet6mF+PggUfA7kcw+xhhf+yUtAzS2OCGhzDJJ6jG0+xgYwzv2cO7BWN439FTe
21HypsZIUrNAPgip++4xyAnA0MCFHSROP++wxm/f5csOm+v2Mbbq5LSqxeYi9cX0+Ou8eM+w+dpB
tMaXEQq3jbxB30NbomLNhdH0OUgXTG4YnUadebYCheVBZ3LMWbLsMMyrGZO5FTwooVxnolsgHhda
9qCDEa8ZFTvWIrEH3V6epQWYLPLP3cr7+avp/+6flqLYCo1oXdTWvkYa7THOars9QxUFQqeEtJWl
sPQRjFBFq3Fy4t+EZfegTqIGLBm8v8z/ZAxTYBxR7kD7mIfT/7BGNFw0Zlc9+8aCkVFUcphuSJi9
EiuPxOraRVm10pe/XL8o+v0do3Di6aYhmZKiiGDp7/0/flq3uNOqKZHSzTNmdM7pZ1yGVS/CzPJ5
DjJvDOzcoEJBJea2d3zbjcOGmRViSyRF6QvqgSyk7RnmzsI/IrdX2MBuDOYUSJ9PmacQ6f185ca3
V25ommkxs4SwXIhW/ji5Tnmu2ElHTle4/QjvQO67HZkvIZy2EvsaZTPnlcaVI1xsGoUnhorgnWvY
JARSasp3eOO/ATGBXLZXwiwpMMw1uarQ2SMlR1fzscg8ElcSeSRzv/G2qcl+c/c1Q5Phl8sy0ceX
kmx6aSQ9yzvJ6oq1MB4/PqR+G1ij87r4zyAsXLkXusNSvxie1/KWLtfjI97fto/Zla1Zca9jYqVB
vmCqm2vD+JI35apFkjnJVlRlOepmBY7v49upa0IeEvNPmGYV3vo2479KrO0iqmkD25mL2ZAt8zON
BaUU3a/8aJGOCwplwtdDa1hUi7ShEdCToWihkadO6kDdiUodtQhWwpVkjZmEE2ObaOBjRQxTLy9j
fQVL89HL+53pndMRuDQt97k9NKfmC5KpYedzNOBH+gsH9DNu+bquiWhNFcKmCGu/rI5L2nSMQpWS
FVBsCnKdTRZOyZ/3eCoiV/lts/6CN2WzthSTlx+iJ4HkP2tRSaz02tyvCWtRMNPBVHFvYeDBJuE/
WYO7LTMvcnzUW350hgETTt+E0wK6A4gJFuR/i9Ki4Eagzzm0YvJPyOR44UyqSJxIrktf7v38DsnS
bxcuYuM/XiLzfjuXesaFkwoyA0OM8dEgcd5RmqeQOAfgwYGD10TFJd/iNcHQtqTUOm+dN4qP4QE2
e4+SaTDars9+JxASUmE3pSPFjqewvPhHBG8MFSUzFDyLWuF0MxyKOWiChya7L6JqZfHWiWnnm7cD
xLRGTKZJyOd57TiIEU6jE8dOAwy94Gzr05JDKPwb5d/4Nw2wVLIO6RP1L5M9/n0rjrp6y4q2SFZM
EsEbK9ioICH41uIltFlF1O2FrxFiAnTAxplivZ2577Pugt2PL7IRg94ad4M3BrP2bC2k1ML3zA4i
RNhH7BzjPgLhnx+h9s1la5JmyWRNulD/flnoJQ8vr8zouAIUsKOPTSgtGUHTywu3RTWOf1LMLMLk
HW6sReG82EeXFxt83phOoIOW/cmx5GjDVUQTxN0LvTnDBvoo3AkHzo7eW/98wYoIXL68maQhmi1u
tZAsf7nPd1lv5UQyjgQ2IxAGJqE6U4qeYwd5mU9Zb4XY/WP9Wzz1eRD/9LFfEp3samrnVudj6/5A
0A1az8idiIqE82q4wKE6fjjXvDcOg7e6ckIK02Ns+Sjf051weOeHTy/4L/fim9ePhFvn3LU1yf7n
9L0op/NNvj2P7BtPyBaT4h3P9ER/he3kTIeCy13j3PoELkJFLQNR5vz4Dev+TWnI4ipsVo8ta5Yq
f8m7m7Nkyp0LV6Ht7i5ZUf84HeFkFT2sfApMDl5FTZfIOUbOSGATpTFICdHYJMR/T4dr0d2ytyRl
GOkGE+FlnXcujFcizrGxf3cc1ApvLXICt324U/k0eHRm04uvTZB9EPuUd2dIHWaMxRPABB6marb4
OO5uow9qlUJKS+/UonW2VCkrKtHw52cgS+LJ/7My/vf1lS8hUPs8xu25eBwJgWpKp8owyfqIT3Jc
81wcrz7MaFTu7Ag7lE6ls92KXuJOIrygkXgNz+7zldFg1suJkRCNg7DoGsTUCf3LKXyz95l7oH0a
QlihF8Vp6c1F+VntM0yvJueLEK+r/XLZ52iikiqGxS5SigDUfPs+cln02TPRzyh7yZSc8dGjJD0T
pgvG87wbPuCCrTIa5GXwbtj+z7dG+fbO2IbCi8oKoSrz95ZoNkZT5EV9XNndsw+C+rzeTV57oTze
2COSqv0eL9gv24P8b65gaTLvgq4anKg0rP/+TOVh8DCk03HVAMW5c4AyXRWScAqEovTslOTkt63h
s03/dQH88ZFfF0DRPHX7eSyPK2MEmeEjnteJ++jgw88DWgVZ4hQkUzhlprL/pIGLzQ9FxM+3Wla/
28dl2aAIYyimpOpf9qc2MutGKbnXEGqJwJyWF44KCLoCWP7tckSZRVjSaTG37PQoHa2w9Qoh+EOc
Jq0TaWLCfu7VubNDldKnLoHe48Kf0ABH+uutKTrfguatGGoz/hIRs74AvO9B5HGX1weFFauexAwL
GT9TMWKjh2PB9uRjIAasJHT6TrQ+EY5Nk56TMTkBgE9w3FNcEcMKS5WD/K1wxsZkc7IzjvScdmer
By/n3mlKgWi86p5pQJB5T/XE3T/Z0+6TmroE5mqS8Xwmjsh0xtt/pjOLapbaAHbG+zvGRDT2vXe0
S7Pn4pebrny72BSyB9mQJMv8/Pkf4c9dvpmN/sjFTUeSWUBjf7imA5dI9gBDRv1dJUpYPeoXDhMu
CNNotTgv4GRFXQ+qLdUGzxmC9nQy+FxwUHsyBwooC6peE84QC2QWSKYeoMEO+LbeAdQr8GcnG5J9
UPBlp3x7AjTb4+eFgBMom8VMGAcGUD8xirsr0GiL9xqJ8Tt/iymx7Co6/DN31hmK+aG/JVXy5zL7
511QJeJYHUK9ZXwJJ+K7/EjqODuuBve+zCgXRnePSGpvqEvBnTP/aAcFEK44imijp/Xm2Qi2tzeE
jQRok+oEe34oEi/+VrpoP6GqMK1dgV6kVQXjAkAljeIRwrqZ4EQIYmUL8JHyoGvR0pqy9FpGoVOh
J0UJe1MnmryM/Q3nxAuNNfmzbkpTYSC9djgSof4uVgvaUPRu+6D3iJ73i3fqSX0Mr/R/aS6NV588
ZXLTMVpv2u4r2lpowvA9RXgtrp/w6xQ/6qDuNy8l1qnf7qpqfBfzyH/c1S9h9uUuxx0tYZ0NAs0N
MJK9A9gXsCw2OTEweSkOWQqYfYEsnwPHWM0Tdx4offTRjPSofQWJigB5UVQQc9i6DNB5BgPhYDEd
saoOyx1JHMtpCRKGPjciV25fDxzgRvD75nOTRggYfQfnFBo8ZoMJG4w/O9E1FZNZkYHfifjFJQEm
mccQE1+MXjWoXg/nN85q0wWj0B0PUfFxns0BgR8EPWiM0UHMK+LxDznhBEKj6hW9gPgd+5AzR3fL
tHYkxMCHwwcecapT1rSQebxiMhPvxKrh4aPodYLLq9VD/UKNVqPdMdJ6xjQemX4UNCy4te7TdxrQ
HnFxIdXBY3INWHYqXMwWFaVwacW09F0s2cAWqGQtkBHZnKN0D0UxXXaZPDR5qfpsL4VbLhYZtcvZ
gDCHl3a58zLnfSFYB4TqH9xkchckIQ21BGbbiGLCHTXQYDtwfZ0ypPcyFlWCsQCxL7D8iPeQ0YZs
IcwncPHwBswdxg/IkKvxGdrQI2RCIg4BMT11jauxuyavwm2Iw7FGyHLuGr78riJ5p8L48W4BxBfv
9hWnINsRFzBy6aQuhGeSvjOfl4fX7hWzI2bwjzyUKWK791ecpOwczi/nkvLZ2vy6IeiyZamabui2
9jVcl+1jqdfJOV49F8deDbrICE+OzDYXPCcdalJcP0otMQ2qI7CSMSplToqXqMeDD5PRyUW6HD6x
5J1h5MHf0SiPoyZGHIsUiRGZ9BXrUUvd3OjNMcIhWF0VoCAKVgraIZdEUVB4Rc1puEJuWB1OaJ65
DRSbL9SdP4yxMlenqfthdhz7hT9n1nPHQ/3gj6GwcD1sP6uOn8puPIqGhqe9oOUpD5SyRGNTBXzh
54s4Zrg4gwPQlsd9c55To2OFItSOQHgbPZvOHLkBwl1EMcfxY4nWZ8Qy+YR7svNQIKLpCUtleqFY
nKK8TRimnnizks1lLPLbJ1Wytp8NzdWnaW8AqP7Gt3uz55eNMWUIAAV2NWQaAdtf5j9GgFWJFc/w
vadTsevBfBOIZs1d9gAw3L2XzTAcc5wuHoNV99pFHtQT1dtPr3E2qaH83/GoJjjP7Ol5Y7mX4NpH
fjxTJ82bTSepp1E+plLcq7xyYC6vYkb2eZDjIKNPufmtzkAj6ZsY+89V9CW6Ma02ubTPa7wSaEhN
MIFKF7C2aJ7xbkWzV8Gg1OjfMGuH/N43Qi08LqmJcfQEhOLHpf6WK1RUFVpULcDECKAiY2SReGUt
Enm0WOLpUb9jmgtjco2XE1io1q0PV9CTr9b6uqsmBvQh3Kb5BBfqCssmp7LMYGBRWhZVLFrCjS+8
kwlbmTEFti5MmjyogTBxKlN8Rvz5uwbjU3Oetncb6LGD2OhGqBVYpNvdbKTxt1S6GN7FdOb6SZB1
4TC582pz9EK20A6gkAqh9qLaNWfnhircxXOxSkeCSGaMhKJVDRPQIctz9/nSpl6HBEj2heuq4xY7
hsJeVpbsgk5ZPoYqe5tr2PSGlKBZP/0Va2/cjIewgFnaMIMejs44FBohbf+A4cixa6cY6m+mGIbK
18WhSg2mA5pifKIVbs9q9I4kc4hT/PTqoIw2QyXIpvcJMJlBNkkW9dWVqAOOrxtz2eiuPG2n2asV
brGXcXqwzlEfhtLu3tdmpW8BkLBZXrnbtyZ7sU2ansR5xXZJZbUKfw7mPrvpP21U4gz+I5Yrk/gm
NfcyXo2InElT2YzvrPuSbZSJN0ikOI96App7mL9deERDfAjUnRC1fRpR17UA0v/SHlC+S/D/XPci
AP3jok65/ix1i4vaTpbUYZbLpdjNDgRLPUELxyI/hh0x+Oj+fDOYifrdC4cGWDJ0mSxK+/LB1r3u
yFpyilfEVyW3g/B1Z41Eje9+4WBD5RMs7c2dsYyA4IRiE+krd6zmnJMnQgz3Lup5CsEBtxKlYlc4
ZnXwlIOP/8rhOeXBC+VcwiX+GUGcJ1hW4N62zuMlGb3uOLXdC9LJ3o6ROQR+guosPoEjleZGIPCW
25EEMgy5EJ1HX0yaETWOu7NuWSfvbPCpC83MBkRZrGZMGUfMOGQ9887EnozWu8cz0yfConvtrhEG
OQaZBtsmw0bApp1X2IZKBgVAfEY27oLUHNGcN4hGz3y27uyWEOY9AGbBK9buUCCv0wkA8j47UV/r
3yDIniiryxsq6dBbMWyZTj4UCloNwhs6USIpWsDLZQt+95XQppuF+liErjD1idkaT4hjly1hL17v
1TM04IJdvWhxHmpvLy/o1RFnZtMcLA9QIv/hnYfXoRIUMCqpjPZVzsA7slEsG7xV3ZLsU/RAiWNF
QfEO/gJR3yUcF+uL82EyZmlAk4g3/e3EFJlQ2T77V08MVaQ0mTvpWNjHRXFZG35GyZ2QfulQnRFm
shN7VHS7c5Sn6RjdNtwg6U0WkGEmiAcIgEzmWgrIpNDwUY+JvZUGhVIAiHL/MViofkVzdXZxZtdB
QUeXaOUD0diH/hmr6EQ8BGQp1Y0SPRgzcSL/owqp7fC/l7+s+2/PGYackbvohvFPFi1ftNv5VsTx
SkwjHVn7mjYwEW9/EjFUdVQB7KGh7UFmC63hRvTPUcw+emyr5t1tDNfEuWo6FgL4X0op3/UjaENQ
W9NUiX9bXw7AzLL087HsdJY3SAen8ECPBXMN7VYxK/uXm/BdtkFLgnIwLT0Lg8Lfm451vlvmtY06
y7yHKLyc13nP3qYY+Qs/h81LXDGz2Bo3CSuyRnfWPT67p16O9dHDktUA/FCcdFUPqpEEmYFAYfxr
QCDSyH826z8u8Utl6UkRPitNLtFeMCPrbDjKw89P7q1XNG41lCp3RA30gDlOibu3LkgFh2HJMquc
OVLwn2lWx5uf75r23V0zVBu1mMGdU+Uvd61zjKKLXHJJ6uQ0Vr2SqgsjxxYyfUPMAfFxZrjzZlOv
Tt0WvXvr5AN1JssIFSPJq7eA37G6c5GMacWkgKNpDnUMaEbmwoIJ88Oj6FWNryP3nf184Z8X9vVe
/nnhX+5lHT1NM7nanSVU0XQKFXlxdeY1WQFlGKap9PtF/+788pnyN51LGpdUrRHZyeY/YwVj9aI9
O4+ms2SqJ/YIetsV3S3R8SZyHdEPktgtB1BHgDaPAjTySO9hajPnvQuJCoOa331nuBujVXc7nGI9
Wv71aCIKTGyXMToZWkVM1tUAaSRg70M4qlrg+8ONv/HdgrNo0d9Dm1mgh4c9hjLmATeLE4MIZNXd
X1AT38bjhet2vV8yImzm36xdUiFTsjWYB5RJ/n69ksQ0HvmlZqEQYBS9B1xw/Axjmn6i6b8drG8M
RWYALsm1mMBHqg7oYiTIDHd3+0RWtptAMKGJ6r+ex7ji2HznosAmBsoanzNwGU4jaGmi30WAR5Qm
yB7k0/r4AAF+JSYRvL5ytz9iiAru6+RQF+jB36iRnIZA5MmRQz00QxoIMsdqO0r7ApyB6R3q4KMH
iEzg0aThGbKf1F3U1CN+66Z9o8Bk1iTzWBVdVUVB80tRHTGh9LhrZWc5yQP0cc5cHc8RYhsOs41e
OEGO6ItuRI1riyyFzPbn9al9F/6YCmPiLUQZSPu+lLHkm34v21iOVy22ISPElLwvet42MvC6G413
t1zsTYwnHE0GKDMRPTqUKk6jggjdfc5LxOu5y5vdxdGAW3RrycNH7GnbyKEqb69vhzx074PyVWGI
9c9XLn8j/LElceNUui6qxhL7e3k1dVvfnh3TWDJ6mSF1QN8LnbEpz07/skxpvRBoXLvV9OE/6CCs
HlDw56Tj1cg2/ALQ/Pg8ib3T4Pqa3x1zymhEpJNuiZlhEc3NoT7BHlc/EEzFH1HhcQIPKJSQNo5r
aALpSO492yB9VzE1n/oWYPe+sr8NVTR61Gw4wHfW0zXfFL9a1KRERGSYZxB4pYssfOKZdyx82YZb
r7Euc8Q8LSfXQ9IgXXLl3YWO8gyLbfF6Hhl3F+MOyjullxzyTYoMjAroFq2p5pnZonyLcHVQnApy
rddQ2RCFgmtQrNuwWp+Z45bPaioh5IfMQaTDf2h8RjpQW+oW+6IP53SceOY6TrBTaNUsUj8sO0Rr
l8/LyQlYSj8/NOGxdKXB6U013Ev/ODv9tgT/2SA1i3KJbNNvsujNal/6GI/IfF5zydCW2o6pRWE6
/3md/HOA/v3rPxPuPxIL+XaqSu3Er79+JMRuJQrM4OdP+LcT8+UjvjRqb7eHKcWMlV2iWcD6S9f/
cGAI3YIY7udP+mdD/fwg5C8GKlQNKdLfKz7OVUQwiawtb6T1BoVgFdtJ7H78/Cnit/x1TH75lC/H
5Mm43I6nSNGWyVzvNoNySbWj//NH/PZFvjzzk6opWscQH7E/MROHDXtnfphT/Zes8pdvIn/ZWxM9
ac9pR2Jp9aEqTJCw96Tu/+ubyF+efSrnUXNKeSTg9ue0O9G/Pn2khL88+X/D4r8fyufP/1jGqtzo
EbwbbVlMC+alsg1z0j0ppjHWcP4ryIhX7+siUG1keppu2RaiMeszbf7j86rk3pi5aRtgN7yI8vnT
3alAkxnc9nZ5LCxYItDl2kV+3BtEFnaoHzllNcSv9wFZcCL5kuXf3o8LFbLEvWtvCxQ704pqKLV1
+ET4FJUq0Fo3vYeJ5d0TV5W8s+U/r2HzbqN/gghUBSfAHCAfjmaYDTKKoWxsSEipezfe7TpJ2T+N
WYlTuqVQkg4vOD4XctOL0Sq8lRQlF09yBuRguoLSTUHVSOkx7XGYgZ1JivBEo1D5MON5ChobpQyj
ZY9Tft2RsFU9douVpU+qbC0nfYviXw0Fw+98XGZIJBO6OmhHx090SWdfIilXgg4e9QJosbQrdtFY
f48XHUqLJWLtcUM7B5x8wExbVLbZkAEt1qspe20SNvRpb/QIPYqyT9W5vVwCBa/3WHl6945r1ONo
cBydKau14fXqccU0Zuj7UW/jM7289qqlTn20G+8lTFGHShkTH16O4UnMrIY3lziyvYKvDqclwR/h
3OVeTJsQRsxauztVx61YRYP7h/JCfpcytOQcPlSnfNPgcCC/RCR7E8cQsIB1Z9+KE9XVkZIrfh3P
pD2OKpm/six6NyvkC+UeiAxt2eBYKcETeBqlbWYLrUzUyTRm2tVxmWBnUrxkDy0G0AwUokvAOBod
ycS+UIZStDGv/SNtBEzoBcjKgUwpcoUdHySFHqQQ9/R5YWCF5uovjJbBaOjzs2h/MVePD9AfwCrM
V/PkVIGxj6hfp75258TvJ31jnbMBxG5y4Lw88/NMrMPHZSXDMJlYF8Rvluo90pujV/1L5FEIb9SJ
wVYreSaVC2WhaLSObNgwGq4H02mtQEW0BuoZDtET05Vzu4wunKLQ+wCOwexYCBiPFEpYFsnMpOWl
Qw3nnHt3/mxO85rXqdVfy5N/NeHghEUyiFYJwl0kmNYYCaOsrPN3a1Wj3n1UfgoE4xpUyNurqX3z
L2iq+9Eap/SR/onEhKPyEZxxA6+EU0AdAvTHYojNn77BrqANbi+ygWq6ko2ZyjknqAW0gzVU4cOu
28o/A7WI/AxeczM6KwEAEysbPwdMNWAy7SehCXoZb6iiB/Xqwria1rnC4ajooRMQli7/fMsUlk0z
SSePyjk2AciayMtTt3qtqImNoLvw59kqafzjNcCOO9OHRupb1KG7GQWWo+w8ea8YYGq6JbM1ERBs
86ynUBR6+DAjzB02UrgYhE+81vv6RcFl/XKOPcMKVQpu5y3PNVq2+UgHw4jsncyTugHyOGxiiZ+N
bcpIHU+/evoWyJnhgI8pJjeqtPj7NsLeEPfkZYTWCVo+tShqnrZ7h9DUq94j5K/zljHCwwipfPeG
7nVoHahqZ0OmNb+lvI+vUPKT2L1nnvr0rrN4Zt08shZV0A8J9qR9u4VXdb+4USv8+hYGslUJvYWW
DQFd2M6lSSeDGTG4L3X6+owk6jN7OXWlJLQWbWdaHd2U4GJ8+2BOwgvmy8uJcbDtKGboUBJYpEf7
i9S1tho0QcV79s8XBtBRYb8PixExD3X7+Q1rMiNJDuVInp+FFbLZoz+gEejHnCZLHfAuO8RLcRSO
/9YOZChQA9MK7jQ5Y1+/r1S4WZWn8FkBW9fRuX3I+/+AKvvq6YBwI8q0LuG97MVRAC9JL3z72a1p
c0HcN3yJyT6PQUcagRAvQP5DwzN7D2ZYDlqsFfk8pWFV7uP+VWLderHtSggh96wL23IeGrfwnPsq
8LkmMDcP/5JO4uH96F0pM753jPD2fp2lCGzZwOuBmgTayx0/5ocBnu7kS3hWroHsR1tkffZHscZM
qlFGoXL38FSKju0s214A1AHBe6mgOTx8XQ7NzlAlDbwGBluMFSokrvHoNo5PQSN109I36X2NjqV/
3Nlrmz0y8a92V2eF0EeSevoa0Ip5mxf5gg9FCWy8+WcSkYUVTRrSgcsovnoPq2u0yAEuI4VhOImr
gEH8YDnnjVe+xBN5e53fP2D3wA6DfqGM7wu9hgzomi/SsvPC9HGkh5R40y6bRkHpLg0sK0hAWmdu
hyNlZLzaCKMop06qZ5h3TWrX9FMyzc86IMvcnLkR3ajTNY/BBQkr3l0Qgzhvr77+6OlXp+INvg7K
m9dZxQfe9esj4IuwkLIpceHTTS0vVviV7kUbnCmrDgCklEF0da1xzZDMjNPr2tXfEjapPm+0XHgR
psbJY0A35sQEdqTvDZXjM2uYZnNZevIonfFs0HM9qfbSTWbs08NyzjaM/yc0CjTCTNupIMEPgd23
AxQ2xVyiUteZ4J3fChBFqGp+PbnhMoj4jCcUwe5zqGMXUvvXOZmi8qEqHKH9hv0UB08/O6+ZN0/V
HVIiJtvEMajy0Q9ZRzQGAQJVzomw5+prpwG+vk5gtwESIb0NyxcT5hHHyNPjzKcNnri3ESXSHGIH
LBfaVshCIQ3V49MGrajey3XXZMrGtvSgyp1fLGKmxWlhs7SHor1R9R/H0GbQVnBN5ha1bDpiVbee
XO9BqXja4jLmYV9ChES8bfhWqvn15qbsVi74mdt9VNVeM7u/XhdnDD5QVhF5rIvSTzquzridV/Ul
7davwG7HMW322VFyz5FndDzjtZ1ovPMrBiXA9qN5eBtY3LqJRk2mL6Esdhro78N4oW3lNQ+BFVBK
AYy4fGm5meImyK+3ObwrToeCqUc+ezZ4HQkhJL5r1i7Zbd47roi82C2iU3DZNbMIn832VnvZtrI8
ITZ4hEbhNbe+AvPs7Mma/0yJA7mPtX8pA630mtbT923mPY998ESXKridg2LPO5i95r00fGwAENUE
ZxOTpjKuvIWpgQpVa898/yXm/ywt/JUiiejY1kXHCCekbH1JLAy9VfWoczGW+Va2HY5slWEulqsu
WD0X6gYf54dXDCM5PNq9lEYfZj2ygsuISXr2c1p+oCu50T8s3JqxaVgtrLATqIx2m/H/CR+ya9DG
/vXZPUM2UfqXywx4qD5JgbcQ7jAtuzNEgyUp3Q4T2JtuHrMdoG449jucagv6/rVghdWvJ5B5qzMU
M4CT0OzCiND73Uz9eoFRNQN2XM7VT7TRE2kzQN6XDmxBwa7binNLx77NPNBId5pqKWoavEylQKxw
eZdnAE5Fj/onpV/375giAr466ob4TY5GwIZQG4TtbZu+57WjD2O2CXr2Ml3b/vk2LMet2TWX5b7Q
XD4wk3oWFczHRG4HZyPIrlA9VyUgloJ+rmdGIdOTm0Bb86vqM8eMm6tOQhQ6VJ5uJ10ZTz9VfVWb
XJVBqXuPVVU7nIfWewQskVIHXd7XlkmhNzfOp2fbl1DQg8SpQwusMq0Ne0SDP3m8Xu9vzwmBOl10
eXJmIhKlGeYkI7Vd268Sr9nB5hhgwsmGaTvVVOvZI3sVl3N87UcidPy/jr45ZaGU+o0+Shf8I89l
mfeLK+gq5/QI5dMobl3l0Ekcs3ab59jQAynb6GcqfLJnd4IMjgeus80R758EsmmUbKACRoeGiYI6
X9VRRuakJuKaq+yBGLZhVT8x2eonF65SMuCgFo3KeXruSqf1FT/HZwCUQ14EfuLCejvTpLJnOeY1
BruH5eGJP8lyIoLpF3105fw7KLAG6QqenGs1LAbQQvVFcvcT95IjSKrsIIHmW6JdeRzQJ4G76hJw
mU1QPIYc0XXWuy1v70kB74ezwjNG2f48vh29C3EfJhli2tpyC7tnX/00XZntoB4nCYNDA56tDHIx
PPga5NCXIyFbeLkHpIutviZYUnhEB2r1ykrfmG5G0NNvza02AQeSYSC9CYQbNTh6qnWfLSzaEkQp
EHEY/5W7ZwbuhXlF7FRoQYediRijdCcKpeZVNjCmWF9zthwUJxTGF9KEVXa6CVKC3E9GKnPgiH83
yqTEDqvOzyQhC+C39HpPvrqXCXOYP912VeqHqQMVGtL1MG58OeQSdD96Uecxxg54ou/HidEy15eY
+Igw4w48TbxWIUE3goKLYLMQ+Db0ZqGgfhhHrwIZvGs2leJUi6J7g6aEtza4X73LPlk2u5qgbiMN
ZXTUizviMfcZB/m+uTEc6U1noGkEsOLqwbHKLrPz8oFqpPWlt+PHqfETw+XRkTgQItu8SpV3I+Dv
deb25kYVMXIv18EFNhjwSSE5utCs8Z5ASBasdIYrGb7NtGHNVZmfyFUBinpOsyWAl769IgXMEHEh
ixhFBSEF0VAA7UcfPvOR9s6ve45j5LZd8IuraHKzPBWARc+49Y9nV6vFs7I/Th33Cl898S2O4LFq
DHkN4EXmvcRvOCIn8vQ4jE+e+m5wjvK3UCm0joqyZHJjAw70KUkkAnPk8CIgabfRuCjd20FJMf1W
pD9dwCQEKedJpw2LTjeRfYuBNqb3f6S92XLiSBuue0VEaB5OmTQxI8YTAjCWkBAgIRBw9etJd8T+
XdhhYq9lt7u6y1VWKpXK/IZ3qFIU1WodThFp9qS/R2d6YFxQ2bddkuc0bcgEAw9aCQbYAEqwZHNZ
80RdVZ1VtHvHnLMxoqO1xn1ajizmlUgAyZlWgrRR7zhRn41rNc/B2F1QkYXHZjfvy6ubsUOTJCD3
nc04yW9DHQtE93So2yHdbl5YfO9QYmQ9mutjl6i5hmTY9dmUZvA2qXqkG66rJI3bAuIBh2B+BoVy
tltlL1Nat662b8fgcKa1og1TCuFliuVpPYlaXDQWwUu2icvmVfWuDxAWB5/1ZagufxANwe4eeSta
IDPjWiDz0zE+TpSix6QTz+FqYO1bpMs1HjU9eNWrMS9AevGpigXaRqIjiCQCeVw76Zmt4+f9UM+u
DWvA5D/KpupUcPgFO9gIDOQPgwSWpN7lMKMbeJGaaenuPWIdHtjq4pUTYvC9F8cN6hPJ+gQXb6gl
rZW72pqNy7D0n9jolg2WmhGcgX7zkNJOGmpjSW6SAbPH06/30exZnhgZeANY+Rf3hoWk0aicykIf
iMQu4cmFdyB1rjSQ1qa7p66zQdpUJYt1L/qG13SF6rlAGjQrRHxHUPge80vIq7DnJTXqMa2Gj0vh
SVGzNipN3tsVnEtkq1kIw2R88ziY7EDG5GIrb2zKPhuEJeXeyaGqQqj3hJGuB7QHLu2cPG6gj3Ta
LDO7ZYX82W5ydNBBJF7UtnmbEBlFxPgrJu0YUCFNsX3wRFNStGcdDw2BdEQahgRvmjhR5dQwW+R1
J4kDqY8shUuGoK85aTTgWf4FJ/veoSt1DNKRkHcPMD/Nit7Tvxt1MlyZ5fNs5FSURsY2/aDWwLrY
SqTn6AAI3YlF6pn8bJsNuWVSdABUOlUKz6TZCvM1hzNp3eiy0G+0tlHVIL8ix9aHlXfpqOT2Y+Oj
4vXfrmpt5JWySYIGKbxnnkrh3YPLnD0vbqooG5E5c5DNq6tjj/JlRfcGhBuUh8mTbiYRi3s0WHV+
Bv5DbUqbvA0sJFvErQo9ig1JFOYP7QPuoVA3wRXfEY8/tCpEoo+TaAPnEcDr0ACyGDc4qmxa+1QT
eF3udbtDF1FvZuPnTv5IJrxD6YyAPF2jRTvnR6nbr4rfDMXiUeFYo/Mu7x8mf4ee8m+hp4Iqja1b
uiYIUS/VeWicmaQ/VD0EnmQ5lETjj3vVPoxr3OS0QE4DnNGnMboBk26plkdspXyeV3XVxs0ynxaL
eExh66kLSTHSlZna5HR+epz3eD3ApXV1amcPGAzYEbdvnQTwzbVBq8GkFIBaA7Dy/r4FFY2y7vA2
oLU6Qb0PH10iOzfy9aGG9yFVh72bNK2OecOJr0Z9c4lFRUnBpV6x/W8QLj2vteZliT3yzH4igVtf
ba5BVoDlOz0wZEkCHcZtUxqp2yst0Gu42iJgdNglPk8e0lkUtybkZBwtPu0vgmu2o2nhxBIGcUr3
6hZDAK64IciNtJ/P5Em+UDYcK82qYyzu6DbE64y2Kkjv/rGbeVQU3RV5hiNdWvCGAlp7qpB0CA6Q
7BIfzeTlc5KQ3s2ZT1QK2xw3KlaqLFZwVbEfj/QJjWPWMtsrnmdUm63GJbwEqEjQed4cJljbKlyM
VVXQSKyhT/0W0KNoopv+kpOYliKYggo0JEl9AbJlCSmJfEyVkJWroKEKaNFHoDG2vLx1nXIuWsu7
RZ5IlXn7QEES4d7DfMUUH/opr+2hKX2WV05QJP2hQQMvd2HaAf2fmESXYKDQ62jEDqfevhfLdVR5
92kzX1uk7th6sIFQ4IdIM6bEHS0rx9wmlJXQOUwaxdacV2r3oLn6XJIaVB1sqW6gl0lWnbuXDYPc
lJFD/oQ2tx2tc2R8MhRNn/10Fk2vds8M6N8ovmYBmos/bAIvtZEdm6c1Xd4bmnjUiuS+As7s2KI+
HeWNArR42TII2WsDAg7YaQUIPOS/dB/3lFpbRgMCkPOyElqKykc+UQ6jvEL37eQlFDzHxC8UGhXA
cwT/lXM7+xXqM4MNkZIRnuBb8DSb0qPJoih3KqnzzLw1datHwIdOWPF0V2hq1qlq5ChgFE1g+qzQ
y+KhNdUu791lI4p2BVQp1xzWHBvOCKr55n5Y0+dGNKrCdA88TQXqTOLja0R5S/npotXAsjnuIMPZ
iQcJNV6NpQ55ngwQ9gb2NB9IcatA6dtjSFCEbEqlFSX2gjDw1E0hi7SNrbmUqdISAA2Ps/wxXp2G
+21cuanM02uigYIOsKq0i6x5pVVOdWx3x1AWR0v8F/MRKLCLZ8NCsVqGe7HqNirdN7MlXZoXBUhY
0yybcmlRdH+DUvgJonnpfr20+tNLqUtxRvdrmmEx2gcYOhgsfAjObzL7XxuGAFWQqJUUWVFf0BCH
/f5uaseHFhYfaQClArSma73hwL+7hvj+t86abp4j9alyjWuL1+bQrA319TtUya/91W/38XJIHJPj
vXjqd64xVWM2SOSOrwJrhZfY5t2B9LrtaJYhWYbQZbBkaP2ivf/tdooqkZ6peRI96QLofSEKFpy/
Ml46KVLRsp+O5cUBi9LoSHXVXvx9+R9typervzywuyWrF/V55oEhO057CoWNAobS3xf5rcH/zz2+
PLLrzUT465ZrYQ0VX8VHXkmj+SEj4oBQ1S4JJKSK3qySX1ARhmQbugIuQgWf87LipRKUnWRfuOQW
XyXy3zc/XxEz889xIWbu2wVejgs9Oz1kc1/ySgkwlllfAv2Fe4ZsVH0H0QgqMhhYZFXWIMZgAmEH
Nv17Vq2fwiQaqB3wnKoFdsxkOP8uneM+V1Z6rQAfRq/03KlatF/R7kiEsQH1HufWzokMKHlYaM5q
LYMSBm6EV9dq3NolMgxs2MVaAtC2b9sDfUBINnku7DDayH29r27tMeHwg5bp0Frm7MzUIqLRaa3R
Hh4b/mp46lEF757p1qAlw1ZJG2tOE6aVD3EzQU35CRTcYCO+ucWxfvMweu0cvJVfddH8QxoXCow8
rOGmcsXcq+pV3aSPIqyfIRU9xwUEjbg2yOx4Jw/UwQPFG/QuhsIrTG2f+9RlVvTwkUfDdODkwOdC
GwvDL/funfzINwYUKBocLk1OA4QypMbKydzTkI44HtInh+LFZZIP99ghW4ukXczOm/0kxWpaCEnk
U7m98i0n4dyni+gS5jet1sOphlmAjEhY61DRzmeVT9fW27tkcd4dKSGMxv29s3eoFaGAfCGVGeS9
G7cpAR1HcQVvsqdHRwF36dIjN2oLSsk92HdrPXNkjiocrm4ts1u6943qnvw9bIKLyznagxvfPrdp
FeuBPLMbZvc+VOCSAWbt0qp08g7eKb07+sJVC/GV4DFB93qEgtiAVqWH1xe20HQgnS8xpFaMjcAK
CdJn0/Af6N46UXDsC+LzZZ4BFOSZYZsxekzPg+pZP/YvwpyFmpWbYZ+WLVO0m08O0LYxLLiu2tt7
13YZxH1BXmXXcmrzZHET1R+GVo/HK88cHWcVAVOwwXWAPuXKewalixWZJ7WtYHZziR9u/LJqVl3T
PYSZK3Rj9B5YLB97DPDvl+55DPJkgnO3S5kp6RcBCy1dQgockKG1aWS0T12cI3wZELlDzttLeyZu
IhTIWFmRexsQTTNmdpv2qomRuxqsHA3yn93KnHyCC9RED7wI6zYB36bwL0or3tnNt09XwpyG9Lab
tAU0OJ6WeCJUbbj6DXouwEfh4vC+eyji8Pl0FA+8GXHdsNZadcpZ1sVZqn1x4ja3TXGt1isDG2sM
erwBOlOO3ko9y4thAiD9PENIbXCe8Soh20c407qCTBqrA7NDHDxZYYRD765VdnlZ++qAlplTOKfm
s6tPzsMDrstVgD1g5+TWeLtJ4h2aPAc80I6t3Duhfqt1MGOCPoZ+aDMHmolhcRcRYiyOU2L480Ro
q2F9ILQfS0cJCpTVzjhDG67aQgggIOsTBK+zg42U9whWo8Spgqx/G2Hl0nq4KdqoiR810dMHIFTg
DfHA3MlAxDiFrAg2VGkj5IvkmdSxXHVtOldSC8wk2wnOyUpgueni4hnzSx+ILQKQp49sVafBai+v
i8cincR9kfWPokltSrtw/ZinnTvlwL65jDoPyhOt49Tayp+pl7MVUThE45Umv2d+JoEGNAqqFql0
kLa1ElmeT6TXcC0qhmQhh6EWSKi8le1iqw7SMZ4KYPbuWFpP2LZNTNwKGE9W33YyGmuSWy5o8LXo
M/L7Y2isiJx0jb7syBjWAm69+BcEFB/CXA728K0HXBjtbTTmQKE68uAyQ5rIu00rD6uWHqd5Z4/B
MtjCAqPfiK7VtZMOilFKEQkc99Cge9x9uJhEezVHiI7lgdKlVWl0Dx1YdsRV+xg1u8No72Wd1MtC
4EUelSvy8H0/npih2dlv1LEi3HlOgT5mELQQ2vduxgWu6CwoACbql7jxHGu9uGt2AG16sni6pC6H
uUpL6Nnl0dEMMeV6MYd3WdRj+oeY4wnJutjPAWFrsIoLbIou9Q+q0pjXRW2rxQJ19xulJ6zopODY
xfixe8IO8sABIGweSUJn6KMED+fejtlmjx1MlbY0dVbdKU7uawOkbAvosJMHzzcRqiHO5X/PbU2X
TEQ/VU21dXC7/x6at/KCyFphrELMnZwSpmw/7iBGCeE8/yw8BVy0MAZsRn3Ty91ro/LhaExL4ESV
V7IOogZVqQcFGrZoWsx0I6kWo1BkOnGPFxfkUwsdBx156AMy1khTQVqmJTNg4or1eU3RidU9jrsF
fV6MMXlZW3g6PTe18G3Q/zO200xaa4Zla4ppGF86RN8iy3NZRvfH+bgKqWexXbGFQV5WNznH5aHe
U0RZVbA5VzRW/45MvoDpL3P8z5Vf5vhkxkpWK7my5kABZAMExICsZuTGbdlBZ4mX6uSJvTvr71mM
9uLkvhnBL08ZpVEDRKylw0t5TeZXp8u1emSMABoxRE5GwTFGUMLWHTnwYc8u7yzSJ+UUBorYbx1h
uvj3IH4mKhrIcAkLDINngGbXvyvtcK1ZK0W+2qHdL/scmZvnzv7/j2j99xovM107nU15n96wMqHu
UE8+9J45lChuKu/ICL9O6LebeUGcnqrIRvyJm3nsLoh7wsLgWL73kGYY6LQGlpRAFfp90bvUQcSw
r0vpf5NI4e7fSYyO1dOulZVNI7COn8SOFh2UKgBucR1tj3fVwd+uppKHKZaIqdVX+W0rimzzZuR2
qHWPH2ZQW9eWyQhTFQDtf6+Nn9kDinGqZWqaIuSj7Zes74paVfnMjkynn0+MMYCjwd8X+O3l/36B
l8ROPSa3ODlyAaMrTHZro0MgtbU3q0L/mWVxGxrpvkQC8tOv83Z4FHoRJ3ZYzAnQAnK6fgaYwNwo
09wnzBfcO1jvp91+qW/4/9OgdO6bfGctzmHuE88BaWnlIE+Aw/QN99Cq0Wgr1xChu0b77BvzOLiO
8/5haHZq49Pnnb9OxbjsHpy/Z+sLZvy6zL7diPmyzMq0wOjxEdthGuQ5IMgGULR4k34oHLGUqGmE
Se9qMj/qjShKGoghi/TNlFkH/65sy8z3p4P+sMKy8/SKheEfmkUrbwI4HEnkPd03d/jbbmRA0kPE
EuqZ9UVk+XYaHEkvzbyqLLjuRw/htXY6RKJ4UgRq9+heYSibEF2ruro4zf6+8s9airjP/134Zeco
j+nTPB7uVlh4SRPsX4DhCFbp7w6dN5d55SkYdzO6nyMuQ9rppC4OzXiGQc5Y/H038m8vFoJybLtQ
4SxJe1kpp5t2SGpZYoX76X6KkixlfjS3nGMAzA5hS5n4mS67e2q/Pc9/24K/X/kFKr9fXWKtUPcW
bEuL/BAnbKjOO2GakXt5W0On582t/rZkvl/wZYWmyWNv7zMuiLXWgL4ZWaTdBgrWNlsLgEchbjIB
JnpvuA3qb5sKWrGKbCCULkPT+PfF0JR7TTrdTJMCH+zm7mpgjzCthVxNCz1Il4Cn0K/JHXUWeWsr
OLVjCHkkLeQdcXc1KgDMPch9zAHx17tt4tehqbB9UbAnolJeHoGVl9b1sVqZYewpvmDUYcvTFIT/
WQcJbdREovbfz+DXR/Dtgi+P4CQrZy29R1ZI6QKNCGxT26r39yV+KQ5rJoqU/99NvZTKskjWVseo
ZoYKGjCPBikzVYlyJsEDvznqALGX4N3S+qpqvu63nH7UO9n5IO29XNOS84cSHS6IOzRzVHnAlGJq
RJ6CI1MNfuK6JLldiMfsH9p594EdvBBIEdo7tkM9o6G0RLlS+JaDX2lnfaFIQucfad6qPhGC43Rk
oKQLEjvlfGx8qoD/Qoa85uK1TUUOvFj9zTyKh//XPYn399sO+zzqt3NsFWbIIBAfAQE/3s2U+q0b
Nf++kiqe+suVEINGMwu5BdOyzJeoz3pmj1sqlUaotrVd6VWQDg/h9ROvSGA1CNafw1uIAo6B11cH
dPb9E+hDNM+2Nf/YK3u2j/HtrJzYi2S4Gv09NEU8uB9DUwUZUjUEafflDTlczfJiqBcDuhjibzHn
/GVKCcbFz2BMqqQtHl1k29L5CaPTJcCGoHAOHnLsD/fNQH55Gmwi/xvIy5tz0KrzTbkzkFUX41iP
cqUjBL7VHg6ClHPO08d8caOssmrQzvOf7wLz394qiyYjCqQkmoqmijf722o4nfZ2Kt1PRoj24kJk
6oMj5t0ztfPsreaJGwcl4RB68H/ftvXrbX+77MvSKHPJvqdxboTN+Ry7j3a/jyAFfsCoyiK+gf2H
1/Z2nhfyJglpEGe3hS3bavVaHCOtRq/hu40hLjsuDKzGREcdWDCbh0fenSYMZzaC5sebEf9ycP8z
UeL73yZKO+daVShM1Dzo8sGI+yHD7C/bTQoHzWbQnXeX7WXW6vbDTZ87wMfOq9eFDRF6YAt8vygW
+OSyjB3ZW9dt+I3WgJtyWsJ5qeH6w6ruDoPh3+N+94BfAwHrGt0y9XQ2QkBMztPLfXt2mWhUA8I4
yDt290IFmhTz8u5U/u0Nw7aEpIiNExrjy/Goq3myP9kHI5TH8eAWJuNiU/q14Yoo+jGjCPjmBPp1
s9Fk0yD3kiz7P5b6t+eDJn1RZqamhwHedawhVGw3rCWjsdyyAX89hUWPD1bMBFEzoUv2roH0S7MF
iW1F07k6HTKQG/+ukSS7HGux8tTJZoRynBBtUlAWWnmFi8h4cG2v2tIgQ/3L8mI36xtoHJGKAlSY
2O9Oy9+Wqwj+ZLAjkiq9ciI5yhL1cYXY92VokbDVI8g4utM6MxvODHOfz+mbhSYe6OuWSggt6bKO
gjvI6X9vXo0Tc19c4WkfO9I0c5/urVFBqYeN82Zp/bJ5o8ZoKAaUcEnSyRP+vZJ1qCmphVR8eLvi
agxP6TqyPrGJfDiPRysr23I2r033eMsCKX629mWLgvEN9VKEtRo1C0N1+OB/37z2cz+DVq+xvKji
iOl+2cZrRUrYG1vPsDSdCxUOEDFbBScOyF+YG6CvUzgpmqKn5v7UyGg1CeWshUVj69yygEFhEw1b
4AQ+lY4jMBLI5SCgx/sPGALph+UehhHyB2gJ6Y3LJlnyzq6k1t+38FOhgIdnIjOrYe1lStpr5rUq
7Eu8j8xbCJequDWiHcAwYNAPvI9b10/Lf2LxrI3j/oPjccxJHU+f1IhryH3UExAwG2VENWL3ZlAi
//93UZmGbbCFaIYpYzT2cjxVxlW+PffFLSyaB4QU0dToWP4xtFAjMpDpgSMKwBBaqq9S2rSddADE
VBTx2ZL/HslPvWymx2YQGuGMxcfLoosflpIeYkYCoW/f2o9wagZ1Ldfv48cOoAy9wxyKAhRVnuBO
x3dc+7gTBk5wwg5vvXJ4Xsp8B9bmLuvTI5c2AMtiWkNgZM6t2uDiTt5GemK7+TF5lmnCsEY3mJH/
+55cs4NRHVf7W1iqDcTiEJa5o/I2VtDHBf7O0uTMX+vT2se7qo78S6GC2bKRQWHjRzD5dfs558/M
lHLrSlhxa5+xpjZwAaG5jARIgWQUEfDXl7DVwLjdQWGhHbl6W6GPZaCEmPIprcbaKNctoEyt6jTU
md3G3kkbCjKc3ILQQYG0CnLQaEoDBKXY2ChLNACpUCUQnxLdG5k9iK+m7lt1GR2ndW/tTyZrauDo
DzYg0jRmAzzb9CFe10BgXShUh+4+6sU7HAZTIIzU1RHlmCLLIdwZhMy++Hr7qH4mUGK+LLF5oCz5
Qx2h9rzb5eOc30KFdrjRlTvHBWWnyIfnuYt7vIlg2jZQiO+TdwWJrzz1ZZVY7KcaV9XxGPvKgb4d
nPf7U5fv0e0enlpHL8M/g7bw57ljOJFr4/+FVUv76ih4wjdNF00wP+8Y42OwpRTmrUJao3RBQSc+
6o9Bsk5mdIu8G4r6UQgaq6uCSxZtOntQW5wn9qBo5yAw5f4pUHo66DI3D/I3EfVXxPrzfkg3TAJa
lK9etowkTe8r+ZBzP4hsIdWOtzJ0FmhU9LweddMWBs6nYTaip3sA0IFSzJboOzx80iUxwM1OtPCx
yOZqUScDqLzDqBwiN0jTBFtd/sEPfd+WTu9ypZ8HCL0ezbCFcYHQ6XrZXorz/ZrvtfIeHtSGDPbY
hiYFCJ7O7G1TRW5BrVcfVEmrQM2IlqfWPgK8STfyMBlV4yf8aLl1odiDyPrklHXlyFWT1vnmZvuw
vL6ZYf3XsZpfgBUCPOnrMPy2YsxiVdUKkxm2ltpQ8msu8L6gbKYuW7Kno02vsIay1q1u9bPGnVdd
b0MIBPwQTawQFRkciM8taJc0KO+tGwiipAWPE33OYxcErgMa01WaJZIHJXIqf2/j8k/9VlJR89vg
X07qg22UelJjorVlcQPC3oqwNYXW2bhljUfXYiefWR/VQqV9trTOdWgk8IsuO4yPkSACSE3LELxI
Vb+v6hBpVgvBlhzinr2HigwGCy7KZ2HBy2pekQskzN4Rnjg0IgpEd0MbjjRCCSgBYIcp1h4AariZ
EB+edW3AFZ49cKUYt5376e40L6cFmkdTUIX6pz659egmxC3sutSJvs4W6UL/zHBzr8Gi6aVJvUSW
7vPyQQvvNiyXBJZwBQqtjsQWjVGCkiN+aDBNSgHhu9fqmdhPrCWoyRtxxxhyUKrVq919roNcDdPZ
nXsMiwGQYHOmTFSAiF3QxQgm3ibydg9xeWD3TyO5v1pbPQXzg7IuL1YjvOyfEKK6MM9MhrQ9TwAQ
omxwBNEw0KQGR95pAw9QRisXSUORe9y1+t8P2fh9gSKdAuqIUEZ5ydWKo2pWZny4h/q4yV2D534C
/B3sYZHsyv51DYx5j8lXVk9m5z5MgMBonoPUL8f32WFg9tEqmVWgS7AUIwC6wpXfgqTOBlK4n5Mi
XxCHM/18bAWm85zqu+hjFVw8WDppqE/SLbxbJpYZUdW6hgH6FrOAzd83CNz359HOvUkSoZHFvv3a
b4ot7fR43u9SyPamwjDRtzzH2hiQNrDtxkmo4688ZbzvAgd1sRf7LDpRAGY3vzSqom7gBIaA46ml
I+46Uz5zlOUJTeGNYOa2O3hF+9l+AGx/fiTArLThYY5XJ61nvWwqyxrzU3QuPoL8mO3hztiOggtP
t6nO9St9FL1jDdX6fY8SBm5L0GwhinxcPk+jcx/qLYjysrOfPnbgs6rR4ePclzv74X5y7KttpRv1
rqMnIJwaMOwBqrUdzCDwnsTpyzmdGwRc949bh647AKnLxELAaHzMmxrCSdiF1PCRFC7qilDHrbhx
BJlO4NvSxv1Dalx7cgA2Y6i1ilANbptCB/1jNFbdeKC72Q4XNieH747+ti/Db6mgdCX9S51lfxnq
CZQrkB37Rq2nzm4beVkavnUdylg5U+psQmfGSLqt+meXuPi2PqyvHViICJwdnApHNtQsu8/5kdPw
2VDG0hy+FMjgfC51no1xEaBly8JB72M12m+rpr3WtgIf8mCrvAeHDbqVnZp/Rt/bPUKpl2EiNY/d
xD1e2mgqyEBR4iEEfKcawMmg3IhNMLvJqXkYroIkakcw3gBWzSFZgiEGWpE0kuVjrM0s99JJXOAb
Nk6Js+fuEaKR0WVhw7rwjsPMy6ElrVrKEhe5geLCS13e2rzlJUGj7UP8ee6KXjktQVOzDEkDEKFD
qffvlW6J7fjf09ySeY1lkQBwMpqi1P3trLkd92c5z5Urrc7rsRmR/JSGiwY4Gkw4dYEYwK8GmhUq
Jrcw7cJKTDcPeAi57WcYlD0YFh3YRx+o9/gAPX67sbMgU6a22dj+ZzIlJH/R9+TzCS1AmIuqrVy8
CbAXdlcCZ3ffNqugoJRQBTFCB8QLsNluMjh02FG99bhEUbZ5j1iWHSR+b+yyIAm8aTV8Xpo3MHjR
20z7q0v0Mit05EjTDJ0oB4DIv7OS2cUFj70nckS91DX7q0n6Wc7T6elT3kZ4XKNojxorpgt+5Rcd
1Y26QMx6WevYJIEKjrPnyO4Zw9VE6SJ9A+WvapUdsw0AMogc6PzUnmkXDBR4SdHkPKta0vAx1LoI
nROe44HaIUSdFB3Lkwalr/bkCFJJ1ivm+09ghIOkn3VqPRpbPsaF/fv2+ZG7+iAO0azx8lHVPfQj
fENXHb13nq0W1qLWS3f7ltw/Q/wKEEvHCiEeRD15kG20kbxIp7eOtFb7z3nSUZEuj7p2/zhIBlcn
ndw7qCL2uN29C7clOI7lUdSNJgfv4VvdG5odRYDF6AT/UzBJlY9rJLZv56a8yAJ0NgcG2LuyI3dk
N1quEDG6DsnizNHNLwODxknSQRug++yvliiEP5xacJtbyxKzmzKUXQyvA2VLS6Cf7zRf7R+9agQO
q222uWuUcu2eAqxQ867NqFsNskHVuc51P+6dW7ovuQoKaIRD/hl3IM2jlbtv2VhHABl8+Cf3Ahnl
2Tn3MwFCHd6CMjgD0Dk50KY9aKIbAVc8bI4bJJR3o9HIGYERbNTx8oO0ReFL6LADmz3TZbi1RR2K
XhQyERiWQPzpsEGh6UdHri8yGzgjDQRX4ffXp8vlUthUiD+2w7sgrwuZfyF1NuefGksKeWChzgj+
Gs3mZz1Mmv3+HJpBE8cEfgRi/KHZfC5iJ3YMLB/RVuDrOGfqwPtR/cdOjeiBnMIYXkj/4IiwXROa
8GP37L1P/r2vw0NA5/1EEwUyeUtYiWw26Cu0hY2IjZyxsCGQOIvK5pQCPXc3tym0nhqoPBJQcmv4
ZngpOvvCDZUmXCMCTYo+JD5FQnwTTrMnffk6iL8tjfSmiUcbGYGr1o9bgFQcBF9Q6flyKSrR4aUe
htxrhCnXvrEDIbnsm9yyyAErxC3nTIBZz6eArOqYJyDsKCY76vJVn5dNgW8WDsoCV4uASeOCcrLM
PeeNnZhn+h1MJPC2+gYSOzua8FZYUqZDuZ0fI/yvxdMCRjvmq4nuPn2n/2yVal83Bmgc3XXxexjF
kbuibV60xK8Q6Pg8Y0pDbYTkF6Hj9uJYn8H+40fOMIDFlRLwn9Qs6p2oHl4aIQkv+knCKvgEXpTn
wpMQuv/C11JcAbUH0LE8mebOQced/RNvsN0IFW9oGtvBzKHOPVuscRgR7Ks6+rpfgFPUX+uj/25S
FMV3u+12d3ZBnncG6D8b9ZKSPiMTViVKG1tn91xfzAa7Qae3PlAuFwPExOTRhI3Jp9xYr0Crg5RE
HBu2SqMDmJlH3twz5Rm1AFDt/w2UKd4KrVBhN9DDag6t5gfh89n5wrm7tofmiKd7q4a8yNH6Fnrs
D4rzvd4C2xXxuYWAyS0KIz5hhImiVR0yyth3j0DvhLHC5ziuT07NyUTY4a7XC6t+44QXlpni7+iO
Vp8NvFCuI3kt5lE81brDOj23BqNafcm6FVONGRYDx3yTK85EoimcsPMBd45+67HxIQYGbGnVspv7
JoLN9cSNGhLfFZ/gG1tH2sgR9MaEbMkMwYDzYntItHhXV7gJi2/WMIjYt4Xo6X//L37v6OyF0zAT
gmED0M7DUHiF8APrawSy9aV4guILHYoOvFtwsiv36Ufe0bX6Bkt3Whum3rWTDA+759Ac2qB7yTnU
0CZYqCFJiWq0MpIobwOAPW3xJQacS+CzR63kNNCC4wiaiK+Eh17VKdZVKAEC1gL4RkilxEsBzFUC
uZuP077VIxDybyPO28MQdQSOk8Wp/2hH3qOTjOJRElj9dICijI+y8AjNfzRNChoN8bTwjxOFKL2E
t0Zi/IDcL42h+3XkbrmzB0wUXL3LDCStC4YfBM3ZjxFH2PC7jF5eECcPb06CEQo/u5vszrvVCGAP
WESkWgcxTsKmw+oZK64ApV5m6iLdYOXZWc2ugfscKKNy8Xc49NVB+OvgfynpVaW5io5WJXQIs/p0
DoaJTeMEVEb8SoGfrUO8azSdxS69ZVXxJTwckBr42hdkh/C4LhyChqvGJy0nPt3PBw37z89r/SN9
E7/JIhJ5HbAtA7qSQLPSX3wZ8OGendLnAYqSCr1jv8bkXADOJxlC2wqLsebng9qb3ofy7povFSC9
qGryVVzz9Hmby/197z6HAuLjS1+0zoEa0NtdZqHh4jDVPPRUJKvzDiXZd8BK7Wf91dKwjVJhv9AT
oTPwb5R23Eu1fXlJNLBMWT3I6t1nm7A1eDT4byilmAbOwzDhyOWQEr0ZdlTU/bx7g7xgseh8bVnj
z+Hw7zWk/To934b10nutdDlK9IphzZc0MQUTSOztWYPzXCwbsRtZrJftgN281fPxkxoKr52PKa5b
wtoH9WZniFfP38NSfzYM/52tl6Q9iazz/a4wrKlQicZgbCPCgfDr3xe2T7GgiUywW4KzNBFIigle
12xheyxz34zlZ3r9z1hey9eXwzlK7jfGIiStBXGKWKCPSYs4usUhFjcJuwaL2Q0r9gVtRYYzHn9+
YqT18Q5PZfwsZvw7FvH9bxnQpaqkUjkzFown+KQcwyc6k3zCkByNxDPzwrjBQXPA7IooYOKLXVy4
yGMBhjPOYMChyJ8jjAk5pM91nw93PNQX4mz5+HvufjLX6YF+W/WvrbD0ctvnx0w8x5IgTQRrwszL
Jm4SM8cx6KKn54z2dQTCl+Kb+MyI43YgAgWxFjMwVDxuPxpCPT45YtzEo2JZimPSYGk6Du10epj0
cZl16KEfLMyp2Ms4IUHVIAjXgBpekXdTr+Gg/u+s7k0w1MTc5P9q5dKP1HGop0uliH3g2xNKkmeq
2CdLDefCwEyE37zuFXcW7na7wZYddzRKGyMb1yL/kxoheL/x8M20/77ZfBvEa0p4OchSjr1s2CdW
FRMJn+jr192ApomzI0lQONc7+CTRBO+NJ4zkwyWGDkT4+yHi3/vAflMq/mox/dj+v43qZfsvLsnx
sE+ZGnY81MWX/c1TPE7stjmtxMod8UoT1e5GREuOo4wXa14kbL94lyp2mgOof0xVsVppvu3Wiw3l
59hgR/LQEFpQXx6bGhXnx22l8tigRYLmeIrBlG7W6HR4p4Vx3vBjGOBTjZXZu4uL+365Npq7HIh0
sSWB0fx3yVCyvF5X970ePuJGbVsEEuoL7b9fxN8uwalrmEJ3mzLBy9Qf8ltqGveaRkvp2ZG8HBvF
/7cLvBxveu2h3qUrF9D8m7ciz6gN/r7AL11Exv7tFl5Oqqgw1EiRxC2QzpCJqcOTZ/RPnT28oncW
HL+shn+u9XL86Nnq8IjOsQ7Ur2pB32xmHVKPxtuC1i8P/tstveJ/oyI/XB9PbunhPz6T8T7cJv6z
9WbeRLPodXXZ+J3QS1QVPBlemknl4X7X77quhRTzm+b85J92Bdwzy30Xav0W3mHWjK88Hi6gB752
pW9bH+hYuZaz+EJyZr2+GYmNxyGLIdkaT9/c1S+H8j/XetnhDsUjlwGYiHBqCcKKU29HxrmefH6+
A02pv0/g/27r5d15Pu76LU1W3JYokmA7S9kBExE+SH2dmdNpiZxy4o/Ba7078JVfSp7/3OfLeyUV
z2utzLk4xQVOFHHcLzfipHf+D2fn1Zw4Fq7rX6QqRSRulckZDDcq4yChgEASCOnXn2f17Kq9x9PV
XXWGabfbxkYsrfCFNxyOR7Lr991fFvKvfsh/58v/vt0f6+yeDTP1euUV9eDtkyNBhF9gqDiwf53Z
HNCEXB7eD/zPG99s/nKC/gIk/+kCfiy+viojthJurQgUkBrhD6i/dYDp+Dsp9/f/B1iJneV/5+3P
Zdg827qRsqG+zacIYs0q6iKmQzrq/o2A/xsg/r9f6Uf41sVZobaUt8ENijhosV2zQCjNeDcb29O/
LJHfhPb/eltiav2f5SgPnk/12vJivNYM/0lI/k+MH8f0d+y/vNbvsqx/vdaPI2xYtmDMOvFalOBZ
jAixEXEQaX5NMfbbfE/2kyNx8d/e42+PNf1/fSR+zNVhV16fL6x4SCgROrxupc6x3v48jNqvrsKP
+WgOrYGmQE1kH1V+rP9nnlq3VL4oYv2Lh7hzVCFxOX8jsJu8ncjjgK3W9uKsOiKw3d5nWwphAhAK
hPVEdYeIW1SQRtvFguc+PG78+osS4sfyi1nwQWQoAjSR+Yk9k7jXXhWi3rhN/BGhyOufoDgARh7z
ZdJGDHn/uZQFrPXYDvh5vkNisqXquMVM+YULk4/2Kr92zW0XVT4KfutfWRPPxDpTRKAXYug17ta5
GwTTAGQtT9h+/fqUCPWLUOzj4U6XLAgOXBGssQnwBtfEsnf34qyXPP8L2jwX3thfEjE5Hjzrf2Jz
lJZtKg4B1cAcYOuUyBclw1G31DdPoruP4OPwT12SbYx1zeTADJEyBJqG4zG8CFHOssc7zdnxve/v
78S7LLBGa/F2Zx6hMOruP78/CQ8JEEO+9iBnf9grfHs/P1dAdDRCb40HX/uM/ZVIWr834ijarL6p
9rmPiTnC49iAQzlEF5qfRmRoJC7hk/VBCrEXBfPWxit5k3o028ULk1zw6pub803RZOi29H8FePTz
e/W3Xel3mbmgp6GyIqzAcD//9/KtAYFkrTqUt/0HEqwSwnpIM2OQCU/7TfrQpgipCYQZiOwSkAia
jdiy2wVlK1rsNEGBsqDSYwh1vhpzBkjwDNm4G8Fzn6Srgnoy7cPWoc5FFa2jIoRM1JdCoC1kixkO
inV/XkjqbxarBUZTNlD9oF+t/NgjuvjRZMqANxSDIhx3oMAGqMY8ghoVjcvM2r5Ww91lKs2Wsl+P
8nEyFvTW4XIIR/3PV/K76sK/ruRHsK90AzPSC67k9lZ/t/tuXp/MRshbPQBkxs4NP4/aQf+va50I
DVbZqfAcRs/9EyEn/a1a3XQbR4i2dlCH1G9eawRJ5iHPChSTIUVA9i/X+5udHOQ0MRUUHgV81o+R
66uhUloRZgI9raXLOtlKb+3cmKCh/xWvaDkdo5t9lW1tZiDU/Ik8IwLvNOKu4YsupvKVbfLSQSuc
fr8QXTyrFGMJJMDBHv98oaS3/w02BX15CBAXqTp6tf+etC8j0aX7VVG2yXb4pkwfszaotsW6ewew
GSDYSwla2z4/cF7AyRbw5DAcIJQNyuJsrfujPq+27bo+odqBl8SXguF95urM6t0r7M/x7DIdLPSP
aKGCc6DhUIOEuWwHiyikSjCGA0Tbj6lfTZR1/ZHsce1bI07qDCcQJNHAqKcgEJeDM+6OmAC0gYaM
iOXquPp1UxXNhe8krLwUG/l6CpYjeH2jwiWhbPZGlZdu0LgLrNOD7l7tWV4eYhYyk0KkTgJrbh7r
c70fjNORNZdG3Zmh1bZ/HtrfQE5pfKsy1nvcfzSof8zZi6lF2b2+KsJwSDzEAXSmVXSmWbPdrkVL
KliCbD8e33e7hq3zn0dnr8R/f76YX3j9H0ciF8NRqcEoI3P9sTc9qz7WniYXQyON63lTgzdBmz9v
S8dmvw84Vdai2ZFhNsrJgxjeDiCXKNRhRv+3IECxxHv/z+WQc8CeB9gKKezfsy7vkpr0tmJszlko
2cqUjGB7nsnOxOQQEA+smzkwwLhQ3sid7w06PfRsRMVrQlRNaH06zUSLT8FfI/M44jjd+fcJVVIH
HwmYWxRS+PA/3bmzaEDGvBRwkwvTCGwXOnHxqcRRE9FIumoLIC0vcgXsxVCU5IXoV7HtgRSuaNQg
7F85F8VFBRgtUETngG3JuhOi6ZqPFeY+wKJPZZ8ObKVzbt8NInAAX77lp12wapF7Xty+aFLErnA9
N3lPnAIelrO+8atEKaxouS0zET6b9G5xbKddKuyFr/gQUo9aMQJIGtCxQtDduwA355NffDS3g5u2
wZ+UslnAXOaG3RDsv3DUcfIJF9w/TyXV+E2ujWKXjg2YYUHxlX9kcslzWMVqVivbYo/51FuCXwgw
XkKKu8OItfP+zH6cGcjE4yJUzm7ny6wAR3eZW6cLQM6Py2E4KhYpHPtDBqhDVBJ7MrSFCp+NO6j5
vXuOxtwxmscLIqm7u6RLztIR48It//U/NxbghrB7/VovlwQslN8DenjzaQDOlond4cV7JqLLvBEo
JupVhHk9LAr+esxy9+ryzYUI/vABW/f8MrrQYk1SyyLUCbxpMG28w6+GDG3ju8N0EjHg8st0AluE
xgQm3A7RluzEZ+OKUH1K8WlHaXO8Ee09lQe12srh25UDcnl+PJIEzsc0QPnB3WbHp6K3SSqK7/r3
5l30SEUjVfWHAcAcX/gmoko+ipeiwUrYVdm7+/K2QjhXyPFipw1iL8/sGP5d7DxfNqozp/qvhC/l
F+z2Pwt2AD1GAZULLE8cI/8nNUlMU8pj4yX2D/CBroznOVJkNMOxGppUiww9rgWxs0oLXNgdIzA8
FZ8J/ME/D+SXqVGKPpcADvyiirE0uS0wMj1w0vxJN9gWox6Z0vBfT49o4vDe6YBT9P4VC3+IRrbo
gF+cYEmVwrJrRIdgVoAQR89wJJ7+TvIi9izWA5KkWF0QMrJ/ROC5qCfzZbE6GD1bD+FyuhX6RJmL
KCueDAi3u9wVYkZRkv7zojF+FxAIrjHuQ3Bs2IH/PX5yUt7bdBDJtEdEkkw+wnyKPZ/UYMZ2XLL9
0jY6BMsRs3sbTA9TkapPaSa9j79Z/4072aw27164EtvgX64OyOFv9mPCVkH4QlTxP0s6N9Syq3Pi
Fddg7wUwcqKA8EbsDQhi1jkzUWIFm8e9A8AxVfzOEx0B9uwtC+Zlc+cRtffOLKlfWbLIig6H6VSh
2EIdQCQsIt0RqAG+St/Z5fbJb796L3NEinIavP90NGkHsJrEDZ8eCdFF92q1mWej+ep7xdZPQieO
0f2KM+DEwEXOSkPzbcUCm04/pvxWb/P9l9H5r8uazqD8n8H5cXbmyT2v+siUqVyJOzfZMzon3jrV
pEAkRELXgK4M7YwVemp/njiKLCoMP1ceL463ojEQEnw/jsq4vT3u8j0HfYw9z3f6Vh3yxsmhEA0c
/BIAIaeAQzL3htEY7Ao2D+zO/QGLtLHlfQxHgnsBjjsUieQvmMI/6BKSy+OvOnkEZkHgNt7rEbyK
mGSu4iOS4N5t3nvv13Vl47EFgkNgUN4F0m684+MUMXMWEA/UdeSQ2qT5C7UgwBgWp7b4KM46jYMW
HAufLhXJNlAAvMg2jj2jv4zTr2TkX+OEzJJJ2VRDkIQC/E/2XnOlG5BzH7dm5pvqlJNIWzyohpku
wtqqYMYC8TVtdKpkPJfg+p+wnMEOzAyfZ9mJD+Ve9l54Vi3RoIMnvkCOWR/4NQ1d3Uk1W6bxjno/
WMUdBhOvD+0j3wKLXw1Mp9pW6NDuB0Eygh2Do+g0/2oPzfH+zUVkXVgScqADaze6MwAVNYZ2hE37
/Pqu29pE9XDoHiktNjvUsBrThbYgFGXRa2Kj2HXqFJejYQSGNR3BhcO3iLAjq3DXs1XeysWOmnE7
fK/2lxb7Nnc4fsRB9wz0YdDf5whBEXPnbaiYXnE2sH46/HnYf1NrEepWMgoVDDzyLPKP2p82kOU6
MTR1C47v9bCLfFPLoxbHKhC4CbhKMC2woiv/hqby09PAvoC73L8WjDFykqt4D8mu4N/tQe9tY8Mb
vb4RTqQoX0RX5KsIqLCGUEageBmVIa/BeCOtKCszpZ/XSLs8nHoezVLD60ynBZJ+m5l+1fkEerjl
Tp9bI53CD8ASrCtC/F71akk/AucQbpo1mOjviJJ+p3VoAmqbQoPA2gOlebTJ7cTwILrHNyd+l2Q3
lrwHvi45ZnQISw4wf9XAoet2Q+T3LpTXYzvF/wtB4aBYIc6tHvvSwx6iLycViyGxCxPRrmkG1iRy
CDvLPsATL5tBLFSIezBrQvdVty9Dr9V846DuzWZESArikXWL5t8w9yukfRH7AiX+rWKXNGkY8om6
xfgPegIGjY/OLonBKmEZhBXVAzXBbfSu5q76/fyIsEuHKfxyCxmjNveuTkiQ88qHw4iX1IuwMrEH
xBEowQ9AuHEaml6K/J/hMgKtNZUUpNk2zSFDcvpqV5FbceYmmHm4bcBPv6Yg7fWdvsQTAzmsV4B9
nTG3Yie7kzn6t86+b+nmKpF3e5eKyV2FguHpQ5u+BoWpLZFMYszT2BFhTOI0xfdVWE3kvWdQQYld
mUbbHTdF20C/LXWU2UN18W2oQZhjm6u65TK/eibzBszTrPqu+S5o7cJJO4dSiUIM/i1Pu3PB9Jol
A5cVotK1/n7grTSpPG3XHC3U11hTsduvUYOG2NBgu+M8cEj5xALqLvl95Q+xd07QFegLt6Gx3XnW
8llOkBxKDjwxzv3M8LT70jxipDRDjF7pUcFG2jkg7kV2+Z46eqix5SRoooMR+1LRRcVIBAMgQrgC
szgXoHgrppWD9D/+US2h8f76OFvI1+FZx0ZqMU+c/BXER/x7jCOGZ63m8CO3r/LBFTmDSfJyGyCX
hVed1I+LOZJ1T0j7w5iTZ4Y8yrXV8+EarSCNM5iKtWgGU3bpBmVEk3Ll5oXdX8+r2BfE4DcDilO6
E4Fes+yUqhpW8N/d0ObeKJ09ZNsCu5cx1f5y7v0KKH9s56jnwQVHMYgdZvBjX0lT6zns6Sts5TEu
b76giyronD6+Ul8LheBl7l99pC+RnC14XN06uOE4hyXhpA6uvhLmPAcnJT4XOi7iXyXCnYJuevVa
izZ+5qenzJdDtMC/7kAsAzBsp8JXEYhKPfE3ACM/Ooh/IYAojNnHt+AR/mUDVf5zvhs6CCuTkBr8
Ac3kH+e79oquVXI12u1g1/iILk5Z9h4S9nDOe9REb+GFj90Raw7w0IKwl82EFu0LFrqQOhUP5Fwh
bF9ddFRx2lR+DU8xRj4dZVIrwMwznpuLIdbhVtBMo0BxNeRjZU9xFbeZWgEbynUKlvpNDhrc2VQA
v8pmcMKrOwCJjaYrAq5zi4IBn9wg8VqBjiwt+z34fK4ZSxF+qvKFfG43Rgd3/PQxDr29lYg/duPG
L0OEKWGlCD3RJMDtG8lQqHABm0eIYRiyl9CruR2MOFwypDpmQ5CdCRfTBeKS8qn4Pd1Y/edfI6Q8
MD7Q3Af39vY/M0GZaKHqRQEsULrLA08Z4WSI6AeFgC8NX5ewCvNzxVhW6K5CN/X6X5+hLOeakC50
tFh7IRjKn3T/8MWDlei/xg//5l1G2LPC/n/4uttDfsP4a1XzdRP+srq5eTG/Bd/CQOOhjLWgQ01T
4Hf1D2VsUJYygmykBJdR+aYE4nlQP9C0Fa9WvtW++KliVIzQfRzp5H3ZskfKlNSGj72nkwuWfE/2
tW/xnO5Xbvjy+K6beszh8RWV1FugHlCo8bHTKBlHQKFfdwSK7hNA8oFAyiKlGor6eT25T5KgW2NA
Y2z/PJVhEP4MVX9M5R+FAaUcRG0ay+1W3LcueGA69uD+y5CH1YDAS/2fm3nVHGtWlcyfQXCbohk8
FRMKic+p4BpX04zZ1qDufF/nSDJZoxsatrDoshHNiI8MTcdyKv4UIy3ox2KIy6kWGAzwg8F8jq8V
9J+K9fFkXZSBghhlici5ubt5MuYH45vHgE9Rkx63foZw7Z1hFxxGaOeBSBhRBA2H0B567CkSrl3M
pb8Mlfm7VW8qmDbDioG8a/0YqrJVy1d/1WHtKO4D3oFimxv8fyX8BZvxHepr5WZZ+HwEd3mknwZz
k+ZFiJkSPiBPaVYqM+KUAdrDKAzj7IgDJ4rYpwdH7bGpJ9STLw9HK8PewMVeGI7dV4/Mk3DQ0PHO
DQY3W95UWBuc4cjdT9HNJyQdHnA5fWawKM05vMbipFKa3g0z/D29+8t59e4T2pThaGv5s8PZ+mE3
7zntiXinb7k50UQN72/6R3ZM1krqoPWs8FZQK2uPxuoadp8vOB6ZjawuhlSKwPRGpied46+ksdPv
ejpIPA3O7tdrdzEczL2oxBWYoCmdp3AK4/iFD6yndbae+wbasgSREKWGXgXgN7GRXkhoDHFREDmd
4hm0G+W9woLOMwa2RIvgOnudmpd9pVUAPCQLOLKMlEMQe6xRefPUdasQHbk1tKp21HMsxEZAHNXQ
h3lXMCmhBomcbGHjDZlj4Te9olP7GLWoha+vhvPnyWGC8dBEPeXH8YfoOgVkMhr0PX/KcRQXrZY0
RYLnOlOB964bEqpb7EgAmmRYHQQ0bNU07FxrVa+oYHYDu1NwERYx4LUNbob3vC3wEzY+OsfYGIJK
PYAcdF0mRxwNIPlm5TiHAuh1bK1waCXb+o7gjJNMVgNPuoWI1salO7nMBa9hgBB2FuRLeInWvi5w
RcXl69Vthng5CUxjTYkC600MvtAPJoZmam1KgFfUATS8mMTIZQfheFJ+YQki3ED2ReUUF0TKFyVE
P4fCK2QVj4mvFt7EvIfKR/0+fBtQDwPqbngPjW5BtErHjRP2BFB7g0hvFWN54kYTfdprmHKeiOuq
kwgg8dxqdJudkTqouv4sJ8kXxl/yepA5Y6aSflYoMt3tzSSfZYpD7X/PeBK0IQf5coppdWcKOeUW
myK82wlC9wWBoetBAcbbNIgyKsS22dp3k5jZS/DIXmrH8JMlCmW335iRD5smmegzpsr143mUpno1
0bVZi92SfZUQjEcoH2c2bupQsSX2Oh8e6HVqmGG8b7Bcfc/ml5f7wt0RJ74hT8STU+l8De4vdT6/
bKk+27PJlVpMEzwIJon8FKSTTtHsOUSsxCtfi8rl6RRjiH+D1VOzk9R9e4zr8aILTqniTtqb83qE
0sUjPcBDqHIXCZroFKIMTHV6rzdD7tmcTEwd38iKKxwEkSnmxSx5TLxLD7s6X+BdaA55dTqN36Gn
GhvquS7zEProoip8i13/M2lotO1EEVAY9mBatIMCSOwavQ/o3+ozEsPw7ZUse25BtSBbJML0DWVC
57TxG5yFemfCG9xL4XCazh728EgqYdndmbTWBH1e927H+Qf/+RhdIF9vVX+Zz7Pl5Ujgj8/rUITj
XzAl4Hpu83dz/MLrVTj37uKcauCYGapSnJKEawFC2AVEaTpvxVkZrfQMRwcaieduosGqXt4LW5o0
Hcz9UOPSDXvQrJPP+/yV714VwzThuBrHGIufHlhRP/30jq859J+WuULlH9YYjgEzTD6MzBm8y16H
CSGiZLNyrB0eir/skQt3kRqyR9Evvhit4qb1Y6+YPUr4VJFmPw8SSFRkBMg4DK8ck4nlHyNZmkO5
vdLZLpyaOF9HuS4axxMVEfk1H9r3IvZ1ErV3lbU7J8NwYy0YPKcXUU4zouAyeTaz2zBMjmwZGnHg
MOwXrN74Mmo+Cltfmebo+To8Io9J9aTk5KiJj/HTEdt7dOAT9N67yXXg1pt0V1PjnUdz4/g49Av8
/a61N3lDQQS+Jhqn3pbeAAcNncJcOM9ngNuaMD+Y3g23m8h+TE0K6ek68vsDgHZxpPUHTJnxfSp9
BWEd5NzRGohCs4IqhqiOE32+Rmctsk1MwQJ6OhpU8BqbRvCGULaQt6HA0FD/cRX0KygR3MMnzGNA
8CUHj1j/Q/dbE0UpwAxGM2Mu1BMNK0/XUHx2tCr15FO3fi2TUSevhhiZF95DniVQLelckb+27mtI
N3ndtuvbxWMy1G4KtiHBIyJxsJIbw73TpjlsnBY4defU60ZyfDAicKllqqbI/NNQx052jJ3qKlXs
J1yWFKtlyq2GX1oYtnBPk6U11ve8I8n8vAKR/rTGJmsQ8gGO28qA0xRve9g6/HqtCcv1rL1NlAJV
Fs2XPUG47HKbcsHDK5PKdl9vYsOB8WndHKkhWKuQBmiHzjP1aQHCq2nIWjEwvrjq1dWmIzlzUx+w
CBJMWw53CNeJgCxA0CUgiLZl6qHvJhNK47FBOUdzFShU3gszBghYb09vOB5y+0P23+epWmWfeFEO
bCvHZiL5fmKjusBtEtco2f4aXXYXsrreZY5ES7JYIRvDLWBFBpidX6zpCyt7iipu+vSzL8oQ0QjD
VoitN0+X1s+bN2DXD+QHRNIsKNJJfmifYRORpLqq7uJ1P6pAufxaT9JTjCDOHk9Imy881t2BbleL
xUt22/pd35nQQfF+9ZRp3ZvUYEwLJYc6GBa63RXjrN7H+ShuPtKlFk+ib813T3K1bwzvts1we4Xh
ynt0+kXXOS/K6Jd3Nkrpo57jab43jZBlf59QK6N4pa16ajw1jlBurjuNsjQomEwxh8v2/RI0TAIj
ADNlahL3/bByJWvXOcW7HljU5eHF3hz09ZPXpKF2scCf9iAd6WjjhqJ7cYR6PnvvW2c57Te7Nqux
2N+aAGCioMygSPXKzg9zOxxJhBjbe+de3zSfKlJD7Y3q7aKwnIodcl4ULkfIEAcYWAFvnAPd/rq9
hO3pYtq8/dazXmH7TvXz+Vlf3e79jkwqCXQtJFukjUlhMBx8Kxgi5CH1yx7L4sGYYwIQGMyndUSs
SzGV7SIazjWgL0iRNMYHQ3AdRTUn8qpCN8vjeHkUwXW4qKoRw5pi3ty5lU/xdsJGMEd+i/rPxR9g
9R2o59tMvXuyTdxnrYvSXWG6fEUNET8vtz088ElIdBqyZovJQBfKk+LuwTnoDhf3uYuePiCbNky+
+pabqM50SPiny578ZLWPD3J4OyHWEqmeiDwRhpro68iDQNsrk8GaYolFoWeDG7TxK2ijk3n32rAN
h6NJEo+H5PJ0pBLdBbKT5g5gIVzbrFk9bo7KQhIn381Rz8jWDM7w1sZhpGB2kJ37I/x9SfFX2EWH
0ucncvI7q3byU93QAUAWQkwDsvLOKb2a/Q5zknL6IJ9eVbMHdaNFe06x4qBlNi+gnI3YBz+1z+rO
TofVMbGtZ0IUVsQCHjdPu1NpsCwGgYX5ArGKkz7c247wqdxM0jH50qZBMcDHZM2uWaO38Pt6yuFQ
zwo7bCMXaw8avJtLN/2sKfiL2pXVuZfaKSxisppYvXCJ+uRxuu1dHzc5ItjrJeju/iUFkN7qk+qo
g6zbpMnkuZWdmpD13Rji1UfRKhlNopuDXEH+Zj1dZknHhK0Rm4jIPC1P2mBH6xZem4R0SVSwPyf9
gQMmqiGvQ3/gQEW/KpRpqO7FkiZxVB+eWdsBqAC+SXZgx30wuE+fKloSTn/QzkYzMX1mMoNzCZOr
I/cO07SsnPLhQk+n1yHBbUkOl8K5QkuzbWXVF5PbNxlJPa0Z2W/M4YJ2mn1KAWaoHf4Tkoq5g61X
Hh4klL5ZRh44hObiWjDaISS3iyGeVT6bi5yP8yasYWdPNYrWwSyv3GQ5FFZ6A8N+UY1bcmIMAsLF
njBxiKfgOfcR2JAHCBo410YMrkx2mfuuX8zTz46mwKLbdZrfYs/hpcd2riYjV6ZjsCdbmj3SOUGI
jtKXNb/Bru78waL7MKhhIO4xlmu2Qidb5mvZbd6lfIzghBAkK95ea1SD3BjTaavFiHYZn26LXHVy
SwisYfNDolKds8b9GCwTN7o4ZfPRyl5sOsXLeczM3qWrn+CKwxkcPFkhrtU6l9O6f03XX/EY07r4
q1V8I3I1Xsjw8vfqPePkD6ABEioFeYjoWOwWo+buSCu7rUbZFiNS5UVWNMFTetZ9xMFrXeNNSzQ6
j2cGKjulD26Jan96ncngycBlMI25WLtccTiY8y1HHJpBD8tjGjWkhRSiKNZZ3mVCw2iUHGXPf05v
+l5adLdPYBAPL0lwE3SeuaOu8FZpzz1BIBVVA7Xuz0lRs98MDtW42zwDvP0OlFFZiGQhT8Vvjh3n
zaYgBHLYGQowJLTdqBXRJHLUedI6IK/ULU0nfTXYgcXa3Vu3eQOxQpqHzQjGNxUBwwIhU43yLhCE
5ZOs/ulHW8kbcISx4WARJWr9aTcdIh4Kc+hQKWz3DvV+ehgvxDBCyx18MifrrwZg3SEq/YF+iMcv
6sEUHezWnMZfVe/CLc9sarD3sUk/DVCAMwg4Uge7fnMPmzhUsPbpCTkWlDHgU0Xe+nKbP/YPA6PN
1VN1WdJXNOxIWZIRoaU06dG9YEfGkAYRDhtXaTZ0vI51281BNkyciorE4eKPyd6BA9GEKJ1bSTc/
GQu7RgL5TGQ7er6x6KFtF2z+6ljeR4ZNptR2KPp4euLr7GrZ3DdCS0IaCZNfdJueSxbza5rjabtl
7mEsvnrKtumt5WX3CihIgDVI7UB5j1Re1FOn92VG3bJ2aSeB+C2/OOzblQSVUZ9L9wMD1Ueuou7u
s/TmDtRJSvfndJ+xKPQ0UErXwkzS2r9A9R2BfUrei9h1+HWdGPJYW3ULWmNeErl1u0XAqEmOFdZp
9+DscdfIfSeXl4cBOeC1s/UEvdUQZlL350j4OsTlVq3HWbGWZX+AZ6GXcoJjIobKlTCrDLKptLu9
1u2x4d3XV8eaApTMpNETY9wUlUHvda7K0CzspXJFobs6UDPSB96znneabax10zNqu6D8IfBP/fuQ
pa+/aTnBkFscdVAuWC15lRaglh5KyCtdloocYvMOnlhz1psbQnjyVKr9eCzCNizslbn28F+yhq+y
rGAzjR+q22czPQplahsoTeEFa5+mF86exzyj64ZSDLqAWCi03v0rSz9vKtnQKQcD+DqyeIWio3wJ
mx61dv5c7+FVWrXryJo8rIlGfRlFF0QLOLU6L5+uFtbAZZ2+onGmrAwFo06nclPJL43J+HR9+Y0U
kLAXJgEQVRFkk4bhK/PzJpCezo0khL4Lsrj3kIwwHe0Hp0czrfNNKy1PFcx+9G7wldKdcu7mSxTH
4nirvj8pQB6LW0CSUCO7gmcc3kzXVYv/48ul0dwsyzEe6+jPAJ9ymv6LfOAxqzN3SBVqGLmdMee0
0BeXMaJjhB47uod0mKVz85kuL9pYI5T85GeLr6txyjukuV3DnJls+feASV0dTAL4gJUrzGFXGGvT
xMtW8XDKhkFvZTLIAsyAOTo5PCr6QwerDdm6L4jK6IZbx44uveySujtG6gd26kvpSQBomySQcKpX
LOJhU8FmSmUxv1xxbr03hV+D4JTYzEHnNiOj4bd8q3cH7UJHQx91mX7q8aqtwQoYXwSHRjfprpsU
bbV2EPn1eylcVj1SyJ7NQNdW8X3eIRiT7XBwHXzW0ka3CA7Bm7EpyfN4iJf1oYnE+fgYFs6Qoz2W
F0YdRpizVignUULCRF7LpvdBaesICTzU4F5sngTmbwSlxmtyfbxl2orCak+4QWvVot2cuDEbY49K
/OVlN1ZoRZuGTKYtJ/mTDN9CtITGdJuS5Qkk3DjrvbzxSL1qH/cNcskCk7Dei/rFqzsADSjlMOUH
MwUIibbV+SvKN/1wl0e7yzoOmyeGgo8zcc7i4gNdlsixO1uKwwc1lvXt7Q6Qaf1S5/n0KvlNaROh
W3eH3nY1uu+ptjd0dyps1b0Lnes1d7dCyoQ583DrnJRQWlBLHgLjuUXvt06YCCO/OzRHL0zeKp/E
EPq9OYo777IHQ7uRgSuetdEGEGN08UsNlxVhZJaH1xUbPevjnrtRFza6J98/ir1OdF6Hxn2rx2/5
Jyd8fveAukefDbAUSjn4lxFp7bjDtzOnTvaY6eS8c+wXliQC1T65+mUNgCVa0bVapRjwjQanArUy
DpjXNNpL5/vt/ZFTXbS8NlAJFD9vn8NukkRnevzdxamk1aNdFMYqmyAvtjX8DLmRapGiazIn7oTq
67cdla9k+zjRkL+SUCY+x2Mfdi+HrNcAayFS8BLXQ8DPz3RXzmm8bphbhyIgnLEsl31+gHzb06XH
fTc90N0DwlDnBhQ9Wcj6kl1VHg1q7/qeXyfauNjiv/5E7e+JMGizyJdS4sozjudJ9nCto07viyRW
g187L3bJ5opmLkIVbklKoXxirrxWY/82PLXpTItp2RlTbVoQUrfT9OJKVfi4zh+etGDKXdtJh0o1
9YezRhgtAlesm5PPaByRIblDxBsyF4dn5XBZpYvkNgagyZGjSqMb0ISrE49eKIQtrI8e2bKhXSG4
95DseMX5xXNqUvOE4lA5mNaJV2oIxeQHTjT1KGn+kB0Nj0pOKoILijf3LNBu4ypz2tih4KHvxG2w
QuLRwmT7YTc60fH6xIfPLOYSfBD/DkFUBxeBciGH6IiajwBn8qssyyv7sRZK/XSQTQptciPoq7WZ
SaJxrbyC5UB14R62c41j8xLD+au+uoqi9K0fd+89onhUxbo8NAZfOj1R+qRPNiNuQg8YwSRCLtmq
mXT3+S19L4GHoOHJLgJsp0syh31V1bctLLveKU3djsbXZVx/3i18JfhShO/2Y/R6+sMDxdpP0me0
UaOhl90dYnbVa/Bu9m83N1b9ezqXcFUE10gVBaRzc0juY1mbJMaoiXyfsx1UAhhJ+vCj/goslQCs
zbzmSu9H14mmv0xfjrem4XHQRXZZjBMSwd5LB94t30lEk5fkjck7qPeX6C0KatHfBSYDUFdK/WI8
vHnVhIKurR/LXT1TX6NoH09YSz1SvvE+fqFqk0wqaVdSXn+mrWem68qqvAt1/fa9L05pjJskNXDu
YqogwISoDV3lpHPxi/CVZpVglt2V517fJejQjuvdZdDaqeRoiHCVyPVRpVNTNNiAA9lVuMjtreEh
rd7QTGI7BXoNCrYcAXVSqFpMU9uacHQ0kGMiBxxnT2g+QkfMMdb5Y/lSvBvUApyUHl2A6G5mbDT4
cpR4B9Qb2+yjGOf9J93wLxKRYVW6hqj1jJSDpglfUMuVstnD9LpU8C9a2lu3oOiWyJvunhS41b0S
VBSMXk5DVm5B6dlw+lHPTalFYYXrP9MFi7/BNzF2mgng1PG1I3KdsXsY9kOZqttuWWR+ctBA3dBg
eo17dugUGVpIygWekUFJjynmiPwynu7jOMQgHW2keJxYq+KLYLQEvXdiclwl59E6r2RRvgIr/rTS
+QCBN5Fy3oj/xpgPlwk4xAsWl/eVicIP8IxiFG3urM+hjQBi2qDbgJdoh2/lBaTUceg03/+PpTPb
TlTbwvATOYa0wq30iH0bbxxJjDQiAoKAT3++VfuM2rUriUZxsZo5599M9fd9SK/14h0va8y5Hs5L
ip6RSUd47wEVCJhkOrwtp9taMpyYj/eiX+hkbWyyOeH3R52OtSgPO9XPKVhAARxPqJ88trqvhULq
bc4VD2dmu4uMJog1Zw/3NhxTDaBtJhRoqvNBBj1AmrazdEv0p2I9nAPIpjsovad3u5c0gDgrNULE
Oyoimb9SyJ8+QL/2rFxzLy3RhN1p5PmkjT5EBMo6h2lwqMgFqdF7KXTv2l9VJyDhsp4+4e+byxjK
jKtf5g/8pqAg7z4XhxFSxtaOtL1V7RbT3no6aBuzwAf5vZBV35wcQ5xC23UqItiYkKDRpqY5Yy5I
59fvy+6wC0qjt8hbnP45G57zVDrccZ8E6V52drxaZBtl/9l3NElVgsnq+UO5DUjzEUcxnXwJy+ay
388/e0UnI5Rzkr7JMps9U6fWXAkSwtGcZw9PodgRFg8HKlK6M73Xrq/c5L2BC/hJ11K96j8eEUI3
H3YXGCQgmN4EICIcovFkUxd2sVEhC+7uLlsERb1CuU5k4hWI+1hIKX1gHJsz2Oq2607dOzSBZRNv
Wm5omRZysnqZdfhkQsn3U1AiNvzn5K9dkpkN0zyE57VqXdMhdQC8hVCdnFNQmknGomrWVdY6PQw3
xX6tlMfxgjtwvh9LC3O8zDuKMgu9Wsb3Dd92r3VhWjpWIZwGUFel4G3YJXtxPz4/ro9qad6wngLg
aJzHFXNnAsPb2PRo58SUzR9s5MRdRJTfHDAnIyKZsACkM4zq6OyHKO+56m+TdRp81rRnPLICzQXp
nmJMOeMeexk1HdEEVldBT8vO5WhzWVV7yc8aC3rRM0jwGH9bw0mj3eysn71nT2/CdHZYggnuP7Ch
pvh9nrTmOhJbM1MVlC0N8pwwmRSp6rYNef4TGDqDqvfbtj55t3RBhYmtioN4FBw2sUCoVbqVzikY
gKG7DGlF79Kr/IieJJDXT7aTdx4JnWEuK+NnbASqBLT96tyUZaK07ON16XYtCAY716sjgnjCQZvm
ZW7VtA9xK1uZ57NuZWYQ2TIKtFb7Nd7G3jhI6eXjw2X5Kh2zFycyfofwJug9e6asDQOp+pU8Db4L
BACJGPrrDXPWI3aKvfz4eUwf2O2Ydk0D49onp9P4bQomrWVC3QzHcFs4/ODqBYNt0pYdH17oLAl2
itRrOHuRy/CUKsAXmUc0qDQdc19BaLPF9woGnZfg4drZFH3AQCyoaJfavpzoH3B7fxsnkAeFN3lF
/1FuxiaEEfEDDQfWyT+GTRX1vDQkEhd3N3PK7pDfFBg/KfGO4mWHJxulN0G0ps0xS/Mu2ESCQ9F3
lSAiOcIYqqeCrENDeZYf65qqGH6z0LPUYPjqvh4dLl2CgpJiqX7hrBDea61LBg27COwP+rOTMnzi
Devbm0uR2CZF4wNQL2hF+az0kx8B7LXiXQMaC8DgewT/0YfEZT/lKXn3C+aLIAt9bvk3Cc3EYxgJ
Mdwxo/oKLpRRhXXuhKD19gnHv+/bQHfhdEf/Nnr8TnjLB3ssvXwDc47bO55weJHzkVv4TnzFT5lo
kRQODKW4wIGQTMiA+ZYbiALQU/FlXxin/qC670W1khzNald5qGoBxGM/yb1quR8ZNk8rKJPWWGbP
4nquPa+vyV5TPE5I6f1dwayEY7DLvgVRqim89+DUjhxvXrY5ZzGtL838s0gjmKPQe2gKvIhZu0yD
KPkep/u25vWXPS2hX1MT8suubcopDNSx/WpEoej58kZ3W6MPLPGOa1yo29o47FJyaPxNLpo2X6jR
54adwI206sFpT6m6yTTXHJyhd+UlBc03zrwt1NbRtPVx3b7bExRIf5phm2Mc55we1cgZ0tA5rL0x
CpSe4MHqb6O7T79o8+Xi/h2rVvW2XtK07ANadJ0oH4UGw8wm8gbrbIPubfEyVDQAQEjvn6uMiZ0H
chNO1gOroZziGDw0pypoSWS9CXia6cVXziG2xvTtNeq63YXjB9uv+BxEBdwqrfmmwgyNoYqIApKN
YsW6Q5VGpmW33Fp5THjSG9ueuDyEbDuO7fcrmQ4gxHEwedvZgeU/r57MGeZWFmhrfanRv/GzGFbC
vLSlsPzeJsYXtJ40Gio4GqQBmwtMy9FG3wl+XHcau/nYh54+8VjAT0xfmUwQANGCUUTCfVmw8Uqq
TnCLk017d4lTTPqnv+2XuiK+Qh9LJti64LXSX8YUagNF9dI/8PRkO85mo8x6+3DCX0/3t6BSTHnv
zs7hvHCtmiXD5vLYbArl+3Gftp0/gE7pi75yTOhd6TJztdRNOkIru6UyQK/qnuN/msU2HnOtx2FQ
jHYllupwHsiPMhs3cegYu5Ijc1kRQNEDJsf3bRdrNijocx5kbjtXbA0zWhFLDxQ9a0uLzHf4vip0
MhyR3RhQZkG+Et0hnXCqDXmQUi1fG4yJD0r0c+ekoqCJbi4c5koksSzxLZB8U57yqKpP48ZVkxPY
oFEdksmGlKVJNyr8cNqfzoECE0uTo+e35OZt2D+XI+XPNPfN7t34dMKeWOM92G5y5/CBzz2t/ih7
E5OnXWCONwwSZ2CH0asaUFaL7zb5Uz8Doq/+kuU97P1qHlN0nX4ouaCdEDRnOwYjCaG9UxaGif6c
f/yEFSDodn4c3uHaflA742/KiehXf1TOGVUG9xlOuKDunxdxvy35yeucuzKOo8Le2NWx13QVRrGk
HL4k0NkJci/G3qLP6/N8P7c670gRiUPxDZuTjiLz2KtnDSTNubkofwh7ZpAC9Cu47xd9eXYlJJ1j
7Q9fmiNflcEm5ch/Us+srfvcoKnBJYA1gBnCbLRQR6TigMUzeGt6BkLUixl292KArL+3qIpi5utT
AG/4h+f5mWTxnbiOyzX1WFW+cRVMXa7KuwQpZWQP3c2/p1IGAwX0BNdUXPXwRbYhuggFqVfCTZ3A
VwQVRKbGg58NabdtBEY5zYm30UdzTbxaLXz0hrcjSqfAUv+uyOAFBHci9XCY40UQCcCORd0wvjEl
5LA7JF/UPpzJESDfhxltF/Cnu31BTwfBnJaAyV4ewQ/s4fDJVYtPkx0b3pGGo+HLmxxLF5j3G+jJ
1ujw0q7FHaG/CyV2bJbMY3V+nd/b9+rhjE6QjWHhqtwwwdFWSbebpXhfkqPKgzPwYTQEVZnJwryY
Pf+gayOlUGwBtFMPVA/vIGV+yI4JKMZJxtITXG4xl/4/0bjEyqPMElCy5ZlcgVt+Af/7k2P1/9Gm
b0ZIwk1jGsmNN/JNofnBSpCWG9ZiBTL4XlEaWzK9+q15hCe/pPT2cEq33hZutxfzTfrpfRr6+WIy
f/hL5xQel+yYj4eTM7f0zVR/0h9s4qqplfp9pIeKm6yoTfHeeOdjVi1+TfCs1UND/Yn8z0eWRStX
fhcGIiFSn1kNX4oX67k34g1UcTd8hurhQP5YNFEZjH4Nb/RbBnrY7BQ75lhf1tt2D6nVy/5x3FmK
4louAYuUQRGcD4qY6JckaN5wO/+RpLnx0L5bFl4BR5zV5t5DCUrHOT2Lkf1vMQnKLOmnIM3D/6K8
YIRYjgeQ7VE9cEGmIPJ4RZQuYIn9I+WLpus0wu2w6oWhB+rEDISKLm41tBa4t1yTo1ChflJcHv5o
muuww/J2eiD5pZtdgZsFq9ATWfF17MjELkxKxR7wAvEV/37G3uHDWKfMxf9o/NK/TSYN/z+l9y/e
p9kmv7AeGWTKNLl4Hf6Ijzsh0Zrexe6hzMTLKDMoLj939u+Syfyg+LZjO9okJ7EU3quJ+1oLrbBu
ic8/3jPes2otRk7Mej6eTbeNgmFVeJhLZPtaUwPXrWpjMt8BAcElWRYa8/m9k//b05jfYlLkVzRg
RdDe0sU4BJgK2b0F/5nTPiyiAlr9O0L54ypuTfse0fgGLjutPIZ/vSPHYR6Iv4KEL2M+dl8wrbuD
mFfdgo/NEW6LlSRGr9mpExtZ0yIPutvA+xkU/1ImRvIlPmRht+vxXHQVrljiYkWK+/74Yy/5o/IN
wn8W1Ho6J/jjudgklOhOdyfxVz2IBS50RP6Hj6cyJ1QOM8UWI07LXi6eTB9g9BORw75503+XFhQw
8m1FzGqx4TDCOO3vYh5kJMXS53cv4WuT+si1MJZlBrffEJ6YVUwz9VBzY1jR8E1ggcJSleQp1Uzc
SMrgyYcbbsB38r+BKaGR8+1vGX1+swBRg9v8jj2hRagZy6dDDwIFaYGQCAhSuhjPgbUg1jQ7LPXf
FL55ilDk4uoBJ4ijnPHf3Yk9XXNI9xFkOBdXOd//xfr0sUIYIAQAmtNBzdxMeHDivOB9TnglzSEn
Sj35K/XyH7HVU1z4EsR0cQz8Ew/sRIJFuFQFORUKR95CUAdW2r/DFMUAddocu2mSH8BLjwxzwFLx
JnmvU0yG0bojSp6/DWx3j+jpQfrjoVcgrwmg7SXW5FzexC8LpQERPGmpZ54V9L2RiNDiQDnLW82p
eC2hYRAph8jxavILt6V7AhdW3swSM4O0tlOSkNFZh3B6e5KrSCIRUn+f0dMIXkg9brJkj85cwUCE
7ZVCIMQ/Tt7Z40mQdLZ2fhHXP4hK5oOyGcZ/l/dMktbEnn3myy9edvyVFntJ9hUgtZbeanFLGzvj
K747ObePiyqHqOwPn+F6YXPM8Hl5JfF0bETsTGr898QTwQRsmtU6p3QZDhrh1HxEE4PLOmY71L3X
8DVqjvTUdu7CqoSo//U4KN1Kydz32L4Yq1oPLvlCemhTzVzXzEvJKtkf1728addEUA8CYz14fDzz
B0YJ4Ni4JKByCfYInkwwPDR1v3f4M6Y9SYhoQiODdOaMWGOTVbvX4kj+u/dOgpatn2sjawwtqYqS
38nPRPVfOp09Ziqp99vpVS9LlhOJ0oY5m0DIuthyHCrDr6ou4s4fv4P475LO6vIo929LWUjA0vAM
u+n47vSwfejWY7rF221HV5AIYlRN8yYg/EjI9GXWzj5akCJ94Oc/eudnn6g219okpF8BqECBcn8c
9Y3VB3BdzFcgX7bEYo95PVP6DcKBaiTYdEBtRMxDv2uOb2ZKHyXa8mO65jPILq7Ur6DdxK/924B2
mdvasS/tQveaOBoPXt/Mnuivsq1yfAFF7QsCQ5vrIybv9p1u7ZqSg1f7UXzxe0CsayMRpvYws+dm
ZpXZ0nxips8MMGHQnrKF4fc9ihf56V9KEjLmZl8+NjCudylEonfQ1HM1mY+V8POA+XocSSv2lTtI
L3sVmcYk/ikvv6880Cnql0h0IVte342TKFy8MUKqW9Trx7dpTieqAyY9h4TGfwaGc4AO04xuGyks
TFVQH2pMD9qDMdDDfEyUv0S9yv73m+yk385Stt3Ekgdb37wIJ+AdeDBME/UIe4sfNG96fgnfcj+n
hpdRgl/fXfX4oW8UzZioWtCZO+zQ9+6lfbGvfoTj+bpbGlP5l9pgNzofuaat4h3bU299hrNSAKuM
L1NtX8AefGCqm5Sb2H0/cQmpPjaM0Su1YMLb6YcOSfhpbZoHObn/BOQKCnqEQMobOMue04acp8OY
YZJysvNRoWIgrUX1SrimuWCapREIucplhdq6hPwqarSpW3rvP3WW/kJMQm1X2aWlHrFQsVXgRW9/
X6KxGNn3bVTQUF3fQxpPqS+OgtGqgzAUW/pmEigoQeC0ApxeZloRXYciyP7oA6r1tD94fA3oCFwi
etFeL8v9cqrH3iikwQBNY7A/aabDmvYOsOt0aOg0ef8GC5Etw8ugGVcQDNFzQ5U7QG//PJaPA9Le
ruUEhgufBxC+XWRjNpLm3vj7bNWzDIfiLE03P0+PZYX14E8x68zwN59VgiDk1uOpQdJAREE0FNUG
Pd1cbeN5MbCVvoIHsIQ3Gk+L7dOCJQ56hHweZ0p9DqtcCvpV+lNdUKdYyhWYRZGmF93WcgsmZr5D
6JFy7hXXsaOJNKo6SzNIsmQ6vvSzq846YTOmCBwArmwRTd0X2Y6SHyEpv945UPiIaYO6tqGKjmzA
GXkx8i/7fDccUAcRRcI7E44o9RcZEP01uooOHXOVfArI3EOq0G4wf8CtZqkcgUw4xRDOoN5Rw6wW
B4k3ZeXc1GVmWFNPn75BmXOUIC8n+T5etlP1ElIZN5Y5qK7XODnFvijFAhaUoYLOYcCtCiaDc6/X
XW1H3e/ogIGXTrvUmVRCchj/0ZceXTdNVUan6vsJj3B6odR6YbXYkKB/xkJDXgeQ2WN48R0VVOZn
Y4F1VhYp0z/yGXTIac+UrQyMRkbkdm+/TFwNzBqWlttFWErZyex+AvVIAKdcjTAb+x0Hgl5hbbx4
H+NojeocpJviRBEBAc+qt7NBWEgDe7g4zXRz6cI3PURol1IjZvbypw/fIg3hk231b+Ogih51Mb2e
tkXu6p6GbkS2qStAkb9QwgrF5GSu1lM5rKjCY2wxWlHQlVk1LyhKf7Hrs7DMQPhvwQ27f7dwXRu6
1NntuabJZoVozNPg2VEEAEMX+1G6EN1gg3o13hPWdRtmh1e+cfH4xwrfjUmSzs+FeRINWQcisfMH
SdEFTUAdr+btYTTxwUOzF32HlNNlgM5Gf5XBYr9jaZBUXdvv0eks4XFEY5SrCZMXb5elcFttbxAA
JttWm47PT6B179bOMGRJzrKPW81DC7I1rXyp3wlBzQdrivMT7z4tlBdPmi9sR1gdZY48u12QX2hf
yZ7EmOuf+kCTuOlBmYeK1qxS9lEYsYSqIce2sX85qFrGqht/Q3puMYlSXqw9SiTvCBmZarGFu1LE
OCk2WGgf9fYLdqAS1bJNhGwGJlie1WnTNdUybGMM+Go2Usrpg82j4ILuuFCV3o2Oz2HqvgGpC8AW
eLXpMl52s9FXgpOUPVpt2+O6BdOdojCAo/o54R1Rvy0KOjHxZWHTvJIrwhxHJ8ddTk5IFQwwdLEK
i2UqaBJP+rQYAcbfaH4dYjfZVWgWJnxugHDXyct9EksGxmrkNNStqC+5lWX+mKMvtoBZvUVWQNLl
Q/GkcoFBWrZFSrEm6XYfd0gXhBmwMFSOPm6jBNYLARE2Ez1YLrt6pkdPKp8OFWWyFbQj0b8dFpfj
zzesRL/CuA6MZzeOHquvsRvvFJZ0r4GDgaDdPVWzjGYpsnvIODMIEqPFmxzwDQ//XkT6FWSTdxUt
fTYfX1S/RssUTIZUZoC47LzT6GPMn+DMNCY6TbYlzzSC0eSnGkFYYWblrvCcTzfd7X6Auaxci5gK
DP3edjkWOYcakad5/Uw8GCPnUe/CYD2tJ9O6XDcjMKDtp7ITDL4O7+dSOUHskMOJ/ssRpte/mMno
p6KflZ+VobNtwL5svhtRB12wVVeH0emuTZP7cg73h8mgO139O67hjsGxgfkWy149UIcShBRqJGhn
nl5B57vih+JKu6Y6YVFcgN3cTxlwykaUnUz78QSN+dDXavBV5a8UR/gERzA3Hxz4M9Gr9V+vJTHg
slS9JeyiKfTXTl2pdLPTfUO2wmEJZK4iY4+/gS2cLJ+r6eKDLOACqcYaX7PDyqRRUuvAk6DTLqke
GxsZwCvUtnVUw/J2njyTYaD6U2OvdL3LXi9bCaO6M77j0n0bVOWov1B/JJah0o9ScvDquT5DDYck
cy+rVl2iwBq1c1mbx9QeZq/sJCcic+VC1gXaw+buApq+ElfiSL/ManiBK2SlJB1j93IH5X5F8T1c
IkHQf2DUqQ9aTRnrc1atn8DYRP84l2gKcwGNXRFKV/gv4mhLrWoCL332sqggJub5TiC4TAHrzR0c
g3nXrXFOjWlJPE+2kErUPpygJd4/vcff5r5W/7xTgRir8T6wTP12S1W/hPjDMCGmUd3aRtcIAo20
8iYx6age/L4fywRpam5JpNkQ4qYKccwxeswkxoijYRLJ2bxCntEhqMN+4j1F4sGRjJvHqSGEA/Sg
qAWepOJCcGAP+E4X6HIILd/QRLAvib+fhwKsRZ+9+5kSgWLA7FGWuGCoVEMIr0KAnTvqXg5Y9565
k+/34RU9qaxC/MWDE3imCox6bpwUrGIe1vPtoZdtevt+bXK8rq5YntRe490VUr2jiqZ42QPBPnWP
xtY05ybqfLifx8EYT531F0pRwiiapro9n81uWjTcFfk/tW2rlNzR7nXM4nCkmbicRh/zOomkx/co
0laysuzThQyVT3Gy1qLYQeK5gI822hraNGVfuZGiX5bElxPZxoEAgQr3gr3Kfez1HVBXdPklF7pJ
Vsvw0A9o9YxCVMH3CQe3ZSTI62UINlHh78CRHXPx9HQUwUBunyk+lufZ6DWHloOwplapy3sXie1j
k61mKhFg+909YOBa1aEMesBo2SthXtgemc7oVP/S6n2Ff8oAojtNSmgtmIuiTQ62iwM7w2WyNas5
dulMa5tIY7wa3wiU+AwK9w2O0VrHTyUaca1+8YWGavbcfBqrpXjQOSbMQsIQaQbdDazkEem78Za0
6iNBgv64xlpe14jORTu2y4I8mCOGA1P+aWB6Zu54hzTmYeXclsRrcBOaNmuZM8EM1xMoueEdWkSY
YTbiF21w+YvfpvUot6/DBPo7WmHa8LWYspl8rAtH0mdGstzOQKTHpg2HL3azkb/NR34219jHCOI6
S69JiMiopzoCCS9uplfNzr1RNGz4GupAx7Y+pTvsaJfDRbs3lwelj5HNEZH1CLIsoG5kIXvcTNrC
x31FIdat9eiCsWNQmF2grLAmMgsO+XISPTnMvA5pUoLBksRpnVuvzr7M7wcaCj6XeDugRA3eLAiK
FBQ4ehdG6SsqopqyKbog4xtdbPoJkhfGPQTxfIdcqJLCkg6lUT0sRI9FDcjq4rxUl8YwgzWiMNU6
Ba5wXIPdWqocQKnMJgHt7oBUYAkymkkEy69nkZvFtBkWbLWFh/0FbjQywHbrdzUi+UWrnYRSdoBX
iInxspXWTQNNCh8da6zbKj2x/E9MB1bhsFHEzkmpgqVxlkM0Jt/NB/YL9kQgMf3SULzt+a1Zj5/0
2KJXHGkRUt3L36uHxGGRLmBiPdl22NFIzEDz7nZON0acHIhZo3TWMHsdW07egIZeKFczm52D/YOE
iFAKIxWLmzT6it3beJaCXM6wKvTl9xTs8JdYY7JGt/c9bEtkMJZ+QdCNYYAzcjU8OVhwZOK+hiGC
7jBl85OoUAqOtZd+ExaSYXjZ5HAn2le8UkcH5EyAB9eJsqGD/C2muLt/7vWRpyp2M1jHxWdNqWlY
kT7B86OsiCSms1XvMjdJXwRvTp2ONtnPhsobeGx1WdIHg7iZBKK3MIKw88PLNffm95NOuNhu0ZSZ
mcpWuUKMWH82kuRMFhAJwVASV9dW5mIqQhOI0BJnwq6Kg9zGrXLVOpd5ic4p+tgZJ7Oq03NDP0iv
+ewTVGQglvY+6Vk4em85qCTMNcnQo+UYoxQztZGBMyp9hgqMUDf9uZiQlacfc44c5yT93hcIBQF7
hNjzuW84BeeEZa4E52b4gz2SX34LLpoPOH3mGAXZvCHHBBuX4VXQa3F05NAYHLT6HW1sd9j2FDjn
Pt0by+WWzQ3DzfbtrJzjB4mdUYMliTrPPHyH9MWThOfILwylgy8bMr7EbVHnspzp5yWF8kOetofz
Y5Py3iMnjueTpTxApEOQwI1AiM2pd3gcmGdvBVorZgHPi6W/D1URVD/95UaAy/s0YIkbJpiywpF7
Xh0vkHvt5C/ZP4+JuiBUp68wGhSHRL764Ywo0P1A9LbaWew+EdOzgcBRIcw2pq/SHo5I8bZsKc1f
xSN/wNbN1EdeTOC0TuNoW2r4zaHA6y2oZHxDAcGpGBSrm+ktDigr4pSn7Jv4kRfWZ5UTx6PXosLC
kXJf34ff9mhAQDRcrowN5qedKZRsf4p3wO2r7icqw/7le6ixPIBNg6+mc6ndi2H/ZMlCttwe6RU/
tnUvJXuZawTtXKZEoec+mcWLHtjIRGevQcbMHPbWy2IAyf1hfjBBT91aaHsoS9cU93Un/WFQ4NeT
UZR/YxSCjEHuIBy0VLc/KHAwNIgeSlh8xyvBnhGuMFzkP5ucbtZhVqI7Lx8fayx2tODp82p079zQ
65u+wnMVwwpPdEpk2Pl/J4jao4DugUQJvcccCcwAqjCyRH62NDF87mbCR6b2Si+nUTgGArZso+P4
Z/s3gqiiw+XhnwfWpFKo/0LVI/mDxgKVpqdkLZgrFzeDwcLyg0gElslu7ug4FIkiuIAqxVMQYYXU
JHkhGYrDx+kXQlBY/GV/XHbLx2FL5U/xV3CJlCjPnZ/Pk7AjDBl8BFV+NxPGTdkZz6afZp/gPC6+
r/e1V3vqEQYnYZJwFXq6wsOJ24Q5ooNrIiML9R31OdY6EhY6Y5vM6iB4hILDUm40K+54MOchCQuo
JBRPwQRw9zlgy+18nO5aOP28IfR6Lcu1MIUS4VJFMUtYRD3d9172G8o6nho1CzWCGIWM1obiBBjH
S7S7+Kv+hqiGcq4/mKHqJgWGiq8Vl/Ct+hWXW/KKLIqcMRDOPQluVemXKHOxabpPki/eRxMmP3AQ
cauC6aIfxccvveIsHzEJE6IoOlyOZ9xN8RKI3XG1efmw8QMFetmfGFLsxcU/8XIgbR2E0JVQwy3+
mifLDhq4N4bSyWtSiGNcMRdq+mkR8l0D3eVBK0p5NvbV45MPLs+Mn4xiKL5ti+EDL1y/76umB2Ah
Y/C6HIknWni/xX1b/Sk9XoDb1cyLkLIAN4mY1GUdy9w14oogXl4WEDZ8E9H4lT0rYAUJ1yiIhxN8
pj6FxRzWF61PAbP/IvtnXeHRw4JVdmQlrukPG52u18oOvym/dt9flBHxnuppl44zge5UfuVTWeHB
/MSxlWN2IHtqvdGh0iICZGUSYYDv4xC1wcVPBw37xfMJOhh+CyfBFnu5461w5kK3tG5hyqVgZcBX
whorqjDXDAiRbxLok7mUsTYqsfRSAZqyYLTlnXg3JNsYLNT4IglXrEojph7wADF9DBi8+GeAq9tZ
9yMtKbllbJUkgQzf82cStDN4mH/GYuRm/5y0UGt8qRBJmCY6AqX+a3JlPHAvisT9rni5Yk6cRVFx
ByF9vED75pe/6mc6Yv8RdEDeNInY3b5Hs8Gr/PQ4cvEKEa/3/KmEYdRVd1qitiAnFv9ivzpmEY2V
eRFk1xJPM3CEsEVg8IHuF7ANv2aYFV37Lym4IBMia+QTCrBtpuxQ4QlIs3GTwJg/binGdhbRVf9L
iyuGi7EbQsQseIkMGLMnweXMeK3H1JAQowDWyef77XnL8f+KQTaTHXCoLOTlKjUWINtQsrvz8Bf7
1FVw8QQ8fnndRooEhKi4pDa7Mngs0JVHlBty7o65nCyR2dMkHMoEODf3vOQPCM+5h9aneMZyNJfC
OxS9sftBWxv2N1JztKXz+E2STlwpfniPht877lR4UBnbd8iuFwmzMOjqV3jlV2E6BpQ2g+Ixgx+7
SCCXlFPYlqty1tDEIjLIYS6RYLLAvpjBN5hJYOoCpyf5DgTwWagWFTjQ1XwVA8nj1wEOmgLHJqs6
wHQyQs+GYSYqN0s1KPH1tuSCJ9cUvh/f2W6yvC+SXYHJFhZAoKSohXfJ6rKu6bSLj4SgXFBGRQwR
+8VKYP7vAPjL7sFOQHu/geQ1aq/YcvOXYmJ0WasA0ciO5TWzIWDZjOgv37iTrSZNjXkWAI9MllQ6
eSJeLd865l7tgXr7Clg7wMUHIFsvrftBANTITNYIkWp86NRQI73Jp5L7/C64Vfot9ssAO7zbO0KG
EyUrUYcsI4Nm4EOYRIQxbAv5aCqWk1hWeURR9ABPIpCimF4f4NKweYGbiy8xnGMg5SbChYEO43he
CFs6tsTCan1E/ihWieDYqkjes0BlPWo4XLkDhnZyONpmwQsSGpePpU1A8/U5jFzvkvnCOC/jh9IW
4CS+iZAwi/CKkr3JFmtH8WzGRzjY4RUlmtqLp4s/wIxM946Jbm55AHay9xHrgz7qg6eeyRuSSNti
kROp58kWR75AWnb/bJdOPOW/N8UWiIuA/cVP4gUt1mESZOxC6aLE5s8UzeG9Ef+npizWjOEZ3Llx
GIvu8fOWjg7zTKaaDvTo62ttKVojqOshnCyFJPIVVjQy5jdZkZSso8ucberBMoT+ITZ1UEoSYFef
5yIiTgJi4s92EK3D5yQBkWgaPvb4OoS8LcgNYgmK5iGCUFOS1ULriaFhwFgJH47xz1oQt9XhO/tq
djngPrS5U8oiFr6PgtwCuSooIQ3qO/2KYZ89cRpWFu4vfkbECyqi4H8obCHhZABpKLi+/cdUEqwN
QTyC4gCNTTCchJHk2KkFo0Zs+V2onnENpF1E5YsNL/EIUUf4GhrOazYiSmNu/dvIxp7wRHzccEh0
eZzEh1ofGy0e4zidcop2s5Zgqp21SFuu3YQTqvKfEA3EySRxCOInF4hxpHhuLjlr8L9AAM3xIM5I
YZQnn0VMKMrP1YwdVRAV8MIqLLZ+5BV0gObQBi2WYLqKiEVENxJRzxiWa+bgqkjsp62QQMXT8vf9
2yFX5TxjweRRZz2Yb+IWX+Z6OBzwusVOfSnfeiGoY2rcSDrAj5zsKpROzoOE5dB+Q1mBI8Ghhf0N
VnjilFJ2o6tJiIC9qE3jZzwKRYSYb16BSZV4iET8pLq0PdAJjcbUw+/LBoXWnfERLo+6iN1FeOmJ
cEe21X8hIO0HPURgT5jJVDJ6h+jIM04Eu4G5JuWiCfrYhR2+Vk/5olhAYyVm04lMRAAm4gZiaE4Z
7l0kbpgwQRH/R13DofrfI+LuGnOW9VLQaIpI+Ekyaym5zkUsPuCm8t89aMP7jYOIRW3sOXTYCegS
QueQJMijlhXbuMWvOMPaUBzhxDbcXrEDjbnJ4nXw8w1KakiXvbAOpCPhV/pDTYcVoQQlLhEOA0j4
MeLUHTZtKK6TWcI8EWGJiFWEUyZnOM/gp3wqcX6KA5uZRNQgnvOagYumPz3WYgTLM1BTm1EFnMBu
gKSeAF501iUOZrzJLP45l2YOgelriaSNsJip42rQBfIuqIUT42iJ90AA62oxAt9Ebux9fHC/eHM/
qGvGKKF4cdmLjZuNj1ooMxfA3PuPycRWKDaYFt+NMqIMxuiyEfGzgpmTBGiC2FHFOI4ZJ4w812yM
5m+9Q9oGtF27L1IQhTuISyi6lNHUjHRHbOj6IMIDYy8KYi90Eoz4iSKn+7phSLIQt0j1RPuMfwcO
JaH3LwLs8C0RdoxmtXu/kWrlIEA3MX9FQDGE7OkZe3ES3G/MFaa0zCUp2ESLjUw8qaNdjOAKiRt5
P5JO6QuRJ2VkS4lHAQgenLhksQtK2zwSNpcigMqixMPdV3hriqVKuYvIeyXz6w6fybyO+fSsvqO8
HnvprXEfM47Mbe22hIKvEsdw8aWGQyu+qlDBBnhRwn0I7qAjKAySnfo1oUDq44lHCw1YS5jlMN9G
GHziEDEw/cS8F3FWiYeNx1kmMZvET6i7UzUSk1TMMAJF5/4jti8TXzwRo/83r5JIxKLMxv0r/B9P
57WcyLJE0S8iAm9eReMFCFnECyGL907w9Xetqjk3CDQaBE13dVXWzp07M53qma9Jb/aYI8o7OTyY
h3JGrGtl2TQRODAxfkE+2PCDubDLuppMa+wWmtunzH26li7t65jzGTBFKZ4/dwOtM6pD7O8O0S90
du30g4yRkr5hHxhRv/ZNYZ6SVFLPcwSOlPzxc6BSmI5NnW1dbaXavUIdwdyCvexX8VyFMkuEO2+I
kUAM+9bl45wHz1w+SH5taXZIVju/nKnyZMlI/uPimNeQjWBErs0iKyKbZGr7Rzy7h0L1jEnd4Pnh
aWGi/mokTGmJ2RdCIVU0GrpF50fiHzRsWtdIffh7qVAMHM9sgyuaf8OBwg7iOuHMWNh2U8+9FOuL
9xyGL5vo0p2eD61Tazug7DCTxvmF2dYW5Oy3BWqo7KjuuPtdZNgetuCM4mBqlXV468OHErnp+wQc
eOwjj2aIs7ULqIlVl29QNuqr3KXKqmsj22DGzlvUq0cSx8aTbRPkdJqpItwy1Y6tLahPBLxFMqso
j2owDO+sJ8oQAFGDSaWcnOeaVX/Eo0n/WqiVELNbu+t8X79wHVSgrf91rVlrLom4OQuPYRXbPKM0
r+mcXz914aeja5MKQD3GHc/ajYxWOtZd1gH2bdotiYgipPDIe3V6On2TKtE99w4tSmiQEkGsMXuX
TraPeQ4hZcKeUL+9Lr4n3+OvQoNwWfrLirwi+BJ1eMly/yXhn23qdTyUevD0ULOBJnTnUpw45Qn4
zlmf2wuzvvheTaARVvXjiwWhPTVPcP+jc46JbpW+kdCwzHcdqmZPG1SRK7VcVtxLktWhxPif7quu
2I6E4L/3SyXJfbuv+3KqfsDCe89Rm3TmGWrq/b1DF80+kUewHjcdDwYCYN2e390LNp0Cn8ZCkn0F
rVTC1lF/gfAfIUxqnxRrfNqppCWiYpRes1822MEx7TqEM16QHWEZPKFNZ+XJdfn2MzQz5T5xPY+0
oSM6haNYus99T97Cyc2oiQEFSGkXv6LwrN+YH9+PPyztC0aE76SY/xAILNLRlhZHxREWnI6ATEDn
0Jn5VxyJrN0nAyaeMr1QUuClkOiOb4EHV8+jjHX32N4ffnEIEfwwUw84fen93YFtuTzQU6BUcEsA
iTlBqqmHhS6/NcHPolrEO0rMSQvfHbcKUaNYcTNUZ33j/UfS6iuFZvalVCf3AyUsVuXWxC+DlpLV
gkYP5A95irXdUyTCTk9O0gvHsnC0UlDzHCjdwjeS5SYQJfW3SZ8j4CgVDqAZAJkEeGZovD1BtKWo
l6/da0/R7JEltGYn3d+DxoJLFs2+NIEqb/4K8c2GIRIQgLiGk11tOxSJOJ5uUCfMdDoQZYEPSo7V
QnUd1hEsVx1VJQDJV5Yg1EvwjnArcJGzbCmUYEX8XiIFQGysMUXlw2R0u5AfCVQRdL9FuJ2kTjzn
QbG2+nQWg06ZtrsOT16jNFpAudSbFuumArMhMCqP3PZwBoBPuks4O26Y4C7NyvI+Psrsu7puaX66
M7OT4UKJ1iBDgNru1+z32Ls9piY4Pu1Zr4gXvMcn1i/et3TwUc3w7ZAWnD71MBg5QErUV6+pJZ0l
9IYevTnH44jCeQotoTTeMsP0YjGTeGTiOipNwKmeAKtbxleqeT5as0ekO3a4jIZJiDWHdXN3IMXV
WbNJtFuqVjAXMJDSXNowGMvPdWDgqL4NoSNZ6zCL5Io1/IzJm15FtrEf0i8C3yl6Ttz+oUPnYKXB
nCB4Bgn84fhd2/thBPdMGnT3iqyB7KRl3OisZ0l4MkHIepmERJRdIwd+oAwkvnu2jc0uN8a4Y9lX
shlwiFE20ukCQgV86/AKj28sRIZPa7+X1HLRKfB3f8jVU19U62a2TrmgbeOvW2YcTn1ZaxYN6YA+
brXNdzrJw1ibdcYO2vC1G3/BknNrwUx8V5F5h4SM0YTKZNDYFUkyNCmSOmbQzLLEpoFu7pFptMjw
ZLMg9M9CLfyaz1hqXCBaFPYjzwIsmFeAnBqz7vcs2d/piEYFLhAyPCEMsqSojxRkt4S3FPi2sSE1
OsUJuotw4toBEiGtLz4nBfZMmX0Kv7fdL+JWFi8ky80XJMjzXvrnxw33vfJzxreRf1625Z+PAO2w
IFmUx2pgoLlKpsgqyfFlmRrYgX0wstNkrXPO/m/Dgdc1x7Xc9LTy4YvloP29QhJ3sb5sXp91oJCQ
1ElR/3H0nXgeW8ThiF6by1EQYoYNFWK3y/MH0rdF8IiQJRTfvJvNcEfGvUOn9IAnW8tQ3YAWiYeO
f592FxCB+BzvFbS/LC34RX4rEDG4duCRGd8TTPPSegD4vewybI0UUiMYtviMIcPN57Q77Z6a5V4F
xwWkAyU571IU+fGA/zztQlXyqq535Z4qRLzH1efBXMog7y6767ul2LU74fHPBvFeTs3X2fXcZDVY
Gib3Sd7ok6mWYvHg99X/yBwSaJqYIrlmgsuWvWY80BvEKYkuYZaNC4CMv6M5w3hhfnLoEvSJ/uAs
Vj+3zrhlRkqGBArzXJx78nY70SxfYYITxAX2VZQbG1EsRr6buhl9P+PmFVtU+D5zdI59ObdjP00D
TlIleBRJhVs1C83DwDSnS+NK5lIeMiv/6juxZzgI5mYJ/vy777fnA/k1vK9EQoXJGKWQkIGKhXwm
uMTXmMkhXPQBIfNoHo9HKFEMkP2AvTEcn6AJOJttcnAhR4+tgo4LIfMlyb9mEnM2zDST9h5jTiAN
70vD872vFduwhC1/j/0ixjCOtDHEhMx604c8SRsUs2HrQ3wFQx4YNhDA8l48oJsE+8tucGSL0zs7
1t0XePATg4HlnGKWMchMu2uTNYbtpbYfgB1WAJiZY0m5fFx3Yf2xnLJAcA04RtvXiKmcea7hTFgw
ADsXnZ/SOXbx5Hm/jUFkKmwSsm1sf4yJrFjrBJAICvmNO7KwK43C9a6tiTt/iEIpk1nDznBuBF4q
LVRYcRqPWUuGzZmfbKXS/V53cXBigmlKS334NLxaf4+74zmQC+IAn5INsgHgQAq3cSgBZIj8EZ6P
q+XSJK7PQgSLteSKKHYa9p9O/k34rDNyftHQzHBC5k07eRXBO0fcEUaIEXOc5BCCyYTLor5oF/vA
utJPJD20eWyt2uavkLT4GfPWViR+uqJMKjO559iiNeC7MyKHApnqx5R3xElJ48bq0tquI/N2AHSZ
iohDF7KBzMeTeDrDWuK+4c4VYS/ZhaCY7RsRHHzd9zgbRJhHghGRRYns2oxwSbmmcUnlGHc07uDi
IqeBK4ovI+qZVllif0/4SSwQ0xjJtmMmH789ayqDgH2Zyhk4ceTE29YJH4uNkgvQeWWBvfx9agCK
wElWcFj9g9OA9caac+VuBmRNsUSElJSeMV0t5jqSv4hOm2XfWY08woqW2zOeMe+PjNUAEk0qDfVw
6DWKujMpPk8au8sdaNJdHIgJwFyFXEGQJR9F/H0kS9E8xBtpcloV09ocW0YWiSbXR0dfaNE8v5kW
hsfMFi5WEjMhVKK0q602fObbJzy6K61bjL1kG7PXwKXUizCjrkpDJBoM02Uj5jZl1SswgZV4L02r
caFsqJFpk/PNs9Q43C8/0iyN7Yee4IoSAhZ28F/fsf4wtk0YhUgLmU60lEhst3Ih5O1z0zrc7wAP
6fqVOvy/OcVfFw7gF/izTHr6+u6veqmnRkRmiD7bZGVxHw5EcYpje9zcJVZnSIVwjmlQlnkwSapA
35B8QmEGItSm8i4aIPYOM5qkVwniVYPKoCbFEbkmcEPtBpA8CcZcMnm7ZnPpc6Tfi2RyUSCDaPeE
77EhjD6ITV3GTRu9WOnB752BJChG0Sj2KWDFGVS6qe6idWsX+553huslnapP1ZnV/aRFlZ36idq0
tWOb4OK9/oZ5xM4cyRPk5CQAcJPpdiRR4lZgkl6e/FLy51A6a1+3rVmP8AoYW4dhCq9V7hb6KTB6
BUdNmCvkBGSSHZfCPTjW4Ry8/XKguh7/oVBCAqPiy36IezrSiBgsx0zCllAJHleZSCwLMY0BL7Yv
IQnSlX2lynXYFjhwXKAp1iNVf91SdRojo+nm7fP6iHUJeFiyXcr60jbitx9q+Z2RWkns48e8dfuK
EcCAS8uUh/OPTln0RxLdhf6ZGSvNDaR/Fc7mQ3gRWZEHIg+CAy3Z8I1Ceng9TMguy07f8CKc7ZX/
0/1+F3EpUnC3/Hb51e8wrCLlgX87Yhzbfip6rf4E0uK9Xn4zrLEcAIC7xopR/EDsAo/R7O4C9zb7
zByhnIrzgXy99pYVToEmawkMINzwhv0eSRn9Y93m6EqzOzBCHeRDXKQRpGP97+tKBqn5ocG/Br/L
XuNlcymSp0uIFJ2SbeP4cnVLY5ujSSJ7CECJW+Gm6vB7M/R9RGTKvvj/Pfgs/FZ4tg2OXZ4cPWlS
me4jn1q8uSUjYYEayBFsl2TcNSFFYCDeDvDbB3ZuSj9AgOP2O+5+inJCXSUpUWwwtcLTtUnTsTRq
BkUebtdsu+Eh8yL3Mm/Lqm0HbtlsZj/gW8huCnxQpYoPuG8hb/lZIn9Ye/DOuCf9AcvxPKahUBr7
ZdewwCh29YoEXvYOy7JJbHqpryMpM1rI8S+2jvw7kFHM+tWq614JGg8Ns2PJCv73Yfcwc4+R1tf0
87XELFNM9aJbZKvM87QiwAwjo4k5f1JfmDd4gOCAs30QrnXuuMvKoBA4AykU0OyIaAvPiC8B3Hov
sssngLdaADf+A7s0oaFvQTOyiBIY/fZOEIGmA8FtF7JLQTnUEdGs2Ol1WwsfN3Z9W0zdajkQjC7T
38eYmMuyduuKi3Al8GmzoVfXHHdqzxlEEsybAUsGPkJ8iH+7/bEFFbcMzwpKFfLz+JJuTvGAxFDU
pYT+1Hgokzn0j43Dk4ZELKazI4maDu6QKCQSsRHLeU7EtmjdrvrF5w2nyXfl7+dN3J3qcXDoGwOz
U/2U3j1ZxDQk5Dwilvs+PIDxAhqUF6SvD/VqDq1brdRGkOMRwDvHF0ngPWwjc+8KK+lM80QLP9km
rhzsrDkfsr1edJbLnLcVq5QwCzlQ9fn78rgoVQ8Dmh4wj0gc564KwX0eaYxMk1CU57Xzk9MtIOyk
/CPCl2N1azbC72bt/06PvlL+MXN8FZhzt2//DoYh20433mICOX6juEeLlhCJbG3I+n4Qx69q5p3L
6NreTWQi+kHb9uh7PEk2CjYPufjSm7/pDvk/5/NukGJTERqVuDZ9fbKsMT94/5giv99YgCjH81T1
IvEiLMvS7qs4koqHW8ZfIo+OBQc1Y1ba4UOLqf2e7Ki/mW/Yg0hLQKFRLVDbDYtwEJYICVyik13A
3dbhpg4gk9PCUNdE9Zv7DvqrJ6ew0wkOBsvmTdSH1AZ5Lpp9OW65Q62imwnhD7LqXjB5mD0fe4xd
rlVBK6PB+kd+sZ40TppE1wyeAfs0AOVLbGKa9Im9Og0ZIZRJ1y2uZG2kVWvaE7VkkOxJXghw/Dn+
qjBrnbOQc2Et7Bv5T3luInSdozOPlZUv3136SsakslV3UfOHxa7LUCBpXSu9lB1ip70BfIsv8SKi
5dVUaKMr3weDz2+YCTz8SD3tiT9g7asHKA1cFWDPH6BiC2DJNLbkhhcohX8n0swn2YBlvELRyoG0
8Exjl1gQKgeUS9d3HCLLbfEnRYoOrfWjbMSG5bap37ouqFUi+bFhvWg6vCs6HjpRPjUZuGuQqocn
jYl3b99Aw+6tFOl5i5UDevulL281CR5Y2S+6uQbqA6ngB/0j7tkKOKxhHcg5DiLVITG3J7FhPzhW
n8QnxhyQ9/3KJvk8tDQ2+bo3jFR12vHdX5lY2foRS6gU0bJYfixTS7XzgQn2rp3o46AvqeWbttPY
NkMXyihnpKR1FFYGPy+ySQjW+Is/TzDASEvkNlJQ9k4v1FzcSeYnaof0qxCc/rXqIkTi7vRHWmvj
jgf/OSw9TIxLzFIH//12+DjD+elbS95JHa9RZ0HVEZ25EbXbyJq7Yvc6NexWMM+v0oRlAjeuYtln
eWd77i0J9E2fAf5kwiLK4S/qRSLEMTtwVTN3K8BjYLLgGPDfke2mPA3Y2D3NyjU+8onaToMpEOUv
6KgepcGFrQW6Ebgvrn5mbaAsn7L8gUBIkOw8zD6pq5vQ3m/SGgOtz3Al2CpGaks3QOEVyST8XgRs
CcHcptM4MEBdMBC4DoLHNQ9ahbBM9VP9We9fH0Gu2XAxJTnZVrVSxh+gg0I7zC1ERQYSmXYvXH0c
TMhlPqHEydEyLq5XaN0K9/w5Ecx52Pm14G7d1mgRqom6FPtp5s7KOnyB/gxCSvl+1U4ckZe52SGI
YexMu6c4RpfMUhgw8VyFQMDzdNakRwKCdENsLtLNc43p9uFXHCYG3NX2Q/7C72tshLu/Oj3ZAR+w
b4IJPoXGI7C3cku2TrX0x/HzCEk8ru+SK7W7WfXaOOSONTHqAWp10qAiKX1zPovPohjqYrRW4BsQ
ztuukUFHkw06Gl2ONS6H5AXhxjNehW6EhtgTRt4k6tM2S/NHKAvublnNqcQXxY6YWia/mloYh3+t
Nonn1KmJwcx6N5hD2URNF/G6plU3Jq097ZCrN0J4FMy7P7YtxuGfmVXNNVdmdoCH0jf1bx7OuWdl
wlvj8pWG2NWz05GN7roc3a4xw1FHhfciQHOvC3sjK8kSVhEueqfGVGxxDRnqEIezpWBNa7CfKS4e
HUkP95t9VGUSkXNyYF6k/TIEvulSVaPUJbeCqjFs0m7UPmjYEfxsCyLNiPnHCIexMZk1/1ekcU7k
3I74ensiI+eWt3MVOAIjmRLgBYy9jU10yKl2yd6lp+G/wR8NJUC2tcLI161eEhTbLEybyjq9Ef+C
Y6QNndpYGu6lsT/va1SzIkbzFpcrvFYhmmFEIrA1q99U88LerqN3fF8P3WhJgwX04wIShIJRcCtz
cmdHCiE0icplKk1ZrhQuS+B2aplvsbAD62KQB8z0Dc/gd+Gk0DyJfVsnxWOpYiC2FGadvqSksBuj
bk1KN6ezHRZfDJmVkaTJsEWuTe8QDQGL17CHUXYlWJFlNPhVQORVeOaMcZB8nbgrkdHWcZ5IPhsO
i8kwxQOqENepF2eQy9MtjqDMGCPtje1QvWwFPzrAnTLyWC+DaJohWZl0QTYVGqEDjHnY6FT6wB37
1qDgRteqL2kkptZpOWEtsZpfkg7OZ4pQJumwhUcqwuCnizmuKJfzOdx8+QVveol6j/6NpEk2eCdL
3OSnzWMVWTwQ+xx2aIVEcPwkEEQiU04eWYzUY65FfFnMFTTYxpx3HZ0/L8p74thP3mafmxqaHPgE
xmH84tr3qQfuvyogE6OBhja9tw6h/AQzbuRPe8jqZ/s3PHq1DLr3/rx9UbWeTnxQ9x7GOKPeO8pG
LSXKyYaaB8XCOtDuFN4V9XC8iQTjegaB5RlA5TxRpOU9dov+dyOBXxR+BKSmkfvsWW1SmJeelZ4E
yfpvF6nMn8DNYB6JDA9O3Ag3Na3nyppvVlKToxNjswcGCm/+tiVsDcnkBnnAtfznC9YRbnINBv68
SOe/0XZbvbgC04NIWOx+HSPpDEdl2tLeummMX/iJ8C/0avStdGzkmnEnGXcJZGcil8OO4oAaoPXj
ftQVm27cTowKjBDZXo5JhfWyHsrHBDaGD4fpPHRax6msv+r6hyKq57lLHhAdFlI6D+t6I2c086Q1
8NbGe+4C9MZOKFZMtDfP6bByv7xlXlWwIqjswu6GCi/o8pwp5JU5I7QkHltGmD+PUM562tlGZ5t4
gfGSNUIcKQADJZtbNkkvNMwsPu2c87Khtl7hJYyvT37Lo2v7jxOJMwwSaRsUNPJOPo4JbCzVu4KG
2L1OoxFNhzPSG+KXSuLLzXjFnqin6vhW+M3b6Ik4zeXW+B/OR4yzu0LWw8jbyO9oNYJpg/j3wryT
DjgqD26Of1HAtv/ynUivvaHxi/wCvwaAoPj4/MUK4ePIFq8Nx8LLc3hdFFBFXIQQhS5BxOkDnGqB
IpX3FRvm6UbMEYcAbbOBX49w+xIyusntcfV0SXVMt630L/VT2xVahzk0vkf1cVRdFoE+5J0ThwbD
hmbPAFVgHYqtVxRN6H4zhJ59eFYCvzRRIuTS/X+KgXAfPC55Aj00X2A1O0gbJCiQTul5eX3p9ngU
F703yHpg/i/Hrc3AJHpznIzOEc6QW4GU2vsBdqPmnqhsbAogVSnztSsLHhU8Wy1lLsaNxePyIRNg
Gm7r75H9FxfXjdKHA2AUI4a7DIIteuPGCoJdtBAJvT0w3/pwYxE6g+aR91wq6In5E73WHEMrRvfk
xb2iK2UO+u7E6DrgkBef0W8HK3fIKcT1D4EUrdSsOekg669fIBQkqMJu/uYbY0hSixNClOzzVPZD
ZQ0WCQHKM4R3kVyGE47SDgZeH8wH3uxg+nGC2XbLyT5QlBLgT9FLSjsETczkLkvFtCWWrdDLsxMt
P9Pf1uYsI0coGy+lwNwE7cWsTWEXQinyDkANOoCQE9nYWO/PywEbhX9BSW1/W3DJXrRATLnKGlIO
GP4VaocSGuXMeSUMC38PV0rRXACVxeQuvV07YBlSKcLY/MNYz5Wht1iXyNiHDgXwOHC7+lu+EiYB
Rdm4wbtHjxchWgx9Xnr0VlyQ3Z/7soCcVfgkvHEvmlsy0GTG2DbX1FpSbHAlWcqsOjz6T6g7UnHZ
Uv3TurGnJ2p9ib7E4OS1g1vb0VMOVIF0QXBsdW7xpOFF3Y0J8MG0vfF2vkvHWu5z/hOTANWV8IAQ
Vi7ynx3Y/OoesC8Wkfe7JLVNPqNVNiRJJB0/dtMZ11QOoJmAZFTlFmlIg4BuhbYwnINUwsl3oVn5
PV4M2erIKzydVCtyD+uGyeDGI8UOfsY8Ndxomv+8SUtMa4gkxDy417jufz97RgGHnuIqHgVWV/5W
BtcEI0OeIGt1AYwoQ2eWm4NAVxxGVUp03oWG5KzynxIDJJVeMKziM6KCfD3D19eLZ3jhmUml8r3m
PXo8j6Ngx0GdJWw07SmBX7/H1/Yv3lApm8hiSN+sB/PB755TUGCxh3n4dyk1+hd6V48NOpPv+tJT
no6XzgV6Swmtc6f3g3xnB9FRhmrYPu5QnRLIbhqA5gRDiqtnlUK96jnBTTJGkh2GpqO61IN6Vt4D
CohATcip3KA0/VJ1ISrCCPnCysxrf11G2jA35MkffzXcjQx/oBrc///11rXrMyn5EKnTxyt0q1qc
bH35OPm2QLl1w1XkVLpZ6rFLE/21JcGQWaaoDr2tpSlzPsbtwq8IjtahTp36UlXCrNSQ0E0nhfa2
N3mIbgnVTsjpPrTyvO7fTi3D0Tyf15C8ntUGMtdgezbg0QwU73lQ5pp8f5Rv7jgvlLpctSSSjE+K
qGMaU5UK9cxzVC3MYboWBAdP9f2v8cYCoTjouUaaxhu8uK2tsHY5XMgcwHtb+xtshjiHj3BiRGYR
93Uk8HUakfcBqQXflk0nijfCoWza5MIy7z79i0fyXfqo+s8zTOAE3ywQJ83xt9FTLCxuZ55oUIaU
CSPvTmbd9TIkkf/6k0UXmHuy7qu4wMxjUbV7uCimAE4HHQzK1WNd6ZprXXgxR5hu0EchzbjagQ94
FmcfaqWAnFG3vQiy3I4DCwSXMG+V+jGRSXdIzKJ1EGTpqRjhuT6S6o57xv+igQEq7+um/wszRCYE
EF/9XUiKnFPWt0SwxPq8FIkLQkdBH2q+7gL3WB0cQacHBU/bwdoMThBkmi/8g8AgeM/Knbx5vbvm
NjHCAY1GXoAwL/MUv7aENzjuasaCb8c78UlIIIbCjYp9GeGoQfKQpBcwhIBDKn4FwwcUxnfgV02m
wyoQwBn92tT+AqYiE9ScKoaVmjhCTD0a0bi41rO9tndIU1VylPplzkRf1tfxLNDY0gfkUV/29k7S
OylChNSQMnl3yQp42g6vZJ/qqZpAFDloxbxCPokSPdoU9LgWbEpCf7lHspp63nlXvjeN+pekfp4B
PHKpHNkxNQCnBup0x46K7fT4yKMMJpHPaXIStv3wuexiMztUr6fCJsOlYdfA+zg0j2pMPDBIc8JH
aSkc5J/Y3+AUc1iyQkn0TAZUCpEAnXOGZD8x9OZAxe3DjWHaTj1gZn+WP0jR4EXJhuBSu7SyJLaI
lBn1V5RE6gOvjncb41hcU6aVeRIy42cA8PTMJeegTX+paCZcZZ6KaUM2hjck3pLAdXEk8zXCdXIy
CqG5GSweh1by39nALA8Ii5mKLglactKm2LfKLngh/GM5ToWUfxQGH6MepNw2yg3i8NJmlglfsM4p
tY+nZ4hv/Un5UN/evJG1cOtMBpvuCiLpj8pJikUKHaNCBRI7KZbcsDI24aCHWZPFYayFyAzP5UPE
iKK9cNmiWh8m9BVJ5Ss3duQw/sf/RIwi1nYNkAvTp+iZKxf3D7QcES15Mbra0bcyacmV5axzyuum
4AW0KbXbpkpaAioPbgzKJAKZYiohsBB10lw8qh5ZNAHDrOoAX3EMImUqogez7++6p9qi53muW/gF
Q3IFHF651QjoDaJTH4exLxO59w6IcCPxglqnqyTM/51+aYBLPgfEkz2CddzJ0AuCwB2em4tS0a72
hFXZJNEnJvPI7uoluaJTgU6SBirTfPXNdUDklAkRfxotvnayn3D6lDhidz2Wa2GjBfhcm5V32H3/
SzRwRIABwMDnirRWwwyQ1vwOyzPg6zkFHSpdCmU0wm3r2FMTmvydjsW499AbS/yGGRibhm218Wv6
QyXOBseAR3vSQZXUyn5QMsxIHcVq0exF/GoMzm+QM+VCh4V+jjRbrTVuEb4zQ8W9v5Jsq9uGHc/i
Do27ysqNCpQbFSLa+3vuAaJfft6gF8j7QHZWIRX9jKN8BejuYPXLAaErHt501Uejb+zK2eMiAKrN
msx8Bu4Tk667YLhTVnPVFn5Tsp/JbXRcV2PWJkFIsaMHCFwnfOeaSzm8MP9JAjIUUPjcP1nx3DWx
ru/7RuJVSxQsu92VZPWzuAqqXmpRKol4O3leUquZCv0onxRLWH6f8IRrUkGWypgcVeGjv6BnQ2dX
GFYXmS6XZKyzWLqd8EHbsCqB0vr1Q1/J+tUzvj+HxmZRk7LxuFMUHB793BHl+w6aYbafaa7BSYZi
1HzM2KqX6933a1Da1xnwgqEFWF79EgdMMZz8rVPeoCS5bP/MX+r+7z1O2rj5wkwAPdUkTt4NeoYy
CVjQAmyU2zC1AyBVyIcIK02hmyXujSBdyY4z1upxzDt27ZD+w8ltGG+DJhRvIeueNEINP/IBdgXx
s6mrmPQWRp7AIvLd9IjtX1htRQnD+coq1PziJ0CSCUdYaUNPR2MCCUPpPmgLFHvssqyQQL7WtzAa
vpdSRrQerrzeCJlW0IQVh/l6zLvaPcw7mRr5O6roTw/Zf8rECA2nzcOY3k6GH0Wj8alG3PjwpnWh
VE5NkZnFUfgtySMhLyA/yxI6ts5HikJZ50aIt3KRqe8MHJXMh642+0n7LKGhkQ0kSCCglkhVUKW/
5b5JLo87dtBaMEQOEroSmkgwCpoSVCypO90g7YlukbpU/I72vO2gife3+AhC82ktigmUGQSdSpey
kZyT3oGVHdBOsE/qCppagCqVapk6Y7pEODp3a6qCeMNUglyo3VFpobNobAe8K0He82JIFecgyLF1
3YQ+2kxSkystT2vLx6lT6XlzGcAFkQRQIeyV3Nf1D5OuKzJA0W2p0WW30qIk8eFzzqte6/ckMbL5
H1o4daxKQaojgCCyvuIP2XaZeb9d5BLtNrgCdCDWmTfGPVy1ZokyVsw8oYN/8Ak8UD+u6NujikUk
nEXCHodHR6GRzLsoQbSgwgU3Fb2P36DSxX8NiPvJ8Ak+RbkQ/G6VM75bLOlRAs4Oxyj2gCPP4dzR
yJVfUh1XjSTMBIsQmjZgZwyE/veQ2DgCF8QC44dNt0LCV3MyosE8sSR61zT/VIl36S7ty2f+o6BQ
UIFVQQ2aoy+plshpx0odOisjpxa1QHFrlD0DqptyH8lLwWZkGo0CxochjBhjlAtjU2APNAytv7is
VX4U/NBhBzm8I+2k1AmuMD1Eu5C3rFSHw3kRBb+uWNlFUaPgMM52ajwFQTO2IsA091xKCgA62QFB
LMhGaUWw/EYt/23AGpOHUUU4yl9kLHP8pp8hFWfqsJe2Hyr2FjgbArA6RzTPmDKpNZI8idFC0kRh
liUoNKKoX1r5sN9ciBMrTC8BragdiJnV1PsejbzQRWpGNczCDZhHJrFhga/4Hs6u7YTG32fUTETz
s1lbQ/gxc2/jh9xFCPY+nDDyBgRtZLFG4UOTBL5ij+5Qr0TeRRrxzFbLdguUMexqkFdoF+N2qaEn
mBo6OMI+Nw+SryEEjfP5bp62gODUdM4cMirpgIYFA8YsmCusL1eAnpLYz8lAQQlKmThroaGhbUkn
Y7uPCDIKO9kvRjh1TCHD5AbWyf021g3tSl1lBsD1Yyhqy3TQDEgfmN1k8aQp4hz9lOOX5p73cjZe
MS3oU6Ta6yII3vWoPMWAtvnX4JkJg3gSMbFKNsd1SxjJ+eVyPRE4CkubZa8BcOGvyRlxGceQUppU
x07uPdhfpqMWCDqts+xiNt7UwPlWbZNTUytjeqaSGLwm0uS1DE5BpnqH2hygRj1J75X7o1e9qU3S
IWnauZ+nmo7rIsMM15ETUTJL69N7roMrUqBn+IiPssX6f7xEwChMP9pITEeg3jw8BDyhd2I6Rqi0
KYA3HE3FT45fqglLR19xqkOgSzLKWKGCAfJLlqLX411go/nM471zDmJac8FMqDu2SODv7DvroFDe
ImbOUxQDfTKcRdPwkhrlEpVn6IoA15CHcdg3s4QQeQ1eYstPOQrlGrluun8I7IXBczJhX+V/jRvr
Cp0gcA71a5/Gf6m7nMQI37PsWOgr28oSPJbnHdf9jU7b2WAhKzVbJikT8Wl5G9KBkU8vwH4KO6xC
ohxBX4IOP8ke10cD4rxyXhtAF+dHGxynqOtC3YurRnW+qM7FLvGu2GXcSA3pxDJYItIAO9ZCpyr8
GFNilMIsSNJZdWeNSs9IndfvYwGNha4cwiK4c1xqch8j5vyNOLmRPOUDKqEuw1lLQqncyuDFuWI9
n662TCcl+jKyKmC/FHUm4nnjp7GLGMv3/a5wMaD24AJW090p8d45oQfiSsqWjVTuh1dwFaieyRNc
OSaSXoCbRISIfmehH8KFbFOaCpyxYCokfo05bQJNsSR4F30Ih5fSrfxFluZM3aVgVBCJRxbHSSrt
kMcTJCbHBIdhcY1vamV7jHXNywToPXjAcZe2rDXRvIKI4ATcbwMQVqlgVCfNxqD6UxXVtCm9aVgZ
cRvUo5u90UXXXow1SjdoF7QMkArILuVsgR1he5IREe+iJNHUaRzdR6ybYnj/hPXW8hiw9YBxa0/V
VwSfNZGRlPGSLgV8ardQZ9ueLQl8ZN4ICMMPRfGyK9GBkKNxaYfFj9+J29q+EApasNmYMGWkZdsv
4BplKWFDfSPuuOEasnmI1F4RSXNHmcIf+kpuGH/NfScLRejyilSiU2mLJBmagKiO8JxoFmRHebA1
ruV++EgZdzYQDTo3gfJJbjAqvi3K4yi4n8ZQm96dobF0O/dV6s9oB8/BYA/CymHPGnHgF/cVRUg6
m+lX15+xFaVipsdaJAeuE8+H6uqEaujmRNjaHJYZbqAuogKZ6NsRrcFT0j9bJ4Zz7NXlT/+65Kfv
oysgDuUffZfoKkfPL3xLHCpokXPIpbPdFd0M+DrrS2xIyyG8g/Pn7h6UOJQLMsMOs4GOxkRXlae3
1qdzzs3dndgzxzEcxPNUWOtac/1R1otgmzu4cS9jYdSo4P86bkIW6mJRK8LQWrnxd59FXOu6lLJQ
aUPYros3I8XnMqDGyccG533PjmmcUFcKldyEMurE1GM41X3PCK222uiKAU8tAv8G+c6flcrU/Alk
jq3zMxIo0mr91mIDv4yytbAvYYojC+OuaCHlXyZNaRSzH5DNQk9qJlzAOv5awnN/+c5s5N7K4iA3
W3JWMd4MQ8FHmQqAEAGHb3fpmjXrfeDRWYTsliKU9AE1mMZ/c3+D31c0tGjNSbq9L1LHM7D+JzaF
XKC5D1+nOi05yXgZwoWHrBd2CdrFkn9MOnxIlrFMEy562A6OdM1lSxA286qbkNS4pZ2svkZvdTYj
XmWb0OU2m3KFalC9mWcpie6m9t9z+TZuTkMqjqnO6hPLqNOk57gyMqI2OMWpfqu/7m8atPHtUFu1
mqM+XaVZSqanhHIbpURgUK7C7FAN74iop/iyy9cX3MUBsfn9Xadkebl8O9Xn3pyoQQOKpd7yc/K9
rOaXw9WiKnUkm7apuXNrfMxOpJzplphNlKcuR2TL8tDqwpML5TXxm1/hsLao9OTS5n6yWl3Q4+75
K0w4lrj1YP5yVepn75Mimap/X8VGp9gt7ZL1sFug9h5FHbOf527+XrwWmVeTc40R8q+hK8Nhn6ZX
H/CtV4QUZ3VYL0JZhoWiFNegEMLrHWft40JNl5DnSFEnPGlLddpE14QtAylWt3MKuGXmhxYTsjIn
rhxWPaaSUKcCHMk5GOiiKpHOcoxNWoVGZKNTgZQIIljTHRHhZQAySzqWHFMd6EKVOpoHSyAjZWOE
BVu6FkLSSIonkkUr/o0hYkPAGh8ryeyfVrXNINPcU+9AQyX4iBkaxydMk0p2jJ+egCYjzWJzhRz5
Zr/bBaqPcKRyIDF6+IVkdwdUH20er7Xh5WP+MG4voV1Wj5l6l9ZBlPwezSieQdLIofpc33Wp70Wv
gz9yMat0fjlUadneeyw8/vxUCKCvGrStLdU2I3b2W3/8w6ZKz4G7eTX9OOmv82iL19XKvHF7J2f/
nkYV48GNY/Gw6h8V/4rtEmXgqTLes+Z4alnFdKTbi1ea1nzB7y0TKtBVqZ5IeAT2b1kfU94gOSeJ
bW3SVcjEPMVlhjRZKI9o30AkcQBSSA82mXbuLi/leKrRNxU9hpWIdtUMJdbKrxRlu7xiHL/PrRHs
9X58180vmpRrnj+kq90QSx9QXpG01tzPpEflwY9LbXs/vNXHA1zpHgmqsGI0j+5PeiDZhG4i2NfC
XWd6v6C9VLp2uiavh9LTcp+czlRjHtE5b4elpVEBVQqo0/zHi7Qf0jU7vFIGfUAH6O6lami7e1o1
qOWdbiwWhzvIqCK90Vspmqp+5QcVYDb1vCU9Kd+/WjX4AC3EavktETJia7QFQulP3e4M8w9Z2ReV
vIPYrNwdVvrp6mcajvbMsBF1ubWoXn6liCayNyqhUeDMqhDpzhMVjOs0ACYjuUB9+9b+dndtXZ5z
pPEXSVSkUGuH9vW1KnzP3ymZPV0+L5Rc33zSS+CBENfdvogSipOZnD8yX5WjFckpLgNxceGx2dam
I0gkzEq5dkJg0Nx329lmFdanWP1FgN57ooZvnU5jbwSA7iiAdWl3EPRY6zuhuvuFUsfF3paeXunN
2w7vrphQnH9NLt+lmqLqPQXvMvXK+7hH1D2494fqsjoo9vJkZj5SOO1x8rlgZjbyXYeTmi30erhj
kEp3x1y11OfGgHiH6er2Ybyrjt2Q7lN35KzTW7dGZmdt1aSJA+1J8uTH7B+WD13uYf2Pdu1JAct9
ZjKLj0d8plbKkoi7u+vvn7O1yl3/+JxJ+rte/UqNavQECXJk0Mr+/dZqXRrwxTQuoqoLEtgtjX1P
DaTmFtvGFEyY6QQ1TtXFLznTOJu/h7fcHXabUmK5uyq5Up3sqlma3g1fM6l6N8kMD6/UUXykn81o
tGpiCuu3u9OmSp/3t/Jfe1N9XOXvNvm7Oc0+BvMnuJ1pff40/v46X5PrQ6U6qVFbfPUyo9FK7o3i
+clsW+1/zpN1f3JHC6tuZVs7Ux+IJdBXBkMxuTv4rz9kKf1Fs/RFl5+ny9v40GNabZNCIl1DOKdU
T82Ss7RYAVz2Tg+c3xSpq3m4LBL7OMC82jm/dyZ//SwiEQo/JceEkl+p9D0Fza1fn2rSY6dfptYr
GtVV55i8XtuH691+Utt/vVbS9Wn31aLxdM+rXmhf87qsQpJV7svUe53fb4eUrk/3thTSe0ua8+oU
ezXuHHN3ncP6lSJj42pCK7Ik9Zyj6mCF6tiU3D8m2yTV7DDxTs2k3KPZQObhFXLgmlC4igab+8fc
05Ulk1A4KD3APo1K9/PzM5GV8TrpHOkwnl2mqtllzYK8ujHXdhej1gVKo6bfzZuz313ttQwtQb3l
Lo0kf1gXT7R1NoVr/kfJ+/tZimLgvV+Gx9bdp+Zg3li9MYjpv1pyVTGqDSxAoC9+l/e72umSJNom
WhwlOBjkedJloZO7G4/m95NSsunRaRlUJYsj2JY/0TNFev9r4drJR3RJxJvy8bQbwxGTtZNQor4E
cRg9A71XAmAPdmEyp1Q+KIdBJWjSZnX+Hj6m0wTCuUeQokHVTKN64gqVxu6SWewd8gB5KuqEDiev
SqnlHa6PypSVsfrWUJWSMJe8SmhdHuOyFT44e6PYDEfyTaalQHzdjSn+gS9G3cvrI7X2hkKUDOEh
uRI9IpnsfcMsIvjEVTJLniQP5azntckQi0cZ7MuTOXxXpByZ2uQ9iwxj16pdklJbnYYUvLVfUo0c
P6dNCz7K3hfoLb+kI0DIQMwg+UCGQjmwQpWCOtTtB3KYQEVSDo4vgmglHBPgqAJ/msUReV210I/M
Wrt7CzctHkzqU9FCIUzI9Cj42b/kPz1vdTKWjIA2f5JCCrwzSYtRORNCgZhlQn5b5D4+0GOQ7mzU
IB1CyHiA+EzCfpwBK/AJ2JU9RuQgXhBXm1qKwOPuXCWZ/ZGGzEjqTTA3eV+MPe37OxSEspJ35PYP
KONIRdVtOpBXmqbyov6NcVJvgURX6cHbYC6YERVdb4Le+idq1/RczG01fcRElRjHsgLekTwCXzGF
Rd/CMo+wfsPFm8yZYq1YNlzcBuenmAucprxp2p6tiX2SW9unILd1XfSPnXiFZ/UPEmQwVXjv0gXO
lzHlMS+oH5yYeQgMT9K5q8LBWUSXgsfSgwIz2bkKagHcdIIPxZ7z2yNWcJbIxYOvkwDMtdYpvBcw
M86NgmKa/aDoDMWR9MUjgpx3D0QfHJx8b9NBoCHfZvJ2PKSI21OJKlnpA1kOSSX5D31oeXMrELuk
90FgoPuu+FTXb8M6pOtt7dIt0QdXAaWOsM6t+JLYKNiULaJMu2SBZSjp8nZ9sUiit5MwKG8QnMoU
HL+zJGHS5Kas26iVCC499yVS+NoJE4S0CFoJT8R3+XpM7aZV4T/mAoRjAV6vw+uVAdHTiymMCtix
dFAijMuC5B/JWO+YCu3At3C/1AdJlOw6+cd8T06HCmN+mZQ0zayX3H/GjlxiOoxAN0o3OHjI7f9H
1HktJ65sAfSLVKWA0qskMGCTg7FfVBgPEhIgFFD6+rs2rlO3Zs4cm9Dq3r1z/CvAFx+FuPAEcn/+
B6no/HvtzyMRfv/l0Ay+G38vwH41An51SCdmTVGm8NAeF5Ss/Oe1lmiL2EBSKiW8VML/DN4UVfFM
H3nxgIjPQ2LdfzXvwmYlV4L21sscrVQazAhjxuI2pbnxq8BftiqwVhn4iob8PGPIyabpe4xeLKVe
OkVlkr8gsBdf3X9RYnoogAASsa0w4ZlJQkazpOJKKEJ8J+LTi7/kPqVuXDplyV2Jz11W+WtmIv4+
JELh0RdV4fuySUkGlqc5ZHRgXEqqtOxLQCL//ueyl/oFwVf0d+mDom1eMofVbKL6cqK/CJGggVCR
hHxeBaOSYSPkKZf6dxdqNqQZjIQSJTPQofsU1R1z6XdJCTjMWqpsxbBLyeXBIJcMN6lgiPAZi/f3
bzSwDAkOx3+uK+l1TlMump5PpKviX26g+0be3Vsu2XdvEqflZ7h8jlDQA/7jFcnDE7+BfLmnCQe9
IYdPujhKmLtaXceSwyfNfGQ/Gu/LpyXFRmqA3bfE8qT6tCV2jSyRoIRCXzFGUEyeB5nSLG5tmmkQ
qhATly4B6AdSTp7TEki6bUlYWfbxJ3+S+XVOFuA0/zBf+2pGzkKqYKQVB0/kgOIEluNKzaz46x5D
fuZVee0ykSRHqSlDED18+Yr0Jenp4EFuoTkdjOq5nEayGnWEomw8J5tSYEQnNH6LlvZbtGS2VTIf
nFyGYyHH7NVl8uosz5FYOP2QNvTpR/qh7OQJ8pp4oRlXx8elP5lsVsqEBLBinUv1sSRpNiOLmllp
wiJS0n5zXE/jpM/gjhvnJTYZsDUZnOT9gi6tbL04/521od4owiUe8Si6KOL8pvZoemf+Ae5w7BBy
IyXQ8JcP+fzSJ5LqHb05v0849istyiFtMpq6UttCxDTzad1NaxuRhH839B8O/N2t0vntuSRiLxcj
bQvLhXiJRd2QHgTSNFR8E6/EWBC42uljEed1M1TRbTGNuDLFD0ufnq4qfvbrUfcweka6OxkazU4z
VtfH/E6ls8mQ0prhQpk3p+veqr5OGf3JlIlV/vQt7YMsVtudk/XaTzDOsCrbEWJ+mDGT6NftPckB
lW4vMhKcTi/kuApoBGSP4WfLRLbXXQhS99MKy4gP6Rvn7kUERUr8JVKXx/HHEn35c1+J00tS46t3
pqlKM6V05vAQJoyKg0tKFoX+iJpAUoI4QlBS0Sf0KOSTQlyg0S/q1ervzqXlqpRCyvvZBzGNST28
UZsODoieJDgsG/5DJXXkCSqyKshonKVJq/tmnBUSdUU9a0FZUd1kfSHI+qgH+kdOYXVFmzmT33j1
9V8M2dI4F5MbXvK3yRdzAM9emP9y+2ssLvpeu8cchNqFNuSaZbG/hhQya0aCjeKQkoQGUTELNDc6
g7yaROSvHF/ylefOKB73rMKEnKEYCzxUfFNSMFcP0Qi7Fzlo/peokNmkYt6KzaMFWtLZ70UTRHhu
QEgAIpBkkDnvC7MSPVQ2ZtCBHJKdiFJZo+H+f3OMeGIc6Kbu38xdw0Sg6H06deKPyhFip7dFYvkr
pqDYH9G5HlXMRa/eInXMLFnp9Y4Yo6N6TL3lKdvj1evLIeHns2GPu/OAMmjfNM5UOL/dilNO2KnZ
1UWQ7/PHr8ZgKAvOeWB0HslceHuK6wgbweyXjR009dHCKEvn9fONMawMdDkzFyNnNsL0e7+4Osx8
MxgJfVgw4nl/Jzqar0LKmb3sTtnih2oHiCHN8Cts5Yc4bcDsk97gaHJMLwo3aF9Rv8jwTTzNUen4
5knGysakC85wKsUopySILhL3LTY+GCrceQoz1L0qejPtMek1DDBmQGadfREVw291d4DG1dinFqNR
sc9EuM7qoD/8JGgsx7syHRA/DzhWqgxpTqksKG+nibg6C2N/YAeHd92/5XsTbyyTm0dPxDcOtOcb
ElZtdpE60Q56JUlvChU7yrC8v13WT0ajXVUgcicfwz4xk0sZdvc3i/KVfr4ina7xFwSYaWHJII2G
IOh0xlQKpsgN/NnszsxTwKXkq8X3gIFvI0Z+2uGMXfGRg3Gw9K+sHHGyxBxqhwZLYDTTRivLDu7G
B3su8719yh7zW+9bHQ4GtBxE532b54wivITzqzncL2bx9jZvHN9lHEk53nb9gimCBOXz6/TKxD/x
kISrrPcVQicjhQm7lAhwEdIE293lvT9a9YHANybbkaFVheFHt4HfMZ4+jGaAmkUOHcOgD3xRtw4x
Uw+vGzAF2B0qnG8B4wC6V0Xxx++W2WuGj7+zGaKxMsZStwOQ7kaaUu9nOCB55xZsDwCSGZP4CPVz
weUD2kqGIV633An4x27tfm5p5tA4UATPuIETq3DTI66KmbtFuFAMeO8bp+OWkmqIV/z+NlMHAxmD
fKEPNmpP+x6tW8JQzGeFd3MMXV85yaSN3poh40WMw+o2fw770Y22lHc96AsUWTA6rI+0t76s5aKM
j644CehbGfpoEGxg+MoEN2W+ZxY4k89CIQeeoJ4Bx+06bWi0ExPqgVS051uNVd5ueHJ9WTOL7bp1
C7Sv27EO6Au12pLPTv9xL/PM0wzcf0LbLfiOPmonOysd645/6YczNvrD/abHxczpxzCCNkAhJcYD
NgLfwmREORkcpIrGNFRG40OppKwd4ST8g0MDj73qR+t+JGRr8girWof6CtAtvpkYzUxzkCFY5Z7F
gEzYQXedGnT3173oCW/o/QTnP+PQa79vN+HK7UbMFQdJNXkF6efh57CYClT61UcWrdhwP7rqQfSY
c12N9R4xIS6LuDj8tdkRRgHXsu2xTIYe5ntWwIJBXN98xmDWONfLcX8lyHLd9BWKEfj4oNvp1kx2
3Ae3WjMNkksq97Wxb9JxJzR4Czfuk+7m4LNh7GnboLX+4wbibMx81Rof+b6D2QGK549eravBvzpc
cBnp0T6hoDMCuoCdxdbJkR0BtYadc/C23aAz10x7dN7gve5JI06kDOk53cbBkw79H9oBXzrgBicY
uwr66tL38xJuhNEWxCjVJYRsEpchn7kfw/tyivGmTr8wGGIt42vMU67nQwgKNgjyKmSnawclXhvt
583G/a/NIiZ+2+YprHdXl3FgGPv9d9+0o/vjK1I+Vf/dzhZNexsmxepyuY4NLgJbo7mMBno3SgoS
zJjRGB9rjHMmGjMbeJ04P0q44NDOg9CqunT6GT4KaiIxMx0feoIe7vQUDEGGjLFnWLbQoTpPw7lV
FAHs1gFT+rFZ4aNrCPgg/69+jimFd/x+TqiRTtiq3ac+QI3dN+fxWxnnGi6vUijDBZZuPbUJLTTC
rk170pnlMMxPcff5yvKOZg3y6ln9PMurDysHMe0Btbbgr0Lm8zymE/7cMUcIGJKICLfVtCBfGZjS
h55hwcqlXroMhmT+cpvQ0KGf29ExV2c9rVP0rU7Df60bt2oWFM+QQlU9I8OgQw0lqfiQ7xvnOXSo
tSrMtaHvG10N8sFjCtI+EGHwWIUZqFFxOkDYIhZB4HyvkTuyhW9Fa/lT5j7ocsth28N4y/DaZPvg
okGdeAuS4/LmE0x3XCMQkq12cFYcJN6yEm/p2Xu6JmZz6AcMxkC0Zvtka+BjhkMxTRqvv4EYe2kE
y2bIaMx8H65ucIR+cn8Sl463yH5oGw4g34vW+R7shMWD09kx2cJlcVVu8/11i8gBsiy6aeXDDA3g
RbhWwrslqzLqKXrjidkeXn7fRmuVTHMZ/NKUI/WcHt2NHQWDFeZwiQx1fMQOn2kChSHZz71BYh1z
hBW4eLRGhnFcTndW0dtg8IYPzHg15rE2zaVW94KpBcYhHvj6WR6d7bVDLqN2WbtkqHO2z/YyeYpt
KItonWzNA7u6lSMZl8yLcnJlA2TCVQT8yj2UzKcQltGaE/OcmIep9M45U6Qcb7O97Es5EQlTTs8h
s6R4EOyQf9k2cE22lzXyTQCIMkI9AfMPOByQjIFPtB6cdf7Iv8lWtuusGHOEKpDt+QhnsAP9fFnD
mEHgfM/GIB2ezBJyZtgCGLOPl+VjHq6u21iZGU8kBYEHyQJif7nPvSVyW7x63XL97IvxHVsWwaeN
EscQ6HUDCH8H5+cQVSXfszLNElbs11lpBzZsCBIJYAQ8QBztTKBye8yTLcslyzqwT+4C4S5HiLd8
BeG2RV2J5clAJd+7CzYSret4+MIdABRvrdd9hKvXNWyRSghAATtOEsFdOaGyEYDuuXRgcGvxTb5W
YY5CNLTkg4A0XFUB9xeueBY3dYF44m2yLV94OBQSkd2AgqSkoOiwOQa7sLKcZtCwN+7pySf+Ng/c
CkUqP3rDB6PB7Xh76YVakq274CdeVLU3jkd7T0F8kTtyTM7H76iF3CwHuAZaiSAQjUPUESiBvani
S4K2heBZEaTXTlcJrdMkcJUdlQW6LbQj6LPlHy7KZA3+gRyTLVvj/+Gqk02/qJ37Y0fcFGjBQ91w
yr2yd37+Iyh2FK3voCJAEQRnCWEV+R4+BRLxfXkymwLTulsAkMIV1wcd8UkQmW8JZXC8cq+J6gS+
6VP5DsdtIT4G0gHYI8z0BwH3g3IUX9ZtNW3UmTnQWf3HaZhuiH7XDYIi+Oni1rtAj9VabqH80QjP
9TQMJLmMdEN99YMgTO9D/qIwuV5nvVv9REfEpI+lJcOtJTavq6QI8MSH8RE7YwT5tZ/zzNRCVzdE
1UAHMxjdnH5mFBUTdDEEh3kRhaBQl9dHEvTZwrXH7OHH6b4hrh/0/hKN+7Yv9S/MAGLWnIcTclMi
1TjOyQUlRY26mbWXMsCCTuvuG1qAaH+W8yC0G6TZP6sf/+BDPGMjZLT4QVvEUrDHMG4emLY3j+HS
UJBZoJodnXA4UGd1RtMohXoS1D8xgox/tAsA/eKjy2xg5m2MB29QEVfOyuhAT2XZj9TrBrJQmdV4
+mnzLRuy9C2vwCIPwDJrdg/qe5sgKbYGzPzIfnJ6fNk/T0pk7o3LFFzsZq1lOLaL6ec71uHCTz8g
t9LEIgqQicgJt8TAHjcQFmwyekNwc+o+HpoO97LUo1k5BNcSZ4IhBicNrfcrjXBVnp0SNkLyg0F2
N1oAyDQnanf/V6qzCkVCfV781kVpffzq1ruYJa4R+02P11x2ZXNHX6jpCHFuTtW3qb5q0+9FTcuD
W/8NG4+AuxPNnGptsBzLYM9gnA10MQONJyoXA5hexil2niCH5W5uGuOBL+sLan7LU6iVyb6QLMrQ
rKZopeQTaO0GmzcmYx8V2hhYnlZNK1C5zRYom8llDYB6FHtlelEnRXwssHpQC5yJ7bz1I4VkT3l5
qIPoaAmd/fBzdYIxajsplhwgR6txcXokuwe6KbPwoKrMHNUBmpsZr+EaV56NyXbRZrCnSzqGHcNs
EPr2olSWZvalK6hbYw4lCvUAUmp2oXWIAAqWbTjnYTAv7GFEbYbr3H0ThUcZwteUaso612IF+dzD
BZq1k/1G7EDwl6cVAFdznm9OSxi72fFYKDB7/CbGx5PSEhrmPbB9+gU3oqXfLg0qzrny+agOHRcN
X3qAiMxe7IZV+wmC6tdNd0YRRTRAiaCfgTOQ5sixTzqJSj0fxYi3Id5wvorWC8LesKiLAPilDDJC
j2Sb8TCibyYISrP5blg4E/ghrwNmDoHxC5tSinESD+/ZQqO8BwMpHj5obSjSGuTDdMwtD6PzgtXD
3ErRvqZGORT6ZW4lxEWEhexLOniZ4tZAQ6uDJ8c+mkUAYQyolLLe236uWu8o6AYmJ9axQ04OWeSi
D1YBtY/lnkehgoNzoTpTupED67HeiatSo0SyTROgSWosOPjl8TCEq0uPguFdXWaPJX6OpH1HksAu
NMZqEuZxJkC+4iusZIrFjY8flxKWTznUzDXkYRIBCD0cBhkeRvS5i/hQHuTmkK0FeYrO3DxIu8Ay
erM9bgGkWJQ47pUp2LrA+VCb67TZAQRMVQUcgFcxK95rlKWeTuE6zzNUxh7Qkit3Z3FHFHRGb+gY
QBZHzQ8H6LJ57S4G6TS9TgG64kwwseCrSAburBFl80rq0HWE6MKgx7rK99y8eEbupMygPaDxNUOQ
n9A4/B3qUt0N8uAGwfb409JxgX+FKaCokYNhUk2hUZa7R2/IaP7mswUVxvQ2Bv5gcHmdgvbonA8s
IxL+Inn7Xqx4wALJdqPrAvHi9Bt8YWnEAoKFjeKlwH2BMguu5fhnoPQbSDpEzeRsvIJMwG1QpVBA
7XHDzwFG5xnEwpB+YNLHgZHPDHMdld7FCcq9Mbp5PyMwmguIer+8n83m3S6HMeNNuiFOFOxOkBeT
QBxGsVA/RjR3xkogGtNln2dQPDK2t34BHSW6l2PkqpNQExsPUGbZP0iFu0FrBjIB5qOQdoBHgxch
9pdyC7ljISEdUcegc279JUn2rVDKGOdd3G06fYViBoYAuYaWgh/I+IThH0SUcR/x1dsQdSABxtkC
5s6hALSKa0cZtsSQ6bVA0d79DRMVqYtfi58RFllFJ2rn/o7E7Nv3Es2p9tTe13pMfQ/GF3IkaAgc
AA+fyK52c0Gl5Na5HUNGw1h8ggu8uzu4Wo8n7NLs9Me+vqF7mGuXen64TlWOQ33bH6AwgIaNjsyD
lu8u8+zHoBs3CANVtdU9DtLiJGpXvoUJiMwAwJjoRT9Py/QlfWJukon3jq/HtF9Jv9VsDsOBj3PF
Zi+5zJ2P9R3CqwAY1r9wxPTbAf2R7Kg5rI0DAEuUO2yiWYUnhw3UFMbm+6KaolOAeJi4iv6BJwwq
QIJkRxQfgMoLHPqSvYOYcIR03xUjEWHNTtAJ9tFUxEuolTD2eAlM45/dblq2AU89GMrohuuQXOZ8
1mDzq+68QKsIp5Y7j7L3p6hdyvB2tMIh5NudjROQwnS8HdEzcQY3ZySXvKxsIFdUQ/xrRyAmvuJr
PDT4X0pbVfRwPmPz57q9YxnecHQpm/4gAc04wNmC7dIgtI580jj9ffyA3XFwN9rh7zEbvtMETzEo
L8eAHD3cJPJxhEJzxkoxT8ZBOzADMPfTPUlFh/R429+O6plw7AnMv8mHAdlZduHw+56v4xQ9kUF1
vAFM2ffwtpejaCdMYP7wDdbYYwq+NgVnP2FK72GIzfnvXV4pYFD8JtvPfXlshoNI/oBEprguZfn+
AOWxxRPSA73bOHFmTqIdkEiPImjpCXFuzpfjBeHx6kQhcMZnjUDjEdmebB7yn/o5G+cD5glIA9m9
80DztFbGyTyYh2RZ7u9iQ/eHTJTE/hARnYBFrFiVxCpuRk4vC8qbzdk4vE4Tzi5HrNd9iS8JjnZ8
QOv4yVM+kx7Z8b4736BFgQY30B8sKtYOQFQ4jly4AE/+HVA0iF0e8R2568vr2Gz1jNB7IQVnBZTN
OdvLc1+2KuKG1g1cDHAXmPYHdFzci+BHdoQiIZcUoLA5SuHiQC6tPXCm6/MNB9sJly6eS0EjXsu4
dFMAaxzQM+S4/QFY20ARzEIu8Rz+AqxTd0YtZzolP4LH8tsLPTBHgN1e4+WG67iBExdOA5rIDWsH
2Yh2eIXjX/jO6Ga+mvIxARTAQQ3oziDETb5FqBkQmCcRzkCbt7szS/Us0PIUgW6HJwMmwK5f0JW3
QRCgCha97o5jyzFkL2yO572MeNmcbJnfwHC0xTOghaUaQjNoIntxGbP8bd+cUXPYXIky5LMRhDGi
I/vbHnqQ3RIJJI3QkOcDNVYEN2kvx2WEs5xEsiNngoQV7hV9HU14375ogwRVWA1jG18fNvBVozsw
6poQy8uzhoYnT36h6u0Il5BTgJLcH0oIT8NfxnXZ2NT2CX8BKATDkBcFKHz39ZHXtQhatLIyFANs
gIngGIGYDS+k7IePyj0J1XNNEDA/H3mPpwrGkLqB4cRL6E5yIcifdK8LY39RtrVCAJa4CH13Yy7c
DdvC4mI/zRnkwJ2EK/ncQTk8RmD6YjspTk2PDfMJMcdfQHghB84ExjYdwm9rBeRkU+CDEBh3KNhK
mzTQugA0bFAunuVx5fKDkDsf0E6aPRYU5U7BzANP+CNFNF1W6A/4BYwTa+O+fIFYdsQeIPHn2V3g
jvTFYyXHJvS2Fn+G4KccnDsyTggEGJhxesJuIDcKFQ7skLPJHuBVUCKoJmjN7VDlie4JJGRBPsYl
oAfxGgQP44HwmHjb4L/gXGwGNxkxrI2QDWiFxsAnWZmtlWc2B2hfy/WHF3m84Inemh458R993rdY
jC8uK0+T8eA3lL50HHYLB/HftVRb2ONLTKsNiRbkGU2go8eyxd7qB79VHPqXW+hVhLMNjEJ6+K0b
hnFW7UaLmXSKfZoT+DKogR30wbNaP/RznDgePMNE56O9AYK1ml6d68ihgNyZKJvOVIlFID+xQRt9
a1ot6ZYbo8cLKrEHbi8NEvzVGVuJw0VKim47UHxczrETeoNs+UBDNpOPNCIQmJ94BuYpEdAKRQad
oEeZuJ8f4CHHveGfaJ0dJrnJKAr0IL3eWdi3RfuJBoiR/2RqA3lN2tsNhVOdZWy491E+8Wrd23cM
jiexf2jduZ3RnnDKh9038lAj44y5pf38SedzNH7CjfmqemxRxaxsadU7m/YAYiV5Mb10UaqKS4DC
C19AW6LlvovXBJeMjcemWsdG7F27EftoX95kLLpiLEp6QuL6lxZCLPjEKdG1mcaMJzuc/UAppIeK
8rIXV3psnLFWB9kcKgCCjfUK84GbLWXV2TzDK5ozYl6hweHXA7UEbonlBFfBpSNhNyRB9pUzkT2c
lcUIXojhxbL6NfS68BM7yynX0II7v7cbcZijHPNu4f1gwfCIFG2odnYCQsdnCj1mknlKcGqIZ4kS
6shJfPAeRVd97MOIw0AHeNhcUb4KelLdF13sWxVeCBbbo7xRnEva7gYvP4YpRhuRJEBL5/5BUXkJ
Ohzme401my0T7jUqK8+mPNKySD1Hd92zAaz1FGuyygN2FqVj1K04KSWIgMxX+qWVbsxsqybjsPyg
mg7bDLMcx8Ij/Ki0ynfywjcuu9KdpwQPsjsJRU/fHKydm9RR/FzDBb/bGl3tqjcuzmWQuz2Oiahl
v/l107hz2BRu1Kfr3TpyB3pcEOU6uvf+HfADLjXdpI89DSaKSc65tW7eGpaHIEHD1/uZQ6sZ0/oB
7E/c8mXj6eGwjwb4Mfy6mzvgZHd/f2a/dji9483QQYtLOg0vE3AEKYPR9ND3mt15Tur62f2fknUf
PUOtHqu8/DDs0Eut956b71KqL5Kxa+1C28cdlveLGt71Qq0NPQ1J5Y2GWDJoSA+wm13pNgUs5QW3
ghG07rF6PDz9dm67ec3IMPtIyp1lvT+JvJXrO0G86oNs5qyfccso7tjYeNUv3SIqycm30fQ1VL9q
KOo6BDDMHvtksM66Bc7eK0O6bv9UGYowqL32dOsnfbyLu3kWzTRwC00+S6d1vKuKiZr9duVHof1j
65eo9e4oYCAj5ullx1IzJZJeXmTulenQfiJPNRq0uAM/DyPfLjXvSYa0EUbjRGkxvnBUkMdRAuQH
KbHd3LTGWT/ust87Q07Bgbuz6/pZQh+EQun9i7uxSmpltK+7i4sBDa68jMzsQbEN/fhJN7iUPyFK
wmNwqqnpBoSp9pg6HY3M7ws1Ih0bCgm1raKT0UVZZ04YpSEi8EhpmZ81NEBMsIssXzMpLR+o25ip
2wMmvhtU0THcOVWIgRg3v3Vom6UN6GBrR47XmdegV25eZNRejC0KfD9+kslPc8aj0RLtaJ5eVui+
YsF1L58tY+jNd6QshqPoIs90quBw1j2YZDmUL7JCgaeEv/6iqy6jyz4i/Vpn7kZseTpZtxrZ3/cv
szA9xSi95Fr7TyvxuUp4AG5KIgF4/Z47ndrJeoe3ZBAu0aVbCCPR/2mK64dt6xtPLyebqwBx9YHq
uZ3l92Hz3j9p8Ksy7oEri2Mp3ol8N3dHHW2U2ettMqhs/wLMMtEuFhUFh1du8U5LuTsXzH5SVnUe
lyDCfY7JjnSltmqdglhQqRJdpvrKdXu/M8lzjfVReiPDqfGNZN48hkhF67vpFknyjWPkQVW1Y+Ih
ejeol6hsOoWXV2zbc8+mET70YTBA4ej2Rq3e/fIMbt1Cdz8Ng5jerL7hJXQ/71LKnc+IBpDVMyS0
QVNPhi8zHhl+cb0lga2M1Ckc2y6ndrxzsn1NUcllfwHOLigXIePafpm4woSa9tsEfBGSh+t3dd0L
nzutOFwH1rKEvJVsq4GNT1C+v/olhNfdSfh43odKJWII5LuSqMTAxBNE2utMXE+RNRWz60gkhEAS
dlugbhTAYTByKKsiykQr740LnOFqlUb4mF7V+keqreDpJVC9HB8MuyF9bqhzNebieRn4lsXs0Pa7
JuI8HLBFUvtcuk2YlLegcbhzjZMpmldfyVkJjAWFWnVQ2Tt68tYEjs5dMq4D5K5ywdmwrNwZNEnp
UYl3/Bq45HU0NC19HvtTMVjXRePBu1xr3J9kfjoDqGE2nCjW2XzcfMaEAUzyj/ol+xTk6E88j31I
KRqtfr3Bg7555TQfHIrBSe7PWbCQfplY31cCG8k3IhmOW7igT7xT3cjvnjtT+wAKcrnF2LrPVfpD
0C6CUkiNAeWdH94z/wJXoRrvVvwMHn7/mGXdMGXC3e1fBr7bxTBmZme8QyRuotswLp5jTlPBoWBk
9WMFq2+Uj8v9t13kFokBl0nXLbhVG7dboN6XV2WklbmnXOhhFwXt7UtRVmY7Qi60rMGl1dVbiH/b
XSr0C4293jm6T29QHRv57rcR7wy+aj17fOOwE+L/aL65zZBx+JHh35FA9e2rbKyJ8qSnIw2+osDs
lnSXg0eyjwzC2tzCpdsSHPnV1QFpXscmr1huluDjMt+1bnm3J+QmUftDtaHTDoFSW5pBgdMDeFGj
1UWgcHUjdH7iED1zDrs8Ghr1Z0p15+Dg5KOE2wZKbDds7yR4UUlYul6n1/yfOgF36tjzpHkvooB6
Ph6htaOnP+hm6u3ddWZ2/W51k4QBRtGwoRBRTUriOCaOrB/TneoqKvhMuWDqMDy8IBew8luNHqWT
tMDzGfDV0pkPOpqOUUh1J+NC8y7g4+X7YY1v92XKS44V5JRFuJ/PZJNEa7aOBNSMtapu9ZyBYvZx
QIlmu0ji3QU803MCmdd/VB0C0fa26JKpSV+UdmhnKwta4+OMpYw/npeJffnIOj/Vx446VbJZ/UDT
KnKCreSCaB/6LSHZb2R1s6hTg7p+V5zZo94cLE7Z3xbP/McuGf/OxpP6M7Qjv+WIbkzDk+vXJTuV
2WfB9XTLks9b5fE9slaUaiFz5Mn6KbW/3PjbEhqlBSXYkSjaJHEWTTeJ2KCanrv8h19ssw6AszrX
9cmloq3z7V0t1r2OnlrB4sbR4/PyxI89jemZ4CxSqnpub7HiWfpEpYuu/fZsvp/Xf5r2Ww1Cz6EK
uQ5PWTeu84nybtzwiapefI1HbrusgU2xruKdrf06SJroChOun14cJ6hvP4oSdJSDFfWnBULleO+n
db3RTRU29q9wLT/kOxl9JrRiWNiMp64LQiaVV3A+ANKq/yzrK6649MqzjO88HkXxKE+mg/s+6tGy
ZuFllSuHunnjEcDUwuPoRnuFqjcjntfKYKQwcZpCvKdGZseF1l2PAdkmum+rFKkleKuenvKh/d7Q
V0MpPnXuAYjJoISw9ai0pKNhS9KO7cXRMOMz8chgtCz1u2B85SMyTORUHuTU0V2p4fREPyEtlcys
wqPBB+z1NofWtA2t+D/Kh++OXUa9RsH97vOJ6qQteFEJJ1fK2HuvJnXuZG55zqgho0bzUlLCYRsY
VCQXoWGe7Y264hktvWhRskiqvwac/fLJfFDmTj+HQJ5tXhuvpHvcD2sz8WMAgq+1r5uLk3MI+HhK
/1t/PaKA/TMWALHCoah27kAU7/IjmiHdIgqPF3huTuMx26NKVYpQEBU9lbzKe92wPtQiWNN7QcvO
w7Fa+DzaKj2XQtQleyNYnQFEc3r5QYhTSRuFAqXaIKL2UX1FPzd6s0q9hPuhz2vqrGkHltOujyyB
IVw7UILop1kVJ5emYJIcBZ7wd6J+t0sgFv4bfFM3Wh+o8IuGJmUdxolsFEA1S0hokKQJg2hyNL7o
lBouSet6j1fRItnRdMCZUwbfoKxRrkfzU20DwOyPwaxbqWttSXdS0hoVNWiXyjttPBlOkeJhGEbn
gRUgTy5nTsGjja0U7RABpdql/hrMIP1Vv2im+3Ia/eizxPXqj2jPRXbrcko1FbUij8lgBhS4GkAX
UboAUlAnih1DPhmJ6mfcAwVoALTlMjE3UMlMefdp+x1/62BA/8Fs1gFs13u0I8qI9fgTXmvdA9de
GMUwufqqjQ67B9O6lim4I50eGHSQysjWD67RsM4DzQhgpnwYkUHBZ7N6yj7SPcrdNMEpdveoC7V1
vyl8Z0cvpZO2pOrNlFPXX/raWhvUzFJqig+gJe9zoy3Tz/Qz+uTMYBZCLCWUubrsQSk48QokAUGA
ItgG7NTvmy0kxontSwCGyhcQ6LSxOIDfIB974sBRFoRH7sncduvqq13aH/p3/wtK6t/RGezi+/2v
s2N1ukhYOxK+r/YQwCamT89A0FVRR9wsJPqgj3XiRz9CY4f3+4lz8Qg6/1L2KYzUg/6K0/3AEoU0
99rphU9lrcO87cnTJVzy/ji5zVv4T/2uv4xfY1t/qV2gvJNAkSSB+m1s6agsxa2gf7/p1kyk+XV/
2RWU0lZBxah36mJ+asy9NfrR/UOh6tP2+q8BNKd61JdbnND+iGtpu2MuU9VL4XnPEeWmGkQ1N38H
FO+ZhndBmn8VyVD7ShrIVvuiU2SD0kCjC6J/1A79Zp8adcDxTgFqZkAh+pKUwPcOBZY6NKn8o2uh
Mbm90+bv9mkuw3W/NJYMbl7TPeyDFsncrnQalAJ0WhDrs27d0E+tP4SocEMZIWFupH8AfkWU9/aA
J7090Edqhk2CVPEK10PD5K3w29wMvi9UOjuz/gvVvz3UJwLE4be6slbqPJ7gNB7DhcNv7gCFjqYa
KaoZg6ualYjip2dv2lO4M6Cpy6ezYwPVgbwenm5/oA/dyBJzZgA5O5Px9vFAoz1kMEltke6tmUrt
N5QoM5TbU4dvtzjcDzHK4UljW81K/74fxO3xDZqDCDU2yaMcdkQBgn4hzS/o2PsmfcrCWTEKqOxe
DVbmxljA7W/n5zUgMEugZqWvulW7fBxMOiUP3tpFauNywGLRZ+GOeOVKW0iPB2PzOIHh0d6gk7b8
BGO/nLUNAuRxcMd1REZOYH3zkyXF8MUJsNwPg2+oEObAw79pc4YFlnndSttcqU09qd8RMOk3VFau
kGPwW2MDAk2kIjmh3OH2dkFNQ6DSgQFJt2FZ9ZsnP07h8S5bKE7gLK6odlEdAHd2rr7opfJi+Re6
r4jIqdsRDBV6FC2Ld0zojWuBslpmBc4yIcL7CThwcbzPl6svkrx3D1S7lbqS7sAyfZb0aDDoQRnv
qt/AD++n6+FvxYuswIOgu+qETipH6lbGtux8MN+Y0ATL2jG9CotqyAMAQz5mss6SrqjSSMKRxB2P
to3fJZWYFuhN3X7/ENQp2pG0neB0/W//eznDeZT38F+zSj+F08PdGxJSqBrDCkfDebLKI4B60QWQ
4U4r4tilgVIoktj9H0v3tZzYkkQB9IuIwJtXzsF7ISSkF0Km8d7D188q3Ynp6e6rhmPKZGXu3Llz
UfE770BttrN7YsFo/7gqM8Es3vaHwR7Ovp/DSaY6+ccmuo4rsER8jwxTO3RUvNz7liqT5o1n30zU
DL4ULJ+JCZcaJ7sl2lOD84dvZHeVXEzg4iV85fs4Zoso3jxK8eJ78e6oTL5wTLIvi+9S/d73zjZ+
6dUh6yRevZPvCFbUMVOKeab3D6bPyfnsbzu51xbzyaPJH6NZkq8PPSpPnuXUx40hOpdzv5v3B4l2
ZouRIm/u3J2dy6VfDCP2Jd9N0ask5Xeh/elfC8zq++lQSzzGq28WqXN4Z67nZCU+gjpo4aPwCxs8
fbvJKYXiHQzdiqhFZhgs1bJMloBT7NJLUgEqk2PB+Avnr9TPxYreSbM+3nMN39t9C5Qz5AJQTD5c
pNBfj9ajxMeyuf0sqk97xKWvmSLHo7JDZU3lY0V1nj+fFaV0qon42KNtxDHtKD4sYyEowmvOoq9H
eQglqeSntFjk0uNBqFVMxmv9tzYfxXGeNi65kOimZiNH6CrIBmD/q4lSbEUelr9fMZDxqbKN0vVQ
aXit2C++c1RxhQNDhSGDKC6DH52I8cuTUnc41rqhuumuIcSqOosW8aRSipPq6/cVZLDqo9G9EsSb
NdRELWo/p1i92bWSitqY+918dRREItbRvFwsJxslb3JooKFG58jjVI61Up+H35tXFuRAQnXs1cOx
uZFWFPHeCJhEihSTaDfMRUdiJavhsXZTPaZEtMWA0kZZxRTfovT3rcuXrTwq8cpFgA8VSyF+UC3l
nPunT2wV15tSXBEwlh9jMF01HY8mlZwzPx2l2qHbblpxEE2alBKZB0TiHNvr9WP0lmskyM9R1g1/
oFyqyMVVjp6hA04c9HdQ85rLcn0VH8vDVZkj1K5KmjTPrxk5KFORqe5f5ZvmffmkLrIWwYbWJHSB
CTrXqnLY4mo+KsaFaOkBWLFbs1QmRa24tlBJRM+6k6paIPqYVwr8HZTTaMgqj9QQ7PNc3igwYjPG
xKiq2z5BuOa9fW1ga1Wxmig4B7W9czxG8a9o91QjFYK6E8TFqZHFRKvjKhbKLcopbHjGmLNx0f+W
/hYO5ASO2yel67qsCpWUdHStnurj1DDsTJoxRihCP4lQkCLMWUorLewe/yGKjB+VIPaejZZxorIH
di2+tu1OqozP00RrqShfjtRXvRYtylDi97aIlzCzxQsGM6atYvpJA9RTPkWAIIUFHWlwcqehr1Gx
Foad7JVi7GQTXtdMtakpWMPMzbtyNe8ik98ILa7UpnSDeCLFu0piOrM7KJq1Z60ggfCIcJnKSBx2
gS0nnbV42RiLoOSugK93tPR0bO0Vm/OPWX3Tzb7d40KvRZyok3xZfc/I5/z11VHJcvhCE8rqdnCU
vX+2zz29laMgInclLEmwtSrbV8PmbM07Fm7zUbcPlZhLkpFgnnQTNHeOlsqkhhHeIW5FX0CJAvr7
Ez+B9A2wiRxF1sYNX2cvqWElPqiQWRLqWKIMiSP65La2Y1qLlmI93cq0tzoGPKlnlvxPzBUfKsVo
cKszhbHIzVMt+8f2XdISwTJIWNiU5yj/vq/djO9SeVDiPagX5KN89Bk6Fd1V2A7WkTSHAqq7wqlV
b1sLvtbNeAeZ+uVw14GxlXPxbJgma5Wpb5rfe7tUEdm38E63Sg2v4kIcLVimBOnncwzM0GyJulJd
bUujVJ1VSAeSEXhjgKq51oPbFF06VL1i2m/lP/V56/ZQS/bztBAXzfkwFMUeVRyfqoIeql07jqP5
rqosLktqUF6QFY7zBBEkRZvFeFGbxxI8jX0MFyWKEVoVJCslnVm16+reFecfvkgKWblYtpUtd1Bd
7FWSpumWpdBQtlmoztmW1qH7eEOCkaM8tg/dTZcaf1sGSSfPIOWvGzyZ+MJPyMG9nGeKNBbd1de8
j11c6EkGYoqEdrWUMTvhQeavs6+z0uy3i0I0LmhBSV90CH8PmX/5R2nLv4ZrfKj6ZJBsyicMiuv4
PqbvMPk8TfOdXG/ZFsavpjdWyMroCRAHMMILT1UH2zYPPDW80Jnk+D0T1YtUl6Zvl2J3GULKmrM7
xYMFtIIu4zlhhMUfDM63C07jHpjZnHRyq2qm5zMc59A0ahk+NA8+KDUDScFs5/k7m1LiCIbMz7iH
bfJZ6zZ+vWv/9R4gADLD5CzzhdoXDlexEG3bAMZtuBao8NJcInEal6ATUqof7FRXUM7X9qpemRL4
cMd3HYQMluYVXGpYa5uPmu9wz30yvAeCumxNwyUDqnEhmquNX22LkRgeyG1KmGyQoPIyQLG8V1/Q
8eLW5B2G5/LaBqcpD3BpikGVayVfeWCcM2aeBjUfNz1gr10h1bs0H9TvvWF4aI8CuGzyVV1D48KA
NxFtM1xynp2/OybqrpIeUCPtLLTGIQX8AOGXS/A85Hv/eTG2ZH/Z/VszUc/0sp270LkzmwoX1m1P
H/ITRFb3C0+d74RXnLc9uQFLGwb3djMys3pdIPFp7OgydNPM7Jbg6OHh3WDBtyYPNNzGy4B9jUhv
Ng1gk/tzO0M3zfBel2a6EIWePjxgProoR457V95Tu+75M6Pdnh8/moupqQzvL1R51DiLfuu4A4gm
b1wuJnPe3v8IpAu6jHskQiK30LHT83uaIIcd1IrD3FFeoVd6ax7A2/YKfDlcjbv9qIVnCrczB+EB
wxIJM8strc+m2nt4N/NZNzXG2AfDLHKkfejkmx5OgDFwkUFYFeFptZMVRXSEIVaeSpWwjnyIe31c
EMAFPYTtke1cgGD8hV7Qisl2zZsyZxNo3U3+PWrmFW7mvx81QFWpbvyynf+mLxE61DSMQoDJzLLn
NlWzSaXg3qkGJAJkYm3dmoUgmxsyB+Ef2OW2XLaoNpKnyZiOcDk73OyKnC5NY0ISepx2G5vEJcP7
cOXFzBn6gC/uv480LfwMAaIRcWiHQfhvIE5Nb906NQO0Y5nt6lTefL+1IW+5a4VndA6FNReiamtr
UrGha0GxOqzPVM9q6Bivv7VKT+YRuXHQuwaee13oCYtyr7pb678py3bW9+7f7hFuWsiTf9CbnS/8
vQUcBkoSPrmXiLIPw8CEgTaQf7O3mIbPulFY98/fILprgZXqb8/fU1MoBT9JfoZdHlS3520P44e+
now9tGyT/NW/MAuTf1ZCC7KZ0mEzPK+NkYj1uWnrKvX3bxcHaaekztES3dVFQZewui/Nyb+1s5N8
EKgFgkPIsrUDu+xKQmwBWrI7m17CJlbpWPIM7kyPLOERhU/hcUv1yVe4pUsDu7Hva/ld5SLi2Jgw
37MM/+1/3I+0Ub3QduW6sQw/92GTM4ejdE0VpCWgItrvFdql9lEU4i18BA21Bmtxm39hqLJJ03ho
4SN+Zxo+lWiDMQ3qPbzE5AR+jSChpv1vVxqaX0u99fx9JF0iFfpCtcj9eb5dK/U7X8Z7boHVuD7H
RQPEVdUSjmviaX7X95oITVhWStSKxwhgFH6B1j9yr1o/ba8VFUPZF20TtCx+LXwsR4n240WUWBwV
Q8OI5Lc04mXTOf9LfFze5/9SH6XXfDfdDYvCPA6Tn8LxHtQq03/2sy/BonxnhsVOWlsgLXVaqf6l
9TfkpHGKsEv6PLW/1uKzt900iPUkHZEIXRvdhlYcwsVLcApnL+vXWRdhJj+4kGY7xygpSFS5WSVJ
//NNEpNs+tgPQyvpYueIQRcif7jO2BzIVli4bEaIyg9x9nP/Y1U4Rk6PhknLQzZ5Vm+F4RkjbfFW
6DmIEjgnq5nHDkJFhWGgSA4305WCC4BRDkOkmfopDI+EOiU3uxBde51+Iujzi3mcfenM2Mh+5l5T
Pd/wC9thCiYCdJSCobv/XGcV+SD/cqg8AOyXyF+dRUx7yEPmgIOWnl92/vnH0Pq1mwKDf1bzkJR7
9loLxJUxC0gxlik8/hx/wAQ69Q7uP3h7UFMpgCxgEshhpaY/g4mVsNmFVIKk7n7saVg5GZzjDz2L
9Oclr64ooB/MnVvM3uSsYBwsy3YdcP0rJbUwAHa/wfTVBzyM44dn8gcp31fVAJ2gWYfDhQOgTMgl
bncwd/Jzj6Nc/uu8sh0Di6aLqSGTjEpCnyaj3ND1DhX4+P5ne2tCr9IDneMc3J/wWrjsPNwzDav+
TKOEw7/BTQFzu/fc3BnlpAJIBKHZ3TrOwU6hK04oOcmhftNnrT8K7YC0Tr4mgqrx5J8rpnoBMDtC
WpKQu+dvJlM+CJu1rBiHkUfrfvNnfnQbbH/+sMJU4/k7+WIp6Lp+WUqT0extMU2yKBDpjB4E8PZ3
NsQbjmfv995tUCxFC7G4hMsjYFwMDhAI6HUJiZS8rZ0oS6LkryF1stu0ZDa812Yplx3yJDBt1jnz
67ogjaK3L2DYN6BGpWu0oRwmEpr3/G7QJ/8kZM4LymwGKoCxZir9aPgX8+o1DkgVFA1uYTG4HkPr
P43k5J9ELazpLdtZfDMZq/fzx3MYXhmkAqN7lK0uY+Kb5sEYQ42yL+mX+8ezX6pnhlmtlNtIam/W
F7HsREjQsDnnbUC7vYP34QBNRqEzXnh3AFAm4FgQcqvFg3mM1dQI+TNopV3hnhtdzk9lZowh8TtE
/9QMUh8ea/bOft0/AkD1yy7O3vc/LlP8zMp7CrnGQKdZQM2vH34r1W1lq9QB4b4LcGTudfFdSFbN
p8wBaJeBMh7sW4lzdh0npIY51frtiJyGGaPyGICl62z2cxutAtjPtZCTCjCdHBBuVOCw+fN5qZBt
/NCxsFQxy7MpPO/zMZBSu6diX5dRsIS+eGPte28uHH9NvjDAe7rTfzkRCUDLIRx2nvURS8MkFpVb
PrYEXN3gS73IHxo7uTC7Ui6jlInPxX/Bop3KzgcJCIvIAgYw3kqxE8v5ALiTTbFgdo9Y0sJnSgvJ
hTwgvWXXFGWOxwulXGpmhKelSHYnNbT5vSWjyCBxwHdTU+steUUONi9nLL08r0nyx04N56AkJoUB
ZpS6VkhSHKubTeNOMGxN91VStuoOFq/LegNY7mRdsQsSJ1uVc1QILA1mJThiPAUVqKZ+Xwb8eXfw
d3ZDDWcop2xmnPnm7vIIPoXPuJeN8MjHO1wDP7kMvIKBYnUceNaKgf6UZw4uGvFyiUAlXIbyfV56
8eDJR9hqeZjbIZ7lWgaZ8/68V+XmEAQmJbVyH7dkjYMZNpLdt40Y+dWO8E4M88z8GjxHjZc3b97O
S3mo68dhHgmoDB5xvZ7pd87YPfIyR1K4psWhTKAzWXPJ4HgkY1eFGMvBeXsxlZwxg2jQ/nKc0M8/
C5dkajOVYrbJlJj0tLQl270ODikTvf+xiFiT4ENJJiQCfs6IeR7+5vlDjnFs/PzQSMu68hf2yIwW
VymYJtPk76xi+MnPehwiAVh4Pw2gffaWKoku9eSLPiYg8JL8AXrhYup17e/8yG8uIeEAhLZWQyQ3
WkxLr1wvc2q92FgG2e923okf4lg2oLIOjNdt24Sd2wZ3SSOAnUTlAckqWLdwwohpz5HBcFz4JWCY
t72SD3pPQ+bd3N2AeuDlIbRPZVPMhzXr6RbWYwqdrWL9hjTLIwy3QbER7ofYR9axtWPizOP/Hdtj
WImFTdvW9dnFLmwayWHzxf82I7YNS8O6Ph4NWLvhspjd/GZyDjFbJfLwgIdT3/3Dnnn0PeB2VQ2n
qJQBGHIdOSwcw/5i8Zh6J7enM05+N5kG3hY3kLa1JXH+CNaQ2U5WnRfBq9yH//SS4a0qtoNchsH3
Xo+B3qee0+B6C9uS3dmQdz79pUVNuqyIBEuC2kmZM826pFmtsEpSAcO/b6vSlvvxihpZkvpauM2i
eOqYR8fgMbJzXJOZ8fNgjS7cz7kOht7UImc0c4s4zL85AVFvQ8rCuvJoXt+8+xZijISrxRLCN66R
jl6Ld580qp7HUzAAXp988q+xYF0um1/0B6d5Lt9gFoy4q1sOritl5lHmpY7vp3opSzXfBRa0rf4N
XdhtWAlJXZw+w1BgdBDDvoY0roHbzKu2gNyGO4ZsjtQra3nfRrIYErWyIMeK3Tv5ZJvU/GSsveHT
Yn7EKeJs3wxqcnAIGZzFtyH1JevH3fwKW+Fj/xP+//y1XAwxvvt6WXle6u7nFsyaWTnA7Xg/1JQL
ZSeSsbYhPZ8cChlrF3pm+M7+uilW5Ut48lIbD3DnKZoY24aE6mhZO2ubkdFAA4haXZMqWXylOIKo
C4NQSKK+ZMoMOX9nkOfF1LKc/Mv9OiNFXBLbFrfs276cfBFwco/4RSMxWG0vSfuyIyI6/7d4xrv3
xfdj4CLZwWKqGvG90MhJnQfR+QAoHyCxy4goM3teJgCjHSVV2f6yAW3bvm4bpC/K59FZUmIVo4hA
SI6xU6//qIvVm9DaqV7sKupkEW6hX4n+jKk4NIDZKu7vbd5KqizIKtjj+H9hQms2lV2vlc2PdbdF
gm5zbPnFrIE3PMpLhLyofeQ9wo4/hy1sdJ1H/t06dFCckXvDXpxNZ+/Mqh3g8/ydgEXcmduOKQzw
B0aFje37NpVb2O3B0M2DCXCSuHTYOO7B6900GOvgZ/yZo/S2adfZvQ7MZ3/2HXgrhWBO2ICTwzjz
5w/SuJGABwYlw+cej5ilcYRbB/dLUGldJ1uJxKk8ydTIhSfSSo7DzrXe+QjegrWxtm1cB52T5ZoI
psHuRsTzOnJ9OVjPUYEdb2lmnYSptkC5vb8eztnJ78YtCHnCsnQYMoBw8L/lZ3uEzDEqtS4Cv55S
jhBvR2bPHT0qj+jjTuZNcZKgYfj8kOBLC7by4bm2P1Hhl1UNHVrRDt/zL8Y19bs71ErkUZTkYDQq
BGvNYd4ZEhYVG+vxkv4svYZX+Es+co6yn4ECos2hk/wiQ5oV2Ua5RcjRpj5UIEyoyoaInJXYPKlS
8IU+Z9d/xUVvdy4LnhdpqkLl07k7uwr2NN9Kwd9XsfqY7b15vDdLlPhTlWuh/eS9czPb9wL1uIZe
ePlzWaPE8DrO+J0iCzTPeobkeipKazqILqLp4acfHP9N9OArlpePGlXlPmXDKP2THO/apU4qGqU6
qzhZDsqEWpuXtWcG6OxavI+qE76iYWMLa5nm61mWMiiil3rPajo6x7NeuqWNfD0Zh86XMnpnYs2P
72wqWsX75ql92ZXbOVll0ociu3b+e9Hb1w69eavQTI8ztYnAqr3+SjUvP5PhMzp3t91MM9XNdUVl
jVPjGCn3yUXPCtikd0enBgtfX5K44W8bMmzjRCc5pFA6LYoq8+X7NAk3lH+Xgo4Sy3iXwgUq57vr
5vXToVe/ysOdulJSzbWMovaD8bH9bN/bpd6Dkngylpqu6qGt+ch8UIgzrENCp7T9KLRpyI3zfpaO
M1G6hSwiNJ3CQHPxw/u+y0xL3aeG5j87yE+ih1RJ/j3TXK6b8+6lnWiW/p3ylVWPA1pbvrSflSKK
l/RuWaJJHJwf3KsSB/RPGku30rYrOleLL4ve2in5PhsWQ9e7StDs5YF8B7Fag9dKfPiu5I0c6qFC
nEA+RO2xLHHvTOmFL/z1aN4/1v9cZNI9jyFz2uctX9LlRP/2rtVkX81UKdXK9ZMDijGqvbfxo5tt
viUlY53lAxXKz0bRTh0evo79Q+f6Paute5eubKbmf69nB8qLrkEDhYCVJT1WuqBa51SKDdzgiE8Z
X/7tRttepj4jn4eICkbxkvG8Mimvu8ly8SWHd3OsyuvUVUhIzc2rGuhKzo35tHKMi6auTnHoILjo
qs1qKq1Q6Cb9AaCno3P+ket4kPFpLs9RmiveU7DqRypZwR4yf0DpbAwJKrydO0VNXd9TxcoK9//9
eImXWaLzuD5yx9UzRpyN3zgaU/tp8U2X6vU8KeekZN/yOjMeemlIwo04W3SOyIqNUmNVubpgikgH
kjImoL58SjhdPo+iVe5z+9E9hdRlDqcn3n7INuWD2PWnKLagkvPWOb6n9TMYlV6y/Y1p/5frrgbJ
fJR8lpcfiZ/SvFJKM1et7UZiMTMPJLFwft77TlzVMptK8BaahaBgOGsdh49FJNu81TygnPyHkq4n
8u1lpb/D4uVavaZDtf8zwUzIE7+p9VKgI28SVBBStRnhTWX9Rwytt9QD30aQGUB36Z1stvpcjBJ4
9kwz4vuz55S7ZatKOp69+7j0sHCO8KMVuVrE8rNsZanHQXTwiWv46+rbHxMZ4kJKpV8N+3srGY/E
n48nTiGyOyl6kyfx6JnUYXAAxV7p4nvxwn0kKDtFey8UeuvtCBu2cO9vcbgHB2UBqWYBI5UEnoq2
dVTEsSCcMju/5A7xI7jGsjk1tweoKL76CmSawXGcWbTxxGrnc+1AtmN4eDZO38rgwlk9xXTJfuZz
rfTAgcmVKp7aQusQDN97GOxAidOyPqMQMuFADPIcfY/w5wd6HdI8PwZGtYGWFkKJN846mIz76XmC
N6d8+l5dZatSCOdrS0DyhHbxgNeV+6zi9bl4AeS8RomWIBVDXvF2+TCpLNXyJ2sTYS+gL09IXOiV
2w0Q1dPXbX3P2hxfdqU+R7P0+sz01/m6SBOUZSwFw8LD46KGvIc+YZDOo1WpP9PWK1mZ76ox8ET0
tdh2r6zch0v4AiHzdYXLWewYhdNycGo5+n4Xuyakx5G2oowpRaltbQH2tKgSVpSd5kr7N5Tj/Qgq
/Hf2PVadM9+8M6nsLfplI4fhkYjlmuX0GSgdM28aW4TOpHoRtq/j4icv5jDNf3IDpNiQr9L1PdX/
SSu5Gu9ndb1hkt3lv2Un1T9WS73TF2G5Mf/p1My9umeFz0IiP2Sl122MLSnTfTs13HL0QrOCoPpO
repr1S38BHH4Kx+JqpxagXhTX8gPe13MvFvydaVWRsGzE79mLSSXTU69uoxSvrGNBFi494tlfZuo
8X9OeEsLfTBCgCFhfoWmobNLWSGXnQKEFqZ+UhV2cFAe9UlLdcCVC6RN88+jScGtfviXiSmI5CPF
p7Hk7jOS96gHwTW5efKgh/SH+k9FZFIjUzUbmO72zU0XlU84ZV5xw/He3VIub5g0QHJlc3zJXUKv
oWwY48JvKJyYvx7HhWMTe4n/F8oZEELfxRo8/CVOza1WfMFwwrYq/ZpHrvYG8XHbSBQqS7KrQiLd
H9SYIS65LL7U62poigV1OEgs0OmFtELP7EtNbPkuZT7W5N/iy9CkA6WJw/i1lX7AO9iEBvS8NHnn
D3zMmmgTS4d4AC5PmKlJdCu7R/kf+nvF4fD7ZvakgzatBXYCCns546QMPQQSsV5e+lCfJEXFzZv3
49gY3886MCkT29T1mhjCyIAQpV8PAxPVR9WCFt4xTM/ygloslbsmFS21uz3ZA5StWhDBa+9VGvcw
LIFeEK9jbTnavMvmFaPv43uqlY/2DTA6YLhX+Mlc1b5V0odIUa9go5vqXckYHhvPd+zrgLKD2ByN
21ctgxJYX9gMj872daNj1K1ypazNq1kEM/GYHvubQYYIa6JB80DQ8lVs7prPYIM9Mqp2TyzWD5Iv
0aZbwlFzAkSlnn2edgKA4EPVk2oMePu9eiw1bXanRXrZ3LHJwDsurA+60wI0NEwrOVhNt5te8tYW
wx6v9XuIqHkAOE/aY4UQKZeKToMbxYAr/oc+ylmc0FJP7vWfBXsdEp6DkiuF+WQjJcxFAeKc5WHM
Bd//FK+lujAn9csPZmEAc8YeTzjwydG1hboQdRHIqq+6ZXkdQLjPcMjWafMrotjVF9+7930nUNee
la8ZZlCq4SjHsVpHF97W27ph96KAaftdT/R2eukgvZxwE8SCjcKvnnK85uLLSQIKWS/etZYjcWuu
f6jgN9busX4EUUbvlQuGDGLL6Pau71VTmFPfduL5gNJ7/LVBLgm+0io+1B9a+up0E0tynb4xUZ2Q
wjZR4+O91NfQKdHOFvQmqqxHOzyzl1MzP0hUb9+n3mIV2XfL9vVDagGY5iRId0v9gv32vXZ5PZMH
ZHW/tBhpndr8Cg8EkBeSxYf+7duQrUdaerXTxfJsqSNJ9ns1iR/f52WreBjCOO4/DA7XUcTz14Kt
VKVyG7o8hHyTwCyFmyj4dLJAH0QBl2lKLoTCI5UCW7cuHCUOXXtD+RAJp9+uJBUV92jvo4PcqvJ9
KD8QaXh+DRGMflEJmwNPyqmOHqfZMUGSXH0zesU0R/OzFNIDHdfibeusdeeT5lH2kxJL9+zrwLNo
O5pErVPlzt1bjUOHl8P7bQKa4bhisTx/t43robapEZHEKhxrw1HZjY56dJbG92/qYINSOX+ta3u1
qdNfrB8mMJ7iwN7alLPb6NnaN8SNPD5qyE1smnjDV9Zi5fXGO0dbOWXLOSpp5eUP8S+pO5VszskW
tehVK0UHW+3Wj+XSL74LClAgPx90daILmYVE63KWovDcjEuTkdn+ZGt4stFygkWXZhOcJIHHRvVN
b54wVsGZJTaF4K2WI9iNa72EA6e1pgYZnBFMNsmUqtrlYhMWVcFaiTSrruj9d6kcKgI2fKNZhbNW
DqZ8Hwf+1/UPZiAoWODxZQEXyFZ3ZbqRcPF5LmfvUer1ucGc86VIuU+0rWL0lbWixIAk2qdr2QMx
ZA3iVfLWyLWubXX5M2jV66VLOj7WmrJ9bN86s4FNUim01sPr90OBaEBK0J86e8VPmFJkAj4g+pUF
HuGs8s09pmF8xzF86lw606hQJIOFetJzUc3paK+Vemk8g1O64Jwlj1bas1+L5vE0yrVJEGZHmXrx
K/VdqqpH6UoMdm8vp87t7dGha9e4v/Oon2KChwP+VLt1AoeMEakVcU6POnVDPeKp6K2mgRet8FwV
CQvOBCdX2prkcRk7M1yqIjNXj++lbqa7r2/G69Y92r4p6RqEzhXPZirKDdR5l1cCkMWhvBo96xzm
XP2ujcE1Ln4tgaFIRw26FjUV0yeSroTWF+XLbVRYQC/2fZpYKwqUhbpSUUSYx6NMT1SNuNiRlOus
M3k6WlvbuQJuGVkORqJQ46EyzLIfk3ycKiE2yUr4FUDzYCsjJdvHS0QPjK9OO0BwExQj9mQaQ7wP
N6UN1Zi0MqPJuTyXmvK7lQH+ANODDv/tFlXeQOE3pJH348wHUaxuslsczLpLFeKKgxI/6bfkISI/
LMigDzaZR8dslP2nbk4wducTlvdpWRwRVVBAZYcFDW/wv9xW9jgkh2nvGl0Vps+y+GWVpSJQ3j4J
orSKagoeCsqi+7n8CD0pFR+uG8f4XGWTZD8UGd9QxTgTldBHPiwqGsR1umMTVZXxqhv262+Clgzi
mRLKWTzpLmuQH0St3l9vIi3+8lbUAR1v1kzVk8iha+3UoIgJre9mn5ualhzxraK3/B5SyvqVn41M
26OQDv6bIkoQRKH/GhkISVT+rgzRpkbZd0HJfLCikqeM/txErLtaTvzYIU9BHt3BC8crKZVLtFcE
7JgnSQCSmauqz2Lnu+OJtIfjQuWYBJxmkhu5sMjxDJ28/aHEcCZZBnitQMbtL9uWJO7wouBpokQw
ZCZEFDN+CvXxc004BgQrSLAGc76l0lDOC6ETr4kAki51boRGj7h9qa1cWXRF/+V+0pC6Ud7/2CWj
6ynOT/PT08uuVuqWWkG9lSbMeNUqmCkT3sfcah1H6fq1thhPWpd+qsNnTbZ4bIgwzYBbAjiX/cT4
0Dw63zwaabbyenh4KdKTOYFtYfwc89m3MFUKqaiT2LV1+7jjI/+u/u3Vo5HR+cS5kWfNcTbLybfL
53x4VusDux/kEBfDD1HkzD9HhU6gtni4ebbQU1XzOhZ7KsENv+dDOg92WMjXuR+LBx3HiiJZIZVs
j1GWGIS/X8BuAf3TRM9g/2Rg3MSYMK7/2H/XqugIWfgR/GM4PTnd7rb/qFjryrpRNgKqKbz6w09V
DwISZ+8h+dPfvd2+DoPnd3aUG4cZuuiFEckLbJXckOU9VvlO2htKxGyeHTQ3eXe3TEkBFbulQi2p
OW+AZZ1YXDQRKlgXBwK9g+8UwljhOVFInhUkl7ii9GWpL6ITXbsqvB8db57/XhLefNQvSfn80WlL
wp9aTm2TraI5MCDpZzARPDgBoXrXzbKZPlTBmfBoiCxQU0JJHh7Se0besVZ+5a9pk8hLkGGpaN+p
T95MrM+ylEvt5Qi0xGcoNY41K6y7F9Ylr81kHT6GKxNKMwLTqDDUn9Mpj9I7xKQXFSYayVbqv6Yq
+tgd3i8tuidlFjdKvwuSAewiRcUOofvwUrOVWTXfhWJuO5r8DRVtaCy6FTQ+8Jwt7qojxlmIUV27
tfa1guqty75iZnChOSx43N0ASqnTqqKeOPY2zW11Pi44GI9YZShwA8QTzPG79salOh8/lE3o04Sw
puoinLb4q1D+M6PGuryuOpP+oUwWuLJ3wITDMFVP1TedRS3TTfB0NvUbZm6h5byu6RLsS3wSnPL5
L3WV7uULhFXZO5YkzaMj7vou0n2vrMFK6Oe40r7sjkp8iq7a8E3qidGqraGTbm6vd5LRcnqO8/s7
nrJG95/rhl1T/mR1PmbNa+sUiV6BsTouYo4pFFZGsFf4ecO6lzLT/w+IGk3wkk8RZjpGKca2Yan+
C522xS5x8RNX1INMamo1XwpjrA2s5YMTNzgx8yq2wjSMqNzny72tB+4rzdIGrbayvmvoUCVdUTfN
Jx8Hq5GjcYzztCVf7/hSoW6ggHT/LOffbi+7QfFtpcJADXF1r/L2N/u1kPLmLrX3vydZjn8r5ixf
3v7uX9f9xxsyfc8htPrcDfCs27e39bMKN5tuj0E/9TRlNzkp9TtoMOh1Mxn5DpklUv5MnGZmFn11
B3IMLcioHITKzlpetW2OrwpSqibURQQH65Msy9+MKMtngjrcXh2IK3NM0UslFGRcKoPQCSieg2pv
g70enQ88bnOqGWBB0Dfvp8kPxZjG5W+9+aKThvVaL/N5tXIXam46mxGuu24bZL852Zt66C6PeSLT
VfXYigCVMtCs0A4hnANsnAI+KDeJo8FpyhxC5OBUhBkFPW+d3UKiOTTAcA5R6woQ6IYMOHlYRsvx
7dOhn/xdXUD48t8dZvkAxT1/HEVPuZ9EZbGJySVxeX8m3DsBIx+WpcBr8NhUXalt+dzb+QfYgC4G
U6fBFsr4Nm80LHCswW5ALMccywT4OpZUdv2KQ/0QxUuczaqRolSOCKaRTRn6BKTNGena2RCyhLyQ
UzD9CZmpTzpSoj3FfKHwj7cBgkOIk/FS6Yom+2k8YMQvQnOaG3534zwv81F2yu6pLaL/yLXj4mDQ
5ALP3H+FlNuOTBxmrtl6hOfNj2I5EjlfGUUBiwMZi3xaQuna/uxNSV2usrqpb/VCEDHDJY414W0j
zWd1YrT2cRAdv7dz7ex04gR7KHCWAgBCkCkiOkRcCKzqsE/jONsltwDwbL40Wu+kbaVfPz7p4/A3
DAF8LQYUsLAK9YmhXHwGwqnukT6dP7DpfYQquHKWGGRn0SE+CUmPjcANUafpUmHyh4G3jd6iNBpG
6e8q09nIIcCIb/L84UJgqygZJ7j9zyHlOLcNtqPD++ILWEyw82860PgmL+tsyGbxK5VpAiIEoovo
8i21pCh/yKcSLsx/Qe8vmA2r6WRkls1hwOzUFwZfBUdgDCRcI6ylP5PTxNgSfQxC5VrPnOZ86xab
eFMgDc1RlY6buUBzExM6av9lYPXMaO0m2NuJFvn6bT87VcY+q5AZpsWa6nmN3TdnB5BtTTt3ARpd
xXHd0PJQiPaTVCUc3kDVxufm+943N65z+zJddJER2H+33kf/2+Lb81X50NkyyQ6AGNePUOEoGsuX
ra+ZqllJ3v0vmKdAytAsJ4SsSzjB7i3Re0xJ1637pxcytibSyqKu3cBVcEA1bt/SauVZtGtMyqg8
Opvlq8LKngi+Oxkxs3WaBZVZM6fmB3+8fdRrc6cX86x5b036qZacoqaJyReNMOvPOsZcLVReTWRW
dtfyrn2KKboOkyM8h96quexVc21e8D0+qAL/3HwecFe3bYl4IhWdC3972S/x8HaC4tTr4a9rxiC2
BmqnznLIMXq/6Ry/b3DQmquXWevUTb+dBlIt3Olj76lyypnZwt+Gugb7P+sevpa/qdebLrKZena0
H177axWtv9e2gBpSloWevSY7qe9tPXRkXERSHf3zq9hpMs2ORKxC+L3ms3t1ga1E99A5NOe92S7K
tErVwnj5q3XXVHZlUc5OVbrdX7cfsw3JhDg5LQzpPwR5g6uyaaAoYvaAMlKL7LIqir1SrtArc9XV
X7a9EZouqymJp0PzLiqX30e2vb1BCd4f2MsQkn5ACmnqU6twLrZ/kr2MSqBsnOm+nvtUeSqZ1qKy
q82r9/pG8E4z16zpbVSVoJei25ilrX/b13N66XFWGtbZunGt5hw9yzivRV62d9Ob0cSqq1HvNdKv
oPJ4kwl4U2IyEFYlp0FKkWEsRszw4lSefxz7u1oYOWS0cSKaVzedzPu5EdJsRT3orw2dFjpXOGuK
lke8uUeXz7NAjniTmk69epEVegW6poWem6koWvevcpuZH+ryFWhTh1wD/PRWx+zT3SwzDpH+Tj5P
BlQCY0AXdhrIBf1JZVFN/B4q35jY3YuGvsTRUEQVq2gbfakoDwKkK2vv4YakfmfvMvPtp4NtHu/7
2p/2NdTgKbYay3jSOHEWlgGa2DitZwZdLFd5qOBq7LqnN+1jByKGwPgn/h2l38xtbfW+5EZ1O/9t
FCMS3/6tBrn64zM5SnB63pfVRDeUaJ3+8Ye947zPplQsa/17Zcj7Sd1UZ3WNIwBc/M92LpYGQ3eC
9vig/PRBxd6q/mwcOoXWU4IgUS02FxWKWJ1cdfOybU8Gi65oUA2Jzl67LoDV2SZgJZihMbfjMtSQ
huq15Dv1rPq6wymWFw8O0ApA9tRtN+8EoWAfy6GU/0fSfS03khxRAP0iRMCbVwAN7y3JFwTBIeG9
x9fr1CoUknZnSJju6qrM6xK8WTo0UoxrF2UUQxgXaHagc+ulAU5hNnaGPIUn8ljm8oMTITUgHBm9
6wOMsa4y5nGMmikCvpG4hrtYlyEB1WPPmuO6VK01+ZAHqo0G11y0rTzaCdVa8K1uxxmTxk4Nu2Vz
198tSsuuUdDNMFeVOVngyIp+PdUNs8LFfVJ7frx0zFneDhD8NMAod1SNPnqCdW04haMYWSgookTm
o2oMo8oPmItTMwXB0vb0Tp1AxijooAyzqiJQYulgx6oZr8KFtA5LVLT+1nkLHqaH53VUqCZH9gXD
f9Pfl+ql+m4aXtNLjjGEE2Ok7mZtkPjRKb5DQeI4+FDtcHU+bfpw2PODf2HWZkKqpZtpV9S8adlw
k0uUHdyaYThzvr0UqMtf2HyMV/3cPA5/ykPRv0+q0F1Jl+w9ZJd0ly3vtPC2CzCdeVcMkLiMSIhc
TxZle2boy92gW3aGj8ckNgUHkfproioB1iELSMLeTp29WhMvUKcNKYwK/5KDq74loW5jj8x82C87
p+p5mu5lbCXNA36cbBngW6gXHExvl+HavXzdN6XX+DoyjrckTKh2YUU2oS9a/zv31p/gmN1A9GGP
VxXslqoDRfUmTxIrHVA1U0m17uj67b8kgZJZDegKuqWwg8UNmtkMrqP9v0vHMU10wAeKlcODhJWs
Rt80Xx2pSu9W/Pv4uf64jePjPEtxgVZbDxOd+njIr3w1gIk2ouaVb1MoZmxaaO57LubBCbIEIOK5
Ood8+TwCEs3+VMoWQ3zikCjYGLO9wiDc5Uwr+Z3/M5YNNKRz9LyMLqVCMx0J3xy82u861vVYOTVg
UG2NX8M0vJoJSPV9z6iPQdBPPIM3jy+4CkQs5Vuz1rGZqDlZele+6nZuCLAJ51v+ryBsfKDrODjf
gjP23AJY1HKDzdd+aDX4DSMQmgYpRbdmcu5StNekFzRbIwA6pNG4sJ6ULVs1PFCAZenQ2Y5MPPdh
Tx35dbwgayOIqjqA6rq7GS+cpTm9IxC9mnBwLH9ftZNR5CKj9JOPMBy9sWm60OnJ6xsj3V5+KrPS
7Hj2zPMoPUnqEWfVQ99q+bZCjScIZZt1+h3/FjbfiP/ejAUXP+aof5Y3TTOmOrs/2+faSECFC5ft
qhFAshXXdyHMgo8C23TuPu0tVB/3CpXsZ3ZWjn0ujYIOuXwfG2fnen5p38rpYS4qRHsomxNxUUyM
Dl97MOuqk7K3xK02Uu/2vr/4yIUn40/hbEPPsfgEr/S9khqqRcvB83pzpV/Rl0qubr2vy5f2wufJ
RYnBproml2yKPzVvdqMVY6yNlV69Y5PCApatuK5lckXHaAQsPsFlnYpIcW34kTZiaeg2FGeqcQJN
B6dlXqqRArkkJb0T6gj2u0m+8RzlmolpAJKNf7tDB5eVrIZbFYNS6G8YjIOnXddap0y0qegfALPk
FCUMyCjbeIxlIDqf3LHs5NiTZd5Pl2aVuPG5rmptWX60V9brpdan98BpksW1SN3Wjp+zOJ6PW4Nt
he+dKq+0qobWe/mZhplLSKydoCIxk/wc8hMBfE1lfHdWz3XMrqidm8/mvrtrnBqZGb71MDiPlq/m
00S4jk9niIG1GEzH/ZQyR8BA5R/pr+pENX3vJfiweerO0f1nZ0cs1OmI6HywlPV3DSxQSTM532vv
5qJxau9q71aqZcRG28FiUONMDvb3y7SGJKsD2ZQBOKuicS12XQ4jk+F4jw2hIVTohOiz79DrZLWk
0eGgMYBlUOpnIinBi4HxM6XkJ3cG2wJF1bq3YMiPVzkde/dKopKe6Ik0PWroROU6vHTuFrHwaVQH
OcelsVXw3eZYYqRTSAdYlYff64jUoXh2Sem7GqEhv3WcDRGtbrSvUuR2LVNyMiFFeoO63aeMPe+t
qkawVE+NVPlehwAWSczLFyE39s+4RXECgjroqu/iAT5wUbz+B+s4iBUN4ACWpHK+fCqvlAkWOO7x
UBwVPFfkT8QN+fCklc/NdffZEj/xca4vmoeqajpEMlBCFTr30qUCw20afEtY3zkM7qOTPIcw3d2g
y/rpL9mALEa3STCXv0p9z2RFKKgB7g9v/1xW47+hiHxrwoWA58w6OLYufxJVGw5J50Yg2AKkRL8z
lAcjCZMRXAQmmhgtKjrLRnE0tsMNxYKDpGbln6OQkHMkqdiSWFZm5WctaLaOld2+EQ8DyoKDHWLh
gIaH+p7LVZTdG7cKhgj3WHkIQTUMMO5bhnJiYXM+VPP1RTWtAHyWV/KuOsGLXvgJs0q1oz7scWQG
jiDWF0mdlqEcR++kxGUoZWqZ1iO4fabbtvgQ9mo7FIRA2FFfsVwwNgSJuRPBalytohuury1Y2YdX
AU4zW8jZqZ7W2/ZlyL5/8NDGGNzQ8JFKGwBies0uZ26QcliCAkbqaqjRL/lSbhiuV+jwiDguqOjk
l04T4mE6maknSft4RcwTecm6FZTB2rTGld0n/ZUmzspWk42sjIVsNfFjwINRAiLguwuZoAEEAWP0
sQHvd49LvTDctpJVaMVqAhW5/xSGwALITWy4rqe6wAz5S74XS9B/8VH3nLKPSCocfqQeX8k+tQx9
v6TXR9k/UCDh90w26yQbIYkdTkF8sO8EmBwg4dhkAVYEk2MX1PYPsBbABs94Kl6H3ePwWcv3Fu3Y
IJUovee3Q2n3LG5xxRDO49Sgo/mFdKJyh+kBv5wNQkRKYYr4crobL4dUeafxkbD3K3eVw11MzeOL
+ss+Pn2Md+IKTl+Z+e13ZwZ7L7xLPOjd7vPn9OTcSgXpX1O4wVYgfJFy42PWl/ucvEQftt+7ytQB
DffbJNzrF0th0jkS8hRs7MlGGOfwhI86Fr/tR5q6ZRkfle3DHSBmsa6ce0nUlvzdJbh+EP9XwqiK
cxKeBRADmGW6NksUeJjooGB3x1xJV37PJUaHqeXMkh9CbRYF6gsIAykE/2Ne6N1/wyouk6DzkChb
DR/12MKQRvCeKsNn+NeQ6nH98AD7p2wj/veSy/LAGttvVrjjvf2ORiRJRejPVcKW3vA2WRl/XRgG
bxnWiKxDaH4CVh18wEu7vEsiEAVGkO/HPFar4oNbtJvrQtzUoIkEbsN3cvp3fJFFhzns51HyVbqc
n0k9iclAYSwZkUoM2s3H3UBLhcT5/6C309/1w7eWCXGUTG76RwdK3v3/qiaIKwyPlv7ewlakAgVd
LjDMgSE11RX2RwLvkQTisaH+pC1TUdgadJ/x7+5Nhh7oICL0Bx634ADPRgFG4qTQLw7NEzD8Q+BY
aKXCpea/o/8MGd45YDhkz7qWIJGr60TDNKVZG03TXnyH2yjKuEH6F1h3+eN1F0guxKITEioYW5uo
qxvJJNA6AKyZoU3rLoNxMQHDZb+8m6tzefh4N5kpu2qKuGzoT5FKlIQ8n12fMAu4RPR9HfddUVoN
Fy8EfsiMP7wZhuWB0gxWdn+AwcRicE5MpOWeqYZ5GxpeBGVz+GOMD/8MLQpp0Pm15znd3olQuDCF
vxpulV1ZZvAYneSNKANF9WiuJDGC0KQePSMhmIK6X077Avsy9T1DfeX9c//gjP989e8Ub+mqwgv+
d6p7GRtNMCAsVcL6lMI02G2knAwJqBQ13cSp/h5mlDJWypJuLtGVAoyF8mN8ZvSN7+EpCtphl3hd
e/V5BvFSBwDO/R0jWYzBU0TnVUILaCvsGLbICc/Lx0w9ugh+THYkhORaTG6bfCVFSOAomort+pQS
SL6W6BVaLyaPf7c9PR8xGbyQRx0PS1xTNt4qyjoH/hkY6linK8zrAoO4KKT8XfjQ/2/3XBwjzv+l
SWmdYEdsPig+04pVRYUZiVSqormPbbAwlDK9C3Iv65QENQ00aENLJWeMgUr8Zlx1P6tJIDc8EHbW
W8n0oC63hIVqxwaSO4e6qdyY1XCMyKTrAekpOO8rIRNhNo/0TYpd4FQ6RCaL0sDaOYHfP4BCqwxC
7dME5VaIa2AUxPIv1M0Q/1gtSUz67rrcYxLT8weWc5doFDJzb0R8SCMARmWii1evEHT45tgLsoIO
Lc62bJOdgQHIPadcgxyUQhpMvQkhc94f1QlIFgyXLPDoZRx/oKxXm0X/VoMbkxRJ631DWJvyXoXN
soPMfvnM5I8KOCD9RPuzG82+6f8e52AjBDWjFlmWWvSZD+7l1ZRnZHeMCre6/31+JjTCoiAByCM2
2N5m/giRRH6fYi8dL52pTnqHae6f39u0JSD01uNCUCIyy25SdYvPdIPSaQ6mlRkg7VHMQm40+8bE
Fqjp8amcOQNPT7qcTtZj5wZPVz1X5hyZfb/6AgMFxyC4EkP7Aq8HT7KRxXW8HqySFiAdJdCQOtzF
vhyYqk7M2KXT92LAzP8qKm3hne8vcy83oOPGY0Js7frS3ofpy0TpKuLKfhT/u33nlmWwhAqHNaIb
MrmWdHTfWg+/kjcJa0Lg+a1rC9uqHaNulsr6Uvcp9HPqZkWyIfQFW0tae7ypZbacJiWiJHSMyWFO
rDAM6YatEB7Z4Wvpw3MmSAl4xzk0v6p9W6OTofCzJ+MiJjVKVplneX0btfF2NNir4xooA2eeiEws
miR+mN8uAmaF6Tap7rNCiotLO01e5p41HMAmgDiGbi7e31U0HRTTxu2ENXUKHK63qgIakwZqBfgO
TyJkg7LCMAqJsEtxCYGZk87tT+/pKKl6wBxtZ+23WWa6Mi/74D8QW1/zONpenzgnyOSr4jFTuSls
/JgfWHzTmBvjTRzi2VdR0uhatcx88in7m4naUJSVBBEkRDgfYrXcMBbyDoLs+/pBFNISxTkTpR+e
vTzFdjzozWWpu8Vl84Zge042rcMq3KEP6YzDeN8u7r0NLEAEzL48SP/xXyYxOIZaOyEBIb2BCP0E
ArCbfOwC3abSo1PwFmnJmEgyW9fHJV1JbailS8IWbCnZdti82dDVa5kiZsv/HvefUoo6DkxS3qyQ
OXuTaPA++gKdtphgXAxbCFXh/6NsJNsIf/DJf6R7ij0BSzIrXXRJr0zVJOeOMXgm5MZadBg8VZUQ
0KEfnV9w7/moUN+OU0BsaiEhfltCx/62mlx1F5qh8Zhds/itpiax1RtNkzPRLTnCkBf4I8s/pA0g
CoC2Y+6NaHVUx+zC9g/hbjYmjoB4SY/zLAZHh6Sy9upen5G6cfZC02flLUFQcdO/4UkZdLTCqVqS
r2dKeVU7DwM5+giMB592+a2tu2JME6MUQC0eHUdngyCCbu1hMFr6702K45/1qO6eQSNR4cOozsum
vss1Mx9qrA6ew5Oqgjeiyg027+tVujRpl8hFC8UmYWRVNyFDIlV0SOVL2DD4tnM+FA8kHDvsYBxb
yyGB+KPBA/EuOgYmGj1zTP0l7+x2eA/PZnh6KGo84CFOQ45cSJyTNxx4AdVgwdg0T7F2KvMRVOhh
EHtOm2BClIPbOvhedJL2i0stCXaeHPKVd6yhi5GM3zuJosuJMZO+pcE4DWT8YTWuI1PktToYJXLE
zn1EOglIzcH5ZCSU5YH0MqITF/0sp2NnF+3GAfVN1DyeFXBq7QZl8N9m9pNeDhZMYNCYtQjPgRxp
cXP8qp3deB0rGWX8ucwXN+p89CHBQ6aaK9Fqtg//kVCLeq4dr0mk763ae83EJpoJqLuurXio3aEP
c8y6QjP3KN6K48I0tkk2jOiQrZDRmRjuVMSfRng9FFpiuO7D3mpLm/liwI9LXrhprKqHQY7mIgyl
t2G9u1TBUGujH3ox4oQ0MIZiZnIRrUZMhCuYHn6X5cL83DvXCuCxY3fdTTTv00XTKlJ7ryv74aYf
66Q14fthwoUkx4FLUXYUV9X3VD1CJpGHscO4pbw9mya8EphRnoKiEtPzlDOqfrk5ooqxwUx/DqD6
zUy33ee0MCioXKCknVnnQj8ulVU89LNyHRU+HtUTrUj4DEne+vamOmuI+m6idaJj84hR0uBUEGv1
ZD0LzdNKhH5LG228bdVGxiYCba5fowxU6EZRtXLfSJpbrknzUDoPV2QdAPjaZR6vHYTxAeGUmm9I
2aXpder3+pxNopyrpZqCJjspCpFYEU4R+d7RuXvoL8YXyPG9ligdO25eI2/EXEBDJESeu6vGeXqc
xqF+Uyvi1dkNZvmS/gvD/v8tS6Dx2OZWdzicOu/mcrj5jUfnFjyuSoAzOIrP24vEu8OZ4kD48CT4
jAIVwYBzgpYv8wsKsPjO2R4Jh+xCN0MfRS6bjG506m0z2f6Ro1F6k+1TbOyK539LzovW7deQy+/H
5NZf9+LSNsFIo/+YhPG6m3cAP1tuL/tK0JecqleitWUPyAEsSUZvLsBE6zR+jPP+TgRfY/V167vd
Xb64YW56aQfA+/a7qe1qt4EBZ51n/fV1+cp1bhIiMOWGARVvVTrc1aN+nV9+z80z7uwRbeep5nEY
my+7icFdCun0jBqiKjrWlhb5YrpiUVrWZxtd7L7xvquIjO6I5iu6yetou4QMV26nnu8XMz34UMVh
A7QbQQEROI9CV6XhoGxIP+HDUgVsvlWpsZEWoWHkXe3ci/08JsqLR0PH/K6DtzsbwhbjFz2bRxzA
sVuoxAaZ6XoIALtuhCJqZIfv6TMMcftZ9PP/LmFWNwilGCOm4iyy/v6lcGvrCkqvFBsc2mREHU4g
PAnESdWy+Y5P8ibLFWPz/XDVLgwWNV+5K961guCubbv5+mGMjxoreIfrbq5DUaUyMbBrgNpoHTFz
hSYMuZaKIBZOD6TWjQgrKUagFze2TRLrAJ4ONnFlHt9hHWas/mO++OQSvTaW12L8Z02cFZs7Ntqz
/qWT1YuazIXPU9lEl4nXkhjdvVRT81XLVLQKIfnuN4bFwdSZM9I6DQir911/AqqSkPD9nm/6z7l2
O97ejsgTPlbNzFQvC9oPhKA5Z804I/sCnsdUkustmrn5hTswMEGGLfalq/7O6vlPUubGDhsmh7Sz
JjEmKSS1L8dH6+amtyqRVSZqj0Np8ZusvE+GLhTp+shVWJdhnt9bEPuhcfVczGiwWtvhATdCoC5e
faP5VOhS0Rn/tTf4t0TAoYJcTJspA0hIGidg820vF5p2CDK4+TMbpn0Xd5Qfmcazf7AnUTndvXDh
a/OZJCVSpJEdaceha6YtlHeLaHOntquZLZSO/W6Wv8D9oDQt7o6GK5T3x7KR6khahoFChQ6M8CKy
+UwWk1uiauZQLsySWzusbuG8Q3rOcYqde23x9Wwio9tB57ZqHMX37qKY/T/RLPSP0bZ7asxMuiym
h4nOqo+NaN+DgkI82e/s867Xf8K8f9Jlm9VRgYz3/AwA7XqY7M1a2dG+m63PyuvpsXkdnsUzFS/V
2T9HAx9l5S1xrOJcZs5+5bhy6HySIAgAglR3+xAq58qZjbHRWg9Tzee1OBs5tpsZ5YUMcZ1oqnJr
W9iVm90YcL8a52y+sy8z2bo4JmVSTN7rhelzkBrg3TGDDpLJJvK01U7j3K7IrVfMGPdEZB69JKIF
7VtumpnG4kXo/Jc3pxpJf1qkq/5ztGu/PhOd2X95BJvmqrn/97LZ5sOR+LPtbTrIU2m0QJH+9iec
dCT9zcNXvnWiHfr7zvGSzpOyeWwgzjmO9c+L6yWmpBmb5tyzh2cmHeVVBctK2He3/BQFsHLB19+R
zwzS//Y0CP399Nx9/D4dFQnFe9O42qoPeGkfaaxD8Y9Cby67SfrZ+X60GuyH+XB7Vv1F/4CMeyn8
0qUUkCdbTnMy0Kh2nXZDptcR72nDbMEfwud110ylj2sdKVLeTy9IQ+fLXQFI1aEyykzt2h4B8rwQ
uUqqyCDSzbZedLkXUb6JMgahuqgm+pvSVnLtsSKV1BZ6r3P4jd+Odt1m1zMsIHb2GescBBt25b1W
U9PFOP2Z76UpNiWvKjayDRmy/2F3xB4IlGx9U10OT+rYlFrh2rzOs1UTSUy4KeYGq0aq8xSt9PUS
R+QWrQknk5/KjLp5Z5/Zr30l1yE43FFI42kVphtHnvzk1hLXDuGrhdo1/oeSaF+7z6HiKzeNRYnm
5ffGyBQbpEkrPpMySvnT8E+JzsEljDwE72m8fWlnZBcfVEuyMBusGTV/q8jef6a/r135u59xm+am
mWl5+lg4aVjfqPLbN2J2PzpKWF5NObxbF5DOQWULDy8f6yyWkA6DpJAea0WkzxZkSdQcgUbw7zjo
mDpKc1YOjZXm3TP8Ru8vauZE4KTjnmEj8opJ5aOoDuIDE4bdEhSQ7N0MMjjGnL+qpour3/Uw0DHP
eVDy2x0ae7fq0d4PzWRrHvpKvmoMCSXPuJFuBPLu6TVuIvje5a8gengT4h7If+Olr1GgOu90GTOb
T3CqMGFqLXygHpt8daMFCSUzLMO+MKvweGMJH9GzrvtDJ0tTwgRdUEnZ6Mu6aD7RoQcOd9yGT04n
4aokMUBsfqean6DPydbXLgYVZtPM+P7204XShdkUKy5CgC6jfC9hBajGqQ7TnUv7Po3XSaMIWpxJ
IPHffXkuabu7HW5M1OpKllB0MLnV6LGwM8l2qrJqO0wWxXv99Bv/vDdPv161jZxryqJrnX79npVo
AqD6PwNlT+PND6Xbb2qe/T2OlE6F0O0WEODPeco+6lRLNRNgvFBnv+fS2mubwW28+85Ng6bY8YLS
Spey3xsjaMORtq8sqvvuqT+jWcr2F1qGSzvZfv9sKww06c+PZz03XREhXZV3ttvPoBnS38L2mDiL
KoD2jtks1ct3/EkpeDViHTJIkF+SujvWCspmjGbNLWpTtNCeuYToIZdVfnTQOF/ac3VwZTOmZa0E
aipNUUDbyyt6acC4LEvHtcXGutlytkUHSxcQ5t8LkfGulXS5MHZy9g24H6ivnQP6Hz8RcuUTNCiz
kYaD81EdLu1NI+nqZipfqikp3M7ojkCJaNYJxCohy2jTjLdTc+Xmp6CbclACi4hpnr5SvE8Cyrun
dnysJSrm5uEccWbuw34q33qcc3u2MqIvHZajYab5+JOqhJpFQxWz5KhU417tMQj0S4rS595Ek4l6
R48bmsCM1d336JjGO8/CTLi/2eXWaGi+tF0o/NDBKtSocm7jTZV3pcTxFoKvSblwb7HiHKvOTFu6
Yp9JIsqBfQHNSJDPm6ekJ1j5zvNTSdOpJ7N9piztG03DuVloa/e4Lr+cY+SzLqybUVMNhy4UqXez
DWNFPC/retwCNcOAYE9kDsSDLqG/HBLBdLZWOMq1ElMlYmbBRUSSTqryu3av/cwqDpu51fi16NuH
JCdcm6oDki/8C+Hk0wpicGtnS6GxUNoKY8hOEMuT5+gt2qC0ome59m6Da+/ai68+8vFuztCed07m
zqqcdHysszS9k7iaJ5We3M69Y2bikv5s+iHko5n93ivOdyUs+PleAjaYTRukQf+Aif/9gPp/Fow2
uUU1ldGplBP34u05XkiXuFf3ucGCDCzdSuR/NrvpWs23y3LV7sAQ5hY9tnthlPvovomXkrzU9p7E
prS6/MQPdLKYJGLrT8MesN9gyRHSH1vDIQMMATGde/k/HIsuOv8qZg32vkR3o8tKOjMEV/izSUph
fA+AN6oVt0dOk0yb7lF6i28SzXEniQJhccm2bjh1kqOTAJ3wk7a0fLo8WPmswxS5i8+o5P945Mux
fO24C2+w/0FMQDr9hVZEF3jACbeuxDmUagOC4t2cVl+SePvVPnTSv5lWYbr69c45r93a7kvpyXmo
cf4kjzlUj1K+4SZJqhUA0qW0EdPuo043j+iSRxEnhu9uesKVVphmfu5zwe5w/dbxUvJqSvoTZ54g
+WcR3fjgBLCATn2ddvL3MYj/3XvnYfKPXkeN+6tS2Y9SJiw9CLjdsNL9FJ34HP8zsHk0mGWVmwXq
AnOmmSi+aFeVz2lKBrk2pOAmrXDG4ayAlDQ/Luc6Vk5CBPg948WjGQvYGtWoQJCf8P+9e9jKV39x
U8AcIN/J7wckTI0W4/7UdUHLnXWwED72f5g7FGpw332cnSzT/GcqX3ncyqskrW8psynpQ7Jjlz05
hhzvAegnk4lb76Ee8PzvOTwPDWtZl/OCLeUziOiSupiK0v8eejUFK2GAGaYfCXfhYNAzXK+y+dUF
HLuPn7zyeLzxQ4Obj7sp37vXPNAt9pGGkfVi37ynok1uA0e0BKlN2RS9dM1VzMigiZV2v8/mPdtI
rw3cLSZHOrHYwQzBYvyzMKeXnmxpe0KtssqW1DVJUM0sfD+/7zIsxYVRUti/+9epCtjPxfQ99KPT
5L2dT1QWz1JBLlI8eH4tyjwntrrZrf95/82GutNb/9BODXKDVDU5dA67W7FZaeesOEZ+yxXxLgkg
ZppdhoS8dHYLEqaXlk7b0k/OYX8vPXalW1ggO4M00vU9L+6z7eZ6LKxHqpj0ZMMP0qEmuC+lKJQg
d3Zv5qKR3t7HTTRB2VLm/jxUfMFxurfz5+Wr8POST1Z856HKkRfb/pzUdBSnhdLCzyejLFnMJkoe
KuHMzhg8phmYlSpxGqhn0eunhCRI+cuHByfezcMdfD/5x8fgV93nK89ENDt83xHdx8ZOVUVVpZGR
3LSrbw813yPPVyUK6Jgb5PRh2fsgqbVP3IN+bhkb3xNY78X8KbwktthVrlxs68I1eqBBlu/KFYa3
o8HZS7S7nk1a25VX+V0pbTZ7Zvm9zdceVCK0tpQJx85ZrvDsO3n8tzn2drPhNt5jHrg2dpKlZw0Z
PYGegHnr/j3HnIVWLkNCasSp8bHuQSotvgr1dxr+AvuBfeZqt/GD/NADuJZqUolL7LFqPzEYcMPt
MPMcruhFnsPDtXXN12P56ilRPXtVioxN48qTW+hkZ9NnTkZYGcFwKnTyQKR8AlQVhmxvamZ5mxaM
pjAL+81Vt4vW4pZeNXOGk9TkJyPTKgw73BqmFYPujVYV7U64LZOTrzNRpm5CFxuiyIiBgOPIwI5l
gN7x4mkqm7sOQR/s5tnBC7VZUJXkS/uqGMVIsIrUrHeUaVzq7/azfW7vuttG2qSya3lONUJfGX5w
gr1mzJRPwEnHrNbYNt6lY+mfZOCSQVd8eVJ3WodKnPw1D7UMakOAfXBJg/lz9f2YlvErCaGqJKI4
jdqmnOJvWVXsg9VLPVupxWv5zrkqKap9Hyfh/zIh67f6uvaUFvYwjUhKb9MFKa3pZuKd7OAh4Ttj
msuyHtjhPH720lzSTablbQRJvuRcE9WSBp29Gtdg7ibQN82DGpj2RehCdCcnPXUf9SSdttAURYkA
JBC87crXkQzQDn+u/K1xvhSvETaL+gsf7M8EkpeXX6tKrjxDU6y6RGi1INk4e+N7OaSFcBb2TN+E
pGECi/np/XdZk38G3e97gUq6dhlefB/BNJizZ+skZGPZ8HFY5FXCnvBrRWKT6l4f1jHDjsBbVGVj
W9uaanKr3f5Tj1I3K78C57Y4lbdERxXiQuLNCyUTbvFZvJLOfFDRmcBmkkvdAbz8un7lm/vGSsbV
jpwPLbj89/o+fxJLH2CS2P7qszObsrEkfk4TJoUPyXS7JmPvlv3Z6QGFLwuMK1PMlJLlt9y2VXfZ
+LetksRVxvvBrZ6K/oxCYnpNlubYq+hv/Hb1AKYGNgVi5+GKBgbHeEKNTBitEytObqEyK04yowOq
/58Nudynevvvtz7XkXChYZj1FOTsG2DE2+0yd4Is+Vgq94WzWMgTnUYlaPGUm8V+sojJ0HRhkFWh
IfcgjDjyjHj7jIFMa/ka3GvRrrluxz5NR2sWeE8lx5PbMWlQQ8SGT9KZ8NsKrhJiSlyMRr0MPCqF
G7/rHob5Zn6aFjYgGTw6y8Et7upxOn99xD97X+PVun+noteUR7UmzizK1wQLdYU5fbzZS2fRhDtD
h5z4PFaP48ynXAHkdlE0XhtzVqcJrGbHnpMo3Xq2j9JBqCh75/Y2erTWzTBr6x2FxyNXlzHd8fFq
id52HCaPa7sGMTn60iXrsV6CBmHzR+jRAbYTOHIUDBdUInw311FGfxyn3WEmKL7bNlbEWqJ7/mAL
CzP0jDXp5kaTOM8wvZpG5xblylcJMlOY62uaHTwNEuvtf24mjrEPyLRzab1crLVsyGGYKkrKe9/m
7M9SwRfitlEl+LcEr8RVGga9mO+76c4GhfBk+jik0Y0Nn1RS/l8YJhHyIVBwHuu/Z4gkqbAShzSz
yskAq/jAyLr6ZXoYLvvLX09R/foBPHO3n5AvEvjPWefVtNUwYTwsu4uxV6tgx9T77YgfGWCiWSRw
rnYzJ8DUpGjdWEeFHkVr6HgbTzvMspocZOp7lzrePHSfbROCKtnmsREr09d65GFMbMT2pRKczUyl
2EeYVVbQbvMEV9QplSfPMkVX5Tvb3H1KHuoYFtR+1Q8VD0qdmdQeLAjImVs/1TLD3E+2f/8oDJ1q
YKZ4g6WsFKv+o9ygkg1KY9uFOwYJjTPIeyAbgFYjsAa3ydUGMLldnF6rxlZXOou4ymBd0MH2onbr
xL9XzXNrPTrpR/K/qRY9P5XUGk20bh/YkHME1Pu2UXMhEsUFZE2msFkNIcGFHlFsLaSIZOrUnGFs
WdcVqLlKREB3gIOdKBKz+flhSoN+FbEDqdc0jFcVnKahUXL1o0s33Lgl30oB7iUlpR2fU08ZtRQb
Pv4UlccRGXvdcNqW3O9OemC6txFn1+qy7fAJtpfxfiwFJ2NX+O9Ik5gZL6Z6BmeOX9zegu1I5lcD
oH8RturDyRGyUR6KH+cxhrU0Ud0w1YrM6glqq9o4ADSjR4fIvZ8II8ZEM2abs/kNSd+M19Z9G7Pt
9sCnwVBT8P1YeYUCvep/Mumq6WlSiOFlbv5E9VhnwnS6ZDu26NJqEkS4l8GtE0TbNByYatJ+GmHf
Xu9rc+9kRtm2bEWbPQyYnZdWvOKUbiYABNHRqhVfy5Z+qeWtHmd/hZRqpL/htri3j6j3zWQ7yvwQ
npeO7XXzNX1WU9Fp6AzEGC90ekAMzxsJFDulDCD7FulO/dg51XeV9KBQPjaCuPhkRpRsk+K9c/To
SSqi3X4Uk7XFz/Hr1fR1olWTnYIztTibrjm4ssQX6QaJR7oKMSmfvUreLimsS36svw2bZrzoA1FJ
+62QhuLbX0t3DnvDfEs3eYfcuuV7Xxn7deieKrZSXF26GvfUF1qzQRhiAm6rZA1kKZQXHwQV7tWp
kq093L1LPV1L12zBFbNQkD8ZUsFcy/wnK6zgkTTvAwHMR50p/p07kChfzjAwn43f/Wf1vWX4wn8b
vMajWQnoXKrObLqbojMRldwmP2Ha4Ab+SGXb2nCdBaEhMxV1waKq3STKgUqp+mc9JiZASGqaquWi
Y9Tb1FONRDXT3jYXwNDT4Ny9d8FRWNBri3USPfysXcqGAwMyV0V0A4vd5XtWTYFNU8BE0F5JPlpn
X0t3nw3BfnycPwVAEjVsiT6l8fi+Q0IgZUxdx09Opx2I4es41UnoOXYIERxVuvj2pcQhCyaV0/Mv
zQ5yj1JVfRVfD4Utx+Ek1XhVyOc57lfRaAn+yANwLD249GgwastiEr9cXRXnCYKIi52EyDpclKsW
BQNA5k8BwUtVvXwuJ3C8Y+0V6E31Ui1euX/PKtlPnUNmAG3Sdagxtp8+0v0S+ur8t5TLOyj33S/0
88SLQ4RmZQ9LytffcoaF83xkP06teP02PkD2xwH03TUW/TWI5uJ5wW59vSAv2Dtg0MbfPJvX3rH7
FoewwGqDnko55AxBAoJgF+WAV4eP81xO/SfeAHDQEQYinQgSDGdfAOwE3ZQDcRwPMvEi1U9lOcm0
Lp3CfJsvIrsWrYVCoHOebzR/k6dNcW6zvX3d54apbT41R7evRdXvtZcCk1sHkO6/7L/0b3JckIQ1
yI2v0/QoT678k5qVMohNIQO/WXckXwyChUcllg/gx6HDGIKtb8TGaWFBr7F0zQxo7znYfgc6jIYs
XfpOc8Lb0rOrUjJbTO1K73SJGXO7ongtozR9GNzetpnm+mKUVG957L7oVXZvaU3JWERCn/zFw6Tr
7w6lhdc554tLjbN8Dbo+smPHDmyd5gbOBJebFd+KCwMHIMpuMZMdtGBWSmzL+X/H6VLZbbDCq2J6
ge4DirKUHn4vM8sBjbbxcpprzyDDN/eoMCH9OofPBXZhHuatPGPWNW/yVEqnROpIMvCfHI/kytC/
FZfkhuhgw3tIpg/dTJQ3UfZYefYvm3J6UYp/a419nVWwMp2HqfastvzLtffEkePU4PG54jaAWZAq
q44PQS/+dEHZX60BYOSQiU6nKSXgrk+e/bGanKjswMgmAFqu/4LfChiGieelBApei9feRiAghOTO
g1B0ZbXB+M7xOl7c4TdJBm8B4vQsxrSSE505Qje3KWV/T30dtScS9QHSg+skmSkPpXim5K9vCE2w
EHzkBgDIF4/TOMDjWYJCwM0KFNX30I0vJzmxnMnKfVVZ3MqQhHsico8uctz/CvL90/Lyi2s5SMgx
TYdVAC+a6tc376KF7I1cVkGxVpqQv+/0ONBkFPmoD5vSv0VxUB+Mut35uzgizpDYs2s/i/XB7zJe
nuWiNNcBAbGco3Mx9S6lk+VUiLouvxKmp1UXy+iwMwZA6n35equAeG4DsQFvGw4OHreRay3svVAR
6V6o8nuUc/xJ81RZJKOzsea+gJkD82zMBxUXXUwTxerLOA18/11ZmyyBgXD6+HH4H0lntqQoEoXh
JyJCRQVu2UFAcNcbw60ARUVBQJ9+vuyJnulZuspSSDLP+c+/UBLBPSHV8AWrWH/SCLA9wQvG/Bq/
cTBfsC6JcA5zoAlravictMZwi+EFwghH8/B+GJlsoI6C+6yY1VAHDsE1EO+e18tQBnrKjbsLH5xh
xIsOZxl9WK4rcPRumU1TpELDJuYBLBwg5wBFHR2kZg4hmrb659BeALsg+EmnZsFi/EJFQqZ4HFxe
wNSsh3+3Ah4PCM/n0uxJX9E18Dhws2M7e0xuy8Ey27KZP+jmWJ9nbVtNSZhgec54IRlxAZL2zXB5
3WqQ2P/KKUM9HleBLq5wlxtcOpA8xs0XcMnf8ekxoQOUgxnwD4Ct579Z78AODuQBGRF+ML4bgIkQ
MHO/z6myfD4NDeQJC98zmHApLpdesy+A1fGff82fhvJvzQmTE72AdzLrh4uMfQNeAdjuwVfe8oBC
IGAnYdA9pI3iLl2qjRozJIX4CPaEDwt1R2W8hjq7PED3h5fDsxK6L9kYHMkW8/zHzYBuh605mC9/
wd6t8JjK+T4Lvy74shJrbyie7muFlMWA+XpbY2LBKumgnjToQpjy8hS80VFytnA4goygHE6NFsne
zfotkOZwv8VZ0DD1/kGaAdKtSLB9oFkyeE6eTGuR5MY87Fc6yX/YHdPtysDqAb6ghLkFCDls58bm
CRcYKpABXJmIdwD2xgbz2xRbYFs+1/DCtqD+DS8YcYCv3UwU6mxhsAHRiLYrDlA+Lgi7emCj4mo0
Z1BXhuiM3+EoDRG+8LjCnNmxc6mXxzk7cfovMmRSmGDjvC4JfE5b9tfwK7oZK4hN6XmWIV3THjyx
G5A20qZiEQLrYYOPQTIZ1uuSHfTCnQVhheiSXsCQe51RbhVcW/XraXiSQkl4nPOXOtdWMBAZNkPN
uVQXlaEbWAn99gH8PlunQQlPML3IHI31OueRIYmKgpfBPwPK1PhizQ9gjyvR4bfhOdQgqoq6ZJjs
0dXkq/f5PgPIvl84k1ltG85engzcAtD6BnA8VEw+HnyGOm76hhZJfyy5n8+7rtfVKTu9loJYsgRd
ZSyUXwA7v0OxmJiH1+f3HrtjJkavpXAW1jlG+XjSkXklyCwfH0LlAfg229SaePLYs/iOPmQ94q7Q
+Z/bzOox+UAHxpOPAAImNhlTnaF01gu4ALIiwbtQW64WQKqYlX+wp7zZNWSPj/1ErMlF2E/epS9/
cZtbvOiUFkMwKlwcUwMX1h6B0n0IT/azsMp1vutd2gtzlpjCAKpdzHsfTYo1Nwf3vMvvqGSz9NgX
PNzZNSC823sepE2JsdX2NpPoDHDhAGxk0gfNar/c+4+tfOIw4Q5A3uQpH0Oy0Zkk3cnu/proRUXw
Bu3laRiOYMLzY2bIEHLF7IHlDQ2etN5ef2JMhxpYiC8Z8kC7Yrvsn74Hjtb6+LO+cXeEfzUdnx/T
Zj1y0bYzA2t1XAHiX8DAq5l/duwnz8twyc3hvPzNPgnP/PMCz04aiCIIajpTCDB8oH+cPf8ZTe7/
GFPv8fIV8wDGBF4Z8/vnMECBcFHYEuBmHD47FBiHMSGMMAeZF1KAiiXDcz8G4nsaDZQ7xIYUdEcA
kwVyUL+Yfy/qIpPRYdz6FtWLNmer40taaOCw029YtURntsrvYaQSkmOwmwyYZ4eKZPCGBc7eCOR4
wK5FU1D/282IilkU89x7Xl4QrJi1wqNQtzSWG3U7mhWTPNi7vbheK0cUsZv2gAzf+jlcwc/hHn3R
mz1w/2LAjPdJGzVzbcIaRoJMD9FeKKiHW94iG/vrgmmcrybvBE/9kH3jNfuh8u+tmEdxNMBOZGBD
M8M3d8Y9HP2Vs8/8EfEeousM78nD271usPQKXoEUvdfv4519Z1OkOqyVZBQ+jhXRrAzxGb5sB8ve
5Tuto7tHwLV9jyHeeoqTeoMFlNH4yYoP3p8/cPlu2Y/ay9irgl7M9VYVkqZMCjwZYNWWNsoaIyOY
28HXzhMMDgV9pBI9wYi0cDO9VFH/E+fePez791PjM3ChKC1QlhzvO2ZfQ1M9DaZlpC6u67uTBsPF
A5mqAsbB474HqYLeL7Zcu1hXAQeiFj2OP5cpIwwCcu/gye8xEMOJR4jZxgbTrdIqIw7dSFlTuFd2
hdjbK3b1gUR2dm9rj9c29d0AyOPd6e0p9++7kfWNYFD+1ipjqrU6f/WBwL+euu4YYzq1NfYk54mF
8Bfwt748du+k9IcQ3pvZI7lOXuf89I7yEdNWP/t7kNkxZxWxa41CKmXv5r/dV6xgdfCeN0feUCwx
W3NHzgf5OBU07MSvB5Didb6EZR36JDr6cg1N3weqdp/OCPue1K9M3CNgPrXmAwtD/W5nnL+wFieZ
i2RpWy0rM/X+bZVNrNnZyOAh0aCcXRfI+iE41wJvAiKjEZh/Io4lntRxkLnAuTanBEVvYzwhMnwu
ynpIAp2baUbpNxEe+z5D6YIhJIx/i3wwFxB93nMzd1a7+NvryFHg48AShBgL/VWavCcfmAbUlbSv
zv4wvusowjbZfAQPl9P35wwnL1F5w59MHkCk2P8S4aTgVi1oHpSu8qTnfZkI2j++8L67Qe2hEHpD
LF6zxVB8fm40t53iNwab/oSZHLP9d+lREKOvt/kZEpv+Ub705hKjSet14UWMewwARPdJwtRC8V9n
9qW90QM8SpTkYZdu690CYh2UEP4nL3moM0p33i3A7yFfchPpNBvorjXNfR4R1+kzVh89PZSdvBTO
AxkGvNhLUGftn0bnQZTCp242srQjz+TTuKFVsh9NpAJ53C/NdLwd2vVhv93z9BXHGpMueA8dNE0F
E5/TZ1McOGkLxezodVKr7eu5Yg1wkKQ8gf3mqJ3D583oxYlQCyEj8k9+h4sZvzEZuofj7W3JudPC
9b1cAdwPgEMYVMIbL4QVtgMnJuYw7kPRGkRca5NTH0YTxRNo/neJlEdojAaiu8IYz0VHuuEY8vao
LtwR9BH6JfiktL27EXRzEqnxS0R80dM/SygkfzkmUP3TEIEFxwocoa/1OtRnpEIOLbACSl0nuKG4
lHH56opXpjzBeewyBE2BLcgEdir7+B1PQAzgvcDFsNopE4tMlEO125/AjcSDYh83x7FNjwYvP3fz
HYJKNgDZGmOAlWHmD+Mffyt8UUK6BrPxGXI6r/BtDUzm/dbfLzwQWD8ZHbodUcoWHECYVDOe38nb
4p7q5EcYkJZhWkt/+428rEPVVu279/77buhlxtNRuN/izDxk/jw4PGIulcIArrWhEspmN+GxmwrC
QhE9oDuDKOQWxXzuSkdKU9hItqCRtDBWK4dSz/6FklPhw8T4uZ6q8X7Rs7GudiFSmCNHinKjHzKY
SHlIpM0IeuLPr2cwMaxPAqNtShyghzl6WMXyYbx5zL4Mk87MMJC3Tj/ez8fS3bcyRoEPE2YawCGe
xWD6krEtVtzTSQfNrR/cWMi/SHLyWDKEVqXniR//NPtW66mnvsO4Hlb/Lbm7qGOnYAnfJc7fEzj9
KEZbAkyq5G0L43MJ5FZ4H7yD4wmNIinyuQUA4GebZs7Tyg3be3c/h9ncGTIONshfgg9Y4NitI64+
u8XPytwi6jsUCFLE2rdbbwgrmwhYu519Qg7tXbnlkObUMdit9XwnAK4UmJSzFlIozEXoHtxOBWII
bKdI9ep5Yf9zJZaPOHsxxIPrL3idMxipzikiw8O+ea39AjkDoggVg/gQzNEaTzL6BpuWcfdy6zFt
4XShKjA1nvCb0yULYdsPnwyjaVad0aEzSZ0WoW1SCBeOYL9kYsL55LPVOdABp5WtORmgII6gTs9K
J79JDplMDQFNvPF5FOLusLg5vbhcDc+vC2Yji+PdOiHyO9ADT37r0kVpYTenDJQU6lR6ET0/PdFx
hPjFvTGGfSR9qyJY7OYoFv3SlMvsnoZ4yUHyBHpMLdyrA81hXB1nq719ot/EJQTrhQYW8it5XYYw
gjBLdttZcx7DctWO11hQ8DA+xZMTQTlunIpbex+QFHi6HGHMSt1qt8fWvTpmi1Z4kVjvLcbmC86e
w3sKPxYaKN/JzFHkQqmI8Mnu8DtTDjR7g3YMNgOjDuBUXJdhfMEmpH9Vvbe7d7HBw2uDExseWgZq
JLigeG4tmvWRnDdscTCOcaCxCptX2NAjDk6N4/5BFFA27SU/ViJzFb4Brw+v86CHMdgZQzylhISb
DOroaNbxIwzboCvTSGD9nhkXVX+Zpc6jafRM6nkWXckIY00qHgPTsd0KgBclD54q5petqzEe7npg
D/RDw3id5Adr27dw73M6rNvRzXrgthYUCPhwjyltEilZoiCDUGcFwt+GiCx3GLy4Bpw7LDhekb3q
Z0FA9FWGOusSUrFMjBVw5kQYu+HrYrQ2iB5vCPxc7E1RHhMdavNzTj+/cTose0qB09sD/nzkX93x
nAXC5cTVQTgw8NalpL96Bqi7PZACvzJKHrYtNsjIuyoTPgdV++ffmAMiGAIeeXLBxw6TM7JTTQW+
Aeo1WzyvNbC5ZrDoqHlwPDRSHyIwXuh3Kgcx+GoDRtqQnT9c61NMPoml6hIPQsNShXEWjnUp3HtP
R5QucebWq5ays58AMtpyotrDYG9T1N0SGp/ZmNmT4JYze2OZD5nAKUlqyP59QaVqNs49eE2fXgyu
PtGcmhiwb6TwsOYJTlAu3l8A5Mq6hrpfYS6H6NbC2j3EIw/hEx+B3yG0W/1FalFK4dCDrwGiqAqe
4akvMH3nZdaTO8JE4QArYy1HYemyHdLE3HdY9My1NW00HrhwHEmdZ0F+EgoYa2ifMLXCV5DbG6IJ
wgwFDpo4oAwUkkY3P3HJ4AI0Qe1+ufNwLvn8hXURZrA4nHAvAYjYw4nQMOiywgE0RgTFXAUQAc4J
QXPN2UgwUXepuk7ldIhP7R3nokLo6QiO1xXkSiBjE5kKW/is3NyVcCG8bhDVTxt3/XFk9/JZAG7Y
3zlNypWTFC57gvGcQ1i61WNxnapAsWoqL4n1vD4xtZ5SpGDXIjyYwGK8VqX6BtQncZREtsGUUpP/
T3vtj3XGvUnFXf4G9YH2awpXGiHOBSQ44E5ZOcZnGjv8DQNGwNb7pvIe1nM7OrxYfE9fmdCqGHv3
a8OvNZTZDiukoHC5lCFjis1zOwiGQazRT/RIfvs5agxjORzHMsUED5Jzg67kMHAPP5sRz/iIInMQ
tNMOZqtgf/bd2oKvMml5QMdBa2vRG56CJh47tKikaJwGdurdPZylZkywCSqc7DcZcxdRz7HZ0Ccf
O/CbJfvr7hqhoLe+di+I9pzQ6unOGn56hKb4CnxTNW4hAC/SmlA7agbq99v3ZcuUqJgfyQV8ZC14
+6qbwQmPVc7y8Le8nYT9cPr3z+QaqI14HewYIRQ5tdNO9jNiBG4wd4+js9A/yhbtRiVMmIz0DChP
ks6qZBt1C6bNRzCBLCQmPC5pcNpF/8DHaageKrOJBsGbEqEkyOS9/Ai6A230RYj4KaljIHMx0uSX
MD9acmOZpzl94Ae4q3eQfOcODjHQI3hh17s5Ejpt+4r3Kp5bACgYdeOXwyjxtbnJs14pxhHi1GYu
hrfR2y2h/nn1er8F8ab8X5RnkA00uilyxff6Y96D2/n3V65ei2w1nFbeN0aXOSPEbwv2c9+ogRK9
AJ7fq3HwS4Ye0BZDq1cizehTeUZYtxRpY/uGU+DNV+MK4QUeU9M0/k7vy56n+JrzPRdHJKsQ6ZUJ
vXnujFi4GVx1igAe+RtyP3W7zq3G16zWVHVgVEo89nmH6WSkgWysHocB6BJmH2iKoLIA4mUMBYXb
9Cv6ItqEFucBA1sxu6CfsSlJYYu1jUyh8nLK43HvacYHAnlK8QFM81wIi6jMFVyd1/QLmzKkrOzh
J+a+IF1IwR6hMcZaVFuI266WDFUDn4WgbRYfed2/JTeULvDrMWB9mh29D8bIw8Z9vOcFcDSn0Q+v
DBfs5YNBKPZ+uT2uzfvAriEd4Hk69EajkP/cp/4Ti5DrNE29tA2/UFUR85AwMn0S7feed3NQZf77
YbOPmMWit6oO6JgMLbxRv/HIwtUQ/POnL2xPX+xzOFtdCiSo9aScfi/MZyomTpy8t/g3sCSmpUDz
O0Y5ZZwuaWCLuIcTduuVb+d2YdwogSb83Prn8u+Dwn70wzecBlg1I+vxs+SHNWApxi/abRxuU7P+
a0GlqJvBkv9AsXkonljnkPO2YYbVwIb7GQ1sCQgOUELe5vtvjKUv6aME+aL4bp3vOGiG4UP2UiXQ
3pN9Ne3L3hPDTQgw+J0y+L5GxTe4te5tYPcHkLczvajmjbyk0W6RXWXuo1q/pJVcT7LnJkfXgxc9
NoNEIBKGREIl+v0am6YeUl0g5IWITelsJUCEuxkcPkm5BjR6JbcoBAi5xr81FQ6DImbjNGRwsIQ4
vFq9KcpAN4hiQk9FEObLUc8KICY3qluL0VuOme/Np/WYfHaFbD2gZ2CyjjgW3iSL6tD+hLE6leMj
xtFvlcWUystuDUsaNA/xK7cyN/DeEmDfqtkC4+naC2p1+gflCPvAVYNYPRV5DkLBrlLoVsLsC4NG
9P0kXJ/qxX3WdxXQwZA+kjnbYMVraZv7LMVhVjUUrLEQK1HhZmb1I+8QxqxEiA9cBViSZLVk4RA6
T4nQDfEMyB08OZpgWdjgks0Ag7zPWbmr/n6n/dB+C9sDZNgYzgg2+Q9O5bpYalt1niqHj/32+43l
q/bDAhOcj9/+dojVFZFJNXU/wyAS9Bx1KVO7ZFi9c7bCbBcIQJYLNT7oExO50UbFmgtuIQe1JqaQ
zBDyFe47BEyPl3BUualRvm4ZLs9zeBY9vdkJl7tF6+PcPYofmwaU8Itv9HXRBRl5aWcACvDG5+45
wyAN+0au1s1VWbK0vSMLrwLiOntkHPJd8CT6srAyxTYGyeawheKqyycSZD5/zL2efz/OYsY8UPKQ
NjG+aozxbDzrb+EpeUw/ME0R9GlShfXh7LFhJb3PYiQfvniuqWBmzZQBxpd7XplPXE7RLgKBWypR
PhgTwLukmeyLuY6C3UhhXzN8HOSpNoURSKSOgYANcgZHBkLyHkqUTtCZkFITCWtUB8Y1xRmkADUE
Qogx0CvaL/yBIPgy8ZwTwUvM4u7OHOP4UfUrSDM8SNASCltMjBlUIKMBA4HK+ZoLMwls9DNj8/cm
HQKeTkDRhzVvsSigfmWhjLlBhSLGh0QCnCzBpfktEHcj7M1tDDZsFALT+x+r5zvj6IPb9vExySH/
VZUhvHLCQk+lDS3mx9dKNBwSRBoZJhP4whzT9nW+Ikpx2zGQMaC3zV/glZSr+/vmYeEttMoixqsM
dntcKKg0X8LpxgrlMEyhVl/BvjOeAZG2es+WQrpjIzsA+X3N72Y00vmrEnG1duZe/XKpbCtGVdxn
3KUYrWrC0ZZ7kY7FlRTZdAyT/zCtjcolQJx2/jrCWLhESq8A99xQ4bztLLxeON3bNeiKPqTF+kDU
8pM3PYUgBLHGpg8Leg8csgxfTCxZjIEO8XU9Old+z8U4B9pemyBbRr0USZ4g4ggDPjyRIgx+lsMI
fsb6DaBHHQn1iMfnRl4VA16WAHAWhAAEnaS6BnyCGP+qZDwbQArao+OusAJhp4WkEKbzx3JwLMLk
44L/IcIbGiABeKRuzmyw1iPBSYjVxR49KzdMEqGB+fu4S/qzB89vHzvtm0N5A1lUsIQEFaumkRzH
wvtRhhKJ4TasrYd3Vi1a9wXJlqaQ7r0n8gxBAouogv5UgCoAUdtf7hr+qzjs3maUMhTC94SHJbeO
7C+8kDCbIdnXGYEheVe/dbmx+ZykMlxvGagmKCr5Z7sT8ANjUARlwvATyqWQX1cTJBxYL39C5IGe
YDN3HppPOudR8L0QSAQQhl/+enRklmiOkEEYeww3nhQ46Jqg0KCVdhHXWGOa15QYrQdULcpALFEK
kJE+1hagrcz/4a8CkBN8f1FjeB0AWThXBy+YQgt2LHNPvoXw96wwdiQbxZYNbMPMNQ7QEHCA9CfD
OA9AQOcE+rITQOvioYABEZNJKe6MTytiofFl9moCvkzQydEADU0BRo1Zs6tX/KPH66JeADsmUum1
uZaafr+awHwprjU2KiAqJtJCYEl1Hn7ykzc3Jd5jlShNU0wRclRr7J2TGpH0nTofXhHeImSsQgkm
wNYSi7wOsDtwBNfoCyMctgIbxNCh89clUBwRr9EasJrhxA3JjBRHLYRazDjAX/9tW5wxnF+ybeIh
b0KG1NncUdnWIoxyaLFFAQjnM6xxaRvxQocZS7Ip+4YwggHlYMPDsQ9nERzu4YTxLrmqtPMGQBq9
duMj9665P3sAx6F+4qSjw6TRZnsc4q3JVorfjcbNJMsPTOUD0kGNBxNG/EQAeCDHgpN8jJgO+GRC
94egkhy/KVAh9pkyDHAC1Z60Sndjmxu8S858ER4idIo46VB2Q5ZCUst1sDpE0hAAVkjrHLwBoa2+
A0FkvyOtxb7VyDgMsUsRiThjLnEhkAHqOdXBIhAUEtk30xU5GfTc+r779eOO2zS2ezgvZqTyiaF5
miiV27IL20pfNhFojDH+nHz6ocoJOeJgkl8LRoZXCamO0/84sBh+mA0OTLyubpX9IFDxwKHGFqdA
bG/gdHeT4jnd8xh9LaWyhs0Scyio3ah7yTwi9+JLpJJQH8Cm5gOEv/i6K3YZg1SeKxCpUEPRTV4Y
BtSDyWtdTT9o99M5FtqUNBVcbI1Iv3R+n7b4HrVrZSstIE5f+f5LubzP2Z6OFH0zBX9feaHF5eVz
xAVJ7Cq4s+8Z7z8Mafu4kNNLbzt/Ismg/mVBPSdakC21GB9HHHcg6r/D8fGLZsxqj/1lDW0zwZg9
lhdPoql0DrnPsT1iZ1f9DZOGynAfyiQDkTDqEX0WoNJcDXafCaASb6RmV8eTkZSX2dAd4SByYWmT
UOC9Fw0VI+1U17I2syXZt2vNLGDxPuFjCpcXaNAMooqkuLzmTfSy4ZFNOAPJKxdMUPxgoNgjV4Ex
2zMHk6FbJuKEeHEi1igxSizmYWxET/H38QZ/XFkQEWW36xSmdEE4LVLLWTXBYAD6Ko0IRNUmrMN6
mWMdJnjG2OoYTHWSR0LuE/tfHzgkSWk0yUNCW/Aw5gNS1gsyMtzzwDJhgaNPgUcGniHeZhfm8/FE
Y/fG5IgT/ilmav54IqGtSr7zaiq0L0IFwy/2vjm7427g7plVocYP8PHZDixysjjg6pAsPpjiWdKb
1A7fgsym9CQ4hlAS7BvhnX2kvl+2CPEoweZkQfV4+DPycPE0IziI9BZkMXwn6BKGNXMoPihrmV2y
mdCvMKkTfq8EHwZDg4QXrGpqG9sJv9tA3CQFSrL2QGa/2Z4eAD8LUoZZJwDQuT/wjlnQ28GyTwZs
/TAqyAFtset9zgardtUiET7hIMQlw2XnmEekOsyvMXRer1lLEQI2uObYj8KWFi4ExVpBMdwzsENg
OEnuEnjvmpEX5w2nKDoDZNWC/4uj1guDAUpR4EggMit1wBWnqv6Y0Gey4efEQMGCmEsAArkn5hfg
lYhe6N3ZipfC3ryM29mL0UCMVS379McWhZjwkaZ7ptHlMnnPBDMXAFBYw7q6wP8jHiSgu+Q5Mf9T
vfLYbjPK/fPTZ5tr6aVbVOAVE6/0wlsm+QDndJyJUkebcT6ZfWMUKpGNb/fxteuvO5i/vkxG/W2G
dHOqwu1nDLA0CSSM0ExhtY3+Bxf0F97/T+sGHMa5C3fiQxLDC5FOzflcwE0XmSulh+MNDKMKijKG
XhQmw1kfaAA97AV5rCMUFNjDYGMwYndBkAEtfQxa+MIuFXRHLFL0MwP2chgJbJ8c0HSa0HbRwKNj
ftAbDwC50uROoBfOWWzDb9Bg1gKkIUhU3hKDzABEANyP6Ca6F5ULXc5BlIFua07tbMoXbhG1HFFU
ct7gmb+UQ0oANb7vOBqYui/JlduOwA37mKIzYHBpNwXmcaN8qnhT3FZ01KVXuTBZhPKakkTYzGZx
5wlFenmU55knUxOkboOvAL521DZ97JnecY7TuphVoTonioF9iHCVL/a/yOxnyraj6BKUclRfJwjW
mDhxXwCmsJx4TJ9iDtByTGANZ8PcmDGoDLuNsOJvQNnULSGMGBgxLeV95ZNxyPxFxHNwaKdoPXAf
jcXXFUf4wHE5bwCEppkJYgkEIWwmIF76TARgQ6No4ETGKNNVcdYp5qJ4gbTLaccsGQeaaO9CurSu
8TNKZy1WPXUAe2zGupkBVIGHM3aiAADnxb0Jr8oD1H/SLbLgh193McUBTO98jnoObxKArPLI6YYt
mmBzLfEuMadH8DKg2CtrP43gyc8w/54L+gOeV1TKQ+vHWZSxsbEDw4J+AnkyAkXsj1zP++K5nidv
1ENf5l/q9rbDr9IZTeAesC3id20Ig32EUc4/fRzTDs3+rgvUFD/qX4aJ82zRTVpqzTG5F8qH+rWe
7tDO/attpAm8YIRpyEPE+kXV1YXSpD/l4xIVhPEY5L3v6om04D7LYetg1+dguLDgc2BVk1qDbWHO
Miz5u2M5gciFPdkLhQarAEcHTOhsEBYeA1zJeUQIMTJ/5MNUYTH/YDCIYhQ3Aw1rZ4xkYQqLk45q
xmRIEUrRjRhdWJzBP6UTWQS4N0574dUUsUhY8SxvfgZ6W2M1nAEbw1KfQxzrH4H9520nOF8dwcAN
2DsJSZDR2PZxXi2C158wqq0mpKmcoQ4T8SL6vyeSI6S/FOpZyPmX6vnxybJBn4R+huRzSsSOdy/p
WF6RosI7Q8IgrGULS4lF90snZF1DBt227AmNEhbaxncNTOHiUUX1RP3OEJz5IcsOWyx0RiBxVoF7
BW7sgDWc+4hOWh+SFtpHU5hCPCn10aXaUO/F3OrfGcGn/un1BEZRyQDnhn4Cc3/qRZBKA8WmrWDo
IKA5uGcYP+Q87RhYRWPGxIibAPc7ZhvwVvD1e8GKuiWIkpnRfBBriSEy+UAgpQOm4HkwZCoq+reG
D01vhUA0DUZkamT4k1xthW1K/FMsdQRczLyAGiEKgCoAsIsZlAgzlh3epVeZLdOpdTNxagM9o5ix
0YOK8Yewq8CUgTEbhrJmgaSnhjJTA4u2trLM2fm22C+JQhryyNt96A9sA5kW8iEl40jDQ21PJi4H
MBOv+BZ8bIpsF2Rkohl8FJ5Lg7IatwkcolwGWiRb7IOctTU2H+6BmShOLj9ilLiaLi4vEApgkDAg
ysPGuDBN8tEI8rPEXHcfaxHdjge7FX9HnEl43guMX4R+TWgvJPqmj8Od5E+YEzEUI3iIje7Guy1o
EOCacLaxe3CzBG8eQxW2KeEeCNWbHb9k5KbiX3Q1N+xfJvMjANNUTKknuG2wBUGCZZb5Zg2zp8BA
6/PooKHCJ+aN+SVJABs25tUbHhCybprZjo9NYULmCMUP7p1CCUqKHA7ikHL5e0DYY2q+w8xHXRVO
AJcZe/84zHFs8TmwwvEim344eRnk47kiWSN+cVKwvUDgYkCucHxDOmGaRNsiwnUd4jkYmoF9sMHS
wREoR/vACcS3VZizsPPB8cH7QUDD87jB/aMT8VkkHaQMy1hCEzTftoIy6uozlTCxq1lm69qSnAbu
1WC6n9+C3jwNfj5kL9nfz3us2tyTVpUHq/6FRHhkSP71AFJM57Ot0DZfFICV1hhvP+xaEAiwhXp6
I3gekpu3lsZADVeHRV7O7l0i7RcPcFpKe80etJaS299i8unc7/Kh+s/RfNyF18HshYIW278pm834
knew4n14+hAV6FzR7ih6KtzTrRd6IHJUmejZQK/87z1YVgFBhNA/KI72jdbqYaaw2Jktfc0HZjRo
dlDOqaEcPGfQi7sTIW34+TQLSMBzYjJP2PsH8hETsQieNiCxsm4FtJqDy7TOTbF/DDtz485dp34F
ske4pQquao6JMqM5uN85yBwWHU9GmiWsx+dP3491xCiAkeDC2l5vUdNQZA/QjmIqDmi3B3rOTVjs
d7zlZ/KmxdYAJmrEbyP8AYDyZcGXL6mQv947O17vy28TwOCuX9MherahMAupFu+Kj2hmjf/O73aB
f1zTidiWDlorbELEApr3+fGWn/g9pZtesdawzsMxqIzusFBHz2mN/vp3ogrgQGfaAAYlEtQ6BIvA
yGx5lKZf/b4ClqH6Fykg9Hs62Ci1mcjfaPH3B1mgfPhi2Nz6x9mDb/3w/8E3cSX+uPjUEibpfpD/
VUjxv3hgiaQ10RsoW/exY+qGap55LwMjQ7iqk6gVpoh7Ff/hyGS+Pv2MJlPEkuL2ZGJWLMfwXSJc
lTHqAlLxkCQC5m5IkEY6WwSFs0TKG2cYxqKvn3PM8ZIPsv6EihHzJrgULVb++aHbdNPRVEMQS6/K
GGBJIUAfQ0LVrkqeI5Oa5jiKnh4UQsT5uPMyBzj3k4833tBtMjn9YAUKAWKC9sxFDRy/OBKpV6Ii
qlcNUD3FwLIjKAiesleuytXA6xPcALkF/B4Higt8Voa38/00x9AM9wnmarKprQkXti9kpay0ZLh5
Lp7x3UMfZOOiyvYNXUCQoq1mnkOTehC8kl5qeI4Zoxm2zvFqnGTHlnEpf8xAlpG9C0MN5MtVKW0r
G2ScnOwlcSNOPsFfiOk4MywXtPxq43RGyjvgB+i03q1RARg/Aug4VbzapUKi1gXOxn61JlhVzMrB
nIwerJAaWbCqN7RXilPyc684K0Yl82LQaqch04QCMc4TzWDAheGjP0LxVsOKJGk+fC3hLHtrLgTk
XHLtSQOGAQIjLPXxchB0BX2wvU5x//FeJr5Hly9lf8rXleQq4omroDLi7P4RnVM5CDAY9o3WCIgE
1whmbmV/cLEilWs9uMGRy+YVDBccWGxtcQUMpeAxmD4i3nzRzN506FZcB5AqnNX0lXCK4KqLA0Pg
NXBp1t1ahQUHX5uv4YUodwEFl0ADkAroNxi8cuphlAK0KEpYzXhM/8fLMnsN49rcnog1nGPTi68a
d5HZ6Bd3zphHL6IG5KULepGniW4c7PYQc3DRW6iCYbW8way6GSPnhDcNGszSHXPwkO/AZ659MUqF
5+GWsxc0FqKoOdmgf1Sehr+Elsg+DIeg7/PuEenTB6mmRtuIFFgfWYxjwGLxMDR7cc9LAyB0Pfo5
kD8dyWBcGT+5jD+2WvMSVfAGq81jNYBlc50JMkxFtg8kpOPCWSxSrsx6vQTxZl3lRjnLZp8pFBRb
u7QejB5u7s0ermvnHne7OxpCnDbm1wROuHdrdAXW8l7/oEv7GkCa1aZcXQ8QSm+gdydmkMO+/tyg
S2NDk4Ckjeok5euxjAXP083rEXUsnT9kjX3Q8F6ZflGsww/jov4sMEIvZZDYJnttpeGg1vzdUm8k
3OY++AIICgPESLrwkKgQTuN+8Dj3RWYcZRBWds51NRRUkWmnH8kVcRBIWseZYnCthJS1jAZ2x99Y
qvzLAsSeuIQbSrNiBtw+c839M7Z3c9sYa0hArFRKSwBeQaqWUdB0xvNmKiPnB5DQcfS0SMvUFqTF
lXMbOn3/7RRX/NfunftCVssSb2IsfwrVV1srL6xBOduz8NTwxlg9d4d468DBD2WJA9RKKQA52iff
QsjLJDK9MbB/2R8CiW5GH5JORx/5zi2tmF7Vy6/2rq2QU8pur3B+tFN7r737HD4lkAR2jJyr2ARA
OFIn/cbplUAcmaOwxQyluXqF/lv+Za/tlXDTAmxiuNq/Vr9yeoeJIcU/OOXF7lFuxwDKwk73DtuF
gDx8CtmVpVjODuVr8SmjXE76tXOjOkKeMqRaN++kfIOcYKuLIwSsEsaDQMM0OASaaDjcIGgDNSPw
gPQgHgraBmoz+4F4XCEJEE9YTyOZFQiVpD0VTw4XX69pggOwBWKBkYYcSxBr4V/itNAHgMLSwGxR
sWOkYgn5+Rf1NedfmBQhN2YibNiLBBU8YCeKbXE29hgalE6RQP3QpZi1jPlJ6WR6BAmOVhKvk3+m
M+JL3dxM7iZ4YU9fWlDIrgyEmJ7gtVFxoG4y/EAoNEWPh8eafv7C4PX9c0qpuSInxnThKBjLZMQr
gihwID+M6GpM/jBcEV/AMO3vTTsQRdEZXzGO45G++gv21maV1MbfhMHPPFmRlYZnBn84UfQ/H0dC
Pm7hJGDwAIZw3v+VA+KbzxVhX3/MA9kfCQVbc9H8P14Ilw4uIleKnrc2k7+1sw7+MWOM+zpiZTtj
nphtMMJTIjXGnPfN8sHs0WmZIyW0xjwBqNoZdxKhzC9RNIxxstlbXFOaFj5K5rhLIdhXMT74cqdg
cGM8IN7JGQsq2hbGcmKmfRbBn62eSDZ9npio/02+xsqFuEzPpFMOfPSdwpgAP56RKVPyU66I2RS9
4kgHZ2IP0M/ouihoVskXC3ZmOfw7r0FZia7tzlFgprzTlWrQ2I/MP1xKqDrO4igBYjCmGj9U5Wv/
llxbLvqqMM43oR5/m3/n1TRcffTluTQXAG18C0xxruVhLutY3a5449h90BB2TINoUnkZ8UWKvhBh
9uA4JOYKgGbE922Y0fMnuJDoE9YEDyp/9AhWA92fz8e6M2IVcm3E4gOl5cLhbsA3opIBAeBmcq1X
RHLpu4+xIqUPqu8PWxCy8PiBm11OPfIfTWe2pSgWBdEvci1n8RUUBVFQEUlfXI44zwP69b0Du9qq
7O6qTIXLvWeME8FzN30/MefUCLtgOuklDuTRnjbdC6QOmzBrNRIKmZCgZFmW3jfWT+VJuGNfboSB
G3OAR+Tank3eC5gT2XRq+hDewBg6n5dJYxP9r6rUdJyLANyU4S1gthmQI37NmHiOlIbZ/Je54idB
BVJG7PrMgGDjay1GxWnJ0EujCitKSUbyWrDZ0M4BNMlP0ajPnowojWBt6REh4Mo+gEwJTIbDh9X7
W/wNiE/YhdDpWit+iPDBezWbD5PP14LUzSB4NAs034p2pY/wnAcpb1TCmW4dA65Y9OXpSDBA+GCm
AqQUBcgKy7X6wvxfhvOY66P+As7GhhmR7/y2EP3DLTPMyRoiBEitjwSTEQIQ8faFKINxSMgvc919
9w6onnjYvHdhcaX6h64E3Sg/JIi4Nm5NRmC4ISh3yGj5dDOcQxOsnJccGN9OtMXqzEPYKOFrACRu
X6l6MpnG58qjVSF2VDiU8qAg3KQWSMOEjiGKrfDDSiQFhlP3PtqQ0JYagJaYEUDLjDEHvgtUZ9JF
sY7Q8tiFMsERw/ObUeVFcbZb4L1IyYopJHW3C0OEgGHE1ucAOg5Id+CXL3LpHrrVryUMZTfBYWBi
e700+FxfXNfnNdKRMGWCI4VTBjQMfV5Wz0F9hXmJrEvef9KMQKWdbnKxX6OcLO4kMfPUHUpMVPus
T5QbUnalDiX1L5iHwyJnjgydQ12mKLv5gwa3d++dgmOPeWqkddm9bFeK4C7MpSEK4TbnBPJCCozw
kjWSTtKZulOKBJsAAoFTWDNJu7+w6sCtDL0w1BZ08/I0Xo49mHZdaLr25pxSETzaVfhAKxSS7nbw
6Ezhvs07lFVB/4Is5hsAnxGtM4XTeNoLutIcFuB3fqmf9hMPEJ5mTCCQxKAyuUOZ5g8kKbZVNf1N
tHUermhDibBBNJZB2t0wdwDxE4ssEBAzcTml8ot3eFjJobVDhPvQMeDwSRpG1d6iP3H0KnVEPj49
/Hs6nK7zsw0NRY8hxEdwq8O4X/LejDquEbPNmQ9HGfSdpmLj+7VTTkeW0iYkpHxP67y19qfGbWlP
qrRLoPB4tMvQCTJE+mrl4KygwnwxEaDYHLwddUr6nHcH5rpvvpdcOsWDS3+zvOl+UHInHCh068SX
7unWL55pKtRi0o29gwjmo+TR3XzQ2YfTFFwPa54Toue+bxMM8tipOfbZDI0dpLeCN6SYMUrnXQO1
7XcTFsYm0vUkaPjtu0f0sCGWX27cutLAE+0rhEPhq4IjDvK0Y2fay3e25Ikpckqf9on9BGqKviPo
jTEueLRbTalr+tDwtwAsIBNMp3T0tlLbQEPjS00dVmUo042A5syYgL41HfD2JNI5rwCbbolJs2sT
XVq35Bchxtl1twiXkHVfwgRWNViDyGmo3x+wtpdOrY0IC+cXRgma20yLxxcKhFhpCkL3xtWjLEj/
67UmeEbbEGQ54Snp0rcxNzAbmx79EVjQbI2G3EkdkJtEOFMzBRRYSfyvZGcj+iXOI6q0ysCzqcqC
Rvx6J6BVtXaBol7JvUTPsznbM/tT6qF53Zraux5DiE4xuLFLGS+i/DSCpmwEnzittzoKp8BmeP8H
1BBwaCnL+1JCTuRfaNRXEZdEmBsem2WKbgiaX43SHIrq1Ra8MzVSELytx7o2qjVL3U8AryNGkrSF
D6awh4gAhhiTxowUBs0tcdkQRDfhKOD+U8Z4Slw02H/w+rqlYyt4UdD9NsfAqGgrUCppLd7cuuwg
JNFkDVtoYnoM8ZI48PN4S9Fgk56qitua7Wm5JQiEgGa2WEl017H81T8DA3vJ4NQkViAqpqSNW9Rm
j13uHsVGmB2bn2aFgSqSf0A94mljReht8QRA7yekhClqsIXOlHIniwSs03AKA/AmuNqjQ7KXNU6h
48bt4DVpHNG7Z7ujWMBaoBJMh4waYwGVFYSVqPfnADpwZJFphdD/iZTLHBAJ9l01bykl4seJDJab
flxqz5lRQxixyPslA5AzOBEcPKgliZZusEBwBiLCiFWk9Et7B4ogibhfCFjLVnBvUO629ozQAnmZ
FW0m6Z/2yyoxhsF5otlM44BZEhw13bVaVzitWrccTsMtcBiI3ZVhwT89v1EOOc3yjT2VFQC9S3zr
ovi2ShRtp4zPNnfUEastGbZ68/4F4urgbh55xmrtzZXUqEVqUy3ZhtHY5OafWm/zdF7fziUJtruu
AcIC4XpjcCkGZ1HV3ZcGQlVYqGuv/h2/rn81GFxRiKF4x0BMzr/foierboDmbQGgNJIueqk59nGh
Ubk2prPvsAoSIEcK/mBMckt/veTePWg1nAoUWnlI9KTqF8GnB0Bk59PS/BMjEyLdDrJ9TQMxDGwD
EJQXdI+UugARVujvwRLdrPaIW2yEI45Nmpkeu4iqHmMTZWuwpQxC/wC8JTO7FME/620T5HISUJWp
moaPUTCvNA68JDx66Gf5n6AOJu1tGTCsoFEe4PSA4L0ZIErQxz6DPYLynyIPvActWt404K2y/7Gf
QLAGx9EdfdyDU0ADFoDMsX1h0gN6V6ZDcLUl93Dwaka7WHCoYj4pKSTz63EMvXN673e3if1hZAZ6
pYe9rYPobgJLfRjt6t0+Gg3+Y8cI8qaR1luFeut5aJ/KHpXJa7GFhNTp6dZoNdK7w+ZNR/la53JD
DNDNX3ogXqb7Npr0RsWuGXgz93wcFml/HdxclYYyFF9gv6m+ghrfe7unCyhmc6cKau1u/TuDoXBj
I37LKB/zNLQuTx1INA7waLDZwf8wTcXoytggDkJGiyPwYIxmOqz0z+ExeJDd0S6xt61CUx2dtFtZ
JQXzOX54dLV6sFRCV/4YPSBrcPJudX0JyTaH0/GhRcMNNAwakGjfVKiUAtQbwwvUE2lP7x5Ux29A
L1UEBOzN6AMiIW2UoL8DT9S7Mxdfi3OLS1hB8J65dhojKSAJFnbbWfZ3f5cljczuc3Ue5YFxnScQ
KTH8Rlj3QiJXYTDBOQ1FOgrqgqAITm2tDkhxai6E7dNEDG0bv054U4ivnddi18q3c3DHoN5VbYIQ
ZEO/kLp6w/VH9hQcoQ2Dd6lFQ4TxI6gsMiQAKsWYjwOXVwpKMKdV7QvAMbCrLrRTRGjAu9Bx2tgU
2shE9jTapbHAuLs9g0zO2YVYGe/W+gDn2ooN0Bk+3Wr3RvuBKubU9FCs8uBVpx377DwoQ5/xoGAi
wXpD9+p+yJapETvTnmG9aONO6bhsQWZALQc6BGK5ZcU7+LCdTAmMwebBi4UJ7N65EM5pJ8dKHyMU
IelU0ekukbWdPCglWnW7zviupHE3f6mkz+6DpEMZGjkKtaDK1MhK2C9aT60z52X2YmCV7SzdYwgn
v3YZTn6E8oZ0e2u4UbHgb9DmvfmghWGEpVUEyMqGl3d2cUTZ9Ww9CiLfTpqbIf59aSBl01EPGq0m
60X3iY5GE1aexoFqxIuR6jmqY23Qxo2PmFMRTKmQ60AKUaUbxKBy+7KqkIV5VWcD+Xapuw03Q/r9
3h5tqc0iYVL4s7pP3tSjaHyhPL2xgwuZz5EAoz5QxXFKj+dtQddzpqQb5BnNgyeO2BbqXxINUoMQ
/FXv1ISGcXiiw/Jynn2K+0TPdIDbe3/TvP59hm+S/0//5UHY1SDiprQL1mJIga6FCheTc9NBMU/R
c+Mym+F+OmIuvVBZdotrxKEBdqXRZvBxCutLn5E2J88hbgglQU/cQkeD9XuDY00amuE9NHML9E7q
FjSK3QL8JEzYlBxCqHcrN0BS0ifU7DGRvu0VvGMfa98z3AedoDS8+en82n78FcbTJfPGHH2apPcR
KR6jSbVBrpUfVygZ76w7XlTjHs3aePeXd5/CoCH4RyTTKv3BRPxACZikmwHIIzPo5p3yTFyGY1z6
Q0e3pk5DwQdKxqalvAO9JpN6Aya2Qd9obguqIEgGrEpQ9w/BM4IoB04ZkKbU/kkeBFasoHGT60E7
lh9WwyOzCOBsgEO915tAc6YbJ9+7I5QBr7JpDArQSC1LNGJqZPFxIT4PcjG240u4jcQ1ypQ0Eap/
9wj4+wUIUzFi54MK+zoXhLBBXAGZgUwI2ILIRYoApP03mlPlybWj8a/C3XwPq/M7U07AUDbLa1Tz
IT5AcHJiuMXVZwb2ne2EngizFSX7PQJbVRsUxjtoOYAwrp/MED/mDFtgDMoTg8dxCnOLdJzOy1Qu
CN2uE+gM+Mni6j1hSwGqQ7HLLa8rQJ9H2/Eu/Pqg9rkXYAqQR9CbQgoVDinqbUTo9IqOD0QYYTrJ
mZXlfs6PlSkRwRIKvfXbrSyOg3Of3WQfgtsfvcBObXDjaY5u8TMqftg7h2GR5glPyNWxnNRY15pf
wrGW4GpMCdw3boL+MQAx++vDkOXe/ILHPHcXJEyETnWb51eLOYT52V3dR7pYEcw/7GwH4PMH80mT
Hm0Kw3kj8faevALghf1Dn7YYTJHQv53+rj1adJnPpz1ZIs8Um3TlD5S4X2jPv+N9H0zFaXTqojXc
ezn5GfA/92pz5BgmxqiHyLPDHVqn9JmgJnMIqqQ+iDRcgRuhtoZmz5sJRppJRH9nmtWCViN36kBK
DyQaqoDgSjJe7KcLqE2i2kIqiEhKYVrfJOGP0a5f5iF3QMSH8EGNKp3aHGqJ8YVJLErg9mU5BT0K
r2iX49cGWgpX7d6HrAfCkk9XWhzRZlLs7f0PAoHHNmhZkfDBCdFHlQqNhDHsBp3zqBqwDUEjIE7V
r3hE1SuSIG/BoXb32MA7cAwIZWxIGL9jNEf+rqsn3L08Af9KLQBKVfLAHENkl+U7qiEckxA7HZmu
uTIL+rI5py/nzBaGo4qszMCj4JDrgPx2tIoZphrv/NOwjl5uxS8EYNa2hGy1ATQFq4uo7/dQy2Au
L8NK7zHeM4ZXpFGe9EFxwyoIJwsdmWIYbBRwu8wLkRETomzX4tu9QwS7wQwU3TKjoGpKlgfkgABF
0ad23uNcxsCbNPaNQqBj/WZbfAb1sNgChUcdBLH1DbOaBxIrFJB1z7R2YHzxv3TwjgzPF8ZHHOXN
Nno7twYSiTILJVAgnk1jYPBRcAfRpEP429uEzxmsBJTXgK0frYGKapTmyC6m7VPn0skvwMCTZUkV
5NKs8ec4dIcOAv3BR/u6SsfIAWwYSuLMUY1fvdyqhwTYEqhbDzMGg+mbSv7G2/c+kYgmy41kZJA5
Qdm1G1adtD1XILUht0DfD0pzqr3dYg+wUIuZomHdu49rxFVA2/Dc9yaTTEwWVahnDe8fU3ysugdA
PcAsKqHRA/DzHTLwxHRK6Y8Bn0t4duswi5B+2q+Qx9c+LEudOsAqIrpuDcwfHE2wIQBmAWwachNI
OEGjwfRvV+3cAWORbn5xaRcdMBPUx949bFhdH9E9tOpeMsgNH8tpVKKRXeCnik4Sllw4DltMncHw
gAAF+TEpTZHWKFJON/vLoNM456Vv8zrPBU9gT8kDL1Ln3N6IDCq0nBFvQUY9pmWH1wREvjg5Rxw2
wCbAmZQGyfDzDkAR50luWnGTAHgjsKfHMGVy+AkHKIJ+EM2cgVAhSW/tqHsdB/nRk1O2T1QjBVFN
dAJMEJZEH77GS+fUftHCIBXufHtktAggnWcgMZ3jeD//Luvw+HWgQ752JBlPzsJEcHhdMoFxzFm3
/q0HFSMeF3eYa1/H08FtxOzDZZQMPy6nivrYLWCepZfrgU2Zr1KH+Zvvoh7mltc25egI0KtN1pUS
OMxuIXTOzOXxFZ1XhHbgNiEROiN6BMsHEyvApVBQq/d2VHWS8eMPx/M1L4B0IVC+rwEFcTiv6P0d
QkLMav/dfvSTIbK97wbKJd+SCTLhsjz3916pXw6eUEOXIbU49+AbnZcBA797X4jR8MUMYo7gIRq/
5shArZMe8rKQooJ7S0yA59M8oAzz9eY+zj1wPIvSYjt4o9+Jowwq8c27+QxajJXCrTn1YgvRtAnS
9T0gGA6cZBYoe1FMbzlebASc1PdpMh/3dThRw9qiNiZ2GoNICg7L8rrgvQe3oAyg/A+fBEXn+BOU
K1Z9lI+nQ+AElBUL4Ix2jVBs/xX/eTOpqbbxOg9YlETImYaACTiQH/MFsxkl8Fk9LkbMoFGDgQQw
h3tkoMaBzixgiQoLZgff9E4n5RWz+oBgMcubeZXrDWqt1H0vpt4zfjppauUpwKjZDIFPvwA5BBDf
BkzLnkF1iI1fBsRkOMU1qT7FEPpl4mPK9eErjTdEaN4BDZATU1zl5bcjohcCnclxVY7TKK8SdGdK
62fwdir9tGYCxNkNX9HVqa1pER6iEq3pQt/w3xDhNaudVxeCBKs4zM042ND15tr5Qqe4QxWkk6t0
q68uFGh3eqLl4feEBHAjPTs0XMuoKANqvcI52jU0pt7aIjucOmXQdAnwHZiPGgeGmqGjqeEwKIRW
00YdnOTNqh7dKwNcp+a2Zm82HRLlfGID5UFENAfLA4kd6WHSOQN4z7f3RueAbcr7JcLRbfcBHfPT
uz2aCEMiNHrmfcAbXay0sqIvSgLLA4AlmXCx0C1AGA3/HKg46OhQq0iZWraMSQ4AKqQU43RyGj3X
B5Jt2KNyNAjWDAEWlg/GZgZFotqJ1EeYCqcMQ3V8Jgy1Cl5oQwcnpjSRcvOMfm2YxiUkxG5olJat
/LtBcPig+krBk/1+WzFqfwE18sc8KrYD5Ly7AbYN3SN6m1NyEaqxQJfY3AUL084s8utlX8b4werw
LR2bwhymnhkIpxOFI8JQ85rDK9UO1mOxs24j3uz2aBTBc8HST0GXGQZoeJlcbMJllBRpBKb0ZTeg
+17DItWKGbRX2AjR0xGIzC+ocnNzj+xGb4uj/aFHQlEH2c8EFnBKh4yFBGcud43fOM52f8fZe5z2
jot3mJ8g5BzW6WHAHzWrRq8YYlOieRhXy7Oj+8giS6xkNbrA9LNk1Esskc/+PX4yKb3eUhzHJuya
j4PJ6PQnZsdCPXmjQcrRLpsFEliw2a8evFug2wrsL5R5qR18m/uCcz81KVOkOfd2RFKD8cRrlMYf
hl8TfwqUnE0g2rZzk1GaAAJWm4pH+Fpc58/hoZ3M75pCyMWM8LwhCZ1UHJ6YMXnBnDvYtTT580TO
HBICEhP0Ia8iFAUFkDBv82gmZRP2rccLifbGFpJUAKvMkuZEy5mkhKhAbJJudXisU3Z9ImILckHk
pqcxqJBztzY+hDf2wRqSKJgvS/2j99makDsY8dMzhrDVhTfo4S/SO6o9gzuUaAQIiXVDCQU4Do08
0mjoAWhwMMOZt9hCZdCfWCG4A0jrqma9BPyOAWGHowR27bl38jRmhAt9FSF06xQjArIU2t27gGLi
RCVZYQ+cZ3s4uOq4onentHzE0/4VgzOsxOfReURUX+/w/kWqIXX6aee6tSNqKeoHb/7pr76Bb6GV
vqz8t3mge0MGVGzcC92QmSyMKFfAlT3A05BkqnZK+Xi2W27+dsvn7EOtVy81dO0J7QWakG/+X23v
hzNRZxN5ATLzM0qi1x7/5k8ukhxgRo5qyRqKH0IvrpwfrZsTVWbPvV3ZIpPADjDWz27gv08hqsSn
UEnTlRqCAjbG3LKP2g5KhISfiA/tHVF2rLoGlD9VYlx9D2XeLZUkRgtCIu4ILqfwC2KFZiRRAr0x
PriiIQP0vdFMBBlTQ9I9QTByy+8bTloXeCFSYzo4JP1GTINudQ8/TL8PulAwMiIsoKewTGhc6v/q
8QX15/1g2oKqF20ETRAC2YZRiA4EsHYGBFBZP/c4yuRzYoS/OWeWJuXPUg8O0nfEU+XphkjROyxB
FYhu1aWERtGXgJ0peD2EN3LTe7w41KUX+lNsxKRTBhhEaSn7RWelEh/Ce0R1LZr2p/26b/B7Oyss
0jiZTScgRf0qkfQGxCDgEureNQoSSzr6JwuIxfpj9jvkmYAItggDfG3dPzW5Bk/kxjKAJ2CAASjj
h9+Kta/m5GrOUfkrUSzPZS8VzUlz+E2oaDpqWDtgAzLabyEvaPHXTBgAefTksJTsIIia6Ef1Q8Xm
vGrxfirl3U2BrsJwro/hU8Lsf1eD1WAAToe/zmVfVQ5k2sIcBNVGUAeQxJgrdTDY94BKq9i046sm
QrmI0J9P5roGQQcEkcj3BCGgyS8uLrDH7N4Y8CkthvhodvjT7tX05zBlmy+4eAaDUMjrBFCobmsw
aAWt1kD/SZOMBjfeSIuRRz+ANm2TEiiLx5gSmFx4D3nkkGnQsC0SpL8RYKeRAwqa5p3w4CwyG4z5
Zur+jTqdDAYNsjW8m1yxXrgAzpxkUfdm9DbXb3PJukFpAJi1aEHo3+1EUcSe4OLCLWviz+eTfHPC
XuQDtIdjLb2wB0C9UnPFzWgRdR50EHUyBFzxX+aAgVQ/1K1T7uWDWZUOi0R9g/+lK5PtfnXVkCCi
gMGeEGVZo+Bx99oi9Ja5JG0cLPGbq9brxWCGrkK3VrP1xLdtfaXtDEIN9ll+KE9fUkCM377STWQr
+uUW2e3qHaE6cuAtX6zWgyaOpJkEINEN6JXh25BayNMWVBtcM3/lNeXFGSdkF2wCprVAXWEptLo8
BQY+9Qxw0WxKvQQW8Sdb7VxnYCDrBlzgIBBPDEsBF4jypadpJVrXWB6KFz0JHTFZmj2IH2qGHoXZ
iXZWFJE6ZK8XnSo9BnDXYA2kNqR/64jxN7oz9e/5N0+PDpAwIWzFCUPHDaZi+FnUyPiJJ2qgv3eg
Mpy9dgi+gF2jyYZAErgN5dmIqFOk0WRdmYIZcvcsMZ/Uxqqw1LrSDyEJOESvxkqmjdzi/7Xj7l5c
FaO1KCW2SiaQoGXEU2dJdFy1UXSRBC807bXp55z+Sdx5CntGgyeKMB7aYwSQ3Gkc9z+m6t6JvV72
kT8C9SA51W8DJ86aTZb8E8XdohVrYbU1SQzhBq2wZLwzlqDgFRiEVDeRQzgIWoE3Ppl/q/ncD5+o
kZ7McYsTOJBXINfjMymKcKWTuXauLk7PgwdXN2mnYgAI8bkFoBr/v2oM4RRBT4Eq6zOP3+c+dafc
PitVY3DFZ0fP9SgmEzYMLzWnMwgNp53nhEHptlWzJrXFamBJhVB6m+2K2cWezHUZRVZVexRIHbUR
eOOY0LPcf3tDbpMrBazONoTSGD/KkvPcWQogYMCkkBrWNwlbxd/FLiW2Bm04YGnLfqQFv3ksdoOf
YtkmMrVfc66HIE1g6VSH3ngRvEw7aLF6hl9l3TjgSH/U+SaAAOyOA2/xaHTjnOljcSd6gHoHHWJZ
iMzApuZiwBt8bI+WxXgcUJ2gha/d/3Iw2TQKpg4Ep3bIrmfQnWF3LCiUb982HK/slrO5/CHtgH01
ohhncjXpGh3Ncot1n1Oc59KvFnsfK60totU+W6tgsWo5IaMSfBJX0zVaPFYyTvV79ZKVlUUA2+Od
PHATQOeqoMN+Zy+qmbGshb7raC6XB5D2emmQXxtNv/XMKZrxVa5PW1FnVYbq356f44qcgJioCbsR
0HJIncwx1yT1cHkDcFyrFVNAvMCHTXhgemSKcebcGL4Cv7XQPOvBDI7cFIP7wy0rhoEL0QP4I+he
XgebvzwKU/AjbS0gpK+jNc07pbtDuM+vD88VC4FR/MLkhG2VKU1RYhOULmaT75lIaWyWu2Bbtd9R
nZZa/dm6zkqMgtDJwFBGHGmWQ4ftZ+/ATuJL+sslujod+cMSi/E7wpPuPORJ4FYwh9z8YIA8BUid
h7nIHIwjP6/z/GrE12Y8QR4b3F7MJjx5iiC4ODnBLFbQUug9AFeBSRgMvD9eAzZEdoaopshlxIop
dVnLfl9BCNE3v5F7oxPY6bzsDpsHlxdlpoir6vT5c5BKkzcP8sLZ636sLvDI9XADGJIt/tcbkhaA
I6WhgbPXfvhhD/VsfiHAFPvG2WaHZCEABw3bIfsgv6O9SMggo/HPcNiMuvCS9wTixzmJlzIbMY6V
J85yyWOF2hMHBG229J227heISOLKrB+BWZwtB+UNGSC0AQly9MLDK4TRh8zppkNdTc7s7qMaPKXb
iHLOy37RlVquXSEw17CaAKvkFxHAxcq3PybIHf6IC/nf3XAVtESlTu1PJnEXbC1sbZ/2Whud5zRl
TIBb7nT6nb6sFXhafnxZMpesQsEkLJCN//3mtuRqgFeaS3CyfEAn1qGUjdH5/f1Wok3TkT+HkBtK
P7A7jebfrOfpOSwO5mIBXwrzdzmLKuv/e2jDudmBZE/Ro+b0pAwc7IaIUzCmcbLnegRaG54Ou4NX
6McK2kCo/r9FZQz5W4yFFh2iRN5izkHQdoA3Xtt236RnzTdwdNnA+Anm4uc6lbLwep/M50d5FKin
XflnfaJECxEO4j11b6QMkYKsLQXTLVzPvyiXUIedT1BjdTg/2gPLnINRCYSpJVL6mU5ZxTqufTKZ
z8EfILzO9fHQErQg+QltyJ+JEqUdW4I3p76SxUG2LAgJPHv5Zm141P1lhKmXVZJdAo3GHcTxrRHH
3RqhsYLSLGoAHEwn1/Rt9iEPkjvXafV9fT/bW8EyLCIM2cB2S3ys4VIKj2qRZjfMupfssgungHvx
UrrNL1opt8YSOUZ4/rJjhI0AwMZXPQ5u4v89dyKY6MQRHp1Dqc/KmQRRkPzziHnInbRDmQAmt5RP
S9saT9VwKoghXsp7NHUtT08JA/yQHjw3iFeggsPl01Y3a8iYXRX7wmwrnwOq8+eBkMJrZQY3jqOf
lag15Bhl5WQl9TwU5N8AzUnoU2/2sy16/lGkm4jxQUudIU6RvK4irUcjEkw9s5ryxjJqEyC/WtaQ
FeUzJz4yX/J3en9xwXDJW4w96y6pc3kTGT/KBZSuc+xRth9BF6v35jL0l9kGicFQk4N1JvhEOjW8
xYmJCP2m9cEU6g7YF6kM7wDrJmfsAbABaAOHy3VHQwWMXIW+6cyx1NGdEyHBI8mzZRSzBfCMgWul
PwQ0hEBtJSrybNrvVJPIzHnwsnmcfrl6wLV8USSv5F8y7gDBBl8KwwfoRzCSyYBQFoeqIPij2RIS
e8bwoSYAZcUWxdX2NkECW+lOOtJTUCEAF+GIhCYK9B8hF9VvBu1iKsSjd98YHTsGBoVwVa4azBcg
oX9BKS4lO9Q/Z8Vg5P/ue9pcdiLyM90Ily98MMVS69RN/K29vliKPNdsA60zAaZ8sbaXdNl0i0SO
qwERdszvLmYEO6Fnqb/Dna8UamKWNiyqFkYuSrcl2iDm9MqAM34vHnl/N5r2u8slgQmhjp36nNoH
p5ZQkNBYuy27hK72o5Ib7VrKbCQ9VFzBq+EpMNhsc5kL5i7ptsQXkBXHqOI/YmOiFfoGG+iptEs0
Y/HGNnwYnAD+/2pJ2hNqYajC9kxlHKDlgnOwwWaGgcykD4zvK2XJ7sFCioDXyarDVzIcDmczFM94
fWwGKjZMcYA7BnlcAnmvDUoj7f/ETeZfXidp6JP39horJilc/d5ZBh5W0wY6strQBZsJff6t+KlC
oqcg8tvgSc1/gbNsNcj3cgPPxkTdxxbSe/Eyg8yr6sy+mb7OnojCLiLAoxUQPFEx6zGT5THxS9y/
0HOcQ0XBVq/Y7GzxcIvfWa/XUGREeikvxwQ2j9bK854Njx/1WsykKTDNAhmdBYXev+erOFI5kO5e
qwBTHa8SvBKIUgGzvTQ+rZz9afEVBNCBsRuM4JK6yZpLM4RbZ8As10hQfUxsNA2ZIoFHigxDz0TL
q3oLwQjQIsb821RA2VD6SJl1RUkhaTc7kg2pJCbBsUF+x0hBHSTTlt9U3bs5/gxWFgiiggHY2L1V
6+W4ofm/cBVLQPdSAFQd71+oJ4YzKNIIyoFwYNWUfu5QX+WrUyYG/4WFmssPwREFau7KUadmSC0d
WgVNCykO4CwxK9HkaJyZelgpKCwrKNxTeRHidK6ImuSHs6R4QJH/JOJ0Qx6FZG2DxpTM+mQyEH2V
0RgoYrw2sX/y2Topyp21j9guF+4Al+UzZqhIAcpbvuPn3Tu7VvYzb4uAFv86v5qY8IOjn2XhfM5x
FlPQB993E7ObXdWwCCV9EZ9WblXB2X/YafP5zxysGDFsP9zEw7RmFiDewa4JKEkZOFa8zmfLjqNp
ZxUdrcyUaY0FuxZbL4tLcMDo46+oKYv0bfg+7eqwbsZRPNGgHBjCX/izYkll+hmhUTSspd56LeZs
dPoVOuBIbLUOp/Sv9dJQD/LECjg4GFlhiCxUIViWVrHIhFXyCHpmg0GitLdusmqMZ/KnFI5NWENI
YRX3qNyqu0nMlnjYpu0FYLNntu2ZbsejceQonGVUGHLUBfk5PTGfeErcEHqsq8XdXhR6dX3efPL1
lJ3nGE8Vln+xKJPnPMFml7mzYCBv7eL0mmDFGrjPFcHgKsuAsH53LLI2fonnxQlQAUJ43g+XGOpK
Qr0jFGiBP/80UXRQzU+PlpYIU6GnseJKWHCIP7Usdbb2Be6NKjNEXK8/V/xR79FhYfvsshW7Ezqo
AKK81mCYQZVxevHbRg2nG/B/AEB4MU4fX2f59WXToD9yp0cV1xw4A4MCGrqMYzOEx6kW7NyudApA
P4DWXsrWNKJAnLDsC8Z3U8i0KeEfnDIcFMTpszuKDxEiCOEdfqaQbsaGAvM9ekY1IfHgPr0El+DZ
Q7qX1vYR/g7GN7LXzaEEPNBP6kUtJ06JP889Bpmghu2//M8EyVBeH4hUGG0I7oNyVIygh6LCnAKa
hYrlzIvGbpBH9gBSOvSH4dADL0e5n+t22dwUhiifUYFQKIOVsH8GnrTLIh+DySbzBqoYfYgIfsYG
TKijiLqmzJICkM6K9jYcRSpN8vvOTK6iZsbwu5M5ubJCTx5FQVlPDndYdhNwa0XUcelyZfWwRs5X
Nl90hYEsukci9JsttlAAc3CD7lALV9ZiQPvB+oLU3GWOPrVpnfJdmpKLsT+Ko3w2rwIIeCT1ciKj
uYx0lmoL8Koc7Sd3qwG7D9jMLA2iJHVuL4kbFO5BxIVt5qa4oHdzE2RlLf3AUtEHSZyMrqIKBT46
JkzvZBtZ3o/YstrkjX6nHcMZEZ8qiT3hgsF44cpl8jBgigx0Crhi1iYhIviF4zodCogrNmtFmqjP
wk/BNfSJVHQlXORUk33+DCZxUAFmDMVC5DtBEIyDP8oUWfFHB4aojv26RWUVNukhGWJ3x3CAquPU
x4d6MDQeuxugkr9HpNs6MxmjE6MqrepfhCsMOdDI5djx3VlaJ9uPNCEh6o6/2zafq1sItsFw8WKK
6Tf6WUolYlNg5xNS8anu2UK3kP/aUU/7Fa0UDukzqPz8u1vYSCkIa68pdVFOKneuSPhokVhCCIV9
2FuUV/AO/FiBrySLvLdKMpjnbMROXkhrouIdC0n2qg9WbMeAkgNYCuqWzN0hS2gCc+8FC3wbN2hn
f/6r6hSZgdjyA/9sCWtGFgOfPatP9eXIkwHE0rj3Q0ajuGAdCkoLvzD2qrSaChfr9gWdpWKADNgr
81I0FDC48tkUVju6Oa468IJAMQ8By4F4dCWBBU1+K4/mf4OVHO/Rk/Olw8noOlNmTllfGZ+H+yub
Cu/eEF/agsCD5IDB7SlqJGqHJE0ycXwGI/nZC43ZVpV5Vg9tCByGHAkUoPHT1nxGDdGpOmQQK9jj
AM5OeZepk4LX3APpR4W55pbK7VLdvr3t184+1ptPRqatDeT+RCwA2ZCJpfQPDTP6jDAC3cwHmnUb
Z/9p1+ptAPh76OpKmsbeHyEi1a9i1f79ep5b/JoyjHm3X5iGL/oB5nFww1RiLEPDrR45DXtU3nZA
efeMLmEWFBpDicQJQ1eMl6ZsS/hP9Lnxcv8eiHa1AvBzf6ugPwx/j4SmMI+JTcjWr2PzZE92Wcx8
tK/+UNFKHGdVXgowGRqKJy1/rxOIyC1lWeiAQXkzn20tGf7Ui9MjOlgXvQHwhxtaDup4QBcKPvVu
fZ0X57jcVM421w5nVMYMJ0RJ8YRNkwXF3exzFRGGeFqyS1grsyP5NQM98zvjyDoSOoMiD9IoIyJM
5NfEyLh9cPlEerITJbVs1SWFdI42Jz4AdpIvCG1F3cpwUroJqQNjT7tuM93I7JF7puwFmOwJB9cX
Cv49FBt1pD2kJZNS3YJglLINDL6q3eg88HmE/ZnFYGH553esdbQRhgnOPMB3dJ3R93ivH1RW1ka/
BPGMn/Ph8xs8+y8Q1Mf+YXiHfGI3JM6cn1sa1v3ZoSqoM7UWU0ZYD+Z4cWwd/MvwBhpK95y08eqA
ReFf7eX8h/dLRH7dLY1A/aIXTAc/So3wZAbMUMgG9jWfVAL8X2hkcZIe6C8Y+3k00P9kwrLFSRvZ
GxCeR+y0DKUGnF7MfO2ZbT12iQsATd4AwAI/B2RVpDoJxhbzQ/RItzoZbJmifMNT9ssvVInSK6Kl
RxrRV8Pl96j0uOgjMc5OSeUXG6rque631+1+G7eh3Vyh0dRh6p3R3x5l3l/NQc5KXvo+e3lqQBcx
U8o3VXQ52T9bKPMjE0KL2Zx9mxdyl4fkSEwvVDQNevT/IxBDo5n5f7Y+0xmZi5PDUpNT8drvOvTf
qmVopb9kETgzGtb8CQVqPNc/c0coTsuBZoN+UiW3rIhN5PcvrhVXhUz4r8aqSyWOVfl51aKaeMFI
KT//Zelj5jL9L6AqldWx9dBjYdKxsON/34M/VJ8vZw7+/sYeobocg8ojujk6eex2an99XYpCAc1w
q1X/YNZAvlbxZtKR99GrTrqp4u/qaIVzGiX0VzEcygnQjMeJ4e1+aYJCVHUz+KuW0KM6Kmlbu9jg
nJJUubLaU1ub8GTO/mAF579QdSW54KGgG3kcGZyrvNQnmQgrAddEUhpxHuZf6W1EHG0WW4mCYhFC
iATEXt2/edveDyTBwQZioVcKqFobF2h15n/lb38Pg0id+JqLVtCnR6dvl3mSG5aTEyWxPI4egm5p
XmSJUpIijeCxYZ9m3/0DicDQputuMm4AjSrr4OjV2doXqw8bw4fBOwX1rwbkvGyXPFhJKk4F3lYV
J65AC4e5468oxz8a9Gu04c+q/c7l0wssprzW2aLspps+Em5GpRjzL2EDAP2cGViCAKTa9wlAI+aK
ekZscFedzaLUORI+wKgXnKC12492s2q4HQARNS5mHqrJ9mNtOLuAge9upV0NS+Ojl9tYtzUKEJcx
eu0AehbwI9WRhScmAHBq7d0dA42ZH0RWShUiqvoEtFRw5l09GL0oLR3CHaJKGC+ijTLz6m+7TjIq
qAkr2/bjCbSN6g5AR9TeT94jERF+RsWUOpm1h7mDajp6hqkDQAgo1mvDTPf15DJsPig3H9Q/JdoA
d3rn6sIgYgPrsb8h/0b3C6qnr3N19S3bAkQdv9Lmm8uSs1J4pYBSoYsWlJPdnzY7PABlalu0gCjm
rtujoevSqXxnS/6rb6KlBhBGveN64wYup04BijkRePI3TPhUEV2643aYTOoV2ylWoPcaD1YHE/qM
FtmcDnUwnpo9L6uWoClBBUP+SqHbr/+vbYi9UKX9Dk6Ta8TU6yiRKiOGxV6T/BT8ssS1P8t9GBY6
9y6KSTCYK+lQrFnjAHwtY1Y0Gtc66DuvGL0LzitIbsFHg3RBsRzeqE+Ckd2A02sej+NrgW4RUpEs
6OsBxNAAQWJVc/Q3jQINaDXP8+noskQyu2oVbxF9AnhqP/p1Q1WV/IE3BshDj3BqkvcB6uH9+UXW
d4VNkUwF4KMg8/9/ZRg4fxKdNV9L8KWTlSIq9tVXw7CqaA5QPgVz13qeWv8RdWZbqirNFn4ix7BX
bgVEBREV2xuHWir2ffv055vJ2v/ZWLVqV9lAkhkZMWPGjMfGQ826ws5Nwy1SBBb9Y9zzz72aRyXT
Qsm5TO0/2cH3mg66FOVJqhza8p7eGMELjtmA6vIK3N2d5eWbp36CTtIQJBilhiSaUaWc6Ze7Z0rF
9sNiN9dBSjhEVCYaDJRz+i9YeQNucWV8JbU/QYAg3wZhzYue90JoS8kHWU5ZlDcuV/GNEX2gJIHG
CcIibHpA6sgtvGpH1Kxnbi5Xg0ktnW7q2G52sWqf4QXVd+sCRXO0xFtuzh6cXaYdIpCU1G1qyHff
JsW/dwiuvOt8utferP+cIJp0I+SjLJCeMC2cinuIB8y4qdyLrmUKabQXiP0AsQgsnOQMYuWxqBzK
OGh7ZMoRGmyZbsQT3upEuj6L5OTPDeeTENVSvbxSx02Lo8Pw7ngmq6IVJGKOME52Cla6/AFDd+KT
5LJos0o3tDJyCNLt2vM7TdMFaAh0MPAZIW3KG4J6ib8OnJlzeqyYHmHcKAig9Jf5DcXjhnojsP0E
AH0KCtypchul9UNtrFmx/hTsS5b2K/SfvFEdRbcBK2pXyw6VZduWFRaIORHuYwJUO/R+WmMPWaVe
GVAyUQdYMjRqYakQy0Rp7g7+lJKZWlnpjRVGlSZVICgWm9WDXYWgu4c3WmIFgR8MeZ8LKp/Qq0FD
ozPhHHy8Vy3XoRsI6gbJ33dC4ftpWK2f4TUjBdz49G+TUlCmcogS/+l9ABvw1Skl7oumBxXkoigw
vP7sd86u3mqf5cw7xVdvRO/HV01dkZkGhGpVr7LcgI2WGvAh1q+FijXWLEoE3wh2p9CGqsGWxj9s
N3ZmwbzDsMiPTHFiad+mrEbhbFRsCZdFpqjkVJrIGsCWY6Ir0Ztm3T/ax9jF9F1EP/0/MMm4u+/f
R3e/NN4iZ4AJoFrx1ccaUKNRIQxhnrWSEVxP8HRwRr+SoBNMO8gmKhNEoMBM1CJ2qL+c00sO4JVR
ogUHnniZiQc8Uq4qhXKmUIML27Sp9n00NlSaJ8P88uc/kT9wckes7nZBkmK/2q+KMTeDtX5dfGga
1/mweRIGA8QorL7FtEillYIcnjf8TowfMgVARiZ4p6Kr2hJFMYOhuoqBkJDXxaMsYTrW5htWp2qY
kvpOBS+tnSBlQj34ojhO3V0sipZIWje0rsHOxlansMzRqjTFZrUsUtdC2acKghiv4EidHLzD5tPF
itGSgQPRY0ZXqYCF4JwUYgIt4njbf2ErnLg7MMtNLY8RxtIO7sPLKvO362LxSmA05FGhbCPc378N
MMOFMcZumZ0W/G/3TMuAzr776xKTjO6TcisfPofF6ZH0+Y9URmc2vTc+FAPv8jXmGRQyiJCHKKaw
s/tEvQYWU6s4LYcIfTbei28P3lSWexhhmt4kot7rfLew3Fxrpwn37rg+/ZUDzsZChI9wOHpTRWUt
DzNUN2uPBSU9t8V2um09gRzbkF97VbRLq/2K/22XlqzpBz0JUCBCiZBFanUQb41e9TLRxCyiGD/k
zPKsHvKlPUQQWs/2B5GbwgJs0seHoWaHqIg+mNc2eucYVP81JHCnYyZyDmOLWrXK8of+BdqtHkhD
g/iFcrvphWzEkrKcroXaNgD2+At0xBL1LFJd2xa0VPCQCKIz8VNB2/2vmYuXZZp97MJts+Td+iXc
r5c7QzK75CEN7ibzQ3iZ77rn4LWoTgg1e2c0ezfc1kAdWy52BTmLEp0XP/D1Gg8+rEJxUimkuU3n
0KALAD4y5TWtl0u/uahaL8c7yNf1j11A0vU1Ko8/89ewhFcyg6tzWn3jZydvmOvn1rcDZt+4DCv2
gY7VF7vfH4Rha1IFrQZikfTQ1aGZYkh7mFECmSm+jHTQGO0NRkV7tJ1TQBh3AtX7MZIqBpjIFchU
VbqKCSkvQO6+Uo/JojJZt634zqYikrGy0KlTiNDVsDj/NcqdZHlsWu3KeBahJTkszzPdMg1dslZt
MoJbtUyDillzhTHm99LLpoXhr0PTOWvwOtbcTZBZsb3dEQ0D6kGOiF4WFCDAiS/UikTf9JPAiQcQ
QHCMXtxdYD+HGF2PaY6wQt3lfz/nusot0hDj+KmhGXg71Shy/a6+K2vxnKLgj/E5clE7MrMIiLHx
yxFUCge2tIsqDa3rrsG1ufeJbcjAEW42twPlUJSIIDrChHXeKymikyKhNDMlXZPiB2khvUX+qieI
g/wNEYBf8W9Durpf20TjDXFYKN3W/sMhjqiyA3diENVwXmBVP+fvIawhnDTpe5FXGfpDlLS5OInH
W+PD5DK0lMug1Tg1PUONEKFf50pfG1QAf3t19E7AZNvVknPtZtt7VI1PkXZt+pZQRnemXxr1TPB1
de7f8GbAdVTs/f2RCtNckEw2Jyc/fESVRsm/M4S+tbhPM6PMCH/NJ/g/HhX/v+96nCa3v9vf5W+7
qSGme3/U6c9G0Ubl5fHYFlAC0ffSETHRf488qkMoT27dx9/jj5KFN8iceZSRW4MGmHcqiQub//5x
bjG/u8W32KLtlnlkEVOuOvDkQM3Yg9LvRcrD0EcmWwyWit191HOUFZnHEZAW6YGynFgeUNBwWa/z
/NpaWkuMqVIVBwj5Ipfd4jwC4SHvc4p+VCZQdRJqxzg6BGXWTY9fonZk5Jtw6k7u9eSyq+Pl/u+B
M4weBvXr20MDrxpvAr4aniQPdsm/6zyzzCzv1G9RcwAtzlKp8XV+5qgsrbt7gkuPjTBEAownvQs3
a6pbcEF3qLNLtz2LINuDglcWJ3q9VLtSaUc2Qaxbapb+DpPbZLfMLErcOUrNkWs5QpiQr7gz7o4J
nw1CQPNiPDzRnsVfFceYTjchtxRXDaTQVUT3XymAQm+pZQngUEJLIMimccVHTOEBAJQhfzNUaPkP
BlKU9sWXVGO6W+JrKDWA5B6cfOqFa5dpH04cIMwjmELLy9o+T/BhsYgOIxdEJ2fB9xRKdGFnV+ZC
WERKelgIQVmRR8aIoBHRIPKnHa8Qk4oL0E0qF9BEQGEF8RvxZoQ8/T+UgfdQa48PKJEJkpwupjxP
iJW4qdNpfYq527isdBFjWdOuQWuWFZtHGcVqOlgDavCl1OByS4Y1BZ3vDrIuIoghOcavSFcQRpFD
RjxJSVVh9kTa2C1CqJWyOQuFrqj1RNM8GSU8OBmQFSF5T2Q8/s4v8Z8V1hrX2uuRfoyUlIxQKYJt
AuRyR2TsOt5d0Rk5IFCloEehT5XQh67UX/SqaI9A4USmozKPGbp7YpLLraH94HfInOeBOgzfj8T1
PzX5A5a+xAjmUXbKeqL9K7WH+Rq+0YGM1XzfU+bugugoVTAll+94EndmdCVxvsM7yBuVI4UtzrfL
0mTuZ5b5NRqi2XURwQtWXGYJ9R2xmOIakRlIoNSNIMcNknifE3/zZCieZzkm1IZsbT5o23vOk78M
vmvivIdarpUx9en0HEGUj0A1Q78oE7day+yaCkwWN6/mPVhfeNQv+ioV7cq4gk6A0JUnnhxx5f5E
+Wd+Td9PalR03FmfUm+xlnRKAk3EcSuMz/MjhNPCGG+byyyu+cZr9TZkPUFsrkPV55znd95ap2PO
imdk128W55qfzvMSmVflRLVw9XVDH+1MwzvnPJf1IW4mGuDa9bwzPXJuwZ2Ba+GtlSjo3YKw6iBZ
l1cYwqWpdAi3OYn2ITBPSDSO0F1I4I5fmERoLGx5NvoCOJ90WQ50SRbDkl3TwZ06pOZN5awRY7YP
c4zq2FrizmF4iow58QgrGiYL9+jk8p0WiGcAKNXjXdnjgH7AeLa2ThZDWBoTCXCpPO4ZF291k20Q
2dM0k6Kdn60RJ2RQD02wTRPoX9BE4Wnmwc98Ap5pds03fqQD5o82mPQcHJfGcnfH3EYefAiREsOy
CSudk2liUW3nu+W2hdzrlv5Hx7r0bTYL1jt9J54tLigTK6m88UtPm21LLocaZ/DFxq3UG0sLqI6N
nyBIkJF4CUxwvhC+AWXAHPpWI6GMyUtaU1j9U8HQaT5fzyU/0CnA9TAcEuye3kGNGXdkaIYnoSqH
mP7yfXp/gYMMznM4ZxBNnTesj1VIcoqEGHkvT9YDGo8bRDBftkCqMA+wAWcPgo+kDH+ktmGlDZ9z
ZieNzMixJxFInLkNtzvSOWa+HeIKbSaZ3XjkDPYnG/EDs4QHgAvUtRlRPTsR/TuJu/670xmSFPQb
40YowbANFYlLH4g0cvNqCD03w5gUd+RDnXuKLAvUUnrdfGe+Cq79jY//kNHrEPQAlybTh4RK74yO
+BjwyDgMBaVFDWoz09DB+CIYr7qti/OLiE051mniAKEuxLoQ/9zVBiV73qKOmTSYahHeIMQ0xUVF
6MG5oTtZV+dCJYRS1EKZn6xteBcPpwCIYNAMZDHMOQsSMQAdivmUeeVdVbPhoJOMFLRiAX0TSXNx
giaE/6pcBSOHLVfWEK8BZ0r4szZPwRZlhktgO6IZWOG92Y5TsphyACk1TpxQjYLGQVuvYvMfp5mW
/DBrgCD/22DTqigUG6H2ZGBU6cj1Px0RQd7dMwoYYjvpZkDFBaBd4CVWxYRyC8xAbXYsdmb3VMCP
cm8CPJRuWohOkCZnBPLoAGJSCt3Un4sidjPkIIHVArxYHtCrVcWhSk3EiACE6H0iQAgxMrLuDKUQ
B5BvgzWUxh94kkpBiI0guq3WU5XDCigkDe5w62hNePdpg5fwN31OmsmCNWHL7/pB+hdoD2oFPK5M
vmBdC9KObpsOoLd/QD5FIWLiyTORs5HGI0LZ9aYsbGKVI28r3oIuWnmFCkS2N0S2qqmV0G/TSxUQ
JLwjrfKgiJBhlHB4kWaZorIlkRY+SXGK0kSSELCW2BbQWZr+36AkzlgThSozXSYzrcHRqYsZD6bM
kIh2LtLancIEDQtdWGF1yFMRGvwvk8954wldfVE+dD+UWIBtVQM9FmeMS8bx4nJ1f02u5l9eI1Kq
VAlTsjaaR3LTdPtFCCDTLhkQZgEpWk1dFbqJ5KoyUd1WxhBoi3kp7oihlfD9hqxFBlFX1ixXzUyA
6pJe1AKv1YyyTiMd+2Na8kI+V1QBNXRUNJICUgKwXxQDgSbXFxpoERO/DCc7H28DjsCWp6GuUBsq
SzweMltUqEX1xbg9ZZLC4WoqO8VZQIgE2qSxJSeFk9DNjcWpuau9JcfTPo0vQFxicIoeaFEVA3mR
Y0vD1x3HXPmdCzn1Na1Napc2xuZvX3O6mh+aJ4bZKhJ0h4yBP4SRrq3hqLoRkWq53/ECOXlyeMqv
K9DL1ToLKuPAjnVG0MpMeg/vdLlcJWCeYlZrTnIdcZqXNxk3Ysl/cTWhNTSJ2op0mZJpRLjtlBNN
J3ZvKe+S7C4JcWQE9SVyKTRTkuRP3N9ikUwnIT+JX+kMG3KFyR3y+TifzAmLZus6U86V5USdDodq
AXLQV8GM02RVuniOtfgIWiLyi7xbOiybz33Qx0KfKvqbDv01fW+zFKOZc8uawFcIK6kfdVzQUkVl
gUZJd4+Y2T3AHdShDq1azOcuWRDEX9K8P4v/Twn2tGRM9ttCIuZX5+YvlFbT+/Eu9I4wBQ86Z+4H
ZTpjngG5NKNiGahIXeo/RJGokC0Q4UmrW+NOd1BfiUJoOoaaIujHrnApGU5TpyPwGs4byWRqTDox
M443ZumZgAaRet7N5CWhxnaJYfo3u9W3oUVTYrwWMwOy+8578or6gvI0XXDcqceGnQ5DpzFOOVIZ
pqHinrdNUW6JczQLy9x/5glGjoobsHLYE3AFdcdwXpkbcljQ2qZ6E1lJVnMPEqtwiP/h8BBwgB6B
wkRW0lUy0bQQ9bK7YUaBmtF9CV6DVqfiEJGdKC4OLDwO0XNwJjhpRSl8JvMLYW9NEnE9lPFmvVLZ
rWlMj1kWm6m+YqnyYL6nQ8te4Ok2MQc4oaTTS8FQ5efFcZKlEgivuSgwKE3aQv+Fq9ReiU5a5mB+
4QFJDZVMLdyeK1ZcuQNhTrPW9MA0UbmI+PkqQ5bhr0J9teCz0XVT9DpvR/9CpYuGZlcsh754q6bm
keFeiC9hzKhmhqb9EKkLbvCjDv0tlggnij2csK5Exl0ZeJI+9yUgZTlIhvR2Hd+nxbf+TKb0vCKL
633iDEoMAeQRyPDkEhrHwZL1xe1gsGG3fGqU14UFHBboJny+XxjRjY5yaRphBnSjDQAufsGRrokh
ctvRhagAkBpZM6KOco8imr9nCHSRyUWADcnWhRRJmvIwEgICGAiJN1Gc8u3nd+hx2rjyP2ACvTUQ
NA0t75aNLHBEZ8sZcO8t5hVlble2Q+v5/atnVRfbXnnf4DPxstGrjQuHafnX+WCj5W4qasO9LHBG
xD0ROIdCQKgFxBFI5gRvVzTODw7gb/wbn4el5Xd9BNRQyHGeZ0CdDq1djKtJ+G6hLy1ffh9e7s1y
rl14es9hYr+ZIigAKM4iMZJQ2KxD0Y9Fg3URKiudK8oZj8nORuiaHRTHuy+3kRoAtJw3Tjc1v2k6
WIZF7DzxAQUFcHco4JR/yZZAweSG7WOh2yy6oJ6CnYIKKA1wbZlaH7HwO/Lyqk848RLLoWjJ97ER
GLErmwPcFbxQJzs60cmObkeYge5YpklhO28ilWCl+Ddd8RAhWcDK06JOmRQUucAY3LbYEqcEFkoD
GA+WXQy4FzbAxrl4N29ftyDY68BbGC/4T1PzTEsf0E/sq/7Njc421CIul/PGD0nZqBoADFBiT7EG
qg5QkZvMvyxeSmRVuT7d7dicr73UqWG5kUajvRY2EYeRObzAGMUmT/Gf58jygAIl4p7FJTUVPo3b
ZKxY0IAw5SYXKevE8GK0KBPlymEtOGxIKU6yXGrR6/mGl4lzqgFj3FCsr3/IGLL7xriYAkDZh6Vi
QOy1iM92TKKCVCerzhwMMPw/2SwkFMpOTxbl6rBjPmoR+y+thNhMU6Mj86MbrUM2kUIkR8WuJTqb
qUDpTnrO8hfFAXh/TcTjIoxg1FBB7gs4QCmbRlUUmhGGGDyWR4D3jWmBnoaq+3/pRBHkIdSpvSG0
XlTIKVTs4sr4+A/cgTtGOrcAwrTXf7QlIT6k2rrNJMZdqdpDH+V0fAj2BDaAnToeMYpJPTWYTCBZ
T129Jg/WESdc3EcPMpEXDoiU3MAz9jx91qf2WCRUJCZ9DYBuvIw6uA4coArDrqvUUaqLP5S19zjv
4hGJ4Zzaxyw0Zu2jqcsJNCYDrhXVoRRTK05bo+rn0vISeaw69AJNai6GSaR5J1dAOwSzsC3LKgck
9T4YUXlf3T+cMgV4aofB1vq1aYGiMnvmfLqdPZLasZu6lbLOWksRGFwker4YU0wZJmZaG6iP5mWA
9Ww/dBLlE3mfa20qN/zusqbWCW1LvvSDOdljqPX/yhXMKeMB8D573DxmP44nTh9v25myoTM15a5F
K+BAWlbJKdLHT372xIt6GUIWyhAZccTduROvGqAkmB1L4rQ3g6CB0FDI1ly7R7ilSPbxXdbnAXjY
IVGlXXzL3zWvyMq1RAU5wmwAof81Z8PiYPHpVxCDv8Fxi3Xk4vLwg/4k9Eb0U0Bzt37enYHhNG9/
LyQ4hSHcEa/5KbdByRtSqlA9jMJMGujJixduCyLrMwmxfB3CPma3ogxcBpX9Mg9l+z79xP7SIpdU
oSH0oxpPO8QiLS/2ja3/pNcTKvYz735iy37E+aFo+VXSqvqm3Q51GBRgdIB7FfknjzSl+FRCDNTL
junAZMDxZ5EsUEW1qT9l4xaJ3IggiEgqdvKTM9bkYnqZqm5orL4sB056kwr7VU9rCF7ZSyIoMi9I
h9xrU+I3BRnmc/6YX336/pA6S9wsRcfffzRbgoIhRHSmEiqbqavFO8ugKSz9NGRzQjcMAg9gV2t0
j5XzenxgwWHqaIbIGPd6zIhe7589lIFQQC1ihcJJ+S7pMc6TGSbYUYCB4eSD9B6YtdNCHqDMpSRg
xJfmO7RqOFocWv8oRSu6Jz0Ul0Zaaerri8IpBFg1wSBmD96GNHm3q6sFM4Pbad5bdDiFB3LkxdNL
j1JYQuyvFFbCBz03H4SzLx8eWah61y2NvbWp0B0UV3VRZDIwB6H8FpxXRBgCX+qJVse+teeJePxs
NefuyVDKM9pJZQsI4uQ30cu0q2eIhJFuPJAeGDDtvenV6tTS7QFzOcotMB7mvQuNC+Q/9gMqoBym
q0zQgua+UBi586raMCEDdJQ6XvwUDER3TbfIuH18ftzk+nshNy8yd0ZJ+xiXmbsXUUFp4XpWcT25
sTqoeDIFdQzc3X70bx10HE+yj6xdyn3r1ug7IK3YRttXrrVGJzt4oNAK9MD6UOEL6TQy5rDlhEdo
tPSH8lCrlB6RW7oc78lJQmJDjojhlX1Ig5J7DWm/IqY4JijBdI2RDvCHXLti4UXMhqjcxILpP2V4
KeCgKhTTxSxk3tm9JjMxjiKlI1VRS0qSMEdHyhpSHkAFUqBH3f663z87f+O7K4OumhWoy0Ba4i1K
yEXScx1mp2AFxVSEtOwYJCuY+bZ6H7UpSEGsoEsM5nMusqLpouPszDaRvhdLV0tWN6O3mKpRU72P
yA/mJueYMJknaKM35Y0KRTzQ0S2hKKmd3tXmsoXsCJvRbqVD56MOS2KxpNXRyvkIHmkTxulOE+ut
Ki5pE3kcPZbXXUvAG5GhMSs2lpOx6MTiPstRk7q+FoPCw41XpEgCHTXy8W90Mk61FWRiWJHKSAnY
4fLgspithZtmvAv/P/9Ongd+Xy9wIQeGg3CjDr/1wfxUC0iI9yjhj3vx0eUm6eZovSsIQ4RBYyda
Mq4A4xUzObeyzOmAYkNA4Iw8PAALlWtsgkvucuAGOT5AKEcIAOABLVtcDU6W08NriKLlKLjAaw0H
F/pO8aQJI0AhRpmftBSKTSZ/GrF1qogd6LdL3lkOhw5uCufIYtA/fOhqJWOkJStnhMVch+EOzMi5
4XPv6sZT4XlyOCSmdWeBxp5XrHmqJtdhhhGLpyuHHcRNJ3jFR8Bs0Ab4TFdGyjIaSV8LVyN7p2yc
oYCqqk1U4MJ/JkM+CeTeSCZDR1q1k9bji1CqSQ/djMWsxZ6GoKtlkbLHkisDq+uTP6EylCjqCdNJ
c5u6MStcyZWuUoOD72g3mcHymzXhVNf9X1ZAEahceLhQJ6VqvQo+DICsGp+lUlXMc5Ztj2x+8WkW
arTq5beDx9F9qEdzeuAbkKN/JTVovt0vKGbn3EWnuQH5NWGyKUV76qcMAvpmooEvo2v5FnKVaOSp
1AADxBev8TFVFTqP8EL6xGN5ZHv+6XShq1RqJFCX3pAi1M9Ynq4EsJQjVMZXyddxm3lHNDJTZlSm
wYe7L/cALG5xdDs5dWTjMWXxTml9JpbtGwtA6yUNoPmFv97XfOYNS575gxEZA9IkRpeNEmqmt4wY
ahjde6NLBSn5tVoTLY8hQkqkZsnFnmlWSSggfkUvxiSYhzKqaOmiV+YG4WSCXH3PC5bB0qOwyI5o
ZNeaTKjnxQ6SheUGah0orks6W8KxTVcdQFXlcfVOHZzSqVqQCvxRsVZqH9ONmqpELuSERdHd1CFV
BCWopXciI4DENtqAutx9aLG9Ky+i99HOI+yLwkm5cvfaoqJqTz9XG81vCOXvWIRin5r0BgwcFu/H
Y32GE/xYOfe6x/8/h0WNhi7pXCZ8DxQ1At06amgF9btHnQn+DVQPc6guJFaYSvGKepiwBFAjpM6D
zA6k2lydNKKUxyjvMvJVB4O8U+FbxMpzdwk0VTOLXUrJry9aQujC1I5G5XudhYIcYl0M4LSt4BQN
F3AthGPG03bVHlNykqvTqVlT5g+sq1Jra8PqMJt08FrAFlAZ7C5ThqBHm4qxLUwkDTUzDUe0O7NF
EpA11HFxpjh4xn/BNWTGsZ7MCu0hmkXxrxeMXiTgv/UR0ve1IAgRk2jB5Q9DF/9cqGWGCDFD71oU
dzvQgwoYAMMQwvPmcekjdPkeXPovjku94u9yEGksH25c90vrsbz77D3Da+/ae8RPylIf0f7LvbhM
LsiUSQivhDT9LpI+4y4ue7RqJjP0IwcpmF36irQqNVIJEsyTb4DqMVZPWUkTmjE9BM7JHupL+jGy
Zke70gNJJtbFmmOPdgwb3tcPPo/WMGVY+Fw5dIoL/rmr8tkNEgkbJ0f2qWi/8djvzjOk/KWnD7+g
cgWOJnIXeB6/TlMBiGJgx5TeU5SvHAA94gDRDyZdUe6p4gyEe8zdAJPXNs4DlLSzYLeHowTUxp+o
IZGTqyiTcsV80yjyIbzHSb9qF1c1jcaH5vJodcrWjOBgwGIIPeESe5PrYXtmdml/lb6edIyYZNxz
kTHwa1Raws2m3y37EqUcCxPVk9qQl4Yxa8vJKjhWhkDlR3qoXx1y0yiA/sQvDkUkWdg+MnBKdapK
N00gIMX6r5KVMLS1bvS5sItRfkrAE98ogGtkZNOUGdMsZZQhlyhhoP/TBJVm6Jh5a8qbRFVh0osY
jYMh53Dvqix3vWah+G2UHFJlJWY0W5n+rsW2KImIjhEVUUZfa9CD7pihPoNup9HwWHIV6ysEShWn
Ecea7qk2fYp8PRlAc5yC5jg7CnwyhBNsO/827h5+AYZRCkIrppXGTVrCKcwq7rCmiQBX5WPkc3RY
mHglVOcqL2ciAGlccu/NUtQOGa3Y2FW3eUFCQAmCfLOIGxUFAY5EoMmtgF/nIv+NwzhLsshH2+sB
jQ4eOCVyTKhDrzEjpOIRYL91fkIblBo4g1HpbDSfmkydVRBN2AWEDcR4F6sRDa1OXI2mmBw/vXlv
dKnJ19J7mPHWi0dvR5IbTKTA04Yh/U3UA97OiABAK493l62IIpcLuNQGLYHu0QqvLY0FNXQQOR8t
OivySt4yFqCm1FZahSW9EJYf5ZIfWrapKkt+qsEWcHiKq864D5xIa1Sfm6UiFQkjVuj8ZfK27JFt
LKk/Jj7lXmpmjcE/eaJGT4vD95UHX/vcAXNd8iUBrggSJM9B9CoOA8wOZidvtlDuVCiIphnb9gKv
kx90QyT2KNlHfATtUApPDfiBL5SSmc3IBBFlw0EYDja04mTgCS2uNp/JqMgl8iAvQDxl82XoiK+4
N1CUoh4iKB8SCaJCLbX2QbTwKEcjelt/bBTTqNPL2WHATQNJubiIj+K0KlyOVT6cXprWhUYWrIqp
d4Lfe7eVNyoh0r+VmMYVNVbe22uqKIer0jKieIlsiScvO+41I8myRHtMp7xRsGDjp8uHVLVzHrOe
lhOmsz5NKSeRlDsVYJjpShZ/gx+l+a93YfkwtSeceLTKwpsVzyshjq7SNaIq0VZFDyck+X/hh6Zw
W5u+p3bReUcV2MA4I/JI+Ge5RCEm9T3l1eL/sjBKePXgTfqYnv6mZxL/eNFoEubsydfJOghPQWll
RbXpOEqZRQdCKr1Ki7Xzx4Zef+joDwWfo1GAIAwhEABpW7HxKdNHflVc5QfJuDjQUQo2gP4AQqz9
LS7kt50eu2Uh61xbxKBUojb2FcY92y4FpSAp2XtFrXzlSUWgdG80auRAyZKUGngp7Ij7hgq4tv75
AvdUu+UDGYdHVBzslu9pLj79yYFRpcFH5TNa4cJ3FjoNoWFyYg7Osy0RHLpd/0MUTg4dkCCiai7s
XfAFDFe6r5EhakocElrYnxwlOr+x4UoYmUi1oduo95VXBDSFNDuePFwGKjyYSV88ctrQIzxhUWZm
XGmRZfV1pJbj3SsOMlaD2jVavgyrwyyZs+GszP+d2CpBrCGoA38VZrVrwcvdncqr9oRN+Yhw13ty
DXQeppQXaZI0TPjQZKzA73SO+rv8C8rFadTaPLKpmMc7BKd98eZy2589sXPpMQP3FkWN9Nj428YL
sGfWesXS+XhRBAa9tjgvz4tzfjhMnhZcVed+V8EuGSZQRC6IeujiMJm85995MiH1BOMc4i7feR7s
Wqi1PPiB/gLJpQaQWL34egsUNOhyS19WOr39vasMMQxeoKarP9tSzNLcovOfeEWIYpb9iF6HwazQ
en4ciqCgcD2H5HgO8UV8vh1uktS06W7F+W/8V/MnzY57SOODO61e9VtGdINPq1omEVRFRP/FdzQy
+bFEaQUwIgjmLU7lejUKgr1mtBwBU0S0+kbuyzyD4hT7AqYRnCh9M+Ww8pSvPXF4No3vsFSH6C5w
8hWIIXlpii+H9P4jIFNFUytKPyBlD4895dMEZ76olc4btWPRh9ItU/UyivYkbQPpuXGZ8Byp93+H
yI2NodOSLGHk8LdSJ1wnSIiFJ0ImMzacIJNoSGPI4nQ/yiAr0CYV97f1s2UmNaOwfo9O3RvLh1qo
XIyOuvVnNXbLXHwcXmlRt+bXWbaQ4Q9ZKWb82S6hI4MXB3WO9tMX8I00yE5ZAFpfUgaAI24M4wGo
/ALs/d+ayrp12KAaNIZpTme2CVrPDNczfIZM8VyQd7Pkazc1oczU5tMtxU3vpu6D7hJzSMMlBpve
JB1ewg88LzGnqtDMxGYR9VaHPKwdlTLK6NLFRKnZfY0mJllv+Osng0/n7G57L7qD0F0Q2QVcq+bb
/4R5f8s83vvYF0gmg/MkP9rROQVZ43ayPPcOKysivTn/xNaSVh8tdMQjpZcyIdLCowtvcF69ojIy
9faWNAga7Y0T5te+dlGLCB6LO+fg3xa7fpUuZhYwGrDsvocON/0dD51s++ETY3xh0x+7+foMfYq3
lyxzrQw92/tnqsE2lEW8m3R78X/ec0VqyTlG72A2sQaZAQyPW7ijL9IzysIBTBNk2q+EPim9thvl
IDCf67dd57mh7BWA9kBFL+3nBqWRdoqSXyL5lHq9iilSQFUpLMn97t41zJdXHFD44GYHF8IOApv6
s4dFCmgrhVVMHX/dAg2/X24//UqnEqiNc5H0armVidCVoZezW6UxBfGW813cIraEDm34Ok+UTMlD
dgudj/dtVpoYi98AZmT8rj1oAv3qZxvXxqteapy7BFv+dpKzk+WzuafLzrOb9L/Bs7+3k3Fh9HBn
i8/i1H+sgSP6GOHez7OgsOdGJz8LnWpWP66M+MtIO6LC+X+7OVGDEChlN+UsKGY9uudWxV+wm+iQ
wyTXKw3hiTfHfr5X6BdZuWcXeQ1v26MboctMIp199RMKUHza5CDlgf0su/cWSkqXdtXlTtM+ol7t
bBAQOfa/9R06bZc+dRjPZtm3vHc8i3jGu/fzk8aMVh/1I0CRw8aSpf3us3lQ86lf+0RDkgn7Du1P
poXWb0T38SAZVeM8Pa2OXsk9kSvdMZusOk0L6eCuQ5stLUIoYCkOPrGy+ojwByRRvOf6h52Ruy8w
DFR9eiYjcNG0pLJjSxfS7Hy2rq7VK3rL3gZIxD9xcfghZ1QcKiYq0eZ7mCYMvuwI6a5wmFCjfZgc
UN9NU/EYVqaOikdS3sKM2sY86ha8WjUk5TIFYFc2IPpRINR0i0oPdzd5Qb8b7ibFYZbV90EY2FJB
TOfWuXQKDWWVJCe76yT9WZQJq9EB/nmKOMh91kZZ7io+y0PDK3tX+I2idM1ctVo0/7qiE5b5KsGN
3Kwz/r2FCFUgFi41ekt6IMKJl+AjVwm4NaOTGJUezeTv1lSBEyXJpkfCJ9CGtKOd2w/FxVjs7vtQ
Kc00FM7UCX3XLahja4JC5cnIUBETQhrLwmI06SliowUB8ZSssDz6od9VKlN16uu/P/a/miOZUWmv
UJzDIc4CX7VHWIi2B/o1wmQPi91M/bg4hhbb/yq7wjEb/Mg1bXAODXH5X1bwRkGlDtXwLOQd7H25
O+khgp9KOlLEIVdHv6vUv88LlASQwNnKah7dW/NIrTTbHs3IBH3K1xfqKedZ+Zjd+Nm16vITPk3x
sjb+KdLOpx3wI9I9O6u2sZkn702s2zShlUIIX4IZkxDuYMKRlvrbkd+eud1nbedV3ef6tTzBI1pX
yGb+6NSWdD6tD03DP73ijjwWPkH7Ak/e6lu9L2aZIsHu3r/1s/NqtJlifPEMjqtN99ieRWiHTU40
sK5gzV7kSgvsXu8JpIBr+9RUm+Ii9b7SSxOsjxIUyDGLRDwvA4kJZQDK40xUDCJNGd1LfFATVGky
wg0a7kg+pDZHCL2Q8A8iCbu+NlMYBgqmBdahb8qtWGRwNjMU+ssVFceAOAPcWhaapJnxbRnPXwDG
qLbtCSRYvRIHWplg4bDyZFTEqjYb+tK4axNVZrcC/AtpA9dazzJd7qGGc6L08mlR5CoVtGtrN3nS
jLFcf7xs8rykbXt8EnwfTocbeTFC41fStyyDqHyvXxGOWO/9c675yzvs5qc4gTFNURZyHyT4CkTh
b5SZaTgDin+kJZ4wgjs+0OFBD6Gie66OqdPI0fO5iaOaY37TPqZsFyrL5OWdXvaOBZp3rig/2TQN
vlw6lMDns0gGFcaHP16ZHA5OviWP8zOoUCHKLENl4BVw7u8h5SdUY8AMqmdoZnhpskAfAd0rZ5RA
lI0NhLvKQ7Px1tz3yusfEfeLBa2KEhoE0SxdfVUK9f/Szki3rlkU6kOieg/ZA0mk6M+pZyJb86DC
V1OYqJw5osAbfZjpu2U1c5OZQam1VIjX8FAF8xCu1BYdMhrTz4wmS7OWcDYaf01/yx+FJ0Cfi//o
EiIsllFoxpKQ2fZ3QYl190ehl0i4RLBb/g4QB4XtCS0thZYEiO4xNik/9QspGNKjVWOyLRY6DW16
JrTfAvYokpL+3QMbhyYgAyJYAh4fS/XliK2lnxR4SZ4u3Ru1R2qnzND/dEuV7yneD+iWC/01rWkY
gi0NoenDWsQWSumNlsP+BSX2Pd21i+1qi46a3fPaiip/v/6v/5g817uAnnlf7z7PwUCTu1cZfzH7
8kGKbCMbgqtNeG8/WgnNxS/1Uqfib5vZ5mgCWOuem5THOxMvWCHK9PBLxMJpTh3sZVTylIoja3Vz
3/VRwPpEPC0SkICoQg0R2HC+seekBSYPV0gP1RB8T9XVirUlAlMm8XNpZGzhwXq5oCYtbyXtgY90
vzsOY9tsAl6AZtBILBTr9eZvBpfRpr1ppwlz8WFFAkFiLMh39H8WrdPFuNahRJjhZNapUR3lGrgz
bHtsfYt7ydkdSzVUxe4woSn9ol+6U3q1rt/2FVDWQfMEm56AfQj4v0XKwCp2S429cjj83uQmdBOT
SPMEpEhFGolJVoDPAv0AsKezQ1MTzBbtAToIHchoBLd2FeYOtVpPCFNMoGsNgYEtgq+4eKQqlyXC
RzSXBbAL/8swIoKxEBnioH2gv9wA85DhSz0vbAOHyWMzAzULVStQtp/d9/SHYdAB0mLTEAA05b+q
iFTL54LymUqjtAaTP83OdM1pon8mtwG7OKsO/wnjcOf2KD+i+QCSyefrpoEIklAUTyf1AbUgsONZ
lqVif5OkWpCoIgGD6RTNOJkkExUHSBJJGpFvWI9qViPU842GR7FVMA0+iq187ePCSaKeAeWPQLAD
zwvyHmkf/8nO8oEoA3+swVrqxHQBWUzB/dLSRQ04dQN0B27u51rMIq6MHXIb7r1RQeixZL99oiAq
R1BbR5fh68/cMiHs193ZNBBAYxpfIdvaOIMNaaVNj3JNaDJ5YCRCcDBS4d5v1KUhzlCLApHItRD1
naJg42KldGZQ74AFhQdCFKxf4KQldMGtujdo/7RUIT+BMAlFNHhM+PwaPQpmOG0Bl7k6oKVNY+H6
B8UnKBm1ONP+1t/O1cl5lBzSjPQHQvNqoZRnryiwgcqjz2SbQnHigell+qJYi40HoUc+hbuGrkZt
QpDAxphxc3bOfvF9Zw+0KDWOm9bo6Xzs8GLP/DMYMq9uPSG/71iDdpV2IwkJ5hd6Q6OH/WPRXUnL
v2hi8UWQqApefvE29Tv47t4ppwRiiP9ZvrD4nhSNq1gDpNIAJS8umCBXtdy0i81SWHUsBlXkDyW2
U2lJrV56OEOskWGdqo92jjRU50oBzMvBMwF73oaU6fRVvl0iXfeDi4kO2wvKPBw/ti15FDtnUmaa
6l1oqgihAcjQLvGTyu3rL2qORheGxeKCEJHhmXciPykRUzbn4HYu0XWqLTXnBZlLBHci33KPOPNg
z1WjOgQqSj3Ay2QYGBYn/GCKqth9ssNQT6p4hEA3PAGfABN1qr0ZMYWZ5L+ktabSgTPj/qG+4Il+
C1xMHJhqq2gH1dpoRarYGVW5rDcvkjsFqEq2XepflCSgBlaLBtHVKSN1M1kXOJcfx0DFsEjHccED
2oyt0TsbiaeHCYahAE9T9bqifafDvvduCxUsq4T+03gtMKC0wSYLAt1pR0Pt/VSmFB77vptrCBHM
jUTmVBAsUiCOFuRCqnbNPQOS7J/6YtnJ9QIFGeUHiCPSwPzdlp8L1Ua5orutMviiWzrRGPDZ+4I8
vcmT3SIZq1KATpLDvip+jmwHO+sQhdQPCrFKgwo4usQPRKd/hMkvs7GqMZv+T9ZZsN3/0XReS4oz
SxB+IkUAwt7KGxAIYQZuCFi89+7pz5fiP6sZdoYBIdNdXZWVlfXuCWyCfp8a6Fo04INt3OfsAMEB
IfsWbN3WpUR7WlHzaZ7iSiCfzTmTHD06ZBWgm9BDbCZ6lKxeUbAvDvohkH7TbMaJVHICQBGJg1f/
4X84uw2kR4561pYXOmbAcorQkNhuKWYxevmXSFioUjl6N1g6PymaYNy5v9gCzUtPE9mw6LgODy+Z
oagImYwYIMTtibSK/0y+DKjAY7338EvhzaDzYBhosKoLRa5yJmusC1N0ZmD3XuOfdHC3YaP91Sc4
Zf/MUFUFFk0j4SQR+CFWs8cR4y3xhUakb/oNOzNVpGgeAd1jKBY3UQqA+Fm6lNnA9m8dLXj6VEX+
gn7/OwaulNS05PlzMMp/9PIyiTbGEZc9VpaEC0fb4V4bLIuKB7w/AmuO2QQagfEgqIrG7Yi/4EZR
DVkg+i7TtwL8hOSp8FwCYqULCCloNMQuNohLS2KuxPJEt1TmzZPAAYSaG030FXyRghAd+MK76XHO
a74ssCxElFvQDxBnTdcB1Rz298f5cQSY2DLOqSr+96rnE9wIU0tXjLZ9mG0YCDoiUrksdZhTrh8X
Bd+BnzVHaB/KpVo7bYUimjxrDtdQSsKwZ0Q7PFu1/77CtJsHm2ykLN6OHHVHV33tcB1vPzWn8UzJ
I3HxWBZZ97RR6YXfqwhFXeHu9BTfdcWH4MLyNZOHKdpEA+FIEY6R/6LDgtJmXKq5uhmqKvLXjEy8
dIIXXqvX6wJrndZgvBOSai5CGePNuD9UTciPUPfCH7ZKkCBNAnGZEZrjjYq3PlMt/pRcsPhwV/Xp
TFMeuWj/JHAg34az5dQVO4sGUyRoeEzBadHJoW+EOnIpi6fFUQud8hcPYgul9+mGBxACoiuNB8oW
KMDedA+U06qbop5X2bcwB2RhqZ3Q37c9OmA/qbulGTZ/XoGXTpYnyu0JgBQNddWAUTsgPbiUgvTv
M5U1+LlNBaDln4KnsggldyxXTzymNRkpIWRoDxCfGqgWkHjiEdeUTfkkpg169aF09hsJPTgwuar8
WrcnHeSS22LHXFq3MkpUX8S3YEsQpOeNTg4LA4CbF61ShJhyw5wDOY8F81RwXc5DqAQkmg5RuczQ
ubwxTWbwWRzbRgGC86N1zSRveoKpcIUo+dvaoH7xiknnb/9e4/0/WkEr9ZLnBkRf/p2nCYcFp1i0
U43TCldWmy6dGBWP7i6Qrsg7JHWgfIDoUo0cSZOmBdImjFQEQpTaQP2I60yjalaMefWYV7dqCMvd
FmdMXA2NRPliur1icYAkwR1A6YCQTjdd7Tvx1NAK+T6pq5GE7677Guy6FGqbCI0c6dGu9leq3dYd
X9HdGj0otH5f+ANdDQ0N2XOoUppr88x37d8h1wM5Temz+80L382/e8m6LGmch8RS9xmwcAI29ZiJ
PwacModr7z5ce88hfDlWS0kZPRa/VeUb7wmLYtx75I3A224o0Ig3pgUUKNKc7canFbIUpBLh1kvV
l/xdkN+mOnerWncP6SHVc9ogqrNCsfx6nwu5gkN6plzq2v60jviMZA6vN5/CppVdJuBiHgGTtY8e
lNm1VVrZ9zbrDzm2GtmJlHwiiObwsw63SLFY+3/0UFbrsFeXfCHRT7kPc+PKU7errWe/vRXly4yI
V1Jp3roCG2WlpCQvCwOkSSaKnAtEdLgxPWXVpAYPIQc+ulTj2X6TTAt3nl4iZSeoZYXt0QjajoBd
mPU/MEtif8gueSTiSb/LzLfGqvdAMbUnEzAjRasMN5IcG4tFTHZKloqUtAr4gMjpm9qVE7AC/357
tfYHuA/2bp11BPqieI80G/jB0kgriwGQLxQEDDWp6J3obkQWpOrTtMGaFqyBnqc0w/43E03+4cbR
2coG4NnRXEmU/CoQHChlrUAeiysiAS0K/CYGwYlnoqzw+hfL0Y0WNKitlAFI0STjHUBgLCWAdaog
h82F1LdiKJUuv9yVNXDEf2Hh6MykIDIjCJNoqskLxorABFpg3i/WEJuBYyAekTAHLepLhJwY41/B
sKyQ2DrMEhwPtCXxXRcy/6aj+6elhVgbTI6VmqoXmtOQtMStfXj4iNZwzeXVuqbAhuYJcjJf/GXD
kql6eFb7hHQdcxVc4OPd3T2HgrtEMDCdXmlTWMwBuZvt4+qGN9rhmJ7EP1kQOZ2dPSR1T40fHvFo
SgqGBbFoT6wPYQ41/1boG/7LM/xTuCH6OscV/N6CZ+D7msGLQP/jfZzrdN19uwk4BGNjIQ7Exvb/
gVQk/X6Gr54gu8ikYqNgt074VqZRjfhPyZBJvehcg9IIMXQfRuM0mdIOp5/QbkwyL790kPqlTJqr
1n7WyJn7ErRtdElaqVaSgrMoVHNZjcKSKMkM1S4M3iFipSO6l037UZRlwdWSQK/4vQhzdaoOVzyv
K+J/nHq8fbx0fvim0BNEbFhwADBhpv2z5YopzOs2/o+kj+ga8kJ0JKHft/fELDmnVl7mRq2X6pb9
4dMeDsldusRbmyY/fTz2Lua1v/gpzwo+IKDHK5Yxq8x+mUkR4145wo2PmXuqSmsZrL2K5qEpgiy8
w3OpqwLAq4Ny0GB/bHilRq66RfUOp12t7Zznc+UU5t/uOSgmjy3RxoeYH+OJD8Z2AoX6sefIYPm7
sVxv5T6B0+m+jiOMUpdoBxAQxG34EfhpZA63H7gKS0lm8BCpJODTogQGRq020foK/adBLg67JurE
CY9bYq5gt7nJ+TZlfrQ2qTigvuJUtUjlgQKO4C+lLOxEWb07TEQBw0oHvcjGTsv8oiVKaPPRU2XQ
b50U7G8i3CO3Rq6MyKCKf4ArxhwsZAaVCK0gEbCe8pO+temZxtPfYQ1Qp8elU75GqXlS/4Xp8x4U
pqduYVAEZuneEvNJV5Fv84qc3wd9xBNNtOg7TVdT1RddktXRQc5rU2qVjkgviBOJc0hgvAoeU4pO
ZavBZOjaISaivBct34ihdmHRUpp04/uSVCP0eiTU+KZeCYfoknAo+llB1h1RG6FFlKx126yeHKgW
8lyrDm1MXrHv3GDc4H4hq0mKWd8NQB3S7BQ+iQcr31RmXy2sfxKNzybaOhLL0Vqv3m0md+OMFCWb
GmjLgZNrafzDtXw2SwdnDcmXzyovRTFQz2sdH7thuzKhkl9qfwIIQsxwoPmHDL0ORKsEQlxErVPE
GsHayTo1/kEG+UNlh5IoTh2lo/VGsmObQnArBI17tO9RQVv5JveGT0vMSyFYG9Nzw68SD5Si1dtB
3eV0816nuF70r0Z0fsfXd2zc3P0tRPvlVK1bJwB3NA4vrfc9uu+9C9HXpL0n7XKPXtuQ/vUn+nce
/XU9/Lu8nELFeu9tc+U07hLcPbFyzC9n94g/51xbIIde3Ttkxoja1/EKxtTbKoGw4BgCVBdQab0a
1m5rf672nlXmY09qNtJCqHE+4Mxg9r+WuRP1pohcHZVvBVChmAQ+0d3BqX90rJOPfTXtNWXmiL6S
NW1XjHCFWaWA/paVmoAXXpEEG3iKe269hpvs2F8ancus0TN7579SWuxc4npS7LzgxPcuw71fT1bk
nzuVeWXOc9Wr/aB/LxIBfK0s5EiKo0Zn718XG7K5+LUbr76yDvQTIvjD3T/a5lmCbIVxHZfmn5kd
lo1s3wP9RvloWUT56TW9JDQnxUX7TMvLXbeBgejtghXuYIFkABW1qMGSOuuUpiSYr70JXCoSokgt
nO0KHjoVQtk7/jza5il4lsPNx99Wo9XJe4AOUYGzR+PHru7sW8ndE0wijEQjipdVn69K3nnj7Z5u
jWgRoSsCtjvZGSqH7HLzNS8A306sY91+om5QdBoXr0Q8WoirG6QeUVR0nlsSAEbXfHQOn6hw6b8+
0XbVrL/C/bFV2bXXx7R4bO1LdqUSli/NKtKg4FzrZvk4NFnID8F6Et6q3uTSud5dJPLMq0OF924K
BeXvDHFx+UBP6q8crYxmAQ/jFFfCytZau/uIym/XiE7exauFZ+K/U/eJAPCJdm23oNoiw8ME3iU4
GU4juvuN3r55gpFwb9bTNVMKXXiCpnJ6R2PmgIF4YFIa8bl9619aFySU1ar8xGu0h5NrhuT2QsJu
SimVwT6QhABBwdsTYWfr7rzLcOuX0i9CQsAOuJabmGYD7pYuyJtsQnsDioAxI5RHDQr4F3fvFBQi
Na0pqER/26v8AyhAcSrY+rWMYgCmP9o32buzDi/gvNvWlXvuQAt/Wo3MbJdaRlxOdrN16zT8ji7D
ysgcGQFEg963s20S4ruP1g1+xxrv5uXh43QOxCdVCXPb7XdWDJ7DygFFTKvYPUEpnh/+zh+rAjS3
t94fqwwawCJQRFvbKoD+MJfTDwjfySnTrfWxQuwbna1np0A4CGmOZPzGOdFTBZb0zUOYm4B0F33J
998ic4MUmUPT8+anZhfvmjQn1k3v0jl0jBHZ0dX06Wy3Tg1yy2W+mq8h19TtfffZLbUwh73P9Ny5
TJ/t63CV7p6tfdGGu3hus5rl0r+Ij9UmJHqZ7e9/q0G59R19F6+skd179eS9terBe2qgW0DfC9uI
Ku3XtBFWPTOk7SW9MPbp2UFJDg5HdG6tpojA7mIoVv/PieVoRzQZXSGTIER3vzEZK3zaplkvpNsG
9rO1OybfYvbYpuunezaRoUu3teYRf51ieSPekX2JPsGmDTRPK1SMIVoDExs8SGl8JfLVevDX9Uh6
OTzfUztOeSQgxahkmO1cUQw8naZ6onSrj2JefyVywNlfZss0Xw3wkuWcS2Lk16DlEohxr32q9fOa
RnNKne/ty4ze5DECrggPbJGXXRMb0AoX2jT9Ie23f7W//YN38CQcsPPOPl1b6OPNlKPTYSwREr1w
DeulACwr4Bh5YcBgSH7yQ7fWwSvcrddw97Cqw9qiCji8sj/EjzvLIGUxxEoCOw+Qrqsx2klnzKsL
TJfZJEKdnG2pD5+dey2ql7xSxSnVHUAMkpGYa/IFH/dOIxUyh8A50G4oLCKSp8BgWUPxCIoElJj+
FzM7357scxkdUfsOqRwG7M66ovn6tkuGvSevPMddDxug+g8HBwxrSv+dwqI2W62sd8O/m3axGmyJ
nOfXl10uui946VTCUP86fLTrwL5Fu1Gx62Pm6wtRiJIFhxGWZXV6m5IXOwCmgXC/rSLRCJQIMDXD
OmB4h0X0pWln9omgYd3aR+RUbtajvQGiNi0j26IpDV3x5FSOTRYqRi3R5icyR6fZOrq29kGxbO1x
1Me4MmTjv+hMTD/0xEM5ooKAxam9+SsQcPRPa6s2NfCWyf+VrfqsMHy/rDIW7T2vL7a9yydfYF/W
m6iIFn9wx8/4bc6k4XBNn0ACw93Ruqbfsq7ZSaduYYefBvbAvVFltHXrBfsxsVnp/jXYM3mYvHnp
Bf5OBt5O1u9Eim82SbdS4ysPGsPb+HVBn3HzsS4F63JxuRPr9Babe/vOnpFcWCFGbb8JHEilUqfM
3StaE6ruQOeAdSllwqNlBEqoBMji9bZPqNWatsk979a5fVzPq32/OTdgUDRYyWglBRaJYeEWYMsa
rUq66b86t+Y5uUYGySD4HsN9+9vbj1CxhPE4MINr+4sxah7CTVju7PxL3ygSK+1QZHm1zm24fX+0
2UwO/UO/hOKw4R9Co1/najlm+iTmmxvdTR8QzL0/vU36nDXG52QXniFQ42WC5/1d2xC6wJSCT2fy
d5iQEbw1N010nAt2kdLbHjHYus6IoBXxYWUbzCFypEhcQ8zqMS6PTaNd525LLBFfd1AmpgSQHt/e
9nW+ItilpWz/STFw0b4V7VfB+tK0wT9H++jd2iDYboZXL757VKs03xjHA9BBhhQwhEuIy4Odf3Zv
VAlF5X+F9qT32DrlFwrnFiAYqzCh+Xgz3A1P0PocD2HQ7mtaHtxJDnCmBasHw7oDON+EGAIJhEI4
yDX9QlhMC6PrvlW+tZ/DB7MR4ob1QocKSfZmMSwCePQYv5OW4FRU+x/D7Xi/2Cwl047jfUKO47JA
ixhCb31wxIsEcwB7wA180tTQFLOmvLKYm/sWrtUBvcsxjhje1bZXSvn7uWK/AZ6vUEDezU2K8DuT
/GjXDkwZ2IXnzmH8lSL+qV+jSSB7r0+pgWTCpvePRZ+UzcQ6oIKztq8QOFABLMJe9DYMPf+wc47n
4NEvQB8349rF3ZpureoXKinuzLF3Xfurqof4DWda8nFnmt+XvW8dL5hFZngjOOLib3tHPD4W5dhM
Ht6Z6nRo+2QpUO6iWJ4ObH7ZOcfbIQu0sWAgd/bD78qqJN/uZw7XIYDjNzMZTjFB8+RlM+/O7Wd7
EoEghiWov2cWi9DIyNGGl9YhgIYIXIJmjuFWrx6clFV3Qsj75v5/HPzrFbOqde+dkldUbiHCTKOU
PY1kjWExfg4n8/IIQlm1UwJSZ0jOVhdYib6xeA6hU70ZP+85lvoOBwKlyOl9A3+4wPqEFDHYeiar
llxu9jYy3a27au9bW/8UI7LpVHr4QNRG7UOSIiHdvzqnPm1cgJq+7UO8bTXCdXSM9ukqM8JHzIoW
QUKzt/0tYp2veN16e+sezeF7pnUKtlBrX0ktPmZMf0SFqPihNW0paeAIvOJycE/O6Rce7wWbang4
7qXk24am0jQ8yOfJFYp/e983oWuWoNiLR6CAr+SzdkasiW7Z618XV38d74NGCIM1PrAY+3Cnw0Ni
/CtzustjB7cwqzRBhitNZgI5OepqYR/evYrzHXEG7tk/top4H7RMBlo+RWZTGDFpIdJB4i+wOJFK
e/LJ+J3cO4LuhDsYnfqofw/PEFwAW9Fh3zTNiF4RoRFtgytkUiPZULx3IfdJGwl4Je6BF7ya9/Sc
PpNL58ucm9J9Yh/XO43kG6/8S/M5naydMiD2vw1LXfqN4Bh3KogbMaBGl/5msduB5j/jamfVKsIv
PjQwjxNv0qyxA/TRmTrFOwsbXUbunXfzhgZf2UcW0fkE6xaqk2lpjN50evXwV/92wK20riGTLJ+6
gfGl0LhNCWR7FU3CKpKHlfje3sXnOQyAQbEJ17P5dMxeaVxO1e5yG9bdV1DvmlC3q74YpSTNGc7T
HWIkn9Y3gEJNlb2Z7gdFv9E/ooYzq3Ur2GSWB6P7HkIUTTfcjPVc/cYIsCv/3pRA1CiLflHpQsF0
qzwyphWXxaJbHUHJpcYakRQIswAW394b7kTAygs8AQXtSdV3CclZVFKLf6/lhdV2wGq2wpI9rMnU
7NSTScIq/4iN3rG1fdvEtIiUcssbnOYFsMb0js1yq9Gr9FCjDam5iCkDJQcDbd0rdAloWvv04pU9
0y41S4H06GiPHL+pSHl1EaT1iBejclII6l6FgdCImFjkFM32JUaFJFqn+9YhPjYnrXqyade21nME
g6RTaB3GnNmnf0iLQ5MWWvxAN7kWWZ7oGECZDEVRr0PqZGnpU7ZKngElMQQsglXrOqSoihp9IJcj
xKT6HD0P5OEB7zuQhSFfUCkOJwH6K80L8NfwDvuvGZ8N6X5QTTckJQqDOlVDlKacUt1yButY+UsO
Sb3ttIq3Ln38h+uMxfqvltbSetuAylnONlR3VRifE6/if6F7vNHs3sc4l8EGo0lha5vxTx3DgUZL
BnJfeJM0vAvUrb2MDHLtH8iBW6Q8rpzWqa2AGuwdKXcjq+lV3QsLI7ewnh4GtN2DlF5pb8N1+Mm5
KKq53ZHRIW8PrkbpACAj1nmL8BUBISAqDaj71dCgdpV0WNWpuF+ILWXoH3UeKe+zKye3Dp+DkIl6
VHwM8ijjE3UFwFwAWqu6oyYjT0nw3pYQuvCxDrP7y666exqY7bFPn+AGYlcMMEcw3erpxaVHfOsV
GUElM7LLgPoVutd840/nODvAdD33qq0bTS7I8u2c2wJfiUSbmVBg4DYS/KjL4poxAelV3Njat4eD
Cd+O9qPSdPt3zsgsrqzHmAcz4KSOJNyG21mhU23eo0J2XH7a9V6hc6ddgm8m8pdqaYO2E7SsyOQ3
EZ19Z/s6PdoQZLNK1HPCJggacKJvUypicBU/6R6ZVIIU5McxPCR72y9SCmf7AOtkG14NjjoqkVFE
EAt769w/DoT5W3ChJApgYOvcH/BGCRbwpio15HR6dVSMWJ6ASjG8/jZ5OSsANNwIrujodrQP5Kmo
un/QZQoVvhz0YDnjIFUYVgRwCotc9hHkGdydq11pHdFu7l0R0uRujc/ZES78s/OaTtJaZl4D84+Y
UZnHHckj2s3TggfnmDw6IRiHYVqXvzumtrufNuwXSxOrMx7Z1nkW3Q0OOe5qgZKUsPh1KkxB4qK7
dSHyymhbpgxfzPy4t7cmDtqldR+eSTUPK0MSYbUhac82b6jFABTjx3jXpRVt9sqbBUNG9VfD2uiT
rhJSRvCb+azvkFQr85zPKY0+f1zBIuUBp/BBqUXdMyLajDonStLcY7JOqu1vVIQvjYuN77wBpYLR
MpYDlrw6vPUb3ekIcG3XQ9OvtifNZ3SOGW/NkvfxNi3KJ5JXa0U/pYn3jE9+JT7DZdqEFxq1b/pH
BgRSCfSzoTUa5QWxuv9BEwqJY+xydnMKzSfFH2sy7m7Fv/y74zIY/q3sfFZBdfRmstatB2wMZD3g
Xinbh814Et5hAir+p7lOynPsxm2xWw3XjTEu2Q3Ii9TGP5ih480STwzAPL6MT+PP+DyvmPYbUXBC
bGo0H9aHGVlJDMr6oA/QrwL+eoNSRx+U9Hl1qiilQG0DD6G7JUna8CrLb/67/gNrMOSAXir+miAb
0K997+8x6rsZ7riHp27+23YeKVdmefpItfAbPvrv2TuuMwMYM/iTRErDA+2dNn4BzV+UGGqs88Vk
PX38fTq7vhjn3A1WHEbhYVFnqbyN7vEqJSvaobcOIQFD112HbYmMdFXz2puhfRHHlAykwgKgz1ML
QLKOyvJfJ8LxTBy9YkAHrd6g4ZCqm6e8SmUIEl9DSUEUBeoPUEScC3igW/tsptqYHnkWMi2iwksJ
o0cuMX/tWLq0Kg4HHYJHCdmzB21UKYST5bQGFO9Q7CCtUpQ+JS4IEwXdDsa/p0Qjdcr8+5Udp6k+
XZIZnI4ImjojmM8kUCXokM4pTh9wNidUgChDVq2BJLEOiIGkadYnQYWeqirkl7wy1xnhnaImK0OZ
6wNRWY+EClJs7AVRCeVaRfnUQbF08ajPBAdgUzNVCQihMsBB8JXzYaWr2rC74vrwh7DdYkfjFnsh
WaZ3vTme+O5IfPjAR3HVcNPRFoFd2p7R6vMPIg7NIUgC87FkmyjUpvSjl9OvyYVCI9JFaeisyRzP
eGE4QMr4wo3lwgrkQUg8XHAUvH/cgqQpSgYaqPCQuMJhs9oeuc2R6tAXlJ4LmCHplreWoI0OKTn+
ADHXYb9KoP0u8Qw0jdSCmuHmxeJ88i9jTZl4xKfnl1x/V4ZWZLLf9rtW3e7iX3eR39TZotP51Y/1
UGboqKIcXUdkkEjM5prIj5bqvd+0KlQSk7r9BJY1OndlOtNxqZv0QZSsfXOacRezEaxHBInJ9ymh
uCC9OkqyKMMfSgtW0vB1euJq05Ev+lio4fsdEayR4DH95sYeduAXU/6qOvMSNo3U4v+ZmZO8kEOD
UYwTM1aC7rdV4FypZ7hkbyTCJTEIMRl//CQRjBiNjGsx6Xs/VYCZbuZ41hqrObp6oMGdFRuIgKA7
VtrmiAyCxAxxAAh1oOW25kEWkQ+dWJnkf+f5PNtZQSREjTRpMK+6hvffUGewMyzWNr0xmaUC9P4Y
FdrGedcTKoQgc9LAqS/BBwkKpwiJzknF80rdMtHsIHsol120uNUQwvwaN5w/amPnjKKfammP4xUN
jq/ZbzRycvzKXNfw4pUyHrIDlCix/5hRRw/3WDOSW4y+BmX7iB1pLiz+u61KPXfo3n1xgBkYfxoB
FMdCXhBltytJEv/fm1z8wwGu4ykgIJQXtBO9VENN7AjOQSl9SEl2Bybpx5loaCsRTaKbK/DKNzDK
CP4+f/nazWGuZemLmirOLuIAOi7fhdyvrpkaPNPpFJGXLOOScTqDnw4kTgx1leeA3oS+NIXNpOGW
wzeIQ3iNcV35Jq0CqA7LVjSpvJiQYEjUJhFP1bj8hLLepQ/P1yVSgsaPewKtpigVdUovlSk+17HC
ZyINKDW7SGqOVwjoORs1LgKmiTYn9TslcaXEIxXjtV2jLFMtqPBIElGY4JESMv7IpaK1/Qhusxv3
Skw0GhLpBkObnEFcxIiBWUGQQBUlt4y6rcxQBFG6XUwYL4AtipsEXCMyBbvRnrnHGtaoLc2gTWG2
UPnBko17DCdMqQYRv7499JZ6IQKZIrsA1jHiaXrbkiJpXkQw06eJsKeyEu11NptRgNZb+Kg5MF9p
YGhhqZjtMg2jl5MMm0OmsVRBVNjK01fXGEt4Y2hGxQj6Ae9qDt1p1EyQ4VggBsNth4yccFOjrE8j
vAnDgS6ZTgStYvpxwKiLbtVTE9fEdkdv9+1S5DEtOIwZ4De4Hm+70SKkdq0S3dnDZ/SMJhTclp1v
t4xzf/P0WHbQg6s6+2Gxu/GvwTX+4viF1Xl1XiR6YXSgDBaLFAd3zm108bkZJz4uq8QXD/5xA9dC
bN51G0Dxgkrrmlqw73AzhqWMCPeeYQCDyiP6ZGCUAAUQDVZdNWOEyKM4lP5hMUDCAUaV8lFIfIKW
n9ITI+hNuzIoA8aQlnkMHKQKFpI8kEHDcaSqtUAfsF9JqFL3mxiSG7wrca8kXaCEvkkuXsSnC1lp
lD7x2zYBrVF7k8GJJE6PMA/8bHQc/agAItdByOV2qj3UT5sf7j98SPBxyEQt1ve0TvFeUDpYt2DJ
j2msMSItphBVlC4+cxUqS+dF1NPBWp+HO788Uqc5pt2oPNJvetS8u8dSncTZuw43/U0fEkhXXU7K
2C9+rHbwkTb96/AZ8NSO2JAcVx3Pau3t+qqpQbaa36o5j5odueCc1RFevOBXbxLeaeIR7vr8VqMA
PKeSn5nXwlUWYIOEmkdegIObT/q6RIJ9f0JNBe/ulinGHO4WBA58DhYAyUt+0gD4/6pT71Rf7I14
O6h2kG0bNrpr+YAGilJGQgDBISX6HA66w8HhI255btdvEKUQC9WxOCgbotz5xjCGPeRpEO4dNss4
9iyS60GjxSyRqVP/KK2a/FtwjciBBPfZrs9FCg55FYAk/bUzqUxLLAUb0MWJWOQt7BmuE+qngSFz
qv5hcViAXotp80YSOV8QcOVUOiJC/c8rPOHh8Bc3X5ncxQKWj1y4gx0igoOUi8UHrkHe1ROei8tZ
6iLo0CY8dg0xseU9UoKTLz+wq0/onJ9YB/A9ETjiN8ol9GE/R43RQ7VE3imCo+B/isOxTKexXFUx
Vw5oh2q1OnqYKRG2Jc5NVMN/cIII3plePz9GcmSHpI0Hh9NydiXgh/dkhe3xjB/laoW9HpaacBFx
Rt4jSGCGLtsJ4hg7RL0Qon0P8Xf5DhhZsWi1TG49CFW9MXQ+feUeWm5xZ+1wQt3zbfksb6wD3eCy
jXNubTx6SiDF5EiQCXzxbO/avwxcYbhpH1ufu3UUjrzypD++XTRQHv5tSszdghf5RMNZKk/4sQBq
/bOtb207eA8bb8Pb9Aa98EUp9Nau9Vb3PBe5JbX+cy5UtKyg4q3OHUzh5dOpU0Qtzvge1MkI9F3y
V1T0gXaRyXZP7nyCEpFo7ntqGV62GvMc/wCaaQBCzR/C6Yf4vuVz1FqjBC57oXusvvkjAYbhFTub
oQEUU0NfvcK36p2Vv5SzY/YMr9KrulV3N/wQ88/reTpzTTrzzAsn03eHQqu81lrxy91pIUWMlpj2
3CDrycouH0s+Elt2t7NbtrX6SJTgBBRdWHUlBJoyWx7nMv17egEZS4tAA6+mhsvW+msNiN54bkn+
IS+clOVqq1Ibx1hrnPj62nDj8h7QuMvUVFkDpXjp7MHaKGEv+YFVkuNQObm82hXysmKvS3qUlKat
2ix6sYI/b7qSNFalljY6+VB5RS0B/4uaDzfCo3nYEfGLBpjWwzX/ibWJDx/9jgUQtQZjaDeVMpn6
6Gymb++MpOS5mQNdwDAoNLSRmKRYDKLBm7NWIyGzDVvm6V1c5Z4LdA1SBllS+aqGV1+qgVLWGj1H
O132k36Wkk50dF3xPnHCs7VlLyXlt7amSZadba6orvtyLkXzFC4NZ03AN0+XGd5+M3Gjl6UiVjTh
5F2mwXJA2MoTUgCXUzkm8iFiDSRqip7yWG74bMZ/s3HvSPscVMWIJBVaQovSRVPNg0ar2f5EUFHo
BX1luBX8q7dnRH4zw9vjD9CYCqCpS9+GIYNzWEcHgHrUoDjS42HGerX1tz5FfIwjMum/HL18cm4p
10Pby46vTsqokdCdhiuP5NnqvKCugW0fzWRCVvR7mFIy5x6cq71C/apoQ0VzP87ZuoTH7nO6GpU9
qE3zOiUH4co2GZT0N6NtlR4nlhHpGT3H/GFbsZPfJunHUlCQlaAqrz9VDxfyOdbVtvekLPgjPV/1
tpOnNzLW+eQJP2FrMvnIBY+H6bTk9O9+xPusuieFWbI0TA19+tu/20fiiruPB8vW18N0WnQLzqgR
FZz+f25TwxfPdRRN+/19pMPRy3/+FC4uf7qyMx0JItmMEKTa+uRw9CJK03LeQM5mYIatdQpVPLFR
H0ibg5LaLLt6Dj7OCI9u5/B+pivzmPm81JzGVJ7tUnDm3f+PAeaqdf4bIPpCIL5vgj6QUpLH8du2
PUksoCupBioDE8XndBmkacOZDxihvEVc4L+B2BRqJ6mxDz9UpujiDoIMDTN5iqLgnkJxcJeAD9gb
wEy8IDKUUY2me/ooRjBanxCM/tIswxct2pzdy5FuGT8+nFHCiTA5kK9sgSG8Hb4Y86j7AXQwc7IM
Lc+ERpcD7V/NjGhog6xEHpyPx6aneiF4YO63WaKsLCe1IsP2i1l//Ej0BFR5BqrEekSRMBC7Fr+f
0oPCh3smJQNRv8Uj+THXpZ9zpiXbk7KqclpOK2Dih4GR6RFL8lch3bihtxqV59egfOsa9GCsHpa7
QeEYr4DO8S1OnTNg2bbUrKzcKn2PDa+x6p6O8WG5LdEwF1y83J2821ACTntnYCJhIf4Azmj7CdEI
cgoJQqXvSkmd1l81h8WpYzTV5KAS5sXjLVkhMWq0or2sFfPQ6DAEZh9J/19tLiti1yfWmLo9eHcg
43AH16HmaYpkfzpHkpblz4nn9Badp8wJuiwE6XyLYWPBMBAJ4f95WnPSdDnn94zbIbLM2UZFcWvH
6dIu6KMUeG/BJCJijIyVNv2ypFA8HnFv7UBzod+P+n1G+tedaqpPtxYo1Q6rmR0cYhTMaDIqeZn0
av9QwE4DlGGyuZSwTWtOZhOzMsfwVsJbMFeQu8eqMoWXR18Dfv4g5E3lEKy8eYMKYJZ/GgndAElI
G3Gx6CtE0yHekRrUJS9zDpJbTV7k3+cT2HKyfSxcqH/PGw67YqhGAlnQtA9ge+9tavg5Jg3FfsAJ
c/w7h5j5jXFJjm7E6SSC3Zbo+9mE4lkG+JYfPKqeSHYwG7U2aoKwKmpljgdzGEgPJtScWSbg8aNF
koHNbKRxl9CL+SDWSAdI08L032Q0PCM24guw/HDNspkY3nNUJ71CmUGTxC6p7FgEs9gM1z4KPVhp
9kehNOwVvk4ziIHdSgcnI6wCYISAn7e4zOEhO3SLH3GDLDOPiJ0hNrLt7ykEXkF/MvCuFlzs4NxX
/yVZnDWZ7Kt9aV9xrGRqUcNGiJDr0M8iJq5YWgeIh+X4GD1bEsvu04EQuwcnYVyyzhg22Vvod4wV
+A2erK3sIUaiav0bdgBGKFT0RxG8fuQMeNUZmyzT2CSyXXINl1EmI63q7nTZRNcoiaZ4LRmmyLRS
LmIBqe4luO58nvs+OH8MRSOUHyOrKalMkbhI5Mj+HxwtHDoRHQ4HRWF5If++dO5JAahe5RbYanJv
oIrUFyRNABbkLR9IKHdQnsJiR5H0E454U30WowR/IMGxQhd+SfpSq0ewzDCzy3mzyYDJODiaJ9DZ
pBXPA97aHI6aCe7YkskpxHEgAOHvL2WsJfzLsgraXnJD8cnUWwGwYuPiVuMgjMf0eBn/FEq7vR4F
psSdQuj+HlI1hTXkclliwF9aq8xldCmkiBi6Bat/tfN1jQ/R80xD3vUHsW6ZMibxQGgiIpod6sTy
R4BLCBzGM1UNAv1iCwJIktzf5eDv4WKgN4kcrruDkc5dFiAUMBwcxl6OeEi6H0aVN2NPVC8CuuKu
Cp3+wTX3UP83gGFAVYS4aUMA4I+ZmbuW3Ho6DlOVq2MTpiicJQdnyjh/eo9ij1+nCH3CzzHVi/UR
M46GMEV1wblgMOjOGBlonCiy7UxA+TWF1AjOTmEstaSr0wiuuccufSR1QNqdmGRlrHKxU3dL3Tou
uwzTIygTtiZ71JXoRkPnGpZmQhqmB8Q7t59RuQIs8waYHqnWfojzJ2cEzUDmga77fw56FE3fbsPn
1Xjl3J9pXvIyooql0906+fDIPc3fIF5bQD8Z4B0WPI0YdhHVMZoGuYat9PS44TuET2V8tOSz6GNd
lrrFujCkOQAvB0QvutctMAxCx7ahPyoGyk1W7vBLs1cgLHefr97NJpwD6+qJIjrGPWC4cvPHLOIS
d8LzHwzmRRYbWTcNZQ0GxjJ7qHmMCjn7+nxYqzn9OH8L7bqsYjioItzAKjg6EwbtbYyxQN3+VBMm
Q6l3wwXFlsNXzbmk5a60pTh+1ilxSxEGVtXZ35w5rrcs5Z1jV/ISfZRSm/9CMAu+qOoBWT9S0X9x
IM5Rsq+5S06Ue6JthG8o//PKhsMFMdyixBGTj+RQvnhxy9yTd/Lu/t3fRqX4Dv4Twxhs49nBh9a2
gT9arluHcvACwKMQAvoiqVBLC+xy523dPdvWLQfFRTkoBweH1DejhUNmF4qERfQ5OXwOzyKGZ19b
O+fQlsnFm2b4NHCOJxymiUvMgULExs/+H1Fntpy41izhJ1IESIDErSZmMBgz+IYw2CDELCGEePrz
peh9/qDtdrcZNKxVQ1ZW1igZyLzxNTijY7AnPoC7Ot/5GYa4RTQPgSdvM3KrxdwW+NnSAVuxjB1P
k9+ufXJeiW6bBbIoysCclnAtlZpAREEixPSrLXeCntAtniu+LQUU/lN42rPDJUipsQ435AKQKaKN
X8NOEKygi1YP2I4lnCIsA/f6YAKt8jg1j6g7jr4ScUV4qBfo3TaE2aA3CNyXfhd6t+m6U+edBuHG
faMN9UR5e86Ceg9zf9GZhqgLCt1qfa3SSw9pZCrJzsos/1G8p3afp68zVDM6InysVnjlpOwGkztN
ZY5dZkJrvA4RsPN1D4vJBU67xOtldNQiKN3fiEYoTUaYwjZhUrg9gknNqqYrcFzhgVIXTDQAgcq/
WbQHG1KY0i8DEjwTgntGXw9n+HbAGngVc+efgzi4D+Jxwtd9YLbfKy1p3QeHkYnXGpm9VJFXpXf+
On41iCfmxjKfo2/Z2n3uw0qv0ovhzcIgQ48w6x0HRmcPq1lcfTAVntFkg2UQQTTz74XeiFqLdD6I
l6G2JfOoqoOiYuXcq7FGnaxRVRDcfigBefX2qwWJvsGJAG1dCUHxeg9VXWQv3h3lmjSoxPRBbqGr
qagU6MLb7vzxQuAQE3EwKVjnb+D6t4E4dxYFU2rePofBN2qNpzH+h+ZVrUOsPFUgoXEGtRTpBh08
lU5UjVBbvtgtWrTrsgoguXXsvFzQ+7jeze2SLpD4wj+pXEYZCC5TAqGcQN7jbahimHBGOwGhqRA9
EBD//l59ow3BCw2DggWPHi7FBsHAwvZL7Wq9LQ/BYBRKUUlR2zjfUGukiCN5kg+Q/dbm5B0ozNU+
7GDf2rdEC5J6x67LDMiy09heS+6AiRXItqS09EnorAYTR2v7+PHeKOrJUBFP8LgEV9SqpuZdte3v
e0qNdBf/fUn4SEqEgHj05/GeCH6ML18XOj+snrRi6VbjGVVagNVaXeme+4ISkAoF+Ir4t+7jG2oQ
7BT30Xlo3bYmPL8YD6msYoXJ2UH6lwssyJ9RYW/iQBM2VgOBHcF04tOfW6QtpYT3Ql2zqhlCV8LX
6O5U0NPR39DGEA+QFsUbPCG0eHfyS5fAPnqAcFXLax69x5KbTFzEnUff5sSlIOpAcRqxa6kdrJ2u
FqSMQTmmAfYALWm4JEITzah6w66aUsZCfGOca17NzVTT8vtGvmtyAr9Gi++eCn/E9zAEZuUqxTWq
tgsbnptbll433HGUWpw+P9DKSQlOVtIW9isAmpvN84VlA/JScNrDTauifKHD1WZUSUGX470hlFgD
hYXG534osVeZIW229yzuKbVarTW9F2Nf2MTRiFGya9V4NbGDZVFuaqXBnEy5cYuZuvMaW5Nm6VLs
DSa1argyB7iB088rrKK9pMdueO43xin2T1HSGw5oBJBSSTGewPW4EEKf8Pi1CzO6xbL2irRKD0lL
lkAnuJCGnqL+QXSoiYCo+3KzK55EAJ4ovsjYEGKWuIHyIJYRrL5ISaZSSAA1fgb1IOdTnKYIRReB
hnDstPQoMCTrMjQpe1hSKn9aMf/FMgsg6gmNe2WFkQoeTEZkTCgqlltUuuTC2gXya3dSkuDBPQKS
F6FD95xAmyIg0bcVYpbKkIf7jpA/oTCwBTnq75g4XyBSmRpDw1C2qkQvU1BEXKKQSqtQZqiJ+5AU
x3t5E5zqVlbd0QI0krCJNUXIpKfrHNnHSJE2EMfSC1iRqoiv1xx8ezpr92TCGLdX/j9AYZPKE9Cq
lEXeq4e5NHzau4avdaUNpdX1v/+hE9JDpfld3XeojzMWigcXm2tObmN5IF4/FZ8wltBomfb1g+VR
Ss5H4HoW6R8ZPwCS0l0hKfp4RFhCHa+AGk5mRhKidhxdjfLM2GfTd5RudgVQlSNzFDSqQejotUGB
iPrIhjO0/rS5NThHsCdN9E0EI+gowTpIhUQnc/0wynfQdlFyAHNWYamEaN6LBWoXcaekbMkySELk
IySktu/dJlXSEkFD0ja32+x3CYKsmRumdxsstLrISlJebYW6dgTCFHupmFAhgeKhmof+m+6XET4u
WNELp2kEGqJcg/V17GTbSnc1UIEA/rmew0GBvfT4AXlgXKz+Pl9c/miXIGjWzpnUqqtxYBWNxxXI
KHsSyX0I3qM0ozSyQn8Ez6uRqrcFsSDsVXzIzSBS/pSH03Fp4eUe11H4NQm9V1AuEXYEM59XZmBC
R6JF9YcqXtT/ae0yhpMHpHN++tySNM/3PA8ZBot37I0BqlRvyZge+35Ppdfviou+V9rvwgHWPnyj
CVkJyzDmhpyOLESUg/cq00rTuzGxYfbLW5frnqKBVjJSjeX11l5lxag8/y6Bqc61XoM1alNqS72N
m3IV5SFKfAfkMmTCMlh1aTco59TGeoVU5bWxtBa+yXk0WIog7qihPWj9tG5lFKH6Hp1GHkwXTc3i
XsP2KQt1ZdVPlDP+yDiIZ7bG/ssDvB+arNpqzV/evFVOb+BZ01H5DqNv0dG0EsnPWF2EPTp2GXDx
IBVDlcHQf1tDblABq0DKt0mTkIXEldJyB0ssTjF7kyN5ITlDWZOppu8vY/LWLJdWuUbEEBkhd41+
BgG5mD14goG+V/kEbVkFROhTlJ+vg5K91MkraClJcNJ/4hBVM/x39bC7bEyt9BvdC8yBGb8vuPh3
uru/gHBaVAaL9/Ps9r+0sgSACeYoU1GdVJPLo3DuXWAdgdxC+yhvthyjPlo2Wif4dnPlqTLyS1OC
oZjI56lcSyFVOAh38f0ClTLLaY+Yds4desEUAS0Mpk5xJF+rKwmCgn6uX1/c8HkaTaUBVcKydV6C
5ZQyv0JAOp0h3WmKdHR+kFXZ7YqeRcVL4Y28I2Chzrp4Olr+lr3GLqt3/R0HN8jXaMIVzPxEQHA1
qKFlSU1uRBYxSClAKSsCwcdtjH+3gheV9Bag4O8pOVjTnuCFKBBaCGTO8EAIGwDCbOY2e5sujXA7
3oef8Bi5/sCbOfjTdqsAVv6JbLGsjChAKx0Vd0k36+hF5TBdFVdlbWRflBpR2+yUVirQlC4aiCda
v7p/hSYXkfDP+IRf3eV3lq5BNG+MTWAFb/a5G+1JROmBl+WRxSltBr+8tiiMYLmUXVMl6QpvwhA4
nhGC5GG0YuBuAGkQM1bMmjunq0n/o2+EUStqYVR4Ei2XwW/U+tUlwiRQE1urTqnNSK7Kkqi66LPJ
7ct68G/mVc4TMbJEEZiAr0DwFBXyvQaZLiIOwYbgHS4Dy050LEJsFiIT1zSZGaYe2KQwgmECn4aJ
mHySIob/aFtae8+evuM65OpYDlgWAm59kGIKvRfLtjw82SOsmFCvbxinqJjMW2d3uZwzPUZP0Kv0
ZE25Uzz3PhZEZvk8/U5Dp2UbqQeCBb6ZnBN0cGBG8HokA3rseiQAY8bLQ4P4o0f3AsMArSOoAhL9
m0ggVq8j4JHSs3ge5AUcNAfPAoa9+Qhzj8urS6j9xwGx+7TpjJKEaXbs4DUhv0ff5AlZjY8ox6zq
kCWfrLSMkQkI5llQwWirQFtLnQIG6ZuSOLgmZXZUnppOkCnTEBvW2kMSf2ZeAn1CNI98FOw5SQCD
NP3zIfwtcJSOBurCWrE0mH7G6OH95/Pefu9aUgbYH75DHV2txtrCLKsDMJIejckbJZFTy+ZUxSgo
DIzftK2VBimR01d8rrBGXkVxrjF9e1V5YnaXKiUgdyWMBEdrPoScKd3QMxsMkkALrkHb6lDRUKW/
xF7AYIYqTAjKUjHVInopypEnzJLHG7y/wCv6CtkiQj1kGYFVaToRS46uB6J75FSwy7pMsuYSP9FF
U0jJUHJQlHe6Z/XkyEpLGWhUq8EMcDqiaNbie7D7vnzFDndVJBvRePTr/2cR1blUPehEH8YECoto
XQPFyXdyWtEZlduw/rVWtVLLNS/H9SqdS6N0Ocqs1UmigS4rOFKnHznht76yzszuiegnXTLJUasH
DX/9gzQgo/AYYMe/kCGhpp+XzIAHCYUiqbysSpcJQxloCN/S3HAk4gEKBRVGFMCVvaqvRcMl6Z/C
tqtOiZg00S4xBhD6orct4yJFWKEyGn0Bk3CnS0cGqnsICyIwLCOxjeyXvhQnqdi0ImdRvIQL9BgD
gTu0pjfa23TTGpwacpmk7zckwNiFbDhtC6X5sIp4QFFiYPCjp+nI7x2t0Wzy4m/+lMNGgdMfiJGJ
FB29k6LK7buPXjNQy02NbaQURtuyXBVkumZw/aijqKntomD0/QBq9czJ1X+O6PzhQioXO36Qj21F
tMiB/BRRSK9RsXPRzXhUO6de5VsZ/IUeLWFvwj7e4OALwE85l5apwhi27JwR8fRUal0iy4kZiCNM
4VuycwebKfvSMoT5VwYqz/aqs/97lJdBl+I/iyCKbIOScY70VIY4quQrVRkSW1ZfUqu+dTTSTg8w
wPDhXbkYtpeUjMksjOGEqYtqNXpJjWpzJG15P3c+3yCK1QF8QUWUa0gXcoeerj86/3g8IbFKUTRF
dU9abuiJcqmrVQDQV2+6lud74+uEpjdSK6Q/B7TYMa3EOLn0NyCuD0/uiXXVbKcU+0rTEbc74hbS
2grBMvWbrYgGtie9KM9Wo91on4McFPrJ+aFlRZT5frD7Oiat1I3O/wZXXxAKfJVygZpUlQ4uZCBd
ay1t7PfB0lSDsNwTn5BDjoSppTlWTDpp38aa7GFLoOmG0n0+yJ6MaLzQedlk5xHW3Tw0h99S6wXL
5FIm8EJ0VCsVg+kOWGtS4nmjQA8imnoI+iVIScDSHeVX1eBlf3iEpGtySweujTCmy9eeOI0VH/no
JpYTquXLSnyCHSGzpgFYTbBfaUHBLlP/ec5piKNZiuTZvXqvRjexRlDR0k9VcEtr7/WhBl9ak+in
bvwky8fvHnf2W0Etdxv9RkuF1BoFnQ4vk2R6nSZqK0c+hu80rGYI71KAJ+dH+YhSNREC+sM00W6P
sD1BFCn+ofiPD1u5p4a7A2/ce4jgn8s/Vyo5K5df1bbmllc9ouAZ+agWrSqD3aGT0xcJYozD5DpM
LnQVqq+Qf+h/yz+ALRCT7iR/YBJHF1Eca1SjF69BGyNcwekKNya/kKCvghpBxDBI0z1TikB2AXrC
+wEWTmxIpikcTQ8Bkvd0aTdmBa387J6Gu0LLZPFY3Bf72e7ntahvksg//Dwz74Ai7M17lD/cIOQ5
3vv7w/Iq5F1N91X+WcVto+qaiOQUbrPqPjaPzWn72Bxcc5zV3R3aKWpernLHC9ciTs/0A03oq78U
yiq9X0x1oQN9WeVxWd/WzrD+0SRoXdEwmveMDlIcvaj7Lp+o+pFQk9Vj5zVC06+Fq5JPUy0pQfSe
tVSvrc9MV5WUZKw6iU2YH1oB3cE8RASkI5e80vAFTZ2/VrEsNiSBs9fspGu5XJJQhQaFqwH2CmGB
xqnQGD5EBP5P1WKKoYQBY90AeQKIAeJtHT1SADi9FJwANmbQoZS2Kx/4VjpzclUH2CGgQ8L/z1rI
ZtB7jTavuHqqz8n9KesSqiDIGbnvocATrdd/3PMFMZcgM72z7uqaWEwBcMXThL0c+dQ3qIQz++71
Lm2Qo+915I2uIXmtUDVljaB6Pi6OPmVWxx3UZNsdWgH0f1hLJVqlOFsZjRKPJ0HUe7S51FYFNC56
45k+W9gTUaseIOvYvSkKoKhASo5NA4G06d+0fMBZcqAIbTa5BcGZil6UxAqIIkghV0JckBOm/3Oq
g3RapFiEV/qcd4gvJLhBLoYD+0EttCvUR+eqZ6j2oP7xdwr3PjYHRa+yZCFciwMqs2OVaehbAWE5
A77QA4tnU5LHhRTo81YoldvTzaEznbZhBKlBKJRkr0uCMFGxYDjdRZsLpEIw0M1NF0Hwg1hOb2+g
5wjIVmnpPzqREr7TMPz+xrACMZA9y9AeeiCQajfRC2klQE72nXcodAJVIJSaYPFbk81epQLH/9g0
afxoLftE9K8WnOd+qzMBlzhBPCbvKHsGxD54BExHpwe32lq1y6gahXY1rGmYwhv8FAD8Bg6qHCbR
GSgdGvqsI90FwerTtUjChCyY9Jq3yMGdkhbni2J/R8tyrcRc4x8FoVroFSucA6GYkQLTsK/r/g5a
dfMVhcY+FGyqMxsAcfGzS44ba0/OWNXDeuse1EZPnDwZTxk434MrjyxMAirm86ViTKnvgqPDHJur
ZKsuBZr6E5Tic5phxDoST+TFOInK6KGhEiP02j0B8NJcFNROC4L0JUqNCen0MjpnP1ZXyr6boJT/
XafWkv/Rp19KgmfkKZrHyLhEJoHJpVm+qk80Q8mRcFp3toLV1uJQdKomKa1zZSaKStEdZTlkhF5a
XWDr2qgqoP9riyPdJLX6JvSEmPENhMXaZ+uSv9GE8n5L8hJQYxIvbWFBM9k4lrRrfQ4du+q48eep
28DwsgT6xTChILi5Qix4eTG2cVrPPGNzGTLqhrLLUWJ9W5xUQTaCi+s7s3hx6la+MqTT0I+l/fyv
Thj/GX8exruxtXPNj+Kj/n3fudF6NYVaPzT7aMgEDfR2NnWSwD0s9hY6vebM3Hn1NU2qKTQJbAhD
HRzXwvjOzK3TSvp1du3JR6Bvm22ZWfNxSN3nxvlGr+sXVQMyoNv6lXYrV09OECLOlHlXXyipBJVh
Pk7wV3hJnG1zcUGgcHubHYZ4TibYyHH/2euqTvTwYmBOG4EP6/WxY6yY03KYnoaLIkKc52u44w7t
3H8G7OycioWPI7AZsXvwztTUgUyjtkmbMJ6Fjl80E+jHGDhfFxSImwuGOH1GvyibMBSngWLZblgd
5Sw13GgReZXcP07jj2SJdOfOs9enhudYKHze1+k4/yPaIQxLQclhUz65SsclSkAUgAhX4X04bo41
W1f7VPkOzJivMGz58WkyewY6AndzcZ/anP91Y0+RjsrdouKmKfJDfhVlOzp58DFoNBEiwBr0LFT2
LPecey+UrQz3uqkU6JGkqZsg6dxAeNne5DNrsfvZzSxaYm4zpllZUNhvnTj6ymFDk96F9N/XYSie
JjvEjh7jPWY2C0lzx2xt+rGbKArfWjVaPVAfgAx1p0XDf9Ilr9eojeSxRlmIpuCau2OYKuwHpoSv
DXRlgJGnT5QvEgZhQboePEfOF+W7ehE6Cbe2+DF/7iMuguZZ7eiT4g78Gln4XDsQ1bk1OT3R7uGv
QpozvM/ZoX+3bnV+P3iVr9tP87M2YOQeyn7BjrEUCOYe3H3qJQTi89r42LcRv2uOUERYufnkCI93
UfmKNsL9r8tjiKCBsRCTP+qD37OoJsiMj0kStwQ7zjieMs1nSCP18PzhwCE/ordHGRPagYWXnx10
PTvNftQ6FQFBFFGi3cuQWGIqH/IHaLX8peNsiLJaRoRF93DdZcsSF1V/MwbIwG+GBoQXc8L44Fmx
l8awjDzzbzXjF1WkxkFSWAowor/ML4TY0gJgo44Y60cNjRd4atbgzt1eoC+A6gTyjWlwMLvEsjz3
fNXc0ip6HwWi3d6JkJTZCJbHp183uyHjcCpqwN9xPBQasALLBJ0BItAEQejDyY240YS4jAzIvGLL
RSWGO2wPP5bl1bbU4nnyDzuTV2Q/dOzNa4GsC+V92zseQ56FJM41CjLHdyg6zdj4MUf58iLsM1hf
PaCJG8UwAx7vn/2JotfgNkimDpyi6yIB+ydvhUxevgf947VVcDgF9j7IocJZ2DgXFbUdHhcaDfPa
H156Y87aC7mDnpmGj2kl4fagZflpfSKfOCasvneijwLZUeTUkQXCbJIeY8lw1rPs+/GBSvniDpuG
EQQR/HWvAcOs3QiuUBeddW0uzRvMAyTaeTX2LXqT6MegB56Mn1zi6HPWyLPVMA3s2mT6QvT0Mku7
5wWib9fFqaDr4Nl0023109gHja9k81yiDmSf0R0L7TgwEWRiW8MVQr0x9x5IVazPm/rosKZ0bnkQ
WpbYhD0RyOh6dk/fVfbAZUCK1zpPjcWFZZcpTDcjb0ekTzKEwSUUhxtTjOM+NwYBb6JwZrjTHfeF
s7jhZAAfr4FNBP57gq1xUO8VepkPsG+mjjGBxXCT9avqmRfvQMffzjcRzILS7D0eHpMKr+jMPhhV
uxqTuaBqcSW2pB7/W/99waKfnheHJNxFISqozjfXZbVFmP6bNXd33OIbJVP0Wp9wmAiqT27z97V8
2i0F2I1ry35295R22w4edIVFk5Jo9Hf+ytantTGNvrJ2Mj6NVhP6d2oETFv709wehhkbIHPPib8n
gYk8chKbwRyRlkoD97y9TayHi8ToDGGHYnCn8Q1NhdhFLGK1xLlTkGkq+yLBMWlK+CmIVMgeFvEH
Qr6fjF6uSS0BEaiE7oNYM2Gb1FvWx/nly6Jh8I6sFkK9Y65rXfvYdVZhDnufQJJncuGoWe49i9QJ
ODD3rhf/Go/iET7iXvuKKn1rFTZPoZ0OKnbPsPpkiBwF7RMEyT/mFwJB3/Y8XpKOhvV7cEY5Zpk1
wmY9eKAe8fRP156NpK3ZqjY7zrG7qg6Y17ubwGecGh/xF15i9cO5VbavKYr0f0iUEPPcvp9ckAbZ
pNO2nM792ZMFu+JIaDe644daqESOdwjyWS43oXJyr7TGEBKwjiUl5sFrQ1+K1r1h9JdDNKouH8uo
U13chskoHZ5/X/TabPDfNiOcauCQ+zHGjKtu2sGTPk7yAAREcMqeNdysPhv95pD70Vje/q7gJY0Z
Gf+h7iJ78dgHBT12VaaKti+NkCtUPL8yrrw1bjY2BjKCte5+D5kSn287XxkamFgfcLnFa3lYk0In
XrY+3N0q07PqnkV2ctZ5nBlVGf3WtrblsUHsTArCSerf9+iMQtBH/rqeBPt1THEWThZJW8V9fjuE
tyS3iEljk/alZOjnaYH8inVzqzekVYIXsVqmS428RsKH2OAYgCf4asJ7OhV/r7+YcdwHQ0bZh8B2
GHnUGcHkam2kWfJBfY22VLxAxaO6SLd7PMcCr2GSjTJsCquH5tIW4vd+Vl8A203x8ndSsWr/+nn7
YzJKRSuwBpuVgGCOE8kvnk0DjOPad7f4W22bi+sv0MktdRlcnX8dnm5M4FrzcT42aeffarqirnvt
N2udmtO/Xzr2pX0YGyv/dfULmruuYQVmOfjVWX2ABkTqKzg9Ujo24o87HA3xWYtSeHiZM7xy0lzW
P6zf2mA1ZtTIlzU/I0V80Mi0OgOEPuOzyx86TR/rrCbDpp/u69pvND/O0CiOf87sySlKIAQGF4ZZ
kZVQ+zl4RgnLOKQ16DQyaznAxpj0bJhDe5mPmyi4AKUiMv9A+hekpNon5gKfq871yetoc5vUmt5q
xvAiZ9Zc66D+7EuAoGH+Ea2r1SD6rCxb5zVNtNXC3zELMEcV0iM2YzyDiaxV94Rm/Z44yTvxPoXG
wD0XMYQWrO423rvJArbM735d/QUDIRLdJeFtC4BznCLkuchhEzDDI5vU/ggVUHQZcSn3Y2Nyndun
Un3nq9G3xqyrBIIO+cvP/efwUR1fQSlrxHow9+Z3EN3Y5wAPrRiS4xMx8VcHQO+LdyBksvhOEPH9
alWAYozQJsisu1fUnjY35HBYmvhEDg1/un1NrAl2jXOsxT1WYkb/G4k3VRdAVyj90wdab69Ie8NY
EPISFa22mCC0q7I/a56N07/8z0YB8DqFrzbPMX8+1s/xH0Q5vf23zdYxiIP9ytMzgI6hkMUhndk5
wEFkkCge8j46etdVy6F5gCnSHev3sGX7VKBgpuEKaesZvyGjmd0oKHJyNz9FkgiwYnyOgoRmsfnp
D5XeBK/cqk0fULVrHwYC8Wi1M9UtZ5F1IhRz4IcXAd7uAFnN8B1s/8wpNNQTTdTDzrsjonTQbnFY
0o78bQWM0/RfFMgf/Qv65GALKZkrguZx5HFI+Fr8Rsra+0aMNLm39rPC9ptAa2nI3SZSPKOYHTaj
Sc320exlnrp18s5TvpkAELoW7VMNdQX80DNppc+gYQwxeMny5aDH06YiU3sErH0gSies0qHR+KLT
3ny2dkXrmLTyOtKfXFy/se/mr68dwBDOqek5js9QxIzGu7OPRnF8RoU6iE6h+QpuACuUN9Hxa+c/
t3toIS5o9RnjQvrIYdHRlJ9bezLuFzAARFrHz+zeCZV0I0iOVFKcKyFX25pe1nHfObUqh7bpeLUf
iTnRjc11rsqwn75Nzet+ecX1L40GzVqwo60bDHK5mtfJGygtb68UsuiyQ3X1BYRr+w/YlAnSVp3d
KTAq/jNrP+5+9FfpmT6asTxz593CFYnqxcvIgeFFlxnbaZ6EOY1SRD5d58dgmrrjxgz/OXZSQpev
vI5Sme3d6OLkGZ9sm+SCBq/P/U4Qe9z1zbp/o8bKkNabxzB7JqnQs0fnWFiFkJPfhvksuU1JTvGp
TCg1QKF+9lnfhhTx8zz0m/WJ+RrtYpoIs0m6+szv/djoqknsvHzln3ncLqC8Lc+tOqPjDq28d0FQ
9DWqFR4DIxv8GTeQfsIxrtN5xJvQ10Ixz2o/lhmAYU4LgpV7+C3w0xc1PZMwvwFNFMLgrPGDONaJ
qslxem0MmoicQYsmHYQt8VvrHz4tnDi+LTx0LovKB2lVYffvwBQWMbsZVkwkI+Nr+7Xr35pBchlj
EJu1vlbBQeffgOLf7BgLdAIRncP6kk3Cjks6KXN7T97NDpuL0/UDHJxFlP08yN6LMD0KJK/jD1l0
9aBR6ZyigV3M0aUnnLJMdOBwRWsA8mbaJn1wXm0rYUR659xcH7ncq0vvxfSsY7dCfZLU/xQ2msOC
pB5cgFBm//O6d5Hrd84t2aLahHVlZy0oFTZXDpgDQf9i+0iDFYMlLj1ey6q9nANyoNuhnV7+SE0i
08/PgYO4A/AtrN24UwWKSwPn0mMWQHryc8p8vPA+OVx63M1dvvdSFGChmea9l9NSmMGWxombK7x9
iBh2CoODGljNj1C1ytsr5iagFRfDS92t/PP+44oBojJLeLypfzbONBfel42xOQBD4IIh80wMVwyb
6Pc9XPPWLzKiQ4ThUfv36pvDLOtdLziTe+YhMT5ILoTXCEMSWDH2qDoymJmBhhxFAggcH6tq+/Bq
PQ4e4+4RbEU7kep23DIPwwtyY38FQYjtpcWg8sM9ZCQ9+uFFl+UHpA+A73BQztEnYOaUKEfc6lTL
CQvLQ6+Glk86v38ELxsBspskD+1N47u+QXfPS6kjoRxx6d/THpl/BSY2EBd5r8YYA6Vkw+bCYCMD
0KMO2FqV4n35YP/Nqxp3FPm9U90rNnjYo99kBA11GAijIK4UMUmdHDYvSWWW+zXg4EO7XBBc/u4L
JnvSqTutG7EA3H1oBI3NMRmTCO2hSZN0P35sa1aF5vBjje7QSydHiPCWh8m4Th+/sCjW9pzUv4Gf
fBg/K3OcmL557N5fcwzCufmF2bydg2pcI9ghBEDKAQSk2aRC0OiltvIN7L/9a8StmtV+VkNo/iQf
B/SCSQkLUFLmPKNgKUkBvBe5YNR6bi6cFtQNOrTPLFbqZuwgZ22lbSPuJ3SB1FH8ZsMwrxNxT5/a
IhxbwiaoQ8+qe4lo5zavRLgog5Mj21FQaYRUspIP9BTxWagIZpURBQYsM3NxeVWVVj96Vx1vfxhc
KOKsvCtCCqvusc9gi/054JZHdGjRAt06RN7q5ZJ+ZuIlsUYAEaIPyoZMga/L17EBrkxHJc1bIu/9
OCKmfnAQHaSrIb8GlaZvwQV5TB9LMKn9qUPmkVKbyuNO5RTUq24d9etnz2QKJr01o3gVWlQPSzAi
Y8Q5MhwNnyCrerkRrYxq1xCpqSd6b94Fv//N3rfQJjSMXoSnnqAv+TTbEUbt3LmvvFvcAjO5z+2K
dyV7FMbknUzXIC/nopCxsrsX0bZYWsgD9rg659/rMiJVA9AnSXsECK74Odn/vfUoAgNI6NsyO1Vo
rdMnFBhcwpj/vBNwMjPdwQuibj5YzcwfJg5SHkTiCPC00U8ReR/YLz/enDugFRiUjDkmU8fupVaL
icXPg4fe9XWdLlfEZjDi0L2Z7qYXZj6Tg/9UFoRDCO5hdzDzm+KjyD1+d95WfhUdMuYhhz+TZ36V
Wo01uKa+tXcvhw5LE5jHfPg5ujzLho1PAeisA/EHgNIzQszEYf4nwQBTiim0DJvWjIVGuhKlQZVs
9dkt7xnrgxtddJ8kEbGXhNXYjchTPi+IpjW6ac+xOuRDh3XxDFjNhGNPliOGUzhNl4goYm4U0BGh
+Gn6SIJGqYj5nF8rrjUh6rxsbv0YNdUlKeAhqN1HFWSRHwH38eiEZ25lPothwV065NzERPHVn3Da
r2G98I9w2IyOic6B1akOb4szI4fnFqTpefGH5aAsbM6q7Ae4IdA7EtZdfYRlrk2OC1AKPA3UcExG
PCHQIbM0ouDVqbwCrgi5GNlpggLhkSXTuWyMoM7oTgq4lbH1axEZf+OMV2NCJ+Y0kqY9PYEZTGBh
wcSMmrCBMrtVLnEzuM/wfEA4ZA2NoFrq3AC2XOrDW2UhySsb7hHm9tY71XqMkThW5046qyF6vTxP
weVQkSXZblwZK98+9ByzVe8/av0qcWcjGtxJ2BllY2e527D9iORpf18/ijC6jNLcN6ASYCsB2Zn+
8ezfny2OnMS1tt4fR9bTPY7jP2ATixlAv9YIaORMpv1VePQ4AevBtYgCE18cBXWSxPM5vAOqkh8a
fgZtiNkVRGEf+XcSh4TzwrdbgL8knOdHaNQG1SHyoaQUO5YuiqY17/RR/+GyJHjK6RntBKCuSS3+
AEU2H+007j3Q/4YBARZQc1OL5GROvnAHAGL5Nv0EXhPTPJADnU9YAxWnbz7HmApG5D2b4Y6xxTmv
AIhBPCmpd5HpaV79iDDmiBzu3fDAeaoUWGlxqqGXfGdlhbWCfCewkWIdRlaQU7sm0abP7dp7fq6M
ofkCj2qDVF7vHZl+glIk4JsIVP8wSIcAzQkR5O6vvonsKxC4uvmETP3VISaCbJC1EgSo0F7Ce7cv
X8ZpULlMass8Y35fsAcJvXUMlvUSII41uOOACu44aQaZJJnPeXp8dCsNEM05frXCQB1NRrSddb3Z
4jcECYh3oqy5AhW9uuSd5ElYlbQ6YMEk++BJ2Sf1wTONUdwcNWiwhNdL1fQzQm1nKGzgcQseOK4Q
g0/JZH/tESFFRQ+cFjeTPD+vu1Y1a1WO3ctqmJ0+WV6AN1nhNr7BFW9Eek57hzAoQ1RQcHuFxHlN
6+9VfAp7AYI0AIMKr1EEt0OHa5agcGr2s+tvAu7L6mzSvLcaGUn7thqy0vaN3oHZ5NidIsR08Zz4
srwW4aoYNXaDtIAjR8kAyv3rI0GXutrNipF5pmd952rEClqsVp/DJkzkO7GdmYR4KgdQ7vEVI73v
kkNYrpn+GDSqQKChBkHL+rlDpWMVZFQ6w+P0fnWjjKsQxL+AQIq0akO8K9QK51tAy97Lh4Jba8CK
bnX4Qi3/0W/2L1Q+BgRH8RScY87OSPIQPtYnGdCdkTWIP+Qu8cMz9c1ogJO36EgkiQXr1ggpPGg9
jHZU9zYx/6ZwRe8YLsFwL7CUAjBUTPf36gdEubrh1Y2TT/x77qeFd4BmvTZ6MW6K6bCLCvDbioLz
lXekLmAti/QDXGu/BZ4+zOsA61/cwAtsFSL/YTqwLXS8fTOHmAXwguO+BQxQI0pb7ShXaBbF+ePe
OR+/TzcIwu7JmEe1P7P4JjpIstb9+Xm0Ge8SEPWiU2xbf4kBNAPAekFOh7iaMKPS8FExLl4DAlKL
zgx2JRMzIOItrO4B3H/4nNVFxYCXSeh49EyCoLD5W1GwxkKilkexIdmrEeLwQy2h3mjnOCJIwoNi
/vq+/pmDQ0lPUWkg6xL2H56wI+KOSGlknkykZkivXww0pfI8utGFBMMRJORClYQRwtS1gNDb925E
eubag3O7jl5++Ey9G47o78VwTEhrgxqad1A6UuajGZP6kGB5W5sZd8hxja7Dup0wuaOJ4H+rxhZk
w3dPkJsolh6ou8PwMltWAKFkknGOg3STHX9IQfPlAZi1y5ghjMRvwhCXfoOMguLyokHy7Z1X3Bk3
vftVXJ27Mlyz4zy83RT7eZimNJANa5+vIQ7SXFbtcYUlQJmNZrIXansPNecSUORO/2p3cdJR+wbA
QV/AOjHILag0+bG5Ifa/efdfuhzRyMOAv65thoege9r00lfAvTApNMgQwTyFyrVnYGgBRgFIiSD8
nPUyN2gvoY20xTwtGKBkl+SKoFkWo5+Ye7wjWwGVvJRqwbXMp27Fx6NQX28lF1jH6xiaOvvw6IJF
3Ga7Hhg7ZnZPdZx7WelQHALKA/qGOfLyLrsFQ7FMZlM9eyyMpDGp3PsW2kJRgBmP7sGtQVUjAhgk
R1lTvgbCqUJta4RMssGosN9ow+3WxpUT/RHHxZP5RWWqdejYkHUiYl0PIajcZ91SOCDSLbbYL+aS
GUHO+G1wzF37VGkfkBLDZjCx5M6QHvgUbHiYc5HdulxbhDlkDszvWnElV9T52CUnctPIx4iheLp9
Pns1Yt/YaXOmMrNwbPKexZHgXYD4o+ke4iiT+EYRU6NMBFvULqHuYAukYRD9Upszfao/Tns/IdK3
NrXuY/8FbRNtimGltRq8/Ed/NY5A2/Zz2823s+oNmZ5KGwuzbxewFQBbGIyDgJw+ESp/I9lcmPYA
AIgsM6HuuNZiUAGaUHWX8we6XH1j9POx4YyAV9OHTzPmoc3GxFBlWwMygsHAQeJABC1xQ/tdSMXt
6LTJWuQ4zDEj9ABFCCxfhGuvxW6YbdPdYG8Ep/zLAW40fTCPV+dlbolYSKAabCADCsxheGO03nNe
dCsP23syqQryIU0K517j6jlpH8PwWDQbK/cBMRichiLhuVeBaLHv74kquY3us7Hm6U7hXRk76J1m
O6aFoGBwHmb0VUQY03HMoDX42M0R0VyEKTiEmnL2IC+vtPBG1BnNQfWTdiwRi6u/t9617jfiESPt
SOUPa8cjTq4zwKuhgUAIyVASYbuQqniHlX+rta5/x78rbdiqFwZVdLwBJaF4jfAr582ucB0kDrBp
h9y3q77077aNVXC6r3ewkgmdd5SKf4hk86/bN6zFR1DDEnzcye+FYj3uQ2N2JHWZEHUiUG9+UBhv
ThhY8X8cnVeTouoWhn+RVYACcisZc7a9odRuAQkSRfj18zBVu+acmT2724YvrPWmhZEyFUwF6uVH
xtcLLgTaCo6w7hoQ9QTSSZk3T23fqMZkqjMI0d+y5/PaFJhxGFwawZ0A+u2o/3yY7MoKOOgnDJRY
c6lehrKJK7/2XgxT/txGE3hyYVmrd2rq4uW+tX0LTR8LS4qIlwsD/blIKZrRgYGdVAukhd/SfTEd
jXT4N6YD1LqpGfQOLo/0p6S88s9s0ih9dvG+KakJj2JHYzXsDv78JTHS4JSwWxmNlK2YjegFwGKv
feflBhBwLG61ChbARqrwVnY9wzu5u29p71bT1Qi4YVknel7bdeWFqDCh9ZyqYg5C4aYlCix7wq+t
CJ4/UJhS5IZ8P3lfs84ab1SaWuHE75OElg8wJPEZ7ZF/rTS1NdX2S1VPgWkqPNIwDpl6a7EuZ6xb
XLF1ZAfPMDyOxw/udMHeVh51OUXI9ycWdUj8Fo060yivTeF9OEqvYTVrQRgbo7zA5kIB03ZxfVZe
cCftB80cY03r24DOeNGNMkiJjeIpYMKWHwHTQCbk6/GWqileQsaMPS7pqYA0n1j0Z1pJlakg/4vs
FxmEiR8j8/yZToAWAVb0EEs4f4EkivkItOggNev2jwE3zDKhW7+pJ9EsrAS6wZoQaDFPKcScCA1m
fhz/VOQzjj8mm8CRWzBOL+w4gIdZZdmQzs6YwUfOSHuNoS7S0z+BDI92qaDXBwZ0Dt7I+JkAW71M
EUcUaLpeSvvPxxF8/d0bVUQDMqtbU8odDX0wI3EKUjce3OZvgmjBfYjH7URjBE34aIk6fc8T+AOG
B8xC1pjvZaL9XmhX7Q8E3sge/YaONhJN7Tdn9pDkFO2ClwEHTprgoQwIziPYS3yAsdZg9EiMfz5o
BySuVlMLTOqV6AmZjvcEU0HgRKJOJSgCwk3BxvVIABxzx2jTr+qpc7VnWzmyPUYdyfDZyo0bDyyW
iiBcfjRdCfj4AFo29BzI4yw/JbcKTNWigdLHx1FjjNHDmSDjpJ7kRlDa2gaaNUCEDbzPadg5wa15
io9ywSn+ehCMS7QwWwkmU0aMim2fyUuX2PLvAelJfOEk3IZ/tFYb2mGeuJLY0pIrAsIRqRDswDCx
aNhCHJIMVGXDcNiO6QsBjYL7Z4QPK/QYIPo7skWdmiS7bZObwBQ7yMiNdqwe/NnIrjjzEVAQZJHw
nPSMtQriZwoLZu+Rk8YB/R4774k73pRLlUpStFV1UbjtRQVw3KR8q5BhAzP1IK/5QckunrCTJ08f
wcesf36eyWlM82cPy5EkywGl10OnB43x+RRfLi2rPpXIAElsPRW/sfGtULY4gKcFx/E2GMyomFOx
8q9FhcEGZmYyWY3VIxxQiBGkAQXGSM2GZI3uUOuL72ly0a7TEuKEcOTRTtvFQz1WLaRf5gr5Zz6q
iKFxKy41tI4e3Bp4zWircOMgmxkfgo3sdUYvMS7VKpj4oABBbEGQGN3ZztHuIDX7cBLvGPaqMOrv
Ua4GYoIf8GNHjzj/+aSePxcRza8nzAPxILqB+0ubSA/SRqVde28W+bXcImJYK+yrH37hMAlb8zUl
LQdFW9YYrWimdwZO8WDNscrYJhGn0V9eXSgAuFCHwhssi5L7f+7LUGgtGKvrMbBTmTVM1b0wmolZ
PzB+r8pZIzwvL7R7qCvEiSmWLvcVwZOL0UX0wQg/kD8n5tDRYlSkSDAj9A7LiyaCe7cy09h7t0Z6
o/WTAN0tVm46ZnpGBHQ5MqdXjjYua1VcQPz5E4JeIDn26kMaGnEFqxPDW9JhvNWIEIk9YxXOXEfq
o1rBPBBT/ysw7gpMQhiE+lfJA8dAbIe2idRnHHLXSfLI128P98KzUWnZGEsUP6Vl7y+1hDmZ9Gyy
NbbgHHIJWWx1Qt3IzngOLbBJd0gHpI2okOvJL380UDedLu/7S9EP02lADTJ77C8V6hjyK1Q6P73m
hYu2wrLC0n4YiYbakXEq8ibqYF4zBrovl1oWQIiy1XImjICI0t835QmyDT0KSaQmPy0XHxp+NV1U
3itajdETJS+DlfdlLhTEGXYdURd4w4zcTP7gjdpi3+J2N1677JS6R5Hm9ciZRfAbdcOtOSgN4gCd
IxRotBNXH2pWu1n7d44IUz7S/AG17DpUpc3hha+8mCOAqBrrXZNISIaoz3NnnHGyfL/Wwso/Vt4b
8NzOHlP03UNgiKgtaYu1GaA2j5C51NthbJKk6Zw2+SahX7C+v8D18QpcHL4MbQhVEZzpYzDgfhfZ
j8TA1nuszLlkx0DAOtiLYPcKFbGUGKPRr/g7UtzxOhbtvAfdOAAfdLk+QYKEEHI99U0KSMHOidwj
XTs16SVXMMQIq6KdJF4hXOgiCtU41IDrmj39ztInNBSAfP3o7IiGVi/hgBYNqNys5uTDzW4k2zcX
/CM4d4L5Qcsh2LQqdC75geIXxIgfZRXv+Ekoa/jJNBu13/oLMAPJckCO/qfuwmdAPcy+QHDsidtY
l02fog63/676o+xjRBhiWWaAENmXDaOjg2cBStpns/qCzcNA4EaeUVvoDLgWbnR1gjaYU+ShMyhl
E1wtho81Xt2csUrpDewnvvm42DjP4dazEd5PFYTiwAjF3gxztwA5MsoNweaNPUI559RO1XrNyyiB
0l96v/u89BGeNtnJmAhzi+GBo2Wv0WGP7xBBZ5mBXL4XbrDfJBtYdPbGGt1ge+Nh8y1RgDoNVnO3
Lh3lGj+puqdmwISpIRqJ2h36YmIr15pzigiZLxDWAE0180oEqDwxRwdDo7oUlu9r6DO7a84uZfj1
l8lz0NJTWyj+QsItEYJwB0MCCJbmM5SW9AXOsNzlTAAaoE05xZqBKgrF8rQzoW1lBgoaX7dRVogS
3tindH/Dsym2soOUmbKKMnokrF4ByiZAenOSGkgYmfxbMUIsPg6R4Wg0uNgGgMrE2saRM9EW7eBm
SJ0aRRXxo8Z0+frNfpnxhvB4jckRLh/BDjOBGD0Nk7plHA6DAQfv0eQJQAN61sqWzHtosEkwHqv8
lQIrjpw4Pmv1XD4LiMiDITk8wLqq0zOToyxZU+UC2gSLwpB7eQ3C3Oq+JcAVSL8djEbJx8yIovbk
63g3voqS09PT2vwtFFgfYpmGB4BsImTkGVNIs72iB1fBlcmc4Dq2fCtaFLi1UBy312ZA4qhnkpOP
4X7fBYa/n0DFIq4nV9+YIruDLjMYlQQbBlrh9MqsOAjFz/j0haxmBwX9PvhV8nWpWOnv5CJxjk9X
P2OQQDehvaR7m6Lh4eA0s8D6rEInviDxOVMaR0aDdseQKkYtUw5g70P7Hx34LSc1pN+mZj0zSBtH
4iN8bxgt9UgAOJPnF0koVxJBsTKc2kwF/3jwJmmLIg36yhEpIT1tK95CTJfnKScN/tbpqgjMDEzh
pggWsphgpjGq+8twcTNC4CCD6kxHrrqaIL99mRrrQPgV3OrBGDEY0JtqQlP5P+lyCF/gVeujwFKR
G+qyr3/WHIDsnIGt6Ee69Ch7fTb2ok1am9Ij7az8hPeBnpB7DVPF4burHswBEP96JjExztP6gGS1
zLc1KmL5BZT3iJykjzvBc1rJupy5BWFNe/iQN1OEgaJ5tT35asG+lay82gNFjtDOMdKPSS/9Z5N+
9eCDTitwm/jxZn2xlRxahSkPCPcl0Q+DllEZToGc3YhG4tzCW5BfNqBdPV+9zGx+O+avyczfE+Yj
8VjPpY8ZSdY3hqdUdLZxrrz1T83YSG/EjMfAzdJDm8w1iIoXdcuFo/NYCgYHOR1NNkVzA7IVurIw
8xtDOPqnKhqjK9gMuD+cNE9UMgNQCWkVA/Qi8sZ1/HWBaarEGd/VgYTo790y9mijwTTDCQxWeupM
8hm4YC30MSyU62f4BqkjeZHDW0UBFG0VLpjQmySnSNVDWf+CbRRzOTInXyejmZszShS7iDbIl2Gn
J4gwQFeZXD9AgEiKUy8+KjpBOoyvfTQ2ItFhTIVRL+q1vxnPmyXBYtTYZnEZUQmfY7wXFg0+zJBs
okXhR1LVAAh1lh2Afae7zO2YvBfq0YrrakbD7E1uaCB19UHqmh3DCokWBOOi5W8FjOd4E5HX/CUg
dyU/vnyh1pl//1f4MSNd6kEKSOp/gbRvBvvJkEce9/RGbZSnODoZc89PM+fiRvoBpoVxdycMIW7J
njJu2D6KJx1bHDyL0o08ZR8aQ796eGHsrR/faomcIA4vCuDXFGc4jeuXCYiZsKlulGFwBZNtm2O8
A5LlokNvN0YjPtQ7LK/dUESmc7wd7pcSdtewiCaP2Pvsv456j/8iHafApVyNPQnphZFBrzHHWP88
szP9arCc1ktV0zkUamoOu9irJx+PEFpb6I9Tf9T+Qqc2ReHQUojRcHWo8dTF6ETTkaDde4Sn8ZaH
IjbWLM9caTRLp4txbo4yp/Ofhb9Ti3095TR+vLpd0SAbmUnTTFcyKwjgtEBbzWhq96vcZ97btzNU
pkeghhwWJDtwHWpWwuy6+ViEwTk38W/SoEY7tCiawEP90GuuCvBRZaQQzfIJRE1tPEoaroWBjxro
Rnk+TB4BN6WqBiflJYg1tqRubMtT4LrKwqGWeB1GVubKnngF/YKLRxhjbRgecGfyD5AjZTQtHewG
HIg26B+Abkd3+VItOU2c0Jq6GVgAL7qZlfeaTsOYHiLmrrFcQZtu9RvokwJ5AEDLYKGiTDtFndFG
Ds4/nEepoQDB9t082chrkZwBDP0o+FpSQ5QVYsRbtKrOWIgXyP22wsmnvUFuCDahx5IFc8sSg/L/
CrPmJ2J+BcCpEa74GH/C6b3UVgErJuFkW3E3LRPG76W2vPp69Ibofgh7YBMPBwGugQUzaBVAZAab
GuN5cep4VHZ1QubAObThudbrsjDjucJFyPAIMBF0Igh6xnPGddoA/CWiSInJzwJKaMJSInty6mvz
3dwnnMIwfdXMx3XT3sJfZuXBQ31HnjA+NP06QbgBTaBeMhShXXF6C0yhGNCQ1/H+QW8Sxsc68lEC
v80eBJ0Ze9gcgmBgfWzelBAsB2ytyomGXcT17iuniPeOGqpChSxUqsdyUUqniuwyFXnyCGcrTln5
v9aUtt4Xtq/PGVSyYp0W9vg1fykbWvfKg0jqV7X8kESPzqteysfJOWdwTKWXx/Iq32Jp2CtcdRIU
4zac2FPSHlRdQh3lghDgh0f3xcTvj8PhCtVBGONa2LcRYMXIrVctqblo9VbZUt53Djc7ydFzGZ31
SbkUFvcf+S/BM9ifSO48tFvsW+/TmxaTXKwtydO/rx1mXo4k63PtqBld+rNsUczhxDksghtz5H9A
OzgFnskCURkTs51ygeYC0/QGMQnlLwrzdjvx4BWiIWgkPKDz4UhxSOLS2zNQOiSsnfxxF4wPQDks
IzOxEbDQo3F39jxBYaVBfUG5oaUzOKaW0W300NbTVfnogcwxIBDKQ1V8YYTHfbIsIP5Xk2t8Dyya
K3ovXsPERiJHqJ3ZOf6cZ+GWl3QOT/i+IUimJGTlyAu+FFQ7Rx2rlEp6N0Xbmx4oTfhUG5ySRPaj
qGdb6PGhYP4N8llPdvxNrEcHxsaA30smku1u0MojIkY9n7pcYNTx2/QIZlX/5msRWa16Z6mznVye
0vcAPeRmB+rREWoD9Iuale2ZbEMmwevnZYh8fUV/M28W7poBlcxPTY8RiEblUnLWh8lm+jGBWAXZ
8E8vIAQjB0fTTA0TQbhtM2NK3lpmawwWnk51eGMVaZ5JjZ9UDuIxGVNWjgD20+NtI2PndYZqyI0q
htNl5hT35ZvxFIleik+cNIXIyih974WhCPFz3bBFv/eIh5dmjhYuVDJmI/eTX1+t98H/wak2fZ3L
AGN1chGu358Iq5YA0kRMxQfFcWOxtN65GQGQdju67/HITcLT0MSNHf5VrsFoVfNYw3itcanwtqRb
2xtyjE4aXNSaguC3sLRuAHtyRAOgQjpFsi3g/MIPKVll50lUOsXblcBWZaAUjECGTJwto3yZdSPw
vn/9epYcgWLDgMrATbO/ojg1yR7yCRYIcoWfD9KcNgqBJPgB2jfEws7k5UgUX9F45oiaroI6MKTv
ihKkC1YxQWzJMaexDufCx6sYr47DskLkbFZIHMRbHTNrHgHFYjygxY9WOqGnSGl6v6TwXVqh1hW4
PZmBnO43mHW/SKPDG4V45QN9l8bL0TY5eTEcyBw84C/rL7TXVv7qnUTGcIJasLQT1FZ6tuxDLxAR
3NgSJBxlUQGEQDJQoPfM4SVMFHRtJ1xfIOYL6GopXibyhoZd3EhTq3Iy7LWDoQrN0LJwEhsoorMz
EDcKq31wYZTAy0k86nxuNmQZW5WogBFOMgYP1GinWYU/k7Om0u4DkXUDpj/mMF09/R0mDDBU8XcM
S5wsoARfurB9vw2yEpY55kykMEDPzbbOFmPyVAno9ucqBk44swh3kWhOmo3wCg0wQ5W5Vco6woun
WZ1Tqi8jh8wKGYL8EKnEJ5gWMQjlFE8E52hHcMLQEVB7IwyBDSzdln8aiJnjRJoF7Cn45Wgm+ybF
fr4K5z3mp4PGSDVuWzmy1JW4lTjf0AxjSajNlN2+EFzgzS3KXWf0/NotsAgw49FHJmnHh3xFFkIF
Rl8tWhRSOguuWgQXaEKofPSdVIwf83MMt8V6fJsK9Nu6SCeVemPvC2Pt+ZdqLR1SF+B5jK2jN8UE
+bWlQgGWWwUsH7kBbCGZOtEKQxNFwmsPZ4f7G8yOOndjj1YQjemfBtF+boyJVVjK+YPHd/02QgIa
hoJtYoUeVCgW3jlwJ9O6UwsQ9GsX0oy/xKg3u/Qmd38HkHMpduGBo3XWUqfjWb/LtxCl8/CNxdWh
n3P+RUvwZoa9S46/12xUCsv+WjNV2uC5CIdxZqYP/9IcYA2QoJoVI7BOQm2qvK3enDop9Lo87KmG
xv41S0R3+ujI+4DcxnuGEJ40NuQQFLIJ4drtWj7liC2u0Wev5laC0D4xVM4n5tprMNEfQzm3+zo2
iHOZ7hrB4PlPaVrnPOoeY1C5C3O7Zq5IbvTXCSZsM/cUaTZBDbDneb9W2a5CFoHY649xC9D1s+nS
/wOIr39BZmFBnwg0D9QSiJ7htzBAYDdks2PD+uMhKwDMX3v0k5mvFRD935fE8hbrLMMivzaNPxfT
ZcCJXwhjKAkvBVzaWiRK5/h5juzMK4/CEITOAkluM98RwNdh0U/x5W0FxuQ6coipS40JCN2I2eIN
8xzHBlJb7ATxPFnL53bXnlDzrZRjQBxE7kYnRI+MEsJMC7GWFnrpUi/ffBKnkw3lvgOwDEIwqKcm
1GYcUHB9KFxukyelMN+KezK4YStk8zHPiEysfGhQRo9ilWrz5BdVXI9XS8EdaSaUaSxI3F3Oexcs
Udsux7vwNkQhcfklzK2Dv+Qj03pVu7ZjEEQsGMK9qQbb9AcBJqbuYBfvaj635vBd6gYdq/7m/f6U
fynAWWzyl1HoIAEet+6Ucda+Mc5nmtMv33t/EH4ZyuVz68d2taYWqNY+E5oxhI2c9AzerrzcAuiC
W4/rJ670d3xA0w8t8N2ERL1Md8Kqv2BTEuBwEKJhgYDRb27hQVqqvyhsp3fOajV22TI8omO/8tc+
MqHYaeBYvHL1XwqECaKZR7Kr/lQoBLDt2IVCgnJpRfuK7f/VMUt0jsrcG1XPr5/AVQcIHL6I1wjt
s9X+mtYqj4Vs9z+wjQLHDf/u0Deev5VI9S29ESXmrtH7B8qJyXV8aLm4XLhdbfZ/MDgC77V0bkuT
o3n4vEBWzHZ2xCVnZoJyZ7IVp+7bbO/xReNQgeI8QvC16wk9DDdKTmLsIMGlRjC/NBdBPktx2szG
J/U7U+4x4rVrt2CrBMKic4G+Wc61LijLTjI7mYN5LovzEXevOFlpDNvtL9xck1UinrLxzlcMBASQ
HW+44HLqcMNSnpCKE1MxsOdHS3FAULPGG1x33ZkEtkV7fOfI0MlwIjZE4O0QWfbkyAesE/H3NDvQ
xCDxUNyBLL7kXfPe8GC+7GkOTrJSN+UiN0a/wTnprPIhAGdQSe8pi+XDADKDUnK+hwYsOxYKTEbd
U1NdlJwDvYD7pPGQ+RVbkAHhrSc/EzjmaWJzxSUzfLMTOvsKixGai14Hyc27vYqGLqJBCShJK+So
B0Tg4BQiZylCkomJdSGorC5fvThRGHkx7/Z54nIagq7F+4S4WMqKEmjRwMEEiNpl5sDJtnP6Bc2c
3rXN+wwGxp2Bsq/R4TnCyhl1G0XcAqxkml0k3ouWnxooXX5IevmPM9YXpDdwH4mOp1ZwIFdwg6BX
z8YlRu6hnhxw03TXCUtEIkBCqY7UUfoaQJwDrnsAcEHp4ytzlLfINdEEB56UW1OS4YbUWEoAfFsx
TdcMyz9dEeSR9MSn0xN7jT+5X1FT8Z9Ob35nj0Y6NWyBgCn0ALtUiwIgI4eCG4PRE9zg2+IEujPF
6cT8Uai56vGpjPBS2dgNy0P6vX02yF1bKFRIAoBA+P9Tgj/MfXPWkXXCgk0WAcpw1MVntE74OXiR
sGckLO8+C2bVrWi+swc6EdCd6U2F6wAofq++/YprtMxnJY3+jQLf/+029Tnf0xgDwyA1TgnPfBkI
igepBTwgvE6lfwjmwvixhYbVnoX1IfJuRCLpPsAFwAFebinn2nV9ys2Asp4vxHKa5kcSGXDDtdIq
QFsfG+0Rd3cbWMxhPRYqRFuQ6zT5E+J3aWFOmBQmX0TBeBiPLXsRBKzWYy/Zp8xlNBiRiQ72NfV4
RPkaHdb7SAuxay/+mtrhfVE9hYewRZEC+1D+oJur8OzN0tisaW208+TYkyyXuxOz/eNOL5AKajf/
5ytyCqBdQu9LdjL7F744n9pIKKMTbwolDS1u3mIu9l8uTFoEj0RF41vJjy84Y/mEaYHXgJXuUy8D
Dj4udLpuTsK3ywJolqGlhN53j9Y2ooGN672/qx9a7YkFBMC6YviDuH+jr51Vpw9Hxe6zjndQiC6Q
YgdR4IDCVDdhiQ7KQ+G0Y34AxJpZ/P3PYgkfAalX/KzhJvxDh+dGqzdiB+5+I56XaxL29M/QtkGO
sTBSMNjBt1QMnn0WEoxd+ShqRoFFQGJTzOz25yyy/EBYVlGOhtIM2qPi8TPVKEdJvSC5nJAjaRdq
s+JZLpACENWFkHsi6hzv38oFHNIYDgA0FSzpLsmBG86z8lFX5usQKBYfvoi94YBE/VAwwJfIgJbi
eEZapdmdSCDZVyduPXY60yKgfzi7mhmHJejUna50X/9qQxXot7q8ClcCeXokPKAZvPufA35QLHdA
bADhKHfccI2ZRJhieWI5+ScBwydekjlrB0cAixybI8zMCmHUeGQ3tIPRHLk9xyGWRGH5HTt17vks
3RFNeHxiI7/H1ms/LnUkUdArfJHvm+GuPlWKsMFbHJ5U5iv4exMNwd93JaZEv/EcZwMM8r1yE1E8
kibEiLhH3M56okTUxZRoyQ9eVv5U+FrTxXSfMMxt9+5sCScKrXJWMFl9k26HU5rcULZkqPdW4ZCz
YmDRgn2bs1NLp7tws8DOr6jNl+M7mCOE5YxRKpQTUCnW186H1pbkfh6Qv+gu9FODB8Sq3KFB0Nna
xxBJFeDBcuyV5neKS2r0J4KVPsWBHOnxqbj4vfuzgAaWkoon89mzfTnj+1l11RzWjQ5Yz7ujd/bQ
xqJ4yxizwtyHCxlSZBUqzFuoYH8wg9jCxQe60T9mfe1xDq0EJ/mj1hWYRxMumdxgRu6biarK/A0+
sWaJA9LVJ+0pLstb4qje95mv1NZ4bxpOUtx9tDdThx+lZQx6tXgbr14fef66OoyftU7hLy0++Zwm
SpfI/LqXXrTWDt1c/erF7zvV5e0UcBtn0tecEnWZ6LFLJ1JiBiWdCRlp5UgPdUSzgoamtUYM4hu6
WlouVlqEjys0qPDbhXqKfviQGFsCI56u0TU1X+vrKYyvfZ8/pa4JLPlL9XGD/qKWeg3KPLU+ha3k
x9Z/ykSBciWjpcxNedePXSGDzJZYr4FXFjibcU1rh2+/a8MSTdtMpIvsDKUdvACybGN4K4V7oZ34
P2KF9gYegnxbkBiQTyX6LTpbm6wZLdi0jiRUukp1qVyVz4/IhouNgZckyNHEgl+iIAKhxeA6Te9g
5fE2db4fXis85gg8d9pjguDeswYgJ7f88prsg9TNYt3/UcduLtt5eomuIn56lcqmPI/v0h9X4ktV
ZyFqGYnpvvTLymAgTLJLPcIRghPFSlAaxOsOjbF0JAMAA3zvynNA6e/v6I4n//3eVaHzAczCiRw6
o3ajatuGdab77CyNokgpjz2989SIQMdkI0RhMBAlTP3qbfFQoQovsJeb0C1A3tQ//vaULZNLSCX8
XgGRkAu7p16bDJbND3ljpJhKDPNGs2sWV7iIXblIOcDLBX3JHs9FD1bWW/kFHreD5mx+vtxFkaei
xuBwmfBy9PEVLSIxnZPfyTr9kxUc05g0ZnLNHSdZfDpahymsqp4MUvWc0xMwZ5IZbxRgZsY2Lb33
1+Xa58+kUxjZTW8DjH01B2Uw4XEIbMYbmaRXsOIeM/lA8WiSycQZBuzgjiFohwKltVWkAFPG1ccp
lQL1DdZIxtuRmwMJjvIFxW6x4aNAnf6kuLn37fXT0weSkAuwiS0ZE9ryUx0KtjmxLC0EYWb4XkA5
R21aChaUEtKSMZeIZHxrEoLsz+s40tYUrChssOfiBAtWFXnLf6ELU/M+03zl7ZDko20A0mSLigZ4
bYwIaER0pdV42KKUP6KCydkkAzqZtxYcmfNegMJDNZ1Ytn/fQ3kn3UI1Kz7rCh5snsxpgpRFaH0S
Y7ylgIVifeBra630Deys2aDJ28rwXeQ5T1WHGOu0wcPHnUfztAn+GEKP/8VtN1FpMH/elcsZCpP1
51RYY0/YcGKRW65uRtuFauczJmO9rdj42PDRWCQWgDEZs4dY3u3i/bVfU4toFnEyz++QPfXdh6Md
Ty3E6hrK9nfraNKRsmuw0y/Zmh194fRra4WdqbgPOV054UnO/SOyqd92bWdgwG+XWICgNFngsJLf
vSYVQ/oRHtRw3x2TR0cEV30S5YUKi/bejiIUlaYCgT54adZv2MiCTjBEYyofXlR9FIahDvq+YMWa
7Ukj/3p6i671L6RsPNintftki4CFU9mL91UJR9czLlpcsofeTMDAroWlEC097pyHZo123Mu9y32J
8kN+DClHKnMB5IuM45w81CvWJOa9PGmWs2XpDf0hXRIt9H7AHipvslOW+GzntCab7klf//lticiS
/uIdtHoKiizP0z+4yXm8FLjl0RK8ja+nrbiRoYaGnUpzW+0YCQ3ZhxNu9+Y/7Zb9IGKkdrD9LToE
phCd1vnbqS6f4Vin/3tSE/9wI51al1dnvP10GXyzncrIsEu8kMcs0PeunexFhfAokFusjpKFTRJP
RTxdtF+izOxkHyMuHAOKxXYoGJJ8Lr6HD+5ARjVUHzYddkdlKTOmm3vRHt87AE8Ho96YCANJW3Sh
KwUu7/KVLXn7gTmeDjuQgxCFmQ9+mc185FrhrMUk2/2MfLvc+yeyM+Ls8VYJfSIzZ0MgWNi4mAe/
vxyEOKQ7ZjUhXWNYi1nBiJONSQnIVJmPtBlTpaGpy2qHX+XKJjWOWi/JrgkyodDmyBkRE0NNTkSn
gvsVsNLp64PMkdyukhEQy+Se/FABwwQOZxa640Wz1eZ8vK+RcLG+0FZZSXxDjJuRR/25RGwQ5RQN
ggfKXWIfhjAIImUVq1WsiSepJCCZ09EKkkOJlrQ1b9SUJDbo1U5BV1ObgPSDG4CwDAK86b5SigY9
KHmhUASZ5oSIjSvrhUNndBeQolDz92MYHuRF6WSbiq6AP8bIZKhXZJ+UepB4YyoW3Ixs4Z4sgscn
4ZTCxziR0IoqFgFUmdsrvy9S9objDzE9LiFhVZ1kRIsC8RdqhBwptxtWQ0NwArK6HD0AeAsYWgHq
IKOYLgMr7C0UH501kadn7COCWNvq+Bl37CEU9rT7BeuZKAmVA6FykmBweAj+vuzO0rizP+ChVNcj
eYc0cbBcZ0+ieahU0W4q0qEmFBhDSl2SkOh8G2R3L7cJlm+Cc9l+HEG/2ftHkH4a9PbZGk8ALXgt
wPHIX5fcWW1doZ6+wAhQwL3Ue4Riu+JCUbKNXy0agtqD3bCVjy9a30wbzNZRNo+yX8CmkWD5kyWi
TmS21JjZ8hsbCw0IgggCaSfCfdmAjqHnr47+WrgzGzbzEtTSyDqIbLGzFUcyegmm370IQstOHxs4
HTU6KejQl8+RN72zq/JtQUlYTCnlxl5h8Js92uXDYBFigGG4g10cFCpMyGzmtQUoSo2LzLBFz615
QGUjuNt1ew8uAs46/H0fvn/85Md8mQFfRdtwlcEQQXWvpHlyjM/8q/eebywfmnm4/R5f18qnOE3+
olO/982Ie8EF0XeZsLEmDfIv2vm1Md7JNlhaO6tmaC/yeTLkD1EkE6a+xSL2Bbfsz76jrWTU8YrB
kECLKW+AicR+brAk/Q9lwDpUbLG28CowyXwe4GfUX6zQeW/gaSvJCKWEwCa0DOa4d7n3sPviWMFF
aCdzmoQanZa6pGx0YSe12eTGlVnY7S5cK7cCnYuAHKJZJkSu+9s70Qj1L5INGoX6N0RHRFe1SvZQ
2NqaV0vHd1If/QVxW3Srf0j5U9c4GOOr7NZ0t/9z9oBTcB2FBvlVz3g3WlPKxM+ycsTABnAbYk3Q
uuMfYqoHgDuVc8FV3tqv33ie2tIm5aPBgiL9oLH43FGL0EjAp+OSSTaN/dY1pi0yRsmj+xu9LGXz
MjrgcsFA6C8v0i2sofLzIbMxOjK7AUkMdBXSRrJaMooKJBrIEogaP4GoWIhqYQCQX2sLQBjUKCcZ
vAiVzBs/36CCwRABOBaIS+y5q9wNsaHo8k+CBIP7YsB6SS9DYoOqbsgQQu1AwRLcko144Mt8NmT/
GRJKuytxYVi9mHUT7uu1duGElAhgH0Jah/4I0adEcs6g8Sme3TMgOjk9lRZw7Qh7+e4/gO0V92zZ
hlZzzx74djLobwzxvG1oC+5T6YhRXEdfp5x8V1lEW4FhiIsXK11FD8hThi2ijawZCfq2/I9JzfY5
o/Wx0gL+xSLoAbHSZKadedh40RCsX4eJfDBuZkO2LLPr2mcLVgV+e9YaIIN2DijHWbFAikrepI0r
+sXYxNGuXflbdS3+0tljHaXAGLvxCRcslxZShitWVHxTPKpB8YNoYPjfsZNb5Yav4gkM6OXmEnq7
P1AfUE0ShcJLlLofGgKSqMhYaiysSBTOmEn7FpqxdT/xmnszHSAkMw/namj7iSP2lnAi/6CbHEJC
VhvBaXqzU1CZydZIIPYms6fJWRDcV7efJHuKVUH9R9OZbamqLFH0ixxDREVe6REURGxfHHalqKgo
Kvj1d4b73MOp2lWWDSSZkdGstWKe5WN0XFhqcEr0NzDjMD8MSLsdU1Qn0ZEkrddq+uemd4OM3URD
YF22ELhx9MaAt1UhnCLXlDvqCb6OdwiainsBIEB1FjYqCcbjgL39cY/uivEgnien9e2jGNRrD+t7
2OrGncImwoHUlyfkSF4J6U6YZeig120HcqFrtVxYoq1T/6qSwYbK1hpdIf6jGEBqgyYS7Jf4hLSS
7dmtz+KAUPkb9J1R9gjKENnKzja6mSFweU3zM7Iq7W0T9OIp+Rb9ZzF56tPXaXjDLckHd8jqLbc8
h9oKcT8XilvV2TSKufYZd9l9oVg1BrgTl5NTfqb5J31c5nUHPPCohkvgIX8Fvo6tDwMRfHBc7iR7
qJA6T4I4ZkrRDdofwhXzlpzeEFypSloNRJw6A/IWAJp0GniV1p2fkXXyKO/pHT8rJ0C576QZuQcI
c94H1KgePbetwFRPgFhc58pYGfcmahesoFW3/GvPr1tu1rTr0nnADC04s+sn7L3s8o4GFPqAgNGe
xvU8QcP49ROCezv606yHKNj2aypCH+srOifGZUHcdIYhiBf+tvVfReuGwW3bd0SjaeNCVb7tIxan
Zs4T3IrIi5D3Aym7fRam/vCOuovv3Foj/IEUYiMhW3TayLVSvO7x9keCHsWHEUHASSoHvs23+TFy
ECpPOiGSc++ePUpUGG30BYBNIjeFB0U6bP8NTmN889yT0jDCgZp9QewRGFLH/Gr2RzNXyyO7ITE5
OG2AA6AyYbNyQqDygCkSaq1oekF/Kdq8mOiZoWPSZd+hnSYkXtLJB+MOuBjcCookyPfm/qVONPr7
jI4oJj1t0h4EffPTKz0grHkFSZP1gXj8ndOSUuHZq4F/TXHw7jVFDjK335b9RabgbJWliTA0RmJV
2dmaig5XCP6RyprStPzV3WF1MIy4uC9RRnNKlF70abOFloCNmO5leKZNce0/PujfDQ8tRF38ywot
KmgESLPi6zWJ43oCCkQskxIAQR30cCp/EBNhRILhUtzO+Nx2NcDSevImXUr9POWpOK6fi0eYizIy
wtdNnYIBH8ndxNSx8SGKhHx5b11tGUpqjvqWRAlYMXLHiNvCzKZJLV7lR4OfLpOVKYsWKPLbPRHY
1aEYkYfbVNQ93E7yoFewrdM7A2wSii7lup6rf6t5u43uskHtmYQRMUSnDxq2+RmRgifDee9EaFFc
ViDCB+zlt6OnrRbMCvzMBsWHNSjUa05rlMs0Vx0N+ePvqAugXEFKcoSf20UooFi80bPGtZBUdidR
6SFxEUoMOgv4p2D41aetET3Rp/np4GgyLOcV1EazQFIUE8dU+Qy7ELnxoRA9MwhGiERoNJpmRK31
fXJ+ABWiYFT3Hzg5enp6s0Vinm5mkGPSynfcrdLPSgfPOyjPi++K6aWSKgo7b3RwghPi5gBa0Kn5
DjDISDKoAC30W9SlHcebXo9VAOb/eP2JeNN8+D1SSvNdx9/5d57fppeHTwD6XLKjtW8OsWY1bgHD
0omozPOytW/cPPwIwGcdEzkT5Wy+hhmDTW3s+kSFiqQLTq7+DtSVpGHcDPRW5rwnD8DmL6tY4VoR
+YILft28EiiGttNInjZHrLHmlGjqNsDSSms2Sui4kHtFcbyqNVNAs3RZkBM2F2jCPd1uFJSBUCvq
616OamXaay50vyOqBMdFRUHyjGiF8P1h6J+KMeqCKspDJGbarHL+DF4NEugHxO17cP6DoHxqxrd8
fCD8/juW1kHplw233bUgRUBaBbFICnDeQLIUzN3bpXjxpIBDs1UsUxescWPWfUcXSEC39QmtZZZO
vrisPA1tgZV5gC+kO1Q624/Zs95Wp2Hv7p5KKErAGqYFtkQUl2ASR9iLF+AyoqGRih8G4/k7LChB
gQVZeQhK1CBbkRjooGcO4QuXD3dg9xmQKjihShcd384HtdSXh34L9qhs+2A8WtP6D4KnHmrkvhWz
fcSgW4CvaBT39ID1ILmKvFTLeXpdGjWUJloa95cL+A4MX2cGoDi8Z345qzLhLLf2L1bs8AkVBgk1
9GZuJu7QEarBuF4zBx5nB08b4RFIv0y+o+58lBBb2EXj7jXKygUO0/fuNgYZ1flMiTtku1brDn7D
VnmYpAOeNJCZ4EmDcerecThK85RbQP9P6CidHZ20H+NJU4lZOa6oFeiLpxY+NXgjg4J0wj1mWdRP
VEYsEL95TyrvK81F2+dKLuFltb7zF5YQwvgKvop5r+0K6JOhF7mVAYI57JHZw3J2KTHhWuDzkWjN
HE7ngI4qWUbuBQKvIPXO+NA4uF9yE1k/AttLoK9Yq4ZdgLHgf9S9D9DqvGe9zE9+7zA4gTQtTGpR
yr3foiZKsIRKOu7aKQR+OAUn863gJ4C1ji8bfABgcm5OB/mVA/qaVdbuxt1OTGHmPaMgARj8na6o
S3/jJ56uauikJUsyAWscRXIU5Kpflr4KzvCgvrc+1Q/2gPSNHPT5sSTd0q7Sk2o3Nl/S7TBUmNc9
xWvWlJnW7av9mp5iQua7JjoCT3XR0ukk+FBDBADgtxUnr4eO96rfJG5FzsK6+gB4syZtjKxeZt4X
xZKSHRC7kmW5CnIErZ5uS7GOLK2j9W2E0DWeDSe/MBX7X+BHrU2xf72j7utqHLdIjValeUDwpCdu
xg6hpaZ2hRwv2bF1k0j1Mb1hLJ5qCjL1jTPK5iekHFjKES5xj5ZsNRxpmLN2cUwqWIors+6YezyG
1sn9ohnKnNDfzv3uPQpBm/QJ8XojXLcW6w8ouC4YxLCHHFQnfn+THLbB+Q1MwmhGF81SFbcJHe7M
IrFXFA+++seo6dqm+l944J3cR0Rg98T4ZiE1jW7tvOClda5uVzeO61rvA4EvczjJhr1WkOcpzEV2
DvPc/Fj3Kb6lO3mYx+E+wV0m06oumcVV2znru3cb7MaIhegxF4zDC+Sz3xxjoy1kt1azO9vOoDlW
2CRy4tQUuweZ+mmdppRx6MABFjGiJrVEDxx4fttRJ92giMoJp2KhrGkQshsHs00reqiohmq3HYVk
wMXGZgKnIsFN4QrLZ9PKoJs8cLfI5T79l99z0LoaKDyDuvFzd4YjS+lFMg9RNXimZATr8Oa0vd7s
0u8SXT3RgogaZ0sF4EUvEDmaDoIPPhQUAF8EV4xD7n/7Z783Vt2Xs/LUJTUlYLOhNAZDz+0B+wb8
v6maX/sTwpgf4oTb9yGUx/AxzGO9L/3FjkOEwjzWGl3lus0Z1RL9QMJuUJ38LFw5B/+L/ItCop+O
hnJcAlh0b83IDn3w6R1y/yB32uPmHG/hFl8U95Cuxtd1b/xoxNrKxuHQVPdAwy91yGbYhYyCakyb
dYRDkr8WVCNf90mbFiDoxLDlkIku0Aq4Gp03LbAjx9nTstqIDXdBptBmllikT/v2aXr30KTTa6Q0
DFTPSSui+mVQoFtt39MO6LkPUHPvlb7SbHFYVMNq+IxEWeiyPNml+4xhR0HwOoLjaUGuIBe7JukU
an9NmpjdQg2k/KqvrGKy/G3ayNHj7p1+a3hnwtR6oAX9BBjrvLMofw+A8qJCXEf68vEHjeqx1olB
gSoNQU2W60eSL9phmdTpDftIHcs4R2AFfRDku0cC8G57w2dkh83CxkRfPy6we2G10g1THV5YKYzS
NfmU0atib0VLBF0GqPP44+fp87m8nEjwQS1n6YJw6Ijem0KhNmY7q2vJCPdQ0u1ZLeSrcreu/ZXq
fl44GhFkYwxjy8u/yGGFl/OwSXNhUl2IDa6gEfcbVXxqOFVrB1L/BtCrjthsyV5qr/mnYau36HBB
SOexuB7Xd5iQbP7hKYK50DTbByCm97AqREISfrBOuhCC9WFN/qqsXC2k7HVNMUMtSDMN77Z/d3x8
1nZrVgJ9QPFFba1VWg5dEnRADt7d60YHkFwetVUcePpTOFgSPLEiSx8ITWyy+N2eNVdW3nVPBKYq
EnvuiVv5MLJGv/NUBY2qNsJSj9s5epGOlgMe71McyXp2/mbr6g5arWDVAicIYRJEVctFPeSrsmmk
TWCq1QrdLpoGtEL0MmAP0ArnhdhBovQGjczqLuFP47PSVKJ3w5GHoMduB2Y1htJMsurSBmK7K5Du
yxvjC5gQNvJinROQf8coz2jFnHrUCswY5WNcRJi6dV8rAPt8TO0+YzNmf3rew2416lEuqknpN8/B
ofJOLfqzddaXZogIyQrxqrsG9pGsSfbdPvFL845bjxBMABCCQe+SEFI9RV2XJQjToKAhMI4lKV4k
cYnk3zYi4PSceJ5tInl87y8e62f1gexObRTFfbLx5N00r9sNCFZ1JW5mg24PHhZ1fOfyIWlJ5CpU
DfNEX6/CWxUOJF/tMxvg5jM6Op2GS/LiLiQG1VazxYW69TlSYX+WK4tIGWUUIycW4rIpG7c+Xkm2
OOtYF63/oFxT2Ct86c+wAGjXdZDvVp52s2F/71GDPCdZcxx1dVvNyaKs/tC8x7nVt0dk+4+pCPmu
SZ8RJHUcSL036Bo9u2O1Boqf/SFX53PS0hv211sKDhI9GNlUrLaVuZCSnVWq/oKARkACvg9PKqaP
Kk16AfvCWBVmBPNuB/0I8RcyKN2miwJOdkb00W3o/S9aFUCESED2kctHUaShUZp3Tig46+i7AZZD
8cvKYRIgLEVSkXa43m3WQH/kAVeu4d/ofgYbAEGT26w+mS2vFbJlrtt68Jp9nZUvykdV3B3yws5C
9bt2I/x4Db8IukOk4Nw6QP2BSglUtaA9VHfNRI2lcUhNZhQRjBBR2AvCM61+d1T3adgk8mJakAWP
FFTX9Lm+UwnEiaPAT3aPPIleGs09Y02Kk/rFBVowmlO4PrWN8ixXTxyA4Ej1IO0Yfyr70pFOGJBj
JqcPqCO3+RMnQXGnOriFbjIVZAQdP3WMiBYOTrp5mlHEI5A5zJRuUjQm/xrRwUj55+r42b8HPuRT
z6ZCKn9zGL2DbAAyy5MOsiWxsU253z57KcjYDf1Z7NfgNO4M27HmtoJ8o8XPqPZvUcszG24vWA1L
txHKrp252k+hnkT6CgAeDTo27QUuLRHwld2U+zIgZgWcSU2N0PrHVgEzx4vIW9R7uCRkgdWAzCaM
0+bZBtlDCV2ZkYtgkT2XCqrUzYGwuiFNe/mIuY5If4X2SCIidUlzek8vuzK9pHDrEanQWhYYPQpg
iHLdlizfLVPsG52nQB4bXrUt6YDamJGO1oL2yYU6SYHXP46YY0YGgkPZX+Cg0Nvs7XQoCg+U+Nmn
1meqHviehIwmeD0dHVSatdyJj5hdypiuTD9cZZsOJ8iE6sYdhBzKFlcX8BRss9u0dunbuBb05Xg1
oFAK5ecD1B8pv6/Payvi+YNdFoNvzyUXgtQVhogkJkyvVg7iidWJHMsbZRu0wFAwQIfW0/xLCCR8
cgovc+Vgi8RPw0PmwLpwPboVIGI16W6A+h6XSFRhcG+6VTdN7P+d9Yk81ZGigZZquLSQVgSJfN0q
K3+lm42LD5WsQZPj0uqoDujnLv6KQcsoLtr60CH06LAwkHxtE7wQ1CA07oMXfe/bUErp3gDMbnLb
1Zz0TE9a81ZYDc5O9adSGyGqJU81AsP/pXvTrnY7uxKo0gILRGGdTNT2uq1AFrB/I9WsKwJIRhII
NSsiSGSrwbQstMU3/swO4zzgVyITIByyglmtnE6/EWqEi3s9Lt1mAD9xcB3d+/fRKunarT4yG/49
7MmqrwF5MlkV50Bq82T32Nzh9hydy4k8lY2ivaYa7TI++BmOXG/MmIbZ5oB1mSI2ss1AsyOo8dx+
QnZtNb3RnBP0YbUg6xdwRW2S88eQKJ3ALmpYf2qMpdepWj5sEOYlOtCj+y1VDtbDUWMu44MfUltn
wiOTpLv98GhINiEuK9D9YtsKmnaHzoI9808c5N6MFWmBonZpkxm/gkZYeK1ES5mUt5VJGH6wiNSO
IjQsCFgKKjoJJxTG8D2kryjuxUcyJLReU8cAoPXKoSiUo35DSDCtk+Pk5h+idlKhG4nLAagSWQOy
jeGXftSxTszYiw+a22wgt+XVmAAzgwbHr0ekuiklBi9PD5k13ntZQiemLw59FjxVI2I2CDLIpl3+
Xk7mxyTMjKEdAgbj/4K8SmF2x3fUC+4k+UzA7SBrxWdE78Ds7oCoPligw/a8u6sj6BSQ+KJzQyRm
O2B6QSgLs8WCpwqCriLioKSDwqD/HcEGhgF84XYj+0TkX1tvPGoECUn1FaWLhEFz0UHPysz2gDDJ
dfcotvwOuSGaQbhH47x5i9IqLTG/22N8pjjT83W7UEGoHiBnIaKWGWEvelodpC2hqgMVMtA2UJE+
UPxWGwmEFlnqxfFhAGW7oFsFHIUY5WGvGDpwAfBnPtGrwRpF2Jv91qK0DUOONdEOC2AXzx6Fjput
5qCta8ou4IPAf+hztZ58m+wk3b+chYQkOCgk6BDW7TWvAYQ8p3d65XQgU/Fy/Ejy9LqpNj2dDD+k
LawUbFIUYc5Oflqezl6P1LPPOzW+fbJmTm9BLuCNOwn/tjtWRhD8n+zYSqyQwL2QT8k85U6+jB44
tA94MdVLkmq94wKVT5o1ta8NeiQkKgDCBcBq5eN3IDjXXC4CS82iX51vEKHYgmlb1LtaTZoboPqk
rzbZIc2oL3WbUMsyrKxGNHxKuniDZ8DQHYCd5aPhH0mTvh8pOPIWGjmrDxkGAO/3DmjGa5ZQiD0t
QDqd4ptwJ460W3I+0qgMVVv0IMjINQJkWR4x+u58FpDYk5CthVYqFCasNdK5u8acxDJl0cO6MdYE
Hsweg5tKe2GYeaRT4bJQHOwS9/RJUgCpKtbFujmVsn8t3dAw769p+w+mCpWRh0gON5mskJan4HJa
iD32/M+lTwq3rB008TT0tiT0DniznNYRSDujbgjC8elfqXqR9aWzZ4rQ77/dJbu6OeiAiwPsX3h2
U/w7wAu0ZPh8rAriZNlHUZE/ig4vPVPIhVPLMXCa4SbQb4MSTY0i52oA9/YavGhKg2jqNt+9/It7
mx2iW9BKYBN5T0/3un0VKdViBOXOYV0kKhFZ4XYAXwssynppItfVhmBE20EUU5Fl/8umDPHHzACX
j1Zo8o3YpiLM1Glyoy319jGHmRsjHuugm5vQrbGEw2E0dhVaGkknJXcKyeY209Bj6syq6IZoY7Ov
+1AygdcZvckl+U6f8RsmKu/GPD0FWpjNVHzSj9EhZYUEUkib2z/umj5/xID1SVayhezImEjd0D36
t+Fn2BwQRn03hwn5IIjXDnc7Xx4dEnKD5yhf6ok67KHp0QtJfLzI/pEFw/MBxgZdKSGYPo1ve3Bi
ByLGAUUABL4BEVuUbU5O89eiSANiRdpnA+CeyPK6csDMUy5rAiCN6a2EjNcU62PMmejGnEK3sdSN
AZgbjI98Se/QX+tYhNXZh+kmAC1s3Bp1R4d1C9MKjwDmPrH8AvnsVrTakTBFefZObVlDlyOR5m1g
DgFv47tohn8g1Y+ChAd3yjvggUHPm9CNevgS6axz8I7ywW3wALQFQNm6rVujnBLyMRLyMciDQ7/e
n/tAF9p+DxKftG5Hmtx97Rlc0dfYilZgXtF/xMvvLrjGm91q0a7Lp1KBrhOMDyCc9oXOTDqTignh
0Dd4eR5dIiW40aNCoak37R/dawRYQPUe0Wm8ihUP8VXvHnXjHl39LulzcoGcoCVkMGpEMQECUGo2
OTsq7MWwQ6lOoUiEXpx7/FCE9Kg9d47ACN422KljBhdgj1bGGOXf5MK+Wzk1IvcHUpyr1/jZG1TA
lhQv76K9Y72JmxB0nZMVs5qW6j8GZfJJb37uv03qi0MVJPl9DQ8hgc02pnfviGZQyBUZuU8/gwBx
1N1jeDeaOKv+Y4pyxRZ4+TD3SwPII/xrC2GL2KlG8E8mFfp1Iek2E4oAMg6woWwEiV405wIXYz3p
VG0+kYNiI4OxAfFEsx9BfuKCnF68ArqChOGoDaW6a7YX5Yzdspx1CF/1Re89eB77reeyKgNQvCj7
0PUDTJrEJTWAZISrVMgkaKZMqe5V7NMIv+qby/ZAi0qUSRQ00M3Kod0gslAAciGqqITH2qB7ui6e
yts8VpWtgPgfEIhSC0Oy40WWj0w6GXbZIz+KRQIEaMYLpKVJcpPdm+/6shs9l0jXQLGl4+cXFPpl
gWbdjlIryX7ISkTmFLowm/e4WH729QTA1fd6B0hss5CQoTGWD/8dq87Dn5ZOewh3NdZ2wAW9Q/Qi
8FocIopTVKhzY3lLaL+UISTB9t9IlBCOC1n1Y2HdC+v0ooOZDWGJSrgkSWopVhxH5yuKVyAqhLt5
dL8UgJvQeT1AGSgJ+MriGfSLq/MpTVJCBYEV7jDtgxmPWYsgj2DlTOulBq5s+I3ZUUrS3tIjDaoC
KfT7O2ijNwNkjlo94HEyw5T9vDYhQ4/sQbci6W3SrgYMARqN5SDb9jZXV4N6IIp72u46KcYF1gAD
XLADr6bFA8QyIsm4crndY0FebzebSPKgfW0KrsPX4Qr+1vqOs7/D5rryeqBQpIlKWGXutRk0b3YT
7DtMiPRw8p64xLf+AziHq749KNjNm0eLXFo/tAd08t0UKFCjNswtuNvfm4UEO66a6rXBTMGs+YT3
D0h7ErjHIYk+2EEkSB6u+g3LrnuhHROigHQ77/jnyn5d3BffbzZYodcEaGjxtsiqZF0BD50edqeK
b/xAnrMIoCbRJwwM1WuJdEh4ndNogEwmfjep8ggQ0gDY3VqftMcQW9WEfwYn50wFjHANm3WmmYIJ
qJpokioAmSOYfEA6OmhfoaYFxRPTQPabROTZalBbV+m/aZTfoL5aYCmlk9ZUg/T6oNWCSKk34Lyu
gQpBUCP7AwEHpO0Xv2OHEhsiKDhlvDe6hnhxNs9lhr133Sk5r3J8RDOrh5ASjadw9wgOjOb0s1ZD
5gzXWGSDAiEFkCNAgfE13vCCeNkZaDl+CtlpzrOPZ/K+Qy51qlNSUBWXiJo5jJI2MuikmPgYPBVI
4dDfchNQMTAHxO5Ou1KAXw6uBMLQIBcQKUFsgMoVKHp1t2M8UV4lvMdHGx4n3wXRGCLn7Ls0bAa+
P356dfKme3AGVeQwol0E+881PUIAQ+Z3SueTBzB9pCY2BzZPLBNsHsK32UsIXcfZzc9SbXQZXpxT
pA21IQR2OiRQ0HEv1sv98B6Hfhl0LcUly147ylCzOzAvAOgjekL1kKTVGIvuPM5/TRxLVsgvSuB2
97BRNPJkdXz8O66VQ6oDZBIOPe0O+eHJglqeSQp8aa6AGwUZdpqvwbTSf+m9aERAlSet9O7VUTM6
ZEYrVRH5R5XORhB7Xg8BY/bzUTFRNtfoZOE8pWpI5/qLDYqNCQBUozEH3wDEHiw/tylDLGOLi4jC
MpDmtDuth3rQmrzHWb+x7+4um2546BcjJX0sVK9l9ybPvzI+LdpTHbt2jTHWAUYdJaOW+dozfzU2
069xQ94EU/EsHWZVkehbJWSow4MmSRH+UNL+9EAu/Goxb3jy7rXO1tfm7NBJATrp+Lo5/VQHx1Ny
P7oVjHl8WODBNAYmEUG7XLJ4sAwo2oBiJJAhWdE27yI/1Jy2+2RbfCDDIMpBrDwG7WIKXBCVwde6
8fRo9EAnLaSHmvchmz36lockI4dOfzC2vCfdHTzakpIZoRknSRkSjNnFI/1AJZCid8WAdxyEOiGC
QiddwylVeihEmOBTaYVAYRTVFoLRa9qa3P5K/KRlGqVnO/2iZV64xL5mZcRxvE3weYzM2JBtMWR/
AMjHrzgUjuql5C0MsofUuFiV5h4yHFRQ6tCkjZ6VBZYH7xzBUBwhlu9zWKZcONfH5XSeHoNBSfBD
m79WnyDihkr+xwLj+yAmO1qArpA7oaz9/pGgoXADCqX6CbY6BezbeaK7RCdeMvtclwhohxlpg3MI
fKsAsnWGbZ3jxzaEaQelscU9xrWHUMXGPr5uWn43PizfY7gWtwll3kNAcaATAmQHoghybUlIAqp/
u3K1OebVbUTHWL4OCSidqeKQuu5ffYIEgiMfXaOjqW0B/fst+lg3+bqy3m0a5dCwXprWI+NqMTXk
6To+Z+XQwsMCUsQBj8dYnoeKw5vyxjp4WHJe/o0O9uQhUzhtEb4+oFA56N9jvZK2mXkol+PIgppC
yrTpspyJq7mLBUe0kfuCieKgLE7lKh/AmEHHrDCjzYYnkEVHuU9uJekqi1Vg7qGR2vv90UpcO1TM
cDG7GmFshPvSiNE4N6lc4kjBvzBgR/Gd4IzHqAuYbMiE70f4D6v4YB8tcgYus2KAUIfVs84URiuT
ooYxHI/Ho9EOCR5nSj7KZO7xdTT+SKoZY1rgwjmH1EOFsWdQiUVouPod8jmv+bffjnBiKHzejfXK
WMgZyDmVxnbL+XEAMbG7i7PbszqJnFPDxHX4jYDMX1C0zGO0HX8TO0kaZvzmpfE+zWiJptJv7WZ+
jb0MXMPeM/X3s9m3Tx6+fzVYDZGCfiYjt2EdyPpghaCpfxqfrLQwk5SFEsdwUnjzSwQ43yEtxAF5
yebmDebzIPj06bVhLuEUSgzSn0cbYFK8Akr+73Ajik0cOrdvE6XCjKKziyVXhgQX34/wveR6UH7h
ylAwMqlWMbZEeb/VJ/dZVmHp5aa7Z2slk+QAwkK1EuiGeXJEXVNuVOW9vRzBErAgcGd+8wIWzOgo
/ZLJJX+Db3Dof4NioARyqEHe73as1+Q6vv+OfISXbXOV1nkk33ObksOQ2Q6RrgmOLHrROxs14NEj
ekRd0Oe25I9dGBVoLakeuTFeJnnys321jluYhib/mnDaYVF8gWW0TUoXAbQP62oRu5Bblue07dbv
UK2Pixa6R/q6fwTfmNnf0tdytNN6sEsDAdHG2JgHgnAw2TKaKwLGoGENAYL5Yc99PMHs2HxXEJBF
eIx9PJZ1DS2JJBXmm0NQvxJIyuJCIwVUMOI2foef5tPgbASjv0l/8hfsgnlAoDn/RZmy9m7GX22M
RsE0mM+b5mAa/AXySzDivz8mvHs1d8j+8si8cniz+XLJhPKXA95lsBxQc4ho3GxsIHmQuaQhmhUx
Fw4GqzOezcLWotrc9jSoIGGASVvIbTr0sz6Kt4HK0ILD4jhyKFC7FVD2QLu9Xp+9CA/nGhMaekpI
7DDEasJiq0L2pGIIG+USF0NEsvtiXz62DMOX5jEA0bktZzRJkCuEqNxCsZp9RnWgATlUDfmiMup3
+3eMIGKPPQtzetw913KAEodUAI+OytYhkZhbDkgDjhygE1ESlqHRrd3F/Ri7lSnjSfLWhuLJvx1G
fzftoGk43dGDyoIpzeJguYq5qoz9dssC/mfm5Hep1MgNGNBg7HfnpoXh08nPoH7DqLiyd4m5+y10
IHHyU8GSr4wknsWzMTl8B5SX/XDxi4xhGMf7fSKlH/mC4IxpAAPM+/HDPtnHbjxzMTcQvNBGKFC1
NeD1E/yQwFp+kkON0qIMsu7oDqqSzObXiAXiyZ39N8OBTmLObwml5hufQUhOTxiWr4/0HW0m8CXE
L2Ziwo/AVR2y3ZEpHR6S1Qhc/w2jm8IsoBuvAfU9RPVq+rTfDuNkTqe70d/BGpFqtnaateIBmcrU
YPgunTeQhkRa5OYRdJGLlb99jIPzMUZnRh1Nb0wVxXyOm5FK2es5kDHHo+fIzTSHmXDjIalGyQDK
AQ1tkojpl3uBQkXQwBiJZdtKWlpsOVGX4e6xkpguF+O73xYW2D4sG1aYjYc5LgZNnj4r7XiWoJ4A
1meFiaqop2G9IHccMFNyyEYDKYWvBkbsbBK4YxDZdiZ7jHfCOafMlIjMj1wEqyySZcTjPSvR7WQv
Zu/f+/PB+228DWeLcLZ1YzfhKv5d6Y2SnWwKiqd4bBw2Tip272KJHwQ8xdl0TdkO+NWV70yu/se9
wzlEcxU3CWaTVfDvBoBNgJwozFO4LqYYN1l/NBLBYMgTz0GD/R1AKx12ycZIRiaWnR7J799U+bJV
y5SRV9GJnFeqJHloJ5T05Pk7nclD+syg7Zbx9jEaIeI4PPOWfKGwUEUX42lGLZvti3KIsXLlexQ5
fsR29BsijVPRoWwgNuNgzEidyf3/NwdASJjLprlcLnn4YWHUgo2MZeKyEXIoxgCT+KdbvHApIyek
v4hP2iwl8Ss72pI/YeGWKV1qzCTh1ZsNnws9ggtfNrhPvA2/SJWg4uzpPQM/iA8GW8yrcViWm3TD
f7TNtrV5bQ/oMw3k1Kb+5D/XANjtc3JPkaCG/VhhwgCDMTQgZvq9Pnrp84Mn7hU6okjPv61s+OFZ
cl0ULI2K59GJAll9BZMnBxL/qXh4aH3w2D+3C+VWs+OICazCdyivISjkPf5ZNckj1ihu58P6b7B8
4ZqazT71PsZLFqSYLwTteQrMhj42armMMuNq4W9vIjppmg0kE6lacuHyxdDhlPznQzCNGUtOlQ+U
JQnQGAPJi3i69HxYmYRm5pSx5/+N7CC4kHw8H8dGtfsbBXOZDrwHWCEjkhvxQrWdUW/Ix3Av+IAj
fqaPBV1Op/OzIe+nMZ2W898dR8rfmM4Dub28QYb1+8pPJIrkI+UsfklWuW1MHbzQD+8vLqvMjp67
dJaAptnIWJJpyhLMxZb+/A6WdZr6UbTh7bjoFbotd7/ntvqSpc3J4soEkrmIRdvtPN0a7dg+d2wW
wXzQEneXWfWw5h0jmFoXc8Qr5lwt13Sw+aBEbLsb793kbfg3XF9Zcfhj/531/08RCpKMOVekOEwW
Gch/nztl+Pisl4GeB7fsYeVG/TONMg6cteAAEj7HH8xJYjC+aAsReTZtbGbi7l0xXAnbj1gHXG5y
Fr/1rlhLXPsuEAPmc/QNv0zNJ54/BZq+TEupkVXUBFCpIjiQL1hRqJtAy44AhiK1V4qR34GyAABS
eEd2z9FuNMUV2aQXiw9kDVoHYx6Q/7LwRmS6/G6R3KAb0+LFlAv4j10W1xQvhF0SoSB+2f0xhpoR
iG8iW7as39RNYrGYBJ6883JeciY/n0d8lyRllPfV6Bf75Vhg2Sd+PjV/xECSPcA6MivFK5Hxb/y+
luDpmS+yyqCA8KCcGBJQv7v94n7/bn7Jsvx/5XA6ff3OkNNjEv8u57/3jKLfHUOD+ndUjgIsQXw1
tP7w36b0mRiN5A1/A/Ev4Lr6h0SW9m8yyDSnz0c/tyZEIn3VXK/54W+0Mrn3MqcGMtGsEXGHDM90
up4Mx4D4+5qBYRz8/sq7B7XRH48/xh/rjoUwWEabKxvGkj+NRuMRkwjFZJYVbc+56K8zf9nMYBEz
YT7JPBcT8a9KIWHgO6TU9qMHEn+a/Yc5bhnj8eSvxiviSuS2MdeZteLzsYY3rCBMC0vl72+cWXLN
uTGorLmYA7mPPJUbnSR7dzEc4k3eZG9joyTI9A9s4Q07KWcSQySl1yN0k21dtnj5W46vs0JC22g2
SPy5n8G/1f5vQsGzAIdEWyaX+VTYTBzOnkkrd1jOkA+VlZi4slbSlBPFRGD/q7DjsI5S1qt8UnI2
E5+npKTcsQtRStD1MwxcWKRam0isJRfRYKOKMF7MLZ7MSDNbuEh2qemIOznfFCZWSoZD7u7L/s0O
OQ/qRTsUK7D79BZG6xghjFPcIrKGeocak2gpN6LVKON7I/rQpk9M/CmFBE23aZlclSWmQky/0GXd
E4G6TFC5Z7LCuq5YrH+PyfiID/vvwP+iZMItfjvclAcpY5KDbsDDQelwM3lW1DGmaMowBSTYAOTC
TxKIeDhyux1pVXltoGL6HtZUFq58Epp9Pw9NbhbpqwkjnSZEdgw5rjc7iLisGHmZHlFluHEYXwmv
yaYS2YuVyPCI/+VzJF6VmRQxxCDsuaQmNoBJy2f9fm6Z3PQIL2DOGU1HmOhRYVcAaTBZnAzVJZa0
NDmU8ZFVC56UR2WfQZaDRa5Qf0Jq5eeHow5oyV/kk372V+YMzWVIpchk/UYMk/xw8WXPpOfWRUAg
RA2IxjJIsq3KT7LvXojL/nn8YtjAp+HMSn6h8OASmEh4cYB9+68UyPyRoCq3N/wk57fZPLlyGYMr
oyEHk+o3ITF3+JIray8+I0mIlYc3e7cJO5jNiLXi5vBnlFooFvzeQBFfbyO9Hf9dNuwG9IAyDz0H
DI3MlAtmloR5nzr6/W12qHvaF9pgneI7b+qIyZW9mfn8Nx73++vhmu1nSjCp8RhGm2MqYdA95HL+
DQxT5fcahlEWGwZ5Hyf6MLlhIHDLpkf3BaVcXHwZJZkzMlMx9vSilCQTi0PyU7JuxL4yI8X+y7ta
1bxGHEx+/Re8yXT7H1Pn1aW4EiThX8Q5ePMqiySE9y8cTAPCCyPMr98vpDu7e3W7p6cHkFSqysqM
jIxcuB9rLnmM1HWcY/q0Y8k9lP+pSZ8+TawiV3jxsn2HX+rWWKP4PfIF9fGpRzmU06Hdn1/yP6Zs
3tFpsNk9Xa0cH57TqmjPMRRzblEGU7/RdNP0wYAcbWeFRWCOs/PZzHY+bz5Fe0L+ht6VGgC9kbtk
GDdfY8Ce8GaeyERm4zLHc9LtMBRcKZ8wTF2lYIPnoaApCOR2aLNE+ZrdwuyVDFaj3kxXZfZJ3sbQ
TC3BAxrEIgHuWwuD2+L7GMiSR0IOwJ/Swof9k+1XG8scn0igCGD+rgcOE6Dv4YPF2DRaI+zorHCP
MdFyktKNQqrTURNYQAPCMOS1e7BmcaTxtvz5p1VrooTvnv3G9NcAb7yDOO6YkRVH050Qnph8QV5e
Y6mFXfS10ORwaHZoTLVN8+q+XJlzn8CfY1p32Uu0tKnKTLEahSw/5jrKfZEJKL/ovXFV5DXLldGX
3qd3E7Q41W1Kf6Xc+L09DeNlbsoaABQ/IjR0a9FoDfyA3gVT5NwcOT46KOdzz2NBqII3cYCcYKyn
xhb7Uqy6IQnJQsR5YdLA6+CyFcAUBZhqKexSZ0Rhm5zcqokZ5OX9NJLPvLIVD5y1pM3rhVetL2Jq
tMKwRC9b15UDluMhMaPYx2V6ZNDlCRYx9vozCCoW3qhexRo6Gj0uTXNgG1kXc9Dbwh1MZzfLMQj5
GWPJaModSecM/4jKn4Gv4BH3uuu12z/LX+1ihWScPGxR5tAtrIggWD/L7uimcSOn1KlxKCwsCIoc
Yp/xwKvsxFw1UyQy1hOXSI3pLc9LO9gZMUQdyL4CRH4hDuvhKzqR00RXDYP6rzY7jYAC3a6gywwZ
wOHI8TrURSw2KMifzJwG87PEueV96PZSx+afZ87MT/dsmR0ZrIqxAZHAldPzpENi6ojiHbEYFAtq
cGSF5O5riOQPgUHg0hKa4PMG0wR5DEQAuJ64eTAFsnFnjBELXbt9dgnknJneHdaL7nI67K7/hrxy
LmOSS2G11QoKuNwEPBJACRcbj60/47/KgxWaJGQTa54ajWnwNga9pq5IN6Z1ImObuvNsmXQHBJ4T
vtGlYEuAOOAtfk5nJddL0YxGKdsOOW+632ItS/ifenh3ALQi0+fnaCVHBnZLT7mfoRDpvsyS1B6q
U2qOd4izu/0f7r5HcDPkPZ2aw54mPCFzC7QWOvOCDIOQRHwwjHM2QJoZaUxV+ufbyv9lygJRQt0z
Ru/0nzHWqyseu3xGF99NtpRNJXGwY0zlnoDN8dsfF/E4g/EGnqcxlqGTiR/OCd5lRvVXPlzbM/Z2
u8HVmepq02cVwOQc57JdmG1Bbpx2Ot6zSt1ADPd8xZNlg9BvtdfzWUxBFiMwaQSwXOBn3ZXOxj8F
IKvgiFss65fiW5x/dBM63NnAb4/8m9kcIL6vqcg2p6AR/10rG6+Z88p76PHpGk5B879V+gTSPQRT
i6nWnvawCYWZxdu9jau/GWPD5eAeLJbYmICL7oEbQN7NuEfMGLcFMKzwONiVvH7k5v5D7ssg+uBd
esIyRKxjLEcAGsyK5az46DjDriyVjtQl0WXdhnePSa1rScerpLt4Yn7G7DTcAgsGW5Ley3ZL5K8b
w2ZxIGbBHsZmLjvFKgtljggU5IFutjlcTCIkho0RGdIM4b9h1SdquhO+sXn8rNUcLwl/khHTZs7Q
TZj2YGaYHTlBfx+zlSVLykD7IBvEmHMWJ3fUmrAeGIOFleJrmGL+Z0+TWeCsoeaKbPYnGOYItrNH
orEdyi0jjcL+Np+OLfl00FiQBDm41bZic7xOmTkPXG/HCu4PVx+LPbPj4e+WGUrOx0ByWVrVMTHP
DpPIyOIp8xbwSqrVTPIte4srTWewlpzjDFNXWvE9U4ALYdCngK4DZZE07zIDqvTeHKiEpYHRGjOl
NGTTzZjJlFkKBdEyanKieHRCfvBJMnRV83v+BA/AHyXtaAvxB7ob5+0bYH0607NnyGQFhSGYVfos
j8ApNSDASqQ/2HFl1EOtKZ2aRDan08ae+YOcIHXqmPE8d1YZy75uVixUiC2ql1NXutQhYO685WfT
yDJzAeXradlpZyTySd0DXbTcBrkJ9MvFOjjjoLcR5iK/IXOeNdDKn63JWCT2pIVxhV2BTcy1hdYq
PSV0ApNO8HliU9Oh9UPQxy+VjmNypAtKtg4QlRTl0ec1ZNt4LadZrVYaG0UMMvgHbyoYjgfUMDra
PcZMZ83qbW8j05Nt1MrShHOAUATSeJMcZMYEDh8/MjIkHw7MLOhOAOYMUBYv8MyFASlTKR/6Bmu5
Mji0Di1qEkJWFNsHM8lbZfGSEgUmzUSU9twTkv13pZnX+s/f+vdgCDqaUJg6xXGDqdRJVudrP6pM
dtX2ga0RzG6H6lEV/QakXt/cLrMOV26nJtq/dfWMlg/kk5iEDsVEF/dTay4YuFcf4as6Oexni3Lu
GjVvr/eyGB+Q3FvSlegJj4tP/SJycwHiFFR6bstZE/QpMOY1/gd5Qsdgf/pYjyW4Iy7LAkWjD5xN
YOqyiUPOvQ2P/hAZHIrzhXV/f4Zzo70kmY52hcwFVfuL6nRPkEMBx+1YR01x/KKVye3vW3GqVSu8
0ZKmAFPMLUzffq1D+8lKByWSXIE5DLNMwNbjZldL7hecc1OjRC5H9QIVxAQlhF97sUApMFyMUc0u
bKrzW/hBA22OjhAVQZd1cqM9+s+L27DnhhB1AYxfPWgr6KhjE1HKG5fb0NgkxEEhZL55rMHWQNAq
gYby68DmaeT8XMWu03qXjr5zSgsGNFWL7Zt13VbqowQEoAcFlzYbh7C0+VKgXjKoq0gKBqrpZOS/
xq0F2eNHbZsPWNuNA3r0SW0AmjKfiPR+hW6NKm6Av5zfUo39bZjqusM0puL5biFoeQzidlSSkkXh
TMOd3KSId/20L8W22DDeLqhuIYhAL4Fk8Y7NRW7yLI0pdKqbhwI06mRZv7ZzCERwM4dW/U6pth8W
v3TYMi9FKhWp67ZpVw3D3IxvwWvXq9KTu3eO25czmtFVmu74DNwbiWRaytBnZe/QQqb8zhkIGxeo
dzm0UPrt37xTZXOpr6I+OpexeW2j80yjbGTMturdTY+eT2XzK1r1X+cGXwbmwHcA2yWhCUp5W4rR
P4d3NSRW2S3LdEp+TxoI2DRCetbkaUtAhTLM6Ds9BuiZZdTZpX2kzVp06vHvrTKZx9Mw6h85Tl1I
Pu1CC30LYiioQeTW7379B1EDEnlN7eCxjlRJftRgvFR39/eQ/G+RHP80N7kHCM0UqZ+Fv5yw2Sz8
G0U88ZLHXJnCG29wZioR7+LwEBjA9y6fLKpsajjBMPMxerDFwESo+RQXHmo9C/FLCdMY3vRzBq+w
1Enwigip6WHjQT2vH5poYhRiC64sz+B+CzlFsb+5TpjG+5BivH34COrtRbumGeblHCTWmygWAVLv
aCnGFutQEOwenPiPogT/06QUekWlIC1Pd0eEuaVAcoYSBuEIjU5Q4737fCI8YzA9WCTxQTO2Qm0f
ewlVWSdgrgvou0DwhfsdI5e2VA5FWXc623C29zJqIp/yIm+DoHOxhShRDr5l7wxgQ73s2yjRg4Yi
Ikq4G+lX3X6wiNHMRFhLC0d8GCVdlNg/Esooq3jF257+qqQIprl7E4V4eniaEOrodR9N5MDpQCcE
Ky4gqkgqbBdAcYdQ3iADrYS1UtdRE7YT6W3QF+rG3wYM4nkliP1f4lYhXIHVIgtfLgx3yU5SL4eK
fV5SFlZY5zqkoqk2WB6vAdKBmvR0CCvuTUQgKhT9kOFhGpbd5x2VYptJv75d1cl8TOnP2z+0yj1U
dY5GNKnS2bPC/qExRRSGNjZJZEK1etVhvhf7aCDIhE9EeaKo3qgN0S6Bf0jJ6uSYs2/rrKqIfiA0
FO+foAH1qDb6tBhWFuBpYz0WdoyICHUh5gGssZ3vJd6T/RG6xXOWD6KCy5xgV+9XWClhES2mwWtV
nlPsTRXDZx33yl/zGnxIu4mjg6GtefE4XiFIdKYA7u7AL732C3SnY39GkAoxTZV4FJrv7XfEEoXU
zrSBOEkBxNdgnSPhtSYFgbmzGYpcgN0q21guKgAgc6ADubcpDIj9+IvDVHsZDCLhXDOBIese7879
YVdYTEtqNUgMkMNSORB7GdvWEWk3CHEN97beQS0O6pTT+wkKxuQuaJTm7jAu+IG9Ekh68CmZZ3W8
jaibcXEuiNx8Cjoa9NYw75NX3USdqjJ4td8+1M387DSsSozuiGGqVp3GAI0/ksLbJ/T+LjjG299X
7Py2NH1Q1EOXrWmt81lvf+NyzXjsHXouXlf7GQ/nFt7opjD63b1CUHRrsYVOnhqy+CV6fFA39yzj
rryXfDYF6cM45eGx8UuPI/GQ06NGm4f47BzQ7JBS4Xn1utjPh3lUKYp98thKmCIGvaIKaF6wT1n3
HCW6PFPU38BCB9S/JMRET6tOFd6KJ9wYMEMXvW+e98bL6px29hdidcpLIjQtSEee/m5zIVk8abPQ
ica1wYf2A2VUzatuZf2yYzaOXAfzzLd2lc4p9E4JG4NL64aVh13XLlPwB87D/7DyatN4SWkxxVti
xSWtIh1A4/BAscMREGMNlvFaf1+QxB6z8qbqfSalyWdStYoISK+Kswdr/k48U7YjhMS3VbwwCoDP
NvSRO8IGk7uXHxWmXD+rJuc1Budm/mPf/tAUOAyRzUd3s6aKonti397GbvXdNj5dJLaKvRKpYxfO
423NnnemFo2mmI279whZGQvr97QrbUq8G8368j4pbo/gwk2KuaFKD84v5wsi1cM4YpBjnjeNA2co
ePYZ9niO0P8eXtrXPgGiMNAkRGBW/v0QGetUb7RpcahV+T5diK507KhBZTSQoXlDv5vVu3HF3LkP
h5qR0+oSUEoSXc3fiqoYwAO6W/zwnXFAUIEa8/yZXaWqHQefziOo0R+rsw+Lc/YbGh6iZVMy8Xao
vCXcesKjNLEW9w6LGvlT+xHkKAO9Cb6xfxXVCTVoPToqqkyvnfxRFl+dXFmbNbFUyzXaE56/wDW6
EQxoBNXW+i7VsxmiXYRAL9RbuAYWmnhXo1fdFkcIxjWmcQ/pmBFGg6bs+Yb5fRvf8Wly6nyG9Tk+
IN7qjN3l8oD+adXQFDSqQ1qNnNbl2bd96j5R0CLvM82XnWIbuZo7Re44t/OoNTz2QQfRrIkRwq1a
GOLrNoHRcHbQWMYOoE92i+iWhEQi7knNpt0h+gbkQvdIxuGkkV4YVNkiqMWE6+rhXkCOIrqefGCC
hceKAWO81DygYQ13/2JrBwfJK6URhKIJ4jKeClU+B4vQkbBPacsV+MR81wQ5ekJjEsp48bhKPDM4
BEImhU2yptJAiipFcg1U8qlOwjqFykMQYBBD9KhNNr5pGCHIOYs/OigOWwcRhsDnlB4RfstV6FCU
ys7YVJyk5ILyJ+BVignBu5RJAf1R1h4SC8HTmaydixSaMXs7YkYSlf/9JU2iXGWGIAPCN/YWDkzJ
FHUgzBKJr0BbCMTnIKKINPaPOKYIVOQTIVYNNK/nytFo6yVMV4AZkF4km8kPwCFgwnMK9gkre1DF
LSpNwdThyPFPCh4JxoK6Cfb9RrNV6J+SNtrI9Y8gCNytxlkpwRWYhlDIu6OtPnWZjQ1zi0HDyeYD
8SzB2bLhWYk+IjxR+GWGXAq7pBoWYFFkFuB8c0W+kJ+yIDYY98iIctFTIJO9h2ArBThsiOmz6GTo
GBlEchahcA3w2KMNKCVQCFvMq6iuYJkSsgrOIEoFZdAcKAGMkPgCJSdYS1NpGcAnOo/Qck0aMUNI
F98l7g7NA5QZC14BcmfOlt0iOS1alGCEqEcdXknqy2Givrp/nDSBk0gdH2x/1uL5tlozUreDrbha
g6M1IDI9mRXvZG75FSL/jL4wKe6Syk7GUgc4BCSQ3oag/4Wfomg4o4LpaZLMABNK8QEwaLDavL0q
AE9g/VJ6iagmCCA5RyNkKyfcJfNHhmQsPmPvYm4Jrz9Omj0iewUMxe7PCSmhcjdjPWCwYGGFWzIu
4+Dranm0ZoMBf9/CV5BDzjQRQMLDn5Pk0fUopcSlAKzpUQn5FyQtQEWIh67/0FKHS6HDbF+4EUbe
zdxDoRVZsJ1BndNelrsBehzA6Wsj3lNFyIkL0CoEeOI8XB5jDHTDvXDN2eIEw+wMV+mj7v9BW5sw
+O6k3+32+yC7DcFu0/E5GFeECgFTkrfSW6FNPHzmzHSzsBkohq1ibYJNL7s6zXton+ILiITBmwEp
pxswSwYpb/47Zd/7g1qI/cEgMKHAFUm4LmweLJhdCpYJEmLFESt5DCBLkGfIjWYrq+6Cc/CvwHs8
oQ0kBjo6PoL0A/auJkAg0JOVx+3Rn4QkMLckK7NSoizk1pSm0lLUcPJScGzRdkR4Vt4hM4wioAsG
erb0XQCoCHXS0RAWJAqzTkAaX0g44LwGejrtzOFUsJYZApC9FNf8wzoBhj6bUdiHcclF8XvxfQXQ
V8kxwZgcf7wyFurcrPK9KKhMJ/lZT09cALpMYK7oAUUOX+kp2UotQllMhQdCMZQmltXhrbIgQAwY
iIKx0qtWWImMZTIdbzSDyZmSO36l847AzMn3lPYRhvd/0yxF9LesbeykgBJcwiybqjtz+HBI+E0B
mrLlyilwVxGkQaXYdWdE3NyCjEpmIYRgfwHgquETgki6C5DgyWwoetXshUicYEZVLaDLhdTH+7Nb
pRDEigHwmdO0AiUvxUyWpUtNbLYSdOGa2sBKGhnGSBeg6a8bPsEQZSHyBqYO07nTESEbTHKl1aSU
tDIqCe4ltp6XyHTItmA4Gq3M0MgMC40T6KjBhNzCCzUAUMWNzrPLrXNeoXs0xQxoo8vflAnBlK80
lZSmBEKEIKvNuGimmWZsADdCpm/D5A+xJrLYXCabEb4s2SOtI70eOgigqtZglp3jbVzqPCw5aT5M
i5SdXHeji8sYOPqJpJ7S0f8hhBpuHdo/lDjO7l2zSqcUztxJHyOsfxaLhkLXre9HcmrT+VdmgDcL
83fSqQZPNH0ng/u0AB74cC3PdIwhuGhVDQugiJoc4kxmiQx9iNYPYb3RZ7P+QZtJn814mo6WzHxm
6pWXgrlskfIoaVW9SZqKeKRPJCnKx6x0lg9/4sOE4PfDvhfpCsFV+WdduyYeppsUN9AwO8dUGyl7
tvjCWDms65ntgKcNwr0w2ZFA2eweeU82htT2iwNFlwXNRqXUxOfxlCzSgrMq5JXgIWmw6OxCtkK2
JcQmKK8DpP8PRtc04mFmZiz34kn+N5PHWMjUdGLr0rSTBlGLhr8zOTCfB+V6slRkZtmEIFOHwRho
fUN+XOmaZIYeGtdagBKyJcC8U4JLq5wa1khLVheEASQIdgKmHaYcJ5aN+/l14lWFuAnfs1vtH7eI
ekfUBgIZbeoAoghlMWfHoBjV8P7ShEJwFfWc6Q9F9b8fhbPYkyUlRc/1HVdiXhgW1h8KKvGxkHIb
S4zbKOPsbAmA0ATHna2HLzyUNW2axzkmLBHrEr/zNnvNfy0Cv9p6MW84pcmvlaPLTmUKSkmINo7g
i73GVarMZlTnBgsPaQKQwuIW7v/fqVX+qhaTaowcQioPg4gJNfcK/05W/msRSSNYxZW/EIGaNlYF
NPtQSN9RK0kACfKV+1q73gLVM+/IGVblLb1Cgdx249KAGOQs1d/P8Dq+DGmj0EvQCN4ks3MfHarz
PDeud0tWo0OiX7BNe3UFoSv1X04y+dE1I+5fR0iZTc6jcxj/nQZxrzGp+2UQlU6lH1EmSH+4UeLf
0c7H0l0nkOjQxMoZtRYSR27cJt/tVJCHh6jtf7y4lwuR/+aE4GsG6W6TfpzOGhZ0GPUilLFvlCGg
k9CuBT+YEuQl3He4C1ETdRI/Gi2GsO/zxpoKSjqfl+1qO1rWnBya+O+Q3noFV2hYsi5QgPFswgJC
36wyidxSqw5vo05RxXtJRf/o13s51JzCPmiYqlGni48fhfRraC4KRj74+bnw4JebSVhzzw7V560q
TaXwodFUZIqGxQ40j3L3s8y16RTkJm7UfU9P/cQ/2I2w4VadmvkLGttz97fc08442eYHtJO3X63C
Jg6S9ned69fc5+TYvfVPvaR9mt9pgvsJi5OLubP2fzungVMhflS1feI3Ck9ArE1wCXLAdMkr2UUK
9Av2j+NrZcfHzlvnrn6myjQ9vk7Nrbmf7WH5pbiU8Nqt9EocdyjrioV3HsNl3ezrwcj9fTeXZm6c
W6KRGtyCBhMwoACAoYtcqpSGX3QWhrdJzUZZmfIkEkak7o7mhKRid01pAbVPa3fWaom5FvlKMp3B
Ds+kVN2qRQ5yxX+4Z0lTv4T1ezJaomplIOPfX46yg6xG6kgFFWKBm0pbNMcqz6dKrVRCRRhilXe7
S0ozMYEwdp6KERBscxVPrQmdYM/Nrt7CqLl2G5kO0wfbNQ/GCLqo7LH2UnLo8EQL5oLmwF9rVjDz
KLNStBZ7aGKbN7zQnTnDET0s0aekvKxAkRkqdxTItfTDhFOB/JgAKK3Zx54hdcDb+YN2eTD3kB7B
hU1fyCsmuj4KLCihSIwqOeWjWYI7orq3A1gSo5rdIkMX5vCyul1eawJW8daXNZm4k8h01y9Hp2w9
Ee2cVI32j8ub1Yk1/th55Pj1+906lw019uig50h1TOSgXhkSj7Pz7I1Rq/Ux5Vm32q3lkppkjjdz
gQdHnJMWdNCJC+WMm12x13UabXOFVQuRTZuxt3kCXdUKHkHvkqbKPXLtvZUEqAYnQUJN9KdJXbRP
vodmmIhJDnBEfbQp+P8XRJgIxtKJenQCo7XQwuPVzV8T0o9DMxuKlkGY/65Uv8Hn4DeY/YWP75H5
ZTv8sqyc7mjy1O/2+kHFnIrtFOTJPYVn0WUyIPRklNx0uB+M1sM6c8sSrGCWrBFsohyv0s4eAU+C
jmP2U80HewTcKDakz0tlk2gljovr/PS0vCyvXsMtbSngnWolJQx+wUdpqdY7ek9b8qIl/4V66Lv1
8krIHZWYUFgG58Vxt582bZxRR5Li6s1+IS10oUPYpZn3bkGRr1uAOQsXw+KsPHsdrC8qjv3dKBo9
J9UZgBQ9QxjLv8/qx8E4Pv4ef1i20qq0qr+bpZWigeNcVY5ibJJj0x8v1BeoNFPhXQU7vF9TzIeI
HPoit04puHROTukJOEvuMXyEJcoGVZHG29xXWqz35k9AsiaaELR+QicP0RHsI72dQfQr5L13Tdi5
zQIPLS226fyaV/T0Fh7Fiimlhunbbo9Gy6d5tc7qTEsLMgArjNRjmNC9vIB+LFLHTt1JXOQNKOQ6
O6c5TXHdb/MLi7bWBQdjwl6tSvoJeztyAI2dvY0ElwnAahbpBRmMaCPl30I0gtzY2TcbNNFp0PLZ
rDr6cDoqOQiJu6oV29vP0Z323zrR0706F/4NRQLX5JcI8x58untzhSWzxJXSk8f6hHy5X++E7mph
WUyNaxkdXU2AL1+YAb5ms6+FNv5/79sH1Cabhf8OSerGrYIvU6Ij9hAXwLiwNkV73WwPuG7oaVBQ
knPE/hf9VfUhdQ5l+0lOKYFJoZhyMVkBi+gD4kGLvidCgfL9ygUrE3wBlVN2uOzLN94MRqM2tqFC
OEwZLiq+XMfHRvyqi/iBUUqvS4ZP13bCkrxpe46MLrM1IoJwf4CgFZv2gCx+TC72SYs/M8ISR1RZ
q9ajWCKcwp5tN6QfCd4HmMBWSzbmYWEgJ2udDmEx7Gbs1Xxki6PNqY8LgzQvslR8YS5RKd4HGu19
0PjbIx3zs8njuR914WTsX0O+PJJw/oOPqPgP2iuxk6JknCDZ7snMV8yvVzQitJfMyvhp1h0K7Hn8
tINjtrBXMnMyPopCqJup/RO1DUoJNZcQueLJa90ui057SbMnf8bClsmWTUCCHKOCeXduRovtJXKr
QxgTWHqVXmPU15LIkS06A3tl9YqKJLOCuzPW3O1Lvy2tscNomQ9LXxS3onZBWfDRy0ruurdmFytV
ggtTNn69zCKjpsDe9vH/GSe2beSGr4jlRLxNG43qsPVVdl5edbqjNJthKhoLOhx2n+27sUT/+MtZ
z62ncdp+er8ae3H92vtRfGs0RjSJG5OUAct+xlaSTG5I2i1uZrVHrhu5HLo3yS7Q9dE9k1yks4/1
7NLzmzJJpTWPFKrHYLEi5fz9Va0/SrJp2IAvD0xJbKi4RRFAmXqZY5tSA0q/NF9JofNdMT+Vc5QS
K25TXKBYFeoomJ94IsSQNFjsfWASApMR6JR7qsVXydaHsPUDSPei/IyifrioNLiCnxC1I/qv070v
rV6tAjpllZYZhSbv5snMFl2yh7y6SsVZyRFuoaI9vvMZyrDEY32mQMcMNxbxMjtDdtExxHmQBAgY
py4toch0fuiA3oyqdJKx6fF5bKPbe10WHLTYFLbF4/NYdRaqdRFMGVk57FuPshBQHAWPKVq6Iu7V
q8WII7BDchAYTXUGAnA1HtflAi4/7EOQE11uBincHI32zYl9EWdFwFoJdPm/kFFhbdGs+wqAxWnP
8IvcQKCUTIWCKkENwy71JDgSCqanKf+WQGwHCqAnrBcAwuiTdVqFa+/w5px9Aa36ezYJriOY0aC/
gPm+ODOlgFiTqqLYdFaE6SrEymI9fefTViuVWImwpj9X/AY8Y0XPeReRIG6Mz+6tLo4Kk1QjIbRI
IIWYbT+D5vbGBZKXLkaft2MFso3LRcLyXNiEyZNiduGzuPLybktZooab2aOfmZ/SAmh8G0vAAJdI
mz/WyZuAHf45fbwpeTh9EK9bgKRRU0WvLm7ZnUpYZqWRC/XTJPXRdDoiGe+IOlbFlfKC7L++pMNe
ZH3ucD4LNqsRa4yziPOFigJER9Qscd+vVmNMyyaTf5WoAgb1ZNj4edgXftantEdy8w+G7bPhtGV7
WrOXRRIh9UX1Fl3D3Z6kb8k7uIVvC20IXevOS1Bux07psiezWetm+PjB+IOcT/6szDVeLe+WQYGN
YzIIeH0mdj+Ssy0iGA10oH4JN2w4xAxMNH3/V4qh3IZkC4QtLijhE87I0+MVgq9S/lJGSN8BR4qY
dLGQu6I3mp7p2ReDV0cGtWWM22xpir/GvwDG8RpSKLFSQ3y0uGYQemEzqppek1CHMKkV2QFBWxlB
fqXZecQkUe6xEkj7j8ogw0yc8q+W+b1+WHLWnswaZPJxJCfroodkSiDPcDLRTvrBbBdx5j4YU3mV
suiXZr1FqwCO+H93jMyPlJ/ItsrZEeKlj7S2OpxFJgIqjmFeE8C42CPaxKWO+GZ7IaYbtNt1BRHL
0eDbHECM833FIFVjRkUQtX0zgbt9l/9mogAjA8fBO/UHe/5ohPNFhZ8W4dX8rMhKNeMRXnUHj9ui
HtvRg6R/y6ILmhxmuhJS4NDWfiRAuzdvQV1xML9Jyz+FiNJcgv7AKE5cQ0h0mAUyVcRY2vS6Lbfl
zoyZ3W63Nb2XBXtUb5J9t0r2IbgbVOoRdaUzn9uYTCZdRlxaGrwdj31CHKP5VzeW5Da5HfKRJtJj
IfKt6S79NfJNxK4ZtIPWjnxzGm8wmjMWN40LMmddOyBdKBw8Hk6yziMyt3CuaXJbn15zX9YecEF7
s2ZKp0PlQTZhqPRnbkjasdQ8UsSuQnY0VuBEdrk0Pk8RoT4e4IgvRdsSP+FSvkR7+nXV0RpHNCc1
NfKxUGeRsArBr1QNtBIeLicOpBqePZidjb/ME9hDs6SPWBr8ISiwkkulkc9UQxaEOHIpMgOngRfZ
WEMnRQVY8JxB1WSa39hYjKT+nlPExuR8WFw9uXjj6mnENId0ZF6N5q1ckTphMa2KcWImcmZ4h2If
HenzQA7MyPnL5bOdjbB8RZr1EfPIY0TQyP7YbZuOWannnA4RT0o+FZF12YG6N8xMX+zA1ElfJjc7
c0X1AZmB1IjqX/MaY74fcNcUsd7NEYZy2WIwIUiZ5Hd0F7LWb0Kr7JDTqjDslbqycmcV08f4hOhu
pJ+m5zab1Vxu7kdorvzQHyCC8cSsr/WQa277a81mGH8TAAfvCAL0qvOnCJw2shy6WZ11jae3dvkE
TQm94Q8rqVUjnCIxboOqevHdhpdNwXk9jHWBNrnGw1k4tVBGQ4ceAUnyIcpjX2iibFJP+7CUV/d2
iBTxmhNMrp7vGtWFBzd3Git+zCLNoqNuHoo/9CkK3WWSZIokHFPmod6aO7e4uaFNX/QU7O4nMuE1
+k/TlMeO/7uKbN3saE9SZEorpjpa1cnXuHbQwwU8uA7uCGwQLGnbTGf2gk10uZTnfKG5tLAnGpOx
zhUt8W7n6NCUeEifEH5fZkVo2ehhPNiGXjzbribL2zr0dQM/0CmiqhECxuatXyTM05Mq8mFYRvM7
/LjF9MKEWcgM5DwwmyZFOktf2yPY2xBjMntbmqzpkmeGaCVoLazkBSn5dQ4XaXXCED9D/sEbX0t4
s/6Vg12El6dlOnBUHfQhA9VNR7Z2J21tWLm+PhTrmSb/YxMR+U9QfEMrMXMjdI9/7nt6X9j7l1Nq
WPUXiMYZzDJB020X1jGOZS0orRyNoaZk3rp20b3nurXJ6LtiLz3JB9vHzS4OHiAECr20hrUDK/iK
3IYtnI1WDJ4OwBbhL8TbwMZ/GHg3ptv01f0BqKDbwCvzkKD/e1sGmQk2ezhltOVSEIKJlQUg2pP0
pUmlyZVzf7gb8psq/tVT3FanZbgcmYaroZZl4AZaVF7rCWufohi7iole4l3JyVAs8/EnhIA3rA/3
f+U+9cbY+9k4LaCCLeFY+U2OlaaSr5RagawRo6xiOnZ74GIlZbRb3waCg+Rb/JF5/OPm0xuXagnb
FpAUm5W9GL7Jx/Ej3Ta8/UpSSsaXfr3/4YVAAqwsljxR1BrolW/EcevJO4XTGnO6+eh65SfejFNb
8/TU13ftM7Is/wSuhCfJsMoyKDqmG1C687+7NWhD71nN3rnrCNju4SiAjrySK8NbS79LnwoYMfUI
NZR6+rAE0c9CC4IJl8UhConwhh3pVVCRxGJyQbahHkiGjKa79mKUgwL4db8uPbqpCyhsVCMgvOAN
TwKKspuQFymTyc4YDAqR9GFy/NV6QtnVD7I+CcGTlDuU2hR9RPHWO60rUFZF6TpSSDXq2alkVVqH
XLCSf3rp/y9BU0TDSw/mhkoP3ga1jneICRBk16QfrzacAHUaqJC1bbRyLWoQATtAkUmWv5qV2SM4
uOhFNMRGdcRJrXX1N51cb1DoriJhpRHRwkGDWcL8oWrKvvyQpTizosAzhbQeGTxV1KjYZKj4peNl
AVGD8kpJiEiFhbCMY0U9hxyAzBnQb9KAjVvUoYj02aomIxjOaPftaNnu0vr9gwTpfufDmZ0ktOZA
M72EmWpsUKJ377CQCXltMkiXRLErmb6Dh3DpY2csaP5B3yX7gLAjeue0LYMOX7L3rWJYIhXl/2C8
N6aInEfo3qOX2Lk/kSgiPUZvTZSb9ohvW+hZRrcAQngNAUV8XHq2Tr9kvZGpvkGIZ6DomnNfI45d
o5wKUtkcsuVrm2VLcYtVF2St5B7rC7uIl8gyIwdJko2cGulPqR3o29uOgBGLZYRBHahs+xZqDbAP
YcSXpojrjfHSCe+0YgkTswN76XbXmQKTyFB8BSfnSBpZj6GAyY1NJLDwtxTbpXlIg4sRWUrLnUgz
pHKEcjHZaJn0DFVBLg7sibQAG1oZ3+6vYf912cNpLgVWhR+DY4QvJAqWPplP1NMTFUDJf93or4Wy
mOavDkXANdLkBVKKqnnVyiNK8W+Z0bkQXej8cYpryPHANcNNkjOmyiTFHf+ijRpU5iI7hpYFapXj
OqokWmeSz1LAX4ckkDdX2d1SPK2ryjKgqvxRflvXR04cfh3L+8UCrAySVHeLj+gL5oPp7r6ARegK
AGwippLkMEpUkmacb01agSrqS4O27FD/KliF9qvotrHhUYtKehoZJg8AmYIe/nb+78jxc+QfBgn9
Fcmg1ukj0NyXve/sNTtNkkkBu0QXraBcpYGTvXvYuXAPCc55kglZtJIgk4MT1UOxVnZkJuJjZeOQ
oT/6XTZGeTHBhGXoniF+ZVl3jZhGUKwCPaSYiiZ4j8Ayol8I6ZAEVzLUZwgByVZnPq2uz96pMYyJ
FDWHhGeLsMes5tZpZ5Tu3noEEF+JHuVOZ5lkcsl9gmJYsLhHBEEkTtOnXR4AzUNALVfMz9mLwlOZ
QPgNcFMxy4BOeDaoqdE8ZDGv7Gw6dRTW90bne6c/gPv04uVpk3Tvncdfkkfl6rR6zRaInz/MXxNg
HgF2xLrR36sh3xbCwKYeuASyLpk+YmhE/yhyS59OzqZLDZhG81NTk9Lj/HLpUX6yQ6vaRkw58mts
0mlrCBK9jTa5UDoAR8YXVuPyiukhuoi7p8jcbSrUihgVJSlQ92y/Ww2f/gxA4N8B7b4HgsOP04/7
IXOZuIVR4l7sGPxUGP2LRnRCXRv0Rzv1z8NkTAvd8WlZhLwLqPfrkiFp0zaOBUZn+Gme7mN0kPVq
5kShGt6BYlSRDemd2TxCewPKR/EkZ93cm3vB7bKPA7XBu4ODyP27mwc/H1zCGwlX/U6/1Zvl/kmU
j8S7YIsRgHbqf3zsf+nNxBYqeubgu0ei1vttc70PAbeCjAKj8LGvw6LztR6IZmb+F3gNoZMnZ1xe
UBbSKCqpuV9HLjl5Uv8Fh6KbNO+DV79YhQdNlt5hrdDxtkaLU+wLdUXMZwBovBbYeHgENDmFYQxC
0mGQGJNjbDyJnV0Iu4jsHLuFHx1uIeuRSfu60/xtdItxppkgZ+p9LlDsbWTOD5NPvxRWarRDtZ73
Vkxf0BYfd98mdoPWLD3Ej3sLMomYpmiHbvkg93SKwGPkE0J6hXQIHk/W89CsmU8ooXQ3RPGWzRJJ
eb/aqbgl2Jvu094v98s3MLxiqULvToDwcrI/bwQMsZxQEyFiHChoFCR6ozAKb6tnUDkz5fJvlGjq
gGQIWOKiVq1Svz5UxqBm1lsKOhSWVPEIf34jvAJPdiq9DwqjQr5bpDU11Ho6+/6BjECWRyngHSvC
VMiqo4FDKqc0i3tolPekXMKt+A23GOFSNkgT1NwrD7zmlvySfyYbUPGLTsOlxyz6yppAClDuRJPZ
cQ+pwLA0B+ml41xc0krzKP3zNEIW3YWmOdv/pZ4IfsjijNzewlYGfj9CvTcUZ1h6AXtbuYOvMaIM
G4SDnmi4uHVAAQXHLyvXO8h5hMzNX5QLEWBUcrVucPWzsE3BXXVQhQyQ+IlfAl/KcrbbEcENLZbx
DZnBbHHACWw83a5iRx3K1bytRafRoxkNzns+jQmf44arsXu1aPOyfPNd8z6xgfzowNoguAAb+6GS
otpOdlpqmyh2oD0unBh4KqidwadftGOCoPV1Gx0me2Huqt46oRkpbchs78z8PwH1MsOZWykDLxOc
Hf+Zck6Wyv7Z9S7xywi1V3pfcfbyjN6mBCp14qXob4EYKj8hz5Llg2O3oJQjqsXyzOiyjD7mu19z
joguUjTE5oYa8VmKQOd20qpuX8sDSs+HDe1ZaZ1XIcQjZ0EqCEy8aNUfbJP7xIUtw91BbvaP20OL
osXmm0oqarRcuqc142YclLwKx6Op76pn1HeJdlE341Th+96sHA5tng4OpcHTocnHcULNzG9wp7ta
+PIbjbBOjdXHOXh5X62GyB+SQ3iRqMt15HwjIY3XkThFF6159477XRo8aM2CU4uEOz3vHu6vU8tv
i/FKEnPvKgKd1o8GD8dtbj86UBDqXMmAPdwFZcPBGSbVtVkbyqeWas7L2PLfBu+axiPfHuywa3OD
zjBRgiZrHiMMlijXWiVfO9KMaCs70VIKDWjWD/6HqDPtTpVZovAvci1n9KuACCoKTjFfXGriPM/6
6++zu0/ee4g5SVTApumq2rVrl4SJT194dxR/aYMBx/Y2npH8CBwycN2tIhsDt9yYc1laa2pugkr9
4hyxgBr4VAQHWdIVdHZLNMW7xoozWPytKiiC1WTSspAjeD2QimAvzBUEHTpwEG0rPhdsO8OzkV9E
HfXRL38jV16n+q2lMEW5GZazuZRIlK1Rhkj8bH0ScbQ/vdP8HVQbZFArULQ3tPCjxWy3xOaw3RvF
QuNW8SlaYW0oV+t5oE+TDNSKMVU+jW8C7ZWmFvioIF605DGGB+ACUHNQcgdYqawhVwgVEV8H7HIg
e6XwxfEWVW8Bh8ffdlbJIXjPlPo9DJZEmrJmdCxjiQE5SJ2wGjpsZR9a3aa1Xcgd5CNzccr+CjY2
xTxxycvUL2SLywM6RrXuZIk3/F3BVOlfhbjq9lDbDjK91xdt/v4lxpQas/qwQjbkIYEhGyFocHTA
tvquZ+SGQSOXOEHAw0ExXAYl/z4uenTncOkThSXwNxB+gHwBsRQDYzotqpX53ti4+EwILpoIqp2w
WvD0z3zn4gv75HLC+vkTVCXA9WgUINWa/FDVgJwYD9jI0j25Tt+QdEXIp6wKypZuH3u5VUMAPZ8M
t4I+8oE3ZgZdNfjlQihM0f3dZdonexiBMBSH/CEhihVlnMYYkdSVNlRVkW5v5ZDp2zdtWb0E+y6a
TUbEinnFYUg9wolX2KSi1FwdRqr8U+tn2uxmVcktZqlgV+IFuKF0WLa/kfwyMZHS4yF4s1XBmPU1
JhoVBV0570EmiqsB4mEGSIOkTam12RpndgaFVaGZwCyFQ9wg/LRVvLYh78WN9zJVI6koV9jnttgw
v2viHcj+qOekIPVQKdmLRYhT8vUvEVRBuAV+8TxxU5EluRoL6Np4aWs6CgLCKSwOWlrlcTWVpoTy
Da2pj/3HD4aKy8Xsh3BddTqg0JxjgirL72+YkvnB6eYE+xvEUVIyikE4hxkGNyedfRfDKMrXoFUN
sl48HSvnvh6f8SiBibizwGLfdcAmfzxmcgBy8vPLBZZWMQWZeb3kN8VW8OFQbUxHIhoAORVr5CA4
FmcZD3qnOOeDKpJMqI8n0ASL3fuDbpDXMx/kDbaUPlCgpfsrg3BU5Yn8bnND8Cda/xAA8ESgjJcM
pQWZGCijbcuRX9BKMjRLYZHSDkClt5honYRcFgHDQr7BN+ES/HknpUCfT+lFbeIl7YgmCTxswGG0
wMGn1vhykiSAL6k2a97vqTHXhdU5YTt1KhPqGqSXy/zgC/qNub2ulNKdIy3T0HTq14BOIhhQCncP
Hv1unAa8IPnPDgVQDXcxMQ61TMHay87oXQWea7wZedzZ2qO9xWHaRHlAPfFutE5NWETpYMpydDZq
+Besm+4ZlZTQqZW7RFJFEoa1aXzdropYlWOW7smB4i/DVVZhyx3avr4ffaFMIjau2nps+GlCkYzz
UwoFF0k4ZHslF+RQN1NOLRgkhTjBUXvq+y+IYAwpp0DShsIQSVM/edtE9lD2rUt1+nG4YowJT+BQ
q2KG/2aKL4UJKPoWD/uBqaPhAhEnNIjugaIRrT0wlsFB5OJQWgW9QMDIMKFoqkdNWwkON37QeEPM
OVj9cv5YmImPPPaPDVZ2bU5nRNUPo2uoeD21H+c3SIfreo+CnIbyYsRHC16UYCkS/pysveQnAUxb
3mK+nEy4p4cj0OUlWDIV4fMuo+MV6/I6qNweUObBMAPMcU8+kAlIrwR2lz4tgs63Ol0uKtnwQJGs
y/OrbnESl2ka/kgRsG4+p5uxYmvWHLP6OCPw7hmbQA9lrLTuCAjhDxtvMuZej4SEs+K8asVx1Sdz
SkfVGMYHmbKzByePVHMJpozi6VuE/h65QbveaL3S7izgQ9m3WfXQaiZGN5qWtiDAQlS6NH3gVHHz
WJ9SvZWlNF3VU7j8KCe6u3pfSUiQCyUkA+qoQ8BDPJ+haqDQfxK5R4ZWLE8mh6zDo45QFRU+x0ap
z5zR9KHuJqEfn9fTy7SVvHyMB0zbW/l8Z0a1fsQFfAe7L7W/vNVzuEni2l99mQeJscEeHwo33cYO
k0VlDscGICc8fGFPqqHSJgRUovRUtQe8g+cFmgoFktssZMReiX9IOONtUu2Q6uy4fQwexoKd6H4X
QmlKF0y2rymYSkQIvUky2NIds5vshg6tBwCqD9ba2AUHpqlA1qp3wDXcEHtv+b4nf/OCInc91JTK
WeMi6pGhNHJJ5+9lh7nDrORd19EkTpZ1uZEisVQBcZc8drigEt3iK6+I/28jcevna5WmyewEt0BZ
vX3nJEpWLd/YRDq8jpSg08fgc4Iw4wLdz1yW5rK+yGzUXY+FCo9L9gLeGHGN+A303SJ/hZcm70y3
loEGNmYBVs5FftkatrQ8tCzfTfLWJAfF9OKd8unk4yl2u9NencZa/qDcQJSEFC/O3aZBeswjd0jF
ueH7vWGrwbn1p6TZsVji+So7MMYK8Web31NyQCGvSYVEW3haOTIBSroqgyeWBm5SDXgEcCTb0ikQ
QIKZGIyEdL8+uB5k/1mxf/j6ERouNzHHCh7eqeoAnW3/9KIBn32gDw0BwBLa4PozxptauSlSATIX
ACwH7gUOwZHYK/zKWg96ruRzL4EeF/fYeZLAJNPGxnRY+bq6RDX/Zm/JK/ua/Y/6EyHUbIRCAXfA
CxUa+WfrlAJhIEmtmZrLms3ykSYAs7QvoCg43DZE6yDdrhjgGQsrtGigVlntY4NyKPKBJpyUr1ed
Z12BmUL25BQiFcKyrc3i9ixTKggBrtaKLTSQfEegchXWbKUIChTWbyTwwa0nMQsb06zoGlOk1Ile
N+VqvCb5wqqe6VyHOtIbBNpuswzwXH92Q7J49gpnMxrS8cw9RrcRFxXvDN9Vrzx0+QtVazZxQ6aB
nLH+DqyPyDnuoqBgwmo+NBQz3eEzmliyAyrxKIYzH0y74yGkXOrLRiqtT9rxv1TmbKbCOBUEqS4K
a6SSs1NLuqJPn3aCZtQFA+9TilpR7+dHnYROdMbCOWGlxFvozCjTgxejKluc7DUHwFGDBCE0GSBW
DmKnQ45GZpdh1C5E9J31+79oAX8XIxl3hYR/1051wBidIevuT5O0wvLUfKXIhYCpi4dnq78sJiCX
9hGSUFee7xooKXB0018QyrDKMo/sF+s8p6mR4UzkUWp7NCqcoxL/Ch9kM0SXYJHDMcMKGjPVL3jG
uWURDFK4R7yZho11dWMXg0VOnglB27TfYEemvQTTUJwkKbLIVbrSfGtj2qOIgK6VU5mKI4SknQlg
MXrBhgokOEWMmxgdOoq8Z50ogmWo+zRwwPUzHjFusVFJRtVcVmqNRh2MPiqfkrdsjREzpY0GJh5D
v3g3FJQv8MgSSrXXXo8AktWQbrLvBjgp6zA/GSeMurHeYrFrH9qybPdGQvqLG0CtErQNsYBaktc4
erX3aI2DQYBplhJeSwSkYzrc1eZvrK8qDNtgO5VZ0xrOks63H0mXAT6gMEcxsoqV0aYbqkx5CCNR
tstKJyuzIYdO1eL0y6nFGw5L1pGpY90q/dhmfsyIfThNVaXJk6KzUl15Adk9pAOi70mAeilXg6WB
R5FZbt+vxUBmkvJlVkQFc/pNpwDObhaLv6zfhZguA416mETTajBWBleROs2E3U2zxKJ/D7XKy0Jc
Elpjk6eeWlLPdAq3eFheIwhJhEHXI+KROF53191x/PHpXCneFYFHdKnxCxVWkdgMY1s3ASsFSozv
j5SgIvLgZdNIhkiHuLkgA6JGYEYGHIV1Wsl/a22g8bWmcUvH5KE0MJZgY0ymjGI8HkOlgoFsuU56
lj3na9EhGuy9CKJglPWUg4/Ju/cGHx/xwIQziyHciOwzHfDaKYl2fxxP0VLcen7Q7UISzLm00uEE
FwTEEMUucLZj+IGkvrFvlZqpHoJ5JmaIYbecw3E0gD7dG0xhasDe8Z6dSvNcx/ZNi3Xez3FE2DrW
sS4kMRngA9iowyx8Qi+MIkyTLLtJIINqyE83Bm1heG5y0+R56WGcfVbu2xgvjGutqWK3vwhCjF85
Tk+MEq36eIcepsGA/DwZQdk7zkpXqgS7XfysyZemAzSEofjvoiNUvuQ/MEr806dWUCZbvQ2ZAE7w
8M8tDHvFlADJ6svPEHVdKLVooxCXhlPtgKmBFcfXVU5fRwMcAjfyW62g6481OHnOh3QL3o+u+6RW
hboimtQ9JJvLz9p0suKj2jQFcNpUpJA97VJ1CsdQfMGPy/HfhJNHzSPodSdSSLXxNYzth9M8FcFA
ZAJdvAORs7mOliilUBOQbb6DxkgoEIrwJM6TioTwMjjjUYDeJcp4Cl7/qG6ayeLi/W3yvvRxLgz1
iSIK0bOKjRsexAZfKWJWiGN/aq9hD+HS8bylN97wL4oNOX23NovfGs9iwSzAaGygKxRYFgrI89q7
WwuKML07ABacbUCwQt/e5WRV6H9sF58skLV6s6mwmSp7OxHYn5kLuLi1K27TtYGaNtqAPsDPpZ5o
hmmmqT4BuX3mHz1PYyqVSbpz8J17bch/JTCwNa0U01KmyHTb0RzuVZenXiI0DLX2OKBCEodAus2X
9LzVdFTGVQ9HvrlpFqBcrHWKZCjl5tgVTWuZVjf1VNEyKGE/44AwHqtQhR7QMIy8vRKdMrl/bhKO
Ess3jnX9hEtnrwwTPuduoOQVKF+hyTjrXbnONLm4ypup8kHZs1Uk9/LkZpsbvyfSsS4ufrX7YOEu
DM9dOaH28jLDLHfLdo4zZB4301YuQpOLrAMHlB+ehbRFt2q+n9LSf9m7/6dZcCO59atAlHepbzuP
8ZFaTjJ87R7VuU5YYaXgwtglgImouNjDjSUtU8t0dUvLpX20bxg8JVgG3K9jViotyiMQquJYMM7e
VS2dUBSRALI/wlC0iX1TZL7PNfWhToE5V7wuhRUvt9L5v6Mut5yoFbL1u1MEkRG75wW2qTKyosfd
/UdOFZmJVWOXZiliKvHxRcXmrP4+Lw61/ul20IWZDqBF/TD1mFJYeiwkn0xP8J/iffJOLm44kQaL
+AqurExFiaoV3eTTqT4m5oE1K+5N/B6UKWmfUuc36YjVrkpOlqvR6EbvpRHJa3OigVaihy8aew82
u1YljBe7eHvFuhh55/C9Zm0oUuqk9UlTRENMJpZbd9/bJUXQJ8oFmSeGdKcnybVeWMxxPXoLPp3I
mFwHu1FpY/AifQQTN2TwVpRiIGFG9KBFXdSFAot2pnGr3yOBr1q2s7FuR930+AvAKtbo6zaRL6+o
WtGzuRvBw/VablS7zGNAcEaaUtYXMAtK49QgWgh04tbk9hTbQrEDyjLDSaIGQdvpfrge8sy9Vj54
hXP4kF5abunlMCDlBjJf+YuElYB08JHxknFY5MUjBUwZHbELXqnCGIQyhKJSltj/hXzy2wdTxPs6
IrdMAb1qJnTnI2YgPxHAl7+16YWkuMASFqTSIe9Gu58JmRUJWWFAR6IBvEcguHrVQH7RSbBHtSN8
1pzuYhc0kgVrHFouva0HEzIxq5lukjdzrrdgLbdB+Jml7EfO3I/wjqRH5Ms866Eq8zPEzUx6jd6G
5iRMxQay0Ei+nJgHccx85VVaoRPUkDiAvf9M3Mx80BTJN24DeKHtSfx4smg7Xj7ZhRevWgkuRgqT
UrRe9vtF3Uom2D2SkrecaNAryFgq1Pp63lrLtYvgG4PttG5Ep8uaQ7a7qVanjQJE0lq+fX6jLcm3
O3F7eENo4hwroJyJK9Lf1WemJASHUZdFmJ46ZCmrIQ5KGSdSciTapIoh9kiuhQzJkKR9U7uRAIj0
xgXsz7h4NtJQ0YKcaGIOiJXkJmvLQco1Tkfdlxs4LqtNkKl63dH8QBLWvlK1JqL9Vt1fqk75M5C0
2KRn9BIoNIBlpc3C9obDUeuDX4ltuhElHMqm6ly1L6KEPVLINnoRxCb2hxKie/cjxtEaSJqdK45Q
tlW9X5FDDkZdJl5fIWcHRXtHwMuQX4x0hmJP2SlBmzjhYldpo8RGseeSJoH0ag3Ve0shtUI6keKg
1gwVxIuyYx+U9f5r8aV5i9Smbd8jvRDhoTa8JX3Dyzm8J+EfbKvWDbGEyXcxOZlVBm24tS+s5qdk
F1VGu+jBYgIMATL6+ZV/kG8Kjdj45h1Yq2wNWgrUdP6onVEYyg4FjgiVOCJH9EQvy1XOliXFRPtC
uXIdfS8bWFlyGCDOETFDsGm9+V9llMKr1Y4LaIHFg85bXy8C6nWs8dLHAXvUP7GMKomIVqjuprZa
7WXkmxW3aJDs4OVaRSrkRB9Dq7d1+LGd4tC/tiQm7bNKW2b3iWoDJZo3xtjYe9MDoIw+ji6LCcgV
DzOHKGhi0krRS2pOBqms1maKWPt7bFip/WtKF4wcGfH02nCaFf0qcFUeyabaZjMtXkhc0PZu1skp
9meBYpLg4JDykp/DVx7MRTKDggeFWuLnRIya/BM1EgMDBTvRMi0naBMKyVeeTX6YNmaWhgsMVxiG
hXfAjCkJFH1PITupLZDJNa/9dsxb9HF15yACIMY8tYK662Tb7PnrnhEbc2/UiH4vDZJLGZ61W47e
G4WsidBpS2dBIE1hzT/ZEe6AIeRQlknMLHkL8EpsrSJdWLI9RCf+IbKyTaJx/G0EJhYjtRWiBsp8
BwDG58aPJlOZHCwDJpOkGERhbNYVeMySuaqxEiekR1wWWB1MS6/CapoifJ0xDvrIjH2bhIGmqtwh
CYGVsYEciMVars6AEot7+G6RGYun2ToumDLP+BcSLaDWmcBvMI3H0Z5MNHeOpcdf3HNdxGsYKFKl
4Bl9w4EjesXC3xSCylI7BBgIdJqfyWqrKkOhjYKWSg02GF3vIzwOCP7EnETOdXwGgEU5/JwIzKmu
PD4FMCfcCcw/bHCozKQulO8WCIyXsPN5g0FU5VsWmxfOX1FPBta4SquX7oponNqZBj5qWvBzVACo
CkCKFR9/BdJqIyJ7onKD4rEvrou8GoX0AmJtwGTjthXngofjx9hvfBn5NPYJfQbOja6vA374UJyi
sE2u68MnRMcBNqOkseGzUL7yoSTrwm723Tyu0ZRdLTXmFL/j4+mXJxFbyZy/jqSt2Nx7p+TA3nYw
CLhEHtKojSLs+Suc+ZxLQXOrRIwHUO2V60eeLfj7sXGTKfXLtY/emdIKlf2p9gGfsoXspPsKVAex
pJJZJ5AHxZWPJk8zPnf1VKWeZ3D10ynSvCg3dDLQm4DsVeau2EDul5ywSizIWFfo3ax2nzOITYZt
cB4ZZkJXLhpEXpwxFZrKVdOE5HqSa1uC8nNzBFeS/10nXDKdr8DOymVoUdJaoWVBmG2Jt/5t+rsk
FvWKDAJrVLcjfa+t4uYgR5f6r+6rK65CBf6zku4K92SktrGwXnHRZ0JEc6wc1njiFmlxKdLGyLbF
AYslwSxO5xre7S180OKxEkm/Ky8yqVbKUmPnHdF504ZOaYBuK9iq9qmNxQYscM3qRcVAojtZ1kBe
mVwxHVuLEL5BGNBLI5WfYQO4f47bDO/uX+abH3Dh/owlC5D5kieq1KcN+WQAcvV9rO/yPSxxV2vz
mcNceVx6B5JtWcTYBUeCG/4CiGopl1kpcmZqdKizg/CEGsNsZtYT8GUQdZVFSEb6V2EOKXthoypg
ky04852xC+7tAwLMOtbMwqgCYPW0hhBqLM6PlmD8DWpoyHPzFUhXhQYpVTcli2cqzWSacs01PcH+
7bcGmj0z/rI+ioHjj8osNgR5K2TV0K5jnJDFHaRazovCYY2H/C+pF7xwUGRGhL3zPCJBMsHyosm9
dfT6J89gZDRcuvA5RkHGV1NGxQra9GIdjssvfpEgX6BelugirYmQWDLZXY09+qjIZSssFyVLi7jD
4NfvcaW/bObTMiXy9GoYXt3StvbBsLJvEM0S/RZ0RWU9nz6QqzqZGjTeGkpsaTZxSBCbKEbVBAwK
2VPaFq/Ak4UUI9ARqUx5A0bM4PJPkLaKWOF0IA6q3yS1pqGlkofTl94n8cDVfXQcaltpn41BlTnl
YcZLDRL4qrdh1DA+GnLhCxZhoE2doJUT95lKQzA114budm3/AjCCMoVlT7wim6fXR6QzQxvtTdmj
xqngVpfoN2G55CAJbJHZ55hOXUJgdkDkL3E76FRJH6jxvU5PvmOZgdao6PLijDAReaWmsa6v4juB
PdrJsUazu9tMUP+jOfHK4z2NkTgAkeGWxKISX+eR7DLo9RDLLgRbBvqJrf9CNK72szTyrWvMrrAE
7CsOnwJvxZB62OuHIJ0ORlMJGnuQP0NLMlmoOSP3LOdgfCliLoHVjKttk6iPx29CbzQ+grzVUFOw
t5Y0NeYopqv2P68h2BAZaW2VRQTKX2SbclpPbq8RxyZcp8HGzq80KvPylU+ejwBKXWCPwRJ2x9tf
9iiseEMEiNO4Z31oekjiZFBYS8oRvC7KwdHeFJpn3pQFyrpQOm5BOmyaDG6PZCvNcyjllLasmHrU
DMOMSU0igiy7QCrjtiGWQ1dsoE4XFHsCKpBzcQywh3zt4k2qeq1D7cxpq/irEDlBNZGayZ3KtfJ8
3RdMaVnU2OC7V4gElcvSy1Ji67Hn8ihU6TmWSRdaOh49XJVQC1RHGzWOdL2EByRZAlBTmNnCDwHq
ZJ+ZBFKQZQDLC9DRAEUsRTjb0pHKGGt5EReKOnEP8GrOBunHC5KbtMfsqpx0iSKPLKbs5SW6RIMT
qPVAKV8U49nRwYBnQPyR0r0FdqXNgrcy98Ix5V5dSKyC7Ae7SBG1fV7PKTg5uRzRv/YathBSxviM
1BGgyLGz4UHKu47CjS+cRwNDRiBniv5l/4+c6JEnydv6pGPRqokUCwlYJwaGJn/6XZEm3yWfMpdX
NbFWAqfceJDptacrL+uQalSoLkeGRuNewU8TJixSpnjdjohU2vAwUR4A48GDBbgRij+Y4jEtcJaN
v1yOdS/JM1W2SOXYmtCEcpHJJINPTZHU0uTWNMXRmgJQ3fDkcFdxm9Cd4arbyWDHfwlOlAgbSu6N
zE+pmyyejZ+GXGtgClZQLS4KEFSE1l7jCyjDif2ggcJ1oaxTPjILrNY5cxubRmyyAegonsJvNZTT
6ocBpt9tkwgFcTyWGeupq7+yVkbtSIzBI868NgFLToj+KxwHXCZ95okBLX/gImzcxSGQ1uxwWCE+
ODYMDmXRygmcy41LkxCcKHYhZ9+GUSJ+3EiTS7ZY+aq/VdIuoBblFhXEnBvNDAR2HU2sbkkhN+id
ikT0Xj4ZjYyr2D2cIuJrXZAfitrEiAVJQuRR+7cbSvBoBN7buS/okv3XHDH07+Ve8oTvxeFeqxda
wBo9MNOze9t49+G5XY2v6aq3IwTHWRs/27lRfnhqHtPJ96FPH4D0Pr0uCvWTd0DJs0QX7kpUBh8m
y9fOg5VOAc0Ie4PNuIqbBoUiLkekh+fldrZ9fdbO6YHoLr6g2IC02dPNIX4DYrCsXdPML1Xwneyw
FDtprnkbPQfF8aVTTZmgW2+phiofVPZzI0qri7V5t09GHHsq+yH/7VEnNdrYf0/amx9nsIXYXcvg
WVU7n+YG9aPsTgU5HdrAtkqt1yiX5cQKdUplqsmH1WFwpjJw1S/NHwjiO7PD6OC95jQAbVJ/F+/o
14X6ezKJMs3j8PRVqlfG+/gJq6Z7a2E3ZNikLVFZVBKO4zTX0099GZekcKdN+fCzEVihuTFcDxz1
Bdyz5Dx88tZedcRYb5MCEPNw1Tvypgxl9809NbqT7nnAVTi2nXgbwCWk9xjNX3+7lLXRMe7RSJGz
ExkxoPL1VaM573ztduFcZdxu1Z3ncBfF80zJ6O9dsKQZqRxer3MSFVOuxRlsTPH1GlY9xXj+c6Ag
XdseH9qh7amSsNLo/XgP9DjkCAsSenGDyX+ijlREM7o39WlMAjj5l6fNzMvI+liXSjQOBQR2axu3
QF4QsvrYdtxSHwkKTks+kFExlmdPqR5anqCycPzln+FATNXud9c98zjGt5a2Lf/jnq26Ivzv0yPb
oXvql2lyUGE5JfTq6jn1QrmEBSqzhBxWFs/pjcZIzGI6pRQj9UvRjp5770ohN/UM6p4ix7D6telu
uMqr7jamZHMb3xHn3KZ63NH7RCPz6z5Ed9Iv8X/p6zi90GdBMkMX+kVkOst019fjsHd3/R1/mCST
ZNOfJLTloefNJSxG12Hhi54Aw9zXCtHN/VDfVXqBxGZ4MR+xIDTbNmjIv9V2aMv+1/GSrVKq3Rf3
xS7cTmmS9EUzojdtsZhigK6M4fy6uD49vi3ymxEdQr6WPB5f2+Hjaz3cgnyXeg7b6+uIzhNdUs7D
++ICylI7DvUmPVc8uU7vnos24NuoF7Ck4j/DVTl2P2iXPr6cXj5xeuthoQPA1skn9DGJytQ8rFrV
BqdQ/t7v6b9QytN6KU+LtHxAh5Eqev210y0o7jxabhRA22mX4rhHTOzFZ0VV1yiQWTI8pjFCfh0+
cdfM14uKX/wEcAZ65iBV+gNsn/3O/dzGy9lylilQ1FR7Au6ZrwIOw7KWZf2k9dC6A5R8e1KnS3OX
48wh7QRNkwyjw6l0ttjENPesFSv1E7KEx6lT6J3QAAJKXOdnn4q/w06s3T3065NfRTax6NH1okCD
C2o5Lh6dqq7w8NtZp1b8zv9S5HudlqfMyyvvAX6AC5ZyH1+c2urkX3EwKu6K4ix6GwDHntwP1hLQ
5fuarVWQEO1dvkuDS5odZWcHov2W018Pc/NSC7HV4R7t1Uyr2FrCU0nuN4qIWcOWIy7PCsu4HZ6h
4F17VDW0D911z1DdcXuxDzJHpyf+8Y9hhNFKMR5gmvBybW0066JquXGmh8SuaT+ARI1uMcFu3+Qb
bANIwWhAZWRmEZsmhUrOoYGr0IujmBxTC190Vft51NnVz8GVMsPCCeGJLNb1xbLzrK07b9IHQmxl
LYEZcfBwZMHKwIbhH+I0UOGHYyEQMus7809z1S/GmeZpsF+sp9k4hwInFUk07YJC8awxgpcf5sTn
i34ZwtcM4uQroynmIibMWyXVFpUg7VcnEzreKjjR+Ic0gtM9xMteNeR96zpL2C0+T98tEsOD7fRC
d4hd9B6V48y4hIAh3EyfOp5h6ecMvvZVala+b1+T3884M4aBuIomzWuTdZ1+GL0CPY3IOFGOPcGc
FDrXuEKzusWqfx5AL4tWfSrwyOaNK6Ixtp/DHH2v3kElpQZ8uavROyibcCkn7UsftZCk2imm++H3
cJJC88OVkIq5AVTIX0OGRoAa6wOeLDQjh4+Ep0QDHhYIhSYYHROgyHXC+ZFPIGgm2QQMrgIs+UCK
yBDXVuwtyJtAT6UjNhlX0Hi1QdLlGRGQi9THPrVfReN6j5LvcprO5NwUiIMpiEJtcZNN/+FBhCUL
LhlChdY2+aaw8UnBmTUjitjVyk8Ht7j7jb4ikwANZLpWlKNK5HxBXtujVYkID3pFm1Y52aNdyQKf
nGg9X/hiVXmgDIwBD9CxP9YuPwW8m5XLncXcuMZ3sigLB5o492O6XtZyXMVZ8be8eOH2IOxC3fjZ
fccbimfVwutDi63aJywuCqP7FCOSK7gZRNWK9RISU0SsV2mSi+eoRmBGAvz6+wp54fbjEqY9upl9
7fxbOZBzAt6/L65TxO3oy0VZLxmv5NB6t8tDpvD96dERpvuMTl9MmewiOyz+nger8XJRHrzC/eA9
zC9o6XbqO3UaIqEtRphz8iguWCE8RZUMVFq4U9vaIeeeMeMFb4lBZ25rpSnMc4BDQz7gZl5o5elG
vwC34JXsobyA7cjx80zpyk/xp8CKiKzau/2OD+PLrXYcZL7OcapcBx93zQw7dPFxdN0haw0vsJ5N
JoB2BUKT9OgT4M+EpAnvEbgjIIf3CJiSc0ZVkRTTsPE+oDfdV+GFal7u428hJvtUqIl+fbTIBmhJ
EpfRuO3UKu1JwojdqAeTqFXtXMvN9/Tyg60yTucDXDoHzdB9ZGsTkMb6AS2Nxh2Pc+NVEW+hQJDl
sIiLc0KFj/YsReRQHl2Kbt1TB5nn5BPa0neaUvnKv6VKufY7nQJC1JX2NXZwKIoX8hen/n36Ckuj
y3zVuzQhYY/wxTttDo4PFS6JbuG2Ih9wq716e1qKwDTlXgGFOtZyEH5WtXuxlh/sf8+4Pu/abozh
ePOOucj3KNf+0BGRubD8Xv5uEG+o4IJ772KtkO5/Kc8vUUnXmSyO7ULrsqo5sxWlVykL4XXgNJfT
W6W2Ro6BdHTvNebmQNV606NQOV0mjECztKwVGFqXCqB9ez8opJN6lp5UpE3oT952/IAFP+UaQZlI
bxD6++vvU/MTFL1jUGhCpMAhL8XL9jJY+1WMIlo3pDiTG+yKNfco7qd/izg2UrHbJjfAEhnOfYgM
DRChNtV2Qo/0HyPp4FD5RDQ/haqkoJM6FpE3QRnd5UC8jX17RUkxwpkQMFQ8oyi/FIiN9YosQeNO
raGw/x7lipTdShUExIQYkzogvbrMu1RgrIcVZHu573kpuaGY9KakuWjoHFJHstQoIl/CW5F9flZB
0rOgBIVJ8y7uOOk3UUFUd/v6V6F899b9O+8WwcJ8PBzs+Qu+1rPlUEv/8Ccd8bPKc9UeZ+v31v1B
JqUQPetS8pEolWRz3p4QBm0n8g4KmkHoQYiETWhTIA0pCm5Fzs0kSM5Q7ay0hNWZfS0mnXML6bKW
tAW34f2rVW1X2wcS5F/SKswFBcrUbxxLpwIViGOICCdakP6qYuMPOqnrf5tR+r4AGvglFKm2LY3d
Mtx/fYIcpRu6CuvQ5FXEI/u/ZphVvUGYqkWlsnur0evTy8Wq/nAg25wNa6aMSJVEjFDGaWc7D7KV
+lmXR99PjQtbMRQF7cY+VG9e7F0QRD6BTZz8E5WFVCr5724xpPnWqUH5OueTgQzYNntAZ+eVFvuf
VEoNhVSVhiiCIEZNsRR5+ACiPV/SMuMTtXRwByJP3pyI+EEP3R0qpXogDrQbQQ/mM0gVSSQfwWU6
k//OAz1XU8u4qj/xYsDEFqdSrZyrqbRdgrgon3vFbsVTvZZ2qUf9FxVkxMe7qD7tUYbWtEdYW9N0
GeYZHX0O1b7aGkn0c416UcanqZ/ptysVE7T00BLnSuoCiIO1G+pu0NDq7ZbdpB2UkYqGeXwaoR3u
n0aqutxTvpbhdBREkvMDRpPWkia/PuOcGI7zl9KFq8Gtch0lNacHI6l0LOehx5q9VP0cGXZuaF4Q
o0ThXpoZYjnWTG1h2h11kVDiM8bijZjEoUWXRig7hfkeLnDdIYGgbYLwbMmXzqJqflVUt3Z/R/MR
Eu1/G7SK4NB4d8utLaf1Rl5YfK41zAs+Dt2xpGqnk1Sp3Ug5SkZ4H6pcUFUVF99KMepdCFvz+9XT
zNedIREH0SNX6cdtgbwr96HQU6QRpV8InLn3SXjsoLiJMmnL6SVHoNycBKypYGm8m3i6TYdKI1UT
V0iGhMfG50clQnnso5+NgWQ84gMDC4v4dmhLEElA0xvm098mhJregrh2+osAoHJwaiG3ir1v0J8E
4rzAe3mA9LYBkCKpbOg88g7pMEofgNVvJS4BPTkedesUKJVpSld/cNcq4cYJ6OBWOkk9xHUIpSqA
yQ1wLpOrjJJp+iLYifjAOukQ0nsT6DhK9Q1VjUf7SGQUoYnnxiv6RFX8XJega3KlUmoV7EdKiyPN
hC95pzAkH7zmeTou36kgP5mBcDhjR2dCvZHOnujEbNcIRAlSEnXLysjjzvLQx9F382KKoZ+M9xti
SBF+EoQnDzTuEOD5B6eByhZXvr6TmCSS0Cak9NLe+Aiu1IWAMz0ktWWLhSSxx604T7n8KRdbJTmS
A7tFO/QpvzRnZIXEcWS9595D3ExLqBZSk81uiNINsAkXDhE8PbEQUSWa2ukLb1wSE2DvvODdGlhJ
vGNP1U4qQRLyqRJKsQT+tjv9Y1Vqxmfmkoq6n2GQNC+4wG3Vqiu9oIG8k25AeqlXgcsDHYCCZ4kH
fM1mljQhG8oi1ix6706+t2yV2o6b7ZxZ2BzuFpYEUwVhra9mP4EecOK3QNGnSf5IZkzunLQhXiaD
JqwIT28m39+y/CvKuwiK5iIo+6IHG1NV6RAlk5wWSD6/47m39TejXMzrlE5+NpTGWXbs51MKKgPM
qauv9148wALNGdXp0F/tH+SE36cs4RONMtvxWvUnlUi1RlmSfmpQAwqsE4CCRtGdhMGQBnPXo32T
Qj7L9tCNJBxb10GmVzlse3OJJSxsu7dg/YqmINYiGYASklWI+MLHkBzkR+JS3JmfWEumxlrfR2NY
C/EYuVHLl9Zk2Y+ldr8CBJd9514jG0RGyC8S1/WQcI3Jg4i7+qasOe7ppHYuITWNGGRmxbMFqudY
9KAOKbLf1x5LKu9lXu+IszzxZ7TZn6y1l6BiDlK/mn+QQoAmoNSAMhbU85EcYuO8LO9jrlV+OVAF
sTwzWnZQ6F9F4ejUPDQpEm0c6O9RwrI6rNtSCNRWYPl8UvL2/pIWjt30Vz0vM1vBfdCKqaxM1lNK
pBdxy9rJjA4CyQqRI1A1/jsRybhIzAVZd9ONRPu8GNu/DKQtIBusIz/rx9aZ7dq6t4pGzT/nV1RR
KipvlVGRfT97SOCQE5N/QycG4sfwWd93i9ReW3ZJvv6EuP/Gts91r5yZ/eRiGeFimBLlZJlMp5am
k6Bbm/f/1BxoZN9PSKohZl/DL4stb0GbxFplvya4rg4WratT3qLypw/yru9DfaxnHSsdZtxDY5vk
Ggfa+2zjTO84LX29h9dYHIUVoCzJ6nrVz463gcR15RGnWL3uKBfgm3QF6XITEpjJ3BJ2pL9U4I9b
sQ81Z+lSajA4eiRaqDeQKvBvtzWC1n/1Wi1IMxSXkL/HUDLdpH+t4gdSamphoowe2HoZB1CuthJ6
N59nxpIUPeCAv6kd0MZ62YLkGohTgH1rw1c06WsxJpWIF5+ApK9gYxaUGWca4kDyrtGL59QoU0ls
sAI4HQSVNvGrsM/mLZSLJXqUogKMxTOSqW+fPEeHVYcyIF+1d2qHJZRKkLHGnJhlFJASbHG6KqQU
GXxKuf+g14IO2Y3P/akp2Fn3RVTXpyMsQPBxj7pjsbZZHHMeLYNcFIj1btKf1Nf/RS5iUDvtNQ6F
QhFgnqTU5k9Kno1GXV5Gnz8GWEcU5QtnvYUDNBozsSkTNUZCRMXFob1QQjZLBalkh5bM/QILy9+m
05IaZv7ulud4Zwz9AKwMdEwXdemyKPz8sHMIWKimjnexppPiFMkg2Mc21BJiN7mEVp0p29NE1OKg
Z1aIAwZrWqhG3BQFZDx30JFESDoTReTw9NfcL3JzJPn58qsR4UxYqR9JW8rCruvKJU+vVCzh/3Sl
1yudpc/iGObr5a8q9668pAeO192DLPFK8zRYoiuvSzOBbiHd3rzNCe2y9aORfdYusydipYdw/1uk
jvxZO5a7y3z9Ti+lnD9BHgROiaTi6UUSqAk425IiUboWI/hTrdOmmlTFAaU09R+pNvWdtJJ3hbLy
vU/O5DPECrwO1FMG9Q0EUJFAxXMdr+pWivVhNFPL4aV5auRZ6LTGZgZHukGDMZbq93ztvHev9Jt+
N508BT9OmieAjCe9fesTPCKUkpBcbO6JAsZ7fMZVXEhXsycA57a9QyLuWiu0P0RCuZSYJFwi9IX+
rtaEY6uEM2BWuSw6ENDs4mzrytUjNQZnB9k90SQbdMuGv0TyIsl04Ec3VjCXbTecFdGNWXP8W+Mw
u6IIivhcl07n8X7j0TemgfgsC6X05rnaaGjchtvuu/UIis1bu9jIeidmmzawh1qZE+s92/vkhk+Q
PNtlt+A944J3GT+DZ7CnEQzyq73N1j0OtJGiGky6mZO/TF5NVMK5fdvLZNVZJstk0zm3c80rj3P7
OiCrNtj19smpc+m829XmFqHHHa3uj5RhEp3Q4oYMF5SdfIS0Jbj2Exi2Je3CXf3TzMSV7iS8zWh6
U+muo2dwjc8x/U2iW70QrtqZ1rmJ+ewX01z3HuVRLpUYFV19h8/he3jpX/rrBlAssOAlvA+P0+20
MEdhKsn0nM5+WOoUk1UooacT7kpUbWTMdprrf9rBk84im0o+orNpVdr0hu8Vk+2w2stGQDn1LEhQ
Cwhp/pk7PYnqXP0N6Q6Hm7+FdBRSf9Glfm3cGzStDslq9/Ppp5vrVvt0LI7Fsyn7ygWvwmxQbDut
DEnGSlsFxzlKi0rz7XQXnosAsRVqZsdPoN1j6+Q2ns08vihBLDWR0RvQ/39MndmSqmyzhK/ICFER
OUUGwXkeToy2B8QJcZar/5/Eb+3Y4erVtm0rwjtUZWVm8WYNYk9ajU23NAe1lzmN5mnAYy5AATmn
tM4AE7HGR0VqMVSwFywlQL+388IMAbT55a8PYL32OJtZlxaN8M5hkntY2mCpSXyJ8H12Hz1XWCN7
12frdm2+TmFmdfJTK66RZTLkaQdz+TtgFDhRi3Nv/4OF/Sot4WrqXCD4IyurILq4h8ddEO+xNb9O
G3viF7WCPhA6hRihPi33mDdNApXm7eEY92bcq+C3+WV/s3t8pT2qLMoN6+6JguFg7VYJYfwcZD8q
T3f9ZzdevQgMSfUzj7l9hpAxrYfW2SuNyo9uCQN+jJIND5dUIKp52hB4lcatfRyVRvVBfWCP7FFp
tA73v2pShBlZj8d6pLUjxjjZ0KDEr+uoVEa8OlgbiBarRPvYfbT32N3ZvRvf1eBKj/AY7Hx1wNL3
dSigDJxi9JjfDFH3f7Xs3GjrpMiqEtbDGrcYOVI10Pb7caeTCseAA7tt11sYfESv4NB60uBGLW7O
vXdnP9gjQ9VzEZ3yV2bAwh2ZmBoaPMLP4DvR/uGkIHD8FFkMY35xJWDSHzT6ctozh3a31rf++zq/
HRvkqN7n9ch/sZsTKUTQywN7Pr2J/lZb552INMU9UW2vsrAUiNgKfZXGSTjxc5PCLyFZUSj9SQAU
jitMl3JNnqUihcb+uyW/CeQdJAtiPchPrIyjWAKd7UlLGRWjtVRkwWmMxzPLnkoOIgbWh7uwEoD1
M+EP1G1PYe4fQs1BGXCAj/P6nzC+GmZtk6+s9bFCPrZtivlvjDZIHFx5a+YdvacqEPfCvEPeZnKz
WwdxCzogHVze1CZksaz3e0cPf72q8PcsNA8IbA9fGb2y0lNzymyBMfQm3hahWbKnJ/NfkICSNJki
6ExQC1E1V/XhRlCC9ieiu8AThZmqwIjykRcWrxfyO2i5IVlSsB49accszxuYbuJ5ZND3C4X6dCIv
EWXIIpdd6GiljRq3DJYY9agWAk/dCThDraxVu78AS5+aT5K8/uPb+Hu6ViRqcikw/3SPNoDN7wHh
q8JOIbay/RIUq0SY+a4A/O3D8SCjUfwenwrm9q4Yo/fQIl4j4D/HziH1bNLmR3N9Ze0gtK9a7mnb
Nffzl7VofNPViWoezk2lqBTZ9MuMRACvevTJIZQo+ykYDuFKr9QtdV9YRArPvPpxiGlfSFJCYkLE
RqzCMGfB5ZC01T3IHrYtsaqP/rlgJolkB7HOV/svNYh6MiPuDObS8DyLJ5oKjygO1y3dlOtcjvjk
6x1iGtyVw/fgPSjzlff06JrebLJjTDo1hm0n4WZ28bOJ1BLvRWM8qznIAxzR8qAC7hTFxRMIHjvK
AuQ8agWa3vcJs4bsTG7vVchqGXMo862ZWo/V/dyzePaTOOEN3V6dKwqkePQmYWFOsnFe2lufmh+i
HZlMMJJ9ipdI5pMWpGf6TT4m2aji7SmXrdF2w5/Q7Uj5Yx/Rq4OE4uUoelBWpc4kyrKKdjUPAKZb
EId7SnRRHlTxCi0PjB4J527+ScJ0Pg6c+yuJbEeAQjlsdC6tW6vOXh6TEAMk4iUvkEGJ2Oc3CnsG
399kHWqIp9ASU0qAdLsrr0tFirrpgmtRUbZYIV2ttSutA0ZTMn0tlhVI7BmI+LUZs/mRkbyD2zMs
b7Y0jIabcvZTBc89XA5M2HHkjlQ5NzhbcWMXbj/b93aVWdTddcGvuvVefqO6qbufhxRSxACE7eIG
8wfSQEIbsHa9V+vZHaPq1HqnneumPGAMSpMbZ29knJq1UX2Uza/z3bRERGw08X2aHqbP+Wm6hc7Y
8JJ+aXDCkpMDUDiggKAeY9KQbQQYvrbREcO/HZtxkK7d/IFFVS3g0wG0vYPzembSWRrUJ1+8uMj1
KN8FNhpYUItpnc2VhBW9cuKt47bFlf6qL+oPqJVx7l9Owf6GHTeglDkrT+6TMuaXXztMavfzBxy0
N1Bobg8qcNTkvro2XGyBX382NNJyeMi9W8lLTK/x/fAqT8dkA4Xe9HQem/tzEj9bjYER3F205C0u
h3Xc++gTDr1qJWos7vQHzPuHXm3rEjzv11A5XAPqvaoXdYxnDUK+HHlKvXMlSGgnO6/avdJ6gj3/
+73YjdZ9+Zd+hkRR8QHZlqmg9qOMIEDlBSXe74E6IEBjYi3sU5AuYzmeo4dWtVkqbBWmUSnBJLwQ
Yn5MVup8z2koBnee/kRKUuWDpqD04/IWUzKgWyk+y6UmKR7JJKmxlBoxcAnEBuFIHzaFMBpVat4I
k0V8FBxIojYVUATCOA9woFNyOhGwoDtaTWlRUmToN1DLsSAmkELBgkoBkeaq8YGU1J/+KYInX17c
nKJRAhlEEk8Lnx2c3J4SUdkpCqo/t3CBPrcMbCrd8gDcH9QhH2lSl6Y1OsVwEFrDX7SXKVFkQwoN
kZpKADWF21zHpIrDu6+yhRx61VCiPtnN67yIMaqFakKpGAW8v05viRchmHAS3R5MefoBMbVtgJCE
K/Qp6JBQ97V2Cbx5NFX0oKi4BRmRD+Hn+54mFKpM2GQvxJ2sGwmGkrQmmVgeuwx9lcAnPmhYjeVE
19tmCxJeqUMWzKJyLUZYfDSldkQI42QINaA/IUPpqgo8IDPpJtiSGcSLffqLYlHG7Qi4RY2SBITu
pH08sfjK6JLB0iivbRhfFNZB8fBN5vMkAGO08w0a7jHgeV2L5J0/eBHsvchNNWzElBNHTUsvDrQM
p713pyXmHY9aaStORZpqce9K3vPCt0ZetkbRUfMZVH5TOnHq6xhBOqClegs+E/nswTXbiDP61+6n
AfYV0CSNCt0KQmApWYpiy5AUl0urqyJr/CsxkrZ4qBh4hp/UMIPonWhKewXY0gdfksZjIoGBXkJ0
huKl+F+PqFovMsmW4sDDvXSUU70p53/q9TIlkLORIglNnywSI/BBBwW9ys6dUN2XZEaVe4uqvegl
Ku1TuziKakRXOwAfaCnie+Q+BC7f4v5K1PuPvkNKAov06vP97mHoMFMHcRFYnk1RDpyVqu2gS0KJ
0A0Ur6ZD5M5qserjtwPTUeEisg+BT/pYgqaKYg4KiwG1pQ4Iy3xQWqmWpi1r3aJvMCjZ9xwg0fZQ
+dKlpTpSA1bawPZUwqPM5I2CZfQ19YT66F2Q224mYRjGDrIcQJ8B+7+EQcGIZKKAxES2/NXIF81x
iwMoat2Gi4CXVYZ8Au9weRAxsruIU6BbpSQIGHTWh9AKsNaU39NohCTyXyHu8zk+skihgBxDHge1
ksSQlC6awn3VnkyZvWp6HGdhcZ8gnBS2qEunePflcsDAfPyDnw0nNAx4vkO9O2DKjkD1uJUpDukq
cu18FF3kjfORlkQZoXQ4sZNRpwPI9jd8+zsCqoGMNBGbSmSU6QMDZOhLjXManI2wJOk7hDKdOhbu
opkWKyNvqJ+1qMC6+EhAVHoa/g0pO7Ux8gDohKnKS5NPSR6vp05wKp3wYjrDEs/9H5b8tQx+S03O
7478ge4whRws0zzy4F/I7//alU5M5p6kvx4WXIIUS84RTKY3IIZBL8USimEpBoRMY/RiQboSWVYI
UxYJZTLbmotCSvSlOMxwy1+PiQlhtuqXFpITSTcMa5Ds5sOzEqNULpiFZQhEL/HQcaEVFUvcFk0D
JsejAzNQo1dFSFTZivC6sgPRpVOyIlAVBiXy90pTZmGXEKckzYVSX5MUNpcl85N2wfnSVNSlXAc8
2gi68l1is8QL29+AzRosGlxHEYK3Lv+xVBdnNNKAHTHeF0zLTR9NuZoKjZhaKdKwUJsabCL3Xujn
EPlq5m9WN6i1XONNvy/Gz0TUIN109TGBZx3nxA60iz+igqg8pzf20usBaS4D4GmaGYLczhtjc8jq
zxaAqH6g67Fn9pWK5f/Bw4O5uirqCXBmwO/1ReS3UImOHNZZoouBWCKYukMazAi3hxAylmphdk31
uvNa/9jpMNc/EL4CUyDcOamtiieQuLr0C4uEdqtOiFXSFFkHeYRuawgOzcNQphbUMFB2UE+hutdo
n9GP7Np0BPa+ioyGTMOOZEf47EjxqWqFmtPuempPm9Azklo4tRNZtC/pIr1Mw5c+vvBc5qQC42D+
/Qs9mmuS066GavTotzAYUDjBzMLoDN9LXTqxqyavzWOzHedYZY2FZ+jWICZXSSMhe9PtE2urMdZH
MrPmPH3kKjiJI4jR51P7rj9xTkjjRaGUpkQCGRI91DufLvLyrlUyQ3GDoif5mU7Yx7be7lYp/ujS
QIz5ZS0l6okd32dk1ympaChqZ4C3hkhBOFx9CF35ONOS91E8/NtoGHhy2pDhHuD/HjWiXMa16x8h
I4iaYBc79Pfn7SRp4voPQZ1JnjiIQ/P8d+ClqZ4nzuPo5dHljx+qHLU1NKJy0a8bzF52LEo3dAJa
i3aLmGxLe01MWIeIt1WmJ+yjCP4Dp5XD/NzKUQ4vTZ8EWvvsRb4OEZsUX1YCPGk2M/m7dotXwIFD
gSGCZC7tvz6glAsYjMVlpmHDUEJmNYxXJVo1sw+7RvZS8npSYUBFwCUlBcB/BYvQ3fhf/KeP9wx8
jlJwHAD0EKd+VWVVKYex/4bti+8qlMuxRaVp7OPc/UlcXO5uvfImGW+j8lwGTefphWaIK9XP9UxV
LNENF5acmgIXPkyF04Ow2f8d2BBrtF1qOf+Uh7G5JsE02jzy6fhZrAxah4G02RcUpWRTLfUZRv5x
JPwYQI2eksDZKqPRKEve4nlRRqxyGRVHKheAs0XqmIXXUIiTFcWD0tAelripJZfhycOmZ0VFJ0Kp
wUkMQScA/UYNn5j74qSD/TJuAjJQdJGq7XMKJRtHx14rzudH9P454TrpMqxlZRjcnIFWyQ3xVZPF
jeXTRlhUjxQUiasqMYS4rDIdwfyZCPJjkAgTEvh5D2z/0R4XkYj32eq0KmrfZ+fV6sZk0XuJlSZS
ELZukXZmun1yyaeGpxOvQrJKQZKi9WSRrTHw8iAEsYNLyMcyrnVX0ZtiM0Vmlm/AkK1411HcflE/
biEWWsimFqTLf9MveV+okeSa/yw0jIKMEA/UAbnUDaweXDpEAV+lvuQRyKIxqahH96+PodUnDvwk
UuyjbJCyy1YqpZxDJcxbS2QkcgoSE5sIX9G+Yn4BpB+QVAE5wTW2JkX3UQX0aFKkTqbcRzCq+uFm
Qeg4G7bxKsR3UC6Ipy79OEi/YA0gXD9eoYbIYvkjHjfdcg8bIbgnHwd34YL6fO8IPWufvBAWAewA
Pml+Jwgt8DZ+lPkGBV8AQYNN/VNK+jSuFV6ixKOkK6Uq/2c5VZSlxVoj5uP/1ijM2gRDqTj+IY2B
lLNS/SOkkbn46oKs1na6WIrkdQIVTqsYquhM3FmNLR2hcEOOlWujTwD/Gz6N8E2gQdEssIhAVYoI
X9/lbi0KUaHeLa6nVGBapGCH8Hoao3qHT+heNEsuevLu/quG7YPLXGmZvsituXCig9Edj0xT0JbB
rFQJXujwnnK6QDdVmNRWRdVt1hzWJ5ndUsnXhMTvwDObrK5f010L1syJcTzV7EQlSLl0voRSQkhM
/6ki9CNXY5qhZPdQLle8akfKHx1wsRU8KIBJyF/7u0CFAo0AxaVRVL8WKeOvR4yUTybDNBAhWZdL
Qwwy4qggrDHq4LGS4FMaYLS5L0pMj7Y2FJaroXJkheIfApjSJeIiRbFa2WAgszlRf/1Ro4UZtCvR
Q8B4fkXfwbArIJeXfbKM1G033zmFZ9yVViFG+KMWdcAsuNpVneFP1uYO6muwCdQZbC0CwDHkBhif
wZHiiu3CnIg798WWF83+g4xLYHZ18GrVkPncPvON9HeoRHcibyi6Kdu8RGMIvR8Paqtv9V++fWfb
0qiXNRa0GUaT5sJ6pTmRsRHL0XOWtYm2h+Pm+D9CwFJNjbUeiQsqdskVoBDO3PBVsEcVdmn3Uc9C
LaNFM1Y1aZriHyXt55uTxA6qsrU+Il3CCueYj4Lx3TzQC4VuKIX3+4H/a0NpI2cNiTiZ+kdnOLyA
eejpGvillqYzJx+7lbkhCQokuC5m8CJJcVIb3jaQPPLzfP2Nhr0mkZZnRcyKJwrYnCBeq5RgHvkj
MB48iyFCrBQ0JvnRAX+oDKo9TVpBG2WcaAtAnLVat617mo/KTV8n759aXVwlPHMQmYjvxOfVSoRs
ZyMSV6lDiWtj/dSp/emUqGIAIKn1CwCJGr/GjMVNHEG5yRR+MvLTUURElz5GuuoQhEEZo9L3laMr
BdIm8kn8xbpQoqDNZwtAcmkV4JoIlbA0B6XekZLtdkyRdhWvDkiIS00BwTll2iS6Zs5hfKVSexrv
h/epOb9Pn1NaWnWt9rObRVb7DjhCO3e+qiAdNbDk++iDKpuo8mTsC0VjJvcKTcRbR6iBDIF0LlSK
+amPCjE3xK9i7BWUshdrkvwLP2uS8Aottr8BDIw5DYcHA7HwFL1+on8KbAR9JjkJDZBJkrVrUNFr
UZJ7qd8pWFcMNfU81+UUxkN0TENWanqfzkFabtWb7+Bets61TltTowZifgDJFa9RABtBnkaPTrv2
ghyLalYh9/Btk+zRnaRjrNnhkUJ2an/ZVx1ly25Q/6t2LL8xA3kpdnpl2LoQWsc18PYjDboJCAFJ
kcgsUlMqgBDasUOYSEJ2Zj1b4QoNSALuToIohwrFyW2WgUVhmltImzWgb4ljQ5zDKXRGDdSCFGHB
NnrIf4vQg3GOOGUd6Rg24RvJzR4vCflJyEOCJc0jaWalYH3UGMKQ4sQmbRByU3CTjwRGaspnPzsE
Cy8DLuc6iY3Tx58tgc/VhD/HOXpjNF7YIyjzVOyTtLGQFm02x1GKwzE4mNXTQ1pEWX8XrmnAg+zk
yJWha2Dlt/ZV+crYOykHUuhGT8MIqdIvoW40k7L7LpFs0IMFeiqkB1JNKsMPNH+0srDnazjTlBaA
Wgnk5M1Hvfp+dMuUwFDTAaFlv3dSFOwFy0H815g28BrZ7Of3I81Cc/pLoI1cKMaJpMs6DWz/XWcf
QcBVZzna41JibemPSZEffVF4/UqJ75/zNtcS/K3xpruHU/9DekogPGgMiZNWqgSuKWpuKUcmM/mG
G4uy6SDvZbzXV9kfB0q9ff+3XjW6liTtyoBeQF+fbOJjLLpI/7LZIXyyKECUG49F7pVhH+gvVNoG
TTZ45OPD87FqTj5MwSB2EdhtvbHM/rT0KtqnBsf/lyZeu5jVf8Fj1G+GSAlgNOJ5MMaVFR5PRD35
0lM0iRNk4ZiP/UAVKyS8E0RfVEFQZSfydM69+6XuzGplvrx3SERUliIKlTcEP2lb/1LtEwMFHJPw
TMClQKm42exNI3nOk2qJMAQ98k3RsaKQXbtHJCfKglm77NmB0dwPzk46+bx9ke4scVY24BnpHU9O
DHyn0LdSBO3qX278KXTnqBQPHyfHifkuTHo7JPXfA7kd805YVeJlyHtxaPqiQTRWE+KIU82MsrCK
M/A1PE6SgYKXLKRKF2K/0EF3EVKTm51Gl159se4j7CBTwU4a4JDDh9LnbkfFJ1iyY1Yj7/9xOZeF
9wVoGS2pASY4kIfXU3mD88knUvtBtSbkCWAdENqJi4mRZ0a+olpTwgbMbJ0rnJElOU7vBD9s2Win
7smTPgT11+LxyzX8eFxwboiuYrQJNsaApdaO1oXUmW5Jq5FGu2f0iEf3snMisH0HJuHik4Gg2/SL
lAh/akCTKcOIhHVNici9nr3tMrm2b7Ld2+5JFrVZPWFUi+z+pgsj8k7co4ALVmSKBdP6PpcVRJn/
qUmxvSmRVuFEqpPT15r1iWzyMLxUHLCr62b9HbtMX95ST9UfadiKorp381+CCBn8kY3TIwudkkf3
NTZImgUzfUgHPvgwC6YiW23tWoWSllbdMovUA+Ky/FgyL+8LYrtgUV5qlYd1QCiUQBFCTpIgdHKY
YXUnzpMolFfQCitJ+7+Im9Xi5is2qwR6qWpfiVOVTh88uuDmN7rPCMUgnCH49ZrtWhoBN/5OHYtM
Aw3i9Q+1NQZ5D7ovo4ulfeuVlTCZ1fgSpVntB9T3hp5sRlju5X1ZX+kXxRuiJNAGeuhcOY1wi4xC
YV3rGv3TAjrPO1h/lVpbXvxRUAbodRZhNhjm4Su0fcsXR27f+sj4k1Ztxnb9ldDghSZ4nS0bJ+0X
qmvnQDucyQaykcDObHXySxuzdYf6hQS1gDjV1UDtuEzKI9oMdLMKMgYn1n0s6LFm+qB/cev5dYZC
j2pT2nYp7s8hu2WkFgFiaYingVaTo9WH/qcF2LHEif9/dm88XiloC+KMsNtxa+tESE5Q95KNGNti
xFPchOUwpO30J7LTEQluhbyBO4iiMtk73sVjjxQLKg4xMPIrIZ/9kR2frpJyI22z5eZ2UCU08QBL
0SWKVa7USxnhdqAQRcQNDQsNDKWPGli61bsf48iP+Y9SZ4lk9bwPO12JCcQXNJh4COwGb35881KF
JadCuzo5tgUei68rlQQVcBTCC+M2sZa9syNrMz65VO6borvSjMCHiFe0TKb5cqT2yUXpy9tHPJsq
kv7mGaAi7p59EUROvjWnV2JErFD75cLyw9m32ja3PJRBJapIYoU+rqQySbXa6nR8bCXtFLVg50QF
nGdu6XigngcylpQTv7IwwQDi8yhQksGqkPETz9DtLqEuwSJ6y6bdviyzKA/r3NNHUcMMUVEUFYH0
c5LpniZrpSGgBcED7ajCIyO0/nVa7iHw1Wb5RCYUaqX8GYTg2wLRi1SZkLiK8r73bLjZ1amCU8L7
M/nGUBRAbtOCRBZVJ+SbmJc0IqoqhCS8YeZg14WPL3C1eneQPFYJzIoMCyFXy4dsrESZ8lLeIQ6y
/I0aTBIXwT41OgJUZEoB+D7BF47pocqyvm9Zh13T38eOjjcjTD4PDJcmJZ3aDDrnBADfs/zr6PJD
ONm5UkGjZtI7D07cas017Ry9w89lUobDWM+a50eQ9YhGpFPmJz7cc9aIzkzzo8vDjKw9pyx1tle3
nyVN7sWAonBGG9Gl1oQ6OtrBsuOP6n910mZi9Fklh7Hjrv/Wf4Ydnn6sinv6Kc8uD/xdy7PT4DK5
EeQCsz/489M2eN87tMk8DeI0gJ3Ho4Qy1WPz2YWZUJG7QbUT5w7svR1137yZ1P037A+O7h68Kq51
cZN7x26EhcVLQLupyiG67DtxJajGwfM1refNy49N4xxkf3FwzntWpbPLJnkpoghSN/012d0xqBlR
nPaeZvtdDgxyq7A6eBM/gUWOrtiHX9+3qFyZ3ran7zK43dndHrzLq/V8+uuK94ib5wuqogbdgSBu
7Om1PD0ScQMPvpx72d1SqWEnxl5/dSGn3Hv1asuCyAGnfReUt37tHNTgUmV+/eWtqcnX/NPVu9yb
qeXmUHio4ZD1N7hSzsX0UtqremurnebOM/UaDPGDh8dOLUU97tjgEVvapTvH4XG1/93Ny9/3ipPP
ksEVRL4U8ArhwS3f3Kw6Pxlps1RGl4hTzQb/HbD3Ev1XoXVVbO8KjxLc7jtunwfWPTJ2ozTpNvbh
utxqgCL+ME4KExKjb2bu/jrisEsXL1179+g9TDZlKjz4RuD6sHkWDd4KNs0b6k7cbDC/UX48vXMe
1PHPhfZGETiox9T2zRtWGpDNRKXsxjWraydEnLaX+q+g4d9/7Lq/bcNgauVTm7ag6+Eex8L3wX9C
MBnvhrVNjeZkN+duNOvA5oBVmHuq+yjcz+ZZoCSryTfFgFPFSXP4IQ6DFRONB4FA2T2+7l588Gqm
e02bMMWv3RQK0nbtV027mccVz7bspdDO0jeB+XWG2D2jFzBs0qR5zZtHYqce/gy+3T77ObIn2ELb
sG6675d3n5ssI89mGXqw99zp+4MVfec+EcvRfgsIC6uSnk3EiTwPT+qbc/otw8dAuAj9x3IOgXFz
7SVNm9e9cmNy2blH3IWIYznL+BrNq4OX2TxBwif9h/uIhIx4pnfuXjeldetF8g/7B0XM72166z66
aZmDcSwe46iqTr7zDEpMBJro2jHkRwFfc2+pX4HitnavOEGW6aB1+lLr7nX7OS+141GpZS5PJPUo
vcmh9s0rvE10EWgPqC8QQFbaO2y86bcQZpvaKOn/QSrqWz6U6REuBtY3NjXRZZC7GNaQfhQNgPNF
Y7XHm+bFHpU00ytmF0mPtUslYiGLQ8N7d0QKjNKf6qyO/SjC9okxXePWiKp5nh3wW3r+YeLCqMSW
ZXP5pft0RKwbXDsojFo0nh4//fISeurknVL4sNCkV/qNcXkMMWWYD09b+kbvp1avMs4Wb7fG0lKU
drCb/Xv6vMZrk4Tm6jXES+q1Mdpn2PSrBOl7DAf/giaabYASy4HU4lJ3jj8NyGX5L33NVufoPqhO
b9Pz9PX7WB2XV1T6m/XoSua7PA1jOi+/JzkNbikHdrfDd4Nwl6c0AFArzdPwbTqV9uPcPaTPSeVk
tOxL5l9WPPqYDq8pGD8E+dvizGKzQPAPkQynjB396re11nGXTJNKrXmjuThb4iBZXGL/boOAukcT
KgmuNTHw2xl42w7fbA8UC4LHxoJ4iehwY1MnUXfnFOLnrrqOaEd96qbkaVjI3JzGEfcBUMfzzql1
XzI9keXD21n/sWBXKeQiDMRBFMtmarlU1ukP33ArR5cMt0YbSkhGf28Ki1RPv8/SQVChxqIo99dv
/fLWISW/ENmgA6FbBSLPP/CUo+kfsyaeFTC6Lbb/RvP+dMs5ogvvVW02ar5l8PrNDHiQH4Firp5h
uJYh45MUnh6hE3k/TpuQV1V8PHT5FBcfDy/iKpOk846pN1q/hLLbnXqUHabz16DC5xkbP2+IUFCe
0LbT8qfhp2ZQsryMaZh569R9YreL0D7luGCkOYehHW6pG907pFVPypRidKa/h7HRKgF4UkcLjphy
UWWeliEO/phQgQjNqo59cW4YB9PmxatGZlTu3IKUPpixHAVgQSOBjFL/3GVJMcPYb/Rk9Ad3AptN
AYEIaFtvEpFqiMYTViH0wyl8vsNvZX4YZv3zL4Ps1k1JTrrTx4wcGbkg+QfFppJ7np5+D9Ft7643
1cwxfhN4SqsULgyhL3yVnZPnzSsRAV4LdIKA1dkGoqUQd/ZFRsfAjaKDWF7J5E1pjC0OyF7Uui+b
WjPye3dARNEEGCMVF9APzd3DVpguoX+cGia3KJ2I+zBWpMU8f36A+Gw2SVsxK2bckOnTQwdMWHXx
NSY/SDvDBDJnldpjTN5IzTwUXbocPIeNbsZPuPIQkGdwUy4wxjHYw7wInLp1bW+DA6Xne+uMTw5c
6uiMQ7FAXzNMwBTsEAuh1rsVwyNnKeR77O+659Eb8iNV0+UN3pwdlIYYUMCqSzAUOHvTsotr7blt
tM6QT6tR2af9U6slBm6AUSQFbqzo2WE2R7KLGAYxraUw06GYNFKUn4LJUCuH/ldCQ1j3LfcQvoMX
vUFzehATDMumlyia0ItZBTt3I+h2F9ISQiKkO9EicD39KVV3gRNDdcLWCYl7pwmljd4tNAZ03gJD
Tam9oYdplSN7XMUI8MH1l/aHeeMde+fw+MVC3aZM1GcmLMxxqY2wOnbuWI2wKdEBmTuUxWhoD9a8
99GcokWh/cZArRtNZpXqRLvgShUYyjhmLmuSbvWsZ0hKBtvdUfNVXy2o6BiClpiZdMUIYhLzHZXf
Q5BBZWXqPWHmxlxe3ogzto2SfgXnayxJ/F1bXGuQDcRlryaBCdBRxwqEL8ELiJtwM1BRYz7BKc/h
/8K/sICZBF+UqfPWeLocOXuI5FB9nzDQbPjLpRCkfZ9HmFFXOgCUBrvum8xOkoI77povhgT4w3l1
CXZRba4mq/s+hcJoF2VjfWp0Ch0pHsqQ2Cc5PbNO/ILQgkGMrzrgCOO4yuR3wB/9KtVz38SZQ4Xi
QxED1KGUM04w4YROHrDKB38Uxbv0UFPH1uGQdt50beOkj/VaiPVJFJ/sjzKdxTsXq6sftU1zsY0E
18WtzjuO7M4DDEPJpbpjqQWoEtHFjjZmaKBRKNm8BJ+PG9PDNwFjSVIQRGdcmjvvVR2M76SSDRAP
cMAxe0HbHNyC6iCbH8ev6QFM++QQI0B+oLN57Zu179pO5yYOMXeiELznvlh8MYAk6QzPk7NP5RSR
FBKbxd6Le5hhsfjPUm87wdNtcPFZ80U5gS9EBlhjtL9CClJ+Y7XrSGcBLuq/cMsz+68BuX4XpvFv
hvL60sUPFYlAGXnl3j0Q6aSAPmj0N8YYozwwg0dnF96jB8K0EZ4urLVzGNkDNV86js0Zu3eyvG4e
vccqG9jLPYjSIvlZf7Mos3obrHwTVuZHN/+ylph2En/OL3RoQeT0A7makK4WO/bCXGAPl/X2s9fY
+L5Nyp6FKeik8oeRzrqD9C3DTgju1tl9jrZQRb5RF01rk+tXtX2GBL1pLDPWFQSEg8enNbA9fkYo
UCB/HgbnRdoj7q/6h86OOI3ygblA3lQhka1Mjc5DCFC3NL7/1aCZeU9sBO1Wo1vq5yGWmeM7SbVH
0Pq8OpWkmUEAnaRkCujDqCFFh9BcmGx6MPrGNQ7yq7RAQVV7O9YiaZ8Th/wwGa3YmdnLn70LmjDw
rLjJ25MSZqPtt7khiDiVHd7mTJEadyJoaJQ6CZV+LoMGIXXaxIQSUd+eKJZpSEmSBGy4p2gyoeZA
n3kO4Tax26k0eF/v7joy787r+zlLR5WPO5edOuZ3aZEOjz026EtI0kj028t+rfZucQ3W3cr0MX/T
ZKSddNfLDK2gqYa7f++3A2SZbVi31kPyYD+blulS2r+Mn6PX5DxntYvM+XG1HSO/Rno5TIa4taxp
P0+sjbaek0ZlEUvcmmPdnOdvEt15K1LsjtVKHHJPEJz0D3clPgcZy5ntchhv7paTj5/tQwf3tSB3
n7hgDoDrqEN2L9gmWn0yEcbAhWHg11br6ZOrBlxj+iBr47I21cimnJz/mD+lVtwD3i8QuQf+hJ18
eY9u31QC+lmPmhk1KJPV/N1CBjTbz9bdZJb0dj8p1Y8/3KTGz17SzqZ5p/Z1GfOK86yXBpcxYSM9
21vUqlfQgv1tX2W8JywJMtPxrr+H+otZa+/Uyb7YDX7joUntooy2Zw6seR7THgbm82G8Y9FcHSnj
rCmekTbiTHec5vMYQvT00T/4aNl2YEJxVGOhD/LN+uw85oyUKr4g03j4aO367x5jnpzrWcNG9j0t
/6IJaidYSjFfGGUIQ7PfDMU/4jgg/wy69XMaQ1TdxFznZMWzXjmdxzdZw31jFHEPGiwjBI2TbSce
kwhmCAthGizLrNmIMtWcOx/H81IHeWRwoFjWyfGNhpFNCWNTApYZ4EzHkhHQ7G9p7Jy4fyJKJnMF
iB1sI9YG+BDRtuIbJQL50zTt67UNkir32qZ0TB12hLxjsv5dA76A1GCo0jG+G9Bn2tbPcWMsj38X
/zDlL4gpsXNRGILZn18JGj2jX+tWhqXO+iuZ35aN0cV/DilQIZdknYy2LoaikcniXm9mwzo52NnZ
fWdRPMp69d/3byPMGJt7klDS2gNcWry9Ns9VjWdP+fExfn8xsdogB9dhFYSf6zUozTGzHcPeH++I
rRgG9aUBhX/d2VGBGGNFFkK6xRaX8X/CrJArxvlsp8PLYP33RhkLkaATt1leB/uTZ1Jc/8YGN7Rw
uI6MJQGEX4HEN66O1ytrTAGNCu0P2DDwrYuQ883p9SSTe/TxVEu61ih5oYVkldi/nCriR4YGo4Wc
6ziNV/bo1kIoUl9W6FeHLRB+eSj+iSRwPHuyJmOCW2oyNA6b2rOJjvLc8LNSC8e2RtV5Y2xhkbi4
FoPt5hpmcI2bd4rqyzq1gcyr7YMXUQx/v2teEq+Eaxn9HezW4REZiL0k13sILnscOknSzRGRWS44
zXmRzHeKYY7ttBWPZSmT9ASgx387uGA+1bwylnw0mSBtjlt1zopOFh9/1Rg+CLwgtI/R/03K8DKM
79MELfN1lrXWQwwF96NL+PxLWnlIY/jvxnDXuQeEgtF+hkUhXqp3hH5JK/1S8Q9tx4yzfyFvPk/2
reOUmVmC9ghRb7NeomKdN36w+dP+wjRqsLNvcFuaMonFy7ky8Xd9KtwsqV0qlssr5JwGTI1lPEWF
Ojq1Kk9xk+Iuj4Rw6HqV5X2Z/L7m+8zZIo6wR/vplfm6dxx0DKgG4EKvl0C1fjyqmI7LGE5I0JP5
gXOx7i62Yd43v2vDWreKlqHq9vU4tJxoNz5AM6DNfTqzMI++dO7DW78qf/9jDzC6D2w8eK9eG0Tg
redU+mGVWeZah37Xyzp9yJGEsx5tqnP85eZoUUZav8jVaYWADgI2dzsbljB6mt4Jh3jLGeDZfXQa
M6m+2FqReLUuExBFa8HW0bW+11PcM1morW+qutcvyC09E9U3XpFDZCHI19Op3TtS23i0ki4/dbe+
MWf03fjHGpXA/WnAmCgPDojc1uGhjzZiC4z7xE3yONwHePKBfZU21XYCIM/sEz49e83P4yOO1efx
nQWaSTp84SGwZqEGngtSCJcUTHIfc0kw2krWrMEyYQOgtUbFperNvypeoD60mAGxCc5FP4jZe8Qn
l1Brq902Nk+sjIVrYzN8mtRwMC4t7PE94kqQRJL/cK+OJfoOe2r6dvkSfeol4Yx1SEpIKq5MCoPL
Z+kSgkl5rBJ8flyl4TllNEhz02kcMZmzIBmm00Mf/8OIYbbK0fAD+GMMCP9hcBxVF9e/u1cNQUKp
p/xIs26SO/Af8TfJwbbDvbPwqgru1fz+2Ob+umf/DEHK0nnmWYO9C0b2i9humrVR8G1JmMEuhUWy
sbKO2ij65RpcCwhKPWyCO3Wc3bmucevRSXv4wEaQ86KsR5cNoGhX0gnI+U3a2q+Ov3XKJ5DClqw5
9ij+vaNPf7UR2jAQ0JBHVzCue3s3vRIdX7GNOrQO6HNB2Uxk+Wn7OIewO89aKU+BEBXKRKsxqveA
ISgxtd6jd1CiKPTwnxgblzjzr28cobH2eqOZj0fEweSzNZwP0dzDUWB+wf9XDQRYBYLa6MUUZwYc
f0s9EKFo3+OhCgO4jLoEdwNaCRo0U5sY8xIxGpqnjTiDyM+v3W3/GN17V+ItBdpVVYBc/CQbAzZa
o8PZURVLpasVJI3+RhoPSkWG408KKwzu9SmvUMnow8roU7Ew3P7/iDqv7VTVLgxfkWPY0VNBpKjY
24lDTQIWbNjw6v/nhbXHv0myV7KyLPAxv1negkncwbInNmBWOdYIl+qCCnHtYi9m/qIp6go7CBgN
GU/6OhGsKJ0J06Kf7X1AHjhyfpY5Hpt/GGzt7IG2+5YLQolHG0GDgf/v86fJrVOZx9PSVtwLEbb4
HMPFpx8hdrGwWDfuczIwnpJpkigOkIb6p58PGw9zCeqk06DuGcxzNDDT6ExaMfpkpEo59LJJ6e14
BtBNf/0Et0ep/yMkrMZKJ8hU7KE8A5Tv7NBlS2bxhq5UHQb52ZWcq+A/DdN/8iWeM5QETiriOBNf
ngLgJXM9JotMBQVa4qxysrkGks8g/nNePtmQUEx0/brgaowJnCIYVUo4q9k1ugnxvn1pS0FV4BQ5
Xz7IKvKRqKCeOoS81YtqYJMiOuOl1bN8C+sCu5eJ/pOmQMnoYbWCzJXNdMvu2YEbtFzbAkLUw1iS
/9k9Jlz6jou/3cLHcCet0at13QpDJYZTdfARTNtDzQMsGXt8i5IhQ7e9/N9mn5kTPxTdAyKH1hNp
uWnM8fUpiS4CEQTak+0C7GehrKyVkT0bz6up2rYX9OQAxKqxV2dmY6tg1eMF8Zci20zcwHXFbABY
CTfgy3oJ7CB2YOG424pTcQKGhL3ItMEpfR2WC4IPGoomCJFyf6Cqy3APGXc2aTX1LxJ+R725sog3
ZdjsXwrq8mF274bU1WF/DaTybZV2ld3DutIRZy7AKgrxMDjcrXBT2tGiRK9/91lIznw/eyxeu/jv
sXsdgYhZRqVdqbdfcGUHRslOtiSJZ3qDjfm1Ew2vv81qiwHJ1YuDqvPt4Z37AeugPgkoG4QuOmMP
0InnmX80JtTLENQMRWJHAMEfhv6zpO3zA4A9CGkDBxVEknZGDhDSdPo/NsStFfpcS0JfV8sfBHdG
oGDFCggBfkx9gWxiyVXXoR9nfCLhGjTl1o9IJ3l0PUA0kUjaO5u/aoYrBJcgZAlMITlmyEdZcgTC
VmwnkMtEs8oXglVqQWZkSRR7NG6JKNL8BXYWOkxT9SL03VZY3LRXA3wmRO1+SJOZ+1wD5IR3AU5q
9OmuPYoeBqeA1WgW86+Em/sAMYfOjd0AGziPxiOx4HjyY/s+/6Ikt8CBEPUV0HJ6yRo7a0peiai5
JSx1xq4ne5oMwk0rWl05/QLBRVPao3P4OTIUBIHQ02uXwYEmuVno5NXxeoWtBKYPRjgGUkg2wHu5
8rC8guAaJCssxKi+IFjCUWXPeVoFwBs4RuDJ5Hyd9eA7v0wP4++8BIXzMQAz4QtLcUKo6Dg8jw+7
7+Q5Ii/2vltYn0HE45PxhUNZMFy80iTtibNZ3ry6Z8J9xa9OSd0dEpnVc3oeX1blX3H92dktMo8+
Rf4H+H48e+A4kMyuE0TDvXR221zd8l88A6JoJhDPrvaagvXdZy9pMQBAQNs+DJL+Cl0AxKmbPvYE
A9LfTkwyCxWWdwzqgK+6mCULVCCnZlXSN9mhk7T3QLFz++oC38BvTkrQO3IqSA7o5pblEbS9UA1y
6JzqzLKl83m2Jtu9r4dMe/pOvyvAYQaTZDOr4B1Kt8DV+gB9ycXLYQZxW4ZtcoIEFRFo2wNDkZoA
KQku0k6jd8VTChIrGsFWyzN7WH5THl8ykklm5wweoJsje0ZIBpjr6lXxjxO2aJI7jyWnl8ojZkGy
RDtB75TeLrJInP6jz2kBhEmKZm1jZ6vNtWaHPmP8lkCYwuJu4zYBGMCAXgVNXmtbZTFiu5k9LS+J
AD0JuELcH4RWF/LlL4qmMMdFbddVyJ+UjGxKPATBuZ1IAK1iQ7PjX3JPZreHYndOt9Nq1TnPz/p/
7MoRdpMZWZ5H3W4FjYAdq81hwuaAy8ZWl5p3kN3AfQoFfiODMrWBKqkvSV1ovUGNa6+9V/hGnMVr
FwQlMHUhZrVXCfLKheNN6ZGq4DNUQIUZLAvlEaS+df51KNiEvlyntNU/+BsRH0SC0KrRfs3r1EnT
oYskYRTFMRk5K5rpAortmLYVFsW5KUFQYfsxw5EQtToWQuzId5ktIacX0x+xPi5ok+0epavrgIrM
AOQSDz/bhBRk8R4VFmUWMzMD6vlNPLoN6VTRfJ3Vzi0MbZimU++lPcLE8DO+MJVUSUU2FGIzSeq7
Q3VdoUksVvIyc4E0FDwxoLLKXvLX0CC2SmOGrDEDAL0sfl2H3qTWA/FQl5AvnAFMbgSXUSzX2xZq
FIuyVS/gbuTKs15gGJPs/iNbasPOsh6WfnbnaqU93Bvf8HjghVjQ+BArNYodVnLF0b1+sp5T/Tvd
Waxtpg0g1zLoiwKm9pWjw1KBhieQNmvLF+4cnXnuMFzquGVaW2At3DmKxwJzU/qT1RGIkWBHQAx+
ArUF2zkM+Fc7Iui96UDRTaz+EkKpUek71ciO0ES6j0lDganfwKCfxgXm3O3tXRfqNKBJLcfuW9N8
00wpYsDy6Z7HHya0tMJ/CaIGOaF6gyEX90FKcYXm3+iC7mc79D7j56j4SxMFmfYGEXP6SEy+Y5Hx
znOiKurrHNIUZMNB/z2LRfa3yx+ED9rmdxtkb8TSYYehoPALZRmjxyZg4NVqu+WK8JcIPXQGcmEe
8f0Nl8X/tqX8HAdESt3xnDQCwVZZNlf3NGh4iniKItnl0o1JECL2atVSGD+ACB19BLHw4Sm1tlyu
nh5asTjryIP1/9At4CWE7clIMWAiJQGx1upmoOt8Hp95VKSVLN6JSE389rRhDfSudzsQRCY0RFm4
ioQo4WvRvQW5lYIU4xp32YcOG8Khk5PbFHDxuOiM+X9uTN8HjArFJ0+ARB/kT0xtJI4hIPA/E1im
I0BVNe3JCYtCBKcooReA1Ip7InMyESEzkuQOJ3vI+LA8OzB0pVop5K8QvCKcZI8oTPFpJGLfwWkw
symg0SrKqj7hLHJoRIVGBy/l2uMFHxndHDy+YbSQ0j58/FKdzqGQeecOI7BVeW+VUMxDr2QRxybW
dnV/H3K5Ib605KX5K0a7WFI6beKD7fi4wWv+wJHKVfVE4TRQ9tg8NumkNr0PD8Mm85d4KyJEZi+W
IRTvAFpr1mdwtVQX6EA/mmLBsEpXxju5mC5Mr4xOVHPF7xL2m+Eb4yB4LyKB0fVEMVciU8IjioEq
vgwT8UBmZlcLWgOzqMVipseDmkKuGdoQlcDx4oOMoiNzQfj7B+/E0dg+8LLTTJvUNgk+nTd+swB7
HF2wBvq3XHX0xdrigZbFCOUH9H0z8PFmIztaEOexdWqjXrtc2/eG33DK/qP/tsJB0S4MJbz0tGL3
aR1deOCEmS2NxrsjkqDY2Lu1fgzNaL45d8BMi+it2eALTaRHxjqrI0+a2GmALgf0DlHzcIYkT9oq
f9BdnMuuS5YcoeNMflUK/CKJatXKqA8xZmXpGzyHefm46/E17W76m9Raa3F9GO03eFot/g0UYTkR
Y0nojb3xmEmqw6IZs3z6IOtFyU0tsNyYFvItKHPBsMGaT3kKfl3/vZ3x33gcBw8KBLzMvZd8AkFQ
74PIY/GZvE1EW7yv90KP6euAQSBvjOnHHKfX7R4W6TxcUTBvY4kvZsonCsH6TKBtoFrbRjXE1lxZ
m2aW+/BTqEGotTCng+SU5TB8lcNoiManTrFOyhUYO5N8JOSaPenkGnBqk+7NlbBu5INdaz+GJ24L
yVUzDAfPLxJfufUayTWx7pTB9nPLp90r8l3C9H/bBIIpArRT8NsKAHgUZlwEKEeEgOmm3V925292
485h0+XOng9+UZLVNqYaj3IUdndMGi32Xh1PBdGtlNiInIfeS5DVpLhDiCaq498mIxtUmoc5pzL/
G6miZL3P7zyy96tLh7Rwi4YEnwek5fSJBoRX8flEYRSnXTJ6IW1VT7A9UjBINWvv5LjnwiJWfUI/
ApJLfrB7brdZ+sUWPBq0EOEVCIIFoyiGHxHTJ1ZRA1nX/UQaraDaugjT4wkh0qSozUeIk7KS0IoX
ZVQqrQ9AFAqAa60+kX61QPM49urkto5yqNRapa5F8QP0EJHnDsLq45ffvuwAdLwYZUuUx+BTcUvH
0dz9t8XxmiMLnRJe+u8IVwAgpmJ6tlFAWc7hcR7wgqyiAStFO+50rv8JjTJG4xY8CGSXGfOzMo7j
ddtwr72DhzDCuXdEavr5o71BBIUv1Snj9UM7WwN03SIwHUervqX/5snDMhqee0UhOCwQgqvyPJ0b
S9Bw4XiNmP35l9gM9F91s/AzCC60jCH00/arcxxHw3iMDMPwAjjkQDcFOAk0u9QHVbXECJUtCiAe
mPmL/5xLlrDolAiMrR+CpmEpBPJFJPecdcAdja4tTwBpBfdsxTSIMBBbqrbYKOt/+6DiEYzwUdP8
rVvI/sJEmUMhyTYl/Zault44ngfmeDiW2PefkBd6oqjFkwgag0KlVXXqPgPx1ouULwjHSVB3Xv23
Gw9es8MoAgA2Aa7aTwaR/x7fgvt0T/K5XHODnFvxeG9V57Fd9Y+BKPvAOfWGUMNnvA6moV31q36K
qAArGdxp2jUowWP7Bmul0C6XW9UyS/PKjHlieOBlmmWPdfqAicx2V8FAx71/cRcyuwBmm/TX/mJ+
f/aC13Yyy8zikXpGVYUoE9V7h1n4bh8iSQWuXSa7DPFwjkJhGFllc0IHkH2xg/WGlDVKJjoZbB71
FquxLUr/01pC2YGFs+mHnQaVDlv0FFqSxLTq/qunOC39NwLplP8wuu13cfGoEKtAo/Iw1dbDAwC6
gvKy2Zs1JPiey3Vi1bvva6sjuwi5kFTd56GVULogcVG1Kk2LiRYfJWCLxLJtebn+uW6v2wMaX9OG
SwrKR8Mtswh/H5AMHzhbaCKjgRuhV7V6THBVwnWjwUv9FUyUf1HuU9zSzKRlS4pMaMmbBkqYlXjB
280KLORZffylXGRdSOsD0jLqFtI9EQMpBsVUJY0kG2RUNslrIlUUkiG/oKYU/ajCYkjXFlVl0ehQ
j1kUF2Lsn1zVZHErmmC6RREEleEwkS+jNJcQnSRqSbopGW1JZEk9eW6KXnWG6Re+gZP8q5lUES2K
3gL5c3uxWtC3C9zJlprjBy7OcDhb9M6UVyq1cuWnlbJffo/nU41GLcPj8cOsalGAzBsATPEnyA+q
ZhmhgKTNSNWIqgJybSI6J5bUuTPvosktqYyo/yISskBqeDZ82iyWfqWdMbeWbbQwOkA5SfePkze/
jZNHI2AXypUzLsinQENfTj2Skb5y8bnECNPB2Yde5TRBgSGVzKyy1leyrxegg1AekCXr3Oi9cWZW
C+q31USvkzqeL18qJd5C3s74pS02+CVn2e1qvaddDsidJYA4KCLSb5hkrsunBQctV3ZQ7FA+TbzA
HEX6YvpdSbMP1k5lpWRIvjeK/xJuFqn+xcyQBYUu7M3VhoJWBZtLny3Wm6IqQh7Rvg+9TT9xU8Ky
NgTOUZ6xK2vXZ1/njd/3snQXeZeg6Dh/3nj4Y0D2dtilCfRK24BdAs4Rax8pEa/PxqPNfTqNLcIW
aBuyzn/eBVBwcpWB2z/11oKthLZgD39ojQLp0oE/VwENzvtQ38j8QMk47li+Mi5tXzTe963IOfcP
VI00pkmViTrEjlpzHN3o36OGEtLPM6wPi7mVnevRYC5NhQG417W94yM/o9KljScNTg9vlfJDYjW5
DbJ2nr11J++qbss++rQt2HfNVWEF2POFoh8410VpWMYbo2qtnWSpoEHwqE8UO95LxBjD6Wmruh7K
H/kk8NJOdYky4lT0Y7jVWROb5jl6nPldn0tKQdJfJGZ5ijwaTSs1ieDW2LoDr8zKlrV9C+wfXx8Q
6EZVU5KdVKEjIII/9EpyaUJS48gMVnyWKFBpOZIJuazeh4MY0n+SGeNMwU71H2JaUuejaRlwO1Gr
l9t0nYysaFWQCkJfNyRTGkWv/VBJktr7/LOs769iUGo9ZAhkZZ0uCg3zzuHS33U+SKBoZbcRUep2
m6kzqFVbXJ8rQ+2r+Xy2OhUcqcb7VjE4+NfIrK1u1fYVGurJ3OOMWeo00r9D3H8023cyiOX3i9al
9aAwDe3X3jzX7dvXRiYSEDTroNYwua+PzU6DIEd7B3NxpGC7hd7X+3hGjwuF70LVYk7bhanPnnMq
ttY1k/r+l0R3HKN3tFOgfv8Seb1TgPnmdXwn2yfmZVGV2BaXOg/m9m0g0TJRFtc6j2eh02T6SjGe
N1wwp1PAVCwmoikkrAhrV1dMfEZok/832H4l3UZqahcyK6SRC0oBgUTy2t+Rm10/JLOykEeqRUmv
fhsFeNhylaXmOTqWaPwl4YQPtAd5m4M5964E6hTX5GuQ53PK45j0q/KkEcHWO1iX7DPEI/J8xmns
QasLToawVbJ9pUczvdtc7BN1w57gn2jse1fUh3XkkmRi7ktgoGaLYlVGzzCFU39omOXS6nNeGTRW
CqxWWjvkCz9g35o2aog3rO3mAsVo++GMZJnwBaqKVPUfiG3k0o5cKrtq5ZFRkXA/PcGveWF1/MGj
3ilXm+atQj/jRoChCBh9WjuZWhG/11G5X+buP94KbvFgPTYA+9jnvebZe3zSbqPoHmuDavT06R0d
B0//VSSZZTWzP6swoJ2uVi3hXFfwJ6eMMmRV8G5d/VodEPSIVtJ6WUZWKv17FsBgHrgLxupRXmkv
ypiwSWdTf9YoZD0sAnVs7qqefqq/D+mNMf7LTrRWj34KbQfdCVFQAfOfYUo4IQ9RRsbj/U/KQUVE
UVACcC38ax4Gsjg9KCIhh16tWp5alSlbqjZgTeBU3EkSUm1tkg1uet27UebP1UCpQqKVYLb5JDFi
q5FIjeRE/5XeCA/HtKRBrsP3DfnDA9r3CUYmJcV5XEvsGl2N9mtWxMZB6t7SKpaclpK14u69e+5u
i+I4WX5CqbuTPJEo7X9fW7CT321pK+UI6fwbEAsrUNuuDBcebrqnx7r3Py4wR01BVKRpIoSpAAJQ
+vwy2Pgi1hB6a5d0ax536ksAMS59a//jfx03xABCdV0uMET3ncubZVRqjd4LU3VViybdZwj/NNJE
w4P6Ruddc18ppHCLdRSspRyhsbraDNp8lUBKE02LUk0bGoc1g1M3l/h63S61DZoPoxi19XiyDppD
gyOcyHnm0E+6+Pv8p3+u3z3DwnhQjHjO3x9bHSuEPoWkpfI7GNONu11t+CmZzM2PKZAOvUfYOpIo
s7PWui9gPV9/80QBwTxHPinr59Xlu8a+V/451ro7UuzRSEkKcYfo/rovG3W7npC4o9el/mf7Su/r
ELud27V7Z3ZxsqIdxKfmnamqVC1qCMDIHF7s2JS1rJ69Th2LSzAAesmTSczttZ/eAQtjAhr9pE/n
WST7rDvvw93cw9LDxqMyfULVapifefULcBycXFK0aAD29d/RLdzt0dcpwkn3e+AKI3pynF97VWE9
mwVUX1px0j7BfjFBQ7TuIGtapTQ2SQ9mNxtY+AmqHTkWHLAb7KKQxCBYY7gAUK/yh3oaO28FrlAn
vm6bV1aE2Mub6uRTYZMofTvp6NtL1jaZS7osfHoXOghI1X9jMONP07qdusVlEwDOqoZEN9XUDSEp
/zZIEI428E/tVID1N8bnVDVNWELgrVYLkJAzjptSwz6SWVdaj5/gjM5/cNgaifUA/C7h3bh9wtPB
fAtAfzyZl5tdKFvVJ50gg/Zy8jJLlVZYJ999RmB3Pz4gNc7g5Ty+VT9meVkuW0a184FzcaaE7N/2
Iz44Q2c2MmYj0TnsfYrT463MnZkQal92ffZw65XJ+zRXwpqXIySjvzRx5/e/4yNqr9/+JRop38S2
x3rW3O+ndQXD13LoxLhH+70bA4RvVQNpA+b9gbIb9tBj7oW995vV2D8ndv3duhV6lfsOXuQ1YiFx
25Chzzmp5nlzgDrQekdgbvEuqdDtNKzh8O9NtqijeWuNabMO2244Sd3HqMh6Bo4fjsMAeWznPZds
VRNte7mfPZ11+8EVSba4eWKOte7r66ljLE9wMdSkFON7T15cOrZhDb4v7ps/Dhpf5tn7glm5Y1cY
H9uNcreOgfgBmS+yy+Ps+fCSsg3YVfBV1NSZgDHQrUnu+vSBJ9ME3XkOVyCgDAwPt+yeXkJVU+2c
t0XWyBGZX8xN0KmTlUnCcR7ngUuWNNQJW406shE3Aw4VhboWiOCa2wms7ixDYJ9nZ+TedUe3BY/Z
WPfqhlOI25+/ZPqsiL936Z5mDwMWL20upZSYsE6CCpMxcIDWiIh+GzdaNZID5gqlVoW29QsBQprn
HYwmGReYwCdBsgMX7EmvmDY+OVbW91HxMadl/rbWSwlEvraP7fHXCFv3LV/KvFWHL5rain2uPWir
DU3hISVAwPqAODWprI/W/lvoHF+MUej9HjqPiP4qMnBp/1Vp7yt46L6RkHbfj+4LTvQB3N9rcu+v
u4/Hy7800lZp+00q3dr8FRWD6FkiFoX1Sic2rFczeFkVbIfXVeg0149dBt2I7s/19ybz7GYUnL4W
63qELu3eHITpQJquIrafLLKoCAwAoxGy50z/Bi233D3hhdLMpuipLS5lH8RZaJGohhHPRfaKFY4f
XMnTluPQFTpOzsd+w5Ru3Ie2uQytq71qryj4IzsvjZuuPBzeHu11D4yy81+zPuoUujUa+wZwsRoE
BTKI3m1eHgk4dMmQQEjbcJBezUIY5ErJhUdAjxKmzPAeFNboG5iVuAe1YPK5dZI6AEFS17P9Jjn/
mM9wHFlHFG+4vXWDDwY3CDKaRaig5Ia/AK9mChmNn58xOvOvNvaif1Xg1dwYbt51VOfxjqHH075Z
b3wS1H2UhYeOGhZQsas8u4Q5bZ5jKs/kWTjgi5mvEFQVQqXVCLyuhe0xCeX8Zf2hXkOK0ICbhl3v
JG2QRIW1Ni2dz3zFlO9t3Rvbj1Ncb45P63ZAyt05EUK4CUEdQiy0XtxbaMXNDXJnGJ9v2oUOtXo2
0lTj947BcMFEypdcuG1Qfp3ZlTqin4x0S6nZj+DwdjLBQr3cnIX4EKCgeDZL86sLIztNtjOU1qQY
kThC3hBt6MdpfJL6b2x1WRL+us9opSPD9KyJooKAjgi9mUSwObJ+frKY0TH8KdBJLHRLLgDNi19i
rT49qQoK60UP5tm6lkNIzS5kE1hPnStg0oA79Ouzk3FLaa6tRg8qT0zHS3ZxsIeozOWranYk2Ue8
ECLzlVlRyOGh6hr9uvsgk34REj5+7TiMJ8CAzeKbCgQfb9yVzQ6ew4O6tauMwAJTmkpHkSKQr5SD
LAvUOGOGCCRSYPn301iGPH74a6RcALdAu4vhaiIYnqpW4RokLieoRdWUqFeuYSxUm3xLSGqdMw1C
dM8k4IFU253YK4Eq0gmP8dID98knfydIEh5N2WfBkdU85O4HfV+Kj6STMga0i3+cWhpF/GuY04EA
SWUgBv+gTNnwfLbwgUQJkveyASqZ72GlNXvZcKcQ6vKzJ+7Rk9LDv010QCjVuGKAn2gJMciH/Mk7
Z6katw73zVx9Q6XD+Q2hGWPNK9GUVB+dDnsd3uDFTbro8qaoMrQLxNjmBuHY8sc+p+a5fWZMQFZG
HOxGwdUpQlHq45KAqRYwJ/JyOGEPfEWGN/rUmdirarZu92PSG25kYkRvbk1cIfFMWKipXpVqA3/x
mYlOyuOgCqRPqZPSxOAjiaz9L15sZoNpXQL5i/WEH5p7hZJN1hSZ8wpWLW8Imeql5q5rRyYJbyuh
36phLXWUQx6RLqRSeXThmwSVDjd5puBYtLsGgSahqviYpKvWeXj21OVQacl9t17S98xUyxnWq0wF
f3IAGi1koKYz2dxTlZqeURKAAN3uHQ4qsAo3AeNU/zGCbmXzLW9ouaGVlxJhpH/ECLmPuKls647d
HQSuw63VHdBnYL9aX3uanywPDC5WZYDYv6c64rQx9EJa2w7FnzmVJ5LMYjRqu1MIhwygkBgc13ql
YWmIXCEpqeQqi+NiAC2XO+yXR0Nkt0vj4uvRurjQZXzbjbEUo7N+XN5LQpG6m8lDdfnhvITf962L
WwwX8bykHdXmtO+f7EQ6BvMX+Sxadaoerq3D6IXJ2mWy/0kw09EALXV1RP69fxmcRqdRNDptXn/F
XXOVLPZdHGb9k18jYxh9R43JeqK78yEPKeZbmtqptIPYlZUpJ86IGoB6uyrdKnjsyIRPXS8ZQVVw
acLJ22baYOHRV4Vsd6c9iEIFRZ2M/Erksahc1eAsM+HjLUV9aXdqBEXiywERn5WRvzMJ78ljHKow
21CL7OoJsj77qIBbB70OIBQ2e9rqJvbLk3g+flYTHFHozFShRiunxGCKk3OkZa9VoomUrr3ktsQx
frUT9LCzV7U+2Q28WR/Ou6ujieFgGXBAPmBOb6XWbVnbJD+3nzWiWH/NvxrGhSRCJ0a1ulsEH1AL
MG+w6k/7QQGalNEugHRg6udENuVkTLJEAdim4JebA0c2CGSgQsDKPoQMoQ6VXqCM5+gqFOi+Tq9+
NCrNwmllVB7c8BkZNK+dAgGdnsUoxC1Dl+8zemMRxFj62TpzsnYY6Dzu+qhDU4dQj81QPWB8Uul8
maQMpF9dXhr95kikLtEzTuMT0MJ3D8hkt4JDScmKRxeowacJcg7BeggXhRi67klw6ukduqfuGaEj
NDH6V/5UBkx8XZQ7iobKTiL34FaHzXF9GN7MwnivL4VxiigjxEr+obfuvdHs7J26oWHd0laDxzWC
sK84Hw2AcWUGVXrk6rDIUe6VexfcpN/U/lLRa7IZxv49oy88xDcAxJVDqzWy0HdqZFBUCobnjtio
Qw96ochJdFKpmPaZfUst85PVjDKXGVVuotnoG+tW2Syt7TW0dA0lq5mGcJNdDj6gr0RXn/Xcl+Th
V6BpZfYk2v1AyMOR23uStiwhRi01Sw6WIO0G/MRocuU9g7OrnU0JKIDre6sInZJmIOco8xfDCQyB
L6igw0+A593Paxluw3k4r0/Pi8a0uqqvytgCfqDtju8LHeEs3FR2xq7ZCkfNXfmvskCmMZnVFlCt
KovKQj4WJ3e/ef6d3NJOT3NwP7vUM4IaKq1G5oBoIJMlkai9A4kAi8sapAOpSumgKOlmcDK9KoFE
JAyI8Glf2aeKJbTKAbEYLhwHF/dvX9eo4CcwFupcX6jkw1pw+TugwiXIXgpYT0mzFKFQZRxLr6lM
YpzZj0jrU59COErSssxSw2XPvshUB4tEGSamHaXXSqRl6IY+ARWafKBVrzUHn9nrba474FSy/FtZ
+EHcZv4B0HqSMTkhVpmsZW7W8k2vgYFhj4drLAHjJziWU5dSlTxC3Qt1LhZN5VJSuaS1natQpdna
+8C7F1NdbbOXu6JdRm+lT6OyCsqoL4JpUL30U/8L7rj1bbbOBLyv0z0zrILR9HcFKn4HDL49tMBy
FvvexQm4b1s+sLcWRNHq6EjLkrbTmwkcjJUjMduB54MADFPjsrcEmDTfad8UZKFA7hrTV6cQ1AwQ
X4RgtXqghzRHYtK4j48R/P/LVII/kPoydEOOVtUcUS099wIQgbbOrf15eJ9t6NLdDssWVDqkP2Ej
Mlo0hljWULCxxE/BsdAOh2ugEaUUClUOZ0Dtk7WuGHehXlJhRxjlK9PbjHZB15nwiPUh3Vrt6BoF
5KgS4dn4D8GPLxNY5v61Ps/cIJoydNjXTTqxzdEePHh9wIjUL7TXP3KMlharnq6EBhlz0YoDMoNv
YZVTv6KKBPMtJHQAtZi+iePflTH9/NACK2yi+a3SmoP4Addjzbv46fLBEISZ3bHHL4AWpFIARdpW
eU0Fjycs+BgUz6B8OYYTc68coa2AJv/H7QDQjl5IvfOhhUP0w8cN1c6ms83LBtW6uM1y4n9RYczy
s2q2eTTGDAZqrATEM65teXqjpGiO9KzUHGqsqlEiB7rdgG7LbcUoKi53mZeDUMrUsGvso0f3/ndn
k9eeqvygs+++TP2j0K2sHsTacWPM/yrkR9Ydt60Ui0ySULkyKJOr8+Q36i52UecBV7776dOTzAbm
2kZDcjL0QuZPbiQkOubpgishONqHVxkFOj9aeSA7VC7u1NsUYOHSaf1maAUBSkwafIzIpAHyILkM
zU3DPjkCQ8FbZ0MNweVpfgZhKxWvFpIMbERX6iVUUDZ6JQaz/hcZKQqQoHxSajcqZBhSIrYU7IKv
tpdndK9WaaBCOPHAChCEou4HeUOxarBmJEAlvuHeHq2nH4Gi7xMQ+ig6SFKSsZ0AL+A3uAuV9GBi
lllYXtxnme1dnsX4EpMqJDgCPPoHPz8K6LEUvLtMMn+Mv/K+hYwm2Xk0us8Kw/0knFAhYnCJDlAJ
1NLuvTjMCkwD34t0sR6fZ+niPDttZIP9QAY2cRoNJmC+7C+VMOkrfprsT7rMb5tpVBB2T/7Dk0j6
ns/s/wiON9GSliOekrmGC9iV44Z9FPPvmJJfLXKA792kf0IVUHwLuVgSmvphdqRUlrly/d2i/MDf
8gKYX8fdFSheWAEBRQUXLeNAIA1cbi8qZh6kzGwn9SCcihUllsgn40bVMw3pXKPuPyC9CA1ICmaj
Eu59qkVZW8EHHBJThkcI+iwkG1rxh1AChws0bbXNaI8GRk6pQCAiY3NFstihtpsgoE6eFRMO8HsB
H9mYNCa0EPLlnG32d7RmtMi11JWyLRnxk+sz16ZxwL04T6QG0u3oe42JVQkovda9hEady2TMo6Pc
OSMTEqCbdrS79cAYFnqNQP6nBp0NZodZqlzobJh04KzGo1KLlczNk4RZRd8S7YQsKW20+n3dBqDY
aNUvkXNVKYO4MmqwKMeQsuoAD5MtwryZr5olHxoMQIImL7+AbxAGttz4mLuTTD8ZdylTkQz1Azlq
poLt11wnhvPEiE6DQ/oLYtNRozMqeuAzT+MM2b4HfhHqDUEtAZ4G5YrTjoE1gU7A7L1kSjUGMeCH
XswsGGrPAJLi6fQDSFnp97mq/OtM2pw8UxrgcmFiHDY9WBX/RoBgw+gUZiFXSMkYTR2OvAPwzmDJ
qFln46cLesRCrjMgtGRlxsF6yb1YNGij3SCCH1A9Okaaq1QnqrV0cnWJQRGB25B5n+AXhvmlcFJQ
lUpPa7QjyLll+hf6KxUNOfwhoUhUgUC9yJKgCEMyBunnRns6zfwDgPxusvqdy6wLrRoehOYd0K/U
gR+Xn3p928Qslxt7vh5Hm8MmtYsLheiSx20vk9w9GsE6joxzdHtXvGaHx5heqa14VlXuZ+aFb2Cw
19V5dVjtg+YgDNYjItT0MI04CpPcF7IJ1VWJjVIb0Lc0TbMThlYPHFZbqqVEOqfmov/kkpphRUnv
2ym4OK74h7xg7sg+V+I8RSByNB7sE8MkhHaIgoAuvUsgV1f9FNClxWABg9DPvnfD9XFxgirBDxXM
QQlOU964MGLQa2lEFQDa00ABfU15EzHRab1+X7+XoAq4Sp8JggOsQACmv7T2gAoP6w5YqeA6RC+H
l3ftRV7ZP68+0++0wqACIbmg7k+/vbuXuhtwoN0IZO9tcBmcR5fJYfSY3WfrYHmdRRvVuO9dYRrL
SFTJvBSYgMiMd2ye6ohwd7noTFFeZ33Gm8X8cXVbXO+tK41KCcKtbTjtSO9X+gYlw074mnU4Qu3j
/kcNf8jQAiFzh9PYQLajZkdMhQhOdIYW6dIwaeOTS10sRhiyco5/5Smu7EcTRAWyCkL2qfLds12D
CCGIhdjPoQfFXqNHtBf5rEY/+ka2Nso7VELI2S8mDmpSjkJl59UlMCNya5BgVwKl2U9S5swynEE7
dh3uY2GMaVntT8hchbNDN2KI42hDrKNDIItxBP/Io5FZ4Xtl6dXhAwoe1WP2gQJfc1fgWL1nBRgP
MtkSQw7xXkZPJOlEC2KEh4AEFQ+BQFkA/eJ9R/kZKWbE29btLcACkEWBS0kKSLNG9DoepAMC6uOs
inecbpNbV3OjL8jj0WgSXIZf2DhsmmlbuUTWsOSGNNrriXpFNBUz+X3xA0kzFObkYYehdseAseCo
fRnWTSAKaxetA317nMYc66WiEscT9w1yFh82HQP7X0FyORwQvVwjHfJUC50GqsJSHJK2JaY0eEdU
O6rUdETug9xDdRFyXfTxL9Q+BcTV6tyut/ltfpk3J4Dk3Yuz3iRegaroiFhZ8B4+PbTiaOmj2UNJ
3RzHswKfB1BhpI/SplVVAYZGuvaUsxqRqO8cWaimZOAZrSdl1jQDePXKsnUB9FPI9HxPT1LgO32u
O5fquIpnJkKnfMpdOKQJ9KDn+8Vzt8QnprscH69ErzJ0hZnIy1+631n3QnwDUu8Op8sRBjpDePM1
bNczeqX6uFcmgjU0e5+s8nzDDn1kBMg1jiNUhCDJxpvjJjWveG4Y7D8anKtiP7tlr4zS0HGTixgL
ESjgIY5BNbEINDZWxfxBx1nFaBWdZibBtIMpDdnFtId9rAQBUGSfQ9wwo6VQDiKMP4IibY3H4Nm/
je6I2EqRtvxX/HuAgGJT+wv7aj6E/X0/5hCnFxEU28gOlD2BZJDcI+nAP/2wTxrod2F3rEPbp548
o6lmYOwclKN8+EEIkaszY2HciBVWXkxBygExSXvNzSqSvuUg0RJmp+f5GrEh9duVtPGVgkZOoblN
co3odedTKPnUNjpim4hOoAbbafRFFl9589OlbTsgY+/eR+eRIuJx0i6SVV66ezfuqr0vmKpAiHfA
pcoRtDmrIlGpyGt/D+qnWXP+OtjNxPwaXsggMu180RqBDGUV4SGjDy/nah3g5G5P07iadZYdbWGi
/m/6c+MuY1a9PWzr7I6hlHzC3/0v3dwj8gNA4hkD+vG0MYjRFVlbpHgJKcGN5r+wEqMBYSGiaQZu
4PntCEKjg2j678jMBlVqC2GhVEMD0LzTIx+6rFaCfyRev76GBBoigzQx3r+4rJKhAMJ3YFSSDuH6
xWQnAdN3bysuaV8ABMBZzdt/77PCEqKzR4wv/qp+Bfmq1ZlTsFrP1/Pax0S6M1j7J0f94JOT/Bzo
Ch8ckIwQGIBvrCGNgb1DtiYBp9BKi/1LbJe5i2nQ5o37xu5NckUL/O/1R3/96FaDwqo+xjx3/BkW
x+8Bfb3RYd6YCCpcXVLfd+gMLg9jxsG92vxKMo+wdXfvP2HWKqU/o5YRj64Idjxp/YiTXnxbR8jp
SWxVFqeyBYeNjzfuf39PKPUo1MT6IH2HDYhu+pqvAqGtOyJOSvdaKfcZBQ9tPtqE2KL6x159YPRR
e7EGoJk09W3SgqVlFrVa+y7zAfbT9tmhwNZeyv+ESE0DHaVhhWZkgyPqN4e0wss8QVYXFRdHhB2v
s+LiOksjCzxmYxcOtIjvs/2kvqvuyrtoUx8rdJ39dTc/DLPxY/T1krCYCdgnWUVC3rBckz3YG/Xj
lJCKiHbl7UjOWwrVdVStPtZ+tB8lMyRMyGD/KFtufyjR3ClngKlRhgKBImXbff8dbKdn1PJnkatR
bMomcEeW5vEvda5Y2ptRHc56f1kjBCxbDsFs2lConQ+aARRMQ2QBhkfiTNKn2UoxhtL5Sj0ESed/
3Zt3897qMPQq/ilAZT0ALxnQY8Gu9YXoV4Re2BtoaDitL0VQYSACSvIXLl2HO8Yudb7klIe+YEKf
Px2N3X4gT4vm7DV6jd6TyIkcgIngX+v22z0iq+gUvHiggPE/ps5rOXWl28JPRBU53CoHBAgRbG4o
gskgsoCnP98Qa9d/lozTAhujVvfskeaTKIyf+wjj2Kj6U198Vp9VdbGbXRByE0iGNLJq5wDFeKG9
5yGsdCodTVxi/5q/BdK0ohJcFW2KXyAlHyJQMEnxf0xnOZGIlo/IB5xEAkmZzkthMX2jQZtvijGA
VmO8JVnb5x0pH511WAGCrOSH9ifHjtr76LbvHAaKyReWeADI5MzV401bUKOOChPV2uIHs5NtE/K6
OBIx9VjtZ40Fq9C/baQKLz1XhddrnK/xpBPb098NuFrIx1MuwUvQEZFzR27b/rpPnPOml3aIZWZK
YgYiKb8WEihEys9JmWjcvufpCLhV71V79xCdqLbiUoWq/bT2qMRlITwj0nxcY95vDir9w/wwPk3N
wxht21fhRqQVMycqRvYrSBmFQVP7PJxFhi1SzQHvdO7YZmgvrDJ9su/BKVdxN1hjxHIgic2tM+vq
nfReGrch5s6osw6Tyqp+aBrrIpf3la38FVsRAQDr3qc8qfnvXXwvdmtuWXppIML41jthSHLuLPCI
XZFMlf1H0Sm29xgGrVJpAo65B48s4b4lp6jVqjqHEoglNLvd6y/62m4ZRt9xus4kkkNb0O9PZltR
GC7PVhiFCubwgS19YjjI8+BfRLw+RKpaM0cRD+T7vgQYvd7TdA1zqFYquDEQt/+qC+h1xM6bkjL1
z4Zh265r0/jzHDbMv7vx6fRkOupBjlwsxP0+QmRSIp7+g1PoRMSWOAO/7/MM0XcYbps6xngCl6Gz
JNQ2Om6XxOFBG13MF+mGh8KsAkmTFQi5rlU6zTXpUgCLE+wH0L/YJpRxg9YZpS0/FTktTlx8uL3F
41W3s+e4qATBOk7Uo8EieccCgnnvF7XTBqSTsLz8bUrONvk6cKPAnbDm6+F0UOvXOkUWxrO3N8/M
pyAa7Uq0bhe7xW65W08qcbV7GNXiEwvztvW0K8f776aTttP2EelyLd6NmonuVYJl03FzPgerNZTs
/OOKBSmMxCBprfn0SRput/KdtPbST3MMa2m3O4y/ert1stIseDaM3a5lXB5+hjGg4bL871YMUXR+
bGg6jU61C2W3G009wDVqoOz3yC4IVxHUBPBUpd88GZV+HexI32VcbcZTdpPo1K5mqYMWsehfinY5
tRtk1hQ7qpfrw09y+nm8vTJh8phzyT6q6e1Js0PqYpjp/A0hxPptTIfnnBGh9RLCKqR2f4RQI5wo
d0q9K3ql3ikz60CQpKeDM+7MM9qczEDN+CEThcp8v9qvNuzxQO5Yq6f2lUiW+uS5aE4O+P6p/ujv
mb9V4cGR4ZKLRKDAhkRc5ZXHLZrKkj+KBKb7qrK0Y57KoNvXLSy1fKyRLsbzWlbBJGvGoy2kGKw4
Z1rUdETA2cUuJUr+qSVqVFIItb//akjU9qbQA/jEj6Yo4r2Fh6KAtKTZb1na2LP3lrlWzjXpTbDp
EjknyZHa/1HJMCVCjExwJJnTSKKiC2V0jhbAqOi4QzQ9f1MPaVpccD5n4xi22KTcaS+lvY4azgJq
06U4SZvm6+dFZo2esG4X+w1TgkSMU/LW23lxJcXGIMTq2ODygdtotev4RslIahh3tpG/KXGH6fw2
LhFZgehu3RWqS5wvIbtYRq5mwBbUwSrBgbQvGx/cHXsTJxuvHYJ4XfRPgBwFJ5fFPJjl4QRT2h7e
UFWdTA/fa5JgqQs6N7o7ljvstvj7ped4k3CrpCOEIeNrW5uSxuJDCjT7yP62U+ie22T5NA9/cfkC
BIyI5wBntOal38Vp9xQ/Scqvh/UQi+EdUyTB20h2p0DDChnec3bosOfdCKTd+Olq45d8UZaE4ob1
/gYEh9Ttk1n7bcIJFfwMGJqDvSPp49zIHw8E6WzcJl2HFLsr36JsLKKlhQ/iEs5fkbPERKDf+ltB
xf1WHvHDGgxXWpyk3gi3t3+2itCzZJzxcnEXDmLHDlEWkoiN47oOdt303v4zPtnPeJfNpgAhKFY7
+MULmNN3f+giH/P3fBe/QF6qbQQqbNChnC6/R/TCYbmtttN1xBGANS8CiQ8EG+t2Cj7RNPxEn+gU
E1wNovP2Hrwkyi8Tf7z2phgAhCurQ08V4Pjgb/w8lur37aaElKdAV6VepVfvV3oNNIZQi3qpUNxD
5QBmac+tMmwD21yDxqzG9QgXejkqhOWo2KkN3n0SXsel3yp5ajoavWxcHBN2jtlzN9nw/jC5D6fz
+2T7Uxw0RkGF06hj4xUQrBfci18G7iLPmj3WxdFR9TBRwk0IMPtch2MJ3PH9xCs6u3HCvoldAs5L
HE33ocyu/MojYvIEwScqkd0ueOY5r21ONLkVMSs0QXiCSE6GjVtjb0vAtr8PizRCFEB0DLI1Ox71
46mQMXi0W/z3UQwUZJvKcmnYa6AA4wbv5re/0rwyz4ZiqBSrtqbt0pT4OiW5sePCGoQIuke1CwF/
fBtrrBGr0+LByUYPl7c3+WRKx4MhqWXGdTb9uQ0eg2enFCVJNRQmuLM52ZM3Q5FU52P3tVofBo+w
yeaPiCuqHpa5cYU8hEHtV/pEWOJ+ARhzi3m2iJJG9MrDF4/yaE8B0dEnTJO0/QlSQFFA0t65I+WK
dCyfqBmiIH4kj+QzfA2r4yvu9W230DtEt7DekTiu5JeW6xXNsJijmZ1Br2DdqlSAeZ8A+iCCQBwp
9jXaPjCzwRn1G5HS93aVUM6fbHQk7fBBPX49G62QrimXoNRW6Tl11WNSu00ddLcMUorPQpfkWyY8
8hI4XYT7ccWr/2oxvOcXgABOmml0NU1UPRmn727CSxbTNW+oQxOEwNgTgQDfzK4hQ4wluxClbYzw
uM4Gyitg/h2kgwtyVun8zwA9dLoowt0GGRpkbT0vjjLGi6Gntmjr7oN+AbpSLp7QXwFTqb07mNIM
Fgg4vAXM5+0Kd9jw2j3IUtc8UGQeUr4t2HCLmIcWCRBaOTiXrCdfUJdpYBPpaPhvnGwAveLpDHYP
TLToWo0EU2Ai/FhM/HusKVyxFzIkT8e6ZGjl7UhpDbPFXJRP1bTbmqLefIxOQCtCudguU3vRN/J8
ighemc+lBvweiIPFoBL+xXkogYkh+mDVzEBhtFkVJoDSUaOaBwhYUh+sJwn5x1lmh1pBTvQ4IBaN
SUqjN9hwsI4GG07KBi83nu7uvnvsfqrGLgCQLnM23zpkLf/vVUIYjmRgSUofK/OOa1uilxqAnWAr
HU8rlzeQUKRmyVerGEu1oJy9/5ZQdBc5P6wNjNQWR7YaL3p9CcT6WFS+1hSykPWtwWng17Boo2iz
b+iJpWRUgppyCIukIWk2Ua4GT4TTECSI4Mh9+Nq8WX5zOP9qPrplzleZ5bTM4oTP3N7FlA+JTtH3
BKGSsx49mjGxBjx65C6Y2x/ZJlEe5seVn6QcE0jRoMiVm3L1iSI98p29NcQbb6vzGYAepJ9W1nQl
PkJZI1o8iVFHHqI2CfnIoiLhD2Ox09jUa0No+6Ls0lyP7sQSLt/5KUol1LSoDgRSedQGvJrYfojC
Ezt5Q/n6yG9VV1jsAZ6yROLfgT5n+JhTZATg0BF4EKZfAb3A6qBD37gg9spf5+0AlIgxR753/ybq
ugKi46J3AA0w5mhEf0ahqoVvDze12aMDh4dbil+svnpM5aytUtRoCheC2GJe+M4Mai+HSCZvDP7w
mBI/NJDnuokeEM81X8O/6GoFa5L791mUFuvZUQUV+YHkc287+861fQfbb7JEqpWdwh8kzKIy5qjc
GN56kaTFWdL+WRWAXmqViS1rF6n4g8pm1ONp4QLUGdwmJE+DRlf7jUFt8EmawwYU7oSwQSLHVfXs
2eY+gVGnAeAqAP9tVOL5tBINNJ3Pu6ViT/CrcI8meg8S/AV+7vvnXtYhNLZ9iU/hA/avAIonCrLu
nz32N2xn2RD/ypm3d+Fm4dzompWIZTl5eIeEIHHvlv1N3CiYPqFSW+6Jrn+wdUsdPqEvsi/j8tSR
moFNjOAOUl6mYE03WM8aYJ4aDrPRxgmpXyyou+oXe/rx0jRIHaij7Ff53yppTw10XAXQo0JHHItY
FvEtx2gfsevmOIc5GeQ9cX+2Is3N69piz77qFezb+3adJlCjcvLp6KluUaOTEg3eIRWfQMYLhg1A
cWcfX+Df1l0C3/GVtHpTm5Y5TKVfyUJ5UsDwA7sBXJhvMFqEGzK06NuC2lGho8rjZGZxGIw0HLsW
/AfB9vjDaeWnAv5O7c3pQbJ0p/Bg44y6/SeDxpf9QHOQRq6mDamU51wdohd0VSmNBx06c36crPLN
xBYBJxJObnxNYgbjh+ucuUPT+AoHft5pnCqc0lsrn1piSgpGyigFsoafrm19h4GZ/7+uApVzdP8i
cVTbhJZXH5Kz23/1KgM1AtlEx7HKvFKv2tGhzjRTOGDWKgm9Nv4XamPrxHSiDk5FptKrM2rSCwUl
BxfTLdzlXh2eVVRof8uBXAziFSmrHkwUmhxe1hUFzZVW38gaBi/mVTYMdIfwbw+FuyOFqeF6mz/o
x0YejF94+uTOkLWz2rhV2tOygBbdeiRN+N4gmdeQFHyUmT8hp2UZjkbL5c2jw0a8Y00IQ1pfGcsR
7a6aEFtP/0Q40orlMSGR82APmaOHWkQL0ZXrgYXxOz3KivRgqDy8ZZLRljumm8ebWHk8Ihm5sHz5
nu+5qomqGCZytA+DJGh65yDvdvt0U9Tkqqtor+METfqhaIIuvcxktVV3EIJHlvHVaQ6vzn+0MG2C
mE5L5qXmbtbme3zjCnOQ09hifI+EM20Yq9+ZW+d8wz5CKVE6BXf6io5Qy/Om5MzWjRXvRFVT8153
uudZOAUHE3H5Or7EdIPzR2MoXkAZIzB2bF025FDevRaCM/Uh11YoP26exkbN37iXfCuQeikF/5VJ
Uwm2otguOcmm++XktgowSf+muSKx2an36/1qv9RrtUd35VZd0SsedsxkV+btjKtCBJKWkf+3lFzQ
DNbZaqGfRYaKZODWoo+Bw6bsnNyzs7LYg32p+6yzIZyfEzX42JuZW1zWZ+dfXZNoA3njn+yfEnrp
vXQu32g6SA60fr2XJJ8k4+tyVWrGdx/Oz3XqE2w+XNTbGe+JjMfQ42qBV4tSXcsaW2f8IqMm+Vsq
ppp5YJe6l2axNnp3hwttk7e313q0z2f1DYtippg3JoA5nOCcPGW+nLonspWbxHOqbNEhTS8iTxCB
cN+wHvSRZVYJtE69uW3Yn7FDA/Y+0Qar4ohg099JjyYo1lxxolACiCucN1Ixy1PbBPn/nLwPsyn9
fmZSuck4IHlGHfWEAtVoaigXmSHm9+G8+i/yxzZmGWMt8taY1nLYEpT8g3SGDsYn5B3S6km0qzbG
yHbgh5GEp/7Gu0OsqVHU2Rbtjw66vEdWngt30IGIAWtFR/YY6uL2Qfbze6AZtKwXKSaktOFd2Lqt
zkUPg9kVGfmNxUXLCFnYINfncQ3zAoHiLOY5TXeHR9OBiIS157u2FF48SknsJ1w0Zf8wP82ny8tf
4eH0z+8FCjAAc5au2wK8DL32WqEyQnQ/AR4lhEFX+5nL+7/CJS2KeOxRC8oFsbcLtegz39F+z7yt
A4K4wdipag74pKSUxT9PVaxDtKrkqFc/z2OOjsaoaCrelBHwcW6jL776AI8Fjc1Qs8qKr20RrxgP
Vxepr51ZZTWC1jmRfcR099Eh4n9CEdGv+gCSobKcMQmyWMPn46BomLgSeguiVKRH3Y3rWAj4j0XN
7vVKwMF7VDjIAsXws2uWzKpJjJS0h5I1fVU8jJcOyz7jSSXZl+IebEy0AND9MmXRyTK8zsX0f5F0
ya3lmRWP6aV/G+74wedNmxFqPtlFoHDhY++eBEc8W0l/LFUSvd6eP6VqERbOv7VRb18yg9IQUSNg
dge5OMJS8d1w7ihYqCHhEknU54fIK7HPy4RCXwqPAlp6KftV8+Q6fwZEA3kJNl2itaQokvnmk78X
Nrtvt6KpV2avc+r0FlhP0Pxw7rkC2m3C3DpBZw0vZlev3QNTR7bJPZz8dl5MQrLqlC5NLq9Uein6
fcmfLrOBWE0iOdFeErEN6QzAG0venj8PIm5O/MkEnuWqDLRgiLSA3u/zJg0i8a7T9BElO4sS3mRy
+iXvvcFB1f4dtMmBNbjwykDUAK5TLkmztw7kGYHTRXcAFg5xBmn/Ym3Qjod4BrqICXPUNqamtYLK
WkzcvVtDvgG3qKiz6uwr6aszcNF7MTlrlRAelm9E7Ue4JW1q3y2GbNHYwWgzubHRfobUJHtnRZPu
VYw5S0XOkcyhys80puej5nEqKgJGsVLFFA6YCUo0xhbmqWRW9TuTiobu0jOcNWFzVOdAMTCQcuA1
eMTPpDUuot9vjLNhjdud7fC8NS/MC2PUO7y9ls/lDlt9G+IIZojcXf4k8YC4DcIG7Bgyi7zaZJ6A
x4HTWZOtxOAjFhX8G5kXVDbsxcWAWthOdBAOO5EsUiFznJ1cKijrGOtrPu1drHK3Fkk+UIle/eoA
A3q/mFQmj8VpdVoxF74CTB8qTwmqyaVMTEQ9WqcgeyHmOTgG5b8aOeeNcTpRCsIFYvfgNNAxCyei
kSNE27GTywFht/ax9kxitVr9Rr/aq2EW2o0//fqg+Huaq5zfOCXtrNg0Kd+cdmP9Or1eAd5bnio4
ek7m8GeV1bgK/FlnD3LjoF/7kPC0gEaY5bDsPYeX5DlMk+J4E68TpVVuZPrw8ubjkjWx9iJw+gp5
W5QEWv/WjkpRbSZZrRgtKqh10ConqscNnCtqoS0AB+BrJVFH1UYgzrC+EAYhz6GuHwKX4xsO6+nv
fqjdiQ42LLJBPo9G2YetkTu91mnwCqiTiShMRW7hk8U20wgvtF7YhvdeefQclEe3/r137z1pXHSj
N4mOa0KeM5LWAzsCWi39u3BgRHtMK0cAbUhBlQo8rVxQiURBW1DEPlI0MOkxBYnFVkJgndf31asN
GoPjWNWvDkwY1MAgP94j5CUZap9dp45uwIhmmGk2iG9w/fsnukEJK6ww/iArtzylr/co+8v+rvQd
jS6TwvgRqzAuEyBoPpnf4fxIPS7w6tejR6B6Y4dlHlzaavVU8NMzPYDS7rP1LROGY6xxo5WN+puG
M+fBe3QdpP3Nr16Z1+DeUw6H9KNZlMbnpDKmXRSviORYacO4opdBhb3uvoni24HMCrAR5vxE0rIl
3alfscnqQ2zJfoSGe2t0h0ULGQyWPFI/KajZrVCxv59mYVjuUpwhwnwvUBUga5JBDVoKP1mNqAD0
Vwcyn6aL66wJsCmQUWV0NUy7YCPxnrzMsqck0un86LybxpHIQcARt+qBCnkSnQOZ4tZQMrFUyeKD
iUpmfR2BqoCRHGLQ+ZiHkTvH7C2yoDils5CdIrREuVgbNZ0K2ErTC17uGRgevJDRL1ya28soFo0T
nQjpx4FB/y5ItQHQDxLFNZYLJwGopvN30gStJivwBpAKL+vUF9sBfTXxRBK0wvO9E41Ip8Tc/KLd
YAr4lwKZ3kIaMoJ13SPwSvsT0TmRUhKa52BWo+91ewRTrSC730R0Ei4MJGS7cNHS7grwVVNxeX5A
nfoaNsf3+Bnf++9BdWrQIo9gl7J16cGNlFHVQMGxaBTbL5IfUUXRfYkw2iMdmQ8xbk23jFEQCgWY
9BWd2bK8k5NdsTFXcma/LsPO7Bev5gHK+4TljhhV8lE4sN1lHNOuDslJJEmaJrW4FtN81C52GxGd
vvGv4rykoKLVKOZVDYQ9kZffQybVlDake6orugr7GTVWX9Kf5AkDtZuAd/EMT5MrKaLCT5TmxT6F
LZBwG8Xefo1BgiDVA+XJ2qXwO4FCOnAi4FXTdlabUm1XhFVDRJCs0tkM05K5GcJu8MJrU3W2qi5m
Zu0M6i5d9Yq5Hu7kNxbiCP6nNtRPP9Eg6WqV43IsMIplDxlE7wx+/eiIEygxq+D1f5HCdUb4otog
uyDRUx6NyvX/FtsjbAKHJNtIs48Tuu6gN3nQ4gLrWgXzmtSQZG90Sb1g0irlN93pRvJzLfxP3EKT
pHwRXXsVttnidBSD8EUp5Wkr0rZEXZqlZqxiLtPFIu/XN45dUTDFYI9j4NMVkiEAsNgRabkmckMY
JUGMqA107WeD0mi7fM1es9Yhh8BfwOfyk5Q90t6iY1KnXxWbVkHQRdqmqU9ri3MmZIxPZE5V4bDJ
d7dZwuXJpVoEABcRRxpIBN1l3yAXyf1IREMWZYVWmXpGEJFSeSgNVYr9j61YXtlbnyPC76DFNuEm
fLlCWr8Wl+fflV6J+QUMgaIJehPR0zxSxAgzJx8FAem72toKWsxIgPj0tmNdd0/6JoOF3Om/LdKa
t52bzsULgfXE90VtcP0rLSgbrvT7Aw+ED/pU6InZDIrkMrRPA8FyiO3IjsLzDyYa6fXPvVWIaVEj
iReq8T6X1f+Td8mchVOEGDeZU3fI7bWnEO6ooa3Nu7bvJDoL3GmID+UA0PLFj2qbKqA202TD5/qe
IChwGsZ7vn8VOKlTAVUNXC2OWvMoCnFuYEur5QqY4wCZolCWqX0ZZ3QFlZuwgLb2YlcgxVPY3v04
ZRPGi5biBHy7LS8LCjSz/PoYt4iEpOBs0tJTcl36nclICg4kJHkHpFW2NoA+a8QX7c/ocTR5O/xT
S0raqJv0U/I0K8pxM1INrwjRzHq039ax92bDgrzJbAzZ1yhGkQ0Nq80ZbeVujFeUmo3y2MVYEJEB
zR33+Y5O39V9Zd9QwLiE0Nr5yBWSDgruxtN01HKrTHIpyI0wmPqYnstMQmeTdnyMXIRSFL+A93rh
WYrlW9yOU14FMBHvfOIb+GKBvXifYzyMuxwdeYSwTbA9Bb/gi8s4uzIAKOCU5NxLV8dQWD5znCOR
wVc2ICjvbJ0Wp4VMl0IYv8eh3UiojFzqdByeLa/kf99XOFsiaeGV6O+rxN0yfZfFOOi96BYRLknV
q4aK+y7DI57zMbCife2SsMXfBkODQbDUVRuHyzAMowmM5PQPK9FPCT1jipixsVDi6MmvsHlF4ch+
44yuqIU3UX5ViYQBTsHoMvPLy0hfIQenbhUmTCF4lQFOz6Q5mU4Evp/a9DzuCnGXi08BFIi/2EPv
O2VzRwkpgOvLAUrLLld3jnDggqICoLkTfRGRv7H3w42icALtK9mq5oB2T9+X0BZgOpHqXLYl7dSO
dCQ9Ejgma45+HJAxRV6JX/RlvI79ff8xSmcXfDBCXXa8v6we1IAxQM1q09Ox46A1HaNdEjl6fvy+
ac+inkR0KGL0UwRzZaSrJ/hxvu+Bc9Fl1ISZEAEJmMzMqMttaguEZIbMp11oHvFjDBjxmkpKghm0
CwMJEg58hxPM/QrWnlpAj9LcytjMCx66IUcKwZQxBATy7zxsklCFd9ADCb0V5Q5Bt8BYQMnBRLAS
0CzYEliTyNQhU4GnyQFSI95aDKRY84L4MIbEaCRdjJy/Ej7AWDLRLGOaF5Gd21VPLk1TwLIVX5OR
AmqfVqGrRUZBgVqC6DZBA435nIgrfGPzIqIsnhx70XwXTU8ZQfba80tjL0W91itkagr3YPZjtf3O
g5pRxFBpvdaoy+wCZu7yKqNL0nfeWXdETqGGrRBg/4U5Mqvl6hAWIJ2xIkl1SNex5iMsnXR2MtUc
uYB0QRLWbm6CLWbH/ELSfBnD2bPMoRizFcVapuDa/pZYIMkfvZKRDkNHVvp3HSrS0l3EpmjODIpY
JAQ0fU7DiiIGno/P7LN3WKcZDr/5xByRjc3qqVOsdfTCmOZTllZ43Lt5CkT+5c8t/yU6dwqtLtmz
CrJB6SZQPhGtekY4cHnKzrHaMrGeOKbJYbQb1bGh7kY4IRXlyQcUwLztqet/yNIFRaD1O6Iq0m2w
EuYSaQSMdM5GLv3hO/7HJh2b7Fit/nkFQAdwTS3g+IKxGTOMxa5mSdBr/uzvCN3E+jqXyTCYhBro
b5Dfcws3qb7rolKllKoY4dUKgfSXyy+r0oxV0Qg2+zg1ko+bVDkib4WdKbSHBncgVIQZF5llNPvk
CIbg2i/SvWSUrp04TsDz9XIRK51pwfQfOW2HeZ7nWLAOlAwh45+ofu5U1mXCwWMfxg80w9sMf75r
q8gWst7mOyqII5ne7H3wm2gnrJUZHRGt3pSL27SJsckQtqlQRK1kKTBIqhRxIpovGbXA90qwgn1n
blONqPhoMDS40+cBOdfUovvpPrNr5+Ap5/uuYH3K9hQ4nQpBtSScJCVexjWAjoon+TZHBWekizEr
D/BgLz7Wmte2Ekvxs84j7cvayHb0YG2cLu/oxewlqS1G+Yv5GB0Gl5EunulEl5mWbzk/FBl6mzVd
gBvSjMxqsNu7pL5vgsqvXJDjKcn+JbPh7jpvh00biynocBF4WV8KcsSSWcC5J+xZen8pGKSF/l5/
M0Yvn1P0EfIyY4xDy/jMPCpSoMMSCk1jJkoMMVoC8ASdQo2or77suBgzDAOGrYu4zHMB7D1Z0/B+
8HhYsh00kdY+7fMoswouOb8g1g03HVBGAnO/KCUVB6SJYcP2Z0qGyhSIq2CV6RjChaiRDFe3i9ac
3HzOpszidLOnU6iBugurW7225IpDptKJNEQ0rzd8NCqM66/CQAmrc04rvh0Q1VjV+z13C33yZlfV
XEJBB3GjhMvoX7e1PJlJ290S0yiuPf/w+/IVHFzEcLOFqpaH+OOQF+LRUymyoMkUqKRrpgHgJqoc
Hg+2+u3ueMq6JnaROGsQcGZ6QuXP5rAWaAdPecZ7XnZRj4j3lP7MKvCcrC3YtSXFYHtq1hDM0eST
YhPuXWp+8x0JA9dOHAyFP0TCEdinzKVblqbwl19zoD6Q/9LzBurUIvlusht8Mhp77lITlmvaYZlD
8jFeoR+gbudsbp14GXor5B/MKCs9u87GmB06h07D/VC5cR+C49m5xgfK1ikt+bbOmye88V/Rw7iP
Gqv77DVa4xhf/248yWkfqMVYA4JfjJ5KxJHFnFlS4+pqXpblO5nUJbsQ7LwGKMetx7TKbvduBowH
hhaq/eBtxCsINib4t7Es4pxnKbBSp+lgUIWrLbYP6PuboAKPwf5Xwv6bL4yALvYDzPbMjEMKNE4O
PBvr/tqBSgLEebBtBTc7js4/kmgGkNApV2CdpBHkqoqkQ8kGp7wfZQGvvzE6L7LgREO845ikCIjY
Nz64GvDfLThbB34BBOiqyMrC/zlq44TEt/fxmr/Cym+YsPmEb4TryZqY+3uOsAFrKwgbUUDKMj0m
CHuJlT1s8jjSFU9gsdekEp673Z+L8Ea6msk4tltCUGijUjA0G8tP1sQd9jAh1KJGqY2U0r/YqIIp
ZVFz2HWyvrZj4sPIf4Rp8lve2dJI0swI2w7xodVc1aJVDiYvpwAWB2MXEGXFHKnM+huyb+KYRzEu
JSyHtCV4Kd5B+1nfpTuveURf/vNhbhTtp6xdKciqzK5CvkGJSlxDbzv33seHdqVb8D5EE0BMWqPl
74qWOhY5Xkw6ukI0/a8YfphZmkaBkkgLgL7NWnhsBFdC9xa37okKg3A6rNAkhITDbZ5esDWDh3mP
1QQJL1PVAXt62eteLdj3KI3O+H3TvYkcNKt2M6MIKYgaCPFLyWb32UIkG7ZS5w020bWOXQLnhqXJ
NTV/1hfbuw4/ZNC19+/Q/n2SjkqeNrsV75nZJCkS1/mY18je8gi2A0pcALyG6pm3+yk0jbKddaJ+
k/5jTzweMuIwWhhBGVNEGxbzCSdkb5h5iM+r8lJ43+hkJJ8c0FfAbJmLHWm4DyaYNq849EdkyXzs
05I/dnDtVrxH38BCckcodF8uPlurFUaljfUYXdeuu1PAkP2Olo0C5wIEhFfReAetsRNFlrVhQJc7
aJY/S+FfgsqAbBRyAywAYs1pY0MjVlzYgOoziaLqtPMFL03kmpZ3er94TR5d+nJa1xiw8WWWLqzn
9fCSpLKUHSaZ14gOrXate3dRUQ7h3+sle7XmNIUUJRS8oIuW51mhxYxOyTZ/y7O9752i5YgW9Ieh
9/qYh8Ky+oK4M+YVq/UJ1fZuIkkIvgkRMG/UIKQI0bBTc29IRczJCEcW44e0iz4nOh3XTu0bZSP4
NNrq9/j+V3pYB5qTlC9udPq5LrRdn9RtbejJjMPGBX1BbqFqk40Rq3ZH/XU1lyQaWklSsKRBindR
EgaqPmqq+UOPQsBiNgxDL4jZz6GXsLx4+QMVpG3OvCtrH9fEzaCF7AaINe3s3Uk3Cq3JTx6B6NCi
D3vFwB9IHbcn/LIVPk1a/s7VSjh81d0erYVpWzfAKpu3ecVtonlAXo+vP8MzZ6bX4Bs+cVD8D2ZY
o8urxFo1yWy62VoRQn6TdYuZhS+ORvTDKuZ5HoNiLgwlWpYsA4a07zxqVqlB/y36j7roRPHoRnTG
5fFOZHVhWx2aymJiwbbyDkbdsbP2iZ9mCiGQZ5dgDBkw0HgaPnt9Pgz6fOa7ZbOPnZQX2XWOnT6Z
mHimzn6t/6BcmKOaooMBq2BV3WPx61iv+a4GRkO7exROf9NB3W8x9cMvfeZ4ruATMOBUhlPC1xtM
PzCa13BceDEGioEq3IfRGmz2bqVqrdj0IRE/ndSw5jTkI+7A98vI9sagRstxvJVjcEHrD+rRaA8G
5MjCA19M2lR2+dw3sOb4g7w5AHtasw9Bk9zAl94X5r3eS0wXfQOOBOnwUJw2d48H+fpCX/Z5Gf/+
BnWMbaduZc7V7GwDY/ocbgqBPA7cJFFlqxjT+mPpqQBAEtG0qQ4YcZmHfHbaiVdcg9HQXFe8Ymqh
Wj/8tXqe6enNY9fE+4SbtDmU0SGtQn44Yz+0isR6pFbMXBreNJb++h08nWtvRPU/ikcWxfvy1akw
Fy4Z+9owk0w8tbI5n9iZ4aH0aVihJBpoa6yYoW+FXhhTfgfecWrd93Y1xqchGwIrd2DTiTdJWlYC
kwGIU/oru8NVIGCEHIRglUjkD3wpHiMBg07MwON24ecYT2Ixy05WbJeIp07NKSZzpugiEAlTbFN/
J3PFw2C++GFU05NHX0fVvmdpDmFYhz9MxLitwkhD0xmkHV11P3zqU7Lp9WDyKJsO1xp73e5kzo6G
FsgRvZG7PovrjaSCGsU6fRontfkLNQKF+9j3Byg9Lmb/BhHGve6BT8o0Y+LusNKV/Wzy2Bt5kIj6
Kp8QjPCR7qPtM1fEzeRaG6DQJEcJ493UdVyDrqJEc+gC2ZIl5fs1r86vRoNjRH8+HcPV8fll+Jrp
eBTXozmYsyQ7sl5R6dHOjRJPPRPmNFEYdbkGuxMuxnk0efr0h9R1qUnScrhgHV4MNmx6QbgkScni
rlzpfGPOY2Q84z70i8YkRk9x7tblsfwHHaR5AbmR99l1fizHmetq5wHdbo1vpsx2xLky6T0RG4Fd
DJNhhe0yydd5pMbVjINETdyo3lTALxkPyO0Q1i1BOxhFIz7dOjhXqAGCYHbF7jYLCIgxXdNkGSky
lNjjm8nVDPRvrS87HRNRNsSUt6LdG3uTGHWvhzvIo6ZOGHcBfVcSNVPJjGSje9F+hY0Lv3DFR8ZP
/pi9k5j8jICnhAHH9Gg6Zw6pKRN7xmiU14jfFYRLSz9WfxVPUO4cyvRhZ5ggRhORlXduA5inwYIQ
+PA8BLBgV8v+CAc1MSGIzYEbBBKurWm/Ip/JybznyMRo1eHv4KJ6exToRzpTATGBRt7skk/QG9d8
ofcOD+DguholX1yCGmud4mI4Qg6eaHKHsQWIQ4gVnKhSo6zNX+mO5BKBGnuJtyctAcJtWn2BiyAZ
3IDF135bbR40vENMrI1kT1Lhye9DjyQNVqddsqYKjshppS9zofOaU5cWUHiMET4EpTGaUdKz56/x
MZr6VaM/9/9o2gTTQU43lek2rPCVgnglT1dj0HkWsVeBmsGSDifPMHdpIOcccfre/j7jqV8KMV3j
At5QOAUk1aKvIdUM2wbt5MeX4J5cYjlDMjqV772iiSsLyUWhu0ZMrjpYWAUKHqbZC2kO2hq9CD/0
S0ZXzYJtqlVfanv+soPFOzLiIvVLd3w3AsKgvbvGvVOecDmnP1tN2LLX0/+XqH4uh33QHfSZ1Pm+
3jA90qgd3c0AMyVUtaQ4ku5gS8kbRygWQaEga2mJuPbFSukzns9gQHOq/JOus+EX+0w5/MiDw920
0nBZGTgqeb7+1qYVlH4PoXbclyvf0Q/5/hyeI/jLhBP5rd2/qm1RFQ+TSsuazj5LAdnrVZMIxepE
NzAf9CjusVMV3XRekpZ0ZQJRhUCjFvY4CO2Wj6mZHdspKneBNjqkwNR2TVcDG34dZZBLULcZybJv
a0biKbm6JfNMpNPbUuxpyyUxWYm4qDiUt7yFI9jCClQJV1OPGWWkKmlMIWjqdPly6zlGfh4yUCFL
RZnSBjFak7STo/byfIjfEkp3dkXkynLC8iDjFWwznpMK7cxwpnF3Ie3fu9M3fsLwhxZj5cRaIG5G
kL609goBa/GXL1oLtkFAyPXgjem7t+7vO+v+F2sW3qyO94UfeYlgwLlNg224IfXBL8+2JAbc/fKo
OBL5JEWZGjALdIWUsSqsuVkenCHkrLwSZiDoVGZE3WSoOeeMw1fqKKoog/bI+/cxxwhkBB31im3Z
k1V+i5EFJ84pg5UmCqpppkhit+hTxaZaj7mbnYBGehtvJhZvatB9BHzGvCXqWccUw8kMAFFnhDgJ
SR2mVtYtRQfvPZDKQG2oiuzZOZk8Fs7IEi9N8kaegnsCJ+uVoAEr0EMt+hEowknU4J3BIXBDqifZ
N75WBTSYEKRvXB9pR3FquA/5v73BhyuqlY27HX//fmXGE2mZg6x1MoeruUgGsuTfsZmoJYEmOPE7
EsnKBSnjBD+HAV9npmNX3pUvU0aK9Uxhn1/pbKtd7dQ5Gj01P2j9ZjJnQAJIdzy10/HOLQwagKSC
SfX93R/3MJGvgzgKEVYYFFGb7CqPdNTLWTEyysg36wwBR3RWtFfNjarWYSj4VeAq26U8XkoYSjIs
GxS01i4stuso8zrH3+Nvyq0xqgNjVKD4saCgtfgOdUVGQVIhVEAzgDknZbATxVFFC/btY3qCUZVk
qE491hPSu+aQPfT7osADkTjb6DbJXSj9XEY3DuDF2W3W+in8vEdP4i8GN+Iz5MkjXo64OVLo0PZt
I4AJSuyvyCkX6LCdFxGktuEKfxGsyhyB040Jaq50Hs17x0hyHahU5mr0RYx+2mox7zPJ83iMwuiQ
IGAJopDYisAZNu5eaYtYc0t5dMpjJODgvS0xNoelnGtppwQWjJ7mVDVbP99wGjWihy1iTUhdZHwk
xZB5pOi/fGIR5Vj2JWGqI8iViLJBzNTNVSH22ptXFAKBgqdo1JI/pwbP6T1TDoIO5R5JAnfKtQOK
z+ABFwarRxlJ5gsY0s59wWozRmq9/0w9X5JXua/aO9/AHqQkETH5NTpUjPqkGn3bDGt8q/QVmanJ
SCSTGB5d+bIPyEagQ+AlhQLL+HekK9Csbo/wCsEDKZ29hlRfJ0G3h1H6fYc7rsELEXpEvofpnDr5
jexvOqklVZw221ltcel8/Jd/90tdAiJ7tPvsV7gU68E6bDlQaO1SeHyZb+YvitySNR0dvUo7RUdv
NZz5gG4V0HlbhGJ790TuRcGu4pPkQ5Fy4u+Vq01RVqLWlX5Peguh5Lz0BjX1jYGiXJUWn8nMphGj
ApjVk2GXk015lBN30rCRo+2d5wwRsvgSCvW/463kIcQmH2ca/x9P59WduLYE4V/EWiQRXhURCBAC
RHhhGYPJOfPr71dbc+7R2MfjsQmSdu/u6qpqKRw0X2fWFrYvTnnGK1dkV6dMomLVKlWWMDNSSPXg
TJpV2tZMEpcV2leBpXjFnscdrd1Tx+7g0lVL6784xqBKSi2mfv+d/lY/m58NtOwC1YgNTz7X+jLw
mc0Uh5R73d5Hn942Kk6Pv5v5mWEb82q/2MwzuTb/c0usyKrZr+QzveFUc+o8pkXOyVQj18/clNNt
dzd9oloCreeWm9Kd2x6d/DM6vfEltABsrvF+skaHReKCfXCtXYQs9VNnFEznbNbVnSsr5yjNZVJT
QicHQI/m592XrF4nQ6opRVp1S1TXScCJSGt4Qzg/cyqJePXqokikpp/TPStuvdymM9GATrFOsvav
r+HQi0cvodYsKFHO5OEc5r0Z9jbwSS1Sqw9cU2RSA0V/tY2yQ9dNPRmx/iX9VWcWfQNPqjAuxlaN
6bPF5DuRfhsFDUT8J/Bf7+JBsBQpQi9HRpuZ9Ecvohbk2MBF9xCVW5uvQpaIjvrglqO/Q0BoE6CW
hRuRCqppTzerzB0lMJalkm5cMDgYP19i2mq4wTvJgqfQg0gEW7CNxwuJECwIxmdxrS5DwhCkaTGu
NStEoyU0J6RsmA5WwIQDko0+A4fxz8Gpcv2TzRu+w2i9evWpMR9Dz3U2DAqIy4b1KpGAoYnn2WlW
NJPfgVrKFYQtDA8ChjJ5wD91wIddegJ/Gnc4rCXpwkPD5mMVyPNKCrGbf+azfPlviJVwPPs2yeui
L/6lAYKO7c/LP6YvfxNu+Df9IIEUL9zonYi3ntklnzDH1zQv2bmL6G2o3oCuxRCboyZGK3cZhzc2
kG9XlLDRruTccBNKC3+bxWXy6F/6yPhdy1HOoKwB6hCyhpebZ+6mnMfvyA5eKBZezErZYc/2xNcF
w48In50EG5BELlDX+WZ5n9c7AOl8rLtCnzP6wHoNKxshGzwCSL2jS3DbuW/GE40YLN1+teWBhak3
zj3+u39xTrgbP+28t6PCpuP6YfQhSLlAEJl0a0qXPiBnma1O99IX/aE2BcoXsu6BLjVk+eXvbyGQ
W5wEecwM9bHMZA6iaBCSLWTezpvefzZMmYodzpnYrNoQQS+BzHWUeHSF3EKkzzjbZP5t4TOC1CRf
KvnwzYQck0dq6ejjygE3yKRaIEOCYwB61MKVzEeEpTuw4XiTlHA4dMrcWdfgunMebA87e9PYkiY0
yzy8840evRkaUHd/55SV0M6fpue+xmvmML4BuZ9Djz+PKtGxYbXfzVm/zHs1t5NvISxAs9yqs+vm
cY282zXX6ugGZGJgW3oJnQvR7gFvCh9v3Sc/wIOsMBLNikFzyEn0edXb9rf9XU+0+wcF4SsoEzy0
gB8dNWjZqzGYKkDifQQ6PVU8BKr+CvLxOyxE3+iTftIbiU11XP770pDQJ/5gYERDgNT9ONjAKNkk
e8KQWNFG2M7+g/cJ11JX89pYsmZsvdScZA9cPtFVFCREJJTKxHQ1TOIh+cWuSZwutGT2dMC/Vx8y
HGYoD6bD4hEWyDgegUwLxP0rMYF4R5QIjxNdYWYQumKgo9eoOCwufrMWIslkuYkqxbxappDTG4Pd
+5/7xbZxJb/fYrgm32jGthlfBrRvvooe5crHJkzSRg1fCxrWSXZ8Brf4mujjMaA1W8YinSlDZedU
duApPJ727Wk/SEupsj8IkZAidRn0zFIu4G+F89rkMCTQ+YcphGnEDzC125vpe66pVrVJHfcxXN7+
zQXYMBlAAqA6ilEG2xubnoqx+gOhzQ7mCmTykIePce/o3izGM0Zw5ON8LP5YPMoEI4oR1DCYnSI+
6lFlujIB+Hq54A3D95q+vXogxphosbSyKRfylEgUPqp02GThx4rp+jJNZdwDknUDBiW/rg54qfmi
G5RpUvJ4ClocpeAq0QnyGBm2yQPyDUkNRki3PtkvH6N6WJP1BjQSEjYVITIweMypJRNx+dakc0rp
gLNoIlCWmd55o4fskcplSXccWwA1T3b+pS+C26l76jJGnWaKDmoFn18SC0mAjtJJlSAirb2gr0EE
RPUnzvsLDNu0xSShzNgz2TvW54pP/fvZOe+2iuh38Aov4cuocKQZs7yQUadgiOwSDG11bXlPHWNm
zwnNRjsTJloIIJvAHF/+GibBpm0HyTIEqgZBCdjbkh0Cp6cdapj9conNVJn2Jc+IARXWpM6GlqCi
3++GpByfd/zr40HoI4m62/JO2UvjgwUqw1ZtGwcqSaT4L/7w2u82+hxjVCyIQHGjbMc4f8nImceP
saqSdB1lALNmmW+C0q3uRAcGW41iL0ERxxO8GEn9xADsxJS8zbjogjk4CyeaAPRJGqq2tngCKq77
V9tjRHU2ehcPQBZ9bjV5M0dwvkX6D0uCf/SsZhF3m3qwOnfzVAIOu1ptsTv5678P2OxfaW9/yo6V
7lGKHFw8DRkBVBlrxMrs9+2V1Ou+QLb4OjZSKG9S4RGZD1rHVfsBLYOkIsz1cj0G5cVSSV3CR3Qx
N7X86a741d2TQptGGgOCFAiKjQawOc30C3s7pnft8sTCQLPU/vawH4wfeYp0r6Xsj4aPvE/zzpVa
27D6+JbGkU+nxwVYNEUcIJnTcNx2aIfqB6k3y2f91tSn+aQBvaJ9vV3aO8KVtQuaTF65pRSUwjhe
FCIiv7SVjTMCQqOm6K7RJoZ5i6KUXiSpFSjZl9tEpqoYwAcBE35wxV9WHTuwPTv4te3E8RLaerY9
irNL/2Qb2XALMGQLxrRbCdt15weKMVZo3BpxE92h8zvSWOoL+iCEdyIeMg6nebe56ULmMOWZz4R/
V+fucdKjyHOiajCJIy9wJgFPaEdOh7/4kc9L6MBDKcsFzQ7nFJFQE0pX2ybUHG07ssPlYNc+guwd
nA43a0Abhx+07S63JSsCZJ5zGKurwz/5eJ9RiF5oZ/EjdoJlehgg4B/FaO8wZCuz7jzeVsBjrEAM
A4/0ASqtzgmW7JGc07SCYpbjIAT2p6fGoqQx0PZ/L6j7Bjd+D7hxgC5Q26KYV3QAi85UQ5KNAYTS
lrGmK/NJXBRmfd3dMZXNOJsDkspTCzsTrLNEdlWq/zA8iEwPfEjhPHezumqPOy/JhBHYq5gQCUx1
llAdFQQqmSw+q6gQk+IG/JodYIgqqsh9qTJoJ6lgEHlMx9c/F2HIZMYhFWxKpKr9sMWKr38LaLXw
sfch5jdv0BvxhJQSD+4imbvIiaoxUdh2npjFXkympjeah2ugTGrtTIVwV+FmEzYb38WphSCIt1kn
PAvFuaA662dWIOITwwPh1d/92XAdbjDChFysFoXwHPlM8QPmwETKTtdR2fSCZ1fne7bbJe50ne3z
2i3gDXHGHvkIaevjjMdvFoCsfJVoWKwNLZOHd+AX0j/x7Ko8UVrwq1DQKgGWbvxDW15oaPVpnlCy
sUYvdu9jnyAoquOis1XwEdg/OOcnuwTls4U5pcMwIcPwRQJWYzn2WJ88/AXpS7lTgP4hVGHr9PdO
Lkp7rR6/LnC3BSFEL5Ol//LG03YXeFmSKxniUvXwVcEMdea2Vk2jUXg7QKG692ydGwdny3YLup6A
Tw9YA8lyUMOJ80BRXyfde2NpqJs0ol0aJnv0YjfeL4APteuAbI7kCsPAnD2n6aUbm+5SgTgj5FRR
Rxg04QozRAIRHbo3FjEEmyk3N/3oLg07YHt+iWY3nSt+WY079fHobRHj9AWAPgujAM7enfuC51lM
Pt0skvc5k2aIfjRxv8j7eAl0AMDVkfHbNMr0ChRBWTF6OfqrGgp1nSzFRVXXPMz06U4Jsuq784y4
qap1qF6iEwKjzwdcVzrzS5qsYuyUfMAa0XFFyr27LSrbQLCvPHoyWFgx+t/hvYKzn6M1cO1Kn3Lq
CYQiVcYUuYb09W4mOTF5rc0H/W1tYDQYqEHX/m4oPd0JC2ytEenSpVG2Ogoo2oJ1CHkn1lUdLp8m
MWfI/Bt6FrNtzF4lTfbFHW1wVf0NfglMQRKQkcbszUEQL21CKWGO2JTQAA+VUfCHtn6QkBgsExKE
BOAtiRM8UJBxkhIgwi/GMAz5saXPZBd+TsWqRVxcBgEbQN0hxZC4OJE/CtGPH6SgkpYaI8llPJKM
6eg7BFh+NQqcyONVRKMgZgDQ0fb4K9vr0+s0mwKrr5pfwHSLGgxIaAQk050OmwBjEfipiMEIE15U
+XflIq/i+/y+HorIa/PDdOGaZJN+qfnnOQ7DiuyRNoKO12Hc0IQU5ktcpzDId/vwccd/HzatUfK7
2Wg4EN4oF3dp1oV6NwM/nIf0fWFr8ObNH9KmYsnuHJnf8HQS6bCpRCm8Hy4epxU73jMsT2qJ35Gm
gXLyl4ik9SJGozIXj3MRPJjWExzNBUnihxuNPNvTTmqzUNlS380z72kQDOaAayo0N3YCeDdX0cqX
XZz+mD24ZA9Zxic2GlK/bs09yDGIu0X3zb014AQtN0Mtad1CV7Bg1jub729UC1/px0x4ZUfBoPHq
whoQ1gYp0XyVpnDSF2kKiylFAvNgg8DIgs+NXj0CwaTxCxPHApFbwBhwFzMIKq7ZLFy1ZeD5OsgT
nMWdRXNIWWF38ObWHpv0B4Pi5eMIEdmGEyzGOwKBm4fTPzEz1V7HElX8/JsNSw+iKKQGiEDMn26u
oGqqzyMirgwcwHvLlOFnM+tDfu45fEelrF8jcdCSk1+2dPaytVEHUUoG1bUZjkk4khKjiLPL1YeR
KXmFqbuNPTImis2vaXcI/sLRgcUtEOEKZVMjCz5Q5ceKZ/qmBGFCAwRIE9QF5urAawvuR78Pmrv1
+lDi6KrA+Zf0SFsSfWSSYeB+kWOzQ+Oa1R3hu/Qw1LUw+DT7r/C8EydDTA8YxZhGtJ/jMpRH7eTa
0zOsTKFPsIJgwioXA7CIB5HACSc1UUioh/qg15Q4EMh5pRn4LBxCx5FHwfux0K0ZzPVCL1sOWCJk
G3SPwXxIMbC88qtdlB1Yde9jBBvYLZ0nsvKuc1wQaZ/4kAZP51+aEUbVe8Bs5AbqKgg9FmmbHLR5
SjQvVdssBlRwm+RkLFzgkohlvTNW6FscmbLQibu8uZa6pvLxV4Ev02zNcVDikAcZKPjbgdBM7UOM
PONGKYIVlLDNoREIM/uSylhklcj6Wn0ClfHghlT72+4J64DjzlETBXMAadiH8kN6ctS9O07GOs5/
u6f9irZss4B4Ave+zuTMTEg1Q78eJXnR33dyzBWr8yFHwNXTXncwBmQ8Fv4dueljjMa3Lw/bFW2P
8uCKD8cGrK9MJqw5xCp860DYgGqz/ssXzHjlHy3vRbD5YErqBLWFxTpiH9AeQLnVvJPrABEqnX74
GF5rX/hXAhsWuWqhTWj16tOyvZ7veGvB7eTvAsrlEpBJvXNunEca/3HfOk8Its6ZWd/Y9FxdVSao
6iqtGzcfkHnHgul4h95JOY2WDqNE24J30LZwZlqHD4YsvponDIm6+0g69lVHvrKzngzGSBqZ5Mbn
C3oV2ohlGJQqcDT0YNN4Iv/cMboPD0OuCH695i4SXLH1GX1rFjGmFnXvOFdjy8JmmhQAy+aYt6DB
A2t+ZjfEAgIjiPdoNsHcYpLNViMMQCbAbIOwr4bHEqNl4vTVK7CJarvsTDT6Ch/x3WDW/cC6N4M+
+IEnR96H84so12rLORx8JDq3VmAmO4mghu/Re7TBuDrPtKcnEzOTWcj9jrElfSf9DzhzLp+CLDUm
LDGxQznwinCFsMqgU0IQv+Gngw4fVvMsUVCAQTbHCVdGi8hJs9AAq5/vZ7R+Wk8wTeC9bvogED3F
DB0i0aO6VmPgP3sBtaRSwi1/nm4JTrPlrxqgaGSv4vHKh1yaEHhHJEMfCgnZFMmIFCZ8TyteRQHm
wVCHYQe9fcnn1LMiV4WhQqIeC/koxFWCFkEOEo9U/DQiEokh0VrwWQHNmOQS9xT/ZPGH3yLpedYI
F5Ve8h1FHEWfNdxnDHK/sjxyy21T4lATKKCJqXmbZ19J3pX9GjIUW6FK0IAeSjABO1NrUYTRwdeF
WPn0AvEQTrazh78wlDpRCkUk0Pan6E/dAZAs0w+VXAqtMjossIflvalaoVnzNKuexKWeq28KR6Qh
uxas7rlR5ZQu4FHNigPJn0AZ5eMD4TKU9YtSyBYBb0EVGKNEQ25hSJ0yRtST6qlfbITamHWYrla2
p7DbMti5xwD2WocqYFFzUmjX/EALxgd7NjZbe6eV0ujkx+hWUMpX2uqNtVrKmHlMe/ziSchf2aY1
JJr+r35fLmDiKqukmLbZhxU9cVMiZ2afLJG7jylF4UAIdhjXyb296VTdvy58U6HUfyg3yLlgmahL
zgHVP3Nd1DS8fCuPC0oOfytdwS32a2ussM74xEqAxv33tC9MMtgO1oMi0vHrRmYMl/Try1w3CxGZ
ZZMC9o4gIQ3wCxuMGxWl5N7MhpQe3BdQK6MMKYM1/CtDgXWBbmzgX3w636EYgeBAYPjaXuRVIjcZ
LHBgn9ONnpGi10DW1JFWeKZ7ZI4DgwDuUAbxiiGY6L1rJ5sXqDC0oYFqQTHShxpQap8/YHqrEig0
VPOqr7p261OmMZEZtB+/s8ab5F2zUUrEeeJsgbsv/DD9kFnC4cOv0lhSJ+cb1Iff3qe7bwmIrRCA
LtyoZsgiDBxTD5CJC1KTneCGHXz57lWdbHKLdgEGIZJ7X2Gf4O5kBL9Yt5EFM5SIHFQ7hWoL+QUu
ARV5rVAA3gybZNMF2j9QDT5b4MIT3FJcrBGZlo4XAlH4yr/dG5lH0vLixjzkaAREiGxpJCcrbUUM
rWvKe/CAnQFviZ4UXv9tOR+WSFbJSHV2nw3pSDE6jHPYRSlj5SxDu00Agoohn4QaqiZV/nuSywji
nqw/jaQH/OCrAue3zrvEJK9p3371BW8MYbNaZ5ZXo/bAqlFHOWSTo6qSaaMSY7lUkTtT0OrjAnyf
+TAyeXfbZzxC74DZhzWX2QxTF5g/WKK126S2g8SmSZq60sbniXIAitlAA1+Iox2lHB/6pysGMGUp
TSZOEonujGYdwu/Orc7pL3ALl1q3djaCYa+Jxvg10euUZRS3oan7nivOxHpe/7lNcnwwRKSB0zz5
x2A9Wo+KgxOMWib8KR3QAUQJZHnAMyLXzmhbV+83prigRNCLhWd8bDOGiFtYhxoogmihR1NP09pn
tZsJ8VnUWVxdqVEVlwSVKAbih05LXLtWtlVrLeEvJMKAtlhFvxPGXGzDkLp1ycgEqR6BGZJQfjtl
j3Vj3qPEqvonXd1lzZV5FlPLvJx58yyYDurkmNlXLB6yPU7MFv721j2i+tq6Wo33Rq2E2yS+Woyd
LhHwoGPilyX8+kgJbNJPGv9l5C5Yguq4pG82M8rAk5kngxhCvh5IgZ+xUnF9yNZQyjXQpX8JOXxP
tMNyWCAZf8laGiZzJ8+0U+PZV6962+FjtB1WJ9JfwUeSyS64HfHzEuT6FSZ6EdszTa+8m3R/FHwD
9GHz2DyAcCF6Q8ap9sTGuEDIDQKmlGklaO7vC5GoTB8ywwf4TTQWtkPRhaSApUJAEXtp1Jx88o1x
3YVerT0SwwjKD7U2TvhPSTQKMgbbVsJcoWSSPevI+hjbnb2eHhgEztv+jODUNuh88NMqWGidkHCc
A0TReoVDfVY/JOuKSB//gRYrweoNB5hAGYweRmp/WR1R0KAElOZEvZ4TPLMCbDMYZ3i/qIXDLKGv
+ldW842esIjsC0kxrNg9L27Dm9Tbg5BDcpIRw4oBMROBng6ANfA6zbbB0xZHhQs8p+63W2zLiALG
WGLFW+xL5dMvE1M5LeryiX+W+dmiLzhjSqL9NrMJkG2x6BMiUWiesr6r0ys3VNIMnBurE2VY66Aw
wS00/FSh2tdUruHVTrEmxZYsQay+1OuicIggqI+as+b31GAyxI22FWP4yCGYVS6VNe+DLwRiwwgH
qfHV4KLiQ6iVqgN9oFmzioZvpRXafLpzvg19osZ++h9K9TIJhN6A4YrADamBp6K0VI6lW0MHtuZ8
rhuK3NGBc8xto0RIhxBZ0C1pYskh+CNxsMKA0D3lg/pBfaCUQwOGmxI8k49xNBZW9gb1U4YptZhY
ZytYxHr5qvzoZsMl+0dYJVKaEk1N3Qvt4guQqvZqRRh9QP+yFWc0ehDBJznyLcEvkPI/YxzpBOz9
Qbaly2ReG/x7YEV6vnnJnwIoizFcRB8n322c0TEw29JLfe/xh2+JbwFmAiqqXUbJmnZz8NTsEPVE
EjjVrHqBq4YMFjKTfJFWnhgWQPLp1P60qEWZKcOT1rsUDqmDNIo/dOK5vUSP0c2h61Il3f2TPHeo
hYLzi/qKaCG3dI8kpNUS0GdRCy++6RMzrEDGR3BmGzqKHGLSrqfHQE7qW1wxig11Jq/D8/CIW3sN
3zI5l8n5Crkkmnk98x3IfNHv/9CwEDSltIB5ANlhNTUf9BTW6EjWUcp1xEmlM7tymk5HpNJHfKVN
fWJtyk7m3whNVnV2KMTA/IXm0oFZ3wGwk1cIbpdHgL3CP71yNgVC8YeCYYEa2fhA//XFvF/xkCK6
Il5J4bWWvFf/ArNy3bp2HkCDnVJqpZ/BI773xNiHsy/z8/7GHGvet2LSFt0pczYJMjD6Dde0Gpar
tk7EG3R9ciXPGd3m1Zj7v48sTYxURd6dL4+cvFtgZKhonLLMWjcfnAr4MWylNZs/s4JTOEe1gsN3
KnOO0Xn6HSKePfx+p6/FY3GalH5OEwva8M9lUeDjtNhNSulu8mYWwYMpFNvO17uFuE1xaoEwNbvt
xvnmNI328HhksSK3UAnAs1mtTGrlCkheQ3GF4oA4S8mVHbSa2QFkgaFi6srrF0n4ivo2i+oqrZDo
s8hlmWGYt+ImKiqYqkehTU0gRYkq9wbSfgxIEBMSpP5AR/uQlWB5X8ICvfyMM463ENnyItfEqgs/
ocr4663M5c/sXbIqVC1wvSqFOlVlC9z2OcumNtN3qqZg1CtBp6SnEjEdnOzF7qMPHSJFM8YMju4H
pu62k2traHGt+0QmJmhYm4eoBPUAd5tBbfz2KiVnTzMQsHoXYSgGe/DrAKZkf/BmsD52gdwQ6eTi
MfDgHqBOYdE1G9x1lC9SB76x9DoyLEWL6Drc9c/D9fQ1yk3qMXAyO6rdT2HcoQa/zMsUdpM39hGL
2U9+uvorT89jd82DwzSs9nfpe3xIBdKdUlHlzm7FO4yUGaD9+MtqT3Q2zIgETGG0TzHJJ5oaVHwa
bW8hxP2agSN3l16PGrubFQOsd0mFWeiF4Po0TPcn5inPaEvO+WOR3NQZJmLhmzJrA7dEZYZ1O2rz
tXr0xEDZxrrYFIDtHPnINjRin3F6wN9LV0tbAYxFgCXuNbHA1ecSQUm7Yg1idq2dZ9fVLsZu2SaU
Qdr+UMrVhtotzX6HIJW+maN/KS1En5XX0Um2PoYrqKK6yBg0uTRWmvJ/Qc9l5slpsLeIQHBHywE+
Sa5cs3TUm4+QGYS5ZkHuAl6FWMAiXd4dhckHAvEtQvJ3R8y0sl9tWs11o0j0USkqvaBKe1l0yXQf
/1gP6PKv2r27Oq86FzojRRqcFjf92R1TRrdaYqTSwFJhPk7H6YW2HxlCK21p1Qg5EAbxaNQSqfpQ
IWF20CB2oVVixBctCHUsLhHQH8FVcnlji/qjgcOIMTA+kR6euz0oz0mxBIX0sWOA1ioeivmr9gQe
TAjjleWMWOPgn3zFxD5yhbYI7H0F17jqxJCBEGbQdwhoMfB8EbG2Q4DpMLnbm1xrzium/qIF+Luu
+MfOulHgHM5G3+WNYRIYjBxu/dujszmi9g1erdmKkWrIFklRWK2iW5iMkWceDglWP2Ln4P6WFNgt
iEqSUOlMEyf2wXq4YwATI6s+SREPx0ML069BKbbCMlghiUJcSW7zcpLzqwz8kd3hiSX+INfJg8Mz
yIpZSGZZNYrJB8bo5WCff8niOh9YzjiQDb4Yaz7Qk8vX5cUoDmxTeqsudpuctGLj0f2EklEhVza6
g4ylYyKI88RqI9NcCG4SW8ckP0r0+f61vfOvwZOMNt8o30h4NfRHG2kRHn+20bIVE+LWrWePiS5s
vO/hg1kykLjiYvQaYBszKEPi+uACKVHW1zgX3Zrr6O6XewD20YOVyG1/DY/R278w4PIe3hwrKkW4
C7SqLaTBcNpfgTRR/7koQX092zlSm5u7hv/D1ICSc3rBnC7cgxsuiR/vct3ZXzTNQKOcGlCADgN4
5Qb18OQblFnXZa2LLPHiqZgcG1aZqdt7YfHBcMjnpBAXJteX/Tzbt6pfHdQn296qX+Wpz7a1tXes
0mH1ZZcRdmDS0d6M1gMQoKmQQFMPis2tpoe6PWVwQaWGtFQRYvJT/JGeUMAaoDIdYBq+pyRLZNdk
VOKVK+0TxVgZlRoY1X+tdtEVWInjMY8ynw9qPOZgzhCAtkbX8fSUVnhAT8fdOb3oZ4w4geG9crvK
Yyan3rt69+TFN2zOVXY/OsoL9bUyOVnH6NTo6wNnnizPpNUqvHW8Uf/SMzJsqBiwmPHPI1Zyh4+P
S0qD5Y+BTQ78RGZzvaK/pKaBAImCutR6e6qW9TTmryq1ZU9jQAwb9kd3vqeoVQsD1CFWO0PGJsKK
9KB6AlqpLHAariqQdejxH0N4fHDz+5njjUruLUiyWl90/8LdUuZcTMf1NpCjZy6Ff8yfUQwSxJx3
EguxdECNIEsND8vv3X4sExUTanhmr22jsuLm0G3X29h5muN0YrhntVHHOlRdE/7Jam2heJRQYvh3
9oPjfLfnOwxVbmbHDEz+2Sqzrum/99OG68vZeNY70dVcPjTg9OaXc7b1CIovJ3ePnum2nT7TEDVI
HULipr3HAKphHQD3K2Ee2MYc9DkELAEt0SyRufC683Xkv04yZpoeZd4eaAfAEX94R13kwLq6DAXB
wcH0gwBmjvS0P6l8H68G/RYODpdYboGACJhwCPQ+6D7T/5S7pyRElFTs1rKxpyAyUqeIFkgj3bI5
qPrJir0Zag1tdBk9XqUUMKs4gf+1BAn4jFojmevVNSgB7iCbCmZetEd5XCVMgkqF85MUsRNfuoqy
xFhlR2TMJmdWqBSEe4I0gm1xRtfZU+Yxs4b6TikWiSKF/qZP4c7/FSTvQynqpB6TXnuPhjuTPOkx
9RuLBRucsklCNokZpnYSGGyXsjacOQwzI+lk6zNVJBiy8UIwtA6iEQtfTqKi8mShIfer2aOHziMV
bP5mPItGG2XnRduuMk1rIF/eMkQmpRoYmwAayKCiiMGelDbiyQtL1j7U5xygIGBrzmMCxcZmpxq8
Xfi9/X3H71/aolZXJopI1KL1YE9T+YgVGWo0Ug/RNLZxpXkDFKSWmT/Q24cWGwrvOeuD6iqpThvT
/FYfQaZE0uaaDJZ8W9A6TXJFOJkD6Y084AS9XfFMRHUG08MIh0V/nnDHDa6hi6ZS9rRmyqEhV4kg
9AE6k3qJviYEyKpASy/cdWR2IQPWNd0BJeRX3xVlVO6rH+A/dBSH+WH+3doaG8LV0TgrDbQ6+Id1
8NqSIN/Lg3PZXe+HBfeJ3WeZC3ibMW/+fIPDhdqle2evp0lSoX8u8BrTGxKVZdXGgb7WK/yKcCVc
QEATg7IEN8GT3U6v7ezYNu9DgCRfkL6mc2iw35XEQOniz5qu0Hj3bm1QxcF+Tmu/ZwKVu2JVku7a
tZMdPNO3d2aNXhwLeChQOPWajaPNaFS0Elbznr7cOvZTUKmianObHOLLIO8ekzxJoIxzS9RMDxs3
3i3ejNwfGAQ/YeZGXtP5cxuOg+lFj/mqTgf+R1+JvUSNyr4I1/wxbVXwUJp55DCqdVXhanoDeQzp
jZIyfaDK1ELLMsjhljcob6066efZzruqxIZD1qQyuL/eoregh6IbUsV+jvaO/qYl//SFpPTHzIsd
8+r6DSwW2q6vtozuNDHGcMhlr8swgjpG7DBSabVk/CndDAebES0KPsia2UfFQTvZNXpFb/f283bV
HdGhRuos2G2c28/lZxa8UqEuJYQ7inEZCgEVC/yhpSydoo8RTuvgMKpC62BGCf0w3e7cTTGFOCGH
t98cStD7w6xa6SPh5Uw6WfGOnr957SnJajY1nkkafRwi+I01C3WPUQTzXDpNZsLXGjcYeHSh4X/g
uRB8Xu53XPqtBGrsaG6H3M2lqn1DohLjVZUKes/0CREPa5s3NAMFUIEmirow96aiP+LmQ84uMVQG
beEIEi3OaOmzEKbL0mfdoe+kuBvCvpeHUJbDDju8I3GGUTWIkMRIjOCE1iVU0f1BwVLF4yzvl8fl
MXkWzXyKTi46tmogHcI7hEaeEJHKXpvDucVyO1ViKYhUwlF6nKSUBKqmUlEBCd80x81ex1hQjHcd
h3AX3uETa+LHFSF+FTqpDvVThEEJ6pZah2YLRO8E+hTbtShFYrWXeppBIZkRvRYBBYIJIEqp6NAh
Br3eeZGEtQZmxB1dcquQEvPOBserCR5bXzuHxTmqIMt+JzNG7YYvOnGc27g03dXtw1idBHG4RTlT
GmJeFA0Cs53SS6OzRu9Meyvf8XIdtSoA7yFDxQH0pmjicdZqDJystBiiiAcs5TLR6qghP5QULgly
LDY0+kU2z1PrsXVuIxBQuqdt5gvGD6j5a+8RW1g3bocC4wGBwlOsC3HulH04Fs90RgduecenZYkn
54VBYRDrgfKX9J4H9OLbCCqWqIIwiaEKxBCdaqsl9TjwuZsj8pfiwwgDY4D3+2+pi2v17Y8YSZ5O
zbGoDB9NMS9B6AK5YJc7MuqlF81rW7zBKyWXY+4fMAnBPayx5+YGr4YFJsy2kdQX9QH/X9llwjYZ
9uK6tasRw2SrUTHRHMnzkFDaYybrsHiwy9j7IpOp2pu8XT/LwuFYT+tqXGOHcpqfRnQPNl93c3NA
mW9EF2rvb1xY5CKy9Drw8Tu++0djmIqOcZPefwt4ToxhuSAPSat44PubTi2443oHN5dO/6X5adfS
/PDZvfS24+p828917q1VszQ6ouG5MFN807pih7P15aP9xaZqeY7vYY0I09tO6j4ipyYwRL2jScC8
+N8qWMN+cPo5sfmWmzx1v/D7SJ9MlpgF+9iiri9FsoQ981kp/gaa0Kv9of/ZOcZs4DzPIcCBZG+P
wYojDaI/0Yh74BKx6216l6GFSqgUPVC/rvCjmJHDY4CKrOfoooWFzYCH/7hAuCBSHHHLyyIiM7sJ
gMDiAF1SKFIwarfipmLnxzsNzkr3w4wBibLgNLtXnHTzzI87tV7kRivXCplCSdry+lm1rixLVEjK
fEvuqz1rIozEqvkK76ns7Rf4QNIfPHjrRQ1DJNkUvgI1q+/wxcSLzv2eB8wJprmdZ1rs171Hl07V
V35UJ02/MnDoEcxgUvHYATprNEg5MuBSwjiZ6Sq6TSSzKYezBsqWyELn8oW4o3B1o1v2Gl+ZVVeH
IYQtGvxQaFaSQ+IrM4dAq1apyKTYIBFKfsUvuhM8Rr8nzMgS1UUSRmlGDnRhKArk9VRvKIipxc6h
9qI5fNj5IPn9FbWRP4j84C9OJsOf5qQTwWQMeGwdTBDvducFdzpXoaOuN9QdmKzqsov6JYBe9HAq
F07VjSeupTqhVlSnZy8U/0Lsy8ojnlSk60uiCk3yT9l7ZgJQHq53W0q9yUueivGnYqee6LOKp+wd
f7FyUrWlF5ajMS+a7ZXwqrk4b75Dq5te5Q0igIi3rDNCHuI1ZlzMsf5oHtosBb/m0uDz+TWpNTwx
iL60aqGe+fSJOeVVHhJeWIe+o9VZj15YQm7s8lgzT+/TQx+3dPdPRqwk9ZIvk+m7f/zHjsl2WQRR
GbIl/fxISClcBUQF8tHNLVAkHpJzY/McXRlwsHeYxfKyK5Nno0oEhfFDCjEvIXOx33O+XjG3iQs2
N0XbgDdMzaeuNqRcFX0eCDOaK/KstxOoNSzCU8X+/KpcUrsY4Y7UOjXYkTV+EZYkLAjVtCJGzCB/
6ZDv88rb9/fdHMyVXVA4tD+7AKl5/uVVn51SpZvHp/JoI2feuz6mxLuLz9Rg/vC11arm3S3+duy8
ZWcFmomNAHNy1nYVFnG0xwb+tW/saxsq9tvb3TOMwWALst5X0YDgxoADUrG8vI2FzwMM1F5a8WDD
U5kpR1JSJS0yaY7oqy0kLHhhpS1hgBBKP5BPNStM4uWvi46e7AjXQ3Lxgtu1onwb8llTqtRtF4c+
jl1v7T8RNkoAiMGyrjwDLKRGrTjoBnd0MhszwMpevXX6srRrBs2Ud3UFoKdAEotyyNCr5KmsQ0XJ
elDrrQcV5vhpFqWqzH2kvuWLUdCVqTrt0ruLscVnOoIytai6lEdeJclAfgokMo2NWxwduspS8Vgl
A1F1J/BW+YdKFkHvlptPBOmfyPQkIZAqW4+v7DQ7PuCfOtM61GPUR8ZiB0nBiVSWD4yYgU9DRGHd
liDcqymWmYDrptCR8eo2njXHBwDq7WvI2UOg+u4d4LDAiNrQc8PEkbhYTksRAvNaukPaFJOYtHIU
Z2/ae58VMMLXfU1PbHtETgUG0QsMCKHF/+WcY9hiNRjwBPHuPhezA/JjJHqP6ARi5ChWSDIuq9S8
d0gq6LuAlrRfsyf8ncOSr41C4ieukBrwj/RDQggxMcVeU64x4GKFR3AtReuYL/N/hU/fmnXxuDjl
G88q5Rx7NoRgKG0d0HQAKjRW8HLv7qy96jBm9GfVkUWxgGWpeAU+Q71dUOjfGJgA/akNnmaukCi+
pNsqNqjyAbCHmKVSWWS1Bf+SleZMlYcAqD6/uimqSek8MDonXcg8Vx1ZlRzoFRRBCWTEUHgWxGTT
GT54dFnBn94DIvN+wtrD06OVw/NG8BSDfgwmckks9vyM0qHalEDN3pq72x+upcgvOq7dT/vTzqZ4
6+LoTskQt2eklZnBeWdfrKc12yRqWy6saLwHD8MOLo0ukYLy/w/uJx2CzOQhIWBQL4yLp9d1pdWr
3YlfxSPN/J+vsVES0yrjjGQcSv2NrUvXnwoMqGWxD6jqNd5SO1gbv0Vs0weiiIG4mTgpcphSbeF8
2jHw8KP7wxcG/INOThicXMmB21neq5epEyw7jOwVSWRZaslq8NjXixd+qJZ02eNKiPBnprkZrqd+
+QZtTKeVsWhsZFsmJulcqA6XoQbgpnrL02vIJ52GAktPp5f7fwCANchGD527hx5ldZsAJIq71h6b
O9sXqD2hWzPtcgY1FNNJ6CE7vYK9bKRXMXpGdgGwzN+l1J9LsWr0/oV5ZgtbxDmoPN1nX5exjJSl
lp4nxwmdpzsJjIijq4b6NZrpmzfqqGxw8evrrAFVS86LB7Mf7GTUoQra37VbfrlbWrG8ybTAkEJo
AXcWl+I66AlIikpgLUYAOQ7prBSVhCtjDgYtnIh+ZGjvK8XbKWDkNsCcPipBYXymZp6OxyoqD3YB
sA71QHRiMQjHo+hFUSdaebtm7O6f/lleg4xbU4kukxJyTrLj6XzNrcltsbITUEOULxQyXPZGoi+D
mEoLdUkCE07nF0qg1UFZyykMJBUcQaNDfxKfiUbRE83it6l5eKCsGpNxCo+4eR/4rK03499Rt0nm
qgmQ/KI2YQSQILJxMDIPcHGBM7VPC6TgkhkjCaOL6fxgBkW+8EMfZp3w/Q624HJuUqVKEVjBuv73
RWO03ituo20iu3nEL8mrnD7/dtFxRPZQ3nr1g31BrrN28yv3DbwACz0GN8YxU7fCxQlv7HFYRSzZ
vh/T2cvOE1T7BZYMKPzZH9y75O6HHvdhX2ncXAsUa7YuESfZatyiorFRy3BGEVQiqfyNGZjq8A4n
KC1RrPAt3i15JIdsJMQywIZpOARfAEdAmJ6URlwSMH+UWd0paL+oLfwPlI7hHXDUpmjfAFaNaiWd
zhN48Uux3JY0woKIp8mOJJYiKZCsKUmkTsXBl3Zoye7hJ2MeKB1jhrn4++sRL7iPmNmAd3Y7JcIK
glWvSNmbQXr20b+nT1ODCPO3LOVIWxBqUcKYXCQdg6H2iECZGY3ZZv1NqjEueMr8kIU4x+jTFJT4
pG2i2zWzq9C4D33o57DYpeF6NbQxNSS1MLQ0xmpForGB6Kt7/OVxkwvfaaWWupRsN3SdWDOcKpBZ
bGJ5jRbvE+CarziFOITq/UCOBjQWe0eCG0YQFmLRAMid9F8uIu0E5dYQcaVXst1OYQViQdoC+V5U
vIWAZzSQKdktPW1+9h9VWXCqXgfYNA8EzwmoHMqTBCkLfiRLyW48OVP10HUyEIckTYN2DqiRRPvW
vpbRkEoYK5tXhzbSgXvlgn9mzAVMvzsSpYhJ01so/cmoCeKPWFjR9RdKcfQy9BIWf0pxQPiBz2oQ
rZ/uqqOzie0PNc4YtP729/Qz4E5IVB6DfgWlbHLClCFEutV0DjmF/MKTlFRInUJNLSD+cII8ELa3
K+Nffoa/VW1RuxWrlCPQxUBkzTezDkORFyEI8L9DVEH1pumg/Y+m89pSVIui6Bc5hjm8gogCImL2
xSFmLXP26+9ch75tVXWVgXDCjmuv3RHiitIJk02TVWtGkhkS0FoZCBaeOknfnTKkSaLPedR/tIHR
/2+Yw7VitDAEpX7BA34JUoGq0RDhlHpSy0LRhXDUMTFv7uhN4FsLy2eG3kTidOJtS8C3rHt1xv6t
MSy2H0xNd+Ys/eHT7iq53+XjWS5X4lp5EhVzCRxPewb7S9FxKoYVGlW5uoABIifXrlCLG64nkJkO
aqybaVKNxkt8SLnEy0K2KoqcNWO+ZBTDdgnOkdAHXaYAKtJeWEPDitJ1afEoNcDtzBg8IB+9L2Wa
ui6dXWEH+bUyQ8QPBHqUhqjAS1fErmoEBBcPYNV0qfPTBjii4cmgTDO2yn9IZfEThg1yQ9GuDUEm
TqeKkZR1g0skwSfsffCgN108X/XYoecqZDY6EX/hBaOjKQ0gw0aODx/d4PYwai0arCMrFVLDrklk
Y8SrqFyPVnHcV3IQhcSXVHsJcmnBrZFwr6ZqeqFpEBkHjrm8uAPknQKTG+UC7iBVOHoFghtpI/nu
i3tdNDdlJQSJ2KEDOKQCivqOsBn14NCKjoruUTm1Q+tDjEH8Gk98U+UrdoQsJUhnARzsdqENYpcQ
plRjzSnFlZDSGPDcIhg7QDhUM/1lMyFUNK9EzvaR5Crj8y8NitXPrUNS6omHSZZSzoJSGYI3YNEu
Lx7UUpRxMYab3qt3HEEQb8xTeknGV9HBwBUs8A7jtuJDQu2BjOzH5DT7Ow+FJKy/qQPCWhTTkJkq
6qSBDorL2+xcn4wygSCxdlPLytBr3iCJ4RyJZgqgIYoNPeKugoAi/75g6v3WFJtPqg8NSEEyHMCq
xk5NVN3oxtENY6S1aAl9CsNAiQc1BwyZmYDCUFopc0iFeWnDFAsGXws1TsoH7ztERdwqbSWErCY0
rJ/HlUqI4CYivMKCMh0vcMHAvGDB3gcCYmOWqjcnEZiNA0G1rp2eeB6d8ZpXVeUfPdjKaKlatDJE
6juVUSk5TytJZXT0Phgtjt7xpF1eoXn0ThAvC6HQfro486PvinJ+WH74pi8yVg41f2fvif6g72oF
MAPmKl3aqNIIn3GtsR/DGDt+0Wv8b/GdlleigP0OHj1a6T6id5jf4QyWghv5wOBtqDl/wSlKMM7i
d3jjDQ8Cb/uC9TfBbbwU6niOvO8B83v4DrPz/eT9qZ+W9/AGTCK8RDe6CV7jc/ycF9fFdXn9nGfn
5WF1+Os/+irk2TRv+IG3VmZRXG+X2+V7XqKTz/LCo8IgLavr6rrADH7qmXFt/Jx/h7w+W/9osTG8
gQEdQr0IGK1ov4eVMYbvH+UFUQkeHugO4Tns//Wfwz0NUdhTUJEqBXOKfvV99Mcrehziv0iPA0HL
5/wQ3+ccJHu1T/0KumUX1xazdz2zOHGoQ6zDnYF2Hee5cbGL3QYWaaiICFG6RGtfYS65IuyM9o5l
tqLE3xKXohuMMK6cIBqpHiICHETdhzhWGuVOEYog5cMeZNEfVIKI1oNF6IXIiYsTPRsjJxwEboww
oEJ74iAcyKm7ghoBNqIDtSl7Vkfrl3VpjkahEi2h57CyJ5xutNgEO1FmQAGOqEFIqK/5YlGuS4DF
qoWCoEbClfpwgk9YxzSOpp952k094I2jhQQXFwLJEIHHHRUtD++FqTyDP0WbJU1PIMAUlmQTTSaY
6kEQEOyaIfyciKLwl+NQhf2xEYeB++tGmMj/koEYm1+ueO6BaBWqkewfKUAlT+Y54ZqEbFVeM81v
yrQYQGE9CPnGSZ9jlOtQ+uTF1qvzkNzSfABejTTYQJ8F6cXbgcx6tuPBpqs0o2x44a90s5Nvg9wk
JyVhRijwZg+Ua2zOaSFqrig99gPaVGKFA+z9+YCQAOl/D571rQUvSkAySykfMePM57RSnXNPPIMB
7c0dUaIsTEyRt4g3iUSoXAlzUhK28yqj9G7o5+QehJuIGGHoTJyQ5UBx/sCxOYIG7FlXOof6/Chg
Rhw4WRhi6RcGeTIJHSuIGF0cS+AlZQuOnMlE2kRJVg7NQGtgiHIOyBUydl5oh1CCh+suKdtwTuMt
Osao5J/nuHj5ApxNbkFgwVUAyI0HBp3NRXCobN0DNuHPBxfmwyZve7EGG9sLe3u7yWjbtuMwABZj
ybhzoHQKBx4BVoeqegsC3rnDbDFMhrGeDwilh0CezBm3AethMCBAC1iVcWduODNwOodFNYGAwB3A
gG4P1l0WAg3fHKbV6dlcJQz5uGJznTN9iLt3AoIPHnLAHgI2wzqk+Z7TEMdsNGnlZ30ymejOAEur
8RknHLCX7HAwA3CtT3dB+jF6vDBXeAjS9H3z2yo4kAHzxWm/Vq+57tFniOsQjwJrTxPGltqgYlgj
NdcgAvNM78WyQ3vLHXkTh9eydTK73EHosL4K9mQeMOcWqd6QbD1UBEzCx5lwakLX61440dRMyMFp
WhVRvjNsgSeYYcDYyMmV1cF+450T140gj8DjM6tOL42QRVFEcCqKwS1SXMdvEd4htFZEJdxECBLE
mqQamQic7xH2D1wTC8RXDe6IFSJD/FWIpX8hIIIsAJ+kXdWlEGU5MM7l0Y1XlRBzJo1o1+xVuU5j
eVtRsTiWIj4MOAjZAVP8x5Op5YOLL181IKfhovohWrD0iGHCUKyEiDiWWN8cAEsORd2R0Sv7mZiN
LAiCN786jaQSIk7chPBZ/T72A5Yg16xjcfkuggoh+WxEoxPCDPkVSbRFUSrWajbGXxST/T3bulVd
bisRlYq+pqRY4lgSW5YDA+8EzBTHRK66CzKwlFjxIcL2igOmrjaGzMtYXNIUihTJqmhdXVkynENW
xr7RhzGTF/UJ8yklTOIyGYEogx3CwGUY5TiNLP6a/L3iWfxtzcysGREHkb7pdnGbu0N1rBBtP4hY
FQFI6LI2WTUOH2RA+xi7GlfEP1EoXQGPNI61JdEsC0vG2QeKFya4gw3GYOh75/3BRcWQTH8w2FBx
q2tOY3OKC2LciwxAVqKeFpcK94y1TcYay1xW3JX6O/2Efpi/FH078ptilay/K8UnehyanSiaTCCG
BuGKWkC0TsIJuuXhHFpIRAIXWGwj90j8xnKYQ1hDFmg89A8rX8gSYkY/oCYB9h6oF+y8lOxNgs5j
r4OcYMul6C6BahEJaodwrgNggeOvIZAJKALFhgee1MmcTU6jsWoDoaAkJm9G5lOcoe2LTNkCUxh4
gici2TjDhH39QD5Pam7JK5H6UaBJcb9WFLiByxZm+fAVUazpju4N1H8URHewMVj7DXwFON7EznIa
shuYYqTFPwxabx6ERGnmiFBtaumyubZ/EEDINbEReQSlBj3wyQzUXFOPHubHB9UBRRdnpqZkMKf9
t2KTSIcJY6YyB4pRyiwTpJJR0h+gGFKyI2k5NFyITO9JmZyhVN2DHUYtShzmHAWNeA96qWpdW+GE
k/PugTcxEbjw42DWEKDjdsNJyaZJmbAs15bKLhigdz0w2lE3YnQ+IxfKoEEdhB73wsEBYyOLBxMR
OkoVI6WRfFhXc1TZhPtkwKjqbQAUxY9MjZMDmy6lXpXtrzWqBahQWd4hvstSfYI6LdvvqVprfcl1
XyA4OtXxRhQpHnGefH1+4Y6BHtUG2Q4iJ0aAMDER/HyrgGXkhUH0ojYUXhftV9KbJqStlIiOIUkq
tyndP+wjHAe8J58cDt0TGnITTLVmD0/CUfycfcnewg9TkbPcHT0qzewA8Ceh6KdL1J8qLELcyRRp
pEzXkX4s0H9jqCrTIrgR8V9CtXjiBEEUDCDs4XdZ6ihuIjHKyaXwp3YiNDB+uQnqpawCWW+oYjNi
SsQhVFtmHrCqKJIvCJTqIOTL81Fdm+4zXpUq1kbAOwmuDKW/TEO+E9GqBvKjKx6vfN+fV8aclOBc
LIyNDFANF/rWhLiyJf2wMOaqx3gCHs3AfkjDtzpCLn3gxbkMY+8HX6hoHXiQCqYqGFdV8/ps90kN
uIxRW9kqpawlXSgFcZJ7F2fI+dJZTTF9E9U3L5DLYDVktRrqWPPKoSgDdyNMlSWAfmnpse8rNwfu
yxNPFTAxQoWH8ED4iuQVQZwaYUKFDBVYyQIvyHppAEthD6XwVTmY5vYUFJG2UrpIUfI0PKW58N9w
nRO1UvcXQSAVSjJhrKF/dWqKadIQipDik/hMlvA5ESgCRgpKam4JxypxSUxIzeUl/k1oUZkvvwiC
EnqA5R1olwJLTH3b5yScCD9mTypLMccxKRsO7g8ByEJpoOClXieGZSdQyfdLjRyeHbiOSEF7Ybvz
jI/4EbXSlN8TYOEVXFoaHYXudO8QF1BeYrX/19FCzmXAxs+6or42Z9C64sZ0QV8bYPkNjGpbvAMn
w1bEk1q+jAxhU5LRhPkedegRuHOCt1wpMeFbgxFQ+I8zcbDu8trspodUbM+cYKzlzGskORhWgQSz
IlbgczQ3UjexdDiYN48wIMPpD2t1YqK0DFbjSYU4/SUXwSGgZSKiyTgJ+btcm3iqgG/7FUXH9bWU
L7Ya26xLxRd5Q1KMYhFS4pGKX3wIBNiX0jGlEWeOTyxPgISt08NGXQtdLLoR3o+p3VTgbahlxFXW
mjDeBZyaL55WNSGxXa4IPgriq12atfomwEtvnnaX5aFVodgcBkGXba8oMJkXxXlZJwwXV89qMq2R
FSrnGIBP3TX9mZl8PrZvi4iVP7rUNBMjVIRebT+gT4flg/AjVTkMq/rtmP5VJMdtEqZrsM9dzQdR
buaCK1uL0lWjpfZxelTtXSJIUNXxl8Nlk+EC/FjnNN17U+x6ijQO8bQZaBVL6mRU/sCwIWgi8U7J
obujWTtzf9pQ7TE91IzEo0WXBBo5BL87FmaTXkpdQN5cyPrdXHc99PQa/4WGAd1eF0QzRW4M9t5R
H+nehZo9lD5vodmJmh3B0ENTxN6D5ltMkYd/Tb+kfB3/BqUQ0mXT8/gLvTh30H/6pLTyD3cEL8zk
jaSecENSoOAERzSEQzPAxJhMAnnGZbRY6KDc0GhME3mPrbuc2cshZGBwDXYZOqZNiVTdS6XO2A+J
tWobQNFBAkAiBUpE/ma38xm/jcxPo9rjsRqLwRrCbNwNt7+Ootf0U99ZbyyGld8/1GsOliYKw9xd
/GGf0K6F5L2sMdXSiocL/nbSg6kYTA/T5n0YxZjdmNwNsr/oJXj8qDPh7yJqlUhg0e4k8EwjcZOE
xqrmGaVctzZIj51VQ+lKUpMmz4DBxXgna0IQUIFjBe7ZuNwZQ7GU9uqabD1AMkEw1ruGaVeF/89E
UirPhF5c5m0tohWi0brrl0R7aqXiEXB2gFm02aQ9mNENCeaAAY3zroTsOjehK4fREO+hn9AgMUGx
dGpK7SCCTPfOhA/dlRqTT+HIcIZVQYAnVUmT6jaWrMZFi5XBgZ/aQ7tMafL1CcTor8xtzWKsEJK0
T+LWU0QnF4hdjwdRIUlKgi0dfpoZtnlngVyp6ptFeUYHOl1Lmysa07eRd0iETWfuNClAL5TBgM47
icacvDvF15REt7kuqBr7DEDS0Yk7IMU0u1JpYy4h4SaZNYVs9QdGv9vhDWJ2NBQ0nIdW1dw4B3UT
Mvk53Sdp86QjoAif0EcZEmXEac+kOyalgWwC1Y4/skT6ZBolihb/EDApZWiBzc248qVMCkLri7Cb
cjOka0SuSaWT9nO6npVASJcdL+sX2nzb4yELBCHOlRIylIuGBPDHbBIMGbbRkIIBlCRkbRINyTRp
U/FJZrHLSur12FnDcd3nDXxwKDFZp8+ktga6xF+zlFhzEv3SJEoKTpXJ3reUk1H77Sc8oexICVpO
KFtJSr7EXenOpF7XkNANtVmV2xRiWqUrKbEHQ2OGhWwOBQKIc9VYXOw8ZMsyrvUyUteATsJ9Wxdn
cnmcj1Qdskb9xyWix/Stki7zeb4kqy/N0DOW3EbCZFa4uPEVS5CrODsoBmlFhhm44Kn/ACWqcvpp
0dvEyoIqK6f+y/q4RAkXjlSutboz+KS6MA3RityUSQIlRlAiNf9nHeqx++io2OOOeRdEd3SKU56T
RnEaygddk4Ss4k5RoxJbJUbiE2nAdEXwHKT9NQS0ooFtqg+NzpDeSJOajC06hUgc88Ti5O729Cn9
t80EDBHFnWxuSMBYEaYRKAlamX6CjmilpsxDWqXyxOWLX3EPBCERHFN8gvp/a6voioq3fsul+AyH
TDyhQo7gCTe2PaEq5URoJNkGbJcYCIw2P6IDP89V+uLVhAfSxG5XMbKRjUf2ViVH2AdVZwj/rOQp
lnQiB5ygC0Jl59GlWFldWp1qylkjfkmDhoGmdZ/CO9lzMlvZZNoU0ohDiFITtqDSMv2+Fd1dlCim
A5nppZ9m8DtKnsQxaz3dVVmmV2LXgEzzcOxzOL5krn55SYYYK59lMKe5DXL0wnCDP4lhcHClNkRB
/Glo9jSHB9Kz6rorycuOUrnEAW2ifgtKKsoCUn1VBXkjk/HL8zJ0BTZRhld6hbuDFcaUbrFWez3U
NbHAJjoQ8YaVSJZ8KJFi1OKbrjUllvYXFHi6g6fGIJqCmmZqUnNel894q2Bftg22k9aRUp0yf1hI
MrrYnsqWYkCzQXUwDQpCXhtBpjXbh5jGxkF4qm4RgXi34p1NQIw0JhESuSgROFyCQMRoCOmsiPaP
VjiMcMDjGyr4rxBb3Ce69cc8E4FyIfmd9lfATqwYJeAuVnF/Su7x1iR4NlJqAL8p/lDIqTkDAKNw
j07EOmFSWHIb/lAEyI0U1ekTSurHSN4+cbEjXKzUE4ogXi+hzdLYUockM6Y3wwzVdSfvKG0GxGZE
HIPIIDnPhcI24CxZT6kkGPMOrahENjqxM6JlJCMAPscZmoocViXiWXt9Pbul5uVhnQezYe1hkZEN
X0l58m5XJ7S8IO03rnSV0YwjsYDqLkw2jTSZ0G4numdVh0UAylKhgB0thlrQMwif6s+4UAev6ucN
LFFLUyxIYOp2wOPgudQmhGUyD/NHCe5Kdb8qwcXCxoRoDQ3QFmrFtOmURFBDwb7ALOkWeLPO6byb
ELvC/UaeGEJwrZox8lEs7jX2gRnvD1FE8zd4GH1Ym73DQOb4aVREKgYerZR06tOqkID7tGYg0HON
wliVZypGPYO5P0X3UDm2B2W19qN/Ib8GuJ70aRUc6yuAHJPLY/sZOMoP1FelcZlUuL0Cj8z4SAZL
eP5Tn15wIFtPLZU231rkyW6tNL2ldBdodwpRPGHrJdOMDDQnP5H7KhE2eFlFcBug8glehMdwH6ld
3ybe9zMdQWXLbtFoO1VVXurqM44bOYYFVTX4KsKismeAMRyG8lPGYGXGCIAlbplCDBUEAiof10T8
fzS3BQc4RfMPZR4C23DGd1aamPMkQNBe7E2ja8Xy/cbH4xhvW9o91fZMRx+DLJFcAXRzxn7SfLI5
iBgDD2Nzsa0IoxHALZs2ieSeopFKa3khUlYMlAHRNxJtig1lTF0N1JoAa+9uJVHwgEAkOVUBKAWJ
LzofuFUPzV/walWpahTTwydPhnDHINUYog8pQWnTVwNAkb0GXc4dGKpHlBTKr5cq7SW6SuggWbJD
EKtDf6kKTjCpmPo4PC6LVApQLoyP34l/b1w3blxWv4/6nWHq1+UE4QnjwkvcSoXq8e/Dr4Y5vJGg
sg0ZWjQ81h6ClbVE0Yb8oadDzfZYxzGOUiIANvYgBQbYnvvebqqQrQJQkhdHgk40ZiD4S+RFAhAl
qeS/fuovBYYVNEbpJInOCHsl56cGwby8WhElA9GuCPeZGLY+lMaA6YbiiZhROpRIF6c4cyIeCG6Q
mkwDQquvemza3QiZwN+0je5zpUQTMPY6iSGERlf2schkRUvFT1kddBljHu/hqU8Lns6eph5X+72z
ASJnhzk0VnlZy0ancrzNdE6XTmk7v57ccoyfS8P5JUYKdYLMoC//hY7teBBi2yAI4Z0Ckf9m3bSO
WD1GpC7EqoGG6KWlx/I3pBN/gMhKbPgPuBiZurIO4RQBjkk2uiGDCpudeeErxeZIxqijpUDpL+42
Tj00ynXJNet3LQ0teSk1hS+l9uUGPALkD9lxmHvzcDEXGEIaYatVn/gPkcgNsADNH9Sun9aOnptq
VggLgWFvLPlqC0seQrOt7k/shC12E2Savvj4tEkW9wYwF/22c8twp0OlC6bm4HyJsmk25Q9ofbGm
uCtceq1IBcDOcmWuQCVk2FC4AGHcxxopRUVeOHBbvMpacM5Q4sXHAbVOvcLoO7h2X71HLzPSozjI
D8A/3oioU/NPmgAr42WfL/aTVF7Wvuzq57tVyFs583UvW3mijn8Wcq1C4Aqe25n1JORovt5kQ9eH
GKIDSs8LjbT0kXKiFIkOhzPbqUAwY+9imaZjL2pM7T7E0hBo00W9GZ605Va3NMXv9FobchIgc5g2
CvPQfxkHXKTTJEiXXyxJ0by+BHmVA0940GxLNo3uPWXMx8yQn9k/IW52TRFqw2MtpUhgWJpKu0Zm
JVs3dRokJWRsKrb94PvIsGp7/axy92sjG+TsyNNRNFlFztpnQj/JFonjwIq0cwWBFj5HrRXEqV0k
kPzggGgekWl9DKnNOZSk28VUtj6HQIorYwrJ1+f5BXoXoPwsO9hBGaM8zhAdFfjWOt/bbCURnxKt
YfRw29EG8rAIOtGNePjhWcH1cQWhEP0EX557wPra7p6QoVi8M0omcBjX8iu8YAJ5i+f1elpXwrmh
ynF2/S7NnQUeJfRjXPJds9Oealt0EhCSmhV9QGIVD6iDvJQEnspGQlgpBowOMvsPOxq1wlhpVQvM
k9ZAUdZEBkuIej12DHQZ6BX08YnZswn5LUN3Dk+nuvRs2kLXGmNLcXkugNiWEKBtfNltCzv/nw4z
JjoIKW0Xrg0DwvhnFa5cpgmZHo4mR0MzKssmrb/ShZ3btCBhiHFPFZLRVTGhIKCUOMhZNGnj7RUa
R8v7ISABON0use0/bP4C0DiJYK2UnbGyRL6K2B3Q7IDlhiKltii9fbWTvCoNQY2WhgsBS6zAXN7P
LDtuM1YEQX45w9iZoilM6kOfUaEZNtR4KCIDNLo0IGOrBO5MLyR84oDnTDWFPdQcJJimypuYh0MW
Vfcfkx+Vqkho8Ez0hZl60I+d1hWSg4T9wm3/Bg28ouiKNl9aEB8EXJLgRTMY7yRXtRpSQUkR0wtp
qZi0AKiKUOc9mYBCNH9tuo7g9hLx79IehPohgio3qjlT71eY0lNLDOmyOuRpEXlhzWmVKURVdiX4
gGX6WTnkxKW4a21VwZFDuRysA6LKaP4yOwSQpfC8d0wcgpTsDvmyeLfsDBkSQ2wCnEOfQCevKdYs
TZ86V+lhtcmgJqyXMJbkwYChxr3xu1yBpJBcLAGH9UDJY3DpwPqQzCscHqjouVUJL98HCEE6zjvZ
+Fcqozem1jTBEuifXb55YtaWLyeBjne+FooCrqFlCcNMz6SLWsayQUThKki4KA5DwHETcj/EX3yf
1SPvusP5dXVDXENUlumGGOskoq5ROYLs4wp33xUQXI2kU6VGU0npGRCfgoGKy/uObivgA+g2uC7O
g72FzEP797Fp6ZIN5MoCBYgDr2wQ1R6cn+om5xh2yNWzubWmqExheMYmkYU+4r65cDl/kpb00hqR
sSTpBDKMlfvDjR8FcsF0j9rkaC5cCWlB7Y5EalDfJgJUr2I2kBvh2Vzq3G9xerTN9Gns1DgWnvyD
U71jT6rknENohcJioFIi2WO6DDl5sUqGsHgIRmjylGkSlNcfU2/JTUqtsBP13kQVHdgdapGeyGri
42x9XaOyibgpiq/vOQDRPDJQrBii/ERXpbSlWPp9nNYI1zNIclBAdjCtXXSPOQFGV6uPOymPEikq
A2nKilo303COOrRoG3Eh+KWLmIJUHCUtHS0XHV77EwktRmFZFCvYbkXCQeUMslY7Wwfoyzdk2JSW
myKdE4ZapOBacfxqth4l5FpG/nTbYL2wwbTDEI4sY0RtjeOYncPcCvY8BKduc9FMmYIHb1z+TcOY
5oqYMKrDZbqQOZJulYGrsXk0j0S6WO7IKQxzfMm0a/D06rbLtJ/IyDM5KnqDOKdyiAAP9yzlx4nN
9EGO1I8xWDXJygT3FR4iGsNwo5YIsJIRN3US6epTNlYilWlgbLUzpp0Irvx0HSDnAcWamEJ0dGmB
2KxGu8F58fFZWAf3DBdV8/qhLnbXfdzt26tBX8GKlaO0taeGq5jX5SvIZZDBBAq02rGW7+S7Fe4m
EsgF90kFc+kMGi+wSrVQo5g3cl2YPExOh7WJ400Ag+kz7WfoUsPkxawsLU2tr+ZSd2G6nFHfp/mv
KV7C2jELmrsB8S1leTTQblYDaG3ZOj9S4hL6sihJH/k9FqfmlDQcX2asU5nM8RSnlpdhDin0EUvK
ZW8KImTurVDXtWrYz+gm5ZfxQ3RHGloCpiQb0USJJJYARVKNJJ2jmrNq9Ul3syUIqaJuEnkiWtGS
CKuNHBozMn3gLjTvYRyE4AATAPxkcXEI54DQBvckbOYRE/poL9TYT13XZssDTyjpbTAKvBtMJl9w
GVNKub9ZmeG9UaHg+af65kuzlrU3blVc01BxxsX67yQtjkCSSPqrFwQjAGpM5wzEE79pv8n6qGGd
mtouJCQJXOZSo6pYEVh7uMr4vESCCeTz80LK40KCIEeQIEeeRyvvV09SiAQ4cDi27+CYZRKApu/J
V0t3sMxPeihx5JQ2HHdPkyoIhCwYBVflwu3rz0END7uIf/KkyA7LZIv0LuBSEJgmJrSzZz9nC69B
rUF6hkgP5K3iS1MTcxX54+dQ74aZr5jhByGu1cg6ZYkM/2xUoNabiFpKhOoyRCfScLIUvFaltiO6
VmHUNIysAheVbWYoE6vvAxqBUXsi8sQXrptksrR9HnGJ0kHMTdnokl4l7ALVrEhIpXUNuo4ifWrw
2PRkeiKJQM2BlEGNK/NqjfJqisqT7EuwNpN+0s81JaCTjuwbIylaW5wAdZmV3Nd0aVhTB2DDQscS
ND/N4LNddt6VVlm8UV4Y+lbajYewdUJOlCkfp4C8pSW44J/miTmDMV7LUt+quJgFJ9rOFkLQaeB6
1a1EhYoqMshUqB62P6MS/08PA/M7AI/Y+C0oSbazLpvzG1lfcaJVNuIsCIUV1e8tue7a5XyxPyIC
MrzCRurUGmzKl7+ZPg/ODEOIomMTrldYXY4nzUPUMYTajQf269agY2RPpiOQesuSKHnsJWqwVNav
kLL8DoV0K5gRKqK9sx1ipMHiY5ViHFfIXaDgpz0ylX4Mk1A/CBkzDKqlUCL2Xd/GImc4DTf9KyVP
tHiGmSU4tK5gLGvgtcTcdoWPoMjBZg2N6KIGQVa18RltH34O/PK+cek8yPo+7FrWypXdWsbefVu0
IX91ikWvBKn09AbG/RoWqK+n/RCO7XID7IbiWhojL490KD42aSO/8fPzK67tDMqQjf8Jsrt2jf0b
bPz7pp+fH2v2X0SQE2M8yOWizHhHSTCbOb61jnHpzo/Zzy6NC/X9y91Gs6/1F514Wwdw/K0N6j08
/pwSTY3vdPPdwK+IJT6v9Mm3ZGjlgfHJl8mpSRVW0iw8FUGTtDhsG9y9Le51++p8OtSK+Rm/DDE4
nZAhBqdarKWtpebjqhKTH1eBMkrWpclVsz8FOLk2yw65sCWAApkOJKSEqtdeTSSK+khuanuQLIhq
LWx5Q6qT/VhlWqWpnymgxZtfxWiSs8CKQdioiQ6qiCKckeRPJpT0wfbqIMu0NziEsIx4IVvee6SE
HSnrZICWCsKKt40tsvGoEIJ9gghItbGhWnhr1bhgD6xjtXV/TYp3egxX4ty+nS84pxvdy2bQdrZn
dIug50/0/bOLaryQhSmkRFPR79PiC6rYffNM3vDPgkpi19rO70GGgHWn5G6W12WB+FQVtHrNKybQ
iG0/9o5KOGjfRB1gABCMpuk9L+IlACoiTiXZCOUSWTaFVvkJvKQwoS0L/WDYES5db5tKkYsu/iLm
nRH1ys6FRqj3Tt56uXmr2sy1H/ZR0HVRSotz+RFel1t/BpSqVfMyXs2D6afmvQNxDP/FlxCwcbiL
ni9rX4NADALgiUP7VbiV7vw8wj1fcsqYlHG+cVjqabFqFFHYt/b2bj2DwrHOX6ef8wCXSb1/3oJr
7EW8xhPJtRq3VrwTdU/DfAPApJc/8wpcsnfzH9RN+fplnqPha3EshqgsnPVVTEb3CKETRxGCUTUB
KQK61gZXoTZCwAvBO4LJADOoTvDHCbDOE3AOIPG9Q4NiXJj4LkC4oQCYfv1TeztNYTvyo+StvC8e
vgVVBRnvEZ4gvt36V1id/uBFBvwHaMPr5a3PcAZ/9L1VW2cZq1Os8TpGRcCEcRVYdwHs+0WEsC/D
NCKE/V94pPg9pjSYygQ98a5vENioHZivbsNDP9sQbnUbZzFz7I/DuyflBezdlDbTnbdVHm/jByOV
bdwBxU5EtcYJYcziPieiSxMFlUi8VT9xrv/a/AahtihZt2BdxHSr1aGIy5oWzOGb8lvdsBqg5xSC
Sdku6BuAYuC5KnSIqXu5qauJGn+5gjypsYCwSHsYQd5WrV+mKRTlFDDcEgHCzGBbLqsbsm8cZFXB
8vaBA/F5zGryxOJdaHa3cE1fbHMtT+id14eGImg9PAusPwJBwuLQ4wCCrxv4nLM+JhNervauA+SI
WxBNLvfDs3rN+MVr9L2iDE/iuYYykUMJv2RYG/94L4h9rqIHlCfjwVeWp/bDcD/srQcnvNkv+MX+
HH66/7xeku0d+Lvh/tb9wtAI6dTM4fBEgq1CS6nro1/qF9ubIcSBE7+eW2R6uyGUiFxiVe2Q86zP
qX1V5v7YyHErf07lyvLQutlSlkLpiXNbHSHlra8ZwFP75u45qRo/vJuXdi0Sf9Z+egSVVGyeGyW7
zHeu/efQyYldDitx4wZxF4eA/nhxAWqxuMHE577cew+aEogDq40HNyae3pNThUiNIhn1gnh2ZhZ0
MU4e/NIfl/HXzHivcOa/wr/m1qftt6l6oHUztPj5RsaFiRfOZ1VC3FvZOoU8DCiBcXI/AjJlOdbe
EePXrX0GXbU9OEwm/bTAVTHwkPs6N5fibyYZLmHertoffauUR4Pz5VuD9mXOWY3f7u9p5UvWvkDT
ptkB1FJOKp9AI9GTSgvMGs04RoLaqVRcIAqDzJoztSSpANax4xlBtc9gl+9ofN3edrPQ+MDkopOp
wYbiGjc+qZqUW1vP87uvC0lrR/LmMs9IjD0yQ+/TKymZMTC/RrdSP3Zy2NbZWfzY24tf90YolzYI
8a2ZGRb7byDUmPulfKvi/PHhh/X3apzb5f1i132dm7uilTu2Ls3sxKI/DrD/v5xdoyfQ3t7taSs3
a1zHzwaewQlnmr8LbTegAHTwonoc5zoqLmXp4YtkCFMQ7u0dvH39hKluwi6FOvFN6VGBjw9nu0RI
yD89rBtFUZRlYCcRfmhAFpvanHqXyDJy5MIOTsl/t1XsKY9DlbtH79LBocQm0zdBBedIfSivDfSe
nYFZJAmWLko3h9LVeY2HKf83UdhQ1jpGsHRyH/+L9xr3Uvl90ElEhZQY5rUjUUkSFPwKz8eD21Ik
O+f/dbAO+UtJqgz2Ll4JEYWNdVjNiO4qamseJqSZ2qdyAB+jWyLHJBPLYkh5/uR/ypOJad5EBhHw
PFVgFG+JVxOpSTXQHe0NEyjU9GgKLDvWlXbOyckhUH/TarPanPlqpVIMnix9rNkmZP08LuYwe+fV
PkFgna5wjsm+4Gjpyw+76nMetryUBpoBLfWh8bmIqK4tNAYyXUVZaQGV9tW5obYCYv/U/zQE7J1U
yKClqOUJDJHtDCUojwebc54eQwj2YuPel47QQ8fjUxfKr9JFLTWYVjoYEdoUVIK+blDkVOPnqEbH
gmdSflg0e1jBxo81R6dFIPpU6aXdJFLtasDlCPZ5lZoqkVaqfqraRLDWwUCaa9H9pXUG+qma52ov
u6AEgXoHta26WBOqndBgfA0E8YeSp9pUQ4g9IyV58+6XDA9krv3qluxX1ww2RIt5GEpv8S0uI1W3
zWdr29TP43Lb/M2frQ2fLGDgbC7wh2aDt3mCKoY8U3mu731N6g05gJSgPUIqAzTewDq5clUNqnhP
16w7e6Kr1aa+5O1lm7yGNfdDk8ISXcT0+GKY1NxdxP5178FfuA+vwRU3Yrej2O/b0OhLM2uuWER1
Lqieb6jUQu3u1a0y510p1Tj2PxCHfPnE37Dkfhv7ecWleyWEJZQYqU6E4rWhKCxr7Qe8J3esTqhL
aDvlblo/mpbNMEJPzXwryyLwnyWiCbOgZp98lUYQcEDcuIfWbX1oqSVawb3QiTHHx9SvS8Wex7FC
EpemeoTtk5p9wVEUZ6fy6i/+TyMbcoJoML8YTVJjI8+Nbf1vSzuislL/Dyg7G6gnluyWhY5qcq9V
ePdPU6OOoNS/daW90rYVO6S3iO+fzXNSat19+jrwX/OY3KFJrdRBDWMRyzCRb6F+GX9Q/UJBIQKD
kpXrqGehnA/lZrGka/1MH0JIOjSpEZK+qV1RgU5aHTmZo+4pKplQATMKnnW6in6Y3Ce+oIpFawTH
KYjhzWQSiYcuKsR2CiGjJ1c5Ldg/4CCq/fOzXu387C+0LxV311cDUX1DEc/kFli4BXuHUXYztraW
7I08QapCstaR3UeBE4W76tCio6h66Y3tnLOfPCfLkm+278WqeBcWD7vVkEYjSrjCNxVD6uwyM3bh
FUwrZDclt8LjxwQcG+LSx27w/9pPf893baKHWl1hk7lPv4DV14a2jBFCfQLam4WbDjcoS3pAKL43
8LhpIEyMHPaScnKqvuLSWItAL4hhquZKFYeszx8W+g97F5pa0FvzAlYyEF2ZlsbG1sVj1wkWguv+
xFjrUWhZ5erna0J9gMe1BbEV1uvTAJMMUh3YF/OmIajGXMlLpLX6f2pBXiCLYEFSc90ov90a7Ahg
0LKOa0IRt+ZCr6pe+eEVrXzPpXh68emKXVWzls7cw9nO2ZbrTPtFAS7kefEzyjmHiUSKuqoUnBFU
O9jNarMFqzMPWVyS4rPRvXfU8sYeowVO/d34fEjY/LU25/GuMwNfQ6Dm2spfCAn92HKXZ/O3vPxA
kWo5zxy+NA1dcOk9rwdbbVo4plJm7BaKmCm6Gvw1YfBriJSHgi7VqVKLCiOyE+KKWEh7RonlQyva
Bh4N8yNQKP91CVZ9lZXGZdGCk32TGlYGUIj1JdQ7thkIUnUK29QfICkLjffDfb6twsUuFvfW71B/
ZiqaEiB/ReDgoEhqkGJUnRwUiyU3NxNoFx5BYsZo/IxVxnPtzNxKQt6egJgyrMn0B+SZgpWnR7gO
MJBKTJbrJeBQ+qwCmOEaqRhYkrHFfLz6wPOGNeIDipET1ScgT3NMzMeebDpJ6p5MfxlfUoO93rrX
a5IdrvcYITOQg0lv2aWYAvwNq4sdM3GLllulWPDPcn8UxVNyx5JVlTxxW3BBVCehC0nIYAYd6AV4
DN60PCUvWn9t7WO+fkDY0ZXSLrxdtgD1hId+8HNQVTBIseopDZ57crmMu8Uw93BdANg8hVxck92j
s8gbbsDlLMaxYiNU6mKOGzIFTJY8l+6m96SPKgUcVptMNZm/rpQhm2juDehDwo7ha91N6eg8h1rH
nS3+D5QyDxkKkh2sfmcBL9zWKu6HUPsf36uq/fGukAXeOMuecoe8L8t2h5RNvSUlLLUvcQEht6OJ
3eScqOkIp2T7kiYBwat00WeOMGk5q+zLykGqC+uJ9X21szSkeS9zEXJ6erzg3j6IHS8zxP4n371F
TnxL27p2/OpnGsutKy5E03fNX5MgYGXIEhRTJIKAuWK+JBAAiyvoT3Z/01gzbpQjsQAEfuBZ/hYF
fKa16VAnT5sTHvJFfcpL8u5wOQRJ9YRCB6zokHoSKQo9xGczXPZUpkE5JKK+5BbcUle8X8h1UgMl
JxcqMJ/vQ99KePSCmvwfX0EmDJpPIqMHemimov9el17+ODl7jilFJSUCTNMQekxoT2wCWgyiMte+
UtmPyj48WTQa7p4ibNyMXlB1KR80ukjbkwmyvXVtsLM3wZeYFPzL+EtyQc8d7Wvc3R7lKAZbBnqd
vdxkmnpm/AQTozUtR4belJNRVzRktIZytLpcGT+XAFkQ6bzCNtNOM7gIZoA0daU1I3ogbI5LFTYF
e5TpRRknRviX6F4pShw8BXV4JpPAsysSES3CrMqc7AhrbZD9R6TYLPYuDA1mFraI+w6OdqGxYqfx
4bjfV36CfF0CgmVFQtOkUlom1yD3hNRjGCh2rFd4WaSBsvtJbKlYGjeGvOOBku649S+NsaKiHeAs
1ZMbr0V2FORDaxVSPU6flc6lA+oITwI/hSQGH/3VOS+Xj9ehJBPZYhPChhFQpaA6+oYFgUewUl/o
+0Ah6JhrJNathNPvXyQyxfgaD4bkBjUsOyd78K6D6gzeWvLaA0UUhXza69MEviOUpDyYDWg3IHMk
q7AiVPH/RePIrDy0YGZtf7wDSoMKZxyw+jkguNN6Ofcd3IG7hshuVgy26YOiaFfYIz1Icl3WMggZ
kNL4vao7xpNAa4cFZ9Bby9yLArPsJA+ptBVovwc5Omr5bV2IGeBfdk6eem5V8eyNGa5gdxCpaRLb
RWry9h9R57WcOLcF4SeiCoRItygLRE72DWUwBhEECBGf/nwt/VNnZDxgbKGw99ordPdyOIFPOJfj
ePGhWnOJ0BBwcIoajkq5BRZJQuoDdOaAWeIWUikbgFvGv5e4AsOcsaX8VNGyiCHZ45jlF/zJSDNe
6a2mJWnMFMqvGtdONRAAgnxXLQRno028ULQP0KxrLugXTm5R8r1oiXApLrhQyY9E/yT+h2dXv5O3
N/vAlmk67EsrtA4iHfNDoVoZ7jMko2sb0IpLIHqjbqPgVYODgSrRO5HhgHpEPI1AqRswG3mHepOq
1c1hgyYC+QtwAxAUw1wUD7pMrljG37CIPS30u1Q8VWE1t3ysi31JdILOvLh5IYUhQof7ovoq6hH6
h5z16rsDmJZpyl7U0yOCbJOTdmDIfEfsJJ8iRcFUVTtBhll1gdNjgx1Ksnyg9ka5pkTxTHgJ5l5/
tRmgWKxInR+LjFQBENfA1BKXb0YqDOadyA0rqrhUQGF+zQosDdUrEuqQDr6B9yyKen5fkg2IE/Dh
wm3qAQST4pSSD3llHGbCwxbNTJAcZrG2yUqlScrNv0rNoPWhTqwtahjCPxwnMI2CDTD4kaqdG0lm
oqdjthO/5my7iNrMYRXzvQFDHiGcDPkTb/4miCSSfOd96XjB14ADm+fjhJEwItzEg+7xsw1uKxas
bptB1sl8igk7uwWOPXiRbqCsJsSFM+Jq8KSvGz+hkIWlUYZD9A+EHVAAqwCi/IDxrkrJSrUrp0ks
lE8O9bRcq7MjSizFJiEeXAw+W6dFruY1eZywN8mncyBvR8/69vqN/+1dHmECS9O5ZZNPVB6fMrck
ivLW232QhqNKUmpnN7BEJ+vzno6ynokf0GIOUhPmXoPW2GxWKt0GJEM0f0gK8alUQdp8NkkOUP7r
0aTqrlYkZKDexUA1uMiQwVaYQ9AFxRhlcMkgKqHCPrj4G6wN9VDkHYS2V+1YmR3Nzf4ix/ecrdG6
C56K32NIS/8h8LqqoAqophL7SKU+oLk4VvpDDgosB1d3we+Gu/7BxDyKDa/yzAARpBGXmTuPcBZL
suqXW/kMmrPSaNt4DtIAWqugL6DBMBiklDezPKGDeeVfE55ByTGpJYFmFaiC9NEWbOjXY3X8kLPi
pDmA/kiQASYSSw6Ivle7HSztCYCOxYoLps7HfJYZMGMobbZZxAR41hJCrbvlGAPY/6yNFPgttfIm
AkKLAKs5KHJU7ZE8OUHOB0gw5DaQ8DqYz6U9g1yIIAXkoy7ganWwJcuAS2GnqxIk2Ky/L8E0etat
rIn0Mnc197FVSBYLYImQoh6ttVDFr249sY2ZavgJl3frHFq9S32U1GLrDbfwZt8Mwo1zGq3rvziO
iOk1c0k91cQk4i4Akk5W1VvpFLxW3JNc6kw3RSlB0NnccLThkKjlBle4r/SQbbtSCK9gVJNAEGZh
nJcc19sRk6GEwCvtWFEsgMUBGhl4Mirf2l8gYT6oV5G09k/RA4cL7ki0DT8diFuh0AIvBLCFiIG5
JpQXT3gh29yfyAWYjLgLrAnMVo3SPQUCJOkreApS5i2EFV4rLf1ahwFDRpMzg4hhVkAogI5zGIiq
WB8fAUe/FF28zB7fcZAZc6qGEzaA61DwO1e08DW/WoPmOI1YFx8eiGFcQ/QNBjXHm8PXOQRVz6AM
h2+pp3d7BwlYjqPZrw1P3AO6jkhVNqMpOvvE+qzXWYibdXOVX2hE9XG2HGYove1ISbefW+o0s+Zq
mTov33yNn/M7sKQnJZVxpd18OSUw2Oe2t+v3adXuvDo4EX67hILodmwsyCq59YXhoj3yd6bvSV4k
++M7xT/HWBiLdPZkb3lXlBvZsntw/qWWgJKQVDku0JMv7f1oSd/RDz0d1Yw1D4fJ5k+fAQUSkpDa
CIrJ6+Q9qInG9EqJNLXqpuBD0r9DHbLz7pxKFtXBzpJ6R/Rexf3fWdMBSlUFX1VAhknakM1fWvgD
uNM/irIU+vBKHvKpT6chhxQGCTqRuMHAco8UD++Zk/IWZdtAeKk0rOxuafSY5/87mFpU2Pi+swGy
Kc89AqYbWyJljVjpBA7C7mNwUCzinRETHhQQ8xwnsJ5jeApYKt3N7U2rx28yR5FAam/mX7FQDbif
EKf4/0h7uvkVCZ459TgllhR3qwlu4oRjFQunKGdx/ZCfQU5E5TkqgqQ5xfQUsXxAxVJNfkxXGb7e
9G82VG0KMRWuisojU0jkXeJBFM1QVMGX6ol5U6V15XA47cJoofMLsikkb/3f8AfLgshRNxznuRoc
o3mdizrVYsTnYJJYm1CRQS1MGjVdgqIE+V8fQuwQIik1uTExC0f45cw33pqP40i68znZaYR0cNfw
46bEuX9os6ATxkfhuP36Y/bUU3wuOZiWh5NKIyPOnc9HrCUcK3WBcg1u2Se8owvCGk57BKIfghgG
3wVxLjIaCOtAR9NiCfhmNMh51h6epOdJEIjLgA9cp7/nZXZFdY7DxPPjqGjoG/5hPgmGVbJe4l4r
LfYFFXPDb0kppko3nGWb9W/UnYZD+L1bXOZeb9ANu5tR92e6n29BUdOQoA+pbgV2sWmBJ+x/JxAU
IVp/07ZVi5scSw+gjpyV3KGTZeJLsB+ZZ56iaR19r9wJrpK4HsL+YMC02snT0S+u/nE/9I4wRhJv
Ab8l1jcACPbyDbrSH/K3mH5pLSsAyQs6BDGjAPOHqnMDYKOjLByqAoygXNsZPSokSckG4HI0pqbd
7Eo6ELVV5xAxrgkBrNEW9S8CCi0/LM282SDqxaGv4dCvB+sPv9NATonb3ftigLO7da3m7wP1RzPo
F0rAjX+p6auJrGJc06rTRf3ayTsnkJ5tdNXzoACCCMDAjEdvpCBFM/XpHyVmzRX2DCL9ffVpp22f
K8CzHuIO4PLyXT60Fn1d4jeYUABEXBGCuYk89uIWwKKQN4vTwpW798Ta639ruRLhF4Q9+EauJ/fh
KdmRDGcXDlq+I/JW9GZCpEU65PzOZfIS4gysjYDzLEGQwE4A1xL37h2Q7kS1KhSkTcUwtTrQIihX
Fu91/YJjpdtf4mPFbNJ2Yzne8Wh1at0TwPvrUD1YkAwF9brFljzmMa1mSj206rHjusMC4wvBPxlt
IJQK3U9WDuj5B5bKE8ZR8RCMvJDzzbvqzj6uCHsfaI/STrkEtYUU3qUIJJ14tVukty/gPknCJ7h/
rYU8CGlxbiFL1lzDKTjP/zy0orQndzfn8Mgxo5cli3Yfi4mVHUmXXyg/wn86UiJQsJiVXDGiZkB9
CmEK0QZ1J8Xne7mScFEyb7YLdoHQPvrBApz4LliIHAOGlxfSK6IDEG8DsDdZkIEloZ7qvQCM41wI
mV+ECmp5UMD2BbgrWzSWb59/8PBo5CeJmXIDoN6HxksSmhbJ+A14jyHADIQJIoUYHRRBGcVQW0e2
D8zhE46P5JvF69Io0ab3adGM2IZkNhigOauxw8DRxNVu9DtvK+aDdWgQTRmffLXkJjFQoaPn7TsU
w8p1xL0Kd2MgS1RcX+1sTvRB9xwwTQBYKf0OaHUDJxdpYKYd2co1Wey1Ui+CWZ4AMWkfL1wa7Y0F
jc4AhDIlMjN5LwZsw1K2oVQegNj7lEW0yh3WNTaeqYx3C4Yq393ohcc84tXJA34Y4K8j8ogs3scn
DJi4QeJWgC+iiEGUCk7RJfqsuWhJuH2+fss9dGskfQgjpUPWSXk60r/MY8MrKAtExAhdC/xdUPcL
6PnRqgViPg4F2dMmmWlVG5egBDJrXYnK31XEAmz6hCyk+UEm7xfjgeFcDIcCfoPNHeIUYk8639SU
hTFHHQRcye+9PXvwRyKi38GHUxjiRqqJ99tL8zunigO7ZKdqqq3hhjlwlT8s2JmA55lWIoVI3klK
GxAH1ai2CFcVsuamebXCfBgW/AR+RRxKPTSDFFb/m0PqK8tMya+23IiWtY0kbq1wYYkP6D2/GpYR
4EfMKx5AYNNWEU5hhBxCE1lQu8hQrnEuql736ab8nK4EKGkpu6FCEYgSltMTNRfcDkowLU+xB5Hm
SL+jQhbNqFOsOHKP1mDN3jNWdG6/8imbDSswIY9gdPg8OrLNCFS+FI3PU36GmZrIkxbzsm595+BV
Deg8JwfcXN4T8or8lgbZCEA7npB38UkNEebm5FDFE6gng7sblHqUbvLSTIEUjaMThURqSPTG7vIn
VOEVJCuxiJNlsQSzVhE5rclhDR5MhwfNnurB1jPzqS0kbqmvxIIoE7T8IQxS38WtX3aUqFC0TtDi
E1HAbYTSiNxDTjagA9V2Iz1x9a5SrFSEODCsBPXjrzhgLBsALVswRGACcu8QlxO+Aj1tDo+gUZLg
KoDqbXmQ+lmDyZdYKJR7ZHN8WoJdoE3WeuagCS1Dhu0Bylga+9rUVVvb1T/N6Sfjvwnh+e/m1+gr
evMrwA86N3qN1vJ2kSU3nqsTHo2mwVruvB3dWZs9tbTV4qpl9Op0dvQ4g1elxjZHL6G2lHjvefHQ
/Mq5RYAx0WAgqySSEplophgtvbVpXuR2Ma9AUKETF1lsI6ZVNfjVc+lA1Vm2UYDnOf1ieRiecmTM
ULLJGFFIVXVPBNgnuSoZSfX40GTJ0aSyl7KYn3xl59O0oBXXg8OiFa0jj6HQt1LV8P9bXi+UCbmF
dUcOCB/HKS9m0rw/dllAqJ/knFsxkwrRlyID9q3jaB45CLwGbDImUnkP8VdEB2PVXzGf9UJ+Rr4k
yNzLrcnRrJSUZaX0cbISwrDSM8GvAPnaW0ZUOEA1KhDUbpTPVG1FvAU4YDKEgoYXa5ToPSwMfXrn
4SIom/Iv6SzAi8ar0tAssgTeEg7HDcCB4DBvIxaUnbUC4U0eRWuz/rCCM7ri/QpnxfvyYOQ84TIx
xmoFBUadKJZRZbz8eQ1a3fo0njd+y4KW3ebnefXSPgFoMtt19F7IBlPXz9oUKDGPw7/Ob37Ho18K
cbLfbytKPOiWHXsRRazdyn+WrU9HZLtl6JKO/EYmQSkd3Fv724asJ7KyAN/ykdVZNVqQcoV09R1J
Jg57bnrmUExINXDSGkq9r8aIqMGPK8jVlNFAvco6y17rncKm0xUBrgm3KrP3gcx1YZmr0Bg+tu6z
TIhmoITwGz0MkxGQKSRQ23S9AWHHer4mTH9Zc0zrjS6gEiyMSeFkBEjUNgBgMbkRDxCqXbgh7Q/j
Aa6e505hGmX9qC7ApuFLKZLCQb+S+tTaLHD+KSr4laQg+DOt2ZKQUWmAXYTAjgtLA70Cm8PvKglD
rjEnhEHuKj5Bu+tjrCW/i73dmDn9iiTimU9Ce0RIaRyC/4yWEE0McBkz7QgrLGOPbe6354ES3LL3
lDnEFFDqROxLkNA4FqQHY3Bj9CrU4rAmtB7Jh+bsOKRX28SQH8Qc2tub/CIBHkNSnFTBCEc1Xwog
o/XxxPuwcXNBHARFlFtzIewQRyFhz5E25snSPbS67x5KHjMxOevfamVR+q0+re0YkCiN73cRjXFB
fdQCHrQKfQOMjmoYSxm/ulOdVOgfWWwX+zUQ+PwzTt0UGoeY+AbCFY9cPeOBIdr+xD/H4JUT7Otk
zJpkpwq/mDz9TLm0f17yeWQ42QOCvaRGjJwoLs6HHklwd6rrj2uk7esM1vM6wdRpzGqKA3yfLCMj
quNiR4lTXz1j91ALSOz2zdUx3INZJKMzB6JJB58eJzmoVxzA2kELZvvSKveadFMBPzmnYKuW33mV
WMVPCsV1BCDlJsm7qvVfC/CkNLJpjGt9c7jHlT7/GTQ+Lx5G3tFODPX7f22NNc0K6soTumHRdkUC
UdteZS0nR4uSHCH8c1kpraZPWDYKN4oO6uqX0xrLV5PQTtH2V+ibyoCVh6LxzW8EIHwbOpU9twgL
0iQOLHWrwRkzTScR+M+KGd+a1Y0xj+sEdf79L0Sgqo2iiV2aJ9zEzokUUtl+jbdpOxu3ViVwzxe7
5b5AhwSHb/PcpdViMXblbKjoFueJPZ6HTwwMjrHsooyqDKmea3TLSzlSBNm5ROzABCHYo+lGFQPr
RGAk0ZVc94jgm/iRwYvjjjUtAksG7kRuvvxErCY046LgI/UY2R8NATm4qAfRQFABmQIJquOYy/jn
gXEyvRKFOhWHivwAjAyERdW1RvVv6VaomfSDqEbv37lJ/LTIwRPuslroQL8Vu67wtGQKOCmfmKFf
f3mZj7vRIC2FMdhM8OGVxsYl3uXaOZyHnNUbJa0J03hy8wI1RZmQ9Rerid0W7a4/6FV83Es3/qEB
rI5UmyjV25EZSurgzRAqyNMGxVzIqD4Bt2LGWzsb7Aidab/aXt080ruob6wqPNeXPlonic/cJ357
2IeekffEodlvpCtqsHfNLa0Gp17ZqofiXRVDtswuFV6v1NJtZ93z4oPWPDHRSBxjRhVWaTuHVSoL
HIHkcUTyPU6kuBOPxBdLi1YTi60vjYwqB621V2nsPE1s5+li+zxUUM51DV4ddZs5RE1KQ3Ektl+0
7BrBsiuK/2VFt1FqMYNjJ+6yYAAJiINX+ArjwOzX6elQG4IEyyF85+5udky9593akQtpJ9MTSeED
XAuc1NR/gCx+t+vj1nQLZg3gXfp2yo9K+1Vy9j3efGHLcGGArF/9F2vP3rpAOaOvwt55t+cPFklG
I5swUQoVcJHVPKcoxkpgSUEldH6myYSEeXNQwQ1wOQGayDhxTHNAk3bWMIbI0S+Updcg10DWoG5g
zUr9Uv/0I469bsslWHp3WpujZovwQz1sEJv9yx/UyDBs/fyG32CZarDqhonCJ3Zz4VLhiJ3Ekpev
J0uimqi6bL0WZYRVJJp76co0f9wlf4ochbqqS2Qi5ZNlju9Dfc+C2G8ZJDF0Z9VEUn8ht0EdldT9
SN9lwY4Tmbs9CREMIWNADYlJjbBDPbsEd+pKnIfOQuGCzMCtJ7wBzta1nUyUx5MMMIWMuF9pedd9
T9TDQ9NuLZg10p8yrCyQW/uiVYhOVIMLK4Q5YdbRpbi7khE5c5UPvfdfQYQl+yGPV57lAcNe+PFm
j7RY2+jpFW72ad4ktL3nv6L/1dpLNCAcbP5curdaCQqBLmy2mLbS6eW669CJ0p4eFF3dAMonzMWi
csOpEZ6Chxue395rXhrtx82SXyVwqUn0pcbYWcVhLYVcjwFBjuSOCpKyZ/RQ/q10X4HWQyWKii0L
jr81NyO/CjuTJxONgSK7pKlHs0DWH6XhUB+VTbtz8eQFfvgum7QqNDc13WVa5GHKdRWABfQTMTqw
SF8Y/Dco/SfUDbz/ws8WzU/WVakWOX4grfKRxbvEJDQAnkPCQMVNMVHJL/lq73pEJEcfo5uweIfS
rCuN5RdoJXwxgIp4QRdTeiYXDF6xGZ7hNSP5EzLkMuzaWtTSpXigHWoMaZjk44B3cpOFVg1GqwKV
rYJ4N6kTgeVZmbi46tEqN1FYE20rdQBVTJIrNeVXLE+SEdykLmAmCHVjkVTViO7mVPuN8dX50GKs
IKtKHyz+eblHpIMkUvF0tsgKoE3FkejaFvnJG4EBwQbH9sIBVH5CG0jR8DkVoF+CSRzwUMozV1bM
61S+pFSZdKTKRSprKDAE4012W+uceGgSREISKSwex+AY0A+y1c4MuwbylLzi6xdisdNanSREJc6l
Pp4rQK7g5Z+mcnD1EcUH4fSOFX1fLelO6RBoX21/YDffpslY7QN0cKz9Q8Fy9IwDQ51V1ZrCz6T4
R31ap3YjcaVuoDpR7VF7Qzf8mxUUd0BZy8dcLRrkPDdYPOWN6/sA3bybO4i7Kug2rNs6h1YDsS1y
LUK1hkBsZHgp9lDHuKTtqmcmLjTBypzTUlkZMBJJU44iJmGso0bdyJZohVqSNrKekdkGloMEYy84
eDd6MFXIGZgNJ+1ozRF5V+kiUcZjyo8xh0IG6OJQ87AF1k4dY3yBi2qCKdAviFGuLEQzaPKnywA8
g/GlvEWR2dH/B7I82iS3pP+V8SFHSDJKmRZ9lrKAOBE5K5/yAQkPoSfgc3BCRE28kdPW1xzJ1V5C
J+QSVIdafSiN0tpA6SjBki7AcYRU5hpxeST+PqB2QFNO4MIAyhq9jMpzPShxeMVG9QHPjSjF16pO
uPLfJ3EwHCX5F5Yz8ifUECGYOZUGGRXlU1qgLWIAZrG3n1d6dYocNLHigPOEWsyFU9OllOpuTNVV
iCGBMSDbmYvlWtA9sROrVh1wVTdtv22BKHXwzXZZtEHyrspVGTRdKs5YiTidstBQux5FYhWIhb5X
jo77I8AgoaKgyGR+TtYhMshmdkgIHaLLirvjP+Zqz6b8X3HXVAl+WVCGiDq1Vx1lzpwIgal4etX1
5pRhQDKQCwZonw8LgRyoGOQDRLCV4lZqeCt5pSBUzzSlVmqrMRHErbj1XE9uIh3rhMsadGFwANtW
2a9LAKwGFeXFZXbiYlXDU3AHfnbnXSUYxTA8Mbp4UuQT1bZJoEUgsDngiu9CINNJaNlOKWFa5sl6
kxRDCc0zYuf1nX2foTb3G9vgSN5gdv1tnew76O5Reecs+5de2lgAk+gdmv7hZB1r0J1uyVf6RrvC
M9D47Z+612XIs33iPUth6d2+DkxEgJbtBsYMCE50qoMSTzvL7rHcbj6t/QWdgidpAOBNyaCFK17t
NuFhUukJ40Vlc/TvgGQPKO22iIKbTryFffsM7oE4l29g+xocnAvjQSf2I66cQNSCH4scdBkKNnew
s4iHZ/imb+SbINYgk11zfsiJeAeXDe4o5U+R25JI2FsVzC/0i6KvBp1jlE9YDqgGCfdxomMf9P28
tSEUZLaHr1tdqEkccD9N+rKapXZzIPy7Rrkm8H8hvnQCCk0vgbAOISgJNYdVz2Mw23mSsxBkQIkJ
AZGif6ISobi6JFaLSQWYiE2TSRtjNDwvgHN6d3LPKXQTAawyyA0FxaEM5UFb2S0Nd7f8Rcur/JXd
UyCI7BPyytNtjsVT+VgP54KSzs8DVkuN3MshKH1DnwgPPE7dOu7zC+yMLK0e24kIFCBswwyWI4Vu
KtWaNy2OSfo+mjG1YXn9hBe3n935KEC9ON7VsNi3QBh3t+JdF5DwYi6SbKqmkeBiS7dlyY3fr6q9
ak8Yxq1Xc6ponpAkbzh1uwIDTzx/PReMSFvLgo9HV2fccSO4dBQSmIGJKQPrnHbSzg6AZ6Sf1HBN
iAp71FNxOJzylz6gYX34oN18CcQLo0WmXQ8dlpA3yvcotaybXczpD32r9Y5e6yfnjWqEB1JtgiBg
RgSKwujwkP8v47TF9KgTJNlxS9IiuigpDSlr+aab9HLUjVjAdd0dQZg14GULiceBXkxzLkYFIC9s
Esb5EXqU2Cvanl3DFTdbLOoC6d7siAwh+oP4nNl0eQNfXu4YnZ1TZxw6px1ADYPXRueO0gZ0UM2S
o7PP6U8pMGkRVi8Q1LVBRiZjLeyI0CP3+XEqt08E9yXZhs+gNpG/fOfiRxf7PbrYmXsmc1HoLxpD
Y3hzmt9KwSakggnHrToSBa1d+4zuqV/2SmSLikdq1/GlmtbsF86mMhkXu9xjV+zuM07W2rEey6n8
x2xrN5Bz8M3v5TRzm+q3K9dSSl6/1LxyrDVwVVkKQfDJ/ZJdIPPgHHu3STY8uc/fz7TsJ5BDgFHe
IJg3Bs/O+QYzo9x0K6b97OxrdmnwPttVInkaDu/cC6zEUjsJ6Unolkz3fXNyi3d0arMqeTdjWG9R
s/j0EOmoZNLoDE9UZmKaRe779JDKi4GjPYfjmzWrcXGaAyqOZ7KhpV7aqSGs1WuySD+RSzBtA91e
cPTYzq1pL2OnblgHyq9H91Ea7CFY3aflsUFYiigWBpfBemuno+XJesIqNv3UKzfbh7JtVtCOiPtP
UOq7dmV6DZrupZdBVYRSDPMYktNhciyNkmiJXMEGOFCTLIlX/f2woj/bu2ENR/2zKDO/qRp0Hk+/
AcQNnByB5KdkEbCURsAkWdaaLnbvOi71HjDMf7O7W/+9s+ZtASVvobyZv5gxZuTFz5iqmQ/zjYSM
k51t8+syx1uYmoPttDqq9jQ/SP6+8BCEpAG28sGgdO+uHJUujspohEsoF44EDBl78kdXS6XU0eiE
JA/zHVN8mZcH5f5+9ly8F7ufc7dUozR3c2PsNROZAv9pep2evp/TdHwdlqMaKc9al1acKCTvFrtF
Oj4PL2N936/36/Sr/pP+7r5Ki+fPne00Qr/yOLjRjvMVCGZ6DY3p7bu1em+ejKZpcBpW54fvz+q8
OW0Om2yVrbYb8ytZJfPcRl38tHMQsq7cLvVUaobCgp03bfGHY2xjDVTYCWxYC2qH6RrQnc52039F
137VbF/71/HzQD+sfutub4FQR2ZHj0dU97W9vKYv9Pob+/HPnsgEp7ilqXODJlmF4ijen4HwxIfW
ehADoJNfB8noOlmuQZ9lx/aNBB7twPCraIhp9HVsMsWxl1Lmq27bqV/rJZ0EspeovXHuyVN8DCsd
NK8A7krXxUSSRQtTGdxvfdFCd+LxU0JQoobuSe/ZvQd7fw+b/Rbse7sePgS4oXiSzrKZBBSOvWPv
3k16qDA4py/TfeLMaZUxgpQBVec7swabHEcvLOGoMTIHWioPHKJMuuRgUsq2Ww5Ym2nHwSfc5YzP
y+wy0wcdJrtRPNjzWPYr4Sd8pQySp5v9ZX+iocl7J2MqG+9/5jQ2yhvEEjZQtGQqA2lUXvQD6/kW
wXwmLTUoD7REH1d1RrokWVPGeXbKFyXVO9QGWIXNq6eEHOktwid5AJJ3R+rzrx6qa5S+X9GCvvfi
zjV8R5f+fQrfYbzrLwfNQX3Q6tXx1c1BfgP8B6u0yI5Kb20nrWFruOzvaVm5h966YytFu96pWwX6
qPhEPoI2eQf7enuLJ254qRE1ju19c9H4+1T8d5XlZXq2gXPBnVK/UHoTojWmSafKCRdirkQfy2C0
d+NhZX6b3okCL2NpxNZoGzV+by3NHx12ZfWZnzePeSu/Q+aASEGFYhV4K76kxS/IggvmrvKwSfJL
GNYrPPMT9xhmLFRXpfHOEHXxIdJ2crVaFQ9v5b31sEMfXI9R5iHRYrafJauOXkfn4DbJyVFhxdMz
x8uzLwog7IXQ8MudO946STr78v2kVHoYPDaskrxbItOGvTu0Y2Dn9rNipU3HvHXSpxWvkM5vWvVD
WKq0y8T+Db9UdZYkESiH1KwE5Rs/NdwrTE/TN5c2r2ZN3IY7hd6lRXKvkvhZyz5T9/tGTmVRXlyD
BBQStD4vO7Q58A8FxHCLzkT4QAXOO/XPe7dyResC5iJ4zv5yVb86SXgMk7B2tgwD0WS78pMCgsD7
hyBi+EnIMt6seQmB/DyZcv5m1qtRibtZn6dvdMyszQkuKWtM7h3zbZ/L7bsZjDNCIKtcbS8newKe
vfUxmPiVTq13NgfXmiWPfbA9u62f6rC6s9KGnaAS1SpZSf/q1eYVP93RCRhGQbVTnVfnr9Rr3EBF
C4kkCVuSbMlAICYl8oBjzMzZa3Ib3UenU1sjm6Zu42Rcmcffn/l1ilQT68l032wTkjOjaB/mtuYk
u7R32omlyLXwIRV+VY3FQQx87VxBpFlrl4H4AY9OndlRG9V6ZIQ9cBppuzE9L25uKWr2NRWW/XNw
zc1qFZgGDi1ubWOY5W5y4YPJXhJk/jS8MgDdsmtgt5B5KWG6ShpuJiIbO2jvYlFDChV93oyhzn/Y
5HuJYFa4HLhuzXURkym+hUIENpXBX3LSufl1N1mGFJCSyGhhq46dK8ATWegtSZfwzOI2WO7ssmll
y3Pnfm76T/JVO2adgCDyJdnB7BHiElupH1tlkBf7v8QHS+7eXBNTOV/v2msQzAdwG4/w7qK9BBc9
c5p9Bd6CuBP1t7wLHZFAXoY6AWo/NERaQmnVycAPhh/r6npdA0XnuxGyQmcSK3godi00+3eicdLb
fAqgz5Y1kO/vBXBSO1Lj3QZb5q2MbtWrEBjCnh7NkSZAJGfBcl4JFVIoVFFu4vmfLAEXbLHHs3AO
A618O7/k1fme9e5jBvhjw+rK39uniVh9QmyzPgntQTimWuqZYi0myTnnaqRZR9kMVopOmtsRiYzJ
4Zb1M9heDhhqUDhF/kiNgBUya8/iSivjQA1+sPNZRZ8EMjXPWIu8fQokcMSl+ym7kglCHIDVtmCT
P5fA2VqkWdsatLKQyhpdWCeh+wdxd/9ux91yX1s1asL6VwxTnIHKGy+OeDs1vpqTz6gaPYi9sjfk
RlUxKogHEIyxdM92s/3sw3txcO5+iKnEKT8h/FABUyTJg8qfllqFDs9uFaI6dcw8ZhbiVsoP0rhA
lxstGdPFu3CXnG+VzMaxl/6kP7oywpaX7QoPeOruv6si5dYrj91MEd7DOtHm8w7fsvBUNExK3s7X
XRPl9hm8AzQ0OlKJqE7Lk8dQEk2f6ETYIsw6n2/1uGWolAhyqSwfCZP+gdktsNzyC4MA/eE1f+GR
wx7QVl0dEPiEL8BDOtyguERKycFDhW5e/b9jVFirUIrpvGjkd7waQrY4B8qgnIJKqCBXaSidUpHJ
M4L65CF3lWJMHl1XhjdXcWqxamrlfLIpx3eHFoBgTO5etBzU+pjNwozqmFJIkNhF4Kh0QxS5QYRD
8Y8IWa0byHRdQkzTjT0XYWCxJhfBXh7QEbgt53LLpJ4hHYw0XHZaFBBKLC5N/4iL9/x9/l7o4cvL
un8Ji8e9X4m0faI0NMiDduodnMV+MkyGx6FGdBHBMx+9+xqRia5ojaduKaqga6EIveF1cZWjUkTu
DHXW9YGRVckv2LV7DiSZceveyKTN9qPH7Dg6jm6T+0TiHo9e062SiZFQ0dn9bMi8oJqEfFhKynE/
Ok+Oo2R0HqCnwd2XN4tEm3NFY+Lsal0zOmlU7lyiuJ8gd7CPJLBWg4m/RCIKyRO2O3JODfjCFcT6
axZYrA417E4DLTVRzTM2JX9SyJMkf9y3DyG7FFy8ch70ipF+DItUgaSuT5aLN/NgXGnEvTpaSU7k
dzJSBSb5A7R+BvXJp1fvPgdLH92CuJuFL0ZDebx16nvSM+c8RbPEw5PsMfi1/ksUmd0YpNlgN96N
8fA2KgXLwCvX+aCSqHm6/1iUqyi34M8oI1IJb10tNlpupN6kGaSZeSaZhW+/XX82pn8MrYNhHcNH
VGUQdJIQVihqcc1OGt7JjJEf6zZCrjMe343v28FhQs5ndMB2lcKme/Sbrtn9aFgMr/1zP8aA9sud
fahLXu7swkMCb5tLRdBIkEguYI6/gEKMyyyepL1SmPbe3YSbfZ18ZtcJC+Ipc2p/8Zf2XVeKjb+V
QlvBKnlCKEGMS/pkDQrSUjDgvsZ9beX5/rs8N+bZFOkwiCOFboP0XiqsQIrUi3F6wK28Tj/z13z5
pQgqXV1WSiyL1mUQEr+QVZFHfZm3HLzhUXVPmj5dkdONN5dVdSSIfDG5i4xUK3oTCV5pkPCT/aV/
5XV5/fjb9eQs37oykxqWZlfCMsp+EC0jzmH4HzK2CSxvciPhw3t8SzGF5ORtUGaRYRhrvD+8M6pz
kvIo+7twFzJYO3cejaAK4J2Ry3iO8BWLrybtwhqDZq81aAx4cH36pUHcZ6hy9VOPhE07DUEPMKL3
nS2H1ZjVkEDTbClmzMm+MMrFXtkiW0L6UguVVnMtiC/8GqUAC50TrVLNdcMrDaWf8XCyw7wed83f
830Yt7zjxyHUu6BHGVbKlKT2v43FmTW1Ojwd/ca6gvLG3WocrVviUZWOsYyV9qNsJ0/3w11CxnMb
NoMYnEOTSkkOxswLGepBofIQYYL/hoh53VoqrlXnquZfPWnbJzk4oEoDjLt3QVn2BJDfdIz88ZgY
+bMLPxW0XyK3hFy+KG87Zq5CPiX85DeVseB6PAfvfu1AoZ3otliaKJFQ2Rg88A6AlvEfzZZijyLA
WoR5HJb6+GEhykMxBX7FpgTpgtiGChHhjQMWha+4jSXvbOBesPobqY9B/JBxfrerb6uCthejiJLA
32lHtZ9SP+RCE9vw3aLmSe+lSXPMYAMYfEE4AFzXsr+ISbNCrKi5p9ly2Bgn56/m27mBaL3Zh0+b
2KLF5aaaeAF18bRMyByVftkzI8qh0QEkZX3pPMhy3f8q+259qCasR+p7wLjZnvnGb3+XQVPrcVyk
5Mqa1PSFahVISd1aM+iAHzubFBTFS9AENnCcqBZ//bnV3DJhTjZ67OzjZDs6TmgvMWqGIl0s6bBT
VPVV1790l5G0eY9dtHkBCtJ16L9q45GjKgACS68eCsJQoyrdcmt4QwkZMAXPMXhfhs6gZJlyzbC4
qg5oMwIyCiy/5zWerJzietec7Ob3r+JHmX3pJl1zWOk/QXQOwZX2m9GSTVXOMwEsOLKH+2RpdWpg
mQS0EgFDuCngFI/2bXaiO5ow4TUCkopdox3V4b8mDC96WT36y5l6NFAGrbkrKTNL90CFSEgAWB6l
NEh7IPV2WpTxxlk11+jhUidAzRtWsjwReCN8V4qJHEkclZ/kn+NIJ1kkoAUzfriqEe+C1H3D1gGH
xe3ObPBj7oOLeaALR+OeAzjfVtK9h4cUmO+RKvMySrrbnhrR6KRUEVd3mT9mZituNxivkFVP1h2A
Fc0liDYX5x+xMlptSNvAKASsg/rJHW9SkBZspOreAI6AcZqJjqKCdE6PUVk5L0nIsUJUgrSFimPK
aifEGtK/eI3kJBVJf/KclK0Jh6GwfABbCEerEneSj4k39+b6d/3TCEligLiGJ5CJeuZWqZc/gF4X
t4mByY06TgRJOAmLAahCCeYW9IOGXeru4Ss1ARibkcHsaY1V0E6CG1lX8lWUCv+AMbXWzxldZGbJ
w/p0Twm4kctE23uWDB5Bg4HYcB/gVDIaf6XBAwSNQZ8KTaIXuANtRasfRKPrjHID5Iu2PdXzopqu
0ZbRVlrwPDDUOU1HEMWUK0whHoavaukFxENS2SIgLUPhbar2CbJSgnsocpK2J3jiR/8TQEywEmrm
yqGpQKiNbK4EcBlGqqQqoyVkPdURX3WFBndAIRZLG06kij/z+5rkAkCNSNux86FmAh+fvCt/p7KI
GXDzUGTCcDoqKL8I2AgkZUqd7bT+1fx6rJZfp81r9WG7biRirYyXQPrKVeWgEwDsZ7RtLm3zpK9G
UB/VBvVelYfQ8TXg8kKLFgn71BXXqNjQH8jv9MNNaCEI+PMdajAvo9f6QHkETMfDlXHSvdeFfVu6
4IRSgIoxbVZ5+IS9lFFRUCtSPtwrsJ0ya9oK7IfQH0/ALG8QQ8dBSToLenoAa7YfCGWSg0VbfXV7
EuAM3BRGAjj8sD4ERtk3huK6ZcxOcB1Hq3y0a1e7/p3ahrf8LmAmBrYu5TAkZ6aqQ4atRcx/pkld
BSjEi3/zU0jWs4A/AjEJkGfAmm65x3XDf5JrLrZ3pAQfiRCCBs26YuYJ/7f4ll5/DrrZzp/bNtWV
asD/LcCbO29ri4wrdwltbGSPtgPiUatMfitn/FK5SRAQk/7rDXlXBIdzsWFYBwiWysG+d7hxo3pP
rAWZofiv5NcQVPZP+NXIsHqFyLExanTLvU//09/Omt+fdfxTXdRZDLadbWcZYnKWEMlf3f8RdZ5d
irJd0/5FrmUi+BUwAebsF1drT4MBMSv++ucouO73HVqnp8c2wBn2rl1Vu7SMf+Pf0q76d37917Iu
yxy+GoMGHbYH9iid1+DfTKwBLMbH091DuuECb9b2+ra8LfXU311qed/dOUygfzHzTlBmbiH9xqGe
jTCu6tlsOQbVnWRhkhtgL/cZHg9ueWxM00BHrSs2lnSOEJR7xnDTp8VLb8O/rGltas8uS3NdghuB
zzE7OVb0sNoNJ6UltzHUkSw+q2N+u3auHV4oZheltUXOgbuE6dV9sc7BlI86l2lEzgdGu/FfuIBX
vKyvxc9mZRYTSR3URXF7N1mXoOWcwlJw95/0Y4JcJeKl1kety6Lpa2JcGGHXpvbOG0vaBQ9pbWRa
GLWLlSbF0tTgb5GJqjxR3dfqIzYwKqi8kCyyJe0A4JDqFrF+F9uRtDQqJKNno8yQoOL/7Fu3u7tJ
W4/tizLEMYcotEfpEKPSoPBaHeJJCOKPWoblKGfeiYb4blbbJnPhs9usD929nZNrK4yPz6DMYCq1
oIR7yfa4lQjm0G4Q++smKYxMAcWVq3RvB6e4YEa3jJgjSBbHhTX9DN+jlPUi5SUeSL3U3UaVwpiz
h5F5rzwycOzdz49MNnr7ca7tfExoZ2TP3/Si/hmeos6Q2Iq3rsSTFvPuDVsu8Y2OQcvY/CyxKl+6
jYEBYYuWYcxhre11zisWCYyO7r6/7+eD12wfqvl6pFVJfcgw92bP0ixXaFXCwa8yyz38evAHlMHi
5q3sM5ocZvGsNK2PdR4YSpSa+9VevWfyliGKcVxoDflgAxLcr61Inb5kGaHj3D3yFtTnSP9bw3Ze
VEsRO+18ybrnaiWp50odQog1MWJw8W6tzU9KOdXkFWoDk0kj1pfIZ5cuXcPpaFkJk04CRGEtiMLz
AhryFNBkBprZhtz8I42qdLIFh1LdM0WVk6rsG7yCUl+jRVjriwBO4TwGs1C24TF0NiwDxzuu94fh
izZltn8epuPLsBZeESn+b2wC1gDfQGtjPYSYyBU6dqLgRR9HymhTeozOSot0XSHle22P/8zVfhbN
jLFqguxjwIlgYBgBiEhV5ADVX8sVv4hK07BBz9OGDuCYPFGkOK+dNC/gk90fZ9RZRRx+BA1GNSKS
RSPnI4l6gAsBWgi+mJ4ibYq3qJ0H0ZCojyosE1X3PzSQoZoAEVIcUWmO9H2Nnx1QjH2GVUTN/m/a
ROQoVY4ui/SVUiEU1MgDJFgdit1E409/yn+lgYIltQcX4foEj1EMc617iHAkjNC3VawkGaAnhilB
lDp/NgbHfmnwwKl9p2smVw9FtloOKuifTViNJ7R9Rw6VxXQQkdq/eMTx6aFC6BBn4ty5Rbj3VLsK
cCGskGGviuLVg9VBV10mIMJSMVpAkCqcNdfWiLsnQj9Av8iD3NG8MEhpHomjF2uQ+OwYAQPFfjpw
tilbWf19bzOtjSvjSj8bEu13iPY5BLPJRFkHtBCuJ9A4AE2Hi9c+kNuq4QTLGXYk0mNrHOrpiLr7
5SEDIMzAU2FrgTbr+ObgnnArwf2WL8j+WA9L95YNqBXew6QyxCYebOSNU6wwsffy0Txg2fqmVNDA
4E+o1+7fdIw8Bo2pFCjvH6nJpRYvVOOVkM4N0+P4MiX0m+uWjpNx0TxWdeFj5/X76VZ/KlyPWngM
yr1374y4GCoj51RXQwS5nNrSi+eltQ6KLBnwrjmBNLN8LuuT7+gc2CzHUikqzdbtA6gk8Sa2aozX
In++qJGgXyzkt8D8rf6Wfqq/5m80s8YPKm+PBdjWguI413cPd+5FnFgbXT2VDRs93V5/1Hs/unv8
LTiHodGzeimYIMb5/rVrcGajLszCF2D+uyX6DuB/oIq9ZqhStGR5JwTNdre/B+jK7a/4DPH8O0qX
1Wkbl+3VYUshlj2GkpjVv77AbZjaHFUmr/pEaFTR2Mm7sptfN25ESertcI8Urjrm6H+H9d6byLHB
Pk/7T7KK785el0fZ6MUKNaiv6+vH7rFL/66ZUzeohzlGw7lUaUnHTAnj4YPV6ThO+6fhtf+CWF12
rI1a9cxqFLpMdMKH4RLncqwKn0EJ/gNaTx0yuq2PK0O9hSRgM9Lxge/Jno4A0zd7aebYrO3KtW9Q
UJ5uIyyFZayiho2p3ro1/Q6z8Xv0nXyGZazpcdrsYuePm24DFxaFZ0/kpHHvDq5pTY+L2vQ7IbxU
cHwhv8zv4xusXhPzT3ZHeMbDyir+F//7HrwqvSUWpem5RPMHJwbJqkCrPsAOpSFq1m4Qkj9wPDk4
L8gkqF3yr83XqWYArHH7u7p2BKXq+NScMsuYbtqNdZygKve+gwrBsXQAilCU4Uto8CX8y2Ub5NQc
0o4G8z+JLN+Qiw5NOxD3CFjrX+xjzjqSSWs5AOpis9wPoNbscZDZcicnmlJXZwJLa8Sx8ruUJNYc
Mwq+v3HUfF7cClQf4PD+r1Wjai2N1scKcRI2M+/xdg5vl89Tp+xbCaLt4+mUniiiUpLsM/mbDQW8
yG3vaGBwA+xde0BeB7yUNqvH4rGwV+lMDkW0GabqiKU6SgEJkKQrkOBKGYlEwmqHXjyVNAYK0pTF
m/LOBKNWZw8LWM/K48l6nxHDrd5HlssNaIXYRuSlMjkw2Q2Bx62liOmKrzJC4E6ZNgAggMCKVfA9
qUlKWCxIsTrDmuYHtxaC+9wuWaE9KuQVXrVEvYowJKRXcqqO00n/oy6h3TIpB0I5JFUKgBQCpb7S
0wquF/n+wP5N0Eg4Olj/qo2xOQajvAfcfYGLOhqNyRbMfWgQxQnHxah5gDcm/v85H6wwKb4HkkUr
+bt29guNJr7nV5USSjfNjzeuGaFOVvgugpa0aUrrdTD2oH89/ZTfyx9f65bCPWB6ID21hmE2qjEZ
lCdEP98lphHjwzDt03SbvlViceNIxdJ67z17iU9u1UaW1v3/PaFfeX4tuqVkF7p4unQNNK/CKRQh
Js0nF12FQ8XMEgOg68KZDFmF3AUy1BKK/uRUoRy1yDgNxud1IcF1EbM+WkVoZ/eMQYHxPNixLSIp
7e4R2f34/LsPWHn8WhXxy2Fqkm0SyZIxyImhsDWQW9cBbxAJ0CQdsbDMULM2+avY/r6TdBqtY8ec
Cyq1WibKgOIG5LN+TI3lVsmnggRwOQ+MScsR4ByYmWJlhZ5mz4B1TzuzTqwVoooYs7iJplcGWvsO
sja5ZsbSwWNIfwQv6l1+CEMUTD5CKX+kKsLXgtHz4QRrZ9zT5Fi4mpRINo9kmeCTIbwDmjSQyUys
iTmyR7Q46qd9pU45dYoOBtV/2Fgw8e5UVYq6/qZrrtgQ4ORj+Ed4gZEDL17ZCRNlaeMprYGyys2o
NNBqJCkUOOZQrdQ16C2EDRYRpuJpVireDOEtH0HyU30wVgZWxSSwiVv8RueRKzSFHmodU94u4aFa
3St0vY4qTjpS12Z1ZM6lwuzj+juvPMIPxlf0DTJOKVO7WJKX6OsU+2x4Q4qSK1Sn4xZEYYA0GVct
FtDGhTcXEarAGDr5uYS2wD6A3JL5ShYBqwjVxyOGYGHQjEyanyLeqoEg0FcxcVBxwyInlCcWwPrI
A7YmKMifoYXxKmBrDmuPIauPZScktbEeCQW5uZ2i/l7DfGziDyPopNZimJGh3tvb7R67wfGQCOg/
zQSuJ3gsgpbjXTXGNwMpI0p9rI1kbjSEK425EfEzP8IZYrVatDGzGH4J5WSetpOEe4GtVAhQxXei
JfzHyU/4yPTp5CJP+fV9EwFOkyfm4BMJf6WBnowQsbpQowwQmYWykQJEo8iemxim/hY8jXMDkiZT
6zXizK3eIZ+HyFrKJiwUB1t6cwOSDl8eTYqrKKCWSxTtkjfZwAiayHd/8yObeh2a5grci3BdQbng
SeYh7qH47PCmKRrgtBO3HsEYWxi5NzX6EqSDlCIC+GcPP3DHSkhAbcoW9kpXdz9T6qISpCiIxxkd
ikGLdcAx16XXIXiOKBx4fPUIUJXPjowk/safRKw3o5+4PEJBOPOFN2JD5iN2gqXGD6k/IgUXk0Bs
CJXXJUWP+f0EwtYBRTqhef5TnXr9lOrNLDLpyaXXZoB0il+SMELDUbSaxK2zpZP7EaflL32Q2JV2
5leNUNhp6gwPfNnWjeuGOkn/1q24/3aOa/WPhDXE8Ppiypm29xqMPAQVjj4Lr5aXj+S2kP8bDyMN
BD00xQhq+98n5HPxS/no4AEjRY3qMqLeh/pcz5n+BrfPDSXFCmEo52NTI58Ty0iWvyhDUEMRqZA9
OOJIKxWKCT1Aogq6EIyLSiQ1Who8iSeSefuXa6AyPLufr0P1r/YDT+Vxwi8O0QSU2nOfyJ244+Bz
f2BfwdKWaun7E8AQNkUmgmT5RGeqhmSNNQyf04+9ez7cTQnGbnz6pcCISLDkUXpNkLjPDk2TnKZE
/4dDp0rA+3TuxJbzN0KHB/SYR6l5UaX3t9KshrOyh4G26uoqYJ6oFc6Ilahk4lAfVCFOAYvCFb36
J7nHYUpNm63YmQHk4qNAC8zmsF2/Ne0Jr1MhO6U0SKsAVCg8APYHciH4uDhn8mexoGCGO7Qkcayy
EBeD7UAyYHbNPS10JPglzEj81E9HT+qXG++70EjlCrePPQO9LFQP5sqR6o8yEemfeEaboUfKp2mv
y6Smla+Amkqui3lRRGGJyVU8LKxNtcsgX8WaU2TUPbXrmgetv4qelHIodLbhhT4tUDgX4+erGdNM
JQmz3+wXJbAIQzT7ED1E5BARfUSbybscqNGTcYIio9Yusllc4KoH8ZExgwqQxpBSCTKeVCGKgth9
oa8WxE+719Z5GK9Ec1NELLAm/v2ihX1SJ+1EeGjgWSbNnwKPIo+M3S96vzxrJnXJDw3l4yhp1haP
fasOqN2HLnZJumfoejTTWFzXVueWCAnvXrwCUdAiJfMNmZ3oPg6pK4Xs7OAVHnWjGt8gvARxyJd2
lkLpInUo4lBEo5twLS12dN1spZ3l5UoA/yZco7UYXPjIK1xT5J8++cP9hc5awHkqxzAkfYlhKcw0
ZRAfz4whzghyLCeeJP1xfhlvPyhE9GeGXf4EOxvGX7WDI6hHJKlcIX8wHQelKdCvHnobGrxJdzs3
CBlrDo24RzgpsgTxnLnsltefK4s6tWO4IrVVw7OJsA/uL33Nf3miTb+OGjLvjqYPIveqDENtul2o
6/wSr7vRfCKPSpQV+nQY8uQ95SxaiI0a9CdQ4wP6XeD1MFHTgL9fu8knIorxdG+idqj2BfII5tEu
8fbzkpVyIMmcheBQnQMsRv7rC1GqoNJELuVLQq/AM+ooLjT5tyS3hRHPHhQNccFQZSQ6OJ8IQW4T
aSSfMyEtkoIKcxGq9WXpRWupFTuQNK+0iCcUlgYEAAmA24myOQ2i/GdP66/AGC2qm26Doch8i9mQ
xE7GapZ5+ILyRENbanvy1pcKh51NUxHTpNhrMGPZsVBCcZOyvzg0D+65iFYF/NIuBfOIXmNh49d+
mYQVNT1DvijMCEwTjiZnoKxdKMwLiE0OPFKGU7EdqPwDfM76xoO1LacgrvoObw3uVYGQ3vfOg4iw
5StD3Q4DENouqiokBS7zwScTYlaUeRkpTnQUb0Je4N/8KujMb9qkr+cpKmhdC6wMVPm8U6VThGV0
Cq0Wyo1AaxuezTjacQoDNrj8lwEGgfZeLXz93cBkog0eOyw/pvAnrv1EXWp1waWEx+CjpZyjxO89
8DLU5f5fLrqtEEFbvJh8lyFUU21G03vWhgbGA1JP4AjcmgvC7JWV+sQDfS7Ip/P4ejk9DqYjv0E8
IidAFpBmosau2sGndLJNnV/8mkbPYKRZqlpSgVtKrW4wiuXFpusiJPPm6cqclwWGIcckjezqfzYq
aLrFNojJf5RlJnM4tz17BDVhBB6pxEgoKQLxpV4HvjTPeSS/0E8LSbTAVF0YXawP2ckbrbL8NDQd
tAwJFJWTi5KewpiiomHFmYMITbphtNLxl67nWnLhIJP8aPhdWqhRcAxRUChM+4x39t3BCpT47tJd
222CwcGarqX/LxLhgYVuZCsjdR7MJVdVRq+j11WqhxMCqb4U6cVi+cxND5nhLHK0wWH5mJfH6m1U
CtLOnI4pE5aIEda5rHjFwlzEjScsfflgGHZgISJRfDXfL7R/MNjcx8AKEjbMPQNOaacQW8gxcKqJ
gmViqX/KcSqnVPOAC6Gw5n9OeHQFgWpaFgJTMfI/8C1IEQ2q6JVlo+qeMWgk4Yn3fa4zzZgozdAR
VldIsLSukZYrnXldBcwR1wRLbNVkNlPFfgJgCVX7BKjofMHch1oEdF/Ayo0mugvCW/B2Ghar5Q9M
d1aQUxCF8QH+ldrqNWafUa0nwuOqshZnRwwCaOb0ssJeebcbY/3Ulh873QwKudzLz217FWpi5S7M
mTWMC6QppZIXin4UdR3KDdd+BE3jxpLzgpUIrImDAdyKfmz8gdvWmyVaIDaT8YvckKJ/GHXe88u0
6r7CVxj/HoanoQAe5uTuET5eXPyPhwtp2T32i3EIQM9o3PfTuS6f3oLWAm3h+q0PIMFATeM1obWK
sL1u12QZ7zZLNams4v884syXYK4cshGWVcXsMAbzWPu/Wj/OUlqTaU7BveJtu1sfyjG9xOqM4/oO
Q2obt8ndbh/uKiM89yyMCRe4BE9e7Yk/C8kox3moO2VNGWBYjwvUwmgOkQ9zZps/aoqELpjzqv4V
1DkUZA2JgLHbko07j+k3+2x1f399rPqHeBRCh+LN72jVSqxa6tWoySdNuzI3o2YF7QYQEtEuoyhr
PXP69tuz2qKZiS0su+BS+wGXHL0ZoZSi6q/bGF2RK4uo9oCCbozunvivQMnL+u4YnufmIfzS1WfJ
S51PTsUIvkkT75U6NEj6cP48Lm3ouRl63T9zcM4ceJkpesXelb5wnds7jOtL7PjTWv928uI/M3yZ
nhjLd7oRiAkouoQ0qshzd+KB1fmpGhfsudc2WFDEIoJRDVDYzUujJ7KuKPai7pred8Trv/fhd7SH
Ovby9ZzqYNWYiZQh7SusaL8OSP7yNx09Aw3kd9pg9fzDl4846Oh+2coQCBd6V3oDtOu/e/eOBrkj
Sgce451ydzekVQHdOvDPj8GYiKV+3mGld3y34P/Cy6M9NpyGsXVyGvNKhELkjd/tsHR2q5bzSVsW
ECmMvvC8O0TNu+kdwJBvztHyXhWPHp33S/tutYBVo78S5ychqkpv2IywadaRMtDozbcmCZA2LQ9R
akDCOTr10WnjJxU/+jvvoj/WFv6fH5+/w9OFDeEUnogH2ERElRDUouK1OQKFLUgcBWxmODEtPSre
CTP8q3emJzb7/6pOpdy30t65Mmnsm9Wye6h4DQzDPkvedKPz+bTSN+W3zzJrVx7t2u4Kr2KefDsi
b1ATpxTMRj/YrGVFD07ozWVZKCXo0ZnrZ3NtRcUGqCXvwKZEa51fHADn8/nbnWNsF/z9SQ3HPg6l
skq6duN7MNdb/9qqUhbq2mxy89Sj0XLdNaKlGXu4E9z4sLH3fvpZeIV61S+3jkOJdt/IGjTa474k
DoW8wcJCW76g6t2mCbd6NVcyqCf12hN5oaOTTgO5GT9j6kozjHcF91hbkviMu4rIFJOROjGkmP7Z
IF8lX04Nwcs/+RrkKRK0V6g9F4CDDb7jypNOiA41vAt9dW5pj8i5rWdN3M10M5Vdg4I+5FOUVs0u
WiCZQGAxhzOV8rF8bQIN4D9ZlcjWGMjDRp6blVjMNh5xCXgG6Jdf75Z68I7HH98YPVuf0cfXbLFc
cc13+jyFpYLY97e/Wvvu2RNM/nMSuuRpe3oe1tpKkNsZ6wwlPfJR6nqEtTTqUwE4r/B9pEOXWA/G
K1IEUXzz6Xfw36/JEbL2MbRRA0HIGVQMh9SWbmGf8Zs4I0jaBtw1+6ZlpVzxrJ5BlPPkqb71Fu25
WEEaP+bwDu/WNcOUEH2CScXkDMo/GA6xQNWVOaGlQfoAjoW/xnD3b8daHIb1FlJVXIFZMhAGcFUx
bcdtHeitOx6MWbF5vAAxsC8krFsaXLDyFNth0Suv/eKqtDm34yGrEK/EMFA7NNxjf/rk639/mdMh
eUcXRn3gQdqqhlkk5bJ/xxVgiDsKVu6IZGU9xZ7AWCqUCrIBYVjJiEoKhHIXjywXME/7g8S2EGFJ
cmlA24tBG+tOvKMTbWsDeR92zDKhWOYZ4DeqpJ2GFcAzGMDv2bd7HMdDKnE2iUYSuZtVylrk1+3m
9d20D0H6capYKc8TVFW/59U3fGJIeAwtkn6uuw/JbmOAiyOapu4Ap9+cmW7Dct694xg8fsD7SBEB
N7zyb7X7Shzy+NelWYabQY74QCXtJJzm3q1D6m8kzq5EloUUAFbbz+Hcsfqcx/rKwG7+4D7I8Cst
kQT4xfKh+T4Ej7uLG0X1hYJuhnz5cfEbG/cMfQu72n3rUqbnr/MP902Hdie49iLddxYY5dP8R2s3
8014Lq0jjF4dgt/EvDr7DrGHARNxftm032fv8lu9O/YRzdy5ZWbtDWeqDVYXVz0biVbzBn1k9P64
997n+7sfReva4vZwY1wBmEa3QyvL2tbGrZP5B0AaSRrWhzU6ieBfZbgPLctNPnd86jWQCswuIEYX
KiGfhdF51lpJpyKbK6cEsR/N4strTCuTL05R1ad3RXGDJQwk9g94dqN1HlidDecZbcuxDVzD/YWO
WMgJYWNCMx/gP5XiOYIJDafI29jhhfrO0bFoJZ35d2KEq+WWtlBA6HzdfGxaDB7LfZJjdMq8AmAU
+glmKeQb8hp8qPof/7SoUk9mF0+gSNd31ZbtxLZXQ4ZE6lRuVX7KyOtam71Tnlaa2WRfcwDdapVu
NnlWh6e7c0466e9xlf5eQOlxpGRLPTh8wxftMl7us1sN/3fcp+exQf48vYyrrNLj7/w4PPf3w9Me
RVs8TtAAH6cST1nsNiLME7OkVLxxq+CGg/OPuasuzR3KjQwkBS41+8vTJQDiK4MrUxlBCrdzhI4V
J9s9l8bJe+9Yeka6mdQ957XRIS/yl3fVXX1X86VENPwSoGCuPMBbW30zdKPVNdO7aHRsI6V6dtlp
kEDX97Q9vXcf/Th44dQUvLsNdn/CpKaagOi4okJ4ofwv5DRH6qzHwYlQ8+k9UqiBJ/JvbLsOIx3H
QTJ4zdJJOsnvkdZBfEHoQONptKhcsNiJzvragMDONmN7nJClLig1GyuUpfftfcv/PDfec1tbZWPV
qs11DQ6X+F8Ib6lgFiqWKr3Rs4ACMHHfjWwg90aiwa0ifbmCpJxr6WK0IWitUrQlAg+wIRuPMGOh
zII7rr3j6EFuMdFcsSGsmitm6WMhF1lIQn07lGEI8xsHhfLbqeZf5uq2raGf2lr9muVIOg3RFVGJ
DnrZrMVSEaFJh5rusI6I51LbANWrMCxbfeKkUTxQzgW03iqsazEjQXwitw9p1UQoEtdW2ssK4qov
dAl7Uuqx4tIJOGsRhhIQii19DsrdW+TwKeHW3XJWTiwsPc9KsaCSzQyIP6kWKZUOVjPSKRPqryxF
FB6oidyFMQoqe4cpc+nA6OFRTalhtAuTok1E28aeCVWGwFU5UOm3ZTuy5zyzj+L36RkjY7SZEIZD
ZZ1sJtF0MzkgkZWKSLpCXFrw8Go3evJOtHrHUFLs0g9eLL3vqIwlgDlB0nyxsVyCNnJLvC9sQIwK
mTbXrtwHClVkOURVg1AJh4H2GQFzHfFajdHKbouxgTxKUEG39bcEbzReRjj7aR6nb0863DLAu4G0
C2cSjsvsvo3/Yb5dWSULMT9rU1Gvom20fa32W0wrYHB+V8n2urXHdDCd0DJ3qNGno9Qt+uwizgnS
Laoc2BdWt5DqNLoy5H4vzu3YbjLqbYYBloVtnoVCdUk9OdtqUnzDZuHkZ/Bg0PxES7yH0N9l3UMQ
B+mq8nNAqBrRzBpfFiRcOtKWiS/Do3diziWT8uIyyxal1Xt7+nfguG6hOCzuC/XyLt7uGT/UWTQ5
z86z0vAyO9GzeRSPsm2D33lurZXNtUZQTp97zFaAi2FOGtNsvF/AqeSrnjatmhctOBswWeswT2pD
sRCvi3hW3Q+M4aH3xUskZ8aqi6c+095rHByUSEofrGE02Q+Og8NoUu7Ug5Q4eJa3im6dpD5nPw8y
+mCh1juty9vD+vavvE2vzYPeYwcnXXEYbr1qUMWQ4uQ/2rf2yUfZBx1EPW4LaXS1xWKL0pCu3/Jd
ci//1Ikz5xZAELnNIIls93Aoz20seLk+uNd27bF1drkbnv6d/5W/3uVfY/iWsUlMSvttwx4jldTi
wZSCqCaKleSionRoQtkee6gH3sn/IbCFk4YeaYtEDzMNYNRXsMcXXzYlDapxVKaalcUJOwNZGiQj
YxFXXUPKc5Qrex94buOdiRAq7vHduRwJkzfp+Hn0jLv7qiFCGYDLDowD0XR6xtCFdJvktha7Gxxz
Tu7FaGXLpNut84bt2InhOEX4xgxuwRuqx7616b4rwc3oXa2w+uo8L0/Avk3JyQ7tKoUddk8yUJoO
h0TEpY26krN+6ijcMnJXDeRs8Nxo7jnEvaufDNNhyWdjLPlm6ycL93cvPnvYaXWveXtkMXQu7cYw
nqWQiOIZ3aa5GOrhhB4OQWK9xWND0cAaPjtRAzbdsxsX2y9RaG4yhJxQm008YmTkk1m6zle7kIPW
O3fmC+AJTVcxWsZ4gBFPpWClV9RRmp5mmqAn/8oD6XV5QeiIrQEbEdYIfHYgmLLzZUgbUKMY1ggO
igOqioz4jS58kTfT4iK2mIFom4ilTNFLjg58NRDaRZMGjHCbXy2FcQ9HHOxPjnR1ltRPZQA0Nk5K
B103wXSwnSIQTpHCkhXk7hrK6Eu9pHuFL/gMr90LekgdWJkQIxRy4ueyOilzlGYJtLqU24dFXxTH
Bwt+05zKk0RQiQqKiNtDPi3n5FaX/3T8yc8M7wXN5Nu54n/3dlMqUwCmkf/ADZSyEWQnhBysAOzJ
/8oLXC1a8jwzsDQikmBAtO9cmTsqbMP/NG2qmZICateVUhmdR6/+yyhK2VEPnjk1u5vWptzaAAHs
rghIEZMSFE4IJ1s1nNakx5Ra98Oy/WJOEzSc9d5KhJU15w5jLl8kud8klD2d4+QwurPVTNAesAh2
HrP64ryuL16zR+9Gm18I0gQWz4cTA9myORPCPhzwhSt2qTzHnX7yV5hEteE1qPdLYSOs958H15om
DJArllOl1WVWXujppZOUPRUcKQcLMsnJ97CGdWCnAmVDivJD65XT2eUHVu5uOhHIg1+dxtt4ES9K
8+suogL7d/irTnEcQn8W9XB3HJbkLSQ3dxnSy9Nd+S11SX6k88d3qljKg5jqZIrrENQFBwxwIBSZ
JLX5nr1n6ZqK+Fo1adzjRqWx1KsRqtToHzkF0Qn3gEB8qdWfOJ2vDvX1BjzbUp+wBD+MCvfHSCLK
kcxlGmXn3qO7Ty46FvQKXZcN2OqRPcLulfpy0414aDJKRk/IULUAe26VgBJf5BP4NGjsLkjXMGiQ
+5psDNRQXaVP/C1zTE73hcMeRt9NRWU6aowkKZN1SNVf3KT0F7e2SoErD5XLKdaEEtfX/AMOjLJz
QCkeElIf+gjv9b933Jv0s3tI5MLp/R/7IOlJmCDQc88lqFMd2rdLP8d4fkQ7x+zZt5OSU57ULi4Z
vznAmohnvZQ71Vb6IOZlsM8PfX4ab/ElwvUbX5vBK6iiuIIKQcXG77LQIwH4hvLUASnuSv1Fztbc
8mfvcA27kVJtGzeQ05z23BzmpDaqc4J1kquQi6sDo3cBI1t/sSCt9Wo9MxSFWQZIRj+Ch8z59yMa
/PmlMQRlOgXR4nGL4dO2Ms4o44uULIuGKrG62XoOUewHe7y7emXsNHwbk4SbfwgOwevsJQCczA2q
EN2f2/jQYZVB413yDc6+jN8iV+ujAop4JHVLDbYhvvWDKNdXY2jNWsLXkeq9ppx/RPNy1AK8/7RI
pIwfwhe267ITTY4wDU8kjpqMhzXIAlvyo01N1CdeL3t9/E2E5iItckojUiuQCJXKbQeDG+4RueY4
1gpyItCx6qs0DH46HYC1oi4d3LzvRDVbylCUc+HFq4CKEqQp5c5xQYkYP1IKt+q9njcgR1QW9R/u
q9K63wFwhic7JHSLOih5WEXZ+fLlr0Fn88rwO7SgCNam0SJa2DN7dggLGawqgJWuShxSFm5Gr1w3
ekY7eg4/9+amh9yLRA2+JMbw4d0vBUlQCuHkojNUvCe7DgXq5e51B+c5Pjkp4xxlyPw0Ly+jKbFu
igcIES6x6wHzAm4dreakXrLh0h6G8wI7oMThn/WnbXaMf2fFjWecGkTv1E2YfD0Q7vjDf4DXiPGV
rx+j2yDrSRrWCMT40y1bSzz2bhua0oGOxJddvhWYdRLzGp10KO9CiY96kPo9WUtUsDo5MoWLqSzF
+3t3Xx5RX+EXtQ+xoAOossgbnocm8UqVtw3YUOtc615GJtSvXxxgsOtBUENK2SJrRVMSXAzoLqUm
2fOBRD4kd+mY7+7x6HxJOsCWn97z32b1/Jch4G7TO+B+xWGuSaYW9Z501V5bo+feeZYBS1FNwysH
gsSjhATlOrjtXZsauWdOBudTrza+LCKIPzBIlyeQM0qBNgjZd5QgZD5R62GRIdzqVHq4ZST4hZ7x
cfquK2CueBpBqqGOSsETZaXsn+ITPoaETf+OuHSzrWSy+YVkASAC1AFptIy/u5vRGPPqXBjaxOHY
QyCGqrQPP8QEZxP3c69s7fYYgX/d05WU/IuBQPZoCzWk+wEYxOyE/PiNmAIUEes+kiaqaJgQze/d
K7RAct6XWwETujYf67jRvNTB5P0GIqf+cwvJfPEpKYjP8NwOIDQ/AA5oMLC9IUCF4Y+50DGIGAOL
xMKJqvXcYs4HaZ1Q+wuqc3au0BwXH4oiTyfBhzfglSAj4f2A7Zrc/TQQS381vDkqP8IaFPzIHFH2
RLbTTzx0S7aTYZ+l7TUFcMScwVkBel5Q/Rb2KpQvyG/LNed6ILk9qCgu2pgyU5BZ6n31LumohCXy
7pS8RKmuFDqxJ+IMZU9S3VKz2qXQgQziSZfmJ0tyxWlbLtVx+jhm7nIZOch5iMVVAhQATY2biBYy
qcr7cVdk5/1f9eXt/+C6IB9lKmd+1I8T91oenH+TTv0n3p0mVus8AUWEEr6uBCnBpGpwoqcF3y1l
ztFH9/kLgAegqWB7BwAXE+1Fi0sbDBz4EoKnDuX/ce4SUuih9an4hM33Kv4zRibGjOGxLbtqxQy6
V/4teEGCJ9GPJfBUwytpQAQkqLSqexVuxfYU0MALzIAYoJEAeURkG2rJa20V01Qx02plM1Flcwec
f+xquCuc+HeN06hS+AVUUcRX9fRVDfKSG8W/2xbrBwxwxFbSP6NMgR79zUX9V6qnoXBBPZyWcrl2
UNGNXIvwruM4d95PgIuHf6NaTBWkaX07rIiM+Ad4K8yB1Dk8xqdMPRNsqEzfbuNG4v6ueteSX0OW
+cekumNz1rq9XIDPKFCN+tVNfX6Yol18u43xa8sCkcF9QX9YgZz0dvYjjKVDTILj2MU0SapmlfHK
aIai9j+tz9/+e/jtf0bZoDrJBqVZaVafPNDATUDjjDUjUUB71KZY8qLIbXGDmTPPbo50DFf8FGCp
3Olxg3fmj7H7Liu74/yxFNX8dKJzlASNn0G9R0Wr4AdX2yf2jzecuvBLK2EEEZWB5HdUpbrcIORR
cTMIWavPuRTrorurDqXehGKtyI7gzlYyp6sCSs8H9TIaG+Xfy09BhySu1JTQFUtiqDKajlzNl1O3
GzF4svM2vejvsatRQVt+JymCa1Hs0XLQ4QVt9jWorKzpC9RkYf1+iJO3+20SWKgo47DeK7fffhka
dcYS4mVVNKzm1433XoTQamogKQTQDDOQnL/7sUNNr3JyQZAtxJLGgMoZYRa/Wqj5Mx+jvLmaUoiK
k8HskEBC6mip4sT+Ik3gJ/rgSChcdR6rtKqugi4dGvY4ZMF6E01zun555giT1VFEJ5LKUt4WuDr8
1Ucmgv8jnDGq/nAYzlbHjN0nNTRcPWBWZs4DeiquauGjG28c3n9j8Hx79r5729Fe8gqt5RwigkHG
sISPh2/gnh5CR1D2PR4UckdjgaDSpgJvRpHmPzkcHmY5qAfGDx+iEGYTm+Xkcou+OOLsiLEhJYVI
51KMXH0jSEdv9m1pLAoFibwGigMzjL/6yXn/GK33TwLvBHqQRJ2y4viECeSWbyi6kWbtkzmNwf4A
2HGgyfhANyVN3nn7IXA6AAF4CXzO4NjfVPzXE3ou0r8G7tVm84HfFlKukOoKLVeebQgSj6R1jBwD
OkZQmVbhMly6fxeS3qhZR4NwnNdpl531n35jolt1RFMhutDFSsteb2mwsBSEI1Vqn85hpeZRw62P
6j04/S+4WCP09Mu7GTzSQRVK5PL7DvBnGNQe7aefzO/0C2o4t10DI9r+PUjweEcLkn8dTPc8Y/MT
1vXekhpGBKqza6CGBRK+XrowqTqNwAroz4q/HL0G8iavjBskAYg/2ErULwFNy1KtBESXueA7aEDS
EqKqnUP7hxikdexfuPe4vnZIA91TUM/3LFYIIba4YwOPAkizpu/0e9Ni45mO1RCCDA+Khzo/6Pam
55lsilEha1arvK1DZDBMYaCFQEJlRdA2JQ0E0lv2zl0lF09IHC43lhjoMbdKKjv7SRmwa5EtcJAU
olbeZovG6r5Nt9/Vd4USi93y4VqRR5ltE7tSTtw5sCsJy3C5Ud1+6KSqOJdIF/3beXlasjag5mE1
YeaaMJGYOyzPuMQzV2A33J0jvi4n2C9XVDRFUPlsZ/9Sojc2dOjHV+f4D5rZTQnMYtP64qUIykbV
NCwPq0PMyIcpcHwtyCgarLNZNntM7qNv98XGm+LqKKWjDnm1XeHBEFbiJGlSBYu1Sxw27nM/MXEz
ovVuK6KNHJWJqDuY1ptlgH/MBWTdYHsV2FLN793bR2waLFEXaojQZo3wXmufLgzxewVBzKt7Xj1t
DzoPPXaRmFCNbOPOa/I0DbT6wXl12OE0BIV5kQI+RR8ota062PNPxuYXOx8UtANUnGjCVa/jvcS7
/Yh44O7W7BZcJz5tVl9E69edafjaEjyeSIIgGYdHROqdStucqK4t8occmIg6oZOD8oCLfyn/W3gv
iWesRNsCGS8wNSHkVEVBggpnpqy1n17m3z9ZE+ooUCJRCeQXVlAISLZl4vSsucnGaW7Eq826sqTK
yiHOo0SANcP7UACyTKd0dW8YFjStjKyNh5tLmeafMd3VTd/Pqt5sRb/uj0vBWBm7zbMXzB15QtIq
oNSWbSAmgt5n/ppHv/9H05ktt6lsYfiJqBIgCbhl1jyPNyrbsgQIMYrx6c/XztnlZO8kdhQZmu61
/mlhpQU2UL0CXl4MRH3OY9ypt7lofgnI9SM0vVP1GxLSN6jdMfluVRAKkU9r4CUVf1nwaxptyXsC
2wjdX0IpCBfs0+vWHad5t1YXRJssOPFD5jcJup+K4Y/WEDwLRI8jXu45GUF2CHWksKGL9v5fWRSs
kEeKnNkGsAy9eW+i7xSnL48t+uh/P+WdvNMP3bbbwjcfEmxl6SPFSFo+qgcnMpun8SP9dI6YHiv0
ekg4GVCV4a7S4fJoXoW0RBzs4jgNCB9QVx0VBflDCcENqKTmYi/IiSCqSSgQiSUV7kGh/hM/C9Jn
Ql/s8rjnqQTh25muhqkeEHpo6hdj+8K0K8KMhel3vNaF294fM4FgTU9CTbQWDnYQJCgu8RV87VKj
MwZYisQPXi/aRXBkMVNZYIo1K9Ld7JSdeJD3+l54iVVym9VlPItnFaQltM7N5wlHSq/jShGXmXIX
W13zy3YLKf26yiTDvADHxkinaIiIJs/RQo138qajqQy+lJ/PIz6Ggd2d42N3bgjcjr4GoNysWIGO
qrQMYpMV8dsivCbk581VJgKaI5J/O9oKo7+yJnjvr/Mmvp91MXIE1oJ2hDBC6kz6DbQk09vTJh51
jmXja3wuvtqjfm6P6b4lli7fC6O3+Ij8UODdHSC3QstNlinQE29aUIv/yEXRzYio7XT+ZCIjUdAF
gdDPvc6kgzfdsdjshhMcN9wYLIF/Psl/HhfMUSO3nj+3N9xnBjkOImfhtSw45Adfn0myzvYxP19b
Eh04c+Y688rFiKZw1s8Hx+ar5GPwuG2Y4rXjvGTViIVDLfggGWWE3ASiILAY1EMtMzqXX9pZO3OC
iBwIhgihe0/oYzuMonRp0LSudhndK/QP8LWPzKB9t8K3nQQkilkFZjAixxCYMcPZMPV0TZhbfnxu
x4/xQ/gLhRb95n0LrbNMCywOVKF2FhpHoYUVZoGCSXNiBpzYVWMCU5jIbIvxVvgLmYCEqgqx/WPz
eAAogf1AJQnNAcEYjd9w2ieTd+5RiQJk9yRBAmaXxB7NetnFCUoHvsSEl3tAQP29+ImzPfMAqAVq
N6UBV5zqm5d6rginz4iUFKRfikLjZ7zoAotKjriyZORQv06zciE0nvkS9TUSkydZtme5Qp1A3apj
ObxtCrSsIWP9Wu5HPRFIikYYiPDyi36p7M1qWS0lxczWJLrTGQn//tvXwFpG4Cw4xP+ykERgneix
QsTIRLz+eQV5WRH1wjXCylk6xm5AHypyo8RgNn0qhqK9hYb3L60YSSgNIZU2C4pxGyuZli5B5f92
mBNA8Bg4srwXafL5tBcrZlIdSZWZXhfZpGFKJuoSTJQGmmvqcePP2z5PIDA65pg9UeJE6zflQbK+
yvNqqc4bGkABF43wxOb4cSiMpkQP8MiBTRARbA+ZVPQ+g3G543m/7JcJom4y2OLU5mTL/OrSb8WX
Ve4L6mrs9JSeYCaXP58YWDtmMp8d53bBN/1b/lYUA605oJL+7smSpTpcNdf3VDq1AxspCa3pr3JQ
+ApwLzBA0vZ/qmuRiE7vEkGXUQQY5hPpa+cWJMUejWlFyZKSSttmSKLd9x530zZxYvyq+iROvHqL
nWraIiGctm8nWI4W0WChvqbjzo222ZG/ygvwvayR76HX4w/5o/BmDtoZj5qjbbJuVeLOtEi4xVZl
q49bxWwTg4YTMQtb4xmpTJ2Y8p4brpjpMuzNbFJiH0JpXZvE9iEv5rbBOhXWa6u5cWlH72u858En
yu8ZWnFg88i9OYhbRkk4n5HTqfu42Dx9btNF/40v8V6ixmG0WUd8mvggGjtGhg/Yuh1QqFGwdyhp
nBePOAgPUjxsIBkh3COfAAODbASYyv6EhIkuoUZe9iZLP1oSbwvC95mK3bM699PkqG1IYC54IhYh
HD1wFbAa985FGBcsQbrTOyMT9+EesQKXHDD85UrJcogXYjHYZYjaxfm85YRe9Rt5kxUuBGTyIDLf
0jYih5mQIUemVh/NP+vXDDiBUXc8WazG5pgQJsh10N9OzfAhJq0ToAhG0poa0WSnvqY7sbrRTsQx
QHAy7wypES4ovqZEEZas3k7YT0HpbkexhCNKbBr4jUqhGkxb2RptFRISquayF2O3qBuoHjlb4u/a
jE4KF/NUfAcu94yO5iqwkte0ZPjD8/pG4sFUhlNMrQInhNjixpZiwjsM1tHNhkkovj/seJB0SGNI
XgVVn5XLhnTsWbFrMDZ7ZQ4S8A5cmfEvInYvpTLPVgqQrJ8u+b1EjBi7PH3jIidefT1YltMeI4bw
YTez8IsKvS38HNQZbbmyIuFAQ4sozz+JVXXfL2BxaI+nXRgrxLGrFrB8X6P3/5javYicAUUkBB0/
1sPrU7Pzt9OTZhz56Gr58dLMCKuJ2yfuiKSJyg+BAmJQ30sIOYCqnmoGSkbfleeaFp5Ogyx3Vh6y
Sd5W5AsKpGWEKMNoGjv+GqN7gltuCFIkRXrfe6FBNjXySZbVm18SvsZERIpAECEolDeljzM0zBoB
80+QOC1qSUSt6Yx4aormwB7iU0A8Ud3Le36P/Lwyi2ty1eG6AjPdwSEmCAoIoyX8pTURMimnYrSE
hbQVP9+NycKD5V3VaD8lqx+CWxJ3L03QDyhujKAsskJppjM9hycHlrqFO6y+82/OSkRxg8xKHyra
6If8ExCFXVnpl8hy6ed/eyc0HhCG3c/TZUbQbWCrgS2dY+AnUl4++2JdrHWMPtvQ14BQCVd6E0yQ
6tbt+qGclBRrnLsaO1vgluRYpE4XrJSltv/83atb5qkID0qGwHRT5cTomNYsUqfepBcK99EXDkSQ
8QStEEcZKp0vGbSYbxPIV1ura4jSHhqg2rQrwh3FN03mPxerfjldteyDqUFZiBNfnUWxU1+L3pOI
eGsn71VHAwItc+nvlLGcj4A5CRFTnCAiiQqcgCAqEXUo/IPAQ7seV+GeNSyOOqLM/h+WiJWFRDQR
CgDi+iVy29qf55FEAQADqhDwa5h4aS/tRxeN1XXiDUZkYYlB0SpZGAZ8i0hMEWmWxuq2eW7DbUTB
9N5m688+JUGHS8qmIXxU+TJaB2sRYhUxRv4sMDGFnDQRnCGixHRHjKMvEYgIiUjmvQRtvU8cEY8r
yP1oKqRnIl43OpSn/Fs8OKfyT/ejL1kWiUWaRUAsyYshSVDp7gf53NjPXZFLzeGye7vpCoUMQHnk
PHA8DQuG4DAvl9gB3PKV9VFMUc59mGnQLFOsCcvgLLAbKFfg0w8wKQVksIKWpSmmMfZfQBnqvERD
K7I3JWrH9CgQvo/93xVNiE74NwB7CLBUWgXmavItAHpHfr4R2DnQEEhIiLHqgDBThDOOvhmvLDRq
APYrFipQxse5MdgrOCo7kS0vtGCQ43/Vy8sfUY/ysVdaO+WeSw6cxjYm2u41p+8GKKpUxC2mQXKb
G0P1JcQPENy6GJ3w0wCl5rMBaIg/HlsjgtgRoPFbGSsHxrRZSS3jg20pGCeYP69QP/4rgOW5oLEE
fcXIJxaatArWeHAAxXOPg4ucfFrHWeaKzw7YU3HStvt8O5oXd+Gnffr/pmRSoB5vqK8J9NTONw/I
jXfS7zOwjA9ruOCkDmfhjInNVGEClhEATU2cBi8B0O+LokxE12QMHuY0Jx8CW8RShLBlezC8+csZ
nd6Ln/EKRRuOcOoWE2ZL+x4eDFfH3eWHm0FkS5WrQd3Z3WU8T5ghfVSjjZj27NYMPVKApeHZXTLL
9q/ITlqyd24YKMeTvPVCdadcNKiEuYFauGW+OMDB2XhNCdwHqLnLW15ieCmLq9xvW/pkjH2NX6e+
zJy3+ih/lgouJ0V2AwabZcZFlp0oXHGWZ50ltc6I/3Y083IBZ4ZDhjLKy/drWvmXGc/a06tlT9qJ
Q5QsvCfl5muq0mnAqvYil3jMZ4xdxICpylKfXgryHTolwowbxkltVWLhhpNVDimSu8cTIGfekRyW
s22Poc4MN2M6Q2lllR19Vu/P0kgwsvsKSpR8JpGcpPqji7IliChIV8wZD9vDLT41LBaHcie+193M
OOcZkp4tBkp5P7aixG1CHoPeIIrFUAn3Y4cqIXefjMEw+3OhT4zzGJcGI2LQJitwGVS+4m/wa5Xd
OvZYmB/Ul/tcnw2OwcWgDiQ5UaKrZ8bTh8ZDWqmuTOcKltiwSliRPGScTZ0ToPT4Cea3X6ImtXvH
Q1q4ZDMXJPK/rQIL/rIr3WzC2GF55CSGHxEDJC9rpIisa1Ix9/3kfWylaSUvpGITkgGKCY+BvLqb
9AK9Vb+B/Teg2MOj9J2TJ1PDlw3uDbZj3Wo1mHlC383bSgXGSTgVA5KbbtA9VK6PivLOmETECG3V
0s3JA1XND2DKNL+twnBbtTv1s9Xyn1G6NuQ9Yxg5wJ+B0yYz+EpjbI+gt5+2GtssDKHyXPD/0eCi
7E7tJuVZNci6pDgM1AnrrMPJM6nYy/Hf3WY9EnzJB9K7TXrdDXqbIV8MvUDF4Tfp17Px+c3LK1jw
Iwsu9IO36KC5ErxHulS/Y+Zk181RkfwbpdqTmPwG7oQNlgofIVTjG4R9oq/j5dDXHdLndBAC2g53
eW0m2zdF+SlHRDa8tkOiDlKUtT3bXWUPVho2EZ5E0IYt0Ijh1EDN6/dinFg58CNC+gtBcgBDiGSP
Iwz+qpXWGN+Pg5/u57YdXKmasrH/yW0983T85BpWBfN9oWpJtpzNtSiKu0t5gBE7thlp/t1MQpav
o4gbxLyH4AEoM1as58vGZZ3NWiwwg11IrCNxJY9h4TMwEy3wD6YxMCkXm0KXTwi9Y6BH7xuL4Qo0
DEkuJRPsU2XFYkgAF0txWQT5WUMpSUrJ+cYULf7xadabo8cNE8Gi8gcimpATbSZ5lGoZkjA0RXAC
iNVLp9/8DHfS73MIZ/63nnaFMlUbO/kK6VI8PabDmQ2Jj0PbN4TIPUbt1/PtKt1OSgTRDRip2G3p
KorZKbZEjUNGDMM9wReZCvqEbuLE/WAzKmx6N0IvCr5NFa0VJGBgNe/VU3NqODFuCaA8Y+uHdopn
jlF28OSBG7KmRlPWyQAuFQRfOajMZMUBwY4Z1W41tJFJafRdjkwW3iCxWDy1+HQmf8xO7ARQfBqH
EK0rx/um37cR5Z/FqfUBp9OmCQR7vBnWiwxtJW+CIpwAPY5PifE90ZJpIy8rRdpUWnhXMmmvQBdp
DO2TGUOE9nKn2uPj8GkVYy89tChdKdMp582Qsmo0oZFh84zXhmTRjelDUyVkmWGBm2ZZLYa/mNlC
NmH6lcWHWvVlKmO2D0slTnIl5dNMRZaTLEYvKz9ofprPafiy/jfU1wFtAEw7pgCY4CnfKQ1ztSzx
YzRLdXjglXheIlS7kStVs+RpRz/UozJQIoGkbol+oLa/IUzu/LIO7RuldM4R4uM26Qhukvx26OGr
4ciRRqjR7ISZnqX/orD/OGKoiFAfGWNXau02dkIqRXfA6A8G8GijZYhHJXZ0ZrKDJGRTBUzbcAeG
i74beBS4yRqPfE2d3SJ3dMxkf/w6FINVwY5uBepFImo1cZr29K40W0IzXM6LkLhBYxE9JMmq0l3E
4DZKdvZCkUcgRoARng7oSaaOADoR9ZFaKzT6VFh8WozsQNfIPDQhfpGWIrOSSZytHzeIPHUMTCaS
RqZnAbgqs1vutZ+Vsc5pVuJoHfY2OtHod8itwfuIUwyDOxbiytOw432c4o9DgGP47jVhPwoPdODv
DeXWobsDfa9H3zeWYuPWzVrGmnAZneGQVzdksPk0GHH2kcsVx6tOX8ucDrhYYKhQiYm0suzy6mzu
GrGRXyJV7xvBxJbAh30+68SwaVBk2r3RTlq9l3iZaT5S8m0Y5bFW7vq6mHBwcA4pPJCgdyAeuIoK
9015J9sRbAK4/2PEfcOJQqakQtUqP53P06lVaCBbi2w0YVFr4eowkAA9/UqCdZnLw53abvqx1eWO
NrbaF50P/KKttvv6Nft00/Rl0YyliEVx5f8pV5+Nm7RWQ85R52XXvuXsdW8yfiq3ba2IGKPMZYpv
QUYghdRvFntjbVFjB2Kd3DZlux4xMOFJZi5BOJld956FIk5mHNZ7X8SOikoFoN1BFh+QoRf4zCgu
G6/lqZfsgmwQ5row6Dh3B0TS16uAojpmX5Aun+S7iNcV7xMnGs1p8ZoF9EXl7Bkvgs9KvW2rdNqj
tEu2TEP7XG7Wu5il6qolw9fWeDBitiRy56C/DSLG6nWNYNFJ7lRe1hDn6yL9HiUWSuRdheLeIlG6
sqTZYENuwLkj1Y8wi55CH4obTJElRT6EC0vwdgfVfPy2Sx4HbKUfl6g+QkLjC0IMLug9NaxPjf18
9NNshpwik5HLQrKMKyDuBfyiYg8tbfaJiOIcFGVFpiNKOJFOI/DaFDEOAzcJwXnRJdymnUNEt4TT
vEZEgARjrt0J/mFpjM0aLl5hvwC4ksl2w2lFWX1b6Z56Hrz8NPGq4+01CYj0oYLJlu94Cqwqaq3K
eyvTEVSdZn8YT4nOIp012br7bHlqlfmtX9TltCbChIijyeA949nSB1PkD6iSjk16lBhxNj7XP8wW
6UCVr6TUSJI92OoHlbl/szczVTCBhGsUgDXMfh/QCFuDdo7SW7qrIgiSS5PaieSnRKJ8zD79QoLc
R2uU05XsGP1ZwhD2+0bJCCurmVrkVMXuXa2RFpvqRSMCjGiHZR7b6iqfxecBW6SbIhBhmxMh8DEM
Lcg5QRAp/QH39rU0zmVvvUB9/kq9QctJJxp/49zQhp5fXwmkugHAVJqQqIcPXdsMGx0aKbvVQNP/
JQ+iRxX5Atla+jbBh2r4StUFEMfz1p2UfsVtSocbwsTRXMwp8jPUULwP6UcgYOwZo5lyBNia9q4Y
q8vFh24mjtpEkNKf6di5MqmvMVNgXTrq5LZMvA3fQfog8hw12S+FeUdfuNDRxJwrbMpj2Fjb8JKF
cZfvYWBhEpQNwRWzFtQ5x8+YZ6+FBhjJZndQZzDnsHzDSS/izh8dgNuWYY+gMGvZDgGAU55GLMDa
tIx07vAS+wRRbT/Pa4Cv/Fe2mwXKAUQHoZ2DctBeWcl6JNklG8JXfNcRRlBfHdMpPtTM4dBXv9+c
5p/7+EhnPUxsgOXmMHiZY9ypHBGEDZ1DKOp9NgFqZbwQCPKKu70Kt+WVVu9gbGEWoOiD/Ri5y8ge
Lipe5zoCMIhJ0UxPZG5awS977BDVjRgJwBTYbzYFl8D4OwjbE7hEc6TLeGmwjk0VZSq9C0V4h8UN
oQqZmKEzvkYx69hPVCt/YddYFoY3fHzKCSBhrcMajhMPmEABkVhCv5MAxQx3Ow755+o9C0I9J0Pr
pp1pw1XDW+gPmvKe/vi9BW6c6hIZpHU5gcDRhdqRAxp8hU2iW7QkbUEPG07L30+8PrCfpdvr3qDz
dRxjRK9zeKg7zR5cgz1RN9rIUbJZWc2DfT10XjziuNHH21e+5p2+y2NFm8eONNy8kdg03vhYALvq
JEGhibb7b13aRnD115z9HQft+DQ4fFRmcqsw6gF63WxjrGOOAZ4dAdQ9V+oERYLFefrasooHIx49
lB+opBCQnrR1McTyiHBxgUqTJTn2qS/LOSruaNvsytOLTdznDFJyiB8UVuPtYFvThl06n70/0EwJ
SrzG5oAaWsYO6tzQvgAO/OjA+IkzvHlh6cUMzRkytGhWccilc6JZx7k3oFtQnI5HfocjYcvIMCYb
dqhJkZ3sPlONmp+O+KEt9F1ADqRHOyaM4a0LJV083oqJT/UdeIPhfFBNS8RsQJ4/QbAI6ZrDiWgA
SiaUmXriDkdWPUC8QS0CPC/PgsyhkOssIz9+0AXTcYdfGvovzEnFsk52Y2nVob951F/Z9r1msjoK
utrq9vm6CjCdPZtp/4bKxL8zfnr4Von5kb1OtQI4Pmyg6Ovp/Y3ohDxWCiFGQutNX1vYKGzhYUk2
wx2CtdZqNzd+rXnFkiGkNzxsMUFyxYP2RrvSBnI0ODFmqSOsyCNi3jYmUS20o6HhN+N7G81QtU2h
vFHDScS2NmB5kh+TgqwyI4KTiEX+l6k/2LApMYaHeS2S36/UXepIbjPlv4TWvx7I68Y2T2S/G6HQ
evOqYt6bvAZk2Y8mImDrfVKW4lciWlbf6qiW7Ioxr/cRVhNjr+eY9Qw7zOzo+Rh0cxqxm+52JOeb
AI0EYWwZtNX4VIBF4EvNZFfpZhv4yaI6BZvZGzeQdhlcU3Dyk3rBZxT8CpdCOJeOCP73JJ5kSwLC
xWTwkoA9gxKhjDYDTspLG65V+t3vAK1/ZjbfKOnrlOZYLMtq9yRVYPZ8WdU3jGVN89kRYyUUcRIS
PFqw6tyZdkXg84tZ6sFWREUwbh7oQrMhuObxg+yAS/hEYOzkgd+Q2kNMwGuRw6mXc7grziWQp+Ed
vzrW9iHzdImnYUpQBJ1jP3/FNN4OZ3jvfBSPpdX8kTlqv8hQ2X8ZDf+U+AGYf779tEf50bMNLJWK
kgri2C1KFx8RXZ30aG7mCzJXaJZxqbn5EPHmJErFENQxog3o9CHtnRUBIhkTaeSW+5sZPE2ZLQud
Cn9HR0VuopmOmQjOpnfkk928OPIXUrTQnVl/dbSc54xd5PLi8D3rXHQiCEI7JA+YptNrEaAYHPZm
uec1EZ0WR3wfquQgFw+2xoN/uEZJZ5e11yuL6q7fvHIXXeNDF7HTdBnN2TVSt/H5+eAQo64j9wj+
7O3dSHH2UtKVUuYKUQcz0Y+xNpPxMr3ZuAtLRh3CQLufK/ZOiK96mR10MldRfOFSk5G4OZSvCqUw
Gv9ttsGbPmrtER2xDj6KzdCwQPJDbjbeV/VQe9nvuAeDNzXqXjH/ktCZszJHEoengOvHTv3VX6td
scEOj+Dmo1vFcQBfeVDEaLrH+AyRmS0Vt2GdIPwRoY4kK06XS66RMzwHS21xI20im97QW2BPv4gp
kmIIOJK9bcWIRmZ6ecUBj4bwSiXbbi5/sbeEY8fwxoznDmaCZWCvzWfPnw+1Rm7qkjXY0zwpqMOR
cLOp29xA7UizH09SdzgwKaab4hSP1z3zLukJVnx1Utu3E9QMEMrIoy/EoEmyKDl4Ql1vVnBpF+X6
ZKehn4XxLJ0scJQHcq0Br8vou9AeAt+BqBeQLBlVvTX8rbbRmQY7+Bl/EdfBWYLWslpma4rYwbHT
xR/pWAcVj9kd3aM6cqBeK6oqN7tTPxb7J8J8n3rlvZQ5P3uzuzJlgdKXkL1iJZpk2f7cX4WVhWJ4
AmICP/+isEN/IUowEqVyUBCUqpT4QsbqfHo3ZkZzazN4YdMSE5hcMvG5JyufTMdHxhpAIv2CBVvQ
YYSEGSKwqSYfNPn0KtANgaXtuo12p26lnIiFiBhIdcS2vMcFc2CGh2bhZlx1IyHfUwAshwyIAsS2
c18xm8mAWZjIL17m3SCbMZqCMXgo9xOvPTQnVBjuezU8iXGOnKF+QpA4s6+djn2v8Z+MYkF+ZwbZ
PH79BO0GtHY48qRJdMBc64X0Wvg4+WK80i+TPi5wSIAUXkw2WIWTknt76IY+LuYGj1/hcc+Re8Te
8BTBQXE2O6XioEbDEZp8D+tlTdrglbGSCuYMRSEFPp7i0qB/69kHiDCpVzl2Ay21jvJ4iWtDPYAu
yIfP9UlUCnMQFWEX/xW/iqYGRQPyZ9hBWJkfWkEx91oMxX6/LvW1ild17IyzSZJZBklnwh3JS2de
iM0ZCSEfIq9czET6F5kenkgih0G6kWSpc02OqUM7akuuSAtCQPk3e+zf5bpZQmAtjEw81Ey0fP7l
smeWiGvgDvx5SGGJURvQzUyJELLFfNO/j+nnyk7B+8aQZVxemRPkZgRFid9chKiHrgjBLLyOrPcQ
4624A0ASfAi3tOCixLTXr76OyCkQc0eJnnZJDWPQMbgQkBcGBhEXJzJxJyLoV3gVxJlxs7dbA7fG
5y9zRigSlzg8E+e/jKMp20EgsmBJ7L8JI+Wh9aYFtt+v6XIamL4Yb2NcJHg08ZawafMWN0Rqot8J
HHqN1WeB/wwmYJV4D2L97Y3fcfcB/PEAv1ehSwCF1REVer8fhVpOaIZE3PnYE/mPIlewEWnKq2+S
DzcJyXfCI+GGKGAwIWDfXEU68b6YIzyEBpgj9uXhLwrPJhJcpCP25mTQFq5KmfJacm1x1GwoAh1h
7E13qEW5rP8+DlMRp/+xSKSkXBQT7f/ZHsXUaSqn4TnnobLFWSymZhoMym3+0guEj19s6rEv8mCF
DhIdJ9/jstuzA2+kdYC3ncDeNzFL66SZxNMSkg4/X2qp+GvViRqJnR/3O98JcbfLwr4dhuQLrVCA
y5PxUfo4IDvPWRZ9QUZRkA9JAHxbI3l9ow0zPGpvFd6JcBq+KcNSA/Ti0BMGKiyhuT8eN40pflQn
EVTKfTzOrmehRUrNxfdejLS5EeGHmMKiqXoKiEDE2L3N81kl/wrlVmNWs6cNRW3dxUuKtOzPnHxr
EXGdk223oqOavc3r9U8BLUbUrK4ivlbYRzRXQdODEB6thvCOVNwn7B98hA6r0Ix35FeibMT340Q7
EWqJz1N4Y1iVHCh/OjzMLzuQKBsGUT8iBCY0J18aLmclCMaMnjC6mdXI7X+YinGB4P48LVvb5cf+
B3UDZojhpnmMsTAE52RFRA2gL6+go966TdnNwdcGgAeXvJ4jOml6BO8sMjmzZTpyxRlrDj6TgOYD
Ic0CY9vwh6qkDO2GgECvCW1Oxm436jHZD84Z0mmGcOvYL2l/75/OLlkaJ3SM+1Z2YnDP3AEDBb6D
BhpaKR6W69ABaBp7g4q8MyfcaMC+FIchex5t3HLkyvt6ksmoWsJmJX1j8tchcVL4FAyuM5KMkICO
psaWQV0R0V3o4xGNquSApKj5bKxrT1J8VtEKETaAt4ZDHq7SRjsjP+cB4lCX9r9BmXG036eboy/Z
dyRACFDjCz5K4642DFqQiTLEdjMPziDgqlDXEFNdiWeRd03tzMw6ftzh0yq6Tt40YT4xe/4ukOzu
t1vyCY5f4pBzS6j+DXjjFSWvkFgwf2UjaRMJbQwN3KZ7sKi7K7lDH8ztwPCa+SpXgKpQSeGGwKji
MvxqEU1ab7+6wkzDJackw3nBGVBjT44SEHuJ/wlcP3FRhI0t5GYa1yMj9zLeE0Q1NcxkL5Is/+Wt
DhlJIFJdhcaduDvrc9fRGeFb2rWJWezy1kRTBHibH4KBrdXLz4512L3YceQTgvanxZfBMFtcTK6b
beh+j8JqmVRnuORc0IyIgkFh15C4cmjTLJN6/YRNmMWGa75/CfLUZmAUoD0lYAGpFQybqYRBEHHR
0xFRTcr05kS/xp8bHnHjB99TvuvXVeYhIinfzvglZq4wgdxVpqBPbAJStpLLSTF8NJTBDkPpaOVb
dA7sGmh/gRVaupgtsNVwAIpnv7cIOFA1D5IZIDDKDf7z8vuCfg5gq66mw2CTwPFwm62s9AjsbhYx
tP7Li1ERt6cuteQ9Yoy+JG4vWGur1AdTq3yCRaBKLMxAPIjz9tI35riwclgYpDrFmXcSUM0yh1PA
OuVxVPr6lHmkBB1C3a4IE5wUrrIhR5rD4HtM8bMDTc6wBUMZW6lEZQ1uaSaFndBlD3ywx1G4DQFH
vtCpdM0BrwvfHc4AnjQ9ERIdA5Vu7Cvk7lXW++t1lAiAeqFzpEZJnYyykevAboCaA8YZ99dzhTv0
RlHDeKnjGMIKD97sHaAyxfzyAszMeBasbOB88PvzRCMFB0Zg5AXo5FqdJODDTP7orGZk9tmm6nzY
80aexk8YhumTcvbM5BrUjgTrIfVsD2U3Kzjy3ybinHS1CzZEJowu6shi9h0XsGS0wYs4w3FGn7XN
NL/VJ+PDrdsOCTYZWWjGuNJIezXZfilTrXQGj6im93efS2LaPlD83QxMkqszmI4PMpkQ6vItg9L5
4JB/ICxpmL3PDWHlNkB3rMpu0XjPrb6IwWqye7gdkkbdcRBNhX0QiRzgOhT+pg+wnOG78F6bF36/
xG53nx2fZMfAKcLTDF9Xf7NBcWK/rBZyTLUwgTLgCVkdF3gMrWMxxcKYccphQPmgjr5d+3Pd7lgN
enMoJiRgL9vB8q14We/Wb3c0Hzha40qkg16BmGqendWTYuswOL6XDXNyDCsEUoJ0R9QNVBn4H1BG
wWGbajkrdHfEDklijEcM5UzD1YDvfUcixHcGPojgmnYALLK9s4+RY8H8OVoUHiNztGY3VF6LFl/H
JBpZuJt8mVGRbH8WpnGC3TcKim2WoHPL2QA+e3nP9eyKeWYPNkJTdWS9s/EON+3rO2Nc4bo0PMlT
aSNUzB/9ke6OMcsgwWgDG8r8wManIWfLdH9QeFh2zx94l3zHGcSP0W9eOPJvdB3B4G1vq/ZY0lAM
7N5w8hvxF9mmWRmYl14T9YGnfFJOFDfhqLe+LOOhn0Npke4HtjKvVgYBbi+rSK0xKTmoMGUstKcb
N9V6UsHyHH5EbEB/x8Q4Zm4hLnt5HS9fVoYKIMXYSO5FZ5W43dEaB86Y5UdVthzs4ciRpgmUxcO/
/ZtcB9/j3m6+yRdz8xXFUHXP139A1i1bVW/XyK2GmP1N/ELv8IgOOs5eaqUtZAcgDBvhgdqAusVF
hPhGFrsjngbrGjkzWKOZyQODO0EgCJ555T/18ebD96BiZXLbc/+afLDgR1Z0Kk7IFGQ2KjQIKgIG
n/QIDPwF9+4JzT4gdC3yo34i/apeMlMgDJgcxUHfP3S3XgA8jjUQQeRhfcNMp5BvYwa9wISusaXr
LsTD4ERC/YwG4BC6n020lelLJgA0LmkcEB53gmmhvHkgJF4oozGonRewzBZtpIJ27AFRLnFubchD
RttE2PmipX2OnpdaiINiJKOg8NPbT7YtpnHsoY0c/CDpmXUXGQdHt87PTK4gtBe/9s/tR2K+KSTU
7PlLBAY7QIE7psLtwnmeeuXms4b75W0FuH3iBRcM1lw17J8hjsJtf7MQjiWEibUMTFt2BJZKM77g
Xfv9e/KsHV0EcHh15PcxNMo5K+5hPH+NjsrHUS2WZcSYLKKmm5VaXVmuYEJAOsvp+65InIlOzkE2
XoU3t9iwui1585nxnjwkOC+nXo8YvpYJzrdasDnB6lj9Mqysn3qmJRNyzRf5gZBBdpqA9BLmGxIK
SJXXQuOm0yYStziBAOZq026zIJBpfEKrupntV/Z0jQfkEZsj7GlokRVQzl+1BcR0m/HmTI1kE/z5
6pSdPxw5Tb9cN9jg3HKemWngaJr9vD/vFUX30NkF+TGFWZhHrwnoa7ZtVvAnQNdohB6Dn9GmRUcm
EGwjnfVEjvVLJBXpxzdUkvUKHibVG3Dy6Chc3Fwcr9Yz89PMfjMthgOCb+QDjknfbw5OOkW7Jy+S
KS2WRcofQwo5lfn1G8ULnn1/7AckdAhZULj/5xOrj60Dioelli2g/iont3M5ERiQ+CjYDwZ7xoOQ
eclvaPtEbynyuAraPtHBihyujKFe4mc3A02AccN58QcVaDaBQ2Leg+iSNVu3hGmj83oEUWMHC5Wj
zcWfQkMzsUF8legmRIMscqRiCBbShEVAEExd9U1EiS2il8Q/Ifoz0ginAzPmJ2/GE/36W2RS2Yog
B2hFxZ+LbDgRd5raDDwWHrXe+tegiYA5EZ+Ijg3oEZ5uLf5E/D7yySLlu/733YMhTrNle9SmGtlN
HImi+xMvpHO/xIsBTk4r+3QBXsVSp8yDGd2wahGBckBRyYcYTCEQAOHp1h15jbV5Ak7NuDL2Gr71
v1mws46BXji9PJXNat6/XE6D9uno/KH5P5rOaklxNYrCT0QVEuw2DgGChsANhTQSPDhPf74V5gzT
M900luSXLUvSJVWZEL2X4/IA2p/0Iu/rq+Yiy0hh5IKC893bUoFjoQd1Sr+d4ooecUS90z+/Onoc
2Q/yjos8Us+rMlIa1MVLqxqz9mlvayNCfejaBE35zuiIUDEAJzoiKBmT8dG8yISdZrgzu5Sp32+q
RpQCvM1Sak8nydS5NRAno8JIAl4pJEIWdPc2KNGR1TOkwonsJNIR1JZp15CmDK9o2bw7Z/uNJCWB
ViuhD3O2+QBSEcfUY7WSxjybMvm+yPebjkxHaKZDiCN0RUPg3cG91iutKiNo81vOJ+URagUva/v2
aLnJf46OPUKt/evFQemvTR4IsxxOc1DEDntFyHnz7yVzt+BuWYboiuCHQgUnsdYkuOtVtMKUoIdg
fxBVzfjrol17NiNWJoKgoiPNpp9bxgE+XlZWwJvoCkNAfmZQ4TPO3hOPLKMJUskFEGO3wbk7kNVv
GDY/3XYB0wmjLROW/TrvXeyAcMGKci62K0Dvtx6+in7ZxmMMg6lAXoGbsYwJ1QkJ5B6OkMA0otDu
nuIS3Q48IFElfNEiw6Tbt+vdLV7dq4d/43Wv/Eu7ycLWEGvqzfju0gSnqwIAunvAVDHX3YRJuz6R
vfeso3t5fPbdI0BiMHiNX+McWmgUBvHUgHJMq4JpBSCTa3bqabap6IS2oT0qIU7zCmuIqrBasPA8
ETbUSlJwKFu7hvt1mqPmnIIzQRP//jxztv6c51EH21j7SY5mFcwbt+ZKWy3f0jM/LSTh52KZFiiO
F6xdt+h2StZkLinjyRgB46rV7fK/3Z2wvel2MSfSIPrATdW76vucR1gCLE9vDnDWmXydOTN3pLrb
HJG70d3CHR3xIg5t0BwgitKeLUh8WPAOzYu3bZ7ap9GsY1Xx9czBpzCNzqefYltvcDUfFF2n53Ua
CzGBohCyBs/4GcN49+DHZyoOX3fXoQVgAyuBdPal/f21F8UIDAfMTlh1BsxR8C6MGvn90MYVS7tF
2zvZOUf/OyPCxqPhbrQMYMLsWI37HWcWMKOYNbrn/gfSlwzsZUOXd26dYlS07o0Pms6re8MAZXCa
3My0CzLNChei7v1M4erus1GaeffVBRo2bebThNoRRiyr0wOWHPIbuDZOdhxkzX70v1vvsDLmO1+y
zLXo2bhxHF8kFNLhbC0bPbFUgWLPb50c9mn3hso+Bom2YWG11BBR8NOh9AOcu+jcganIZ3Ih4j16
LEi3Do/Tn0cYAGZruMe+DcqbXOeAnC5u0596gvTSCuZwlz3nQAiQMfuHWysMh2L0w8On+teEK4eE
im4SUYE017jyCGzewmE4lHIKlR2bu4YL+TFIV0JmTYsFJayiQw1L/ughLjbO06RCCrMFBfZilj8E
cO3epjGijjXeQsbrPrvIl4A9qze2j+ZVcYE7QxK7X5s5Z3ozrORQeiluYDxfSBblAYIzr/WXIgGL
LytIuV8rU0wRPxEgDVlZE6wlkvXQLm8yEgZmvTvBSAGqFZU2QeW+/NyXx7t7Oza/CKtQDmNY8/aw
FZEZBs4F37buIJX/4bSRoKNtweYSkyPyFiygKeikgnmeQymDrEGSSypYjg+rAlWZIJmQDOd4CvHm
wcKqHZJU9do4EDiQRCzABxD/oz0BrSQzaXmHz4l8SDeIbCjd9JgVrF74vfcgUZbiYr5JwpLC7yg0
31Xf4NTsKI4+PWBAgGPyeEGm5m3NSar02Ik+FsolcS03ptIw3dIkahXX96INpIbYE3SR8GssvuQ8
1qb/xfjl0hWFgoDtMjmUgUGb2zp4VqW9Jyi1H7TfQDIUGZzAILv5NZ0R6KIAdz7efgzBtUGp3ywe
rNvWzlMcQHI++ThlJDJB85q1BRkNOdG9bkOPm95H+1WR87AuNYt0EyBR2fnFAcmnovugsdWiHJCv
+pMkTUXCgdriGQSKhPgDkihitsOfAal69Pxjl29vhggAENNAoXWTNVyolzurNmZYiFJgpsm2NPKA
bQDkbuf1aX1UuYNnHySoQPn7nYPYdcX92PthEkGo+6akWWZdaOPT12T5Hd8B04NdGeefLlkI4hAL
qbJuVsjoNZ7tUzqts+hA8+9XsVtZIGbF67bQCK0RdCGfB/4Al9+de3s64F1LFwf8K6Li0nhQE/kF
vW9KmlWljIGqBeUVSgqUZhipgy8EGYpzJFwfO8cn/0b5FgJ/jvopqPGa5T6PgBzlIO1wohNxs6oj
omBlNxBYwBct3+sSYUecCkdi072tjozhY1lv35ufLtwHAAdQxtP1BoeTF1hQ0LcOlLBLp/yl32jX
3JLR3MQ0Tp6gVqVS+p7SrL4cmjOKOSBvDOK8q4ui1tmFy0aB/TUuVJ2i4WEKfBvvqETA1Q3oP6FS
PevQbyEcRVzOXq9zch7jbyJfsovpsPV4ZO2oKMsFoWbLcgXuNqKd/EuXuGF+SXwdI7zFqIVAo1zn
MQ72YaSf1iC3KXW5BeYMyqyTFCP4STUPtryxoeHJ6j+4ua+ax5HCh8NEe/ilmlyAXWxQHfSAHDwA
0c1v93bFfYV7siQvnRIo/qI/xYZHwKU0NY42cMrjxS+yRz+6HyouCTCCsp383TkpnfLowUay92ng
f2H0QGHtV71cc9sv39xtSh+4hPL55kI8eOkUIOeQT+4t2ntJM+ntEO7MJUQHp1HpTGfCMfLWPefh
LE25a/u2ULb70qxj876GaPBSsbNLf0mz9PcmEQIlUPNBA9TeYxJaCLWTcid/oXJnpimCeSRSIEni
vJAoMFBhnjbqxNygHd393dl1r6tXA7wOYnkgSOkg1rtfyOccHGE2zsAM3gZqTNvEOS35v5J3rhAQ
zKTgzub8EjzWFWPGy4DfXes2xDOKCaiFBiWcl4lcg1rVnVGsweQOnVhoaa1jINDWv5fZE3CJj0JJ
jzX9gJxD5SB7KzCGMSXSfYS3bDvpPZnob3W17tMDRtbfvyPCfA0+7Kzk03N6oy+bJ7agXf2lsrEJ
r0yTh2ofd++7Dz5qCaFuU9hDhnRnY4KvXJbggRRJmkcYpwBwHlxxis3tDxvvYQTEJ6HKBoO/FgNo
KjjPnbWl2LjKeVKhc2obxPCvJD83imVczOGJdazuFbDUqLio/pIGIqW39Ul1n28bFMhtuNs5H4QA
7/nw2qDnRQV+jbof9ajZ8tZ6uRPLAXJguEAMAGGI8cAvSG7Y5xsTpGGp4rleZ2B1CLXUCsNR0ppM
YABwg0pqOlaniSKLk3fxo0A2EvbiWJ6ZkK43OOw1nFyTYDFv02Nkwc0PdxP41sl8BpCRoXq1qhBk
Y5bafZfsm/+GLOF1JLe9xCew42+ZiE4dS8Wqyhx1Yw7DIbBqzLvxoc23IyWtdC25kbxmco5Vvgdo
vqpjwb1tk18jYN9AwQUfL5WSfv1WNYgp1nhqiOVodp7VAUc9E+FJ9LF/OtlKa7k5lU7i8YLDG/1g
uITWauvlXN1SbqUGGJ9+fZhkGspq7PIZySCbGIRtTYlqosFMfqo49dOQCqSCYwzvWP485LNf47IB
PpHov5F8mifv0Kaydtk2i0j9MfQAUIMirLQv0GQ3MMcnG3eGgJCBKjxZpn339iEdeCmUv55d7jUA
5qKiE+xUXH8dhvUudAyE/5WkH7IknZCQRFx5v86kvsAHHwd7d11cXCCaAF4a6N/9gC63s0X++056
SD7p/KoGOsCLRcFjccoc0LkgWUsSJLd7gkua9+IpMhIOuAD8dqftp92+ypB3EQ6HqGqZRHAhYRpB
StZ8BK8KF9XAMFFWfZgW0ZRkk7HznhtFcZwzp42dpHgbCg15Nk+tmnbQng75mQYnP0/dqeS4pgs6
y+FNjyIqVM6nBqfsGeV5p5syUxDL2AHJYJBdBpGYtxtHfi+IU/CgZzNeKJqd6kOgc0axxvzFlzuz
fTQRv8BeKG7ro07P8gftv83+UMfBHTqgkls3ny1+93tf2q4cFITF2MfOMmjzU3shhSq1ZrO3iXgI
n3iPIa6a3v/fhuqpqt/NA5FjQYyiV2odJsZ6dwm+gAXSZfoOqkukPtATSas+Ad7LcCHrIa/noAJM
Hlrs5GDMgmkB+7Ay+uri62pvm1ys9+gDr4OPscxUXH+QgDWwgNV61Vut6C8zLLz1ob1eX6z1utdb
9aJesDeD5oBhTYofRC/ri204+EALTiyn6R2LdnkkJa6aUyzVfkZ6VS6DLjVei0Psxfo7vq/hc57j
xpCg+uXoB3RqzYbOSZ8Lyv16CqZsnOKQezYmI2CxKNjTItnRosjI4vVI1kktFnSp+Q3ROE8SGF7v
qwvCeFtULBy0GTIQ0cD16FnXf0InXGj+HumIP8we39bNkPwFL7/o/8KFPCQhcfduTUl/Ea92XhgZ
rlYbF2zDChwO+XuZ0102ez3qDLFUVdRrLzbVb0fRlJyNnfSf69+NjIWSWqMvOAPAwT8ym3Dfk2KP
xLL0teFyoAVJkGFLSbIM8Ao5zBpIQRmIv4E9VwlW5LgnY4ifsZlhDkmGOEMO1tRyP87GDYMIaIg8
lTXIfrcFGSNnk3kSkkJ5fY/zqt8vfmcWQoIjb1qq42R50llTlqbbFSgwdVpehiYReZ3a/GRUp/NE
HOqBP9BYCVbRq3lFA+3RhBohYQsxE6aLKvzfslsjGX626vG5kw7lw6cpgv8eVZkiq1b0iMTOJREm
i0byxgIHf67Zydc91b3yewBoiWj1sHUep7/H0TmuaUECA0hQW2O5LKA1jApiI9/H0p2a3a4Dk8CA
uNOeYYOAnjpic8mUzbruvqfOrVHVfsOGSSEL/DEFclFhEsDdNdCnNGzBqb7At2LtGh2j+uDtHiOO
CB3En97be4kmYraEaCnJe/DaVSKlE/QFRbT1AjorKv8UGtR9QG2j0zibp265xJQE4AgLXjOG12cs
nTlf3wFgW7pIWpwevI5erbACtZhVHWcOODJeLc861n0+BUndLfLoaEnaSjcou6YkjMEJOdqmfjVb
FShlkaHZz7aFyHHNOY+FfwKMRxWJMwJUNrFAZTtaFpDyWa+1tP3vmIZSC564RqfmlDgEvdwKK1wq
a1t2YOrQpJGFk1WHukHbEIa/XnrrfcFAl3nLc6BnGH2ViKsc96tXarwnv58K3VxLMbnqdr8y4aNZ
a4M0da4MmzYQwUr7tDQ6lxxSv80EqjXau1Z9QImzFH5XxbxVBpM/4bpWu2g+FBOr7u+j4xzTuOMY
DB186ibv2OScYn+ppR64HegXgnOTst6lITqGVmutz0mjTOP0V6ekY8M9UrBEjJAyL2wKVs5yN7dS
GRgAFCsqa8XvLEllWusDKjQulaMehA/gvhiFbuw4ZnoNkZTLBMjA5SAnwU2wQpAKZ3QFPfTanS2q
YO8lZUBv1qbOBDBK4B79m21CWpmiXkRH/w10iZW21stPs7AVrgpL84OnP6GERFShQMQ4CZw3yPRf
9CNv7VLeXBzCdKtksL4xH3/HKagEURTRY82ND3m7EBj4p40gf0f1T0CBgg55JXoDMl6nyCRVmm88
HKkYHZvXr3laPe9+Qqc4xSMOVYgrGr1UraOSq931t9xqttfZiiXAeCSN4guV+79fRrWns4PS5nLZ
Gp/W2wjVABvJJpBVX6tmOHVqBiHKbo3uEgbNyTr+0XcGbbJv1gvWDQn3gp8bYzc8hjHuvvpH50Lj
DkpoQy3tLxIeOfC0hoUWwDBZPeZnCGM2aMzCwYWQcZxD6559cIJzXgQrMzhW2y4gT/7eojPiZBEi
AKLdvAG0eLDGUCuVC+zblYrApZUbVHMuChDwbYB7blg7Opu7u32yvktHCx9iStw/L219r+oguCMH
QRiKebj1UlPT/7OmKmkSctBizE6PIPHPBBQhbLQbQBLhTbmktoN15HJp2DhvevVREXbCjI4T1RGH
/ihU471X6Nz9qlWGDEF9PmedSuxuY5y8Lg9USvc+iEsGvftBmQI1BVAiyKQ622r/gO8tij1c8Y/z
WNfD28epwY41r9GpVQZbhppdZTYuXNubYhOQbp1PXLBL8Q3K0beTp+IDaz3Z2lS6butjhIgIxZ4j
sKD9F7VWmF74QLTu8Q3I0TRHBjSotb+AnPLNB7nmhrr3tmBHgDqATQw2JITEZlj8FC0w2VfdV5wm
yOnmPX3lP22iGZhjtbbRpNZW+5iIEiDG8j2HYCHuZxMtYbTPj1josmdne97RY1QUqI1SGeWcGwhK
yHb52a01z7Xg2M87FcT/od4kQyhv504yNNazpoRdVKyleMvc/AUlxBPqD/zbNBe/qGLja29KGx9s
ZWl8OtrCZAUrFU7qWMR8x46ijhPCab9nsG+a2ZOZL1iCC0KcDJPhy/kiIKZOyBtUJLhIhhar9xAQ
x3vrHdEZIUiToCCaPjA3qV2UnFndSlBBhf1Wdb50SSAcr2jhP89uOXGAWdNIZAv7Pp38xeHOYpX9
+LoQ8KtF3pwPPt7V/w5mf7+WFZhMtixuhDWU7mTUPENSbl1pV9ovq9YG3GNBifVua2mUoL3NLlNi
Y9CaSP2zQWPdy57P/cSuUjq8Z60dFjyKdKqQ02fmoLXYCbSopVYvWR3sIrl4a2qhO9RE+S5HaV3l
9fpAs+3Qujly7iybUVS2o1irC+XPYTaRkMndIKaHAqgRyQ4aIhmFYXzgqC1TQM5KxXunGujnH2JU
GtvS2v59Xa/AAjp1yObhZW99aCAwiva9Fx7s432v2sFbY3CNx5XBMa60EAtAJqs6ys2Lq8/E6OIU
ssq/0Gk0JuniOKolJjrd0xfqPIi325TEgWcyYj/k5bj6mEDS4fMdKemrEt8tudPppasatUJMxVyS
/E8POYe9kRAdZnCc0Mhm1gFHnKKoY+AMdjHz7FqZFm9pRWDzphtDu4ttiE2CXHJcrJrfh/3sF5zj
5OQUaMLpq9482zeKK/g4FHEbqLkVgK807PJ+QSRv3aMMNK1bes69/yU53w/SfVTr5xqY6qzuE2it
5/W2Ub0TFCXl/gddXj7YA3fYPR+xSCn6xmZJH5J4JiitzrwwYwABq9QxEDhefU9yrPF3AyC6u3PD
COpRFRltMPh3YOIIrh2KzbPcJe7z/erZr4I6cA16JO4dzRaoZGRoOAIxlI7t126yr1Cdnh3b9+kj
TD1KJjweiajCCF0CwJMXr9yosi9waGcKkCwgW6+KiCe9I/pceJXEe1xLKKf1U5oj/R1q5O62iKga
RWnq4wjVw+WCLHVAP+0OUQaJUsrdHGfFBiTiAxjJEwSj5IlDk40SOr2qg/5P17n2hRLGh7JLuVeF
BCIt6e5s8l5cDVK2W3szLRuNF6IYiVupEVED7UAn94ggELRKTFqMv7TGD+x1LizH6+jYfqC5PPmi
3RMZ4a4FNhVFulPE+yBd4d4e4OX/4NekEYyaK4RFGvk06qAgPXHr2n6s62pHRk8RmXb9xwUEka+P
oIVIL2L9wtDW+4Qges7sMp+rfeeESd4Dd0yaxkhkWEjEsITNLFSqriNCCBh/gJB3FA1eHuBABBbQ
ttoHqCtgO7HA6frPhbFUhR9fd3KLat2vEoN4eejfDBF0gG+g0d/erb1FT7+9GeXoI5P4NjkswNao
OGIu8m4WQdwXdQmOB7deib97v4IqFyKge/96cPGDzq82Oz5zHuPI0tY6TtL2ae9U+hQoC5PkKoxB
hVoB6mZdiOgPu/jt78phzqAK3j4h2tqDEJGzMCODStIsAPQcwBqiaEJ5gl2XWk0w678NfIgsflkp
N8CtQIMpmkX8svJWCZGE6EAo3i6VgxykeqRi/Fva+wBspO2Ss68ratEBr1b6O6/QyABKXMI/iRbl
s59jXf865+ET9dEJxGRKkAiSYzmCXRth7HXxCnB3MILPgGo3ZPk6fHlAvlmNRnUnJmPjGlx9IQ6u
pBG6kY/2KQmS4F+dQphCb62gNat4V4s0qYC1X9Rbq5WCdFjn1AsxYaN+1gTiT3//V0EjX/PXAPip
/6g5yoJBu1Tmk/R2NwApfh1Ymb58Jd926VRSvEsbWMi0wEdv4m87JdxAlnYDWhcebup+PIDlVIEo
G+QyNsPaX68wf1lb1P+aA/goa1XgB36TCgN1+MFIVUG4RSA+8tTBQFzsbUpOg49PyUn3jkZH16dS
T7kB0wqXXw1GuLxao7LVHJwsv0dhbWZ2RvPRweFD89NAVa3dYE1KyiehmW6uaQ0LxsFP9qpsU9U4
kCUFPSokbEgsuMR5ZP7UahS2Qb/PygDTkpunFatdfueHdTB/jBpH/6tp9iteVNnotd0rw+UPwb6n
qIFeqNqyD0+tzwW5L13LrEN5s4bK/4dHCjwqVy2GB3sY7kkC+FlVsgXFjEWbolNAqeJG4QItC7ZR
FU1CnIrCxdkMcK+O4ws1KsWnxN1NZTFZkDFrqnyyIegeJvZfxR5SO1F8Mm1zbGlLqc+0DYxfhznF
sP5tHzs6HGkdZ7/U+VDGUSIDoizDUfAhbe7hZKiORrmOD6HiSkyQT2cvJHvn+L+8YD2GOFAgCspO
yPwRvQlnziY6BbAIeMVcQLWoRppJsKAEJ4iCg0Ul6UjooYwrJUk7mu244KYEVZR+pnua0CoVDoe8
poS8YDfoWFUb1A24qsMx/C7bnSflrVcmxqoIRI9XfKFTBO6DDxUSX4QvDIH06woxjUKQt4uNSOdp
58IvOYDiMkVmrywuQ/jIezhgpr/xy1GMrxt5JTEMIkf6wNCzOugfEBUJ8LJmtN/gYFDICyIk9Al0
qTauyAYpR3jKG5mgTE8KTT0qaXsTJmpWIePTUXuskngATiHpDIKqCc5kQaQwpNGtAwSEwqHoAxDt
Iz8LoPTfWdBZ4x0P1DoVrzJuUJK1uEi66aoSqXOCU9QGdJoVTPHwX1ErUt6qzFUJ8K+GpVxcOS2a
KBirs9VzrJ+m7lszZymPUvD6PUKXkWjOPDTq4Xb4JpilG4sRhC5SLUtxdZE4LOqBvKN+0FWFN4Bm
GBO9RxtIY1xTgWmwbw4hAwnMMDzZGuhKwwDm8rRrpGyYEPlp7+fKM3UesLOiBkWru8w+LvC7/J34
xAUOJt9kVpCaZN/ISCIB41xEaWSuq46SYKzDrl0s+XLo5VSpU3Sqc/QCwIXfjOJQhbRA83jYhxfZ
zGEwxawVimDzH2sX3VO/FPLdPUYBILdrHR5Qmwima1hL6YsG9qwtshO/3kUbbioo7dY5n+LogAV7
cHVUpRVDarPIufkpS7sv+vOPAk3dhlIUuPiMt3ZdqLZTnhy8asPgSuKOKR6ZiG0wybTqhYBbLC3u
rIP87Yw6k/mkA/XZocjryX4e3Oif1+/2T+a4RqgCuKYznyPtQSvhYo7H9DRNAJDzOYBBoeokFY9y
s4MlGMVNsFQqcDB4GDhkEw5jATKhx8TOMgD+ifjzG2QK+Il/GQxTHraCQUCB6Yb3qjh0wmmxYVBN
BRvoaExycjnVSE63iLE44RqlERNIdZaA9WDaRuOcWtHDDOa0njojDlDHqd//xiFjjCVCC8rZ+VVl
fuNYr6H3/o1aSl4NLmmW3Oj99TnE9gv8j8kGAhhRrqRqJak25a9El1TaQ8VO/5rCZ93ApdEH6r5D
YvQojqLgxwpkU5T0NV0RfemKqEOy7cFpBkNFr3ly0mn92U02Oz99/UlLzuyURg4m7u2dzoB5pqez
ARaBeqrvMlhB7mLh/B2VClQ6tcqrtPBD1WJaaUoo/9J6p4XrazPZ1EOJ8p6eJ4+K32qos61fcA/R
gs45DV9WzwpVa63dU54o7NILxocWduW8egwc146ulb7/VTtU69LQhXIBq0wgP60GBaa83pomjFYw
0vIFzZhsHcuK7fr82gCeriajPs3vple7OvqULp+glG17pOXwfekYQJnhlbQeLhba0nTYMM3cJzZL
iau1z2KTXajSzsnQinnssCfRYpIJE7/XOZpOT41ZihIO4I9WOc5Hjx6B6h/AE6QdcZfpFHQQKdUR
s0CUvN5hlDGLirR68SWngEkrmkz6NgaT/htUVALXG5eZobP5sZC3GWgtYSVxOAnRqtqgXBr0CEH4
s3qYZbaNXtWmTaAnMI/uNtU9FnyNMH1phdYCo0NQQ0QLPTUFziYpM3cLc8bhr1VxgEHFIbLnYeny
/03bg65D7pF9IE0v+jNK9CtMk96rR2PogXgqiwr12Z8iq9H5TtTNJF+is0nhhuWGojA0WS03ibcd
1fq0Gh1aqROakqw19ETD3eDUBtQqB2H6paCHEWDVF6wRIjX1B6vRVcnHx8btUQYr41ZXNndHWVdP
5uodC7XXoSvamQNucbO1iDs7FRf8bWc+adFNdliJNJGYWOYAqEar1f2D0NhtOUknjWYhc0pL2GgO
oJWYMJtlrdbTatG39pJO1Zt0FHkOBr2gx/KF5BLnWJX9376HqqsH9ESiQNrD18BCetrTNJtArzjM
7R4T0Zf+q84rWUaPy7ZtROpIMRwZVjr3EIiy0ASdOJ6t7hdRAFOAv0RgBGeqiKrU9zXpGrS5vgRQ
msD0FPUq+B1pAy56LKxaLSM6daykrKsvi2WXEaIBp841oQRf6+zvwQt6ehuNi39hgJZgnsVfFPAx
YlTpm+V5dQ0qmN9W+rmhLqv2FGnoql9Qc67jzELSLqgLfl4Iyr26wgBmwOqUaD8hIyA34Dz2VnTG
jrQQ+LUK4k4ZiGoJ++BsdYfvC7KQ56sDotWSE642x7ZF/Ocz9v3BoHmAuqpDo2HOiNd4VzDIQsv7
kQCBn836DDw1CATP2lgjf22vAkF4VVf7HXEc9Zg4vYjz/HIUcnHgHCp/+C8mnFJUj24L/V0mJqdo
39GTddYFcPwCZYS9RCtQTUSiEOJurkRIcE5bjOYsS9XNCXT9plOqNcMwb7UVejPBWJ0WmWvohmgm
u/hahhkJvAAXU0ueijuEbm9b9yrlV/eRp6kHPP01H1mreCjASK1a2cKl5TwLmDSCcJTjXy5/DFtX
J7dHdNnTTsCik10bDZCHpU5lnC0ntE1YTdmLrF7M87QpxlnUpYPQyslrcxc8d0p/nERfmmXaKjH+
oRwnfy66tSHi0Vp/GbrwmJrUELPtWWGSlv42uQSN9elCD1W8mSUnG9zzwiAO4ilLPs/UNFDoNs26
tn1Ks4KDUo6T7YmJX4tNbgQ7Uie+QIrlTvMcLpeQS0dKoLG+opMFvLu4ocL0YFwpfdu4Gv03P5sB
GpY4Z5JgBhw+S6Vl53w19i92xYm2HhOASfTvn5vPd73E60XR6je2OY/s1NRVmQTEFOqdafjPHG37
dZpevw6aOA3ksywLLxP0ID0hckhdDv7R2V/16vaaLrCyGH38X+BC+K5vqYm6ZU4vnqgHz2dkMi01
zbWO6FRyeoZn602rZMi2q1VHa44KrR/MDjUvDqSXDGzNOTP4hdZZxsMYUl5AzTd8K3clbdOoJNXL
Gu6EAgwthjuDlfu022erzi8mC4HDbugJq02sEcsHYXzQo+kzaEOuAn+DHtOUcSZmhw434SP/G0w1
TyhOkBcx21Zqxyx8GgSGsLlhqIkTt8MFcymcsp1qGNUylKmWO6HoFbpnL0UCKac0pogOPWno8H+t
lH8V+BzPCGItHtFCdeS8NV3QOycUYOYMOWcATBhk/+M7DI8OQrzpMPv5EFkOqfxdqXkBTAWJxY08
exrHV22lVcKkXwqjS6TtlzWdj01T++33h1u73//r7ixv2S1oegJjUC7wsbQa9MFx8BY3oT74ML9M
K4513piaIFWGvJCaEhuWfHmQHVn4C35ilxHvlkwDDtNeyzBbKNnYCUEe5s47h6vhYArE0444T25M
ig7tmIvHFNE71DxdJrL7dr8h/ITu46KzfuidGkvP+2OisQZNdc05aBXGS77a/Tp56m/8IqeNr8CC
gO8vN8aHMUWgtDDGZ+F3gdvZywmisRgueAdycrJU7tR7ewhK9LHMMfUBdFNUpXHP6sx6pnNn/t39
fp/y9skG5SNYAqea5cYC0cATuQakbRbkZiDb5H2Ca5Ph//11//Txh8KJC2PASc/g4Rsnc2PTacTw
zAL8vSDUgySpFSoWQwN9FDRSCq72haxpwCxjmjE1D562AwQosr2GBWDVQ7MJLgQzn+mMI/w/nsrF
fodMzt/eqlBDWz4ry8zqscrmOwRMKhxps9FffIQZYV/ekR8eFsvP770BHXHcQ6DkqB4sSHzPZndZ
JVr5e2p6/fWHOllxFEDYbmfPelgxwEMSROAFejHWeo2iaTzN6Wz3uw31CHnZHWAQbL45XWBZyPGv
ZjvHxM07TKLF0Q9Bzet8EDsqGFEhAZmbhqpTl5aCHAXdFeaHWpQK0397zcxjSmVzQTNBhQDdSLhW
FGvGZ/Ydgg/SPBiRbd3/e75mAZ8VEyAyYUVFmngf8qu7+4tgyxyO9jD6+dmU4YNxaaJvfGSK0RXn
MoecCFU91DSvaBbrRs1DGCusDNoVi6yBg5yG8bTNhFZgXCOVJiDTCv8rFumU6VDqZiiQmV4CZhE/
aj3aQMYAKMQgDrVU6he8Dd8Jg7ZY8A3ZgE6W6kNaDvQdD2c+MWTDaa1Jv4aHCmbGQHVDShNZF1e5
UckuYlFAJxaCdG3bPLcvWEr1jXOr0r18WrXuGy1EFB/tbZhHwG5S697cDZIKUKbblUauU2lpx9w4
2dUt+ULWqFf1P80BvqNVhVuhG2U3+rlo4eOCBwMDiXu6xy1asnCk9XlO3Z3/rDeu6LKiIlgDczSr
WZtajb7s/A0bHZLtc4504KaTADl9ACRmeCSNUyt9wGh5fcJHYbjdQYm296AwpyWz4qDLdmMnfaAu
D5QajGuFa8ud8hb33qhFtOFoXau9HSh40tvWAW+GQsN4gnEmRK2S6zZoHlP7KIUQvetsRCm6Zam/
h64YAt6IceoYQEcAz7FBgOXj3NAxqEPNHJTjW+exxgcVGgqoBH/Te41uo1r32oaCAu/wjR5q2Sc1
tHKddHFtFxBlz7Vm/XNwc/bN5yJhN8R4lUJ5DubCyc71eYxPv2I7eAfUiciaSl36VTbgyfAwKkxK
k8ei3jA8RgK93Ad8F17ce4YbH1uvOd3tTYRTwXB/DWpwMUFaAm18ul/2kdHiBaOS7oFZnDxQ8jDC
Yhe9akRO9nj22ChTfLXr1JzPOr8GVHCd02hG1wXGQ7SnI3jsn7ldub06r04SF//wHrxvZbhAP/GE
CDPVbBj1hnlm6T+7R8Y35NwFr7o4DAoYRlrn1IJNhIjwjpLF3Xq80aU3N+jv4n9u35ebDo9CePoP
PaD5EQOc5eNlHyEW4Nm4f5snCmWQFphNcPyx0UG39Ckh7AL0SDRByN9A98/c6ujmztwSzvc1QNLI
jDDop4DaXWzSrBl1Dyz6vp0iNgcop717qNSWxkfcJVHckEFqgQ6bVAVyVILuQzZ09N4I+fFXA/OH
yDwo50a6hR6LuUox2lFBv1oX/LaHaCt6BmoReFJIuYvBv07ILSqrZPgumpekn2zw/kr2LUgzhbK0
ccEHULHYnFnT0BcH4+CRs89wyx0bncIZENM7vMSnYWXu8jZ0wae5AqSSQ8OIGMItOpvgaLDxuaHH
9PC2xrrwsJBYpm5o7fofAMFgQOiD57uXOk4B6LCiL020SdXz6O3ptDXrIS5coBRqNhIGRfpzje/O
rKy/bo7nJ43S5GTNPoi+RY93i6Gfl4YaWhT7nHNm3lAa3jaTi8/AQTJ850spJoa/w4e61Mz64jE9
deuL+7NZL/mVQpCO63kLT1gA74QQ5/gOENApditoFl2tM7xwf4uUeXsWF7dOmm/APngtC5AZWucY
4z8qUHW7BE+EknJipdiFYD4Y3tz6Vw1A5NJ3za27n9K0RI2f+CS92KitPGizYXuA3tsJTj6K2HYN
VDviCzidloJ9cHTOzXRyD5FrcN+rwzI3/kArM+bX/onta2edm+fbX5mLWPffubAef+bgZyrrayeP
AHmQzLxNANLzxgQ5HnzEIE4AhKpBDRwlJgdC0HzK7s7fdhkWJYT6nBzO8XBVPgR9kJByIav1CywB
VlMfAVyMO3a1RNIUjbHrK8cGeBbn+XHvqJPUfHAw534F5Cr2IDPI3vTFlze2MYCL0DOp+CDP8SUQ
OILauUBwaJfje/f6h7sJNnM71qhLeEJSouzQsy2O0BY5M8hpJOccUEbvh5fgnn54yAAsBc6X6eFU
7DP14Dliv8QvaXiZVNkV5wYyyE1aTUci2yg9SiKl4oEFCPcBdeb1ufeIcg1EOnv14RG4CsMThVcA
IQXkvVFfgdCGftV8Nr320KV5QYfGVl7oX85YGfMnpl38XZz8ByDVr0mX9jusQCnCljXvn5AeftmG
N/s2KK4jnkn7uHudU26/ogqCreFlUil4ZRAN0FXuyIrjFX2kvl9aGnNIyagi55zXB2si+5QiVhkc
0gY/lgzn9bIPnOhrL4H3VPVvKBoeXONivQgyTvJGKiGhtncrtO8pZX/Metq7dA28e5g+CCSm9nuP
fPYCeSEgaRVCxH6ptZufSjZHlg4LLFtjLvutt50gG7SGYnbjWSZvdtnQGE1wysO3miwRkUHWj3mV
eXiF7VY7/aGPn+kPsvHcIqxml2yHJSrRUKPRMJJQJGcC3VpMF0vL70C8X559tO7j/PoS3vrJ8oh7
2oCLzvXK+QUGxWxyGaNOkk629LsRq3ZYxZnF9fjBQltn5QehizcwHBWCMED0VetBpWeKwQj7gYHL
EzSzp4fr8s5E+f/7ck+wVfqvNzrTJki93MU2as6tDW+x1j0CiqUmQsaehRc5pvDDvk7zMgXgbVm+
jZfJ0spW9UBZleIU8hxs5yARIIQg2UVqCTKoW11cLiKdbipu4ea/adDQ5UT1u0yq9/LTJp3xDhIg
rZL7xcIHbp9XCJiiD+uKut7q294t35NnzryPauMPRwXCC9bvHEYfi6ZBkRAdjKKHS8ouRVuELWjz
9Kv4900ImdidihN5bhrD/AsgARLSLF7vMYozIwMVr5tXf3rI2XyLwJKsM0qIAFUbG//QRW0c/uT5
bSOSXj26OTgk3XqMDk6dRLvFZKoCLJ5u2GEABCJpZPKr3de5fh0ekBaFkwRFzPTEMSZF1A43Orrd
W6dANFmzGKS7SlC/Ocjpv472mdEI/OAA40arzJ1qDEFM0sLni2gGBFzl1npABuN8UTAErwPugp1j
l4luzZn25bi8LMc89bHeddg6eiXUv2frUgsXyUEheA7uSFNHs87OBdaLLfuucxne4LqNiicbrCJL
PyOE6ImTW+w9mNAA4qYv5JN3BSuPhfZoRvklPHZf7BHRbHzwynCxJ+cCNnOzKYO8XJfyEpXu438k
ndmSqkgURb/ICObhVUAm51lfCLUUQVEEFPTre+Xt6OjuurcsS5HMPGefPThoT5N9crgdmmnOK4XX
wamPnRZ8h1JIAWtkNMxA+PRICKJfxArAEP4rBewJ270ea8wecwra9EaPWoy4CTNsgIldgYHh2Eej
w3NjSyAFZtRQtilxOIiB12DFADi9L2QLqVjGUM1aQVH0BZ5OihtV/rmIHhM11mObz1rxO/iamNNO
3wzQur40L0ovf2KUwoQJDDFl7/w6YPBcY+XA6ku5WfO+yl1/Re96PbFW4EYWKNbS/n1nHKiQKotl
TUTl/WRuipt3cz6QwCicdJxxsUUWEVWt7VA6wCu0IDkUA14DFNEbfLKvmxquieACllfylx+z4WNd
Hh4HrHuqA4qrxQtDmn8smXalEqtV4YXdehicYbXyqXx1w5LE+04nQTbXAszRmXn2UD738TJ5Yz29
+IXlIuM9pG6vb768mkiEchDWwDLEhYbFKAQVINLiOuEFWLtmw3mt/dV4kYFcEND58g24z7iGkbkk
sx7Y6lxUnkYOx3VQgPy3/eINXemho0wedMArsq9ouOGH2dvXEWlSKFMtc1r0CKh0UtYiVDMCop9L
EqOTbTXX198FwUnYzQpL6mpsrs1z++h/l9WsG5Wz+7lYpKiGi/6qddMwHb6GSSyvm/FnjCZtfpsW
U23wXCZbBG0KOzCTaIIlt2RRkyZdHbTtY/5cKgTLYL8NvweucNK3L6gEDYCFki+T7TX+hq/wMa6X
n8Nz2bKix9agwTfgPrdwmAQZjLEIIagD62ZlgGvEsBpXWN/+vHrZZbCE0FYiWGNzX2KhcmgO93m6
+4aPuaT07/P7nEQJjLMTzJDTP54SOD5SkYKuS/59zHujnFeYwTKEMEGVwS4gvqltiRLd5uOX0teg
c4+Jxkb3hlJ3fh+rfnkox3gbXBpCkO9jaZst72sVlRfuZ/Cdvi6ZPiftVCh9zGcqokFZJK2b00zi
Gg48s0VrB7eEOQ8yPcw60T2fGn5lqw4t4orkS7HkWhZTJMPzkmtonRLYpgfj9MYU6cvPt7wJoiE4
hvmlpxqIlRhkPqw9EgdkZ7zOdkA22RM/0WxW+FWA7TvmDLWC8cN7mcQ2RJ85n0A1xvrQ2YG11ABI
mPzH9oCAYyoXsg5WdCGcB4+JPS6D61o6lbxaYhMHyra3N2T3vv5F7y3RUq8TluqQzd5ozpk37iDC
UXvG6uhbik6iRSWgU8ZmI4U5ZCtu7Q6uJx2yjU6cr1SiHUgGoUzopxghwkQbquPbuYWDScHMmFR2
DHzc/uisNR0nfPFYc3wiGDXIJzxBek5XbAopnpz4AINEpX2I8CyWz0ZjVf0ZrfirRvRJ2SrzH0ee
k4dhkqT82/NURhk50BPh3KnW/9ft8QAqPgbH/75FNDdfw6Fr+2WNJJSzjuXK7+h5XXxd8FB+BT+t
YSdFzcDJnPb5mc/RnqfsD+dkyv+SHVbxH5wk8MDiZWLP4nZ0cp3zweyFjloffSi3LeHgxDPwtQ7g
7SH/YXTc4hBLKbw+JaEcA3KKBqJdvVc4G9RnddMFeEZyyOaK94mJwEIJ0OC503NoLFGD/zYiUTzb
J2zeR4jkSa/Pg2iYCd+Cjkmq/SYnVZ1fKZh+2cwg+Asxy/mFi+21v+RVyke+kDcwmvbEnYzqc3G2
xzyBEKu9ViQHRsn0t+EvOOZ5YOLKm3yBCuF9rskU/EJiT0dqzPdRpb9GjwWd7/+thihyhInicyY0
ANBGntF71PKII7KJmRw0Ewyn9jxnPSupko563CzalbmpwQwqiufvWKZ9BoYfU/GujYNE5o6I4n7N
VWj/BKdwug5/mM0pfevnFA9aAAc/aeFACXY5eI0p9Sk0VA4yCJaq8I7m8HruP5M3zlG2q1M9gY1+
aD+vngWfnk6BXYWOEb9E7vyxCk2nG2LcYWOOSvtC6AIGd7onuhgKbayVqTIAP/KNnsMc8StsGa9u
pTrGv8gewAd5wuQWPcsFjr0FNwb2PatbeEDQrVKFaPsXCQuw6N99ORUuEQVmrNb4gyseaC+sd1m0
mBWsThyaGY1n/ovzAmXF8UOsGiarJBJo7oc7naWIs0JCuUQqpFNTXhBqC31XIkzA5wtVc7HDF8ZO
+lQYPAleIiMpqo270+1eVVxRKmzfTJZkDb+SThCUHYVZHUtQosvva2m/O/d22kY+V2RNrBt0519i
HjgW0T/w+e3UpQpAfafic6kcqBYqBgboTkH11tLhM+02zZGlVS5wLJmRtjyx53hosng5+bCPY/Gx
9KmYYa7NCZSP2CCwmkUClrsVkAZb+nXArvIF5I21P35ETbhA3oO3i8sZ42jWPqWdi4KmiV/yQEkC
iZVMVFFfw1qCi/hXYhPyT3FBftYGfAashU1LW5qOPAeYOCrL74PUkD5oyOMIcRxXMnZ99nNqqfvl
N39seI33BSX6bfbaP6NmAezvmCMdXfBvpATZUJ93x2T30tz3x2Pj0FhuXFj8GphRrl6zZFrSwM2S
P1Ymuwj/ZTthvxJL0LVCXif2sOwSHbUI3wN3Z3PpUROhj8yiT74zy6in+1fYb9aQJYjdG3Vgyaae
YT51lL5+S0Lrnu7he27nv+V3/Bb7wOusZgNeBWXj/73Nbf/cG+vkYp+SGUq59Fj2mBOq7meT4CXu
sqXJTb9HLs+xOTYT/G5Y6Cn77tY+0aHr6HSQn8/fXISaQv1o7Irz88wGaEw1txhy8pKIfotv+46w
LyPUx/XuBX3c2Nz3BHhgirRCVYefUm94pQZRjr2pEpTRN6zmHfrkD5TRa1AsjRNWC5GxeG5R2ce9
+Q9IOib/b35b3TfWMB1Z08y/natjb27Prel1YXDOBBSP1oGy7Ld8/GEU+kePhqSDYPbetodkyKqI
HOpfl+qSAMAgV9hDSAnmuBz8dtI4XUvcjVMWaja+jYH3xu264wG3mKf9LLXos31whn4ChAJYYbLD
3JM+chzjgqafkpndQbGcO+KqijJUNMKPOqBhkUyXrgRzURxfE2hsBPKhipqgnBCER4Hd//5tIYk2
6KqwxgErDzsCa3BPK9HfDA1c1uVLddJMh/Q3nARPrM6RSbquDBjm2Et98QzKIeoytgvuObOfEz97
1JDLE/wI2onD4ygj4453x865IHza5qw1KV5xFstuA+uILzzbB/Ah4CPWF9xBi+Zs/xlkGn0m1UI+
Jpbq0/6CscCaw/gF61G/CF77fMINDHAaPYLXGQPkm+6YK2NYbBE3jbOzicGoJawUJRJnj2Ck3331
p+LIafQJDsBSloxQ9mVtdW0xWRhq4BmI6q7uC68e+lRoM6/WlaIrlKC8n58RJKim11F97HiNd5hO
4NrsDfATXNIjZg/NlXc8sqZRXX0YWG7pI/l4MGQIi7Oy4+TNXemM+e8Ac168qnsC2BxWQwHx4liN
R1PqsfRIo7tOOL0K73Wm3MYZvJ9EmpcGRCTgJ77G45hCIEKFBCnneTFtgVQ0Q8a3NGu9E1oLPIXI
oiqnZP6OE1ACnJcHAG9ZgNCVxve9ZhkpETeKFn0hrTLZ58YE8gJgnnOC1qgjFkT9xO0q23N+N0cu
Iws4Mx1h5Fzt/sEOwBufkMzU95po47oW9sGJ7Ocfn6HCB2zTPOXPiQXkYzCoWQm5qAXNYM5KGiIR
DsDmo4nJPzZehy64DuYLbV8iuXzHVZwSOJcQKTNS+4+veGreojHDVJUNCpNF7DnwKOgt25m5UE/v
CxmrRCrU62KNiNfPR9Xojs9AHpoTzBV8Ml6m36A3pO/d86QQKs3TNcyHv60yMkh7sQNGGmy2fgqb
Rea4Zl4E33jfbVu2qfeBI/m+vB3UgUDwWHdT5F85jmu9HQZ8IFrtBalOfeht0zlAbvycCSndyyXy
GOSyUt3HlHjGEGQRpX0GCrVrD+x3QxlY0e4ns2aLeYhyZzMUrkkW4EkRK+Q73+btoZib28f09utv
b5QYB25Y8SHti9lr1C3kIfewKngh5d9zf4cImNIO0scGKLEdUcIE0O4ivKc/i1ukhdgyL7C6pRqh
4X7BNc/6WHaJ/7BhRgbI6PeANiau+aijUnLvAzFCMZkd3YKGdPfMIVPsoqyKORQBMJN2Db4FJNo7
8d64BMbFFuVLjQLtZG9RDRLmTD43xq0RQHwMMv7HfdYKTI1bnsmZLdSQQq1GHYWLMcNPEkx9TuEF
ob40NZAVrX9klNpjSMPErhUDU3fE2Q6hG4BA/D1eTrdq8GbOhPKZxzBQZsL48mL4nPKEySxcUTFb
rNzrULiy8X15ocEhujuAIrMy87/zbCONjRU4ybzDPAa1BM8rSDCPf8rpHi7L5tIkf9wYwe8dPoPf
VA676W9aR3X0W0izFzqLZAyD9vwiAZyaDn2FyXoTHQ+JUoc6ksbPjTK3h1eSip7xdSUqoXt0R231
RcLKvAa23Is5kmBIkKkIjPwkq0NwgrOxEA2kASai+Aa23pfDs5xmsb5Rg/osx9msHYn6FkeyiADr
ZRPeMTTvhg9kdxrxkA9Ew6yySQfxX8VAW57Ik3wo+daIVzW7M4TmguMyeB2muGIRD9KL60iBczDh
mniv4M0/bUAOO9yYxHv4/3bzNmA/xBtCDmto2ypKeXThQrTtIzEBkxKMjJ8QZG/qwCZXQcKGKB2o
U5OPQlC3CAwZMEpjST4Dkc7eDQQdFOtFoVa3PLozfwaBcIRPM/TCd4D7DouU6V6ILf4/oQqKqwG8
G0gvKaNjzERQfJDsyIW9ku6EVx9sHOHN8WMwLibTYrJTw+2kqnEM3tgFLjEc6CeftOC6NHxOb//l
FP59wozMpWOJ8smP8PQH4yhhH6fGMnJROf7FiIogIwlT/XKHJff+F4RpxD55G6lzBQZI6pnHx0Ra
FTPsGeJm0sV0MZPvmXX1s/qcQ1cMmPHBFgM7rL9XBuJq/nSL7oPvWd4I/kbOi6hXKhLsevRwG6RQ
KUpDofbAqWmnrD7cAGJOj+IAwWo5eLj2Rh/mA2YpMzKbh0ifZkjF2BrkgZA6gkp7RMvAFRGZ8i9g
WTJfcbniPRDdDdj0i2n+HpP3WZhTI4AcFMjM9KDeI8tCcsZZgDwSV1DGg6jNXG62foZ0sZk20ysS
kMmxW5KZ0wWjpdgtrAslz4Lr1tcDnQbkku+aP4DyESJrZNOsfuMirffKiAH2/BPKgRyXx3qGUPw1
55sUev/jpqqrre+7h9vyX/as3pGy9UWqFapJrz1Tm75mtxlINr3dhO5PPjK9oGFdNBsO23SvhQDF
4T1OhhYlx46Cm2YZb2D6x1vESKpYETeOnxgqdzdbiSYcGih+xgSIs3l2YohKY4pWlhab8iMljMUR
48+JGnBRcMYhwhXtJugbUhJGL3QOS2l3GzWbgg8f3J32GAxul0Zkr7iF1wQgB9nMHn/iu6thymFM
HwPG+g7W+RN18x5ZOxklaTkwN7w+on2bhbX+jqXRe8Wtu9CJoV4zvoKwokXYQQrZPscB1QCnisUm
rrrVVLuUS3vAbRoW0R3+eUzPrvI6mumDrPubl0yfo1vcIbwoecRt1jCZSAOA8ak61IN2f92hk8fj
GHpARi/I2MF7QPAPizFoMPu8hjdDH6yVI6B5+27HVlIJqqQcXatQNwKoADhPsOsK2gXxiSw9oY3Y
psDkUJK5vRp8eso6BBhrsU3vDRukLtvmdFvrSwBb+Q/jwgw/ZNI+Dz9bVEbIMerLHXJ/A7Bdkzkr
/BRR0zPPou+7rUmIgzuFs2Jy6FpQH5Q1eXTfP7BvpDQGeqe4oPrwlXFD/iNwBcnLeNjTY2BYxccg
PMQzFKj0sx+vILRtlG3yIa+JmiMytwx7cJ0nKc0RoTsEFLnKwlo8GBthKsH4uZ/9PZfWthlrH+wd
+8SQgYE14zasBPWYJdoshQWn4f3AA0AJkj4a7RLQTAWA9cptrKfEu1jjdNHDVorcJa+YdoecT9wr
oBxtO79YVCsjbubGUTuaWv8+Y2g/u23B2wDb8fvTUFrg5vUHpmhxkPRx6zXPpMtd6ejYVwC40j79
NhIcV/2EOg0XuZjBG5/R2iHhWAbIRXp6rpkCnKuZDdjE7opFBpwD5LX8gudfj1FGInDM7A9/4Irk
wAI8Munvvq4BDsuACXIWVT4gDa79RHjp/hOn2NLT4SImLi9GAWymgl5pxyQRbXt31mJeaHHq9sWi
nD1WOFjdaR2QVzMmZoXnVIWOSqbgygYuP6tkOM00qAbApVr/jZSd9hYGKDxBfcANKZE7hJVJITAY
MBX77ciK+z4oAAI9r+555UfkqLaHfKeesrW1ul3KGmdkVzIdxFi0N5JfuZAmodThIZd7yXuAgTDV
JowVxNQoks2dgt1rxoiZweC/QR4cm81zTxgI23c9u1FfF3PyvWjLyOShvAGR0YBWWtelJv+9xUAm
4ch9bhjpNTwYiHbfkwbcivbwruE15z1LL1ODr+ypqDFMDtzfc3BLXBt9huwopVczdH66OE6iWtUw
LgkL5JM08huyweTK+x80wd04sV0u/vXm9eBS4bmMpJBP4SfymxH/d1ik6jizs3y9DhNI7gjk0twG
pZtBCthz4+BZMpTGhBaCLIOrs8lfXe3nNFPGajWHKaNMGNBsScxOBmCNZEHn2G2XZAHQGW0q6Ni7
ZH5NHeX4AyMgpLmvbbhvSYXqucR9W82mMR3F6quH2+n1Zx7scxu+/5JtycX7OB/aFnTWEAf/vHL9
FJi7fhG4fzO7By1Wc0xGn/1dMsmWwOoDffaiLdwp2ywENgHQtmcW+Uwi+wt76fkzrIIMG6QkUCba
6XrgNnbagVc5xqAOya0BCi2jMak9Az1Ch43xt99drsJOTvUNV55d1yavdULM9SWbaltl+7vUbA4n
dOhzMejgzm/O3ei2eE46X1gC4d2HwTIBZyGLNdqZ/s8z/cazR1ivY7108j8EHHUC/+zNQZiNnbHD
bWXxWJjCWTayY+Lah2/4PeX0s7BjiSocSODQhDeQc8I8SdTsSyPGezYJx+71FfaOapxvHztcQwR1
geS59sAnRQ4enWRGIDdQ7lljh8NIhGVOwUOfgFKNw/b0lfvfaXOU6F+Pmf+bNdzWKzEMwJcjTKdf
QhfBGTDTxqKSxnefIzdlvyphPzPfrwYZ/dHhjfX65YkeFy/O7+BF+QUfhhqeLcnut+6ORICp6UtM
UwlasQDpGNcO3mRKfhz8Cl+iWRDS55TPAk4yzwhRq2K6T+gqiQL917Bc82deLyaE5aFjOZHK0k8Z
56DI39XTbl0yO/LMiB/ndtG/9DkDImgz5wcVKKr8FQOKbx/XQ5WsKMNrxtJg9SnHxtXjl3drSWsc
irPT9DmVifxrIkV1buq6Wes+APOF38pdpTPgx7MfaUizlraP9Zu2GVQnShYMXOSrI4w9OR/hEe6l
iTprXZO41O9ARTaPD4BfD+TIduQ4CZOQVIKRMWwibdJE94s8x5Ml+o3NFXHkjjpiAUQJd3W+/vn1
LgUDjMs4Hap7ZfImT7Qv7RiBpDxBiTsLSQa9wyd+rqrY+FN2jxhTWXg6+TFbJbucNC0xXxy10/vm
wT/qWFl283r3nerj+1EdpUMJlY0WEimxqgkL7e2l03eSDss4G74Yovi8kgAPpVgek1U/VudVHFax
siu9l6uEmMrMfpE1YUQnDbi5eUcVy8icfaKPg86G2z0JpqykUPfTYRUTpR7WbsdDOkc4cJN+gBup
jbsqNCmHtNFR6TdjoPXpbWPTdZREE8I2YVGVIyhZY2FT0F/hiUiF32fa6i4qhz8FM/ThQdwG0CMI
cKxgiqMjzUCvieKG93iQLt91ixcXucrcGf94HLE+SS/JAbPQGOitOBZHY/7C9DxdWGM1vA7fWKCT
80fPgf/Kof2Sy9nH1+K25v/6QsAQR+GRLs2UiGjk4Rdn9bVJOCx63eg+1CfKTF8IH/ogdi0H9zvb
JbYI3bIQyXAQw5OfIQ+w3b+ZUBDoIRRjBGGQEPm7GY+KE2/mvnEptJHc/B+PAOf4OpqRvAY52Ry8
aY5sN/6b/eGBfzaoeP9haJy44GkgLQ+HcIiCkxfPFYCB6RcNAn9iPMbo6s+GnvvvT8XxBT4LUIx1
uBDk/+SYFU60EseCDWo+MjbvQGhuMAEEnsLVGwGERMoJgY69Fuyxb8h0bBiKQIx07B1njUoNhkuY
CNzut/+enLw/EDOz7bcwVDldmGxZFF99HD7OPSZHsBcYnFGysGEhXMcMjKaOaRZ3CWNaEDCJ/CDy
cZwn+V1AUjd4Pi6HTM4EV8ygi4mcRWYz+EpYUMREaN9C5sPMarU6fEPZslxcqxEJKu6r8SxgNUvk
euiOMsxpOki1wOQbXyAGLSClTfQCnxBb/PUeVeVUIihcO0tdrGCttrWayNjW3wXbVk8KbB/n7euI
MauCfzGYoNdF5JuAN6xn90ONKXjfJtne43wyEbmT8tgBWRC/csP2xzwZd7K3IQu6/LeyAODhrDMs
9jBRJX/MJ4xVHdqyj01IZ27ViM3zCssRfhgQvYM3cC/ftMJayeif2CgZPR8wQ9UGeUBB+KD9gk31
ct6pn7+HvEtiP8CbSeaghDvkTLkc61S+jyngeB2QDoQIjol3abFDJnj5y9eZftAGarps0uU16Hwy
bfCC6o2Kv48cpplbwIT7LqqLTBoxRooMsOB4SYFCqUU2OKrAnFkMxExRHoY1ht9P/92E5s+7Sg5m
wuS9d6/p3cLwbnOrZ4Z+JgWlIkf65+g+qV6M9idYquAwZLJbfgEYdI/s+TeO55ynMiZlQfPzOGKw
5KNqJt8a1w2F0F8m9uR2/KjUT4+elzGuE1sU/uRPMgQuOKM4DeyJwvva0et0cx75tkE/0vr1fW4g
9Yckh7faV5wjHPh/OOlmf9mf2fNw2aUkuT9c0r1y9gy2N2FQTUnjg2TryGaoa0fpA0TKM3rOb89Z
Q6hoQhhhRkAjNz/lMUNybD7I80qOneEIY9R60Y2idqHEr4kGK8FMw9YaVauaySezXLxNYF8NKZTh
acNz4LYV2ZMQCtK/dlJRcK04O3/r+9ctdrxXCALVQR59Rr0lkzQGeU/KTNRBlhgK0C9iKATP5n0P
CEFjcGlBiXz0qeeg8DV/suYUT/9pOy15NcjgE9+4B7a2bj3GEBDLaPIpq4mwYnj5pZm7OgoTUDTg
zC0apuyeqTDLdA1oHZZL41jAp1iD+kGUqyHsop4rhImYNaMTxHNvXRLpxathgEFcI4QqjayaxuMR
5l0YWxnJAvyQ0v6GLXFCK9OvKAcwLP32+cvfd1OQd3Mb8lsUinyAtHtwmyvAs29f+4dwNxRdqlMQ
l/Am6dbVGQxygjRkGTi8JJoEAnv5aZzecsXVIR4CApXjT8oGET7wSI3AfXvRpxdl5Pj8+5lyOLJ8
48I0p3ktmaTC8+rhnWr7tiY4X7IZQG18Q6RHzIrP5Q+nCROduMcLh9pF3/flpLNCIowrCrD0cSke
Pgzvqr+FANeAyYv5S6D9AiMPiegr9MFT9u9XlzabJ4MhyXKXkUMAnRrQ7q+dIHvpSSQTNgDMhZiC
C2mRgoKHjAeV9Fdhf0B2oPurPeiNvAnGpKQu9hjJmu7j6lowK+8DiHy1EZM+gFkgI2LGIJ3sJqaD
hRjkNNKWP0Cs1FyYaxZ+Yx4TGuma+KTX49zl+7ZmyAmHz6IRetFmJeWpFk5HJOWaY62eZolLQotF
DfSccFA1XKrTG/y2dBhL/xaFGGJxRTGLO2hecf75nRZW9KdYC2EbcM4Rz5t8VK718DLbqSE4cl+p
y4bN57WUvnsJUpfxPpBxJzO4sMd4KKxwU3bkw2fEkcb4iuLsIwiaD7+Z1RdG6B/od5jlSVBUmJQx
B+pk6NDJzSOnjthUKKUQgQsmTdc/QH9+ZcfHw9CONcQN9cNe0CUggck7JFQKCpIOiB9eqMwEbCoK
8r/j694GHOl3lEZr+HSTboqNA1Q6fXib5ScJz9LXHr78j4TT9WNa/dGh8op4meqk96dsbIZJbrHJ
JkLXqk4YIAKjf7Z2oJLWojAwtCdPKF4ppnRY0TGOGRQeWsljefxs5EE+ylf5qj6mC3sISLm6jQHc
p/nqBqyLlmaeTz6T+qJduCTSytgxDC4Z6R9LUBEuhRiXE+6VzZ5n5sDt2RxIQFTlMd0zTNLnVJdm
6SXDZFJPkpgtsRyrUTqEw9I7SKE969Z2xP9HmB7N7FHLWBYbJuj+u3wjJqUYD7L7tWLQVJ9J7kTP
qbo90gBuzvusMBZjHHhWCLV/eJiOk2JOT5f6N48BdytSPxNc2QDS9lB4XidronEBF9IgG1k4u00x
O8T68Hr4IDvfG+4jhjbUK30UNYyj05kYhsGFIYnkDE3kMajnTP+wcxmye7CQxOIacEsKJYWx+wTc
w6ipaLfd/4V1YG3eGU9d/KggdjxnDCB5RoZmUG8AmUAPryeYxvcTOKEMlEHk6BUvLPQcQpJ2HcCN
92++ETYB/8YfGCwimrkLPjEJnR5k+SJlR+7bN+fY63NvQPArPBO4EVrJKBeaCOsAyTffZaD229fY
LBzpfIv+iWEVrwNVo1cI82Ua5NPv6LaH0ABLgLHh0FqWmw+4ohyrG+lcgU8/8fpMZ8KZl/TOe881
MdKHxJzBlwyQeLw5bjiggy7gDm2kYQbQXxNBzwjKJ+qEKQ6ZG1KN05wHRwX+dTNU2V/SWcIWw+CL
+p+AHK9b2EeVaF76cd29y0TJEo0Rajj295xmUU2+eyH04CqjksxcYEt+FHNyeFZ/sIzlf1QZ+OL3
2mWSCtqMK5vR75Zvlu2uW/TotTilUx+qNFomjrS8dgt1VnOmPRj2QQ/9dq7yrgBiog5gziJS6w3F
u2NIcCMaQumn3LxtrGdelc17PEKHs999N1KL7+fh9oxLGObUbS0cw54OOoJFJZSZJ7VPaR1vkOO/
L8ZWvQ2HhP3M3W3KX5G82lMvjJPZL2sJJTFObW9YlT8AyS/BxrrSwQAEv4SZKSvD6jv4gZMblA+A
WaY9afTTOx3lMN+x2qRnRXwl3TY/2OY4vzDzAv5GBlLgrTX4ctRKoWLEjDDZxx9NZN8GaBBUldqM
gftH8OcEKtqLyxP2DGjznus2riHEzd+TligpmZal3rzoj+pIx36LcQXML7AJ6YxhxbGmIoEsu9MH
+QLYm3HeRUwO1xj2nMstzdDrAmeeITDFAKyG24F6bP0+QPdgwfH+7gvpoB3Y3QHEoO1/dvxqnrOH
/guUb8Jwh/2fc5EzvT48lvAo2Ae3b5RMECegO73m0gh6cLa+L2GibYylOf8QAQumyZuS5vJEEWTH
gF/w/XrNSf/77SAb4Hof9xBuqSeGkSfEZLyF8H0UPQ3tywZqkf6nwKzgW/qimPe29hblDNNNQcPd
pyO4e+ojkmF36CSdzTK2KogPHw/CGNQas3LEvpg65Q7EEaDFVB1ySU8wr5I92gqueL0RLi/vCCEE
tN9kIIPDk/fYTgENeqsSElo10c4IKorSUYfXP/sEdri2/54Ng8zfsFgx1/iuEEVJYMhTaSItXm2/
qx0Y7+zMOjYZZ8RRDXOlz59EQhTt15yKDOI6mbbWw0flAp2ekorjHkoU2pAGK4+9vHtvRJOXu82u
2t7WcELUSXYA2efb1kobN7ti8A1xfgt6U+JqhrQSI6IzZ+ZE3UHw4prRHsPvN0YEuZJZxDIYliFO
qbhv2wueaURlUg6MYRJAWENgS+bjnInDH7v3jv1bf/mgEhPmSSjuJEaqCk9/X9F1c9TlI+Kmw/uw
JRP7KgjNC8q2ke71xuVQCGNE3CR31UdMz5Ci9eGYfFH969N2897QrHIrk6b+muDbHYq5mBZhhSL0
VmAYV6Rh1eK3YSf17wNsW1bmPD335rABR6/RbyMPc3K180GHtPI9Q82yNrkl0HtNbyNFjF7926gM
sjCHmXSLXmdoUz7DYEavKVtnX5/k4S8wGbfB4vDevjE1hpnPEg2hf5CpdvffzOWzuT58TAvO1dtM
3mAqMXzGsHAx8+yNucdSYjc5MBg4qUd9WByoknDGlScpiSK6sPow0ZWIN1YN2wu1QHw7M72ytxW9
HSXdnbhfn/SjpxLBuhAbwgk+AR9eCny1Zpdm76CetubS5gLrf2fubgt9mnLH7dIjzAc6e1guCU3B
PJkrI22Gm/b0DYjRRuyl16EY+LabdKCNDb8Cn0xh9pIkEj4jke2LOawv0uPa43XFbdILXp4CQJE6
uGrDNSJMlPM1giyI4MqKmim6NN5q/CQIJwkyvwySpbwxphQX2dnYPbfqni/1fcU0CayqBKu6bjB5
9qujCR9OmiYQr7QdDNXe/DmSmHGS0R53DHK19SuSA1z30A0/lvpJujCl9hEFXuhxcjEGC2pe0Muv
pp9JEqpzeaYtoeF+d9+dNL0fgIgv0qk9STsp9Lt5GXw/IXcurNpywacyInN1wWVPZ9ne3sibK+LY
yrnqTscZgtduOgCTrabUqu3Df4JdcXByFdsgGQOMSHO3WCcz6ov2kg+NcR3bO/3vtmYSD94JOXPL
6b0uLlTTr7W+uB3eIPsTxk9Q3l7wPqRVyYwfJnVkxqm42vFjhBXY+I0WtF5RBKEpqldMN6Xz/U/B
fRfiEB8csglf8vSgGJlQzdOV4CZO6BYlMJ8FpXq7feJsxC7OwM1eCG/91leDK865GYMNKxRe0ubq
gx3i5bVNqEVhFID2MCg6IFGCwcH8bkG+wb+I5C+ky/Yft5C3ifJTZ3LM2r06CQcnJRVt10kImbXo
dWHLZNDG2SNYJdrsfYEywTzC1+GMf9fmCZLauIQ3Xh5ZT6HpJ6ds+jhUh9sSO89Rbw/b/X6g8ANo
3qoXc9/NpcZNz9buc6Q46zZP5qkyfOrr4BN3+CjwwYk/so2WE3XYok6ydpxStkME78aiKKUWahzt
5paqlxru/fQkbPQ6VVEQSVhluz+UQVCI8Zt9MkZVpP2PGCM1km1fk4jJGZNX9lKJAndarMGLxbUO
r9XIMt0S6Bun7sK7IyTal6cHhzGWILqYhYGLafOGO4zDhW6FOTVoFUOpyIjQAHNJLz2Z4L4isPzX
vNjbg/eKSjMLUnhvj0kzuS4w9e7XXDNQGIbNhEJAJrhO5IAy1UX8i5qFMhVhSQwKd42kPqpgRo3p
4iE8mXbkpLsmyaSN+/IAoUj1LJldSpHwp355yUrECNIAkc0i2BJMNNHm36fd4IH+WfBV0ImE3K/P
mImHi+RfvHRMET1MsaFdVOEd2obgtHQDdUtVijcWjH9f8XCDX4qx85uvH9R+2DO7pahex99IDpMR
3lkXQWEqQ3Ls/RYdnsxvwmEJngxDpaCYC6G+Ai3iesIEw7OJsMhhsyLTxNWZcpmKIocz80KObjki
Y4TE02m+tPHMj4XBmhD3N2GCSizxiTLE//DGlvZwq4k9sI8Z+8ltdLbCwjG9RsD2qPL51wX1cEA2
fXugw/YWtAhM6+PX6Imh2G/zw5mXaO4YlTTZha9RNntM8sGbO+3uHtez1L32b/gQ226xAMDyS5/o
3KCYfONs0Au1YznKSYkSVnfIJTEskLHOkjZf1DRvqJHMboXnqtRfMU7E3sX7QyeFdr4h/IHqm45B
vAucHXAQwahFeABA/ID+wZuhdynwEGUwI1wDBtwhg/MnbuJHzIULtoIeI/GZQOwMMPzFJUC4aVwH
jAx5tDDlX9II86NgRP7VbWm1bHzUEmiLN07pHgefHvNpVEO8rkZPz6aNArBxYcTyOy3kxja2DWio
eDUocj2U84xc8W3jDdBL8bvAqpzlXh7gTCE6nxfvXlj0CdsEwXngw6cLSqFwVzgJPEbWHFMACGuc
0muE2ZxE7nNeTqCA0I2xzn/L++JzvGHBMae/NefN8e2jSpCECKo7fmHstevyHUG8p6plK1OXv4ky
p1K8HR9DcuU3MkTrDZeAqMpqSpPPAWvAVjKH5vB5lPZAICSE3S4wGIx9wagK6SQSCjgDd+K4hSbh
P5LOa0tRLArDT8RagiBwSwYRI4a6YRlRMGAi+PTznZ6ZWtXdVUaEc/b+9x827/Rx/KbwM0r/B2wN
osdClyFcfkzLobJE+dvbEshE7Yf+POCa1+e/TblqEU/qK1Q2x8sfNGttR0EOkVuMmf+0+MNFA06B
Sh5v88nb/0x0mBugFJDwdBSGhx54ArYHgABvqMZChfmh2eK0G8Iem7LOKhGxjj96vNx6AmTtIdHx
Zuo9P+J98MVPWaDA7RYMpzs28yF7/uy94s+RREpaR919DuWNOtPm0vgxvY3oyI2J+feJqhXgQf7H
vsySw0/r4eX4G8LVhc85uQfy1BhfiaL+pI/JZ9nizHlS98ADBiycj61A4eO8GTA0F2ycQeGXFWpg
0EebrQRlytXhfXTHdn7hY6+xcFCillVBaIxkRmDF3Nj8+ICnvREwoOJWc2hTFIx45wK5D4TY7TXU
k+u4SWg1vPeddUzBxl9ZktEe3hffrbnjKNPx/kihKuIdrY7uddtLctlW80d6HhdrrutNT/GF99+u
d2RYWsZ1GV9eS6oLpBqf3AdOvH9c+lUyOZGay1QtuUeD9zWEVCQnhtfm3rpCCzs41TH7ApSQuyjj
XwsYw72A+S3FEkPe8z9NCZQGOmpFd0CfMBkEDKXdZq/GRqDG6AqamoCk3KpIOXHoxdBviWp3EN0Y
LLSeegmfJSiuC8oGfAaMi/lDRaafeFJeImc/tSIyUwzZs5xB3i2E6rK6hhTB/1Ia+vNeUo4r3wwH
e0Ryo9v2seUeWIYsAa2yiCDaxX2iLu/zH5PrG+s1GRdQqWGoyWOaNReZc/QL4aPOdJbMK3J03D2j
3qjPgMZtV6SYehXsTLLMYOT+NqqPBaogRVD6BHnUQnxXQUF+4XWhr+HFLosJION7Cyu4D52xhTE7
GPEph9WCTFM+NpYfhPP+88Qrofyp2ec1SGY4lbjP6YXhCJJjCeYhlNAQuT85sXCZR4zVkfwbmAnI
MT3BFDXXAjgR+a3qMric9CZ1oK1eYy3+JthwjGtfJ6rX8L87CMixFjdHbQgwG3xHnCjIPYbZFCpG
NQFxl9aIiDBLQNHxOpWMihBDg0SJ1M92OtigCLmOjRDPDKis2r4z0t55diECEQH7x73/XA3cEpX5
mOk2GfKEG7d4z+O8mt884x1oXM8fl1xMWkSznZn6Rv0iL7K71u9fxqB7o9fyvaiWzYbzP3PwboDs
ZmDVbP/g0SDg7Zrpq4q0Lm7xcdDpPuJBhO9zKCfyNBckX7vqLCw7KBgVCoW+WyjB5x5pSmgqgfyZ
qMr8CoRWoNPLduUGdeIZ9pdKE5xvOyFPFz2hc09b7PZntJ8tetGkBw6YQj5g0qLrZGEKlsgdvXrt
VczLMmJQ7T4MWkDn3N+8mA5jic5wfvQmDxPBzunMhMEy9uggmT9kYtj3I00WFsfi8bE11eKrt+sv
iqkevZa3xcP5HSFq1PAXCa6BmfRvdvmG+gezBn/A9eOE3hoLDMZOApkBX0H6DUJBZC6QL1ccTOre
drB8HVjPlW3JUsLVCin8MiyDhk9zkwME8F7BfBmwJEQwbxkYkxAJgq4tTNkqT2fTuqzu+8uqXKEM
wf7sBABusDLWTs4RTm+s8zssYplXlV+7xnDyj2laQiQDH1+3NoL+cbBjNvpdNQioYGrtEGCVBHC+
5/30dQTbaDfdtD/Pxc95V2guzEMNqCMhu/p4GNasEJwikd2+eJVT9JXn3SfDDMa+6wLVeEKXhmYR
g8E8qFZFNrB9q20iAdCH0k/O6rfVhd+JETCIzcfqiEd1noE6lYYdgUnq9Aa7UcVElvQX4PEcwq3k
aq9ANlLSMSEBCqJ7zBy5gEcZ3TqvAE9ivenW+nvXYMvGtZj7pm+MGXHmuLUw7aLn+MQ3Zrb0D+qs
2KpjaYrnp+6+hhdoDcBtX7rHzhFRqrPu62Zo/CGH+DA6SslrzEijcI7lxHyBx7oF3W5CuC0nax9f
mv51Xe9kbaQhX/s7y3RNypFY0K+lcPbwGmUgFnNVrA1oGc4t+P69Z7/4yRJ03hQHYMtvMqoObSyt
uwSDAfpiLkUSgsrkGvbRD2A6feqvq3B0Q9T3L9Cb9ZJyU9THcL2n8t4cZz4WntAx/yfeNkhbXuM7
aXSaV7qw9MkMJ0o6/HhsPDcblP4NUQ6aL/AtF+8OWReSkdJFzM27GjDV1zA6sB/4judhRxO2/87U
tPEH28HTgjGqpE8e7GM/iMEi5eZCMdj83XOSpROA5WrDjrDp83EvoQ3ylklZmGBthFGI/6L5rccA
TYwqDgwHCXWCdAVTnNF2IIyXuRQKKJWb55R8FNEV+4xVQJaYknFziSYTzAweP5fyx+YqkZ5udw54
jZe/fMqIAk+Ayfd4HrPD3/4YDtBCgn/BkhZ/6Vklp5BVBfcdM4S3J6XmNNMDGEISI3YKd4KWT5wr
Da4322qmrqWp4cHqrETAhlQGHWpmaDVgqZp7U5x+VA08NX5QWbp394HcnhA1KuBb9AZ+opQsQ3hA
KpRAUmftN+ATNiBMHdcNJri4UUEhkydnyqdDNvxSEG8QvqxVw9LA/UvnLTFvpcn6QECrKCdSOSWb
AQZDDgOwcqC9aWnfVeIBw55th6gUE8hDve28PFTnlFDb20GNs51I3AR9RB6x1paDgCscNT0a9fQ2
/qXGsCNgtf77pe/Dc/KeV/4r6YPzhG3yGwEHE9iAn5bbOGD10SeRold0HrJyB+3InBT+DTV3n5+8
ompa+UzQo+di4JX771hOu0W5kXyCVROE+DEEsL79jntrRUKtLvRW0lKyuwPLBbvca2sk4IKsMfg9
mEIO1cxvi/s2vHRzJPxUzAgzMUu3S1LK+LDSHto53LlGtH0JA11OICg5KJJ6UMI5/eYgLa3hcVrn
kAfTX3g/tFROcBzW13WfogXiE7S5CfS6SZNS61FivtPeCDMo74yc4BLg1zWrhvL0Ouwm7ew3lZa/
mTaCpdbtqU9PRNgS1EqmFLij5CiB4dX+YNjMP8kr6p9t0pDddpvTBCAcADRlftIJ4qvCpIEhN7PW
kTpmy4LwcF/Wp1xzcSq+vr0Lh5lTfQYtBEoJC2bHxVFZDdN43JFoIbg/bIjtBxLlVhDcYOyKkbO4
HewFsm04GTI4KzHzNIPwMeYwIGGU0lTn1jkdrKopRIrqj4n/VSQ9X9bdBTRFcBESSAEAIPef3etz
FXxm3KaGoZmSDM2wiIdG9cb4nG6cjheKAFAfIh/AJtgDf/qAaZcNY6OQwwo1xtur5BHTjmdIxHQt
ubxs6vMCMku7zOaVq7DFHepZC/EGuIiHZcyPS/M/Rqa85X11igUBsAJhIHiODbCDp9c4lBkvEQU+
1ic/yXKIWETwB/vUJHaYNZmxHi4UOOiz6E6/k3zzDrXJe9js1FW+bw797W1yWxjBPb2hmoBuxBow
NAtHRdWJLvePCSA1PosLXIZhHyR1na0GnOoFXFVSsSoWeusNMI4MaJhClbksHtW4LQN1Lf/En89Y
ytwL7Jb951TrjrKGTBsboC5MQvAEgJ3HMkOJ0f5vvNC5eLVxWjorShCIOh+XYCIcElqbzoEF42e3
9teRo8bT/C9lCgD99vOAc2hmri/M8lcDy48JUB6MhXH+LV6tvt7K/3qt/eHGm/gWxiuf20HW4CEb
7xLG/La29ytx76u1F4/B135gTWBGW20kSK3q+OXyPh3xmOJJN3ggWbyT0OCf2EBAxBQW2vFmYFEH
8DeZB6/IaN4kG81OXlaUEuaaEIryc6OPvU0Nb84Zas0JTKF99C4ErwSnszWd8+MAc+cSMGNeQt4r
rBRiXjJXg1Sx0m2d/ItkSaJtEhEI8LKjtLCibZoQKrDhafgHXxE3FTfZui6B6hnPzh8Jz08uS98m
6ziBPuElm9zeJht2Fg71qnb//Tu1U8y/ud0/rwkRRLDZckfhAM4DiHBpcbB9YZG/2aTbLb3Iv/dx
4lWToDE9zbFVF277Uymcn6bBgdja4Gvh4g3J7nQS7tUnoJqcKBgRbXm1o9Pd5wdRxz0Qswsg5v9D
Iww/RRAy43KngozoEiMz515wE4P/gwY4YNwNJ/Ezj5qCLNoJYTmMWThqkf3vQN28dF7xltIIAgzZ
BD2szaPkxEGaEy1AhgJvDZ8ke9t3N+eAoOz0GUI8cyPe9Gbjc3rbQIa8a45IR8p2tOnbW6obm8Pd
wbeMM8v0E8UjJqB1N4bF7xon2XA+GJaf1P8OHp9TOo/YcG0+St5JVNlqwDPz6fHE4q0MMLFnAyas
ibztR4hjlRo8FbcoxWWoBNKJ1e78s2DSVZ37u4Q3OCOY3/T889Pvyy6i9/vFe8PKZjMHmYKOrIYD
1Cc4aK5h87J0shj2ETnS3aDEfsEUdi6YDnDFbzIcFGR0825Ou/IRFamKP901OkN15q5IMwbJD9Zo
f/LQxmf4gV+YWe5FsQldfwn/yaApPL1xL43YgV+lA515QDA3nPqdMfsBLkAARhcL1gfzC/sbBCh4
wrBOXlvnS0OvCNJgCUWJOS+y3fOohoSGBMO+JvXp4z5yl7oabu7TGYxBu/nH5Y9h/4JKlzJkByEA
BOPhg8VFuFaMab6l9XcrDObkBdqnqOo75lDjM6SNY8j2sO89RiVIzZiZk8NhCOUT7hto9AuvJPVJ
wCFCjnRr/3dgnPxkuyuXP80vpeWFN4pVOxUIOzTDVhxHeuIx2FNb2f1KASldAxWNuPA5aGvvjI/t
UMNhaftNig2NjtBPCNUhYvTLbAC5SohwhNs96CfuV6iMQNyo6hjUw1EPwaCrgIyyHB2n4ujvEB+q
uxE8peRN2pAw5uvwfDwpW1hccJ2uCzLtajtbAuXBRNB3GmVtSsnXroDJGAs9pnevxK6zI9Ps7OmQ
WQOJzsO04t+UBuWOtztOrWgFASfn2CTNUc5BcQfqx1gzfbGkEWSJLyAzBDbwMxKHqAVrhDmGVonn
3sODgi71vy1Ud/qF2amXqoytsZFgEPp/swepCArChxaAx1tKuI/AW+ljjVA436fzo+b8RLF+G75l
b8AXY+GHo2C1CxIGQ0WPC0nw7vnYWplI0g+JW0i79AhPtlbCVsK7kcGCAQSymR8SEyHel1S3v4a8
VuvQvwI9d3EAZMAPSecLk5OG8OmIeQkQzw0RlF0d7o7GzLHCrhccBVSccSs0Jwz6kT2FFM/Fnjq8
xZSFShV80KPlxCYggw0G3jrjEHnAcqaYXweSDmDnXFr4LoOHx4lSzT9MSB4YWsGeaIWlms5OD6Ge
qLsDQ0vkTIgIpkgZ/B7Mng6XHkbkNJA42FIQUorxFjklzgEY3gPZXulwuoLO3p+4yYXnwpMyJD/+
V/w86Es8iQ0q1WF7ggRgydXCHBQklwfj1MavsiThjIIY/cobvxWXV/7LHE4aVH13pC2yy9CeM7pB
GLTCCsN+j9Qjbv1HupA38YoUgNt/UAx9yk8h941qgMjxei2N0eKMemGNkQAUUej2LVYDuAL+a0Hv
J4FOmpaKQOHIcqAdoWkIvQwhAH/16ExEXGs3c+qt10CwmHVKGgm7FYwxRMVfHa/MHovxB9Mzphs5
kIvdULngd4dmycpWXzzTVOGf9kkuG1WyRVkWIbq6DzzKMp6rmiqr+5SVTDUxJnAkrENKu9/51IAf
W2foWcX1dQ9U8rkOWRyl0u9Dp+4554qJpK1SDZCNk5AxSN1AgiJmn6ATQEd95xubkijnFCNA4PWO
VVB9hyWuIaROWsEwbmdKPWxwtIdVzVJuEXHJOfm01ZvdfIIz4bL58AUAb+5uL8RZofHYXKkcr4B3
j/sYuvSd847JQy/8wqFefJXYL+Nz4yi8dGs1oXDmz33mkWEz2e8nGF7vB05tSSLt9+Jr7mQCoRjE
SrLF/zd7VvLH5PgJJHcGisS4QHh759Yxx1Y8XFihwbAerpY/gykudLSOHMyORwK6mXzgq8RNy1Tc
ESksd33YR+zS/t0SqqbLL4Z0Fy4R6/mUMdvMTHphb0xh1p9qIxhodja5jZRJn3aq+qOQBVdZ9CFB
HNFqoz9w2OAjdm6yMS0gPoJIetDO2bcpZiJR3ti9f5WUqAVOc5tK5GV3bPb/Nly47/zP9is2/8pm
/03F78gPEDWWKBooEEqPcuskpnY2wyKnCShBTtyEemV694WEgmni62/AScOay8dMh3i72eeBEMSA
pUh/7jmxa7+YlQifzuRTNn41LJZnhCEaKD8KATSDBjAMujimOigaR0aI/zgW4tZsf/xYHHs+H44m
dijukQ/hOJv4+wnqZyY8dDwWd7FnM9M+qhxZbvbvsA/OJEY0mG5Ud0dB0fZ1ZmQ6slboplOzoEJd
x0SCqq2HwdMik6lh3u9QMccXdpKLTZ1/I4IxUbnKSTDfSar1enoFVVcft8mbub+LxY1BiQRC0Ndr
q+pIl8tHuWjlnfblKjc/J5lTJXY5zElDDjtt/AO0LYXg7nZn8fG1z+iqTrh5jvEPZEH2RNZ0iAtE
fz7nZjb7tJGMVTKzIl+5jj6F0/HU2VDtZhmEYYz5Ii5BDR26DjU1uFLr4Jt5DjRMhL4CEEDaQKfy
4T3T9pTDV6oBtxzfk5o1ceB/wKgIQ530q6GB2xR5pdk4+yV0lYAcGtrPIr6dnV5vYiqRQDNyX4ug
+gMNU57w3fRFmQIBAaIKyj2SUBVf0jzFU87O5+72394zLKwmlk4/035uaKHNBaRgmNGCJfQOOjQz
yKTuiAWsggFX4fO6PhQY3hXHR83J1xqs/NNt08xzB90Lb7r1sRljooCADhNSM7jmXj3wPvD3H36O
qyH+yG/nl6PyqZh+gADI04mCFGgEg4kr3nS1GUpaylbWfByJRhV+wgw3APYhPab5qPpna8YGwBKP
8Lteme4gZIuBEMVd2lWe9vrWBQs1dp2+e+Xc5TP5NzZS0oyeSIYrqQ/lp4/CCpUWdKoGPyJ4W1iQ
3aYS2vighqT/tjXs63lN1FkYjlZ2fRhsn3/lFJ4opxTGxPP2gMR+zhAJui3rgIHhOls9Zcp7xN4J
XeGBQqf1BbEUbQtbFKZxWA8MmdqhEYcdyuBPmr2/yEO1YYl3Jum/ZEtJ0hDaZd2DGy2YlxpmzUAt
tQ9jUd9XTIcWCqyW7vgl7M1cmpcxmJ/63cj10lR9JZtJ5Uhv4gsoMhjyvJ1RdQ4gcMpOxRZ/9+79
8HusejMmWO95g7L+8adUu+st/Q2OmsSTpuduDy+2+KESWpt8p2dt7cGDwSJe5tP28JoA/PWR0V4D
jKnLmQAwVUy9GT3+M6rtGyI/HMARyfxH8w3d1ZENqX7Pa2FzdmEWXG9hj88Gbh6PCT6rezfN/mFb
OwKZ1vFaoW/QRtIGaet0PmUE7gS0mhXL4kU0la5oPlnyyP6ZB8yKgjnLK52R+E9Ee9JJ8l/PiWLR
NfJz0SWRXCcaIP4eJxFtY2KIpKeNCK3jr/SPfE9ohukS6YDdDQnI7oZ/JEREwXR1k3+tMjeK3Vj0
x3Htxh+XX4k7kQ61Uff6J27KmMVMM1gGyEG+7ZX4sblH5vLzJyNAQ4HbeAXXNOuXEl2VqQ6z9TXq
393cZEZgt3/68pFZHyqRu/v9RveZvrQBezJrK2GwDFbJ0smQhM0JdJARAzCLht1ih9LUh563eKxf
2EsxmP9Z5aa3+MD0iJ8pI9OeZl8pN/9wOTgOGqoJp2LEQThlaytbHaoffHT8axkVQ4wc93MH1lsM
gcSWRsbc2KN8UhffFJhWunjmw2GId0mLMVgb8ZcDXXhL4W3ElArufHyDmPf2fiewsAfyBuAtxEnw
h/5k/71u7beTEdyBjYygG3NJDNUZQYU+qCQXOHg4dfh48KdCo+BkHcO9wd4sW+R+FrRRnooAZEpb
gnDyYZlQtUL0rQ49eFP42Q/sW/TAbri0RWMkJCQQHLsbNWFwBeIJMe9F1HMWXG+sZzt1NSiGspK2
VfR5BCV9xpuC0jLvYf/pn18+cPPofUbkwXz5DHHluujvu4S6WUllrFFRvY34ul+2IN7vRGNCjdI1
E3qCwQnuE0by93XHhPPrN7P3rDp8VBYVi6Tx58CSYQePVLZfwECDjcA1gfbfATvWgOKFJSO3X/Aq
mYzhmtdY7I0A/B/Ted5ttU9ynGtCVXsFXE929mTRodtDeYGViMDZgPcYfb0vbou4pRf+sD9b9BkU
rmUGi9BiILlgv9SnJbdK8o/Q5QHkDCI87L6bK03UER4YKlL4Iw+nocLG+F5MSFoYHNSiQh5RMzfL
7JbOBuosFRIsToaIL0zamJmdRdwAU/kHxRJVONTM59SEbYxUT9CsGk/3n+EtNuHjXyYaANoFXqTm
M+ec4bLCTRiqQepRHBPHEdz7KmblNgLCGj4lxGqao9bD9kuGC4OB9C+QWdPViJILQ4HnV+BxwPE4
1FOVgjXomOLPlc3lSGb3UNv0Zv0JboPb63qQ3gU1lzkEsymzRVnk5Xe/vEY9XTgG0nVd+UC2UNaR
LGUn79zHy5Kjbd15Dswb4cvib9M59JVoeDmU01tQbIClqwVH4TvKltmSZbJSBeu9PUBuL9bc45dz
qiBIJ8XAPh8wMVl8XZl0kSGcgaQY4wdD0Z2cN/qaq5F9uwN98BXF532bHxsruHwGv5ImTgYtdp5g
zFDtsV7IHfniX2u32TW7V38oeIbY9THc8gA9Gqq30pZHwn1Cx69lBPzZ4w4kMdMEGAEgyzVgDHHp
ltdUQ7ILuKJNQEKUWS9h66IlgkZKb8r54zwTecHuOiPLNt7JAdk5R0ZFDKfe/mMGco/8qv0ln/IP
xkND5HoHvqzXq189/N99AMrwajCCWgOl5L6+FfZbJ5bd0sGuvtZGd/6uQEsZgybIInM7dezAcUYB
GtjC71UugtUBMgdh+KXNsSBB+U1SIKOqFAL+LR/9cwwf9ozki93yReTHd4LMgqYpv6OuEiYFbGbZ
w35CmlFTrjXkPT/6zKOSVgY0RKdXu8AhCue8bEu3kHEo9MR62dLLPSETc6K1mJI9HGohrircQUID
Xfctpkt8r5XxFVF0b/MK9Bk8XBaxsyPvmBgyEHuFChHHjPFQfqj4j96iApvXj13syYXJIMGaDPa4
CcINzME8wavibHPe1oIcaPtfsJvp7UQMEwkBlmBGXR1W+uhl4PdiC5cYTEth/v1CqEkH2YHRilHj
Y4ojn3edw5IGOMHASF71d/c5FLSohvpYB0LWM75Mn/4PypcBTCwH615k+PCnZpcZXkKRvjdgyook
5cfWHIM9lFtkZ7Cv3SI0sSLnsxRe7VcSFYSjBb5r6X0NhBC048uqnWDQxgQI106C/l6C9rrKZgbG
dyMJss7Dva3kUFs8VgV+UQxrVvCMUdSgQniNekNUBuamHEuT4pjPm1U5V8H+1VWvcn602jTedMlQ
CoCy/65RcB8J0sdv/AjM2CD0dkonxMiR/5ci6tU5BCc7mFMcALJSNNBuBeRncr7RN0kOfRPtFLiB
q3rYtZN30QwlD5cNW4qfQTHSQzPMZnpYjJCBM2ENz+kTPXg/ZNgcvbxeMnwEciiPs/Qd9Q9vUl2F
Fvw80tiuCgJncAsjFdNgQXrZNXW3sGKw9IW5IHI9Pi96EUuyc8HFRyWx6O595vVcXrTz9x+LKcNT
8akhvqIzLQRycgYioDOln+JAELiOKhQxdSKJnZ5Vm3/0SFHZgU6BifCFL9juyoIwf6Oaqsa69yYw
plpAfV7gDTW7JB+81p3btjm1a/iRsB3G2vweZyPn4RozzLzS9w7HL+x6d4zbBrPbqsXocPOGG5To
iwEOlF+k9eQlvHApEb56W/mgHV5UdAttUe6eq+IPCxAUHMfrsbdDbUHvDgY1V3bmhrrvi9Js9Byf
h0Xw9K6QHb/BefSb6/Qk83NsLvqHDtXfimsfZx4ZN0DjT5nJ1Aa59QFku9t8x+4H2gTLisScIzX+
tHVtisu/WBAQhB3bYAaJb83PYV1AoP03YfwuYceNcNPr4CjheWUVMLqo0Sn+myOlvgxpkhSur0ob
K3Qr3wdVBg0jftVZ9N1eJ2gg9gNsCMFBibc+KaN684M5j+zclciGz1D2Q+ePf5NHgPGgg9Xa/hqv
cV2rbGVqYLaojUXmOsDqsptK3jUlLccpxuynkHEMBxpyJ6H3sPhYkS2ns9aa8ScEVAU80TFnEv8L
6qXALmYt+bUgI674ATw5TOpbnOkCPnekJosXKUzHRniOyYyCQCvJ8iJ73stIWDlv+nAIteB1eCAm
EIFo8BETc32bIYsjL+cPt1fKQEyL6DWsp0nhaCz1QF5wmk4KlETYiM+MCHIMqHADBO6pJyO6Thr8
ki9DGPJT+hToueWwnrw2yPExLcFiEEcsopBYt+iiZ+1CwYpnsOzSy5CmIOBMHVXDzJO2whcDRVWH
MzFgcu280aG+3BwpPDvh16t064iTi3MExPEk9/6BYMiylmEUxNqY/oYP+3W3vuh1UJCzyJci1AL4
E9SyWebUNRRdQZeYXNTQafmoL9EA78PhdX/h4Un7sMBM95fhN1GIFSom97AmbRiPR1StNwfevQ8+
ouKEYXDizSXGqEwfGBsDamMrUdl3MS12gMuU+cO0MkrIxXvz3ZT2h7qBzh9azkafZYce0V7oG2BQ
jW7MAbPgu+F33aF3oFt6MQCgcvVrZHDwL5FBwJUq7AarsIFNFECPdQCcCOjz33eA3sHxMW3nsAr7
JG8ITz+RvIwttA3K4awZtrDKg554D3YFfMnSagxVz1ddUpBHYGDpE0FKPr2kjxTqODlqeINFd3ao
n5WFVEhYhlPPexir/ps1oTDj4QVZ/EvshyATZNYek6SA6sR/tZY2EKL1bOBfAAsW8pb5MEZZrQsn
Y5wvlP0PNdi0F3L0mfdE5vSJSQ9NRL08zy6TZ/j03pjUPxblpHOuIJfY/R94iHxTbvKNdlLWn2VD
L9bzhC2MOVXHxZaZy1wdZ14zea4HYyX80YQWwwZaQxFcNkVuvQ8d7JmZEjOzYVxOVMGkiV9LxrZx
H5lpz7snRfDlJ0Xy5V9XEWaArVc+KbaYAZ9tWq7Fa/ZeqDCjqOSZp53qLTAqD1cekPSvjfVrK0X4
HIQVZLeEodQTbyJzmoMX5pN6OcD8v1xgKLCQplVy5u/V8hmXmAssii10L+BlzoRLrI+yAFOW+X3Y
TvP4Rvew6A63tdRavXAQ98aXuDpdKKmFLVEbnbd9v3LbaeOhvR+9+S50V2WYh4O5PsLuiM5OoJf9
0f0lpmweQBAcNMmjIX+sNbaLWCW+qRvr8BPbCG7HiA4OtwRAX0od9BUnfSSNGg8CYGuvmDwPSGIm
A161Vrj2Uwpx/0dsjI3xL0KRgWXNLZZR/arO6pfk8cfKvFdATwcCJGP5T9U2wzY+ZdaEKVNtv4By
BYtkKNnlSCC/MyBEUiD/wYiIP12QWJyuWR9pzmjcgE7andjl/mg2IAVdpu2uEEs3ex4MfNIFdl8Y
fszk8Rujmy/JjlJdUBnOZGGtJHxtL1glvSZPOjUchiGIMiK6BLC6EhH+PYKPNTItHPKGJmZMFGi7
CwUY2Pf45huhmXyGxoQWHahZsN/zdKYnYJ06+pF7oLsMJ2xtVIaNh1bWfblf7+l0XhmyNoWSD6sE
YV0Ppj+B1+Obh6ub/4paX3aBiM9Bw8mDJUXYjzo4ceREQAO4hGUojd7OfamCRGvTMqztc6L5z7hx
9AgekoFfVeteZ4pH2z8R2Rn4Py3eIdwLS8KdZOD17QYcON/oEcMn701QB0Yg0HjM0W/68/FHxLWQ
mS4ArpkwbkM28vQx2T9+R7/AtG9cpjSOA2IWiGoFrmOr0uwLgBygLwpOqrt/6y3fhde+iStrz95d
V7ho0A2Sx+g/k2f0Hn12OeosOUQ8El8nhk9SHzal9KIeladn/CMNCyOdEgUg9saTT3xJOl9x0Z5H
RNsiEKGpDkhah0+sc/t/jpPljIC6REEk9z4pgHz7bCThO7pjREGiIXjVtHaaWT35hZchUUBD4q6E
gShuyhUWiNn0toTwEr+ED6PfDqH7s/TVcIfuSxzVR+cl1kx/ZB5BWlImZpLF1Q6GpHbGE1vEJckr
yGuAhj/2XM5Bqm46DsZWZ4t5mQphjAn1G6tvunZSYWDUUyJVyB2w4DkUqezWiRG8fAKgfINpq+xh
eOsywHGYAKG+qZEtElHPhq2vtGE1znGfb1z8Q+uxkL3cJwqNfqQQuIRVr06d4zU22NmI2JV/5qcv
DrYZaxNj1qwqKGPKKnjM26f1BbLjsmBvrBwTQheSEZyvUCFNPpsz8gG2fozCcSBnV59m02fCMBF5
NTUjEoMCEahlwoKC1yNMzaf4JI/zlajIqEodE8n3W7i83Wmh4O9T3jRDvOnUFi6zU9H+X30ji5UW
l0UVCF8HFfMwyKsovHGag66COQW8edQ8dH7M4qCkoiKhR5pgfgx6zA9yk7ABjCkdVNFXKFTN8Epu
GHJ/6gryQ+vheRC86mHvFZdGUkCM+Od//r67GAGS6AT4pZH5BjkVNtl5s+Y9xZpXDXuoKCjyPgGZ
cQqUQQzcGkYiw3KGC/rxvOdTNWD/wvxcSKSkQju4u6XIiLI7thPDUX704e4ZI33U8PC4+BWv+PRR
HPj/TNAlaMutQ26U/nIQBZAV1BPeI7Z29dBzPzENAa5HtFiEn87Djr2GQSvHl8x9dHbzsnvJZZWh
Rn0xdRYtqQTOR61iuJ8uapugxP3Zea46TGZwg4JSiW2SyOpDn3c59Q/yvmKmenpvEX8UB3MNciW4
90dcTs02rnFKzxzitQDDH6kOxZpIHCQbwNostaykDd0kWY8I+ac/zYaxdaaqUNASvVbVCrzomB30
XcOZCSw8fH0tDOz+YJM2Ig/gvOcioSoFXW5XXePSJIsVI4ulEeSnJVlMlPiwOZbd8vEv/4LZLNFp
1C4oE6C9o9kBiMCTjQQdtIO68yiDr+xnN797TF5FjN3HpQgfZdRl7ll1PzLUD+suTibm6qJ/5+tB
58bhQGIH6bxnOth+cpgGPfxbOUxu/27/WobuwnURt8Qn+YpMeAZ2D5QLTwugIDAKRExEeCJ+w7GM
VFsGvSp2ii4fSIuQjHCFDbQ0PhIVNotsC/iicnv9sG39F68BLA188y1e0pNaLu4hc+Bjaoa5hwP5
ppjmDJVZSWiaOFoMjwUF5wGRRbyCAaXjqkir6Xn621zXl1UPdn1pOQ3NbSucNc8Qfg1EAXik4KJh
6UsjoKvGTsMAt/g3qWbqsfmRBvRcXHNLjYUZ0UE5W834AaS24+zhHeiH/AQ94oScn7Cs3154s6Cm
l8cCmUKcSklwthFe9E6DU3OC1P4xBRcB78ymsr+VfUPWgh0ndHnm0heRFM+RYeBFF3frET0PRxjL
SjjFstXm+MtYIFlnrgQGL7V9ZaHbXxuWUxuiA50cPRvPdT5AuGcTYwnpLCgnIGWgYJy+PcHOtXC0
4VnfTEZF/S0eqv5aXPo2mqU7UVeNPcDNMcQmzC9Evl6IArCJFHDoh0u+lnPxLmNtojm80PPDy7Yf
nGhlHN1xdwHeo735rVHhWtpcGl4yu1zJhxIEa3NZ9Tew9NP+REghn0NkKxhPQ3EAEE2VRNkZKzMq
/ga7zz8/TPCLd8nEnEgSG9fOQVJg8YG/B/xOxF2NdWMnZfSEfGxlgh4SFoej55kua6gDPDS7qy+M
5QbJbcXNGgDZCasT4EmRcg5+AAn+SNzNZPeROd9BlH2Sfh3ID68ve98KL1PnwloP/e03UzNHWX2+
46/pvf9pJBhZMnsCr2Scff27jZnppfe/+1QdVtPPsQJYCBSvix+TbwjBfllOylAYH76Wxvo5+U6M
4Wdaj7rVGafuHjz9SY768FAc3sl9QnDmXttLczrlf8Z5HFrsedbdifmBQBfhyD8SqDd7lqQfomdp
jAURRun9UE3kjTxp8M9rx8/lGSHUCcz8S/eM68U3emPsAH1FGt9mLywhfqTAWvru9R9P57WkqraF
4SeySgHTLTmImDBwY5laxAiKiE+/v+Gqc5bdvexWEYE55wh/ENg4JC+V+sj2GDKbDzuj1+Icv0U1
5h6SdyKa/Z1JAIFjL5z10xhq8/joq9D50VH30+ma2nFnhUZvAGlZW7Un1aqSFK0gOPpsSxRT3l5t
PQZ9iiWaD8neUSmfXUaN6DxEAavDEk/Vf/YaNHbPzRsfytfgC37+47W5f5pk8J5OgJroAYZwFwg4
2taRSPHoONWojlqT5mo9Ip5qbcngKVWW4968h1ZPARz/N/zOYMZ2rDz1HwLPSDEiYTDsDZ52zzuR
PF8HTa8368wEcfpwq5E2U78QPZ47AByPv5TxMuU+wUwd1fx8ro4xqNY4/VOTOxIkYNvb43p3oU4w
wdWEODsguT4dim2Gik7fem07q+PhfMA/lux09dk2huf4wwMn5xUcKTBqHpANZioH3VrGgXsJlAgw
7d9j88SCYK4sL3NtSsZRkJyO2hN6uMW2elssPmsNdSp0fw0ASLRrLlQ9941DuugSjj4p3yo2PUZS
ego114ROEjuXQWOivUJRE6jJMkVBs4SeBKhpUI0eC2LNu9iZkhlgiKDtq1W+JOdUlqxfnCdcDmKO
x4Xm6v40aDkOwLIrUTP8EwpbOCYyyczuo/UCpISFxtQwGwKNASKTp+YD7NTa4ueljjTmL1DOFNrh
tiDOAmWNRYcIgMzziGdT8DnZmB2yyGLih3rKw9fO0ohDDAd83z89HN4KiR+V0i81akPIu0jqEN4l
W3EVZ5o2qGfiIC/W9FB0dHuGmPoMC3KsvWHgFR65vQERXCdngaL9wdb+zXcHx+t1WNMtilDLLp4W
3NKqazKOoAaea3ACRqhgfEBNnnrevy9CUxaWClfOPbZR6aw7bUcoSCTHzXPT8/N5tpf6QlAfqqSa
FKMmEH4hxlJc6YL49pEpOkGQgqz4VsTqhvgQ5kKSjrDuARQAzoXm5fZLFH0avwJIHOoETB8jDdYa
B41TTqSXCTHnxVy9P4sd2s/1jafKs8F3UXWAc0tBd6SsSAYB+7XcU8JZBiWQH4ppfmhsq+FrD8yL
/swbCSCxFyXWu8/Dkl4ySgXLFk0c1K54T+qYq2bCSvHd35baWBoum/70R0VgADskeDcPAJ+CWDh+
aHVSkYH6F45+PoFdnPsNiD2Uv55DhiTszmKG9avy9xza2K74J2JHeEPZshy+o3RZx9nysSKi1eYN
QLKqTqDIF0dM2Ls5wg3FlN6cilYhkAtqnZvz4hncYlApALHLqAdOQ2+xjggejGX9RKN/SzD/PnzO
iA/KygMchkRsu7YIqqOCWRksc9CiYt1adSbP4L5ID88txWzKqGg1o8jZpphKBRIV+0OaVGvzRdho
1iBTSErjzFdcQnkQ+bIubRGzWTVENDQ7sGw9Djf5jxd0tuDgtMWXJubhSTFqpgyywP/GUr1HuRsQ
bPRc9AfdEfFFJzOOhDj0fXpGY9aZtAULoxeHPMICaNseXVBkRjzkoA2JGJ4BuHzpwFALxumXo8l5
2xKaKZPzghDq6aMdhH4gqhchoSX1PM5Te3uxFSpZNUMfjfijce6KnNZrdFlhx0L7jjWCs8gcy9f1
UMcak4qInb3IohG+h1gPabv3R64DgFV8fRHl4v4A8KNcBgRsMRMSFwXX3G16D7nuzgcWDRbztfif
M0mxBgFXfLwFQnn30x0E7xVjlErnbYpSCQaI2krDxx6BVNp2XLfIemQ7JWYYPWbQjRFxJsyZgdsU
bf7Lrh88Q7EGoJX9TKqwv+0dSH7hoKnu18mGZ3imx0nBGgoIBL+nTtCmML5ujV/fUfcRFnZn0hhI
ThC3Rq0VB1GZ1BMABx4GLZhIjGFII2AW5w7NpeA4BhtzQtIGyRzrFLYweTxyzR1YQVkXofiwOGRG
Ru3UqlSpUqpJP1ZmNF5rfNvoG+NgNgJgaCQfNIOHoqh39NOHdQuAB4yV6eluNzM4WT5TOtkEaS1g
2K+bn9xG2yV5bg9Ev+BFowMIDNkf54l8hZ7LL7Uoxz+gMMkDWQkCHucE0eygE11ZCEbdeXv+3bTm
ObkpuldUYWtpk2dUGi2qRxg8sprh6LYeFdticci22EQlJ2g6FH1qofZ04Y4hCRkWFpWybvypTWII
RO6KoF5VUpaH5WMcKH0AMb23Asq5zFusPi86JCmhImKYlG9ZxlmS25ibEGAiuNK07pmVggiszTbu
KhRLtoQUyNegPUtwvDgj/4ay0FCpjQdW4fRA0O6q+tjkvVFe7FDINgD6AupVzm4rImPtfAYXUnwM
wsvgQZUA1xo061hD3P6WWUm72xdTdYuvTd+5ZKr/a/d1JqcqrJfHNa1eXaFNugfZ0QcCwbntiPAW
c+MZUM+OcUeICo71TpcUGj36H+oWSDCgqbuUIRBzu4NWo09Ns0F/LY9/NNdRmSB3YeHAiJGCM3s+
LmeXSYG8WDF+j1WISEOsXGcoRRuYtAxO8++0kzx2fVqCGRG+1N2NPmIEFCjnNBePGyLExvQ8J+kj
An8v8QHm3vxGSzKbJYr/nMMjl/WJXiVHzr94p2E6Ow9huAPGgMENXRlkDDklCQLRI2s1hRiQz2TX
f+vktXwseVM1qiftEend4LogHYD8AbPPOy8QOhhm4SlCAGt232bhBU0q5qpRb4hQp4udvdUepc4N
Npoyod9Ft7JCoBphfTK450KjdYNEx/R2kFwgVIKG13exQeyOFATBxHJuPaTvg2BVf/TLIYzK706L
QbFEL4kD4Haj+gHF/mVyUN+06bfXRXObJUeTs07k/0slc8TbgOnRtyFM5UhQoIOjtLq7bY8lAMBe
mpQLyFC/abUSeZnGigLPcYdiMnTEz+E5zfCvvU+VBQLMMXa8kLK6yEGl42L8mryHtdedl1MtgCE3
0gL07EEaM8r64pQXPhfPhdKlVwtE47xt7e9Ba3XekuGxnlRbBf7S4huvt/DWVu9h6kJMO64+m3wG
8t9+TLj5r5ju3xhGR7XIpy/es5yyirC6vQ5kJtr29tFb2NMlTfkbydMZbQ7MreFKnpZkVEfYq8T6
H+OWqLhBJAggKdYrvsTKRGXlpGFCU4hWCRWezXrYWH0r72p+GFYRsEeyZbjrCajrLj3UQ8NXWDyX
sNHu0zvOJRva19dVX1xJKrT6HD7Wi5S7XCghZkMGy2XEZMc6APsNkRgCnwbqrjcHhjgJcXvaNDLc
ZOOCpL1vNf8+JhK/6HXVwwZ4e+obJQIclAIrskV9feBtJQh7yGT88VgSTnBL9E/frmMyEsrWKDNQ
TcZ/+sMbt2n4Fhb6CWZ7cLGbIb20Kn4HCGzQAngbZ48F0Do6L7cICK57Xg/Lr2dMH/PAGpMU02Ys
ygYfj47zqvDeXmp/IEZXo++wSTwOHupXWSfI5vOxMGqH3hzvASBqs+fkOcyAgFGbnR2pmtdh7uBp
g6wNuGyEd0DFsAuKtx50h6QkI5gvTBrJaVxMy7iYqi6tKsqjmG7zzqPO/MR+qGZn05rV8TvqGG8v
6gfghTAEEk2NctycV5vmvLFMR91ljipgPskn/aDkUAgalFWXJTidAqyUOR2JRJnivy1oBYLsAqPE
PN9wv6zBFZqoNAEecKfRDZqWL7s3B7M+KkOEMIPrGCVazM9oBwdUUWjugXYeSkIj5S+6lj56aibU
5IRWIkAS1cyW7cFr+kCX7h6qW6Qr4l5mYZ6dI/1zp3bOfrGPNOzpW4RCoqAuvCjjB5JNEUY0j4g6
bXKH7tNYEvsBJ2PqpiqHqjGqyG2dwuF6/L4YKbkq7O+446u4fJ3Dk3vyUddA2Qt+TDpVRkfyMvrF
Km1wFFUxsGHwEJUgrvmLcJoHCtLlRA2QYWF/WBiuB/BlN4Iw5OFxenhYDw4UkismZA+QrZ23C4fi
88WWQQgcvYoqn9UB0IlqBXLOurp48XyahcdzcK2dx8N8xsBQUp9Yh4iHN+guuvhuYkzu84aIFxIu
EKITGSFiQ5f0g0uRQXLe2oLcQ/yPxmwzzFaN5RM47f486S+BTaLU0TSiPrlMEibIPzUNWjHhG7RM
KPXxhL/3dTuSHCnK9aihb5NtuA3Jmm6JZD20999mV1/e9SWKcLW1lKQotLt6SNnPCMMlD0ta1deX
qMpZPJaE3JMX8tIwRIjMKi15dYmM0Xr8tdNZWFk8JfltIzRvHptnK7wFiaduhlc9MZdsnsJSMehA
5afdyrZ46GuHpmxdbk3DNE2cAHgPO4rskFtk27b3v5/e7B4i1H4gdwoANZ4VO52e8hiwYhVmUyqx
zhdtsLgKFVQCxtnLaM3uSRGJNyjnGfwNYwfFic0T8hyNRKmcAYDS/rJRMQOGWOxRjAVpQwvs7uMS
oPd7wkY7xekOtZv3AheShFBUHaaLwkXejjY5eOQyzm8RUV29B+905cqUlrzek4i/YV7bqNzT8jpR
GoKgy5qAQsy452bBZfKxaHL6bf8+ug1BeQTlLJ00xrDkIFCTyMWZezfXi2qaum880Nt/pYKcv9cH
4nlzYOg3YMARmBEJIFNDAGARtWRzJQIR2Ro/mAXyHzUIL/Gg+cGBGIEQAkYIZKyJPbnAtX29Ykak
SXwZ0gwGY6L6Z/pot6HGpW8nXHLVvGJKRglnQOAUPCdE3/yJKnNuIFrxISyhjAOMUzmg0USDsMcS
iNoMjn9WB1rv13tok+baukIjQ+Adeygqpl166mvY7SqolhrJMOoB7X6wa01gomMpHNd76dWKIC/l
Z7tXM4shbgUsE5wA1biEWLUSYw8NcBAjDaTF7Io+KBJYhzPaNV1IiYY2htk3RFRthZwwfZ+edwy/
w+dORWRwSPWFnKK7aMaNLeA32iYg656Sjl9qUYa9NUfHCfhJCuvQDKgjtbzihEWQlTXt4mnCkLq/
7LzlQTJ6ulVuUAW90HqrjRcyW3hWVnrm34bdv3VwWrbuBktx/GJ1bhiPO6IIBtVwQpEOPLI/Cgpd
Wk/l4r6qB33KVj9PespCyvKxqQePr64yeSfEI0RLRJ1HAhn+tmstyY6/M1YP8o7y0N+2ioSg5NAM
EDDcQpdYkLbCsQTKgPQncJuHVRC4YynbHb3pg+FBFADUxEFzSJ7JIkyNlLCpN0Qi1H1AEkX5NrjI
zrY9CJ0RHLhNtp9FWyqdFm5jAPcgjBvid4Z+38eUJU+KKqw5LsbYjOMuASZnDU8zCip8y+02+Pe/
iBG1EEVpBN1Bz5A0F88S8I3i+5GFyLHH+Bty65qdiTgdogrKYyjNAqim9On0XWwJllTIkHLj2tE7
jlSAmMF1UjaD5mFmnBbQOjGYXFvwlC+o9x3t2hUjFOwwjBuaD3HsF8APiHx1kYl7GC9H6EMceejD
qAMAuGQ7ehzX+r7Ux8F+Pg9IvHgfDY2+kourtJixoi5abS18uVFsc5COxN3kbtVO7ajoiql71csJ
NlMH3JsrWLkSl5KjfQLSVGN+lD1sorPmghKEQ4W75sg/nKZ7ts/2C/4zNldRFRHPXWh4UiFY4VSB
SABWTn/p14Bre09NVUpUurL7gP8f5lRJfgndg8pzGlD2+BwgHfdXlDLyRRGmSWOEVQuBn0sDNKY1
0twWIcHeelKMW/HNp1ryhY7PtIHKJcHbFOOEcY8a9+XQJrWlbjfiRY843xYxv7FZdJWG6QCNYNFO
7c+0pJ48/U+LuA+tt/OGkjZf6+Q8L5a9uDDXk9xOfQRxxuQ08RdYO8LIrOevgTIu53ShT6JZPW9F
TCLUmcCtEQSq0TU4Lxqcmj8pFj9R8EQxbvKaVcl7lNJyZ9qZtwOsHbcULa7M90+HTtwRmq/F7H2b
kgkjjPYPBtR1r4jAVZPe/LOvsdj+7MnuWig3Uuz8tac7xuxmlk6ZvCKiEZRpS0fF0VJ16wNbKEOV
eCiznzHCgCZ5hy6w0ycjIgJJREYvV/+HhbgzR9WadaQbXHlHFDAthZAUoWUbZVfa9BC/ze2TkiZF
DFMMh5ERNEVfkcYEwjfq76nyku+gRcGTR/mpoTYKWRTM0VmAedBSM2Ixoi9KjFcKi8Rm4NTAsxtd
m5yVW2pgUsJShg+iCOy6R1BkSH94n5ls7RhICVWe3+F5+LSz5F1MVKn4jbiTx2SviHe4oTXMQr78
omSLGKTZmJJ9ygC/DaS387Q4kR8b9X5MSktUY2Utl1CDpQMdytpCYlisKeSPXT0jOpAnyMMyWYgk
oQyqp/W15eBgScU7AkRw185zc3QFAywSmWLNLPstXp1X1N61AzYSglKhHE2A/I6u1t0H5XX3Wb45
+FeXHrlZJt2gzU1+l1eKauLHTEj9JYAiNGrbtDdn+EHwraKnStA/QCfFO0+oLNyHSN8ZYdP63eYY
ehxdsC6Iih5drBwRMv7MOnM5hy0+C/tGM4zPfKdrk42uwyvzonwkrmz572OeJvITaMWktjCjTo5u
Ijsku9Xhu0IPSzaFLiHKpcnLS+QtfvjnrYYgHtRtHQdguwqrmGAds1OM5/n2ZpPJaDRYwe3BtUYn
kDXjOENECPeei3vBtuY1bBttg6nP9x+6BdkHwg5q5Ny+fnvcQTyjO+4ic+0ICkc0JEQdQmQ6AKx4
CGEgvtF2RC/jOAPyyG0E7xHd/MPZ+eiHEQ+tmtj0DrHC2TCvxpQpf1Npbd4gdSLvB9CGgt//N/zv
vXFK0w87dFiAkk5mMy/assYwmo46H2iCkpSFUGrDnc+XlPUhYOunIdeggEMlFpUQGH41JG5glC5x
ruA0t1dAMIxgbmQFTi6lupZbCrNc4ElqAHj4fYb2jLz1QvQ95YjSF5vyOswhiCCIIv4NIxgIbD+h
UJfIWML6BhUzMJtAXf/dtLn2e0pqRE/5IjQwZMcd57BbjEYXfTB6mqsFgUdyX4pWs6SAX4e+PAiz
tkghfCbarDFXPDjDnuIh2251EWiFBwmb94paKGYb3KNsglArsrzmGVj6E2VuMlsSLT7fE/GDFkNd
vvl8ZhWK+GjlkH7ZjQXuuzxaiioVqRsePLIZpg10B8HyXGGnnh089kiD3wGxxIueWxc0reSrFIa8
Q8cDQSqEYDBc/PTkvAAXoH0F6pfvDx8YDVU0TCW1k//lyUfIyB9QaoTo3NaDA2Z+bWsHiXmx25U2
0Q+nHaCDsZArFj6w+4c/F2Rfrk5+m/oxEigQzfohWDt5mqiwLORFQPV44dPUYNTK+wBEvtgC/EfZ
QJf5S+Uk5yQ8sJ/0hCY8k8y/qYZCgiNiqdH2Ga/nj9Rp0C28I1lZPH2pm9vUMHAC+ozo5583xb78
QGsqZtcNnSDg1rAvAe4//8pJY3FN0A6oCYExUoeP06XJSlkZHe0da1lGBAGpHsv42urnIbKptGbR
UDyANQF3AtHwr42AGoJbJVVE/bGjTRvRyUV5n9IgEN0mVf/MKQGXtSyCsjVY8ywG500+BgRcbODQ
vUVNvWGiM3OygehnKC0YqjfvDohVYI+4mLwa2vBfA+FfLIXHqk5iK8gnRFgk4DnR1RduNEQV4i4M
1kRLV74l0KKkOaqdOVL4MdBoT/502pIgG/uKgg8xlTAIiButNvbULyhPzDMITC34AXIJXBVObA2n
tcIMDWfqpwulwJHADnn3wKXwh6oy32DdoWpbZ/uKHzjiTigqf2HkPIzpw+AqOJnTBlEQhmMOfQXE
SyRtykfok3Ww7pJvHAyN1+S4+x5KdGwPxMkZW8ss+SngwZN9o2UihUciLNJvovBXIP7X5ylFP/QA
T9OjfcRjG0iKsZdC5trqEASnMfB5Qezmi7V1cfrm39EG+uCfOFbY0PLp0NQgIiUVc3sGHvcURm8c
BcJZarRuwy39bHD9S72M8DnzaBNSXgaNAYmLqYsrkQxPEjiDXmObfn7LORMERxgQ4F8Em6RIzRqw
zl9z2Kadg8l6I1jXphrhKbC6f7efF1n7w1IzIA7q9DrvjOmBTb4QUGL4E+qeqjcYhxz5TRRkmpM0
ddFyXN+9VxL3P8Zxefmgb++20EeEPwUommYXrDQ6j0kb5c/KrtHnQwiUsGb/6hvD+8tFOPXttHD9
ezu0DfLHKkcooAZBk/nHKTKM+oJeOdhOJraos0uBx2siENOhTnT225hfMkjhcOQmzeMW6wIY41wE
4vjZ6euoHiAmdec5fSd72kJWwx6ndzEuQNfAzo/EkhsGJZhPPsoQTy+wG3Fr80X5lZrO04T32aqx
EAqafY+w94UjHLR9+N4t1Lp7xgpNxCYfgYSBtnRh9wn3Cx2JNnifQJDA/+bLZnQlewdt1TJ6DDHs
xir7kuCbtn3P+SQKdNDJ+4wYNRVZ47rVJjmXNZOInUNiaOClWACovKOhjQWAOj39Qa8cfCNJSkgb
uGQYIXmQhkCnMBVmeHP6RhDKpGI+4Vpz/ipdsiAGlgwr4eZkXIE4OuFx2BsiZQJS+qh5yPF8EKSJ
Kd+mOBdJu4p5izmjiVIN3G6akOBb2xEst3XbadE26hhr+r905UAvTsuorTFQKOa+h594qh4U6iJ7
sE4cSmTcFDII8l26UBRpa2GrnpFdG4OMKCC8AQmYPoEnwKNG4IyT8Gsd0UA6DZ5LdaywGhN5jgEA
rHe3TW9HXaJJkHjXO7s1wSNdbmLjP84FRZISFW7kxUA8cBW19UW24Y6y42yfSMN7htYyj+DZ6DW0
IUWb3eTyB3sREoHi9aaAEm74/VCi91sOhnUtv7M77Vvz+/5IOjf7htU+7aIB95wyLSgoBZjHHR+Z
Cx6ZPi/Ddkpxn9P+vJoCZ5ukAd5tVOGmtBu2ZEclfQRUaw+fGFDYw69nZfQag5XEdVNbACR7URHq
6SlrIOVLbOcC1J3s1/DbNinqM4dNYRV2jQZOO+Dgb5PzqOtUNnaGo75DzXtyXzBGn12BMpGZM74B
E8CfIgRkfk3WC7jL91V3ft6X3nN0XFbTmmY3FkK0TSJI0NMPS26LdhoGxNK4eB0uIfPaQ9Mr+o20
qikeO2Rm9Ywa0tewesvURbsxvDmkly8nRw2XORMx9dTnKjRkrr5uWZcAU+E9Rsu/k6zj4x8d6POW
1v/jZaaAT5DChWu6Bxy4Rv0RHOAeeUZWeZZ+uK+UxEcoPRxBRFJPysw2nNzftQiW6xMzZbB8YMd5
Ncn9iB9JEBRLtWG60ScCKARS+U29qRh0p7QTUMhktwyyQdY0vQfXsdLhO7rckO9wIT+OK900AsMN
xC+U1DxwzWBJ4TBcUjg0bfmR/P6XeyG/X3X+N5cs1CG1RdNcBoEZjKXUaO7NscnqBONt/LsfyO9z
HpCvMTcTFTSTt+Vr77rUJw1uY97Z3fO28o/glKexoYDxCxDGDcLgrkfkSHaPVRbWkjOnMkovw5Oy
KLvAfsr+UAD93TGXV/33t4B9M5dz05QvdhFZ9z0/uT8PqIrydjz/9z//8cu/f7yYJ8p9eTmbt9k0
m6e4ytvwg1dJ+ZXiqxyP33GQ9+V18gtHjf9tjqA8yOvlrikbkQotdeDl8uaxCUq0cjDnfKBlYBKP
43PAR5adGpvBnF0NzFLvWRy5eakTgpj7INhwafZnz0UZdEfrYW9C78y/xYD/bMUE32HBcAyJaQKi
BF/BJ+a7fJjV+ERpBkV0egDA/Sw2CrIHNCqi112zO8rC9qrvdT8OEsj9UX8EVkM2eTNAI8Oaa4p5
KgOAAdpkPILYe4QpJtMaQ47yT2bQd9Djh46HJGYFFjmSIDpYNbQAG1MqMA+KRVRgnJuf2w//4SML
YrVIXx5+A5p213kOvoYwYRpwZyo4BZX5IpESPgM6CJuzrYAfRwbCds8ELnf7E76dKygF5ykqkwoT
UO2VHkZOdtNkPmCMVubTBPCB70DPfKE9QuzdGK7pS71R7HEokNKSq1n5CidGfywK9gAiiacwQ4cs
y4jcoKHlAZkhE6G1SFjCAMeeomFC2HRUfc/6wId7w28GYm81zR6h1IU5q+G3wsrLR/UAyCtVW6M2
7x7ijNbHeiPUiAOs/rFK3JmbsDSuIPBUR5t+nRFwX9rkn4qY/EVDDbk548IxajipS7/Urb07x+Ac
veLTL7hL/WrRG9bb5gITlvFtjBDiwOgbHb1g97j0Mw4S9knI6yGlSQazeXKElOA5ug7YoVmPeB4p
Hz5qWEXNgTpX589RGiD99AInDjGK0vdcoHxQ5ikr4JlccoLaRr7It4Lxbzi3DSFH8acsM5pHxGF4
Uz8Aqe1uAAsxwPW0FfJviI9JU4q2/kJIK1Lqv8cdT0PuSkNJuZeaz1mxIZXdgXnzNBtfVaPJlKax
llRuwztGN0qX7VFDSpTDJoQ8HKd3/RQEZ3dKcaQTt6ag80BYAxTi6aw2N0ehvYwiFiIpBL/QEbga
Rdly1KMMeTUbTjloioj3bQIfhYumNb8Nq8Fx9GA/inkDkktpKrtOVGNIfR18wWOgGTyk44DzHGqb
vWgdFfNOlM0fm3zQHXeids1h73iCr7n6ONWjhXkiGdWmavIdC9YR+aoYURn/lJAkid3hetWbKaNs
e1soq+ZKBep5CUr7AyGGJBXdyR6GhbjGx+rkSBBwCboGnTBXHa5NZPbMM6jBK38vqDBNL3NoOQjT
fXzW9OLr0ie5DtbT3vQ4EO7WG6VlmF3t8QlZXGXQDNDudVWrGTy3/VGOfy882SoAdPDRL8waGZid
JpiAt0D2+VIgWu/yP4jXaoQNF/RkcZd+2eng7t6BwsIotpvj1vQa5JSHWZfgpZCxBGfOe4Yqmr0e
EjwhGJUCmzFuFMSwRU9o/V+jm7N5G6VdczUj0mtBB/Hy6XnZhpACDcO+hI+YiGHKSjxO6bJf8NzA
nWT8ZuUD4xERgLhp8B5WEdKwYLegvwG8ditQxEw8d7joAA9Yqyn4CDy+OdGYKKngh6cpVqAGMY5/
gt/UctoO2BCqBzfsn07wuABwIu39QUi/sWiGdKiEodiaZKCPxpDapusp0mwdaGvdhGjT7zrUWk18
MCgnoJ8VNSPGro9r8d+ReWH+AHqKX7v5mtTeeZQPij+k+wjWCkIyRCPCjthPdKYZfn+G6lNrplw0
btGuyr3z6jG8TCgyoTsLE8X+HlpWy0JqwFBIMSkyJxjtnvXe9hMXY+IbNf6GtyEEzscluOOiYfsN
ir3e3XwG3Vm9rWevkFSO1gdBVANSWscwuvBYaWAAwZCp5rv5zmFA2p95QSUcIgQ2ubOu82FAvaU9
utQSdQYInShOrIK1BckNOa4HOCXER49c88TqrA37g3xBZfvfV1/DoRg/IgMQOPg6OrFR6l94X+Iy
un9hx85hjd0mNGkIPTVUKu+g3cxjCZ0HRT6fDjHggC5FKgrlw8ZE7CvbVt8nUbW4BpB6RR9o85k/
JnySM+wO8Wr1m8wQ6H3vOSwEqyrkfUBb9BipSvO+1OMOZUTsp8470wXUK8r5eJTAzUcFaa2jvYEH
pob3B6Rw67VB5KRL6fhok7ZdUVyj5nq0P8x64N4AVZB14TSDuSLHHAIVgIKk8TFq5J17GAXrayhN
F+S9baSKlSWHFRls+PznpmBA+00zZxR3THwTq+cEKJSWGh/oeKl1xQG2GfJ1fk1ExKJnqLvv7oSP
BQqnff2GkAthUB9UjoNsVmvEjlXGepMD4b7hOIywhH0vgjy1+wh5fghKK3rSL5NJgj5Mqr8hTfXs
I2QRbFF+WP3uKXigigpz5qjjYFEVxpP5TkFiCTy4zlv2Oqgx2vDJoWgBldL2EPKaqHw+RA0HlZ9X
4Si9gcoUVZptxbpeRk0G1A1Zezhqp46ZHs022uxr9D2sBtkDqhKU9l9282W3U+eN6/fdaoE3PNrY
l5Ws2k+zyfGlZ1gHyilMrr2gaR1bUc1DsJjnJdYLaVhcBvzsfA0xjr5Zt1mWcgiu9vdK4lubUKB6
f/QIkPWnv0uyQDLc9849vJ4Az6DOCYEKvQkwwixnXYySztTRelejqHC46SP/cVkgN/TM5+vXVlXn
bO6Lp19xHmQ0QGionPKW1XtNsNrCsrnP2bs3od0EjXV4+pkwN+kdvfysjwWPr1DM6nlnHDOpYCjj
XAGK6JdcGex2PtO+3l0Zq/mMbdWdYL1efNES18DW5rPvPdIu0/w16GGbKvvTWZ6VcdocsbF7Pu98
0UwMO/dRU5k1812Rz24A8x5wYNnvY/jKQ/FuRjd6c6ab+ujXeh95pu86bBJuYKkLwSenUd9bIz45
KZFueMw72UJ5zHtAyZg0vqyCTQoEKo4a/em3F9dXp8S8dZ5pRolvPRCkJXtV01usYZljDWqgeAqz
7KtZeD2jJao5t6NzK8CpOVCoGtMGE8VV3J0vDZh75N0wjxqr7ICsA1IKDxkSWV+HvKfA7GaXEe4q
daQPKPCoS2j0D1r5CPBsnhMgB0zSLxFqR5+GGg/v0u85oM/5VesZZzgXOaXDP2g83wFQHUA6LTFg
609Bv404E0MM5TLjim1Pd0sLG+udECQbILd6AvavvcT2Ce8igJf433Wjxyhdcbm8ZjQ3Bu2FggGN
4MDXsHP5sCidIKPKlFjBLb36l2k3eI5pYIZq1N1p/nGoumsfpNaYrjB0jjxGuag6AFqRpjtaKIvC
fmADKjH3cc7lhQfdAMzKBE24mBbTFCYm09j2DCSLzmpy9HH5LQ+ciBHTQHylKXOjG6lN6Kc6XfcN
MDEEmxhA/4OlB9y4vUXGAx1Jq7Er7CwB62dnKIJodMjugM5zbHu7WxqvJnJWLhQTE/+bEdTV8Jh0
IUAMn0zTOz4JVzXYVZiGmGv9gV/IJ4gWaR/z3bFySlaViwZdI0OY1yzbJlNpCbhkdHs76dHJ0M1C
5rBndWDpqqZC7NQ3mixkm3srSmnzE5rB17a5qhqwB4A2gDjAO4w5kAkOdh6o4wU+Dp2PkaOznFtH
4HYARAmO1pjN2S1EnwVs+zxbStv8blFE+AD9xMIAVvJcxdbrjVwVYBCbn5emWSg2pkYoyrKnFP+k
dSYdkAYtROIVkQez35H0LDEAoyqPfg0aTA8AWkC0aBvgWO9g6knbEsEVyxYqxe+FXAf/Gp0oGWi6
9g4zojoOsgiriIpGBmzrYkufQZGWwxW0l1hv3GhafdFJKVFswjOUiQjKaD3V0NxNTYiJ/Z3ypyI6
9ScoG4JSivHUbajhItVGF+1k5HM+p7qE4CTyGDzIF2MET6h0z13lj4GSzhC6rHkq9Ce+NP+66aKL
YMIIbURHVKHXY5TZiAARw0C9QYG0fJq06CKehk1/LZpKGkok2rg7pY2MyzUzJ94ShMFUpKGWXgnT
TWhWfdX4TDsHyHQavcMcg6y0sJphSQn05+qRQJWHSc/K3hkdH4hmYgBpoYBBQZ314JK8pWVZ+aU0
MA1x++sw2IDfgsw7TjAVX/IxhVRKki0N0A6TO70sLlF6EOC2IrylZKeRvpozGDHdkjMreKueUwGx
YjbG30Rs+D4EvaXV9AFxeKUF8KAY3Dw2fJ8LYIsiJUDeX5/xyFFIAOj/emXQrDkw4J2W981zXln0
H6WN23Fu0LsVH/9KqoX0b1HpohQDV8t7DFJacsNlbZChCW4YxM95cxHcXc0dDhTPQESmN67+pJmL
Wti4oCUHfcq5DU4bNIJYwpmgKIBfBpClMSb0c0tgGpQKWh7Il7slgA6Veqeo16FSo6META94GUhf
mcLF8k2fVpp8dHLolNLSAc2WGjYSTijQTJCfpc10oBHk6bbn2XZqRHYUJglQNDRcaBHK4MB5jgMn
WwP34EuKoF2l2q45T7BKJhfEGlgaEATqGnPZPVTbUN8TbAmllkA0QuSegN7CBCaeZVMckT7K0aYp
QANFn/65rmtyKgj7eDu5JCn1LymbDATx0p9SDZJiDNMQyafztYHY2aa9TQDodQw7StjPmtOuGGvn
Qx2s43+kbCNnc8lFDdAOW1uOBbOYTUWGHgK/dNnhJdc9RTPudTktIj5VWiGIKt5GADmvQQIMMHnN
EAh1BbIThfZ2S7dZM8KvmaBGDl70O1j70mluWlFDB5uQC4qriTKADviOjuuQCxAEB1ehbLSywpv3
nDcN9qMffW0VbcRTQ0hTDyhf4PoKAOM7rpI3v1Ewwoq343SQEqAG7KCbxMfiYPy7donY9Jcth53n
cZlJP1ewgjBOWNjkr1znDNeohr5/HApCAGgqtxu1DpQQxgL7kQ/dj24er/7YtXFkhnbQ42Lg3Lwv
f8DmqM12vvayN1bYiw/VwJ7D8aPDwbbZFcCOtcFOnTfCBZNL+TTMZjLjCITpMXgMPnbIyfwHXaoM
RvAPARk25KJKZK85T/L50pkAgQQYJHv5tZF1weIInCpAKNmuQIduA7aQ/4JbipLLcJnIIP8hMpdy
gYoijQMLLTzN8YFBYhE/I/5OUZqri4EnIAtCE+pI8Ie1FuVEeXvQn/9u/3CaANEYwzc5AbKLXARS
GEINATio3LMZTTKe7EjIccAsfxBS7Iwducgegxq9F6TtWUXv5eYkRU2aXnS26EMxYPh+mesQrghN
MGmByQgu+LsUa2G98L8UbiWKL5mm5FgwEYASgRmCeZ3Up9aMcuy6f/PUP3SJSrn0AwLl7l9MdGKH
/zAecDtpEyLoA05EUCp0cdgTmnAk0PBxEe4RKTIZqojWs0UFBAs3izgO74l/j4DcHbfhzEqk8A/L
QmmG95fn/kfUeS0nznRr+IpUBco6RZmcg08okhUICggFrn4/7fl2/TUzHgcMoiV1r15vwjbFxa+O
I6NX9gfqWbxP8WxHmK06LijY57oCiccsm3/0hwjlFNGu/6gtYhgF5YdiglECUOWPGAvxjsVP2CD9
/VyodY50W9giOCLy5M7vcIVcxPXJKImR4pJQ6N2J0RXvCvYxr4I7M2QSlgKu6M/fyIpxFO/53/g2
HKv4Db7LRfJ2/42EGIuKNYURh2bU47kFvZ7lia9YsRmFNhTBooILU6/ESL/FdyHpiJ/xmLkYqX8j
/uX4cb6COEApCveGd8LjKViDn46nFdOVOI2A3fzBgJMEEBH7IdGu/fcHIIsD7JN+LdgHgsIAkQEH
wISXF8Mm7k1xs3BJwQIkd5aXoBEE8sXTtf/xgv4YQXwu7i3xPaZQbUDKCKFBvNzf1QePSlwfoib5
S0UFVOSh0VSceJAEXuXIR/F6hCz9TQxQlsV9KZZRMfqc74UYW10FyUOrQOa4eAeGo04hpfIZl7sL
AAokXd4Q0tNKFm7jRAHQAvoD4z2BukN0tTFW4xSJpxTHIF5PEKT+vUjJTyCFu8aMU8/3uPgYPQYc
czTemFiYOQV/32Go/42YGLN/NBBhYgYKBkel+HurYgH594b/8VXE5a/zTzC/Nc/8ja8syKX3upUR
Oo9ixFjv+RmMj4hZvwG9x2NyGvsGGaUml2QljoCLDt4Lf6xAYYJUqf+QXfA/BgR8Lm74lpuU4ebG
EBevWKYRdPDbVHs8ClcZ/FWO4iJ1ucn4DZihjEvKZc+zcWFDnWA8xVQg/mcE+SOmEuGVIaYVcVHz
Co5wqc/+brwW2x2s6hkHcWxiFJ68T0pn3gWkD7xC8V8/U/aKb9ccrJgrYkpdHsIbEgdf8HCuag5a
2OPjQGon9FpFD7TmJxS5E/Ez8Rb5H0m1eBs4e7F4is761xELpfCkFHc89wd8PPGZ+PjvceIr6F5j
MVT/PYZhEaf1Hzn23womzcSdKYasdqQZrYixuHGkmbgQ/v1jDf13rYjplrWdHxH3LT5yvYgpQ/yJ
puZCXEPiZhB+e+Iq72yMaJi4/r2Q+Ixr67/HiyJTPKsuKp3//fn3Qv/72pzoC04Ls7Q4mZgOcJTi
cy7ii5iz//+RNaMgZjVx8QnOoLjgCOHkVIhLE5fO/+YM8T+tdr4DvzKAi82lIJ4T4x6eS8x74qL7
9z+HTd0nZisxF/57JfFTsdr8+0pcan9vj9/99zb/rQB/txrfO05EYL14dkoMKgPqAwK5xbNh+s5P
IO38acZQbczEZCMu3mocP2w3NXHWCKXj/Pt0j9bkxY7bOpnq8sXdzAprYU9nTQAnVELHUEt+bZDr
HoIeCDKKDZYtE7tq0AbyCBjFblrdK0PlVxCI9SCfftH2A3mDZ8Ps5q/2cA2LmDy8PVy5wQdahe0a
u5D56dBB8uVFimtzNWnKXVwFosJFvvaoglfsuFuc5+nhFst49VZdAA2tgcdQJs49LHM7S2A600oF
YbaRiZ9jCINDDD+8EmoR/WEv1oY6ATow2KzMHVr2j+4M/enNJKWc1kCYDvfgLAL0wypnsB1uJWfq
qhRRyjxJ3TfWrWfdUSxHf3kIP1NHTnxZwP1UbdCLLKebvwKMVHW0AkcZr+IjUEG5xKiNZnrO6nn3
PyQ7f2bFBg4Bwtp/3mSRDSPvQ1ZPPIS5+9j2K+ArfVZYYxQc8UU+ibuOjSGqjAX54b5xxq/2BfKu
OYT/9HBjZDOBZCybknj+i/O6Yfmf1kHQ0Tspx1AZI/h4D2jQobk3mQVyobB64O7Yx7k34iImTQjs
cE+82ZCdcjtAH4S/gmrgkuMm2Bb6KXf+Jh8TiTu/L7/7cv+dxRC+fjHa+K4qyf/C4zukNU0VdWFi
rUWL1Dnkp+PlvX7O31czIOz1K8ImYMYQGGqyvsjIwu1y+6wHOp54Bh0rETJHN7gJ+ydTdF8rkleQ
PFywBHwtP7AQ9DN96N4ZUF079DUG1NFCa90to123qA7K3GQ2VXxGtnep6HpAvPc+++aSXUrapBcL
evyFyxBtSgEkaEGLvIiYVHVHgxsVa4TdzMbcfSfPCyKCoDsjUijO0qE7Z7Nsld8oBClfcA4G49Z6
KdEyqw+MylUkQ6jnm4BaRBsKFKuFaNp7gdl+5wXEOO/Tsj/IKaCDGDunaKffYUt0dCwUQg4O8Vj2
+yuFQG+dnSY0rrwN68jWaXyJkI2xRSAlOVVI6sfiBNEbKmU3axdlu60zDI1GNQJliDmQOulDgCVB
iM2XqT57YSWaLystTJs57N9dlAQGHurgn5hKEHwgOd+eU+fh5+vT8v34OYSdxtNGceFAKH4dcrSD
5hYpYfeFNhot7jZ6ecVETOaVR69A+iB65uiHy0N86KZfIEhRHloj0Y5qhvlYPqk3fd5fZOjSxE7t
FYJRjVHtoXfzUnlJ675Pj0chqMapZjp1f7Pp3bDZVGVPM4aZMY+Mud6E5qMNK5EV6h0lHEd8FR8Q
JcA6I1XDe3p5MBFD/FKRwuJ12qtDNNh3dUoWQglNMJ0bRDZqk482l+vgEwVPmhdaNpT7o48UiPgl
7Daia45RrxJUJqzSl5M/JooSWjAXqKn7oxTxVH4mDtmEyKFiV1Ss+ii3Da9NF/f0fPS6x7JOgQge
rny1juN2aEYpMcDsr2NikQAVfBlCzCjr+XLzA71SN4T9kbLCtrxAho1xUkgjlWCN2Ff9Cm+SdIiV
+XjbjunJ43z/PNGiicdoKg6Y3oSP3qjC+QYFaXWoNFvytDl0EyMaPhkPXD/hsODHuSx2Ev5ocJ9w
caCkKHzAgx4Ja4doJpHNINMNB3HCsWgFZ4Yf9Of65DV+b42V+oMg5pZkAYElGggyfJfa/TaQNl3o
Ln0af63dqwb4SbxHsl+O30NrrR2Ajfqqo/zZXcFOkMn8VR1+/Y5oWp1hFoz4+GXXqvNkJyEFphJG
iYdERxprF/KVQAAPQBRoRaAFvUOa9TDI7bI62i9sI7LafmfCOj2pVGABuw/oR5et6fkSPSzeB/WE
4QoeD0xNuArwmWiCUn1VCxnm2beztasFLP4VAmVj2582606Dqnv+XEs2GFsR47mxtmKRyMOCPuJ3
0R29R27zIIOuC9xFyJVAMkOJVgICtmbWn6gI1AT9qdxEppBP0xx/QEp7TBoIH8WoWTQLddLOemys
K49UqnV76OfwFR5CWN5bWJH7IKscoyol8o09LcMPEjTtakjDOvJLM1CP07Rcd+/Lkwgm4uPTZRyd
yRSgl4+XiPyXAIcABMkIZDT6CjCWUT60ioMdAsZyZRWi3vpgwaIuOhSHGg4AeWjikYh6jP6dBGvw
KPsm5qFGRiaVXS2qn2RVuPmcCcDEo2KfjB40IHv0wfHPesIX7uju2lLpPjuy30BinAJKCiaKmBZ3
HtKzBs8OCPgJxnjvACTYzQ7VV8TlHSkA8gEOqxExtMaW8NElX+sw7DDCAby5pgjIOcPTdJlca0j5
hd0bPyBbgfcQ+kMaKQIBECJmWAtNth0lzic032EfOWlN1eBRhcDdK6yQRCwCNIhbJQWdaFlhvdoh
d4PIH3mN7GSV228cBWjjG0i+9XRIz+h/EcDhO0h0jRvZ0rDBYpS7F0EaPMDfV+sAIHII/P1u9RFm
1/Uh3ZB6SP0RW4I1aE3kK4DEYwf9k0atToTBQI98VrHjpSNV0fjtQfeh0i5sPCTqLYCt9nQ0zdPF
aA6Os8bTvXJq7nn3dDBhBrJD7VYUVC3dpwthWTJVVeTDJ8xxP7xgdeR1ZCQJomKHLHKretjcethw
OUQ7VFvll1/5gpz3PJxjHXgggJl8PrM2/UXj1Fi8YQXKSjmG7NiDKTroYUkFaJo43CXcIiqmqnay
N7bvmcZCJqqEQfwYaYQLtgEfs5lMt5LGJX70d5JIbA3ZwiwijfM9LsbaULGJCbJz/wHdCDmi3Y7R
KrMbhXwaNnDvah/KBzkOG5mApyM+kFO9mlblj/wKYPrK1byvj1/vWZH7GN1I/fFDsVOS7DV6UgQK
FCeVHhegDNAZvgGmg20z2OG+obpHKMnGgdc1AaJs8CTcfRBHKqM8D4ihqa8y2BPZdGiq9zIlBqJj
nPvP8czYvRHWaueu8ytY0iS3RquvNjP0yT1e5Z/Rk64Z9760fn7XRw3jiJGKwXC2SqrtkUYAV4X1
9dLEfb0diUHvhy3b+mgkAUC8Fxr8bTPoPuP6M3yRqBC7mTIsrXN+B78y9vVxQ9pe/g6/6q+OQlvX
vGPfLyBkheY9+GKM25vozUa7/5jNpu3No+O0sjaf4yrudlo17CCBYwD08enpq0NwUv42v/kbJ/+Q
8Irj0ZVM3zACuVrSWlD2cuNAvuYvSBsf6b5jhsEDkSPNLODj2AYgFJ1G+twf01YR1KxjskyecGxD
Rq4ILO0imZt7NU615VteWHhgw8OKTrK+b+T1PRuVFRkqaALY2zWjjwUjaJNVXG2LtiOrwytwZ3Sf
+qiwphGSv+8MEFVKf973QO4PrehUom4iC0fzPsB26VgxN0X3E5ETd6w3eJB8wNTU4w6g9HscPvAw
wLk1GyXf2TvCuT1I2cFl07hd9axVHS9byltLHovUl3bUxst7jVcK8fNHtzTDAtSV6pkwCQsh9ez4
Hud0945DbCMl1DLH4VNeV+89b4+ffmWqNcUIa3kLvk+SjIk8AeTACOJ4qZMLiWV4+iM/fztrmpPI
lU+i161S3SdHI2z4lirYbK+4RN8O0S6gVjW01KURLZtuBsLMsT3aFatIsYiNc/E+Z+if76s2Oh3v
q0ReZH2/rob3etMjRSM30axOOfwIr5PX6GFuonoT/bmDahEmWMPYDB/FxGJJ5a3ki696+WTzWIES
zG9rxub13n/uw/pNnuTl/T7n732Sb5/WlMPJkC6Q0fJFLm2tinrTJhu9v456k66/iLXlkwY1Erxv
2PQP2LKWNMn7Q+5E6z3kFRm5vrrsNzu9wN7xTX9KsWWG1Zql8PXziS6N39/JI5vV3zkjW8nbyJrW
3TTmAfk6fx3SZJO8z+13zvFEz1+qKFgMG90EW+PAmXK0Bg9zSBx8KeNYQF3FXKby71PDKOgE9omW
QKEyar2cC75wUrR1kpdoXt15XP3CxoZdFZ7xulPSH757rGN56ZgPR86x6KB3ozI7AUx0gxdiEBBt
+PNPl0QRwf/gpBu2gtYPAy9Qsm/QA1W0mHu8GCp/nxBML6cDptiVflZ4bpRVb1dIHGiU3b39wwhy
GmJPLj+/p3rHJOSTtpsWtKowsH84XfvzEmkzeKMTT8u6Oki2CW0ksidwqf4GDRDN0+9HHI94Gj4q
dHKZD//+Mje+xrxAVQYv0y9LHn7Oy4C/0TeIlauUrXl23gR/e9T76ZiP3DKyNipUSlzJYvNcQRjl
QNjipCVbF+XpZPB9oAuoSYjzxIeOB2pkWoWl17CAJbvuc9Lyhdxfm+kq4WbPxRFzCO/HbyrfFBWb
2fgDw6im0tCBfC3MfCREEn1bA1F8i4g4SqsMP9hX/2boR65vX8Pu85hAfkGK/2RJMorCqfmtlLCj
dx9SU0SFwPl5HRHafoOy2fVhULcufJ2v4jbWPE3YqHFuLlIyTsn16Y9XbTeXk13GlKiHT4PFw4PY
gBFsxEZFOPbtBGWHGvx5fbPcxGxmvxMzHcKtAW5Q5gVElbtIGyLZQhjEpS60ObDzgC6oJ6QyQm/E
maZzasGqJqJx8rIl1jwhW4KG/keOQ3IxUvMhRHIa9ViSlcKTjbZHPSWN6AJaiAkqSaDl0shtJAGU
ngxTjOWhXy5iKEQTJCtsg9HVqNt34onSvByYG8r+D89GF3RFV+IJFnWCv4VNrIIXG4zbLQ9UDgli
ZBZKgZQuLXmApdJ3LE3B0p6ncsxtk0DqRHFD4A/OcJUoZkq7/ElmMmYLM/xApWv2CyYW4UCgD4w9
RniPK16vkPolUUjg8jbvjAFUM0Ek43jwDdW2OdtdIOsfFcXDouHHhBdh3o5sLxuwNn5lETybnVrM
+PqD8tBejQMJqOUtnWOPGRLFCpJ21jbQ/60B1jSuDP23A/MDqbxJyEXHz8TrrQuc7QLtdoTzn6zU
Sbbs2M0QCk25uyo3+bZe0IAw9yzEdASmFYUtlBnrauytS/KL9hyzOGn1CdSdeb5f2p/koGwk+rA/
j81xycPW2azD4UfoeeNxs33/AnN4XCO+tWbvnrm8HbrXJ3zgbBolgXWu1rRZVu+pZAyKiQD4twVe
48as+SVzih5My0wmDF1hL/XAt9hwRkJ+cXupg/SmOQuS0Mg10f3niPYLlwdVHGsqIhpkftLqMX7B
3Zu3m3yirDAp/4rBTE6c6fSgbuK5aNGMkL2kQzYmBU/BTcvxQtC4vi7pAhE+kxsDv6UjREOgm1gX
1f/i+rE23c+IW5i6dXjkhC3fs+xKCz0FHaWLhWIKB9lz+afo2z7wlWR8M5G+q5y7TRTgsM1bYVN5
JCtrgBMd28tDTSFDPp3Dcxh/7sWKuPueo3ROu4D6IpQXx86OD6RoGbVdE29InVw42kpFj8ab6E+S
zwC/MR3DCs5cpqGsy36LWa+0v3vmbHym2AR9RXDeVyeNZJCRE7TlEq6AL1bQRkA8/U9Ard6NY9aC
AbcAjsERfKa1vPv+RDOToTjT1Th1ZLhLIW66CryygTR8LaQUNni75E5ixWk3XW0rt0o4DnFpo+Zb
fbfo9pbVbs4m4+48hsnFHFRbNg2vYU3PZN1bsFnr47QrPMyqUNg5hgzac3pf1uwLcKoY8gBlJ0tU
fsIkPh+X4728kFg7/4YdZiyJOhPlY8tbDe9EwoGxbu5+pVm6Nnds0JsXpPZunBxYHQm9yX7fYCOb
J5r6hTbsrZ9iGTIuR3TtFxw0aHeZGHFpNpbssFFWLLCQlahHkmG1M950O5jTtVUCkyYZYFQuJmsK
2LPZCsN8ZvKgDyjLnihUZ4TN0cTR7XT2ASVY5nAICmE4pAKbbPAL6l3ffQf3qM4piPvAg+zlHH8x
TGRpjm9QkKWRSRsBLc5AnYKUgZV9PQWmGTWDt2kGW1oXyBS0UMBcQrzwHoldBdGVyGQeQOFHn0bQ
n9oWP15oFMcJBs8eCiHvJ2MiJkWHPi9kVqATUroDef4d7AWAyKoHhtTnd2h9IJR/TvpnvBL330t0
AlIcqsvc74ZNoI6wjaHFdI5Wj4kVducSDWcl0O0lMJbTTlQP+2VUGqSzAp0RQzVrhvAOQIRsbQBa
p7Mg6Dto1m4KYXyK2eJgvFkt7gPeeOn84Bno9vxR5qK6QNWQwKiQnE3ndbPL2xsjJcDXsgh0dk60
KFa94XeMAwpjJCCB4le09QHYh81QnzzCO8Dxe9oSVgEUGHb2Cj3IDHWBSxkP8172hWAVx4oF/ULn
ibDdU0eQuif/dJ8FNqD60nRjOriCp1GG70U6O4a59w2VEXTeUezUIwXjQvrWezynRt8Aba5dBOrQ
8KSz0FHfQejuvsp7QEhgIpFBDYpzHi6lA1h/QqE86hM0v7xPbrcM7jamMAG7agTMfXA/VtUlDEHc
Ir6hAIf+GYApvJ7iQZtqIWtQaiJypT87qvAS+E7oKFQ+ujH0iB1S0zikJ12KqwLYZUmzmgXlqgpN
BhKUDYqDczR7nuVhDuQEs2WsT7Bb9F6TD/yg+5JNELTU+xL1eEjohJ1hoYMXlxPPqD/sCP9lOmD+
ZUe6BiIDCcNKCjsAgxv7Xy45ZRShXidb5bJUXdXVAmVneLr9+RG+BXhojDAGgUUWz4CF4CEwFCNy
LMHjyBdBPA4YQTPBA6rEsUfzooUecmMupSnW9ROo1cmtpjMGhlSP5JDNLH5sYA9uciLF3qUKJCPF
mvaDvysPklHh/nwQwUC0og75DJMtJvLGOCNe0S9G9Bk5stLRp/TiyaUmVBgtnEQqWYT5NN51oLZP
VjaSKnwqA84O+YXzUBw+6AmeG8wXkp1MokniG8t89F0Cj08fe9DRqw6xyggiV5/LIfw5WHjYdHAL
1qO5vGpHVXAc9644LFGaDrprPhJmR3jTBSQ/8FmJEUBvZU3Q/YxQ3g2h9KOhqNFVFHtEHjg0uS3e
K4QdncHVcNWGKnp3asIij2H/6KvbVtoo0NBYBIS51Vssme9B2o30TnfqjjYKrNlfcxNDVPth59e4
dK/zKXMyNS+kVfanUuR29SlVxvggU8Sm1ZDFV8lmWNub2ijJr5bkRaANxSUvFhqab50Nh4TxB2XT
m9xBLkHKKfpo3HHl5D4TMdw5XpHd6NUETLz0803SEgJmPyCCXbfmK5N5k/POHQZyANOWHWuCw4zH
rpecoFQkAugkuxKWGiC6miLb6LN5GtCezKig2cxfjH0HTe65xa6oE9ufbpqowDzcDL2FBBKNFrpD
mqupbpGNiLcgP5jlWccoBF+FF6jAgLaXAtchc48ji8kFigkeIPCkH8H3epz2FhSZdK8ft1YTAZAF
bdbWlu6ucocg6sA5p6sMTRmRJK9lkDD+Glg7A07QSJil0ZodY227aVFoY9yMaTPQH5q0IWsfZE1Q
vKC3+UxIhXCw0PHu0w/mHppXgdni+3OIyJIC9HXjGxoHhJwZO24HYfEE8zW3RmiPtRy+CBjXsnYs
FpUvcHSi7d0LwhlY9Mi9KMiRxIM+C8SawDZS9d5T2lMjjAcI7qQ2InRvTpJfICjBDSzDeE7rN8yn
OjqlL0KG0m9v2CAcshOzH4lt+uSNJr63RmDqajflcD/la3WiTpJlb4NpIinzFuxHlnmBcyZjNdQw
gsUZuyalij0j5pgUfM0Oln4fYxC/FmlbS+zKXGUfh+oP2xjgBoom2stPlNURujdNGWxj/wg5qw4e
NwPfPJyxg72FrWBNBpkWlhRpy9e1+MG2dxsf0jUkTaJvV+wzPm/bADRg6CdP7zkGB4zETSyy7AfP
mUXYjDXHAyowKH8W7cSad0y1iCDcdDzRTyj3DyN2pd7jKpyeMAdw3iHw6vDDuqEu6MXhbgO4MX3D
kVlSvqmn428+x/Mvm6R4SDYTOczCR4CLMLFwbBvIF/HxMhLLOyAaJRYW7i714XPUoSvvkXMEmvFY
P8L3L6UK9SQ2FblDEfXe1mOohAgXLyVmzTgO7tKw+MVhNFRCSEF7AoEWnXsckvs+R+E70c96AIZA
iJpJH/MzvJ/aPYRpc3Bfzt5k/SQjOoTsPaQdHnHJ4u1Luw+UdOzaZx+4Z5gZ0BQb4q5I+7oE0Afx
imAj24Uqcnlb2W4++DlBZE8Ref85ieOjCiYCf/cKLtCwGEb2EQoF5I8VtdyRkGCBFjTAMPoAB7cH
dWrhAsO1VHg/6pK9T19jo+m+sNJiMzP7DWS2FruGoEzcaMPP8DM0J9DhOBPcLILYBCj+54XC4JPa
svsssCs3XV5duTJuLd08wdUB60zvzsLuQR7B4AimagsaCDpc2BL4+08HGXKTbD6nFIDfEIoS+Ptd
JIyzwaKUC65UnBTgJnZ1UMcJgmcLzQaGmpBOcONSWVK0So1w8f5QGjyRoxXLz+JzC5my7zdAtWPq
9s8sHzROSGWH2KLS7xD+voRGKzTq2ek2XpF5GaLY1rcs8nSZXJAMCBu9Ep5Az1c4ecrgfbS5G6Ld
8bfEWXlEuQ6axF4anY58ItXLOJL1Ti6NmGYMkkpYoSAYnr5n5rEKOidRjUxn71myQsfdnHXEO3aO
L/Se0jy79X4VgyWBJpPw8Er0gX5GMxczSCfkc5SDSyCw96+8gYBA6B4uNVMD8uTtIbtxj0InnM3A
ap/24LZGTslcRAjnlsDzD/tiLrY9qHtCWXqjkq7YtHPXGsLEj6AgxRLMeoaeVix72y9tWoN1yClM
WDdvKhzTBTG9Y+fERcQSYgyknlgT4VW0v2AUkV2dZK8XKlNcuCWSH1EuEDHwoNsCvelD+IdtHZ0Y
txMg7+tLnj4UIM/x8y/0qKCxGaKamNQ1e4SAj1icVzCwG2ku+lu0LT0RbRGv1UXGWpNtLSwobbqh
JBF1/nOLAikuAzZ7eus+xlLw3GYuD8WgbfwY872nNkih2FS+2jtFaXC0Ri/NfmMcWy9SoMVeMjti
EAElBuov/pYKBC5a2bKrkluOrb35weXqvQElpnyScDH6+K8Z1lbQ1p9DC/X0UkQ3UrZBxTmov8UW
N39pzEzaPxzt97B/edVwKj53B7tyxzwoZzQQATrBakg073MNvh3v8Y7YNj9Jx2bnSIxPaT/wlwex
uRA4BpK1gAsez5En9QmLpBHxITJR2LJjzoiuErdyNCo9ekrionhP5BtKCQKfo1EF0vUIe6dmy5XO
fq9BaXHNuEYCTgCzD83AhezTsYK0plPn99ftDmHbdwc28XWefIfdalPcahawsyE75Rr5gen0vhCG
cXA89e7D57ajMUK/kOUDacr4Xvj6hinMWmUBCtF8Lx7QDXHjOg4ztnBDYHURGYz37XGuzyHnkCcY
sJXDG4VwerYNW3NYjRXqBGQ3GTlrrfCP5+1zsonZ2zK7ay8nCj/sf2zrwqaDvuvsu6ovyVI+KYnL
edCC6AcpreGBue0xeY1nCLJA4WP0GmwGuGu0KVmm7BfW7LHPCNOmyeYY8m9tEByvzyIfJU3QBqpj
oY7NgDktYZNB+CAeKe/1A2+Kh39f4T3hQMXREqzngwfUIFTh44go8e+yCPvMswRwoXUKtaHGFwV7
H5wrMNcv3Dge3tmx/zSY8tDlkh3tt4XLtFb3Y1mmvr+rthm5TYw/uzDnKC5HIEeWASoxSiqw5ad7
53HkoYHCZlu9QjXqWCcL7Q/Ka21gYtlDfbJ504dDQrGWTgXFz2vYcV1BK1j32cQwX2LDxr1c2ipR
UhgVk7kBkZlYFarD1n+RyUqcXO2+KCZr735D/pbd3WjY7mqYyrBrYS5ie8Re+OgopmdGwtn4iJYZ
Ia85yLHTasWCRTA0SiS0f4YafmAYT9JZTzwT9fQH6xiSSMlEwbaaW6kYvBl4zJIwENx8d9W52uVn
Y9MuzFUSWqf+0lwrkxrsSLC6oocH5UZjR0Iv9arK5A2WyFcpcnSwx+dB0Qcq5DDav7JDNxmqV9wL
zDJIf1Pko+wJHucOp0yuZWbDa80oyPadWRqXYzBlRERA0jPFr6m74Rf2nQ0nQnNf2yhUEVSeX2ed
QEkyLwngrKbttFn1wLgGdT4CwxXIruRmmtv15oTnDkFiK2pbbhSo+ve19J3cMebIcDRg11N8ghfq
nt3nwLn60LsSTrEmEkJRoQ84j7u8HHzYUtEnbpyo8zKT1HfvAQ8hdnqKrQurHPdD4GX1a/z0gSyJ
vYqcx6hdal+oVzaLAOc5gSU0kbbqJySNF1e2h3OJp+pM++EaSmhV0/6iYUheCJ6R1JcD46ebgW7g
MZQuymoapX5azcuMhDLU0+yeGDZK677hRamjf1z/DqOT/uTHg6vyrIMk9fMj2MSpk1emPO1rww/O
AKjJ8sGF5UODqQYtBkIZFmrHq7X44KnVDNoF36DAqkf6gV9nkUn7LsNiyvQeMVcd3Mc6N4YXbwvw
gcH8s08I+eRrwyndnDl/q+V2hWOEr4kMSc7Eb7wVKaF2AU+j9WO0ZzgLkoKz7E53t2ttQwlJiZuW
o7j69fPBZvhrNMjMsHe61RP2KMlBtPyXOTGkmbOk4YCR29urXC0S6dbmlUOUD9EEw1vhjeOwb/d7
RDTh3uK9p7FIe0lZAK6FbdhQKDyejF0PN3n6cnrjKQyFX8Yft13OW7S+r9ORshVbfPZKLZI50aQv
T/SXR0/SSCgAqhs+phNrDEkHk843dv305vKbwKiopHbWVZmj+VUOhXDWSWamMK2vF9Td0T7ZNyYJ
16ALo3oR4cNx5WCgSSQHa/icWx2xnBDjflMcdFjPKY8wY8RHnr1dMmhI53wsXcyPP/RnaR1iH7X+
/uqXbt8vcUFGBSrexvy1Ux3Va1Z9lysdzXp6qigOsaciULXa9MJuDuOX3jpEGfyBgZkdM6y4dknM
Dfq4FdzDS+6SgkTfB7d4D8cI1jkim3p7cyWvtElK7Cu9iNEr6PYsIU40UcNjGP20u3xEBvBWmrQL
0pxc6dTNuccdUjvG3SSb6BAlazchf5aNv8sbnEbrSLE1Gg8UrMvjGoYKn/UOpHEYMC2JS8AWzqUi
09lMT7jWVUjN4ZtmM5si3zxEzeLoiPmDxSQSTVQjtauRtXxofgknHKpm6kMdK4rNB8s3roI7Bfmc
8u6Nn96ufw6F2jM/xORttKSUeEqAAPqxYhUa9nfZnzV555c7bqpyRGUFRZ/Myt/mAtswwz5awXsJ
HgfWX1MEp8OmGeRC2Ujk9KhpwtoY6k1Q3GIZ/liA96K2e/s16YDsTVJPgw+PB8YwF87v+Hdjhc9a
cabivrsp4grZ7bXM3SGfFz8tcQ/xAFdvCgMeBplu0+OApxhPEaNdh4UNGkU7CHqUjQIfeHfWwx+S
2WvFXP74DGA12BnzBMLFai4LT1da98oZEXggnYup4alusrDoZedBL2wcHCqCMqiCzCcsAVcRzhGW
J5qbB/g3ki778QxAhWGGQUO2lw/m4UVOLL0q6vyYNYH8IKSUzx/WHQa6QXEPZ0yE2Wj4+bmcSxr6
mDYUPyw3KgUEiDjCFJSsjnX+hsYZlkA70E/xHt//GIQCTHpUUrWiruULeDi0BlVXOMASjTV5MXiL
kuLF4bXvt/Zcn4EdYdnSNxNLrDHoXZmMTVzFPhCIBrJiC8ty2vR055Fqr7Q5QSF0DrQ5diZUFGTR
j/KhcYJClC7rE8sILVzU1F/fLPZNzmuX/CatZLZVLRl5C3wefjAULmRb9BsLwXoCjgIMYSq9sSds
T/1bFwqULBk8ltW0nmbsYJqBoPpwaQ86nGqCYn4/mHt9HC+LEjqNzI2M/h0XnDF3Pn4VKLoKpzmw
EJeDF5ebqw8sX6T2vqbCr6bzIF5j8BB5pZ05T2wACcNyZA9SJf6Slh/DYPR7I/bXo4bO38PujfKJ
cCLMsQNMJx1t6REWgBPDeU1g782EZ6FoBJZQ2IoA40OazRi9BZJnOFJAoh/0NmBmJwX8/M6Fo9CR
11NcCENMijQDJw19C+6IxWsijVnFR9QYzvsD76hxTNoydO/8jLbDcRZP6fD5yiQbs2T8vvEFeo+x
e1mqoy74Q9ikYF9foKBg+NMRTvScquBpqh+Pc0Q/VtAeelMjrDxhoCVckJaf3WMTL54rHGpQTbGe
4slBobh4XvvbHq06UxgfSdhijroR1UJyLa4YAoKoYZTU2jLbp9qWETGwucL6e61si3UUOZlqaxBo
yVinC3k78iQbYlHgL1NmnO57bMts4GxcyrqRunuH0gIy1mfdWjaIUMbaSpH0CVlVAB8/TBNKaOTC
jAV4/LEx5vnmfX5tuH5K8k2utAMf7I9iBp/szIrrmwBr5aTUM0Nz7oLR7kR62NVDkE0JjwBohvKI
bsfliDGsx77P1tknFPMerr5kgkirHG6cuu73wnJLGcTK9x43e5wIQKu1IRWEOtewDJ1S+BBZ1GYY
hdzSX+l27//KlS/dKEEipnx+rE0VTPEBXAhZ+Ut7YsolvKG6QtCyZhrNMSto6BzT2SLsh0bSmk2g
UixQPr/pyta2eisoeyohD++v7w+XOaC7O1/Li+JQ7Ookqm6I7vhQv2bx5RlogQzAWtnYVausotTq
pycpIwADZHwBIiEORITNt2mb3dJmIJ9eh+oqIC06yRx2X6QA6gS3TGrNB7H6pFPNTRQ7WRNR0Nu3
Q4IRQ/FC8gnAK0N7e8qfdO+ToQKg242fGy3x+uvH/L3l5R5zErWA0dfgl7xrQGoQcCwvlKG0P+Il
8HUryy/XxxanVExiU6+BJ0d3icMx6dzaZtg70J54EL31Gcgk0sLbH/JBIZYK7kDHJpYNJsQVAHTv
qcB2BOo4mkFx9I1tEtF17AFfNpBZNVQ9AfdT1WJoEo/6XxeqRBq0Pj9g5mpCPkj0ykP5v1/AawVy
a/XTwwbR1xgINZrd4bckPZeJutfY9A16jZg1qX1FA8bEpsRTYq+Igo5kK2i5dCxhHDz+j6jz2lIV
bbfwFTmGiIieEhVzDicOtRSzgNmr38/U1f9uSrtWlWWAL7xhBjdusJTucz6QRYCJyC6xpiaQoE2X
BZVlC00VkLLD14NCJXouffJrij20AXNj1ujTkFS/dfdKXgnQdKcMhbJDYIuVZl2OWoWa3bJaB5oM
lR7RAMK8xfB5+bpqX4L0WdtSFN9dXJRNsl1AkaUcGFcXCSuepJuAgnj4xKx3FERXR0agzdAudbj+
lFtwXkFT04XrcGrOWZuJNtr4omxeXQb9ebwFgUclmTEOa4GaHY1SUqMr/owoyEB5od6lDI3ErDiA
XkBLBdFKU3t+jmoOpbWCnxkunhi78FL0+DFnE8/HOaA+KOIobrjXcm1+i17g27LaZ1+13s18oV86
A2PoJBjE28H5Xb3seqesuys0XufIuPhXznz1FUlz6u2xl5yH+zWKi0B3qajILXa4RRdKvn7HkNXW
PXYlbyvpf5n0sci7IClhKEgoDpNLyDmLt4c9vMnuzSgzXKyoaxW2EQIZA9Vrw911LpjM54OXb4cm
L3yokezUGKDFyYks+kazJzQivg3fAaFngHEXj4RXVtu5gHX845goL7oHce2EENaDn/P2o2K/0Abx
5AMUbxr0hrbBZfWCVoOBuI+0U+NpOhcLiSbMlv3T04nv7gFRRPgepDIAh+jv2+4jYtUhQ4fCRij3
VVlmLLuZfyXvuHqrju12Sl+26cdFqXtdcTsrCkn++BHxp1X+2JzZw9PE8ueBghkdRcTOuPBZdU0U
27Hpue2aFXpvkDQwT8oYEvAK1tQtTuvT+oP1D9Hjp867Dy9Dmlz1tPmhoWfUr+vTzKheUcjf+Wot
m9VDZC/PCEi8h9RVqOkiHSEvT3rmk1etErAYSgtfLD28Rr68OgAuMOfEWf0doryJ6CZ5+SsSLbuR
hAUKNPHoMnl2o8ifw7pks1WDF8+I3IDiZxUvYvouE7rRn4bItFSJnQGNLrrhYgN+WX8w0ySIoXv9
Jg1hX8FXs6oo7PATA5FpYA/fQ6daN6Jm5AkdZi35FY73rtUDIMCh6zGvclrCIr+vcF12TR4x1RW6
OeGY8phLoYILA8AbKTb2AEmw8Tv9bcVFtgieY9mzWzm0AAskJxSJaCHSo1gu1T/+iWrriSmp13Wf
8yn3OeuHs1oVPZgrPrUzjg/ZHbBxj7jTA07Csz94Fb3W75XYi2m25rjHADihCyLNb7tXaZVr+qys
tLXeid/rpZA5ba5P7npeezlIzE/PTuPorMi7OMAd19a9VtQaRoYvpVEiLsrsIgEDCOOeIIuGlCie
76UklIFq0I86hn/6MfkwkzHvRGXHN5hgv7PyJC5i2La2PepLSC8iJI2cGMh1CL+Jy2LC1AUJRCz+
DbTcy4Bwi9ic1o5LW59DCtA/XekTjIqjj760BxDAk8jeiUiPzgmPtdxtvQTufFvVcep8RczINtOa
hB4RYEJvOGWeX2qn2hUrGkxUOO4re2bPnqv3Sr3YQ+0TIbfX3DUe0Y25dak4RMQhE0xhwSbxUTlL
VxRNgANH8yD/RxYYzAMC2Btc9obVjBu7RqFthM+VgRLfw83XUo8AAW3iq/devVzabgwXdBb9Svcd
5CWNnDa2rYftbWl3d+doE+5bxxblvkr4OxBA5PEZaQqlKdJ/HTn68iXv06KpjO0ZhYISVYYbrWjZ
n8kbjeX6O7fn01eVWz0mriGTxe7+y4klTWGw04L2igyx1DO7mS9pdi4YK9qloRXQCm2OEyumVs3S
Khs9/AxZuQfAe1C/cLU4aAJAB3h6FUQli6s8y2myyAd2KN/D82jeZ1c9jgB/BOU2CtAVp9I91R6b
E7Kb+1bcObaeyGCRuLAk6/YOXtB4NYuuntG9B88gA5dgsSgfamb4iuCMfNc7m2qH7Roteu3VuEnF
CLkx+mTVXXgclzydmnfb/n7Eip8sK77ZM3v5zrtjtGgBebqxXPMauiwAodwHaQZsv66EMre9fKCR
Yn9vlfC20NiRLOhhoM9pbiohnTc+r40SpYkM35VmevRg84CfwKjn9H2iU4NRNJP5wpPH6WQ+v5+G
8Rak3gf1aw0b3bPbXjGUmld1mwcaeCqXRZ9wu5E6oOX//5HvE1Txb5kKIGe0pKpQrBXwI3RRb8Sx
rILUf9lbF73V6sQ0pwJdOzQfddaA5qEJnAXAi6jWEgICMFxns2LN1H3qLmV2MECCZb0Oxw3MHxJn
uuC/ubPIHO5ZJbCbwy4iHxAAc8WfvElUCEl52FmJ97nZUSEg/Glokl9r+FNQf+J5OE88VAKXvzVA
EeHmNqKG7SLOzRNqLkh7VRcAMgdFVR4PCiBidCFKakRnVsB3wCum1DdL9X2+tm0lIzpLOFyVGYlI
jTa0BkP3C5E2hbEGy/eFzCL109o90MxhMrsyatAh8cWfBKO+036eTtIJ1wRNRtQuuRBcEMpAbKFs
nxmlItkq3MancNfUPqpd9FGllgKik+UMJECdO6D47J6opPkSZqJmVGUvHcrnQRR/MafBBtCd+G+n
0rWAmc6izOX7LuNa0hFs4rCb32TRw+fRnvLVaEzHgK0a72A8dsas1XyxhOvQZqZLaiwvazzv/d/2
J1iNSO40ENl4DVzkyogD6SaRoBK8PARz/MfE6tOo5JtAP6B6Svv13PhQ9A2hUhxrxgppmvaxVgzj
RZG8OIHbdscKPm7lydUbwE1K3RdSQZW+dnI9Qloc6Vf3R6oViHWIbF5Gfx8FkTvGC2VSWUkHCFKc
a0hiAS11kAwo/4LkkgKJhCP0W0DIwNquNN2uPmqfJMSE3/xcf0EMhUqJrKjQB+SRFgcJJRk64gf8
tYHuelplYhAu0Cx1BNcY/f3RkwDIC8jU24YWlqaV6lfOnV/OJiinzIglqGQ6xzbXLOJKdqUoQtEH
+BeNDMrE8IY7VAX5GVfYpx/6qe+izxirRJ6IohegK1ChMxCExvIwM+mbYrioXt4zrASKjUj0fl/z
orKGNzaRT264JNPi4wuYOnk6qyD99oKvthXyZMBeQFohFAqUuF0iU29nlItUJ2u+mzucJ2idptGn
BmmkfqibjQNOj2bjjjHeEdsL0kpwC3/Ab+gDn/90zDc6YgQQRxU++HnwYQ2WPBeNNHOSKh00JvuB
tx/sB+lIulAn2qKVfq6f7mul7mcFf/NAPWUnuhLIiN8XowFONc60uhUjnu5c09DJf48bAuGHkYba
A/Zg6tts7tgmqI+6hXGJ7XWn0My3Ck3srweffnmYTGC9RFx9OgeT37EbmW3oDYWvBBiduVLXbG8b
9+ga6d7sxyMsPIBRNuY2ogfZBL/dyTxrHGgZx16pWWreeKK9RFboGWLxXppBgMgwxoViNR/madiC
dtSf/W67Tb7k5SkVmX0VhipVcEuVKojdQlOGuDe8wZLVYZPbAkHLpA3MB0I4EA+CrlRByIT917RE
QHtemQMQmgxuhVAy+pDQlEInHV+ftH8Dvwt2BOA98Vb/OY4xvSDDiQBuVm/rbJiFFLXCxzqliUqy
BzD37WzwF2rE9cfAwET60gNqE+ToGQbnDqRKQGyGl3WgJyEJRfeLiFw+SgqcFZ0fqshTBiBwA/q5
jA8g61s4jMRt9I9roD34qgCQ6qi+zB+iKU3Bp3WiktCK6X3K1yrB46qySmqggVlkdDz9+RbtoRsi
iZC3IEmvCtyf8dwDe2dhXiwJqUJ0YC2sScRFajCAk9BNonZLTLxsz+p/ZZ/JCi5Es5x14O4Wm9SX
m1LE0QDSMEoBzXPewaieJ1nAAgMUELeNEKfiAUQ+AdnJKUj4mfMQMviLHcNPq5TWA4l30SsJc9+z
sqver869RdebqscZTmvJOVAjI86uQxmll1GtBLALKCbjtVWDjvqqIcHYSCj6NfFSHST85hzc+j/R
vudQxkOCTEJRD9QnrsjoliR4mhAi4c5Q+z7nri4bsQS/p+qjNo8ocME6ZwhyS5A+pPrNmzvLJOjr
CXX0JKektYRagCOjLwPJAyiltWdPblNSjzkrC1tJmCMhDwOUR3t6pQQN99yq8iAp6shVCehUleIC
24VMhM5tbRxYTJJF4QHg8xbJmqQSdJ3hm8vf80T6YwAtFlt289E2PTmh6cPpI1ZQa8swTDp7Bfyu
rj29hN7Nu0krmYMTQ46IMGH35IuIv1+xmKGeGOosVYKlgg5ChY+/IAr0dh3qwASHxAIPunE3bvpO
4RkqGz4FocCAIoogdeeXKvzSAYSEyT3VNa9fJFbspR1a367EuHUYPoUAU4K1CRtFZSB7HFnFbPAn
ihYLCgYEg3eSlTetckW5Cj8ke01nkBDuRHJghfO+UgfBFhMChUKNUO6blBHZc5DAIBoPMZWgDwNP
oowX6fmZQELJmXIyInBaeewteFjJYukaQoMJOM8cyFVwps3v1YqJyrQXbUkfFdTlvupW6FoSsb2Q
e0ACRZItbeWQVH1cGhTyb2Jb6kJdcNqQir8pYcUnC/RvND1KCHtn1V+koaRR0b9u9+DTzQ3xivAs
XODl4/QhEygCE1B0puPSALAa2c1DI9nQXfh3h+uKyQeMa5Sh23S2KXNX+M5qPqIYlfW4RjhbxX2T
G6kS+gae/vf+m1fT1ScEYoH+fD6ohIUAsi+XqcAl+yV7ecwU5SMe5qY7tDdO5ImXb0YoSXtcVjvK
I09corf3YVAQi3ooUZKoKTJSRKQU+2ewJfGfX5y06owZYExtBbRKOPfOBaOi4d4fHiPc1fqJ299s
NkpjK57V+QYjGh9KfDebrYOHVeLgYTVm/yXgpgTr9MyW2cMKqwM2lOcFGsF9LkLHmQOqyUThczR0
N5gydbfOhr2OA7PKqDUdy3JttSLRX88bnVWj0VpACXYWwyFB99TmEa2pXAj0ajD/3TDGT03liyXK
PM7SYJ6124PYCVfrda03qA345UAx/HKpn3Ya46kuHdq63xtUd0Tp986Q/j+fPANKeozInL9viMeY
BOzUOMnBFdD/ziYdpIC6h4v7Ga/Pi8A0kBQf8nKyRUS1DzC21uwlTm1Y2gkOr2KLVK4UlVItIfAm
M/6WWVSIWFeIo8Epzb3eNkCTifFfP8iN8290cpCJBKAGweDlTV7c0R5kmC+XbcQhNRPojjmqjsSk
KYMBexxyKVfArTDGKSPQF6Ib9CslDCF7uAuM86Kt0+U/Se0BMPXysCfmgJuAB7Ajmp5A6/oE0IT5
v4260LkmRSIpNyHiONMHWmJAl4r9cHFG9LXGbw3LGpt2j+27qtrj+SsaJiNS2ZAuGMhOtOCVcRiV
HOB1kdWevsphlFxZ0fedHNqNGLyzzt8QbtsC3l1+Gnl2At2wswRszmqbBFZVN7PK8jDc+SWw/LSl
EDCUaK5iKtlRSUgRLSjO+iV8kfdThv0uF6oGxbSildOoDFH8Vo0+LmP/EdJMpziKRCpTR7WF27fM
CMDhf4cFO8jyM/bC6rlerPVUxrJ7ZQ9w/Df5rPgxmRB5UYV6E2RoeD7ExVhaI69FefHwTTcVJiv5
iX1VFlHekzkfm11X99rUGDPsUTozQ6if9SSnnBQSxqcOCogbBaoqH6r6qFpQq1A5uzR5JvzGg/kU
6TCILpj9VZ/DK5LDd8CiZpXnDY59kG/0SxEfOgCC0/L6HJJ+vRwb9CPKRE0E09C8lZXeq18gRYBs
AH80lAXlM7xEkA94i9qvTv6jA5YQQRe84+7dJDA9trDevQcmEs1GdjqT49miIYL6I5J90aQ9GIS9
DpaBtR7jFlQfG7I2ZylmMZ6oRioVANpcO04N+LloGm15Eqg8teQvv0g65z/oiwxHoUhMgiqTIZvV
ihs5WJY25egA2BhgMrJkTwqqzJZvCVVhkSyqJJWF6ltg8wxJTTdNValEgvx22+00WqryaGhKDWqs
KVQGqSlRcaQD5bBZtPgJE73d5lFLvuUhfJb1dPHN+b1GP3Jbrel03Bj7WuUh9bOJrDKfcvRq981k
VcXUkqtFmItWpOSpGV9mgFB0Zt77vzKFdrWyWiUMVSAEegbqqd+tx+wW26p+31faXJMNJs0zVYVW
qddZUfymoPD1FWS17lJ4fFaZmRzRgvhhXzVHsbt41lhMuUbOcOv0+/1Nt9+teN1+P+ovohafgIX8
4Xamqi9Q/cTGsKN9lLoI9A4tpXz8HFdYoTJV5u/tzsXTRdT6Zn4NXsjnSXJgytBZZJFTUdhoqbCj
Ovy8+glBzrEDAs/9VgvJ4PjZPACXws1CXSep0qpJqpLh0oy1Wtqei14n/xmgJnSc5OhGP+lP/1aw
Nxp4UhfVmqXhoEtrAJZW/K0LrkwXuU+U06S2/zuU4HaJcbSFcSa2DoujtkEdU+2kNNB7257KMKru
TCPOJf27Hhy4b/YMBB9QNn6HLDY7ksAi7WkJChdDUJ10rmt5RJq1ZOqQSCo3OLeEUjATqSVQJygi
/AAmZy8ou0ey5pPEeW93wmkWaPJFjKPRcvhuGQnldpA3SC/JQhQwDLcl49YJmiymnIFI3lIszlyg
XyUf/fNervfv6n3nGXhpDskxSg8PKaEveRlSEJRlEZfvumHgjBC4D07we1wY6iwpMLhAehBlISo8
lDyjamXazlQjU6ysAbBcGlwBRLc5/7BFmaZv/7zO7UPY0Ji8qUQ+b7EyEkiQzpHtZUPlfbG3hcuX
Lo+hHKwZsGxdeEhyw60PkAPMSLbmDaULvakR2O7vvgVG9qsLqgRStRPVS2Iki9/O9++17SHwxZZe
cLTDp8GePfXuWLDsFOHKu1EhTextuvI73KFymcfag2RSmpeQ9NRCIyOdbmmwKTv9k1Pi368Ioxf8
ueEp1So2jXbqowPpXOjO6P8qwzyR3ZMblko/0sUsUvORluGZMpF2J22pElnNtY3gt7HL+rccpa0d
M79nkv1pFJO4fnNSTblTFTFl7Q2//cEYpBGAXf+BTLnSEchhwGT0OzDwLK/QQ1iDYYDLzljVqXPj
jVo4CtWUn9kvzzWlqZics4uSdDRLrhZyJV80gNlVS2GZQ2stBB1cg3UoMZRhM3S5GWHAYMAQ66yL
nfX6F4Qs0eJ9uzMkkQ8LTbwj/MRfqUlTcTZrM2q/Sykr6KlLoTVQ/0UREdJPpBh5DlWRcWkhvblS
lS6xveLeyqD7aoK2zaWCHQ040vDvwS7ojLp/f3+qaimekRmq9JOVDvCSwQDLXbn3rtinc2RxhMHq
jkloWwEb7/jboVGQ+6s7/Hw/YddpyKA1wKGRRV1BywWrxWLRWlD7HRPi+sSsfHU64apj+Y1pa9Fn
cdWw1E2CwZTjUM/gckvxu8AqkY/edHP1a1X2/oXTGr0Ypu+wcJe5J+0cmjn0b+tqB8GG5JGoCEF9
FT1WNT38RtGi65YJhzPfpkcNCJB9YcWb4qsxVeityQPfl+fWUJe72AbasyLu/pCP0O9XtVlQl/lj
NfzOAeYa0ZDWQbkjq8mmVtuYj0nkDLIAwSCFdMyvJuEl4V2CAlDm3sKEmZbxcjkYVI9WwVMn64Zl
1okPg+EYc0lvY4cWawpJ1dQ9II3xFc+YffMKMVHXjg2e1UMR328g/tchfSHtXoyyRiHKs1IWwp8J
5Q0eriBBdc2z77L6v1VXWr3SmOUPmTFK4AFS51oKvYi1aM4y1N2MCVDkT/CB6HHskBIKkdN54iCE
Ehg6IzBvgILDkWGAYNj4EEEkhw3Gf/clyr1QTwH1E1vDrBs9R9mA+lIjBauWtE/YEmT9yvg9PEQs
66Cuk769TADTL59ra3luE3ShvQKkCKh2PekX2NX5o1MXCb5T995UiUDVCHByjOxCZFM7QupIpQHq
WgOYSnA47617S/Nd8pFwB+q/6jYFqsR7dPQPtNdYQdJWwb9GRHd1w6tUmeQDuYdvUSpF3ZvuMe57
mqcqAmmefhOYW6fktS/UMyp+G27Frl4etB81o/YZAPghl8OHwXTMxrFuVC2cUCgjzyMgFzi8wbLl
6r6uVUDcArQGHxIekpGrRynNfI6P7+D6lrYYcYerPGvx3YcJRjbdxN2o/9kfDtmUh1F08ZhPw4PX
iqb0X/tYEnY1gKvs2siEEbycgqiv3SLSf6z+GPfuwUZoide9doW4jRxeDUH7Jma5TdUHeYZzVKqD
AFMXFYSu1gDtO4xhuqoqMcoF914/uqQ2Hs66Kj/C/1IZEtQgRUis3xjPmjX6SxRN2GdKVaWR/Avo
nPX3BhRcw5cLUb9ts9zCH44c/pvFbyN2GxSysI2r68DesvmE6vfE+njes7FLxUYQ1iiY4vEBQgqz
3ejoKLTyrVf72VWZ9RYUwkcAHBaikeTU503MLWPDPZ571rX9oQ0aR+V0nH2NgJMhRibDuH8eQhCs
dPZFRydl1z58j6SJehjvaUvx9M06qB1bZUbtZlqiyNX73STsH7wN2tDdDVncRGNlxuiR2n6bLUHf
UwTlp4rCmTzawdAn7uw5Tq0ETNW5kwz2nTnWEdpaymG6eUPjt/vqkRzJM/MbNiU4H/zqhjjCnBgR
5WDFd1uegVroYmYS5ih2X2oD2Mmrex0CTrDdNZsQ8XrZU9g5p2CnJV4xviaA8ikBL4BesEHYqzw+
NHkGP30AQBiaJMjoRfhZ8KrKJs9gvRXeZZzmyV+FsK+uiKMYYlLZ7fZbFCawpH469dFocyCpTREw
3LO23etWza4pyoBdD9NaUcIF5n+eNhItoe+HPi0k269uk/ITNXT4Y9ZHnDoYO0LffvzLoMA+OF+Z
m2vjjtIa+MKwSBc/nuYbiUDs517WyntD1uqCt8haBPh7yI+Wm/eomPxqLfp/RqWFzDtKHDBAxPVv
79h7w+jUb7Sag3kCI4A6HLaRkJi/6bru/1P9PrUZ36z0SO+yjsPepJ3TztzSWINeeE+FUppjTJPv
TMN6W0Ec++VGlXztqJqIRHjMJKkI6Ab2tkbDimhQv7nwM+JDbbKhnkQNL0VcPxdvTLL9XzR3jHR+
FA0uFonDV9kBNspOtdhW9cW50DFk7eDagDhtJ+H2n5u13sXTuVatGjqVmpWgg6t/2uCf8J8Vxivg
1W79G/MUiNGqoP4yAq3lbDEqxCdEkaeFZjMPjBTcKQ9JfcIE2Lr6CHc+rs4D64taEoeAb3QSFDmC
1/o+QtOJ7c8hXPkbWTyttGX0DijTEzv+glq9l0Ko90ORP8Ie2FHCAQ/jOx8VX5Z9/M9Dde0UQpyW
6uGhActLlHqKb7XsvKjljX+9xL9LGj6MgGIeqyZTvPuHEROLPfUlLijhPks3jUI1D5UxM9/lPviO
5CVoDmwgyyRcVuYhPXNAORAGOEVjWNFb2Nq0Ss1V2rIa2D4B2f4Dr7nIJvPuZXFfQFJ9TI3aZaSu
2A1ezZAsafDxjgOkQT/OC9OrKe0jSs/J00lWfPtJMIDPj+1pMnku2FNxOaRal3PMHEhF72AjM0bP
lKZToxw9aDdQoIhBhu4HWW15hEP2qSNmgddL4rHQAmxm1AI3Z4XXgI3xukODqTAury7TPD6dp/ap
n3QLDcZso6gJ104bAGFQBt61EXviRAD5C48Du//pb5uiLGsK51Zkec9S/ZiL7ujK5QKzXUyDh2ze
atzHxfBxBVTMPniO5mbtUKxW7gjkOY9LUKGD+SCF3W3umztc6pOfu4WfyXyDIUnGZln2LMCocWCN
QfMnWCwhVUB+XXEeK4NyUm++fiC/Ca6MzgrBITyXa/V0AGuOhF4INcnl/BXZgGZndKX5wAkPoMi5
713+MFEDMUpgNkY09V3x4PcXoBnnpof+pX2s7nsws9v58QvdXWpxe7+cuacvtzf/8hEUaD+6ae0N
IwX8MPnABhpYsf+8U5tIRsAbsHE+R6f2c5wDVQ919lQvpEGGP/zbRzK6YLggrWELv6GSU06gZetk
V3SG3S2GgSKyHDel/oX1OiOcBQWPOWZw6nxmxvDs5yLAMBaQhgRwfPyXtVoAnRumf20/mm+gj0ie
oGUiDdbXCv8jHIeqlcan/3RZ0JmET/Sbyw6X/cXmbyySxZWK6VsK54CpoRlWNoC0Jb4FLyNFz9OB
28NZzAC/cfFhBTGB4XlSsqKJ/XY+7dtdUg2lIXf5VrzJVrQ6EV3IVnRp2/DuGWV+Fl3BLyHROUpm
73Faf/DYHujvz/TJvk8ZH+7QGydO6JtlvzjmVbfreS+/RLuLZ6BpyqwqD6+LG9AziD+MGihb/fOU
3iPybwX6UNTVAIOw2HCVK7CvvC0YuBP6GNL9fvSPKwVeswR3iN0oZzhnspwN0awIyeA2Wyj9zC/Y
xgskW4ReT5+n+gGAtWXThC6K2N26skxn5zvPZRHGZZ33IpNN1YzxuP2z6WNexWnfT9LZfX0fQi2E
IoHjB+hY25njDIZmcQ83sBfPPyzj3f0Xc20RdPQLiEPVl2Rv40KModeM2nxKc4YKAt4LzvJA0daq
W3WDUBI4Y16UW97qoVi/wOIVE+Sc+R9axVfnOXtffBjtfOLzFCX03GQLZXNwWeRt77lB6Y+O/JON
rqlyDJoyJLXIHPWKZx/GM/1YREPp7duTtIRMqDXZkeo0WbJQxrTORBzXEY388gx28ag0evQHpTWI
g+Lw1kl7b4inGKiwofI3i3vvg9k7JMh6bswLtCrtdPMdEc9Ykh6Flgny3eHLLIdNrsD8JC1dfLlo
ByOtvcu7n50fFHbESocWuWuj2IXw72UlVqJ6MjsPQX7GRoiiZgW1wQMyHwg6UcarUrthjbrmHQho
1AxBf8GTARcK3R1giAGr4Us/yLkX5rjNkKs+ZkeA+EAprs7hT3q82/orPGD5iUA2OJtlPDlmrn32
Y5SYqFz+oSLYQ3f3abq7ov9GIIENLJXo7v6DGLADohAHghGS7ahyvQem/wqNhbWIAcWsWWb2ZX8P
sbI7XxuK+x30xCgaQZxo7rxb9zBJpya5WfU+uM4R1kbc0ZlPHiPzLdw53N8ie+pOAPM3r4eo7ts9
IusKM2a1Xdjd5wTAHb9RE/KOEO7o2WYhiy790pglAZx+HdttFLkzUhpgCi9kte0p9rrLGKbrmHeT
jou909gepPUNmoDNHT3V2DWaoK4fsydzAF1xSK55FEg22cexX55ZCpDPtUgIojlXf1XceseXN6fe
DhNl63H/sr0UBdtPJ3dfHAqb665hoIG3Q+8UZZA8kj4IQ+FYeGtYVOGP/fu2l4z4FILUkz637AWS
Y7NLfz/bz5CXxh4XnhHMIhYMRON53+8lqwZf5eWVpGUGsTlbH8CacWrHGaS6P5AWRhs9r1Lz/Xbm
45cPB6VnL4r0/lMeU5lexzYSCuMTQsKHyWdkIWqG2CrSYFAdUaRLmqg8JOv8zYn7kBnfyxLiDuDa
/4o9YCizuH74fAEQgWwCjjOm4Ziy4fjYtP4eBoiP+ewyMtpWP1uZdliYoROQkuix3q2Agdg7ZAm8
V+fVZr2Gr96J+ya9EDJV8MJsB5RYFx+K4k83/wpz2+Cdq0JkhlF/L3tFuqBMGPozqFN2r1Hc5gNA
wqqf5RAGYf26QC7nHCM6DMXKWt/7SViBXNjbLePNkzgGhpKWgqxp+K9RZfOGtBUVCz6mDZyZD58c
aizYo/71D+cA5iXXA3XpbbhD77dUt/fVD/Ske/VzaJrJuIQBZgbXkA5PAeEttgiQIFfnNGGKvA0P
2/A7EBHnQMkAbYXNbXHplJdpzi3OkTPHVAO6B4asTpHUDS2cRJcWatkc/bADoALNW967RWTUuU1R
4dkTCM2uNk/tv+f1GNAGEu9nnGmxY5UDLGHF/uhmey9PWwFpHaTSiaFxPEKK3XLJ3XMwoqgUxt6J
XuXWRbyPTYtIhAUqm+BgO59lfGTcNWMKlMRqj4qDIsWWsyoA1OeisocJtrFxXRQhE8CcvUbl2XlS
ZNlnrzQd3twWHBjeE1ftm+zCbHm5vwL8cFzKD02+uRBNEK2GsK1uwH85RUipEPRe/Qto6nRlGx4a
xc+TV0JYGMG2k3cwapivlj/tRxxuiY7wRu7bQJ3p+N0gRoe3c5DdqxX6W48uyXEN7UZmR/f7ysjC
VyyXnZt387FcFiPG/cd0dhA8pmk5eNyoHb0ILDn5aMs8HQTDYrSYnNMNTRSHD7bbcFpReSLoH9iN
/OyyoWxONe6uN8I3WKqeKCfuXKhQVzSmT2EBsVfIy29f8v+IqBe8+BrwmWyqW8D1LB8MYULMRr41
S564ezg31jYAKKCp29YWa7FPHwDXgdOBbjhBH5cd8BR9ArKXbVDPzyyDDemwOSzfF+8NymNwqdvT
E+b04CS2Ae/7w5gZPKbvnj0tZPi9y7yV+1fF4Sm5pAXyDORAJ+Cf+LRTME2oJhaQhj4ipM/P2UXZ
pw+WgxoGeB/AcS+wo11IlzR37CXbMQoxFKrYye/DctnP5t5znVve2gVIXWhGrouM6gUsIDRmECSg
udkuLmiJg5KiJr2220Q0AIoo8MGS4lEbmidv5wY7e5RvJgQYx9oOoRqWxElGr6NKIQkZi63LPl1G
c2eFntWzRxEJPlgMIwrJdLzNqEWBGqWCTLQc3MGybDsJjigAtEhYChEfmJId5n0GIrJIYrGSAOlG
xGGHWYr+WSzr5yZ5xcWZbw6k32zFPCn9f3YdBv/WS0g3R9lfBYgeShIpQh3zDjiEAI8Aevb5dXn0
/ETIkijQsRqfWloKzsUGijbX45rzny3uCB5ijIasHvCoxENcM6EHiuJHGV9p3E/9143x7j7RVKS6
xlIeR6xLr2EBoaZHK+umy+3wTMSGsdrNxSuhdKt/1sV2eYJ99uOCeIxz6mcktABwkoaBnzjaU8s9
tmasAntcMxil3nZIoPmAQQHDibG8B67soUTCxpHQa6AuQFKe9xlssCFvcHEsd75mWDI5iuiVXJAC
YHoqNCWafHbjJeONmL5wA7ENzZN0aVEizVvcQA0BgIEvXgKC8vYqtYt/QdAxjwbUGxmPgnfqGFGu
OwdxzlZfaV0Ru7wvjg8+eM+kfYGBEe+B8j0hGvoPhGMYxaFotvWIQ7aHqCiViAflbVLVBcmH9Jgw
FdgSxo0K8N971/6p8KyX6/FqB0YUKhWtegrlFFvRkl4mQ3Y/kHG09i60jdg/L2N8crvCiyakCi9J
vBDLFteQEz9X71O79kjRo4w+C4O/WqoWCJpwFGe9humPwGtC/MPe47KNlHdB8fmXHZfsxDEOEVTI
W7tBaUIgY4X59rwhjnI9O6GieQM7e3bmLP0RMYDJXlwez8HikdbNm8VuqUvi/Zhy9ikgToHvTVCy
Nd2Y2LbSz5Cglk70+8qpkxgS6wYayWSHbyoFrPMouvFDm1yTS8ayyKgi22AIvj94THvsOZW9R+S4
XVc8Fj5t81MemaujUMUYBNCQr+2QDGle0OoaZmMbyYWiV7OX2V/eLVEjBNcwd2ZM0jxaKYuY3ujx
qc0AWxUY3xDr6NKg5tXi/3aHflebHiLrwq4bI2+P/lQ+cU4svwhNoofWOk+Z1KAts0qN/tcOST1A
aoBW4T2XXQx1MuZnrl0e3VO3hPoctbKnx1bBEstEjrnwR5YpfBp6xzOK10TLzgF6tolDhkcua0Ks
aufSWhL7zyQs3v7Ou/q1UM2QBCsPnjbC8I71h85ueVbsWoA9SceKYu2WbeJOZ5dnc2Csb/kWjv36
0oc7jMDK8L5EkXJe3yNLABK6QwD9SImbSsMHwsHJILeyJsj1xEkLsXk2BlTBi8XgjJAowmfoJcH6
NqbFx+JcWZQBIO+GSbEXn3zr1LYq0b0CwLTOw85pLf/wymfvkvgo/DF3qQRw/953rXz9PncLYD7q
JI4F4+bkBlzSwrFZ5vdXV5VerHE6DxLle8ve17ODT0P2gT6hFV6yECkv1FkeQQkTGFoLFawXQgOc
z9O/7AMDNUt6uUUiU8+GrDN3XjDaGf+In+K0SCKWR98i7m+hYrKMELTQoyDDv0ow0MaTG1nV3Lx3
uzTmLHG0gBA6oB9Fzw3Zq/G9eqQhk8NkxkmnKGVU1tfOu/8KKTCa/tEOdoRUNpueM19aMeR17rLm
HDVsvzA++u86k7qcRnm0chL/vjxiF+DbHZM9FTlBsxUz3ltk/Wd4km/g0OcG6XxKUDXNuGL1eExE
ehglE9axa5TWc9NjdPw42xY2OHU92obmuCp149GhlXQKzcMIi3WQs8PzWgKk7808surFTRnbuBgt
6gPxOrRtm22WlXSAf1ff6LMqfP7iXomC4UNL5g0JgDScb0zkCKrw7heVwXFADhvDJV1VRkSFOLXM
u0zTaxklRNbkCsVqAlIGVb5+Gh9nMGsnFQ8DH59WPkputPrrOMTcWf9XKUkRqhDsmPX82jbcdJgH
GjUFR5HVobmMUJw3ju5pxJ1NXOFpL4Xbx7xBXZw3Ae2TAGCa0CuTpt1jWt6gsUmeFOMRG7cQDihL
pPhMXa9k4UaG6jM03tZ1g4LWAgr2+NUzesiG9e6op3zYXbTCUQW4DF9LE29CPF+AwRLA/t14S30C
Z2LmTx61Hveec6AbF1KYKlSVug/wVol/We1wnSNoAdFGCELUgZ04IjU4Lln6IWrDx9ETW77NhQsL
7XiIxkMR8CxFLNQLgdcOKVLUjdm8b1vO3K6ylaBhA+Ar8Q3Dv+JPlFPAnqIvy4j8aCk6WyjeuHq+
FQI2G/l5EXASzl48uC28bXStGVJZuGXmFDA28S6Q8ymjsomzj7ChQ3BALkM6HswPP6UJ8nL5IVIV
dPhiM9gpNg34htrG/hpSxLgB/sbS0YP4UKJAtgAAxiqdnbvzXcTXpdA+g8VHvP0yM+/916mxKw2s
8+xz6O1Nz7hVXyS6wXYXlhYvmq2ml4FXBThOzYGmYUAkhy5kjv0WHBz2LDtfQO6dnzej89QG6WXL
wxuHvfyYRngPfzfKCjuvFG2Rrz5BzaAeyb93qKYUsH13Tj3ixbg+j5A5q8V1qBKVUu/Ecl3lUUlu
yLdIlekxmctAAC5Agtwpb7KBbjfk0dBa4ucozSBViwJGb7tFm2izPzZsRGQecrB/olzQmRNOI9TQ
o/yJPNkpXaNcRxxmHIZm1oWaD3jZ8g+LXLvYxdYbch8tWOR62TefSKLzZvir5waLbihKx+hqNHNX
/TZ39a1J5TZ5A85B+RG3A/RjQSi/+zEpEikH0frI0lQJrGv1kP5RKiMCjOPutkOvl1A/xb2OKL3g
vcvuyRwgYpy0/o+q+1hOrAmyAPxEisCbLd5KgBAyG0KmBQjvzdPPl/wzi4nuVksCrqlblZV58uRJ
75ivRbiT+nJNeD7ymnpJlA8PrVvxJeDymzU0R+zqA3A22eqaAfzbPIFybHCw9PW+Nt1xL+ev2z2d
cxDff5/wSXLp/c2lvVrUTtqVpMluzdE2TvJGNEP4reeKKEk7mLPGJone37SalQe0g7hP9UVQpmVV
z5Pcsuol34x3tdNCn4VafFOhOrh3L5zcXNtXurd/6d8Zd/ruRviqGGFHSs0wSfQrMthVMnTf5KIZ
Ef6Zq0HuGLcu6f/9yFRLq/tnacf5KwLyl6My1wHJCeE0gONrLUU/+1rbbka+amCi+YooSF/Lj2u0
8yGOC7hbYT4tKxNjf/+rg8okZ68un+BfaR02KEHBEWVv/l5XqdFhM+T+gB5mmcZsJGSLqA3ZXxJc
FL6o+arBxo63pCEEnGma6mjS4S+pSE6TiM7XFIoYTQdfLt8wi/2VLGME6PH97v/9TYjaGdFdw9dx
4TF/jHc6n4Ypvvpl4WP8UVAu4/9ulkjGuFvoZtXhJOwoib7NYKdOgeH9sA3l4Tq/t58z/wsnIor7
/7q0aem2XBsUv8qR2c40FrRng6tMVqYaSS4XhJks2UUNqx2J50hoB5GJpI0M3Onfpk4BCdkqCEtR
MSbTs8TGxDlqvQVb7uPtbXQuy11lS75I5AYz5567rb0hAORLbQoxo+gdisEZvAB3VQ9CDdzynjcN
Mtl/edWoxgDnogfeS7StYqnXGwYgrPrOHETPRrb5QqAM7o03DVBn68r1et8D/TuD2hQcDaB2Ob4G
PSf0pG9KM+JA8Af19EsMVBwE8K+DXRwp+P04Pb1eMMC/tiW93s8IdtSNUaeKks+3Sv6bWXuoWiBv
i2ECc+whgkgp5d9N5wQZP8hWR/5Pq5O8/N7kkcvtcf336NVLdSXh4J2ygzd6NHKERN8L3S2RntZD
44GAsKTYswmXREpRQmUMyFkq8/HoT9/6Z3IIxOs4pGQ7ior2RL9IiJISn8FPjYqvqPla6zMBbig2
/iSdM/VFky6ytS1fHIrvDnl10su3aRYXYypzeH9DKj6aYj6o7dnVpkSBUz4ZtYqLZpFsrv8Srbhm
1MBapn+K86Eg8ViQ/073nPT6XnUWWekbBlrk1KMcatVb9FLlSNEHLXxcv1avoyhiinS9KslAxRDK
BNU6Pe46uDIRSHcycudXUHgLSJRr7W9agS2wT5aDla+b4W7IG6ZcXWhpdeXfqbN8nA0g3Piak4a9
JP6hNeK/pSnSP3yP6xsvxflzre2nfnbqMzd3vlow1qJ6M7L6twpBdpz/XJk4eiPzGRVDB5/7L5d/
ovP8B1D/662G8QfyAOhfPy5668d0bTnoBuf9cqqP8X30X2slkHd298vUkhEa9rhXlI7/1Ps7lY+S
mQ9viVFwbk5qlmaN5R2Y+I0rX/0sfoqpykrqc/xb+JWF+MnpSn38TJBmTowSo7j1s6LCjWGIcxRM
dFnRQXyfgGj779Bcp7q5Fnfs1HGhwUoICmX2zr7LOt/iPe511Uvomx2jU/AvRicGMIZ0RUenVWiF
en78uXSopqlFmzTiz/UzpO7Pn+uBxEHAJanKQr1j4XdOPX/lqhakPscSqruf7eD8uOvtehu/0ebZ
alZCp3hu1bMxAQd+eAO/58+iTSfGZtW7d7pgw5s5aWFDeNXRcrKuw4HiMaBntx6OqFbX6nKw4QNA
29wi89nZDK3X1bD4lp5Wim/7TzCav0ld1eix6AzksuLP/vPhO/4UvxP6SUzq61sVPGSyBap2FAy1
bOGwIH3V0hKyo0Kekm0kqnNIgEvJ6LU/xe+YqVjKh6qvgtaMkV3HNxwBlwE88teFuhYB539/t/Mm
p+C49wy4JPdcT6q8w0O/1WzxyRriSC1xJ5oV1E8EqRyWdlE0Ws60eBYu4DLVgeBBDuo79et05rR+
wIOVAgexK3hJ+h/n979/wI/aJt3JUuUnIkhq3GuTwX8HWTWL2O6MFKIXLPS6qi/VMEh9ZGvq4nYV
1iv4axJvNj4dI0k2UOV05qVIw/ZMwKlQTyFG5pQ9TJT6oURPP7PfiDC/QP5qavPDHf7GkWkVS8Cx
+4ESh87kVm13nwrcn/bbU6Ls+1Ol8obU0+YFVdDlCudKjQEwOIBafOt0uf1Rk9viE5A87We/x+zH
CquuyT1XywdGXpfa61LNNw5pm/E9bJSXNk80OS1+jFPEye4vf9RuKkdbhx355Y5op92tiaf5NTra
nX9zxcdoV0cDUlOfVHkBJEAPPAx4VRsah3YL5QqfCHq5axWmy5UU6NyiFd7bk75PTmwc21OdJfqB
J4ipm8k3/lE6/Y87pIER0R8bBqiVumjp+NDjEmljtx0Z+/ZbDe7AEeJggKfK2tQdD50FCsKhNft0
H749dJxY3TDfa6oTk26PkbP3i/2ojdzEr9IiD/p7Ttbn55d8qeY+eWvHRHf5CWRej5zdXsDzcnrn
dt8EpB1lq2vv+jGbYcznn6uOi8Uv3y6eN50/HPrv86/Zo25DSVhNJ2f+qOeRHVy0C6skcFe2AM9p
1Ylx0H02+e0M3uJiVp37QX0S/swX8xG0w3Lsk3nhaDX5LTvqQp3u9uZAKuPSAWQv5w1DgDlqmPSN
W9UNXfi+sas80lN2rvDpSvknZJNq2+ALhA3L8jP9ZpW4JfRotal5UuLTZuFDioHzfj+BoL4TL2pX
fr+OuJYPle+GTbFsvMI3NhKHVvY7/T15DHp7ZleLF/iKKCY8VgwzYXIFCOOBeVIgn19XKKOkDYTL
OMvfK8RH5pSQ4NsSc0Ur1Re06Log59OhETn+uldOcD3/LP0RO/+uMvkMBv/kkRtxrOv5dL9C0slT
m+2hoqV7DBKATMQx6TodD3rcjWIE3RxkIPgYDkxMOGYQEKrkYkdOfayKug+V5WjvtNjjuWX9DNvW
xkvdQHXy6c1P3jc6AuKc23B8mF1ll+4eDvmGlLcDvjnDjN/hMvKluPC5MRh34zxxE6EwVOgCEYOb
vvQrohtXZB4Ds/VkRvNUKxhKC8UTUHp92nSU56c8AzuF5d7PceREWljQhyo2Z572VCNTd5X5J8k8
6GxzV7l9xzjJLZntiFT7393bdlk1ux3P0oHxAfhdIR9a5XokofJPnB91fx1Z9Ph59hlcpYOdXjkt
eNdsy9bAkdjx+slgVYMEKFrjmBlKM3/RdAM+ajSOVafUJkN/5vp8JLyYjYi4utrRounD5sSbyHJS
OX2n4uarUyEJD1CckOkbcAVQZWk6i2zkiT3lJRFl29yRJEd9LcGKJ6av2Vsy35im7mv0PooxyNmc
NulMDJcvLxtPkj79dipyolbN/NOVrIGK6iemO/027l7e1qNVM4iR015GB/cJk6wIPNdWKhAh0vzT
PVuZBp1g7aoO/kWV0Vh4O0xeax6TmWpe5Cumg3eOu5666n2imGVPJaoP3MSfwEpoqV2fGK12NIl2
IjIOa7wowHL3y5Hpac04BgJHVzCjo+FEVvCIYZouaViZ/BZ4xWzymZgbsJVref+bplmlUtHyMg+e
F52j3csQPCuBafGoY9bGoNMEqZ3e5qYsk1p2gQxn2+XMPwv9yefD87Q5VtCef1r/rn9jdnlp3HXd
i50nZVYFCw5J/JmesPdaKiCxeOnydtYfwRR6toC+75/DkWK91u7WfjL51OWjWcjwka1KHboqYbtE
hbPRtKlBaEyDOPI4lr1JMm0Godb1wQcvNYVGIyNnXsXAuQzELej8Aq9BrOhAlHVZCup7rC3KXnWP
6d89e4RdNkoyNRFVQUEdzJoM464jGL1ry2x2rhikcN0P8Zg8gw1bZ73Hkza11r8B58e5m4tdA64P
yVzUEn/mkAMblInbd5ent1jvqCNcHCWo37J8YrfW9vdMDiL/JOTe7gep+uWNfdv+Orq1cajNPn3H
ZDHialjDjMWpogOZ9baNtmBpOpjXYDetd4QC4vZgiIil9qho1HBuXfuzv0bqQzY5+5x/xolMdVi5
y1syDIDZ4j6jrAlDrg+DBIMvak79Jw9aRO+ocLi0T+xkn4VgIY0ithETb3//GymVVPKGzIQV/2nr
DhLm7s17wK43+d7o2ZHwdDR2jCT4s20jyZDZ1WOEY6yvLJgDxBYm1M83Zp9GyEDd9wMvwD3+TCM7
T+cM7/PTkYkws02c2C2Kz9YC18C6CIpmqq+VlCcdd1v4wI+saxQqtDsrPo0nHxO4+AwfYJVEavm4
LQN7J40+Z3Hg3zzxv+bhzamPYb0c3e5z36YubyaGFtya31YuWLAfHKiYNIE/IPw9EefQybTLKr15
MKe39e9f012n8gyl9TYhmUClosH+n74zmFIvxT3SpkT+oQb1dU2JuhUTy9B6POtID7MwOsYjLTb9
XUmNLCruTBvM3TcQY1u9T2gNOlFUFZxouKoqd4N8cVFvUN/uajbkcXVfeNZ204A7mrVr9gBSMC3y
z9tfvWNj1X77HRGT2Ws8MRcUXgC7JV3TzHT1hfAYI8fqjQbMDiKRX9m2ESAQJpA3Q9lV5jAdSx8K
3TvgyVJRFQvXvauR6yfNtkqlP7lGoH1CZnuffUUj9i3iHVoJ4snyF637VNoOSN61STwMit/JN6Nx
Dvs4zr5tOsvPcdeyF46nn7Gv6iGickLslI0zun+dvAbvrD4tlIQ5kH+GDDzBi21YeXV7mXra5nAm
Oa/rjrdN8R5LyWe3NX4xzrtvYiteK7zACG5P8xH5lNhB/jr/HYCoJMrXyX0VVVScKgsM9EydgedY
WejowosmfMjpnCq6R4wgr8/xz36kBGDcBfi5DPVl5XhP/BwzxeZD2CP7TJ7mA5+dQMyBxTXM3hei
RPHJmLJntYoHW0LhQyPN57/O5SnVTf+c3mevmp8CqKy44DYG6VjM1bu9y7+W93Ah2dSu9vUSNHq6
ImfvPnLQhC4SWLGaa69aE7RxaZhiU6ZnUsv2FERh5BhjBXMm3nrEJT+lO2tcfGVwq96svW2lKUDQ
A5Iqetu8S1KQxCAI/fVnGA+WJ8C2nviXyPhlont+HAObSbccOsLb6tOl4u+l8wEbb08+bglswtb+
5YsoUdVRFD0rDvha9f4LzuxXYQuQLJLfM+Tu8GXAowZQtkZawAqNouG9Rmf7Ktf2pIwu/iGWWuxR
jsOjURXwG5Y7VKBiXsvy2NywomExdo8DOUc9nbostZdmjwg7tof4zWQU6I5JcW4d3uKxhJl8aORt
bIe3VB2w7cHEx3GqAod6KnjUocJspt1/F3NTL+O+J+K1eJhcltb9AVpm89EDKDTXNW2AVv8dMdhZ
h/995HEG1uvZyj7aO8M+M+bsaVyv2zD5aWR3d9wjB/mddpjzDKUZ3sC170uu60s6ZvjNEikGBWjZ
zg+l2bKVvUaGi3qhWngsoqRLNg6QcY6NRK5VoOODqt5GNe8VO0WCU/PfdNOS5Q5an5eOJEPms3hr
b07tqVSblkRf6deLZCQ2tG0TnVJlUn9/qWb+vW22jXx78bzuLnOoJBpnKY99mJQmffKrdOzKebQK
OKFn3iLkcuwuKpvnjKzYP1otb3RfSgm8345ckqC/tLK65G4/LgjznSJBkmJ1ny4lzXHl/3qKaEBB
Dy3Z/8uVPufDz9tvvjUpY5zaZnCekJbJw9NdW3ekzKV11TY/YAb8Zrv5j1uftl3/+nP9uaQaWQrs
n7lKSI/M67tGKO7LhpTGQ2ctltMoOzo1VB8e3QjGLAjg8pyhyoDeU0ZsnzRM4geK/DgDyq+f5MaW
dV+mlTRxztDNlFm70fX7ZzC1XVx3S19/uCo2PsI5ELblgA1EY3jZ1ofjc2ncuJS3bw+j2XATDQdU
iu+H6x/tO27l0nv6F2uhElm5dIv82tPR2js2d8CDgXJDWMHf40NZ5bp/wdlVm6xQrNDLrDU5TH+5
xMOsdgJPfEG7ckg6csS6V81bf8/Hl5kUMaU9iGk/kGO69Z5rGQ+YhV7XF5VB3K4H/rFDc3w6Lqoe
jrVPN371UPlL4g5fngsjUcBjloh0L9sI8Fjvo2Ur8zKvnvG4lbRK5mkrnK3lMxqMZWuDy5DNkDMg
1ypK/TfrMxDD8fu8O7iU/p4WT9uXqa7TNUk+SRJUmobc72dhdHkeX8pSaSlA9/uhqU0SZIskAWgX
mg30IMpw+/IU/r48tXT7XNcCB8hEtUzrufPvYk4LbqZpJwCotqe3ihSF9qFzSyMeTn/bp9ifG8HW
etq6Ds5WmGLyVMv+X08+Z79ht1Gil3zTLY82COK0bg0C6/L4HcBMCGPWwvFx7MzL5j0DeZi319Hg
QC9K1YN9bYwq9SHxI8oMr39KU/UVbhyeACNcxnX1RkJgVk7kSsjja10hr1XwOTIFvacjzzmPN2bf
xE0eS+v2onPrtQpYSecYvXUj91hh2wr97WdqdKQI3s6Z/3Q5sCFrK7yBiPJTWtoz8CHfoABwO4Aj
HqP0kEpcaXDCKrPHUAGa5KuhtTp9Cjb30YKs6BJ+FrO/b2aVJAkbNdE3IEoO4UQjpXJWYXMnNdpq
kF3dSjf0lCTeNbuun+la4feIrr5/5MZot1HnaEVdyiBRVYV4yJSLpel7QMAhJ3HrjOtfUPF9NzFy
TCMhgS3HuNGhT7Kj+qDK8CfeHPhkWA13kmn5hPtACBmQuXgE8a0gtmv11pfKFobp0sCh8qHJ2kPJ
dgO5uifdU7/AqIMiDJNBT9gynBPxogRizzpV3OJ1dK2ar2q2Cb508m+p38xv6FTsC1FaJ1E9eIik
/XG01pNvtB9tRbKnWoJbxolxRNMH+8QDoDpWmetqpay6SqH8qhUaEFhjzNJXIpYG2t9v/jv7DSuD
kYieYqtTmfYGqhGo8V4D6o9fSxhA7yCLCrvum6JqdoFUZA5EC3efZANE+omm6HeO8iJVK+AQiXR7
Wo42to11I5+uOoj+Y3ZcMZawyoZbWhXlF4pGhH5YvqEydmkFvEj3kwZvzrCDupsqKtbrrANYbVAE
rK4/Qz/NmEbT1qGhrsldMGyaScz6p9eH0d9zjshLm1+QlyeCl0pH7x8nVOManIlh96l5XCmU6GjK
90+1w5bdCZnj+UuxGioop+cufBo3+Bl1vVOktUfGr/hkBRKMrGwf5c6iaJcEdGn/D+GGgMdw8kKr
clJiAYrkVs1kzWHcQmOmG3plWiPxkRxcuaUUNB8eVVrMNI2dPcrp1H6tv8h9ih4CLlcYwRq2owJ6
JxPvI01yAO3VT/E+1Q2UOW7tTEDwajm4cpQj4jGEIqXtuq+dLSrpsrzqXZo+PtHJZyOrspGEyde2
j/iRJv+mp+Z/9DH+NXNVAWjspYKK4zpCv/LZYikdX/7eo4Za91iWMzGyzcPs7c5I5AivjdzoMkTj
LBTaZ5voqWyiTejmGUxLznHg/Iq3bpW/3hlhq3XqUKdAfP2+IVDQSQixm1JU/7P2H0nNzsGq/T+F
JiEfka49aZSyqmS/lq0n4yLwu4HTQIr5StpMt6XUMr/TsiXwiIKWPJKru0A2No/tt1p2O/TOWwWm
mBY70vCLpwmClp5PF5oy7vLurimSQ3L+37nyoaOQxEpXi7HFVEXBqYsBhQ7e2pw8AwM/tthjewW4
H7/gLJa0efnm+AC12gdyjBelDXAuqT5OrZt+yvfG/y61BHhj0dz2N88C9VdDyzCu/zHAh+PjUq8l
G+UnxUyl3i+TOsWx2b8SPePX3DN/QphdzwPSHsfvM7nP09MUdeyfjprMSDOnSeCALA6EP4yISZOq
KMHdNOM+MLSlJxjfId0mDLTuTeb/s1CXjhrJEASCzox8pn6vzE7B11vlJKOBkjF/1DDpEyqNoazU
Pf02HRpEP2Nw1PEgK6fhl22AqR23NJYRvfEZOEYDrAbU2QcahlqRDuHxi31jOjwmqQyGKmropa5H
sfiHEJb++ffYGqOklrLDv3/W2Lz6M3qh2lE58hN/y6I+7iNipDrKDJ5w96PdOOa1yBDdvZ3YVsn9
6I8Tkn88Ocq7zPFiGJlpurKXRp1gyXkwrkfj52QvMZhjVN51ValiKcWzC9+GFxNtVcPc0ZzgSOF0
Ur2+nF/4GnICld3z7VAWg/zjsNiN/JtzbRK9XPPyejNnC1wZHFGhhHZKnI5oQfnQxo+e9ZfzNotw
CJlTj/Waaifb65flvMLGTD6W2HDIN+NKrvkQDdAOr9NaQeO6AmUq4vSjdVPt778tGmn/t/y+rL3k
W0VzvFLsTz8pMpMTfbsRny1No+lWiHHTPx3NmtPRrVXg5SaakxfHL/SI7FTOlj41bKI5eizo5PQ1
7qR6f0KtX7U0KSasphLiTV3duLT/Qd+naXdszs8agU059fV8N9HUJaMyHqYUOGCmDE/CiAEdjnLq
jHkdauq9LNnOf9FHvv0wMF/Hp2p9UFv/M0RPnLvVg75K3A+crVk/3+aNtRBobEQ/1L1G601Z46Wj
N8vwk9LnDi3nVazQw6sznhqDwfTpyEWV7/8IiahFsXXtHnbVw9PiWZmaDm1N/hl92ZcThUCaszhX
oQ7iW+DfQeFE+TDGjkHKKuc31RyH4oBWMEccYegXs9qYVZTqrmGouwZiL1qO+vHv+0pGpeGxOem2
m22nCITXM1CSUZruQQEGIb3fTUpRR4o8iyEVTc3pD6ITolIwkTf7mta9WBzlta6HGtPme3v9caZ1
xeL50pt6BNoTxwx2w2Xd0EklLbenR/nX6RWPUsw20edWNHNAVhzgc/KJMIdOgoVxMz+YGcj3mJG6
NdkhM70TOWWetivwZ/dVwFT7e43uXMlBpnn6yr1/00DvHL5wvslv/j0Znx0MM/UyEyVlXxXYsdWb
xrzKya0f0XOarPpteOyvWxmWqZVUiLf/KLbHXJh8ebNVYtpcbyMcu15K0++pZXwq7X6mqsUStb1k
qEfW4KzZfm1V56LcKiWx7KxaXL5chtP3cLnW0+GsrYHMubMU5KSZ6kfe9fUimpsBOs/12bXiwF5c
HRuHonw75P/uf2bs5yO7lU1u9YOblhkdHw+909P2I/GSE8AWKuogOXCHmT5TPMJ5I0mX8nG7Ut+P
rHaphFfEJa/m+bhfmyYAdsA//HufTZ7+3u97H5rcpF0YcaVJRldynzu5jJretgwfahyWgdOfmksE
u1vVPrc5lXmjTmmfde/4c8SPlBnqMV+OhLK0q9/ywDK2tUuFyzeyeavtmzTkzrVJLFR0Xt0wTFQH
FAtx7s6j66dj4ggoMpy+FzUgIVNw92PG6vISUSdsn/Xe9SNyhEKJvwOBvutoEtI//93Uqnet8pEG
m+ZXsvZ0JdgTR+AFcg6HQRxluWzV+3BWz6PZQNPuoaqgkitCE6yMW8h2XrH9nzpOt3/Ei1AQOW/E
7SijlDAImuB55HHHOe31JjaH3GQYFlr2pcUPT5m1coCTU29O9USVA6F0oOe2wtFF8ygtH0OGGyek
nvsVXemyM0XOmA14q9LYt3A34EJZKNihuqFO6iwXOrDhI4T3nKyBZXunzp+seOdaVZtUdiXxmKe9
4luSCx0bewy97mAdvJT4PdeZg0VZrvj25d2SQNBUMd216lRf4au4qcHXohdbquH7sq89roZxVPWY
d/m4HaZGfLMVaage9Qi2JtXXuC7ubHGsday6i8ucOouh3m5mH5TBSybfpyCORHuNZ4T6IOV4q811
NZBGQVKv7z95uG4SxYoPn/m1+ypX5a3PGiZOm7vyGw5NxyE8h1FcU2z7S86wxPrjw/d/P+dakwa+
i+axtvKxFy4VjykOGw+awCMzNHV+PJ0gM6hZwQ65Cf+Wj4IQtTHEBaRsH6oKZi4Tw576NTcQEHJc
reA5BJlgNe+g4R84D2ptrKdwy9K1GD1KHeK9mPfrR+1u7wwJlKF4XD8CjAqL54jx5O9MCWsydMli
aPy+4E4Sv7R7PH9EjuNGcDVJdt3GLRzK7MKb4xJuZkBB9FC4isasGlHz/YC3mi0eLSOHsnomn3Um
JpSWZvPN/hNrdD8ymomGY0/qIh0UykmiIRzSgvZaskcdZxD2qSm2uvtTQkl3ECck1fV9ipCvAAqw
6svdTOp9i10aSGA2xCulCNFY4sIyrWB5kBW5XySiHND7Ua1Cctxdj8YL4l9OUgMUI1SHrMP2N3In
+U6xuUf3fj+cy6rAFW0ouHkAmG2luL0qTd1fy3pXZ4Onv1quB9+huJrBFC+nNDxqfN8BIMT52kTj
mXOVJe8cl3euaPQy9iTzWHx92RSgcUD9xZAEz4HmgxOgVmS71Dy48CFqEAf/xgMjsdBYKMQusOKW
SDnVNzGy8EeQ31x0/3OH9O15f52opmpwC1VC4EZiKj3dXh8Gi1pR4HFp7vv7f8U1eUsiDtVbh0ry
pbrtJktqwNbdubF72lnINW6iABkhRWCesy54DksCR3gHIJtZfyqVoLZWjsAIEVdJ9pavZCUONaFm
I9u2d+Vf019q0DlY83/bFGBqWpvViwOVLNq8DIRiaa5XuHUBmazre3AQ2LaWQU27/soe0jIZTHu3
TuBGYSKT1mF403Ohff77UkP7/Wp3pVJqGlSrJ6I2nZDR2VFeimn8N9wAoxQF1GODFei1FdXJxVa3
o8LI/F+5nXAd5o/tg6dJIAimaqbhDWPURdOf6y8Vpw+9xkXDZ0vPg3qmAPJ0/aX2x1LpovN4+hru
nrqHZhcFQObzPTHI/xAHT/7IdwwmlVEAqyvLPUDt0kVHnOpV68S/IeHBfnaYGmQG6/ZbP9WPyvbM
6LyoenQgsHn5Yp/EXdeCgt/28VcTlqnPqM+mQcX0L7odxW+3L57bUJgrXnoH41XXL1/bOv3M8Xts
scgYDfGXdhCr52WrG7Jx+OM1fiHnLD3miIkwH09a+xxeJy/6kdr5urDDn3B3xpWsxkCaRdO9JCHm
53CB4ve9jB5DxcfFq85lmkvoADb/+Ep9og/0hPylLMnWfB17m+7NQ59KeVN4XpnXs4/jyr///nOq
+G4w+yPrnO/u750xOrkOcdYXI7v3xDmkYoPWRrGo5kh6fCVfizWMiEjkY1cJgyrgBHXJMADyrZy2
90zzX7FaBOZ8Ra/7l6Q05bq2Wlc0TKrG2TaNtaZA0/K3PGJprt9sKF6Nn5bqafkyzcPrGVtDYuKG
M7kfzBm82JZ2mtpRLKtfAe8G4NJOvjKpX/T2tkXtIMXFnaKkbJM/vwM1vSUgEYH+lmatbGclei/U
n6ivJwHiUcSITE0Ajc0wBvNyEgHmXCp01p3XTut9cir1iNda49Naku7s+l9GOQTMngyUUldyrLX5
zx6keS3NiloCLl+mFh1KX5rM0oTm17353gScnHoi8Nm61nrHyvfGJYpem6WThZZth7hvKEVCQ+rF
vnnwmH7cKUp79WDn2MAhh/oAw551VyCS7rjJUeXCW7E6DnYHD+BlMLNvp9n6bkx6d/kyTlvVmn/u
GoUfFQC9ZXeSrVAf5b2KuWb9zIuR6LFJXDJaIGlMEjQA3Ol+af8y5gaMW/aNZGPcO7VnXcUFclid
dpJH303RkDkNxdJ03y+QHA1KK5OXg+FXv/dQfS/odHsobUbJ1kWPk+mi/ADLRcF6GQaGxSVX/HK4
GWkXrvDNM3gZ7vv8zk+4gL2NGdWOQjvTOSEuDW2WWuLgC7ZeE8/p+vl7qYa8nAn5bsyz6rXX273a
k57T1KEvEeH80b2T0LDmoMg81TZD1GZY2b89Ul5183zJ1YXJopt+GnC2ryvbOb9siP5efVUo7tNp
HnfiH80exeHXpqQwe1bP/9VS/0DtmRdZNou/D3pIvaR4yWe51wTlPOgkoSClDyM1YGV6GU+4IVoX
qB20QSB62Eau9XsSGFGyxFzsyzD1h1WTnZ//G/csf5OQdvJams6F1KZPs/6xfmM1113Iduavcmhf
rpWr7pRK7wrM0xop/OMrwrKiBA2LEDkHzQCZg2nYiJ9M8/pXiZzK6jWfKBeGR/IY70XYb2X28h2L
PznY8lRei9VU71SsWFLHyuvDv4v2NxfN6iRr6slB9jH1roynrR129nHTyP04QPoj1by+6y+4wYTS
cWyp9TU4sok0/Dx9nInQkx9nQjHNAAuuGbclr/K+poyK4/KuOE3XpURTI0Y4o853LM26NmWYhku6
iJdBbpgkb6ZhV3nTHhR+Zt1YCNrRmekRCreLZl501hG5rr7ErFRgV5xcs1z8Zb3oxRur5S60S186
86ONohqKckrY914XqJO4/u9iaRHsK+9qxkcX7rs74UnUkv3L4NzTlv2VG6GN7/ivvvx3aiz/iWhn
88pqLu+0vdaF1gYMtF9Oi42VlgJJZ/2Vvj7L6q3x39yjWFiPcHH1tO964LI3++7heaMVgiSb3VNP
aA5apGpDmHHPSxn0NP7cX0qpH/1uf886C6aeNu1l+dscULQG61GA9i/5al47h86/WoRqCPyRRwvo
HrVecAUbrLF/+VfIYT3yMLFNUbfuTwNZrO+7cbGCY79daV8TFx1y2E+Lyopo6rauJ4X2DHH0WfUs
bVG7mFGvkxZl6m62sexnORVRyZB/zUCItG2Ie1buEL+Dwbs/ubW21XJ6Pr9opkcN4aECNChI/1Y5
Fsl9Xa34SiPfRTVLhxpnAR/i6W8XTWymbxaoN+sL+EAkZ1IGizy4Nf5Ie45RV1+fYKOFS/moKihX
LeqQgnfF+pxayV3rNHk5/nWlbkhYvEvWrN4fDvq41yZFTLrHS5QWql52SP1NzI4VdzgzynwKpA8/
pyEIcgll9jmCQYLtZLGxVJGqSv79QbQVVImdAIgyjVjPoWR+iLFLBT2wW6dWYeRduQjF1cXDIx1M
YHoT7Jya6jCm78oQRxo8/5yaYuMIXXZifnyrxscRFl86/IiXV+/C0Uvz+nnUsp1wZWfzM5OvoAzT
nLTF1pO2bvGNAMM/ktK0xVttKuVkn0fnHfk8CQPpoEcXeAGTw9jiJEDopHj9AmQhPyjgvh9qFmF7
jgM2aUdZglC8g9vWzAlk+JniwtkAEv4YMVpw0y98ukJLwECXPl4jTPEYmdP5rrx6N4KnRC33OTOv
6ZXjw5/Er4mFKxWppwJFP+kfjKcQKIjtsiZrNPBxuUj4wD2az9YiPo8gNiLwIN9H0D3+/e+nwAgO
w49afFJGa7gd8IoN5UyQ++k+5RmMqT6/vUSEssywEsrAM+x5N0c9NI0lcCPCQ4Ng7OJ9a4PCzayL
wTVBb85c770AwnDLC0Q8jl5Uh97URP6fYK9y/u2/gQn8Io4kOI6IPyLOS0X0GNgYnCPw4/PIrhC4
RLx31gikg8rSpfLFKRb/8aLcTQTU96IG6UO+crTLEdpLM3xq13OQZZs3iIf+3x3PGlJsNYe435ok
htPekYZAfGknKbsj37qq/03aAYM8TFyMX5QvKCN7qdNwvOM3cbFc0nJgDkL9GHIdcEuu9lIBWQT8
EJGxkJW/MunvR5uCpqxejLA5EhfTn/8iyUsl9xt3SgYrYJKAFv4bjBhMEXYjJlF8JDKCMTBOcQXI
QyfUnaSWlcQW06DqRyUIF5oF+YoqhO34cYqukZZC9cx+NrxY1e6kQirJvQIQfNG7YubR5P0Daoj8
5TwKRmpcyqFrW6lql7PVjCyWH/ZEEqsTd0oULr/tnqa0Hh6Xi1a8GydL5+NjS9HEWTsqMXB6tH2o
rikF3h5R2rWWfejuV/WTvgGF8mZST48/F8OoVx7hqBX6D8+CT0VJWHx4jZKBtze+DB4+ltJRAcAU
/XEuIhl3g1yaFw7ng84sKuZCBeuPMltVsRXGYvYJhwxpcrxScpXgNVzLQaALBjJqsZSYRlkVJQxS
DNJG5LVyF0KzS7j+l7C2of7TEBa/yZEpFWv/BKkXDbtVLJae4sFHcjCXEz7dXrd9+bNhQDj7UTxA
YI0p8NfLtBSctB9UIITGn7DTFq5isEPTMV/5UGAzFO+bm9aSElbJVwbx55aoHJ7v0mBQwob08OOp
t6rZyn40oKmt+0KkOiw78e/vaflyvfd+0IZxgbzBd8LTdM39noaU7YcvOyeQDHNkBbyuZYZcjkJz
t6d0VpvJjq3reNvdOzy7qJBbOcjbg/ntCrf+7FreijnTpW2mnzzV/94XPwuagj0e024LB3x4W/yc
P6+fymCZi2L56vv4zZ+KpOlP8S3/ZjJNK+N8xSBSVPFQZaeQKu/fWAUpC4EpZLzYneHbjUFQ6Fkp
kHhotNHHcdPUp/jcmekpRs5w05OjP/QS3acM5o1AkC98AC0z4py3cMr10t1KF6Q2pX/N4bQWXnH5
LxlRIIafwZMdm2gFaCu1gyaK1YwwtPKFsvOeQF9/DtFmpYLg/1fBfFcsY7TagP3NK39I+PA6u9ZR
OI6F6lFSmKOCCFs7du+Jt6+ved9v47o4yrRrsnXp2mll/0IsS/sphAMMoHOd5GKEwRy4Mj6HrgX3
NM+sqvwa+rBTGP+KViFzcXrO/Fv3N641V/V3PuvvZQ0EjkswgB2xMIodNBDwcUtNHekGHMzOHpgQ
HaxUbuviopuEnXLTS6uICjQ2EZiwQi/iroBS5lDoP7Y1eAyBRKiovnMZwJdMjN4pMrOU22G7YcwS
I1tJ4KGglw4taDCdBuKeKgg0TG38MuwS206HN+DTsF+FFl7fnXbgQhjBcZ0lHo3rh+bfDxS2eP8Y
rsF/2Xb0h1iAk0YYTvU2kN4gFqj7olWE6dZMG6NhnO08ihYuBXsJ0x1mUljtIIF8HD+3nwrEGD98
hBGYN9q+hEnO1got6eXYw2L1MsB2HA4hO3/T48VRRruCPSD3m387jx4IRdo4w7Dvmc1r9SMA0OKb
orhl+fxQlfQ0t+cD5VuMJJh1HkZfktP2dFObHOZ3/0nzJ257ipfl4vz03yKIOtfQAFpVE3aXW80h
vTYDHt9qYzqCCqrRDUmFgzHXnzMoFWDb2Z+UmvorslOQdhypVnPp6sTz38qtFyruUpXpriv3PEHn
e7Pecm32c5zoptdPQKatDkLnX0U+mriJuGXoxlV0RFCcYnKVUVcFSghZv6pXdryhZAU7/vYdVFGp
f7gRhruqzEWZ+hWx+HqBhm5eM6Dc40OnQNKjlB9Ou/Ovh5q0FN+zI0v5HqZv1Qn94V0NB9GmoCDP
Eyj8OzyZ/7OPSLZBek6Ioj2stHJOz1Q9ty5QtcKwPu/0pK5u9YGW680lcSOCICBXOLfpUdaYRopy
GpE22XFcrkT15EnFlh5b+5flbY8dBJ4/fT8Ndz3g2JlARW1VQOiEftsveKBSDtE4L3BlibeoeCRc
EB5mI55/unb8ZLEKqRb0Nja5c0V+f5OqZLZwLcUjrY8ofpP/P6IxqCjXQelGQHf5nHz6KxMfIElR
Vz0Pz5g+VLZHkj7/Q9J5daeKRmH4F7mWgAVu6Sg29NhuWBojWFAUUODXz7Mzk5kzOYki5Su7vEXw
X9W/t2ZnyMz1dmm7xOIvfo5frUN0xe4NKe4LcKI/iBglnbzj80s9Bu8CeV33De3csvdQ+Y6p2dYG
jcaGOo/XfP8VT8O6vhe19puzxWOYC1MHrSt1kfUw9EQsncS+QUYSTdfbut87aWl0oWx0eY7Zk4rC
ZVjp34uFPFpdj4fU4G9+c/sQxIDCQTclRU/iwxwCE8cwa50YV7aclvBzrOjBHR0nVE06NQXJ9MNS
h42Avv1+LvbHCBSDUvjmNtw2hQuYAJyMqj/8akCXEggaWFVtVd1HepYHH6F4NUtDw4z8Z3gnzFBB
mSzLZpzyvOqXW78XyeXh6mV0RS8EDQS51WwjVJuUeFZw33pdplz/1BtsOX/K6M1XyvLpNbYGD9He
IrzpoLH7nKncCqD3RTuLlcbXce1mA70ok4E8QFPtNv6LG/ZRavT0UkRQMU4bUAUqw3c84wPSwv8M
/VfO3dePcAbL7hwiVkzO0CUwewOdNaZoPRDtaPo/0WRQjMa0L3zG40OZQaVvxa+HlHL6YNVvG3hr
A0RYb/u80H2YFs+Z3qA4QJlHRnaMGIVRjtB4YAom/HRYgGR4jht1l9zR/2j0sCjDEv2m/k/60qxO
M22GNdlRQ/+BshNA0j7oQo00H6SVUo87/WgIJOq9eJYAAzLwNPrxVYX3dtmNu/usW0bFmmQM3NiV
4cZ9hCECAQDdTIBi9HXiw/AWDrV1bHwBXm4y4BgDtlyeH9SqWz6vryFUx3w+VEtr2M7j4gjRJm4D
lSYwKzx8o3jWGodPegCbW+r/HnrwpNSEAFL+WvABUGRhArZX+kavdQ6VCanqoa00dBq0de9xfpVR
Cr0bCHFSmX015BBG+7Q/Ldtnvax18E0rqIbcz6Z+OrLEQfW9jaC7pMjvG3eqP5vvqFXX79dqgDxW
IY0sHs5gmAsrD6Ov56xHriH1iVlNJ4id0Bs2027PFVvTzPyiAQQ2xesCQd70EUdF6kdR3GEYI6CP
5Fqz0KdwGGxtVoDaDF7CYXv8GKTmb7cLMLqd0pqpd/d/HXtgOEBbrDq2m/0XqCDFoGWXteAW0Rc3
qhEBRPqTKH69bGlYaMWYldCIkt/nd0IBC3THEfWbeJfeVwQuYk99tVGNBO/A908QGej95NTeKhR4
YKAAVTu1QzBqCOF4RI4IGIyNCN/IFSLRlN4+x962zcdfyqqEBCCS2HO+hyFCoslkAJ3h7eih+kKY
1XoxXyykVJkD6sApIPEr4wo15h5mDG/nQoDdfe8p+Rj5SDnmCqg8LM6JRrrp+YE7y2NCpSUh6EcQ
eEDVVxtnV6oei1uzuJGZ1JMiW9/pjHbsihptQnkEQU7i9UccZNrkU/pZY78KoPRsvejy6qdXNtoX
BqE5JevUK+e93o50n2JCSiW5Ih/ooP4FLt3SkiO4RXZx/TskZc0eyxaDtpj8zC1QDUi9HgiOnAp0
6+TUvO/JFFWbTnf6giXEbmUajdtNa/EIfZ8eKfVf4uEKCyV/2Bkhh/PSbQ72pMNC/qO2ewP5FQ39
lGacKEEHFRBt8elMHu8F2Vh6D3WdKlIPRIy6+LIK1/++VCHaDsw0FiIU+iqw7xV4sg+r2n3T5dvM
Zb0kRu60U/o2BIMDVqYHRAfqbKStIKAYuTTcWKIzNKokqyNPY64NcIXVnnb7tpVb+ARmkQJ4KKh7
4pVlXxi5yE7GM3bIe06NkUY62h/l9vI6lfWYza7Jpw/9aN+5J6THr2RhvCYpy0NK+/wKhnv0UhPb
YEOM70vcOfosNxfaz8++i5oMy3StEmPoSKd5idiUPGetzdZKok/0D+ltdLlCm2NF1FijPizpbEoo
d9yCK4JGd0D+L5AXxDj9W0hJ4cWexEKWkJkqbLEaWAn2wX7vF0YsCcmjx8ppXU+IR9xQYiN8zeTy
6LEwqoJHSE4m6SuNdfHOYQekjOE9xzG2A+LTAcGASOnpLF8uQRRQ5KunRulk/R2JCj5MDrrux0a8
va7yx2m9Xp9QNMG8YWSdF4vTmn4NUhEkkyYtlZv1+8szxf3NDEPPDEQNJfACz8TFkl2X/zbzoXsb
18Gd/l4fTuG42oix1RMnbmWWckLytUBI+M9UDLNOc/lvFG7md9NZnsUhQTYtOGghqitDew0WiGY3
QSvCLIvTgtqYBMkvJFpO49N2T/nEmeCXY0/odJMudNFi4f2ViZWepFV7SVhF12XLCkKtuDZXW6hi
jh38RgHA0q1hBmTdphyWzhzHke9cHwOjsz3mL3tKi0CQxrWv2+HuYe7CRGztVp43zU3HCYLVLPjd
hP+mCe6iBxPlv6cH7H8uVkOGhY2MSLCs9kB9mrVAK248J1Yjipk1af/HXT9Y1hrE8L7m4goGEIgT
0id/AKg95mN9c2zhL7tcch8IYH2cW+RbIZTaqUn6zytPYgDxsBbbPakQUSlXQswZDMyfX/GkE/YA
tQIITkIV/XNmOi/lMU9mNWErkEBolIun6f3OI3NGh80Nfn4EYQ5ma2V6u13orCRRDSkDgssnyxLf
KI27DENlU2zS34UYNvXWRyxGoiih14vEgCQop5t5+uJwIV+59e+wwzTusFzgpvcPAU8bQ4ozrBq+
pP26lxMXujQEE6waznjqjkYLoV1+YSWfKv9E6x43+D+nqL+Dnk/SRO/yzId/J3PndWs5FLJ8vA2e
kLfl4ZK5kJvgJLKPvLkX7SUdma1+fn8iMYabraK5fHv5/7bNN8jkzLCWlLNh96RSx6/gl5i/JEVm
EMz+zpN3MQ04AMMfIoqYrJJ+/N3sp/WLe+qD2ynz5GlF4Y5bCIRPvhJzs3nQrfL4uwyMyDmgTfTx
fhxtZAapHRiWt8JSeZSxmMgJACMmy6JJb451J7bGvX0OJOLDHEdxBmjEE72gRAxG98Ct4OBEk/1k
O+OUERGK5rqJAbLNQKCdapE/MxIkzxWrpwhRIM5wdtwf3ejn5yda/Q2cmYfAGie4G9XOP9FKOp9z
ByCz86Q5RaNzX9tyh9HmAWrhUSswVx+FdjdNsagOxBJcs3HWpIBgDqyZi3okmesQRgYIjyUtsKs5
/Xdzz0w70LXmdsxgWJDiQREzt/55eV78b5eT4byxOJ1lqcgtlouxvR2P/eV56a+h1fA1Zqn6l4KG
nWwnk/XpNGZh2MstkzEkx9vvg9oEPsxNx4zTZWhe5IlcHCDwXuiFURAwL02HWXzYBRGPInBGI8fy
xBsn2HMbZ7yA71fcLneFGC/HChj67gzqFEflFpNy0K3dH/eyTsAgG+f2eLyluSfjUi5psgqiaMZD
4hLX9mLhj9cUiPjVBGwrY0mG6oTFMzBddz9xV3LGN2u+GVDvCkNO2g1CWVcxFnNlLuLLa65mWTDF
PZh+DWVqIZILX5xPn+E1y4OPhboHCt9ioAp2/Cmm0XYcoq5Ea1Zcz4beHJaIRWEHjMlidYTVivfi
lioqAw2xJfsagNG0F7ZvL3B3YW4zylYr7Of+TfauG3lRsN/K5e25Om6c3A/U+kxsRZzU5tRqa07H
Ci9VvhIzbK3QwWF4FXjewPSi/2fCbxjuwr/9I/BkWfUiPiL4/QHeb/4wE1hfwzDkxSKSNfd23BAn
+ntk5lSxHE8+sjZpLASvCaJ9GA3PS6e2KBUOUd/ErLocR1f72EXbYVu7skywLM5+ZZa6Gay8j7uF
/ShjRVuttyzyK1Ck8rxlV+B+uuCjZbDIHP26YRCldvSLS+l8zs/4uelNOcFI5jzbouPsHIe7isKt
06AvBl2seZqbgCbskwVYYbmX2Sy1XrYfUfYQj7LJaQjvD59fxQaFvWUAjc/MBzkp2fP8pTXyJx1z
v7UXp/EsB8TXMRF8mciyswqCX65dFipGIo5OPAZZqNib5sBHgHiUcjWyyHhTKHi109G8277fRdCG
NQVeukc/zeAs6Dp46064GJ/tzokthzWXR7t6Wb9v0jc5lT1e0UHgFbY8az6NeUHOYLJJ/CYjpo3l
WKEX8OiiaDVBtmDNcH+xr46Of+OwsBaJ7S/GYy7wba/XCxwu8VWWmT5e+Hwnv9ieFuevubT3LgeQ
PeHsd02LHeRv9R9ZI8u38dLaEhPwTimTcU6e5wXu3o0IZK2f6Mj8uTEU/n9AkcfU8WS6X8xgFVJs
ZFmTzRugB9v3pmWezefzXx4hz9jEqGrqeCuujaPRZeT6nOny39lXLEbkwN69LSvklZ8NDuwAQPjP
ulhexHbHHcKpF6keJzI3fChjPzhGvFa2whXTztz8YRT8zcY54DXhUjexbzTGGTCED7Kbf63JPWAC
8wRBwgh2YR707G5wCUPV1azl6Mug8b8QD2Ut4AUda36xnF3PJeYKgTBTSRej3KHFRkTDuhwBQh6a
pNZKRNfRSgCojkGjzEB+7KEgJlb170NDdEmxlkKvRuiDNnvPZHg8lg2rqKf5fXA+WOv1BRVBd/tG
zxjOn63QBH5gSyzDsQ8gusKC/gnsPGUK9f3v5K7A27J67DK/+Q4b2ja4wCQflC5KPCRZzIRkjOCo
rZgNVnvlXKf/kLjtinrvTgkTtjp/6LYhkOgquqEilp+AlZ3eQKciULPNOh7J9vXHsbn4j7lU9WlP
jtJdHQIVnXf/IMYvZD8JVDTWB15yAlsaShvwcarD3jnx1UM8yiK4O6d4tEdaDPjjXgTYVOuoWtSW
WdUBU4eUV+kQJQ8wqE+FIrILue3iU77V3OtOVMHg+K1f0w+13RiGs/RTqMd219JmY4NG/fYViejY
LequH/O/MjBKXymasemuOhTTx7yzNba8T/yYaU3QTxDtNlB0bBkF2mvdtX7WRyCoSz4dyYuA7iCB
CnVfuO70494CEkVMtqTO/QFyK5hiCrTA8jQOIgBq1ObokAlo9xMCEyaboyqKuxGMK0Cogs79g0YT
Flwifj6EuOwXB3YEbuNcGnr5irdNRKQNsSqVejZlk79W5g+tI+riAh9O/D+k7YcbRo0R4lzvTCtp
dAdcTbEaW7LV/70+l7ogxXebUxC1Mz6hWRcHtEvFV470JYiRQes61foNqJBOKRp3PGfK2P1tUoCH
yKYfSgA/OQow0CQas3sGsAqjDze667wM9zomrBIygcWmMgdhSaHF2zuLiN5gRGn6haQqsoBzCs0A
CwG+0kcW9xqJydGZQcOYKHFCUVuKAXb3nM5B61JJocN9457nrO/4a8oHv2gdUL6lO32JiL349xZN
JB7iE/8g0kJWhHJ3iaR/LXvPfXWJ9tUa2LbZ3wJzpWQu4SU3giCHZ0u91ZpQgKfCv81AA0sqc4n4
dG4SvyTsosvK93dzS1GdOA6VBPQVRfwVs7+JwKFdss8aKPB9xZ+QmuSucNUANp37ShDkn4DAnKCD
g6CfQyqCDACwb1xWC4YPnCYPGhpIZenJfh3W4Y5P9kfIV4a6V60pubdbCmcU7uV29LfiOGhIZoFi
qsc5cYOoK3MnaaCvgWQzuBqU1Il4FNHBon2JgSiyi2YSZcJIo83BjWwY0APKz5g8hBT9ATaTYNNO
qBnQ4KzPXOMABqcoL2ZUwWc0WqSf8Tr0RtwBPp1BTi8/vPad4Y+8GNwaaj2MwhFIToDdK/VcrI0f
4Ap2p+fAeivWbxoraAhxKOYpgrWRSruEwplKrw9YDL5HouUqSN3W2qLdxkV0z7zpTcV5mkTdET5i
3MTVZVoi70hPg/NgiHIP5O81GbhuXaa8gV4GD1tOUSq4dALpHTJkETFa/d0ysNpDPr6DeEWGuA//
eTxmHp2MNFDUkPWULU/Iua5Et24L6LxYN4xbSXtgn71gc6+Mn2xKycqjNkF/JeYo2o8q704QZhS5
EyIgNFdWnSXff53xPXg2bDqVtXhYYEBJwb/kXciFzNaL5bK0oPhY5y27LcSgWXaQCV4Qb6I7S3iL
kIctKXWDnGYXTus42SB5a9tg0LzMbcy/AJ0N/Zxjd0v+QEYmiqLjBRH7cgEYV5J5gOB8ia3gmlrD
ekvsw9bOtu+f4Euba7LbrTuRDPPPtu/PaHU/GRNC25MJsXmf3+iWJI7i5H1EpJX8YLlcUphmsSMP
3ksZg0SIfzj2/yHJkVhpv12fCPeIjWcTf7k8++QNYn8u8aDEXZJLysmBymNSEJhs+fG+xR6ZHowc
WORcJe2R4oIkATNWnb17JJOakQVst3siXglT3clsIoE//+z3E5ELlUiKQ1CtsSd78sbZlqRmMiOj
JqtoILc2FkUKSQFIOojnJYnYHkGI4cR7BUlFn8+b1EsDbA4AMYoSEJOEa2pCwBw/PMTezQtl2sU5
n6Qj5CO8gaMBQxD0Caoa/t8/XwIr+2ba4yUxBffLP4tNrERm678khfuyF7Pq33IM2ZiSB5dCSOwG
R1fypSBwJWWW0gpi1pyRoHz1heJyVRMqTuc1LqBHrp0H1HigG6kjPeUuLtb4J4q40JoAs/TI6vAw
v1uYhNqMuOViNnTd8cgn5qPNyrZrjk82yQOPltPiNuyJyySYXe3l8Wwlt6M5G87cq3ucbbecxeQo
AQmPgV8T33uF3GmRA8hMqKk8ZbBJzHmMSYUEjjOdzbUKFtE1WRFFvG8/Q/CNe4OiIsqzTAn/zFhm
OAmUA9AWC01tE46DkTC3Xe8Uo0+f2327x7MSp+rGOgHqECVgZDytxYBDSvOYg1LztVGOsyUzWFYj
3rwHgWdu8XNCYrbrKbBiJeiVxyDXd0G4lCHMMsxhCYFZg1nt+RHLHG+RPgOKeNmBKziuGHp4y4/p
vI+SBeGdE3Uy7pTgcVP7OcGUHuAwMS5Qvww4OaOLFDO6UJzqmd5dfLkre+4cQpDS02TFgmF3ARjm
5r8F5ZR/oGjM8+luhg/GmLX7qeyC8LUxpx8nQsKDsJqWWJCbRfhxBCeJH4D1O6MqR0NS5M9pWRM+
z8Pwhm35jtRZIwdUrM4kJI7dHXaNi6GUE4YVZU8rrNyXHb4Af0OtsfAUonTxABidBQTQm40cvbDl
q7byu5h39z06QtA3N985MfsQL445/0YdB8EQU5mWo8/o7Tx8FU2SeGWgnaAHOpIiYnsrSPkgBZiZ
sM1ZhqNFw6n8hkIPf/gJLOt0CdCTuiwdQ7JoqmPxnLQdND6pnOjcA/3Mfuuj4isbJEcCSbIvkCdB
l5KHMGxKM3pOqCvPnr9QAC6jo+ajKLKnJoJ8hEqAsAcCJ7cKa2AAO4KFkrzmKCEMkR+jjfGzFjoc
qxLKuEMGOIU492POW2P1/PqogE5vI9DvsOn7E2VxPw8nmpf0nEFq1gwCxuUcggc4215lP7XxA6Gr
y6gCiBe77XfaBZkXtMHqRS4Dn9Kkz0BkD+XXngz9ngCr7AREOuwTv+9rWN4bYNTyuT5ipxMIxgwg
5wQ1DaJT4XkiLQzmkJBoFnvsPSS1R1o/7gtT7wyWugIaQ1x2QOilA6cv+DOgiQz1blCv4h7ytj3n
MnCvjSK4GiAdz4pyvq0OXCR0AYn2dmQKj/jIifbzmVpgmeK8XzsSEaA9OjvtEJ8YxEzqUL0F9T3n
26K6W/3eeph4e0WZf3pWRZsXB6QSDYmbP+i5ndfXLAe+hgMtjYvUKr9gE9lU8ylagmRoy/4d3sY3
QY8fFtxAG1UDMIuznOcku5j8x/NCNIdVkXWnMKXwxp9S9AL5K6MpYOWissGU+KsjUjFhhAmmZdaa
QQRUZw8A+O9Xki9izSwq3RxlFX0sL1qtpCIy9yg1UWcM5xtJ8+ekfHmJK4SJl8L9CoEeJDsLHGsA
cCIboNBfnuckiwQogkx58N4QoISN/AVXjPoMFGW+EA/fXF0jMtjxutE79+nTgJ5tdRI/at6cPbko
BQww5U67UaAG/6t5AwYgVCgvI3gfN+cyAsolSGa+qknmfL0HtOFVX3eLfy1PP6OpEdbBx/BjKEh8
NuwWqASrmmj5bfUGbp6OiydAui2Nu9T7vHZ0C0m5PuoD57jJdVc+CyJ8dTjuI+EAxu1QztXqiAdc
thxYTQJVwKhERDm1BtqK5hNzxPBqBJVYJpuPxs/54XcgW4K0arAFAX2SLHo0Q6RdpXeDjBSNVhOq
xLdXeI//Zb0GuzTmCWjigRnT8b7i+xdDgTI6o/72xdpZeU3XJ5e4Y6Fkqv0ukEXhB+/oW3FS8XT4
VdCjo1L6wTdMBCeOqjo6FmstPRyfNMVQTwZXePwy0Bh1NIXAzqS8J9fQXQLiEGSveadxj/S3BBGg
kyOgpovteLM8Jhzz2FchfLWSphyJe48aWoeIipIADDBLlGZTeuoM/e6rPy57v3SL5EUNKXARMHnB
DBCnH/nflYOrgAaMkmjsc8Hj62bzarQJ4uevUcAuM0D7xAc69seiGxzBU6JAfaHclngAbhooekW7
PxLl5hXyNkgBdJ+/HYBOWVxYx8v34qSXw7Uz0Yx/gv8RUWoLHm7/VANorcCCkFzWmmKV7wWygT/v
IdX+bkBv/J141ZcIiMabCrjmOcvpNqorDI7ArNR0/a4hsXyRnziRhzLHBynvwasBVde7L8EsgC9q
2zfdU/ubTG4PA+udOdqNxMicBoK99fhqeGA8a92P0XV52HHhvgdgNDSExv2mW1vrJl8b9N0DNCHf
jH+RU35mwlrtdWLA5/6zs9Geu0fi0Vq/DtE1sjuFrfXRMxSLc6OafIcmYyUlqNy3X/AXKJh1z7Sm
wWi24I2+i6pvp31L031Yces3eLoaQDywcfIcYY6M2UHuigXHQISYwV//Xru2RsilWNptcSHPpWM/
L694qHgX1VV8BF3woeniVv6ZN3UwbH++fYwMbXAKwy2AFxJZFLvWCjyxt02qBWwxBQhyriZDnMZL
dgGwa81B5TBQLUFPd6eUpC4TBlTabDCk1VFVDvNlFZHXNrOU1PhBAv2gqOO/Up9i5x06HOlOPlH2
eNX0nUviG8mu/MA0KPbl6smW5txG5fEN826WL/kMhA5ASuDRhktM7WRYw6Wxy6JW7JN2pFLRXww/
0xIL0dZi2W7OCRSuP6no3hmCTa9wwRf0fi/aGAbTStsay44miq0wxOL1ezlEk62ye/OLdz3Hy74g
e62BgduF3Shu9kEPaWsgqWo+iZgpmdhwCpiaQ1odUDxs46D1Jje2Os3vpf4Tfzr0n5DOUiAfUOgq
vHtik2INUTqFKXJi9ezkjrprTuqO3u/nVCATNlVWihKVpwEBDVz9D55A1nv3ZXO6wY2IMcxV8cRh
PguIFNRPyZOTMtzg6w/vC10PrzrusMJjetIWTYJYdRkFMfWAiFvSe+H6Rqpq9sFn7TSmNuxB6LEq
fLGHP1T+sRj3e7MX7suDiYESGo3yZTy/UNFAtNHO2/u6Pt3Y/TGf+041nSwv5kLyLWJSFPfGw82L
/nHtd/uLWj+pcCKfy+7hoc3v6ZhPBY0GkSJBt32awHoAscnu3kdRn2+AIAANS9xO/K/3muKSw3r6
yP+wmn9/gm9Quzr0A0x14Cvc55n/hg0JSGGuZxvUr5T5rXRv7LnA/QwrNfySFR1IFM5pHy/LNr2B
maSLbxXiWQPLAjzWKx/zZwuY/f7vmY/1B3EDbPghcudocW+/qqfic5ONygJ0I2MT71IPnf8XGAmq
VC+wxLo09wkjtAr8EeAwev5tNUr54NtlQvlIIp83JT+KFjRCe+e8M2O5tBvMZTJX11Zu+fEMlFsF
VkkWghB5FVFfqEuhX0MyXr9JI4Cl6X6d74r3ulhnOuTnbAB+PRl/b+xeOtuKnk76Wtjcgvz2jxdw
BNVpcV1PAG4izMXsZU97dyZsZdDi734Mlmt1vRxwCwItEAMkaO4jlsVr6lGzS3cIe91CkBrvZtNq
oVIESkbNCgSO7qvkYVoI+FNh+7leGQDsbIRUA3YvQAkA6LQhz8QIAFikZJ7wuFk0LC7ikbnJcJwl
2zYmgxpChb9jbU8ND2y9ACuy/PfSRQCzJcx4L6pKBHeqUeenBoT/Ic2pvA9d5s4H8nzmp/kM8Cq4
jcEPUZtJkaYH5Pe94AEMtfNM/f67vH8qtmIW3g5rIFLV8QDCkJkSCbT0c8CwbpRZN8Jn8Bu8DyzC
/S+BoolZ3Y0y5BmVn9NHIzgCzYxL9p2VFHznb8kgmNQr5l4GI09si33qLLC94ZZEX2yhCIkhDMwM
l8cCuJTH2KenaPzA/yCygvZG4RJ2J2WmHWGrtr2LGt2FFRpkCQIrtL7pgP88lkqMVpkN5fF2UKns
gXbiqYBgucf2G9vPK1Q/guZ3yE5xJeEYwHMyKzZAKFPUCf8Btf5s3pTYumbcMW//hi5aMoClqH2m
JvjR68eF18dALnYaihnMfwV+OwlOerPYroFQdcn94SFqJhgtYKNfc/P+fRXW+8yjIs8pj3qgWG+q
loLMvy6HdNkupBEjYK3x6TEVSx2CzPrwWj1TJ6OErAdJahv/cLS8DJ364cssoikM5Pjh171Z7/qD
29dXdenP4X+uFFyhij1ghW8vl0zYBC5qgqJfO5zBbYsRKi1dZOy+hjM0/G5CInFvxzo/m9Qn9Iba
7/b+Gdd493TBhnU3bRzU6C8KfehR+m91ekfMpRk3w6kKcPbuv7lE5uZ9cAEPS8xQLCCWIelBZpH5
NXXw1tHaJcVC/S6q9npu4ZBlX5e8rUVWoktD+9v10a1ih6aopo5UbDuyUeZrpfNIBIEDTtOIJy1E
6njUGfhIIRPjYJXO1YLPm34nFa7yN6RWxsUXnQKrjl5XCnSWvuwmh6bjfud9Bw70hZDvS56uPIOy
9092v2UHLYDhhjFqwKhjkynaf/2P943e3U1DatJMb8kMcB3LZwnfDa/pcY/CIDVxkAEAX0W2rs5c
ZDFEUej2WLKqctYVnVcjYEVCMoU7Mmgd/LlYGFhhquknhLQVr9l8iCxTt7mNtYur9QDa5uGlDnRM
DvWXcFsvr3HxGDXIwhvB6wB2nqo7QdzVuaKJmjgl8KLW1wg6ILw1ZvIJ1O64JRKq7Howqo91MS5j
K+kRhcm9ePacOF+ksF1yK1PCzg2Vr6yapQQU2vIz2D8B8H9FSA5Fy6vd/Nb9oBGuItztzzRrPc6J
eu34hdExfB/3vczfQkmHe0Ds8J1kLQVyoNeDdT6vNA8yXAacqaj+dHMatBcSir+IMlRB99A8SW6Z
7J8LTJNjk7jKitcjjEO6Wn5GbNVUpEt0C/QDP2cgvv4S5w+KRV7B1KTkz00p2XN6DC0q8YYRyP3G
dOVNWV3RqEsjNWmXytDuPuAl9MDo4CPrf7J9emKDgvanjyUm0+x76SOU2KheVyEapi/xvkixPUei
BRCzqtK1o6jMVpizeXSmSqlZNXj1iiyEFk63hrCRZvvW5TEPqy3xOJXu790n+CXdZg2/n8BnU7QO
+51DrczLy4G2wXvSof2CIs/Vv6Tulwm7ufVcZdfv4k8nTl6Yo1FiJnBkuWMkFOmof1RWLIm3dn9j
1Vb5Ll4ay+puZ2/3SkjzQ4Dy2Glde4hVD+hb5IBy17jgFbP/zGlhIIKwgbm1veD8MMUHsCWyonLl
P6VQAE48i5eocFCt7qVud896bPy0YTOtft/0OZFRhh8N6dSw8vM7mXwA5c7iAkAo5KhNSWpCFIJi
wqkHqwiUPgac75lm0I7PbTLnBiYpLcyN8hpd1Z/MGIuDLcs5jJ4PNggKCLZviole7zK5zwlvhslx
MHC//DwdM+x72ghYcax6dWdGQFIOSus5cJnLaOyKqlGvu3/j5D1ASYxk8tE/q9rT4eXd4QNGwih/
7d49K4WT+8aPmRp0hwy+Mew2LKrwNX0X4MkIHw+fwUlc9ADQ/xTT4sA35Xv17CyJI6jESRhCwPrq
7hsCaNpnt38EB9lw3LSExc/xNds/qhH8S2IZDhXFOfpJDIeWVREiSmdEn0W776m7JNe3uScjZqtW
q6jsnbtZ6nW+tVf2T+UHxeXXquAjePgEnBAE8hVUvM5WA1RJA5dA5+HV4U2nvEiSF08Hg21Z+Li0
qDzZh/e479tmY8Dwun9fZh8Y6ftGRE2MkbIGxjMS4ScBMTBQ2CQ9ElFjwGOo9FGfqkzFb+7v1bfC
YTFbdvPTnXW0i2rxN//lJOImt98aYPZbkMjfnB6LTnZ9uM1rTS9vip3OaFI+LyOVXZa2W6feFN9/
r/cX42kgxmp/liS1o0MguBOFP28j/R9WZbQKERKg8IuwKfrW6Nkx72hpsZuDQDuV0OAa+z4EFUvy
YH0b6/7LYhkfaxTTHuOqsRQw8aA01yr96/spmyqz8keZVdP+eLB6nN/nz9schLcDC0fywKIxXYLR
f5LTgREJ1AX2wptB1DlpP/2QsdtnMUMH30YNnawL8ZX6B8n4aTP/wFs4PX+zdRtUIswAJO8rmv73
JUmDBnYSwAYsrU17YpKdOx2a73GgzpWoc4Bxh8LKpDOGN3DIf3QE+cHgFiYP5wmORTcHdGjBeZwy
WoKUQ0Yif6M61b/7chgpsOGNWbyvf2iSkbHmmplTAFTdfDBBziHr20WNGqUsk2w7zP6WkXFhhZgl
xwS+Cc1It6AEk4rhDYZK2weSdTB/t52TCuk/4jVgfVmNKzakF1micoTE1jmiVkuXGtxU9KFKxYQu
2aqBGkjmBO3J8Pp6ADb4xs6NFGtj6xWTxH4n4trz7AaDrk9KAs/8lS6rKYI9CSo/VrOHgCxGa98D
7fXuWqxGhqU12GszKgC0K9E80qnSdpVJI8aPrHMXEjDCbONlXw2Wbbdd9n9YXR/zuPVInrUUwjq3
wHyjxo6m9tNREwuF5MTDxmyADhPSOh3qGNA3bCq0rYLqS3LQVCslrKCdthN+PYxmHdoUHPXByFBo
4XROCWX0K6bBGklQiPJkHwtVKTTfxt3Cvd/IetNtuzEHLHwoPFAeQOSRDj6FLDxhO/P6hj21rWLO
te7sH439U3zHPWhFa3WFfsaL7rPiPYfBpV7eYLz18D89P/NZysJd+N/GrRBECvNJsbk9OYhNuqk1
wd3A39pKX163Yleo5u/3stTdvJrrFyC5KPMqTHD2q+z4aXFota7ftc5Ofrki2jTJJv3O2GBg1HFl
1pz2M3df1eyZgWYfgOWw2pagApBbvfvex8n1F55+R3W4aMISXYd7NggGJS4c1DE6DSVstmpkpdPg
WpfWrNVT4fQnKCPdvWHppITEF25u+9yyfV2HkXYPkdz76JQyH48F+noq+mHf6IZ7c6JNMsW/9cYF
3cvMl+AgWSf9RZONYFCzdN/VKbXpV7q902f7WAQiqBRo6CgNghvLmlWwMDDUTp0BgTwqVTD8s9EA
MQ+hI1jxGUVjkQVR0Qmi8O1DX2QHAJUPBZ2u9B8nHoZkVTAPJEQpV/cdhZvqQM6BDp9fzslf849F
7MVuDEyE5IPKtWHxIhZD7Pmqh0Ny21JIR4KHlj3F+L+Cuxab/PwqPuJfORpv50VExmTkhAl80xw6
28+KWWa8J4zXS+J+MsugP49fONvKS36idn3Ju/EXh1wG2gJevurdCOjIi1ObOvkt4gDyf8XPC5tU
+NmZUr+lvESPidIqS21UrvRzb/2Bx1aPwePADGasn6nfE9NwvuyyHIM38WIkoolsuVqmKhRDQktM
6Lj+K7snQoZ/2yH5G8J8LGHcmjZ8QRRlqwX8hMj2dkA1jl++S9So7OvHS+//FCjkpXP5amZ5Jx7t
TC75uNf1b8AEtvqZlQB56jveu4T06Uk4lh0HwgK7MVU9bgjYBJpI70nzcKA6woiHqcar2L45M5Au
yMpRMeDUYQY8UMLD2+7hKeyOF0Q3eczcSvZNbrJmEbyDKqIGrIF8gEVJWxJeKEIAmbCPQUbgr/u9
+UJ4hwHCBk+MjyZa4uFjQkWVC+SKb9QmAEbhvJU6Q6wjRYw6H/yg0VYaXocsRe6XoB1YsS/xcoA/
GhfUnZIBKDCJBi4HgOPW75+BIjE6yfJvykS4gmdwKZwZl8KyRzkb7hrbfcmU+/k+CPdnrLvD7txI
DxDG4Gf0ILvB8KM0CxWVZRyZPOTpXtAqAVZQjwCbmDr6W4zOuoqndP7j6byWFMeaLfxEigB5bkHe
4t0NARRIWFmEefr/2z1xznQNXU0ZjKS9M1cuEwBv8v5RyCC3JqgXFsYnam9RDbmGJODGG5AtwSb7
EEBLj4UKa9wWA6typMCfrDzN52njrAPZh+Hx13vaD2EGZ2tHxWFa5YHL+YWFv+8IFw0YBQ3ZW9Ce
8DK5WmB+3IMdlfOwFs+RAsJ0tRg2W9UKnQBDlY+HJyqHKu6vKF2ZvEow6ZXhLsG5G+e5/jiPmnMP
ORmsO1ZuJSplUQj3zvBjls203LwSBUrOY08ZD0Z7neFsrIFv5WMCr+MypX/HPQbU3jV9jgc0oApK
DnpWHoy0EiblFKFoq66jweYbdieAnVOW3mbmVE3yKJ9/l5DUiKzMtnghhIxXRjlWP6BA4gUy+Wm9
Bv4voiwfizl6KCpczJAGySW+MOlggolnzshMf/bHht/iDqyne0nrETlXzs7D9M9t0blM8pmweUWM
v4aKQIvq4FKENIu+ix6HCY+UqKysqE3Cy6lhpCQdFHNokN4NqMT8gkt+q+5hn3FFmMty1s4QmAKi
gQDtJgMyNV5B46E99ehfSTXALMzl0vXEPE+YXQnJ9cBhzARV6hLgIcZISoPu2IaFe2hs6j+hKvLx
0JkUsTmumEqCz6xp66UUhg0xImCVizsZwyVobgqATEzm+gob8BYMwozIh8+K2qtYNFg8Mnd26+gb
aOlt2qXP2TUtFhimJ3XY2+z+Blgub16g7b2hsO0rV33XTNX0l9xikWjwTEFqyp3FOQN9Avuy6DLZ
bXbj2ns59/Dt3ObKRLWExp/BGc47HRsQ58p3+QQZRzMdU2hhNvfz34sfc/YY0iNfN0lI4FoRfkpu
FmkBFZJolZt1L+2CbKw7Bi37kN3BAUgPLxPhwVyd6hkqNsfgQPYnH6b9KpbKWJBBDIDDuXifqMR3
5AXf7eLOKj58b+mS2RhwY5XJ1Gj/KAQFixIkewbkIq1eU3XBfaJfxnE9pcZh32C7YesBYPiIiS7J
Lca8/4f+K9idfkfee/RNqPnCh4u/LmN44j8hNcGCzxIdc+M7biNsAPPv/oOBIrYG+A39QnnDlCjo
MyZL3L57Cdrx7zl8gaTX0EkrkupwV0JO5xMJUYyYEuP7YO7f+0six/kJkWJ7pLcJ8ZZIdkvcCjwj
abB2axbPQ7N50qYe3YYntrmc/P6qon4qLQWnMOsS3ZdKjM+c/Rh/zr3UjKisAM9Q9QHay6fPDcmi
MP3DE5F4kZrTrnYrTjrmwx90ccMfgbfdSt00m7oeVkcTlKCwdC4YprCgWiUbIeDaSBfcOPzr0FTc
cJ9GkAdJBV/J0ZZRK5yZAygR6wy8ADg2AN4WljuQhrgAHEZLUBo1rCYKu1p9GH4IyT17LlbEePt+
F6+kxJUPBq3I99q5dMRYimRJOeYqZDBUTIiKwYHtCGTBdabRr6KOgWxGvSKG7RiXPn1KTSgnwskc
CoDDkIdnRZIBiySmEdDFRUYQjsujBzQV4CUYS6CaN7et7McWZ5W3zb8rLL4pVCmlOCl3DrW7Pv9h
jo0x0pVRtBLfTmqqTDRqGMTw1MksisTJfKOKS4VhBiUiRTHrkwyq+adMauy7KQj9Li49Ztj9aU/c
39n6KsMQjCkh3RNIpUgZ4LzBEYzbh/9xjUCeS3sAgOxml6qvdz7qzktnU9++fHWFvfoTnwsEnYij
u3Gh+hlxIT3i3EaV5kuZ/2GxYSz6dh5wmjW3/LoVy042eqeVMS0G/o3IJj1EOlyjPu35N/Nw4cm8
uTa+123ZLQoDo21tbQ+YKxgGcYQ+tfBNcqvsWIA9tj/8/dpTAVirXfqUOvA9TSdvwrpv/9qkM+dS
w9zuuVfICuYSTXZ4Ub7iZvs5KLB1JLe0b/PeASP98Me0074uCx5nMBqA5flgZcbPakGMnc9Ex0KO
gHevTLp9b61bn4Ax/A2bpQtX4fDKtHNYc7JqdESNW+A+Aajtmb6C+6SD8Sjk/8rX8R/JfH2mTfp2
kTKTxYJcSpQptm1DXJ7j1s5sBcUP71msIPbFd98WbahJp41tuo9LIRFE728AIwULl0u1yDLC5gLM
SKq31+Ni5Xnu4GtkzPgwBYBRQ4s1xW+z+gZ8H8WOy8WIcfrpNnmwsQ9SKcWb2gYHHTbQ3hodsI64
PpgLgt50YQPMZwLABgpuxTZb0FEUnlIGbML+1amNoMZPnjYMa60n+1gbNprVw4tcc99fSAk2vpZk
8tBoVovKtH9EIDXCcJT1ArMWPGheefDWVqCUu7d/zSLzlnwJpcG9tWcBfTtK7TKCzSEDfEaaEUC5
/3HP276+Qn6g9/ZYOxi5K7jAw+hDYQPnGxMY1iQWalgB3IMRX+nQkJusF9/Jm0vl6jyNGJHxXbK+
GllNSkg+h3EwiAvj9/QwsIxyc3ulHTIBx3/q4v49q/VCvyemtNz11525LR/zG4O976R3H993E7NL
3/L6K6/ZDLKMjuE3eaDV7hnvof4ZNQO7hyJtF2n31GTjwBELN8lPjBP57p68FKaYaCqguSn2tbJ0
VhlcdwyXraLUfe7EBx3HBb6BuQsGblc8jhAzZyM65PyoNNZF9rIr0XYTmqwHzggYo2zLO2g6lm5t
+q6m3XP+EtNRtqKW5qikoU768njX35qacOnu5jcTS5DdVo37aw0/vfNriZkxbjaKU7P2jLLekPUy
uU06uv4L6R/qWT8/gjq9BNQLgUgFecQvFwf0IAfcoJfFEu3h1qjyau+XED9gd17mFxHres+/hz/3
AukOgfZQdvJQxbOQWIhY9aO+zYzQZpDowgWLMZ/wMlvfDOCjsU6RfAN3C7VpeFlki7fT2rdI2oIt
WLsxw90BkKaJS9URR0qTafpADHp1NBkmPB8uIuEcr2Yrutm2WL930XuLDSfv3R27v41GHlLr0N3K
SLdAApd9ZI6vWVnBu/oJXd6aUosec+D0cTfNgmeqrKoKmsuQ4yW3f+ZlrT5XMjkcddJjMb7gC9m2
E9BvhjFSt1ZEut3Tkftex1HWbakl78d9K26BTz0MRNRfNC1zCO7l0Hknt5AerUmqKXFN2KY/kttU
+MPD3J8zMY1u08dSOtL1lCg90BmMoUVfkqePNcOYaqIea2uON1QJet9y9gWNXTTxJTD9x00AU9cZ
kVSegVIGhdeP0anYna5Q+j4evxDaeIMJ2MM2poNpwyjk51AIXvYmJDQ02kgSEEUs30w8fus8ukek
lX7W5A0Jh6Hur9xw3tLAi/YP40PqFmIj8Qhi8aR6Tvpuzp6ZC23z4bHQpg9cLjFR2xQn2ID5DKSS
I4YpjPfc9EB1/4Roo0Gm/U/0xS6KFVqShcVUpp0833jJIKtguEg1YNHyFsGU/7Hzw/6PvzgrZnAE
PkQXnMxh8hxCBTuxrSH9Ablj97VOQksHwdJmBsY7AWwuvF8F+ROl3+l4ZDl06Kh4bzKXH4azi0Ml
rANcra/+h80dxJ0kR2pOnpjmCFvRi00+B0Wi0OHhq81nfSLbNvvF3hZ6qrGLvg+VLzQ06MDzZjT/
DFdov1dRZG8i+KSuO7BxwLHZfkQpKmhi4S24BQq3isf8LEB4dkM5pFBtCBGxEGfjGvyPTIcB+PDA
QsirxrN1JP4XRbJ4B3JnDkuNSBkNU25BkhUsSd46sHMDI2LcxehqSBtBfFrwh/USrqbw+X7Egr2J
rGoiBLxQz5DCfWzBVgVidEBihVSOf3fc+7HxGx6ykaJTZSq6Vs5vYBEWmPNrbWwHC3x6wg/Y53P1
XDXE8jAd+zdY7cGieoNyDkV3AEwp7B/FJJSNjM2LqAryM/rMhP9tHw+2AiGoAsSqXPYSilqWeog7
EEFY9tVihE1nyGcsAhJcPviQEGKL0RVEEkYk9/M5EW9Ef9GI4WNBDYePIaAe3tEkrsDk74tJy1MR
016+oZ21Kbbik14MLShhHe7G6kJd7G6WurgeAUPrzRevUJhCPnaaILm7zIH/wZ9X8sZUHP9dZi5a
1KVdqkXSDvD1NyfD4qOTRTZ8Pzx+BHdMaEP/fXRa9KqpyFB6fa18zRyVP/05uBVwLp00sOFOfNLv
AKsYTwbcIg27yH6783vkIODHNhjhkMAtn2fXuN75ZuFKED1RHnBy007+u1VNfGjsnjrhlrbkVtgw
SX6Iex4e3/PDSyMPucWdk5ZGBSbC8IusBNIiHw63r8xBekY+EF+ilfnvg1VAeTjaj/APMDtJs8Gr
erpYjBgX92GS0ECbFrd8XGHFMqup0rt+7u6RUW0gmfIh4odwbYB2xe9g1CweWdwCaLF/sURyC22m
ZX4NpIanNalQ9eiGoUnmfFjQGgeWB+YbMF81UCQ2N/y4LsyZhVUaP6IApn9DWCIwJAUo/Yo0E5hC
fMh3z5RdKUfHBVjG33wgTsPm6Ac+8H8fd8Aaq1/H5gN4nu541rGGaDYklv//eDZIJnEUrKFW0BYC
xIEPsSpzC9sSoOe/DxAvPmE2Tt+4uwfgYuJzXqiEkVItpYLNgrUX4DnGPVAowJX/GeexY/OJwBuP
g+N//7Nl8ME+xe/ngf75eU7rOZOmhMQDSj2MR/cvGj2hnrsU7rNzwdB+yMmIsWI1EaIZNsd/0hnI
/2IdzWljxGr6Xgovty86PyEw0OihDD67eeI7/vvzsPsX03+pHz/H8ehL2Smm6B2dGJEhCO0b3DWU
VCG7liD2ES4KqM/3n5M+lUMKLTghmMvyfstDgDLgjCVpm1MMXqN6fU1pP5qEuFRFRDPgVbJTrb4J
2kDTTR0q9B0CiZKgmCMv/lBVwLpPek7PAZJxAnQzQdCO9uiNjycdp2zWCF9wef8hIziRo/jmVljO
g10oK2UFAYkqaYzsacsIQolZ+o/d0GWnYPdC1jyp4lughZAZWZIVTyI/jIY6xQUQWrro/YQKRnfl
gIBlekA2lkvAes7PC1W3YHyLPy3OwG1Kyhv7FzRAqOO4KTPWlnl/BaTCNBL8lpmS0O/d/1r/hb88
0Tvr3hHpt7s6Cbm0oBcLTTFYFbc3esubjeFw0DD++BF2x5R8tMUVFcEpV9O/4yVEoRLFBGeLdxCm
fgfxH25U/xS+CniIMcEv+jmqe4I5h/0zEM499e/pMy3TOh2EdQozIBB8ZTwUlV/InIEAJNZXLkjK
obKHkyS5Gmz9CnCZFrVpJfrmaoKpJYs16JV8wpf4k2O8MuSTK3S56/p6vK45uA9bXlCx6HD4sXUB
TLrb/Vx8/t7Sdm/VU36UT9Khd1LwTO6digXem4v+ihQojhwUvRelzuCH4fljW2y1Fc3FtoQqWUze
cQGJUsOL+p4WGOYrjlKsVW3Wah6xEyz+0NoYLf0QXhbxsx3RbFCOyP0UvikM5TeMHrQDtQ2LBr7r
zRAth5aNfy0BhNblGcAzofThXc0nrDKM3oRnE76FF6uBhJBPuhdWPFb+W4EcEyX5adynBmgz+Ich
kLD4sDne3+7wAwG7DvwCbh96MNkF3u+/XEMZ5Rue5Bd+9C+gq6H6RM+Js5BLINcUWiMYi0lk8RLA
CzfKuBeIUFIlhD7EPk6trYr2rNpFVba6XWa//tEEs8WteA/pt9pqnmmOv1m64/Y3aTjHi1n2W0A6
vw3WmbYZaMuduuFDZSSp5+u6W1/l8bYe081w6iFWee3hG16v+1paKPdF77H6/GYs4TkujxerbYU6
F3dj5FQ5XjOsiJK0HwCh9eHM0ZAYNGGQLh+j10cMFsxdwvChVjGYgvozZTBy0x1MiIrqxHKOzR62
sHC7mAUAs3O/fi5+aS6lch5DqmNQsCNBaQqTnOFBUWFyZ+M9dhMPQg0bl3iuCcFRC8gjrDIQzgfB
QlQtYR0Z8L4QrRmon/BtSA9C3z5P1zj6eJP3MPwTWBPe81h/CLU7DckQK0qhfY7F9843Cf/tscVI
XEwW/olR0KrxndPPcCocTC6IE8Tf7hHfBiT1q2jsClmCz5iJ/kwgw/0yIO+MJDdVduTcuzYr+RZ2
RsyCV5Bt94nlOrnBOm/oCkfP2u0al1bx3W3NX4APOHSMtvLYx3/MzqgpIODUrX9R4jp3yUgxpuy1
bxp8KdnBFsCG8Sytezcfcz26Efg4GAIXXJbwhfOWoYnLTs6hpX36QVl8+KDJbMVf6NV0Ni5EAXZB
KE1a45OlykmVoS3ECJSBCL+tcT/wyhr3C3sGDTZ2m5AVeRpsP3iadq72DXlu8Hwg8tAUfS/xt3C/
Zcj9N489UUymPlYPf76cif/DSIxP2KO0JaoVIJ1SxsHLm2rG7KUDTTg8IyqkdjwzPpTZNUUlcbHo
l68bziExskM+Rermdapj4y6/htl3b7CrkyfVQDhy82cpzrRL3y93B57VW5pVNFecggosEryO4ZWg
hblViYRjbG/7pGQhiBDt+c+mBmggEH0h8pll0rwOPynlZGen7ikb9Zde2YGV4N3b8jg7zuCe/0MF
AAEJAO47u7wi3MN21ZIjoVKZ8CUmroyRMGMeHJk8cRYfKe7wLNekuEfTaKwVaNJMo3j2xT8hhPZ3
2aMWYTiEVR71QwnjGwrpI49bJkr/BmOAZrwe5vuM6a6MgTi0LFlKUH5XUF8LLp87o2rET5BzfZ5Q
r+c/6zllRwGFJt/DV9GgtOKwSGmDxxmDm+47g9XEizdvgQrcm03VM1PD5pzPGXHRM7Mg4Sh5Y64l
jdUzMyxmW6gQsLf8KMsd6qYy6ck4lfGC1O/wU1sEQr15dG2trNE7z6EPwkjYC+O/M0//sTeweD5+
kZf3j7fksYdWWstC1YdiA1a7WI3I8aGU+QjeleS1lowx+ONEb4QiJybygc6KMMzJvzHChIYBGAjY
SLtgyelcpTDHrPZFCDbVqwukhg1dri2wnSvr9PlYiIuq1/fUHlmUUD3Vu3dTXGXgGR3mlh7BFRX6
+ezQPk2GhcJJk3oN1tErQCoDy1dvnK5jVUQk4WG4X2fJHclWUY0hQQEXtL0EarOgH3VqxCrYk903
pB0jZLqnZbA9pQB6Ur1bKL/VbdoOfGhCYrHE6hWZ13tv7mbPy57382ZikyEHcICr5sh3KG2AY5pM
spt3vS2opxkVM7YnXAuJHjUsmTHstp1mc6Cuwj7Nfmo21EYEPZ/v6nOZarT0nbK8MYTFkzZCnE01
RlXKVQaFCc3JN+CodeL0yn3QDAy7pTWNArICJGgWjww9nNGuYHAgUPHl/wZmXP8naTygYYwbr1o1
s52tJxL1opDdwuKR0DFtpD/p7zslpDqF+wHU7Rt/8lRPjPEr1G6OkeZ/9001HZAKUUxf0+sfBWi3
RhLumvPe7HXs/SlJOXsvQD1jUTbgq0xiy8ffYSvBjFSyoQl87XyTbwgfA8m4EHFyszNKH8pM1kdE
hpvPgdYxhaaQfREgUH++TzSf4E7Q4OBq0oC9plo3AkXSAE4oZdfFFCzmuaEnvNFFicw+yAp40+Hs
WkOitGi3WKUQb0FcaCMuMVZHtjsMKajiH5BlsRHn4oQcC4UHI4ndmXaIsqCcm1te4G1a17GYeQO+
IL1nps369DKxk9cxKS/C+/phQbL0vi4qi/7oMmMqNeLg4Y1rBiimgy4VYY/0fYp1ZHLqPAIs5vC4
h7ciZDtuHlGmouL+IezoUlReCQeNjFiDoAyCqVgyQ/3cOtmSN9pm2SWUKl9fFi3D539v32k3KbYP
CAjhm/QqgTHDNbCU6duF14vy9Ouwz1vGarDFztrvLWSeBX2rN9T/nkSFJupfb3NZMPVQy6E8BsNr
ztJg+MZuAqICszK1InQzFecS5RZDJ8iQqBeyAw0n7tbXP8w+pEBQPhmZy2P2CMGj+Nkypous+IMD
bH94IogRoAiYWEi/yGcTFCe//M3gLHDuwxbkqmQBR4nCEJ5eTVt//xEKemcekTKDe3kyMDYgGXzz
uGsgVYtDwSoE9R5iV9+5vSIcUrNLTJlCLDCWDYKHrz9dVmcY0jwST0DGGbEawTLgHWU/+Yaa8GpE
ClE1zhtHB4iAyO5g6JFd+bN7u5lQsfHgsBOEFfGOsCIbBukNFhOnF0wS2YXICj0Me/3HHhkc1yrP
mPEx/AAJLSlhYPhRQAZgOCqYYtRjkP0IDjA8PBT5HBIBGXhfnWfCM+LHq+Vtj/SLTrGd8trglepf
iHfK+n2mAyV/wvAujXMjUqtIX5L9kKDP7MVv5NFym+budyzoZAckKFjFUmY0jqckb59kIyu7m748
7A17U8nXpwQn+kb6sJTx4Pj2dLdzardBrVt5WUJaCq0N1Ber0MMywp76CSIA7pQ5mi9I73oA1cz+
guQpxzJ6e7l3X3xpfrAYwgHjHqNRiHsTPbkGr6hYgUyFwOhuQaOKwsDVoCPs4j5n/xugT3eha1q/
sZpUByUwE8UfBFf8nWCUe03I4NcrHIgTMXHjxP9enKfdhDckXPYBsMbR7Sr8jLN96ZpT8tBmxDm7
j6Vuo+McdbHmFysBJfZnJDWGmJNbeYC9ZAIdgwhExbv6UloSxfeM1nfCgti5Jqy08RClL3FbwGVg
VvNMHy7BX6GHY3kCX3T9nBvHDLM42e2vi/1tr+Nl/Zxziihc5WyR6AKBUG2maWRt49JBX+mw/rGc
8DNYX9qUQX2vPbzWNSu72/5GNUzOLxmB9g7kG89MikLPCNpzFuXJi5193ktlSws0quklszCbRLTh
m4vee0RYiKBXpx4F+i2/I/K6og5LzSNctfsfuQwufTwC6Qde7x9PHROmxJwpVFurL+K6HuvfhNkB
U3I0JlebdVwAchiqAna59QHJOC2Wb1rZXD1k2H/PHn9lkuNIfOpWzUmf/FJtLX8QrV+aVI+ySElg
CnYoRlb5qg9PYiNNa9KiDuDMvRiRBHxWtldgQCw/gLBDIm/Y0ikZPzjfVGPEUTeMrEkZ15ynbPXO
6FywjPbam6VtRJD3gKZ6eGGwS07YMYcusNU9w3/ZtVOExeq3gMOWk503quC/sB5/nqOe6qqK3+Fc
IUauo2e8G1hmDD/2ERpW5pgh1Iwttrjt5HH+xCa4AF4lFo/t6fjmPCF9lMGajAQ8yRZKmsfMFL2B
XzLe5VxTY317BT7hjmgHAJM5+Zw13RcK886h1LENQgREQKP4N798TNly1GY85hhQ1AWcXGb7p099
eXVxmA3USRtB6AR4hgyIPS/gDsk2WKvU88tpQGQSncTNBZib/LO7Aptx9PcIK2hcFAZTZtL9aba4
H+A5Bd91xZaatss+E2mIe/Fufp8yU7VJ7PKfq9punAo3gCyWW4u8FgcfrtpWx2qqW4b9DFWrXEox
TLU58SBO7rVJMWf0c5vQ/reBpsNBAA42cRTgDsYcpAZ2Xrkq6YWV5AmJyNyA3o2YHefgw4Dpye4P
gOftlKvemNDsVe+oJcZUqL5fTuOIh7wtriueF8SusIbGw+MNLwsIrPpYSXgBYEr3kDmUpfqfKeFt
APgs8TgzUEUwZqGSpLl0pBGzXljDV8ZDFtg2MsViKzPsFzBTc5q/TowiSR484F1tUo8yuAo7SFn7
VrCc3pA2T3Tx9MyM9kmncOGZj2VIXH3yXZi5oLukD26mePRM8MPP3jZSXiZiN+uGApG5VjciW/mu
+wVv9Y5ZWErZQynSAF9gKwUuTdGJqBGKSi0AXziJ937yi240c70UY2RGhS9A6uVgjf3RFwxZ4JKE
/cKHR54Aj+5psd2yAWLV2gmoEmIqBftvDVO5Ze0N2m0eSI6EKmSWUSUGF4fsgBkrEOoN67euMROK
8a9KcDWip6ZVZUj19KAvzwETXVbYgxLhLOAp3m75YRomMyrMFqRO2rAaRUHycC77cq08AdAgdLtK
9IuoEsAp9/Iyn2dTTmYjpdSO+n1qo6vbBLsFMSMTWm6HFDwGHbvx49TiPnsrRuqYGa7B1CREfPRc
aYlicHJL229rDSBIJvcDFPDLSDo3MzP8+rpTYMCB8u1P9eFRUDBCcvmskAZzMMrUOBA8wuACvgeo
DYSczwxOCZRaIeoAAyO5EW58D/N9NKD/odxopBqetr6VdYvRNaqTt5snQDnCeCMUcXd9hnVZsos/
a7JzzlAC2fEv6ESj5/qNqfSojKHovz1z1AS1IxHM8CdF+aJ0QfCtwfgus7HWLgsRFH/twIN+HA2b
CepegmGwHvEZ0toAsg8iyky/Cwf2LjLsLgQzHRen3aayLnG7gq7yWMjjNv15VMTXVN8wyfkcGOHc
rX7U/RH96t9A7hdaUnu6TwBkXBF+J3xRMUG3oKZMlPh1NLjE+oke4fcBDQKbP3IouPoYUYzfR8Ou
Q9YMrp4svrhm9Gb/PzUnwL4Tdnuc5VxBxkqAkz3Ia/QnTp2245t3n1NI7K+T1mlIlIEaYOvEqeN4
7hx0bM8odsFdRf4KsC5uHmJuxhDUh6YUGlN82bwPy4BEchtVB/4dSHcg/QjEFl68ZfJaGJYFjC4/
EBPxS2+tnjT09fGNtLbnmI7sH98436Be5t1F7itYx88/JgsOMxGKLqo1LqAzMxTmGYbTjhl5cvz+
pLWDgInOGUuucz6/YrPpw3m4chl8gzouLPLWmJ7Zt63kQREEqhfT1s8cPOwP58n3uGOqiRV/MNhK
pyz+YRn4ZkQu24bXzbq/fsQMADHT+bVnmC/E8QxM4NziLcK4R8RiU4eyIu65mKn+2AFB2mAUw5IH
PSG2DPNrVJbAl//eFy540mso7O+b67jaX2AOs6kyZdpz8lSemkBlWpPaR3hexrssHC9AHvmt+hIf
V/YrR4ZyAGg7pQk6X+kZeWf+DEp8wnJpMWsCqzDcywEoZJdGmPJTPYuGh+Ro/kUOhcVPiEwHJFuQ
N02RzQJTFsiDiht1L3fCCyZtigKWyvPf2IRyHBSCH6Uih5fMryUtg/IU9wNUBBVhOJBlgWopjHjV
TOdL0XEgZBis6cWgFFLI0/fiwKFC1IEQLtzVZEDvzmGUlaourmFfGi3hRNcpsL863rbaWn+iaspw
fVhNq1jloJlWhWmMyrlXjBhPuNoUsuiCnFo2lSdnHBuCfbfGOcpb7MrEZI1BBUsA/JIS0/MQMiGC
OVTbMMU7Kb22HqcNwuoOhM7i6XKKcb7VuJiQHDFwmafRhLIy04pzBF66IMFxrjHHotHBDZ8ewSmv
U1p2ACHCSLi3hJnESQ9Fm8EjaNxSP2NXT8sjBnI56d8unRcnBtURaxDi49eZZoSl/8VybwKYHgrv
h35HGz/O8kQ5GmsYy6W4DH6+vryEzG+vqZRctqyxIfzzfP5M4TtiynOLAJ29wVbZlisj6QqmEFCG
GiQnRpivX1Mgi16Mkn4HpQwNPbEFFhMViPIjLim68PLPDFhRQR5AB8HTlYFLwwgoBR2N6B3MJAz0
lMLUhuMvUAo8QcSbgm0gGlh6oxJVH+npjBwFtVyIxnjlos/ku2CRszqZeIYM4dYjfhLxXTCfWZl/
4h3mFnPEf2R3ZOTw5nl/NJJAcpwgSTMcMdi7MpL81zxmNO4XcZUBpIip42vEuy+wMpgZPD9ENNNs
iuhQvONM0EgfYvQIWADXgLdeXBoAiIMfSbfkxggiO18RqNhDXA3kmL0ABGgsce6haa3F1VBUf3wD
LHn6UK5YACCEjW1uvQMyKP5dONzSlCIVoPvDXogz/8iIolrCr+cKIt6tJ/AeiOaUwlyS/AaeKlZ/
fV6jgsmLCBQqcUNh5orVC30LPSOw0eBImhHh9cyFzzQiJMHxW4VGmMaHX0+PcTCdMr7H5rQ49H38
D2J9ofhwDUui2+AGcDBKcavNq4OZFGEeD8bXwlFjNf5OB/Pdlpy7gzpFrxWiqB1klBaDlOPBYRUR
kFL6OOsLsW3KMWBSg+0ZgxQr2xsQgeBLAOlsdhHJIkd5XuHGMZOP+f4zoWwz55+AsJO4T6Hvf8f1
lQAJEkRhKsCi/R0YaHFWooxRWChJDdVPbdqP3kus/Lki/zhN8o16viRXJjSzL21k2q4bXjRZXcqq
WGT7z1j544sSM38B95iTZ9SOSQedUnmY0e/w8Iy4DeR2lJ/NqF1BlaigVOD/QR7hiSLiV28wDV2+
l5ysLJv3P65V4EbN5mQAS+BKzjecYpxAr34M6MeBQuwgQakiuQquCIwOFIzgdpjLTo1xEXIVq9Pd
RF2SchTjiAnkWGx/h/5KWO7Meov2D9SFE4NpDIFKnC+clZzY3MM58t9qAPT7uy4gZmLNwuMBDHKc
269zIc0Lx3mCbpcAHCQC8nUZh+aByMcDLYBz9MU2gknyXGZKlWibx+q3qY/Mtc5qOeqn2phOpyYJ
gGZtb4wH3ivgaey25VwjAu3+RwlKucep1V8/YylSt3KcJdfTe7LLSJF/BzgMDCBPVVP4cIO15sFd
S7Xp83A/iJxuEzLzLehCNa3W+uwRQVVaVOund0FCPSSMmVYy/KZy+tSGF7D5SOdEokl/Wi9y4A2W
GkFnkXAVMYG7SbiSKCmgsmxRAzSmDWeFk4WwdCjRrH1sWsNLCWFzqIvDuMMgja0OrTz3qyDqjKRw
YuCsomagbIUh07kyeyCAzw9prmAqXAZCxmJOGMtNSAGLdBIQn37OZQqeoePJXTu5m61gasER6iXy
tAVbh9mVPA9mRMI3jU0RoXOJ7zRZssPfh3yFOrKEpM9AA+oplOIeES5TIpJvmoX2r5UEcxyCTClZ
UN7gWNK30KWAw+VDAFLoh7DBSHhGbhCoy/LvKv5soMH88RLqDawRnj4q7jd76JgtlJE7C/ISjyRH
X8pcNrxABVY+2sQ/INZcYZPlzBbMj8Yqx9WEYorsUBjysEDgMR1pOVit2O853co5XxC8ehQebHiC
GYEVE+T5f3lvaHGUNYsPJzh4Ncsr7VO2F4GQZKazJrGcM1ZWSNrpo5F4I5c4QCRiiA0HE00Gp79+
UhdCX0lRtGfpf0zpPyBjvqbdmKk46tKQNEHvnxcXBsq8mF3Qx1llw04BxgIYrHFNgufehbyriygi
IOGUfyjY2GRZ5ck93YPYseS/kofXTB4Tdkrib+k8SDO5WBx/fgkkCXXJlgFYjKkWYwJqAjYw9jjO
CYZCrnR8YgzFMlc7HT47QQ58cycf4k7nNrzb58HsjZAokpyaOynrfGE7CkhTjnpJ595juJBMSj2S
29YMDUcyyISJYIQ2Ya2HdyEGAj0AYZi8zizOtBXgVkfel7sjmB99sr9hrbmtB3M6wr5uRHRQxOe2
ljxIT4f+HgDSA7a9vshMKvvuIzfCnQMmyv4/G0rmKTHtD4Uvu/xERnT0hHoC5AwCwfQYzgNrHV9l
TSP8NYMI8g0+Tm/ZhUK27+2sI3HS7qEYHcGbuEZ3Xge1RdDiRBMCTGtnJxipQ0yp7itOj6A87Dx9
lAWyz/P0lEkWqP6LJuQb1YmxMLYiVbyyUOcGR8PdiBalOHLcIZD0yQGCCQJ9fKTekREVk270moBc
WKzpp+NBDh42tu8GqmkCWxU6DTZrF4YiXo187jfxB6R3mEWH3GGBXOy8vvvFvhyXGXpLkUHxGV5g
kn/5KgBC1Fja9BfRmAHEXDx0kJBbQHxDlFuCAZgOsMwgs2lZer+VFmQ2TbojuR94u4atuVX0tjob
BQFI7Li1B8Fn/4lRRw0REKvruweZj7z4eyjtjXr03SAIQDOAZQqLGkLwDAM84sYwOdgqK3gzyBbe
xO+Z+BaNBpw/ZHobMa5PeAVIlV33LMzscPTTPGhzHb19h4jffn3sL+f7S2yXpTK84NCI5SpVJ87K
DSwsZFIM4pHa74aq9K8EFRfsS+Q5lnMmavoSdgXGdUtKG9oVrm7O+nI8gNAoxuY1qvRAR36x7WbS
gYX1NXm7Smmpp2pCBmc5gx4IpYLllR0bYQmcapZghtvoUaEBkhOII6Mgqgl+Evs6tueNoAZR6UJC
2J2Z5CATZdrAC4saYFVSKwNw57BYwrMLPkfQCfsChnaF9POyJQ+3cdz/bsxenr6xgjjFed2P4NHT
LGKR5tGl9KxqyrvBeq8u/wM1aByzVihImWNQQuDQBH+OtYL7X5DVzlSRgyNxywMCbsCBNjAtYGu3
juRlK8U3fBF4W1pBGX8DgwY/t+/uOyij30ZLeeIUq18Rnw5aMkiakXm62c2UXC1wM7iZClgXJkaj
0r7jsXg9w4CdtABdhPiNGC+6VD0oXVCE2ABZJyZhHRozDjK95vWIQwXbF4HsAErhA+M7U7gpsUDd
eiONOSPlM9UlRE666T3+2tiWA0Ff/f6+sMhIDOXJzZGc50giLQWzcdDxHQqVCVXKHSRDn3xYJSr7
b+cy3XiNoCMy/m+jBqRtUy2pHWBNJ4Nh57dzpP9eP+wz4ymdT4jp4yGLs/C1wLIHSUQXUsKPXtDN
dbIYh9fZpnF4ei7dfItjmSMjwKnIqnZgALmIvOGcMYth0D8YSgt1DLN93Ib4si1M6+ajj6pXQB/o
2xDkb41V+9efCx401rKTmgFrylZHtJ3Hu8Jx1uj/e4KGI3bEP/b3jABKmgBYCkiOWYn32KSvmdFV
SwT5lyRLLnsCRoZfLKbVRAqpqAmv+x9P97Wb2tYsAfiJkMjh1sAkB2OCzQ3C9jI5Z57+fIOt/0gs
Nts2MMMI3dVV1V+JSCub7yNG0LZ24ePXOpQJvRvLGmCfA9Lnorea6gynUVkmQgGv5QA6WSsb23OW
qFaGckBrBSKpZlJgG+ttSFKOb1TybyxCansNcg+tXPFQmUTnqkbz7UtJDRtvjkABY3g2zpU3dF8C
IZR0bpTRvb5p7pqTj+PoVFpPMzSHVHvFU/9ZBYJWprPidEni1YxVbh/tVfc8TcDvitnP43A7LLC6
KC7/brPSunH5utuVGDAksNG5XzDt263KNZZxQSR1X0Shdejh3+6fcIRnQmpS2oOmtmKxvLZzb6dV
KYbfiN+EeXsoC0/IAARc1iDmg9Xnvsq9gCpiglJcZWKzSykPL9ehZBu4NTacYYaag8seFwnLlcQq
sB/FJPhLJmXYuZFwcVZPpeOitOICZ5qqmZonxyL81AoRX3D/T9JLsJs7oe5Kz8k4Q4MA+GksVk89
AxQEcfXj9a/wpoTqxcfcfshv7eUVg42yg8U+GtbE7ekdIGPiemjQuWe3WFTtlLcCYOeFGoE2Tsc5
1jooRqnSfYEHRFnrdVOFUEisRmylvGxKKodXsIk1BWrY+k3XfXVyeJlKWuVsq+m2yZEx/v5gRyZP
8503nS1LBARCvRO6c4ituIpainWJK7z8ECea68ofrGqb0BryuWWacA3OZnLkWTbK/6UiPnEghqNd
Zyf9I1XOh6In/oDyJuQirzx7aVr0Y5eK91ku4DrWh1P7vG4y2uHBg0YWn32+cuBoIv0vINmVsHyf
pNISaBl479hNTwOT1F6grClNNSdpJgAbTuMSRNabVB3J7DF75wCHJIyAJn7MxrrK7dZ3mJFIUhp9
Fo1AwJyjUqi3+6nWmCaniEvlXWxmBXPdLMu+784+Ig7/m0zaGWPnlOrvChk4QG93thymWemeizgV
M/weJFtrD7wVVSA9FHDGNny9Y1NNYGeHbnZ3Lk0uPf4r1kNdKueZ3jJVPK9DudbXuvAb3uBMXYD8
4wL7C1tzLb3+mcyrqBoLKCFuEWej+aFzUyO4ZEKF2Xntki3fCUi7Zp3kEuAtg6Son+x/V+2UuoLg
WVs/Of/+0ZAvboAD2D6BT4QRtLVs59QajNn97PuYwopMknAJ9Y8twEfsVHXndYBdphDqdTVZj3SE
Fda61qGPYfKmjfClkjm08pTfF0vThl8gJr6ScyV3qBXEQFiGxTX9U2cbTq6WHC065NtZXhHR7V2x
zMr/dS9UmVYwv6NzHYSKROXZZDAxoV7f/4rBJZgq5IJWAWQBRB46db8/J6VMoryvrhSSMm+noxaH
inGlWyn2jt3ylvxI/q51qQHnExXci4owBKeHdfmYreUuH4l+DMhsOu92lZBP8ylA3+KArHN967Gs
pqi2eBpjXYukrz8nfSCFYTXc+FTip6WHC4Fw5lRp2UFB/JpKYj5hICBuHWugE05+yek+okmIqyUu
Ir6v5dW/Pf3I94oVSrVASVmI0vnmqUXAcOSDijUiJ5IxSD6IDws1hAB2Ffl4lXevygzHIBgPkEkP
SrlJMEpS+3mWj7EpXtkDX/Xy7KQZ2xwLg7xOArzUEAFuofciviTUKXQHHkrb9+l/YFQA2j5VfoB0
GYMeyjG9ne+lAtipbxAS4fHPe5ZWPDXwpv7Fda5hK5h4y5/GcVoeIkfNHvC/KBfalzFF31Pvlewj
IEb6NrBbMvugVhYxi+BNMWgo+Hm0jrHimXimd62KNVT5At3B7eRSx+WLvPpYlkkxacCqQbJmPRUr
LSQtA5yt/QcjNo2P0cYujMtEc9qjv+lKA1FPljZVzcEpJxCmKpYCMJ8unq6VJTI5lUb79vMvEd1O
QYChzE9+mjmzZWa0mgo2XJYoJ8S1w+JkvTVZAp7x2Um+Jz7Y2XzwBT1UD9Nb+zFe3cpzzoqD5I2A
JUqi8QgW0qRyJxaEre23qbsdkV/X8uJnEjlwPqy9khwlq1vw15yZW4SY8L6z0i4q81NxNjiqH186
y0KfUyqC2WbdTt/7z9w4kcSBK3KAlWMpf1JYy8EvN7k8YWp8W9wMUt/pe/Exr8t0CtGKTPBEDVJe
zGundXtTv96ie5w3RWchZZiN+Xhd6apJ1wxeXNV14oN/ILnQprrONJEqsxigeOyFbxTp07jQuLQv
7p+WG2z7MRm2Raq6xynAL+XTNvu2Y+CjNf2qh4q6NJfW+R87RSh1Xaq3a1NAu+/u5vq6MFerriFa
GDUYMt/+Zdf80hFUniPB93ZSiXMScOasOVfpfnwo/NQ/PfDpJvdBAMRpJzE5JfLJOtQtu/+zRF/x
1hcX+6Adnad5+vJtSc9Zpw7rqpLBPG/olji4bexRljKLpD0UYDj/naXfV6HLyxz6tX00MD4ddyI9
tJxz2rLEbx+j46qJWcw4yVze52vHzA+bqeR7elzg+r+Jzu/llCqXwu1IMQ4hpPOMvW0/AZ722SQf
5LbU4zJm45sE9VQ1kxynNa4sZT5y3afjfu2UQ4iHaZ8Yxf9pecvMMMDECyFmprn8hbUJd+X4W1nn
YPvvjGr0Nv93l4XHoty5sia9eJsNX/gIJJCDgInObAOPz87MSRxYw0Fy2ZA+IuCvutf7EIgD61fj
ykaieNvMtxYOkqHL1KTIjCyVj6/Z+/ekTrSoX2q87SNpWtBMRpMva+lhEgwtUTSYZt5aDwCw9Y10
S01U/IxdLC4q7EvnDxRWPpfxXdMqcmOQPK9zdsrMmvyEJ7fW4V47i5hPw3P0vnmr5gd7PT71gYmN
bi2UzUSmMu/AYA8DQrXBXApOtPZxVS7ORInPb9B6fHgZyjFuPdV0Sq8CK+VZbVOfh+nI2nhlLBpt
5M+q67Jrue35HUebfmMWcSbKx9qXM63T756QIbsr7aQZ+4aL79Kc0u8WQSNvX2ME25KPHkIb9NS7
fVYcYqAYgNSZ66blLT7c8CFBQ7Ll5WCmGL6ZPz/PnJWrl8UrM1ol2cP7fwDqNt62PMpqksw1Rfh/
J7XvdG/elAQk6zxqrOdoFya0gCUSoeFSf83BIR38YeWHtmUVUnQZHyr+YlcfiRYliOD1XGI4G94T
2tqm3g7RdcVPqZyrpfrQ19ynlHIOXO6cvmAUs/GscS/ByODqlexg28T1PX6m12UV9Kl6mOzk+kvu
AfEj18fmRoGkbM0JpFEp/wuSUANQ7NTYBEmA91H+pgycB6lnFcnnw/zbenT5eXSFBqdLsUBu2JoN
Cu1kl+InQXB+oUqPNoNFBRCJvLMZdA//bjCF6vfxNIo9mk9cq0d9HYsZ6MU7WhiaBRXgZd1Yo3xS
96Za8Zdro3IgYzu8t/On3gkWgtJqhBgMA+MpvKhmQvMPngBpDCOZTGuXjBZplear1heT2lHJdjSP
covIHIXtLaqLnhZrZJHbkt4IwV5oStjE/w5EMH7+qHck8b9Cy4DFspSoH8tJrUfed58b7rQlHhn1
dGemgya2i3UinCuOqaalVRcpX+GwoBPLpwh2dKjQzsd68N13NgjXcuo9rQ4kBMhUlsdgM3swAzbv
0P85BhH7LNx/VPtWv6Wmfe6z6rSjruIWvWsvca6O4Y7zRJsDl5C0TSen0rYVKqsfs6xLVNdLl1iM
B0tBMtfhTVDF2rqaH+oC9/VsHgvVQ1yJ9WUMDX1WLzlrltdlma3ySOay5b54R6uV6QRBSHK6jHOZ
js50SPlUnZ4JGeqX5CCLnJjHWkbr1Gh+UYbwPA8ddlhaeHirJhY6sMlrQm7RVVCbCaTo+VjeIjbC
F7CO5AQMsoSx+A49nnt9JoHdI7S1CkImOlxweFSmezsyWW3TJ1AZeuEC09jJPNbanZE36DXm5+w/
TvgBbQFVti6CDLUpIO0ktBh30KEgHr4BmZei5fVmw8kOA8DgWOkE511mDzofCIiDTywPZI5kurTn
fpLWWkFatn7iVVo33bdLl95/DRqO3e01+jFYh+3zuq/6Fn92fEp833Zsga3Z9ovXBz/58yDioJjk
Gog0FN/eRReejVyjZ9MeqVXdmlElWd9zrwh0zyoXJuM1GaMjXv6K/nVDa3o9EYuvqvPuuqv20faD
xPOu/lDmd5R9m1+S5axOCbGy6l4oExGf39c4SkNlvUKBJkRyV17ecyVM0ywMRLeveGykoulb6W3m
LZ3gaqteUqcyPOxgc/+WnZRjB+LYql1x3wMzv+U/7YGS8tGuvGhvGqo0vVyT9rS7mV4Ezl3dRW1Y
+ZB54s8VoBqb6rbzaO+b96+rTj+ntvZn/V093HXF7ealckFAm40X9VwV0aa672a+n6rw2+JiUx1v
2rMqBcPP5W8nyK3P2qdyofO3L0HA53KHxKclGh0dWJuuLUcWoXVI6tN2ruhK+Lca4OpMtE2819xJ
tdJwJdbFZ1MqJ5+GEMZGi/pl/OwXQvare9nnozJB7A+sJsnIqWwxKCh0c4XrzAANDUnXrhKwypLy
3EMdIvWR0L1sWYHpyYZKmXaiOhtfqwm1NlhnaAV1qCZ7s497hzKMHB8Fqg2LxKs7WpcyzaTfFzpJ
V+3R3g2OzEDeno3HcNaYd541/iWF1nL0iNYsv1FdZEKZt/Lk8nVKfcw30uLEJ6REDlVvpY2g2qJH
WNPY6d/iQ3hb4d1t4ccaXLaX7UzvjFmvUIe1s28P0t/7drqx7d0rC7v45e02LzFxWa+pDsiUy0v7
NFPSqf1ttSwjXA5j0+u2ur50E/no2lhOSpdYdc8zZhzrPZedb/vx7Va75sbrW4SkX4jgN5kGTlEc
XoLWE8yhWuiH/J+L7PXT/9Y5ff6ILoesjZyZAKKSHCT64ijeGtvO7BAl3jbpxvPedY/2lfT0+pG7
htCgHy9wjEwsyv7rr9c8GWal/NA6GJouTeq0/On3DMm2/exazPH6jTwJwM6/CllfBRyM6po1Euzx
6nf+Lz+00QqZNixJcGtxQWoaY2AMtSHcl2uQfcckp9kyedOmp1nn663nGsLC8fppfJNFIwE17Fdo
ngt5oHDq2Ics3GvkI9k6cl0IbOF999JY+B0MuyyJZMqq9MkWe7LJt28M62BAjGc6cv5KVBAWqMWF
Lby90aHI9WBSFlFr7rWW2oxhV6qOdcvV6yvCkrS7NPEdbO/h3OiAm5wemlZlx2K5IN6adx3Jrh3E
28Vj1xFbaK0Xm/ZpaIoI02cK1bFOtg7Allh5syjFLtkrPD5oszHsufXLzafr/vlUW2xGPtZClVbi
MVWgyqkvC7D10QXpId+QJwvPRU3PeBvnQXX5qleENUbBOZevgLCtjrDH6aydOxcxC5fNc3FT2sC6
F5itu2q2lYd+bxVE03UYfRVhEuRJaaptQuqTgugn8WkVst7kN9L+0NUjF4vEO+bvminHnoh609sB
lhQKDr3HFJQliP5b/8J5FtrUiBhfrl7xoY6k2BufE8aoXdjVmQKX3zZm6Kp4fRuRA6WKy94MkSRW
P27LCQ0InFCHydVu/f3MR7vBBLC7LFt+brvmfSTq8buHGM2etwuO9flluXD9o7Hd598wAqTedICN
RLqGTWqeJAc3RSSD/7wv7TO1+c88X08+KrGJeNSsLz0uJZawO5bNlJbFeKHJ0GazrkyG820fbl95
bIaFqGNO8O3kuWr0B0LDZSS//DKAA0WCg/SydUWNKJpxx698fdGYVWf+CRDmt5ACJqexfHUej1Rn
jl/eb3v9b17ZnO2yKcbhvEzZxe96AFMMV4WS1yfY2g/dCfGA0hU3d66Gii7WT7WWUOskizYUc3yY
EWkEsa6uPS/8u4etzXb2DMGE0OHYD/f2fipdvQfdqalc6gubgAtoW+FtzpjF+u3TwhreNtIO7Xnw
TnGEZvo+Eeruc/PyzFWKKktAFP7tejLOslrv60vDjoogxeOyDWjkL9pPCuTmbwXaUS4UbLDEgBdy
NJ8rEstMKmEXuTe3l+C2MKsSR0kjjuzdzjXX4ShOOtaoJUDvG71l/4tZILsiI0fpOwlMavd4+6mB
gMpNm8LDDKd06wlhrDeJipjfHry8Vp6xIA2iINyKFcJWb4qKCRCX/hd+sJY0lYUbOGGiWJGGqbr9
BdPca9rRZq1kLiWv1g1r6cB+Qr3FlOnlPqWbIGrlczZqdGCEJc1QAEapL6vIiFAxdk9v/dA6vfnW
zD10AOKBdo8VJWcnxHQ+XNemAJRZjUTWUhPOX9QJBQC36vDrGpWEiS9i20TL3G1XbOMKLK5Im/+7
9CHWAqDWzs+P2Kfqp7NchciKkiaHAb358AfgNiyKeqLvS16hnd+L7k44KfkQjS16OAa5z6APRjGp
L7u3Ia9bpKv+5RTNXVrzAMMpEShSSoyz+0BkhLISU1MBjvdycI7WAqFvET12jKzql31ltykDALhm
M513Liy4o5zdbPsBwPjaDCbdfLfAC5GVX+WEc4wLPBku1s7cdv06yrBaBiZi56bdzsVatoPKkSwL
pobHfqKpeTT3scz7qqkOFxV0W0Z2tj7rkFRKj1MoNrMKRo3urhWVVMaGDJQgOFKe1vzDuNS+ptVN
1v6dsVsVqq66VCKIEh/30iV8xBJO7qc8gjgjlME0BeR6g9rez+sDJGSHwll5mAHcotlaoRWaky40
k//y95ZZA+5zf8/nVmGt4whiEw5tCKDDXgbWt2+EHUZgOku0DmttwyrrZqwjUy6p5pePpeT7VSmL
HVjlzHXpzpJSk7zKqh6as90dcL62wq5xT67NCaLI0aR8AE8U1pYdrTGo+x3B/CebFRacWvl0uLjV
mbaYKOTrsMVV0fCIQbFlGnuYqCQ70MaZu1Zk2wHs3vACMDISLVPAdHJP7HK6UWC6HOqx0amdBTda
PDX6Gq0GvGl4xJn2LkPs22qZ3Uex7PhGucM0tHNMV3djeAefArcCe8hoFMeLU2fvevLd336+tyO2
GTT6tvKxrIf9JvRZNTjZPQyCpsB6QrokjuT9en37zlcKFwMVTcTQLep2DLISZMwazivOha4RKknn
dV01CE13Re5hqbAgTOqhFPgs32bMNWKfZEHmmjXBmzhdod3q2MjLvjAQ3l5Tgb4J9gdJnP7SiheV
ef1+fxvqMaGcVt9j4g0QC9vJdx1kmO77ky1xyYqRtveJ2c59I3dfQ3Gls4SxgJDgWv9iQS8RQO01
Cnleb7kCqraE9qDUlxgdG/sgpXi2QTPzUjfxx1e1O4kSOotUHzCoYjNXBEcOpNwGM3vwismjJgf4
QhepriqCw2hZc9PW0TXOupSROCbKsTEbJ/oZATGf6tGBgkxziH/IT7UdseGetQWm+/f2qzCS2f4e
xqtBooqV+7VuMDVuP4PIyZ5QVoxco3y+pbuXUvbjWj79Jk3fdD/fn0ciyEsbEf6m1SODAmaX9oGP
dBmoNBk6yMUD23WF+Qe7H28G1/5s+E0EVOWH8Zkd3ku4AZ8ZXrSp6PwroKs9f+RdhnxzNv2+KDgi
pLcFvwZPerpljiVJ8qEt4318H/G1EXF+TqK4KnDv2cj0FH+AJx0C5/aspRgK2vlO/oPU3p4cv7Ti
Ua2+tMJ/7/Fm4aOTfVczq+l30dwxzp1H9LC9Sf1WEUt2jOGvnbEqEEuTbvHbhVlSR50RKkVRHPCH
sBDF0irZs8liq5fDhxXdXm7bC+sqptOjnByGldsuVVe7UCqzKcs1Uk3g3K4dooF7KLbZ+rwIwYI3
O3+r4hZEwu2rbPnwaTzumRBU4wBKXh22uC4u1CIf/M528XFyyDJCaHlsxqyspWQrlR9gjKOM2I2V
Wbv6TLavVaHSrOI+j+cApIrCTzqoMPJDtRlLRCNxZjbKLUckF/87dqVqYelKN4XNqo9mQPnaBw8I
j/U8xPbBgEboUfAsrTTS6Dta4QCvBS4A6p/U90OFNRgA5WrQeU4lugGOmOoAZQtT/+QMoOFeRqNq
LGTxiV4lFPWZMi38bkv/XTathkC4cqG0LqfeBvZcaHb7+eX1rJRtHwePaqwRs1Z31+Ptz10OQAJZ
P/dn7yTOndBfvhAp3fSwsUYOBGEqTzXBk22CU1cSYIGi5pT1ZJMlFo+qamO54+iJ3Fg/jibY61Ec
A9EFyPTk8v2XpEP2Sae7H5LonKvLabLP6rB7iFbNuYYLvbwySiPL5NjSUtWvZhmD/YaA2qD5C1SD
ZJc3xGjLhPZe3FeNS6Ta/iSiaCjDBh8Oie2krcbKmk0ZsdlcFyyAu9ZFhERugExmOoXPw3Sp67z1
cMcI+TS97YrjTKSNSH0vvQY750a3XmhVVdSUtpwpZ7XeNGU762hGrsYtCLQ4iSzRxwac7zjS/yiP
fToPNugqwLkfOP1GhbCdIlNA+CCB01uiodtDddLb/wRGSntfyqMcc72QDCDTyey7eS7/6dYs+76b
gTxLj+quvGvEghRg3Twh8862xeSDfRs77ffzz2mYfk93u8sPDqhFm3VCxTbKuuCPQEWO8h/57unT
9fDbLTAwiypVc7wjhgJtQzjzzle5uLR+xbAcvzXs/XJCeMvd+cdsF2lCOpBPaHpVvNcPA+bK3Jiz
LFneiOV6kn9LilYYAEuGoVG+v/t3bUjRapB76YUmiffRWeFtdBqctWrNfhEq6EEi8uhA/LZfgnAa
gnXtXJMOb6rJqX8KIV+erAvn2gMgF3xHaJcu5fB7/Tn8zSE4NiuKN3PnanZqm/Kbw6yTr8+L6X0j
dIBNqzHJZBsmn589Q8y8POvwtg19hdbdLP3GKdCJ7rXYpS7JDfFzWDmYAWp26H8CFikVCTYaFTsu
2t30MU1fmgLsF7fU8mP6KeZcK/nZOyXxowGX3/Qe5VzEYeGIfWF5IU0r/BKTUuC8yyK5PlhRW5jt
CLRgcajNspbpZoIGLxBwX5ycEM/BZeg3QuEDLCO7DGFdbVY+dmA6w93UMkJWi4I7Q/ERId9gpuem
9Lw57EhBA/W19PxOVWc95sPGuWaA/zZ1Bs62rZXoYFlSS/y3wmdzUbNf3zr/6JXFYWpRA382Y61r
HQl53jO427daqnIto/Xx0N4pMbIDsln0LzsNTaWnKx7Pj5BtzsZLuNj2Lcono8KhfOUcHgp8AGaZ
ZTC7CtH0/GfVYI3dfwEuQcIGxl2osCK9YMVdl5rfUNzt5fX0Se6dPOteu7nVm541ffl1rHH8R0hA
uleg5uOh+VKBEc/lgw2e1i2k2eVY47p8G7CwpbBsXKr78QDAjb1VOrVzH5fhrfeo64d+efs+u9C8
k1ocJ3Xv/bOgGcLZzoxY7YzKSELSRsXkIF6VSVNzYfaKLfKlJV3kO1+qogzvd1UVIwmPFu3Fd2KA
G1t/6CSOWrWAdfLEX/dRW+WUi7dP2TwDijJY9/B+wJeLdW6b+r157d9VNbqacdVOFXFb6f7t78pE
LKt/wp2jTXrZTosUEsCg0rwaj5BASpSkubeuQ8EFP9+UU0NceSwiDChFPau3gU3p+pueLmFEX3xG
8MGvODoIklzCMD3hPA5L68EzfEjitlOEG95rKS0bGd9F0jtYVgAYBbTQSgYqFrPsYDea4KUD7Epn
F/42mle2tshsBsk+9XYLXhLpymMoJukQFSgrBy10UQngV4kP+oZFPEy+G75FTGdUaZEduLWpeN24
N0NGaNKmSgZ8vDycf2Kzw+gA+iaNnT3RVzv5QVV5vAFvNnxVM1GsAxDoZ9+/LejNtHAojJwWlLTC
sQcBrfYcbrrPfw+7km4wvX+3aHIpalSeJlNUuVNAH0jy2ba7TPO3H7txIxUabaPAihrrHQzhulf5
qYE52zPSePwLvzB7nt+HnpfZ2qyWw/SsLJ9F0pVW91DbVxLl1cch2rdRUa6tQ20TTUbEh/3jMP27
/1sNmMh9nNdc0GVXU7dYwdK9idi+PlRbcSqkTYW39LGetoyLkEt3scuynE+1c0R8AtyPVWvS5cB0
5+ZcnI0Dq153aAoLqbI6WTH8eoU2mmawEpyOD0nRGMvURUTzEeulkCFal4CUPlqLKtVTEBjPu6pt
+5pankl5GK6/4PerajA+Isyflbt44hjspX2VxX0/2U80NOzQ7No+IQU0eG1VTNFoowrfyP5Bknia
HnTBrh1HfKZGyX6hxbm6e8EAa946R2Hv+PKx/IfmxXk8W518n9Bq6vv3heDu7YQZR6PUPZhxvdnn
8vT2cSdu27+r8LevdVALZ87Oiu3DsarjYX2Wq7ma8ej0lbzhGa5SbZEHzuVCI57+rHX+Jlwe7BEy
qT5Oxee+XMj3NwP9H2kTJC9s89Id/eOXH7HeqzFRYrTMsSPetUQey85SJLt4LzyaDPJHLvbjVkvo
InDCXUw0ZnUm0kzj7qNgj72M1ueQ4yYYOnQMsPms6cde5GcMDtWal4c6L+x5R9vg8dUVI1fgfaP6
Kps4cMU7H7Fx+yeGa6NV/TavWzyli/F9JAhddi6V7YdG2bt6hh1MJ59pS5uDlSDbaWmsJb2eQOx4
96b9uZho6Li5qx8EdHLg9AFM/zIdLKmg66qJ5nlhkpxq+NOV33CHHWtLny2GvFnTR3nI63fXLJkq
gY8SSaYx/wlAzHj/a5DMeSjYMvOy5OVPXBVF4U6sBvjSTGCmIG1zkdBveLvGVSULETQPLKihD74v
C3HUl2zZCfD1u40vlfRAVgBTnx9k38xUU3i/GPXk1Dlt5qoZufXXXruh/H8fkqkCzQM4OPQbPmFe
5ocQcRSSF0DPguGcEbpC5HRvuX3u2i9sPD49pKSN5S2hcRDE2X6EsIvGtXut5YcMz1QeF0EgsUat
rQLlNSkCvi2wbH+3EIgAvOFnoos1Jcz56fxzFvyWBSrj4y90PzP0hvMv3nc4+RKHvLs4RpTzX1Ah
1AiRxQuzyqFbskBOhd5xvFhnUfYUQeMdcDgUEyip5ZSU3Aoshfua/B1fZmPQ/viushJjaj5SWmrz
bbJAud2MJ7fCID3WlRKLtDcmA7wv1Zud0XY9gFhC346tyXEoq8JFAtzLP7Bh0jaLeB6h/dCxDSsS
yIhmu8rxxJ/9fQkb2wiH9195NR4SvFgL9HFnvj8vJ56RP3UoonuoPbBRcxqGcPK1+aytXWy+io3D
UUxfu9MQDAFEVENwRjk+AIcMYETs5aMs+D4omf56IVluSpx3IqCWKwn3kIA+EIAh2eD81R8FvcXq
mx6cp+/ChZrLfwir+kA+UB+It459NMZdqn6atC8BTlfIU10gMKs7cA5saqpbMSHstgC/bGcKldSp
CseQDa7Yy6XCFXiVEBicQP3sVeSP4jEPaciyH1yuhSCJSEW1DzZdtLUuW00IKkOXn0ykNtkLLMi2
cm+4JFB8dVESEZSYJuAV75TkeHMYJlLD8Hevtsb4NRin3gFMRDqo3BOI6Jh3LHQeH3oYmchsIe0y
90bi0/KMS5poiZvhuUzCcBiCSlOvSACkZvMJQfs6CjUP5lUCAKy/fNWXBp8fVkOnqr/Ov19yCN52
eyTBoYPDqQ1Y1ic/I/d5VgWPqsyX0Mrjw1v6a6ceuumd2qBwTZwMsvhQ5eXWPlmWXiHc5TV2YNG6
Qy1KTlhohMS5PJXGe0e0DXTX/yJtyD1OLR5C+1U8Wq2Qyeq+04DQbtkbdicn7P80bs6UlWyV+5+S
idojFSo/Dj5VuMmJdGqiDJJtHUuhIr7Up0ferOjOR6yC0qiAv2qD7DmjLSeDdRcFFUqbiggaH6kv
19kVnl3hSepyPSM05qJj1Gz86GqLCmE8yNeFPw1l2+v1GHfrMDxNlZCS1mRCRQn5qTa7q0idwH49
H2wy7k8M3NnAQ62t6a3bdhUUvI76lINvoNgYjNg2Z1bZMuRUP5H9SeoZGW7849kxeGHsvLAkkibk
vp0TzSbjNUj7LdGCLqSaDHldPzP0MVrDgAsbERBfCZi8zhEqgItpTpcImt3dP20HlN8nxyjVcT6p
fI3X0jKDIiAkdOX8LLvHb+jMekHrmdNj8f7xvDcCVWiu/apogPCXLdM2+zMH4J9nlfz7SjuM1XTy
PlOoikGrSOqGWdZhw9PwnvcfGNnnftKR00C+rJancmwxSAS3CXRoNf9Dqu8bL8NW8smKc8h+xFXe
u+7kwDzrYt3cmd1hDZ8UurHP1zKdDHMixfMTwv71rdWn1kBaz/aQKFP57yUnhEvvfqmnNx/YKbl4
G70qME0ZiRCudYm0eYkqwryWqg0wPhA6cuk/M9/0XfcVAg0EFgGYGb4XrS+eqGTfXbTse/49WVkg
iyhhIJA/GJgVyDiq1OgRBtoqSHoZrfc4AoASLsN1k0y3awhaNXjhB+ork/TOvcETP9c+fV33RZXw
bOdWYAlHW/525mQjW+9Yg94EgftdKcRMdLuMBlu7VqYH5gQWa/JCPHVsfHuNZwVhjCMc1+y562W0
uL+B87KB96pLzmbVOFU4vST2xnP5wdc3ugwOKRXiRiLZs+HOP+16GHfZqbVWHvPUrFg3jyq8w5at
JRJFTOhMNovSU1u9KWXTOyL/D5fdyzQQ4wzNPW9WNUrbNqtZNUMUvYtGR6vSulORn/9Tqe4q8vST
03Uty3qnbhhtf8NJbf7dPxS29jVKAssrbnyoYQ9imGMtWn5Bd3wqr818PFNBnrj81elnPN/rmiZu
v+ej2aOS/cqfi+h7ky5t7LqTBAuRlX7fR4HPYY0lF3kBU9mv1PvpR7LkA6LM972aamuS1cp38oW3
h/KANbkZrxVaz/Zeug607xR68wgHGdhc0VUr9xhnxokx2k11Em1yzSS515myBU5lh5bcdW8gbl5B
vaUnPhqLKPb8njnJ7FnkHCjjX6ljUfKWG2hSKihlZ6RFKJxJ7aUEdj5NeRpMM59yLHtHgacykSgj
/t6V6QZiPIj43w+ff9Y3xUJdX/SG4k49U1+2d4zjdshd9+JoVOl2wS16XxkEWjNtO9HsXdx5ZvV1
i44xXhS/65OKme5WIrPElpwN5VcQloHlFw+qNKuS/1OKEah9xmIqI8l/KRpMDUGi+QzgcoCc6Tg1
r7FVLuRat+eL5DSUYWJll6Ajt2/0tn1l/zVfVIyiZB4twv8Di3mjg20eDN8DwgM9C85ET0JczL/h
uc+1fUqpu3E+u5PICppjxKi5GBryU5k/Ss/QHolTRk6378angqf4yVz5BXZsqrM85ObkPVNvUayZ
NVDDIExIBMmpODWAx1Dq6vZpwimP3lU5pVzTfFC0FJcptTg8LJ5omq/l5kVRWr7uOwt5nzQBrFZM
j1PbRLiVnakyboB5zOwlsg+6uEKKwn9xDGjSYqKKaGwRGSaC5A54rW1TMkhTUqi23r49dMI79t35
VyoS5WGcAd+ll9VUBN2fRWaWZQrQkQkND4PvY6AahUArno0EuAqzKOscI9oCHjPTYQn0FlWwMnkG
WMzChtdZleKnoqQ4Qs0KJhY00mrf14AxnycDP4JQzP0y/EH4l4rspc8ijgI/m3CCrFX80LFIe6cB
dM/+bnq8OP9T0iyqoYJEeAPOE7qJK3ztf2/lEzYkdfJ5jLJL6Bv+5FPt/vUDsQQYOQDk+EOXT84m
5dhq4KATpfH9dXaKwYee++Mr4fHhD1BDbGkatl3qgu3wsUrbaXW2m4371PcLLVHhccc+VrZ3+vBk
oiWIYHJqM7bYYxdxeclGgk2CNqc0azCz04hEdBWYauu+TT+Q4yZbtQsXB2klhEWm1xVHI/K153OZ
126+4tL7LjCJmy7OeRiGzwzvduXfKQbKat847zXriRTigY1scIch8OTKusC+wTRUjlcXPrY8ZwFC
uHjEFwfWvhcosLjgwxErueMEC2x3FVjlLLQmD6G3+DoWjBhfhWyrMc5OKtjUHOPBHXs+ByK3zzz7
BU59UbMrpPNOW0fRlY5MXEZ1ZwyBsCNNtM5NRyoOJXVW/6OxYsCBO8gzdw793phEPTsAG+w9xlBY
pOdlgRTAJ9YRk2dOEMetJVAjFZq0wIJIbPF968qB9tOusCVQB+aXz7Ps9pazgQDFCst48Y6Mc0rw
k768zaGkxzQSQtI2ejm/Fdzkfb56ejDFDoSu5Qlcb2Q8l8LRW+w9r/Pt/ZaAbad7O226lLqJhojQ
bmB76DnfCH0N1EDMOy0PPpGHaVyE8J59jKqIZ49QlzdJHtF/LwK+hT6LhP4IHiPJ17MX6ZwaDip/
8k8U66Z4mIviwUVxzk1FCK4bnDpPniFDePZ6Zk6oRPNTw1sW5DGiKKf/ZAoeCjkBtXyYM2Wf6qEJ
eLiFTBiF/a8X3ukR+zFY/S2bk/9/9lFCMYPxvxcztCi8itcj87lKtJyB3cND0O88NP10ckrRh6n/
i1tvrJuWvHA+ajSe0382cxZW/dvwoOeYg+eh/Oe4038HklrRDGbUvJRRJTlM4ab2/HDKhZ9F6usY
a3Gd/HEQcg3f6YySfxxhCj+OSD7z35HE/3gp5H48MWuJ0vXD1F5O33eYSjMOSlkuKz4Yhn6Bia2f
eYFzVCUZnFP0lfmXJvdd5/M6jN102XefQ+7lwr/MUB2nRL2fsX0KVt2EY0H/NA7vJ3dm3V/3xbPS
M24h/iKcRDgFt04In/wzQlwFQyX+5+m/B/q1kc5j2rNjYPMUt9n8Jf9yn/dCJVyIw9THFX7cMGoo
F1KE/d8HzXo6pXJJ+jlMjYDCj68OBtQO1ImFi/j6Ru9I/3kS4PuK/akm7/Hiv4fQ08MVncU7sZ/k
HwnCZSgsXvfjf4Wf+J/xmKC8eD1yT2TskvueIp/chL6uwH7QX06k7wvdAxc36UpY0IMglFDM83+j
SY4c+ecR2kDZQBQS0Llh7XPXRRekl6szYtJrLiQTFS/yOn2YiC/XC28kV/HscvkER6jdvStioPFM
m0yXFgI/z8JdAMCvL2IVs1vXN8EkKBjZvsYF/WjOWYXLa+i4F7KjpQTplSZ5bWqYFCFrutRNYFlg
mMyCgddN8gW+3utQ7lR0g1JgzoirX9+67qcl4SGf8QiZhbNUuXFP8AJfD4Sk/3/ECmH2/7cGyHNM
VDa4nn1cmC4klpyMtV9xKszPXbOXUu6/P/BseMipnmG8+vOW79rWVJC52shdPMu1TkMDDGWcZQ0a
tXl6K1HNYkKhgpvkk44r5S0rLC3a2tfjwVwXBurs5iWKPA/32fNka9HFSLMYMWKSKLJ/7sjoH8n3
w/H/iDqz5cSZJQg/ERGAEIhb7ULsO9wQYGyx7yDE058vxT9xRoNtbBCtVnd1VXVW5g9JgcuWzZIB
KAzOAOcwXFG5ZeMr//lsonuFsvex+j7LD/IQIJlKUwpy/p5wnEEcVwHz+GjSanjU1PQKteQQJNIQ
SHv1rlqNbIJzHV/h9t0vtzyMH1CQb+49amAYYV6zKbsleCM6xIqgmsDNIxBDxX8/xeWBQAZ66BrE
p2uzC0dPdzM6OKXZNTS6m5bRvU6MWan7gaYIrrqdU+oCsyo0LdwMB6wITwzSj84zFKPIHRfL8PHk
g6RF0pfNZbY5r68oKp1C0f797s9+ecZidd3B+UiKH/Il9rdKjkWBG+UiFF2ub0/YLKjq2KQ/phGY
b88qNd/7RtkaoXRJydL+HW8Wg8UZ5lFrcHeRwANA57I3+lpQI+YtyADNCASNjC3SI0VaC3AAjnFx
UgrTQT982oXMey8pNEbZK7qSKfKzwGoxXnAoSFiE9zZDu3ruJtiiXmFNKevevd4C6w6jCroBrT18
3MPzh8ovijU7h0kCE8Cf5ePU+DcL0eXa+BDeengAR4OQyivi9eBGNO5Ncu7Wz35Gu7zXISo330z1
/mtcmW6dN1yZr8YDBIpfbVImuKXkuNojHYsAXY28OfKtNXbFdiBCEGmlHRRbnZafQ8s4uwBHFu72
FSFbWV6b+xYEH0iekYTekZu0zYt3pvyejTOAMrZJwg5uVhD8drvYvDdrf/V+4kGPSY3XZwJSG/4r
Y7QB2GpDD/Resc2R7dqHc0hOnmT9kbCaotYzUkpXtzw8/EGLwn6kgSfatIa7Egl54mZ3mzTuZb9m
+dbJuRrU2Lu70qhwDEEc1OqApj3QQFRQbkc7LHhvH2Xs+dfCArzvoPKhb5hawNfYHa7ZabdGtvDp
vZ6kYZGwra7BuQVsrife4oGuW4I2agUE1/0VUo5JaGcWvYSh81ccbFExe/tIEjc/QQqcy90fHHNu
9ACzQ0CXumYxwLGhmAhvJP6YAgYVyKwB0w3r2oc0GNvsq/yglBhaD/e+91Jo3zbPgiNwZN2eZ8Qe
pJSbdZvEq/bJLoiRPL3hsHO2p4BH+SVg5/wAHeOgHnQkhwY4Ck3Q0yOA73d+7vRiI43vIGQP9eXx
3D3cwhQI3Xhdc9HigZiHHWr3BkHGBtqe6pwqgobJJjMkKBSLgcqPKS22IepvUhFHumMX7Zh7sPM9
6tQu8s2vzqskn/u1wS5rs+WdYIPmJ1B6oL/uf5CqQeunXWtIMtgKhJma8mj7XvcXx7iSNUpnanjt
1F7zfzz+dGCftff2eL1e99Zn9wWLfucIucCy+Gpe7bn6wRjcfrIsPNQpA++te394XRCCN5aG08jc
9sb+CxmHwqHeC+7eLxKNwXJfDopQGldEd+EiB+5YznZyI1T0THd9DWO477NvnufdAeji0JjEPzhr
0lm2CY+RCeG13giPcdvolhxqStkNrXpGdCjAW3kNS2RXvFK33EYnFDTRmXdUvaoHBD6wPB27wCDE
5LNAOITixDTsMeH4QDp7Jp9IpbsNRSOSV2ak2wJIxCn446ej+xSHVPjaCMvsYBG1tHVgdLOHVxji
dZrRlR1ziEPg+HrDYpVNS9uuPm/BA7y29wz/dq0DbN5VxBbhUHFqERAVc3af1Gb31aJdhTKjCyk6
RaASJYfbvODWYZXm5fr2nBxGaZiu0hA256ju7lq7FsIPLau9fsKshG/nPZ1eD12cwXo8RQZnNUd9
ADQHkjfVpkFxCG4/toDnFafHbj1zfgYfegxXRVin489efPopzovzm39xUWcO2Ab3DTuW2s7THp8z
993Rn1BdtR++hlsKR+ZiZNrTqcbT08tgrX6xuJh00iZKxtXWJsoPNhSjrLHB2UBm3KLEuVEOrPli
vh2/ppT94MQEiBBwlt5oubMHg0Hv5PzxWPcWPNYMyNi0W0w0TbWSr6q7kk8NcZehD6cUdZLdd3Mu
GNbdQ0eak0kPBQkPUEWwGhaPXrV3tHiStIEZNakWuDRLP4fI+DmPz2NgAgCItm0KIAIDzptTxDKP
U4kAGxjIRPNhig2YAywn8bUBJcoD20oF8/oRbtFKZ0PTUgUmKxZr0/cHtjwxpPxnw9gqCGIOJgct
aP4jUgFmD4JngJQpldFulIsJdYadoYhu9x4O/OQekKcHP8IuIHS3VIGTcEeIaIvCUWc+l7rbvj+H
iprnG6dTwv7cHYCRqyLADYL6TtnpwAAExoC36Y28U8KbQ94NkgzA9tnmhzlKYh3+CDhkdWILEkJo
VM6yEZiBYLUlKyaJM5jfAQhQqgCI4QVIRgJzMBTwOLlHb4USZ9WhEeRiSq5PEyKpJ8FIrAbTBR7P
lFrjMngcvQ4ZB8pY1HYfTSY1ki/6G424cz3z1RwLo9aREeAgiOegaCzY6pViK1+t9Os3W+hcHZ3z
PbsukNO2NSQwzNP4aLdkm3Xw1jcd8csJhjotgDK+rFZ8Cs2ZrzoduhLpkEaBBA49zHCaoyo1pRkr
NZKL0Psx+Xoh4EXyPryE9/MccAW6bMR0RJ75LxCMAgmVt5zIH5CmroCTrABhcY26COV+AenQND1W
Ze7b6kNLWkWHq5eZpVQeOlod5UaNZzrIrgOeFWI/AdzznN97V5V9lpcfw4XkrjaBx4iI2HvzlW1g
5xHrNpTsqFNxuBSlipDpBI5Z9OYLch0gQEAU62zqJN2Vju5fxOWewQSQBe12D3bbKwTLeqPoIrbs
FJswfnQf7U24sBsl7xlRw+u2lzPqtTm1eoThoKvbOK8BwzK/seDRXHoAfnVoLfmqkfPoHL06mgoG
8N2rdPG4kTt4iyQQeG/BEf1scbJvz+lm/woJJTlA4jjn57fi/v5cvJ8uoCeOhQsIHB3iw2oLaMHo
7/ndz8FuNpsztL1oog2y2CbHaF8jMIruoZ+5JceBxyQgfo2gU3DAzjnkFu2re3d34xxY70MT94c+
Wq/YgVEdsuual4Bn1wcByoNzCpYzKKUP/n10Ghx7fGeUwgDCVQEbgLe6yHgQilCHMRXv161pTEUA
9wKwYQUa5bBv5LOB1ZKxgCuPBR1fXEavDj3X3T9FaMA4/ASzFsAnzBWhObx6B35fRRF42ybA038S
SUDmmaM6mI6aFXcGsQqosIRU8wCL9UgcAkuu+fkMmCKq9veH7uLBg+LeHYG95dg19PXQEL/gxdlB
Y733N6zyVPk6rE9OPVrn1ISsP6xAR5sGM2PY/MG21BlqsLwH+klWG/40Jsymm/QhRhpelzeV10Li
vumqlec2h82U04vZgrGnLbC1Nb5BYuDyZIpsgvgJyZUjgAAXHWg0YV9hauYBd4wdH4zx/TCodSTy
i3tPqAMBFMfbl7/D2k4L0F5YVpAngeY5SJ3xFKEb5hNjvTP8dvMu0osfrH/yzeSlvHGFKBIHM8em
NuQ7HtFYfXAiJOxVSSC/E1Brx2tr0p1MJk8XJHU3dRedlwcZOkfZZ9n0XrCmv3H8a63/Blnj4r17
NcQKJpPmye7CusK4Zt/AnsBMONHTT6CvEuTQ9x+SUBw/TMWb90N9BoyFJAOcH3ZI7B+keS72ctnY
YGpm+5OTDerE6WFKjVKj1HrD2YirFYNDKrFn61rsXUzYxfbRzwCrdQLflrr6uuhbTHrW8Y+P8+lU
exuSYfYbVuxrXK2gf1Jto1vVubR2HhQVHtwsHlEA1IYPD24XZsodQkMUgiTc0WcvZvSIdUjAC09+
tA8sLNLX3mlEVHZu8+V9nFmBrZ+Fy967+99V/lRoDRzX7pPGHpmtFLF4DwclEEKuI0zqQNMYkOyA
8fXC4CwTrOlRdGHi6hpO4a8IZk+zfsQQlmca1l20C/xKu+bW8CP1td40YcVc4+ReKFGeRuz8bJ1u
F1BtEwxi9Ptruf0+Bl9LqwynQZ5dNrLsCOuqKSW5VHnTctIz0Hln/+yrhvECPu+Q+3z6LHmilcx9
vFpbtoA4Q+p/iJ+t5o2Qo5HaWy5I8ww5wyUK8hgoy4Y2locIJDF0k1nDHrVHFGJ75cku7wJ1hd4l
k0Z4N/s4bckYNv4o3YsTN8F9/PbO3iWdBNrr0jYcQA1tWfCiazoUpruG9+pd/Wr4fTycg6dX8joH
qjO3auPD4/nFtJBr0rGF5Q9de7zSA67nM/5agcRN7QPWQFaAuIpXbObwvNHbdVeZAnnfx4n88AVw
+K1P6MzoEZbR5MMIZO0bmgabRham4c67wavEOlttIdbjVti82dgUshzg7R9AZVqaFiC/3dgHshYw
MzmkMnOjnjGENWCooXE0dM5NPe4QfdnnJpl7uA+x9pxRxyuohBWwb4uVDBuECy5oc4Uo4QMkVYPT
bxrlkMQ7N0aj7eacGtWYDVF7pP4GZ+ZAOslw+y4qejsVDRyJ+4coBEMBQzoajdrLktNu6xN65UmG
W9vY2UstmpuwAq1nuz1rPrzmjH/L5Qiju+T283/Gzq83qwca9prWy5K3fLR596DBKdElP3nkfmlA
IVAzoB91cDubahrt29g7b8SCx1WzZcUw0sI2Odlwh/IU4zJrj0aNjT342/ppmDeVVo566781tQjB
LqAonJRPb8q61OlgUL7uIw5P7ozhlmGLW1aAX1XGGeHXkgzWOvXCksr653M7YCG4NbVwyZAgb4Hj
D5Be8SckVswYoK1EWxR62MzGqOYSZBDs/TUwnjZXigbwd50puH9pfGqlPCUUVCxQ7I9ZH6boSeQL
zTSexvE4thy89MyJp73wb+v2tERdB69ROaySR3nbFSJ8ljJGEhEctWdUxLD7AQHHPFulq8KMRzcZ
JIM6Xw9EVnfmVms32oz02IySlKQzEsWLPbI71VN4NOeUElLFu1NGrIaCeCWA4vwZ3+ND8IKXmUpv
lkfiNYihGKYxbfob9BI37BHLErD1CKzyxIEWr9acrsZZl6P+iuVlJt4vripw2qAPTw5eD+5kIy9L
7iLvnscfG/ydWh+UEgk4eWq/v4fV78v+lZsUQIwzekwOiMiNoBB37v07pdArNvTYHIXVijWVOjKH
9XZ6Q1lVi6hupqSjdWirrwDvNE46xTEgxalTW2K42qpfw10kK1LMHRqFYQsiWvZeMY8Gdd9Sm362
tVX7ZpVe9FKy89oTeI5Lvl7L4sxPkJ/iCLEBq8ocOaC8G9ovH1LVUGE4tKc0UI1UykWHDK+M7kqO
zB3la+VGH81bM5Xfw96lvA2dgCJuSpU5jS9vlqQAB5s0NPI7OrnkjIW/9yS4xfR/3fvcu8drxj8/
Enzh7aN1Dz/wN/D4fiqYJHeHY/2Jwa66ilUoaGID+ANn8kegqxvVYLrwjDQrbna/ip6vugHt3GgR
XCJ9hfx6WQJ7QAHB3yKo/5DkJTcsXNuHTvmgX6bveg9FWPKGdJteLoWt02qgIFtH6s2rjRQ0VJXo
IIUTRYndks9GlfpTPZeiVgEvDHOPAEhzE1+Hi83/3z10422WvZQMAPkTZmA95E+aq7qv+mhV++bO
I3Ev2+Vco7rxnytO8GKvFIco9l6tVlShI8d1dwihVsRCRY9vhHQ7AkAQ4/j16katl7obBaqr8Unp
ZInxKkLRoo9fkL9Oqth0bB47oF84/lA9As07K66iTGIDQr8D7uudUQr2ga8fho8EuEXzKWDg10fW
vdYAAjHGBWnN/n62BhIVcPRw5Q/QdA51VyenHqLvmzX6zIS3BuWZCujU9xR2cYKPCwQmnxrf/pUT
q0EXk5PruQeHtJAMUitzpu447u2cv8Tt9b7Ou7xWgjoi7+GQiLRm60cizzyY1fVGxKX9buCBYmod
KOaCCoiv0DbC91AgstTkUPkOO/b0rUY5UgMBel/wmjGUNLMyUvGaTXCSUJXNj0VR8VAtw/ar8JKa
dwZogAKH7ifQgnyY1vnbBUdc00kHLjOJcLxnjVVNaF227hv5C/pNHUKvMkopbWOkQqOFnTD85xJu
DHz5C3wN6Czme8N5I+gl9h4yCu6L3rlP4QBwA9iG6M8aP8sQyY6wbaHBquEqb8rs3Mkk6fGgk7+G
Ri+sNBQ5mAzJN0hU/Z65rEzP10LU7enX1SF/5u1YvPesyHSCexoV3AEL8z8vBXaEPKlaa8bYYRKX
6wMJo6JzaX6jBPm+Ci2yvHHzb4DGQCfHgo3WwRYTAkMa1Qx5DazM6wyheOYnhdHE8cOV4tU3sTd5
mwAWWjw5RZeQkEMdrnV9trCXWsZZ8CcT3HrWa0GN5P498cYnQdplyZLrv2cRgGjrG4y/7SoZf8Q1
CUHrefiJEChkFYs85Fejjk6//1tgVsFqAY+Flga14exwErZq8omm2mZCbezb18KRAHMZk9+2whws
2kaXegWuUPNWM/LgCsiun4CJQYwJgjyEk5QH/cGlr7hqqnOiYbQivUKSB8Q/1MKykjqoqG9+f7o7
eNQd0iAwfQYyo7LSVJgRisLDy6BQ1kC5g2+GKU+K/LP+UG0xEYhZ8/QUWaLpPPdTSFpoEHxTPVif
lTUGlMQ53tgPSgvJYEEEQYLlexSpgv1gHb4TGzNOMPzvuaxJDfwMRY8cty4MmZ7mICawfe7DH8tz
QDVNJdlekQyD5qQSTlAzMwByi/g1NnqiRhHGyieiFjG3fRQ1YzvlM5kyw4zBWoRHMFacQJGojXfD
3ieH3p+bs4GCV9lnrYCoV8ns8cHgdjjJmPdizHGrNHmYPrxOjxY3VA5Fn2o+IsVvgkRZId38znCV
tWooaMCewjn14OUaK0r44DAGWFzTzxNGwo2RHju5nY7yYawoeIK4DmOysvnCjIeYZ8bm+ID+dzpq
wVitNDaunFMZKOKqoD/0h6sVL2O5ic9EVgzXw4Ah6F0G+arbD+5uEPQZTTz9CWCPxWNlT9sOuL9f
61PFdkt9t9KAuQonFKV2klV5pivsHG3ZA1qpLpyzvmjmrVgBX75y0l8/lb/MO3PexhpFPo77Us7T
iQcWLaUpwQD2gyBoTnDMuyi9ayVRevCbE1yRMR12vuuWHDP44smp1m0SFZ2Si5usO64G0FFyUafz
1rxEKzb+cKh+14hXvyT2Dy7e8Ip4r+bFNyk4PPikFxO7TizKjdDd0i0kifqdqR3ZSFijcN20rHCh
ui8rDTOtZgw0JeNJZtLHGLe46sW8Jr+7gFWZux+1Yx6DGoXmSh3C9OnQ2avhwe20eguvpzguJpEj
N2yMMMEUMDV5EJ5QBcL4HMdTsvn4nm+727263Ypb835/f/tcjAbPt504BUqZ6kk+on542dYJSHbM
3t6M6OZkB/ioDE7MZkB347fCxU4yTQfU6wHqCqJgDxAt4LeikPgede/FXxBBbpx5DWYtKK2wehxo
lGFt0v4+psYV44URw0zJvsmlu7OsYtAwCVmLgrhbJ21B8eE/OtmebCUMHb/Ki+lhggdUyhsFQiBg
lCtAqkhpKmUxHNCwe/feN6spn4LMlaYCt3k6pvhEc1eHFrN/B2OdOT3mVQw7aBwx1DuaIlcaXI+S
f6akEzmH3BfNfGXmIHDxNc/lAMiF+a6U3+CKN2k06o6nHggsDYU6Y7+mnSlt8+GEzaf8zOzQEsUs
mU5lyzUfGKE1JbwYXH3apFZqErOMMc6+azKSHfmN0z3W2qLsTEKaU/4vuO+JFgjZdblSUFHwFfKE
mQxiiVgDh4HF4gRzPeIavS1KaBryJcz6Pxfsa/wYWFQNss5qXpeF0ABRxcrRf0cQyNHT8IFQjvvN
F5eobipBxlEKU9gU2YMKcvc8BKYLywiFpD43PwT04SeNpKHh8QlZcxvgkWn9DOkQKr9gvmfbLr8o
2aR6u95esBfYvjwofFfpu5bW76FBRvEpFBWWW/e+hwaihmSBIaql1+xXDUpI6+1qt94vcMBnSvHa
J6ZibO+VJhfMLtmIMwVuVwoFz4E0GmluvICiEiYXPv57lABa7Jxqt9J9czv69faLl4AG4jreK4I7
jk+soxRLrcQIyxRypa0NfcrqCRHL/mtT6B0J9u0b6v4bhuEZXCnxgvGlVYtR/anFWasKAVQng5rN
OLGlQ7UiOGMYOxEJP4KS/TDMIWJBlf0+F/vrBqABUnc6iqNrL2vV46OXtTPqaN+kdcgAQytRR8Fx
H9cpL7/MYOmCkioFfbwPtboqAlI8phW4hJyMVuOaD4i54r2HGwD6ZPbECciul7Z3YDsIcYlpCdSk
t9k+vN94OYIeKSWtt+5jTfkYsEz/E1FU3WD1Cm+zuv+O9uErYjFuUu/1im7dZ9to6vHG4YqMpgkC
tgaqtuxtYzilmQW8HaXR/MEF/+YzG54sCD0BiJtNGQIMQP6QX/BxKYd1caDzRfm731XH2BxJoLMU
QzNVhbvvTQNe0LcUQeGa0GepSTAzMZrVI2zrhTqj/Ah51t+DqU+zqss9xecyUGjn5K7Zhzv5XY1K
mCfOJrotjs0sgd9TekvIc3Dh6jrYPMMHnriV5bEaCKxwN6Os9N6+Qzqofudz6Q8w3HyhaZUxKOII
CjTZtQdCNLCi5R2oFkt9gxqwx/Dcf3F60YdVSaL1H0M8nyoOTBLCxASu+xbB/sEFUwAfFZc6p84N
aOTb3XqrwNVwyhAdqPfkJ8FZiT0F4IyXpahN/QHWT6PDvXXhR2YJPZEIMIjlFIE8aN/iD0z1pwmq
99MEWg4yGkB1mQ7fzTLoAU5rchoWISvQHOKlOp8P+plDG2r/fLciKYpsrPOWx7o/dA+i0OuchgfB
XFjB2oCtxaUF/FmsTUUA8pcX3QApFTjb/rWNOih0W910acFJ9I3rgZkzxkHVY78gBlzfItIA76bF
tprY7TMghnRXtlQ2QteM+C9XrevWAzYZulBKmWrXQzrPS2h4eXV+p7kngNoZRZAgRpfuY1gilO6j
lSMMOjQENDlvW0qumJwH9AoAD+oOhXTX699l0y6otR+INg5h4bxzKnf/NrTG0NHMjjgcIGbx23O6
wBR43NuV8AJ7GrClvPBokWMjSBFHHyZ5syZHAXwSnndqAFJ4wB5D668qfG4KP9HSwMujXH5doEyP
mwTwBXaBP37FL3YzBg5ZWfiUUUmdcX50uEsR1ZMUB1WqNjqWBsrDwn6DvgZHX8yR7mg90CbkhPgA
sBUg8hMMcRLA+l3/gd4F9DNteo4tdiU2jXr48TPnA8q4A/OmV8FFVFJEwy0N2NFmEL7cTbSHYBCn
rPlsPMnugsoJdy1QIIS7RdKR4LlByZHfY+Bmy1fzhEYOzHFsbLAjwC2Xtid4e+eEU0rTWbgUolbR
lgJSape8N/AoNjgiXMh4p5wbr9pysylBJd1JSMkAwOwiZoPpaBaXmMLGIdoN6yqtF9Hcub2JxqgS
APhGdYotUpRrFbsTdD3Y0qJiHhVhq7cDUlEJFOSW3R5+GtNdJ/9gs8zwgo16Omf2NyiFNwmqCa35
3EWAIqY4R4e9ApXycKM7l4CQGJapuBC9MU0n2ngJEnwN9ghh1jhE4DIwKtWG1Xu7V5wbrgT0ZIlF
BZwAvknNK8U3NFBPGH5og/Bi4T0+0WQoLB3khEjrQHuBKjHBx4Y15tq4oNV7l9DvwFyBsHeJmKHH
KLuL7mtwcB/xtUU9dFBrozvlbAYswS08v1G1i9p3ZEXs/HqPwbmHWE3rGdxb8k6OrUcI7BHtrHxX
s7eNAdmLL2rwgRLv0sVZa5fHKYmyQmfTVdCANGKPQJ+ev4YI87HpcGFTMyV9LJN/AhRwGpTC2g9D
qlOIyvGeTQzybyxgpEW33CeGD5RMZlib1MJzDzezBXEpnfCJkSuD4iN+cx0Gjv9K/siWtfjeWiAc
xpB0T+LMDRZzdiHb5FjQ4XmHUH+wFw71CEvgC5rZHV0FvAQnCqZJzCHl3UF9uoXoAd0Fu4EODu1R
oGzi9QFxITEgIyRXKfPGC/zRoqdV9kATnnbi7pw1q2lANq5mry0oC6usr5IEejeKvsHdkdMAFQmS
SXI5nujp4HghFcK4oo7bf2GjagwQdLkhsUXPKNx6dJC/WbNjq1pGql/Q5RZUSjFFkYqdZ0u+HtwW
2EALUjtVrMgc36IFjD9m5wQKrMBmGfMQgTjSR1DHFX4kc0+1oE99LO6bEZLgAfWmVE8N5ewa45LW
k9gCUELaAI+dOQU+Dj0kLdc4a075hx3NOBnV2vhYs6TxQHYwTLg/pfDpwwfmM+Bgn3+Hd5/t2ebN
QXK+U8GFGtYBHl7s4uwGQHBizVAqAuezyVm+O3c2RqNT59w4De6twyAdlSZou6+uiOE9A9i1Btde
YQL118SM6xOAg1cbOrjC6jlfjNGoaqsC/drYgtWAhg+56D1F76zZIRmEMT7YbWa8HHhpOxc/ay+I
98kC9q6i8ophHyBAly+lVZn8CjOThYTFhu9yh4DKRo/ue1gRQY/HzaJuSgseEQxyKwv4DLE0rtHc
4pqg1gB1l8F6/eb5jSawuvP6Z5t1VVkSBOW1ZCs5S4HOsDJWIka5ugQuEW4+mwVkP4CKstwrYKXM
PM+ZfP0jeTab3F/65mXv7RKLKuSqLBrFbIT4RkWj4LJmKVtT339bl1j3We+1ED66WhDzjAbJXCVJ
oAMi8KKqC3AmWZZz38Jv2HVFTPKAFVw5ZmWSwcx8s+9qBDYLM8ynlrSKlRhviqRSmKgFr8hfx9kp
/RIpqC5IfumdRK8ObWl8DyVd4EdzIRVjmuFP/BeGUYn03wrNqqY24rw0YQ4mVIQDSLEgFAMkj3U2
+QXwjilVextutuSeKLXAN9GrJCbGufFWvkAcsl30J9xJzg6eVjxNvND8JnAJq2/ilWK7M4lpzssm
DO6PGr5byyYpqaX4ULNErzX9leYt3YnPmISs7wbjZYvj+X3VXFf3hhtev1zpCY3Bn1OGVq+AQoCv
ctthTHVZk0Fv5nVgb5xo9brVUCgKf2Ybeij2VflcvUNOnYbD19nHBYYsad6bskjiNQJO4pRqHEJ5
LKloQfJhym9DMKUe/i/0Ve7+m8dQQCqHS83THS9jtnQ9lMW1KxQnUDtOH33z+l9EWh1+KGWrlSlX
mImrH1YYADo7k5lxow5S2/Up2jdR6vub+0Hjj87EqR3WuQu6E3qwS8ClaeurON5AmasOUcfod7qi
8vj/rcPfwYHjUi9D9QdAMOAt+igIlGmAttMqXMa3p4iZh3gwapFGNdgro/E0Gg80QB2THcnD+rTG
v+KekzyhxC6XuqZoDXopCtwh5rs6KAIbZReOB4TNaS33CLloanIAQUI6jW8H4cMBKNfbpUTxApsW
3DJkOMkpNakGBEm3rP8kVESYKuyQ90H4wR5ZJjcOz6oGWqfL+T5Aphg5W9SJPD6VIqU3xdaWy5+O
bX6NMwZzQvWP11PmISXsMW3hNFTH0FDKJSiuO6oS6sYrhiBDu1lcjNMJjJ1JZ8s+azqBQj9MBgal
CEZ0Y0VAJrSR/Rr4HmW2OBICLO0tUoAAsOLEz7jbhD5nYOuL6MCqz+3wABz0dvm+F9KgjROSoiar
ghJeOyhUSbaQiAOgyabAqSXJR/jm8e3eYR+CTzKxpl3wF2BaV8oD4YBy6zf+Nrgh/AMlEPkRAV7R
suL+gESHGAgIv72a6tWw9Cj57Y2hkw1BxbprQQHg2rfnjGxPO1vwu7GTYLHTXfaGLL4GwTYAT28H
y1vNuYWdlXw3vFecKo0r9A7DA3ND6+4Z5vstxPooefAeiinJcsCSzABb75yVki+rgm05CT5ByjqM
xe+uhRkG8+ReEQ3FebJHJ7ZCHs6M4AGyGVJhHEQd7s0H2czakng4U1yyTrPc+wk7MxSh++BIaJZy
aUqEU31PwxS6k9+kQfjW7HydAO7x4B2YSgSXtH6wEuMCQrlGblowRIhSuBPHBtkivm9AQcHr5/wI
zWnGac4TCxFHQPEObE7o9gaaw+hdkPvRyWAYZBenDuZY1hg1A0AqUByGj6HRrMcfWMrWKBzj6mi6
Uw4QGnhCeBV0QDa/t74Jk4SEzZ7H7Dw7gy6gjhx5zGPzHlV9QS0SpwCcumEEl7/3hsqR01/68/y5
TosdiMx5tRlQPOgCpG3WerclgiWFXtJdUM5RaGzXJhnqF5ETdOiQYdi75QW50ykl1fVe5RGc8Rg3
9gfwINAo22ou/BtJJQuyWJzG+BRW3dQno+ncyG4mEeis5qe/W1nN3eQSL/wUJkE02VANeMVl6ANf
UOqyI4Tw6wx3yNlHRf+DVgmVvcM3iQ1SdFGtl0b3Zimgup6/lRpwenCrnuEu2PqbViEsRemwDH/u
Fq0/DzrzO3o2llMmxU2N8tHdlqEbd07k7AGGLCs/CfgbA/0qiiydm+W8CPjgqHl4z5ftXEHAzChX
TOysuYExA0+QqnvCDyxu4h2omOc9kC7A4cNdZB+ZssUZz/Ypehl2CeZniDSD6vqKRALys7AUoTMB
nzJyfAQmqxcirHfnARAfLFwNrmNrG2RwrLOLNzkyqeE0dCaZT1Fc621ERryPn+TmID1pVzulXhmn
hjqLCR0bJN1Czwjw8g6rDD5bknjvRq3uXlLuIZ9Q8h5F+33xDOSEWVOhUqi4KaokO/dGqdKO+hWv
mGIrHTjd+eVuC169S6FMbeEk4NMeneo7uPBGKKmClJwdJSUX71GB78am/vex9WGGuOHNY0ee7hnC
hDIzuXANELw0z+6WVYSvJnCDBPEkWASeKG8Erwtyh8HHRAsEoR0KXCXDdK86byqCOhtKRECFnGmd
ff7lPKcr1Nsufz4B6ANwvkOm0HlKuc4uMH5J+/FN6SWSqWRlBa8l1qLmj0kJYQP6HHCZkUQMTVTI
QugEj4RqFnFstO3BPwWQvfFZQdHFf2i0doO0HF9qKKTE9UPvXW3dyUUee0+znZBJNNuFSvSuNXY1
hD7Nl/+EeRZ0rTlZPDufaqt2DrOy/375tDlDKwd7zn4bt4GqDiKEi/vRWIguKPNsH/ONGWVQsKbR
+9gqmxMoNVIoslJvCCm+yULLJm/iHOgL9nobJkQNpJ5B/u38qiVxY9R26J3PCjIw6LzKXNTOT58u
RM/8hv8Vy+NzOV+hhJ6TRARPBf2enC0/FOH14DdgCmH8BgdA4Rz7IAuXRsLYD+kY9I3Q1kHUb4SI
xXOmmqh2g0paoRKLWuRgC3NpEhVNN/vds+1+8OAcPM/hggSPxHuRJEf6CHVlpHlTu7R6EnXBs0Xd
Grh2LHJ+mhN4DEwH8q2f5j1x7tCX7r3s7VThN/gt8h2lcwLsEpPOPrG98HA+twDSOE5QwDdFREoS
W2WqvfZOyYw+5Mhyjnv+TrfvaxCWUQpWJbYuuog+IwP9KOg/eWWe0gZUinj3eYNMpPepBkeiToBI
T4pASS0FnABGNJfqKdbdq396UASGDBgkhE5SgwfL36BDCA0OSggPp4Z8GAmGl5uwNZDLNVvslpsQ
uIgi40oJDqy1cIVYjTOnYu6m/tnqlhH7vkQmN/Ud3iDTQFrlED8WfpY3qYhv9Q45eR1YJfULNHLh
V8jzgcwh8LrN7mCbDH+z97Nj+Nm6Vwi6YUo8+nT14wS/lSslG1MeJ2s1WYYChW0ed+XE9nk5KvUp
y4NC96z6NsyFQaEWCzLAqgBJ9OZlkLbgI2TGUaeGHYGQ71yxGUJnVhU0yhIY3KCTfoG57Rhi5rz3
uFXc4jPMuk8VnZFmVw+DXYWAr+4RAtKwdF7FpQbnenAsUIgg5aYvpNRh96AsC/yAIQGL1/qBENSP
9UsnIqta4HruFBOKqw0hHV5zQXKDDZWqW4NSzV/Ah30Ti7D1SzUHHHXYZjQff/mM2xPrkBTRnLBr
xeYupRLuzL5Xza6ClyPxgDGFn4BWpX3UKtqHnV0aWsvnPIFp1vASIJG/m59jzeEDUeTmazrngsQs
TwDEZhs7npnDi2lchXqmOtTLxFjvNRLK+6NElfkD7+Ii1GRGC4E572c0/xxgGgdq/kMrUfq+1QIu
E5UxmnShH+lPIDr9c9WtU80JzKn/Xtdjor4g7Zfu7ol6Oec9RBVxW4MTVd1iEm2/bWjf4VVhNNRx
B9avdQmRw3KbhjCJINEz7i5vQBPx+0l34jOyEssFnD9PGLogWFG/8nEfO5tbS84JRYsJgR35v1PF
/jCKVYXx7FUqaP82raRTolvxOM7eAlgm292kZE6DGupXxy7ULsa+/6hG9cKoTL2PFe+OoxNJ+GT4
SMbWtVnd4rZx1zebtkE4/hijb1cutxaV4TbpLArtUtLdEUmZTlKJDaly9crHCcj013WWZqNTcWBt
ett7t/7oWRlomP2yeh+Xz4PSYYT8x3PTM3b9TXHyLHUOz6j+ia+3dvLMoF3oXkrtA/srtX5Kt2yp
/U3aBRycV6NcaO9v3S2/fSadg9U3ntOSOT6bw9Nr+iBlf2yaSft4/Vtw+ahAF0am9fM8s3y3T9RM
NQjhnmRzt0sYt6vF8HgVIzhb6MXx7RE9j41y0ttwoeSyUcuiYHDbeFzCJ71AYtaKjVejtgj2uxbN
OT16rUJ1fUTGEgMAd8E1vpfCXT1E6nnxBxUZiq7Z2UsuQT2Lr6VwUezsyXlVmuW9hLap5WcDClEh
VPBMi0rGEFE1GrV/+G9oRB7SR3kfFHgfwpRJM8HiQ8MO1A/YJczU5KYh0cEFQWfx4UEKeOse2A2A
3oY84QMpL9q40jQSzUdQIoI5NCG/gcyQtmxejdvdRe/1A+HJx4f0icwRn7oILNJjOF5jCsbtCnQD
cEBhYO7tfaXHRz6RLHxJpYnMIVf57EMNArfdbl2v9j+04iVKLQJA8utEiKqF/3mS325UQLgtes/l
tpdBlIXmCKnzzzpVFr36B3bwNXj/bECkR6z8eDL9I+EOA35GEoGyNgMZ096naa4+W9+EgK19GZZ/
WSQR9mTR3bCkYP/sbC0HkLa6VuLebn6dbeCdfb050FPd2AHZd8xXu1DvHVAlT7usohlmMqE4cXaG
EmrzGhhF0nHvM9LV1vj4WT5wnE6k8Gclq1+8de+gm0LYoemd/We5TfvkQtZpe3trvyqipecmwEZy
m0IW1Vy0SPgOwP70zAgKq57ZfXfu7dvqNNg1a01w+RAQojoUsVn7C36HwkFy5zpW+D9bzGwNDcFF
5zrM3MsfZDOLoYhPm/cOI2eI01iBzPnlXdm3bC06H6/QT3o1GGgRqOylc3OSxGbTDFL33tySJiSD
SelIDPNT9zx89eF28LdNhj3O/oVXpUisDDfVToZill+AnBxv4+0gQIxY44uC6Ogx2MdY7kMdKTys
QpfN18t6d3LYmdsWgQC0s1cTi5WRsAGyi40p3n4LlCEmp8buMXzfdg4/3a/xAz3BNEDa784GOxoa
zezFQHpDXl5lFb3BElNy9vf1hTKlLf7QIvgfT+e1nbq6LOEnYgxyuFVGIEBkc8MAT4zIQiJIPP35
Sqx9lgzTy8YE6Q/d1VXVVwbenlVmjQwdzK0Q7/cYtm3OSKU0qzT/6Bfb6Wz3bVKw97jEOGztGJmN
hn26eK9PxTjd/56lwR0nojLWrAjxHWpkWIEeT+N0kGdYxKTTWqd7o/XIbfLK3kaz6LrO6nr9V+H6
4L7ElHk15o8H/ei6OI1fmVl0qK4G1BopH3WOGxYZXuMdhbzjfU4gjDvh4IA7FfPyoIZvDO/Lx6R7
ejOXe1RlyqT8ILwky+2YoDe8JrAFaGN1d1ixYP5+wptJA/EZMSeDEbnbKvm5hLzx1Q1TK9rW2eWy
g0ys/+4/xpepXe1ifzQgSjjFs7julo5B8xmeMv/Zshuv+frwW6nQywkUpDG8Pa243q3kv/fL9n1H
nJpNWy/nQUW31qtWe7WyQVxOCILJHXyHHiH9yT8xopq5+2S0zeJJrfeEb0t4AQ59YXTppjq+Gq98
5WfU0XtpkAbXIff03eDb9+y2woQMlHjRWtxX+SyZPIbEiUR4ybDVozkfws/hKUzYX4cpz5O6rS2A
AaS/Bo6wjGCfWO8dxEOil3hIMMurl3fVnX7D2OSfMBnisR0mk4vfpC7md7aYka+eq9ICmk1QhjxQ
Dr40mmGLmQZQef6hSAuafeNVeJ3eGy/eZ0CrDAzQsNXVy9d4cf2SIPLu02Sa9yoiQjmAhjPUQdBC
DzziCzLOEw2AzPpsffDxtU0xtyX4uxJB/BIm8JX8fB5cfO6yyTOsTJ9hRuPp9ZxYgFYSR+Nw9Jmn
7/F7/EFEPn1g+p1bey5xbDDZ4CJ8pgQALwKGB0cO/oNjdY2e3SPCmPjJkDcIaRD4S+OPdBhojxZ2
1x/xEEDUs+ktoSKf/Iv/VTe6QZrB9vTTY12rUihjqN4wbJSFWzXDWEHdMx5Tit0YbI3FRRQvOE4h
EHz6tTRkHjFu+QJmB3bzgQz3HtghJXMVlAm9umL5ZjgKiYcrZrNkFairxYY9m39h758YOOK7pqx/
+j6jSlT1JbAT01cMaoH/bNkFFUlM0NjZ5oNtxdiqDiilMkwglMZQjuDHYSogzlsA7UiICckm8lyq
XLBtYDi/zFEhqiI3BgWStAnfPO4P5gu3Bu79lrnGWRphW4bX05n2FXSlpumyzXrMN2xMuA2eb12s
GJkdJNLcdyvbC0JqtOpIwpgPGHuvPts1L7/l8aSHnZvHvZJcFlCeBE0MYjc6JZzwUnZiSjC4t6PD
ghZJLskES/jRFYzC6UDAPbnUwu5UGiHIw7IEZcBSelfb3ggi1Txn8H7b79335R9F8laWTQXjJaB5
Bl96tgh4xf4+5sL0uIWsKPmMMLGzoIdN7HW2qiLlswfVJZAMNN88OJ2x9KSzS0hqzaRo9Fr4RsMx
KepJ8pbMZ2fKyZrbaVDrqRVc9Iu9IDOQnDAZan5/p+ObZazaNN+z1va+qkGeWjH/d7rvLDSXNJtE
iEPcAgQRoigubsTJJPawgHxmeg0CFm/LfM5OFLLg1nHVqXADla+kWa6v5kgpweesLwGOkQDALp6Z
jt3ot8W1JjIOq5McnRjxsRHh9GPFdmw/WUhjuz65W/nwbt1pZFVzn5QmM7Of+ZJzZTQzyYvjZZfC
svO2pKnM7NwSPROu84Oi+lgSensMuAnRDUomxDfJGEVkxBIbsQ1EyOF0PB5LzjyquXcLcOjUbwW0
7MhMHHTgZ9M8FMXwL4YkTmI3J8f5exltqr/HTXl53jR/k3m8Wf8mm8fmtfnMI+/ZPXpRYr67UQ+H
dK/t4Za+a3pXEqswHV6Q6CGP5L2++zm4Ggo1/Y8Ub+Q2Ur2hXgPsKFRscHh1wESXcu7qYvdQ/EDc
QZF72a4YvUhCTHbiR5DhgzFsl404M15EjXxBLidVJ8vOzDa2GH4ZcV51e/SPfuN5BuyKDr342uyv
X07UojlTCw1IiZmQ0ZjRe1BV4ntmEcbAVD0j3Wc77v7CgqgrNq0OMW9FGBRbXxRjXWuIoXz9wyjk
bfzxX24gI6ZQ7fsDvz/4kZAR9RmoqiHeZ98diRCKbSZfo5+Bf5ukzMbiK2H4gG4s2ot08pl9Zmcb
wCRIhxOTFSs8WKXuHsXa4OfnbCzgz2MdNfsE9baRDqsRpltGZ1enk9/e+XsbvZziC4RLeJD6V+9Z
9MjCvEN8aWnNeNh/7xXJHBpJCSmfXXglsPDbxs9iwcv8jgThw6jfRVYhyHLtn8Hz0k8IyYuv6stc
8xBYpoDiHa9OJwZQxcQ8c3EJxGtWpa2vE4QAsgPaHHXM+sXcXNB8dswPy3LberSta3IARM2hkVWt
NpE7+GvNv/D3cJFIBPBkZKqpbVZAmLXG/QLtHQg6TuZ0T8S8MLGuVFeLb15EMjiaPs1H8U1ljZ8J
IG2LLj5PM/v7YGaWG09E4iiSJTFlkeW+45bcy7+S+7GrTtkBn7NvyOJbyOJb7nEQDe59HfyZfnDr
Pvv3bstv+etljQGOnxZKyKOnkzijy5XFOJ6jiNGYCD2uHSNh0B/0+4uH0R+dTM6q8eOTDNnvycuV
YvbkNBcXJzYR8no4yBwN6DlPXFhAZFHR/lvjjXM0772W9WjwDbE7ZB3qDz2QZF5TB4oPlJKoHBf6
SAAvzq/01CDzEN8jOmTt7ch5beURQNVsHFl87Q13PLIHA0TOKFJzL3EZ8cylO3BMj5lV7T12jx2z
4UjzAKO+uE1OFvpUM/YlGc0Nz8OkpD4Wg7+FSNH446NOBouRO3bH0j2NS+ZoM7sWj657b4Sq/31A
ymq8ZQJrThuYhpEy6jq+xl7JrzS52xy92pz2rU48rtiVOUPDigcpp1ynveHjyT2g3AC8sqTFxq3b
8OPNrfv5O01L4WlahsrEWrOP7GvE8gBn2yqhHMsmyd8ztalIXAhj6fHq1+vj7ELHKuNAZWmP1RU/
UxGE318Jy8PzPIILFdIWuIXDlfWiX0i3FKvv+/pJsQaQ45cSxG/5N9qUVjygE5vtyXl+nF+e5nF+
njfC5rARtsJj/dI7YVSFHIRyUzTd5zZ2W3Rquf2913Zjkp3N19nkvsXHy0eXv9fv6W29ftvYGbVX
ybK5Ws/2OBLdsIid1PDrwSrbePvQL+mvhMctDMl+cqrY+Dt9SLLdVsgbKJX9aN7KvZfAcMIZ0DAe
mDglTwYwnZbsYtlD726ngeHWgQ0nd8gQqMWAnB+3NKAALo9H1IHJjuuyVGSOVhOjGslqgHAEc7u2
u8b9olfr5jRKMuvhOsTLfPChOeAhjKxKDKhMp7LjXDwwKFF2xmxh/MKavcLyWESz5rg6JtD895l8
hlZtsscNZx3s6Zp92jRwNMSs8V88fUzpXTaCchuqUEdIbA/hg+B2ncN7o+ft+Puhqj5+CcsEOiaU
TQcWisJmOrT1YBbii41bRNkPmuEZ9lvq33oAiyY23r31oDSKgyQ4LDsYoRHN3TEL+CkntAzLI+vz
12FmE4+VB1d8ul/u/ucD2y1h/3rQ04TUwb36HzIkozKZz292bdgMjv08TM7mBeRtb8VcvfLRjxAh
8EToNpavJb5UjyX90VrIxQl5cTSAqURlKTfwKj0/3XbiPFjgeDzV08LaLmPr4TGYEE73Y90wfZ9T
vGRpF030K1Urwx4qEXJSFoHIDQ/ITS1MGwxYbQ4GVKjeN8DbWH7kVsf9waUbKRb5m7UfdRAFsEm4
Rypex81xky/Pc82Jeb68JZb+LyFG8E/9U1/+IHSepQQ82kmUIaixhtoUvNmmTAJJHmMfSo2Jt/Ze
/qH/8qO/tfdx993mpDnR9FhPtJxSILz3r/Mr00Q/bKJP6l/6L+ZiN/M/7I0kd/R8YoQXOlRZpjxd
8ZxF0CQeFwPjBoxznSL+YzKNdYlpfYWVLs2V5pLJLaPRG0YoWBBnj2Vi826bN9SCOltr94UbqoAt
3asLoJ40mT43NMUjQVZz3NFpXIOzK6mguBLCx1FWDac7nQOdATQbOK7Awzu5D2/n4n8hZRtnllnC
2kZaxhlm8QlS62GnVspC9LKjsUT6+r8W1U7F/98c4OP+Lt4ObfzcstOhjPfdYqgr1rHj7APSmT9Y
8J0H1wFVy+sgtz6EfxWMChiOPdzxi4ONLCiFj3lzqYIs9dQaoRZBvdd2Hryr73tqEurp0Megvq+P
0j8bbIPaCnNHb3Lh7pC7hahxoBEgalPRbHswVpRi3MyBCoDbClEQzziQFUvSj0GdaKgLoUItdjnb
zb/jv+O/9h8IxHkksowo2iJuH7z3oEHT0EYfCG2UFrfr6PhDTzOov+9NjuUr7dLqZmcZ/UthTksl
nKBzjvt6KYiYy+O0tkzpR/bol3EZrbe5w41Ty8WhiltqY7kfp3PNEs2R6h/6Tjful/2yLxU+Vlgt
2kfuNyVcIjbZcj/ADAsgtd+avBw5iLXNta1d97loUGp1nx7i/G7q3b0G8jQdPAgm6AuSwQO3Ov2B
brSqxubsvnh6JSryKS0xb70OtmK0AYCvmvs08+7DdsWsRoY1bfd7fGevJKT5/DamXfc0mYpW+BJV
hRaImIRAo5rDZYn5zYXfX0dxQe8/UfAFkQBli6gUQlCEyQbhn/VOrLh9D6gvhfku+ps45iJlXwaS
uLIMQ1CQtjOD+yHtE8kC+R1z7RsxaCgpFSCcZvRqDH8DdwXvN0ruREHXTasIjsq4OJTcupPh6lCx
I6/pVGz8LPoNYvyHWe8/zLwrc4ZaIev8Djq6Q5nSmEjUtO7eoCjcAxQbTPBbeEJicwglrhGHqUM6
L1231OHKxdGVi4AqVpn4RCLcNefgLHBk6CzmiJT3LWJJS6Q9D8zDXpNI0pEcE5LWtNa90whRh7Yd
mZ/UWLfpaVjY3skNj/0A9oR+QpMPVyZvFGZ43Pem/1/PHk7i3Gz9toqRTtM9d7GIvNLRUZcUiqcb
/TvI5fwrwhfd/TUV0V/fiUMjWWcafuVImTHGZB/6viGkVBldkS/h+qIz/0T6VyclS2Fgl4sV8Xtt
6sW1ecC3zgrsQGY4lEBRKlGeJ9KTSl83MXNO9lBQFzU4WK0rKUy+QiLwADyn3MpCErIMOrLkYwwG
qLyAFuonK02Z9DqU9LsU9zCoGegFpI1t9VRKp8EL9PCvpkX0YEm05OGMEHk5J0R4OHOMHbaU1NmV
KnDCpYl6B9ThZRdVIGwpWps7+fQJWY3EsJTjAU6I2hiPUgBKd3WEfEKFgr+VrEcRgLRXIL1cbWTe
rga0ABto1xhDyS1AQuaXlTDYqXE8+mf2CLkhtQvNNnvsh6vW5NqBOjrYIIVR/zuHaQvwn0Viq0ud
qyv/CqWjEMbhX8VQSRJXWa22fw3whll36s5rU3KVAmSbujMbHAnJdWB3IYxJzoGSp8pN8mvsoDxM
b/Jr/nAc0VackU2/Qs6efq6lJcelEDWr/kAjkbjCqHSpeRLuyDBER+pBZv46iMhNBD8RmzBC9lh6
etH7TmNpz5FuIr5tGL258j5oU2FPOauwLhm4KYQo9jWJQT9G91YoNAtVtwiK4pBCBu3SawcZzv/k
w0K8dE0ZbRy6RrpJ6UYVPWII3cMGlRGntBUgk+uKwxVLhprgKZP9ALH7ZrLoyKrD3O1IMtWveDce
w1kLz0MhLTpqdCd7F8hMPMx3sOIYu194qOZJo4WHagGNSiyHMNGTzKuc0YlP5Gi6bjJgWEsYeKJL
R9CpWQnZ88+wHU9jUcj3vA0tfFr6qoByUmRqPRSfPQXee4MwfQ8+6FAfVqpwxGHgZAe78YAxotmE
VMmTI6JmINQAfgWDH7MIO53dWENn6Y6qWgksC0AraRv8XTp7Q3bECghsjXbsePSrlwsrenCc8EKT
2+4776ClwFNRoAXgKG2upvVX7v6FEJHHHwBuMl/L6p2Yom6JTaWIIzNLuG01WVuQL3UlucdaEmOz
Cana/B+YxVeqC3Jt9GQgw+iQFw19cbh5kTGjuUFhKJVbZZLi3FFosh89cb0eHwfxPCY8XBPS1Yet
gKpXK6go72jE5nP5PWjnOqHINfqMs/DcS84wB6mQDTGuveMXQyviaUSDvs84HzWnOY96IVOmonrU
VxXvqqOJacBxe+ZYTxvjxng/a4wfvUNwCOJtjZa0iCLa3dMM+6yJpIef7Wd731W2tFAJT+F1eOFG
OzcG0gUIP5YKbSymeeuEwD4fvEbtuZOOm/P6nK7fHI/pk+ZhLRq6ifUv5Zq0a7TO4KCPrCF2O02W
CwoRnnck1p0Bcjyuxy24zVimikMaza8OUYvvd5Joez2QFpN+c8OwAEHpjR63TeJBOX+Ntbh+XW0U
Qn8HGh9Hrbl3cI94Qpp0FiumFt0r80z2gXpbl0LsoBn2FZozpTBEO5juos51bxr9ARk+iMLsaL8C
0ImZ7898+2dUNxbyYtDmLmsoLWAKFnkgQ0TmYlcojJ2fvQWsVaBFV1deSTzBbDP7+VnIW4lEEzhE
8WpmP/sQosjOO37l2V+nXhkfsN5zuiYUvln6O4D33AhLlpzBnp5cXxUwtdBnfD1nEaJiBywOqaKT
uA/ThrWJsSl8QfZa98UZiuYbSQdPYs74GJuEQX2k0xGIjXAb0mf3AT2a/H6Ugtesh8JuxFY80eMs
PJJ3NBLDhsIXDdbDaHCgIYN/75+6Fb/hVnw88bsVF86jS9M1sVtWFb6LoSZWpy1Yhnuyq966TLvW
j1sLRGqsT8rDiltxD93rX31YH3YC8v3g1D/0q0/j0K9PSjMhvhr+517sjWqD2qA8whiaKfsB2iU9
MSECDNpW4o1gIMdbTXXGE34Bkpjvg1+ZMB669BWmlgou51R/rxAyU0tv9ol/3dshYzIXtZC7zHRf
/stfuJ1VJ9Ch90JpIfhmLK0gmhNrLAb2JocracReenXK3Ub4tvrglIoqSqyA/fveqtB7CO4ivtRX
j0pnjErniIW7zaPt+vQ9om/PI9BZ0rnJxjXUhDaiElagV5HbPJ13ceS8Q4zIuqephpmwRQ0x4T6X
HxDDAjG7ObOHufHNzQbjL31IWQfqpmFVcnVp027kXf5xo/BrXEZl/Nsegwr6LzrT2DX+JSWyP0R6
T+PlvjBXe06oRLKSOZVZEuJKV9ie3fgzOheAqn4NxGAe2GVuGT5+mY25/vIxz+wy4F9u1Ylk9QI1
4tmGmfiV4D18hViy6bm47c1aYUImv7HvfIlBs7W0QpW03wbevR61JuFbnENgOTolFbsLbrbkVFxh
whxvrPhvINu+ZIzP2Ya/+BOQdsU6C+yAZ5TBn55fbnFCzV+DqgXzfQNQ4KX/9H2Fd69PkWO1mAwe
HMmgRCWMri7m7d/939GrWu+pPkvkbW6jyygZgKCm07JV+hNuqZP5PT97RBpmAjAvaF4fu+58eHI5
OOqyvLm/dE9dELSG23DvqBI7g9y5kBLkTD5dLSZfyrvj0jEzB3Sx5JNVMUtNR3tzw5ViiVHSKoO/
lNn5JiOmGzDPWaPkAa+gcI1ELGkLg9aj5Wfo6/LeMJ/D4M1MhzenTIdlygvO2d6DPMKes66+fop9
fPHm8y4ua8j/1i9Xmfjgeu9lq+/n0kmkxYxZ8ks+l5AcXY9QUfBvwq5IAGj2enhIzxrmjMXy6s9Y
EPntN4zDKXsZqA4QSFkjMxiJgHTgoPutDai1wNe1FtaLm9rZMrUJTbHpUbrYDFVlxBgDCG3+76/T
Dc+AM6H244sx5zdA9h1jq8QH6J4tRxuILJKmqixa1p8HjMPWXBZiy2dVOZMklVWT+M+/4EheOFwJ
5tehYmZreOy+fi9/cAVpAhI+kds41VCp7t3mj8wOtH35rSuIfDmyCM1NGYp933DhJvJ9srnCWDaD
f9Q4uP932p4W5MpmfiFoKGElWR0rdS5hcHgMIzv36LrmvrGdxN3dbo7bgzbWk6l32So7Lk1lC640
+8yjriJnw9KHozl7uMXHY8JC/OEo4Q3fHHS470CDX7Mp7SHE32LuYvPkyA3yGmosYE/IzG56Gr6y
ytTM0G1N9qnZ8Z3ZL+Y3ICcHBbVlvtQyVf7NYWczAmuulkw6/NbMaB4nxjk3GkEj2Pd1a3KUa9Z7
1H4vP4Ny9+o9/GRv0AkDBl/xf+Xuo0C8vk+l+ypQZ2w2wns0fnUGpSB69OMWjKBFuixX/j5gLHSR
K0F6dHiSpkjhJxJe1n7O4USeRpFCimIEfB0nqDLrWOHHr+xdTuDS5CuWRX1GlKuKM0E00Yli26/X
A0JSviO6P9m1nsxX5EVRIZwhkGSUoX0dRlQ1QnqtLZ+/7Dmj1mA83k7xdAGwROXbkt8G8ayxRRPM
P7R64J5iIxWEJO1hX9IBwgBQyXCNKNm/VKdgTGrpsF4s02WgRx3UagDv0/5xUPNfyHu6Wk10AVQC
jdlMrvS6uwIW8t1fBcjwe9IrgzfpD/tmbQwlbxEv6nSwRqO4o8XktrJNd7C8KXy/d29ShJgk4wYP
Ixk+hint0lUCVvWYpoX6pwo0QMogX+IWehMyAvAF5e5CtZTe322kxj6dZKJuyaMLo11y5JQPemDR
/0O+qZ3p18++cLQv4hUISkyXsgsOzcG/wELVEGjIf/qNyKCNjPv4jbpkmn7yW6qalaGO2rA1ucyz
5WXemZR9pMUhnrz+lfM6QPuDDqjtCsUAY3dpVVpI5SEDoRasoCOUvEt4mkSzyotlB3KwpV+9BBk6
iX0ol3WUnkSexMc6mm9YbYcdhh4Ezc0uhhsdu20ZMvVQ5qKAVjnc9yBPE0rBTWIwxF40losLRZdE
Z4hTEOdBzMf+AkcN4ADBALGjLK+wtp6Q+pA+SR0DSwcnaBJgHqFDuI1sCUStkO3cm5PXQNqr0C/q
1wP1f0g5Xk4Kziar5xeq+u5hE1FF2DT/HzfTBPhwKJkTEkRfySLdU/0bDITxyXD9Wkgpx5VXWgfw
aEjWOe6Yv0pFfh//oVwEwgSAb7axBlnikh1tybeuXH1pYGZevU6BWNX4w455XHSAJn5fBmbEsixr
+W3GusqJL5tWbRRSUgZzit4WSUth2/PwtS4oKqyEdwR+w+rw6bRWT4cgMbbvpEV6Xl2NknkLgf4u
m7JPq0mqCXF/P2gH9LI4jVFNoZ2Adx3Ajbh48Shz8iZtjWmdhsUdnhJ0oLLWc/o4o9OM7BbVTghc
2CBzRQHGWD+ABP46aJuAMtH+t6zDALuH+Ic+99miiW8rnmStZW0ZPf3zKCeaA1H5Gki3Ktb+Ax7B
QHfWQfonly1hn+d+Y3ju6/vO5Nhdr6hm0JQDsJNmA/PLvBmWJgCv9HsAI8uxcKfhKubKbH8CNoRZ
qAFG7gJpmJ9JzUj98iAbtRGM/ZScB/y6bqd/60VBinon2j29VN8D3h2DVle3c0An8R/aY7DN7NGf
aSOJi61EXr3aPK7IxU/WH229zFktWR7sUkbvSiwIokkdze/ZjOi8oZ7U9fmbpt/34RqOn3Ou++fH
/AZ/CSbsbx2XuMy4Hnw4B8l5XkHcSGBgH34a/qPhZMREB6O85FI2hz+KeB5Y5rIHQZsy7g5EW0u3
qnUffUM1WSVQemnRIuQ2JbMmaiPwI5mZzLSvEgsUebg221uvPmhT7dUGqpovubnZ4Izphp0Bm/bb
bEzefjuQNl5/UWLBulKL6iJm2wg0/x4yHVfjqhGVEEoi9ZNHQ6kGGHo6f/S/qLAsL5u+HMmFYKpA
otrHF2QVksKaOaTbMhl1OfJewKEL1CFPeDUPmdTHw2eAtOOL1ohPI6YbPHKB1E/IWioA1KpGejAv
48v4xHGdxjTJmu4FlMoDHZFLbqS4kdK4gy71wnmkXQMcxukAOcF1csfWEbLPneM43Ie3AJL08IMl
EkZHPhsPPhRCDQ/cwxcwYC+QoJLV0cKbc06cS/SYmH4rPHTLI0iPkoeFh37LPXuV2doc1J28T/np
p+k8BveUfIWqEhM9R9fsPYNK/1LxyqVBm4UXLw9cHOEDB8i1jlDbhctUaKRFV4kERV6HbmCLJ0O8
Vgx0EW9uOK3jc0fB3IfKQaSXACLnRSsYtYOJupc/CgRcHRKG1f2v7vJ/DCu6hLwcWuMFtUm8pHv8
suSduTXvtKLlKcpu/KviJ1OI4kVtorIMDUiYp00X0E/GwG+zR1SrDPtvsxnMqAaaETGaoMlv4g2q
aKs+ofqITPS1wuZ/VBtpodvPAEq1M2YsxjpU3Ez9qE9DnfIqZ8OrdWWhqglapPIzDVXaf1n0jwFF
Iibl8dQx+49fxBVeGVkXJyVmr9Shz81+u6y6VbbGI4VZ3d/tw/xuU3bk6Wm+QzYEuYVDBudfaJXo
dygL9NDTZDnDujoZHaydP8FneHQfwafBtCpRO6HC5jaaP3U4VWJawa1aPiE2PSmzqdT2IAZshQ/W
bnku6+CtkmkhOClCUoWahJ+Dt/ek5QzG0B4tbijs1P7dCA1KXMGS04oGzdnniJxDpOp+qUcLaFV9
iuoB8mKCCvAL6kO0kiVY/p8zufeXe1R84U3cCDiqPAo3i2UB4/JI0Z2soOpe1nayBJTTz+9/nQn0
d9w7LnMtsmUcPFQS02XSEVH5PIwvAxa440j2tTdcllRYUsig0rCMBnDTgIZNuVa+FBqsF7rXrWgB
Y+ybRg0N+T/2ic+NWh492+p+QpG9MzwMqG9Qh37+telJrb7UzbCDesLsTKijDVr0iaGlFcXzAl5v
u3iMuEzuJo0XoR0fR8U7OvLm1O70MD6BNGCkkfDetb9QfQORP1ZVAeeLZjWHLR2E8irn8Nxx1+Ex
X3Tubhvl5/Vf9Wa/e03QluU67/JnGqbQdCiTmzVoILyReveCuXgcNFDX3Ubl8afkIba+nbCmJooB
6epn992aEu3duO6Ou/u29K82etedPXAPSyjNdnBwH93ogPZYZH6MJxi16MxP/o4fsxMSzIPEZHbS
S3q0kw72q+eO8GeRgsu2AJXRLNXxwzbpW9a06qzUMY2aL7NncAsbAM8xNF0EpFZ1ReNLNDP08m5Y
D1x5jsZnV3nTjRX6LFQUO0ttZE9ICfer87YFOM1zwr7s2DFNDxFSx73Sh2D/uCC1oBtBCf5by9qf
+tV1UEGTiwSObtjQnheN5GnHvKW93xzEiMn3/451O6rbawzI8MKmmEw8Epuvdy8BmuFacomJxqjf
rmKU+7Rtq5kSQLGLqQ83rP1x/U/uDvIDg8AyUA19lY5l/YCpQV/Vx09XlUkZd8ROafGtOhXOZr1a
D8po44ZAxE4BBZjRN3099yZpUDKJhx8IrhQWiq9WTMtmnEHqO/RgSLqQSHVQeEHAJVKQZir+0XH9
Sf4xqPlClgIjGBJwGcOb9+bJoerx2i39DgvoBbl5nYVAqvbyqE0JsjpqENKVaG4OImz8LvpfBiRd
JWg4jTsP3CkqG2RhOPToX0G3rTFdVXYdYLt28RP9VoitbMt0yDAWrD4tgmZCVLIt50kBEzvrxAqO
H4d9TsWXr9Uu/cDC9mUUlUE5hXMeqT4K6xTSycJ2Dml8VaS9pNGUoRsUohvcs+xyu3t0r+LIaRlW
o+E94AGbZ0E5/eWz7tXmhzopNuYfAu2V+h5imSm3er08GwAL99qMdmtTC3jqpSQ6CJJw6GnaZZL5
Vh8aEYv26U+L97WCvNOMl/o+I3D9rQdyjKKFrP+/8pZ2OnLFVUBToy4kcHGeeSNu3XAXfdisL3Px
AV+lpFlxVWP+rdOZnLsWFYu71QjQIHPbk3Qao4r7CbVkcymuvXWfJn/FhRDaLm/DGng3Rj4ECLqp
WBSXLWSjxMYiJM/wJvIrET6SsbOvuRjx9HFhaOJNgWk2vlyG85ggm0VI3Lqz0qFevIgSnYqt3D4N
oC0iMClZuxFhRNNYQJUhlwXZAjhqO6hx3QyYMQmfJ3M/ra3tT/i+WyeQz2YfdmEJiA8kc5jRZgqU
iZ+8q/BsLxQsrSyzq6NX7CZ4Vp6tDmUf11gPz3M05YcRZLbH/Pwxq7BVEB31argYrXiN278MqA60
Gk2M277TyA/mcPr7wrUQg9C3gVrCrwHDgNjt/z1ZQYh1YvuAjLzSomELNmd4KhzgZA8/9IWl0x15
5XDqyl321EWUUSdJo0Pa+M7Ag01hXeeddLzfu0cKz2sp4z9UqGn+SF3m82SXPHfPGMwgwb+aRzIZ
u0F2RZn+iN4a+RaVvKwKA+nUsnMaKcdGhz709IGsdUtH0m+sHBXXQR8nBstBr6PJ6znI9z6U3Ax8
O3PPmJFYSe/50/zXrL6NeNuxO3DTvQwuHmOvB7uoTPEHcXn0GvEAdJc0DYX0e6d28lrQj2xtVo92
o2Jf2U5uJwtR6qt32XfbP5yi/BUc7zZNNC9025igFq/enCQ131QFnhTI6ym/sE/8DtA1qDDpXwH7
z55CXbTL6l3+9viABA9I06YB+hBe33rvkx30+DNi1EbDPby9+O6+ygaul2/MFiuUwp/UjdtGdPcf
zeDVcY5D6oO1l1Pp5e1+vYrdZW1x5yeLG+XRKoD3qcd+EuOmSU2cduBepRfeTq5I+DO0AZ0KtJxL
GDmUtmjg58HPZ/R+cMaEoP8+WXUbb0fojPwd9HP0Ttg53fFW53FRK8gr2KHg4AH1/0oP9hGQUINs
/uTXqZoyi9oUaWkDnm7q5pNKvShdzW6CX0MruAHKuvs+mfMeU6ES6936baL/jVm4hwjSS5eAGdRi
UtIFIaJ8+8KuI1280Qy4Wcn89MBhLntKw+A0qzO+JbDrw+bxLaE0au3X+Y8BV2d8r/FIuuqJL7s0
fVMhK+HZpTT8v0TZPmEqJhvSxvhEK6qWjZvatCCVFIn0qzAu/TrqysZU5s8nZprV7GJ/QA3u5bW7
r16E84awMapxlG21toDMu5RgWW3G98g/rFLEacF9d67iLzO6uwy4+82sLPahrp93Cx6J+1lUbl4K
mxgr3dFxwpvmDCawhPA/oJlqUL7PEPzWjQpV4yEafQqTDbaL99srV51thPtXGQcD506rLxar8BmT
Y9dwCVOrQHE1sfZjw8VHhBWGqIJF5GFfuoLg82VmPmwpyABfWAeJQt47xgATw0Tmj2CK1I2yy3PY
ZDyRBk14uT2rXA7fws/h7OAA3PmA5lE05cOwiLYxC9YaSpbFw2KH+nVre1mR7KmKnqK5p8pyQ85o
19rGPTdOc9oI4muqRA1a+N913h62qEVdhw+MbABiMFQ79W4r9GNs8fR43T1nssXdojzhrTx5QmYg
fX7g4MjCFnzy5G+RjZRZrgB2WMzZSp8WqpQ272rvd7aMLS4B7zydSZeP8QH2Sr3tDXXamesWS9JS
J7fiTRnkjtiP9MA/AgQgHQaBD6mkjYVdOsN1DTk+kVAGw7lkYcZwY8CQmRbN6nGAgvY5Po/eVM8x
MZOmSJ6E+DF3Eb30r4Mq5CdYy/0OrOTroOXDQKZk9OznTjQ+jE6junMdnEZpt13tnQ6M5LXxAJuZ
XrxnaYKtktoKQkoHAONtUqOw8BaYcF4bfECkts0gZr6gMdnhw5Zt1U1qPQUDpQNbmSoldpOxv8eZ
bVQFPokNrD7K/353I7qyeefee3TGXKVlc4MWxBpwwVUGzgVNcts4X2Ci8WCl2b4jL632aHB46zP8
OmvzhBaijmFwzUsj7xROWVy28SWMh2lGtouDUi8ZRpQNMRHGOwHDK6Oz7YY8Cj3PihiuBR2dQZ43
uChnbA515iu9GpXMK/YGKwaWdFHoZbkg7rZG3EyCHdyz4MhLwq9oeOiNGLNX48U1tGuL2Bm3qvgb
8nicjrD0F/mC9gM8LZWXDhaDdRuJYmYkJaYuVxuHnSfowQUPxzoxcBmrIP1VrYeItgw2zp+usIhg
g+fvKz1e5kFA1csmVeQP5HONn4R8d/u2t2u/w0Z1bnRPu2fJe0BvIwxfpO72aNV379maOewSrKZI
wM1G2UCIxGcCMMEM0lntmdDxhFeAk4IYifWYANavOBcZBS9YBEHx8fqpea/JdYjtRY2BiWEETpUJ
yweUjwt4CzZMFuQ2/Ne4ACHxDa0mqyw7cFWYjXefjRSz4C2fYnTyO/h4nEBUI2fLU7xGu2bd4HUi
s02Ajd2GXc/MIZCNi8EergtcucWd9wUrvcu543UfrMrpCt9KPg8PoHV1RkQJa4V1jnKX21nUYejV
7QrpVMjHSSH2sGqCWH662Ey9WEKBW2lWgj4TFwCqD3W7Q40JRwXZNJcWiLlcfl63kwkOHMguYVYM
8cu4yKRDCxGUG36fsB35cYXyQsPBGIQhwjaFJw0GyDEfgJdfnS02ksV1wsTlncIFc4VhEuRNbuaq
doez9MEcDf7be6BzzLkmjyA3s7l2tCkgZcM8BDNTFGGnXj7rUGvXGrA8ch6uqbu6Tq6sRIy/krlj
4vBdGQX/il86mEOdYETVPJ1e9mvOB6JTVGWsUE+Xs9qDAEV7BK+C84csPwbH32iJ5wSCiRV7uV/i
erUYWHX74ONbgqrzFjIaUcFyTVq81JEVrMMsYe3lJ9WMb3ElxIuS3Ysr4CPHazRdzAkT/+QxlBn8
qHzZUOq291HLGXScwFK/r1ENAxBdMVjavCHUc84YBWvLqe++D+cz503o+kytbmRhjo0g7r5n+B1s
FNusx1hJY+fGAspFQ1xulbPgMRHk32CMQ41J8Y2F2Q8pBjsHyHhQCmHyvT/uiXZ5DPGTj5AbFgeW
89p1EErzwXkUw354oADTAv9dwRt3sXfwqlgqMgdA0fAO0DDREK8xv++r5g7WV+9AraNqdtOAAZGk
LmYZAIus6WiWwS+YOliiwkecSsK3bxh4fQDp/hyd9k7n5r7ijNutXgX3CuxkYD05GIRTvwtOdn1G
8ITRIUxEYwtpknY+tFJ3+OT54IlFGN5ZMRa8jFSkqD+fq1HktbLwqHgZBRGzOrvlgd6xzMmQ3RZn
i3pbT/Nhim3G9NSjLPEb/XIpmZxgTeJiI79G/sjs0R+g4eUzMP+o7SDB5blmrxGMNqdJO9H7/9F0
XkuOossWfiIiQPhbYeVtSaW6IaQyGAHCg3j6/dFzTsRM79rd01US+k3mymUwxZze/7QRQfwhACLI
Yek9KbOxLmeY92DfTNaZsKwcHmrIBzOceONcd3wQXKLsufaY8gpV4D84VmyI6Qf+t31NN9cwu+Z0
/uaCxUSMBJJPTq8WU99fPpnuhwnhcMrJ1ZtyT6obD7BhoxaWJNq1yE3bAnbzmcNg3EMq2fDT6NnR
Q+ONWiF3sdnR+Ojp1gsrhsnDhG/wZtbNBziuCBGQverWNFTmPgLify8PqiwjBEoN0AFOaYlVQ1KE
yXiHorHB7cKXCI9gf4wwckK0ZPsEBKz5MC6v8YBpEOcem9Lr9nyCgo3zyL//1S4yDBVIALB8bRHv
KZgGaxAOwANDgn9mHHtCG85NV2FSFLrP1Fb1H1HhOJvtgtfJMPStksFP5c/fuubpdCKKZty6jtI5
52eiXI4PQlsvRNMKfVAJ5NhUb3m07dXzWALi93DyAC+geA7B7mkgf0hmz4NC7MSMpc/FUSKzrtxA
yWw1jTxJXg4NfxhDbRnhvHVLaBrqXQRJBQ3VnDL8KBiEvxDWOAgfMyrz6wXMNYXTOOKuWk6OL/pq
crZZ6R1n/OQ+s0EBDqt/WgWsQYTM4bT9Ryww+KxZSApeYJlTyZyWfT0H78ZcfAdE2MgWxyD0Ql9Y
aaw2hRCB6iOERIz9S7CtxXU1Sc1pAtcVPhrZt4ozw0KFZSsMdjU6ERwirkkZr4EZ8JMjIPbr+DCI
dcSZcDX1JeRZCp56Tz2wPt5pGGH7uAgyV44ZrlXctg23LqIVGaupsvSD90/CQ21wcX5W3qxaVuZq
kI6vF3U1+W/vuaF8mFHNOWuJ+kLQrWSbVYcYppEwTCaSgyUD+Jq+gZwQzU3oQGE0N+UCW7vsRqYg
vaWVO8Z15isSwKC4MvfRUgK3WGEcoUFGdpOvcNcyluOYxLnMRU7Klxodbb3ScZvCTsfCyn+CmsEH
8FbatViOLpvH4DcPk9SDW5/sm0f3aB6UczoeQb8CpxI9KT62BN6AaznBLWgAq2Z7QAILyZr8nst/
feOAE4gzO258nNwUPgHMipgIghJ2diY7sUyX643yqhuXQr9RQqDPeTcQtfCjDPyQcK7RnRYbnQkH
LoowCLhwzAn8kz/FP+21glDNGiQgb4ZzaUVe3WyJiYQSbsCF7/niZVjpenYoPvtDcNfP0s9wE78U
BN+fNUTtpVMueAGU9eq88epg/hLcMXBuLbX71LVawW7bx6AtO5PIWflcjVY684aL+TfekVhZaKv6
2MGsL8IFwJYGq0id4DH89gKsNFuJ3eynOpYU8JrVzdwMq6pmHmwVdZesZuXn+0dp7amZGWhtYmfW
7ujJnl/83xqjrpPM3HjyY8HRmDLkqkOo+8BCjT9+fjG6Hg61ZcAR8StYKPh0N0uxnXtgLQbuTMXh
xUIpNm9XePsaRGzMzcDBdVv9puVOzHvZ3skkeYNlz5sZ48XQx8uD+m1yVSEixXAU6sLEUp0IxJs5
B9PJntEU+0wnrpN8ZnR2JvUlC0pzc8l/MVr0O8/gRH1eRm3Vqr/Z+/CKl3iK9TTAAK4B7YDmaJz1
o1WtkcMwU5v8UokDnLQSk2bidSQUDe/PKYgAmHT6gjII91MvZmhP4gpNIC6bmErz72QsOjFda8im
+HQ6DOQwMod0eqI4/C8hHY9rWpZF9C1Hc+yJL8UPpzYAAEfD9yZf1FisLzpaYHP9heEonjb2P0tP
Lut2y11QI8Cn4eJBa7wM3AAoOhDMRXRsYbbttzqsbfA9zBR5OXDARe65OPWqk85F+s8PyXRfB8zY
v2SkL7gaQkuYbI4x68UdaI2h6/CoGPA4aJFKREWMyJXlpBoJ/nIksMi7nmgHDrm4fd2fPIqWlwjh
5Bjo1NCtL09eoyJnAFPTnxl0QTIBLtgrG7+tVyUutxZpfxRxUxFLV/OEpMhbdal3uVP4jamWeZCI
LdJnTPWpqvjSlXYLMVX+GNRF/K9YN7jDKYAnUyVu9QoPcMKgGTuSsWNEvNoMJSR6IID8Dw6OyX31
uZwwn5CbX3DobKmRr3g7KFiTEriyqtCDLcCymEiKoCKHWYKD4oZFPCS0kisNJcde6a0wtCDPbNLd
OWZ7+MEiOyzUGTcJumjGNgZVECo4/LOmmWfHdATQjm3LYgB+4jb2BwAsG5RKX83CRRku+LJ47qKT
sdCdFrNtxCLo970nZ/mM+hSfRZenzfqQ/Qh9nkdpJsqUsFPpPNXBcJjt2LTdqnJ2XECSYoXZPLgo
GlcF1uiF204VSHZMvqE4wRllXeD5/0WrecMbinurnCpUtP/7kT4dag+TCqKNFixNvI+N1ZnVu8ER
o9zwXnib9VfpgRuqkauA3r1cbBmTnczDozkeDxL2TKLdSd9U79QwNAFyvukMQt+ofUz84qemhDBS
Y08hWh44MybgDLMIeripd5rahvYAErlnSzGWPHDT3bljsVfxXwXvpz2U/wzgUMNluINQD3I53kgg
2cc+Xlzi5WVaurkQZNACDOcwlGPocRrQniXWG8e6EGTHzc70o8GG1c6bN8K58G3y5Z1P8LUCsjDq
/difIoWJJqwq/KDh2RSvOcZeeMK9N4CbRcGVPWeYN6WLUIbcOQeqbolhWBYdjHaNtMr8zMMLpmN5
6xfdSoabka7wpQswvnv+Fs8bIg/hEeBshe38Cbuc4FwxTJnCifLKw+DLLQcr/JJf5Tw9/Vu1K8AI
NA50hLhO9fQNPT4OhxRW6EecbqGp1P1OfJ87dfUUeEXY1U2lO1vL7nlMoq1FeIvaEijWRIanyMMx
h32PU84AiuUkwoRAgNJ8gd3rqwpyTs2maT8iXh/hQxiesJWQOmEz5RUlRol2Fk1xSTSuvT8w/69P
IKJAIDh2GiZ8mQOdvdm54xW7kydQ1DBvdklLH9wO/ivbq/oGf77MWOE/03JW4Fwu03yqTmsgaZEI
vpBm/Ga55WRXP/n9XFkH2aku92BAZHoouaPjgQUlxNYuCXxopsQXGiTOFfCvtHQCxeYimnYw9F7q
stSaoS2PLZMACs6YfVQsTR2PNsFv8dMHnNVWrI34XMBclJY69iT1AyF6csXBrEIc9LYqrM5x9lrF
LCHxD3K7htWf07eLGKNq5MI88t7KsSxdivlRCeHHqPuIdU4+FSPIFehnKqx6sgt4nz0AcWkLEIV4
nDmmfgwPLynxC6atsDgfEh8x0MwmHtcpSv56Z4IcCasIrBkP4tXLUUxb+Kmwbn0DhoGYFf7zs/7J
9j2V0l9nYMCOzUC+HVNMB7fN4UmbwRXRpPu2sYTYqn8YRWS4GlPKoUpMDcbb25xUqnXwmYYHoGSx
WXbUmqkVmBt4HzAzkLgIX0a/Sp/LRPLSBhpyWZ4nvf/bUYDGKC2JYSHuJfGhN8scYZlHOd5SyBGf
vJKZWkDnEPejB/ZqwaROM2ckro2SR1p+C3DL3xg2+k+O3oJhRPZRPM8qyFq47G+cOa9P8aa+MT+0
3o2dyDi2vIuvkSFKzUSj4NSjw4PHQzlDIMmvCLXTDmktGFin9gBFpXXM5xwzYu0z24/vj07cQbWu
sBAyF83oBPQdnReLp0S0kupYKMu83gsMJVp7BnlkMZArr9JMYODKIZYDkVmaCJdd7PAhiU9Ftdcx
Q46cmeowi5rNbH3mSRtqzIErYd3ji8tln+wUBEynyrhGIgZEdhzb9eiar5X42iloIM15rrL614H/
hlT2F6qOVMHF0U7q5C5lv3A4k/G2tZW9/rIr7IHzRSy5FXwow2vAB+CVwY/B9aZbJNr+CZAuWOpH
C5aMtLRhnH3WjAf/VcBAEolCC6EL4b6PS6KKY9Giqb1qn33xCKm46i828KtYs32Vnjey4izq1W2m
zLPWpgp8qlzQHVQ/X4dkucSWt81UR0M4I+HOD8OgTRYMDqtz8gkEQLwXbteot7eS4ecZZoy5L0P1
sNpomIsGhzp1DMPE59t7qUyd/AQ0u7MFXgK6jmvDMOl1ZwSOoRO7usfMJzko/Vy8sTuZozDCkFbh
h1zgrbeJKq+Cj4fj4tzw+j+StX4oQpRDAj8BOs1sK2HfApzrJqqVFY6pr9+MRJv5AJrQuiqTAHRk
qp0uQ66w1k4wCJ4MoSlyT7N/3coL2+H4B6+P7r3sPpKnFxY2Id5v3S3RwMKze4SMFT41EnnfDoTC
/g8LfBBrenjO+1pnA86x3S/TZdUuO+qoXp6P40kTtpnscZtXyKw1twPl6HDPtssEsmR5DhHbMN38
QEVWf6szqEy+aHgRqw7fo+XrGzcOc3Dk6SaYq3C0vBEe82fBpFC1ZNrf3krAgRGM9qAcJEEJJyYQ
N96jBj2cGzZ2a9xAsEEb3DzfSehRJFas9QocMdlkAE/4Z6DZoKTlBmSooVkz6O1vX4JzIEvzNz7d
L8WTQzxYa4pi/E+fjdVfG2nVKhtuVjLDOISWOQQq2bITzAEKqy8s8ywCsl+1bUr5d5XRb/jtzPSr
loCl2eRB8ORi7lJAVQXDs8nE9ccwpnbLjTMMx0J2b3ktqsJ7cb6HUedQnvo8xBce4o2I7lTcVuWu
i2u7T/3uCauBqkAESlJ8hiG94XTYYJgutyCmYB2GzIZboy1rt1K6icHgno5pYPjrzjpwYE/CV+aB
4TiD2Q4733qX1CvGs8WDXHdPQEvMhIPbZta8HQGu6uzaUUVn7U7SD1ozTZffNbRIwCqUVgMcWcrC
l516pq+KKzX/yJCX8hPE1ShwLh577VB0h4osLwAGdFSGm+u4dCI+8vPO12Q/lKySAy92Z0CKzSot
1nG3rfqN1u3HcBGgowZj6t0ZXKwA5IUX4IRgKJ6EHfLg9+UyJ94lwjLbSQYH8ynhaRuwzSmiDFtp
/JpiG02QNTKeQegz88zMNiIKVZtuWWFukPIuqd8xT3W0eqUysprdxQTOzVz9UUBwjuoNNmpNaDJz
dc7nVf4d7tRzNx3Vm2HXqLBXX4/GFeQpm+GaPl2k/zgxRfMKOVtp01e/LYheVejMxFv5J3NkLeH2
vuYw/mq4dGl079APM5SKLfz7Soim4AApuY3qenhM/qrwQgwMsN0RnfxrlQvLhp5U8gzVbbFpznjY
VPx8/Asz8eNgE/SrfliptO2GL2RcGSzYhV5g5eZygXmfXbKejYu03OSQwQ2rQdiFvK85xsI+r/yq
X73yVVeBcbtx4jeAwUSJ9CsBVXTg8Ptq7JCIET+vQXHRZ3NjtJLaTgc3CBcd0NNT3cZfjDcDIAaV
j5TP0ACLdytw1vKje1sCbFbVKTUYzQuxWAyQEwZ3LF2CKN2KGRyBUPqKgmYQF2mxzaGCbCWCIAY7
UZ0+9wbqKKK1TCumQgixOof+jV0z/4xou6kPmLWwryFmQemGWjk4gL4vFgvx3BWtnBVpDnsLL3RG
9vjTZy9XRy2E1ItWn7VBAAD1NMcr7I7cGpEjltNhx7dlnss+Jo8NdnVS2QktTGmbUHUaCNK2gjye
0oaMtK34XAU0RRLer+NdZySke3LAYUicGy/f1wNPBb98fSW4KSIMwrO78Jm2CqrH5NJktkvEY++W
RCOAH0I0glKMjy0Zcix82Huxq5Yev9Kbh1ZXOLBKTOLYQYQxBYsIKnEzY9Hqfoc6HZ2Q6JqpY8AX
J0QE+lfmBJXT6Rj3OjmtL/RzXOgEe6YRVteRJIDLNxNqGU8yfD95isjdwRI+QnBE8F56t95CI5NA
hLMk7r05IJlkWik4D9AiviaIFmDkja5IEz06OZLaNwQQPlOuWxA986RqTvZ2goBzaVGpDnapDWpq
gHmIF8Q4apZLQ0WbjaN2TP+Pcz2XdcwVAKvTJVSwgH7UgJcuzIZjUFl3+CNx+xRsp+7tDnjPZCtW
aoUu4I3ruRPmcN4sfDJ0iYqNsYPDOhBpDQCIimWHsuxHOjMAoxEH1ABroLGZXgGf/2LiI3SgI3ze
Fj54I/X218hN2tSnxHAjxhXaax3CxIx87KfxYFe1jdjsomGnRrsymdkJ6X/PbFzrie6pT92OZAi6
mFrXLphsnfM6yChwNHCNF14zNL4y4Uslzso77Ipx//mpD+jefUYiYrqiK4g+w4GUUhq6zGdQFa2Z
GxPw8WKEw/AgJhJTZGpHr0Opgyv/gj6HYdoXQ9qgP3C6cjBNix5E0RB8PYQuxZ+iZqNHxAafzAT+
MpI2rHydFpGWQoMGKilcWGAF98GBUjlH/Q3Yk9kfcBCYd4tsu+VrL+nwbvsKQHIZF4dC4sbLFoM4
kZQCus3W8DRaGHMpgC4H1GYFTBhSEfzwADLRwqzGOPIXa8vhR7zjdZT1E/j43ZC6w6QNcqrhtc8T
U5jXVi/OnTnPQJPh63KmnVPO4QCslkHQMcaMbhuVN3isEElZE5niiq9rVbKGsGDBRauCNvpZyJb2
xX/QY/75hgSNWSLMKofvIpwkWKijr2248t9zqNZJe1Zlw5HqzjsEW6NChaY8N+JRAdirreb3fXqv
8zt8rJzPmoqjT93mjp+UCXy0FBbKcTzVjhra/OCXBtWP94PrNGAg+Tb5DIWV9IZNzDiBwz+xmnAJ
0vWGOLXHzBOfT6ce6bE3jRXvMrIJ6A/gkU1Oh+8GwrKJ9sQH6LbUW1xhrj5XsBcP3aH7ZADQc6NQ
zI9ORgwOR2fomHCj0bjqzpPD5uXnRNlAbimQN62Kl6tyhw1uxPC+9VRyr8WFXi0K5AtoJJgjgdUj
ocQ6orAYfFEE4jwvozYjoYj+j3cyVQwWbZ0JLvbimnUh4L6JjVI97kJorZJs6RidMRrGZR74KrXi
yoVLbDCY3L2AI3ubjxrGzwgoQDrmwEMwb0axHfODrCxywhwgIgrJGFjzTflK1kYpAzfBoJVTCRjC
gCjZlCtKOdEMFfsdYrCmGMeKSkuHwFWLIZUMZ0Uf4a/TaMtBCZw4Ki1tQqoZCo3tuDdbWuW2fK/r
pLXNlAmRoNyVKF5WgrLUdByXc8zBnrXTG5ek0eYdU5tG14meKtZZ8XbLPGSkqEJRFrGblMz0I5fF
R6a9uE0lcIyW/ErCeime3t8y7ptrQSFtkblT36OfpY+QuoAeusHuGwGz+JFHtFQv0KbVKCN+RMLe
DHfkt7H8p4pw657IViUiS+X4IAcpCvglTDhclgnmiLBXBvxKnX9cr8mln+tPOtORjK8Fk2Pu9QD8
JHjjMD/lY/Ei+LNKg/TAl8MaCmX1/n2xszgdOeSI24Zk8MMQPkvt94fGWYUptf1iPkuD/xD0CXHH
UWaaysO6+x6nE4aelthBZnj/mpzcQjWJKR3sRLoiwx4eGiMLCS0X+FW2G7yqx0txKKz9U15rlG1M
tu4ZGtdDNFqqyiJaN7nD0KfgYbU0BSx2+4l87FBdRkf7zqgRYTZeJm0mdxSklaWAPdCHfuhgEMfw
vujlVVitMAEQMUVunzgtTMmM7l67dfJiXMasSis+kFSYz6VV9jEcSVSc+VTUr47w9A84ipTOw4pX
HKFikzeRsiFwZkj/xvcuEfatCwhjpFY+fjEwazjb/Gw8VXf5gg9qjVgzs+pz/UOFn1rvNdfuPNki
TLWjrYK2mh1Lf/9ixJQf8dDUChsvRNw9S97xKuqPlWa/9sVxdNKOBCY01BEVA+y55bPxjW/NpXl1
azCMe/pc8AC0VfiTBlsmUCjgIusbe8RvDulm3q6/A2zqeITLUvdZzjX8efOqTo6ILU4G5aqWj7LS
Eu604mFlbzfNbA0akJ1uv7Nzgw1INSm+1QAgYDMQOaW4Quk2TriGoZ95ZnSV8WQpcf70RkxkNIp4
ThB/0UvQwiTsLSDQ2N9P8lsyqN0uSZ7MDaZl83+/DDiBz2lp6t/MI26Cf6cUgDmdw3zESGQ4J8Mf
4Vo7CYQWuKKOTsC7pNuTcnMb6tMz+SGKCK9lGiR2He5ErU24kBxAa7LJH2pgEVj5lUXIfH9rKCdI
TJK2ER4wx5Lx8v5lJM5wumXP45PRWckPl1iKqQepr0DTKVYiWOeBVJluA38ce9l5RzQ8kILuZGQU
iNIhAlpR/Fg4i7iFPiEFzgdvpi5E+hnaiYzWVPcANp6nF+UMR9aq32n6MrAUglQcfkm9oV8E2Kov
CJohnMqhV8A/ISCjx3uZhzfM0lBdmLcRJMB0Z/SAvPR5678UPzg+3XSTOAnGHwHcAydGtiasoxaQ
d1G+ljN4IORcwhUhKiXeS/IkvKuy3ey9aNHEcwsauwY/K31RvndCqc6fCJIExu50gYse0lCDsRkj
YXUXHtVdN1yfW05Qhs7IzIgSwADEUakMnFxezy5MDcIVrVPzSSMJ5Lw0zV2beVzJ9IS0i1zwwioh
MpprsfTErx4WBcWEE4GkoqaMHOOAi9yF2pDlHk+D6xn+T8xEgI/pIUAm4WBNYwligma/ww9JKTnT
sJnsMXqYypp2mvVL+Weubwym/ZQbUNSec9IXSqokdSc/eOXxr1yfSnNNoS9XXoqQrhBaIOOJoUa+
KvyjCEpHy5QtdGVlTSGa34Rrsct+Azv3+xv2blA2i/WU0xlDWCGihgzx8/sOOgx2I1e2iFXBjOrP
4jGEd+nUfeZ8+z+JjkNYVvKlc5v18Ml0qmZyVTs8ACxVmDZShNDtTGmljMop/EIMwhcqPBJaUGJa
pk1BaCFHW+pOnF94Mao9di4GQ+yaX/aR/OD1O6Oc4u/q6OYNUCfZQ0Q6MggAnWx/hwfvkc0vQhOQ
G9QgdsWrnilgmXN4pC8Dqi3fh50iOfw5T4L4I4KYniviRmbH+lfX56arLPsjBdxMd9ipBlg/MV68
WEPflyVW3VDPyimqnLuGF9hhH+6kADYIaZAPwjINl53GwJq0ZpPR3SWHFQcs2rMQ6I0T/tmjRmIU
MQfoazn8aWIpFjExRw0wBRbBEQkAey9YmTM3Lx48Hl7C6XVkkGBeAd4Q6LQf/HQVO5hg0i3esLWP
TLhHLngkqqPMFgG7SFUTFy/YE40TvJ2sQVwFLQdhFhIiuivdZ3GWd+GE7Mf0Zpdp7GZRVtWP6jfd
ACwZfnKUL7Nr9a0s2UytboN5dQvWLA9L3/EC2i0zKt4cOSnyE3B8LgoOEidjCXMKyH3y3d9C7K+R
rlncoNTrMpCCY9xxL0dX2UOSqb+eb8Is2D4n/cqQRtCXnE/SjGufoBP6VbokJifcx+8tcwZu6QLn
fBpbxYeck6fnWWzReIahW+dLxJvMSyVHQ/vOagH4g2NzZmQFVKkTFzv8cIQa9ym95gLBjYf3+gpu
NIIQoT+6M1Um25IHKGPEyeXmUMRo2fSrcNIBkqiySabkhnzwMY1YROiMakFG6bbE7o4xHk7Fyo/Y
37ryG+QU77n+Dx9bsoQXARJdOMzDz1PcwJlRHgXJokymATJlBi5Ou8lpu1EIhegAoMg34vx7Jvjf
wyPasTcIE8ckmskcTTRMF+i1PkuPZooFKoRufkX4Qf//fDqUN2AHZmbN7sFk2gUgC5Q7hVVw99LT
kxYI2LUkp0BBecUMaJxPNoQAwoSDMhHM7vXMI5yWwohnA8bI5iMoAvqDYZebf7WP6XDZMEOSyAmy
MLSF4jzdiK6CH49FhYq+6SktoJizn8HX59OyBSflrllofzoICIeeAS+PqhhgufDkzntG1yfsSI0E
P0wH+FmHCN/jMycKsFm0kQg/Jmmc/kY5T1Ik5l9zEqixN3iuabGobREmJKEHKirzmSOLI1bJ1ZGA
Lp+XYYc0rIZFCBXOuAgr+bv4pOPJSa0j+I4wK2iQMXNrca72WxZcvc1qtzd4J1SOLGacYjxo6CUx
bvjIPci8+UczYN3xmRax3eLZg9caRIPR0vnx7BHiPZHpHOJ7LDgz9IQcj9FwQiMYfPGLWWwaBUKw
RcaU3tggLW/rwcqKzi6KD2yvkbEwayQu/jSJDTClo5mEp0zQZ+LBp4mhmnMbThCwFaDo2U+e5Fca
LcR9gve64R2eQwp6z79FcZ+kc+G9CxcYO0t/KRTLQ0kBldutK4gIABXzT+guHaR60PSnLYGZbFhZ
T5McRXd25yBFnyJfeSzJd/zf4oFa2HWuoCDjsFlXKEMQmEA9oWAm8e/9C3Q7VeW/sAZ6wutxXmA2
aC6iyHvdh3rBGYjxL4Gy+J6qqEpl3Fnvgu4nzScUr/6DPQxeYEr7snHxWWRqD6Ck4fIc+jApViBi
UCkIhIfdMRkwguF5MTOP0Q/slqzHlblVjwraW6RgnJvCJ5YAL90xr71i5y+7NJcKVLPWZbgAQS1f
ztBb2jkG0xqdA5zIcStjtuIm9xo08Tu6qLBBVYuOH3Ht08U5Jc/9tvVH/VaYU63PJFv4GlEQwMmY
2QUspDi/kgzMTHFrCMyfEBks4NThzUu2SUhXZUO6g886+2x6InCByzpuK0obpuOEgwFpEC6NdTkz
M3ySyALFzCGDBCx50UOSF9GfyBpbMZPg1tAJke9crjSuHw++tJHYYG/sVxjH1Y2bIpjCmWYhEdfi
PX2vOmGZ3F5fY2IVKOeAs1rXwPZIZQ4x74UJPJnYDZFDv6SivPKGB7A83G4OLk5LC8Hj8FCY72L+
t073BLn6/+a75KdQsOJO+V0sitiZjHZkt8NpTnDJzQLfo0MOHZQD/Ud6C3A1ghGBZuvImAq73EJm
QA39iQUIf0H1O2j2/zgWu8ovP3Twsw9u75A7QLO+OWymauGrHdGKhMviIb0XMROIg3lklSJWsZnW
wUub4zKhUg2xfsJDF++giJgPCPmEdCp8nPJcenDNhGCuvJ3OSrEkMTY9pyDjHZ3A7XmM99TRrH1O
rmo9NkCSRIbCnp2qGEq95LfmaIGtQE66xV/S3y5swHSB5Afe5HzDPEVjwpS6PdT1gZmK1FvBb7h9
ijsZYWAx8Z6rvfkp1V7w9NJJMirGGFrgXpmtOfxTl2c6wlqByP4kto9qQTh1ROAkc6W4IofFK7l1
YnULtZXy9T3zxvg4fFaYBv08l9Q9OC5jP7buoMR3FvyJiZTl8RIBVt6XeAtcTjvQE5BGuhBFDqdO
scPLE4O0GH7CRpSXIk3tFDELFDIPhsUMJmh+DY8yau+cAsRS/ogFfN/rOwMbNGHwl8B36U9mjMv2
XC5Gd0RBTcTbUemOwOOtpUN4oa2DICXTHELDvGMgyQKbtAbQE/QjgOT7W/kGjjszOiQ/noctwn7Z
Gzsx8MoOC7acXDkq0DPhF3xIPz2zMy+912ujppkXMH/6S5ODIJIhhls2UmbdfuPzU5yRxjBgeO/k
9+apTzIW+hY3nOZyms7oGSori7b9KTghYYQS3ovHQIal/nfaYIJpt6E8D0wvYvlkGa/8UGPTFN2A
7kekkCi+ELMrbvl0gwDYCYnhZZzh2qNgIzjHowTwD0XHXUEPoVDrjRQemD2gtmxvXFUXJiSbFpF5
Zg9H81jf0ke3Uh8dyYJWPPMBU7n6cC7ljOVeIoJrKp0hXCPTgAR97oGeEPUgWIAp/77wYaOKv0V7
kMd8wcLhRxY/JH0vyg2GytkKKBLX8cOgQ7yCjUXfI/6V+EhyVXcrAABhk2rzyjH26iqsLMKcv4DN
euSfRH3uAd4RDP6rA/p/VKQNP6Hbh0v1SGUCUhvcnpjDkcFTH5Q/skm4w2mmcLSg3cW4FPIOhqVQ
lBOX1xXfX298HuhJYheYA/3HvMMmW26c0YR948S5o+UeqyBJ1/qqebDVUXDWmF7oFBezCR5C3/yC
eEZJQtgW0/IJGOaAevcWVZN5TP8Er3IAqVRUlZlvfk8g+TNdheApn+xzHitr7M6OzL44/gGc26/2
lz03ZclGc+lqOuVHjeMe5JX0cKyaebn5ZtIwNFtQZq4YoyPbExmZh3UB9Dq8VCIHrx/A7ws7XZBI
CMGglnKSYyCARDh8ltt/H1GNATTv7HknHpFGanosR5iM7YXWgf1IdLtD5dSnjqne9Wsc/7LLgCqh
AeE2AavyCmylMDKlx6HQ3Qlb3jp+pM6ABfJDlB1wHpT1X5iCCYfanLbLBKmoHtLIluEck6c5OG90
ea2NdXgoTsqF5pLxPp8yNn0XYj1Wif/+gT3ytiF6pngl2hQjCayJ3xbDKT/sFw0sRlBgBB6yreD0
AwAP8+ZbFr0A6jo0yG89tQGWtsE3tvmsj/9Hs8pk/r4hxEXZ23ZOgJ41tyidT1CbG8rjU4JIYfpP
aB0kw02RG9KqneLN99ObHIZgQXnTnQ+HEWVMe6zJ4+q3pCrBr8xpNiAkuv3m/e9khfSDrMLn3PtN
bi1xhBZn4FSxAaFesepZEyyn/bZfzR5hW70FS6SqR/uCxvot+dpFXXP3cDVWV/FGiHV6pfIq6NQ6
h2aRN4SEEqglgFFEhTQXf2v+MoyhRbytL8FSuDJ8J8Ds2Jz5jQMapy2N84uhAr0zjwtj+VvzQ3yl
dqGU3kY34TPzKWjFu7lifCY8aGHedwoKqFn35qyu4Y+1zZSlx2GqWzDPoJ/E3SIiWQWZgGEn2xZV
X7QKrXah7bTd89xs+wVGPtZkCzKZyGVn5TM8twSkG2fUpusRmi9a6kv7U+/TpbKq+NsJAlU044pl
wTiF/glIj7kIEoU5MkHDl+FDed2vyFq4yjf8hYB7QPx/c5yBB0u7tpzuHoYMHmW5X56He3Z+nrs7
dHTjE1iTZHJgz/jcXViVFFqMNqkHyODhTa7D/WyKTFlWHpThblsQurmqNtoWTUD50G8xZiaytWZE
iPvmfvCyU+IrOw1GD38TZCAjypMPd8v8c1RdHQYZahfiATJrMMDO5uQAm+M8jDE6yhacC+BPeLfl
F/hQcuWGZzJZSHw0QXMMa1BdyjSmVwD56ryoKFbtGujnVi4BadAvQmESDnyT92d9Mx3MUZnffktL
wYMd4KgEPyxqzgCsKJjWMFPj8wbzWcjb3J/Uj8PStKaUm86abAToY5HRx9b39MX0G+Q3AELKePnV
bsgqw+9usrN/aggVka+M81+BQ5CdaQAh0or4BJsTmugpM9KlbAVFpk+FVFvA2O3vv/zi4gfXRA8F
O2qs4Cd5zM4vfaHht2ycgpg0pOn9zUK7FMBIPbN0u6V2esv7iI3RqlaZTgRD2DkwJgguXlKrKiiW
w+V7YCxMUpGdBDbp6lP2OoVoYI2SpeIR9eCvKzgARYvOfZJUA3o3dRW42a3KL+n6RAin052hIOPW
wBwJdQenJo7F3WJK5JicX5DZQKCMpwoCC6PCSr7fiJkRMkanYF+ctF/lV/yVVlxNbE7sjIbAYp7y
vg0HhiT1dxNBsKI0qO7xDyYAfCbqAcSduaxXoC+FD5fazV+yNbgLsifTkg+apEL/F4UDp5HmEAig
WocmaLG0VYgg6Nb5mZBKHGi6cwgzssPFLt2nKFO4ZwY7+qFSJEgWeRGufACtuMj0zOTxEz33MLOP
GdlbK3R7qCm2NN+8L1I0J9kih7hMF4y+/CP+pQnISkim9eacLavdFJy4G0lFyEDx9CsdIie2qF3r
1yNOnfKQBCODHXMuxekpJOawV69JseiYwBtWPe3PRbUT1EU7eok4nSPTbB5yPUbAPex4w4b3UHip
ukRI0GB3g5bsC85hGNlTXJCMJ+o6rqZnIiNLc1k1EGZMIL0No2ByhISjxG3wS7Rfs5OZLAETBRNT
V524o9pfAZwUMK+ZVwiwMOdS3cyhPH7uR/EIqfnVtjY1lUA2/Uvs5+VrXYGnc93K6peKUS0Q8XM1
ZsMn+npVvSOPHn+V9mtaSgPDfvkBFAqEHcEGlE8G9NbgtpD/dWHounoGlYl3IgXNWCJ1wBicqspC
2P/LYH956daIzmzlXuyCRYQhxxxzdECyt/NQV4H3mNoehpvQ6cHYJ/5u+XHkYbvgD+w/n4+Ay/F/
LJ3XlqpYFEW/iDGUoPBKDgIq5heGpaUgIpjRr+956vao7roVLAPCCXuvNddwyhH0cPKg6KU+B7Ib
1DpbXWYT+U/Chwb4Zc4uOBuFtS9mr+KZtfUF4+dgtbLYeONCzQEUgDrw8VYUaU3sMAMBuUizM0bD
Zi4A9VMsjj7bQabAARMd0hEoS6p3mWHyTVVWkwLlfXaH/hN0VZ2wencMfg/uizuuE+IpsUIUWWHB
T6HAjVtPh26BaQEKwrRwbyl4HYvZYCRicG4rxIkUc1lAjgbxcTrcSbCOJFPjKTIIEb2BTd/q3Uzs
pVhVv2ZawN7CnDXBdx5qvO9vhxB4IGwwQv0eqnxsKRD4OFBwzmqnnGKq9mqfKZxKMZQI4OY4HcNi
fIYWMIMK4uOzYWTk+PJ06Da6F0ACJCUygDEqTMB1cNz69mmG8iIhS5HaszH7OFS3+TGrzOjFPfyg
7LPvoi5LQ4yG8O5r5ycPjgQ25g7EgvJDYwXyQGP1tkcfqaKw7H+wLY9rOAT9QD6aN5r40Iywm5yl
sPE7l7KTBmaI9Z/3doBurpSdjm5hYYzkTblgRb4ezOGJONLsQ7jDN6XMGrYMvKKSgVtW2t32wxWC
4ifWlXty9x4j3KwsPh57ec6zAQmpb5sJqEyuf2HyK8YEq0zehqW5lzVGZEbaMeBKswueDoROGHdU
i3xWRtaXg02aON35u/MdA+/CmCNKqHDhCbRb18g1hd95S8ZURHPUN6IWrCGpYNgoXzJF6VmHq+nt
dmLD6BF2im+ZBRRYE5s9GtGBPJ8Hfk+NCK6vK017IeMQsg2kwyPKVizI+wjBAXrC7eRdwRD9jahG
U0grMdxfOJkupEaQlBT26YlxLEDbE3s5WBjLz/zO3xGRisAlaOagRqiFIQpjoagL2XHxwIULodii
cshZT62ldSmTjVq7yfIEiK/1CthYYrckNRRYhhAq2jXLVjbs1aodmjkqyNZkbVrRMqRtunzVZv/F
dGVi+8fHTBvllrttgArdwpNJg/ijuKgQjOX57h9lwoU42W9Mw59rbhZtrBRDSoC7D0OVxAJiOPyR
Min6sP0cq8/Fm64svdX409hAHz34aQ7SVkX0sVS7GGljeXp8oxe2GqoZIg2IhmntsZ1HYEENsaZ8
pFvFWoUdYqoHcMYB2wiaTJcVQj5p39Pd5kdO1FhDM+di1qIXw5vEysVGGX3gvayiS1ZutFHjYSLM
gDRw/Ompz2UgXcMxjfUng1eRtVkBDC/VfgCrmXLBcrjcD8XE89l/HwZFB2wv1/NVcZ7N2+sbmBLV
tj856jWDpnb57SSj8PLecX/80lnUXnhZL4WnI1vreqf1t4cC7vlOLk9Yr+fTyep6Ekk8yJE79BFd
6aO0gwVCLt47oLlIClnBehS9LYh0tMmq1VzTil6HbrdhO1EYTqdd2q0qFLaIXalL0mZ+Qarv0q8R
s/EaQJR7rU6XeUtX7Lh5c3ILav9BC06Q+qZUn64oz6jnv/zLML2cmBGawrkP2Jm0WakGBeXsXnCH
fguIE+MgG3twZYXoglGQy3ED1QXV417asktuOxZLaQ8mJvP2tzyODMTWfTa2V8TXH84g7A3XYI2G
zvwLv3Kc5I/MLjD/Ogj/v/zT9To5J8kpeduCKN63xK8Ebb2Yis//vn7/zxsnbezvd0p4W7APh0ov
blEH4i/XI/GT9dAbrUciEAHJTYLHfEFg5+i9wpXpiaAEdlupyMjDyvuXiiSQr6yA7TyVVwIOR2Qv
XXxBNL9yLwIxzVq4DmTiAVkk/6HTH/z6sjhtjzP2Us7XgmvCh6DdQ/LIPuwxP6sBTw1EHnWEKri3
M1Vy++pWe6DgVan9hzcsQ/Dr7tQaH4o7OJJwvGMf0tX36FmE1xNmFR3mIjW3Fxatvq0MqROcy0W5
xyjwKexiWs2Mtz3se9e7X3D84E0pFJZkv9+jfBH3B6v+d3Ptw2XoMRiBv7zRNSnRyuslwrcA7RzR
bthmCT14HG6HPtmQvlpOB2meaZO+N0j1tAykWMQh5JR4/08hqEeDVIoZjgraeWgbfHwNQTkSODBK
yoqpBjPUiwxSlQeaVzNVmBDl2sDtK1SG5wT3wIRXU43uxIRbarb8Tu675+69+8LtbVY67yDGudFT
MHW1DQtykI8mRSD2sKjm/z52A2r3CMIFdszcsWVg7MRL7pyO676e3fUQhh5Ahp1KVxo4H4AqbWFo
pAsQSmgbTm/88G8/fxgix2yXQ9YHgj9UCu+Ag1KAyDvYygziA8Ic2qW8RrALQRy3hr7Gx/Fm5Lk9
MY4pw7GKsPOTe6SjepU4sViid8zVrUMEpTJpo0YwnJevH2OqJQ8arHdWQ4RIA76CMkZc03ep/JRM
SeyfbpwuqgfJzIYvzj2BsyOTJEfeAWsVcCA1jkjiK4mvxe/VC59wSztYbdgtUcoaJlrCcqlWuWUO
oi1R9wKYkQfXoaPPlOmF3bvY7g5ZJzB+PwiEeLgKYUgNNfroaVjvnLuiNY1UFogaO2VKe8jka97T
1v/30WuFnl/euy3p1vL+SFuBBYXIARMh2EjR+Pxi9ITNZzgq0XpH7+h9xjv2dJcIgBXAPuZAFc0J
uYMi64p3UNyDOuvtOYIJMLCgI4gRLDvCoVf42cn4hrE/cdHzlLmSqgDApSfCeN/gk5SQ6y29E374
pLnzcrSDSn5BkoiwnL5z8hlE2STfSC4R5FFSXQU6luqgv0WckYGUDSdyhOTaPzuHbP4vo0H25egV
Z4cD+FArLAiAElmudfrmfkTKcXaQ+YzZnB06jLjgBsGUaIGeeci4J3zYcjRwa/uZUocyBz+l5j9i
rHUkrRbOg0iLnnkJr2TEFuE5FCFUJ3OCuofivk3BiRcLfSy9ar4mnOjKGex6DVvYLKIbkRjf329v
fj472mX+iAszq2yeNKEwCrkKdUqByLxZedTYPKN/DyniXxAd2EhUvoj0nCGWUQNlnlPaCqR93R34
lPW8mzWHNOAk/0KvZO6lJ16T4mTwWBLxCsP5w/LnGSkKh5OZhfXu4jjgd6wiyiNed/iazue6T4bH
O+g7EpZmc84dXMLkLzcWcowZbh+bD6+Be+f18wDwVaIQsPPVfaY+VQGOwLf7Q/4jRSagA0CASXfY
vU14jjfibvystUq7mx9XN+vK1zfivMJQvCdkKTgiZYO3IRLBA6ULR1rk357CHpLK7MCGORT1mNLm
1yClCwe/qVmRcNDz/95lbsTTtf6FdPiH0r4BoJaXJDuJO+F1C95u+RdW0PJ2Hl5IgGI0OrwJJWjH
s5Xx34k3V5wB1KQ5ZB/u72LtRXQCbGvr6HJbFqP83Ld9y5+cHBEysodqLc60C4fzL22MQlPUo95j
8e6WbmbZb87ZFppfVjiHlczTre0QMThvEv9zf6qv/D7wsLHLXMMD55gR78vzRY3Gb+l0/536HFMz
JCJYd7fJzdyyNw40gs4yqvzUxFqTy0IkLNCXIGlBfODlttF3wLa+mUSAbL+k/GgHibdw0ZlMugOT
G3JSOkyxLXe+FhclLC3m6X9ztcinLBJH/EPFS6Sda2E1a82yFiY/GhFetvsNTIfeGhlEFspZ/sEx
w7U7Mrzl+m+ar4LthfXAkJhC8WFMRuKbF/faBIMdqC6Ec2KKXlP3GjEFux10BvGZ1j9563eb0rer
gEgU/yLSEq5AMVfDS+Txni5pqIFMd1jcCJeBSzndpBf+hEq+UIF4mJfDzenCnIaJXwU8LETqt7tc
jt/2dosKx1F3htduiSRi4cU9UzvwRgrhRMsiEZTHAZPoGuncaMy31Lbtkc5O7mmLOtbQGmO7tnNf
2+xAavbIScCU4ED89FRKZPmI4RcO2PLm04Xyh8mNyKwO/RqrVlCupTsAkXCyu4kM4EwsbtDewaol
RX5JG5xMq0Y0tBsP72w1Yd1rin0vcDxqf+yIjWvcXkMdtIWwicezu2XDn7oC+CKkiheGdip619Qc
3Xfzo34m34aZHDT/4tsCnIEGo/mUAis25xh4fLiwEVt76jnAc0R2BUgbMD39iBQLkiC5JVyALxmF
HYGE9ZxeNSDWihCDsnF/1ZlAuWKrYOakybs1kCbCxzQ4WpJ3mrbJVrEMb8DKnBMySUAjWFsxrncJ
B3bd4JlyRFTIO50zgqBDExzeg4itPIehc0+PBgOWk3znjOI2s4J5mwx/cd5wHT3386MVqLaC09/n
8SxEP/1tF3/nsl3RQFCcj7hfRued0IVuNMSHhXdiqCGngqoGaiJaEmOWw836RHiE+EnnIQEDGS/C
BdGZrXqzZ8r4xXciulVxjHDg5uZobW2fyDqzQ+gILijfaFbHHgCVzPQ0vUyvezpcrI8JkyTxhOwd
MmxQIfIC6OHPRtsBes+/b8nmiphFYNGOKvqU6fbNUVK4BrGRkpmTlGPWrfxQsLHp0XI13kfoBFm3
img58SGqrw9zvBMr1tH5ILIoEXAzRXPm80uQcbYguFZgdXmbmKKYuB+ck5Tu1gLk+DB/f++7HSsF
MZfj1bKrWEke/g5zHL8WC5a7KwesAgYmRYc+g+wc2iRWwshgfcI2ZP8y1v0Xlr8EpceQTSz91Vv6
EhYSNkHQo0QE3Dk7k6h3YpOPYhc+LVqfofcgOgTBKQ0LEZx2hadGk0tAInnY+7zawG7Iqs1DbMFR
I1EOFv9DDcBbiD3uiDaAcfALgZLNeh2jY0XJx/ZRAUxKnY1cmRidBWUmngQQKLYzbKoDPONXk5Vi
HZMRyPZdsMmo21LQF0LofHzctKxwPGVaLHsrYwr1loDgvqdMGHy6D4qGPusWlrnBnbIhJAMS5bkb
IDd5KhbiuJah2+tB9/U/2k6qVL/G89UP74wL5POxR6boePfbxRmCKnYiiIUoNClLkIsGUDL8kIxz
Hey6Jnr1fBFzT1PgeD3Z7EO/+ACui1s1MHu0wk9P7Nuzfi94D6ZKbX+k+EH9hIUcKybaEs/VW/f5
C1oUz6CvsM44faySSblnh2LSE9MohnGrZAoUcxwEnVv2VuArOYM6IOyCWlloI2e0iGwFiyww+nZl
UiEqPMnVLdzY1nn1wVTRpSK+iF58+rQGjsCkK+ZkGDzcfrB4U3Lk+0zdRIqwdyCsuPo3yogORST/
PQGD4N3sCh0aelpyMSNSXan93WxBZ1ZMKHI8TL41fGokTs/TJ3j4FPMAegu+vTJ7El6xkFzag5Qn
TjzyhyLp01oMR7K3QsZK4etpRgNnNRzdEOtA5wXt/LRW/bSOgN8n+4Xs4XpFNIsNjkeseaFna8Lf
CKbyYrFnkY3Pg4cyeyxorhyNN8VE4ArcnBvCKa9cO+Ip8Or8D7VBbs4r5RXwEhEXcz9IFZw9Ifdr
/e9YPKjFquTSiDAobcda3br6OOOtPCFGy776wz0kY8kkVMPG6cpiCI8cqUtvjg/eR3NSzLWxyONA
PGVN1OQONPrIG+hLwdFlKQPACUx+TlYTOVGn+GN+fDy8Y9SKvA6RUsVtPPI57NOvtH779+WBe3b0
5BlNxKornx6G9mTIbfZGQCwgwVhDQtD+mPnpnjNlnFsi56OYg8b4WzqR4X64LyX7sD+mIq3wyFob
l2IwkezsmLYed4y3iRk4zp0jCjGeCasgEGbzViC2eYDWE8+sckuxSCr5UmQj/H0VnThF1aXIfEWu
aN9isWhkfeSc/o8W+bcSFOu9nnlccYpzWaec1R65h+YpzqeSXaWHizP/ZAo5j6zUyaGQXRAwDLJ/
q1Z3zvmfO/fou378Fq0l39FFeo/GQWzWGLgnvScp2EQxRNfeWKb8L6PzdsRlDMGfO2RlWWXFJeos
Ea9+d0vLE6b73P/3GU84I6xoibGB9vrkGeb+X+eGoWbcWTvPW97ZJhL3JAbrXiBS2pUNuzs353+D
beLvGfMn3JYP9ly0VniFw2bgFwcyOxOkfVjc5LdXPgBrotOzHh+raifXlU5R88yW3SafEP04ZhU2
EmOAqF+IXCs937JrVXJSQxkwnlTlMG28a+uxld1uIfWC3jM8XX/VO0wj6hxjamrvGZaI4mz3BhsD
hugSp7Uxw3Bc5ZGQrKNcUcfnB8Z0X4USXo4+SC8QHpsdU3zH1XZDxRmJK1X2jgjGNOuoBIPXvszU
qcIb0QDdsivgSscAI9SVRtjderENqpiJyZ2jHYmPyYWX5iqObnjNC+ZcNLwjrrbgVDVjHYWmsG9j
2VjLRlpjQQuuK5ED1PeeBgLQQPQp0UDG5ah1dhQgQt6r0cXve/UKFyYS2PJnACh89OlnKMrkfcee
G2ArRuwjMY0AcijXBhJLpkTOmqNDH5bRP4XiQU6Z2iJQcugxthFCeS3E83QU8pzqCg+NV0ZfDG2C
hZiRFDDin74RZUKbaoP3IrL2L9sduAc6KsqtojxM0R/+HWqGV1TFUvLyX/CBqriKH1Q3HjQF/jKm
LLTbtxf83peavpbfD4KDgj1NmsMFV1/rft+CLltQQW1iyNi+vr/8GNY0lcwfejQQ/M729Bfpklj0
FVRJ/qVP0fSbA4HKBKsfEEeUjwWYmT4QDQySqJlEiTAjahdtHpE8lIpEUaT5pbzodSZIW5EUTQ5M
LHjVQtx4hZshO3U3Qf72LfnV7Bv1Kc4e0cZHdXyP3eDOiwWTT+eHf8SX4rEpoPO9OApB8O8nZKpy
xPglnWNxK3GMOvEE+AFyCr5GKcHPqaKApO8EZ/3fzyjr/B1Vs+Owiz//931B7+nvPmm2eEgqcqFM
ZYl9nV8+I5EO6x0nOox5syRwrLEfkYeCNA+QI+d0WSwky/qYprGD6l7nSGBC/zkCsUcQ60qsnnnb
erS3CcmhFw2wuP4t56ijj6aUDOyp6RnWaGx6053J19OK/GW4KXGf6pMnXtwPK2ErmE3FExaMgC9b
GTWl3EY6jWFWooJYoIehjkLNLWGRmePUW90N75xUAfLZN2uVrSjph+fpkyR4lt5bigQs8FZc+UMU
qiGaBUNyfkP4dfsnXZcpVzm5lKgkzhdbwdY1ZjzlMO/5eeOeEv7o4Uk8ZFoNvblOYbdxdPqzSbW6
0XNiM63XLO7lpNH8y+aelcAEgVkY7o1VxmXTAxmEErszAZgohX+ZvN5I4JEfU6oCtQG7CvENDVar
9Xu+RMEzfuosl/wLopRGlNaZyvjoIMgxtDvnuMoYKc6dVaV3SB4UY1kmgpUL1asDhAATdKb8ljuD
/pf5iM8bpBxmwsFy1svwdA5uU1nfUYytiBpSZftRCt7/qQ6bF0v7e0xUwO8d7/V48NNjR4ZYnS1p
prCEgBZpDk9iRnsqFvWFgiIIU6efzcUSi6LS4TCZ+H6WhBm5Dn6WsdoacKF6ekSVwEOHxlIKkzwd
QvSHztsZppOSmg8MWU4s8zbn+LofH/yZRFsZS9PvWbNbqvqYzklxo1y3LA13Tm2LjQoVHQoD86sr
tkeu7FPu4qTbfoIHEyvWN5rdtOtppi3eaW1vsUo/3JeItDF5g5/P8EE5vzm7z10flJ353uXXoI/T
74BlvY/5lZ3E0PodU7Ikm2PoXKIKl9768TOAzEjN9VsHytA9/7SFa2xPlB5GBtWxN6AE+3KydvSz
NehtIMERGrAMfjuoxLm62FLQGv8iw3RAmWOP6Z1ZTFXpw5gAoB2Oexo4mHuMUBvOrollnA4pWRFE
JF7Dkn+/MxXDO44hzstmahiw2bjbGWGuWPG/0b8MPS5nPPpc6QUBAkQOXKYFKrXX64DMb6BkXNPo
uUrZZUxi+w0NK7fo1qPGWN5xi9n5CKNp9Ii4KlXWTyzPXHS9S7AnR+qyuNdvERzvHFQTaRSIIShI
rY2kY1JM+lOkgDpp9K1He455goCGmsrIUFA3K2Dq4+/QUuixYTmfc0DPZNF9b1TTsQVQD+itj5LQ
BAMn4vZ61gvqvp2D1Tp8AZPgK3OLA2qp4qAic+LQFLNmNyid4Qf97/Tcm+Sji8Tsi3xn/O1SMAuL
vgYeyaasMRxCr7AoAh2RAiPChmRAh5Me0Fp33w9LIx9OhHqaXzLJ9hc54Gd4YvXoWiT63ebq7i52
r0iQWcEbWtdgUUmz/mT1vlYXuCu1g1gfSQ6sIYapthcjQYH41KNuSmwezeezKN1YLwRFp5M/ILNp
SCoEJZGCZqUrzTnNGB0N69KlH0gUsKwvTOeTchjcPn6zqoDUrllo6Uum3xvaevq4zBPIP7BBfyw9
0zzl5Ot52B6uKAjgPrOlo8pcoy+zcGUqTt8qoR//dmjiZevBfIHqiqJ9ZyrNlAlaAzdMJRclTwZh
Sf5563Tx3kT0IBVZ1G7/Q+Gu1s2GtWxla3AK0WKwVthCxKSoULFbAXPgPgMGkitGAZb7koB/fXSv
Y9z6OPo1aHEG9+94ttEWKY+tAozoo005skq1k/swjY6sJMb3nHW8AZUF6yBPiEGA5SnZusw4RDyL
3RpkzKkyvnLuQlRdDpmgttpx9nqAljG5G9p21ApX/JMX2xO2I9muX+ayvAc18wLSFXAKTUqf8E11
AVW7gQTkvNTa5MNYKf9xQmfzdTWGdKN9KeAxA/SoPxhQMH19sJC+Icewm+v5rG+MGNVZtHP5Uvse
eFirGavbvyEL3igTiA4jFn47UQMxo7tOL6Twnxw4aqn49Y/ZQ83u9Uo6ebBnJNp1LBS/DLce9kit
GVUcqOBR//C2PMHTvMa95XHglTgHgBI3AexRxuMWKxEw08+Qd+irO4zVvLtUeV5dcLG6ePBzQzJC
bY6SPnUotzeiEXyDl/HLhNFOXhtII68E3ffiS/DK0/vcgmLLVcMS//JJWxi8dKbwPsdcsvRZyOa2
K/h2sjmMufC5/N9jLUbRS98r1TOYxbN2qRj2rbUeoAlo+a5RnVJUQA+FNv5GkfcXPcKQBMYpnyik
/SK5IUeVqnpLM99TzpM3xI8lDjDiUUA71vi7WtQEqOxV7sK+d8Ig/pUYqUwyLVTUaOcdYloc4EPO
CZZdWoTnR0GtAeEKmijOOCnijlgToip4MRUrW/xZDSzq+0Y5oXHmieTVrO53Tk362OdK3RYQ3scp
ChZ4knXUYbHZV0oz5CYCBWUrivkXvw/7dCR8QkWDdoxlR3Dr3JbdSB8Tn3KOvvnJlR+bToEGVDSe
xtpdhaWoKjoWrFtUd0wKHbweVv9fCVF+xW1O7sPY5JztV+G/xsz1vfvvSy97vAz7ChTt9iDErdtq
n1F93/Sum3NTBGWPiYjDcjqtr9cR+mL4E09p3Kn7vspVIOGbUzBOwNFSpF6s9tc3Y64fJxdpoj82
eJaHMBDOHbbtmo37gJOlZIZJDGXRXBcCDtQwOXRY9YecVIMXzfXOG0CzVgqUtAN10uSUpRsQZddZ
m881vFcniMpDHTt2v4Tpg+8aT7AgoyiUz8l/uhlYVCZP1b0dp2CxrhQ70Eci/Lw7DZUV1a0P6OJV
TziNQKdQGCCqGxAQOZQpn87Uq09+dQCTvC9+CT75WO8JuCesHc17NDQNu5OX9DofJVF4k/3xQNpo
H/wn+/87YmRq7iBGzoBsBHT4jRglxxQ2oG+zZJ8mJ8Yod4xnPFC9NyGq1KqJoohUNqGEZ6ter7El
HChAwIQtb5pTP2XJ9XvREVNyqTPnUacFxHqx8ikij/vPhxNogNIkJ7dzTmh0AfkRD2vAwuad260c
ySxsEPlSz2qDd+uzO79tmHxOzpcSH8oHuBmYqC8bjQb+IKUAZn9K2NGQANRAY7KdXhW/JeELEN0b
6cDHrwGs9Du6zm5JQflsXlEuKtaDLMRFMx3Q6wBA+Kt3FsJpBScZvNvhj6wl5/TyR8+k166AVGEz
jACm9tiisSuD98rCM1MEvOU510kioTAJjFX5qQg9GYRoeeDGCZU+kSiYHpmybZEMjIBpJUGp/46w
ipKpIsxxiHwsuLJuGYnE3OdW9dgjTfqj6wJNNjT85xYePsmcA69YkfWK+pqedUSC67hwCXNFUH1n
je7i+HkEiK/bV/j8mqfWvO1Jp0BUxlqu9gdfr6UGHvd1APf4+0qWxvMjTiKGV6qjHw9wDQVw1kjn
WcuQEOEeKDfP95oDUhDI/QZvE/RO++vXQ6dIt9xgJZ8VilMcbWIa1ki7q89aR9IegR89UggWlioU
iPigz/tjpDMEbIetj0i8Rkv8nt4NCwvuB6l7zUWtLq5nf2h4VRmX8JUb7M32yo03Qg9Yd+yOO5m1
cs8q9ncm8mmLlAYF4KbvKiubiDOcD7pVL6AKUk0ehPiyYMescBad5mS3Tvb+4hAdDv4ko0vnTyYD
J9LMhWaSxrlYRVG02sR8FV+dmM+NGQ35TUzdb5JNjrbvR5m4TW1Sh+S/FV8BqbKj2owimbrhJWBe
ZhHGspxhVjHJbPsIU4hd/bytPeIbtyPncvmmcNfRxVnmxGgamlUt5eTZ2Dw78UERT8KMjjLUOsdv
tOiczFA/KfiAmkJ3dff1aamb0viYgTBQCdpljBbiK7OY3x8m9yehpRe1FKkfDaY3mLCCe2WrV6+V
fO3ly0R6+7AGGqrryPqvyzuXcY06PNDGRvBc3n+M8el30DrvpSBcB5JX0IBtaC53VNy4HD9RmV5i
fJ6XGOr6suefHLE3eftvqpPvH2hlkeisFiEFxYyyYFZwHpAELHrxn4ibsSEB30/p7r0sM+6n/aUv
zlfzNi653SUu02MKV+fiAZiRzPNvgTX3x7DvfvXDAS3meiLDSfVE6LAoSmprHQibz2yEtcQ8LLB4
RSwYsBDT8JV4URo0JfAMv2eqlOwvMRtHR5dnRlWxhHEOy+HsDU8O8ARzgDaiRlfLzdhsDQNms7vP
fHaKnz5gcIL+hoGIOlYTaaaM++t7KE8bfzgbMNNxjSbS6Du+h8psSBjrnTXZ8gqmlL2CqDGHsIwx
0aRQn9KCPFIZ/Sdl3YwiUagOLTUuRkqWzxnwqURTnNv1cc2nr91xoWVkEcbklCOKlDda1hy+aGkI
HT0mGnFUGhHPlxEm3SsrFapdHlly/RWZwqi0sVItYA8vrijwgs13JIIga18T4Te/Q1dQvvtkarSZ
9kOeVB3CDqcTtKQioa7zPWrTC74vszfuja8K8FDzRrs7ZQafQrs/4kbHgoQc5wF8zBOt2d4YrW+s
sxbqT+GtLPURkv4+WpkjNuv7Gjm/iTrnt3rwezloI0HO18iPn7ZRPvsQDDcdjM/wP3x2S5ISlKwb
mYbG1Ivo61ASk90SkTKUeP+WEmo+AXPt9G11LiLP2TA4p3EDmBu6+4ykjBEcEL2zy0gHP6ovCFZQ
iDESaeiMq0lOyqp6aJJLbtbTB4IcKizRI4gxIB1O43oApLpHOGSx1kMZtwTSnNrSChvPCih2UlLZ
xN6IacWO4aoUkHs3zNHnkSAHEpf79fuGKRLS8UkLvPlpJocq6UmjXqil1R/66gLD7oWqWCZJrORJ
39mKpddmzDsLGO8AC4KxQprl6G2vzgV6xSdkSSb5cnyi/Er9wxvEzALOE+XKx1QyyecckvwFACX+
hFwHj3YNUsxvKjoloCdIuadF4Uv+/jTi9Ool4oQUEdXvMOd/kTRckHkJr5iHEvdwCrh3tmXBN324
DxcKI9m/V4TB4l92FfQrgPzbhHcj1/D0DScu8EKvObzDDwnL6TDTY9xhGz0+cd9PXh/AmkxLCSCv
bZVnEKqh7l2C2wgePWGlNK3JdIGWbg5/3r/NBPkhTWhfi4wfwOQxDEZa0hcRrBf2fgHgaaivqvDu
ofEkzf6DrFnxIczYqLT5/kQmEypcwq6EoVok0N8umPHgWlC4vLg1oHEQWD44AHAPSLOIeQFJ8Y3o
SEqcaqItWcfMP4yUc6l1Ttk1boiby4NjeEqbuEgRe0XfZW530UDCwEJIuz7Ox1XMGfvwy7hgEE4G
6KzK+EnuNxt9UEW07LRE5iK5RXJAgVhIuvWx5HBZoA0D+TuiWE63lQQjuG5y8NeXDZ9rIcdjPb8j
yZ7mrTEXVWvPDDzHTMypayaWaS1NfrLxflV7On6YdKMF1Yk6ArZhbkxcJH8oFBR/LpyQovdfJ3hI
g4Hf8oDCmyP/FcSf7tqZUzgcn01KuDhS0Vp01nINf4gLOCRjxD2bporeaIP2uAx4uBv1VtoYj5Ai
Rvw4kfjpGZv7eapCRvDub6EHs78JBv6YmX8njknrz4UkjmcTVNZYpdTcRuIb8XRviDKwHe4ph9II
RiJHDcb1GCJG4hgRJ24Np+efHbaBl+8JZZ+Qz1V0esWqTEKniCw7/kX5TKMDZBMtGNLWEm6WULfl
9KIEPdF+RCEalwYuX+jCS7wIKLnRV7BAO3rilHj4asCdWWpwi5QpRkdafVThxQ3Eyi8Pvj415UmF
5DvlpHOEQ8/dBFTCf5pJby5CddrZcfpMgBvh9WlCdSutDPgOln5ggUZKL80D/xWo1iaVHeT68eYD
V0a1frDsmXz/I25BVdmRSGJnw+h8EtTMAx6m5Fi5HwuVPPL9lZQ+FxWrjwJfzo+xMlb3AUZ0Qp5L
VPoDwgpEYvzXLvZYVW2Sy8Y8FKoHrDMk3fFQIoNiEA4OCNjZCEOnQI1OwxzmWDfSGV0IfDAC2cIL
b4tE+uP0oh5Ydc7yCZtc+CGUK5utyi/QE2kgZzFIdDZyFHLK+yvAqJgtGC7bMeJtmaC1E10ZCoA8
LBySggIaXQbebdoTH+Hohuh5f5jPPGHwf6OWLWbKB2hW7l5xYtv19rrAb93hQEsl4pbuWFUGjCy7
h3jKedyzSNFtuJZXoKuT9wfeIM7IboWpwumv2hHEUPq5Gj339M7Y6OYbVKCpSPyFKUKYujikT0dZ
VZobqzShqXs4GtM3RDmQ/k+We/pkCCP2RsNW5IfTyxZ9b7h5o27MjpnOLbG7fNx4wDw+sbO7JAa+
G++1hug03Bv75ocdkREYNFtZYs1b+gvAKQbxx2fd9lye4j7LEGA1GBNoz8KfoSrAT4hRf2MjA/Jy
oRxnf5/p7YYtFNha11p6T3BE/NfHO4F0vVLTYuzk2tnLSQnmAPiHqLrZfQhv6Mg452mFLYoTYzle
KeiGx4RjtlKTLwg2770ot72Deg5hU0ByABpDyGKfPMbgNJw/FZRhw37w9XRdY8hQNMA3LO45o6nG
HOO2mrZj0rdPUqzd4nc3z9FxYHstIUGCeLzcAvhb/WKuos8hEYcZ+g5Bb3RMj+QTyNFTIDy9AYWH
D11RJH4TZIvIErJDndKephMM7hrepk+lapJl5ApFxTAxaPvMoXJTnmhcKu4++YJO7apRTXfQoK+E
8xsSkFuNr+tqR+lM9klBYPPtlO41zXrm4OeD6E72X3OVPrTsDyLVv2bhYEllhlsBPlm+/sRGcNKz
cyjWtxea/A/vFQt1nhAqyjxok8nI/PjX5bc2cGpa1puSxfHFO2bAWcSSlEUhK8uzd42oHzPJ18sv
9KIpAgs+PlMhYWjRFjxY4Nn6vBgNBG3Ka2CuoNsKbzvZI9Qz7mHlCQBpo4Ngdm1A4yM8DcQZLNYY
OeV6FB6OQMFsz8Gj4EwfCBcTqxibwjS7Iq4A8xKAd2HBCOGCyHew3WcTp0WZ9KxNjQ1HDveYo86W
iiVGzNGoTMQVXCVl8nXfmNj9F3A6UiFnA0QBn0i/CRTCjTwq9l1lcpxCy6oTwE1UMWSUnCVoNRqa
YDHGtz7QpQ9YRcRDbYaizP1Shkipy8Oo+kYnpmfRofxG7EUVfcKEW+3OTSCiHqoxu783j0+gRZGe
3R8R0ghcRAh22qzetOklxUo9b5HTcNJC4q6vDy+/M+tj38MCswD8IiOEnhkR9ETiQTx53pvjjsei
2doigEzYflg1zFhzxEpEuseN5zVRlrNrXE5YhCzhS6REFsEDiMkCACbzo7D1WnawOHp4MUwUTHlY
lVDZtIjOBqgPnnFVZOSXXDKKSqfNy+5FrOV/2tG5z6VLuf9N8l4P0ispnkG5eJxcielwpt3tC8Ge
nE6GJTO+sqNGfQfPN8Bh/1zc2NMzbqlef8/PbBIoI3EMfyFEanRwqNTNSiatHQZaD1WJQ63JHu6+
zfoSYDMZZsUM2zUbC4WtPCMcdYiEkmbAmYev5y1cbRPWsdivvm5fYdm5OQV4bQ4YZhn9XqwxxanK
OciAx1/E+rxjdyNFmi2ziRZqmbsj+f2UURckCA/xcIVKpsfGF5ofMhgWsX9ryTv7DQoCSzF6UjHC
41V4E5lqNgtgylI8MTy9Dpu/4WzI5XFFvXP1X2Rcs+fihzxQjZ1DiSUfU5u5ArjKXWNUc/FIjjrJ
ldz2Bo8S7hwtlv9IOq8lVbUtDD8RVSQJtwKKOccbytSggigZnn5/c+3a6/TppK2EOcf4xx++5xi1
Msze18okNcx+5MWye05eFaW3Yv/1jOn3rR8noH0/7ekqGc4wFv1vMv0yxirhkZlW5VoaEs0aK1V0
P46Z5C9GmOxfaOwoC/DGzELZz9jxumKMSwhbVIVqS9T22jT9zrFMJsqcFi3ERSRcv+fZyMDHZBoM
hRCX24lNOkc2AqsrJUcksLcdE94cw7XEmAR1OlSkYlbknh16RkfoTEdiyhfeB1VU2n/Ks1QZpkXo
yTXj68cTULo0lAVuKl8JrLtT6GyTEAsKXM8psqMX9+ejXn9OPR6vuXUKTRK7uGwZ/FFD/N6UKBaO
VFU/xIOU+4luHp+ZkFBuQklcWqxcGfWyrfRct9r2A3jTnbPIPbY1ZkkObU8szZR+hsFxsMrgvUDu
KucxelTQP+1zbqWD3jtiQPsuzX5I5ae6gDi4SnHXzprPqTCvXHekfxFnQElSjt/vkYRW/DXtBTML
6R8xmt9tSpUgqUxhcMzKVhUR0rnfKzkiwydyOJ1mId4AsmFovOxWycwmJzqDjlMkbIcEzdEZVBON
2eEje1P926jZDa7yIR5VhO9CYURVRsRNpK7lXTPSL4W6bO5Z5XB8gLE+J2H+FU0ADzFwyyMizxnq
M/cyRjnqJuSi3RCsNzHcBv+jHsIuh2AmHD0+KbNNTMZ9BIEfxcHEKJf8XNvUn4v0L5pdalEQw/WD
gmu7fQUVD4qg8J1PQehgb6ChMF20TNZrwsMhe5ioYTBGYt0XehUC6WTmUcwXiIzHUYaIeSotXKKC
RfkoBR1XP/xoixoVSWrUQxt4skYBf/sLcIYFQ3a2IaXKGtUr1vk67Kc6gbL09t8gvO3xVd/14PEM
qI3bY/CZVvW062afBMlU9E43/7p4K0J08+Z0/TN1tYZfoOAqJ8x8TdfEnLQ8EQkvUUo9J+hcEP9H
TCKJbkHfsVRBcbch/D1z+sPW0yRg2FqWGEEz4BB2JnBJGRv8AC8PLLp4o3OrAr2lV0ybhLEAm6Dw
qLIwG/5wjworKcytUfIwvRUgZwp7CgC//zzaLKwsZaDXEFI+Pick0kEfHQgpac1ZZy7Mk5NJ5fVS
Bvcu+T+GMlGbMZ8TM6/QQ5ieydpSYiQ87MmO/M+QCc0n5t652ddML7EGmenp8NqkEXMJPZu8JHzJ
R006DciRR+RZjXrNMOBo8GLQAMSCfdILJhKRPbgqIIwkTK8dEvCjF26rYGHvfbARYWHHTwSdqO7K
RF9EjvC9RS1hebjvQYJFXt2wetGhtPDCfsx/2DNe8zjbZPLyuQeMkOO/cA8Q8BqbDaBA2AP3jKwh
xcP3/71cGRjj1kNgPAbGpmex+0wf/hmKiKRpxYcwjgUmll7Eo9Jye8lZ9Fii06alRniMhw+tE6mW
LtQf5zd7udvtaLGlU3rCamFB4t7EJoEuHbfP9yre5DPSxiGtCxbSk/kN4cER4/juGp4F6ffpNT4Q
nwe6NMfs4yStI3S5dHGIyBn3u+ksfQhSMJ06X4l+vfFzKO78kFoCyKLt05iAtqPV1zbNBbrIEI+F
BKqxSKwv/Eczwa0g7D/W+AD1l8sDAYEj8s76t5tohfX+kruc5tJGQqdheSHAL+Jv+E8QrzEVo2UM
IfiIFtK4G9v2FB/UL90to7IdTyNaaHn0u8GpW5rr5w6trr2ufHNdHCp6Y3POt04vqvjde6aenjtz
DpoQzkTKuDinojeFq0XgHMSGcbgShRJCADhj8K82oBTYAK7Dc7iKIBrhHyHIWgLP4LcYViwoseIF
fuH8okgbU66kVYOq0dqOf9Cf+QvQuxs0m1Rivwf1C5/QXywaDBnyHZaehOCx5uIFWkzrfb1/r0nC
WzNoePvt3PRN8ERgmZnijyBQz14bVP87Gw8o4WInThjAn29NBc2c1B16acHnKmfURj+Mqts9Fm8q
EF28Z7Kgt1s5vZIOYUBUF1FVo9icZYsgBHicMOFMnxssu5k7/Hyj8U2kzYjUSBuy/R9+EtosNLYJ
Fppbm42Dvfq5kjGIxO0LE9r6KDO4TXyJFDvkSxS4P58g4ZeyUZtRqA2+XyjJx0izpraJcdpTfRUY
1qGJp1OVnlsMSsLvznjeyu740i6Rdmnqh8Y+HZx+O8l6zjIT9amN+WclTRv9YqrYnWMh8Qk5wsKa
mDpEcqwscH4wN2uoFE2Pv/K5FoIof6ITp4iPVNhZAA/4nJM+WTfETSJGwrCnIFkil09pger7G6Ak
RTkczsMXDdTYhi1jlAjAf9IMh4z+d51vZQsaEB569hiJtx8cO++7Tpafueb0xr8RJK7wFKIvkF1W
y349tf/iNfQwNmkUO9Qc4kHxPGWSs2xdZmBuDdUsE3TRcCkP2D/w1xoK/VDrfsopdjd3C6Uv2p0j
hfrgzX2iLsiaWhUI9eDYCl0YAj3YSokrlG1sLegdYh81BbIoTEb6/2RQ/CVzzCsVwqDOwxJtLSRM
Lx8KoxsR49WPYaCO9GlyKubqlDBbBFA1yaaa94WoepEnajmyc2RO1TXrcKQfpTAR6lk0rlAxcfkh
BqdzGD+3UOKZ2JEPkg/tmqQaX9P7BpYckW+hxMKOGCGLMIsjiWaM4NpkQvka4B6dUdXiL0xZUPtk
0zDWhBbSsP4/J4U5Zc7AKIgBeYV+RBr+UEMypEnZEZyGsHQmwegeQR9Ik2v6FuNZsrLgBzC4qXgB
SwBgWOAogDMXYyf8laQb0ZmZSv8GM3weuvcZwMbh5V5lZytomgCcwhkNwy2gaKRfGc5mdGD/7NJs
iM3QO4wJbX5rumQaEIl61BEuIH/Cbq5EZ1/Z/fqaQJ2AuD3KfYNivVFc+RzRlGA1izCHshQmCTW6
5PE8lLXtZ8IlaqLer/ogRSBG1IkUkdJGxhxIcxh+f9Xp7684IobGIN8UjaBTo1cfM47zoalFfX+y
PydegZI/dxbnyXZrndlrQfNq0kecHk6XEVrlpOynCsXMIP961nsWvyat4n1Dnx3TKDHa8yJcbL+u
BGDfDiWeN3SgC/IcqLMLwE2yAtsh6sHiHHVbA9c5PBhmsAYpa9V+2i4YveeewXAd8lTJKNaldP4e
k/0HmglcJA/+MgA6SFDk0jvGp0hztamNmTSi4r3GJXvXXuvKHpHoUONGxdni5NEPAFjipQv7jWqO
AbkD8sU5ecLhrkRJCW+0RlTbg7zhtKyuqcf3W3WG6Y6NAB9hN7WpCJyzOu+J7Qwpal6gDlHXBBDH
Zm+4zIlvdgOK8QpTUhXBx5wn5yX0Cp5tGGrDHmMLIsDUmc59Cf+02/zoQVlYXpe3sqiCIW9GHiTa
+Ped2DTPyTmHzNSYIxX7SLKjMLrb5iuV6GLg1LBPICyBA0E01jHurr3wSRYfhpDjNNjbFCToBd97
870QLerPz8ka7d+7Zeq558EIGPyhcc9jmJ743wB6hmPmrnHBZtduJ0WHczeuB26dHHChOQ4a3FyU
AbEc/fPkzDfM/lEMN5C+/gkVZs0AdrFtfPa3YPRdxMuW2F3C4zrGJOSPYKDsMtPHCrKoxtZf3oCQ
jLEBZgIvbPhA/hioUxxr3JnzpJoVgYP3U6yPSn1DyVGSkYS3cjd9ASBJWzKJcsY5wJpocipho8u1
+ZwnIMYYyKoeR7Cphs17Fw8sQiubsaaP8h6O4tREhJLq3EIPEzM3dkWEA/Yw26pQ3q3jKxkYtU9d
KkuYxTr0/xxl+q/K9lXQuA8kQ/EkymuQP8cRyTgIZyCaQB7tvBB9PQUtMpzZB7Y1AyIb9j6OgYIi
COmuNf0In7HY/6G1Y4RZ0ivazVCvh73vLbEvWE72qnPeLXU/z7fQ3nLSU3rfqwTFNcInIh6r4dAC
aEVBGPuvdGhxiza8ku/2+abw4+YuPCnM+iiY3jLqMwl5ZuvQCVukm9rLUmlcNa6pyHEsWbYlDRIx
087zd/5ipSY6CHUSSH/FYV2H40y7lHjwMG2lmr+UaMnI9NaHzGHQ8Jq0Hzyvl5UhjmqeInuU1zkL
a4IXJ1pBR3QOWISQ0qd5iC9q3Lw4PWADJ0jlr9qFgC1z4Uh9bLTo4ZljJjjD6m6Ou8NroisDmKk5
OhXbJfggICktJZRK2Pcx7uwgoDB/7jmWQhyVIz2gYVaoVFiNKBWpzz4DTfbs1Oshvpl+J/IS+maN
2gfihe3KD9HlYuOO4x1obgTvyaW5oglKGQoFDk3L8zUhcEOVSGBb8QhJHZV4/pLSBtWNZYuDKzHh
d/GnxPY3TAc2Ujy0vsCwGGTQ17BnpoSZ+kbP+ag+czFeMZAwmbMk1GUCYndtgsmzwZfxArkxJdky
/ZQ97yWS/VqqfAydUVSV9HsuhYRFbFwhnBT5c2XkBj/XUkiN858vF8b5P5OZoYoaMegDbaTuF4u0
jPif+UsHDOxjJyZMckXkQrzIIfSwjc1pMdn3aLdmP+o4TAflYy84tdH41d1bUc6AgQl+ihjvJWP7
kG3amT0QNV6ywz7XPL+B3aC+0WkQfbQr0uOPGi0mQnlUxhMKN+4LWsMn3GQQlg9z3s9nEL7GSoLl
hv8CCSyYsRYbMVLYM8eEgBc59byDp6W7VjqgH+9UN6ZpFxGuPJWDoSv7GNONJJ0E8HgZrH9cEyrW
MkUt55eXcqVhbvp0W/rSesCgXJ79/ijZLMbQvQGuscAS5FFGt4AEYTwrYqey8Ah1TWJH3v63G5ja
lI+vW015w7AFKo6K5aALs4bqBBk2xhAwbjLBr5GtqS75v5dnG4/niyYVGxdJh+gHMhSDeMD/hVuo
3dLPQTGwDQifCzWqx7Jq7sN8gDt/iVGaDEXlt8e+OZIu76iAUAtrSGPY8ntUne2avDlZP0moBCMx
ehBr5EbE8cDKCbTVp8YYNL9ZQHB2cQzMoywveu+dVa6rHg7FPFbyGrxkwwmrq4EHdnyIgFKZPKks
pspQCsZAXdt2RsDzv4vEPoCsUpOO2xjc9Ew2FnMTAGhCfy8aQliEGIDFT4eqO0i8KvI4cBE+s8D/
4LzT6JyeaGQbBK6XYmVvSS4C6GzhGUVOxfoPYo9bwDhdcel12+ZeMFfFOaMlkom9WqV6QVu/phTS
32MjXf7U8c+YgDClHbRr9818GpY87tVMh7nFIuy73bJ2gdvE6IoetmOIR+r1cx2BxwTZQFxjGeWH
m8jkqJqifKAyslZV7kXqPq0MMlHHicYwSUpmT+07bgpJBGl0zebXnlO0EtA3NIl4mBSpu+F/zZEF
qcK4BlWHH/fKkgAEB0E6aY1jjIaLjQuVFkW/Cwpohm4P6BIZH6eT6s4aUsZk7QA0Mn/7+Afl654v
zeVF1gq3KAjV1fV1y99jKU0w/r6UIJdf4N1sIINuahQlLTTkZkAeVyjvbOtPcJggq77dWsNnzrj+
Js1zgtO18wFVXqGRZsq8CRFpRkN6RQb5uKY1zC9OLRrMbT7p3S3nCGtO2sIgHdYHWNETfVUQxkgH
MbA8qX8n0WItfJ54bbdy3Axgt5zlc7sO98n+/dcAIFGAgswfE4BZl7BKHW6nCVA5CnEnQEuCkd/b
hyHRfu6R5oSX99OB7gk1gzsUo+In9yKCH+5sMvaSYU9xf1ylb1/LRp0FbXOqmaNeMeRoZiDG9SSz
F5Y1N3oT8FwQSRmLQthNZMKhYDeRDAx6X54TwvBQhz1PKBfW6vmA8pwUERGHSLpcN/jJPoUHDogE
xWPWbKc+Ruy4sbyAf+Hysf+VMwm+egPV10p3n+fCKBlnbAm0zR/V5JedM3AR/bM2WcpTkqfhlVUD
fN7MmCBJ2vMSrnztIJhQS65kRDA+0A+AVL00sEzMEXSwFY9yPOjSQS35RkXWIKvMlGwP0CrkFnFv
JqNnI/dRJChar2VP8TDGDZ6EuQi3UI2mkGLnot9BSnN2aEbGiGXZzBm1FYvc9KIDcJ1GtOdD7A7s
Ytm0IIAK5SZeO9mArKUAGB6MnFRDGDgVwV/88365p8LYBzLi6Zv+By5m3H9NWHDsi4XpR0mkgBMy
ZtWYZboFtxPeSzQal18lQpYrtJbMLDDApGBnk8a/nyFcNaHYwBmfkkDSqA3QX7zYvqtRIA3B6HRp
9GOTbF219N+mxy9GlFfd+mfvJcy6inlTEWHi/RQvYl7cum885ZmZ/9w8dm3YEczoPi6sWoW5ElHe
vcFR1gUtV22IbiWikvjXQfdmUI0pGV7Zd9aWmPmNfkmQHgf7X3lSKTJA1/EcpUSh8qSsQS+Uk+vk
PJEHPvSe8IKQKeFKbNb8Ip8wgS0gwjJ0ILwa+2Yg8mb4ZMnP6aFIFjaWFlBVySYqI1yKq31WWY56
KK+vx3NDZtDVPsHLxbyEZgcvDqITYZpiGbMpHvIVlQM/NLV+IDshdqZ00CbjA2CRfofmAGMPyjp4
t8fvMebpWANykX7Kuib4dBTbMsZgTo/4OCLHScTQGPP6deCwBhW8b/eL5gd6O7c7zDFOHsps1gwW
+oiAULQOlMD0iB585ronWNRwhIzW0ZlaGDSKHmPrkIQO9GkdgWRei38vpvVgJ6g+LFI2cLybQL/+
EtNEXoDqfX5jQuOfMNpp26gfWxcL3QrG2g97Z+LRAXyfD/sSresTW/0t2P3+npOFiWMrmFP6+CyS
syosWBtSrRmH1dj9iDQTKiNdnBycOYhbJIiaIHruOvI3AWWVeb+4MnMDXywZJDJi0Hg0s/q3CFit
uT+hJ/M55c2blsjDravqXL5U0ZbAn4eIQXDFKohGGSwBBmcYFTJABr4BlQTMRwsVuPhhAx/mK+wi
D/b6cwUYx0ofaQAoHq/ut4s37HMyDKEHttM8Py+VpoL1Q8XjSPMD0GKWHFBUSPucfJzQhJegOUee
HDrNFWUkQ5CDBaV9p02ya3YIz8Yp5BWmeB8wemE4Su8MG+ZNpyKq6C/liCA1vdBpUgPC/IfkOElW
mDROELqyOhSsIvdiQt0tyupyoEHk274O7b1exlmfRYSxxhuabjdjWkZb6amx81PcHrasjA1RyMdO
hGUebyN8/TUW/eZNvnTSLsYPGGMDnI7w92S/paQS+6Eo0YA42Nkl5Cpoe2hAuYRBBBmFMsEjnOdf
fC8rpmwwM3Dkh82L5ISwkHEUWzHqoZfM/s2lSG3ALoJZgQZJFpRgEBAUWaHN0gqfsS9nP0wdLoYC
MQZH9esm6ZqINI4TKzlGvdTlQsyDh7mQs41Yupl5cGrCB3WUzLaVOm3jmH5I1yI5cLEDAnOY8GLT
apOO0qd9tm0RBkS7bdF0YIlGUQ/C9qdUIjcoOdcPUR5KbgIYxXzjhBHoJltWW5z81XdfRwuHnyjT
zxMQwovVgohQPNwYeNL3iDdpIqARdBLIsqAH3P3CHyzHeeGub8MnwGr/GRAv16+PeIUd5DsmIR1s
UMWxuQWgZw5HOIwCbwGTo2LG3XcbkCVGLBXlUT/clSI4HVFLg1/okfMd0O3QGTTYVjM157RkcBvq
SYL3VXQzdJm7w/QN9mazRInxNXy1opUZP5Hz6Sm0L3v9wymScUo1M4rFE3DrwX6Wh2NTF4I7th6c
dVC213RsL9iwn4nUsA2MP4pHQ2xz7WHp/J7k7fYVnmU6SjFl1wa/Hi68WO7Ms2bKvtBrSOA6yMLS
n07Vtsd4f0OmQXoEQRsCDkZbKXsCRDPF0xkT1Y6heBBX2DE6ZWBhmAntGMJaNagkH051HI5B/kjb
ZLj9xQwGYCtFCOO2tss4mGf44cKi+bYCvjhmGU1+Q2kqayOzcF/NkKeEs1MjYn0OoP6oCrwvz8Jq
lZkkezY7CL6znH7ydM42cGJIu4qGh1Ar7i3qLIomg8iOlqAdT8NPllhKGfa+W8HbtIdKiDWA98RS
hjXYGKhIYSFvYeNuOr0rYcZMKjGyMwlHo6apBIyEjlyDOtNzf0BaX/JA/qFcFjUndG5CF7FMwJOo
HhLCAfoE3faLsROop0xoL7HZyEzFRY/ku8UxsXNRWHYmnarHLCti1pE6hSJ8XE22X26cl8NZYl9k
/tfNhUMCJYJJLNcYj1Nbdr50XEhYUXRx9qMB+yL+eSxFAZIQyqxUjOU+dP+KNbBBR5xfPWKkgcWS
Hvqi2AG52aUPVuNWYDO0fjrXJhskY0FiNCVHbAP1AHFVQkYdTaLkxxjQcbugtJeINBNJQXSOXwhC
XCl5X+asUndZHj/FhBRRK/gMxVtuoAVCfTLEkkZIUmEw8yW5sfg94dOWjlkngTtYVZ+ouERBBgOr
hOwMClk4HD5ORfFFMACLBIQKwM2BzlNEXkvS5j8cqLVcgLM2HeLNzccBMhADpMHTJU9RXfHRHkpY
cTEBjsiW9nNyQZnUkFtMgyJKBucNotnzaIbotGiwGPhX+agCQGxcAwc7Q6COM7Mc8ldFP0mrExNe
PTIlrpohFLceNl8NkdjuqwKj8UuI8g/HIZ7ZfPS+hKqijnSaxRPDnBLJoKfcgI8YZNSHgLWZlh7n
vc6JwVkrpyLCkhAoZB2gz0GfUG5Po7Kma9XpCT2yzdPYhxXxnpu0W6Jbd1PbyXFtYo9nCAcDB1qV
KNFjzGFSkqgnHbssg40T7B8DRiTusKD7tWNySzLiBgSi6qH97BFKhOeko+MbjMi4haw9QCQEuC0h
3AKZhP1K5CczDiYla81CSePl62rEdzTiMvjzM7gUAnW5qicch6gJNFClkPm98B4idIjVj325hPRb
sCluGKkpS6Qb5SGB6QOAgZADuSD7Dl9elRo+D5xwoPkPIfIngl4AebntkjUMJpHFQcQNeGzIUvZz
i015BvqwLm/0C1w8HFS2ee5GxQl3PdbQf3iZCjBFzUvvAvRDXfbzGuY0tFboSWB+/PskgFcN7Gj1
yaOTiVFEac27QyOMcUVCKgeqfDeCE4RHUOLOihgygUvqeoE9LAR6qJUg3qhXqPe4k+AF0k9i0sHO
92Q/x3I/UXHVKSPID0y/EH1sv/foFt0gUaF/Au/Cah1HBY1FFxvBEEk0vWTxdsod+kSRAMW/rwtd
QaX+6Km3jz3m5bZMs/Cr4WKL33v4hZi6fOj9kArxCRkkGH5lXGqX6qzskpuCUgGDO5oOUnbZpVEE
IGbBaqX2+VKmJShZfvsWCjBsmykb2a3wlODEoQ1jS2OcoMCKcRpKANafkf3Q+G1kmED6y3xRc1m9
VNkvzpiWpVzMrKXIign2Y4X5NwFSmD518Bs/MeU+KRYf7jo6+OEz9kF+SkR+fZp2Rj5c4xWuTRxY
nLsCdv8e4JRBiA9JAMMnEgyIfZFLp8uSYMYDEQuJfbrpWrQA0O4oFUIaexD3EYAU34lyVymFOoTA
EBWrepCO3gAkhHuP8olvymIvYBty3mwEiUu1ziWYKmNellY4Hca3XBiYpgAFQkwNnI6riHsaZ/kW
yoNYTqjKXrw8HojrvfXiCsDW9Ja8ENFMXuhjTRfyrQHbRr9DMHjpBLUlSHla2FZJ+qeP2xrXS4Yg
nZYMpXey+yhzpWFN595HxEcfgDUNlh6QuSHn/nF0oAwj4QDZ4R5lvYN4xJ0K8Yqf1xdIFBwRfmj8
ddiACxhA4Pd8JJVG/MvF22fXQ9/B7RXfiuU7YMRa5oOE5cRSRrG0taDCzRSJHDfz+oFhqF1thXCa
zyJdlbN48WViyt2POsGkacAMYoXqfkdNl69aqmkEub+zRnWOHcax2ai7ckVRR2rKpj43G2WLRf+p
Wgq2FdQq5G+4HKyLpbIlztZgvWQ2BILWflBEzlPAkSXKvmBf4XegTJuRCDEl5XJZLeAFL7ttRPsM
AYzS7w4yWGx/hBd9yb9qJyYGXeQNKeFAoophwNXYM1Qg+URZoiNhScKlDsd7DNsxqOIfsD6bGpwZ
QIQTC1RBcDuYeTYASIm3jPnYbb5L8UcKv0FJDg/Kcl/5ij8vg48Z4qTwWyWjCLAyfPmAOZ8Ocyfg
GNiJv4RrasgvM8kHebL+UGD+cSqBPanimf9IC2aKECd/qy8pXO2l2nKF4CjAYba94J4fuffn1iLw
pX2zVjCHYuo40BZy7PZu7wtjTTYJpDdcY6UlOkpeVKxTIw0/S3lnXH5gVAAJiBu6/pn5naBy8arA
Ov84wLh6b4Efv0tuHtkQ2X3NHafxYYqD7aLZ2IfyEd/oKi29L10RgFL94NhYruULsbM44BdbeWYe
2JU46dQXLMfs3yYd6TVffTNPmxZ3yxBQ5DOFroA+8jmhAaBueo5DInO52z4b4k+hy0K0Y3rIosox
A1YSQ91TcdCu5oBJoxXNMHOMb7/i3sEpLz5n7haOKf+qBKDL5ZbgLYJaUQWIq132WUBsMP2/bJkQ
NATLgPD5KB8LgzX9nP+99/kfm56cYUbZ792qY+bu3v0Jms7+jN6mj0ryPplQurhH1EWT/R5LqJ4D
VvA8wNI0t8xozZOOPPaqjX6AEM9N9xoWWCjobrM01qAGaTsNv368SkDDQf6Kgb6qfeMQXLsZTi/f
BxYqiB0fEeYfD43VBWZM1I+Pz71QF4mYbKhh/eSvbPtA6nDLQQqoY3TLYZdUcVfAsXPPdfQDpIDK
/PFMzlsr9AIzbKJCV9oEQ5JSGC4WeMcB8zFHRJpDPC6E1GnkIbNLZY9hQIPo4IPIgaMYrhvWmh61
yMK+tdGMJYYDxCJt7Xh5PfhOtavdVQBjJA+komkiC87C8pDRzR8W7qf0ai7tE0LDnG6J/OhHt+F9
5DjXcJx5NwzSYsfYJYf3NcRoZH2HYx9cOpKCbOwQIIn01b/kQtDePNrC2B2VLB7ZtpxXC+WQ7ODs
YfV/UA724TlR9zLc5HQmreF9noV0ivEhLc2D2la7Nle25B9FMc2kD2xEU1/u+MC/HtqDGbsrKvno
Vp6lA2sTNuxkcWD5tMZEH4okJHRay0u1jG8Vr5/J8E3f1eviLhZv9ltGIcSB7p8TcwLkAbVNpM5T
EUFCoXiGFgMJqDfv1srqhW9RdI0FkGEBJhzM+edgkBd1R1QoL7t5N2/W8uh1MO76XWIJoZv0sEES
I6RHd3gZw9eGJ03w6/ZkVuV6B1N8QfllHmiVpWuxNJB0v06v++f0OpF9OKBXZ5KIcQcP4wDwhunV
aeMFgCLgAMQnQ9JWnpiZstXDBjlEC0DvCTcwRMMmAiMAdhSf6I+v7JqMqPIViz3fMx6UL2s4SDd1
l69+Z4ZgHGVaYv5OssJ4ADW5/nZVbRA23jMePm0vxJJcHF6I51zn1EPk7dGx/3s6G1kgrRPzQmBj
7A5k51X3IQxVRCOa1IYDZQt9ScL4gYy5hCVywAJhPXgtoviFVpTPuOeLp/tDp0hiph2giv7WOGd4
ss1QywnwNsLYiFITNzbIJDeWHp65Bb0FhPOth8HiRoK3hYiCmK9HSENoibl/sC/nYBD6gwO8iW7y
DqyBgwMHCWLYV2UkCkWpD4AF+5VXZj1Y9zg+ZM+teWu8I93G5hqgUNSWWm/0GwNX0LUbkDcG3VY6
8KbEFsdhJmiNceSa9ZWFkwoVqhevodqEL6eLSZV322iUjo2LOB87nnOg7kyfQ0i/FC/TMygHAWi9
KxUQbwF5K+kd2+zEi+cly7MrX7IhX8BpZyAlYcZrlC/SlSdoRsblWs/jGx1L1K/Pv3EEUQtSd98A
aBQVNnEl6i77snc4dCoNIVMCjITXEN9oeeFd0fWWlADf++uoX/SdTnLFKV+JPbtavk7cR9ExOtIv
cIg4S+XauEAOUffNPdi/jr/xb0yK/QnIRrcmnPlmZO2t/edUrznDypbXx5fKtNvCFWHZ31p7Opps
yQGulmSfbLPl4HuyLqIc0KbsIeW6XDcbWnde3pbbN7qJp+asV1vOO1fS997cYV1AbnpwqXAsBXfi
rno8bNRsqEk4WdaefYgkulF8e0/0XcktXyyrZTsjX26RLXvT7F7zPqJbcW82BH1bF4v3Et3EA/4/
Cl9Mkbgv6N8JihR5Jq8jR+Jz0nffe3biZPELvNuwxSCFA8QerJCMSeMCPwnvWxrz7evGI1iKpvWa
T9gPKX0uBMus5Vl2+p70C92Huq/P1qVY5uvvyaTbmIs3zjiLpVK8ZI7Mnid90ZRuijufsXAVvHRr
n21wSl5RiS3US5r3s418aabKFAugez1P1z/CJzl8F+vSPj5bjiAgI4c82POO2rk2hV3OUb38O0m9
iXGRuYUSRiV7aoFltdH31V29KFMKiaAD/uirF2Ofr7Bn+C6ZDtLh3E1UceLL7C7v+bWMDK56KF84
Uvq+pg5YZiOKKvNGofrZyn/6/IOort53Wyab8ZbpUztDqrynqTQXVMUUs/kqXmC+tXv9gbQy4euB
NWKKBFPwrMzfM4V5YHmKJ/WJhvVen2Qss/WNhfujttI3QICfv+IabLU5yXC8N0Tf30lZY/usLpPo
aj7Jmujrg++kxZUYqM1TcQOvMSTGSWfQuvjXunBi+Amj/1G4bKF0XziXfWBkT3jUCdf/Eitv4Zor
GLXiq3IgNOSv/c+N9szShJe3A0RMMKVzEK66hYfUZkhkHipYeuS+kK7CisBuW6DPHoraf1/eUPW4
xTg/ITD18Obmf8a//3oiFALLMoBIHi++R+oCsQa0rPwHZXdmYQFc+MKZT12SKUH2UG/OOMx2soO+
1E98ijAdQtWcLZeZjMCXGJWAOm2LQzHBrG8XwPHFGNGDE+8ywoe3jPcVGVfPR3HgEeEKsJUHA/YA
NrMP46s9gfg8WLxQHMWusOmJB0KLLCyKO1gROJi5Iojo/69Hgk8t2NQKk1LAl0F1Fdw/YQNukVck
WM/iOwhiMYcMRrD5XbKCWQ6BHyjgxhKbQYdO6LrdQmteNn3x6NATVo8cz/6S4p5j+FjOKQPwhkX6
sY0PXwJ+MKGjcmE9AlFARQtH4dMXAPg/DyOg84Y526resXhTQbBcw+Mp8YzMHxwjoODvv99gh+6u
b9jVCC568++BEoTnMzsXsACRAl0/DCAKAqA8KoNA64cPqevzywIbQ7VGpWYyOvAsAl9GWEb7Ee+b
dCG0G9hfUtDmcMNBZyEdP1dCz6v4vxkmCtd8lqzEURKHlRiziSbqhO8iHbe7d0Owc2/CK6ChoarZ
5Q8Fvbk4J9BwyCh7YlYNZ0GcG84CcknCozk37/GHz00YK1DrV8VGWKWXO8Ah88BB+PFTHuptgf/g
vIcs6jbFf/UBJsJdEyI9EeEOxwmxOf3IT7QJ+gO4Mbo1m0wApfC1cKKBPAbFDqhf1UVyk/5YsMXy
iWb1rwmW7agEmRWv1F19rtfSoVqUZ+PCbjZTHyBibBl8bO7g7f9XK9v20ZtKB6TEbCZQv9nh2Lmi
4+tIBbE2Hq+bwf+zsrXz15GfNFvr0tzZAdgvWIPvWOTIbPEXViiqDpQ8NTMW3DGQK2yZHyhn5rcI
ODjh+qtvQMjZxul7WkMipI2KT3BMolM6zy+EgcIc/6Nat2+Utw2rDXfVDZWgfUwvvaN9Ayuq/0Sm
nnSkdaOTFPUJYNm5hv9dbGoW5le26GWntK3GncpW8y0AfbN5Yd9yDMaa7zFS7lFP8CjjbkKxZFao
pq4FWyiDxASzOjS/tsNin/ZWJrwVWt/3A8yV+Y6s90duPuT0dDpuvyOssvTvOvTMYGsDxPcwUnKo
4ZLY68Kp9BtTeSWErsXDFOezzyz9TblNqUlqe1pIK6xyUn2i1EubEK4aEvFE+Y27cE95BOczffJA
3OhcFW3hc5PREKhk7+QPgPiMGoFyCeo6tMGsBxr4Je3AD80BbRxXBjJWsCDKRQVPD73Ylx+3LfZq
cZcV7C/axP8YTLkHbJ+UQR1Su9yt1yW8TgvgR5BTwemlAPkMzCmTDlIzF5ZyDlK6i+ZeK2RVD9Vi
oAlmJpBUMIphvaIF3KbfIfuYBlZLAaP49ptpvXnvNUvOEL+QaEMKShBcDVSE4hPZ9PZVzHrJ4JPP
qFae7gci57rZsrFl+SwLRpqBV4U5qIj1SQawWqGuZt3GUnzAA4ElGQx1uI1pJ3oHVg+BBxKLLJQM
7QPyoDBvR0HVTKLr9wotDiNaVSg4blCFrs2E24qjCDYfYNRgTYtrjjNx4CrGjJRjjgyctTZefsIp
+NAsnD0fwuis5p2wdgKXcbcxbMWDALnwmXDJSBoiHwO2n/WmWjnkhJWXbtQErhkNyHiUTz1r0FFj
5OBGD8ZlMGUB8cS4NisnGF4ygqTMQp7En37bQjQWoWPkC+NCeU4RRvXDw62M+iQaUsYohqi/pOxk
hhDSiKKHmgB5RhtqT49jwUvBo4q4YoE54zExg2DHgNgcs+704w3s5dbsZ3RaxN3BQ1kTJ8N6soqP
MVYwzNQT5PUoHoZ8jCIZog1mYv12F7bMMA+yOsv1cVCvu3xofWBrgO/k9+d32LKHJtMcvQ+lfgWH
c4BY0kRwzTyGGIJuYvY8LjkIEAYe/i9YWJ9lPmcqCcRP//EfTWe2pKoSRNEvMsIR8FUmQUREHF8M
bVtFUBEVkK+/K+17ok97bIaqoiZy2LkTEQ7zMhsCPk+0RiwnPDGkzfCJKSYnsWT12CQgx0QcxeUf
ixwIvxV2HtxS2Gq4HpnxrY0QEbFqgNajIRzhAgUTU5+4CpPUGq2YGCrkK4RDtCn6N/4QToXrbMBk
xh8ABw64pMKm/QC7xVkKiAG5M4aOUeRVxHtM78xXSkGiE+GZXApM33pA4OMWGy10qdBbvKw3fogw
XXM/CESawGKkLvYa1i6i9hZVGqZsDLlPQ0RTIoBJ/0ZGTcXMbha9wJbEg6qpdzWp90nT8APj7UN6
wdIblQJosV+kjL8Z5K5TsLYRUI06iB4CwRWwZlRs3sykccVKhE0NcTE/tL/PgauAW/CKC7qcariF
mYO0T+4IjGLEY9xAkOLTNnGm4Mdj6aIl7nH+oPNXW5ttgq7ENU2nS6s+xvkHbe8OVlclAFk4ELrh
ye8eS3kz3A4P/3WQ+UFvq9YJmDcDDMaR+JE+6rZYYFEy6AcGBa8M5cqOjOeCRFvMgl/6mfFh4+Yp
cIbLKJJlFVaM74icUUWwY0OcUvPYBhsRUwTL3QSTmriPXnqI17jlpRGglrD/895xR2NFvfzPv8v6
O9lo1iNn8utA+S/kovyOBKK4qDKMaZ+Y2Vi3WIc43eihOwB+ZgDKA1IJ7mpubQvmnkejI/HKM+JA
PW9P9nG5kllJZ9P027eJiPpo0ExtwqbAU5/tLEAUg4boFt0OzR12UawVJXssudVEeH9FMt19smQf
sKwwMB+ibH1KkXWDR4PIF96dbZotZkM02EeI9Z/ZCY1R6W+PbbO9i4EqyGLJDl89G1Msz4FCRClo
N5FUBOVuoFqXNROOSY9pNj08QgaZfby7YNYAScHKy6H159uLuB9ClpmsAiyymCIdDJEQPB/yA3OJ
NShz+sCQsECzA0XeDrfDZS0KzRqtek33M7j5QYaBQfk2Rx4BFnm0vO2A5f/oQ+FJ7uXBg/znlMjj
s/roTq6gya+IuVL6PAnKMysrw+lJ9BVgNyM9MGu4g9qYSad6wEjQ+3DEoScuHth5rS24S3N7pIn2
e/FevLxDwyBA3ek5DQtqJC+FyEFSKqT2glgPfHWYPo/lYHSQrAc9oxFhxGe6szMCcuxbXX3T52Uj
VC9IlhZev2d3cMCWR6aFrT56DCZPLHMijvZ9tuQKPpd9xyKyaH+jUy/BZ0dOBzgtFBePNKeToWqV
trZADk3myfwJrx3mC53Nh3f0E2k/waTTdSF7cmCKgCtVb01gbYFWiRwKgLEunkquCRygZJcgZ7RO
m8mv8YaOBfFCshOjM0AXjyUMFQTYRLXPHBIwGCCmkfgwvRONhxPAehkayRh4X1IS5K6E5F/groCO
m8xVb6Yw6DiCOa9MjSsZywaTj54TkI+6IrsBNARoV7yo9AlK0IBdSf/t4JP11ruHMReK6JiYIV5T
bclwTsxyPkRRtXi3a4eWz2udTKW94X0MjyQJkx5TpHM4Xg/ZkHQ7413fRLMRnQo+IPAwUP6c5jV3
CWdQS1+TPy9EGCBL0YQol+EEWh73NUlI1frefOa3de2wceN4wXtS+qVPvKIFBHaKGh0Qz4/G/wzz
tbJ4uC0Py4mPQr3Lgu68iGoIFiuyyyKGynusvcgC8n9icrmsb3hr8CosKq85VhbtBcG9mPRlJRGQ
gy9GOfLSfK0+duOATVxXpsQV9fltuzjiFhf9PlQ2j2VDOOvwrPJJDLLz0e/TywxdBD0leJJWDu6v
CPsS+JsBcDlSr+LX82U2ACjzCu8coHc95tiPfsGC+9oJjLlxmrMOXGAzWD3zpfr5SUdn/TW6kIYZ
kCSZizn7nJ/cbpDv34RLkawI+yyp3tsG6A+9Q7Udt0XMyTBeg8WsK/NeDtKj8vMa9+G3GMTekzxY
r90jIhSv2oEYIo1lBz+g9yHqr2S3sHp+zy1XmYnJAADjCDAOiiPITNz09zFuaUQy3lrAKEAjMeq8
UfyUtDu9EEpaui2dNaDaukyaM6nOJLzCSP3C7ZF18j75GFevHN5g2boN522vRy70J5aBTZsoNWSf
dbpTP+zixKOAFSUuxAN11p29cF3jq8BRh19iD3Ay/u1scvwJuwKOiGE9bc5AnjAvM8ARy054gZ/D
a9iqu/3pHT8rFWcneUPbBNvgI/t54ezCewoQFTA3iWDYsNjGAJfjbmRpRXTCPSCTT7pIDkCU2eUI
oBrUi3jdxg/hpj53t46q3V51wUnAUNhC8TMUrzHOd61dvct49y+KRfwipzXuM7dx1puobVh9JUIE
qkcjtmE+hcLu7paMMjhQPvdw6dG54LxQ3LUAGEClWeDP8Pq3K0lT6fHGqb2HT1Q061Nbl5YEgXKn
S+c1Z3QNeCpgOETOvHp2C3wTcQXkkobEAgTLV6XvAUbq4VrDRKNv13xU8OgADiQcm2qIRiEaCrL2
1IJlm9jNbFdATZgRaQGDNzgWbK1PHW8/Fng2zRuIm0m9BOX2vuud/R04GtbzDQg6+FTTWanovT2W
k+7HZZNFwn/Pq9wmVPw8yGbY2TvL8he9jX3Ththgjn8Wb9tzDkYHvwcaPrCLcWe/L0ho1htRs+BB
ATxiMEAcB5M0ffx2ltT4+D0xL4DDkb88xYYAPgzDwKW0nr9gE3CmEhakCAszPoA8I5MSccRW2TPU
woKl7AsfwrDw6Q7KXyCGQIGwXZeYBLA2sYc2BQReAV8AUsTKxSm0FzMJMa1tgfgB9Ls1jf5SeRsU
JXcmIKX1/r63v3xjw9T9dcotG3XfJ8kBPC/ip8Bx8zWnFgFayhZfRh2hql83TTEJkBCegBgA20AG
XcwS741YIDaPqRgOMCegNqF2QAwnvgjMt7M/Z0eJI4MmYHO4Tbo9lnyUO6X59PPgNMom0EhjR2a2
YiZIBvv+ElX0vcknlBarevcXG+qv/GDjFj9Be/6aFbNsEiWjcvP5xVK/RH+fXzc1zitCFO3Cg6nV
JpDQ6+DqxZY9JkE1OJQC6YOxgpWdf6APcFL1VAerBFYIACaX0xdUBsD1zaSm/QjA7w27ID1DGN66
GOEYbPz04cjVFhgCuuAwZn24tFH6cWbBf/+jnJ0EWyXbWmH0kQTwP5Btk3lEBnP6HvHhZKB7ww0H
pIU9YYNO1O2LYI6gkhGWCpc51DxNFzk0P/svsG9nB6kyfohYjkyPxyVRYWoQIzpiF84GzCZbrGN9
EdofYc9qYtYAO4eMcgNjjtHf6AO54Y2Pay7XNdwCiFL5Qdnx7pZHx+7IiwdF6NUxRBxEz4Z6VKRU
myqrrbzfkKmrrxYpRmn0F1IcHHDEFAdkVBQQC+EbIQqpCrGP9iPR8kSIlKhOCHdc3t4hY0JUgzPm
0MLsDUsxWyOmtRW9wFW3GPESiQsti5vRj6i9xveUrqmB+8VHgczZNJE+0ZWQ21GOujsCPovDWaRB
ZNEucdlAukSty9biQcDB8gw7XjxCChKljpLfOB7PuDC6uzazLwtoJk0W+3xAd2gLHECHj39eIT/2
XkN0YpElfx8uxSdDZHIE0NOIhHMoZwoBmqKV8UoGDiNqWNDdoeCg3zJ4iN5MKjwU2ESeHRtliV4F
MgZoiJij51d1uZvI/Sh1CJ1gH65f7RKgWqO2cK0XHQMd6iKJMxyelQ4SVxVM+S8TPZjL0IVQZfgi
egJgiRpCex4DKp/6NURVZURBudPG7GlQAP2NmYRLtkS+06EimfewvKCv0HbOAru8h3QvTW1XxoNk
RaifpOBCDyQZJ3PgYaGgEJtCaCqqD3I5ChQoLR72fB7F5GwAWY8yHkHXgCrZ8z4+UcUEjDuV1zXf
MMFq5D8xaY2yiE9QQbP7Ta+PUWkWhz7Rsyi+Xb25SM9fE4KF2rGyFYKi0E9QsgtCqIYoBskofeDI
Q3g/EECPiRPBiDPXEE2oSIFB/MEWWV4sNjK706/+h32sJlEwoMRDHBZoKcydu43Ro02axWPHwKTA
DGbh3BuoCCw6MkUTfas9LUbnkoRMs85pRIsIt+08pzwoi+ADirEY9D6jVkEW7Vn7ZtaFfYXYq0vO
CxfLRu00Vqg9W5gymdWlbC90oOJih8pPPkggjTBlqHmhQsSL89CbkNK3Wbt4vzoMMmWTdzVCg7/7
jHITJ+vVffjKokS3eZunwkMBZ9f9pMP6SiCpCe4yTh2mVzMdIpcamCCvw3PhXsM+jBTM1YbJIzLw
EGKfRuwFF6YhyCroL6EpEvpHZgfbQQ/M0yF/me35faMsUGMxt2xd5skrnT+10bU9ZhVoj0ADHhzl
fYcR7Z9sth6PJ0TN0siZ2DTvPqrzC9Qu3JpNQfOAsacPsbbWkYo0SOqiL86quWDOwf+npyQtJ+jW
pOmFzWJhAHhs2qgolkaE+hMmS5Nu6luMRYZtEdUWdT6N2Oo0wCUQ6QPOetc6y5QNgf4rdzn+gu60
Yv6yx7YNkFvcxOymISHd2Dub3Iw1GD1Vxri2bg9gc/Ks2Dqwm1U14CaWqKlatwi4LBtw9hqy8nqe
ghfkuyUWaOoAmLAYvUNCqcUm0R5nUcfAWEB0ccj+wtxk8gmmAcA/4pHPtKDo9uKzoM4EB4p11uU3
F9iccSUlx5D2K64YcZgViIDQGLEx8fg9j5HPwGhhsdEZ8qdA0pIR1NwMEkW1EBOJBcWYAZgat33U
rE12RPpA5uKRjxdqGctiyGLtHlvf+ukv8HwJsUg3YkuBDToA63i7mAz9WTZ5sILledVtToqTz8rd
Er59IIwGi1djxT3sBx2PyvE78/wZoZeu2Fvu2GRfEQXVjckZqxRoypOPKaPZ8E/cFDIkGSY+xFbM
I2ez50mzWqu7T8cR9lfwIq/hTKaiHPxu2JF95xWxC7Adt3cUT6cz09gdD9C9A6SN9SJiWvE4hdNG
zyLHGy/rGg57zdZgLs2d9oI3pIkxwyycl/PZnYYoNUPBlVGJ8zFP8Kfe2Bh7VgxParrGQ0vfuBCh
erCbmvEwhwj64cesoIdfeRVHX87WLZw7/M8cReaooMQW2WPr0sNblzhV6Xg5K2XEQ/lhFsgZ4sgo
miuGL0f2fIdkEH9n4uHWrT05z8tJascC5kgpD58DPHfu/NUF7SvznZKe0mtbl1MVGSvknSYlVx6N
6FkvRx634AmEePPveTSiNakSaBq/2EIKTC9tnlBa+tckaaLKvVK8RlEAToYK/0tZPb7TRbvTaGs3
6TahxJa+kALl218J2FekJ7PDy+HB+EuK/D6r4p4PUoIK3bX0mwxJB2dCbcAuKz+Zc2bb93IyIMgt
Um6fK1WGRoasrTOoHNdcjWFV+HajEvm7acpjU9eLLqKTWAQOHSIXM43+WiZP+NfBcs/p+7xQmcul
8HxTQW0A2oK3luwH5t/v3xFGigkgDy/zSD5TqoU/YCF18WQ0ZstMk++YZWhsxWTg+0K6rGfdDsRS
mXCX8FAaTdDgr1XcwpMOlOkhmyIap3MaQcrLfTwGBOt8kbkmTyqzh0dBwq2YYdgNmMg8iy2FyVXf
W+Q/3rp/M7eg7zqG3JXThIoeLTgpFQpZcO2pNOVbBo2RozLSf/XhtGHeCa8509DXmHuamwbSgzBc
EEzNnyR5cIDrfLuTlSKtfPgyPyqPCf1tjKwXuZ9lzRsURhdqQE/0v7NPTslzM8GFCEysew8mCXs4
uyujSVINv0Bi8thGmzwqJkhe0+Ffhcx9T2zDSJP0yu0gM1fq/psRf6tTnldm7N/zMiuRBmX4NFfh
R4ZT3ivfOTiiNqyQXCpjtXVZE9+VwJYpj4NW6/JMtwPrTGrBqgVdu0wrHG50gIyPzCp2kgz15hLI
pJRR5fBRulA7MkS8VDjAKmX72tobuYVxkh6RmSjtF9J4DPzcJAU0mUTy+QgLWvq33zRNKY7Rh0uR
MaARkOTImkPjHjYG15BSbbqbh6w8NiYmh3QD7wcc/bJNQAxHopAnHSd7jAyY/I8kJQthJD+yfUnL
Cw9KdRoHQIgfhkxO/LVRECRy+iPjLCVUDINMDgarMj5YrzhAU9IgZZxkt/z7JtYuZDf6PGHJyNSX
nrwdZD7f/SYvxWsI5sqX90tQ8a67BfKTR3LiGibhh0uAo8pBTGkKEnntYVP2IQ3DgIadjdbC3gJg
7xHeoRJDmsojeZOtmbyU9oJcTM6R7gSz28N/chfIY/cWXIKE8q8hHmXKqNhT5X5UH2A7gdx0DRur
PLrSBKYnos0GgQXIN1LKE9AKMS5G3HHBwyL+MVU6WGkCDMsCojqfbUaJQQeNjLOaNxkTHmmpuWj8
5BEKzS0oIMcjG0CGaRCtCeGe91nHO+vq6hb0LSCIlGjBxTt9wCKkHXHUqk+nuWOGtA2WMSx6TIB3
OkRpImCKvQz3Auow5mTgyFDckboPNAab6hl2wP+hyojC4otAuFxQPH6eNGh943Sai9IH00ZgFQF+
LPOPeV0gZSm9QbID23qUnZ0dPRdWBVBRODsO2WPNA5W7pCK6Xe9ZCOEthNcr13eh7USKiPDLI7Mh
0rP58D7n3tfh2vAx3ct6LBe351Q5cgWT6ACf76KZ8IBsBrzwm/gKWw4deEZNXIg8A+aQqINFMup4
j7Ctjp5wNxSwmscjIsxeqJ4th7m+QTCoImp/77qE/2Lr32Fjhe9OXDrCisYmcGVyars0kLwKmitz
qSZN+nnchbYBwRwYDooxHfEgYhHQ+YkUmtA/vCyEFgQqvCrmcwd1USgMQxAmR+0jreVZ/zY8Vt1l
/SpsFgpNLN7y3mWkkKnwJCB0gRRk10f4BFE/gSA5J2zK2DaFy4JG0nxIr2kGLyC40ZEM8a6FkFE0
zrAnuPwF7p09B2WPpxcJCeD6itvp3DvMUbEOF5QQLf2NK+bjJKSHn4qFHtnIx3wXdicgPk+nXFAP
DwihEPMVEZV8OR8maIwqSMtRTAlsYE97LwrvvWs1JncaV5NrCs518cPhCyFigvao2pDZx3p5DsYT
/qALwPQzLOUCfYW8Q/AIPQ0YRGgUOvMW8zsa5o4dCUmN+EH4Wmn4+QBrRwPOoCMdReAQoiwaxacm
eMNmRNQzxAsGY8DnQxMhlMp7sIfsPgSt4x/FBGIilbJNljsiDhPyODR9JgH3EgNWg94S47IUSDuZ
/qwWGkaFUmbDZAMiawcz5nUaSbAMCLPEQeNFLxceZHQ4m/mD+EoxfGHKcJ4pw3KTpjUk3K3dkCbz
xaI5fSZn19x8hSlecGzJSchdsuvQvd/97sN+1GehZGwyaXANGY/v8b7MJdn83kzTzyINMllpSHoh
/cz7kiQsoCsNXKYfrPjld6cUds3K2Ut1INZP4dV/c2NjJZsYwt8qizbXUCpCneDdxoN8FrK7ZhFB
Nvjg8JgN2MhN2YVpR2P18Kk1PdBTSP9gyR3g6bT0vUPF5JuUK/fy9vvu1X2Jg2lSXJPmbKTRsnNj
haVCNoiUFbE4Fzb5p45ZRAdC9M4OrhxzmkNFjRVTM6OkkjuJeSBxNW5A7mZGrqScG+VJXYCygzR6
4Z99f18d5zWt769wHi/UVRw+d+9FHz0xjSBs6f+k0X13hUu8P7kvbh7ofLM/1Ex2Z7MXTJ9Lzd/6
1YYEpSZ874lFRjC7bb/1s43H1H4OVeP10yChifj4QEA0rOeo47RIlX5dPkYNr2EZpDxhi06dkhjl
cezHId5ucF0hqSRAk3301NFsjK0WoShWh97tWKsVsU64AJke+h6sHklJnjbkpHAVsU2RvPlFEpSU
V+zTvgMotCDUJ0sDdnTSNMdjUIeTq9OzX2YAmwLu+tjvTyDymWnT+0IeEj660oQzn8w+xUpOK7xm
ESPFLDbsmh1wbhq4vovVsWJkBQQpMpAUQ6c9v7ogA9wCCCBwQgyKuoWxatgana0EKyuVm1GPZ6AM
JFvsVSRHIVjfdYohajyJxSXvdQ3/aZjYT0sdEzg62joky8aHbQGkMzp2QPoSC6LRpwGPO7yjYr4d
50MbdgSHPNimk0EUD4e1ad3H13Fiq+bgBHruPZaMKbGNSxBYHR1xO1oY0ZFpRDQlAwbIvB4ePQrR
0WkyRByR8mK378djfEgnWwk6pAgSWlWgXPSjRgIOqzCgqGEQGqQleVu127S2k9ghb6qrTu/eZ5V4
vak20SamOoVMdKpOhYaytklyQvqVrnPjt+NDFmF33C31Q0dCpLknd/dsE/PDqD1SRqQkHlfj0rkM
G3bp9dyznzjLuwPpB6czF9tNeB5VPrTH02RynsaTbBwb3eEN1xn5GOz53VKGucv9o/Oo7d2A4Nhd
uCorH7pL/zx6BC+fCLug6eXhI3hHL38uZJaXUe7mZO8Z1OMW1nADkjKv6e3aHlwCwXmUhbl/CzO/
tbgGu4b78bIwDU/r0kuA96/ugZT48XL/GvBXtEvDa3DCOLzYEjAbwkHKiST4/kbnEFfZPUqCYpEE
8eEa3aMacGNwj9IwJu1xEkDUtkoCrsoG9ygOtNXD6Ws653IIqwJ8fwm13Px8d41yuDViIo9++tNa
lx6/7LJFuTpFjc12tkwXH6K20oWXLuTns2ps0gV23gXpMY/4CI/pIi+N9XtVcpEye64ui6UyI2eN
dV40J405iacGrWmbb72mfV50JKP9LDgv2hN1/AOHMU5WiOYnBQ46kmKfyA5CZnfQiOq4ZQc3SHd7
4+1QmcVgousp7MpTdYw30IWEpTsL3sLk0Rt/Ji+3M85NemvaGzdnsNN0xsFn0hmXQcvvOr+CVeaH
MSaTDpbwURWCDBv2cZdmfLYdxVD1oOlAr85XqH6HZAbQVSDEzQOoJ35avuCTWWzkw4Emgcv5NeWo
amKs38m1MXfwa9Yh+CzOy1WaJ3/L98tSNbmGZYeNdKnQFCHTlTN9zDh6upRb5STMwwGXAvzgailD
NfMh10UKOW4grDbTpXg4VbMT9s3fVkiKIg715U9uIFQYpxTX9nU5UADQMTphkIFzplBQ1RjJaIeg
q/8Q1vKJd5+a5HjflDv/rpDrpUg+BYNtS2vBINIeuYpqBHQds6z/XUKydHYsuT2xiQi26cahFN3F
MxJmy5zLXzyJ7ATcyhaAnQ+09g3E+mnOwwecOXDdCGbnKLEVECRr2TgaQLEFlk3ZJmxnVC+PAaXy
t+4Gf7XXNIzrsmVsAytYgj3giLQmbQ7ky2kujZKmkcpMkg3hZpcjUhgXlyQUoiFMjqH8CBJbPimI
NsrVVwimpWpBMVAh/hMgDYn9WmrsoFtHLqEgE27DJQBAP1/C/wzrWgg3EWm8h3ImX7KF7clyNJfi
6PY1M3EPl6C0QvAR0N9TZ8XFfTileQHMr7yYyMgtoPFqKC83bU2dNC2HcpqmkciqkONGxTG5gpB7
GSL6QL5LY682MOy/2/+/GOx1I/wrToo883dFLVKXIN7/FclNcmLrXOfUMZeSyNBha2u6YskAAVL/
NpjjZBPhdrlRzm7XjBb3/iuy2DfkAQRPXwnm82xJddJC/ANUSpu5+7WH311aJTdLq4rhnXbydwAD
GIB60nHq3MYDJnM5T8PAkHO+pHApgTfB93+C5PjZOtJaXrtrPNxyQC6Rw8I5Lt/oZ1AcfIHbgjI4
vCGx2FoA6XJUKuBuQiCla/dSNF4f2iQn/8rZGltGTMr6Oyrc5ZKdTFi+BeV//ZVHBeHPp+D6cYXL
zSezgkTvr3V0yRInvFzxPfFtp9QCBzr1IS/g7q6HD77dbTzH2wDYvwVLuFsjIUg1d3rw2wB9G1RL
sLXwgdPO2JXWxnCpS5XyXcqP3ZrHq4eSWv3EFX8/p400R64gdcK3MK74NlBKkp+LFbuxK/fA+g52
1QUIIK2ky8EPSTQC9YC7pjO+FO6MROy29qBYrAv5heiXavRtP15eDgJRB+IvhSUkdEv4vwUVOiEV
fINk5+SSwpI8bbELFaWUh9jCGc4iSFApTbkgwdEUi6IudENrT6uokdugDfn+chb2oAm1EbP6jc9I
NlJbDUe9FC0tjJG5qJvHTvj+96gnaoSKnloIWuQ66cCTC9gBBnsu+fuUbzJCQnf/tEkcw/8tjjx+
ObZvLVs0lkeVg3Kh/MqNqD604GH/OyphCvSZ5GqVr3L4X/O5H/zz9wAxB9wTm8lGSkFyJZZGJ66W
SAeJm2BszATUMG6YcT3gD9RonvevRkImIYz/VgkEgyc2wUJIsSTfA4XBIcIdpDQiTQCVgDwmwq9n
fAA1kFGDpC/J6ETKcJpIcy7k1JGA+s4exEdSySWQpoDVoHcoigLfv/EccOmNFLQAHJ46MSyARcCB
8P3ct2BTecDPVVjk4/183CY5aTVPiiSSonTeyeiC+avrnLNhq0smD8j7gvbZ/ZwcAP291yjpk6nC
SxW7DZF47da5rZ0cEmUT/6klI3j96mx4y4YXza2IAHyP4oeXq2MlsQvFvk4hDrrX7qMzKsev0nrU
LoB/tfCTh/eBlhTogF3ySBZ4C0IFiB7E8fnum7cc71q0TYNL6Z+IRe4NrN4egk8COCpWJ9mQuwPS
WfAnLDlq31KRhBvwYQ2btZukpHvWk8IomgYhpP0H0Bu8zV7eBMysqw3AqBgH7BPQJvKLg5FqGkSO
3F56b/RQZj0GoAOiVbDuoFBr0iCAQAH1QYBPYQBHaAE7aQjvGMe3eHhLC9YyaEUIREkoUiEQdEZ+
5YJ8iyDuvv+AZQCaaMK5XOkdwo9yED1m2oH62uJBufcKI97FItr9lHuEMrTA0KQ2IStcSfzmPZVr
6gYwBuLqIbpqo84AF1LAFMBLYdJfz4fVI6t5OSmqID0ZMKVdVLsH9oEUsVurmoFOAGvO8wCgx3Of
t/DKCqwDkEXWgZZAABo8EsEVgtUHv0DAEsGkD5J3GIRMbMUWAmRXwicu8OASm3qx8o7JP27pNOVG
mgP4A+wInkJ8jYAtAE1MMJS1v8AJIPzUB0xFkBoPL1F1aLboGPA9IG+6dz2f3YjxqAZgkoHTQDMG
1I0wALY8oqLknXGH2Cr+zXmt9I12pMCPVoWXY396CvrTzhjOrT5BwD8pFMLATtclyTbUbypJorFI
LwnME4AHOQIJdCJuCtQmIhtUceTkBHDXs7Vs8IFEBrAbwIuLrnSMDOALBGSz3sPKL0Mk5sdPBmEH
1i2Sk8JWQwgPsag4/vYn1QEFV4N471oXUKBgtjBId/T7D3yVd3DG5eCOleOtx4Rn/HxArYHBBZu8
fpeDDxz2uZAyw6B8vVvbA+Ta74vZaOrJRY4R5P3oDLLPkPpA4zUP6VHdkLOmNS1/RBMgHVzQd5+j
6gcughu7iZ8sitXZ6fr3pRaS1yd4jpr2Cwb2jwl/uafp+NUHHRSYh1Mv+m4ZkUlAcvr+3H0MFdgz
UfGVaceB4MWq0ZBK5zMiFx0ZzSDacpANyZtWWIv7sHQzXDWnIc7gYYF1sGFgd3MlpUHfLg1Mdu4d
yGNnWlq9Kb3WnL1/7nBYOI35eXfx3x6GWfJIDCpi9EArEz9P4JMPr1DThy/lrkLYxowjvmdATvYc
WkTit1O9wpwK9oXOg/G0nvGlE8ChQMb1qOuDSo76QQ3m+KM/j2/y8sDqRaB4cF+m45stWZahmiF4
ksbpL5ArwjDQIwYBdgoQPYfunbQ2g/e+F2z9fnCalPvrLCcVFwhjKBR5sSDz7DtBAep0TkMh/ShA
Vy0/lfnB603oLDLoQVLCr6/7NuZNWukfxNQ6gM/pTqYvtdS5jFyv835EXInWMvuQs7dIdjGoSe9D
9mlwyiQIg6MahCmUggCmiPPrMXfJjAxr+KCrDmAtrtqjfhcGMaNBZnf2+HGyVAjyXOY2/xUYlOjK
fQxXAW8INvw92rb7GndR5uMfZX+FVNR5T0jVZFxRx5NVvXlBWrhRiExDau7SLr1xHpZwDP1uR+oi
958CucLoPIgh9gFIByseLCjIRXtldD3Ehz6WfJCsgMxy4tqgw+7PQWgSQXtmnUCst6x9Qmh/yCyI
cnjZN/z7nPd0Mj/N20EzSJfdw6MxaLIo6DugzaB1ZZ8dJJs3jbkIax4hRqBPz5KAR8JyJea0ADgN
+mV5JVqUtZ3va83KyVwIyK2ls9LRO0JsSFCLX3gj6lAm9i5OAiTkSpoEM8ZmSyz7G8Ji/UyI7Zcp
tQdBqgqhJNH3cDLpTQua0Hz3IeJudwqe7cEpqI7pA6MwU0Z/rAiiXSdzBO9ga6nTK0DezFcsZCOQ
uWs1UIWx6j5Jz8MvoQVsHQxJkhkAuSExXKq/5eQTqUftp7lqzKuwu2rtXoBvcA4SxcCER2/GXxq2
EPqAFU96v7fN65ev95Px5iUEO/hd72E1BCwv+J3BmfkWdTAyQOZEfpQ2oIz188C3NzBVnJP8Db4B
m3gEU/2ZgByw0XDMkFAea4Cpju9O02gb/ePbu3sPT7OeUbWojxXaP+CSBdl7yOXXdm6Yh9ii7S0Z
md96Or0f4vXbeWOP0UjhqAbFL/lFoiz8eByfkB6hOWIDwb7YO3Smiqf6LxEm7eaEYXzgM/Ixo9D5
x+oYR3GkTCAJ/nntbr7YLy6Lu5ey4ULcDZLlY8Vnsyl5ISxazKCdcS3FhKUYH0zidxbGAEjzGfof
jeCkQY2TjWAXXnsN/QOx0MPNKhai3mTm/fBBrjhcQERTs7ZXKheTHG9xPbyhuyDXAN+7Z+lb9bcZ
dZdZqK2A/MKUBfa3X5sqFvnFJ6r80snmjahxuMzjWTVv2mQVjTQbxOWUkcD81PbuQbUoFswJJrRT
udh8Su/taMvkB8RR0LG3MwQmnfTv+9Ns62eYvC4h2WZcAM+k3Jyy1YPZ/S2qQTFPrEySyZdkob/M
4U+8/L6X6S8rNtdMzW+tk6UqG/zy5WdH3EvWefNZ1vPb4smE9UmGh9eKLcRvBY1RBcRAonahYiG4
br7134r77joli2p+pYdIhUYCEm3QImPn5jU/vXQoZ8gGWrwN5UkOVajUQSQP3rxawX+NNb/vnIAR
o0ZCngrIoAB/ZLS3QL+M5h2kBxnszGvmni/kDOAy+GXB8A1awLtnb6L0ZjczHzdHmX2zxX4eKdM7
qYNmW+iKf5Lj2RM6psF23hiVy+IXOl42Y1At4OCIbsI3tmhCCRAlRiO4jeGhPM1isosqQzweNqDw
bKdhy9TgPguQaAi9R7SbEXeJSeWnZ+MQGjH2jHb1K7scLHRtneW5e4XJKp3m8+dIxZKy/kDmeYHr
3Oyziyv6XQPPbCow3OoXaAcJPRf8M/sKJJHW6SbbdyfYgr0j2oRe2X94VRHToCEXCb8/SdMGDxJV
MflIkvpYM634p1ifqG09PSBadmP6sZgDYT74DP/q+O2OPoSjLEkJUc8fsIsAUZhjPzUVYicOdAEL
/UroFzgqcPwQxGqQcKAIwrAzK1dsno1dBZHEsjNuTu6IIqCM7AQOTaPlw3PeDvrhyS3HatgwL1iZ
3lbzoMRmFzEPljjU6S5slGPJfdVdZ6PM5CW66DTMnpuFykqF5MdDZWGNkNCQ/LLa8CnbzDt6WO9Z
BefbqG00jo1jzDsUrLIm8+fJ5gAhmGQBJP2fX/SMrZmNmVt35FfFZ7l22cmXzSXk36NmdAdnhdXQ
W18GLgA9v+9W+AaBuQpTIrva7ultJ+wljYuT1brqvpgYWAT7wM1BERPMCbcdY1JNEnhvugFxq4Nd
iSOZTho9J4WdsmpH1zVrkigMuKUGZLzoEhpxMx+TF8yXjBbD6hZk0lumJhyZZvVhSQNZpX8Q8e5W
D7ZkElM5iRNHJyzLCO68J8cvvWH3VHnfVLWjzE4YI0lMbj8nGjwQHfuKv9kkj9n4iVOSYIgF8L3w
B+YXp7dARHJZeK/f7f76Q/9ewkcxuPC+iog/eYW3kBhsI5589vmvsm+PeDOnGzo0H7eh5oO+l/4r
KNXRYivbXCdIBRZhrTbMrPQ3DOdd+72/NkbpuL0sl3dIn5SwR9LQozJKJuwKYb8zaMNcAEvxaViR
qncMMTbTT2t6EByCJcjETEaYhGoWLt3lPZ0ashHgd8PLlG3ktinmH3TZQWa767OhkoPPUqFQvs5j
UqBfFriax9B/AdvLIO6yIH2ZFPstRGIlENrBlt8rSY0aA9X0XuYZ5W/fIt0IDEZijyMrjnvfPOcY
t0gtjjkwm9R4eN4EhXFYTAdnKyjJcejAuY+NJK4IM9HLUm8HgPVJVlwu2UZYixClNgPFwV7GJddf
DI4Yvp5j0NSE7gPxqBz4W367c+IcLHQllKa7mzX0d2bdJtruEZY2GTQ2Lyw95JG1y3l/f1mhKQGY
BXPoXCIySsW41kNAE+dDYTzMG5E9xI5Nig7MmSoBXsygArtNCvQf9Ht7gcMXUNkZqDrY6wi4uwIE
EMp/MLUxOP2rgtpv8okH9+2XoeSY61ugCvyb9R7fZh1wcAhroCOF3bO7xiacQQCG+KaTZow826gi
z6HWHzQwSZB1BNKvp9UCpYdCUC8+3jNi3cYkZfa6zE33suNFXSSudjK5k9mIcEGHdU2vY1+GKRBz
3vaX8Dx8hS//YfHCg+PkuW7ZZ18jz3ckN7VsQoQa421/oHwsat7++BnE5fiT7fPTKrdjWJR70yd8
a7QKb0gr09UxK+MKA8QdL8KHcKSoCd2FqFKxKGNXnIp4rAp2TR7LI1eDDcvkFVoI6FMIL6oWTwKB
zfesA38DC6n1q5EOQU9WgEXY3qDHmmmj0mlbPfx2mod998Ws+DAR4PonDgyGX0PUUNIjXsdMGaO0
Oi5CFQ18HZsTVDvIK9tE8Ah3KCHzv9pvZ0iqTIxjzCQ+z4qdzQj/gB3MyJz3MQOGVDvXKYxX4Fv0
jv0AP3OsgQOwdwwamyRS4cAfxEH9oYb3T3t2XXWmF/+C9+o/ks5rSXEsi6JfpAghkHuVdyC8eyGA
BAlhZDBCfH2vWx1T0zUxXZVJStecs882fbsaMk9Gg4rn9bDacufXWMe8mY0MQpHqWCMVaWZa36sn
Kh5ffDhO1uEP8qa+vu/Vp4tLZv6xujN2j6Y1ZHIPwQX7CN5EZatHfmL6l6W6ziBUoBJGd6tYfdSZ
GMd3ookythmTZWgqPfZs6TOOL88FSdj5mEQgK5tjhjOT/5hwHjgKB2MSEArdYixVhOrdf2NWSPg6
HLTjs3EGN/uOJdDT5UcLyvnnrKX1nDKTdBC9EwkGDeE72bQmY00PdT858bR8jr3s7wXrIOFoCLlc
UbQOyaBo7Hd4nyvrX5Qlr+gnDiJAzX6AWqJ1G4fGUaI7hcyFy0y7aQ6N6gtI4STsEjEvUTDLWl22
u3ETIPf2ePb7QdJE/a9dw+PBWwSeLchC5X0HuFXTqXovAAvydtAPrdo/DaL2gtvKNLgjuJsfLkF4
9awLC6hDIS8MyVKBs73N330yZCgB3TDmpUFzmpMcc+91NAcyw8/7kZS/7ftQ2RVtart6UnrRBNED
anaftAoWGL3qhkpE9H8cHthVReqsb8XPoMMjsJ5xDVIR8h8jKP/6S2rUfTNs/IU0uYT1+hE3jDRG
uzGrw0frgtE97SCL+M3tiaR72ZuQFDC9n5h/D2mcyOhsYTRFsJ3sMlVL1p/J+b+oDxSa4/Ieiqrt
oOhwvVBM2h1KLjxvdBwHcfvwbph8HsrVjtXMeJ5i+o+2FpNvBJl4cWPtRymq07v2gw8pGKh2Hzb1
EY6IDaI57qzSeR4oVd84hkMq/fcDK9O38B30zPkHq7TaUXB0YSd6gyEmh5yn8y6qHFAzzMoOZlge
SF946G5W+28w/5grXx3fD46EtxYCisotVw1uhmBfpSftAsyYHyBBngNHLekivvT8eSf8DNWwAdh/
xuKTLDiwrBHt/gRpb/wOGu+xvnfC0LXuLDVzeqmZ3PTk8xJ4RiV6NNtM+MHkKbiAaOzRBcOz0qGi
2d/NpBSWiBswgt6si4rQmHRnPJpRzRDrUwx5KcQ8YksRUkzi/ci7TuGofUjnLlfFgud7ndGsV1st
AOUcU3DkYl8ZR239sOhaDaHLzrcVI5wZNRZDd5eycE6b5V7nG3DZ8lQyl2NAPDE5/u5DemyaaBAx
efzzccC6xXTsG+yQr9gJEbNs/fzbmYErcwfQZQyp6YxIucQ1SjrJYR8REKgIOA7SMTgEnbfvMRkG
QjPARhn26ZhXaWuEnvTvnPS3+InscX5JPv83gRCIKpteb1TPM4C4sIk06vz2UOBpG+PzCH4CsOwN
Aqr03pKWdndE3Jn90VovwSmyKpQwEd95Fd55i2wG4iIl7T9Mpv/vuNh+h7IFHct6jfqs6KU8v292
6w5aEyyn5QfjEOsNNNmzHqJquXvm6TO8pJTohBhTzLI1A7yRPyMjzkhSoUmgxBKFzUzFypxihxpS
ZHfuUnFRWmg+jT/tj1kkTTJrnZp49Vw0s2KtnQw2Nd0/ClCEgKd7P75vkVEa4xv+PYkcAphFA+8W
lNRdSbZ5qu7lrxxjGTIzS/t847HwnICeBmG3oqy6LdQ/CiTv4T4wFbvMlSMna7MspgB7IX24hdB2
/ASZHZeHHge8f903cOsIhUIwdsijOr2uH/4OjhBwjQf0Egn23hhaii+PdrRkeO6QHzpYZ+Na9PTh
hLCJyXVkwuvpfJ2vEozAg9MvuQy8P8Bi5IRm/PiDm0bxBKd3XNvwWQMiW13D+0x+ewJLwsx/xdSN
veCTPhn63H240Im27kXq5DeBuYIwdwxk8wa7oahijsSYBDKiDx8SGVFAOi3soEFoInay8B4N6Z16
LpiRgISIcz5hpG9zYdymbYiBC8ey6ty9aqIEYLZwDQYAgJkNrmIEl4ujeNkYf1jHGGdbEiIq06Og
/KxqXw16kJjQybhopDUwZ27a8Tfmir9uucO54Xcbc8SwX1xnxJYx4SFvbYbOE3y9mYFpG/sLU5zp
TnfQ58gUbQgdeb7wN9FfLZs5gp+AEU7NOuO4t+bpc2viDbZlxQiomjqT1h7/mU27MaC5KT6O0fig
4kVtbDkNR88gc2aUr16FvgM7nlNzqFbdn5Lelp9ztSe7jqPgqTg8izoBMCH4r6UMwBEt4kbFCBjj
BpzVIWCS7UmF+kfLgeddY8k5XbulnnXWzxlCzMXh128vsJ4rthQkfcFlgDKbuw2m8+eOUiJ3lGM/
eoZ6LeLuPj8370cSmbV/wFKfify0H4tnYAZwzGJ9/tatz+Yv/myyM0axAUafXpl+JpI/WGvHZglW
15yN9OsyuvW0A1FI58Ebhx2/ZrtSInAxTdC4i7LdHGEakQeqUBnjskq51SHZ1Q99R7cUX9wuOMJh
WwYrALok2u2vC0TX2W++6AJYCEjjwsVXer3O/5T2Z8FpqYBYaVMCJriC+oz70iIqsZEA/iXBpw/c
hlaEE4arZIQX/euopzwrXq7wBn9hLNeEb7d/fAI0RLsTOYxcQtwDhvtcoZuk7QFzwjNkpCfosWaw
Gt/4LYdSoM4BgL1b1AX1qvJf+M7QfCrkEQ1G2nQ3uqcmVhO1+wd867dBzpa/jbBLsqsVHVLltt6+
b5PE7lyAz508eoJjVzYXF/ScFknisr9tYQPMKjwquNjwGQAl2JjuqudzIsu4+fMW54/pILkSTwTz
fS+z6+a0zrUzAD9AqJ+PyqQXaccnycGzd0C8GErNjQnEtrPVMnlj9V3aGlOVmHYftc7+CrPVmUHN
Sl9cTlvDplqpfDI+wDh+dkW08dtuJCHXB4A1h6+IiQhmdy6g325GZc+6lAwbpC0svWKC0THY1ivt
faMBAR+I2v/BLOr4Q/dNkhK+ZZszgexd9E25QK3LhnA4jD24j/n1JZxO4FuXGdWjjkcE7DQlFZ59
V1INgXes4vBijMM0trOL8zeiLn+udYFkaym74YmgkNiHtO/rNiwITAlnMEIOmlM78tGESAV9DAiH
EPpwN5Lm301v3N9kXmN/Ju2cN8PtzYl4fnKjI6UNLjNmDpfZ4KBT4DFf/Hcg7eIueMdq+B1L2JMI
U5KLp62+23LGdR/0hrfTbXFNlZhrsA1dIDco4bMSOF+Q4IAIuf/q1KAkUEGveXuiMMDEIp/14nKi
nZiywlOEA6VOPme2+WcJbNp3eTXubgFubsPYnQqcW7G+OIVVh4rHtSi8mEXPlIVbmNKH0yFS103y
c3jDFqA8XTyqQtJbSXHcI0egJjq/z9el5j7ZSK/FbpUduUkWVIkge+8lEc0VRx9+Zxh/F4w4xcjd
FGMPeGctXpL3YbmA78SFUmbwv/Gx5MTmtawIXJ3C3GCKCh8UrK2FkXMZduMvh6e27zthSowmTTe0
SxAEqCuukHZcAjGzx0yQtFmWamttzD1lidcXRobiykhp024u8miyoYi++rJyVOez4hrS3e9E5mqc
QkOCzyksLQmL4jpn6q4H1ebhYFqvR/rBjNFQagzUR0LepB9aKv0TU2R87gYLNMB48KUlg+7cenFP
MOZmIJ9TxPNh023fE4bctFkRAqEAGp2JwLkvfmRoSvltgiEkPWYBOPBJq80dDqn1WL6WqHRhxc2v
sJY9xSORzdfqiJbi928AJAFMq/N3nDmFW3t99+diokHqLIgYIzUYJPCxGHSsB97347BdY2IivdLL
o/bjMS+yACXTFz3TX9/FaNY1UMsziUmqjr0kHEFM2CaPWftvNmtgbMEy4ToGHZnDMRr6iqXws36t
Gk+bq11pNqO+tgcK7xogWVwSO8jdUL3g6hnW40a+g8tkKaM5V5m3i/kI5E+Ep8nHvSdgfH99hJh2
RlQtjksbeh0Ypaebge7XaYYk2XCgW/WBoyg/PRbRR6CI4iD6eKJKpotv6LZdJlxMx8DCfv93VLFE
exjevf5CCWTZCoqoiWj/7ItH/Ux5pVDqYgsxUTcP+zUB8aUry7eMcEC+AeFXtDPU8r7i0b0KnBle
6XPecxVOPfBynqXZWp9Td/EEFIZ7vWV4WiygRKLiGGEBKNobzHlWuw18jb7q07PLV6ghOSwt/OmM
wv/EhNaB09G5Xk+svGJ2fB2gThFdWBvujwkmpc0Vp0HnflKnj1gRYxUabSZyLyQn4tDS1uAMO9xS
1iAwfXphoIcaMw+R+DtkDNcP8HLAS3VhjPNUZwNyvfKWDY41qEvwjakDuQAJrbkkWRPcCcqkhjet
E34TAaUM5FWlb/cZKhOCsWeuVOzlgcstAxR7+XnNSE7qsFl+3ch0dKpVLBjcImoDPeQhnl8O1lFB
e9i5yoirkr/lZI481TjcHkNatviBYgwC9sSMEVti9cPEFZ6AVQbylDRSh2PpvgLNRIkre4bN2wTm
yi1uBnDLd3weJMhwcUjGWeHALfXwGyK3eLQj4fvEfG430jf8NtCtfst7f7ivCYUh1QFTNhjNUTPJ
VVS9JEba75l0dbL1a0ujT8FPx/FO/3X6shMw6yMUkRlyNWxX9IYM53DjD2nUycQiyKoh135enPKo
2YLA/st0zyN1o4a/P5pkjrK02Iq/QZDBijuOdoSbUk8mGBhh2btLXnGFT8uoJOBJ8BuroMPmB3Og
UefJ+PCCp56OG86kgmsP9K11erbCPP4XmbY+pdRuanAR6EPhsZjBYLR6EWp27/LXhcDBUTfr26ME
qzOUB5qPf+lMxRQK0sWPyiUjd44RrmkyJpDD3RxbIq4FwVz7BPKGqqpLWVhXxPLebU91yx/OPNRf
TfjZ9891eJsiUIKo77zk8FfGN9jYhkfewkQa76bvuOW2p5Wq2BWHlvMYT5kjU7iPxfIZ6T7jyHlj
MeBgcClldtS3f2exROrYnGfOlYONbUUFW3vE9LpN9Ntf/t4OLGRBy9+lOnC91eBGAPkT7sLOUvH3
mhgrTgI2d7NQAL2TKdV8R011kg67pbC5QpKVYU/pkmCHLv2fJGngvzx51EsfSc9TEw77cgr4CqBH
Ijk9zy98wpGBQYF+Fy3Tc4QMjfAB+oxpjgZGWWrLO3wxNmw5xMw44W75HCC2+ETDzNVlNar2SOzc
Y+4x0XyGtffxVZsjT/HAzugZARjvfqpEaINxQMvnu4m6Bg1W9nfMrPVVaR+Z5nyWXxvaJiSzGfu6
us6/MSkF2Vb0oIxdToK2N4PIaW80T/NUOoQeGRqMdFe4BsLWYAR8ZN84z5TZqP876zsXGcCs9VjC
1BLjhSTwSWqyl+TeLFBnFHfXABs0W0sg+vTxWZAC/CJHdD08jix4L/HwwFh4RxfI+41+xxfBavRB
rM3WEdpVsac1yDd28Y0zFED0d/V+NyH2Ci0HQjwNraX4E7/wgTEO9iSwU/TZ2x1EeIvir5btH0m9
r5Lv8XWsz/0Z84wliix0PKgYL8EaswLSMJX9NcCmLPj0eBo9KxmfzMpVIFQgkPhR8rH5CztPOUWf
pwO5XjByW8jyMM7Hpt3z9SEcbMCRGS4+EJWEqmL4iDuoCx2dI36gi9fhF7x4uh4y1fH7Tvt5sbUw
Eyd2PTQPXNtQOYWtAi+ntrHHnrebXR/OAq/G+HtBQm9cXfiodhZnNfj1Zcw14gDlLNSJC0UIHe2a
Zgyill9YC758CAghOhN3EDT2HidqzKuHTC18kLoYXsDB2shJzvwklI8vqD/gvCltlbyGLOVAyfog
8NX8nGk6OdDnekl/iQg5vUckJgrVC9Ks61TzGw9fvdaNkfGRTGA3Tn9MfKSNwaJdE57RjTDjSNvo
D3TeJ3TKu+9JG6mXuNgmnw8GxuQgbMk2tyRrCt0TbwrsdqDdd0zjSmCAr12wx9nrfs9BENhg+XUl
O0ET6nQaVckynYt3wdjv6T6XxuQ2nPURByR4uob3EHcWC4zZRVlIdYc/BCYwdHeI2ijoMLq6/MsD
LVXHxG72sFMdbD2EVw/lamDGnHWwOFOGNC/FLRcmstS4O2HulLnHZzLGnhYMuLQxxKIlxwlKswXQ
qM6yJTUwEFHhTkA751nQ7c03Ku5rUBK/Q0JAQjtHQp11uicmHW09/iFctF/DBiQV2p/oymWPO7Ze
1+srg6b38LI1R/eP+4p/B97chKntYAbpi1ktDHr2GZOrf8oBMTEDJM94Cz79G+/ctKg83M5jwEef
b8FN6daMXYBT1kHt9MBVUEi40uiWwvj/00daYorT7e5jOX0fwpROOROew9bvU86rhJct+dd7fCn2
Ij9FPaqptsVlpHEvIlaa3FN6ag7onKGAgHXvpJHMd6jWgxvLqe98QyTsWMKQO5fBhzcceTn45w5S
CEaXsJzh4YtLHM8bLDUQyh9foBNy8DCZ009z5oD8Uhx93WJH8kTsECDW1FCj8ceRJyNMnsuoBBHM
4ZmRcC5CbMRvg6XzDcmnYEDNDIZX/5jx7y7QnyUId187EjG7sH0SGt9+NGujC0nZORPg5wzRaQSb
hHqJyQQP80lNzBi0R+SCc0tKlyBBWq3Pvk4ehr0xUtxcAHxTmGJ7ASPSJ6tnxemdJM63GIcZmwfr
dAFI+AwaqU9Pc08Q4Xyc3mSQfiM57DZyqG9RgDqP2XXCuWyMCeKw8imzMCbKQuZhs0MYNwG6oaBS
XV5sHfKt4Nbx9tu3rQ571gG/iw8Am9DCf1K4s/VQx3x/JywD7yRoYGMwahKQ8qBPQ+INzq+wON7o
ejDASz8RNXV6GetR6+HzlzNxRmOy+a6830zyJt1eZ8MyXiz+tOiJJDJUtsoExpuUMA9+/yuKH6yD
PBngPSKS46UV1F0MdrIYO4avze3z5cmrZC9a+uG6Pe54CXJ4GcItR45ZDGyMAcgnRJ4cNBvuMXSn
Ev+ExoSD89Npxow5NTSeFTZx4GP2FJyDoSPQpTMGqf6IRhHc7+FSLgySH+AyByS7+RqxIDQbA31o
Vt6Y5S8m9FyfjAPEcDdPXzEM19UulYinQhY7z+ZMHY+ASdSwEm7CYNAsCIoqHPen9KbAY/+YGe8x
6BgGjv52EMn4BpCeQfO1b93L6BFyr3l58gTHMoMeEbHEBgxrxmxUAoY/aKyCbggAn9j67mymokG2
109XtlO6T6G4JcLdgeHqtlHpronYw8hrMO2FeoLzk/MIpfSOqvEbykORs+L/WJ04lrpZSi17O2kM
kMeXFJ7O5MLxfGFMNL4c2JU1Iwo5IuLi+FjLU2YPg+mdEpX6xSHMboQAmUOfcGBE3W6Lb4EmvNw5
jZDyghPycfSQsvjNpmfyYCDkFB3qzs/n1/0NpxBoPJ3FQJI31RLaGuRjXupgydKbkL9gvSmoCbGX
vCJ5Ux7e3de/oCeSqMpzw+CGwCcSqc4MB2b3JanWJu6s+MjgpRlj+JAMICdHXCHCReL7995WXicW
PIfDC1wDXsczuhtAgs73aCw+MD/7bkmuHfwJpK+aj/8q83OMb0m268AA34bd/cK6I+DKVlCR4Uaf
9tI8YXpTcdHMv95u0l8/QVw+3CnceOpajsrzBS99PuUSNA8rouVl2WBkkM85qjas0GJDoQPt3ZNQ
9TqSA+vFhcgqT/QUw2KbWDY0NCBNnD0NHb+joZtVLa3x+keiMknN6oFTqJ7Rw8nALQk7QUlF1fJg
kkNl96KXZdjA/XOBNUFqqX0/S/Cvw+78Blcl8wpXK0ZKwSDCiwB0JtgJai53PAHzgeb2ZlyamBKi
X0FJcXVZa1qB6gz6yQyV556lTW8O7CaoO4xUiukHqA1QqBW8oXtSP9LPeXBUWMbF4Z4X1pSv1Aty
kSZVnr6IliBr89MSHqW4vwNjHrWK6FXNkcKQcqxP655HimZZOLQQLRahOa+8Gt5pH+4WLmuO7GR/
/9SXgBK+km6IZkdXvL7u6xG0r/S7+4MvSatcAn29Fhfs/GuXnj/6UjT32aPKMRtL/tdnvDpYCdBj
K8cvXxFsQJgy7c7v4ejGeOLtq8kT0YyBFrfPRO2mebdRAkCzUIPr5Bsbm2wIRVsR9AJf2eRMHMfS
/jd5NkEv+mHrJpiF0EDLlPEZzdMeZhNMad5d0l88U+g5H8OFEXabFBEF2khdPsc1hS/p4sGgtV6H
17886yrYeeaUVFPaMRoodfSKPuhnn7lrRnm8wxCMfBh+4FBi5n+zTnha4p3Pluyt4BOYo8cBPeKc
MZu+QA6ZtMf8fBlStojorXKixvn6juNT6xbhM2qSiuYb8wZQpBUhW+0Jyz4MeffFn+JmIqCjmYGh
fePrAoptTrfro5vjlTnXRF8Ys5x+BEvUiNcbwgd78yIRNIKEStvWgdjudLAhejDoqDojhoQ0pY9A
GopxYLUyG/u1YoADw4Gw6HONhxw9oj5C4wU4FRtgIsEphIiL+fgnQgbmU7+vB/6FWEM8Jwbn/pqd
cpuzpaBmDXth4UOjYvFQgEzuFHy3RBG9B2fqcDd8d4gxBMDsPKPOPvDjUIc49bKYEyWGw8yPMzBb
ZcsexUznayM42ID35lyFg0mYEEuVcw7Uy4D2qQRA7C6D226SJ8woGJmRQ33Hb1hNBQfewJUIb5b5
x6CTFamN5vop+Bsk2BFBwATtbSt+43R0fQ2HEKnTNqRvx8Q0+ga4IIiWBRXeeFLYak+E82X7mktI
dImtSyqsD5yGKIXpIOMf3GLRG8bIffQXVhmkqPoUozfT2zkq0lRk7bNP7d5myHv43VC8Hky3CQ6p
wlxUWuHLeTfjn7UidMi0m+nPRbl3mTxmzy3WpcN79Gq99xYxiGL/7QQSUnI3zEvmCDEYTVQwmLZ3
sxGE+OXXeeNmgteoicRqh7BcxmGaUTELuf4/s8ZVMf08fVZMzgpPI6L70INYlQegWdct9sVfxLFh
FQxml9CYsw0WGqtI8mWcAG3wmVByHhEgHENCylWVxHX48hHRKt8Z5g+WGj+aKGv4CMW6G5I1Qi4G
P0a+/sw+WFcXKY/tPsmPFOo9BMYbsVg6OrF/fSB1BRIorG2yWA/qSTeS4EmOsHiyXsK/HdM8cOvW
/4bqCs6WqDas/pEKJcMf5GdLR9V7u82a/8IxpjujQsRyATeVv2p8JVUHsJhq8wO/eIIVN5cHFib0
37C5cNs1D7iePv54eqxrgrWgfj1hC/rkQ+sNydxjSHUJ30te9vHS3Auu2Zvqm6uFyqH6M9f6mvpx
SgSZB1YeVPMPJMqne4Wg+fY/SpI3DnertnhyDbkklUaP6GHHeA6NO/e6vy/b8y0R26dYQCgJtAVX
AkjV9x9DoeSwWV8PBKvh1m16lwnvCBtsCtKPNmxMj65IP8gwphkpLJhDZidCnd0sobnAtTqbA/gs
B0e6FvBRaQP7f8hvN/c1zWUanVVT+XcNRk4Gv+exvOOCKVqV1pMmu+Njz6wXisGoz4VYD59vuhn+
JVhHiAE2nHBG0qbl7ix4qyiJJuPa8HEcqFqHby5tL0bIMGAGSsdeD5rU/7pw23odtp7Ch3qQ8iUG
x+sc1vOAkFPC+XAaxSeRNCRLe9lfKoBZwWNL9Im06G21dlMGqqPKnnJjDCLf/b6JpQihF45oIq1t
ycRjgHeKcwszij0KJDCWzrmUmG67KIHqd5Af1GnubAucU/roa6LWxWEPRa06RZEzBR2nXeIMn9cA
Z8z3dq7gPv9lSym+lg4Sl/ISdoh7GCxxxVLZPGIKkxw2YbG6vBIet31jZFQwcc+Y1IY4GzKmiKVp
tjDm3eZ2MBi956N70pBZbz1kPqCOvL5jQknBkMO9FkoM5EoSPT7E65fzepEuBewFu2KSO+H85rS+
HhOgeA0kq+TioNyjoQ9eZ4bj9DTKqonk+XMG7wyGHQxozgV9/NtcUZGQOcagfi3VTt1YXPKN93QF
TtWeOK/YH1d253AAWnJhQkj3wTWL6okbBUwl275PJZvyx3VF08NJGOPkKR3QhLWIVypei8V9pY3l
DXL7sT5HKmOGsLvB6rM0w0UCSF4y3I5cYYoDYN8sNVzY1UkdM0ijjekxi8Zph2wBzob31S+38gnR
zf9tTAhpSfq4EqHyB+y2q6FK3UsBrdr3wzMCaIo6Hj5W5Uw92Izw0jCEyTg8cHhg5o/HDkxEQe28
Mlxf48cKzrWvlxR5kX58zL+KVe65GHrr3rFc7vxL/E3yP/0od7aW2+W+ZAxCqU9rwKppbvaHBcyY
kLh4XF0YtwodB+gxGj2RLZ0zCXv5aJt2E8xPzmY7488PtkjWCNZkPXGtwmHA3GW9C56eCYxVwlUz
qAGw8xspIGb4cf1RVpZRb0VndUOzjoqI6DYxP7tiqYa9y/Dl/VLwOKUhOofsWri4W2C1yfssE28B
d5AsAsMenC/Ty0g0IVLYoGygaufcmPKPHMmF90BtVA1zMryHMOLsOhREg0i1n+nVkyQ4b2iHeNzA
3NcURsukN8TVA7PhuSp8GpJajJMkAEUHHE8jbu5I7ex14c+9zO8hsxO74hMv5Ll2t78oJnYj6q+U
DjXV4KfIEVAOD6aya/zfRyD/ZYwoq2qturJb2e6RNjbwe7Dee3Q1ocTRgeP9VQTYf6HGIjE602JU
/eRG640WAa8crCbS67K3Vs7mmvtgQoAnklFiDpNXct1L+NHkOAr9M4nCHs3QYxNYEBYl3BAUR2j9
bIPqG4hKFqFThJD6TxOYS6F9O5JwSTPLVfdHia3tKeQHyxdIjBC2eMJF13wgU90dkEUAihSbDocK
2iL8flh9ZCV9OYtww+XigtVnCMPUBvjr8toKa/YJOnCKHYHVx+CNIEoQ/ZkrUu7qwx86xtZ5Ml6A
ixW242w4eNg77w24RrSSiy2NnfnqsAoMyNkjEsrYTS+FhqdJDqzzxXWRfrBEfsy6hbJg1EpxwM38
oZBy81n/cOVWJaznxIdIqVFQmIMMMFjtAYIyk2OSRtIHVSfHw3WIDz0pF2z9H7MVFGaHvt96WoIP
x6gXk9VGADgFDQrSBpZja916IqxNBTmGAEReLNNMhrYsRMr4PzGwhztKesRNaBxeTATgEzz2zPC/
NHiaNegjoQX4dHK4YKA5QPXn/hAObs6wnJ3NXqaVHCH/ym16Iq4T5A2fM7fVC1mNPiqWl/luzR+7
cLl1MIKP/bMMUWOUMVRhesunxKCLHpf2mvY5t1n+fCsIOGoEmpDBk8jprhnXM4kFynq5L6j/UEkh
PNwdg+b87+t/FmXKvvoO35y3nT+I+24Rf/yCe978E7yAm5D0Xbwv0IhfjlVhRMM4OeDU5Dpx0F5I
vFyKZMXh6zJMyTbm+TUdeCXWtKQBLWv4DOc6gSwU04DOGwj9qJQcBaINTwsbnMv4TceEzJQRG00c
Zqs+DK3zy70wBcZu2G1FwAOcvrznq8yEJ5npk9jrFMcfMWAOVUsI7ZiVBgg063h4cCiW+FNl+IMB
9b3P5qxyXq31HZdcyZXdcWfhLpUBLi/L/ZXCWBTVuI5JKS0upMF5uXzS+S5F8jaN+BqnNuAXmZNx
/BXjFuH6KAgGJm9yg0U6Bv0sJwrH5+geiCJ6yOFHVfkqkCj5LFQWTcNhMsO7GaIkV1HhHKn5fJ77
b6HVrnKg8WgWGN4tmTKVY8638u+dPOid3W8R1qLA+I2I/OTE6r89GiF442+YPFTDQxXPctwiaLMy
d3wPGbZTkCCFX5vbfE/SXThQKDdtdiHOP+TNwKbozSlwXlHC4PXReFfJIyRwfIvhevMivvbT6fWH
bebwF2tqmvXzWHTWdwKJF/kx1IYPsqo+NInv5Kra8hj6HNN1OI/wqofdWkYrnI9Y4pRa+sTeXf6M
nBEKMIJxj43uQloiMxVXcm62lGQQkdVNjkfGohd+C4IZKDOLkD9MpJMjBy1tE9xbn4vxOqqXPfAJ
nWxOwjfZOP1zicXVCVpZqMfYmm/eozoCyMC1nwgfeVu7wPb0rSJxE/Uwvl1QQnCO3KmeDhsV30+w
JfyLew72i5uny3h0iqAaQ1P8z4SwT1h9m179zw3ldRxMZH+3zfbXJVhUDtVtj4Mo5+Oai3UN9LZb
lPGAebpDXfdbPxqH/09wb/OkOfK3aN0WzfqGyBMNGYZqfBDz32wEJiXqBU463emop3Hi0+m0hi3i
fvpCGLGVeCxczC0q0dwBOaI52ZK6SKP6plmBKLn6zb6psSX9EuBuXKzoptlMJzWuGCJ+cSUukm/P
oREEXuJ7g6tRqB9qt4wRfj3HfIJTRX9+kma/pOWeKw9yNMBr7D0UZZaaPhjZZxP2AO6O0lFaf+cd
zAwOTCT0lDtM/+Ci9vlu1yGjY2VOtTszhzABWqc7dmNYJcIGg7BTJlgUu5zLVPqVbAEr4Glyc9T4
zaHKSQs2A+4/EtaYYHS8Sf7eK/4esNvyy5iFOivPvwQjBg+DQqz7dgylvwcoH2CbL4wPc2Fz5FLk
+VCF/BabuJYsJWTnziMp8ccQzhnEtPLKhZiczQ24LPNeb2veKWtlhnvOKPcYaM4eYxHUVMYF2Lcw
/c2mgomah9sexhwQ8AJlbEALLBf8pROXk1v4ptMGsO6esQwtet4urlvha4KxG2tZm7D2QM/7MV0k
c5LwRpDTbWgSev9j/eF7MPBjEe2kzoSHJlnafO/7qo9k4o3chij19OOZoKHMfP6ZjlBU4Tk3mPUg
6LXOGz+h64Rgx1Rb7s5Id/bZso7743z4jMuAVLrZNa3820JHMAxgC7vW8H/r25gDgQ4k3A1vyc/r
gmaYRxevBZ+oXap3/lkH71XmSSFkA9pnPU2BemiH6sl7IgwBd07pFsMb+Ry0bgDKeMhB+i8cHVSK
1NcnJhN2xk1cuC9VCMv5dQdI5qARzWBgAp1iuXl+Hc2EcU8B5nMGyOY85nCtkgsu5UhEjICiBzhb
VAXcdfR3I1ZgJONuXo1vm4zSh7c3qhh/3u6JguEWm1zkvTsS3SVyLgJd+WA9yEEu/6OD7YpIgnRg
ZVOhGdcSZd6liH1uMVgZ2LwKOfYL5lAuLgttYxCVSrn24x7gi8RUQLIQaSFHCvm2eA7Puy3bI6rS
jNElsHdM8299xmIlo5bGoJRO4yKGjlRO3ZYqA8YPl/ImFxdYmsUPOvySdcwFLFtP7J0ObG2MQpQT
ODxyG8NqUJFsr7EBIAHmDK1Es+lcqFS4ZfI1PyoyFOYNGrI8Rfwb3EU01bkZDBBkl7kweaUPwQLj
M3BNwcORF9eva5ZBQYFzkrmUMvut2bA33qoQI6k9qhGbACA4BDkGWnSElauhmfDvpx1mEU97QFSW
xGIgbYe3jtQMlmTn/6bQibov+4ieCy7sO8m3z/QTX+GpgACA9EBigOFCv8D3XEDonzIhxMSrHetb
afFYiaAk8EKkGWjxKQm1BI3PgVkTjSRfRGtJhhJfiSGDZFEvUkny59WRghmh0JweMPn64csBvZO8
SjosaCOtxfe4RDSJDw5zQMkNL4PbcvI88WiZtd8caUWdTaXXw62G4bZmF4ZlMBWmpp3yvfjdgH4A
05cFPNCSb3f83Su/oSq6eCZqkouH4u9Li104zN5/YNY8TIiLW4pbplMSS5i6XbDr4GJQmxamV5Rh
fxA+Fa8j75TqWSxXC+IA+VCEmmofl+eO2IobnmOTDgfRCYQ3FMD8D74YpO9WBD3xKd9AiRw6DJ0h
DRg4horztR9kQ2wOikPOhpG9dkwYAmPDlZRme7o+hu1kWr8OA9LF0YAxmJy068dyd4TRu1WgzEPk
R06/RYPQroAzIXsl5XIwQfzCs1yZc2QJ/4aSlHCgm5PvAkJgDxM+godcLdZW5eye7mKMYvznrMfz
vAXXebnmI3wVl1AlbumKcSTLGtz5H04tHjODRd2qVoNNQQvNgJOfEEkll/gRWAbyrskxTln9tl8/
uzDtd3LF4flIeVSd9UmrCJXFB7l+PIgRUxWYP8orWPn3tL+ktn5uigKg5/73W1QLtjQFrXagqtYn
/Ph8IZ1Y2wX0WH5ppGB9qeBtibHsyRhxpEErfLJ/VIe+kmINOjcTg1YU2OwOW2geyObiMd5sEHEV
oeAZvRuVKFXjb83vUjyY/obvcRUJyevjVC2KrTGVD68tuP6Fx8L0jspxrG7pD270YDQRZ0XyrjCa
gLQEBVkaMwdjWBPs4v6mXMFI64V5z2mIeImZyXMqw57hKj/n3DiouWE18khKa7emIPyPpDNdUpTp
tvAVEQEi019GURHF2T+GI6KgAiri1feT1XEq+vRXr12lkGTuvfYauEgMH2kQ+EJG8G1FQX0/0z3Q
STyO1ik9fIEqb3Y9LsYtNFGmowkjm5IEFaTG0Hcnl9Erksbq1QPm2yLUdZgIKmuujb58x+8Zuuex
wozzskdOOMLEhqEkNb95d0CPxuxgHTihe5CDfn4gUjFRB/hZhNv1b59OsOQBvEQTQn7K7y+Ph172
CRC4xWatM+tMy4Mc3/f06uwDwME8LdAmMLyipxPxYPWJVU8lfl832FAsAFDFgdG/jmllrQOs18sR
T2ZAVXlBRArHiAKqAiS7w227u6N1xoXJWpancl4NdIDjZqzPOsd8rxj2a2mMZMjY1egRamdYwvKK
Xu5FMwB0WjEkkWNz2GCjgpVR7z42z8A2YoAIsptwRiB35IzD5JllQfPO2cYwDeUjHuaYotNlApAw
fuue9NN9TcsCyA8HBjyCU4x4MFxRVWXy4ilbGPM2vuw0TsEFNT7GVSMaJmnT8uqDNpHh6dE6KRgM
iAuOuSJ9uELQ8TrZHjtrTE101GKDVzN8dn01JyLapSm/VS6twYfuB8AMLOPwOiPbzbGOBl4eKkId
2yVzB2CMofxCA6JdcR/O1Z9RBtAqzYSxUTfvg7WrmcIidQKVV4YmRzxt+v4x72r09n8a2q0QKmP8
jFpOEP3Q2ZqccDMu5DZ7xurDk/Z3GvVbVMEePfMJ9Zhumt2LgwFSxu7Bfo9TzKY8VKzg1YOBVwGz
l/k5HQmkenXE2YIf3FRspl8hhmIvkcTunZ1kya64kxVmolzK4rW8b7LDF+32sH6GPNZXHPImEqAS
k/tNZ/+cg/ukq3oGC+0K8WP1Ol155Fl5UPu4Rfty+eWAOWb735j5d8Y4AA8hA7iSzdrBpwPOay0K
Ih35lH1Pnc5eZ7wo88RZS8hBOeFeKNQyEbjMvEyc2uSM+ZwRWNKl6BddCuqSv/Q/NONm/0J7Pvgl
neljlQqPmNfC4NLPrPNz9NpxLkY8Bvqax4IT9/qnmgOfAGYHjcQPjwd/J0I2CX3tCn04vLgPowng
dfydiX5HO0n8C+IihHogf+wKoEL8VzLaxcMBYopNPvijhO0M+wkIRb4hgaajy3gdwE/kUJ7r1x6k
18b0pZvfkgTx7HGtLaeAmco4HQ0XZykE+IXiGYvq5tbdEG1F5xl89V6dhXmXoORIN0h79u+coJSd
4JrXMbxtk1P8a39I+Hv2UiLn4J/wnKGihERgMO11KmydSKwE8hJOVqh6yT02J9sADg+QldgNaF1B
5WHhlgNzDsYO/tnFt60VHdUXlAdNi9BN09l/STPgI1avfpdhfCtcmz6ak5PPiPoX2agYi4OLIzGp
wE2ZmLSYmdnAe9LHyVcdBvnyrrw6CHYEd4WSZy0EgmQePYQjk3b1Glh4D1eQbyn9c6j4VGk2/VyB
8A8HVCxY3g5T/LJwG/58DMSFZwZAciU3Cdrsz6nxbCBB7+2ILx5Y03nh86ILSgt7BmET3C1c40ES
/G3EWDMTyusfXwf1wC2nrgbv+MXy6MpReeDjg2MkaBkusZZQe3XGbCB3ntus1y5QjTHXM2nUfDl6
TJpEE66CeCLMv0uMpk/VmD1N6t1Gv5Bgo9N1XVLtOhr/WhnUk9vkvSDvhvDWBjMPmeRDEuOE4UBB
CLKg+QUSiRvaylqVC3bF9nw91sl1bfkEPay5C/AhPupZe8bNPKNC5mOykrkOTNL4k60UNcEERFWb
vpCHN+dCAOC0BjW5dGKsYNGoUE43p5rx+yekEudIoKXfkohABBz8WGnE3qsOfJIPE5VP8rAVaB27
74He31opw78gJI5y5ntmyzHypetfE6hVTd9zc1etCS+8HBiArinu64RIwExDuCWgIJEpRlkJlZMp
+qCcIEpTxH/qLEDq+XHtgp0es7ub6jOwM1Dr8Wp22Ad0VQEvPjseRFyqOKjRgJn16WUSF8mAaUDl
TOIlJSOmbfQAoJwQ8mgddzptDX0l/ta18Lul/Ycru3oTxoVMkEVPHBSYZYMXKj/RpmwXrQYH5rGD
kSH8eJVGqYWzb4uTA5e4Ocejxbyfz/bzLRqNDTIj9E1jeaPP1Skzgu7muwIFgUDDg9QmJtZc4pk0
oRZjsrXJEka/LzSF8LhlZgeM0pBbHreiCUH64mFP94HHywyVrfUdNljfAOn/7erXh0vRJ0+Ri3Eo
XRbwpubqvp6zs8M92+Kpd0cG5qYUzjQiDa2iGDVhwYs3GZ1KRivHuUd3YEJbfbl3UYOonEhIwx/+
txp8ukH58NmTOrzjNUZ8HN988i8idR5NOhDqRDjvrXNpXJyoL7jQYqTJWKF0medxeFrgXV98FKF+
v1eMmkv3WXgF0zwMKEDIdI841VSyUSwfb0xbQGXPmeoAol1Yma9AYUqx6cZvsGHOSw5/GDY45pUR
zmbb0kV5aEwAdEGFwXS5AtdzzXCBURJ8FC5wmJ3yJa6EUBT+3isHOxs/f/6S7vR3puLDi3wiTPMI
TCiSS9iScmwm1zm7kTHEpI+cafrqJI+QryxJCVZ3hOjSpaUbc62NvtyewRUD+2oATxC7KTO5RAw2
8hMV7FHsfwfl+GNhjx8x4X9xh4F7RjauoPwqG0qljRb9INYgZ7C4xXZz+FWou1QC1mjCNmSMyjY6
AlG5VXuNBcdJfXWKE3wN6AIMqo092wzWAKLFoW8jHYlZ5KwTGOETahpyJ3aXfCQztDrfKOvcPDH6
9cupnxhmCq+j7qizpzq9Rur6gkhbpkWjRjXoA34nrOM3UJuj7uCJiRY84kGx7/7pW6GGQ9HUD7Bi
Eq3fXRUzA0D35SlRu7+cjFkz0Z42u3vFEkXhF28ntMBzaSmfnlNC0HaKeCY+q8dZTb0boLct98l4
ZRozbanwNu8e6Cb4StD1X1G+QTpSkSHnUM5R6ePVRcHFLUdsXmJVsmF5TPUpFfT7wH0FYj1kPAvc
WBzaef3nXCMCzXuMFlhLVh6ot+F2UfR5QADZ9LVwS8+G2siay0ceA3lR7Iod+Ek1JomXdAksnUD7
6IsZ4zAYKShOg6ISGwiDSySugIi055wKaNUZrQJXAKkAeHIERd25oD5agnXJr4OgJdsETFjT7aZz
VoZsZxQU5EYw20DkxyohOmlXJ6KygLTAxgqy9xEun+9Rdydj+PaHyF7X/EOqISg1s5bdna4PZOcH
R5issL93aC66C+ZR3Z3IVqF8wQtX3pHfQqYJYWMZAOCdHIQbmK6bJtcjJf4PIJZTYkhsAVDZnAR3
YsYsH7AoHdQJxfZAPzURZ5snAD2Y6qRBAqsG7LxQOqWAgOn34PVdQExvmTLjrTuxMCxMoI0gVnKt
RCxYSDI4xA9h4g8y7IJE3IQ8fvXxgwcGwn8I3/VPj9YRfqXhr45CAYktBH92Izow14I6aYTMKdGJ
4066hx6DZPcOv68eZEtYF04x4AMOOP6xJIeyPpzR9fWwBHbMEF42gkhhzozVnUPkBDLCa3wR+CYk
qpdXHpL9bRFL9pifysgBpj2SPAM5TQYnSvgOC9v408MdHVhHnKcholr+3YwyESIVdbvzGVjoBQr+
lnknDUoMFLOx4pg2M2zECam3p1CCUM5gZ4yKMWEycXcZAfqkh2A1hbU/+whDApY1hJ2tu7+HpOTC
z2GGyTvGWSnIB0Yi3j8gDAr3zkEjjkN0jsb8hbPGoMEla9iNrUgfMjJcv/paRIqJj/d2N/zACvVS
ZP+tq99peUWD8WMoy0PHEPBUMm5UhQztrtkcOyRzW7tO5dF5yMDZagSHjC1UshuAOU6wWOymELjx
hHEFlyGSFnqILKNfnZGf8N6ui8toTUndy0Shxbq6D9m4MBVy8QBzhLYAE4EZAnl478g2oATg5NZD
wBAwgJjBhR/zRqArM6cx4UfCpJhyTnFdYHi6N0RAiKuZQFEKOAsQGmFsDyX5xuX/YBiE9TcKZz9B
axe0noJA5GWPYC9wW4veQUeKvWNyKm7kA0zR/jgjkshd2ihn/+mhL3WEIpPqjtBwz7PDi+vbYwBk
bpvpHtb8OaNF4oK0xy1LWFqg8mDXDKunR+vI4bo94pf5u0GexySPbJZ+05dAll+YAeobjHs06IDp
uTh/VroHEZCxiMJztMd4wP1OByDHoYXDKxoZRw/U+AtdjaGc202ge99zh151tSW7qRhtJ0ztHGX/
G5DjYusBGddcokefar+vT4pdCReaOcOggi+FoJVVHwgTxx/yAja1rsNElhxEpmgMhdHv4Pn8ZV4g
3B0spmRYGPvYxLp7Cng36Npj0D5YVmZfsU/bHo8xGAwUTmF0vudmDQx3MXst8ZHwMDLyvnYMpkui
j3D158LmqG3QDOIZnMhNJGujSusVrCkA9dQ3uBHkqSCYMZxT3KBFqDHPhzLe4+GlVY3YGBwFIqVY
ENwPOtV0U+2vbjohp2V+iZPQznjRDWVQ4ewNOwJstrc+Abs0glqUOeSlyAzOr+dGgT+pcaOat7d8
9QPaWArHYSfk8GhVW8W/0nJvDQFQQfkLpGev01/QvDROvSBGnNU1Bh6zy/5s9uO9sKNLTkLzeNmn
gbS7OfHvcJ3d8TdgdOgS+/o3GZAO3YBrfX70OFnZ0tC74WbzQgpA5OgQc7TgTllTMYh7DvldSryN
4PCzbEWcAMUm444X+odptrjtOAQYv3x8Jrj50JpmDJSZdvWxZsSphuvZ2460u2/d/Gp4l0gEujJs
KzxkI118e4jasg3Bm4Yq2Z10MOuDkaqt4LxYBxEICHuGzgExKXw7CM03zmr4aliVnn+cUOP6FsK/
g1yTs+39RMYWTQSJUHds4kimO9NRFV9XJ4ttxOsoRShsYRWfCe0C6eFfMEfOkg7RvJyO94AGm2//
iGK9eDIqRULWvi79mC7yzGjN+DnAnTEgOBgWuDSXuVrel4YHefXVoxwSSwP5VwAvjuZ9wOj4ciCY
Du7xjoaiWn/iy4oIdOibtwmDZoWfaOH3bw6BBkQxANcM1ZMA7fhfX28ij14+fs3gOTNaqoenhan7
7JOkjciaJ2FnRUXu/HT3ORCtAZsLJaeHEw57VLG6nNlSqYXx2xqkobUThS59CXEm8rGhCoLC++Ym
jnDZw38TdyQkTKKI7rClLk2XHWXrX55eNpcpiCP260xCpPfr0ZExeluYtBBmoPr0R3AJ6w02GOL0
mtz6hXMYbe3gEueYH0Dh2obvRbPbPOy5deb0hzD0YfCv9OLWGbzGBt00VG1SdHCLPEijBotJhoIs
RfbBijQTaQSnGScIWAnYef0RwhcaIQU3nPaIH/hSkNaBcXNeU2WpkuikLIsTJPZtqLvjos8ci8d+
gtG1oycCJsLu9G0vruOFII7vKfKkNeBEu7TWGMWT+JQRhiFOZHi8mLUYifg79l/9TIQoKGKLRul3
EV0ozj3PAdFtvDDzvssy8tltJlvqWAcp3wA2Lj7ijPtee5wHHIpwe/e0D3zPLogRKaOCDEiQf0LI
MZIRaRV1VEaMRg4FLCaA9deD8JItaU30JQCDNEt8pqPlAODhX/cUrl3F8HGwMPfYDvn3DmyGgMoQ
aglDdEZ9xFh1Qb1CjG9k0kqmn4F5LJlPzNJrYA674RclkIldgyzYOrDe0MTQ24O34FnKpopJk5OF
jyHy4BT3yV+g2wmbVcTdRuD4FPV/2rfQNmZz7HfsEkMc7Bep19i16IydAl0+kHxA2bWvT8DIU8oz
vuAlpjdBDIZ0XvnQjZZfLBkbT1w4plb+0+dInd9OCLuIceBFzKVu8w/UAaXXEJlQYK2R9Y2BMBpl
0xO+DamNgsjakxhIVcVwAlph9CAlCzK5sqw5p7FiayAyXsjqkSgB4dSF+PmjoRL/34KTIJPQUKHp
/Aw4Z1WWnImBKeMynIBozjDQ0xJSvQZQOH2aUF74ArOaM8dga6PozwedqUnIkWHTZYrQMhwcgtLV
1/vG24DvDK+7E4uaw+fF8qSnxTqi9xrc9wTBjIoICo4PtYwjMPeTYel7J24MhtHejB6LMvE1kEM+
C3PFixNpfFiOs9qHbIPtCiImIOGROJwoiEWJ0mdydZJGClr/2sUd2w0bB6BeSiiw9GGLtYWacLRg
tjukevxy2TgeIqALYnOKaLtGGTm/AWECfhIi0ismPxLZ4MMEcc716QtdI27WHzv+ccpzKdFCfKiJ
YLtXTHBMkKvUf6quUvXfDMIpei0keqOGlXv3u5mgxd2Hb/ZfNlNfdcuOqOw9slURHX016msz4VGk
jtbRUptRA+61AC52blyr4WWYLi4zpDow7zj9VIoFyn+C0BLGDzpC7NEGeuTLpzTJrzD+qhUk5ouP
D6fVDQX8AvxDvwI1++fTjjwZ37y+IzW8hJqre+m+DSyQakz9+u+zSL7TxtjCf7zb8r6CvuoDK+oJ
vfglaCYWeXctLzEjfHJ7b4qlykV4EGY7aiH7lmDE9lfpcJqKNlgPui1+nipsj7lWOsai444a5vqI
oGwMlr0JFApk/+YIY3YH33RP7PctZsf83OHLx2UpTvkdVD+Vq/iV//Xvw4/bCb48v/dhd1L5XCIO
+f+F5AK3MXpWVEl8Dkdf5PidsI/SnIOU4KfKJA/gLR+S7WfvzFV/8ouZWvH4I5ROC1ctEU2lo2sg
udNnfzuYkMvgToRxQR6tBNv4jlULhaJ75/0DBT3t6xwy7LpeXmnedQ9RFyrAwdPxmBHyK5AQBLSq
7puNAqY7H7jqS+7qHt5sBMLwZ2EUrWTYgPRKvW/ccPQpU4U4SbuE/7N1fmM1fB5KT9/AJBl2kyvR
F1AeXnN50OmJ/7vAapfGEq5715PkYq7DU4srNBNPnCTpEIJixA/2f6u/1aEnJc4GbAqQ2Q3R6UtH
g48QAF//pqDRT3ZRl0kTzkStj0V5Z8nPJANBOAXhCmDT6wkHQbAm4QxFp4eaj2Xv10spvPdv/nv5
jMplPsd8wmDqZufBe0CWHcMuj+IOO2jDFZx7eIU2eBuGTTW6vtqb8PMhV60gSqGW/TLnhVTDoDiL
xNAsgn1Tkx0l2l0hRzbXPJfOdyoCgXiMOaM2NBcuAk5mzI7ordGP8IR2SIK07MGdG0AJ2IOXivBs
H/+Gq5RF1O1DKHG0kFKfpaOIbZz/LaGb5h9lxJtDoMBzO5+DedOCEniDGgT7Gnty8VzFRTvPQqN9
c3A3ciZMuOBNAwCyFJneInh7DzBQhCLc9O5BN1lcJ1wLfkV7rnssdMDe7xh6ioP9gGcMj4SHs93x
+NQ9bCxYH9qw40DMcEWAMpbb/Z+Pgrbry9zWqPWwQsqDSBuKLfBzpM2fi33/hd8AuOnWz6LbRt0D
qwBc1UJxSl2ACe8fgwmTYc5mAMlsDtQJC89VE+CsdH7v6fbSABSgbKPTPaV9CaNL6g/7kO86x3as
Ai/8+jXbKMGOCIxIY190z+8djubhL/wwGscrZcPQFIyFLwgXb6xToNj0b3Ok5C3mu9v1rW8wZ3iL
0Yqxh20C/mzi7INZq2krwMl7Xok8cKkOEIrAoe2UuCQQF8QuDbzJAyVyD0B6wHjqiTyfQZ4DxIbC
DsQOAQiLoYYD/Sb1rJ3FgAXin2EbzYGhKFzaJ+ccNpMoYpkJsOln86z/JwKEBiKNPvbyOmHawUCA
Q5Om1385PAn721rDy8njZIMYVQdAKJw0tATouzxsjxGktvRsXQ4ol/337uxn3I4+sUmOiKLal5Hw
kq8DjYo3B2O5i3wz7EQpOudGjGQRupfIJCX22y17N+6J4I5vE54JuCjvEPTdrQedQ8eXCR6oTsyy
WQR4KzIeeg/QTOGJwtpTQpj+gRROv7w1w1ke5kB5jjrGQW5Iv4b7ATTrkpLxM879La5eTE7W3Jo+
xTIiwCdHEVXu8sFCJDCeYyfSncu0dPadAF0rJRLsL2TZ26BmoULtY9Uzt2F0QOVBXJ8H3bT3sw/U
BaxyOSh7Jt0jFQrPAx2sEvCkzIuhQPlM+1wz4YynRWgFmFEMxnijISYs6G/cb/D6oqH7euRwTtPo
Ozh8+k+PV/YR1vmA2aMu0rBZ7TJbsxtELlwvCgThldgXpMF2U1Gr8e6osVhJER86ZyYEKZq8oc/4
OVYLHyr1YwSPPG2dJiFkm8KcJgdi7PhJ5Cq7b8Rgk5BzRNvfobZC7C+MFC5H8XCbbH2I+yFL1UHR
i4jLgZg7mTNFnv0iNkD2+nT3Gmajmo4TH9r4MX0FXG0/XzTsrE/niIKIRuByZICkIVXABo6mFP1K
HoBdsPoq+8zAtg3w/hng2uCD6Lriu3iyNBh/biGmvd2Kxwqi26p2guRO7NfVDW8TYXDNsKXooxmZ
scxc+Jkw+Vaw9kDwqOF7EkcQ/qjSFETmdOsDbL7Q7GBqcp88TzjD9ozZSvGLhMZ2fGPR4EoHhgF2
YewJmhbZsQK8OH0D6rACQOf0QfdE504+VD5V9sKDxESaTpyXYHk9JnlcoMdHCG6Ta+JA+6HcUQfq
UhsUfSDTMbxA/nnHE7MaEXb/Oor04h/nP/5kKr+sQLjLaIHduXBmIqR1Qx4211xsjcYSdtKOH7HR
lkav41Vh4VEDP5BqyLx36kbK35r1/HWfQwNs8wKueeOkAFKFJUqfyhx6gik6D5M4IO4uEQYUjH2i
YLxHH6oo03MtlJnlkf00KUcPPvENzfXbW+VDUQGC9g8ZRRCRZg0Ke7EXiE0zwoWCAvvbU3vXwxPE
UuQwAvXYAgGTRiCIkCDvvsGgCqUmhSC9NsDOg5K8jvIYfTUlYv+Na3tGa7AN8I7jowfI4vyiJwrR
PP5iVHeNdcgkRBL0WOfFRpnxmTbi8KMYPqELZL/CDJ7S+DPGDYK4dGzWgH6Y9XuwQIiG2sJ6TwzP
nNbuWO0x8puXk6vfXeM56hWclqI1yUMUGWwdyh4oZY17PVcCmwWidWl78TMgQZ3SPocNqvhW3Gum
VdDYA6RKCDCAEUrWM3OUURWmAxr+vkmWMTvjHNd1jpXPQB1ZO4PC3Y5x8MU8yIpBZwI4j7cJPnCS
4vyWnP3vE633tJq2I9VnICBDsY0uIXPtGK9C8Rj8PYodJ5a4zCiynT0IJt0gYB4teABYClR3ZUfK
BvjRz7MNRvq9PC4DnmDREa0f8Ns2EP0wd8bPf/kAx3ruae7miNS82wnL7AR/mkEZ0KRKVOTrzOOs
gEcz2mc9fDGBuD5eUiD6oFX4+nsIJsny652ufzpiDoBLLH4V6WYMhh/0arAFMQVkiZJv/JMcbUkn
HIlw5DsRj5xNl1hqxqhfwXE0ov+2YyhaTAc0yN2Lz4yhgvBRkBdoEwE/KItm7FRdhCZmnzNu9h59
jzkHX6yfoDVCXOOLpdye0JX8VQGUwvANt2uiTAfc7/ljzgiXY63CR41rITFWBLQb33A35gkYwWor
ARD2AM4Q8nHexNpUOz/GV5CnhQywjIVFtSA96A3WhhnLdSoYzi9P9u8jKbD6WZh5Wo+zHjnqFE09
voGffifO5gSMvR7Ez4k5ICNcujQOa3kNBMDYlcHo9eeqVJhw6UDF7w7ff2NE/XCZoN4i8j+B0vm3
RwabMyu5xNnJGmH37skc0CUFDR8qPUEQAOCHDMnPyzZYAE0Y2E3+Jz+iWlbsQ/ks8cnC3uU95/CI
0Xx5SY1OBC+s20HbfT1Ij8OSbclghmct7341lfYoJsBX6hOZBM8hBnXV2IgLcBp6eVg0d2QijlBG
wXaAHX/33mDiG24ssM9ye+qe66Q9XaHOhNzSNoBNS3+yVMYIpI86E38wvuMrc1+MlI4gc8yOSu43
QCR8OS4gRFkd2YiekbVGFQWPAirtd2qSBcOrOfngEgGw1Dtz3Oza3Se+HlRIo9jd+N/wujJP7eZz
rCf1JNV5eqWltFcb/xPL83cE5bZlysFxilvMsp3XEyZpDbtLPdH2xhJawOQZg4vRtohT5Rl0YPa9
gotHQeq0+LLloQIsxmVhcas9JFAKmwMFNEAD8d2YE5vhDadyJD7TbMT0L2YIFZxM1EySJ4F6Vb3G
xwAGDC2PH33Wb0PZ+ESUrfD83SaCkj/Rehzn10kV4HMYtMt20O7T+B69KTkkqO/vkdrT9u8/LnA5
5wxgNVOPMtwAX5XW9/n9JMGM5eAAMEFPDaA5k5Pf+I1kG1ad6sCCzGCvgZEnFlShM09ZRqw4e/r0
PcqPDwZxFw1etqv9EZTbU3niBopHDEEAJQJcZPhcYA7YffAE94ujCiE8KY/qLkUlsy6PKUbBxy+b
1E7nfp5RWd1m7JrPMbfcYN+kKsHJZyWCXrPBc3wff2bUK2JQCeJ65I//XyUua3e3s/h0HepfZpSy
6UpUZWAcAIWgsoytQesgldELXGMq0SmLEMxUEqkaqk4/XMUpbiJf6EC2QYzIut3lR0qh9+QdKEtA
q2Jezgt2K3Hv+B658FPy4eN6fo15HusD1J+61+6fXdsad2VbFpks8SuS93lUzSGmcVGWaQwPIy53
WVKFze7KLGz3OXKJrivWbbthSsvQVVpxrbHIWjwYwx7uY2mlLdFRD1rOdb2P8XRQsnW/gH5gJxVd
uccm3VNwySKiwr1iP+++wwtUG18cwNhZAuk9Q4hZHK2af6VlxfaE4U2NafXTr+3HXF1ix40zeBGm
6C/GeUA57b0nYGlPUR/Tj0BMZr1pS1qa9lTFPBv1TXjuQErnIQPZ5p3DNWFCrGNQ4hkreDzQQUfW
AbLadVwuNazapGmaFIttlOqCvwa561IhR+F1sIP4E8j9xg7e00bwdR4eAwdGpAiw2WvhwmYOTjoP
kE6obrhzsQ/A4D9q0PNT+PTcJWWJaRsMun33WIB7MDo5GhFWdD0OUaZHDmxPJI1dVlVS7XGPXVU7
TPRIcw9RZjHC6Jy3Z84SCqlJ+nZhqpiYK3QFSAlDEeO39KQIymaKVBBjK0hdhAlZgdY6/JT3TF9f
l+rG2uQjJQJQEqxq6AGwZYQSs908ujxZ35U01Tct+9fkd/it4LlNBOSZeqdb+Oub7A3Cw05njvYb
4oEbPodWfNtZsfxH+4KrBguZajLpcGitXy62UCzrJQ3VqZw8JtcDHAB5Z57vs3JXAKGxTFkOpZcx
b8PR9c8dlqxfGtv8fF1JewUSPdURXeCXqBe8b7ziVMzhw6cPeDVi9gQwgY6aSgJCJlq3p2N2nBsk
GehUsNqhJvtvv8FqkUGp5SKuRy/6KuyGis67LqUdsvo1Z83l/IUMRvmMezf8p6kZadCp4teKELTh
FuMwICivGrIeasA7+AE2XMaONMazBizwkZ++RtA+g4+YSwTsTGlrw+4zGQyD68AXYV3OrBl/U8co
9AkjIdOyESlm+bzLgQkG8zq1N/xuek8wNYTmDETQW8B+gJF/sc/VqWR10+v2X7Ba/C6WFHFN5YFo
WfsIsse0GWjjK9hcKLe9ZzavryHPutX17mlQw/RDEomdNzDaxetWZOcKiVhrEkDo8sWkC4pgjsVP
icSAVcYDUUOjg+XAQwBpsAAIpNYzySmzYWo19NB03QBqcNHhCtKrQCG6uPwd3EpnXUD/Nkg4cABu
JjJ2BkLkqAxVdK8QbRhaAvlQReNFQz1Cw8Bh1MLPY4j0YQ5Y7GRpCHORX8ClkmFXAmVpb6+g0sGY
+cz3LcX9cJMrDEGoHhzmgLx7lamK6uitV17DhxL8kNsV3qcSfkXPi3eF/ki52XtGkOOjdsIvu+14
x8z0+BUGND9srkFVy3ML0w/V5qITlWfmjczOsfUDzpXPnTOPOfTACpbquQJugeyHf1ZG0Cr2eSUk
GLZDa5VREh3Z1re4qyM3NcAIeiGYRklx+3KfzLthsv7NTXmsZcWXWheKmHXxjVuEoqRlx7y6F06C
6uqXzElyXEScryKiOErEpbor/y2sDyzQlEaTxU2Am2MyZq4E6fOD4oZZTNLZyAnfbAxbMTzYqJBb
XrQhjFFX3YEMTEUoKFyQNunmHrfmCTn0WOEawG982ExG73+3CM4RR07EjbsPudrmhCVB3cKXcfEo
tZLfMB38wu/0OqalY0aa2fuUsnsBS/EVN6whfcfk64+xvn4eP0M2UAoh/cwWyabcoGwln/dQHTsM
kDhhON00E/Wp4A6CHMFWVpgWY3ygOOryPr33OiETS2sAp1kjDvHrXLa+nGKX9+gzneff8V3ES1RU
F9k1oCoiDSG1WEX/J5Iq4Dl+JCHUknVWEepTFy1OBkM74/IxB5oqV5/il5/IAdKlndl0T90TzErq
uJw2RHfJHn4nKXUQ9BVX6bMvYvGIel63a0b1F6ZqlwPatUiGulXFr/hygOWIzAcUFB5mOy/6GdRW
Jhik1qS0m6+ewJIwVdiYkYRJ5HaEJDl8TevrGaANkyoILdtzNbsfP7Nm1G7gc19W2IgJw8eqp47Q
51HsYKSKwE6aKgceQUj/3TmyzUV39529cAemsztVxy/x1qP7qBOrQ+4ShOt3woAQTAYBm7kzFxL5
QUoiLX4Jk/3Vh/s8zwckiX4RO4A9wMuGZcO8XHXQgFcgK4jlpl1fB9h+BfBCg9K/IKLncPI+PaJW
fIiVPOBxg5iWk+bcBYx+Bfq0XSERl87dQcHu5mdzhdg9hQfn/Kay+tXCo6erC60GNbMFK5OeapYG
PxiuTN4vR6wp0LshLuSAoyiDzfZH+np1oeY4PJ3f1W3BxGXLYcnPKPv0lz5EziOv52FX40609T6n
WzphHm9h5oNhTekAGrFbPnaM5k3oNgeFnRFyzA6bM35J54xy0Gfst8RMa80zj9laeMdjNAffeAp0
HmDa5xkjx+gItrZ4526HBvUePxAcAClD6lRB2GCM6SbDL0l1Xkz9Eyxw2JSQ0J1xogNmZIOe8Q0o
wcw3sM8t3GIBY3sblZirsSx8LNcyCCyP3ZeXsPUyWD+w274JN3UIuUpNkarRMlNHR9mesdy7eKWY
QLExGjF7OJsihjCFi/iTtD2CDzH8lccF0RcgYDzPsNjp2TWfoqaRRC6b0fq8EQ6AjpON2N2eR+xn
l6/h9qThX+gwLILxYDzW73tAbMQD52SmXHjAYZqbQL6js72nOELhdRZKzH1RiFD68oYXFWZBDg5x
3Eqwh0/IjnWmlKVxBo0jmbbG6VGmy3g7V4gxB7Z1SEFQ+cIbhCSqrg0HAAxWWgsmeiFsCVbYMJdb
+BsibVkre5wvNTwpYFWe0wPyZ6z7+N7HJ3WETQzcFCwJZxrhYMK1y87a9L6CZASlOOK2Kz5oiHL4
EaUjGMr7etcthOneL9Y9JEqvq9tRY525jOkrsdyXDsTvjo3pd80yqBf1hNrFWP78RRrTs1zerjTA
PIU5HGkIfZJFdpDuycxAIZDZ/tdVe+wIM6bnrKkx1WcrEEYcrBBLLtSVudFJUCUG0XJ19laHCOYp
N6c+Z4va45x9DTlA+RicpzfTwf6PD0vaL6KkgrJ/VBApaA4zaKDMRCjW/l7Lxv5bN5MtJqdnlgeF
QrvIww4ZZ52ZRlHAQ9/C+BneVfopSzA1yZqvCIwXBA2cY5tQRbs7byi81rhisKWCg+WjX0+O6Ghp
ARkRyC4mNUgSv0KC8jVtJKPII6nnxCtSx1pCCC0s7z1v5u85/m4nFdgM9MJ/hhdLUL5B4iDVHSt6
dF/zmSzfRqDoGwU86kbx88KCBbzgKCfkmWjHaoUFIrUO3BtpSt1BEeOsuPogtJ2o07+sNViJRx5z
YMbGWzQ/9xIoK+a+cKZtk+SPWb3XR6wr+P3mjhVHc8dSFF4N2C6Pbr0nMPqU4+G9ySZ0FwDq6HXJ
p/T5PLSuOsp04Je0n2LU+XPzPQZGaSRPlT5D60kD7A/jwBIOzBw+HNQYfnW9KsbyfgSNcAm2HOEg
tv6g3NP3VH/M5B4DlH9lN/gdkZSkyx+zmI+QiqC7JonTkwbpSMmZ9zVgKxTG9u+ozYwx0brKtNjx
dOYzpHoMv86caXQzPH8hzzaXF96a2GpYN693oPer4y25E0jQa3YcmPH9yKBm2yV6uY/69iUSngCa
9nloiUIYKEb3iiU0aJUgHG4Pfi2jGl6GqCPRndEbstMRnLTRT5bP+c0P4KZfMHKDit+XT9iN0kxh
aSVotpmwfOE/GMv3nEOfU7jedOZ5jAOjCMjYd1G552sW8nXNTgYcjE8H3ZwQMuEkRlkUo0gQE0BN
EJscrlt+c03EpT/Uu8LPBmm/j0yM3jolaSDz04mRR5un+7t6ajO7MfkiTtHNiFJ002XZsxRfGVM4
yZs0YbfGQIy2gTfi8smQJSW4AefjGzAq4m8mfPENhHVJbaev/x7gtOPjdnd1OkfcRXpaN8Bo/ggH
H5/WLETR1nXBwTTvzVEE9w5nIMNldhODboccdyPTJcn2QGp1zwqIemLMcN9p5Nhtez+awiYLqBAv
e4Ay2sfukRaoomXm5mIvBgOLHQ1TY7c9ZBU1ZWAYIuCiyyjTRgugBLh9qAFhNZekpeDHxWKSpWE1
5V7XZKdZyPUK/7eT2ciPnwlyhOEtEHh1QL7M+4bVdHlh8/9SdkVAKj94uRTCHEbspvXmMedzwZKI
OlIA+Mhuo0XapFo0B7J3UT5oo3e1suhObqZvtSTjIY7AbBK3ToSl6eo6MUqbkL58SeAy76wPPDB+
MPWF0RybmM1Rb5g9BpzIZaCw7NAuZKAgUCz+sXRm26lq2xp+IlqjRm8VEKxrTW5oGjNBUKSunn5/
I2u3s052ZmIsKMbo/e9/0dlw3AcaCD4ypwsJpjrh2SvUYT8S9e7IaXCinQfMz2n8J+QT2iVH5Hs0
6aspqVoZiOVcsXDktc5grkCXtx6u1THC0eOrMF3lPFJtUuf8QLWFfflEOPPrhS3NgVB08G3s+o1d
9I+OvODTtEcTYZ/x7+2rB5Vso3l2grplfA2PxCWhmd7p0bsoyuGKGmuc/Q/sE7y4OkHVZwfXAWsO
qhYsbccAoQ5gk0YH7/Bx+U/D6wVL9mIeMQBfpWvdZsfIFuPTmzqLQfgxYF4CUQ0RCIu9z7Ez0d5i
w9MIMDg9c4kgyCT/yJpWFvEWpU1Q6g4qZ3kFUTeXxT9lpv/UP9m/XLHNQ0eZc+NaCh0JTj560Ja0
wqOyz/CtuOp4Cu9YzdBM9vAwdiH6k3VTnwhY/hdjPb/PyznyAKBtgDAgBD8i8tbhNWpXGibbZmz3
jzfkF9YycEEILoA+oAbMCVnwWCGPEUewc/MrT1agg4MqA8bOK5cOGY+6qx/i3mk48zMztN9cTQeu
fmF91Dt8lUnU5FzDZOCM5aQlTpVd8Q/xMv/mjxQMtRCkuhwhHowIhswnt4DvwPzEfiUeD2UWQe23
JDqA64xzFEC4RLTsbLlzX4YIbt+q+Muz+ca+hUSJsHaYVZj0ulgy1b14ACnvf8bLeuFxBjRCCHj7
uvM1CHfaEUc4X0lYbB6xCdSAfgavuHG+mjl2o6SyszI7b1yCzyUk2W9eIr3x406ZcaYzDGYo0XCV
JOSAD8DT0b6BRL2m42Sechspq7b00LKrpVc5Iyol6g7URggmw0dbCS/YgpKbCgc3mMGt1tVAi+zJ
Szz/+8pp1mjC+yOXe2/uGR1EQJXM8SCbOPxvN0wDpCTz/lI46cX8ifHCL92BmaN+5nfp4CTE15tk
hZwq7g2AXk7FsWXKRYX3ltfc2tX7wG1MxncX7gxIH4gJ9KnK6eHWnw03/l5lK6F4OZKNLlOMyNyj
3OzrSFll1JoThQuHruSN6SyzHZa25MLqxvkpMKgGnUAJ18LJweNtJqvLJwUxa47ubMOI+OXzSHJr
7RHzCMmVs1XM4pKvGoWIzT1rk5YuiGij7dEr8aJxtDLE3r/j5GSZRueuGye1pJHXYmkr93tKzvfb
f0EwuIeRG5fOB/F24QfvWYVBVzIPqWPh6oHAfzZxfAoCh8K9CGcvDKxK70PHZnWHojtI6Zeuu0+G
NeS99tBqZd0daKbwMoEqLtnZNcS/2JX3mjZ5NQ5JYQqL9L2hUAxEtHWJsApBhZf8o87tOycas7Rs
4u4qY5g/rHpiO1COmIvC4KDZw/K9ZpROmUi/XsOITJ1xPWca3+jLqrR7wnsy7kC7YORM0xpC26uC
WUwETTMZMQbdlwgSKo+n0PM1f/9cMDou8GFC+D7reT7Fr/tTRtyevgQVDdWVdI2jWfN22/Ons6Nw
kYB8lh5QIK/MbUPhVtIHWNL8jSYKw9t6tmqzNa6yw7Au09k432luuyouDJaQDsiQdLni0wNH2wrt
mntL2FzTiGNb+e8JQHvDS+VYc7czysWAWhUW8CH4MqcRucdKTbdq7D8Tf6TOKyCPm/A77dctUocz
tX/9jXX2yO7XkAP5gPmUqqPxSQqhdSMAoKW3lm/fb5wzXfUmsRcFuCHz/hn35B348gBfkhpx8/7V
7qGnMfuEh4eV1HI0Q5+NTyo52N3bfX1FD0zwaFWjq4pv9dtVIFgix9s/n9NOF2pcDimlr4Df0ccD
fZ8BlnkHKJP4JdpqlWaJdq5eUksE81BZhZ09mgXKjNKuwvluvAFI68Do0IRzdcNTAhvETno+xsSU
Q5pRSg7+S10A1lfkC8FPRcp11UldFZaCme6A7/Zv8RWDR21qQFZ5O+qcjgNXSGR4LF6lgw5YCh0E
mwBxfFXRqWDcn9YzAeTxFPGlKp0nrXbocE7oU2S2cFaf0ZReVLxAa4NKokums8OiUcWslKcYpiOE
GNyfZ2TlPBPdNF2qzEKLgZrkqDSgtKsYg/210iFW/LSrWBnD8cT1MOev0QFInnboSUO4cX1wt7V0
XXCPf8AyX0tejZOP3A5qzeDjU2qmj7LcD+MVkGVKDFq6iLIjbMOyd+ivK/dzU2x5NAUeC/81bLq0
knSV8BLd95lGmaZBUW2GPMIxV2MqPKW/BVbFeHHfHegaavLa4bs8oCqE0zSbd9DXmY3vAT+gddEl
WKcMVgJAmZNf9QPLe3rbjne4zLD+6HZ3D5blTwpzjHwoQIQrGxj7OvUWW1sAF/2Qh+zM79AxqWLc
Ycd44MMQiSpmWqvr8LnQU3fYf+K/0Sv0PgprRnCMay3H2H8s5wni1zPgY5eXfvWnXX+9X8gIxerJ
JmSSiMXrbALJNTnbN750OOIFjn5IMDAwI59qkHMHilI76qr9p684ccxJABa4XCDLc0bZjnY46NKN
9qWLYpvbQr6hPG8e0qYiJvjDcAeTynQmT1FeIzQowLWZN3t0TdoYziT/EsupgJy1wuNqG+0Y4v5d
gba5AgP5FO6baCihNVDdz7fIQ33vRmDpLUQa3zhK22wOv5zug65AZAz0ezrJCOYdZaJM3qV5CnKX
vhv65k8quXTLVuG8/8mMPmkHeO0fg8QmdEjYy9k0ZFjuYl1aYpP3AHFpJ92Xdmxrl65C3hvZ5Mm0
jSFeO9GkyUPOZ9kJezPLIe7NzBymmz0sE4b5oReOaF9mMIZeqIzonFRXvxMytvjgEdu1OH+1YxvF
SvRx6WoHngHnoI9H/6p/vLRDwsUvGLDmC0rEdkcW77T3SOARwj9sAfpLxsB4nrVOzNSZjE2aJchE
hMTVwjnAY8iK1lPQNRL6ed0bN05/kQFghdYMaHXCS5MHCW6rTGn45H19J38erSkYdAnTikeCcP/Z
vLTUuA99zUyIaQrsE/kfRSHo6wZbli8JWwiM2VswYlIgk62KqM8PztU2YQujwk6A25iCwo9iKCQF
NjF/6EljF1KEyqwIPIEhJxZXYrj3yxcm7qPWGUEkQA/I2OTjvJ52+oXfN3w4ITS/asJAL71aGZL3
SenhpEG1OMGOE/9h1cH5SCaHArYU9lQMo/FVImqP589FqCMjR5gteDChlcChnLfy22IuytE2GMkz
m2rwfBsBwrvgqQYEKUBrjKA6rtsZEHSHeRUaqxyQTUDQ2p22Mf+m48VMLZpkkg2HPYtdPrfKyTlc
ARheUFunfJyuda8Avil1VgzPFUCl3b/owKEBQ3rcvGA5M4TGW4bGeZUdig1z8H793AmvQnWAB/eh
iJkn8F5px8SYc9BpleMtCip3IFXJxgVHdgrJHk94ExpXEfmGh/C7XIOgYgYQYcPGZclgjtwXmwP+
+iGP5cb8JbBY+xmFmR3wR4/f0gxlG6zNgFk7HFMhsiCJDPQ9wo/WYa4haJx1xzHHViD/xgpEOPHZ
vCTIEgj9m30osevViCu/wgAbGR8kVbpPkKNnY+M6lnxHpA+lwi+C6+Odu/T+xtMBKv7z6cTOC7wC
h0m07XTJrnUZQwK1n0wVVCeG5y3wCNg9kKVX6s0S7FB4oScLaUx+bveywDLlf2NAGFBPN9viXQ80
C31VsBLrrxp0FW4oxVDPYvHNYYJ1sgaLsBZ8Fy6gCDpAkLPxSNiugmSbBPT2SypfgpJQMF0+8/Qx
IBWEGvDU5mJXr9y8sT+wi03wrnyPUYwA5cHbI1u1bO0nJZvkg9MU3jm+MbgWMI52jK8JaC2OOVPq
i2AGJSUKTvgl+tHD7E9MtYVTHfhyJq0sYx9m67HlyQ4T6Ib9JaXBsXMwPYc+Mr3VICnkuu6bM/vu
pLqqi3yL/xcEpGXnsstizzKgAEZpzraKhHuKGx7VnM1KVl9qfUqMbTBlmqTMeN/xFZpNCbBpTqEx
c4s2F8kpBPsyHeORYksesCZZP+kEw8glQAqXHgSpzRth6j1JnA9hZeeoAwu1vOT3+eedQFIRVgod
iVxCePH+LvfVEg8sdV9CYl1L1+qQqy7GcZ9f7k+W+GQGc3Sm7GEUp9GsUgSAZJ51KqR/1VG/AUnv
SVC5tbfowRtAoMwQ0Qt3ypKaTb5laMQuxGJT+lqwgL+KLZVfajrQ9i4lc1esmyJ4NzDj7Dp2VCwT
MYNyuEQURh7WVHBYoE9mexYEBQoSaSXfz87hAkztfFZJtlnbVffbdngrcUWWh+fIYdDvYTShfnV3
VGF4Ryw+30q9DsXyRspqnM+hg4HSsRRqM4sECGRepB3MWE9gTBZcoNn0CgLeBw6bXjIwweZGRhf6
tHB1rj/EYXWPvvMLa4VFX/srZ8u+dRikyTbrj+J1dzN2gqOEHwF+pl8IhhYsgiX+JYzKttg7czPg
Wz2vLvC9khMMFUEvmdes1CwGlNey3dzB1iAvQt2IrjH1OQ7ILsgrc4GI4fM5mJdjpi89o0G/rG3D
4/Nr8Z5iOnl7I0awwMD5LtuCgw/s5oMLSSNCuC7UgqpIyulpeo/N4zu/5QxebPX3lduvDX1Zz7D5
R+fooAEbz0hpdOW5OWPRZGL2chEjAD1Tbz09ThHr49OrOkhbn50CswsJHWRoLAFWTOsn7ubpHf3Z
zJzMfEjgQuO7cX3HWS5/94h+prPn9BezT47MScj5hGJu+OPil1+CoZ943H5TIWF/7o6Ep21ItdKW
bw9eFZRRz+L/dOfu8wK/eHQhOZq9kCp1sEqVRQp1HSr6BqrE19jC7iA95DvB0NQmOUGZx5cxHT8G
VHVrqYM+Bd6kX+RLfFIpbaSUHCqWSKZgCvSFCTsFk8bqaCy5Z2PmjklPfowl6adBQyxkmfuOGPr2
lEn7eGX4nwUUdAjn4TpbJqRsiRjDN05IRhJt+gqJLDbN7QMbwYDpb/1mroIeHfNBPw3cfB9vVXye
qPHYLVmtVEcZsw+vYOJEzG/Z74DU1QV7QKrCFYsSAwoT11DrE+2lYB74HULPuUfC4E5yAxZTHPyl
R/c8dr2N7utVLC4j2Q3yEdKnfUywMYKDhAF9gQwp5aZouRCpBnH9mSQNMGrnZl1oGzig1lwS7puy
8P0bEv3T+/il5D/jE1aEbEHC3Qu/YfqNR/MSlBD6SBXyKdExDIEU8oqdz3PG9zzuOcaxUz3yOpTA
AFSoTvlGezl5SK4iixsgrOVAKJE1oV4AtuIHSPvBZMPYsRCQPGIG7xzRyQgdD/k6iGlYDSFCCAwH
gSzfdrJ4dn5PvW7BdWonCcxvaLBYKbBnMX5BWxM7NYwhRCowvJEn4SKT20PPpTTNaYYxh8scvhn3
WGpNBx0xpiVkfmXjlZUNYpxdtNqFpwmRjMSXYIqJZQubjok5Ejoh+ahS//0LVQYS4wIqGn6zG2KH
CNjQa+8FY9p53TtSVNFNAYXJU+vtd9jw3AXszSdmE4e3gAJCQpX7bhzgbyycic9JGh8jHANHDKLs
eHlLfKOiW8Lp0piS0gHsSDlVc4PiNNA6DUTiiyqGSmUn4qsHDx3zR1iKMEWA7cpFhdQy+YZJG3lU
LCy1PdUyJCYCfmC1UVP8srCZqsu3R9Fs0TE3tnlr1/IqR/5BPMSJZxguf+Q6yrX4YFzIdTwZlw4J
i0z1x4iCEX9iY+JanljFqdG0S7miHMW+DyY/jE3qlsug+/AUUfP+WblS8lGutCf5t0TiWbQurw39
YUaBKVisMzHcSDf5vN3X+/YbzkK1sRa4payNpXlOv5h0azg0vOeklkETLzY9rlLlST41B7F6VJt8
JwitgmfRHLCEWcVXeAgVqrTgzCbVPMaL7AB3nKt5hQEsVQkb8rZc9zdcUJwcYkK9VgkKrOld3/t8
/YKl+N6Psecl3pLcUSZmDIbm6bY4iiS+YVkiDwzXZI4hvGpZOhH1HZN1fBzh0VyekSSQrJi6r0N7
0gguKVd0VW561B19GxytgTlAsEwvcF64aNgog2W/ra/NfNhrCD7NoxgHkLFAkl6F8PL7dQ9/1S/0
u6MHqB4dcIgyFjNYtqM7AfUn1D6XCmPHQkSVfgERjx58CR5wh+FjB1OJdRwj3QArV31rYvmR3vWt
sYdqJxaSkSvodDoj2wtXNiFWmK5dxvsWag6sTwYoVDOauHFf/JW0Hq/5y722kr5BVdld/vB0OmJk
T6jYJ+NzexjdzUW9Db/0K78EJgwBf3ap8NJJWD/YZ2EqYHbDNA4FIbm2P/3PGJHh6GDMjJ25SZbw
KzaYvO5eC+msfHPHM1NlFQlK+3Ot4GcRMAe4BSIEGHdTzu8vGU3yPDlUv42gbkLe3D83cGX+mGL0
cPwXUZtTfYOYotiC/IKzBUt/S1Lw1CB5XCR9O4wFExZmHd7rX79HdfObHAoRA238vr8aYNk5pwbA
oLir22SpOeHB+Ar2/WV0YTpj3D6Bq5xGC30JMmvSTiGSfBj/uttw/jz6Y7NmcnKEaAizfPWCY0WI
BVg5uzS3zEX5avbpXmdQAV4twgaGf9WcSUB2yS6yBJEW0xSLEDT5Yt5fu9EiW0f4mJaX6Le/vHbV
HzVd3irr/vrcysv8WC+fx6dvrUhj9POjvgwW+Ve6L9bdLRpPYen6+hWKO+Aw3JMOjAaOM2Qov1qN
j+paWr4X3aYH5hpTl9J9BIIsmUM0A9ChrgYt/MNTojOjrAQiKp3vNhDjNhiHxp+LLF5qgl7EpBfS
mC6U2x/I4SwSdCEfVz4MO9ypin9v/KcBMCxbv3JCibBFITQWzgkaDDde5glvdPJ8POkhvlRYNufw
8TlWUDTBKiIDr9yU5py5wROYCrSedAKLDHhPjDFAuYE9sQ+jtILj+Y/NRa0FEATvEWSUh/PNqyff
G9iIH1u8uR/IoUxqKt0tRRwC110KteVf1EN2nZKIjvZW+2aj4mFsjTr1LANWkHZh0M/gCjAQjS3k
CGsqNQwTJphKsIVJ5+gfv9O+R2hOmJIok1n87wM3j1YELSCjC/ZE3e06XJwZ+MMuE7sru3HWw+uc
MBSLLdyp/EG+FfJRr2NPZ9wcY5O+57bQj5q6+SRuBoUOh4HaKb/YaRs4VTedyRrk1UcWudzAuUFJ
ZEPujI056aQPTD1hE+Tc3A/uMaZLfBIeLtYcJlBWaluwNdnBobPhnoI8lEfwtihj8MFgh8KHYFKy
sz+ofV74Y3J3h/DSUdO8HEubiT188Uq9rj6bOCCw0XJ3DSR7aVt1xFMhWFMecbkOCnJKP91aWb/k
GdUEeLwoYiI3qHe67BqE7JFoZy5HxyR2FKbuuoaRh2N9tzYszHgmDnkk2FYmRPHlWGSNOGIGMhIT
0OafQsIRxWLjoMbQvumP6eUDzCrSlxdogqfVulDr8McowzmT8pKWFn65+/qhYS0nwU4ArVwtxwDD
CuUCYZf06PizTDahArVqKqmzUwTOvhDrCZwE7ERBY9IZgnNBK5JJA++dutxHyxHnpxBIe8/o6lhj
QXstsb96Q8ACIrnHaI/6/VuAdMViGDOEJUjC1fCnT0wx+uOIF/VviC+1XVnHTHGiYCFLfsOcikdb
WWfHT7gh2DrUoAKjszG2RfVYwkKT/NxaZsyVn0ezXn3Ch5Rce3C6TzfHAUX+Su9atyy7mQiUApYZ
CBfhQgop14j9GrnUJF2wEAIW6JDUwK97jL1G+FvGW1xPu2UacYjJgwymdSzsFtqPWy00aDjYaW7z
dvcpyRyKZ+xYke7zQLy1Bz7QUDCec7FRABYZpx5mTYk++cRb6zOXlFPGUapjOknbFPhzdhm1jCxt
+XnnIg+Q4ywoDBm4RsyAYB1uuJGw7mOUGMm++dlgljYCOSIHmg14GWAt/RR5OxtBdqRXnY+RodeE
oKEyrqxvmUhfBMIBCxlcmNe9KCWoLaeB2gVX72QRkHGTwBaDkY/ARoYbzudJxO3y8ZKQwZTfZqn9
0TVBoeixlm4YXkPyQ6jbHJBezfVzQpRfQZzb8oOJmmqHP3mC25xXP8TMHL4/sMcWuObpmDDJ6x8W
sOiWBevx6ldn5ZgXu96aj8lYZzB56+bS+flLGdbQcM5U7c8wkSb6MwcpFljJf6BXMqd/fUhrZAuu
woN3sospYH/VbTSnvswMy/1ggbh829npXF9Sx5qxr7Iucei1zRPpAbgf2vA1yXFz5YHOX3aMK+w9
kVAFqNz4grzkaUQv9vPhQPtSQxKByXRSqTjnzElfnmTra1yF8jtwKFJPElJ/yAz3IdULGTWwxAdp
5a+yoNdbRsd3PIVZD5jB5vmeFktuPDDkAtryDlM5PHTHdyipsE8pX7GlayBgocrNadDyVrCsiVel
FuNuVR0MT/cVUjWAwfg4EINpoGWqFu+STHHgXXmPBTyQmzY+ct1GAOakFyYZMJxyz6hZ+ZfxvhJX
QE0UgjTgf6i6QBj5zBrt4FEyXCCmEfFFR7ytV0rFBMwh1cZTwcU1Zk2ywUJ4wKH8FA9LLnQmsf9a
Hshf1Hb/++whuSQbcVGNJpbuAdwCj7btatwvPxFbW7IxFnrr9yueJjscS5RD9O4n0pc8UELlAlyK
CalKVsHzi0Jzw8zCi7ngKen5EGNpoRlouu9ysk7mcgSZql5TofetX7Y0fjtoPu9kwbUchrg9wW2c
8M6k4kJVjRcLWQLoOo+CBfvnpZ9sjX6Zn8zxGYQDbBEec0/ud83/K31Nru1C3iIyaMptXzhsPO14
nsIOKEbEAgxTyqtlUMzZL6FhtKGjs+P+y8Um/ME3O3USV4DvHgOjrlubBEayARLVWbl/Q6Nykbvm
lZAiTJ4fjEChzVDcpguYY0Iy014rVtMes2o26PHooGBjx3IA5+usbop/rdtNByewfGuGBeg0psYY
v9cjv5rDmRCsFETYoLfsX4VL0ZH0LnWHCm+/F2QhHvPxaZcpFZgc/ZE8uC/V2pFuoyeGbKj5MFq+
jDA6pZC+U6YRQUCfR2VtEO6r4AzpUFjgXErJwH4q3fhxgSUx0fWhaGw1pMs/eMR2nim7+qNPXbZU
zobYkayXGDFVVDQOxnhSiE6DaaNLj5mOXHa0F2En7aT9orVkBSDunYYhZDXDmyK2mVdJTs92yQok
4UpEKa8+EMXgZwsCTcrBiPYBgwX073DtnBEASooXMmADVnUE4xJHqtBSTznUmSDpsQwDM6qI5Rq/
RWyGJxStMGacFou0MFylvcdCnLFzXP9RFO+cbvVA3UHBrGABhPOpyKnDzZkJMO2Wy2UyCvysmPgc
IeoNC3Y0biS5Tw0XITXBvAHiOYNvrE9tI5smfm5zbijcVAAJy4eHoP4wZUvz6baTURpN82AFs0H5
rGH5FJijCFmLj6enepV/ZNBaqIrcwZMCP2y8tKeduYAsRXDtaw7VQtaWzdtusjXotMoEzJwYpuul
4LO1M7DmsvIBCN7GEM6oHiSG5jD+Occo0BblaFIfzDvClFKCXzTrPoec2sCw28343Dm1X920udLC
3CBGAJIfKODYfbtjc2sinv0dDQylsJzEDgTwwzr3zXSQ1ryD5FrMlVNOWCvzjfRc9fvX55xb3C6s
ZCA87suaxT+gWvyL9SAjiDa9igXp21igHYfOuyn6M3Gy8i8rGuZSsDB1T8c6U8MEbFuNdnTouFoa
F7YxlsdyRAQM1tsMOBnbIKZJOEgihJUJUiUUY/XLUY66yFzSMUairw5mSDjFSN4tGkTsWbmTceUa
/mJjYPFIK8jo0fbz8pjxahqp9rZuuMykIWAn1TJWbeXlArmPbs0P/O3us4HyUZCjiTGBegxaW9PQ
Sdhmhj0eNGem2niHRA5MiKDaA8Cbn+25IoY3O8vkHKlHpDwmbLw3ki8HyFeUX/8g76lUboNXvvJl
wD1EvrTo/sYEAIfAgtRDlNKB9xQlPjTdScNug/sBc4oYA1LYHk4wwI5NDLeFRsMVYziytEUUVKq7
jgiPYKUhTmNU7pfI/DHRShcptBZpifjymS5i5mjlshoDWZHDqjDqAJ5djokpmwadg6sNw0S190gF
bZiQL+gFXzzWAq6fVEjiai9kNFq7QHS0R4xr+6loF++ar6NseQSwZZFiTBtWsGrDkLJVvZKfMA1j
KsjAwRvt1f1H5hROP56+x4lj5FQULlYAwscFizmijyjrCZ8D3I9JKGId4WLD/yKL4bUpPugRvOCX
GjZFnoCd2A06icG7SMmN190KSeMOAM9y0x/56Xc1XRgdjK2gblLmUufGMXAXyYvtvGZTjSZK4oYo
BnP/ecCzfgyrVnEMbZJMDsIqafiJlq8VDjoC0+0Ji2Z5xtnpuWX4zNB1ROsi1tipzjazYNhSi09r
w29+4X6HfwgfFbmfI1+exOaw7yMap6SDRf85toCQU8WEtLO3nrP4udbjFUbMWu10iF2tgLV/C6+I
ADHedV/fhN8hRGO0BenC2kSl13y+pGDVFDsVxhJVyhgbAyb0cGEVyn0qr6KZqa/5Gy+urWbgsJ3D
r/w8b4U6ciIViU4IZ4UK/T2LRseczlq/VPqGCq6bRQ1W647lIO4GDrSowHTJAwAsDNY/4SluKM5Y
82MQsWpdhl5wHG3/n/CKiyHHbxPBeqo4KuxCwTbTPO25KaVHMj5LeA2a8zKmtGFGlzSrcBU0iMwT
7aBofm5sNQBRXgY+cboXuwMdnvHcsO7XbGFR2dk9KYUKzPd4XaskS+WXj75uhn1VLob2USEOkMhm
bEMP0TpUbM2LxkdN3/QFAQ/rIfqK3qvs/tbReHgao/2PV4hJuuNTQyOB1fk78q4yB4iALenZz6rG
HX11Fzan8ch99csw9D+qK6Dx5l/Q+FTqb4bZoVf1y0Rd8Ji4mDXSgrIpRhmekHsu9rYQ74mWp+bI
Oy/VyXvWKrdsfUXBLYBaSGAR/SyXr+9khsaSIKCqnGpgqtTU1HmUsXga5A5ZQhrFkmF3dAdwlzsg
aAajtT0MGNxFm48I6wbD1wJRVz7x2ledwpqHHcJQNnHOYE7oNtwk1ZW4A4Nz23oEZlNAEnrLoKsb
u43qRJINnEstiIbTeHLx2fw8nwHAgqAgypKZG2VMgClnMWwwPn7cugyPdfJQGcEXM7l1EB0QfPUL
0ssMMSbPBT9j+qm5RoEpikXhW1/JtsFHYqNgzNvhDORgR5oZHkqqjCfEPQ1TacbLnZg6M6kHcn7F
okMdMZkabErcHLsW1WmMjfVhkmBjqIggnbf+QXVLMYtPB5IxaAlsLHcEZAKDZtoPaeMH5Rpb1ROK
DGyeO0/FCXqS8IM4lRaA0RbE3M7OkEZH1NgQvWzad5g76AHZ9lub7dks/REBc2y+ZySgkPpoKrCQ
KZJZ0/oxoPi2W6c3EMcyYH0hLndqAPI81GgyglqwQcXYttiETpMLaxq7K9Zt8Xy8NH7YS1SDJnNi
srfDUVjDpX1By4ForvpcKM1hIJrCWnRefgVoUJFRLHmIeeR2Ffg8+8n5GYJWTWleYEoV7IpIIdFq
jjBuqzBWpm4GOAfsQagKDUOHkjfhHvYDJMoMBiAx5WChNmRkSlTuM5CJZI7HvTL7D9AC4Uh7J0Bl
0gtYg0fzAeXICQnuZOUh5K6zcUHpe5eipuQBSK3JoWBUh067mqKNIUK0gZVBR6NMhSM6CW9noMho
T1Xe5zYm0VRvgjeInhJv134Sm5NimJqwxckUzSZrA5wOPJcjQ+16au/K19lavs8W2YmsasHEXOkr
ff/6g0+Vm3Y2WSF5jz8QsOov/Cs4VtpqAjPcZNT+9aGLXIB1GjuDHHHFiSs7uKn/uiN4PSJuDiW2
KzAVpyFREfRjuKjv4CeSEEFOBYv2nyZC2b+XPcLcQKCE0Vk9jjGYgEd07w5jZiAw4iDXAqnCc5s/
udAKyLxTsn5xsehhrM37fcnACKstitKTAHrOPVwH5U5jCEEjQnJ8Grg/c97dNDRAkG35PPpHGWMA
aeNQYAoyBjcGAQivwMYrHus15H+WrW4urKJQypqMotwJGhG0UAnuwnRY91/0COM9OATXTsuNw0qF
QRF3KHdW646LmdS6GmbjANbRnOlsdC0ezKep1jR4RaZw9OK9ofSmEYLhg68wjALKmT/JTf3d0zJv
Xw/pKvLemZYsUs/4Lv5Z9H8CqqPyzu4MmYSFZ+ugG//gOT/YXeNWVKKE7Aqr8M8JSmXJCBjkHfXn
Ds8EWl7/47dLMGrw7ZbJM9ht6nyOIFAtWmt8tqiO1BV6hfG8+wdrO34zhENK6j07kIVdS/WPCp85
ARczhkN/cDIINFcs/TPX3fgkpn/ktysCR6ZX4Z1Q9ZMkQwUOb5Aj3kGKRqjAkM3JxiAujmXaIUNm
qBEIxWGSwbSyAK7uuCjIrB9fJaEDCXPNLehxtC5d8wgqgxU5077nCp0IcGvORzm2PrOD106RuLcw
N568VsSUrY05Cg3IiaTMzCxmFrHzZGnGIxA4B10+QASQ2BbUFmCYUWJ6l84WHQogMkX8v4bW9AYx
eA3Z+HPhbTWkOypoE77FgIArGdOTmwWdgkNHzwkp4MCL5+z/j2CRHJGUrKs5l/Szw7Oh2sbb/7iD
aPX4hhqaxQZBp3St9/IJsRUrDOAn0+7v/is5iSYfDXcopIbtGSdLFeWjsknu2kNHY/wD9Qk5s3RE
EBS6yQZaS8aV1pGczXia7mVKuI/yQF35LQR+ENOhBBEQFcJzyMj4g3t36A7cBFxoZA9g9/iePFD3
3VH+wfQbyNHucEh6bYy7fn4Jce4++oEnAW6cTqktym9OZ4SoU6EDd1KYmFt44lVNV4nigT1WxPRk
36NwHUHv5YT/ji7qfuwFJx5TFq7J7cgFRCAdeBpzitGMZ0KkLVNAMQU3pjFZtcx7KQQ4XEgu+ZAj
Qi/5I+i1/NeAfok4mP6soXOY4Fhinkndvj05NWcLK2sQfXAwwYKl6I451FcAiPton7CW3wfuI2yJ
4ftg18mNTLFJtc09y3CGUn49nDiO9BkdySvo0J4zndkwUXX428d04cwG3Jp9fpFzLQ02rEYYdzyD
eWGURc0Jg3ADMFhACGWCwjZNzZPZNJoG1weEMOimEgnjUKUmbw1Nx7Sspoh52OZ4nYql9DcqIIUJ
xjE9CnSpWp0rhQcQS9kMqqHM1MINsSUdbzCIYZm1CF/Ob0g+zfw8dAtBbcKM3ed+e8k2XyGTyWcw
OQkaKSK7o8QGD4DM9gplmNfhpj7Cuftg9KdNcCASrPgnnlkunt36nLI36J20W8A+BlQfwcFRHh9Y
yZh5Wn6ruzmaY8ntqlmhLOlF0iuSRZ/WQBxjZOhMwclebdAv0KRCb1toFBO7ituCf1FijCb8mAKA
GNQAIfyvce7WYzwxII8w2YPkdBcZqjg0iVsGMpbOm/6S7vovY2j8G6n+MeEBj2xZIr/7U3w17r3w
m6rJFvkzeUwYfCesOGAbDlv2h420B+MSAGlbb7g/SZ18y9dA8igv36o7jI9wtgAORUVEuUj9r8Ps
cXMsOv4adIqpzH7XNiZdETw8RJJ45iezF94wJrDQVBkI6RI5nIDlAJTM1MyKYK4JURQYaL5+MvbD
P/8W+J13i9RKSJS8FxzhaN3/3iylJ282SWYkm40RH1KdCYrT+5cqhG0Ngpowp5b7udz6/HWdLOj6
n9BbnjirvTbjwWZrqng/1J2qC6GzbJ2W8aoyPTa6V2Riq6CirqpFZPgjrB6bzx+BCdKCueo+PqN/
4blTY14jhhwM6Wb8HSRVvgeOEFgqQeYbtlpqQWrHjAPAb55uxmElzzjEF2ZKIUyZnP/3FuCDDTbl
JA9gvxKGJ/x29McWo36PPMg0/AQgk7JVEYmgNrgGp025j/9ej9fpLhx+nhTiG88LudWidEWgKE05
HHwzfrp5KypwPhxnu+1npNhT/LNFwjgDem496a8bAGHmXHK80bfyfBwtOEYg8jQhFO3tCA6qDUAb
ZV5MtT12k8RW7oh/W6+PoGmtGWsdGhyhW/9DyX0AruFZpJZ9NZrHmcexhonJCwLocnY56DxMoNoM
IjJXDX14uPB+oUZRNsAYBQ+HZIp1A/kxANWcORmY2Zyqf0cIzFxqtpBHeFP/PZKjyHQW+J4jKnqP
YqZhZM02iXKY8oOKhu6PkbYgtAlGKqeNl4MDrLaE3oiPoYc+lC8sJTac5HRDkYBYuWW0wp0J7+PO
k/F3kHbxXoPgIWoX8WFe5kbtZ0/zAn7yCyUEDDuak/cg7AM3cLT4sGReaSeYxTxNQc47q8w3pOZi
o91b4/Dc0Yoodz4XpZHwHzXKS0JsMMVUmnkyb/nOF946hJniwNmlLQIXJ1eW52CPJBeBDosnrw5+
Yq6z/px0K5opKpKDZufaAh4MTj4QqFx6GLLGWFfDJcsE5onwkrX3kcoT/s0Tu26MElVoOXseQ6n2
5EIkHJZKFMdFjIA2GOURp9SfOChc73Stwr2K/OsD/YDlYXN5TebQdqjkBAa7FqkrxA/9j6Tz2lIU
i8LwE7EWGbwlB8VcVnnjKqssREQliMjTz3d6Vs90V1TCYZ8d/qCjd451BDnR7aP9lD6uf8+vMnxN
iE/IzmRET4hINShSkDwPAge0dDJINlxhDIGbBDlygw7AYgJHiwkcCeNtPvwCfbyAo/LyQM9uM3n3
VnjGPPBkpOUG4+7sjEzoZP7YvL9Rw6C1Byc1htUUoY8FQbwGYunVRcTtJPhdceLhsk5SHiuu1Jme
lrSZBLg/I1wDl4ipgmNFvDcalOr27u51wyuKNb1E0Denyw+oULJbpJWuQr20QbywTiRwbBSee/Td
0MnU0n4OE36SGsoKoZQzKeDQuc+QGrLdq3RYwXSYdIFmLaIRQOFTecthIkyOoueZgbVHpWkF9TVE
pTOEZfQEiXGFvYvOp+xX7ziHUrknu5UEvNu20eXq580hvhShMgWGX/gWoknBuIF1BKYIP1RqMrBt
jJbct50aefYmg/ot1f191c8fk+jZT/vfTslAhN4K3GGwNlgp58x8h2JdliLK4EzUkroOJhQUHxla
ug9/Nt2/T0bXGQ3rL8B2X5gmyh8mmp8AQ3C6h0b5h7i116JyjlTTYWELCEuQp+KanbkGyeQwe35c
fglGSBpAUgw4wuEX1HO7QkDG+ikQ10ieI8iqCdDnNhyP1RbkPAKcw5Ghz4iEGTKCoYX1TUCDg2E1
nHRtp3h0VZBMWz8CIhvcWpDL6D0iARxXj0BBQPoZXuYTkGGoOnj1njignwCYGVP11M6AK/A7CqBO
/FVMn2lEoEiirCiB9wHADpovmRcO2hN7FfQazKHu+yeKAR6q8kjMRCzoJQ3Njf13RZyPdG8GuBGx
XpY16AkhFAjO8oXdDw7h6NPxRoSrVqhgURvlsc5czHuerB1VG0oG6P4hegMj+0wCvijvfrlSP95i
faPaytg1ouVHJpXwAlsCHl1vsbNFjH0BxBAIjlAp8rh/pmPK9Jj1ReeEfPTIz6OaiCu4gGkT6Cnm
9DsTDG5Lib4i7RNoBgERwQg6bTF6UOcQxpFQRqG3wvGSNCzqRnQHwPALQ0aRJuPYjvRGvbp+wYNq
MJPiaMKr18QimQcNFMvf3QTSBuPsTvUq22s2AJDpcdtsdk6ZmeGIpBN1svfK2MHliKVbRjTwr0Cz
IVyKvghqxIDADAFD0+dYPLhIl8Jb2ZlxvqTWRTrAx5Ax4gkTYL8EJOkYdXD1/x0zBSx3jEvQ7wjx
UNSjHJT+ACSSyC/wiYQ6nLLF7WZQSQyvCmLdezYKGQOsAlIUDyitZY/6EsQzfTjhwElWgywss2Ba
uUdeCEQEcwte7j6Z8hr0mICer8CLMQt4fRhgPRgEYivEtmOhzTiVdpcyuA6BhOHMuiI2N24giIZI
aJt/FbK4ECwpMQFSWAlnFrJ9khbTTutcfXAlRvHQOcSqNYImZqO4BDYSOKLAx4kGqMZBjuUPZh3E
jKILDh8Xk6LNR5yRcyLWfxWgbXbkTySTZxiqrnI8gJi0Hd3nEtrfZ+YI9M5KuNMuMP0Zm+fkyIp7
Y+p5R8kEKByrZcmZ2jH4i2gDgJroyJcjAagvktoVz8k1EC4lYO8DnnYmwQUat0yWeYBJwuYxxg9h
xXV0BwfQ9sD/iFTEubMSnyDO6sQ01zi00UHKPHxuGf4l3fwxJ1H1KZV90ZhmXoOk9xm3BeQLnIWE
/RVKww6QMcRQC5cKxaliIpuz+7ad7fbiZF8nJG1cUktGraaDwPrPaVG5iwVlGedCSQpwjxg24eUs
dwcQw6UvFZOlu/T2nN1il301/g7hwhJlJzQFsr2EyDIoGKefclWJunRc2d5UnvwJ9A/Zn0k8Isdj
4ayOsxRlshgN6kAN30gNAX6FuFSlmvOLwo0L/8yRvNw7+69oq/lNWHkIkTNtQ+wTbTivjp7CJMK9
oNOPmw3jpUOCSnbQxbrAjd737f4g+c/v6xjwjCFLqaPg/jd0/uvmN5sGhWLMrDuYbQA7fMqfinsp
Yg7PNo8Ei7sgDLBQ68GpZ8NRvWTKIdWHBIm+szmj3UKvvzydjZmCuwtembyCq9m0uiP6z4q8Mv5l
0LPRSmy6xj4pG4GONAUh1BdOM+OOmuWMxg8jCHKbjShOmD6nRCIajtqDiUFUhP2xPh2+6BJN/Jwk
90S7eTgW2ycM6RNJN3kdD8Vt/sA+YH0P4/v+DmjYYxfX8imaNki9Dz7jxX/ZM0BncLbDuoouOJvs
4G88Z4cB2x5kwMDPBA27ZKJsKJ2M6X2vb1vIdBwv4fLu2EbAxsTW0qJF51rAdZiHuMOnucVtL9HR
UnwyVslDlKoOjGJjIXpEJ5BpYgrDifhNmCQLIpHEZ4Ch869QwIc/yFhngRTDgX1iwor9IJplQ0qT
5jp65gL8a3cnlrmAlfdUnFERidYsPBoUa1ZdjBL0lCcC82EXglkg4Q/ZxmS4XhvnLmf7OFqWaAZS
B3S1zyBnZJVpAXKaHAZMAgSQISfw5PIoJpe5lFFx9VR3ZNE6dVUCaMzz+inMxVRLGyhoAttPw40x
ftRE1xRH1kALkedPWtQ7x8TASUr/zWfWirMgllIerYU6uTNgRV4ACQZjG/olJvE1cuw5+PjoRmpc
L6uIieoCTGXM3xkWZ1/F8rymlA8kgjSjhRK9f1SZUU6n6pqjnREST2ZVUi5rhMOLCE4IzjTXOTYA
5HKIeIPMbmfNGn5PKh2f4QuodB9rAY9JKNDY7Ds+oCoU84y0PpkxWmGp7nEGaKUoIfiOZyAc9UD1
+5cPGm/kt/gcmQvUHlymzojn2liaVSHxbSaCT4E1EHeUOIOUTwhzPrXxp5dWNMnjc9DwOTYF8U+B
0wG+gECpzdhcWBiWs62hFpI7gKuR3G34sXILyDkVL9VHNlZ/whSIY4kknwPwdOANAHWIWrZn4zD4
wCFqAkwS9OxhCsK6iUSwa4N8q/IORahlt2hEdqaMy1hLnNtOHFNnLalsBEYfEUNA0dBUr7M74yV2
yQrCVgjJhgqfKekkoBZT7SnjEglNBBK66nibi/LV8LCsIzZUPjRPNk6hA5RSmlEH5TC/iPBkGMRh
5nG3mUEf3J7yZJI+1FqgT3zKEGYJPMcyKRT9OgvZCuF8NDg/J4BZ7mFBcu6BBFnRBPNHZ7MqkhEC
oPizQbI7lEnU/32AEPR9didtY4/YFM4mAJTMuJmeLkJP7NvttiAiADXlVnYp3W6mXdWefgZzOtoF
pVfCKMh+0OwDYuTaCxnKg9KL1gHNEuSfTgz9HsRoHTk/6flngjGh+ZVHL8ylZrJEzuJqq8f104aj
sboY4VkRAtklDxQANCp0+mig0u/R5Bnw4IBgKJbEAdoStzVzMqItz2VF1kgGUovLpRxJIESLgo1k
B+4gIk5QwndUwCxHyatrEe5RLUx7LBy4KPcViSjfQ8ALrMBmxJ5jfdCBfXikAqKlQ+UKXM2kR0kj
borKVfiYP5fw1BhpkX9WOKoJMKey6RbkAlbKeoKydv4h+4GNSb2iAG5XfDhsrZo295jeAEM3awLI
1QMF9gIjKP4IP1QWDulngcR6xYZMw1Usfx6MCAg5T3uBKKLFTjv4l9X7DvX2hSOKb742NhpOb28o
u20xnZR/7fgIFQv7O2R17h4t8CZU/M5NKk895puxxxXSYLA4a/f/lKsje6HHrHnzKIGfP28BRJkb
QwulD/q19hQMKe6VKOHgnfN1+XgJBRoi7v132N/29y8bKHmiOkN4/3p50hZ9aawydiB7xrePvmjY
/DDTJ+YD8wv0kPG/Qp2YVkDJUfhCsiB5MprJQyZ2nRHkwADz+PFRglJUrut6isLdTJ4/Aw1rUhgI
6IfORSg6UNRU2cSJF52fL8zP2zezoF6Oab/3UP2gll7pvgRFz3VIVdSR6AL3LsotD0bXUDuRWUa/
OrC+b0ygthJamQICQXogQDqHwBSkZKdZ5p/tXDuNJ/t42N3XKAbOH8lNAHOCIXugToyV1tJkfa3v
60vCQnal8JGNflJ4QDg85NIc1LMCNX3M8DhK1bRcFz9yepu9UnhhzgsV2A+FCfdcTl9H6bf/sqnQ
b0t68K9dvbsYojl8DdWMDm1sUjCtsbIfwvFDda4J/d5Xmt42IKIiOkAOE3CfD65b5MOj4svi3jlS
iO6RA4grwPlqXc059BmfkQeJP2aPPJP4YEvb3+lcJJqYy32T2P37Il8XX/nGwBxtmy05FJ8wXvGS
g/P971t6wFywxx6StTXwLbGBNnzPDLIen4WoZW4zq2QCIEip29Jwn2sg/hTz82b1zaQ2nrCcAQlm
3BJDDevfJ9U1crzLd+WCWMbKIR74OakNGOfQjKErL6S5GMPrlWslDXhFUrwSTjX/Bs/0ur1PgoLB
267FSYKR/JCeEX+7+Kc3D8JbvIYF4jbi9tssP5YsQEDujxlgRtojKJVwzIv7Lw9NzEj8U8h39qGN
2gKUZQxMtnyKaxIIeOC4TpON9LsQYCF1ANhrJVIitX/v88c9u3+DnFDhh07QAysjStsqYohHaLFH
hDGf6M/8CPFApgW/EpsRWrw+4m50RAggQxc1X6MY7FI2igbENzkULlHT10p1X1BwMyRT7F/yKJPy
CmuX35aYMKIC6ryvPrRTZXNF+BVu9PY5RHS/QA6VnkmmvydzoYuOkBz1OGIWCQRFppZjSA0M1pQj
VNKBfbwG8g8iYf1WfCYJG3y/eRaAGEDfx15CDPEPti/P6NcpvODyAptNMRGDUkki+vQxl1a3I5Ro
ppJzGRh1YHP+cAs1z34V3uGBf7W0Rj29hVLNF/QnJwrv6itfXVGrvKPHQ2EOZdb7eU77pbRkWsf+
dJzA1yaFVJPh8yHEjF2GtgCy7MeiwroJaT5K0hx/xtD8xg70xbicPvnqHd25w+k11lGP1KYI1eks
Z/SQEb+0Y5jfoxDdsX7uagg4jakPrm/zjqn3SkVUDEaj02kM0hEgRcEU6eUeMSlAL+ic/JVlDEy1
/wR0BoigQXvC5/Mu4EfNvdwDt/AQ9+3CZQV9HhYK7+jwolfYLphmlX8TxIt4Pw8x0CJSv+k+7uHf
5RRvr0i1fDP/fU4+ilm3QzCIkuqMJWb3SHLnJNKWE/c1gF/qbGaftCIi75N+TDBxPj8/lrkHrZES
a90e2x0zFIXq9kTA+TJw+9lJG0sD7OCqq0ceMabqUd54OddTwah7cFUITdyTtMF+yQwhN5267L2+
LYdQ+9C2BQuFONHjg0R3GZXtD/SaHcLecpJY3/U6n0+Q8mE8EivBnf7G5o2/ZsQsif79TrPBY0Fc
rlba52EJbx2tkzXk5/uKdhTDhokvdvNtMYY6jW2G0QCzMKs9XklImYqwX6knI6XkgeM8gsc4B3Df
MPiI84TWO3/NS+YaB4HWgTZhw0QgScFojlMUImVuhfgP4giOnJ/Oa3phgbkQKdIYccnvfOmwAHfF
j5J6Swr6YsH/Qxvo6MJJRfxBDwE2N6MKCNhUaSQ4wI/g2Z+R+zwxmQdZC7po3FVvlNrxfMFXk6/i
yc0uzp0SlincigCVS2gD5FQtLCD1suhAtKMssOqxOAfZjrI7LwLp276k4Jl4jbhBPYFDwk4L4jG1
+rYBDsfTE0lZsYWRgRlFSAMzA2F777wrQEFKUQQgNuqvlqmg/IR6HNnCvwxXj5VVT30Vgs+VF/IX
EsnwjleCidgll78+gd62V0JM7GeHAJcd+uMRal+ZwV3n6pAKesaM6oVEXI2Ft+mm9vKpHEvfEI1M
T1kx9AQXh7ILJse0ZqMSsb3pGIJgqT3hmFLGxpI4iGCTOyyR+CEbZ4AaAHnOY5pLQqJ+EAdBWzSa
bFVEu9fvef3DKwTSx9sK2x9lr64hCmkYMZPTb8BSD0slk2N0I90fGMjVpxxDhSJZei9eCwYxliAu
GT6oc99gs8EZ9cU3IB8rJPiMVD5pToQUpyEQYSRJH6kaP3wMQyN5bq+RheZKGFhnQF3hP3HIHEsb
2FN5DdLZH5I+6RKIYdJW5z2hofFK2rL+hFkMaL3jZIopqlIeeBtzPg1RkXMBSV92vJjpTVyqEjzP
C1eFDVVMzXXB9iNeRp8bs3I6oHpnzkGfj4k+V38umcwgM0H6cY2E3rKEIzfVQiMs4ndwyQjI8XX1
yKTkvrh7dqSnhit7sCbZpdoYIccEA4+Yzfzhrv9KZ/mBJA8CzbWvh+e4RVyo+ui9CQRX5afzPqEz
ExDJZb6YXzBBYP8lp+nJ42TC8AsC9xwyiLQmQNYfHTJ6KOwi6ARueoKrJEPDj5KV4N5irDfFK7Tp
BYVekAUMikMI8ono6jCTDW9Te3newKVhfKIm4DdwF5DDcfF7c5NsEtrO4od2rfujoW/3cLZnkh5E
FHxpUQTW1yS23clUwQD47hcfaqjj0GCscdmMX64yN/fiDGofzYRQDyN42/9cGsoMAdhPiOB05Ck9
5hjRJQ++ByWOz3V8HD48gFCkCXX8TSzdfrUe8ipA0yn/3XN6cLbJ3y9jxwTpRp9B8urg4qLmV2nt
w7RxaRiE7d81bqZomQXX+JM0BdQBOwIS0yCxXE5tTY4F9higLXUDDd7zZhDqZMvx01I8Y95/GnOG
BZjxwaRBjImNTHYQrHHX+GTirWcgevxMXyl/Y6NYzF/pC/s8i69adJ49DUna1PRLFLadw2wIDstu
utcCM6m/QWI4sscJvJyP6/T3968M+Agy4lT00ERMxwggejm/KRR6x0RgmgWyBDYidKanxTfQcKEY
BzzUl10zAV+CMix9lX2Jrpn2aYaY1HO50ZvChg6BGcdeWYt61+7a9ODfXAoS9y8tismHLDS6pBlA
JHrcU5CVCXqE7wAbxY9zpv6Iyx1aywsAOR4kA15URxB6BfWUzu0ejA0PVOcDIIEjwCPDkgtewR1v
bQmSchE/gwOp3fMT8DZPUEtdX7NGaU40fh4DhyKeUO2zj9IgvYf5ktkeEU6eKyFPW+O/PnmwiUX4
WvAZh/HxCpDT7Hy0L/dlLH+iM82Bvn80whlYm0UN3fZbCo3kmr08jj0ZAEngwEwmCIgIwgNV0fUP
STr6EO8FQRIKJ5Cslk7lKCgVkPluB8SlBNvOjCWf9pPolhjZefdI7Slt1S9gwj6ypqB5OdRI/RUu
xOpXkx6mcPlSZdXiYzuh7UFA8R+cpViuouEqHAnH7Cjcvonn7KebUx4e1mWMqOd3T46avKhHhTpE
PPzBk7SWzFrd7NsOiq/6Z4j5CTYw9/SIwF3/QHpFY+MkzK0vRwgptx0ESyZ/E4bHbpd2Eag0mg/s
USWuX1U47A4LaVXODMuBkkACjU8M2xHWhXHL3WFu49yc768hsZY1q0BJ3oFBZUhCyv+tRxG4vDO+
Jahw61kq6Cj4JgjNFgaAIHbcPh4f6qdKGWj/mPhfe3rw5vDb6XP6yEycJ12q39IrvDUIR1q/8qbb
QfpD9dvkjW3xiNNEmdcLmC+4UpIfcZ2ECAo1NGFHQgIpfpkCnNQLiazSIXBogURKMsTk+bff9/c9
U93r5uXfJmGNLjmsMtE4hkpXZsCJbqp3ZkKHD47ffpOak87QxXcYCTPngRzjbmbzWbr8I+Igb34L
JW8tR3/CniolZAx0EZkKEiFFZL6o0K38Cj3a0Jqz4TtzQdxCiRRlugLDA6pglsVjQ46eHbaaYzj7
PUPq5nROhMFHTqV08LUFSMXM9rWY4qki49lA4SSJrZzNxZt7wSwl2fCvp2vIPfUmKHY6hBqwc+EE
wY0dIZcuLoyilZ0J2B2Min+xnaa6l7tEDi2OqhTr5k7U/NkTmxO8jhEMR70F2/n2G2Ee7ApFz55L
qQQA4ZxrjIwTE7r5htYUjztbLPDffPpjrykzXXldTBeT/b529hOyZnaNeHeKHS948ruXKXrIe0wC
YgPCAh2bKfn8UmBIG4/28kx290fmG/MclmWR5FjnFc58NrOcj+CCBjbTTVxNN7UTzKJJPBHGpJXz
uWfqGIDYjVBQcpZ/lCmpKAhqv3T+/rbAlhl9fD2D5P/yu/Cqebn+m3g0O6bmDMQx+kyc/RDAfnDf
K4BYTCdI8L9B6eLeJO6cuAK/zOE9jCNXDU0DAnPy2Xt7L3AWNxxsLXfxwsgcPwy6c4cYMZiBjeJo
+U1q0dQX/dR8NnHV2EA/mBSNMSFbGmp2X0Wo/tJbG7OGvYWlfk3NaZ+QgGGceIhIFS9UEeQfRgYr
Is5PjxR39OyW0uQiJmLIJV4+tXw9rlyMODyACz7zrPiHdwx5KEIxGapcWrEcIdKILDxEm7MQZa3t
43jYQDvjaM2v5ghHDqWT227Ca8ErA/r87w/aKS3l3SOEijyWsxbuOG4Z8EW4foD3jjYzDdDKri4U
LZqIviBVkCXY2urC3miNS9gsUdxigWfw0h6EIHujx5wSZu+Z1aT5LA/Px4au2Q0hWGBkcDWFGksL
70cJzkS2S1hQ1pPorfjOVfG5tkamx+JPE+E9gzLM7eG/aLHdOGF5YYvALBuujskfl1kYOyPdYmW8
aBGacbfDxtk5LW5O+HMykfvgh1ZdyjlYjTinVx9dQHVxwMRG//BbzA6/FXl7vrVW/ze0bZrOInzq
i/yERFhqx00KRW9RbCeMZFDCRP6DN1L/jUCOMA+hBHbp4becEVYRI9laSHRYGS8ACBLZQiQ3XC4/
5G5kboWAjcXx0OdkTCIa8byOttIX3D2ybuHOikIxeSI9GDZokM0ZuNk14kP0igkwRCnw2XxsL0wu
ZCBCF+4J1DbCsuVAwU6JKkoqZooH5n+iwS8RvGjDc7ZkfAv7l3fkv2ImMaYBAOr+3By/cbal14WI
7InnCWi9l4fULNwCLml026lfV7oR4hQ4xQkykjh5cyK2x02F/kgrhHYe34HTwxU6/La6aO2vuDo2
KrZOk3Zpse1TsHY0N2h08ZLimuxol5d4TetgbJjFUUJRKO6kTPJ5V9NjihLruEufrIzRAhA3vEp1
WCvcY6pNqGYMJBhURI8jd+rMjCHlRZodQ4PZCEsJ8PrJOjN/gU4pcBzFVloxEPXzE4/aERzt8Z8r
Gbd2RlNzsipOTEMgDDNgWvP7IP6aXU7soVwliUUHrY8bVtnWXnBYN5c3EmJFJr4NgjTEj1FUIhSC
HXPKtajRxHiLFomSlpefWjq971NQ6rKSvqSVSQxWv6v+yyrmFRjscsa4UBqmDSdBA/FoEzRpNvaz
0T4vr9flhQ7m+fetMVCSpdPYpsMddPyQGCbMxg9Y71f52L+n8JNu7Zkp/fYFP6JAlNnQociYxuIl
/bFOGCqhWMPIh3mNX8yg0ejSqcCkViAqTzYP4LpPxRRtjOjng5zM99j5oaq9gnit+HfAEFT8dLtC
qD725KMGbTFjuCfMnbkj+JsC/7nFFOCHL2D8ICvtZb7viyBfHu7TW1AssZvVGW6GQEfeyZlK6SR0
t4Ay1HTkifmEOAGZgtT9BupWO6CoiiVwE+Y2zFGo12yY386YghFkIgrLOkelthK6XgjTtUYGdpNJ
P351Yzoys7CSUeAZeE8AnjrvGGBS7QGKZDXkwC0dOEVCNjNiXELPoelSegq8LezsWsilmBe8bEHC
Y2x6+Cj2fQpUFNJUp4tz5MT5HQbIqk9n4DLnjh0WhhYNKahRGFaM3nOc4PKEKRWX/cT8Bf4U3TjQ
w5Edq71PLtZMvojRN/JDMVnxaSqwdqxsrJmzHWLF2Pe7ZnfmLZkDQYZXJSfHlE6Pkaa6PJhLY18q
3peRzpV5IwtsMBM6GLy3fJ9izU7T5U5ZKwIEXQ06HRC+OBB+ERHK3AHGZNlBRdOsQP+v/2P2bV88
ZBgeoCkEJcv8YpjLWYJVNGbMzmm4gCMWFC/GUtDGTBqVtLe0iN/hbFVoguQ55JqYRSgBfRFzkV8W
L3wlhIQFfmJP3Dd7X1MYgNJM5Fnn0aOBAQJk25sJ6fZ9xhzqicHNL6PYL2pzKvULDThEoM4BufUL
ePqP/Kv+QuJG1uT2jnIhUL8738InbU6LSuVKf7rVmmXZoJZ0K38GKq5hAwykZTKnRNquPfGgDs2a
d7K/jGFKVOemn/qU4xmmnJMEaYOGEXLefGXFXNXeXO8RQYBBq0Hs45rTxpocUvQdeZi5G68LGqMZ
F1OxA0I/wJwTN/E8J24RProdTrPQ75iiAt5kB/4lWLzp4jxYqZOM17rYS51ZEnzAA3BvuGJiiyKH
52bmJyShsmF3uUeqFB1ik8rzwpIynovDBdoyq4JFx9JgaWp3Qj4xR+9n4h6TZJ24iwKSEImHU/1m
EUEeK7eI4EE65zMeDhh33FcVumB6e2a8NVA5ltmBHD8Sv02veobTMeoiK57Z4R4Nj4QfYRkDs2YJ
8Sr1lnTaLbDtzpOrtiUkVah7qBjB09pjjjiA38L4+gTZsGZUCPWPdpvfgplBDxpampJyBMaxBJ0q
PDOnCuq7ZR7jnvm2p6gZXeGSnCDM8KBqAB+wHS2XRKZ2K/7il8D+ompp+4je5ggGLqEPPmkumjPj
OD6wpmfgy78gc5GPPd2s5EGjk9lwuRTjRWZPSD6J1uRrRkR4QkWhR7oF5lyUaVd8MdnkDWjdE1NA
bRtXtNqAShfnhO9oEafCSQrdNSiRCVhj5rE4sJDwBeVjyoHQnlxPME1dEkiFwI04C9TeGD9+cVyq
KmQtD9x97rUYYM/Oa+Q1ecjooVoifh1B1LJ3AqqVEGR4h68TFCw9BsDaCjlTOI08RaBVaqAlCKE8
GWHm/gtBuiOqTxOk4EgYc3GaFTU3ZYILEJFMcmS5A3NHGUHxNdp/AM2I+bESwfcEvg15s/QvVkJ4
RR6Q3LAIBiNU5c8LXR7OcE1cAK9wTjg/JrTETCbk9cB065wYbUooU6ikw+bfVPy6AxFw905Nav6e
d5M7+B77m1FLM6fhjkHsETnEE21Rlu8JryWx9UBYbY40WMcj64vFa3+xk1xpv4NTOxN9hl1xQlgD
W3gCG8acxD6uPyBz1uQcwNqxVpGwZLWVSzaKnrEhGHcKsCUBixt9tvb4+NEQLBfgwLE3t5LBmDNe
HvsA2Hq+BEHCDa1O3DItYpQlIObgadlinmp6vn0yjwGY/Rw24/FdQvSHSbPjja3kDKB5TeKDUsMT
t3fWjRUxEecw6VKXy4mV8ESxQdBxRhDSaaZNgNo3kpmgPk6g58cXatQADnhDwCrcyK2MqzE3mVOY
LNEGBNaXx+DUwQG84ajMBUrc2EkKZBjWMcMgD+Bxfo4ayEV73tkss5eRdUJoyh8gdJyM4wCfpfSA
CIBHYr3DUkBUkKWmILmBwGo1u1ZLk2IESYVJwHz/yjnBx3+VpgelCJz/6Xz5OgMa5peRfWXbfS8P
+Zpp+3U9ohzJ5YKx9AieJwCMhbVgyo7WHOFB/GpncL0PanAgdbCT8w8IdDzuIYkewVCBKUVsRYy1
ZiwNoktNGKBA5uN/iA7IxWIGMwOewu73CDrGMPPrhx5wmUWeXma5kQ1H0pP8Xq1Vs/+6fI9mP5to
yhwfDa1vs/tr92yaGCRS/aF8Yqm7HRhHNfF9nN/gsut3ktT4hk3FqPtSF6L0Pz5aD2gnggnYQimq
d1s8aq9m60WjmqUIJlbN9JlCmcU9hEHzoy57pCex1cPbrvAlJeADSDg1Vj14I6C2wgDs2mIWF/H5
iyRv8fy4KYs3U+WXp0By/UChv7bYhBlgzqmzAJQEYAFoX9DzIAsIgd+TS2wZY1yoGLS1fp++XpsO
7RlJiGR2lzl7EzGNr5O2SnbAAwkihZ4mbr0BoSYHRPTaED94vPmbx19xHyozSkZvqFQuJsb+qn0f
8uTG9nQnoOPGpKKKcoV0w0KtXwxzmLTc8/XznSjozVto3FbDl9qqUDaevYIwEvpZIEmNx4Em9n1S
RVLb+U8ZhleFlJnyojM9JNXt7ueXc3a21+NNje5N6x+Sfly3OAU91XLzBonSTZZjBWKvRGm45Wcv
KkWxVtG11ZFcttGdOSCn09sIEqlM+R7yuO3QzdfLdyoZNagP6kvl8/zG1FMZFQbaT8xANNb6dXGt
6pK2yiW5jkN2aNELsQrvVf+9MIZuiB6jTEc6r6LDiwVyBWL8BhKj9OHrNSKQqs7ubQGFuB9Ww/ji
wg881O97YiKt1tVW2CAQrFuoow7f91mLcsLLfPsP9RZo18vnA7KpQsde1VtkNnpPe6wL6ulcA0n4
W9BUQ/hLLs6oEO3ecLnfMoQfDq5pa/d9OK8tiFQ3aWugoPsa/Pz8jiaDgi9SVBdSotFk7rWogmsn
fgf1gVoCcilwTvQk9K79kC1aj2NWIJRtX7JbuXnipVQrn7JqJQYcNw3lxXs9vZxzZtu0KoaXW4Ee
vJy7uMilJB/RVHmNW2lCAmsX3a/E9LYhwzXRJj0cHtHTYO3bNMZuylSyoFYzELfzKpGYxPbgxK6Q
DqQ8VuH+PRU5abBSULvkKX2DT2hR7IXXoyLiMfSLx3OqHmAZonVoQAAvW5AC6vb9AgaETLX6kKKL
USVNw3DXwmClmZvYRd4ftByHw6fafFllPa3IgUr5qF7ofReoidAKrsulVVbu4zkznjgrQk3EOefw
jerl4YIC8qp9yMGjK7zLuB318ruwlOxikGJenud9Lt82yvMJUGqt94MnpxPY81p4Zl9TVDRahuSl
74rWBlrDyRTokzMbrxAkZ88zdGRC3ku9BZszfHAHcwVjoVp2rwu7eyKlhN63pfxJrRTn1oMnkHOE
GCp9tEP1eTDBGx++NY2nMI8lKkDNgKUBk4N4dWbLKN4rvHfy50oCTMGT24+YJfY1WZycAvp6dtwl
9DlLLFnHSdxofTTo8rrBzss8Azgy6T7jkdnfsG3jEbagfDcjnR2D9opCimLLWSkMRJ+x1OaOJtk8
k55Sv9KS1vMgU4eHxjMpbAxvOgMFgM4FukVvaILdcM3mSXRr9NSiULCrAC76q1s+f3uyhqb4sUAW
QsW9MAZ6uBWb5F/5+JmgdqPrVMUIuzcWiQ8bLJRLKgY0kfILbBQm4jkCp7DLTLhb50cyDljhHCZ3
Z6IfQEqM5cpQCrwW1ahWmKgCazXy61GW7R+7vqBifNZ25YsN5z61RxighRQ1l0c4aQPpbE6tS3bu
98o1uT2ndtckl+aDgCtKDGk4+0O3UaijXmV2QHQbI4IH1bPKmDO3ADJhcmfL05FyG2onMk0yeiz1
jxbBqrAHtDCyCeyvDWiOCd6PuUfyx5b4JAV2X3mA0v4dEudfuRslYQAJg1myphc4FXWIcOrEK3Xh
BH6GYt922e0c8YC20E0OiC1nXRdjdCFpPuNBIKPoPrxdHKdlm3Eioj2vpzBU5DOcjPh7Qj8RsWZ6
UH1Yg+rrw2vnd/WGzY7f0xQnVzQHbZknBaZGGqU+qE3QO7PIKsljbsVaRMZCqdevC2pgzB/Lc7/W
C7ru7fiOKxnHHYUwOenxItBHCdFf2WIju7ZWWj0eSd/QN+/3Pc+/CLDJqDMRp/Uz1gaKVEhLssvP
X4dM1hIcGmGG2lBJ0TxiyTfygkeMGFhidHrhQRPopiJRrjxOKMTk2BtjtJc8FEQ4fLnzXnr2PpD7
PzwV1a5HAHwAumiBorh2W9RY4j1glpz9djo2R+vyeWAISoRuYMO+kaega2l3M/OOih6VRitF7wuT
VLTFaVVyJbrnYvxnOevdLZIKnLtkMGuIQylbI58W2JhNrD1HcyEd2FKGvWQ0C4GtnLHkWWoWaxX/
OMEGhXeTSbTIgMv1NRLVDKYh4x56nt+HFdg8VY0hxFwAegKlujzG6QP9xQf9qPoC/IUVThxtmjwZ
D/jOguztbPcJgULVEmB/1UNOTdEiw6nOJGprZy02L5/yIxtk7FqgmtTsFxV93CvEaEOhU4PnqrJu
sW0YZAieKGlBgVHvVPvmkfPpbNjzF3n5sDO9pq0nlUu9h5x3KLzztfL1S7WbnP80E0zrwFGAbJZm
/KzW338qE/rvPbtSFZktheXpLFyYgE6MrCNcGSEqaFRHzNvhDYoflvrKfXYzvUtGO6PJpj6ESrlv
yQYk5p12DSv0NIhSlQJvSpqh6ljXTWDdsJfjyll4DLN49Z51pkDlvvWLqhygPlHisCXmBfIxI/UZ
OiiMHtAqri05kg2msUgVSGB1/iPpvHZUR9Mo+kRIONu3OGHApCIU3CCgOI44gPPTz3KP1NPd6jkV
APv3F/Zem2cxv7kw6pIi3GW483UImWH6W4u0MRH1i+CH0lqLmNX366KN5wLJQPoxBR02gKEROjwc
lBLvTl8JzA257Mv2QyTc90iNELbLHiO6AoA21ln6ZIcy8Y1U20lJyDRf+jjo+G8p2/Jw6kbcs3xm
xnujq9zV6fspqqJvGLvkBv6Xb6ORsiWVkS9SiwZGtq3V7qxzuiaCxg6CawtkPXz2dl9TC0p8QaRP
trIxKS0xx6nepF5565bC5wdvb6Hi3FZhSN2GdjbownbQDEYMEKobplEtgckCagHhOKIjCCL/yhB9
VBqwWl6VaIhEAR5lr6IaEFEGGmA9upjsLpwYKedXxq5OMK7lZJ+WEn8uIn4MElwfrrQvBh/sWTeM
5m9tTF3f3KqD1rKAzBYpGOKoOLxviRvorFm/uy+KtErQl1VDDZekkHYKSBfMqr5uB+OsAXUX8ATu
I/t2fjuUhriN07n49WNU41QIrYgp9uZJ9NNDxUM5B8CV430zRGua/w0FV2MHfydYKn/lCFwFphO2
uwqkhq7g5IyWVcnVSEzhNONT8JIktNr3XxTP+4585o8BOShyS1K+FN3LuJgVJke4aFFjMwFEFndr
GQEAvZsMtVV+KvhEbsWUNdK5feWf9HOWufoN4WfCyoCAgEb+CXQAU5wht+kTLWf6rZhK4TPJ4xMP
ympq6tJJHF5NSL0WLrryr5o2y5S0uaAqeIP/4p1RA3tgEy+Uvxqr9TYinBhVibaK0nslTuy2XoTG
+at/mDbvhnZMOB25oLD25R2P04aHAhZKKtg4Yag7sv/RIDVgF2IZejGP1Y/AbS8r5yiC1vBWpsyo
U/fTiDzOiZLsWF331SF9fy8aE4pW4aAVF0NOdLkUz/mnY+ROiyW63CpMMMPJqTR23XT4bYk4FDPS
M6kqcXV/jWI5DLrbiYv+lrkB694gJ1FYp2mV3hSfAWJykBUMPSiZOp1CARdplyxEDs46ahaK/PZ0
9REbJBhBxkmnvPJgc4tKq08zs+t+DfRCkuirA24WojuHoyRL5gA2ozQumTJObJi2xffmnywSQSxh
MaU1ffOaQ0JZBDZVQwZbH0E5z9bbsJ+EON1Gm9PE/wp/n4z1IfyPIviNDK9AH0KrqLV3CQBN75Up
k8tPjVWIGYf9yqcMi9E8KmMudrmUPh154nhEu8SV2+6kFB9Snl7Teur0GrTA8Zh+01JVvZtwDI4X
P3GNgp2pi7FWhxFxk+T/yvJPtftw1fUJhWEreyGq7MgwKKMZz1Kuf7kUwxRBCRgkVXdZNyRICHqW
P7ytlEAyQ6rmI6/0cNHHxWFAffASM8yipfMOkMPxwzR4G2M/oo3EDaZICervOJWgv7/R95baQ3HL
7yZQt+9CnUtv9ieqXWFrZg6QD7WdBY+Wu6tq3YENxVT9rBWyliafaJsRX9DsSyB1nxb8lsE9kCr2
wBoC5WPPPCIK2W83J6F9io1iadiTSu6loiMkJiEPL8ytXGXaSDbblOJAuE1XU0VxVVGaB3zOt9pW
u9+Pihqcx8VU/pJCP3hlBrY5H9wePqH6RgST/DYD3Tiji3HAXP4TIxT4QKCSjEzU/CxHrGVCPq0e
O1y3AVCq9uNQAPjtRJ8nNUKPBG4w6W86ClDKp2aCnAHn41jR0sf2Yw2sskD4+mnntWK8jEq8tKMb
u59YGuZ3I+VFvfPMTmXydZgYGYuowF7IHwvfBpnFnDOgQwSJagEFbcEI5SteE8Z7WbsbYhhywXeR
tTIp4Sxg9Nk7k4+amiIGrW1lSF+9sYp565R3sKmopwumD0Nwv3HnTpqnDBE60wBNc+p+u2hby/Ov
TD6SIkFq+CS7AM1trT4NrvqoQCI7rQ6ZPnAuylvxtqgEZZFj0ikPg9I7t/cmqmoy7ekPUgWVxPAF
hsQWsl9Ny18qpilHMKBDZVCukTCQsKfNW+k5XoyxRton+IouxEsH8xbcVC94Uw0pIwTYGgW/FLDz
ghQ2xN0ylrlb38CqKJom0oQP8MaqlUlZFSegk6woVpgjM6fvEbd8Qy+LgD+eBgkhUSWIl6ZIFkrK
bnOMi8sUbLdAWYm/UAdWqAywsjIJoV0kKx0sWkRTyUnfq7DgQ/GHzE/JeNApFOFSmqoOo3iZlMsS
40tv4IZLd13xmXcCRBmaK5no36m8LvEnCepdQzJD9a9IgdMk6SmdIkUC9DJk3rcrdtPQqWIFD37s
NdHHYSBYekp8p92MP2xdlUMEVVYCkb1Cos3VNHQ7CWM8kbfiNzKDQfXS7D1Heq4Hmw/NYzZtLzcZ
h4YkpU46DpxKdnaA9huWG2rrZWG5nCoENgz1VRtwEjfxlIgzA5K7cvNlYWIzly4ecTI9f+heSnYG
lSWyl2wuRrVWmpeeryYKvz5ZI9w5IXd8Nlmy4Xo3ftH862AXaoCRxrhI0FFsX9jlF5SpeK/YA+dO
zlbrvX/7dItuKcPcZiNVkP8ezIAkXNitNYBigzlrWy7e7LZk+4J2gLUbBBg+DM61r38DDGbpf2xa
IGmD99kwMxtnuEzcWDGzeJb2bA75tQra+CVfwt4KPnvNfG0uR+zSFZtWmKqLDh+mL6J/AoeWYGcx
+ipLhr3dIvcln+kt9GKs9IgS8S/P2eZkSBlve4R17KmDK0xKxn4oLoYzDNAFoBATmIA9LLb4utiS
zVgbBgcGeBqzVmx8s+yKuNhM2a9gSO0eBmM+VpPWg4a0ApW3zXHD5fx2oaWRC/VMEArAFfeLbWmy
2+QHIcu+Vo/20ikzpbXQ3M6mhy8JajwCeYRQ5Fr4SHr98UYfM1mhx7tpLukOPZgHLnjDz2FGP4m2
HsizyJY59SEKZU6UpXLNOwf9LjodRmHjx6FB/LXCM5dzeMNr2TAzQBIUk0Q4oo6FdZI6i956sr/E
a7x7QFtEGSRu08iRveFxm7M4lPbNgxQXMjBcRBqc0jjngI/zoVh4lRntm6xSpHX04tVzrgVY4pCr
jvATVGlPTLkYTSAiWZyhfFe4kR7rQEb7o2Ab8tNr1DBgUPrBentlJQtQ9mv2v8WSeZQ5Dp9nzQOn
8nYCUoL1RrB4zzvDYnPP+/4a/8x/a3KcnMaSUACEFOS9Mo6dkU2/vM1faN3xeoYb0h/cG0PF2W3O
BcOGEaFRzJqaWcmbha3BxtwhAIDfD1qAVrq3iTtBXs0l0Dwmb6yrX0u8cJyhY7DFXxKjiLD5hz4G
oxAcExj1nxlRqMg1yJSWb3jgVyWybobJh0ryBQnflcLKk/K9szm5PsfGZ/XMjmchoqS/0W8Q+X03
8MT9rJkDDoFTbqrAHGdzn87k8XXp3NsZhJWF8lT62uruRniGMEeUhyOH/o2LWfCEHbpLhtmOJrpF
5XSuSEWExJFVxj6+KhzP+AgjGwUQ0OaMJ6RZjp0Btqr3eeLRD9OTTCfg6mYfh5wPxp6nKRo5ALjm
lGiw58R7n4ynBNIbzWy4bFcY2uiTdFhMS34z6+P8hdfwRW43u3I0JKITNExKIviP8/g1ka3Y5v7k
YMGvix7UCnctm4xYRo8Ia+Sc4hnFs6Gz3d8hmaEEORXg1awaBplVs3anGJixMEgwC6Jy8VHo0fRS
pPrEeCLo9wi9yR+qk71UJvAXcZn6b8JtltB1tUvvhXav7/Ll9Fw2jgDZBY/WxwwY0F5QCn/G+Q8Y
GmSTFXA0dJdzpEILpN6mdG0lUzCPHz/luXhJNjQv2iF+CR5ePjPaFLkTbBofiYqDPnuRODR1pdtz
hf4YK8ruyZaMN7dy/rAlTroFjVideQB8I32mXIatsdG2tIYbYJTOop030mz6wCm1Nlah6ERkSPw3
ihI6t+TTDrcREt81Id8MF/kdeRSYoasnsw1TjkM4QVjHJb0tnelD8Srez9UO40so26wRGJ0E6MVJ
L5Z+Aku02ie6UkO1YBHG68m/j3lPbSXe6ubESxftQz9OuJuRVL2xcfHfarPEWj7/ov3j5Qf/ZNDu
TPCSg+J9UT2wfuRkPcZ26aGhzGzY1q+cL2BpCU7Vg5SpPgxqleP0oMtzFhQTBIvg7/j8ahZsMOHw
y/rM3VTfAGSzuF2N1W0troly87IVw6iQNuevEK300uLcXFJCjGOXHac2J3GDzNanQjVFkM64nCSE
h1w202uwL/9VK87nRwu/uCCwE6vPcM/u0x+SlQpt1m/C+3cVXYJfMDluvPtuvyvOOs5kKz4eFaa3
vHaWuBRyIGb+f4U0J22H0u22RYonLMTffAuclC3/ZtgSoTnT3P6333Z2sQcaiVYiujQ+OxCe/Gvj
gi1gLwU0TcuCmvkMqRrrnTaLNvJZ5JKhS09mi+kSG5mMiZKg822JEPWsWJMtM133/Y8bHxPuKdmJ
/3Dk+zjitkxdpWXBW4hl9UWZtax+cP+ytTX2jAA+Dywta45c89EBvmOEgl54Thq11Z/6zCVfEWE7
nLsAcfeinuPJxGeSmsOmnSsVMZ+qy2LttotXBYc/2hlkvuScY8vU/lVX7jb3j8JoXL8xHRS5Z6vD
98oSF6TFGI8sL6Mf+O28syS16PMpP90qIAHOgi/qyPjjsAUR+nktWOFaRkGK6+kvoolCqmOmNpdg
hqeWJeApd+7BsxH5DKNqNSF823z/4F7klnOZa+eoGKzcArha7Dl2W6aVnK+cNi73JZac0QFKsoXP
yHct+jprAw8y6KGBa7XlQNu85/VJvndvCFfFD6OXJTk7qI499iDveX58xIfYM561bkYP1Dtv3DU8
7Y7sPYKNiiQbbe5f9u9zKvYTSze5EMz2Mpj4ZM2cKkQ7pgN69H4pO+MCBA2Qqd3B93HC4HEhs5bb
P9zXvyFZrCbmYEKc4nViUTknOfKTE3MPA/MsE6kXAPVbaunrdF5rHqpx7DUGb5EEu2ON+CAg5hea
h81EdavWJu1ozRZXnsNkviGC8Gv7VLjsDhHQjOA2J6ECYSA/i6hfUUfLAJ3/e54wH0oiGGn+bVkd
01frtQ9eo/gQeaehwzrw2MnF4FR1gW0ViMxfKQdEbsVrfr91vpo6R8TuLIhwOD00QjYt2az/6f/e
68rRPP2YO+yUnrnHo+iU8MTaaG5yyXx9I16GPYk5xzvbqUu3B7psjspKDgn0iXSifHBuC0x0zm/s
cmPtpnPlZLioIP47vUGWvk3R4k4iWH2Fg5ZBy+W/z79DYf6vnFfGTDn05oN5agMNHpP4lfoDt8V3
tog2UjsmV9fEzqfmiZ/APK/HONLPNRct6ZWb0jiQle6I3qjQGix0Qdq6/yMvko2XV2BpMCs/pj+f
WPX5d9jgfkGs/XF4wFqTnTo3XJJbiVCylQvqu/uxn6tkKXu3vXjVNswSeRBgyTzgFGSmD6vlxMGJ
/haP8/vAffDgsaWtgh9SFNtZxTAMvAsP0W67JB19NXAXpz5iOJpO9Y8bH3dDsA1+kRHP0vVRvLxR
SVfuF54zH/LawOeBwFD02D1W12Aj2AqDGniT1ntCjz6rXPExurazV0lxIC+5sH2ZhC/BHZxyjwlG
M6eLcpY+O6tdtDMZ5ISlGLPbPbnXrCto1zjgOd7IjxkvU5zWdmymq/jaIsAsTSQA02t6KG2+7++x
Xx55pxFQov+fYHfpCmz4ZPniYGZCjCFCwmGWPugd0jPXAqcHH6xCDevjll2j7Rpdt+OMYx4470fD
C1bNfxqNtwfd0OHBG1jSX0Q8liPawFOx7/3jI+ZE57wFmWPMlQ1bzSM2CDc7SFbEH5rgdC/5dgOK
CyIoLBFCrDfNtktdP/Dozq3bir1/OQrTiCEDgP+x6hXPnZ8bG39XugQbMrf9aMVrl07RVudo9Err
tgmYuM2mEKTn/XnwI+zIf7lDsRPDyMBn0dH9IM2ic3q9ab85I7I5BTXPILPE37HQfhgiSDFeJ3kX
Db4ADae1xyIwswVzoSyOEeTw2ftErMTHIce0GcG7R3nfz3nvTKSiHGzPjjPmDxv3ApLtUtwLz4gX
x8FO2fNv2MRHA/WahXMY4wycAyQ6Zm5TRXJYUeaIKZaPMT2PiDnJjg6BG/yxWFEW4XI4TklW6i11
3uKICFcl9NVTgnEktzsq2PjflC9E57F+0gmRM8UjSt3W9djgEEIzUWCKgSqfOmSyLuN1S7l8qp+N
ndm84aHNdo2HypGPOSE+ZBlZR2y5awZeqLqq85fH6bV7xOfKjvkdnnhCC2HBOI0Nyo9+5sHzeZF6
vs4xH4oOChceRyM1ZZZwAFDPH75s6AhB5EnfxWt5HUuLIF6ycyL4VRAPgBVw7pcBCqdThzeLde9Q
MQD3c8mtU1dRXeAZsNQMJtnAtwBS9oscjaGJl8gePcXpHqOXTGf4nTE1n2AjRDnLGw4xXjbzNQ8i
wYTUOfLksPuL8NjU5PQdIZSXUXa1+H8HTEsd35aCdsAkqq9uWwnlKZdxbrekItKlPXkp+J7M27yy
j4Jccov8yur1H2M3k3k2AkIF6WzkiGNsXg5SJl/0AuW0LV3j3KLr33ZmfWmdMhldRq8i8sQn3/pL
yYBodbvjbRQWoK8zdteiK3DtcygT/rJLNrlNlWsicrY6rBrx+i69wjmVeelhRMUlSnuQHUvkpCSS
+vWBAMrqCkXG/p74LCn0g5XI8wNI0ukWEAsduYJiUm129rDOjww+mx7KtELBLa8TAlqs/jtXjjLb
EJMBb2sSeUMQIV8PV2OyTp2sBpO6KC7jvtVRjEt6HrVzQKy/S72ZB7DAWK5wKdH9NbbuSPAlFkxZ
uQjf2xyQH5gAS7K5e0srYlNJVvYYYIymqv9T0KUDL8B3vDVuTnwAnhZ+SDKyNZkFcuZBUrvtUI+6
gjMsH80qoqPwIdYNuvfe8/tAhpJPpGozv0gduHB3CFMOkBIwQsgFmJUxUCCShC6bJ7vTX5ELFcAC
uKVHGvv8/YIHvhoO4R8LOB4VIIOYDYT3wEbg9Zef8pwZoA1KSrXeDIMwYjNCXU/Nj2ipr3DLwGzk
92vAzii/adRZr6OxcR/wyFB9YNBhGHeowJKPmsX4h5Ht9zU5EwHB1awpDBZIzD0jKs7cFkIIkXsM
bQgjYf42QzVPbBX37QbZYCfambJJ5onCgxJZzII9KmpvDfsi5u1Zc8ivzFcfiIlcqFev4Kqt+ao3
O+lx5LJKDuH5OxkDUNP9iMV0CVE5fO7a6eMD/OcYLSilmNmuyRi61xt0M51bnSpmzLOJJ1y6LfUv
3RBd1g58DJPEwv2GbjqvdujZPjZMaYZqF5T9bMWYZPAqbiRemHRNU9EMpnsKRZQE422AK/OJ5nxY
n5NjskfxHy+Rnaohn5p8YUgUuMQkCSyy/zB4F5wSFLmoqp7HkCagm7GM0FalPrY6x5JnpJWsir0G
rUg4aBT/qd0jioC1lm9BUutkk/6mm567iEcXMthluI+SvRptGzpgJoC8osF8MHqCwkzeYH9hlXqB
THkJAVpwbTHDku1BHBMwVJSwUHKvoHKBfhkOAD+y4NkTTECSUSVR8CO0YpP3ovd1wsEEJrPt/jHt
JWHi3i1bWDNjdur0Ge9vP+8DkrSCkNFZuZfOoLkXhWfMaQOHn+ZjsTScbMAdPtjlYTIkbkvDjYPj
6ZSceJy4AQ3uZIux9qjaTDccaimowzOAPRRusrhoDqQMJZlFcDE0g52cuBq78SP193ffYYl8IbTS
xjFgYud3nWw2K/7hiFzcFHo6dtdm8F6i5gAuAhzxU9sRx/Ie+qGZuN8ORBdlskExo16ZAXA1jGxs
BXYmfuo1WoBffg6W7pq+9Q2SNdoBvw+1Ra9ZQbVU15O5YczKYomEcYIRcBHMgb3j/tV+k6VOhYjM
9Aa58lkSBPrdOjVkSxaL8JSQU474VLhHyHxdHndA2QiE4C2ydQ/e1cBYF2mlhqR1BmsZ7c4tmPPC
kQgHbvpv+gQpVA8u2PfgO9v0dnypr+BeaLmDMdtFWqGtbsv/6A0Ka0XmcNNfcrI5DWAs+2h0RS/d
3C5cbI6ypD18vpiyCkvO+Wz+XbH0hR00rd3pY/qLZkbmLqI2/Rk7QQ4B+di/mk0fzpF4l8FLWHeZ
dzvgciC/co4BRWRaZpL+qNkjgix5laAytyppaVuxmU9OemOTrDf2nck4n9UPrBOQmiOZxzJVUzEy
8fihwUaupagYWWzG4SVyhb9svW3+5SJWBBzFd+BPSN0JnqfNOtSiFV14BlXrHRXBfFKuoaijTrka
rnibcSzUG2Uxyd0OJQ90Pk4jkzq3LzcNSVmrkosGBBKE7sEqnqXDmh7uu42kj3vUy3+OZAwX83bM
CCg3zMJYTy5UiNwcMcC02KKyQhxBFSNoncwSgDtk7Dj14/3GAokIDNfbjN3aHTnDtvO7xDoSxtwV
K8yiUzNkptXjf6BSPaCdsMf8ZCZfTuQw8AucYtcxVxbRQNK1HvuHjsB2JE0ir0Jvzw3wyJcsHT9U
EDYbplPgJJf2HNHFMTQqslX5aKyTSAkP5sh+3+ECOLTtgcVzbEVTrT7HAyddZqd0Lr2kBe/tHMfy
XOhX4Cpeghuqs2K0nlCNhWDg8btlGVl6wx7jDMtlSGIcHh3o5sgdEJOO9R9Rwr+ZTfIFLQnSPES2
Ao0kEpjqbpw+nY+z4iX6GDDguvGqCVCpl+/Hd1tHLpOnLYNVRv88nMA1MyWjF+H7/n4QEjFm8+A6
o95kvNqc6DwnGhNt3r0A34JJcvCdRlRjmrGlr1qQ5UTDWXRW7QXIic/FvpnYwr1DVgcm4yT4Y/88
jxh58TSnbR9pd1vpzmFXglK5KPfu/naSH1hRHFyVJ50qtybfElUFHAkbBO6husIxh084a2wwOx36
bBtAA9YL3oigdWBV2dMHqBjGWqOMR8L3i6pEpRMjR5UHJTRHJ/M4pNlDhB7NuPT3wVUH2rOxU5a+
B6qeEgtglBwZJa+zqcszxeBSs0d2k0nwXjhm1bE09NMVjV98vL06cizSfbmRoCiyqe8WsIPWDX0a
/rrkhznQ2+e8r1/E0KoTL+aOX9L3JfIp/G6VdJ6w6B3+GxBrfsmCJzCT5MKMwMjhdnMszATdZPWr
kfpyDSEw4jZpHThdxuglxR8+xolgWiHkEMpJ/2sAHkGwwlP9NMERFGz6bktYw3dToQ2HRd3q6AaQ
hCauhG5eDOdSYlgjokljnsF/kBCmoWmZ552dkhzL7Ly22X0RqZfYb7e/gCOF1Q3XOkhtEbk0g5Vj
NY9/9A/EYRGKD3hBEDgByx82PKCuUfl11VKGCp8AnsdjsUzZsm9RL06521Ego/kbbRoJC1t2tGBx
N1BMS79sNnxdrGxG6wyqY58CHXuEm/1TaB1Q2d2zH1iHlG4colG/AHQ4IgKZQjNp45570/+vjGIB
Aot1JH+PrqCaZXlWJ4jlgSdyRCOL40zDKNDOSJ5HNy45PHPo3nf1mpOSg532CIF+gSUCALvPYwGb
F0GaRrgpyOD5I9eVGLp7ALhxP0xXtD78/6FsUnkJylEw5pNHuAHNA6/GZLjHWlVafRoKBzt8TjYP
/jBfwizoH/NWekcPfNSEh/76/+jX/C6syF7cR4y+VDff01asI0ZTHtjADWIVFtm0KVj7ERtvgf6e
DCRFGCRZ56Hnojwyk/a2QlnSQR59lrEXQtts7jTfyxonebusHJ6+QDQQcjXu8MtgmikS/5FhFjhq
nj3NF7kranpyOM2pn4h+KK9qNoMF73Gx0bjM2nSeqTYsY7kdoa4CHyDCh3Ax6VcfEFCYMTDhDAup
2eIhpBXjnIPh/N7d4G4P0Cmv9feovs+NOO6YeF7w2gtL45cTALTRvgELrKhNKqtkTcGKDuLThmbn
KC96V18TrkHOLYx/9i2n+votxEVJnUvF+K8iY2Q7MYh/MNFFgBrtveF9ABur3Vxk8hNsHCK6iRmI
7XRMajQepc9i0pCOherjESHPAjgUFs2J4gVIqAA+15iTNRelarpV3ju8I62fRxiVGR34Ko996Wg8
hO4l/OfXKCGgEZ2AtAU1QeEg5Lj1X1NH/NlsxUsIuiDi6D4rit9hkWPinOySeiN8WCfle7wdgPT4
d2yhqbKBARv5IzG94fHNw373vp2yzSB7uE61cz+6bTCGw/DEREdkQxYByIou+fsxGjmnv1gYczda
MI5Cc/pFrimnZhTq1kQidxVs7GghIILCrFKQgpvPA6MQzTyGeGxpcrxOaaS27BZvKLbesycSZrBr
gWqe6wvnHcZiyCC1Q9HTb+VL/MA7oDKyJNvpP6IU5wq7w9ACk8pfz+RV8zPBCIAP3pEzy720xzr4
hJiLjZW7rbcGwaZsfcfbZ94esFA+P+yGRk4VsbeYqh74FMcnIvaN5MVXZI8xbHqkjI8/yFhzljt4
vrF00Wcb+ycMYigDtvAQvoAGYLnipaKsC6U7FRD2XjrIEi8yLgudUJsR0NqdDYfVI4rUod7qNGd6
zhOiXwl8YWHTpt0q7lr+e1rYX2ar4wqQx8Z3h9SWoGbqLWZR/8FWv9Efmc4PAgChaeNqYzfx4rxu
JdzsY3mdrPk4UPRobPwJ+wAJeK1x4vqbD4KbHzkB6+ZNgAhxgLYIIrAwUU/qlxxjZV5v8NuBQiWJ
l75+LWLqj3zVu13oQihk6AGpaY/CA+QEhoaX7k1Hp3oCtgrn+QheWOW/hq/Y1OckR+GE5+BhM8VI
kgnQsYa/9XZ1luiqx0KZpe2WT7hb4nG1Eh/p9+2grWEKcEVoe8zhFyjPBo5+8A7Lz1h5jl+lrYV9
t6ODXAkurm2/37RPdfUVTurPxOjMjkFo3lgxfJfqh6cAG2985/ZDIlH0SDzJZkxrmWmEgrglIXbF
/H0tNgpLcCtzdHH5KW1a6tqnBRMJ8zYe7JGt9jVwfiz58xz5PdS21uc21paHtqOL4Tk3gCNm+sBg
6MGdSRNPbhnrqGQLfISrBIuZWR43Ncq6YtV9z4/ALn767vBoqFnggSVbfly+G2tpfjH+3ZsWxDsR
eTNj18JHZHCewlGTZy6LMM9VL8UZ+gziDybFyy9TY5mQNoKRG9Je8X5veW5p/Qq2wJfJiS2dtXo9
ht+0HuksAlUlz8fW5++jMXnMN1Gjv+GMtovMbva30Gg3H20x5n4jVFPONaEZfBCkxZB08vjmo8np
8ebNYAPyEJY1GZAO+Y2ojqXz+OZ1LOw93nrp0ZP3dNxEtmRlP7x1cJqZPqubKRMCrl0X99/RON8Y
CdBxYmLErcq8Lvy65fjIl8N5RVViIXDlx+OGkx4qUa4L3mX8cmSkRAuOHSJ2+Kh0+wHdlhNhEzvj
X7zharIl8IkQBR5/3Om2dsYLT4TDBFfoMSOS26Nx63kPeCa9eGV8jgSnjD4/CWS98Ri3O5/qR3oQ
s1JeY8tvMSz2/A9Pgb0Z0EKB4OZS6v38KqHKWKKbJ/BBAV3T+o8P/SuKWJ4CmuriIoKtjUR15mH9
1GfX/mUwUlTmgWoxJaF6KjS3+slvK0Pzg9m1paZWSWW5hiXfDZQmYyQqS56dGLyd2t8c+FMb5vCi
qdLY5zVSzSnu2A5du4I2Olezk9xXx7iCtyEQjyiW5xv/jGp5P8UulPZLApADcsbrazFUe2Lu+ynr
ZEPaqR4FGuIRwEXgn/5QfX4xPDFFIPims7LpPAZf+qR8TAwQnS6ye1Rf1f7Tb4JyV7DMYn3JMF5a
ypME7RpA+cgLs59WsRFR0EExgSNJAtHbGrUudmTD5hNQtyg+dT7MkYtPyz4qdaDoMLBHHWunPxz+
n9mmedBru9B2ZyFJEfVxEx+Qq8fGnEkFqz2VeN5ZTY4JKSpmemc0zIrMZ2DT0BuJm+iLsahYa674
cxmlBEwjtTUZ6u5Ru0xXky0EMQfy3OKzg7rH3KtfMmxiO3mnojFFg4cFT1sEUHxlBuXvdenW03ML
nK46kWJpEPX9T6wRgSNIGvNiepsL6PbHSMcm3cft5507nouBL1uviQ8SOnc/W+SaPF3GvtL/Eouy
lejRmMCTEd0UHkSFDtgep+TzZk2ig9CxoTxRDPOQjy2s8pxz0VIDUEXsGRtdBhb0ytGcDsJ4kWyY
e7DANqNoiZN8oayDHdtK/I/BgknYYgoD/ItwixA0dxRjMbpCOD9dviezV43FCEgemPKvE97Bc63f
2HYjHNbyNqF1JPb24+aLsf3Xf7ahMybk9H89I6Dc/nBoYJkYi26mHpBYWeKvuIbv6ithZTy2Cdy/
EpbawjGIYWZyZXU4d584VBgh8IPa4KfiMdJ5kmiXflSy1KE6+8zyObDl+HA7fX5yrI4+ITytBDEb
4+Ve6rZas5BQg9nTLVV1ofsB6uCg96YSphVqe/AD4GvfDG90bRcGWBdHaa56at9OpDPvkQo8vdSp
sov62HpFGisSLm4ksbNC8t7RVlbtZmH086T5AdaI/+KX1YtQnOV46iXv6hAHmScVPZOhB1KojuFS
1kbU7zRV1AVoYIzpSlAXoXj8RAdtuovFg5oqp+83eHYxOsOlmm8MjuIwitlpzo18jvufLkSc7G+I
LTF2cwRzP0XPIXIoKnSqZebnKmNCs3lgQ6zegL1NdImIt8BUnwAq7Uc/zAod+e1L6rep/iqdXSr7
+CFr84nsdIwunFx6RTpgZUYnbjd4oK6vAOy8ZFOv3kiysYNvq3+DHfzKP/kRLZ4zkWbxMl9RCLR0
8O7n3m6nv4BhDsqaCWVmT7zv4rNQkSWnADTGpT1SN0a6C1IkWZYiMqdsgm0J7pa7W/OYTXA4KIxS
1khUCm5Cnt00MdK19J9l5earEY3p1qwrIcJ9KPIxALL3GgNUr7J94PrzSyJfSXKfh78F26xj0yM2
XUQuooM/LndX+oHvh7/+q1tTqPOeuq/czJeeKBA5os+ggi7yAsmu1zySEUcRPqEFyAvJ4ktmZC3y
bjGjqmXwU2PK8B+5JaREjVF0OGNN6jz22DLLiYRWHz4AB+xdwVXJ6yKy4An6DnXZAkvkzeKNdGms
WSha2fGzlxbjG5N7gKtpxWWXY4pubznGKKFz36Q/XMv6FnDJQ86cBE8cAz91m2g2zUxF0MiivU6O
0TE53Bz+CERxKO0z6QHwDyUNe5L7zTGcYJEckH6hetwhFWQX78ix2cMZFRFE4RZ3PxzHdjUXshEX
G5mA6th4MowNOMGAqeNKILd7ykk8mpofKt/hVe/VP+gO0m6y3tCNlk+KOgVtCoeSQmU6hnZoMHCP
TIAgek7W8gJHPuXEMiJgAcvaEyCKR50Mni668n5NzA8YBYjooGB450cMDl3k1+2lkZ4CB5+mO4cc
SGzxrmKj9kL0NzFH5NGSWjXZ8+lOTNmGKXD9/DHEDk5w3b4/DGNMPGX8IsIBdn++17d0lTqSRkZ3
Z9kkX4J1f+5PcLD9G3/f8QNJHQnxualvP/thzTnWuuir0k2yjEDmzZsHz4g9UxmKEZDtjvSIxjEP
Q1/NhIKL8kYiahNTrN0TeDynsY1AyzrEew6kpzDBh6lw6DSevJO1eBcXhQ9Kh52W9pDteEuSJGc7
Tib8CVTGjYN8GVwfqMB0yYdD1YmNMHxS13FS8g7V5vTBvY00fJZtUyjgNvtiixIvQdpqC+CqQks9
JnO1hjM/rIMFFUf8aA7pRoe/JljfEx09t/EHDSqZmsSyjZcjlyeVJ4rBO5cjfPpHv4a5y0cCNIhv
vaweo0NjEXmg2UCPbOgk9wgveRkxaHC6hNaHh0IJ4xhsWiAJKEx4slu/g+fWdP7H7ZmUdTn90YpA
725IYdkzCw+ol7PwKIm7i4gOOSJcDQxt6+Oya96MDxuUBWyZbhlXRTeljIiYPf2Po/NaUlSLwvAT
UYUoCLdkMIC59cYykgyISHr6+Zg6U3N6ZrpNbPZe619/kJ/DPVKki9A0i7iUNtLLVKiZvc+t8+gn
mQYCq3gtdAvU/H8gEwbWwTNcgKIDyV4MNTCdYMPBaBn/iu+cnEWQ7mbXW79GNKvyLjX79VicsS/B
KclrgUkru82cwVqYYGmQM5ChvCaruE+UoK5mq8ed1YGzvIl6zPVBd0kYAPelOZa9ep6G8QV16IjF
wzV5g8yyZkpreJEw2hEsVaGgNcnqGfBANCX91uWnt/57k1aPVC65cCHpVguqr8lIg1kE8cnU9v3Q
/2H/OuStK9AT+TKGhuDHKPrhmSFeIYAKv3hDfhxALx5wkHl+PnPVeL/M4MvSJqaVAWe5klSEWfrw
7+uz1spVtO3YdUpPJtqNVAgsBE/dw1Dvvd94mJ6xP4G6xIjdSG/tKlqBdwtkEGEOIF8IgWP/vJFh
xkrqn6GFbw5WyjXoI/Ei0ZO9UReUK+GSlv74Mvh6sWiL1tc/zuHySD6+Da3oMYBC0QBh4vgOB2jf
L5ytHlB4gWEPj7oqply3y8BGiDeimtyKrxV9dBGTWlaBCYff2uIYpr2h5yeDiTs8QEBnQwHmXlr1
yCJqWrZJzAU7wkDG7mPXonOxiNXA/MeifNjAGmGPiW1Sg/g5QGH+39mDC3a/mzHEA8y3WRUKfi/s
2FKAh8fYQsPKMhtrvYXVeMZPME85qXvtjyYdT3lsWlFUfvoEQLIUP82MGSpjsJ7piEmCzZpsMM77
TEE3ipWWe2B4KWwpgGHY8z9D/joCUOJcbJ1e0zLJr32grac60aRE9rCF7aaeiO1jYHgFWYPR7o8a
+PvHbYQgihH68AICRP4sG/tjTlJldJARa/wdY4JfQWcZnsdMnzZkatJTDkF/cOr30zNQEE57x60E
f3XSZOunlZ+1mokSBHRmmLZazcBSGNT/bParu4pLfTQnPxG7qtEVuAJHwmoGSCLXgJY2GEj+wioH
bzm6IMLEOH2xNwG2o75hh5l8avdov7mhp4klrdjYPvNqMuLkI7dn2bxNiA5lqDBZBJy+PgLpxPyL
EGwnXbNX9vsbbbmMFxMTUdbX+aV43+0HmcfPKAOG9f2R386zXYRmOoJtw1m5LMOKsRcUjQJwccTM
jt57Esf2U2D8sVKPxCoI3vDnSueVMMt6Z7ECvhyjpmKuEh7c88lAyDDoWsOYNUS4ai61OCZ7e0oC
AIPtd8HJl1+5B97SliAtCx5FwsChDSsW5A79NnkTnZVwJGvGayMshks5c/snRmVnZUGxfW8YymNw
LsyHCjaFfUInan278R+n1my9IUQNCZ9ayQNqhyY23AKAGQUOjD9wW+hsx79BX3lYBF3CwBVW48vR
Kb0aIMPANNtXLGVJNVnpyoIdw2TWOyMl+Y1RALca9MYKiBnX/v4mOvrk0ItkPtB0vQUfADAuL2U5
xSaN+URjkP/+u1H0F3Su86P3+Z/EBFr1Ni4Myt3Gj2KTOq2FxEwbZPAZBWipzcoSL3Du9KeJlbOp
Bse/n1lYRwp8bui79HcS7QEDGjEQZoy0IV9Y0AW+68oKbzBsZvgFLAl+5kg7RfO+YPTIqOv0gIsC
oRFuoP49BfW2AkEbsx8R1kFzGhTT1sI4hFPpjHsabzphKE2WwZ3h5CJH7+iIzJ0m1RWwB6steMdA
IEA9TLnc9aFYpcFzM+iDzBIfnj2ejsBOxLiaqUP1bmGZRnfOKc64/nKpzYJLxQDKQvjl+KuNMENL
bjCZI+vKmODGsCQ9eZIS7ddb4s5GWGxwFOce/UNYW5O/n/HYAA9Hlvz38YtAdZTUQO3NMWJ0jK6F
1YtR9hhrLK5DsQM3RimBzZSbbMRQOyXTI7EO09LlqA+YY0/Vv2qO9ciOcc1xwmhxZBCEk0Ceuqdu
XRpz/8Jk2yEEgLkALMvpZ6ZRK1JVr6HwMyH9f9bsR5a6xf2HIxdcr4bKBhMiAl3fFi4k7tjWb3qj
S16HmzwaltNrWSw1RJXTd5gRVAL2Q/zc/MScuNlyUbmktUdxNfn8wRLN7UPAnPzL55Iw50+nmJyv
X/s3KuQJEsYJc+fBvLq/EA9FFiIfPShDlAm4YhD8xoBldSB1wR1j6jXjxn9cx+4Q/7foBqLMWPiH
6me4YOS1HjtOlpqVT4szL7ckrPyml/4h1xgnCcDFMFpVzv0Dsh1o5BBioDoZFi4Pzs+vfSpr/jiy
cf1yFPxjdDXoGHRzTFHPaxs1+Hq/ALK7pS1+HpDdMRgF2B1cGXPOqA5JgchmFZ24R1edhgh5VgK0
RQymJuP92314XFXuh1b/ATRTcIHCYv3bYLRekiTZQ2ECxOs2WDK+RBiDDS4WGYt3bH5NXkujGjh5
jxdf+A6anuIrTaq8sWx4ATWFnALNe3d08QqHjsiAniyGYLiLKFTT3lmMPCdQyvlwqGPRjgbot/u4
6Ae2d9mUnBEKLSpeKDiOaqSbt4VsobpAEZRXjc39VmNyZw9XyXby3JYXITHVTQr5fNKgAnei8w+r
N/95Ev0345fmr7KTU43s0sAnikMaP6815cdxYVfr7+Izw1KGcvO4frmvex0WEwfuXVjudGxnG/Bh
pFGqbIBHVJMzviUK3Fp2tBkjfgM+uzCF7rhItgp+7u+hqxwEW0ACQU5Kz1QitmTzAnBqDeQNu6H+
5O6DcXlgAA89U6fv8c+vdef9HKgwpQsenePmjZq50pe4qJj/T20PgQAmTS4fnwtqxJoPATiutFI7
VFFhA0YUeeU9W388vyfQ5bqweHqjVQXdvefD4557S/QOi+fOJlMQpCgnylO0YLnYXR8Skq7w84YI
HCYtPgF4qEOJBoQ5rjUci7F9G+nElD3BrzEFdD9YaeIbZaEnJVKuh0jXLYOughHv6rkS9uzm7QTS
/Pj6SaHTm4PK+rpIsYkAsD6utKgZCgYPD5oZLDj2MIgCSBt9iXCnL1SBHabeyuxn3JOABxnuYQBB
DIUUlHDk2QnsBIwXw3QWO9nui8opdnpnaOoUV6j0xzWFF7EZQ+b6rhKT3Kcpbb1oVVfV+UI5zOxy
IZjvXa0bEnSJ22NWk7Tgf+6jGWrHvcRspta/O8iz8QFlU8xb2Wls4a1hopm2wRtcCEM+H6qlhSZ9
31rYI8eqnGoBP6O4oR7yX4bBFmmkVEdEe22+k9gpYf8hZ3JbXwhEixwfEgDS8DUdBvm0vWNie394
uErAwCAkxiZOZ6rhojfRruLyYymOHRwF/QwlHy4vUpgHyp3gu4VfVN+Pd3oWJndorihYnnOEoVjW
vVS8qUyCyeAagwBSlYQPpqRwGO3qrMZbGn1qZmfw8uDI0/xJzHp8cRO/CTEE0uUV5yTIwbrfHnOb
uiIjXpY7mkamNTX7xfvGLZuEhRvErMEMXVi2U7DgBM0zCjwmGHoFykbAqnMSL6BdTF4YRCAQH+nx
24bagW0TB/LAyt7+L/GUxfM96UZWK+tCZP34vXRK/AT1fA9/vC2n9YNjZEkXThUuw6FgIRBtK7N2
0Qa9ljhXY3aKhJKZF+1kRUxFesFEO92SXg5OCVEdoJcNB3WtuCyq+YcTALeEefSYf2Y1JwVMsCG6
fifNR0QnOf1OeIV2+QQhN4qrPHmZ4P8B1ClGEwwlzgE1AZOOHj7vbepFkLQzOb5r8TTAN2lbEIaU
2jy+rNedPz4PSYPuDRs3+DHNnAbgFxIm3toGQzWGb0+SkrM580WchJMZRCfYKnBEeSeIsbgP+5+j
08AeWF9qNKw625NTucDCDD6xwcX20sX2MYENSbN+ZpTw8YFQ55xvaYgIBYx7Ld7gKzxWYMC8WS7o
8xcsVeE2Jg+5d8DFQbuHz4kdfNtqiA7ad0TkV53JS+DZ9OUD+/BW8DBAAz0oJ8+RyYFvIcWNh4HE
7jNTIdDWhhgCkvaSi2I+3hK8tubEzyikeujABLAfXeITESVwnmH+rj6MJSkWBkByxFx8YPQm4dih
cPHFfTXBWxiZGI0PFGumU+FoDa/pAXskRh6OpgM5/6yBGPdmVjZgBMNe0h5gKWJVdpyZlC7tnYUY
kalB7sd78hnrQ3IMDWWOREpjMADKQP8PrWDS2clWgMmEEVKrBxLUVx1zp7EdLXIuggs7DMXgFJ+t
2h8XVKVEULpD3PPeeBaPhrBkTMGYLgUgU8znsWr/eHRsC1juxb0vVm4JroBQ9FPj8/NqbgMSNf44
PRGG083iHRiQXkVMCKxBIs7BQXg82FKBGiQQK2l77s/CJTJnfgx/jgJmXZEcpW6/gGCyXa5inh3k
nYZAZMAx/fy1tgFjJ5To4owY1ZvZOUrveFq51JAE5oCJtWCcBaZTwTEQfNjzPa8otaRpPR078KKX
zIJZm5L/wKsDqog+ERlBiLP8Z635eKaph7kT9ZfHp6ZgkeeAJBwNDGPG6Hq01YMaTrOf/nf2mTFk
ZjiC17/gjj9mE0gclhHYLFR2/XfGmArX1tuDKQlKSFjfMLNJKlBwPdVVVC5DdjjFavXJQpq3vgob
VCXwj2natWCbdu9DD9ZIcv5OcnTiVrWnsqV82ziY9GJum9LNmcAoLO08W8PdVrGHwXM16FdVZzK5
JavdfEiUKsgLfgeGbzBRV7COubMPySa+H1djhjcgjuRftkZ6J+2UKdkOPMWGZMk4HAM9nKmZNOpk
C4ygV0VhTDvf2qDdMAZhfEwhLR5XSAcCWo3BAshZMRPv7Ul6Dd2Oe2IjmEgAbE6PubZV9XFP9H4u
mCZvpFvjhkwCT+WCQfKGCMWeM1UaDMLAXPR8VjmKXU+jsF2nVKmvIFooa8wCyB9YB3zmiyET1XtM
wDrzUpshK9SV89j9LlGDU3DANMKkT7EQsVt/KiW6q2LwbzaMi8ppvq9MYuEQgER3+LFbYdX6zKKg
AXZuRhMLaG8yss2DwTqCo4TuKVtVm3r3rewrvjyr0szR/7bs3w5M/IQDdCsVOiKnCffjty8PhDVk
XhpuThB2MdGghuORFqoT1MxX2g33Pfbc1KPwmoNPbdGr84TsYOM+7YyPXp6wmy0+jr0Wa+aw0Al9
aFJ5FTIKamCV6A6G7hhbAwGEP3Y0SjyJQry3dkaY9p7CV3yTd4ublrYEWtjF5/EGK4iLyDZUqqSj
cDJ4T2/odJ3r4GG3HzswSpvtZi+Z2RUCuZVrBty317yAqwlH48qxT+2FwbT16PT3tTzhLaS5WuzR
xp66r415YNoxIPv2bT3RHd0ytqkzqbwYqbvKViMGOQ1UbzhvA4Ku0Lkpf4rN65sH1Vq6Z6e3ij2z
TqLSsu7zL99BuUCoHR+OVuw0IXkeKFAfNsPNNyICv6v0174+kBcdPMnx5J3T7ogWxqjQuEd3qHAn
XFLMgS385VBbp2MSpWOOi74wDDB7XY4I/Zbu4wv3ePz1aH0as5uip/xDTBuxn7oK6ph9fwLB0ZG4
DMhCoYVPIeaMgCVtpi5lzzIZ+8ChJX5sepqS5JUXjD0/eGb875AuLz2MBeu5/gheXbNpcKTThgxc
TTx3ot5CM0bAM+v9o2tvQHeTOg7uXskmpC6vzpAg8Kd/bsozazL+kjxmInvh93ynhmF5VjDVb/qD
1FlyODmYQmAZcAxbenWU6xiyE2TgYHiBdUV8BlUAmIY5lGIrAAMXq//zkNVIl8YeHrZ1Pz14bjAy
RhevsnU5zx9WG/QEOpQxmKVYB1mxQeI53SRDdO+Fy0B2YNxPG8YDclptkNn0DW15BrUY5TqeKIQG
8YGwXxMeypCcEf3H13asZXyXN3wXZw3fFc2Uq4j+ySWWTdj0oqJFcfrB07OTBG48/hycf0xL3wfC
kTFsbiYOjjHzX62n8GJRvxMBhZsnKsqjiA7ieIaCytZUogYDFQmwU8tlcyNOPqvcb9dZyL6lgW1L
JPJ0dElEC2JwZVEtEKDRdwzDCVg7DSLzFTg7mokMo2/G98ROEGpS67FykKjDIFFBVX+7dBZKvfiN
dhC3CAA8yiGOKlHkge+9N/Q+dAHj6j5wu+aqHQ3ymX9VMUvRuSAlwRUKCUUN6YhphjyhcGLK/6Og
ITKvJ0owG76hYKiRfqJgeD59ZfD3GSCZrTR/3OHonjB0G4lIQFhzqrzL0shL0j6sS5YVsisLPcqN
VDoyEZ40o6M1EKTJW6xpj5rL8/e0xe9IlzM2y4Ipo/zGezJhgtLWg205+f3KsfFR41U8yM5fvHZS
SF3CUDQ/X7c4vq5JgY0ILtxfjZvonc8iBcZr8rCLToFuWVSka8Nm+l5yARGmUnLe1slw0TzG9wxJ
f29PSln2UMjLaTJ5kskfLxtuNTz31Br6cj3YgXO9jgjZi//k+HGXL2R6oG92G736DJAXOPBrLYEy
5EkciHBCPpUG1tsPdN6SVeXfoCLSYZjVZtB0jSu74hMpsoYBfCVMji1mwtguSY/LsYPCKohm8R7z
mrLnUlPGOrKg18juynaq9vRGyqb08q4Og0Qwseu1nr9ipnxyEmGw8UKkS05S4YmC+ics8wF66XXx
BKyVO3dUyZSbylLWGk94RZhA1OP1sV49P4SNYml1judZN4KNdUTRBZI0fKl2Fv2OugwZJGpJQmJq
qmQd1GWQsRfC358U/GZCxO0ijwPCB3K3TVjS4kbF5lqSWnLcPkOAf7ylniIaCOX9GpjYDa8/X2U9
aMcoIQYd8oe8yOz+wdWktatCOSX9OEOE0fmrd59Xggg/cdJKdAfXNhvoo09z16pinkXH6fu3ybrZ
A2f1GmOTh/ya/14EmdXaRG7eKNO1LzF+yYDly/S9QZEmVyDLNayjMWNDxQZtzBkRYTetSA4S5GY6
gBgi0U/rImAr9RPS6u1gymY+mPLHsjKqK6KSx37I/Gs+xmsK1wdICk/9JdqcAGU4wryPeRbHUM7R
MHq4cDuoKNbK9gMo0WHFpxcheHdMPzj5oAKrT68YGzOscXXw3OV7yUGh+r9lQZ+DcdvT+DSm8Bdf
+etiyhCICSIhOaUl3kEYBJ+Dn6p2LE0fGE3AZtn+/Mh82u1qNHlYWD6grURku5IdwRme6itCCCgT
c9w3sBJykWM0DgTl7RCKEElj6GQZxF6L+W89BDYEP7x+vPECJvnrNAYBuOypYwFeqgsiaUvY//BI
Ev0vpPDezcfsu7rYqXhQPCqBk/flsf805achwNXBxLO029KGFP3Gx9aG9Gg1Zm3hFO013ncZuY33
uLLfzGm7wcbau+oM/5J5hZ55qAMj7JgAwNIZmGXwPaB4OtAuMhShaIGYAtsYiv2CY43cAvh3FDJ0
lFDqGIpCXykgUMJwBU9lLP1YDQhloUW79aaluIGDccN0rjkzmt+cmchzg+E3uyKUXBIAKOzXCuDI
gW2HMzKuQkxzqHQzDgACnkl5wL8GfcFjxrZKn0mXrEYu1v0CXiykzRB0hJsRtjXMcphbNRNQAkiC
wvLdc+J1OLdw2xtODNrEFKcb2L49/YQ0wHNvYE4Gq2zi388T8fjET1DMcOwjh4KXi4ccppb4mO+g
9UaY4PLGDp8bxugcR36DxMCGldhzqhnIwH6gDkdqi4fdwCAQglS8Pe/8S0tEpGzE8K7PXeb1UwM2
UAxkB24hxfoTO0aaHAjKlU0fzNd8Pmg8+c7nZikAvJtRXy/kZxpVwgZBzNkaHqRdQ6kqkAdM8BRp
Ds082sfL6k4MGCMm94l3fGXSEvz6kALOOcplWJvvxXD39PsXgX0YAzi8sCmrwcRJLeDlaNq6hiRQ
DM4EZIy1ddls39kWv7M+EoKSqlmXMmgSpOrjnr/9RiveHq9bG55Usd+1L3DYJB6hF/dm6CFY/Fw1
6MbncW8a79PiU+Hi5o6MGQYPL6F5zjhemFj/yE1A1VtngFhvF/f9l2BkxdiqFWjtFP//RXKDM58Y
mjH+bUDUCucVS1TEHlCd8kwK20inzPjVRh6TPBEFMITe2CVioBq5sXQe1V5LAA9vaIIYwhq6CdRT
Yg9WaF07agWwW8wXFl+sMS3yBW4F/Qt1Elzx2oZ2AWedIU4OPCTZqcLOgssm55CXUCE1qPFSm4of
vtuEQZlCKjLz3ReOq6hFIZagwJ118Cfq/u952WzkFRT3nmiaAur1/DYPzKCB2k6mB8RXePnQw248
hJjb/CTZBSQb8Ay8Up4KfsJwJ+E3qNkx6YSKE3HfD3sZCK90xPR+087yQI1dHkUhBZfXvvnRd8CY
v2UHBXUKDldoDBu3w0Z4JcJ4xsKE2x7j6H5pUAobLLN3u1AgoABcZlY2tBtKvZ6hOpwUgYgYGmUH
iS6xl5OpPg552SpBEMibKXhg+TJg4UXFHg/IH6MKSYuj5DZU0FzE6hDXPbNh3ICdumBquyTGmMnP
g69T1TaTf74fy8MWHiBZQpNMsyiR2gaDZU8jd47hvpMLCGtAS2z++vF1UDwoNw1vBlUX6jDFE6Kx
CpwWcpNHyH/4xvi8gEohHHnKK2fvUmuvf+Nw63CwJyiQfYmM8DkBOaOwGOtjNEpMQkisxIrjcrRL
VPSPbqs9H5a4yLYMCJ/95IGTJOEEUs3XCC9O2FhkN+C+bLQHgY+LYfvsDUA/wtqOTQt3X2Im2FgN
5LDl0GriKb+DuuWg5aKt3ka39sDc/BXBGN3WB+busHRgqqgAkJw/jSUScgiV7Ab7g3c6TIiXJw7G
Gca4yRqPwby/DWA0dJYk0f3ZCuKwI95xNsEEqGP+RD8hBlhdIGb5e88H02TC9HjRQfNl9RD5Wpjl
HsD/g2Oo5SLHi1aQB99n+ToCMEzsNrfofxOW++ITPO0CkrU+xioCRaYA44ZI8uM83/w4OoJuVsyA
O9tdTSd0xv3H1UItLGbSpHGIT0BJyLNNa+Pnbjti4oFsUq/2wbqR+UJSdLCzJK+mvxNYl5xBF4zV
XvoLBVE06UyM50k9okMDV7ykEITJDJGn9RzZkPLRlVNrjXw8+6zGVhd9hrzq9DjQYEJN6AzoVRHR
z5MZlJQ5CRyLMdOl2E53zIRlMLzBUiLjD+4R8MkRL7e+PsUuTUQdwt6MHb2O/wL3GPlg3Ivcox3y
GkIuI1sj6QjXUl9E0PzrPYQQXWVjAxY+NCuVjVFaph8zxZYqgRdovPYKLNXCokvhFVRcISS8K4p6
cXEApqlEYrSZatuxDZuCYe6HNMCY985Jumw87G1D1cctzuIcZNtiyvw2mLzixEMWkKn6CI2hQLHj
1FAhYmxlyJMlZxGML3JgafTphkqIUysywadJV+i+w4dLU3Yd/cVLpN5JeFxd0H3NHvNniG0KvEl3
iMeR7Owu0wjNhru2Z0eHLZj5b0nANeoOi8Ic+M7GvbqgAPzv85A4fLAZ0SKAagB6pR/PUTbyvI0/
wB+OEFhwPSQNOeaxk59d3NsrOE2gzVBROJ1DOjbR1D7+FNopYgZFtPSJbka5SBccrBTcPhifV3SO
DyTNQ7TYCMQNvuHDU+C4i+OzDZvg7e2c/PQM1YBngxE6O7pkAW7AgnyKxHO5I+vQHO2LnfDtM9Wz
TX+/D51R0CwYbhEzAxnS7qUgy5H34nyhq+5dHBX9vVb0G3EmnMTn7IASCH8GJYSYlWxgR9rRBoxm
lwZHwpN6HWVjgbnP+gTf4woyBK8L3i6K4PXO66jXBlOkXDpubLPnVJhdUIeuCdPG3A6cFYjGwxKG
Vw+100DBhYmhsidV0RshuEtXoArofGifBL1zB3jDcbfuk1vOecLgySj1DrGBfsTxAMb8WXVAuXxI
XhbdEe9XCcnCA9OGkpMa5fl1Rs2iWjTM3HbMsFn11DpM8s7dUj78LqCVxUbZnodTtHlrzW7EadE7
l4B/od1w34cKgQjqCmq7A5AXNch4x6C8xNSucZ9glriZphcsvWrSHR5GeX0yq/iiF/MznCWPuC9T
wekpYtb7b/tellfZLqbaCqrcaAGFbIw3RyhPxxPORHT/WXrlyWCdMUMhpg8roRdeAzrsarTp3KEt
hQhnw5nhEfbhHWFtvxtmrJS1WIXweeG4Ax4uY/czHYMriciHpg3ZBQxP94MDTpSfobG/+3qnO0TC
M0cuzC98wpHVQN7tfeY5aJSJqlRQc+0a1iJjHfRciclsscJLhkkXgkcwIkxC53hQUUrhylftuyF8
TqxUzAEQP3MqtuDSWyS4BSTYfJWYObHrjpb42hAXeJbZn6DBdjqaud7EKWJNzu53kH27Je/bk2by
+gksskkqm71YRrFzI2oJZ0UdSGTPFOvN2XKA2cCkUxLppaYi88IFfOtbsYi+DtpXiQvOVIlXhGST
6TLCtLSX+eIi/VxlqxEcVNksuHawPVZAoMoyga7idUz2vAeuPCgmuKN/Zo8RP3ua2+P226Wb0XeC
vfTQa0I8smZl6dQ49TD88B9/NTltK4kZxP4J/HcfroidSQ1yi5eC17rDfcTVZB7MHzDhdcYm3gxW
OR1eCtunF9wOcL4p8caiLXPgFwGRGQ9H2Mt7he0E9Y+nQcdNib8ySPXYp2jzntawsLAqxmQMXyoN
Ggqsx7EzAmMkh2qVAVD9dAlLzYcvY4n4M3DApXdWYYZZEgRGRAmFyS+++LZWmxLdZj/hH74ssph6
dkzcT+v5OdZp1lkYcwtDNNOmAllBsCLYc7iEfSGA9+TDQUQKo64IlhZb9KIYjGs6j8FTisbnaSqq
MSA+Yl1MP7hfYVtnK07Fd/IRn5ppfH2t+VMDrMEJyuCIh8TendR2XCCNZP458fXv9LrW2x77uZSY
tWJx8yIuitkAEzk8OezXk4AO+JRmTiwEUeSkbl6/nYUGgH8/QnKCt54YcmzVnUXrzOANc+gpvj4t
D7JknELrDHOdYTU0JPZSzCSHxgiG5nNFytB7C/oKM0e2f3coVDnpdVg2/aE0hcyJal7Yw8F+3Qr6
HPun6uWCqJTnqt7J5uiQX9RFYWtAFaYMUQql2k4GyDNaDBplXQT9L7wG76x1pBFDQvNkfnghxF5Q
gWkEaDgdXgDgw3/V5WvBukNVhlLV5TOhk35LTv+yv+5TsfG0iclL72weTXr4VIJT3kwCCkXHva23
XKF6y98U+DaAT5M03hlCa7d3apjYgmz6le3Zm8TrS78mVGMk831uDkG1sNSG0cSTcX8WYIe2qdE7
37RwHI6v7AqPW7YqIBv3tyX3JO4hGzp9G54gvmjMHDhBj3d1+zwkfjuDlk00i/HdUEuiIaO8gAkL
rUnZoP7B6+S4/cEYXQ5JfbmCaX23qCl8YSIHxwVdKzN42cynBVcLO5I7U0Nw1w8mvsoWqCZfH52Y
6fgEIhwetZ9ZjusLIxMEgO0BankCkYh5Pexl+IPNtDWaAHm39Qq7deYyIe4nZdb4Dz6tmU1G9BsL
4BmVJeSN/Fnzp1oSv3cgQxr8WOZ3jmIxcAvMM0C7iThV5zw1lAWghIWpl4Vs0VB6ayhdmLTGJNZX
PVHizGdnJ9aT5EX4XcTwPVbCUoAacGOyCYmJEjHj6CKlGK0zN4Q1hpmZY0h5Ak/KZL1bk9rEDPJn
kQT/JVidcf5e2Q7M9xLVN6VUEfzePY+YoppAJAbokLX3ec/MYNqQ7tsTa52lw8L4nD6nOEzD5k+C
nhE0LkdnQsUVUbxxgJjEx8NhGpg8v41Mh3kVQ2CcR1H5McuovGaKhTFwOwvYm1GtGtnh6/AfnPKx
Sw1lHmc4k7AHdCxbrJWg1LDZr+CdxmDVUNA4zRnrNcCCzbUKkB1uOv32gPmnbUH2maY4eW+Yq3eL
bBo5ECkNFU7ZGL4ZUipLpfoqrBt2TO5zxvQj39VUMxso4mZ0gzDRz/sbtB5MndhQ0QXgkXSGdgt/
ILaTRUpBCikOFdWjtxNgTkA3Dj+cJnk4+c2088PGZo05V+3Q/sluPSNEw2EysSlXGA3AQf4uoMvC
LS32T7Qqg3V1TbiX9mzB844rlOvE71Rhs67/o4AD5gQfyvgBF4ElWMO8k8Ch1j2I+KIH6kGx/Aqm
GYlWRhO2Z6kqWyLA2pOqUNJgSeXma+brL5x9OAqn3GL2tmbZJfDJOFdyU4WnjmvboT5ki2SBUVJP
ewZUwoedOwFHeB01ZaL//XjZ/RpmLDXN0Q18fPAjGEm1VRtjTKUO0G+p0RqqlcZmGYdI7oOnJRlw
UYiIj9yYE5CwO/fhvN3aYNbodubk6/YgXO5105FVbygEJxhyMSd+OXDVzHrJR+0jokdZkyKoefSW
1YtCtjGgzU9IELF7A1QMBVwXX6fPOl+iS/LSJfg2JzENxy6aNla0ztbV/WsP5kNmfFQPN5CUJdOj
lvk6aN3RoGAEJgPPStixoHbQYxtERDS99v0LcercuxbM/qtQ6CpowGmtM87dANZxrNOCVavm2s4Z
3SF4o/k5gC4BeUGWI9YJ/QigAV05TS0CuBprFnAAFryMVtCkC4oTR8awKTsF7w8m7VAKqulx8eUg
K73RScJydv+Zw7ayBP2v1v8knpfWMPFvnQ/a1w+1F8ATx63c5y+ZCQZekYNLiXYazoaEf2c+38G2
9rNrzMN7KmVJopr5mRYnsf/wBvATlsn1teys5q4GoCa2aMf0Qyg/RRN3qlCcsvQuOcUrGJZXYcgy
PDXOm8ptSfQrXo9YRnGgW2wB0wJ7HiOd5Byypxh/E+gwS6jHZLEEiCSJI3vGJl+Q30JRPu3n9Pfv
H4ADhhPYgVwY2r5bGwlTS7fDgXx63TMCCPlXds3Ne2TR+TDgxR22drUrwvYHvEJqY45VPPL0l8/n
rePNhXuu2FfMWvCagtubgE12PAGoNqVLDveT3I589vtD31bJtCWJV4ftPhmZXwZjuQMhFL7MMJvB
n2phR0kuTgSwScKUGgu2H6O9m7LXlmSyh7fjvjwDu1J7I89BiIFIMJpC7yBtOcQ6RA0vTPEsmh1d
+cMyqr0dY3+sLTS46ZyfeoIFckH/iyOoSkv5CO0iRJQ4Y8nVzoCST8XVVWLXp9HiOZBl0JBw+Q9s
vcxyUFSnqwhG/pFqzkhXxK32i+/QnVOWk45eBaCHHoa2CCDyeSgEdANsb72pBpDcGZLVc5Edfjfo
Fd/cblvny+5IcyGfs4W843tAH4GLyKqsITzgzvNBAl4zIu514Qz6caMAeCNFgd8zDQUyqTsWXhVA
AaPc5sQWYAn3PACeli9rdhGOV6RaBH5h750Bw+WUPzAwNuhd8qPNvPuz4Kb5zt4LZHiy/ikMdj1M
tTLROHNWo4bmlhusoWhuwLt4B92U5mvDB8QdR9ODrBo5DiB/dnpSC4x8cZtMkGLAMaAXNZcpTgXN
xqb8Q8zkYrdazZ6mQT8ymr/dnxtDVCzt0u6/Fs+N8wsH2ydEHTuH7SfYoKsmgKiOF60Z3zD/iW84
gp+HGGQAMPtDS7hj8f9OLKxdR/BXX2ZMsFSF1ZUk6dGe3IqGjKSeTKIdEIc4P69x8gPxhsH3jPt5
T5uB6/rHccsshlr5uWS8QcVGaTvGVIgnDbu/7110tOk4vNKOvHwZvf3DGkMPp/u75stRT3dQYpOx
vB6LaH70wcMff4zoim03sL7+hF5OWz2glYPd3JgUkZR6ESEP6HQgIdTIvSn874891QJbUoWx2+WI
BHiK7xoSZBqIGwxD9ZbT7lMdcVSHTU+2bTFRxdmHNayqJm6efIydrfY6SpwxQfRg7wiYE0cGaCem
biM6M/zx5n0Fxiz1PyZKhQfe18Bjxq/hAG2wwdYrs6VujRbouE1/bkdhjCyo21Cd/Yo5hJh0aPI7
GnDOUE49QL8jKRuJxeQ23oMxfZFGx6hYTGZdGbUBxfult4eD6xLfcN397Oj6KEurVP+gizxIi2Mf
BqhFJnbq5f/cWTK1ktPLe56wJKLIb7ejOzxVeBafvhsACkWIxDjJURzwGvbhzFi+0BpgK83yT20Q
au8HTBP36v8KQl2MuwT/f/v1jIPhDIy2LDwcdxh0ZD53CYHc0EfzPhpeoRcNo5vGByicEq8x2CU/
0AyPa9mCcLb9sk0gzlUGpowp6p24b5qQNcEqPfWvwvj3bQLc0V5gdAQJhtaUqUh/vGlAhOBc9Bcs
HSRSuQ2wza/vgQMFTBnXacrUVXujcAGJZXgP/CrexqrO5fTBn3ECfzgD0E5q9AE4F/gStQ2wH4MY
fqZZMQ8LAXBBgOUKdJhKtJ0/LYyG8jCZICcSjT6djCvCANJYgyZzmejqkiVXiR0R2SX8ImOMg8NE
RU6HGyHMirUyp3XajNibYn0jTeqBoS5R9Nr/aDqz5VS5LQo/kVW0grdR6QVE1JgbSmO2qICCAsrT
n28l56/sZKu0LlYzmzHGfAZV/Aip60IPjDTcGfGSDBySvzg4+IOzYUusziY/94UpjSmGdI7Xr/PV
xRodar7PD6m+LAYvAQMM4sKcWYcRyNJ/8r6JXS1O7mN2ioUdWUDDKSMoSvGFgUXAjhbblkuadjg8
ftTt64DLayPg/kU66nWAZoyh2NjkBmEWM1uzNOQRT0QiAOnqyZngAfWbpCuyGbNvNN0seX5Ls+9u
czH8Ekl24zunjoUH+5p0BZCz7/Nnu7obUwVo7WC3K4p4gp8g2/alzB7u/ByXlAm43Kfd17WePeJX
eIvPcRFO7CxSQbJ+wFcqqfr1AVJSOqrIkZJ1Swl+QR4wwbjAG72L+CopwvMXfOUTJMwfUOWGaZGA
HMfNoTlkViu42swjdrGhyuMEi2W+ky+OAckcMToR6lPcH+K4n3Bvxl+DfwMSCIQO/09KqEyPmlZN
sQUTgLlNmhVpFNRGWBIwrsnjsshhO+IBAv6DWsc837cz8hf1WswMuAwVcn3TlDmfJa7/qUWcnLAb
j7GI+jWxN5ge0WP9sE/L7w+gyBZLwOdogsaLpZCQOjyvU4UsJuaBwqqAUAEpGiJ1ZE5IBKl3R0II
0GbJeuDTkIEbib3J7pQ0EUNwhiYVZj0LJZmyxqMEsVNPzx8L/IAvaQEmAkgiKmqLLsU3JyiPWy0y
Dft+jVE5UBIbOB6Eh+scBsryJJp2NG9wQ/hMFDQv7d6+epD6IupioyAzEnwM6IKUm5mATnwxypvN
7uYa9tkdksEmnAHhOnn+Lv8kVCm6RXlEmEj9msUc5pGBAeBhnxpOBu48uAIb4eYLFCFBRONPkPq+
fNeglCU3f4uCL4vngSeN24WAlfPdf/bEgxAT/8C0GRJKkazy7fg4yq37ITsS1LG0T92YqfbTo+Xu
HzAYRhpCPyeuaEDbtEgvkV+uTXBA8naM+Bo8zcXDmGJKyz4O3B254LE/LBCXne8ggK2IbybIGYC/
eOJR8EQozDolR1pECbfNjCVSftT4HE/rJcZ4+6WtXytjyxMCws1ZKYPWYWiTeyIuTjgB7xpPjvIo
HpNws6PGJYBXEtnL/FMsUCiUJB1guovV2l2EUkR3hCeqbE7YgpCWj5PPJmYamEPXlGZMeVAp1YxS
sdZ5MpuM0BKETkg+lDyjf5BhhQ3uQYD8eQ04Acln0Rs0EUygF4h35v7370blmghCg0ETPaYPiZLx
SvxvWAcSbM7VgWsExRGuBF6CJd5QLPd3rxwaxu/RnKHDodJ+34ttJ8iLcMITzjyNIEHykcZOYhOp
fl6J04uNf5fLObE4rThg9PspNdz4/+rwqXDBhVP2+0OzI3IIt+FwILbAsLC4zYNh/W0ffUSHV8q3
jggtM2jZLIIRV0fsRuKd8rziLwyuTSvuoHO5LmrJe+qxWS8XsGoIiNtvjs2x2v1tBgtJgWy+zJkE
mM7Gzj35V+e/v2wCleRxEpJ6TnOEBEv6hQCWS7uNgb9qmxcXuRJbuKgsP1ShBNsG7gEQJTHMuTQn
gIIbO5A3UlEk0C0yU79/QWpz6ZOTeWeu9uQi4pcko9jhFTwBl5Badd57bswRrzDTUMktjuKzJwee
HW6Xff87Kf/DEz7DZM7+adMFoTYqs99jbp6CnN4twRR773usCNqByNQT9h7a7FxIXOzpcnrxUcaH
wLn+XtbhyeGwzOMPZtvvqYr4FdRh00GvUX+vX4dsPVczcS/Yka+gTOrw74cavWEVoxsQn6gnFFwT
Ll/ETcpLsImKXbCtDonZDNA8X0EBZpV7qWKiN6jGs2sVs7BmXhFTIDnkpr/4VFyeQwKTj2+8Ev+b
Xh0SQ7ocJwSSggnhPUTwGdQjXtUfXwJyTj4/Fn+H2ZcyjSaoGZis4MgegIZWCHmilM2vKmYCC4hw
Kv6+52UCo5OnJ76q2C7xTKsYGe7N397tniJgbBEhU7GNVPXfrjqnalyxUZyURyDOL64izvz3oThO
t0jOiD3ER3QAWxwndgVS69BaTdpAlOTpZ7R3Zl94+o373tAbAHzxUnSNQYRT/7aI84z/ZTbPEYZ3
4/b78b/LkSPm4hyNKw64HMWVxJ7QrdwiRq36t39hqeyLo6Dpir3EZ5nd702vcc1/f0eLz1SFvvF3
gOiijctTEXtzur9DxVYOoTc3bAcjRmcV7y7HFyAasfXvePGZiu0OlvEI8Ko4SnwrEwKDuA/RIcWO
KkOYdmAMiPfik/de9HoxaMx/b+5XjAMxdCifR/xcPAZR8B6XbQjo0dD2gTnGt6TiF6xa3JMdjg3g
XdSZwevDOsSSvyVygGR5WrPDM0XJLHmEj7AnGpmc/Ht8x+ijMjUf1qQQ+f6pHDD2mczAx3GIHDSx
2E/ZgxUDZPdI2lDZNHHN/0xF4jRMVWcfIB17Ms/KAbPA1YlAxzAJYr6hV9BCYUdRj/mXKJx4ISYz
Malh8fJDvplfKFEh/jDZ5zahSu/86oDgmxOJ5fjkHbYJPgebFaziPnmRPcynZ58L8oZLACfnrKVg
xRHyvk8ryLeotzBhgRudI9aJtEbp9Jxkwm3IKaB5cUnxI/biQhYBRHJzK4X1IDYskZ80LOY9c2Nu
DCZYcTribr8fc1pW8vTveIQu+oTL/J1Hm2eb0jkwz5vcCapl/OuRkEDTgh9k5GzI2ixLfAYU4BPU
higXyp0bjjiBuIa57201MLhfVEdcEwn8v8//vodYS6SFuPk7t11yx+KUf3uIPcVrYGabK6+vTrNj
+iY7nb5cTkajmxvx8YR41wvxUdpGtDNOxd9C9YxFY75R0NHmKCnM26XQ6oTkPwQH8Zk2vUNjYpM6
M/eReJg3lhqek9j576/Cc8xQ6JjzCASjWSUU+ds6IIIBZWb4rzFtg0/z2+SlI6e0vOgc4s5FKSpx
o6If/LU1vYWk+m8XEWuheCrK7w6dK9ZH8QUMaGiiI4kt2v73PRl8Xpx90Q25c8O60xB/++CDs8CJ
96BsCCbKZCPIQ9DwotPJrLLVTmQoKIeyEWcXv9UORS1cor/1+MXi9mJUPo8nH20OsusMZXJEYhj7
Egvy37p3ZviKBUls5YAMS4gR1rnSnu4V6DwGsY18A6cvds2RED697M7i/XcMwjM8RXEDBZ+JbSxu
5NtchUv8HnYUyyv1XP+GHIrKO4Kevw0gzqttlD21YMgsCINN7KYwJ1PB3r2LJIb4UByN9cB3FoNW
4caetGoG9T1jthLfV7Sy9P9TihsXLSBaa2KJUS1aqaNnid//WkcMF/G8eIwzjCPf2HYrnU7NrWNf
vFZE3kEcXYg47u47mntPBzgy0LCJXmnxTQ6IFn2AzT3qBJmg1J0++mrGwKYcqrbvQzkFaL9hb8yT
FBH2EPM0IXj/SgmnFN8IDAAA/7iRCzjyPyhXc2+QyUC1Vw6YRTaD2G/MfxNtynw0pE8Qhgiq9Agf
wJzdVHdCJdo+opgJKQTuEKgNGhWQFHtQQtoaH+Clzu+7Zidulzi7uG82k1FBf5ROv+8TcyMtLrtn
3MQNEaAjhvDzqOwv39rPGCsQhS6oBvsXRIM+qditXZIuWymI9z+Sq5+JGhRyOsFU48LQLDHnj5z4
xZ1AZt69F/0CcRz37NNKQ8q8HrdhQyPCGG2X7P2MOQh2/3hf0LFo7FdKdwczfezi914TbSex/B7p
cvuGo5ne14bfJ8wH+ae27r9G23Y52j5Xky2uXnSDDtGvr8t6PWzHO3Qv7tHlaTYrpZw9tpO4WOfL
ErjElhf1x4AT+4GU7p373WlUnUvGeMLHLHnzwBJ1NYLuXEPnu/p3GQdrlOjhJBnA0iAh+VUunyvC
jeF5r6+gbi/R4mR1Q5lsNQkVVw6HcFjePkcbZVX5yHrQTRbc4rb/ekbvNS2B5EEypMqaxav4pjWI
mpRzc0+DgwKni/CcsZ35p/72JvoXqDtEf4h7mUCksG8wzHhg6T3VIz2lZt1BPl5iI7pAKI/OB+oo
gImLtUW5H2ItHCeQp/0e8TNjhf1NeTTyqwyRyIiELXyD3vNeXOLSu6/wrOvQtEGWfT78bicfTfTX
iRWk1SeV4FDZggF43kjLV2yutcRIb1t5dwlgOCcFD5eosi/G8Wn+8lXUZ67JEFQ7pM6Wt+VjTVYT
Fa+vE95hOF4p8SUiuB5gW6ZIYETjnbSjpZRju3v9opGQU0uaA8VLtudli8892erOb6yK/oQ8AEGG
xpFiY0kpP09DIqT9PIES1tBfGC2omLMyA+S+WYDOPlJMy2wDx842tq3wzZFdc7MYEimpp9vivDQw
ejSbWlhJ6bXLB3S3MsxjYYph0CLlEkoLdBtDmXG7Pa/r9T3qVvWyWnVQYM8/5hFhZfb7lr5Rf1ia
n21aJJSwmSzP6QXlSFhBGSIy6GEItpFqVw7EITkxU6UnGoVzDi55jRNNSACXl6AG8W2i72BzFVwu
EeMol++fHh0SUWIK4tAHri+hNzz98Y+5f6307Wh7+bzRcZF9j7W1mDf2DODHV8mi2a2go34OPL2E
g0inyyyv8KAbcYJn/P7ibP2iW8np+8u8zgBpmuwqzInXkUHKxMCYJi4rppWfbsVl6KHMWLjYrEpv
8E/wAgh1fPKBsmduYRuzIMOmQmUFuwj7DosP8gJgLCJQpFO7qYTLv9IDbDITcnAiplbOOt6be85P
lpqLmSgvijmCz3+HDFMsUx7b9EoYK92RqZkl9z18XG/zThXgU/MHE6VneJyp9P6BPUFegfwq7SHt
TfIZ3MyG/QkGKy63xZ7aenR4LEkzH0eH0YE24XZwS8nvg59gIeAfCvq/JD0O4KS0Hzd0e1o5bFki
wkxROPo/zyNW5p7VgZma02YMY2baIxc191xehNjR4aSq328wnYmNLD2xbC7BN+USvxMnJ6MtNaZX
GC2laHlOxYdcn9cXlNdBX5XiTLQbqwyHspU24HLklLlBboCdmZaJZzBr0MrcBlfDIqZoNhesdqiJ
Zocree6zbdLbHxC7IFJ3SV5ZLR2ibr/1Irh304aSRPKXrgVqbmuozkvWu3AJy/ddoMBVeyNc3/zI
jxlt9VAh3I+BwAQZaYqHcQKYOX8dkRzjuT7dsv43Zhxx89LYKjXv+hS8l+vEr7/IMmSwUV8zvtAL
omnhyEVgPB0TOGG+ZFXBEOFLYPPrmdt007OyENkJfVdQIVPa/uruTR/4I8/5qQu0Or5zm1iXivg6
xXhOURer4aFuiM0BmGkG60pFO1C2fY+PqpqOqSqz7Dqm3N8ct7XGXengGSQXMMEqqgPv6VXZTcz1
HU3hH8BpNSm7kTt8g/5tjY8WOBjnwQqmMN/HE9sS7eMX1auO1RoK35kgaqgewVxdc/J/qAkEj3KG
L4NKB3N5ahLIzJ3stwzhTeWeLIJMk9Iqa6s7g/ttUUI86Aa5rgi6SLUlNTg5XClzmRSWFg8+Q0/A
GdXp60h8X1ZAIQroNyqZPPO5smPRDORySnjsjgLea5a7olbXPcCozj9SAn+QeWF3MOVz+ustaNeM
qOttJSmLqlgLbhPAl0VODc4CmAYGOalJ/2w/58yr0zoRjgNgRVJWVMXkO+4bdVpKLkAvnuf43+Qx
B7QAAKukkubVu7PRlzwNbOXsBsNxrkNmvS5JBG6IzoJxmY2cYkd6FIC4jYjXE4UNJXyuGyRbhmO+
rv9dyX1+0fikb533P3NhiMQY+hOi2q6ZSAdyXuZUaKY5MjLRbzRBlbn6fXba3s0oC+2SiAa9ipah
PQSEcYAhTk/pCRWXMouy07xhbP0AcLXvcLgC5gd1mm+UZqaAMcAlICrNLDfNKOiqWWjoUDcShmXj
mFoIUehWHbK3d34549dOKWKjTMcMfV0PzP6gMjovud8NfntZCLDRhETJx0lfZiZCvBI6DLvRi4Zv
EU8fZLD9VHBR7deF8s1UYUb/z6wxrPLho0PZ54nbSVJtqIm7DdY9Hr/XL+PYPr+r59Iwv5EElBTI
r6AL4Ia/12/ZqTrvilQ+tSkyt7/7/RPUJtzx8ex2ByCF+u9DwOiBIKgBJKpLCZAbUawrhSNRdbkv
enqY9XpGI1THRXVKmAGg+UaNU0jhHURNPuW+TWPGdMhMS3q3aeakd3lbFs6ksAwVfif87w+CSHog
bw0mz7VCQPdL0rxaoChuCxYGyFtd8A5fcBEQqvoyHjBKifXf3m5J0faopmAhKLkJjOcZ8QIM3smW
Q4oj2iCCLKYPVi27V1GX74hcIpEw8FkV4L4s7NrZ+OZeqw/n4RefF0jmCfM2PLHVgOo4pc8hAVAT
FwLkvOP7gMlhoYgBOaK0V6V4AszdTAv15rzNAHAjbry+LBpCZKjm+IZrLm6UD/ghrGxBYR8NCcwf
QvHgdlkp8KVKT66F7KrDECkdoa0EaxXuDXQXRDJMT95yPZYQlncMk1afQVGCtHHCdU1GP2MXajNJ
f6WdaXw/038jZg33QrfeISw1oWraoGgN6Ix88xVlmSmCACxSdKc3ciwzLTRozuaDfNv4n6DWqYjh
tTx3QYkdQWBKwLJQsOW2fHYoo8zgVt9RfV5iLbCcPr7eV1syBKNQzPITsKZ71iqmoIyiQXogFmDT
0bwb2Cxiukn5xUPKlMX4QZquQEPxk+WOFj9trqE0TCffL+5vc+rRjhGlhikygV/wjRymDjppiO7M
OMjcUVLApxY8p0C606nDHBYj2m+rd0/EV/MUuwNxD7Ef6O4bj8umq10+QUAuqQecnJZmT9Qxd2s/
+2qoGg2Qg8zXnTGF/ksICa5Z6YiqkOYJSQeRqM5EZwDZR4FolCgIXRMmie//qLpFdTlIBgjaQ7/Z
mPawYvp0BNdC1RzWVCoaft+gHJFB+EZZV/qATQZ7iv4LIYLMzg0JgVDqD51ymRvDqh5bAwP0PGeU
5TRuM2zfzMM1UziOCr1D0y1pTPfckJVGTMiQ/G5kP8jAE6Nx6HdUQPmmMSWoD//M6dtvvoofHaLj
FTIkptfZQC+m8/KEbCEVoTYZKjtIKbQ7WAQyhnD7BUREIQlCIQ+h+ofA/fTqqu8Pisz8nJb4IcwA
yljg4esnWCaEgbFO7z64YIpRvb6pkei8/PZbQ0PubY0DGUSOg57qD2pTQP+T0wNY+Oyco+TWMSN8
M2GhM4h3xX4P62Sf0cbYcK0vyj8sUFJH44iL3J9TUCbQASH56/BqhGwrbpCOmQ1gSzC2ysXTIxl+
spuDsspL5K3Q7Gc3liDG717CkylmkwvKiVYvtAvQoT6xBH3f0D3OrR4a+zm6/ZR37CbAUeT59mPy
vogwgCGQCAtNyfRhAQ0h8tlgl0zD0fuxLWFQYGCBsvvuZZwSacdAzEbUkVBgVgLBIPFDchCFN7L4
d9JyB4ItAZhNePbADokokIbImO/a5fkLLQacPHmL4kEHpPvy4SJ+gq/zkoG7cWPlGqGxT8N5HTDz
Hl+MgW3JeCNVp5JJ0NaX1dVWUh4faP43QXUyuQgBUs4W/DoOgt3Vc3T1cR+0XRZcVo3uvoDqZ8go
vxxAae1IEmwsSS8tuVr2Geo3ExHXhj9Lgoayr/IMVPaAODnNzOI3mjOFErOFnyyjl4iY5ldlTYYA
t5XUBgfe6qm5zli7z/PLirDgQFK0JDN3Wb2ptiN0S3M+CJsd/v/y6hTEAgSml0UZPKUo+cs8M1fe
dichXzxaFKIjAn2FFz1G7wdzBkjdKETNZT4xpxm47s0bpXtiy6jFkWUgM0tu/h0YoeRCjT9MDsNW
290+Dfv0qVGNWvqm9nC7ozInLs5pfgbQDmY0n6KETk/t/JuG1D2oPov6skVJ+ZwPuGXAhPfv9LRD
kfD9aawNzGn8jZGPz6e24ZZi3UJuaivNbquLQ/noI8Lc4EI+dATF6G4kpN5U6rFbFVrdBI2jeWYc
9Wo+JqeKdOsaZZFOsjOSzcy96J0RaNEWEiX3ANmBtVMpzPSjvDxpZMwwxl5jD47tFR0LpqCQ5Co5
VJ+8NWtHKX/eNMOr82amvVMEGv0SUJBcLQygRCVe1psaoXfWYM3PSM1KdnX/zD8vo+VLh7v4YtCg
7kaYi1IMZFIo57suf8OZBHKtdlmjMl17ZLQjQlarx7Ij5CPe0Tdd8Y7gDzbX8hF2KyRMCHAPbhN1
Uf314OdNenZy6FYSIY7iG3NfdACJOzz7HZiQIa29y+djORGWBnw286fY1V7pdFRgJfKD2e0T/yaS
2APv6Aj3ELInXg9rKMVZ0gNtg1B/8Er1QNkj95sIDN0jqYiEMSr2483zOCaQeANqTVAJQJO5aZMr
gc4XMVC8YiJyFNhI8M+uPqlXjHGyI/Hz2CaXz2Z354uKKB1qtyRZlb1EfJKA0w7H9nkUV0MPO32E
RNJ2EpEp+JC+tiEE0yav1WuVbYjRPZKaqB3O2e8xbPuN3VlPvgkNELWJcMZFrLcNxY2LU+HMNoRN
erIGeILEnwnVZRsVpHnus3QKWIu5efOt8ZdY+4C4YdPvODWBZwKDbSLatdqZG5FLxVrEwb3s+pDY
+AbDhQSsEB+fE+890RpNHBU7BSjOgtWni3GNu/TKzajICvHtAPOKSBQAqbQPxTV5tDGDnl9u1lXJ
zjTHgcfEMgBmFY9SE4nzfMcsam5EcE7czmtFbDzsjuIR/2ZrUecEzRqjgMf2d9jE75AWSNplI4LC
Kc2lBjXP8rIzPTKNSGdrQnGHVhF0sWpX7UQrNCk+LaraO+geiU6PkPbiahxNDIyEsCKkEgq23o8i
xyVtLjsRy67pSVVMngnLx7qRCqpDkSoS+aWcSPkVOBadIMU4fu+Z2p5pvtMEY6A6SnthVsQwRyaf
d8r01nvAc1ixzJiPvfIP52gIRjALRp+isVCXi5rVM1IP7frlm7va1p0z8CO0j5ao+BKmHtss39Er
Hi9OG2WpLE97Y6WvJitzqROFwy6Sv4tgJHYjocDu08x782Rak5t67x8Jt1jtyGDmu/em3UNxXT08
NbrtcRu39aKjigdgbkvziqChlJHAeDwdNPDIVVyJcOXRQIjJhAEIfOTwsDVPgB8fzsQ5UTp1vJS8
U1JvkKkPLnGRchYC7Vf/tsR4hS5RzIjqIVtgzi4gn1CX1GLogAKBFYD0tJgAnLELhs9HsY4lAQnJ
6XiuhKi7gd8d4ktgLnL3EvTeEEPxGlkKFRAnK/jIKC9e3LGHJhJjUbGpI+1TNZI7qwITTsTiEkg2
Qhdb2LarUZx7VHB0BL/WnMuUrRXoSGQcoXpHWaK7N19bVME5rNzXTFBIXwHox1NCUp2YM2kMRD+p
l7mQkcgm8DiHxGbL3nhFNVQXlW9H92ntUKWcm+qP5nCl5ob9CBSrBCttzkoE2HQbfqP1CFpLcAco
70zmdvJ5BeIOU48qDjIiqrgzzVaLO7+2KfDsSqRvERl27quSik7nwEjAGy8kb+K8YjlWowsZmI4u
/7CrFZO1p5LIaO3BejuKA44MvYsODAM5keDmkT9bI3gAeqpev7YdCg74q88D+sMgNBATOQhWo+k+
D0/v6l7d4Z8SaW4DJFz1bvElKePzTt5UicF6g6pf2X08AsQEyZIgJQ41kzkyUn1+8Lff4DdEKnEC
3yGP5C06T2suN8K6LqG5GiF1ZGzVU8HDQYH0kHwkzXPzDKBhqj1aGgsgTiIvBgW7JWsrAq9nxoLp
wuiM9QTBGWuyOGFy2Dkt/yD4TFJ2RSgWHXMUjZgiexsgVrWq17TKop611pNYrUrqg+Vu3kWSSGaJ
dO81IVsdXYI8uDl5QNFE5xxe+ZGWQ/TwlrLgIsU50GYoC0SCGYifUMTBXGPwUzUc8ZgpAgQWYoyz
mmpzV5t4FjKIgW6bVOkGsQG2oXEnhMkRN1oQ3RHIIefuG8sXXMmGYTH4uoN2jE+xRnSmyTnZDWgI
8dVZFolaC2YzIO7ndoSkzULoeQKJWhQR2YB1/pl5ZUh5BMhVeWwujWi0uqQQsQZrgk71PRit+n86
PsMHqkiwr8bLyq5szSmWOcoLq/vP+ICgit96hP1rUPXOGx3UMX4uAr1BFYw9mcVSlBlR1iqjyqSG
NWI+RyUZUNEiy5AOu0mqhbWDHTRjliCpVrn6bOJKDvYECqG5K8bTHQzBewNptYhLChuo1tmjiyOr
fMU1wJG2CqtzRsl53fgv5+r1cyoIxLXPQAd6dPJQ8iUnCR9+rkMOKRY6vpkZToIR1dUvLqUlXXN+
mhVEe/R4dKy3sPBVVwbb2c/BRDqth1g5qSwSkQgDRo+F6EoIooSjpFxTsi4etjlyiJRpJ8jELhWE
pdOicp5+FjRbCuL6SLfRc1Gnh4TfexX63y9i7j61jq5kiuQt8XzLcIimkELsfNW+w7QeGHfMnfZ9
/vLKdEJyWbduUI1wShyVicNYnuJr2myuqWaNvDaVN/dEwbELy8AMXg4sdsqlof3nyY4y5YtAskbd
YHkTMFNnDHJi4ssHGcP1Ep09yo4smSLIzLCMRu1aPQh54hNgSoN0EtWk4uua2tQrUgMFE80NMKuI
nIGfnOPgxz2SOpnNkyMuzGM/wR/UZ+M5XchtZoX7mJ9DneoYGOQAkHV67EOY5ZwVlX736UkrGDTe
ANrvsjGj0bIPUJVzTP8BDpaQwgL59fmZqBnEKBD2JHljlla6FULK5KhCKjw4XSAgIjdWiwHRdJF3
rxlA9znqoRZTplskj0BfThaUHVYXl43u3Tej5ZPfmokChK5N6gluHuw8WTjs5RqQbUQ5DmTtALKt
uS6SSOHYPVEGB4EalDm803qE4P8oxC4Ozd2dh402it0Dpw/gPE7V+dga2ZIFl0SoAKpziYLod2/s
tKvRv5I5XBQVtKn8shiRLqLiaPiqpwgX8fbuX93WzT4HEFXxeNbMtZkUjwPlWPl6IifSLj9kQXFo
nN+qicTzRU1DGfc1YXwjS9DbAk1y9ifoulcU9GAWcBSQhEyupLGYbklmA2zQUawpPXK64N1egeDb
EXUiNiMzlbBa4Myf1+XitS0XZiy5g3c6vrxv4Mtg00RWewLGkMQV8zWFo+EWwyrhOaT94rpUScgK
oair0y7uq87PV0bYUL4yc0fhecE3iI0EjGQ49hQPMaZ5ZVEn2bqDM38EuROOrYvf8vJNragy6L/1
xVn5uAWG17q5f4tNq3clSqgh1eiO7Isz5vmioEqnucZvK7PUsNoWWzXMDxCwfH0BCSmELcsCflnL
8RBL4chv/YmbezfAuX4ZmVbtZtEpvm9wvKguZ6CSDWUiuKbK92SRh+aq/UQflX6jrR6f0gpmYCJU
2VI5AdgsXgH9xsA94lRdtnqIf03sm5WmOdwP49h0kQBxzjZ1sn70hEdFaO26aHiW+M/VQYtP62Ir
Njbb5kBRzO0VngndbJuvzB0hSIYdnMx2AZ+P2XESaTYRdOTOmSGoIINeyUzcHCtqkK3yzZ1MJhZT
dFp2/tPXwO2OqWGpRde0CKvwltYp1Z18xAL72Pi6ok74Dh6x5ivbbl2vTAez338zYUSPuKe1c18K
TKdPNewBxX9vzYTVbG3EQtnKDB+HfD3aMV0W6/u6d7pFHVFMMRn295BESEJ1uBPY7/i0k/d1ikLZ
pgkv4SkmM2kstWhYvo+VY0wB+ibZkRmTZ2Wu7htIXDGmD2O2SOQ5giaOGUrh5DhJ5XiSjqiH8zCQ
Ce0/kKFdwYoHW7zKkkoRlXYnqHUjmFIfLj/FD5ZZ9TNhTkJhEVAC79aU5CvW/bbfVutTdF9cIxjC
qKYgNjh7RFIgaDJjC/0zq42VQAzKihu4OI/04jQhCsOzZ9jZlfd2exeFXEfT58PmkZbxa1MkFBZL
JlTQPh9HXpFQQn55dSm5un2SsoBwPusWSB87z/XbqdaTXb48ReeVkG2hfMcSYMCqWWNiLn9vaX2H
moUkQLfQ/GskLM/7T7NG+BD1grf/dkoU1ccO8bmF5Ev+jW+Se5Ut+T1N9dgau2Jthmb4L0uyJF+f
o3ZLQ/30PrbIrj2Iv3r88OutGqsxFeH9vqQ9W09bTCLqU0XlRo/USF1JoZG+Ijkmzc4hl0WxyIk8
E66epJPj5Sf/ydAEv6/zdZacVudopE85MT+jo7qTd1qic/rLwnAVQQHFzp5P4Nkb7mVRY2ULG1QJ
H54e6+x0XnE/DvrmWARSKEapMNp1bsXgV/Eem8n33c1TeP+QFAm0yu7IugR6hOMQXigtYi6r4BLI
VPrJF/roo3WyBBKH2+JnYJjZEAyQTCDWCjsxEyYpQvWm223ziIKwoRBCKUndl67s1ZSBF3q9g4e+
CUQJq3LOWOCQAma5J80M7xEM/+5kV2PDo8sxJ9WWyvROOYv5mEVLnZdW5dGptvny7bdb0B6ovZth
7Q+RHEkhHPQ1sIhND8bLEpgQzdZsZOt5fshQvBaVB0f/JH9cPDJ65oFB6Kgbgt2UfrixrCgfJB1Y
sUnPiymYmoQBtQQ8Sh9TBKD0KtZmmNKLp3+ya8RgCOUzO0AliTrPgMPmtbNHcE772XNuTEuMYnD3
rMf5Cs8JJ850C4nlhAUlvEhIizY0ELIt/tuCiApRk9zqL2WAAkHbUYivgYdJeJEVwkW4xWnmSHZj
uj5mNBuLl1tS/nGyuAX9TLP69BE/ESpP1I0SNIkSDHN52lIyEw0gEOASGvgYDsyUHSVmZPts90Bt
6iVxbLAWYg06LbL0ZJtBH6MQar+WGQ9GiUrmNmMpU/bilD7nE2/kwUXyDHsMIAMRQauMe+UjTyg9
EgGGCO+bc9xttM82qEIqtyavfZXUkE+bsGcRIayV3oEUuOPs4xmyuGA2KIKn6hB+i02Hpw+ggsc9
Fe7RhTX9zBLUhE0C/e6dtnEdP9Jhc4MghjlG54jVveaM/dei8Z6hFoz955IC7ZG8qObPpLao2Tkv
HJjF3rCp43JXOJT0OT5SJUAdb//AY2rT8+4ZchaL+/EeR3n/QugQzp2vIIz+SB/MWJ2tBLlfJT1d
UXOoOeihkhhMvFs64qp1nPmPmEpI05F3pgBKy3edePWxmFNCycEmCS9JHzCXBW2U+fKi4Ltytjkk
LH/kGm4LT1ry8ZWmA4Pjbele9k0AMjB+XiE/fPs6rpKRh6aqd43rVCJDQONWif6vTrNPhdgkc+V7
1okoH+4TymPQT2zCqz1KOvSnRQ9XCjgMIfrCh/g6p+47vjHPwp3g8Q4UEtKIxPbrdl3iggmmSBHB
w8xxjVnLkjf0ax6Mq1gotWA4PsOMBr/Q0Ip/X5wjza+WiJk7iGTrHomJUFiXY793teAevoOCdst5
1+HXSHg2kqNsr5HkP2kdqoL6DwRwomKpHbrFsK68YfEEefJTo99VLuUttROxomVQQkj5I0j0NTmB
phD+sPCNCXlgOY+SxlHDy6HwC7/EjMEXpjYNcAJ/8K4palBpiymThw/ip3HrIkV8z9ORvMgyea4h
KSIzxgaqsuijeX8mb2MCYPal2pjnWuc+yvHsjupdaVaQERVskZDCdfN86GfVKJ/rb4KtaKqYrPwj
gWk4gcCRkhzo8EeHIHN+LWc6Ou0qk4+mVl53AjqFzpJpP+vt8/Sy8uHn0hYWVzSed/f1HMGFRaMS
ROhIx5bRS/JGuD9XIr7GFbm3Cb4G+eEOdMITvEL3VK0eKqamBr+R5Q9V8FcUY5vllHIDCpNnaCxl
+04670z1cJ+gyE67Ugx5UgA86EDsIGh7zdznFXWtPCoeaNSob9SPyu1jtDBemZOfNKt+Eu8mw593
d//dw7a+fBqXtJBQsqrm8I1Prwa7/us1Qf1Inpf0RS59Pr1n4653x79ViNp2LklBL80GoegIxG9j
mJRSjas3IXOqSlLPfNoSjtdWVx6CcaG24v9IOq/lxpkjCj8RqpAG4ZYEEyhSIiVS4QalsETOg/j0
/vD7wuW1dyVRwITu0yfw+LCUPOMiVOLAM11LVBM2ZMhzScO8T07WQpjDUsLAkHFLjRyRjRScbJcn
s3fUL5ykkO5yaM1bUsHSwFkxvQQdX4Lhf7lm8eK54y4nOLp1CHdEvZNOsoGUV70a2G7eW2fVMvR7
i8BTSLU0NvjvoH76b0ZcO1t7pBvBdGWDN5DTHA0+dLotMVOiB052mdg2qINLYj8ZAOmYbNNvjjvF
2XbJmSxZQB29Wv1OBDhAl7332PSKTR4gL/mKkpMOFrvojz0b+/JwW2/JECF1ud3DgwlwgKU1Lzym
3ODoXog7FEY5rxVskRfrbGEdGK+rALM7Xvwq/gsRbX6Wn/LGw8TBFdNtp2feTOrHyQm+5bfEfKaB
srHNccEhHBIrAK95yHvOhY5jDlT8mZhfeEbQuqCtras/59t4ZxMGzH5xigQZkn7uxfwRvEUlkrKY
UGSFfkUa1/xJgxZsyQol7ruFDvOCBNBK73hqpkzXGWwzlA6x80EWu5NXjVENXl+MwUbmNkfG8gxH
DY8JOixz8jd75xLugkWalQDz4rzIUB2HNPTw4x/Wl3r8NzDQhvVW7TX7lLhfMPBD6udf4s+xFT3h
LO8eWF4qVKOm+VPEdlYhTTwPxsYhy0PxJImBiO61dR/+KYTcx2delIKvFOPfqH0tvpXslflaMG1r
ptY+sWbLJQvOBpft7v5rX3k/L6Bf2+wFf0Oc1fbhwRHXAU8ahbQp1bnhU++smRkJ3Xew/MeFrWee
7Gm4oRxdpNRYfqXHRIdxc4qQnPTiJepPNuczLhdwBNYDnmeRr1RbjdRVDZjXXkNFqhgSqjv8+g0a
NFZ9eO++KmvHBpHHblhIG7sI9aqzbd4l4i/LzwIP/9ow9Sqkj8UJ973gYMd7azhb+KlG+x5VyC2j
E5THAVWP+EBxjM3ssfnRzunNJCR12v0H5PQkr3XfEGGY14LKtB+JN3oQBlAj1NhYKPeE/GWF7GDS
o+BHIwsF0+c8JeF4ZRaQXVZZ8ywAbfNi3RLegVCwwVTj5uj/lJuK8Pqtuqi426Re4wONGkCzORcU
3TmRnSYKcTBO2vfFdPIUvgzPaOunXf7avU50ZNl3vSMhsNoqV/Nt+EDfmsCQITkuQkJW7kwkhfV+
TlFY/jLha1CKwDEq8XhnyD8hUSFmwR94Y3uoWOCJhyHyhvZgPRv5Me7fZ+MUvNaYB/BsHFbSOsPr
6YLjuIonngcciUkO4wGsqFssyXg2hBHxmj9sJIFMrqpnhR9oIqrnkbj2ioExM0vhenbh0UCaGqxS
Fgr1VQyS7x6gEEDzcHkk7uuMDd8hwCkFFwPrlHJ4zyNkRXzOcC+BvcDTigiahocV7uFGDPqJi6Qt
0BpBa4bNy+Zmm3QZ3+D/I2+rxjPlz24cDjok3lIJV3GVcsiNXpdNmNre0sX39k2rqXYZ8EbxpkEE
Kc+iRRrQof8jurdO90nALTtfg8WJfDMEv22AvJG8eQa/tGIpk5pr5gBo8y34N63FPef6LvQteBPq
11ih9smYx+vfIcebkfRfxrCmvhhO/MuhWo/wW7TVo/sJvqF326/EqEUH7SVaLEaXY9c9VGvyOL/M
X9ufwOoB1HY1E2lmyxed6AmgxmaL8VkIreQNOddyNjAtteFSg8lC0ML8chdDEjlNTPBvxjd+EPwe
DyrLO+qPM9eHfGUIm37pRKgf3V21E5/yBGaCn2EHrEA0w2/LmVlsWGwaZzbbU/VEsInfgvJzeM55
q+ex2WT/xn/FP2zBePfpDhF/3h3Qaff7eScfgf2DMc70qs5PA06xSI3w7SjGzwqP3mGl4olorSvn
qcX/o9/E4sSvP9ubrPsk+mvE04IrWMW2e50WLwNOBz58SALqj9qbxlkjPAnJH7/x/yzQF9OV4l9o
YTC96kFfND+hFoUXSNoNbs4qvnOMpS/46hDTlvrWW9HuQ5zaPgJyRDCdRnZ9CV/HAc8L2a3UYJOg
hP8tIKsb3L/uM+ZikCyr+ewSYMokxHhn2j3/MFz26uNk7A0IJM9cmTN0yPJRwhX+1tjRnKjfTvlJ
wWV8QabmtoHMw2E+UMl4WNBCV8LdjUU430w0EwTn5S8tXbt4qX7rB1i5Xv1J85/yyxWSFotv3RK+
QR1GlWo9gM8utbGaJx49sqPIw3dNoSOPnD1bsspvGXutnrGnD7E2V+GKjw+9V/G+xxwh81WhHSiO
zDY429yeATQlM0EgYdDFtprfGPPRGcujK7KNmVQn29lN4qK07jmDuhrYHE94oysxzRYJArle8QZa
WFATlsSXKLk2FN/t/BnF+PeN95wtIcmCFSHX3zxEkIyh39rqU0Y5peDDooFE9zz/hjmGma8NVl/U
ZOskpuxBx2/1KvRg532p9WyBqFx+SXnj4+fQPXQiwvCbyIGSzOho1Pceizglvat0w3Ba6s1MpTxt
XDXeBuJAca8dyhSWqENdlO1il3t7WnfGd0CcS+MIr8MqO0CU217MfPG1nhbCnKN/5RU+pOEtT36z
5EOp7uVgbTRYoiOxF8bNhMfhcIQlqmf0Z41sWgtCwIT52CcPTCqnBsla9l4pz0PxmljXMCm2Su9L
JdtWGV1wC/NrOAqG7bnKrVxUmwkgYxwYoGElV8pr3gzboKDDGj+Mjyx9Io5hbnfJ8FIAZpFb4+CF
Nv5mnGISo0Te/SyiXVkwkBA/OjWOiD77yCXNrMYnB0fGtN6GcYigI2wfualuBBTbloM55doIBaQ5
TEJomtFluhDh4UmxhNPsPQm2uaHuZ0qwyt22JW0jlNuI4Df1rLPDGnkxuOAKbtDPQALFY1o4hdle
LBQ7uA5leZ9hPSUYgMSINZqx2dYd1HHyjlUkM6Xl4rhse0NOeA5eC8JlqFG9zqnrVx2fCEwi/Zwx
EumN72QofDf57+/z4YBD/LL8equBFa7/9837Jc0BoFr7t4RqhrsppRoycUxWdo5BWyQGv+KWj9gg
I6LIyg/yY2N6pvEsCAUk5EVHa1dwvobFrbHFKhCkM9L7O4L6DP5bztIIkJAam6y8Dh3ZPWjVeSC4
akiYulL7MrjKxpoYCIuwaMkxjpcj54jMbXJKt/NYrKcUo9wo28c0WS2M6zGCGjfjg+BeS8smtJL/
qesnrXH9mRKu6odjCLQ4X1pYQ0R9aHyQXoGewENcdvyg+0PH5EBnJtMyuzRRRuCCFMBvWDssjj7E
aKB6RDhKBlX2OafWQU4YMXEq8MF4uOW06dhwta/A84xnhrbhUzTg7CGJD2qPOtdQyTXtJB91+l7R
uixtnJojx6gRZ8OT7HQMvjErHvqVrJ80iWcEF1VB8Zajoy2KTUYtZ3Q0JpzFcmYISKZFj07LuDv8
AvRx+sLI5LO2+r2afyx5amfIJT91Efmp2AkX+wot3EpjOpscbv9dtp08TYhQZSA2U8CMR9010yWM
QVP1yc9YVG3XrZ1FhlHYWNL31Bm1/OmqHyfVDgMpKytLds9DKbGDJqB0DH8NM6TTop/QoM04iHOz
FGdXC3OpgvTZ5llSAZXpv954OFjc25QMGvpTBpHtXsJ6LYKLsKTX6Zes3WvQZEs0GSL0jADRyxEH
xDpMaBpRAbH63Ma5ScV3KqZ95S+vsMFIqDTfZ0tZ5Ys1aYxZyFdLKzOyBhYSVcNVn5mPtOcgxEUO
xhxfhGlYhpfgkOGAo9Qroa2w949yw2OLB8p8yaZx3XBBV44Gawt/OKwALdx+U1xiFkCfKWLiHpQl
7BTG5FzR0S4u+n7RxPuE7ZA0Oia54HMK53mms2jVo+M+q13NIv+p6RWDkH6eWk3k1mZM5E3RuXtq
SA2VPCVa6iUdIPs4PgVRhTWlipfomL9YpbILsZh2ULCPMx6UHf2/MBPif4Jdq6f7wEz8FNenxCw9
w/nS7MXSIVoHy1am2LMy/Hwb+9AX0dopvwX1xCDUQ1oW+zw7az3+SfnzGO1iizEWZ05E5ZsUJJRF
j8ay4X4eK915FcNvTkHnxKc2xR8LgyYHcmIMV7Kb8EQNvamLNxEFXYO5u92jFFIz6hZ5nGNygwO4
3Y22rgfS0ESz6VgBLl8elPq+tvcKk2t2iqG8DBDcLKy6+RjheJpJfzKhE7Mwt8thVfFL2jrMw4o7
lXg/qMd9HngGViJx8MKru8nYJUpRim2b27RfW8kRbsvxPtcqNmaUDEBRdUAJjU1Mrz9nOGJ1we+k
lp6GobggyjMx1e2METfqJMgVVCg61gmcDcVXU6aeOrm8y4c7Qkeo+UdsbcwlYeQOWFCCkVSZFyff
bgo3vzub4kkCro8P1khY2XRvpwpwzlkcbm1vnFEikNeopRMM19PcdJsStrJ6rzLOXOMs3HuAucPE
r7dQbbOWLsA3zQDLvWXzCtAmiSTegfT02nfGnup6WYTGjGdLUEEbzQ5R+xMobAp+7ngvclB1eAlq
oR5kgdMXp9RsfLv2l/odDj8qEAaXgW5cdR7rSJQdNUzzV9PCtWq9qxD4AmCEExa5pCvUf8PQvIaD
vSq76jhnLlf5uFeb58mdLhooJ0BZnhynzndgurnxu0mz4ZA+Ep3tzO+sk8OjU4yThIGZXB1I+w68
yJCb0QQx+AcJU8k17wB3lGq3fiSutnNZztaAuikG4ShVzGK6X1kA55ftwf1VbffHmvKNnauYckNI
VvF4N14mTI4GmPo9kyQI667ARVljJ4l1uNwj4jSH51QA4oQGgmFkjDoaeesj0jRPaU7IQXjm1ngm
dNmdKczruwHD1YReUg7Y5htEqu+4flU4pBNsnvK7bZ+F5hsBkSnZHXPFkLmFhQmiQk27TsvrzEWQ
DngVmeWODxNy6/NNAWt4WKp7G8vfjEO4n38K6NE2n3gw7iWkYSmXEjNxqFyxHsZSWQ0+0pEzIfng
as4w2Uoj3xVXQ+eq1p8EYo4QaU8CKZi6WfHH9pLAXHaKkfKHYpEE2jaZfaX2wyDdGhQGdUdyNPuv
Y7kMez1+jBEGCMbVrKt9DvxaoY3nw7fZn544L9wapgTRMMxzILAuSDFdyH4AJgGwQDP5gI4KOoo9
MioyRCo9rV2Hi9XYYv0vnFVM09ycsuq3r7RLbgX7FIPzNDvqvF/BJhqoyDo4An2bbwqmOTXlFjzi
QSVTRMOzjIJrnGif0rOiGatoQi4hr8vdm2W+FuE6qp46sLH0F8drA2zVmj6FhbTF+tIgiPHPBcMk
6nq1hl0xfyiEg4Wx5S/1NyTO6lB313j+tmxnXSrXDAO5jFvN4RID9eW3agvfcs+qiyyFE7uIr7XG
qeGcsskXTr/pnIsTfqUswyb2lwLJAZlKy2avln44/MV4931ErgDjDn5H7VUv/7rNXH4JDGHtiCue
926ZjCHc4ZDq8PcI8WOtUQ6zgvKKIONsNzopXJFvRVM+VBrHNvtpuZ/ceJ+X1wyv5UhMh2DYW5rY
6LMP9FwiF1gutDz/6fJoLXJyPyqvspPnmQQ0GcOFU7fEDU0FdgZKdMwhatd1++LQx3ApV9RPudns
MvO16OGdwY7EkXzcyLnfOQ4ECgzBBvukUeKmRE2ZGFIqifVo+cVHSrkAIb4zcTMue0qh+cK7gHSi
QXMAOmls5nwjhUDFZ9N5vsyGucX7ocdA1fTpy1SyZEUJv761nnMJB4kjKI/QGZQhBWRIrdYu7QUh
T8qNBDy2YghXXTTXIPouD2ERrKfoe0CgIg20c/La1dnBkeRNZBW1G87wEfV88r7UiKPuL0XaRAiA
Ht5DgOaghg0fVhuJiZkbPvOIqmC31LbL/Wxjud7W3EYg7QEil9kd13EGgY6mreC+bVrYlDbkDS78
iBuUqiJ4ijGSjPR9L6N1pUGCUzvK6Pk6qcZfI91DPZ8FVYfSY/lZxL5IsFkm3VmYHw75dPeQPbmk
OYNIBCBWxl3VUPdxasiw2c7xj9MSWRiit2WPqCqyFRtwS5IlYdy5ZpRg6QE+Q50eQm9WMn0XJlnS
XBxDjskP2oUCuZlERsrASjxGLFYTGqxA7t0BzpQDCQ/5klYQX2RpqyZ74brr7H8cyVn8nrVEjmab
Ok+2jFgBa7kSLTDH+hgipCq1VzU4JYk/OMTG4JxK3FZ8ZWk66Iiyb9s9h5xDOlQOllxnNZvlkDBu
E8Y+MWMbRqg1wguLVOSfQMBaeou051Z5axkDNxFSjwFYr9lHGY727XYWwXbCrnd5RrxIrU0ONg54
HedQ2eW7nvNl3WKXNKZnK8GvkjPGDg6OwjSVfRnQ1te4M4rxrNqoHYffsCEAAOl74PoGmRNquC8c
7AntXyfJPLpj3RBrgzuuK9ulAqjj8pkee3QZXYj0sCBmNMzLx07KYyh3LVyjgfmXVq8Hu35qjW9q
4F5B3nUNmbA173mqbB2uzUCgluYkn3zDvRod867xg8ZJsrYY+SRO4yE+2oQcccsNOweMOAyc4kkG
GE9ljHmGdlmWtVQ+l1dgQ+usXi33jqOx1jEr1nxqO88EuwItWLbBwP2Z09yMKiaqZTOulOpjKZyW
+jy2T53A4JS5vjjxebveWvZL55Rcsss6QSWU3hv9rswQZ8sHlY9oM89hK3NEpjV1oFLvhwGKZ4Xz
TPLhRhd9NLc8vrxwNrl8hIgb9MYHcaFJhTVGtewAgfNdDTXxZgZvBtVjDSLJmuTVadW0NnLcXQp1
ZaGAjCHhqvoCUUxsxB63W6rQlYNjaIobkfjX6lcmKxT+RoxB8vQ5NYjMintTwE6jt8qnfzHfzPKT
djfWlBbutVHhp/AFPTl7keYvLWRngzS2/4oGd1XKeN23KLYH+x8Pvc0xJC+o8zkOptyfQ/DB4a9y
P7luDFDVFk3JYHMO9lutDPalysWvvdY9VOb+N0nxI4TJRQky0UCk1MCz+zJn/0weIi97UAH8ytFL
IYNYDA/njqFTe+PAN1HTRTkIIN3PqC9C89zrSfNQrsvGzmxSXCzCjkZfL61jnoyvYMPbQLpHikUv
t2bfUXIsA0H9Fn8t6m79sjyOLP3natmznuPt65A4kbxaYe0pRNiIbD/aGz1XtuCxeXEMinPMBC87
kazJODL1FKKqAjc5jCbBAJhcB+CVS1s8WG8SD/C8ZLvCB/xv9Al8kRFeH0pSvtGHoQBUuoMOAE8V
pRm+CsajTc2HsNCqBO9VRtmBU0MQaZ7xF4BvVNpp6F+zodhHCcTFKgPCJylXO5Uu7LBh7jGYY8gV
Ma8eOVPO9Jeui32pHq719G3p7A0APze8LHAGa5FFNB1lOZOm8I36B+AaNXGCIJUEGE5/0IbCvQge
LJtu/Im6y6TUaxdILhYvhJBLjphIRUOA5w1LMu3Tk6Xs3PIcYmW+1DX8xWAjwI9+zQDzCnyzo4oi
qWFuRYKO3uxsae6k1LaCwfUkOmjNwVevYGteMywcvk0CZQsN12LB5SdojzN4uMRdy45jlP82LJTD
AzMXbdpwtg/oicvwU9dusc4km5OoAV0kk9VdtyDPFJ4ar9t+SFslrZcJq25+TDrOl7zrZU/NNAbL
wZWiewqSSwB5PTPZ/5XC4GFlpszp5ovgcS1gB1s+dD5Dh348eQrnI7eqS83Zw1iYS8Z95VlW7l+o
XkOu3cDyHb6xBiO+MS5Nvai0wEnEyIUMo4VPqRnYyrvKe8sISamRmpbXglElV1ljnRBFaxpWvgxp
8mkfTSZj6+Uk/5v4pCbm4srNgcaj3Jl5x+aEZQCk5GzX5hnGnfM+caJTP7nFpnHaz7zh8qOnpec1
SCtdGkwNuTHby3DlvlMiD5iwWrphddNr6Nznqws+rcBqIR3aPAPFdMBEEkZMgUtcdaoHWn8cXUog
pfwes2XHPNppE/3O/G/G+LgeCkaFvGx2ct9mOxH+WRQJLOa8y3bXpB24b3YTK7iOa6/ohq0Wvqna
OXcvpag2A7PawHboMWCNjdrVTg+asTcQDxu4I8gMRXUdv8XUEU0J8YmxtIoKrsy7bVTLozMxa8At
XHF0X6U17syrmdov1byzabg6B0PGknaOwWw8YWRJ/5v/tVVMOiM+AxKCnAKvXGSHEKzaSf9/jMbf
/GY0GOwvCNaVZ0DyqDTnMioM9RhqFRLBlaZsTAzI1Sng9mXiSjT5NnOhGoP2mLb+FMaAuiphgggE
U/2r54ocys0C4lHa6XyVVhw5ljoadgmdyb25xbSqQmYw6k+q7Dpl3HB809Y45bmou32p6R5Z22Dw
pcSck6WV9Zg7siysx1I318p7WNAhOPtWO7VKdpRj5wdO/+rWsV9VDJHKaEfkJossswif1jiX2QA2
Jk/cnRkXZlxgrgsKkoG8Ec8D50TLcZUIbiXy7B6cg5X6NGi4N8M7jM4NvjCxgXDFvBCou87Ks0ET
nQ9oGtOr0mNZPrXPbgXGxlk+dfp7l8AvIDtqrilPWEaO+WDklvEC6/g7KoA8EwyPM/w3vhOuTIWb
0HTfA25BpZJbU/5B2Gjb8iCbnTpeKnIQzMViNnM8LeCra8OX9GU6TzhnEjOa56VqWrYzV/ZycocA
Teb4sBkBmtiEG+ourkE0YzCNsbyplrExIyCvlIcSnikWhpSxEkHgbfeVK7/MRjy9OBYgjNK8tjXD
ShCPXjkpGvwltX9vWHCr0HhVIlYse6w1K8ysEUyXGs+C+WUsym06KwNZaU+utLbcGhM7rTHINnQ6
2PBKeU1i65cEy4qIBMclldbmBGlir3efnA7zkaFHjMbPXQ7GZi7fo7DybQfVFDYHKTLQlpjwLNnU
Ewwz3LYCdVonheVlvX1OOw6CCVErFzIv9J7QIdpLbgeaY9n326Z949k3NhftZuld2+kyt6/m4tbP
vtagDZUhdB9lCzWgkx9lhrcmCgHliZmGQ8ic9lYKv8ck0MVfCLp2de+qc1mipeQtBIl+sjkHauIS
5uuQY55GbRh9A9PwNk3214LP6Smq/wGfcV5tmBGKGnG/Yi80/wj8w1Is5nXNY2/kSceBj/2Ia4MW
QLIPEZxO9s+EF7ua9S8ZngxK0GICMRNT6DIbQQzxYGxRMlEMYmLfGZFaG6CLmBJI0GJ3L0XOijLf
RKb8ikrf26668KqiPPkrkIY3/bDql3rYUm4FE+egxdJh+szr8hgnZ7WsNyovN2Ib1OndBS8tByxu
OKVnKGRWRNQCrs36N8u96v3l5hxwNufJb7Rl7gDADnGlNeQ6Vf7G6E2CYKvDOkdgUtLfUpAG7iXA
akeWUBkLTtnjyPCDU6hsf2wU8RBCdNyY6KKXio6SMzFMEpk4bPF9I+QzqtdE5ZjlKy45tKrRlSIu
4cCjnNIxpu7b9Sh2heVzTA/QqRJYUSoDfQNQutcgFfKIExMbf7vG7p4lNMVPLqiiPTF/T6EgGq9a
WHrBYG5NNBVVbp+4pdYGA327ODV0m0p+YYwjHQXySLMJx/WoON7cEAKEXdA8Ns9a+qEnUEpospsw
vtCBSVqrKWdKG1HJqZRVRfwGb8HKr3YWHZYWFiBlGNQt7K65hSmUvbQWmRCYAbX9E0Bp7pjrUCWl
BtUk85fdsv40JmVOFuLjo70IKIe15g2pc6l0PBLKEZMQ8YjBLEESFf0GDgp2SBpydwloIorwywIy
VgG1mgT5dE1WW7mewguHakvy3FItzVgzt8W0712EzGDZGpcen8+p2T66UPA9eW/kSya0XRTC1w9h
nMDeMYiNVwtoeOe0pZEyj6JpcO6j8JbQJ+KNErxkrulzA28K217bTHriztovr2JZjFhkNCHpAXXx
vNRZeuSeZwslwNsCVdHnM/mBEITpRLOKzcuCjrLyfNdhHjVl5aFziv/woEzfLeU/tX/inqff+FCQ
Ttdwbk3zhzYtiMamC3E0M/A2Y3ISmxx/do8vBc5nw8foIg9y+7XFyJye3krKW6M3i4UY2nYXSQ8S
B36+RVSMSWJLgC/AXgbfM7e8tStrskTAbvQA0v7UbVsTrmK1tNuv4b//hmHwrhqSvQsFL17Eu/wR
hynXfLTDT9K8Y6kRVZulbLGnnwTEoB/vcIRSOQGbkzPKwabMiyqNgD1AAk9gKCU7hOHgDanuEodg
foXcJXSCnMbrNPN55x3OcFIYK2O4a3X/Z9cxLAS8bxaAhEFv1h3Iok/ErlZhACkYz6DkCZlBU7nN
A17drfgZLAyDh1dlidENPZOQvhKVSPSQZGfkKWoROHrLtLh+yP4x2OIfFfmoI4MLvxxBaw1fVHWf
EtluzfQP8Ctlvtd0qd8DYjQVXKmi/xgVTHZMcEUcgWbGkiOuGMapoeXvemM/mpAcK/STstvmSX9a
kEugipAXXXKgPLkKrsoMkt3kyTWjXU6YAD98WVmhy+xWEO/VvaUu45FUXyfQOpVMMCTFf4qro5bk
HaYk1l9Z8ow8BDPETLvYY7ramRmUSkJ/umBcMW/0ro5CBz48lv8voYaKlJvREb5pI4QbrcXqilZC
wKT8WLb20pxW87VzUBV12Em6wylso5McWpwfqAuiSN81qXZuhEzgjYRfsFbXwo6vhWMfJE6/EYMi
2IvB2HhQDLbGf9SVRyupNRaOSvA35NYNOHpdt8XeAeypNec4u/uOzjL/jp10nYpPLvRT3236/IO+
dZcN1qGmrMmku59zBpxLL70a3Megwwus5VZEiDtCfJ4cZcOE0oqxem5/UiorEeC/U787LdPJyt6o
loDLAIXIlCSuZJs5/uw1ytqK3OEaeQhFgwkZB5Tn2enUbUHRFmNQpCBq5sl18p5CYAUNNw24rTU0
T3eXgAhVGRw1Yf3Y0JdC0zkF5E+P1rroyT2m2mttcxugIArlu0uOKSmNJiBc+Y9kKxOyAlBKYDS+
ZitniyZ84ZJI2EfCEcc0eTGdhguwWemEyY1QKHcm50+yr2ae9sGyDzRoMumeFXVi5op+K9r0AgoO
JNWBEpymtIISN+ADgRdQaT7YiCtNwxVMweJNxrsAFsHMrWcX7ZFiBG2p1uztKPizE3EZwm9BZZkO
82GZJYw1BLmO66lJ8c7X+6MSS78DdVelOGQcCw4irO7Nyuyt2l4mYB69TDAB42SWlzHvfsboI489
p7k0fbitmnXWILkV+QusXl4UIH27V4yM+dV40lVzG8+uZyqkAznXkG0dDwpZ33d7uE1D+5ypKHP1
cmPxNzTWc8YiT7utS0yGPfmglAHJsDnk2p+EmBTl5vKeJsH0iUdc4q6Z4LwkYaRUrteQdsVd0Q8M
1WgWHJHsAbDTNPAbje9mt0/9qW/HtRuou8pFUU7M+GTCKyB3qJNwCDqsyKKHizfbvzZQl/YqgaUc
Yl9pTZivVCEONPIl75x9LOK3MrU4sK11flfCAEs0bVMHFnOy5Jgjs8uAK4RNHTYtfnEVejH6JaVf
grECum5gQzyDFWoPrU78Gi+VFHbNoDOv7qpmb7F9IyAXhsomSBsjHxM8M4N6HKWUETTvQDOqjj+M
5TNXGKCd2RXu3AK/3wIp/RD5Ix1SiFGjdPFaF2dnJhTnmEH+T4KXDorEkGwNTlCznQHTcEFIIF2N
kbEpE/VNzISscNu5FGATkA+UA6WfvJAs1yW5J2P27l4kwRJ2FGKBqPkiNDYAlyG/w4IND4mzNvmz
DQSB3Ep4Y6S8QRDYtNNTIMt9Q/1ZNq8m424KcOgVimcDXdVkZdCycf+TeAmxkdG/A7wSyV99fHTi
1hbNUwPzKknIAqcEituz6DmQmGAWFXmAAil8abE4RvEuBiLgVQLU0C/oN03Zu6Nv82psPwC1r5nP
FrdCdzcdbHprHrcuLMwBqHf5T9wIzPlg8EMaTRgJWOmpdYujlsXsALmRN6tND9TVpekeR7oBvTcP
go2lGbvC/ITgYvLMWnx3yulf1ZnAGMtzKPAnhULbjNpL0zPhdGryopJLczNUZtkDvM9UHOa8Ic6R
1CZra2ba50xOmxD4oTBWiRYDo1XMyEtwlUjIwlb5Xvbf3H9LMQsbvY9vKWwSnFpJRSQXUoMeGTq+
YpJhZjlHtVSeOjQIjVJC37mwqxyXzE8VtRYUJd3RcBb6WNguGtp0tVvyc5XwoYqWvG4GPABUNT1q
xZCtihjuge5xBMpiP2Pi1jkkI1TyvdApaHr70EI3rH9j90F3sgzdKGOtTD7H3VuWvef2l2SATPkZ
Rsjf4OMCssYqX+h6fah/pCkPesi3h1IleQ+3bVgINvzPlJaFymlVCPNsAm33+5rcE9M5R0AKXGo5
dd1C0sgMeOUwO+LM9Jxhb9s2dFXU96JZi80is5rU3cyUq6lxI16aTQZ6XdMd+JKF1jXxtoruaOgv
6YR1QXM3lZwsUojr7VIOdtIbS6BUA/aiEPJcqXAbC/A3Y2A8QWUlvGjUvnU1fRMteygmM9j9VMhm
Cjtivwe6Ultl1ONGGEON96kH0q/AFV1fUXEvK/n1xDpx340lJdq5JAzUdeQF2YI4OflBBcLvNcLl
tcHrymZXzKMHETxO+9MIhC1NbQe5ZSzilySMcJ7pBJzl61DFnEmIFFxjMxettR4QaY6I15pvi71b
qNY3IxXYyuwa10AZkY9XE6LRsNcoYMtc93q9+uyq8QDaUE0m5Wh9HyYcRUASnMmvLSClWRIclkzH
QE64ZWK2lW5cEp+M4Yw9oV7Sn1qvrntRAv2YiOfSHMi6bHZzhdgkeiR26k/VdQIPc6l/FXhGMe0w
RkoAmy5xnqVoMfyEMNW/VaPGjRB/RHQkjk0wYpOeHfpancWrhspRxf3OBLcY2Sx5Sq4p3rNOeVVz
UJnegIOvHuuWgBoohQcntPYVy3bt9B+AxRTbHZ1F1I6XJrXYvm0PoVne27qAk5NM17EvnqQEBbQZ
dMUugLTSHuyfpZ9ttRcne58sWMfB5GnyUkcW8cr/4+i8dlu3gij6RQTYy6vEol4ty9YLYfva7L3z
67MYIAhuEF/bkg7nzOzZhdGKWzGbK3KIYo8l40bKi5uZ+S71J5yxOMhL2pjw3JQI5Ub4BoOMpjg3
fxXma5OlOHeeD4tak1gK53BDh3anDJzSAtR1rEdsb2uYBlq7qwBKI0apWmMtwb5y9HdyBPWAtq1N
x4+CIj6ze9BHsDtLcEdpYqjI+N2oTxVAhUCMX4OwbaRKzOlRr5LXmIxOCBtLndVXhZwTXTpze03A
25i/MvRNlRE/fElEMpIv7zLzDwmDCxtZ6oAQCQvEJFWFSmlM1iaanlWa3iG8WmT/jddiEnemDrMr
Ir2nnIVta4RPPQHsLQn+DgFYBljyqnoSk2mfB6wZY+DMGVg2jhAfg3heO188DxVmdSnrd1y2Qr17
156BCWdLED2BRYNO2UgoWHppmzqoUymiipQTcUfR/83NblMaqK2y8m7iVSVue5DBaDjP+CMwDPZK
uRVY73STN2AXHPQdvPTs5dOfmNKHqTZIT7EvD9p96gewdIg1wWOAUU+vle9RorELYdJb5ttMzCJW
6OomlKIbjnNZ9FcCuXPDZvUXa4692DSxqxqXBsdI2SCfrpyGVSzoZ0nCyHDG5dX8Va33aBIAQYn1
aJiffDAjbV2jE+lJTDcCmLG5+IDE95AjyeURdORiz06zLTW74Ed1RI7OGFHB0jdlLP3UtYUJSji6
3SR/DhK+mtRVTrStFRN8DSg9AHtR8ieEAsoRhc1Mt9VhzNDlGywqBnhLqk+UTRRtlrlelykE+MSO
aCLGaxslNLez0yAo0CkLlAfI09zXAGQq7q6JMH1RNiszPQDUpcm1SccHG3p3Zn7h2tLwE8CnVmRn
jTJ06XDsWIdYyKdRw/GaYcXn7V3sdDLmJhfi3lDOTpAFf3ExrZuKx6vBXG+eriY9puoH2zCs94GV
vg2aCrW0gNHaHQtaspDmaKxUV44jN6omaAYG+Gu4M+iNoviYaJmjzovJsQiNr/emQkfMEDrKkJ97
AwOMcGJnD2kVFtO2CXZcr/w7LHcd1kTlLmUDWUNRZwoaMVSBQcYChGe1hwC2FG82SClvWB+gwCxu
SX8HRxrAjTPu/VRCCIW2BC+rCu9HfrDKjRnxc0Sy2LIw3MFAqSD81qWN+90C+Szg7sKIr7UbYr2R
bkji5ugSp56UGwTVnmYSNjN0JXB3tHZmVnhi4JOpotGbDPsWPYYkf1XS3u9jmt+j2r848at4fEJK
Hiy0B+YrJXLemOebSOcYYm9qKczjZOSlR3OE24zlVfEMWEJnjOrC26Sfqh6bcGjReXoaiZmxsL/P
jn+hukqyf9gSf1TFzJFRnAlC+jx1/xtPc72I4HcrzZroaslIaftbP+l7MQdKL2G7pWKybzLoHVaA
kMef/H80V+DWFDJAZn1WdvNcvSmIS/STpGBsGL8XCnoiT+X1lFV1MeTWIbFxhgEXd3t414caCLo3
/2EdOsFRKaLSruDTVRoYo+DmHXOORbidBdq13NQR4bImEpXqe/mB7Ok9UXFGc9qLceB1/rdvsWq5
iMuiHDeY+C8PKi8KKOQgB51w74WzwE4FWo85XEsS7OvxPSkyJzTZtvRweSfyHGGzhBNa5iLf9jXh
UW1JWCMOjQoRPJV1EUtjo8TKpgmSrwD62SSuhRB/VRYeIu93EVbHRqvcBl9NM0vtXBoOKHOCgqRA
6DpVDwbV1Darw808PpT6q2AdHCZ/lu8jE61cJgm7Wki8uwRsgp1rK0ukTO2UBv4e6bQRc2VcyFsI
EwFrAQOfxSRj0q0NyMZUhIIUQQnDifRSFZoLSp4w4A10tTrXs8SKPEYiP2QADcO57WlRk7VPye8G
eIcWHVd74oCkvQYvAcLZzPUZNb+pMHsVA1yAhnJWk7NirbTxqWatzZsmSZKbZtElt3qvVjEPTcBY
aCqkaHEDvqkwGjXt09cYe8IzND2oT4dWQ0Ph8l3n6mGZFo7su4avm6AZZbgwpZhtNOw1oQ5EJazB
b4lFkPow+veOMla2MBfQFYS8bDv/kVFvAhvKPgMy7xHUzHjY9/5j1rfheIop0arykUD2FbX4bPAW
96Kw5cjG8alGHSO05moWBDuHZIGkjmZlhFAr0mNm+BipyAXQoY7NNi+n3QyrVZ6CQ8mtL0NGF1ib
9sW0EzEJFiDS5ASIqlwuFP6QaQym2uLnnkcq/uNXNSdTXLZnqGDhNe6uqXUFacz8lOhhqCK7WHhW
JDJpI1h3f+4MY2dQVltNfOiWBsHo0aUwctlzVLoBmv7iPvFpPLkSXLEki9STrr1O6kb4SJlWqWAG
pldSyTwDbTKKdxC3HNQvEdoVGU05L1c06OpRmui8Gb1FgjFyOeGUEPFk+9Hd7M9qeFdgFY+Y3I4I
1VI/u7XQhMpE2wgmy0j8a5EFtAYgmqvCmkX2CyEdDnEnw0nC+6v4GRf0nfhR02HHsdB8VBg8DU8B
7KJFoICsoVOukva3fKRpfGhxxS/thF9SjHJ3Oe0dh3dCCNP8JjB/B4Zgn2YoNdtNwGhe5CaA+Imd
Rms+G2yt5LeYz1qrwu0CgQcUWQl36Np3lzYpjYi2ZMZfdA44d+cbKybAkQ+lPtfMM/L/SiTREs8d
hDUB7kz59OW7BHFZs3i2YEF22bu6oC/TLqt//QbP0sQNEZhL2jvVRZx9OEzBs6sRho3MIg3reQkn
9KpmkQWzlTdT0Pd912LR8NSLf4E0beq+OipystUXcRzHNYBPVo6CHc7irmjeZTghS0s7Fic/zYgH
5WCBI81YLZeVdQrhkDf8zcy689GuiqJ2ZPgQWvWRgCwlQAfNUL0VphGvaGP5/RGUoFGTc/WyHCiT
8tcYzMBmt1fNhYRebgLrYkaQvNj6LGNRKW0mLOX5fAw2unX9rUxgOXq5l4yTgptWT1cFDlezCS6L
f6KCwpjrUEGV305HPiu6XYM5HpXdnB2qhlXDgMyHXPr6Xe69ONgm7CkH/BOm7xQ/H0LL+N5C7tJR
2ZCd/JHZDeFyRp+j4o0jyc8Zm1wzN8DsVzW7LqNjw4ZvvbaXA8d6VdGNFUTR9+sYvmW8nj9V442z
znNAKOUPBCWQJxTceJjJ10bGHpbBIR7Xqym81dOjbjMoiGxypfcF7Bvr7G7KqmeoRxUYoKq+mtTa
oN7ikWUBQY+87oTGRfcm+AjZJ+FHGFAnaUduPjhRx2gRarFIAXJRqe2sWY0ScbFfXBUrXjcWSrdr
lxc2FzXzjYBYDTy/pJL12iNqoMFpKAfrYEnl425sKdz173Lgon6Rv9v8/sIEUvqzQEgLwKYlQIS+
tBlHGDMAlMGsOjFwcS/hFyz0CMp2LUd9itSNBGin4qgujg/0yyJwtzgw6xazG5iObHYvyJLZ/7cu
TOkCAQZb37wB+nE6XdxavM66IREDrDSAMB6V5H5rl3p4U3KImHzCiiEcTBiULNBykOhquC7dhEYl
qehQKzJgU9aGsFZNhRYIsIBGp59iGjtP6uBfegV+cVAboF51mOGxZHPzEaVX9l1FJx0OeeTl0Xmp
MOrc7UuxXXGPQwZHhFdg0jab/1Jseo18CWpAc4ujvTnywQqDyLTrSZALqzl++jkL7uFHMU+FZWCG
zlWX3oJFzpgjIYlhDaOLVBJPZ7ZQp+dUF7tkyGxO6zTp23ya7TKC9hYv/GzMlnLgOv+QUVQCdFZj
+Fpu5Vj+iQtiz0pH4rcVlZ8Cc4IGMwEmpSii/Ddv/Dvqbj68cgWD8wAOb8n2ReanO2NzHHM6DE4e
dNTmV+DCNqPfBEV0EEROG8HDIjQWAvJYvJf5r44HBh00Udfc4Szwsvi74PZihdpLHjN2nPwarE34
76T48rmsWgLrdAjUbKroGPUrHA4yPnIOcMUNV7DpGKueU7QW9N1kvPdwobgCV1ACG9x6YExXWFpl
0qdQ8U7mp1KNN0I+X8yycBDHoiYMrXzL52dOptf06qZROnY9y5qQSBgFQwWjXcfEVMyXOXqYy7UF
0W3ZiiGL5q8F3AC5+scDMWuARxxR/wGvh7REHBP8tPsOh13f/5ky4JqAPAsHN/a2gRxv/Fn/luaj
0sfQfxAKW+86g2nMDroidKl1Js3aLZdmJ9NmEM1rJerBXDTwRrBuRKYi8ItO4MKytgUg4XLUDC6C
uiBN9xnq7X6Cj1RAFk4SeuuRTQcxJbRF6Il4YbBf02YnQvVGjsN73EyosTE7QvXcu5X69FtsT4vx
FDjMA3ZKK0cwi4ZnxOBl3F2GDLuFCdwqns3wFJNvDVYYH5rAfMkuoGKR2ls05jPHs3+NU8XjuJgn
wxlfKov8LommO7E8qih1pVzuRLwmOdwmiUgNZPVwhNv8lcSQy01r1zCHLg97ikCY2WJ8XxqjkWfJ
hy5aqt7oE3RcsuGu2XbO3wt1agHNWyE/+t0FeiqlSzcOZR1dVIK88XHRJP+7rp7GjBSxwIeXWSnl
sy1Lem4ZOf/XxcJhpCKjSCFLHq6wzt4ipMEJgV4g1K1TwJ6wqpzCwiGD4lMdq1+Ld6nG5tzU8I0A
btaZLyJpr+Fdl2Nj4Y8cxBzdkfGSipcKwNdqmyWsi08Naf2et9ZfcKsF/wXsRpGlGqtFeJUyXQuS
owc7v1f3ggkIlxK52x47gNN2HHfCIkiTGeWFeIvbONOJlUyH0tL3tAe2j5MBAEAWLDuqD5HXA1pY
RXg4YL+OUdVy6hgJi+SdUxxO74u3TArgPyhHCeuOrkMETrvRse6tu5CNc3sI+ulcpjfJiveo5u5G
T3cgVW4uRn/F/FUgShPhIQ7zrTLILCNmJEBWNTiBYKOvT548In8lOyoYMIBZ2kqUvBYn9fhQSd4H
5ufJvMnRE7W20L6NGhJlr6bZT/Zp/xl2x2Y8G8Wbyo6MFnMC1vRHB6IpBXnSTWArdn10Wbw9clle
tKzeKTnLj/XINQAUUT517WX1nyWmNAGWx7hkJ+smsnkihvP4i5/GrLjQ1MLEViBCY/X6CZ82wsgw
clOElMGBzcHACgfXVTpu1UvULfuGNENm8sxx2Z6LrzEEvdxmhEjRUGNWzkLUBPeF3uGUqBQkEBYI
LwjNlvQqDhSL8wC/4orsGbxpVAi3LZu9Bu/tAF1hE2442M7SI4aqui1oeATVIN7iqt4NcY1dRNfg
OGCTboAVSZetYbqm/QHiKvKHh565OgaiPdcon38m/hk6HBToAQE/1WTg6osfQSMGs41WijmfdO0A
36dglwqIX3zGlbZrhHCriqQbgZ9VZszihg4iUbyE3b2YJvAj8G1tbZ0wII3dDJ1bhRh9KT+632zU
GIcarBSUEu/j+OTTG/GtYUVAaSzo7eA7nOlFYIeIyOxlbU0KwhgzxVX7lDHKKv5Z9c2afizy1QIA
4Er5yAkztsDB1NtCpP9glwndDuqjTPv9W3N8KczFryV+SzoRo5qxMlgMhom1gqbLmCHgXKATqNXn
jFVko6m2fyqmTVdJrFtzAs02CfRhEXHpsrOifi1lrFwW1H67bnoCDi2iolAa8wvoBN5W9FkWIQBo
r0P2gyqdqAbsYY7cDIiGmBiti4Txm4H5L3dW1F/QCzw79qrmaqIMraTHxEizGv6RAbNB34Jb7ajf
WtyJB0fHRxc77Xu6nXYIM/wjQV3FW1qiDU5ZEYCpDMSGcxJ5P/D/GXIbIcZOiSnn0AkD8k2qQAKK
zZyB6pt2sjPoE0tAdKW7KsJbyPS5VjGbEc+6SIimeQdeXJXdPq9zgla1e1Q1u2WMl6X0dIb2bs9o
OEp4ogT+wj3pjtGpHYkFOU2QeRXMj8eFfxPYydDtY6pwQH3FAotfJzgsjIgFCvK1Q5qhv22eiYqB
VTyTV400znerAIle2Lo+NE3OOyT9Ibv7mhubg1eLUPxi3waGYkHNvr+Hf8UWp8SGByJYXzUf1JI8
/Bk/x+rjSovSwz7UQKRUJs1KlnYdoLRi4uw9LRr1zq3A7urTshBgJlQwQYXPyie7APalVmyGViaQ
iGde9Q8ilarJRmS9JJ7D9PQBjEw2pTn71j9t/GZyNL3CxKDPwKhvqB+J8m20g6tSv4IOPEhN7Mb0
YIoErRMiWiOyK0KJYSfNttKnI94TLTd4aWprxLEErz1NRd+X7SnWyI+OQSveFfJUQr88lWSfoS7B
in4hS4417IpdC5GkN3C6ANSXqbRynVwE7dxEzLU6VCxNhR8OFjvbMBMmHholfsIciDh8qMxLXSWy
RnPqBi9bfVT2WgfLIbE8Vb2JP5KFhm0ka2OInZyGigeCKz7g8A5UKRHcpuGehG2E+yoIYJeC8Dxy
3kedQgXdUoRgYDAloVIOF734LmiOHF9D4HCXG8DoCtO09N7MewsPz3jYybDBBMaCknRcYZcIOw2n
fyodckjaWRiMeNj5dxm8TWkGpsIvC8u1iXUA9j1N/UnNMcKPCZ+sji0aFzvwVQeXMtb9dQGf0uSh
jhaV7DxjanafQBUN/TfwGRcQDxdUETP/awDAeD/rMl6/EhiVVYyghRtQzDrWO8g/jwvABzgdkJ4O
zYbAjUh+ToxqiogBB9TXII9AjH7N4BJKOr0DtyizphV3bKtgXPqPUCWKJ/4nDONKxgsiJ7kh4FaR
9fQWocMOW6/SFu8t1lpiQGyICjcH92G4cbPOYsWdP+jH6MJrRjfUaUt3zp/y7GVYnmLAhuBZt+Iv
FYx/BF4Om2OjI4cpnrq0s5R3ir0LaIhyqsGPg2AkAPOZLYMsvtI3yQ2MfZ0cxkklVW9yMZCwChpF
Uz1x7UR/2gD5+BelxEwIqH6OzV2rezhvtyi80h82GqX2FVRuee91L5z+QnLNg4Opo+Q6ZSluhbyO
O+F4xVV8aERoYcL0gNYFLUezhSfhTMMRWw1ocjR1ODhJ8neuPpDLq4lnsL9h4OacJsvfA/3NXRCc
EvVBzuIXEgfN0YYOrcEXiM0KTOEAnRvt+prmJZ/+Ab0z7/PtoZIrGkMRnSQUE5Yjbvaovy3jjcdt
sjiFjGL5/FzU5EoQH/Al+ZaEedkBY3dnQANL6MQHnrCOgE+cM2Towp/IIBgX9q3SwOPVN7IFu5Ak
psVCeqXTDUXRM4TnTjiOAIXZixqamk2NsbfkxPwB0I28IWTDwoQbISCHHDKMLQDojN2vb8fVg01H
m3hagZTTjs7Ts65+gYa14cbRLzo03t+ZeA+bS5yd+vZV9tvgHrLEuotPhlD5mb7Yx+Iv/+C/GMfw
TWE9+8ddpdG0lesMfG4xkFkNjPeYEKDumteS9cVbJL3P/HILxqP0eBAN1SWx6F5l9dBp+GSaNF1B
BhEX+pzaA5gZmyFz4tbJpGPMBxPpJC8ZFegaM0mDWqNscOLXazftEQOKCyKZm9eaT6TxrJXVDbRO
GNIpmN78Yd3RZKcZ+7vMx3BM1tdNMDsLClfiJFBSj6f4iMIT+UFpTnarokf9KhlC5uEdYZuJhegM
L85fQlA67nI9X/WL0MR4ZItKLNAdIdqkOHT7mHlWBmXB1QN2RiPGd/RFvckINCbsW2gllHMFNoiB
Sz4PGBjh66Dx7YLwhxSiGUuLNvM3lc1ZCCGglSas2mxzymt1o9XDaQjzowoKhULKYnSHszsl0+c8
IBGm9lRjtck55rXxI+goFyMCHbClDn4Gs/doNhLWsjDFx6hwh8wrKFyQSNYpCAUl81nw3aLZd4Zu
QAe/MpVtTe5TKjAe/Ywoo+Aemcu8o39XqAAKkLwaohhE/7jQeB3vefGMAC4q811eanvHBKqvMsDX
WfVZs+7kGMCTG7RKCLIdfzpWRsa9ZQINKTa5/tCN3pUTvAcxCrNhVeQW9D4u/BZSg1k81RxPv8Lx
ebOW9ipgn1qiTJKSi0WnL+F0NfshNCgdIyp21uizYa6lbJiWygy/Fno2XmsaiZeZ/imzUKmq/rcp
ehtzSlSqOlxW2P4Tto2djEInD986tnBJte/6bSH/Rpb8NDSweLR7PiENNfyyob5I/rbjURwbrq+4
Z56aw+RmWEStWq+lq5Bk4xeZVjsHdj/IGB3Rr3aHViZlOPDKxgXOZLEajzgs2iLUz9wx/kJMPjlV
o81qBtyZzSCmJ+uTUPwC4RmIDRnaKClbHyxpiVjELc6kN1/9n4Xh8OJxU0xwxA3IR2WICJA4Ji3V
EwusDN8Y7ZFE6iVqeMaaCIv9ud7r2vyRdzzwhEj33YwsaK/rA5J+BvvxqoJJzxm+f5p/zgKJbfF8
XxCmoPqwFAxMVRcHyPavNPaB8iewGhEq9VCj/kWAVW68n8Yd+e2w53JxBsAgUoJEuFcw40ryl4UY
z0CZLbzPvci8/8LPYIHLOCtW63LZIxot1afOCKg+rOg4zmd9clkMatXdF48BHtLpPmEJLPnXCNE3
4ipwmxQ6fSsR9xEGryIurtUjSLOdXlONMC9chN1mOT0jPfUydu/NckVEqRfS9Aa0dSwpIS6si+wc
9w/TeHRuQNwBZpTFIWIeBgZroKvG8wpfNWZMVjJi9xlwsPzPQIuvw3s3fJb9vo8+pwJpj7YuBXZv
6P2MmlA3ARE0WwTkNtEhtUxP1/oziAiGr5a2L5LD1HviZHip9YwByvIaj8Ue8zToJOhIC565t1xD
YPhBQymxdsgzRFsymr7qoMPIXZEbGcIvnw3rokcVDZdy7NIEJ+uRULgCTZPvqH5YA1gPm5HzXPFk
x2W5VQvz2A+3UvHYve1TFW6z/Jm8CfgB+YRhZngL4ro59P5uGJC9R2veSCzuuSKj+BBN2kkgem4g
+6hL8c2k+pqCClRYAIapu44otcok2iwX7mLuZFbOVXUQq0Nv0S1hzyYHaH1o5cKPYnECqVgwsmfP
fSKWi8/Z8rTkFvJ4zLh8p+dQdzTjNr1SsEJNeeQQI9v2Wsu4AbPxwT5dPVl38piwV8hhBuPmzTj/
ifF8BVl6NXwzI/swOeYVJA//V9lGzzl2RuLe4QbDKP/zH8YbDDH+MbmGfuFbIYNljwRg/ihf9VEb
Vh0W3Ewrn/1n82ye8k1/EZsCiUT8jh8K4aoraNzCD236ib3cE90H1nHMomeTZxM1f7ZeUqfQcSBr
WlUv9N9DxdlsJ9vAykBOfhpUIA0kpxD6IhvlMNew6YLMFBb3CqoTMs2VYbxFQ7EaIMvEZ5kVe8si
vAVq6luW/BgXysYJ4zEhP9NbqsqwUhFq54yAcbdDQhUjA7FObQUQoR6HmFZVwP9i+DEz4ybJqBEZ
yB81XzKSRL7phLdZh6YP4S0LKwxxMSYTNtR9WGhR7Y39RtK3cOKwnrLRHcjaDoETJ3ZuPYFAHW52
32a7xlfHnHiTgGf+79mPd5CDFOk3yknd+1DFax8f+Jok3nbGmpaG2aXESAOSUbqb2w+G4sYckD5F
LPTqY0v4jfphJb9RAM4z988BZ/OEkzSk/1KYoXlbXyP4NYJwLVUkVuwMToEgu3mYOhPk/EgrPWsx
U8F+MZJZg1XPAUhLUbSLxKwwSMk5Lwlab+Eg0SINU36p9eZUcP92VWNjtwQBrYn1Te6Te3ZjSVcI
JfYc++UHjF1+GH7F1PW787IehCZXJfu5YQyke2OBQ0Y3A31AqSMWq7aXM5OuoyeaiACKPWbDNrI7
NqosMfjE8ZAF67eYkcCmibIl7dfkBToS2oyQxfW6/uzAC1juYf0brhqMeEWIdoHhr6pS2yoxTsGV
gM7uMqE9kvfLY99oMtsFJIGgLbWpMtQMHBdHeiR3XLe7XW9p6z77GdN8I0kw9XpwxkW/p98uAdBH
WfRO3rC2siglcaQhRcBgvGN0JY11YYeJXPZiDFdUcRtBYs1LLrHyoDGgsgj1YRwdOvEAL5SGlB0M
Nlkm5BbsFzxQgWnil8mjKxTvUYlvLi6XlTsQE/zwMfR6Q3VpW2RWVwfoblZzM2cI0TgtSX1iG/5b
GuDBp/8UGlEWC08I9bT0xY9MCEI1M0gXGI624qeF91PQkTuDpURa/2TJex6WHnKttwYx/UzpBDyj
Z1nHIIqyQT7JX8D0kQR7mTFv7We+U2OvOHhdjpsKplIJKEycFNsKwm+cGpTirSH/hsSzaOVmlg5B
ttVM5ajxU/jO7KvYn6UjmJLKRPqC2OwUmbUe8bLt8IRuoYmOHJiK+O2FxtQTshbHh6nZCuVJt4rF
oshNIEeUtAdGG9lylLlKTE668tG2kze+1Li7tFp6kWpWS2G56f3UMyf4jOUBQeQmAHFRs9MEKjzV
j8V/hjwAkUUqLmcjOlSVQTGyhGNIeDJKVdPyn6o1XRLyhztU9XK/YAWulr/wqFxYyHnCL17+5pH5
ZSjAQgS958MqIA+UfOxNVkOaeGkkzZGKhjEWsiEtVPAKw2Ilv48BaJRBVA1xtRYDfKp+pzxGVqtu
MYgs6ocxQPmQ1hF9Cfy1ttAdVfxQ4ZsqTXYkvrVlfTZIgReCAE613Y4LpQ9fzLw/IaW4ThUYRZ7e
DHQOinxS4u6gVhZrVtzKmvqoZsltqq1DxvOQWsxlnaMigUTjcS5wCsuX1Vb2HRbpLlq8IxQ37Ke1
ZELRokZZynStJgJTBtkrpfiodHtwIfUx142LdaUkPyAVsdluPSyWVqXAbwI7ueh0t1T7Sx2dZkF2
AvmBj4Bsscha4Qo6jS//PSW3VhM3+nyVVAgM1cmU5lMocqOx3pyMT3Fsd8NU7UbSwyO5PilScy/C
TQSTPi64rwp0ENBBxmc3Xi2UPMHQrNWeHVjipNrgRZPhpkz22RJ17HYQRlP8o/iGiCdTNi2FY5RY
xJ10kQwcxAlN5wyFtVEHFSM3wtw9uXEwaVZZEXLx84WZ9pajssrxyuZrITSzmVxl3eCIsYUpC44I
JFEpjxBq2IgRJmxtW+zLw1I3eHrxtkLt+N2Tu2X8AwEs9FMHn8ugbljE6uGYmL/J0ycE3pEAjhG8
Q8auY0b6Bg8ai4AtpqPaDSRMineQ8izbhNUIZR8MAJ00JRlmDj4VcPTyS5O6yJlY5IoEAEB+hr70
CffNQiQKCR0mFp5+33CeIP2CucVf5keb7iioLRQ4A6aGjRO8uh05jwx+8MWAffGEQF9IUy1sFAIG
qQuxh9YKNt8Ma4/aQvJGf+ISSMtNc+14tEJoMJuw3SvoWTDynQ5IOCEmStx6RFIpbkyR5bmf7UaF
p3/Uo4uAcE/bMUxBDBXPUXmdxpMaXmQymbgjSj71jTruBnkP/TxJPQpI1NmDaiuSI0Gu+sOKjE08
OYBYU/Yb1XAaidqMnd9amW4smCVtVQA3CxdLdUNU+oajwJoaNhbiNcKLEru/02XnnyAneIl9a9DE
4ZHMcGigZ2AgS7hzuh5+0DhWMwMXyaKQZqQ9eR8R7Mkt9QEALj9hucb+K3Obt2XG9iT2d8JmJsmP
wAQmTG1X97/6/NEisDIJkBQ8H7sjFG50hE7Epg9NE37YHC/UrXZ+kP5FX/iBMR1mxDCm/7rCQWiQ
W6+aIq3CB9ipllMYIFHbkEcfrJdQ134fyJtB3WXGCWSqX6K8V+yKt/mCAsPOtYwd5OGEpta0+RnW
m2Hj9+3OqGrXsrRJgrdEPjbKLgFZr99RmcXBiTUXiJifbvFRH8DN5g605q7inAfgMXPKMMWlVb8z
S4D7sRWQ2UyO86b4Kbh6wYlO+Evod/NNH96CAUfEC5WaNkT91em8RlbXWF8TAz97lnHkNc3mLsaY
kYe+QPy9V0GATJfuX249cKRyWgUHSfIwjgFbYNwLFgI1ipf1ILhINDneZe9CIWR7RwtqYK/Qb41m
L5PxNQHIgBLvSSZMsDssob5TsTfRb4UDY7YOx/cAqpYYWRvlmyRxsriptTjjd9KmbjeNaU8k9Zg2
TEw8c2Ma+NBBOZz//2exPfSp25rbHC8PVonOwEJYoFSgerTZWaaQdBkCWPtwo+boffAU8grxjJVs
20AnW/XVRkZZ806gNNtRiR74CDMkkzYN6VB4ySNugzoVsMxsKKu4bKFcdxUW0sYtIqi+2eDIMc/u
IvXBrPgE8yADxeh2XXcQYSbq5kdIlUu2QuAl/Xc+7TMFRouHZIfNsPWcQbyu0V4nSxXJ3+iS2uq1
CpsGPE1ooGDGsJRb58SeAEJMJ2MkWhugiavRiYotr3RJOvV3wgeBt8pbRoysjI7VDoE6cU4rbYi1
vP9ApVoFT/yia5dmIFR+LZKDgC8GmQbGmqOpIjq5K2C01qZFXo9RQIoFForjtcLHizBMYrTAwpTI
b4Nv/QMdLrm2/uKABkYKUMPo1QE5IQhE5r2Sauyq17giwQHkqA9AH6BiF/Skc4nB0Cr4vamfbN7C
r+lDwmayuwXtJumpXAdTeU9aAFBMgrxKd9qjtRVvTF+Wsh5lFjfI2uQr05dCZIBuV81Rro/SfLbk
Kw68Zogg3NY4MaItsxCnNKh2nNgY1tR8iJoDT3HhdsiHiH1v7GBJQDxF0u5G7LYA+FK76Z9o1gIF
nZIzXDjPucZdafe8pRRpcpgNh5362roNKOiBfUBZVmd635IxDBcH1MvzuvuiUEjfMIiS35QgyfgN
03sod7+YJk/Kqp74oJefzhoB08aWxSU0ScMjTJwnt3OxMWo+8OWrEMEp+IGgiV2H38veBTCv22hE
CAi32YBJe7wok50VLrHeeDHL8p6LAEYUrAnwD2RzEe4LzZpyyGM3xV4ETsuJujIPAkVT0olfCcYN
HiDQQMLZRnIYf8q/IOaqfuFuUaD2C8BfW9Y60REAC5OFeYu5f0D8W7HVZbdcuHUOf9ChWjNfM4ii
7MFKCzAS3DgCqF1LsjMdOealhsGQbf7LOA1f8sKFWZWNV7zow4aewcNdpGTE/bDu5rrAsJ5ndxuh
OOOooeuXMNBid8D+zA0RLP+IvMXoY1bBy3K4yDZMmeQs84RsGrZmYKWyA3sBzp0grlLkBxtE7scY
83YazfEYGNhFtPinHcuUtlyYYAIiaZSxi+F/AVQB8xmEgfcYswcfmajac3Qb5X+t/qWNbPl5AHET
MBt5WwzQHZpvzfIx+wk2MSTKSur2rf6WIX8dyfXoHhDraxY7z/Sne7CLYsGyBFgq7fKnDjcxtJxX
Wl5eLG4nvM/cswbWEBeeGoiSzGoglzxk45OOgNRB/Z+6HS7iGb7nP8OhVe2f0aPdA8AgWocnTldL
tYUEncv4WrqoaqHE5ffpwccCkyj+J76rX9Y+eQk3fTt9pvfpxOcBwikFKAPXcHkYr/FfxF+fSXKR
dF+YEfkS80/UV5BKRn+ZNdNllXf4j6TzWm4U3aLwE1EFiHgrglDOsuQbynIgC5HD089HT9Wprpkz
bluGP+y99goFjBXFigl3YeK34kLnhOyDhVk5ZCK8eIyN9RnDV4KOO8EVCi5XyDPNObuluTXEqvvk
vWaWcJcByecqt4V0DNUf/cyVfWHugxzjM/tsjvItvWjH/huCFypA/xgSY8k1oZOpS06iZ5wQ5igU
T3c4oIgg2zntGl7CewgGi3BVeMo2oEfAndywCsNScZL+59vPVY9l1mDY2BSRZ8bJwbAqsn0kVCcS
vhmE8+8/hJxXTNHoXJA8E3yNzMyOIJJLi1JYYemAFckLiVmzwYocx4oXxW/txHjZZi5PDCaW8sUz
a3pqjjlt+CB6jA+gCDJQUb5IKMHiIwlA8t8W/kt75ZgVFmqrXFoYWItSsX7reBdUbkCFWsK8n4OD
KEfc3sY705Holq1TwgXNlfQHiCP91Sd5ysK76t88bbMCUgCq9KQ7w3Lu0JJPo9uCOR1WlLyvy4zC
ldtdm78v4OBYDXW3iZLMHWRjWYjuQeXG5KWDD7ZzkNuL8sd5DLTacNJxDN1mKVNVi2BhAxalU4ge
B2A3rQP+0fwuGGdz981Wjb5O8Js2bP0ehVtNXmFPkRAhTTE2OkBszU0rrPjCTY/1hkFeVYnB+rxf
SjITGNj3gPfwBGHJbJoQMwU7PrCkgF+Zl4OANWAvLEU+4V98MRvuDuganMYO3xzrJH5ZPCGNf3/m
O+7n9wXtewbXniKPJpAhFvDg9AUvVnNl8/KAQ6aqE1oTji+aC7kHjiafBEpFjpMVteeh32Dfvy8d
whb+fHu45kAOsFlJqC5v6VRkOi1j5P0U60C/Ok7Xl0aw1bIMmRfieztPoE9S9cJ9+vIxBsYVXVvz
oFk0sHEaEyK2I97w1G6+yosOyE9kYuikP/WG5HiWwf1VexoPGaCJCBC0UwmOgeuBKVlEP8MVSJ8F
yuNiWQ/zYTJMwr2rtViLGi9/mhJY4Yw8AZtJpQpKaDiTJiyYV1fCuAuKF6fqPSXY9nfeeE6O9W34
0u/ZVyjD8LGF79Rcjv9+D9YHBIXmFv5k/1Iu+HDR6LDf+SDZSbwJ3wkjnswy/vip2G7YU2os3FF+
jS8Eu5Dnh53qoa2GgF/tJhLEF781pwYs50W+UE8tI+tdXzn5uOQbi2PDVILlcR3rJRJ4v/4MASfw
bPQUItfGFa4O2OPEiZtEnpkvlQAlw8KYsp8W3FY0Swg4fRmk3p5RFCQe27hIV69wgfGXgHEcMYc6
s4LlLN3mARTeNfL8aisQdF7jOrswm0OrbrPECY7chdD5kjc14aoI8X93Z52rIU/FPwT2Rb6JlWWY
L4d2+473yuskchiW56q7lMlF7i7YtHDT8pMKmFyTOS7ciQZvo7VobHDgyJMDagyEASofAZKLsWnJ
6tW2CnJYv4fxuQ0wD+kfTbvP273ZHlRt2/RkaljDJ97l+Wyr18uaHOYX3i/Q5Y5ittJJp9RPdboZ
il0XbWtpR+fSArnqqzL3BBxDsdgo1lW9MKSbKLicKRAjR4zng+ZS0pcmwimneMU+pevShYk8+3XK
Wp4Su5AdMwwn7Zp19lukzR8tkxMbiLbCYAUtpcanzJdh9kyh6FEg6gh1g3XxnrdIbt5se2a+5Fur
BCLOlkPoviOGrsyHepg6VYj/pxRYw3sVdX/v9+ZF8VWm32bZW43qARNBZXBDYnHGbumnWz1msVO0
oxbEhSZ30/7SqjuReqZfVokFfuHT/3ak3jDUIhMRz2CsUWbaRogOeXPIJFLb8B0anq92y2Rcz913
6FX0qcMCCBeFTUg0CL4+eg3y4MIr0b8iUt4x3Sa9Q8NLA246JP1FkOKGxBBTsOT4EfcPQ7CEJdR/
E/Jrde7MTYlJwWqWu2LhJJhkpbcI3m+FwG2efDf4tsSLRkKTYodk/RD1RcQL49FiEYeelK3aXVUx
zMaQdC/k16Tf1NE6atyRue9wEEWLL8RQEn5gIViDfzFAeDSL875cwCKcMawgUZUrkTPis01uqvDb
UtmU+oYCgMJfpDIhCn6AFgcfjpCyzo7+Sh0DkG2iifznF0K9qZ2ExgCekSQfwyIZ973umcqp6lHo
fQcNk6Hm9yZA9RFg56QyRo1vzDBZa/NQXLXRTwApHH4SID+G331/KcV7lkBzw0ZhWYWPAs5U3e1M
ZPA0RsFsoYdf4WwT1M/i/eMzNnzNbtLsNtSbgQT3FANnLIO5lfn4t/4IVIOBNHeHhJ3cKqpPHLd+
C6vK6gMPG0goSZpuJe+DKK/wb0mxHLygYULuWeFN/cCVt2UloyhcBuJSrVg64CwON8u7WUXFOkTg
CmxZknlUQE3Lyl0govaELWE4oC/msE5NhKieDJUpnEEdx6DCNXDNRq+SHePSMdEUdA4NYYgeUk52
XbdV8fhuCAkhsGBTCLvC+FCGlcJSM5KdKlyKCH7vJxt+ZhxlwXspfLOLjsyzOkfSvazgI8HF7lcx
U6RpUqNg2qnwVgsfPioJtsxP5HWfbYtkRxtfxex49vekGARTCZ1K+an9D3PY17E3Gb3OdhG9C6Th
maP5LlpUFJWATYx9TKp2EDECgjKQIaccvU81vUw8AOQPFckqWCPsTR3DpnQtpgvdhOZ2oMYF61LX
fojRDILaeX0OWQjU0c1NBDCjJVJBulYGzfzzhSHHi+4AC9g5d0ne27wVaBBMwHB39Rne2RaTtWCv
fQvHg4Y2/5avpdl8OAvpoaaxHyZGiljZhrRr8m2hr3hdPQ0cXKzxkNYdsy/ExWjbjK8SZ2ZhqW0x
0o4Fes6NrzHs6/HtYrrspQiYBgRUHg4GCRO+ktaETA06g8YLX3vf2K2Nkmbbho9QtIxVysDT5Cs0
mkJZavGlwGsN10ldcJnNtN8Mlxm2x1pgNc2660j0WsZgm0RZ5cuRK0e1sxaPzDlONnm7LlsG4VCm
mTRYwRUbnIFuG5/wSb69Ni5v4hCTtUgIeLhPzEuA/Lr/MQWPTfUKz2n0q3W/0uxsRgetZ+58NsRT
g6+HXJHKcxgZgeENMfao+phnf75nK1nnQLeQfcdQUbudNmzCY5TbgrGnzWlUKt1nEh1VIBpSM2NX
ULHCgWCCodqqQotD0qXMcrmgs+JzTj7n4jefNk8c/DxbRVkwhpkPAct31Y8/Ga8DmpQSegpnZwUH
7+368S6MGUYC19KO4kEH8IYz6osk0BDaD3UFx5i/UAkCbM7lyKGCLS46Kao4Ju6v4AZGZAq48b3X
Yrcv6DWrksdvfATlIapd2JL5pEBbTFGLAPTKgkuCYGvcI0vNUupdJ65i1ZlhnhQQynBNpIXO6mNS
Sch4whVbnfXEgYWTT+rcHB9WRryU1ANq+ch5D5eYA2NYlvBn5Q3PZVLk0n/YNY4CSNTG/ajA1Zj9
RfJDDdd6tcjaryjxEOEdOeDkEuW344M1lwMkueqsstJf6NzdLJsKUyqtN481tJCnvgizGUEzqOA8
n349hRGsOQTwFEFD1MlS6LdqhCdSfkdkkhf7SPrA6g297zyuB7xhEYYI1yDbpOFFf7uisC7Ktcws
20TGMM6oEqxcvygzL2VWaAzY5W5gojPuZr4doJudbdrg4AdumlxF1Jbh+t3SOiwHfRPlG/FlSeWa
EqjRDv24kd6eMKXMHvdFdfPTDzM+mRQqs/grCI+puFFhjlGGfZX6bwgX9J1uEsZ5OiQ+R40dUbby
fUsIN7QjUA6TXekArvLw+wa911roF5AFpqsNBTGejtMbB7QnvW663Q2X7zhEbwijzmByozqcLiWK
WNWJag8vgI42VAVeiOVFFn217z89XcYRPsTi3WR+p4935thwPGBgyGTNzdxBX+XpBmGe9Fq0Pu7F
DmFOEDNNlaqSZ45T6zXCoXjEGR4ootmFPMGy/DQbcFUG6yQsK4e2ZiV89CRUR16AIZ3VQWvCT2Je
P3F2ZJZAPurvwHymBoEdt2a2aAY3m5xg5rATTULkofC3f0izMN26CsK9Nc9q8RtGx5HcqH75otxJ
Ee25JXWAQZ2tQZ63M7QynLDYjRiLZDnCQOW0pnMgsnCw05kX4zrQO7PZvRxPWMYyzSUADBpIgMPi
ir0WHF9P3TzXwT3Fg8bwNLit2Xcx/iCYCrlJw9BpmMa8sKyhLJhFPxoNx+saB38Rh07q40OZgn1g
ZyyggxsWYzJ/FVY/QPsEu6AjgQ2FFGiDO178pvKCUWZVaxUAsEJc5dEJ8i3MHJcQe8YwEP/ymlrB
IghXxt1EmJgW0D3pDb8TVNuSM/6+Oq6VOUsAhJITqQWUB/LyX5uBqQUnKUiFTJIPogiYbDCWMGwG
rNzqAEipBzA4QTMcPEBqTJRZgYZoF4OrlA4OrL6loq3M4gOgkDRbMmEBrVFeC7gHIuy90pYZx0A/
YBwhHAZ8RpIT58xCMGxNPsHXGZTrLPmueVgaaoE4RPpwKNFSkxGTLLIaXvE3RRLHDZmokAwxgOVQ
1lMvSDdqfUKERXCr/F4hf9EIKmb+qWDI7WgjZSERJbjrogvCm99+Z1vCrIAtBZGsjU2ZLXRtTbBN
nSzxiRCg8UHSU2xd+JOKT7YV/xHfRthrINrfuD4L8oLGAsCce2+iWUOYhpPNuUgq8/Rosfgf+8Xk
oU7sbmgBZ/OCCWTkhZC5BrsvZpEeBAiV+JmeoazKUMRshdkQszMEkLrlfwHR8Gox4QbmiLDf4tug
E1SsGU8R7yP4YffqQ9kVXm3XG/aAo69B1x4lfNTyo3nCpDGRGDFn2mMRna+rD/0Fhu1qiHRzO24d
WXf1H+1TXaLDk15WPt1EjCFtgzN5DvmJ0Mp85rWtNxhuCpGXX5WWhfkNKwdPtsnCc/r9C9lKmjmE
ouwxyIQkWXCpYmk7qi73lapwGnoQyzTJLm+xh+IBmUbFfIYU7F9+KpxbsyZMCoUe+Z+4hM3xOkK1
BXFiNeJppzpNs0KyNLCq9QNfhBmGCo1SXRDyG06OAJZOM78P2ayfNCkG7Bg4HoqDxQIWKPizgnS0
sNtvBL9idso8jhxYNnroIBDBIQKqNECob2wmB4JkGqtOLTjgjW7jQMck/j3hWOMhOPvr5Dwe6AQM
DfdIO8KN51JuiQ/fSkwtD/W2ReVtIxCs8GNO8fyAbjM9qZJ8Slh6b9IlLQlAXnOzbyIeYfsGiaV4
Ae7ReNrOx3M1WMmfeqkxt5hZ5jcUK0C2+pLtUog/AIaALKGj/QENeSzt5MFG+ezWlSPuupWZwqK2
gifMrRn4dT9XPtCxjOBpgEG2Grjt52BwEhBlDCmzvbKcyx0MEjgBnAKhU/KsN9o6P2QXmiN46yBu
Bn6H0xsIDjgwKt8hjwGe9DXCIgeu57XpcLSexx6vZkwXHKWhp97ifg4XueQdI12fWWj7rrCKYQ3y
G3OUQGppnr0w75787E19GykA3Gxf1dOn1mO7/kzu45bnxnqKOqam+DWx+eh/YB1Iv2mP2ZZT1yQf
QXWt/8YaLdl5gGxCihxhRbrDT56BnCIsI88FahZTQAgy95fgjvsitWXF7aQF1QwpWTqsUJRgplVT
3WkYGTkjp6wNZpUwLXhN0KzKbgytgaFMaAN5AX+BRIFHSaEN+1rpID5ZwVc0+btS6ZFrop5xdYhj
0MrprGVir5TAelaKPY8FhRmCUnDPzxS2Oss9cmm4TAawpTtjwaquTkwUbgWwgej7oXg5M+zjSAKH
2Af6/EZCNteOmDhUtJpzdhBbNryCEe2hl4eQlpHzxk7xIR8NglO+QLjAkMCMEXiPtQVaW9xI8+3m
2swTLtySegyL2OUEaganNBdtsmnvrzvwgHalko/+8D8/yhQZHHc4LOAKwimcg4VPI2b+gc9A0xwT
zcKEaXq/7WejLeqjCF+msiVeEPU7abgAAvQk59cRC7kERBozZgdLVU5PkoADRDR3uLTmrdhXl2Yf
rnhSyDrKI4a7kBHaXbsdJ73qvD0lPwXdHhIuXivkgeVItimn0C8WlGGwFDo0nos43Q2IFn4qnKWI
+0CzzswHcjyjnjvFbYbqUvEShtEOxLRcJDHF4Qzj5JESJ4GSRuQdciOUO7GrxlhM4nkdUOIw64YJ
FDucn2YNikDYOPYpyHbtqENuwICH1eZpqOl/2WawhP8dZYhlOauiajqS8ChnsQAFlpfuF6ktsp1+
TrhWKNpBaxtMHZmvIlfjFRNV9ygi4CInmmFZvxB7uyeSrLVrPjLmQqTBko0JnYZ6FU+yn+ijjBcz
yqa5ho7yr15OiZgTSRMwm/Y+/+M8xxQPMSzwKsfhbJob8GG4WlQJ7BIaLVkh3DgDHftXPgWDk+9W
6XbYWHgPqrUlfuLaTVcgb2e1HX34pQWDBEJdhEhiqTZHo2P25AdWjncAJxGR063u5fIDGFfEdjnx
hvx3+sENoyt6YVo1LDg5Pt9b3jJuMqO89okKGvHwYFTrVsAxkJgimDTDG5pueK19TqmRWamZWb35
LMWznxzQLmgH5nggtR0VAaGNwE+8AjodBov8LjBFEKkeZxv6ZTZu/fP+mXh/qtP1tvFV85aB8fBa
gdp8lC4MLoPu2vg7tvnArIAyjctuB833+8UU7olHPpms/Zr3BoGDjO9kXzGnCll8G03dwUJBvYau
kQkWkzYVhx4eHOWi4YQAXoxdwjNfP6qkZC4x7SXmffrx+NXhjIYcZj1NIrXpI5W0LopXyO5EUQ42
cAQ6rtmtf8D0ID6ohvvOMZW2NYiW0NVh0oLdKcil7QSSN24SWGhe2uJDam9hcixxKIGgzIH8gAEe
NPgb2qqyKCSaYRfPIRWnnSPckKB1CtjIlC5oKBBwq0hMDm9w38IxHtn7pFcfxXCcBnQmmWfYF4DO
uSa5IMkhTI/y68RYvX0tC90hti3Hmw9jQRVDDbzLQEasBI7x0d8Ud5GtABvpIz4btF3G9Iyja85l
gtWO5fPenjmlI2M8kc2CPcdcQ/7yLcM3mhcsMEDx42t/en/EicXjTg+t233x/FoOGjYVTbUw8Qqx
1hPwwfmLb+HN34Djs4zwzc2VtUghpkFnNcuzrn7W+rF5z0FrINqLsHtVkoTgqz7eqtcYh2y2lpXd
Keks2DwMhEtSGeDn5dDd/Qk7tUUS7lDABFsfh3zJG02UHeec9JlPKZnQ+NEnoxdiMKzoPrn6uooO
d62BCHKQjZ6BSWjjydjwE0cJSQ9drbTRzEMkr4bmWqj40pxVxMbt+1N6XUpzK4O0GBGNnweTdmLu
T2MoZhZhdKhfV44heXZvsVCAikH+GhCYv9aE5T+l+gx0dK73G7OyuBfgB0s/JOqWxdG4oVFltA6J
3Ci24E9EduT2gC0B1hmoQcN5aaDUQvf62dOEZ9Vn7DcWMqR0VxqfOTbYv1H8o2kHYrHrNyhxDg+B
2HrYd7AzaH4nXlFaUPAdOrqE7MFj/kdYXwj1TlYOo7ZqWuK+rZ4UHgEjRusdQ3Lz6mDbgYQbyafJ
jfMSPlp/B+uvIOcgxI/R8ZsFE0YKI/qrZuFDk+uMa0uMFOjHQhj2lfFsmdPqOHz96rgMGAuanKil
C8Ana50JvyqavW5YSLkH68dIbikCeHzKSVDXLP+WiFS+6IvmRcfEf9/ipKt9IkwbgYVM7AFxbDNN
N4MU/D6lr20yePj5qwY2ER85tm2wiplAd5Szefqs+43oQ7byNFz2X3fkUC0aViBI3Xg0MmacoPqM
8WWEDgOwZvA+9YArSrfMCe4KljJjkzf3yxvO6hkzgBFbAg0f0XgvdgDCHh9cY7jAP4RQWbqHj8h9
WuATeYxTdEgIv9tKkSvTvbN6RdmddHDFGXL3vG5ugbFo3EweCTxZ8NvDBcniBUQ3uIaTrkOVTgml
qvT6rDWIGq091h/9a/sytkKwK2Ps7c75sJTKiSgUY2cmb5ksafENmt7krw7RhSpy80r3Uv0Rmes3
piUkYjWb0aSHkI59dK20+2tqWoJ7Ek78IAYjGbJ39neDLk5epdX2pW6McGXmHkQGySCufY0di1mt
xQGqpSdyuITBrUlDLp+N0S+1dBcLl1A+wT2YEYEoXEQgpO4xTp+fY3uKKO4RWjc7abA1FAidBGq+
NJrju3RjZLe43AI7kFN865V/zRYhrtJC7V0FmBcRcD/HCZ/yE2bq6DEV8hsSFsncnEiOGBha2YLE
bmHwEEshkYV6Bv8OYxcVef1rWb7BBT8T+Ge5p8JO4TxXWMBQgVzfWMgk7vXwNPY6QQVQTVK+q+sz
JF68US9x6Z80hfVv1SVTahvFbVheWnIK8NtYw9WsfhBGs3dpGVVMvnOs3hcNDllQ4PAFRJuqbuGQ
EJHUmss2Or3NBYHtKcmphOJR2iLDX0WZ844d8kPE3It/a+2Q1Wv/9wVHD9MwBtZM8uERMPi/qwcR
0Y9wSQkegPwqfzeMHwJUDxlIu9MR5Jyp21e0CZoboRlEEWLcWeLKNjnfQU7uoxRvJdvX1hGDzHxl
otSgRQJ+Hm1Jd18DXNrFzPwM4q2WrXKI2xW8vtVL+oFShBipaWyu4QQiD7U+xBgiijnjSHHh5Pt4
YUs60mZDXZkAC2inb2ZUzUR41UVbQiMFjRUzEySPiT1+yMoZ60+YQD0JH0Cw/lSJ8b0Qi7cWNRlz
K0bDc3GHw6PEKA2nRhoRBKPIy+cD4nJmdnStNI9TXUwvEmAlwIg5hRkA5QbTFAvaAu6B1G3sd4hR
CeUfikLQ612qOkx+XMq0fi/uKLEKwuOBaiaWk135ZARZFTGdkIsIaUPqfMpu0BKR6gFVwDVjuRAe
JO76f8hzqfIzlmq9Aipgdk8hST1XQka600aWSNqoAmp3hLeD9Tdfgv8/wD3JEoRYTPKRCDUMrgOt
NUUfsGPeFoWdXlEPopmb0yBBqutFyJBI38lkIS0TnwUrp3rNp/tb/3+KMdrMSDgF3yitJh4On8DW
9UmswdNF58FRT7XL64N+xwWDkyjEWvQU3OnqUxg2UPJiqLQPDks1t7WWhs0OOegktwvY/+yjqfJB
Giy3Tlo4A8p6Be0/AM1c/NUlQqsnemWPPNR0I8ALqFdIxJDwcc6lx9p0sRaE1TwoNombCHGwLyCL
htJjsjpL7bTDLM6iVsGRBWJ7X8BrmldY6MCaJtwByHBiruWQ3KiveR6c5UdCgCYKMImRMMqh7N5i
/DN5bi39gg1iW8wcPbHLGc6pDm9xRlx6bE9di8bliP6GCarVkdAFWYGyb06gxmJ4YsQoP41ntwcU
QQUEpFJFVKeWPLHL6O/wJ5q3v/6aWWtJ3/APbaANofHpzvURgzH1K0Xv+KeeEONM2iSgfcBr5i3f
DVQSqHiL9Ah0SqX7ABh49zhzzoUH1Tj/1yI/I/uQmUei0wJCNHGjs/45k9j5ks/BeZc+kZqEZzhq
cNXINWkx2ScyNXGLb5A2nACgcs0KB1YF5rRcU5Ez++gwxdG4hPYGREK4jQrwKvIDl6mfzrNsGXLB
H50ohNQ3UENY6cMWvnYOvgZZz6ao5gxjTbE/308Rr5kHmVfYHUwVYDFfIkhAhu7f4L6x4d+cxBP7
c85WrxFX0OpxVvSUkjsF/I+h3UPCuZqlkTNlcgoI7hBu+TVIhvQtgjfIUMKlueFTUvaTRYaE4ob8
iDM4hbPBRmZZmFi+wVQDn+TGmyuN8/7gMS/4KpvuGx4D6xoxBbZpj3zb7tmX8FmqwOVPFdS9tICo
KshyIMgTvxVV1qzy6MkbeWFC4Qfx01wzdLLA5Wtj6EF/TDwwFgCFED/f23JBn4kmmvhPABiFbdfY
uKhBGrZozYVL8tSYYgBsMJ9EyUfP9XawmKPVBypGXA5MBjkBky86qh/lnC3Q55IhiWkN/k4o0qA6
tnMoNbwMiLDaG/+2CVpROB5SOtuJF6SzMyZ6C+gFozAV6I/yaSOf4AO0VPVcmhhEvvA3c7sB6zKH
nOcWZxq7VR3kLJyNGdQdnDAYJr8ghztEDCkzl+kpieEsIMZgHAnSk/7OhD5JnVo4FXS+3mKwVWyj
qTbjRIXfOKusofOAnf1uaqY4Nzh32I4+GYz8F9C+iU4JgsWf6untYuDuo7uBiE1tINj8FBwJEhwO
mp0MSx8+GklCP1wISLRmn8U3q2CAgDYAJNm6ZkOJZVDQwLLG9OxlQfh/S/w6yy536chqRNiMiIcF
rQMtCDcW3SmjICPCjZ4nT5U20dP7vx4Lb1hi+GA6M7h4Gjp2R2+JCZrweKQUcWf3sQc/V8CkHQ8Q
ytSahGpXQTMK2s+LAGxTYcTRZqk7CeR7GVybeKHFuOZSSc1lRsot/jn/2Ls6xmE8eRBaBgwrcS+d
zKfxm8FSJvqRGLtvxrOUj/rW3yBKWJP0cRoh5CEhxwzZgk/IDJ1JgPhVHNn+MdUT4VesmTVXSHWi
y22feGrxyKUnMZggav9wD/H6fmTXCC6rbCmgrQE2NihMLLDYMcBFC3chm4E3PgEJYAtVDFfJNJig
zJvHvEFIkhE7cy5+hd8NnTSMe0IJDAQq1gSooMq5svV5wBz16EYgh4bsBE6KnwENRzAXbiSTYGrF
kTNMTwoXA76A4iCk5MB7oZ/m7yPVUTzdSnTvMnx3IJwKCjQinolNHD7xDMNdKX5SUMAExocQUjGH
B5OOGYDcN6ofAzc55qkzurHpvISDCi5BUdye8SCngVYBAfF9YNm9p0XzpmCZ6GBz8AX2X26ZDtjg
BRr2Ktnwkdm4/O80EaAfHbYuMAKmaQj0/0kZM92s2E5eGGVkrcdQjbJDgF5q4SgjUTPQoPzj0hoC
BQMcFrtfM4zatx9cAsv6Q35gxxRbxoNTPX4yiJJO/Ud27H6LI3zp4tpssd74YAOV1DmcH1e+OU+c
nwJxYcbcYKrwgRbSdQztVjixp5BKTtYe8/byOiS74Ra7GJ3azak6vjD9ssw7PMFTdhpu5UW7mU9x
C4B77RbKtfjUHsKJXzb/zX/rM/JMPyauAiRgwjl4R/xsXhNPnZfPC8KPgWegPuVftL6cCCjAqPy6
q4KNPlXVFMo1NcHwjan89A8Alh/qGeVL3fTn/sLojr/Q/4SP4Uu+MQuAqd1fsNmGRPP3PhTHZqfe
AXWFkNQVS97RL/Oi/hcv+0CB8/pXfCq78aye+ztEm3wn/oWP8iJ+RQzt8aFzQSXWQFbpcbYEMGV5
UyFCNQBb/pK+X9N4E9zUg0N975jAQz58GAOpwJRe/9ioX4B04yH/SFfJuUM0e9EX7S57NBd9xfYm
RTOj5b0TTbHszu1WZDgRbuOr8Hg5zDaVTeyN2/exvWquv2uvOFLUMHMgeFBEcyYVc/0xScUYE1Rn
X59r4PJQ7zHV2kib7gs26Q7YdmHjgrJNr+ajvcJYS87FfrwCxLfH4lyfymN+zp79w//K/kBEGXSC
KaYbHRdOjkjgvQayvoNNBZ5oXBkdTlXkgDABHu3sKZ+a9ajimwbSj1eLC8KaPGE+MSDoWGq0IoiO
58wxcCz6LjiKOCDipZw51OHmDxixAW8cWKefF/v2NwDtbWCgW+LTZPVDJGfq+Qd/KdAwISXodo74
kRWhfXHHfYMlAt8mt+5YfKhL4ZCtZ3u8UOkNAA8ghP6g3qQLmXjzIA8cUUzMIARDPIVy/G8o88Yu
gHL/Q3oMz3z/+lQ+orP5AJ3RdtVTpq2+4tb8C+oPeoKhI6Ac2KHO4NsVqJBfVsYloFNETvNAUHWJ
4wl5yHSP2lyxVAfMGMJ4vg85ZB7cxP5EhrdAONEd9uxw/iJ/HVb8o6RsBI26jRfsYhFacTAIwPsg
0tySfGU8lw/+I/mkQMvQtLE9smv9MXqqR7jFJw+zvkt79bsPHe5w+VfyJK+7Fr/tM7qqW/VTuAo7
NlyyQiYrPPVnc9LX0NJP2m3isn41N9kBi6aHcKGjM2JRtpz0TB/aS3lGD4JWgfM0P1KJsRN5mtR3
8JWGU/bBi+Z5qRyBHJdb6lUKYPV39jsUTvsL4qM9288VFWmxVziaOXK24PTA+PxbUS7aX5ZGQzuI
UcF7nt5Zf7BdOHUgp7c/7PcXResnDKsvgXnvzAr+zU9HHMKAv5ywtabh2h+SqA4JTk5mDNwKXsy8
DwgARODP6YpDM7ksMD5sCHFQPyIqs4ylamU0hs+Emx8IVHMxMQr/fHmDRXzILF7GuHbamcXd4EOw
sWzj0jwi5tk/w4ODe3yC8mgEPwGVKjYqF7SDIF8GMkfm/UjAOHX5pfFNQSE16T3NN85KC8mHBuui
w5a/NRM1FInK+KJZBKQJNI1IaNFIAhFB2GMCP7CCrJcBWDHdDeH5/WQZ9N64hFwPmQ6dSqTuknEF
YQ2zybw/ihgHwEWryX3yXUNA2OT6xZa+gVKk/hP4xbl3YccXFpPBCjM/k0wpngmsMcv8I9yWi3W4
Q40VruGz5aEyOdfxCUFtOafnAkOkRIDL1NHUoUIK5pdiwUZEb5zQsiC5wo3IYrv1NXXBJCISpGko
y3/FiodycMQqMcJaF044NnHzCOB56uKZHJCXYQHqAd8DTeJhc9NZZtNSnY53fCSJ2oPbCmhFEgpn
MAompjcpBBVqV2BpmHXMw12IdK/G6QFEbPpiuHrEEyHiwFCJ7DL+FcSUv8HfbmqXb6Zjjvb2Llys
Km/uPafTpf7BuEom68LgPEZzA310AqvZm8ov91DW5b9a+96/lGRV/Zpwb14SF6yEkTGrJALNvKgR
M6AB03OslqHsCRArihfqUxw73vcyRt5VX8Sc0itaaeZVb05QauElSVxyxTySQMCw+aV7R6dtvwOL
w7CkGGK29R1SFGpAhnPAoYv+79Bkg1VPgdw5/JHmHOSPZjNZ/nBE3+uv4QxJkSA7ji4Oe+mKAzgf
U0UzyFZjLopy4qJylDfWV48UAjgvciDs8GNMtIzYy01w3Dw6AD6i692229exwCEIdCph+u5OtzfI
jTah/MLttz1mo9vCycTZsYGNSHARH8ou31DUl1WDc4WlwKfGahWqNVnLALgQ4gqFPNYdocb/Tzco
POezGoWTNUUc9S3jL0j9LXr4EDXiEku4qsNOaSXBfW5cCmj0rkG08zUcHtzXiGht1Y3ul2nY6RER
hE+s0CJm3ATBRaZzsWouB3CLxilea5J7JNgTyaUgkCbB0ZPYEmQRqworNrgOjILfgoOZeN9uFH5h
eFM8llBeRuVDakklugaV7UCUtaqLUm2xBY3EndYsOBmp+k1PZSCVfYfUgfC8fNQ0JrPxG8ZeQ/kx
UlmzGDttm2NjAYcaurACG6jbhq09E3YCyoNTrKzhRprVDs2xjjlev5Yv79oS+puuLnoScG3THUQ0
G3bD2aF48lnxoZKvRHNFN8EpMTlVnvFJi98OA/7RsPqn+UW1ncYee362ggBPX0MEzGtJMoI+42Me
1OV7ZuENeW6fIChGMKGU82Ap5tvXPuLdMKLfjqeXBztiEzyEL76xDJQvzdMv80tw0gyJwobjosZA
OVuYiGaHjVBtW41siK1iXGVoYuOC+GhAXvj65hHDCx8bAVMGwHv9NjH1hsJMlg5XJTCgFi/JZKXe
lRwt3BEGdbMn4KkWUrvf2p65L8IajHbnsE2FP5z2QG2T5JnMzuhuAAVYRbnORHgp+HbzMNBaIMD5
YFyCO1SPhg9+G3UpmgzGnSXSpqnt8Tf4E0S9BzjhJ0SIWPoOW+fhnmHKWNoiUVbakgSodNvKEYn1
c0Pj1O5w8bj58mGE4B4UkEiD20tcmVZiHQ6OMt9IlnMFtVjAseVPbnF7VVqreD4wwv6iHEUEcjCm
MmpwhT8EBB0gJLNPzfjkcKrYrPb4JV3rX1oeeMlYnGfaMpMhT9j65M/MgGjBwK5QHJBsn8wB4K9T
AzkEdXp0CASPNjOWKfoW0mgbNDCxtkUOD84hfHLgmxjNlK54Z9KXw7jfafkeClXi4xhOxAowb+1l
9cfb30xkVmCgp4gaDKRBcXCjT9JNSWQzP8xLuYOBb/s9/VPAPR/hzM6sH6NZpnxHc5iL5sIXP3Bv
RNilrSFewIayh9dmxKw5W9Cu4hQc7jBSYZoHnOA7WXd+jZ/MQV7RUo+WXJYo2xkH19oqpI6WoHwv
RWGui1hyejRX9D6EgsOORpP/phPfSTbhfYH0mUo7LHVrlNHvE9Ahi4/7RdvH2sJ0EVHnysqU7apn
Nzr/kXReW4piURh+ItYSkHSrCJhzvGFplUWSJJmnn4+e1dM93VWWIsI5e+8/hSeoQr8IsoeoEA29
frrwyQmDM8+FEx0HeJ1OPKU8+RSnnDesYRE+tIC+bUQHdj9McfgPSxZZuH+h8jDSHnSfo1lrkGho
YLAE63VTZWC3E0Pqwcxu7IHEFEfUujUgSbrMXOb5VDmjR/X9HWfL72dkuxTQXUYTV286JrzJl4Yk
3EmgpULpO/oTN9JloVamDPctGgE6MzrKcJ1MkHpGOHMYvb702JBa0ZGI/yrQ60mVb304ikb6JfgH
01cydA0oV9UFKekiFK957rHOqBrsm9zbJP7SJeahQ4RPryRj7wGZU8L4KIStoSj9LBV8x4jyF3Yp
Ll4jVSnYcnFqIzYKrFhaJlGfISrLZTEBXFEMJyv0aVD5JwxX/zrGrTV9vNuzGjPoh+cuUhT5cvAc
DmNczQMtsscGGj6uKiyNOu1aa+hKQyhTbrT6lsotcLfMerlVe49qAK/ssDPzllpLFLcCupXYX+bp
XuhJ4q4KhJk5WCacQit3m2tczN2OgbOCN9wnslF7twzOWu34ZRQ82LG05b7HMCgd81f8o91l2cem
PJL3rpFdK/JP41F41j7aNhi3sSmgWa/zfINvTENStIRkLZD2o52uXbCnElUV9lpJ4nngNL5u92G7
H95ImdLPqjCfQhGxnRXnDCRllsy8sHS8dPDfWwetsUjdU1dwkxWyKbmw7x2hc1cNwmoV9qSv3WWJ
ASMek3o9d2GVVMu2GK+gF4xb75hSo/X1S6YyzQXYYP7VawdTtX35Ha2RiPSxjX4iQKUkQenBndoa
zoNieFYEhzEap7ggizZp5ZYs9OZgS1wPslSI0x2a/24ENCuCMeLMj5YuFzOmzqn/Dr+jWTWqGMv7
M29oJxtjYJ6OPS4TD/9lUmtiFsAkA+bqmXzEIwspGW5nemDMDD1xwu9vTTpw6kPKERAOaMKc+IZN
8ZUd3mISE+AA71UR8Fy2ag0NorYiVVEJICWLzBBVxMA9JjrkQZ8/t1hi5Kipx5yGpUOrRnoXrlX9
5lMhUOWkCLhrJ0pGeUrditeXxELvo3FzL1U0mmefs1BiIApVTKNLqGTFCUlOiaJzbpDNtIfsCK8Z
G6eP2G6/xj2CpEnwOodZJc2aLDPAzMyuWxr08rMx+FwJyyOLCxEYdOChQWbODYgRb7J0zliJGgl7
b7wfqM14cM42mfx63imnakmF0Y74rbkAjypgvpOmc6l4RgbHnn43bsZwW+EwQQGD8O3XXwcqCAF2
P2LHKtQt9fKmI9ry3cosGs2qhaUexCYi4bEuWR6MZOC/4UpO+p+gdVfdp7F1lA56E63T7Bx03Dxx
t8Ljrhm9y+Cu+vrum+5VOBI1H2x7zgdBHEZFefZSMj41sLmRuhFqY+Hhe+xLzIdJktY/GrkVxLZr
R7ndqCUeAUR/wJMMZXY7eD+hXs6+uLPErEQj+aZizUL63uThxxJkWorfdF+WvZNRitTVbXgCTf0b
8PPB/c7IBlFWttZguPosIal+0z4NzC/y5xkMCdjH+Bigu8vBJmtYOGJdnYbVXVAMbqCNxuuT62SL
1JV8KsN79seN/cGDTYnKnaZgsYCaCjd3iftBCPpFgLd2JU4Ubx4mX0uDCOfpH87mIRsNPkc0btzn
F4P1SAeoJ3h2quINgiPgtIsHadvI/oTbit4lYqzoA3267m+k25ksb2oYu+rAqwWZuJcJaQOCAZQC
zkqgtkfiQ4o0pW/OfiFNawAJ/RRCXtXc7JzxKUjsbL5eAhPoE41efgjXGm3gkyk4gUCehHb9LH+b
g3RmvEl1iOyeYSVTh/bqoo7AwO+333DFM6MOL92OEEyKfs7OXaNJoF3+Vc7Q/BLSZMArlrn2E+BK
jZy+21X04W0Sr3Ukh6MgJDwrpA2Rg4OfE02g5qsUFlKbLjSWmrTW7Q7ffZgHYAwfWPBf2yNNssdZ
SxFKZ+Qvxroy1/1loo5wZsTrPn0LjMV8ZDyCRXQ4o3aSkhMNv0AsRIHtmJejzSVkwNQR7LtkT4Hs
sWF5pN/iBOvbDcpoGGW8HeyEYdRR3dQMOabM1nMF9YWJAamG9vjHgEmfsbCzME7LFlHW1yDBdaqc
vxhf+TMQPeK1OAngbRH2hcNjxrBBqGIDs97TibUt/OEp3AVsPWjOicUbrbx83ri2+8I1zYBPNRsv
A6YYQAk4gmSDXitm68oX+temgyRDSVawlDHzz7OGARlbUm/xMBVXWY7MQws6VeJNkm/4SCDY4D4P
oili8u1Z2Cj27/qdTQt/ExyLlXzxbj6YC+01Vkz0LPzo+1uRRcDJHJpFGAvfaE4MN+2OMHLiHyZ0
zHFShJfMpemOedFoSv4AsggDpBv/e8X2MNaEoob0E5tMdWhiy0dIiQdYNp4SSghXzzTejc6VwisO
THsmm9I1Rtw/lfsZowrxGRR76hMLx1dkW9rTZ3rC1IwHewDfvODwxPBFPcPy4rXhOWNMpGoL0SrA
O2O4gnWf3U6YBsevd8zIBlX+vmUNmQk4ArhXQwSY4GCqoBFU5HUIyoGW1mjdo8JAqoRl2cXhPP9i
paTGc7wjJ+P0VtDXJo1/o42dFB3038E4PMIphRLUwJtP9m9atmxc1I4DzCSCzWoJNPmy76zAJZ0t
qE8j6Y/SSlYYHih48WbwFQpR2PoURRnx4XpAyFo6BqoXbTdDrelf/EK1pJF7likl29Kfy/AxxyJU
A01dGVH4Mvz4z29oBhDkt+XGEOLZ123JHVM2chIzxwDFIy3Hj1PoJgBA3wIT41bbhXp+qqriHKFr
+MjoQD8w0tC9qeiodaYcw/NpurChnIgyY9ZB+gzwOpSNUxPFSDechATaXte2UuzNmMsYHLoXwoCS
j70woOTIahS8SHPPKull3PEY5Re7dlpAyxEBZgUiK2phRF0CHSHLd5+keQ9rtluqq9JwRO/BwKcK
44WAg06HYXQWYUFq3BO44UPkk8CB1c5HQUH3OZclZh1aDtSDnROkMBLPTBVuree+2ah0QXBGcK+H
DAcdmMpA4BXH4eJ7/yRkt7Pmd3AOxjH0HMHRaZ/8ZrwmJjsehpHDwRf215cYnqvHCN65y3BU8JEE
YqJTXw1GoJ/mtwca7IPekX1jkRiwGGrii1NZQTblm4q8lRJGeuEp42E6znINIGoVCeAvxU41gJI4
vI+eXzuBgjxXVRZuHarJ2kdQJuCOq+DHI5SFXQVjZq8wtwtdxRQsN7VaI+gkhY8BvbgU3iNS541Y
IBpaZ5KZrsdJS9L8dShdofQO2ehxJqxC7E7S4jr271m64kBx70x0yNpABgxWvTReiszHU1dHW7EP
Wbd6ZUz0iWT7hgQbRoCPzSgqQ9bZZnbKAAHW3A2FcTi6cG4TAvw0q9rAahE9ouVQK7ZQoxUmmU2/
N7RfD0C/YI4zuOmwz6y+T+1PunU/3E1Q6sBFGMAS0MU0FVMiMMnIZhYcok74+dzTjfRmZNS+PFIA
842yGp+FFxOE8ldi8QRUAK55RWcgLWpMcpEgQ7KHKtU1fTJOKjbZUbtq13aV/XR/3RrkmNtXhevT
nHgx+laeW1wx14PVQ7lSWPHOuyHD6E7ZIa8n+g+TsWbr3vBsSw75rn0E5YkRq3iRL61q9UDoZQc0
DdR+0W8dWsmJu6wh+EPkwEJ/4m4/XKlXboY0fKrRuRAeIqYgfvI1RQQ6Jb5TIdahCtdz/0Fv3x46
xuEfBrayxpjF6E8Y+zpxjkEAg+0aQ62IrYWc5kkInbGw6+FvrYfpckwCON449FBa0jyTikYyZzJh
9+yxetlSAoQY4A6Kw1Fs6/WeEg6Sm3fieqJ0iVXUDwallQLTxkWYW+3E/JoB16RQn1zEhB+BgUk2
bDIB7gOjSyjtBaaYY/3ewcWVojO1qD8+GeeseeRFy1VtiEdJ+UnpvvA1oXeMB/SsZ5GGrKoz3TTK
FC7GT/fdVmDGYoobrE/uKHda4GM/H4yuGSTXBkpOoxwjhp4ZArGvsdHrO6atPfHtLROSKCAeU/gb
ugRqLtTfpCk3BRfzuP1Va0olcm0VpqlgGBINvDatGcLGTPTjpra/4hdrAlA7Mfieuig46kbx8rvg
ZNTC6htyLYrfbu9qfB5NGCl2ipvruOgWKicFc3Ps0jGbZwic4tsEKCWFxCfAN8nRnnisoLLnn11u
bLLbF2KpHVT17Kb9X8bOLQZIqAR3r/opW5niNLjbUbKBc4n6kE/kzjTfZR/C3lNAwmuULO0gbCLs
ZCASepEY5G946VgHvmnhkZUgtSKm6wYfI5EVjvqd67A5tfqhItZtBxRkBFAVz9ucUpFGLshvpcJk
crTE3DIcUXOsjfLQy6eAC98vrw1SvlJYxskhURZZuw3bbQ9PSdEshLC+BX2Mcdr3g9jfJB3nI55F
eZupCzZXaseB2oNm890z4b2Cq0DBKdkbxxDuTeL8WGTVWR0upC2TrCR/YVDZG7ueWtifNgkF7SbA
xT2wDW6QqLVLdZ+DPzeD3zbciyxjJkHgI9Mwx1sPE30E8fEca2ApQeIDPjWHYQEnVhL+RbmPsR2H
LIRyB/WNix+vkyi8103c38g7hOymDZjUTP58Z/i7wTHV2U6UKQgPkD+MpdGddBPkBGA0PCMzE9bd
LRENUD2SkdPIU2VRPz8bnqVCAJVCSNphd6auZLth+L8vEOr3cyVZQkKh7Yx9xhvYiU18oDfXYWaJ
EaLnkZY+TNM99nZ/1t2EM9MuxPnTs0ARiCfMpFh2y/Ihzz4z8i1xxy52vBe2mlF8UAsqM4bPiraX
8P/H4VCWnQYDw7FdEm+tkNUyofhRhmz7fDHkn8lHAdE4kqGIMASwC/xQ2qVeY3M4GZt0AvDv6ytZ
mmv42RZQ9viq/QCqQouQot08dS9IH7qaWJ+t3rOaZiuFFG59j+uMXm0Ffa9G2P447o5l24bUCaVE
LpeII2pl+y2Oovz8qmuyDGFIV806hr+kbLSAHNhZ0y1w/iwGr4hmxJz/p3TvWfsusidxyUYDQkfa
PJ0S1OgEqwbGm3iFJtpj3DiZZaCNIvRiyxtgUnz0VmPA1HoNNRp4H2kuXKJRgk0yNSWtohssy6th
mIwYw2u5UE9DZUeXMNGRd86+bfZDihLGq2K8ljiqeha/ob5zBRQ1GpmV9x6lFlShEDIHvJVj0C10
qB/wSyKPkXRiuuGyG2NaYEHRwUWu6GzNZdlxPu2FoyHxT8VXr0EGpT7C9qJARYIu6Vtf+azmZyF1
IP6H9QaCS21YCsTn4ohlsxCvP/0KZh7mjoq26M4ZGlXt1Y+dTLiX7VukEAf2ggSTFVe2Oz6x6u1i
lBc4+MfRSOEjhOZKOLHb9fVGyp8jjgDQb9uda5QrUDqzOVOYOHAA5sJsbiRrQZgCkCFyivsFYQ+I
LqGj1RjdLomhlvLVKDuwI/fJuuLnMMvN8P14JNkcv10TN5+vci79VfbZqu8xMDpudkI+oxalohxR
cuHyqufPtLv77S6VLe01EOvbwawUIUXCcAQorzhjsl1nhGkNPf8SFxaCf+OCOx/m+nhS+XPJn3+3
BrTUwYwqcHg1MZvrsMq1LZZKnrv6FBi7nMLcGYVvvcUj+uqmrzw/gPdx2M1jgAAJwMDLDie6U/Wx
c40MulVNyQpxRhF/mtYJimcAlPCZhbnJ8DW0kmZHGdLlS+ndvTGV7kgVHcR7OBNy7uHABNPG7NDZ
wzN8UpKZ6olsR39Kf7X/uA0x4B+TZjc7KSsWjCl617WCNdREvME5nbMBqHvlhp0lgdJ4b6FZJJmv
ukCoQprVpMt4g/eT/ENpIC0yYY2JFoaG8+5Z0NTHe+nMHRv+DgHvk+QewtmRV+lmjbFWfij2RPyQ
q9bNcO6szJiNftHRRwKNIjYrLaRo3xtH5sELH3grU5hBTvjDvhfCLOPh/NgZ7l1D8BC0KChGXxui
QjvzQLZxogKfQFKnTsabFNYuGlCuuQWVupctsnTKbGza3uLUbKY480G9NMeLaCku/W2zgwOoztO1
4mAcZn7saCJsCXO+d9wdlKeBzUlloeUttaeWyLGB6pHRvUOwnIEEAZncIrhneJB9rfSCqAZ6IvRn
vM2eGD1vY4dz9pkDZkMhX4asw+hoGDn90Joh6cH+L53498qzFKegwOKihuxdnuA/ItqYJkcqbNMD
IsDaErwDwjPnDbonp0uxuBDFU37Qnzhz4ewoHAijlhZQTLubsuhOxVykFCDCmJaJTBxg2qU6b1/4
g2Qn1g33wqnLScIlewod2/G7HShNyRH2bE/36cLWmdLW99ZDXGVzzAtHNHNw3yeBo44X+Zo9GFsz
7AEh7ow33RLf+HRGYOSf8RNdxJ1SmjImrFMc2yj5y10wA9cnE/qJ89Ye6L04YOrGMH7HrJNa6bOq
Lu3R/4EysgYp5+4bzlz0FCk+J7BV+JSZayy9YtJMoeQcFXMYL048S4dPpNuY1d/yfWuOZ+KymGg/
yLIXmLiJJx/HwIVscndao70xGGWKDmVWE5nGUiMkgqt33Tr480wMJ9xpTrCv9j1AJAvmk1PGpWbH
Tu9w02INYLJbccXi/jWnE/AcGAWh1T2oOTD3PcWL/Ey4xw1ygn9D3hfMjCuUpPl4himtYfVXut87
NfLme3QvAy/hTX9S2DDNzPBWvPmaDediAXGR+ci2P7jzZt3PMRecevPU7mbhfLygE1Zw4J9KO2HG
xXIb/8UPvGzm6E8td6efmrUI/5lrZhDxTRVeKgdWXYZEr3+2RFHsiyfXr3L7QPJLF3AjAycAquQd
6Lv29bHYlrmSaKRsYxCfGleOacnqDlF/q9zUKQYdc9+CwUzdiLHxpD7iKLME/D2Mz+yn/8hG8Yz2
RlnyJGkzU5beGbuWJ9vR8CNIWikaLcj6/RKsFV8MGH3YxV5am1hmq50hfdgg9x7obAw4IP5uii1d
3II8PayfJ+x+k2KVbhEeQfIBsUYPRacYrXpbsSuDHD0LgUHQrCkXIM/Edgc/cBhq81eo2j46A0p/
5MvyEV5/hESj2v0IlQVy6WIMZVUX5hAzePDarIFiCbeMIduXeISBPRhDg+kWiQVzvHt/ccLJZ3ic
wDJ1ME/BZhW1RTvDWKfF0xW0aVVsigvrrXiLFx6MIW7A18fEU8nkah4qoUlzh+uOM0O6EDZIYMgP
nzDq3e2Iq3i6F91mTdiM3xAFWXyIVJ2kD1Kj+cCSP45MmGlrZfPZ6mgSGAPOCH4bzIn9LbKkSemI
B+/BWPjBmsCCCHd/YMJybriMZ8m8ZmERD6WD1mPGz2x+OqunuC2gzZv5wPGG4GxYrbPrryTdcahD
ZSjNjT0uGOwwJIhYgT0sIsdRBsyLymgJcdsh93YVLCAV/RgHdzcgkFeFbXlLHYQFtgLlbI9u1EIR
9AAn0p8Qx4sL6hcIDP6OzNL5Z4kEncvkFMwrCDADrRRrVo+EpgmSV64/btVoE83qwcGVDpnUTtB8
qrN563BBEH+qDPRQeW3FIDV4wTr0BlzI3lvsJoGt38ENjIGaXL7iR/sCyWkmDJ+NjZdOpF9ub0RY
sOLAhudwKJ/er7Si6RRn2cHHFBinkkVwprz9zsQ/pvCme+rt7FKtBPTW7J3bcWSN8bpo4IrPFOw6
puIG6IeuPxib5RXStY3mbWLTTpiejTBxB4Ay+Tnl5wBfg8V3WZDS1F5BY5hNoJSIz9GjkCe4ERzy
VbdlN58MHF8ovXCuWU6T5ZeomZPHAof7OGPvBRyjM8Yg93TFBOsAizxe5RYXcmXrE2FB9NK8pNMj
V8AMHjuUDFbBjfF5emeucFhWW1QMmj08UNgYz8pKLjkD7q23e34vuOJb0DQor9fuydfMNBxgeBbU
n+yirTMHdcstXo122AL/FPfkwlDI7qyE0Q6fuvojbYOTskcFQzXi/coLmD3ypqB8hvqC1Mv6OszH
ZgJERpZou6qgfFlKy3JhzPzoRIHtrtjgVgoNNfQfrn1sGFGrG5NoVf5Jpc0GYSFhLskCWTKcYVeX
foFCy6lmRysiyJPAYjyZ0mmsxqRafqeQJGGkmjgavMD1bX+jHXjpoYh3TXIIN/WfSLzJrCaEnhPa
tJN0jUoa9TOrGkVuPli+tuZWHajG6Vs+IJqkQhG5S1zm5BOs2lwHntJo7q3BxTFXanUW5OTy7abq
ifcpPJGEKJjfPlFKQe/P/kaoU3UcSM0Sn4c9+Q20u06/L+jpUFgxsmSUpT0AofcM+/qDcGZDQQw0
jxcD9Z27g0s3WfpWOTe2uOpsOcpgGe1hnA1KK3T2FHqAwU72onQ7MI6C8AArwmRE8jAYG5nKKl37
U9HSz+MFytez/4N55oJh/uCDjVna10kcCIghhguYIHimbCcOAhnOK2cefQ2NXSI7PtsrGoLr50jd
+TxIUPFp3IUpqplLTvlwEm22r41qtgtpN+yoW66pvbihIw5siF8hnhbgcDDlqx9VNqM3e5DzObLQ
oggrHa4ZNEVIB+x2Wi8K9NJrCc/1DTwdOiETpNUzR79BOkzdRjuRenf3ddpFskyewape9le4qpiX
gNJNtMvoxiqx+/E3bIBzHEgtLE+5QQ7iof4bc3NzqwwUTwtMqt+jA0J+NCyv9Qsiz16jMd8IlxJv
6tERehqkBp3MpAlWKOUFsJBGZa5tuE+b8+iSYjvKyHoiv/IzeoAxy+ZG/k5nrIWr6iYemAN/Lh7S
BvgEkECIPN0Yb3/DfA3SK8xnVvAdehxsOT3YwLWjI/7TZ22LCMmCEBUiBGHXuhDgjFk7mU8EGLIS
RVMNOcu546BO6H/QsQ5mK2gGrf7cP6DgfRYEDrwwjGIIQh71Z7lyXzmHfvwuwNOzPaTrTJ+h59Rn
4aO0kxlh8o56g1x0hbBgDFerOjn/QQaYAefxK+QiqyaaCc94StFEW2ULpncMzNGS8EY+IFQEe3yb
Z4E1/MnGOu0mf7/7v+d9ZJ7JVcO97MKaO8jLABwby5VMd7JQLW/6xI5s+nx2k8sfT2nRxkz/mklg
/kGVgvpE82D+/i6dezK58tBksttRTHMwl1880KbLbnIeXotX5atUPmZmY4LHD2GRNYWJM9n//jaT
I0Y3NkQhHoMXupnwGBhN/B4eQSvKC0kTjvOsOmOHkD/OILfpFP7V9Cz9+yYuKzwkm+KqMIHOz9di
3vTwfwXSBaTiKZAoX/t3CFPGUTwxRBiT3oCfG34NbC4eDPOShzJBsbLaDLAKeI4hubIxzNzl6FS5
EwCv3AW+NnWoahhbx5auOcLnCH1KLlcFCbBcPP2Uhn7WrCAGm5A3OYXylDvD4jQN32KPmuICxu/h
WDlBDm/RHo42gUU2fGU4fqDCBVxD/vX/e0lNNkaOlnSuGS6283gXjSyC1f+ieAokFMRMhs3yQpLi
BQuxbONWCzC60akdFIbm4JaVOu7y+0CTiM8sRhZEjO+QNME/C7J7+8fMCvqwtxPSJQJ+ZQH3F0Me
5HRfC7IcBh/PD2gZ8nDXbJbyaURu2UTf+KDfFL9IITGYkvvpPr7Hv4zECDPGdKoVZigkfShvhUlc
j7/GDbAnFxBvOTpWEohMZNr6ltm6j7UHrLLBPkAvHGXRPpMN+KJyDgc8bZqdtScwybjfwN0JoVbO
+jPT9+7kUqASGv7EfoDzoC0AgOsNQbKBRczaHWCw+I122Hyf2xPG3zSn2HA4rBnpCpWYX1FSUZ0i
OwtsmJWP6lifDRYEPDOmKf5vdyrOfU/3iavi30C35soLDhi4b2IcajbKe8woZgt+jP0DcQXbYqtj
5zzrvuvvoSOt7DLory3IVDEDX8/CFUFozsofdDvWF+UynBvHePPBYCeK5wqCFOXuUXQqCxWV6vW7
N87RWdskjrEXyGhdKMkMyh3MpCbdhk+UUj3T8R0f5lZ64SiImkX+DZlqT+IXYmVIG5i3CPoMiysV
JeMx3Cc4shCG4aDiqNE+dQvPvUM31tnKw1NrXFy8eUu4/RtPR4PambozWsLiQebu4f2AJ9m6A7ZZ
sDR62LPUO09+qhgUR4jVTX0zhhGOQyIRAwRr6SexmtfGJUGuT5KQ5/r7Bi11ACk+6C8DV0Zfx8oz
BfAYaQvwBHp8AMVmNeSujZgUIfBjF8/06zdAokDEWEK8HZVkD0oBLO9TK3z6s9cfZY+AbGzSF3je
lIgGiY8kXyojknghBis/IwKG6KJ5kq4KYS8363S0Clu4fRZvkgfHENGMdS/svuO7j6DG5d21vHqB
GxdC/0pb58rc13YuVoPSMuaufOe0ilCS23WKD6+2roMFqVRDAm5yE1oGS6egXKbyWeyShBTxnISq
X+KgAL52KrGTMaPEcjfS7CEkWzJzOLB4xQSbkcQlv4zkaxFsspgyBZ851i80c1+iangXUwiZbLWk
klBM4eGhoBHDAwozD+TWJAUbGA9PdZF0FTYPtJWzoIcya0IgxZoje8LHhGMLbzz5MF812cIaGLiD
uxs4PCoGGDSDWhYKS4aWCrtlcTomOpucEnoUFiJhUOLRBo2pbrntoxmahop0lbeSzqiZOQL+bCij
aSRlZonrHurP1ENMo7BCzSgEYV0BpMciblEENE2Zkfs67hCmG9ioJzqRIOlhJWA6zk2NbZsEmgGN
5Q9oAZ9byGPwuGFGwKgHmUGoJGgM4rco8r+URJR2PMGfyLtFiQ2giyeMNlFHLNjTEsmO50Sp0w/z
b0yCMOaxkO6DT2WMwRmyrPUbRUQbMoOZlL2ZpSQfYGYB9jd1YdozcKFnQveA5lhGTzBVvdks/UxR
Xydofvm2bPbQqjpUbsMnxQliTK9VVhXOBPgzngkZ8IM4ne0a5XxihbmN4Q+cXj7BMXYW8mTHoxE2
0yhw9iAL/vDJc7YGtJPD8C26MwTQn6uGtF1i3lUMQAieNHscTNVq/61+Y4hP32XV4pwW2A2fBTKQ
wPRSq8AMLEFwbaca9SaMouKdS8sw3jO6CLUF8/MgAghjY8LzBdn/RH4R0qW5ZnSW7t8XE6xtyyyF
yJu6nxXbcI9LWnXN3kQ1wbdSwZom1THearj2Yc7vSEj1QC01C/TRylpHwzEdDgwLGjTNqXTRtt0S
9b1bTKtjspbnjPR//jcdO9KZKia2uwPRHv0EHm0SqkZOJhTicuJ6C/U+mCwBA93B2pHP4gfPikIZ
DtMU5Dk6/7BATZrr2PopMX35I0sIMSy9BH/Ky9E5xAEFmeaWCCdI5FzcfD09Z0vNRrMhq1NoQDBR
pBf5qANDZYTijDEEI+mZvhI2tP2KsccdqTszXOdENtBh6DXhsYhTxCAr2MyExVDvIpp4Z4zM8Ifh
6Gkc2bfP3Dg2NxC+6BBwgf1m7aw8Y3c2/yJND8gV3JBNBSaA6LXNZ7RL6nxQtL6GcSgpFw27BnaE
kt1bzd/nJvi/XOyKsnXTyye0EURkmYSJlQLjjTy5ZISHxodclQxDO3yyPVIXiYIHL2PHw/GSoRRT
JaZ+nykWQv9QOW7BiUHhQwQR0kAPxcEUNwFsUvCO5e+DOwgNzGc6EsmJsOCDj/Q/sDxqdB0oG7Io
VY68c4MXQEesXdyGxGaLkltF8j2Gf13eO9g8Y/uNMhv0r2hAAhEuz7jsdZkLBsMrAYcZrBbhpw2u
EMkLfk/a4IXtdJj6IvCo70SdMjBlPAHao4cb+HcazV8OUf3DhnKFVxB3g80MuirG6nDgqj/tJzow
+IjYPgv8+nGIYxw5GTOL2urv73y0zs8I1BE9eVgmEnt/JAeB0eOcGYGqSsghKNq+i4jhC63dx0Kb
C9jUf9Zo13XP0TVGUsP8IDROck54sxl4b4nxmsKqNotJQvoQ3kq8Fgakp7TZy+MthNzhuwEw1pQj
B6XDLgxSAwMjZnSAT/X3iO5ijPkudljKusJhjF60diQKOAVdJUyq8ZbcdVcDKFpqG+bEo/4mZtyj
Fn23h8GL1dG9i1ZFPp+y7sVZwanrD5xJD6vZaic1UDi2nEa494zu0vBS1XeC7yC9iLDa7zkE2wx3
pXotfG7caPVnzzUujHBm5G2mlc2sJX6TQa+B04zG1xAvCF98jcNL0NxbWukP8hX8qZe8XbfmBA4W
49o05PnhXrPENkx1DP/eA/hF7R443SMG4ljq+75bSSl5iACE3OvtFzAfUy8slCM772yBxxv0+y2C
Ea5fHRedqyIy/lmQJZZ5qxxKqa6v4JZ8tiGOb/JZq3ea9Cq0ndreua2SkVmgyiJ6nZPosxVPR8RQ
9Asc7tnx1Mgugjc3eWRguGOJWIFSG72LfXnMF9qSSccaePUqXKVzt672OOOu+hM9/1JZRUuJA9p0
mKiy1W1wO18z3B3sWbIB1FJWxlJiRVnzLNf0UZyLc7qXue3rV/qOH805fTRvVpVo/zkmW3Zehr0l
1Lx9ts2O8X74lfMo7dq9qWH2DWqXQa3Pf1wrR8bO+3wPotasR6xG24ZcZdMDwVt/t9pLQT5enGWC
XtKzuETxdkyOzbk7F4/h1+jML0xfFuER4uVBOMQ2xjFndTeeiwflAO9sQ8AKaUzZtsI9g6Uz2cpX
+VqdI561OH+2/ZXnvfK3o3gVX/JL5HvBrEcQtMz3wzuI99W5ekcP8eoxBITUzVDgIb4YfDLRfnnv
7FVe9Xv5Ynm/aodup66Ypq70VS3CCaqj6NZaui38ACWFJzQcYGZH44TJriXtpf1nbvwUz9Gl2hQb
7YZA/CIBiSSnIR+pelZP/7ehmjpVl+BA/hZ2vb/CrXla0qU+NZtuU2+VVbOpDtlOXlWH+lQdUM+W
u2bz3VWb+hTev7v8kB+GhwvlLNsVPLI4lOBA/h25x+giXfjLvz/DO2pzaL/P0cdJfkNU7CQx38O7
/hf+NhwhgNcpO5HZXDy1W3JCruv/1vBvQRVUfardtBtHe3f/9D+0Kzkoxe9wrLwC/g6H/59EuGU8
hbuInQTVQn4gioXDyzhcGQk/9hiMI3gV/1ezeC1w/efoCUdqJzIcly7JvTjIq8+92iT39lRum3Ny
lK8K/ClpBvyzj/b5mvlp+xoEyT/yAtXOlM2Ra6K+5uvqrFyB2bjQin29rY/R0soXJVcfGE4fMaBP
roUExkBNNV4r25sGNgXSpPxoP8ZPOdescsspxn4AiIUEoFtp0pK3djj7Ve3m8tnxDd5++PvZyZCx
fqG0Jbv0UNPg7T53V4VRMulPmlMe613JR/DdgeuRILstwQ9Z0lH1l+dsX2zV5dGhhtt9d92m2NNy
vbizhvuI6zDhd3ZMuSq/RAswcmvOX3DTDzvfUmbks8wXwz2RPyBr5Y/unT+Ma3kctvpzsx7uso77
xngZLxSu2dZ4Dbfadzv8ySJnvDL+0v17sZzbRXtxB6Ms4iWHP5i7cRczpOd2ePMV7njF1HgucPJm
rb0GhhoP4jZ7R8NPaK/haIdPhX/I1/ihcG8Nv1kAo8eQOsYn98o5WCiEzKVwaxiWkfghX0/KK+Xr
+QME44H8bXjGf4vLIA96N29eiteu3tq/hw0niG9IqG9evNS/f3BvR5hSaC+IBpijUixxdBQ9r+L9
pcvj5zTucmb6wpT1iZs54mVxggn4X7Ue1hi8F/8j6byWVMWiMPxEVikgyC05iDnfUK1tEwwEBcGn
n2+fqZmqOdOn20bcrPgHai6ohgaaW0QcCMTiLTxO2lm8TW1frmWiSrMV8U3es5sTF6vx/pprDoTW
yE4N93+4Bb8eUpKeR/wFN467Pti/Th9+ibjVd+4qF0+5ytZE0JoBqp6ui+PX7mYzlu7iysTPUemh
nrjO13fOK9/Hv9WVNVHOl4B08CeYhaP9jaNBaI8KlDMmG8lfHIN7ML3gRLfItpNjexYegYQp8Y/A
0YstT3d+n5HoYDuEoY3/DKX5O5jqkYIGsPk50HhOq804kA7KZTJ/7sZLaN7LwbKZ9lPVqVXlR30O
d58q/MxEPPrMgBKxobqFryX6XuXxu+E7fjBxPUrb9KBc04vAIvz7pLjnBNsNuZcdfYGgMZ/PaF8R
mB/L794fh28yA3o9Oq815JySN7aEbfFT3E9aTe49n8OcFTXmBuSUSBz+gp8W/3AUIYKds9PryitX
xIrnGlBBxoHUznDBRR4UuiTF6bYc7XVzz5xs3Ry6ZRmyZ1y99zX/TI4xN+2x7fbt+XvmQ3hdAfh0
+8kiXmRLUo646uyEWBCHKeG/Qh9oYMq8i2Irpug3u0J7hK1SsuRMFKDZQYOy6wKIRkWC+600JIhk
zsQmFWC0p23SqYxFXbq5/TyEYLsaZT/jdX1IduU03WCGFy+zFftUkSFeu3hZAgD9Qy/6kvpK9Jyy
7frCXDP6v8es3hSEfmytVqDrSlLIc3ObtdPOZ/jvdofexm/M9MyPX87u3j0Y+HmkT1PskhCd/l5u
P6X/9ttNu+CckyrRmfn/kYWEDip1fL5/mdV0m0/5g+fl2P/cLwPFA/2SDpbDaqpgnyMzUKTuuYcg
mgSxp8GChCHAnrk2Cf4p23qFy8NihJKR7rBjH9O8eeltXkghzKDH6TaeSRzdLihlT2p9Fq/qJh4h
Nm8gVHaB9bXWEHTWofRH98MHIhJepeVRAx5wlFGbS/0kW7NHbTJhWDZEGq8QdUcDjgQL7Rdtd+lJ
zSlWZ+mHYXs8TfLgoYTEs1LDpcasGWzjU8wyBR69Pq3uCzqmAugMTZG6Ht6Qpp9mBu3QgyE0MLg9
aIixxV53MPZ5f5zcL1EHVQnAR9YD+wMsOtmbBc/JiYhUzkEkUeR9Cz+GNvlZdPc5RVvhUtQhXich
1rvGHpfZUt9YXDagJGQN5HjJF8EXfAAY4bleBo+vSz2YIZ+criGS6vsKg8gpKp6j0roJzZ2eyeEd
1fF/EZBfyHdXd0H53Ki3MMsCCMj14AhCS1WhdBOrYcLiKHxvZ/zurFx9seoemfp4/vrYtQRhyyhc
aWyN6FUls61sZFo17N4mU+0uUFuA5JBQ4LV6nLfum/gWpve5BLhlAAPfwsNtfJt/w6YWtJ6+d98j
xc1xwL79ZsssYEUIuKCjcuQljvk5XiCtdidP8+Dq6AP/cH2jkIEOf0EHHpW1yw3mHRBZIYdlTgXY
KIPs56DlOVn0QtAYE44yxsf3iZ5B+lgmz86/978jXPCyD9gsiMgSLlHIc0/qKwU9ELhjkaLaU7sy
I6eUYcBToWrLuS4+Rqg9I437Wzf+GJ9CZEjf8XNeSSxm8t/4e58rbMXzlmYSAGvHC5RvPAdf7yge
pAS6F8Pz/tyUx7j6AjurAWFli1jSTlrKrJuZT3qH2kpdCal11Oveu57CIBU8Cv2GCt4RjC5DpsFz
YEX58JpEtJUdy/UrItDPucR2EdgruDwi9OyxvdBZ0ZTTKGgIZwITQTI0+pRTbE10xpl8Fg+TJgRx
zHoQgmngoaPlkIW8WIDWxsi4TewL1LZyEGJhlW1Z64GX5BuH6qKh44FRAzIHx1XKDkbdV/zsBUal
83OniXg++tTjcRGP8pbNvLRghtQf2dZhjeXSdTL4YEnZ4asekwdpMUlqw2sVqUgXMXEUpGmQBSDI
MUSyIlWfDrsjDxDpsuJxrbeMlfj83MoELFkytBP4m0s5wwbx6xaRC/vp+NhcUDWQUV4xOuPysQLm
Yg7VRoHSCTMZ/A/YNMohcMCMtuFBa8z/MxHhwHOyCRlANCYCAwPHyGGzerkLcgH9BpDYRUyKQhqE
s8neMxxADDtlSAo2rsD5rZ8hLxj0bHuHZu5oq8rc3B2ZVgvlT+pHOnGwI8zVXNxVZ/3jwKYAbiiT
owdLrBnSi4ynXuv+/Bi75RXaHmrzDLMhFYDHHyEJ7o16V91PKByyI1wsITBjvLTg28xrCTY3Pi6M
g7/W2y07U42P3yzAwrXl+ZKc+xIKwe2S/TKNEzuxHkEGdhGJMYcpwpvmaQVZCXZORjDaRh1PPvMm
E5sa6DWeJaNDQ2BOCO5iY8H85ZWy/bMANWEqp7oggoAatorXAcEg4U2AO93XYLlohHv0Bx1Md8dl
MAatjCgIOzMVSjFSfyg2eZzWDYmGPtVs3M8VCvjX60KG+dLb4O2gjxChud9yc9htRsj4mGgV3wXE
psErQvETSFzgNT8eaMpT3f9+lHXDKefq78PLiAhxm6vi4ORoNAjlFvSNqi7KnQzg54lp0cd5XR8B
8UWiGU29cs5cBd0VHaEBfC3htRUuEQiKUek3Y+td+loTYkmvZn8SUQVC24BhCAI43gRKxM39Ckwe
+eTVWiNMfxYU33sSCzDF5pSFzGYYIoP8CgWYFBafiSZM+wax8vB4Tzf3/d2pPKrYyJgAHYHARvdj
tkQlcSd7DDjW9W8WVAHXR/ri02OBr3BRwFg4egC5OJv5geLcHamY1NiTK6zjA3o3ewg6zVL9oTI9
vz2QRKQfuDC8RtjSI5B/aFQQuetMXrRdE/CBW0vXsg442P1jpwbDa8Mo/QfJA6P+TVZvBxlidieg
vh4AZv/ZkioEcAzXkHok71RTskVmD5JpGTsyc8u73UxsSDg8wLQv1pCQ6WCXsITz/royV0h9cVdJ
XJCKeXKJYFAiMlAQUGwPoOY4OJPgBeIa4wcxo7DeCJhQlwyZ/x1kehk+mbBc35aDyenEw6+B9sGx
09TBKd3mdX8FLYlmbNFFHJcPMS2HXGxR0p8ZMbN/Q/RxxKCAwwqOSD6T8Jm3FH4n2T1i1xXQPSad
+l5nK7FAq1ZlZlN6qFJdmSMCvJ3fOt/xQams/2FwUV7qvPEeIi8cwiX3OncgCaUAVidstHDJspSP
TcPCTSV+8vZh/p+e4HehnkMlYvPKYn5ozHlMuFOMfkmQfInYQri/2UWEGHUjoGYkQPEri+AFbgMd
ICIIh3V+15dC2+8IK5aFQeY8a7fq4O3y5N7ZtQr5cdCH3CJReIiuTnfm2GOwPKxxgpYEpI3KWRQj
8FII9CQSOTxzxtiiSiEGI7ylxk01dDysLKCczhxQL4Dt4WfU58sxt3M6lfTKZrMvPFSlTohTISl7
Zj1EbjffxkY0bhGvxDPASIiD0Zm3U7IUZbRbss/fP5w6mpwrZwpueclDg2k1b//fDcJwkQ+Ktp+e
8OYynKqWSP9yJykJuEcsXS30XhurOAHm5M6h6+JxWAhZCY8Lu4J9YTqVO0cRNF9/JvY5nxONZIS0
8fUGCDUyuRvnxDjjUlu559yhT7R5oWx5hmXaeVSF4N/m0IWcV0FCFdjqV+Jrlc1HVYDl3qP+EnKz
qPOe83PBb+J95pCw7a+HUiEiuXMqkc/2dU1N8PjMHfnk5MKr2ax/IlqKOUPjergaA9gB3rEn3mKM
LIpCviK4Vj5KRSLIyucnIhAgDPn6g0eypOfJTg6XjqBpYhJjnu+QT6fFekV0kXOG9eMzVdiZN06k
IPpy7W9ifolXUpTPX9fvmRlw65AQk44897jtKo6rukhOGGeaiKKC/odGINf77DaT83mcXBkKMx9r
nRJxilRcelys+DT6clquxVuwuNqGDS57j9O1NWNAzShUCHd6pChB67yFcAqpBOCK7H3PoLkBxSgV
8BDoUD3u8cgZKsb5PudmEOqpKnl7NT27HmbBmWk/nLn9XD7fX/tYQpySuvq1LhUPO88YPUiaMUb0
aOcBTAL2BnhI7PxHjtiCwOpBI2BV2iwTgCcN7Npjpli5PIbfcxKBTLapTafyUj692pBXooWOmZmD
YGWXw/nbFubEas326cJaw0LWuGYmJJnOTr2/yWzX7NefEIXAI8tgbdFjbs3OxJdZMwIWKcAGGMns
5fX7HI7jsaTbgHY8lWcgGffuavI7mN2Wyqb1gP9arHTgUGtw5U1uWxKBTeuQWzLAIzx5lr4A5AbX
FdIoFHpongJw21Q/7wP0q/YYb5dYapn15bGrHQKgB7JmQwezeTvUnfMhvu/kVw44nzxiwSst0pcy
mw8nM2/b/AzrPn1NkfB13SmaCtDycfpwZUgpSOOOowp72SvqTvgToJWLPELLZN1YPL8o2hiTBZsS
dQMBCnTpouNygYRRStV02SVgQGAiirVIgjuAHi5hcYsWTeGAhJM9IiyhIoXFSUp4nlNLjT3WQMNF
o9mj1QCBFeBRvOSiDRdPdK4oB9nSDEDbOhMDxF/JODxz7+dm5LRhGUqtt0gtHfTNx3ABRO6BUL69
2oudzFfp07MrDdWevf7E10wbBBau0spvG8CZn4GaE7DnsnWeIVUtYlRlmEy/4IDtF5jB7SLhyrdl
P50s2Ilq3LM9X7n/7XW2WOA9V4OZZg+inwU4U4VKZ1r9VqUhDaw/BbwC8tkDH4cPafnMjBBnzebr
0arDE7/9FXa4k43fJ85rJ6x0sr1yenmT7e5LX2wc+ofxt3udw8EvjjqJNbaQrNI2KLh0LoB79pSI
tbP+wp/r2BvLO5BUwHgxzE1qfIjFRseelp1ub8HCHT5gqhnfX71ZyotkfzsrDGgWusV5yZwwnvUr
XrLxxv5wphngc2bAtQ5/wcDB56f597NQT/PtriE2GUDJEF1dP2KLzdY0+RmahRFl++I8AgoELkfg
fMrWY93NttkA2A1zNVDXzz2nBCT2/4vlcl8i40v/ABY70oAgOq1uIcIEO21gI/xHx+c+toSfcShU
+E0grWzi9nJUGpk/MrcfT5qB6wKTNs+9MnrNuar8BB1bgV2XG4fEifKoCPnjhME96JHOxah7aDz2
H7sxqb1hnk4/JiOX57Sylxgg4WfoaVbyl+yHjVMXjm6FKpL9/q7xuH3sB/fPz5L7ys8iv8+Ob/50
q334NMeyMV7ct7d1e4KB/oI9tC1iB5o6hn/jBbCW3tB8QsI8WXM5OJAHCLOA/NI3UvQXxiZUxA0+
ov3y7qY7bUvEsdnfp7PSvrkLEjKsVPZ/xzoEWjw6p3MOMkk5Is3S/TRkcrO5jigkqEVa2j1XyfGo
oEg23nsmhRhew5V3UT1OLRejsj2i0glDdVIRsZH4Y66oHRbfCHGRXAhhoEgQ7BS0v3Jz1z/9rphy
5nCBAdeMkinjeczPOQQ2yJ6PegruTLywXev39COT2Z/s8yGz22X11A78A8KZcuw99o0n0+tYn2AQ
poWDjjMHFwhLMeB45wVx62/gZFQt4bu1RwpyjH7CyIOEbXklZRKr2QbFQWvi9NNk07AQKIP3rDcq
74CKjgYGHr6BMLQcoLsBTEhYvA1Cng8Yaynl7exj3jcMXdyhiUejeyHmHIvVMHivHov1062twRQS
v0tpo+c7AI/gy54RoB7UhE2BFMTNdIE+EbOuof0xrPaz5CjVuVV5jzn+JqCmcY0MgI3H596ICaar
owuFCKRhvk1dMEqyqa4ncy0q/PXsYfX7+8+L7XLw8OsVEdEs/OB48wmFlC0Oi3nrSMIETzxartKV
5LD+QJRUA019Zbw6WYxWNzcJMkyep9kGQLmNHoF/DFL7YR0Lq4wa/2OhsWEmy9UEqOvkAJ5Omk9d
9XLEkGiTr4rF+4c5UAT4X3h6kOk5pD9AEhiQTP+8JgN72P5dAVoQ1LRlsiiNNQLb1mWwtBGLse3U
mA0szf8DXjjHIXYFd8qnc+Si71SpAD+mjAy81u0Amhdrnk2s5D+cD/ymH+fUCGhcPYWge62NIwY7
m69mkFts1XnOlLVquN+gtS9YADud+/EIVixQg5d/O1a+Ainkbg/Dux0fphDVon0pFO+GZ9ptwG8y
SR2Qhgv4leKUOgkoXDVXvcrhNHmFhRnFpp2B9zApQhBnmXN63egT8sGxRAcRQX3wATteOaMOnwhh
zohn7xJk2ZVDj50i+K9t5cUraYZ9x+OsIyUAuiTN3Tu/jshPDbBTZoT0xpmsNLAw84Z/wUy5w6F5
kPEhnGdz6GgWXhRAQt/REw6my+mzgdsAzg2YzwNqHdm3RVmbf2Zn3xpb9Wx1AhoUbxICoHiPzSY5
Uv9GiBxa9YlfOjGTeem+aTSNgORilJIRDqGDRNuBW7IP3mgsmxmRgE+gMUMMDJ4sB/30WAf9/vd5
c7EqhUNOmI/uV+YPHy+2R4sPvyxdvrwMyIVijRUrRO1py50NoFibuvshecLGtzkmWKMkQF6WOa/w
jnTqoHX4vDLjMUXWgGSbY/5g3qNdbPdeGjFCBFJbeXeAN7rVbtNg2xtgYklKy8ec4KLL6wZbD0MC
h7KG5yc6AvO1xqL38Yz4zL+nPAhAytjK/ibZpQs6jyNQAdFu7d1yJ2JsHoXVvt1qQIWd+lQH9RUk
NLFsmVjL9NRdwQX3XsBTX368z3mnH1VwB7mtW7sPbwKb+sGGP0uFtWvIHJlDNiY4AcFuzorGmVwi
LkbJe5Q3JOvX2Rr8kkOvnBdzh9BOrhghWqCIXenWczvE6cnMS0EJqSy4EAFg6jNJArMPMGQRuqKr
76IDSzR7hJE2XYY9VFB0DhBdMBBt/ex1a7D4JV2/Jzzm3E9gxHbKy6ZBfBbIJJ6mf5UnIoE2r/uO
hjxzLoY0WEVxa24WAS41zNs63otlJ/4W1vvrtq01wyRkR8DF21UKeaO8kAE5ePFwiWEz8FJQAPFA
NeRdIIVgkep6+jaP8pbBExKmQMZT3Samn9KwQe2a0DAJ8TlY3taFdQ8AtGH1sJPpmOa3xcQDjRTh
RbdBPcAdwWe1hsxg1pUDFJqNmVHvsgROmDeAEvY8beVdHVR0fkYjmZiFDkRCHSykkGCDs7hZ9gHl
zFpKwS0z1o1e9isYWF2ULscL/JWuT5a2FI5r3Zc8IdJlj+eFx5Dmcr8OQOH73axaoyUUh2CHYtDr
CTl7UelOHgx5OgzOLa0t0oyKPzw3ZASkKzDHZaR4zda3A3OsOOz3ChPCoNyCwe/3ZQQWJEe04V90
oUQD7gmil62QxbJOfJTKlGzwZRhpwpucdlv8BihRHpRV+LaK56cXQNcMmoox3NxnPGP+K1BceM5G
tkmo9mQRCTjOy68N8BsHd5BAASmH5YCPzlE9+/5xcALGoaZKvAN5S7Sc3lfaTg1BUgV68AUvV1iA
4cCw77nr6mXooL1p3RbvGckWZufLEmDjGcZs44A47aAcK5vL5OM2a+QDbwxmjNF24jRAi7EJ+it/
XnOgdw/rHhWOyHTvHdUGXGpQ9KoHJvbDbPGkBVjoBbjuonoMyUaeWK+pctkOBeAcb2WTQzrxyhU3
BfFAO5unI29CYQJiuFlUi3w1inL6L2pPK4E+Sl6RRQxFg+aoX8cP62ljsTPaxpcYgOTDZuSDxC9o
P3Ta/972x0KAllQAPH0CReJX3mGe+Vf5LYcRlPN6IkSJU+87MQfQCdtVt+P/n7PYGe36zeQABLxe
Et5kFls/8DA0r9zFnuiGRoTA+gf5dUQ/nBZAt9BUcT6HdofmST5Y5MDlXl6pGmP3BUngp2SLgA7p
C1yqAbcdHH+JKXGIK+DwQKh37mjD44RkdXYDNu9H3r3Aw7sQ4Zw3dAG4NgAXDxgfCrR5ZYI17wKw
nLTZT8Gfc/DAfXd0ulz6/HHomWwXtAF4ZkT9ovCHa4xqINDUtVEWrIgRIFAJsAc2ymb7J98tytfC
uCBxxmlrjS54gLS0pQ20FMDy3xmkppJEEDAvt/K70RxfU+RKHH07gqywExSe54wbgMGjCrkM4PrD
xpvRUywEfWP/ZYHNxy2McxOwOoko6hAefx2ZbyBkcpgw2iPtIK1zAbEPVQpMFMoWkuo1Fhm0xDfD
vu+eOF4HxeWLoimQkDcd3vAyeDBe4UiNVuhHblS/5QlgZz4FvmaWXmp9l5/GhOsI/xBpM7pk3Gvi
oOvsx/S5006Q7478vuF6hNqz4AQgmGOJIgA3EP+55+MAiPhFb11xquSCqkjRcTDU13EMC6g2aXOx
9AGip2+Vo5RY9720yWcJgLotFKe8WZS4xNBReO8A1GXEbm2VrvV9Fz46V16luYmWuFPhE2s/TDQg
DWWuY7zj6jT+TKyZoTAIb6Eu8bxEOBzQHJUNmpDCfwZKWoo4Bg6elDP/ENhJHgJilOhBwotK8oY0
Det8gfIHzUPc2rihDlb3M/raDfMZFjOrJEowZNfspvWBAMcbjgdgSJptBihDBQEtdwIbcbTiqd7f
Rqg5ChO0CfpZdsYOg73LMbu2I5tfoy5SSMP6DAllO7vyhU7DzWYLqPgi+dwKzZxA7g1xTOJ1vitp
rcIM/7sVxuegMYvof5W5tG4EQtqgD39DmIVSz7PgUBrdECIUUvYTmJC1/To8d8lCT+bqdOwOdrpm
Dn+5eWSiM29rxNqo/+VCYXYqv48pP3abIiTDYsH5LOqhWyqHXIEFMQPQno9D/e3A20xqD/9w8zur
dANvWObLpCxEhuJ57KQQwAHexqdbY3JWUdr4kY4vJ9l0SyijdLf6DO/4zfGLqKPRnRUfNNZvvGDO
kCwnhHsAm9TWACePXIu2fDnvEP2/aeywwltMFi+VBSmUkh0S/QxnoiEPQI0XsDjqzcgSjqhfs/H7
0W/JvC/mGJc72gdItcy1ANLmPSYrmsZQRHZfjtq5X8jkWJ66+AliJYB0TyL0nlMaxH1tM2Gp94+r
xIxihF+EzdgQGPkl5kluzYcfT4eYZGyBpmZ4Ifx+XAZiHFPnAsh0NONRZ8rAohI3oMK4/3VLhXvl
TaaxB/Wo3CE1wl1vFYeQka4Kq94S4yC3vCPe/pGfrR8+BGkgqBDjmZ1IPsPSI4d7ijdBkTA02qAF
hy4RA6Ccdpd9W2lzJvojWHV+HK1oLF/h1KYW87IRXN0Zhq7qApy82visT5FT+eDyDastDmPuGRI9
e30Fbnm8usmz9+inLgXMd8yoSBaMvos6f/584ZoW4C2ZsynWZ/r9YBCS0cdAho1gYEB7XZP2IIIR
sEJeknDLtPXmsl3e4jWTA8oZRz0GMXa6ZmIVb+IjE9YS7uGHlRgUZZ7iygU1xrTKHwu1ky8nAFwt
CcpXj8qGK5IjXhjsGu9+WtvjSNngu8O0OYv0WeeP5io7gOnHfvt363HVzIF4+Efe+UPXzT4XZUbj
IcbPsrNrj5L7XKQLxru7oQ2ejHfzIaxoY0GgPzyQXzIa8JuZxv6dO76GSjtCJ5YpMptU6Qh3mGP6
Og62Oax0UOmKymqd4prlrDOxkmXsES7Ja4mVMpPUTLmmPjNg45c3P2tdjhOqjkPFVBSz/pkAQWIP
XhEOOG0Wywdmmph9MEPvQjbTTPBq5Hi2zN9eAgX1xER5bKMVLFxJCvfNOgLdeSyTWNbPqkvNvPnI
EdB/Bksm8kEGL/3dW5BfenAZQvxJO7U9UgmkKUlHbYieCrZw7LxJ14i9MsZe3X/YDUsLDJQiGK6Z
AVkOf+kL5FTdgDNygQyM6el0CMdCqNXbyDMqG/n0dd8w8ogO03iOADXanSQTo3fIw4AKyECY177y
6W2DxjgmGVBNh2uVJXa1qHcL4vaS/IrKwW2jUWgfsi2rbkw7zTvOZkaNtwBOfK6oPlQxg9ZYK3NL
XThwVArti1YxtTumy209vcVekp8l2c6mRKPbPypg6zIhob6pI7QPCoeBMSj/egYYBM0eQqED5ytI
3jbkPDK3Ggc5tSVQeOfN/0GEiRSUJhqhcoXZGgZsUBJ/sB9UpjVg9cZsekdzq41CNTFZ4xngq5eB
SwmZbOQZkyYE47OITQTA5Rur4QivnS2ftLQgvRGdqCykCxVLfROfgnL4PuwJ6vrxwBmjOSmvIDVX
Ax9Ge1JbnzsseoBA9he8vmzHlMuQ81Be5V5zYW3udcOlyvATKQgg85ARYe2iVKF5VXGkDW1/0B6D
c61v1V/4Si9RJSdI4V8BnxEYsysE+I0oP94RiILegeg1G13fSzajZnIagavGQsMCnuTId12c8im/
goK18yrWdGswqTMU5+tV0CrUBBVwHeHcx2a6/ndSaTcmiFgS3PBMGayQcHrumXiW3AEOkjyH57Yt
pgM+Xtx+WfS0ZH9b/zrvTUvJjoYU/Tn8WJAMj0PWWKwCkQJgs41h4XjP843CFZCPUo2aK8Ad9vOs
vniUECP52Cor+RvSFSaXUgHagZaOatsWO3GWrowHx68QAZ7y38JRFmow6JSTAs6TI0P8xut/dXa5
iBzCyMFhD/Q4U4p8NRksJ6UB7WFECmkc3gllI6a6n46XNaU1NAm+ucQQU+RcafE+yys5j2JqMkGe
ho4B64hi7kMxqpDseVbHtwAAx4WfGWzRyUznl4ebIg6PgNSdtYz4uyElF99UcLTs75+2pJqDz08d
zdWL2u8iXeQl8ekmCWHH0QzqAZ8z5NOf1wFzeN0dNi5Hmy8qB2l+82G4mB+POUzj1Veu+G0P3G0H
77TUhOxEYw2i5hhvruTu5X5PmChGTgymPd5V5kd2+iv7cjaC98LPPvh4W2xBkH1Nc7939BNHtX34
+gmJBvhhqLb1C9wBTuMVKppLObjcfLIkej5gTdagb56EdYJs6sjELPeFjBojWbtcs78ar+DNIe70
EQyteENVCRPuzSXiLx7qP8DngGeTcB9dBMD6YbMhZE8kCiOfPYv1hZKFpxof4nevsvxjpT06v0PW
FCj7BbrZHKBdBASeFPyEjRlgLBRJCK2cU357ohB3SPXgDoAjDaB3OiihQkCrkS+7XYUoh4N+PZJ8
it8BgOfxmlMEl3FIJk6fWAgxH4lkjI8pi7FmkeCSJuQfvxUyelH6tRJ5T6JPz+PeU+htqXUQQEdO
GbdJb4LP2+NHaEOiMJ3/jR7wEbFOMcZoZTVgA9hAhYM8koYgmET2R+66xMjMpRGADuoOsJoYY7nR
G/rLGQcyPBJDV43heMrM855kkFCFxpIYm6Ob910CJRojhPJhxf4FYoIcm40B465ALBHa+VeAZ6or
HsvHekeCVNf5rHj5rJ4Khmk4lu9Gzjvm/mLPY9XoMNGxdTM0+vhUWFqwZiO0kQKUbnbf67OxXSF6
V9sK8gfUJwxTzCGriiA2MVtn/Av1WP95UAfSSUKgHZsJDBrBN4EFi5yiLcBz9vv2B+lP2z4ZDm5Z
dlUHwjRdSqx69a5HFJiV81LDkgrPJXiMgxPPw1uffWcw/Ci/6j2F24d55S+LGL1yYG5+e4sKm7z1
RUFxNP2SOZOIR32IiYCIvuRJtqdouCBgAm8Jyw7Up0jvCHrzKUB85E5ybwyal65x2P2Kc8DUnTMi
lhnP3cMHadWiZ8B4pOtACflMwRic3NQ5XkvOoJzW8Owkc1xBxQlkMz7zXcWYCnDdvpjPjerZa1Gu
PMSd10eZAmpXbNSvA0EL39WHOQiKiTcIesmio6a3hyrejtwqno/HBCrjSdpklI3DyATjB1wqkI54
DqYGZfwKriQfN6rIuff8kxmdKc/2VAnaAkJ/sItA+0NgHEygW8UYmdp31QWZ/GSIyI4BQTy4dbRm
tCeJTzf1xQ2HmSEFlIbwJTP6mPgLxKBy3r/AL4bTBgMplFJwxmVho9CXjv0vzUKPlg9rU1oT9ncD
j/U/MBBgeI1Yumrpsd2zu5HysGJFrPjl88CVvEsPcEyHfJ7qSh8PqhcbsngHBjd7hNKunyE4JsQK
B9tJQm0lrMgyZNYckMMTRL8YVHisd3HHs7Ij9uLuroRmgpssijQI0zBjAbef4ZPxo48MmWJ3q1Hr
XphxzdJQcUR23aironYkxNnvQIeGQlqdVLRMfgYepn6jHvCKULhjj48Fo2BZlUFSOmA76tt8RBoF
q6EJDnagAceTvyvsAeD5cjproSMyWTJtwYyIRDiXqWuRj2yV+bBz1dZvyD0l7YP2Coc5oxBlNsrn
8gg5gwJLWwv4k8bpqvgrdt0oCqf8mqEy06Xt4LNrviyR9A2eCkjytGP03aitnLEO7vhGV4DoKgAA
VIOZG/Qo6KEQQs3poXHfZQ5CixNE6bTAf3B6Xg1YXw/raIShUqn3h49z8TkqyR9IuM8Nh4tqS4oe
kx+BTEwYKyJRnyKhlHoCdAocDKAXHzAh91b+xC1KfAt0Qp/gM0gU4xlHCbmVqToXo7D0+GEskpgS
DQC7wXKesuh4udQKLyUAlYZqIoA1JfEhncW3Hbgmabxv7sS7T1RRUMXpNcVtsQF7lOUkKjDTAOBy
SOLnFgWA57eev4ESZ/q0UWcJMyn58UHrQAkeLxbkJD4QNuMEsfFfYHIabsNaOwPlqQPMhx8j2SPd
aahIdAdT9RvClBo7EhcMBh/YGAlYHbkg0WlmKAKBBERyQCAge5WdTr7hrgLE+Wjg0oERxv0yrYN7
Y0/S6Nu40CS/76AFk/1CPg+RE/fxigo03yRo477EL4T8uMhbo3753ybImLvjHZJZ0n3GkzEqvAmu
Cqw4ADKAyIxeQzMOVPhNsy+A8nYKdVmtIHc6srpKwlhFJ0/YyeHXk7PRMeTnkKFeNEycpL2MUOYp
je8rGhD5thj8jAcmHuHAZ2O/OGBYI9iTLViiDkiXMEmf9MixGeDYVfTpYO0iELOBc/xF5GzRTjxp
N3w7HX5uKLnBMOcJmcJPKnap5r1e0zfdSW83Ywd3lj540bAhQ8eCYJlj+Rk24Z1RTSeMmtNlM3Zl
GKI8xmQrOIXc2T27qDxKe3e8GA+MP/mobRBFcIfINcZRmlvDh//M2d1p84GDlj7fA/Ceja50loDo
nphFj3zwc2MWMIayxH4OKXtKi87Spujcw26HiuGP0Kjx2bfy2ppfMhWZybE/Iq5Dn+cezgE8IF4H
eRfq8d3IfaZ6FEBgJOOj3hlw6pZQsDwEr17mhWq1Y2l3C6ENTMB4pb6aBZ8sAOL2dZ/g4DmDbH8e
JebYpY/ZCnH2hIEKPtBUzytp93oguRB8x3bzl+vGEPy1wSQhtlOynjdhLWejgZ7MugOO4fWU47rt
1oDooCtCZAAGDESQXphOGjbtSyCXsd5CvosmxAMxR4MvxI8jzdZXF12IpFIyMdOjKh/a6eK5ANRR
LuIlwcnNZq8TUJn3mdGwRwPEoEAMP8jmhH3ODvuLg8A2z0ZIHzsZxUQAfYUxX2P3y3wDy+tmOY8t
8lFn4DbybHhA3xeXow9+v8gwtOzYGFAUqyz/BcpPRrjJYc1sFA1JVPW4MQ4IGdDc0Fynn23m5X49
/U6fzlOyi0D6qX1ozVLA9C3s0I6C8OQDklSLVQ40lnD89oUHO+gybYYj4S+Ab4qRBpVEhiYVaJ7N
4DTMWE0m88dG8YaeHCCnm7jU7ZMp3H508xpourJH5zHIjvn3t4QjCUiz6peIsz7u4RiSCADOdUVy
BgSOwDoKW1sNVx+s7oxkV/wIbVKpMotd9Td5WB+kD1sLNe+iPdUIQr0F4tTBkVdHGdZ4RYDHtQJG
uQBPQmQfM45kDUOpsW/XryhDue0kXZWfetO1xn3T1pY8B0mznriyk6xqmN6Hdn5nDG4y0KcopsVQ
3e9ZC8HN5k5qfmw0sSjWNcGtuhNQfuELX0FNgMyYLLAN+e45nkMpnLdTDWV0qzwCB90/j30moLbt
+rl4/EfUeS23jTVb+IlQhRxuSQJgFINEKtygLFlCzhlPf74t/1OnXNaMxQgS2Lt79Qr74RN7O1ME
k8c3Yiz4NEmMfRDnLnwfP0jf0LyUccAaAo6H3HZlHZQtJanXfZHTjPue8RocldcGnTnGZWhIdpHp
Q7dVUSfFbt96zaWG16Fg6NcdYdE1l2L3yRmaU08L6YWObS1vjHjx2acYNz6X5BzabiutIo9KVBEY
cJC4X1yJOAyjyU42Nlf664JnqpG9VYeBnVZAmGZxTMy9M37VwzYetqRY4yAhK4d09sNI8BsNGCfP
yVtCyBp9KvMJpLIkXB2qCxGy4KTMFT9BKxFuYmlmP7Nnv+OPgnRwOKRcldM1X9PPEk56hLx00Pz4
Kt2Um/plvxevwyck3n9qGVxLnU+uQqhtXU8HDWakFh5Qq7fv37DCEA0JFtzBhiVZMFw/KDG+jAPV
zh6MVAhJow0L1QVOxdaxPSqAGSStg3C/Hs5qc58Ykq/Sp+nAafAyn8h1oTlDxj2ATELY5GL9lPf2
vvTlaQWj+/gpLCMdr/NI8T3w7tkM2AnsaAulYdNsKAkXKDodCygp9e5Ch7zskmdks+fo2VjR4EL9
3EaN//lm3xhggr0K+ICGFnBCFyMTG7BsJwCsSLgQQNfH9hGaI07YAATLJ4T2YsO3uNVxe+NsFafN
Rv5g46kuLDnLJzR/l17Hxj815o6UpYTZtx/QmT0qIMQfCDYe+o5q9Gs43L5wMdkBbV5A3xvQ7BXm
91vjKWLwSfa7dy98hvgHwEDQ2JE3aOwVZhrangyFLbPObfrCdv+Ki5Dp/kxsR42fQvV8lS5Ep8zm
vvATxirONn+nYRl+viwfcxgVJ/KN/ms/FDMIhITixsxnDU/dUD3mMI03tO0o0T8Y9TrwXPpXhZ71
SX8y3pMqR+bk9lsKO8py9DTrnIDIxFdgkiUbjQAq6UWi6AZtI2eW19NWW7JrCoz67g2Sjuf5tbhm
1wH/TZgG8mZkgsyZY6/y81J7VEyLztS2Sb+G8YURsUco8K9XMKc5E1u2OzxHupsybdrBtyS3w6pq
wTx0R/tj8d0dJFxzz4Yf3Sy/dbDNZLKrbqVdmHryNg7eoakETEv3I47Y30R6Knj+IqH81Gs/Sx/s
zuZtPDAdplS0PZtGHw7UZyjj+E/Szzqw9sXVuBv6dWFDLJnlrEoscGhf4hOiDny/Qo+0USdpwMS3
+d++3egdqMHWCJ61mkSnP92fHsYo9Ul0ChhkjBt7etbUFwzk5QU5jvPUgpzbu0V9Scv3It02P1Ry
3UhSS3RLsDjUHl8d84OMcSZeMMz5vlpaMwi++OpA7t1ht4gRARO3d9I6wYNYa32Mum+AxrrHkBFX
Bm0d/5W9jOd+BFwPGB2/S3wELy0GKbe+wBTtAecPJJpwgXRPC9nd4l3xYO4uu/FfMJzoz4QZ8EPX
1pm1AZgtX6r7THgFs991SvwqxMwvuEzTkwp1/mDsdXxka7SfdzBTSoTko1K93INtIhnr5ZnYaIvp
SvsBo4R42srjdOAEwvb8u8Z16Wp7wTn5wYqMDzCCv1q4HIFUP7LCxTtM/SLwqT4Kr5mrg6Emk3QQ
WtGJRsQfbeK3ZtpGB9KtiGxubhbXF/Tpj/Tdsdfrut3AhKhg16CMgZ80PNqN0azsgGAqnwHY8kRr
zuG+ye9B6NbyRcupcRyUM/WT04BqZfdmOTfdke4YY9IJUwJmJ5N8DvB1lQEvm78G+1yW7arqqShF
Li+nL8K1yJ/RMMqUZ4GwZvmzYIOWYQU4H7Vf7gh+vAUdEaV28ISrm/mmLQjTyLu+zfIl5iol6O7R
lSw4+JxSUOX0d/jBE3S7mX6Tgefn4JDCXuH8xyus/Bu/YXakM0ZBc/VEMB6vpt2X4VjoKFlqYGFf
Ki+T4nMJlV/5G7xaAkYaydVj7P/9SL3OKDKyZ3JNwY4Y/MU2ub8fZngL7Xs0/MkpEaoX294FBs3l
pTRvbfYBIhjyT9D66ZCg5DcPRHz0zkesPPcm6pj+c5xfR/2hTH9kC+5eds/CszTcovEYBrgH4ImW
3ZrlOkS7fjnCPSn5rTM+luFSSg9LRbOCQCZbHo35J+i/1AiWB8rZ+e/STqtbxHHXBfj98jnnN115
VkcEXh4OXHmO+U2wHeOLTvISqTaWy3ia3Rs+NmdZG7odFFtCPAAYiGGdaLf8akH24C0xGbvEUu20
9ijXO5D2xDxYC2rSdQs2pfqhvTMhfCQnC17aWgMVs1gcNiSySOBDEnlIELuED5YljK2Yn+CGBbmA
J4UBgNMOM1KtdCNAyveRWHmiM+ZNVItvBWdMhsvzF8PakBhEOBHQcwmoJ90LUQBezEz7MzZi4a+F
WU82biQixhxXBuhU9tYM3eeBTTFFFwwKQC0iKl1eOYR9ggyQUYV25Eu3AT/zDWOXZHYX3gi7jrVG
yw46zFMA/1qzgIEAeQDdGKIJ4LD9IVWJlA/GN+rkCfCQOdW4WcyNhjOSsqlyMURo4yMolaYTibcO
Fmq3VUM9FDMb9si0sBg/AI3Nm2Z4LHCq5w1HRQwHnxDTGPBbaY2OYVHR2boMpCghZM80jwTNNcC0
5b7rvQDaq3KgCeYzmBOfOSxVlhEQD+Elhg+jVx5QMXhU94l0mMN9HW3x0cGgmsJ/lr419R5orxPe
ENF75rwDW9jjS6/Cyr0s2bWaHrJ9nK1LgRkLVIDk4Nwm29MxkqaY1/8APkRgjGjNVka5YZhPNgcZ
IyVZmr3goSygnKh6zvQKNK0pnEe/JEZDdadXhEkR2l408NTUoj4A9EaXF7Ed+xVb47P8zRSQCoY7
0kTVogbPnnG0wL/q4wRpRgSix1shcF0YDN2JhbqHJ4J4TAbYXiDtAC6LA1BhOL8YOdEDxrb8SNAG
prwQp8NbdQa4SCfkJrfyhGXDAawTDmdPeIuLQU8MLApNbdxF5Q61a+2X+uo7YIrKHCL3Q269W8n6
AqBN88XMmoBoIA3IPbyBriFDnqb16ZuVATNKHOfoGKQV8Pa2BQXngwKNLz57gpnhQLzDCYCJEDDT
3gHtDfsYXbSPDTowJ+ALW9yV0ljIGBAfaDchcm0AFTa4wy4UlBaSXDDXneLr5+KnYFZO9mOxX4Rn
tYqTmXl22PPTgkWAnjoykw+9EEN1FgKySxxIzYwHT60Gi1Zn+F0cAHdJnAdtrKEs2qjOhSqo/4YB
Mu40rK4Yy0B4RdkDmd6FRLrtcCGcsVAPrI9Rvqn/hrTvMcAnDSJg6trqj6DPgBJWufrTKTubACaV
Bg9m4fbCfR7kjhazWz3pONC+2DDmjgepXK263Xl3mxmJ2H9j4a4R3pljdsxtFP0dFgGj9SZxgBYg
tyHBtGSc5ghIGU9h8GNYrYtlAjNKSdq3ZPu2X2O6y5/Kp5qdggSp6sn8qTp3Dt80SFVj4abQ5kJK
qh0l1iqBHYNPPDxEaMbhG5lXkYbSH5/A9cIOyIDJwosXQ7VzqB9nZBkKoR+h1ewpUpTwzZSoHohU
wacJ4fDNTBHRAsQL9lY3+DkcEYuddXwAtqH2otJmkWP4RDGDPQRmUAtyGapzXHzBxIEWvxJOKaNc
gYH++yXYWfPTG0yvaHcaZleYklU7eW89z/mG3CTafXBK9VIz+mfRJHfi1WFt/qVkgB51rzRmrB70
SbwyhltMQ3cszWRWN4o/7aFn4RyOa/2+/aLtZldIQXteSwgx1EETqaYokEQ9Av73Hi+vbNbppX7h
b+cWYjKa3Ap0hBDiUEdfcb72uwfDLvM5lDzgff0vXcZG39lHc4dP8w6TrUPCvGYD/o//H/+D6AY7
xmFr7qAnzMdvIY/19eH9O7gsBBf/mrPcQx/lEBo01z4xjXjqtyPNJTyJtczpCXYaqwdaMS7VNWKE
aPNVrrmALr+xN8wtmVdyYecf5NpCAeCUZjGADMRpv8aGg+wTYl+ErhestQRJLXeE7nAvlJAIUenl
stpFYYnmH4uoFXq1lMgKelOUauSoIluuzkK7l+4VGm3+ij/bf//StjWKoEN9SvdoH3mY+Pnvpv/u
rgmgoPU1EgN+HyUe+b9H0wrznP97CL/7d4u2Fa+S7jV0zIyZuAfDVf6FgPx/j9W22haBqXhA8ftT
PP3//z8La+/zouJ3IEzcS9v+eq70vnhm8U7+eyiY6X5gTunniArFT4WkIkba1iXGNVbNvhKksvxK
vEDvk3nw+1f81EmsEP+t+IP29FXbiPvxzjbivvIdry0iAvkjHvTvrr0v4+TV+6jB/crLPPA8ceP/
P+d/d0734hU5ht/XJYOAV/v3ShotceUNl+FSeblr/b5exa3i97k73sR/dTd3wbp5M0R8aBvx1mz4
K7/PBl+BlZsx1h70QnfF7boL6vK/w+h9kuR9bSPuLA5EPJl8732i2vi3thVPLe4j3va/n+K+w/O/
+2tbxqvcp+U28aFU3Es8t7hVPE7c798BiEf1N/Ec4vXF4XH3nAf9e/H/7iie8PdN8qmSr30XDx5v
w1k8vXjgvyMXv/33xOJQ/n0yghdwr0N2hH+fCC9+ES/DJ5zwUWgbRo18+OJGSeAu4vlJyvt9BXGQ
4gaVAub3f2KOCeoTD8cA5GJ5qru8iIf8vmGOYrzlPERH+crdMI4jKOL3Ef+9yX8HIX6Kp4153QYq
2e9TkvDLr8VT/nuJeCv+b3rhm+UFxYuJW4ks4PsWH6w4UoVTiLP7v4tFnG7iz+/zY3zAaR/v2d5f
Krdykd/xd7mhaAKBi/2Qv6bY17f2zt4h4sQ1DBk9YtfoPABc5Sfxu+HAoPrvcLAJOTORAyav+oYV
rBsfU3ZtcfKLPTxSWHgKED4C2xBLYbJveU2O2n4zT+RjZDwk9OeL4lP2+tWPNlN476BJgMYWHlw1
qrqKoDe2ci7T6G8qAdE+svExI30J7z2cHFbSbos0cSt+mrvqM/QR7PsIEvG+//8/UHdxOI0JYREH
F/uWK/7gtspLiX9l3Prvtn+/Yebl4zQPfMXc3GkvMhKr5Q/cVoraGuNjlcrlDG3DoGzg5qR9ku2f
MrpU+Y4lv603DaxaJCSAy/ILRyyfKeHhIDh3guTyNzm66dYOgpDtTU/tSw2Zds0wJ4F6Dcn3mXmx
tqdDLLYjYy2oaLQ89YqdAZX24mwU+xWFKIxS80gOywJDMQfZyq/lU35qv7CntTWX7qOGe4KXNcLw
5+a0La6w6l+Cs/4VDoJaJpi3BJR/gC00NeX9anypz5KEHoXGeG1+0kUilOmZVZLLaINJU/grCgN9
vDvWMasF4zqsRXnT1gZSKdqm7iEZK6jNQfY+kNzOfk8zXcBepGIsCWajJ8eeACQkIp+cZHi/YcvF
cIV242f66B4J2xjss4Rwe+GsOXG2YE2Kncg1+O19AYKZe2hYsQQ4F2OWsZ47P4WghCd2dRnkE9Rw
pDhazQfkO91mbDd06xEu8dbaghmk7KkLGAszvML4B9qgBivt2+CMLIiGcikhMBvtga6oNWjTrhhs
p190W4AKVi4Qn87iwN0ayL7Tba89ol9ep3tAzx0kekJAYr/5VG49QNGnSZ5I8Bc/nkN/Yx6RbyPS
CMGlYej0iK/UY/rGR4s+DXY5Q3wxZybbdo2rBQ4VqOps+EP5HYIg+RT9sbrJjDNgoV7mZ/ut3Tn7
6V6dgleeQtSQ9X1EbBFA4YeZvscm7gQtbpcfnfuMPStVSIxZ2ewxndyOMHuxjgFmB5eEg0kg945O
isjH4FifMKfY6nv9Gt4+7Yv5QtqI4VdMTFVPPDk5aJ7j1qf5L41q+45B9wi3/GO8hFflNr7BESyY
dYPAiFNG+6FGAhSYqYQjSxWur2Ui/+CLHHVPS/oWWscOIQTpLfRQFS3FttFwgMWUhwhjkYWxV1/4
L6wHzFTH5GkkpRT6MfUNp4YMAFluYEQBUsDJYTQ4nHA+lRMU664QTzPtvY0Yk+Hje5JHWDyQNZmH
KQhIiLeARgGADj2x7mr8ptZ0K8Tf4JjyDsAffqffIMWYb9O5hIJ+xmoJPRLGZICD5S0+TZ8NrkvO
k3RLv8HsaeyesWgWwL/5DmmU2pdmqKF9KD0eTbOBrZZwlTN39E08GO2Wsub5IayLjLHhk3k13wYv
wPzoEzw/pyYGp9o4t+SZelf0aEw4mDZg5TQyG+dtpSeRBQNpDwE9/Oxq14J2jOMJXo/2A3I0f4mh
VunJFfbcUG+2pnwwPiMsRIwNaDeVLLhJyLUckCTJFBGKmpZch/o5hmvUXTTl/u9/ZptoheVzHLYz
9E0gFLhIfFEOTpwwjrtzoWxnglNtAF5oBbd5eauTw2TuDW0r2DAWPFZYDDvVCJ9oFi10Johsac4J
fmHww6iHaCObufZ7zDW/jcctoa5iJASrh4EEJuS4/qN8JvhT/QNDLOIrgCQWblkUzWGX9+dF3+FD
C3Osjv/aJB/AdLCHU0Anx4oJy4Evnm/TvExXe3obpiP7Wf6mZVcmpVSuuihb+fozhm/UzSbo1QkV
geASke6NoME8zsmXPJDohWVCeocRRnq2I/NkF2cAzYxfeuBQNf2UtHNP7xp+c0Bkd+1k2dNpcAdh
wcyIMZf8gDWze0/0DwASdo4v0CQnfm1Jhb7SH4U72fbRewCzmudB2bMbjDjdMjI/LjluXJ9cCcrT
fB7mNQsp0hNSXXLF03ov086as+G8Ro0gw3OsuL5K4Qcnxq2635rHsTjGlmu/hMph7E8zpg3QzNn3
pJt2y5rnEMMIdPskab9zJuqTj62wWd1D/ZmF20wOePiNtHX6c1JtyNBdTVHiYp4GsDDaxx6qwQgB
Z8v4jOPH7SKQ38Zxl0bsYbhYjch7uY5yRkT1vtLv+J/IYEqokBfmtiSKPmPkYTKOZx9FIW8fZSzG
6aCza/3NDwJNQ2ALZPXOy0xm8OBBDyReulOcNZZqnAaYyrLxJ5tcfxWGyfImN4+lEu9qHbVlXssb
nYxOE/BEZ1ipplDNg3cujFmw3F5666gzT7vAVman4nLEFk3pn7L8RApQHf4SLlLpBx+MtNMhaoEr
4vWLbmBjODjSCKU9+I+Mpk0CVtwIGwZrxU00kAG5IaxFAGpuCdooFgOt3ZGelgc3WI2Q1tgeh2Ur
OU8lIipn1eUH4f5vHObpaQzhJo6zK1nVNczNbQKhe3CBsOrljYjUEopV86x00b6vzO1AWoWWm64T
Fzuzyp/Rm0j6OUEprnMNyYZ85jfJdOPFwhChdckarGUfM7hDAlQ6ZBhVdvER83MMXaSoZZCSkjmM
u/aU1NcxSfZGrPr9t6RZN0bQUS8kYEB22hjC8GFr5SrjtDDZnyNoF41d30x8AndJDJeE1Aw4BjGU
MyIi00cHiFbu9MSCNClCdWzwbMTkZghSXfAqWcn0pHoCZNsb96i8tIrnBIcF+V/t1zmfc0OIFWPa
sgqZKoTHiXYX/Csf0LP707yVqEPsYa2043GcyDjBLWG2/qjdOgi+RIxC/23GD74MaaNTGAyN3xRY
/DPgnm1mGmRUFS2Z4YR8TDUqC2fYNX1EC6xuB8wE4AN0ySEvb3wXjUhwCKpdMQdnItWt7iFXCA3C
fStsHJXx0quvVmCTo4ncoj3Ydc/JEGyTgpF/xqAlcxjUzFfoXR3sapUNzJIHOE3PUQBWQE2lQbFC
kdQYj4hAC8hIJTwBu3/oMJIb1qGIN2Du4h5IwOAdKbx/u6mfDWhZ3QCBUdP/jMhjuty8BhyqOdcE
jqYgbtpnMzSEgNDIZ380RBMxwtYRQTtihOTLxM+xqPdOke4XBOJJPz11Bd2/jelFW/8Y4UGmJJqL
9imfwxdF2swt+WPlDDFEmd6jJHk1huBhVDInoG/21aHSk0tmwC0z62ybw2iz8bpqn7reujgSR14G
rtG2ryFESnlea6W8nYhSZTzTQPNU2pdFomoJacarn2JA6RzVTCvwcbBVf8g8Iz3W0+gp2TGQ87dc
o4Cb2gNfE/E+SF7DrmfhtK76qL3kYOSgcDnuA4bNihV9ynIiHxatZAeAi6HJ+6mzPm3dPshAcNOY
HupB+LF3jzklcKfrGakAv/WlX2NcZCjpIdUhT0EomvVLj6qeqq0wIL/J1sZRcrcbwbCtnsUJq49A
3vWmg6Ojc5YJX3AI5BhVaE3g++hD1JFyYHjEkJs0lOYiF1dS7O3gBJeokt1TjodYzSSfJgkmW52i
uMq7bZJ/ZI20m+OQYSe+5JZzX6TiRbfBBwkxWDZxC0YmQx6j35QeUMxlHQmniRpFlZ81iQl/GOyq
GlnBo266rVOqn31CHlGPL+Ts5yW6OAMQN0vP6QjJYeyot/jWo9LZp73mp2q2iUCz5p8weh6ktVpI
vj6l5PrhJtKEm9mwP6Nw08BlxagedmeL1hCykMMvhnNLJKPRf5TmS492dQE2rKTWVcOvbIr8OJv3
JknQNkyhuj9lwbOByTmln5kZu9qKAXuH05IBYQ5DfJEM65hq5a2pXjPgQzukj80JOFdg7lluog8k
RMoofsKKNCyEDUVOunmWvDmx9HdMuM7s7ig16XseTru5oIeVMvymFfjJJdaAQy/ORpbnKQP2cRQ8
iLiMFmxZOtDvtHUtfd+l+LEV2nqiGLGnklhVwhkogztELhnE0YY6tGV0GFqffY9TZTXtKRxIFbiU
4ZthEZeKEVY8nQKz/8kYjsinCTsmccYODKSDfFONmGs4mivZssf1+0yaTNzLW8kEJdbgDBqLVxjw
Bet9yn5Xwvgow2d8N1EuSW177ie45zaEHqhwM6zfsUSD9AeIVDPJm4qcba+rHlrF2aGcTW5nvWBR
hqwYTgzv68jNmDYb+GUp+6a7KjR5o+FZVrTrpFO6XB0LO+3xILcYpuCMbp1z1EtE5oCOKTNCVW10
Y5nJWEjorS09RhZyFTR5mBDgMpEN8XcK8MxZlA0vYKnYxcSche23XKgbKY7pITn01WCkXyks0QQ7
WE6LobVWE/O2ntLW7LW9WOUmOzlmKSPQ3CS7GoXBKbM+Crl/SOZ8Q0YhleafTEPG3wSkZKiyr2fF
e7jXDZjvJeSO5W4gYSOMnF6MhUar+DRi3W16voAphcM7/KRWfwmhtydcThp+CnX/gXsWMIc4BMCk
kpWs4BLrRsKNO7SE5cwn8mHHxgdDPaOAmv8nHQafSZQeV8dpyDdDLXmTFbrF+NdA5ZymASRgLEHH
zoPpLFcqo1V4jxhsiepCv6umgdBYghl67UtiUOQ3M6U13XcyvPtpU6bfUWmsUtrroPlGDBdlVy2A
oT5GWGHkgB3D99JEezuW/MSRn1pgjgRiiNaH25qTh83Ad9jfez59GWghpGBdqulNDxFE0tDq82kk
6LWKtUOoG4e4BcSzvrRa9WSa946BbTneTQie+V/NDo9aB+mDdV9ua9du7o7wztUzfDG8PtVcjsFR
kQwX84tY1s062U84zDKU0gmIKKujBLey72818H+BEHD6mW0S8ggtHcqnNCs/Ha6wiEUxN7NL7RzL
4TNRIvIiP1sbaydQ7iH7SJv4vDQ9VB0F8kEWtp+t+tH2+laR7W1cHQy9aXF3TSlkY6xsKirz5lpa
5hO8NR1lqAzqMRZPMrywVd58K2qoeb1iHKyegddM+plGMwDNIP+QDS+2m5Yxv+WZynXEXreD0CSl
vi77to2Eo5YuS8HAwkYCtCcFwCCJvM3RjnQ98829BlMgbWlHtH1FxBuGFIG658wbMUKNTckPEZqF
T/gajd3RnD+GZlu6SY3t4oqj9nLk8V6XeEHywKCWjb2GqEutQ3pi5VoZnFR6bmfyYgKLK7piO/tq
K2DCxkIxb8u1GwOQNyBV1M9cJVp/zgPGwlx8MddFhkA726ezyIvCp7Z9yNG1IjaulCmmGTWbkOI4
1bX+T6OUrilpK23eZlV9LyyGkEnyJDtHDX5ShYKRE5I52uQOxqOVuodFwFLcXDoGUkWf7ZcZxMnZ
BfqLrtRbUz1FMlGRJ8WO1jr9b9YQRmmbD6pFzwjlg6OFh6yrXDud8RN5MxFHtTebY1EZwJkY/MXK
zkLMgCAg01wLwK3w4/JZTSbC3B4yu3zCCFDhPVgOqTQ9399gHAe6C6WstjI+C7IJlMIgxyaOEu/I
fHGTrDyWtsCoBJ2g29jLzCfs0HD+OB1ZiqBZjc42parHxIGLdmJpDuALDTEUK6vwNWNx+y47tCok
Ouad1FiSSkSUpbg6vHBVQGiEo1OmiX9GHRQo5SIn+qtakm1i4LXbMr6d4q1NMz+UmGIqxT41Mm8c
mSyl+sm2aRX54B3trQ8wwXRYaIhxMTaBAiGzP8wNLg1wf+bYPFtaiTVBf2POmo0YhuWjb2nrWXZ2
Eo1J3/04FdJT+Pphj48Ekbx7sgczjC7Kn2aR6F+nTaNNxwTvyjpTzoNsoa0bLDT1bYnhJey40N6P
My5co/TsZON7o+BJRlJaOZ8GJmFL2qqU3+MpYoeGap/pTNInEnhyr1YgGfXzY1JqyhGHUWZsO9tQ
irD2btnji4DOoZYPCr3rENxt/ZopAzoWBlTRXmf6mMxswS2lt3XSsxybVfkxoeCJMPRgz3IYTuPf
LI8y3bgNrRM9vEE8K9o7wsgDo91KpcxklQU9qxFiUrWzNIuzXrZLXy8QlUwqZk4Rosv2j/j85WW5
zt2znta4hECBtLuvICV1kYqmy6RjZsD6GWnTe6SP0Ocd+S2dOfj5zkqPsYF+iYS6Ey5FYf4oiu0u
7BAB8h55gmGQLiNqjOIr6TOvr44BRDjLxjDavpsJlP6uoD6frmH1x5mtbUdZlMk6NNYi1TZOy247
dV6kRrtE+WsDAU7RTpw14dKyKqQlrrYDDpbAE3O8T/R7WzAsLmhUY23XF4Q9qBbOAR+T3pJ/BPiP
6s56pVTHepcgs+nTsK5N3/kaQ0QJEsmifJheUrg2p/aASI/uY51CiYv1e19Ak6jb08w4krmfNW0T
Ehoi2QUnx0I4duXmHKh/q+orm014McAoKIACvNTA+KQkv8SYZ46QQvIZG/Hy3JWXGjayclK4ax7c
lxJMZ5jWBa6xEL/y0tkEZH8zqJVGHIacGavhjYnVbRv5deTT78WRfFCZg6q928f+JAjArJtxuG2I
jA1orLnS1BnKe38MHSL7yMUNwCVpYJQKbt3N62Bsz87arn70WTs2gBzE8BXhh227DgUgU/i6/XJw
GTf5thM8eqYSiaCu+jmKCdn6WaDCkXCUQaOZREIzYAJoYXyxGYxn0JRhAoZK65Y/FmTmAc3W1NYH
s5u39fAVa+XBCW96i0JC/WiyhgRIhCD51WAqnOPjyEInyiqlhO59t/DR6WXIP40GZfEjvxe48Yp9
j+agig7URyTFv4Tpqwl1QWo5Gbl4IH6aNEn4P4J6vWRAjEv2B1tqIaqi3JWHg5RGhzz+bV5hDmNP
FWxs+JojdKdqHbO3x6PiToOK8KMDPmnuCAeDeboUSKqT3m3KbGdFDjAilazuAxHwgeHwiwBclxnN
UjYU3DyyF0ZdfyyDed2xmFn6su5sUHOL/UX/k5fhUUmcoxN1XhiaXlfLvpkP6HTwIhjpXBeZhl8b
Vc9ALZkVj7hhBJU9HNt5TcL0nPQIDQM8KsIeSxeT5b2B9x9orgF0WRDSkEho9ZZuNVaMTKrU+TG0
/KehjVsptd+xipacyROs2DgMNjlBM3fULOkMRU/YgMeE+RFWCqyCakvhF3NXQknIhltaNMh2dWWn
lPjP2pAHHSDAoumvMaKXis1CN2ABzAAe5Z/O2Q2AoOZ46yGkhfGPlFXuAnwy99mhIYpriglaQbxP
omRIoe2BmCQT3Lboh8mmhREjqRCuPDMu16jW+Ch1tm4NOVMeTJhujZdcf8rBaDUb5viCZR6+E4H5
iBCmjWO563uBgJaHzsCNTYvdcTZg1yIF0fCbAourKxYKKmm8dJTjjM91Z+ERa31EOaPPyqt5QUho
enPQG1TVUXJqgFiVmUsyTO81dnOsMopK1XQ0DGy2AgD+dl5NsN0qgRGwOQQ/CpRzddONvrZ8Y92q
d52XOehTNIRV4qRQ429xgEXXeiI8QoXuPdItcJptRP3cpiTcNfeYTluUJBakOT4KVXNcdtxezjZj
XruOAtXUhNjD4lcKsgUsSk6QoZTWaV1sBHJTlia+fsMextgo6W6nN0j1n5128UrERpxZE1TrwcQo
vgkPooYn+aLVs52dQ8PA1s6Eh0CnM1Lb1vAXVCjk87hp+4+JlI9YmqipW1828aXIeoTA+FOyLIEd
IZ/ET2e+GORkSMst/BBLe7vAUiBVAted7sMAIh0aUs5LYgvmb9E3TFfVKF/LCuKgE19Y1jwuvtSB
1kHR6vUaKQDQxOmwxjfmdZQpWNG8q7LDUI4xwEZtIp/91mWPXXLLi8Bq4iJ55psK4PGlXC1Jf23t
i4TyqjBP9pj5LxxJQ1h8jUOfhMqIz31FLFacreSf8aZ8MuhwXHx+uFZ4b5vxliSrrNsWOFsdLe0x
YuOGfCS9BaAKXG+YrUKIp1gyVxkaOwAihLMicgGGpXBLUA7cjjoSRxP49s+0Isimlm4rveluCq/o
QTHY0yFgYis/pfl20dc87S25cCMv68zPzteE5fgmvEXALBtQkB7mrRCUgSBLoV8wd2p0/ImIXvRI
tNLes0swr0aIjnl/zKRzGL5J/bos0Bn/kLRiOsjuauwTuJMmSZ6uG+eC5SVVTo29zeVt0bzYzFF7
eVcziVLhKpUgOSNjrRnZOzV9qJykCQOB5bwE57a6pNzls5qfC5QbXeirfKBh+TNlHw/lK0OEsW+A
aO9A3+mWcmIBe39lhF3nG076xtwWiOAaj41kvsp7SX3E5iFiNEi8LPLBAK+OwqXIpQoaOMqBycki
BLlm8Zr1pKuua1H3QSteN8R98XXgQa/+KZuL/k1LPJl+TXIDhW8CxO4TboBNeu2PopuWkCWcs18z
kvqIEQfxEt1f4gXILGmjZ9l4kvszLCGdgRXUowWlB2U1gD86ICxfCEgg6DPaYyIuBX4BD80Ds3CA
alXkqxgNk6feIla+qvrLPN175USkWtVWWF8F66Lfl9q+caBrVu98OZX+My0GFcAB8rUCNs8V7fiz
um/gs7byttVehu6trJ4avqi2euKCCEXQ7yGi+pOmQ2BtsChgW8G7xS2+GFy1btShxVvqbfhE4dtf
8DTDJHOAZuvNN2R6f3O8TkyRY1ucckYYGxMyJJ/tKtq1xBChZ33iK4ghlm54SXl1gJ+2Sr6FUjBA
cMJJzs6DayjsRRrp0lVgT8BfnlG+jK7W0KJskp1NYj0M4x4sUGTkFoYb2hv6Qb3CoZf0sN8RNyb8
3fSN3wJOO5jJ81N31srgs8qhr8af33Glc7WBz7fBAIXlilHvPa6PiLQhYi5HUEaPKuk7+tscCVHK
4HzHK/XGecbbhnxe+NuxWbfYoBsri7E95RgEm+/Ouc4J7Ig3iUyLb37FgPPKPCITMahMVy3gpdr7
P5LOa7tVLIuiX8QYiMyrJCSEcrJkvzCka5mcM1/fk+qHrr51y1aAwzl7r70C41eAqxwPWQ9gFbSk
xDEPfvqCiSEm2RrDzHM3BSmMG7BWnH5yBCA1L/YMX60OpQ9FOtnpUBrY0rsj2s7MRjMBmxECPbui
VNiCvCdslxENxl74cNE0cD4zUnEV5N4HcF1GU7W6GbCgIrQMv3OSQgjgoN5nVkkpV5CiaHTz4swg
A5cA1Giwe//TJRmvsF3010kD6P3Mlu3bmyjN9cM/IjdDUktqxVlkIou2Glb8sGS45p2bPRsthjsM
5ZlUBvDYt9yIfSDBOOXdaPM5GPEgmjg5Hz6sWq6re1xcPWlFNgo6Ou5n367wdcbk0WbiOG5LZUr5
ZYyW4QT6CgCkpisVrxDirBnboq6sT+GR5wzzEEiC40OZ7gcVFBgNBEHk0AYkYRhvD5hSk3m+8k06
ANbMV0ak6NHeLlMCJHSsLRVCC0cPUuI7sql/4RUy4R5LdhaVRXwAj62PZNdp2wMu/nj8MfaG9c08
lzq5sHEPm5dWrD5fDzyn1sENBxKesAhxFzsqivUHjkh26H13E1lB2jBC+0cGG3sxokhI2A8sEDDD
u0CFxq1vtgrfE3OomQsATEjkhNV4qJQlwzn/Af2caWq1m0l7Al+wjFfX4RmNxkuVnl19lRtia+f5
sBalRTDu3AfutdMDDCDSmGf+WaK3hTup0GxjCztwyVFlwkbe084weOkYVx/hP/TuoaCDfjT/jH/V
rT1jf1Be6thpxwXzLVr0tUcWximL7wauf+1Fqy1UPXBWilPhY9m5FJxGXmrt+o7V28L7JLvkxrZM
V2jLZ+NE4PazfaGwKl8QmnXH3eriHmPAvFjkOOpIS71AILec8PB5hBoaZcylB3RWVwIncAuSxBa1
cEH2EO1ITv9FF5F/lQ4oZ5zCICHdHTdbkKtUX6Spg38SqEgLTmshJQER97FnJOc+QIMAtuptyxe3
K6E320EDIqEMe0n8zYZV8w01Ye47WbXAzhKfB//L8E80ehGr8Iqz04BlHVZSmK3BKYfeAA/gIvUO
xQAMHJgU5bv4N7jO5G/UrfGp6jz0GU4YHvFEKoQ5zB9mfFgWoHCgD1ae+FTiLOA1m/Tg9MUK3tJL
Fh599zL+cVcyZkQ4IfbX2QVGScQejL3CLdgTNkX03Tw9Ym+A+R4bCH54XnGDGCL/GDzcfyajHU7g
39mX11jaJOdealtEVZwhh/HFnpLBQqbRHaF044qDEUb+5RvLqFrGBL60C+M4PLVNmW442ifGs8j9
9+2Yg2Ccm5/60JVL3u5HdbD3mJ11OBjCzoA0I3KFVP2gMu5h6oCL+IWB35DtexwWmPxjO4Od0GMK
ikf3COkaz5LZamg2Uv1dVEdpEgNsNflQhosOJWEGiZ6Ji4YKfJmgZJPlTSvbNRoS9H/dAgYyfJUQ
G+9m2oz9Kz1q1R4TsDoAbbree3wCSy+Kk7dt7gT8cmbUx4j5N5F51RLEjoIBXwEjOxh7pIMnBIeb
8Nb+8w4ihn24BgFZ1hQwi8hWs02EfQfhdRSqUJLVdeFAHEBSyr33sKJAbDUP40XHLUDkRzrcsk7A
PgmSXqKx5gSCJvAMEPLKD4IDcUfgyGBqnZNrxH7D/D7uJoZ5nE+RI5T4xAaR/rKOt8Y3mEvxgRze
4OwqYHoMFRpDHlm8sGEWg4OcoWwO7KsUKWaxFts9uyb7IYkfKLenN8BmiCxMJn9bQG+PacYci8jg
hwmqa+DZDvCD/8qyO8x2NPvVvMFhjgxkYeETMQKW1AGgFJhrLRTyeNX20P3njOeQOAKlARGLcUoY
L5VQQRgs8jFwv9qzv0FFEUJOD8batrTp/lH7F6BXpOjUdkwc4WgZmK/i3grnsJ62LW3VMVsMljN4
eyfWMsKuRNop0QoegfqDEWiA6VcM2oolU4fDpgRkiaIMcw3iyjBavRs9o6U1eEtM/KqxKGebyVTV
PWbxj0RZIe8NbEgYs1MEEqGDtVjFoGShUp5DqLnR8bONQWc5mev0HNp4rInwjNA8ksy7BX6HofXJ
L500l+kpr9Guq51ZvfNuD61fZbvOp70BhSHtaQMdMvxi3JWd/AuSt8S0C6wtUTHr0B8woqNoQMIF
BsM8KlZXSrEcjom6KG11jWkBdZAJCIkqdu3hE/yt2NKOqDLUHHQRewhCqBQTwKej+oV1bLPrNvSZ
0UrZRd9se4hNNX85IJKt9von+83Q1BABWRyacs+LllhpsKM3O4W4EySLkL3A1gGBlnzf+q/71+P7
Ok8vxa+AnexthCxM3ggMLNx4d9UT2FWF88jVyJb9YYR8SU1TrKWbqS0lpmAGmBKvFv+5HqZfTmIe
W/oUaLPMbOOv2V+N+rHZFDWx3euBDMfJOpghcAd3Sptjr16cqIDBibxgsKIPTCxcR6keWLIxQa8P
NF/CvZoYe5MwBkMMPjyjzB0bo/SE59n+jSgFf/5xbHCVf/yvHplOiYcRFZh7cn+xOAofXr0snlzz
tfivovYFnsFvA4h2UqtGBYFL6+HJc7eBD9FdqjPC/eKnOtCwzZbKZNKHTKj6Ll/yCwtp/VOcql1q
TyDMUn3THyjfszUUNQ1q+VPcVOniPzuyEgmyBeODSc88/PIQivSuZf4w0uUY7HS7/cOuihMpr6AE
4Fw0+RT53sp4DqqFdPqpC1b7UlSrf800mLfBU/54/1pIIMv6Zf4hKEXo4mur4sY4zOcou3XSgtxC
+iD5Zoor9Za8cbhO7xzs/3UQ88qmJq+2Zrmq1+GPhE/Aj/csmOicAjZaHu0L3un5ngtf2skHddo9
ukxn5LBmH4Tu5p76LUQ2CLY4VmNCXHlrtIlk48AZ0sw18CQ4HSue3BQ+OlZc+lsJXpJvRcOW8/6L
tgDBlI353cZnf4F/6VSnGIKjo/8lwKgsf/qNi/mRv9SvHnuHpfet99QFrmqNL1Nal2SlIaf5Qto6
XBE7C3+1gYFRByj6XYFw3lRq0+lXIDG0dAqvPN60SBFfmC216LRWOF03V8Z8yraHEMaIDxdOMiM+
MCUwQNFJ0uTGdyuQ8KGw2jumJJ+e5jCVN5GOQtoiz4zGA3j6Gf8K3DkCWxhy8u2ZXq6Nlwk2STA6
CUZBvK2hZdgeYXTjjRlbc/YsA88NzDWiTfEFXSojChuuNBWigr92P9e+evZGBiv/Cn/BQeVxdbCr
4aPci3ti9UekT1Nok3QHdqDRUshO7EqMWMSHgN1t/ZW6a3gReb0xPsRQ15vmEv9L4N6Yf+JsI4mB
LfvDspn9Ruld9/bow91/arSJx0lzCS0OMt/QXcUKAadOwEm0EJqToRxgiHpTMU+IWVfcM5XZ86JQ
rtgb0NVEKOv5hhyJeBKSJZV8OLDkeKpWMk6pSVVHHc7ACKKoyOi6OzMPYpCPodXkSNh9jHArcFN8
ws1xWbcktF/hGoRpz2WmocslqzinVyQ+Ks15Z03RXuph3GKTYjUHA+JzBRt6rj7pjPPv8shJjWYE
qySodlfpI2ChuFUGZ+C3JEt4k14L1cFDn7oTaBHffrEkuA+29Q3kRfui+Rg33cyOf/1vmbt3lYwl
TM76q2dPXMW/BJW3i/gXRy3tD9CBhkL8cfdA2VZN7Lcibpit5IY9m8e/+a//rI/lr/bijpbH+Ajh
+4UnkA6hBAAPETvpke4v1F7Yewe5IS74VwPw20FhjS7mNrdhIvzRq8d4WBlrn0eD62Hz5H5DQQIi
AfH5+wWrIax8MvKenyNcTVtYNdAJLCa1kJqfJL0Fc/Gs/GgcmQvz+MXn0yK7uYDwEWP8HyV4ZkFb
X6hAANgKo8XGTR17fDodhJ9vFb98/HgW2lojaMFEgUKD/UgX+m389TdetZooePP+lIzLlm4QhAWm
v2a7yP6p4dnTBMsTTrl48lWGu2iHuVP+b0ig4D9mZyF56gVSEHHJhU8A/VWbdNBRYHnhe538sKow
m7ur21j49p/tqQ9QiHa4F84uuN+h+MUDCx3yuz8zBMacZDzDELkEa8SV/gPdNHog2NCgM1PzejcX
EJmnVNB8i07BgyvBecZcfYmaNvigIO9tOnsSpfYTF5isDhCradnGW9yfn0RX44ZKUoMAl2djkmDU
gJ4xBWJQuFZgUbRXUrZ2OvkZjEPJ76QKG9bpvjLOYCezb62/4DupfsvIwFYTsLpJiBvD9WopYyER
W+xo2g90Bv8mEGiP4IFBVrxU5HWvLnwCX2yIYAppLRtQOac44LY0fgQAjJ/qSN5Q0a7hnYz74eEe
fHYXHT+eL1Fij4UHHJxrOIarulrSp4MXVxjz4LKtgLR9+xwdomFCNZkUyNBN1b3m/qXvZLqI0HDx
oKStd1H34Xx1AX5FvDLUhOiO2I3Tm/AK2F+FFpsE7jgTg/qSXjGoFqlYWEfeD+emjLca9NvpgsHM
DbV9XE/S3TAjHfRf8qEspXBVogMjZxPVYXRAzMvt6XGGgr3IJoOKmWUJRms2p9mwg+8aWAgr1A5/
PCaAqCy4oGAgIjlld005AAEAGUgrNgN0nw1FyBX/VHwghAUZc3BAUQAyJwGowYbnU/U3gatQS1aA
70t7Gj6A3FTpfbbR35h9KZsm4i4cwVZKgUCP7iRFJznbGMYuGW7wgRmehdp6uKdg5YQ7k4zQb3T3
Nir3RIPNP7GlpkBFQknlFRiiSgXuO+MMEzS49dMuK6wSenoCpQmDxroKntIvWxTD2CmphZDoNSiP
0hyBeHj9GfBNu4eexhccOrtHuouw2i481L/2RICZtSdIB27+Qlj1cbVT8RM42MvAg4ChBsqZojem
kAQuxusKwnNPzPL31EK1yyReFhcg4nPZryhy995GETEawP0ZCuZdQvq5guLMlRwfPVX+WzDm2Tn6
MU4bZhoINPmuhGeipsJhAXgdUt8FAxkiAZCnHv9hKQvXC1qzTELxQmXvtiqQJ9rbqboigpma4ql+
ef9mUxOzazjZ7iLZRsIlucdbbH+xlXUBDg6auMpzzMEhlk8GNMp4k4pdl8NZZVMZGcFFmKdULsMM
jGVvfXUlFTP6mZIG4cTijDdMcnE40DGhIvmKAwn64dTrASl/y4+p1OHK4KgqHLDeWcF3rnzmm1h5
tBOdfCHdRu4mXofPdvaeDqhoCTk/TLgS9FuAvpAL1Tc42XR/rzjjwSxXWfEWsdj8oIBDMi7BH1Yn
/038pGTZ/MwUm3vrYzSJXLNCZpmuYsSKRBEtQYLw4xrntxs2RzSc3KNJ5G3Fq8Aix3L6q3dgFYt4
CY8EuWeBeHU6Smd0ZEQYUIAyHl9GzvTzFHNkMRcX3fY6fAgQqbML7rAAmAS1mCiW3+PjtmnoHflw
Myt/08nPzta/eP4QV5D5sdHd4ZgxL+cvf37PFzkpTDQ0y3pfL5KltETbcAgvRJfNcdHuF7ITbKye
xg6350WxkRcHrKb5lfriLe7MkbHUQSnkNCd8rUl7+SZTckmA6ZTisBCX4hK3sbmENUlxjJaSne4h
T01oxqv6xUPGODLGGEXoRluhoruF1CKRlYrGjOaYZwxOHDlhd1PG7+ys0Mzd++YQivhcMYz+L+TR
/3TVD115dccZCy2F3p5IpAxFaE4g0T8wjOP4JjNII32bfDXYut6GW8YF1vaDeoD+PFlbIr5tsD2v
eVKJQp7wyBwchqZ/o7Nfc4TENyrBprxTkETbWFzCneSvqzs9Bn8kWdaNMG5Zkz8rIT+4zoRv6Ad5
9mSkXye3GOtVJDuEUc2nrF2WFsSw7lgwyvAeKX7czOjuUnDVfOaomH/ilLvQXiHe5CQuMHuIL5E9
gyF+S797/SOZTwP/mTmFTY9VkPXWmJHu4+vsxoQqc7qPm+NyuRAQWlL/kALPVYWKx6zqgr4EpRgt
OzE0zRJrg9BcZXfAsOksYGAqI84SDiqKKH6jRh++KZ7I1v/1dDfqqv8qL+1a/SKHBXRO3JvBBsUk
x62GwOOiHtjwxfQCmqbI1+nwwAkezmFJvifDWeOs4UHaKQ+kAQjnL6bmdO13EZ4Y+GbMsSyZzA9g
9N/wQpABEimgA/8Ab8iiyceLkroGb63G/3UZjSLTAWSKKSnN/heYUTm00KpffJE+ebJ9ZVNiR+x/
g+GVPJMKvCNKVuofMnDtxHfYM70J11IfXX+DvYnknHofun2OmiT8gsM7D6MjopK0enByMM6NtuKL
1/Q8h7xPNp8pZXTePvApYRur3yn5dwCLxH6KTxPtQFT/gPewnoBRqC/Yt7z0Hct38nN54sAlBwc9
msbUk9Gbi+MEvGciig10RpiLYfgfYf/yj9UZdbCwFiWKy8e0K5bUdfIGf1GsAeboMOE9N/IJE0P+
7JIwTsHCl5kbcNvuIzv9acoAyJZDuPU5G+/idy6jZFqCbv8LPgFm2eMFtUBiiSfgeUoymPpEHy/Q
qnih1WDhX98bzOWFjRAcpewFCdM4GbBVtuVWbf502GOPyLMZboiUGBDGcKSVNhhCS8lx1h9noZ3l
Z5QX2Eoo838CDsYR4A+4AhiascrfdNeUaGHuSO03JFs2NNS9v7mN0MULUPqikhqZbVGkVFckNAlN
zEKg7T//9xlMizKO1JY4OrvSoQGPRNE7YD59040H1NdGYFYzJy/Fm2A+mAkufnfWiCA+d3A8meQ5
brchJJZDlUDh4Cc78+SX10B7tNSSjFAU2KBI4H76wiK4lkefv8Mewl/I7B7FC9BPf8jFdHpo/t9M
d4IfqnKp/iHMWIzWOaW6j9FEx0RoBkEAy99M3s7epvCd4CfUnSI8U/EfDrQrXpmBVfu7Eg20RK70
0uxWGqUGgq6z+WxIfmI/9zANnE/7Cv9Z3UA04vkePow74AqwnooVZXe1Z6apcfZhK/7Imh9vXIu+
Yw4fBVsa2ZqNuzaEIgVha8GADa4HnkgM+EiLkiYTOZ4gWMgU1BLTCWalGm+56LEe7/7C6lpemRRT
c4Egtm9UkqoytXgeUg5I6EXNrzQHXgS41vCxu1fTydhFNKx83HFdMixXplxKFKwJV7KzSNumx+wn
E+x/tJn/2PMFYJo23bRsGOGk1KN9wALWJxwoYH1xjwguThHYWCDN6MyUAMHzhukYatqUk+QNvYHo
dKy8njCLEEfQuG+NAcnlPO0OtJ9UCQx10X0BdkYUVa07obTuF0vMaL4T/AjogiNii9kbsQ/m9xhT
cZB2yoGPwt9IN7jPO9i/FMz9m3B0ShD/WxTs+Mr5Eq6Qw3EDDHiv0+CN+ciDT+oSBkQWpkAwyoZ9
l+xidAU8DmXGRAvXqy2TSpFSnKrpXA//8EROiMjCDIjCWcJVDNFPf+pJUCZcaOHGBz5WX64F8D5K
6Szatm82SF6V1ctw0F/EV2Q3LVbADIwZ20zaxVG6t+OFEq9sOOAArCf7Nr7Ot4BCMcQVEC3rpKXD
BAZn0IqpDF0dGkSqTLqs3+7geqvQxSFgOR7TG5yexHiwnpPehhE7E+MVd7ekzCHXpXTS7NyM0DwX
iqPeIljMaGvv9ZuWjekA5wOqWF2y1X34SlTLOFbfxJm+ZZggnHaL8s21cj1QQIA3iPUeLV1vaajs
mzepTCmnceaggStZDZOz87nGKIbAW9+GhlzzpeGUwPI+Dj9oooiCgRatP5oAO2IUetsUEDxxdA/f
kmACfWY34d3wuGgLDpiBUBfGhcqG3Uo6ebpF0zkh8GhqAYxgPGn3guLPNs4MooEfb4OGGBLO+Lph
/srsGeDJm4oMHW9E6nVoiZAOFngS3jX16EbdZJM2485DAeLc4jzFtejEaQjDQg2PGnoCerso+Jj1
Nv2vh8GvgmFFxqQnhj24mGrUfGncupXqMI9yOJ4keIFM0cxViz8s5k7p009uJSAik0AcmdI3dVER
MF40JraJuZjYRSKTMYOYyEwTLQ14f6aeYenhp8RaLRl5538laRM4UmE+k3XnKLpLOc5ZtjE1t2Au
SP/UwPzLBX3Bw1ZBt/JJRJ3aia00RDeBzTMazupDSYylLtz6lElOtPUiNuMIYiO8tULVDllZX3oT
n3yxPkVo4WNos57pX2rEKWYhWMrHT2FRADH60a0WWRaU8+BMHihJPUarsA2WgmnN+LI5D0eWEynF
l4FCuSwqYWkEX7GS79O+dqom2E1MssplIuoaa6Vbt0h+xoLTWzx29G4TPubt2i+NhESYrpOkOsN7
fBTZiDCt6lzonEhgK5CdPCIVpn516aunx59YUQy2yghhBLEEFEzwKXVO6iAJFj3k1rbrl6pqYtpy
Mr0fxUNpyqg2/tISqDNhCrcItUHh71MD/14eylxjAiza/zG0uJ2zZSKtsfjCHqvU6QRCIl0Ge6ZM
q891r0PcYlQpbSqJ0bxQbPOGpAvAI9l/J+6wDGg5hpRT0JKwZU8cSFqBaMmtYFd6ufJF9680gcvb
3Sgx3lCKlalOAO1e4nzzgODG0FgYqkDUFP0xvTCqrhT3BJM94zR4f22FdoQLkOloe4f8JL4yRd7N
6K18MDQNg4Pq1o33ZrybaXEIR8b+/saQ9s0BSrAVQezUPO2YY0zl5fg/NRKk1+ZRhPJeDu+tKjtm
jVqzkDaJOftLScY2NZBnUbVbGNKGGjptJJyavD6JOFgbRuIMXF6/lc8zSbnErXHJImFlUsj3DKKK
pykwq0eVCP+D18pFBM6qmFsCrWGq31U6W70yOIJyhNXT/gntqOrJZdSOgwfDRLpOWk8J1ltp9K+4
LPE3wyZhJYrdnxmheYXS3KibIIW5zaIts7MLLb8pAQ6gX2HfqH2nUgn15a+AbtDnjub++HhSmV+D
96nMP2VGA0Wxx1ou69BO8BPL0SyECATqzLel6m6iP5XlCGM2p1LQBRYjdpWO78avxMSYBzfBbCTA
ZMTTXlskhhVKqBCGwukB9Bu3n5e9QVQoEWxKtdFcprRQFTGGd4t2HwoB7bZ2mKj/bZgQQiAwz4Nn
AZ7Zq0zacbTjUUcFYHYphTr5xsgRuza4NjnGI1p2HEkfSJRs3fXFsQxIh0GlifioFEBfY948d5t1
CCeiByjo09gKXA+gSJ7g84Tpcdhzvqxn5qab+jdjhqGayHdg/OTjQZuD2qitOU84mOqG+ivLF7Nu
MjihZdZ6bO71RVJ3B56tVHxARHKzT8IQIJV7BM4zptLpUhF/JoGpUqkrTg0sOiCv9IN5NFNAY2ci
L07XqxrIx4QBAXcfWUMiq3th1ls1VM0Uo/bCRXzSDUcTjSjcZi9n+ON0mrfoZSAsGEjT3c+QZGK6
IxG8lOF2W6zc2ZF3JBMFJvWxj/ga3a2jR221H09u10MoWyIs47qMNkNOzJ6bomAgUyNceTXskgDU
tTrP5J5oCixHyr2AC2nTsXoD5lLQJGYqkTR7ne1YHzsHo4dK/Oo6GxOGJjgNwlec3BiAqEwTeDQC
HIZ02EFwOJjKefBsa43dBwdRtSE1Nl7HQ4LXAipSTGzznkFUKqx42NW04TmD/EUYAnICp2I+ZPIB
YHr2/a/fMXAidTMHSeuCPznKgbfhFCfYYDT9MvWltczcQQy/8lltq0QCuD57CqFhHKVa55iFu5SA
hpKCCTtbTKQeGgZaWkqSout9VTwx2gzbIW5Nbcr3GdTjkB196DjzdRmCK8y5sD54Sm6bAVn33Ls8
CHf62KOlAj5JBrp/jldasITQqgg2TX9heZpuADfPRRWI7UuL7SMo+qBDwoSNJ+FhrEAhRw/HSIti
yggnS9ikexoG9KdNgCXLsBQai4UZvOJv9TEe6Sl0xhgyduYw+f4y4TBg1tJt4Qsaoq2TaN46CCJJ
sZ5GOVaKIlM7FGSsGM7Qrwf1Sh2D/wTpB/hSNvFmnL31/jdCmdagDvacFoeD4KQxh2MrJmwuvNbZ
l5bdSNECSSvrTw4wWHiAo9i6aJNBH20DjpJQtmbCNhvWZbyv64+g7LGbbKA84O0Wg8GnZ0olUYdH
aEc9gRgnEb6kjFOKD1o29SjCQXc3OpVA9613B4Mg1YDfQ7LMv03Nfg0OWADK+KE5z2l6MtDJnmlD
D+cjgMWv0KH20X2IQdFsfjSxB1lwSuNXlNazetMz7S3bJ1kgK4W6OW1JNmCqaLJRpxkbtkQMywgg
1tpttHLxrY4htQMo55iFSJbaXgXwvfFWg0aoIUHR10GC52ZcJs3xqFkJM5qigXVKIgnkYL3VkHEZ
C5lSI4ZF7t75Epr36BvHHz/Zp1ZcKzGxZIq1VQQ3adrElb9pX8jqHzGyfBpaNkpBwysdK1yRpwL4
upH3NE+9B82Vx0nqzyoDDfSS8MOktR4B9QvKS9FOxuBdpgdOao1zWcZvHZcUY5B2paHYDWVByXDK
QA3lxdRMdARabOccHNMhlLbaf8VlqQ1UGmiskFyiGINxZHmufoWPEhZEkHN0TR82gKzgNflRyXUU
yO0xTyYtg1+cwZLGvxBmoqcDWtuF/6fjMiUdTS3FlZ4FLOM/BKhNhBC0dwKoUsxqe0uSFX5qsDSd
XYFeNBrJge0OI6PW0b90gn4rmDE02K6AOvTwCeesW1iws1N8k87yd3DNIIIs2l127peCLdxkcqny
ZcygjydpIvky+ir/mSdO7X/sCzxGjDAIPnr4vOFU3jYkwMwJFoGgk13ET3eHdd19wPSYBzDDVy+z
g7Hxj/Jj+KO+xbJpypV+BH8mtgoLAdLLImcMJl1qejthjgyMBxWaPgwX/CJgAZ1n9bqBugcN4TQA
AjkgMA90idqTVRwtwo+wEq7pRv8Fy0JROo++gO0f3du4J1v1FF1LLKk1W3oXj5Qtxs7v7uIsLJWH
POff6n1nKw/SWEEs5jlBA3whj2b1AZTEaY0wZ5FCecIO9Bbulhoosj6/ZfN3uyR9beX9wHOcy1uA
NtLIsE2bbOKTQ3pTgVdvyUWfM8Q8DxfG6tbsX/YVXVC1/ct/exI2XwQM4flYbhkXsk+KS7rKaVw3
J6mKUXDzkR/jG/9XCXzhPhjwmpe5O5+2ZqaSGgl7wbFyBqd51UfAxsFhvuBEVvUKXu5Z/Zf9EXjy
6+GHWHxmNiOZDSOOeXrqvtDyCTyZ0wVOFT4AeDgpedOHIVbRBnacbF8dvKoWECGsdhPZ07iwg6IK
l8p+A5rTo5vb7MxLr3WbHXBxgX5efdJls+c6XfWH+m4AatmJhquPUu/XmKguJLjhdBkW1wpiLx9G
XbvdAoiQ6R3nAgwYdhaSTboFtB82UvBLOgCIpDf/qG/HTXYPid7GmeabPgBUougY3eFLPQ9AOAVG
KThWgjNfQYPgqn1TsAEt0Kt3dzaK/gp9YM8YFF7xFadqtj1iuPFHfwWXcVeeqh8e7wh1kufiZwU7
S8fzPDUoqHQIRA2QEYfjJKpSUNjqpA/HW9mc+3uErQvxr9+hjN2mwVw+mnb1FW/QjAB8gLcyx2Qi
iaidVyD2bCUewITe6IPaVcNFz0+d469ny/TIFvqmqWevJqL0aJLnPZ4JrO11NOoL/1FawInTl5+P
DuY2+bt9cKthuMHDYwVylv7Iy/Q0K2uUpK7jhZQoYxaR3PMQ83dEdZWgA80aUt25fzRkPYGAEM1r
rBOElGhsPNojeM5hqAD/GCt/EJch4L9UtuuOEXcQ1OuyPam05OlWRLsT5rdhVDELBm+KltOpP22S
gwA/c1DWOf0tqqdpS2IbmwTBLiT0Cj0UuwdiE1OEeVCzfe9rTGyMQ3wXWlBamIu7StxE2VrWvlri
LsRlmYITxhs3kY6FNv6SMSQQG53QBB70ct+LpAyjA2HMHWoa3LiAMJXjbKcJp5a8aQXgHpp+TF/j
K6+J0BzKTmuWm8ZnpkzUIgafCvbe/11Ac8fIKRG+Eu1Ak4yH0WzOTKtY483wAYoTnunyjeYvP9VH
VlW1BtQBzII1CFeJnJIOK2xtkdfX3HB8XAqgCDRbwDECJAr9gAIwSewmQ1W4AJAAvwLgjuGCw+XK
mfruMTZPyV3w7mqPnagz+tu6WmfxCRMW0myxdJ3hHgNn2qMca/KzLIK/nUaDQKD2rA5LrCjYJqgb
YKmDlQ54qW0aUuv2prJLTzk0Jkxitqo9ObW84C74v1W8nsxMIUbSkvjTA8XZbPya5Gj1G4FZaold
zhhYmSBZcA6TlvMnRLPs/yvH2WpsXNx9chvezm9C8erhXDuiJwLprqivh7LYFMBB7hiSAofDGnQM
UVghZJojEvfQQUYiGQsg/2uoL22z18ksES2KgRA+PkpSOsYMmS1qOkY6xLlZJjqPck1NTRQZQtKh
Roo0+D8GTkMyFog9JnzhTYSUo8NnVySGcLPg5GLKousELfc4PYUkRXTeShFA6kwMS6AdDIPBcfIb
qjOCqXZNpgDSOkmCBlzuNrKBJBgRZBmh6MamoOxIxlDgXrGoxg6FBXEHOTilYLxLiTwbfkT6UwNo
7SXpDmhKOnxSPALhRI2ANoOZnEZigw8Wkn30aS7LjDCfIVKaZoUi9EBuZqQ/cTSqZk5PVJXsSO7O
z8gifOYCJ/0xrh0fQTwUhIGbZYXCHseR6ll1d9xDquYtenu/soTa0rRVpa2M8cjrBeG+aY+qgdHI
eeQGDsFe9Pf8twEr0t5WsgvgbxqsmcX1qt35H1V+4WvAKg7cpx5CrkDt4mL8h8g9hQyHnfT06Xn9
sn5W4nGM7mJziUTbkBxj5oj6MxRe0+ep3was0LJ5hoB6YXHU2yfvzXswbetzu5odySUylBVfuK0t
/r5tQEjWqntTmFc1NiaiY0T4GuqhyRIZtL8bHF11ggAjDGPHTGmM9yXNgeZ4AwffrKBvcqi5ciKJ
jBthmn5p+apNeTWX1ZfE/6n69NO8pCucM1yYDatGopWM32JyMCDBg68ZrMOjqn2aMpiXYKPIvjEL
gHRltPMQnnsj/uRkdfyNwmvmvlJ/7Sm3EXuGqi2HdTjDr5K7X6VMV0A/PH8fTQuAmLqI/+UcHNXU
8zozEA5PZjY0EHfivqKOOUPrc2jwP2+wWg2i3X+kegkhJTzO6FGV5bINpl0BzAI8fAAm0wdaAEUE
Aee09FAWm4+kuqjYgUovDwN9EjPUFbbaSohfnBPgxUe0Tn/MBQe/rUJ1qKmS8sLaoqhi4fS4RNqV
5KjckN4Z4mebkxttq8IKPh+vGuQWpjj8eJRY/Exfolr8tIQf9u65gR9hAsSExpkb4w8f2daEL4xU
WhfFz14WjoXi8IeEEXnzZAVwqwQ6c2H4eN2xKRNyqI+MAdkJucswWrr6qCovv7BZuUySR+MMviVY
KHa75qjou+mf3EF1B1Wbm8wv8dsc+A0TkzO/wO3VzZtbsrlwbjucInl8Ef9bpf9/d36bP7ijk/pb
VmfQXgxthYEECDt3FZsgwL7SnNYQrxoEex4RiceFoqM5YgOcwXYbHV68V+wczZtqk0bR9U7QkwN9
ZBWyr0neFfQxfnY456C/yD49Jm/aLodtRvgOTBCFDvA1OaSD/FbMEG9VcAlndqsC1tlR42g1xJNj
YvwOxdGQd4W6ExtW8MrkrcRdN7uY4cfkQrgrTdmZXMcCd8qeLYlF18o3zyTy2QpgQMCynkYvOCjS
tVFslfPqmU60i1s7RbGzi7VYdQjsRA1ts8vyi1WOFvPXjxxdPGrZWcd+pHXy2TkxXtGMczz98AIx
F7TAwOPWZCLBC8S5zQoaEHQ5bmbFMs05sRFBOO195sok0TWq2QMr8kzGfBOwpHqnQ7GDajmzguzO
G2oG8xP17LrlV0nCZDiRIychkWYsFIIzVJeHXyLgE6DEN0jtQTYrbVUk1I0GUA3TP4gX/aRgHrkU
iUSEjwqZiuhTQuqEHifV/3F0HsuNI0sU/SJEoOCxFT0JGlEUKWmDkGHDe1fA18/BLN6baHWTogGq
sjLvPZdLLdeQCKFKnXAaddgMwuKjNL/FD1SbQrIoG9+SWazJ1iLl00Tw5yND0Oi2+hU/RieHdZXV
c34qn4dL55VLYX6Iwaw8Hp5cWiEPdG+1/m0m56B+p+Jtxn3JM85Pnn+YnMVz63t+B130JBXP2sni
g9xHGf0o09PgVGNLnSafTkjEFZZJ5S4G7VgOH1r9xOmqTbeQeJSy3kNgFI9JeiyMc6aqveUinVMq
UGh0Z75qzo9d8575nh+jUfBM5ZZF/7jGC/HBXhdGP6zJXVK/sDpX03vGKjfvefbozr2SPkmxxhkv
Z5/hVuk8GwaCkbadWNDZU7ij+QW9u9XKax68oy9LvuRwYmw20JIuwggB0Qc3cQyRLbl05LF1+gZz
VYEK8EBTl1nhMaEpH8LPIqsipDuugkhL3zudch6R8UgrUCCLxR+TIrZ3Ox3FCMtyE31bRQ12geV4
LgOoUrIUtJhJ30+N1pNFt56NOmHHCn2a4ZAWfO6RQefvM3dTdF6NlNtHJuDn6GDC14xVz7H9NXuo
lcCXHfEXSAYXRNrBrVvHBqKokTUWaASJlmHUHczYJpoNnq07gn6qES2M21pDVxtV4rWvgX+Oj8o+
jLwEI4ElwMubNNg7MlzZ1BEq2uD54R0vS8BgqHmEY9srG5HNvFuoenTQ6t+2xpnQoxpuAL0Z8Ca5
Gdg1EiqQIlG90KXIsPhm2Fcmi49bsj1zD7OjzLVGExFlxi+f/4tNuSrIew6vvEc2az1dxHyq6dpl
7YmdbWFjohX7+SPrqUVKxPNNy7uXBwPRSUzXeIxJe7aYbYOsC3krciBwBUhMRJXTBHKl+uRTQLf2
Z7+y8SxwHYfjo2DOoXt+e1XjHZiWNL6YnHbtvetFZzuIaLUtDM4UYfflA0ZKfwl0WIj2oI9yxXkp
yzcdfs5sI7O1mp6UmU+2t5KLkf6OlRfHBKeTFmSr2zG9tA4akl3qkmt1aVFfWEcVcL165R9a8eaF
VhVCnNYzAFxg3uMCc+jdYK8hs8XL4PqVpzH88FNceScUKLiNWfl5ThrznCBo6CfIKfT5/6EGqrjy
MIfTFOLKC9aluTUUZnZ8DjvIxsiec30ZoCZtmR2/S3HqDRL8HryeOHPJjVnzLPxIKrdUuTF5rY6T
dazxlvKPLJ9GMFl4Fyv2NAux8N6V19RfGe5xjgXMOFptZroZ/jttmfjHkR2jvqQ1Xp39gKwyvMLN
bPGj85b8o9tenW6fmThWPP49/cGKKSHaYeOZ2D85jtia2ekMJmrSb0KF6gRtrqAjS9vFJFZMiRiZ
xhe9uZA8zktT/WusnwPtobnscV6Iz8c/j2LZYPSM3s10aX+ZxrJjpl6v2KfGZttAlw8uubFnNWOZ
sZhXaCYlEcPcOv8HjhRAZvGKbCuNYPzQcqGhYK4KCSQWufDKzS9u9Usb2E/W9DzFayP+qQgZ821O
R0uJ0XDh2meyoCOM8XIUY7k3FQ9twj8+XenjrSHOkTryaRmPIvgHSRNVK589NSVtOJUuCN+ZWniB
QeRzjPgVGeAYUZZ43QD1YKJDaT+43GbRBppT/lC6nwXhZTzr/A9RwiNPm95z/SdgO7DiX/6yBnzQ
MFd1kdahCKgeZiIw0m+b0iM0l6+0i3/nv1d4AhXEg3Ljggj6Lw1hVLk3mxOEZy53CpqJg0q1obwr
8BSO1y6Zr02Ar1DvsNRiikRhELH5LwuGwCXNvwIcYklLEB12/Btyg6jmQxl4Q9VDjFeegvdqKc8S
XW48/Kv9G9I8tZmH8oK5dPCPJ+z4msOLglGsPHGttx1t8C0XeigvtrjK0FOBODTxDHuMklNaPQr9
UVRfVXyiUu2UZ99fXEj3+jKe5hfM1xAEO6bxXOicG7hhkUV0NQ3b3yA7deNekG0J7rWZx9pML8kH
qDc88RCyWa242hWEBcNecHjvL12fbLMo3ijx7CgDNZbz0bD3IghjPIKCw102mIoZuQxQ1DZW6alw
eSy+Sp3by0AQgCa0HJggEapQi7VGqk744eZfVUBJHX509aVCbqsE7dov023EbRM4B92qdkkaw+Gw
dk11koq9aScFr58DBBubZrzL201BeW0v0f10YHt4vfZeiJ+eSEZ/Ndk3tFs0Ydt8T/4Q7u0Hy4Rb
/EuSdT+kAE42XerF6aOsLjUmuyy5KuNX3MCgEszAI7gcEYpZyCsadlmr5FTSeCwIvXqzIAM1e0EU
Ix94ND4CcrGIVeKuaS9jsq5c+Ku/XEgqKpVm3+pfanB1QkRAexZFl2A9hen0ZRq8zLzM/KvM40nn
mzu/muG6JA9QPirnqReXSCeaAKigx5pSKUcs1dx2k0XIwILX346b0EZ0/9On+yr50mmYuMZh8onR
Q9croPsv+Sp5EF8uxvvO2rbAX4F0lmrLYvDL4tTjMMInSc0IisfYJ8QUd+GvEjBPdJ8O8wCVEDco
DBfo3zEZx6T++J91hhiLW6mgN5jhsZvwe8WMnjOP9c3lE+SjYDExu1NGPVJwX3QRN566yoxLaR7K
jG8DzYz7LPznQA4wSz0R8/2FrnkR/cri11T3ge/vTJp7jnLrs02KfBrzkym7dxNq6lvIUM2IcG9E
9LKDcFlos+DGXY4J51H/GavI4P7FtNm64c2I3gb/boSniO6Jc3Riy+MlcrKD/UDLMASLqWFo8sM1
r7By95bcDEiTkuwEbbrCWyjdaOlg9muDamemRwniiUpTh+Tjau7GjAWT5B5NE6a56KZWOHMkpTAm
xma9KatTaqivADmbkSZFDpUUKns7JznSz3ci4EhMDvKO+4X84BoNpDBouNIy6HR4tDh4k272RX04
IAFQVKU1KX72XY0+jfHgiluf7+n4uuM2pENduX8Fw66cpStUz7VTf6j2gbXCTjmMZ89W16F+v48d
X67/1Q5sx089PEbS2QTaLol/eb8pThy1/dT7mBeHKLAuFwbynTBlqODmixh37cB0Qe22enGK8MgX
Z7s+qLoOtXFaWnp51mhQGojjOsAoNoOin1b5HNDpFRAQYzt/mVeBbPpQeL2uBAN1awaQuSlzk+6u
c5itxx+n+kp8lOD+v4zo05FJiGWh/6bj1KJiVjNC5v6q+ruiqGF8YMrnID6EevEdYDWVOBf655Be
GOPE2jVv38iWHonUMzZdfirbDzc8WPbn6HxaxZ0y3KgvLicA56eHCRnuxuRC1kmlDS8lRwqBcMni
tgSWZVEv6j0D7b8+xM85X+TfZkPDrrzYrOsJ004TaFhrMlYqMSx0N728B3y/NXcgnZK+eBn1B+dZ
1KRqdnZp5cvTyLuctayC84J2F85bIOAQz6R1teco+spgti5XoXMbyy+OtoDZFH0t64NM6D/tx+Gm
DE+ZvQb+vR/+Arre2hgvstIzRw555cJBzpWZM0b108mBdBBveEpb/LWghMTRGrad/mBFGLJvdKOW
/qj9A8blwdrEHAzbvenQm5j7lSI9zzhZybgQwbeW0fnjcBcHiBInUhdQsJYo5Bhi+/kjC2+wOULU
7tVqJFIazZ4GYhBO2OypG+UnzPfZdta9MHlm0KpguMvXI2kdckdgHvYkeuIkhoZelF0S7Sztcx78
NlbFPdcAWEEjj6mdg+cCawJTh+6LhCgccMMHbSwYzX27y6MVOCud1inKt0G+yD94OlGFjHgdEKQM
htBL8iXMGvpOeb9RDJLFVjlHDMPTOk+VfM53038XAU5zlGizfDAhn8ZdIRNFggmXdJTbcTir1psj
j7nq6YGnupCZ5sx3+ucsRWvE/MwHoHeRctAa0HsuuDZGSUjprlS9liZve2CWzEcFWoxIjRRwmVhh
xGI6Y0Cb/+d+qTuVqxDCCSJ53vOTQQSXJQMyhPiMWSN1zxOw70H+af8YIQ0vEatQhxlQfRcP5YRi
L3idsQPvdMPpJyMI7OmYM/QCOz8bW7UPDNncfDaxqJdqR1QJpdWf3LffzI2UZxWvwn4daAfsJfJg
vgpARy/tvSOPDS0SB2GXwQ2yQRwcQCIXHJUSUgWwcBT8zUIlbWnARYyxZJdTxSdrAPt4LjiDiW99
zylTpbpqDtNVAjPCpDkuVfE26r9R9kk/YBEn3PUDBvQRepE/rBD+2l39ksY8CmHtWHPR4KwRI3Nq
XkvRNqtgZO7E+xnAg9U2CvnZuQB+DFJ8UnLKvlssqWX8GeCIsohvp+sMKLtKyfREHRZRpygKjWUI
WeVmoprMGIKFXmG9IXieZeko8kOwQb36E7Ht1OYRuWoEmaxR/mykBpPlw5h+zYH9IHMP733NwQom
4RHA3sQCH+jEUsmnOx1Vc4Bn/Ur7pQlX5PfYols1znuiPOOc8ByWV3JfDa83XvN0L9O9ohQrY0AG
E4UXuwRu7TISaGiYh/uUwXsQvRacyI3oOaP9ww/6YK3SbqRyyXZMYcH7hdhXBk/5crVm75Nl6D57
7MY+QCkqKaXGxzS8NgbWZGzEGQk54R4RzVB/QTNfDo7iAQOxOcAxWyiZGur86lw1LzodLbRbofgh
t7KRn73ArKfadCaXiQOKqT4m1CERGsWePqm6M80vFzDRQMWefUeJujLHT9dxMBZltzCuTgaqFmQH
s94Pw7nZwsdC3NPs0a87CpZG1JokBVvZuGSMU46eayBfBq0d/SsGRFa4sOqGrg7rqcHvVGuc2MYx
BxVAG/hlVtK0ChDM6J7EdBSs6RDiV4jZst1E/FglWL+s/5Q1kQQREquE9jq8x/EvwrTZ0GHHkMZb
ZQaAhL1C8wfu1re5Ls7ob8p6BfPKhsNBEg3LHUcx2HrwK6hQyaVXF4JjY7zLrP91sZwI0AzgC3wi
nXLkGuSzhARGs3Ik629Xm9TNSxWqfrYmCxle95TtyUEiMhE8Peo/FHP1IiQ9kRQhVj622uZcdDuV
ogy+750wDRHyUaBgfCG8OcDnD6GGP1TNlmYMQ15sUJBcQvPLMBWmRim4J6ygMQKA/Ih0rsi/Emqy
zt3x3S3HvNjHOYOJ8lVa5QY1mJrW+9BoXhMaD0n2PcCsKKdjl6ufjo6uf6DDieEjrP7ZA8cC6kPN
fs/yLx3aY8VynDT4ubpXSCoD1W6a4NVEgxKG2KiZL6Y6/GWb1hg/L7N/Ma/YAVYx1wN2c8zoqCZz
lwrB2dAdfJiDbYJ3Et/8nJNLCZYrKD5K+S/ItU+0KTl8a9fODtaEapjLYJawGDn1kEjwf8GGJwJF
IyyTTVIMRDdiDX8NaGqaOF5dgaDYwVvM0jrNoan5Vw3qgPYbVKgK2vZ05cJPAEmIeo+2nxYSH84f
Zsa5WTgfaAD/M4PTGBTj9fYXrHFhvovNM34CzHul+2q5Xj9c6HVLulvoHZMzyabnEMDoHjauxMFL
f9NYxcVS0ZB6bnGG4E+icpTGmv2cgRiKr4EvXKxIkNOP3mz748DHxN1+MKV3LulP+YOugXErD0SF
jWgZ9T1hSaC5ZtE86DycZS/RDaNJSIDvTudFIozCvBZvOEkRbJMFe1nt28mr1A/Olkj/BZJ1BPvM
K0BDq+tWP6tEe2sUFKi2gN4T16rhRHzhTGGioOC6BeK80POtEq6xCaA26AoPOTuSlRR3Ae02PnFO
PtqKaTzxAByKWMkA9zDVRAIPqKhddyR5WyuRHv3+KCmliyXK/pp+hG97Ys4MCpTlrYCMUHG7GsB1
lwjuOPigxp/UqxwZWJfrkJ4t+tPE4Wbds7WTnVPnBnCzqztOzNZueneoc6yr1rMBhekDGugYRcMW
IJWiNklRU8kLtgaoLPQKqyumNhQVZsekDuWjirqPggnhff2r+OcB+3SbXGf1ZzB4PQ4f6MswXD0+
Vkws8x9An7IGg8GrDn0EopRrR5EY7jW5aQQRBHTAxm4ha0hvDk3TcTj1mX0w7WumB7twYMhsq3e/
H5Ha11c3Wpn1zu0AkywyooxeWWINOJRk4QYHS932MzrlBfOGaJYtyHm4NWTxavxayg3rFzHrJA/t
sgNb0uOt54tbaaTgjV5N7xjYBSDBbG7BDVf3gVinMqDZMCtYAd5HbUW5I2HXOde8OSZi20L1G1ml
XkiCcTB0KRucBlOzdcpLZ2wCfsiUpt8hl56wbS+H77nX8FYeCj4z9aX9Qw0CULOYNkyMLU6JeL9e
qvnexbW0TP1NpR8afV3pa6ddRyORZLu0v5TQXnSKlI6oEc6mrTZtXNZylHw0jGat/XtHfeDn3yRZ
p9amjnclFOuAW2HCf68tzZlNswuAmipLtq8ygy5CZyLAkKGRdm0kzcbyo1cD8/80KJuxIlVqXPjW
u9SP7Gm2HtyDBvgtrQ/GARUq33xl0+Rtkp8hhkyEuKq+mQw5x9Fetpa+oVhg3VLnRODqOLJsO9wb
oXOKDGXp2rFnNpgWEbSFJDPA5MCvVoprS/QAS5nTwKMoEF8ZLE04ijVig3aBDNYTdBDlXeu9WH3j
eJOHp6G9EwAT+2d6qBimE/tUTJ82taKd20hv2f+z05gii32NgF+pD2jwRUGCxbEr7022DeptKYqF
4FjbAJJn2FO3rygoIto/lEvArxcRPDHRn6jKOE0qpvWIjRXJGV14s6Ob7L4r0hCNo629ExFdgCpA
AZJl92J8tYAlW7Z7hni7q319b1mI0gt6uCZOXsV5jmn4ijymdK4WjCfX3GpMRaSawizuLyGUMwvU
M7886c659jNCFRSX1sZABTJH3bfzaJEOC52l/AcaGCczxfqaAIlFy7b/pRiIVRRCBRmQJtZRFjGD
Lpzx7aBmhUtVFJ4oIeFfErlH8Mstw0GaLlha/FrCAxtbOqdebGwGvgm/RTchzIerCGOOoxF+1P3G
6qkTtLGgB2/IgzCtkNseaRH3OMMXuiyAuMoWLH7/JUIQdI2ysHWi29nXAl7MHHOmpFg7mc1p1Hvy
x0WG2YafpFH5vddJWmz/iw9fp5zewHQsnhRuY/VuNJCkxpdBbPzmK2gYio68pH/NcNRyqkNWxeFc
atfM13bhiA2qcw9Od0SyNaEbQemYBl8NR+tZIGrS25gLqERNdwnvcG6Z2yJ+UX0gZXRys2jpcip3
Y24ERHYdDHTCOSgRB5tqv5HLQL7OOyh6ZwMI0XAckdNWnEp1Wt38RgXzZEylQtotwqU0RL3//4mS
kWZUIF5nHQoLPMwY0nwalkkMaErI96ToP9VIfzMroj40uezdkqQhhijQhgL5kFTRkRzZqfcD1sGO
WaUDujgvxUWT0y7UdKCExIzlBmQ+bM9kpEuahsnU7hDZLywflT8Yix5agGUw5MLhA0jbmaML3yem
UkaCWVx+R8h6XbVcNlPOOgscCf2A0+Yk8VQQ0+fgtoWYukU+ELdlktfL04blPyW45ezhAU4TBVqU
ExEC1H30Gsk5zHiM4tOnhhk5Euo+LOS8WDc8pWrCA+Sf9NU9QjMWBRlSdEIk52g/gxI+F/ip8evo
aHb1Yz0eE5ftqPGs4DuPGXzlLuJkjhPMdRCJzlf7QADyk9oA8IeheWQacf7jhDhdGVdEzYffY4CZ
JAsGGCSRrIfBOArpg+Ja1RVi6Gah6KxHAbXAvFNi4lf4nxkeKpQZrsZcrUu+c9MlpTG/NCor4QQM
zlBR2rCCzwIy4y+yflrtVW22AUML5dhNByLZDO3JqSlL6Ntf9cabDw+u7xXhu80eYdJ1rcCxxhXq
UQ5+SoQMmryFex/dtGRN8V9ah94BzsDQhoKKrfzFmS6V+dtNJ8vd9tk24ZxfExTcR6sUJR2JQPKr
Mf5c9TXJP0eaE+oIzsvxacndcqaLOtOalsCbmvWv8I+M379B+tvkmmVM7HFcLbXkqy3vdUK8z1uq
7pRsGTU7dW0Fe9986yv0CS8pi6G7UTvc1hUqJJ61/KVRPDrfPW0lhPkITGBTSfnSjBcVhGFrf4Yw
heSdNhdsxLS9EF+WTRcgW7y3pt5Ycy/kBxE7JQQAmd48tGKj8i3CIcTftnPtT4cqSQykizjuMvaV
k8/W0GqIe90QYUDMPQ9SgY2yHH+V+KZXD+zh1JqTuokbYIgk0x4aQhXi95Y5pBNeq2xdkvgq0y3V
UqNjYTYRhcHMcgKGiuNi1PGMUty2BmdqF7fbThnuSYj0vW9edkoHa43TPIR5CrieOkzqGADw7dcj
dmHJum9jZsp+OvZ8QiDQM3zWzCkTflqFoBvicFVRqU8+Rx5Wsv5sockmokVz75PUvmJ4VaBc7s7w
YesaAkRnH3ATJUNJswQraOG/RtkPDZRIOOf5iBjRlAs1dtjhyOlf9u6hA1pQNslekZTR7skUOGov
CsfGWt3Y8TEaI7rACQeabXcL9OWUEOfO6FqStdp8EjtZgb0DPCGJexa0cesDe3lvzG0RuO2LRNlb
9kZLP+nC8oW79MFd9+FAyIFdDcR/WKVMx/V76Z8CrolwpcQrX6AqWkvlGrr3MrvSBcjDbWPtBp+j
LqWIdqERPAlmASuuPJfyKLu4Ejzz0Y64VvaUMFH9YMIcIhJtGZ+yynOtIfgvNvawGvG8MzrB/Nju
BlaU8KAhd8Lgum0pU3o6Pk7TLxSG/RbpD038TUObNFVCQAYGaueuvUTpzQYYVNQPE7AKsfU5UR+o
Y0CWxUdpo0hhOJl0qxEkZ/Cj0a6B5VQeAIby6TXZLiFYMflOi7euPTrYN4m7S7FlLwd7X6YbDRQY
N626SuBJnQG0+gqWgoPQN1oV89V+mOM7fZIsPNTqin9mNr8+uz/Lsklaykl3UeqSlEjTJHZRWWjH
kd4njT2NkdN33v2OwU9J8BQplOm5td6Euku5WVvEBU0wrCZ0OlH67vvfnUDPedLibye6KsM7I77x
0IxvCUudDXWxfh1mfbQF5JXv7gZQtjOYce+n8tm1+6K+qdNbyTgiTMmtRDDoHNL6t9HImtb84ySM
ZS2cQ1Om+6jVdrDhtyZHIzt4E/rb/z5MVt7w6Hf+5yPrnKtJP3CkPAXkKqLD2NAP2QUgzUeW5sb6
G5LhPnGVuuy6BXE/SsRn1OuexTnPnOF/lMdphV+3jfeGM7GWmLeymE8PGbpRZKmmijaQMwitGTaU
snHxqrul1+k1wqs02DgVcJvSYCaT37Os2JtR/TUUDXMqjgEUsS5030rHEa8luzISX72NGSZFl+i3
CIBS61Ak6Psp2v7XVvmbKFoZ08PN7hUukRgfuKh/TJUMM6YKsJBhl2VpcM1suSYK75ZpEXDoWxU5
SI/BoljTyY88kR/qOlgJE9ScI/w3OYeh+PVAV958E0byrP302HcaoyZ32/raMWtdrCa4jzIuWH/6
p6gCoRs7MVQEzHg7vYJXSwqp7xdeo+jLCrSxPeLbnelrdE/1iU5keGZMpd0mlgvNvjvF14TlrEVn
nyuM2i0bzHe4yubtMhpOsq08N5VeYbrJ2mWHNXzQxprRbZvkREvHrvE+8xB8rCWOtecIayL90FUc
Q0QUwtWY520jM3a0ZKr8l0HUMqMzEyk4qr323QLkqQpxZb6+rjuKBVRck3iP0KEKiCfS57g2Ln0/
WfjhbxscmY07+DIsiH8OHYMagRtCLlTK/08ImIrp5da0tLPZOKcxCPCqh5+RS09CH21z6WT8JE3h
ubXZ0S5yHOgalYhmXye3hNWfTKjliMTUQo3+1LiP7a92/EP5R7f2f9xmdy4YBkRbZLWqZj8cBGVN
9S7H+mzl7nYaQwPcjPLrgOakuoKTSd/N7fpfOTJvUFFNCbJyCs4uk2t9K6b0At886gN1BT1I+nfB
2Wi/yKMgkkc35vwsfZFF2zF+BpW5UpRwI6eUqLfmVAHhzUdCrIydQT9eq98zWMEYkEf2nIaj3KQW
7Opei3O8QOi/5Aup+nOUawtqb590YXckrpQgyn3dvWUjklUtvffk8kXVGqGZ3ineVFuLWnFumug3
qdr/ZDbIyQiQQ2YCjC1GruUm6L4HZoCmxKTXusZVCzF/c+pXJWO7hMeRYexbPKl2ziibUy+pT7Lg
jE3WuoUrodDXLNPdveuuZnIdEeW7XzrwTkjzeAdAXcP85ZJ27H1hApIYaML05drX1LdycIC8tUs3
/PFrnx3dBBm5703YNhW2Mts89jn9I+fPBAshG3rCzDITBfIKv9biU1qnnCOLFFxYmgEoDD6Ee8r6
Y6BjwXa9tGUOPhOmjj5b4VR90pt7cYrsoKIrKumOVAGFAbeTW1g/eqAfoKAQZt2AgccfO3kF/wkq
Fcimesxrdq8prx9oX/fChc5e4mXDd8GnfCTp5a1ib0zG4jBfJgUwpXi8q8RixvgNK+QjTTdgXVcz
BicQ6h2IafMYIKHFHGPb7Cq6EkAIQvLLXjqbu9oWJZQmat1eJ8bFMX/1edTbnyLheo6NaykJwlMN
JE/E8k0bxH4sg6+wQEPXiEVW91shHQSV+qpoNVT09XpM7yUu1qxOqkXV+qdSyz+I+8VIPRyt6Nkd
M6kiHB3o8lXjKhzngs8+WEO7tSC2JJg5fYc6eWMr1qqaeDMSBZj/WqKjMdR6lyraokazL/EzW3kB
C0kT4t2nt5lC/Z0KPBtJR25jNNuEWrDEwSKCqTBHoLS423Q5p0aJUzly6Ct/BsJwgBKi8JJ/aWJv
HLP3zJCIyPGkkCpLwuCCdnf3LiSYVB0/+9qpOXcNSB7ta6Noa7uYtnj7mO2m66ZoXg1GqXbp7kFD
D5ySJwPpZIR54+hHf7Z1Ts1zFO8HuoqtcA8xlvuYxKBQTksRwH4FXVGG/Rx4e/bx8U1cKsbctQ6V
ZVZpy6wmXLN5LWW3yeX0qvqoXhWMbTQLSEUBZE4PWUnNd2GuNCJh+9569LjjB9c6yrrc9hUWLbCC
A93bmowsJ0zXEuc1KL6h/jZCfNskVFchNH5X3WtacyiUHHMYd1ZWHm3dQaIQjwCFVDTew8qo/5fI
BA7znpJFo4QzyMCuHbBYJJ9hegP4MWLCTusZJkmdgcGBk6ZBlLx9GESyLbRoXVx7MnN0gUKCzppA
UVHaTz9NqEzUTTqkexFu8kb7UZnl0Kk3GIRhfLP9bzUb3myFKQy5W5ckGvZ9+//EluZY6x8ydL6J
uHU0CgcLwAe+CRcEmCaDlT6QfF4cJoOAuHjKD6JzuCRpG4EKK02JlN0Bndai/UT2C23YjTLcufDA
SThENkUqTAkhO/3UgnbVMoQHj+Iquzz+1K1vZ2KiqZj1n4LoasJPpGTDvWi5tGHzFAGAlrSkkhIR
8ZQKIBbl0ppPTPbf/gAHJsAyMyFdKId9MWJLzBreGMBBIipSpwWAwNod+jvGwDfbBQ7jIOuf2uU1
ZS0zM8huKR07oeIbrPzUa2SPhPora+p1MO94Qk6kaYYvtXj0LVKjAfN/M9FwbxmdED2GCIaAA2Ol
CyxrGIbzjJShnC5RkdxckW4Do3ub81wTlC6lE/zz82soBHN842Ca2sFVh31CvtxsbM+S5F/JHRNX
2rbVfmpp/QGTtfw/o0RzTdT0SMe963oeUHNvi12Q9odc6HTYNMMToSd6WtsZZk5EvV3NXEZq5L8M
MCD9s9VHn1PNYFgytq266a0NGq/qLG+MXhu/PzRc1Ynqn9ij3oQ9vQehS4o4ZOPYINOaYyXHOF0j
LklhaALnce6GG91IPox41RyGrNyH0ezZoTQe6AcruLBmlXZpcfBiwFHoEDuiBOkCfC6EMy0UD7pp
+wSeNVC7BnGnuo8hxbeMcLBdJsklct+74l0hbcPJyHdWUTMSNKqsomF6yyO5mWCfmNK4wy9ZDTn3
O7rUfEMkZa/5fC6Pxm83SSYRWjJoMT41FvOszbcG+5GFzoyPTNI8ShxOordRX4/RR1dO+8qki7Y2
U5iR4bSRMJ9dfFqd/5EQD4YUG3rOxu9/ItmdR7zSkf/WEYw7odGGpIB6ivkejhbQe2jiBYpOyjw2
slueXIcNhPrZYySvQf09Wher3wZiCViIBHfcjWV4Mmn9tPSdyNOpcdvQVKSWWLT0XQr0CCv3twJf
SbMJso26Qj4XpLv6D/EDfb+h39r5LiFKEilwRw+RSC1Ony8YfYl0gB3COGo4sSwj6tPlLwHREkP2
xCXu8pUOegF6I/SyZEJWi7nIRuyWJhTauQovYy5aY47156la3TrzYuXfuo41YtPJnRRX1j8splX8
rx4YTe4SvslwVjmi3TLkNsVj7qJ0Le0D7rwRCEwSXuOMfOFLglqF871qe64OoFkzFh3kT4H9NWB0
RMo1GTn8qcME4g8oxDr9WaP+7AC+toyxYvspukfe74kvD+PzJPHF6hsLcRK3LQIh0l25iiNGnFm9
rptqEYlg0+bd1ndiyjH3NzMV5n8V61W9A7JD94UTo+qO6zToPoiY21e9+maWzbOAYZBmarmRlfYn
CudDAeEWSLEV47CrQ25/z45Ql88RVAluMH9XG0hZafotRXJjhiUl8Cib8CCneqndXwWKTFnXQFYZ
zM4677R/VU3zY2AsCSkK1vh07uxDV12Q9MfWeYCqBY7GvsZgu8kVJg21vWbE4bWXwWDcKm+zi9Zd
c8yoM1xnXEwLx2I6gZEX2MFWj9awPKzx1KIiRDuFOTnYQjnFm1ca26xawx1jYsWkHUvgWJ6H8Evz
z4G7dbBcJYjiW/9hXdqLC/mKhNBuwcYZUDzApXkG0YmxcOmTlrOZGwhyZXLwSI+FWKrBUtUQjRR3
hLBWgmd/VWh/NUz2Pn0KsWmCqw3H2WdryA5d/zFY4GIgMFanTF9KcciVLQj1IdootETzQ7XWfmk3
cP6rdM+t7g0nT5OARZ3BeYsQiVYzB8jvqV7UY7HREFMD2jY58KIbIXsKPNlH1S45rENX0O58CNWv
ejHBsjPyRC2IF8iyd4SHRCX8fo4f69xfmOIWGM06sqetXROJht0GVoHCigwR8R/xq/WjwHaCa5vO
tFiSkykVjwITKZ0RLMOrAUYvQtm3ADd4o1lfPszX4o941+v4zmKA3Odr/O0Zet3JJbmgXUzP2Yed
HwCYVKQHQRaAyR0icFlEf8N/JJ3XbvNIEoWfqAHmcGvlZEu25KAbwr8tk82c09Pv17PAADvrcZCo
DlWnTkjX+aHZxAzpNvqm2zmf3Vc7n/iyfaNDq90nL1yGObnKTy3gICEH4Y1Qzvwf3E9/P9pL+ZkT
jeJACseIdd0mWzSgjr4cvnDAjLBSfhqnndBXLnZ1H0PzMjQYdRjDpkGqHDJ+i3HH6i3+u32CHgNx
azG+h9F2sJjOJpvZRk4MP0ZOF3h+xYnzFk8XnBugQWBn6Or7hnsJD7wq+aG2mhiGwY6LuqfxWr/4
r/o9OQc/6JtKimQoGiYtz4MRbTN8NSwpHGqIxisO8isFPX6CcsmSgOG3luGqa1ZJrDj1rHpUMbjx
xt1R/GGZWXtYEqEMMn+5DTgmhycX3zUahmHZM9fs1hjuOkxYCVgAq8TeAQvEHWAxRB4rwH5zU+rX
AWxX56H/OlfiFLj4EYY8uThB0R11H/A1eXEohjDHliT3juVqiml2nyPrpYw/8Zhi5o/+zXG2JQIS
u/QObuIy+0HjAfe+M621CSqZx9CUh395hunyouzwk8a8NGtXUQRJVC05QjsxYTIwKqSm6oqF2/wm
9q2cih1nE9XTm5+wEeBCllT+HV+azX3aYJfhQVCKcQk15DJI7LWHHRwMb4luCyOMlUvtklWoFAaT
mEFk7Qb5XokP2sAFksGss70nSbBaaBwTke9SD26jpR5sVm4mmAyK5+vtTIHTKo2oyWXNvBXSBmAq
+7ir16lz6ephKcsry63P33qPIX47o3h5zXEbqMedNhFf9CJsPiYb/zsMFABGsEDxu72JOfb0XVRH
gdNRuiARKf8GUMvkXs9OEDIdaSyc+uZyAEQVg2Lse4mWtWr/nOr4Q3OntoTL6N4yjs2toPVLpisl
H82rQyoGie3VKiEQAPdFZHAWH7vGjFn7gfNgVOdIlG/jpIKPEVTkzW6YHYj1WE4671r63shfgRqJ
6jLttQN2qDOZKeJfVA6QoLiiYXXruXZVPieOFb/rdGtF5qAWZutC7JjsCJdvTDSQzs/PqXHO6mdV
Y0vFBMRIp2dbOsCsjPtdhtsuQYyGg7Hl9Mjz+8kV2O45lMPEkPKG83B0n06meZyII4kjDIqo6l1m
Ti3Uu2a+xwiv7DB6URnHNWQ7MLblqUTA5CFmyfpi0ROkk3ikz+E947wJ6kYHEp3vjvsuG074tu3N
pF0v12Pl7bR5FUIFdgyKRs7zuvaXDLAD4xrpeJpkd4G/dljGb6NZvpHAUxq4blZ+s8pT8dYZRFrm
6XPXvkYo2v345nUSOTvDJvK4es58FCEN2ki9Ldc1bkCMsJPh1+i6Le8eUxnC/bxXCD+VCzRUAXfb
MSQ+/bwuggIY1f6dfPvRd5J1ZGtLLYCA4FoRJ5eGoxpKUVNOpOdQqBUQiKbs4VmnkBuiyn+hUDaH
EE8X506FjF/u1P+rIXnhfxCLegt9GYA5e0qR7wwPaOVOf4Da9KTBtYH+9SJy7xDFLOiidbYFZKo4
YUDyN1JiYoedbYd0XkikdEEGCIXQVmeb22SkUKE8XXOy0BQ/zdOxMscR1n8yGGWBk30hlN/o7YBa
kXqmghgicbfB/8/YO70KZQaXphOuG7wBq+7ogsOwx++1KU9lQugFGocoqVf9+DNPOowBm7ASagvh
L73aXvQYYZQ4r/Ho8M/FHcV+m8vwBUNkt9hb4Xsv55UJwamL71aLUmBE4Paoqp1feIcEz4CAeI6w
hX6PoKTFckHR4LQoXNX0CtlQ4s6DkGdS8sQt4G0/zAwXAgB3CxZbvwjGT+mDrXChtkOw0mCf6IYL
NYcJPTBLk/508cFkWp22H9CvXYsJ25PJUNKNqnUD+Xu2Af77hWQ83NFJu4pq1dZrkCGNsltnlJmT
5FZw0XBcZ4eZUbL5bJnkSuBjdTdLoDfm/rqN3EknktWwVob1pfng1ZDCsOpZJjL/6evDROQdMqwc
p7wBKMOefzKN3F3N3lUDA7iQhNxwC86/gVQ7ZV95/dpCPkkouDUmwuSarwVMYRBz4fy6ZrVmee5d
ZBph3iO2B7SZVjOm+uSllthd80VYbAb4om4QC30dC2MT+EQLeneJS6DnvGUGYWW4JmCEtsDdEJrw
tGuZ/QlIdLIYV+wh7oP8SLps344QK4mW3LvQAz0HVifCVGXe7CcLT6+5VL49/DtPrUMWBpC1vCgH
EeUnV7mQCDgSJ/IoGvLIm9us0QJCWE2RlxIgZ1AFtiAQWJXQophnldWbxcDFZYbNVb9mZMEE592N
aalQQWNBhwPynvcGxTVjINiEEnOhjiBf3MtryK4rV+93EeRRWIBud+sCep1u5+YlYeNAn9q8oa9a
SvzlFGNP8RACXLWw3OD7RyWNnraBErLqzqJrGEC+aGi6hSKD5vuR2OyZkgqibc7lFGETiNNjE30w
LUyhGeCPsYmAbWm+oMSe5xl6XmsvbHY843sb8pTyfcshM1gaTZxFODzzTc/LcQK+xCJbcSigS2Sg
ocO4mMkijLv2WTNRnYpdWK777LPzmQRpdz5xxWtI5DnR3p9LE541bOickKkOWvCQe9uEho5f18B2
DrTPlKDyE/kj6RITK1fDSXBC22BiCIVnbtz8JRlN9MlXrDpYCcj76uqASr5DiglWGTwyHIr5H8pR
SRcI2BcBxYWQSf3kb6Q7buALerwHF33fwtE8wPOIQe09g5bcxgjEUnNroM8c+1vMCKxMii1mMlnH
2AkEmP4e+/F5euopvUL3xqfBSx8sbct3OPI2Ib+Av0InZEX12rYxjMbU0HDA9tZ6S4nnTJssuFdW
shMRqi/5T88f+tw8C8tdRLBFDJctmjTrieK0GGoiX++pONvluWKzNPafryVLUW5MrMMc6FgzXLO8
/x2du4gJ6JVAQunG7+dt1uK2Rf6ExgVuONNJuRDOmBSHRnlrqSdbBzd8BmPjEB1Oaz+yF2ifBzs9
i97DiqlKuRDIFkpKFMAOsaNR9jqTy1uH7puZ3vDyOXTQATHnaXzmVG1Iwi02ogm7Mgk36jvVPrqX
XL6VYS1PJoE+kBt7BlWecWXbtQ4x7vziEkNfVIu2i9TWOofFd0WGawGDgtOg6C1G8v1qh+P9wFjz
PEJkw8fUCa8950rIZHaADHUq2+QAA3LhR+Ninj8cDm/lBhmJYXFS0mkXyzgX8pEqBVrvxkmGyfKX
YvA2jzKHmQmVB2qZUwK07/m7AxiECq/HqXvfcjScQCpRNFSfQHp+pB5CtiuppmD0qB9VFh4Yr+mR
cUwtwoQG9zIP+cEPaPYb9whayszBerrnuNNhaGoF7/hExMllXeo3dCxTvWur96j4k0UM83YrjHtu
1UuDva52anBm41ryz1RnFB8YgnXlwIuCbril4Rd+fKjEJtw0VdB79Ef0dcujqKSzmJn+Rmh5ygx5
0Q+AK6nGNxHsGtte5JhEkzjkc8VN9FPwogNnHcbBqiyahxxobOw/I2ZIWozDvYUpZNnFbwZcHcAD
dJjg2nRqfoeTRzhsp0J7bvTmuQuavRTToUJy0bTfEwwLrf9GEuLQkPN/IGSNwM4slk66RxPsMjTB
f6lHpqY5DDHo4SzX9meL7l6nWjOgczTFI0S666mijVgdTbVe7P0ES6ILqGjlig2CApB3jXFVdMbc
b+MWyqJ/3tfWezim5yQFGgg/kTZwbaOgsOffllAoXPKmjjA/8zQMFe6U0YsOtzhysdFNj4Mb7q24
ekX+AA+ixgQ4/cjEtBnjFLypX4pYUfTHbWmiyo6zQ5RAFTFIDgzD96il8NhB/byT3CVJWa8eEoAQ
06KDjiuK2yI9SULxXKBlrxOH0IWAFjyTH/GMqVL6r3Dq5Wg9O1WMlmXYNimyUjDiPtEuzOTf3e5S
lxMeKCacwVXLoddDFpYcHXZ1L2tFXmu4f5SUIyKlCYRUUKcScyag5iXp5xzfUwuabX2J6eDDlj36
rk+/wsSwhQR3OhIvklC0H7X/FcU+t1+0NHvY0tLdUINxsR1aG18oH1sAaqE6T3ZagFxDxwFlYvpm
hKcmv3eluSwZOkBFI2rEQ6JdtV8lJHRnrncuOh03Wfq40WTud8KBM+oG54J2rZzgzShtcMFmheEC
RgcMWLAzGVGkDtNmgnNdJibWz/bavOfcVPHUYOa18uERc+kHCbl5VXFwGKQGcbV1G3Hs5HiMsKfO
45cihsQOAhAUhAC1lOo1yFB9J8pYM1VhiK/BI+JuFV8dcWCwlgP5nhNmRtWjRmWY4n6G0zaH9BdC
CpJJdjVDbOfGr6lLTkn7VUOzqpTnSGKcnMZdDYw09PFRMGtTNVlDhLpgnGBb/sYD+JUQZ2i/KQ0C
aO/8oRm8jLWsbidxNrW7FSHArRA/dX8xd7VrZaztfSHfp5yYjGFp9JveBRsx77BEN6APiXfOXf9g
Du8eAQy2PZwiclmnHI2L92e4u2wADcE0pGEOZvb43ATxZ1oO99AP3uB/uaoB80ufHFffOU98wg4d
m4cJYxCZB55vzZ/hFHvPcE6owvliqqZiMg85E2Uvst9NK2VQItcdhqGtg51/ExNbTFgh5xgzD8w5
QZRs29nq7MNeOMt8ts5FYjCra5jhMpYNk+I5QqjdDksNbKIqSSUyUCFdx/hUIN9PBZ1O8DA4Bkq5
Cx2KddleFTOfGO+UYbehZgEjU6vpC44lCsoUwWd20izG/uWFGXCP7LOm/izi8Bqza4oIKQVe8t5E
EWwx5VuVFXKukV4hC7HpM7n4IZGXf6q/1JXv7GOcI4nyQDuOMTFvWb7kmTfiJ4Y9WqND8kROK3SP
yocLGYvgFo2YF/8rwFosoK0R5HXZ8jHrDA2cc5J1R1jWvf49RtbaKcadVJXtAzJ5hax+sJpNXTsN
+nAHiv3e7s+SC1K9/57ZpB5fu5DR/n7I0EDPvzqfk+/zsTPHb93gZazIHEsvHfdGAtErBCLX/fPA
5NMJ34VbHkfs0DhuF7VzqVGp6DUFUlDvEaUG3cmI3QXeHGpnWWQMUUiuXFGuM67lmvFvm8NmLcSm
gN3OOUK7oXxj0Q0mxt2Hjuo5tEXjpkUqT1EIMtwmLbbC5aFLC6gq72qr4DeIv+HsvNQvcA8gnMjV
YGZrfRZM2Xa1G1wYDq+N/hQQl2NWm6FAHOg8RTpVJnWdX18KxpSpNlKkvbuwwEMMa9lRJG4gmgeU
kYAop1nNai3YGEzv1T7MOFzAuKBsO1ipB59+6r4FJJfxH2W+0sEfijI8hlVJDIO1SSEfZMzDlfcf
6VSgriP1ja4xjMxdJpU4aA/twZDZy0hvOjn09gNEl5UJIyop9k5WLWKfpDKAI8ujJIBBUiQvEbQL
JpXQ83h66api9GEWUErFVYDFuLI6VbE82JLHD5WHVigob9lww33FGl58+W5kA6TjTcSolRCL2dtN
AqLEGMqjATejP7d6y1WJmFI4E0x32H623MX8OglTuXWIZ75g746JwWYGcnbiGIOLCIkEQxJOfh6a
3kjcM9aVflJvuW7VuVjHwU2FmVCSU7QN7DMe3V6diIMTbX3aT11cXac6smpC7e4l47ILib9iExS4
EBRoSWqmKEH9VzPAdpqbzN+c5ifnJVpQs8OJoE51Skde9RrAaKA6BDS51KlYmwCkWnJQtt+degf0
8U4Kg5quTPfLQ0C2ROZG2LBIQhaCrcFwOCtvHKcsmcaAQQ1xkdzyZjmqmPN6Xo2Ntir5w17Fv4/1
RYgbBJxF0RQntbIjy192+t3C62ouLChR/qmoUcUieKZOELI/mhaSiLoYl3ScWCG0EhIUS9MgZgfV
mASfa0X3ypL57zlZfA3udGy4TLTeTZye52F416ht+pkacnLg77K+e/a4Z+5Fv58wBh3+mUNw8Iry
FBonCSSTgn65Y7aVnY0xRXD0UGDsfNwmcxF/zrtZopgrrK1p/9YRJkEHA8lbluOFNZnewSgGQude
5hbMrnaJouG1eTPykhjlXMVA1OE41LVNN8DgeReAK1XUskSwqom7/twl8jlmIMJeDy2qUXUW2IRN
jHDVE25LtbjKBnkmPzjEj3YcV3HKyka55zII5aaaCQIc5b/BkTsP9zLymWYy04saQDqlVcoaay+m
eqOBRZjkulS2hyQZs40ch2RDHissnTzcc1rGQQKBPmFK+hTsJBhHY2DfeZeovibGOpggrkVfbYml
87NHKRjzAXsHv1n2HfrGzkR5k9IRI6H2omk7tKB6wJaujp11sddx8BiZK1Zjt8ol0wf9Yad3MaxF
2m0l5Us5zudpgLGZnZkcHzSEJYhNm36roTOf9KPh7UTBmHHaqVu7o29nsunC0Mo0Hb9OSMR0crhK
NhNRx9q9BdhvUsr5UTsG/JwkwclCO6DPrPDoGUm6DI61VXx2SinskuiAgaDfNB9xgOapBDhTv9cu
uoNEFdir8KKg2hvDeC7wqLRaMkJS48dhy/G6e7IC1AbI4+xDNrdmHM/25LxkmTygIRItce6caZVE
/l4pmUQUnpQfQYVpLdcGxoLR3gxPvENO9Kq5R/Cq6Dgk9NYg3au/1SOBZ4ITAO/n6XfE8ghnb60+
XWGDxpgYQponcLtFTfHlUh77yZeDztEbXjykICNtYa9MdJ36jW/0+bmCXAp1eKjnEWu/NV7uNXpO
QTVQhR86jxCWYHPXGE6bnInsv0mQPsYiVPv2vxuQbSno/bhRqtB6wgBGotg7U2flgb03fRC4dJZn
dwqoEkmNGF/mhuuQGomZ3Mfoq5huVhqsUWgcOR2COuB7901oJ36HekGTxkqz7y25uNG3kDXlPF6/
5nbOd1pI0MSmxdB1RtEJL5yQBbmGMYScYJiVNRT8wojVUdcrRPJKC0NrgnEGIwN8YobdRAtiHd0a
GjgTajC8nYp/8C+ahBiKh986tN5wJtSGU5JsEtCBAHsBKow1+YzaqLSL8QssDyxRsPpTnkCefSb0
nm8jKpA0e2FvBel+nVL/d9quZQrRgE4BQPEQ4YE89/1nQ84svsjUms2O5M3+AwfuKxVSk7/BksKL
Tacu/QxMbuJlAQ0fTtk7tVaYPvMexumg0jGand0/AemTD9X/cx4W40D9HLe7JgSYZvRzhGrYMFcF
sTGXNBz8o2PEYW8lx8erUZLLSe4NkRAruomA4/If8mfzg2ox5pWaW22AaPFFDCp8T6dYo00l/ygY
lHm91txMCKHzRiIHyBbTH/6VjXyrcTzAusGC6GNgj4MJfCKO1tQcOwokCck6irAtdkt+BYcg5Q2F
hWflm4wWQ5ChFTrt1eub4ziPoLtUdSh5zCj4iJi82kYMu/Lm1CPBnsznmwcQn25+6fglkcwyDzyF
ol269U+ZvVU9euGgxxxrRJ8PVQjSdsZhRFuVYVsFAlfSus5HiwjmCksmwmpYx3Z54fawv3OU5DOT
PkIUB5jXFgTdlhGk2SFRewfRYMK8bG0PuQiNFJcCYoe+Jo4U1NphaDUuMMHPf6bM3EVFZT+depxH
a6CZ/0umhNPdfGvaIZN5Toe/3ogubdqsU4DquB3B86m7p+ojBLfynH45rG39Ymk4iFlPuEnaqNQk
zv1Ft5Ej/qsjg5ZtJIAzJa5t8cYrLQyURjwL4LmY3XHCFtXU67VTXzNdoepkZu2ANQRS6hphj4oq
wNbC20hjhsS/BZ3IkWGox2RA7AzoRHX/K8S6lqOXxA03SldzbFEzdOS00c1wgIEclNW4DeBoDl3+
plVMBXBKa9GvffBZuGWI+QpTLKKRFRPKZwPGyAvSLSAz1NGbQopjjLf8/tWGue5N2jbtbqChvLrU
E89xO2/VEpgLe93ioBOO8qTn9QGkJRrSVYJbH3aGNSznGaJ6octtW+KtB94KXRnkhnSFche5cHkQ
N7LkZic/jnnyVrrl86jjn2w2/X9CMKU3i+SM8v4gAA0CsCle9cHpIuiljBhqRDt5/ci5KlPjE5VD
iRmKCNLVWGLKY25dgwooehARUdAVN/QUhAbt8iRGAQUPqTymlGITHrbKWG9vmfoaXz2NIJkY3Gg6
ZCY8JljavYaNVMEQKSRTz2WqNnNS9/O44llJvqTH/bcXD9BMd9C+wSFAxgm1G3DsLhjVALJjnl9M
qyLdK+Dd4dOHXOXTboHQq4md3gEieKfW8kiYgL2MG7924+MxrYebY+ItjqrkZ90vZ69bGMPFw7KB
HA1Xh6ChmafWv7b1TFF0StXPPpzhNIcjQR/6Ggg3TfR7rO9YoQIUTwPKzhz089azDYOkqPaxSssF
Jq+4ljwqXWVMITpzraFUBftuY6wuHgprK9B1ZcmjUXF7fHRMEDxm/oBeRnyvZxbpkEHG2WctU4+C
vhZ3fVbjoB+UE5wJ/whx9EwICorMgY0PONPcRLdhfDBTdWk1xhA8W29XVO+Ds5Xed8Ee03CsLHgr
4dnDgSNaIcsvj5AykvSusSGihMFkfwsibePk3XLk2BH1TRlniORUE+kX8DtcRBJatu45IqxxA8OT
6GugNqj7RRnvDNBoTxuVgBcOKBLkBHezcjH/9QE0vmypDQ2BgdPeoPhSqLjawm6+0spqrTG7pslF
8eCZcDANXMUX3IpaxPGaRts5gr7gI+t8oI0BMFeqckCMWwaOi+qwQ4tsZshB7qkz77v0u67lFjxc
TjXCNQa+GBMjThHGl8tEJi39xbTU4dUU9cUAY6Snr2BpOb2xBkF3wH9N+zrgp81dTMPkLGeK7H7V
iH0bo5YzNg2eM8HIXDS5RYTCtVW4LhCx4+4X4nvcd99TO++8bdODWMNvscHxxDAcy+HmwaGAn9hh
huDi0V/J+rOT9Lnl8GwyyJAY0pjUgFmBLe4wn0ybiY0LPt+ANxCC7t4onuYSkyvpH4PxMhvYubMj
e4jyTCJqeiC8rUGHDczMPGgBBK+azUqns3HYkcWInnAnmC9X5dlC5uv6/2w+wMhR/rTpIRJE8qjR
LapJ37LWauRmeshrbgGxRB7PLiwYs7R7lUBCHrelkQCCxYl+w2+rmZ5nLhOjjr983nTuPQImnx6D
xIh0mbBnNCe6I20ap9xW94C9QRXz+sIJV9IAdGnGxYU9M66t5iT3BBkA/sdYzjPUjMJbRDI5sDtm
bvVphlbXjucoeTPwOAD+nvBENG4c5m29YVa2YjPIpNpX8hOPT4FhUCS0PRMuOxpxbQZ7JIaFK1jd
l7NJ7z2Ua8tjqidOHmA3E684BZUBqdXyA8VlABCjpmo+R1cOs4sPQZ8ryAXTqgrAlyKWUX7AveAp
zG+NcynAnlxSUGoN9u18CbznsDgjuw7plfxj67v4ow7Lqn0N6f5cYnEg3ohgJcVMph9bVx/MfRH4
cBvLg5qJNk15rlVQAIpzwJmGCeV88cQ5SLrbEJPmicNwniJyKzZ9uyMNGUOD/F0diAl81Q6tW4B3
X8IeUhMuE5VnlW9Shku0xmVTLlosdTJ0odx3oXyozCNjvKnH1kw3jdGg0vvirV4axsYlIsboXdQA
JeBgvI87hNYhRy2JP/2abM46u0XQ9/BDobaAK0+j7IURhla4RSEfCVN80Ei/0c4jpuhor3OOXk5G
NPtM+pgh3jHncWOxAsGYO9IgsVKCNshvFQy5MWk1Zb5JIqb8JGDMhnnCYI3VnGz95DRSeRakxthR
ddY6bVuN/mpwU6IymZ8xdbfGbmnh/BzAuRL+B3YthpKNZjjcFegVuUOZHRgLXcIoh06qJOB9/xhD
1jmLWLH78rseUY1EmFsxGipmPLW2mPdQ/0y+DvOLYew4IpfFQ9G8xaywBF9Hddr1j668R8ifxYtN
Rq46S80KzAufBwBOy4UKd+3hogHpKVPZvMoWQwzIWYqnxo6Xgml1G2zwepWw2Tp6+QRabzbBdoZK
Up/7+NuuT8G7+2r9TNeg+6zF22gfuHgkDFWXzyI37IVJGazOYT2cXwI3Jhgney7g9Vj2tSlwUttF
gLkVyIsWPuz/Zp0QrgZIid+N3GsJ07iYTQw7gF6v0s89JOYZJMngUVResplCwtWy1vguJjr7xwA6
wp4pDZJu8u8W/7LZQC+AtqI8mayggQgq9B8IUxGx/3fNwIUD2aEekmghk3mtCly3S6+60C4Vi0bH
GM3gohiFcvBcQ4GuCPFJ96Esvm2IjDU/aiYZrZtYJVpl4BywCvWHFeJxbzOJLvX+Gyx5U0I0caht
BcfOPGFSEFrrOgAy92Hoc5qocgp/isYwD54zosEJi6VBO0yJB7kmhEgoiAKumRO/jUQ51EW5DrlG
dOtctduCuNMRf5aERvqtFe8JDiQYxisgZhd7Z9f5sIa1S1EZbWqENM6uaN8QVY/EqfWY9mzc8pxB
21UWFNs4ugTli62R9n3kNJ6IdLql1Tk2Tro8YUErzaMmX+v6J3YPOmbqEQWH56P6Zg907dMI4xwP
SNgHqEZE9oaMewqf6wyvrY3RkAF1M6lgPfdHCw8NnjJB+DyL58F91frPGEG4/qI7TwD8T0YIHfcV
IIWj7rMsX+PyOE9oPPYdxCr3UWUscrCJ3L547XgYMiUh2dYpcW8zZ8uPpz3n9B9dFG4mIkL1goaA
iayeQ8fmaTdXyE9QGz6z6orYXvJKZPXlxK9Z9YUu0aNBHrUTPDfoygAL0luh55uLs1s8+1xLmlMs
/eovsN79wHuym9+8WGXY+cQMC3IOdRtDzjYGJOmwAECdG5LdPcw7G0eVFsYdYPKqZ7BILMBiZtDW
T6jminMiNn2M9/EKc+AJ+b2BqRWLFTIirRBdO4t3IB876UnYmO+cEXW8jTQsAt9C/I/B2rh5te1c
PDws7ENe/UlUKc6bmCIGZzCbAqNgbWX8MFBNwkMEzzryDz7EUJxIUSHg++wvOi96mujt8KgCsgjt
hxr2TFvY25Qh3Kk5ah+5qKxjwiPTtI9Ox74KcyN2fLb3ENpXcKldjRIPHKBq6fwFo4rqpeWDnKHg
Bh5lDGVODynV4imTl1d8ZlBM0resvkTFZk72Ax/to+D7dNwKTkPxgogR973K2SoOd7pu55ewOuHn
SmKAB33kH++ybf9VPKOCQqaBIA1LFCUIg0UKIZjEO4aX4qODYa2tORoLzJEgMlfLcYZMhLn2Per+
ueKjV4ZfGEdH3zgaICBEDyX+wBil2LtDuCrEN44SyC3xCALLolZjdnsML/qVds78Vx/sE9YjzTnM
F6CKjf/qJg99vDTFpQ7L9xx58wRhZ7a/Eg5IoM+IRFC4mDQh8KNzGjmCydaWy3usnnORvesfxGgS
6bZ0Es4zuqK0m3ZWV2Ku9SJ9KpaFZUMiaZaNoq6SWzf1xL7OzyVvloaM0JQgO1Y9DtBnouhNd+1T
7VmL9tRmvEnDOwYN94rcRYTlsagIdCJuDCAUuwMnfSXwHPcvNyGK03/1CiJhwj/DezfYCHWM/AgT
BBdNBenXbf/o+f3hgUmB12MUxJW76sNLiqy+LNcy659K+7PU6HONX+lu7YFo6Iphn+rSCScj8ClF
Qr9FhciVbNDnVrfUuDVio81QAMwft/s2rU2uAm26c4fHMc4X90keasI09S8z+Bjw12gBtrz5WYNs
lMtdUF7N9E32G94YrEEIwLaO62l1GPVm5Z+admNV2yY+zvZn4Yi1YTZPvd0sMjTwSsKM9r+ed7Xp
b+hWes1X6D3U2xgisnHins0nYx+M3CCVRhpcjD+H0Y6PzFyMDunYVohJ5vzcYrm7yPyesjgLOf6x
OeiRtY3l2SBkrjI6Hi0BFnQotEZJeM8TNgM2HZozXGsJTSEzsOulzxnOY483gCCDODeeLYklvJS7
pEs2MQYz7XjlRawbeDNd/3DwlDPS+rV0CeQDAE7L5M/MPbiEGVaR1QgwChLBzRJNEwBWLd9yI/9x
fH2pQ4lyIZraLmPxgajc1oygBAfGkWbwJS8pqoZHoO8rXNfyEIYisE/BIgRshTpA4bmLTYLSmnml
Dd5KNaQFvuTqpaGjOra6dQhonWh8nMJWrog+JKCRedOIwTvtF5VLkF0o6jDdbVOYW1TOoDkeJZge
/edpWK5Hd7gnjIyYSxEuqDPDe0KnsY1Fvk2N7N6QItJ5PwSv4rNjoAqnrdNc+gmSGAdyczyazBk4
zMT4o2i2NShmmulbj9AvA1y7x0/kWyDvjxQL8ysX806fKPqWLhKrBHZBgEpLGcYY4Q1OLcS3CDUE
V05qbjTdW+WWjbwDJpTZgdBUIVdD2huQdCgiyfkKPeBEJiRGgNPaqHW7QOrvHjLTnJGlxorI/Yjy
On1B5v8W1uOHnrvHuuL+KP3PXED5SdOAqKdhM07ctokDpByjJUSPxdTn3EwocuzvLBs8Hkrkslpx
1NXHYT24TkueDrA28rzNMLsoHDKsnrvyNgrvyULfdLejLZBPjDWU0AgERLMLnKcyooIbEGw4MbD8
mwOIbkZNW65Fi87ZOuaqT+b/4K0W08OuSg5YJ5w6uBGSKVFSpo0S/K11PdOwGHQ3oeNBlw8vppiu
YFGPomcmY1TwYOPsS3WuiWniETjW99aotrU26cw/Z2BNRl/LLKG1oxdER1JwQ0S+T0+lYYtqm5IB
P8oOZ1DVkiLrmvm/wL8H5JNkePPVPrtZnhyur0lrqEdB94qhv4isxzY2QJzOlZ1X0FjSCSg6oJ6I
QgLmZzyVhwn2aizRtgLZIu0v0dqJdDGjPYgx58Bk4ZFI7TUm6X2QQBio10xKxlaPnquWv2/Qbnho
SKcwPeDh+Wdn896NSb/TB2kx3MbdN8B+qreRRtn1vUsxMar88zjOaCCEHzEPZuw5IVqJVVC4ZZlL
LWLyzpRlCHTC29zk7G3jaoYX6Tr3uA/+Gck3Km9Wy2z/JoBwbTZdK3teWPPRppKv4AUnL/1wDWAJ
FV+mx7BMCg5Si0Q0ABIsUMY5eemIg/DwakgmyiOoVgJHdttEWSweLUSt0l4DiTQFar4kaLF96XFv
t8Dc9OJ1hDA8Pzr3RL4qWhvcCfeVu88Qo7QjRBX3PqQXkfZse0lFXjG6s5cZXMoWnCyO2NJCPpvw
Ld2kP/meIpny5nI4Tz3uffa0awg9qvNlgkgt5C9KNDueXDJS3BoxtnicTYQEkToNSGHpGOXrNwxQ
E3IMPHkYHH8pph0+cI4fvahvgwRQ4Uw6SURpLf0zbBBKIjWhyQiYwVyT8jbfGEyBsIL1gH09RtdD
X25lf/XGQ+jt8hw7ZX33P5bObLltJdmiX4QIzEC9mjMpUqQkUrJeELItAShMhXn4+l517n3o09F9
LIvEUJWVuffa0gLTbl8RF91aaT5HuON40FxvfB911qukv4p0yav+26pNuNDxP2QpjIUUp2lO9PTh
HZjYIxOYD59uhBvimbVIb+jAVmXfZlv9GD0IaNwBdTi89QFgPsh7wUBsi7/C0oL6BdAq+pyBL0DH
aW+lt8pyd9oHN66rkswWT17dmIZznQXwOCEEIf/L6I+4HRPfTSq6TdnYLx4TNzwPE8XM7G6DWJ2W
BoizT+YAFuixeMzedJob/EiLJ7i9/r0qdk7HEQTw0NugVf1VqJ7oWG4zjXqgrwsrqyUKpU5u/vy7
5ybPjCNThjBMUf+bTEQBJ7ORlsyLY/6byf2N1Hb50eoWwm4OkX/Vh2U0XBsL5tBSEo/GCsuuz1rq
JBn+xLtDEq45YsTk8ejfAyc5pkAkiIFXdblR5VvnuE+oGHeoR1A1gjPl0hNeyBtiIaunyuaF0/1w
zjKkmCO8jjinOjH9oTJKL1iFhl8cVLcCFGXfqT+5fcnR80XhvF14C2rP23SDf6K/ONcc+JUTHJKM
uiaWUOnERjd3Rc6DjuVQ95PT5glHPb2j2eohT8AulDvVXwwmi9WLkd9kZxA5CZCYvdHyrW0XtgcR
WnyfbK0vg0+3PK+PhCACAmZ2mE4Hw92T94VDcwj3wn84nXUBEdcYtLLRfOnMcOYCnDPtpOKkj5kj
P1ZQTHXkcAX4NkQcaQz2AVG6t4594w4MBvI9uSoEX8XMBB2sYfLTiS8Z+lRmnzUo3Li0Hk7+LWjj
mIqMAnhLtlgOUhFYR596+owQ9kXNdLSH/mJhPYT3vxH0zBklQDjg+L4OwalJk0ZnzAMtU5qsdXpk
yX2TKY28Qnortvao3TvqJ0bJKLK+Xg9+9xCF+dQiCnDpHooJCJ8tFRLVM6I5M97oM301Q/Crx13c
DCvdXJiTedP34tLkNr2uEcMSJ0EHOSgqfBSdZo2yaCyMVyuFWdaHRvfCv0m9jsy/4U+oIFx4lfnk
Nm+8zRvHwMw3RFBZZJKe4ZYMCYetEVg6iLqkU8RC9HszTN99upSZRXluc9uVMHY+PpJfvod1jd5P
Rm/Ph2WSuUZFOt7YrsacGSVRi1ujLHZWgDDZ3ro8qSQGfMiMcF1noDUEoZXeckvQCVxKdCDlyoa5
iT9nbRFNnPFT8T/Z0GAo6HHSVvPopGaQf1VH4z0P5TEsk9/jAvSN5SVY1FXaDjBIBgfZc4Nl2FHf
ohB48Xp2wXJqiBOmnUKZQl85Mi2GCIg5rOYfkStvKQvzouxjUmr3R7eP+/w4uimJip6heCtoC0wU
HF1Q4G5Fl+J6Wfbku+axWUhRDyFwpbnWA5UMoXOrCTdW80h0oGoYhoSleMGDwNbhOPZEWKgZPYVH
B0T9zD1+wQhqVzyLS5wX26rmbD11BC+TpujzIcNifJmy4VAOwb2om2vRUyGkHri9cr0gjUqZNBsK
b/xpZGI6kCSgJA+F6dGcdpNtkfc8vFX65gXpgWyTteF8kw1+lWin+iwHboaJBpI0SQmqZoI/HMMM
lLlxZ03fJy1nvbp8D8vg7rjiTbg+xm6DUN/5aUaA61sdRCwIjJFPuke39UDtC8N+ZcGBixA12xQB
EacPfX8anGQ9rV6NYQQ1PuOMspfmVXjEOPYf2rVGPkjV2M/ITHQOeMTH0D1swxgGQMTenR6nbCBi
bgXePv/+X0dX3lDV7Lv8KzOKA53Zmcam8W0ALBL9OWAsjPoGBZNGdP4R6xo0txXUaz+A4JDzCgOH
xbvstz+5g2MDGZ2F1nChIk8jjiqPEbFeilyrQsI+aQE4OgbV3GOOyg2pGxVK9QkyQ2vuHmC8zJ2p
G7wgn+3wfUgq3pPzgrShxz1sMrCbZX+dOTL+dzOYWo8eUALgJln0h9LX/eiNIzhyasS7lMcIJDT1
8o6vMRszY2WeawbV3mfk4fSkJxsmq6m5KoEtgOd6lcsPDi/B/Hu02WlQHlBrGFn3ngMij+xnc5ie
SlEdS1W9hLnaWYywCz5Th8GIMF9GSdcY46FE3ok81qW7qxWM7U+AXgAbFC91cWjRYzbxeJ1PeTEd
hJi/6q2ibLV0N4KF0CZNQffoqfRQWFiHgewDPcoqttkSbzwYwTH9DG1YKHPzxcU+lEx0rjPwORyc
R+4NA+NDOXKzVAAhiaNwDQ5ggJf51eLRUTNXn59uFFBlZ9NZT/rviAIWzNh8oU4voXL13rqnhQKL
PWdNCbOfsHN3TnMs+52azXvPidQQqMNxZloMzP21FzZHbdpiYVxQYzLG/+d3/XZoPodv6TIRgK+f
4GaAbThTeUY9s5P4XFEz89s3drGqGWplXvR78cCUCS7d5HFusbfKPaOovteUUTXHAo0qI0Er8RTT
Sp5LLTinFZ+DwOtQTLSgFgwM+b4zbFDl0FVAHsrLEJT4FD5b77sQDO+OHlelCJYX5BSJHW3zxdnG
trtNw/i50EwAJCiT3a3BxNgMwpuFXeRqE9FRvldp+SK4Vhrl73uHfoDbNb3NTGlNPq/d0yyDgDoW
2cFJv2Oloe6Qo4fVEu+C0kP6yvnSyk8pTtRhoGkEgeYp1tAV848LGiH1FKYm2inUQlGVvaKfzEEI
ek530s9/T2ViWxssqwGFGVMRhqOo5naU//hJh9O8cChhIAAmt0W5iPtBHlvIp4Lx1zQznGcWUx4N
XjiXIhYDR4NxfIaYhBTYQMyM8wspDTivoTwL1qf5qYzWrTzNPWhvQM31eCamCgqZPx3nauv35wJI
NTavYZbhr0nhZE4g/Ho1KXRMWZj49CuF14M6taOyn5CzYQVQ8zYSu8nF+cea9bexzpnhXeIazxkL
pfCCi18yeYS+BHuyYBQHORff9pLho4sw0S71/KIKZnbRLgaGVXLKS70GaXXDschiaJWF4z+LMV/s
MxYLTUJd1WvEuG8sFKsYIB4cTa4aeHYvehEI6FtnI4nJy+vUQbzygsxbTQHd5xiZolw+1ZdY8rcM
fHRZWleFbtHoAGNA9UnTcyxZU5Wxd8a7hVdQinHde/RuudYSmEbGQjlbD9lYu1E1VxGfYwSt2bFl
5euiK4ERiijlVpGayuNVdnihFdXKtO0Zkg3jJwwYUquW/WjJfcvTo+9WGbXXnv6Xvyhm1EwbgBu7
MRXLHA73hXu9ENs9Uabl06c+lKBXmJeDGl76oIHqan4TheWvbYN2iMqhBcFdnuCq+cveokdq2ObT
QPDRgpzC6Qz4IKiE8uzQSHYRtaPhawNSdSbJHLnctXYMJZG0w5SntlCPrmAxlI3z1mRAk7tGXemi
/XU9QIK90D3RKFvT8cXzpT2AZ9/6lr4Jfg7kAjArhhwbdl4wQR0NdPoI5nPWGdBTqAs9ktaNOH7I
sXytZ3ltI0IIwAcd+2aX1eOpz6JXTiUnh/ZIPRtPUhE3wgi567otJ3Xc9KzV1aYmX7yxm4uo5N0A
AWtPugwxHbTTZFMPHZHuRfbDzI0PpeMmkAbB7ajOS8fdhY1k0x2seIidR9YUf+cqPVg0NtoQ1k11
LmnCJc1Cg3TAOzQerMZBndcMR2tesPpRrBQGnjGPfatb8oMSGh01bTgAO+mfUPKTrXBOWYOOZCQc
bA62hei2S3g2+fTkOZmxWDd4XbOBEPBwgLUBvjImjIn1kVpguBuCqV/TvNT1OiWlQR/68yA4dVlx
9Kvo6rXzzvc/5z0NiZ2Pv3Fm92L7sJL0BFscWfZPzNrouunZCGutKVtNkaBP5dHjpFXCuaIm7ncg
jCFAUW9Jgi1G8zYAnajh6mYJvZ5puhj+O+sokJZl63v8WLCLAoy6Ptgs3ZCsRLdWtfWhOLlVTsv4
uaKQD1uOlLXDw2iD3e4H+VZ3tNWGiqEQAbEoZmQSPIUz2Bw7GR9+DeXVlQByC9r6Nj0YLOw8VCBZ
JYLVxn2dpZqZmCa3EWwkvN+OuJ4sMrZ5rkOxmksPQiW3AMOy9MdDebW97zliyFzwGYp8/G10cFVI
mjPD+pRFzVM/FMSCsMbNGXt3sbOpeTPOfT4MgH7x3nJfPLeE1tfz+Ne3XDiN6XBYvOK5CyjTscFM
3YeUrFZioZFP4egNlrPqHrBmVnEIb5ijP5jkS5LAn5oPS2iuyETE84j8h6xQXf2z5Rmm+7pUDUG0
jIoYzjWBAdVgSdjGiLNM2QCqxsBd1H6LSj0QAL1VPqrGaueQDvOrb623hCN69k8EBDDMCxOl2PvJ
sOAbQuKkD8JfAAf0uo7FJtJOHkv36E3WRT+p0W3imoT+FWHqNqLwZBiQYeTIgdVrz4vNH5VO/2wb
/A0SAE+LtqAflhtqQBB7nf3jWtkJM80A2E28GotKwJxPu9znB2fp/YD5sTZJxq7eLvW6Ykf5Nbg1
Q4PAP3eG++diDjkNAYVHMDTL6wzDoKjqjtKHDXjJTrW5darmJ3OoQzSXcezHu8wBr2g8q48QQCVq
K4fhPGLz6PPht14kaCdg38OtjIvWY/wb3jyljlYGGCiF0eE/1+hcDDiRfjAfuIDrBptAUbjbkKC/
tisgBr8Ho/+Yl78VjNM+EI/ae7ZKXRfH4ifpTeYnTbfK+I/bheSKBnuMLzs5NucCbXpGGKHhREeC
sEkL7Kh3g9DY5wrirpEey/loSOPU0gQpanDkU3MSPULdrGFaDJOAytsr5MPHW7D07d9hVKvBlWtX
C8HT6XefYsxMa7LHM+7Rew5DyCkVyeDjyV3+TkK+R1ZN1wBestUz6UevWs5bVJGbxXL2+UwPaqYm
mSr4G8hU2biJbdr0ei/I6DywQ5O4p71aC5iTiFGBCStsnIPDstz7fuOKFvvplY6WtxyXmmToTO4s
17+kaGGSoT32qrmYsJ3wCKYFLbBuRlEHW2NycOhH+yYsyfLzkBKDYxboe8jzKIXc9R4BQ1fBn55D
HDbHJX/EAKrnkMFincW4I9hGbPIPuuFFxsXz4pLEMnX9r5SVGQjhahBwYzGEmBTx/ks2xiy5zdht
PM5XWUdYWN3DIkKIJaz3SPivcHQvBBE1l7K0T3OZPM/Vmw9eEow3Bd1GK7vmqHuFPeria/zJ6cib
9Z6CjeJdbHQKFJhV4BRgIxrjYmRslwI54kw9U5sjbYsWCI/G3cNIrhoJ2F+PX5r2V9qht/BVsh+q
EsRUluzbERQcoyPTi3zW2NVUedep5zuFXoRSqOUbzA4dbt4SuhB0IqiNyurPQliqS+g7h5c7CBWg
MLOJTWgh6E4FH/RiPYpOixmjKDj52G22cPZQbzkxEX3YrISTSpot7klO4pzjk14S9ZWTJmZUZMKE
gnVzGhqQ02hIsvJ58nnJ7Wm+pS3GqRxNCq4/NDvZsaRdciiTw2T6P4nnInLo6OZ3/Imsk8M67eFV
o8DoU95FWTMzkA+v/jKMd13ChdldQZRvXPdo40DibY7pgtXWyAr3Z5EpOdOazARtRXUvxV+Zhe8V
uU4nARizCQB0gvDsOSKjPWvXpk74zMhbKW0mhgMPcBVkf+uaMwbKarx1WUhPLDf43ODYHIcgRPUx
AVQcSQ0czb+N6E+MTuB8YH6ww+HQ+ipc5zKwttj75KY3Oqh29jXy50NhujvJ8biXr4b7jumhbL/q
sN9ikCm2TiyRjYRPmZqvjGlYYAwNRUKONctTApIUsb/5j5LrXlNDt4nzXGjwp/EdhsUuRqtWT5QM
qQLpRD+pJCxDNtm2jexP5vBc+HzjV4caL2EptwK2IDc7x4lgnnEaWx0KpvGsNboFQBD7Xqc/JZgF
JItPujW4RG86lEl5MEcAWGhfU/m6zZHg+a23FRAgHHP+5Vf2OaALT8qvj+lqnoljHmAYcnq7eUN2
jXPGNh6oB6wkQ/GOHHAfVYeETiVFUnKsvP//Jx8yrEjwoBJdF0LbI3C71kcxBowSQdv/mkijcMZ2
E2h5DlIbXEuOFthRa7ZfU9O/EIlKp4Ed1R8huoMF6GkhYcRa0Az5PgD4Cwg+RNCSThVHUrNkbECb
rDS3U/hCE5bQNFJeCnSARXwa8eO/B4g+e0V2Nfu8t9zz9JwAKZgY7MsRXRjec/x6Fop4+mAjrs2p
XPvQ+Vyn/pvO28BGy4CwwnbWfTVsGWLuk864+H73Y1cGRltUigloKhbafFfNRNA/ewz5tbqb+9i6
ZBm9+ExLaeuM9XlK+ONthJyObr2jk03GfeEEJaoHQsAgT5guBKIgOMIG+BiGlmjZ4G+Ka7iK/hp+
/jbVl94gnVcjpLvha87BFYAvF0ARp+BRYVj5NdhUc04Z0+HLdHcGUynMX5gd2D2y7jrV7cnEOG5b
xnPffwT1daOnMqy1fUy24ckRA3tveQjL9Ckx283IMNa5V4ghVfaIkSVqUJZFA6HsU2QxKZJNfJQp
P4AJILpWQ/omvPnczkihONtxzB4vy2eR0tio5l6sRSt2jcRaj1uMOdOQ/G7FvgIx/Ktp7B+F5t1b
nN8snI6laXif9RXINAEn3nGhUeB38H2GImMeG5L8O/CMzAshgUYPGbEvtR49XIcwAxgP3CZ1ahQN
q7wcvseiQXUkVyZGZZptmKw4XYfMyvaF4iydzh7gpznh2Yy3vl89k4R6GHsIB2k5tLQi+axJuc65
29FA79KP+NT4FX/btGZWpo12rYegFwTE/VkY+ss5+NUUFIbGMUZRY+oMlMq6JgFknqk2yPkNiGur
n63WOxX1fPGQRo9gRDPnzgzlmjZvY1reaBheAFu/LcKK1x3IRLqH7K++tyktMqiUoGr0JkKTRPKR
UkvBcuT2Lwkx3yGBR7SCR4/pV6TCjuOMiWsynp6EV47HttjKmeXsYvmUOoVzdr0dcCy0mCFvDn6u
BOUl74RPnzmyLuZy6kcUOLxAqXVoCiwFaK/0FM+gGO0cZ2sJn2SxAtOgtTOg2LSRfFGy+TEK+5l5
3oGcJOxiG9WMH21Oti/32edoXxX5zkX0GA07un47HVuXqm2VQAxMiYGwGLwPYgX4dSNDLD0xSkmH
Dv/4XHGynaPmT56R7Wn45zyirZ4ccV10qxRXasRctv1rYL2xQTxg6mqwjpncOYfDRV2RjWq54yUH
NzLDRthAHoLf0aJsSxkM12JsDrbxHIyuhR2e7byx6GkCKXZjxJMh87WZxtGQbjuyiEpN2g+gJ9Tz
GhgNTDHybi3rKbS6TzI0UEagelpKjD023G76TbjB6SA+5c10H5EkyKe2yogpeK+jgAYJrOPiVrt3
RquQcDlfBGAy9NfTta8+BCYpSUP+p8u5lxZpY33QVzPs9skJxFNFYrdCYE0vcryQX7n6Gk04uShY
OcKQMHPraEkXoG9i898wFgxhdzLd1+0uz77zYJs44oPYPZpTm6nCNk+Xd8xeo9C9GGDHB6jVessu
2E86yNJWdC7gRlEqMGArcRiE/Arw3eWtZ/RaznQcm60+H0PXFvKUp9z/7FGAynY4OTo9ochOQaUb
/XJbEnRuQRxCuuOgyxSzmFetMP9M9d1Ifo5eOr/p1AIYc735XeC/XiJz3aU0PZDwqhMiCV5/zGTE
Msutv1QD/dHkl1Vws9vc/uPif6VkZNF0CiaEOecvXPT2rwb4H495vDFpMKDzs9FifMfQM1CwFQxU
bZHKzcYywJ0NAU7RMu23bgSWbVjqPWKMTWCWDkxOix5k/TwwsKNjch+V+AzbZJ8AlOphgBqwcToW
ZT66hMsADDeANeqTvETcJaUZL+TK13cT0o3OP5vn/obwMbUnIPclZn5sqs64+e9dnFBSR7CpJYWh
8kgxd8+2kHt9QZuBcbJzz1Bs+rTxCFTz/W89j8b372T0/Nu7PiMhFgLwanISZsxiuRsrgI3SjC8j
D76BSahlIWGVxQJ/HiOYZMjN4M4Jsdd7aDJ3Tx1hzl6W+JAD5W2QDIq6dvnbVj05gmTrNYO107fP
ECSKDjtL6XS3zkYXp5hfYVRnJpmxEleUdJVC6zyktL/zNUc4Md5Sc8cz0vHgjxQIDqtLad/CaYdF
GtNOJi+2+90E7cVCEpqIa4w1lwVAkuoXnRtCWBjKNSlMS0qofjkiwv7k2RqHm0c3zte8muYdQW5H
fGFOWySvmXHGxDDY2McM5E2Ms8cyZ9C1VlXIQWKT6dRFGztSTqlQraIeiyVbFap6CmXcUnQ87g1w
XM9znpTgEF/klMw7nh9+/18lgWhTwxjWrUR1WdJMTrgTumMZZJuhpAdKBcdXKTjv4HIbGAdx1oJv
dOPVNksXgcX8GsMtzDmN0AEM21Xqf5dsn2lQbps2hkzOjtBxyY12CxNtjZ9PAqup6rUY7zYDYaoh
Wslrp2S1qrdjLbe5C7oDGnytszIJ7KE8MDDHZ87ZZNvQ3T1z9PTABE0K538aSXV6QghFc/mHDpyY
nYtRzL8N2Da5Mbxye1VC+4OkxNZBuXg0C3nTA8oARgLi/2X+nDs0rezMtP5Nh/7ZfOZTGcltZjDk
2MbnNObnmWI9JAasJdYTkT4FcQNFt4zwbdX/9etxvRhkSvaiPlEXkBD5ArCa48m6yJ8CGgblfJiZ
DwDjtcOf1i3Ww0L9400fmSku0pJPeL7ZDcqryulmWH5wMVVw7dpH2DEYbXtq2Mazt0PnfbWl+Bzx
jAT+vG9Y5ucw/5WYn3zTxezfY/zeBfg5WJ56qI0pM+8YjFTB36h+Sw0Yoa09Mk2oQd6ZbkuDerz4
Vk0Ht38vRLEmphY8Ny7lXP6F3iG6sN7QJEGGbVv4QvrwSMT5sk+nelsvaYXoTmE/nmGLcY9+Q5TB
fZwwvW4B7inmnYBYu7E9JO1TqoBjVctmBK3prdr4mqiIsuiWZA0SZ8x/7LFJNO9122SAmZJsCAAu
IEZU4PKn/G8sM/i2/HXuAhWw+HDm4sNYvFNrBjfq8sZGwtdG7rnrvZM/Gevib+mKZ+jCAN9/QuPo
hPT7EfQHHAxBvAd4ATiYmy165wVXkDf1771N+O1Sa35+JBhDeQ4Ioo4RIuXkRBb6MpHCVFBRL/XB
9hZ6kh6JlCEcswaDzoMz5nVW8homuK/i5GRZ6h3lQaMeQsf8Nph8A87pwngyFNzWUhEB/NOg1nYo
QucEM1PKt2drCEPEYqeqPJeEY9E3XkXzVnKqDohyMWgT5MfcRFDGK6BQoLCuhcy/0KAjv+oPfQXG
iSqJCBtW06Ry30OwcvspR+Jn9OMHDixKLP8YWxQv1tdSkl5L1o2e/aMTtQjW9ELuZvPts1ijyYJ7
Rv3QqF3hY0lgC02aMwOQqIQpC9uaP8Bap6k6rfltKDoc1kvLtomqg7MzPZScoJHig92vfg2AwtfV
LXJ96NWMo6HtkkqGcYXRyQ00IefSJyTAsYm0utuDRRCo5lBZoMO8dyZzBxSXcwbN0JH9vQ1ovith
rg0tIJBQILXuNAMcnTF55UUc6Af0yWeDTLzyHgbrUNYxjx2sm9nlx8YGokz5W/KRR4+5/XHQCXZ7
oFIbx0lPhlddmoYURIGZQ94zTo9NA3yCfXAYxS0GfVLRNNCnRE6DPKT47DOCtfnrBBl7UXce5kPa
7ifzWfWfGKlgaYKL4aQr2G61eaXoPwTbe9PMLz7/M0hfczJZjfmrw6dLRNFbGBmrJY332sl37DGo
968sjzby0JhTUTR/O90DaYbNMkMraZXU0dqNzpn3ZHqkWGyW5KWcdBUS0vJIBp5UVibCTP2zM5ET
BBKkuuk7tDQ8bjSViMNKQU4TbzAVdPX3tnHP/Dt3nWpgsomK7O4i+YEjN6aotYBW857OxADeEw3Y
uLaLIIHgKLlHw66O/8gEMx7RZuz12hiL2oFH/sdBxJq8xLS12EuExxho+CR4KzBeByjO/LKMR8zF
+JBTHguMO8a34w6bST7K4AtMAerYkEhjRpzIAZ3O1jHrREcQEsSujTZVrdii9UnZp7PMLuiyq4lr
S803/+nVEc/ZKuj1TmGzInjbEFuSZPtqFtaDAHaMErvKt1ZL0K/bgV2RL1x9OUTgCbLTo73bb6MO
yMTGcD46nBCVMpmwJ9SDtssRoGOFjrduXVjMOca/coHXgnVRvz0dBqT090hLVQXvtmNvZuRbLm+x
X/vvjS5OOkdAH+LZkmN4THwekMinOKs13xmU25gkr74/WIiPiEcNwBc2fwtztNchJ87UCDeqbqBv
Bs4RFapBbqYJ3CedlhdHqRe8jEng/3TSWrtsMGkbS5zX3b/gs67YbpYvv/kwJWfTxEyf65nWSk3L
1W++bNZha6S5aswVXl3feY775k9cObcxbr+hHb+6bsCgvFT3zOIA/48uKZJ7tiT3SGTRJYCCYqbT
nsKL5tfZZozqRz9i+fL8GPQMVB/EcOO+D3Z5z1doX9V76exVvu6daxi/6IVzqOHgkjZMFZrG5DEj
Ha1Gsa4k5p9i7TvLWpYjS+sC4tW+Rz07k+wxmyaXEHEOgeEJssIFf2A4wntx5VMRPnvNkx98meGE
yg3H1AqOCxGqM2cOLl16tO1c272pImDq2kdj2ZtGd6oSzmjMw59ak6g8A52vhB7S7zN+DWdrjCcb
LbzM2k5n/uT8pRkuJzIN7QISai9gcZbY+Zy8Jj1sgUYUMpSzJuOIUpB1DWIxQVf6FcRTtHOl2ADg
LJ6kJUhFK3cjunAWPiamlsMgWTGOIReUDr2lXtJG4lgw9oNsdsSiroye4ztRuaUiADx61d9zdJdt
zJ4VCePcKQndKHoaLME1TdA4dhi58X2GMLM3nhQ3FTc7u5dnYtv/GupPkhLM4uv4x+VQyPil9Z+m
5NmeSYJGhmxihwHJ+JEXvLaegANOhwEWEXlyac/xcnwk/VcGT36WD4dJaxHuGuj3hL8BOgVVCag6
mI90sEi9oLZbOIdMRn9InewZbsJmycpXD7YSiPrq1or6FrQoB7jmQT1uQy/f9imiNsslAiICg+Gp
7KsfEs70dIgmBPRB9O6l3aaSLTA9cUuS/Azqa6ke+k2gDX4ROYME98Wlf9FH4kTb4TNLpn299LcL
Y7mIv93sGb21HKW/JCrdSm6EjaR9RMCjFfopkQWNs/Fxhc4t7Z8atwPko6pZ58Z7G0Z701rWCi9S
IbWPEzqpiRqpc44x73+GCqwyOujM5MT6j0SYW/1/DwVrHO6tDhpXuSQ72TskOltPuGdXjMpJk1Zz
R7EvbmWr3rlWeA2MNccGjr4kizKEN8bn9rdSuAyH+ODNAqoaa6RZYw/5ZFFGe7SJwvw5aRGs+jC+
vZU0XOBUmWlSaRRPjMeAE7LcJsHNFPbr/335qYC+zUdtpXGg8cRK2iy4Iimxwi/9rR0Cnpv/3vMp
AGgYzzCixmvWA912DJaU/75gwK8Q5cNNKd1GjPeteRSALm0sUYp4SQlqpgEP7eGpYxHoYuuX0Uo6
mBl8WJpUozwGUEls1t30op8A/SkNLgd9PtESSONFeEy6m77MsYdxbGuGOzfKjgVgfFcH5izVdkRf
qn/5kg/YNnCtuMyl43cOrYUbkY2DMSZ+mYvszLAAVzNntLjZcNqL2/w5i35cZ7haZbfyFyD6A69c
c2GAuU5YOdjj+HPM9EryyCGaWCNR4T89cvOIeGDxY3nn0YvPZjQ+I2e3h33pu5go4x1TRbKCBHKv
gF04wF2Ymku+wrhH2A7aZB1P6YzDXo0QXeWgG95Z+mz3ay+A1uVUKH+0kXtWzhnV0BTehv5RILty
ppODLzfhGDY64jAyfzXKT4Ct6Ffzk0IXYhEpbtJRnjkXTeSZKCsw/rtSsruoMt/G7LzEkTfWF99T
DSRPMDv4A7pXWf2d6Sc9fJxuH71t7FFVM+c/azZgUmVHJ2Eek9c708CyAhJPbo1VwiuOIh5SWYgt
trjTqdKEj73zo8sp9vrcABQ/am3Fcaxv0qzu7RhcyUQGB6hJ2YTNT4HaFEydZ4dC5pG5FFWGQ8BK
+I1p8wjgBUVHs4qno5Ccf2gaVZb9FFDK0qcfE/vRIXeow+Ca0W7Ub1ISRixmzL9RCOb5a1MyJ1AL
HQi1dVgf6uSrorR+Ay3QTCxhuIoGVEuUsaV16xMTr+PL7PzY9GdcYh6xfVKjdBk/bFJZoJes76Hk
aN9vRyjsTUdrnVCcgFvdCe/kljmzTyB9IyNGO9j5nXmMm+7gZ/1lFOemdXez2UIkGL4st9j33b+p
RYRnTKeaddGqkfCrH7Cjex49okEJ4oMdNOOgcrlvE5loLSmWKaJsma3KgBLI/urR2eK14wc4n8QR
vQW5YVaDIhiXMB4KchJrEjEsXNXGpTbpXg8/y6I4nacELkxXHQca+HQyaVqrfnmJ+3Dn5MN7GvDu
QuVubiZD0zJ5p93AtRmn41RezBI4encyl69p8EGuYcClILCDh1wwv3n2QQwPlojGJDep+91rnlBw
C6iC5viY6oVCQhblXG5g4+J9aviQ7IEb2NuHHJegfgFzYlrSrv0jemT7LBxV/GUhYORL6v+aMjJp
lrvuHWDlgjyF8CEFDfBjwLPOUXcrlyxahA7jj0vbeWyac0wGSzyjBSggbSsCxj0E5zoofmNq0lOR
IZt+AXWxDoQ6VAkts8rf+O4rYYiH8hlh0j4NPEQ41Mhc17T4OmC74aQa7XvjgWFLLOmLyRzWodkj
TeQ+S3XIFgZ1KHILvHj5VaJmHWhxO2i0QNuWwWdPJn2Vfrdn/RQLhgBQ9Wq5cHqoYh6sL2Rya17U
NrxHoUHs86O3J60S3zE0bP2L/jXl8PBLeR4FK78JzC2NLh5XJcN3y/rUOPcI9sJCfU0yAMygJvgX
pgUgFB6P5dbOtBnkVFVoYe2zkVLHZ+b0lgUEc2b8gjBNv7u4hrGlrQS6UYvy70ZMt6qO/XxdzIRo
qxWWAjPDm0zzmSsjW2Nb7dop/GtUYHhG2Fvss65PENd89pfsRSD5QPor3ueWEJvB+Khy8THb1sAm
vppD41Wx/dT9tK1iuL9kAdGkS2vvYQUz6m5Ot3DjjFJdvA7mlF2diLCj3P3sKeZo6ug6ktPkytwC
XGfhmTcFht+YvS1nFD5xUgwbi6kOxob/sXRe24lr2xb9IrWmHF5BRCEwtsHYL2ou2yjnrK8/fe17
T+2qUwFjlNaac8wR2BXtkulaRvhT/1uF6aPCWCEMh00cXgAj8/iqwEmWu/aW6WiGkorLk+XSlsE7
lw16S7L8o4yl/Q9oaC16sEiuDkvyiOr+TzdhkWVW8ZnL9U9eFtEa94WDBe2jxXOsogeZYMMAb009
Pnax9ddUZAhWIq40xhCFlkgUzCH00/rHJm+5GycCa2nhcWYbcRfMVIrL2Xrrkgb3qfARFdJ6pVLN
TlF/NUbaXScl1BWKukecl2phqJRFiQLuYUGkCVrQvL1aK8fYfAkxXK031H5eSC4EEGLG/hy/C0N9
LTE+gqb9yU0ZGFD6B/5tA7JS7SS4M/ZYzEHEFU8btNPB6o5mU56rqtmPcXhINY+aU/RGmmxuCwLA
nd/5O7A8fDjr/pSWH3ZwZ3ibqk+BWEQIcUR8L6SzG4wDDE5ibWsM586BUKKVHwTCihRHSKylV9cp
aGcWUMlGfkt0x2AdZYL51jbZFtEb49tiORXmTayVSl5tSvYSI4MkgaeRaOZUrC6eIU6omALV0xsK
KKGYXvamMePIhcUtRr/mTZzy1KEJn0lWXn51GcR7od21vsTr2JphTtr23lw+WH4LGt4k+kKmA0EK
2f1d4e0j9sG+rI41oK9gZ40B4Ig2uK3Ns9mF6AWMnpTVZDW85QxD4rFoYP2p+FkTmN0r6+ZSCrHx
gnWdbfZuhv7Thk9Ra4AoBS7X/ZmUWpYwuDmO45nhoZEhQOfXwBzYDf/y4mkr77rp6/1bg+2zSrCG
pOHCjAJ6MW4afq1zYDNWpMjRXor5VWNWUTY3vSRrr59e+345TTYUEVP51hkJpaQMxvZwxmo5PAdJ
/kq4GxGPHRjRJKbNOko9sgURTgbMB4u/VkqOC0y90YAvpOKesuScX6CQGEV9rknC5GIlB0TPHAGq
wDqcEFYHNjAqeDWOWZmtnJziS++HVTYhfB/8qsRWQ2FSmMGGwIWJDCF26gQ7781kYBJga1eQ6ARy
GxqJpe0O6rxgiGdwxaaPMSAYpIQDzthsE02pqzc3mQeulZ4D929FDJyi3iIXWzCgmzkSeil+lSpG
5ZeGMoHcOp01rZ+w85gdpk0Ccu42bbwfIBSlkJm0Qrsi+ibYQdOJjZ5JkhsA5ZiOFSYzCG4Z+YuZ
ImE2ijAdjvDcuiwKn6FjcR+vYsFvitCb1fLVUmhkdcW+2PNRmZRvaMqb2eq9kGJHhdQtSpfOpybp
lvq+qP+GnrSYJEBHnflxFzDPVjcMW1EVUqLXcBDruzCwKSA+iD2KZLl5CjQK2V4hP2fcTI5xJI35
vW+Kf7ZOS6WonoUOow2U9TzgQMUkmMxrqg2sarNXWoKjEiS7UHLgCqBVlJmP0axTJzTlvafn149U
Ut1cY3+XXKuOuC9ZIqmE1as5NxuppkOQLJY3SPxlsFtkf8Z5DIBhaNaUGT3Tv8VGfdDsMJw0y38G
JXmDyWOoxUc7xGe72DdEKsDSJ+cJN8nSGS9Wl3vqdI3r+yBd44g1rD3q3GPilFdlRD0Jp66oScXQ
1gRPyVH74aSit5b6qx0zui/lbV4RKLjcZnZ3SVJcw7kxUUIJJq/DBkdL+nuL4IzF9MT8eoopzDh6
E68Q5g2iNgm52H0VbHCGCgvJm9Gezzry1wXAs8hGL9azo5q06IfVgPkK56OE1l/G0j2jAG/QB9iw
DZuJXLMM6yGG+nuzxU9XDZlmDWaNen2CTrPowCFVOiibKgeh60i3JOZhxL6boSjogohzCKmLwB2I
nhIJZfo5o4VxikVM2MGP0rM0pq49YWvJEcTjkWYUwNkckENJr7mJv1FowozFWu1QOjDpTY6CBeZ1
6hJca4UBeUZ0oN7iUB+VLyEt2sophGd0AaYxgO9hNDhy+Jop/abxPa269zYCUsCGg8Dgpi8ZpqQg
f4jz5dRnusb9jCMxa+i47Q04myEZYQa6opF+xKQyKOGxBkF/TODPR3udO89uuBzYkI2YbY8U7FqP
xjLYsxQIpy7ibGSFncXBA10ldlEl5WPjQLCwkFJx4+8lJHuNlT0CHPtXisSMJIJ1dYqzFOmZceqd
JzORjaJWW8nO1HWp/+Q6ZjoAPP/m/BW1bN8xkbw2TrvP3xvU5Tk3BpaYJqF8Tr8QJsmOoLGb1B2J
WGX+jly+bLIfMVGL9RuyydokxIOriZuGOR4J3cPu6xiTYiQpi2izgUeO2nM8sfhu422mGHiede/R
QpM8faiPNDiYAbRCiUWJaRbbDBK3ddgj32TlIHAAHKDbQDa4IJfDFJdAdPG82g1uaNdO8kV/BXZa
Itkot1MH0Ki4/QDuJV9VCx9MybgaNie2VjFw0Vsku9qW8x1CS9JKGw00aobPacFvI06R+off/11N
CKzUW5kCyuLrdF0iICtJ8zPdCPGL+tqyqy3Z9uCD+UfdjBm2q8YOsrG1tc59UeONCJMbo1aM4K5a
IlG0tzuxW2cEL9udR8Ew65IIma3HZza9htxr9NNYpWJCM58a6ZUjE61wRwB41+3sVzXEiFguthgy
xk6L12WIhGMNteQ44a4DV+MSiJHRsJXgaNRI0yaAELM4qC0ZKI47WZIbT8/B/KyRfPQSVS7C3ADb
3pEiDKl6pfhieBlIoxdBIZKHp25DUv8qO4Tgss9yKe5p0ThktK5DgAG+frPBqbOrTo8n2o3QD6qv
FkWngEaGBBovUwwRzifRXCZYIciq8mmQFa6V74npvATlt92jgYobTPPxLUJwuFgEGSvWsRJbTSev
zcQi8PmEczEyCfxgyNUYf9q59yIKd5I6oJnjOTLhqVkb8Q7R5Sbrn3Xh1HsdP+seWUI77i1FL8le
ojKeA3g7lb1E60SLmK3JiCs1O0AVgdFDiP1qdBkkIhznXYUUjAlZtHw3/USdaF9jOFdRCoNcA+/P
JIRrfbKci/5ZLlRSJWS9aLiMCt4xGCPpXGrYC3H5LiteZuz0wUHzS7Ctv0x/sRX9qIHjhgnIscSM
FCsEH8PMtyj+rAO7dwO0zn3ZvU9ezjxe2TgADPSSubkfq+yh5gbpdJSt0VaNmQwsE/pBaXmt1eDo
BFTGuHdhQpIN2mtctEdzeociG+SRT9x8hP0hxBrYicvqD6XCTuP0SYTLQWdMkneJBgAHVbwu/+BL
UiJb26FPfyIYf+m7GUyeqWQnwjH9xTJepLMtBfcSsU8B1RRM3c39rEJCcYRYLtOkYssalq8UEsIw
LrGOClVIT7wMP1PEBRZx0iB91jHCLKGXnymGyFCUW8JZrIMVcqNGe6MKDnJr7xZL34coCSGcIczn
OcCYDfI0c/9tjkhUNpOnnVPLD9z8PRsnkrDIeZcxMRoFdCKXroJtQPQ0iEvSi/Il1uPDlDHxC4xT
FqYne1FPTRO/IJLjlkpHFG4DeZQRBkBBwhJBOYnZFeYJrPQhzx4a/oTQNyabqrzXyeoykcmzSGjk
iUZw+uSCnSTNsi/EtvP4CY3S3KXV9FpbIWqQgbut+hblgQTTbJZY/R5ZGcJzYwVqsNLDPBH7L2yB
5yjSDzDDo8lhzgRwCbm3bPbFQFkC6SZUYc2GfSsf7Lz4TOlqJDCRxSr21gzEGuJMmhcwVGLEA3jC
xyE3DpeVlgIp0rsMFBM0wVcaHkxuSa3cRyUO2E2GZW4LdtMnt9ChYcdXdRgWd5mnc2eA9ghK7FhR
YsYAC0qVo4KI10a9fCrxe5ZCQ16+MYOYpz8lqp6kICKJYxNHH0EZk3Ovhtm/TLhwKkX1k0ztYWhm
htjrkN2/wR9p0HedlH81AgyXKbT6jDKRLGNWmUYzH+GE+A4qylrXFwTaUZJ54wtRbRka7CBbGyEX
b25hg5r9lUUNPk87WH5dDh+FsL0Asykd34EQV2JDX1J59TLrTRZfo2YXmT7+LLhOLySJ8jjT0zOJ
Ia1xzazhMSThNsKAVJHQQj5V6gBzig8Nj84QE+yUpcdIqc4i4IV8mQrctLdsAJRoTwX5ajXGD2vK
EuvvAU8vwSwsW7ecCnUx5E3nPKVq2hrV7KeDemmh6o03h1kBCLYl/clWfnALeohwgoQIZZcJKXvY
IGFxOo1+m382RQOImEMhaplUJzNmsG8WszYiKN7VCjvZluh6JL3SOrd7P21a3GyyyM2tlEiHI5S1
BKENFNLcaV4Taisr3mr6ZVDZIIN10VmHGmQ5DlV3pS3WqVZZ8vAyjTCFBu5MNYSVHWFoMC4QcC6o
gkr97BCn1WTyjyJ/wy5IQOgaLHf0CZ4O7NmL1OsovYZ9nSOukzXjRvTMt9RzR+EDZzFtY2dMmZ2q
6qXvPEhafX0Fx0ud3zjvN8K3S0k/ykTbWXirrNOkPTY2do6sZEzskg8gva0hGRt9sS+Rhp5F1J5y
hxxiwHo7q/9N0JGSF4NaIiCkUgrbq+RQgVaoYeDpOr9DjLzdsre9jd36wBMOrc4CxKxH51CNPhem
18yVqJ4HyO2q5NMOwriDyBcYqBXRmQnSeZbjg8zMgCAroZXq7k16IDEx0jzVzCgSrqHFRqsik7gl
d7nbyTHCL7QoWBcrQrbtXFEpiz200dimAI12dWnuJyDFMGyPo0k3LTozKmVYX4PjRUW2dl5rBKsC
1V14Wiu+t85UQapxIMvsc0QV3UT4LofBdpTqNQw3IhPb+BRG7RWFHqwCbLqluluPWKjNU0k2OV5R
aFqLHhk+dz2VVWhK/gCULu8J9OIKOOtFJmSBWbzGY5qN9Q5zKH9Kf9K33IQIwODdZX6Q4+trv0BY
mtliEx7UBFstYa6bMzSvVIu6lTGX5TgfCDyOxnwqUdGRycbqi+kUUA0boxEudHaItJb5FcI0qq1k
lapIgx2aLCwkY+gA63QChMFiDLuUTyWVUapFb9zIdVSxXpbKjTJMAIepqFsTCv5myk5IOA4NVUQD
JGXVhUtxRkdR943fWeAKzB4i5hES/ZnexQdSFzIHkJe60CqUdSXl2MnAyZGGaxB7ShZ6KHmg2Nh7
I2CiLekbGyepojhUBYLqg6EdKs1+BhqqNtyDJKs5SGYHL3UmgqyGK1qwvmYdCrbZ2mdldof/7Ocy
qhAlHn6rbgH+yFVlnRgGUcHFWzKwEzZXaK2mZooVNm9RGBi9r3VPOSTLnLeJC0pleszPScNAfj1I
QFQ1thuJfjeCCvka3to1owGGGtsm5tGWqIWaCimnZndX4VZdJsNW3HPcMhubUlCUa8700/XTaRwY
SjwHbgusP+lMUdXPcim5+M1UVEo7x2qexGF9LJjmBbArdExZ4m5hqFx9xgOZWT70kxXealOef3A6
XAYa6GDCKn1DXBGXm4SyMKHITuH5WGnp2hBlpz64SsRzf2UWMAEQe88MKXNNTkxGy9ITHp6BHWOp
VWXVpgbpEmWKhHlXzjPaK08iQtFSr/NJ2wvAJhF5YfVd2PKaPMBBhYFjf7Fh3Fbgx6nE+SY6sgTH
YkBR0C1NgHLOrSDOXCoMEWCKLwCcSjrxGnhG5xZxdadjTFpfqhHKmNoXu3DIjoamgfZcw4C0ugQu
Ps+16WDWFg4HXX0RTVCJNImCF35eAyR4EyU11E6xkIiPwRabnoIIGkyAM1COEobZTgu0avw1UeL1
tUWcIIESy3fR0XNF8huHdhAZU6qGL4x9yCEsZClYGSNrmyGDc6nkfMMqC8FJsuR9Tz5DRJ1Q1/Tx
o5t0mScI0nBPIbbhWrPmpdxsDhHPY1UwoEGN1mRbe5G+NRxzDKvdGTKLEq1kwbLa9/cuw0Gtil9k
03bz+d+CniDhCSloHMr5TwjN4dJGE10IUS0WnOAKew0h24HoatpbSYWWaD+HnrPF/olBfEiiJGRh
pBdZqoIbE5JBmyDOkN23e8l+VxjlMB8dcfUjGvaWW8NlKJt13ArfQ9kVvcwgD66DX4Rj4jwBH1zw
dUbovhiC0wVgJACAVerEsVgPVmSb4xZP9VyHGMHjDqm+6Cp7QH8vaFnVWLnUyb8CObEhc4KGR1/1
bpcfuShL8KGyzVUY8jnzG7XciAqt/EqZOCgfFjoh0SuL2xUQJJQahJ9Fvm1LkkLpI8sYgQhe96z+
a+4tanDy4I8za7ewSKsBARRd+wDG/wuZsVT6nxjPRGqD9IK45FiGe460pf3L4DWHnCH2aXFqHJ0N
IsGTUbF2g4Y/aPFtYDgawtA979WJ2A+CS4cET2ncLenmVHgiNSnqU30se+TUS7BWwk9cZjcqFjtm
8MVGH1vlyZFkNyxUrOC7f5oqMorxLjE4AaEsxBJQdqG4VWnFzGKkgtLXhiZk88+AUeXCZ8p5lsV1
maChLEQscxNDjoUu3A7FjuaBbt846CiM5ctYy8eA4bvjaDuthi8sunqFCmhOMY3OnulonCeUGSOc
AwX5lWSp/5mvFwqmrY76rVj6Fsr6C992k3EVLE3ZFKJD7edThgBFX6KT00g847iq6vMe6Gw9RsW1
GqJHCw03ivXwRVhx5PJLqIy/E5Y5g7LXGG7aFmO8KSLX95yyWcYTdqW1LY5T50RWRuOaLE3W9NdA
5ZHZPJtcIaCxYuvCsKU5j1xiA2/LZSJldQbXZ3EWNwklhLhRsXtEB8wgEJIBpmpq/KSxNLk3bUZT
ceIBw2BqjrnQarL2bY2VJIWvLn+Jmz7AE05LmRoDHxa7SvID6YMcjB2OPySK267Sl0eb/IGwHHko
gJZk+mHgb2ABWDz/LYNd2EAfQlKv4cg2lm7ZoeTJAB96DFuQ0+PqliLGcJTBZYCZ30YHD6uCoodw
zZb8qxjTY4Pd6lSwXiKUYSKGqAOFBg62IthUQc0nCpgOiwbx5I+cGNG6sE0MJr9l+DS08TbI5n2K
jam44WUAqQKiIAqYCglfGmNNb7sLpBWJvQ+ID+UOXr11942xHI9RBbARRPElbG8AEShXiAgu+FY2
bfbUpD+jFG01wtpKjLRgc7DBwkotN7C5tp2unBXW0aGGdgnuN2jtm9n0kD5Ic1SDm5FeMzOGoN13
TA9bxlgdOCcsmnyDmhlmRbvDcetl1hi5LQdSUS5YmvRQruC7fiyaBftxVwByirBUnY1dSYct2Rpi
St2Noy8WtEzTDpl4WHaKVp9mvdup6pX/ChaWqvWFPXp0KcjZKLVqz00XlrD51iEpj3gv7RncQL1j
E+1bEhqi7Kyn0dEGGLBb61AYL0baH+ZphMOA16L6jODFqv2pVpjlA/k4BEUNRMBUk/wq0uxVbK5a
ixR301zVBiGC5Lal4ZZPM5UKJ0jm2IzfCCK2QSqvjS2e2pmCYb0i9SAWUqnexuEcEMPUjsOpCKN/
yEu9geSMyR1wx6ha9VekIhSDs621yu0kTvYw4APKjsudPgw3gj0YIpVY/sjADk1QvKX2ZZghs5A2
3zM6f4pKjRU2gvwMQ99Js+3STa6otW2SupSq2qAmXAfGm8G+jRQhsa4CxEzKet1FOfLWGxyPuIHK
RGtsE/UNV4hlWn+I4iFCnztV4z1g4EdN0LbHrmOxte6iDxibuxV+aUm1X6BgWFHtEjncYEISw0kl
8xQ+bM5Q0V4PcGiRPZqkKxSaSsH8kdUJEE2+aXGqFPWGOJzezukoMZeIEUbDS9awnjcYnYYlHpGs
OsLCkV0flQv7taPRAWElxBSYwDqxcvz3Vmj7qokElVzetBXGDoAXkWF72uBcp/tIE+C2NaMic+j3
wrBEKA86CmAjpX2cMQbfZAy7Yjw0IC0K1UyP+U0fMDFg8D3tLe53Jv6Y+mDLRLIghg4xGGSukKbS
sckMe4eqxMF5tqBHAOdtocOy3nCG6j7H8rX1JHA77jUXAZ1YsvCY2yPfhxCAEbQyOIdhotN+IOxH
qCot2L5Hb30hpkBcGvlDC5jMacPgQ1AXNiRR8NBJicwMir/l2zI8p/qJtMJNVPOgynDzGYvrcnfi
0pWCNKPLG0p/2MbYdZKZCC+b6z2gfjQMvGqmrbgUPFSRrtJSLGcrmLH0qY1TMWBdRB3Za76UX2OW
4zZ71dn39JYNBcS+iWhEe8wlWK8af+2EVwa3AerLwZu0i6FdYqjAdJsrs5ldUwHfJAX8ArNgbcz9
Np8KYqNRFQm/u1eMZbrymVbFfpzfZYd6nfJEbOgCVBWLZuMQfWpXD/A1ULZ6PgK58Wthid/MYHLt
f3/Fry1/6Kj4DZyfI2r6fhzOZX0bc9a+xpZPptJiKg1FlIV1NAw/nFmvndHcjhFpOWKR6b2eozBK
5I0IJpfhBUMWlld4zhaeJkPOHivIpnmCtCpVwKmaEjZ5fIpH+1/WvJV9jgFM5bd4iWNjAfDSe7rV
sNEyMVfRL8kzZKn4Nap/K+Vas4F1kB8WFMpwI/E4Emda1o+iQCuBrCAcxjbEkwijynmRN7VlnMI2
xdYbyURMNM9MEQc916mFfeE9w7U/aCvgJqV/wTpn1dnb1kLkYnVEo5qHHpW3Mc3MWejgxhviIQaA
q8AZ32hENuN/7KYI5lMLkjf6HVJ1IF/8JwcZYMlZjyG6Bj/CYkcDk0DEMcMKgKk+9ebOmUQdRFUI
LWRAKDWBoPbsTHmmnIovgdHb5cwEFBc59WKG6VG+zcsxLP+FLQN70DJm5A1JWKnYnHnGRsiaE0Iv
JEpWgJ4Jwn7JvqrKGkZWQsEOVypA1J3xqCFfimWKVYhlzrmyxl3h4IWrZ9dsMt5y3B5HvXzXxzWm
WqJmDMTmy7y3JOIvsisiPw61mW9kR9ozGSm26nzUIXtabfwFdOoYAfvPtRt3QV7ibXPuTBy1LQ7N
yZoPc8ge8dh9KF1/StLiNcaWCj8l679CoAmLw7TUxz5xDrUV8Qlr2Czqck9geTMlggldjMiXEtRw
5qEQFb/U1meFiOSeGAmRVWWhGCl7bY8VdZeQf1eFd0EsMRt8v6Pqo1Sw/sIVbFBabQOjK4EZ2E2v
05Dtc7yW+7H0SAs94dGB6B54DwmF+dVhhqP/mfBmi8+Q2YTW5m6gyJseW7+utfZW5fyTzdvADI6H
El6ESi7jl7hPJSI0iC7i2EvrW7QKS0GAF7EQrYs13qZA9Z0E9o6gQEf6NKW/SDZe8j8ZpwoZLLnQ
vvHYymFe5L+jCA6GRULmbPOtzKRbWm/laJ7V0caVx+Sapj5mnZDBvrEz21rTCSVG+Kvms2v0ZIud
c8AWeA2bWGQ0IeX4G5iVJAwodVps1vWFmVXX5dSItGd6dZDq/lNGSWX47ETjEjQEi3bAuKALY0JT
7syXlITCpMMMwxj9YeJOxUHE2oj5u0kmdk8dW8WFJ4qXlohMFkKNEixb4+rpqnm5Q+gIG7tpmYv+
F41dr/EWP+jNKCIo5O4S1BIqvF45ZLn2NGtUyImJpwlWjRi52cIkRlkw5ABomA9yVx7ItoJpnWIn
Hap+Sf5oS2hOxhHCujY75d7gLaeZ5TqzsnWDdL2EMhZ2PPxmwbkNM0LZ+X4R92Ur4UaZ85fQq0tl
Amtm1j8EbL6ECrD4sUXk7AuFcssToHdTEXi02WNoi7gIozBINgxrVcshzeFn6p4lazpj/DPspH2t
ZxdxvMkc7sfiXx2W10oa/aq2dnMd/yvL6VXPi30P2GJRsJXje1594+seU3Z023L8nPN/SwzskAw/
Y/JiOcYL3uurkbnBrLaEgCeXZhY2M3OGLUF1yRpotsb4mde0eC3XpsNuD/s09H6t5ZtMo1iJme0V
9nmRKz/BeisruNBdZLmgLGTZUA0nULth6UmJY0Mgv6s1ad2GND4CBvGahKpLJlyGtAs4Sdxho3Us
Q+dXzRQvTDS8qmDgZfIHlgdn7hqG4esub7dVDnaoM2yI7EOcyJ6FtqdrLlkSMIiZUTag4gmj8ZRS
d7QMDwIwxhbdZhmfMkKl8du6DeZuqktqHIGQxK9lemhpGxjG52r9Zs47gVhNfPfWsoVorNiX8fLW
MUjGR+FjngfuDCTNaAHwadNipgfmcEpG/jnUvRIVVbwwS6+0XQLyJLFqUMB8iC9vgMfMytyLZrrK
TNRYBW7J1a4PyqNaWB+y3VztgPzHgs0PVbruHEMbwnxNuNd4M9ilwXoqNkIZZMhuxndVSU+Cbb6o
ezLOYH7t54hWr6/hco1wCJYuWXXYWFgHipx1Z2FfYdFQOWj4HIgKnfxXAsyLwDJRtSbZgv2dgyek
xvqfPA1LJMGUEi1stzxmqd3NhbHt5d6DnPGa4I62qieFqcSfngrKvzogpnkqkfWnCHJwqzNSjgCA
tQPB4MgyrzXyfPH0yOz84ImyTTb1X1Vv2gnmd0oUjMIdBU3kJSRtp+lm2AcM+Lm4ra6SJdK8h5qj
rEapuVrcbiElTU3idFE5XpCaZ7mGX9ZtQyJb7bzzm6X3xmpjc11S/Fs5VSvQzC40kWmQ8yW0KLmX
R1xtRj/M0PYWagKE9rjdwGUz+scyd2e11gh1jj+D8DknItKESr+L33WVBJ/cZMGSdJ05VAhrVrmV
0L4zbfiVsuClbTSWZ+dBZwVVr2/KF7HrtIxgKd2hDAU1Y94AUnsF7OhI/R0nYPgNUcKsQ15wxZCg
ZQd0o1sBEOY2/q8g3ixO8LIrUiMEBi5A1Z4jpnIuJxU9CVYSIeKqZItFz0qiKCSizZlkP42fYu1t
MAEaecR1KHLZuKW5jwRLS1bGTV6VZ0NIPJTEPC72q93D38Q5LseDwMB3Iio7MU9M30o5xUAS68PX
MCcGa5fHzwpOQFeSSoqXi56/CdBJkK44rZu0azepbHhK6/dd6sqw/grzEFW4hM1qxpnVrx2U01Kh
tbHbjiU2QVYVtoZrl9qh02jaB4RPPfEhoRT/5Gq2Z147s8yOEfoKbT9SQWnVdIfo5PchQGMhNIyE
wgGnhqp54gl7MrmnTwZ/W66hWj/7rDqogbg61jkwTazocHCXOxbx7DiN+DTrydfSXkVTB7nTIT+h
njdNi3EUxzlztwZWSwZstc0sxhGN4aJNh+35tOi0BnQ4GrBR32TsVyXjnSYIXvDMXGtUB1LqDMeA
Zy8KobWhaixLYLeuL8jswSBPY8TelliCkLJrgzvQkVgzeQ38FFBFnyDFx08h49rqJklGYjzBFGAY
rgV3bK1c81nZK7O6XTRy/BrXQksdMjUEB39EHXZVWKBS5KfompVya3QXG8h90CWerLsiN3tEgVBn
57eM2JRA17aC6tdwXQXuoakx2xabvv0UdumKcWWE44tlqDag367CL8fWfIvcKYn0dsHukRtMumXX
3snjt0UjVMPXjFX83ONb2YeMyx11pTmpwUS7BOAnPbhQfxxpwcSxcYdeb2m8h5eSbEQ98SdJ8/5D
k4DZLGmQXa1sXiq7Iw6i8gotBlcfDWJzjhEuuqP1u5/IZ6v08dM0cljDT4GLJCEpi4jZRHcrbkZs
9NajBKw0pGTRXGv1s1rOsBVFwZOxj7Ad1OD+na3u4eMFJU4hUvPayt2tBHTPOmcbCuYbeWLU/zFT
6dmJf6DwE3x9FcjTTLS9RkzI0Ct+LJyRSB1S5GWvRnczhoYGc3BSoULjG/ANBhIciB89Op500a+q
H2coXRk3TWfoyWA4h8F5krht5vJ3IatvC7dLeYZd69Wd6pU4pmXUFUnRHEN66xZ8LOCmFEeZFACW
k7TfxnBZC9TLWiwSleR1MN6qJTpEg71mPWggoup0GEDM5Dzg+5pgAdB6e4yssVA9ZO+LWe2WYiCu
QEhumqNJrSkZhwRlvHDvNSrqZiM7ymb4PbC6A5rVCUUqwkeFYYqBGX6PT0Q3R6depnucVvhtJgDS
RdYcRgbi3DYfw1J+BQNGx2VTuarOpIjurPiridFpbAavf1kAa5/9sitA3sYrWZXrsR3PE8bWNo1P
jaOyxn6p44ihwUKG1h8v4WuDt62a2puUM6DyHAA/Mt0GRCmkmioEepV6T/LoIo3NjwLMqefMTc3y
kbXxzSS2pFS7mz6gzzbH01A1v0G4HONehHUsybmY3/SjaVvv3VS9qTHXbKwXJuS0xi1jD2ubaPY5
K7+yUTBnNk4yOKvOZAUhAO9Qlh3xWjQfsnCRKq6MRC9OI/uLQgY3RrVSi/avRpnlMBHu7HNLQ4Xe
DZvIGEknKYbJ3K4Y2VWSs22I1xWthzVFB7lcXgMZv4JkOueOfKpi59uJ6Vquqfwe6MdqOtv5IbqZ
QAlrAknX8+otWp3dX2mPTff6/guGwg9j5V3Xx717d9OVu91uX3erw2X7/t6utl++9/B+vd9sTajm
YVz9vj33+9/fe7m5X6/7eXV8C1045+ttvbr4/sO73r3ffOUBOazSled61yuT0J3n3b39lRH9ylr5
j4f4rg/K9dXjwWvL1dfX5fD++v6+PeDWto5Wb2/H43Ht3vPV1fMQja3IGd38Xn1PXuNcx4+HJz52
crhrK/EqTG5dwJ8HY/QVPnwrj3wM19szM1093/bHZrXe79ePe79Otem1TfZ9Cn1OG+6u3/GV3sOf
17yLtXLbzePBARurx7zuXHPnPjr34bv5asvfu/xv7/FC3+MoytXD9Tlifn34fAFf4bv/fTaXt3P5
d/chvlb8nte4xYkv5L05R9lBfHq+kg+MzGN15yzwev7KEy/lE/j83hefjnflP/EnqKVrPggvIfpb
/Lv7EGfPF3/k/3id6/L2WJxuOKL/f29eIE4z78NVFB+Qr/F52zufW3xiPpffc8ziqgx82v/e8ev/
jphvVvJDfEj+hQ555w+ueI04nseX54vv+cUvJWeds8En5Nev/96MrXvNEU3b/w6Mgy5XXDv+IM4N
l4+P6ax44wdnUpxpPpfGaXA9h8tWumv+d3V/+bG//949z/29cgOJk+x5j37t7jkgX3xocWr+O3Hi
zPniEogPIT4r39ydXFBUPtgXcy6uAwCZOLnio/LT4Xpjj3KgBVv7JOysvsRJ4PdQTFb8hXgZn5G/
4Kf41f/vVSVnvDjwIn6DGzLWYVO7ibt/iv7bl9IREuorsLWp+GZm4k4xrV1h3i+CVKsxOtWBdjZU
Y9/jgWNRxZGFdK0zCst2W4vMHJBuuYAam3WfGPkAkkyyV+GItnxU1qsqfTQF6RrV77hsqsIHQF5N
J2yvMcDywjfT0jBWvnX1i9J2qwDjZcv00lBajYdaN08ZFAKTmC9bYyWggpFghEtsvrLd7uXO3C7M
Pf9H0nk1xW6sUfQXqUo5vE7Q5MTAMPCiAg4ot3Ir/Pq75Ptku2wfYJC6v7D32s6/uKq2rWW3TPNF
ioqrxXlyUbNsm2SI+cZ3L49qZKXMigIL13VL5Wk8plqJV52twKOQfP//LCD9ecPIqpNvVl/tUq/4
jVj4R+g1R8ZjdUr+ZICZbcY4z+U6coyY8Pma/7ZrYVhxc1VDfg8Se9fn4yZLKMAHgmGSoTz12sFt
zIM5SD4yFXvEYdLa1WySm8AMjejJpPJqWTv5pNKLH7MJA0v8er7dR9fY0FKYOL10EiUEsWElrU52
6Ezv5kbYDg2UMGEdzN5Jgp5y02T6BsOrG98qRd3N42YrhqDtfoSAtbvoFZDUPN+fbYn1TOByEeZY
3pMGZd5RY61BnPPmeJ8isc5aP7BuyfcDXRPk+7yAKz13uLW+M4Xr22L6IYZG98aVaCGyxNxtGdTl
+RLTqPO6r6h2fuZ/mnuE+cavopSkb5Ye4CZYAbfqq1qV30lFqm2vICBqPhox0GxrW6ZUuA0ANEan
HElZXgZ+EW/HaSMBLgk/tl9LvGROxXKfkiYhPYKB4LzgdudNRsz4v+iTjzLzR1Bv0dXsJsx3LAwS
fv/hyH/icEHHSfhWzCtOCg0WVyhkQeyjuB7cL7CZOIFmvXK8H+StSLn22NLDzGE+wf+qMpruC2aQ
ZXMoEBvk+qdkYT8XE4prYGN0AJg2fjNmr0orNsLWt3H1FyIQS4kY+sviDtohFSZQuTwbGJGir1yS
z+DO0++UabsL+0zbNONbnLC6KF6YwpfTu+OKF76U1zEiLseD/l/BneNDD6ufpLGvKMKn7D7LRDtC
dpqOrOZJqIRIGjvTNa8Z9kA1n9aUTiMPJ8YvFEyVBbW1u1XTp6luGnQr3mw5RdVnuMcM9qU9vYGj
WqktHj9+PEGd2k/7VM99gW2schH1udNHjgPNHDcVCs1QLXbzeKFEAAGLdt1qJIZTxJCyRAfS/KLv
+C7ifY0GDf32KjedZQPJZX4Z9JTtVfgYbJDhUncuyTDs6z4a6b7GRa5b+1zfgrsB/cGrGKBaNm70
kXPDqVj8TJO2nfUx01gSAzQPUEjnew0qeUo7ZTPG+bouIVYVE/m3TOA7eCPs2OaNWRvr3xMhR3Y2
0Z1q5Xqk9bUAKUoXDTcAGpL44OsiowJM0GdbL6EmK4p9aoLnypz8xi/iNGeLDIxnRMhwyAbiMN4n
8un7LRHmHklYNEKsWqT1L54oTH+Hbs8RA7gmgYnw2eCkBZ3mGfSz6pa8cfqYWoi7yXAz73ZKWWyJ
cAbEHH7pQ8neLkIbi5dDlifRMCfqLmH601Qkr2xJSovsw6jZZNEKoryvYU/JZ32IFt01Va/kJS8M
FuzdVSrtJhThlSSMKJ5e2sTg+OD8LVRUC+ReYYhVUstv6KtaAr9K3Vu7XAxu0q8j269GZvSkEGGd
cEHBsO/2U/7a8SLU8I9mDhBl44ooSJSVLkgnj8DIJaM8gG/eLWPaA8nqqcYxMZSfXnZvGqa30GxD
HGgzp2DcyVE7zETYZmdnxvWrjpxtZYgXVlTzkpPVTntvdbntOP9S6z0iakvy4HWMMuLyNvB1kVvn
9Y6jbsg2cfSJi2TVMy+1WOpNVehPgjBVOe2a7LPvx2edVK+6bq9jnW7T6knLbQFqrz2bBbQarlyi
E40e80dFB0iCgohx+zTQ4umbW4FyL0tWrvEydbXf9KhI6OAac4CGbe9bFWies9bThtTbt5LjBBlI
Uj+K0Vs02JQLJjH2OJ4mg4vLLW9lYfL7gpayLRMU/VT4tIahNO4FqVOptzW4/1yl2EecIZOn/MM1
8zaCDoqhQQ8NvZPeMcaAGeKtZQ912z54NlLkiigNFt4e7X2/QfJ3Fykk68SAe27Hl569pVIEByZY
24JLve5wwWN+TfQd4Gp/HoAUaXdFU0gO9QTWUr7Nl1VCblVUgPS1G39eF3E1MtbtSEsI5vXZ4GGc
5xUDu67bzUpDA4IygMc7ZMDqwBucu4xgN4euO8U+myDtc0jr9YhzCRMFG1sP5KZFWEDAtKSdtdba
eGAzQ4qXeeg0bTZx7B14bAUwdgzRwDdAHqeGdbIKDC2kHYKDW4NkPAhpr5XGXjZ4GhFpzRILOwYi
uLfJGCJxc8lNxxnJ7i/0/BzwtGrXh2hECSvPOsU6+QyCKJbSgNiONrVCWMVGwWsgj7Tn1PuXV/QC
Rkm83py9Vez0PPAN2z2nHDEW9B0t/KxAEjTlkVYSPjA9a1Ye3QDhios2SYeOS7LP2MdLaz4B59Og
VH/GDEtvzhC4yKELI6rHl6fyu8ZItYr16BTkf7H6qUGgtNVtMrI8MtylV54Q8yG534w2WM9B3bBp
XqNm3rh8kKpgeF8iSYMRpp2mtFlZqg5gkLFD9yCxeAXthEuLZtkDCYx8GZkAboaFDTae6ysOWNCR
DaWM4alCbSIrsAmID0LBreWyfkeQx9U1a/OVevJVRpK964Dyfu/IydZ4sQ2+RptqCGfYobGNTC6D
3u4Nvh99zkpCOTOZ+GWBJOHx42qHOszUH/n4tzF5KwCgy4k8gDn9br4+ChNFIfdGMskVj58H737+
lRtudRSmXM24u5D0E+FQX9sIAGenEt4NpP9Kayx1bLNWivqDEjJ7SLD8bGvZCn2OpTzNQp75Zo/E
G37ahPXoPLys6jehY4LyVqrSkQnvwF35/M+KwIOUmdWu5WNFufMgrAzNmPFLEpMyqB8VUoYMsMoU
+Ll8C7TbQCZ3YGJzxwrezBwkWuu+R+WkIhXQVsHcrPMpxioKoPEXlQQGPIKTDXVTGNnSJqCNbDWj
iVYWD88c5iXQd0JKW+hVsS3ymwF4F/OsaD6JJIlLeEU7pwHxnFWstzy5MBWykPlCUdOt0+Awl5wU
BmYHoHUQPt+1hSZQoHq124h47+jS6BDhqJfCHpIWn/EsoaiB/2AjpLVBqZOWGHyvNkjCVmNT5hgX
1TS4v9AM9HS6o7EzCm8dc0IrFO7YjQhvYS3AYyG1g0lpWmQvIYei8Zay57J1Y9OiF+GG1GPXlzDs
1AETBPTL8qvW08P8as2Sm5L1Lc5hA8IFY5H4ZuvIGRTMRdwm/73dBFwmIb2Iw8xi0u9S1TeW+dUg
O1PCzxoUv8FUQTu3Y780658CmrBkh2mVVzCCavGJjZk9IicDIX5cnjPTMkneK8lCpyMhKdBeiOgE
haey2FkzBxr1X3w7mkbObRpvwsw66hcvxf5E82UylUoThseKcgwggQUIGUe2rMQ17w19Oujx/w/y
hpAQ5n2sA2wTxSJ5s7z9drDm4GDMkrD5f0sQ3ueZeoWfb1nIEcO7GkJTbj3iOD7oAjaxeSYcYVck
6rrQJzwMzNi1v8mJbkKA5Yxf+/SBDn7ZYFEPI+syGG/8El06n3wDamGpIKxq7Y6R/e8Q9qxBjnV2
skiLcAuLZ3g2O5prVYmgDI2IPaaN5RF+khq+qo4vY8eN2KX5oa+0q9Vf2/yohV+NnkCuFOex7J+I
qCAK2Hsj0V4Tl7ShCHsTEbIAvxR9bc424WSl7+MaiU1wsscvbTLX3PHrQKehLe+9HvtCKNuW/UBH
YlNYH6uE3R00H0y0Pcr3rvW2qY4XvbBh2OgLRy8x1uEPtpgtoqIGdhXiDNXzt4wifQIuNJLFlJLL
4nKDzrUQPZow4E2OmyIBxJ63L6ni0tOg5LNArwaUowlsExQBmdcvsiQ+aHyQqHmpUJjcE+CK9Ryf
ACQ8JuThOh//JVSso3nBCLye4Msq8VKnm1lEG8lunNCRoPv0rH/VkDGa7PFxYgvkupIWl4Dq+Z7y
XRio2/nA8+GdymAjvZxZ4CYdSStepmr7CIZdBAki/y9RZfoWxEPGV/4nfYIcplU+OzxcCIA9rNgP
m9BvvtpJ8A7c9Yl6gOgnI8Cwjc6MDXjNMqXLd5pkDRcdeEEOvKonTxRoTBS21QB75TPsvpP4ASSZ
XY/Ljrg9KvExVebsauPgxKxOLOZVcwFVpEQp7kmqg+J64M2N2gwlLPocHkcIcwlhBiHFu+zv0jjb
Cc2JKY9GNuwQxNzaNNw3sroiqyX0qikLkhdU2sEWg+7FQfkjEfPYZsm6rT5FBgo9Gyv6yCPKLa6y
xDa2Ginh9bQ31XjD84GXM1w1jb5V7CsocU7QqIcUo3wMaBLwkrBDi2rsOpe8ypcmd3gfe1RCtR9i
fpnRhAheyFl1I4z4M6wO2mWNONXCn9JXWwW2c9CjO4xvmvUjhzPacTN/ikTbprX1juEB1WR5crrd
ZBPUh9aF83QzwZiIhLqtKUUb2JY6qsMA4XpYcpOz9bCra9+UbzWp5gL0bEEJ5/R/HelXWVTszDK5
p4gDFbSb+Sf0NMb9+p6q+5m7pDdYa8KyaQ+ZT8j83AvvmfO6iX2VE+amFK9cHQj4PAMNGdNHbz2Q
LiVZS8Hn7/Pk0o/o7EG9s7bql8OgvQcnr+j2rovHik6VnWfiEAWRkH397WanQuQnUpT9jvteT+eI
L4k+U1to+UUtBa+v/hKOW2PSuYke2vBTaReBTyqD4NUa7Nd58tOwWEd5vzBR1ScVYjZWmnmvrTvX
2BUga+z2YI1wlevu0jlYRoa3AmzzVPSX0RkQVuDGH5IPCQ6hQLCldRu7HD9i+MCTeXJb8x7z58hG
942pX7rUSCA+lr0tznpkrfVhX/FCZA0tmbyEwzbuv8g1ZQuAZKPrP4lgX08JIxg7YwAl2qdr3Uy4
UQ4ZonX5Og7fxEFWNWctJ2nH6ErJlzGfZGFjyRkMcyWV7Ju6ejcZDPbRTjJicfhegvKRhLafE2lT
5PiIiLVWBvCfCs3brRh/AvljANwwUWaQkYM27b/HVSi0wbiNcFPEw0nQ40QcO06D1ocSPYX70zrg
X0RKT9IyhRNR5tdFfywFyktSvpB31RXXZJvjm2ElGdt48DQ+L1TCkqFWb+1tew+S1dFn8CIiUctv
LeR8aOBcIKVKhEfZ6VfNdM0I1alLfWWiy7aQimBjBusPFUPuCPRlNUwYVRLfpUZuVN2wIoEFZg2Y
nrdCJfI4/Jz4cKom4XDm/J+8pVoTyTEWpl/1ZFmNYmNuEZDwfrLRKJANKFyHWPU7F/uSnRIci1u2
njZNp5469F5q/zNw+IQAjhO0DzevuMVp72sach88mHWc3kL+YM4FrzwH/U9HNSHB8UZfDQgh4scT
M9qFo7JgLb0eS29pRoKsCthtFlwEeI+FZOMb/rN5r1rtuxScxz3aex5QQ+HwTVmJNdayZPeZONad
lRI0jZ5R5iwDv4yzv8ll0jjXbWiHquyGr/s6Vd65UdM3ze3Au07fQQwAuFCWQ3K1DQRfYbH0Mvh1
b2pyYqO4CGl7oPo3c23dEHYN5lhDc6FB53AZlvQsVjL1OWlwIcB7dRn+gMpc23XvEzy25d50FibC
6zZ9mGO4M20aRdqj5DniQ4szBnWSSBUAbPkQr7iDL0lSbULLuhj2i569o4/nKXRWtU54M8zKKArX
BavEGczLY4745Vo6DPviTaE8AUDTLSyEzqswrlL1n0dsdTvBqc2+gQ0Dab2SgRQZ9RtnzxhUbExb
EhgNEs7sZ4mj1XYrfH3GKq3ZizfJX2Hrq7yZ9/HDFavTW0RXGVoZWUW0Yvl9BJOc8DHk2zoMVwOI
EmP2I3MJq+sBO1SdozWmPYjor72YPRifIYGQi0gTm2iG0OLGRMg0L2KJxJS/PLYjo1yv3utqRFSM
A0kyfUdckRhbm2XoeJP1a8vA0Wq6rczIOZtInCUoG9bDsuRIbRQBuJM5gw0SFJ5UVR0qt1mPA51y
phNEQjsbVvTUrOl4kMguKenuiK62q4Eeh4ED1LSEfrrL/zlQFb3Q2EwZ0MQJRpG7DyPeC+fTpHV0
EdrwOF8qV4Xh5W3ctt0qjkMA8vgwzIfafNnuxOca7PVGu+NjWbXIfVDJVO4nuZvg+1quF/jZ/BsW
dk1O+smuLJhpy2X/ChWafblE6cIsX98YeyM4uxQW5GrTt4cbGt1NxGEgSTZO+UBl+tuFtEugGWKt
2zWNOY92VnNMAasGXwU6rdvuxuoPpbNVIoy+6YFvMUVlUCq/Oe6aNnPu3jRsAq9ZdpZ5LRmfgpK7
9VT4LC2xLzhOeQak7zFnS92WP9dcIiVdqpH3MhFEpCGiFqMLNRB1g6dvuyhkOn0b81cvdq8G2gXW
+CF4rPhBYxboD3OKKXtokkxrN3+D7ZTjJ0ygSkU8Y3jgCS3tjj3Sk56LsUQhPgX5baguAu15MCoA
wYaLq0h/Vt70jLKxeUAhUGhIcD9R/apsxk0ETUGO8iCo8p2N0FJSDCH1SaUHOaB/aIp6xGGVjJye
0T1Nm72VaIx7Zx2KuUOdn+OBTfOvMIVjLvWVTF3fNKwdONvUF021NyT5bOWSLLIFTiPCH69B/G4o
08rwEDaiIUaxylKC3/dM/++Aj/pthAsGhtHgHBHMV6MzHxabSu35q7XX8tw326MBg29Opg+a5Ggy
2+HUMY4pWd29q78VML9ZxC+gfP4MTKJHLDkdW2h65GXPTnO0xkM7ALrpXFIiKGiI7fZH2W4dyzt4
Wg8wirqHzGFms/hNBViEqlHXVpHsIebsMlK/ZaztDePswvPJUBKZ07DWqLiFd5Ly1WzvuXnpcT4z
NQhOTbqvKfcoAjXfia7sWzRcpM2RyFcJrtr7KzOFHY8/DbsK+oSdPcsBc+53mv9zS1YA8Rl5/nx4
umh8MtJUnP+IsJCkmWMjd9Rz+Nqp+2I30SXSL+Smaas0VBnV2qdpzoCJAf5ubNQ5VQq/CHGOuVK7
dk3Yx8K2TqiG+Ju2lAROlcfaDhG1dpw/cPQ5kCsbJ35zntZ5u5U2fg38ig1438Hq1oF4TcmgKkwA
/YCu0bii2HNXVVD/ebsJK8/IpmEU8Q5CbMTwkS+t8pFGryZaXPe1RcALXIGpVr2Lcjxukfy0qHaA
8RnppriHykisJ5FczG6zMfDjNloBQcFnit8SVOgY82C5L1Zi/MxBhE5J6TiPWS2Gc3H2bGx+4zRc
2REpLgMork7oWFF0Q8qNM49VVf4yMWgRE64IekewxIvhq48DkFraGjgryZ8OqBhr66VXZXQvQhnn
5wGlCAFmvbmsbIf1ACa1YhHh2mKCh45hqXrskeKVNT6B3pcvU/rnMV2T/cHIyteC4ZrWEwnCsQEQ
lUWE2e3x4kAnMZd0SVzflzrE9Z+jS0L6libdXW0tXLDjIW0II0eG0dpPgQyu0CIkJliB1KG9syl8
rzt0TIm7L+SrB1lRqvkm154dY1mGsHHIsDoTmzxJT1mWnXr0+0qoHhMdRI3lG51FLWtskXyN+CTH
AgcaVYLCCmboLwk7z9odtjpnaF8pP0QBn0LFeRnOkfTQ0Nu+MqHrq+MvncQSwYXTUPhXDBYr4BDY
QVQOq7ZEapSRv4TDI0fQ5zbDqq7ze+UGa23swImxHtfwJCLdJvFqnfCQh0p5ip9BbuGZfGtVl5Ho
t5oSD9P8ulYNxuoIgmRRhtdERyvXK1c2uul47DWu5OxZNOcKm8jktGupGiobmv5VlV8eA15AnbNi
vF+KAlKgzK7MuvyKHsqoaKzT7CYnxoAaxSBSSGKjUFtS/zPoDIN9wwyHBCWEji8W7WvTUrwaj7Rq
dlB++YWS+pBRqsaF8SrsbhuQ1cw4jWBG2/3tIFKFXoNlKHq1mIQnTElaOz1OT1vAy2NAeAH79yHM
FHE4cDD2hna/1sd8U7lotnum1WrEUXVMRHoMezgZfYDgVaEixlgvSxK3j1r0Z8R/RfpCwB/w7YIt
Y4XxiztihDlR1es0Ehve/XVbIQTTWr4BBJmbINqSp6q4O0gHTCC0DLkMVgvHSjY46Vc49veaW0F0
+tYpW9V+35JE79I+BCxz5fT0BFyYf83UbpwezxqGyBS8XX/oIOM1+N4IAiC9Epta8g4qxRTXQFP2
mVCurflXVMmRXOZ1GGNXC9WD7NB1QlbzxmFN0tedtteXRrDTDOWmqNU1Le6RizUkSQmuzl5ypT9G
WOeygjAkyoC4LHD9MStjXpZ59iIid8raaq5fo5s0PXZsuyHyVafcZjaKKx5Ig3O3hNIeD9+mu87F
UUzpfarIXBvVz9TUMMuZoKoQ6bPvzdZRzS96ZFnhMPbx8nyrKOopLq4Cyq1moUvoD3bHoCJQsMmj
vQLxHGnqcuJ9ZyGRYauYO5gebwFLnlH+AFtZWXhbXZKjOiwk8K089dLa21Qi/GheJA4MpUA63KNg
dEzYIuYnXIxDnJzgfKx1M3rRSXXoMmLg0nYv22g7kZrhtQ0nKSIBzNSDOh5b6dyM6VcEF6uSfser
4D5iwmvAFGwGFsipgAgbTmTrgMwdDCge5QGS78oKjM+2peG3ywcaIgJ0ciLfZIav+qQF2jGLg4dQ
UighGpa7C9LhPD4GcCiU4r0NgmVoAYBChOqIXdU8Gf8FZQdflXqeXTw3fdXyYGrkOk3fLaggPfhV
g72K7bpvB36J0EQtjcw2ZaFrvhkhjgt5so0uPLSd/ox5koUacgwUvP8Nt5ReLe0sZQIWrSrS+Ii7
oyZcSCpHCJEItp1+OlnoQHUwJm7FRBmETSRmngdORqrDor9l6qvDWd5RE3KWw8NdKP0PsajsSN2r
EA6dAb8Ngz1LSkLTdJDcHY34UZaC9e1/RoH32kjuFEsr1SuOEcr6vg42zIDxtOqLJv5o3HOZXV1k
htYpR5KiAnVRZL/kJAVfgiCn38G3W3sm4zLnC9UID5Yf9TppO8G+IyHcQThis+fQ+3M7vFnQ/loC
tAvyCYV0dz1XsAlroTtqeBC6+AAJY99yVMXgKbCXoA9F8FnvsZuQoZ7+CLVdWUBSvG5YpzURNI6z
yhhA9mwjiDRM4fin6G9NeFDNfGcSRwPEbe0A/Bdl/RizfGd04J4gLFchYV/iVSbjGmnjLBmtHRju
Ju59sgc2VZweo3Cr1sNxqNqLmTR+aHxpQ06g4dmMXxPzJQe7WAF61AeGVHBXGB0Gc8J7f2Zryz/x
b45zr5yY11G9xYIolxEXt+EtStQmS8WwD7ZOz1t8tdljsACZcN1Gw/dcGSTZo+XRjt7YKebFs3Z2
HaN9ptKa+eK5v4NGCNMHXM2FjCRzc1TteEi8a2w/2+5JRQtjPofo8yaHo2toDA9ZpRB+5Orhvggm
ECjcbCpxUuRiRd/ZgPk6+HUyyGdk76nZTh84Bb3Yj7qzxgVmn0KSWCWPZ8W1kSNqSctr0FwnXfpB
1a7tEQjA2qJV0pEwJ9e+gwZhQFM7WsilcoPejX08VFUkESxvBmttY5DlwT7MvDXlpnWlH4CYNbLa
d5BcmIE/Fg3Q724Z0FPkvPRe5DLr+HVrBomIOy2OSNG8lOW9RGAQYlkmot5VT1YdI0nvQc/NjSYP
W8oPwKK1/uQo50DPC4ZnEV8bL5HOfERYqDU/3Cxg42quPc/lWsUvWb5qIZ06RWURrkilXBTVdcg+
YqZzLmun+q23dzECBTch98qIFsH4PrDIhnLfYS2RXxUKaweQJyQYs33q3lYderZyKpsgClHivyx+
SsNQV/3AETHthwFCOnLomtOkop9VMEAPqnEhVQK0DHklHuTmdyd9jN2vS60pVLw4l2BCsjJOlA1M
UoefXNsMJHEwgWBCxZ3GDdFAqidr2lBbiAz7Qrz2aAfkb9m9d9G/tv4g7G+RMQISnD55R+hu8oid
HXMp2eFZH+gFxuOUOytsJeC6XhQoBmV/UUmzA/tv7SybHqMxn3NOr1Nt0+7YjPx8HQEdHDDoB4r6
PKbbBg4l9m7YQjh32PVX0IGIlRIfkdzH2TlWfli0eDI6hIyEDazKPfPKosyWCSo3XOKHgbHBBB0s
Nr2dozGX1n/kKKDuEXfhAMHVSdm0nasnMBzjIuEuGxzKwhSTAREYqvNLtPlE7TzwfPXuv0K9gm2H
qp4I1tu8RDESdt1GwvSKiEwzzNknxmPKfMZMP+M0WtW45g0sry5MIDTc2CWxJafU6i3bk2RC1Q3+
pzgI1Aqwm2E+u7sg5v3ST644R1m4IkVxawEKrxVqFaIICq44nAUA4upqp/Zg4PUpXNF/mdkNYkY0
O4UZOenmsw+Zn8wLf2ZBPS1e7zzrMd6AjFhlXuaXu26M/UH/R848NRsoxlfJO2f34wZCLuOKeBWN
v6HGPUIiSAc/vscr48Gc6I+Ul1yq4UJP4nWeOuxHEey6h9D7lSEOfz3xnZj4arRviJmBu7fYUDM3
PtsD0xJrNdnmWS8INamdY0lWWKrMTlqkEXqws8yjuATs1ibudOAADcbrAH2Qjv+uG/aqfsR5tiis
91m2p8hmQ6Srmz8pwBmjwIgUDFWUqEMW/cijHzX71NACtGsTrKtX8Kzg7Qrl3gmjjWn9o1od6Bf6
h6tg/HKRp5N8Q2dM6wckCOMZVTDwS5vhDAweg2Xm/M7qscFt+xcqCFAQb6jTKmsPbc/whxEvjzJP
ZuBx0s5ESvaPiEkEPYfGnLxG44kUYhaXkA38m6Jrmqajat7C6k3Prnb4ry13Ob3+YB3mXE3X/MFW
t8pdecxL1oUEDFQ2Oj/kvBjddPFqybcCTRB/jopE3rNJ2Yj3JjItjdKs0R52cwuN4xj+aEhbGAEe
+5HdoauvS6LNO5Op6r4iAK02JcHH3zn+hkYlsrE5VXmwkVL7HR0L3aXD9Ln8K43i3s7tYhatC9br
woDXn+lny/hz8MEoIUYDFtiCQXGrIVjqlnnkUSNwlMHoEuN1HvOM5dkhH92l2qrl2R1uAVZgp8RT
itA0h7uZmR9tXvv690gRUDdguES8kQ2FLQMWG+dKwVyYGV8IVCScZS51CENKKL6Nbbtr6W4JKiu0
yTdReE35yamG5wwLVZ2HW3VUUXun9k3UazpEJwLo8EzpTCrLNX41Yih2VcxuF20d43E9e1GgPaoz
IWwDObQfZo/Apw5yZoyvPJgVDkICUrSW2mTcx+WudbObAq5rbgbb4kfh1ORLqbLZmuMzK5E42ueG
5ya1UY28mX220aJhvgjIhX9oZXWQoXuhRD2EinGuMuyazI40qyXDCxYEAUq4+ljNmRantf2Ry3il
SlTNbLSJj0ME9m8qEZEYla+5gNbglJcQTnPQYiQa7nnrr3XgkoMwvHkGHrtVHYslXk10AaBjqRoM
ATsHvm9DsBjiUsZAiQnRlR0q0bNC0Vb1Bs9Mr9oni82P8GFm4RdEt8wL6t27OVxHgJ1NEoDPZbhW
o/Qo2UQ5RYC+l6A4dIcxGHRGXwbun2RpDO4MdfH16LUwnLVEoGGBQ2a75LKbCvj0+kGu2fjzqObk
D1SkVicWJ7TWdzs193yLNiNKw6emg14DzvSfXfTFDTidKXlG6sLKvnnsCDwARKb4Cdzh2vCUpzOK
WH/z7DuhgIt8XHY6meoiIR6dryv+dLJVYxWGvLOAmLyooh8LamGd/4XeXzo7rhmLGBDWauI5PdbE
ajrcpoGtqk5oHijBRDzt5nOeA+YTeG/tp1eruwfyzebimH83JWJAtUpXkLlvEerKTPnOZsOidufN
Xnp2jXduPHQk2s6FT8AAG778xlYId1Xf+3LY5cZe14wzNapisezmDM+Nz3r0NTPmgnxV51yzQWe9
CHiSnszsNoVzSrD3CYZhxtdgvUb81yHSPY1snhqHdpw+B95KK079UTwm8xrZ1cpFLjLAFNVtoEJU
SPKuWvjcz870bB3JNxeuTab6afeoCk7LceMMzcruxH+ff0VGRZZJpj6riG812Hodfz7sGJC9hopg
liuNrrkOh5XDAA76LVkQOZL5ZcwAItSDrZt5fhDkKxcfr6W9coIXKBSmd+Kh2PhPW6UvfQcpzhh9
JfLYp2i3uEfm+M8S5KqLw2jPvFRj1eJwKVo84rE8uLMtEo3HwoS9WlEG1e5700GbGPKNkjOGtE+V
cqI2DlBwjs1VSwu/FZFfOl+hyeRLUuICycdRanAp13x8nvFeWgpMGHWrGtucMWSkbjzssvxYATDO
sngpM/Alw29nAzlHT+NBwKOnm+2mGJ+Wzojjt9yOYvRVbLdKnn/1zVf438pwWDRMtmOifBsIT4CN
XokXFag8jQ8GFqTDj+gM+Izm3XHKAqcJyvepdU9oXHZkMXDw9ludb3JgjMRgMrPlDo2A2a+JJbpL
lJi6hZVYo/vNw6cS7xwZ7CLlPUM6gICoZELbcbJqM3LBoGzSx10+hRsvZ8n1pUFLkHyKKOlW6mS8
mnF+UC0m1fKYZtO+Cl2kuJsqsf65CHf6HkCOEXTeMmN6urBa5SIYtyoVm9gIlLNmLJxo2on6i8t6
UBeEyyPhUJBIca9V4iIbIA+4295Y7WvVuEn7R8bhZJElGGXWWuqPBk1GnZzLFjGmCi+NZUhpiRct
AnPY7HpSfSyV6B2T8l3710uYichk1ZZxfrEK0LmZkLLa5gjbbOma/40mYOkwqmPIBKGbnU0anpLh
ObQub/DHFPzm+kcyHPSRdB3tk4KBBG+yhNVsXZQPLiHeZApQ5RuNPmEzDUqVZ847lvS4xnj+xFdO
4Seyv44zrXTPhnf1XLg0nuvz7myqoF3ImatBNGXS/eHv74PCD9AHOS2muC54H7yfJmEXX/7l46cQ
EDMQB6K+U5pzyO7Ss3aQohchFRNRUWHzSUT2xzTW4AhsfNPNYWA6MQ8bRiCo8FnTjaawZ++wIoRi
j+jRZhk714ddMqx0oh06Eip/mq5mvUFF01G/xnOSXhpXx2CgeQULheNduVZJ7dK6XZCFlMh1Q7Kf
OUj6uN5YGnok19X2E8sDEwFmXIIyLO8pujAoUrg1j7r8DUSxKhFoyIHTGzMgan2xVUZsrc/QPfdS
rgwKujQ31hRPpE4sIrb5Bl+zzx9Bj3XHOGX1T4VAj/02e6b8VJtbvBh8tKhp4WoMK2DRy5x5l6rQ
ugXAOiZxdhhU/LeVg21WefvEkoS0HnXSsqM/4Zrboc3Oyv84Oo/lxpEsin4RIuAT2NKB3pOitEGw
ZOC9x9f3QW9mYqJ7qiQSyHzvWrs6S319Smwxj1ArVtQMGuU/4oNXNIFHYjw1KNGUgtyKstzpfrQk
dWU3RMN6ylmtsAaLJHG6GmXYvGJx9iTv1NbQ84g2CWWUNObutrrlhOHQHDs29TagALNLGPG6nUyx
YZj/BkX3KTL1TpNBh1MWWdmO+jjo+UeIos67+1PD+KzqFNYFf4meR1LluZ2gVWKhCTZDC+wUDmsv
QvHYXVLOcenYNfKCZAbH7kj4ASn2MFT6CJ8D7AkFqWCdZiLqvECnOw2bUONIygPpAOKJsPoz4E8V
EUAb5VDwPBQgLZmO3khx1PxMsRT6/atMZjnslJ9TSz11wDTktiBz5sH3T0LhUcWWhD2jDtD0Vpc2
FbdqCsRTQD0VNKlqPFwzfSASRHEMiXvWcO9AWgTiJodCvrjAlkjyBXRM46HFgWCY1M2RgQN7IHjt
wM+biYYQ261qkasVl91Hm9mMNehXWno+0uFEuS47UQscHmLa15Lt5EEmF9FV7U14L5vwHgflLg7l
1aCA1jF+RcVIWKF0VL3xHlFIMsqI1cYjLx4vXOq3hAtAz5bfYUsyGuvGFKeRptust9YDKXI6UqfU
pu4AAYnJrZQ55LtI9ZGs2vHT1I5jHDlqrC7CcGWOj6SMFhHYtSQdMouWUeuoo10EP9XcvxYngcUE
MQ4OpFvEqcFiRPVpbSxtaZu6v7yw1GLMUImVJLsh9crrbK+37yZ6lfXLUG8cy25pQD6iP5VfqimO
QfJNEt2yKzjc/YcePm3yuewqmk9LiTWMC/RSGhOiyNC+SNMijjHGJxrzGDTlZlJQmaAVoY8URdgb
CYEhFNl2zIgDSh7s4ROFOw+jHgUSeElIHRkwo6YyZhKJTPdnbjxzVl/y2+dVUi4zaR+3yoyfuVV/
dfkhDGrUuuiNvADA7jfL/jDPY3LlRst3FShAFR8qnWDwRP6tFeUfQoaUw9ruiIGNzpHpLQrUGkYx
xflY22qa9Hla5LHtVloOyRks/YLvxlMIMMt2rU0Nos2dT1jGSCqFlbZXjWe9RL9XzGND/2cgqY5N
85j30Tmr3Zs08fwWvmEjCSiLCLjpaxJNqDql7lTODgrTZednK1qWj5oHmNuu3fz/nayDtADL7NAi
cg3qbkcZDPxOcHB19y+QhKMHIwDcED2iCjWxH69THb+j8Zs00VxwTY0tLDxAmLDpNaA8taEhPBno
mECLnrx0KVsWY31MUd+Dsg4EOCTGgyQsF9xKic+D+y8iM1nAkHkcHkgExvxZcoEwcBO0DFZr+e8g
XBnVySfF3gAJSEA1ur0hAOtQmcZ6vzKhT3AAge+54OopNjPFGSSTfBj68Spcf3I6PCgb8C89Zmu0
A+bNwxpmhPQ09Y8IegIjvJpbWzj+g8xzLsN6WHydMvRkYowHlt7AcFch6CnaL48gScWgAcU0aRhQ
4QjwxqcCaDBXN5EoA2f0mRBJs9YmqTnTHY/rshvDz1JW36wlyqwwqR9Bpb3SS/WKeXzCc6F/2Dus
3GdqRQfUALAa6cYPhmPyzP4RpBvr135FAv4ikM5y2d2qTDskPQ9eXnEN59k+CYeTTgAoUQD0Od41
6YP+Xin5bL0fdLUNKej1Ok+g1kPHkj4168TDOxA7TheNau1KmTQwQGgmC9PbM/f4BVZy9GSiDtHx
bxX7kSdXuyn4BliF3a0UHpveXoe8SarNSx7vYzYCLFZ0HeDqH3HQAAsSbUT9M2ZEYp8ikkYbm5mf
EDDrGxNAqv9pyTv014H7pVqXiKR3DAPQXbBMOMSIne7Imgn7j4FwnPLcozKRaRabMgEVjHKWi7pW
QE0JG6aQVCRNBjBD0eW71NaBb8YaOW/8UKpO6ScfKDGC1vjljpzbWGHROxJxPWuqo+GfadAtsL+b
oBIKoX3WKtRfg71tkmovtwpvwDgPBvTj5A4hgTJtrAglakrIZzyaFrCzQLkfQ5zTOeunNwIDbhZv
nIdljwQRR2cOcKN9Hq9lvgGteRi9V08g7vSmTgMwwNb0bFffBTJ/wjrJteIXCohlSmh3UWjXQo7n
jdUeXkVRiQqx66VRnnEVVKMLVfsDXpX2T4bsHq29hlS8ayZyfFm12wR0yyqkD5sru3Q58Vv8I8Oq
B2jWK5p/3MdEjhjx6MSQGB6Z2UOjPD1N3RA1dcOUpntPrf/2RupzmHNTico4vGMN5ie3Qwkm9Ug7
tWhVYquztObu1ggTYPoygiN9aiRsQSBmuPBpV0jvXmJ+wTqouJPAOw5d/T0QHD0WZGyAwaH5IWeK
8B9rEQ0lr5y+jFu6PVHX6NmuQ/rrvm3zG5Fw8lEV10J9ZfWzZYBIomZVVDHh5+zELlGWfrQQgM61
6fO28mLV57xDJTNiWvgTRk4upz0PCMgWJy9B64SVSMIkQzREpZFRhOQ7x95D3AXxV8D4+dI2mBWd
gR25GB5m+NFSXJ2p1ACgFYhPZAg7PZdwwDdEXKhPPUL67rkbveqR03oxbvPkrg9oWkH6u+Hc6R8N
tSR8sPUYOBIJwtSa0I5K108m7cqOglyfvzcpVumk+n+F5FHLqxgcDOnMABFjN7egvmr6I7P2XUCU
po+EhQEjaO9gRVL0V1k9sWPN3CSEtwt/fN5knZpjr1nq2WcvLRPlw0ACLX8UoNU5phGANK29Bk3r
JKQCx1pyFb6x1qDo7GbrymuyKbzhU4v3BmIsq4rXutrBMUdf/DNU845N+NB6MgZNgRkxAG8TPs3g
t+SerqBG9eaZItRq9nr5oJ1QhlTLi1vsqTOTdHGrXLI3zs/N6vzttLNruaToZPb9ARF45o9enq0F
1+vi+gv9OIvm8exKmsbiSvb1zOe/ZqsNTDn/6L75oPly3s9XpzP+0oWTzpxxfv2co3h49ss95UJL
feEEG/1snckp5f/SE1g4IwdvjsZ208/N2Qd5dLPpp9kvb7dhNtv0/Bn8oedi8fHxWc9++9nZ0Wfv
43t7nA+z43W2CWab8/X7fEYnP5vNt3Pn7MyO6Wx532x+9/PtjB8jnxEx8d7+bYfZ+nKb/22nv9Ti
b7EPmCqX3MYz/tDpL/7lZl0iQF4HTuRIy+k35NfeOPzH9345N+ZHd3Z8h7PtQyGw7yP8gAjpSUkN
lwQ793iKumfuf/L4CuNQW5cwOXhCXkqcVQGCQ9FP+1LGSWevR9V6TC6FaMQcByqeIIMD3DLjYGmE
Kv8aZXt4/2JT4sV5lelPZ9oUOsGVFQqgG2RkOBYZ1BW4jkVAKrXgusUMQMoERjjCaAlYteehdAvT
Y4C+SaGBTiMxy1b4Tf0XDmOObcJFCQqBjovTYyUkeEL9LopuVyogBSoNlrI/sA6zt5LNtmRpHZX4
gW9+l6GOhNwdEOzFsrrtevIFPG9eUnthE2YflxYWMAoz9BIPGLWXnd5/B/U2NOWFzKXQGN/MkISM
YaDgamiPPWF7cg6Z0mw8CrpaH0lu7agZNybNVVYsX2NwR6WfTEM2corS/pDsbiGvGq4gd2RIATJF
jdy1CCiIShiVU1lf68EFVk8W7Gp7F69RoTxt+R7/tf1XEX5V4RfleX6gz5vyZTWz/RB+FfY7Sj9l
NIx5da7xQhO+z+5zKzLaky5KsjaCy6DcLOXmizv5Lar0LftPK30I+RFYT1P98L1PFiE+2dD6LIqv
HnyhOdD2FnufQnlnzScF1iWkunFx0T5X3m8E3aP/QCBTR6kEcMWMur9pcfZcJ/d/e/+36c5mvZFg
3DUVEqfySGBi/3Yfkn9p69WIoD4ZjWmAZMAj1MlyiKCtwk2XMUX+nwBqOxbxP6lyThkYxHiLicxP
MRomlB8AlQzaku42JNbiUd368QC8xCO4sYul+Boe47ZZlUvU3Zc7aXLqhaphjVDSGFLjrggnTu95
g5b1UyWVzXAaal77OXNqc+PUa9C/ZivkTwtluRz8xRwCBrMD0anL3c4s56gapRupqi7JkQhOtm15
I4K9Kn5sVHVqygr8bWXf2R3dkoZnfmOkGLWcMFp60afe//j+bxuiKSbkYOuHP1QbEYUdh9cMI395
tX1OvV+1/cujb34Wqb9QW2dDJYef7v82HYD6uXHK98m73aB+C5gn+IlsMkau7T57J+8A4vsEz+I6
8rZh3d/AP2/qXzCuD2NjPUDfyLF4KBvxA+DPCA9ev7uIH2DNmuFog0obETZqJ5phmfPh1z5Mbl63
PKRH4488B3PnvnkB3ITStxleFsDzQ3tg/UC+3NVzXPbjL/8LN1I7NSQyTM+qc+uoqAySW0zFx4Ze
zXRp0iu58n8H5Z+K5iv4ib8Ga5t0ZyBskrKwk/zI5pcgHxvhyThLrZOWnKLxwBCIeFC4V6jDKXvN
+myzdzYuvFtbvBFRwtT7ZIcZC7XY4ndpHe6XsXwyqXVI7rpTXBxdddEnVMx/JtJ2YJAiDAX5ItII
/xXqlzz5kM3vuvxWze+uuDf8skx63jvyiRlEtcTEvYw+pHbXNG9uYXgAw5G0q7xVOCtQFP0G6rsO
F73NoAmsNKfusFf/QfqWEBkVQRnP1H6Y5mvE2m68gKD76t4Zd4iboAIXAbAiX26J7ABiR6q34EMh
tp9sUhO27Vzy303xLf81xTGnFjD88LIjRLVSvphovVNNKcs6bg6Ee5rQA6dhAoCvafmKxaZ84Phd
ZdU8dfoHZVoLXgyOdY/yyz/5C0EFCPYMPUW5UDYVLCN291n+yhDlUUxaz1UWMxyfMn098+DovZVv
gb6eC92lrWeHane01+zgo7FMYL3qCeT4WVrJqkALcyQk1lon7GMbHoiICLOKEJK9wqxKWEm9ZuTK
fsYnG5Txl9HMmTnKu5KPdTULKgpHyaIgXGtBnsgPG1v0I7IdUcf5xqDbp6gRrottJbbjsG3EttU/
DFVeQQIUKXa8EhsKp2xkvGrOXIkswIJlREW5sNNQ/fnSXpYOxKozzP4rdfXYCfSxyWP0Oa459k3S
SBukEjlDW4Z+wSTWouzYA/NGOkpbXye+v01miAbudm+CJRy85hhZjP4EarCdMBRUJZDnO9a7VY7M
Lg5AFe8y0GtOrYOEwSOPYGKaboFz41TXHnEVybIg+RF+Ci2sHEsb8hBihIz+6NTIKNq8XssDsede
CMm3FZgnVPvRTtmQ6CpJom1TmNyef04QJOQ0iWMMxT8mZVk+hizV7olpTwnrdRcBnZrdSKTusLC1
h9T8Fv19FDZNOQPiW2/GBfgtwD9EtM4HKLmWzFzs+EkHEZ3fa7m4113xm5eh8x1Jb6zF60qcCAOp
2NVj6YwF2MCSM7gHDbm42Z0l/YuJLyXDT2fEFQXgGN48DWzdSEk/+xAhx4q97cN7SyV9icfe6EZw
ShpcI4LLWB5y+Qw5qQWshsUuM4i0y7Af90p2w8X1D5FlXxAmgblIb5DyE1mMmSsBCNSKLfkpC1ES
XAbeDZWN+GlRw4aEMmIrvPwqVJTSzXwTRwH1RADvig2RmFsKphZWdXdvGISofQIUr2rCk9VW35a0
IRdRddY890ZmrR+QiZBEkI1QCbnPm4GkcsjWkv1twOtjhsjxjkgp1bUR4bfKWWSv1hoRD7BDhtmm
T+4NLgqieF/Fo9Xro5pHKz2nqCb0phJ5RPPEhpNwQuQxxlX/nStHwe9qASUI1ykJsPDwqtWuk7rt
JvatdY+KeiyhDrHa6z+ZfYOHQFAY1Pue0khqeeYuh4dLtZyh644WdlBwSz5kKCTTuwLU4GuY4Q6o
v+KFGFbiXoiUvJLVMDCZPaDmiXowCacowKjxzDAUcj0Cpj1U0KeJh2U90eWE5gHE/0/B6B7of0lE
oj7jUmIiULkjsWZ5milYYRF69C65Cd8ZB6mOQjCgttICdqrAxFrBGU2FLpIFNFbPgqJHu2r2AyWK
4fATd7BwkVLtCRzNdPPpN6TOdfQINclxmHpNW2mVZQiK6UPz87WdhRjFm7PLhQfmpGzGjC7XZDLw
uV+1hc4JbZkX/kmtRqQpOL7lYp/sgKZfKVNxyKlUZjzt/RbZOUkINQeMuKXEBqjwBDIsXGJfkzFc
SQy6anLN+34J7oRGJAa24I8xoYU5nBEGJ+scvNSvvZWGAiOtcLE3Gkp2c5ebM2wEC7wt4B1u4y4l
XtuMJo3+X19/BwQgDuE+g38xyegX1DG1y0nIIYYvYSZU2thzyyOT5WWgdQmnkRCzQNb+UGAK/PFP
NxchW67qVQivvswJ7CiTxUBiOqEE7sEjA1KhfPUU5u9gUgwgLpGtVWzkiOt4H9O7NRDIpSLQHx31
p7DpDXlO5fGGtxIRKuvut1TUed9Mwnp4a3uLcA69thNiJhBITol4T7t1m51NpZkAj8Xg0V3XI1yo
9FlB15XAJ1Upe4k3OIv3uf6V1Fg1hlck/uXWgFJy7XvEOA0qpcHU1qkv4jwXCgwBYRHOAI9WZzLJ
vt6y5+8quvBhV/UxzM9V/LYIVIkpYasTXv9qpijtpqIuzkP7WUfXgBPFYKWHj2kSDH+ASpFEAS3Q
URWXc8GhEeloZHFKR88xYwlPO6cfp60QQPxXRLs6eCJwSjElqQO5G4CMfrNNkXeq1Utqv1ttq2Hs
VSBCQC8Rvlt0wZxdJBUymvfG2PolUbXBHa/Ppq3vnc5VYqK8FJMCF193jMbo1hOFjT53WUE2ASaZ
2kcokxRAEkgwkj4OJMTHrj5KnLaNf7D1WzXBW+tkpBOIihr7mQsbbIdoO+WFdv5g0zIO1K+R7FHb
n522o+qsF+kW+czGELyPAzMoCBFGnp0mzLNN+puwh7msBmRs4xSr0Ecb5BTh/03aVYlwtaXaa6hP
AXp502q4BcnlrRcygpdKfjAvhfvBv9TmXzdeELEup94ZRtrYnsJ2N7Kf84pKvP9EjhPGSv+tTtEz
iLXtRLHkxOJAVgkK91MJkjRLOhQAho5M5GSxSVYSJ0anroUFLizgalP1R8p4hrtkIQzk6QA9Rob2
Am1hSW9ampPkgxd3aB/d1D6Sm1c3PbeZv08EytKimQubOpzExnpYzVIUGwOjjeIFTyEQJtuOD61b
kZFXUg5rpNw8jYQDNAdp7F2nyW2n6t5oPGeIIspmXpfyIw3gG2o2drNYqrbLKDVd2M3SQj9d8Si7
2DQna4HiGejkQRC3k8bcJfHKDVepYSwK46bYvINwJqObrywEDAN2ZjOkDClJN3X3yvpqVyLoG/O1
obnIZ+B8TJAmQbSZn22nIz6nFZQSsBKSA8OQrR+lFtn/xla3enDVqr2b7keIF+tKQSbKrL2Ea3Um
+L7VZIOAsG2Qop0Gb98mW71Hd0FcSfYmpnkpgAJqNGYB6uhJrMC1Q6AL/eWIdpHadzbEgBoszcbY
G1hqpqoVzWq5K2MnT9QdSUyXQZNoDplbTLZq+ZLk+tFE5aOndIAhZhZmGJWmfMGUGVR9NHW+DGjF
iCz6rcMbBv2pl5eEEn2rIJdPegZw3t5eOWiGduw0CAj1swmMQ4UbEW3mIj2U01NNVGR3wWeA5R2Z
lO2YbfkIrewiw065/rEC7aDU0u1sNsOJEfo2A9RN9irAimnHn1AUET8MdZeVTDdA3zHa1GsykMDb
8jUOXvBtbqpkuiEIsEOc3jTFxgIY0WRqV2pAYntRpuapRQFQMR8blJcYSNjxsdOji0hVmslkCuk8
y4KFmqohm1ssTH7SIDnKXkoBDbhwHRarKal61JDHyRSiN99IWhaV/wjdZSWnm2h6tNEdq4m6MvyX
R9oHihyNGWmCmdugnRXBKklfmflgSPBxTZjYlDaNLGHnO6lQK62l7Gr46sFE7DkQIEUoWUjmy36A
1qeaCh8R43DNVY1vr2z/0UErBfq6gvMIePG8emOhXM0iFKhZy16Ffxy0PohRsSRnEwvOdLRqdo7x
9RAT0mtQKh+PD9vYVowjAOAtWRVltQe9NmV5R/svn2kTPDifaal5RQZfgedIgXqV9WlEHFa1/poO
cbR3/Ui+2biFSpje25783VC2L5PtQUadF3DcGU21c5vwPArlb5q43cgiFAM0extQjEK5L4QCAGjS
SPMONUeoSrgqngqWOsosvPSaMfTqBeDTHAksed0Q/z5oTH60iMbQUIXU0Q6HK9sXtGV6JmRkYZPY
Jnb0JnfdE6iNsgaO6l8FXYoibiqmao8HbqpfRqQ985KrZn0p+pfB49sSzjVMgWIV2s3wPrXVup2O
z7mfswfF1WnSQSnoelK4EIV3Rhhw4MeUXDvjkzvJcy89E3qjMvqbRLuh/8ZHhjPSGnOnoA81r0nI
l2aGhZO4OtrxPaQmHEZ+YbX0eBunniKd/1UxAZpFC3RN36JkIViAOVEg8Y3IlRTLNJ6e6mnqifuA
XqAn4Dm7Cxlyd6nYRylubMlfpK5xiGL6fMmRtJhuI0Sali8vy1ojvekdK4gab56389ojcptggM6m
ez2ztvbAitVcpejWNcQdAullO6Wrtkwzo/LF7RlyFEmF9w+NfcLYpg0Qkd635z4982MUCMhjhJlT
KHmwSOInOH9J8zR0AvF502AVVRegaRINbwoZG6O3knUJsp1MK4qvLO5ladnGKN+VaFWFmJXIDq+6
KW/E4omiX+xSoXQItX/8nNvG/2MANNue8ZwoJWjLbsClGdQcD+Dtkr0lKYHIO16I8isyy1+jDX87
d3QE2FJbAzdSGSLuqoGPLXhplKpPpE5Wox/n3LIV6o7sSN0WvnzyWwXgiWkY0jMW0hfp/1OJWSRP
KRwo65D8YrcwyeSsauJHTq2eI61j3onFSqndvcanMBTpM4jKLVo2GoVnSTscBfEMKS7iDpOXIVDm
FvtkUrH7zNJExKUEXmkbdAqI409xdA+NXRixzkvx0tSoZkzTf3QXLmu94cZHtJZxPYlTRteg9JD9
fx5qE1yADKmK2e8mjWVGDptPQgFJJaxRYGncJbuplTRlWbCABYbuOFkuogrYVwvmGtA0GjFkyoht
F1SzFhKLDiZa6Qu2TYwkyxy5tCpKeYQVzulbHPEga7OpL5MqehKo0keBZy4xf+MW6wuWfa9juJp6
Aut3aapbgy0wMNVNSGBQDvPE+eQnCE7xj4QJwaWFvhetsUT8iXooX8iuudMUUjWGR8beKvFCswl9
omlZJlPEDDFtrFM6Q2uJ8jfymYRZ3+t6H/df6jd6fT2/JMGb+K/i1CffAp0XN3ORXN2mw3e0kNgt
KbpvCfUoWjRi2auH1eogj73ig9UdYcHeT7+FfEh5m4V8EdV3MPzl/bKlTcI0UnQd2KPNedgu+3Jd
qG/oR69+m2hpqgiX7AjJ7i3DNnbwuaSN5yBMzg2SFbporiIwFhylId7WYqixMCMEMF//C3dhhbuk
+6sABBtt4zevJvyzfV4Qwn5ffMNxtQbd5Y0ELYM6okIygIoLAedVuqz3KDpV3/3Q/JA+3AMrhiDq
QzGya0GDjDZS+oQSqKLFwreZC9bpFIKB51rNACTNL92/E8WRj2daBTDBAmQqmON44WissiXIi3Ge
s5B5yvAdgENA08/LruQjYXqhZyGC1paRPaHYiOr35E2pEF9PcyBS8olyj1Kch8AD7UWGVMkt+sQB
z1UpZgaLnaJCdtPF+2RnpWzSrgJ85tqfucKNv03R/poMA2XCxdzii5JGR46ihYHyKv2ZsiSS6lt2
5ZnPqSyfsUAT3MJlTNySqwJRI97xgnlO4v+UBUedo9O5Ym6O10LcvHH89EW/83gLknCdkSBjMNJ0
ByELRJM1855k0bM9kJLEC9w3AKem+Bi7NSjOVCIyJ9gXbuMjIvowFBhOqJb6IIJ3l0j+s5NxwloG
MXVxspY7FlVNVxmkslVBwExVojQkShkFnITVLSI0z4iznSioVih8FLDB1U+fsvtgVY7cL5GdE8/e
W/KPDgoSjbvaoKohqu7AEXMN0WZC2JxPqr7dkfgCTY+jcjIyK7K3LUDZ+mllHnFQISd3a1alsEKT
j9aQYFLGlIRgeVC2Urwoo/WCBxt4Tq6ZUvymWktpjku6C1GrCNj9bteZCcmLa1pS6UA/J+Rl4HDM
OG5FPRdMJggJnbBiqE96aJnyX66bjuzBWwflZ0hajsx4nxeMUsOuGz+IyVl6TIFwZoFHkxhMUzS1
/iIxmMoRjW1Brh5nwYLgjZDviRqHOiXmpkDDqL0qNlOpwLrTQUv6x1SseNDmjUS2kH0eaaodztaU
ddKSJJRxX3I2I44ZFVo4CM3oXfjpCDwsy4+xZu3GXL12wZhjyUH5Q1eWJEWXUrFP0sT7+ONHOpWI
ZvxLFZLvRrauXv1KveHkDvpKauI52uvFmBm7jnA+q+k2SiX4qDZNDIljEgAew4NjMOo0QITmMIL1
Ki4e6kBj6UCh/OULNExoNWrD2nbNePGpN66CbRgnjpfB9pLZd45hHltJ+4IipC0E3dn02ajcJFkL
uhwcE3aKDE1ZZlL7ags8Xd4mHpASYKHw9QXFWMeYMNVZXf0ldbfA9ebQUrGJtFuEv5QiKJ1dSp4+
r9DxBgTgyQto1pgObcbpEuygalMyoOA+g8gxEuFYTFSZCi+azpTK4zsHs372MR3W1KZ7BLYGfbTK
XaoH4mRnWGS1athE9Qq1lIoW2gdHUT5LOqZpi+37vVe+FOWQSjedtzu1uqVUdnsJ2/IAwDcllhXI
SVW12EXKr8mKWggm1/TYQxp6nBI65o+a2pRGLY7GQOhu8Rzrf0N7zymvTH75tf2RPOr5GF10/w8w
GVu5TjsFPbZ5c5aRKnf9kagtWvUgKDRBcGhIFC9GXYkPrdOWOoCbK/ExBNyXJMC2o2CKlHFT0wBP
vaCaeGdduZGNiH5C9ZgJGYhiPDNUOl5KiLm2fVGNqxK2UpqniV9Vo5Sp7sPmRk7lp4U/TeLsopQy
1lDfELvgp2cZ/FG0T8bziFobOf0SfDeq8TA4paqAZ3jqQMLQkM99DiLN/SilWwqzBrI+rUE4Y479
07f1n4L02y4jVdMLY0ej4wNhSCWMdYjnslDeiItEZTGyxTffhY0irT3ZojUs5xts3CyUNVG89Xcn
Hcq8cxQYFLjtoyTfRtJnyhwcM8XIreprO9iU2oAM9yG58oaIvVPiMghF6CrgIw3AJdjNjiHJCP+6
TKIms+TIs6iELbYk8js8gRZYpm8rm4hoKauNLy58Qjp9KxxELWRlS6e9SUG2dpR0eruJlBwE9jJM
YSH1YeDFMrPMBClX1RcT5L7GuBGM+s4nQ1XGVN2GPdxWdxieskio24qnT5R/w11NV42dELzODuNa
SzGQrIOhrfKlbYObzMRqLKNZ8fhuCNQCBd2U4ZffEMvK+AoNsDQiYhEmqIXvZYRIi7w1C09LX239
x/APB6EvDIXZ2hWvriNMDoaxKy1cMmKBQGARyhK0yEcZDGyfKBkG3IGwTx1hRiUnczSmu7wYTlE7
3NTCX0MmrOy0v6QcDnGFJH6dAKv71sm3Lq0nL6D4a8ZtvPn42cS2RLg9M4tnQuw5MQOYZvNFIdlH
eyxxPwRcD9YOqQ8FYxS0uARB5f1OUiT4unppaZ9BJ/3SBU8tWXVPUIs2JqEnaNQFx07UPbRuN9rl
PHVx6xP940qCgA1CG3kZe1twqFAXyrlNPqLEgU1NGXlP8rNR3EWry4QmMRoC1lVSRWywPyvQl2K+
nrq/bTVjQ8Myl/2Jrl912ImxqVfl3r4NxmPaxzX1aVrdrEHg1VkaEuVXDNhuJU9L421gWBgqtj2I
NHYwkyoxX05PcDusBSiRF5PkHiFAB46ObKM5MkzmWN4sWionl1sA1Vz2oEke3zyGVS/+SIHG8o0L
UxcGBIYzjlPHt1HBuybvg91Zs6jeUPXVKNTO3kujX4fT5HlskWHmxUHUF/LX65ZkmnlgLU1v3aD7
NpFQsYKb4VNHhh3xdVKmMEVQxkxmINj0aRE9y3OjDivX38SkWOV/9fCL7phK5JiRw7Bzx0CNFRR/
ofw7qXKJF1zmqo8CMVy2ncmNygfRH8GjR7latJa6kmN91Xt3ZNQLu262hZDnASChGZZght1RR2LP
1t289e6hbzvPomDZvWNJnnlcCSar+dBvsEdIKNcm0CeJuaCxYSXcCnllb1iJ6AwAR4bPmnw8Cefe
pG4LtKvBaT0QTMT/Utk0aClcefa4KnLCKqTC0Rh6VYnQ0GzZ9uE2FRKQUD1lsZ5TIuHsZ5uPIFCx
A9KcM0ByFeEDrv3LAAktk5RH9aeS1ee+XMXZD3HH84j9gev5SlYkCQfGvgSEyDNMgMlZAiYPGEBB
5VYaeU+Ne1Bk5CmkTyE6cHOM8ibtF+29x4rD3bkmEmSTgIyF+uDoGOQS7TuzCbsNnNQ8DMlnrZG0
ys4nV8OS73FWgO/V/0bppVXBWTZI6gf0wGdXld5rRMIQeOWiczrSOMJ2q3sHEctIcUtHxiIS0YcU
Raia5YNWEENbuaBnOYxIKf/TKXiEBroURvbmqcQikTVoZ6wXKbQJ8SVBz5YqF4eBzjHU3aCB6dVI
pHNc0qLLV8z0Qn/uFFGyaghjRkF28IfJXc5iS6ySqpyqjoRYHYEngBTjZQpyTWjibrJlA5svNEah
jCiawFv1CsIXiWp5lcyOcGv35xwJBjsSUkJkksiz/Or/tMqy1S65Fq6KoFthuEHGhpg2xn5N75yM
3Ec5+qMCPPY5/E4chNYgqIc2DLqllngHJaquHTbsUSdqpfOBZLFczqRQvgZVwMM3rgM2HyutFx1B
lAX+3NSxK9KpdQBA47eHpIKFw2a1QFI496CNBYoi+AmJuwDwEW1nxh5hRn+4OFcW2k4F77mHAkbn
w9SNKTO53mgpv0+s3Avc4xEqnq4IDioMUEWYdj6gkbL+TRJ0elA1ljzR2UddfKCQnpB0bDzEO614
WGScVib3QVu1YO2vKP2JUWUj41p2yJp+XCoRJqHZS4+p1tDhqmCkNDDZCnSiy89TsoLB9TGg/ZIS
+UAt6SKO3G2X/wy+t/fQCHVmSNj/n61dQsQm0P9o168G84xE0fd/JJ1XU+PKGkV/kapaWXrFOWOD
wfCiAgaUs9QKv/6uPvfp1JmaYowV+gt7r8052dU3ls4LBWEqmmGhlsulZi7qFEsgKCuC1QIfsmqz
ZpY4O7hUu1vRk780cuJzzusO7ygWY2p6qyf6euZLlv2bGuS6YKtVbRPoS3szO9M2wezSwIWwwBOV
cMcS+FeBkimwLu1vTGsFyB54AfgpSHmGAteEC2yt2IVnWITVsaSLb4gkIUajHt4gWTFKa4NrxDGB
VdwFBspQwCSLIIjv/YjgxnD2TIAyA5lZuRQxQxNYgS1O89a52IlDTitud/ESD/POZ9fUMHEGVz67
8aWfXhzzN0KFY4PxaIJure99LfskpGIhS1QhTEzLfyMK5JI8oCDRqIopSTV6caJZxGQuJKVo9JYp
REZO/CXF/RSsGLSNWJhQWBTORyOnla79QnFZWmJiesKhq700c7IpMaL5oLzTdxqmUuvY3Oy4WZCA
Jv1bT97IBjt4HDHK3eAFYp0JGyPBzkU+btTB/OzLdU+IspCMfOjxs7feQtTOTdlWt4qeQKGRgolU
RPLNelrcCI0hhSZaLhqPDhnruWLmpAZ6uZFDHSBLl/aqKq4d53tPgYkR3Q0YoKvZD9e0P3MITGW3
RBmvCCJK3iRdKhgeKLxmnnIEiB+OcD4A8Cp8h4NiKqR8pozdJqHmHKt4N8MB+YPjwPZMTyxXgurY
ljFrI7mJ8CbCMdOuVc8Av1opLzcRR086RWUn9yllB179MmCJxfSSBAIuvr1pePeHcbXV9A3GmyWd
OZKYimqkfiII2w+qJyaJFNwj4C3ASdj2dDytYcKRO8WLHg2oV17wCDI+sBDvBXO0tkYEWuuZ+eUg
qEYhnWSGkky9a4619MZiAzSF55+fMH+GxpFKEdGUOGU9RzdTNipdNpPfcw311yLsCol7MR9LGM8e
7Xkb/omcJ7y5yf5PIDEoDW0fU2yONOp6xSvQM/YaxoY0OcAunpFvlihNlbEv8T/18EDW+VqjKa1J
W0TuQ+Wl3Mkx0mI9p+3IjwrVERgug3hVEBUrZgNYPeD70N0vLZ8Zm/gLkuH2ATR3YTPg0Vy04wgB
WxfDCVrEwIlYoo7EwB4jVkYm3ArEZCnX0uPTtOVnOb2rq2lmZ1r8haIhtHq/HU1zx+yDzWfNgsWx
yXngNcfmQmRvWLEGKAle+9ORYAJtwwNdzdFAngMhkc8+B38t3oMEmjzH/Oyv1FHCKsDIPxnbFfw2
/HJL1SF2QbXQDSzffo2aomxXbvHPDD8Erw6+4RaSp3W1/TXE09DBchWiR4/kBglR6jMjQFwV+59+
8dty3xq62q/525bWkjcBD24IkIK7gpURP55xPBbsTvy4sJfDm0HvzO7d4zKpl5tNYdGbvxq3Ai44
2Ij6Rs4meMwFs91dRhQjjxYdEivBkdd9wcNmCX3ROt5KsLCciCRDCtDnTLt9gCjjn+uvVLECrOtp
BAkc0ibWZGT43caMxmfdvsL95Oll+jBHx5FlD0uE9WD9dMhC2b/laPF8/6yZ2oZbJeSrtZhLthgI
Vd3jddEK2vw7WLDFyKpYC6pL26YvVW1wc36YVCY6SLdSkaAQCbeJ+Sy96aTm4CJmtjRNbww4cMmh
ydCNZV1EB7SwusmYHRR5yHANzM5RYj4YeQEw9wmcF5MILRvjYQ2nU7PbQwwr1/Coz9wy36XTush5
nFmKPwmjvOSGuNeGRIDjcoiUm3GYPsKMAFQ1yq91YuOBQkbUURO6rLoTQD1oegQPvhnmyyEozlqO
/NOa1rJdtv5D99KNg/s8RZ4zWLhkKwYy8G7RO5cIhpQWE8gsj3dtXf2Y3DWPqWhMy5leBeU40qcN
IuoMmoFxbQa6bwd+rY9nocmxV1LM6dRksyTbjSiKWOe5o4DDc4zzKcsU0wQJAIUL2001m+SF1nhI
fXRWqNV+coL9KPRd3xI/XVQI15od6eC07wYzR4KE0yzfuyXySIJTO5VtI1lX9VcZ4et2WeB1+f9h
HzGwDx6Ngt2FFiSXZHg0YNAm/XOUxtaT3lqr/NcWM532jmMf0g7vHY+fPG5t7d577K1E8U6muUPB
Xtn3Ed1lTuIXzfKlBTDXb3Rggn3QM8H4VYAqXp4MxOcuXzsDeV4D0xOr7o52Fd8hIzam8WXoqGVz
SiWIjGyVU6wTbKrd7whsf+uSC0ON0QCEaCmX3OQEw+xiS5bNSYEfLvgou/6prv+mcdm6fAXMl60h
3DMQfQ2GZq3QPAS4gzOyKU40NWA3ePTIfzvG7nvCfJvbdRT1so6tzX+AA607RSGWKhO76u/A5RD1
tJtZcXqieVjyhi5+TIOFjespgc/bHntSgQ2DnWvRnzUAezUT5Sk/GA291LHSqnUNbKYeLpLSA3/e
o+dgcFBiewQRFLh7WFNunQYQnO0dfaP4L0JOTRdoBArJ7DH5mCUto/YeO3yBtIbKysj+r611MoJ/
3OQWQV4YAHGHp0l7V4SKGtWhouZIF4EmgiVnGXFv9y5CIaJkYI8AO2lZTnY5bB4aENbdbfVnskH3
v01qSZ22tmkeCd1v2Ecw0GZYh/AOvWCRWG9aqDFGCxcne0zwl/KQaCY4OZxV2vtEirsTnSoPXzQh
VAW1eFQxvsOPRT4FmkymJSOVM2/t/xQhgL1ngQI2Ra+7jiPyFLHGRjhGhqNuf7qo60fjjqYD1C4/
UrKzAvfrsmVpYvs+sKCeR1P9csyt9X1r9ewDJybq6m0D2KxHB6Ad7ODHCZ2rGLWNYICcPgwlr+bv
ZnmDJknfNNqXyf469Qh6i9j69hjAikcg3i2LGhWiXuXZK9ySGaqKJGfAxMbG4gEu2mgdieBDE+6m
ERY5euTy0knzUWFEs7CztlbeHsy2VQ16fEk6Esf77OzzUIAwhXb5GaN0GFCTpNGjb6mrqnOT+isL
/OUM3s7iFJiQ3PTGn5Zua+cWD3xX+DoU9kzoHCEzPPwe6XANOSoaJLFU+rbuxt+a/jIczC3L2o6J
DoXoaLL8YlLAapdSYKH771E6rwra6BiVgxyCdfFeaai5imdEXpgjEeTkDpgEu3kNM45W20yzBczT
maE1rDz2sK3eraas/e5y/zIy605z64Y4q17FDoHNNh95UIirxgPJ1p36uDjnlnkpWUi0Ql9WfPYE
M1maSCI3nvU+OBpKAeyAXPIk/YiAqj664Ca+HcDdXQc0JdG2MfY2iYzGwXBSm8Z6iD+9psUJscpd
DTY/X4xGSg1LIUyvqypGnFVIgxxDJOOiuQFdZvzF9xq157Z6Vd9K1hMMobEbCoWzh8MBYgzzk5Nz
Ptq7khUEQWA7V4hnDCtfo9nTzVtbx/f3BVHkXlmuY0lSXxR8a2a9Qm4xoD/xdRtmBGO1oL6qEsUn
Tcqpg02KOkmtOv67iPlwHiVhlGF1EKG92ejp9JEEqISLZ7fTt9qcr8zCfG1pM7WAlQC4gg5Rh0Nq
AELSa+7eob6zc/ubA2TtJZt4JlGe8xzr9YfoHq4vyHuxz0MUnowAS2VR7nNBey1ChsPRqsMuoXcj
6rLhrrVsWdJzwV7WoCZi/0s/mFPn3gu4qEXowKVXjfm+TXfuo9I4YCGyiOxW4Hr28wekQchfc4N1
2pyprx6lideWnzRzYNcgGPPO3DQDcEDIDqPGiMqFBvFpN8gQTaomn7VIa2/bcG8jc3A5QtK3nv6W
3oS8MPIEEoBDmYwo8vWlKSd1GyMUaRT1IYSI9VyxbB7oliG2Y8ct1rM2IOdGxGaDxYFhHZgLR1D3
TvcKr1CtExbUs6lmhm3z7XAEpmGwyNN7YOLJVL01OmFhAbdkZ9RMwa3L4XJSkBkMB+sigdEJOakd
WJLBwhrTr4layvG9FZa8CIq45nj0NoRVosQIue20gfaNfjjF6oV0EwVpBKKkgqQTodzRuFlN/RS2
mKaD3yYEJFRgUjy5FhhAzAa2i9N5zMCMhPJPNmordC9UsFUx074nK7X4UcMUws0YHf+oALQUokFA
wU24Qm4fsuqqGyYlowtbC6LPtYMGlXjkQYxMCDJtsaPPWMtsPnWwIWimdiPEt5IrM2c6GJVxy6ie
73Jt0+FY9sUK0CZS6NoEDHicJUcptb2dlh+mXz4j81woxaUVdq9h+mwrWiOojjjetODYyggBvX02
xzejbWEhvgz+3W2Y0V/1W7v09Vel/q88bA241VjULTtk9IJEowL7bMcp5HqH1u0RAqDTwtRdKAhN
rq8zie2+Q6juBSeKMCNvvkWhU0JYRDwi6TZLvCS5sYIr9lVi+HYr8zVr6IsoUjNfLtJBo6GDZO5T
5YJ2tK4tKXgTaWsoiNpmWzasaud+OzfnDr6gVZCOudWzFE1+c0BvR1bGh0HbmQRvbXOJVWKwrS8x
0QdANIrMOKiMMRsdquYcZNrRzeW7HGeaCXotEXh4SRHEdtyNOn9MslPM1Y6eQwcidJ79hUwruhjn
0/DlTO8K7ubWu5oXy9x6S9fndA21bcQF1f8ziySnvPKhV6DZ96N9ibjYSfpVMkanojiDtd+7qXp1
84pvZKw+znNBsAKBtWcxFft+4LllzMNzRAyRu+psFygfJj6f4LbEhEpJk5+xnJwGIMcWPZDhvdoy
hUfTM0MZL2HVsDYCiIvMzgqu2Wxs2QmYwdagLHUBIwyi/yiLZB2+6K6xbjF/uOlbqmDlDvt2M7sk
gsgdY8u6kzKY1YvL7rtpzH8+kxqgl17yWrfh1mIpPFvz1fJD6EHlRoKEKfIPy9EPwYDyGU4dUEZq
AuZD2tJkhxJFPRMS9Ef5XyHLS5Ln322GxpnbNc3aW5G7W0MR7siTlMYOL+QatBQLbqe8VinwULc7
Ec23xA9jxiRvTmwHH1aLrMAE6NTr1r3qTBAZDwRzsHdwyIllH+eLdxEbaz9G29Vq3qNn9VzN3qtb
I195juAKOcmvAv/qDhllbVH+uj1if79vLnpFVgqyjFjYN0UqI2OGHppJlbZuoo9uGBETRwR43Cfj
vaa74eO4yauroffsHr3zXSHCYkQNEiNCD25D9v4H3QjX8NP0oWYwiYZYo36E6uBNMD2EcHd4muHz
5brDWtVkBVzS+LCbC//FxhsS2CJtD/4nBEmkIfUhJphA4AcyHOT6ZN018rcy6Xq9+DVKXrz5ETD9
18HFD+MOiNwTS1YkRi3ZYToC6BlZCj+7KBhIolsL0bEX+tUPCTvIjnTCZNMuezN4s+ik/tvkxCyN
CIiLcIppRE5iJk00rn2N5KBsduiBAf9AVLHfWx2pNgUYxH/yPt6zeGvBurV4K/rI/2EI895XV+/I
m6Vt3oSijIJsHiiSRYSIomnfmgzHCzu78kWyawtUS78PaMJndoXVuAVGplWfTfgXQAPtuvQ14ze1
BdMCkW99B7JFah9D7R66nwPJEDibljpsJrYDbP7NF8dBMvejfjKfqSHfK44eYtp64xtIFrAUZ1P8
90TYuDEwSTRjexx652rBjkEdTqQcrvPII7kSRkeCdinVMXw+uGJPEio66Q73uGveQ+aOT7lgooiA
KQmYZ8TFMa2vJWou1+Oco7ppflG12B5fACmWM3f7pJevpDVc7XFEFSEqUhp7ZvaEerrxwybMl+ml
SRCJ7XEnYMoc3O84Z1vTTKxpU+oJ8KFT/D2zYetygVYWojzJ1j5Nrk3vi1uozNZM722HOnj8zZDs
5d4xMD49aFvsVvLkKGtSm0Aqmh9GtqdX9ciTLrzFADHjRfAKqrKbT2MY5mtVM1r1tgUFiwk1boZd
jWOt7IHT4lOe8n3tv/FSMeVdjA99ICjKgUPXrnyD7a/+G3IctgB4WDOaSFRLb2b9hSyU9i7qGC6W
62RsNi66Wo/ZVs64NfCqjT6aOz2IQUHjraUotL13QdxDY5DWES5/Qt1mKEHV57PuYAafhymxkc11
IhzI7q1/A5/Z+Jks8wAHmHnWU/Qlid1LuBvHt7Z7tMWnUXibuP4KEUrNbYYgwflXhAzrnHS4Qv1c
mJm85FF5mrsIsNWlT8PXJkYmrxnh39wlh0oFUhpx+GpIXA8+EDgjsr5I5zmls7eBsc+LbeLBedZI
SdIGimnQzogZsLd1JBRGDrVhAsgNQR4jBKmT5Auzw1rE2q+ah2fxurU88r4P0+T9ZxerEOgZmo9d
Qa5amwX8nDlEtEXxa+mO706DCPh9mj7KaI/9TRG/nE8zYNpX2uWxYnCFhvKsczMZOMoGYTyFlP7E
Xi4y/Zr2e3rEBv0yJSmJmQDV82/qIlQ0LyQfbMkaiGhRPas4B3xflXtlFXFodN6wofEYq3QTdB9d
Ny/1LmczAciOoZEgT8p2PyrtWWne0xauO6P06aVGGVP4bPBHrnlTbJ1KkfA/8voTCmTVMJzNCe7V
rJ3pzjg9vpjjdPMmjUteat9wVJn2Mr4xukvZNwfm42xSmlVoEWY3T3tp3GKRYV7GLtW6jzBnaWYo
VFDBFHp+SYmTc0iIL33BHpdlz+StjcC+JWn5UEg/6X8yCy1ijFeZfqCuv4X6W45iSxDRouMzS932
wldWYCkONSgtPdK43OF/qLYjD0ObvvHnC5RL4WEXMbgzRiyUqRJngEAN82r56nLesTeZ3kv8MwFg
3qxXaSTL2bgHUixdJ39VAwCVFzrOjO8WwQ6Bw8ygZOaPc/OlY9tmoEj02LokqF1tCpysaYBi2Iu6
fhgJPoqr2veCN3jqXHY3/lp99px/bxwA5yFpH/BiIk7g8KMWwGeJ9Z4PurVpeYHFKnz50tAt1pRw
anX61NTZYGok7ka5r7/ghC+87Lsu0E8XJzaixBklivy0i/WGzba9p3Jfs6EKeJD0IsFnxnAvIBLQ
8BgUqyqBKVIo2UF/edwqkhlHeLSHEOtts449/6zPhNwLjEraMmRc6c3ZamC70f36vBUVdB5YisHT
6osaORkAFsTYIVVdq22YqJ9sGkxMkBsm2nRGhElod1OiE3XjlwAJURv014EkjGSApUfhwHQQq0v/
MieFShZVp2lv8yvGvyrbMcVGgDGrZ28fKvOIk5wGJksNWp4qr8Cc1Be9d70nBJF7AyMQIiIbU3D/
0CwfAGOXceBNzVJTipBhyH+rnPy7TporWYPwgvFnJt2yirqrZdJmJG30DFWGeqCmo2KQwdub/aOE
6Mbkk9EOgFKswa6XbfDKlC74n44RKM7ayL1GJV6wdtiTKBSil2iwvlhy68wcWjk6odj4sy2++q6f
Xkm+ZbShgdQyERajO3wKJVIDvV1HUwFRTNo0Q8z7PYaAi/YxUA+1z2qizwJ7RKPmXAmWIvHLWox0
jRhlJ3SgNILhuL8E0XMF7AHtKrwcazMdG+Mi7a1V3YeedZm/wQQQhiwgVUtl7SaNGyGmLiOIisJD
tIyUPDIUza3NGQ6U1kyalzyuOMzIHiZ8ErsyNW9/m6xxGbM8SYX23Aes+eL4Oa5OA15oc6iPUT4e
4xLkR1WA2mJfWvFidq7c0FxN+xQzDw4tyQlPci9mP3/mK+4MWhIOvFy/dcb4LCMFH0pS6HF0SkjE
CqoEHaw6vCCYA9hd+/xZT+YPd9QeebjVh4ERsTEsjK4mJt0/RY7/bltvU7JJmbrlcbAcopHu2or+
5Ryz3seYIguBarxsLJIkmfxbcHFLa37ICUoCJU3z6BkhvOWkFFcedx8r7jF+1vEr1SPq4uxHff8h
6xlXv7dhjOrB3PS4MrE1FLxpqqg99bbzM7JjMHC9TslaNNnPkBAo4aU4u9ehAItjljeXaAYJoTsf
CUFgfZaNhFevQpvv795X9dXG+csBlcXx2SdWYrJ/WgTVmbyNInxIkxgEFshQl7x9ymlSAYU3lttk
X8E0d/NgaWbNXw5nJZnBBL761IIaT6L1O6JBYg6Kmi9BBYTejXmLYnZGxVZY1GI4n9u6vCAG34Qs
ali2LvPSfBHGeztBh9EJOC3/jGqL+q5HvKOgmpK1gYfV2tj1lBlm/KLa3TG1tkj43faPePknoC+x
sY/R6uvyCLA3aPjXoB16316Duf07zClOGSj7kjwNsPpjmF1HYZ6dyngJnJlxQvxaVNgQO1ibXf7P
Iegceh/Gm4gcawgOkjibnB2Fu9GVMSjDvTKSEhMgr2W6ds37ZJv6cpdkzAdRYHSDc8aLthxndmA9
0EE62TgE8onhiqp6OpXaGyveqNixuTPKzRDyWbTfOtrlLBm9/LUIDLD+5anzr27TYOyB+kxdpQFy
nNh/mMWqcJ2XoILqF8zTR5MgL3HNfWQrgzB5GUi970PDJKBuWG43S88ON7bhEvQ5oYJ0/+kSWKv/
UouLDW4b1qgSrhUETLhLp/mnMTRTVCk2Lq60VkqwYvMJRnGOogP/Fsm41rpnOMLox+fXnYR70BLt
R6KqkS7Hh3jP67tZEhiDG9KgN2AOb+g7omRLiucWxKSXBmie0DujJWu7/iJZFLlTgzH1Y5IXY4Tw
CUZiRtB4ALZFJnmzidADt/8yohJoygmDQEGLlO9FpNQwhGrYYASgdD93EZ6n7NyzZFPuTkNIoIBc
wfHTpZ6JlKTCq5DhkyRAmsJT7rrrDFdA5mtfUVhsktq+hwF6+Z4bCj1ixFiqc+XSQfjQ1+lHm0c7
n42uNZI5BCW9oAVF/NJF5sLttr6erBO/oceDXtc+yAjFCd+w9iBDjx45wnuOSoSMY13o62nMNhhX
bJenlGcy/hg0ALtufZzL/Dm3K/jVhXhuIuNhJf9SIyT+gWsvABpXGjTB6jPr/9z84GgYanEgZxYY
nsDf+A3PTX20UHWHMfLKeUB6mAF4Q1nYUYhRdUfjz4DbtKn9Q+NkbPOgybYLj0tp9S9+hH5oaKlX
MK3on74GV5ScICJdFxXf8Sw2YiRfbDKWCEEQIHS7jA5LznTnGMsQFV5ofmedoNyW1uGBbacYoBjF
rAg9NHpqRe6qJaf2FiTZbqZ94xZnDA19NtnFJPoZIEt6XEM1vlPmIv/Cul/1LAPMWiHw8KDiRneC
b4vhIbAU/CnpYoGg6Ek29sGE0VfgAg7eo7544LYLaN/xo/WIrVkcD6tA29lY9MmEReB6yYV10LVT
nf60AvlYfcw4NhJPX3LZ/BonJzPidoBZz1RCG3kNJ0ch9K3lIK9kGCrN7wzzdjyw8iOOywcneO49
bhgyUmJYpRI/biKjJaJEhr8uuhZyDziH7bG+BTX1pGla52rKEZLDed86Bcm5psVuE8kfbBSSaITT
nKBBrZIgpvYaz2PPXw5+R5b+lno7M54nQ0YbbwkQXuCIyTma6q/MJxMxtJ4TjJHUC0elYRAzR1yP
pR0RDYBrKolSb1a2iG4dE5jQ9P9KN19Kez2JddA+CgekDgNSndFzjspMH23ES7jM7HbFJwYE4B4d
heWrTlZwKrDFMmtxGBYwRqA3iA46Ei9W85JLVDpvJiEvvkcR7B7nKLsmxd+xf2GhJN9c5eCTe2XR
jRNtR37ZafTif07L+KNPtW0PkrbeeBLNbddvQ6Q0E6ENKZ91nsqTrONlaQPeYovh00NmxT8bL8OY
dceKY3os7C/8Xg2WJE4XBADqzgfiwdzYQGcnUJob2wnyFoNlHimwhMW7ylcoGywYA7S6CHsNnYB8
SISv/GdG8OPjxI0piVLQ4bAQsIjw2ntJNGs5Myd3fqp5oTXQpZsVtXqFAQvalPFSBvtcZTvjW2gw
f2C7zpdaDr9o/iLLwW4wL1pbaXHGgz7y4NvxFHX25T/oLAYc76JuWzStQ/YwAUq5NIOWUrZ7y3Lk
tUrnZF86BAkAb0FURNFH7v91PRpXsq6bnyImjvuVpQESxHNDEp8DiYdEoqmL1j5sUSYBoLN+Ykri
nhACz8Da3xBA4CkuVpDgPeT+yyeVIPuk4TaYUpLPqq/UuzrNsQraXdzSw8XTJkzqT9vRbkw+kcG4
+z4sN1UYraVAWowABNEwcWmLMkgxCZE0ZFP/tT2Rxu9MAZTbRgTRQpd/YLNVbYBE2HK/NwUeV1lg
CAQ/8N04BXkXtEtrjMkEM8F/I4qxmVZgAf4z8s4mjbVLHmeM6cEYB4ipxBSmv+Vd969yQGq8QBdM
nYACpS5fKmeFZFJviYUeiaUz3npyd60/MuwH46LsuzbDvbmaUHTzMikPacdCiyzgPF3meJal25DK
/qlNL61FKC+7JrI4u4MW4g8FCbEtq78syZZxEzLXtDZ+MK76RCccGoQ2k+0U9W/lbgt32/HLEjJ8
C82B/d6OCZ8b/ku8ixa3d6HnGztuF9I5Vj0Jvfl7Fx98FgWOeUp4X3Zl+U5m8xCQmMGb1tBedJpK
pScIRLKZjfm/0S6+3yg8GAqvgRq65+ELN8IkFfULy35LnFn7Y7s/QYdLV9+KJkK9CNWYqERvCsm6
Idgg8HdwixGYuD8MRAlfBTuGhaSkJGsgqAu9+sq5uypudrAK+tnkw3C0dMUlOxa1UraqTzUT3jtf
TXIXCiDkKc+ThVO8jkl7PivObtPvZ+8nnuXBUOtv1mUteA1TAB9G0+yx0tE07HWwXDw0T+aY7otx
xsQ77IqR59PK/3S//XTYh6nlwKxMl9C9wLmjiYxMHPgg3UHkIL22UDmXxm5ybknzFrfwwsmYwZGm
7sk8bZeI/NYomZYgjakGKSnLbh2MD887TREzM8bmkW9uTY91moM9FkaINWAkK5ju4uPP3GuPYN3L
sbRaUbJHbL1ueb+aaMW0GWZal754E7yHMWFjY7BsQ9FUHlUjl/E4hocmbz7pVbZdYLx6HsQorwQ+
mkAB+Qpk/xlY9i6srb0WWm84QuGi/LX+RqJNFGoo+604SgmIiEqA8XCCF9M5AByLhDxMWHznuvvw
OAerJjv0JAgGgXm3saOl/1DmMcH2V3UpKD6j5KfxwysARJYDggzuUeKsi7fSj3+Y3r6h4P+re/1Y
dmI7oBotfJgKQZGvy2Zck90pPcamNuIBGf7KEf9RHGJH6Pt1Gv84JraBocxRnS0Lws9SNJZ1C9Wz
WLUMPNR2q4tOEzhhi6cjx9rgW/EGRBL1NrqvBHyR45N48wURREOcUSY3vc8pNoEFQQTh1s6WJQLl
BFuOiZzLVODIAFBaheaLt2p15O1/FRkRD+JoGd/j/BBhtbI9djhotDW0vWkJloVEltyQqwmynwPy
YPJ2IPZd9baOYSK5SM5w8vpkjA18TBcISVT8Jjgr4rNb1/tmAmFXvsNt9gYadntdmNCjKtc8N7m1
0RvAlT1CKSZrI7pOsFCL2vzXSr42hkTJcNeltqlh4fVzuKCZwiy1CPJPif8kCnivVwt/z/2ZsJXO
ov4q4KWKBHI9S9OJJXh69xoTvgPbj3FYZ5XG2BwgMVFY46QtsnaHMAhsCNZqFabascSnNhfpq4Jl
9tmXo0EiZUYm8uOITgStA5iexDdXmcALX6csBHLywdRAIjpk2NpEJml0sAMjW2BmPGeodeI/G9mf
A//PJgtjNPonS1nza3wM+JMMxE3VW146e5tAnRpdlEN5ykR04fQs9YlryJTRhAkjY3AC72VxniGh
gMKV0DcyEpJt1NcWm39QnoscTlEmPuV01wtvWZHLuU89lkTI6HIiKOKvsew+Mv7ZUCboaNNLGWCo
yfqbcMZTZpLU0e9drXwLy35v19W6JHUU9eEuI09hBv1jRFg5a2p4WIQZTD6czyaQR4FO1/zt6p4h
aL6LaCE7N4VXOHOtFLTb3JXqzcmtzOJCXQVidArqyzp/L+W3RcO3jzgv6RBTMlGqfc2xjnV6Psxy
Exgb6az8ZhPDQtIJuIS4YiA2+ZDynLDa1eghXPOuDt0Q1oTNww1TFU8bhdN3k+brKjp6yKsB+lWH
QHtvnJ8A8m9x8BH/orqHnUavubH2HvNCAzSZgw55YuCQV39x/uwzCShYDQEZIsexdZeYFNDkYBUu
3tBILwzQbRO7InBsrbEeWcTiJcjSayfvo32y2/eg1t5Gw1mXDDI1j6Fsth4YdOS8mzQRDE+Cla5i
JMRf7L+14CSYnUV5fzC9+qDhM6czicn08bv3hPmJprlHrQt2zYD9PpA8cxKCyJNPaZWyuRxhBqo9
e1y3iJdpF1Fwz425yvvqJcDnBlfKHVbsK6xx3IzoBsh2ZXaFXwAmVM7knDliNy3s4Ox0OB2xrQyR
Taxiyv69XwxugQ6a6k8/dg2GcyVg9sG6yfDdLpwd2bKrwkZ13LctXS36fkIJHNoHYr6QdlhP2qcN
wBJJ1UvivOi0sZwX8WdrgiZFHSf1PcGdaQ544CCNGduGXqw9N2Y/eu+IbxfOyyBcjFGEsnCxA+4o
q0BBxzzJwaFhoTUqsSGDw8kZP6GV7mOIMgZhI191330604vJiSqqa0ycoBEMB3vItnEJgJuAX2Z4
FtP2fer/kXnOalPfFmRW2CX+cCvYJ8H8VLoMChrf2maQ6caE1qb2nn1KNCwaVCR64Wy5J0oP/5OP
06nWYFahrgM36CL5MBn/kMQzJogRwKqhRXKJwiyw9HAMtSj9eOy2dSTp33bcOIULEpcMBhVFzhgN
gU7MwBuXbM62XObzPeBhKSJn79snbQA8cHWrcxc+skinXzHXMjKe9KtJxck8eG/ZDRO9cmXq1XPE
bQHlem21rqRDc5bq3skn9GvEoRukJKHxkyDEGxLI4Kqn/Z/ZKUKERvOlw1whsZZ8vFqP9hbiL4mM
DOXDANmodJsb7ZTw9mOt73yCS2MOBwc9ukXcg0bzta7USkW3DpZv/6e890wUD/MxYyVp2xu17ADE
1ydnZEpm/quzPG90iEVbY4Cvm6zH9GEyEnLZt4dEnkxyJ8dLplBSaK3rn7amBmKmkt2URMKIbpLK
gWFu6ctV3NanvGV7SZ5Em32jIKXdVJtGpQ1Jn7uB0HKL3Z/y8qjXAETTBrKXbX10vKvmptiR6LMS
6MOHL4P8eQdiV0S+j9jaxm/u4lmJOIV4IJJgx9McIoMmNhCW8ikdVfo2zq6C2tC7h9RLDV2sjTvd
aBBzrHl3M4IhxYCxjcXZYg7uOkd1L2AelPPwpzsU1ZCFqHFLgYWYFXjJI50yjNPldlYwH4Igy2ph
qIVR3d38RHAfr3JPbJq0PieaiRShWVatOKUwiLrmGMqQcJ0M8/q4A//yJMJbKoyt1iOLMCQNLRIY
m8mEO+l/wpOX2OUZ0qI72OnAuZfDRaMJR4OCpccFaipIzfBuArGj6ZFG8zNy7vitt/dqvGDmWcCj
iEwVtw0Dn91BkWfPo9atfT28SloAPRrUi8lmH1NdKqs6uk52MP7H0XntNo5sUfSLCLCY+WoFKgdb
lmW/ELZbZs6ZXz+rBuiHwVxcj1siq07Ye21OsMhXDo1tra2mPmUsFvXpy+R0FWjPgg4gc4EhUWv1
biHsgQdpou2ZOcybDjdc9ebWNZZHa97aiPkH2CijaDcOoh0CWp3rEMXfWaJMLyErxUJ30P2FMI4M
+nYtie+25SCPx96flCtaCMaftvJNtOxd6Tpvqtm5c0joAIC1g2A+SLS9UMtjXRu3kGtSBKcsslnT
osuoo5sG7sFtrJVOGreFxyYdQTs/wxxpK+521X+mertDhHfomYkoKFyluTuiWDaq5DKE0498QfKB
FhD6Uu5+E9yRsXCdtqyKjzF3UYVE13GJN8yV/VYtfgb9WrXTchjockcvylpvtO41euukh2ddkMWJ
sKWpt5bqHmzmZiGtqC4Vg2l2bcgBFKw/6FTd4uEk9wxRvG6cIyi0KvoAfMzr2tAxoNVId3nfumx8
nXAOeqTqoL+PeHx0/S0q7EXZ+zja8XHaz8ZiqDVxNSC17YrLYDpeG08r0rsi9vitcRgYrPQ4Xoei
9qwC5gDQunIAfkE2do6kT3pDG0ohy2RK1r9VdP2ZC23lMnX8mKlivv/jwg5o4oueP2rthxvpOjv6
+9j9tVxSo3hX58cYlzgC1BUbMTPUPCvRt+NwGRE3uBrjROIw2bpusYsxll7VagcgDnSarjEhxHyU
MQCsCELk0lJlqZHTiLF4bviSylcACYvSlW4t3I/w7MOWX5DtPW91ULnHEthRFP35KMLgiC5s9lDk
djXc7GxCQwNB96o00kWOcTuDbdzMdLMjTkSEIDihFAKqMsPBqkpHdbDnZ8W+eFKqdYCr0tTQvT6V
7IZ/7sWJ7k8rDpbI/FdognmSTQ4Dtua8/JeKTWPtflTRrwLQI3yTpaqFQwQgvK3o6wwG8eQcwGWX
BeNNQLUpxb80r+KLJSmtjxn4NbcAyIYJcgiVeezMvPrdm+hYqGgZ133FWBRDTTV75NFtwgZoUs/1
kR+YA04fGMRw+OKn1iDRhe6ySEagTDcp/Yntq2Wpm6IpTr1Byjmb3cY1kFUyCqkokWoqHPdPNT9M
ZVy2+VWx0o1qYwfSNioa8wnr9hjYS5u7YNShFAyfoRWdqpxNgGYXXkXUU41TTn7HcTjBZjoxPmXT
7EZkiU/jCvXgokeHGL51ZD0yUzXgxrWsaDWk1GgdhxJBBDYNFGRxGKJbmteu03t2ab12jeM1EWLE
8NNgWBTzWRgQyTNee4Slcr40t/USSSJBK3eLbVn2f/DNQa6EahRUPgvwtL+r3AkG8D01QAiF8CX1
+bUZo8qhX4c7P2GLpKFASdJtea+QkWu4nseYxkv56Us8UgjOHXwKRrev0noVmaQqs36u09eKfExa
hrNj8T930qjtrnRKoxIXQsSuospQWdfzi/9jEx8xAc/sHqzMJmtVtuWtHqzNHNZrJyJhG33VJAKy
OCDXwp7MUPgQrEt5WKxVlEZ+S9NrH3znLRMwVd8K2nocixMOTU5WwG2C8nak8kjU55AcfJ5rrLXM
d2WYqPlO5s874WZT/xcF70p5L3SCuyG9cR1qfD95UawQTK0zEDiBmLcUF/LFXDGhYidpHZxh33IY
HKmFnED7l0WHoWeAwvBIhPXZZl+Zh4wFSDhAR/zSLFQAeW3JmT3MG4uI6txG04Shn/SmZZs8ogDi
QHiTPsYhftWhyaY3pA3oteLvGpVX5SBIx0k7sSLrCfA1Ec/DvGloV5EU4BxgSEo3nlPuO1AyIs2R
gV5a8R6rv015HbF4o6Ja6IO1TWrmmvyzVokPKeb1qWd6fwC1Fq9gADrYzZzpwww3af5dNB/u6KwT
CQTnwAzPfvzQGR6k0V+lh+wQWGsgK1CYQs8NfLLmmor0xlacu67f91X5FMG0HdKGw0qtD2o7sosx
975OJIHN0tMmHcZQn8EgMwIx8E/cCyf+kKAwIUD2i88Jwdag03YGrDzT8m7O7TpsqX3jTV6dhtyh
r37kroqG6ZexBCLmTkJGSxv8mbDeJPM2mtj5nTTRsgfsL0VZ70q9P9q2tTG/jKDYyd1WUTrbPAMq
Ekg081lRNozDIRDjrMQmj/NFID4wGPzHIEJqBbVopa0KyqWp3sQURSZTAiRCv7RfS10Cx3smW2kt
Y4T+/9CVAPh3HH+SwrnBIL8ZfSyYwuKKMBh0sOUnJYaiYtQIU8ZFceAFhZhRU/JBiMvhpyCoKd3e
q2b7UlkE+aISAkWez8x5tPpkjrRTmewtzLKiX0St3QBbM6t2pSrBqdJ4n8umA7GDvK0h5UOdRoAT
7dmmKZ9djVyo9BWvWwyDTaSMz28hyMsm28H43EDAOne+/i/KqkesZF7p8zmN2+raIdlUVairPchb
/9VwJgIfXPIUNDbVhoZd2kmdgOjf+urr9U6GYMCuIleW8Or5miN9T3pzMcc3STrRFaLCmK5Fqfml
tmQjOHgtTXw/ZO2kpK46g/uQ/z5nfJS6f06a7tXMZiVIMg2ie1chgQrCvIssvNtKlb8NxlulTYqo
ul86fT1lv8pw95WNAnrFTfj8sKNRVCjDaZKKXuGf1dr6ixK6BJF+9KXhZW6y73Qs/pVcc8Jmi5ii
dOnKdpONYq7rL8RJlet1IBn1AtZafujjKwpWwcqWsgONCUIQ9BhWBvulmpaN+YFjKC7y7WyOa1nm
JBoIaiX/7atg045fXM0qO5y8Yi3ba5c6BcdfFbsaM5ENwdPhpBKHAOeiOm1dUA0KhPYenXClbVIC
U7UVDfJL495ZctjoKpWZn9XaxwbrxOy4yNVxoeDoziJBlkgGDzlGiNp6Q40FUz0a4dGI3oq0P2r0
hcNwLMOT4fivPH9KLyM8Vnn5TGEbhy2JRAZ/9XecLj6bHLd5Gykchf9Rgfcao/CqT0TNM9U3UsYD
jnlp0ydTLAoZcZuT6QT2pzPB9dg49cgOo3LT/WcBodb+SJvEG6GbkYFIvBCOM9xNlerdB/VqkQVc
k0/aALpjSQq+WeDuMIt6ZYXWAtU6vqX4jDnzBdt3/ZGa2q7N2Y/Ph4EnEqPmxlZBXwJSTZtHT7lX
wKDruakmAJm6GW2GSPey0F/77IBNspha8p/C0UJfg84D17mOkaoCsGCeCguRHTqUciTDodiH6Bh0
JlU6Gh8q25LgLUqfOQ25/akoJmge0T3mJ6QhxzJYvMZrpO53Zm4aIZrngGHnFQxY1+1jBwfKnBEd
UDhp4iI3Cb35h6lXnexLUrKeVrS9POrD/sQ9l5jukhy/GT645dabMeIcQXFvM3qNGWLgNY7iNx0t
ZnsRCmouEzmLqgFGuoTJn47rjweKCQ3fm/iCrLdu8B1nuBBll9jwXlktRsPB3lahuyYDfmNTaEAy
hDdloKItSoNBDyOaDO+FEb6mTbYtDcXL3eEi+zZ+EORyeHndFikmmQRfOS2vJAF2B+aQGGRWTk+s
uv50Ub7h6FniLSN9BkaSvN0gz9WJc0GTKgXSK2hangt128cF17n+NR6ImmHvPsxr/jj6c8LyG8UZ
VS1tg04Mcb7p4A+7pKlAdJI4z4tW/hRlwiGl7RVyHy1stXl0Q6DFJ9vNJaMLQquq5txiVDbREbWP
2LUOqdkBH/C3CkcGe/uG64YJrlNpRHT0m4iA8ICIgz+mfOH8m9XvCZd8gCpfF3AQb9Xwm0vizaQz
OCsWzTSs3HaTQ43w8Qqn360e77ldpA6eWyPRd+w6jcrBP4zkvNnVGE0rx1+HPQ9ARoDPeubR6Sz/
kBREhBZ9/sbeKG2Gz7pDlCzcPXclK1RpVYetytY29REzkaKW0L2y4gzarzElP2d092HAXD/qd27S
n2d0EUnzDpIRVQ2DRIg6pRHBGkPKOWLAcK5t0e47UWy1BqPe0JIQ5+ymVrCuGxmp/1rqcZxPdf/g
STw1RXFM6NNRlU7jeU6+R0JZbH++6QZ6Niu89h+2kEpu86MuCVpz0LUziQwQo7zUFMBaVRPqjuiJ
bT1rc6QTFH0da/wvoCOMYDJNv6SwbHt+LQfjYfcP9uwUEwz0oX8nc4VPMV6wwKnaS1u9czOn/wdG
nmb1IcX28QS28irgvjSFikaaC9/CU3WP4jNreX+WLmvlm+0//r//H9n4iWxpEynzxhmMoxDhCXfS
ckb8oE5YhjwsUVTT/CLUC7qyNU7dKqRIAs8aI0JOj2kdEGL6U7TRe2Ay+onyY5BEf11BQyYngIHF
qIX8IsJFOnpDq3CYBZ8Ch6qosujCjxYW9KT9iuqD5XK5Bs/BzDYgETaQeVqCk2iw2baqSGpsxo4h
5wRjGvnrvpVZAzCboOSJSOD4FNFCIPrJ0WK6aINkXTx3DP6m5zSRhRF/2+rZrRAAW99MPqQTHtHL
2hieA6tKm81gwVtg8EZo8PMsgnUs0sELzTnkuDmFFR5Z4lQOspOnAmu+0dhhRoyeZDsG8qACUW4Q
hY1MIQlREwsAPi4z3/nQoZ92mHcqyGGiEmSmffKzG4ueCC97VVGake5O41HzEY0jG0+ZK55j+mNp
jtuWbIiSU+zhI/EsAwEpBqwD91wZrktCetFHCX/cRzk7nuFBT9gie0v1o65EHgzptoXRElRrw+SF
0cyDZuY3W1e5QdEEi50ItyWtR52yjCWr4KTKHRtzyYLfbSiYCpSk4TJvdbG2RKnMWCMcrUX9ZLaX
msgMMSVLJ+4WbHHXclmq9/7GDqptGjERaiZv7qCKdZt4YqaU09ohnkVlnHN+ugBJTLwd4ypp3yPF
3dR8gDWxnTWQWL5GO3vG1Lmlvu3NM1jilzQLcL6XaKCgb+O0JfzK4jeMpu85kGKvhvNY2LoX1eai
zptHSdE4t93BT1PMwmTqsuex3Ife28sE+VhlZKss/BtjKh8NCq4FJj24Ae+BE7b0KUP89iY9Gmp/
s7JzQedfNNXSAd2eBNAOjI0TMzxP+03H0EiD6mwxlKWyhEtiw7x/Bx0UlcSR4u+GkekucMJTT4G5
o2/kSdZhUxAp8GIOzLkcNsM12wdzF4DbiWgkypkNekHsAZp9pLAGX6ZEiosOIaaIWXWMqPb+gI+Z
eUbAGeKZKFX2rtnS9B/sCkmLw+PfI+dLzfADEZGsSHo6nqmDst0GmAbqmzX2rFrUHeJdxtlfbV1v
/M+qq48pUvaI3FVVjMyau7XWG2u/EB/dpC/c+b2nM57dZt+G1n5OOo8gx28j5X3HVyax/DyojGxW
CpN1dm9juqnn8pgKlmdeSMc41hNYhgCoHiKtCCwDXrYY6LcZkaOIrBsAkLrSVfVqtFdMYeVLx1IK
lXDfINzUKqRYd9s/xwyAKDvl+9yc0Fzh3GTc8Kbbjada5akbJFCG6MZe39Dr49OBZWTZ/w/RGtMr
85+ipiTTCVSfZNSwrwL3dg+GzTGEXS6/OePBn78Tk/WLcalJ40hZZrZ4GXrBKSVNiU6/HcwIrNW0
JVMu1s0X8PaoaBkZgCdCRNKlTy38HJ30zA8bw/eypQLAjAVjmmXxG4tAdOCs97m6lA6NlBJ/KC3i
+r5ZW3nyFscKL8x3RZckBMq4iwXHx0AiWJNKBXKUHU7toIp7H0eSNv7Z+T3TWBHjhXaYQ0tDC2VI
Z24cwUGYl0tWKutuZBTbbXtjfGGZEzeYqIg6VDEVdPy8ujjo4mHi3JM6I6oSrKch9UrjtksT/PlA
VTlOPLQ9eRrjbwsUTc3avQps0SDEPQX+Osys+GSAdMR5sHaCYUkICm9Bj6JC6TEstqticFaFy4fc
0ucO/kFutiLUJg4ooIGkFDyKHPGqgp2B9Kd31RXgHlqwsvqnT2DFYNzLFCiV2pw5yXNKViyYCzX3
D3FhelHQ7gJj8rRFllVM+y13a+uEABTdDQr52reLrTpnryOXZsnSPMaQIL8DixFnXXarlDenqF8z
NnZpJmtT4CJpTBjKgPnqGnvDzAGTWntF69j/Qq9K/gyK8TjQOIVJ/v0fPS/ri707bufuHDU4j4JV
x6Me6O8GwVC1H7L+Tf+/N4ZyG9hYikwSlrgeoU8IaLPzxBaJmZVlI+dnkDYRYjzP5QWpCKbWG09D
M1z0HqxC3mn0C+IUa7zIWHXNoH+F+UIxK7Cz1MTTvZuQBkpTf3fCfyHCHQEGk4KxiP/1/g36EYrr
iSkFkD4L2iM4fgRkNJ1M0uRewx5jr+2+Bg0e3V70tLZTuiqnwkNeil/PumrqCQr71H1M0P9GLeAI
4Ar1PSd7JCAkdD62iDipCC+5CdsSOlBawq9H7ShNfsaWtAuHFJ6y4eJ6ojac2L+qJsN70vPsnnBb
wtJ0fRW1mHLb9JqW1a2ML1FvM4q52yATK/a4OdP+kSNj6v4s92dQIGQjO66i+MNo3widkPcpJxBk
rVUpCYBm9izmahvrrMupUmLmfrXyoE1B1oSfu4pZUKjos/q1RSMb4A+DHHpSqreEB2TMAYuriHo5
V3IjP2cFiZ/mYcLJHIUe/KJCi04gN3fBr+jQEbEQq9i3AEerNG4YrvWKRPlJafdxGV66mp0t6Sjb
eGKBZatrZ3ywJOp9Hf6W/qKGNbcxZNwqw91xqHVr14CXsV6d7reu0f6RTZ5TtxcIW1RIS8RPpcla
N7Y9BsO+Lr2ZI7KM2q0FocI1tDPriEImOZUjJzHTd+jVUjgU/mschzMQ2VHBy0jklcIMhuaG3a89
AcLHnWVl8OKcS0ZbE/N1lvVnaub7hibXavp9NBOLh92Cd8uLcnDl4PR8VHBztnA70yNuinl2sVbC
wCudY6vPEF9pvhEG120JreQVLfqKPSjdUJWRexycUi5lbUopzxEOmIsQJVdOuPfUjtcUPBvicxNC
QArXZbRebR62GRpkiaCMrQEUhxHFEh1pwF8Q87YvJQYk3iOU7qD4tZZkqyIpZY7VFZvMv+u8gyHD
1FqzrraRLEZmS0VCXCLbdrkq0L5o8pdSxlHz+qAthEnCSJHBM5mua7nzd5WPpMXiCIDW4QFvpOGA
Jb98oYeg+cAam9Q8YZy/rX/SnJ+gxMcxMT7BPElZB4SKExqLWmMCkFNLmrTp/3NOwwBQpnS1zY7F
MQ0TKjXUqiZHZD239H0HkXbEKs6bcD7gf1x1cEHAOcNtwDmhmNQRJVdli5N13Dai55mQFiUWWJW6
VXvGLTbKxz8BvZg1ce9HG3jPq6B/RPlraV4rn09OXI3wS/KFc7QCzbvcy9jdGyV3Za+jGt2Ny1EV
LtXynV0ZKfaMxEgQMLu3gbGqa/+qWJIZ49nNj8SYIVaC2E5Z+m6qry2uMBeCDiuctGwWhgwacrkj
Y23tADNvGB5MBdiWfJfV+I9s9MyuB+jIJqljhvs6oJ5OlV+jLNddz2bnNGj6qqRaI92JZT8r4PIP
AM46JGyRWCR8qqBaML+G6C35Ce6mih6F8cZOXCdbyUD1pmg2VNLwxd7p+cx6jVnrHG9sLJ+8nA4L
YGw3zG+OISSbWXu1wq+MgkZ37aNW52vTfg3lWJM0TdhfpIiVAQyhx5iUeP3wD/bfMBKC5q7zcy2M
0rN/HPqvQTC95AFQAUkooVcMwC0cHYUAGrru4Y/Ki20+W1TrLFSOck1YMbn1kTNgk/6VxtCxfMw8
nAo7UahFTAxxCFE6l1287HDrdhWXPVubTFyt2YtscytPGVoGCseBRx0jEFkScjYip+KiPGSI5OkR
zTp8NWTHhuI0rU8DGwA3DDGOuOs8TDdDjAiLYEx/+JfEZ9w9mB+oT0JCSnoocRwL2nOYFLRvdAoD
coESccmoeqar7ec8O0H2xwz7pufTQuGpHFRWyzRLtQ29obxHbG/HJLuOaBYSZlcOct3RftYkF/oj
21mCuZF6FsUldt5LBEmG2GEzj8Jjkrdew201UPNyR/5f7+IzfkEpbFf7HNlMRVJrOR6mlkmc/sWY
JuE+8/ER6AbkPsrYcpjfGRQK/VDzxI7W0y/vQ33pxi+LayNF1a5g79MQO+ok6aUjeV9vVoCEOr3N
rHTq9pQSzqgVKglWRA7UJ0r+iDF1B3eqLn8CwhrK4qfVT+5QkgsPs7j/5vUTOUsB5mbjJttCJ5gq
hWj7jyl7gA9tdHLZvYkZUdpW50ifIQ1SAW4SoGmNePXtt4JDW3a+lGZ+9mhzHA5O6Lnia1CdwzyQ
PRWurRljrfpIE2sR9gSnEi/oH6EEBMY/cmQIw3i0zF4qJhKd03guG0GBYEuYUGGnhqyd0austcku
CVBnL46iOVksRqaQ1B/qOJfEpwmzTrqWw5datGgYLeA2TGOzei32HL4cnpKNmBFx4tIwMpuVCKkc
7C9lVc5M3M6Ds+poB13mhsXhiRvBXpvVxuz/1yuNPrb+kgxJS4tY3TKIMzcKH0zmgw5QeG2Bso3o
AaRQQHEiTpJzax5YCQm4dOahwaLGNqIDj8/hzZ+JabMrw4S561mewgLLLiM+yRp104QuyhxbllO/
o9R3g6Jt7b1DjbCkwsOoIUWJseAJI3c2IJPIVAZCGDcIN8yqe9UrGpZR2VIKxjZjFQYF+LH7bDpk
OEtLU/uIWiYn5leiUa8Qa1ZFwU+d+ptA+fFbAJsokxrBKVLA8a8OVuB4JTVp9kTYpNOoT6PwgEgu
enpIM9mH9rbniCAiZWb8A4+H+wnHDGmRLui9Ot9HygiKnG8z/YvY6Q26OPSg2wZ8jgmU4aT5BuIA
Yhs/iv9ZRz/4qxdZly4tCiy82y893aernbsBHx3zh2rAN/5RMI5oWDaluPZUOnqf7MmC8XxULflL
mxitywzjBM4hx+M/GKWPoC82KvGIKAFx23LgIQxGC72KGP4OGAR880sTjDHhmIe+eo7Te4Oskf5z
GWNLT5BZRlnIorp5Uesba1YjBYYEriQVD0rPCiVlXYmrApYdCcsibZM7XNBXMRFRDKgaHwptYYfs
R7zGFi5PPifRw9+ZsTxz1We8NmHDQ8nR5vAdIJG10ltosSnU331CjETSIlCZ2Yi5h8lv1gbp3NT0
rrphwbA0jGIZwuGr29Xs8NN5CmuaCHcGvoG6oXe65YAbiBwFmh0pkjQXKWOisn82j87pIUCR5pFk
K8g7i0gnAR1djpdLmyUdAVw1dOFhCNYw6NYI9zl9xMrQW6IY56PEffQ9DmAQkviVW2DqrttgBZKs
1zd3pDG76YXP9wFQZtRXneZu5VdbwihAkb+2uGv78RJyuPvjNuwduDZXF3Ec3ATixbriezbsTW2c
4RTGyrzMZqbeB20QC3wzjEuIAmSDnaY3eWGnjGcibcto5UVlfAZ4HTUcQ7f825K6rsDfRWaEPZwm
NQaEFCVnEgRRIxHkmO0FPWdrb22Eqi6L5ml6xxHXcH22ihQZbC2iqCvw7YFScVxKqi9s+xHBndT5
o0xopp1Kkk4F5MXEOp9/1TC9a7bWnbKywb/MaJZqnoQG/NsY9a/DxAlDTJYScK4D6mqwtbUWaNic
IBaac1Jc5FLSsg7Yclg91sZT4GPEtmMwz2OMHRT7GQcy21zlyWs4oG5hcbPQ5vogMSkpeQbNiE6w
7bVdjsJTlQXwlOJT4cFxKzyxBVU2WCkyRMZ+GcAQ6afyRQF0HikMLdSP2sGIXflAkND/S3Wt1BOy
qOtPWVBsiePWs/lF8jMnjuO0QwCEfViPdt2Mc9Hs9k520ytzjxcQGXy3qiJ64YnhMPpHvUPyAWYz
NpJdP4YfeT9SHfvLgmIorAg5m94K7FVuBGuZth/mzBOD1MuQ3QUa80Bl90XelXRhxBk+WRi9nUOl
QXw4p/HwpQHrGt3mfzJbneOzGxkXVrAYoMiVSLdRtUpQmPveEAMpMBaVisoAmw4WjFfBAq2vPNW+
w1fi6cEYByS7YfWoQ/TF1cqq5dsAqgoKJrX4RlmuKloKGrndzVglRhZbDe9ZGRJqnN97cMMqrl3O
rvVYWR4gBoJo95VIkG6PJAKTG6NSTWFGRHWRE56nCxqX7rVOgBSAAmBtzKY8BPX8KJELxpCJ7Z6a
K6YkF818CM23DGtYj7oU2h34s/d26P6cMrqU1ofCDs+EOmESJjSn+poDqzQwjUGM5DWJ2TIXibvj
n3m939gv0WU/4iDf6VSjevvdq8fMxS2MIwhcJuMcqPdgHmOlBC1zTAKGre/S3fewx/vUVV7HYR5N
j7B71iEGbedudLJcj48tksoIhn2I0cgoFRQv7zF+fMJJtg7W/FgapFgvV8whowN/f84qAnLBWE+M
aUDORQ5aRBouItAnZtdBeK+Gam/UmhdGyT3tdEY8SDg49mCzw+Ndx7wP88D3ldq0G3yCqLiguK71
AmEC/z5Rize9T9aicy+NbZ9PscNrJbJ7MUBtSdYKRwKCq4SQ1rom0aMIFka+5jh1BZpF7I5N9RVG
KTlg1zzeGM0WxYQF2Na6hucUOpSsfVAUyaDsRm8XAn8sBPaXXI3WY1dyM98Fp1c7Rduw/SI+eKqn
U5F16BFZ7s6AGRq2j1myBeJq5a7XaveC8X6Or09mUPeGJEjQEXbGUrvkKOwn5SvV62UntFMeQ4vm
GpbwbXAL/wZR7SrrK48ujsrglpqF7ZdtYBMFz4uyyN6nSME789uX/wWQUKCbFj7oi8xN7zZLNlmR
KebdFv9KUAqF6RN+3UuNHO0o0JSGdwl4MJ/MwcpDkq3FshGYnxCvh4r7V6bKhhyNlX0bumGXh86x
g6vXC5b30/+0HbBxC9D6C7W1PMhDwjW2mZN8iBnXN3EbJV9s5BTHQB3YEtugx3knhmqp6fppxOum
ldFGIHIp44OSM84JVpNGu0m5K/RiTW7ViNMiJIVDQV4QlQwETeHF4zUzKI6sY8bwCfolD37C5rmm
kYOdiuArRhc38vApXfRpmeXRnqNtarTYiZwXW2Xlk3thfxU5tERjG8CB4RWyiQ/2mfVrAiabfvYr
sWgBHdg9k+ngHoTQE61qmdQoIPC7DexDFPy1ymxR5+HShFFU8fWjR6dbHhe90vK2vaPbcBsPPtun
Gye3Ln2EGU12NZETQRboSp92A+YUZpylhmmgO9l9ulEAaEX1NYaZohmJ11rQDiN2sMweKcU/tOA0
tO5prmtPrT7bpH7RwuxTDU6WLIbnq0aBWtr6amZYAi2LzjtnJCi1EaBehmdV9GcDD4cFwXXs9kpG
bRiwgcg+iXVI7FNpBwcNpA2Anqw62OrbRD9oKDgQUEcR8dGZiucCFe8GHUkUFQrIvjz2suKRWHiT
e1IKv6y5ejXtsxZ/5DP6KupQQb0WVxtuWRpVcXQoa8Io2hEyy2AC8+cEwwJYQp6x+uCMFggjO+XQ
RTTKKDN7EDIAUycpN3DKpWWka9LjXvIS8ze3JXeAg0IKYSQsGzyvAJbK/DcYmcO+TpDb+QD88U/1
tV0H5codjH1QOaumF+sIRxfbDU+IexoiIXfTV5DwExGWejUfG5XMhx6sJOFzU+xg419PTn4KiP3V
RjYczntnp58xizIVO98UNrfGaPfE+L0AnFsPOGQjIFaSNFmr50h9WgBvDMgA4K6pSoCloKSiQJn7
awfdNi3ibxV8QOOgHUqxWTHupzaXXbwzG17OSoG11nIwj51vIlps9rNNhF/X/s569engVs9nAnTq
tYKBeeax1H17C9ogcrEQjByNHK/RPWG4mDG6r9pYrnxB+1Ntg9KkelH5RRuGjYgaeAMgk+G0JBiP
VSlyXXal8XB0NBykFFsGnyMKhrUTlp5Tlq9OdmoztArmOQ3+WQkmuNC67Ye+OY26HAwSC4ovDNvm
tqIIHfBvc8VBmFrriHpyI9myd4cGaHqWINM+vAeMKrQR/5D2OZGoAPCJm5hIymqAIul1/4yRQgvZ
5SxzekECdYAVaEoYaavSXSHg5BNj9dPJfRbe98LGQZIyB9JZBzMAgmFHO8mA3u5tHixOyHSbcDor
U0mF/anG8yXj4PKt75qhyrrQ8lvD+BNFpZitVyv77pu/mDlkoz0JC047SN8x+tpmXSjTKXLuIZsD
s3mVdhB9xJyLhqLt/VMcAJvSjAVndHOxioHpPCJoTp+wpNceVjnOIgIXFknGcjnP+l2cfVsQrR3I
OTqqhiD/TKuWfAXoNz3j82MMKYS5WSn2VqDv/To5YGCgJ0KgwybNrICubByl2VrwyqNt467dekIt
xEvLOG7QIDwO6EpnU5BPaOzmqvfSmcm7gGkPrQc97KIgWC/97biUQoTtbUwt8k8bf8z45GI/oH09
m0UAh5Q+mOomCa6qXvLBcgayLG/KzZytmZtDsNV2PaFUpfna9l5DgY/mnKFU8sK8HbfYoBm7EGgj
YB8vQh8mB2cKxTESWRu6Z76MYDH2Ixo1nZd0O/Mm6gMRIXh1BsTqM6pTQ4OrBb5mxv2AsXemLNNp
z6y5Rw9WeaK4VuOvhhFXxx1jR98Nl6qAMkSCpI1lOvBXxrxlVUPVjrsuAXdaHzuySZziD7mehgYb
DVvebVy120RTt60ZMg+5B0ZaA0cvzYf+Hs6PL3Rv8mEnDZgtwnSXMh9DojlzRoBayFP6H4ZVLLyk
FrjSrnGEE5NTAqUgdBKU1tZPOj+K5C1EmWz3R6f/y0GgJToscxOBlHiC+Ih5wyMVOIi6iylTFLwZ
qvhOgoeJJTTvd1XwN8IVd5r5RzVgc7Ahd9phLbFRLjbz3TiVb6b2UwGfql0v1pFXMIpHRBa8ygm4
6x9L/RLSz+BLcWm94jlZ4M+5CAATrXhmGd8os8g4ObEqy6PvvCdOgi+9sR6h9cM5smCkaaIMbJgG
/guNGgyc5CG444c79Z9qdkyYIQIyqGUf3LwGDL6Zky018AByS1P7zPn7lRGgeuTBt8UBqSil56Yn
IyKzjA8HW1fGf9CW0OgUa1BOa0IELxJQTm4BNwD1K+s6g+pEMGfiSwj4lkI5TealjFLs2pSDlnVj
moUmp9N2JksNsYi52nXd+jQaAJYuloLCY0QXC/PTJyCLR4PNEP+6gL/YqEcdIb9m6J7asbBUUWy+
O/G88rsb/7eckz2ZyMF9wLEA2IbdIgPNkL7otgm3NIjoeaNnhT6iw7IeOMPa1J+j/UfOJZUPL1xb
f7NJzJBIG3S6euEeRgGYP2ZlLIY3A27Dy7Bz1Os0vh60gkoclNzSEKx2N3HCX8z07108r0Pnmwzt
F6PFTj9h2KpkxMVqtsxlisXLmqBgTdZh7IzzVKA6Zm9N6PxIWC+4PwQeTORRxvi7XFVXlRBeq3Zf
rPkvKjvGMX9G0FIDsLp5iNa7yN76sloJvz+QLlY7F5uOwuj55bWeG2TaqDiFUQ1ImkK1cIz/SDqv
5baxJYp+EaqQwysCQYKZFCVLLyhJppFB5PT1d2Fu2TMaSx6JBHDO6d69Q+KNje7X8jrK7mH4WX5F
cI5GnSZVaHxNxRf0EduPd6Yg3tTr5DCp25X1Pii/3QRegMNOyNRXov7KubWlwhmF0Qh+/+kMkUcf
dugj7UFAgjn94uuGqX7+W6kVmCtjeuDXjioIoCfMCODRRdB10dpJmOmD7QO7jLsI8vPqYzwa41Z7
MU+4j7h4GDGKZMZ9Fn6vRhSf1niPiHo8rRVfAXJqC6CZ+Vx3E1LZ0bjXlLWWlnrta2ExvI/48A1K
+GhfAwld4Dp81Pqvpv5nskRZhTBz9H6LC4SFcXwkngry9FR83Fp4x1k+QVoE/oN/nDGoURkEtiL5
ixI3SsTU5VX7TQwpSDkMbAuUkqmxwK3El7XFHHtu4SrkHtpVh0TKXcEIL+kJmdTCfG+mIJU6RK8R
Beotqa3gJcLhLRJoPeJoCyRAACiIMiKEyu/gXnUTExDcYgzEO6lk+mrZeB04Ckh1GkfeMh0znegl
djmZkA3OCQMVmj7SPyExxwp6ahR/xK2sECpX7rNPIbL+cHLRbVVry8XEYJ9pBlWQUF6vfSnrWFtr
fltCDUjZJeRVUNuQAr9aFuTMAqxOfqzec5GlerGIJkUrj8AA2HlTAaue2B1D4Z0Z6QbHrv2UGT7c
SDPx2vhu0AMOS7jV4vhfVMpHmcYz1vx67ElAgOsQYYgXypDXiTDS1hTFSNjhqR8q9aWDIg0hBtxw
Dp3Oci386bM+dTIrRUL4+2oZlKbmJjJW/yCM40B/FMLqWwu7dOR53xFMJsY3Cv601qj4EOn8QYJ9
DfrbiKsv8LJvQ6z+cKyj587NYd9EV2SmgIJW9S/u1nEwybLpmyaJXhIaDwU1XK1U1xeTOMUiJSwp
vNdymOb0e/mPK77APSNTAw1GK0Tfs7Z8tiZRPyvYq3ynRCCuu6sRD8dJ4kQzNybUneY/C7zQZ7/4
UHPjS3kbX/m7ILRnHRcVdy6zwMyMo6C//gnx+EMk6bEFZe6anUHOoVwmbtdhMd7oblEph06Q4QlG
W8HImApmboexYYVBbKYX6ICWl7Ht2QA0vCAFo7vJFHAMynVNxmm+jsj7mJ5j2mK7bEJz/jvEfwTs
Fqa8h/ZVBaXOoca2omZ8xNZQkdIArWtX3lb9ts4ku8MKiqdm9XEaw2ibZzgnMZYumEk07QFoQGix
ew2dcsaagl2zDwqqonVsqQyP1S1AhigCucvWjhHLZeVwRHhMKsSvMAJTcC4yKXnWfaomQnruy2BR
5A+lwUQPuQh5NUjH3zPW7ZK9wOMReItJ5SNeBhoi6nUV3TUw5srWH3PjaFlloAEIWM25y1hrQI8y
bqEaLEhL2Brp+ytM3JbhUdKukzpXU4A4+h0OB2S2JW+JimspbMxChW4dQeZsnAZ02Oh+h5jPh0py
SSdMPumGmaMP7Gyv8kvSLM+MYG0y2a+t5KhMzb5Qt3XNs7xOrhn2LCGPKiGgc4W6pnEzhonzIn7M
3bIdsndDFP3UZBqn2FMdntTsPIB3a4N+nMf6qI4fa1JDzsAvnpafMEo/EvaqlBBSFVOVPEjVkARp
iKBqf2Kjo/3t5G1p7q1iQO1LHolqXMlsWidwe6EEiFOzb5pwe6jJol6oaipxBfri/VwZENKaH1Up
9/FrBHLrtkk37eXi0enmfrUVFEJ2vUXejRGdtgWNBCRxKrrAREcQ1ZgKzj6O2+SyUbD26EjsAT+5
5DeXJXbutNz3aHKUFlvg8ZOW6ljGgzdo5R2UadOjzWyW4j6VyzO9ppinhT33SEQSPZr6We2oQkpN
u0lRRf1sSR6RwV+pIfwJ5z+ioGNW1qLQNrMgwb/bQilSJvQMr41kaPuy+s05vEwYQ8c8e6ZQq4oR
gGPaZmClKic+Ow16izNT6zl8JgeZ3mlBSDdJn5LQ/U2zmew+Vm5F7Yn6JouMvfLqDvIgfw9LAsZW
g5U0BF8IBqZMVsFEzGCpkqFegNEwrYauJZnRW2L0F5oWPDyl4T2Ti6v+YomAJ9IAl/tUm7fdqUgH
30Iz+yKDSyJqOcSitAeWNCLdaZujODK/zDCEWRND552kkBql0epQfDB1VAQof+m2KONtNx3LhnI/
A/YbfaXM3F4DWU5ykqwHV2kzdyqlzWAyDaB9YObt1LF+Ugf9B6eFNzxb1BSzbNEalBM+Nt5IrnYM
AIoOAQ7R1MSOUFw1vX7mqO5fwk4Ys89Or2DjIm6QjCCquZATyQ+G/BEveAun89ZIVGZt1udqlyNk
y98ck7sUQ1q5oul9EQfmK5m5seh6B+G112laFoxJ9S78rDAf4BiDg5pt5xEP7x4gkImd3iFZ4/oL
A4Dg+FPIllso2MhkyFgHQlPS8mjoz1fmCe0/hqtvJKS6ccViSE+wMXGLkoRh9+IqLyERqqvZLCKi
tgysov4r4GI1Dck1nzAGarYqDLFuAvfKMVIopscLVRLMLsQ5QYVOMtbNACiTCMl7nRn0P56gUvSY
KGnvCbR+LMv2oQ7BslIxVYPKvNpsqFBGmY2n0EaL8p7WuLDrHIRfZL3BEKfjrGhdxbOUmV4zLUcL
ioBWPVUQHzz9LRUjNSM+rkyhEsu/MFeujbl85/C8kmKefTOt7nzha+K5+BogsRDb4ybJoxKmHZ5u
3qQvH3KSu5UMMyttTqDyaekb2XU1Eko7EulQAzCA02HhKF2PLvH0inN/aKunzKPF+Oesj5Y7dCmQ
BEW4bPaH9TnLWxpOtPSVzNKI+vG3QBFlDGQRLxHoN2OiKH7Llf5ZpYVfRMi229zLaSpXBtwLpLsf
gbnokc1XdVc6c9/PAqAmk7KqERh5LOfefS3lG3BJMAkVPt6mgYAl2Yd5dutN1SOUQkzAZXPl5mvV
XW1odDSGbzQbQ4XNVGRRJNx6qj8j1J9jg6WFWu0sJb4yIdyDJQuEWxXqVRzgN+76YYffXSIwOYbN
9FwjKpQt7D/U66I6fZRR8mauHcKEr7O4yp4ZXM+WgsWESdnhdGSNBbz73xCbH1xGRV+NRDlAmI+1
qi+OEaq7AgMAhLlvCoTBAVkunsmOlngmAmqL41Ep4Wq3sdPVPLlEYuRZupVgba8xGQM06iSM92Qg
PFCaOKtBpyTgtd6kq27QTmiN18T28XNg4pwyfipM6HTd6zKHAurlZkcQGDyFHsYi4SnNHhnDPXrN
B3E5ZarKaxkYZ8dG5YiE5DkdVM0Jf5SG7YIHVREAIuRm2+Y1JB8dO2wlvMgpSeN53n+gddlkJmhz
+iZ4BJkxoT2NyQRJiHju7KG3vsJ6EqH8JGr+aYyZN6morsSzEbGEmR2HqbZrYYYPvQzV6bXvsOmU
RnP/Kq2HjG4l1b7GlxigQcxXnywgeWGBMcPK0yKZWoj5ryge8PaLHCVG8ysL+0HL902vH1OmuHoM
j8XSN6HcMybAL7/o/iREceEFNADzz9NzwGcjPsOGzaXB3TU9AiU/BkaVyqeWKTjrl7tG6S56Ku9M
Ek9hgtmyjvRExdCnBPs+Zj1H4frWjXry9Oqa+YLTraK6lh2Lsihiak/cii5treyf0SJDLmpYfApb
xxpHBVmZ0ByrPcmZ4U0jE0EVwUn1CcPpbPU6AUU8KBl2oQyh2kQ4c2BgB8kcFOQ9rf4NBhY7N0li
DFRBkScNZeiZqSytN8/Sj4WnjIEMACGtxN+v8XQBiEjp9CQRlqPTQlRREA7bA36IQt/9DHQ1PdmR
CeBXhveMgP1tjmGOwX436I7eoINX+CSqh11eA3vjpZjN01/AQGrwpLWHTmdCoVWnmdn0sM6TsauY
m8qpzRIL38WXRosEXWNwYrG+dXFsegOsDsau+EXRF6gX/LiKYfQMIOwYHgXPiVhrt9HCeQarFyF2
zB4Z+TJBWEBpEOuc7I9JQTWF7ERMOobEgC1Cf5MZdw3ijwEuNiM77VlBi/VGNsFCaVWdLKP+UBi8
ua8UloBi4hDBioagnTffmSGsllIWqgM13JYcSYQd1l85EbeqUtAQFHt07Ij+weFhWi2puGGrOUQ5
gJd1w/tRZ0pSUxuuyzjpivu4qAxhxKBFp9JNLRgH15PuMUQWrOL13o4vX52IxpPhcXRMJ0veW6YY
Tpo0+xo9jyIGQklsdg4jTqwZu2lvEv6PcfnIhsrpC9PpKifGuCDEhZrxoStRyGPcj6ncanUtMMuy
e1wz0J4v+lnQhD9lpm6GNN22PX5NwxckGDfUzN8MApQqiP6ayZRXxlVqS99MjmlDiRMP+HmiCeCw
SNVHQ65uRRVWkA6l6Oy5uMN61fhIF+U/nlb7EsjJQl07EM3E4H4yexQ/0hvGDU+pkq6mqp2IwnCF
NPvXL9B0mm/ZAHzINUaj004poJhXugvd0BmaLzMtyQ4Bq2oguL2erTpxMV841vm4BdnrWm6XiVYx
JcUU+14l9VJyB4ikHT0xGm/1MG3hQ9ZpfpdhiEqd5OWrv7U07hRGySj82YGwQqB4lkbVztlO5UHa
VRrhbcBCg7BBjz46oVBgSpBOxAzSHdGT1twMPUGeC4hk9VC9XssUaP/03n81b3FT3mMIKTr3MyPw
cpSIbWpqNopHk2PQyps3aVHCFKRc9Cdme9ABvrPpFr3Cnalx8gEDboviBQvr9Jqf6yvL0k+9SS9w
1TBMoytndiCeERrjvUYMPNlzMVM3i3S5RFY3uGG7xDq4+ghzQcc0Ap310+kt3rMvQEQEDLe1F/v9
4nuadIVPu52hl2BWCjboYr6wYZus9iZkqSXiSlgkQ82fzIH8hPv/grT/KiiTgRLrRnxI7Xu7ICfg
hpk1/qdW7Q/zdC/wc2c6OtsJbZ3AfqxSTnbpE96MPcKyCGcxyIHA44k6R9u0aWUT/hkzhmBzTfvH
WqUjEXcK6pROHT2ZPJxJxuADWksq+oX8NVXBNH5FohK88uhI+US9AsapExgQwb08dtzNrujhcaHH
g85jJDA2OZY4azvptAwYD0L0CnXskqE5YIvbNMeEdd7LDb3PVzf6OVvOvOIs+vrSMdGF446qLHR1
hl8FOY7ieBW+e4ONnOFM3wagS7uGoovzIBcOqdVDT4cC9Ogoh7iaJabwpA/ENSlJ0Xut4aLSsjsy
JZNF/zW/9dWN4kDhoFu8GiESCd8JZPauE7kcxl7DPq9J0z8UW3hudLuuOE5Q3hlYVYtfRpNHXFnf
qR5qO72/Rdci40lh4CWzh8qfmnocuqcImJ79dHjsNwkkI76xSjyUtOcZneoHdlEAK4mTc0RX0beg
PKMiKMuvWfk0/shqyxAB/eWEn7fRaTaUqEDqKXcwusSc2TB+IUZO9dmkDpGHnRLRva3LdGy+UnHy
1rOwlfQTacLbKJseXRVg5P/LDP9dwFlUXGcWbd++9530qGUZ7qWxS6Hk62N7EDQcW+95MfzKjJWz
JNkqEgUZ+9xI02X1f+P5ht1ep+7ydjX+7w+qpBHFDrefOrgwfwtMgeUkAgUAEII98UGvBK+kL7cZ
fxF/I3ZncaEQZRHRrfvLCxsJ8FrEa1mQipcElC82l88RcevI2LqMy3d9oevn8Kf47tLFLeOw9jSr
u/Tk6fTI1UvL1IG9iE/Ez1xNIZwkLKepA+IYo10b37L+KgkAklpDJJsgQNBV902NyjJd9j0debm6
4lExDt1RoUN7NSrOyFkwCxhUeNKruYM20VFrtEmQBxooImzOr5wUHygktbmcc56eIUCHZs3nVWSy
bgcxX5MByDBhqwl4n3TejMinpMpfH6Wue6wCFErI7KKt2a+54kntNe3v8zpOqCD2RGfAEqehx6f9
30XrYdqMv3Wen2GSvWXhOlEuILtwkuOUYDVPQ5uPkggTDcAFQbfYCgew7Y1E2i4bw4yMbR4m27CI
HjFShHGT00zqGjlwRVNM1gV4TkOwN0eeHlV4cJC8Rl9ZRP1ByE5sEJvKqrZh6E4vLEoL/OjTPPso
xLWIRoCJv1Ocf9Qi7h09yqp+gfTZoaVHbgFDXnuY4mlUXi7flmFxGox5+ejBObGan/4OXbHDtofk
A5lkSFERWSgF9CL0Z8bfHPnTupXpzSdtGcbvlGb0yBxbQ+ohVGZODX/flHZhi1vxU42OeYJQMl+8
IRPu2uuscTH6FHKrcGRblkWd0G7Cc+GvD3zbWivpfSMHO2Isdb/mWPJF8KxUe1v3xk79XAE2IX/x
gyHWJd4SXWPrsrBfyXRbeCnJOV1li2yop2VK/qXVMx4LT6zaDU2dU1cKFm+r5RIzEzn7wInPLSbu
L6yqeW9lrb5mSpGai2mdMflL/EAACkMC8zL8WsZM3tXmk+TA1uGGo58iWHFAGlw9BqPwVvaGTCsR
XToLGY4R4yKO4amSwTMnQlAwn7Oibawo0POvsLjWC20WjnQiFGBpN/QhQhbeuIUSOi285hlhcTyy
4eDgm2i7np54SckuwJ9GrPw0hQSr72KVFpddDFlaHu07ggFxWawjnG7R9mFtHj5LNOExVeyKa7W8
PjwagiWW91YEIDQ8Xjvl9aR7GSHqGH/Xc2pVZQ8XdQ0TMggCG585F8R4qeCVEO44v2tj11QcOlxn
qiHronEKd2WQAdZUxwnv/2lxsn6Emog0pQK3zK5GyimLigZX1upb4HxcDzg1wWson6Hi51eeHQGZ
g5EsX+jKUZSGnhD/I5YNJ6gmGPV/yvJLsonYI4PDOzmKku2UX8Pka72IKTUq/RP9NMA/hgltfgH0
BRlZHrB8JipeHmNZVDaK+HdU0eVTBtaixgCnQk66x3szwMLsTOwOmnOyhLxEPqolx+R01Fl+rxYx
WvO6h2JzGsqShDnwkAcdNU7MJlpP8nt7SFFQp0qMetpk5mH+XsK3ebiGZR5IigJky05dYA4EIVk+
6v11VugymbCUYEZLu1pbCzidMM8FTMdia0WA6Cswr4uTq9A8jIynIfGFPJB57PGJ0Mpf7ozWYnZG
19JeDbj0/AD2zCr8acu7BNt9Ldkj+TjDcIisp2ypfjrCyhi/2uj+inbG8iiWUzn0TorulkdhsGZv
STh5wwucSq+0dPTcgZ5KXpgHUQxHXz7P9Qghoee+QbuaTB5T8wu6FoFTYTjRihQeO8q5B13r4WO/
sFfvr2F1lDkHlnwJurk+Z5a8nUzWgVQEDC52wqv5QoB/lSTj7UVsrw3n5hhp2immSYhvtWLeSNqF
niJvxXbX1z097HXILoOJ0eM2Fz/xjTJuxZEKh+HyUf17+GDydEh2kNOTQ3JYcXo/8aufGI2AnfmG
l374ljNd1fXLDuj9rfAFL/p6+eTV/5Co6xN/c8RMuTwnXupOe+Yuos13xsDR7oIKSOXpMyp/cFI6
+o4O2Fb482DfbPsz8JILfAVnsO1DY3senz0QA217nX3xrQCpPowTu95pgWE6hOn+IUtCCfpDzFF8
UIL5z7iBN8TrgrZ6gqTqihvsOezK+/1Vz7kNh9zGljFYHNPu3k3bPE8OwUi+5fmYcfBan7/rlw5D
IDiCh0IPVbb9+XnwuAKkzLjx5vlsPGxobXn3+/l4sAFvY/uUOc8Lubz2oT7QMDgYKjm847PgYlXu
3IPwj+FbPgSJ7t3wRfdzPMB8R4+2Gw/YOpan/sCuowUlqYh2fpoCXu3n4p2+6wOr3F58GlUbpwUu
VHJgTghOef1l7MNnuHgfyxbzPRz0wNdt/xYFqYtrw9+cB5HpFf58iJc15+1tsY9fg3v8qu3zbbL9
g2kb/uIFd2b7duB9n5zUDh5cct+/HGzsYJzTKd0+RPdUXBgO2439+BZdaMMOSTuMm79h17vhGfG+
vXiS93jgpuZjTfrEqmb/uEOFtkn5cCuHrT+AgOhW/rby1R8yi/zwo9jgm11sJhBkL/VwJdhUfvWI
NtEmfqCA+DDcaJMCO7rG5/iRbGLvdc822CbwfXMv3EMEc8wtW/E3WbpOf6Zvt9M90G9q3wP0RvzQ
4EEaME3dX5Q3NuEzDuR1X/74N9vXf7lj3jTMbOzSGW1rh3hy2/+0+/gIH63d9luGsE70gWegg1eD
H3rp49+/0rnu93vUHzY2Pna9rZlk2vHRPIGIjHsiMTaQDit/3l6jO7FJm/4DGqdDwpDzfuzONHJ2
54IE2uqeJyaYf+KAZQ3az6J0xB/5h+GSUwbzLt9msNGDmSgtO4DAs0m39d94P1jOuJsPQiAEYcL0
xI738gF0gLn35nu4Qbzc9G/xVt3Ul/qSfeqborIVh0C1TfVFNS1wq3ngoCjcZm5idQrt9i2/rQ8q
3etBtjunYnENvrxdvHEnuoDl28gJHqBr7nj+/iZx9CK6WOxfAEM3zS2k6l3s2bhR4iJR4tDFtIQu
mD8mn9ijYry1YAWesv93pPmaynYGdlmLj8ikDtK3abkLgVoKofTX82RhhLAiR0pMxfTC2PFMdczQ
3SLoD8yDCFhG2yLLIS1dzcpJ48Pw+XWcMvlYwNVd+2Mj/8Ef5TibIINSSrjxyrurHbntuNB7FQ8B
07qKwuhrMSOee/4Aj93lvuVG7vYa8+hEzumb/FwPR/kAtal9v2fn9auh19sIsm13e3c+/cOn493v
burf/91b/BQuzdWE7UKyuo07wZHkIBdXj3k/7vNj6OBWav/d/7tvU5uHcr81vb+jHUOahZhufHPy
p188+T40XXEv7vFBGvcxXFBHOvJUA45chltFzh65ly/748A26Xv37dV0tvilYA5LNBOgil1vgPRY
051t2/eta7j/HkHwYlOAhASB8E17F9BX8ncQMBu3JPEgg7E40m2/A+XDew6m5vrcdLt51W06y/vy
nloOkwh+L+/T++SVp3greV7/V/IA7HgS0L5I79GnxVr87r4x0zD/8L+ZrvJd47rnyjG1OGfo+lu1
mDzbMICwTVI/pkfpBRGR8y0x3TzH6yMoEGrznfxdUZu82sfVfglP8G0i41fjRC2NfTJjSWS/3kgO
hKD9Ft8qO/j+vvfzBkMsxsgMGEJUaBHnDJIBZ/GHQITSuCv35UfiZ77qwmaxQ/fG33gUzrAd7M0z
8Z+QWdYe0FvPITbTLRlJNvIttlo2eHN8M/JjvUusDVXRgWPEFjef3wiffxVPZv82At6jfECas1m8
5psEQbc/fNOze+uuCpHHpox7S09awPlE6JOv/1k4H/oDvmyOFKw/zNx9fPQMIz/Y6w8fxhF42zZu
g/27HlXjH3ilLooaF2/f03SLPyCh+M8bnCybg94ZjxIfU9cnB3zDYZRtYpst8hGIrvc5Ob2r+Z+D
9/k5sfjXfyTvBLq5EwIQcOfBC113Siwy2dWag2X/iN5PeQHh3S0uJNZNtftDCe0ZbF5Es/np7v29
53lWj83m5TUb3JWOlVu519JBNceJN/jrssm33+n2m6v0uKceW9j6M1LP++zdU1CsG7XNI8SZXOwO
5DTwH4rfup2nn9sVaie/wBG+Og93zHe44A6SaZtG8655v/pB80hIO0XHGMuki3lAWACC7kEKEygk
kIQ63DQun/eLDwyXb3IWTnpIG4f//1vnM4b//SBh0v6GhWy/Lrgxsjmu4XTtjk/CTtoiMncL935l
ssLyjf0VxbMHrpvzlwmY9+cd1xEXcpVfe5W7nGnfXWjLHBxwBNwYkd2OTc4Nb6Nd+jkHwvizHjPj
NmErEX/ir+TMzr8vg9QbvtaNlwqaWT/mpNaWNJbTWq6Ed0jep86LLohUdv2OO0W0g90461G6fi+0
EKRP7VEV2wK3D4Lw5j35CJ3gWyU35bB46gZHV3b/9XKr287v/GIjbunaod//9wrXgy93MP13IN5c
cr+HiIVuxyEQ8mGxu8WP0BHe2v3rw3K360nOJafYWQ/X6gg1xs+f4cm49DYs213sa67p0Kbu0Q47
1mF9RXjp0MSt+yaoocPr3K6fFTbhd2b/xZrCxml+88NZ5j1/SY+2LyTtcL/Fe0dpKL/R9zj5vtwz
SjmYWPISBHHUbtqp21unwqESO0ceeu8rgkTX2BYecR8nUJRbc1ldLDd/I3fcH4k7seEBnBtXOlfu
sKGptHF68+ieXc2eA4UHH9GsN26hKkl8oTzA9Prv3nH6+2sFsP8Tvy0beDQshD/vhrvf/qOGiD2U
f25yjlzYEtwGrqb7jzXvva8r6Q/aa1s4sE4sqoXehgexjw840Llj0Li8DolX1LhtsKLetnVYf46x
a7ewXJ3s/G/kTgS8Hi84PbZb7rGLYub7m/KrYQeKt8F349yvPT+DYMqdsdE23Rs2Ppv5vdlJG41n
EQkv150YUAeDql3vda565ZV1G14BwJcdfXcuSOpu2hh3jiBH4I6ZrGwGdYfORet8Da/xGw5HnnZe
V/+ywQbhj+7rfvbebWpvvM5X6Z7BEN3VewBU0ceh+qu3/155QFjtx+GzDdCegafb7Yc4/gMhqD1i
Dnl+qac0d49XFYtE4BdPpZ8GNLawthyaxi3aAy+5Y5u7MS4hj1N8kO7EEh77j/Enf9Y/WueGJ+uS
nGOWKE/fxXLjoNjoWD7q8LMOVFdbnmNqN/MGhV4DkAYfcsb9TPklbpmeqthXyZvhaf7olUte0j7q
7cZv/Op5/We5Jg8Egx90hn/x8fK7jeiP15ene/NtOWv3dq9IGd+FPTGqUbiOu3ZO9mql/pg1YSAj
NDZ/vCXQ06mFppSX+ABlpYiRkQtkG9JL+O8eQaa8qzDZWwlsKEfhilCIdRuYry98Ni9zynlU3fvm
0uKeZQy27I1BdOJmo3t9Q/3Yktvx1uX4ecF+k0nSuhWvghV1Nw2GU9wCVrNLscvdPH7F67mHvTC/
MFRwcG5zkTs5v5dyq6i0bVhvdp5gwxbiF0GHDlFgrLPsGH4mx8RHC8XPX/u77BnfX4/oQepP9aFe
Inbuwlfcn5ZDaKfavo25sTPRMOK2564t2I2+ChDSIaTChbZ3+IFxzKvgA7GnnQQ64zP7DBFQUiZ4
EEtuuqN+T7tii69JfZtZqhPvefmEEubpx9CzdtqF8G872e44yp2Lr9qXwdbdZhv5xoPD0gndHvG2
Xd+kw4rqgVEwasSbI7E1UlTI1BY8iOPwkFbjUe2jzGScUbBEwOwUMdrchsiqCljHQODfU32tQDrI
rt0n9Uc1Ho3hxTSu/FgrWk033XaoSWhUP2I9vWKf5LeVvrHwHAqb6SCk+5DYFyP1RmguTIh/lKrZ
C7AjY0T+aEptgwSNF0Br7Ql6B1dF9Hv6theMEZXnIgf1Sdt/jYGrOV07fzL75r6ifHkXiPJDTwMc
thELHOvxmNXvcnLNSpw4GD1R6h9foeSONO7jIyeRtMMghehtLQEbJ4orpOaEQ0A2RpWC5kF60nO4
PzEeB6vvviPiHOXMzbJ9VZ4uombACPc9HNnuC/S0GLkpvG9YlbLWbYyipuruNi+AKS3/UgDd2iSA
xkNGzupn9LW8PrHEsUOpBm8E2ocFNp3U+LDwjWf5GRJvN7rwlkQyp8V62THPRq+K1v1LfWnbFZ/m
/feM5oHJKiEDxgdPL76a98mq3jTev1Xrh8wM6tdVHSUOMoCxGtq4CnrWw5aVlepDiNX9gMZtqS23
V+SzkjxNGQb5T4W7n7wOV0TKSGkFtKfuUci4yUXpVWd+FzKz76DCLukuG5+qfB0MplH5NdG+gCQ1
8R+src06653H3z7rmcd+ySaygvpoJUctmeyseiyTstNJa5Fj4fKSsZP5YnYarywsuFxDXvi1lCKD
+jJMgNhtK5rENuCVJaSu0OnvL5zzKiT8CYS5HLJpi4ppTvMtr1+pUVV14mHGl3RC8aZ+vrj5CUPZ
vCfgYoVKuZIModY5V2F0+PfiCsMpYl3SCDqNdemcMcccHhiO/3lFp8HLAIfn9LM7jhXTKX+sf3X8
Vsdt2sJiWFA9AJrUjxfN2ashcSmkal2WW6tlBFxxPEiXUJ4gzmZBg0c7ruDqo5QIQwLe7Mr+3LSA
VATfofX0uV1cNm51rH2BRs5DBkVn2PWx35cMqQnQsVQR+E31BZo/Y12GUrItW/hc2EBpfeW9SGOY
FsGF/OVM1khEX7HHVX8L7/y9xZGRzIfdrpIeAknbqLFSlMUiFmGKYFDqRZHoKhVAev8sZWQs1hMN
hd3jIPNKvsriiv0OJFboA7Xw0ZFesa7O3ryow+s0xkg2QcW7PPdqZfqVMPlfDDJYKF/lr2Ey3vpE
3GIxYbfye9N2RJjRb+Yz7u0NNjw14PF0LtIZjdjVTQeEVCvkqH9WxftgiJc83ckYDMTJbsWUcasA
tA9ahC9t8UhGrEnjL+aFoIrCKqYWC4zlpTeTMyRjFi5U1ruJRyIm3N8JQxAQ5AgEsWyeUwm3N1nu
64BLhdSrmXDAcjSyRx4IK488prH/wb31xD6niBC4S19pFuE/ItKoCiRf0PGYnOumnO1auMZQUtN6
oXGd5e3anc81C3TGUqovDCfG3X0dRkE+aIl5YPjVLVjoUQZpsBogI63xuisMvO6jeowhqH6Liq85
yl1e7TrjhXZjJS9y5ypHpUFLmjUpDnMnTjD4HKEBFE3yfIe5w2SI50L4TBIlSBXmVaMBnFNwGMPy
xaxrN7ZY8HTie9lcmQeL9XsT3QVioUE19RYiemD016K4LpjCUHooFHJrwjcfO2heKfBD9M2iXWe+
RB4w3tu3Mya/ZTAkzGba6CBKhHoHQoMRtj4jUe1Sp50ET1afr/5DelSDxFBtaryovxsTBlIwRBq0
H+wplf7Q0QaHCvIJegdwE8gztmh0l0lHwyhF3v9YOo/lxo0tDD8RqhAbwFbMSSQlUYEb1IxEIefc
T3+/Ht+NPbZnZIkEu8/5Iz8fOq+Rn0MsNQQDvrP3eFJTyjbrwnjyB/scEGNhCu83GmHd6uzJhQyJ
Ta6xjImiiaZbQDYpUhhzlhv3YjTk4NvuQid5Xhvf1F1QtpLnlXEdgDGOECvjj0qHaOEQlzBBV7uc
X0mprfIsADm+x/rdrSNyZAJcDBxVfrIY+/YNxN4Bb0SoREDOybC+ZCpXHEGGgBqBmKvpDyRKIYUl
T3Q04x2Pb92uEyggIINAnGGkjLhip0/2s2sth/QnCz90ohp8FF22QciQOR07FUniwym2v3Yzcwxd
4ZVI81zmQAB8MArdWrVYt62WY2fiU5EePNfFsnvlepgjMlv07yAuTzHXoYUCdCJ92sTCOKbzVrEd
eUOQOUGOhYsIBhlAmqKRpcjug1bCc9PzyAzptDLSbKVUsF1Po0mIIsnbdEZ65Zbn7q4XQxx9Zgl2
yvhdPeqSOqRIMnFR/B3JrZncbbgoAWve2ffQvUFi/cdc3jC4LTIafaTFQ4ezL95LWBVpUZ/D0a1Y
rslMkcNjCSLLTcTeupmvipOtwUDmMsW7Gi3UNBJ0tyKkZ+BPFT3G/l2zn8Ml7wXvUYi+oz8N/L5d
PO7GZJUVHLkI0X+6qFhMBFMO0S9RAjX4s0E7A/ClQW7GV9bexXNVtcfaik+6nm19VPoLazqRgdiW
JAJw5QYTGwGhg8mta4mn6E91XP2T0KmDdSQ+HAGfEo0MAXNSelNXj9V1JEZDJCO67bUvAlGYTJT+
BSmLXmWrmfQIraCVJH4xeKqob+MjGyj1TpTC8Sq9zEazjgZjjQXHSuYU7xFldegM+jvP2qKi/Hgu
cGXL7rft3ifqU/AZPv2Tjsjk3Bi3lKkrDZmOUFqiUzDtbAMFiyGR8GDqw3PefcIIPTR9sQN8gsIt
Q3bWpmhF2vHw7yNf7NUxpn4e02A0Et8NlFQKaRU0oJwZ9Dq3vIIqUYw8xzNv6VA95y48Y3ctEFGh
5J6A0N1vNePFySlmDNX1RTOCg6MZ0EkTRUUUgPkEBKJLRuLO2KjJw+g3U0cPglB+af4oT/VEQGWp
d4/YoTzbac9417PudbqG2IXDjDhkUb7ntvNFu8GmMG6wgTxmPTU2hnkrofgZXzzjoZ5brfkbkDWH
CMTlofYY/AyqfwKOrohwJvOlQ45S4zDznxPA8gaTA/rUhtWfaWVM0UkwjUU6mtPut5gl3lixHngQ
puhv6DKcB68FuVuFxfJCdURstM+l5JCr9+WEdB+es2ZA1Xn2JzPfGG78iSShT6qlZX6bs78amOVy
dFA5YjbJvNrZnE4tSDhWQM05E+5+FDOui5jYl2S4OTXFJGa06zh3Mg5vze5gIbh6Y2FeY8JMxKOd
YeK4P5qBMcfxj9kUfs4jzAfMl7SXgj8pZixpHpShMxy7Ptthv9Zc7SIaeWN+bomCMzlUBtJfzOQi
JlOZOonhQvF4Ug9ROV5V82dKR9U/JYq/JIKQtqH/dJKMD5l2qc1oIVBe1NhsZ/GcuIgwcBWPclxV
HNA9EY9EN3B8cEcdXDRx4YiEiKO6slGG36vQoXTsysPc9+gTcZlW/QbxOzuC7TLjcX7TW9nO16rb
+r0qjMIfEJ4GE1ggnvYlVoVIZ3ycia5EAW87Lg5eTNwvrigQFpC3kugbpSSRifyGrqzFtJwRSngZ
AECoJLHj1myHlPEfmWkFFtZlCDKvfQMJ6EfDqxg1xIfpRg2ojPTUIrwqOVqYcUqqL0JE36CRs/Ya
cTT4bEZdUGzUKqTECzE5SpNgSUXpMEcb6Nm6p1ApBYmf6cRFko91KkhA8nZJRMfOXheXfmTIZdrN
tGJpe7sgfk4T9W8Kk0PJBg850IT7NKfKRUgAptc+LAQgIT5J2mUY4ZFjafYpn80L+S86kH/IJ6Gq
N2pLa4lqLK10VUUbKYuPwq1Qxp7Vi8fxXQ1EinLAIhhQusGe81YaaNOgObr5K25WI5/vgiqNQXvT
R1YvXIzj3ZKEyJiHSD4IDcLQdeIg86qbkjXj0liGGN6tRkOMzHnLEEQa6Irf1Ljf+TQihNCWbDcn
v00hzHgcrRwAp+aOaxlPuXrRvSbi0SWCfst8w6REbDGdeNLa0Vb8pQXmyTKRKacOkuOCug38TvUM
ctimLclhhnVOfPCRqHcJQtoOWnVpYGuUhDDyeAqD9FuljDC2XejvQVRtYoa4yRZdQ0xZDwPkdO1N
jRoNGxvtl1LMgak8RVy8KQlVFKvU7CAoWKJep9H6YeIBn+mQn7TrmO59NO8duTRFRF4UbbcVNtto
WI+zWNp5/9JLkLC+eMV7hwYZ2Tn69oSC5gqnHBfHwdHli0mouA7LoBXVNm5+dLdfqsNc6PahI3wm
C++J1G/2cO8IK8VjvvYKwTYFI2zN66Zu2en5Nbu3nrHT+fan4eAZ8501Hy8/41k7lfOG4EoX4/sw
Us3S9BuZw7iMUp5qM9+3DReNvLY+aKoyYVGaGBBtkhXOEzbYtdcdkwbsor/WnM6oFmhrEI1BIMlt
diB2QZn17IZ5jCqFZdluE96f0H6YjfrQNyhZYyLQuM56Ur1vSncljeYV0ZnrUtTRXafZWpsRrrKY
6JU8y45ODwngWAeBfkT0ioWqi01ipIwOEbRte/m3cgybkceI5Be7PLfKigVv13YgDpG+Yb3yo50d
05CRmRTgAtqb1yS7xymJogjKkG1IRlm/orIAIQ6/5LliDhqwTVlrm+pri0O4zfU/fRW9+ebFw+lZ
148wm3dqO5c9E19LRUNqmre4646Ojfw22CR+jCDRJYb2aiANGGgMFKriwSTu5C+PzgxMISGsx7XA
pisIKvpVO4kSAvYlZT35ZvYwvb2V/mdGzzGTzZIwH5KrOEgdRgY0NaXxVAZqaOJKGC8ULsxgczYq
UexLvHfZKPnQA15SReB46So8yW3VYT7AS9WmER4yNzq3GV4xCgjUcqR0uFYQLkSRXNxgVZO50jjy
SV2sQ5zvjKJ7FhFSvUGc/Sj/7bJupd50ZdswCk44DknqZHwvW7iUpZUYDMuNGjm9LN/iOkgcld4I
QywC4Pas3voy+Kvu8R7dfFjf6slAmZS4G2f8UfVzUbmjLWJT0MNC7zshSfZZs/Jda+pbW83s2Cbi
8COP/1MNdSTzoSgkbWJlyWLpNhOp7EtX5DuZEd3K35VkSetJOle9QmiiWaolEp7BIpECQQUZ7hzf
WG8hfg3yt6aRYcp+xNlGvQDqtVEC7SKnsXos115FchtUbx0W18ilwAmpsTAo96K6mcBZ8ARGY6Zt
SHg1eln9ePTcdMc9cSHpI+iPPapistqIyfrwDP2N857zEYW+3BZYhD3POqVcNgakckPgCS+xySgN
FB1xB7TNRg3UNruQqpuo85scTmrABfOZzIdrENiG0CoAXJCqkQKcftybHmS2dm9Y1Ytwrxb8mEmV
myVncR4HkoeYyy1S9UL8ngnuxKj5Ywz9zmXK8HH4yBibPdnyLF/YLZc/EtyGSg7N8vkxeXnLjkpj
QXwTs2fOk+7+5X1QkjwccvsyZAiqOU/Cd/WhVJci43dD3oL0uCm74kPJqwyjp275pfBmXCI8MA1S
PMSWfLDIWOfr+rp97gWasNJZauyJBsYhnIALG52C0F6kMHczb3av2raDHBmGk7ATM/HVPHGcSzEf
sJo3T4KTNQWlc4yDtyD9E8MIjK9VLN8d6krMkQuA/BBmTlDzaxSeUpM/RyajmR8bYNrwPtnqak3W
yfDOSDNadKjqJRr4I7J0Jf5MkXo1BpL8VtCoTSlAfFKbD75wWz4rFNOYbvGboLtwyoZlh81VjShq
8eYLoCCcwt8wvClkTOf8Vuij8pzZtL6U9TlJ9j62fcAG3kAPU4XuE669VsBQtgdhVRtuFBw1cimk
73wCyGgzB6bJu+HG48lByBmPl7EvX9EpqLcL6dnMOcE/ZfDgatjROa5yHj+163ZFdphCmpU+FCCh
F1f4DEgKEz1ExuaaVOkKzFEpNJ3UfhlbY8vIJiauywHDLb4HGooQtw/jxalXTcMbfhqY/OIetwTP
ovYPnUXtOGmnhPT7YZoXmls/u/O0pRSJxAE0FcS6Gc4jC+5mHkH92x/5BFgaRmegrBe1Lsp8r9ZM
ZUil0flJfaeO82X2IMj6MwjvwHjBsUka7ENBgCbHoF+QcGMPqjRRnvL019FZ0nukMl1zwLi+VC8J
I+opLRm8CgquuGnDpH426Tsl6gJoREWb1FRv21p5y7tjZU7LRilGonxPIyRjnra05ic+rNZw9/Vx
JbCPF+Y5ZDEXJOhKdQ5ZISZEZF7u0tS+iomtSYFSHp2axtUnNJbngYWSBfFpbBnWxfLft97dqyDh
jU4PCrxjRYohjwquFHUIpw4+Unk0W+AujRsWRQta+RPQUmfRuRJFZ2PY2LzL9DXgijzN4W+Hvq9J
yIpPiG3CzaFsAnJ6jCy9DRXP/CaXJpVB/6leoxl8mJ8gIDdeXetJQQ6tvmi9v8yh6oRU+4HCDzL8
G3MDyxTQIWHlG727O39tDNO8oCuj7zcUbHLYPkb0hQqUULt4bPX7sRmOk2su/xmbbfPE+NCw4/r8
lhQXkeOV0DaowhvqIG20SOrXmRF+WFiNK3BpH4QkLuy1tHWipwaiS+KD2uB5SAtGkImO8A5s25NX
Ds2Oi6Rnm5dYkBsgRzU1+PJU7kRC6UQCnJetNGbjqfnAQaFcS3pLocde4a3KXeTBuujm5wjoNxw9
+5qwMzvoyMQO5qOLV53+6qTn1MWV4CHhsgFK3GezvQX1r5liGyfYotjHjK7qD6quQPj0BqKcfzNw
iruBS+Dlnst+6lA+hL8Yfv/dx077Oxb6e96XnzGeQpGOf1uSwyRLgjpmPbXA6e032W4KFo2YYZUv
2McpzYYxTtC75VULkSeV4Ee8Bg66/mLMLqbhrXK9XqJxuSm9tO/167z/9cMQcoEHNNV31ayTmend
4HnAgzeNA7KJlpjBoAs/akL4DQqKGmc4KMi+BNMbA47PLuleaITdSlqeoP3H5hQ1PRcFGfQCbS1X
vSp/Kve2fpcT28Mi5uHMDLQkEySVRHCDPtXwWM71hZqBkrZfmpjOFPbmc+/nFXUgqdpI3yIS/2pb
/ymRNA9zsTN7g4wLxiZJ0PX0AOqdOioM4ZkwT3CmdN5NLSqUx6/VohWb2VbdjiFnBPEmhFv2ISLm
cGvqmGpqCB6Db6naWyAHycD1AAgJokpsGqGSFgZ/hlQ+L9ApmA5ASyVzBW6hbS3wYfDrBG5Aa4mg
56PKfawucEEISF8RT1hfOKDGKjvNSbxV38DEx1zBa+rCUScuiC/kWkXEi0uAsFcdiJYGYcLcFiQM
jwQW58jCUyZY/4hWnYDTRxLDxLkHQVHaOGQkfHILV9anF/2pnaOOjgVmR7dxOCTtZYgh3bEkkxSy
Lzzn3eiLt5Gujx5GPQkw74/xOmROP2EZW0HAtIzHhibUXKFk7AE8m46GuI1510GPedxn3nuXeV1w
Iw5WTHD0xoFdGuoYUtlfKiGMuvqC/w5sNTK5fKxMyhbVpD9YoPGu86QwqLRMiRysaCDm9bChS3Vc
1286F7Xjl/pTV/EkFEmOxgnNn0/qpgfu0xJz0FrLsFUUKvuJRzQSRacDLR5SlNvEL1aIQ+TfVH5X
CNlADIO0WFo9+t+KbECUZjRj9gC5go7PuPb4Zqp/N7r6b6G5LMl0b935Eue0YgLOjcEmGLydI3TY
ua1DDLHOsF1A7MIeNq04YbzC+df3+0Ss1egyoUHkh9N064jymQCeCUMFE1fG2m3hN3EqC21FicOQ
fBC7J3mQ/0lUYRL8jUrzNSbcgCJz5Ioc/hIbl6CCvqSWaUAb6NJvGaTzOi+4BXiJzD5g3wHHmohy
8WhYqFqQeELucStqeX2zPbxWOJJx2nYfoYZ+q9gG+N6xruCxiM8z1qXJ9N6mrPoyuC1magzQB/fE
qboObb9sWslZYZ6DCTcQsJiaOpWHD3AjNf9lOkykk5/8oFz1XbrlHJ/SeaGHKAHb0wR014QzxdPq
s5OA0uVHPCRP6huIHcRI083OjlXO/Xvr43U+F5/hFFxNxEc5Ku3AOOl1uZUarOx0iOzpu5j4TKcP
L7DIecCJn1GVbdhH9QI61XXG7tiqcxcw2MzYf3wPYl9tpojiCY8EWcWxAg3tv47YJOcBwJYgjnpo
fjLna9aQmtZ0iG752ebu05PPanGqKSVRRiHdwgCGeN4wXxtEz0X2HZU9TygmOG7O0WTCsTgtGFRi
ZJLfyoPMhMRHw6TnEaosL9GwMSVazi8mCUmc8tCcHDC3qcdXKn58E9JD0CvJN8VlDxos4kvUogS4
N4yFgXm3WVdMCqQnpIaclmGfvGpcXtL8hjymfdpfsX98URPywuZWg20EOoTQWS+nfRrEf/KSRb2p
piWfAkXBw+9h0ZgXaq6KA0KEvmo+TSDlav22zYsJ39B34wFf2jJgV/O5OnA9KmetWmqVNVENGhAu
hiTWj5acgnoA6ktoSBtziiHKOz8ELP4yD7gYycBFIu5PyVl9/aJySaoboEKwaicMr031OswAdRwp
BNuoa1qEm977qWcOR3RTHLYTxWwMyboK+G42nXki4wsZOs/YGL07SFwFeaCtlWxViVFvUKg7nHzK
YkDqEpcQlIrz2vYJ5kRsHO1LhwQ5+ajx4nrRB4zQOJ+aymPvuEO4GYGkveVPDoymYAOFoCSIyKsc
qpB3qPZDMgg36lwE1VkoS/h96pBSE0nekYXHJYtxt+asHLSvSdyVv7DctyNlRsM/f40EqvaqNWWR
G2Ub5eqPuAnM9lwEB8VQKsuywvPnYoIm+/deKRcOVHmIODACZvf6veSxVC9mgxw/2uvDmZoUVS2E
XGci6g00CpLFhmSTHNi5fwiRvZBw8tQIAPT04SOSiHAds1kQSN+fRX2fjde2+WzI5oxc2nEI4yp4
0pwacynDv27BJw54X7gSgq5eajZClvDuR78pVWi8LEZ8BmzTAorrX7mVi2pftmf9olmbJn0dCGEE
I6ifS04oNbylpQ6V+dzxXo5kpWkAxDceGlzz8E0wZ3HybVsfmX3my7bxt2Ywm1y7/tHSBmF25xge
sO29Jz/3QVwehfzmRfCza29/wCoU2VXLPoP+5E5H+tHaSfVIvhSEPmlZdoqAYrLGPFRaTINN/TMN
+cLJ/hqCR3086qpkW1Jv1T1VDLo+HK02MGmB9Sj3kh911PbkGxZAaJVnOZcfGnEuSieQBVS1yuRZ
x7NDtEi+rkfEt8XwnRGzkTe427Dei3ZdJdG5ImTHjh9Oy0xEPUgTVwe3y/5o+klf86SnFSnUhHzp
Xn4IkpHUYbmznWlfTLfch7uj1N5GdYzAojgltbvytWjN42G5n4UbL9WE75A0F5cvBuex5uw0+duK
t36yATdvwXSyrWrZN8bVpgwn5b4oofkJQdfhQSbykGJYZRe8QRHpOSUtuY7CQ9Vf5TNVAYpOiChn
iDDaeweHRgc2b6Mo9+rz3zNbW8TgDbOE6wMKsr3D1AChCpu2wObJ/86s+lDGDHmB82WRHTSHSKhp
F3kqqCp8K4KOzNmg/cmx9lqNfwicmWt0RmFTMLyvwY7QsCQCkazLsw37XGr7kgNHItKMnRVApCnJ
igm0RW1gnGDCwwwl2h7mdaI7yle4hv4LWkYcwLCuHag5PceMzGKre4AYEDyZBGHGSKjsqQnRGKSy
7WwBBsfUnbxmJLQi+UXHlQmWMrDEInzTj4rHUVO6lTUvCIbmcjtazSFdqVE9ra4jDuR4/nDH8djE
wcozRsLH4quxN+J8M+U0uLb52YiQTrP/QRxsks6+Kqe44hem8BrXNc4WR3ueGUutytiguKGoRoAO
J0F45YYFgfATwUmtWqS5fSBkFBkY8LWGzIKLXkkV0VJcU0R2rINtNvNu2ZTZvpJV6a0qwGLfsUmI
5IxHymHzbKp9QI3QGaAC60HGZKkGA8+bTloNxqzRZ075h4zsPwyPOX1hltgJMtvC8KDEQLRiKR4Z
nnWE2i5NY6kTj+ByI1YuIruAFpdiWfjI4qIvd8Ib47LRI4/J5ZxyN4E/xsa5xNM8USU4MpmMzsnl
DmrGh8E7qVg5C67OxNBIvDn5BgHqfJfTi9L1ZRg9sgmbm/tQeDlDrzdtlKVYp/WsMb/yEZcAjeUT
AFBNLD+RXaF20hO8Cf5nUpPySkAuBmuFLqqDtreWpePAb/iXirSYnp8rCJ8DML6IUrGUC0IIrOmM
ebEzbZKi/pPNXwLmHFiAqZOa9/TRW9ZnbYgP0oxMQn17ZfsfvY2DkkaxV2LEK6fcjvk+gvlVrHTK
hGmPsD/lu3pz3FS+1cy8cb2Lio9mwsatwB4uFN/KKGZBusK3KqGfqUDZMSZ2UmybYlp1ONa5GdUT
RbKFlg9k5aUre5I7k2lIl97WGl5QtSGCiaBNEKzo4N29hbq7SvauH22HwtqEgbFJ1QUHoolwjc4u
jMJd4+6C3mRyzFnBKkn2UjNcunh8Bf1f1djRKe9E9J//OzXr7tA4H35g7nSULqRmEhBCpJz5PfCi
kpKAiMVEQdQJZz2yq88MKSraBYWe+sB70l4baDkaqPZrTaJoa1HziFStIw5DybgwxbhEGMfurekI
T0vS7lKV8601OGiiO19cLSpKKpfPzdEtn+uBQo91TpyNupWs8GQxaCmELxhNrN7NugAuXXht8WGn
5d6z6Pk+lPN0YulT2jq7ODXSo3bH6w7DyqEZ8p/5mXoH4BgFhfNKylWIDUS7eGwdtVr0FK9NemFL
LwXnYK2ZT0KszNFbCu1RgGe3sjilsXeSZr7bFL7/A0SyYsmYGP/FuLUDIkNJRzkp/QA3FNM34LSb
UHrKjOg/ZvCXnNNc8TJEmuUjzE/62fnkeABPW9GXVcllCh5MGOaTRbc28Md/YwrXNr8wfhXRKLU3
ypIa5GCTdx0GlEUbrtge0r1V+BRjB4CIQ7ZLVHwOUwXja69102WjnHa2wceu3qfE1SlLtxt3RNcx
SpDE5ta0LI/0Cvv9I01ZqkJ/VUz3GZrGdfEJ1M/hj9T6h6Q+MOdRdrHzxMCqspxRE+pfo/0dWMW1
IoLcIjHZr+OtwqhyiuE6K1vOEQ5hFICx77B5ie49yQPwxcR/zfq/VEGvYszAEbkMHgEJU4lyWFK5
VaFrjwG3eP0KLvMxF4cM6g+cJBjXJfmCwdEnIbGsg4s+FSexbdsNGS/8lf+uW4S0N76nXP0Alghg
vfJn7vj0YiNqm5IuIf62aZM3/ESqD4othH9uYhKbb4Q014zXGvfbpAFpV9xLUIyrolLRRT7P4jRV
a57qbjQuIjw4lfk7u8mh6+yP/qfk3uYHpZrJY+DoThPGKfB+ffitGQFm/Erkyi9iHZceJnhqbWgQ
hrd1qbCa/Qxg2S3eOj1dWaChkpag1nPe1MJt8ErWlD1r6Opa/WGzARYhWfWleEDdNmyGBdkgFH8j
giEdGjQ3wwdvqZC16uYK3vB3tGaJ9kCMkCBr8xMGuikmHwZ6rUQEi6U/Ln7rTj5pNkadviatMFyL
eq3C431Z0DY2rVOUCp1gQAo9dFxyJTRWAfaQsXVPJRtuzt1k+Qv1eqLzRe7mku5YZE8CsWrsvwlg
Xs5Z9dJDtMrII5iKGxJPF8MN35SGCmesfPSh3/wYipBBCKQUJe1e6Ujyeh8GX7Zz75FRKNjHs//Q
BaPHoOT83ow43WBY+9WEmo0xgZufH5aY6w1MKykMI6ETbIbizoHK+T/NG/WlOUfBefCxZisFjUH3
NFG58il41LTfQK4B04Bo/1CUvgIOSujpTl8R/9IyO0oMeL5i1WlJdU4SXR3fLT8Ngrwn9aUbaor5
39noFSqHRuriBOcg0v6il8lKJu/k6P3bpeh76++8KEG9n2ccH5zm0PZPTI/eNzGgawvJmgsyjq5y
qfv5JioRrmpbq1oj6n5ydPY6FF9ip/7fKdFC/P4FBIZ6TUiOBS/x4WS9HIISL5NWFeW2ihWYpTuv
pinEuq1znLRtKF6pUO03nfuZBx0tZDD+Lji/RgOUk+4GnjnSMZgdaePaW8DndabAPZP7fdISLNU5
vqgm3wa+da/Imw14jmzChQSQjrAxHnjt2u+OY+ORF0Y+NDSxEn8PK7TqAWlc3W2mBoKZafD+SeAX
7khcoe6t2dYkQ3PiuHdfMtYhJJQm1gBcow2xgW6pPctoPnNG7Ty1KznVD2JnzPTwI+EMkBURVRv1
9b9wE123lpo3vMqATcBBXhyRUZK2Oz1KP59LnImZGrYAcqmmcAgVcvRlzPsJcKDEtJX34EYwrYiC
i+HQx4CkTvWRwJ5R8ruU+0Y2a/oiF8Kblj7fkzl7x8Tr/sq2UVHyT/nI6AKIT3MNyXwErROvPJZP
jI3/v6TIq6KkeD/R42UPMIEpMy+EhE0sQvFh4TtAtce39hMklyZ8lg7iUFpnESFy4G2L+aU2HyE8
fCxejHGkempdd8A//p88wiZ2UK85gQoCwT0vfuHSjb1l9yDsjrdweKYveWtr9mao3HcwIlZSBy4T
+5yF6cJAiPCHqQtjqHEpis/2IexXpDExzCN4pyT6sDnrMEkVPXGISBaVZqJwfxorfsyJjOX6HjrY
6jhCdN3ZeGN25rYUPKvEIxneXSNYA/JsPfglsKf+HUXou8GXkoaSu8BaNuZzi8LbOaPj9JzmuZho
0ybMfptO4FymvyrRSqdw9aAg/7R70bZuLk5HgJy39eRp4BFEe27Xi5J4KWcDsdPCGRAAuCj6Drcx
CD1PVocKIyd1KWC7HNiRO/2B+Ca+TeBm3LB5e1cLXAHBBcgNwbewCZZJTChgE33TAt24jAts+sS0
nRTFo1vGkz5X4GL4TtpuZacwCtQ15ejkBgJKwj+6ReD/OnxJGRVZuaHvEJIoPWohYGHCvZ3d1cOB
gN6WwKv5JsAM9ZXZJ4SvBp6c0nozKJfJUXA1iHAI3yVoi5Y0EuWye5flu24sV4oocJmdVExOCROf
dMmxC6vTSH1B4kXUCDrLuM5Q3YaYyiNzXA6+y07EgQ3no8TzeW5uX10Dr3Nk0rxYX7zQWeYo/+kc
tGZK7EzyefDc+N2vH1xb2tfYeOCivabLkQ4LXvN27/nTKzVpf9ICEWMjND5YqblCsvlSF+XOZBhq
fLDHwUS2eFJruGDEtegQSoxqPZY9ZqG9Yufi9Cr4r6rsoU7MbWC3r60175TE3i9Sdjr74plqG00t
rr54q3n2Z8wWAntzoNLzS42bPLhKnlwa/rIuKCorMvJp7GA3j/qL11sA7tWHDkg+ucGwMOy3JFxn
vXszUY9wNvTydcj4RFe53E8OPCbcN9PTWUmD25Rkz2gl9HGHwo04FQWSY9yByCqQ9s4D0AFvD5G6
abdOa3vd28mlTacO3zyhUWNwKoVyM1vmjxblL2EDTj0yPkYsJerCzpHEZ/iMZrYNEpqiXdH8yooG
ilmzPPb86sboCgjPp2cG/5ZYjOpE3/tjuq1yjMRsTglxBPIlpXWvjEgPRVEVxiM6CF5Ub6I5tn5t
TcI7+IhJRJKNPddby41o5KtXdnuiSGiipQrhJkVlrkUzTKKlBw6yyrFq1hgIYAeNc/Du1+CuMfb9
OPM+B/riLZkfBxa/pJrPJeD2AkY8Srwl94ZFzmyRYZakcFTH1CFBNNUkQfTo2ia8rDRHZMsAO4h7
i1J76cFGc0Yil8Ul6jBksh3DOFqGcTRPhVJK+MRTd7+82Ez6w9or4apKIlUnGuSt7L0y5j3ahKaQ
R2FTpMQLm0BhlaMSkjMVeIlLik24jUrMhAcc314aAV4+/PY+ZK46IGAdCHJjFmo5NJgV6pnlPjFJ
19wnaA6SJnnVveQNe2/hrrMmRs2qEHF0DZDEVeIRTi1PRhZhfZG7rvMRUZDvp6QOdFBpZr7CDh/Q
Xe6bBIC11UWF2bCBM8v13SnF0yteRnRpedJ+SKvaexFG89BpN9kgSYgkJOwYWorfsja+CnSiwSP1
wtdA3JIBZiR8t7mZ9TRyn2BaziNCrN9pvjcueh0ulo8c+39slIi/JQ1Ybf9savQFASiIjMJJkuzJ
JiC4KdTLz9A/J/PZ6Yp03Rn7gNIRy32r++lHhJQg0D6XM4xNGL66Otja/rvjrfsZbXOAoYNBKUAi
Go4GAaGbhl4Di3TalHEwnLAkWxn4gIynhXC8g4a5n6iaAupQybznPGH/QzVX/I6CgMZZ6eue88GA
KYbQ4jlXmnof7ocoym1Kkc7QHVPHODLmS3AozQPjh46DPmJAZdhvoEl4Ynw+ayrtOM6pnw7Dp9bL
kIkVtY29k+6WMgLLVGrc6jXwGYKnBp0nppCMWaMz0eUSdIuxgH87sJs2j9ZxGYGPdR8+hxymHoLG
3j8a9s3VOeBgtFz2cMcEIabH4tToHqr7dk/OmyK4iT4DE6GGjAXQNkf+dPnCZEGJwaqkf8zmfRlh
LBqV8v6RDPLvmJC/05PaA0CZcOJ4QfO36gKqY/xHO+Y/Y9CR3XxU+AHBfdueo7332z+G0X71hvi2
KtIkjSIHyEUfZRKX36VyGR6FQAQlvU2DadOk5p1HZ2JDbN6KPlLCYoW7Mygvov4KYqwcjMw8JB0t
VPJwPhtUE+QHJf8jr7Arxvchdm7cdnPwiiQVYTSvlnFKK/fYk0kBPu4H/bsNTlr4b2UUn/NG/ieT
qPTt4Fr7unH2CA2XGt8owNCb4VovuJrSblNE5oYdzpTYRAVIIvGFnrNqLiSR9nzUg5R2htJdpW27
AC0g4LLD6RPYp2quVmb/229ZwSV8r9HO734pqXPPVuoz29j53mY9zuCULVqWRcUBrOQL2DkHFQAp
zsKODx0mYDFduTKItsYChREr8vd+aT+vFVWDcJmGZD5xOqGDDQOyHW0DzduRWvy3AIFUEjtxA1tP
kFXQAERmHXYIJg6y1HcNCOjs+Usj38YuW1Hvnjs2bQntkYN24+ISY0GnDFMHpEzS7cOZ99/YqyCW
kpNsYFuiLvMib6J3L6M+LsSU/3ToE7ru1uanyj+5VAsP7W6mZifSIUHcBcnTq0qjgpJPZpieYF2V
Jr5C9dXUw0k2pr6cfGo9CIKRxdcMNR9YD4yCzXzTIE6qc4pvIclRyOKictHtYcyynB9M0DOEu57S
9UL5T5hgPRuA/QfLVQ1sBwexg+uY1PI432QjXpXxCfuejNf8ioplDJ6om2ya2BxZb8J2R4QaHW3e
d+JeefsZsPPmypGLWGuk+q796Jh8xnQ4En7M+uWnJVoGcxkX48UL3hsS2kheG9mEg/qtiKurLuqD
7lkHf+RYDgv7TuPfzk2R2gfdqjGDbCHy6EsU8c7UY4oHB6Y7dW9jEgNBQgFijigFUoe325jAMVzo
P2SnBTED+ifQNrbbv9NeJzrlfySd13biWBaGn0hrKYdbIyQQwQYbbHyjVa4yyjnr6ec7PRcz3ctV
bUCcsPe//1AyvkkNomAM2hzj5dWS+aZ4GCHW4dme2TeTSLsv37TGwgppkW8atI1yxVkAECbil1oh
SUAErHUhvOJpBs7QAnnKBtip2R8141YhgY5BqNUjGd6aBUFR60mavnPWo2RdZvlGQ4O7H/osjh8K
UzVdxOFCYBKdaPsrdRDvDboAWimUCIsyRkz5oftDdRkYQ8ezeaRLLlRfE32TmaMrJ9t1hbg+/hnT
/Mqseqsh62Lq8oId4DbtluMK8XhkqgPiy8QLCQPnebG8TlzwhgZlgfk1UAeQYshRLrB5vaxAwLaM
/QlgxXYJDIDmWonxlkleR+29oKolQlemoNWqIEQcI5EICxtJr5Lj0GN/gOJIj9Wfzuifs1kEVkaE
pGGnIxXGhhRnSP3dKlio5klm3JhhzZEbXsod3GgqvrdNfyR+6mQ8c1TQik2jMRMb7Nxqho85QtTw
vxPwe2WDkhfrdkZ0TPMUsfVXF6YfZso4EupcWH7zGd8KmsS+5nqHRBzalxpXo2XF5Cmn804yMbTZ
5AQdgA9h14OUwUARNebv+qzhko79t6AkL7sV6ko2U8QZXI4QR4KMoWdTO99r91uhI5aN0wRlz+Cs
MyXTF6NtJW/3JlOUESXLWFVHeZOZ86Pr/+Cv6aaD48pq+r72uOfjQt3C4xoQptQpRq+Yy59lGS/V
CjshB3srPK+y6D0T3FRQh65ZBHuqluClAwbMfLnPCCFMRQRdCj0tCoBSZFit6vpemXeFBdwpzDom
C5gG+6hcJUstmd850AtMrUU5ZkDPAicRusQJprAg6LT5dcq/ksSzF1wTy3qryeYZzGBBnYp3Luxt
Az5tW7Lxjd8MTZG4qeEkbOokdCHLCpAn0qLdkJdbkpkYdNs3wx6PqBdf0I2+ZvzaacbA1+B+C5Gr
QAVJW7iDC6kUp5VxVtrp7tRcjPUWxf/BPFyWLyt8qKL8jgg45wUEs94w7nLCVOdbAE8K9H6+eABb
kUQxw8CJuD/HhXgkRn3TKSzvEcwnsSjqguQevHSqYg/nGA5Ug1xcxg5acD8BR7EKaAcNgytmg2A+
lQGMBTlkUmihECqyfvZKiqNIWwULNeGA0UBO3GWFhLKmI6ynnYPd4TidFwgNO6spwQpnWCinImSW
YfUurauDnx+MU1s9Js0xjTFxwtCSWduPkGaO91D+jcvvlH5QY1pSSpthsvEOjepg0gh/Ei7yG7nG
NYpsFQXNAsqq1Hw2SA5al0phIdsiD6wW35CU6nRdUCdtpPSfRs0gz+3fpuf4Rsc7G9VHSUL0AuPM
clNS19IFQnX4HsXkPCyADOkICX84y0yXOvWR4BQl9uG6dD28/28FJ7kx36hxSmer323Moln0r93S
/Buc3k2t9xQr0kyeDn0Z7QV9mayDrcK7lpgSS/DleO65gknYdJHMG3k6sJEeTa4pO2uh6kKZQSnQ
z1zGS8v1gPdFyY0AHAC90CvfeJ6x+SfrDK+JMc8YMTzL5i8EycDSyla2Jc9pIAzFQQ4sOs0f+P1i
bQ+zh0VGJjQ0Y2A+ZznLNTCCMz3iENyBOEwpSTdkyG2rutmVI5f4aPxgs0+CMgn2iCcNmGl0/hxe
+xncAIqGCeYyWsh82JRN1L1FFtVWvBUQj0EQKehNkQN342qLL0MR/dRsDEixhEGMC17bfpUgUK/x
0IfOZJv7wu63WR+Ie63W60CB9ExuCdqXnUzhT9pur+TXTv0PxBTdkdJz1EGyh2/ZfguQUtHgdVAG
6g8E7fb060RXBKp2925PDofwiUKmgfMqUd927Bc2AT0QfUI5XaZ1/ORUW1lwUDoJXnqaBWfc92Lh
1UFCDqcG8K4JmlGoN3nkXVJ+WsZDaSGOyrHzMqbSocHsQccfZrZfBQgt2OS8i4zszxDG1qg9lxCK
w3K10CUTXd/H997QLgJLnY0fopo+1lbemMqtJM6Tt6WB6FvDKVz/JBzwDRZ+lY2dDsGrKp2MuPbF
OTjmYOAWPEFRjNXYt8z2P6NsD3Guf8mT7E7jrZRu7BIpQywXBeJL47Qr9BPFKYTukJfX4+jA0Miy
KK17Xd0Sq4lzhJWfC1lY3veMawsT8JkHx38xrK0v3ul/76TGGSf9YASTj3udRHGWOUOCUnI8Vrnt
6Iz45yNBa1m1Ez9Ad5LghLVOdHvhDgMQijSCF+9CkSrtzXE8yUr/06bHsdsq6hEr3o0cKLHltWnI
lmNfD/E2HV+is5SNXrJu8sLet9Wj16NHNt4IBmsgeUuSV+fM7q1/loFzfrpP509x41XnCHfdeTks
Sret17dVedbdNkn6hwbjE8bQhj/5AK3mCnkUxBniCsSBqHfEIlY0spqv+zUsLKG73No5rCRPa4Mm
/SygkxsOKdmDsYvxibGmmvlTd1qCCS1dVr2Z9nu/Im+Qu+0cQ3Lr9euKv26U7XpsoKr8ZKpdQJDF
d8j4UuWukhekSMbimbCmZBVqpVgo0n5W0YCdm4oQTmdfh+9Jq77D6884lskOm5iCjlQJiFbWwHGO
bYjzW2gcVDjds8CGs31S1TvTwKZSwiKQVW2vo9dZQyAtvD79JYC0JON/jB6CnNBBeZrWj9zgulxC
5OWeS8gqnWfBxQhfcE6gEkUmwajT4YSQoVAtA8NAf8yiG8Owhn6xMbYWzT1/vITZsYS3YjBubrUP
i2phgFImrSpzoZ148WbEeWv+7iGGlAPCXJzNnRh8+F8cbjoLaSMp35ih8B5x+mAgqpkEUYKA6faz
cU5oVRrl3UpLnL2AgLNq9M1Edu1B/SslSMeVZwjVk/THl8z5rUgkeQ7Os0+wQCUvFDeTpScWyJ9b
vH6In2Qep53sdpeTSBLZT/GbRNcVAhuA1wLyKdXd6hABDb7R3xdERDCEuJgKV2trd+42KoUP7GMh
QyH5iRy8wOImUqcwMNreH4dsuzIKycrBNTN8hNKW5bhvhb/CW45aF2BVENw0tPaNfE9hxzcCzois
rVZEe1ldsUvpPWlPp0ccjYttyFvEjFYvtMMEipxXP0YNESp51LU9bqQlsGeqjq58iGlZkjQsyUc2
hLseBU1h9BczbsTM8DijcY4nDakjblNCDwfzIsykH7HbS7P60NXuvV2oJLFbwyVC0PVNVOdljzs5
dPCYgOB6BWBZQ9iDVHh/+tRizJ5Q2yM1hqmMLBWVVtj9REWM58NTgeDLo84Jn0IvnKMX36MhF5YC
ogFllF/Avyj1/7CRNiaXYvCA1wSk1uElAvau7Tm5uQUiyQZavxQxiTnr9/LRmHfBj2/n8LaRquht
YeajylvsEu5lT2/X90HYaYO7LNGxjHR3TEFqdCzL+LYpi0AQaxXfaMZmRKa7i1RfGoO4wwpzDkCv
+O9MeB86LYpQDoFZfZfaAsYXxooYQ01Z9bdz5Le65xFZkIdQpQ+Kts9zLxurR6Rrn0XJSNXGlIWL
K+q2lorloIn19IA3LIU1/Pk2vCmDSZFAIbWu+zErL+1Q7NQhv8q6ticKmIHVkzirazIPn4DWrpZY
HgGuEEr1TYtZeMkgXq/7bQdTXVd+zNWlcooqxW80Z9fH6AlWClroTDa9PbTN/8Ka8dLC6Kkkd+JW
MVTr8xWKmD90e0kNeponO7u1sDBKKoBRpq2AH8X314MtRmKMg+mOfK/+zo6zk8LzUiLlYMWxVPn6
HShOOuB/Nqee5hdQ6buugVfx3WXZl4OWt0Q46VhfkqnC4uK6r/TmMZNIKxkUZ3qpxfDvxgPg4qs5
Gx8LGeL/EpRHgo6NI8MLVJsbAvFgdjBLKVD8j4+LBsWNq46+I3VuLfNPJ/Fa7nn5GUrGoa68TCMk
WLkZ+BrbuMXPU7IvS2IbqntXYJjW1Zt83CIHbYriq+mGT3gDo3qPtZXCn2ls/QHCrVrr+zR3e7tQ
wK+Yr1TFqY86KBQ4HkJW4jq3dRlq2woxsfem9GucsteVbF9JVo467U+L+DXja7fh/2Nhpq6uNb2X
v2X0Z5Q4QU58A+WZf+3wtGeYOvmiqdeZHUIVkZ8Tih5AXwTvSYh3W47/L9iRvNgo+Cyg++HMBqFf
82XQo15MTclHntgvEmGzsvW6FERl+32EBaRBQLAUc2UeanreTJdumvOK5Lt3aKhBl1/UGTanan+X
IcOq4iwa7BWX48kbsmfWDt68kI8ro5Dx4x51kZOfDAF71/6kWtBrL5Y5E/Oy7yzrNHSwaq5AxprB
3IZ+ObNDwm8/ieHgZlV2qX3QhG8rBKwRiqlWp24Mxxf/KshqxW5wUO7Zxl6BV6ZWRzjBST1gfvGD
AJ0BX7LB0EsFbIjH72YwblPiCqiA0keGLabCwGQ8Uw3Lh6LknkaMeyyRs80wQaaAbhRECdBfQNjy
1Z37p8krUJ5a/b2EWtrAJWr7/DqMPQ3PtoahwoLJqtcxqt/mSH43sYtnpCExoV/tN7Tz/TK5WTcj
+S53uswEJNXt98ROtwm7vUu+Q8oavVK3YYFTuVruhtWE7cA1jpN8w2dAQMxVEJUYS9mwk+Uvts3Q
NycN9K5CuGXIvmJgUoMGAhXYurpVRLQf11sUCklrI1EsaQwLCTtpGJ3Wti/Z4UniBwQ82ypYEIYW
AUPTFqOByZ8As+qtPp4YFaLuxWL5OcVMaeynLZxa1i/QMIZpDRBeQReb5r8d9KwlpaSnxCJ9zaIT
7U8oCSNwJdBZnmXJ+jYu7ZiwVJZtZ9+qv2Z1AqyhSnnTlmZ7TPH6UjFa7kzrC7mG5ThbaWxQVVxs
IqidhITJt85QYc7idqH992c6zjzMn0cyiMSHH3HdlJODgGo5jdqdXPzhNeuhwioSmwll+Nflf8g8
KKebRKBciH8qF7UcMlyVJz+O7HOvzZdkZcwrp65ODS766tkIcm0/FQwifiTdeKPeSoH6/pMXK9JV
kteNLFte1zIMlyO4BKmnY+cRSb5pccaWWe7VxXPies+6xzJPV6Cce1UytSddDoJfCtt2ZM8RvzJF
b9WEYyqtc0MhFgVJVF2A38z0ULRKQPExdNE1No0fQ0Xd0SAMqllWbWGA5xmNhYA0PVpGzUi8Ykgi
bdmT31qVk0snokWvaGAFdiABCICnjGQaZ8ieMgoPMrZoRn60pubDOfu5WDzhF+dYB+H/s2Q1xVYF
75a5B9tI/NNiWgif6DTAK8iNszZ/2GQSQUSaLJKpb+b6Yw3OFn+figekJvW2qcqvBAMDJ72PhfZX
cGvM5AHriYFOX/y1F/UynwaGaTq7TeiyFqvi+oojd8C6WYxfGs48DrTFZyFz9DXlzxg3e9Xg4O4+
kxVzNn5ZkrxqEgwPuSJSwfrlRx1gD//gP0rr8SpmCFCaz117A26FTaWck4ajVFjO1PPVhPBEHTrR
Ui35oTBGNPzZXrYKbWvr53bG9bGSjlVmeGvzLkKG5JUvBnBuKv+AAaiMa+qJMc/8OlokNSC71hhN
zVizp4jjO53ZxLMcnhSRbTdtVMLRuXn34iQb5dKTuV1hGiPiyderJDWw56EvsOk1jAOHmolXW51V
CKqJFgfhYv4ZpPQoseWqEoch3FjBtKSydM2BbDpYhKYCdWpsAg0rncxofQUOQJxUEHJgJ0ItqjVf
LQkkTxfEws/JKv67sEHVRBMq4s+mhJVDf2gzHyvEMEEiyoXRpg6/SlabYI6jvTFR4ZT1+McE3LI4
RBPqRKmW3YxrqkseVKkRRpKiTef8neD46ThEkx+sP5lw05XDVRJTNQFBTn0DGE232gJUkYxQzchr
4btSTS8JacM35zdkGqNMGAvNF9p4WMeEkRGlzsHRoFL6FYd+PcDfsOsBLcLMtEE5Fta4d8wYODDC
UxhIrVqhXpXtzS4VBD9p3CEUtl4yhA86IghGNMyKqn7cFvXqCSIbgI0DqM4LMtEQFPfZ+p3V5jZZ
b+qU4QAAgrQHSUM7CYlqiPQTd6N4vJXJHJiEOqNlRy5g+HHpOrnuRvVOw48FeFyuvoVQDuSNBorh
kdAO2y9heMEw7D+ib9dfONaN0tqJfLs5erWSJnA0bdsnAR+hKnJfr5FV0fhiJIPHk+SCH3dwjWlf
NzrS+rBiqm+FK+oyedxOGFhY5I8bVrLXl8FLuJt5/JHyYPC6RUKCPdd4sw3Ekmb6pQq/feY+AJC1
Om0mFGQO2e9mCD9DQa+q4j4xP5YhPGSFvM0i7IQA2jVYGxTSdFlspv/DQcbNHLE/aHpRnE63Dkyu
n5bAjAYia+HXfXBlivVLzFsRfQsF4qrFH1miv0bqeW5pk4C/8H0Ja82VK/LKqlMXwcG2IoxM9HwP
/IV8Jor/OON4Nnnb2F0m+EthXZegkwYwm1E5xAnkwgiQMRGf3Lo4hbkbAK4XhdnBf9AS0d6DEfvs
zJJNUBfATHwYUmQZX1IqW/peKp4z/jjlsrVHQ94a6tB5V+YxAdZ48HpTNPTa6I20sqjXjK1hyG/4
3sXR8JF2Eby7HGu+3w5bS6f6jlXBtRKSAFAOaTbxJIpP4q9VSLXE4bdKxbdZXLPhpO6zRTrRLzgc
fvYwHoHKSEooIEuNHrVJN8bck7dktlyKnw6yLE1/ER2UaPA0UKh5hYmJIwqXqE9c+g0XJ1gUKfI+
1SKlFCFc/MyBa62ekD00F85qYVbz3a2IPnOfuRQ1/6eD4ZU0hoeWP5xMwqEm7CbgVVsOSXrAqnmF
0xtBF3K9HaV2ZblK6JXVCvLv+DVC7M6n5FM2Qa6GAXOSyfopwtaLQkgXLEsNQYspGmgTvyhyqlpa
wYmzSiY0Z83Ha5pbLjOSYCqdU6gc6gHVo3N04Ex2fL+FjDcA/iegRbYrcaw2qvSM+D6TTvvBM+DF
0ddt32Tvqy6I0w2he9bJDEtE9u2BKCpg7+gocpMkH+bsy0Bywbj+djku9PzCdaHaYoH6g5R9Vx1o
pNSHl3XNb06obbPGPHOKlFDMHLt27VqFcMD1TB2d1M90EaD/b2n/qhwwadHqENjwCynn68Ki7NDU
lwQ46YhCpTqQF0KNAl3BjsPUELgnJ5hfJBjB0bby2HW6T2oqyFHsYBzrlf6XkxrLO4jwLRxFQGm2
iA/FMZsaUctB+IZ4u8nzcs8daEnqq00EpI7GBJIfaC5s5qK9FVgdzCo3Cu+hiPEVzaECqF4oetQe
izV4xg45xtSBwzJ6Svi1hgdHDzIGqpNlcK6dJ/WXTOIcE/tQp4rbINnq6KltRCNL/CZQ6jJumf7o
fgmyZukJNMqzCnAs7lyzYF3Dpa5LHGsUAeLMELWVats5MbUWTo43ARNhF+HaSnzQ6eYrCZ0ps8i5
jHY2Q1/Neqid/U9UoJR9K6hl3B7XJN0vswpv/CZDiDXpmrTQ15EhgM5UuvpDIeswa5pr8CdN2aro
qPskdsXjdHibKfhqzzis01TU4nBOpgHKFwx7UASp3HYMUBeF3lm4AhnmXdilCpvAmdOOsr3u3zXh
eiJsQC23tSOPfxViIS1F9yOIUW73zLsvvs9sxeq7ogVUlPFzXv7m+cUw1cN/FV3YnighxYAwJdCL
chxvoX0YB1M9UQg9AKHE2435XxX9KmYgQRgKc0DAGiT1xhLgdJCNt362TlHo4EAR8ONxvmqJwqwz
3CWFaMQoNJdUZg7MHMi6FTNpMZXjmeZt6n0xXBLve4iJnO34xlBtr5HLgYtgGrELKiH4PwhVxgLT
YBIuJYRZi3YvYX9FJfSUrkFS1yJ9nPPTwCQnwiRdDZxS/lT7EDy83VYYUikKoTGtAZLnbFamPKwq
IRrI4aWv5ADm3ADdzF8zMfGGK5TYrTfl6ktdvwqrwQyfQj6I6VrVZ6EI+54CcuYeLYNj0KpIV4rm
Aw9yGbbVLx9xsWaCRBSClumaGAiZXR7IK/Pa3J+kQ66Y5JnPQcg8RMBrAmZLKHu0pdp35VdPXg1X
t7jqBe2BoPiNqFRshEjYXo8tLBcMukYZtSzGTwAmlMIDTCPKLnzrwJwXQWbJfqGgJ8PFXKHd4SeO
a8hs4rqVGy4mfG6DE0iRNRetHXcoBDW28VytR71WTujWduKrEGW+lms3I7KuGDxARmiOcI/w/ypv
sqygFWHftb8LfCchHmt/eU0jw42LjPv5F3tBcefW8WWhCRR1/bJA/gP3jG7Q2XkSVG8wv2eMTBt4
reJNT+P0B+K4MJWZRulIuSHi+kYNf2rNiyUFScO3ELjBlhAooiU86FbOgGneCVMO6YlgXa+qoIL2
nwo1MRjyXPlReTNLiKqcVOlvo+sP4aRQDU/UAgwk0MKndwah8M0pwljEBcbq4Az8yBSXKnOEarsW
mh/aYrPexoFGKYZVHp8L7rOcE7GtItye7M0w45SZ3l2IrJgw3iC1qOVzabVjhHvmn8YwPFliLJSB
DnfBnEN6gBCmY+G/LqS3t91bSQvUcVZRPgiNwTxl58x4FXR7Tr3K2CPNqMY734Eg8moSHMH6dRZF
VKkqR4UTS4MptjLropCYKnplSmIqPEx1uTtjfPr/4/MUiFNNrHrMej0mbfkySugMwX4Huv0Vf1nD
AN3R9715EcdpCU6AAV753top+j8jUHgesaDWGfKjVZvnpKp+VYUfQ80YfdW2uoL8UJRi8aXLibBw
mD9hN8U746KqCkAfA5cFwKV28ksr3ixNh2+06Q3aqS0ZyFS/zJZK3XpNs6vVAetG91b6CHk0CoTf
BBh4wSQ3uaPxgWyBoEGv4ICGW5OthNjvhR4a5w2uHtgLITU/szi+msHXrV2iSJe6eJsZwuYU3fNi
nhTD+YkcFvkph2L3AmN2k2M33BO2aRluX/QMycgFzmRu5elS9tR3brdMG4MpM7M807rkPdSu2BBG
r5a/DH4X1SQTXlmk5BexwpGhR3gJR6Zv1MYfCbFJ4zRnAlulCpZavIliRnxiSaYiZRxFCU+q7VDW
Jvm+F6qylvdVOa37hAnsiveLT8yvhC0Pt2QDQNsn4U87CLsXu9vmgwO4y5qE0sQNOybDfhFAQvyI
exrvNiFLh3j79a8i4Ew5FSMJphdqGv2rlf48ZwS5VH9yJuXJyjWODU3T3igPxbqqHwPDnx6yiMEx
ituZhD0jsA7p9SdL/7KdfhMmdyjrdtJ8zEPjznh2hAZOMA0wpSj/u0s0XySr2s+Q0rBAgBFmEFKn
s2JjuHinWAX6caqFeIc8DNB5eINtvcZR81lr7X5RZ8Q12KhknqWpmxHcWJp0tPH+hM7PKd5UIFjY
AJDtaEp5aAk9eti5oERUXjlIH/OCYSsl7Ze0qFfdUt6zDHK3qmMEqjMrH6UZsnLjmioQN9u1Y0CH
Durv1CrbPg8/WsPBysnZ1FhrcH/fe4xdCAeMGt/JEHrkBhaEIyjvjrQN2mMmWdBvuqBQYZVTY6hF
vXcEaeYPdAcUsuR+jdLWfo7pdTLHl4rhiqEg7gmh8jEH2VZJyDXjJc09Uk8WBktrJAdtf1AjbprX
mgu/YHA08bh1WGXPmMltH5FXC8ult6/qKW8vMIb4C0sHFQYGYlj3nw153s6+VX1nXgMZkqOsCFyT
84WUxW46pXT2uH54xjwFaTftSAM9FpwDOf7ZPb2B3JvHkdO5WJMfR2InDHMLj5qUl6z6ySScAVKN
QKxo+url+bSMyZYLoUQqRn24o2mlG9DQOU4oa4rouPQRQHt3aJqzuWIbUPxVm3WrovyUWvtLHATW
9wA0YBgK/o3cwDPB6yzUnU2KAIe7RX55yPDXKbDmqe+xsIxd/oz5Phsgectn+79aH2ka9jsTSO2y
7Q2ORgF3T3XqY0EilAtDlHvr8IW1klg9YYni0XkBFNOIic0t26uT5U0yTmosHbTBOoV4bIzdTolz
srqa6j1SD6Fu+NV0aDv++5q7FEAFH8HBItgTmYeg4fYtesQFbXvqLP4UD4eh0y7ArQKGrOJXCR97
Oh1qHSa8eOajlWPqGt1uakGYKwq3SUW6Nvhth8m6pASmNp4pLZH2mj+2cxyuzkSuucFoKO4QP2NK
GSHLex3ZuILumkJhaaD79rns5dFZXnIGRPZrgdqCF1caB9mD6s85zRzwdPz3+iXLKuYCKIDjIKkR
tc9HoefvUzlYhvrpjIQ/d91XJSEvFrQqCkG9i7H6xRlQ1JqjP0+mt/TdUbNHsir2CT2vsFUQKbLM
8L+7Yt70i3qIVKab+uLi4fjosPCwIKpU9q+9G5gCjmiQ2zJA7WiwfAXHr840b1Dv1gzDur1Gufbu
WMVeSIYqVksrUdyCwszOR9HBEQN9xJLrICh1ooBeh/CSKL+GBuAbowiVfhWIjP0zhHlQwlmw1U+z
p6MuHfldt7JDbwY1NmvWWRru5oAYf9tX7nxpjhHTT8w0N8a2fI3AbA5yFwy+iVnZS3p0oDtCor5r
u4RvfLikuFZbH2X2ZW0ncuDHXUZmOmlFo4vR3wDEg4Eq0w2XkSpNfw9VqXvRXRrWKvM01D2dS8ZH
+UakNapS3Iz18b1T3peHtU32dnI18oAx2UJkAKiciwkR8yBUCg6eGQF0Y73GvYIV+BLuhfoZzkkH
vXzvqBcFleEeVtrBfsrPBpPDwR+UfRr660fm26+Szz7WAt3tML+UX6KT0R7EDEja2VEQQz1wHZJa
gcQxUMR8OL6Xz/iMpw08e6iQ67XtrsmedosRWL1behe1acUSINqKTJ4KCcQ2Po/xBbvciIBPgnlo
yXDncJe30gpaG832S9McGnzTlY8aDAtOx/CCLUoH6ZZpRujX2hs0GplsScPlawBXfO0Q50G+lnd2
H6zqA04BkaVALjq4waZ2tu0tec0mT/llAGt6cfRKFKc0I0JCamZKfjSinHngg4abLu8Va0/4eN+t
ctbvpAAhTcHrtgQ8fCU+WMs+sJgg0BSlSHGZCCh+yc7RGcSKmKrS079LbQMnOtvBnOC9VfWRz823
jTg8k4KV52rvcSrRMgaEVJ4vzN+1l3GngduuAPgXCX2R7glDUs54NKdIByxC+2Bjxfg7k2lNkedC
TirPUJygxNBcNXst/yQ7s8Ach2w61pVVf+ofeuNmxkZ34x98jUiAY9E5V/go6XwM+0fZ+FiAiPAj
oVWh/vS6iXrMBzUyE8gyAEH4V1Kb78zx4sBSGGnLXPacUm9jprS7GjSFkTnFWOQ2X9ohfww+tnST
BHH8ZYLf7maX/lNH67mDUoGokgbVi+nigbNY5t/tPn1QzVME5cxFDgjO1EePo/fr8BeWAMaN3/q/
zI8C+cH8BVUZYgUK1UT1eHoMf3j5CTwWgxe3sHdde3IkaDiQKTwz3FQ/8/CiPDS8JRnaT9RSW+BT
Wd2VnFo/XB6jiLGZ3lWvZiezQsmL4lXCya/su7ln8/flDnKAREs4fkAQGW2EY8xHPiQYpKgd0O7z
RTKRoV+OSXMc/qaFq2Ac6CnXIoh2c+uK/t1bP3i3cIE6IKc/jiJ+CP/sEO5TDPIpS4hs5AYNaOO0
naAMFBu88T7EfoGloou/wsNktcOZLR8oUlmADdYOf3jQEtWHtuc9aGQKCLaIt+Icwmf1k8ozlC1+
Gq32GpZemGyNbW2/l0+GMGW2M5QAuy7YMiZZW1yWLrjQar5oATs2/Fe+OoxPeXqFFwYqT2d54G8/
PTQDwvZmmS4KE8xDGmLM6LFvkuHB+haTXPWgHcp/I+CKEtjoxYDqKX+wpzRdktX96JJ2iIsOBYnL
CeROdEvvzVEPA30ZfSyaMnHemMZblJ3nCg4f9sdeEu3S8VwmnvUDZMWw4KAl1BP40H4t8X2s3wvt
iguUxUwiJF4r784NJMj5DXZhubjGt2KdWwQHFaDsW7S8UVJ2njyfV8bE5MmCwvLJWG05jG2XnlqH
hcK8e4tFKePCfGtbPsijXtEtXwHYnRPMh0jftvKlWN7y+TWULopomPEF067R9DlpV8l6l8d3/r8m
rQdPneE22a/0gxAOkmNl3cLxs67uqfIBXolakvhHhl84lEAyG268CSTCkzus+LVw26M4uGUSzSMe
2sNIxsedUDccczioVot7b4PuhquEfb6w5beT/pap71lxXZk6aa6Gvt682KywZYtjBvnNIQ77KSVg
MFPNEiq9psH41AIute7IPWJti1NxHaltIj/0m8x1hntSAf9+NfNXbD1gX9Q8Dr7fd7hTDD9L3bfN
baR+qpzIsscTy6Ujd9G4td/Zm0Z3oGNkEC12c6oiiHzRDlUc2JUHRG0pN+yHEsYoy0/iW+qe2Am0
t2oq/jalWLhnY2LC8E/zOhmvSleorg7JafUbDkPdtTzja+8XHICK/0KHQ2GCnU0YvrZ/mPtrQee1
P2xsflOGxUaMBaIv44DAhUt/gq3r62+jem2171njoauWG0sP+tpPUn8+dEw7TorjMRlUYWxLxK64
yaUg/oMc4z1sN/xMo+xHzWSXw3Qhv7WhIsLFO3o1tO98+K0kccpG9r1X/vjdHHQpp/46/cONKFt9
PLWQF3KnqL+l4407XpP93OHq5+PRzawX3JcT16mD+JPesPqixGt3eBz0tPXIkz9XRuIkUwwIaV/q
bc0JWL2YH7a05+jXyp1ZetEJd8nF/WtgjHrj1ae34mto9+OT2HtiL2JsfdCYhDsbRjEZXC/GDhbl
nZYfp7yPgjDl+kTdAcRYEmqA895OCSZrR5Gh+CMuDFjQrW6dbVC3/2CyU74qHxMuOQhrsVTyoh1l
R7IzDpxdJujnbuwP9cgs3ltQOilYggdJ+Sf8iLNL+YkIkDeEDZ+EM9RZueafEsyvEIgTjtCuwdwb
csGdlR4Nj8Q39O+x3FXOMzaht7/0VbASvYX8rXn50C4N9kjxL53/2G1w3I+SF/UfXF/73wKzHwbm
Lv7ks7E1M8V1TgC36GDx7FK8SNozZ+DBLjseJd468hdyE+5cDJCg7ZyMLZJUhIhYYt66Ev+njTxs
h3yjf8DyfonUF5D03PYY0A7iW0TveNJYkxqOJAriaShem1dOEKZdDjMmEooIgcDLmSH3tg8MOciI
wpaOaD6YA0GpBCSgoqskCyiavuY4o8EQtySXHz5S0FJyw5+r3Xxo0r8zsfHKxh530NBwI3KULedx
lt5JJTDeoGuHBlY2O0x4U29i2M42pBC5cH7kTy6y1PGi7wLPOfslfVDMnMK9rbs4KSdu+gVpunxY
rxPS3o/+fzSd11IryZaGn6giyptb5D0CJDbcVGhvoLz39fTnW0SfiImZnm4BqqzMlcv8hsLvacbC
DFgydxlt02FLdpgzDRutC7Nu/qr77CpblTMz7WNamgwd/uZf9c651CMHdY3lTmudsZ1e6Od2l3cr
FY4XgEWE+GSOECWH1IRLx4RgafkL3CeYuqNkn7tXMP0TQP1uya3oaocONaennhFVsc2mPbkp4qyk
pt1zu+VeylDKTpbsiZH+OgSOdf7Xd+89upN/RwM6Ci0cUMJ4ISGptQRGRykbs8TvLp7l5H27foP6
NSQMgH8vDA7M3zS3/Nt26IU/EUKcbs3lbY3HCGGQVUlYMZfFySopU3kjdv6CEZ6KFUu55N5PbSzn
luG6G1ABXXDxf5ECU+mRmUdPJa3+h/rRrEnyJhwTtaX7RfxrugszD3+P1Zay5URZxdbk6Rb9Ltrw
FeifVKiWbdjsjDj4UWePvxcdomKjN1edlq96JhmsHx/hOf87P1XwcrdO/YZyyLLlmEMoBcDCHLZ6
oumX0Uv9wLi1pmVEf2Ph6yh/cxw3oOExl5vetvHeXjG8c5DoZhaE6dqCa9u7ZMGGO2OwVhl8k/AU
NoAR4Ws/kwEdVPWkcI6o8Gp3i7SB1u4rd6kvEOapPsDWUHqXr6xa8YRFhLwjAJNbKgSARgOtbg7+
sj8G56l6tb6kP0zJBlxQP2pfRXQxkSL+ST+Y7SL+zzY628VtPnSbaB/QXnrK31nGTfZonKX7k3/g
EvQ1vvBg2ZEIMO8pfoiYf7sH0y6XkhSPTSR2N465JorHG33ckN8GW+fC/XIwP1SX8sYyLiH8UgyV
GjRgtgVuR8g/0FM6hMbW+NQ/gn2JGPgeDRSVbvsWPBIVAIM6BLn0VeauWv+N3VVCESWn6TFY+yim
P5175x+wmU9w4yluGlh+uHLtRUv+WNrDoTLuoDfADjWAXu5LHMb/ACz1UCFzIL/u83f7En1pe/R8
Y3NDVsUt4tsr5ZtU2dzOKhOtLVAKdZVnm5JNwmS2kCuaGoCYVwG4Onf5rdNgo2Hoh0oJOTagS8It
srzOemCjoMmIgd2jH47Gpx/cmIHBrAgLJILuU37Lt0rIJw7UNvnfiV4c8HqfPIngpncnjAcnhGsO
xsQLPpXJ1f9qovsQ3cF0LOdiz0Kbyd9Uf8zBR1hC7jx72qN2rr3+4AKc4gO4grg58C8H470NPnwK
+ZcEhSCM66Ds7rgZwwPnFapsRhMDk2y4VuQ0fvhcjy89bwyzDHDbb672LmxxGyQbFRPjpS1qI2H7
QBXbgLCwCh/pndqsDBdGfSzbh1melHRV01f21xiTpA1s35XrX6DawK8v3wZnl9VYYj4Zd6QpxmOv
YJTy5AP7svY9GXxx69ctCwCPBHGhGiBXgjpvaXR/fMXRQDq160E7tPM/BFUEymmDayzKz7E9MzHr
4BjjF+SAZFae6QjlDNClO+3uwKTLYJcfAiQOWRLVSxq0IYwsBYX46NTQT1XUNxmRIK2YjRjfvtfJ
vpjgqJRsyk/QaAt6LdSk0EfqhUzBEhg1HlLOGZ14pEkZQk4cIP6JyQJ8l45KXKhy0bmALZvfE/hM
kHZE86B34/1Ahi8TVKaHEIRkGKHQBJD/czORoQsAqAvxPfK8BTNedP8gByFXCroOv1lXnGBFtBax
04kOgAliUpSvmMo6aOCb1Gt9sq276IWJnZDQwBDzbLTp+FuomhiqA+KF2UWPG3C65/rNO3AUQkKY
Np3FVctfHzcMGoW+SjfCgk+CaxVwmCxZmP6yhxEnrE6GV0irAAd+K+HqIE7v6p9z/EEuhxm0emeQ
zCPVMJ6ju9Kdtegjo7uecy94QMf4tqr6/M9x33v/jWX2su8qfeEuAyYO+BGSpPTHYjrHgJppsM0I
sDI2c/mtHQWA8Bs9pP7ojTvla5dSh6tr3B9hn7WDs9TAZOv6lVdQ29c4wb6PmWmhl5smwYuJRlgO
b6PC1UDtx3RRedjVkPrE5U+enidz1xfgql3tBFpt07UWma3zZECYYUENpmMjZBIVezugWCgLxZ9m
BmQ8ws3o5nU/I4Nlq/dANuHZB2lS8w8vA6FSBG+CucTS19uFFOSgznQOj9p4tzQ2oaRQRNbRBpE0
W+Tj4Cv22SUtAmQnCIgMqkrthkgCEeuXfq9lJ3yX6ZYFDRKzI/qY7o/QkblbPOAwSFC6A3p4NyXA
DonchM0Bc3GAnvJNo5RxIQNH6F+mQlOcLl5A60NZ9cOnbenPCRfAlOormfyqKcNBil3qQhM7w9wz
fh+/qL3bjO2O5p1//5O7y3m5DkaDRrbkLZq4FsXWPmuXLlrigwYs0F+koJCMCs4W4BrSMQGKR1f2
TUWiq19Ed9nuri6lnfqAauqQ/zrONWT3sUcFOAjZ3++g6cH5CtL7xNBqBuYYrXT/BDYF5BpvQIEk
NMXWvcaecHYyxm+cntHe8dy/ozlmWKyFoAhgOvQsNdurq5otjAd4ZLyNpRCJcTyslAHsPqC6cKFD
x+t/0HoRYCsuZ4uyGs4C22swPOWnoOVvxFlTJlICaQcejpfVCA46Kw6BgKTBUSN8BOuQDpFac+V4
+2owdyHIidb76fOXEI59Ub964/hvCOeXAEBUqfdkYxojGXuf2cFaA52hkKm2hXnNcWyxR+EXkcG4
+Smw2mUYR2tGyjFN2xEwGIOHc+90ryWyMIID1QAXVbP6L6HBmwc6qvrgaEK7exVerKkzKQHOCLSZ
hWAIJ08nDqYOeV/5LX6/LnL0IPSeSjU6CkJQxuEFat2izuFApleSTZLenDH74+DSVWIPFwB6czuM
i1UbwHkULfNMX3R84ZERJ4TeOUEXu4zRs8Jt/c9cx48hZmITuB0eBYyWJ0ohyAdUtxnGsOnNbqvn
JqrfYey+N6FxCAAgDUp2MDPnTxAeeYGVj3QhAps0vZWDoiChKw5bY71I8TWwW3A/CP/k7CdmhAIj
qGtjI5JIEXmw/10gTZnoBQrCwH85aYYMeBmYua66MSxt7TnwzhVyAdxBW3cnADpkkIYJjQzCuo6K
kfXpgFoSu2GBP7hokFvob6AP/1li1IYRzRImzjbMu+cZpnQxAbXRfaSkr0Mwn/W5hLdXZyDWkn2d
DA8b2bmJQQ5VBSMdO1d35u8FNEICT8DmprQZ8aS4OB2XQVbD1GtozfT+1QsBfxbfLti7OI6uufiN
uTKOHXwHmnfCRgDXAM7FK4KLDpQi5ZrNg0+VMeoEmyYENt3b7lrCjci7qB0ZjnqNi/yi52tBCQEv
Erh8TL4LRJLb1uYwi4KARicO5ZusdfAPqpb5Tfc/Elvgc3gpy30sjgYF3nCpV5+JQhF2MPI2ShRT
UUJYJ+iy+EyofaS9OfEBpVpiIakpJFa8lZtbxG0z4O26qsfsVdhHvwKrarmA9Q5+o8NKhqE4elZt
dkotdSsgicCZdqJnpFRHl0/MLAwvh0Ro1mjU8s0LNf/VnWqjfBsOsOEBj0TmsI9e8+IBPxSiE6Nq
2fHCI9AVJtrRyKABLRA4NcJlb2v/q1KCvzX/f0ZxZ5swfZM3g83VMnfiICOlk9g/jlp+6DQNi2E1
YoIheLJe03YWy1DbOKK4NIObYplXwfcAXKUGICY7K4O0khIDKq/ZYNZTRt3GaF7L/I8Z/6uVgwll
vOx/XOAoCmhXcKj4AquQP7j0QzIc2TeAGy9RT9KNnLRWVXRBjI0oj1TRjygEKHdLJu58UPTUYQzo
ACwMp4YFqUOMN/YcXuqMa1w6DIWYFVn9WmUeLiofXH8uRge/qDX3aolQEzgzNAQs89KDapPPGKO3
AX46ZsC6UJsF/gLvSt4f+6eExG/oxhqkZI75czC2h3A8eV78EFwx/fXpFgEE4ZL0doB1Wqw0RESh
r74HOgsmR8wt2AheTdNh69n+0URwQq8ipt9Ia45X1QOa5+8GgKoQ8vkxiUxgLSTI8S0K+yYiQjqj
QeI++R6pD8maYmifhn6F9L4MrJwJMu5oV3/MRY/Aatdu7awFgiTKnAPAI1Ecsgxm08R2mLLArANY
uIqoMgPkeO6sjYVUuw7hueqcXeL1+hPUfOSMCnhRCMdW4GAnjpc1JvxL4EdzXNywiZzhiGTPnflX
M6aVZT1XA/HLeB/oV5WRMIfuKXMUj3a4kk7rJlW2Y/8IbfctmvvN3MPCzPAHa1pgJlkG+wiXr8Re
9E5AnuwzThhOZp+hjuY9md10QlENCBeQtSlYDska8Qjk0CHwMA8DtUDuo0ZYAIqoENPRAJ8dxfcf
BlPSWlUw8opQL1SzZ29Sr9BHGDZjWaOBYIVPUMT4nmS3kKFkJIE8xD7kPZqGQ8YCjF6xTtO7xQbO
uh8z0xxolsaCmZ2JhjxD5qyzPivk48lfG7iCwmrB+Miv0Qgc1KMYtbup7UK7rNcZUSaClj/2yAzP
aObj9WzNR2vkwfp93LaLmry0Ys8h3ba0c/qhtN+CLAABZ67CP20Mb52SHSV4y6+OdXdIAfSTUrtq
c2SezICBk5tgAGG32WuL1j0gtfpFxrwmYo5OSkN5/h65mHrQXM4QQFIqnyVbMaJka3M96+XLqNBA
yRFqzHHjhIxm7RIXM3egZkHKQIIJ8QjIqWyTL4U291yj7gHzF7WVbWkNRwe5l9RRn0cE7maaYiWi
zKLqklsj+Yy/DIJ//Ri/clwCZjegm7F2oWT41ppbb0DHm7sdfg/MzLUBLQWlWQGeI6oiSRqr3kqr
EDadxB8ZyOEUcdvE+nPp1GeKDmai/rzX/TdT4xqCsrLJGP6mRfE9Z6XQEp/sYuDqbJqV1dzU+bsE
eWmb42eGojMN1u5ZtKOsqXhtabfF8xHwIyx5BCB1aAQIRwgF0nZatEec5kaumzNXqJkHyrpZev6p
9/lXEbqHCa/GXKc8SnYo6l21kCFmMr5VqK65DfqxiLmLJDNSS4ED7ol1i1kzqDharNE+RNjNwYYG
vF5Mdtsm3YXCTmqulKlBQN0Fqmch9U9cpafgreeVldpVraYjqjjiuglPYcGdwKLSOge3Os6UdDLs
Ug65/lFSu89ltBbym4YDYZcoWAZUmzghG6fLEM1n9FlXwZuvxafANva1RncxwzACVdPIHv6JWHGn
PsahParxTIt6DtE1RYewHdGn0BhgWJXHiBpWXvCnHmDOm/WrWCU69Vc8PbI4D/g87L25gmMeg2CB
4zoMyrvANiWUEcmjryiwn3+RhFxTpqMeK6JCLWofg/oSDUzBmjr9difn5Gb9S9bYB7PtsickIyL1
WDbKwTK6y2AiPZEG2tbw6MS66lbtAyw7SI68catF9kkcxRSNLL0F0RSMf7Oyeen05FC27nOYS4dm
WnUYrugjQc9o/HOG3GOiJ8x3WnTaKiQU7nUU/SvQtx69CFep6q5n3FVcw02CuHmCKH6Ta4+yQXdp
1tML6CxcnNzyrDYHB/LWoM7Q6txb6a6CJgTnQjJBjtbgR4EtRnAJUxXypupfwnA4kpntLMJHG4gu
ZXq2py+vhZOkp7ucnmvYlOeuS4ApDTdjnC7+rAD74wYalfes3Q1mdxZJCCGoaEP2J4mWvYa4IgO6
KLLPEOmOYPj3Rj+CtzefFgMLYUFEB2cxLmQ5BbeZEX8VqIRuvqyA7BgoIOilvkq+GpqU3FJpPKFR
guBiAuR+MuHfA5qAx1PhNCLytEqvbSnyENM0VYSl9BLST3uNdIv20+c8WA+7JYdLg0vS9ZhpKRsS
uMGCQ0u6kBprtdK3mZH/UeOW3UUhXrZ4EtHEmbxD3/nnEHaXiPWUiGdkJNa4cc1I/NhRvJ4RiO1N
BGJMBVWCGqKb99NJ91+/1Z1PQxjhYXvEbjP+6o9JPd+V8rup/IOWeQs3Ii0q/IOKErXSJHspmlNG
HG1sLW1f2QZwpebI/FWyidXXFI8hi8AgKXmDg0dfBQdHOB8Ucz1ZGL6te8q8bpmN47qokB8yxm/+
px+Hhdaop2lklkMFoQvpAj8Kg4UNNJiNnnmw8baIS4hCtnpvM3U7JnT1yhlnInxiPUZEBYNqYn0R
Cff6pTLSi6Nr6JNWZxezmLGFMmogbzVkr2ocrTC+hnxRqm/V9BHEQL5SBiTo1rRwX3W1XNfBvdJx
jWZDOBkWQwOenjb7MwNmNd3KkbrFsD8zM94ZPWLLZc/VMV8s3/qntgx59MO4dQFT+WHzYdX2VxqX
q5aDoRQeJFvrRdpXNngjsI+tKFqa6e8thHKEZ9/JrXqMRkvgkSh8F+xy+dHvLjD+0dRynJw3BqOz
YsGoNct5PmiM+usG3IH92ennau5WMWlLSytRV9AxDNHu1l6UfEYdeHzJI2wEFfLxImiudjC91waV
aumW9Aj19eT066Fq350JVzy9qZkkMcUwtxHYatVwwLwiVoFtj7dJPIx2LXHzrI2t7UFKzNH96NDP
YXTQMVZRhGcuWagDJDPhHLdQUwSTDb0pLLJPsTHBxFZ5Vhva66LNURTDTUDgij6taGU5iCnqOhKQ
+TIkvhexBa/qE9DsqF4TjDxD/CH5zE6SSblnLXJXQViJZ4T8urS3riECaQmYazyEkTFPEnR/vgso
ciKeDvBuQVXjBd5r0ylosaLN6ujPPk0pnKN/2wqq+jpijL2qM+FtxJuUYRXTQIz+xlPy3qVYwoH7
CR0DKfLmV8u3L2jTUyNIwNLneeO22XMdohvUrZzUAJqxa6vxPpKrzAU608P3hJTppMGiSRA2MFv/
uWi7z8QdtspINy+61kaNFVMZnhMunNIIlgy+U05YjVqR7b4Ypn/sq+7FRo24yKgVZu3gNeUxg7hu
lfNbpjjfmtMthyLaxRGCnPisiC5uTHJTIjsU02vKdJLpvHlpU/Ps5e9KX157xI2gltPELPDXsV33
mKUx/ewEQFdGq6acGOFgye1h2tvAWkIcMoCoXD6LbnBWRrvIrQ5x6q/CWsyuIYxj2gY8taX7AavY
N7TjEEyvTUzB1o97NXwUmC0586mBkPuk56Ib0ez74t5Kt6wvlkMLSqb7azHmTe38X2Z5T4Vjrmx0
erxu3TSMnrvyRfW1X3m/0a53hYMjgxJdWoq4HAiG7pu3MGgXE+uo5T9dA+A8gx0tQOUGgL7zpDMm
hSh8MFX9XQHULdJShZ4va5AmbbyKTcYbmDdhkIl+bnuVdhl5ayi9RmCwk8lVBULLpAntQGBsmEFh
piWQV838pn3eQfPt1H2mlcc5p83ka4tU/wnRG8a2u1al1kG3Nrk07gJVkJOXu9tioL+Zjo+x89Z1
VQDDHtGkSN+1NNoh2AguBVZb6pKmxBF6jq3RAovjpCkIVAbpA7Vjz8hXg0cObqLdV3wafbpHW+wp
RHlLvtlAMw1F+ZWiywLWz8PcHuGQbCy3/oIRsCEsYrVg2/a5LLvpCfzhVS/SP4O0aaDr5w0ZPX3f
htQzmJM3T1PC5Yieao/3UIi/l4vfvZE8+zRewgL75Uk7RZq/LJovC7cYYRu7He3/+DDlxqsfSX8R
cwyjw2CkPpS694HyACUQjdoW/9Im2AzRcxpaP86A8pHG6JX+QOagFd+8ZnWItFtyihwgy+BdQ2YR
Eb4qWtnu1Kl7AGVeI+T66rkmMqvD1h/IkLDDkHcx98UFe6NnZVZQctvXtJ/JfD1ecNoB/KmTS8ds
EgBuDXbJ3w8Bmc98o6yPdMRIkbKr6+ZPKHNLaNCBCcqTuGP5/pMzvbcpHkt9+jLT4WOEpH6J1Hjd
octXBs9SylFBCRUCLsU+GaBnOJxM2gFS4eVc5jqlqw8Nz9P7YzqH79gNrlPrR6vfZnSDUss8jVZ8
sqf47+wj4Eybz7Y476q9EQNd0T+17Vc7KN+R973LL8/p0gtgOB88Iki9TqOABKoUpisIPeYGDRYo
4Ef5SAqi0kF3FXpdwiUnC6CvFC4MxVOP0+jsAUCESvfP8tJHWNmHJG7/DoTniCH3HNwLhFfhAS/F
DWtCs8YrcVqFIzD4h4wWnlzYSYLYGPRpcMZUKFqGZogBxd9cj6X/biEcCIT7wuZ+Zcrs6/YpLVzA
bUvNyXcpLrSzh+TsmFubvi0uesdn0n2FwXMVXROkVwgvblC9RaWyTyN1UdEzD0lJewxXx24vZ64E
VtOE/jrYi0kMXb0AMd0GE20rXVEK1r1/EUFdHxZ1SLrYcvXTqqXtY7xHcGKzewQ0mmBAYRR6b6PJ
HIyPRtRGMYVeku6KNLgjFPYahdq3pBlB3wLwePaxxIw9H7koewtJASSp8KcB8SE9bcEEE/wxMQP5
FZpGlYZlAG2K4dSQlShw0uC40gY5zFl9ZoZEP9MARQ+BshGi9UBbqoEJjuZMflLjO7NONT2YSLO3
YNnYtfTycV68CHw4Amxu0XjltAhFnJYIphFg+yGkwYGgv282N4lP8r28IvyAjAn6sympgAGGVCgv
mDBj0P6cZcZz78GPFbO7R4bFDux1RWOojR5twHyITWqMgOwJW6Ovb01d+VTH6U5slBwqHqcjzCH2
A9OK6gOU+kKI5MzfWibQLDCofoYlmlqKxj0mEkL0c3vt6DbWtou+Cw3ppawMoKxFh7z4sMfsYire
Sc3DFxfzpHBaExnZ7z28hm4zo/ijV196Zm5hONXpunUD/qi5NVA/DJtq2Tlotw/xdWh/4LSLb/YY
/zW5URjTIpqD9hyWpJt8aD9HiJYVF6VovUyfo29i0pafGSJAKMGCBC4VRCzuCTwSaOL9rmXO+EtH
aRp0z4lJxGL+W+X7phZXQS72CTDXRGsI2RWg+/4g1+7TL30ReP2Q3Gf/g56ijFulC+gwwimIIly4
S29Gw5bUIiIxR2plj5CthNhuRGeNCSXt27pQ32QrsTF06hukDZZWhjF31R9b65umR4/es5x+OLWx
jh47LzHM8RJ2D+GEKDJSpJOOQC8NIIlnwlWssUNuYkZFmXIMp3MzX/IG+IGNdRi5yxPSPVMynHPn
gc8vdAt9HI8xyZEMUMSqpk82I5hcaWnZsAd4WnQ7tr1pAugnEog9LE/YoReMIN7Q3xgiJuVPz2xZ
CB2sK1tNYPGsJrct/xWBURmkyu4ZmLiNzIb5tgNe2M5nb5uryDzLCCm0UZsJz1CxrmOHsdgfK8+Y
CG9+1z2AIUfc5Nci57sy9ZMouYbdtWWQX8DtMOgYQAOEZB/hiAU/JsUtOSKId8a17sTqD30wGzEp
nAt4q6hkSUSAsxD1YgoqA+LADde0WoQSNqIsUTSfvNQWXSVhGhoAuwj96H4xsK6Y7PZYC5rPZfmu
D28mnQRaf84oBmCkw0zPMj/9KCAKtpghiMEXSY2tfc9eQU7wZSf1nk+iNhBawLo8ApY203M0aEfh
W1E2W4akWN+9CTZT9plM1mvojAHNIwvKRjv8JCD12z0bGcqhPKfWXFkrub1qaPYqOoS0aFEytaJo
I4Vy1T7kFcXxowZ9LW3peG7PQeadmNhaU71eWcYGpQ/Oso4LsXRinPoegVyUWQO/C8Ws/5NXzNDY
8QqYxO1bpkVd8eNDWJKA2SIVvrxHzpv6w3caaHrq7aeYikyFsYHYLbmL0IviLLiw1jI1iZsCUsZv
V35Q/o3YuGRhcQW9GlWgNr0fNSg2jXtL8esxvqm3eCmxUp7nA8okTvIzVFe7WpYjGSFdQDc+E4jh
JimoHbA+dfrS0l1mVj+WNjM9YymXeBBEykIa+zJt/T3SLBttMN4hf6N0TNKlkzTeDdM+izi1nbgn
GY2akcBUZEomeoCHViuxPBVuNfhTdYZrNVz5HSP68UA/GdyCQnBiugDi2XW1XcYAxh84QkQdGc6z
hJViYUhi/R7bpvqu0OMTySvuGfRNuK54BBtO3LSskjsZLRN+5Mh8iov5JveESKsqyi0uBsS0uQeZ
QwjcATSBCOuHqMyJ0GljcxsPiI6nry4Y9hChQbBlDOTIHmTsIRtCoeIVy2sYlNR3wdrz9IsQcDy+
fgMwPonKPa65OHV6qLBrLzETJ5ml0EIgT9KoWPoFL4uZAB0/ACWcKdTjDu5QH4YmlkJYLAtoCqxN
kH798Kz1P7/Z3DwekXyqA/JOaEE1cnvoewWiHcTvYh7PWgE3YURpcie5FJ/JajGk12DYe+0x4JZ7
UjMcFliMGXWVYdP3v7tKZ3Do+ZSc0Pb5/d5wg/fbFz+c3qB8uPTULLweNSAI2xZlD4ZBG3Gq4wvw
B4vsh3cjQZ4xfYxeZXRXKFEHungGwoqzKm3gUL9GAUE9E70fztV+6sEXM1a16VDH/SfTWO8bvdYs
PT5EkF7kjfnWhf2FqvEIdY59KS2wPqbVFg7L1r7W5OJYfUgoQeNR+aS/huASGRKtHxMnGzSvmC5U
JwEQFKhYNJhoCNkRjviMSZGDHcSFDcwMSdYLQLEP5ydQEvy8CccIAQAXgba10RHlQKEWAnqxkqck
UrNGHBKGV02m7ex8IylwePZB/UEqZhcOxolI3iNFad414Y4rS0U0dqj93StCHINCSg8XbA88j7yg
ZLZBq2Tayzv41oIPAD4tKEBDFYY/eAQNcByfspKrZT6sur9gtEo2uplBfPadetKYtgccVUuANcCX
5UYgQaPTzZ/Jww35owsIYXZ5FTAnmxWoFg11O23gz8KZoGFvUvj2hGBFEfrzpSdPlXy0AjdiNz85
kL7yVc/OchdMDmT/vUrDjmQzo6yi5UOjj1BDYsZDcY6tQf53Yl75B3dExBdaDXdK7994+ralZkeH
AknIbDXmDzIsjrBJsiAD34RWG/+Gu3xGtWGEuc9/FDFc8ajDWJg/K+Clxr5KyxC1a5ZcVfnS+R4x
NzK+iomqhkmmRtOMryVNp7MO0U2DQ4n8RY5kKOq325S+AONoME8xsguOOq5GYAGIR60i8np5zj6A
eVVqL+I5MNOF8YCcItbOxqkvgEpCECnyE+hZSruIYgoNFbanUO45QQLHQo6MLyR5JR+UsWzg7vi8
mH1yBDygL0n2GGr6MUO+DwK609gX5T1q4PHexGe41hhxtOCeWT+qX2/kzPECbQre7E/uSdAs6cn2
gY9BE1M8fwliipcgODYRdEBNDZ0OhRG1ZPOZO3Ew5CTR/kEXVeJ5zo4jA69gu7bRWQIoQTj4bDEf
RI58Ds6k2xDo+eMxL7TM6fgCtEAXNGKay3pzdJgDyLRzgsQS6M8g4jiRVfJpcgMCh9NIXrl4imJa
kouAsMMWS29wTns42kav3lwY1qKFNanPlgXK+ZCzcRHdQGoE8TkeigfQ3VNZJeQzjzQQTBi718lP
XBKN9ayDHUvBSASgDty43ZioXSF3J88bgXwb3GgHIX0ByZTHdLmlWuk0lkvpzroJ3K93rjLOVomy
aAjsjo1KJbAftzN+H9M3+k9MAMC2tC6eo6uI1ALFDWV+dKB25G3LV3SwxxkzIgUPSELjsTwWbCrA
YgGfJx5S+YgMiSSz6lgfJnAbsf3djR3+UkeCp2Rqkujh7qX1AEj6V/l5B7ptgFaOQD6mFEoTJh1B
9NPgKyMFBdZKDbKXkkj0wfjPUeItjyivnbu+BVpANHmPiQwF5FxyFXBJhHsbQ2FuZcy3cF2Wy9uM
4ROzw9mahDHCFjKpOELyrcL5uzUwMkPBTNqn7edkXRvKFDc59Er35HPyKQPkG8ZZtyUDDJvf+5/Y
/F9EJVFcpowWJXJzYgxkDCFKYu7g/iA+4bF3sERNfySfJcqBTOSO5U+iJy/2NcRXCTKSxQAwhIJH
poi9K1rXxHYTDgeUPr25YVnO/UdUp8RSKHs77ZPcKe6uUvjycgkM3Izol0NvB3JFk87xlrJEhN/m
iti4h46By7wNgh9nlmjjlKIbgaqcFvQ3g766vInfNwLXkjyY9+uJ6FbdvifOuxQ9UueRiZBTyk1B
0kIW35I6UMGQ30unTYVlZWjBEdEb1gDUANd+EVVC07Qz5ep47brA9WQQ8BKyGcLAHRqYI6Q8FtrP
IfhKIdhrWbZDCOhXpcwYpgX8e2zH9zKHLveGzijZvtdIb9AeSBjMoQZqm1d/uDE/n+p/SFmx72rE
ZPXUp1JbtxWXyvSn1C8Of7S5tOFOLe75fKY/GVBcFoB5OU08EFoaSUSiyRyfnajQUuD169V4sX5J
JEQXgJQ1VLcQf0svbQ+e96bXDgb09Ub9kcSoRmpvDHS0m4tNCeJfGREjRd9VMrpKE/EN6Vhg2O6L
GzsMeDwBFjalhvQ5p/4qVaJsVIsImEOjAGWm1a9CqS9iyTWd4VsguBl5WBIob4VVn3n77Mmg/XT+
8Z7RXEdkFT51jl8EEm815M23MkTvb9UxouR8AMQgcpFakYFRMrAVJc1nhhx8Mpcls6JNMoZACcAc
GRYj4O5HD5b2KzZkOwKITVef6EDIVHpcIfB1+CRN4EakiUFQRIC6dk5ce44OpnTDx8iecpreEqy4
SrV0vsiVJC+Oa9Iwsg2Ed6nkZnzzJPWQO67bU9vys/xCEn2E2BeZACLREzHdfMP35WRYNGomDZ9o
G2+Gai24gNYWs2GSnci312Q2gof9teJI9G1MycHxFNN0FqENYG9BbMOUyMazAj1sQun0Zjl7AqDW
7Cz7pRlenPWEBhPhAo0WQQiicAcs7EnmH5YxoitwpSoQHZVOnZYkdtQWRDfLu3X4lMlDVw6AxLNk
0SpIhpzjbdnfhHVRQeEPgbZivaWatfwPieAWDVfubMWOTmQUBIoBpxESZ7pG9fQzV/ozX3q8eu57
VUP4SZ54bzNgejBAcgcZe4gRXH3or/CMEjq0apMM9EKHpfjlorfUTWwF9HT4KpWG/AgHGgxwWF/s
Lsa5Bz/XExARwhGX0W/j3RiBPnCBBpTT5H+d/02rhka6QtoG60UlhcdGWQ86FGWvUuQTVKss3bIj
UgFNclWiwYwo6JOOhizhgo/piKrKR8XkYUaeFagPTVwQZaxEwlBULvFYf7RwCdGaJtGTApY0livJ
705FYt94vIQevKHfEK5lDX1+wsFTVrZvoW3pO0mRnMW/WGeqkPQnRaRVMxjHprAcl9RMnHe7ZNTt
SPGvP03AZNq75GB+gK5Cjm8Bxe+G9A6MnMD+ZFYgaHJG2KX5k+Gi0WZr+m8OnTm8ixaOl54jKplS
6iaI3+rVAbws2apUCXx7Qje/ZoyotVvk16SXwOardQIAYmhcm4AJpdgiL7KUZ7Y+whvclDUpfce1
Zm7GZA+0l+3AxqBe4woCQiH3cS4Qh0ZH+kTUhMZ2I6KfFT1b3BStjxBhMwCZqZ1tSC2oX1r1b8QI
1Gl+c6jWpOdo0Q4H7B1IH1u85dQTVZUArMbg2oO+GoDzgQ1uB4GrnHjFeA6gB4UK9icXnlfCTKv/
iBjN794ZEV8sGA/FkAFD0PA0s9jgPC/KDk8pmCTqAW50mjUzIAMjIPdlch3eTfotLBE3M/mubQmf
QYJzz3kbUFaQClmqSsSSij17QXduSoIUTHciHSy4oYphW5ivZGe2v5PzgOpFQhIOPpcgKZkvOskA
Cv9VTKXlGqQRzaXG1+hCWpb6iff6X04jVZ5GccFuIyJDOqG/YVgnoznRDpR15dlD/0NC6q4wBOl6
pRHE5Wsg1pI+YzXE0HSi66hRnw34YiGSFBoMoKpb63GHoi5ZtgLGYiMThznz/Pkc/YzfUgNMdvOp
Q8Zn9WecaDwLTOz8KxsPYCfEAAGHFYRi0HxJPh0k0P2IaSwzSCn9Ct4f+0dh4Sz0sukxafswHKk0
2Xhg5wWpzdc1bDqEQ7Yw8mvl0W2iSuLRhJNATkD3zrJQZCc9L532kGMz1cI5dL4pim3j6iu0COjb
m7aBnJ6+s9EH7MAA0rEjIyGagtOVHIGtElE1V9cm8hZk2DJj4BP0ANnQpDTcINwdUkQA05dqpDRP
6D+CNSQF4gDQPJHQIJVovKotxKNv4jRHwMThycHSnRkAOV8qBQL7Rh1v/F5pAlHUuuzoWd8ImHGg
MdhUMKVIwRTC2tRcamvL+Z8Gd0l6xFkS8F7bjUs4FeSIED9YeUn4C+YwIHcwmOVZOgZ7rIHI30js
k1cF74L7qrZfzPI5RI9losfkf5p8MY1BZWbCGHVvCsysLv6W7csyMShAFx33EJvQQGn3X1o1ZdvZ
gJB8k5BCJ9o8Ofi2c/fqV8o3yXjRwiNbJHzSkmBJkI5m53NwDApnZAGIKDlaTawZ9ZYsJtFarvXk
VkJhLmhIJOH/SDqvLVWxIAw/EWsRBOGWZM7ZG5baSlYUCfL08+0z45wOtgKyU+2qPwgIcFTckSym
5bHjez/XESwWYEQMfpYUvFzFDgQRP8em7zdAEPDnJTnjVsbhBzv62Rvh1CfSRCydhAHssGgtzk7B
EFYVfDDosfVzZLbjWpqU5rRASj6fqSbhd3gmsLdEUf+NTx88oU94VL/kPfFtTwJk8366r1jhOC2L
AW43+vdFqevUIVsDMAnai5dDMo8y2LBfOG67vL/sGzHGsbNQZq/dN53gQyzPmoelCB8AXGb4/jhy
jFZsb/j9VG4RK9cvUlmIhWFgUb6cwqA8S78GNV4OQoocMEz6oG2Ei7YenxR5nWBZoYLcYUFs1f62
iA8dXfnzRRZe9+sQqVAYhDE7bj3qzZ6l6fX7Y4mFqVEYUuUK/2Oi7rey+pB10Lq7hIpymkbggV+i
wwr6UNoirwW7nVpSg0F4Hv8ArM+Kipz+B9Awk6alKpOf0APVardv7cA9mEjStagxfdA1q1aF8E9p
wMISywaQBuNKAXP6fwAngdkLI1bBYopWr0J9tg9SI/GrnTAT7Rv3vLG81iAjRgTWvHS/wOSAZFtP
wJNCWYSN329/pUPrsNQeWjfniGlRQ0/4n3EjfC86VkEuqyo5HCi/BrxUGsYLtsNvEE1qco7yUT9i
756dw9/T/grdRbFy4xiso1SY89HV3c+C4qtRYUKTQJsHz2kHkDCse/dCpFhB9GPDmhWwdqGeAHux
A9L5KQi4iAlFw6qjCes741AWyrfsozQIKR0yfJQz2RyQz2edFDfYhGjb5Ng29lCMKM/xU19LuBcI
TYVKv8v4zAsT9rBGLRcse5CiAa4Oqt7NCN1SrD9dPal+m+r5w3i1GpZPCbGOBE/eFblYtawhOUBF
QM4FhPS5BSWWgmQG6TkoSEKKLEoGmi7F9DCEwiHJ6zyLN99P64bffBiReciU3rDffOeZibSEXmzp
B5Q/SZQP2MwpL5N970xRAEDKFRivUfMxx13EUJDBD7PPA9T5tvjwb6fMwEQxB5E9yPsYFJIT7ojk
6zif9ZGzfJrkv4oeMF4ZpR2iVcyoJeZUkxqUCUWot4H9g6+IidcJuc4PBnJ9QbA3ym34Qnb+vWze
tf+DqSCKJFZ7lgvzaDKLW+kDrw+UkOGM0oCpBF8auf6X2gNr80i/5KwyT9EwPatWskymCFeNgAmh
VMqtsNRGhH+Qg+i2AFSBFAfEQ3JMJ4UKYLdXbv/5SuU/5EP6aEOx4+5HQ9k8gx+3mS8E0rvTUR5g
Zot0ysT4l40Sshd9wLFP9gTZWeAr0wxCP6vkhxUQiEjc4sKYTAU4NcJ3qneqEhyQc/zPYuqNFQkj
FpwWY4imNBdJv0EfJXAK/DcNwXbAZR3SwSJDwjd8C82wFQjtfmR6GejBmu3n9w2cNV2JAmAF5F1l
z2bolqeSMhHS62j+Aq4EDw6QDwn60PhOEkGpo+0kkRrC2VMPwe7L9yr7DCQlOFnc73Zc6J9rrqRD
jVX7jbaFAYQLvMcwI/ZMygcjitiI1rfQ2C9RsI2IxD8LyerNe/1qk/gKtLwqRy2hyHqblmnsjbMl
NDJxnW8deD4R14sUI92KGeeLg5HFyvMsZ19mTmwKmApfcX/SY5yRUErTbfo5vH537Ynhcbf6lNpW
eRM7qhB56/NPbKg/yskMyPkB5UTLM7UgD5i+pJ7UXzdUtFNMQqqUEYDmvA17W2nwzZo5d66h4i/m
pBgiD7LFo5qgR0G6+kUM9u0BKPyGjtG+pt0DqziAofGg7L0QokFCTBjfaOwmkpA0d4IID8Cl4NRl
D1Gwyc5aO1OpxWY/1em3i08ObxWiGstnV/bWkaicseUkUs3C50Qnc5rjuPv61CNC1kHHiGNCaBvV
N3p9X0syjyN2tQ6qAFAJLZz3AE99qAuCOW41/9PV44pp4YWLXsj8zA6g/7bst4aGExw4k/1DoFpA
rDmyqjWegDW1AKbCvPOQil4K6IBfoVjSZxBp6JBa2IUyMaTo+WZpNnhFhJmfZCziN4QERZxZoL5A
GdjRYGIDgR98CT/YWkR1crJIV8XM8MEHKwU18DHFcIN6YkUZ2I33mKjhWbLLfEdbds3MpLXfYfZQ
k3yPE0AvCN60zQkiZwhDwUDFNpcWhPxvq15W2MYkiNnUun5XMQwl8YU1kCtmnTTBpVjtz0Fnoat1
ZrUC+PQaxCi6KAyHCGh4KQL8YIQv++Aj4TlUQsoybDq0jAgNjJxUxXkEl1XkFKRtEaDiYcq0x6oI
C09MnJQIn6C5n8DBpcJgzgYd052eBX3gp5BCNny4jm3pSCQZo+jniJ1WcRdYRCkbs3U02X0VzEcU
GD22FLWWeLJRukxjuIIOn/K1A/mE5LvdAf1GjNxD6pyld0V4KDDCMaVDPEvlsluJrVqArMv4h6+I
xZQhoACvNyXJbMEGTqx1dK0U1bkOCPITJKT+5hLMgLJ0bwa/CZQLvZ/c+CgmkI8/JFzZz7Aa4Jjy
b7H+SaMnwHyzDoQUcu8DEip3Zbj0ZX0Qhi66pAxCksPvfj42SAkLm+n3O8eumN0cE2AJRCwi3dKI
upPMBBs/hdCMLCcz9av6MmA6NEHg1LPz0fv+i6qgQvj0w1mASsAnyAeRAj27otoGxwK6V8CEa6Cv
l5EgKokbRFWdyQN7KWEp/gJ8IDiAwEfrinzqTODJUy7ZyI6SslGxKNK+8bZXIxV/VQ6hqY7yjogf
oLaA/0SsFCqWvv9QX3Xgs6ynOqJeDCW9kYYCjpymyPggflqpGGJqxvhH0kNdYBK8zTvZK6d613ML
mMEmHuBPutWLDBwShpc40A+doIS8iMQCqhXEKignCiv6hjKeEfYnuYo+XDdnZQNQiWgZcVpocNtI
ojxxzZTJFmZkbsSWskj+pUa/1EEk9Fjxmn7rZIrYMLWgVhjzrvrN5l3ypPrWohKPLi9pHAl8RlEG
+xih2Bifgj45ZdFjKL33mMEITeXC8jUSX7qVDF+ADQg1sih19ZfYj+sZPO1i8Kaq8AHN3r5X1XtQ
YuViROk+SPAnU7m0X0xKl6IlqOWXEkxzoSjD0Ojw6y67bBR+3qOcc5aI/RDnWV0x6jpc6oNL8Z1+
2fz3WPvrxPTf1BkJl9qfBloCJwwAB0SmNVtPDdKGIb13H0MGQgsCta3djKFSFuE2xNxSpkZNsqgw
VNTVk4F/JbTw9NszgeCNrS2xv9nFwxoqescACTRsGnv3HoXcl0RRATBzrQWjSKOy91to0mskUBcx
k22qI3wBKj0MkSFsCc3PsfwwKnQH6OB9QsgQmvAqZORYy353FCDk3IBJ9tIHgJARIoEUQuhPukA4
noqZiIEOpLRx479vII/KHksSf4BeV+h+RhQZGBQiwt1buzf56UXWBwzTTEwfpGleGba7pD6ZDuV3
OdGegJ7Yo3Pb35e3+cN4i5EYrWRQ/xbWrDGxNat125IMbkl2cB8bWOQpQdbq4+EwTjwFX4/pGtTI
k8BXXG4PTqJYqIM37E9sIl/oVtMzvpEroM+NXwJUysl2633iWaQxXouuxdWRedWEXoy2EmsHd0rQ
jGrh0UFIzW5XNI4A3Il5gz1oSqTdqBTgWwt9CgS4kXsl/okHoigZkMw387kpPvBzn/QQliDM5NZz
2XQfksgJelFayLouRWgt+VqEy5SJdJf3STZIIAXWWoSPiYATVGctRTyeriTw9Fn/UxMp9nwRMfbT
u6a0DqXEFxaD0NXbHnStV4Mi707kdxt6C6CzQJY8lZiDiYHUtgT6typp7vQhZTRw8zz8cLcOqUD/
u8fkXgKEInuIPMHxIkna+GS5hGNWQ+a2psyFZ6gbKQfsT386boQ/n+1k06BBWNkywlGirChmb82K
6G4Wtr4UfplV42AbWiSByFEjlYbo2/dLY7xIeQReo0P+J+v9WtXYJunKSHw8Tdev+a/vm4D4A2al
AMMl8hiifXXU3xouUUY8Neo9J6VAJpWJsgjiZBJDlc6pEgYWcPnxK6qR7uhBfsDiniZn3/lBhVAu
K0ftgb7tZjJ7ISk5ZcEqI/BKi53W3/S+mtt/AybtYywnoFifc1n4UcJx0rNszuSOeZ+A5QfRQwQV
wjBKzOo5uoMmQS55c/ZltUhoxvqAfZ5qeAIJE+lbg1at5PubLZKq3/qf9evz9XtIQL6ifVOvpEAd
C7J4gEtXpVIo7lMZkmlsMOodvEvC4lbexZJx00jjpZblgBKfEreF+OGlUB5gttTCz7CdkL4VDJzN
C430oiGku7esTwUWQlbrB7/hV96TmY9r8lo6ORuY0mBFMG19olwJpTggYApYn8vmTw3on7OIaJH3
wL3RwbUhhF4bQ+XtvoN6WAG0Dc4dOBIB6iheEaWWFIJsOpLf0GLyyBUdP12RchMD28Dbi8pcdqnY
eqoaut6se8xHBPdPjcgYplTIRq2HKBNlUaZ6IyEH2JuJGUBcK7MEMZZVGv4n36kNCQAipxaKiwAQ
aRLqp8i06riIqsHQ6urN50XJLD8q4ATEoCC3DGTZVax4ymWJHYegxojAUnyvW3YfGKs1s05/2m+3
36J5VONNgzZQsTOEGevK4L6TGxIb7hTUTsZqLTYxxH92DtCvLJCirqhnFvkQlQG3szBX3bFnBOfS
k4BPUXt7fbw846rRjDs2KhlPSlExRbS6qKbfqvLfPfDNnCZ4/qbvJFrov5PwHPopzQjaZUUZSlBf
LeO96GR91qfm3CDjyW7n3REK6pwMszgPEvYgYxBFJqbl2RZdYqq2NJGwB27fBBxfFIZx4Lg+E7SG
uL3k+O7suh3BKiBo1MxjGqDmeI6ej5JcQaRmQ5Skbd4XktETY0DvlGVhxAvVWqP4g3xDq41Ttec1
tbwrCxADbTrRPogRQZkRqhZ9IKZSskmZXX+K6nE3ny8UT1lSMqg2NYJhMfgFI65E9AbyAOEMV4Bf
BXqT7bkL3KRY/Bo0y3CtV4aIFO2ri/moLp+tdMzXxfZ1Cef9RW3ZzRjE9TQaleNyTJJ6hHeRFwzi
oTkOBp9RODQc7CbstzMa8JNr+f1hOkTEf1oAuLK1qWj9cTnLFs9Nvqp2z016zjYvYKdXHod6IaXO
Ex2OjXSQd9ZBOrC13JHC3SVHkNH1sjiZe37otu0WcsqymUuIcs0bHgFJzzlqi369REYUKpNDBDzo
hiGAoI5HtnnPlEmyaIf1JFpwq1ZUcGdIwL1WySJYhmNIUxModjOyW+iNL/oTpFjG4Mh8xEU9ZYCk
yjgYBj5i4og1ZZPnUB4pg3hU+uEgHdwprc1IHS5D+EWAEpwXvg3zvodl0gizRz8dERZMbQaDy7HC
wWf4nSCYzJtMJKk80qQOWk+TxA29mz5gmzTjXS6Cx5fnHkkFR3LCWeS/nNg+Mn051rByEGlye+Of
p/mqp6NJmP1d3ZGfudg++umg73VcMIWmcNQNnhO0oSSbpXhpjqw5kP0rCVDoM99rcGqv7SHatAc0
BV+79647xOdkoxxYNFfYjdIci3QMXRNrAR/i+9Ca5MMebiSWn9Ky4bDxkBccxkOUoqbfKVSo19wc
v+yfJ3NVRFejetSOqnk7Ei/vefkw5xC/mTZJx0RR9BXUObjnlI8Wzaya5at8rA97d/G6btSNzLvM
s8UCSsjkuWhNm1J4vkLSg+46y9GdsPOhPBONRU4elTSE3lHmHBKuDCgXjcHI0orJwhwBDRh0k/cs
pqHpBbCZbdywJ8aIhpiA0xilNEpM0wjBjhEPF5qaowzQuPIYSbShNkBjbayMk3k2J+/ynFvjZsq2
eFqOnvMYqpOdzbWxNkZCeCzfOlRI8ymemVNi/BHsp9hWBpgGHlPL7gYMRjImw5KDNj7RACSAUTjS
6GUNezYb2U9EuDA55VD5iK8DTkx7Zo+Yl6EDx2/iaAUX144xuZ5WaM35r9FrZA1eI22MpclU51rE
M++RDI0Mo6eRNcaYGQ8Pr7toHsvyKRlKAwwBfYwNHdVVXc0h3eX8fHQQ/j20QQn7dvR9UKeMLs0R
ESKbT+zmW51D5xxcGxeZ/fO7MbK8/y5MXHRzi0cwiZDHeTQci0QhNE0gnmc+VzpikhRCdeOUz/vv
rqTTdNpyu9AR9ZFk6wZQos/qBkdNt12HFPvRI9c9ZY0gprL+LeXlZ9Ib3UjPhradXE3Xcm6Skw7W
EHXmveXdGLF2Oet22A7NpeTkg3w2upb24ucdXf/IrsvGAZWHxDzFsLdzJ3VINYzYSTHO0Cuye4wz
BBfdyLXm6CA5BMCj5wRpNpvN0Yzf7HQKyYcBJQq+NvU+B5vRSXOyLjV/rFxs4nkp5gJ8Nxjz5H/t
Jz+JZ5hxuAUG3xsXbL6LmJX7nCNNbMMj4gEp3VHGbP5G7H39wj6Ztjd25uihcuPTJUbZTmIbw2ZE
IZuD4L/thksELxyNRqSqO8ehl8OQQBH3mbUQDdh961kD0HjisWe37fJKHnA8PIl/4kh0AP7J/7oA
lUjOQ+18TonJZQvhKBwb+N/sN0KOyxbvJZ3F9xDWstsf4Szg7OB92rg6O7HbHNIFx7ZNn5SfE42R
eOZBDdImxTVtndK9UfVYHwybj3W6oM1ggyBxqknokokchW7Gb/ih2BTc+Lq77HKO9Kjs1P7jRDhb
cGo0dzkoehFO6CJP4siT3+RnW27DFYn3cuJ/r6B6xeWK40BtcYtB6pLi4+gP8Wdx218jxVEen0tg
ozPKKCEdz70SP8+nT65YH8NWs8WAuYhWZL/+7/yg+TgHSQBe8rkk89Z52rcDRoQ8xFWpQ5Xr+f8q
1H+q7JwNloejeeIA4p4S68a2OBVjjpuMJgnN1XooGrkNj2ARLCq3cs2FSZ9iUVhBkedsollFXwLc
OehxRWRbRrf8aEwpe40OB3w++CSKU44CTotbKuf6cEaCDA8RaKzm/R1maZOO3ku+gP6uDBf+dQL8
zFmt0PIeTmZnIWZ5JZ1n+bhj/yHyh769X9rB3tx328hZbEfr0eAwzae1R27BDxbSShuL6QG9NR6i
M/f8izq9XBSPO1vY0+m6G6JfbsNVZY16nTMXSxqkWKmQueLn0qmY6dHQ5jvyI17iJwvxNeMrKBue
eTvFIvMT/7kRR8h8nl1AhndxkXPFCkGZ1iOBylfcwfjXDTmDeJX7HoizgJLnfeJdMMf9iLWWtZKp
ApwUg8ViFMPHdqB8kKDzUkY9RDwXpV4PtMxAPIgmPBJRfntgNUWjFHl5iXchNMAkgVDXv9+sf9PE
l0OwYA+4vcMONf238/SxLnaaNUw1+8lViMO9dzEK5Ir9/yfgU/EO5i3GEWeL/MivZTvaIDnuWmsi
QS4m3on5rrc0mG/kZXMykL73ytPvD/W7JTNg4NpMS3dCrXWNt8HXPlBwWjF7z0UPCuhtAJvcZN4w
y4gHygBT5FfoZY0rlgzThqLBI7J3uTsfDp7zy9fZ7Z7j3dfJvIuYxMQMLlqa8UHjRnZj/2UOewge
ocuourxGdIDF/x1hLIb2X2Nvxhf0reiX7ym8cPs1rVwmfKZIY8PaOFquO3tLGYuK1uiMS459170l
8rw8Tvx/WC6XfJ4lT51k//KxmTOMYcSIFvNE8/8lNP+mi/FHTCpP+5DZN8DpQ8in9PPcYbe0y4kJ
uTWHwcAeje7LnntjHrqxJ2IwYTzMTCDGvPgNiBqfEcWHwZffWOLA2TnB0LCjvbrwpqUr5nUxBm9i
nq1tjiPmelZmRmbOFCcOKs2kGcuEI9aE1rFmiJiQTvk3O4vZhXTP9uu1ztvFGcsBJDZ+u6Xbn7EY
Oi/uEqhFHlxgbRujw7z1+Nwgajf9+9OrB/UAT8vJ/00lJsLeNJnoTsddvvRYNfQx/s3/llhzQyAS
s3y/WLOoXHCB3VjEluz+Nwi0w5qaiuv8es0R1j1bG+5e7R2mmT3g04n3gJimY8i+NRBLVPzXeRcR
SigeDWEN+CLmPIySeKOYBFJWrv/vDnDkBanDnn0rfWOqe0Zks1QTwaHW3KLcS2X4zshghPuLmbua
rCT3sZHclRN4YKlp2sAjmhv9qbP9pL847vcr/ttTjLeNWem1x+cUDj3SvegiPTTfHFDi4Odo+fPo
S50r8y3gybNkzxC04I9nzV/0mNqgituEYDYwLhsHi0U4r13yk4/KE9sc7Ubpm78DJi69xgES6n55
wFngq7Zob6D9x+I3eRzMxCFkx7IlDt+O4uHV8mO7tK8AB8ZXxY7Hio1IMVOX2BVBM7Sffj6udkS+
E57ltbEtwn7RR7HPRKX+3nOXh8P0JNZLsdhcToQANBbLkphIizWTuRtMTv+6nzy6vV16CKidtejo
4lTMLNzhmq4f4aYgnqXzD6h9Lu8xPRGdJGx3CJhygD22glqsSmex8gnK7b0JxgL9ZFZDuHck7zvM
Hduafya5c9M9eoMYBiXrCzkxujVf6bM5PaV0rZno5mLsPIfq5stPFHq2EqduryLKEitN4vvX0QxW
+hJRX5btahKw6OMXx2+voW4bZxJ9O7zVPZTXXO4/Gxzk04fcRvEp/s3NMxHegf5gOCNW5aVnqgLc
eWMQ4lJCXtilXuFipcA/PJx4WMPCNXblWJpgmerKIMKcZED21DM9aQoC3X0NuyVYAMf0ED+Z667p
5JNybA1fQ55z0KOfBfPsX/ggeiTK/jS3iB+vVJB5iObWh4r9WfDb/8spgaU+WSzOPy5BGn7dD10H
hys3mkbTgt+iqTFrnMKluuOCs/PNFX3Pq91ghTf5VBybxffKbEEzij5BZLrrz8rjksQJi9JaLDdr
23BD+zVL/Hj8ZmfTTmA9T1gBanv9te0TdEH7Mh/Pn7Y+MIgS23GPqSh22nVvC0sfTWjafi46TshC
b7cuLGIoKna0FWMAyIr3nBZTXJH4DDBaPDHBm/Nsh9WjXQ3fVybegQiqYjca/4b4SpysJX+x9y+v
HBcuZCXGDWIKrjEQo+MzYvBJ9rXvUxz5d98UTFSgbY3fomO4Yq2OGUMS75CdcJ3OzQF7SKfldoh/
io9Dgpcxsju+c4Pm/3+Hs0s3kZ3q39gkgXJhbP4btSU39OcUU+aJmzn7Hokd/1aP4Xi8O813u9B5
/CEozbpFHcHWN5otDdESda2hNNRsa6hs0OBw0nn0ly3JiXJWJMNA0rH7pd6L9fkQazVHmbYjvrrm
Pp2gi7DVpt2oWbcj3DdH5qX9MxyyLbaISADts+5bk5JPqQ2rmZjzxHMiXhFxkIhoQPv9e07EO+Ke
lLO3o3BfqsFVc3/zxWLL8rW+L1lsAFywTsQj6dxfHeZfz+4DlCN47Ou+iCSRJyac/42iCTW710lE
nP/H9vkJiQVPvDJbaw6Am6V4qe68lrJLYouf2Bx6xVqB02tjyehDHvWTNfQRN16KjYPYq6h+7cls
D2S3mbZ7EVWIHSSHe9npUijK/ws/82UyT7f4PC0ojBDVxtvaI9ov7Ln3LP4UINmXHHDHzVrVniqD
mxhooD7er1OknpLyWpoDcyMmlHgaPRBdH/wW4ajXW6tkYOXMMTfRXjqXTPZ7FrfqaCxQMKoofvbh
LoJTti16HtMG3EfqgkLVxUZWE8tyXo2hTwKlsoKm6fKnCHV9w3nv+lfqE2h+7dVbstdW7SPdysf2
Ue/jpc7mgZwGbq3Uo1U7QikIHlfs/Ur37b8xv8qcUHfSo9SzX5x0V0ougkjVoTBQVUGyF4SSTF4h
exZIc1BGIetehM9hoeujFrRbbpU4XmF6nw0ycshm58MVNLtVlWRESWG3/AEpTJJ8kuXzr2nsf6/P
1jBaBBJIhhdWf6JTfIrQ8W6NeWrpczl9I9sTz/pkzi0ZjboGc5EegNyK4VJjZ/MhM04mWgPl8IXR
0QTaDI7QtKxFIfeeguUXFZsf0url9wK5ROCOUql2JfRdgjQdhXW37xekIzOhzf35IhBOYbLL5kVL
zaQmlWyx6JBKFYAX8bG0oJ2kLWtdD/JHvn51j36OGHP/HCXIliZ7BX6YQU3zC9DbzKuzaam0EDqs
JW48LRJW3cwIj/0knKfvfVwLD6kIwvwqBv9jABIA7Vm+2dnkPTQzBxzXxFn0Q/EAsJELIRv7SBcb
+Xyovq+vmsosYtQZ5ZlWlIRIwVM2xhHVoMwipQbKOLP+t1gan9OvZrkktSsACZQtCmiMYIVF+Ukg
IxCkEZiHkUHeneyyRNEhjSix/tYfQ/U0GRcfmBdDhOEr5VFmPxfbWCDNxqc4Bf1ilVHAA3gZxiuQ
i3pPtUuVKCvKBJ+N7DANCzg72QN6QUpYTfqDfq3sMii7SJyijAhBt4ExGpvAc/U17RZRu31yDRSD
YM39DgnEcqi8NYxw9IuyY/3yFb10MyNAY4pGslC8Eu8pNfbL6dutv6ZL+er3yYcoZAGCQ/BPfiHJ
zzbhlYyiEDNwjTwAQysD6vvDJC2OKrssZ6/eNFc2Wm8PRBLVIlBKC4lTi8LKv7oyBb4spv8XufMz
0EULGPgpaorQWYsPpQ2YIoniJJwf9AWUzL5yNXCCbCNHVOMz7f9yeSI8mCpMBDQqCt+4t4nyAvX5
dtgvCLOBTMDNKxIE02AXrAy9dc3g/EWZQ6A6FJiFHbYaWQIWW/v4ogZSap3btckgbT/DOlU8Pnv3
Adxawhfs4Vjh9MWnxKcZ8A/dPKfQSoUFLgijE0U+X3A0BHoPo3VElmaVheE8he8n+fu0xKg67FBJ
hCufC0F76X1q9f0bq0UBhygAaIavvWboAC6YY9F/AfpmwuSjKChwPhrQtQDMV15BTJnhnjmnXByJ
q3tj/0WmTsWAmEiElfYYmAPKPk9qQAKu9H6XywoKgNqHeP2ZPX/ZwOyvZaMYCuY5t75EZBHtZoch
4qt9FQutvWrS48Jzr8sWQHky4y6Y+pH8aBt9CC5YCTdgl/BoPkeguvWcnC8m3VpJCJ/XwyAjki3C
tfz6TY1v4lPNQ4u3A9SCgqCt9v9U8z1Ppbso86L6AwnKAmYHrepD9T+7COylqKwqGtuteN2ZsOsK
HSAYpEwIIg3qlC8Xn8UvEtnFCsVJbLmIuSFwBXU71MATGRjDqUDNlXfvr18lcwWfJS6+k1BDoDgl
n/VXvcqWatn4im9gNmGxhlB00+n7X+6URPWOuDBVhdniHgGmxgu+V3C9EigSRQtm1TPZgVO2upVQ
HQOJ4MeN5MY/yt9MzKBVl5izo9H+QPwCz6W7ChkkkcApT3X9KAqOsEiFMILe25VIyYmCWqvvhJIz
YCtf1MKiegkLx6Ech9KiCzHRUlaS/hmV1EPMqOdmQK0FEkj7mZMM7+mmsQNotcBDlkZMsft5kxvk
7BOC+XbWB8z0ZKam1FTCGCgKwFjwTBRiaJ00IVhB0Zc0qEafxEMBE2j5LI6GP8zXyhDnIWGEAzrC
RlbueXge8JPp1tHeOif76JKSeruYt+Si3qJ98mCJfR+Lh3rDlu/4ebwhZmy+D3QQvpfereWkN5gt
f/Gp22OqfGiOdFO20w92wrHuqbeUhnvZ3SO74CaE8IJx+z7ots8LIEX1ph4/0HiOGaf+3X43PMju
8qk4ZIfw/r0Wh2bJsbI9E5mxMbct2So7ORRXsjcRrwHz2vuT9sjWyycB4WL4y6DQADfayjU5lmvp
0OxeZ8Rpq3P/8GZIFu77LvRX7Pe5peqV/L3PMVQJWNaDlFIdGBjHOpTndqM+epfqHt9zWtj+XvVr
/afuum21Ks+c5r0rKSWkxG8a2nLsWsjEtaBqneaHQJZnNEOwlU+UQApfxq5eBbw5/HwGvPOD860x
yNuRWvgZsqkVeP0xKkw4dX2KoZpiec+w8FugvNEYeg/vUmoYX8jT+1LnBr+xmND4nz6leq/s1k7q
Al6ka+DB6MbIxpNArikqu2V/itkddBcVlLqT7dN6WN4YVbjHvGsAbfQi17xpWGx31FtRQ7P70C9u
ogv/sC1B6cKBq8ysG95U4nAy9fPfy5XJj7+OFaQjFswdX5Azq7n10gAmHbAaVqp3Pelat/gCPPf6
yM7JTsOmxKCu6WA2lrLhV4FgjJTXXKdkhr/CheUwxN6CEcEAf024wl4kBO/SZe9IwCkwygJK4O40
YHt2e38vdVa0qUZCN/17/YWnonW7PctSeMJNUtmn9EZ85n/bkE7J0/rDeuR/YATwD74W52qrrIur
sc3Pv0V0kY+9m3mjO9MRqbA0lRPcCG+xa7mREwK5JJ+aZXVsjuHf81xdozs6XF5we8cAft3oYtwI
GblI7dGJ/DJCoziOC0fL8I/EL/c4/nt9PUKp/fuvJnMjrXhbcNP25eZ5zo7apnDZlVzhr7YL7vdv
U9/bu7XV9uat3Bb3dqFsknN+6G7aLdx3uF2hGr77rE3xOcgq7KtttQgO9a7ZoJRNTo9Ofv6eM5Ii
OSPzdwtuyr64a6ff6nsPuQLWJ051q9l58mEf7JsQxloVl+9D2zfX7+390LcAHO8A8JP7d/XbFBDR
T/wm/XF4qe9ZJwkzMNLbuR3dZbQfH/XCOrwA6eAFp1YunL/z98i7pNPnDnAESItx6O7Pu8wlP5EH
vz7P5jXl9oZ/8oK7tCUkL1fdVj8Ef0CHVyhmg13YV2v8r57gThfPQ0eZHXil/TsZ2+jCxITwwk2j
VbnFzwOuPfAPfzcmKuw3r8Ef7XWLLr+belKuv2WzfZ6J6yDgkMe7pFQzDmCtz83WPGqP+PS90GsO
6QFFseddxdUCmDV3KzgrM2yEv6tuZxz6p+6kkYe7Y8pJg7Q3MhjHcM+t+x6V02/bXqqtemMCpleU
zHt/nKW69v/Sa3rgfSF1IH4C9HPSEzvD/+bPvNWPZpGdk3tyrza9G3aJ7EOknWCgLhImVlpkVW1+
W8LOpXHNWG9g29jqFc4WtjAH9cCRymEHkO2A3ttvA80uO9P6ybm4c13poSPFJYUeDd0urD9x3jsf
Mb1myKo75bLjY38uX9H9tzivMgg+a853lfBnohvdecuJ17dkXBHz3YQH2E/dhkHeaXZ70rYmzGQG
3D5gjWNUva/IyrbL9BBfy97sdaDDVNck9RK6ET+yytA9roBPymuz0jbt8nXVTtyX4l7cf+L5jBsh
Kk28QgZ0ybuj+/th7OWdetFuyiZqnOwIoyR9BJf+ia7IATHESJ3gWi5z6lC5rZ2+jV0cf6QyWIBU
O2E4renJpHLY7VEgbe/MUNG9ksFR2PlV22SxjRTjX8loffS39Gj6NZBy6BN2f5txb39iqJz6W96X
mja6B+IDp4f+Nj9YBTc5PbSL3ln7ox2UUy5amKR1aOuM8z/6HFEgtjuHainmJO1hMNEER4W5IL4V
9yfUnhOydECfj7BU875rnLUNyvAZMtMseKRAktGXWPvCBwF9o9/4BcQHepEMXX6maflZupnEDPx2
bBAHuf7W7wcN83uECFvwkVlzwX0zB0IJOP4ugC6lF8QBj324dWsu5cM0Jp/aFqArQjObcMziB1SG
Olvd46poPpLYFRql/5F0XkuNo1sUfiJVKYdbHOSAAQOGxjcqglHOWU8/32aqTs30me42tvyHvdde
AcIRSNm38i/6Vj95TfVTey8xcOgoTO+iD4c73tqMn7yM9pHc0nd+oZgoeu/Utyry4TOug1+EMjED
pt9WinV5//yTLwomuvONnJf3xE9Kfkg2+3vPOJHF3D/wtVFUPZnZuovW8ydm9zwu/tn/Gt5d+Bl+
Fnxe2Jyg3DyFkOxMwq424ef0jQI2/o04hgN8hTatkEwxecE6GA8CH0sG82pB27ugauBmXpdvzrfz
7X3z+JJmrX0H1/iTX0eEVED14kfyfl/42pfkvv4t2s3CYRlch++o3ThMTv5pL87r8MFCbdbqgxZ9
WwEvdNLNaxAcZ+yLXHy2ogOmpuOvrj5bAEbpsSbzMyAGWDmGAF7aFgCjsYhsAKzNzhE/wXrHvhwZ
0WTsZ+95HPEqehr48qlRvXWzK77CW/HVfFHAVV/Fl/4xfiTvHJbTO0ei/dI4a7y4fpnNczKZ39xv
LqNxOanozin/+R6ATmYcMTDChVWIMwV5NCuKLixVqQM5zPg77fTOzUwhZ5Lasqx0FshprNasUzYQ
//QIGOlXRn/n8D9wUYT9PFX2Ib+NLhGnOpyTz6UDTUx2GGDF31b50Ti4v2oGhBGUYflGy1/jJX+v
v9ov/Uu7uO+KverO+Uf/NL/QoDcHhZTH83CerrV2Z9x6ZY2Xfc+Md/rQgfGlqrmjCgUrzlcdHGNQ
D3qzXsVeUYywniQagvyJgeecJxAnbDTlZrAxKHo1/d7OTprYOHM2lDircniBEXTmvAvrjUI3IU50
XdE+FQqf6xihk+l6TGzkG7616q2q4aJF+muIhBgiKxhshTJJn9de7Z1FtDE6lO2UFF22yUsb+/ll
XVKvFwBTqUUSOMnKBP/o92pjApeX8XrWbya9WCUakuYMfRCiPr45MHnlnXy7WnUfeagY6EXjqd3W
9t5TORDybDnry0ODSYlK4Er+FLdkrzl+Q5WClKYrXoKwvxsg5ahkqJrZR4dt0gBXovJJlbp4wGtN
Tag2h58x35kMk0lzeLIaZhqW9g1uoZCth44ae4xJ2Zu4HQGr4JOP7gGGJ3JQ1et2sOLS/nMAkcZm
Nn6Z62UbqWDJiUNbi+sVsYB7D4Hl4jx186lEiTAv2UafnqD0zg2Ec75qSJkmX7SF94SvJcu6yX+T
ofFFWDXFxqk2un3N5C2dRKs1hSfkT3dAD5hRaeu4f1Uo6ERCJtI1uL4WTZA378Yi3HTEs6IVRhMi
niEhkzTlBTgBO9N1oi47BRK+ybAaAw/y0MZLg74Rc015IIi4F1AFC+vdwrqfh3uM9MEzfA2IQ5j5
SDwbZTXH4Q4Hsk2HybMwLOFpk0ZBQ3wxKzhX+GrGTXcXKPcob73J3mqslLyzzJUIpAxTHBIJIjjV
5oRRv/ZjasOm5mUmHUkWKnKwLByd4vb0p/Kr8bMymz3vrOTSnSrw5OKcWThwNn7D3UQKDKbxG+ku
FUQZjkpfDKUKMmwk/jsNKfN0LHg/i8dI8W6WL3Xd4H2R7HBPG9RDFsHR1txtQH6VYoRbg7h0U4ke
9Zcxvio1ocSYglkwvmeGatDgpwnfbq4H3X6klhDGPYK6udKYBenbkUIetKCgxNctQk6BFyws+fuk
Ajh6zhQwN1j79oRRleAKc/QFAVc1roJ8QU8mdq9driZytAgJCFD2IXoUHWp7CBp8kpg0oW+19FPK
Q500cbYHdaoaLCM8n1WJw9G4cZAvqujHehQYhV4dELYojbmbvCcLkAaWGCqSDNuYGS+sOeOOGFiy
mS/JXOL5j3fYHp3Xksx7tb/lHX8YBfqDWRFbzHx+CW/skKj5toNTuzyIXaAFogOa1C/9dsjVdfue
2imWedluwgpcccR+Fok3WEeoUnk1dLf0QurrqFEWzzo+FDd0hp03Y3gWHOF4F4DBkcvNGXXVp2mg
kG9/HKJ/SzxKFxoj4qFAqmkawVSEDg+GYGDYHJJxZlfTc6tDfybKM+ueybkWNWxotf7cmgfRV7hA
niGWmGryPCwfVfTiKozX2uEhePeMAd/MBXuy8BjwAsBNfjhb93yVNYuz6V9r3AYcxzx6FcZUgHqE
JIbTqiPneVCYuLHJxwiVb/4Sw+PPynwTGN4KddTnaK67mrGWln7wEDaDgeZwSr+GvN6VzW6e4Xra
3kHQDdd4iAyM9nvmaAjmI6iqlrIRxcGcLvdxDLCbuoC7m9ImrTfd6e2nwl9bjBJBuPlc6sRTR4em
h2pVZe+iUog60K6zB6yiVMulmePXYFBXERYc7vxpT+sCn4keRIckOTbfEH/WnPo6suBCOyjTT2k9
GO6Drf8rU4IGkgNWoBnfb4wfycydmzTzQz9X6wrqncrXbdqoPY27US5OdCL5DBxLjd04TOKUc9fW
RNCoP1G66kmdwkPKFwStQPSftcxEAtZgAa4sCuZk/YzTg8pplCKQrnu2N2zXier2AGM99kCzu/Af
iKNePifzjzZfRfnUJC1enJzKnH6OH3B1lFZ3HG2IKG5wb2UD1u0AkEuxKcUYlfwfOULdYHrQkRRX
6UHLfTP89uJiVWOm61TqnRG6KxjHZezjTgZmmS9PFb5oTngKWnfFp6anJmsgZkTUnbDZQAvYBrDB
8aLFiCJgemXh6mGa9c4E1DYnC7fcuy5aHusUF3Tiu72cTXjVMrw+PoU4rU1kMSnoZ4tP0cfY2E3G
pkNa3kFp/Gn50XsH8BI4Z3wWmZosDgu1amy19705omion3H1xx6m+RZQ1NGZndZQDNB0sRWRc6DQ
wLil6Qo/xDG+NDaTU0t0Rq5DRqP5B0ROWGno8HU49HMrawGonfUdyusVpwQXmsacfJvh2szVzpGT
Mr6xHeeoNODYrG+j3FVVis8QtU8ViOK7RF2ZdUyuM+C476wF6O6xoWI4ESP3YZFoSD06osp79zlq
v6OQoi7ba1q+wzWhVE5a9dQ0rLwf/E8Pg1pBzqlpfdBRpIOHZfm6xgBSNdUDliwYDSCYYr5SgosW
JdClmSNw5MNzBCnYNKGoDcDCFx1/m+LkQNpqbV/XEU2jLKa6wbKRhYdVIBz6rDuUFhQkZzfaRwQ8
irKbXYTCt5orFC1ltHWLZ7WHw0SQTDveFbaD+Ggvcv9Cm9d9edEX7U3PrGfRnuq0CnqJD95rRc0c
u/uYmVGwiHffxvMeMop3EgsQXdMLkmbgoVHB9ki9OQbfDPcnJpIFoXUNacg4m0ffhAoM7jkqflJ6
SxkTYI3T5ecweIk99y6qWfnZlvuUI1qvfSP6HNNpg6lGazKHNvdeCMyOnGo6s3rj6VK+I9itcQJg
LsbYJUcEymWBGHSl13hgmFyABKcCfWPKwQkXpocEuTPSMK8a9x6GaDrmz/Q6iabdB9VPok03W3ln
nS3NKVm4avhyCnIsi5mL0GBu2c/XWD8M4bAt08o3CGUZRozpzB+eF5R+8GYQShP+j/leq9WjN6Ch
wpUj9EhBb9cDqg+SAkTub3OBTvk1cMwfGW6JQFgGKiIal9Ouxa6EDJ2+h8WBckBbUHe02anTcsZ5
UNTU3zRwD8YMG46hFZ++ZCUn2psFu2jA80mUcry8eHpiAeZdO/BrvO1V/FntY5be6929iZmqc/Sg
MWSIn+eYr3WX6WsbixDN1NZD9ajGVIApESpUXQZGCVge2lb3ZpmAt/nMHetZ9qGPkscItHMaFNRg
CGFZRDaFYcjJFYqovU5e3YIKYG52hrtXuytO6QWZ2CVWy9OZ5FzdiRBp3CnrsSeb6LNsyQRzPyPV
QZv40AYvTRu/NuLpgTaFYSQTg7SA1rYE4phrWR8ZQ1cuA77/jNMxmfw2P9ECLMxZreYakudWoDni
ssnTau1Y2DUw5nKzWqQhnHwODdC8MD6+5nhX4B6/lUagSRnshDg6Jqc+d5EtdE+iinPqp5HWlvou
b26cs9SGRUW+ywcHYsowqavpr3r3qzeh8npcGDDOtAzpK4YjhNi0NcE/53IhSaXC/OWkIqGO0U0X
i0jIr27IKkeFl2ASUnOAGRrFIFLROlaeWm9BXvLeR5vkQdXsl1YhpkQr12GUnK3EeO2WeeuYI+aZ
rS/yY1GKT6O9HYpxIxYComiTwccQvZox0VMXGPXsMtG2FJpNe1Mw4rmN9tVGMVa3L/HjVD6L5A3v
MYDTKGbcGp1lNMu4ju6CP7yAx+rWnhmrM3T3MZgjXjEyKJX5nDoO+Dhl1YOR5r4o4coZ+xuLGwqV
a6uBJEznqdRwk/P8pL90NIMxpEGs6EpmFA5bCYWQVOmo0GQan2f3gxZv4/DY94eeSZ/aamv2U2sw
msytQ4V9dQxyoLvG2ieuW8X3M6z7TbNU31H/qWmm2FCslhlZEcG55gPBPbmcKhW1CDRmjEGkAJEo
gTB1N/hG5kPwIKKeIIKUp2E9A8yN3k3iPVlecnHij9i+OMkjXlA8pcCpHwpOseIZX4u71L5ZjDZ6
sCJM5HjSfL+cckDL/JqQv5mBhbpxAWPgrRXbRH2dCMgKuQO2NcICLBFcjIFz7Mxw4uaoXXLMDjFo
r6i8LhThuLQH1b8eU1WvmNa8A1HwmfU1UYms4VLo210QZFvtlymZXp4z7tTBqPYIZ2XyKn+iHqoX
T3ssSnCHfsYyDXZ25suzdrGjJync41apsLAxqRYYcUvTPjKmFvk4ZhAZQ11JmQzdn/pH9h/Xso1R
K5dPUG3agK7GhMsEjDZcG/T3c+KKptNCHqfGnxr1HoCJCWN94U+mB65hMPyLeJJ0ZHvS7FFg5Pj8
KYBUMrKcMSvKLP4rrQhlTISNNJc7nqBDyHW/fFqq+VOVD7LuQxr1yIFK3BEMjLkUAw5n/liM13FO
T5mx17GVUY2Jm8dPS7yxl38pha5o3nDtxx7wU2eWGmx50RG8Uovo/NroXq5gtoB0+GIlI1cOFWmM
8ou+tQmkOryQKs6jGLTfkDqMw2pIcakB4MF1ATtzx3xwNGJP3UMywhZ8yINH0uFw7HFdLFuRfMTE
QkrZ0MbgGd3FJY+NdlsKGJ4Qm64gzyXmwzXLKZqu4BBIqjXtlpf1biTphEYsApUQexWLvhbbzdG0
D0ab3AnkIdm+uKOI7LHRFZFvap65Tp0N3wr1FBngLnI5UXZqGTsUA+CJI9z7TflKWg+kLmXW7Knh
W6s4SLNhD/bEp91rzZceI/0ZGUol80ajjBR/E95+QAaTkmOTBZikcgLOI9Tsodt1DoYtJWtrgHcL
uCpmbK6OdwZmpfpFGe2OM8a7hFKkVvNO4pEm+64CWgioTd2UeHFOXuTpgY2z+swqVdD9b/Kq3Pa8
5UpM6OjwLVpz0Aff0GAkLKIa58ijGh8MwkIrI8PREZ04qZV63a/ZTnprPIQAKKVnbUUtrV/AYQKI
SxZPXI/PDOvX/EuwJvdq5s4DdULKcdETgZ4tW2svwn5mvQBVyITtCTcU6wP+zYwbBT9WpN1N95W1
FPebkNMY5Fstzn92GeGqAYvq7asOfIvtpGHQg9n8V7xdUpohpMX1Mm1ca3kI2JBgXKwyKQTkaYtN
RDDfvP7k1cq6NMqTBzpQAi/QUWNNQMSV2B5X54W6iCWSP0UGiEn0y7k04OcxLoWs2P5YG8xM22AN
m4fCum2gLNFK4ngfF9BQS4AeXKpQie86UDdOfXktaT2h3DEuXJBNBxStCZlRIzPUGVcmHIlRZFAo
6YBgt0x54oAZFcTGvjA9Jtv1ozT1azN6EQ+N5TCrxuOSaNsigJ+KZU2Xz5AM5DV/RdZJ+bqgc+4N
BCYcxC4+bdSA3NYJjCQizVydPT1fdNKZpc9tjUvM+RqGB6FmKECfFAJI1QfcqTC/pBv2sH/jrpHz
OmgAXahHf1r+bG5VvvzAaux2ToPqMHW+JEtQVY5dznJXMGQr/BEWdlg+zhFcRpCDkYwxiwM1SX+F
d6ZEwXpovMeiMrf45a9Dk7z4C8SUHko78bukw2A2gLe77EsH11OST8SfB+dqBbqaNRb/yHS6i7FG
iFPtUXqtlPQL6DUaZhhYcf2RzRZ0/hgM5F3y6hA7pGj7CJm+p+5MC9taaxWVx6FofBfmBOPfpfZW
EVo9PUGg0/ZbTFA8FNPMCirH3qgmqsUy37cgc9I7uV6ylrWvTb3fPfZpsJECNiy43LtrWg1rPkyU
O3sIOnIR/IVKU+RocGscOzyEA7nvTzoGPrWzZ8mmtA4xhlvyX4Sh0rs/Uvfoug4ZKNjEtLlTCGhG
nKuBN1zofFk62q5pv1ifwetgNPKUxLzTxoMmOXD6FDBYMoszJluLr0DTY4eHdTVeUAiGGyobudmp
tETRXwXGm1c6cDWK9dTGW05CuWAjbAOqCPaZdq5SaCY8yyD6wSF5WzvqDhJNN4hvA2dbr14yLmA+
SEKFZHT6HssAKexodTi25o77M28QC9Xn2rjgE1vr7hH2z5Ke+xmeaeyuMtLLxMEOIzvHhQUS7f5s
RuYbXoVZ6IpJPBwaw6XcImyBFkdVS1+Mp4Ymo3PhczzBopGUTpuwhwSHt3YAubXA38XRYdiYdQSQ
C9I610Qw4juElcVM7L0UhOWlq3pyjRzyTNihzronGKjIz1Kb8Sy7BHfVP9RS2mgh7GDt2D3aKmq9
JvhsbHMr/Tlv6n8rjQELQzIJXLpvbcQdKyJl+XMBURZ2E9sLDqDTR/d4BGs58YqsMjNQjoM3E4OT
7dL0FqYPHVHLHA6Aov3kbBUzOShRct9QM3b3tKSwaqzuV+85orp1EQfUJYz5sJwB9ITzxPEC7Mqu
W+mD384MFawG5NJ14dPLYrhXBp4EJNOlx7mMUswiJIidPoi3Jhes0jhnT2Z7Y7jxsi290h84AaD9
F1lfHyERdSDfGolGzpA/4hoJ1oh3m9ucIdathTyG7xh68tasDuGuBGXK2JfI7slHEesXqbktPA+Y
4y080IrtXM8HNjgYATCiJGnUKvEBxG9x85bRufFkau3KRm8gjSEPp6hrGgyWOIwCxqa5BGatpEvE
2zQ1exyl8J04SovLDXLgR7eY13B6Y/0X0wrTA5osDbf6rUqGAssDVDMDlFLYbkXYvoq/j3zf0oOK
b0nXnbGs5DYQgpw0MzS1UPACqDAcOCAYLsuUBV+CXmQJHn5QOjlAa00lWs/ZygcGPIFVJQVp+ItN
iritiCF0zKuzzBJF3YbRWsYGLnSbol0X9cFx96lFxp8xcIvQZQnqztPQ4uaSZu/1J/uFvt1SMftg
LsY4muGwUl6tgWivCmUkZVj+SVCZvNsWtEsAED3ED7CG6IEn0kLvKXn0Yt4jvgGN8YxfOS2DB88V
9z37RuUp7z2GoNaPzQ4LJxHpN16UQxHDcpFniFH+A+APhJnjHOBFPYo57qzkO9ZhjlupZlwxxyDc
htxd94kE81WIY52kELnBcI+XRwBTVPNaDl3urRKjbX3lBu8l15IHNNfXOmAIM7gCHkN94pMkw7LD
rmx0O/wblPowcKLrBrw2c8cuzAVsw4jK3FeU9uV3LYk/4XC/xNXeMdtzOTk+LdifIZ4WMcPxcTBT
VIseZitX2gSYZDJ6EYRRzYlDgHYpFa454+7BiFCsTKTNobiw53qL50OKaDq17gcecAOywtmuYMTl
wmV1jYjVu156Sn/WOaEVW/xhxGpX7AnrOFp5ZMRChbNjomHrUPx8+QhiscYybnJ9IwedaX7oxmFa
0OPl10EajfzQAu+KYxf7bwd0pxC+zux3pkl3Mw3XX3UTLCeX71AKsQbP0UE543g4MSoojWI3kNfY
NegHSSiAjxqGjcSc8L2xEocE1XHe/brwHsXfhOOr1jny9f6MWc1RHIbijS0BFiMuZuNBnCJqFhBB
RlvxJROrkbgCV7UvUgVVpMJhwwseSYkmtl/LhmKxjOIT9v4hh4EHEG0GYEqYMczqW4yT+mAU+yHa
jHx4J1UfCeJe0y9hjBFyJOZhtwtsXPRJl5quweJu5fdNwL5C030zJS6HDZ5Fw7anP0+4WJ2UzqTJ
ACtwhzZ2CVDq3+nIsTPhI5PS/fcFH3ZOb4qSnzSHFlS58+ixilzFHU8BaDwrHPTenVmgRNKveZ77
AtwN07z6i9cA6zP10ueTia1dNeDJic1RZE2+xiiLs4kMg7NUFgs4bFlC4bc4ig6xvpVjSKaZKYMR
vXqtOjDeih6F5W/xaaW8MeOb7HyciTcpzKou9PBaw+n/2eYPcq0qcHixyCHd5QwMNbnWtvau1Jo4
o164lp3Wy6hfI6yL8WsDiu8x8hSG5t+Qyab/0J1tG9zilgvFIHIPfn6ZFV9/S9xqDjq4WWeGB7HI
a7E7DTJ1x6H21dDwmx5MuYoBwjaARJF6xJ1vG2IYbYBb8Qc+ifGJXV+zdgW+WQy4w32OQMAD5R2z
R/FN0xgiDoRl6Ri0FQQhpoJDL/D/tFNjdZsE0BojWX3qKN057Ol6R+jPwPo4PkHzjMDbclO/FEwI
ZgwSZzLVS/LJynJ8gEyf9N2WKzdl9md4qJqt56wHzvAeq8USqN8U5+Lu4EEb6WzcUy1OHQN/4iDf
1ByF9ADrXj0IA94difuZ6J/R7hITXow9MgBsxBQqC3ohfMGZ2m7t+GalMvm2rbVFlkRfX3SbZqWw
1yohvTWdPBg7HXRrtdu02ackNGDE58vdXRDBwt2WvCsTxi20DHOJPJLiYsycc62zJyhCaaYjvEbU
4LXsXhdyXTXTXWv4p1n9pa3xpy7QAWMzWp88tltI8YgtkSAuGmznRCt28AsYe0h8DPtY6PMBjYJO
OWuA0SCWdvdY7GGE7uDLnxBfzq6pISgE/XhnwFGnJSRTR1q4MMBOIosvf+NpgKna/Sj1+qPW3hi6
7NzSe+BhUpBOJl1E5Phh6GzKwF3XLO1B45kwAkzNcjXz+BY82lFQNMtzv/wbRfo3F+swJ5lVJppQ
qvmw2lxuIF5T7Hqc8bX2JJODnvqGO8CubuJcVVMcsO6W4bdsfrES5IoGZs8MjvKOC/KxoLJty2HN
fo5HT7b1NFImVQ8VCpzcIg6QG0xO0GCyjtK0ZUytGndvuAoBivbeYKeliCa1veHtWyPx8c4bVE4Y
+K6TwWViBHc5j91CrRMDTkTdUaoKlbzgjipwoRujMFQ0fddxcoiBYGgrjFegUkD2nm3qSyR24/iq
mNCbKXo49pB5yLuSWyPSmRcwYuMj2lTyKXMjcaGKcJGiy2NlDBFxauZ+NPL16BRniEgKCoF8enZg
Mgj/u1NxETrIt93QMBVZdnIZlDJbl6s2jLAM26tMALue6wkH+woqLp8L5jEM8WDaO3aLSiXb5zTT
KAi2uIb5+rXtLPwY3zj8qJEUmeQyC2JvRZQ2Zmd9Wqm6GTmV9Kp7cq0Pk3FiztBV28mjC7gra6Qu
xJH9dTzjdR6WvTSZMiYnIMgwaagY9kj8iwQnKgF2HvhDinJBfi8x45OpmJLBSLJ8gnBbcf3C+jcH
SOdacx8YpNstJx6NwXoyIXtiv5oDh9eMztyKhY53THkaFKwoFqYYFqx3gM3iNCou2NfkDyGCTPaI
GLllBMKNclxiJ9cSNBzS4/Yh6s7FXWHZtUtDbF6wXtYZrLLsDeI1nK59JGKbaSZYfuoSPaM/OIB0
k3FyHMM31eol+DeEj/FoYb7YPfWUrnIaUAh7zW1MLhmY5ABXNqLCKxxr5eaq79FXV3BneD5hicuU
3viSrqsN8z2Xokw4ujcVAptSAWqF3tWhJxrAvEpqjkcjjzYtIJgR5GcHak/20pftUW7niqFhN4AC
jgzYSm4f4yZhNRwtckPbNZpDQgcQinkwJkQr0YExSkoShYuFswHeeVSLtupTmcbWtXeTtYm3nniL
TeCnamp9RTDVdfQtMhKOg5/Ww3yHQ6o3P7RmePcGlfnVgKkfHn5CM82cJ9Ooj1bnImMBsXc0sZWj
5SnaVVZnp9JxN6mKbYUSnzNu5TC8DJy3tjN+eZTA82xBRC9PAoZQISBmKmdvJYbKLoC3Ud+Jby23
ZUgtkA2YQHlQP0xUftYZWLRxppULJQV0JjRvc4YSMC63EHQViHkk/Y6Am5Lr51awV1EIzx4x4QQ7
wMDgi5GpQg/dd4gqRsVQuBqze4H2omqkSenvavfRF5zS9GVLjiqRoZMIKxqPyNNFqqeI/rBG56cx
GGiShSC3CIO7k2Y9QpqLN+LzJ5kGSkvAog4V5Gua85XLJDekJ/Gg2ZBPjaSSCR2pStSTvKWpIAdC
vVYMcSXQdjF+ZY82qruXBSKMLRPzPaYVufj/M2UBiOvC9Bx6H9OwsZoJNAlYF9kM36b0SLl078zo
pKYKYT/x2xhaQxS5AaIxepYMEXRwwmlr+mtYXHpv31NDYKZPHUF1PcGZj3kHmN9ibBy99fRWhvrL
6zSiSaz/kOPsbLD8gHc45cZgraqoKpUr7IQRttM88XbYa1Ha+h6tN2OAHNEiUVh8bJMDwKLLIils
JKwDCpAvVYSSw2ukWazJe0RMJKeuyBBHfC6Ke0e7Ka36xwRxuHBrrigZ3ngMLCsOKnHRdGTlAOba
9ZsK0hiZt8Er1wbMh8mluaRlMILHakRaL5hO/YbJMhATntFU/FJdgNIgVSR0FjARc+07Zo/t1Rmd
A9c6gYrTYNC2vqlmAsALe49GNKTEimefm30aLnOL5Bmqs0o8eN4CLRDVWZHr+We1zLnC5R9rmHXY
v2mIA/tvD8tXiX5DSIMN5vRtgTn+coMHIhsBT3IASwYRA/52TWNtk3HfdfH9ZH54zfcSIV+vz10F
UpT/CjKNa+KOZO+1mVV+A6O1oDKkqXNogMG2RXMGpCmwlnYTqLKuy201Qbngoq+Zo4+yldSWppYi
kwvJdo5jzgAILL/GJz4n+0UIF3wbDHNouMmYugPUZbDCq4OUZdCmxQQ7Dr9jDOZClLaAOfIFBZxb
QLYt9qzgHKJZc8mJmHdIxXxA7gbj5WpAFmO8CBkkc41TZOOdO7ndVsgLBg15XFsItlZzt1/aH4MD
YPhkp8lGxiZ4k3Zv3c+kMkiHz2hmO2Zhhlh30sraBmghR5rHBUUPKzS0Dr/sfiKDhMZ6qhnM8O90
AMJXgmciEfSMefI47WK2i0ebDD/PtDHYZ+ACVifG0VDjEmgNvFwZ7VPsGzAWg7ukOaxqZyNBUgb8
N1uQdgYHGfo0Zt0S/0JAi9Tp4iRqQwv1FWYKNh18QntbBeOT2muHDhrVBMNj7vR7GbKbEK8ERmRz
xGR1DLVMtRzb/MdTl+wRUjd6TDbVxCd5gwy3eQD/Ql0+XystpqK59EzS5QJXGxWNc75jq1ZkQss+
lNFJo/Z3E9E5CzDRhFNR1+5CUUO74XuCai6OChJXPjXFoZyLuRLwSlQZ7ssZ4dJFBiDYsiY0BlBd
F32zaSeVND1Sew4RFnKVksC44V6y+7Xu7lzMQCBlS68+/puhr+sJVfRE+dVLrK/0W4I2J1cxS257
nGYhclbRzlZSXwgmUioJK07QNDnlnL0BLWr+JiImXiiWzF957DZjjAnAgXlFeW+qp3JwftGrwmUH
MLLikyJtYHzUnNc5yg8m8D0E6EwaL9h7bAR3IX0vvWRCeWDkogfVw2hdhoBtjvA553dlyF2izTAq
4wvM/3kemBcGd4o+77L0xjYXG1NJjWI2J1+5yKKTajyIgDVUEDvaPx7wRQh6RiUnhJAlftP4cPKi
kBYLVFgjBnp1TUpPuIk5AXTtF+xWWlDb42Rjp4zQafjgf0FV8K9tuOCIFNv5z9mRXKyFOQ7Adwb8
JeBQgpU75RAlgSw7vJ038mLqcKqz/EqQdzLjfEhLiXZ8FdWnsnoDFZSEHOgxhRUdZAYBDjii9rLt
tTS+snP4gGSuSOJJ2w2QZzHP30PTglJSoGOucPwJEA5W0yUbvA94FaST5JtcU/2IwAS9mtcmQIDh
jGuZg9IwZJjUS/YiTt2g9cAedGbQ59CgkQ6DEfbe6w6u8t4FhNatr/a0a6dTPzzaxhGG5gCVYDrn
3tEqTpkLkXOXIWUrUKPtNPXEAa3M17o+wVcluta0d2Fzam2mgFuLM1WIhQeVWKye0Jr03jUYUvxr
jA+jOo73+JxRUFXpJpr9ACzW5R6Wy8aF/TQHGf7W/HpOj66TH5tc3auewdT3wbQ07j3jn6zjzEM+
oqdPLZp9jQ/cG+ZWJXUkQROTccvHJqroIb/z1HGjZqdxUp7reVgbYF4BBGG9/wU2kIaRElioHRpy
KR4cZO/uKfxJOPlHlcUDIRSftwrW9BLe98b8bIi9354aeGDO2PTl0SsSLAMGyAjaY99B8A31Vycg
2lix0c+E5K9yg2gzNEK967eZ0MDcB2V+CkttAxniMejs54kOIYmjl/IuMW0MKzprJ70H4UKBYT3K
9TOZ6WNL3WQl1l4BazIQ8AtFV02QcSj1VWFcMVnRbhpLEoQN30uxNlzWWFv73HxdmR4rj5yuWtJE
Cng77ry3GRT2x6jANpKsw6RN4foV+LnS0BmU3rb52EG5afAO74mFVzPs0vr2rdDnzRTEewsmX2NB
GJhuZfJYNf3GINjg/+EO90ocP+ZJfrJpP0cYznLIMXIEqfBgQ5ddzCwUS6xo3uUmF91Yf8o0ErqJ
EMTR8s/IX/Jg3OVj4YtrwuRRayISr0JjD71drvasRGtkYqnBWR7q595x13FCz+v5C2x+6Hy0OcWh
c5/ahmDMfWeTVII+AodnCYRB5J1i1Be8DWCZeVfvjfQEVB/YbxJQ0fTWUbiWwJ5KBb4+/whVMOE5
gwRK4oZAp3boy/fNzJ8tT8zXaiyaT7mzpcJYlPkkYwAOi6i6G6f4GYKSsNIWvXydIPmIvS7lg0zm
BawC9cv5gaie2UsMp6ALCHYlg0UvPmktBvPhr0pkca/sZDzJX9Wy5O5gOxYm3fOKdwGllJknSyId
NylYwEQ4yl8qEyATm9CCW9O2uIa0ohnhplZhSKlzyUhTVBPFXAmtw7E+UrDIODKolagGEdrR68HL
srUN+neR30d4A89H4WVI3cgFIyztrlwOouxIkHvDi45Z89Q4PGXpDykuJEq3Lf8aeBmyDWxPzWAF
2UcmE7giFIeq20KRD0z89tmihHMwWREeG4r0BVcIrKiFYlRApLYAAmQKxTx4KOe3mZLTa7ZO+8X5
tlj/Oj3dZtJygv565P842vdInupMgxPQ4o76jjZOjkLp+jmd+2XeNPYZrbBlXGZoLGBDtgeXYILO
erYg5uO8f2dsPfONsZ4QimdAR6rFhjKRuK3Q/hqMAeznswMAZsWC/GYUwQnSnYNccVAtel09yCg9
YT80c3uwx2o3ZWeotJABI/WKib9X6nexk69pLIQPfZAmblkOBV49YKxMS1VGdEX8K8kFiN0d0GCW
lCWTlCw+J1RmVFFl1/mlgsiY+xIWT68S7AQnG2WNL2dU3v+2eEE0eAMw6yfsz70QKkpdTBkTO3iM
w5qtGRdePVII89dmfNeIXvi/L5QWUqgbNmWiAagZzLcB9xBImjRAJhjuRKtoVquUQ5dPHKf9k+2c
BsfGScHbdOaft4fUWDIeFB4G1M4+BTjw/ibbvAO5BRSIGHVFJcTySkEhFCQHrGcaiALHg+IsShp5
s7FfgG8KR6SHXhJAbWBYW9feljjWLT4UcqNDRVT19wAb8FDdufY/WM4FGn94CPHwwDkJHFJAfhxm
h4dF5GA+cGy8hU19+JtgWtNBGeNd0VvbmbI4J2OwxwxxPGsFoYvrgCJEIFFwz7UA9mzOnP8roRJi
E1OEBBypknFYWaRfRV+LtlOqYDvBrDO4jljK2YGNMXP3cKjgYgCZQVYKJ19mP8ASU9lOslcK47XA
YKbjzDNd6qe49HFedXFTpPwxQCEcvnsanZyuMFPdI98d4zdes+i0Hf9itQvVVkIsQZ/q1Gc3yDqU
tmWAYTpCI8XF5o65iFVT9+wLJ/PZfCrMC4kRCwl4HhuaS/pmJZ2f0/94Oq+mRtIlDf+iiihvbpFK
XoAA0Y1uKmhGlPe+fv0+qd3Yi3NmpqFBKn0m83WZaUz18rqfwPQb1fJR/q5b5lLwfuCr+NWSli+y
RqeagXtoIXkNnAIm5hLxAUmdI5kc5PJTQ9gBhZZhQGwWOyiqqGIWX8TtCV8wWuiB3/P4v9ACdoTn
Sc4eBi17eVsM3P7EccscoMrjW/vCWJn5l8iYZeJJAPoiWMwmMFFZic2FG9Q40/cg5TvKGEUaSU5q
aXLd+b02+Fwh5ZVXzt8Ix7+11Zge7ihf1HOh+4tWkV4IDZZNJo/8LCnX+EPE+8BBM+Q8pafwEiWg
XeglR9FCpPQ2LW2+rDJO8Qyc2QNxQ7urWNTGVXhgsaUzL5g4MlxWDtVcHBItprznLSqNsgYHlLd5
cPn0+Gsu4qAC+7+ADRxE7Dr+H3GuMAryWfFfDqP0Spo/p99pHVLE5i6tL2uwtgci9Du0NozF885j
NOAovJResIpN4w+9rTPWL4TO0mNwbUo8/aMbmt2H4EjC1wHRHlKbdMRDVVWnIQKmA23R8w+epe1d
BQIPDV9Jf/rarw0/M/6azFWSfjPAfyIdfoNghAbtYUPTjEOyXHtY1QrUExtRNJ3lIjSQq8HFoR8C
6JWL0gZqS6wvvix7CdLEJNQxd7nDxvJVW+JVMePx1K+CzfBGOkLGk09k8GIBK9lixQ65dbs1SMgv
UK3xLczJQLvF1Sy4SEYDLds3oA9KbUhR9SbGg4FuQF465c2IUZ7zymh73yRgy2r9hkpqnozH0eXx
90sTFe0EmJEfUJ49y+fKIalzeUlbL8BRM6cywestYHg9k8DS4iOCDifWLL0KWQGj/SPQI7NNl8TY
iP2OvpTruNRowyHDdEKDp6swrDL1CEu2W0yYnKZzDOhcgnEh2lIYI2954ZmHpfBGpZoKg3/BPDHS
pD0m6aXDX8qCZpgQzS1XPlM0BJixl9eFLpJPseq9F3hsz66OnY5X9H/lmB1nx7CbjBegjtzEd8vh
JxKEGruC7aU3tobmhKcw+a/qcHaQMSC7vJoQf/NP0eaJv7GscA/wt0EzVwmybymvPL09mTlVYntU
NeeGX8tFSl9w8osiKwUHIdiZjVyCcNUSN7ZP+OmiHeS4FNU2C9BdvK9hPFPo1EPxSuMYdHwIh04/
VPqh7w5tdyBvcSH9vDsYxfFPk5ARaL7QHgdV8YbUY+Qyb1KePYmQpLFgzxPJzOAOe3RuDDNkc+Hh
14EvkFi2pfbCpNIUqbjpfebz+wySWzS/DT0w5ciIDmZB0GmQkjU/m8oP5KcLsoSHl6gaX6T9iLrg
b/ofmdUbXBlTOIy5EPoS2BNfjAX2Co0GOK026xuOZCwlyLPMD60m42Ha2//QoKIojY0T1AvsMBb0
u1aTqUiFLQk3GdIg+TgbC4kQY6pR0WSoSxyV8EkX0ylinBlDKRvLhSVnHBVj6AD3h9XCeBdQHmZO
ADlTPiK8lrGYATMSdh7Qv76vuNbMlkDSJGas0Y7sFAcRh1UfHUo44IgvLq1Kthi1UuEX3b8RaNC2
74JPdNmhgvgRIB38hUnbTYw7n0z0eJ/POzVYNSHiUIZ7P8GHfvLzemf/R0OJ6e1J6EK0Y/hqYp/o
hSVoSjQBHYlQZYts0Gt9pYHpg1A0PIYENYgzzG2bk7c9ElDKbWgwYYWwEjd8bSk4RHg2Xntz2dht
gqnzU9KbrASXJ68vrY6CMFD4C57K2C90vkkXblde8Jw7d736W9PONMFJ4R3am6jA+rvOrGPv1uvJ
XjN5eBKyX2NS8Wmc0bpAK1CRcNFLlJEoyCiNV6CUQ6UwlWPLqSnAfwJxSxmId1ZoxmnxfiidS07z
IDgrn3Gwq3FJptEWUkCgx747o0d5qit/5M4avgNneaacSyPnJ7D2Xmvs0EQg6XgaIdgMuN7xCoKU
kQTMtBiN8pMz1cvGTYJyHe2SYD8IPcaGanGseWx3KcXkFzFvmtPSbt567UskmwNWtE3d7ut6ndxs
9KX2dKoy2JXSfZ1K4KaYvIYBCNfcqj3D7OO74rWEkDn6rQO5KFlXZm4cMZm9JZH9lznllympD7Vw
AH9oAWdcTCERBFVG8+3hWyjdlqqTC71bFSnWGwK3hOwNjJbxcoizqWOKp4Y5dd50cIZtF34m5kkJ
v7E87vjYRi9BHvDbZG8m/qN+P47nFl7HXv4ucAkEN23iXt1QGsAEZ4r2QqMsDV2HpZlyjBFQnDmc
QivL45Rn0RkEssy38aUvsxe9Ll8AXKful0O1Vfu9lTAr5Nn6Oz7rzbObof77IAyMmWo7Ua1LE7OM
6nlmVDyDspF2AWLE08ZB6BmpBxAPK/0QHaNJVTHSVJ2xovUA+AoaKd8CdyfvB/BbAKqYmBHZ7PJz
aCNAUlsumh4Tfsw52XFsSnPTEQ0E1UU3O2FaR5Cz18NdknzAO3NrdmfvSZ+uzDVHEvLRUo0Vxisz
7KBMVhYE6JKf2oSIkSVdF8lLA6gmkVpw93iESD9Mxk1mxuD8/8uQLcyhqRUEKWm3azDOpVG+adXn
huSYgJTWDnT5ybSpvY/IApkMd4FhauKNY99qIO1wx96BrkPJwgneK0he1wkae7CsYWtznKjUc08h
caPunnqMQ4r/NNqVi+GzPlTl2XCxDXLIEAap+41OWtLNwlbI6hADecddv8TTKs2eYWWfJsizdj8x
FXGgDM9ARNQJLTVDM91s/Jf3oz/e7Pmr7k+DvWw6fO3B9NWD6kfds6IN+IbODIVQmMwc74hLUqZv
mz3NEVR16BrWOo0JWPycbIv2iD8H6P2CLrZrmQH3lZTQu9FrH/ylpQjouQUStObqXThfExKRLfFk
mb45mWvCBkOY8IUs1i8FtKlN3+1OXxUEv1QtbRCSfQbrIDHM10Pq+YGdPgNQOmPx14Vj0d3mINKa
wPXWjBP2gi9dIQC5it+oXAV9rJiBBAba2Fuu50o9zS6SSTLxeD0xDRfwcKYfeHKF9/1g16hatfBu
DURnvuR40JtjhfZd6ziCobcK9MWTa7woQ03AgZgj82cpxzWDnB/IQ6Hn03FXgOuqXIcd4qMajSGT
cjLgYpp8EdmZAHCFOqw1s9/JGh+baV+2t8Blm4RcpVmBaxd9cE+0MDCQFn4KDuDCGrSNeYyIVkmL
dzOpjhYok7Q5/IrU+kpS8yZQQiekhzlT8iirxUWpRkLMSIEW3JT/Ytzac4f0Vuhe96rr88ZzGK21
UgMslvPz0n912JaqvDkgtGmMkxHau1LmiqOhF/sdGAliNGvEEoeowSK1tD3nppDhxHo1KYo7jx0E
TkG64gCg5nCtyYwxiynNWNhINYBDv4DSchVVtFWmpsEzpt9uAe/Y/taAgAATCzP4+hRnVLIXpAGR
0pNSUB8a0UayEFVBHkA6Sg297jL+iTAlSLFSIWKb0j/crDy6VqxG082KAr9iWhg/XDeAK19DbY0w
9OHRRbmjetge9LMNbC9oP7Y9zYUtJSYJX1FS72WFpPrNxk9i4wVCWCeyCOXqUvAVvbL/J15cN1JP
DrSPsPZcTjaJkDpViIL0NcadJb8DtRTnZ12SJm6N74pS+1NOzL1nS9xDYYDKgDQKF4qeH8JVnOsI
LZ8Um2uQCAGFzIDMIgw8+zDVp7q7tLW114tBcihci6l+OJIf4aQ5s6H47B0v9hsL/5jGHDRKYy0Q
sxFZA7XVgabeliQ95fTuMnYdSVFM0ykDR2Nc8gpSERUhjaf1MIh88jauYPcZDSnoj06is40QtUuw
32dnYX9btkAd8YyxA5OiiEye+s/U0f2RgJMSt0EAmcL05ayodz0NNogmjAXymprSqLpUBjMmT1Rf
lrdbumPqUdKTlIl1of1hkz+1wSCJm3bwVioFVwqqD0BhNf4twtsy3WEFp/5TqYjpVK/EQ+R1wAQ1
5uZFvmKgPJp6CJ+dp6hr0/Q7569pkv7Kq06JWTefayklrZl2ZIcBCg73VUnoZckN5h3ZqEfQbdDX
syLV8uai0mqdzShd9BUtz9LesxqQBVK4JStlwrxDfE24VS7SrsDn2PjadEQjfK9hkwQ0JlLKNyrO
3+KWm98qAjmvfJ+LYjUQOZpuwvkPX0FYH3EqPEBRKJpArUlSSIjuuSNk4Pxl5H3sXUVZImBVCGlp
cjZOIaAaXSWVqGAGBvohakMNIeljdpkaUxKla+otI77wPdQlTzJEtISERAVHJoWQAgQIU7Yy61Er
5heOpycPgEokKiV3qoJnizpS00twA5hYcsHY2LJkpjD8tLHisSXNFNWa+cGwTCbZX+wSnZn1EYLv
LO23RmguZZo76RsHRCoQtSLf0OcbBUjRSXSuP4arj29u3a5yvTg2cG8BLIi8R/kZtNLwXCaBPhPy
mdg+IQXSuMuT9J6gL5FvdcW/pqCwQv0UwGrWyqv8cdC5q0I1NuK9oNzN6SXbiV7L5fEAFHOhDJGz
lqJD5J2iwRQpgJJfCvcuOtss6I45likXXU1ofQ3WZ8T7DkA7+KvCQqHlQHlYl4D5PJR2dny8szEm
AAI9diI8TwmIGBm1pRKEzgLWKMw8fh1uGWMkOIOjMWAlc4u7RLaEf3Lnb2KgSG7vohWbLWzfMD0v
YG02GsJcO09Q8fVETDlddJj2P6qxnXJIiwzNG5cb8rqZoOXJuS/9weZVIyX0uRWV4kbx7yx/XPwJ
8zWqOKbmP0uu7jpSRDRsX7g5qmJGH3Kxq2d8JcKowY9y7GXhs0icveaScxQJIGOr3Wm0iUICvYWJ
S6+94awc1ktOIWo5h4ydjbk+BIM3EDCZwedEyny5L2At+6MVeruh2IRQMdYvlkGxeTQXMagyGL4t
Fl8btuKCV74yDtfcvOTRBQK9YNBQ7LunDg158KrjW26O1kAXQ+XeCGgM5YoeD1ohe9D4ZkNvPmmU
Y/9yY4vqHVU7RumuwZNAggWzexAYeMaWm2wk44dy3DWO+fIVBIjYzmPxIyp7YeVnYBnUlNgvSX4z
93FJr1pcB9J3SgDTE0N1Ga+V6M8DZy6VPiMT6sWXCbldxWzDYxvMGyXf8DzrmFpbZUbQAHZrT5C+
8sN/uXwSdG9MK6wVJDbNO0+/QYgdoMZYyBzvi18RhZdgMblMAuy0rReP+3ayT7UGbQuAnnNAR/W0
1kMstOW8ThTjU0sgqNKVbb6+mUBzajm9WBVUNG85THa9S/QCeRcA/q3KNcuYOk1CXKO3yjxLG08L
L8sCZAvybquNJCjRB3NXOsMqSz6i7C/aBswf6C8j0Uo1FzoYnDcRAposb/FsCjDFvg1Mzp6rk6hP
7JSlmX0PHRdoNZsREdaXi3h/PGhmvkVW76S/OosmRCV+CcpTXkAnSkAyfARghjnuMTaHtBsF6uvq
Q0Aw7qiV2PG1RMWawNzbO3CDdPh0DlhgK4zn2b+Inuhapq/6+MbrdNF0mLwJSGWwOL4PbXbR/LEb
JsUa5IN0JYnGG6/HBWOlG4A+8xDVaxOIYkaVpsPyl6xdHfxM0V8V0pMZiGwgxGfMM6cCwg2wyjrF
hWBYPiEHu0hlgA4TDiFJE4V3+6ZSSts0zRW5kyULbHLvRXgcqx4TpCrqrIqm37hHIfYUlFzdOYDx
cFimRPmm+NbK7j8L9S+HBBYniTGmNvr/DwP9XuOd80zAWzUWAihcs4lB0oleR0EKKKazJxv95DSu
7HodyUVvnEETIVD4iLT+j9khgeXK8oqNysQ8cN60+k2BDDQqFfwyBhePI8kjHJpEPIt4MI6iF7y2
ojSsuDAayEpm2bLok4HKD8COChD9Gvt46g8iscfd2p0Rrc61+zQ0rKfyqWH5jyjRwUtJU+A1yaGo
n8MWx7fXHEZMxAL356TbGgpzOGBSWs2niOcMdWnxy5bkFnxXefNWoHtQGmsVmBFapU3gvkNq580W
AySOKuaCNTBTqKlYRy7Da50Pm7BCF4OTTtldweV2DNNYxpVwJbN66XUKk8RHzq6oxWvPxMDJusuj
SRiDzbidZT7MxERyCDXqpwDByO7E8yyEPJ9ny2hi1Lh8rPKHfBqAYdIR9BTxDGcEDQgt1CktgbpU
qxeLYc9AU4XGNAi0odPK6EHZoBzHo6nk+4BR2RUS5FbH7QfvykvM4Lq1+J/exxtRGUTEONnnkOTq
ypFIChrrNntjz01g0Dx2PrMpZdCUckcTItaoEOoFnQpcxd2SyOdXXE4yf5qwA/BoC53sgva+x+V8
DZZvtjyoLBF1B8kLCGCul9K7JC5m84woMhJskEQicgETEEhKylyYRHyELS2wnbNZ+55cuHSEeySc
kbGZbp/uMvGHI2JQeahtxNjO8T9eneZc8T7vzISgovJX2iaOCZYQjccqzel8iTNo1PWEkxQ4R7h3
CL6IQkyU36y2gTWFgnzocfcSXlNtYy4m6vyyqdZl/psW8x7hEx3GylUIfaAIaCQj4LOHUXeXbz25
mFP0FJjJygHd9vS1FRwqBZ/FZ8XkaqgsYG4CluN/Jlqu1kU4R4hTfgoLeoHwGs8ntSzeWRQdHyOw
AXmRLK+bCS0ofWgkWtGfmZ5iRsRTkRxuMRKG7cIX8zK5JqW2o1lP6MBdg6G57K6yY2w3eVgTlkkO
XPtLMACb4bF4b2oFFxZqxXL8tqmURm3euiQPA8EtJnY8IC9O0UJ5dTmg7GLfgvmyThrzBNxEWx9e
pBV2cRvwHkLVr2A2QF/qBX6d9A0j+AosKp/ks4JMtAX6TbFebmxcUujdIY45EUMRU1zNCIyHP166
5V9V5mRqoKjkos7H5FwjiUdAgCOXeiEmzk1Fp841kbHBQ4SAufyiNM99jmovfi4qLg4qps64Auih
XRNR4IKAb2yTh9aZ5LG1oNMxw1SX9tTgDa/VEX/XMVfTF1vC+0kMqbYRhGIEEmOTS2+m7dY1QKPU
G/O7oZns/NnkmJulI0v1XfbjLCDWvBSBrBuVob7tidUkH4+qjb44P8276G6LUTmxnWhrA9BeUfwC
NCMLyfV9QuOoM+qOQ5qoIT8M+w1GBhEWCxzCNpycfDuazbN8k2wbWX4h3sQ8vf+fZSikKFKY4KG2
1ObQaIw37kLmYHkYRaF8mMrhjdxOgK8z00FM0rUzIhYn0klxh5Ykd7eI/o16q7nNaSRbAJ8xskVE
xJJUQRmy4mtl5v3R2+o0TzTejO7pmfrt5BsvZRgQlY/lbC12XRzt9T4DI6kRovzmo7WWXhWNDfqh
ZytCJat9x0FHtNk2TH0ioZb5PwOrHVo/pyEJ9qsdQG/PbYk1MZKp9/26Isp0hmkZzwPzLjQrYwQ8
g391ohBnpoEV8xtqFzK7CO1syj+KTkVAqQWgBZMqTfKjv6YYAmWmX6tJHAF5yymadEB3ErR2DfNx
kESGHrd1mG488A7046p97iJRRjO4vK5+cmqdCdSyVxloaEvR3q+1Xj8m4aUjSyGEDhZJncL2Nbq1
wrnrYJxGRjlAuTqfEfUmwkEGdaD2qput+Wey3mExLOpmR/NFX5+nr1XhCQL/kiBlxoIFm9tws8L2
0MNrEg6C5FGp4w+J6RBusuuIOV/4NGAyRB7G1bdO7WSnuhCLbkyUTIy2GeXcR1FxiRvAtdHG1YpX
poAghcfzQNhp/uqWDDt5LbYLdMRo9TRVw3GqvI2L83ci2dr+Qo6xGAbnrb4ttZGUHAMGA2/7nJCV
ml9MUxxbqO6NbYcMtrSDnWXNOyPXET/vSuUfvozZ+E+AGTci/iu8DYyFKGJjE7CzLTKpCkQGTY7x
gsEUQ2kdTCIHgTwoFdL8O+EYVFOSSbIbNVJAsU6/Xegeo91qVNxcFPjxuTrkk2OtZ0hZRf+cYh7l
Vp1TwJH0boxwaN7GTnc9NBCswUxaWqA/ibUC0cjENCzjspjoJa2RlCaYZhh9EG/O1aY5V9X5s0BE
4iajLwYCoWHxlDRoR6A9aaBEpw0dib8PcF6qgYnysQhfYHmQfzpBdQQjh3KZWNEZ2oCAkdzUV3La
QY7jq9aG7zz6LhaMS4yd2SIB3c9ZshuIAhB5QFk6F2lVeeeypWswqojnhtnsWKekuCV+Q24LwCNO
pyuzu5XoXg7eccr7J8VAfZOuR4ucKWr3VIWUBKAE3yaC7oa7yxC7BMtJGEctpcyo6ECmdsZYZKyF
PA9klEt7rKICKAz2H0IB4TvuGw9P3O+ULr7V0fnR71KHj8o+wISbfwWdj468IMx7fofHZg07+ruU
OjzumFSCMHd828Cgfw6oX+d0Ip3qqhnvNrGZBA11nNRdclcoanVlOUqgjaS18pJTh8mBZJb2l6xk
Ls4VoCTU9whJMxXeFhIr8PV3Obehki24P0kGwN6yBGRNDGeJxeM8a91rTEiGFMUT7GeKeDniFKD9
RzuSE3DooMWUNBc7uMG0mgjC5DSZsl8hMhTzDOyj9L+ADnyDm6lvDhQ3ci6xIjg2aDzlsvvfxOJT
0L4IoyUIifyIWQeHEUIfYFQ0Qwk6cLh12cSOWKbBo0FFwIIER5MYHphq4cA7dCp4XqiaJvsmvpG8
5kQ4o3qJiXhBG8BfSQdjJ31Wwi3VWTcjPOscxf2wGVCE2NZPpPjUG/JhywGWMmwouyibyfmU+T0L
JjVJ0pAXB4U2aNtBdCP8OB46qFDITNLi5sGoasYXrNmAkvMcQddjnBrgH+GK+kPKJTz3By+91P1N
CAekdXIju8UmU+i9qSCoMrBxI36nNmipZgokN5QLHWbn4Rf4++hQLxZAbS68Bn6WtHsely8H5B4V
VkM5i19HAQOkWojLciPYroO1eYJyMcQy0/IL7w6X52S9xsx0KvAQtnW80XRttWwUen+u0AdgLybC
vPsxVaSs2q8ALD3H7EgTgh0lIuJFBPzWR8ZyQJKsED1EdsZ2xtisKu5BjO3C9TbU3aRjmnS1HhnW
DnRuw19b66W+txnIEeIMyry1BibPqktg1OsYeA7bckH1Kfqb2TOwemMXBNAVEMogugifuQhcJ0QY
pnetDIKagl/AWTvxfMBFERPGVLbjIop7hrbQ6RnvnDV4Ey4YcNXSeEoXxp+P6is10NWzg7UT6GeI
mz5VdwZlRobNRaLNRgywCOTV5gvgjRwpvImEK0cFiEkIORP/dOVGBb2NW3DUxDvblgEAhHKJPncY
LlJ2xv03luH/6xuhI5JYxbbJjVV80tgDpFR/6UEKDpjFBXcL9nSZfAF9n+y29JrbBsFaDL+roLVa
bUe7P7g5IVAww7ov1JLkEshm1WIdDx+sZtS9OJxTdZKe0wHUNQ3+cwSjd84qgESWQqpwLo9UNhSv
c03wE9BbTq/g1bSwKXzktyDy0i4ugVgNGBGY53cZOeZkqIbt8Si/V3xXVTdv3PhkU4dT0qF4EmMv
/mvoa3W+STXcwNv1l2aEhQIpFAdGVv1xSE5EUWNyXucAqu2IPIWmYVnlchpQLlPcjYRMCbChX0v2
Fc4QpDWyEEZgS4aE9uclx5vjMbyJ44+cj0JJNlrjbdSmOwwd2rBW2WUFvTECHWtB3YgATleGU0GT
GoO/TXDmuRK/JL231ikHPOPHMX7iLn9D/jOpWOjPJtUu/bMQsERM0N03MSM5uf5Uso5Ck0xB0hUi
cyPeGDSx+y5xN00PR0NxGHiM1CIFQKHZlLtbmUjzNu6CE8kQrlFFdlV9CAWFRHzlhVuVJBGl4KhO
tNNS7p0OZX1anJbMOkiukQB69JFCzVHpVypeWzZlRDPWVp+TZW4k0iUL34Ko2GvV140BBErweHrQ
FUtxN7ns0nIj9hoR3kgs7uNUY7M8L80rQQKsvXqq3glclcArcfQT+Y0QyFAQbWBkQfAr2jj8sSKa
VPLfBQqSul3NYgLvUd0g72QajWm9xTiMTa4QqcZonS3vqmekSjMVjnWC+yRBX7pkaKCWapfgcRaG
Gm4BzeRhtm/I9h4aSRkINTXQ4fQ7E5iswllTcdo/zkD+fajnFyoE8JycsGIgAkBF5AiL9RyoJqZH
HADqbdbCHZK2KSl9lDOP0809hypFPSpGmoqHAo5KdSERFMcaMmo6OR/UTSySIuD2OIjQj8WOvXLB
3eSB57DaXuqHkOnetDOzFyosCWv0VFgHAk0RysTsmUmG8OBbor1E7AwIwk+VQkwWKwgBB5J0VGKq
laoC3UtT+QmautGF5kTdnfPOIl5pLx9s9DW0R7O6n6lODALKJH34PkFKGQx1fQ/TH92NNnr5SVln
U6/S3vE08mkrNx9HL5CJq98kkIiUGBoGIeeBqmQ10SwBTsnLA71XEvKKht/QpubhpuDUmHI0hW65
RthA/SWsUkPuVmWNp0dRx+7lCkSPPjPUUKTewaxeZauN3bGsCMNlGCXtY1McCDvjNzI0I4LG5TkD
mwuLZtAkckGaXNQ97VuQ9OQNS0tS6+Mu9f5iOoj0YSMGPQwsNjwvzkikMRLGxj+8u9wUYHL4CIPO
OQdwrkWyNRBBFVaMzZ75ttN06gMsATz70Js2wjvzbhqKlQhA0BDdExdQHyBjgmdDRkzuG3goh3z3
6/JWpj8ZuS20pmCEFndT+h3Av+toFsLiZCA3l++XAoUy3IEylYrcluqp/xS2yR4KxEGo5aXTzNzX
qP6e+XzwZ4qBWbYbC6OIa0JyJH8AFxIIUvpLfRwh5s1JmFkm5xDFRxVLA04vaszQOIEy1xaDdgKr
eba1akdk4aMVsEL4mFShRbk3XnJqCZvMFazICCSIR5faweuUJ2SciRfvya76CiGyUybHVFg3iKSf
0KRwn2Cy4NGEBO2u4gHhnOpzI8VBsaFbGowHDpqU69bC+k7CD2IKbc72w4I4wrqqICiiGs8OYMOG
sw7LxHeBEuRiFk4ASaCoqkUqi5zlGX8ZOQwZA/MMunXOSISLhWgEWX15cw7UzJfjBa/ypi7OqLY2
Htog9VuNYpIRfmDIh+wWzvSJBvQPKueFJwMORQ3igRXzjkOXEc1E/cicPdHCCoxvwVJyckpNCWMv
UGC92JKs0xPskEh3nB80GH+lVLciuDPsX/3bo/4TreGItP2h0tFg6w1jK30ID1ytzHUMayI/vzGu
GtmCdYamqolOqfHshDABKIIGeED9mjndOiY0kPVtp81LSAgInOLRWJ61QW7F+BwMb5X+mkdIzAgj
mTFbdLnfJ/FLSv8nAQ8YX12MIIwIbf4a1nyA5mSF4meuKekssgxs/QIOVqhvZjWj+Ig2VX0IIPna
ukVwciic9jaGLfHmZPzlNyR9LsUJHKl8niFZHi7aUlFCWO3ZZF1yByuJtS1yhsxyhVVsNaJP0YI3
2PjceueFb1Hsi8+MQoALMzIZvOpdHRK9hWJ7xCciBsZ/JBd/TDwAHjThDAOURKW+4aYsHHxtDEiK
y7vaveEsM6ZuV2ssSx+gPTzQt6ioe9y1cIfYO7gEWNALJ/p/YrqXUFKih6SNJLvT18yaj6Y55cGw
b7BA4UigFKCE5yAj9ZSRJKH1UmsXVG5jERzd8EYVKr0kSnW0CnVz9WAaGvUrsF81COmyxR70hFtu
of/U1O+4iklgU4HwD24NGR2de4qqgWiEoggeV4vcVWL4HjHfApkw31H8dgrkMT/cod5dFkrMJNuK
U6OX8ObgWEp5aQNxvxX2jbtkUn1mUDAOAE0/JDH3csdUIdU01gmeUrtbed2VFyxN0KSa/1A25FAv
IjppE32XZ4SQOXjNv+nMROUPbCCHk9qSv4a7iWIvYVyEG31IyC9bLmvuQ0MMBjbs5CDlHEQ+W1lX
/+Phs6FdisUi/Na8u6CpC/sZ5kPWxNxY31Gp7iy6PsiEHKfj6Bmrf7FWbSCofUnqEFJWakCXRJpU
WnLkzbT4vDT4RVgrgGnVaX11CRDy8XnGHFnjFSlFbpkvfDGLP8tF26eUiWmJy2QkoDT8HkhtrPNP
diStXY5giW8HH5p7P0DFzJ7gTdJGVTZhHvWB44f1CaYhFwEZwhFVuaznBNnZqG1BwSWwUG7wEOMY
3iD33FT63myvwN414145L4TZK1wEbxVmBO7nIFWOgUZMFaleSf5dogWxCQoQaLl1JhJVYGCinl7B
xO7oy6XCZhUAEBM5ZCi/3KNTyd7w2x0cNLqWmm6qxnjqOGTN6hJqjKqS7njuqQu4S7hpBPR0H5vc
ZGaTzFGunxHaS+0p/VSNRaGryFsw+rXJjNCUtZJ3Md2A38xX8f1zjxoUaSMhp5QprXV34X2BQcQV
7VK9RnAa1FdLgmzE3gvxEnL+s3fgloyBQ5C1sJwpHEU7kHD9WRODC7nwuLzl5yMlyaZbpGr7SSOE
AijBFTsTo2bLtPgyyNAWcqNGmYewjQtPTEoms53RvEkIKL+IcMqNGvqP4Dj1rKQmGe8oImUVzvW5
4iE/ptQQ1iPewNyHVmRwCPdpzXWBgjq8eAsD0dDVDBoAGbEwZ7VwXwXP7vBk5EmxC0hGA6mggoNy
oq7SgTfVHesRBZmEPzwJGyxq21lCnRP+kK8Jit3YMJ0oa4Rh1EPyGit0KNxfwOxVmDxjCQ647weT
I/+Lc9ulCIOEDfACILm48FwD0GNtuozdL5pTdh3Z5cTs5FQSPDsNj6/4p+LBXlUwNUDivsj12hY2
P/6UOlxkTZhOJEdOENGMHoSHKFtabS8GnauSasSTMF8JqTVl8jQ8pS8lJRIHBDu5weDihj/jV2GT
QsaZLXQALpW1ZLEIGBPQi8gK5W2zMFlZGTkBWmdsLaS+AzI86TnZtRPr0NsIbIyGiTpvRGKZDWf4
j3VS7MfqX2jC8gS/E2Uvv7fzfA/IrcHAQxTuGO0VZ2RSzWtMZCiHzshkwjxc51vVeqWjXn0NroeW
HD9/hWmaOCQuBz36lkNagTdjHwDTsdIWlliIWFJmBTOVhaJE1vWgwLyAkZrtWUwPo72lrq49ssCf
LKhjpIQE2Ksbxnzk414NPmFcAdGMJ8o9Jv3w2RN9elIlz//iZW8xTlZlp5a+UYWvYhdWxuFpRFsm
/J0vJbsD6r5zf3i0DO/xJ/FYUPPYtO611v+mXEv9uI8PYxBjVXydk9euIUaeSVZEagP1mysjJWtq
jZJi4miiVdNAXGuygl3vKSpDH0GxrG3DZrY3uCE36dTM37I1y+wN67N0Mxw/EBiIZc+iJNAR7lL5
xDWm26PM5c7/A996mlFKl4yPw10UTHCAW8ALDVUfcFgZrq3e2A3D2SCxRuxpITgX21zgYokP07Lm
kZTiUVMmDBRT0E3CkYbTuJbzjlNcSa6mc2ztD13DkkKSKKoCyjRhvHP8G5D8HmhZ+Ia0/OpQckzo
ljpMBln+UTY5dbMIS2t0ydPc7+Uyn0DbxLif8hN0Nzg3KGxLh8kLtM2aL9IpGavYMXdpXehr6lvm
vbf1Lgif20YnRwfai6ErdBkhKoxBrEI1GVzCudkYX6JPqR2UeKumBukSJJrAFAj+TMkverjowh7g
KJO6npleWPwLoISf8ZUUiqBf1/rGZI5GxS1L+bBQMAw6B/UDrWcuzF5qbql1xwrwBeBF/BfB84QJ
nGaR440CDn15BeIixgPQCunRuXT7cFqJZkUywQyEz5xe0drBvzWpfPTbiGmdlfe4QIQ8AyMR2FzL
fxMb6Rw4UE0dKWCgWCnLmfsXgNFWA583I9Uc/5CbpJlRaaV34GkXWJdjNefOzcBXVevsELokr0tH
IcMIF+5CPkiTe1kbgHO6c6VBeO6H5C7rTvqm5kInRrsdZVs4Jrk5coRP0lTHIdFCGBBn/5EADAQd
MuPcVNdhsImjp2Y+VNN8npXqGFcHkw9HWHnT/e0Y8aLGxBNFyn6sLWKFOvIA2q1NDTzrRJEjbARb
gDijymQIGqiCm/gF40ASnRYi/0XwMILwBvA6FmW0jd6N0cRFBAyiXEFg5SNLYJItpK1c+4xSEgy4
7aqTXDsfHdIUlEqPSxxg3wVqBRIBhPOy4eS19iqigbBYgWVFWev+aphLaoJPJHQgDCnbWEYNuhpb
UPSMkQ+RgFq5pm/RVu6FSiESVwBcPoBBh++iq/yJJuWWAFmFZX40KH6Ftedeke5UMUjvJK00x4bQ
IYPvrwU/siOxZlGZ3ECgeo9qvSJ0xEISJZEHNu/6wWHQcEjwl0CnoGc5bbNYKpB38KQLCOkad0Ey
bTs0SHyEsiUi1wCmPSUZUT0lMQYLByd0LvhCRIAYS5O6AJSSTp7FBKqAyFJuJqIT+FMClHpeu4K2
siLHFs591USdfw3WDbSgahA24r5WQM7gDQhSZ3aMOV3krTbUWGh3RBVjuQSGUM3OCJSV20IFJKhk
HBN5jcaLc7Ye3omjwnbsMPh4rXgZkymYmoAAHKgVYJoXmXD1lmKkRynGvSaMIv8jNnklsCAbrYkX
XwACLpMFBZxDFjyVpI7RRGFXNSSPIlkSZTmVo6oSjoNsmvabTwSMBSTB4+FJVtsETEd5ZQJR10O8
4Rk0yMsE7gBaEy7IYfcDlZ6lNkvGg2QTaNxZAzATmJ7UTGNHT1U+tr42M1GmIqWPQxyGx0rmHUIu
gaP+h6Xz2k4dTaLwE2kt5XBLBgMGH0dutByVc9bTz1f0XPVM9/ExSH+o2rWDwAJNTU4AX0xGJ5Ru
6C9BfiKOptDBQa2sT/LN4VG5cbk24MJNnvLG9lT5fjHIK14N67x6ctpX2iWbUxXNUGOWBEa9TrP3
7n8YBHQYbCzbiNZGRXiEkl9pdN3oDntBA9g7rKugq7bS0SewnkZnLaojly0uS1Ba8NyPjrROnjvs
ZNbB+8R7emmnEwRujBeKnZS0d1qUdZVa0DMe0/RdKMHmlB9rCGN2ICdkAqlAfxGRiQ6GoTCX5OUJ
iEj6RUU0ZdwEgPHlpquu0mYNKLaannkuc3j6l3wiR2sVtWt+CIBDb59Bz6AwoUcQPYjvPIJRuhRY
opmxcGTqtrq95wqlNC+5BbV3e/hhQXDmqfYvpbKMpTT+LDO4SkWYAzUsVptjMgFE84VGdc80mE3A
ixS4iKFeAD0GvjqgyIi+CBdLUpxOci+wjKRqcWi0wyQ84WvsagdKQrm9idtFXkgDbdXaWTrm1uSo
oXZVB+4uskdgGLYRb5h1Wj8mdBd8Qpmvy9aGPQgSIx6R4k4WoIiXmYSdWqgnfjOl2Ah6LDb/ze8A
i0L0GZWl3d+cbBJ1Vl+MOn2glFfxkkh43BxM1Yj7NCWwrjOw+MA8xnFJQIHLV9O54Iho0s21R7fT
dvwLcSpqo0Otj0spUNiWRnjuq2jbhVjSg9+G2PYabvXAKaSrI5eRcTDV46CfFV6r0/zk7YPCBMPA
bQqqJznjefXctftE/VEGZswRXLbPYbr4CB3D8svJH73wYSJfOE8eK+/ICsKR9VaGRLrrZxPny+yn
tP8c77Grj2CePodom2EOwPrKLLxE62w/VdZBI1qIjq/oKHtZkgl0anCZLUxjjJ9tZCnLgY4lK4JH
+Ai0ELjIEi6Dhns7DRFah2tMAUxzmeDUOJ7DCWNWvIDug1TqZTm6OwRYoM8KMBupHTLyVbf303aE
6onx4nySm2fsmoWQrgbvtSDXuMz2gfMqy58HKYWLCLFdOmRE1kyXOX9Ff8V3Ee8ECoAQvjSgQA3/
fLJfBv5CfiWoM+eLwvWEcI2Til+cQyNkQp4fNKJV0gNTVB8H+a5FkYLRhiB5HoNGsD/xdlMyMOge
jkh9ZabcweHgVzjxp4OSm3tUIFAutxa+CfQE6Wo5UYWPI3Mw2eZ4CpD0k11o4ejGbMQ1MH80DE29
lxwCh8BS2XyKE7itnPlySDcpKK9yyaC8JxwqineU28rwsD6dfiUbUfahBrIVALsJ5MGMGfoUU06W
edV+Cl9PCNdm9ynKOrHT5a3NMEdqcKsmVTlIt9DYQJK5gDkLZQ6htbeA8c8cvwLdKPDK6DvpAoXn
Jw+F1SGg2Ew1SPWBDxUCGmYjwl+UCaHIOOQAFIwa/ED5gGN8NxaXfklnbB4g7uhVrlEHsg/klwYj
TSRn492Rkd4lpIxjcqH08T81yvfyrQIfrIYRF5AmSL4mxWTBKBfBFisBGliD2kYYfj5yF+5dI/qV
VUQdo5tfnYdRpLrKFQb7s9A7dKpL913YrSMcjSfjucVr3dqmYGPDQ2lw+GqPbng1seAfEMqu2Z/Y
gFTzQSkgUKGCAL+BDtxHH/gGDbijsB8Y8QU0RknZLZUJDkJE3OWWX1HiSsIETXh9GizUct76hBcJ
swS9Dt+h4aqH3Fd7NK/jViW5SUn2WXAzoSLyXRgeju0/L3nkow7xr+qCIQAtmbhOp35BmcIMKdIf
G9R3DJnE7YgRA9Box4Xg1/qTlG2sNJyKIHueBmTenDsIq6HG8gdlDNRkhFn25kHzudyUX2nKpQ62
Y1x1S4b68VoYuTL3Z4+ESniyuWOhAERUl2zdCkhJXjaCqcnU1qXqb0JrI09eg58uxy5XY5CA8fEH
gSRkUsBgmXPRoQQmGYeSXzZKybRJr597z10Ku6f1/lJct9kMwNQn6b/CDLgBaD/2t/MwLHrf21Qu
rmC8C58KQbhxzLf46iVESBnr5Bz7MHSw1JXrYmLF2/gSJIxXvPjZLPC9hS3k9xhJ0qMB5cATpS0a
vG4xULr45OyZKzxB1fT5Hj5RQUfmvpy4QOWsErWrmEXiPwFfurX0RfDEey5Vphcw9uePO1FWufJW
MN84WTw0LjLxchgYYor/AeIe7k/ODxa/AYsq0bW9X8QkiKgLLiWfQR9XaNeyHAUxxeoe0kV7qimd
RnxrZFhs+tOO14iru9r/Zd107dRD2GtQwvVVLIctdObEvHMHI8p+Ez8EFxkATsX1lQYzEVohI7e7
oYUJki+TOoSEyA8OoOOy4QSKMdCX9Nd7pUKmg4BOM5Na5n8hHDTJSxKn3NwJNzXLAruwikXsssvq
f2yBbHg5jXxjeRwi6etrfX/niDKjYCMzwefMiUfI+FzKaHecFTngDt5p8Ksa7ULCxN6msaFL1QCH
aaRk7zOry+uVi1XCAE2xbq/wL+ehXpsUWJSVjk6m1+sMgtQiF5HiDjfQoDk3zMTkdwcmwhnHRPwP
CUHBufRRiIxO/sDUYnxyfWA7leaRDQkf+7VN6IdNDf9p+FeUlNG8mzDShGFj/gQkkyR77WVSv0pO
5eKPsk7Dp4ZpERvCKd8yrYQOS/DzgXZQ1jlrn26BM9fKPomn4jaCmeROmJ/yNKo/t2gXOg0VdxXF
Go2B7p3mPlt/zF6/sx20pzq1X/KcwIGOxmfU+1rJqYdl//Rhlhe9+4LTD+8J+hGQu2xD1pCsWU3c
9nESwqth+sevV+xXQH+hQPHASHJg8yxtGKQ6QCoMO65HWeWi+kq33HainRgftPp7hC1x38OxMBJk
dsGaRIQhbWVFwW5BgOxwzLmLMLh3FGvPbEvyjGzaL22u//UcTappLSr2gtCY/t+Gi7hLarvG9eli
jpz/QlukQAtRbLgJ/nw/lYVlU0T4ItUUdFtYlCATbg1gqJ/CByw++KA0Gq1DeC9wsQk1n6szAMSR
xlG8FYz4BOSpGeJwi1sOONCgPYm9HTgcaoMcM2EaOE67azVimQA5h+hHkrkZoXLJUm3DJ9hTMzKf
UN5Sx12gow2rddCTH/3YRWfgSMmTlQmarbebsANmLHcdkptum/nfNjxPA83zYdJopK9E12gc4H64
bEjxTRAzMeLH2Zeg+OghtWCnZdymYv4oDgwOdrd4pSXzJe6/uhjART9DxSDkiYnLiDJjPnsvEVoQ
2K8yVhVb8WHJ7/BGa1eK/QI+BEgfAesqLiprRegra4zSP1C4TSWySnr1/0577PoWAdAVFZBUaJzP
w4b7HeD+0rTuosYyI5Kh9Dzjiv4VDyNJJvWZrGzGOlBBegL4fh1G7JXMVGkRDBo4mb8xaJeZWo2z
zH0NsAunO+FqqVTveBSMnP8Bc5iZo9Vh7oj3hj58N/WjG3+lfFpsK/ZwgnwK0jpnsqfvdcjdz21I
wMhy4PzD5gd4bTFeUiLT5E2sYPJ3Uc9UbhYhhRjpi5ygJuOtRKQqmwIkkXopZ/rWc8lDH1Sxla68
7EFonQ2bghoTktppnpr9PHQixNJkbRIKpZUwcvmYuEkLaoQ5EvYmGRRvLi9IHRDyZELcmjed2kmY
5MG2tEi0hK1eYcNdrUvtJOtVaKpK3F0G9icXptBEuIxxlUYWRX/wA0boTdsKOc3c3igbUuVMe6lk
T26CrzyoKtAY8okGhMtjrF8VxBgtwi/Nf45DZQXvPDZ3eX8Ox1dkRpzyYI2Rxa/UTtMP85hZRWZO
sTTs4pCrGH32Jut2arj2Q7Tnr4QCGt0fpwx73cz+GVa0QH0TYadpo/Zdq8M/PGSCbNk5MMEwmeO6
Dycif6uV/qyMUhoTD7pno8DHiEx9RyeYZzHvB6Ou+LvraYXwZ8iaswn4l1TPfr3LqAxwJ4neUiKz
EP7ShxWMObjUHBm/JRef42nMvuLpowhIefQeeJJiIEUGDRaBUlsSay80T/k0nGhsTa4n/j8P9UED
DRUNd3/KaN7yHn4XFaiM5IMXi5k0rFZua5YLuHkA2MH/4hylSocfzu8RaA5TDApmDllZz7F1agN4
KHg0QQniyASQTCDdwtZnf6XMsWylo2UmqNmGu780IW1j3adtg2jRzshBlywPhDIq/e7MiEzO3siG
tYzqzt43WFFSfnNQ0p0wMYHpIdQzLk7hfvLb+BTEX2+YkxFcBOBOA82gj/O1afbdMbg6uAoIh3TA
ncMRLo44EnD8i8bYAJ3hUtIRsZkUW/aCi4mbGQBsRkZjWjffuDnxVvOeoIJr0JDzm4/DeV4iv9fa
FS4zVfwvR3LvAPaH2UNFPGXUd8xx81NfXUnTEspS47+Vdb5wzBeZOYJ8D2Tj5piv8L0BsuAfS5Ib
uLf4eYHYNMnB0KnWKAWhfmYkGlGECwm5nTNGuXh+bgv/jY0AGbNkWB/p72p6HrnAVej8yXqAj8AX
pC6oq25hO+9cSdq3ja7b3bchEN8W76C02ZrIN7K1HlD/w6k+FEGLlh5FJDTUsVegyl3CMBClhjQ8
/1ec0WYOSoUj1jaB/BYeyu++obhDwX20eOeRTyQJQo1uy3cxwNqozaRoofkXpzITWRClJmAxq4WP
KE9AavCNw9qW+5S+IOxvSe9vBkgyVBNyjgZO8AAeAj0+DyFKgrOxQcKgxUmMahJ5SYQkm/MlLi1S
wjDqZqxJTUG6Ays4B5wW7q1ML3PHXZoozzX0GhgIE+HLy6Euwp4hQvKNcJ75L9Za3/h/S4mIxBFt
HNVCmLis+WPHVChKL9ih0GAJH0xvHzV4GG1H2PQ2nP/5gxQLnDiCCXPcp1CwvfCo5c8yK+W+RNBq
Y3TJIi0EJlDL5qQyu4rucqOtz8wO7ER6HzadRf1OBSrMKbqFxr724wGHMlX9lJo8YXCm/NC9p/QW
PncVQlzYJNFfk5+xD6ES4t0yt1H7bxuo2CY9DXjXzHHeOxpwqwhWOms/VkgDeYvQZ6FVwInwwXuF
Q4M/nwYq6vAh2fYcC/iqDAEDnhDVAHhT+FeX3KfkC9Dxyl1LqcR4U4vAOmN9lULJ8MwDM/d+uMkE
NWLur2I/zSBeEEwbYvJ9+Dsk8Plp5qLXDnao6hB7BAuPxsq3nxDXCjsC0BPoFwTCB2MRwrqM1MYm
2wo7j9crVVNbfjVkn0cYsitvo/kaIAi7xGQiixcWT1aSjWRcxbtsij8aBjhrtBRqrKxC/V1jCi6e
3+E8rITlRDgdGQ6Fcyxp6ev2ja6KPkbaLPmQ0/Rn45OXWwX+YHBMPqhURpfRLDvfZFTTRirD4fxE
5yX6YM0Yt4K1FXa2qeZvtAibdjBo9kJ8oMCNcfbRxaJvfKHR4JMB/nHMCP9WSgkkgx1VSUt2tstz
ow/nIMijs9ITVbEf/cc2+IaAVlh/Ul1b4btWPdxxZOsFVTJcCsAODHOaSx5oSLuHRYlzvHzXvr+q
anmclelSBu6i8LM9eYB7QcVKPJErC/anBgHwyx67ZevuMogTvbKt/qYa9heLLSmmx2C2HmL30JgP
iQFIDqnEsU4uzOT+qabiGl3sFm2yao5Jo8P73Hqq+MNSTs5bVwuZkeJOObgLzwn2tJr6G4nQqzyP
gDBoSYfXMqaN5uiQN9y301cR61urbS4cHjYODgNmGNyLuhEcSwTqUGI3NpdV4b35dPkWpp9ogH38
ykxLXTqas3UoA9+b4peBX2MVpxIWDvsFsaw4urjlW6MZG8wediHy0YgOA5p+ofUbdIG5CtUWeSDE
SY9XT8mPNKouriVVg4cru4vnMhTpI1RrRD0YcZWMhS1eCCNM+Bdo1BYSSMpp3Y1PpINuCgWJ7yz2
YV1Rrwidxd6p2NoNMQHcW0g94hfAZfs6mA1dvIrtgfoszKWscQ9WyfiL/ZrQqHPt7qsWp4DOAb3h
fvD3cVsc5sAlBATtobW2tOiC7eAaUgyawpqwkHnfJP8cae9jIEomHGk1PurjV4nHBIjF2eDr49ua
M+osOn3ZIic8TelfWHYLp0HkU7x6MFtzPd703fuEsULbQha4lBMn+byv6Gz5cIKKSUGR8DLRk3lk
clBro3/HB8Zcg2ECky2MQNylYN16rwlAkG3ekprxvj+f3eoC3XNpAVkE3bjpQGJl5J9wNGk6XIX+
Csk8ruyF45CjU4hvGIQHFu9IAYLpMEGQHs1ADs+teJjTP7PEwRVLVhcEbS4vcJCpTT2VB+ftVP0l
0w7ATz7O1zCfLW3eiL82IdzFGL0xSuPYbBIS4QcqKpOhxJg/8TtAMWOOYfpZ+B1yr+suPgNQeuZT
ce/E0sl8wFF7R0EGHqowaGWaDMsYHo4Uykx6qDdYBVZG1xtYlKHXkAk9cBj9BUNkhu8kvFmE6Zgv
mAnGaOtF81/W3zT28Hvxx0OZKmzuQl/N+oFWgvjg+VyIfdVZNUmWguTooKLEfRZ3lIrVKnMuFfcO
aUlxT8OF6zeOfwIqfhfYv9Cd7Wz6iKU/FRrLlBPBqsptR8fJt0rcFuL/bXLogSPIR+6OyssiV4yn
YBHCG04fGkSnuv2snGFZRL7wW9hsAnqnAJUWW0CchSAyJA3NEMWBA+7VFPlHrqXkHRL1yufmwORx
YSf0YhL1hM/c1uagdMitvldAHrracV8NfzqOp16mYuNFFKhJh0n4WPlTTY1cevTTmNFD23SJvxu3
GFcLhjeM6tn23W0aOxsgHvHPHfuTEsUYsB46knP6o5Btho1+qFwDmqa+Rf0ytfjMxMfM1mUH4yw1
TsaGWY43QP3l3guxhib0t7wK4KBwC6THoYU1sQJf9zkuhbInIZBZ/KQ3e544z5E7WI7hGRFT0Y3E
NURvek170LyrIxkwwD8eQKeLEw7W1gSYgK6ulPzVnJzHCrRGgpokE1e3uCTxFBAxR1blC3PMlupI
iuSdVy5/BUsRtRVMz4jCe+56GLcbhkOYuS+yZ9IjIecBwPIUJCc1/ZwcDIFyktxwESPET+J29ChY
a8W7bVrb2ryV+WtdVo+jPhy1bNjMxg2wRK6NHMPPQY4KjA0701lbUfpwx3rwOYV7E/PjvopQZTNk
zUISCkWwIFuKnZdivdS5/sXXYHJcob9AacMdTQbAFD4zXmWw3QAm5uQLnAPOQWf9MuhwtZeY+aQN
xDW6yl6N/5UBcLUnCTwq41vP9GgTYF8Urw7O+mpnHCmXxLh1Hq8wyjPXX0q6iJVzVUI0sLgUtReX
zzRwjESz8lxq+qbJ+7UVAxURLBfwxWx6t3oenlR4HANWVQPALyRSIGs2Bx+vipF1+tFrjh+8Xh5j
YeFX4JiUES6laNF8u4F2RP60gHW8abQvTf9zB3FfDLZz5lPTvlgJNJjJkbBlkpOgSR1GcK7Ye/ZM
61LiuWePFPSWu8loHFWABRjWsW7uqlB9rbA3HMLPDpR4NrlYQ5TejByKkLqiXPO+hgmgx4StZiib
u789oYuu/ofwWI2ypTO1C+G+Tf2pdAm/0z4kANSdjFXZResZ7+Sk0TAYpZLFw9WpdAq5m9Xmjw2q
RIzSJRrGoDaMoTZYir3N3GNPFW1D/dPAWPVRPwptVYeBooH0tS3eBJXIXYJjah/82gKkexTnbpAf
CQZY4vSqD/l1ymAezychQPJvxFd3CL/U2FpLrEzEJHwABjZk1NksA6k88BtHZrrKM3gjV1v5pSQd
jm11gdTj4xgLubEe/kpQD5yZA0zimMvRJoIVtoxnOd5zCOl0Isgj+WE9PMuRFcIfmpj7cD41uDtI
dqS02JGOlIPlyR13tpz3kMgH69FXv4hW308cw0ikwaispymGflTiU2oUHLXJo270x6fefIw9/DAc
RhZq/tUnBi50VPuUkf99amR2c5k+twOXhSnm3XcTcU6vvtgn7KpMO/rUG0kSIAFFXMZwpcQW0kiC
fxg8LDKsIqGIKCWREJxPMON8ZsRwsFw+vcsfcDtAt2vvZTBb6h3sFoCmrr7JJRTWylG1wcLAEoJg
DQHATDgFmKu59iqoO8Jk+9WQXbxpfpG/Lu2jg5EWf+7YvaW2sZqy78p5IyuabvLa58zHAypqIL0S
VwlLh/zHeJVGZZrk3UL919QTF7uO3LQCmdK94lmlVxdLr5GflLhgjelYKnciQYqSaRDTnfM65BAE
IUjz76Q/DC7+PHD9M9tZme7rr925RBBoCwVLsF6PtmZFfoRyxl+/hXbX0+iV49E5329STjGwjYpe
o3XabYcPLBkidDpEdyRXbjn5Q77YaTIe0HHrxuhLzsOh2mXdPmals9pkal6dKFJQwiJmCKlfReYz
sLgkTZ5lsY5shJPxFvpNpHALtqTtOBsPh2S9ZVRKkM4fFicYH2Dhhl+MQ93D5A0wBR8qNYDdrfGy
4eEp7sXlZuE/GBM7EnFchlu529xAYOA9hwkKyu5DnOcVEm8nWJcSU8ULlppJYnFBH1jrmLKsWFhz
joDVCuQBQK2x7e1Ewkqf5DupuOmuqZMnM7iE6WNQwlN3PvmWtGctRNXKNHf4i9nAgHxpd7z48wNV
VpthZwAyR6l5dx1gAqb/cWGYk/LD64LPKHEbsvYlpRI/7oAk5KvkBANzUj040aXmWrMrNhvWyktP
3XhUEg3QJRwmsi+Ed0NLZCXZLlHNhVxEhAkUYw6Y9DjhvdSHb35t7xxhWoV/Ei5n2dqFQ1V2LIvd
ZtIMSVyWVcE1pdHLehBkeBoygnJ0Xl3G0v2MbOalXGMGlRc4CyuWTDHxquSDU20G+oWbS44lQdrQ
1nuQeeBf2rEOH+Nk+c0u8fvXPtmJ/z3eRZbJRHPNEHlNlUUexA15JlqZsrW3Q4RAdSp3FIMFsNBg
9GsVrKXqds3HfbgOysErVJHwUYMGFXLl4Eb8MQ50mMhQZ+siPqOWOJlwuQyqDy+JVm6j73sE/qwM
+a2W11w96L6B8yNhT3mAb9BMg2jXOkHvf4GcvtCbvflJgWJpC9UIUuXgWcQ9Dkf+kgwZcd2+jL25
V8Z5ZzjprmLIarC4uyjqQXUuZvUUqs0bBhTwX08KYYMVWBHuJBCpcu9aoQ4oTTwq8nllDH+2p28M
7HmQoR/b8aekvefPydrQYOjDtoIEJjkdoFcWN75ICTI0AChhRyAJlhIfylC8dTPAjiWoOFWri8up
5qZvvR1j/slyN5HvSqypGIgAw4GRrhlEsuEEMppgwjKni9jELBmEPoz6Kf7L7gI7i1oOGUwfurSS
iAOKi8muTsr8Q03sV4+lUpvpZ44ysO37VRE/aMT56KCSKXPYFEjPplqbhONKESzPXHVwuD3IKcIq
FiaY4Bzkg8ry0OVUra5T/CpmP3qvM9TBVJJgzoSQVHtTTvTg1A9sGFmvIg2iGvIm3Iy1H4HNkjvN
+dYZPuLbvyTuj/djC1Rem8eLq3sLSW606NOaUKrMcgeNTcX2ASSkoM9qjXJv4nRbje1WYlDbFvw6
GfYke/wRgfqfu3CZ0VI9VX5L5vTwbdBhUQJF4Ht1fUJMfN/UHGhctlb3Qjkhwim8bJlwZsuQjrCM
0bGXJ+lGxP7fZjTJSiFRpoQ4Vl6j5lZX/j4M0T137bLpvmsbB+G+3wTFm4X+QDzdAGqYWtsQG1R8
q8RxUHKvbbM5KI+p4q69OMZJJGei6Tyi7ZKLlR+R9O+pcTCnm1Y9SgefZx7zzCcNslsPAdFBJJ+v
C4g1PixNoR0kvY1hvQek11IcnzIwc1lDomkRmzljZ7c4Xj6HxU6GFwLczvj1NTVnXHxoqEFrOK3Q
7YSXCBDOnRuHNP/+b9FrO0OGR4MnjkZADPyADGNQg0LwAkzETRFjcwOtKC7983hXeAipkPwGQ9wQ
xxvjj8jbusyG0mBpYGwU0+pyiLcY6YjOmouVkRGl0efI+Q6ADp0XV44QxCZvvxSSgirlWZLjbKBU
h7Ni0EVMcEJn4VQw+/48LZY5Lk67q9qGAWWO8IZ/wZAZtDIXIQNQ1BMAJVxEPRi/6PU4obiBMFIk
Hs50EKiBG5PcMr4zWRbKms9h6lwpn3gqffKmtnCWnnuzOfNpIdIKYK8xu6gTH+UDokHlIiRqoR6R
dRZsc8JaFvgoffivAQchaOOdHAWtrtlM6qUvHuBL4Uw1c78w4sGmL08hikBGaz5EssAZLb1wi7SI
28ZwSIJVsVZ7FUGO0TLhjl+FQwAYKDSRiaxN/PSZdUgbqdGnxC03fHkgnVZI6UH8jNl8BHLS4d8x
xcNT33Ak1LABzxNuxjOtz6zuxEPCdTDWpSADmqvNQ6uC2dPxkgohDn9SIrCV0U2d+Ede6w8Ce2jA
oFMOm7DRn8rzqD760C8EBS+h9teM8uxE+aIFcebwOFS/UoKL8Kmzi3OzbjNyJntojb7gBZJo9yLx
FbUmhgc1cIZaMxIFvJHboAGOdMoZdgpDcMjYJUqAIELOfGqSx7B/TEH/E3cgiaBcA6weZMjQKjv5
PnSZdT29MvzfhqgmfLpagUvHXIK0GKuR/CuUwDh6HfkUOWazM9hIljN4x62bip30TeStWb8ZGEP7
GALAjpvo76O0o95563XjXKEFFaee+zQHW1hJ375HA0awYlnN8MQW1bOtepj/ftiQnVPH3tOroIaS
QDe/6jHytFd4i0K4VdatSCvGEWucfBkZbwwUmK6unFBjkjFdMrZ/ERZAlbDNwpKjln3IvQPGW5XH
IaXNHSgvcGpj/4zNJsazTgLKJswHfOonKfnMyseJrsLSCRZvfIkK4kE0a2k6WJ7TUSqauh4h+cnz
E9Fl1mIVSg3RNfHKgXPNtRa4uMtcFbg+U+A/ZVVzze4TmGtuGPtO+/NoUyRCYYZhE+MuzZi+gK+l
Xb3i6M3DJoGO5gvgPBGX6oXbsoKTnR7rSDtyu9aYe9spFK0Lg1UQnm92mDM8u/pxzJ1ziv0QloaU
Th44pKkSZFwYW72dDp3D+DUX5gbEW3XdK0xZ7t6sLuaP1ThuXEZiLbBjbxmrlGmD1/1FpJeJADdc
ddObiMtkGcpAeiIudratqxPGKxcRnTFLFf3TsHsafm/jvjMuoY0RHEWqNlmozAXv/EAmRtIFABWD
NeYbcZX2gr+5+MOtYs34DnWQVDsJPa4HZciHgdhM6noYD3qD0y89b7/v+gBLRyj8FsLN4FuroBCp
2aYZq39d1e2haFlsBwtKhpqRSGnB9Q83UXSYeZR+0+WLuwMkGFlXLmzr6AXVldqfhFemJRHXdN9h
mowANjWas0OuehwHDxpWFmAomwknCSnAUebZxmuc7CfoowmiTjnoZg3L9ukoUWtKG+8VfBsHoGJ4
7R55oyy92mofTQLwqCSpDkKgOtq7IrZ3DLo7QMXQ2YB8UeWChh+kNqbI8MWbqMRKnnUGspwr5Dtx
x47cpjGEnhIglkuHS8iRMZtx6XDeZK6XxC8qx+bceo+VioeXMS67hBFrVvzRXl2nwl5xd8GZ6y1s
aNR7DnVhZDnELrQ4BbZrHswVugrl1w7g0hgfSHChAFW4TU+F+lbnM3UPPAx9AY2CKNS1EWEeSvLF
HdZkczcK3nzQuIDBx5FoBuDucNKfO3J9LVaTjtlxr5BtyIXX90dCZ85UjmiCVtqorJKo3ooRcVaV
54B5i4g2PVB9nIx3HtxTolwX1rdrkM4SunRm5c5I+4sRx0uiOjcYWSxHYBPdvvkz1Ceg+H9I9FYZ
FVWBZ395cOKzNeGi68MbIyymJT/tB7dTFtsLYiI9JV1cBpJ/nV4siHyw4OZgjqHyfUAeRcoqVEcA
clRaDmsVbJ/r8M+a8JBDTiAcASluZFTDkSt4FmQX56oZznawYsx90o0j/F9WVdbACHyCejrga2MV
/5L2X9k/DeZT6kUrXuZM0QO0PmY/SJa2OsWROjEcNW0E2t69rXUkT+Y3Fh7gfALTalGfx6/GjCAM
uXlpbqSYbDp/Sac3hm9zjlpcpeHy6GK1TaL4GMGc1TjDP6GDcn4TUWNeYkRXvkwgHVlrvUUjNyoT
8VjfjDlz5nYRaZ8tkQXctxjHQPf1hyOQ3NJoSdJlstYixDHRSfe9saGxmSjM6X3aCuktaIZgFY7f
vydYJsIOxCZiqznnJF3aMEcYHJvmi9XfAhUkrv6tr31cE/pWHFOHSE2cl3UYhhUdfovzxowjfI31
jNTpIHGU/RMxoKRe6Ew6gwLqXKHshSgwYnJC9B8kyeIFSrDciMnkrnIDtkZfwItJGJxQjunXtLR+
alyXlWjguxSrjrCjTm1hYE9CMQNRFdWM0aLZYR0PkoFQf5imvqY6zjVWGoypMFnNLUxqp1vlLGM2
mPxMSy7xcHXpOnCSXUY0OChsVOQ1OpHESBYwuFSrX91Il23oM9rH2873AY+vuG9xHHkrRf9h4sku
CdlNDZ5Kjy5j8MKOl+K3aupX5oT8V5xDy+hoIWADqYhR6bC4kRflKjpJlqBf/yTu2UPUZLIx9Rw6
Q/YphO+KGYqFiY6Fc1mbR6se1SUBAZSbLbc8p7yXPgSqvuxQN4wDNKtuG5vqGsA+iKe9w3ioAHQj
egI7/i4oVjB4Q/cpD1FaTdtmRJWTQ+15yWXAEH/m/rBLe5YOOBCbwWisTTs/xxwdXWFuAuyFIVBK
+Y/zdjU8iOeDB5LTZOmuVoIHlQ09omWshmafMLvKlU8Y5HjF74S+xRzDKmBJRMGOgraGFhXz8vF6
If65WAfqA6O/2HpCEPk9AzvQpJJi1ZOK3PyGI1YatMWhPxAUy7bp5MinOPZZUkwwDi4Xj+M+ztXL
TLRb3UCLmg7M0bdqWqyYU+hwKiMU+NDhuk/6VZeRYwwLpTM9eXF4hLibUinJe4BXOLeHDNfUCK9b
B49fF/Cl/ZSDxtDmFVi7uHCUAxT2+tAV7iaUPPTMO4TZyaXgMaH/ZAE1c1A5PIlT52wh8WOm6xbe
HVgo6hcH4C6b430If6bGZkGwdWFw99VjyShlyGEn/coAteS9iKl6BjSY4VwvvdmoQxxR4b3T8sZQ
O7Asz+FIFGmAP+bvAFdoLJRtMo4rE8P8TpWJ3FiwccqtNFwZkH98ENRnpAlxqSqidS9yV/3EJhe7
BS36U9OTx+epG3fJ/qU4kZfgi/cZ2G0BwFWh1204lcoIz91pWfsj6qQDfGTpvisTtyaUWtmI5DC9
lgF2pQ7kXMYC1AxKfW2dLS1uhl+tijV+kIJXXvuWcvoPPAFbyYgz8JhWN2S4xxaEIeRRyF8MayK0
kD/j1eCNK046OUZUiCqOMVEQHOpUX4U1k3LgTDA+fYg3MUmlU3arnGKV2Axc+d7wjBT9IeunY05d
4HO7iEpbasUprN/8Jntqw+RBQAz2edHh8ezQ/EqzPBUPrkne/eBco1AD8+8wzmFcyuUi2Xbi/Vum
0xm41uQTp0b+7iEQzZ1bbz+PRbJEeM6FAHzDiie0BMnqYYSxFYVM6psFniaNRpjhp8KliOtZioGh
DrWNnqiOnjTssZryFcjVlPsszJd29crJIg1PwB+xiXgpmI+ArI1r6bFU9dT2/E6WHf8hR0iA01eJ
cI0DSOaIcAaAu9jQGY112sE+4WFA93Tg/tUt7MnmTikShEeHJmsTBxk9yW6IyNTosNiwLQxhBvyW
sXX2cuvYj0z9wTC8aMORKBOIyfkZpxeD3sIIqCLwf0BxUXsI9UBrWL5dWt8SjEujqd0LJk+cgiSG
clyrfXTxwt8ZjQ1bzaiETxZmnyWRsHduG9HZ1UkhwIB7leOfkPpjC9zVirlj+cr34lroBFUd/nXl
afZG0C6wGoxySHIAXyg4K3UQVw+qJaRY1naIpHyenscXkLqtaf20A7Ev5mfovmuasujZ6Am3a+Z4
GJ5aCNBhx2ZYl5bZiSYG3LGtgg2aKqEjW/O1oAjUGgKtwF6jEE88g7yhEOEbYGZKtkiGrF69leRf
DD2MolNFGa47vx06dvF0GsW7/VS4XyE/wFYzSIy0/GwbWjdBK9wfo+n2etGR1IbXcFdtBq0husfe
hUV4ESctHoL04UWu7lTmWIrf4+iXXRMGLXQ3VkcHpigQI2CvE4HkWtja44ftWJe2hZ3MlMvMHiws
CuayhU9l3qoEcxAS2faBLUmmxR7fGkohKRUNxugDTMyaaCqiTgakgRlSJGMCXLV/SQvGSnoCybxp
0/TgUymqCJqkcWDWNVRXhUJcAIQaiWudtx9g2wZHKP9wa4X0WcLKBvO7jMu9AN1NYT2bEf64jK4r
18Oz91R265TYZLW9ZQwHa6ph1X2djb3K7u/iYSXeGYPZrgEuQEJwXRMWj4ugykl+O/vGHu9mRCeg
b9xQpoZZofx3mwwCqoIAwKb3J+juiPYYFYvZpgwANLquwXrhdFOcz1ms4Aay06MCw/75GJlwDJr1
rLMJMf0CFM/x6OrTYZmmv7pt3uOZCw56e3Cfpg5mjHdJUYirHrcQkWNSn0DinX0HtQCW1dTHuGew
p2yBQTNmH3TRHOIsDBOzWwubXNoxIPFKr/YO4sFe3XNRNDi/JRebDICC+7ljZGVlm+hWWP9j6TyW
G8eSNfxEiIA3W5EEPWUpqbRBUA7eezz9fKme1Y3b3VMlkcA5mb+9hIBnkNlAity8ES9q2bi+XF6J
c04YLIH1wK1vFUlHfM8JfxsPHvoFedoqgpWq/sPFdTW4LUF+KDKYhQpVO6RURqYpe1/Qgr7+FB5Z
HzYLPrn2QqPx0nflbweRa/MfNkly0oNbyJsWPPTxLeq+x/m3QuMR6az8VbR3Z2AL+5vneD0gP5Mw
C6FzBaxtkHk7qA1cy71IQ33DOFR3L2UlO05n3qfJV2pQEzXfu6DHvZtcZqztUAwxM5XJRWb9+3s9
0FHVDCIWYZYxvVHIHijx4k9naEA4kMaaP6K0EaPaTOtZozDZcUG6aMY9kxEETVl6NUBftCWB6cJi
h+BaRJMNLEmr6luyg+BFyRa02if4GL6zkRCPFFC3cfrn0OZq4wdamuWkZTeLNgLEDrMqSeSd9xE3
ATJE9DvVRVqz+uYzdWgZGO+QfsPLR3kCKxudERonyUUeWsd+cEzn1iWQP015GGkTKqmPlNZjQgHV
V0//FanliEQmqPwkcnY6WEJuNBvgEvlYPO8kO67Ks5EyBtolI01L1++MS4zFV887zlsidMfD4IYn
efGV5qdlJ62ze2eyd57VP8coNGKtu1Cyu+oS8tRnzpzQQ0ekkfPHg1VozoM2Y6a5OhmyEfwWfHAO
iiCb0poywbQPLuN4P0wuIYVzWvLgKPR+NMcgfgwjD1vGg2sf8zm72I610rmMJlZR0UT01VeiJtR3
ttulau+DxSDCCNGpvRmTx5ZfishQdmFBNbD86SNlHU7I6rVEW2eOjpz4a9kXFWD2bLlYrK8EwFvk
8Dkj1CfK+rI1NiRA+SJu4Nyw1flY2fpu0KKTnlVHieZYVKIrIpIPlXYnf5f8e5ng5AbnUmVWUnFO
y6SfRJ+Lkp9nijnGFHU9H4YIOhpL32bO99IfLI0OVTkYn5eFyjEXi21lwjeir+mVVY+yq9G8v9dW
Xi9ymCQ8pEZtNUWnPj3q4TM7cOMhOxbAmJCk2F9iFzM7grX2o0+HVx4Lh57zIBk/0L5h+Ms3g2MQ
qqDcA3mAqMp0T0W4BOZPrDUq5ktBDXI0MnhEcYzm9pVQaPz0mwqjKTZBTPsBrZomKRRvk4aADCZP
w/DBn6DQ12rgmyZiYVrms5PrK6cdLmacozvAWc5qTlhlDZ2oGh9MhE1Qr94tO0EUCbaDrk3VQcD5
ngNv2BKbYrdYyNxqC9nmAJEwJ8CmMdxP+Abkn//1o9SHggcRnTBiaovNKGITafa66R67yXiEWpFz
ANwhIOdwbEmRaR6d6UF7tmhYUEmtnxD68HQxMxbDK0RyNVcbpSuY854sTkqAcZn/IZHWof0J5jNA
DRAnENMuV6oBF+QtQQacQ2YqgHLKUq4N4m2pqbgzUIB0AXx1/OjiEylrHXBw2Y5a77ceZ+taksFM
oqwk5DnXMXp1B5EmUBfQgHTO5D94zPN4ZdJKRc4ltIcsSLB/KzAioc2c9tikL3+8UMr8y0fIzBhO
+BzI4nwge4FrgyZojBUJXKDODim5lSJWE8qcJ4MepIRRUhGcjjsad5FLg2dvPiJe3So1y6sLz4FQ
36Yah4fcuKa4SoUkivlM2UNWQ3jrW3Ilwhtz30JKEstEkmPhQJGW1UxN/G5Kv1pSOn4gGXqdPDYk
ExjXUEkSxUkkQOW9d7CmEb4U0TAUxNWmPCSSi6tMZ3lnuLYkx59iAYdTPDFgHVCu2eoHZdbi950N
ZEr2VQuIkOa/JsDlGDAA9jTnjDfEjcxsHM2isHO4fku4G3fxoDSaZxHMeTwhWZ8Qb5Y+FFShe7Kz
/e1S/Iyy3keICl6ldbug4rTBWm+tg/KVC/EPoeqpGcWKnsySe3oiAlSqmUUAwd+6GNk+0V4rqCuJ
jedmEypZlDFCAw5Dcyil+6P4EE5R0NsF+5zoCWIeupgj+k+brPE/AceBZXuTbwEew7b+zTgbBRtF
dTsXFzkWWDwtMgm15tBOL2W044jhjIVXTonvokR3sK4cOaLCBhubJkiJBrSWYcfIb7JhRuXVS16L
xtw4Jo8y5AE9WyoyNK7FIYQE6A6Vc/Pq4qEgW6BNzLveToniR1nDMMOewIQs6z70lGqwy91n+kA6
v7iYJdza42+SKFLWBDWleHDZivkBATnsRc1bx0QfhHSaYBtKczogPGJVC2ctQco8KJIIbQGMLMu7
kZsYfDT8YigXrX8CdhuKgwKvQCVISoPqD0RlOZASbg6TQFiITBe2ccAWqhjdc1ySwhJf9GCLjAD1
0YuwAw4hWEIwLKlH8yWaG+I0VL7j1Of+bedH0AkshZKRtaCfyo3AnzCOuPkxUAjRHohR5KnE2y/o
sMDAMv2P5yK4JBAIoKDbkYQmId3lLOchEV2Z/CNd4qo4jCc1e5BR0VmC00TaMFbhkSqgakfn5b0g
nKAcfAxp/cpBJ70hSbsfyyP9K+ydKg+WrISSotGY3mYYbSK7fhKIGB5C9LIggZONV836CfEHxGQL
TgnhA2zXBP056FrD+FcpecSYqTvL2DPLMXuyWCRUbRuDOMp0FXC8g33WCP8eCZmYj4r+StrLfQgD
i22K4ZzHS24UEX1zvtvQIm13Q/GILkCh6cUsfjnBZUesksHnzFYQUIogklgOpz8r7SGP+3tub4QH
FXddThAy5xaxNE74AT/Cc4zESKq3eOg7WNQIxKof2MnwOMnvn2qHGOa0c5CpLPG6MWd6a1uqB3EJ
la9uVCIJQo3Uu+DUtWynxFuG9LsxKABpyNfBD8VT0lcHssWw6JK+Z37AuTXcA/J9kKTIWCA+GH4u
/r9sQWlkTSu7JWbRw+wW/SoEK6K9TQBEPBiWKLp55S2QjFqECLnz5Q0I0SFkRiynS9E9iGquDKuN
53SkJbh+QTzIr8j0m/zK5rdjGJTUGEbXJrFO1PRxHS56vwU3d/gkFvRJfDozP1OVYzjhAdV4rQz8
gsH8w0giI8bgoCbns7O2WOBh6f5yXNoz9DQfaYZXstK+lPkVTffKRa1CoRZHrR3urP6B5573gD3I
uoacBag3BUJa+onUW+7d7pdHy8O2hCgJ3J2/yAPelRTpDHuabr4UyC5YhgltkTgN/icch+KOYC6E
rN0FOScFiYhQ2PqzU6NTHjN6TyxcnxgzuCDZhXVKhPpTDKvRiHLyYWF/IL/pzoRH6dKrCL6iM5rL
TWUMkBM3swkkn5snPzDx/RC0rl8BABBLDY11JPQDeUZNYRDlBmbM0UOknUVPA+9K/yuSi6pjFRDa
gc0W2TJCoUxLwWGIASJNmg+XwQl2jed0YYPVicvl0fgrLGJRdxMSmLD103og+ylpAeQaEbkKJVNf
ufRFjMlPVqAu0xSGRekTI7ggfWx4aPmSTWL8F1vdl5bBHA7rdiVKC1XJJo4jX8P00ujeiq9Q43UU
6gQ+xtI8gs4e0ZkbhG7St9YMP3VyrIL7UXkLUVgP/0DoZJoRWkI2XJkAWCflN2RHRNRchjc5EEZ0
UaiFeNjlHO+W6vanygO5sbHCWR+AVtyHzBglWwQvaatR2d5uhB5qmzNc1d9gKDdbw+oESYPyjg1F
pPETZj4zRaMFjz4AVEPRyUrD84RDqYx9bXmXi5IwN36oCPEzok4BTRJaZBbyDrvsQeH/UDuRaYeO
aEHoC85Yww0hKtqdml2s6hG8LYDYHPNVQ9YfxltbodzmFS3mygXvbmZaH0Q3c0ZrTSnaJXHfY/ut
6OCa2YH5EBY0FTmO1WV6yWEv+Bbh0+XaIRIjGF8mje/kqMR777OZSI+VLFsOOOtFvg19UBhXDUIN
YV6W0M8k+TvO+Mnv2mvFQG/IV4TVQSOYm+hzAWogjjRk2IQ8CEYej89F8V0RuS9mCaJqyibkgBzk
JkEVEFQAHdkj4ln0fC0pfEtC/aDAbLPU3FkEJM+dEFFSmic+CI0YBtFyAzzKSyvZvwLd4ubkze9t
5sueeCMDsRGsSt9ttEzzEaEMavIliKzTq3uh6WeVBp7uYexRNec3MhO3hjH8ISzZkr0YCJXgjCKy
ggvCjWNfCd/kLI7ILG3za9nbq5TDsi4xtWgJDQA/S0h66YcwlOB48ZAQM3jNohej+VUNtEN8BXxI
iDDklZJ/3U8Uh9o9RoSrHK4c05sxVP6JEkPsItOhbKjxEnFsWv8bMCQgTpkc4hwamGGycXN+m2Az
G/y3HdkpKNEAgpYgwjlB51VlISzo/9T3TLBlyKAPlxnp3cekRKhbuD/t6blES6NXhyTdcsfwoAN5
/Z210+D4/QTEuq+IFbMnIP34MhrxOQuNTSa68x7Mird/BAeGPkeEgf5O8n+qD5W5eWhiXFfVnlPe
9hzUxnx/No21aF/J6VgGNpgK0way7yfAee4Va9qp1i7jTZoWZGdjhdvBZqhgK7avFWNW01urZHTv
nAx9AWZM+X0X+7PUOdudlxnvO747BL0tT/wcXCAG1+aAxrsnr18ingk3MlEdwcSNg7aC/BMjR+o+
2d1OFpW6fAzSdN+NMe6GU4Mon2YPLy3+NegDE4P5gOs9KDo8B+Nd2WjQqDiFUU45pf2qo/iOHbxI
zGTdk2Ipvrl8tbkKWwl52f5mAI8aPkr8Am1TIIOP1ypvFsi/032oZPQm/UeXqB8MBt18TqdhbUXw
2+V+GAbJGbUfQdBz81zW3UaP64el1Acs3gwmfDDMlx79RpXHszufA3KDUyBzl36xcPnwaJeuHqpy
4HAG1zYeG9zMrnqf9UhIFERgnM/LoWwnhoknBTeRG+grgraa6H2o0e7E01rF80GMkAerGGenOQAZ
WS7M7RstNh9Nz9xF02PQMXMYsfKiGA+MISQWe//CqXgPu2Nd9fduYByqdNvq9J7iZQpjugaILEgL
3G/kn7GFm3xrRWasOvWHmzmkTcVDJym01jzETxHah9HYZWF2zMbc55NoWjBWRANWR18doVCC4cuk
EZoJnVOXpvoEI0hN9ZaTb6Yuiz/gbQFi9HuLDDKbhC2ut0EYFYggLgGoxq2DKL+3ClwQrLWUH6Rw
cGZ7TOnjkMclDq31QkpxC09Retp+DI17+i6XDh0IXy6H/1bciHFbvGvDnnaTg02hnogyWR0dxIVh
+O4U5MSzAtVL73fNcGkyLSeqMyCS2fErmFaV374cnHMMYtoQ4hKz+0rkjkF8B0elp9z1rXmKmUBn
ON1FG4DlqZ+q7PGfxHlwIPh1YO6S8DttUXjVvXmazOeMqddD0KViHKmz5l6FQXCjNofqye4By/SC
lbn0yD6z6d1DpMAKkNvVvq/VsxpU397sHJhpj12Pl2ZNrR05cdkqPM0JhVdHLxnvYhdVoB5cXXJ3
C3yZ2uLBKA5+56onXdffeGHciG0/WZ7zbriEbngOS8T482Bf+gyvjMV4pK0M/kSdZCOVfBw1nF7z
AUJEXQ+J8mVaOuZU7XVphpeJIyXrf2XrEr8sV3uXGr9mr/p8/aH3GwDgaKbyZGfjg9VhK+Y1Wlp3
A3xDkFH4MJqLsW5qxY+BOhjqfnLyCBz9BlqM42bonhr7XVt21BUHzS8B93ei53X79EnAizZQ70sw
KWv6Re5Mk5F5XxfDru+yvcOq4UHJMuComJEWi/wfILecedtWduWg8ocs70P/qlt8xtBWcDX2pINI
8KThLEl+hRyduKtkUmhdWluMS7sMq7LUiKCWmpePxj4vnJ2Z/TFqv5C0zcTDjEeRy3ASqj8HfXw1
pEOLR0dXykNUdZyA2LKInGmeHSSx2oeX/1Uyd28dX7ISHG0JmQLRVe3xOnCQmAUsO4feSC7wHw41
Er0NokBEr8rKyDKuT9sxi/2Ef8rlOYGX2i6KpFORK59WUD8hbRT2YJOSE6Yl5V6M0mV00Hl0JlBo
vT5l5s2tkJMat97wF+1rMM8KT8kI6Bf9s8H+CJKx5mAzLt7JIk13Lm+M55ynKYmu0ZQcQ8K3mWSE
hKmN7FR730jRgZdDltRmhSyq93TeNLwy6HRlJIDzQnwf8yr9X+deg/0ZnPPpHKzKNNwU5szrQMFM
w98zWxYlirRvI1TEOiSzpQ6JhCz5UI4EW0BwqIjgiKQmoVd7WmpjDW8UeMzlU3vKquniAeaMOJEc
j1r1fcxr7lUtEZtOwggG1LC0eMgIacPfSfjLmus51MZDOGh7z/2Zklc6w0o0LlZhnmTaHCmHi8M3
hr7C+YpA5BJcW0GqY2Wd0VWj7KE7gJenj6u1x1st2nStCe4L7pOZZ1kcWLIi55nDdMHFMjziXwAQ
dQlS1MwXg8sqYZNh2IKeCiDCh3GktTmU0mzkWRExydC6mOTzi9Y9Zai5CRm3SW2xROA7xX74WA+n
Zjrm3LKR9UuLg0pqd06XBLuYMU/0pnLM0yKjTEhduno7KgZuQD4BSGuLwVc71p4fZUeseR4qWbZ+
Y2dNX6Iszkqy+PZ1jaKr90gGunHD40TlE+RotVqWTFZexfnlh6swL8dcDEzgYIuISSECpUuHfLdV
Fj7m80OoIMoylAeF8bGJ9PsCt4UY/RbABCyz4u4dQYbEGL+oZ8EbrC68T+r+ZCDp6Lnqyayi/msC
yY/4o9o2e1Y9DD9VSmr0L/bEyUNPG8agKbQ9QGn96r9g9/XAIoVMhfvZeMh6nzEOmHpSfs1J2wtM
bPKjlxAPmIcYiVlD8Wcu5ZYcLb4tIE8vFqFMgvRk3NkJmmxxGk0lig3wmY5Fn3ANvlEhhYT0At90
KcS4F21u2ydwt5IQjcdnC4KcgyThNeLg6EnqFvEVVd8MorJ+ZwCVHT+mrU4vImLnWDT1Ys+KkXGY
RVa2xxIWLdNpsv8JY273/aEZq6vM4X/471tRMGY2hrqx0d2yWvVQwQ7DOyMyuBxAPtkOIi0plO4s
+CqAmk7SmYPuAXsEdY1i7OIlrllO+BHt/AZKK48TAjdSEXMHQoy6HASMWez5EwxDgyxIpSegGjTZ
SIjicOP5rTBtLIn9WnAc4Jwuf2GalPxYVB5rjY4f1CTokdKSexiNUv09OECo4LOIIyQkqTWuLl5l
kBj8PYphUj8JwsQdbkkJj0ApRG5NMXNr+Ki6r9XnAEgF5s73Ihf3iK4oAzMW+apAZICNLnkzrGrc
4WIAkkwdtr9Ie4woi8eMFIXENwFdYQBjtBP4rZ0i9hcmvvrgsWMZZKtN6o/NemwpIHLL4/PknlAw
tPkxgT8VQQE6vMB4jpLEz9nDZiUWRPEPjzKeiH5nwxRaFpEHf4VDah6KTsINiSmPIOy83yKliY2C
6/BsKOiihn+A/epoQRvy88XJJqye5ZnJOjKRvuViQvU080F62jUjcUku0fKXHwwtK5B+NP5t8BI5
KDIciTgJL/JlBxSxgggRMyOrxH+iO3BYzprWV6G54oT2JY0zV39k6W3MX0QsC6fb7LwjuykoYkC0
t+stBQLyagCkACAY1XgkmHdlchIK+mw9oa5Pl0fHfuoZOKDSeKVSPCPUgSpYtU1oktmi/5q4iepa
Nk9WjQvUq/yaB0BAOCE1xy3+IdIrOnCk7qSjEQt19tqSkDShcPhhEOLWJVEDUM+63u8q7VNKNWeW
vnoBylzuNInaQ+DJ9iYQA3iD2FNEeqY0yQ608NtV3ucS0gquRPF2SeojwLE79Y54q42dmH8Wppj9
DE1TjFLKRRjpIComfAASRfxLSSc+oLNYG2u5kTrjqcTVyDQip5+WnWUkIIrVHw0w/+aKE0APCWcF
ONJq3ERGczYV3E4p26slflCZzGHKOAJdCECx/LKSQvqHkFE4ZHPoFWCyHgHvPPtNuvPIUBSFvpOO
O3Z7UHrxN7FagQwt43dsfeUU480gl1QtuO2bSRiGSGMc6ITFXCf692I8iURKBTVACwhsUqCUw7VO
hs6cNCjQW14W8Nyamgk+yxQRHlO5S+my7a4xGmTh21jw+YprSxRGwpKzZvIHsVKDOJUk82r7DiRM
pZ4474uvyezWNYlS6UY0r0R/Wd0TQ2lo3MzsYzTh/lkApUExu1ZwTw0yDXuv53TqxevOfskx4enW
wIfwlSYOvjhGvrwmkelA3sl6rBK/jjZzQnzJ4jtDjD4Sk3ozXXqj2IuYYyH5Jnf4CRUqh0A8I/Fo
cjizRa1yGWWUH3xOApTDSP4FFrG40J7EOcIaZDou7V5fkmCUilUG1sfqtLN5tSvsVgTd1WmNCop4
wpTIy0OP7nypzzMynaXQcf2DkwXBTsVYIY5J0W8UBpUlFPFyapBMwyeGE+y9AQ9bdEIiseUYyNWo
YiMDHGOOwLGZQ5jKS91wVTYPUk1eIiYUpeMlcIxT8xJ1yh7ubuSqdkdrJ++kXV11bpMlN2gS2Jfz
YbzYZDrl5EKi6OsWB4cArAhfrAa+8df7icXCnn6m+gdNRNwSbAMXxWwkf6rRUGCJGaJg3hmHW1b/
aynERgSExMVmsNCJUXMh1MgRBRZuHUnlOwhXFSAi5NlSafgUJzDDYEKpnp0O6yKBNCY0IMqfHNIs
cpE9Kw/a9Oa2FQ+ZA3t3kNkDD9caGmSK1q39IlRm99pBNLrk15ieR9Y4M1RHGpAlZjgSxESc4mZr
m2QAkUvxKgkwK1kL8g3zKUWTsq0QPTFwota7k7knxt96Ysad6/I0UXzVciTwPjlIK+fgyqTWwoyM
jkqcFbpfogm8tH1aQoYijiNYfESrgn/aoEZ6b1GTcwh5iOeYFk6AWoXfoGTVExKo3/ZWf+RwivDN
VtHPWGK27Q4e72wKgsM0Us7ZkcciwXUkLJyd3Qz3ZvJSygfHMS68Upex9rXuCdpXEEZt1O4m/Y4U
rYFgGlqkG9KgFuuJWRml38SPQWxp0p/rtvynRU9IQqJguKbzfUZmVjh3JyTIZbq1+uBoBLxY61wv
mCs4Azye7L3iqQemi5QuGJ5mcZDhsldXxsiD6Ym/4DGmUzhoOj8Y29ehadiFKE+pDiomB0gi05kv
Sd8dpmI8CjesX5cg2+ET4m7h5ReZIwbonEgckTSF1CUp8UcK8SJhoIsxHPScjq4RnWo1/8zWQNo4
zdeJ4XtKSBUf4Q9s8VEXbGzV75EPRZZGqCvOHRIB7IBC1DRjFmsvc6buUXxB/pM2h2YXGV1NuDG/
kN7hA1MxbH0Ys7n1gLulsC+y2lNruCjXsBmAEyCoxSW3qsvaz12SWQA1be2UxwCPxr7Cj+OltA+o
8BZogTwcGfbHsswr0Xty9JVw09Ahmlm+TBOgZghZPtrQj90KQRoNTDRhKKj3LefRGpotx4LJIDKq
VMS7xz56F0VMnOTHKHydgpfSqHapREgGPxYXlOQ5kGlZdGS8yy4bccBhfyqn7LRo9/Cfg7vygEQd
jUbTkNM0XIlZsp7QXI6vafVpa+PaQHOkY3iRd8UM682CWH6xom3qBZRFQpHxNuZEhuQsMBMUsgeA
ole+knNJ9H5h41Ra6yQIxz7nKxD0yI1YW0/haZr33Ixaf1nIKMl83QXecKkfpQMDUzkgailjaO8P
WHS8rN+m3ITYCDZhMj4IV52TGyNVDcXU+7y1ZQLhjLate51JTZOqpoxkkVLfhHx5C0V70oZDzIzW
oEps8RNA4UJwlK8Wq4iXBRt6SIqZJRBHEdeDRlgG8JI2HntZUax0VUeoN1jXJ1NHZc+y7DwyHjGe
ctBQVeOAOCfAiO1XTwL9yEcPPt/QdkIRGie43qYgPBDQC6doeRSTKZc4Jv1ziJkjsRjvDOOgODtv
9v9UGjB6PeHD9ORldE8404p4nFWaviZJvW5jYz8vjq8TeRjwTMm3liHzc5sfXdn0ZXAnM1Cfxhv6
dEnOIuBVUYg/w17MqUcqSj2+DHQ1cPE6gJqWekLQdsub4ChG1XYpfrWMYmhCYoPwKUyRY2Xdkd8U
xZdektGprgUuMZjFw+rmIW5zSDzC7RfKjuY+KiY0LclJ5Blh3EeHJkTy1dD693400YUQF4jSNrNf
xr5dLXp50WrsEBxmjqFt8vep/pxybZMRKzR0zhOzqqRZLcXga+FV3AaL88NK0rn097keQPtOVO2t
DflutRfJQ4KycNmiUTjJiESQ2lqN+wNv/SpPqEMlj5r0QQAbPUYsw2+isfFkNEjIZzmzP1SKdUiA
MiTNx0p/l/Gqkrtc9t/N4D40XFfE/HWtAnhKsVXx7ITeSb4zj8tiII5K8iGspv8Wc4tJCUu/V6ic
cy5DwsyZHSLnRbtwkSQpmhXOUFjPoKVu5wo9PmGRRt0m+vI/eWCznpI3e34n6hSGfdcC7jBSydDO
+tpQCSunIUeWTjoEjKlDfQmCxky1z4Uxnmq9/GhC7uPzX3xnWD8VpMW2KVZqEfjqZfzYJVDonGyN
tmX6IGWRyx3k576bXltg0dSm7QBftIuEJEIyIt+Sl42+OMuhrZjdCz4/uTHwn0eatoGFJkceRXN0
ssYDBy55ZYHvDaavLsnn1EwoAA1yVmBsY4qQ8KEXRzOwVqnxUmGIsq15l7Fxj+T0SxaUEb5yu3N7
x0SwkWw41ldbouhZzjT0oAqTdK6DN6k7m8kWobRJntFvixbSA0GJdolLFbN+NRRkFrxyJV/rNgvP
RfVaRPASbE5I3gySnqQCmQuYVcfQHxwQfp4wqfl2p/BJ1fsjCCWaHZkr2MFvXO1gPvKCCEiHH2bk
vYMY7LDf9qp5kBcyChPfIHirY0pKUFPBj+ZgbL2lkcj3o6O/LkDH3R21lGna0Rn7NQ0PtuJ7pc3Z
MpIAsyoiX2lfPL33YXtwu2LmHpKrP4J+/kUBMTog9pCUAqJEDSU8mUlJynm2FxF1R4YiR1tk4+/m
cSJzZauN2TEiqLZJ57eyO8/UkZkcUUinM550tct3f/lo4DslsLjkZQcQKB0ka95v5CpWlV/p6xE/
rENikeCr/UAcDfQ7wcwSFZESLRVNDw4Lj9Rj4LpB5n0UUYj9k9ApTZUUoXLVr5zuLmiPYBxErzhR
BeCDYq8m43NcNdzAXRbf06sB/OakW9pxPnau94J6ouq+MzrvKhZS9pm44DOxJXAs8Ggkafeyt+uI
0lQl/GwDhHO+98+hkL6Gq+Wp4uhBycsV2fRri49ijL2PZoGQ6Y2NaXxH6Y4bhAbTQ1K/ioNkJCBY
VaM9W1VrYwoGc6hbbLrVvZglZcsZIG2hsrta+xKbtcFyieJD3CBLivqIdslvDcEciXJxYmDM6H2J
cxO2Eghghu8adrGrbBQcTMWymdQZNpqKD0QoLnEbR2V275mk/jLsl9R4HrOzQdSbCOwoSOy6dat6
zHo6QoaByIAoWy881VkXgQRrJCvJb/Mh/nRgVWY99nP1txCxoIjjQQUX9BlziVYV5EJSf6KJlxIR
Y5I+8XKZhXtuq8kXSbfW1jDLfOVc5HM0feqLu7e9awMGznUWEZpPl1mqKadwXaVfwCIVs2e/WbhQ
O4Qj5X62sp1VebeCLlD1IP4lJfis+y9ZoVVCnwtyG4wrbXqWfpzJUm91hp8cxUXFqE9OXgEcBGdb
Z+NGm6b7WE8PVgbWPn/rY3DfeOe+MHeN2Z/xXCftilxTsoWt7dgE31hBwkR7DnkfPcfFd+m8ZCcD
zadm18fO8iiS/KTGN7aVoz4C/QfIUfDF2wQnZSgrpJWli6PHgQUOhPcvQC6C+uvZylCXkXgZyYal
gcUU63QYjkKJKbsObn4EzQc0GrQeuTFY18hZTIclrRAF79eMS6G5ZfG3afT7iCCDxdp0yr2n/LQB
8LXFHsnoykQkSb6Juem+cj4EhaxcdKuNjWwVSDKs79uq/idatXFAST903OzIZ71/IvhAwjWM1hHt
0i4CjIyZSMervMxRZJzJgFBNSH0mr4jBsgf8QFshkl0DMELVVgTdDW84fcCLrlEjaVETvkqtq3wn
8G4Du6IoAepi3nQmtD4F5IxD3KOvVfAs7Q5dR9GKyBev2gz11juvPVyWCx8N7pgiY7Om9ArPf44J
XEL4UKUj0Q5POrnSAB2NUpw7L8VIHq+ZP7hRloL4LSYOCzxdtbStUqlrs663dfaks9+gfNTyYkde
XacoRzK2yY/qRO7IAEX+hIgpwZLsPKQMhhzSrcvkEBbnqm7oOIbd6D77Boo4ulOI2AyxKYT8gUO8
a0nPmnWa2OvpNTTKZ8G+R/51p2sHFUyxojStGfYdNCD5qNkLFvE3hmWPE8TkQJBDSbYF9l8xVDJ3
A6ZOKIkKTQeppElEll3sbVZxypH4AKLQ7ZGgZRwLb6dEM+IPIIzq3SkDUiCgECQPd3hKeor1xqun
v5tk51B/ZlPY2Rb7xrPWfULEmSQtjZsCmZ2mFXhN7EPCFMRhyjPQLLhbwbIrUmycIT0XS8hH+VFH
bPzIAZr6a6wGRm5eUyBHF101Qg8tsldqSWQc42YEBgofWsYHN2Dd0VndXSnREvdxKA1mHpcvFEcd
L5DZTxDt24kna6n+dQ3Z2sumsIy70coexBhYK5bPloNSAZUK1poErOpdloumHS8qXqtppPWRkADD
2o/tt9yw3DXcFyRncnSJyod5fk5JeZyhKphIgI1HD9FuxNHFaaKTjDkpd0aFQb0kSJ9eTccOfc/Y
2/FX75zq+Nbc7OAxDz7dXidyq75Th55Qxcj30Ar7TSaKVC5SozoPIYUwNa2B31FUkPOMAKz9cRhN
kyjZyI9WZVePz6Q1EA2GPfoEelNgT3roOo4Z8HPxmpX8cCSSCQwyLdbFwjmh4Xug2ZOZBxmKRChQ
1ySSRYBQgzd3Hm/gBXotOkg+fK41i+NVlGfw92pHULpzwIRUK9QFE1pE1Vl0S5ML9y61ciHxQ1fV
1v3h00SIyfhT705o2nMkSbxcMTNK3Ww1fpoZ3cbExcePEfU3Lyv8UVH8pBk2jJo5yt5hvlbFs1Y9
RM6R8YOGQOHywXfDkuQq7v4I0q6jh2wZK8zXyi5FOAiuKZi7gKWzOJWI9s2PoccHCXTeE/tE90KI
4Iy/Q9xTLAY71352IeB6YFb13L4kKCNcDdjXpEsherQB63Oq7SZ+kRR5Be8TY0GpK2gGvwHvaIwx
+2IrcSV/YlNlTeYSIVFqJzbPR9e99tGXDOvsQZjdUBmSaCtuCaILER0O6Xg/j99FoAGJvZnDKqC5
kUXIDAzOaJT/ZEHBHBUgz4gKUaDPMW6x16ypEKrntEghSVU1SQ8IU67p3ONCk7APIndp1OTWJFsc
ix0fXOcMdwqR7E35I+Hbo+v6FakcCAUjMpXRFqJGMmxuQQeqjEd8M+Wkg3Jlg1uks7cTEYf0Z4FU
Or2z1ojeAjUljhAsjWkNCnJmFEnDTzcmMBl3mXlehAWnOry1MCO0T2JPI3CcUMolgsTwRZyOvlFQ
ZMTgAEVBtRXs3oiKu9Ktjmr3KKkQ/EF/6AyboMJtJopsYR4i/I/WCwkYexnv+HSlgLWzHyELAAJn
xFMNijIoZF5ck7gB3mKx33J461RZaO1PMdl+iHkaw1pP4JvHEdo2J0lgyLYzMiW0dOjBX1FSky6q
pO4+RcWE4j7UdzyzCPTBmaB6hrm/0DnKOlh75xmZhgBvRPUxa8mzYyVcgETxjDYEfLiBE6TMpQXE
l2/WeowRHg1M7dqTRxBkZ6kXCUnS5uPf9Ug7hoevM6t+Ra430rnqiZ+fLiMS1jX46pYXaCbzmZYW
XpGSKTHgE5P0worIPtseUIT8Fy+8cJnQDVbdsuBFgTxs64jz8tw4L7qhySIiuTiW+qll0KhSfQyi
Tdddbb+IiSHtLH+gCpC3wAeyk7MqYEijDAR9AMpFg6AWXFK+rG6Wo56anJhunlG7UXEM9usOM6Nw
Ey7ebWW5jSywYY6A2QKQQ86PCIOfwNaybWfwnnI1ltdUQf5tkItU/GZ59EaWhOo467idN6y4EBwM
DfpvVaF36ds/WgWCcyIqJY8O/EyUVkewZR7grJnXki2h6wnM0F+fnmcXd52X+K2VUnEwI1zBZ5Br
fPzWM41vPMpP/BESqtG4a5OlMKfThJFdphDRIRLHFVscbcWZTTvkA2cA6QDB8F5mnUUETflQjBEO
O0RVUUZkGqVFwehn6Cm5vGpEwAQZZgi7Q4bDTtSSqeJPfXEv5G/kaEfFWS4LAfF52a7K5TmJpo01
E/XrO1PAT6pcZntai1dzUYOnGZNo0f2Po/Nabtza0vAToQo53DJnipREhRuUJEvIOePp/a2umjPu
meO21SSw91p/LD7mEZoGByrsqsS4SD6Okw983Mqn/DXj+YrG7jcxVPKg/C+taP9q0sIrrt/eLRkH
oGTIv+D0QGNsT/ugZOYigEycS25UPpkEMVazt7fIAbL75HVqyo3p95RqqXdbt94FVzJxhEs4K+IK
VMat0t3c/lGl8S2rr3b/T4DoGN17TOJWZ5Mz2xKi7ixSs1+3JYUkZXP0Iveoo1Uw61MFHo7Kj7IQ
f1m35I2P0Ta06aI0P3pz4J78U4NLpQCrTGuOJKjNfR3/BearPv0EYXUz8g6nBiXs8NSDZ6x18lo5
RPkG0wxaqAq3OJtgnwc2p6yEam6o/ejQPbRk2ZsdHbA+YA9eTB+1Cg2W1L0deMgc2PPc2iljusln
CI7G2pEX0CC461igJQ03j71V2Y0rm8kg0h6Wkby11nTkOl4lDeiPfy74unQwkOxzGKenpoAMJhG+
X8BMOPPKKkFEfQwvhNhw18TbGl9y8jbpp2K+oPFbZPFnMj4T2slNhTb6pDe7sfmPhQtEg5VcN0PK
rvlP9dHpsHi1SLEuhUVbc6bPO40DqmxMtjKyE6isBYbDxg375x1zmHao/Cl7EfMo+hFvqRIN1m5s
UgVWcxfs5A2X1dyFGdWMj7EdNu4MA2DTdMZs5ivrOnuVMADN3nKnkSMzrhPdfm6QSwcEqJZcui7u
U2/Huay618ajKBMwBRmtS8ji3xxd0fArSHyYOgH8DGDDZdJQFESIaY/QieCjej+RQ6UBOgQxyaEc
XGGE5EUNPwPoR3I5jgblQq0eLYj1cMxDlW5amYQwqep8STvS6fJ4p817isYTBcE8A4a2c/xLEhw5
KXwOKXkrq4Bbbum1hG0tXT4unBI5a1TMpS1G7oeLUsb3+CT2ETOmVtzRqVFJAqvdb1QQbbOcN2qx
q+O9zt6Pwk1lK6l80lNXFrLCeYhfc9s6MzwveOpXyoS2uEzX5L6Abim7YXyuC7TSeoc5IH0eDaIN
RzUijiTYW1lwajEdNDXWxRxlQ/1Tuz2odrWuyVApwSjFSyYhB9INPPG5VruaRDBrU5YfDgCZigMX
uc9dQbagqtxq3IaWu9ZtVEmbiAo8t19PHEF0p1fq2uzPqB6YNF5T1Tu6g3kYtE+duasCkus7c0NC
UqecKnoMZOY18SYZIOQMGCvHysk3e3JHQqOV5KbgKptTleo/bxF80VGDjK4u9KPkvMVzg5MNcQSF
V8O+RqeIchPlxrVM9zag2xy8O4eyIf6gxxTuwkzSTgULE3g9QJ6k3SiEpoFuoQohsA984ewGL1F3
D02GlfZkmi8V4UrfbXbiT94XJ63lGFF2WYqdGFUDtfP+mxfdOwA/pgw/JA0teU0phtIz0uUAmZeg
f37w5xKig0sBJZ+6qWz+8NtWh2dGsgHNMbnkZVnbS8cNM+dvGnRv8OunFJna2qrzX9yMK3/YGaT6
djxvlk7bPKR4sK7AQr35lmLYLXJgRUbVHDLIVqr1ZAfisPET6ziP3hpyOCQGU/KgE8ZVRhTYUFWN
PjOzosvoa4iIJhNL164vMdqhAGDxJ+fcU49680TsLS1v0oKEmJYd0fSVo9EqVNQyB4YmyWxvBj4j
RGKrylxGAXQQS6W1jhVVBCdbDzQc2MYl+DVIUclCWZARPA40PHak1hQDMWCkjynLQDURUE3gY8VO
NfG37k33XDO8O6cy4kFkbIkWeUMciP/oyd8SjcoQA4f33SYrvmTPGcqMgJCPKjmmzZuOKGJCqFI+
I+ncwIBmSF8lLKoAclIHbVlqaMDZsBOcLzGPRrSzyP0wWeOFuRjDj9h40TsAB7QiUgvXEZ6RAjX4
SBUjTNZiSk1QAyckRZXeUS/QZ3A9clGTHThg+N9GTyyA7JdYJCYaH1IapndokcpC3xGCIubufHqr
jRPWixCWB4eaZm0Te5m9jmAqfvvSlifMmK2xQV3HeAj2SJLVc9W/dbm6zGiWYSBXujfSiTOmAVm8
Bd3AUI+wM6+eVD0/RdEHR+41zO073jneXvJ86bTdUJpBrJkJS+bsh2GG5alXWpruVLqzHDRRMkUb
EaL/xtimAkpvwCRb48dziOPxrl4xbejAOKj2J+k7dgPrkf9lVfWYKW82g/jZLn+s6k5CGNskaPd0
0UzolFGKLje2g2hSfeJ8baPfzskAVA8Ne8SwrfwedRGnZMS/JFqNln1SGDf+Jc25/zVlvDMxXqZc
QGQJnXFWRdnpMlofdrOKwlVCg+H4bMTAtajhUKzwOE3hn8YX82TdzSscHRLZxngyu6VhM9jAtz9n
7LkVkkQkDecQxIAnRZIe5Ze9wqW0Nrp5IZC52SM9V4kaYc1h1enlG8Rma56N3gWttQg2fwSE12HB
s/g5DppxdaoZCAETH3Ois/b/vZ+/GqRERoxNaj7+2Qh5KDwuEX0uNzZHcI17dSxdornA0tx1pO1E
tJqq5hbhU0MpRFHyo+MIaJ9nnP5WdZS4MdKWRkQuk+KwgJOwxEoWhLxzvVFtexWzex1cbWYRu8dn
huNEvl47Y0Yz/S0UN/GQ1LaDSdSX2fDWROq42LVjJkM02G9dGx6bDDpfAmC1tHsKtGPm7Rs4IAob
LZypEi5jChGHyCgr59/Ac4gC3NX1tra36nyrjFtn6RwzRJc5n13V7lmBVP5N+ILaGW7IvvnTR01I
gKe6+GRhXbuVg/9bMc9s6Y6Z7PhTKxY/j/nbpR1+Iq5cDhPEVo7yJN91ULxlDCfylv9TwPIJsCrJ
Mi3ifuGpJB/JdSSBhfy98NOq4PrL7kUolDh1CWzGCFjlgHhnscENVf9CXNYG1cl+oB1QXNpac8tM
dWUQMddSl1J7nPW43y7ga+kNQ55HLXTlcAAsuvlRQXJbzEPkMCcMZ0BcsvsDBIpfBYUbWeE1goSe
hSP9sPAK0ynmPuXpnoALhr/MomBpABl2+G9gNhCYxXKkod3AAIB+ic6p+UcMnfROsbbxY6WU0Wyc
tF0BReQmWPfo4oRlf8UZo1x0InaQfDfUCKLpQ8w1dt+jwtIHfxeM19FctQiKDEPsVyRVljgCjeQz
g+lUgXotTKz5duKCR2Yvigl8mm1hPRr1E7tDmlKagt+L6ZefCQqbs7GUBH9dJUTg1+wucUPcIb0P
0b1s9nX+M+jMMGsQj3ret15AuuiZDTez726asYYQhrt1iSRAjVMHOyrry/FjUu+9/6jrV0INp2IH
IzN5l7F/S1EQQwLCbBOm1zGI+f1J4QmVYl8alapypfEZEF2BNAH1fA3hWuP7cHRMFBvagMW7ribG
+Z+0imnAh0g6JshrPQpHOapgnubwAW/XCvq5aG/BS+2vs2Y9GE9DYQHr66uB8QPa3Oq+iEqTSSyF
wGd/z8tLqTzZ9Z59bJ4QKxE8UUBVugq5njUyrPZigXSqJCMxdiT/IcJw4+BmxO9ee9eDehWRM0Kh
Y4AWnbiJ3Uj5puKO+J/wfgxksG7lSpOqFnnChf2RN9upL/awaWAc0iPhRA7Qo7fyUXAxcUC+VO3w
ws6wrGOpFcd4QDGv90Qsk9W3B6Gfbad5TJPBv02iXrQ7q4D6DriJxK8YmpVfcZho91FLnpxs/q28
Gwq32z8repPsRREb0G4dNhErbH0ww9OMb7cH7SiSc6J/lhRu8uqCROrhWfV61BpnJyb/KNpx0oXe
diDA3yBpZznBGk6RcU3eZ+pE8Gqs24n6D8IKthQcWTF5ZQd8G6Du0D/IUsic0kickfOtNrYCJwu+
Kd764ha1FIxVxxibHsgrJyGYx8jyNvMOCioOeSUpSCFHsO1rm4ZIcSHu6i09Mfn0EhvNrqyIqaxh
YKHFwVYMVIbwYPhTeTcz5r5k430mL0SnxI2Eua1n8Cmd8qlQc0C4aTiyL5E1kj/kX/VUuoC6dZuB
DuXalUtmabvlunVDb9GG4GTeRiN+r093PiXdBueTZZEziYs42eawc6rpw0Ep074ZyJFT4crJPyJN
TJhvZgxR/0eBD/SOs1td0/71GdoPO9kHjIAJeozaVdd0ICsoUagLeXc7i9sn3tvEV+pBdo/Nv6T9
bbiajGwnA2AZKF+dZV9z4MhsQhJYvPMm+grPvYGcUaW9cJtA+9j7qkj2+bmJr2171cH4M8G3q2tL
LDGxcorRHSuA4wEfYAl+IBwPwHDVL+y+38lMlCR/BntWza0ZlyzjMYHwul1v9JpMS3YORj+HjqaM
AH+cUR03Zzv9mJyJFJpbOdBTcQKgJN8iQv3FWrU0E/9bnZpzWTsbEunsCAHec0Zz8D7Nv5LJJt7+
TWRIE1XU/+5SrvXWwWA6fLkhF3EDTkTAObvsUOh7yltaEjyC7b8g2v5TQ+44WNj5lA/KchHySUDh
QSFEj7RYtG33CuGHhrF86OuVn1TkxZOawrIfgqG4U/xNzcM1YhIbSRokypSGToKFxF8icYllwSgq
rE9MwLxdHj0sx8EzDQbpyXryY1KmEHQg3SS16kUhYMD/9afvxL654cnhvmIbJnqrdqurUqs02Grb
AwnrzoiXolUJj1BhetujxIGlkIiKUl4tWpF0fYEms8GbHHzAGRTpLelpg0CTUH6W2TW3fqbm1JPM
Z2T3pDkaxWlm8kZOQbIVD+V39lcUxIE9Wz+F7S5sEGFWtMW4DvHN6ySGfKB9Sax1ppDXuLa7hUUl
i0dOxw5QMFaho4Pf/dwcp/4lhViToDSt+RITQKkYGyU0ARguLmrEiCfP5c5KBwvpOB4LXuzTf+cA
nVQAr1VfHf7AnYcd+cayge4RIoG2YuJ37eie2ebazHj54qXeW+uAey5N1rmHOrESqVSIcvqsRW8l
pwrU8dx5G5gO9MR8f2u9t9kBRIGkJI+op73uUNDFXkeX0AIpaHhsOawwqdE6dud3V/a57lu+0RO/
cqpd6Owj7spPTcQ/GQXNRBsQEr+I2iO/MGKFirKrviFQctj0wg/65YumLXR0iEjTpfHPtg9VsB3b
u+kzI7Te2uGSlmknT7Y+Uwk4vmRNywfI+gWxyFgjaoDINnccyrqECMV//7LcE5LlkmFVO3dyd4bb
0NKK1KxVIgUAThhU7OwTQ8Uq8jHU4XguQVMA5xX0xBkutxZVs9Pviv+Cji4h4PqA2JwKJxX2BnKC
+4CdX/F3TTOuB5sSBZDMsqdwNMU1LYwPgenWegAOGqerYx4r4I5NE9FksO7c4RiazW5oYVarnaW8
hTVGveHAWrcLHIL7g4mYdPXghxQ1k+FdWmvX+p6AS2qRYgEJDDCJ3rSmfMSZt4C6XOe3pN2P7X/t
3POQbBSjX1bzSSHepI06cqa7jZV6uGzyQ6bQ0GTkR3J1xK1CgCapSTvpH5J0/FJnXmpf0Q5tjVK7
msTSgPbsOW6blsSabmuzk0D3ts1XQSDnomqCq8+uEH4JRC6DP9A4Xt6cbbRKpj1B1Kc5OBpNvxwS
feG4iNYvdl7ejGHcadU5LrjHUev4DO0txvZ/wiswB57Zf16CfjMlnNKZcUn8IxJs1mvif7dFvgip
bIGbqwj/1NaKPAg9n8+3yVxUj2Tudu9udTJp7KyejPY9+i7qa6I+3LxaFfknD47ciJGQm1C7lf1u
RAUmimwNpmOghUFFg9A7wdfCn45a8SMmCT1hb6JJa6g8JCdvo07EFFqfdhn42rW3Mna1krH1My6T
zTQ/YRREMkpfvKd+GFO3lGwyFdeoF+gA38wu0hT5yvPozs86ADpaK9ITb0SRNhOuHEqyIFcgZoT0
gyihibEovpL2cwqENGk4G4iJxzX+RcDkflbCTQUIq9zK5ocqHFZ/mrsrAo88/BwZ3u9LwE+nl8+q
il/g2pYhM3dA71S7sjT6NxC0iVI7YD+USDAZa7TmdbLUQxzexCakja+9RhwLCg2mKtG/IUIjUIHJ
knHKGtg9LoabkQEiZgRxzTO79/0VTdecf7scthjCCent0GgaL72+yIL3gQj0b+xano6S6xE0u7uv
2MuKF8O38HKZR127QMiz4lA1zOQ5QEuhuopV65iTLRYXDN4PtYl5fEUGNXCrOiunR0/qcMBdDY1P
wT/4brIBno1R8Pk2Gv9ueo88miAn7wpBDPitozASboo4BpTWJRQWeKF41iD2Yp+GTdIngObKGpHr
QKcJOJFEmFVtc4O6zDPyigg4wXLZNAfxtqL8wcTq61sJ0JPOPYIlbCK3SAGQQFjW0D74U+pXKEox
b2VVjM+bSgfeokLl+CFrMAA9Vsv63WIXIHOdhfaY6YeIPbkDjaktjZ5KVL+WdlI844o0jx6BmPIm
KQs1+KDr4hb6xFdX/4XNXnHqez5hJsqm8E7+o9mg4kVfTo3yYKGSKtY2XBWReh1ReRTq9U2/0SfK
JOz+bPDo4eig4zqICOAm8rFhMgsQJHq801Xf7Q0zJrcsW5Z6tfrW+zt/3zIr6UexkNHfrPyoFU+i
Mgc5FC9UdkwgM4Mvy6rXYcsX5KA9sLuftkbI4JDGU7gk6OSYpcCMIUYYjXP7qcGnFDI+KfClSnCP
yOdnlWrlfDXYh6gnIBBs51buRmGuxCpy7ZkPVVY7n8Ne1SnDoQGVlACTIvCxGu4xVdlhoRFZp5AE
RUQTBa+1q+8sE9tImG6iakMMw/wUkSquORBZgbXknliObk++1KVWLW4OYtmJ2subtet9MPq+qqU0
MnePfLR2k09Lto7xLEJdxveW0fkQsemWFQbKRar9MWFxGG6iNia+DkVe89sT4WhpD08QPeM4z1yf
k3lIiztCz5G/hHhWMoYxgvlWmgcyWt90IagqGrNZFTMCcUSqQaYUCj6x/TEJHcCpRBjEnY7hlgSy
CMzLs4KdljXXpEInThFShhQrstBBBuXSrB4ZDO/I0qCo80qrEDDFnEX8bMzjDpYhfkMzUvmDakJF
kVG035CTO6NbszsDda4bhm3gl9Y9xIb6CHhzJB17KonCYakQlYVffBGBM4zrDBSh9A6kMLBNEPOO
pHioVwQ/rArCVPh7oETFY4GGuMmKdWXSs2S+EhXuBd5/xDjxd3BISiwRFnkFgTpujkAm2gYfrHDp
/N+wuHXRrEbEb8k8LpsuINKYOGqiUwT/HCpzrboIwohn9ZhpVXAKof/j/qsNzloWvFrkiOYkjrYG
iIBHJQXxL4A7ouOYo784JQge2avFD5EJ36AW65yw7FIjiHzdWtxr5bie6njFjJQHd71yaTovVwVs
ehqdc4Ipekh2LNYdeBdIPu75mdhJlS9YGgDFBkODSYxpbzDcTRux2/EjQk1J5h4q8AgB9SCBlly5
rsv6a44wvIgjw7fUmJHCQGiSGSeHroceGz4RmEOdqR97GeGXUID0uPs0ItsBsXcqn56klEleNfJZ
LqQaAqzqMOoRUYSQvwT3/glIpNIqGmqGbCGBpFhhJOCOByDHA4O+YGyujXEVbQu+oIkCUvQDXdSt
Tf+jiN48umf6+pPSQhq+8Haon4QfmUQQIMZSqox2JjgTdvYUk1TKnNu+CYplV+ghgmZhEM4ui4MN
sEVVQ8fsY3B22M/ij5qCmzVuW95kDtgcux5jqhH8lcE1ilBLxP80pDFvbc+qG/QNYn28aX3ww5Ar
SyYnk+mcJXwHi3YMMs2a7ecPtqWr0yBhINO8wTQd410C0Y0I4se+2xoZxA6URnJwnX/cuO822Iyr
DX7NgNWOUIHB9VZNTM4l30AEVCKqkcxvj51hbniiJFtIDbccdUX7AoChwGh1ZrBTgXsUsCkj43vq
pcmFWr2A+3w8lUr4HEOBzPhJMLuG3kMuLFHfc17ozcUgjkEpNSKSeJpcrh9/AHqj8gBozUKvHzod
6gK6oACWESNJQhF/hgRNtskUwDEmkfcWtH+go8QiiFZFlFNk4wVVflJ4IizyXIbJjruVFMN0OnyF
drVDEjD1wcJBRlP2L3zvPXvZwD+Gi0ubqaq4pEEPykB/fXnriebpgPnJeKLrO9duKWfspHxp+o0W
gVR9DhVUYqhdu63un6vwGOp7p//rZ+zU4yJxuufQNtZd0hy0mKS2+z9QeQSF4ZMo+RizYqL2DakP
BrFsyAmYPLDRz3G3kcIqgTtgGWChCgJCMjgNmz89qaa8cbjxqWkjxKAzaXkRaaOuYQuer2lwJ3qF
LCR4CbsiUVLxiPNBnxc/MONnQX5LufLlzDXpiOCFI5YQy0378ERR2n5563n2OEhWIZDWUA0Aox/8
WCU2w9hBNjOpD5HjUeF9UJVZkpJqIGqNhVDz3j2TBUeh3cICtGPU8JG5TKNFlnb61tVAPtNLbpF+
QDxG1JPsACaPOf9fpTAgdatxZLdPlRtxWxfiZTwgniRiHkN6JAMIx0/ZTiuJs67sW00IvDMvPLEh
Ug6XsvDaNSo9qKU0+48/fj6jEUWKRL+yYh+iatpqR8vcZ9258F7T+VOha9D/mEKbXiF7VXdvnjds
Iqbb1PlNnc9yfAKVI3OxA59Okv+s47jKfFKYzgrhqAlsBrdbQ7yaRYuJZ+KoDYFXcSg9rPpdkl8T
iGR12FE9iCqRi4ADS+3POvLpui7I4SJj2LaeUAP0cCRlkOMPGMipauhVf5NKdf6bkFbKcNR2pn33
1BDNyqvlnOHHGF+w01Pxaf56zEq0A6+Gpnlr6VWJqOOZmmYbEIGeE3VlMdVQov4ib3WX+9vK45Ax
sfkRfe1/K9pGJ40PV5J+mlR76ZD8aKLBFVnXgHKamgOGkHPZ2NvOv8vvRZeHQG3K87XHC+/xjLbw
EPzxivqXl4IfqpMg3ZBJUr1BHKRE2XZoi5cAqrfC+yAVYoaZpYgLwLzGuB/xUGuToIZUXuTkp80A
tYwhcrxqD9AOCYsVhAebuA+aQNMBW4/dLAczJd+BAb+6sXi7sn0eOS5r68Nqv/DI8WyVyNhCCmEk
/BUt76bQTV7LT9khvIkeKUpJ4wvbybJVzpkA2bgH8dqH3rftB6e6wTbEF8Gfgkgx0RVk8GZulx4Q
pIA7oECD5bSZNOREJsxfImSpFkTQoPD28Htsxgk0XPhNAWq3eKOqrCAmXeQ6rM/jcfIQH4FugtXr
aB6pKK8YDBWQUbQXJWOsSHvrfJtEpDGRGd6giyd3CNkM8oDBubvVagI4cu1o5T3x7/O+bPObH0QS
EYm3mqJvi4Qnogz5ZmzmJPGMYFiXQE/+0hJg6gJVqVO2Y1ZQgGyxR6S1s4LXVaXdaGOX6wEd2gAo
r4z586zXzxGsaZNWG7JKmF9fPAVzawed3z2kR0i6QlzwDzZHiEcPF0dGqY0I4pmLOjTOeussfa++
190nA4bwfJB/ZfYn9SiWupUHX+N38CZmX5wucu/r+i4rR5yorKw8zYKMWvQvzzkkf3rTvQRuQa2P
si9zn+r3uE4Z5LihxtdafzbtW2Rn+Pg2SIa2nV3iIGdZyeDoU4I6Ua2lFNQdIO+BENl+BCWWEDhB
tgVWxxuAbINBCXSS2uDaf0MGkcGigqqN+qED2xUAwUDOM1nkPyn6eUDlQ9Rla5CKAWcwjIgiNAcJ
jnLWYh090Bs7AGMLDijSkuWcQHGSO+VKr8urbNPx78iaxt52lRtVejeKExE1qDUHnriAogO/LkCA
wn1BXrA8KHi2CmyxEkuNwr2rsi0WU4lDYCri++f/Bz3rgjUpzCqc6aqBtdpZiaghasBPoGa4NPF0
eNy/QjcJ0tqpLFI8jAXZeD4fA6v/OqjuzG9bYn+ImyCKaybU/cYraJunoL1RjiDLNWXGyxwkl69f
nAdJSnoGcN9/7Vf3oj2KaEWQ1Nf8ZTyCj+C//iv7z/ubv1B3aw/nMb1ML/1tfsXF+D3/Ru/Ds//m
v7lv8+vwrP+4L+W3/gFOcV72j6/uOr7y+dvfbPzqN7tDFC5ox/v234zXEvIR9A8cm+aST1YBdPQu
p/m35FZ89B/uHf3UCyU3P8Pf/Jz/lp8tMTUr/y34GV+ZEV/hnOKF/IgK+vkbsxj/Jj5Jf2V/66v6
TLzpdtiBlp2dfcp/ul23s/jf09H8pigpWNSf1hcVDBv3ewbXDuV/3KfGWCmeA0P4XiUAEdWdjxWZ
xEFZO2v2unW0pX1k2z5353RD1NvveESzcnbOyqcM30SGsVH9+CcElctkna3jFQajJTFOO3u/iLbe
ncHrlO7BRU7jxjwYu+Jc7ljFF8OGIrortXOX4qQ/20/EdG6KrbOdTtQVXvCoHa2ds+n3yT25YJK8
RJtmh/Nli7plSf38MTsHB+denOodi9AnRszlR7N6uj+dOn6CN3tBGQpReVxFy2YVXwiovaQXYnu2
xd46KFvsN9hTF97WORCKue1O4VFdTft6qS+Kp3qLIG5Tnfq1dUD0sJpWxA7s1ROapXv0VO3jBWnJ
NOshPM0v00pfJatio7Ps7tql0mwsSJiZwTshvAGDD5CrDi+Vpi0rJcJh3uRGfVPD71H8OePKqVRk
R/6ikpMnPLq8BHSJWsQCGGa21v0X3z4bJriMoiwqVvLJ57t0lxht0PTMXEVVuQYamWnPdaJp108A
n/C0A6a2OcrXrceTyNBA5rOr/HaoJfwI6I+HceaWJ/PQDz6c6AeQil9zF5Jy0an0jnJxePtq+gX6
5XZLOeVD3H/iMp0RGyodRK6zlgAKRiIlIzaYbmJiPsnW+6sM1E2cmQsXtqow86excsJVEaT/Ua9Z
5cCSbYZ6YdSY3KNvkIhFSsyQIXIu277kGjsxdC9eqoXYCQq/vZbOsEcrj/4AGA/I1/cwTqOgHucz
DkdgmaPKSUFO+7pvVc5RmDb1P1lu+WfaZE/g7EM9n3cQ70T+oI7ROdAjnBRUFVUR48k61d89e2Dv
t4X6jzFFjN3B125MKgsbeZVFhnSqPzXmraDGosa2Q0dOw30V0lXZmJ+CuHDXkwq2kqL37O4x5xZk
pYMCoHTsVeDLOsO+wGQz4hdrtwa2Koi5rlcg1PHFdAR42P9OOAOnAtcth1rjksRrEdGFOaE3gxce
rYOdLl2wuQKJ/vxr/RoGZVXpoZ5exVYJ1GkR/sG3WaXA4rjdu6UaP0xeaqq7+IwCILigsd9q3X02
s5y2z7vbI8SgKQywbqEaCI/qm0nGeFvk10jVsaCl6wAHcuH8NLBxVXLRjK8W0Ez1YCvDV7+h1TRE
aZ/9wSqLYaEZxxfOcYy0K4U1hbbmRRAS5fGTdGDRwwGCmSDFf3EnKerRAv0vy5Ft/jmuC+jwnFOe
Z28mgHoCuvr+FbCfVDGTqRaoNGe8LAkxlp+yOTdqJSnhzzFIEp4QNkoD8MQCkNBFWMQERmmJgiR2
NohXR8Qekq09mauyOPJ4v47+u8akJNCArD++tffYrcCoc0p+u+a5CHazRnC8Qjen98f8qKKcDkiy
LrFxRWa+RyPFpKmo31xiimsRQ/CFrZ6XwVk6rQIyR8BVd+nT8d4R/ijLcXbLKRZsiXyIg4MYT3BH
6DpJrAmwch6f+FNwQ1Y0epUJCpJw2tFcBQB2cMQT5jz4YPmjBzIHtJ8YA0K4dvM3bp7KSGGgQ0nH
OBXyOwkiz02iEaFy1T8TOCIPlDMpXVIX3Dfj0iiKC7yVVjzEESu+YY2+5mnrYKRp3KcZ6gqLRGuf
Ta3cdGwhcvkqmoE5mMppYE6ScGluUrKbNASy9DhB8gk2ollnD0TMJNqCCkrSn8dV6QLYLhBm4QnF
1Z2A7iijQQVhs/Fq6+A2S4WN2Gju4iFz2RMw7K0dk9yQW2J++922Blk2Xx0uSiwy1ueYGzgV4l2h
XtqWGLF8W5PYQ7qW5DWTijXgHmGdcLStqaFjSm+8SipnUQl6MpKiyAdYJLCM3S7Hj23JakyQo2uC
4QZ/Xs/c29G3jW0qJWPWXluYckoO8YNWou3mm3HRTfvNY8YVlQXV0uV8ME3GTjc74HbicfXxTJEN
ekStDURNEZ40udAawHlRgbVMUK5De+BpzepdoGwanvTg0aXvgrqZKcBLSREeopMZuRy9DyUflJwl
wvuiv4Dj4ytFFCWPns1jzgzPGR1LhwHztDAxpCcRZrXWld08XUonxClLexGB4bqpvOJBJqdJ2U/I
KfTsKWRVVJC+saGEvb6nJPUUjKRzF2s+jZS097bE7Nndkiy51QGMgaNBatKY2pkcsPuSuSxHujeR
WrGb0/E997tF5c1M4GlyG938E6UAYCjmSFX9yev6yl5NNCbeoMpE0kH9LdAQ2e4BqU8SjBAq5QP9
TDl35N0iZITQQi6bOzU9bynPAa7sL63/G1Nl4/N+IaJBn3ZoGER0/eaQ+aECDvXkw85NDVXr8oZ5
RPDYv85I18ObFpco8bXlHGMMpZvbzjAMIappteTQm5x16bgS68vIMNnQnzPYTzkapMHNqZLlAwyb
m5c/5AgWQ2Ghj+s2Zh4jgygBD2IbnTFc2bgVO3ZJayiPPXbrHrqMgJpmrJbGmH/yUUK5NW+4gtLh
Vd4DftVNDpq/g1CmKeWAbfvUa5BRmswp5TeM27YM7XuIKrmc0k+X1U7ifjsViAYxIsdLBo6EuCuw
SN2CcNU6hHLuXjNqqrWQB4F0Wfyd/pSTgL1mPYpJoBzoSSamWIcs4GjS+S4Jfp7GX1ZMnKdbedcz
C7IWgU44a9ssKBPEbLyeFZ6itIIYQOgYSqZ4gWYvdYi/a7Z6kq57AfRZwyBOVUCB+YsfxQQ0kZV9
cKi8guYveZckJq9AGE72jLKqk9++IScHdU6Sm6SApi9FhLI4BvrP5fqyoahN/gnVUFxiJ925ObAZ
J/eQlXLPzWhYEQPyz6xwcnGHEge9Gd0PARURSJPtQBNoteZgUDckYxNycK61L4koS1D8Di1jVbzm
8LO8V3KRDGLzM+U/XoQZqhtTWSrOUdSduqqfeBHlT5uLQpIXssUtqKX/jfPNQwZT4jrLbI4VPoAq
O/nJV8ARH1N2mFrgXa/zAG81EUbnF4uhsxZ6gJI3ekyGsrEBs7jYItL8IvtXbnGudvnQpPKgVPC/
tddEBpKoWRtg/SyIoaqsjad/81OaHWyY5RHzlcH3LR6skS2u54TVbqz7FJep+En4VZrUbGT4qwVg
NdEhvib1sLemqzk3q2Ab8rvH9KdPVmpzizx33TQMSXiJJHDdXfXIcRSKqAlzzQ4em0BeU3HcoiRz
/J18mdx4DtFh4htzqEahLrmJjnOMgcUgwrxAQ0FiISxdSz9ivM38+o9mQTMifMqCvCS2vrKtVT23
p5Q0BNm5GalU9cWKadebXjMbM3FksAene4j1TdO654zdbmLVU+19aGBpnzhLjd5HtQdKGE1y6Idq
t5anRU26dV2WW7Y271hS5xIzIwbS1YxVVxSrECIdClw+F+fhjVQm8rLJhzXzG+WvCQ+yg8U18tBP
Pvgn1zmbukSNPMZZ4L9DBGGmdnxsrYKXgs+n+HJGD0Ac7crEW0vwEPbFVcG4iJUH2Ne3fgJ3pxnR
sWYpGAac/WCiGksBcLc8R8gH8WD1SN+wStJrXMGK+MEXoBVQtKkThOnnG4/rqBmnpby3cJE7eZNm
ZFMZKtoAdWVO2mBgxC+p0j87tn+S/Lo8+AIIeK101GXkJgDJ8XVp9qmY/oXprGMOKw35tJ9eM7S5
vNCBh7y/QAb3CAH1yWiB4FzNKrAgo5EcP0vX4tElumR4lUklxqICOCVPgULhzSu3tUOHFX4LBVbN
r/cFtAoUdcV9L72j5itnztNIYIDmPEp4ZDqcNiEcxpySbgrXnhsj1COnHuiCVt/ASRKg0W7+n6fz
Wk5cW8LwE6lKOdyaDAYDM+Bwo/LYRjlnPf352rvq3OxzJhkkLa3V/ae+loShCYWj6M8+NoouYGZa
Vb9kgcj3lEttMWgGXPktNbOlArJFOAXOSGYwAvxzXGDp/CR+Tg51xWAo+q5nwGnGUEETKs61/jr+
hslsa4ajzGmyrrvi4NTtC7Y1Z5PuJp25kPoLlnlPPyHzigKUW+n4ghrW41vR97GvSnOI7BiF3Yrc
TTK2ar89dgTdpiHXMVDC0VI5cXdoOmzHV2bj3TOmfjbdtz69MJGvyP94I0lCbHNcCaONttm81eed
RP79jsUFGCLguaK3RAU34AfA8WbK/I8ueuITC8pCZAVwElF1tyVlBmB17FaTQ5drgJNKkZde1ZIL
JRYfKLFC9T4phP4O+bUmi7F055dgeBu8Vz9tjqih0oDuMngx0w3TTxg6jiUfOCHDFeyBI35iNYl7
jj0UIzLqCguUiCDovHI09BYYYAUSZcMBECQnCWtSgWlAYv4CYYycbsBDMCshjQX+EyPiM8xjC0Eh
cgGoPpspaizhXykGegk3fTWQzYnEQc2IFo4cbDh+9S/Fd5Xn6no0Hh7sSu+38uWkr7WR2RgVDn7P
3fLmVton/+WDdcT2LnnAPCNOcmYnMw/FgVxBp0z4lXi6ufjOcEi0wAnID4rVlOgfzC/0bzMWWe19
RInPsJOY8dgyjDBowWeq6K040GMS//1tOwT3OM8RYUhjqBBQBtzFzUFT4bM2QPPL5pgTSsudUNVP
+ldYysx7VYxo02FC0VAfeXcBpqVtSTjoq3nZRxaDkTgmcQB43riJgumCh2CHR6EJ3zuiyuwaXwyD
x3C+JfO3/NMZmYtJUghAUI3urQ6G5wnVOWiqE0wM6bIOlXar44OXG3+ySdm03iNj5ECC+tyg4id6
04nzgzuuDK1f+xBKQ63tfD2Cg0XCSyg5xCNIqMLuma0H4szGZ63untKbbmy5sahGANFbDLsNKiB7
6NFSBis9UJ6NrLnT0ITxXXJg/bjEx2BQsaslUqY/dX1TKV69aD4VnvodTQmqdlRl6FEZgX6oFO8P
ywYj7Luco0HPHK345AwX9sBSeY4p17IaZeZH3gL3nDTMVkSpL2JGgGvNWzcVR9ZjSV2PbMayfHg+
5toTm05Lb87/aht7HsH5Rm9sTTC44TGMX1VDJCixKHl8MF5kcdf1m1oyG7rVF673miIeL5KHLJCm
DFYt6slyRDiYf3bajQiIdTPzrPe26x/rL4xkiXkx2D+nEcKPOFAt/IzhqM1+QrFOKmX+WdreMvCU
J4/RkuTnnxN8rOBEieVt2qbf2AxOqNh8ZuRgCQSDJiZIX1nnertrzP7gqPkJ04j8bLUj7MljbG/P
8WaSDYGJIP4s4CtK8+H2EW5jwAOkg+RmWb6OO69Ct9etC0ir0A4Prfc9/J4MS8l/zApzo2k8ZIGS
kUQg4U0lbRuyPYk9hDZ7Mh3KYC/nT+wFu8ZiPFnTHJzyIVF3alIR3S+QbYBCxWFCxXkeXFYT4KIH
J9X6iERcxttECxfFUXGF1kpffqt2uEY0oliOBA5auDWQNhnhau2t2+klg+Uwk2c3QYmlYvDGDaiQ
o4CDU9XR4lIKpRi7bfyjHcvftT28SEj/w1Nvvfce8pdex8ATYk0oVhRUru+zoZ06BOTqoMKT0gI2
41rL2PjceWMSIu3MO6M4DRwjEwBdFxkXPWJr1ht6DZrLeEZf1608g/a6CQlZxAyAJkjRN06H2ZmI
AtKn7Ar7Vzcs8pFhC9SaVkWCXqLjI9aeYhegE7C5SNnv40XN/C/hPylsXakDCyb50AnoNwtVBSHB
qXpL02QfGVd7QD2voin9yRqX0e7VKjSts1f9sWLKlFRdMlrJ7f9Ojr72aH+SMH1Lu47gn3tFQ6Jw
mshXSlCXFzou/9e2xr8e6tlm8LAfkLWn2e+tXpE6PGJXw2e0TMzwELGTqiHxKrP5Yvo/EgCVJc0q
Qa7hZcAu5KElxnKc26fJVnYklPcY+4bwe+R/Wjjwhlm6OQJ5VJkpNREKMujuUGOcWMh8mrdA/3a4
rbXFYdaTPTV2tNDkNtaUtMa0IOiCgeQGB52D4lg6WRutIBhFhokuwDc2MOePMBboC9VxV5r+lzSB
eP4XhTeUngj3ivXUVbsAC3SGz2kuafSMeRu+9hWT4u1kO+UvUwfzP9ngot4xIcawJ/5q7pdZRqnt
B29TGaJaj09DfvM51RC4Lcf8PneE0dVsvEkBOCB+nfoqiufUa5gwWa6hv22kfp05LmtfOxguk6P7
ZDUP7a3J0Y40MRzwg1SPwoT/bgAOWCa5bi1mkpz02D4NrXCCXB0u5/5vE3zNvrWKUkQyLXGjLLHM
fGNjzSrtif6m/4xHZZGUaysYT/FISoiZX8b+e2bCOhReCdPESBYJTZcoA9qstERNppPwN+H5tKKt
ihxzMq45Odpl92R7P8b0TyAD0h/kW1ShviCQ88ssLyF1C2BGTeyn2qDg8k7oDOdGI7fgg/AkieGY
UIDatHNjjXY0BHtGt9Kwjgya1XkmrqBH8q1sugjXKfQG22+NiMzaU3VHhrMjf9Doppf30HlzAECy
6BslTC5BXINOzC0UHfWtnwTL2S9uQHxEsKDjXDHjUAHi7RL1QHPbV81BCtqQM8QzgrV5TmuOV8RM
0r7Jt8+kRtE7nBDalRAh5oDk+NX3XFvZGyeFhwgnZbBz90azIn7evlGT7xxkXBoRr0lFlWi3C83N
14KBeJH5kvf2SnIlBUeN4K9ciTsinRw9omgWPUpkh/o3h30MBvK/NtI60hgvoyQ/5rRRVdvDWMOF
V/6O8IWRgRzWOYJ+ZRhEA9jQzIS2+eOyNZzPoFn7IKstgE4RL6f82aohIhH0UXb9RpSAaPLIVlQV
4E3McuVOF5+yvc4otOjwHUAsx9jzSAH1FwHNkDzPCX6iAKwLeLw6EbzqLq/uAGQmz9EKk2WSv4zX
JiboDhmeSiHeQDBMtfusk+wfp38T5h0jjWUCXhim37WbM54ERNRonkGAiBHTcv6bbdmVJrJZWz6m
Qjw4wIyWFAbhy0yQz6CL44P2IDp5NLBMDsgAhDw4cUISs+lQTURwU9eOTBGAsaxVoAQawEIOfvQc
mVN8JOQm0+gKXOuGTgT9qqULjVVpriwCLXs8I04Sc3s/pGr+drodyGzlbLMYQLslBqlpNwqgtaE0
Sx3NnxYggOHWNB7JMGG/tRjzAzQrmEmjtTs8vZV+8ss3j0hAhM82NKkNHmIRhxjiVSswZTCbdCGd
mdSBOl1iivGFrxhB6+c9kj4AEfASfijwqQFOpCFOVY8WkEXqSnb7ArM542GvXguTHO1FUu2tVHvc
SsRwBVcH6kz7BiGCJ7bbxUhG6MsCmz4JALkmXFknVV+x79SAzEo5KDE/yLajPxEqycrTr3qHj5gq
HpgZi/FV+npIlFWjjmTWqUBhWD58aP/B2bpOju90lXWkZyS8jKSeAJUigKhXhVO9kokJexSuxKmc
eNnGmod1pQPNQ2WkLsNYuANADhW0qBMdZfqFJBh0AagfL6gU71KdkxukIPAoC9BJdpPMfkFO1tY/
hj88N6m1QZK+llrYQqSWch4hXOL8WjQmbb3bfHdZvE5rdzOTZNAP7kaeR8mWZuYa8Bo2UCoOH7Yj
qrRV/Ny71b3yTq5/9iGGJmQGhLtBy+wKomdKf97YAXoq955bBUJUgNo5X2XBl45FBlGIS9VDYyoh
5V2g4TM6kuEXOaT69tvemgiJI8q3BZ7kI4OVC5ldtp+kHNKgYJhah5uBoU2loi178q68hHDr/jGg
eKASb6PmYnr+MjLCPZ5tVWFolu6jAn1JFXRqYKmarh+CiOkhJKto+kGvKU8IQZoDEEx0Dcx9TCtI
nXCb85hG9wIw79kSqYtCgTe/wZFJdZR1G+n1TRAn+9Z15Pn9dsBkLawyg2Do4iQLTJRsFXITBexe
GIj6GFeYKp2RAVkENlDBzLWK9+2oT+/kaVeRy7n3sD0qBTS+OrO9LGM54LL2KWEaxBp0ID6zabRj
HaIMKkRHxg/FAJn17aKZZy6JjL052crqENoMbkoLqGKzYpkmPyA54hKIfFTd2ocscsSZjXHLtHek
Ob89XrwXkOm3VASlGnTiDop4PcTGLpqL19LcJoQkavQCzObIkEPeGoAsGn/aQKredvz03wTNs+lP
f1/jOvqTmsbad6ezpVLHqawBSA8In3L+wLOLUnLDJXS9gZ+bQ1DTCXvRFjkupz+Rb34EBPLpUMYp
A+zwd1o80/7oMVNDx9OlYX5O9AcYVT08BHRGSowgSg1dLMxQVKDFaHtolKZ3j9DjAT7fzwcGBnrL
CBlkxsyd6U/dXsAKgI83zFmh4gqQY7X+n2wIVyOWaKUfPysQ1HII1xIVKeSsQCttQU1rlGwVJD/x
nEkj2UmdZ5AfdbbJzSyG4iUAwXQ78GXEUjmnt0MRwewLSCU+spHU/4icH8pPLJ7oNsBgE9KMjQhx
ramAdDE/4dVv8ZW2R+E4S4BCpC6g6BIXCS7tVsqKM0LWGrfTDhkfgE4tY3qtsRvt7imYCfVHrK9/
pFO6mv3gT2mEz02Jb7Z4uFy/H6vPVTsvlCk7jxnMAepIvTzrLuTv3jC8d6niJt19QVh/7HGUsrVv
ZGsfOTosytsu/iHrliHXHzb+9LrP11K/AKEvOpypNnGuWr3VUUEPQHbuUG1G56cEpGGdtzER16W9
ReIcOasg6MjD/SAain2I4zQAZ7L1BazJOvI/u8h8iuL4LCi/lz3K7lZptNIl0+KtdxcNFCPGompL
KiuSRqKXKwI9cZs21nOLdsDZV2jtiWZCfT0vUettW5qJsM2gF/828Rcl3py76wbERSPWx0J4AsA7
lphcpShvpAAQtY9F8lDHYJOiKo4d1iAqNOyW5GIU7nSp2JAcdksX6I9D2Gbx+Qnrh3PR6SvRmnKM
TmV2tuIvoDzHvQcwgChglRUCn28+JR+agx7cOAUlAdUhA/qSo1Pq2Jr0R0WwwqB8kF7Pkwm9fIdb
BTR/Jmif+YrOgLgpI60SDs3lUysmRIUWjjBqeT/pXm3XPLvshUBuNEz8hJE2mtj7ySUVdNdqD0G5
eBNkqoA8GmYfGCcX727fTNsKLQ7cUzmH7DFEmZGPYLvbICt3o+tvbAwquEWc/CjYOS19RUebUjbO
46F3frQB9rBgMiBXL1qFkNpu6Lmwh86LNsTQDPOTYJN+Na/odqXmkr/TSvAjExn4NvTrSLHc/5OR
zXTjNlDvTEFwZCz9mbJWKlypI9gReVjxfLN5ker2MEXOe8BKgLaVxrHnvJFqvgeAqYKO6uVNCIW0
mJ9AtEj5+XVdDPu0/nERbXv6X5P0zgZoO0punEKm3gAsJUtqPEneNKx7yHCZAf2Ye/FC9Rhz9ug+
JzP8mRT3HBXQoF5qbh0Sy9S/ChxWj+FbCt7630i1QQVnZRt4TnyYcDoUlcOI/QsKZGZccMKXa4Dc
Ez/fppWy9dUOuAR5cP8PslzKvhZW4rdnvwclFQo1spTq8m/pXzS9xYbpboQC6ljkzG2QYt6ArfGQ
yPw89+VZqgXpqwjAoP37zdH09WdGr30F1C+aTsICGqwhbvgj5gex1YxdtKb2px0BhJedDL3+EFHx
gvv0HDy/EdTG0aD4V/o9tgMAANIpqpvhXsB4GOeCVCexzq5/lV2tsxr8F/VSxKCyhKhR2EbLH9Ue
iF5/niHKEPiMMKnseh4SOy0iPU0aGaH1yLVrOyxnPA0uWEiFOCFAr760BvgSxRtVd2TaO4Oib0p0
7hBGdF5cSAnS5IBlkW0CDhfaJeGUoAOgkIz/GKJjBad51xgEAt2P82YekOgrmzhnKCydUnBTOFSl
jte5JOjpFifNcOvdeIkgRmQM5AjL42Bz4as0dDcZBV7KkFveT3sor35+GoFpJ7T93EC5aXb5yInl
yek+PCZ9IQUgZ+8DNSsfMRJfFKjFPuVih8bbauhXkylayyiq4KE6t8w4DOmXkMOFWoskaB5/ZDkq
BSWzifQQsyDBqjw0ZImQxrcMJi9hkTOPj4kY0lsdLUxj0cCN4TFwNOVwE34/4Lpj4EN20Qgg4QQs
qGHbSmYob6qYpEUl5Ji6urxv2nBvCIll/NiA+MpTbuUMfE6my2oEyWD8E+1dgnijkgPjWUoqwLcs
+YnbPfUDC2mGjBuPnp9+Bj7dI+cLl5eiM2V3JEmWQ2uKKb4KOFjGgOOnLjMycGRcvHbgAHSY0FaM
dH7Q3Ba2qbnaOR3igABjXENGJDtMAlk/dSyU6HPKcQQ0H03kkscPiAtAI2SyGZ5sDpQpSp6uCmCS
S3fBd+TabAQSQAmfJdhgycMnE5BDiWHg6kXWsSA2yGhCuBRj+GmKq7zkkvHdt5i+4J1lqhT+bNnS
FEpPy7XOOqHVDAyUJG95m3R/KSmIOUZRQ032bLpg8KwK3rYhDpYFzLf3N1A/OIKCYxOMTx73RutQ
zeiQR96GbNgKTT6bUStER7lkWoeJFYkqiqJhCmLiivO7pZw7D0mcw377Ipw5OOlSgTiceTB+cEgo
gnP3x0nMp/gsDDpmrhk4O2AqBTF2wd3DqKX0d2alQnwxfBGzrRROuEmUtl8FNPCM6aFhaHQm6AIY
mT6Bi5tm2MBncA4aMQFf3G9cJiSJBSDy8FfcRP6oFALPffGmL9K3q0caXsUWBFktDFWVE2zyGiDh
nYJpLZooFzGP7tylxdAY+Wyp5m40eN9pvyV/nfxT10kWdqauvCB5HvUdKUJorQKSH+cegSalCrro
GAtsF8brDs2yOw9Ms7+wb8vjhIDU6LVECxTi/HecN5Lv6Ds5ZQPCR8vZuVoMBhycBYny8Unuy2To
pzJRSZu5ECnMfyWMtR18puNoK8zeLqEA6mifWw/EDQ53tFB0cnDpbM0VC737aD3tme2Fh8gbllv5
tiknEUXxBNs2XzjSPmP0Rn3L31I9ul2uSOOVB02ng08i9Qx7L8WMbTOD0YiXqgVbU7dsI0Q+QdmD
Y0Q/GtGmUww1RXXD9NUS2e0jbE5SYzbBLm9esV91GTpP8yKlPj8yKEXRTDLFR47YwNn7xjPrXVwM
Q88ZyHR3zFe4CxzZdbKHEeFkRhXuPTwzXTgjj5oP5wBNJ0qQqlkbza0LzGPX4i7YsIBq5vYoJGLZ
M0sm/yQ6Qq7O5DhVnbPsKCGqWJRdJm8nLGmpGAj18eqRgoRy3SIpIWSHI5nayJ2NMomGQQQi3BKM
OVHNQcuXKzmORlp88O1kzNApbUplaTPeDnAXLdreU+OrvO79o7GiTZkBUzMuBAU4MimU/j5l4Gz2
J5XhsLo1yu9ayFXZoxkChUzmiqLMz1cDp0oA5484n8MsYgAlVt4aj2MFYCjHD9IfdCE99BrlilRd
fApNpYpQq+ew5ldsuAzcQ5B4Rw9GnTCSZSlqPB4LJB8lHJ+EHlLqnCBome1BnC5nghCxftU9S2tG
s5whmRABh2Avo7nbkc5T6DAM+19BrcCLNjExEKXmmGxNYgeqI99L0pW5QDds9h2KH25wb24ECuTm
ym42W/sJnQDPrEdHkJpUGSAnctpQN7v9LoSjzZN5zV00d0zp2M6Q+gISdpBgYVT/leagmdJlafBy
AEGAeaBNmU8KbJ7oCWhxW/vSKRH7nrkU9AbLKmlpMp80RVvVsPWGPFmK4NliG9c/pD5uM21Bc2qP
GXUguGy7mH0jXfBGEHrAPF+OWAOgj7hIh2GWBTNrA+BxtAs1QfWBqS+a4WFr+kYgJGQJI05FxzdX
KZJ8WfGiy4TbH8irmENEn+pHi8V72iBk0fFniirGxICS8bbgneGwSqB9aZDYxjVc4gLh8X8dZOPP
0MCpuAx4l3tM5OW8YTLbkD4GEMgOuKPZ+kxwJww9IwWQ2kTe7xwVTa7f0Q2qYJfNxacTkZ2DfTWu
6LcF1anI12BKN6ep1bnHnqKsylJCcFcofEQNppMdPBsLsfQpEtSO2QNVscspEuS3GclHG39x79k8
pZADROwSSEEdc8hVNhT8QgKRAR7EA4oUgDLEKs5HCqkby17DpyedS7f12WewNRAygMrC3ZtMVhfq
Vx6BEKGG+QcqNLdwGMu4CTY55sJLYbLwqA/ETAZiXJyNcK0wa1e27BS8HGyWBNyZTUHhDmlUE4AX
gmLJ4eqnrzwO+VyH97pDa4pwRNRgTXsp61taojFCsxpjZZV/2SnvWSEppB8FMbwIyPhRNSEFInwW
PYrCYAs8uGTQuWhcElVd1jaCCkCLcE9eZBNwMQO2evyVnCKOVS0dGMBR865mzh13ijUELP0XE4AB
46U+0LtnTKbLyFVPhOxpwS5JdkognjvGshBnxqaYmWuT+zvYxaLxyoMYa4l92+CcBhv4jxLQ8gE7
7k+gbDWCNmUSTczbG0n7B1eUoqvqkmxPJ20iy+Zu6R7eTNnTQYw4h13jz0SGTOf+05RXjk4aYJsa
ziCxoRjXlTq+Eu2QgYRp0XZS2OK/B3askJXPiuPqpYUnQpxKXDpm07s11KNKFh5B24QwSe4dAhhi
6VgO8HJjzvwXG6npP6Y9LcCafwVZiagXzB8B3zNeNarqYSLUhSQAxBiKVmXsaCh1oBkxrwXlmiWG
aFmEKpZjbVhziBNkGZfDUQpSftUjmFD6HYZnFNAIccyc5PsMs92C2jInmDeHzqUQIpmCeFN56902
3HUwRDrkAFMNs0dC0YfJM6PdBkgV+RMHxBXNdC64PV0WVlFdzbZaDLuWi5EA5mnvKD+zm/y+UA3w
fEolNREkzyKB64UGeLKUawtEO5BVi/0Bz1dEfg1KIAVff4+JQZT1rFuLE2bIT/nILJjsarNjp5Tn
fM5vGEjyw3T5pUjqDfovn/kmrxX5dnNMPgX+tPhOv9oR6wIXv+Kjg+ZYUDYVytLiFouGU/Y6eBek
6XJr5bOHGUwSCdIM4TUcCyKm4FV2RJjgD00lLgynDsd1Cd4kAjiU/U+UOryJJm2ZAPdUI+65iimn
yUWyMU/kf2zPk8HsnG0IxhLnWGI5UFuIPb4aIDxHElUj/RDnqBmtRBYey2AdJIpu95Xy4lPliKAK
DRXdHZ0Axx3tswD9IAI0WQAgAi858d8ySzZK7e/kwPfdLb2ONozP/rmd6MyD+tPRm11Bo5V7f5PY
WimkBc2dwwA656kExqUvpb6SmiXre6INVWh6cwvlE/IX2jo6RzkyA8JwO1mqA3+TNGd3W3vJvxnS
GSSAkn0eHca8TbCpCHc5YNc+s0D7BOLBIwSlUHuaJpoevIs6enjfyuigm3Xr8TqYt2no9wE2zF5h
0g2zdpYzr3EJDYF8qm26XWPUJ6HHOrB5KFz9Jk2+OrBBigaOjSJxqYOHtyKumEinPqMLHwfS5OYc
+jvY1om9dtf40o6dnT2IS/mRlSNHU6AOx9im/apcg/MxzRdj3P9T1XDrJc7GAGxiVZIfRmmT0x3D
oWbSONo+8ECoSptVK5iT9U/2AMaaLMEh9IyQvPlogcAGPChR66nFTPZbTNj0SdSFHqCYoCAGmuiU
kCdTgdlwm4MAdvL+UEFuSud9HtJtEH5VJYqAapa+QdpibDjEOeFo5NGyUdusaSnO1dI0EbHBBKf7
JPjoRtK6MZdH4Elo3V+sof0cggRIc2Re2I0zilaVM4DSHn2o0o3vGX123lJQssXK4TlyQHuty3gT
0ChgKGT1rGMWI9PoALzH9KEV7alHD8gaRfLyxkbDQe+whcXocCoWR0dxNHjaWm6FK0bbyFwa/aqg
AjEnF0MaVEIXtOs2tC9BhVshMWWu8tqy+r8mw7msvDsTOLKjJhYIqbFa0EtkunHKJNOzjXa+NakL
2OWlseRZSMEBOmim0SvVd40skU/xvHgZaf13bAXLzrUJRoifWpcBZagkCO/wfQZU0+9z4KVXESln
vfmMU/bAS4fRY7K6UzvAifBTBsU5SK0tUKxt+PvcxvjSshomjtnulOQAnLBCkBvgdpBfX4l2BW6H
ogaLDrdteywS4jsQ92vc1/4mXoIBj0SeEgVcp28d0VKEVqMFZmjR6K7CfDp7/rvL6WFP74II9V4H
yGoQksksvi4EUkdZSbx7wwydv1T4sftHm7bagek4Wr8pfGMXdAoRbOq/sYpXGQyZQ9M3DISv88fT
ntTurIifc4e3qT+aTGTyWEaMWCuwXWeXX4gCQx22HDANlWkHoHimuU+ohhwX7UwA6VhvhGzIWDJZ
x7WoPlK1zyS4iF4OaoZ02vqF8H+t/jDYGWhbGY9LUIerYeolQC2Jn7qB2lLMMsWnnz0Qq3Mw8Esp
TAxKhQyKLISCGutD0HH4JQVtDALBuHsX5sxXqhhd4aemMp7LfBQM1qiGdRLg62v/6ykKChnqZpWh
YxyMXQHXER4Ea/zd/DjTRm1BFSMoAc21IJdgVNLt0X+iw+vmFINtRbHEwLPYZ5xmwLAcJmcCgAju
S+Q2aSc42qMxeCqcs2yewjXpJdN2eGim32wG6glBm2wl3trF8OTDvaUidq//0mTUFQQ40+ttWAzS
civVQo9NbBneZIoVE2FUA3rY6Djejr97gHEZCZ9x6BOA0BTIa8S8YM4tGwhPqnQ+Im4B+FHYwdXA
fKukgrkC/pjxzp/Whp0wr/Rshu3JgtYA3ojjz2TKDlGKatglta45hg5aL1rqGN4SaIwTGYkGRxA4
SoWjrhgupvU1iFO5utHZ9CQfuHgM4jLc8wJQMzfw6sBHAqw16VXIAOm6ObTQpVuWi15pI29Lkrok
chOXIqN/GEwGTl6sPSe/WISeIENWm00LTuzhMjdykcx/dqJZ4qAvEBVj5+jvDhYdNBbS8LRUGJRO
OfgNB+U0BPwKl392pVVSYwBsvUcKytjk+IJ149oDdBRsk2XR/5P/5Z2XnlbgJxP3gRQLCWdnwxnI
ywphVoe3ToIcyJXhSMpG6yqkSJckW+Gq2HvtOF22pUF0B/chMO/USndP81ets+eWsX2qE3JOOMHZ
3E86s3pBIKYfoSSlNx4ZYTCS8Ota3ULXPovoXUTOYYNLCUo5xdGtnfUSSxuYCs8iqoBdMNji96f7
lEKSlzZsvTVrgYWrhF/U+GF8lXK3YGJS45HdpX73Job8jHxFhlAyiSNfBuybv/iDt6SlC5CJSHMg
vmpOF74zcWLQ7ARM04yaQDoum5SsTMtNVpOZrAXEd6gYKTyEFeylmgJ5MqzpRfoyHggdyCLQztL5
NkW7dIlCHNx7gawdGGIJCbEQjUNIEQTcMDDZQf69FjMXnH2lLF41hsL3UFAzpdWYepyoxlOvwqU3
w1LHE8jlNIBk1kdZ7X0VZz9w9sLwg7sJgNuRQGor+U1xdZhjwqFw3vE1NQ2AqlB3lD99RRqXumt6
h2AtHTUUma+MRCcT/Sp7IFpnG1xDitCJWs1Ou00zhxtd5GTOXXBAI1VxEQAFs34jWh4VlYZ0usF9
4nHC/HSgZGN1RI5N1xnkMkfZX09cd4T0sYGI67F2Uu8K9gz6Z803hdcgRuTA0evcmDHp9e8COkhN
0UYni2hjoeJd/YMRsIt8AjHhVsnSUht3LYjs0Lx0BP3TIMIkCctKagbELzu/iz0J5KQHYyiIq/I5
f0ZS8vxuuhht9CzopwDA1LdxW0hPK6JsJhOL0o7KHR0Vhy0a/hIXodQKvIaZMj+LJMdvPnI4FAlc
osfMqJ3ZmgJ6d0RH2iznXfSO+Jse9Zdhp1RJxw3guNQw2tC/GKQEedQKKtNewU517m3QPFJ+px50
uLCvOqzW8vrTmOs8QMpoaSdjLUeuyABRhHQTvlgaBBuZY0SZJ1cjR4medNuEnlpByqAH3s4Yv20O
Lqy/wOeUb5nNoJPyO4l7KaAFYZPv1CJDFdi9J35adfbM6nxhKBRFgZ9sjQKEICLYPHme6uZtcujO
e3JYSnc8DOoFOH8i2Jz73WbjW8EbZQ7DqrBOEYvYYrsHTEyVTU+5W1rguvDngJdiEe1wejykU+Rt
FPOEY15o6zCcRCNz+ljdXCP34jQjZAU86dKXNie/HADVg6sQQMy4iehjbCZOINIVKEfi8SE8HSWj
P1yc4CR3dkAgzuOJWdu5chN5fwzwCKiDzkj6HFngZBD52sVCl2aBq4cc+QFH/m9uldoviS4RnEPW
lEcx6p/afsDSQAA6IxArPUTxUht/hNzkDmvYdVkfAgRSQTLreWMb3zbO4pJFKHsI43MEwGodCj7y
eaQ+IjtEGPCeacxsarw7UFTggebADMngw8GtmVs7GgLetHT4QegM0Iu/vyfZH58tfe6gkYXvRLtf
roED05rakx6kizKNLpxbDfsrOjY2UzUp0EvrLyWb/siCdRLvSepHjmlZYfUUnXL8+tLxQBsISMZr
FfEnKeVgHnxgb1qwmKQ5M6TeV5kdBk7JV0yonORt4AKEzA1Snfm7zl9K8wqPhe8aT6JFm/HVaPaI
GME9J1SXlatAu510bDYFtXkAwCQiHocIZpCUn19nMu1O7dHZ8Ix7/8bW2RAfhgmjVVGvGuR8mvFr
3hsYCekTwRco0HzWU04hyCK8iRPUiPLdjFRsJTyBH9MShz95yAgtqInoRyAG8RjJB3afboXqBr6d
Uhm/D21vzd3TDR/bEBYQKv86/ifQE1234AQkiYR9fRzJiyYylmci8hCBdo0faVzL/l6Yj3jib+r9
mk68DKxVSPuR8U5DKPQedleruFqsucT89CUH/9KGx3abZvNaztr8OE4f4pUmlfojpsJgeFiJJnCO
iKTgPMZCbnTFpyCIvBHSfCPbtkHlyNlTbgItRwNjxHCAePXa4S3wvRFIdna2cz1fWVKYG8GHZ3vX
c31EpMjyUlVnSa9j9SiBkssAQpImPtMDfX74XVBRA4lF5g0bFjXa0hIXrdBKtMLUI8Sz9cDX/1HT
RKiaTNPpTgLGyOnhIroUYK1QtDNKFtE1UXsL/wiaNBj+k1DXsNhW9XCIFisppdPDUN+ZEwE6GYDA
S6oQIEH8L4cpAWkR0yzNuYpkDvkHox9IrF6BqdRk+fIJvn1T5g89ojHk7BGKqAAfqpFhirW+caMj
+yvHbxiBjWuSU7eXegfBQcShAxdX0DHqOibw8SlmT4o5zIRJbCE0pDuw+D3WZo5NDP7HsbMNqILF
CcvN/P3xgjOVxsYNN/F/4TE0eNBUhxRsoCJpoiPQizLJ9fUlrzvdAdGhedqVi0o74udoouTZKOqD
PxFHPhwTrLdKtnP0XSoGh2Y7UeK4P7KPZCDFTMRd+viBhKb0cPZU6INYFyHp+tRCzOtkSI+yFPWj
gbNKabKd4I9ZCVpPzmgG5OBRsII31mx5rBoOeAHe2szdykmC7+CXX+RKqZrFkcDYbCZB8MhiJiIp
/oZcHaHCuBJ9DP5Q7g5UOfY47x3+kqCXHshM+B/8WnEA4+Ga8npPL5RW6rrp9A/VgGlhJ5hGMp8A
WaRA01XtpHSSWFDq0Cs0jz3R1TqBg0Vw4JRdCdZNXcT2L/qbdng47blMkk1BsBMHjRAlsh5cvi0j
30o/kI1mJCsg+ogIx2j9FoVwBOSIKBGwI963fbXh3aLmpGBWkTP2Bn7ZaMdYpJ0w5vakr2lrCIYW
UzIsCDCa4KF8NYHNRLo81VsmCSBz+8vIAZwU+Nc6RKMNhOPvgYerOyOTBXAVoFHntW9eBPEDBpuQ
CYixEwJOeiHRZccMBOGmoMOFaTPHZtmG1mvnXSpUCm53oFySG0ySGwgzBVvCHMCE3YK3WMBlBztw
neffxB4z4H5jcrwBdDYjek/KBWZpISik86PhIfWXNziDtZtDDmA+kt+KuuBMpVKRjZTxIvrxJiAx
pLnbfCRwEO06TttORqpKJquvDisn0oiGuUyYzsGRvXDemqAfHIklASTyiGpL3ahEYnAPeWiDgTSK
AXVyVz3eVNJsUsqK2zumXDqbrOeuJg8p6lO2QqM230WTAiRbWGjvXeNH6BoeXvrAUBvy9xk3wJ20
f6C+pYkyWM83SAGRyfxCMv47Hmg+/OaO3W+KcS33AlpNqm4OcE82ueZmMT2ROtVCBFv75yS6V+Ej
AwMB0wRONIGeKdOsgvi16OES7zjW97Gtjwo1qKd/CHWSjGcBzqfJZLb4PdaYhwHux6iTkJXS/cpg
GYAOG/AD7+zWP6I1SeajqwZbs40PFfgMz5yVpdDYk7+xdnlHyUMZk7PfKGslsJ/x6TEUnpEOt34u
vzL/4fhUi5BmMGpWvpmbnwE8VvGeC3GIhg/B4BBMtfhKm9pl+Oa7P1tb4SM05qDGKC+JvLSIa4R/
kpde+x9LZ7HdupaE4SfSWmKYxsx2OJlo5QTEzHr6/sq3hw0nceStXVU/FT7KHjBA9MvLTES8gOP1
GG7vRUH7c+LzRJeWNHyhL1Iu76Oeuec/8ZAXgYNiGCuReFPJkj2oCMQqFIFikh2AHOcP24HsWogi
Jf2Tn9ngSuhHdGUEzGlCT0px4TQldGgbw7rJA+0tfZF11pYgvRtrC4myPNHqTKDW0tGNsbrAiUq6
INmXLOMiTqzEa8e/cTm/VZgtfLyhqXGMx3uiBcCjZnWrJCXQkrLdEw8i83vFTiVyZj3ardHBIbCa
WAUrZUSabaVkAYr3Iu8qN4AltI2ZXqi266beGOpnAbzjvEr8iFq86hMpvQAMdE9ozHXKL7d7rTyH
lvLF3FdDCChQlAYRtyS6PiBwzvERmcZGaVYl9YqvA4+rnpIWyn1KvVWbR+EdvKHeokoWxjfVoqWm
aBCJT2msPolCCHQ9eJFJ/788GWgN+wIvWiGNiudWnPsQkYoZoiJCHa8heGj3AJwebY4CRkJDLqis
VGX5r7wu4DAxB+mbsE2XXUXCH/od67ODEsr6VxnbMhrF1L8QQIk4m4h8/L9fMn+J9lts/vRvvQ5b
RIUVUsag37ZB/m1EpZFUa6Ed5G3vnUC4h8Bjk/NEDiWAMGh+Se2Sa45IEJt7ACnHGGKlY54jqHkj
pUioduF24rOmHEq2iTRV8daXvqSB2EgVLQp4omKxyte1nh3Kfi/fH30bi8zAdEy4HsGyZnVk284N
ranALLzttTusYw1zOVCLGEHMAdtVgoeSY5Whhu40MEyd/CsHp1u77skjEfZtzIODD/LYw8V0/Zfc
CzIT1gjonbajWX1gSgx/rIg9xybg+LHy1zxQ6fooLF315DrPaajuWABFXCVDHf+CSYCpSvKw6mTe
SIcn5BxpoCWdNrLHLCov8p2TuiWGippnJiwsP9OtbzxlmaGVks09Q/ioED7s1Fx11JwJRXjyS3vL
8Q1a85GQSEwV9ZpLWze954K8WMJPBIiS8VIFxOfqR4ehOVfUbxYE3F2cpIAQ2Cdj7Hde8uGx+KLg
D0YTIqoJUTrCAyoqJpxmCViUgbpUjBkWW0/odRKXlyUAZCJ/EjTc82d0iQBbHPk0+Bx4iAino+4W
cblRj6VUiwBQ6mMKJwDvYHPl0ppL/QXlwmFKzthdTsA9qgVvPenwrqmR1TSRMakvAejUeLrSffTm
jcQ8YZrd/lhQVG1AscxE2q+3XwKNBg1ihS/hsiWQV1To5XzkoUpmAcsWBqN6M0hwkMabJhn6ktax
EUyWVABuirEm2jbjcXhl+0vKNhfCN8Ytlwy5PH419JO8PfB4IoYIOMRaaR5ANBv/mftPSYcrEg5Q
Ai3oX6RJYM4S1GUgEgvDwVoaChrBzjbW84+ioO+uIP2tL/nihRIUBEMjraIo3njFdciAgmaRKUcG
Yv4324/eQ+YgoWa6AvRFOSlwt3CpopTlpGxDdgI3CNS7FtyID02iDtHdBr1THlSbGo6rhqC0uaFt
AAkh2jAWIUuNV0J6YfILWSAXA9lYFSx4H15EDWipziM3Yk9bJHgPnyxOP6mqiPWKyb/ICKZx9zr3
GCsPPq5P9VVlsDPhFLXzasbiJ5YQwUgl98ptqytEihBf0d0crR08a7zDehVgNf4NByQWzFZuI4Sp
XK93IXCc7cc6W0fIWQe1vRkm8V/eQHYHmGO96SAPqpqQ/5vNsXNJkej9R3loAhTkQlelM52Qv/SB
3ZuWLY8eXCeNU0g2QpYNS0xoGL9R7APeoM5C4KosDQqh3Gb0Z2LqIbFAOniDq0ctKC/5H4ip3BQD
giExeuMnWyqA5FbRY2AOsE5ukE8GgSmvKgII7lnBTyLnmX6DgDTAUWZOQrCZaiuHWHCaX7l1jJw7
mvmgpuk3x61uF8fCzg7yrnDPSm8uM0CaNB8Vc4c3kCOCHTtCSVTFbCGlhOcvHeoudl6uQVEEeJI0
Fm6CCGaFSxaQBZUZfzddPyEEnpqtRIlBEIVScUbS9/8TePxjix0GMUAipCWdMCFMXD0ICAEERLzk
mv1lVLqld5rBI+VSvnv3ApvtjfFBLrEZIIxuJ4jYy2NYgC3oh4KVAYYoAgSQ4gC+vs6SNY9Bmh1y
2ndeUKBjAdQhXk+9Y79KoewbNT+JPjh4qFhg62lEGCjuLmvNWwBk2ufvaXAsWRdgl4/VuK0+q4b1
4fD4kaYuwaKXhpaiIL9pFOS84TCq1OCuVNcCVwkcoo71diBkv7Cf1Sa4RvTc7fhPLimN266M/9XD
SbcIcGE3erORGKRARzslnh6xsXD9wWDqaFUh1St2cKpBvDRGwNYXGgeluthIvJry1Q2qtbrVKxSQ
7b7QULNvOUnUgQnLKT1KhMiCecsOiBRqulWrsAW8npNTIc4nbpNgMM+uGzEbUnnYGrhUOfBx1Xxb
ugxsVfbshP25Jl531IOzzY4muwap+rUwmucpJrZJ479NJDQdwfqaiIfe2ZoWigE9vEmrScGu2/op
wVpSkZdm6g857CRLzaYXqZAmbd5oc8CzcF1XO/qGkYNOTpV+g6Zf2Lr34ABbO2X5G+jVgQ+wRGbH
SrBHF4TtfiSKFX/nvdyZL2WO/JchWxQVzOQs56E8wl3OiOFystWjf0wHPFF3Ms8Do6w0pKIwrwOu
FlaJx3l+SZxxmXyoEdo4n4yIXQ5NXNIhxs3AfE6jPH6HLZROXSxkRpUjKuiZ0nZsxku3QtryS3yv
3EmhbnGhwFyZPC/Rz2VwDAUXiJaC9Wg3Xgm3JpiQLn3CDUNFK9zfocsPM6Uomt+1Lo8e1B81MQ+q
ca1Yel/n9kr13J2o0jW2EAjkpKlincOZfO+FWZYRf0r/K7cw8h8mezodiSpBbwSK+4U7NEppI9jW
JPKoxiIAFOsHj4IagFYE0RucXBDcu1e53pO233SevjIiLE9QE1mmPKgTsVQFKqgSOKnbDv4Lo4fQ
G2T/sOn7qx+j/+cmEsDYAnQwqwRJvaUBZfgzKhqb8MwXJwCRDzCn9qx7opErNyJcU2Pi4oplY5/a
4hdXn8MPqCxC3+wxfyF25K4JAERlSY8kk8xFuinVDjAJhksV4fedkjFujkJKWnPT2W2hesqTXE/K
BPRZ9t5TZbr9Q2TFK9HRoAoKZcQHXnNAShjuCW8gfB0aV6/l8cCdao3+iYpNNI7An2KNsPzPlA6a
OHLOXO/2CIh090cuwqbxjgLGCFLF7TaCuwc6IfD01DYWC9L7mTHtsr5whXEqC9Z0tQHxEDxRHeUB
7Z0IVozYw9XClu4c7y0Kmlc+YkKEQvC3HU1Swq3+ygAOJzZg38jDm7xRM17sFG0gk0cEGu9yv0s0
jaX9BP4qSsznGNBlbNnsocMqawvHRguI0GX6VM10D6cp1i+Tx1IJDULQV/xKcsJrrP9pmr7us+S5
dPRV8gbiDAxueE/Alz7xCowkcvdZZFs/eByrKOtWKXA3GI6BrkkCpSnI8nYgI6EJsxEkEka1S6uG
BTbvlh1tHHLBkmfqrzSMAzPfXZuziZ2QQ6o8eqBSIXCul04niT41GdEbEISaRaIcusEtdxVxl9TX
zMbj8Z7ixcgZ6vNRFhOwqZ6iU+TOqpO1DkX8BuV40JTkHBcayqbep/9zrt3Q52LTRevLkUBZOkE2
5dFRUitEGEfZk2EFfjbHviGThNz21DEzKAkyMhaiGKYlpygGfrRXlW3IFSfDch3aLOmmaMCc+S+w
Uqzd+GXLsBCTQU3ixPSC+6Kzyi2n707vBB6SyfmlxvApRk4Hhkp+kEYv51q4GNTNMFVboAMUVnP+
WICTIWfTwYIFY62IDhf4sXE0GvKC4Bj3JmBYHmZPBt+vSSSoaBpJ6qfdI2+fZqtSsFhJX4MGRCau
8o8bvSLMEABjcK0NnRswqxB7ie1dpXAp14KAEBVnIy+rJmeWW4dBUBH8sznTYR6N0thKay0Nl0zS
QjgiQpPHKPhWZ4IzAwYlcw/pJNsN2i86tczyF6x0Z5hh7KKPnaNDMOD30faW/SuMn8QHzuhW5IQ7
6E6JHJK+KuL6aAb2mnDDZlO1F6GbCSvZYcUUowHtr3x+hh6J2gTvk282pNt3CAi6+zW50DlDMkgJ
uk306gLyhygqSNdLSgzR7HenUflVY6JXuNzqTntFfbMWz7c7JuuALlfKESQYmy/fksQmqQPweMS6
1XuETFTP0JyCVAnZTCsmyoNV0BEC/Geb9juSPsG7+QhgCcRCeZDMQ0+cxPSudiNCn08htoXZVP3n
kC0h9DoRiLRI/EcSIjzoTxoSVpOfvYqvkqcNJMpGzmDFRBQKIlFsdKZeFAvcM4K1dh3Nvn0ZbdaS
WCeY48aB+GW3EhwhZSUBQEEVLpAe6hoF1AZ+VponxmcseqqhgcH7Iu932QPoZE/M0WqBsVCU++rJ
ZuLvyA8V54Ji/uFQmK19B+kr6ilgfSEkZfzDp4RMlMXEiPdtNiyBMPvYlXp23p3EzvaffN5l7x08
LW9SxxP14BZYApFbl8x6E2EfNxaTlfRRcCEjrfQw1DIesmz2ALnCaGk0/k74MQ3HatRXuw6PEV9G
p6GZAyyHqWS5/AzkPnOPQKnw5yIxkNA4VS8/5M3oHHOJ7ZXbgsIa8tcpaFDxfZRW+m3Z0w0Tu6DP
pvrDFlTySdDPUKU5D3CYdUBkNo/ct7DOb5qp3wnsIoe9SsNdNSdrVXeIzBw2Ctes2FZGFuyEDO2s
0dhGQbpKsm6r8KoboLP1KTBzgjNWbaghn+Lt62FrMXXulC6RTu+fVeufbpNeqsbWwCqYpfFu8bcZ
J/FJ0ivyBrionhRj3NbjADnIdMUbaYp6xZ43RCEYGtvAZf5vy4vb44InkquMrbfJDpcCb8t33+ES
tezyJc7nNTnhB7nrWaItfEJj3CRVYFL1PdeHdFItf3WQBI9oqBQs7ksFSYOAfVhEROYYYn5C8leN
CO1UaoCUFVTCQgL7xMcAhgiNHeNcNOlUIJl8SqJ8L5FvrExU9KA+EsoqrshyMggnJeTU1j40JlGn
JLAE/bRdgvnar9Kh4cCRTkncjXU8s4ZJeaIYYtSQ1scxsfVBIijeGYo2wsoc0+2WmkewtbGUfyeY
ieeDm8+QKcXCzx8bJLG9XS+n+Fq3N0gTZ3SfO5zbKlpcVLSvNQCGnuhPPc+5cYjtSrYEZ2ManSCp
0FeyM6XXz7p/Rk8iUmR5G0VimkAOZgThFFsrT1aJd2Or4AMHy7WXdP8N2jqbwmVQeOuOsuUXZ7Zp
qR2aOAJ40S5MTkswJDp0a2I1OFdlzGJEZnM0+fsCPnU0n4IIqpbJXjhe6ZyJicoQjrzwOGIuUjGk
y+WVefQ6mc4tNQ2gTu5aSDYP3nUK42vguuiGVg7bjRSHPOzG9A+2xuAhEBX108hu1r/cqBFDP+Yo
ZGlqpC1ooxiFKxtKwRsjD8MO8I3+0vGThGDqqpoMiJPw+2GNwg9xWPKnJ/+Uvt33hNLVivXDdYRn
BnVLYMyET9N8BQ/Gt+cj863utmCF10ryVnM+qYDrTsLCLoqBENLuriLCQVBeEzGEOkFKsMATZhQs
vtX0YwnrgLLrTq/Qpdl4qnvQminSmPKbFZ6E2MCn6uKPwisDrCP10Kh/NYibIs0/J7C8AXBZBv4W
85UDzamDshJZQ3bEIfaegvIUZCOxYifR8EqJC2rRRgv4mNAmuowCHpR4wcr5EHkNu6D1l6IgQxiu
HaU1MhSUD+hXL5bEqZrjW2ko29hjHatXbWy+IYN62iTxmk+XmNOOWcMORSsZXKg9ORmArDYEh7Ue
iFQkUsHBIQNS2mUHzAuaxQclACzTNqBXbnKbyJKrPJYsLUB8ZGDvUnZXEyzKLFpa29r8dGCRc8px
nXp7D05GA4kgy4ilyhjtNP9YMWNJg9bg09D13RCYp8ltlw7jxhRZb4U+QQM6cBSJsROphotOgL28
zPIV8oDGvrGLGR49XARpQdL377ARTUJr4Hl01sLuuIP+OGfEJzvflumSWkWDPiRrN90yuvugJZ1o
/rjrYcmXNANh/NXqPmEfDWAZPgNmeFvFYcIzotmQoi7xcynol2na53p4t7tv0UgBcQOAog4UJ/yA
PTgFveYoCvxtNKAP7iVq2jc7Gl+jaV8sWrfZJoJ2cu3LnlmjucaTTkdknEP1MfQ/gOk8arbQMTVH
FIsnX7jcCz6EjBSM0iTtwO6jU+U2J8v9VTPxQOKLMsYX8qm2UYdTgofiNRd6qaIZdw6KvXXeUoYB
8HQEAb11tJvvjD0uRgAkxGKDMgbB4Re0KAsm3l5rlyqmiz8Gisil5zfdV4GEgE4uxIGIAGJy/hLE
bwkUNDf10qysHZOoPKhg+hunZxBbgcwEZC1xGRlAEATzsyF9w1gwZ2wX49VpKuNT8Nxa/ZfFtAgR
oYnc4owipYVVfr72Y/0nsj6teGRgrkFhivkQBxfhr8wyPzrQc9LMCVs1M8TUBLgMPeF6+davyFIh
ytDm1VR3nv5hKuuyey/Z7duvHctYmwgehF8zsUXTEAnYYATYr81qVzI0Ep8+hwz3gF6CowkEHqFi
kZ4/J5B2TNG8WBc2Uhatfe5VzJxQMhW3RhY8dt2ETAp+UWdnxPTbWVjMEBZwmkA47k4Q8s+4Z4Ws
116h86TVkN8gBS9G04q5qSAVB9mH2OIEtwQynYMBcrrk+jeWM+gT5k67mhihUKCS2YEFmBQgPVBv
kwsYHt1stO14i+iLYgQQqCkeDGyADqLWqUH6UYu1TcNRTh8gk1P9KPIqC1KdTl1GcSYmOA/kPmga
HFDS4KKDauMRjVuc7H+4r06arS58l7wWUBewd/hGN352imQpZlA2zUMCS9wBhCo9OGAF07OfQoVw
EgDVGSFUxB8LuNrRRqBQnyG+y/xMJ4qd4yFW2aXa/2sVIdskQZNfRNtiOziQ1UVM7EZcK/uIxag+
ufRe1x+0MjsCnKwtHJ9R8ZLXw0LgJBFu0MXP5pslqBIknUMpEF+bGiYb/vYmqI81QOlkDovZCs9u
9Xz/cQzgmc10WC1jUmrJ1Qay4KFJNfNt2fj3JylKrT8dteqzp5XxxR3ICykTgozjvpwe2kQ910lC
UWU7g0V0CFOS4/+V6YTOgkLF2FAN1daHLc+6P9ECSJ+ONgn7D8DFKst+EEpLdePw+RLaDViRWu4j
sWR73N/3Jib2Wf2tLwNG4xa/FG2CA8ESIAuIp3bTs/6yUp4N5EuRjrQc/y7rFLnpbP5PYjwWUAPo
YqGsLeXuxQwx9WXZDSZEIIYRjKomwUjCi4Xj7eivVRLpYjc5+qWO4frkQczKORZkjTPJl+pi+vEs
dfufXxLbYlF+R8NSJesTsAnlzj1sISZ/wIEIj++Ru+DY/NUSg2yiJ6MTp4OvQg9xLP1RzFgxHRLk
x166d4f3RoLx+uLQQ8BpOktgjXs5XPicj5RpIuuI1hQrGUIsW6HpVX+1BhQTWCGx40Wb/4uQlbPM
j2Mh3ILst2wU9SjNjoDwAjiistDR4AunENvlFlnwjUjTs1toT7b5NTrN0qatTGY2I9rdMpv826AM
HaRutozN7mCSjjZhV7DCn6qiXQuIqdWlh0JK9GhLnWtP9xUaePxEiOr3VruoDecA8P3ijfUKnm1P
ICfFp49oVIiC5RDoVU+qxp+8xzWeFgh+i+iB0mm2bvApBJYjPM+MJR7XkLjo/A65b0Kx8J96NhtI
31CN8zaKqzMRIXvlGjfaPuY2ZV0AUrxTw5Hw3Yx9DdrFKb+I7nseRp9R66LHl6JKWZ/R2j9OThMo
so+WjWGFam68/mRgtVCuMON7BzZHRmORkOoYauSukS+URkuka6FHYhaTiJ24m15vnxU28HBuhHAb
WKow1PZhYq1qyZwbzT89GMSgsMrdgDuq6Z6GG8wULIh8UhS9Dq8EAblgaz39VTRJ2teh+cf/RzAw
nqNyF593yC5u8hrP2b+cRL+7ITNgiRLXeT8lW6T5LPBzNnEnsULuygw+OjXbCBNYj/a30NgxDqe0
tM46yaWl7YOCLNMqFIPGulcrNiK2BC+lW2tCs4SbYur7gxtTUlN8JrwQTv3e28GvkPBphX6N/lcS
mUt00SPreYP8qZrLx/YbNlJhZU3Xl6xWya+4By5JSJoVLki6eUBKwpDcYKNOFzCrta+Xj7QOekO+
Ur/oRzaotzg4uQzAcP4f4JPM5yoi0M5jySWHXKZMqKii/hM5qEQTdMrKQT+E1+LQjNHzRH3X4OQn
P7m231nv7dri+Z6snc2yiY/YECvh3oRlU0lpTohIfmp48GMcrGasMega7uJz8xK+EC0ENdadekZu
NXiP7HXINeyO4aYctaWAU3x5ZBPPcQZ0ZeylYesMeymzHpYlama9ltgx1tupNp0CNR/MgoMB6+cz
oMYqiRJD+yI4kB6cLCt+n8iR61skvmaxaWf7UdQNFllFM/vBaB/wOcZUCfx8bBIhJZMxAGZCQdWs
0fGEjngNvKVdQCp9JLwiJluRIWbkSBrGtBILwYC3mE7ByXeljWdV/0yQUjIzbxwtPacERrsFQoWE
dv8jrtxVPpVsdfOgSqid9A2wJtJZMMBpTJMeDekoSgXMWeAdmFMsQmcKjz9UZfsBAeSk1pAe5aZk
bftfuaptQxCSKkCvw34gfooHVNCorxAMhP8jweFVq9g0wpRS/XNqNvRQfGGQ2nYTJf9G2narOOfI
+LU03VZzfshJUDGJ/gfRj4cXdR5PDQZQiyw1P1fRkO90RpLMF6BI4M5ZN0Aw7YMazzcHbgxjJgoJ
5pYIS1He4/+2FtKu9I7y4kbldiQKcLTVd18BFDZIBzLMnLc7ZHVoiC3Op+Vqnt33UMF8Njuv8qNA
BrIAbxWZxD48N0E5SFzMafhWjKHZhhL6SVVu3SWUINI8uFtSLihkyP3kkfpgnwIbtzquHbIuePvu
7sUBXCvcpcBYdsniZOXJbMMPN8UwUJ6SEXX3zmPqibWVaoU7q8uOru+emyC/Equ9lG5I1QCbI6Ka
vd4nl5PQnR7zBNnH8+/EYrWG6m+b80Htqpe5yj/I4WtJ9RzoesU6aPjhTzc171W1r7vsiVCwDCep
1gHJl5G9IIFDH0quQldUHT0Gx9qOsPgZ+Y/EO2oI0fV7L78NZuUoFcHmSxPbRaIVT16OYbfVumWa
cnHEe2vQ7vswQq4C11VOOvAUDzFB0h7DTLVhtJX+qE8aZN3JMpX1K95Wx/LlBCHGqXgrn8BhOtQz
svEYhUOwcC7dS4J/gaZ55xg5onIUUca0l0DJMDSQ9159oadsJjHoMHACrOrmVv56WZk2jdm1mrDh
i0JHIg8gSAY/WAbAOFo2Ety2zCgcMA7B5D9QfFb0kiRHYhh08cvk3TfJ17AbwIfT9F3kOXIl9wEX
L7+TuNOF53y5gbZO4rvdSBq9BjVYZHwEJGwBY3sJqxbXvkNUZ4DvpmZrR/BIaNq6CU+o9XziOilS
snvRZ0CTjD5aGMBW32dbPcTa1JIxqjW0bc7WUkljs9X4va/Lt4BAO4Cwg2sjHpB3hNdv7TLPi9A2
pUBqHEkFCYVNqk6pIxB5Czq2M7gk/YXOXstv1Rw8TsiBCpHcIdxxg35biI4ckKlmJ5h28/lxva+e
p/IxCt0nZyJlApOj3BtyLZZCPFWu/i3/QpCDzgy3CkUDWjjk+RaR8ppi12f3aSwtPo1wOjyYrrqV
z2OzvCiMPpT6SdTWDp4uLsiJNXO9hwf3HkhVRtpPQasTKu4zcSSjld7TNIWgH0aaVvrTxkx3mh0c
8fQ2vbJMMA2Kga8zTpHtrF3NMMmoHh4qGwZG4UdEBgz2tKodeoZfRCBvpeac4vkndVlemJlfqtot
6wQQ2QZygyPJ6EYD/5Tq30O01VqV/VbRyhvZZlrmi145jBp7gZqVku9StvNBJPhsRQrI6Ag2ieY8
JWjbnMBc112ynzO/ZHQJeFThocEjEg+/at9sAaqRvZZhdZMMti7/0AXtm82dzaCqVcoa5EjV3Mcq
I2QSg5JT/sp+H1kyQpIUMX71i6zLCAfvKS3ng91b66SYtnFerQ1ovEm5b6SV0DUV8DaLy6UsGHfg
4C2+JN1SdpyzmNZF9LOEGi5MllnpBskqqplgAHeWfSB+7WxrOOTnh+xZLVx9jU7pZWLmzsPqGqDx
8Xvsxr5QTEwuxmOmYckg47so0ZU7r6zo2rdl+zpaAP9EX1bBdK4KWmkUZ7i1qm+9IabdLsdfAWso
jzGXq52SrAySRXWU9NFYP7UVCaHDu+qOyxEKVY++xIdtWi+Q8CW5fN2M7peHo/XpQs1adnkhlMb/
w5U0qpO3IEh8ETnUFovoprZyr7rKXmcrPcAk3oNAHNJUqiq40Co+9qVk0hjrDtOuTTyzgr+gVsJt
TCIimwWqV2XqyddCSQGzNdCbsjtg13ICpRo4ub1MBczprc9Aw1oH0FyYL9yva4XpZlLblgRqjJFh
rj+Pfv6bhvZOzU7GZL/6YQkvNBtb0uh2mNeC9oBpeNENa5ePUiSXUE3OlfmVK+yrsq+y92eKWf9r
6FzkGSvSZ51MNbBjqSIRZ2Tq/IORMnxYh4p7xVTzL+E8JPaTG7oftY2o9QSIFFN52epkdz30ZbyJ
U1CGdoIKqqbtgMo4tT9mYxPbz2H9a6/TlmoBGlWaF3DNYcw3eTntHMc99IaxHr3hWI7dT9i89hqb
uqcbRpjJ17htAiGGFKbQ0p2ARNKtdANd7lzLbfPtPkXP4WPw40EdcQW/sZm3OjTcDuLDbS3zW7bZ
1bp365yfhgZbbmqdkEA0WvJE8vy1MSHgkDSyCMyvWKriHDqGuRidn24dfdtcT+hXLXWNC2851sPa
q68+YRJWd1Qd9VXmbhJlSxftgrcbsmhXnjUS/tS1rf81JaliD311FDyqH56HOWbvvbluuzPbytv4
QjyXAScu/mExDZXMPqPukTVBKFXxVnf2BrJ/LHB3SwYpTSBiBghN4whSSoEurD+9vPj2oygGgtK4
ZixpUmzjI+HLQrNHKSWl4Ojo73pZnRFh3+U+3FXln4jSxpj3hJhCyRpyDDDEmK/BOZs9y6P4Sjvm
a2uSHFKQXaLDLlo2bT1QmEljcVSkPeXK1rLZCyhnaqjLzZPfXdmmAl/YhYAKs3JWreMcJ3sxXJMJ
QPJDiIjRQ9THccnr+ZmOlGjtoxo5+07lMeDdQXtY6f5l8CiExaKwcpawYAsYK9IcLX0jCW4M3SKF
y4eO5ZA02PV4bobfBIEY6jcs4tBMxJOTGFjrh6HJj9nI6UM7KCV2uAm9DXsjzXOdrFR9PMY5Oy9g
+HymBLt9IqFlhWFSfpOcdDpwIr9dwK4G3DtvSCv7HNP4gl50XUb+P55zmWf7wX8m1n8dulhv8QiM
2Nyalm0gXOPZTaIPRoWX347IxR9Z65JtS6JuwAsKg1a/IRubz8tO22yMIb+RcOC0SYl6QTKgRfEl
wVroj91tJmdA9EFzW3yr/VPpzL9z8SrPNzKSQ5LGG81l/gAkKetTnUtAD0+cQYqhV4KBm6kk5IU2
gdeEm8VOPaJmwg8iNVVsGRIj63nEktbZibUcI2tGYmDIwPBI0iZoKG13FBfMsvGnA8Fbsw5668bD
PqbasNlkxkvh0TOi2D0nI1VnJF/LX49h/N42z+gjwNEHO1hUPv402363AS6k9uu0J7JajaZZKLCs
XRXstBnbNoKk/mcm9X6q26VhdxsMIIW0XPxyMSnI4kjf46INCAM0jefRYlNaxANgbBwQVkyIYT13
2ArRy9Ufg79RLQjrWBmjRVKge+Y/zkoB1Xt1chN5NDRexdRC44OgouW+MJpzD++s6t1ZxRgimRsG
qqesY5nkbiaR57ltEQAxG5AyQPwzThhUPTe7fi3Hq+RmmHQUKTFvXh19Acszt0Y/vveTvZev9Vdd
XSsd4/O0nsjR4skGhx6dBgsb8R2bLHyaw0eJsbrDQ6zfHJMA/c19E4HYjztPpNMDLli+JJpaajNX
ZV2Z8noUXGZKyts03pzkPc7fWuqZ7AJA3Gr+YFwjR+HXHabXGPtS4dL9ku7f0vEpKoI6Um20O3qL
e0MOYZZ/eiy3DimFEtg5Wi8Sw0dWJ+1lbMNesW2UVnNdE2qZIrjQkOniVkIzZYj3BxRbbl2aVYzw
6856He1kX8K8C1tRAEL34MARW+dm9+BXYAjNr5iR53H+iICg0Ak0pnmIhq0ZXxMaZ9smJDy55om2
7HzvAacUbehNsmuMJrqOQfLkGyC1iHzciFl7erTCeuU2BeeTRAkI7JIaJMbuuiLuqkHa71xZoQfy
SoxBXh9c+jG/TDAEIUQv/hFRTRwZ35K76gaXbxsRNVFmiFrctFv4SPgbmGndW2kEFXUhzq55WE2E
ifD2mREOdLDaGWOjMrTLREkOc0FWK+nBBr4uzqjtrPrsNLH88MEZkm+VVtnEVk1I9Wi1WCwHep/x
WCMikVyUBvUwoDQRDzpvNMEQ2yH5NFmM5IfNSw++FHJwJJ4SMBhQj3MbbwhvlIQIM3uUvHDEBgqN
5uhXXzZ7QsmakFBA4hGPvGA9C9T1IodwcTdY6Fwfvx5a2EIjNrx/jzLjhOlg7zOVBzHCM3Z4p9Ub
iPWLo1Uv+mDefIZKsnUuo4PDNWL7t0yjSf+iau/VoJFHF5TPeWcem/BXB9NQrerBUMpd45BjL9LX
ql2h7v/XtO2bRwmY0ugSjZgOrIS7VGc9VoAAO3klk5M1eN1tbDg23YgnuXkdwmo7elwMJJIz6WZx
vVYUfAfWW95lVx1/IVtLy6PfEiTB6lV2MB0NgptYEP6gj0gdeTt5qjzKstqjjl9CmdXllvj2MbUP
Ywy+qOYo9iv9xheSPxgQYNAdFmnUFUymWApFXKXG+j4rr4IYj91eY9cFRr6B01VgXhNYPQrMa5D5
vwMyQLs1kfiJSkppeWwsHphevMBiwQNaynpjss4T6oR4EAfDbrLuInQqeZs8NSi6Jd9cchQT32SV
4K4dPnyiWoMXwZMysFTJ4nMt1hCxQj0FsspKJFCx8WBPJC10JMiCdSplsQzcBnV3w6qI3n/SvdJY
GNp8MMLqgEP6xewuxVTseNeN8VVzP93yxRkHCrqLDWFv/YvSc0Y/2tXNd8nqOT1e6lm1SoaTxMil
xOMO9KNKr0F7eiG2RKLHjR2BNDRWxjr3+K7s2tveDdaA6ZplAvVADKXB0qzceBVC1oZrPWI5GreX
s+zm8dto6oumsPexokZ45rwPRwLYTQd4NUo2oquDBAmqdyWKdhZAPmQo+sMXn3Ctkm25foAUypqf
UUtdpqg4jCkvslXvkVG3+GiZORam9la01rnrx0fxE1rWD7mxh7mcnpo0v2tqkQbN9PGlki3nydqx
r+hfqpBUEalQUfqsLLq6vXo5fUrH3sMedTBhFjCIsClgAaM2fdHTriAXb4GKA9d+n4DayhFQnOgP
s6P3KQH95mVQTttAmncrIFmzWfAubPndjjppJGY0h4wBjdxHo/S44LDvE3sj5lSGgLWPYlLcgQWB
nLN+zeqzg7UNQRNwjfdbRzg4k+yWTcZ3FzD70PfMPmupUINELA0Q7WkT/0MifRbjpGl4j6KuITR/
4aKFarAAzCnCupXqzzvTGw8WFK2RtC8zW+ru4JjQh7CwfjDnD1pxlpu8Lt7EH+UCueCVG9FBT2jL
fD3Yz+vG8C5D9cePWGP0DyEUKNpIkCc/o9129zNznaOzf9W5uBptq0/LZIBnDxn8qNJs8LIRsKO2
nw1Bzm1lMCxYy0FlbZH6XZZsfRrPdRlztmnGTIbP6NGXDG1RARVRdmzJoCicZJ3Xp3viBoYkxaLT
UcPjMBjHlvmIBCf8JUTzdGcaottEMj3N3qLCHUeqUizZLIp2TBBqhDFaHeQUaaCRnikShWBT0tg+
OFZAvKG3q8gvbLORTWDTwsr8t0l31vkY7pDn9LVxZKWaP2hgEBCWxRerpGbtQcx2BWIDBCD/I+m8
dhtHtij6RQSYiuHVClSwZEu25PBC2NM2c47Fr7+rfIEBumcG7ZbICufss0Nb1nsShzMac9MJxjzZ
jBGHxbZKrymHwTx5uNebf0ylxlDef9qTl+om6soSwNUB2h6flVxqTmmruhC73xzxhfc60m9gIjvj
0Y+tkzJ3GJAD5klMyrXC03h1XOs9oDPctnXh+5duTIG8oDkYfzob2nQftTADaPzFbSzoPL19N9CV
Akw4OI8mlFeKi2Ya4VEh+UxGUubZpvuvFF7QTR5VM9NpoV1wd9g4hNKG1XBQfKY/x1fWRAFNAiK8
BejMSa9lFx8OdEOGmI0Xfe4gi08SMhzgBqsVxIWG7YmqMih71FZxwQvZNSMknO7Pieoc4saRinKL
r5//qNR5RR+elae5ES73CDRSze0K7MTQuEsHnhvXqjsREgiWq0wzsKXbMl5RALqAUS/r6uyU0SEx
kOUUYGn0ZkI3Vg1kWrXFQhxn+hj5XgoZBV2ewcizMZHT8yMnRkhZywHIalZCmEnAu/Hzkw/TQaAk
8Yz6YaQEc2eT2JLqBREXBFulF4bhnmA5rR6YAGFT5XTei2MZvSubgRJKOEOsEG5nqlCOLMLZxS3X
FSG/qWFeS4hdUYNLMiEn/fivfbOZGhfGT+k7u0o0R6sEHDfA5FrOHx0LAwbHlVvvas7jiElYS083
QAAl5xHjzGgv0fZolGlTET5GuMz6BcH1XH5tcfMYPmXeUXEHCsAh2lB19mRgB7GYNyqoa3CDBAir
BxhdWMfllFwt5peafNHyAjot6EB1yfDaIb2mizYzTKdOgshfYyaekhD6XEWjGuso/oLSbw0g3qhu
3MZcDQK3pkGit8ueHVLNR4sQuo0eJw9pexrkSfeQIvcnZLGj+Gs0WOB/6KUkgr6zV137lkwQ9JzP
DPVWo/Xb9xwAaWQdxRTXPZmPDAEDbfqNiMLidWjaU6+jffT3dmI+eSBvMyIH0XKK8ANsx945WAFk
sNUL46Cznqw6WmnSWmeVjygRL6MpXs3FZxa5O4mxR5cGLUj+OOCyiSCJU9htkl1TWvcSz3vaZ58x
Pv5va8+tD0Y2bToKswcx2JtZVk/CghBsUtxMhAG5T3UI2vLJPNmYi23v3RWrD3M++hTdlqe579Zg
4UQPcCIBbtYD6heoW3a0rsFUIY37S350TPBSjchNVZv21lpo1bO03a16FX1PxYNR01Cf3M+ifIK4
uxjZ1mJfNFrQkiHsFmfce5ivNUlN8A21fPXbwCxoKKxbJCguJKcJ1NkYMb9zEGExigAg74rPNF4X
5qvRUvpjZZC98jPa5FrsRuKt2MHZcqsW/ylPSaMFbWx/Ss/GDY2FlZDTQB5USn9VjTkLGxltE0g/
3Bh1tBcoem0yn3V4Ipoe0LcxmnlrOPVVvH2Co8NBdMgCDinkROLAZg7Crj0vONsv2zQml28BXfzx
KHiU+J2V7MqE+L//HDX+MdCNALBlitPAVEqUT3zfXv8pk6+GrCoBukDho0FpJp/VY6Kq/tQY7hOq
UEzUFgNZM+aLgZNfpvkXWt/eBf2duiNaxGxAq8vYmjSMmiFX9Ll0l2pqniRsiAVExuOFpQzyuUzy
UY2A7b0+L4EBfTGL7h2K7BpoCaaMEopK/VTBLMTJSulwTPiIJsw5xH7T8jo574kLRQsaqKH9M6zx
scDdHBHqiG+YgmzwAFYnsiJtRhMhzjT5iiA20+e2s3+AEQpoqj+m0IGj5jmdlBCUW85M+11t/ehh
QzYiAt+YnRk38syNoJsfWkLzGY3Dq5b2wKkSmNlgH2HX2XOHMLpQzbfuN+vBuyt/6grkWqkWNJAb
OqGhIALb+VFGEyHzj4qpXcQIWSmp4xq7Ujoq+GfOa4Icbk6JSk7rA95sX/NyNesbsaIjTHbrwYUC
Gs63KspWXWw8WxhwK/WEN3IhOMt/lX/trRu564rs6xH6INDYDzEjRjS5S09UargdcbgaFv9br9N/
BGEcomLDP4ot59EjN/UEF/KsNmM0v6jqJP1qJp40Xk7KS23WSTXG/Tyc4cDiCwCvBxII+FbQwjVk
EM2ZtFIVX4ktFVYavYOQkz5GmRe4cKciuMwfSlhlcSMX0decXyTYQYHnO6y8BFoWuz/pOUY5zHnf
JgnLjYUXKHeu46brVKNMg+NqMr3lOFd+RD59AejcBpZCqz9rpcs+IISKa3MRUIjxIcSaU/3d2G5+
OYI3UDpHIske9SEb1yMtbzLGa3dY6EkpE+cJ8wxDbLCZOAtoXD0ZPMKGh7x8TpyFrYXj52IHTXWJ
qH9C/FkyaG+xd0w1FgWVa1F5yK7anYc3fQtztKiabTVpF/4EPG43wVQr+caHycV7ypyvg1zn7MkW
wFPDM9viGJ89Rlc99G5mYs6pa28peHMLKUJtx0iJZz5nZtGS1NJ2QH9ZbKioUN1gfqtUFsNvLKF/
R4eWix+wJjWdvQbdYVmQoWZ+IAaIutST0iU1d5E4kUN7fkiq4ezW3dkT/tlPML6DVWdA0hl4Pa0a
f1pP5I3RS7bOKYqpsBqaeiYoo/HtpmIN5WqLyMHE4baTWaCHziZxdI4pZKhyyF8iM35MzPQKIwEd
XjE+5gOhgVi98gIzIiKQaXm0n8SWlnq0ysurp759dvejAwyIQgAP7ZKw20qYgAkB2ggXHGQh8PwZ
pKCV8Md7O1DLkGka3ky8wzi5Z3XybKbmUrr9vbBTIDXrtZgwA8pLcH8w/Lq7Vh+2jV3gkO7KePiv
JG0vNNifLiUFGWviQU4DTmpIf83yMHn+B9WbLHBNGZN7Kryj3S4FRujeMe66Y5oYW8Ny9gSMmIC8
AAP9QzknmCNivIeOc9Kqtc9gx8WY2u/ywzL+WmCpnf5uYI6jG/uIktL91GQG0aIg+eeJEXmbcwHF
SDOgMAlCUMnN2ocTjA6Ya8wjhlSFAlBwYF8OG20bK4YT9jSQaesJLcs5p4TwUV17M8RPXMZb0kY0
lB1hecvxim7jw7CE6FB3lIwOwA2uAKONNgzloAiZ67tw6RhfY/2LiT0QMYFialbNqCtuOAVIKrtF
mKsXwKIkLqZ6oDYBgwHVV6sbOOOAZMVH0Gyq6OABLXkT1jSLvTLQZUFeWWWyw8bxS+vRgTmf/vwZ
uxeP3W1gTZT66yyP8Nm5OHUMV9B6HaeaADqYEC2yajePL5XrBkDZfWGvcoKsPS7cduhvXGeAk7O/
H6LkwLXZm/fIyY4GVn2QAJck2/69aWagxBThakWyonbRjksPo88/jPTcsKPm9J4CoXVAkSlmciMG
tlhBUPqoqqADoPft09+j5sdU4U4aLx40HBgb68pC11mosO0/x3+1XSRerikRspwEQ5vcCiZY2dwz
iz1Ydf8sZLdxBDzD6tBPQaxlLzSSKSsHD1w4EJuRYyzD2xPOun0S+RZHM1wggWXcoMZWzo0+/Th/
JIxIc3bL6I4qcEylf6mFGcE36XDBSql96cG9/Kq3nHVaYR5wAnlZYJnmKQBBmPtnYohtWKmd5Gmw
RWdLvnbwSKfBusjcsB9syl29ZKJA3zsx1JVBTeMQhydEptQALM3F2SX4tOBlKeMAPm2TvOH374DK
qq1uHApq+IJRd0sE7obNXLElKxoKWDFYC7pH6xjLjfjEgrvPYvshClVtT7R82v4NymHcO7gBGF5/
H4fHgkCeddszPk0zbsiyLIJCiYHMpR+w3LFghGK148AEtqmtdLZvGnNrUzJM4rbI1H9oWdEY6BdV
ArRJrC7EjbtjYTbsGtzUTCltapQZamKG08DkfHSVdnRob3QStPL5DeXMKtbwFatCfKrPxfTF62vb
AOguqmGxwiCw8gDBaoGmZCbtyx9R23wyYFTMz+qsTn9Z4RNz0rsr+zVp3iRIXGEqiQ/Sh7ogHPNm
O0EfwE1A5fNrgV2Y+FY/81RdPeKt4sE6n+L5VjvcwN4P3s8EGkTYny3xG0bDo35oWywrnGU91R8q
S11h605yj1MCR2cOXKr0a7WUzzD5AfIIu+O6Y+jEp+ZzTpQMPrfaPGN34lMKg4Qhg+Gpl6/ZUv9H
N75FJwE+b8Iy5z3CzKwOCU+ND5gnJ9iINjZz9lQ+CPtGz4ypAHfAVUW/438Ct6HH4pUi56HV79Z0
GRmhD8t2qvHDAkqN7ywjNY8KdSZqSosBFxv1DVg7v3iY0vCgfCo2Vpdf9a/UrpRJIyWQ7tKZFdh4
0qf48W/jXNQNyu71oBerJsg0us2EcZdrLeu+T19jbzfX8YYfRM77AcOVldmRSKVZaDnloYCrUZIt
KJf2kVcCA1b3WFaLuEGHgUQrH7D/6lj4jPQBwGT7qMdQYIdfHqZIo61hv/fwEV06L+4vQ8NNKHL+
lmLjf+LoMfCaQOd8QDwbe4mS8psOPNcfJ854v0fO9s7R0TYRPP0Ppd50WsaI3WqBzGpHBLHnDFZB
8uPXBUyeo3SgLyzCS4r+YqAmYyycT4/E6+4bqo2UJzrWPU5t7lY9i8jg3KOb7qbTMhO4iFgWXXoO
34g6LusJsVe2vEgPDl1k4+q8cmhhcoBD+V1PRzC9lXrbgGzUtb797sYzEuu92nRa0nH8Eo0yiHM/
Y6fO048prSr5oyOu7OztkGvbsaWgNnCbi25qTh7V2jYbiIhZmDghzK0hGvOVKkZ3I1eT5CpKiXcX
6aE1Ax93X/spYl7Ksy38LqD17oHy22k3YqbEFnC0H7Wea2BmrkBaWL7UhKEYS2qa4EluZlhNvsct
aJ/68csaKd4UjgpLiz0UVl8c9J6GxAt9nJ5vyDKIVNtGZ8rfSElEvYbxh9ADNp6oryldKu+YAQq2
QD7QTZP+m+F4NvzWoNdJqRnpgrEVThi2n/r5d2ZUqr/7aMPhKGRqo7u4pKlUmDq+DA782vhkFmJv
OmewUUqY3dJ1gSM+yMw5QGil0j2J8pQWgsuNF5IrZh+Hg7TrnQk9DeOVddn+2OwaT2VHDZC/pnnd
TL8SE4NGNfVl/9pCpMmXZLdA5QSEYNLURPjLoPqmkvJr9B6IJn3xycpgSURYNiX2ii+q/raC7kdf
GAQYQUurIJhiKAimnXGfACDiJXTJGQbCVhW2AzMaDiD6T5Wz1yBAr7sjUsVjBjAzu4j34azZSsvL
G7L0YQMdW+0H6FUwDQrr4CkGdfSbjOnaZ9CovmYswo1D+aM+TIvbGzQraFvq/q5m+6y4ekVFHK3j
7A0dPVN2DymN1Bague0ca0N8YEV6FKTSTcrj4TtOwFNmJh4HOE/GRNS5wOCfh3XTMVo10nNk39Lk
MqNdmfbD/Mo/IexJfD02KXTNcnjsNITEXEAFyCzS83WRyw0MLGWIUFMyQCRTlZ0Rim3dPc+gSzbd
KO09SgjJHp5DLOljeF4EtfcThM8KM5xxl+bzMfQYoC4XW9RfmvUvEu4mhsJfKFKv/oPK0cRsxxgR
044TzqyMJZ3unI7QkKLINdbpIO9DdHQSThhSnVotvIpieVMIiso0bOipBt34Lmv80BaTUskaT3MZ
XwUFgJsRMVWjCCgHBknOo4OFg3D6c5H4X8gHJSQFM4UJnWtItAT9DkqlGbq2JvudH+UQTPDSSxct
yNBd1Vhs2ilBcm1x79rmFCqYq9SKTwtRQN68aK35mUJDajBltmpzlyryxIy1Fiyr8jKGr+bi3Asm
ImZ3ayHz06OoKFib4I6Qud5U3GuGAEDBCh3EK2+rUBMXhHhICXZMkEm9Wz3jaq0/sc+hT140jt4s
2sd0jLLpXyTZ3AWOZpmj3AE3cOAgW3pbOLf4dG5JH8TYrac8mzuXCAqB1/efYFGtNjAwMlHp9LUi
QC+kygiFumHDvcEy1y0R1fB1HtTbaeCTWbG1zk0MwJNxn9klsX3xp/k+NryfqgATA0IYvH89AKU6
06buosMJp+FzKthMNYExJC2g8yrdL07VdB7Pg/6zzJeEi8JM3tpkPBh4NGcIsBd4IubyY2EQlwa9
xCiFy/XvPFTr1Db/SFrUeDStGUgLbpqYgNOno/j6bfJrMySPbNONCyWQZkKlTaW/hEoqoSPhKAAw
uMmTRqr4pPRKuCmGu5guVeGsJVQdgsviPyrIRUFlpfZYIs5HplVhqXew5JnFj3cGVwvXexERR6Xy
6suz/V5zeloKRcCisYV+uFw6Dbq59s9vXhYLp3I67HalbgowtYeR+RC8q3p07iK5N4lPc4KoYHD3
HFgtUxPK86Qh05c7u6ic3UDis+WjwEJEv+DJzwSj4OafIQZwLJsTFaiHG/NDZ4YftabIHOywfINm
n7j1JKSBk8su5weVFSqb4YjkaKW37vuATRVohMHsjbm3xbVB9BVEzIOnlzDtaHqwb4/q4r+evAzy
c3SL1Nxs2s2MqRPuH0vk5Fprmx7mCgHdx5rIlMS/tNJWySQfbXtaul2d3VS7oroSRmIOXFTueazH
5o3H6bgMCFE1fT/7Df4D6d5VTVz16Vjle22RwcTdF9njOsTIT6ZD4FdfqLGDnCmW7XUrgbsCNbxn
yO0iK4z9uZE9sEfOegxfORCNDDZKta/dZxUizZy5HrKdFu0sRWPBeBZyDyMrNrFz0qZMcaBUG+9D
7YqMAGKxDnPK4LwahnthXkiaUzdNrqoEGk8HIjQneTVSUYX5rmcfx7ADEB1C/T9zBajulEUv8Sfu
dFI2w2dXWqujoW+FsW2E895E1woHrFyBDHWglwwWOZ3a8F0glXcACjwAqZTrSjLgz3xme8Dac/cp
any4aQczcl90LsSIOY0Jn6JIDzVP6q8FTM4zjmlDdF1oPAS/9eWj1mJ8x/AvfkprOGc1SVngVCLu
H3Xm7fHwNaN2HAkKYoRCQmwXaKI6lpD2C58omgAAZ4alHSWYICdHWCVRfjd7WEtQ+TSEG6Y5/PZg
HSWf2nP7B7Odt7nXPVNsKBS8JuuYUxAPmAPn0kuGnIUpBHZb+5kOteoapu0IDxgsmYQDYM+LNKTi
nu5Jh44868DYY6UhgwerojNx2OfknFN5YfwqszPFszkz9WIebBVfaBkUZeBhQgyIC2CHFjtzufUF
h72lePqXgpxdz7P2jBMgcWKvcAHRK/3wRHOrFfmaX0Jc6gHidQYnc54DUC7HMTKfKzhpoNlT5Qdt
wUk3XNRU3jXlNTO2Ti3w/AsZURdb3MQCC0IEoKxyP6QAI4qtTuaXFFZaaBBtJX6qIeYygIatd+VH
Us0btwghsj503PUK859OOuFyFcC0apPR1vlQ+toAuxIuXvstVO4sZp+syuanArEpIMrpzCYjEiLU
31u445tdNKy2/iyE3GhjvZ+Stdl++IuLNRO7Ok9sOOdy2at6hBQaW+5CHGxpptWNFGNQxJRAryja
sh9Y93SIhRsyk3CuWOM+cFrHnVCxTA6FNL+oBdEahF0zjW7/8R4Vy6/L8QdC+JDbclOnHtX4V1qM
W5pKcIwJfpmqunM46rkahZUWqxTMjYT0FsoHfruonHPp4snPiz2pPag+PW0O50GC5UXIQyAjIseD
EXpJvBnpCCppqCrYZrIzSh4WDY3FPWeJV+JkghcO3qg+w3MmCVTJg0ZqhaLAY68NFFFFbaFMERZ/
eAi0HAB41adefxX0U5RuOLvwt6XVQRWF3PqulCsbna76oyF3C2gMdM8yGfYhHzZmxmoO6UsP+179
AQWmOLhqPOjQ4htsFFXDwj2jqr2RDQ/iw3TBpH7zLi0QUK6KHU7Nhzhl95EwlOcktj2oA0IdOhZy
EJw+Q5fPAIUFAGPRv0qPvgorDM/Pt0pMSYGaaCxwmlLPnf6KCGP+7XH6tRYsjOgpSB/xH6r2xph+
RFablyUxBem67OM1LwlvaqxNmH0nl7hhKGcGqs5dImxx2Cz5dDGRR1dmuDUgSc9QVVUvpG6XLjnM
sYYGiRqjOBPwCDeaWfed5lpBab5xm1wUBzqvqT4seXak2TQoklSz+fevwJYt6qQGbne3txSzlkoL
gtVt0tBBAyfF/neDBlFWRIr1VsCLspB19ZN8VNeZNjVrqlhhY/jSKSkUPKbBiV7wbz6PjLIdvbwO
Wb2D2fnpmt4x8vx7PEE0XRYPimsNI3Q8qq2P8RJiS2NT1sR79MnaddBmWRUXzGxTcTin3MPOw2cu
bJrjDVO2W5cDejK9AFQolPjECfNlRQNzLCXzv2LlIxyuOX/oWolinkzUmxP4hYWrlL8xS2NNaX3G
qkdZkqVzsbdqG9VZ1W6cOL2EFOQb3wQEl+BZY44df1y0FPTzi/QhT8r2Q/9PG9xXVQPqSJutsb8l
WfpqLBauogCjssczLeMH0vB9DWqGpplUZL1+rerkt2ieamaAls9/W5AbpFa7fSziipNXGGercW9F
mOFXHD7UhHtXkmeUP5tT9wMPdoNm7bVq8CBKtiYnUWpP16gtH5WsKGvuCahH1N0i3wCISh9dKACQ
Q7aJwqvcb9OFJcDst+HpqC40coe9cpGhOBsgCuQEWMUlDprNJTprrUUkLhOUql1zoD9Qt5MUmkfP
ELghtLPmSzhULDYaOgii2uQdUOn7RZDUBJJw7XrOfh4HqrLo2QPiV2DUQhyx5WbP6iBzCbRwcij1
FUl1gRIiDP6bQFACoQ220GmosBAof3R6juotgu3OEvcxDuWoh9A5kBmtHwQ90QiVxZbMh2lfhMXB
CY8X3saMAn6+TMr+CvuJ0Y92S/p/Cbg6E8cCSLVPA3znwJB0RTCRv3Am4RZtKKtDR8fYfDgxi/CY
6Ay2tnKVST4/oUI/QWEPg16FKHl8Hd5hS+6CvGvl3eBsoaYiaf1BsvUWrguUEJeiw3CI9GGoV5Ub
QawyLzx1ON6usTc4VxqKZ+VhFQI8YgaUDTFeSdNJTUgwYjIYAZOskARmd7b2Ck2YTBNaqrnmrGe3
7iYa04UL0cMWmT6VNgWrdqQDp5AWOOzIPJrHF3Vtq2EW/7eKTC7Ti4ojqoFWLIAEwzTPoPt6c+rM
s59HR5x61rQHqAFWqmme59eERMyEGYF5V3h+HhrIM3+pPzBgTSgpdLqzUJsfOPR+hnmdOsZ6EScX
xKbltBLmhjwQyiAJS6+0YA9iT50QOayBgLeo52oA0YUdzWHF8a/xsf6CjKsv176OoFaoAQb7HhZY
qrjgBmoBEzVRUHd2coIVQ75Lr62Bf330wyNRmtMnN6bByZlQ5DXJ1S54edNb7sLpXHh/LQoqaOPI
Arvki6srcSFgQcEg0y16mejBJ6hXtb6brde4/LHDHNuVTQCe1BrcSQcnmTDweOrjcD3UCcyQvcIF
Z3FQVPGnvAxfajRYiUU0tHmrk7ceWUXPSJ2zrDZfloGTn7U7538QvyejPUrdtud5DJxUP/qUbvWY
1SVGbO3Kr4gjPvEARlVDyExZph4bqPn07BPnPRVTon/insGuIFRz8ctdj2k/2jgIicymTi5RwPwY
RIKAmqNyFPtoqUTDkW6UOUxvvxho0QZmeKqHyo2DORPYpxAvmjc61wjHyN6DIE65o4hsIYdNQ9Pi
+69NxgVf/YKlt42za+z5Dwp1WbntfHdthPPVA5e7qmDUtaVBWssMi4QiuHwTrBBEZCLciiV+jGLu
oPeasSQeWTgiJTND0yM+pgzqAKjZUkKz3hix/CcSvd920dHrEJeEfJfaN8F63UdhZPCPy33S74ZO
2+dLaT40DBCN7sY9O5bTXtEqfUr9Maas5c7VqicjfGL4tqqumonCKv6S5dmlkghb9xlL7FNpvQ5O
uGkhqlfPaAk5XtvDTHpZxeSWYx5be09ppl1oG6EjAK3NPVBMTwc+ZgV5EdgCdc8AYXWzroddTjqT
lW0bKPFycjYmhhgNhQXDNY1SM6dqzkeH+EbtkkqX9eRSUY8WEw86UT9hd9K52CcjF48FfgPQIQny
OzE1gRy1ctGBmlFQwsbhJY18aiofAfpNNAN8FJDbEWJv0RCFaZ/HpX7mMtpHlLkWeh2jlk+TUScK
fIYV79pYD6enRhTPkUwO9SDBktt/A/epnC/tLC5NNBwFpAOClHAFxMAshTrVEz1QmcFYtO06a/Bd
afXXkdYWnZOfRr+ZRZhAJQJSFTBz+MH+/Ulqr146HzzA0cxCCpJZC5xKckgEscISrcHQPmV6gpGj
2GVh/OZPyUsotcfaQWWLdL62yKLE6wJZGmSN54I0orCKn3J/ImuqeRmbkSCNZit7+n9tSvAw9NZz
/s8T4z8rrb8mpzwIvfwok2Y3OPNh4qnZS3Lvu+qe+zoCNVPFJamniOLdzRzo2dop8rR/Wo0fEUNg
Bym1Go7mHCUI4lMqr4p8F1VshABdSzjRXKpQDStoWi4S+1ufWIuMgOHlqaZCvdNfaTpPOMUf408r
M/FDW8hMxr4CDd0Cn50/hRkRnXBYaJjY6/2rNS5ohjoRFPTEVOhWeFI3YflRWbmaygl6Ph3alQ0j
SHtsx8tcjUHa0qbjDGVRSxclIVfP0CDV4lXlezf058o5aEQCA4TCvL+iCgTtMCFPWvCStGXYpD1y
bs/TD045bxtX+2+pjGwdW8lGm3WO2Yq2HNvJbdEeFjhejJVzDC1QAnH5grCZMQuUFTNbxRNPU/WN
Uf4kdWj5bfxC68k0tOYyKiLCZClf06zCbDNaG/4mj8QTXp7vZodVk29z2WG1ghabsbNvBp2TwbEh
e0FzD7wWaY5MZpEuWj2ZkBODjyr7WhJjxszqe2oJ6ihplrzi0w4NRLJeSk4Uvar40O2/X0pYSRmx
Z7CaqeGe5ZQcjEFesWk+LZP4qnXYgK3LaAE7ENdwX/E3AWw4eslCYGgVdPMLiJlIsfHggNW/kMsj
7X7lJ2rxb4ZRbZt1lxSy0CjELeWsKYWLu4GizZ90lO9tDzN/zgJpQz2eP3AYm+Q/L7PWeoxWtXFe
jdR5pLH/8WPk6bP4I3jNZrmJmFrQdo5GgtakpOWw6rUtbzP+8UlELwcpsizHrSntl6Wy3kMCOIhq
eSpILFrNeAL9C5v/5KVLiJIU3yGZlaXJMIHwziMa0ojr6KF5QPTFVf7QMSU9tjDdfSdbN154hbFB
SUeOu6IMAZeBpDIPMMu9ASeM2oNWzo6LtZ5hWG2DF0oPIwz7LK29YdWfPU1jYTuI11XisANX2B7w
MjU3C6ZmFv6so5Nx9Nb1R0SL1CEcMTRmiukruc6g1kirQWFyXCawp9ZcsYe0CUaCkwbeb8kAFGET
n02hDo3cZMhUTWKzCN4WDnsAUGMLK7VoNxFsuIJeySix5mp3Xc63MLyvqBw3yhHMmSH+A44gp2N3
OANW2vM/C5gnd8JAqpHLF9o6VTSrHGAmuwqIoFiCPf85Gnh+j0jODcjrxS+FYlfw7u21pt07FD4Y
vsPNgQIklGpw43EuhPznXiOIDcoB1QnZNzaBT6tZBhNNYCXvUWpjYQ7olHCruXr2DAuDgeFjwpll
zwha2AFYsSC4ho+TNGuftYGJLIkr52aKt4aDUAXEmjut1lL0NkzRWf9IOVee+A3bC5pD/C/abtq6
YAIkr+cLsM+AQan76fEz52XVLPOBgf3K8miNkQmmNPYJVUOjXeYe9yX1v3rxbHcjzMwe/T0HoBHo
KKc4rhng5GpWbMNkyszwGCI0KDDf1OMvA886CbRPjLAKoIeVypXNJZaWZ5nGRz7TeWyxozLHYtdZ
xd3hi2TkYNriWjb6jwvTcYrgjmTLty5a3JyjFxOKIi5+uywjRI5MCg1qsRFRgPskju1TFlBEFqvQ
LciQ46aBzq3BVYlxMsO3CZLA/DWGGx+rGS02AqVbbr3+6k1w9TP1bmHhVy3at7WVx88IGK9EGyMx
IHeSF5bW8B4mum9IZlb/7fPXs6ig5DCtN5DKZG8RriCtXV8XWwYtbiGUjGqk1dN5YY65Hsf/PDjx
lJ9ZhJolSOltNaJhpUFSHU9SATdqtujMiqv74hsx3AQfgdAQVJ3YK7e4NOEweVSVc+u2WyjF37Zr
kOsLFIDcTJD3wGgwgZyYU90ZJdhpfsbJjhJjl8FFg7NfVfhEMT34gy3potjWO9vG5TUJMvQhE/k2
MaOAbgZRS5mH0+UsyJns8CCMhsgQ1fLq21z/MucU8ycTeeIV10eICWAKvMCcqfC0IOj36IowcM/7
XdYvb3F5K+SBrx7aOK8Tx1tU4lH5c8cmXdHG1PvbaN5bglX6dnpo33vLp2SLVnY2XYR7MUrUzDWO
V06OlLLjSwFNLVTFUI8PcVgQ1Rs/ug3mbMJMg8Wp35L8aobtZnKwnsgmJgjOhsgPFn3matuowiYw
tl5keNNDDylzpWZdes1GYmJfOd5Kxg5Y+SeAZONXn93QYVzgACBOYvouNedRDAtdrluj8Se2pASE
WcA5AEVgjlEGMe0ry+2yAL5pvfrh/j7tln/2grwZqmjQjfamUnbQLG1MrCuf5BJ85PwwPKtf5x7A
l0bC88vfLCxfXT6YRZavX/QXPwX90Fqf6z2dd0bq01JSLBfftsmGqXm38Eq6bj1E+ePYe4catw+L
Ul6r/stKc5MowuIyawezS36XwcLowQmyyd5YC1vb7DftcYYCjwXz02Rh21Mkd4MTyWEC48fpizCd
gdNLyJ0h0hjZnfs9MlwdxAJ1Dt5OVq95ySKTsH7BofyQ8qDCEUnKswqzTG2MHVMwcLugcS6nT7es
PsLkFksaTAS4GJjE4T81aOWOw4E2u9q5BwIgPkONQTPmp9GYnQ3eGWEFKMVARJ5q7KAV5tZwAWeD
FjCd+XY52RTMnmnAlWQBlqBl9WiuDVReLNH4ncMD41MKD5OZKA3mFIlTgz01QYrvxaJolG2CKBfd
L+LCsMlJpapV0s6cdxzLv0sI3xBTkLzGqDj8aT2wVRx74iw9gJWVILXoYY6qBbGppiALGawdMKpn
aYElyhc4hu2GQ2mqHuBDY5qMZ0p19BA0jTNu+IgsKpi1vljWNmzuao42ZPK6gtk10qtKdN8lClSd
wxkglK7ILqaNYrMO1oRLZb7vBKaT30v9RUurVXCZOveWJ8sr/B+TM2OhfrXS+RLxe2OcqCcNhsTn
tkHO0D3Qvc9mh0QQLTm1dkGhYPMqNUAy1Kn6QdbTPlcfWAuSHKMxFiI3padgj7+zHwmqEq1bFsp2
3FxQbPeA7fp/4Fe7GgoQEZ+7UXJDjDywmLnLS9T8G0IJ1ICBIYKa/zpGDZqZ4keIABlXl7HKAr8B
SYxDigQbwr3+4tETMh+BZ9OP8FuscIs3zf8Huf1ymbVzpTzTtAnWSFfLc6U5z0snPxbNfkYTziCk
6Zl2wXUpuSATKKf0k3O99QiUdYX2WnvlCyhJqpcvoQj3xXJVVmnIQChV8SESyGLKfDxHnIX6yDyB
2JmUBjUxX33YPH1OGoaF8iKKb/kcv3Q26qx4bZn0qKkIgfVwz8J3jwbMwPc6YPS3ppQoeY4z1Kci
u+FhuYwnme4WvVqrfAtgsSSvdn8tMAdE8cZDXo3MrgFd0LQyKcrA3tlmUL8ApTXYAcTQAIFrTEoW
xldsUXIf3W/lPGRDuCgRS6PH2Dmq716MYz4jaYVn3vVnZdYq6T4LU7z1dbiZCgnvBLsYZKSTOJjR
EvTc+g0wLQMR1aUZJjNWc94qjur4P5bOa7l1LDvDT4Qq5HBLAgSzSEoiJd2gqCMJOWc8vb/d4yqX
7ZnuPi2RwN5r/VE1PsS1N4DEzmO+s3FpseqyxtrWM0iI/wZy1jXl0Zf2rupxwE7T7xKEVy0EmjIz
bR1CSw981DhgfNVUvilIoWLXM1QQQj011mEZfVcmMZd8SmL/cPrHRPhYpvZkxvx7iu2kw5Ky4Jm2
lL1wNC0z7sXpYkkXo0q9sAhdc6afiht1SJ8GKD/h4ysre8tngp2YMZO04nnKj46dPiLueqxECMll
Nw7AwIg+KYfmyGKAKJ7mTqgYQCgJjKUOFKxA4bmHIWzP+r9F8YWgTGUeJgcRsxsDwQwkDmTJSOka
2sDjFB5UefyGchf0OcF6ZfzgPygaAfuMb2AMmvObNq9wOUj6GKua3DPqdO+k5lVcxyOvo87prPcy
+Q93SnHBp+BdLaYJ4X/sU8wl8BDcslN/dkZImykQMnXDYLzHFW2wKQr7ytyOnhmgOR6Koz5bB3tw
7t0kcl6Ichc3WZhZ/wlgeIK9kDtBJiOzRNpgEngq78gv+o/TaGrXIufJmG5m6Dd9+GaXzRZP8rpF
qkTjV8E/4vzaA/WeBDipJ1S0ne4zHFTqd/9e0pwZ1ZHLHJSvKxSR0agxhf9GhhAUBkTOdjurREMW
Mk221eekE6vQsBR2JHCBIK4Yyd71HHMRqs1IHlDyH5W2vNkVm4fSg9Jy4KRro5f9yTra8J9VXPKy
SDWNeKRRBdRZIdgxRx1gPdyUE7l/qLdWXT+cAou7LK6Z7Z+J3K3j+RtCvIkULMmOL54ydQgA0qTX
Sa4JctNFb3DvCqGAuhh0zBBTyGiuhMlOZB6EElooOHRzCmisiDvYxscSJO7MImqw15cxEZn4VLjC
+rQkMnhENtVRrT6+0gR9amfLSwkQczhmIAuQYf/nyGkJLA92BtBbqv2JRO5Rb/ZgvOY8npWRWp35
lRKahgFSjZQTqLEnfnB5Mo6S1r+ZZf4pEkdykeTFXipDpHcwZPyYkP5WWZHEjOIYMB7LEq1x6S3p
44sm1I45q1MwMmrAdlSG8pWH1n4uhossPWH+iCNNRp81k58Z7WuPxBDMPYDJbBVjW2BUk81dQfUt
IIEt+3odVmjep8scpltNTo69hvhlmF4C5Ac218SSw/YGsXoOVCjVofVzQsZBrYMfuZigc/PlomX1
Wz3dI+2WBwEuctLOsMURRXG0W+MAHR9m5ME1rzX4etTkpAXk/thuCnzOQTOxrd/y5FVSDz01mxB4
aJWRTgSpzVHxJ0fqJrQpX5pMb2xb0gXs4d0CsezIu9NDjduPAzed2Lb7gOAryBRmc83UH7FzU0lR
yfBblzKOER6vqUkpRK14hC3S4+bxWqJyiqL5nz6YuFH7QeQaiw9D18KfRiErPzQ3JFZuZioqJrTM
pdZ9hIuziasCg23uFix74vtIseQULdRWxwgQEeOYxqhgvCIBBiz4AfDdv7Qsc8l0YwpXR0pTVYE9
G3CZsizEZNMxZZfotWdEVopG5XcEX6RUqqgoYaLq2PsMTvy0L+lG6M84e7lSOBKthHhjoJIFtVpk
w6dVKhWQkn0Z1NqT6uSYWM5OqDXSkCCVeFuO9ilYpJcYMBP5rfAPEiBVDeM5l8+tysprzgGdhfq2
msp/ddW+taRvKP0xMpyXhEWs6IpXSTM+FEcJNxL3xGwOGelYEKzTkDNzL90utMqvcJ4/hnS6OoXO
Gp2xYEjdd+2kflqjzewo2rDnmaakGKPW1GIM6pOq2ARDDvplsd6HNaEQRsP2KzN7mhapPGIYqfhX
WxLE7bwoD+WvZ1YnK6sMNo2ZvxiVyaUoVUfW9je085KwOKX4HVk0QlIsW+WLmfw3iKyLFlfUNoBN
O+23hKMraZJjEDpfCMfj3aIyrUyJfJwrg5JH+1QnsxcEWBvtCG9O26ivHYEqvj4dnA7+MjA5gBMH
a8nUFMER1y0bZ9yQiI2fdSzHi8TvXo3vkk4F8FBn57ZWSMGSQTM47GnlAs6ygEVV+xhpILAQnAn9
RLiR3Xai7tcGA+MClZfkKwitf0lvgQ8ZZ/R0Z0jWsdlx3Tc603eqdZ4682A2S7IvOwJNOK9bnQp7
/mXTRNw8RWux9mu10pcUVwxgcbZNZQUhzjroHGKEKfwiUahnvVSVe2FXxx5lPFeZR9ClZznVmwWX
qk9ktqDdHpR8n83xxuRPsOX63NoBt+zEOKHObx29uCJUoIMvwX1L1d9AGF6zL7MF4UEcHUprUNxi
oZyom+3ILQlENMgumT/EJzMhO1eMaUc8yKVu5YNUOFfx29E17w/aM+U0p3QSMwU7kOhvTaPRCxRn
k1SUWlo9j8MJV78hWQHHKybnRfkGIlpomk3KapNK9aWbU+XUo39QmVclHAeyHl8zHayFKIBggNyY
DWa6wjjES+MN7PYhvJMYwKlVbRzGU3ZgEvX8kUwBFv0ZjkVea3ggy8T6nsZwF0Qls0FwbIidpJ5W
dYcw/wKqcWf+Rj1ufqS0o5hYItiks1z82Wd5LN6U0rlGek6rnkN0itb73RS6bZjDuaJuUhGItwUh
x2EZ/purhOBQRMtyZh9I7nwujLRZJ1yTcfdJFBuZX6m6McwStlVDXluVP3O0CEf/8Jo3WHlrVmuD
JHhnmLe1NF+bKs9v88ydmrB+ERpxM6s4g7LlCnivtVvm0LtE/FFkWJ/E8/Du4VtOtXUWcfraQ/da
9tYLEZWlG9gduTCcea32O1bLzooQm9eNPXiKkPWMGV1MDBbLbKJ7Vnybzyqwsk2p59fFJJVljhPE
QMAWwYLuQ+S9NIW5GZvI63I5Jcg44K9g8OozZKNKhiptto99VI2UxsA+aDPB7fEWYDPHqLFtyvrP
GFoCDVPJbYOvURdgmE4ERN27RZXsjMS4DjJjp1EzS1ZMxxVxu/knQaw4/iMvG/IjrZM/8YILTqlV
kOHyM14udsKauaB0dCDD9DUs02Ows680mLwwlbY1WHbUCdeLTOw6lqHis5qbDfVXW2OMK5ytAsc9
dCm8nzQm6Vrjhx753eyW937c15pdiESyK8mCA0ZvNrTst7KJ/7H5sGwLCRZfgAWhH7flhzm0+EcQ
ObtTX71hunJ1rttanxEdmtvIFGVX83PE2lTSigbSnJTmRtNhBTRynQyChtE12Tip5Y6yDXsw94ss
HQYaEKb8t0PgvKpktnitwf460+Zm1ZTVVYnXGOAROIFEfTSrUd1bblyWnKB3DRHa8hoQw4a610wA
Lum4sYsO+jfaFSX4MQrH4bX80BMSUhzyAlN7I+u3SoMmrGbjt06StybXNiIPOR71jTpWzND2Iw3S
fVLhAKIz8LVUMOICODNxIAc/c91dhyaXWRbyN0dBMl4t3c3pck8ZCf2TaV2C0TgizEWUPdRkqLHP
9q2xHSIDRTVTf1C+mazBK0duyXl+N83+qmLQmF80m55WJQOHRK3djflLoKdIzzAXirTcGcVDipuN
A4xGFBquCadEYBeRxhAT1sOJlTBDRgqpZwE9gVgKlROB5S4wpBx08D9rPJoWl/U0cURx+5xVMJyz
Hd5UJpuzg4GEC9eyZ7pSnXjV2HAz1VKeg4rw8Hx2nTY/NJmrltQGFfDhA3p2gnAU6dRyoJe0Mi8T
Y7qrIzGoEOlP4Q4vFk6gCAEWCVPjrG4t6mYqiLdEnZHQQjOB84zwADVGtAQtXN1+ib+E5rJk7dHZ
5btTC0863Q0GGEtraF05Gk7ok62sG37164C4RchDY4NQMWs5GEiq4z+DKlqCJsjJEBiqQgZaDqMg
dNriOrIlbEUckkdG8l1rHwnaQisAJGcuBM2hhhr0l66/KIbh1qmrGS9NAG7DWLUg0+GNmWF3+Brt
8hnN5qFgdysdeoCivaw8xElNSr6nK2DvJUm/w4o+VZJQj1Ma4dPmJnROo/RnAVsUzLNLX93Qya1l
4xmHXxVjVas5K3FHsfcMqrJaFMVlV6/AS2UuZA1DXx9s0WN55fgX1HsR+5wJn5wxosrBtTDep7hE
e31T2p2Zv84qUbmfknIYRtKb1gFC0cbtFjeBSUKgZn03w3vEBG2DkFNeFEoIN2Tcb9rdzBDeGG8k
rxGzyI0XGw6uyz+kJ1n0pjV/iSIeBmTI5bgufBWVLYm+7kD5aVXscrwDJDm5bTt5YO7Evq7YeoXL
pVUhQZUrLTy0hGKCC29VDpkgufxtrdbuAh6DKDn3RAi1yByKzGva94TnhHrgNS47vXnM37JDfFr9
2lePoKHYnAG9Lzibo5t440nRGOODyq966+kupIxtsK85n1FakwS51QHqkKjYsnZccAI5laei+5ux
hAPbV7zNhidFBvaQhNAmgjh4WhyF0Mi9VFCgoTxgYkwujWgIPXFHJ/bOxAfUFcex2PXjD7uk2AYI
0MOrFEMr+iVJTsk3a53XFGdwKZEUxv6vo+pGTMYn8CUkNnLtH0YElXb6q/U0UTV0WfY+rp+wKL0C
FQ/ohjOT2tx+VeY+SABDAAoTSQwUcvaOWDZsT2KlE7eCWCe0LnvTnWcd/jMxNzjAxykdKWjBRXwk
BFY1nlKc/ZXITOhOok8mR1Qc8wD0o4z/+SqbJpY5fgUTSpCxCz0+MpKcpFT6GLIMnfF4EtpMzsrh
PvPzilD4qjrIEoMaJzlwlq2q7imTwYyPRFlWnzUFAV+pcSB5ySaIk2N55Lket8gtMxPUEAHgToPn
tBAm1uToTj96/mHSIMzUkUApApNyIuSOuqmldj/YjMI184EjHc3MTcdnzsyWEZMIwUlwQhF8LocR
UY257PXfvNrwaCXDWvya8Bj2zsD0yLmavesBlIzG+tf7BXanIHy84UVt8Gj2bO7tvbMoGMv29K3V
bBrI+HhuluVIxFdLdiBH2fAF07M2dQ0V1C2HctC3NeZhRqvxpShA4fjgjdeJZmhGHFtt1wAqcLfg
+Lx6ibL/FNE9/chtXF0FiC+pMCytB4pLfLpZ2GtlelG4HWaCSY5F98RauqqwxOkr1fyny+a+5jl9
CXjtVxYpy0sYYwxGmS7/mAJJ4DsbtT9BHKKsRrtfb+HAZsLk4+o1N74c8o9zMGqkHtRbvCUK5nSU
uoAKgs4qRG6O5s3duqgOC4ZVKdtGwGwmNmINAT84xbDsW+mNKH+DSrgEzpNgSl/tUWX1Mf+r+5gY
19VVKvREyTuXVovBuKkb+tl15WURG4f1PhIMVzfO+2SFV7lDCjejvjNlJLI6oh5ufSPPd6rWHZDL
RXp0mtNpmyU5Ie7Gh5g9pSYG9KT6ZuxuGV+2we8Y8ERa1R+/vKwsGyEb1qODhOd3fNf5MQqSNWcG
qQitmrgVSptErfGZSbQx2E+hmwm1Gt6XORGRPchbg5goAfK2ho0Qw4t3mj4LKPazirZZHXxxiHAG
JSTWklkjT1dDfU786hrwvzJKq0WDDO8OlRRvLSN7cKymIpMFiwj/FPcR9BUD/Sr7nnniczxlA8a0
g5VwEeiEq44gZozvEOMklUzbYfwdCC5I3yMpODUIEqqsfne08j/HREQ4bOyZ80dDulBgHYvsCk3P
3aPHs59lw4uocUjv84j3aPiMNhILcxeGhJSYZM8AfoJxtaeq6v1gCtYC69HUp4C2ARmEnq4SzhmR
lYRQZhwJz/5t66dwB7UaOpYaA4P9gwbpP+MhqjghYMzh7uClpdgdSWxr5ytAJ8JfXjuhuxYlPTFY
SWsDAfGww0KkYjltbybjRtprX4OjbTtulKJ8QJ6sVJK8J49oAj0XPRMqy3I87lLLIHiW7B39X6Ce
50vysKsV/9PRPZJzXNJ6Z2loVzXcQTlH15kY8YGbphIMB6o+FFXdFS8pK1BFrlCk7Uaw6RZJfzsl
Qh8/VhSJ1stG7k8qjqvO2pfExwQWzwXK2XT6BGvlq3T0DSgAT1epESoFYhPV9yiHdaKVCx6TX5cu
FiB73TV4mpXlC503+KuiL8fWvgdkrKqhN87nQh2vplV4hc3MJ5Vk2q7m7DbEj1m7IwnA32M0Dpkv
zSUztvSimtalsXuvhQOUda8LTww3+Gc5Ev/3aevOO9F1PipBVKDkCE7jiPQ6gYXWPL7PyMJoPz6V
QBCgW0reuTDhMB559VPnqD2ugpMTr8IuEhN2c0kP9S2uDxXhkZ225igcU4rh5W8rw9PhZUi28pNw
iIrrs7Ujj8jEvipITzqIZ9wpnYPONJMSutdM3+HwpneqTmcRLCkiUfTRMqkzeKLjpt5YwjY+f7Na
pSTFiw1ehDb+79/nG9DwOudiGV2G+kUf1LWMsDGqSS6Oti0FM3U9IuQKrgiS65I0RfO3tBxiyXTt
Mtm25Y4Dtad4mfNuJ31jNeyamOjf5VBRxjWzt0wWk7k8+pVZP3NFuav69E281aqXW7ep7nZzFTCn
uNLH8kSaJzmDpOTEN2Gw0GDe1ORR5odWePOlRL6oRffCaWTU9wm4+D8wFjcS80E0OQw6ZPJizC3H
BsDy32Q8E9iQSPQORDP5luDcc0lkWd3+FGn1aYVUf6YwrTJ9aJiChVJC50RCq00q3WEmC68xR/zH
m06ZbmHQvI0q69L8ijN+6GzYB1GN/RHEP8D6toWqprHD3q1xqsbkK9bL8AKRurO6cNOauwQXW5q+
lNmbyvXl5KwxgNFkoSix9FZw4ifLZzd8ZRbg/K8SbY36kauv6Qhv3JDXVbxhrbLohyl4IgQLw1Al
MKFuLA8dcSuBW4OdT78AacVMHREXjGBgrfCnJ/4QA+c97iJWeIrutIedIM2OGD9z99rNH6kznhPc
XWfs+x3+eg7p5GSQ7io++RkFvG83t55kXP6ScSQy6FgeTIf0Yc7W4jzOEBL08JItXGg3WcXLOGxT
flKNoEkAOgefA60Jp5To6QwUWizAPe9/bBDcQCjKdA+y8mAM/OPlQwBK4h6qIPwzU907jbUVAS3K
ntd7KaltLSl18wUjwn+XTfNOTHPdgFIOvdXY4kWOO2IaUJ6SLD7ruzz9h2lDxVXQBG+D0+70nhAP
rH+8xJwtDHEYiDZWN4s6ZZp/dwpbl11JB/L/zfart52jzq6MMqeuiDW7m9C1aDozzQvzS7dgflpe
a0nacXntgUUE5LCR+mXbIaKSbewlk/qwx5AaEkyO8zWG9JlHXjlu7ZQELTw+NkKmsL7PYXJ35PwQ
F+kW0z3anRaoK11bNDpOtPgqPVpc5BsLhtsAHLFpSVFSUS2VFBdHBFJRj8PQKHRXtvVFW4/TeEH4
JIsHyqa1deFjJGqUVO1DUZJuh3qP/YHNhwohGlsDGY8fpCp+FMXs8HHba8/cOti+2A51/R1iTsjr
oyeFv425V2gS1M4l1xxJqDRe9e0hdHbGXt9VYhECIuve+XhH4pHYhYSbsyUf19aOgbTnT8vGZ8Iy
12Mkg+4rSOfvb4Ytc0T2mzC54cvZAhDcQ16jHC68cfBzQsAkIOQ0EgEr6qeIbBLR8DmNZCx11WvY
kr4iYOiFLa3KTrl+1mHCFqdEEhIC9fgFiS683ug+vKG5IxDQK5bq8rFQ/qdtm3bgieu5rwnORjQj
ls2amg7kAWY/rJOlICb0W845milVsOP3Jn816uO4fBNyHHZ+wC6Y4dDnMCSJAk8XGYxouSIxYXPy
I2BupIfBldor1OqM9DaQ2aW2076xNpYZXmlPQwGv+R16frZZhK5searyECiOHSNUhlih6Ao/UVoO
m1wmym9cdqZDLXl46LLtmOWfofwgjjKhTYqfuiTGjrDbirT3cREGtpcZfL5EBsvowu6b3ojX8KGa
H41FKVCs+1a+n5rcV51iF5p0NNBuYd1E/wU5ZaQjzp2xM9ZzEx10pPxraKFNhWJndKOQ0rmA9hEu
48iZ3wq+PiUhwk+Wp42WkTHsl2Q+5M7035M75BMxpcWrRnMkWYCOn0UFMD2hHuRSmnF4SiMPEmtX
ppyKjj5srcjYz7Xb/ksqeua5Y4mnUxsvQ7yROidjcOmSQzakUnSZvgwezWBy+lRIx5PB1JiTJyXY
mESAmHVzKfuPjnmbUBm1xppuVqEYkj4SJUcAMLlDQDtCE2407Q2Ja52BrfJIKqQvxMolD+qzJXe+
CvMRz4ekv7WImmfDtfPlupTy0fprhx5TD5sicf2dBwm2DhsDKqh61+6CCeep412HxAGyJpO7/4gG
1jJFZfIgS7TCt45hbwyIpC1VsiuhCjnEnf8OcU27GcR3Mm2TYbxpkjPJwiZOh5PKf4N1LfrCf65V
8VGl7W6CEx/ZaWBSWVhwGXFFMcNMLX6IIXZnl+IVJ3glRzZEvxabvja16yqgEhEPHSAhYQcDNzQj
DBJotT03ibpWEV30xW2m71MAEejD/TgkpXCd9ecEdW47MWMBIg+fC1kDRA4I90Wv4cz0K4YqMbNb
srPBbTgDA8TkTRRYZ7or1rStUCXEvK62y7w7OLEXOKgo7MTZInjXO1eEyFZcZyBT8cA2h8Znlv4E
FkI4zyax/X46IjbmDzSgDQYviAwvY89mkiEOBPH60hNaT1UogA3+cCYeDcyvWdBCMC3Xxm9K2UDC
OzDCeMb4ZJEK0GaBZM6pta1NjiPOfiJWMKC4o1WsZbaCVGWpFTCZnd9DtIqA+qv8IttfAKvk8niB
nl27UmZEIlNo+RXADIQGPIqCfp+YSnXeWC1i54GIKXDEriOy05ldEdelJpgrCRxOnTuIGcKY0Tnk
uE3YmWQkvUjl1hZMkAwoIZ4q7g7o7HuYfvE5c6pLcDGVl3OaRT1yvLLzwjG/9ZZ1nOsByQApbfiO
imjb4NEiGllcf6IXXPykDVM45VyeY1MFZFFlSJWCtS1mnWi86ORwGre6LzC0kB8LzVYB5BOy1ZYI
cnmcRky9HPwhGoF8orRTIU5+oI09WsHAt6gExdYQACYYqNb+gy3ZlUpUx3LBideMHkdeqt2Jdgd/
mlAi6JilbXkjNsgW1IW4AVfqLiT5U/1npM6WVErh5ltXz6Y6jHCqMjh3QzOFhDmOEnl8hNou1F6C
dj4a4s5h7WDCHlC8UmVCvNxJ6TDpZ4CWDPFddxq1k85LiL+WT0IjJ14z0o2q4MhV/jrgIiWqIKXJ
OZK+KFru1GtBNwI4DD8PV2yMtAYrU8BSYaxNRXLFn8AHotaAySt0QCwbivFXyzuLXBSxzQFUwe0w
vU83cJCG7od6GvwoglbhVYHsW+Wts0oz6ArkZhbKmfxXZaVl0ncQhXZ0diI+C47kFtt4c9uG9MZe
38Q9cYHAGf//mVZKuc4hjWJWaU00ZayOUftdlZdWze8OXOqqa//pytGesDrqUgjx7YBL3eFESH14
KRwuLhwZUhMcW7yOqPP/lOJATCnBPAbRDBdTWUHdWeqMNMZHrQ4qtZl/HKKkVF45npMm+lAdZuZ+
KzkjO7qNeyzc94G1U435ona0K4KOlzQhgYXD6WShdMZCk6l+8yehPwNVe2kdMK9zaKlbcQEg4khZ
SE3QXBYzifyv8doC2fVx5zrWQkj4l7lPp2fsPCoHNyCsXvMaW42fB+puKM5JxkPglNcZOpbto4/I
7CblvULlzo5I/hlqBZewDHYGVJkKpkb28QrWjgD/ecZbz7qDI669pFSuYKcKqIprtgH0LAdQycs3
Bv4C6UENHKBR8AOnRLIiV3JAIFq0BptUCWeItOqgMEMDdDgcqQRlrLsCPtp5d+KHYNlUZJsVzBS8
H29DTLRyx16AcDH81xF6DNAulk6j27fKNtD2hDesylMd3Gv7aEX1RUC3iMHkELsszzU4o4arI+je
UopxrGrjMKqHE/lRm3DeIyxhmSrrnu2kRmzM3Q2MQg0O/XBj9g3GKQ51vnJPjn9iHJ8yhEXGeOAN
O9Rh52ZHlK4LduehmXBrfhh4Jk9ahQe+wBVwo7fsgAF3mDL3mqttyep3pRWTLrYMm2NlNbyo7+QX
TMN6M7zx7IX5vn+qfzxALRFKZ+6Q2Vcu2Un5QYq7CW+IGbfZLjjxxfiE0PvdJvCj9fKoTzgirsS7
Hoxte8p9zPy/DeGBvEWgsrtpZxzbL+lRf0H7E7awanfDCePGGt7zzf40bvOL+aq+9h/I4mOHFwLR
n09pxaxfqDsoZqookdW4GsDeLxiIHpNeghfOxSDSVWspPySK346HID6Wi0l+TMCFzvhcvKjjqwhz
NEPgaZYQLiKJ6dRiy5JNxmD7zMbDNflpAWjN5Vs4vvLnBdknvgGatNLIpRo6y39r5U9rbjprZQK7
skKSkH+QWN5/mJfUr104HHJCV9pVf8FX5KIRdolVd2EI3PYDhcmP5Zm7aINYwoPXdZG8rNCGeRTf
nuxL9VgEKH+t8TJr0Wc4kju5KSOiZjZ0ehiVC5gOe/6WVDj7VghWlmGt37PP9lxd9PfB9BRi1udD
mSO/3kYUVBVoxF2QMUNFPOFiEMWVNfoGJeD3MDgq44Y0bgRFBeIIt1x91+vILVzs7Cui7VeEuq1C
SglZRtm6Vvw/U0v2t9uTysVnh2oN8H7Dk2LE3Gh+eeMB23eX+jzfs7fk4vyj7C4kClFd9U9knNrO
PMPFQYfkL+ph8Jl+qi9+UWTrloTXhc0X1UbyLn8X++pq/FZf6nfu8mZ/R1fzzFuHjk4An+SuEWsl
hINIwoip4Z1wnXJnlDun3FrEgNI+FcK/M02ttbPuhjvNb49QATUJPpswPFThFbXqQntLTqIsSqpd
Ym7afFOUfqzhu2Clckk/arNjG56H6jDIL4F0qvWj3CIM3imqX9Gsmx1t5memTdrHIr9Qdm23ncXJ
J2BwsmL+GFVNx5/zNTbNjXIC1MZHIzHgdGuS9CE8ASVrxE8LnV6r+AdNC6uy/iEfy9DtrkSA//YP
8+xsmZ+WF/lLvllH60cg+y/6d7xsooXIEATeLFoN5BmwatTsRsQ4SNo12iCNjC9+NRz6d+s7/mIf
gqD8wAzJQE97FdEwX7QpXdQLFn53PjBYjdvZRe3cblAveq1LcSMunR0W0YEcYM5nIk2f9XSg5HlH
kYb3Pm8eT4Z094OkSCAUD4+1fLAAqNDd+kRExit7hZRFWxPJeubBlO/mX/OOLPBmSs/go94VN4S9
iG2we3jatb5W+HpbssaOqEzu4ym8158Di/oGUyP2t4vFZJSsom3qW39IE10N1OfR+9XOoCDGK7ft
nsywv4UYcEZVLdC/ynN0ChxP/wq8FHTLY8Tqhz+o77XtRTSrRMnFjJBTKIzkuOxQq4k+PeHBKjiF
KVHdgMJk0DsGLGyP3SCdcPvBseFQWBWcH8BNbRjtsOnO3FDZSBjgSjg/Rlyrzh15MAmHAnISt1A9
/MtiphrC0us6FJO+ZTA9zGyfr+O8c4xbsPh6BNVmvBbLa5u8DNNbRl95S5pZkDGCjee53TZQg9Vm
6C4s2cSysqhiUBZAdXsQ4e3lZeTk52FA18hIVRw061NsQC249PiXtvo+mJxjSsE385iWtLuiu1nY
KwGPBZJTPEEDmWKjiRDTt1n2bKu+RYwkclG63NPkYahG5M8Dws7vIH406kNVnx0Wa1QywAOrCCyJ
MPyNjGtPRPY5Jo1VEL9A7JMeEwT9KwtlK21pjJmys48734wq4t8JPrB9CHPMuiqyLYZwqU9dVDyA
7fxb21o+iRFZpDwzXvZMsoNGLQV1Oy1MMvtYWz/4+5g7QU0OrGNxfxWWdo4KcXFXzrNHntgdETs7
F4vf37jQRUsOD+GwEI24Y1YN8FTPC9mTFlYl1xoTcAUOorkq9U/5j1gSrAa27BIk/wSZIGbFPP3p
oagwWEvA3RolecFrx0VEWEW7c+L4lF8m7LpC1hhV4DvRjyJt4V2AM72hVWlv+sswUIBjK0Dm5Feu
BzKktHA901LKpwQbKvXwWQAUHJcT3rkwJfmUL4zckrlH6JL5NpuMWE1QUTK01TOh92h2M93lZbOp
baKjB5oAT0Ny0O2eWhHe/QwXF1mEhGEy2MrIvOJa4ulFsk84gINuCkxnihh04pvZCR3sCVo6Eieu
RDkGVlBoCKTUai1f6IhTbdIpzb3gNFw6mBq4B8sQ9Q7pjsoJqyNj+OSEHzra6lA9VcvZxLWRThQM
S++KrOxEARkgN+3ApmuZyUZF2x6UZ5UWe33dqzvgjmVY+GxBax8WJuTBdLZO959jssb9TjEIv8rY
Ii1IfwHwxtYlBWUFTKdWz6WD3yRHLXmpT+KjCvVH9802hzBAgwvtKvgZcmpMAnakvwCaho2QBbOh
reIdmNoh4SodoMLNtTnQAMC2zMOBipiFgupBTo+O9ffWsaUYAcQZ6U4JwiPeDN4PAKgE075Jll1x
ExTQNN+mNtyCvA7WH7foqGLQHfhH9X8JX2Gf0w4ir7rmrRpivzyXoBVG8lSVD3yeZF9jyaWTWzJe
ej5iU7+2xG8K7xN1ITO2FschHJHljvmZovetarWvIWQGEvL5XwhumycfjmADUR17uXYdkbKHryFK
XmD65j5y/VRZTxX2uTJ8O/v3n50nLDydZG5srEgzQNPCMMHXCjKdfbf0aIzRTp9f4vxHeVMahGs7
jbLe9CQBUMuz7RNf05qXrH/NwLkRLIuAN4NiCoZWbU2ajGr1ULir8mbyPRH2sEqBPYeSR32YoJsO
ycjeqQL90vjH8ZTwNrONDgzCMzKDfNqRD5Gxaon3UUzTGo+m7pforowSMrFBpkQYdFzum755pdXs
MGP4tRbpgILTFT7AvE888Z81Ee76NTWbmTfAGYwXG7l+U/6R6JIlBcMTWDZepDveMDC9b1ofVhFA
RM2QCmW40PqVHOYihlEmAbD4bIMHhqIgfCl14lzq71HByVt1a0WSLqj6CEGTkcItx9kAI0M7G3sk
ifQ1qgIMLeBOUcqBGZGjkN8GfBLTgddLwKMY++FLSGJBjGEi8W728QxPKCNema5ox/lxOQYawP3C
+Cp4uDJ6IdLdnBwH59yRUd1rfzFkbyDT4a5/pyAQihT7REgP/aZj1dIIgdYJ2tAqMgYTa9Poxhq4
n1OH4j0o4vCM6MUT5UI2Rp6ypHCFL0MgC8ROUQWqR+euYKGAIltSlq3qtU1lfmSJ5/SMJAD6kfjc
4jBxrVJjBbi0pHxtAP+8mgtPZMD/VU3iT8IbKx+Mp9nA9mfTES0Gh4fMPiAOJoO0PNEm91+DovqU
bLRCZrSz+WPHGZUYeTDtorkLcYR1w+9qLBtVBkCpqxU/rhNe5Y4u3N3YSzhLgb+V6qmaEPh8XTEM
bLyNYkB+/b3q5Q3lhz56FUHOi3M2AjcfcHNzM5ksYADzs/1/JJ3XcttoEoWfCFXI4ZYBzKQiZekG
JXos5Jzx9Pu1tmq3xuXxyCTwh+7TJ3wzzdCBzLX4OSbRK/qWF8iQygWosiBmEmU74xusR7fOaV8W
3jcFUwvjumiXTRG/iKcQ4eTu33Th4rkk5FcRCdobjmSPknKsHNsEwl034s9KdtwPKZ9pi/9x656s
vty2A+3u/JXjv+/phLToW3fsN27a7myD5IDw1yXXmB8N30La1yLyw5aptmXwgsHluOEFKA/Ga0ih
lkEmGZviJNohayn2o8t0QttZzAUz5i2h5/BqktMS/4hBo/UXfzzMVeklAYicCNcrndKPKqrqNcwe
wl2Np8OzY1jrkQD0XJsYNn6O3X/aUuDSB0vZA2oCmaX+wiJr1TK9NihJFAJhGr3e54tywWE9qTGN
45jujuApv/SgfjpqRORxjfDZNReceW9Pf5bGvtk6WVrsNpJHwlVI+Vg6075B7yUo3ugyeq38tsgJ
iPg2OWsyJslYT0+86tjGqrgjC4VIcAQZkO9uynWs3rEs437Fx8M4WhD+dDI6g9JaF4n5a19XUVwL
H7VKP+Tv7vkKCcClOnzoC0EpxlpHngmLTK1T8lXId+7dfVXRJYLrjDqtTBlB7n7tUINizGZSO0Ye
fMj01dq6ebhZenPjwPNKXWQQcL6zZPSNNiWvO996RfQWP3U1xr8YcWAMXrl3hydaTvexjwgXwmQO
chJ0QKB8sSIRI60sRWahmig0vj3N12Ed1yMLlVAtcwZjgO9qxfqKH8onjFcLxGgHOnBuEqIVweOd
3/mbL8ncIzz5Dpp/YBh9aL8rNmkcZYHrWLirwi9Vj5gfEOSIniOfGnx8q6OuUanjGjOG1P7XTv2X
OV+1ex+tB5klSES6je29V7g0KXZ0hfTlkXzq8V56pqdkbWAJ7ONkEzCG6VSVgzjy7eBR538XSh4z
f9XFCKv5N08YbvEVY07SAhAFld0uZDhJZAFKU6qmuXrKTMCpiEeKI++7rPo6BQieL8qEb1tFyleS
/tNmRrK4lgYzhR2PjVDEFYzRFK93mHct+hTEun2F0wQYkQZUL60uCF20mNvQfHbVr2H+IXjeV7uC
YAy6JrznZI2DREJlNUiwN6oMlf9Lh8usrfxtNOU9obWtMCNCVHFcaBHJyxmr/9g2mD7qMK1Cjsm7
6dY+KC1XsmeBXeDIP9Y6InTm5uVzTvCd5Vz0wn0euEOsXH+KKV204uJGlLL2uy5RvKLYQVWV6uXB
hq7LumOv4uAQUHtanq9iw4D92UZx2n0d0cTC1nEBICbnNiKHtZt/ztggt8NhNSj+NltiR1Duw3M2
7D1U/KtM/ur4pbfSjUOMrVkymLKzbeyO7DUyMEM8EgTaSXdT3JBlJLQeTAi6pMMfkcJ8Opi1QQcD
517DJO9L/JkY4XieDvKH2xES6b46plTdcD8JB+DCWte7vHrJkM3yABbQ8BoCjJA2KLc0EssVstGh
y4TeS7wYRxU9V9b1nHbBfiH/KQm+CpTYE7rCQRzF4EylyKxVrX9tGKxq5p8E7QHPntw1jp5pYKIb
2jc8MnIudHoNHFMgnx+RGrP3HN4iU1tudTsB8QQF1A0b5p+GORQVQggtAwICVuEFjkeQcyTMpIye
Jyj7VL6BRqqqfmz78anNFXJiCEO3LjmvumW4kX/bYAgxvKFkGc8dh1kUqJChPAYhA4cdVSAsDRlf
kXuObj3GI4PfkBPJO2bkuslXV1sCSem8v9P020V6iYndaFgMzbmJ2CqDAxNh2PO11OgFhsZidD4f
IQ05KqcJ1TiOVcmDVG9qF4yKHGMDIcyiXqaTlIPIJBtvmSrefXhk0LZ2hnvCKY263i3tnWZwOOJX
a0d7zwRTdP0Kb35bTf+0dHRN82hBVODqtWSMLD8O9/MwfAdqtWu9b+arVExjWKCNfxBQmsM9jJ2v
2fovViJwL6g+M2legEJTQfAUFZC5VudxFQOX9b23qboK90B+n+Gwk4CX/wx40rewt2bGFz0nP0pA
ZRL6ab83imzv1PO+0CdI/dkuhVHhVNE/3G8G59lxv+L+Je1gQQ8by6gvck2wAXl1ao34nG+pIakI
YHnCKJurb0vF+9Bi1Ah2Xg8tDtflWi6qko1TEPQ8zdlJAWTgIXpCjSVMnvmMO2Ace0/wiQL69soP
hGw1GWEltYUcXCxJzRyf5rzf5Mkj5rqD/NtoOExBBmzbz7DjBPTa25QD/iTHuSVfKr2H8bMQS2Wb
qCGzc34dMgLjZHJYJ7yr3lQRhF4M8AsKjtRifB28Ewq+w6hpS1ZdirTJah0s/Gn6suaoV2SgFQV8
b8wL6HVthEg6YqBk1s8YrHH28XvtTnRczLDkDCh6+5WLf4SBdnMaFBxqc7UNa9e4vtFEVz1QDsyB
GpjawrmXvPbx7jIYm+ufAGSzi3EYabRDAAnQYVSf6L629KQo0cpDomXEvdXSh15dzelF4hoxQlQN
c8eJC7fuDkkqbdZNPG+qofUNQoX1hLvS0g9C9SFnkgQ0YqsxG/qDUcNVhxulKv8Kcseb+AWAR6y2
4H3zqkN+oOyL3sRNl2RtM/gZ6Qa7PPrKVMxJmRhCjp/yyB843Li+XAZKKv52A/Io/MEwzGWuNzkD
2iEdiAVbgRaBBv+OUg0OI6FX28HVbhFHGFB4xbzMARnkvgxQU+LpT28QVC617BZzT6zBmMmY0Xmm
VUj7dFsxpGgYklkTAwuwrsJ+gFIm+XriZCxyzHWKl87+MD8STjudYj4E5VVT4kLH4FAiSWXNPzKG
OK1urTHZpsf6/crmiBmDTbtWJRiDUMWmZCVYxTFiKpoZdyPAl4wQEIlZIW5xiI4FZioREli0IKpO
LYzshsW81MzEwXQb1T3FuYVPmBLfIvD8AEc8yOL6e186z3R+OeltSPlwIp8WzpTFunmJgm9U8nfI
wo9z2SUvcQE+PE7qp0oTPQUFBC8o8GV6snP1iD9ZxTb7vWTCkIkByMYmpPJF+sq5wMTNEEUBPsF9
/1LgSElI2u+2kC0SAZZQwCbs/kg/NhA4haUn9YowTBv1KM1Bl0XUF252Gps/CBPgov6nt5i5NnSI
eImcA4cgOQ1NdWvTSubHcFS2WQ11wt4S6owFQUnr3F7g1E46GXcGvirwaDALcbFZhg+Dw/WurZj1
K4MNpNUALEXW8EoIwanPgaCqQme7mNVbav0dFYbKWdNRbyfLRpkPlCifZlNfwpA0d7y2jQSwIsQq
lcJAf5Y6i0csF4YRKAivPyLHPQT1s+3+5HTCPWEhTKrHGRWV/pQ6XzllFRsPsRYJQnW1mwhP6My3
GrKCXZZP3LEtsDSrV/O6Pfr0g1Bwp+WzTgl9KXCrTVlfNyasCRpXyP5nCnu32ZXOBfixQoDIJcBJ
P5gDUBftmYIcCHc2aq5g6gTgcHt9J36k/NjF6UlOJjPFYQCJn2w+mqgxmd3YBJYToF1mz7n9HjIa
MsDmqNOwbToHGCHE0G3kkKzU2JdkPgPLoaGanqz4It8LP4pDWpkHcxz3YV7CBr1mIfce3OocHheZ
FduJstkOiehkJBJC5WViTLKwTB4NUNH0ntOdUJC2TkT8CvB2Q++ABxas+rFx1mi4wF7IDnRpI6jo
UshWhamQak5Pw6EFSFDlp5ySr/WSPxbDOeEcR2J1h7nBxAZ38+RJpSjFgUrL7mqyJ9UwRpXTCVOE
PVvlN4VrovIIY8cNhq4cz1rIFAmzcrLJ94P2JUxOIrMwbGD2NzFPVNDcQS+E76V9hdgqQU09yLNP
RGCIGqb2vmMdOFjr1lDqLFYN+pIjap+eUJFwuoF7t2Z1ijv1b5YPcEfvJq7KnJUcAhu9j0n8wHX9
N/STmERSUpnyeSOmrCWE2+LYdi5DgWHtFTdHl2B3/ff44jDB/WZd5MGpag+luh+co2k/DVWDhdC/
tBo2+KuALNt4AfvZzFStC/cZjhjiI0Wjp7RP/M8bgs3YF6cGFInzUsivIbJ3HGJTdGCs/pgWwcY8
hkYKpHw13OUQToBVsS9q6WmDmhMYXQDhE2rM5WZwwCSUragwJ+hRdvU3xbtNQTiHvqJ/tSH2zZwf
ocO2RktdfdflM0tdOpEFNj7WRgf0KhVxxAPBoc58lsQJaAkDA73a2mhJtK5ybVc1A0rBljP4mnME
Ux+IN85cojJgqJBjCB6QFEMQOv+FQ8nzMywPiGOAM54fjgacKTK2wRlZ/BlftLCZkuBIMjgk39Aw
VO6zxyBwqqGzSVgL3joRSHHEWGjXKeSamt7KHu5ZBkbHoHvAjvisNQnPmCQw+CVwavT4Z1JpzHlc
tjRHJnRyoiIUxrKyUFk0qXBaECyBGuqMCWBOytkppSxjEhVAgw+mICuK28NnBpcgCt6yGx4cY3NX
7KOoEiDkyO1muUy/4J+Wy25wsGvFlrCa7ugAfEpnwQj5qN4EGxtbDEgPbECF5fei23DtYCJlC+tN
N3FShJiQEJ3IQIeLuUgYX7jxZsEFCGw3GLYEJVHuBQsVR/Ti5c94WLE1V4nVYEAF+QOmt6GXz11z
CneUMyYZXaCJPZO98U/SItcySO8mQSfm6QUcCd6uz6Fes1d15OWihOvqfJcEMHgKjOvjX2kaPhRE
6OI8WC07MYtJ7I4MPNoBdocXBxtpkFrkTZ54M5K9BxJddYo/DsXawPQsA5Hoyh9EhfI4Gd1cSpuj
AMCnobJ2QS+LdZx2JxXLugUICuCOg0NQFfvY93icz/gqNiYeyIwrgeHUrr3J7SjHZEaNmE3vBWVL
AubqUNzwPnV72XbToxp/RAMGs8cB7BMbqSjXROC10ZG4L7q5ncDNaL7RMyzul46jjUfFGPTurlmG
A+ik+8E5sY/mB1Vup9BUWDBjoK6KYYZ5WdyHMqHKK0iAsTJONB/QoDO+xfSJy3bjhLqEPfglp2WC
J8T0wz7ivYWGe25A9dqqOaY0sQVHV8cXClrDR+85AhWY+iWmkoteuMDfWfQtmxnMU76jPAYp4HrY
tNSzArOkFRwzeCqyranehAGfWe12mOtbqJkcINATwMOaxi9YzA7HYwTOQC4I5woV8Rxgi05LP4Cp
N/90kx0Eux9xJJij9A196CcamBGvPC7/lYuCS5eCfR4T46Gk+regJ1sSXQemBr6EVEi2nY5xJg+w
bi7RgKoe3sFEzslpAAFKvQ8SlKCvLH43uTtlgOemyN/mUYbyD5fudakZSwdYaE9XxNmbVCd/YPJO
KdreWm+uGcWoy80nkaC0TTwidWyRaT0oR6MCJR8LRVN75tHzCVxDHlqIYoomfiP1eh2NL0lUXczw
EQXxCQswnr51tghG/0VXaH0D7Ul3YMfKWK3FiIYAOuaoAR/NCr6F9xPGb32s+vT6ojcagIOoWkYe
dFvvZ5zqAkld/QwDhGVeslOcEVOkcKXEH5Khi/NuFo0cxArOrSgNuV4ZZgorvsyS34uMPl2+nEhb
J2V5zSXHoWcKhfmkQes/HRYE0zMMYK0bCYbJV/OCUDh/lbtZOjLvG74pKqTXGDxR5yLgoBX/CLpL
JFmXhXwWG4GCPCiUviPk65yqL8wLsnNBJafqVeysVCLPHFwc1J1LP8MPHTiHuq/K+pY+T+6sxDJ2
TE4Xpv4ubKa8+udgOdH1Fnrqaa82R1csdOJLNDMTzF3fy+zrLFpiDgMDzVJCT4M8d86d9yoZ4UyI
1yjO/bRCDHJHfQ+Mm3X1wapxRXGxNe5YaG14zvTPpcY8CPLdRMGedzCna2zyhV6lJXvASMREBYE8
3gp807dL+FBE+y3Phiep2e91/yUfX3q5gMJ5ytGH0mKNMSmnpYEa9sXxKOLi0Z8ndSc710Ja7546
CnjcAV/hWyA9hFNclGfdGLdldu3om0fsTtVcjEWRAmYTXj5t9z5nBa0dnimke02IvTAaSpb3RP8q
NLjs4DJZ6aJOHZA8Up9B0Ime4kikWJ/Shv9Wu+YLdhe7HDjI7o11VQGbqzNXnLLhpIy9uxz/HuBZ
VHkrbeb/xTPG0ZwD38ZiHAyVCNxmY9T1XlXidz1zL9aYneZ54hAGU9Hv87xsbMhPNmi5WIzgOs8o
MN2UJW0HwLNVknAOc8HQ1zPzery1MSw6N5DmBIpLau9ZNLIclZ2JcYV+Z7prK/pRd+mvqcAdgPJh
5Ey0ZaxuMMntSTZu2ffzCqxWz18CXiAmIlLGNsGn2Ze/l4hTm288f2LD72PkcfkTOcyshaKM89FG
h28Vf5fkrSsOejbd4m7eCvvSzd8bhDZi/6MO1r2ETZP6FqPVBNfWkT635JoiNmMCsWbTimICP6qI
c1u6zcTJzjMC75ZBrsUykyuqtaXKzjdJ+sM+rXS8HgeK9TtdhdQXXFU18IZlElmK+NlymFwT0og2
kSpQL4NrTGUmz0BxpHoiSwEXPsUDJVuZ3WMa9C3ht1INWTADRoV71ul3YQMDDc64BWdC/dJxuqgM
5V8XdscgGkHL48cSY93MsNVRb7Jv+qL2mbglOsYxNumjTOTlw8nVLiRhufRZLAPUaXHcFwxumT0E
vCnA7C3QmXWOEsuGyxPQ6+KRuAj8CVJpg+tpFjOzHqTT/Wjxcqlr9wKYSPfik18spEQR6pc7B3O/
XkcsTUYVp1Bj91sHiXQYqPR1zPyJIvdmKeJadgPnGOqqjj8ewRm21b2NPGBilURWemDOv/Apq5F2
mEyhYXjq4ch4yaXiERYe/vVTeUDtKnospJ98QmfYmwYZsGw1YSN05wKR3gUTkpMBK9bDn1wMCbAB
34Ha4Jgc/DFFqt2qXN08RyS4SdbhFvqdpz2RPfz31F9cLqNZM4X5h89xBoqrYbCUJqingJ9abibm
L7TiPXLfpRypbuGF1n8xELmmONO55NAa4PMZ7dQ46iD4wdENtacBfoPqQcB03Ng3gEyVhAuFo9hb
m5qEPXIPdl9pNh3D7jOiJ/OqcS2n91D/E746qJXcFXFN5Z018d5O2BTYDr6GCikxmp8FAIeRMCjT
H9EHxUaB8wHpJpcUsjzuIRS4hKRFP22XAIJzdCJQlbstVs5eeZESQWlSRsd3kD6KH6lxDWM/oCjB
6MV09iqMEZZ3lbQIYdiqMxP/7ps7Cx98RSkvnpW+hC5JZsRJWiJ0kOqBS2EjQ4Gecs3lCzE+CVTS
61IothRqkVIeVKjyUr/kQ7tnHzL84cDLwo23TcP/7AG4R62eSWY3Uek1IZ7DGkGnlJ4QJMZiwiHt
qyw1AD78gi+mlmzM/lPo5nILQLWKqr2NL1JJ1yef2gU6jPAWaPGziTiFWS/ctS9RVWysAYMtjFtR
FrAIBaHxsMXS5Orl/wmRYHFi8faIu+uKj7z4op1CyMDVdbVBU2XGPi6fMo/XOP36xduYHaSukYYA
S1TVgDWxUQzIV10AVxjuN11sCa3ewnweunEfLDeuHIkONCaCqFBKtDYN5Byg6Y32eo+kCYsDU5kO
OtWOGtVwoMsdA20gcKdaTjhKPnd5jnnCCL/ECT5K1fhqA+/HcbpqU/6JOeapBKQtsjgolz8NYlKU
/Zja78NAAYjhqY6u4jcpaPNwako6LMg0+ct0qqm0hBXgAXNrnXNX+LIW2J+HWm3VKOYxRQtrRuNj
wXcmYwwOlNmvNQN/Ke8RagQ3DfVmCtVXUXLJc4fEmEQ/Q0RoKdGoidZutJLaBQQj0lDgoybHEC+D
YzU9FTRR3IcbTpzX3/mSl/x2DGFCY5vgV085DXAEJUVOvb4Pdq7hYYDroIpBf9FsBcUsS4a+3Gny
a5HmNS7vHkNKbAfMBODK+y967cdsEzm4A7UP5KzPPKglVLfys52YCS7BWiGooh5c2B0ukGMzYXdg
X0SHCBCsggss9YNjDuIj16+XIgJpoBo5oCz3serO/z828hb3j6RHr4O2H/MFC/fs4n1hITkw6KSq
45rzDAIWpr0MODyqzDEyNwscEEabbmFuxq7bWMriT0TyOAymVBx4K/7dGABLDH/x6oPOgZ8x6ZwZ
KtyZOnap0Ey6dA9fY+fuETdHYM0ewRYSsZx04bEpg00EZ1TevEDDAVbZRo2dFJelDGpdHccljE4H
XV/H0bVBl+pw9cf0UszfR0Jymw5nCG4mKBnHQvfxz4Va3B/N3kX6kZyc5tUkIltnCJmZ0U6Kr5B/
1aN7lpmQGHAodOIwGmEfeVguzhvwpdVgPfoWEyO1B5Fy9QPjNrnVQ8M7gUi2kXPCUGOsu3VHHqXg
cDJjomei9UqALkYlPiIxMlJliyqXRvp3QXC7SxEp4JEYR7p9f4z0XWFxbrXd86gP21aj3za6o1ja
y+wPFHAcIbPX1YEZzWT+/1qfIM4o5g93i44U2sJOJ0S3J4FjCBVzsM14dFaLG5CPwhHQGidT8/5I
s9xbD451u+WtUIFQkyCluZPrWwuvyZ8QXwZIRuIfov3GDAJZ+47D2TJ9MJ1RF+B2fmzhsGTIzfPn
INqOPPfWcQiAAzP5LySydIhWDdOMYvyjk+li1bcot1FEYU9AC59agCBLtgfIqfk6GpiEAUU4n6Yv
uy437iPPwnXB+HlxCGEEBC3L99Gw6TIq7ctBMrdMaONGSiMWueGbvcZNgm8NJ9oISTke86MZmlu6
gLl7ku6+y4G/3H0MCcatHFB1OBR160dqfGUm5bLoaRBHY9yYBCy0Pgwdtfx2EyTGuNS3nI9sBsh1
RUF2YDkh7Fx39P14Yq2jwD7RI2wn92tK+5NmoBbFiQAfYszQ4If/WFDt0wgqmYEdRP2wKBTgHkaG
vpEvacN7rBW2EU37zHyOA08BqCmXYdXipkD+8KocslPUuocecJC4o4JcvsLN3yC9Fr22H5GEF4z7
vJbApY3VwowOdjlMGNxz0VQQn8EK6vCbcMrpFFnQXNp3h3s8mI/swonRZQgflhdRqtqZ6hLbyjLJ
gFsZzTIeEuBWR37AeBxOca3YGwN4QmdKUCavxK9hOD793hOchgsNdogkNWJBqDa2GfM1TeYD9FQ/
d0hD5rjiJKqYvrSe+pQtGCqasOMtqCHdrkIxmPlxmEEDpeWGUYCdBjM7h72EnSkQEONnBdinAX+B
lDjML5XIX11KLO55R9E3tjGclwyKnoW3Jaq5Hm6sS3RiGFjrfnD8itHNgBZt8vpby4gvVpXtRO5n
x+DJ0fS3QfsUBKGvEt9mKtJ7GiqhL7kxWOacl4hpn4Pc2LCK3tlyffqhVH9AK1ob6m9d/dcazy41
jZKQ4+U01CPcnOgUqdchSUlTjwxLig5ZpjXnP+9a7jT+gUE+E7mTgXFYOCDvQN3GI4nCYhOnh2JG
AQSS1FQWK06DdiaeIxbGtWVFSU3yiI0owWb2RVORwI52uBsWyA0lNtHBUO80r8H7hb++I1zHLXw3
n99dprGs0xy8zSMAgts3N8nv/naMW4LzCGrNTMUFzY+dv0qJOMZ7CuG9/obu8OkFsnQZwv+ORXk3
csayhPoReciCNGJ+Uixtr4XngBJeyrAm/fIQfmG/Pn5M5oIkEYpz7x0iusjyOsIqx+9/wSTEAqdr
8dgPMMDNnOrUeZ/4F+zbKqV1j8A36kX/KAWa09RrmOEzYBesv6/A2HvV1QLJTgB83Q6TH1opdcQm
Sd/gO4vtUXoU2R8vTqS+3JtzgJFRjAzVuMu5xPzbjxTQfynEaRuqD37VTP/SHhtJD2dkq7tOEC0s
1UWnMzwr/X/WhGGSBndFImvgRSXmhwF7xCz+U6OthaUtNYGNfZBJwnz1A5TZVeUhBf+Kiawo8WnO
gq+F2UlKcruDF6KCVFqEn2Q1XtrqEHv2qWR6LvBKhhhTLHewU98ODFlYigqqkYp0HonaDDSalOBT
0/SdUh9HY/DHcdsM16kOTiZIQTNQcYrfNdzj5FWq7kaLVr9bOd133jscCz9i0p84AgJS4/sahKzf
MjdtT1rNMQJOn9NV6m13a6LlxuDWpsChClHhHueEDNTMyI6KZmAgwojGKS4VnPR5cThncgC3I8UG
U1eZBTElGfBASTDbs4ytGNEJIAGF46pCT8AubKEZUXKkqnp4FE9c9g07H65yxNWrqIiO7SOsLX6f
y7cMy1dNb7m5ux0IIt2oybeJjW8Z1XBoeyk0Ne27pxeC4g5roqSby3/nQSNc9JpwJIbYrGLdm7am
TZZavI3pAXJtfs3TkDTpO8yAYSLTBel1/JzIG41O8jY0QN0Ocn3QQw3Mz1LhMvwclJ5MhHsHPi1L
rfVooJ8SOXNp7tTyX/gC010cW8gIv9FzTiEODMNOY/cM8ZmmftuAvXYj/mpIt1Gt2u8TroWAdFn2
Pi7YAZHK3c1+wAXhssHUk7nTcXrFRYlabmRC8wxhcUtQ5wpPt/LH4mNJ+TIygZDoAoGig2T5yEmh
5ajRtV+RZe2427g4B0Q3F8ZwiJr6qGqUxglXqeeX4yQtlQWISw9OGU/xKrW2PIy6wLWgcffys0O4
Z1r1IZWwajRbGXgoVIA7CLpie27QAkZRtu3Qwk4vYYdOGAen33vbek/ZhRKX0zw4El3NPIgb9gR0
wDNqks6H/w+clhjXEYbsMli+gPsTR2G/VWivpCjhT2KhH5yc8NaGj1QFw0P0bb01pXyU5GE6OMZQ
dbWDheqMj7W8ixZehkTg33an7bCMAemR8ZCU6oZFgklYQWt5mKjzuR5OwhGRCzStrRN2ZT02xrI4
bZCOftcvO44TMegwGM/MjPkSkFv3bjV3C5RQGuhe/a/3oFAlAcURg7fyjdvB44ey0KPyn238xfsq
Vx/NZK6AvWQ7yDUsY4d2WfY0sLDQuUeDTmHF9icBBFg9BbNDOeQnw9prQqzhssO7RozOTHW4BiUD
MVBZDfp5FHzL7g8BpoS8TmU3M32JjdnPVVBCh+lUnv8pa+ssSHCYBnhjTnsm/v3onmd6pRXmi1Zy
C8pngqLKycZttj5k8cvQlGe4rJuFpre3lJ2Scx7DggBr5SKtByx0ODDmND5icYPW0OQ0D1YePXev
GocBdaoMIlqLlqAq6azJ2IbyE/aMnYY1/n+gLjzxZYDTGmKbQ2GqAmqjY94wnQb5fwuYVRc4t7A4
JzdfOyom0JCKE8aQFt9Wc3ohHUZhuMMsR5CmlOuSD4jCSfCHqUcFkJ9MC3qLyUQVuFnTnSd7cfZT
6S/1HxVjYUYQiAtyXOlyHnkMTcbDEkExRmQ/GdglfBPENDKQ8ZBnGxNzNJLtj/Ef2ycTA4nhVqQ+
2wLdxGt5Tg/kNDyhWxpWHEC40T6UN0Z3pI8x9sH+S3lFN/fm/vGQnu1N/zlZtydO7+wCQ+vdfAzv
+Wm6dZ/Oa+1dqflVd518NtY2/06Cy4I420de5WEBsL6ReU7UUQSlGM4RDjj2qU+POGuBHxtHph4G
TvMkI5WndtnD3Fwy7O64DBFNriwkYKwcdDarpSOo7qTeVVQbkP/vJA215Q1LrOk7u1KUdzdt/suz
gYCQVfsMcvYermP+xUCOusHzMBgHDUVESr7J0dxCP2Cer0YH54GC+62+9M/avjstcPf2evqkUUHx
LiDwm3uXGZD5WlfnungsOh3Hk8EmBZGDnftqUGuX06UI0RJcWbR0HxHGg95aX5676MwHGvtbRjF7
B+2TDLfVy3AydiSucWauIWDgiUJQVH6BXgxm4PM7+bg2KKQ5Ndd1skMHVeFTkfk0tjOhBqugIhH+
qKSbePI1ROaqPxoYkeBwtIVwZzdvzrwte0LqT877bFE1bKtHjL4wceCGoCbUfJg5BSaqBLvhlpls
rA0gNm0+DDz7sy4O5d78ot0K0VZiYIND691V9y3wx7AiD/eSBSdLxZjlWgfkNOCJcPUNiB9MfZK3
ehg3jnlzTdBbQj825KGW793y15yPJcdIA00yZntZN/M9elXov8R3Z025Oodr+EsJsdLb6T9Vc1/b
D4IhS/zINiaxQUeieu6YN7TFFi8cBt8MyNAz12TNMfnaZDeAo88kgIOCf/CQfeGujFWN/s3HsZuD
rRFcCkaBrqhn2MHAIp0Yfje+C3y10oxDOVx4yfJr6rP/oAXRos8gtHfwnPLiHpA8p2g7V/VZwyN7
3e8YGoU756tHvRpBS3I3YbR1/eCDoL/S50Iv990zxqlsPLGUhJqz1464PBjpLqv/K641KEDrK85G
W/Z5z1v5jnP05DvIqA3DWhjFzilcPnRmDbRVET9eu8KMtPQdjk1j8G27M9NLMhEy0LqPcqDb/1ui
xE8PlFCwM2jZgCk1dPobjGn6Mz90JInlGkwnN7jQ8JMB2+5xa8k9TtHTjDJK61jS1l873DSQ6XvI
sv05e2n/Q0VLhAEaHdxNENmtVTbrVSOegZJyXTwiTvFDle9n9scm/EMfS9W1a/fGW39a3vIrCYD/
GeYmOWb45gML46pYErl5iZVjomyTdM+Qr98NT6lIXPR5h2alz30qZ/tPjRk7HLVO/8y4cPN1ymG1
0iDfH5n8dHwApqM804X+5Ggn79FP9oMhlPcz7ZJjD/1lFb9aWKkyQN4WNsRKLBAwEDgw7V3aM3Z5
hGMzxboW95kgK9+7ruF0Kjhkkhu1G9+oo7kVVMC+Ei9oX124Qs+ltqLYWXvqflw+kGuVfnFhFEhK
BOj28m+CYcy7PowvxgaefbXRQv4gBwL1gbg22CWMSnxm+/zTJW/CJdujYpBSlz3A/YT46yosBMWK
T2roChjf3IdHRAdtC/WneJGGkEZegIsQiQH+DCqICv+I8Rk1WMECiWnmvzG4zgVhDTZm+WDbKT+A
EUTJgLABb1GaF9c7TlWIVVm5ZW6BY8UWdSZCzacQLtXsKgdYLQ/MXnbYylXqhyBHbe9dpOBGPVil
wnSayFaQ5tDs51tInsE0HuoMVzGsbtVsr8RYA4RoAB1U5q0iVjRSaQuWLKUIsQR48aF5p3oS09Cq
e5kgxWX1U5y8VKm5A3uTKnZ26mesGA5GPsJunyCv0FppwCcW4LiB7XQ4tDfSd7fyw6RED7kuQeVM
aQ2Li2rDP4oGzE53RY7LZLpTtY8kO8pkTJ8iX7pJKZS7HLPz9I/8MX4HsesWuNBjSpFzCYiVuqpa
V5tZm6ceJir8DpUYPLOSrmmo9b1UYVlcfMm34TWZw6Odsze8FYKLvauibeG9I/XFpT/hDryBBPEc
+XuCCqPbe/RUUxkCM3ItqntQoJrFenijrcgGzLtX6Ylg5NCv4BFtPc7ZagUZF7+RjPkcVXj17Gob
1rTRnIvmZcH5BeXSyjl67/ihA+B2JET62inexRfqd7iIk1jerpej6/Gn3Ed7aO7JtT1o1OAjIbxN
/224V6xfewdqzDYLaNxfc9qPFD+rf7NIi8J3p/2eunc7fDc3AYxy+zwSaoo7Nb0TPSW37oVYwcP8
l/GHdcf7tRvghxyUXYoePz3D0MCCztJg7rBiCR/yJ6iW+XKdHEakHw0cQXC2U0zUFPjmajilyc7a
gu5cbbr89EDgXIyHIJEAr0xqCJmJ9mzC9JPxYfHT2vsm2OKXmrFy38RiZtnEdMYJT2iNe0q3HzHP
2MVHknvl0l2OOQU8AJ2OC9Om617G5IyD/URoJjwty9ctUlJ24ZOBYwF+X6CsMLmu0b4+M2XxkBcT
XNTYMHz2Adwlc7dAETphK/JkADT+QNByDyXRfDSJjc9TxSwqsU9s9PGdwsoGPvoJblrjw2Hmi6AU
0/Ovur6B0zvYNc8cPajDnsdPFiwJGSlRgygtqJI3HFrY5d/TT5hpZFeGB3R79orktfjAZMUeT4VO
cD3puco3FvzY8TGG0d/wbJXlXu6RD33AIgWnJcYCXZXqz8lL2R/1xa8ICgMKQYgHMWpeBzEGYDCO
u7Wn/00Tcz9j3obdpsmbV1x0YRjyWVdI+FiBEHyennPvecj2S3VHeIP6oeiAuslLG/rniMQRtTmA
Y1K90nbzLaEo/I+m81pyHEmy6BfBDITGK0lIqtSZrBcYUxBaa379nujdtbGZnu7qyqIIRHi433tu
gR8SjbI3xItridypVT/gyzcniVCle5Z0e6YebHk29YcN0oZ6gIltj+nYknBViWk+4zzuqNzrwNVa
a9iobPkcEjLA/4gy+PG8yYe90OlwvVu6CgwPzA0uHBl6Dd0nPPxX5loAKmC3dNOH6GJbM4wu493Q
OUAmmKeUXfkH8m6wlWFGXWmgDUVjosEeMI3xALcBH7k7AzNqh698rjxhmqj5M4SLwTJg0aSw486z
mhA8S0gC9pkpao5GuaBHUA+2WrDMskDrgCQ/yRn6KHqxPa5Vkx6ChUw7eRFSgDWpduj7U3a6lW5O
PG+CTHudyQukFYP8AIkROJ4ZWAZj8lr0+ahsaPSOFo2hW0kQhCEsEIJRHh0byrimS/cRe6cQuNBn
lEA7W9nRpkkmaJv5Ajq1VH7pvn1MjHR6+U+DqfFgkoHU/H02h0957Z9BKUZD9S9aaTBnEl53Bg5D
aPMD9FILJLO4CYFAAQtCCIfoYGTrArhdChigB8KBxWVNaHL48Xq5edG4PnQdT82mHk61HYXYvA3r
pWiy1xwRRCybZCFytJQT6HThlVjgrDIDfWnLyptL9M4KY1dl8Aq13j/iFcmbApnWPAppvGamB7K0
9yWbygMLUZpz1ZI1ly+7eGyCPM+pSi4tbWDEVf1cfuh6fYqVzY9UtX6s9a4JkIkIUl9g2aO2ZoyO
ljMl/BK0iB53vgq7U2jVNbwYHK55fVMoXAmkk1PTJX/2P9GJmILOtjAEmLz+Df27f6qxX7Ly3Brc
MMoNWpLSp03yUaXEheY9W9bYIufcoEnSvKH4qlI7VBvcyxh35Ho6q8KyyRMn5slS1uJedEUzF3pp
adzrZnjL9OawsunzbmqwGCpyCQTisAZGk2nKb5R4MzaAmqEPYhzDMg8JRks4jkAw6zJzRWcSrJ5J
6+kgfRofC+0YxVMR/ZGi+Iq1/wlWXf3eA6jeamzc/1UjYfGqkhhKTJcjfeY66Xs01e4Frq45UEka
rMT96cQNSGtcfgs5c+Nl6A/rVcmQGDnsePBIGCG64v3DxJjJLdiP1OQQZ7CINS4BVBqjGZyYjIp5
FTP3dGXXFk6PkdXTEaZeH2SOu5DPmelOMMsP0IqoueQ+FJUXbi+cgz4Kd0kKU3+Q9xbYDuSt9LL+
4fEm6z5+Jg2+Kk5t7qwkxf8U1+VoNxd2BCr/pQ019ZANPCn+pjzNxY+KWsA1muNQfTHLoTzul93y
uhriAG/AGCLDIddhWyg+tz4Fq1F+MM/UD2XkL3xd5DgEMwJDc7olEiF9RMbry7xXSi7+PUVKzbC6
cmDhMES6TO3xUTLLfKJ1vzU2rwTf71JBuUqGndEhJ4Qy2bRf6ePFBAu7GV0EUuhf6gLcDwrtvmLq
CtJFgUFBODKdh90kJdvGPo0sC91kF6TPR4BtYGM0fBIacQ3Qtym9DWAHJUojTewJsPs6YtLmn6R9
3uCfU8rfumbpLK8bLkXCM+IOUPTp4XLl3HempwGB9vPV7+Q9o7PHW8L9HmPrG413FZ6SQ/QWs5Wi
fB/nF23X2ZCsjNilUaBzb/AlZprmBUdoN32xG8K0YvuSF486m1sxRcHj0mFs74NSPonG2fCNSKkv
Xo36CTIiHecSenaFIzLBi+EqzGI5lG6LTiGm5a/pGVJS6uch4mRRXFAVO2wJ5FZY5MpDMzS205Nx
44qfQuO7MLkvzx2e9hfTsZ42Pu8uXv2AKohPh3Vpq8Fj+kM0Gmde8o3kcKyPj+FTn5+sGof1b3PR
PxEWHSpX9c1PNjF/syes11du+UFzxmk/kGxuUyJvJ7bddzLIA3SP4ejPYRNEHriE6Kn3rZPGOUlx
so/9BcFGspfc8rsIUB4QMXU0VXCbjnUi3KWMn5PeNyKHGGp6vomzqIyYthZhn7TCsbCASUi2c6iq
O5yUfLS8e64ePpTfo/pGvjn8ZhfFOdlToWzvugzPBKKyXfaraxTxpELvCYmnx3KCJMMWIQPb2c0D
2q2tYb8Sl4kokA8YBBAzCEHkzN75JZpCNXl7vxij92RNUfpu4vMcf3XmD+8cQJzc3sbynCXwjsev
GMfrdt6cLC6eEWAML1O3xa+gWyxIAGn9MP/9Tj7Xq4S4+07DpfOrhz8f1RORRqntzO8EU0VIWUFZ
bg3TGzeu1u55BGF/ATMj04ZBdrstOSux+qhHQlQT7bgo4p2xk/OHd9eWligFT2jy+VROdIqZCG0L
KeT/xSca5AUUD4rtJz5CWp+86Qc2wIOeOcDRq3qnS4B2+RU/hQSmBv185H8f4nK11f8MTLN+FD8V
WE3+iq+MYQ2gjpAFYFterODXBXzscRnRbgWOBGK1aFoGhR3AM1EKj/w2DMxg4LC14zpLnMgzMEGD
HRPgJezg13xhYHklTVCphG4+p9+Fp5pS3E9xyQRG2PPN0sH7lWFigpWmnZTu4MmBTj4o1JjohpCg
Lu+zjTjfS1RHg0tFobLjs25Xb7WciA/SPkVfkwe4DxoLLSqJkQUSrm3E8qK7F9LTYoei7K0DxaW5
0m6r78indVUSVbbFShjmiMm5M4DTghMmiJGUzhY9cfg8vIZ9Eol7DDolLCU2ACykaBXHw47g8VCW
A76m5Yi8EtW9xvpnqBLaLprTn+Vueuoz001MrTRJSgFDSX67IIEK5E0+8/uwOBa1+NK45crhmLgt
4u4r3+NaBbKHZanz7R/JN5hEnqQfCAngnkBtevyRUUp8jpOG4OAzAlFphtfibFvog9KzpCUykzUS
8OHSlApV+8I+lGL4Rm8D7JUmw1ZsRnctJOYMCYMU7yUfUhAFBn/P0qMXU3NZ3fFQ4YUgCaw6Jr+s
B+7fzZH5R3Kl0ciNjTc1HFmYI4FK5r6CfYrBdjurV1YxnXq6W9p95PrBnUbl7rBvmY1vH0DuY4oA
qvrvMf6qu4+NQsuSh4/M03ckmpnt8XEBoFPdDZMnm1plS6G6IqzgOutTZhIUysWRGPWQc8Syz5V0
ovfa9PvqykuMaaTfKXzYcx4Jvkh2JZiMl+FXR1dZuqzRuDnwEjCOykyAPNrBdX0QuJPhyFY1DkcO
lJn0R6Jhb/xcSXcQkKGrl8PygWziULe/1uNfJ4Ws+m4IsDilACZR999UPhG6RYHCd9uwlFjzGFGu
PCNL6c63oTsVx8T6rsG8Id0pXpGRsAQkVzy/PF04xq+qxOKmJKWT82w1ZwTi8VnsYImj3Nfmg3+T
HXUNNbBv7c4I+dJQwYw3+cayUG6sruw3RhxIk/Vfztpx0IVUv/FCtbkD7E/baINUBoTjzOM1hNUx
Q/la3k0uYavZ4BE+Gc9N+zzjHRuc6okvoulOvOc4OSlKmLzFOl+CDJP4pHS/kNemL/q3FYYUDQzH
thu/9D5Y7G9t/M5bJII2LWI6tb75gNHypqaupRykc4tIlFvT0WI+5ahMZuiu/gPsmdwpWbhFZyaX
21JxmXnYFXpHf3QVlinRE29Vct3QjPM2JEXsUEzl2hFpzA/CDOnWRYy9AnQwx9EFnhNdkpf+rYYO
E6JUZtc5NZBCayIvfe4s33R1Kakuw6H4NN568NYv1YGoDvrYxCdyaQNybxC9wXn1CJBg/UyHl5Iu
y7b0uSAy4DnR8kTSgfBFqxjUUbX5ONza+bW2vArpu5NlATYFRAeoVpwkD602QI6NwSw+4eVbEFxf
azTlDPymGxaqRHPjPzn3cLST98O6DuYNFqBdWYGWQTwMcNLcqc82LjSmvjxp7UlnG8uPOs8E3uwR
bqFvgFvCX/EKtpjySnPk3E3upNbgHBsl5ksu9TJSGtp3eFacJSTDIWyzPe2C9pR708qohIvxDpXJ
ni3xxr75uHPppKDpDmoo6BI+W+QQ7SN/uNEGBaqohtKH0jt0i9INxPSt4cpXtDHgMsr2KKFYw2Jv
0+HaZaXDx5x7EXJNnxwq9uzop/6JfyWPEUX+eKKTzdtcQltsxqh0odrwlwSIlHHoqfF6BwEu7wyD
O8GZvDBimDEYtzuGht+xePXR6HcZ4X8OiyPjGDWJhgsXol1xlO42/9D6U9TXeMx3ypV2EL+0Knv6
EtKzLA6LzYuo8VHl7JPPNMgD8I4fSuytnBLgfn80d7qDuQlUR8EGWO0f1PDTMf1tx5C2ViPv4msT
atzzOLywLzPUSF+O6xe91vTKj5mKT5lZF8lV/0q0+CEjsyZsTi06nZnpEh9Hfkw9q6OXey4ZH9Fd
fYvgKbKdURaeSDFB1FVnAQG/nCjc2W3cMYM3XCfXWLmgeSiB5PvI5YpR0Xfz04TsJbXPxsL+we+W
fpu/1qdg4tcNj7QBdoTTBtj+Nv8uMui7SA/3G9YrFUuYbgIOcYv7DL+dphErsIDFtxMmaRIrH3vK
Bsi8qKU+1CI0fKqN7E9BcJ7tshDpsRXGv/qf+s6/htAbgiZq4M/izhd+JfJN0/YABoL5TTsA+TBc
KShCoWphhMgxbn8YbvyrvHW3FmMozlL/HWJJoF7bC4uO48OhZXMAAWfuTI9xAZ8q656PTJWDjjlf
GAG4+pd6pA9+8MBOPou650+Q3+Q3GoJpMP1jAM4d5vPBvfKpQCRBeI0X3dUnKaDd0ZzsYIPlGxGz
z2cFEYzWN6vUmjyHLwRZ3+OWfsXI1rngoHPwV0+/TrdHmHyWQfyrgcvZTeF/m4URh7G4R257w636
U5LuOVL+ot8MWICX8xI8BBAAAR2pes2SZ6b5eAk3nqIc6zc6BvjQ0j8mOAnD6x1tNdH+odmxF3kB
r8hHJN21vTY/wrohYbVjZBWUx0VcKzzkKMx6rpP/8JZ7H0weN5VAuU5EQFCW8vS2LHDUcpGPa7f+
YdkKnarf/DEHUA4pxnyuwjK0gZ1ouWG74rZFObsJN3caf1A/H6uzubNTzy79w9amScQ2wWOmLIfH
vS5cPGkzVf/8ypB4yn2ER5hlYH/yAAMU3zSONvubA59O+gfJXj/EoXzNAYsTXEtQYPhgryUVc8+e
s/ipNyHlF3jhNBx8KUKIjHgU3NJxggvnd7ccADvH4igeeUMRVW/0w8bBeGqsL1C2NJuEVowiXwND
r78JP6pfhQt1Bc0TYNVbqDY8xxQHFK7LfjzymUQ/dhqQRZ8HS/JfA1eq780NJbfq2B9ELeoE4u46
6rs+mK+Pbjsi+Fpd9oQ0oOH8uE83pEsMIxOSddk4mHI8QvrADDwBgxBZxPgb3xxtc5xKC9oOIHM8
Kmw4ILMZSNK4Y6dDbhMq0d7Cfo5a2HRU4NmxQylVnpOrLYzCHkWz/kpWN8MfpupjBOmNxUyxzvYQ
f7ff1olqBBQgpk57q19WzlOHokMGu3xP7185VYQznDTX8OXD7BNOoCBvcDrqOn6mDi1uC7DobfO1
XBf0GP+4+I0dK3JLE3d6548Z84ASMGYkLBMivafhalXQH2DQgRwxaCnsF+vb/mHL4iqT3tIPHqlF
uVPYLPsWC0IIm4FpzQs0lh+OxxObXYdSjEaiy8vkD5h5YrgLcovCQEMmOdeHAv39Y1tck19x//k1
6Mi/FayHO3+KzSKgWPDReoX6x/KPoSSAKkYeh5bvGUfAf0Te9JeTfeat3he+EU6dO8k2es+nYI0u
k6waxVT4AJnRuEN+qIBwtVxfd527ECRXUi9vjGCEws169hlu7ucEABfaqJ0wK7MEJE9+y4/Fp/QR
B4gYbTQZNDe249vISGg4zKxqLCmY3+Jd3O8tt8P37ilsQ5C8f1kG0AMwb6AyDk0vvep3KhL9Lhqf
YKf3i8/x5xPUReXKfT00uQoIgX5oO8haiB7nOxXGwi3HKfGxdKg+yuuSB48bFGJTwoUdMDZQceE0
l/TaIdQPdQzfeB9+3pmltOXuPFUe537/s17Lo/UDFrbXHZs0JTTBV5X+NTkkuAmoHlKvHxyc5KJU
wEWNR2FPWREs4Rq9T7Hbbp7kt+pEnFjCacHIU6xjh17peQkH5jjnaauiLTeUPbqXFRfrxVY9BAxs
nPX7Ql68g6Qd+PZ/sxWmO1vodKrEpe3tpOX75pAQIPvYr8Vn+mI8K0RsMrWg9GdA2+9Q6UuLuMwN
6HKv7Rc/v3fH7Oi95CftyYBMxQiM5bnxcvQvq+jaaz9aFzSKN+L/hpINn/ANgNc/6pGBDsHbGeVD
xnX0whZVyb44pcGPUakBU5afsNMWk0s/iw+KuSgDjd3jhRCBJgFPtTXP9o2f07Er7Teh/WzS6JAc
XMqIoBmwfa1vKHXrAKUdOnuLgo57ecjweCZ/nqzZeVfuUVByWo+CD+lEwxe7/wILBpMDY8EdFfJE
UYq0TgzvSB/JUzFHAkOmz4Q7AkjYaV99LOpme9esyPh3Fc4GPnhm1IxNRf3Efmki6bmrH1Q4YMYd
C5dgkDiPvxbAQeNg3zGIeJQErpQskI5XNzrR+PlA8q7Pf7LFvIBGraXVe4kR8GZ9l7910kpGIulO
m/wvahDf/mXqlXrXRt8sOegDklIDRtuACOG8u8jrgfn2hhHrU3UrqeQhe5/QcIdQu1n6N4ZcTu1u
HD4s+xmL63E+lm/9nj76VnKiPSl6u9ltg9FtnJSeyrbmcCyPoOaLnfyle8olPzJNDDCSIhrcfD8+
YyfYfk68V3hJF5785DndQzXdD474mef3bvvJAcl/Xp6uyEr20Zb2z07dUtby1zvemK3BvwbHh384
+uNBQpshMcrLXjQX14RXug+nDaA2e4vTB1JYPqHMCNYjV8itJ52Q8F8i94labl/68fbp0+DB96FB
7laX8sRDzu1QtSDlofmx+7ludpbPVucei+3TsP3vJSXh8geAwDrMPOJCn/kxp1sbh/IXOqWdsb29
90Hz8fP0ea52YeQgEue/mFwP3LpZQt2OecYl/ap/kV/QpF1uG+5us/WjHddAfbe+5W9Yyea8HR8v
C8bcdItKtvLUn9nBl3E3vzbu6FBi8Q1QM3KZi5BxH581EoHt4H0H5uJKcuWOr+79urAVLs5mNwa2
R6XnXfGqri4W2z2RKQcoQnihCKfNLqBSd8YOLfr2bdn+/HxudhS2jCDhhnnoIvz1kylLRS/rtPpg
SdBI7MLnasf+tJW3N44eKiPmn+d1b23Px+1LlZJ7uGfuFTuMvH/WMzgUh2yY7bK7sppOls/V2amI
20JluMWRx/9yTLOdMdzXN8z5if8CvBYMoFhUYtK2eOIwsMM5HQ+GYx836l6HyYXhYTvT7HW4vRmv
mxkvKQlGLt+GzBUkpE24W7fk0QDOhm9gJ8f8QIpL11NAYKTeMTJ7oJliYnnTL82X+mr7zR6l2q5+
7d4pB0gPI7wJgXnylv9jsAOF0IGJfNADw1FOko9fF94E5dqf8b6+GO8dURHEXkzwIA7LfjpOR64O
LhNTNwlIRzhILvIRBHveHfNKtP1mJMDRhHaQDIMdIZGvMxrK+nyPXfMP6zMDqfquvMREr1EeGPYZ
ou6WnwLHZd7qV+tzOLU0yRBNUwDylv8xTLB/c3OveMQo/KyvYEjje0YdeyR9nW26onxHsKVsvxIc
stQap+iHpJF599spr/fpXjJaflX6AxzElw1GcC7w2+q+om0gnYStCru+q5cOd+5Wwry4BdCfT1/m
X9G7XB60PmDSrLgE91G0iiqW79xJp08uoi2tsJfccnJZdCNoKlStV/9B9xw+UZfTO4Mk/UUdq4cj
dgFHQP8Y3BDI6iKGsYjpQoFFx3LbbFHj7Jr7isVcE/AqNffbbo/7t7inx4TqiCsD5RUd996xTxM0
2p6f5TBIJx8AXzCTV2630rNleclwbKTPqXPH6TWtrtmZGh6ySc7WcKIZ8qSfhjtbI2dVysLtdrQo
B6QGtJGXN8XcWx/kbZyEu6ERr0UA/TkiQCa/J/1ZFjMDl4AY0nQwmhtm8YrQ1BFqRPOTaIfyHB9q
b2br6tdDemGs7U5e6op4aypUxlAIoDg1IFHHDt1rXhNdULokNmEofPQ+0wCHv+O/zQG6DSTEJ0Rl
zXd1MAIG9xiO+LtDczB+N+fNWXmTf+uTdDaerEB++rEfL6nYI7k9HfuLUm31d0KWnuq8+OGWp/9T
6W7XF9EB+I2/mnyPFZA6J49xscGgcXA82c/0gGokNFAyAt3ej2504fk1ILB4TLM4RbkPlNgwyj1A
FCZaL6QEEgpCn89w558ccA/NDQR3XMFF3AeJnpRPNz4sNaInGGbnhF+0lWcsDyIBjWoPQxKOH2J5
HrjaSKywt8Wtp6ODCk6lIYyIeouT3cnw77J7MCrekjs90ncAVqXRmfBwTlOqkeVXqSFc/NYOUOwh
YUrOeeVyKtoEtY6eYr2j3Kg1h5HrSn8FMueG97BjKKaOyEcdjd2BDTh3UvvZsv+p3dmSvvtfDv+s
9hBma7angddX4Oi+TgSn2jeLhM1gpq/BsBKw1xe2f9p6uE9115kNB/0duTDHmJKXOwl10zYxtj+8
Yx2uLXBlfH57zgmLR/Gj+jDD6WU9aka4Hujo8tyAVZqI6NtzKUPyy1Ca+QVNo/h5fOI1rW9IpGUi
m/fmcGkaRO80IACl9y9UlPT4GE6KomzeC40Lrkyhez1MGZcMSGfWq0KoDVKavmI0uOECaqswgFNW
3WyvT2k0k4u6cW0797Fm29iNhF0Uf3M4QvYRjh5BeBrzYt9gM95MqluZX3oSv0s2GRSMGewoDuyl
EEqGmcpRIS+1NkbojSspuHhoZ52ktIghLCcOmga8dNTdlHRL/p9YX2P6mGDxIhOAcp883cxV6x4I
MGybFuADEvlhPq7j9WGcNnzR2XgUwjCjHLc5k29AAHipkWlTxCDStORqp9C7b3u6h5qXo9dXUC42
SMd1psYwU6KCyFIqxi4QsLqUf6jGD2xA+7ZJgkpT3I+NxCka2S5ItRT1rU3ERw/to09LOo14jwe/
zDAYUXLbnez0c/5eNz8CY1O06muyIYUL6Qy0kmRNIAYjwMPxrmaBAIiCXgyUjXoYMxqBZOVGgbDy
SnSMsgedOwo2SiypCIWbQV0CAg50Wxh7j7rNuN0QCcB9dm8pQQUst81Yz8oNM5mw11pr86qmnK06
QlDzIOSvBDIC34RAK52thVRhNoMCEO76ToDe2nxOyseDNHQcOAlohQXkpiYderbGiC4577zHeKVn
3+DS3LlhZaNgkfKPkcvHXP/wUcLIkfjm+M3/cUSBL/vCiFlpn7EWLGgZbL5Eo2H4QxtOmwDKABh7
sDZxUyCBEPhAeyBbFTfP8IQD7yaUGzWRl8iriwTZEQMmRgASym9EQOTu2TlZcwsNXcp9mJVD7ygl
GBZaBvAJ04Jgo8yJQXEBatnxaSE7EsQZU7f9Kmq9eFJ/Jd5SZqd7Ff9Rrgo1y/eEwIA2dzq/CXjL
goFFgl1vm+Ol48K7ko+U9t1lE8/P4DLnBX2b7NkQ5CjboTdWCJLYaVmb+XfNDCJPNFQuBn6xF+z4
G9Tf8N0wXeARjvV7xSlay4qz0LqTM4JWuvw4d8pFt2uqeZgIbZV60gIFg35zSejmzVLQicb0XmyA
2Fh81+RFkAkHYA3cHyucDHNH/Jo5bTX1BeYRhDOBpgWn0KcepqqBuorXrXC8ocDiQwdiUfRoiXVe
SQy3fbkJIYug7CKrITnD7/GBCCahwDJXTHes4oAYvxMaS44vlYaTWAG19PQowYyiis8xqufY0TKM
tDyRDxqKOSKtAnt7hqaM517p3wGkRKy9ouDYhBYhsCeFZX3IE0ZA8RyyjjrOaQg/AgMGbnqFMWMj
PMkV62XKJCQG9KjjBrE0RjWmQBAeZoku0Oazf+rxKYGDjdfvFhqRFP2Z2Q9nBIjAFR+STBKnNGg7
5KX1bCFVNPej/i7ErcAPWVLMuh2pPS30BCCiFK+lfuTem6lBspqnmCZLLu8ehte1kisRLMhTir5M
1UznMd1M/gEsooZaCX/gHDMihb86ezUwqbiMHE0UPxpWMBwZJCCn9n7qQ42sDjnZYSfETrzlKxRe
lp5BDr5t084xZT/DABd+qaoyXMNs0USxqNXvWe2PKiC/iiLHkJ4SNr66jo78NgXLxMAUqk4MQDex
L3HC8dY7MpO46Npc5bi5zhktUANyq07GCqGqMSWTHG9BoqXA9h8xew5TagRwcD1ijSu98sGbzdnK
huE9xga7UuOt7RfQOQxCBiyZGOkGcZBoAdgRMCANsKmMCvgjy3LzD5iugUVEAOpaBLg4xOASoBAc
mvQ9GTKgtK/tXJwa4seXx+hX1T9oSBG3V34zRS+aUKVBEkwbS7aBhMXIaSKxcZiAxviaiLKiVdaa
gSBGjSi4EasZWGXjydrlo/wOLKHh66knmQV8K/mMm4aVAPsOXgJ7Q8P2ajKp7gFtxtj7l2IAVnPi
XcOXENrspcGaTgapSZmumgDYrikdf+S05TIhbMm2iFqEDVnX6pdY03alcFesbPhT50GTFM5/k6Zd
qVD7rGmg8KOEVIfPzsL70tXPj5YLkZJdxuhl6YToSRVAPVM8eLCA+Kb+A4ZtUDtpPQWQu5HlcKgY
PiE63ZB+q7IyqxZZigFAhsOxQwZvY5afFJNge0Cc9W9rvFQlLRjcXIKAR8Nmtf5VWvMlMNSI6ulW
Z/ijo+4ZIecgUcRQSmjAG/7vcJE1+sT0GyGkQA9nUkQxIMkgxhWEqTquM7t1Y9Qf3VF4NpcMfUuZ
vOgLppiMmGHs+phnanZzWDC4rjXc9Fif+C6UDES7vR1mBM8w8BvUGQTZ9DU/8cFslA4Lh0Efv3QL
Mi3aPc0klJPxXmX8x4fbY+SJYREJ2JxYuf/9dXkeEMXg/wQBlyFuKxlp1gIQY3LMa1zHYTytYvAJ
hUugluTiHQCmYEayzxXNF2lXDpLOgkw/EmaZ6xPu0HPFKiFJsEkJFXmXxa7QSg6YP6u04FD1xJck
ZKwC+aRYhTv0JNhB+pfQEaOTFVFZHPJdDZRdTA2Ny0Y8rLlJlokY+iFETv2NtD5xHFtsjxJ2MsGs
qFCGKQKqAj2F37bSGlEiV8F4iapTKcqbsuFkBJG+F+rJFjCwji2vkt7niAnJQGttpW+uE9VtsGRB
GowrnBNp3Nmx9t4zGNgw3+QYxfo3dUxFiQLzmEC7xUgI87i3ZfXYcyHdKAyH9ABt6H8ojO4PXA+O
TBGY0KWhWdm3Iq+x/hFqgViADYJWNxeomAlmQZSnAthMp1YTxAULF7wgiRIhqgmr4KeMSHRqlMDO
vmFKY+F3bXgoLf+qoMsuQOorbIXZA/AzcWTSRj4mZuLh/xt6CBgHDqzmwSZHmp4oCUskyvHCwhkv
3Ahq6cQkk1NBEN44S4XhAjzvQt2k2DcdWqIAXQEctGbaqOcHKmrzX2F/5+gOJ+CkQkfMJiFqTChA
x7arAyafBV6umP53a6tofbkqFKdkScUS40wg9AR7JoocoWdmBms9U5rZHIuRjYaJUTcf4jCXxyke
ngHwiYMOUpAAYP2n9syLcKS3Y3EUkw8wWdLBRKgA9cMrhsdp1r9j5Zih7Y4R0kyHBmaVqr5Ac+hp
igskn119Z0gwVftDakA6Zbd8g5XuBShLA8QKJ6nNZeijP0i/BIVRfVJp9QQNoAqdSdellFqxqmiM
mtjF8qcSW0aWH0qkchIeg4ivZBA5vgmf9GbEvTWE9cppPX6szdak3M4outpajLXpd7L1zXGEHLf5
jychjoDRpi7F8qtXJFLYjG6jYPoQKFkwm7VJrGKK1k59KgmsEDkXdfQIB3TQuUxBXlPSMTycmPXS
7Zk++XTJcRApFv1KOQBqlJRkdMqPdiahC9bZA/EoWpzG+rMA9sAeZUyWDE8g8wXqMiNlFlSUcP1S
P4Pl2QKM7PU/QR2VNPOtWLpgLno/Yw1I6GJGssd6iGPI4meVSy4LdKnfV/VSc6Ag4cktyH5IGoWb
uhN3PZQdTJpGOnzEPRUIF8TWyZ8hQCfMJWlvUww+jM6d9w8T8xwlF6FpcBiZQbw/Hj8p2EEW1JIn
nlzyerkIN5nC/w+z5gvA98AryKrAQpP3X0UlYI3mbZbH55VDTKI+rgGJyFiF+cY05MJSzxSL+N7H
YEF3s7PnSe54Pr5zNhwzPaaE2ajz5tprHbhyCX1GHtjauaDsWPHB9pe5XeBJgDogUbnDFBWTn/IV
YZWpGwZWnYa4mttNn/ol8HvoUyU1ZZ8bBz0dPBFFoRizt2ima4qzJF0AQ27SoKEYx4IdY4sWYBdb
QsPVEnaqcdinB0oAvNWvCiLRaUI3QBBIpKmc2PFllXwTszCOTq3sv+d29Gkbca6wJnnEC4gsbbUE
AsGuzvNB1JqNpYR1Yl6zZeEN7koTBCKec8EE/N8TQOjVZ27KRSwL1gb68A3DQwaxPLNWYGFnQ5pa
7uFPuHw+k9V6xHj//7nEOKjF8j9Epbv0LybTVKKuLZz6w4oXaMUkmp1jTX4D31aQ/aX1JwO1jZwl
pBb2PPQGD8a/Ko2OAmKIrf2pK5IaokZ/btXBoSunA1vJlDWEwPUkJ/Ypx16s9+kL+wuKHpPCRyQi
iH26YNtW2mdTQS7HoSeTsiBZcdjOOk8EIGC7vfcJbYqa0GyZCB5lIRKZS+eElKmbknOWC4znrV5M
L+fuLzMwFuilhAWidQ1NNJKcBQpR4GEqjnV4CwKRPk90ehCOsLsKqsk00q1jzmKgdNjUvl2rB1H9
AKfUQE5s6v5Sdn9QKdg3RQyNBbJ8hvDYJvSbqO+W1osm4wxYgRSzijZJ8pKDnhaNiaUmVNOeMQbB
tMR3MS5hVrIHmNHBZvyEgYQh23KOimbP5zWJ5GoFSMJKRwpOAbFHO4B3+6nMAnk8TLGxt8SuD2G0
el5kjDpMAceBlvPwzHHQzqUL8QjnWARvA6CzDzNR8NUoLdEykX3NTyP+B027rbBuur8uu8fx+/Sg
c4roDtVMjc2xlhj88OmaAD+pePgjfIfE9x58PJxQv1/fH/F4qLUTVQPFubWd3iKh0uVuXGcns+Rc
pWws61s2vivLWVg2KqpYHaa/ACpKLRqKpvdEftEDwq1gZ+KmozLhecCEpJrsLAluP5DE0Wkgv7zg
wE924ocKkvpGSp/70fyIyC1jO7Rh94snUxxaa+yz1fZV9GWjuOghAD6ogVLkhwOqm1RuAZyWfLLr
ExfpbCmeFXN9NpB89zQnVV8Tnmm7es5a7ruRga00Yo5Kgwgel69ok6uQCq/QXlAfkdMRT6tFOhVd
v9fIojIkTwRO6HXjUJoKKDRn1kATTQAKLTD5i+i24dbsYA4bmXSVF/qW/NuK5nca7Xt2JtmS+DTL
+aujW5NIymlA2G+vaPoDRY0uOT8lq9XThg6QWAQMc9qhQUJ2SVfUY7RAVoRkwDiBGYPoVBF7x6gI
efgnpBYK1sFlqTgx7kW0PtGXB+S8BZyWDu/5+pLIDfcm2EvUlsZF75m0idsj9UGV0LuhPYFTdIEK
2IxwrZyHjC2e4G8RuQmstOl+TQyKEw7ex//e5A3aA7w7yrVRMwIzV08gDdYMPQtXTrvLEYrj/wbc
GWeWn3KRt6v2IiBVWoKrriivYviobRTkJAx9aGBoLY9U9poJOhwBJ/EIfYwbtVnHb80GQDjzy/Uj
pWxfjT9etc7CFJ2qYnlbB/Zt5EtoeFb1qGGBKHK6qSCWyucabXbLoDmGYmRlhwH5Zd4+/hXYAqI+
FK1GgV7IYKyXqXZJm/J5hreiN+0/BByR/cNlytNRj0aEBiml/NLjrmQdvIlyHATRQnROzmvCinoc
Z5Rm2WHpJJylBFxPLzZDoWgMDJ7WWm/P7crwR6I9ZUqrt6jYsxbp0k7aS4u8uzMYB0+heHCnITqO
kuT2KOMEYHEA0psgq3b7iBGYt3mQ2C5oWYafznD4bTJgmN+k1CItJm4MiWso2gkr2lsUvk19GChL
QXhw+IpOD1VXN1b7Ge/Mo1nOBREFLeDK5XGULGo5Ksz/Iem8diLXljD8RJacwy10TtBN3NxYwIBz
tpfD05+vONLR0WhrBrrtFar++oMg2Lhoa2G4EjSLmoXOg/xa18ETnDJdR/U9mqBT3k+mkY5knoM/
PGYXP8SAx38ll/oWE27xHOFWAD7S1kGKaIYxN7Qk/9JXr1LvtGQhGcrdj7Ba1Qj2IVuB6E65GCch
Mrkz3kPrcEFedlZkagdh+co5Iq6tMf5vYbzqHWz3qZmQt3JKMNpA4YaFz4bDJcWrOAKFB5T2sQsL
0vmYw/LhZhBjjIXwDg2eW2alH3I5ZS1aIBTMlJog1EQkIImdGYMt6r9GO0YipR3L/ybXRp7U77k8
J1ARt8XnGBtyxusNN601GJwUUmna5HBr67h39lgOvGoNVKLZvjl99NBkAejrVQx8QhxCmOM/9RXO
A8jUk3IiHcR6DIErxNiFvWxUH4nrHeZxeO4bMmkpieXI6saBCRWzvdSIDnW2S7WckFsWewf64OvG
pR9BvbNyPtUNeRoYUYqfI5dICfS945qgX1I+PgQNHQtwsmjFgZSJJ2Pmg1bzIfTof/G/msN+H0JP
dFo0xSAwNX2FAvPHVqpcemBe9RqRWFPhBDXn/nZuH8KYRPkMi+giZC+PQ7AxHDoAKsZDOaL6ohCD
R5OXbwEVnlUQS4wijbMo8Gfcj+E5dHc1os2e8QimeAfNwnoR2N20bpVe79BlsLZHtzwtWncZrE/s
W0uyOYggBjmKy9cqwTywex4BUcUzlDJcMYETPTdGQIWQv8pzdaBrwwG9T8ftib9FHKQ54Qu6/Icd
I0DgU22Nzxq9a15tJ651Rso+eUP0Jsw7fGp/SQhKCfFxSLLyXxWoZkDn7MASwQMvK9Art+oWdiWV
3o9ko8q/IWcW551AGc9uzV5OoUOhttfc5KEJF/0+x4Au1gtmCWhF00zhQAI4SNnpV8x6YTW2MaSj
XLM70taMa0HQTKfoY2xYjpa9B9QlehiB+MvYf/2FK4yL6GI5vVM+j5LaHRcpF9/hyeTmcOtdK2Rt
dkun4UP+NROujpWTbpjrITHPQ3KYDMygvZ+xJuxneiB+Twc8L0i+A/cA4RYHIgyTKnZV7yAsYAxQ
6aQKVu2jqc/vlamfTbv8sAk/XOJpj0EapGViwL4zyEc+7EvxZLMd2sABgTn5RrgFJzMHWYiHycKz
LtwUKwT/PXc0UCroInTUfWNg68CY3dOxmRvQEr1PWcH2/ivHgACGyD63ob9yGaks8BTtTMZFMLqC
1x5dRI50AM8AnIzI//yzEsDtq+BwJ5I5Dk4+ukUx6e4PRscMi3dxsQnzrAmeoUFsmXA0yaflXYcQ
xKx3SLvId/Sdx9QmMSfH1rwEiOc8Am9x+AAh8RWxUW/M1jnhJ99Mr4DfHjvUKhG36kT50YwN9aWj
RGMpO3gZ14zSM+t1GgisEudZZ7dMHSZrL277ViU3O7jFDO+ML2D3/+hWQAhDIoT7AA9zkvDS4VqX
Qn0IDtzMNpTCiGBdR1Fe4VEXd+i4cRGwKcmk48xGOIDYGwzM6DT6cbFW1cd8DxqgXc0CZoDZvzO8
ke3YMSkdzOxoaNRDvAAPXyLRehYRysCkgDjfAum2NY5rO8YyJnPzuuZXu4gvxZ7WfZrB+ZN1Bum8
BDwTe7MGqry8EMsFPEEujxGM7XclI+D6XioSACnZaMty0IaOhLMA0zLy3jnvgm2SDiJz/qj4um6S
rSNDbBkUfVN+1f3i2Au8NJmnIXS3od/tRnr6dFKbmki5GJOXHP4h+G5HTR3YbGYUnSwzj73aE9GB
sztGqx56Kp5pveHfxiT+4BvVOQziYMdcvfET7bLcloOPVbd5P6UUVn/xFAPRhPGhB+bqQJ4XU9+l
4M6jSZkC0gKSqyfuTgNWxC5mrhw4aegp4mXvacxuauTBxRI/aC08B84JwR37PltZcEqbAv+JBRW7
DO4c7g9a53UBml6BCs7Ubi5NRe4hwK28ezlkHL14FkvBQbM+x0Q9cZlM+iWsf+TCrGmKVe3/ZlRv
w3OoVysMU5/+DgUKO3l+Lii9Sanu1S8tIQIMrxjhpMVXAB2F6zXxt3UX7lT6L00DTH4xVIKI6efv
MR9NXNHiENljMUrXz21HEjFPAQ5liidCjXLtgXQM9iLublbzCsjPpIgNzH8JKP1rPKkcThO11qrd
oh67KjljkX2fDN/V0O+oTzban/X8vSUeTvNXgJjFxyCBvkbgN1nnIc8uCb0Hz8+fjck/DA02y2i9
ex9dCmhBSkJT6jP7j9WjDy8lyT0x0Qc1RYIHDDlgL0K+QkLBhQfxXDXPtf4zz95a3ErEUNYk7irB
vJCG7ijGmiMG3KlrrBWGrGHoXyTrG2Uu0OijfC55trOJzQiHmWMm+zjhXo1o75cBex3UjMEtqerH
HGEINivR+C3QTus/chwJWiqRjfTWA4bziOG4sLkSwyjcxGpDDPfdQuFKa1pZCLfYXEReSSxfbRDj
S7BbhsphedXFIp5S0HSmrXSOJbgM5eKA0jMmJkduCKdEh6DRL3frxYRHV3/OpMDpzLkmLt0+gI6T
XGMXY9MBu2MCzMVDQdxisHFz+yN5R3txIGhKZrp8eh3vRU7PHgXPIqg0HzvGSxQ3gI6JA0MbHFS0
oMfPChEqSzWFFMRsa212zrGoxotJLzAuRC0Z8b7StA+XjSmPXdejNe5postntP2lEjJZ+uGg7Hnb
MjPQau21D+y7KB0kHGnoykcbBRhYQtLBHRCvYnIEzKsdmnccqxQR8lI8d9pwDpNEdqe87MUWLDTX
H5PuYHDoSlFatb+hWuvBsuVt1ElxyVW5nkPoEjMJMS7+RcajfIW5h+FMRyXWwwYm+pgtD0G7iZjA
MjV3NJzU6bLgp2R/rfynvLVez7d51rL1cAb4NIOHev7w6E7GmDNf21Dvjt4Prhl1ZpFXAynlh0+e
LBGpUwByrB85wTiCAuPKQ3WRrEY+04XW3wPDk8LQmfaDycPA6VL+IzgCeY+nEIJQ7y4UjMhz8x2G
pHde9jN7+4CxgCw3O9qh7Y8D+vcbswEuMfbzzBwVqkgVEQLXcCG85O0P6BeLqWZoqZNWryR0/aOd
4N8xYeKcJAmqpxrvTYhNcNZsClFFdkGN1RWcpO5nmc19BZEXc0vqkLSf1nY0rBTmetAE9tPwSS48
QQzhS6c1N8KfNYSImiQ78IgiK2EgPKeHkIGw07u31jceNHDbGYbU5F4kx71mMu3m7zVyeY3PHBbX
ge+apmRx1W8m7WbsRWsrdDe1SX4v00E/Ygkl5I7E+4goYTlRJs88UEOywe46LzuxlUCD4p0VFPsM
XCproZozq6Zrbxzty7XQ6OEPrVcfEXLSRhHKbu9IAdu10U4+jhd9xhi4UQgxfbTX/QAtx2aVDqi0
cAygfZFNmrDuFCpLezxITjo/LeNu/wZRcRR0xfQvwSab/HtyRJClrUYLUYPnQz1i0ELUiMayYKca
wclmrGGglyVqGoFQ+pCGQOrQBLhsuc9o1Car3qvy4rYYF2j6MWuNg3g+E+eyduIuZWgKpRDMMKaY
BsFpb4l1nJOEa1LfUJpkgAtdA0ugf83w0hI4x6dTgA7K/IWYLmoo2TqL4T37fQNJrqXhfbbj7ifp
0+dwLG8axjqYAOYj0zuoJo55zxG4qGKTESDnWTOnMImqrPU+ajfy0fEkW8N2OS24sSdIW1ubtFWP
lAAsp5YYYZGJS0fyycgFbxKpIFNm+0b8LYWFAaFwHpu/TycVthWoXbQEK89M5RrSUbqYOw8TExa8
D2Ru4OlUaDEgeQ8YgXqnuOrh6wT/KZagR5s8P+PM+xgvQ4UfbeUefJ5AaX/MNkc2/KXc7jEgr96B
XOPlYDMSEH6SbeTIDfVHlXEiUEkbPqVYop8srT5hmJzhgc7Hjw/iGzzOzQHT971jHFghtOXK+lSS
Svc4PclXYFLI/qEOvzOxGrMTRdvykS3uJdGrvcMJCE2t5Hr0GwhnmoL5RnSFpuF9MXNI20SNLnpT
3CkOqDK6Vt6/xP2Vk9FoxpWUBL7Xbueg2OohpuYYtRicI/Ajm7HFrzHiIPl1eSGzQQEORf2cBG/4
BFTMowqyaVjp7o9QjCKHiEi93CVpu2Ze+dOgnE04PeBGHOQUkU8F+srNpJmQUEOufb97mMzDmOdb
Uwc39viGE71r8mS4FKYjrj4UHVbDoMJ5LyD45OYHYl1kkLP1iJkxivyFQfm5185TU/MPfIjuJEI/
l7iXhlhiKu+nL3c6kSSD5CIUB62C3wo5A6AbIiBlITN5BwwLwabmvrsgfVrTbuye10E4E6Vrhde6
sVPBdYSMWYYjWnlolTj/G3vNb5lJXjixnfCVGd+11/1TQ9utMO4aYxB66s52euVO4X1Ko9km3ZcP
IsBENFfk4TjmRoy5ex55W0PMQZzVZzUufbG+rsoF3g8WaKzr9n0akvv//Fxbu4WDkdbOdjGZoLcM
3XBXwwMRolArOoHkFQC+69KTjeDIipI9vrQQaF4M8r4WQmsOUWE9WvwEEneKmaq1/gNkpPaC/MPk
wQ3eUjY8iB22JgisSQyWF2+a+N+W2iPkmTCN/7Oz6GzM8441b2MOtXgKjTv7x4qOhKTTT5LUNu7E
XtaiLggpvitYlpn5IRuJVCJdZFWoENOOjT3wiCH0xPjmtC2eAjQioFOcXRolQpQbJwU30e7ivQ8C
1MVMhQPgLXk7NkdYZlubPPpoYtRANVnRmF3Km9X65sDELvEhoRrMGwwXO86BKG2dYFouyKR70HxR
Jv7jbeqIxiKGYeArhAUBKHevAxEDJeB7QcUXJMQfpuwTIkbWKR6LTeivq2h8HTTM671zjzsffUQz
ZpTCVJsY1EbxdYCowqWb8OJr2/tb/qwD6eRkccwk05CduVg4VBUp3dOBWd3KzmZmaWBT1YNWPc6T
mNWjE52TCZ/DmrlDQ+kVYGwraezRN20pnB9mHmhjzfmSc5z12LVrSwkzx7nrNf0/uYIcxjsBM8bG
RaSi/ba6WE5MP8tgrN1g74Hthrj0JcDfFcOhhpuytNlKMTh0u3Ix9S8avFQiegrpDdH1z0yiGiYi
RG8ZUbPnqFl18rMbOfLuWo4uE/pIzNngVMkhBNjmwneIhfmqZnS6mNRC5Jnmy0j4Oj16hUdy/Us6
Rj47h8L+nQLIH2SAzY6L8ziCbjyvpc83QeUF7Bx8gJN6PujoJw1Y/l6wyxvMXH0PaTNkP9ArXV/b
qpam24gwuW9eLQJJtOVDKirpoDs8xhhC9CpcByBe4vzX2g5YzYfGmHCJokPSnRProhrtJKNTYcs5
ZJGHRxMHKmEj2Wmyo6ZrCO7QyHzQzw5jz7R/SCOsmbq17QX3fAWdPFXmt7cMYn2CJ4L92+EYocQp
xyGsU9YGlhvmxQYfEfhvzjGXQUtEsdSnUjlCquXXSwCgcHaE5QiyspEo1YTOy/aXtbDVFAMNi+ad
wNRNCucQxNKyemhBNfpv6kf36GYHD1Mshozg4Y9p6+BbtcZ5MaIck6LR++jTdFPPf6EBUH2wWp6Z
Im59XPyhynUMQvG7MrQ9oPV8U9ULWtx+OiiakWRr4SQSDHsCDYblKxkezWI/Y5Sk7UG9fOcAF8Bz
T/zVrD02sPETkIFblWL4QTIYES4vOMTlESLxx0ZtyCOlhbQZ4RXkO6MQeMxRufePs45P/ilC1ztf
KPUJruq68/wMcYMGHHyCMqSLXlqM0mdexRHAx5l2TSl0q6blWn4A3E3b11KuhfCJmSM/RGGUgSSi
2Yv8fd5GqE9Z8PMaMoPTIAQ719qDmFTU/6kc9enB7XHwOPfRyXB2/H87buksmeNF9mHwhXIauheD
imAVOA8ewTXDpaDOtrfYFzgssI7O1XorbHwDjzQMob5pYbgPm8I9tR6hAEe+oL5PUXQy8pywLUlh
eThE6IVazzU8ei/9jCmh5Z2DrtvbJ4/zdQEtj+BxaExaEtjaTKi1ejUkzAnabRJssupI7Ml95I9P
cjS0SD24EgQq45gNIXd57S2DmhVGDu3aH6k46ej6pnPBnW5GmCDJEEwiXZ3lKtEYvXXVUNIPDgTJ
5Oyar1l2SdjSJu4FMQlumhRy2XCy0uuYl1CWynPgF+vpzSIqwdLxqr20xSjzOyGK0uo2o3ZvcP00
S7GTRZ76HobBzb6Ynm31YZWwtWPvc3GTS8e4vSX52AZDYMcaVbwR52uPilkCy+c22+hl+V/tcWAw
c0+c4KjF9LE478dJvsv5I1O1R1vYeyaGLf1Txo+bSQtKqET9MtrmeNkXpFEXM1dO7WCnmMKwo1aK
qJrd3t0pWD3ojsRsG3qIUA0cBEJjY79nAyGKnIIZ0ng5LjLmi5yXYtjfxjtVMTOmVV7wt7LpJDqd
cAZ+jm8xfRVA2uLK503zD8XfDsu4niC+gEF3nN4SgrYmACgHDuWId4jEJkUFrrOW5HworAdfcyZu
mQY5i7GqZHE5Z0pTExQDSEyHBOIiizXg5GbeY2ppGwVEy2DwoTbfSNNk4MAkjuGVaRRIfuBiswmE
u+Sb3+LcaqMOtjl8herc5V98ohzTMTldgjg/Bca0DVEaA7rImhGCjKpa/+7kefMxHKqNmU3/vM4/
1EaC6/P0YgX62uIhdIN7gCgGFVxzvyiCd01/W3TtXm9vHs9GGNAR70WrmlMrfPSUeZ/5L5sPObIa
UocBK6jfFPPpEb/SgFCEyWHZo3/0nxwMVCGJSEK2nYBAoE7w+Xkd9md5dfj7cTgL5vZALot+L/Ps
qHkvJK7LvNVwZCH04tBu4MskVnhZ9jv66TZhEpNjCPkqZ3LF5vEN5LwgA5CpuhAUhnmBjVo9q60H
KPAj0BSTaptkaIlCNrprQBi8FrFP5legGI94nvHTI8RwCSk8hluIfINh2gKYgBm1FdXbSMfRCrEN
SLfh+px2OBTGDsys+tDM+iFkr+WO+Z3APWEoIC/fs9z3wEmfzBKyMV/rj/fl/5OPR7PW1q8xUEFL
kRN0KXFdMyw8+x9cYG02vuEuxkOPzpZ5kVhk53CshU/lE89qqQ+huZFU2voQz1hWFYhKwj3v4Hlj
84M60LAxe8Imjs6fmAmXQc101chvn79ySyAZqE/T+FWgJnUczI2q8hgqHAxQ9sGfIn/A5ls7bCMQ
CT2jSuSKLBnIVJP2l8oobHpXvI+n/KZrzaaECJQ6yZGZrZpvUDU3KVe71bbHMG6PCeSCxkN7UdJp
hJ9AORpUnMUFoaaaJC4E7WkKc4vLb+GWZmDVjG/W/IWNaFTiqATOJsQ6jynP+OdsZ26qgeTy8U1G
pgpyiKFh36Q/+kF26viY5XJrmWtxqcPRT5F8PjhMDAVkcnOmhcDfI2lbHSZJkb2y0qcughVMphBQ
eK0ZvwUDfqesN5AjTjXpBkM0rtgswpvm5M2z8env+QcWqkcY0UPwzPB1aECJEN7ri43HZoWBhvtA
CNF9DYGDkt2dsGhwWv9Fp2dtMFJrmlMHf5XAlTaYvyWwSTMIm9KwwSgaTHSMRTinuI4AYzNcPCG+
8DExoK+e/dc5LHZ+tOyBz771rno2ObTFtLUCeZHq3X2OuhC512/bv4yDf4HZcOcVbxYSf6sjkG6Z
90btsUpfJN7Po+RRc7qJsAhC+ActTMiq9HLCRJdHZHPkjiNDtGp6xz9SsHBDP9NjSNL8m6MNPzLA
DzHz9zVGn/DIpRRKUERBRn9wJN4XKw0zb2GoeHAktn6r7UPEMy3MJSq9Cie1sE64Z3C584ItTSO9
dygnT3WRi8iEQijnak2BSWrHsGSvC8CJE+CThhtD4vJn0MTIdNY5Mh3mNIryP2E/V1j+mUm711wG
rPM5sCAsKGS/86ExzJ0T+tCGvq0/tsNxQTV9EEbWEnCtZpWLIX78UfjBVgiuCuPPfmHakNW/CVxu
zb4MJZpA9SO3n8virHsbDMZY61g7ACqPRfTcsUOtFCqgOphjtzGgTQzTQSK5LBouQ9gxCcEcGgCX
CFQ0432ACMsMmXdH6UQoccJp2vHT+F8WTrvOas+eWnZDAmfFNMlYRJZJ1nORRO998dMs7dpslv1s
AT07Zv9ClUUnifc5enlPAHiuPT2HmjXSjnKvUZ0JrSaiRI8Fq/eGew/Pk0WwkBuSFHmROg/K/mY9
5g2uvAHIlEyKAgyGecjczaC4Pzb37581pVacFlZbC7DkDXg1wWkZkmPFyE4WqJfrp8SH/m7UznUa
vddGm69TSDZd/ikLWiNiAv0PP/UsXTVHnTFjHKTq3Ry91g1UNU7fUlj8933QbUe5flkbgUWi/IRA
GJ/qsbgZ3kUGAv1vytklNJaiQ0IMHETwjTfxz39ZCvZ/iVnv+KvJPDH4x9vCgl7kQxSHBAbY8ld8
cWEkiQvrO12FhEJ3w7fSn8LXvti26AMbzgl8A6bCJ4MMQ29K84ypa0wLpGfIjkl+nfZligiS826s
9NWU1etR7cNnrKThmEW3vyFe+MihTeIs3HOvucyWeOhVBy+Iz60HoWD20JR6x3nsf/3SyDejH/JT
Am1jGwMDMFJYJn/+BqxcB9PwzCOboUPnVrGuM7wd9OTRAXTr/X8Me1SfP8oTZ9A/u2Tr8OCNxWfc
CDOUKjygqea6LTqyHQbX3fW+WsXNezJcUugvnRU9mLDwqe8tvGoaIjcU1Ukbk7lSMcgN1kP5uXg+
a9+HEwu0uWXNn5u/nAvEOxjaxsmDMUJ/Ko+xi48J7wjetMwzCqpWetPlEiEscOl/B/3Hn97c1lxH
3Vmix4wBkxbbuyuRb1rErexMXge8Umv6rexq3fY4bcxX2jGMF/H7GfQXNnYHaR6Cp7m0mJ8S1FLl
Tx2OH2Z3NZ2QqIs3M3/N1FPO/m+pC6RgEq4MUYP/DaZJ3LrOa3swQPKMChsFZzgzixP9iAHI7cAD
8lZG6HxxQekMFwO5qPBQtWNhgUjiKC2l5DwFzWGGzerDiiwofailDS5ULczOcO5qZhPo3DywJ7+9
ynAkt/Fxn28cAbRMHpwKlsIqCLMPsGUJlLMKQtMZ5cvxbBQMl0FCze95aY5WYpKY9lQtFR6j1AEl
7h+ENqGl7k+eOZ1bRKLCwOpg1KqbxVOfUGyEHQbVcJmAPE1QEOZeASZOoqFpzDcKJPkK463A8IRm
mIO5JQiNEjWo/9USOQP1yXlwGyxU43+NV6EUgRcKC2f+kbmETUe6gGFmwbTCp/vc6AuksGJtlP9I
QAZlp/Bq2q/cnK9S/zpBtm+giGiVDr8PKQogdK3gUnGVjtSYtptgKeFG/xHV8L0kv3U6/bEoM/Wa
ABK1Y3Yzy6OOlxDQU6KBbBSfhsKWICQDqRnX8i7jpnmIFqTedcpd41mKA5jsywyvyalv8JJB5ri4
e73Cq8Ay670zJU+9Xz+COnMfCW9bAp5cMAmzp3TJIA4bKXWc3GZWFG+rAVMROqreLWEcLvfVNBHR
gvPaMJS/yqVFDPynACTEq0dYVb5qT9NAuCQGV2a5GShx8hnXkxCxo/4Q0P+g15AC0jQQ3iQDXbl5
LMbyWFvJkakfDpJm8Ay59JBo2LMu0cYnmk0wNjci7qcPs2ubppRRctyPaP4UmrwOn/9WI3DcC15h
tlxHXPB0DTOgduhfZDKUjOmt7Ixf3a+ghU7f2hzss1gRjawRj+MYR2DvL+zfCYAAaWqsEY41n7jQ
IKozv7aRzJA9SOVaiGabJZdjobNMh6HWuIwVNZdzUq5PQc/tg6ZFJtpJ0eOvQCtZqq+0hxjZV5vM
Sx/E+XrwplMszj+kTzsYEpQA7c41GsOj3N4Lj7oaHFIZwk9hzsAsoXMXzlncmOfoXUexpVMxEPAF
Gc/BFb4sf2J1CYphZaOnhGmj1+ZKZ0Y4psa+GPNLCwTSSDh5EgitqnIZmYy42ciph6LcjC5SbXGA
DIp4EoZJLIgRLKylNvCpzywD9mPwhkIe33KG1Mbpj2uFKHtZuosdie60PHYZaKaOpC0CjWq6BBeR
CrMxkt+eF79a1ybOPpUa7DtF39rQbk/K2iZz86/wzaeh1ndegZcG6ndUTagV1a6xh42FI2XHh5Sw
KiOHcVSMl0oTc1UIDaFABpONKvPZJQhL9mUMwUfrc9bOywSvmC3uDa2U6nH95Me40HAmTvVjp3PK
NPoq5Dgi5tdzl0OnjuhQW/L2yjT9zm19jxQ+jNV1JolwdgzoUKm380rrVVEXj+ZLOYz7AkqxQdfg
0OuSZcZ0WOGEObsolrGRAFlA1TIDy9fwhfXpoV711lMY4fVF+bGMgAvI/qZrtHY056o0e9VgVcuB
KzGJQpOSsm/EQcbA5Y0TYxrq/YBlqYQrKnTKngcFxwjgwfbZrUtwC5EBIBeZHZH5Pd5aLMoTHyIt
4lVCc8cMY2hzzLE1xTkGbUIVx2cbZohTP82h/cGZz12n6EllVl/7C/CDi/GVe6CkxlO1vo4piE33
xVwIzQJxMQmRBaLGocTqUA2kM+atI2ZVDEyR8I+f4KyuFZAmn6Hxw0OYUQiJJXW+JZnBRmYuuqGU
MZCED5LLKQVS3F4MzBf5kwh57fCicSoY4I6NhPXEfPbNVPOVDg6mKiKBcbNXRvm8xBTrirHezK4O
++aKmFWKODPBfim7E0wlT9+FtxQhX6hDKrHK+4triUfUbNUlANUEENV8ULZ82AjrY+bu8R8qGKs1
Dm0SGNpQeUnUbUanuvQj9OWfsDkIHtBj0+F4D3mMwsS4yxU2pDre/68dBFp8R9R82ppeus7tT493
1PUvVorQOtj6YD4lgEyAqbkwsJqwfTK7O037Ih4CVvus3oSfugy46R4nQAe/1Y95baJK4zMUoQZ9
Ljg6cfWqI6xELxqCyXfTJhYjK3hyPFWXZi8b6C6b05RdJ+5MO4DYG+I+LDRRoWkwfSpXslr+xFRo
ECSZtuAt62hQHL/kGG02dgsZKndXhWcBOYKZvSjjo4VRSPLd/QIN2OigazKaNF3Caxk8NPPVMl9m
BJ7zxBypV5+kUuAz/dNirpOojzAsdwGNumO/iGotiB5ceI6NTdXooEoKGjKyizalCongZO+Jcz/R
2coASGRJbBNGr/JWFrhxJvBbm/nktaJFtSZIKp0kHZwdHhmNOcV2RKmhSXlTXoEJjYZxP48i8AkK
oLFquAr7Ix8h1su70X9p5ysJ6p453sGgKrJqlaOV7c7Qc3FE/AYEXMmTI9/4YMbf6AFXToSvIj9M
qHkdZqge9txmcAt9f21+I48/TBqsNFDQPyKlm7xbwunha/6R+ZHzWtW8syI8ZdnxQKs8DzhdBrwT
hLzpZzUCMYOvpQ6qA1wJqSdm66U+61LuIlXGFN/lSp92Oluprjts/wmNoHDOg+0AqK8J86P9Klrv
WmvpSkGMn92FEVy6k1giIRyVYU0Xqe+YeXODlVgIEBSS47ec/C6iz6O5dfp1seCs8Rw328ZbG3RH
swLrb3eRne1xmDBCKW15Jfm8jxH6d5P614fmyYZZry3JqdaDU8hcsTJcnNXOGe/RpcuduuGWY7pJ
JRF3T0lRnHQ4uwQ+SiEcNsmXhV5wYAgomiidCbPFwE60Ow4Dad+GUk0mZBkY3HKMO0Y4xON4Dhrr
ZLq85sJeZRLkeOxGH1ApPYrEQfP9r75puUeRmbTQc4pg5zYuuDmVPGe4pBqLvwcNPHMkGGw+QK2e
oyBZMLxxUJqDBVe+rMhBTbewIJ8xqPcutBL2XOUs/8WLt+7rcpfp6m3krohrqLppgGekcaTHXHM3
lfqXLMKRs5y9brVfA7zf9mcGpQBUtvYaCDlnaIhyijAS8MGuGDYDx2wRUrcb03TpJtAgBy8nNrlQ
qCrA0r0Nu6/TtV3PZF3pqHw996Mu+O3xdZyuATK0Iq3PKD7aCGg5/+cnZAxRUg1Vv7HSEbOYhRR5
HrM7rGuF2pYyKAevqPR/DcZXpGYEJcaieXFm8dPQXX04GnKuKuQWHqmziPRFk9BrRI3g+2ZZ9kPq
ASSpZ8Ff3dw9Ni7hlJh6qTBdmyl/Dbkc6TnsaL6vYGqiRMzUxkjI7oW5VaGIqkmfs8TnCMqUCUDe
YWOVwcpVUAXt4SZkU7nzIxwpCaScS3U/WuFxKktEdi4TMFoHgBd5hyFnuExtVT9DkALf0dEOKcp0
6yEY0AIa+6G1fiO/Xc1hsvOdjNyNlnRRsEnGArgKFEiCK69dtW17Hvj1IuWO0V9V04/QC2KmiJWl
Vg7H2tTi1KyOTOkBIrtmj79MaW8MME4yZpzmKHhgiqodtBFOBtPPFv7zBAd0GRilZ2gh8o1nPRce
8EuFuo2qTR/ZAQn2PAt+DsXNi8xHjyJjSp8ws1jrZfME6wpOAicSV4yUIbKqazIYqqRZqflsGOXG
AQji18vYS2pLbMux8lzN2n3Txi819pGO5OGSn5HgxR/Z3Uo+6ECVPNO+CukULuNeDY+4EBJPhMYF
whqSB6Nst0OOR3wI927O0vU8vYXY5PDsIJWmbvkxmfQtYHVQK+5TmAXLAPvBN0+qja6K0nnUjY05
QurC2CZnuej4qvh+b67axrkfETaldU/wN0N+sGv6SMRIuPYSsOJLyBCIy+hgkC4oEGE8Kjub8BXR
XG7j1sMJSWe4T4xKWD3aeEgb8QbNIzAS5tDmABl0VCcT0xYvw/kJ/myZkRrksfNbbfyvssZNmjLn
/JgH6CrDpUUhAK6Bshf65gAWGE0XwXFoO8uu/lY+tMg41z4zf9zLrolgrChskCt/eAk8cxPEGG4P
50S5DzOEyrAkcsPZQCO9mAQo6837AmOBmoTqo43TnVZXuwy2LghIsgmSt0IfdhVAdAcVIqEAdeC3
JYEtLmmdhscoZx+HNnQB0yqOOlak9B768IgZb3rkWBv7d5PEwqi5lxUSZN/TsCIb+TRRFxexuQs1
1EVJ8hwG3Q720cEe0NlhKF72BAdY5sZCT2Z50CpyRlURfHdGlBglFQ7SbBFTaiUbLP2GniPVFxPW
vqjOAR5JQnCeI/ikbNvp14xeMH9pzW3RYYVZVwxLMBbjUUsrxdXdu/negh/sSDjD8iMrJAaBqDnp
K3uvegfww4J0457y5uTl35yfaCPldwjLgeWdDhcjcXa4erShKR02hcKzGh97OG41+0FK2ITZtZ9P
eykZQ8dBV+mZp96sz5FqnvK85yYrwTrxpTTS1eOiX5uBUMrqarOJ4ELH6iPKnnNj+nYrGCl4Obdv
YEsRDFI9t56IqWKRqS5/adiDJZwAC7dZOBEYiGb4VwIe0a+4hfm4tMO6bY2XsEQTiGwbgjwiJD+2
V1qz7ObxGgmrjIPBsd6rxYV3511n7GIxTGD2BVxz6tLbQNiagbEBpqyCGKrJWhc2QWPuf3b5GBJz
OjOJt72zslhsrJsGqNxaRkz5jNVA5oDZqWc5kwsw0UH/giSH/Or3XxB27/WEEDUEfMPYi7EYFfpi
qhekJRe+rg01qK6bXZe+WH383rhQF5lQmdfJxiM/iQ42J0gLhKvBaKyc4BFIGrITSDTdDvAMt+3S
OB9w6HDfi4fiUbalQK1ur/5LbXyreLLoWi28S3QQe7qtdlHbzNUvA7iIYehQDjc4qFlpvS3cL3TB
d7R9MY0D7Aekc+mkwwUH+DqgZPn/YevWLHbAJzxmaLgpjUN69cRelRjRdECxHiYDHLmIu6ubKDz9
CN5cA9IUY0IiJ1kNT2bpxT/Vx+x8wuMnObbhcMwhjsnlRv2pc8DVTbCpw3+WsR1rdE5MTnX3pdSv
/yPpvHYjR5Io+kUEki5Jvqq8NzIl6YWQadF7z6/fk7PAYGen0SpJZJqIuM537R1Khxcx9Ru67iwv
wGremZB7DK0Tz7kw4EOLezJwd2t88ZgDSQVLQGP1GFyLsGN3qeK0rdpdOYV1CG0AEtiQw8lHrf4U
98+dC/vavkOrEI26W9V1pzZFlODU8ZuQA2Ii9lBnJFDT/zvAeIZghzOk1n8k1hcQiHqQfvxWz4Sb
0taTBafnsG9b9ILYhvpIhd262sCwofLF2oPacmSLKJBJ4Failpca/cOiwi9Hg30Iz8R8wDyCS/Dm
0wAIp3ih9FZUHD3oSefYhrW3K/E4Z2YdAHZm1VoVAeUMb4fmu8JxKRXEZnOdDwIDVQDdiBxameNI
WdwHK1pOja78RmiIbK/a1AHelS5zp7iRWN2YJ1X7VqxgB5sRi0/muytFSA4XVJWlWAepag2HB0Wr
/dWccTsjyQzjYqUYoRmD1LLZer6x02eNiAxqA3++25a1rRztoa7CBEaTas9TYojq4eDXTNtCPPlA
jEtvOaTjwtChBqfflJEs+P9m/Prn3Mmt0rNGXYqMKHhLyQdUIk0uPV64R43JXLtos6WtgSCxrjPO
WRv7gjoisqE5dsVPMjGOVwek046LrsnOnPTQ3kJUiap4Vj8jaeHHmtpJnSM1Npo0M03T00JrgIDU
/QzBVIPrQVr67/DN8AdpmekkOg0C1FF1BBc26Qa8OURUgvNT5FANGIKa3BGVIFYspT/Q8DB+G/nZ
edt4+v2FPckdfN/IhIAoxwVBgEjOiASCHN5o9l6CsqXwljxJXxbon4GJtQ38N7XNnBoSzXjWMOAs
ApIqFXZTfVmuOAfyc8qHg7qH88lB3azEKgCnE+EX2aZUx4xBXkT+2dKackrFCDv1aFxRDjK5psFT
5UbzajpI1RmSqBuhJwqPFVHBEFaMFB9xpRqCuyDT+56KvqbbQIO7Af+yR4DJM/R6j/hWz4GPSRGe
pERzu1vqHYXVtXV7wI0B2ljVDG84khjTwxhfAr97tmxyK9rs6rTeAZM6/zEoIxUGDrEJwdZla9RE
qjGqeVWXcpUQVUooKK6SDZ0xuN4LQ/cKBp+yIVPofiAO3LNqH6G+K8z4qXacdSNtIkfGBR+z0gz/
lvnWkxsSBhNidMAXBpChEzjAXuORJAC70naPDBG5NtuB3mGQd377mAtNln8GXEIxExrhbhSwFDPl
0tOaOhXzeAZUHe5Bqc+0ydEWSpheosyjGpopnf2tHM6q/0UpUBDEnrwYsKZbPmRqH211xBt9wFNt
fFOWbjVzFg+CjV//mNGdjDEH0noDvzoj4QVfOu8++G/kyC1jNooibOqDdspHUvNU6wjK6IMYFOTr
pdhieOCYfemormY9M5yJivTd4nfODe+sNDkm8LE6+htR3Ak/5HKzdmpbBKk48COmzM9DxFADngYG
V0xdABrRA0r/bqdcXBMOIGKjAyk9GbnxrCfBussK3ArDs6KCu9DSaA4RHvD+mhd13+seGtZyWI+y
P+Vhvcl17bVhrjyQhGSEEOJuasUKDegUDVrfE/3O91WniiqV/XHcG8CyEJ1uqspBC6RWNpf5ZkpG
0t0fSUnGuYq4JrHDL+/aaD0nM1mJUHBdWA/BVL8qw5zBhW3HVwqbrGwIUegcwzl9sZnHDbbEGD7G
3RfNP8NYHYM4ev+gBmlowomQv+SW1uaRIAnhtSfTnNynLhTL2mBejQobrrHqDOGgzrVc17iaqzc/
JzzJ/lPVJYaZK48jdB1K+6OWcJJ9s7/jZuPN4xrXJ3QwATLuhpmOup/V6axo9tGYqtAPSK9sOBig
5CVRss1QQ5LiaLk5Qm3ryHZUykA1w2O0v7BBQcryrxefVWyfUr2kyv6AYK6mGjVKTQoEupRhYdI8
xsOXD7Ub/m6AQ0v7bTZYrv1Jpf+CspMrHiC+KBmMU2XzmJDtgJoGDULH/N9mWltHbK55R6g1k8eo
B+FwspeeaYqow8tcPgwN7gGKXNUP2SJ9Zl+Fuo4omJqRXkXNPV2eSIpsjzj2bDBWVe6tzOC91p5j
pXKiqE/DbNMSz+E+t/NDi4+xeRSRT4lAFQi2hOfHMlcqoVk/6ZhFkC+sobR2C/bzpsvy304EeJfM
UEtNt/yZUhDF0HnvMCekdmdbuk+Vz75s82Gp+cRkODB3hlo7O5OS52FxhFnVwKUZJVe4odeGIOK6
sLiGDZRYFqK8HlQl5AyrsAmlNmjvjtuvggj3CDi/FoBc5TynQJv6jLqPYwL24csQSeyvZuiTp4a5
ZeNe0YgsqSFwvLhPuviwSGfycbSKOF/UygK3V3/Rha8DdYV/44rn0p2mMZ5G+Dg4QDnckHL6UIC+
XplPymLT8Xct4dE+mb5cU0EDSsrL6an+XIpTo9eATN/MCVUrUHsC1CtxkeKdmTQjbq3fAhpqf1Sr
gyGMh97ZjtcjipKYX1SbD1YHY5xxZcahMRGTbBOQW4kdvOZVGw1vHlyuPMO4+wEbFLVTjF8BcBUi
CbmTHW70UHGZ6ChSe53ErH4RfaRNRxAcvmcM+RcpZ5lTiS2WBwulNwdYWZSa/RFyZkec3UZOcIs7
rGDGo7lL4SsQ8ER/WxhHsyi2omx+ZTzsDAhPNUiml/9lTKaqzl7GdXgKXfPMtJmt2xhvMgwvEzo9
uww/OSJ2UJjUcRTG4hxdo55wMfCGftUiN2RD6xZ5XJTqU/hV6c4tDIptRbcFrxPP85JusktcLtuC
KIjm/T/3gv7dTuE09OQPNII07k6ixXtXta0q5D1rZVanvtHPA+1L7v4zOP1DVjeI1QqdjTz/NyLx
xoUegYLDcWCmx0M16hpJ3RPjA8d8K5ndpnCNULYgB1/gJdV5GoEN49OQuyD1/rvMHzPFl4muV2Jo
C2OsSn1m+xYDXL2Hy6yt/ZIDbbg1mORGxR1glFIj+BINmIZZVDc7JHm23vgTlkIHAPrMG3e6Sx46
Z3FE2xojK+hQ/ZCr1W2yaWPaLCBdbIypeXOL3iLTGQCiqtkwtIpYuSASKophm/XwbCKoePP8liFx
VdIv9YbVsBw+6ax9ZHb8mrgQy2Hjq+rFC64SIlz11wdnCNpYX5ANOxK+YqGDsEmBDRp4dOldjZiM
O6OLWMjHPMH/d9L7YAzA6kzHxFb95G3XXzPiSruqJqvEPA7YBQ35/DJRqkNZeTjDuumnS6UhKnVx
8kNpGqTbspne3VkudaNaS8abtvUvxF6yeatIjLeLi9qveYGukyNUwxXOmLKdLqv1xAXqwHhkcw6h
v22qazf1jFycjapR2sg4TjiV+SQQOwBBtUsJCTfDa3lAM3Vmeu8wlXF89JPacwCBevR2PemVpKxv
+b9aQ8A7GVYu/I2jzh1SkiPa6Z9cMjmZwLnA8LnkIAEnRFEwYswoMQqYmOlMyIiT4lH0P40O45XA
e3b6VIWfQ/WnNcMdgipA4gI+P3wVqDEVoexYI/OhE6kgXJ5Btwp7rAZkvPGpLemEftNO/vjxn4s6
XrTleQ4hS3okv/jOn9li/9h4aBFNB7kow1QRvuc5wcmjQ8bRq42HYh8mZ6UfinmhEaBNz6TcOFkc
/R4PdGT07YNtpf24KbMSN+pL6Wg4ObUTzQ2jPPobhLV4SN3nLAA8dTyKNVZszqXbze7BTJovOxgu
jBM3nMRdz6RExheYSByQGLGBvMijh/0QRSWlD0RRavhaz99DeyehzVieuGDVelRiVa2pUThSqHct
hu5O/F604dr1mGnWv2LCG2+2ew4MK/sC9JQ9Q4CqmE5h6O07qA9oDIU9PkclNI/aWTbl9N4K/45X
KYlGdAWkCo+XEHBkAj/woRfPoPPlnJ5Gc1rXZfguDK7/+G9MGxTX8ClQC76XGOLFIOYxZ5rMi+MR
SH9f9uk9kPInRrNS6IgZfMe9d1NxmQZlK3EJo9xfhJX13NkG1R/E7NR4LoBYmowyvGRpNQR/5PKf
kuEl3HQOZNgyqR5C0l0X2bQKs4c/5RtFBmKeDR8xIfS+3qEQQq1S/0wt/l9ELuhIh3CgTuz4RVmX
lOa0KXCZD3BbqeLhrtQrtjERJQ33jdlpOdBvFdmOqCwWg9JN1zkxugwLaof2EiclcF0mCSlcOceE
u0rbJTP/IHp7WQVf/fijEtlT551/RinvU6ZsE6a9rPs7BSetjPuuw9rUdZxQcalH0cOIMwJxn1CJ
m/DBGZgSMN+t+tmlUiA+VSOANJCLsW8OsXsoW/9UmrjDYchmAksJHMljXBT7LP2reJbKTK4DSRqg
JdBg+t92Rn+F9ZSbTCtR4dKZEWOYENeeGBfZYPI66O42xymuoruzqYdrslDMIF/oQfCWp9nBsAhQ
pVPsibTHFT6cyDTW5ToRDYVZ8j0i5gCkIORZiwXGk0FwtEptO5vEbOmAmVFKs66di8GjWV+GMxZh
ylkpHVetY+3rvv6kiIHIEy6dyLiYqfFnkV+BTnFdUwiqv/efP55sdypC3kkoGLF8aGv4I2ROwecu
cgNMEb4RNbbVSU4IA6WVtID0vC2W9otGUq7yFIYWulVe3vRuPvnVuJ4nTE0IrHBA8mi7G+oEMphi
+1Z8VLn95kz61mmqF0XXNDLvn4s0V6+ugiNB7z/DpL33PZldwlwzWGXvShBsbEWJxDIiaC39LpD4
46LIX6Yo1pqJHDx4+DVHeOB/TgJZjOD0hPsRedWh1X0SoDoIuH7aHxeBGNcBi9qI/L3DfgRclUzQ
ozJ/VU8h09rPzrFO+Aw07TURZO/Y7SItdco/Wx7l5K391Hx3bO1p0PMznGJwcbhtjXNr+Y1dI8Qb
alhE5fRZ1ac5BIGMp3NOye338FcszHEgx5ddevWcaSumEdXPsIAbtQ9n7TM04p2FJxoM9BePFIOm
92m4a0QQqfesXtD8VeOaMvewWYPJpljlJkMJiAaH8EC9P/giftHC8hc3CJxfzZtUbADBtHf8zd33
mpwKw4o//T59Lqv22Ep5zAirjFFkY+BFT02UHhb3xUcNLofJy9npiNLQ3W+jbv6sGTWS6z4K2MYU
0T/dMQU6FASMRaOxiQr5aDp0jx6inXqu/nyjvtc10zhgMsZ9EWP4GsLXoMlDNB7SkdN7rsHlhfWE
4+BBUviYFYOytn6Pi/GWOy71Sbvpq7WjVUx++e6SlFxGOOupwW4vj46jdK5WsWfCsux6xHHBHB+S
sNsGNArLWH4URr33Wto3mAOtNZtQ87FZggIcEs4BlzbA1Ev5DHEgbDyN3BVtwCz+ZkDO6q91EtzA
hpkcx+Yh6pp1UTmbOoo3bSOuTZhv6sJdmkTFDeneEq2yrdWgzKmV6vEGjMxBSgYxRdOxklMGKA2u
CUPg0DjxiDG7TjsSV8NxreNHwxn+10Y4TcVHww8+Z8VLCqG4JQ5W4RIimqyiMxzTWGvLp6mxdlsE
mWiKAgJDmb0jucReEYwjaS+eBeTmMhYa4Az0ycajissiBAn20MDbcz7o1HEqRUHsiAzrNTBbBna8
g3EHYomjEsZ0FW6V5NfHlrmNII33VvsAWVwGTfVN/pwvx2PqZ+SqTgWu2Gm60tGXbOZBZdS1hxxA
p8uAUCfyv1odPgDW++kkbmZ19LXs3nmYAmkAz1NElErjwPaU4cYIS3LOlfW5Pbmb1Aw2LdrrZAKi
CpqNKOFBkTEYVPU5N96jOP0oIXzDbL/EFQvM+v9es3J5za0CG+XujNHsOC86n4txpOVOxiOsJwjr
yQUzEYdww8i4qgOIIcClwrDe6OTNAMenaWk3tn5xsAs1N166dVBN6Vs+FvveNybPqBCbZe+hW8C8
XauLVdwKhnY1E2sdDF5bz5hhOBG4Ubib+rJaAnIzrZxBR9qnuk6WUysOI+oGL3D/LCfZpHjNCQ0X
SheWrTlhZ+tXuxk55CKoKelK2G6QY85aVpNHbeAvknoLp4I/P7vDusKoPCOPsBEYBOd1+XALY4e6
vk8I1pHLHP9NPWhuJFAcsMFfixqRLYq0HE1wCm+ZLhrwY0MbpYGVD3Q9eWRtjJphHJLBer6NevER
wV6zoNHMCSbZ6Ubgu6LkUK53KypcQkx7GdXNQ5vKdWYzkxDxwrLYbI880Knl9WCTt8k6YAMXtVxx
74/yaPdIcwZqV3crWXRByQiaJFqHez2elkoGpshW6oAuw1tOdiFseJvWxmAyrzEEGTs4a4Qu+nh9
13l6UN+4nV4nWFoO6wepG3wvGgoGZb4NEMie6DG17OxXD7ggY2I+Vs1VvSmQJcXPURElaPkQF+U0
r67h7EppHdwSsrKHHfzCxRkV2RCE4T/pzogVxE73IN9k7YxhPAkqdnBNgn7Rk43LF9m8KyhHDI1G
lpoGrUpdOr1XH8JMu8ekJeqVOOM/+cPfGibrJZxNkgLy28AER6R4rZQnyOUryY9V1PoxDqt/ViO2
dlfeat0k6HY6YsgfgaxhMqKk5NFd/bmWpdvzpEN1MOw3n50zsKbUw4s7iKMgqRFofmSo2O2JBpdj
iRtW9e5A2HSYxicLhC44oGHmB5vgr88O9z73l6mdS+xJuluQhARkJSt1HyXVvtJueWiSrhVfKvEv
JZ9XFYem2KlfPOjTvd2GJ43LzIRnByeLWXtAX6Kqq54xr8/hNgjCqQpIuvNafWg6phxQXI8eI0GB
53mapae42I0M1ZQ7es3I1NaJMoRIp8qTcOqUiRG0mDed0Z9AKFoVORUO7Z7dWxiDy+QYd7xrMiaO
Un+zIADAsSwV2wBbk4whwMixZS/yGU4hAxbFKQ7t9tWgBfBCPI3JqklBlub5RPrMMe8BwmuggIn7
O6D8skil1DtGGpgNVlDsUcNo2fwTjvW0aiwC0KJ+nbffFZtdTOnPYOJhKe0fpoU7j1i4Trx1BYo8
YzpMCIJ5uA/U6Muy7Q9xk96tofhskBgHpr6Mq2FTWZCBhSn26sc8Ks22GqELtpFR2G9NaewCSBx4
DK6zSNsmNQ0jqs8Y9MnnvpCM/aKXzGW05ennpHcAn1w4uP16bhveZvBVeJ89CitJMpjmsIxxLLJG
KtUsex/K4iIGwAyb/TZVL02u7TLeYIv9pTg4A3aanXbQR86KCMFPCSYja0ZOGFP1XXlVfrJQ1Sr9
3KQ5/S/DVTxGiC0t8eVQD0oUTDgshuDVb4oLnvKrtk2SjHTDP5KuhNPzSbkgqAsLG+Cqmc6xKq3e
PQNrUlVGSoDYJ7/IPqg3Qw3OaplngvGcdmqZg1atBu++WYPqPnfaPg5RXJfeZs7La5UWRwj1mYYd
51n538reQEunb9rkkTvmhk3BnR1X5SEzw6MXaosO+4UncdSxWqYUPOYpGsJi/gxrqnjZbd1wU5tm
slQFSJxEPGlso+NKfzKzZtfaMXTlSHmwcp7P14TBYcjczjBcFPU4vFYVQAp1JabY6byT4XzN3xTB
s1cWiOz3TdMfOiteVzy0jJYydYQ69THAuKJD8Wmow/jU/eZ4nqi6LUhUdIWDpzCxd4RPYcG+K0N/
h5FDXbrrLveWcC+wymZ+RITwmH8YbYeTR/o91fVWtP06nb/Uoaj+ZpzY32ErbrQgikcuffNgi4sf
DR8jV6VNNHJVrDS8zjCt2KICVD+ACYFIL/W1oJqmzv8JTbjpG7vYWPVH6Kx5WPzvkEPul96rSJzn
bJh3qZNdxjCgHGB0qabSafGTj5epLR6wp7hTy3vo6QcT8nqGxSTrwMLfUm8L4roQgcPZGArmU2NK
XJ8yBGOp8PcYm2J1gofS2DjEAlU3aTs/Wpcu1C52QbT1gGARvpsR5Scw/9iIjnpZ/GuAcQdDfmX5
7CyEYz9rEVFoo1efx8hvngqejj63KpzhYoT1P7MmSYMTapjJK/TFJrK+FMakIZnx6mAfpxGsqpBz
M7oOBel+uo5QTLNgvBcMtpzI/rVrBugag74pRU5p20D/Ps5SkqwxrIYtc5+0aAowotIG/yiM7K0I
tW0a2889MLGwJixFAPliypoCV3JahrBq9p4QtwENoelrK9sC255KSkr4myKTe6eKYW0zrMikv47H
j9DCh6mtXpXHQmwjLGvq8lNWyKx1H+CPQXWNBUblEpph4qNqNlCTsH/DdTiyITwxhPaGdKPQVSw/
1G8PJ8rja8jRroLPwHcmJDX2VZiKKAbQD5xQFSkTVThvlr3Fsp7phEnamf7djzeK4fhJGYqhW11m
8pen3/ozB0V7E4x60NF2BqoziEpV8sfuunhZRgAntMItIVEVF7WdRowr+YQ+6HFnbI4D8ngz1Kmn
mm7nWKSBE+ge6H9l159BGRa5Fj5bmXOadW2VJN5flJNO7lwqfv3Zj3aF775YunacG+Z9NVyjqLnp
HoRofhk9y38ip1MuKRoRMhArQIAjrGa6OHsERqUSxct3L7HxasTXo7V48X34UH+YFe3J7//yScMp
hK/OS+yqtQRKiIPVHxpaqi7q71uYOh9pbsGenJhtpE1YUpPSsbiy2UUkevQ6NGo/M2GHal+jJO05
8b7cbt66PRFW+hDvQmQzXPWJw+BGfEciFfsu9P6GIY2pg/sjG++vcArsNX3lLjRaVG9T8dW4HMBz
csUi+DeQ86FL58tsOeUineudFWMimtX4A0r5VUh9WBhljSXeX4j/CHTqVNWHSFAyvs4FFLAGTNXr
7NMT+tYMg2MXdgc4L9m0LbT+2UR1Mp37G+FcSRzfrMBh1M2IYjgOxo+IjRVvHxNIlz63etjTm5xw
gR2reMlqfvgYlMvhKz822LwF/SdGlP/pebBB4rGRkvqKiiRiA+H1IikCq9h/1Tm/pwZsFprhWL95
5MrUxX+pmeEtQMNWFlQVyb8iFR/qr/FjapGHBU5G6d5cfZcZGyByunItNOptsPFpcNuIpKseDicT
l406hnAI3YSNs7L0fJlXNlrTdMNL3puIh3NgoUTgx+mSOdgylOSywEYHT+055KOgUzsGAYa0XvaQ
4g/arBKssyNffOY6PAonP/cDXQwh4HNkEX1rIVD7iB1vb0avibhZiG2WNdmSSrQvWib7OpbDwdWf
KxBAIkBKpskewChpFzkNeo7jC8LxYjaB3UmKaZms83QRcwpDQ89QIltv7h48Jq3Hrgh2N4UR4Kwy
MG1oTMIGn+PhM8CwGFvWQKDv136M1N1ZeEOZ2qosW3p1fLvBvhG6VVTfBXCk89sFeOI36RMey42z
92HhEvarvPuJHmj/PAecAVFpcLYJuYYSRxAwNP3gENUvzLDBHhNgL8RH7LimCOBP5ZsRF5YJMJ/w
JcJU+nrnNECpCFFSSNZuSFDSTQkDpvBEdUxZ+SgtenT6cns4eJbzBUPCA3shzaab+5MelvhDEdY9
Pk+zIOzsMPEfcJrHZwrcJb64nIPjwNij32ke3YXmb/IesR/i0DHFutlHpsQMIc4wp8QepQ69nZ6z
j8lhppcfwMp8ain3CK9HOEpE/YemjUYPdrgbrqM03BkAlD6xBsuocF4ajkFmr12ebXvRqGwrp2CN
hxQNjGECO0Mu0SzUBhoipg7DCk9r7Fka60F/Lsdnq0K7ikUG9xV8lYOe4oDFtQRT10e8yNta1+Yt
V4YXCCjcgJgDTo4J13sJydgFPeOcL8JmYTbfNpZxGmXUtB+Le4rPUfkPNRTdF82MhCZYtlt36G92
p21kgmCIDsummw8E2Rc0BK/M7GC+49ZQle+5JCw+KYn1aZ9nEKVcvqDZw104RD4X7HX9vRiuqZGc
hn7GcpEAjXk8gi+liE5Kq3kN3OBI54w+olx1ZvdhDvItDqZtOPZ0kgc34m3k3ray5wN8zaJQYVlY
pvacIuThgvOtVaLL5Fxm8BTgUiytE1N+RQmjgtF+aA1QJ4FAT9gbccNiVF7VwSFgmXQ+UwITi+dS
3nC8XRSdLjBSdy9gaow8neOUR++Ewwzh8GXk6To1GRWk87pqD2NJOZy0p96nKeOjlFQp1ahOvFsq
GbNIE950Jted+zL5JSy/jyJEadCUfMB7mH3H2XMMY4TGbRGGNYl0cN/aZFubxYuQULppB6EbQwYY
/8ETCyhM4aU28Cc6q0Pfj9ooPEu4h9AV7PowsEOU1ar2hqDRRkTP0dJiGSrDJ+9Pb14jUHVDM5iS
thcaRMiH6bYx/JUpxaqCGpM15oIDPQaDqUiRjxrc6wndsCQBN8kqJPLGHeHE5C/xbfL0lXKxlQqo
/w1tajNMAk+l8zyypBvyK/BuXcQC/gY+FjQTihagi24lnOgeBRa+KpDw+W8m7alj3xWZ7z+yu3fF
YZLTsJiPyj+MAQNuTS0lnraJObqV2nCwzlbEylmqgp0rzx1t3NVo+Oaj0N2VAD5yDdgRNoEaA44N
Af7fmvvrMg0oQ/mK6AmywHjsgg4smd5eOFsWUa6dY8CjwlmhVW9i8RmXP1JvzyZiuzI82bmKA+sY
cBGlkTy3408TwuH2Q4eC8HVMi+VQR8emfq/VH6c4srHEyg7hZabjMUbIxDYrY2YiZndg5/zz2YcV
o7phtI7GgC/b3BztKoCEhW14SJDK6OKqYpzMIVpp7ONxgK6BnwuW1gJOXVK92/bV5duG+J6NuN65
3N/qhPLAL0I/gND4mZ57/MBnoAmCht0M0euT8ejqTUvykMqMbCv0kd7J9B4lSHBXZkg1BCauw8a2
P/p8WpsG1mTyX2lgBB7D/i1u0dDqyyFiJIunZsRicAjIzQCa40trim0wrKV9QSm91PYup05fvdVa
u9YdAs3ju62/C/Z42l/awd2InvoPKM0GKUAGfrKkjuU65IUUulq7TLxTZvZH5MR6Hn1Ilq2dE/3n
6M9Z7+y0XvknVveUQObWc3d9P7oc6P5NHzzMi/t9UHJxQ2gzG5wevI8pqr6dSOzw2OMOR4o1fzjk
4fBcouFQg0hDplVDCyQInPy5TE74hO5VXcteRFYwrvQgXmvNvG3ZfSZQGbDWHSUuQ0YKimxgQqe/
kfewCMZH65X/uBqdmfsAkV2Mx/mfMVo70/COTsdV17V4KSQXFHBvNtlhmmJvT+89TqWif8V21Kix
A8tec9t5Tlre59hQ35s6TOyI4x/CUKuUhYII8TI7VaU8CKQ6/xXh5Mmbw06kpwrBJPO7N31oPkby
u2BGrbn0F3pLh2bwcye4VlvAHwumWLsxYxkH5YdqdkZinCMM17wCseYwfKltV5TFyeU19/UbEOK+
ZUcO03niq8rUeSbXBFGByp6LrZsa+tVYlqtvaDnw+FXg9/hl1Y+pR7jeV9/4/JdnZucR0vvwgjGs
kd86wopFIa/Eqb0AVmimthdi/MyIP4LzCzTyPlm7QYfwNRwA/qGEEz2I0w4TYxBs/Cgm3j/UqJHy
MScvN9/i1GSDUKJqV3LKhhjIMNiRVdHCFy/2Q4npyFMl98z0YV+tEZ+cTTBU2C8m+wxZoQxQlOw1
j9XBqLtpgWx7hU3KW2xz+Q/9RcuxXKSgiZUJPuj808Dl5yUHw9mP094J9oOJOgAiv/M9ICFRnESX
vTZ5wybX4K7F42pAyuA/cLl7MonfynmCHTIaQ4jLgIQMz1Jlo9O4Flhiehxtn3a9dm8NWvPo3rvl
Lg7OhklOkHfWgVdBK9Kdwawpzz5GEypTo73JuLs1+IBV03wIbJyN8sRfpp25SYV18FjrhkHYj2qq
gBR7P9wKS345kjTvJE6emQFhiFsOHHTcarK2sLvuiCtYZzM0dFiCccHLrMkiwp1IVSeAo0SIKLO3
CEKKzdNlqWDQWYGxcp1gRq6Ku2XslGTyxAfmulQt1T4lqNlHisjHIL6L3gz3YzLNEtsv+EbKQYCy
yulSuOSyZFgF/6otEMcNPUJLvH1K/dktu03IG1Z26urYjj1Ng0ybY42fbhgh9eGLR+n45PEBSDXF
wESJCOW49t79qroy6eP32QdoJG3KYtw8mVb7Wxe7ojh3tgNJ3i1ur+gFmZXG9yq8aoRR+vOB5RtD
AJoIFoDXpvQpFp0fCObFVdWI4W1QFHWUu3FonDhfVFEddv6OdsVReYSjhaSA2X6PXcf8T3UnbRBh
Skqmn1zajBO88Jhy0E4yJbHSB/4xv8uUxAuLSQDTcV5P72lUWR45DAJy3KWMtFPh4ItJclhOhcCx
mhCvm0OyA6CMsm/L3VQu0gyl6uvfYP5xM2u6APVDxligCivrnSdnbCPlsK/GYBtxDKY1FbiD4ntw
nYXJqc+PqHaGpCooIgk3+j+nplb7imNjPcbmjzkAP4IXBDyPKLWQxWZ4VX8mFoyECpPoEFPRyFon
Sb2W8lu9N4MzK2rgl6Nh3YiW1rXiO4TzrUIlpOh5abJG9qMWig6HU7fD52JSBuLMLGQAE3DVatYn
HuUzaGh1SOLi2Z3v9vClR8WymTD+L+5GCiF6anCj3av5Alrep7ZJrhGfyeVzEiHcjDzm7bNu/faF
BAA+IqUrYPa/iKmaIVjhZYELYvQpGOkHU7cOPIkTR7N2qcrn5NCGA+3Pvo/ezBCjY/5Q19ydwaBF
3aeqwIJlJDoQQcY9OWuZCFpCDSysLqfqIB0CEK33HiJyBmcOqAqxkhh+QnU92rQR/KS9+KfRoBbR
RUvw7Snci8c7Y5CFBz/4uvtvDH4nH0WFXWJGXm3aoFnE2h3zBGgtJqqOB2dszXp2ZbbjFyVpYIXx
yVJSqYVQv7I+v9qhtfO9+D1WgS9YfvfzB0PIHhGFWaisXAilYniZrZrOv/+y23InEOj2dMvjRz9m
K4P8zMJC0N+gGDOhQv4GkcQ/ASiT4ygoCRITZ8yEdhmvQcdFiGMzUsAVhhxV6qHKa65KfCSRmDcV
nvBGe8QEuHQrpoucMRn8KzWpAj9js9rePovw17P7+wi+Juw/L7W2RWRe2bYvwoNmFJGI3QfP0gjg
x2PPYFDyqIuQU2TRNmekl6duFC9tgJDSO6h3lE4/U3xKtWSjQebqOuPkivCu2HLKv0lU03IU5U8X
JFi30HjCVHEF9nKMiOvk2XOrrT0khEcDnog5PEZCQJZlcDpbx7R1r164TxKyrI15h3iC2j5PDiU2
FjavEcziGC1TL0DXBzeSEsDkMl8kQ/jwA5fg4AgRa3eUrnXqWu2IWnM9lQ0iWVx6egiFoU03U6E0
mlet7nD4QZDreySb3bPGWU9LtUX0gtpx8T+OzmOpcSUKw0+kKqVW2OKcMTZxoyIMylmt9PTzNbu5
U8PFYLn7nD+S2LFWrTkdks6EsisUTXbwl26xy7P62tuvNVaVeY553SePDcmF3MvSf1GLEo4ATeV0
7E4RYfsk2NGfyAP/RaAOVUhFteE6mAzazJjbKFUelLiU+V1zJkoj4ZZDpqHl7G+lvnLGJUJLTSx6
iLVNpXESCVxjLpaAscGwFSO3EA9ZE67F/GEU1OOhAwMi9LZUWR4FtwYLIFRDuyqsvSRuEglOOTz8
+nP65LDWTBqcYncanGbjIUq2K3cnQkz7B7f6nAue+GleE/GNc5W/RG35jYrNSBbuvLSYK8N96AB3
cf3Hv27rqgv7XMmPHGN2kp01bM7UPKAcuqlIAd9OT/FM+n2uIxbFYmJPh95HymVHJz+CfIsos8Gu
2OAKR9sA5fgR8b75LmFCDn3Ro4GSCYK6bt9Snn+iu5/88KMPrYMnJw76dh/wT9PyNyLsxixQnkGM
4jcJGWRTAxkXOB5FthWmpXESSzNg/tJusiT0BEw/Mc0d7zVX14XiFpZL4KDKA+vYDYg6VIiExw2P
MNZmUGTLCelWh+OAPrXhgfKPkpozR3t29HmXFmwWLLzctAedaC4TaqqPSwSW/tYzhx1hlUuzYz/u
jy1sJZQvsaGIW5Lpaa5QDIb+p+Cwq3RtgysfhyYXcJb8EuNhFRyqDhl6CbJw9cvRDXfnaAYddPZK
bzalhihUcr+XFJgncj0kFMfm+7lBpx8rYy0GHbjHxcLAXxx59qXBUTDiUCvmjPOGPR1FRW80pwmv
fyibSy94EGM6yoo9mySic0Bw5knbPo6+u9IA+Ob+yVjZQcKIA0VX2BsNiZNqzwWzJfIz5TbHCsLm
nGfxdZgxU3Pey5hY+MZfuUl4HwJj67sUKef9RX3QbAhyWTPfKyDrYL+mVFinzXyZPO+5c2EXMhLc
gXosahcZ9xdEHyB7wXMnSUx6KkZAP25jn8XNtLaSy6n2fiwQgRw7zjCaq2Gu1x6K1JznR5cmaAVs
3HM/9YcsK5CuJetZseR5f6TNFeitJZNXr3d+dM3dkTItNjMMPaxRoK+PHvJcFwxwTnD0yzGkxIAd
zIie/DF5l9lHHGG/yXGP4ZCHPvVCHjRACYGLeJgc0gbPaRgiMi7knXkkeEhQRjQyXkfZa+669IwS
8V0mAQ7vQhUgp4h1XPCIBPMDaY+ZKLZFXacrE/mcUYfgqLhI5bgOAtqHlcZbW5VBv3TFm/DcFTlv
y5z+msIOd6nt0jUD6zn+1j4ds3pxGKZUEpGrsXPgS09JzSHuUi8oKWHTM0Rwzupy0QgCFTgWtMeh
ejT1U6hv0+ikd3jpH/IvEOfAZ+tbmnLDumONC2AAHX8pmk22NWq4lnyB06474+ZOrBqs5f2KWUK1
BiRMoEGDMeEp7N5svm3Bm8pXI8zk4ttP8smq73CfCcYYcud+3E+euI7DbX42Df7T/EjN7sDReNB3
dp6eAjZIi/nYonlDJctLpryidVZOTW8PiQhgTcYmHo6JGdABfDRqZ2Vnh7YJ1kirSwMZBSdwcI19
YrlcFWqIgA4IAZhNg7bss0OBVc4Y7wF6N8zsBAuh+U1fZEb/ErZZNLbNWscXLKJ/RMcLPlE98vIA
DQ1plvr0Xkf/hDy71arRKOzErfoQ/LOI0eOXNpEZG58RL4EyaegkhlVyMUrjljX+QWeznzQaT/z+
E6gTszfxPJxJegl9MWoH0zqgLGZLSegmIpfdFohCfdz/RFU5pEo+arX1ZI76b82aNVw0AADRxE8M
vpllrHuWR69mZ6xpCTB6tFVuN2+1mlin+CO27YuR2Cu/tY8pJxAiqI+oldSQ2Ggm9lFFyRvN0+oP
WbUX0ETBI3YLjtt+mZFkrXCRGC+tHew5Y3ejR4FB1pn+oiuTtVfRP2Zni9y29731RWTrcx7O/bL3
kBHJilz7UTsLDg8zMX57jGgcgpnC40kOrp4gr/lSK/4Hw/OgxVRZko7tIHOK3EcqoxzcxAlVaXtE
502QHkOk45GSN4XpwqXyAXMDpp8CP6V2xNdGQ3iCrx83j9JZ87JtO7qFIqMrjow0zbCx1iTGZUw/
R6JgEqREetZRv8E0ZmNIR4gYkrvkU0rQ/ovy4SVEU6DbRIfkkWq9S4AgKGbFQ+veC2ERkhqT3uRe
Gw9juiy3RQ6IinK7mjUYOvk2EOkTQHYgJPvnp+2h4nnKx3NYpFuUMK9hHKzNvtzVpB/TeXrHNE6m
rVNR/92+oUcreH15x+empPKbSBv+k2mXJFW5Q7xOzy0t6CCsi86gSgkdIKH4EkCF2H7/piMAnbqX
jNZhH/FNQyxIh2B9MWv+Iyr1p9np0CfdLHAAU0cwESMWROcAOlvNsPjWvZ3L9xTxjFdu+CBp/Sa3
No34ycL8W+UNU2IyEzkSRe0r2p20it9LOTyW0AdxEuN1DB470m/RISO9CqG5SKlGgcpdNgn+mrO5
zYa721V3by7XeUTfA/tGMpTbfvh1/YMj9Q2gxdZDZj16a3OVijcnXovwd0Ljg/8Bto0OWJpM26Tc
B3G1TZUFDHOIdMuPKSYrPjfOEwVITVhvOywYLSkG7TxDQ7Bvt3ysBBsMZj8iEOZ3W9IYUo+7LM5J
jpQ0kCCdsXn4Q4RN1bETwREEy/ETEo2D6dR1+h954ibUo5He40y/QRncdWDeMQjuBRevpz+VIS8b
DxKdVAbx0hDBtNtAXNcf1XQ1ETEP04F1bWV78TJOkuXYjKAMCMdjMeyUcD2cbSBGBswSMaLP0IcR
4pCmhImCLpT6OzhDMAZI6AL0igkGgsGuDyNS2yx1j6WTbIvCWNXQBoy416gu15cEeZtwT6heMZ+v
cqrD6p5Auj7euNP0nDbatuj4BUWAAnxgfjRETW3n7QIdhia2XnrU6LgEf2ulmqO90fCJ5w/w59ER
n+bfTUU0qyMQsRntY+SmRI9hJhosbIpXkp6s/IfyXziwNymyE6FW5J3B4aeMHlx/vu5AqRDvRHKv
l90yoBCkEkufGIaGeOOsC5bCRY0b9fCYA22F/bOBQEwWjNGOpijKmjCRifiqtZ8nF3MKNllcmDCy
rr2wBw0g9VOwH3Q9tVxxioNkSr6CKLh7tLpUU4j3BYVMGSEaMK4oHDgPOsvZ4c1Y+lMEtxoHCM8w
zDGu9MYvfDQTBjd1jPqDPFzBExQBCiDNwaea+cSOqcZtWDNy/FRFIaj8vgHFi59UcbVmuPgGXfKB
EK1k4YvXXEMuKQz0xFQRaFXD286J2Ou2+zY1AsnkvE1YEmfSNMW0SAJ0lrWODEE57rzHFDUjVdVb
oROwUiDjpu0T2RJ7DpGDfOcD5r2tzzREwA7hE3I01kQ3IyVrjm4QPCaOxbaJqj60AW4wnLAMM+AC
FCSUSMiWowIVuxnlhzbvNn8WP8yhNjfJaBvruMxvgivIzIOzAUiKsbDOXYpT+HFtI72jdPvLLgsG
ayODFyOmGwyMHUCW03gaeBVY3JlAyJrgx8OzPgCFlxpRkIjWqzqloFqSrMPJj2Jop4t7PG4HdnJ9
upJEd/R68YhCZFVIbM453brNmeT+zzDjubOTXSwrCOfpQuXuxmHX7lOMOAjDeEsniI2Q2KeoFmR4
vEoAFZ9sB1Lh3WzhatkLISwLGFiQCfX6Es4ixnu/43nhgE+TQzbZ5PtCQ0MuZX22dpJia/FSYo0q
isk4ZXygzLY9+FK72tqrz49HVnZupc9xyPZizpfE5+ODkqrMeMSp+A5WJsMiCa1Hosvf8xGbpdG9
FUT70Z1cuBqhF1hkSVxVYDHGLE66fTLEGxHg1ldmVoJhKw2vfm881AMLR2hToDh9D/WnRQMacYa0
ilhroSbT3ZRDPO/Q/zZIFm17rfH1Vr2qiFupCcUYnPdx/jcJe5+HpLA9+Ta0RkhGi0tWdzzsNNza
0rW22ATzykJuNFzxWy8b/6MNjBcXw1MRpdvWInH/u/a7l4Llvi+gMIT256mvx0LVYkABsqUTC6HC
Yh0Yt2hv24KUhJhkIuInPNPZcDn8K2HHpHZzoD3VteKifnE58wWRUJNHhchQHR0KevWcbm/1NvMr
LD+sHoJ9sp6DNj1LD+zVHvhm9nTpUsB4+9GrG+7N7zqyH1Pzh4BB/LBM8sUGEsPZj1gcxzo6ZDNn
Kcu+1aEtUqh7yooDVxBW7TtBjZsJbaTrIoX08j2cBMqfwvzCD0l2qJGjQ8avnY+M0kqMS3YhCrcV
v1wfRqeiUDfufmg11XhhhEm08V5rbmA8RL+pEJiBEOXmeQaW15z3uhYPTL1ftUIFrX7dTXzKWPZr
m2xL268pBizvIVhe1+OsdLPrrMs1uDj+dQvtlM8jamcVefndqyWHbTk450C5lhyzfULs2yAt9LVH
N9SQBQXD+2zM4H4BucczLzzTXjQ3ew4Gxrw52tel9zhowbP6KRqgJz1Hs3N3ynXHMNQK55cqRBx6
mbWrxIsByagS0PkW37zYlYoPklSb9tNvLKz3ibxoq6EEGwK2ivG5YShuQu+Ya87OF/VaiwHEcGWZ
AHWifbUZTaNOXuANZUApXXUm7HuCT0QtDPz6T6/ORKhU4T4b3i0EUQIcR0AyKTutayOH8hwssJzb
6YufJtscklHhXwaafMES6+oo93gPueQSc0sQL2DaIHfq26DlS6BiBu8a0XL3B4jXiHG3TgUHw0f9
pLOEvtaSMlqbtoN3YVIkTveATZW68LcOS5RWkEJC+JZfuE+Vl9yaocVVOC/mItpJ5EAbrRu2agUa
o+gXjRooj75kxz5FDX19VBLZVfhoGcUl00HRmJ54F4ApnGE3l6ArFumdNYyI5vibKUaG2UAcseMg
xjHgkmUw/7mKy7hbjAFPTGBNL5gRVw5ZCOpgjzno3Wq6tb2xH0HGqYZchhVlnumwV8/uH1AIeR6A
TBk69WQdpnh/LWS/8vUvYq4i5NEE0M++f1JXpsMABCLcGw4ciUf9jY/q99r6iENc3XnCebbWpEFh
ZjrSaRm9B0BbeXt3LRNVHjZYyR4wdbly1jDGfNeZ6qjE9jvX/A7NEQgNB2kMWKOnxMq5DZthlr5J
3QKn6K5TjGE2RkSGtD+UIwUarK4nM/jsdW8vs+kW++Ynas5/HmW9OqieQoX8lALLuvyZfGTzM1Va
tKkR+LzxPXqbWu0VaOzWGy3uQZZEx4cO1DlDZ2SOtmU/dXO+q9PiGpL9PzB/xtK8TS5q1ppL7mIx
rhssfoDPRu8uShQ5LqqsMqiPKoakNDiFqZRjxlK8ndKbNzzXButiwD8x0LH1KCZjAw0qsh+OKM64
GBcusYfkHMsUuRICLxUW4/DA0/xXkqBwrsaMwEUUFPraabyzVfbnmdVEMeIk7++8GByuhtSfNRxy
aIssDQWE9ghUtNQELRwYFyxxR0UoMuPQmzpXs+qd8xWVQSVZjNAVEg2hA7Uyrrv1TTyNonxyxnZX
TtWppdN4tPlXPtqLynkWlnuq8B+1p0DjHz/7jvE4GdnOaP8FcLJ5nXxahNbiRu+nV/SapHghFWtL
b60SJHIj3aY19bpwNcZbHYd3Pv3UUCmJP9NVSZONS+c7LXHzSEZ585LOlBlE8sjSXobGNoG6aqJ1
cbSakihA3PJ6vNPjmrLiVy9DSg597z/MrP0JALdIy3uRfobtc1sF5xIPFSpopGS5szXI0jbJF2qn
7KKPmAucpTvmJ28WTwXaBXcijAkTDsr1xWAR19dBVOTGFfHSykIbBtdmEWXQQ1D97URIURtSexQH
ZWnogwkuFyix2dbpRq2bb5Dcpdd7B4cqwZAMZWmwkEGtKeGfotBtY0D80iwDmt9HwsWgEsKOl2HC
lfL/HGpjqcC1aEx2CF2Wlk1YZA/yQASAJYKVpz3BEjSQJwTheY5/D5vXYhabmRvSIQS37iQ7mrP1
KUxqZf2C2njtBFxgCI9hBhRgO2gvnomYv0MjqqGVxbYQXSSifY97OuEDHRtipx6ozGVX7rxN6qJn
+42GgrAWiY4VsR+3v4XEPQyfsaRtFb2gKZnALY/hsFIi1VSnuRZjiIQr9Lgb1JBe02svuQ+H9r1x
/kIXdwRKk0Rzyr2r311GGNoyD2iPbzYJbqOEUGK5Iz3/IUr1R8EcW0wEUJrRR8RcO6dSSXsfIHrE
hFwkX/owJCUAXMoOFjgDOjQIka1OKHzw0kzmCr0AtGUsXnyiUyQV25r+wF809lvJljOAsytNgj3K
59+8psvSTDEFUfjwgETs1+f2BRVMt4Geb0qP0SJGdaFl/m4sjScF8pZMtoTPcshmELLxWUDG/f0A
xqIJy5OSAiR8INoqWaJ+XsIG51w/xGTTDb9z8Kewe0Ya2AiSPNQFwMvqo+Jmn4Y+IXjIz7rOptvh
qlPe/HhPEpbSASLcWvr9hQR2fpFd86ICVpQisOTAQ5iFGQ/yljApcA0lX2adi6gYc05/KT6ZpFbR
3NseubL1r2R48kr95ITdqWnbYwAYMFvBPq7mjRW/9KwxxEisy4m02+mpy9jt7QlViLZN+vdOT34n
RAHDto6Lla4jbikqdzEjUJV4BEMW29qIALJmHzXzzGd9PAI/6+7JyKa75xUfqpoage+uDQmggaKw
zA/h0WmVA8cOGRKJbRLtYQAWZcLnN/P3kznfAwAJI8kB4zDn8rMaLerV4I3Uw6XL+dq7ASIvLlnq
Ytxo0Tv5XsX3KeKfNPLdnJCrhhg4ZDw1Aaia5FcbmlPsdvueo44wR4NFXdnA0jo8FNnZCbRF7H/z
oCwJhlwPDCHAjguCJUjYZxqFPczC5KGdLuhD1NYSALtONUmrqH9s9zSOn4NTbdSV4Rk3pR7h08B5
6NHR2g/D2lPPrkQI5a5G865efRREa62GvzO34UR7YJe/jqxk6uOnpEQDVYvcbQFLeKZhe0UDO00Z
kGWdPGhjieA+RHhhyY+S6c+GJ4NpUwprjSXL1pYTgQ02eQb1yRmbbdcGS6IxuS8wEa4nA7cfRM3Y
Oud6xK7BMeZa8sbFQYaSfQn1/G7DjlS9vNxEqt2VgEwkWAQIkEbRFaK88MyOIB0mQS7etTJAxqbL
7jagFgxeBFNIWlfcNsayS4J/vvbE7aUPxQYCMeLUbf1vTQ2MbJ1tcPE5B6tEO/gUZ6/IUcf2Ya7J
SlhAZM/q75Nlhq+v5IqUBGS57Xfcbe2RQxXDtrqQU5V1Dh7qaPqx4iMdJ/uyNJCh6ms+TAbYexS7
29b74QJ4UHoegUoeAxAjs49PB91TYr/bvbMex+6gsj+ag/qteqX2g0F3UycowmPiB+MCGBUktiOv
V0Pc8kBm184LVBDWVpc/SeRve4I3Rdf+dAZ4Rm7EJ0rmN6nh32KH+hcIB6JociKpcUX3+viNLfQR
6+hd/XmccCLPJpYbxl8HtS+QNd5mGyFnW/dfHWksYTO+FQb9BXSp6fwsM4g3L5sX+BwWKCdgc94m
56Odc/Jw4q8yS3cyz0/+CBiMV3kfocdS8Zl6bc4E4JG8iz4CC0vEGglWH9e7MqpPHrFoIYO6jUcs
ZimyM+fLVVe3hbUZCyKtjrKfl7OJRz8nAhPTVGVgemnlq9Cik4nhKcXq2pBu1vBEI/Q8qhBAZsYI
LHarwvvnd2qV6J1TI2+ib9WhJtPoRQchH3pUU2ScOv0vi/3NiZ3vtJwWVAxuRDHdTZ/W8H+C06BV
aUOjRkGnH58rkZ1DtUA34xXShoLM8bXX0AlZ3mOWt+fGEDSZw1CR2nOtA7CKuTs6GHnNrnmMenEw
zb6nv9xZEHGalN0SsxJcLR0XhXaj1YRc+KFjaAyWCVGVD33UY9OzlG6WxpK8eiz0Gk0LtaLFcCbZ
UtqnApUTVVMLE79fJ8tFhzahloSl4eZSecK5zzkyfIGgO7Tida640BOxmltrNaInr0xx7UbrS/7E
xG6EIHk5l7GMffgsTd+whZxcPztU1byI9IkGHnwbRKDVbbNLU/OexfeO2pOoXig5wTSaNl4Pcj1S
s9/YrHEmgrcJ80oyacT41Ju4j486ihBkpN9j1i2qMLoHyUBsEWYbogM4qD+1+rNpfcSM+MqD+IoQ
miDdf6l+9s29A3M2ucCiAsVx28Ldk4pT6PayJGZgrrWvmKoX4aQrf6Hp1ilq82VWy6McrlF6r71/
ZVjBLHfLwmfnoeW8EToZtsVKotVGhyHcd58UJ+xD7gncSSPos4wex/pbb6+MDpotiETW1uqCgbTZ
EErDuQB2HDuHgTNesz89QWok2EU+vQ1DueuM+kkzToFB22nVbHQf7crBJL/TxtWizdGPGbrLAU6E
VMStksGaPVU3RFElQDalDrfpbQNBohC/+xE5ERouJZQl+GuNWyeGEg58Sy0la4N9eyIwLLHoC/Dy
+ByGf+mrqKHmg8tuqAQ4ufNsxT0NDIRG1WhXIkKEQz7ffaovbd089CiVHKIIkdCgki/r6HXK8ERA
2HKTiVJ8KmHZUHsPeROco/TiJvXGUIcyazIutrKqtozbpH/ZR58sMdkD0sCLqIuOYKyGp4ONbxkx
U5a5/SFID35IclYsX3/UQHM4R3VtPNThcCTTmyS+K5JGjA5Qc4y1Utpbs0bF5QMGMCIYKJoSoLuc
1rekI8yF2afAfTHO/XPwocBzFJeR5jN6WMjvrYVoXrOC9LAQubi8JsgmDFIjZ6qwjPCpVzaQYg+A
PeFVAomnFmfRVzzfYYGpQxBNmG59lvMiK+8zAoVpcnZVevSRyLRoF139y/upp+zYkkdpwnpV8bRU
L38iXM0rn9ImA/5DLE15Qo6gWhCoSh3UDkVTSGxl6hYHt5jICOFW/hsX4MMG0rnFUyyVSZP4vsuY
EYPNiQD3aBLDT3LJY4bazx7FiW/vwGxEbCSytXaFzBHEMPE6qXHJYSqnDzSIbNE87t34PsdE/TWk
2isQ1uGwZu+m0C3aSBNVG1ECZqBf2TkT4oGxY+8V5NhqzjZjQFJLjVuRCz1SKYHjvw1pNBHoEtBI
9HYN4jw9ezxvbWgwicy3kbytU2u7v3PPNytCfV2yn7jM+K0X71Lc+9qA5BxRxmSUnzPK2NHUjgpr
wyCHSBoVl/Ghte2lIxqN14T2QoV6QBbr0V59QvvixwMuzeMC9VO1ZwPAsM6CTc7ARHKntxc8GHqV
rTLEG4WvHVAck4pCVyX5/0B/HWwtbKyCJZQwyxvpfQQgDEmWauSjTox+DCWnhQxu/SIheL2/Poej
UqlZe3WxdDgHocfR2uFbKIZ+nXJAehzeysphQw63Y71Wx0bDg6z6AGrkXepC473Vu2WGUCJjyjEg
3UM3fCP7bN9hNwsIb44JHekcmgOG6Sh9ztYKrpMPcDw/8zA7mr1R/MpEkB+y1ZVXZsg1OZp6nz5Y
e1l5WyP7CGf977fqV2QXwsgY0Dc+vKJGEnI83dxS8AAOOwafuMrWUZyuZiQqpviFFj6oXUEBOmot
6iyylzk/q1Bep/5EuNQW4dba8bCgIQylqtDhcUGILbTVYGcw3kJJNxTp5slq0wMeOA5hKUGx7meg
q4THztt3asYvyTKCkHJR5JSm3HaIx+Z5XFSjJF1NX6hslqDsF3SrXUDfokK75wnTmL6WjMQyY0Iq
pKpvw0XieM0mqvPb3JGsIAiYT6qjnx9H42bUfGJsBnMk+oOevSgTEOsbmP8SMfxibH4KAnoiM790
ZA6O/jnKBUqKF6/G/gvsExBbQNBWG3P+Vs81pX+60W4jzVuO5Nnx568GLFEGlCcz+uWcRDVdVml6
MFISTHQDHX1yqGYsus5+tsnFpEPBaSnGJcXWXJPp5OvmShW+GtwSU8t4zT3yp2BnIQD9WVSCWYfv
xljtJN967rPp4LUXTyPIPqk8u6IC+8KgosLaOo0nYUyd24CsyYqzb0P8Sla9pNZuGhefmWBCGE+N
IzDGU48E6RAST95Nr4rfUhhq5jYrBeS7MyEFrBVjBowDK0LG/EtaAmdmDFb8QnSQmhHXlWnDscB8
loVYVZb1MDrvRhRt1DWflfqXr8YZcFwfxjI3PzJHPqs7NEeEi95xVeXT4+QCC9YPYeqxVaq4FgyN
qVNsp+o8J6zxikZR7H3VRIeapu+26W82BhdFNXRTunFQc8YT3weKx8W2xMTdJ4QMIHjvMW8pwsAq
daTAglQFwuZH4mSN/pLP/qcerq3wUf2YlYx2dRmfqB90ouygWJgM1dIEzlFw/KupRjhETSq/+b5R
qstg2BiJdmrNdoug8sHwGqRX9knl0qn446AB2WVbynGQD9FVy8SzFWZHr/wdRHSuYqQLRJWrF5vR
wMV5rV5rU1B1w4heJeglWgL1/KslrOeM9CE3sl9cmGu3QuCvVn0UPMb8j8rfP3Iswys+9u5VnbsK
igub/E3lBU+4dBwF58IZJOhXlCYClZ4N+d4cWo4qJbBQ74QCtflcUHOLeDFaMsmYrblx+24ZBWzt
3YiMwDbPHcKwKiQ4AymCru7vq4a0xyYcEx1eaezVcpYVzHDkCk9ad2CcXGBOCD1nj0dMrXlizDkg
XrSxubkb9cATlvxgp/IUQEF53JFNUb/0MCoMhV33rM6hkbG3dSm2wtcBdRyRWkGr8KrmbcggpzRe
fsj9MPBFE9ZodqGlTrWaKL6kjeuPJGnSdNGMZ+FXxZE2m+cow8TgEgUMaFTrAfQAkWLh2verz8as
keDX58z8UDW1cYSwXy/XI1RMhHYFh5GHuVABujnQjYoE8Hmro6B6q4WxUaJkdebZoLg6D28DIhcV
NjcfaBz5i5DispDbvughItu9nIkcbvBApq9Eur4qn5NREFJWEJ2U/lPDsLqrBAP9xJtKTM2lqBr+
5ywu/IvqW12BSqYON6JX+oYtvIq5+b+l9mm52irKLdJE1NljXOpeW3dYXdCTHzxTvHpUswTdwfe8
RZlrXzLFhcUJgij4VHKVJE3MSPo6dONhHjNIWOAjwIg558MK0x7wMtL+hzkmSwgni5a9gHEHK1EE
eItZjZdfz3/eib0CcYom2wY2IMKTdKiP9nivHf9HAxlMshvuoSzg1xzzjPoDaN67YtwTBqSQw1CY
WKel/wZ2sytclICI+Wc0g9Jm5EIAVnnxSQ09ri2Wly4fD2FirVSCrugRpXhUbPJtw5ZcMtaCuHkn
RAcuvdtblBsR1qq4KV2fqCf+cttNZ7/K4DW1jD2mFV/zucqz57SYHnTbOncUm1M/gx5npiJrPA4j
Lha2SGQVZAFMG4EOaYy6k68y1aOfGpolwVRmc+rkeC4u0NuKSydnEm/Jc5FCPmbmWed1mtNqxFZf
dj2nkLYenPCoSv/kNFzCAKQZLL9DBC/lSlfhUtSsVBEnBxBpE+drawZ0SD7nqtihsI0TDZzGPuFe
P6Fcf1D2o6KVgPneL9bbcY6WqnBsAtWW1nStSm/lBd4OinBvYcVjuZNQEnWa7/FWrGqLmooZSaCn
lGdIMYNlMWWAwO6ZTxbP9GdY0zhyLwIdidnwBG8dYNRxJucFcoY8V40eNPAutwChNddqBSv5qFMq
AcarSCnBht4z+fQQUjOfXjXx+IR65UxCjGSU8qarNMIzCmUTsBvaKN0RXc/pXs2b6itJLDqVhKWw
FiLPyu81DPXMZ8/INRj3lxSXHYWQEjh6IuIa/YHkAo8cZCDRNmVpzMy3CjnP0OYbA0cFzoCVkj4k
jfcTHmxRrgg1WFQEPZDZiG+A7DRgC6W8j3iK4ii/mSp0zYLSNnhzujF6R/3xZtTNk5rBZW8esiha
O+x26iaEhGMP5/GkDKy9F/Ohnm2kWiBpfH2B/PSikx3Hp15JwpRIQb1ZLioF8RSiDVWzWcgBXeTV
OqKP0TdslPvG2kYgrn7xqWNxhPwtsWOM0Gmy9/wCHQbuOoYZzbNj5P6QWrcOREeKG1JkT1sMjF55
TnMUS3bV7xFKtJgwuoS9Z7R3nLnkLs/bSkFk8bRVL0x9MLMQy3ro0omn8ugYIOeN7XnMHzN+l0Sg
i0nIKOPW/+uzJ80cEUxOCLT6oQAj/L5YYwNIZ4ilhOJpaf/LR2tr6PPLWI/nvJ62BgijmnZMCEJF
K1vpZ/ejBAQ51KSewMETybWcmftLxF0lQK8suetGUtl6daAADQ8OpvF6rzmU8pxy5l1FFpMCtlUa
RWMq9swzskFR0VGum0XWPhKcSewpE0KvGi+pel/UTGYzYqmLn2Yo9d0e8rIg3ocai9DcKHOzhHie
p/KbK7HjJeus0CM8XMmDqi0D1zqpkxy8OpWkeSO9MHQuo35PiNIKRrA34sM4hfiWv9yRISO3t018
KdiRUu2Je1kFmOQoqeAtUh/XQXjs4T3EnF3sGmhCKBvjb4xYJBhf/s7pWjxB/63N0qGW/Bm8c9Vl
uJrirelCz8/Y45HsK6cahy9AEnE3cMP2pxxd9LhU0SrSNTsqnDxuEctQN6GFw2O6Zv+CpEXtUzDo
BJH36WIbQckXYHxDkTail1eElQKdJ/7vGYObT0jn9GyjMKaQoUk7EnkXcVcQyt2BAoYL9WoUjC6F
fPYBmU1zOvr4RRtPSfkxoHI1UaqJG8JieFZMRa5pazHBh3Pf5NgbIUkySG9u+tr/0GksI+hqB/y9
TAx64L6UX9sVr6NFKZAK0LF469XfNcjXuD11F9ZBiYB6bJC8Q5b+ltE0wcvbZIgXJ/I44u40uf8y
UfL4+IsAqixXaxepKCTmgCWFMKa8eRHTUuP+UuaDeBjmgpBmtxErwewRsfkrW7ZaNn1032otVUbW
STPWTQNk4sSP40Rjwxxs/khqh8czsd5NkqVnTqQsEm8xA53dXKOKMgR8MOtE3CKERbeBsGoE9YSj
XkJyjYwSlwxPqM+FqQho6moWkfy2dVTgpsNUQ14YuUhdzZvPA6zsTBbaHtJ5FwOyZ7XBlQSFKUAK
rQcnzouBlcuDSBoK56kWqBJoRw+zdOPqPdzLVmIk7A37qqBdH1Dyz649bC0KAxTeqpQVFnNQTEBm
ndmXrERhkF95UvGGcgPu1FQ0liCayshf9uleDV7R7GK6oWVb/tPLvQV8qDbrED1lgNdX4ZVINNY0
Im/CLuyYkZaaF/0pQZu2f7MgYhXfqJ720YFJYR5RaBsDi8i/cN7RNhDtyJtaWKm+G9BCy8ZZl2F9
1hPasOronISK0iAXBgd+FTFdW/cmfIsYNOImuPVUz9UoqObiowNeRiVnBzeDWIeZh76jbGSch4PS
C6qj39U76oe//rQs4Y2IySXeLsSq8uHvPeCQSSbv3DSoZxs8IwakVMDPatL6zNgQ//Ru9Yv6ZylH
9uuoWnjHSntTq8M4UC1F2Etk9vsun4k4+uqDCfFW+0stIzMZLcnci1YJyoX8Tx3vYCk5nzG1wwcw
wDTqnSzOCM9jgAYfE/q4p8Lr5HdbogcV9PSfpDNrUlTZovAvMkIUFF9BBFFRRLT0xdAqFVCQefr1
58s+Efee7q5ygCRzj2uvJaQeRNJQd6pVKG8jpu7KMK0hLDn4vXtMlDMgPwQ01lWdXRZEH3HzkPq1
OgusKTGjWh5iIM4doi0hgxgd5Dzsp6JhRDDP3Syi4IxtqORfOEJIH8MHcxr/Rl/RZKVTpSnDK9Cm
W1I4DMsJrCnZXDh1FBVAKv106fYBWve5Dvbf6QjjLy+ReGh437iLDBEDTKYRw3r+UH054kZ6eI5i
Q6EEK85vAaRboAvbD5QqXQJdZgHiEqLZQfUkeMiBiKJRkECmJHNKxwO4DvRmCmQPdyGmlhJpZM6w
Nt/8SZfPqEowMxSSvnTWaHrALoh2OBwhlJ9vIq0uMVVXUq+EBhTQmIWqrr5DoxpBXSzL/wINEQMJ
eLUo0gUoEObAMQROSiRpYppPFDyvrP0YNStpcCD/pHcVrqJK/RftibeLJiLFhQ6lZBiwoUIgpCKR
7Yrf0Qx2btC2QdRROIqNNGWutaQnSgkYuL3zprlxDXoTkL91LVo3oDD9ptIqArVRAA/0MA9CXaXq
E8vBbsLwFdPss1FvBip+NPkmx09T7UQSKmImONSVqLKGk+jYJeougwdiOu794m1exaQBU8z9dPwj
QHhy75OxCl+nqsvsc2FFF1XNwBHRjPyJzOlp1JCewVT0ep2r8h6B6hSgTzFS/2+DUjMAUgKr+iKO
xGK4Ypkk4mJodWhRJcVCRH5vntCE/m75YniDSokoJn8l1b6Cexhd29M/iHtSMSDz5WxBbptXm7hC
ohaP1qsqqohDtK8iunuT1ZfYTjwjnHOfNB40+fdvXdykJF0Gb0rDwuUOybrH/L3vERWCA54WuAKM
VA1e+hQSKeHUS/mc0dt+jWTIxb9rtBd309jOCkCBEXiFMSiFDteSh18ngf6JXvtwgCxg9y/1Yuyr
QyOsHtJJm+f7qsZFRHDkYK1A1fYsSg38SlQfhdsJpiFjQ5kXARUdk5PU+PoYnZJBGTKNlMLZMOWD
CTpFY8zKyWyhuWtCQHNCeBw1yOV7NPrr6vFuqiReFHytwfT6U38bvR2JauEZNvJ18+nddMZg0TAe
u2r+Ji9lTgI1gAZ2Rw13EnxTG6aExQfQGQJsdjdOVl2kbrtPYOQTbxYyfCAAqsgkoqpN8yBUTEEZ
kgTcdnCdp+mjkXoY6pgYI5AUNyYgzcmHSeUfIB9rkVNP80eNBLZEVajsfsWhe01keviqc82+bllk
TjhKjEmVrtuEnKjaD0eidl+zZd/QJsc24iOEqC9G2kU1BBKXfyjksD5CZjsX4rNhOtqKKp/gf0GA
nOpJ0jDIL7svzDpWLKZ8N6Kd0YVwbn3BYb2BMSK3x/zG+gPobCInZq9GUB4PwOcux2lqkrdqV6i6
ZiMO43dAU7IBo4HQLtHvoAQEHQHDoaNSMWHxZjiP/Brylig1BBpHyJnPio2KJVEpOyX0faako0Wq
/gobLBCtGf016r+MrEmQZsHSkpBpzio7SXqEnIJFOoDEAPEAGQ4a6BHKsjel+OcDflF8W4pc3+Ai
VkMeZvPuy6TlqFx+qHXQkTMSpHAGuwLMajILoKzKTUinTjkmR0SDE1ZWnV3k98jqVOqf02wvcC9N
jOatlDsp/MopISS1ndc7NYuZZAqEQJZTEApQfEVifvSefyh1iR8JHoji2hNxMilCnSB7b1PBHEPJ
btqS4xdB7IKNKROexRAOiXz83c9mxw7tyAQHEYrYPp0Y0hXTjCi7WVL8zrLJ3zdSLAUqkbc8uH0Z
CoOthQlubFbO7LmYeleu9le6Wh1VZCaCDwKOgsn/u0bZUgZi2sIQXAYA2jEQKFsskedYtJBVJSBx
Ry1AWoZVGhyqeopSxXilU1FEVQ05K6BDVBI7V7+Lcb1t6QZXRbNiVo1a4iLN6AJ1bfzWm7gFCwNr
E+XqNrTGDEyQE4pWW02vuMGKwvltgCuCYxLczwBmfaAz9hTb9howmlw1PDF0A5MXqtODtcAvhDTQ
kkm4bOoS7DNNvjbZVQMYDaNeRCFLkTFDKiJ6r6PsYwuyIjEeooJqGeNglInwnSSKYc5wSBfYXnwt
GYIJGzSBAviuocTpgBoQnsBZAznKxxHwpywZQHUq75L3b6yk4GNq+z0YbcMMsCGidPvRmNI7yKaI
/oQKoiyAdYm2k8rzTkU6q6qc7/Efg+B2fO3hKanRYa5eu3g2/MuDF4ppzEEhl3CYlmqufRjBvzIr
tf9c6apSfiijl13P4AwRPYoYZK4yZJjxQ0sFeIQ+4J+EQlDThCFtzwrN90Idk/6Npcck/1ddR7Km
WPRoZH4adiK8XFUy5sxzEpAlM3r1YycvuJCCekOTtOubUlfG4TJvZ0aFN/rg0orumZCKBu0shky0
WIzSUq8aiedQH+QXccBr4kPhY0YN+k0UT8DCEBHK5zEucQwriRilIhaKqeNGb+rRytT+5vD7cegJ
dueEDIuOeaUYrhJ2vKrSypVyCjIUgr8VHrN+T8m6EvvVz3AnI5hs0yVtdemlXF5F8fNilh76jU0g
TalQUlPnvtYMjHScll6uvO/7Dccl++5NBfPNgoZGnUF7JI+2It8ciXm9ZjlKEKQcwNdCD13gSETP
esLhCzqoaYAUMNDP0BbilhLjcLmfFV+vEyCOLpWBGiK58xUql2FkBOl1Aacasp4yhiNp3nQ2mNsa
0bIexoeZRJNEmRX79zfwo84dB28A8PkyBtJBctdSfxpRLNegI4DXYQysdSjUfuplEVauNIAsnjFU
cZ1QMjxfpCWzoJ1LYhAgpwZDc76Iqh1TVNDngaiuE3pXlHuVatV+a0sUVfv6tU+HGYjsDwD22qI8
ZrZZyTxWZwbVFgcwl+jLTeniUTwL6JOl34EWsatHoGemMiM7YUONGS0ISNgUvrFSms37Olo1xcTt
mHdMlNSKy1VPrTuHSwmaVPjxp6A3pdX1O7LaBoH04IGwB1t/Wh3DlgZiK0fzHF11LWMdGNQtIur2
syV2DLWBmMY1UaQcbQumHrK+PuWU+0R+Rq+oCxQreTsvRr3rdLShHWIEr87Ms+vl1c1WSfJy1XHh
1czMB4g1D1KADM31nIel2VOnKqLPPf4wyg8ANKzJqtse2ZXvyBUN7/b1uWRvaZ3RX1UosLzachOp
47/rmNZu+T7WHxI/GApAysHYVXtFP3JFMlhIqA+3k8CaSNR2os5iSFXY0kEkzy15GD8lXK1wCg3r
BNbKzVM0dOsG3wQeAmE+dXgXeXzwxfJ+8oMaZe77pVgVGX09oaYIMOpKEjgBNvJehHAUUADMpzW4
CIDE0XQm6MCkXnVBGykBxXRMxDQd8jX8iXzgFGREE4N4BTGtTyRdKTOkOjum8XrGPxKYdXN5aMbM
i2ewr7QIV/TXpaIEbKBgmeKbr1Pm8llBMJipmlpt1nsx11YVtOCZBuqhi5l8Z/8SY6KIHawta/rp
nRRe+qT36nRR+iFoiXw8Wr+q4aYcU6lkNnkgTRz6f5L2JS2dYgOn7WEqe230dkeqi9KCp3DGR/Wu
Db7HJHxEVJgHClyvzbPuTODLq2lVrKcvMA9mqaKcuaja45SaQGZDrS7NGNByrqo9gWYO+HRmzw59
NqdLzie+EvcNMASEFvmjbDKXjXVVJgu5W49ea9abCi1T/3JKbg8IaFl97ex9/tA20ZxvrSU3ICXB
6k2XX3/NG7e8wN9CsxkI858kJIZQX9kq6RrlW2ZVtaaCUNAANFTfkJzo0FDFaaDtzkwouhu5QSiV
HceHmTyPGeLfUP+swBIrzrjm1piZ32O/4IOjWYwq7UyZq1dmdPTXz/etozPe0KIFtUYlcTe6Q61G
GkySlHF6Aaqkc+4NhcX4SoFALxGmATM0WqnZtqBV90Q0hDklWBhRn4J2pL9AlzlWHMJVO3nv3tJ+
/Nq+I2pAdC3NGWzq1HCB/jBxSMd/YlJjz6u54N1t/i0/02tXaJupdKW2gDHgdRJChf6D+hpEU2+z
7Vz0VhngFVSRbFdYW6XB88MZkCao56LX2K9lZUufLwptOS+NsHkyBA1+ZQzuk4o/d9NMIB9ZJoCz
iZGglTx12E5gJZbAVwORZa6POvld5BS0vzCfLLDoWjOaxnVp4RZVc+jPhofgktIjaHSm1iSUcH8V
VO4nkD8A7UGaQUv8CfyLgLNW8d/3TMJBYjSiFIzXI7xN59KjOkFCwFuqgKKjnl+aEhFyTXQQzev9
NdNABMiJxm4ABEAyhi78NVzwnbMURV0a7bwFwkX44PFT4S8OJaXhSEJ3zNEeMAnmlondnKQ/4JM4
ybqaQ9jBLkqYm7okD6QBCNUrKouQPCDTmNohHGh7yhNhuOjGVkBDA0ME2kUbDEScgpCQKwiu4BlY
jSnEb8E/1vsYdPtbRyubKO5rVOkc1UV06QT9zEsr7u3jevqeuT0oKakhs+IQkXFHKn1LY0ZHBOJj
pBSu86sDaqREOwZKC9I3ThyYrLdO1x56wpeHmJ2b+gRFC+h+3WQDZc8i3OabqyGvKmvuBFaif3z5
xHuL7RD5+aVsFVbiElMsv3RPPCRyL8MTVf7XWGNe5n0uWPUnEiLL1C7WY+PjoxLktw5rmAG+8P+B
NbTRfbCL/KveG6n7cb9WY80avbtPeTLWCF70+xV8Lhc858GFbx2qOC5gzDHZAa7lZ7yGc0PGjcIC
06Iv5OmR3kaXUhJLAMLpBPV6+yDXqTfibnmGPF+QKWQ5kBlRgoFPx4JaeavuY48B0Y1iJ070uN6Z
ANVnc6jO5RNrfd3zWPIH5wHmvHoPo1D94AaxUIzwUWE+QIjBJkeK4FTYsZfs1TuXdj31u487fQYu
nNtLdm52h4BEvo9OPHHWP33kCFVp8IhKu8hlpyaPbsXqXE/1BmnQ/fXOyWBniMt/FF6zHd7Z5BPu
mav2qm3pgyi0avO7nayYhV9dje/ivU1s5ukMkl4jW4j/sz5Lmgrk+o90M5jz1HiBvHovZksIyZft
4k8yqhXzmQvKoEukLw0as3Zr5mwBpkyIgWc7jjKA0JOgT9kO1yNNXg8tWM3t2TwwSDRt6MG2YDYN
Cg8GamI25V4Lk7+A4HDXmtG+Wg3nqZ1chguCVY5sZqHMY+Rm4CSwzURGZ3YW5Er8OVgpu/JB7XMf
zynBzrMlZb9FbdabLxsSrMGuWn4cXm9yXi7JZnSSf7NVtiC3W4L1mQfu2OhO1/1Vnxip2W7kNaMd
Vr6RrcSUrWCfm69tuC038orDizw6CaAPawqZFSi7HT7FUrcfmxKD26wS47UlhNxn20T/U+b5hlth
12BDttNdseWrdlPG8zf1Bnu2S31mx93mJJ/wH3BmMCfkp+4s0hJzaJX+8N5v0gvzgCt59XF5i9ad
Rqe3l15eHm0fTlK1Y6fNjpMVBo7JVAZN7vWt8FLzqkcmLtAaGwX3WPNxHz81WW8LRUI92CPWuqUh
arOel+ZUrDozs5BhNiFQWFTr1EntF++6bqnk2rLLvMj5s/muZuvRKvFVZ7CLvQFbgdMitmf6CNw2
09INnqEGIK9x2qOldK62nK7mlG25/89jcqIwL7Yqm/EB+wH/+qoUi/US6w1o7SEZZLAYFHpR9mSF
Vp312oJf5jZHq9GpO01OcBOuYL7etuZn0y2Rp14FRoBlRnNjyJbLmB7h1MonZZnzlAHjGeyLVXVH
f90frphl2eYPFvnf+RQNmAeKnouSRwG/JF/OhmHW0+fapI26qh3a3bq6GJi9PWPr5JtgLXnJunPV
O+7UQCVuP8Cao3ZmZ7gnhZrBpfEY+Bnq9ebjDi20gtjs4nGk5vcUnpghcxgGYlQE98d/sS2ijXQc
asoZY4vLPBJwDE+UdLDUIEAi2HiphlLTvb1qPfDzS/8Yn78evIZHjAGG73pCZVbRvgfpUfqg20Z7
cKmrUohxaTAaEfRjU/T0EtnZFsnjs4LTXE32szNm6g2fjHgggFIRlULpMCupJtDHAeOBrYNIVxuf
IVE7Zif0dPzvHqNCKIKVLBmCJnbXqh36Toofe62p7uuNamGwUr+ibxdtYk/aEprIkc7+QzrvIj3r
S+3Sfo3vjB3HOg/FZveOTrVbPt74LECNUOKl8wdRED4ZvvdLt1SOmNEGnBXydhy6QJNkLbpQDsJ2
R3ZLrIK6OPnyKvPqB7uAcj///PQclQhSVEG6VgC1NpHpwq6nP/Eed/Y6ET9i8LNFtR2f2cGQyQHu
V27pjV3Ztviz2ZH5ZPCfkGXvJwc2sPRI3A5km3CX43Nr9g+m61GrjwDqwFDjjMDvO7QaoaIb8lMO
/XbA4/theOn4BroX6S61c66BledEnOlXt494iDUJ7Otp8js9cu6/2zFeCaPbnYazOd8Kb54iawQZ
LCFWnGgRz8UGBRyG82BnoJrUeNBJs53GfrrvvM8N3hRcBqA9nCxLQXh9ir3srzuEc+k8Pb9/YrHL
29vrlyTNlTbfbbRpkLdtNTiq+NT8gZYlJ4EogISu3KhMBXDP29kfv8RZgoilF0QMAlsJ9LMuS1Z4
jC7hW/VBNGfR+X4+bURYfcGwlX72xzZDkY7lqjxpw+Mk/R+sizsG0GfvXe/sNbS3eXF+4RtUNMbc
0mfv8py+Hr+Z2jCXV/OPrToEsjYjrggATO3hGh1HI9fI7s8zZ4ozAQ5n1xuSbzKU7fGDg4gX3QoD
typNVWe2Yo5KsqEsiVmWgT/bsZbDOzNiEIwv2RnBLl0nRsTBzrYjqPP5ZYyVzR/hL9uERY4u5UO+
Y+2I8yZWhFH5eoQZ3b+F5iWEosgd2qrVLIvt6+eDfWdOzRXemyWIGfBuToFLyc56e91SFG+FHcIZ
rzov3SDTTfx5KQijsGyb9MGXw/dNQZXSs9gZeHceK8+BUOJdaok7OkWrkrldXd0T1qSXep8/2reR
Xnh54xGxyFgUi5hFbBBCmAeR6bfk+de+ek8fbLH0QlATLr6LFMsxWgUXrO2mdPDmD+pBKqvHi5TH
i1jkjNGpN2MCVV1eZwPCLlFs8TDjhccz4/ZZePChfC0mivh0oI996TbYMQ63PH0sFYue87lYt48d
uJ+DMh8vk7+X13mJDvsg4cDHZcj3ROGWsCFgbGc93cErcW4vweX1ywmR4RpjhjMh9iMiKzyOPNtj
8hNv1fvwXvrJg3VWztwwngV+H55HvZ/cC29yau61K3aYTVTzkAkeKi+w88fHSh4EO5gDzmf/YCeC
sj8NT/2xdvgAEoJqh3FILwRdIBb36Z4hNyJu/oViuEYGVvNlcAJyrHk990x4XKvGZ7ZG0QVtW3Ur
2aE5c/N9D2cpsSXGoeZrGxaQOBFmX24nuZWb1xZJJB6qnziD83AdkSZt+gdSRg95M/UyyJO1yK33
pYOZeEAVBlefPmBgjnFMWt5HroTNUt2hlyIabpmzB7onDip5CBFnseWQi+fDy4CZe3D0keBgsJkz
1SDTmZpwmORPps4c+TS8MMflgzb+6PDVbIaHcCufJhZT9FQyq8N4B8/XunTwCP0xW3+cUuxwyR8c
mmXzF9GOCbXsRA7GNXLCWFtxhsnveFT3tCVB069oMM3E6ikPnAkMtu1F+cshdcqYIdbGT2hJlUON
WAd9sQd5DRDKz4OcbXjgbyVquTQ0yU1Jtgw2/vDAISGRHZYiA1fOQ4tH8eYYTbB97SZafb2Xx+DK
BbLTU7fuTilYWSz2JnHHl8BiyNxvCOvkRbOmRLil/Ec+Q59rPjgD6TOgJTNCb3b+rmB6XrSmvHht
y3VD+JGYH53pZwtfsKCI5MbreAHp6KMhSut3lZf7nNfUZdKwdmsb03zP9XA+Wbz4hO+WBOIRb5Uz
6BOzuosslFICvrb2idcJFFnU/GcA0StZBDzT9/6W7ks33HZ3+KF9HDd2gZCBx1L6ZHLFCaYzgopf
srfWn9xZfY49lmD8qP7w1zx6zgM2pKN/BpEF0zCE6BWgdxgBXVpI6MAsFZJnBeyFyHjEFsXBkDrT
hubsX/A+yGLAyQfVopjpRbaTPicLACi+1t6/eEHKP/8ajsLcMABBiYdPUU+Zx9a7SA+FhVZPbPlW
ZGNXGC7AsAl3xVYQ1YdM44baIzuFYIIopn3I69Tl5t4/7QZHabHnWqc79Q8+nNt//eQXco36gvXh
3iE4IuV6/YCdAJ57gNDf55vg1+G+/4j9GrHiyDxc+Cl3/f4dHjC56CogFRLwbYBmXcwr2S6UI8zB
oXYv9EdpnVOdo99PBQZtb5JGOAkRiiU1zxmN0mhd8hNV5fOxplPcJgRLhBLMmtJlkzT1hx9ESAgy
iT+/wmCa61eKLDBZAAVhkbao3/SqMQMakVpAX8awjhVLyA1jBtlT6i4Gz6G/cE30XRkepvv2dq4r
ntcBz4ZIooZxEF9B3DjR0CWlnBT+8K+0Z6CD1K+ED0EjBBfeyOwO7a08qpZ8f3u8FV+SefGhWcnW
h4yg8XBDW0CNm/Fxcg95Glso8jhP1xNzleNzxOvGPhKkJxaVB6Oewm1/4ZizkNgZuGuYAir+eIN4
DO/fHvMRrdDFWEoPNDjXitvfsG/3fP/dJg91xdQNEeCHJLiwKj47W30sIpIVxZUXxZ33z5BQfqRh
/KcbtD9W1bZgvztAW4gRCGAeJGXngQioxo8B7vhLYIcdPGWL2gFXS4CKTSd5sNlhWCJG0SZ0EbCJ
uP59eJz+pY/P5XqXNtDC1A7YCkJUduadKpKwlSd1/yFMwfL6tVM/wH7Zw0N+yTyOhQoQF1q7+dvL
b6S599bJL/xshWPFS1Gj2lE949sln0NX3OVTc8D9+IE72U9vk9VH7E1yOgszBm+61hIp4Uc6r7wM
1/GZybXPAyAhWRUxNucXp0ve3j/qS1GLaxQikX8zGMN8kiq+kZPefgDAaM0ftuJB3AKYWJheafNm
kadncaQJFTKjW45+1G1vtCbxp1MdGivyc4eRAF9dBFQGvnMwarvZAal2l0hgEzxmO3WVbwi5yfK5
VL5tuA5WzQGZlB1cmQvpPN5xIBZDK7JfnjBu5WK6Jdh9Jj45FefKTx9jL7CYh3DwSMCeA226rmE0
J5j6V6J5/7LhUanELgjPyQjA7+wovNi6vbCYHILrncSAKiimh1YOflc5hmdAAbeefPB7bra1A6GK
X5JfT04FGWy656taR/w624otyHy+RQzhlVSsBgc+0ZhsCMtIMkqCvnD54YbRjL0wLOLXG2xI/Pwc
kB8dMK1DIRoOrVt66gnfYnjrfvoLF/BLPc0jPWXZ4nm5EQfFQVnDyqgrMqkmwiIS4syT/roTm3iI
rxEZ/fBe+98tsYir7lmKmg1NtYMalUeOv2XBiKyFUWObcbD4C8+VB8zfqXCR0InSATnXiujF47FQ
3varZbNqtvwV/8iBU++Z1/tsKD6M/SPWsDZH9/zCl2J9+R0xGq/GXKsnNiiH+icnXLikF76LhyxO
JflD5hFT4UjaB4vJnsNvJMIUUca4VHfMcOKGFT9id+FWCTB5THd2Heb4/3uHwBXfxnljNV4NI5ji
7GE8cHLShusbnMUGR4nEq/d8FZgzsq1/joDhZtCOV4byHjQg8DLgE5V6yybGiPaYH0weZxdv8W8/
gXMbrZtDhuPHP/wSmEobYcobi2EtyK12cJ8f3+ii2uyxsTLnTl65QcIXp/N4IIwConUnHE/8W5IC
doEmxijYc1wkC/T6xXau6MdgN7GPt+u9+LuuuFZo5y/dnbfjCkmqUSktPLwMH4nvmx5fv6xnfRHH
poKcnf6KPoWh7Q3f1AIfzRPueNmZm2kdgl68CvQ3uJTaERfI9J/D5VYUuWTxEKgC8ExUnrc43NBI
XTgtEn1nQk22D1QCFKf/chePIZ+6Jfv5Ar7GpQaKa8Zp8Zc2XfDY+NDelwg2EpsmEhuBxIEN+KQS
wcYAWTd7vJjawvWS+FPJpy51UXzpMfYx4lD8YD+FIhQ/fYsTeb3ORQ2j1VQVWhLi3PYyvPMTLmqY
zknr8rdJQbttl+yHcQWuhTk9bDYxOY4Z3U+2/J6MEndKjbuAfFrEixxyUn4FJrc7sa4KATjg0GI+
5suJYgErcB+5QddQ/dcYojeFDpPQtIsW72DHM75COEPDY2akrcU/uzHT2gsYMprBnGEHHiyXwtVz
bNmObP/pg+gIChICG2J/kGLAMVjQcA6bcRMvGBFsar2gXvH7xXETg+Cw/z3YFx8IQBC27BeQLn1E
VlXq43RBtEDIO+HRsTuxeVAURjwHcZIg9CL0ALTMTsNpKo/wn8fkJfRfZFoLX5rlgC0M0gj2L/GI
zKWwmOhusXIcKi4bi4AVxfmLkitxWD/H0DtcPtURnjJoPLz4P7/HBDbwe/JoqYWNiwcICbhYbswu
z4yPJmeiBiO2ENmirHksA4jW6XHKzuwpbyOBMlcofQId0RN8Mlw2c+5Cu9n+2rwZjrl2HN1ce2vP
Nsyzpbu2aViGbhuOZdi27olc/UrW4ve632i+vTaedqDZZ8c8DzX/5ut2pPn+zeaPXLONm25bhuE4
zs3RbcdzDd23DU+zPYd3WWtbXwfaybYbzbh5Jz3XbmtPc+g8aN7TdGz35jmOq6+flms7tmc/iUA9
Szc866kbumcEmmvZqubpOi/lfjTdEBdzs3wu7OlYuuXeXMO2qOvPX3NUyDRqj7pjVJoPnaBm8Bln
z4c/Tjv/sQ003uxy1fxX0X230yzbdg2+U9dv+hJEimY9vUbjB++5l2g2/2Mb8OORdgPgNXfZgJq3
sjvxT9fxLNt62tVcvMVzDG/FxfNNth0uxFU6T8t+zT3/adue4buO43ve04s0z8fbaI7+9Hz7JhbX
tBPd/vNtP9d9AL+az0KTpc49XsAicnmGYyPB7Ay59ScKGdpH9zrxGm4x0J781rINnUWa2/xHX9uu
7ms368ia+iy9bb0XXLOjW+IKbeeqpfrfX6z9PSMeFH6N+hJ+2GWjyuRilH5Fkafx4q30GGJoTAxs
7mIf/++HkKCif9qy31omv9iZc+zuhKI34c4I6MuPBE2W4LqZBC22GRUmQx5v0QdRih91REccqj4J
2kVgTCOYS+GgHHLUprQJg+In/SpA2/BSBYD2/AgzkQWKR+u/F7SRrszhKN859P7Xz7FlFfkSqSQp
2KAklL9GsBTB10LJezCbx31hFfHXSGb9qhcuHvNQZc0ilL7mELTb/trB//5i3AUYDqQXCzE5l6VQ
9eV/HXPxQ+YPwGdXRbURM/ozmUHcvlpUSrgJmsICdRqlh0HagMGODTKP5Mo0DxKCk+tMnyZe13EP
YWPPmOgY1zkDXIE+6BQkIGsGEMxwjD5laaazVK/HLuzWTrrqzYiD/LaqNadY8zpEuQGOQ+qBc2Fs
r4Doq4aCjKta8CwwUwoGVoUma2SU+PHRCxh1W3pxQMtwYmcSytSJ0VWHGYDC9rp7/D7OZxMPqTvn
m+OfHdvxdefkjLSzr+qQuvMbUh4iWGRImQBFxlHvpyu0femZX0dMBSymMcVugxiQSYVCm95ImqHM
pxcnSjYhOTA7K5kD7SuQn9x99h3IfK29wd1H+HcDvI1aNr9qfnImi3q0VeWfoahVTJ8Fk94IbI+0
z546A93GnClRRpAmBrdNHKdkIldK9QkT+xrwD25uwuOSYAfU8SSzdk7QQsbWiP4qk4gQHMgMcYZA
Jg3ALXIscsWo0/FmwwL0JlgTfUDJi7zrQIveIQGDxPQ2O8br2iAMtZtttkYTyi6P8YL+BN2KcCcv
hgjDdaeCNJlyJIwEVyhSRDanwnrG3aG7YClPJvU+WvkMzwCjGVMLTbS+TSrc3e8U6XRAv5A4xLDS
0UGYZzMNkiT0RDT5LDkDBJGcMQfnb3TInwOXMasK4h5G4YCMULHhfDLzTbxF3A0Z4VU02PENHxGM
cQeEAR+X3Pdaa+WxtacdiTIThfvvTjpmOy5ZrsHkMlCL3MIXeCqMWrLO+wDwMWYRMDfHJ8KZDLyT
uvBRMUGh7l92tol9RIRuoP9NyuVrwlfjtZvuKxLJXbBtT2O7JHY69ubUGO0qH4+9hJNmF+yHv6jS
wQmP3SAy7/2PxYyovkSgxH4D7tTGEA9hYK3yRk5UzJXNiOmFTbjl3QNNcel7rocUhYNjs0wchM3s
0hkeyv31h82TMKvJwlxKVzqScuLzWiOcD1d269ND8otdSwaQLciaF+AVFr3RzVF1MHK/Wxa78DC2
k314kOcEYItumRvfeboZG7BXMpAaOfIC6jsT3IVJ+5cSE1DCBcSeyxs4XH0y9+OlXyxn9tholqSK
q8FeXjLp+5PuVSu/DGxamb/pnpLIDapK+RwuJ/PrIvSDbbAFUKyH9F4Gy24tH2Y0oWgJoXn+0x7T
vbx+o3f9E66bn9cug6lRg0zuCgMqncfWRFNune6zHdXsA9Nw2+TWrYHU7MYkhPHhytA1M0wiFgX/
50BYyJ2SxoR8gIA1/jV3KkT0j/IjGQB6F6Udv2mOElpekPLdIL+7HRhQg8MnVFq1PTUG+q3UQjPz
w+XUFKlXsGDwZR/+vnYM4hmQuNsjq3bkVbecLAiE+JARNXVAt+ZrObATfnN1qA98D4HfblKTFrCe
rWVS2tc5sPh6/3VR16JuoO5gD+MxyKvIpPa2GThQG59BL9iKUS3A/84/3mRX+FM9W8CJuRqbCEHY
kSNqbSAwvICSeEWzE6nzDUeVXl7pk7uUm3CdHgfmdz1ZDNezzfss7ybbYv1aV8APcPJucpo5pc24
ymYyV9fNYmwPLt+16A0ExsyGIHBDkdnMT6kFTRUV+Mj5zgfuy4REhn74aE61Y94fhz8ZXdfhz2yj
YqkcsEzz3Bm4XOWyd0DTzXm5MVzAdU0kBljBGGwYjaGJ8YhNFlyv1gNu/7sMF2gUsWGwmebE4viy
R+lWEymyJ28ZSqXUY2pheAbtPJN1VHgxqO0EUSGwRiaDd5CX62D9VcYzOc2MetPUHwkzRYSJdWA2
YhAIc8prqDaT5qPexTwFsLleh5ElGAqwkai03ZpDfMa4oySIjcCCRq9FLcTl5n2vDX/jM/z6719M
LHV+iniLCJoQbfrkC4h758lq9DOLid01FCl5P+a3TebxX3tDBIQOOPWTX8jHwkNA0Zji+lfLYMp6
zuj+RBpGr1bnBWNOuZFDjoNpL+ZQtXwRTcFcIx1FlelRg+OKF1gueqHU0PgIzGS3JHJ5/eCJlKN6
SvyIIgM2j3OkPD44BWCDu5swoQypEXhTjRFVQH7Ip6E31d/kEzQeokobMH6mvwdopcLgL3prTANk
U4qQ0E5pKjxqWnwgB6SGHofigQT7z1Oxp/brIO3Ru/XIxcawrP5cf2HyUY4SFdLiIP/StUf3lsEn
BttEc055TO7UG/D7HwskS2uIBnt5n/nJqnd62uySne/zDapSf9w7b8Pd1MfJvFvn+w8euNPeeNo/
lmF4oGz6r62DnR+upWP9HK3VH9UD+LKqDryYDMaSF6Mf6cigJFXvC1tNCItR3PtuYat3yE9DkCl2
i4KInh5TB9+sQGHzE+/ao3JstiD9cyc/SuSZP6JpuKfRgNjE5X2OD+NnebsCN+lJxzhN3uS32L1/
Mnqd4+dbFCeae/YfSefVpKoWROFfRJUiyVdyEME0jr5Yo+MBUQQDyV9/vz23TprjOEjYu8PqtbpT
Qdn84n0M/vmHYm4+ji0+sUoeE3ug8xb3w8JTYgYM2A2Po+AOvbafOCdiFcCP6jFXLVZcMLbg6o2j
atNbN18PO3tY3+d59F6y7UMgFPHUSKhvi+ciO03S2/ntoRj4BbOEMtDNpl7FfoPDm4CBeK1XkDJX
9kAlLSJRe6QKt69Km4gSxFfrPYLCz/dVmu+BfWiXsa6A3qRgdITcOWOImzNdoEBb3OZATi7KllU3
e8NGoMmmqdiZwwQoW1/KwYfKwtSaLkAp7IHKqBa8qYXidizdpoCwlgJ6D2FErwG9K+zR9hpIi42M
weitgz9yYQK52jxfvBIQSJYPJbexA9i3HAIAnJvP2pBnLV6f3vfJw4VKARGGJ4yhL/4BOvnT4EkW
2OBa6LXvoqZP26/7Zro4+M/53aGZrHvwmdjE6+M5QtIFYY//WVa/8DN9ybs7gJDOY8anJcWmmE8Z
65EAibEe5q2vJVVKOTUp15zBB/zNcB+7R8BIiZDSFWNLvuXTMGMbAqJvoBjANYAkBPxxlP5xx8eb
fH8Pp4uSO28AtF5PmQokA7RBh+t/Mo0fkK5+4cmqncYDG8ngbu2cCJT0ZM0/WDaya1b/S7aAD0CP
CYk/8BDpHVbbuDw6o4yooIC606d7MGH6XZgdNTUlJnD8Fj+SSvB3DZRvPT6s+n+02nise4c+vARw
SF6b5HJ6U7jlUYCqMTEd+vuH5mn2e6l/EW4CDIDVqT/jDTsCKL0BKNhwe+ejGbsko44DMMjQKIDB
v7AdTgioEJW3D/3q8Cq4TiJvJsG+zAm+2cW0/jVPMz/nEUUxkigqBWhtOqROcUv32r8SzGdDGRPQ
FejklwoE9QwWsCgybAsoKI+PzSmDFJGgEeFhcUEeHg9HZwhu52MTn4J1CkCHYQAvih9r+Yi5B9Ca
IN4Gt4P1LVnKlsgNyAxUBNRvbL47Onw7LUy0q41wS0bJCyvvRB2T9QxFDzIrNTHInfw0ocM3noRo
lfAFdAY+DQaG97+fAiSp9wKKO3FrSA/BD7k7YuPOD1soN7x6EFBdtdK/QOTaPfUiAW7OKZZCntkC
OMG+5dn+DxYBkgjCLXMzRPsHh3IkIA8QNAlhL7tEzWQksBTgawE1QcYCX+O5EMszbYrm3IZTdi7p
QQ7/T3eu3CRKOIy6vlht58AolTSTbOS5AUYDiwEV5IM/nQMWRpFWtAVCKIdxheg6FkUpxmmJ5cdT
g0NBZZZ7wZ2OyBLAf5Rjl8g+sBhXguc5ABEaNPtGNEM3aeYBCoSHjlIAkDCAWRacAWE+9/EKLgh+
vGelCRQQsgDFQU2kBJBT+S8IPakQMCWMjOde/cdnsQAEBwgGK6VwUR8ELigTxhSm1D1FnYUAmioX
1BWBZYrdueb9UEv+4fvemmAPjWpHY5WVjCsTxTN6vrLLMCn3G/UUyJXuff761c8sG3CuZ+d8fkCz
/li14Goc5QIyhiuls3LYrSQ0Dor4P35YF7QG6mHsXhZpDdL4+/6qVlwiZRxWakI/5Y2yBI5AyoGW
XJT5uXTWMYRKkGyeBRAeD4LPg7Az+cJjX098g5MGyeOG4AOmhcOPEVpQjs/NYsmoXWiSKK8B5ZmL
tOe0uU2sTZ7aZ29QtSFopCoTcxuVbbuHNMTPIf/nhsc8blGbyyO2t5RSfsdUXZMRNV6Zwkw/r+gP
CQzPMUWJlDez6gVZFgaDKgh1xD1v6je8TNJ2OcGEBx/kqQK6Uhs6FhQ/OVfWKheHYoBtzcURjI2p
/Frtnk3UyJY4V9Vm6CuHueEQKmaE2i1jUVlHDwEjfs7sInU3/SK5o/IO0E+6B6LNytIxA1uyb7AD
GD58G7kdoH39U1Y+U3KvcClFzy0LDkUmCVLWAZ76nRaZFlbzhXS1sWi4gnHk+ZMdrwi1tCMxFNDD
G/xS1MT4FK65ScH4RcrHAxI2hFoD1DJAaWB3rpl1CHDEzgU2xWrxNxVp0E6MUU1fYyrCh+Njx9rH
1wDusmIEZ4OeWnbr3c8UQvSv+osBuYK7Jcg5UOMQufE3pudMesdAPPzBHrolsgT9XNILDPNIvRhS
tRFl34K/SKxESeJ6YpG0i8ORz6GSaLgisIfM7Qkbo2z7uf5j8K/GYmS1cmVMEOBW2kTkomTDtqKz
zxcquzNQ+wVdEC0SCPB5HzokwT8Xtwa7xuhiilKKOIIo97NI2dh7Viw3rVvxL4T1eq8IIH7zIdgD
1HkllCRxjcJRbB7pBGQCcwH22yTPEDvKutXP3Df2AR6o33BEQBgetLBBe/XMLuMDAfW81xYKIDEq
T8TmQCE31mC1CYfBbC/DlH7rmJkFBFfk0OdhhenkYDw+Fglcstk1LZjeaZFJ+tk3iBM1koSgrT5n
35Jqv8+cpBF1QXsegsMW6/A+c9WX79Ga+I8bNJ+GXEMdQq0g1p04bCRKd9cVm4XPwN5At6HI8aZS
5s8fa0JN5lNGKqbu/ASTF0uLjHbyw3Pbi/ISO7OyDV9bXVNupxJRNNpwB0VuTBGD28uyfKxbD3oo
OSmVTvJgbgZlqz01kSPrS6wA4VSEK23n0zOf9Ty/l6qgBxXhIar3YCTcJMIOOpGkV+JU3Pye5zHZ
fER55yJKRSjSO1GNIPcoT9hnYhA+nOqXWOEUWXc8HMwr78y+uQb2Ns+VfGplbHnf65fLVDn8WKQg
vI/fuFU8hl67F9lh+Jlco9ayauhXIFxQ4qYuk0J4MkIKwYKChgm3pmbeAPp14QkY2iIqLJX/Qag2
eEy/6RjYQVNYhq0Y9nuOzy/pY4F5BLpS0UkxUF7U+6b9GiHDE/HKM1Tpav5M37See0TvItYvIVO8
P73PCOF88HFmL6CQjFfozek2CPLKGMIFdZ52z1FZYNfvvBceiNIXGh7EbRSTqDO9p8xXowmEXZ6Y
HjvubQAoRjEAXVF4AUzkgsD2VMPBcb5GNr7kHbPIqdYgCuz3N0dUJFHnsAO4T6rNHMIO6dZNRHXk
oxjLghYwhYv/F6SXvyoMvh5HiofGy9PeGU0KH3Rr7VdB9ywmd9KXRRSuKE8RL17dccOMBFF6Y/33
mSsgNO7pVPhHSj06gw5UG/eHuxEVGtVjn8GcxmwZqDDQ78hMU3WEM5pDssFmUpYpbqKUw2OllIdk
CKmUCBNkBxjGwPR1DuPZ4MuiRoLNwH0gOpi64x7GYfQ4uFRYsRpFT69bh5U+vUbqxzNIee9wRz3j
Ouub2e1mt/T77NyX5qEMuYOAPZ2hcIkE+CmMEti8KG2hG2IqX2+DimZMozdM7rZQnFBfoh4lSGec
FjeP06KO26HBxi5TkOsdfrTjeBkT1aG92CT8n4tF+iz4MIR/qspURI/26YTaTEpkUZcnljUvy+yT
bxySgUNBUYlUiQNQY8bIEJbQMowmYjxFBATMBBCLj8cTws/mGsRN+3iDEXJ/eP45i8e/9T43TPyN
7AxJCBUwxECsQzw3gNrLg9Crs1f+zgQD1A5rKoqU0aAFTbsYU8OzFkEMeytiix5YaNQCqItP6A/h
YkYPW5w0r5VG2PEAJk45cdQN7mdy9aQrmmR7WBlHCn73jye1ASG3hB5uCLOp2+BRb/EVwnvtXJu0
MdYHhW72Qdt7CJdfhqveZ/ol0qY2TdjumQ+XVXCgmYqhptohylRPAmcpa9qB2r0yH5SkOF+fWyAH
5MLTyu0uyMBpkSYkOtI7GSmwLbOHU1LMXXVFksOCMmtj1gwzqfDqejaRfO4RUacU3NBjDF5N3qWl
FNBfZYyPzlU6KyWoQIjDS2Z1IFHZjFO49yNRi+fRp7JPWJLhFddPUeUHY3MPzfzSzm+CWEp8QmA3
OfMG6LNQthfy8X4GSCQ92uABcafCWkI8/EtK6LfO+XEUiPHPPXAKET68rueenydnIUEqoKnBL7hB
k0D2+8ehwIjAI+hjaIiEIheCzc+GU89Oj20OaxXxlPR/wKH9UX/kY3fsz8ZRKpyxoITgOf7nBr1W
HwqVGOet3hF9g0Lu8BBoddLbHlb1BmXHyKw4fVIMAkkOXK667W2vCB6INIG6oG6QzXE6NZHIEW/H
G/lfTkdJ7D3ku20eDkd8KIvgal1hH2yrRHD+/D8Nw32D9QcehXdFUTkpELsKtRuXTm6I3+C7XOcN
zgvpIRE22QLUMzzDVXwNmbyoXZIDcj3COZIGRVy+OAUmFSENWMErxJ5w5hyem0m6xQ9Lu9dReErS
Bq6HFPhBQ9mAcjLEN562qOKTfNUiMaEDjVS5rwuNZx1Bi1OF04VWzLUh/96wtGnUmRtIbNnY4WcI
H5PNqPx+X08PjbUcvNAIXCOOjldDn1DsIU4xqESDZi5C3vGmWt3iF1+cXwnnx1XirZ8b0SMAY0HQ
TjGR6VsibG3J3uhWDWBKXgmzgTEMxDuEfgSxGHN+jHjkTRXOhlrPUYhVHytKhbyXFYX3527hLHHr
rLd2Qf5whFlLAI195iEjyBzn/hjHxdqVXQg0R/wgrOMjbGm8FgmMaCsgQkWeESwRJokQVkMuJDsn
UyDlRRnwsVE8yrJDWncTVGX8HXwIQhzu7nuDM2gHDzf+RvMUgHNoewSOcJNacp8p1X4z+zfyXkgQ
QOwGG5k2Xapx4VNa+/NAzwTe9BmoLq6B5vHvOw2SEDEwQgyX/3RUFnFQVsM4rV8BRAIKIIYdQUE0
ZfpeKoy/sAE9JSiAWu5eWtcuukXJMMFxH47gSNsHBwZuQ79Panxtxh5N81oyNQMnOvnRtH0ttxTO
JAY70Zqu+rDuyJFpXnkffTf6XjeYBX46SIxNClpKO1OKQ3R0g/A5sVtmFEXsVtKHy9Tlb5QlDRO9
KnvCnixsWcwft5icXB1IdcO2SBs1vg6zvvA6eWMU66z9l+U7TGL5inI66dIwN1Ia+tUxVX2uzenS
pjAIop8dGnd6R5jA5qQ55hNTfA9432gSPPUZ/QoG2jSxahpj95gE43Zx1RfckMfD+1y+Xp/jVEl1
KTiUNEJaTpGaDMuO3KRdjHVHo15JcMSYe7o80M7PhrV9F2TJjGToY2IewWLYdWIcE+uJ3itPBlwj
LO27BRvqUzgFBbbcen1NgQfR8aXMEw7l+ABbi/UKJZIOEMpgl2gzMbXcK3otQeUtHCY3cVwld7uJ
30o+dHEZZDAL8REfMXgpema+zgnqfIjHwx4Xnjzx9YIYD6W99WJwE73S6AFRRNfpur8dUQ4/1Lgv
kCy5JYPKOwejgxARB9IRepAJAjGxsDDVWG02ZrthsU937BwNtFEKtChLUDMtR1u85TN+JMpMSlHc
ARfznfbM2XOv/v3F/+wBtiH7Tmxm9prfpKOoPRO+EGfjVR8J35PJp0i3MAVw6CvqDKTY0OkWxNBi
1oGK56f7iUjFicPaSzj9qhJiO7R7M2KW94ZUOaPf1ZP2KA4RDMEXQcCwxR1RA+QnyDfxRFCc+ACy
6i0fKY4IKkWQDL2J7BKdz0ZYigLb4nS03SopjdiFQdcyiqxQ0CysOtZrcp6ecV3kWBTZgS+nZxlw
Z8enUi8hfLl8619ChKyLCI1XyzuTHQRPBxvV1IJhJYJIyuKasEckuFw35E48IAG9hwgX3FngY/9n
nawKXgZy2gtZnk8TPWE/gLGoUS14BKijiYcbGvJgehxsKkmGxCBKk0NAdaCcQgS61FDfIXQT6Dcv
YcNFUkXJm2vAyFO0PAp64haHJZwIoByPhZzkzP1GEukJlVDMLO4EPc9GJj80QaC5RJiHYRMV4Wtb
oPmgg98uj29eFzEeYFnEfaos0YgXJHyGWERwHwVl8Ixn5EscFXAjPYCO3Ggc/mV1WSHUtI3542UN
x5Fg7S5gFPo1TGLB4b2fq0Ta8dl6ek1YXdCHBWUeRDUCu44JKKa/ciSlnCypJk6MZ7QZtnoIMOhD
1fUe6AOEP4YIhrCwowJE0WdRgNEzVRJ2abMtEG5RlNizOp4LFjtnBs6pbbWjgF7ASleHCIwsln4p
Wqz+8Qo3nIfDo9HTxmchcePJnXg4fMFUpQXfRxzjw1wQF/w+E3OFdwr+NPtju/Sb0fYd3/bcy+7I
9mWgEfcb/v7Lrz3sw66mMAqrIkJOsLlvxI+MthwZ+Q2WQSXzTY3Nfda6SjwsDj89KwSbodh4iZyg
BvZMZ4LBHKxRJC7FcCe0qUl4IPl+vFN/JztWPLecW7Nttmw8BJFFTOvU1FjmxFu0DjBzh3GBOiRq
tibJaJm8kL2Wtm43PhslIF7agCFYHfSpmnM35qPIWCL2919R5994NreYgUfhDawBjnV8dckLfWaI
CIIvVQiGzDs3lv0FITLBc9wciVcfR2U+CRoHeqdtWBA7zTzWKVLk3iv6ylwdeTDFS1+bk784xlLi
+Ph8LFLY+Wpq69R45Qgxa5Ktpjar18lRnTFrEm1EaTNnmxuZOwX6EFHEoRZiAbI6pQ1pM2KLAobw
UzSRgEDtkqeh9mBcfPA7hZs7tWlhG91jor/O50geTeYQ4qIJ8y8rGvQGxpKvI44JhIghlX5vZ0zq
YcmDwA5ixQmqMCPE1QQwmBQRyDX2lQZbrUv0QyBHpCZBkAc7hombHLaTTb8HYUolQTZbdDNq/fNi
+dnL5uqN2lelLNQLiQolLXY8GxSxGjX7BeaI2nJPGRrq1qqN70BIdUhdmeoyAnLIyu9YPsJfFj0V
SDOJe7sj24pFjAlkkV3+wi9F8AsIubAICHuIyvANHi3cI94httALXZuQg/GbFUJgwiJB3pnQuAio
xtN3fAMfiAMio8AIEMOAZqD8IXr72+gi1sXHRM8ztgxABIEsG3cJ9T3mbDgmJ4SPknbcv2Lfn8EB
tCOJF6k80RcmFlItH0yUqMAKUFPu+9vGsuCDSaPYDwOmHK0sd+ZvSxAu8wwwI0/6UICGdiIU4cGw
XiPI7iw/gGf8AO8Wv2Ouk8iSsJltPwFAE7emABSiWQ814L84U0R5ov9WHkJyZdGTicBI5xyKM21G
fAI8WhdxGXzBgbl27AWRuWh7wAh3Sy88glXiXBYA0epwEApM+kGqePXWmRTeQNgOt4ImInsM+O2M
YoqwnUIP3yBU5vy5RqZRZGLqoYDh+S4ejSNi/DkiTkOhbR8RCXUfChQoSyjM8DpLLcUa8z/EHJvD
kpWfHuaI5zfEGByKayr23FrcKOdJwZvso9uKqACNFURgqiZYri1oBwuDzyWaJXtE9iROj/WEk4FU
IpDCQcTKAoFE9kXAjZN6164+eC8AD4BghsZ+whfaD+1Le/k0Z6UnrGs0rBMa+Z9vgt0Lzor7vaAy
9vRbVKrJpGF2Ls175jky7/rHIIUxFrS4lZS5JPmqsjqoCfjCuF9Ih39SE7daagy/nZbU0tdfI3tH
e616psd2i08Xf8B2agY7Bw+FjjDMPnZH/S81C74waGh7jSaMwUM4Q61xQjBjfxBMVDP98y1dBBbu
kPW0HbgJvMMW53rtv3Jm0Mq0VamrY05b9XbkhGAxLG41GwTb+3pYsHAO+QQqecSjutamApQO0YlB
DqAdN38+njJFwmT2SXdl2JwNEvPSKTWkxpZnLvLsFy2OQTz43O5Mz5dbFrCDSOZHUBA+zP6hPf3o
0LmdlNHu8u1dKfyV0AQnDd34aL2k0J+4ONHzGyZxeIE2QLMDKlPyjzZmI1Z0BWUAONsoYDwlvcPJ
FDLZ70uaVFvliIkyLGen1CMpuRjWExoLTSGejJ/12id705Xpq0BWszQktwQ7/1JpkUTT8QbyFpDz
FbFiU9GfWYOerYX3U86UAEqv7KWDX7OvlrnEX5eIf6Bsvyp/en7+UJYnpn3NR/BSZOtaLnUlft1n
8vT3UzrZMO/ph2Ek70ge/34yU33/fJ6zG62lZWyKatJTc3iHT82VEAoNMRDTgm05AtW9saPQ1LI1
8jwEzKsZao21DCdkVzdGy89eo4HCROewxHuSe7LMo4HU9eoxlvDRC0QdOWbRx0RrzLd5DqGE++/X
TaEwkos5To0J2HPoT5+VVgDr3mmpCWon29d3bg0XV1F8EqfbQIv9QFbjAXt5BVCm9zRdIwaRVEkk
Y9evW36WL4M1vbsUaCvVwwxpN+BP8jzFJ5zVsp1cTOwDVZY8LD8zUnfpBiPjEY4uruiEpPnNczUU
zErmYL0SykA9DFWq/JGxHv/prvWGKmBBhqsSkNIK71AkUnq5oJbJZh9jxgLRZXjwsBgZHUyZCOc7
AgaLsHp87ym7ODfaGDIGm7+FMSvpQFOHAkegmDUWvAmWfcl+tMDL6HaPRB8rZrwi2mkDMihKQLVJ
HGGYcdLFNRL2C8NTxnhFDEZGdwheQfH8jlj02MhB3lxVD4M14EXJFbqYdjnU04i5p3QRhoYXH7Q9
J4jl5BPoNmYoojfLBzGTkB/b2CCOB9Z0UZMLQ+MQwZIa8Jse7sYMUwnqzjMlhuEMqMFiVhgKORIa
cno99RQoHw4VuQnxBy07QQ/pfwki0AmJsCiLv8XduagBSHF1W4PfV+CiZHiEmPSOANlmUYMvcrVy
pFa0OwvI8kdaWCrBk8aIAtmsXW7b/Q/pAJwlbeHH+g245ZRZiPTts4an7uHKD6+ca0GfPvmRpGqN
gacnWIH04crod5r9ECnIECcIWFh58oT+WFCh3+dpzrMA6oPurH3gCSYAInTk89nE1JJJmz7qXCu/
BRqY/4LFZHrcfZTgzuT4gvZDCq5j+iWaB2ixohN49rvMvXbzaxMwb1qV5iPZeqIE19KDfrEUnopx
2BW3r1cfDeXiTaPH1ZWkvpHxcTSy8297bONt/I2Fb5p5Ofyy49hXBM8ekLlCb6xu4iCJ+ayHqf+W
Vk1GIyvnXQTQhMi8iotPQoWPLSBJDlGfRZlvgOgzr1BI6GRA637XqIFKkELtYRwPp8k9HITeiI2v
0f5/Br6qB5exVXFLHZWGJaxi+khTLPJlOmehg4cfApIAqFMmjFL/U3HQvIrnREg9TF2CHQGf7YpO
EB+jjPayuVAw8iQlgOE8FTB+RMEEcR5TBGz5SDhCmgbZynuxgHo8UuHehzD3iNjJnIztU9v28DAq
HTVg+wZMo8PRiI6pm14bLELcXwy4Qg8Aw2UbYjF5oBU9Hh9t+mR+F1QTMOGorIL+mjLkdEPwabxX
Lz2hdszkuB8IMiN6mg0UzKAFEBUhUCC1JHghdJ6IXKfT9tKVnBJh9ln5/NIDgKmPTGJclIUAB+hO
Buz9ZrrqkepM05LSO1orRDAHUGkYjD01DhJzJoWOn1QjL7tntXzoezZqp3kGzrJ704nZwqooR8DQ
IrGJRW+bz2tPmREtOQWs9kxLPGK+CCdY+2wj0jM9Vt8uozIpDxQ56E1ciEkAmJKH89RSojpSpeku
XxCRYw9ZtA4StFJCEMNsWjI0Kg0CyCQk/xQiJWCyIdHakRAF4OAP6Os3PZVDdBAwLqtFZXeVylQE
uHT3uL9F4+L8uCWNFugTzCQNi0AS0QJn4ZOCuMqeL9dU3zI8liQ1Tqt4WrEcQymC2lExy2ZACMmQ
g5kqkZhPOSuKxbL1fkT6P8AxOgzWO/jdgBs3uvE9WSS1o3drOFEBCHi1rLFWQPUJARaNMtgak5eI
EzPRM1FPsxIwfdjdp2OTBU9fcBGUxdUBkAm24Lk8uM8zsrpmX8OCu7gqiGZrD+iEDeZXVtLmQcwl
WPbEvk8AJfdBH6gDa7wt2Oi/9Gl5llu4zZVX9z8H5azd3FJ1VHkxpTbWFDNGDI0/e9iXLcNGq+9L
s4WNP9wJdn2YrHXpw2v6CC03RGpk5dCsCQAUosPoAobsGbRDHBVJ06bUwO7SFz0YFXKrHJIS1Cvm
445rk46/15N6jRQtZqxbHQMK8Pia6aJ4zIr9hRlZLRhwTJkPu31vk2fGMY+ZfA0f1XdNxVkMsb0k
h6MUEMay9N9Eq+PLP+VIeVJLWnbcRPqqao3ZH5jLyz8GSjE3ZXOtYr71hAXBYEA03RQgawI95hsJ
jCcUJbw9m5jGUkUkI5oApQBpCEvyB+YXQKtrbJjMtK/ynyaZ9s+8RmVBuAV/s0xDbLS1Ogilkga9
b2Rnf+Ir1D1Ciy2blYsayAqfVgm3fUVV1EXDa6Ptpf02w/0IL+AbHszwYO5+7uZcaIiIROaZtVkh
V9rx6aU9/ikhH8NrX7cLFhgCXJv8WLAMGMZGLykhEKOxQWjVFooTdL+HKLQ2lvN2nHS6cJypN2ut
p0MKANGVHl3ULynYoQ7rsXjU58nr37TjQqPDtcM6NDlX4jDPQCN+/aZvzQ4e8sShWE0nITLW6LAN
rYlV2aH6M5r1jgVpEk2Y5ubcAwwHDEUCD45i/aAF6daQH6m80tvhBxGBxbX9UFUwf/hd+PMR+fzH
mZ75YMqo5uU75A2h8/9hLDiIpc19B5hxNlg68+fm0H7OHHM0oY5DGWchDQvEO/wKxifaAJOKedB7
Nd+itwcnLo4MNRTZJgpufj0hXhLFi9Zi/IJWTiMabrMT/lCQXP3dUTjxFT/FkuAzKy7s5qwgq4jb
8+S2DUGTVnT1IO9Cffa0ELmtxihOZDOkbmrR0KKAs5BZ3gpmgbigH1oJmA2iaNkezXjPzR8hBLOR
Lz+C3mFSnLlB0wI7lGmmrI8umCCSmVgsNbHykNBF1tgR35s4c+zU2rrTqUdxYdpCM5zzLQcAQXyG
Ho4dXkMfz23IIcqWO8gTDhKXNTH9d+7X5qx2GH4A3VvCkpBIBRKEmTsK9SccL/GYBV8V2JxrU3lS
Fc21QJPZQdZms+Lcp0wt9DYWJ8Q6dFm5lFi56JsPCVy1xKWHPFHGp6xzH7aAtLjO3hG9Kiyonxbo
lMli4vPIVfkcJrx6NCwGP3rR4oOAlqdFgZvC7Xu9GV72qBTkRnix9Y/G9Zf2CIQOhU6k/LbbytsH
+71kJkcaxduKtcf3OzAy7eM64WsMorlewnxj1w52D/+4YhPK3GymNDtC+agitKzN+WybpqdUC0qL
KbGmYR/szOTH+ENIZZ9npmY/bGaGmQTa5oN7R+LJK4MLE9raiZcbe/sJQTosuPmL1tE99jObzER8
ZN7Z2qvZD+RpQCs4zfbIQi9kM3vL7O2kt3tbN0cWg3nolDRYjaOoJpXmpHWpOjsv58nf6OatCT8L
d5iOjHTgA2EDJgDKQ+Blel90Kch+b8vXmt6OaZOOOQGmrCPG8Bsmx5liVLvZWQyyfEBWuIs+Kxci
QKeDmrBlai6D7S3ECqMxk9VhyX3Ae6mzzwoyAZN2w29zyR3ZHIKJfTGDABfH6VemK5nc5KnJA8Bh
8mdwmLvj0Fqcr3tbXOHHnvJE+r9r3aMPMPvZlJ+YuBPXCAfnGTBumelfU/MxfwYVR4V8yB9xVIbD
OQevt+ugnT1YMa54WeY6PvYz4Ni8ERaABS5hc9oWLVx4NlvD5D4LBdzI3mx41jzjpzm2sNI/YNtQ
tpEIYL3RAE2sfMl8SF48mDAkeBMeShh2VwfBQ0Dn8mand35kN/evqMYYnAcvIdT/TcOPo4PQYUsV
9xU8pXkT4CTWNaT0DkPdzWjRmN5zr9s2Rz3lWW1RL9dwt2BhM3DQeXxcpfE+/16NpVJ7XJVWWpus
Hk79Yk9ttH7/YOeX6EJAVb+mi4YO5I3ZneRA3pEYObmd7rhW7OEbkLY/13s6vwFWM8glHVsn8JtY
wSFZpOGV6IlCc3RVs+nurzHkmJIkZgLmoCYUUx9SIx4xOjzrmNtHWCxW5w1oQeLXooVzAgOXcrJB
ZGEP8TXKrdwCTbPSM8+ydlFMWC/riFzSuvLUWRZmit39gZsnmxtGJNMzLESjZF6tE9N/zbQ1t3cU
rxF2a077dAgoQtgsvClOA+eL28Piy9z+wkFEi9OzftB24q/GFv6Lciu+UvIo01jicQLyeRgeZ7yZ
bZEhF1ZE8GfebQg4nBLnZj7pGUg7Fufpvl0q6I7igeWG4DNsKy7c+pdzkjQOXNx56Cv0vGLlwBny
0MGEeQb7UngTe0Nd22rDLPBOwni+3NZcZua6ZNiguUweZrKnnMza3CeZuMjamf1sOFrrbXwc+XyD
vNdCxjtvrXkIRmLPfrA6O+dmeo2bJOtgHwSxC+s7ze/XTVYrDCRFrDeO1fizbEBliRffroZ1tzvE
ySDqmaKsQD0wcJnZm677HbXuYLX2G6Qdbrf7tKF9uo31/LvmL/Giiv14OaDoqvnb2jFvh7/9/XAa
bpBqyrGwTPzPjL7pZWtBbDOF1SEpNHmf3akMaKU33ZXHaYOsuRci5kQ3x6fG0c0GC8WpPcyYluUB
gI91DRI41xh8rB+lM9NAMCG7by7ZDNYTl3nJ89eXFmohM+DpNOGOHNkZfnR3bL8TllSS7PdrYb9d
7u6RUPvvV28uvbv5g6BaBBAiHFjhnW1U2sLZDoE1l0LNDcW2RoLDQvmhUb/dOmP2t3m8uyzWTDeH
+TDvPI0lr84mMCxNVLuoHcUTtoYEl5PIq4/HaPukQaeWgnXN4Cvw7ekG8S4md/ZZiP/Iq5c79qab
fjH2CClBb5jAuPDG4W7mzEyVMzX5Ar2jw/U7OyoAJg1ZEW+Iu+Hc5rvdTvJERDkPXwEUKjTnY+e2
nM///P4cD66w2nuHg+mx5nZrhF2EbZI3sE8gjZuvmRo/TvTU+IZSwbZW7BPpgJJbHYJIzdz2Fido
vk70NEome0PEJqL7Zu8htQW21b68LYvdMiGfm7WfH5E/zrnFmbM8n2bOGfowHTF8fS45wcdcwycz
171J8ylPchjBGXtLzNZscGf98YLbO3hUj/P5w7uG7lp4UDo/wjkx13d7fyxZqH4510IjFK6u+Xfw
KrMyYwrmZKPY688C5APoTsbD9+Y6eruVgy7KbmPLHyedVcyA5kWX5VBmC/ukkTPV/PpSzYhuocjR
w8pZCJ8Uswbd/X7P6B1/hMe4+Aljas0lRtEqLY8HaW+3pweyHo9IhDLsd7r1PPJ2nq9hm+cAzN5/
hG1K/cc6TqNE94d5IJl8ObGPfQB0ZyWHheK19ve3vCjN7+/vvUKssPROnrQR3ac10xm+Z3yeGmvm
+XwJTuLxpPen6fF85GRbO62VKnbaWttTG5rezZydLjzLrbyiqGZfZjNvy+5y6FPhbN9hms74cXPs
ed7pYs1eLFVO+LR9uURy4rwZGm8Sc19sGIWOERGPEjKOY9FgOKSdY7iSCeZaCpS5uVhhLun64KzC
2rLpULCxru4C27RzYNSbLEBB08cqE81vJmhls/Qxg8BeoBpcGKvbV/4jn/p/xumKSMj4zn7RJvbl
ihJAVVoozZTv+mv0LcV0Z5vRPNx9OkDuCSV2IitYC5aIqs79n9FCY8avi5nESYTpcmlkb367ceIG
ppvOZqzenqSF0OobpmAw886tqc91ywRNJtxicCZiLCm+fT2IK/7c3KWBBArp0WWA95DZSuZMKReS
ftJyb6GqppJkwcFXnTt/NFsoY5mHbEkOnTxsGKhEv4yTCxGWhXSbDQ7R9dSTqUMzAvUwBJ2av1Vo
SRCW/pp9kMfTp+08PcOaFQoIYobSfRIEXFJx16YLfTFdXCFDg2uG8CngASz6sfumZvmMbpBZdMFH
aXBPcKj+daiYWD1jlDTm5Dfb0hgQ1jhwNBoJWizUkDztoafOEGR9Alnn3bvMjZS5g1t5qaZFLAq4
r2ictruciargjf746ejY4gHilfWg/llvVWAPVh8jCR/78f3nwGBvqIfSDq4c0mFKi+BmdJTG+41o
uVewRqgm0CETGRaEByqzlAt5kX67LpljTNbkhrelTD4Q0rEEekUqLBmdocmdyMTiOhYzCCnG0u+i
9ijSpaIQa8x1W0d9nIfTdDhSS30d9V8aey9fCEPILwJlMfr3pGECDdIk937HARLgDqgme5nZPigx
3hnRBlKMyTYDZtHpJfBVjQQTDVEGGEEdygrhcpu+rxeWrvDoFGwgUXx6B6T3dqP8WfzWfcBvLZ/a
Y8ZTQM+o70yWBH+5DueKSY8TBW/B9MveYmZeUIl+sA86QLztzqCzQfklv1c6HICC2UKVfFR7cDsA
jLw6ZsM/jaY8bdJmdN2jhPExX7eNCgr3QMxv2FrugUkUzIZ7Iz6FVYji27uWLuFeJsFyDeRiI09p
SxhotCmgreqBbpUCyaa0CKIOTZg6SNeQxr5XIOVA4NkthtcHf7BU/dEFmN6uHvaDAdK7rAneeQDb
OWfU+BmsE5ycPhdSHspk60wzcBAnKbCzQLW8WjFElbITAGQO1A5eoGnAwAdYiFQvIHej+N5fyjX6
pmFN6x2GoqJQbsBXPY74RtN7Kx3I9c3BE2Sbv8YKlwoWizUZWRdCY7YoemVYaX8UDNRzVe0UUBgo
1INLoiEFap38y1J2Y/2PnsfobuuPMCxIg5//hu8p9bIvsvqoQiZ+25TbCrZBthpf6IDyWY8pN0AZ
UMq4hj5f03D9uZlUH7MwZv1/JN3XcttatgXQL2IVIwi+igkEs6joF5Ys6xDMOX59j62ue8vtYwUC
O6w415x54b2MbtGlrNTczP/pCgF2AIxvKoOMLMo+dfxvOUq2vYPa8ubjVoYL6Li0s462zPSIa46m
Jxlu1f/yRPMnt+3pNILs3ivk4bu1EQhH6Fq/V0CdvNBl/+qdNDl2u68a7oNbfwLuoqgZKuPaytB2
VyNC9cqoq7F2OA9zit+7pl8FEKU5bM5AzVMz968dNu61UNRaoHt/zWuB10jqTRuhNW3YSyx+T2uX
ZJ2V0aIv1/2ilkRleI4LTbzsy28NgcOSiZ5ky5EC9T78oka+0qdDZH7tBY7W6mSWeBuxSeUOFQ9n
yXnReXbBtAvOy5fHbKK8Pi0lJd+sS+QQK9O1dz+PS1LJPW9uL3d8MDBqlvmyFJomonzJU1+VWIfe
oMXlde4cb/aC71cMhFi5lt/ZNaEP49drl2rOWLbZcLp8AQrK2quxzsC+plWE/7Sth++ry1oLWoWQ
7G93f9XXCb7C7KojnkeaTCfEGeXDZPp4rpQbGTK9WZL7tHdOGo4GiUhjPtldP/dix76HWkHSrFsU
iHwkc5HJcKAh9AFhd27/aou3mbN8GkwBAR6lCfxjedXXawDSWef/slpa0maubm9ezltjft8+K+pn
7fuNMpPZo8WoRgLZs5ZRmhZfD3hV9Cmydu1wbhKZWC0HxexzWcP/HDcri67Z0NLs32wxVORGvu5E
2PO8nuKNsucsnUri38l6gFCVL/+p9Jdw8MhzLGHuuVZoTYFxFO/AQNe0BGkUaYVtit2lZLU83K/G
zlLWrI4gq8pfYTVPDW0+4Onu4uea6+60F5PDBbqoTLniWWejdkstB5sRlJT0H21mOx8GfToq/iDX
yxfQB33Y1Th3Nfg9+7nlfmZDh/aweNPVgN9q6+IBlqzt4Y9HA2rA8F/+qnnVCwL8WWUILctfALza
ryv2v8+tEC0ebzcfs8KzVzfWOQ3bpfc6rYDhPqsy68OZhDUllpUn1Y5P2oOTlTq10gRThcY/5b3P
mvFJNGo8jqZN21ani/b5Xa/h/l64g5Zt2vMdzviZBwsKLB3bdobF1FzOJflC0zve2Lfpsh8XXskK
+57H7fNY/rrkP7ZnQjbQMp0L6+RyWjboPKewiPUlISDCyMrgll1vXFj9RZhxgb56bJ4D+LmNVWl3
GTujWekSJojPM3Ci4W9/gyXOv2/6tsYvA9HB3LsHYb1snqMBSLet1uXRN4XM9VrhFrrFxpAuI/ME
cCVmCwA6y7UXp/ZOuKPY3Vv+eRDkgoCtfF7GJZc/j0yWYFfgOtccU+njQYFPAy/hVacU6Stb9Sec
5MW4+HwuvoK45Ardwiy9zdLddQx7JlymOjphGjyihQ+Q9vx72SIYP2QAfoeGrAH8tFGDYHdcDu7z
R1/07rRv2PuGaGWXFthjMPB1X0f/uk30l60euBYnXezq0WvWw4PQ01ryQTZBE9nlZ2UB6jn1XUXr
ShDUOEb90KEmIKShh3E6HK+YodO0NsYNfBrm+gLEiOFdbLX+wxaBq27z4FGnbuXzrD/mDht37XkI
QBEqX+zFLPIsjdm+Oc3jEAxIpYviGARIpW+xXC4hy3QDS9E4aAGJ3KpNAUh+/w4oTYBDe461UqyQ
6epTLgwJpf6EH1jc03O5s5riD5L0ga0qGuYS0ngQ/Bq5luMS93Z93e6DLqsHrcFpdFa73pyQjQqV
Vh1edfnRD9CqoYJMDx1VtJEc2jXXjpvvTD6EsdvkRMm5mhoUoJhhWO9OIpAIWwJwBDbK2jsnMFab
LOV5TE9bOkgn1ihAroysq88At1YaHoy2IwA7/QCIsGtI+mqd4Lobpq1zl2YYZQUPt8bucc83QiZT
qsbzUWgt1x/uxlmXiC8Tcmree5dNEP4CGSGc3vALorhlfQQehrmBMaA4djjMoZ6OPEiYZKZ3D2qt
d4/LrCEWOdBT26P96t53qdgI9q2gGPsLQnbccnApUMznAafqpiy00sGZPGSZKF7XZ3Mtp2X3oiNl
NERFo9i83nuanatll3HwvnBYxeiP3b8vhiAOzNGC2I5NFWBuzXp0iueBSYHzul9QsVfRgHKIe0Iy
uCqgwRVyE/CegEEqa/Uqfp+HocsM0YMSw5+7VO9xF2uGpnZjk/1HIM5UFWACG8VNWfUYYtIn7jKt
G0L3v48VvIvtdExgk6/hbD4Z3rKwdm+/+x1TxZmvzavr7V1rrccaS2jTq7sQ+pcuy+l38fdQUB4e
kqPwK70F+J/Rl1vc21OE/qKU88DVtOgktMAYclcCZhqCsgFUzVBhB4QJRt7FPFVo2UXf+voGjh0+
SdRV1RsNkO5YYfDPdgJC7XJvJzq01R+pVfHaMk7Gyhprux/b5tgAZ1/NXe/l3zfjSsZBNYRCTDkQ
UflLzP94YiB8jS9uRVE0flodX83zmglE6GzcksnLjbbQGurdMIK/tAy+S/9i+X0t1q3VeuhkVJU8
WNLvahAqtHzdR//476Eaaz4tXaiv5HCmNUVBVBPCjEsDzHMlLdx3av37P0pjKVoJnQmPIT8UVEHD
w+SahSQ9rELObPem/WpvIRQNYBjAPrhvF9IJlVx48ajSMah2vbbuKhPC+2uztnsuRe/FIEjVmJWE
+oHLU3ObkQ6zKtLdZbvy4+Ps7S0WuCcGWaIDpHHDufQJcASCQjGtKUacCNrbR3Ulz8bFyHJz3VsZ
hJuWaJjSnFIenP+UspTbWVZWpDz09gzHoM72p/nDuNIxd3e/EhnWjXmfVxJTiKdosiKG+bt7hE+3
B607zDkG75U9j4F7DEWCXjEckg2rRPhHBL0mh39FNA6o7BSQMPtQ6Q3dt/uLDjqUuVN8nAbpOGdx
fWgzcoby7J87BooB33eHV/GCLNuuJ1UzwzLjR0qtXU0DFEzNh13/eb3lxCaeK728Muv5CbkFBQxv
HibVUQWiSOjQ/Ari8jPMpoEHQdzGe8HkhnT+lngcZOHF36z/oU+3ai+nLTMES0SncVrcpw4/sgeI
j8V4W+lc9l/bXfIwgbRLDE6FEctiq6g05xSK70otH62Hv5snfsFlnvhA05wmxY2uzvZh8t1cuVCr
WE2Nnsc1hgJ9B8Ujw7SVrSZA4cmkouksoFrD4fN/+0Pb6Vh+YEAw6KrBhhGuHs6rc70DDnsqGOZ0
C6xq1DhEDdPCWsbVWWuXV/o7/24S6gLfaCCqaFoJdrmUVPgd4bhCB3KJbxfX50kpiu/8Zu0+RiBr
CF3ZphB0afxUwH5FfW7sfh7YjWWl46YI36Pju+x0FqfVLDGJinsZTEp4g8k7sNIaunaxraB3XX/b
NQDS3/n7Ux+MyS2xbI/7S8HcAkaPWs/w56LEaNVP9zFopXMrqrpVBjEzLQO1xmYzTPQq06AWkRnw
YfTg9im3bVNBRvyIbFAqyJlc1ue6RzML5cfYC3H9Q2zUWn6E6bcGTFNgTdl2ruqzMgUAwHrV6CDf
HCbJL69OVwAM5BvrytekxB/1z1EbVHaRXIv4nMA0aqTHzahu6/+xMLmRYMy00T76w3fwNWYyw7Ap
8HCrCIYWEHSJ5XCm2AQTsSZzdYu3L/iefs+zYVGgxy7PzpdAPIH5mZpGh2CIxjivhdt/lmqGqVFU
AmsjtzJthozK4YVdUI6Sgp9KY7fz/C/uzicYgK424XeGyPSKeC+bJ4tHOwSJkn6haD4Mc8+vA+Cc
6O//PbAHnE9bhnmxwWBkYKcR9YMlaiACiF3UYfN1FJO4HpVo4hKCmNdPlZtk+rL5O31B6N+MOz+a
c81Z+/xxuDc318Z9VV/F9as24L1+rLncjQKQTqHxyOq93X+HdXMBsHpvLvVuhuuetpghGf8nkPlY
VhtrXwSI+YhUlBSS1/oaq/Dfl9YxZbBbhx564jE9dbUWhTNlNf8PXgYaW534ydv37O30Xe09RnKh
R5swpbSKx9AUpMp1qZ9nXdXM3aMJC7O7NWqZwxeaaJcMg0oT6VDl2jjE6ExahWqrnf+oZvXConOq
NpQ9FRDSCF2CKLFqUEx5Myq2ZspMk8o7CHCy0eYo6HiuWoaVNSOmbwvvtmlEb9dBFP4eva0+r8/A
ciyqbivtbp3GyteeltDxH2gPEhs8CutdKKE4K1H8ZLNBle2f62kwEquRan/L/WhJux1GdrEw6wh2
zbZqScyUIQIaHoDongoyQ0wljmXm2Q9X6l30BZh9aZd+g7/VGPQy6gozoJhXAHFQtUaNxB6EpQkl
p6ynPIIgMRe7jdqsvF8kXpwG6b3cJ4uCBIdBCzPz1SEvXujnuXrOaJcA/7nUPNTauTMEzi7fDKBS
GW/O4z9gQHhe3e48awZUoJt4Ru/OCDQNzFOJn21e1t/Oa7H4nOMi7n00c3GO+uLLHk9HrXmjEuKM
CFG2dbvMEFdXb8G5Outx4Ntx/UqApY/APgMaKoTj63d14xMIDEiQTm//ZBnRarw8dUV8guwquRKh
qU7ltA5nKLyXv6iVzUu8QLqiRCSn2jVqi/ZjiyO8PFQm2ankwD+diVHwq6a6nyUDQn9ASeWGe97h
KhZaN0jDAOe8rBvguzl8VhW8MaduvEulJ/bHtsl0hIUPFAiGw2k58d/3F7vHehSyLEzu8fycWvUH
OIyZYKyAXs3GiYW5JG7oYRCDUJwaIdM5m5Dq4qQMzh9uQZtRknAvf/nNYjqh3rScBPpfQEmlb17F
+Pz99t81yH1/L24d3FLbczdSGUNrwQj+TvyTlqcHyYfc/5vvOk5l7Pje26B1DmF86oawHY0CBPz8
F73NA/cXyW31tr22REXn+I/j4icRQTA5mznJyeY1TpFXbN2fm8gqOLQtBSFntfC9/C784DZAM74/
NA/7liO2jV6hJJczQXQ9wkw+C7TkLgG6qPqBylxwMJ88iupn6atSk7bTf8WKS/mlgZXQvYpOCZIF
Js5Pgc1RFb28VfYIyJt3hJKwnHzWunWa92/r98JDYBc4C80CHGvJaiPaSEqbJtpEqiJx8am668Kt
lk/JzMDm2oRlXn74uaq2LBkXxP8H/O62k7t2kFFdZ73LVXhn/MF1I5nrKJq1q3SM+u3hTUlV5ur+
lC+IkHiFsZwx/GutpcoHt7wSXUlIfLs/ZXQGEAV+xfWHZFjgL2hUGAX9nT16cOczZsZpc98Qr7kK
StcQe3Y1m6fVWUeCxYe7n/Nv0ShBdbtLg70O4Hje1YLzWO46gv89QHCx0hG8hO8Foco1ELbjIhFm
4YXALbKKBo4eU+Vf1jzIrlUGcQyhaYIXYnNLToegACdeFDM4ssXmnnDY7Wc/69WuCe+t/u6kirFq
mZygeaRITD9VDPNTWFfxYzgkT2eq6I+UEUJXdLoMo1or/wj35AHbSXBXFqz6ULqHCpZ4GNpbGRYa
0V98Nfh/hHDUfJbNS5ZUVM3MsbSF4ALkwElCO+4UhAy8UMVP7DrWyIm1SSYPsZRkpS4yqJNZklOW
hguqLORNAOT1Z4f34l8Pz+a4PiFeFFPww6J//FF66+E2doRaFlOcAoXO6npxYP0wqy1VK3XLaps3
MI7AumaNrZKC+/3+5ib6y67U9ZByKkmFX+tXCdhlLB44rK4q7rnLXrDdFsRxE8idFQNvnQLAuemP
lp20KyEeWP4TeoaBFQMm/nIOQMotFqEwONQ4rZBc/LmsmmjVFiQ8S204bjhGRP0ig/ypI6DbGpjA
gH3jd5sM8/XYdvYPpfb6H/WT+ySfNeUJ538iTUGMN/a5kHm5X+0komsQlHEKRFoh7+vwuK9sQRzY
AcXlSNr2po+g4ujyFNv4rMtrAVCrKDyt1edzvKZWhwobuL/qT/NaaeJEvuWai3MPRfTo+msLMq3k
jtOW27bNd9wfLXW8WvXjsWlW8kk5c0MbIrlcsY1rBhv1/tN/zacdF7kErYVHjgXApE3wvdqFFWEk
VmsTFJ6xvgQOWYeWRW7R0Ta931vXGFO4YLt/5PVRl/pH6LNYPJX4WU9XzKDzfKrUyYMuy/UzAKe8
txQkzdgg8ZsXW0CmHf4VNm4LytN2uch8+bp10Ha74dUuC+06Ihcq997dM2GU8tCWpVRCyaI6Ol6T
JIUQhnPAUypOKemsVJqFfIKKBmuraCe3aW/L9fs59UEiIr0qL+QXZfAaGho40bdG1DxPc15LaivO
M3DsRIvzU6XQ+XrEjXLWvmkCINqryXvatUdTSLUeBWrUY6tYDNoLm02j8uogOYOSTFGsTV2V+ptS
+7AJVGVCWhTfaHdOtyYeRS7/TrwRLc3+ufbj366lJqsuR5AwVm4dUTO0Ua9myvQbiTnvjiUP39/l
FsL8TLPSPOahPoP3FNDJUCsJByEnKuy63uz6r0DpVxixHTHy+cD+/iSkRVkuej6WUf7xOddHr/JD
1GwWvAHm+bhrjkMgLxBXdCjHfxjfZUuEHLMImN8ds3Klid7aVj7MYF3qq0InuIV8MrsYIX2KctpI
DfDiqSlw+dsd6Mt50zV5rEfKIdlj7MJ5TpdJ7hYJrR8taMjpqYmvXcnhh3tbfruCnlz8B6W6IyJi
hMNHF2dmNQJPZkgITsn1nwWuwM7lG7ZufWx4Q/oX8MBq2On8QyS/CujuMyReS7sc/efK5AEiNeKc
P1IRj7mqhbXizxRkHK18Tx88pKHf++FqNgxnDCW8Ty6i3a1HmWpdy9q5O4tTS5Hkekr2x8amkLi5
0pUqTib9crLx2/bh1DLWBma1iBu6sPda207pX7Io+Sxc6uk5Pb7sXxxFX1BVOjhKpdT5Fwjbzl3c
cFDvWfPwUEH4DY3lADUvzBw0K19TtFq3xmlej3FBb5qnQiczmXzuRaBIe3Or/9bfV3NY8dMcwbNi
ce2WCBucmSjfyJt11smTXMGl3uu02O+lhgkG/8l6qSCUVbBU+k3/fd3+CCDCK2HpOrVyG6LunOVa
c6aXP73czdFAM2HA3jZx/bnVtoJ1AaXNZ+apWotaY+eOzRuhMHJOw8qV2vtSIxzkbdOJtununsrJ
FMgo1xRdsG3OFlQ/A3F6sCBtAgM4nUCw1fDvr6tZq1Rsl+OkijLzZoAtObi8leaplB6rczy9KcNd
+2/JdJ/go25z8gC0HNuaeLVtm1+wC46IpE8FRXx1/LW6bgXOLze54Ily7NXoBNmxMSYkuZdPWS1J
KGVe9utm89eJd1SJ2Vte7okSjf7DLEjaXP+J0zMoNMh5nZB5+1JqU3dgZZ0Jl8wCHK7PAE+RYxcm
Hxv52Si7Nw7QwR5RbYbqQjs7vbIDKmccpBxauYAOBsge76LFi6wmxCKhtKgEhPYjakhysWCZRfVi
PhqhNDdADQYhmp+dJxchiprJLSx6UR8dKLtc3/0+EWcxmzemtTZmsOK6VfkKxgsw0iyOHsG8bd1t
KwAJ81/Ep9V3tWd0LAMeZ/2J38zTS4HWtxEhmh1rom3NsAlkT/NUXESaTs1NpBtqblknUHk9Kz35
lIghP9Sjdf0Wh7U/7eucC+WNaY3UgtXlHdkiCAU1CjxwAmQMXi6Km3vo/f+NZESleeI84wOrzn+v
ny0/r3Gqoqp4wph9NDZTXuD8dTzDMyu/4ZyL/eMp4dGxxh2jpuvL4jvlxfyksNHJaPz/T6d0TlOp
8iSatsXnQ+BcrbgZpVa5qjVmhsp0AsJtwj2qbPmGdEUgwv8LMUqvvj+E96WwRBjJdx2v41nyeDf5
gvDjIgEMY5tLIwT8qH4dIHwf8s1tJ1Qy6PvETxtX6JxYdQVAS0L473Hr+L0nmH1aRYemhDBfCd/g
/KEAYTn9HjXM6pdQxkF1kJkc+fXxRZgfPVrLqOkSc3y7VYfvMu1sSRwLh8cRuwH7I3wahfVLMUbu
VEZnYQhPaJmVWmJbwQ3WtEdfLHbJOofDVwirBI/7VhFJ0FUqR4r1WOksSt25uG2XlIpdY4feS2ws
RCvIwMx+Seh4HBtteQpx1/Ib9dmKNR6t4ynEK6yL7GW6brmH6+/DM3kM93XxSJ2JInWPHzGPQEEk
pj60T013q3qzJkZ4ZEL+vlo11cFUooF+H22bGEVtwpdV5ejGfvZH/u62CjisMiXFSmVSldr7sd80
KaJ7zsdlL/fI/HJdDdMLTnUpdRxs0jUE7P5RznPC/lBrPPriFvdLOUOcKC9wIwXEaPLEu7VdTyVT
02FHO2t47B7yH6H8dkvyUdtMnpqg2psWQf5mMDZswWlsNy+7HgauZWs768XlL50g0biNANY6Svbt
lfBejVI/WoU/oBfMY1+Tg+QWUYnMWZsQbHz9tv4GjfRLyycjyF3NTJn5TYunCt3SVqgVrutoKOZu
0kr2c0DoomOFbKK37wkLvQ162hpeKyRYoZhqJjkOMnK4R5RTAdYVGe9jde7IvCarpF9XGRxl0NIw
fMQVdY6uB5EtKYpk6h1P2ppyNgdCpRHh8SXUWLTLNJmk/mcsEn/sh1zKzQfNQqAMEBH1q8WuNWX6
GA8pm5rddNGyO3Bqcl3snzLgRauy7c5GrNr8mxikjLMSCgzOobKNuWJlf3tErhOBojB/fm66G4V9
/d7KREq/NT804bllR+2RIEFt3VxniCzynWW/oNevEd9XEJQQH//5JaF+WH139ebEQHeYFsCanhSX
WgErtiGyZwgnEZeOcu1aeualQ4Fr+bEbR4bukYV2UZN3iq1K2wR8vdaUvaBljxpiuvCNbrJSlNSK
54wTJkUTStHZcNom3ULCQay21bd8j4Imvv5cg4u/S5OqNO4Z2iDQ/ss8GSyTW2MjTPqYk8hUUcPb
iy2uIW1aJHPSN/dWaWz8tydgm39YrXKXCViiyr/1tbyq93SVMILYmAiMfhHIUfE0JBCCpJ6QkMd0
WflIf2Fo1W8kpM64qUnNHVmc7YLfoncWaB9rEOr21byc0gpGaZFwnzEIdIufPlWgFBKQw4iWpJ6H
2jIPvWL1GvYa9VJoLclitbmuT0cDHJtWQYCUb7KPjOm5EsKdKOsJOiu3pxIXqHJWU+ds+5IAenp/
K5ZfNTU2t08LKItWGy/9xMnUDM9XLXUqA+lBpcNY3ZZt1vhe6UTvRvY18jSjNDxYEFES5xjH9H9l
jrZ/VWpXv1wkFauQ4c861SwQ4rox6CJFHaLBtfI/hvnK2PFaXzW+xDkMmkK47xKN7uEENZCiplsT
6KsV07FC6eOcWpWfPGYNxXOD59+HVJgoe1nfWqUvZR2hrWPt1AO0ZpChssIeC8BKimj4CGcDRppr
vLTdaMILA4wEta/SPaG+jLyT6dwF8JIldfNcyVqpxSNQbnkx5hEaL7cQKx3/kdPlZrUGim2+mPsP
mbFwVWqBIedSD7Y3fi5P2067O+lwsJ7F9CFbhZbeBWvL7DqvjIaDgHUVWYkhSt+o/hS1Auju0fQi
l6hVkItRbqV88mjyzz7f+8RKcKoCq7YrL4g/TtvSF6JNW2nzoeFubmftQlY/mBRa1XP9IyyjzpW5
ItjUcuOSKm6nfCv+T8dSBSnUL7JAcyxctpB8YKZ0bqdE7NNwqdGe+lixvdbOupZwoaJLd++Gml5n
QlAMRsxYRDgTG+LM++nFyu3PzbiW5NKl3KMknjlJRXchtCn2QtM12Qyimgp+3SIhH/GQRcM3PtlD
aQXvxpR6ZFoSAimebyl0xGbVwz/uTq5wu7O8Gn4pkQy2S4BcdHYxlpxCgidb8j2WpFSBaehkFBiK
jStGm5X6w9PmTb9Mvn8chcxCFIiE+/s1mrYVStXZTi0vXthhQjHEXycsJVZfP21fl/0prGUARAsa
lBKlaG4JZ6QdqNt9zjVEK6GecncbRctt++roCWcdnpJmLM88DWGD5VT5FLPYgdOqqxyzHeryK0qz
/kplqrh+wrV1p6zmMt9iUOZRU651iBv79R+ZptLFRt7Mw2vi5f8+MjWC1GHQD2fbNG0vWZ8yS3UP
873JmwIPQaNe0PL70hbwkGsp9maT5duM0trT/KumatBZMFjYfcBa/jKoUdTnLBTjdAmAjdSL3Q/U
jHAYD3VrTUSFRFU0F4cexVAz8M/ePJ9yuyrbgWgd7fBcnebtH2dtew0DxEJO2rEknoJnMAo99G96
UgzJSTsQ0oHxCEJwpjxVfhi+0aVAikdyhzw1LbwJxuRQ4b8cu8ubPxbPxrOZ8N7dMOLb4jn+Xr/A
E68Gi2OLaV61ssGWgtHwlu9vaQyte0yD07Z72yTL19qgHXVKZIg2+/ouP7z3jtRGun45Ka3TqnM+
jcV+4Tk27D4EVBol1juvKfrQNe1oE6ug7yu8W5DzMJlaq2Mpd8Gf5+TVVGuyQv/gVr8Ex/DJBxq6
xFeX+spsdO55scFCHgWUDfhqAte0yxlKPa/JY+gyEdwsElOThYTVKhJeyRqLQXX8+eunc/3c2K1n
JWqpL+ufD+T/Nz+5ki+SO6k25qPgcAEZimrVyRpt7pAZPQTu5rANy49zx/lXPQmeBReYgeOxM53v
QTM+3sIVCvdOrum+y/oiz1L2mOzxH+Xu2bVd1lJrSRQHm2e/6oVJjM718scBldfJYltXE9Hvi+F6
vB8vhoXuPkhHvYXH8qEixd1ACrg1X5epESToe4ljFIN28giQ/YtoCYUqqKtFf/FTAU/Ce23GJUqy
bpRwJWR0VM0G2XM2iCf5Yek5NwiQu/7urfAwUGvhxqjr/u5Jaxd7wg447eqW3tpmoBpIAqUVdQVo
9HnHuxSDeanx+PPoizCg0RZ9/HmOSn2vLqEp2y9i1OSf2o/O9WuBHfslG80Htck1314b3tJhTTGK
9rYGuK6VtNS5gZV+RtsUk9X8HmDEAbTyWv08bxOtmVsKbzWddiGIomdMb/0i7NpPNNjj8J1gECHk
2t+9YnvEoab/vRzOFPl/NHsAnFbjfHc1vtw6LOhy2YoTPRK1agQlTCYpyFdgufSWBZ4BclXFY1uq
9uubaz+BdR37TN4Pgbu0DOtxqG+XMXt376j52eWtUmpWbURDvEGrwbVT2/e28i512FnXBFYunSaM
4CivwJ7sdKP75c79Y0VJJU4EapEjtXxxLFVV3qZymsFi112+xBMJ7SIk/LVRdukURrPBo3cdXBkh
qdi43F93qyPUht3ZBKdOaXTsZmOsE96e0FfYJzD5G8UrNSLlHUDznnGR51qlH4+gBBPIjH51LDYk
pw4NfA+Mwbw4haIgRpgL/5POJuXnrJePbdxsUH4+LYxT5JLScPs2H3iC5+mzJUaVc4t7Afu8bFY/
2WOYaSzro9lEuDmMB+fqU2WU4ZWTWXjb+RACerz9uvUeHPTwfH+6pue0XGvkel5QcVpr+mU9WA9u
vd1onZz7sz87HIyT7fjR2w52otx9PQY6Ts8FrTaNyjq6rPEcSxNm4F8pq3J/uU0r/+bb9HrozuZD
1ESBp/p5mrXwWK8fjfyxe7oEVjRwPhLW/bOOL+AEtTjczL/ID1CobIz190/+L0AdwOJ0EA+0cc/d
pDaKzoPCeZhf9x9aRpu+FqpkbGbMTzkP1FJbD1SdKf/BYeMoshjDU//QD8YdHxd4Ike9ncg693EQ
NHcp02JXA5CXQSiQdSj/fmuE8XN7DfpEj6gYtX3KNk4hWUAsh5sxrFiUoJ1gWhIJfbnr7KJiikKP
KfqLhLoSADZoxnAWFl4d84PKMJBwGjLPbYc6zXK4nFy3HV8qdufVNout8QicRfeAvVM11u1Mt5NY
JiRtSzV8AG80eQ6r7qEUMkJmT/T3N8MroXEdY54EM/UA5qP2CYIXJCd9Tl7j+HAf+2ZeIPaqCgwy
Sh0/lQndRd1IQZ0/CRuYraF3NZXsRsJb7xol66GVIFbwanShr9vO8vz+invn0ufsNN6Jq0fJzDUo
/y0ipZRWamihBofoywNScpv7pjcPiLQ/xb/F0N86ue350HulNjheja37dhJ1pdDLIRSA5j0A965n
cqLUBSpaD6GB8tVU8Cwu57mOcQpqc5zU2SAEkYFAssx6eOLuvnUcSiRsB3tr5ViLcBdzuCiDr4OW
AdQblwNsUKQgs2G+CQ0G061HUhvnAD/UtluciIxAOfXk+GhU6QrPcU5e+qo+m3m6Hy6BBt551AtG
HeRIefDKZOvCeSNl+KH3+4vNrfiufSTf1wQIa1H1Ys7eif4feqG4IZAsuumHlAc0QEXsJd/bDGIa
ocbbHulCZJpaOljyciCCvhi08PzO96F/IZyx0od+Cg+4nMjwZO8b3cP+6pWGiYO/rRjwwhARMqL1
Z6Ef9Czno6DueHmTPzZVrOXiMkit9OMw/36e9XQ1xT7vCwfJfEhkpiXqypccacmO6Hgta/RQTGSV
ehozqT7eKwj8aZlRpUouamzteLik0vh1+Nq+1LxasScxPImR/t2pN9aIWC5fit8P4AQBfYygBQtF
uERIy1UWcqN9yxzfue7Fwx5uO46xLmH4y/dlMIAvU4s2J4QcGn9YgCtFV46Bbld7JW3zV0C/e+fx
tR5N48SD8dbPq4FYJcTsz7uBQFkUuhgUC41sMBsta6+19rWXDaLRHpBJe3qMVqpbGqy685dbGOlb
9jwl+J5T4VJpOjn3l0GMTmPqKUL84eP6hf4R60QNVlMkst91NmNVjnC4Hn90kUI8Y/U8TFAusfri
k6LIMERSgkHxAM/2coob595usH7Zc1h46k7CvfW+n8dGcO3iGHzP4Mq3ve3r+mdVTYtmiCgDjuPR
jK7fJSU2qBhsALE779H/zQbqAvHHoZQKoRW/BrXEyDTDbSIX6atBr+176ZZCYKlCsUP5btAh0kaZ
n+27K7ZLF4u+fF1ILk8MkeRKpKWYixSXmkPUJEnwoiKZKf8pm4XYTJhzTyt8EXpMVSIIkT+LMeQA
ABoBvVlvPWHKLj+bW+cShBgs5i7Nz96Y3PX6RZVPmN2Vsp7NHGLSaq2uf3P7n1y1q7lgrDN36hVL
PQXiZa6/O0qaq0nN5F2hPdOcPNHttCMYvac/RgvN4qFAN024h/4ZlGSf8E/HbhjfQbsFnlxu7CjK
DFavHM+uHxwlexDgnqoG82T9rcauNORSCk2gdPN0Fs+98ym5ta2HVBJM10ZXi+1NoSMspoukucUH
+S3QSCojAJxFJ/g3ZvX3kHwsG76EHQoPZwOs7/8YN/AT5ltMq+6u2HDraOwZz/t3PgelXR2oyv2J
VZKL7qWjNOow6Lb23zlR42JY7MCCZZH4Aq9qb9+tMXIia8qfy9T01D3Gzp/ugi2Z9ff9Qnc+LnRn
49Lg5ubR8Qu1D+3BjgQ9pAK4kDuPj2qpno3kVse3uF8U5QRGrK4YInoO4wRo57G+YqMmflToxEcK
umjUh9FwU25nviK0CVuBgBtNL5fyIm1dvrA1C4aYvYFMWPMVOQI4RIUtLHs6ZiGro1zv8nEtpivD
tPpH+datV/qoDTe963+14c3s54jyRSffz+mf6WJ9Pnq33vYre4n70Tia9aNTLxsd143dobFdpmtQ
O/2d4Tmdvz2G+6y+KfROrYcuRDfq13qxDDXJGfRIHvnuwYgdpQH6fk3KYM8lD7IpdLHEh8OU9Y3H
VEbVT3F8RTPg9YIYedMR3E8HSPOrI+Mbu/72b+Wz9Fke1ADieniFX0BV4Z1mKKAH1c9c4sCBOSxe
992sV0vWyI7XMvb2uuu3WQWBHlJhX9liIRak4UnuGrSdicCqycqwqbGg5+m4MhRiZb2ofz3Uq70S
C5/s33M9yt9YHIuDstGge8P/btFqO+7FwaJXUhcc5pLiM8r2SpBUuvUq4VVyPXt5wteuUDfVS+kt
XsVRJkem3mtLU3EgOKu4Uf2z+R8ULxQ60OyjWry+Twcb01gZU+EKqST3Mxq67ygYd6/USrgeQFfM
1MEFSt4mwr+tQuNZ3BkintzIqB0WRMXh8T4g7zdjxz8E4dtOZiDsMxAwu3bGO4boTcUI6mvYrP3f
HNA7aCMxJdr7r0r8m/Fr3KKmJdZ2Gf2SfLfYVbcEi9vfDavQNQTtnQDVqMbPTSQ9qeqtUniwSxuG
/tYWeQRzPSx3j8c2Z1pOyNNPYYtvEv68GSjVpW58fC/z68H63drzb1ZLmCc2Vw8PHzVSYPV7yDdJ
T5YfojfoIDVfYci0G5JwjmHfEju8ruYCPKEjaFJgr4eTLne94yGbYMJ3HZRFt5NzkMqS84aZhvCu
p+NPtbDX/hSqQWMdZgqSsrN5W6NweekCafllgHN37ODzSamc6h7vy3/XczMfUPml9qM6UJgrBHXP
rI1PVTXrgvbh8lU0eV7dPaEAeNTxP5hBEzZ/ZMriC92TVrUxYzsBFQQgvXtuKLneFPubPFnCOTHv
pzvwxrmpyEcLXcNBq6sKWQBb9qHl6mmvx4b8Xju89GhezeKf0aV1jvduKO6kWuTx/Pk6B1McFmdt
zG80uqMpNZrmMmvegFdXLYiVIm4iX32JbpMs68f7/mqwe0Bd3iZz8XJU+yqe0sw/RFQ8Z+f27dCq
9bfH5nWGVLN/KKSllQZC/Yz6CQTg3CNvVJqNz4WRUgzWOd0GkUZh3Yi/97lhvjDi5E/Pdqpt3CzA
y/VEiNDgnpaW9SHLjQlKgk84WdcmhmS9ue5xD8zb/z8kOjCMG/yxdrzJPd0uhiWhhuHYvwsqKhhi
VY5xKg+IO5pknJc74/NfmSO47/Zv7lOq9pyrNim7bAnu0MhhdD6L77fR6vX4d/da/Xd/l43v3029
fi6HW75u91rqzIa0L6RGJJYH8XMMoDORAa7w0XuCFYRIYIvOTFk9Gxk6me5iNtZ9V9LE0WK8e72h
PF33549eGPBRhRgi8Ix7ZcOVqbtz4xnLohzXVftvl56CUe8SJAl5jZo120UCOXHKk2Xc30spXCE0
sIevGFP7o6+HrOrSDoTtOhiCConO1G/Q/BQZoY931fabkO/W0suyc/s6B/2pe0/D9zqE55WZa5u8
cqqhd6L4s+0sFBHqBhd5Sp6Z5vtkM1bM0y/RkAgtJ8+6HoZ0aJ4ghv51Ovx6iM23k0CkSaOzkohz
cJu7xY+QIpWZjVAfCqxFIfiNLU12o0+GS3w/DMT9Eg9zQszbfvIIsqSVH/Fm1lF0jt7d8v5uvFf1
WU7yPVfh8Kz2ZII+qM1C/cQKNspNQ0bi8ueQaj3gkItkDhrr2sE+AL4UeG8imhzv5qmOG/TdLWQc
SbZmIWWnxg82crh7R8qnq5bKgvyum5SRkWC1PN3/iLqv5rS2ZQvAv4gqcngVOQshJIsXyrIxOYr8
68/X7Idzr8tbRyasteacHUaPHh02Jttmdeg73r8UGSK+wsqBhRjVrNX0VoN+wV4Or5s/Du++QGDY
ewTP7FpEs7AiPym/FHkkP7RT3UBkJpLFEJW3+I1sey3q3sr4Tt3YDijTkXZFcmW0eEtnv9vyYN2S
rHIdNWikIXymkmLaqTv74/FHXl0D964bD3K7BAxiUum6kW+kO4+usgFbRs3uLiu49BRGAjeTsCZL
eN9ZZKWmdCu4BAqPJ7Da7m9hJpa5ktCsbb5MHfO+4qcNxAoV2wC+M1Hscho2qjKCSos4QFikdTAU
ONuBxj2nNydA8wgGnW1BwsiZjIu17ERWiF8rhkN51uhYl3ekOz/nakaWYXhKPZWpM8MGawsj5Pud
2de9Oc/Uf/4eW7JOSKiUtgbZxiRJ5qt5i3SwSOEfljACg0CLQmmZkVrPevaJf35aNHCiT+lfhz7a
ZGwvya14u70f6LiS+aWuXb0kXIYSlc68KD4NaeYPV8NNH29Wrowtip5NchfyQI5iRSxjwxMbsIL6
7NBDfv3CEMQuPu1+IOHDqpaoOt3yxZhVGqvr0Y5M8hWnbacnmT9L8KPFc7xjM8aEacfbafZ7t54L
Zvejw+2fIV6HYfLzojfZmqsbn/vrSNSiWhWF9fb83tJ6vuyynju04dFl9MOXIXnDBBfKeqFF3lRA
uNSBJg5YivKCJeA+ET8BBGr23UCvMrXSNADrTJXj94D7i05mACmnaBJY3votca3IruZtKSu6x+pa
x+I7yCktZfSMIHgU111NK7F3UdCkLH31mmuYuexoa8LxRI6e8bw8ZFah0DLeRJ6vgbobXaldFGaz
QHbNGEnhHHahOXjKLs22798e9SjbP/PDfMQ0nkTAJvtRWrAJvLqAC007A3C4kGMXHdhk+HnjZzIA
+crVPcD2hVZZvrETkuxbu36A4n45dK1LrQCHGuuW3bPEOBvQi0D4N0Uywz8bmc7dCD112x/NmMp/
8+qh1Egr6h7e0aImuSkO+GXdOvxVvjzNfh1YxkRLTQga8ZP7W3j0s+vaNlfbpweXXG2zoi+Veb+c
O4+qNgFqch0+OlGobPevpW07c3qjTWOKe5IEYpQH0Sarmn5gGvMHEe9qygv2igRoWM3ioXn6d8vV
7kdoUFXevSnWUxrBhAC4stozJxojq48JxYny5FjbSn6P7EP7it4btCCtOFHyK3q2e5xrDvGiVaI6
+7vV7PMoPyT3ZRzPzR+fpfdXnAoauEHOdF4tzJNkcbKv82Nz//MrfxvLC7Lp/iNx02HihNC3Wfzc
Xraj/Lpk9tL7hSyFgi9oatMt6N+HzEwgtmLjg7aN0J/+t8/UtsKwtLw8myOSfGpkydgXoGf77aq2
T11q67O4X/qbzoyz1Mn1V5/JEyC+r0fzgU758ay/EQnj0WeKHXXM9I+pMIrFuwPKSfmqnf8Uc5IG
21FWiyQh54GDJQKRPSajW23nSCoQA8icnqbfbfqmGpn/CEGWYnVtithLWdtI4Q4X2xbecREzpI4A
4ubKXpdcb0lhretg61u/MQQnO54HlbhkP/nPAOTjmNzDz/+H17dOg1BE2begX+CYGKNkukh7pey0
VB3bvq15g/WAr7AULFvAjTAQlq8EJHq91LGqkAaTnbNch4XfvaJCHDctdZN7G35x+jgrhkmNEibQ
Bwb/ustVtUGpOj3y7ZLK+P7jlm6pl6meLHv73ydKs+qjTQ6yTeBHFDHHeo+Ke7iPeRtBie7pvr7Z
8hQMR8T8lzpvkmUtjq1ZoQ5dMHf3twB1+SaJ371v33RVlJJu5pwlCrhCY8BcVd9tMyxO1OH1osCQ
7uCekivcaGMPc9PGU3yMHbZ7897kZg+1zQRXvHH7UMCRTy0c1Vvv3hQdtrFaBF+yBiSc9SD9SX5Y
vrg112vRX577JW16EKHyoQ1ZWNpyldJ7+i3b+0k3pOJaJT5RYRX55YtHI3wUbN9SzVJHJnvftfap
dm5ZfSgnLPqyUblgVAJkdEJYsaANcJu3jibcOCiHTXdrnNx21bt+6pe+PQDgwh+QH6gc0smWD1ZD
8LUHx+vOWyYtqZZGxSPCxIgeo7lRfKTSk0LtqHP5YYjBXMu3zSvMbQ6L4EbJTDGK905o0M5FFdgT
LJdmjBb6XxDWagUYRixPOigK+17xlwluyOuztg+BOP4kX5dvGN48dMvQbrG3sMDWNjw4mIWX7lrU
BnJS9BVg2OGz/uXWUp6SHndneRQGgkfdTEH2eyVL9eoonuZI/SFOMxR/m/akK/4e5AJxH3MeFvin
r5zc0keE423DRn0zbfOkY89oIu4pjh57GM4B2dvqediQFLLYEG0eu0sTCjP6r2DoiTZg0xMUiC8H
Sh2LuQyfMAiS0HNMg4zAatgCYvnoz6aPrZOuB1sQ0e9MyIr/ghcmbeWS9OHzqoxQv8qh5g6yPnE4
e3s9trrzEqHP7ViTymao7T8Q1RskDRgOwGUrG5nfZyaYpYxfKnCHE5yGfvJS5UjDD5ZV39VH7v6s
30m9ly36d23SDWkKevF026zjWGetIjJUG7jnaUeqdHopfcTgWO2ZBtia2fvH/8r9Tk0LU6wvU9FR
G6eXsWibbRBYKL4I1s/hW3WokUFSQqCqopZF490w9pjmJnVKtBeZUWw64MBz4ymMnkAEmWgcfEnK
hu6fDFtYvQC9LwwsHaUR8s++exqdgAb+1QzGuEgoG545zp84Pqv/VBvMdwxGED9l208rutHqxs1L
NxTKWyof0Pdw9ERTlSyMQBZgFzv7EaEmVhmWgBMPdh8lv52E9bW7n/ooQzkS8do1rw5eUmboqhi1
gAb4lftxVLSFRJDx9oIaLzVaYX2R1Hcg2LvhUZbxbGR8CAPWXoShkIglYJ03fc8OPezmxGiau0W4
oAu9bFWfbBPhwcpUAMiJSWdFdlQznAV61COU28iAsg0CyoEP5jYVQDxUDgusyKCDZaBcrwptgLhE
c/bTPhjHpdxL8oTnGm6Gs3z9OPJE2IS9x6AIskLV+uRyjqP896p/m26skYsdalAGAXFRI85ImEkn
TKzj4gV8GrO5PD3EinuiRp9Of2eYeM4AsFKywdrs1XicwRIVAKZOx/cVAjcbRm2Zk+4BpXzlJXLN
lIVcdldDdeOVSC7ymMtUvt4+juJ+eVK6GYI0SSqQB3DbdryzFqR8Mg1t657NFxDa+jt/+/Cg2ToF
FpPH1sooNyW7spQNt2PxxwGbTnre0PUw/VKyx5Qdg7cSseXqlww4wC5lxFaEai4FYyjCQgHli5hd
7YledVfl8ul+lwOsk4FgDDGFHwB7xMVHLsh7IoWeyp4FrIM+Jq8ffbFhiLkPuxA+hWDmY3lrU+xu
noKzZesrSOlCdCgNWWQS44l5uP31aDEUQdltTPYPdqGHSmhm0gMiDAUNItt4ewD71kjRryj3aGWV
c9xGD0tOKaYG6w3wVnQ5SF5fI7WwouxBWjaj4LLf0XCoehrBnm2n2XUTIrCGA88XKjxPNhWatqUD
nJuVp0tHqgnl1rDypIHW53JUOWL459WtBnun808ISNknyvPF7wjBWfV9Bx5jxYjdmFvx6sm4Dqs9
6ZEYy2R7UBSP8txE/0W6CVZWJK00V+xLudG3t7gQPfX6uOifdFePjljcbmkN1y1Z1iGwOKvw9DBS
iKD0yElh+3+wMmGWuNIkS7xTOdTMMHWV14TZJC9kIH7aeePnzE+m5RG6ZQVNBlXrvR1ptfWLkgzo
CAd/o8ymJkjhSvtr319HloTddEDRgQEFn54gMq2CQWZqbTMglnszg7uO3o0XWlsfOqfRcuCEm5fG
Nt0adp/K3yAteYu0xD4d3NR9bQLeOx3zpf03v/hidFccttN4YPxZULfMUHbhov4DSshGi+VxZAW3
0v10m3/Fv0AWj06Go+0HvPW0KfzpLWgEg2MgRZqP/RpiNNLMlOLfogWxu8l5rhuzPMBKw+xnkWQN
v5MKvaQ4SXOuZEQgQTTsxmf9IwGD0Zyyie0XYS2PGQ+lrzU0BvdMS6vecZSl60KLK74g2T4/OjKk
wVFlFmf3SUXGkFq0gA/nYms/Pg/XbOSiyIerCjZv2+/1mLyQD/bsZ31yYTMzjFrAL7cQ3Y66JPMy
zcvIGdyOTzdP02E4gGm0Y/VZBOm588qsSqRVsqeQZB2Zu6H5jNc4PkMaHDGRE9ROGMI2Q/LmKNPR
6wj9mO2Cdc2Hso9ae8oCcD4XlxYynG6LngSkIDTcguKThxC02s21B1ouYja6Y2zH+/UVu429SWJU
BuLFyJr0qilGDiArZBPXddS9n/5+RVzAcYpSuNZH7chsGfwHLMThnBxvtguf0JRLx4QO1O+oFhfb
mtbMDLcFEEoxCVJo6Ot65nfpgwmL/xHlMSjKPFlWalJyFJc5+ZiD92ZWnxTxSY05GcDMfFsJKOQy
kJcL5re1dEcbTeB/GEy81qsugp9XpYGDJKxQPxr91EhlavAhAeKC7PellV1Ub70b1ZK21+iMeifG
PYl/Y26wqjLit23tHkjeHtK423Jlh4M7k3w4sw5FiIyAuWzj8IvKTiLXIDz9tFYfm2J59TuxNvP9
dft+wxNyWbt2KVU5/Mtq3+ieF81Mf31tZ1IvSc0OrWw3310WmhfUxdb61wMFOPt9bl0K9Uf/OlBq
WjQXJJLTGqFal61q3N97iQpX5bbtlM5NWnLKjZdgwlzP09Spv0FXVFLpKcP8FNThyyEYpwWVEkiz
9D55CyJPqkpLNG04caa5HRm6TsPKiM6nO4hRgBjtFWHST3sZHKu+4V2FW4vYFcGwHZmvH6KPPYWQ
yZsXke+jh00MmVb5tgxMfyMZthYl+nfh5r0T4e9TlSvjPH7P0FRMdKUo2CATIpqxV4MrKcu41Mz+
QkdAETh2eRJpjChKACjYlRaItEiGVukF3ImyUDiHr05ITr0xfpoA1JsPRpuK9U482hVF6wzLW/V2
ybdFATjaI8Ml/aW2o5KUM5WlQRBq9X8Gj/h8jTy95cuZJVbSiRasHj6XkAQDXx4mn1XX3UPKY3mY
es97/pSB2xEWzNcfzqnWdq3Zzt9lRGsB0HMpmFLPpG0H+FcyYpELUGwowlIV4gjOvGLjOIB1invG
h2HOANCcCj8zZVP2tajjFIkLbwCsKF+FdaPqyElFmbC46u4+V6nqpp19WyYgDi8nQ2PbOQKBifdd
28Dg3BayF0Mes2+5r8KXGmsGm/P8avnVB9URtUxIEfg2ZTrFgMTrcmr5c19+GGnDF40vVx+lXUcO
4X4DonuYXkRE6zCasb+wgtyqV+SnPYcEaJS5S4S45QGT4zRN3d6zAG/FjsiiDGq9x2BMNvM5GXSu
E15PN9tYzHdJk0UFX83q6WJ4Y/PuLsbWKaKXdYerngPCMM4HxW9yXOvxcboRXXMOXhebh9JH8nOy
HpzJrYXhZNSX839+dI/z8fWbMyA3NyT5O53R1/NFU3SX/Dd3De4SbTBwzzr9XWdQLRCOuXSvqW1d
Ay+sPfDiaw0/Khi7mZFYDCHkD3+tV4I0f/T/qUSLaOBevZ9J8zZDs8bGbqKF6EncEkuGTnS0fxYe
VX6OwOV36OqBfsxzJawxlINZByjcU4wnp3hs4pNatVL/pUpxrI9xUCpUD7IA6Wfi5Z+MT0qzGZ5y
vTU5D9mn6k7KPPJE+2xS4DciVLFzvv/1SNJtaYSYONbh2AXkctdU2mR4TuZ/NCIu0QoEpssL2mrC
ukMrd46iDSTH35LzoY+AUmJgEmIkvPO9wojWgwyNHBYuXf4ZgnsIAr2juBg6QPCuvdR/M6RQpEfC
PMP2XjYzb2W03wT9aj0Wsz9adAJWZ63/raMIpMvbaMh4OpwSKZBRKtO+dQ+J9yPACbFNpXUzBKYG
sLTDJrrcv+b3RmGBlylExQYiLIFq8oyDWgV9QvLhniOzVyG7kvMjbcrYFXuXq9Sv8IVHWqCxOlgL
MPERp5TkIneIvdOHVQgUSBkIB1SdAwE7drnpvHBhbF/q6ojQnNcGft9b18jtepmlWbbpH8MTrQJh
WQkGyK49H9NZKmFzKqbldh2hmIzFQqRLNY6pL4G9jAQbNA80e5Y693vn/D3pScr3s6ck3nUzMJ57
VWzdgDLd4qfmlWw7E9UzdsNz3XWyvQSOUqaZ7U0M+5iTM2nJc+lVEg3MIUeWT1NTDJf3FuTRKdCT
RdbPJkn54zZMTTBUUOIjUhInsc3M1moogN+r8wltI+6Sh8hAoyymlrwdF78dFIoPTLj1a5/JT3Qj
I7kFueuZEusDfICeL3XRB26uU/SYngaFj8Ow2E7pNU++579VKvJZgafNgyy0qq6n98/1uTIfLUfO
776bew1Bxi/+JPHlnABbgrgZbI+jOdRBlEs96oBZNCbx0Kp3l92T7xB89UXKCOnS7QzAaUWdYyCb
ocaKASj4DNl9YVL22zUDReNc+JmAxU89EuofeYxVQQejpuG0jpgcqt/RkC9rUdkBwsHpdMTq8iqW
mqVWztiVrfo9xDB+7OnHTmVas1M0Jp87QF8dKlL2XDe1bNsnl+Vr5suZJU6GuRFp4iTf3QmhtWVR
wW0B8ZVDk++jdIdv+jk1L3R04wMIaeRfsqdq6iOHnkbaKbaJiFvovo+h8blXjlRFhcod9KJEGUQn
zU3Uep5QF4nmlfzpXTKUmepdLu6IwjQnKwIplWWhPX+b9PV8zSvHD9zF2am6m1dTCDSpbvYX6tDl
9+rvEdtM6etJQVhUjj2V+8dYJKm8J+jfckw7KOO8M7tWClosdLWlm8neASnt1gGbbQsdwcdOvn0x
uRpY5uESpRRAF1Fw7y0ijayPBIa/IEktILhQort/BPWT1jn9KEp6NOF2x3oxV7e9qR+66dDD5dhI
ArI8dTyKCIelughg1rgN13N8Aau4f00xKGeNWAVj4mJlMba8ugzAejnguwUAbGV9CIy41E2Zgz+h
2uBzUKF8dvOuS53bQqs79eBZkz2AWOET0mxz5RQyfbW70KMIDwROqPWK8pOIryiXIeCiDbbYckD0
LOMxIqGLKDfJ2uZVs6AuiMa1ScpCv1Sb2rPWPplTNyD/Xa2AtNlT5g9d7lT7J9FWj2fZmGZIWqD8
hZZkC/dSKjM7fQJPMuy/Hkmmgts6dSXbrunBIA223cMTI1aTCBYNsbtw7hCoFqlSyRHvsB8RxoxK
NdIwvovkL4kmOrI31aecFBouHh8yJSuuIgL8W9jHZw9Y5iDZWrXdPQt6mTU3Q9HCOf8seF27vkZ6
evS8hr7BddgDhLeObmUsnxML4DJDG80sReeK/U0Vji3RCI3WS0vw0Zkk31yVP6VrFwcnklPXZdoi
Baen864c8UEf1Ftwqu+sAK+nrqyzJlO9DqloPVhPZqqAw6zrJgod+bo2Q3wTtSwNmi0lWQVCMqd9
lbYj/oJrhLkIECNQwafKddNv103zwQgkXxJbiqP2FPl7QgW/7GjLwx0jdeR/2olmIdtjzhgnfI9Z
P31+TVxAD8JQIrY7KoP2+5MUnA0j1rYfmVrbJpmvU2QkAZmkX0cWSaNN5IzSx7tuccVVZ1oSv2zr
GeIeVFZOkR7bxJHLBbcZO93WZtw8SQxn2fehgU8BWjOQTbvskDHTr9XXxiPxf7Q8sB9SPuXcSOaj
JV1eRClBaqTYN48aI00lJ8YgXlZ/O4AcqSf6O55x7Tq8E+w7txVfpbXqrGKPG29NtDFfJ3e0Xcfi
uDVuw2EgZSR2Zrwsmr47rPLACoRV/AkaKvm+Tdeedi5zM5KXgU1hZ1jV2R/WEeupTfHAJ8vEnFmd
ljmtlB4Epkcg6AHixYfec8rSVpoJRpkVjD3xqiBoHJ4kfgSNAg0DOip1iWCyAyPxuBFSZ1s05Otf
5z+Y/IDHqSK8PitJrjqyhmo92rkG7pU6t1URrt0a7AuSyYFGSksHgT2XmdrRtyb3CAwiVTRw78oK
KK3Hrk/RRA/tZFzwvkPlsWntyJpGVtNgJn50CTwZ75bSGfQQUoTcxQdwgHwXOTsfQKs4T1QFG0Di
DhnR4PTrLHDVvlZZfOdxr9qQaIg+aEKqRPwe2zTI0aEO7IsXDUYD020gvhQdxDEsElEWxtj4pThU
Dccum9iG2XPUItly/dYbCMCQUt9bPrtbcw1911bkv4pO5C3SOEASrQeRvoACxK7l5w14JpoLGo8Y
hgVx9Qx2FH6cgYch6NcuQImBOSKOaztwG4COiL40SJKT1MhghjG34cSMbHEvstYsTgBJ9rqhxE8K
j/cxVHuGLIAUQIRSu5O4iyAnalIbcUKrQNMKHq27YtdUa5BzbM0TE9qrtAWBoKmbMd0Q3bpH6hNR
zPBFDCGkNUBrU6w0xjM3Hkm0sfY9aCMKtmHqUCigYwLJH/8M47Z1uWooDn5CwKNyPdizhpOuLxem
o0vDjUA9mkmGROLyYB7hsrjAZXlighE1APAugU3BTeqpd+eAxJaD5yyrCT/s+tQBakxnvo0grFQ2
dXhSVNM+FWCy5LXASmgB6NQB6gLRXd+QUoDDiBmRLIWmgfyMqJkY9XIRosC1xQyAPN5QBPhUGGE2
PVA/g7fyn/M13dLKbQrRP2cxnEP4IYB62TuXjSNFBrhUE6mxHMvWKt/HzgjdXKKOBGZI5l16IYAm
lUCu1ozi5qQFRgsvGqJFFGZXvkdKJPkUU5qzeUpCud5+SgeAG7nk9NwbrjCb0sS/f1Ofvn/vMUwr
CSBlTQ+F8diMY/b3Mf+6HIMSQilh6Mo8EI1mS7wWkiktz+go+daCD10QQOA+UQyYfNyv/+TBG9gD
EUGA9uezFcNIVxD2iIt1velPGxtyoXFNVnf/ux2w00rfDgzKGfiarqJmrszyz0533PXjLDJdGuFS
qqkmiW1jbkemIU+RGkrRKWJz+6XrO2zmv2uM4q4sgabErrbJ2sm020NEuO6E6Zqds+6Jpp6se+s/
cTxfeaWtTvwfMqpxpPgJdyHadpoS0abtSDmvWBxYItlzTLOWSUsEoTdw1Pt3pAntCGc+yTGicW7S
3/JDJ1UIYaIw0okwWtr0Q8p41ZdEisdklrvNQCREh/O0e2MkvMXvXT9ZYyHdDabpqh9CiZfVsb5D
nvEsdBTN2GuhqiCewLNwxlVAANQb09d/Rt6H9Z81RVlzpkacRiTY6cu/rsj7SUNcNmlbX0dI3ieH
yqeh6yujBgqLv0Tvb+bKeJeEbNXL0yhlrG4v4lk6BnM0T2mvdcbdMYMErFMiHFpnjPT6P6b28a6g
y4jGBfF3r/NUZcA/oDTTeObmJk7el2MIxFY1VhAaGeXhZ8hWmGXvteQzvKi0iyg1mtImHyvtcHPn
FaeSYbs/x6Cz3hz2txV93N4dFKQrgtCFyYeowd3AC4Rnee1pZO1JnIZqfBTaUScSZXKSHOhMP8G1
RrbuZ1ljO9cxdhn0L4210ZOfD1819aQ2+YDenUY7yTnWDxegVfpzJe/N51S7/F66OTHy2r0mjZ4h
epwqnze/5GErigMPYwk65zXaODHYbBBPl4Ij0zgvZNBqhUL1gelenS1qmV0nAvNL8wzPz489Fo0h
V9OLUjfNMoMFuz0jDEoqxeoJ69kipguxa6B0bVNrGeaIFabjPDBH0nq1aihSFepjvIKyVa7JW7Fa
q9psaC0nVWEJc+eWuOZlVYwJZI/ZLm7xX749Kb07i2y2D9Z/JtG66fcPg+fOhUhOPSvJ392/wVl8
uIMeOixD+9Fxv6tN83rZyA5GE7yYRNlrYTOgDh+6HkgQJJMkEUsQEr0aR1JDfcsM4lAV1mTWn1xe
9yM2iYV37AOlh8xAtO7fbPClSyEcEck12uWR1/h3BUegbJcScbN0qdof6vSR5yyWJqvYRk19NhIA
sGbyW/XYnk+gkFZ8JezG8XFPnoAp4h7KfPXhKMmfAJXnY91jd4L3wvBzj3arWM1Ttg1Zw+25b3A3
42Jwg5t3OSrRc0r9ICgq1Kk7flH5ZpgK8eqXx7kSkjMRgzlD1mFVA9wfzGNHHCxnO4hWXkr7BnwE
CXL+fdtpuqyaxztN67pjc5Zs8f2TzK5i1OyXVY4linMYMdxiqNohR9yVpd0t9mZZjdHUOCW7Rmmr
X3hLQR4NKWsofYj4ug3o4zi7EnurbtVum+/lpe+3koz09yB3GGmhm48r5sa3WUrS8nbBkZsOqoZ4
hr/m7sxQ7p1fZ9uyoeOJymVf4//UXIk+lW3E/XhXYba95dpG+lCyQZPNdvD17vku3SNp9uRY90NG
vPNOQ3U3hOxuuzaW82hHBr033YiKWfkhLJz+Z7ac5QipepcxL2prFbdNtnXAR7pkr1zVHVoLn2hG
ynMaB0d5+hiRohuqParAazB68P+Y+7syV8v9UJai2FtJNnROtRb5JwNF208/hdfALu8Po73xOGZQ
DJUOjERm4fy2HEojt9tzIpdKXN8KM58Oid8J+6kJR807NwrRBQIuA3evanQc4LoKlH8f3679Y3ps
up4uzBM2IKy0spoMFHvO+WrcXwO071CJV9WlfdWIbmBNWTlG8pQxpkFSr0KH8LU2DETg5R8JBeJb
rhMBdm/g2nXouC7+gGH2vcdicHpbxlwuvpZxvn+vSmbRCelcj4Hbh20X2nkc0DfRqZCqooiUVapa
0atlwTWjv6JTaq+ZVE0oAjRvR/fjUD/O6vRyzRpFnDRtsyq7O3zqtZiUjYrhW68vSsRJ9pxYxXps
76a/lWE9K3tVPP3fbKzqWoI64u33U+f3B6tFww+HuGoz2LeuJTcNAH54by9N2DCH6kKIZiBosW7X
hiKJ40DSfI0tPNqPj4NNTU/ECA0aHsR+KBFEwVB5dAQUAXZy4wBQZ//KnvtHwWVF7H9P/okCh4Dr
hN8LJFuPbZl9WLLV0FQxHxXwNtin3Moj08m8V1+iLQtNoRne+xSkzCyifOxkfZLJ2SJ0D9UAyLVM
/oR6IXIz6RWtX79nr2X9hkX6DL38oXIq9QC09FS/zId4KZT31XOlTptijhBxbw7TnevwbNiZrW+n
tBb7ikACP/s7aDUqEMyKeUDiuiOxLVZ4V3mgOX0pcujIu9/fjolGalm/3QaaA3bmtH4VUt30o4Y9
WvrYj7fd7UWKpjmpvE3UT0v+/CV9jykvhxUYGFqqCYLXmpXec8sTJKJzyPw2Bi1/NiXQhJSJcYIq
L0ILwV7yYXqXZqOZZGd03ws0Fl/p0vsNl0Ygw7s9Lg3PlqJ2oPu3v4aa1CaHunCweEXwLLbAM7nR
MljslBBJgRKc0AsJ8kR8nJePb9KEFnGCX8s2vL90GCWv/x5TIJuzsjHKROa2yx/VDd4ZhEmGvtAr
RW8IwWGIk06q+kY1KFefjx+kB9nfaFHMH+oumW00FSSILamPB9p0XbEMSJgSYSzv9dJfBbPl/rfR
XVmqq+K41Ldf70iVS1YeHUWOeyf7K9UrvpojSb/3xZSG/LcxO6or80v3mO0p+G1ydfW/3KVpTNk9
PdLMZVCTDTIpDiDgM/KeZTWpze0Dqy5fBM6/ZHK9e2YkU2C5TGH40VkIMBHyCtb3ZOtbwu/T+LJs
ZoOdw9WsD28hYenC42zUH8v2kZqJwWs6jPBBjXTKNpeTj/PjD3n3EmErmua36xd/JeejMuQHUqHF
jgMnbAVBAhnWuc+rZ6txRS5IEuwBZszePxIGc3Kzhh0SGyQDJic0BuBReD2kkbyGP4Vx/lIzS3Bj
7mWx+rgYBbSM2WeZkr7gAfcfCdDtWjksYfOPzqE0yIkmOKfU20y8/wA/msu3mK5RFm0wD+mx1qZM
HWJ527HCBeFlJMVCms2qzyNCuoyjPLeLnp4UbdYB2JAykxqWckN6dtKna76u5G0OH9hff9ARsUxo
AlzfireuX84QAIFb8rE7LYSXqggKvcQrble79pdVdUc/0arW5g04/LlWwMfM2J6vs/uQs1EaZPVt
Wto9RCE3u0FB0R3NYFvLXL8pDaIMra415A5Co+644AuRI4ES05jnVOW9n8NIuMLblJkSjC4HgitP
BiCorofLDwMotr3gJ5JSFs7uWA64aJi+fR90V+dHoRURCNYh8uC//L4KeKAEEjrv5JZJMk+NilqO
OQMhvrYX21qTSHk79R/v4KliFhurzrwIdKVWQjcekDOOgTMcnh+0NU5lXBIzhr10aRDA5/aRbxIX
hV9lo3jOzq8Znx6bTqjkmxeaKLZspfEHfHFVnYwNY6OZdNPCKNtWZQrhqWx0RD3YLRs/FXy5UekI
t27p9dXUJt9O6bUPuvNpL9rehpuoGObqiVc5oq9djwRxAlmhTtxkINFmn92PhEWbSLKjPQ8QmhYv
kR3pCfSi9Ke0bbL48iN4Rxoy2paTDXNdo17DXYKp7IqHgNUqVh/TTe2crFy1rke5Rxts99haV4W4
gMTFH7yQKFm8gDF+mlwsoISk4a5PJzAAR5AY3BYlSLmVknm0Eq0CaHGYRThyPf8Eq9zwhJGPzwMR
lHKhmw9t0WUEOLaci+ImNde0KH8nIjYDHhXKp3HuZhskWcJPQVZVCsy/nWC6GsTIlTJiL4UPYqAn
nJWQTaJwXqVIdai0BKX390e0fBC2zYwKv9HGSh/3YenjNNiGTgyux2LeKX6rDc/3bz99iGQpVUMU
w6n/zqVqdokhedo1c8u6LudsRbjgKdtLkngk+prNJBA/O0ADYEQRISLTaNiOWvISkUhkPwEOPPey
SsARGqccVZfryC00XCPpvN5uTrvTa4XY7iOnAYPSwzV7OX+f8YsNnUjX9Pm2HtNkCMhrv8fwq47c
tklwzUf1OIaJxnrKeajyESkDVF+F1i/Bdmgd61K6c6ZM0XBDEO1aT3x8vzX9X73WnL00zTB/e2++
vRhkbI60Ac6vLy+dFwO9jS19abVajetLef7S2JbNhSw3KjbGvxiqO+TGX/4Nhvuyn/7FSNx5TDCv
thpD0+eHDZNO5i9KqaPRHVvJYiVfhi2Ijd+Ohl5oEqP/98u4bkztajwh2gN+2RgOV7XWMF7aGDZG
4Erhw7L67x88Lz6rNXy+zYxo/+4d5eG/kVe7kn/3FzKSycefw+odH34mc79/7z7xHshp0uMEogaw
Rf/P8xZyBg7lkDXlj4lcb2V6xHyYP1TTEGO7EXxE7tMQsj4LVZAVqf9QMltVzA+g3mlr6U4byX7g
t32UD6q2zKRJSETJ66EOD1CtXKWXItM/uICHNxj+IlO9jIHSCTfyuHXd75a+D+UCkOnziFDWTD86
HBLsrB9saemn3JIFWL38Ey4jrte+9GLEnCXlHJwaraGy1e24crhNTT8esUr37+Uo8WWqlklC97bZ
b6xg3/wnwYWERVozTX8mi6r2okFlInKTeovU+Z3r1R+P7FhXnDY50BzD7bzhX7wTVhFJCYq0f6ZS
JaNuwCwiqIeRaypppz+Bm7oFWiJhu88xcdk/2kuC4x0kQ0KUy5cM+YcJOOOPYOXcyPcSzaPwLAf0
f0lrfFuPZ78u0yeEi3NHvKMvcklGHYGQ9SlA08co5HHwB+5GpDRkdhrHNMpX1AJWycpITqweKKI1
hfrM3XFEMq98zTtNxXFaxy17rifEHplNQJSzVNtWJXH+q9gPiV+3oPlF4lwWCSYGeWVpNd/N9TUh
6u32vnDyOUtWZCKEfEqt48sa86QhhaW75k61b1o/zaxjNQV5mlW79tGsIbWSITBqWNiKhxnFBxrD
4CjoiwkxD1MacL4hS3Llz9MgM539yQFNWUhE6j+XsVRoipMJMQXXBkKtU4llnl2osB2duKsyZyVZ
Obwvw34nRNrlI2nSc710Gh9XLQowXSttDp9gsL34tfm7fMv/+nnPvqcizViXT3iG2VsrppJrUC9U
M9pgDDk1tEXUubhKJ3/a+7xKpTF3jUUfKHHnyJlKT/Qa2bE6v5UoTQVuAqxssrIxzP0PgPqk+LGp
hRScZsrj2AED+5kSpWn1Lsx/SQA9TWRY/5nfmC9uQyUD7HAzJcr4GCMdFLjkiN80RCe8rvLPrVZS
i7yFxCfFa3+zpkRMCeqHyMRzrhp5kHmht0V7vVWPYiyNPTeYVV05zUyp66QZApmT+pIYRlmvpUZ0
Ouk+g9b/cdHdfMVwH8Tvpxb75gtvNSEDynLiIQx+6qV+i8KNi9LeQ0s6NOE3ynQG3BmuGaL1yXQI
vXtPtLL/JqYCYjgCc4JRIAFbZCpaQowxSJbq90rhH227BB05MwPE9hcdODGFgXqJTjuSkIli2W/y
mbLOdnPpMpuKIQ+6g+YNeolkOO6aPOXqV1qQNWd29/MJntZrcDS46toUFJu+Z1bsqoK5drkNFPck
X8ZnG2jjb1YG5Cfygq+KGlS15WCz2/SS++QRwbU5IJ4sQFlJqxm0EXTqh4Aboa2D4n7rof6m0UjH
lrRPE+rTXYcSRXlXPVYyV/11KXgpWOinUD4gtn8j2BmU0sr3tr/yVUNzBVr0HcAIWqx6WAYGuaA9
Q1ByyCQyWsVoBRnNV7cqyZbkpHF1MDTe7ZqoADtVIijnbmHgLq7jSHNdbvNyck5EvlwyxLYAfWoX
fQ/hDbz6l4LxWsfm/VohG3JsTjoJukQZPudRvrR+asX3omDJgqOqfqdmMPTaRfgityKhSG8zbE6b
gTM9VCiQntcuiZfUqbJ4xFTWwtzUyRMOfmOVaVx3rcupcr9XDiKosxCpsrjdA712ilm2bdQAnCCD
neGvYApiTBYDvKbLKdm4fppztXkmynu5OzD3OdLQHCs8QZgVMT0oCAMNONGth9Jkqp3w6/B1GuTf
kvWMiM1+Rp3MfaJTEHviX3gwXFn65qWX6/vxjRgRvE8pe/6Slxb4+5OZFKqszSDXx8GfjW4h++1U
HsfBaMCjGy2+HJfU7+S7NJJD03tiqaik0sZ9CtUzhIERgn5GTtmxhZK/+XMaX9nl8V3OZ+yg+h1x
XUd1sX1fK6IS48NqoqeIdPG6+Ut2Wo7kcDlK67fMKDUtT74ZSEc385tNPff1DPi84CGgJVJThaF+
e7LrUSP//eiWPmIAyl499zGVjntnCtDUdMyIdv2lrvjlnk718ByaiJ1WhGFCsD+nged8Gy1+sQRb
GIpHSxs8W7v9dn5vdc56U9su/xEwunYQaxBmfrSEm+H1kL6nXmKgPbKEdGX19fN62SMlgfgkLccB
DzX7u/k6DO8klVBFzCn8t+7hg0ACiDzQwxWtXqULfVIcN8NFnqbDaKeM2v+9s3o9vO576c6kffq9
fmNEqExvXm6/97+L6DwqS/XfpHu/V7Xst/zqWN9ACyDZ+IwHio4aq6MhfVNLkiYCV4qitdL7IUyc
attzAik8UwQv4Aj5/QygOTTTYgQkB89t2ZOeWQmtl1Awl7EN9SbwkhdYRvsiSnyiCdM3jN3RFGYo
ZM2kAg/emzyIzKHtTf5d1Ku2GWH8I1R24SSuIV18kXJ6q53mw1wSf8JfcCKXN5MVvEoHlGuyXFaK
APR9TlcqXuKbXLg/rsAfH++zIX+Uh2m786A+CamLRIBrUbDzOa7IuAp/6xX2Da7bJbDoNh2/9dd/
NnuO+oWsgX/47yJdkp4+t+BzPXtvK0wxv6q3bBu9x1f6jX9yTf4Owo+KBzLgrObtiGEu1Iu3m7ZI
0BevC0O/8YdAAE/rW1yWFXFvxKB9gqXJnGqza/xPTbPuxyf7KPbetflk/ap+46P8cZ9e75de78Vc
ktZSr7T4PjlnWWqLXz70v+/7b9XtVyvo3/xPdHryOF7qalxl/tGGgrsBv3TDcXGUfcTNhqMIbZ9f
6e95sv7ouUGX4TN8vIdA+CGux4d54a1iMXyAP66ZZtkR3Haq+Iz/tpJvsySx1nKgebzde73FBvCb
/5i5LiEe3fN5xh3MajoFLNt/2817/fnvYu0JS+hBuXHjHIrRLuTdPjWO9nM9fUk8WmzdPn0SuKuH
87xaX+fn/17qAvyZ3WK6WTwqhSKjContPVWFrVE87WvNPRqXY+18ukdlaXy0C4jXP5fS3y7sv2/x
Gk/RjfifCGc+1h/6Ft7y38p6o0u01v8j6syWVGWWKPxERqg4cVtVIOA8231j2PYWHBBFQPDpz5d2
/HGi925tRKaqymFl5kp52NiuCB4K5fijsqSnBOxeUF7ICd7CqsubaNAUyI41xJizmmMJK3Aaphr/
OBb3Q/oPD/FvIr4pfGB4YvkSHNrcD3fFWXmUmC/MGN6QHMOz4+AcgavnDXyGGCoQDiKRL7F0x/l7
KGQMsSfUASTUSENjOQq0YORWvWVI/+5193IhKOM9V8i5gTUOPGceOCuWoedC6KzLxADFLaDU1tae
TZRI8wfnmlJhZeKvFeLPp9I3ntLoyT4+f2kkeVfJF73cPhMuPFAtku0b4tkzJe/Y7ULrfZFTreLQ
XLaPL3qc0DgLeKCfl4MWIYsEnQFDl/Bu1cnLRKaQLsXsD4AriPgleNFArg4a7ZHMEMgVvZvIOCEG
3ZCxri8ZbWaxFMbhrGdzVM1z2T1ik8W/yS+QJEElaltIIpWeF2A8PTSg9D7BWJN0QXz9bMXRUcMY
b0yFMBm1qxnk/ZIoZVh/cUprREps3DzzyTOlMNqa0SVMFi3SLCe4hNBi8aIRoVKCkD0kmtXwuqSj
h3L/gBtIzSxx2E7nA07UXmH+UlJ/Thy+QfO/XkYjB1mYceZ1n24I90yNPnMOfHlvWiNEDvTq9OHK
I4fR6Hbh1KLnFDEg04aJGS52OpdZ2q77JwAqMVtJmHXvNOfJHCzcTpsaDgfaJpjHE8j9JW/WLUmP
ly49SThofurln/TooqYQppHWv2o3gbapeXi6u+UDkypVNHHD7Jgz9SDS3z0hGnZo/kOJN4n4ZLO2
n24e4yF7t9q4wfvIwVzuEE+lWap9fGQ0ZA0uhX8pYKSmUYtLK1ao4qGayJ/emWJMbjDs0+apVdKs
U46GtZsH9EwN35tXThFskNv+jRYJQufrXOgolqimpdOHJo2hhGg8Ik5q7m3SPE0EHcWGJIJhvtj9
XH7u2w6VV1eThrRSwb4lTxhKd0j+dNFQ2STvR20+Vikc9/ty0Ow0V7emRUPl8Qk3sRNTzpluW7tv
O1vdKfipFuAPQ1TfqDMO1wkPJqKls743DEllin8FDRSwrelnW4DrzW6HzL0QoWeYgKktGjSoLsYJ
856EiBYRbIrgfAKilFZqhrhnLyOM2Vq9AW/Xsznv5WdKHX7DQ71j3iuqtJrjVO0tB5N00DUQ6wL5
bHur1ne5BcR+0jfPaUVkjOnk2M3oKoG3aNqEkhqmzqUdTlgykUkeOpmTAlKnGS1TY91oE1Po3ygo
o0Hs1xmBVJtUT1w782IKY31vokM1nhBNoU8PDjSQFH0A8JvpFc8CALLT/k82uVtO7SdE738fer9v
SDzQi13Eob6dSdiBaoOJqKsXFMv9CBmJdUxeC2EtDC3kOGAOwcjBzdQ2ycwehDDirUvjjhou5USU
sONJ0/qja6rYyYBqeuQpKPv2VY8JmVORqCr9ivth11gN04Ey+RjTYBOVNnw/nffhlaoH/ffQBpF8
D8KxJ/vPdqt0a4P9NExqczAMLiGdjCjMAgx86QXF36Tw4KyQ6p8E9crYN5cKsRoyhVAPeD2clKRf
EB7LCj98G7D7+hljWpfY+8s2KZ22ISebIoHnoH1XrVRtX5ybSyvb86rt1mtOQv40ybWm1yPtyECT
CByk6ELs9CAYofmxzYym35Hp3Pr3p2FIeBYYu6rgdx6bB/5rz9x+v2/T1to+KSaytd0xA1KycGCR
UafSxPvLvnu4/6aiDME7DE5YPXHb1IUwKoCBiYt/1jz3ix2NZomNeCm5BZCgQD/wc2qpehhklsd4
5YDbb5MQM6XVPcjJzx29qc70DaVQZvwKSbPStQbwVNC1/N5L9yiMW/VA7Pb5d4easZTsEXX7tVwK
xtoE4ghyjQok/eQSgCKNI1x41Lpl5N8XkzPOUM6OrcphMTyJC+K2SIXAzqdfMnOBBs5HqBFnhfuq
uFX3QWOEQn1znbP3IJ/Fcsm9rx7hvrpS97Nu9M/74vhqiktfbRU22pF+IHSV2aEgRnmL5muqTQ4f
7hYGDxRjPUU/t/tXh+ZywNPQkNC5Uu2uKoE3hRZ0+5AeacfWsUcLjGUyT6e/bbcXAG9lDplpy9KQ
2qhDrxhef+EiZZE0dcQWmCwU+SJKtjQoS/aaa/kDO4ENJy+C3Jo9kcq67pAd6vyMqHDWVswXW3yt
8DEqOEC6KHoKEN+BFNSpSETQXc8ycmAmAsd6G2i6HZgcXFIAvZrKv1vs06SdwOcaoFVX+R4c1UXw
NdxWUEeSO0/n7J/W9HjjB2850lvpjG0y01apkR86PQwRJknshEdLpW5qzvqlaTiqLQWxICk5+nU1
1Mx65EFOmQ6INZDc0WmTujX3iVNuetqrhwCn1O1o29g+U4Uv17zM5LzS6JmwHy+W4o+rDn8odmxB
jqdnliLVUT08lv7OO+FRASrA7VlTvTmpT8fOjtgXIm8e1byq1b+0JnyT2EhNM1EmkUMgEhLnD8x9
AQSZnAmqBNh2JKhrfEkDmuSh0lkPSyaqagtFYpNsIL0DgUeSaIhlzP41rD4NO7Ggmh4pZAPyP/vI
794GLgZ+gJksR5pMAGzioOJbp1X//PJISe/gYfYo8QYYohMptev/iB99054BYUNZ1t2Iow58BMxY
UNFmsG+oF8ceaoG0AUREPpE3/GoAI2pRmf4IRBqVh8caLYca5PDpjEg+y6r/ehF1gf6W2lL6mEdQ
PFn6UjlRCianb4dGpms0a2yYqrvIO2a3b2G47pyuxaCGx7IkhO524sG5RTXeOL4sMjOAJLGWaRuK
uNPwXNHOybnxezd6dGnsPLjsAXDimAyTfq1HnfsqtILmQ3ebqH1gdHwYnT5NRZOKvY3V5TTXTQ0V
uwaT9UlRYHoTo4FrbCqbdsF5SrsY4CvnTDy5T3SFCQ8ViVf4t2k0TfZbmzua0nTrQBag6h7onjsu
TTpEDNQWrUoX0tKdh2Mv0pPIi8JAwLxmDs1ypzCFkXfIVfq+KRiJNQLG0JXLtLfoQ9Xd1rmaJlRB
+zpHAlxx65qcE/vwdq/LwoxG1gktG95MSz/G9Y5izddBq4ah1wvQHP2LrZ97W7F8dWmiKb0Ft3KB
MAsd5a+rn7FaKh35160ooaDSH7XNy1rOTSsazWo7oOMG5VfPqc8hMdHyH/4x6HAs3sn7mktjDIdu
UTs2ywqiNJVuT6yavz9zTE++9vA6ZNI06yQqsTttx1isNH1gf9SUfE2+I2d8T6guhGpT94jMIECc
tmqrF0SNOoKOTGUG7SkLVNY6Zx/kmtyWz5Jty2uANEBKVBq+hmnYGHR8qmJWLQ5AW60EdEKdTfUP
Fyfi7c4Pg0uAH+6lHvntrq0POwM9jQOu+1UoYvYqdwnTDTAtXHJTHEw3RQ1Onwg/Xye8pogJaBAH
wjeyPNuA/1a/1NBYUxak6JVG5YXC+zThiiy7aaHec2IdcxGxuLQc/8GT00TONc33brrGm5ifW6Yw
RfQdOJGrkUu/kqfHPZyc8yQZXSC1DU5cJfkQmwfxWy4lI9JickLyvMewm0TwKm+aK8Q5Kg1Z69DH
TNHFm//tYaTPL5UEbx8pb3iyZAwg1Fv64onIhrrAbzmiCKCfYKuI7WLJNg3IQkkeaDNTju7y7J0y
8yvnwUbRMiwUNMg+PjHlGi719RjOOJjr2pd9OC9hTmB1vF2Z+6gnkw2zIa3BnQd+qrYnFZYHWysm
bMycT9bdwxP3TtWxuthWsWbklR59loaPWN5nV7ceZOZ5FJmDOdY4VEzpOlO3dC9rdACkUKY3ynmD
mHnpPOiNuqkT+dhfuBmT1kgUSmZAMpg8lSiQ4Onct7tV4kRM8b9ZyjQEMT1Ew6eTY71u0RAo0H57
kUI6pbCrYUJHhNbcyx5jYdwLeCTrzkMXOx7LfVmJ6UD+hIGk9opFhXiosNeBmoe3Id8/cDynRlc0
rHqmLXOfIjp1GybrilXam6EA9etYmrvPyfnESs3zoV/MPk4XFdreVlhbiUKMFPhuWAl2n81PelEF
yfgyzkxIdGDLiel5xrrmWj4PUiRDk4FK/SavWI1vnnE5ZPCYKDEfsFh7vIgBQQNlkphVKxDRsJu9
t42tPHjhgWcCrzHShiw7CHW/Qx67PMqad93CxPt9HpZuti223Ci7IwJDbuFxrM86fLO3kqGxYbJm
BCjdZl0TskEEBQkipepbaoBr0100Z+9DcvHaDG+0tLiEB31L6jJb3mCwHFDuRWRowdUyuXow2OtG
omSOYGTqdIgwnciV/8nSv9faRGZUcVLUuLEjc1BdkKCmN8Pv4EExXxzmE7MpwcgQcfnSn/tkzsCF
y9jB5pDjQSGCZK68ZnL5n1tQyZWpxEb+//2IzEpdca7OTJr6XKTemzRWbQPYYRvq5+Y1yCHixi4f
AHkD1VtTC4IFmMIB9rEzxJKn9fTgTU+BhBhWcE7cHu5sXgg5RNQdpjs4qMpXgFbuxf5F/ueNf60J
0mh0RZGYy5BpYToLkiE5n0mw6zWNMJwIUT7pKWaOxtYcig7Vuy2xOYkjYoGAt85ALgPY/zYk+f6c
TMUrLsc8JFeZps4j7gQlwcMQM+z1GQYbU5VkdgU/IouTnrkHnicP4+Fd2Y9urWxj0Rp5zqiQ0Uds
93erJ4rzymBYE5kwmWF18YCZVXIg0VhEKhAYjEoU8fWCobgNm33Z/jwSNRoCZLAfrm0qM40RvA5F
KshViV0pGiUzGBffCA5kym6UsR8rMhxf9u0DK+zQCR6YpBXHTU05kfH705SssxYjuMT6ZeKcxqxr
rok55/b6JQKp3eLUUABABsU6x9Ora0KV/Lapr1A2SseJpl2UfQ0ObVkL3Bm7isqNxxhdczGta4Bd
fgPh2/Wg7+fnitBGwq8+CiggQck0fjAJzyYbkMDsnTfkmHpwKSm6Qaj2d0uRq85Y0oYP1dJk9N/6
ARVBHX9TUxfg4CwR0E2GGE7a7tf6Yi4yu3yZxKVpIb2623hdD9pM6QwzGeBcw9PukMPMfBBVl47T
PRPPB+NHS5HYrG1OdvGTIbqoL9qMRl3mhOohIOo1UKTEpbk8ioYDeDZ1I0ikMcnmtSV2duWrLwNv
4os+GsRN1ZNsZCZmqaP9xX8QiTsl+4K13UFy/bkzrPhtLCtVhuhjKzC6eIzbF1ZS1tK35a3JADU1
FRN/giz6FRlXrXdiD96mvaB3FH1VDutOEeOZUG752y0Q13TLYwzQc7D46nwsViFjgM2yhtFXJwF6
EfclmzxmeF59rAEG6YxtgO1s0NPu+zNo4v4gMM1rHgfdHqMHOGOoWHAaqvoXf19mkASqt4cI5zBP
fWKsI97jiPEX7/SZyyUgYO6TB3r/5tLfL7i73Y3MBipZDMRuJqfaLCBFEeuiNsc0CBqe/E1pjE6+
sVw50IPTioEjlmsLL05OJmATAzNnG0MjM44Hg5RLvrkb7oLvfE5qeXXME/y7k5IzOeQiA/8aGwox
LA9sz38t+ZyKJBloOe9ztrzJLnK2C35dRAoCDyLSsEewiWQ76oR4IwaH2CHyjMT8kFcmygC3cwDm
xB7ik6I6v3AisUPE3aTlLu8j7XJ7MZkNbLyRSevXkDI19j95f6/VidpQlfml6N7LPGP54bwi3SkV
QKTLO9kig2d51YjiL51ydWK+yH6iQ5k50fLlXJeyW95vOZnPYn/r7kH0i6iTv9/VEbCG7yHiPlrH
Ro/ItEz9lK9SooIgiKaiO1/rYnieNpoo0doEVh2kzseA6arGthIMCVyIFccw5E6nfxtealhFH8Fi
ihw50wrcLs2JFeobORaAGm2i0RWpCWv4TC4Ig1eUzccYF8XSZjFD9qi7dfch3R08xPLMmlAry05i
doOIIr97qU4woEVic03uoD5b4yeL80svrt/QYNIPbmTl3Eb0eYI+hqrw/Mf2Q5N7O8eGUWPHYUpY
aaESQypQplEN8g10fypakTHd41OCSD8gb5oKB8oXJE/kCg/gM1P0g4DSgag62TwcBJSGP16KPDKP
DLIXTvmJYpMX2gVzCb8XSNq/fiQVvdT4gdxLdyHuoMkM/VkQ0OKQyI2C/eJikx2E6uoduPwNJgWB
9efyrvbRIJXcQ8H1kXlitO8UuVQIzJ7p+UR4ArGeb+5bFQNATIPHzRVeXPKBPGoFKUVJ+9zMkrsT
tSCOxhlHCpSVVcQa6P/N5RrI2CtIBsmgTXKWtSdGxolE0JKds0WQ9in+hFaWZ8SDowED3P9eG1NE
f9oOSuNBAsDebU4SNZEZVevT9o1sLFpzOzWyQyxk6clYurGGRoujilD+tCsku2dAmNgCLKjDTENo
kAM3HOAd9oN2nLzJx4L+DOR+NL0LTalQNiupNJFcA0npCw04I1mO9An6V3k8fBqrGXvaQ9PnpJpF
9PDbaQhqbHp//HZyl4klEw5c0cQ/dds0sc2YcS1S9HTDl5HBMQR5+Ng9NCcN7hjTgbV4AtLghaAB
+3QhwU5foMZBpmWXCLasB1r6z5mT51xOsA6W4OQyzK2OIUSK9cW3d6T09fOA6H8g9kSLxB4x89FZ
tifGhsxz2wMvUmcWsVgLtMl9oNTei8SxvTa7YNobzAeskAwgm/HEmHimn5Mz+zCAcTHk07ul3wcW
5RYFDvM0OT9OPRAjmFZ3WGB4MuG4EntZbNG6PredlFNC/Pcml4bZQWVFcP1FLis6t3+k3t3N++Kz
qXx0NaLl7U0cnF2ygohbK2sjbt17EDpXKj7cpF81B3CA/VAWN0J98NohGKvjfmT4Eb8xIo3LFYfx
vGDL3x/lphQnEi61j//IDAdhJYIlqmoj3yQDfYpPyT6iyuJRSOEHjsKXqLNwJvvLPsWmYoX677NG
mcd058m8Gi1ezNuLXDkb0UguKHSKAcdjHcVcIr//7UwCED+gVpoeklcxXdAw4ju/B5cZwOFtIg75
1aC8BvSgnYnCslAE9wn8FejE2kZsCAuHtUNREn4pwr1+QnMD01T7N88ar+VF4BHIA3eL9JSCB12v
ezxls+vpeNwJen0BXbDG6DB4Af+gXhyYBuvtIDaFjFVd0+0E0203eyGaxd8S0wLDU1b2U6BwTDns
oTPAVVAYnCO43WBJ743iY6VbdI1ruUnFTHqiwQ9P4MvrEB4tddlHogN8MXRzTWxs1NimHDlcl5Md
cu5l+K5YockxGooUhjmN3aoZU9dv+InDakC2y5T+NB0SySxICS6CrCyBTO5QoPDC1B/9LaImBHIi
mCgZxujYAqbQtZGlQU1nHwiGtUigUEAUsdTDtSRxsFpyFEFnxeXLunvJ0hR1kuAyig+D7FlRYDm0
oMZmOcl57WVv/Bx8bHlObrF68Z5PiEN5ZNbkzQaCEN80Y0ZhcQnMHg5Fngt3xIFFD8lVw1u4kH0y
tz4WR5CAWGskN0A4S56auIkk/8dcSH32J+VTVv8f4IOPwLM5rblEdUEqCdV1BwsJe8SpcSaW/xCC
PSTF9fN02woIEpsW955BXe1WzatpzcSf333TgJI1ndPAWpfb9i64D+M93m6OSwx9zLgRmcpJxq0H
swsQHuuiBVG7mhA+aO/UzUKzV0913gryTT84bInCvy+b61wA8HDAvNRpoWNUJIh6ay344g1ZgMmx
B/8G+/lYJbLh+tvALxCTp1zK/9ZaLFDgW2KNWAXkbu9zzHpwNN0l5Lm/+x3mbuVAgoSapIkT3PaY
JUUFAFIewLy7PFbxzAQKX4ujHaNboW0VOX1nQqSiv2GRRlJSCkgtBZx+b9J0KA8gh2pF3QSS3vrq
jQnYnyHEo2nrnwEQmtcgNJChElZEQqHid46UgPYxHJyrpsRCjITO/C2OIWOdM3eGoH0J4AZ6f0zU
ULdGjYU4h4zEbgQ6Qq0qKxSzHahI1qWsV5y4vTwfWIzw8QVCwudjtdZYv4BCtO8i2iQ7v13ZHfvt
aLNkEBQ8JnrVkl4IKIY8EGwLMw94FQZQ5DUYtXq7yZ5RfgClvJzOkSBWYXiGfMjAcEiGHeBXfI2U
dEYOUnFmYBI8EeCRtvt2q1vf2gqkdaVnOwLbFWsQIIcU+/FzbVl89Qn+4v6HPtBzAN9Vrpbb6PEG
9CII53yF3OTl293NQCA4a9CRU92HEmMTvFRsP1Ff0MMipGhSjkiS41zRMk8aizPNO/1RvJZt9qR7
uIzFkk2R3nvgMK7vsbbxbAUc5jmC/JU+khWDgclqu39uB3a1TXLuRBwRy9CnyfqYwIIpfnYAM3xi
EpMaTVSnw9MRZ0nCScCETglHzzexAu9ECROxbaZt6En4pzEUMzldSlBKZDiJkDTxxjoHk45M863L
WF8xlB9j1sIc+38Ye695j5An8Tcs9XHsdfBuTQJYK4pS/JSTQ4Bdd20stQYKRrTGBdvtNpGPQMdA
Ril0GuCoUAyOlW96X9mmJAUWnpAAHRkk2sJvgpr+hXN1FqW2+yLufza8MeG/O3YPmq/1ddsIfBuP
djU8LeJc5EHiPr1WPzyyGKcovuLUtQe465sHDpyocRbvSRM4oHR+Lg+8hblh0oiscsUqZXiagbgA
N5CKzGDxCDYhUpeWh+pG1cNdQ6bPqi2RkNPTBv7+ac8REF0s8iYArHlson8waOsmMFLUtzFvWqBp
yMeZyGcx34EqEZ+EkK1PYOtjMS9JNfoV1B4RDrwmjeJYlZxcvirvcj4R9E4iZTXEhezxcCBCMphe
sGwQydfWos1bicHZD+8psh6tIdF9dM4L6/ZlOnfuiNA/Mvb7nHBfHwW4zUWVoneeTndxOTZCE0uk
bgC4tRLV8KcYyITiKtC0Q1yiAly0If7Py4n3wCRnDYkp3IS6MvRwVtaRZutv3Q4wI1Rr8jDkO4N7
nLQ1e/dtEnXJJNUPvL0VVSx04zhUoUOlIrFpQJCOske08RDMxHkHjdmOdjGzk66tMC4AUEgZDOh4
NovWzUm8Bag33e+dJ81QVMmaYr93y32agjUHrsbe+rwmJZ7v2rpNPzUAEea0errAIvqxfZj3mCCP
ssYWjUimDSYtmMDmQXJ0Xrpdrrv5Sz923eUQ9cnNYw2q26bj189/UQESsH4sEpenRBSUPW5+xWdj
p5r+bRCP6ObiquC7IVZBumUgEEo7EMeGgkv/NdyXznv/8FNq509fQpJEu1ZcBnKrqfOifmS3obzg
TlIvrteAPAE49dDr4ruRxKBuIIsrm3kHk8MOD5CC6cRAIIsHZ3+9NnWWE6wKcKbAUwpg0V/c+4sj
ZX9EIVEGxzPao1In45X/SBkis/b4S1I1dTcnE7rHCxwOUuQD9a9L+oMkvEIhrFbHPV0sYFmhlo7S
K4x9dTwKJyGpul7iHiu1Eq9s4c2evi1FM8GC67UNBdaLY65+ZRI9iCGK40s9ZN/6Xb8XdxyWwS9d
wya3fXf8REEDXR0gzmMqMG0WMPnoOkGfu3eASgQYi2IGgw9V8vyQBQU+VQ5gtO4eYQKQFLsu6bs8
4zd+WkhmL74h7lWbfn0p/+nAJXWupI1NKg8aIlcuuFrsNlQMw2chzP304cRDFegN15m/4LKakZ2D
MXZHN10BLkR+V8d83QxSnwAlqBR2L/JRsJBi+R+ag8ADfxHESaL6/8X0P34oyIzY26/VQ9s/knaB
DyAiCgCID5CdCKsHEv7ioeOc7oTQB0OOHFDlNN7wOGVoZHLQPRDGAoYJNoJqQHp19h3i86fqDX0z
7IEsxJx5RRLk3/303PfV20MmKIAySRb9jmrM5K90zbrtv8kd8UkbpNvSHjU5lQX8NLQXGz+H5JVZ
LHFAMwBBmckIFAXvlWnwjgJIwsdzi84tVYRzTnn5llxBFS9TMsDw11PyUKbJknFhNzKgzHmcLEE+
20FCpjed02XFC0xJ8uAQxaPl0sIlW9e9ifzNRQa3+qhyw2XsU+qD1nWb2yTiIm4PHU53dKth/LsB
hRrneek8KRcg2uVk+6bbcqlwdRtc+PDhv0hOkAo8+kGPd4dX01BhYhyaIPFtsl4p5CCADynBdR4v
T79vkGUc2KBY39EA6joOW+wXL7kk5ifloiZb4y0ICMAtVi51S3uSujCu3aetGoyQguOae9uR4IdI
aJmDjfU4r0+5iLENTkvyE4wKPx3T+aWV4BctRxIA5EJ1590UaUU64KrwqJIAUx+QfzO+jBo7ff9p
fmWDLqkppol/Di5JKTdTdBW5PT907hgB0+SEc6G79C4xsBHsOAsFrz7cRC/WVXNyW1tBCeLLY12T
LAfI61ngESmlPwmIjMgpoHfoB/5WAYRKzCGyph2S3ME1ivFzCYxY/sD8IQuGj6mzkoVHjtRXSIZo
qKlw+pXpl0zTNyzkMEEDq9AZTuXT5CshMsLxZGk2Ro/pE5K/DMOE7PhyHXbor0OCplwGGQZMybNH
NRkr0iNzlYRFnjzzlVwRZiOp8G7lZk7rYM/sPswryPYeP8mwfmiHo5A8Q3VfN7cyd8MlNDjIYmZt
X+CleDjc0HzGVFvKEUDmYVp1uyurL39R7OG++50hAuj7qpqL+EbJyUnvPGKppToNo02GA6MOpA3P
SJBbQwFouqsSJVu6onAyVV9UDZUfsp0j4R1rxBE9AeILGBesWWfx7qOWUIKPg0S0P1cQUGvQZ1Zk
mNj65hHy04g90WA2u6R3zejVwffvzntcUkj1InCNamJYyejlENSrGNp26moiKuukQy5fVFFXROrN
Iy9Gd1CLdZ/i+WU1kV3u3om4oid7FpyU/E80Z8Frg8uj0SeVWKxndCb5kw5fXbRHRSABjQuaSF8H
F4AjZJ3uDKPYqa3lGp4oPK5ieOWLm92Ddgmsb7ksiayLUua+uzrfpseneaeMnqz79my3qA4yuDm2
D0ZDC6iRpS42ATQYU/qbihCQL9PAFVXAGtFiXLx5uA2MDYA0uOepFWTwnz4YjFuR/ctWkj2C+oI6
HkUPpw/OIaa2PXmsk3UnSHFdJKVD0A9of7h9KyAdm7ibhGPs79OQTAMeySdQ4ossKnWeMYUooSZs
zAvFMyI+kXDPYYEgue0LZAXYvLkjm4HpfAmDkZRSO6A4cD+wr0lPxWvIcJnqOsc3wLshAiZekngh
hNKQ6AKuNgJm4pZkaBbBZcncPUoXrcLpqdOS3i7DJ9ISIUTeJlQfy3jZ4x56qnWQFdDZvsAiKcSa
5sPrHHSSMFOd5ZqRz0TutyxpCFlc+NJScpuo3JZq/c2d66ZxDhXuaf8u2hHdd8IVpeGeOKQOcWJT
My8v/6F42SHrVkPpoaFv/hiL+HBeAa0TmFX1T6IpmObfJIjMLqRoUCDLYxYNl04lRUEA8hAPlyIP
H9iFWxaAuEIoyCsFJCFPj2JhLGubZ1mXVHlRe/QOwgwiBhvUPWp5FznhJjKeGEDLs90dvMRyobYR
LLoOpzvGCre4I6DD0UAjMtX4iv7Z3Ah9htsfA565/EUDNs70hrWIwBgJ+uz8Gtg+peviTcNPwDlH
J1gFILnAq+YqoP2C4kU2A7V7ySDLBfkU9JnbGpXiSWKaS3RaQuxEFw4EFxvY5FUg8Tsg+PPnIm6j
nFbnPA1xOMQTufrp8LEmgrmFSMkVZfpg6jVIaRGZKH89/YeF7rp6MBMjVptM/5b70bzMR1qnCfbs
gW+zjx00eJzoOT/UexHoTUp4yR0fMKyURjexil4TiSaTFCoGIiYPbWQ/rxh9C8mKk89yn7PvgUCZ
YNEc9HRLn9ZhnYf/WTHpmoohn6JmWqExVRHATeyEl5EVwoJEiBzqstQdTIHlV0if4uMV/1uf9xyG
Asm9CBlStUuyrfX92IWtkWpPxAUCeisGe7urrZHs9DD5toyQBfY3ofKTjw3YPyA2EMWdBczoIPv9
N7410gGQEynWUq+tHEfkUeifWM5XfCPWeoYgy5QjshKJNoqHH419WxOIdyUsas3Ig4sh+dC3owie
VohkvAODOjm6IT+w5SPFrVHb6SMTXJJEMfdF3j7MdHpnXXNgyA2wP39jAl9oYGQ2NjoHE4HfHhH3
V+8Znc74sP6VeZLehN1rHmyXLxcBHUPRO+Slj9m+rFG6GY7Yrk793RAp6JG4RAgbaJdsKCKg4m7v
cKuxB2B2+xH35rqBppRKnI2Nq6DKwXkBijx6jshaAinOybQGUr5R1MMagrhiQBYzuDRgMFYHP4Qd
Q6ckKkq6UwRCLJHIEi8UNPjkWIM2pd11wON6qR4zavljD56vIbAYsIGsdven68lx5W9sH7/upFiA
c2KKYCX4ryGfyecSV5cQJHbwVIxmHtfgAlDRCdruk5Utsdg77zB1CJli85PiLDk8LXCFDxICFMGn
APtywP5ZBDpxXTi3iJ3CUsEVUDgOsk9asljcp+CtTsF1IpKJYOxHZglizvPkAYKXS3Ja0pfAE01K
cFqdK3rBD0dilV10m6wzuOMAIyxae+CKBOGs5mB2omPlUzT7QKpsz5vXS6c/5HN21TURW4zRf00Z
S7R2zMyDv2gsEfvrgC68vJcZQEUzHuVuKBoYFzkc8uu1bfThBh2S4ekQF5KV1WIKhSkzpW5pWXui
C5g2zn2/O8hSzfa3OdXJ2PyYZU3VXRN+MlSGtRlL/CFxb8TVCTWlxyaZRhkGbGWaJzL8EDXyMc15
HQQxYnOGX4v2xF5DNMMOSHU/e1xpxM1GSjwrLL0CQmw20093IsddjUNUTeVDgiGWI+XzNxxHyDaQ
PvJKORiEvDNh6/T4BaUb+a3UqKMGSI6dIIaoYcesJSZG0TpdjzR+LV049YeNT1iPTeSgqWZUqrJN
tO2TcTIllUtUO07o8j3qFO7JzR6QslC5eUJzNfH7RLuKW52uiLdBiECpLZ/myC0sWQvwSBpuCC0C
yoISTb4tp6cik1VBaTYMMyu0wbfoqxNqk+5G5v6PAxIm5Z0uqRXmeE3vTX4mcVTkZyDw0U5ooD96
TKKcqFvUxUCUsKhiMokpQdJJiIam0LRQe4lNig1OUrxK13RuWzfEQr7NUfBu9/jwW1tqUjXMXZLr
WBuJFSXS9v1BXs5UglDq5D/8iKA+GoPWuU/qB9RzKAKZ2vDgjG0d4uW9SFuf2LPCif1qS7HonQN1
tmSrjXtMMA5iRErJ4Zl3al9tq21YgA1jm0FXItOOqUb+SsH/jznkpNJzvgIMinG4wiUddPRXgeTH
rwKK1fbMAg/Bfkm4Mpy4IVZMXG4S4jhkgqC0Dxc/orfsoj3jL9QCp/6/EH9hL57Ow8xJP2I6C54G
ITsRAxNLkDU3BP8BTyIr+CiCPdme6LmKZQyPy9YuVRbcCnqkMHqRW5JUkJhT16lbkvOZ3vtJa55k
AU5pDotri9AMXNR4pShZ8kyZ8qC/AHw5b9Sd0bEJfh/v9saiIhXvawh3iO785qABpN8UwH54cU6B
IFXhSlJIO7/3QUzUZOeFI+ykyL1tSuL+P6d+QSUIfIwAnTFsu6ZLhYwTTehzCF7Zp8Ev1HumZ+J+
cwrXCOxWiOOOn4ALnklS7cL36cAwYNJNrUJ0MDxftvOCTJE02ZqTl4Cr9rzwqsJv03OUDkR0tXuR
NwmyDPiGwG8xV5tQneo6EAKwMsJU58TNH9B76DZILujqiHY5ojPU84EekLf8fJTFJ8sGpUIqLzqC
V10OQhSSyFFjx4BjOy6FG2OocH3nO/dAEdYcQOcT20dSezFSb+c+DKQYO4+yLWC5fjUpmSgkyQlI
YZOFjMfKHKLLFi76C9uG0DsTEMf/2AL2iKd/cffIk660TSPojQUlCUz41eC6ZlazoMR2rBE1rz5G
NlEU4us5y1va14htBHridPutrVgLLCxkXydBEJDED81nuRIDKaGDOVFNsbRxZ2/984qgi4iYooNA
uAj9zsnAH3oBPgNUAqtBfgRyaPL3WQaZ6vbFQhPr+gTlADKElblBEh9E5FJqIH3ZxFqtKDEUEYM1
zoUgWsWOM3Yf4h7pwdlEogJrmnLVwKCQuk2gIeoe+Ya0bBdrChuFRfZxjzi/mHKY0DPK3/8uqSTV
gKQAYSD6yCQsPf6KjfymJxwd7TNyDEmI8JA8Di03pnfaUXbcaogpKbkc8RePlIoMbk068cFJQKdo
KFJh5WlZjOHze4fyaV8OiHBh/ZwhTjswCWN9yrOte5ja2b8eiD8ykur+D7qIyIwXzCOqj5suTOOU
ulOKCdUohMYkRUCdSeNzgSZpxPZhAb8YKE5Scks1DwLJyvXDUXUFtSc9BCgCtn9+CTkM7NtXJ5nE
Bo0Dm6KAaKsF5fb4CFy/aB/IvIEJUUUCDjLcNPAUIS1lIJ0BMpuhASXCv5TdLNFtvQFUnezy4rDU
duoa6N20K5MtVZrm2lfHWlHrmf92WhRJKDua0UUtrLtQEbzI786cC0FIBhaobgM5zBr9XLv41Iqc
PkWZWcclF+WyBbaiYjzcdmTOwY0GNyatNlBKTVh+yBC9mx1SAp5RAnWMUg49Nsmkpk2U6aTjkwM6
mgIsbKlmfTvv1XNCAQoZGPSOJ5P18lNO2jQiTiyvx3plHpAo/6KyVfjCYPYoQIs6Gh50+BBowAgc
w1xGH5EcgqxMnV6hGsDmy46L8ZC08JGdTmtdO1KDyzfqrB76GCAWSD8Av4Cjm+o+zEPisj0HwjGI
eoU5j+BoFJz/RTPYumCaK2E0hECPToeXfrmqoVfRuIgIoI9DGS0SwmGY9F8pkE9KMYl7rvvtlhtR
7UnFCMloGJoYtdvLb3dN8WwOx1i6iklyCiHboIxRUQhEnsxTeEIlVoqB4jwJnFBYLxz6ds2LIIyG
bY6KmIgKRSnRO41PWOOHkpydk+6R00UIl/LjN0WbpIPUiUPVTdV0LWxDwkZ1N0ycXt27v6Ft84gi
0r++5ZzIR8GnaEN3aCyyM2puB4sfVo079dteB0jgBiOrQ7En55bSDdICzn1avtFvJOJC4ZQskNV3
euCRiQbRDFV+KszgjuvNWv9ui9rmisYGe8/7p46bwNXSYa79j6QzW04Vi8LwE1nFKHjLLDiPMTeU
iUZEEGWQ4en726er0umcxChB2Hutf1puz/vPQg9uCwJBpYeZksa7czKicie+WmLc9d5EFfT7Mvda
KWDWE2GWh1HMyAr7C5VN7L7hK15E63mf39cT+YG8xfq6nWxTKKlJYOyMGcdafjUGEnMpDUkDfTt5
QldrbDOu7kdQYAyeSWiJjNnLmWxxznAmmhIdRDrvxelmalqUzYxtb9fcZdRCSwMib6n+ZjvDDHKu
OPqG33qG6Dc/Y0eLV8NyEjxAsH4+bGYXiLWVNi9wR3v3wkFF8GvOtXm/1neYzb5bdqcP1MhzMfnw
BtgJM6Io/ZHe/Dy56hjWsw9Cojmi4GWHvbUNA1Ylzr7Lp3+1a7gVHXHI4kQBvd/vqXL3Zbg/2wvb
dheduwjdxWAvFovTYkGBze9sbXu75x/2IrSD9WEdRc5lDdd/4ePSWkG0XjtO4FxsPgWBs3bCYB3w
D5t/QtWsg2D7B/Ky5pu2M/ec+cGJGsu5OLZjB57n5dbcwVLX2IfGdhBhRDx3ZLo8aWrDOwa8QPT1
7cydwwFZSWMHD+tyiC4H+MgLz8NzEerAywpR4Poy4SjWl0D8snPgidbRJRKHRVhc8OVwoPvA+XhO
cODLSEiTL86a7W7NY4igE1+sI2AVO/oL/py/uxNsOcoR/wsC+28LRfS355RwZlm92Uf3OVF7e376
tC/bAOYJHAr1o0d4sps7PPTf9vaXuH9U6Cy6H7/2bZZlQuq2BISJLUD87lpIHsghwmwnanvxn1A1
roV0bi10jtst79aW120tTrrNCTg4Ac/ZBuBOpNeFZ7EfL0I8bjbPK+iywLFXrmUJyGRxOrkn2Xbd
06lzbUoPdzabuZLDrscCv+CNtdjVqatf1oIDdkUtIiqRxcl1rVM149ddgOfGsU4Zm/EMckOzjpbv
+xZZfKfT0+KDcqPmYW5Dre2T0WG5/1gRgZnW1qxyZm7nzrjG7HNp7TnlW2IN/2LznH/f0K76I81e
6rPPLrswUDTQ7+5yfO52ah084+lnZ/J1eWlZCUS3TBVXRzCjj2+W2DCeGYuYghOY+n9oevCpwSgj
Gf0RFXu498GwCnbaMdDFsZeJQt/1tz/5B9bzRyAQnaAieuppAL6cOAZr9C2HIKH4b9g+g+dC8Qa3
mj6Qp50/B9UklDLf0YYs8UAstZtb/fa/oqZDDFZY5rb5ktePGWSSaCOkL4z79LgZ0z8+ICW/1Rfl
4ETeqXNp2p/SH+nEQp8Za5xcPhb15X3PsupBK/kDRfMSxCk0fxXvsatUnjOhn705+v0g8swFdCYf
YoiGsxrmsE8JQ6nHnhnRhQb5qp1N1kPYe9APMErv2eTdQzCh2PduK+pTJog/F936PqPfWtJCMQng
776Pt8lCDyWF+XHBYEQSjhH6rLYhPsxqaCX+csJkE2dI7OPkO6V0ipjHsxqdS6heSjy2Y5Y8AMDC
mUjYjh/+k/kvAAgvt0JJqxJsisHT4YvfBj4K0jYTH/q3TN6I6Rm0M4jFaKueIvHhkzsNi2hhyWdF
cT7nEbT3r3EehaQdw6SYCDURApcONGqjE1PqmJo7ALhO/CZxcnLR+NhNeAcr2JHcbzzl5pYgatBw
FCwXIkCIVyRQr0GbgLkIMI3tHP0J0NuFSiNFTiaLhBgKFmJ+sRej0kIoBFdBR/VBKZAWvn6mPCAg
g7qtR0WFZF2D2k72peYQ0wkf40qrwZd9Jkj9abuRPS8jc/ewfWNfW6uVXzJQyi5N7072KDKHG452
a/KTYJCnb6AyowhDlkeGWWO1nU3fYmiBgclU8ZX9jg6lgGH4LGI21V6nibM7Bbf0dCJtKsje7QA3
R+AUqMP8tjcWgDdRXYT6ptKcpvAG2f7Qi4ki6Zvf0xjIh6xccrpLVdqfZevHnZ0TMnnf1qWrQWqS
Y0MNNEW3n5JIg07OAazSqJpos2gbqd4128QlDhtXE2Pg6z0yqBzR83KA8Yb0mNjdrqaZvwLnjRkC
KLs9ZwvSK3Vi+msZxRFpgFwATOqwDTg2kUxElq/zhG5oPVHzONlv+3S6nKncnqE4JriM7hpM05sQ
2IBS1+oxlhyMoKxt9e6IzxiaXZNO6L3EfTHuSR2mGWL62qrA/rC+hzx9tgT051z01Obbx1xZKRdp
222y45jjpHLayhtQsDgoyemdOMm2i957gh2SrYbYUfFKTst4roNl6I5GEt5r+uiZguTHxLqCoV9N
WC8UP7frJ93JxydDJH66nbDxfSUXKXfGpUVd9eboM4tbbs4D8vn49DFgx6rCSih+waYMR0edhSK0
sN4Yf2ZP3EUtkkEiti2ttV4/6RGyjuYTIftBANGICiFd6MLAWhNkvuI2QeiteNWHaBWX9UpmVpKN
KQuAwCi98cgbGGp+o4n3b72nw3WjSAuL37HqQObqEwIgCOWjogseL09vvI6iHuQbDhPyu7BGa4Om
Fi72q/F0bBg0X/C+dLCL8a49JX/v3wmy0L/bbrS+r8ZMQC33sA8KeChtFqVr5lKVpz3lsk0e9MdY
UP4TrvR4OyLdRm5/npKrQXI27o3u8dzuqlW7BBOkUB88+ZzQ+dCDsDVM7PvdFb0JN/mH3Ayvpkbk
8lCIH5pWcLJj76WGb/D996oYzWlbjN7qnn42uCTNDE+/ewRNz8yRy7thkaQgfAR97Rf9ov3qSq+C
ocaBTsFeegpJJ40vlQ7bryjfRWS9hBWs55C9blNjTZm1XyOoVQJOMgeke0wK6w1xt5cOTkEQPAFt
lL8f55a5JtwBcVqsvQTTUIEyF1Hz3rwxmqdju705Y+EqGWhFBiu7vE6A2A99kbNmwmxMuWrql/tO
eWOdqg0qom4BE9tdOmye6a5LAdlpFZhr9JnGn2lL/Cxr3+CkTOp74t+fq/C1t2CkBHHjqoZX9874
7uiFKxdu3f6aI1/6rCf2UISvH5UJG/s6Yl2H2b8RDxLbKe8hivxRYMpe0a5J2Yhpw+eaduTF3tzb
iUdPoxAcQgTCirTESeFo//CclxpkpjfJp7yE8fLv4FwTRyUlBA176nDr3FFQFl6MnlRxWfFGi/qY
/SQHban7xp80e27k8L2rN2MxM21ueh0WzX2zrS4xuyP8cGkPgMcz5ARjE5G3yAkjNJcMV7pnwjzT
nJEWFD7aV7N8o1dZvW6ePogV3gjTiJvodSCEKEYNAdtTeQhFJjqNvfvuovuurNipGUO9fH+pwI3t
DAtbqCA5Ma2e3D5y8mbEGr0Og/3Y/UMp2dHkP4I1GQr4NxzML8QCK8xra2U5QRxSk9Nz4GgIJ/qg
1zhXtfveyQd6RGC6siKgqK/d+LcHKiQm7EA6553RnYTcE5mCn9WwoK4ZIjn7hCSsjvZgo79udpZ+
zW0coAoIFVJLt8/gGUhf5tb41pbsya8gRXG/GzPMQJxzVyI4Inae2jJFw9JaU5PegujV/eenuj7C
1zbbPtWz4d72VcuuMnJ5p7Q7yTSkDxFW/e8i0ByFkz1DPYDEoM7dRJo/ei/HOYmUgKQigwxaS0WV
ANVVUBRxyxA+OgVmoT0m0FVlI9KdDACmCGiqX/5E45OY22Ba6fUNeST8q68rURL1usXzYbWVY8L0
AOwBzpm2/AgAeGniz9WOCDODyuhlq/uEptEgt4FW36zdZGIrvEkfkbzaXj5gPJ2TYFY4jDNvQlKe
wkhBppa7DyPISm+AvcvcgRQ68+1M9vf9ey83+zQcU41Fn5LRaE35Ncpd+TvX2V5wK0Jru+DABUCv
6o/mzT9GTjAqLE/zd39UZGqk1L4bE4yWhvT1aimiFiw9fYaYufc+j5DPau5nhpOawKhTYy4SrTqQ
L8PRmPUuhR1xyy/fDEY+6FbiEXpME44JFFHKeexKs3iGUoUIH2baQJ0zFhTBE8zep700Mz3++xze
8xfMISKbXQFvypOTNoi4E600bTvhVpxaNJTQCLr9yqcJ2ntsTJG0hAwa7cdfNQO94s1wQcJJplBH
pZLYqPJx3GQoaBLeVzFPvCEpqfXpqVVkBTJDHIVmm7jSUTQOlbkJkX0x+Al4La4PrDuUkm98OQaT
mwiPNUJRkl3BXkoi+dlJQaNvVjJZjGIQvC5FI6UpTrkptsBj5XewFRHAtGew2yjNldwyVsZqRLFp
U48BnoxvljE9RKTRWh42kXx/vwpclySgkTtajOgs6ugx74INGuAl3GEC53V9k4AW/AiH4g/C/GrR
zZpD6yaX+bywsunHE0rtKQoT2GpLBGP0br54Tm+K/5oKJbaQnKbT27lyc1Q/maNQO1HXMXsiJiyv
8jr4wh14uDP4m9s84TXZXYGbYSwdbbobO0dskqhE5KD1rjF6MKFzRFaPepCdHw3GbTmsoKxcvMkr
ZgwHPb631L8IqQMGVifl+oDER6RRO8jVXdP3eqS6mPunJLrBN2bTP9X6phL0URBiXhGUZjaFQ/Jy
P8VygNwBcvJawVhiWMDQ8PWdeQp2+m8Oid++Y1p6+OQ1BFwGU5xg/LZCs14AZWo+ZYiDGB/xyNj+
Srw59W/r1jOkM+7dY1RqVM+Yg+Njzw7/KhBUPPE43ViW+Duj+Y1Mn8oneNR9Lut03ZBxypnelvyN
jJy5uU8PN+zY4R/EvtRbE1rl2gEJNYArjDcC7br7JaRnwYT4sGRplSz5p5X923pSBkZB4/El1xY2
B8QgtN+jFY0AE8Z/ALN+klE2u1P5fzBBSDBK9iO+qv7V7axfApYhWK+IzoDoaHhBdlyUaVCoHiX3
P4rWKJGILzkj1u4DXfyN/9id3dxfsHd/ccrcxC3tbB4hVA7/4P/80qcgDoSgBP+OYPgEpB2Bhjt/
MWA8hCZYASYkb+QA3CTuZc8+A24h7IQplF7qLtZ/UsTMVC6DSFwfRD5ZqR+9WDHUVerzVs3f9N4k
mYIkvESfbu9j8vjdYxK4+LAtRE+ZT8e35eb/Z0wUHkOhCvKJBLXRN1HI89cJWo1u0rKfPh0z1xTE
ZKgsPibgVkp/K7oB65Gw+MinDvw9FYCMjv+G+V/fzyuzIpkhwFC2GVDHt+xm1olalAncClHpBQUi
HBDZivg+CXa85a7GeFz9xJjh5R21CkrYiR9z8SIQ87VdPHvMb+7IPvXeK4K03rGO3QombJFLaceX
Onj9GJv79fZmWJE1YZdy4O0RDsAzu+aq/MHlvKcgYaMjVOSBmgC5MyKw/RMukPMLGYuivncRoTr0
L4EcCcOAHuEO2N7X2bK4gskhEsJ+XXxX+2b+Xvfzblusd8mXTJ8Qr1hNYEZ1GzBBDPH4xwuYP+U3
WmnEDdhGTYLsfQVjC8oD5GFvF7gZfJnxvpNb0LAPv30DDzoqefymwYRGGrX+LNnLjGgfzZjBu9EW
+c87YoRdBDWoX6SNsuk3IJy3YzIB5GIx36caOuYEYLidMjGIcu1tsYH2WwUClIX0XyQpkaHIj/Uz
dZPBnD/tB664gWBFOMBIWQLlESVwOQ/W+1JnU/IoH3COG4aeBATUII6whKyNtZQ97nq9uz9m/KPq
pzKs1BXznz7576P/0wi8NltOGaGbrzDuuTog5h9A1p2OF4hlUSGKLATFnIDpAeMJ3jsJUQhrohoA
bhcJzBTPiE2FMFHQZwpjHfLEIuWT+fO+virqxYfSZt8fKRk4yYnyJZvbQXp4Rf79ZAcZJRmxW6u4
Air5MDacSZJE16h0K8Pn1EDHHjXJ6q7wBvFPd5XRLn6bw4w3x4DPNkSePjmJEuUigAdl/W8DTnBf
p5GM8CAPbkn0GKJEAvNwKCwIh4U4IQK+wDetMhrUq3PmTXpF4ucAvMS2I+aBGk38buzpf8/CbzS7
qLCweGRkEhsJ+AHvTQClQgvgQhV8EBVxqsdWbwYPAwK9IhocNtSVb2saPUP2qUwbzooSTnK3j+dt
stHQoSFM4P5GzttY1Cy3xKmwifzSrdRuekbTiCwpN6fPQwr4gB4ZIRMpGV/Klu1fmSrcAYfKQw9K
HQfClsgnQ/JlAZIwdCy4we4h38BpR4H0bbKGoYX5o2gaz9qTuZMX+jz907/vdwjnOEgO7xEJ8naN
tIB6uiUbj+w+9wVGg0Po/Phlb0wB9aCroN0x6aB4KhziTyRUZZDNum3s9NVdZUK5PaQu0LnSAz84
Seq/jyqpHqnPRJ0n0apjoEDL/KLypqan6QPW64iGWLPg61AGso/d6lPusE7OZRzjX5hOAMqGLxJv
Whx0tOT4D8/N+Yl9WN0KF+Ah2Znze8MgB1dn+4TxI/yJrMGFsrktntTPWD1BCYTlRCQtQtPQotVk
HIbPmnFDdk74o+GxKw0YIcxDharJ9KiHFJUdy5GREOLHNDA+iblA3Lb53cM+Qbz6jdYPZHU/HOqF
iteJXldmUvY7GFY/RIMcZQ36mlf9VxEgY7qB6QRle723GyoT8zuPlM1oh6TQY0z9lkPmGKWNcWnw
sh2JglEw1eEDn0EXsVz3bNK0PcTs1dMqc/pYrD27DIuKEz9PMejpq1tCWMEavklmGK01DNwSb2Um
Y198e8WpQoUOVPmYBDd54hp3vGXJ9j4g/myPHfmh2eqOLj1R1CDtyigugA7l4+Qg7SCs3fNZSHSw
ZGwHTO1CPg0ivUdh4oBkoPhRXdYcvpUG1QV9GhpAwX4XXrv8bPZ8P4effXjsk7JtzY53e+V/bP9u
+z5RgzZSgppSZbVazY6u6y7OCEnFQ/cff/ANP63RemXLUeXoz834OSXQe3KNxwe1OpeEd8oz1Ek0
kIXLbJdeP+vdiYmTvoKhTF8/JqusY0C7p2DE74OSmfBMKqCx3daTcPyOXpPwwZidSzZ7k1ifuZ85
eX3wmDrpW6Bcg08eMNHWYk3GuTNmWoY9fkEOOrCkOmEdD5dmhm8Shc5ULB1r8c2+o8HRA3BLuF1o
dFL1eQBCIPgg6mb1ql51MDREuqStKED71Aqw6L6oGNiEkQ1hj0EPcoM7BtPxhDRU8OwfCCLxSFxj
LMWUHiiNtnA6ggrfPpnb9BKDUTnThcdqyatTPcHXm1ZNQiurwDWnxnw7SR8wSojeDmQHOpVZ8AxI
NwkA4znpyxCSUhj8prhYS0RCOvcdec/nbSIOlrWPWAWPGF4meNSk0pFkQ2XcuNWF2Y+yPJ0Mgmse
QwXfwehpnrtzt8hPLJ+0eh9yOzFj8nlqBp9NIhhNm/aZX6LKQBZ/81lNoXqJPbghFKIwg7TGe4h2
qZreAZtIjSl8MoGJ8K3RokN1Vw6gOB+3C40rKzMrcmY6GsXhKxqD9VbeU57fPuSZWrTm9OjZQgd+
RjVxbnL7Xs4BtvmuRJbN5jnQ5U8Se/xVnkG68xOekgy4DwfuDWnudJCmWTPj+bQ6PPX0peOoRKRX
BS8dxIT3b3yU97FXHquT8MoABph2kjONAxjpBVLEECumf4TgCurf4zIJOft17ZU3j4OehADq3D4A
HcDTdXC/MonF5wBSpocPDBYk+3b5+Z4cqhUTF2KWyiW6VZiNlhuQqkVcLcwUZcckc4ixofmURs7q
12QbEEdMkgUFG6PXrNe83o/pWJbxpmJO8/bJHLF6zpzBGuYX19u8Qmb7b6Ja1wlXViOY6inR2mDz
lBxgNawub9LVoK8Jer8SaLkY3PfqzJxQYAGhg+uPol4vltrxGRqHJAJq4cIRmgt2keeawQwI3673
38m1Uz31+vhKYCgk933JevbuWxMgBAAnGBDMnIsLiBBTD5i5UB/KResQmvXcjMLP4rNWD82sWLH2
IotE9nlBkABooR7YvOm6k6ej/iGDKD62QchHTVS2nb4XGrusYnXIcNCJC3klOk9Qd/p4rrJi9yFP
PI7uHuuBOkV0Us6FNpFmHT0dpr9u38GQDEB7i4nhMNQ8d99TndlY0uqFaoDYlWZWvg9cp7xyyWUN
nlFCeNHslzwRd0bjNzOcQvBGoAe0txXjmvEL5c4k295I0IwrN0nmChtLrxOiO+eHd108EpFSV0Rt
FQBhPZ/ujUiTmz+0e91weCqZ6VAUAxzJzWdUp1Q6GnPihwVXqVQz81P8xTWwRQ7KyuIkXj1pNjxt
AknfkJbv56Uz6pejEhh/l/F9jCBkHvegjXseMyCR+qqMoCf35hFUvYeg7p+pojacO3EldNB4v3JX
r2YI/vhhNlpR0PCk5s1R9ejZWzL2XYJhEvsl+bGEV/JNKjlUBXJ/FhqKWMoEIgTQopHhATaaOqQ5
K7odP2efbmY+ZxI/YlVCroI8vwmk1p+oPnUu/xzlQRMHOCWFHhobAPpWNPSqjXC7TGygrzcqu/e0
u0+lt6N+Vxk/CVCPuFkZvUQ2HMvN09xl+lzSnAzhnG4LBpKgMdR0WNOJKYK0JDiKjCikzwExxDpM
CNQmuv4nQIN/1z+RHinTV9A4w5DN64MMQk/Dtymhq5jUV88GDumFBU+rPVUPccCMUZGkLNGf6q9J
fpvWHhNdTgPcA/BHdRzJpP5QTBF6gDPzsc7Rnm2TJZRUgmx2ydkNMDWL7I0RQR+3ufZiJ8cRy44K
DoyWOqUiXtcr+CptdVurxC69r7c5jDExNOdhLjRPw14W36DBYmGchLfL64wiH3JxNv7NKXpENhzb
zYQ2mGAgNE0M0ptxTWaLzr/9vr4ZXALZNQnACLA5k+kwTeYGyRTIiY5/5VyLGC8Ij8D+x7bK3vIK
E9V/bljFwXOJj/wrQ8qxKrc+NZOlhC9Vy/y3tjSUqMq2MjZEZHblZowB5GYNMnXZMiG+gJQp0xXD
dBnyxbRN9D90Ul3Q0iOyavkJMi80durUaMMYZTKuCYgZkLD0l4QjBl9Xd4/f5mnajxcw41ksfgiD
GZYJTg+Hh3pxIP5FTEYqGDrdXzpKtNRTk5C1SyKOcBgvlLHPQFc8ni8CbEH7cZBOSJaIWNVvwCsM
KYn9HjCThE8WbNzoJGrXgTSZ6mxqLEomMUB0G8yJHb6RLH1Ml0mzTI/cMqZJHa9ibdo9f6gmKD2o
IwxNaA9p94YJQbliKkWJHebfQAxeLUajia85C1nkUH8Rs8+exiuQXY9TkY2Ub2JGbPFJgPXyJ0AT
IwNmKpePGeUJFTCIGPKKfhi3MRQhVrPxrgoHw0dN0wGlIJwl6iQNSppXaBMAC8oe2gH1u/RuR21j
gPZ5PZpyb3hPM+SCtW9UjBKy3qk9huhjphLZyazQOHTbMC/C/MUoAvhEVkqnaFZKzFQ5RtDToaKV
dXQK9Jjd9fJgr/IypkPFoUjMrPxRuSzvEc/K80nQFCQuEC0E2REzEpKkHMxCnf/+qUeBkVK5OVTB
qkZx7jEWV2pW0pF3llHqSCWRuYFApGToiiuB60F7iSvrZboFWfzMV3+FTMlSuBAqJiKHIAWpLphp
udvFNzEyfpT6jB0vOzE0nMvwNU8hpwnfA+DuThwLXHY5V5i1OmXodAf5ni2SiVtznWr7fOxzU/CL
bOxcubT1PRaw+WfP/7hVuLJKeOru33e/qTt5WEbqaOvl1A0o3YdQVcVYHfE1MWB8IYOZeFW7YE4H
wAGf2bT5zBXJ6BTmiyAjZMfmMv3wIbnS+PDRQrSWUvGNeZIHvNlzGVpzt8VlBXiP/oOiCQsEhgXg
Gh5Kx8xVx47MJcd9zI6YC15Ho7warAXzQiD44PVeMiutncoBxF+Ve1x73ATFxzdGLtd+h/oWjzCU
Xx99jKhsZpR4MKAVyWm5xqlzJsOSXY2Nk7lQVTWF8MFLrIJvVtOM+Wf6BmGBPgT0xHyhmehav3Dz
6lS0RFq8uOKZp+Ni5FcWMMR9EzRgu3B1/LCH0iZA/oj9r4GUNhy2r0RZp6jDyaokFjDz2LLYOLAC
oa+o2EFy9/PvWc3E6tDN5lSbCA2590Y+u0Hf+mw57EPg9HwelQuz8lEJwgmrPcpon/uWs84JVuHN
Pja3XPpYjKRIvUc1O1w3o3/jYh9G1o2+EgduzKXkinuiCFAQ0jUTNd7+gL6LdbbwXgrSPwsUCiiF
kYt8UQ0OF3iBOxz6Ykmyd6I7d8XNFI9bm+m0CWQE1kO2Is0ZwTayDHL5y9DMNi405uY+8x/2J4Y7
88gR4hCy/oirN11euzoqBJcUTnPsf3hZJKKgsT3iazSYA2HcVnZtLUEB9WF9bX9eTIQsAu4MceQj
YDSLh7OMvhX3j8WV8XKY4UwkKAxeH0VgulzU6MMJb26Zi25rR3A43LBc0m8WJzH9kudCOcq4WNAf
hB0vj4nSjFSvfp6PRYM5Eqk1Sg/uVbTxJ3rydEz3LpgpMboaSXPpIwgG94XBKpnuyeZA7dmHzHTH
oc9wNFObShUXPCsPeahzlKScPQ4Vj4f2Q7/G1sLnhpG7L+/z8qiy75KjsoccFQSHiE4d80c7jo/c
6ia/frNlYnowZh0HSso9LSWjRYHCKi4eEDWczA9H3m/Tzr2XRHR5wzU+3kl35I/+0q/crQiAn52b
/w6oKUPutfsXVw/VLUt+2bnNlvr4izK8o5CWkIA3W/pLVvLP94iNi4gqoGZ29pKkPno+EvqYiiNW
lMlYiG45JqG7OnJ2+QYwWkdCEIoAZhAoLtcnT2y+6VKdvNmW32h1WXeqJc9RTqjw1nxmFhi/3G4z
2KzJQcd+9W97h/q/UMNdEdPGRw2vcTyTr/rbokzvvhkISe+Q/77fjjT7bB6Appc0QGwLYMfqxdFz
BtjYmLHGBEmt9V79/H16MU4g9lE9wy6xJDXjK/ibCnN7Ai5iCM17Z/wh/RmFZsAYYLA9GbOkLfrd
mXEPgTNMQm+469jiYLpQ5rBi0V4xr4vSQ3QW+oEJOpCNce7Ren4wQGDWMZ3mAoGJwEF178T9n9E2
sBSyDmYIb3MGS1lgh3S9jEGiK+Hp3qfm7gAsilLuHwD7JFR6EjGzqSW77yzh70ZT3Iq5VBwlc7RB
dJEPn+SxdztlIK0IicVLsvjSDxXi72gvSJ2Uf6Oy5MHnqEWfSErXlp4rh7mABRy7QJwMiOJkMiBL
pRHHPjFx0HN/NjXcqSIm851hHL8gzzl9iL/HHrQsfRF66iyoFxS8tMScArolENhyI0BOLNu03ZXz
pENHIVcu0GlAdDO0ki6d3goFi35g7Uc/zrKP9Qs9Q474Q4d6RnfCckgeCgdD6gW6js3jQmNL50Vb
rjFCCBHS4Hbn250CGfXha8GmgYcBnhmX/xBxnnlSnp1JnDoKvxVEe37BuM+hEntoYr/Q7Fw6VhdF
o1ZYV8aFTIgVr8phjUI2LcTwWM9IVLhg/+rOZUNiQfXLGTCroAKpUE85GWGvZdxF9OCDb84INDBY
PJzYQyrsmj8kjwAyYcTW3Vhx4vGmKXdw+e/X8tPMjOLvrmBb13GqvMiABQ3gon/6bGJi36sCE+Jz
tKVDfElLpnqS/5CAF7uLhCpvcPvxpiZiQ54rbGnqbjT+J+fDaDstqXEge1K3jT4H5ED0bW3pSDQd
FOAl0Zx0PSwFWPiKk/aeI4/RfhlnLs3xtncYTMJHyZjniCCBJF51yKrZxZAvPCPlTVT0IvmZvP0K
/T20MCadl20sJ5RUL1uROcM3c5pv8Dk7LMFw8KpA/Ri8EHSEozRR+doQRvXPgybW2W2univZLkZ3
95Eu4yWisGLKV+WMTWMxmd4fu4cWUP0rG22dfYjP7tJzC1WIsUvyn4jTk9Xb1cLu64X+DBkRmxjo
ig/0S8/Su6OtsmDO23KCncZ+LEezzGcW4+Ljpod2Vs+rgKG/HsU9rknCmkSrxThxA8OrvhFfF9N0
//CoFxDrZv4wx+hoReWaPQ38Qvr+vCY+V7Txbd2nJqsbnhzhRM9QODn7f0O/2KGrChYtXTPbj+5l
AiuF/JChQUbIvliaM0Wb6qtUxxLNTjyaTtiV8xuHRqFe7sX4TvL1t9Q4LM3DK5ICCHN+xPSORBTp
gAQ6mVxcUcTETD+Rig3qNn1inDc8NBxUkqa7vHO/j/sd4rl7JyxQiLmUYYvQSiKkDqdtBSMIhveZ
oaCZv7qANYq1ISxYklE+YApYaFrHzHsQWcRXhjy9jQ+v+1ZHYpphHokJ1X06Uuwzo7Gi9VYK9Bu0
MPpSY6JK6o1UZgEBdMNwHso/hFj9Y4/QpRi8tFw00rYC/CEv/D3rrhI0sEaN+1pLb38CayfRK+Ox
a9VgdEpvlP2oWOQcyAw++JC+57myBrJXqZRVEhkcGWHBePr5RAYj7sgUnFYMCGE+4s0hB76DxCD+
Dgvke43OPzaow73iMDRWDzsJadRum8Ruh6n5XEEV9GtghX5uYkX6kZmhNl9nIVb7PWO4vrW/AeEe
vEjr6OZcR7o1Lz/RQ/O0NfKGeGJXokpAfo0KgvkOOwPAqbM0xApklRWwteN5dWPOHUOPHAoJUFbZ
U6fD6HfAFQihwPyIZtXQVhbMkg4VqnRdjmRtEWPgoM7oEZ6pV4C5N75k+g2sfPiw2Dis8mpMKZEm
J9iF3GNUEDyzcB5Bk8iDm+8gfJDnHtnJ5Zsn78GcQZHYT1YofttfNIFodtDwSI4MjClNvllJte46
mg7gF/l0/J0R70MqmfNEHndK9m2U0nNUVg19OS0imq+WLgavGQXBjr2nnusUYfw6V9SaiU07jWBL
ptLzSZ9Cym0A92YsnSa29xWll0uIlVu7ozklMSsoCyfqvix6Y7fnyJWYJeCfQZjO1WAA7ssA671+
HqtRSoKLdrxRSG7TeaUKGTsy9dOCSpmgwYe3mNk2LmHuxHgxQS/REvsron9HHmVlE0G8jth1u2W/
Kf5w0Rhf2l+xea4YV2RPsUq4/mb6gC3pHKKr5wX2euWYfsPY1if99Kiijp76RU6sujBfWzU/t7Rz
xkmVIvQpI7FFO4mf+lA/hub0P2PsY4pNZdYUczjhcTBMbPUQfxk+tunJH/XR7TmX/02TrMmmvIOa
WeDcCjLEBUjamJys+wxWT/llBF2FawehNNkID4+CnSm083HAlnjfjQCR4QIxbP62TdSCaT9MLucl
9cMIhPUygJ6C0T/kY6f+a/qG5lemWRKb3tOMMIBx1dSLZDMi+WFWEF8lTd8xu40LLqkYAhMEjzZV
REgp7ZBmhuNXgOuH4igfMbtFC+iIaW+biIlJ44Uku/clujZX6CNJ93azIN0AT6OB9BL3uS9+hi0R
oIzWWzbLkfM4kvXmxa46dlO/olWwkEjb7SH75a6HGZ4hnWUP2zzO+u8bofo6P9a/b6Y+YjPEADnT
4aus7FxRsrQTX0an65HmgAik9AE7T7epB6pL3PxUDUd/KNXNr95DlQMiVgbm3Zl+q7/f97CNV28I
Q4z1w0ZnMs+0PMshgNmdJObDeH3DRy8E6lfpdBvPVEjCHdK8zNpLE+9xBE7KoegxIgVq2G5pqZHg
RtpusqaQeESw/qDMi/rrsVD+RoSAZj+MxbILYBXINyLqqFKRLi01Y4oTuT7cd5rsvFcg5pNQ8uTE
1v/ElEDok8+ct3Icn3KG4WIK66yALYK8tNbOX2F6vzQB2gwoUxqtGwpr5F+RejJ27NzkjOw0uEDE
WbQs+DBRsh1HIBwm8+7J9yy2+vWezw3ThaTqMYNqaOfrc3nIzu9fpA+dVUcNI64cQFosD/T5ruQh
UhNpX9RMB+lrFGYY1H0QORUDNz1sRvbFMP2cKVDfl+6sxcv2C9b4TRQEig1dIi/oTrzXDMKkxCMe
jRJP3pgM1aX9VUnXEOg/CmcT+zqTXLa018p0CLFQfAGRU6bAr3xcQ3igH0TrDl5C6sKqn71A+02x
plnG921VzMjoYxuPEGeVFJ5LxhLMii/ewQGHqCOdsv9IOrMmRbEgCv8iIlhke1VW973UF0PLEhAQ
2cFfPx89ERUz3dVVCJe7ZJ485yTEAtIW+A6vnU5IsnndX0/DAn4CyIiZwHhEhK9xuTB1GBEjLEeo
2Bc8QIGT1R+/7FQuqSE8lSNp4hNCZ+6MfsqfRHICJ15VG8LMt52uECkQ1OHas8UORJngJPIY8n9i
KreiINE62S+WY7oFPS+HeInAluTMOHeIMQJ+AezEjw4Km65tzHkR5QmhCG3U0ZzfdJfR/vB0rYtw
A+m2qU0bmnpURxiz7yUEhP1oBWpyprjG3LQYQpnOKBO4qa/ZG1Ey05atcPDwocHeHr9BIGu6o6Av
fYRfj/o/uARYOZD2NZqZ15meu0N79PVozb0FLqqb1676Xm3ptdeAlYEHMIzoJsgCoBaHMEOuzcLA
vS1VXJyiB71iC1vUEt5+RuhJL74226rAX9Q4v+NQOLfAD+IpQOjYv5bfiByITCGz7pjfW5krt4Om
UnhbMpsI3ufd1pCXZeQyAu+f+Orh1cj7jCGwfBbFLXnvtIYkzA3EHdHH5LMs1yJNzEQ7Gh1Av/Jd
3K5LzYfq1OKfJXqYBGBFSekjvqBE+bx8SgFQJurTIJ6BbTL06KNSQGUEJgaeVdpKEl0VpxXI/KhA
EjhmNmxSBa44IvlyahDABXuQofcTJOgLiOKlTNK2tN9fXzGWhNrh1YZoLxygJd1JRfMZ4zdMYYhG
R6S9OPC55VahZdU+30jTYia5PTYEy5eTuxWAyOG6UE7KKu8s6G1xNMe/BYYkcfUmoXVF71YiM3mc
rILWfkdO+adN4HITYMCIF7Y61FPKduKsga9HUHkRO7pGNZmH57YVbUkJFxh8+Kgk+Ci8SGD9vKx0
k/+FTHW46v3HQd3RahM+UKSgIMxyYx5vNL+7938Z9VoVwsfkLR9yBCSyNBsBr7d79kVY7SHWbJt3
vGJ7HD1oqUp7udjKLurQHKtE5Nt42aJfa4TrgL36PIWhDuF8WMtR5+pbSfHFollGivMVLJVKw1Tn
pPKuUOgdnMMBuxAGUh9fhTtz+YUwVmHsYRm/CeflVNi0J31irHWTfShdpPBMgCnd5h5RFHfFQzwz
Bi/QMRwIEXo0kzhaiH9QeloakntczWA3bMdN40hQYQm2C743MqxXaQXQRNYqvef2+HlTUwHGgmmH
QnzXwLOHDF9AwWDDwE0zxBaim/b1AklGmP9Q8SlZ27lPqHSFyMb5SzzwkVwTQy7uXoVuOuFW2rXx
svVl+IRlRpfeMAEhppyEBIsK31DJ1pNZCza66++hQtvMdXKIDAc80DBtY/v5q1VfvoMzJ2mA6OKo
3pR8C2qhKE5izGKgjWBJQEgk0BHhkjvD9FWs4o0b4XVGgk5+TQqU7nsNbQj8I0Jql/1EpF06ehEE
hiiwYINKa1T41YUSiXms99g2gjh5LSA6cOKaGPmzSBbqmorXyFI6N5nq+xCCHbFWvKbpNzRTUkvZ
Bif4uNetfP9cxB+gRzKFnlAZrSGkUGBEkPDyDurWXYBu8XYgznpbKVaQaJEiByCcvIzAGbLhlpkG
D4Mad7bTYXauXsqsL10kLEMPY/APQPNZ40arZPP+A0fLqIlfzDkS/sFgRp9XOG/cMNYaqhomnX6t
RLcLPuVjy/dyFu/A+aGP/5A6dmsQzMrt3fjOiUidCbPu1YtGUT7HkjAFPX2xLOE/oIsixsB6B50Z
tk5joFLtJya3xb7fG1KTcLEDaEVM/2oXxJgGhN674KgDbQos9LqVoMX7RMWEmtnQ/3kMDVD/MpjI
8fmADuAODtCFGfKatiJdUWGu2SQUEY3Phjq5OZHY+tE6IItvcNNYcIxDi2LSsV5s9cAcANonzMzW
5pEaN0ML5hYjybOVeAkoW2FKb4xHwkSRaYrt4gYLrqu7lL37vfkE+ifrINBVMzd1iMk24Pu0s4+b
QcCYYv4C+Q3ECQs7oD4VJpCNex4AEumKKCEH9WWUACjWsU5qxkuocAMwhOlvMyFZF+cYd8qYNo8J
PWBJNJt4x/SmBqdNXxuDU2yFyD8cxhu0s/eQIMEMPjHBSTiGY+VY3TjNyzk4HngfbwNO4OvS7qiA
w4K30ORHeCfM2033C2sNIY8k40Mf3QXdbbHKpMApOeVU2xxfHAuL7oBsUD2rEIkbIv+NOQdHrwc6
O/7KfjkbFig8I0TCiLl2CfahVnlU1xQwgHHYJH4kPN+8cpd7KOlBdpMDdhLT8k4rDmBkd6S6OTPj
D/BZ51Q4RBCqZJx+fqsDk8kyUDBB36Wrhl1R7zvE4uAlMIoc2B3Y+OL6RI5YLEBKo5O2orYBmcGF
DKBzlkX8IoC5Bh0e2N3SnNHVFf6pRtELuEm+JY0h2+vvnhA+cCUqKG2399FdOeNV0sFiGShPMfYe
/PbVCdCzb8od+POVa4I/YxZBVQrCH/wHl6g14bhzSV6XCVhGMGdMduwa0UpnQccr06oohJIqFAW6
s8aCMyJhwfXBKcMX4jWpLORNBjVAJK35oLUowxKU/YBvkQ2SBqnoejJmvM18Jx2om0cOCH6EY0Tm
wTpNPnPG5XUR9o2wpagLOqPdiYu0JWsphmP6F4DwkFWv5NwFgeeZitbrf/rcvkqAV86k+jg56sl/
obRyMAzaogM1eiDgRbuocU9fIlxak3wtP54wDRf9nd6p+SpecXUCcoQxnN6PMLZZPvWuHnkKYto/
uJiT68JTK+ji5ZROana5h5bGKtf9fIY2g/ANNqKfYCox6Ravy3UGQWuqTA2HSoa27b3SQzBAjE9a
d73TZudBPYFZuQDaf7wnNz3Eik851DP8TaCrwL5VzrF108jVKJRukwNz/kh4QcPrcbRmwoQunoUW
U33O4beCNvUWEJsTN/xhS7IHoh4L67cNXRN/LXHG/TEBHFaWSaktPoBv4g0JDOGnV5dm64Tz8b9+
61VHoIE87qJDiZJdBaR4Mx3qzUeqhCDAmV88iy0WOxu8dZ34LJmw07gnJg7NBarzh/TckSfJHT82
Gz6pgrcXUaMtc1h6hl1Eh0q24mPo1+mswUpScWP9LH9+5OssCM/SeztUjBty8WN9tYaKBk1oOKGS
TUilBj2mSyFZoDrD9ofFAN5YwZgtJR75wQ5fnfeUSJE25K7wCO68jymUP9avCUazQwblfVxIe2xI
0eSpAj9vsLiALWVf6fO9gHBRH4Q7m0NGNe/36xnE9age1Hm2VHfPUbxnKeOJRaUuXZD+IUNktWK9
1LuZbNeRk0ZnFgFk5ys918udBJMd+v+fpk87+ZRrK+4iQrJVwze0FFSNpxewDgsEGyZshVffM6RY
7QDEejNXCY0oXNPHFuyFFJQChYtTC4Tod4slow4owUtWPRXQH3j9l0hbdet9s6G+LIbUxtYA6YPE
LYOo12zzK0qRkM16H84+y3wALXCjO3D+t9RqwjXlgraeNolXM81URDjyJVvJ98ErnHL9QHigMmGY
PuTAPPekWyctvkfQejjUYTps1aIxhaAtesEqaTeMN4csBY98Paz6uYrTPqxqJCSeuhW2L84zrMt9
/I1pP4hXUDSu8Pyft6v3oN4cWNMkf4r3xuzHuXLuEsZNBqcth0g5AiHOUd4hYYIsuvzMELInT9LS
95PN7RC49V/QL+oFL3EAhGl1itUc+DmH/rgZsjkGewAYhGPZUi+lAY+y/FDKI6sCJENzxHmPF/kB
sQHyAgQdTAAXMveS0xD4J55LMxMyyoqrTSNX/t2mH+cFYWQibbsf5Dm2RrjKkll3e5hmp3Kp3Wo3
+CtW2/CI1B/bQ7zH7R5u4s/rxH47Bk9bZxtlIPZknOlPDJ0uJgRG2SWWgrsJN31WDHpTKhF0LOM9
c+TduumS9Taa48wWAeVQPxPWee5SBx3NSE0GL4grbawqnjq8Kbd6VSzpKn2Gs25AxrIoZTDKw7ZB
0Pf5K1fFAfvye+p07hc3BHotz+q71uNJyzZUr6V6rhS/H+YC9i00laPKKSIrdSjw9t4LLZN+Uksr
etOo+DUXSiiIgArtvOE0P1PDKunpU+6ooULrnl63DeGqV/uiE+ke9XplCoxgzAo6MBGa/hB4xj/c
2yGymk25b506x11AsUc/FKkxn5zCKxMEeErBnu6IfGMiW70wMWa31w2X6WVoE5fDAMZzctvMmGsk
QdmC7ExZksIvvrSNI6bcoy2k/Fw7mv+BcX7vsZFEMbeCH/b6TMnjrwCE8Fpgq1DuHqFtCfGFgUeu
rGTAKtXSVffrvYnYLgqTE20q87TDZBNGYohHRk7AjR8F2ni7Ub2MMA7zGWEZ4/LwGdKWD1ZR6UT6
lYnxyDoJo1U/gwzq9QDEc/FgEhS7OU0IkfN87AGJsLFHyxGr6MzrN+rYSbiSONdQcY4FcoHfkZ/D
yddtE2LnR75JpDJZDIXSqfDM4UxWVyoG4KBEvcscfz2+PtvdFRMxEB26943Wg19OswvsHrV7vGLx
YYD5cTKqfodAn/TZpFetal3skodB6eJC73Yej3tH/Qx/LJrkXIBYCVrJF+o0Rg1Qp3GvhFhH8xCx
PNzRgvShH1N2whSOTWvzJmOfJOBtvw0f9TBcbVMrmwhLD9AveZMvr8du3iISjucjxEnP8uXHzxfl
Qlv7o5xh1+c3eCTB9Ryc4/0Mv4sEOVXrav4Ish8/8Ks/S7pW5M43s2Nt/lFWYgs+9wQf05dIlCS4
+xww6oIiGrt9Y5efQ6hNpdp5z6QtUs0WTY9xNpTllUmH5vnlVH7uIrymvhPqKwnmdOVEeJP25umz
R8eQ9LOIUNqYGcfPntpE+ZdvzWysgOvkY9EvZjXBtAdchyQ1oKBgI/EnS4s2RT/PZCdZpcGzJSun
1Rwnauar8EUW/IOBgx59OklMW19idFFOqbQc4ET/Tvn4UHRelR8hzS9/ReoL+LRSSoXj2rjo/X6R
dpedW1PRKKkpkaBiBwt2jhvp3yvzsj/lnvYub1yV7K5C5YIzBOcFbh2bPh9XuHHQQI+YFQocqCBe
ieEc5wz5KFJBRhEH2ANUumViF+uGfZ4aMF4B0JNVR4BReX4X3NAEH79Nsy0uNUieHeziFWdZ4XH4
jgjwWIqjgwQyngD4LVhOdWzLA/febWF2RE59oIN2eVHv0aF0YFKGEa5Nk1oexq5cZBuhApehdPQB
80i2X9MbRYs29ZRg1i4TMPhZtg1RaU2rXb1k6hUPlSp34jkUK5O1KaNGGiNlFCntQrSuA0cHauJx
6AZE9s6ODDJO4Msrwzrg0LHrtX51/zQPcMAgmqmhIyyz3i0IQY15miwr+IdwxQoiSEBCFDrDYOLh
zDLkaITtSUVoeGh+SKTxgLZsTF+ihSr4mI1MTnHCFTMm3zboDWb8HHaL8oFFRKkXIkbrvX4jcGFO
cBqcgtBjCGvuxRrS0RifA152ZGsIh1JyKogpjTNALWjL6fhJFcx+1ctEW9R/BgE6G10HuzXUXAH6
D/VXGkSVM71ev3dgSe+VSQw58jRjPmwZ+dT8ybkgLYHQsFCCh9A2BSqs88EMpNnl5NSrweaXPRX2
aD5Psa3INSu7Qmm4CGB+N3FhrLkq/yr79dvWKZgALQMX66DXboackeCT/ufYAj+/tGSkkLaWtG0G
BZuM8MJ4ZYcWXl05a+mMTWkvHIfGhQM5PTCHpzxLSQ0rpFgNDABVcfz9EanoUW6n62qNVcyZsQBa
az5+hb1ptXp9rOouJZsKuJNOoC+0NI8X57vm+nik8LRsoG/8HEceIQl9OCjsZKfXjj0yb32OBkGY
7INizq7XsS8Za5mW6fkau7L2WKNz37/nkTa+0g1vrrEEMEbAXsHKDuGpm6WHK5GtYXNIm7OGxneY
xhNlc0Qr8w8G82D4LJVBBjFhn0nwFIBcB3w9bP8zCR8eSjamXW4L2C6BY3SY304KXCawDWCnqpcS
C5Mzw8jm9WttjFBPrTgqyABwuUk2fDsKpxw8yC4ghWH6QOXBYfoY+Zw3EMgrPkiA4roOjmpGP7SL
30ASiy34OpKncqbS2omykb+qHioYwLzHsHuY6RV4Ro6Y8w7ihQUEkcgqRPpCV8MRvny510qehjku
xxwFdZt69aK9xeX4dW63tGYT2DK3+VKaF/vPWZ2rM14ynU58ndHFkA74+WGWdnx7V9NYcmn7Rk0b
OTzusbEndI5CRxqBKF9dDS1SCsqdevcoB/btLJimhi3xa6L/rl29ycdPrYynen2WOPtBuUBNCcAk
wixqi/hRyGMFYfVRRlEAdeJXJs5EEUizMZySVZQsE/1UzV94q1OKiQBQxljN8bJT/pmBIKZFqtCM
8+OImhKbiYqag9u5twRcZ/lWYAA66xejgw4Sc2tv9ZKnnWfbCOdtODFEnEyB0dABQLv+tPK+MW8y
SEEa7+rpGyNAfZd15OSw49iev+vQvEkUWvqxgnTSkjSPnoedcHlHB0HZatnaSN0WtiNqjFGwKKO3
UyfT/gZjCsAd94vfNnEGR3a++MAxAPbbuSKmBqTavWHR1qsgnmktuZaXumLwVx5GxPGm83qfXuw4
G9ZLyg5BuIzgFY125xm3IF3L+voNNew7K7CYSZmjlnxrQpBcCIobDolX6EYtKeg0pjwLyEFrSrQ+
JZYw4wrmC4UIIiXWBObZMLPnfWY3eym9qNpWbHleN4IXXU0T5VjgTMjkgyH5+4GRuuX0K+YVV1G3
/ZRyZm71qH9yR292eu7TW+hqXyOCT79HJEJn9ehH1nDCwCUbzvObNsBejnchGRgx9PzzGyD3A2RU
YWcllnp14CKEvF12NGEeIxf5bAT6PxCZvANXDewrs6RDERRfvhDxvjWu/uqvjgxlVG0Def823OIK
okXjCoBa5s2CdkDL/KSPHEpCFEePOuShR7FKVubh+5SOOR4Z9OSLPZNIrXeFS226GbgYglx6g8qU
gXr2CBmOCOnj5/eL8Xl6xiviU+9TvIwAnWqv7e9q6xand+/MOgA61Efa3FTnOUpVfWfCCSH8qrZ1
ewjqbcKAF5tCfcjyVMAp4op0xTIWYuFk0rT/+mk5p+NlwoOPX/oBLvnru4a7EamOiHIqpkMnrZ0B
U+BhpYSAwhEnGw5HtXSZ8xi9WpEGx5IQgxNkYexfx+JCKtrZncSUPidMyn7TkYUSjJCHidGQ6lpt
dcwBu1/SeiQtoB594FWgv6rgF7vsDUSXceoZzxLN79dh04bufriap4x1aFJvpcZO/RPG8eCOar8/
s5yt9eXUr3OBwGQcPuVVdQRX6hZoarXf0gd/x2LQR+v+zy9LC0m2HY5waeTX8awRHQ4wifdNBoN0
P3DJ2JL3JMXYNBwCsFpfyhNjyraKYy0JfjZ7J3P28hCqxLAZiALO8D0O/8fXiQ0xsbacgbG1zwJa
LP4UUKu3NbuJHW9COsYdCs1V0Fu0h/qP7niFgYeMTlJxbobIm2gk2QTTK4AhbCVYF8Ggsc9oE+8S
SL0wxhS3UrOs4HTSQCBfxKgKYB/6ONfKFniXjQikhYdqRYtKOqTRIsGdT/JprKn+kY8ZmY3xaDKv
nJdPRyW7g+4SC0TZwBmEz1PA2zAlDKF1IA5Hjgg3HbIjtgcUQgUYhRA8QAw3iqd69Gb2jLX5hUqB
exKGfIRsdgtmS2mfuiHU+o9FlREjXuDMf0VW5vxnOJkR842Jue5XjAhod2TLdJms5vJU+s3ZPBPa
6gRglThjWTAAaRlguO2Tlp94Y1/nlA+XI+yQgeQcPGP2WG6B/JnT91Kfxr7k5lTl6VVkPpUneN1J
n9qQ0o4J3bgKK+Ql7HvYC1npqZyG/Qy9R0VpVnaDFNa2G6eOGi4icmfJhSI12r9W9IKYvlexa6yA
Wlxliks0V4E2yKn9hUhD9D1HL/LG1GM0HwUz/fOEM49sRnm7n3oeiqs8Pnw/6zS5gJ1Qv0HnGEq+
jllRtLgGs/K7azqLooiC68yL0I78TViMZExo7T4igd7LGBMtgI7V1uIW1WxGwy0QP7J/zMMQi2Gr
xxesDzyNgPghNXJ77yOHwbbdwx7MBnbkFzbGavRLCycIoPJYYFcC/nsAIaK0E39TGsm0J41WByiV
d+wj2VyibgdmDXUiOpePAJYJHE02KEz8UotyLdgF+jOEAtBOcTrmgxIeGv3eNmXvp2caajIC1zWw
0wctkom32MBG5T7NC4WQ0YnVCzm4EmzMEqnl4e41ATcdigz0WMHG5Tuo8wErKUOgEzTR68PfEJmY
UDQ9CshNcXxRUSRPBVTniv1K3Bmrzw0QjW+gPu1uxile67r1Fn2alvS0M+zBWyAvmE8IymzPPINE
Rx784/C1+zpAYJXogal8P6QWjkqn6nW20O/poqGDt6M8S6SCyhwRBETcT3sA6kKqGECpbCY5tBJl
ElDBSyd8mIDvSTMMAETQ7gZlIiaPohk4GOf8/cx9qkCPaBhdC/le84SMAnTGsf09fuBWYOEZTTgQ
ynBwc0zyCQ5KIerBn34V7JOttLjOvkcqKWwWNzIt5gGuat3LR+Bq0q8ncOlHBh6sL7S5uE4PHywW
f65nBXe+0ZltnIrt3JiSB5TLdBvMrn7IUX9nG/luP0e0yBgvQcLrLda8sgFtX8X7cBsumfq372B0
AWebWgC4IJA8/cwwlajnnyk1mT0z503ezhYBk+jJcPPFY6IoYaxwpWRwcBVAGgnxSkLWkbPRD1gc
Twl+yh9Qk+DS9aS3Ea8kZxYwm0OLCv4VyNGYwJUAlHXMS0xrXappz/wxkDajwZ+AgeNucowtKXZB
LwVrJ+uPLI06xRWgYqJdb2awGFo40U40cRjJlHo/I3/+3EGi5BUCx/dKqxBLApYOnx6UXlXrNKr6
uqj2lzAV4NPiJubcvvYzcKY0ioLoR9wlTN80MMOiGxMAGA8OMm13aHmo+lREiMJILn/M6eemumAx
EOlKq6ADXQ2TdRVuGjdHbkrRyyuwa4H8OYMyBrANq/u1LSBRFNMvq+aJDQPjRGu6icShsMB1yWMt
zAy/mmHtZEfu4OyBPY7bevqa7qQUCAeXKNVP7+JMPX5v7T9n0NLh2aepC0/DHtoGzMf2eXm+HXDc
bfHtDXbF35d9CBjHnYl3+kFOByuRGhwNeLjci5wnxQ8HQf3C7WwSmk5KIymqJ2jnQ6+hhVRu57FN
dX9BRxOPdipuBKlLO6N/mQ/EtKEAtFXWfNYajJPaHLKO5EJV9XpHZMyqZH95b9UbDinLwYbfa6fR
tliXSAoemltT/cDL5br9fCD/5CsI+RcYdwJNxgdtsH7U6Z+iDCblTIwRmMC/3QCoZETnAbplgI5/
nYYq/KBYH2qb2Msh7L0i7HW6hALKmENARAc6EMQlElnYTp2FrRxIN31aUvhdbHay2wUbPf5pG1dW
PXDzji538pipJs9RACA3+OJLjJxBp1jmIx80sZnQHZEIelk+4PCbuCBX85F+V6bUfSG0I1+Q2SL4
iIa+EG6IuzgkDoB8KCq0eP+uAFJSB04mtUiojTdcKhFbJNs4WDLNu1srOnrnYX8zbWVaFKbSkm0b
WNI80eOly1zCrX5fK3ZGy1kieNYXceZtOtRkG9R1PqsRsZSywT3+A/krnX5pqST5qCy+UHfgKEuJ
WzXzTFpyQiF+AsyhWq11a26cx22I5ysnuPowJCHz689lLy4TwLEEWLhLPCV7Up3OQww8Nkm4qGIP
QOGVQt8ZBPecibhQXrHNSScVLiqkk3SkWwqYBxqDagO9wAfSfmpxel2hxP6i0WDbUcESgFwLdU8Z
XMUauJgEEcXbg36sBq8MiB3ekhCKV4/oQWnuza2MbOj/ZufzvRfARbVoA1AjqODwjlL6GCA2oPec
4EY65VNbQbtK9ZKIghrXPxa5SQcZOoEVOLpPe2JCEzmfkyADRFakTTQsboh6gG3BkEvIs5skWfJX
WCC49MEHVCA5HIry8IGMRU/CGAmLtDWFY/O+m2CyCw2VrzEUxCFoqTi/HobYWUEaUM+qyGtBBlVq
Z1WSTCZh5Jm40JKYV9pQ5/zSAAct05f4qYndOrc/l154nygrmZKfx8bkOt65RpB6gjlv+vM1mEs6
zy6yZyJbaI3Fl6RWoeCr5/NvSNOQP4Xu0KJxyatJF3mjal/h8aGxxHtHQJhBc0nhfL2Xqh92XsZQ
tLTTnQo08NZ/Om0ZUBhKOo/HflMXeQEQt6gXknURP150R/i6yKxM8sIqu7cYkUGf4EuvrRhhZQI1
vvwSkXrGz3sonMeYqbZ2zCXpPEllCVdBNI79wsTPo4FOF3VOTuKpSUtNsDKwpi6fFem6ziVSu3Ia
CZuc39UZ7q9OGS+hXYsV1T+sXTjBxSJsVwJTAkUpUI2qfJixs1w99LD16T8VDotylms3IVnyM2kx
1bAMTnuEOITM0KtSzVIxYOR9BD5vXezDcfTxMm0Fx3NgOiRrlb7hUFZGXptuqgRDbBuSshD41F7Q
zQlgoxBTeMDdqFkWF36OUah6g4Pzn+0m7hAvKA5oproFYjUmT0xfdpJ4RtKUTnprdw3Kbwn0keKo
TE3yJ6TIpdMmhO0VBGP6oTsvxDkOtxi2Ml0vSUTaNcJHo3DRbaKkM5k2y+i9CKNnDEOjJ4aGI6AE
1I8LUmdUg2xd2anHNlVxynyaixasl8hYfOi1+BN0674/vutL1LcTZHdS/BCbZVy6HRifAfAy4nM0
MuWPk0rbj7aLNb9v1zIjmINs8VAxL10F5xQAGkAY8YwG0JHPsrzN3oT+vcdY9MEF2ZXOo0F8EOOz
TJ8ijvlfQZSmegcLEZtdv1CcCnKJTHb2pY4BhvM9v3SH3aX+HnGpHjRyXMtQPXaWL8C+bGCa9ULL
FTRQuQ7xS5wWECm+mbHukcBJ8onnEMGmAkRlb3OeyKdkWktbGU+KIeJCtddSKdcMaIPByxrkgxlD
DW1L9Yo6dkRhkhEIEKgpn60QETqjg0nW72YVI7xKaZnrmm13FERKAmXh1Z3g5N8jQpLkS89aDSRk
4IR16RKKGPVZ9gnYlYk45d4weUX/iGrx67Y7Djye6/vHu4p+419y757SHi7N2o4lzFPzU/jNfAgQ
iJk+lixaQ/FdhSJBZg4MmHtQSqoN5Bn0K43iQFaUOhTr67wERQJqtGEOBbqb0RFWsyTFwW7HZD0Z
H0vtIL0DdEEJQcZnw0CR4ULAigJeah1BW5YrfrgV2E8G+tFwi/Tu489A/8mKdTg0Xxl2Gj4K8hSi
aWhTnHW4/SCBob7AcwoqDZF+eiyA2Er/3WAkbyGByK0TKXaSO9cf6Y+olIuXosVXCrNZ9a8/ZmtT
ZVcggcGzZVFBB6LjZe7xWrlpeGsGhS+gowDZKtEzaA/reYIAlP5lMABSxeZXvmyZeAOxpC5fmlQH
1IcWw4h3w1eRLqmM8tncS0ixuV0xnlwDQQK/jQATulzfLmFnMSChSIHdrS4mOXdgVQnyaLLC2Tvk
Vnl2/vYGbyPBhyeGgdy/G6hyp7vkq09M7S6cIyHN33uM/hhthorbL/UVmlRcDvhi8AVtx9V5Qzwc
ktMPPe7/yU2VblCvXrWVoeGHMtyVQFUIP83CZkuPfnmmapCpos1kmvB+UrbNEMiHl8dL4HdNZcbU
GS773fB+GRJep5QMynUErxyZ1YV/ZA+SgbA3MfWiescbpDYNY7K7MGLMSwU4n7Hln7gWJ1j/cgwU
I3/0ergws2gpB+OAe+K/WTGFRhefohPBS0WsTDTSyxO4Du0mPlGYIQ8B0OfShCAh8koeHt09BZmh
3QmEAwdeExsyM5rDQNF/mBRM0M60WTbcXssDmsFP9N4PxwYUqitUzEt84qNxTWK3ge2fQcCD8M5/
KqhAGurDW3zirQ/9cA5MFuXQLfrRva0m6l+/L7ajOdfRMUVmYgw21UOVnSsRYiAE7RFq7nG9OYN8
PUijTMKiBxRvp1tUVIbZD8/RCfMnNK+aU6+gW0EXFecGKgASqUGsSrwnHc1nuydSAVc5IUlK9zS8
oQE6oWlnEXd+LzD9uIn0jIKTBBwInfxcWOr6DGAYfS54LKIKYmOoacDfX5vMfs4HCJABOW/xbWJr
fdCuPnT1Z/rgAgS55hGiGajCI/jFbgvWDEz7fN1soaogYy4G8sgg1gXLHAh4vR+fYeSjDZzGp36f
PYaB0CfhdY6uDuFvAYUJ4ICIK/6FJXXpLj3tlt7cHbEZ7lRYSVOKWjbbQb4aOF3lmH9DZMjT36Aq
skO/sUW2xT1ZHz7nMjm4YkFkuZ6wb1dh2hYb1ni/+17wR8DTmifCBzM+l2ve1q59QN/h74SWxPXk
DuUDru2/N1euJfiX9TxfIxfpd9kZMg6JIjZc9G86BKd2xTuLTsWWF8FIDc6PhtX7CtbK+Vn94zj9
k+fpuaf3EKuCaXb9Gc7xX1Yy60S1sl29wv0BFdWMXlzGsGuyQzCEWCOmvzwtQ5O/nWorshsP9Isk
Iiz/p5yFzajhX4IcGX10b7V+vYt/udY38tjheogZY/3ve0GOxHHI4DI0ZAu8Op7te6lX5QM7+GJo
lTNQOdM1Ccv3xltsljXgzy9BLDfJQmf2N1vDmLLYiFvq4bpkD+vXrN0zaZDx8twsB6YAtNPvZWhh
qA9bif7HNr6B3TsiXt2M2Mh5sKvDLss38jOcI+TPjF5xKabGDzIbqMSNpRFnMVDD5pCfQ/wfds2F
c72j+dFEBZNeMrECFgEamGbJ0zHgfwwIw4/vXTPjZEeOhey+2nK/LaL963Da8854ajKlU/2ANEME
ydE+jk/EjzxAhwHFIT8zTPwOQW+/0/8GmfuJ3xT34n7IOvb45m5fs2rLC2EtK7ehazmjzUxlfxsO
TKu5QAXlRjQKn9DBSOVquwKLZRo3UxHDttfwGsgt1UP0yzW4AwzVmej1A/G2ecTijV2E/eSMfBow
EWbBXCJUQy1artGZiXuuX+5pbRf9e+/wxqg1/LKdynMmXnNjCjz42H8S/paD6kbyy5X5FqhIrNnF
lIdrtqyr6Ld9sH5VmhNS71sV4mA+8P+2xDOJNHdv96wVwObh5fMczAtGL53jJMdkIZ1C+oYSQXjK
Tr5u9+y0zNIa6xIYdojhxyPNLVHSbNGnk8jzK/mZ3Yu5wd2Wij04F1AcJSoYJzBdEelAqxnslnzu
qn4walV1ZKQZWLF0r6BnBINMFVpkXxiXZivA7cR+PoYDgQE97DULpJsH5XHrx6Cyl32ToIVtnKMj
iB1OcrZwvvhEXk6oLNgjWPV4FqDDF+UhiGQacaOf10K5sSO8uBBOZSwZ8AS+zzzhPhhRZoN+Y2Uq
R1xp8VSwUmUQ9fUwpUSHlLlqt/yZPF8LiY6wmXDUG8EpH9bjMUSXHcNq92zdvDK2mt7P1t/3zqzn
Qz4LmotVPdA/eXhkCRBLyVVjn6+Rag8dGLgPrIioyaKex1yb6YTfJ1VqZVON9hi3ZKlDGs+mh2OT
SSkCPJZ6NbIqym2YxF9P72bLX/nJZAn2q8DfDG2Y2UgegL2vp+j8XgbnAZGQ3eIWrAMwAVz+xi/j
DJlUD05XAPaQPidIF2/fIxOVO7mq9ldzuGFwZJAPQIcMJT5s0MoeGgG0FlIy8OGCG+YwISel5xdp
2T9YjY4PcwnpDi8/GyPAoyM8+C04X2b4AW4R1GwwjQE4yHiVFNV0D5EGrEEs/Pg1nDTTxAFpfL1B
0xKPfYNOi9hCTTnyCSaqDfD3shG9F2I/oG4cU9OhyQbG9HzKQGCENkg/Gx/GmbZOTEc8VTFb4mid
VDisTSpHOxSCq6zUVXY0Tcr/I9rtgK2TJL/xf+LAhPBUEcbrHv9shJMrPnubcJ6lVjm9TiBOFngE
0WJ7H6+Vp/3FOMwC4A3Ya58MxntJJMO2SQnYXGNXakL8/oN2HuyIpA1nVM6UzMELOhr5OkQ/Ngzo
5R+rxMSP7r7gjXjcPgUV8R7BkYVFDpBvYUxswGwoogCr3ZP/UyQIKoisY33TPZunfjDW+SICq2RE
aIgz+lXpSdioNzMCu8XmCpd7YapuoCDm5oDhZoH9/UxySGmkUtTf8YEEnKfLOtseJzDjxYb6H0nn
tawos4bhK6IKUAmnEgRFxRxOKCMgRoKAVz9Pr6k9NXv+FRCaDl94Az38DTyh3qTVAulHz3mghTe8
1mn9X2D/I9pAH9eO/1xDwSXA35gklAPVvp5TiX/Zb1CpT799BvdjC9SPUg5Sbt2hxho9axhMALot
Q0a/sEC+0GSvkAYYvnAAAnrxCED/0Duy7kshH//2f65Mp9gdT/3lpen7S38+CH59FzFP/KuV/nGa
efjweZjG2yaFdlu1Pgisw98LXo76Q5xCGcstEh0tgPyMQhhiLc/nQqXhKnfXk/69j6T3z3LRbXXg
GlDWVLDVfo1x6bBClpTufNlXxWUpPVq3c8eNvW8Qex23dXK/4wL4P3zRp+g/5k3wmD/muU+o5uX+
PRT/bh2ACh3A1ttKauYqSmJLBPDDH78lTY3Zk/eCAgo9AsAAduPDhbGfo+8QfxjRfLzb2TwJ4xGo
h89cW+ea02DoLeS8kdm0tMtjWDVWdcFGBOAuMiEYst/gGHlUUczXgm30w3YPUZMwh3x6x7aUH6jb
JxOhSnjVps8rosXRx1ZjB3Gl5BBNWZdmb/sKMLKBNNWB2XAH0waEccy6ZTp2TaGajGhTRrtZsQtm
Kk2ZwulcaVO9efKwPQPci0b4AXWByI2qXRaYY6Drtf8e3mfyBjcLiBDoJ71KH+E0sAmQBtiH6apD
7YLxwmbI9oiWiXl9Lem/3KnK0hMJaIIRr9JzADsUamgtsvERAFNXpBd+5bH488Rcln4HtUGCfhps
eEqzQyYDugYUxIrbnI6cijg01eg1EQ+gXMarfYDgXXwPVGwTDg1i6MQGq/870A5CXJ2/CSWRRgPN
zxYqb9BMfeZhu7zBDv5auO584yUuE9gKYKcTL4lgO4pPEJbY+RpaaFT4OZEY0Zqypl+Wnml+UbKn
p9YR650dm6o1n/M7sBOzuVPZ5Njgb7ZutFs6xYlu+Ie+FV1TcoHXgA6bRBcSb4UvtS+f5+Fu/xeO
2+/gVXo0mkoK9NBW6SGmQgaAnib7u3J49pZs78V3S+mYQdZwjQwajLzg5dKDB3j8pB1jU5Fm+Ek5
iHS4CoVfji+uVc6JnLOK53XLyeEjImu1rvvUoNMInW3xzp6xy7mI4CwlXzyGGGNq9HxSrsBjBg4B
04RuI68YfTKi/UYI0RSU1Q/NgVSGnzXXHNdUgLldKvm8NLp3kTkgTCFf44M//DCF+4dLFbkyTkwb
RHMyqswcqqIS8/eyPgZog5fzOisOeVGPMPf2DXhkPlf5XLQSRi6AGNf8O44NHTAQxqxkTb+N1Jlp
vSsxQheIAA0nFD5pJrxHjLPgxhjem0P3c4Hao38mgJwLggCQ5AA8b9TSOzO12uqFS66VwbaXp/SD
yS4obNG0vM2Zwcp9mB86aw7tBERIxnKgP5b5D/rUlMRxdmN0CKA6ACbcKh8zQVtD5A7mFR18uzG2
PWkBMoLblMEd9pwHrTMJEP9VRAWsZpfS08f0P+fsHuQy9EzUTqVVi8DQEkIFDIIPrtNPquqpo3SG
RH7N+yrL4A6mrBLRh66OL2hIUT5TquMjHsnmUUf7IZrceeK2r54owiDENKVbhMv4uaTT/xGdOTPH
inZdm8dX19JlD9H1Ds6e5dBoFnkZvO5uB9NywFo4cBHHKB5NLwkraTi98jQ1hLzR6gcjianGhNBg
64mrvKSpXA0BPfDTcs8x35P4s4sK7wOMtFkJUnuBfq/9KFCwsW+QxYHvseTT8yNb8SyPMFXoRdEf
sxVlrL9DFIPpRdKc/YgZCUL9TtPER+M1MzwujjiEFDmwsCOCIhokAwRhb3PU9eGso++MsBMpdEuU
Naejy3jzlru6oIdMuzl44H2izOiOt4VHdCSatd+VOS6rwx2WFowwE6nPzzoxtg+Q0H8yfkgjxQ3l
HNEjF1qvGgV4yvknmDiyBK51VKHqbVjgGYDpq81GmMc/XyOkYvHtUwEaopdcfcadB7tg5pXNiiAt
qQ+0uD/xQCaWynw0cbUcDYVpYa5uT/wumdbEoTJUleARop4EPAEy4G/+nw3IEpcdHFUTtGVcOpJr
Ek2WM4EW4n/M3gfvjy2CVqndu8oSbBCYGkwLOvpEh8SLHwaSGXSbQ0/7FN6jE2Tv3Q+5E+T332HL
8Wr42RtBPb4nurFvAUTQoVGXKpg53MJoWtjqw2VHBMzRyD77Z4w+NK8XKM/Nf6RzlKo78UxtRz2C
Tmn4hlStgMDIgZUAr+B40D9rmtFIBVSFR4vCONHoo9cGpCErsK7sN/UqmbDR4zQeoD0GMxNJYLEM
Ie/Dn6A9Xw1R6/zJYzpaXJfokma+nnliAOVwUn9m78P38KAvzEHTePnIEHP8YRzfBPmEaHjbcH4z
SeFmSYRGjQ3GwwTDYhwfhV9KmyILnp0dksJaNOW4eU4oFzFxKuQYGESqfCP1N/nRcbtv9B9aNwwu
sCbnrY+ybHWvjgrKJtUA7AeiVIrs31AIfUB9ZXijHyIkRuvi3ES76bp7gyEEtfeH6WB68/qeB+1P
C4We2IFjVXTlOTeNHzL6Vn6gaP0HOKlgw9kE2gmxP8sRNX7q5UNOVx1qS7Qg7OaPxDhQ/eYDCsTD
AJrkV2MBlhXVCZz5lswLEDoT/pPHz5bfNVAM0aoWksUgyfhNpLRrbU5vli8b6RwtSvaWH6deYmvb
TwD4ISbkLgTu8VP4deEJSB1mdcw6RjBD2pNShVC5AIJBLmKYYM0CbpJonO4jSYnyGhEOZMv7+r1+
HjqQ3GQPQAaQFHUbL5/rR9A9qVt2IXVLgM0AIdSSClwNkfb9PoQPh5bwlZjmhTS4ceKTuJzwKqMw
F0P+GIINeYM5JhcBDnpI5rmI5O/z75pbZhdggAEoELCLFUWcTaphDnhYHpObYW4TVNW5nTOuBtLn
pAA8T6Ji7igOn+/6hQNq4bG0xIvDcQaQGpztCTfIH1AoyGBgiNg9ZRjFGCx4xKKv9wN3qzYj5iY9
V5JBrl5xklaIO49jgo0W1VyLvjD3x0ML3nAusim+zmfx5hjV7jaaQurFLZVYbHsDfQTzEe31ymKk
uTx4i9+VYWWDgfuBsNbfr/ASmMLtAmc4XiKTjs5uBwMOVPELIUHCdRgWpjOPzzTDjXQO/40v8dEt
6RpgIW6Uj0/mPGk0ZTjiUNvyxkET8WXePh/Ey+WGeRWMEB/Dy/ub1exRPGKPDgp3xGbFyHd28Zmd
ydgaW6TfGFkQCMSTQAOANHEalmt+mScEHEQam/WcBgI0L420kttEr+fEh/6/vUShH2aJ99+COENt
22boAH3ye9qWM6G75VWDEuJQIQ2NQzJx88qe0rvCb6Fdrws0AqXZjuzxVdJzJoEi4DAs4oQkZHKf
F8tcSAZAvkCu3Djx1KyH/MCEId5DPYjnBvPEYDOwDCAjwapjSJkJvBQ+ngfnplkH4i3QJdRGbEG8
ZI4V5g5v/sFA/rHA2d1YvgzR9/rtuV1dvJwUdNeWkUyIUa6/K8kl4Wbm8XPJ0zFnECHBtgsBdssU
+DFeGbeeNiN5y49oJ0aPUY9D5tsN6NehN2M1cQnusce+fu9nZ2wCmJJrzmy5YjGxLzCMP3VmnOIz
b5TnuB/E+9dGL+Lve5/hBSjFZ1atSwrC9hjlHgg+VNzIUigxUEa4GRYoN+YCPMotmbM5ex64UHp+
NQOUuec4Fv9lKMwL5I2Q/Qb9d7ofxLJdMy5io4CcR/2LEvksX2sIJoFAo7gBGE1UFvTIqU8l0+30
UYNSvCtuu1z3rtxwMnkCrnhQ+u0D1+Ouymt+va/1mTFVt9yEcmXVcxJr4lH5mGfhiil7RfoWv8wW
/ug6e00jCfWPgXigO5yWPhDN5/olZGzwnGFt08LnDONPu5X25ZWfYLi5t9uhuXJNaip3l7FnTfLF
9xouVTSVt9GCQytRBroyBPFUn3KGxKp1n1SPf9a4FwNDDm4MittdSHugoUC25GYhM5FAlusecQxf
6Z4IbLgPfcaT5teW0HaSIAJH1ocGcPIaqQUbBa+BbYz9UDMGVBq+JJCCEi+bLBbrfVVP+RrrHZ7l
106/Na0FQkK836bPNQlkDttP4iZq7GWD5wamh7A3+805FddcCoNUsExsHfAUq8HfXYBBpLAhCfsc
SHbyiTSVGFg9KbMPi7EcCHk2NoIieHC6oPbOu+OrWAdqNDPW9Zapok350R5Tqh692YN7YOwsNGVy
aA+UvvqGsPdBtod/dquZgUPQldYTuJ8AVyD6vHwcMxF4YXnlm8maIlAuZh2hDGqQDJ20z7pOLDbc
AQ6yJs51dE+h+baWMng7ndaHtBbjes2Hp9TPJMpfHOAOQv1cnVwcmB7ms/xnceqkPtcqTpgLOBmB
WuS8rwpqy60lre+bfk6NtIZeZkP0h3jdWvLiHlm9PVcuNVs9ozwUEVzBqgWKTE06tmt+9o5vI6ot
0vpzwsSaEKcHyAC0BeMtdNXkEukCnBuA9wsA5vfK0siG8Bw7448Jm6qfEehxTuyb1qdM9DLh1iHm
MuVZARt2BhF1JQahnZYCAAlvgRkSq+iMTvQWPqKFZLQukoHeDKMlilCYcfKsKA6BiLwfxA/nQiQr
IehvXHo4QPjMvZZ7n5ySIpSgQYPXdm0zaPq+d/OY1NHH1xpX2CzxB6QkFcmZdEiZFjXQa1h93QUv
s+46zDieksnBHX+RJuB++cX8wSp/oFH4YkqB7LJRH+KqWTS897bPyBFw6czt4OXR67N+8NurK4RY
3Yful6h0saKgTzGBKTsFn1MKrAHGMNjOosWqwvps0Ux75i7/5NJZgSzroIOeRyueEFok8OlGt0w6
lxNsJXvA8Bglymq5y8UVuv24G8CPpO+GuiOLjy0sd3osWocF/KOjWwH9ZCyAN/VF9a43QzdMCzKJ
xp3FvDBVH2D2+zX86gTwWPPSK+7LO+0MvtDS7AxFVU8iA1u+TimhK67mvrS/ERastMVv9qRC6PHQ
yqwycW0vQZEizPT00J7k7tD1HJj4+nT38hmGd7FjbiFLz6ThAZBdQ+b24zEuUsc1Dx9mKlZXAIhn
5uEJewPwMxOvBWxgJWsTnyTqkKD7kPdqXMwLG5KulvoIbXXx1MiU8XXcsXhybsGAsrx4KQjfoJBv
txjPvp13DzdVZnsdZkxUSjesO81DZDMCrB/ijk0n1nRwwHggPpr6sM1Z0UXX6cBlmKrLB6KMlCeF
rTIiPBZVy0pCYtvuslcqDpawDGjMz4QMinx+YAaahA+KbMwgY4Ki1W8ih52xuVfRH2EB4t75nFAO
owsDR4FKaOKaI+qMMyiR8bgWIkTdM9pU0Kff5ggXeP70Ztza7yEEZRkNpMxIwHqIofdvHZ8nvgE8
fFH+HSiwOiuXW+BvXElTlDCnNapK2gx9dMq4FVA3BMgQZENw3mLt6ujl0gOK51zWBN9r8foo+lYo
jbxQXRcIfqZwM+fRvw+/3qnpyDh362EH2R96IXAPsDr+etEb4NMGIipcgM9KRbMbThPO6BLlGQKw
fgGvicr/rGsX7AmRy1Q074NHZ17Sl4JFi87cx+a1/GQqMzaSaIBzS3CWuXjWjupzGw9+hpncHdzl
fi+dfqAeUIdxf/DMsOdIGDfICY0MzQ9nbeeJPweXQPnOtKUX5GuXCX3Hz/CsAG/g2APjb8f9lP81
7L30evjRxOVttCFBApYmFeYnXeTjR21pG2eMT5DLyuCWA7/s+NyDyfwnx3z63dvg2fWBZ+VHvbXl
Z9DCgFCodzkf/JvBn3U8RKnIaY2UcslMhq/2FU7SSUHCvdTSkIthJ1Lf8BZyW9gOcNs7fRkLYci1
kf0uOQ0ACNq9eQn1F7U6DKRRzaRAhhrny6awLkT3kKCSkA1GbB2H4n4cD6nAAepmfRdYDwv9Bsbj
hxJDx+c7urCxo2L7HMFb7SNFfsGiukvaDTGS3jmCi5F3p/5s2LzwGHfU+NxAxCeZ3N0Mt9JBtxNk
ieHi914vV9H73C3givvv2H2tYHdD3WQ+t0wN1sMNTiMhhGCoM1mYmBGwiN1H8mGSvHR8by5dmgA7
uP5dTGW6YdoMIakAbMDLrLTl7yyVvHsJB5OPQHNScKngouTWF6NZFdC2q6LaBdcLSRfarJAlodDT
g8dwC8dWuskObye98EZ5RPQRWbtozaln7gVK8ovD4Ib5nAVWnl/k8vXL7XQHSjuvsRBI3AiuMDqm
PeH5m/JwG77MhXDKYSC6u/umofS+ZPbdRziefhfo+7HpQS9m28UovP1bRYiYfZmtcwMXbB7MtJ8b
Dbd4WtS136AbycBbz+4gxj7+toWKsmHnDHAaf1cXtdPHTJ4J9FygabEy54wzv3uTRikzpEAkzebl
RKE+eSvWt+NpuiN37S7vlT9AoXdGyOvq9Ybty1UV19ip0hwVwffXxb8GLYGULpoED2Xe+wwSiF3Y
30gjU4GA80U/qUbYx242jExRjzklHlgVXNCY6zEfmqCH4zGDt4PwBSs1Qa70Av+YSQXOA3TnzK+7
C2iqnZf3fPmQOfU7xoB2IuDV4/L4g1R96THz0DTFw3iUIC2K0pMCLMvie4rYifZx6n2X6qq+oBqJ
mGGFOtaquHCjcTtEMPFJqdrcIUSaNCTGgid1A5vlaeQpQQR1vl9JYU8NPteMBG+pHqAD81k3Gp5k
AuCcHEjr0LYA8QoVKRIlQeDM5hFiC3bUOrclnZp8Kl8+iOjt63GG1G3/HaKQwLDAwgYLojv1ivld
opLY3fH5+hHiPtCM0wO12d07vFOzXikFfRxsalCcn7eX0uvM0bkrMHcONJDBkd1EQpyCHZQWGcPx
QdEGwBiUUw0kk6fgjnEwMAOlGTv6BY3/XXTe/r5c9sAfIw6IauaCjRCiqN1OoFC/Vmj2bWqNRMOS
Nj+bPhKrWXlRrrEfIiHss/MMVXpbK8jVEtuGNgSCW1jdkD29B/ULoc7OCL0GnHswPMZy4/hcvCbV
nsn4hmPZb1coTM2+R/ZA3nWsjDhXexOmJcuvu7t1/dd7VcBswyEKzcTYY4NqG/GfTCTlSKPyiAkw
aR3Bq2B0v1Lvh/MbuOZRtkLLkk1BG2aoKbJAXkHR7T/A7QETXVQ/aOBOAwYOZBsIpJBTTcVi6m9r
Qjg+PTH3v/VZULzjfrkxQiGv2LMy1YUGzTvjMfaffcf+kkYvMQYThRjBBs6pLZBRpE46L6EmApRD
VxvTKkF0xxlEpgHdp6SaDTsBlX0QSbt8ofn3dRVUPjVQUgcOSkWUx6ax5BXoIEVWtlLrmdQlm+P3
3tPqIwiyXDJB+h5gBwB2p/sd0xCrdc69ia445dDc0zFFLchjq2nATMHY4wUTr5m0XgLVN5bw5N33
lDt8L9J9gUgHS+bp1c1AHDbsmNhk/e0IbBrsiM8mQC8UfZFbdXm+HSQy6LXiYMVm/lBcCcdkbH92
dGX1h8/yfkdYENpJx0NLkW0xLyf376VqBlD94gtG6MxNdo0vShPjeMhkr5kKiEoCixNimE5xgeQA
wONQLps/KQYlI/oWoqVvxBcmMohCwLL9aICnqN+c64Fx2OLGDP4Lt0S6SQOCZauc5izSy33xxY18
96J/uX+tXmg4CEUhzgTQlcBewHNbPF8KC0JZSfqsy7IfvN5ucxZnhNgScdRwsSB1ZWrow+65e36M
lWPv2K7aPcfiXF7fkbBMnYSGcsabnWQT1lkMnOaAUGpzLMaIjnRGr9WbUq50tykRkmLqyJlD70hQ
nXwN6f34oGImzA0IqLTVxu9pszHddFigXX5E73+ajvkmaxNPEeTI6e+fi9rqHEuvDVWagSAiiI9F
/33e8+RpcQLNxHzA7nKSXTCCHAAbX8oBxJlkhumAR21C+drEvUnr3K9wKip4PUOyXjr3aTQkRyIg
N0Ac7X5vxH5TPJ/6FQLH5qirkMC+7HoXpQMJmA3UUY5ZDWSkQ8R7IyVE8kb1OMzeXV43JHo00sRs
gi+mPL3nZ6CGBCMRhvIvT6u9amVuymkF2mbc3fFNwK8rDhBcRJwulUuvFsDS/oMgfP/elbS+5uVS
CXqU9pTxd5EJyHW/Xef+10d8wJzDNYb92fSJyxAxvUtWOntcUDgZPTpDEAY9jIfoh7IWf30i8422
fgBkm2KUl41KWiAiVyEnfHF2IhZ7G92P5FXI2/yVS6TZX2FfJ+8WsTItNaLpTSK0wKlWO3CB50xT
t6bvlA1LnRC2bvroQnLAMBobogdiAIJ+GSv10iYSeBBYg9Q7/mTg7302//vxKa9SztKhvmq/43R1
K/AucbXwN+CGWqTtLPy2k6MEaQSkuF2sqGZ1UdGi/VxZykzZE6A/R8xnFTn177iobBHQ2I2n7XTv
NQBCm6CezI3RapOwCk4v9B3oh3QO90lnCHePkIqcNm23hDn49f3Au4sVkzp+7CDzqqV25FOyYnuh
1IloTjsprHRIbE6v/3uV7d66Rd+7sH/sz9pImRDboaha7QgbicTIYAefIbxh8oDR77oDNQRf2M7n
2vR2UlfV9rVsqSPekQIvJx/BRYJbjFyaIuxsMOHA/OHrGmR2yNzBkGkKB9UV+7dDcD0HZQ6yVZ89
luqWdnFxptKKPs+xhzO68FgCFusg+8exu8em4M+FIh4W0igfZmEXVu4+HyBECYUN5FmJZls/nsqb
RxihFOM3f953iNtJPp15gTEFM2TQjGRyHjRP3dAOdjq+BI8K5QLBdQQYAfrwsQO79yfCrdaucinv
A1pkTCIKnNJMp2hLAjaFIqeD+WLHZPobbgzyH80Y+OonrgMK+e+mgXlWYURxnFoV2iAW96nhFSUh
v+OYaLAQAiHpiNUZHk2NQATzoMCbU1FAj8/RFiejixI+tzU1lCmt+DF2wpDHUSEA0dmhLCuG5Iew
M8DClbzs0TKvg94abpKyAqLO8IPOveHngBL9fULd9LXVx+TYObOKkNPTxxJKre2SNmu1ABZBxZKK
1ftK8Jr5VGtTSyK0oVT9vkJKZfWQwGPPEprgfCgMv+edw8u/j5DPFkI5gsqG9QrgjM41f40orwAj
WYr03X5s2WawxKQeSyHW/a66x3fmtmWw1WZta8UEXjD7Ro8pjdWcQp9BRYi1gQj3ulxhshmka/QX
kOM0fUzgoE7dZgi8qlCV4NL1eYdhzB67p/KwSxxoDi0kP6hMFqVzxuoVtkwGEIu8F4lY8wLdH2jC
PNsBA+hSTRw8ZwykPMoRXJE87OsM8oiacNeCgJODB70w0vsHUBZlbJDo0tof60F6ResPl9W70zia
+/Hr6XelhPA/bFbUgD6gpUIJbRGQpI7tJKOGhIQYGvFzqKErE0jxldswL1+8MdKp5uFahRA/uMrB
ov7TI9yYOG1BzxiBBOQdAqQ0PGzqeFvKR0B1mc1kPZr1hbsG4QiwPjFUBVJg1Kmm2pFViMEUUDlY
GwKp79ajevOmy7DtDjKZmF14IWvlCDw7O+CsO2omUH3wEYGhhMRt8sf2AGuMgxQ0jAX9jv1jIWy8
YALckOMXSru/i+H+xmg2jIBEpbtoC150Ae3wEVJ2AtOLWtnH+UzhfDa4SeUDHJrNlvYFW53wUQQp
ygOxbF6q1fn04y3GREQEaDFuiJfWxRkP5M/uowD7xY8KL9jPIkWFqj4m+/vsq+MfKxgtXL1lIG7C
Za3t4TUcdDcdAhVIKSyPi4xntzq6Jf5jZ3h01wEtwxFA/tTc3fYcrtkCpVu+3g0ipCl52r0wTMiR
+MQR4FKEtV0FhtvpM6WnhptMOOCGNI9GOkac+RZdosF3gJXqAJsxOktg/GbqRhZehv3bJbXRTOFK
EALxrWH9g6QQbm9osn7dEh3RT1geSkexWH1ofwzLMYMqb3ADAuTpIGO0pxMLDdlExwP7AuYrht9Y
oKHTsTHF6cMxP01tyihnqszGFNsJ8IQnoNyYGrRCwpkpoB71F/Ka4FbrZUqh5cLD3rgD9uJLjr6X
fv2hGfEdd1Y3j/HQur4t7WDLOj1t9Jwko26Q75mZ5BjgfxHl2SajcgIaQrPu+49ruHIcVK8tJBjm
620Un5jlTElkXjQxB75jBTsf2lbEV0sd9w1BsFixr65SIr3jc2UmIMQrnMlBgtPnHtX9RTK+UniY
RpzrQkGZnshGSb37LN/HJ6DovxXUqJji36a8fBaxYGiA/JVF7/49eyxwi/zvlcyn58MekqTA0wCZ
Y7VJ/eD8OEnDIjBnNRtmPlGu9P2qEgSJpZ1o9EXbL4KttSsvcod2LLsg3RzK3qI/gIIAVG4BzuJ1
sds1n4mAgtFsOutDNsSvw9ko3YZZ7cVDZSLtg4a6pyigkiG1W22LHCsGMt/HEGQBR9tMosvST/bI
R0GhLtAIBoq4h5yw+Pgvpgci/vbjTJ1nINn0JmbpWhpJIUUfduUo+E0oiDoGtoCtr6xphimH7ihx
kBsMwPu6nymub8D8QzQZNjQh9ySVtyly+JY0Q2z6OZTt24TOIaQSck4sBwgbZsoGxnkUglR27mva
cPAYeijEr5iVTN5kzyRQ8Y5mGxuxGdvp9LEoUOqh/m/VG/xhLDy24ANkICGSceu9WKxGjmeoOsp4
92lYLbtBXA+aNTsf3tkCp18vH2fQdxhtXxlb/QpeA6QxSDAOTmBMNN3IXkWbsHetffNCqyQQI46o
jGd4NxpLeOA2PwzXLIBG2JrxTX1WbHtjbZr68VJ2OUlh7dMlnd0OX12gEyGJggwGgfAJzD19iK8l
uoUMfuznGC38CcTTegb6sOY8TAuPDkEdjen2yQp0N1Gw/rZWSvcsoJI47Bwpo5gOXehxQ0fkNeiM
lE0B05VKIaPZs0iOkZ6LHYIvyo1397NnrAe3DVEvjZk1BzN3vBO1tBkMN0tbpgRjzQyB5SVFw2np
IGBhdTdo57gFzb13vyNQFybSDcx3zU2X1UIaSGPomS4OB1hjpOHzwAkI59hG9HmQn9C+tAE4HeJy
yMsOAVRMUKRj36GPiMT7tizdeoEv1gaXrQEtmii2kWdDt5IijwRHG/1KOAi0Kgv/O9AmbLflIJ9I
8biZtIG2IPIMgNXBoxgC1rHbI2nsEhC/QK4JpEL2p1pvgS9yUJWJbFih4EPOnM1Y94zes67LgtsR
AUdLfrp31dybh9LUgdhsCQzQuk3Yy6/cK24NVmIltuqDOL/SKKDPWAR1QEM8XRq0lyKPmrY5pg20
p+D+mxPxrOh4UFC+b9Kvk43jGYKMMRELhnHH5OvS9LIQB+r02bHHOkkoVQA2/npa6hax2IDTvC8F
vaVhqf3aZgpwN3wXJYJ8VkALGxuQ2akg7aHGseVzbVsKOBhsfXoLolVp5yhFRHiB5pfn2PRAc1mY
IbC4BXi8WDSTfP5HOIsJt7Z3QYQTj0tdCEB/PhfDC+RAfCLkC/Z2ABnJRMRpYGUU9HPfV8hOqheP
bxuiNeRLVD9W3beHYItFKGAljFw0BXAtjcH7h+awGfQOT84wMVdp8GFcji1Pekai3ntbZpiyn7NW
GpayJphGxgSWLnyOCcz5W/BbRBxpzyFcFBWBV7iSVu1/3DsGViih2AhWo5VOfj784i6AEfJMmqIs
wAPj3bEk4wGpki411ps0phOMaM4I5gOwilllWNmkAOYKdz2ZA10wXMId8Xt6SBwYSvYQoxW+Wfm9
FSPMQWpXPpOL/Q6uDQ/6CBDjGtf4/OVjsL3PNyf8nxEABxHGFgfkEuzGas/inuFTwUkdQRLtUXta
6ZdmAnenQmOF4A7qAxjbXuw+h/AyW585HICK7KwRpAbpjo2cX/B5BsSP3qpYVCH5wq5e/mfN1F0L
xGoBA0TAkBt1UHaGyhUXJdsc9q5gOuMz52Ch4psxRHaEvQh0BVCa2gbVFoJuCvHe5bE+Ku1wig4a
zWwBlSYhAJnCP+j1P4LySjGCqQiIUOqNmAc9g4KV99maq9LpQe+3MYZzi51KP8uh3EkhY1/Mqpl2
aAIFZKbL/CGVxAicIBUNZ/+OBXm1JC6ZSJcYuUfqLk9PutCnJGMOO5FFcZLccU6iLerT+hxe9owa
G8WtYowgGO4l7ILxLHHzERX2yB1sTqKORd6r6G7jiUJLgQ5JMhVwdugOE3AQ4xs+hzB50OyBvTRr
UDwXBTXWUeegrIvQcAnr7V4YWfSq7GZA/h82rA2xMsiRIo4tfchpYbgfKJaPafz2iwUR53tMaHu7
AKbum1A7gKHGNmasR6b33/qcGpF1b4fay8fm4r3/XnB4KJkWtU8SwK+mpFq4vPsd/z1Wj+qGOAkL
snF2hN9Uj0tcWjEnAaTJ4kDLl+4dXOaEeNhm/+wzaRCdsF6KID+/yLDH2YlTGDYTPKX63CgelCF4
VkDCIwq7IUta4kIbE1X26f2ihyxBGFx2zOOgY00RH5M6Ykn7fekWROnFAv8CH8bRbw3NkUBafwXa
nB9Jp+WFI1rIAtDEjtElFckfPccxPG8UIg36K8C1oUeRvkiBMSHQGFUh+y+4qh+5fIfgKB+LaFIK
owlsFIYCi4E7DvDIQuw1g7uEAK+ZrrZJpyTy2sbYZPo4hUeIUR4i9uIJmv5XWGijC+Vi0U7Kwy0S
qTFYeuK9ZFtZCSqh8CzkqAAVYL3H7wtlgPswSwI41889nvFchS+phJGDB4kMShRjrLr+GOv/s5Ju
/7lPCbxpec6oEqiEPRD1pwD7wnSHWXQQTdsTp3qgCTUVH3s7npJjX00GKh8lrm8xxkk/m2rkkxsE
NH5n9DyS34CsidYNFPrJe1ItW05Nc9iyKQheF4tkyl7fPTIlsGfm98sXdDD4WnZqunB7uLt5r2f9
dmKjv41xMWEy1S4SfX4yBwz2nIjJWiwwIudUEe+1f8PJRbxdjgfBtWfSk1yItwwBmu00skxPm2gT
3ASGsP7Ey9Km36vJdq2M83F+wSfrts9ccWJ93CoAQGbOflc0yWBusAJfAeDAYcUK178B/GKJ0wkP
SpZT5XeDJ5EbH4nCShzym2w4cJh4YtkH1YZWC0hLcGcAxs8csOg2sbF+zvW0d4kbnkMF1s9Y2m+Q
ewQ/M+TX6qCIhHIHchFYFnJ5sRRJ7xgpZD+gtB9vzF+eXULBnAmdON2RMlZMh8UNZwDe3JpUa03o
F5MKYp6VhaQ/Yv+lQvP0sBkD5s+gvEYFexfSESwV3jxB6G+RzvUp8CsbQ7c9YytGrhciik2Oooxx
IwgR3fDue+anOuLxCdnhwmGMyAsm3hzx4tkIvhf5KNKcffeYk3zDAl03k0IbSmF54RFEwYqcE6tE
Pkg9slTfGsmlMHQfRluTYvJCY3fASJq1jxkCdj5Os1co5No3ryWNpKdBSEbcPIUDW45RVNaHDJBe
TdNFTO6poewvkvjvWNswarI5I41FKl2q/S7F8t6XSS4lQsyk5T4gtFJ3PBlMYMPFR6azBitPFeuP
v62OEIphi6KKNPhbuuqRnYu5z2RDi9HSRtQILvchHpNMQ4daHVCOt/ejTuf2ao/JzK1wD5h0VIbI
Jz9sAX8FDJHOk9nzN0oLrigN8JmU7wjqYUWk1EsLW0JkL4TyUYEtJ7gu/Jsns9ww2yFkPUL2ofYw
Qt4tiM+KUDjDGbeF8Rnnw86Kg5mc4s9FDbMT6HW8ph8RDaaDIPPPkCShM6MyZLjMRUGUf084WjtX
onqw4ABJwc7q1zborFm5HMXIjFE6F9qAD4jdezmZlML0T8yJiNNl9r089zyiemS0fiuSZ8NNTzXn
BAVJymxchHREZtMusHm28z03hxJLZ0U6DmkbojOugJQimKJo7fMTkSR41Wgx/PZUAylNNmPS5f3j
xDsXhOEtbFnYrvwTgQLClMcJNiqhRrXk02CpcD4omAZByj+3gQQ6l3JgaM5KJ/LyBAAdPlt2FvI4
4kiUyV8IaQLyUTgPjNQn7B0omoCZoWt1es8fZxJWDEII0HmAehlT2fojuoJqxxrCLc7ZjqIho8gq
iTgXvqjO0fUJKF7xbWUcM9vp9o+/jfNDrYqIlcmGM98H+uqTk0oPb2MpFFEzh7SMGTmnM1n32VxD
4EZEoSMIPIyPKSLhcTUkR/SybTR6Vd5j15BGm4TxNn8LFj7ZBvpoFEKFPAN7MA/EhOoG0H7RMLG+
QW53+nBwppgxdUfsxukJWjrtjhChcpYsZGReiem0wi8hPcMxAcM2vBHgZNvn8E0uSv2lmYiMIgv+
YiyiqhtBGM6kxD8IFHqsRRtm9yidomzCRiLzyU8sYUSIhivMlNBpjIOk+D/N5FxD8VZoyIlAm2s1
cLFm7KTUOvkvdCcN9wWpikiPwfigkU85eATmrd6aMw2he4DDpDBs2cSAgEaBYZ7Kp+C3JYqXhfx/
cxWI1yA9PwT/GzDkuD3dJhkzec2LFZGmIK5RRpuw+wZEbN0Q0E4IC87DSsISoSpaAJiDs+SeY3F0
8TqpAoTGpNsZ5HcLhBAISmC9UNAImEwv2ctkcCDe2D4m6ogqK8XtnLib4xL1/czl4Cc0R3HPi0ZQ
vOhsAeTHWOwPx5w4SDWSWDyyAD4sTF99yBOnQTksTtUJyCNuegsKIkAgv8JKBGWwt263J/5ZnwYA
PzMXPBdgbDByV4Du2G4wtSevi3SzzIm8IwiNx3RIssttQQyKZCu2kDOwCdJEUZwu9NKzvAPZ0V1y
5DAIKbiSRRoQOnqPfzTdV28q2xIE4F+EhMm8whBMjsbmBW1sTM6ZX3+/5aMrHe1jmzTMrOnVXVVd
HQKdFd8PpU4eM6sukh6CSKVZ1HESAl90JrgJUTJDeVRyJmHhpgJR/15/Ws3BHgFa1QQjHu9lAVE0
BOCrrpvi5WF2sC68p9PcFYFZpL4VT7PMdN0WXsPnRfHpBc/Z3IzlAKlJdDxEp6atUHSFNza1qk8Q
DD/8y9wOx6/tt756fi3dU1diJzadheh7yecu2+uD+zWzhzHaOvwCpRHWYG++AFswI77CB92eXWYz
YJkKHJuycBxMEGweBA/uMrb2VdPYDMIjXKW9awLxvAaS96qcurK+FyLJHJz3Yx9+lpompuD3U1Mm
6CweNcwFkx7mPqfmOmTZdUjuSWkcThrDPp35uvx96rO//Ib2JmcsQDLvrFkkQV5zG542FflynJkX
ZBKON+PI0r+zri4rsZffHnv9ObjMzQcdz691+EJ9M56vyoexAWmcs1ipjWJpZbfkNZJ27vxPg/2n
sdX1t3cAfVPbhqXPy6Gf7bgu/jDe1W5jbkv5D2ElUU+42Me+cfNfoULVnTP5RDwQvnEjDwlP4zw4
d5bm8SkMqsvmUY10q4WYrFNIrMvWkl7GWs+Yh2YaBbNglFnh0NM0cceg2eAkGe5CLYpGtr01hbxD
c7Kr5jtGl02KscbKJt7W/B2futUsBT+GvekpBQEyhHLgSQrSD/3uSqWwaZqk8nXqsbjwZedtdIWe
zj/HiHk7ES/O2xaysTBKx0f9/0mdyoorov5V7SEsTKv4qEvz2l6R4MIXYP/le4PvzDDW5VZQPX5h
yERAx0F5Vbfu5nZEjh9N09vl6fPv20ydoHppOCmtFYqenUY4/oy5emwgDtXcpume8ucrnOecKMmo
mOpYdjkqqsiVy9RzozMisZvNtA5jRIAUTEpzGwq8gtUfhp0ZneW1sZpDBrVIcHM03O/al5fffV6B
dG41CGgnqasJOKgQVM+sqsxtYlajsc6fTnYe5hXyD6uKcPLNudrVXgAl9HUo0PIfNg1Qz1ght8bI
t9mfOMWHYG/xaIUaP/9nVueesVeH+OuUgio31WPZhllMDgSPjqFgFd01oq6Swx7ScYyeDhg9yTX4
vjg7IVxef+4D8F3t8Q+z0Lbo930y0K64IxeeqkcPXY6AvA/NYRm9lMRtFj8igOvZCm1hYYN6Br+H
WG3beRKufF42tdevKWTW3N/VEgtALiyIupfepaUZUzOTbh/7joDKufeXwUTn9atDIXYqi9GRduzh
unEiY/aQ1LN4M4d2PrRFjIEDjVPPBehkNVhrbizM+4mpQuM9lBolkC2kT/tWMzQ0kLc3U/cRObbd
cTmYpzUOapvSfKLbJK0U1SOuXUu7xK+ATxAOxDoFQXjmG7bSxYpDBRf/br+TvpYz22zYovPP93g/
MaCeCMPtGHtzCp0+v/hhaCIPcIAJwVVhXRyQO5BTzo5hEKcQe5jJMo3umz172Y59HDVcD7kFHinY
RpQCDpVvEcUblxyFyuzqCWeQZ/v662WtP7QgX901Ho1J9/l7LV1ryrpQGR9sRYEMqa6UHteAzIX/
al9M3qPEN3QuNjYKflc9chKStjhMiUPVOwYS6d49fE5mi2ZKGd7Ztk9jKfwbHgh7RjMpV912lFmJ
T8LWVdFIR+xTvoYBFA7zteuAq0NnX7+AFw3GORRzw829Zl9svCgVR0nu/SDbwnm0mDGZQ09nd0W/
xy6Rf62iPkCNxMfQGpK29q7GSs0gMr6/ukTcN/d2gO5EdQ+wYTo13aBtUcJuoRN3xsQMWCG/cj8m
4OIOTYuPntjE9+N3kXVvA3U91gjxdtKapypHHkc0tDu/iXazudaiQs643tmEiLiF4QHSSJMjzgeK
oPYlWjVuX+tRBuoIpjioj07N46H2e0i3zuv2sf/WvHYke0kN0286IDV2wWk+5klIijQ2WPpcmqlp
KJymb4sa5G8YbigABtL/3n80b+PJ6NT1ZW582ZpzwWcmo0nVYRn8OPswm9woM7X7nbrp4aW3/Lr8
44nVkmpfG8/GG5zOoBhQ8Hvc9LtC4n3b0AV6b4AcIuSG733prYabWbQVtEAu174EIDUFaQjSvavh
IHxQ5cHzvtI47NaKsWaqjmI+ddH/68/sv+13Uk0W4xD6MFM4bSocZS5nv6K6lU2jTCOgJYsqrCox
ZUqbC9cj1VhJq74P49OilppKQ0LwlHrQM2WVRIXlNFlItVL5CJwL2AmE58YYI9lILAAZy5D0SH5O
s0vgBtMmZRIs7Fq7f25W3RqauUx/6AAwApYSQJdYB3HlGtGmrcC+0ph4ocrVhIbWTrwo3e4K+0xw
ckxNcZ/2plR93t7Z57BIh/JpJqGUGK0P1eSzkpjOA0Fkp7Z94CudM+kNtAD+10eY7o86vsNRTUbn
fmYKpxEh7Yi72mS0tYiZxfVUGNf+vi8z0hgxvLdxiS6FIdq+fBKJxmQN0/861Nn46NJWr0J8eQg/
ov0Xj9k824mGjYDNeACgb/82VXRmJ+9Cpqrp2eRWC0trHFCnTdfWJZVZT8qvTQsq9ZBy0WdtvxVH
YQu13dsCApwOP6xvGSFLhwbqvftgp06sWyQhfdr27flT1zOFMDub7oqOHTr7ofZQS9XDp0C8baim
9L4Q8pPy8jM9tH80QoPy+6HHoIEQKNfeioSkHONzI0AaIGiTjwBPUp1oadDhDF7ffzZqeZP++EjN
O3ebXETK8uKYry7RKabfzQ/zHwMmEiKOAeGl+zuMbt0HtvQsI1M6V11Wetl/92SU/Th+Xdu75tt7
pjVpwQvVdclBvpHAFX2hhixNlzdV9w1x2n97etzZ6yrrSVisTF3EKAZFzXuqeqyS4dT30MKAAO2N
see28R0bxt8NeTGsPJCrscU7T9PJyFpY/KGDAeLkhQaxWRGqFWWpamlJqFvuNnZLXN9CjuOdAAFq
EMUIUyGbkgZvBO0ZVFLif8Hr2Hc04s4tkID4mmVA6ezL9iQOTnEDgHoPN/GZP961v5ulO/vRui9q
9k1BL8efhVM52dlhRA5NWhF3kS8v/U+uKu4OdyFORw65ZT76Zu5AEHyRpcU+eCf3Dq7r4NHT5XcI
PvWsmy8tBhf8KY7F3T9irev3XVuiCYBPN2PmM/F9+Ug0JvXnKEdW3mMlZP+x4pPRKllxZZ+qj3n9
FdwPgouGcaFMEkToDEP6pHGQYYeajJgVrYpPnmOElK8oq6XhFRFy5Oypi6rEDZ5D36IuQfIKDTL9
LcjWeT1V9s+5mRLvJCOTmME5QSKSGBlhjGpi1ZYoP3KllZueElQwGWcnH3QewHH/PQ8RC+H4vSON
cpXf/mlkDS4a/52QptKwxAG+komOjfVg1Ut8bz6W+uzai56ENf+rUzTz/fqdfENuWzHzMjmm5LuH
D9Bj9apSOPWy/x4VOoW/9IgHnL6BQHvJk2lV2hKBKy14Q6cvS4UPeQpKl0PT5kMC4vRrSgSo1vJD
IESR4LYZm+E6+ZiTPVYnbavU4U4+IegQT5YziVrgeTWuX99pNEx0uISm+Vj38vv83v2evylW+f6H
XVtePf9xlt7RXXZVAqiqQvYGmWAL5q1MjJM/oicWTZvz81iZu+sVpx2bPSt4vRgNDFnrhcYEg+Z/
oaPQBChsQAvoEkK1kQULVjPTXU0mK4U32qV3J22Q4ZELQ3VLk8Zi6ntUmdB8aJ9N0+JhfU+gbUcf
YnkAhB9fkCAUDd8mQi6ZYxSrrzUDFVfDfPVevJcuEXqvQY5xrq2nk96pGaA8065boEzFVjj9SEPc
fe1ZNpiFS1aylHEBrxk0Gz3RqivfnnfSv9eBLLakQJkUNe/aKiTO8tZwGPlOYGrKBJRt29O6nZrm
pl4luI+ZXbfWo1BIvh/T6Od9Pdt+63tB87GuLM1405qqEIlnC6uhSv4wTIQ9cIfEeiAKrOK/WgJK
26SZsonaAMd219tsey/7ywUzsTbtEssUr9/gWqfKZegmoIU5zMBh6wpM93QoP8MU8dTofIgMZ950
PcO2HFcNzyY8qxLo30iEUofTpknCHQlbFftSHFpInhTRff0XvmzlzKC9qTimvHuz3w7tXIkp6Yh5
xOu2CHodmVE+v9S91z1bs8G6tYCnXpeDGRwZlX6cdMrVvNfb/X1CdG+4yizf0fFAd26mr8pQHgSk
lb2t7x0/K8sO5CbQHzvWTH6E/BKdwxB1ZbBhNDCdOfVMfZErZbh3GaCiN9dgXXML/76aIibAxwBi
NemflukPMj2NV11gxzRrElZ/3fcdnW+wxm1G8+SAr+aak8L5IVY8pbkMFDbp8HW8xWkWWOPDOgqn
21d7gzBA6dQ+f0CzF4dnO1d/39l3uDVXmRboRUIgNCOeCCg17wLjc4VAV08f8yJTbR7Zm9rqwVtP
HPxyEi5j/uTnWBSML+GI5JpcAT+zBELjU/fJWxMCcRjbllXFwcfzMoZCAIJH9oBLNznLTc94JiUr
O0L7uY+6ZipWNnXcqZsbJbHt/U1XZTnOjSQENvN7G45zHfBaM6M3UL54JNmB6jGkilhzgeodMX+W
Ul5PJWhEAFBAbsV7cdEJd1y4M3BkgaF51SZtGajPliLJ+iQZie+A78V6L/ei+bqSwj/VAMzxyPsI
lPdPstxGS8jDVjX53R+VvurcBgv01L20be1b+fbrO9M81/bpwuUKEarmuqtHPdf9m5yGjs+2Y+1J
c4W5l6zYJY9T2ga4yr3rXj3hV9H9L4dbWtUyo0SDkH947Wf/neaB8uoDvGw3ey1E9+pkWb7IzVZl
4KG0NTd9g4m5Fd0+pq/PQh5aMibiUN50M0h6WLO8x9lf2/bpF4/mCj7Cnu8KQVFdVA3lbJ/enWhV
NvNdDwfqrotak2naHFPTeSySN7n91QC1kPNbR4KKp6Wmj6E/YFHYXvt3ExIs0FmAwsJZz41AUbKK
PQ3YMMCcJHXJ0oExt0/h/Rro5gR0Zt2GNEWnmhzEXn95lEBrCIT+LpQYdx1b13pYEMtrfdHdtq2g
67xxmfkgIIobYPEcAOtEgG3bdvpIY5ScpN0Dbx4I1f29POcMTUbjXoKOzEQ7PFXTafOaw/gxczY8
PEmUlPuwAivbWTnQI6JcLdz4XQmXTYDK1JjpGVdpCJou0rbdgit3wFrGuWmA0Sjx5DpOUUgqlEvL
T6mUPFqBJHm89d6GfKEpBWcZ2lYQ3WvMF5Z+VpMwee2jhZA+/pCAIljjqeLBvPVFRYEm9cBlMJUk
WP6Sc9+I7ixNA0oGsnIOXJlgQsa0ineSrXT/g+JJsjY7B6In9hug5WDGFiR2HGCey38hXbW03U+v
YI8lX/13kk+Arg3yDG4okAY6Yz+TS9BVLGAUOSKnGjukPD6D38azdDjBVHWgNnKL3stNsK2seSaR
aGBl5ACN1GcCXJcqNVKrBuNFvEBO4TumBgzKKDkdT558AUgBYjsMY4P76FmPUbEzhDuHzJe0rsot
pxenKZnOz/U1caoWUFoIonp4ce9xGCrDwg4qJZdGyhkD6y5qylakYXaGZXnfvh90ZBTn3wy2/7u4
VqrQePmvVLsZuZUvkWs3X7cmBBgc756KFWVE8WBnvUa/D+WOUq4wYGQdVHPLH1hAdC5dwq3LUssB
kP+eZgnUopeDaaNzA7PUyn2uyKpf/ZyNOezwbGK/iM/b5/6tu+48J03kTBgMgdmw8eu8h/dwzZLW
EXzWdtVHV8xbKHXmXMSwqcjTZgYoduoFIuozn42WP8xPwhAWsi3GEsvGgWXneP+pp/vFhJSuiDoT
6L3qZkYhPYCi1WidD815OV7fDbMdZ93WGwBuxXsZ7wS6kL6OBPa/XU0yBMCzDnOgedz3FykhFt/y
i704mhbYzZmcxedz/Z7/dSBfp2c19qFH3oDpS2jxuGvB0ZARqzygu7CrWBMPE4gb/fBrCoOgLEiG
RgKlzsKWW3iO7oFKTSj+sEUPldEfez/ODUGEC9peaQmB/xX5DqcCGTwj1YUEKNtJtXKt398AS2pS
raodIQAh9Xr10zQwxtj+icoWA1e2saS8bMcriiYS5G1ArLhc9KT02/SYdn1px0c6qjsw6Xo//feT
Bv4mC2ebS96k0kJak+8zouIkJYaS1XZj4+6aYeUG0FGhLZygeiQcgX49Z0H73FKbphnYaINSJ1fW
UT+C0a9A/lXrZlWfYJmXFEzK5xbVRej3LwAHE2ahB+MY25I0uPjWeJa2VTZDkmLiHWFB4CAWTXby
RHNz39PEtDaHNxc6rJhb11wxZGFgO5KbaspJFxrVm+zK3le9OcduSGsz4C+H1usfX+gG40DFK0is
yoPSKs3XNAIQk23srPm2Li/uAT8sNkF8ilti0Hq6fSd2wz7Bb05N6MPyKxYlN+VzifQM93mr5OVa
GIo6DXA7/qF5oxoEQpO3iuaaZqabbN/4FAxN9UyucJSPSJdWCVwXUEdNLkbKPkMHx1Yrwu+RxUot
h8Ia3U/FI7JOc/61lJVlsMuD5PT2o1j9rA7NMxQq3jGxuu8mkREmGvg8xfpKvme/5JWvW+lHG2FA
/2+30maY1LU+rz5WleeIPnxNMTL0UP4r+6XTmtQCL2UoiNHRuKazQZSGMxYgMgutp9pyndZ10B4s
uuHWkvjFVnVwYaK0sPydEtsDzFmJHO9d9Nk+ApFVZwZkcO9fSu2V8sIj8ZpG9nfbeuoVyTZ9xpWN
rlxWXhxzbB4m/7gXY/tyWNieGFd02PftwhAf8elenOg0yZWW/QWCFAhE1NHJ8c0o/Ye60nwTJTiw
sYPerOvxm2nepV2CMGQhA1s19wGPxzushoehINteNB+iGbWNJKObMIUaWSaBbatuOgbbEMz3KcKG
KercWGEzFFZ826AxybUCebS+1CctD0rMaX/qoTFgjwm5VeQrxWygtU+AzWXbScd3ZFPUOi7UJFU5
h6aEKHxqadOUWS+aAddUugNpL/TtfYjBZQbtaTsl+cjIpIl1lWudRVNN5OviYgzE2/BFb7iq6Xvx
9z49aDEry9/XCpaR6na26877Lv/c3tF0tnSyjF0R76xW2cwsAOwm7rEen2LU2qnt56qZ72yIjlAz
bZgskahXOx2LcP7hReFCMHEI70hblI82w/u5mFsPVFlBOWZFd4nTnGr7EFj3brJEIDCr0J7+pBWU
rudLPaNNcKIAUC7YzAKMlpgqbuXYSg/Z/ugPFPXLf1/Fv4Reo904MVK1wTvRRQelXR8+Ea6PDGkR
iKV9eS83cYn1XmBcJEIqBBXQY4ZhaQhYy+jcNgEAD+LhBPdjs0DHzwBbhD4xV9Yi9UUsTP9azdbB
ZSgKKjEC/jnUTKXImlAoTwMLI/wFsjPfYWk6BaBuw81H5F7Re/GUWGumc0ccQuaqeesPQoIiLWZC
a4o5hml8b+XrsbIZ7h37JaQAR2cDTopKWRVfVgYUVbWdLqoQlY9P3VXK11V4/itWnfsavGv6i1nC
YCjHlZUy1tSVVGY490tLII9xY1D8/r081xIerD3JSKzj+Y5PyuEEQt3jb6XdEE133ZilJLctG81m
tepC0sO/4swb5Gw57qg8MvS26WGeVxPnus9J7CNfV3YTnq831OBI340WqIXCsBQIDS1Jeh1KNHcw
adUkSu4bud271esCLvtVN0nHw9l5Ndx76tFD5GWhXcfD4R3onu5T4SasVa8SakLE+Ltih3v1r2QX
PHb3KvGGPV9lsUsz1y8cnnAVME+fh/AlURaWXFHVs9Up82fjfI1UAdtt1z2xG5vcZfv4j9Fa952G
laxcj8wBUkCU/QdJe4UjKm775jYdZo9Dw7vdZpLo/KIKK7DGMlPlA/v+MBZL1Xd32khpQ1WA6rkV
c20tO+XkHOF4jSZVCgT0DvnWTkWpK2mv0yuF0bn9i3UZ/kCexo9iin5ecwOxg8I11sER2N1bcmJ8
yKRrlnY075kvYieSICzLq+aKVjXaRJdOrpvpvlhO3zrP0r2Ubt/OJXVbppuvsl1rWl7Ll7tTidgn
cgpDX9UySstAi9+J33WKZNtnKu7SKYBPoeAlbjqjHwgFZuCTZaaCkFa1q8+7kDzi6nJOfaqZffOz
BVxS5Cwa+Q5rAAoX0sIQrN3OsR/5RmnRMSazdYIQX2GFf0lcMQGtz9ckZY8KTHLbj8s9tWcZOLHQ
3fTx91dF3PREYdbKRkFFvuicS0gT90amdumsduXFXsu2YarlfDVvG9pRIZpJWJAtX8JQGvkfQYOS
KTWlvzKPgz6QR1J31UBcI2gDwa1u0WvRX9qvk58nb66/qjWv80dqigAhE8FiBA35yqDdfPWtrYe1
e9KSgi2ny46F6X+5ollqbXQUVlRgTNV9sLChOL31tF8EzdZVn8Gr+52lzUM51FOaDNaNdHNt3iYP
bJU9fqsci9e2Eko+vXbKFv1arJb9eBCpuV7b9lYgH96oD/p7FC3Gk7N9oH/Dawm6Yk2NLVVlyaa6
aimcnNdJfVUixhojJ96a975OhszLXEjJDjlQfVu99rLVDb/2KxphotGG7PPBLJUArW+cnjz/63or
Bhk6Y97fOeUMwVwpQU/qObzEH1S5u9piU3G+7wrR4a6S6m0qh+aqEmvYvHLFc+1aohqUPR2GuZLf
iuePdW9ZR6N9BB7VQFCVC26Fziw3itdfnZxbq3ee3kf3+qS3qHycoriVNT8XomfxWclyEYJKXv1Z
NH4Py/ZRPn+YV2UsYuHYepbm9dxvmlyYjxWNW/Pys2tfnGS7Yv+l8W7M6cPESo2ErSujUcq5L8Om
N9+J2aa8cLv5uE3k9GYhZrOQfXnDNK+Nayk3DA0b2oaYd+xbua7suZ1t51h1IUwAv6JfJoqPF6yw
rqXJLNveE6l9Xr7fuCAt0CLpZLSeouDC4qcIZHNWMjikcf715j39BcV0yCA0+DfxZHMFO0iqaTZq
tO4lPpYIPNxYMdaXBDpnp2hbPffmvQfruMDM4U7z/XzbaPAoU8ozAQ4nicYuvjLVkUlZed4ORG8/
KDmAqKHRMyUEWvPX0oM5ktcnRdyHjvSC3UHCDabqaHwMaljocHMvU4nw3zozOlfySfu793Kv5Mu5
2bUZ1PyJd94CncSlfBukfoFF8KeS7xTg3Ulvad8PH70SYZ6tSxTijtRFdkxbEYWD1UTmcEKV6f72
dVuPr92naZiNFAojwmHkPS05uLg7Q+7epVezTxzswslCiFoBNDcRbNN96AixGEkChvNRvi1i2D9B
qdLx0w8OusIY5p8RvC7Aahb0X/TZYS42E4J9K84qUd/Y97aVNwiBT2Gbcl2jBoPj3lySLRovOutq
ljWGWagGZxq5xdwiivUnXT4m1umTRTOKYUlhP1i+Sk/iw2Vx3tu2FoOkhjKVDsGQWb+/mwuHquDu
74dXtBv4jLSlVHc17rSmVAmX9/i/a6acpAv0+WS1P+fe4m6ZZ3590G5bPL60kpacjt1PPvgsFq69
Zba862S9Qh38fW1mqwaUV/JVhLphAZefmNViMjbJrCLY6INgTJPjdKejrRj7vnHKqOf2FY7omrda
5+ZFZV97GFXwKifbx9K8ZR77o2ECZjc+NPfuVAkmLN2nCd73yjpd2LdsB8EyiuNltNAl9IAwptuJ
31g/1XXjVB+L+qS26MRz6qf9bw5Y85PXFdaddJYz/iZ3PYutBJLCjAXuGyYq1q40JFKTckY2Glwx
zrNXprLpz7uKBVZIu/ZxDGdqx0YpEr2GpbnpJHmxnqKdHae36zzocwbOujnjxK/5igdX9Aof/vR2
rVxoOtJ2IPNWLXifCR0yeUsSyNvuWohNbx2Ol+3U8ERhlIhWXzEtmqywO0dRqc9CRou0sW9SGMkW
83Mtm8VzK64nrZP6WMXLiX8L9VnELN0VB3i8isfeNPNx/7cF1Bad/VeZ7cya4t8ALNzgkrd1OSyJ
weLnQG38m3CZBqfOVvMMYnPEEAWK0p7PHj1M9Dd9b5jm0iERNt69BaNiXQmV2nx0pKsweyklLvpO
WRvxcLh+fZ8fZV6ntpfn9/nzrbWpp5LR1Q0keZzOhy7FcJEorfpZieC9eBktu097A402OHDoCHL/
XK7Mx62z+n69b2vmfJTnpfK69oByVjblvJ7D9vZeXfTzy/LdIE1D97q7oyAh+RjM8WkSha/kzSq/
dY7jvGJ0Vb5Tknh7bcqzSz8LDNURxKky1+DrU782k9NF9Krux/exc2yV1Z7ryqM69wrZLsnGXlB3
hGkfLQv774e240nNbp3Uthb/t6BxjpuI1Tj87OeFzdc5xA/rNJOpr4w5i/YvitzSsSWQZr/3rQQ7
hca+96Zdb2BDaaXrb9PkyOFlwRVLK9UnbSLBbXzssh9JfVy7e74+c2PuBwksSmWbb8RnE7XNcJkt
cpp6XIr38a2/rS34WfLIh1grfPGjlSdlFTETwx0S+3Vlgy2avz80IU1UyMX9cBMGqSh5YMmG2NEg
Rou+JsWOtTTIHaucDoNTn11BevZn2tdQao0ynbwOiUct18esnhisd7VwFbP0hWj5Xr7Hb42O9zvb
pPCilvuONdV0Gln/rTV1aJgDTwKlfay2Qg1+DooQrWrGM5uhY7o1Ly2bT9Y0p8LxnbFsw5hu3Zab
Ipnz43d5KcHPqcY0DqeqSbOGrOUvVjAi2urH7Nd5ojK5M7kv3nGZPfNPq6wgSVeS5U17aYb06AU0
A3OOYpP6fHwdXpt7tcvgsWjcx/EhCx3rCZ+Ow+7shKHZQzFE6MuJYlddfQBul4MHWvbPii03wFep
TFRkStbOIFm9vd8aq0GmMu+FIL4oGo/XSrwbvtLPjs/RvMHptSiRja61/e82LmymO9mfNwN4EQCF
VDeWoeSqLv3YWsFYOknDAHjA2coyU53U+5XCWi2inri+GasWCqHDjCDgOVLPnebvatQAmSgqqFMB
Loua4nszzEcKLegOmJjEXNm2hAmO5ioAJWEWuZpLVjYumuEXEkx6C+VnyLBYkH9PmulUac0TnHvz
x9tbdMNie8H+T14U8m+f9ie376EQN5+54SVfeHYzzfm/h+18vi2cflIfp3epA1MOptGklMKHCBfd
vp/dRPeCbB88mB7kG4shRKM57wlJ549VZ9+6dBLD7P499eDGVVhxSngrZGb50SNXuM+eQ3Hx1L6A
EvuazVWOem9Hr5GNM/9++EoM06FXmvfankGTaeC2EeWXLC28KqdXucPEqDav24R6QvadN3TVPpXg
4xx29DJXHD134213dQwJNTuly7q5OlZyxFid2+6dC97hVna7SJGq+30x41TcZDzsb+WGRVNnfaQj
2CA8hvfmrTMxXqLziFIf99714QskD1F+tO3qsq5NYPF01EDx4aK4re4WFfv0bWCTPQ3WS+/1PuEP
sCjuEBLnUvxZSue5xxqVEq1B4unyavD54GCbY+obecjTtjhJtwBLbrITJviXSvaqoGgvP7Ltk/59
o5oK99/rs5CV763kA6fCahElFsU88NLsJ++2iLzbRfqnvDNQYhGd2RinCwvztLbR5VpMsGtbNc7z
5n+lylripiK8DeOesykT+W+uxdSzuP9NLUdv7dSmYoVvNTUbSPib6s75s+gvWpbksrLgeKAwLMwF
Diw31czvPuxP6pr20x9Gtr/K+vK1IGR/9z9Jo4gi0vHn+6k3X5aySTbNfwoy2P66wXtpU9cI4vsY
EPN5KiUGD/Kr7CB56Tzf6hndnLplB7KWKIcYGXJM5EV0p+Iv7IkC7vp2tzr6U7GyftdzI8xSDmVO
aPdDH9Evrn53qu3tYNFjAkBftOktB4IT0+m1/t1NObARLU3+mfbpg2xq+3OkAdMksRww2SYM2n2Q
nkh+/6NXoH9uNfo5xzAFC5yGMfDdpEeP5qORGUtK8s0QFrAb4ySMSX7ueAKF9pLQF4GJ/3M6Ooyl
1fACqpI2+DH5JTN1BnOB79kMl5AebW7/Dp+JJqvCrXL/8NaRBBw/Jkab9qWPFyYgxglV5ona+sMQ
vsKYpriRzlce74Jg6+xWTH2k/k0+jjUnLla4w1dmuuhDcwTXjNmqvSgyZihlG/PpBn5TuH3lG2+s
BOY4gRsny9ZiCG1xWRP1W/fZmMdb+dqqpI2zygmktdQuvqlqgsKv9U7onDAjY915/Qt+TDgurXZ3
fr2EFrX4+O1Y3egigXon9BWDSotZYdLyNtE6XTyxkToLM9UV56fvpeg23r5Vru6Ztn6eQVqBkCZc
EOakgtVUM95NeZ2McpzqZk8aSjSpwIXBF8PdpFZPdb3/uRZKKd+6tG/d3hedfYDXL9+n79Q4r/32
ypjZ7I7iQot4dyc+DjNKlWwJvG1R/8TqpKYUfEW3oA+aP0t5tjNQou/lKNHK6zsGsNT4Q1aeUapB
+UCKSmxwgf4afsVbgbD2J/YThCfZEqSfrajKcLUoPU5Rc9J1Q8XC9lEOkzh+nROV5V0WnW6/PnOV
eSvR9fAF+X69R/sP9dzL1vl5L8mixePMb+73eJZ6MrI8LRdN0Fbiff+ZH7NAsKkis5AmcfzTqrf8
MQJqbqJdw/ytA+FRqs0ytrn9vGS9xkCdKN/b1bmCz4WppuTw/uXWC365vWQvfhBCCbSrTMT4w3lU
+xC/6Ux/92v+Sze4CKwba/TKm4lKuNPgO7AcUIUm2q9usJrj7/v9n911ZgDpcGz42V3v1MuHAV3r
gZEUi7+JI0SyH5u3KhGQYNqYX+i9WFA5YdqVDCzZ1fefKy6Eoa3KLKEuFAEXz2ooZWAuGS5ghewZ
aXKuw9mPL7yyWifQC5ps56lqLNc4tqUu9Mn+DW0Y1Bd35wb8w/DFVMlHVf+sFrY7AeWS647jNA9M
BkRziMPEF+OORagXW41dnQl/7qr/6OQOOsr9o9eq/+DglX3PDje/zk4aW8OCYqdGr+wUfvvOthH4
wVc1ePH3Qs+j2YvhVGkQu6xrKzjTnwt+Ft3sJtRNWck2GZRzRd4YvMa+h0Zx/eizrUMz7xDRi4g0
+zMBh9LjWMh8nj4uv/mmKxDr3n45fruoaUXdzxO10VpCklfFZfNQN6GPHd+2knhPb0r7hukTF3UX
fdcrxEOqADo1h6KHjTbLhrArmRPxp+5NWIOJmrlQ56AxgUWXDiFi6XC+zOCqWJCsO1T0OmhTPZaQ
DCiDyab5nBIR0s7378Qfz0GCjtPcSKVNqkhFbh71o0lfocU9KHPzdIz3RmwbPUonPLP+YQ03htfc
gvBxTWuXLxxvBfMYEoZWGMxkem5o/P+nwa13cGDQMRDci4jg3NHZU5d2EdDpJ/7TZDhMx4fQOu0x
lEcCGXcy9nTwxrYPeJGVt2HaSclhdSbDv4lK20LGDBCdESp0c0IjNPXD8CSqEOXxiDRMYDe7+x5G
sK/bfSAzjkS4UmcEPm49slVmhm/9azHefbXfSNPoafJa5YePr3tXDHSrb3/jJElu8zZJvFC4eKun
l/VE68DI8pPm9CaBYRLGRUXjrRRhFDtXXldGjJIGAxQL9v6nlHleup/Kt08bB0bxCc3Qtae/8V5/
4l8/4xS76bKIIvhtjsSB9ZfFJcDe62fOGIqGSYn93qQpXTmFCCnV8Ht4B2ZK6c875CrP5eDZ8omP
77tqPWNEQNpcYmZgxLLRQjpiAqD5FkQRpFKp0uVUzQ3z7fk/zznuTEXTElaWUWwf43iqvD98L6SZ
dAbQUnh1nuy3+CCe4HDFmV0/bCZVTl8Ldb/JTO7WZ7J4ZumvxqE13MpCYLBlKFsqE20+17+vNwlT
0X8rb0XHnImSu0GaAwN3+c+lbWL8PICXEk07EZTYGx63pYzM9zIvnSds/ErXLSe5eH6U6YJypc7z
j2P600fuTtX172NdTozPwhwT/888PcwxMjItdim6ele357NwVGts3+OnxuIt2i/f/RuTvM2jc6It
xGe1ED14JxduMpBFOflz05m6Kr79wEIHhxgFX+HGRRw8kmltUtGaQb22w9GVbp65bT56yLj50xpx
+7Xio7EzRKRw+4ZNJteq6v4OcGbMQvswqaX3g/2vww7fcFJapUr7LY1x6fA9yZeO2lvm0eMYvRkL
gNYyuMB2nCxtHLIN0dADyUQpNb48ApL+1r9jBPOFLdnm2BOPpcOn5DM3vH0vP1LjSXwQf1Zv39nl
OHuMfNDhcykdd0qyxeQbBXYtdqyyI4mVnR1Ldk0mIw+yFJ+F3aVy+JYHSAhcmx2bgrH7Yg1U/Lok
Q6r5loweX2QmIIJr+fG1HG1ilnr18XU7VrcKJO3Fjrzh0NajV9+Dy+wg/UPycNj2Ljvn1aneffqO
96yZpVE+Hl127N756xaOp14mj8Ush/dr33bliQ/xyLV8jRe3WYllcasfGSCjd4dEumXmHRcg06fH
t2Qnvi/NkQelRC8VlyK8H5j8k2ucC65J+Hdfood22eYH09P88J7RZ9aAXnbyem3nhfpmZaWRrdO8
4RFLexJr3IIMZ5QlLc+Wc8ugoXv1xY59unZAMCIXYTVchw4FU2m3izLwdetobcq688f+PJntlFvE
Gy9vI38kyPUVThyO8dfsl9k/JRibWvLhrbzAMfqaK+6lmYEgk+jdvvxyBbPuS/+tL905aszdruhj
LLszZYWTkCw4Uq+X0yy4RAEI4BJCp76EljXteRQmJKPsnABi6XBAa8Y+Z6dgfyhZyplj/e95BA6T
f6H3xDnLXktvPy4VxYMDTP7stqbujP14+bp9LaciaVJVXY2TtZLumB1A7MK/HuB+fffWUsj1dENB
Bd9alB3DMz701RPb9/m+djEEsOCgjpMiEcXl6yd9r719udWSSQFygP+Pi9XOXOnVT4xffaosf/sf
S/e1nMiSRQH0i4jAFO5VwjsBEuKiF0IICe+hMF8/K+mJ6enbrcZUZWUeu/c+ri7dLi5CquPx+dZx
+i21rbj39X9oqa1IBDI5RNV0ezbZngHRnFylfN6US5m3M91EM9ygt9Y98t3kuKzmW+Pv1PTscZ7V
ykmHEqemAmJarCy/vDKE9tIudMbp+vy5G/LT7HR6Z0/chdKd7mp4+OJ0n3BQgh2B8qBK3Xy5CDkU
asqLTK2Uyb4uSBVc/XIM1YiRF14vE1jdTFdMvtctmFgyu9x9WZmElgOK7BDI0+3mzTwv+2VpL/OK
Rx54G+uezmMp6nNk3dSZPOvq3nf/liaRMWDY5AOUivqSwLZoPvHiMcd0VfvZKafqJGiSJBVEwUpI
zxWnOtC629YcIOkYla6a3Yr/4C3bWooj3sHSbGMk8ZJsJNV1vQBy+e5qDL+Ii8yzibeeJpEEPxQM
pfnNS88Zssyeor/PB27aV4RLpdQ/tW75RDXsWi1XBUO3lH73L+HaKGI/2+I68N4khimKdkGmwlck
yxbpNJR6wGUIJVRmSEIgRGh86wslpruJr3bNNMCWzXkORLmcGC0bM3odqW5mugF4mGzZpV3D3rPb
Dv5d7UY/3aP3KzU6GX9MAhUYNgQaAEFYtaKwdTs72oxLfhmnbTUhrCeuPzXdFUsOReDV+pg+L7GA
CvXkhyBcGQgeD9sS0gtP1HYpfKWw/n7igtX6ukuqjPdqwPfBK4j6D1X6lY14xBRYlOIUjsG9Q7eA
Wuvzm1o/kOZCICSPTcwQOys8JpuN/KQim27KBhzFfOeBO+ofrGX8YV09L2+fPUqZZTkjhdB3u8nr
epFhMDJN92HJWIj2fICCeDZVgenLNW5R95oPfdMOUOTNWod62UUerWQGAoA7hDGmrlPzm8W8mdsO
r9DdKkDM3mGC4A/ysECp+k3OmedLS6faSq5wqRwO1ThV8azS7OWs4RL3O7CZkhDQDfi4HSA7TH1F
Jh47H4AHj1JWu0KDIfOuDOcoKXWo+ym5oenZFU88TwF0gvwLi2TaAuWMx2QGgnBrAA8RtPe8kRe3
4fOvqfKRaOOylJ9muqFJnuu4iPuucYzL/pkskJTRh8x/z5n39SBEzjbITsm37JKAuc7HLwtga+Tz
LVdtd6ZZ4wDnek4Pf8QI426i8P9dVFr+HiaOPfCGKz2t25dcI+N4zhpeFD4XGWSmRZToA3Ngm5+X
nWT6e2YMhdMQU9JU+N7PfjMzgt6SFEoKeyiH2Xv2+JVcmotyfrumv+NELXHt5Sl57L7z6s1Jlv6s
7AV2tYu7i53RnY3jrGYTu+50onm+1iApirPGzV2pYlJV2eeUHqVReVJXxbgdLz/H89EmM1hnh/m4
vbmovBPM/FxduodhgMss3kwD3cdt2yY6VJOH6ibb3mo5FyrWnv3YnJolZSlU0g6zGI9S0yhZdnB4
09u5/fl4u/eDO5owe2w9milrvYCJfM10FwV0exCF6UIwMf5d/Z0aYjZMl2INrn0KcglPyX8A2HRW
E2Rf/310fXbxwxO0t1aTfAuCq5bp2plH3U8iktv6gwNm/LhbZk4Z13aOy2kDW94TrX0KSFOPsq/p
GtKnU1olRHj6hPoVp3A+UX+bqiQ+WAYn2E4ABu2rzTiF8pXTYeh0+/M5Ktl3joTvyI/8YAaPEDo9
YZOwpzazT7dmoEVC837UX8ZlptMHnpoJdbZQbLa/QQnZOkfXqXGtrtuhD9BIElOEPe1xQWr8mSQq
oYJEioCj9yjRzSTW+hMm2KC3M7+3KICTfCYQXC4AkSwP+Dn8pq9MXqdR30FU0fb77hBoMN7KrB48
TANLS5dHya6FF0olanbwI2Lwje1lbrIhLG5kls3UztOSqRGy0HoZOIheXjRGiCVNlZXa80FNMqCS
xkAemtizn+MXTg/uSbECSJDy4HNkLosLOloeQgVmoxfgIsnmJQX+x7ynuotJdpqfustCP/HhhkzG
aBYmmcC5QFgswR6r/eHiwPvIJec1glva2rm+hxzs0yiEJ/V84HUnPpy7bVt2GDUfSL2Nu3JD9V/E
xG1muzyA53YaWtVM92rIwyRH7lB0K8Icd1Ijn+IZsRBRrgGUtQ8cWVcUoAO4w5QS5JzY9QH9xVEF
cHEq38IHNMmrHZBWYDqwJwgvWLzIBRoQiLUqg+V5b/2VG6Z+WZldFR0y6BMEaZ3UZ4AwE//KSQA1
HL+T6RJpXPJBiHbnPr2aq3J2adlBS8calbwqB8naNekDYJxstqTo45hu6CuS5fubTWHo6EFGjg28
1RKMYd4tInUXEKFS7Tvey7KWLwnZedhKHlYzKGWO28qBgLV0/vICaP8tpzuJWCc583b4A8ToRG2h
X6GCu/ymsBeI7/ARxQCj5RbQfRWdZqNT90Y34vgbV69aJQGyUxCJcNig2d0gTylAakhPdk8if9ZV
gcEHAbHd4dU0An3hBwiU1tD89QFxoEjVOOAj46b7spHASSaPHHcp51ZwTtk3kAwYkWt16RWPHxVE
KWa+XmgDDyjgltZNDaYA4Sa1CBWBRtMr+F+EYxdzu51lS4IatW8/RQgCk1nW3U0tW/NlKqIKk6V8
bdxQC1xOoZW7B2CRjRaEW0DDA6ZpXMuolRh74CzgNLcWMwanUc++ARb31hY8RAPQU8LtVH3ZuiqT
rmoXIKpesW5tnNJCOy3NVpDvxvVCQU/61L9WYRByf9Fr8WcJ50UyC3gb0gb5Al4fYxfkRsHhftXQ
rl+hIOCzR8HYcKNMS7A82psE7vXFB5ddwwHzM2DBfTtJ167FYGqsdU+N9JfEYjYUNJ4ai6GE4zai
YWgvRP0NVHviI1TRM10hy5YxEChwhZtg+c67lsbmx2ISyZ5fDhPR5QYoO/HB2d1GytzDvEpyOOvj
8p+aUNQRMx0mTLPr8xrlnxzVAdDIgJENNf1d6fK8YEcHBQ3+MMCaCZsEN8Fib0jIPMUjitZ03t7d
S+lO5iP8C4cQDDIpqsVkVtrLH3dN2xo+nyBPrvwpXcl8QIx5htQQqFSC5DH6QgNoN9BdbKx9CkQ7
3533UKToRqqmka4V0tbDzoXHrMzbi3Uv2xVAbJqrIcfHOP9zMKd8TxBbLGVGwZTz96LKSY6TYbjF
8EjvjxJn6nIG/ANbzXqomxZLsOHDcPtlhpYQxM74GObbOnJluUvFthESzojOqman9P8KfeZqlW0v
TXFGPX4BXnVGSRrLDAVsIoc7CB6QXn/dzsVEIjQi+vIQHZIRR7A7vjPXlvU09N/98pPcd9flMWCF
wCvPixLrkEeHACu1pFwe7Kw3uizm1LdEHoXBWE4kPKA3jKQrgxT/ui97gccqMBjrY4zLieCkg3MT
EfNJhdFuSLb2GS35/RK9ia5cvj3Kcbga+6HIyHSFbOI5plcc5/LV9sDoN/wpvX1zFH3yDDAiLF8w
xBYyAeDzrD/jroUgzuc+afL5gI4WoapIg6sbQJBqulmf2z1N5u1C3yVbet7OsvuWmSFUZA+UmcPn
YyY2xuUL4Q6rzKe5wGKqshyI8brz64eD5O2XCQ/Cz2fimsjhX8ZyHx6fUg6z91XIKwQ745Jogce/
TMB8E/x5QGW/+0a3A8zr6YbGFsQFdCH+ISwhd3JqOqiCgvG5c5947Ul31oqTufUwxPselBiiT2V/
bgJb5xmw2ENqhNz9XvOk5CGGeqtqgIiUCBBE8DJInrAOG/PKcPLC7nQNmtgle0DVauA/XL/Ommcx
Eh5YNdwE2H3MgMnpLueyxMWpcIyAboB359nyAAVNT1A0/PmxJDj7chccnl4v27ovtVLboMS5I4YA
NIPwiiEbt4uM56PUy9fthVTXKfr3eEkLU65jEoLPDRvMd5Muvmp0VGxbDk2/7jS05pplbaE40LCJ
X9KzVF3BICDMLCMes8gxP51Xt4Ncp6i9EYp6nPsC0TnR2jTjEV9vU3TF6WEX+/qU4vqzyVS7h/5b
JtAWaYd4uXQYwhd8oRPSGbXhZWk58C6s3mWEIfIvtcKJCMmDelsV1Brh4f0KKAKv0pXdJfKtEC/8
y2G7YH8kMVUssotqKI9cgzl1WHTDit3wcE0lWlZl7sEyWv+NFrpQS4m6Kyvq4Zt0bcwelkU2CMxg
DRTKNoddouieR9bZDubt/DQIQVkzFJpE7dIMj1YYu/2+DJdQ2Nru6XIQLPXuwS02qTBkheEKEZcW
FQfTq8K3ykh3ryI+KOzK/Hf5q+ndUo5edLb1QiMy/mlg2syhknQZkvxS5hX8H64bCDxAzffg26zX
VcTxtINBSGXxjj4+2UxYHJvPoCop2zSyhWeUTMEdZdpsvK1FVNCcj8QoMdr+MsSWfhFwvTD02AnM
2PtcqladGdOnMJD4CPBGJnsVEIz9a7DP9pJGCF4ViF0HbAHzw1ce23jis3c76zQMGT9OS4vRKY5E
bRyQdX8PsyauEpC5/CgA9j1aKynZY84xToojT+mx/AxpZbjU4KQgaIfQDd4bl48CoagG4B4S4I3H
VlxWpUd+mqpHfa0KB5x5QEt995kWI0iQb4ODVlkxXoQL4GP9WjMBjNdDsi6rvpckRV3bdBTuuJsf
MU1iNrsh1GuMz0AIc0Z3lZAr0CZmWUfLVdOVq6E4vQLPfUC82Lte6s0RKUKhtj8oa4VUZbnrn8ef
m3VvWWgxMeL6KFPzO9QqRM3qfZ+l8HL8taRpFN5E0xqmH/2wU3VdmVZ5LhNkHYuzGg4B6DCwksNn
Cgi6QaqSvTWCLUNgcZJ8uO/fh9/ZOi/wbs/W5WIsBMqI10kxJCCckWIRRxLxfMYmqBHAwwGz/d7s
TY7sd4Y+ULLN3Jp3IVfgGQa/eNjWlQ6coWSm5spsa/efYDzJKLgKfskb4JPiGpdtJ1i5U5bC5mli
idPeowSl4iqtt06dP2MyWTf1h0zwTiywpCh3/TzhAGg8b0WuleNcyYIcR/gnSZHb8vu/e8hlvxZR
3VpbklDvEfkx5ooYxtMgWTxK+V1FUWWZrnikk39vtjjct6qSC/Ch4qlBRiKWf1neqxwb15mlILGs
Xoa72OxNhiP40sB74/7Wk5xZUf6KE757tbCOPcM7X5V9q3gieBEA/2U1l1ZcwTsiYCjQ2ZeszfrX
W7yRA+FQ/UBC43FbFhsMsdZKWb7srBbsxGJqCW6Zd8vvWaVmtcMiXCPfmudNrLo741/5Q9jjxjrd
dKY4Op8amCaG5iVq26pnjY7jQXFevtvOS95/MsufE0IZpRkKSGycVDWuyCUTYqghS0JQvX1NDwr2
kDjexS1fpuuqSkG/WDo1KQO7JDgvIK9locxfPDk+PHGH1V7RWOBTePUnx8PDSGAkrAcMkrDBI2Fs
DLDxh7B0QXsv6BV6TolZg8Y0KYR8KjCNz9eeZfO8CsUnVMVBWHPF4e2c83VrHtKpscZPYw0tbrDP
hb6xONsCC0zhoaOLbv+49OC/RzaIv1n0cabmKfpuz2k+ECjtf5OUQN5BYFgapKnVpeMxuGtXzAdw
X45BiP1+1wcTjcJoKw1Y15yY1db3hufg3FldPp6+yd9lGGJylX0LZY8Nl6iHA3cSYvDwaJBsnkcm
BDsUauLggSX882vZA8AWmuM4epuvcAatksLc07bZWbuhu1HLwsG1bWAQn7GuZ7iJai5SzXBGntxj
DedGYMvaxW1bTUIy8g5m2JW6Y6aEDxWqBEP+ZNq586eklly9/y+YU0hchE8QWHhs4QTbHiPvd5WB
QHevujzu+MmNDM8aCn3ggBNkVDT5OEyUaQ6Ty0R568jB2Ufa7Pvg25lN/knQEfDpl6iOLoxNTDLb
QoQwlHztO1KedVQQ9mVvHoXPVFvSUHmaLeY3bMqrUOk6cXU7XKwlAtrBxjSqrlC+DrERB/moxMTa
WZrlYSoZVTG6aWoX90nRvKVQGp69S7hDoF/O4ivjnyHPSep7Ab+kFgThd2PtXpIT5XDML+SrFeJ+
044KicEw6C/uB4JmJ8uXu0Chv03uPKn7XAFLX8StbpBQCPadp7n+FQq4SKf8LHZ0COCoEk0x8mUY
1lkqLzy4vjj5Ijk/ETS7D8v2rwDL7ni4ruLJI616bmEhhdrzBjmjbRbOIGxjW+w48EfDlbjfXCPE
xgwbbhkvYOP7yGsxDKdj1zNxkObhs12zT1XdCSxb1FrRQ3P+sfs8lMffN7q7y/7NDLBl7xxGetKC
+OAaksUPO9eN2V9or84SA2RjYDdKcXYVllZuJY7fD86DMF2nDGpwdmIpoC0/nWXSPArVNpS6d1xO
IEjR1Zetmrk28PlWoBjXQ7hmeZ++NcNMiL/gH+Yh9t0ZEJh7tUoBnCokC0fEznBi/SCYt1V5i1tj
FSXmfgk7zZJzhPXohCnpspdpJ7habwH2oJDj+m12Wz4xlYnsCpVQnezmIExNvZu4cnkGupCFvpaX
XwE6RxPq4cC/er89zmY5+TYyEYzybDzK74N3CZ+3LKNgte0wNssjCj7y/+0RBvUqr3eKR9xANA/B
iGFDg3Hf1bjfECigr6yqlLgcNHuAvPkwOcEL5aehdG++wc4xMjuEAXLHYLN4il1rO/tbCWBMdSL+
AzzHzjn/Sl7o5IHma8YaWHIIfRIvYZ+F7rwAW4tAU89ScqhhXINd5dFdFZVECRM+zw0pGDDRoVzH
DxQVN3g2HuCNVBZ+q+Le6mP+G2islrfQX4Z4M+wTCZTIUApOD7TQ4u3sPC00lWnh7jOSsWtDVvK0
gRbcYriChANfQYz0j5bY2bLt7ux3IHbXxdM+tyjyd2l71Qf+DdcIg5PHTJU399Y2HvGe1kRtaehr
giPp7ec1yGWhl7/5OCGFX76IrXTgg/fJBDrmP2MQqMC+3A5NRe9hB/6WHKr5r49VcrBrJlvNCEsm
t0506f+9kVCL7J3Vpn0e3JCUzs1lj7SSm3FXp0k23+LBWJBF0Ht4wnwYxLDYXyqbl8BHDivsE7P7
gbugElnQ63KaGCPacCQAgtBROEII5jhHmKdpeY1SmOD2fftkNYtnutxToutVshvG0NKHm5cXmcIW
yfWYVcMoJQP5F0dV3wYr2dKNtZtWneOVFnNPsrbre2zHgVu20q5/diiHZdSEgpQqvMSF8u6N23Iw
wiL9ahpZQm6QT+DP2S922k0k4roapowCN9zlsDi7cHA8g222s15VXSZLYseIFHkxZ5xVEvo45pZj
EUiaYOVMuV5y9AKiJYLh9MHoyFM5LbZ/cO1w0Yr+IQCgEV/3GsuTnuyvKPe+cGampgpaNBE/tC3l
+deptJlCVKU3QVvUO0W+XEQ6YMBsW/fK+oqlhZhwN756V/Ny96oe7XGdXcOT8suOeeT/8rRrVLcf
l6tPIZlbdYb/HSW/7+kihxZkKA7YPO7WZe92JIX/y8d1t715S3TdmH+z0pZcHYN0yuzdhYQFlpTB
cXvOppD4ClEAXh9DX+L9LiFppmFmh+dyDVGMpxnuH933mdL6CJtKscWBdyjDSCSyTnxbJTo15wKd
sGwWkpe0kN4s5nMGfCG98DS5hrqUTBij7iJ/dCzExt7k/Fsxj4unlKw1QYP/veuIGhyFoYCrt8vE
RRLxKj0rMLLioDphFYL1CpUlc0GfVv8Z6XlTosSY+mIPiZUiiO8y/9lOXw32qh7oQtcDtux5hK0F
i3BkpFYfIbpG3d9VVu/3ofe5Mkxr0ywHnpHF94Xey23QmuqP3blA9bngrGVYSvbOc5fV7dQUBT5W
VPrvqehrWhzbWXIVWqql9S+XkV3ih4Yn+7unYbQfiEie7dXtQGBNJObNI/CVe2xRm31w/qUylu+i
vZN361Io8OqoL+YKDxjle78imGXDz9sXhatH3/ZcBrGE4LNDy9KoOhdMZnZbl4eyE/xLSPs9+XyI
dE1b2becTSFnQAzS/30etED1fIK03broe7QduKBiN6QcROXOT7UBw0IFkoHR7qe8qPdTT3mGFtsB
t6Wi0hUkXKkzQEUiT7saB3iW7Ftia7vSmIdBRL1NhTEf17cEM4PzgQOmZJypXLpzh9MggnuLx0+T
nqLGcgyTXmclWgXvjmNvVlGWRogIW3qJ5hj+G8Ru8Zkls92oaU5NEj34Vn18PQb4yFeHK2ta6SaQ
VnA2m0F1wnJy37AreIp8NE6orqgZZbdRKG4jZuvtfuGEP8gAx7+01gpDahiC0FyNdm4o10qutIN0
EgkUilNd5rznq830MKYvCGLsQuVLSWwcRsadcnozvp9H8zQnCTUIhoZro2KunjPuF16Tk3/iDWHy
U6RsqbPVu5MMSJGlinvJfU17J0THuQ7/jTpAJykr13GO0Tz/8c1BwqdBEGfm46l69yDaNSbCDOHn
EBQc9rnBObdBcqdcsSCyuFj28/Bld9WUerT5gqveB9BjPSajCoZ4KWVS+gez+nzxO9u2M/ePxKKx
+Ik27UWhfUzVaUVdAgp697OG1MyX1unGLH49JFTiwBQKzdWxfI7fpISZfaV4+gLltgBM3jZRs4uU
Eh+JvvrBzM5e5Uf324QnYeGWcJ82JSPGkvPY4dfpNa0GYUcKgFKv7j5Y6zP5esZLs9A5VJowV3Kg
IN6417w4uB/7e1YPtu3a5op2YXQTP8sSKpkV/uWqmvZlORi7Kd3wuyfHkz6tQHCgT34yR/P0kEwp
PSKBiTz2l/0RMy5/eTMW2lHeLp5nNEQ71DVU/BglujCFl7OW4YjNOpMuI+Uw7gui6HGHcyQSp4VX
WyEBv437TvE+zJvcfu1A+A0WYcv++TpbyEkN1j6qSVVYDOfZ7/vfcT/4XGGBV7TTk7h/O76ANutO
rEgSmf57dYrPyya3F7JvLxZ3YS4eKoTRyTqbOXZuy0efKiDizRANMxXqcJ3QQhnzLOuqYyf6kCKJ
0XbEZpbt01ADU63tRSWagXX83KC/Br/gpb17sWKxj19nw3ULGNMsnqR53kjNazQGkm7k6eTljGyp
Z8mIO27B5VbHx2oQTKSZ0/XY1yslfSuikjjwIpOVJENYZcT4ZdBbvYVNEybiMCy2Eh/5qR6X2Qy8
tWlEhJTZ+2Hob23C8A/7mbHckIKj81Q7FQBwjcWo+ENyQghFpLIduLI4XQnWa1y6pSsGkdqut6BT
ubpW6PQLCVVEj1gb4plqTGOb+EJB8IE+0SBtd7mG+ybykoJ8LxtJRoQz7qSHvqQwiWl6ehvpv2NV
z4sAWXPdoILwxigswjkn5Uufbvfmi2jzLrI1P838Gm81Iuzfhq7Pvc26tz/arSgJe03Mt0cD5eE1
hnAHjZ9N4+97fSOOayxGgPhGgdNp/YZ3/ry+H8kbkLAO5VCPykpHNVMVCi+pIF0XhsjGX6YwNtg6
EIAb8fwwZonwKHDKB/HVzJ9R3sZMfq66JtoupjgE9hhpgXL0NsLNKPYg1VHJTW08fu4/s71z41g2
9fYpVG/ivEmzJQJ1nSwJcXSKP9Kyiw/vW7TGvmO0+28/0yo1uiuoRJ7h409s8uB2e6EB/YpwpHyo
5iml8HCdNeKyE7vDXkuYLI+/Y9NBqIWWnYYYvSJIpV1FrwPyiIKdcO4+WZQk16b6zFlyRzkaPtxj
4SXal3AsnkIm7nUfBLIXwArTLeGv3plRjhsGn0xvD2Ivr9f4NXMrrU2p6VAEnPgYSZ9jo58AnQdd
lQH11C2G6UYORhJnFQ0MO/e3YMVf55/0V/ZYjnrJ3gVkl7SG4PszAJwbaSIXaQz9dSl9K6//I6qg
Td9Irfs3LIY4N8GjWZiXA3qZlbIBlFUSefzZCmRjphOZemM2AsSsTkFBwQRd+9Kdxb+3ZPOAq3Gs
Leu5dSl6tItwP4VJnreaV683pxw5bl4+7z/ic/W+7WYL7V35VGyesmRKMP6VqWeN7OYRCj6H+f5F
HiLyTcTt41ztMV9OmqROLk6/AwIlcUJfuMAnv2UcEX87g1ik392KEef3U7+gZB+BSr/Gm7dd7XF8
y+TKy8Lh9V5sQrJfg9U6/a1urSsY02tu/hZH3YRQxPTE8iLZy+TqhRT5QSJOxf7axIkU+ub7raBz
CWHvRsE8QWPzyaZuOWxuMU9u7OSBjMaHTSm/lelxtHfzScCAX2Ayx7vbS/JeypO0IGPRc/dFAIdV
yuE6VjbFIcjvnQbUHAJDwhe10w+5wDKlaFQ/WOPjuPZ4z9/Zhp8Doc52ejstpByse2U5Z8LzNWQA
XPQbDp9gkksmgZLs7V0ibPY185Wnzc4zc3zFWzdBCgCGIg/df91+7i4ViOHN8r9oXU6vS48LjPam
tlcngIz29+PbbZx5SR/yL9ncIFo2rng1GH4punsQB/kAsAWCho+eDTnpPlD4Y1GFBzup0zlEffTw
LW27gBoGNJhN/BanQj0jO/UocTcysHMv2nYM69USaDkXS5c8ze9lvmyoMV4ucMHpQlf+064/n0vW
3lL6yUyypFUJJyDntiFXq/Y6rnmF7gzA0KlQWcWffpI8d1PxB/DRjHzvuZO/1FaXyjF+P8Mo7cqa
de6v49t8DyhuLHmOe48RXGEX3BVSPfPhorEGzq6zTyFs/wL5lpr6imILKtlFJor9/LTY0t115QDo
0T1cQ3Lr614Ol7/sA99jmupeVu08e3q+Mi4fUMy5TH1u/OfhXZFH5L2d1VJxXV1Z91dVVnAcOh0w
xALpVAVcbzPUUNycO3PAv3yAMxb621QzdExlzgG9q6A7Mzut7s9Q1K4S0gPE8VxaMJ4KbuIfgRyo
B+QcmpfwcBZ6RJLu+UB/7i5IhMlfht4OHOQtri2WH6pPfpLCQXhAv3azdUQbXanpIvUEvsmphzl6
+/eA2/a9V3BRiAjN40zN2u9oTMwCzhvh4NpACQA5cgah5C0sNo49MFesllldPiBUwL9vIzKOy0DO
2OutpwOaY56qHGE8L//HnVpju8LTzwTUeXmnmnur+vZE5sk5DEgLSjemXQXyQDwKGPXMS8oEIgQA
33Uv2ZgAxYbMdK/zt52ant2XfCUhcx4VL+HzfIOPxwcvTq2pdvz8JdnZTKJ5Bahxkk1WXPxq6N81
o0qZKWj/bBgvmouJvRuWIR9QjMlsY7eneznhTvrpdO0UVW0VgHBNpo+ocwdR8ic8qJqv4zqK41qm
nuxbGvt83BcZedqXoQ+DTPl3OfvZVPfQrazVNfueI6fjM1fqyBYIFPHQTOY//NcTuc4rEJM+gg0S
BO4mYqfj9ttmyN1LZztMwt+3lx8LQ86YOtSGasL04FzfCXCnoBSv2fheLiw+1nH9FH1lmFdgtdkD
ELuvMHO6tXxTOE0k2nBqNJQCbLkMXOJjWRCfCRlsb2u12aw20m5oXTyPLUyMSikWgVOnYBjXXBPs
GS6BkA8zwjHQdf/I0OSPqo84QP8e6vqA/yUP3fYAXPFSLTTlXdmgrQnYeAQbzQb4sF0X3LEhZJka
hsCfW9ts6+ELluXbrXo9DNfIM6cJDEcwr9dMQDfn1BIcylMAHyj3Jdf/KTk9hM8UWhkRUqMa6eY6
A9iqxOoqZOPQ9POL9tx2ruiL7jcjhAY/VHsA+h4U0mgorz5v48+LuDTfEHuJTv16/Ebq+zSLTXsJ
pInX8+epJLIy3GPzMl2Wv5OVbE/B5P1Y3ZajyqG+qGd7BwNQ7k0P6nWQRhz7DGWLgOlb14k3vR7w
r9BX/rs3qP34yenlVrsM6PqW4e4uZXbrhQ5zif55Nf+yKW/rMp/bj3LRd9K7jZWoFl/+k5VWkp9x
ZV/0lnNFgl9mUWapslWHvly/rD4ZAuwRBjGqMrW37SumzEIZWR1qpyQdah1Jdbd/AuQ9wq8dJfCO
acOSfoSlerGqqSIaoeRUwk3r3nugc9XF37y++EaZ+1wCEUIn7hqaj6Qq7i+r+BVpjFkAHhd0ruf1
LKyklkDzbACi/uK2NLf97lUdxEDn+Uz/UcCI8s3EYYft16FtsN7vwyMtytHAKxHT+4E+lAf9aS5S
fYHvTeUIyetDgHf8ucadQrZOVP0e/+2v1dmfNPzeWu5byARyol26to/rAnbAISEdvnwLGeIzhfcE
h2tbrYbJU2uVKuug6EUcTwh8+dYiDf9ZApeaJa3D1x1QerT5ECr2DtkKrtIS4iFTz27eOJpCtkkM
/IpUcskawdegxpjNdPaJ6TKm/7j/ORFTTXeyqXcpRuZzt29c2F2hraKb6t3J8IU4bqY2/ZMuGI12
wwt2NeqnvEnh1rpJctiAQ5WX268+l6Zz9JiIRDKAJS6EEMhfm7Y2o/oG2f8fD5F+1DzmDEziloye
ksO2to/KJ0qHCXaNeyrLBdEVjKI2BWI/nAVJMybr+J75VDbLhjSkGhA59/r59r6naCKO4sdXnYKR
MyhHJkEeK4uiGSKvC0JvTOKfr6WddCoOrSZ+IiLV5dHfLzrXxySd2lRz9F1D9Ks4e4tL+0D51T3P
Pmhl9KCQ4lUTn+hyna7un6thqZCCngdi/m8cLV4z1BcO5Hrmpy8aV4vKIzevHO4OYWoSXdX+dpPL
uU5wOZWpJNZVxOoxypNZlteqZsRBtF6M8BVlXLSVlS+3fWbkx//7BjzwxEI6174lKbB+TabrR9mw
C9wN0rmGySkPuhGb0ryZ7+7+aOAk73WYlXHAWa1k5nDCb1Hms0iWphw6fw+kpFrqi1qChHx8+kVF
gRTLbeqnv4shc3ck1/fzo4JbKuzKkMvZ3Vvr130iNNjv8a963O7U3HOg+3tDWnrJEIBYfJzptKLZ
/oA1rx4/6+TfLd9K5FrRQ6j+hdNx3ScqvikZ1RTB9RFy57/j7nuxbjOeh0snRwkkm66gqAgyGM9M
1E3Tc7qKWPPryXzBJ98+kvOKggYelpCSSX5IZpUMF14SOmHd/e67uOhGuzKsqq7YMtzXR+ZSNzJc
3fOa+k7kyofsV5aWc3puCtw2MPwoPgRF8kJaUqc9cj80TCzaLxpncHP+bmVARjEowHimCyFJI5P/
liOJEJFeYb91VXLZxnbGIFci82lCFJvL1OYAotFwvtM4zYJHbpACFlXh6DEaptoKsvdzM4UPCuGS
2LYutt1uPloRE09m29hkp9vPKjPYyOiBDs6Jdfme5eASKOkUh+ZpSpjjfpztJKB1jGdZ9TLXxj5G
u/YBmcTciJ4pVkx8+1i77uOtJ0ANZWHYoJPZEEkoidJuPFpGGk1hkF79cnxXTthJp5TtD6HZf9XX
YeIsUrrY84qTNCfRiQqWsnGm7XBu5U7lo8nBwK6bFpTjj1kNjun4ZGhDQHTgTScnt3MjexkhL8NS
4tYujcBBZE71jpQa0lFjrm7QO3EQJuew8T+zfSc+1BkqHRWTATMzMvC3l8K4etrXMxq8wkU2X7Nk
ij58gcvVFhLq1Yrjxli1IYaMCdFA4vqOtuSDAm+zA5GPwpozh4eEOLlrRiJKVimxJJNkxarjVAMb
dDO9nRrZ/Nt1VRsTppxGVAj7x5+c9OtuYMGL03c35gPRZqY+mTpjoJaSxJGGK0YIVURG2djGryep
/hamO1d9EGLL17bvh/aNRHKqEtGbUmw+ejZXE1oene0RG0PwPLU6s215RSHL0oDXU8E/0LwvfmcW
qo2tx+G/YiqgImzWS/TlTGl2Zr+VDFXauZrx1/hv1Yi0ucuX5IBKzXxK5Br5j5wadF45+x+iuIjy
2Fp9Hevb/zbfQjerMf7NsdSaYq/XzuZ7fDB6t576yGR+N7WZc4YlkHwtfF0EgOQlRU2C6nKm46Ds
foqcNMSYmci+DTlNY7H82IxOWH9rKgmvsSE/2dfcoHD5FIAfmqkR97efv6f3Nc4vmWlRtASBo0U5
K+d/Tl8hn/i7UnJoXpsJ2jvAgqof0h2mzsVHjdQHxZ10X9nk1qXJQeMPAydfv+67ifd9dbd5jduC
yM3x/fbm9npc6ELkeX916TRYri9Xg6Wr62JdxX37KUsAlk4XPnBNBL3x/CedQy/Ia9unOwJIwsCL
5Ru8dmQEXCXLtuzzLZK+IYVbdSCPrpkByX5/Tb1t0611qhIAF3BaO767if6ax7//z8Ipqj7s6kSt
yACJc9jXPMrCneReSGRz4xZbh88sazjpfJ/eChFs1Q8PFkv7HzTPj6iviXq06hViS76tZWIN9G1t
Rrdndv3d2cswhZpTQqP08Go48LUanRu4P7pEKrhv8bm8+NxNDoTqlNSNCH1klSF1Ig7V8UD9/G4Y
wqkmwDib4KRM2eI0kyRAwyhxoGB0/6x2Yzp0khKzcvHxmq+fRWvxgAzSgud/vSyHlB1d6Kz8GIWu
yDgzKD4ahkXcSltM64mKtpLodWoaerasI/CFyv2b/358UrzLHn6yu6lbjfsq8HdMfNs+Ud72iiPC
TCQxU/QxWrEhPFRR/nOMZtXUphQGToAjW+/+0oQHMzZxG3eODYJ3xUyJ1AKLEhWBEA+g7s/mL2/o
Qzv3mawCjbZnj5crhSQO+nPf3QYN49Ij1uXEZOBdF3+zx6ujXliX4+zPunt8W06zE3nbMVfbY4GQ
YtKP6x7GrZwsMi1DA41LNjTT1on6fnBE3QUfeskG0OL9fWW2FrDIPjCeHPWjik9UUg03k4vG6Kws
db0bQ9ZbZCtRtpL6jz8/Z9Te5Fbl5TRD9uzxk/yeHYL8XqJlEIkQs+3U5N5zPw9yaXVyCpoXr6vK
lWYLxGUYNfTio1dW5KogKTfX1zLR6lgOjLacaWJhGJBaoc5FIhm6j4ItVO3TUKW26L6auK6F17U5
3jXvSFZzDTJ/e7JeC/yaUzlEYvXtNNTH8EoI7Pwnw88kicmHfmjuS/YsQl1nhim5/IckKicpKVTm
1bRS4UvqXTanoHN4TA6Zt+Ktk3lffa+7dAbIUlzvgSHvDw7K9j9mLC0Ar6Yn82yflH8xXWKR5oWq
EplqQowhe208NtAdWs/fSzrxSotnyXr0xnJsciRO45GMdA60cI5HV3po0AVKpcm4m2ZSJIGZfHUO
niDKdrZ0FZXidKRPiuaPvibPcR369zGVqkxVrkbpqHTVujdV5Ym648jRnqJemqzawo+UyjNcvfZL
YV4JlrNSzMm9qQdUH3ibL9eEOYOSrb3xV+fB+e+aeF02Z914cGptDRBpRB+Pwa6lQJk81USA8bWU
NNhZZh1/79hUozBjeM7X2+E1S+Vkmhjsuirb845piM3BvpYuhuTvhMzUIUkzfnOdmd/liVXgSVO9
ooPVswsDsKejf5idGlvBS2t6RDRTXDUxzXJaIV/3xnCIz3nNzjnCPBELesM/Pf9eGrlK1DMNEpEJ
0knf5/tQz010ZMQSx1+7PvM/ks5rSXUsiaJfRATy8Iq8wXteFAVVCJCEDAghfX2vcztioidm7u0y
4ihP5s5twICKA6Et+og139BjKca0/068D5jfb3cuPcMdF2TNSsB9Yt9l+HSQcvUlxi2I26hQHW0c
xBkun0kM8wFKgGZX/eQejNNTvk3CaprlJiuCebHSjxoRExzfqcSu7lTTP5AGhwWEYmVnNcivb9lK
8DAs559LpU96KkmUsXs71C/zsyh2ryU2bNnvvTI/Xr3BbQLGJciRYuo0mkiRmjPvcrXEp8pTDorV
Uw6vD1w1nCSZCAR43vmECwDidaQgkMbKDIylx++Ap4GGxyPkI/gcMIRBe+hDg4etN5VYTjR+MSAg
MWqfYY9NF9gFBi/4tF67GU5v8nCqXvMpQXpBNvKwfNVu1u3AkA2/cWMo5gPGFoZ2Mw7ee6N3XuKN
Zzj/vbm8UPS+qadW6WMOsumE3ow+FUvKnAhFHK7gq5EB6fCcpEw4LAz31abycFtzCBs/lAvwD5hH
e/Vwvzy3bHhqQa4bcuJ+u2nDcnUFTDQ4Vj4seZlSaXBvAPrgEMD+3owPDyzdQEJAYrGGWQ2Xrzm9
CfdVjskNlsUQJE/vHTgZi9xA10JABs3vDwMrY3zH9BjRmJBK3K3R2B3/MnvW8xHEAXkqx7aUWLpT
ee+DQTxoZhYtNRIXtZvZRWwo+WDfkeQZ0gSh5GeCneQ/XzT3QfJkeBPkdwtzz3s2B/QClZQF9wXK
rIMlBTjtvTfVKz1Ms2x2mMHmqFnB0F97BDIufZ2xov7ze+MjfMIw0HAakQ2JAWwTvCYj9qEv6hWW
c+YbChgxzJwiFOyoW4G0WWF/xy5Ofbx1lY0VIlYvAFl57ZBYu/qgX8VOs6VFEG4nBAKCBsn+w8FE
sDzR9Yzc0ff8wo/qJQWNd/PUGRCJttcO0rrayTZAvVlt8QKO/ZQfYjoM2lGYHe87/QikxQVC8vwP
19/rgNtmM+tg3+0MegIHG1WXAwU1jwsAPhmqEFpc5rl4+9gALnEKc9omhfZzErs5ryY3/3iCYQx4
bSAQQbo94DVGdhx13lEetP8gWomLkn3fownS3m6Wr2uGXK47swZbJLAGaFiFegttBP5uwkcR+vnz
0LcObHpk5OsKBkA7HcwUh14iWfEPxUmm2gXPHYzybX735/rmP513GbxW0iLzhyyOg1cnLISwT+63
HNX3YXzh3b3Nh7Bz+0lqv8+3xhnMvuzKJhKVJJnixiT8au7LYtbv2ab/NVf9SJQMQ41LJ0jjjCH5
dxFPa7ZVnMl4gdk925p9t8uneUi3iZvPnG9bhWNoFZy9+RvvfpbdDetJWNXdKnvN8WC92YaFp6yN
EwjbLoehXQs/XrLFqQlnqkj1MTAG2XL6+dDG+Gu45rTRqFYVpzne3hbEqTDLuc+5GoiGg6Al4gw4
uIbD5AEksCNLwc+X6V6JysbHThIz2Zm8a5d8VNP7jk9seMK19Tm9wS+d4FgiUnuE9H6iXbqJEdVR
90Wlbda8ZiFmLBGjLVt4W3Mobrwi959iHXOfCk/j8eyWm2DK4P286/Ks8+jteWjMosMrbu8AHisC
SgobRwcLBKfFiB3FFuShEMvs0emF3zwrS4MZM2yDdAidcUJd4BAp69eZI2QXOygS419pp557IQ3+
gy9sFVeiz/B8LaaoEj+ohHKoeniDrT7oRT0Uoy6uSGwmTfTsA0kQKHWExsBHelCiWRtt4R/WvgJZ
2md39/jFvOiLvyG7PBzPYGeYqm5hbYvJihzUY/c2XLwfK6px0+DPxa99L9wqkMLX07ytlcRlSOPA
46z55RW51+u0Or8/S735xbUkaX9LeheWjBlkQm3WF1FlLKU34/xk7N/zQ4sLMOyul8ref0HoIK8E
VufENhrBWDsMM2FVl97tprYwvZOu9NlE2dNUGrUzcA16gjMgM0Q57iRl5OFRiO2VVFnfE1QTQo/C
70Jdsjeg6dGIVnb4MEHHEuhnjhZxLwKDKmu8ZbFkBE8FL4ilLYFH72gcYmGdn78XlqLpTlj7HAYL
oNsNu8PyET0GPlsE+RHEPynn+W7ynXGpYu0Cv4U+EvxRqZecA71jt+lS4XCZHkuWaIzonRR592YI
fVfTz4FmE4ds7FEzJE130Ccchq2vzgiBSSnwuFglkIDqf87DEw+/6KfVvtuTWTc8DRY9ZBBLkwV7
TgIi66EXukje0zWKGR5J8vBZOdxv8/H8XoHvAiThGTCp4cNscluGAijPZcUExvx4xs2tyqjfULqf
c8UxcN4lwktz9OtYtauVcu4vL3LPoTpN3rXV4VcshXkwnmV0xjTsjjj3q8Tvtx/d6gEVT5lC9qil
s6biFVcX70X2O4a9il/kagTN8WaNOWZoeXuvuxjKNI2D8jWrb46WucZZwbZ3875Z+EryT6a0D7nP
IysbzFtyoWEj/bZc9mZP4uPwaYNjYmMeB/gv416rg6IKVAKv2uJuvn6I6aDLtAciRGAM0H2pdlSU
TIVdIBodzPqBu676knSRwbo/lJnzhMFwSGZEcuBQ+OGhWrRqUbJiOBoR6tubmOjnpBKwxiFojeSM
K+VLxzyTIvPD/5Zqj/6p6j2FNLNkP9oyyRiWvGTUTH5o4PGkyyI827qc++rmYwPKRzyacpQSvvWt
c96H+47mZQD+dn3UXoNFz5p/SaLgpwEDB//BgGyMDdp8qFuSRDFpARHNRp4nVyZObirh1zZaW92S
fT1TCX+nec7kIX5SbOg4GzR1VGptNK9ekT6VT/c9w9wNfxZUyZDCoInUwvaNv3NThNupvpWRHPss
pWtcAFVXH9riS3j/zAHqC4cTMkHhcJFVIr5tYxxv09s0Nhx8R34xnRuQpQKrB/AjB6G1qVhC/6vf
N9rtAiJAcREWcWw4Wy0Yi83xs4F87NRIbJQZu1hw9T0aGQoHe6hBJLPWxHMNTyfWDDDll184BzeX
lRt4SuIlaIgjdnhsusDt+GaoPSvJ/mLGwWgJCxHoumY05Ys5rMnzM1Yg3Pq0JGyQUXIYrGG2Be2O
4r/CbGqgFsWZ8YB6efCrrwbOI+JC1beVx/dSjigtFWEyQhfH7rhfaCxyMC17Ovc3klntF1gJ3LA6
C51/a/7SurFN86Uj058ypxplqLzO5QOIQ5gLsd3ih3xw5OBgYAGC5W3htSHOTOtkDkufDwiND3Ds
D5vc9Kwc6ar4fUEiqno/1FyDf2elLW4szYx/K2sIrNgGfaZiIvmIrwqnQ1/xM6AzCNszPG+2fAin
kMY9poAdTXeBbINBTozF3D9/I5bToLEAPHCAU4KovrNGuJIgQRWUtnsfffgYmsoenZMD1iKebOUL
wxW57VBUJ7ydq1EELuLCOJ9qLnArbCnAFnn/cVWHhSZ3qF//YNZJWuF7JwV3nyhqAHOTYHuTjYY1
8A2ftFVHFkbOXDeYT9yAz7nZcuFmM9XmXdAFvRNPc+w3saSO8tkb8T4UJ2d75Wxca/yU0Ou6jafb
bwugfP/mb2viCojGaxVKyA6fR+zITYK1dKyXI7w/RvA6cFJdco8v8EcuGV4Vs9g8f8jarHd3qFPs
d0LSMf3WemAjYVcLMj2NgKl0Mmb4NMw9s7ngl5dTfmi/RrmGZ98xM3HEXNIXsSLEOCYczjTOGXcH
S4q9sRmuQm4AXm8u+dnbB9WdGPTK7wPMXoJb4Pz6MD0tY53MklUWDV0P7JTfTDyhOir4P2nTuutt
YThDGx6NA+nHHnWTt78hemAytDmM9F+swunFZPfO91Ap4UwO9n02kCzqGN4/B1o3ypxyiZf3Ve/s
rlhW+eyxzStdBI3Dphn6g0uSOLCL/CHL0CKEjIFS+GFT4lwsV1UHR2W6xM37VLrteWRzgA6tSeMA
kUy22skOkJZomsnbSXfJSl3WEctA0fmF6h/0Chveli1Ii4ubq78myppgYpI3Sj/tJ4Q6WIMZjrGk
J5rJDtfG/pf3mXmHkWvFYEXbqvzCdcJjRRJtFf51wqEAHKhGW4SsAs5BPgHNBjsfzhgjKEedW3iY
3vh4Uz1groes3G+pK5ieX+zAIfvdKYd/Kp5PrUd8J4xSgSKxFrMSLKHJDMKh50kDYJI8C8Pu84SF
BCbRX+GxTbXvvLaNevK2/5IJaLj1NUV85AE684xNqOQSyRukUPF2uoeIZAvwVLuZRwI6A5ijma+N
bD2XCEoQdy/07QAe2KmM7itGggVg9r9klyRk0lxiyzyXXYwy+0Ujrot4G0+LXS7kNrjiiiljkuwK
sfaFNPrbmU9SBGSzj9pVNdPOWHM6HyuL8Kd83czkqvwO0YTByOEbCcNDgOv6IPPi8SgzU0jDoe5R
MKFgPk6tEOlBrkR9wLPJTm8XtsoZM0ASRUukVo6aTqEVtMDHaHxxocQWg/aD+RLlHejqvwf2MaWr
fHmgPmPxx6+8fSzRgBN6BQpO7UMLHlJhLN4gogWxrLEI6GA5j3HVNOGL/ZEzSiAhjFGPDGIPKm39
x2IYVd9zmrlgb0x415HHjyb4svBVAWfNbDG0h9sRdsm71JPe9psOyYCHTHTkqQgGMLvR35fmU6SY
JCswO25qA1S9P0LImqpTBDiy1V3zmWQZoXKW9jjwRqNroU+yzeuKFWvHO1X7hkPCCp02DRTDVzf7
xmg9SdyeFD+vnxgD2tbiVZgVP9qFRgQj2sGa17C+UNOaIN4O2Fja3MadS19IDvdeCA9cyBMuNFUY
vSyMvMyvD5mvXeQgXsbud/ON8AvzPmcRqqY4uvuM+FjLyxdeEXAwF90UVyIvmQ3mWUSzzkzweUZ8
ee5g4Z4igheQO6APQZYBtw4Pjm3Od2bECGObXIZlfEJedYa0/Vg+l9mSAZrYVRNajc2sxuqpd0CH
A80Xtj3sPb3Bmh4JeHmw/l4YFQVDCUQLI11HN6xyAyo1ygL6stFSAyxdg7JLZLvFNk64w9lI9uk0
ipCHwCUAhr0GLoUvcCG7Ir0CArAJWxg3LnJANvikicdBExySR5iqHqG+4s2GxDV9LO9YEKMQJTaO
+W7gKc08dW4Bi1ZYwxrrUw8q+jD8/GnbDiKf05xLt/5ws+m4BfdcFGTBzPmp9hzsynvZ+S6d0V85
sjtadjbkVZtdjl1MJY+9ESSP+xVPVOgq+49m8itw2aPpaIUWizf901h6qPwUDttaBIB72etoLPhr
6mpk80rhwsE2AMsfStb0eWG653OS5myVdLf66YKcUYfKKk+0g/ayB+vxWjzZyXvaUtDaJYplEjIt
EIHSIVkMa+jj7Ren30Vjt2bOpkKaMxJh1slp6ojqFFFb+LsPYO8IhpnkD93vYTzvbNW820qo2pwN
/hQbUgwT1kDWnnQcb97Q4PmIhoImhZC1QUALWJZbLCB3JCJa9bU3f3LnyVob+l8/v/nSAVxo+lww
+cBfNnOYomaK+M57zd/bhlNxKle3laJxjUs/PPnJd6ksC78nZ3cCTcBWFo+Ayk9oM4jQYAr7HTAW
otV67CvH/sh1H1MBxPWXrKDCTgvvvuvXVYgAjwbK1m1lrpOZROuPl5G6ZHTESRklrfDVY+vBZmr6
iBiix2sc92eJla+fboUli7C6xXKr8QZOtwR/Z/T9WIOD4qhEWsxxXIGu6TR2xmkvDFYUTdhRom4e
ONe8DliFmHQaO8lHxGkCjk1/rrhpogYAMwUehvF/ASqdSpixdl7htBtMpfe0B9w6QGwsrnbKoWdC
4TMIYbAcmROz5f3Sj00oTpiVcF8kztu8Bf/CioHsSUrbHtnTu3hLTOCrI6gAI3hSKXkfcOPgEE/g
N5EW0tmx+1kPSRPrHaZFAa2sVXd8qUBS3g6HMIsyn2Lh5SGo2G9H7DWmN1v0sNmEy22IedqWvlub
fK5Y+6OiGZ5JXdiCkQAHW1uhKfrjvqIzEX4e5SHd30lG+C4qIKEdqZAMfMLtW67FkIOp67EkR69B
pNDteYAhCRgEONh3p+FCb/aaxa3mPn/hEf4CnsCrdCGD2PRsdH5Az5iKHO/WrPCFl4tgjs0qdnFh
fGLg48ZcS+MJs7861fEaG015fVoM70lU+0Sfj8nsz/R35+Ud5hYBXCyjflh4t1PpXAXPhYrv/dyY
nPsQ5Nz6XMpoFHytHKC9mPG1vaGLjYRZLB/H8QESe/C06gUEoSfhUQo5VGMsRWHsQMMsLQNVinv3
4I0d6ohVeu3H19cOslaY2B38OWBFQIVtw+78tdPBWAmWeblD5DeT8SE76ia5YRgkEX349QiKETEy
X+/l5p7ifUMG+mPipbPYLQLV7n5q/+vgXX0XkIc+ZbETwo3ina+tfFcfHv5LRImN1xzpGH1TNiXJ
HRew/Mptumbllu6GgeTcPfg43thU6Fo+ExE+rV8NQmzqOev969tPGem44siLll3VfW7ynRq0Px+r
sD8OvSXPwNjH7s3Uzrc5P3r6F1tE6DgH3JWFB2SFI5w2l5y5QvdnGzakQfMLZjVpt8XXftDkzZ/z
zzre6SJJkJvaAddoVuPDcFdv+pv92n0ixRG/x0G+tsmStKY71C4bczphuKOxyHSVOYO/dIAXol6h
tk9lW4qKZU/W09C/RzkRD50znJfh8wyFIF5IZ22visiw2+VVEyL32hbo9E6SN3YSrF5gW4cyLwxx
EpL7dqDPYUCOUfkDlEW4NGNbxFA+cYigAKF8HnFPhcjjkXCyrH9HfwZ7eB1YY/jz3bxjNwa46BHP
TcCraRGaL7aStj6CPW6r1yKe0c0N7Jb9L2MNcSWNWed4VpMLAspml4Tl7Qg5atyhHgpM+/K/mX7/
2Hb8HzWLRDwnWF274zk7VTDRatdnTjJLf7itqYUKUSZ84dziS8Lr+78tyX9EggdgTLlQXXIN3PSn
jlh0K9K/KNdhUORW0+IY2D58LQ4KydVdjbXETi8WkgJih9bQpKEhHIJcksaNl/CxLnRRvOrCvf9A
BRYAMouRJTEx9aG/gCm1nf3ktzvUhJdwCCfKZbQsSVA4aWs2xN8EwG/CpVpcM18WtoLjg7r7LF7L
hAELLUx492q/5ez1DoYFvuwiS7IIGsPewzji8fLC4g0KoQoLnl0dJs/sYUr8twU5GV/3koqPayL0
uQtoIVT8mPU3o89YfM9RHHWrmt6m2oH2SG8YQoTumaARVLccwRK3t2ABh4po4VpGzbk8u6vOENdJ
Hq4gYfONlA3BNfgXDgXJjMG8CDuiAg6UqXLAMOGxXgKgYF6Bq5XhNN14qBaYWiAUQtACY6Blg/vL
jYq1NFM4QEYJmViQ6gMaDYlWeWgSv128cQSFU/iYfmDbL2ghWQH8cpcx4pJSCqMc/OAMIuFCg1p9
4NkKE9r/GdHg3uANNM4vT9uAEjQCicHqA89hNphAMl/QldiyoET8+/KKD+0TJzVHJKWW4ITYqwoP
0Tc3PDMTdsa84NWZ/hPU4CVszvA4Tvef/2UEhvAf0G1pzuo85InQEkAm/xzlFZoKNAigWeJXQDA+
tuhNlF8eEaMIW2oVUgnBT3QfTIu47QHJoD5XZ+kVvHzoVo+AZuuNXTiWoCwYPxuZR6YunnBHCqpx
twIvyefVpgtBcoABYKm0k09UCFo1kcLnxpM9ljWScP4zNjy795ES07mYm0HJoho4+RE7Gh5b7d8i
gCPsCfb9NKPk08OflECyjZ/yVDWs215U+zoik89lqvG+C8Nn0H1tkNM68ZITOu/cagE9UbEFjB9y
tb0KZk4sCtR55bNn6HxwevoMkgzz1WP9WqWnbGB99/fhP8HoaAtZExXCTC1NLWUKfUcQK8bwVtY8
lm4FQ+/LNUm3aOIK+jxKh/ZUkjd4MtDgs41CAg2WQC6YwnaK/KpyI7HBp6CGkteH41W9f+8JjgmJ
HyfKh9DO9xenN2I2CUA5kp5BqhfEmJfOe0QybCA4/cyNktWPf+6PPZ6hND4sf8QJU2cQkqp+etuU
Tu0Z6WR1Iv9URYcU8o70Y14jzYSKzGCBaGnSWs1BdCxwd5FTsT0Rsnk+oVfuv/Ofx5i9bTvhQsIH
/6wtnqcHa0V1OriQb4HfFFMqbX1CsHa6eOIZA4uIVE/WevS0EWeaKZchH74HTQi16H5G7Q2LgVeA
huU1FKPQC+XNjpXyiEMm/N5f3giUf4IAAx5+ixpIsVD2UCTYD+dX6ZdagLoAyg16XkDaz1GQQaDU
4CbF+WdnwElF5yz8kBvQCeBNVmgWUci0YG3QLVXDJOEMkglXWPu12Fvxn943zpojyrhhsk7/tgEV
AQd9GPN8vUo/YTXMBJezY8Hm8oKtAaacBlx5JiM4TiOnap0mIpUmWw0Tu/JlbK8JjZoMPdra6A0L
Dvig91Is4zRknjEGwMk53+V2OsWLKBA1CXAEnIeetHC+2NO4BQAgwbPpUlgmRbzExJhFqoC1mHWG
q1vwKVyYMf6D5C+YNN5tafyWrhEMhaPeG24bfjmID/DGk92XO1gVY4vNSXJ+/A02eGMswBZAP8E8
ZzfXomjkZwaolyqUTVxwn8swwA3v2kNcB7kzCXG2lMiYUxcSB+UzyhEmrQPYD4s8INLlKPNhWAyw
WTxTN6XLsDdjCHGF2cD4ITcrczOGes7Kw2744bwsamW/d+6d2cA1+EyJyEztEfkFTovazOtXjauz
n2InT/IgMXuo0lBPh9gRQMfNtmys5u3Pwx+tvq3XRUrwWRrtERIKOgXU0atnpC2avSwsToFj4SMR
gihFzR+ytufQShvrtXwvBufXGJ449yc03yAFDn3+ybzhyWc7kMUmT7otyNcZGk6pzNKH2JFixSZA
YeRaUPvqkF1W0lr0vbQjsAtBup4Pt8qWADIj87UQYElLS7rkB3idBcJVRsWZaGZ2k1zHD+Jd00he
4hpMp86/T5fIiccpdb5z4u+qbjaNgrmTlzQCYG/2MHZQTKOv7QXGPYSOH0hjh19kTXuE/A+IuRxc
seaRn77MVgF9CuWxUrdiGXibtehq/8m1uat53cADvpASpsA0BAdC2BD1gYeL8qjFoP86Nmz1LKfm
R59UayxSXfZBbPHrC8KxmPuOy4q8nTDZvDb9H7YKzGhnCDvSFBHmyEP78N2lDmmYayXQvQ6XqvO3
53rAYRgmFzhN0lks0D8OfwRqiJv940FE86Tk9AMqAEqC7gmvJCZFYI4DniHySpwCXkTwCm6bB9WI
Yy2uVTiGIEFTzRofXjt+t68Dqy3so/JQNQ5fLp/fOOpzXjTtCDowLrY6/KNE0CYS3AEKFFaL8r4o
KRb8HpiyI7zpmsVLm74em3x4BvO4PRaI2uoHIZLuE/0E8LsyI1+gwIyg+GmYFEbqnPpG8oOEc4ow
vrDQAt/pReePboISSXWey/f2dSYbBnvBBzxg+2kTgUUGIZaRsqde8tzkgpnLS2rLL7B4amlub1cb
aT2G/sM5o/fpBeDDsB4oNuJ+Nlx0t5uBX2/RYQWD2mekCEnF4Slf/6CII7/zElglgD8RxSgYBQxF
EUnn81HA3HT5rIvZt5qibX0NbPnGvgKaj8l+Pu0Bzb2C2RNj/s5kgOTpMXmqzYzKzRNX0D75fFrY
EmMChX0LungKSv1XwlSnBK9Z31A9IcQrQ4ei3Z7R98uKN6r28BXjs/72pe1zWzCFM3FYgyA53myx
dzPYub5oZ8z74hmgw8lMZHWPbbseQc/jRWH1EK9URz2goQJRse5cmjbOWMQ8QhQOs1MCdH9bjKaP
KX5LjR9fMmh1wmI50o7ZAdxxdrMrflUPkDRbgsMJeRbwreaQkCO8w4X/N47kPnFa96uBjXfn3o66
ywqRiFEJaBcNDt16bOCs/Y0GpB2/HVxP7Mcx+SELKsOCVNt/uBAC9Bv2neNug4ew7JLWI7ecZwgY
AVCgv7HbpImKBEHfeaz1DR+YPIdsZ2U4e4L2aFZZWkPO8oyQVIpXd7xjDPKTBMnDKmPzSRt4vtM4
0rR9TV6rFwI6SENPW35axGU+Y5fiC0j6uGQ3t2wOGQmPH64Le5gc6nirlkRyz5N4pn3XBpO+vGTY
uBleJQVQ3EvNLA/wkKHadTZ/TNWiBPK63ef579AbR21rUZ+clkhKV1vwjm2ledVaDAlTgomHO+lQ
QuYMoc1r8gRu5HMNO/wfTDgT3Ju1SrHD7Xxwgb0NBodygvt7flvik7CGZvXe1PMXtq0+IGZLvSLe
bJ6icVgpUMJpImkOZv1MWcYalIHJ+DykAZimHgtqiGOjHS4F15aszlACGUSY8scEKF4LKvNO0HbZ
bUVZ4jbX2wYC/1abPXfPnf6rIQuZx556zBbZkXloNYbQCGl7pvAq7AdwGI/N8QnNd/bGceTu9R1C
+WWt+fe7p9/8Qg3KZKHqJDpua0rcuwToG1W7dGSVN7vJ1vnTJo81A/jEW9gd5dxQ+6/3CT8wAKSw
CgaXdzSYP/z7TiJZEKSzdlhV835+a//zDXv1Nxnsa3rJmxKlg33y7Sc1K7WE9ir5EO8ZoWDvpOPo
4Un1IQaZIxDsfXgPdRbZ8xeC/e75Gz/WvbGFfsFmbDDmE/dj7qN3RTqsrT934QMoXyRkvVZIGJLc
hUJGoW0pfIjG7/ZIcRHea3Wg5gv1vX1+ZzsA436wHCRbQrG60s2bX4UAhwEclvBJz9kNIfYau9Hg
MBggu5sroFsIb/DildMpzGDU7en7OrjNuq9NgB1BnmzSn5KINgOjl+K/Vp1jl4cqt6b+2q+W8AI2
Q0MGNnN0Ge9gr1CJWIQgSR7NIGBB15Mn1L12ps0BDtQgc+7MlgZNFlb4VH1h5mjTXAKydnA8GU3I
/MRHkY4J6Jdyz6cK35rmhGabnhHaLjckaDB6daYl2jVsCSF1+C/AatIuFyPvy6sMa4RbZf0sHRyo
hNA1ambGPhWrk2e7qQM9dt8/t2U9QEHY9JgHTnIP3hykIBF/TccIaLzFG8pY3XE4PtHufZkDC4dZ
GuLfuOW2oE2js0EM8AroZKnOilXDOQR2tmJ3w8B734/aCK20jPkYeNeA7Z2F0nWob8BPgGttGedp
sS/yGAX42sh/6Z2hvbQpvSSPHxZnO6v+al/wn6FDiHE99+7MWFRfpCq5zaGEWfMxvFFrHdhwZgPM
FlGvwy8SI8rwKvQU1TmNF+AdwCkNphQhDeIo0PHWxoQM+jRjJkZEe4ALJKDgjTcT0GFzO6S7F3gA
pfUHKgqCjBZ1JwvBI4IFjPW7oYv4X76y3+hNEPtmZ3hoJ2Q/9pIgLWxYKokRlmlUfsO6xsXczgg7
IrSeC5pG9ZTFnijbP9D1PwcgahbDsM6gl9HZj860S3Tf7b5hxqFarMkUDKtrvAXHSX8Ic9ujWoXc
Pm88TK4Fq5ktQn1J8E0BN/vsMRfqhJ0AS3WCFfHx29ZnxXsuqEdAFuMNDms4miD/BcXIoaMwQcoQ
L7PPHFv2fyCthSBknQN8QJCCPXY71hbTUK76wAHsADvyutiHhvn5EQn5/nNZzBmosN8imXDxEFa0
iDKU4+0EhnH/KcF8mQMY+y9ZRIgV37zBdjAY+2KEwQ4A4yJ5LcJWvi7hSFhTM2hw8ssyczFhB8wZ
LCqAV+44Bn0mXdXl+NE+0oPF6YFhmuAiGTEAzGpTfi/eUtjC3yxdJkiQBs4g5kDvzuXnr2Ff/YNA
nrxnMAZK7Ars7B6WBla8RFl9oxIBYFu5BV7NsAWToMOCArcpld2rh84O0gkcR4UQHNUiucTD8RVB
qApsfz9TaGic288vHRpMOTgnKBsL3AKwZkVTemYxx0413/Puj94LeDP8bbRKdGGDiM0EMASmuVg3
FMStzNQrGUH8+wx3CGf+8eTxp+5YweyF6eIvYxlr6jjGtcGRS6vbED8Kt0GH9tfbij1iqSA09N77
lCvW6HCRZrg9SBN8gzy+n9v+k0VkeF2gQAj64+jEGyrcAjoHukWykoicfpK3abanAleh3w8XEfPp
Co35T79XKMwR08IAFpJPEFq652bQ2VpOsbZdoOXBinRA4WBjxEgDehablLHyywssNmRwjfaFZLE7
WXDp/z62UIL4asme5JWtfKkDMJo3Hu3wz3uH55TOcRPjfCez2lH3IOfHYiVvaYysXzFXGy4UAWaP
yuPx0tDa+gKz2+AlKL8lV36DgJN7vtqn5/TnvtM2bFhpISgjCA699losK97JziTlXLoUMdCQRwQz
hRmHlVdOTJRZ5uaQgeAoJCV7BXpJgoroDm7bkFoyRx6Rtzilk90tlNGtnU+fyrz9A6dHkwY4cczW
zyN5UJiWiAyTZvlYK0h6FuVe8ZoZ8cZA4kWQzl5udjamfKfscsfjatXuyoiVCDagUCY7s0+dD9o/
vtXArpFYHHfNOT9COeGdMDZgzRzd5My5QNrwCtOfdskRSnTWIR7AtDwM78GgZ5XNA2gtecWAne6I
8+O/45N06HSnpNismlU2mty/pk7C4FqPKJcxRd17bdXjeTz7BhVITJRZ3U92HGOo6XR/Ke6Q8F7m
JYyHzuQailQo3w/raX2i+DRCSjzRzsNddoiXrx/BdUanMiQDO1u/BnABUSvoAX1IHpTG5AFEc4Gw
mK2/KCAn+sAdOjGEcgsODjwsWJIk13us2qsPwi/U0Zj4M8ChoIhu+Sn9Wp3mDEYeNNobLor8PvB7
U7sf42T01SeB8NKt1sbAVi8Fgi6ZW8HC/14fgXrUsN2PGkRS9OmozFhn4TbuSPtPatbH1ywdm2KN
nVv5SqpIGZ00u9GugTj/mSjsaF/Aul65aL70bY3zLMkcmH/23JTj0xdIa5uoVrl7h0+HLdT3HVbb
+7+lR6xxnTDnWlLrlLGPHFPeoqtsqPJ/GqZKMfcqr0GT+s3PAL3UyEtxrYOwqe3AGPa9jn0ID7Ba
6urxdafqC8Jv9mG716DyaFaM9mXjAjdxH46mu7RitIIEAR0NshrlVz9nW8CWpPfvJBY1/ZzLgNTb
+w/NzyM66IHQXCwGLGHkXfoD3A/HkT+CJJwdS6RdDF4VY5353YzxwxGqQtNsgTrc+X35wHnnLyeN
61xMM5kpySEXfMqBuudhx/SpBndW6yOr+oFYfrgj8MBB4kvlt5767vV2INtKm1P+Z6CjSadMFz24
iXHqxRNh3Qq6re5VD4E1BnHaHB8z4Csk2AjlghuR0CcaLzboTIzFYliEGoTsxzE+akBdxc7AaQ9+
+uZxGZOQBimc/chBMwKeGJJ9seMAimDAZ/a6QTA9UjKgHigOrTWZbXBxq7D0Mz8N+puLayhEonW+
+jjV/uFLlnaGWvpDojBBtWjqN9kUbBwrsKdV/mEjyMG0abIKPaTxqli6LWgiypdbqsBKq+TldMUO
lQ6s5p08EvweVrRfQY1kKEz/2Z90KzIRIJJA34J3e+zc9go7lhJ3ZemAJlgeOVAWrccSvcUHgmMA
TxCXHf5RmIyo/R9K+Dbb3CEfQFYRHlmkQEyKBbmafwP3qTrG6THLzt1F5o/3g2VtTIzU1MnKg6nE
cOdxtTShMqd0cGPCLX5GUGjhw4TwgAK2Pp8LldjrNPsj4ceGzxFvIepWO+197dDAgILMxloCja6C
vzsG6qGOGAMbA/Mjw72FvCPgequJXjaVAcOt4lRfmmsKPWnDHIwk1e2l2WOBsDFxRdn9t2jKbrNq
JgdAqSrXIEZs4kPFUGieCmD8Q8a3AC4Up1u8fx+/pEDzaMVeAXp3xmgeGbHD8ozWk60TReuNpsWU
zo/DACa9Qp0QUhP9ir9CdijGJnvD0fHN+EezHL5VeNnb4c+738tXpABpb7Lk0jBj/edZrgBWdSbz
Z2oPoHNBM/nTG6+WTHz01qORRfGNXw6jMw8jHx2YiMcYNgndJJQnTF/mt5Nug5NBCobUQ1PHMHNM
Wq9ayQYuFyeaSdZuA2e8ABIxjnDbnn/AqTdXitgrD+0BEH8BLx+/nj/F04N7yLOBAfUfSee1pLqx
heEnokoo6xblLHK4oQaYQRJJIECIp/fX23WOXfb2DEFqda/1p8VWvyX8X/LYUlRXAdsV7nV0ARI7
LMPLsSIwwh2JtR7dcIKl9QHA+rE/wZPLtgJfldQz2ZWZjXDYflNape/BYoy46dNZUxGCkh6XokRX
xDThF+XSTE1BLT57bUaP1YwJyCtTPT1OOHeQcmME6F1rxneoOW7JKy66CGGl/RQTZWgboPtpsL7H
iHRHZkRUHFR7Zn4SPzLqYnqKMti62z88PXSKw/Tae++nOFmADMCO+i0ZBYJJK+ckC2TyBr0SUBMh
Oamm2CAxV6RqZwfHGipU3onPr+PwIATn7V4BCmDhoAxdBB3ki82eY1SWUthG9a+E1z815xRvfGJQ
YsM59aKS2JFFW6HiPP4hJC/f4QXrBFjsnuNa2vByUH7MVfuQZXX8JEBTR3MELNfGbDTXTRk0P8rP
cDpUhX2MTRlaaNEhciDpQEQfvSKq2xjJcr+TUw75AU/8k6ZtXDNl/RjBWFE3YLEk1A6esGHMuSEY
RVTA5f2Hh0vWImJV3tDSI32HGoltgjQn0szAPPnXqoeP+Ixua2lpZpWnTx4RueaoRE/Z+RdW4Cvu
j2u9qZQWCEZQBVw9am3ZGDPB9lZHErqFygeoI7XgQfY+htnlp6BI4zXQNFMNKqyn4rokiJcPM/qy
oYQnJpKOnmMKYSNBD+M99kPh3ULEWybKmukwFBgFoUEE/iL/Znkh8TzZmpiwxV1lStm/HPHLy1WX
JpnbQd2GLFc2WdpF4Eq0/qmpeqBJZ+/ZuqjwjW75oADvGOVHiBEoIBOLc/Is0warmid5TPMkc9A1
UhGzQGaFEGjbsEnx7hwCYmbKAUqSdGD0QMXZlXjY7OcfWqLraNjhxFgC9a1eYw19hAPgY6IWwI1o
H2NomeIZfokFUEff5RWpJ9GenNuz/hZLoqPDfENfkBGNQADhBCuS6JmYgh1ezRBlbFJu6O/OxACu
5LS0/Bc7MvltBAg8bXzKDhjpEPxOQ4KHRviYKXpwZmCgHGH1UKkC0UrAwmT9xhpEVumCVXGNJbef
365O+3P741uVBeUEhxNKD/Q4S6CGjyV2NUz3nDpc6F8EiUT2YqEm9DVsfznqHFA5Lr5Oj+USgfMM
S/LjQGdf0fDo492geGqRMG5Q8qBhGOzfKBViqF0mCDLUlHW7HfFHnL5snVhburvNGY12EkFppuCG
ZSc6uvpnI7EntV+KFDLF8mEbwMvonIZbjxO2f0xw8l/DLT0+lPXlp/HqXQ+3MbVWLD9abHBjaGAy
jt4rcywYu478YG4/aY50/D09nJBboF+ovi6XEBwffb1pzmj9BAKMeWdNBjQySvqoGcp8olzhy4nf
E/K/x5KUU43w3SYgz1tVAvAC5RWwA8mRhPWQqE8ikIhcwMnQMWTyNQdVILsRSOhd7WVtQ1/HZ4LP
VPuEfNOTxFcT0fBvxNt6hMtdgtjR/H7rKKZLczcl+bQ1/4ErnUuHRYHLD9EXYozvYboU94ESBSrX
5/C0Ig2BJbW/TDC0Pdioq9uKQ54sYpCHXAzDVZlmGUoifz3uB/iWae/Z1HgpC2mT18puy8ag4XcC
bydgWGaaw9t70oufv1H3itvBuIzrDN/0ls3lK5xLNPEqNeQ7R3+JdLplRwS8QQ6QXMLfz2gy8sL8
MXtgsJt/ljQX8nTwDV+z693TFtrmipP+Ftc/g497GxAE6LR7es8xuFONLPB8Co62NhNUKm7Hgk2J
Gc4KXhLuQcQiQWgGbhYP/JO6b8QD4shI4RFrhOe4zEh59T423cvbbrLvpBKhWuELcXvy2FhrhBVI
0oqaEi2xNhrgPdKmdDv72J0z+JO8rui9j7vupgSZeHeyEZynj1rvnpACAOZiP13IppCTjCnDjIHD
iYgOD23NKSrpRju6lwlGrZti8xWvV9cAsslvIARyMMQVvlbxW1OXM3HGBV1Ui22BazJQKaF8FfwM
PmuijL/lTC+IauGyDVhDzMH4JXdFSW4kgI6OG4n+RWVU4WGby+stmlm3B732OVtZlUAJxDTcccIR
MiOYgB5GN38s1KmOMXhqoTLA/lWlb8Tkqt8AxKMi+jutIOK4spdGZNdr/MgAToNBl33cJ0/UTMef
ctEXL2xT7xF/V1dvLCqkn84Q+qWD+BVITokgD7M4ShsAkyVOvhY003TeW7fJMNGGT5cIInM/JFp4
/iQOD7lYSxT//LG4C3P6CQxqgbZmx3E59IZQFElPhDnHAdcr0WfH8HwOjF+DSAIdOEiIFC5LnpcO
gV3x/JMgLUu3R7sKUAvrggp+af2eDkTyy46K8IWA4ue43IAgD+3LDgbURBNHyYiTD434uQ1whp3+
OH3PiZzSb4DzvOegjRHnOvbyE2JVwvcAHX4QIIPhIPNbfpHl2LA27MInSg7aciL4Zpx8EBzXW8IS
yfpYmtBwXOenITYkpDUCbuRY26jelsC5kOdsIGaghKDMdwJ3qUYJ+PGq8JzBp3a0c308HPgAhlhP
1mSvfKfouEVzBx3IiXRFIYwP/5iJU7JyS5NhpdHHJgjqODuZfmv65cWXEYuTg0xImDnbwmoNfEXy
tXakF5df6+cD8oWCVwWpzcxh/IGJfgdfgcYbaJdpbDjl0QmRWGEbAKTaSJJHVdjnEIq3VVt8o23O
UM0fxnv/SUmDFR4p5sMZbshTOFtZe/RVEi4iyfsKK84bo8LsM4xkhCfJBQnoXm/Su3cqzgtgFfGM
0PGQzQROjzl21mHkS4zNsXjteTnj7lnjbd59PB3yBGC8L75g6joiDUelFkeuMD0bIwksY2x9Rvrh
NPD5STNhb7okPCfUnCjGODZ2HYH22EzQRMrBZVWe0g5luDhAXbGV/bVPB3kLaMGD1bSo/+QZ4oIz
K6Hh7iV6lX2I+CKzUZleieVS/XZtqKnUMQU+vTbRyVo0iBQeSuC/27jqffUdDHfmdXKl3htcSUVn
VuyV+bWWOzBnxjMzGT9JOd+jR7K/n/2w9KR6dz8yEoAYhVmPMde71dhXC+tCwhyZQPCI86b01DUV
1hOViMcWor23wJT4yv0BjjnmYjDH/vrzeGZnAgC4qVRSFEJH+7Jqlg2iKWAeyyuNVAbtaJl8sFbA
S9jZlH70Oajl9KiNPEN2FTO6E3JUV37V+IJRRFBP4HekEOpCT6Hainh8EkXx+0fQUqygUpPGtTHS
SetXCgzsrWZbmJj4UFXI3zvk1mizpFlP0UgfwBS+jrewP+AIyF71QFJcCyE5t/gVGm0y6AOJwC4D
gnol64GC5nxvvm3jEpt3R37a8sOtbiNWjDE+/1nz4Ye5DNEWJqaNhmTR+lp6wupRhbxg302fFO3D
SPv3+qitQLdYMTqxEzgfkZ/vFeROsZINNngCfh/0J/2oNJz7Xn8E578Lmob9+RY/+9y4ZszfKe2B
yAH2EFTwc8DulMKGbaHkRSC5eq2qoYBvFdV7YYtDptiPvtHj7zYbRtbv8+seCbeMQMNHOKEXnBuU
mf+2WDMXQf5ypBEKiU1yATNNVBl/1nlv9EgaOcBUlsjF2LxGLyqrUwA9PejtI8SUvwVFsXAx+5w+
HxjJl/28ulZDiEpXDKgeEW4W2pjE2OLZj4jTa05B/dP0eXP1rfETI1mf60wTsNLPX00T/g31vC35
Hm7Tu30bEaEoAyuUjJ7PKqgvPv3eGht/Mn05KNTm1obW+EouIs5lBssCpIGW9C4vQn139l6layAI
0A4mStZBOthUF/salJlxcY+yo/XQx37VxwNkDagPGBpKIje1PgkUmL44lv7VoxRokBUCkh7TijDQ
HIbEou0/k3qB8pl0DHIrwXuwPcuJBHbHPo0XDCMBVjc5sS5rcr/RgMp1QBd2gleuEgPnCMsCPSrk
FIvVYll4JA6pb4ghm5kNPl1FCQ6EP9nWGASHffISfNqczRggB+SGM4mfvFYLRKkk9zCiVwYWj9VJ
SToevTXk/WWJUCyShGEGFAdEHNIRBEcaYyMWmswxxxgzmWnqkbKFiiJqVagvCLz3wLlSiONASSzT
v+AJaxOrL0yk+P8kzKT3UVIT4vSkPj/XiyFGJerN78SqM9Qg9FYE8k4FcEysA8gP/l/ieV6BhjOK
rDvaRn3S3xxdCShQGegJuAEH8v6FJ5HB9+++lAEFmbA2qEQBa1158V1hXiYW6t8obObtQDPJKPvj
5oeWAVEtsXVaqPutCwUoTaTsZowIP+HCAs2ImbErBph8os8aiSjj7HvmAKSm5KsbEgnfQPbkpW+4
Que5+S7eG6gHtujdzWOqxIQ5XJF2gF7Z5mUEr1knELYIcLjCEC895YGSX3/JCkak9SYZ4E+1YrLM
auKxJ/dz+moi+gOaUOSmUDToOalrCf5EQKozRRdiTyb/CMB3RZyG5j8itFk9ziQ0TIhwwb4xDa+Z
GkdNf02t2XlcjnFZQLiJfA46EYYLT8y5NtU5xv4uX1tqqN1dIsnbBRWZL1nYeOjV9PFg1rVEWCCi
ROabPQW6U0dQyEyaQ5AFgR5SRZW4NTCmnBAeI4agLW1jWCFXjegHgfN/P+tBDIFMr4+IE+wATMrc
UMFhw7w6hJXBmDB3xkf980+VdwsQmNEZSRuWARNJibEYrCHmuIzfggKIL0Wfa+DnoJ6kPSg7tCyk
geYkOIB7oZUCDKCXNA41LnQ+S+Ny1yEsYH1ZRZfGYR4g5Q/5cASbQckxkwFUF7MXouenI29uywqF
FzURBh5pWabfVTfWJ7Q4x/zh98klN9Ay3h5+ExEDwVBzYJewZcbPWJtBKj/GRHTyaL33w4K+j/Ks
mTPKBiPSKQeAYChG/PaN9cUj3WgPF7fiMQq/uRjrvTsn6sQKOhWhoYLHXAwZ2e4aQR8wbPvsdgGh
QanMCPWLwyNOBkofoMxJAMOZuJucxeT3twvjXeHRGnXQePxSu3x4yKOWPS7BQDvchI1RKR4+U+5/
+Qv4WIJBg8NmHMo5JaM45gITrbpgPDAxmSC495h04IdetMsuLhvcej22JxpoGMZheBdcIfBbqwQo
a42ZNascwF7KdLTVp53lGAWx4dIYhL9ZwQyxNBmmBLxkuK8duc/IaDG48uMQ4/ydbwwmBaPW7vjI
QEOgUvPr2MBD3rhvKlGcvBgvUBydJg9S0dlRkt4HNW/rAD33gPd/sYbvu9sSGEogaYEKce/qf9ii
oa7LufQQxP6ZOYXt1gYXOnpcKyl7MrXu3/ITkJh3y6ucC/buZjR8E8Y3BqcdOBYDaZDuo2QCBgLw
tl5py+JKiZ1lkpOe0JgIvlbMJLeEDQr9yN1XSLWmez8e0BSivOY73p4x6gkAeT5Ht2NEOU+kdmDX
qrtZR+xqxwdWfbR51LimscbXT7O/vQV6UF8nmOkABl71TIcoZPweapUByuOPb5FVRezmOTXrGS8I
8q0wFY4rKrCEAcXKkaQUCy6fSltE5c759W3js0Sx5relV6PZQPXISIw38gLnNR0W3dIEaKIY5GbT
NbCUh4CA4kpkb0wRzznAbzo0F1xATjsYV6gdntnBI+ek4Ucfx6DsI7BT4+Q2TLXkG56cbrZ9xYyz
BIR9zNuctaIHnLxPGqefy9M+TtkhuHU1AsE5EnvECJXfT6wDyGszH6JXO9C0rwYAg5eYDZaEFBPt
Hm9Nv6VuAMGblYBE8kcKm877Ie59Isd8/n5cKVf3okfcMjTNo1qhH/5EzeI1dPoakXDIXBYW1yn/
+I95M5FmRsGlAxbD7LW4fBwISJyJ5w2aSs4VuBTQsPc5YJdoyQBZoVfh3czg7lE2lRBzjr7qwfPP
fiOwqREnODLoZ0i5xMYeNuOzz/zFI/ZTxssA7uZATMyYgkpA15rUPkpKxAIEVGfDKeOhaLoysNsX
NpJpQ0Dp6F2UYoo6GBq0Mmm5bQDBiuSE3FcwckBwnrKGBoNWTGM6S8VROPtn9BT5iDv+mCBOfPso
Dejap++UDcpTQoL79RQk7HKNewJX/sWBASwjhKN0xG04dFAEofRArHihlyLd7THWLnZHW85uDWxA
43kMZQQ1VAJF/yP/bccPz8B2Ya3R0xHDphI47KPvsAYIFdHPoLd8+Z17XDRjplLgWZvJ/rEXqnbs
y3yjHyENio7wbhFbCnY4itS78wLRxCsZgs3wjuC4LG9CWMXxKk1Ao7/kR3Ne8Dve13v556kSnzLV
rYJ2TJ8Y4mV15U/wcQj7EDZN2afIDPt/BljOUa5hF6DONDmm9ygDaYum0Ic7obKeMlaI82+4hvOZ
lySUWjMdhgBhLcaxwbLzX0MmGnDSywwlP+Zqqo6rxZayfUVqjfCxIuQHwFydsptLwx8yBz7DIIA1
dkOlRiOCYp/cFag7PN9N5d7ISoao7wkdVyMOYIogTLqe6kKv62sR0Lh1oPpBvEl1e2Z3gDqvKbbO
zScBASiejQDPyerqXfF2NFNs84EE664B/zqAmyRfViwIIlg91HzD1av1hokCOHUgi8h8TojN6YjK
uGVUde/9w+cRZDsqf5lpsZ1bB30HrMkEXHY9PjT943cFJ3RNGs/ypEiF8LhNqkjz7n/tXzfA5K3g
Ve12L5W58CTAQTJj5Ays1Mxhzz4T5GxjymyV8pMQuCnQ36BQ/TKkWIZDmEq494Bv4Tkhy/S/04aM
ATg2ziTgE++WAR0TMX8gQzpji9XCT866qIsuM9Nqp/ukl8RMJkyxl9Uyyd7EfvBhjzGlKDoGcqgf
gM/Z+wFqQ8q5zemHAN46dEtGnTlYbMiNJ08JGYQYBEqRSIXGw0OpiGDoXnrMh6B4pfSgHnBxdnLC
gt1SPWrHA1iZA02K2pv/N+iAtkGHlBhp+/NfLX0MGqR1aHCmnPG6mPaIJ3553WuO9PJESINHTaE8
kQgvW2IW0OwxSwEMbor8mTsBS0x6CKYPtk2Gts67wEDIu0TVh4iINccWrZFZwwFB0viScZzBUWyT
XNbWx003rnYUXeSuU5eaaMxVB7SIFNArqNLLlcfQMxcZUNSV4qEAXxg3ZzPxhbPryRY2gL7ZsZs0
6NCYdIdwg6DiXpAwHBnlLw+NNDHHyJMO5Jt/QOd3pexxpjDAhzfglKeWlmTiGDNqlkqeM9SGSF8c
BUJwxXzDbkGs9r0hCG/E3CYOBdYgVV+ZagV/ROnPsFDuwIOuso2gKcYkBL7r7FPRk7dxqWaPOqPm
EzPHiAHdxsr2l1tbz+/1jHqSuQdwP386K6V6Ffi8mrrA828SEl5SvlY5ufwm+oEv+DK1KIPPJGl3
r/P24VMDDxgNGnKi0Lln1Qx+P2tD/sJnTLeUDjCVMxwgw4eLuRwjjDeE97dmpi/9fGMlZtmdfshv
oiwlcxc8rnIoFupEBi3TRwuxw07qpDuNce/PsSINcC6lxxy4beBXRb/E/cPex6tSh4d0ZRdCR45E
KWkHo2B9CvMhjfGIdAmORIJ5GGsLYtYnLz2lZaB52DGtHalm/UsJriO2CwnisULCDn2Y1ikEAvJX
8W6879/tj3sGHYDAk6wLpHvkVdyWzCe4TYEelTWlXLOB2Rumt6keS7smklfv9PxbFTgOsYQHuMt5
TmbVlOXAocppJnsmMkbVvgHs+qd84CMAQ0Hh0e8wZfeXivw+pThl5/0wAqLomM0Fxhqqy1c8nH48
ZY/yiGFCWO22k3ss/1VUEXAdtHUyZjqMSBIipfXnl7vfj5UZ5NNiyzX9I4oNygeIYHweTMpXLt+X
0o6AWSzlLJIpY6NO2CyWRxhe9Gi/n2NAn/M6SOaIUcWkMAJKHDGYiA2AUPcLYZEJg0A0wv085PXY
/NfP1TarAwXSgVJvqm/oh5bVmrm+EeIHa/HIXi2X4vmHGBhBEDMo3X7apGLA44ARo40/J3/E/mG+
IhugHrwnDLiCKcCuYgM4d95lhhjbwWHKFsbcPZJhXwnWTvuBI+2LUIf/2CVP0pVIG7aJOAjxm445
OLz1vl3j3w81AHlbX8HNkE9xtelLqvwc1Ru+kB29YUnBE6h+OJ7wdlPL0Z0VHJQjlALZCvlddovl
MVaj3BxTiReELsRNSuZ/TO4Rjgaye71zhKbPQ0vi/6EC8wgcFHMA8sfcKBh4pxKXYTnmUmcM5dMn
WuCndutgO4IFpjlnHcAuj++h9fuZT3/evhimApZOAEvw4IXkjJ0LUHhJ9OuIVAKwld5RFscDGWMk
xbwCVn2D47wNOP1FSgat71SZknSE1tsbBOLAzWEEdb8uGHk07tBooCdyPijQL1nbUtsjukBHTUIQ
6+Q5Mwg5z+qVjprQJkspIXAPx+6CtwEkGIv8jtov/U+BUDsZJJj7vgUaGibapt0YSGjEU/JDPhLd
HqLOlekfXsTa0SN0qEcJYSY4gJ2Za+0PvVvM0wrqiNyGOxhixY62bhsQhBZ9UmaSdsQGU2A/8XwR
OV/i+0jI4+ROA7QTHbzlDrZoF/HNYjXDEpOV4ZYoXK6V3c3emSQ8jgY8A3/2/D3SHD6ca/IlPAGg
biw5DHfwkCSF6GXGVlj+KpDHfF9PTpkjS9dJ5bAdD6ZHOkfABJ5EA48SdiOGpNbpwyPegHOVaLnJ
MLkEYJd8dDTKf0BEpAwMHdRSIz1SfwjeJgRHcfDRRcMACT10NTC04EJJtRGyE+rtfZ8OY0ioGJnz
M7/ZprN8OZPH9Eo6ok/ByVwt9xifnVNKSEmFyJmS1n0GR/cSUdc0Ic4BRlLBExTkeZKBiwmX8W2c
z5hLEoABeOPoFsBxMN7IFBFra0NMjYIRGUzVuJqKa4M4jjE9bL71jKiTWT6MT/jprrOtz+w1kim2
S9LgXeT5GWFPPl2PYzC8px2x8o8efRHOAfc5f4xBsggMEI5qKwSD98ZmjJvTrsO6oLkiQacgynjE
SIu03T09EcF1Za2gR6+LVZlGw8WbYGuGFjLvp42YCVugISAy9R6T50NU73F9WU/JpUIgnn4aoRvj
mLaIogs4ko8jw4VLcF8hK2Ax4O4CfoBRyWMeDgZXMS4K2Y6eoZl2NGI/tvtX3DhjxYUTiilBXOcq
jnGmxsc/3yjCqknchD2MsPUJU8yDf+gKtIZu55XZ+r6s55XHXuLSwJKRX6fS7uiwsnJC74g8J4Nu
jFXOM9DSDsLzGK8yQ6DZxgiLY/Y5x81MRGIMYp2H9olln+JxIQz+PBxIBWxwUapBiZv8yhjLzLog
avWnI3Kaqol8uCa++NuCDmM03D9D2cXWQpOUYblEvEVoRoAGlPX5DDX0eRjfl4iOq19yCLkIL24I
qYw/17WW8HvS+kq/jDBhinVdaCKfCbrLaiItHsmdbUCzRLBQ63ZYy86zV9ZMr17tNV+WObBs1JCu
YvqYExgRQlYD4y3IPfj7evyMibQjYwUn9z/MtzwahNcE2+IdbxP6fywiFuf6Gz0LOSEX/+Ifob+X
Oi2dOXoHffEg7ZaSPqfy964FWxUhs/IBJm3rGD5Hi2MhTScgopndxjw8DUDvCj1mIoXg6ww4RdgT
AttL+0vS/DB/c/O2q3A4rhcmdikbJBBGOqz/SK64jdZf4EfmhIyMzLL7Axhg1mRSbjrH9NotFEfx
MIDDhEWNh5Lyy2A8m4zz6P4zdG6TbqIhkRIqTUS3PdViYD1QcNqXCaMKpxjK/CqyYmuJkhebCsZt
onnBCB20zrvLGCOtuX5tsNreCfJjfI1XOtVYZv7v5jq9RVdUeYanBdqyybl2wYsGEcLZYKOQwqEv
NSNGC0e/aFsHI7FuGGSzxKpAVsjd320QsR5jxen8f5kg8ki3tURaNKSq8GmvXumJKLvByvBIu6tc
hKLcXis+ez7BHAGL47XeJnAcqmOlrVclfXFMtIlZkMaad2nlDtBIbBpSFa7gBUGu2+3NR8tn/kGE
ndid1p+kRxn7g3yWkI1kwMQsEL2rS9WpiDhjxoICZwxXAmkQzkWvPhgBumP7MTtSfGHA7f0e249L
a0g3yZFW+vhiQiMBGUmx6+RoAXPzbxuhcgWMYjYbBaiWi0SM9/7J8GtQ1ddoA0XrcUFGBlI4JnpD
zeAlu/s1hQt5KVfuYWvjktRtUtpLZEiKd8kurrib2RUH64iWHzMeg1tpH7llaGREmjRGb6SPQu9K
r1+bgXb2wA/kSBHgkAlfgfWPvRVNJhH/Ebs+O+w3ebni8aB9JuvrB47ySPZ2hbSF2AEPmZAVIxQP
GT/Aw0hrMd0DRTvlqkJy0P4OaBKAEj2Lixc84N3nW9Wp8xuxazf/E98iYunEEnVx6AcWKPgS+nLf
rKsJn1TzuhNbmQ1o6hLIFoAJpad4mMjok7REWOSpBDjDho6K1iWluRURBifOAgxtOBXRK9eHjrTz
W3xFSMUeEedsENMjbFbWTlhqn+TNFnEZPwhtXUt/MmZrkZIu0BkzPSegF1D8eBu4YvwzQA68Csoj
/vVFPguayH+wwrBH9spSCIEj/GHRxgHI6umH6RafBJOLg+52n8ISkESY0qMOKX+R/1IF1y5WEzkb
HnAPg1B3xBRxUABTuqelnrJ4tCnzu8AfqkkLUCK55CrnsAeAM3d7sxCn04Gk8pC/cnILWBLL8lca
l37F3s//voVBLgAnrrLvf9TfY2z6T/RXpM3AyNnY/ePvTP8gE4EX89SGLeMgppBjUxJodyFlZKcR
wVSNd49E4XG72Sf3sVY5mTyTjYS4sc17ep36SFwzctZdlOLs5WysNLCfUQOKgB5ph5P+PRsQj2kS
VWdyBrQO7zmxJibVyZTRhXuyeSbHuJS5k68F4f28Dr/rIZNg4YORMDszKj0IbK/JP4F5YN/FZeKW
aRuhwZvAJzu0Y66KWB/rTMK+8ssRwSS25eclUiey7QypAp8ft2ZAyriDgQU9klfzh8GbggoPaoEs
7cjpIaVn5z4RHhdOIIXhPzFrNny4KIKRIaf333JaAYXmW7glNhS24e/QPe++zFckT/7JJlh7l/kD
V1znKvirQhiXqTonUch/i4NtxvBgutoUNboza/E1b66eOCj8W8Eh634CkdvODT7xQGBeGM7eqD9U
m3S3FxPxYmmOcDrofvH62CBipNUdHgfiX0YohikTe0/jZNJEOcT+XpAoge2WthFfghd5z7dNFYjV
jF9CdJhzwt15DGWhkeXZqZtc/+OzAW2RPGdMW65/6yLtRi95ypC8aFDTyFRgR10jJx+9jfAKcIvY
yTrnDiaHjuS0ET2gwujBv+8e5TI65m0kmEqSxX6k8YDvhvIM++XLVsefPRQoFCChhRz0VRXCrw7z
94oyXRhEnod7dg6NPZ+QdGtlddbcD0wDOY5jQEnitO+GUy0M8LxqUYbQEr4ona2CoFLqMYp3BjyE
VvB2jjGWWhgFwn3DAU6K4Jyzwlrm3VKvYZ0zQgYu9Gg2SRgHo4G+7oML/PMGUFlPb1hjrwWC0TI8
mkJejf3u8iM2b2YNUQsQpS++Fzbri0tAH5djsLf2SCS5TnxehELfVWsyPYDGjF+ltNAelFQzopoI
JzHHxCOBnzOy7weHINyy0EnzPw4aU3A0R1ogMMEr8T1sS2gWnhFhZtQiAnVlkSA1SlkKUgYCtUVg
BaxdYQDHIX9mwCVNEKEZxC5AjlO+HN2SBgcfCjE9/9htsk4MVJi5GF95D775N78jd3ghRhMDFklt
LpmcG2hb0Ekb+oE1DsK+hsZj6wKlAOIi/mcJOAO9QvUO0yUjjgO9lN2bCIJHSPWY1PFjfMopUPXn
iAksl5ymyesoKPCEaGR9HgVaAfzN6EJrTacFzFDcA+ErvO3Aw70vEzv+Bz0cXmHgCLtYk5IpQnzr
oHimTWqEDLV/B2YG+wtnyYcBDJ7QUDGYxsxuS/BBEQ+FsB9sWxOq049TBV3rCXiSTIQO2+WoW+h+
adGZPEn+QzMF8RpBu0zwB9JS0rQlH1Y7+nh9veXhnZwy3ee6SVE9AygN2wz0wml9diIgvMvmvayC
fnKk6W6DzuWs2Y7U+StlFyvqlRbr0TFwWqxuMgGjtJiEy/VpjKo8H651F1/zYHbYpqiL3e+BdmBZ
OYP8mpAA6AI/SpvXDnNEN1ajGrweHT867FnjiXA/zLB+zuBGiAhO5+v0OeUT/3wI6wytuDthLOLM
mygrYa0NbxARf6QsDDyFCv/o9TuReSoAcKNgtFYOqoMHb82q4qASs4QxODYueTgYGzloANunsPPd
B+viCfgw1idglz1qZaYkiYSCuwvqie73aS8Eq7xUZrDRkI7Y2IAAhmvoVqRvCHQpkjDuJp3uyClU
wLIHywX9uvtj3p2jDXPFqovYcnZG6xOiREuDoFTknoih1kSQixhLNXogNID6DKodb/ncqz7U9hVz
KhJr0io5cSfgpCSZsziZ7LydECuzE1uOMmNMIyNjidjme32nFhUbfmx9/ti/YeqWH9IHWEPxfYn3
78jXBn8BWhQR5LJ48mqIGAWJls0CIq9IRIdAmb3Q8vHr1dI48G0HyVuoSYF/iQ06wAzPbjF2WnmC
DmKJIwB+BccB/wDSC0NPgiXBNrgJSX1ak6vOn1qcOEztJv6SoVKauCs8lobufpVRz6vAFEkMc3OP
TIT7x/TzKIBA8xnWYJjbS2jN3lIMqvpdE5QOv7r9KX1UEmWKIVvOeDsYSLhHjQuIEuPBaCliwrt/
TA5hY8gzJPHZ8Aec32OuAOwq9w9xolX5px1kPuICfoqxnewMYvksxdcGfSaw82pjAqBP5ikn9AvT
g7gK/AqTcyaQo6jiM9YcSHSAo770eRtlC91buwwUhVPm3ZAuX4Yu2wNgyRcz6CdRtYjS6bakp2a2
Fc+4IADuPoHz5RyBAcQnY5txTXQ2QU4IdG5LIFa+JfM4wbG5paRH4amNP2sS09g7+Sb8zhYbZz2D
QOHTMN3oKqaSX2Lk629XRTASgnuCggoOgeC0JQuJJwRRCqvVmvG7EN581115nfARUI78+xFyjgpC
Rfgw2pqrZk76QJi2oGj5LdKSke4Q50rAk1IApt9j4mzKX6ThZCg/VRGIRJBP3LIXbLNyQzRpQuQc
FF5n34LL0pwY69OUNJCbg6aixZgqor8FFoQufqaFUAzenLs44qWwdLBoqfEGntgaJ+Ds1O5PdONo
ZVD8vGDoBKbBLQFKBipJBV6ou/clogbEDrWPzYESf45A57bcZtc5st1Igb78kD/f2a8hJjiA9svO
zPodACkZ/gcT7cuWDC5OB9L5+e9QA5hplMKcQJYTxuQra5RD/O2AUAfkDNwUvhRzNQO6xTwBCHBu
IquF2808dH6XHV6dNDQTHZFuBOEWnZJzB77E/nNdmT3BI4TiWQwLx5fcx4BvMEk73DbcsMGB4fAo
YykTYm6AUUBRgrgHPQAlcy55jvOeBpBKPCY9H9QbBBvKHwQIKc+EgpvZV+KkA2lEGcHzw8DDeeO8
yKJ9Oyr7ukZALC21i4gFbBCROleYzu7qX6blhn0BnQZ/glXgU7B5cSnvO4wV5jUQbGbMy/FbJ4+i
GqaedNk5S6ZOvgf4KD0T5+QgMKglUQ97FSmySsGXEAQME2hATonhFLNkPdjvejwIj8ww3rEo1gRM
JDxWcPMYaNE5/dPtmLBzr+geG2E1VRAOCirOPq/4HMDjCJVQe6H8IF0F2yjaKVvAovjQ+d6iq2Lk
3jUVD92S12SZESfKpc6xAYhWBZUajwAR4QU5VDeO3wdsNnQU8BR5LZCWtPTs9UaCfYYpBOsTn71x
NOcVoMTYZoMZIL+A5gazEl2DVnynaGICzBM4VteGM+RfRfyWz8kYwrn5bFdTfYmwdyJmyJURkyrI
w4QGYZNVMw0jZANOrk/OKbMoeR5D1GEBIzHrMU8p+X0Q18F994oF9kflQ7axbb92T//kESnpsG0O
Cx7PlcbBC5FPEiMzmEUNo4X3JSrfufg5AR0jUwJMlEksdiqCBT/pE6ESjz4PXRJ/HUhpG5mE6P1X
YHp4FSIBmaO9j5c/D1rELuIYQsV99Backu6qnE+J4HGRDIGpSy7IGhs4W8ZnzeVF0MMwyrfXIiiC
HWZBiJz+V8y+z+bBSadh3bp7OEKICXimkqOuzPzjduTYoatu5VE9KTlCfZKJ69iIAC8CrE4pEKk6
giMgr/jE1ow9f006JM+TGP4uWBmKI1dxIGipPK0ZixuGYXTOFLcB7yRAgAcfFQErZrAWIytIJiCo
E4lt8DIZXuPJQbnhkUJ2QTzwluw0i42M31GgRD8ROyp1ieWAmlZ/GOt9g8QlGFWEfXyIpRQzfm9K
BY+60fnhvYLj7g+dFw5B0tPZF9UI+a9jzskSATcmPgVdFVwYsRZovcroShDmKTeD8waexWRbgNtl
55R2lafG9S9qKPficJTPGVDqt7s++PfNYFHQY+GG1vbIfJ6jqGcKAjFCPg+DyDCGj7rkmANtHXSb
kQ1o0goODKjehhTfzXXz3lxATEb9st6gva83iE5KYOBIJcSZfbjd8RlKt4wJbJk/Ui49uVozEWx9
ZlQVqg4mxzKbksk2AgfbfegTe+yEIq2+WnzyJwPp4H9W8uQSn1H65qSddpH0txWAdYcOfUSgG3un
92ZmBBJOxm/S8VJ7EXUKuP0vwBV/uJHImXXASRwBCpEYHFGPDP4j6cyaFEXWMPyLiABk85Z9EXFf
6sZwRVxQEET99fNkT5xzJuZ0d3VZmmR++a4gWlZKpSdN270IjgZGYY0nmtxs5iGv3GOii54rtjL6
KZkGYwkFqzQwDy0ypGfAmAJbzYzC8U15CgdtoXBpkuHrR7DjOCspDyDCEMkWiRusHs39oAF8RwR8
/DtpRSAp7O0RBeo5bhD/F2vzRNLYVt3NuwHVIpE0Lka/Bb04GVNfgH3Un5Kv6cRlXB8h5Hi8boRd
89xNupBtxp7KAQOSnTIYDmDV4Noe7uniiHdoCr8KvID5j7R9AmUZk+ha4rOQk0QwJAw80GkjlvaR
GenDlsA2xGrJ98hWOOlcVhfLmwoUSLSng5SPZ+RA1pqz2Wv+kwrcBHnjBpHPrgygCWAoGLfR/jh3
qEXWHI863XcPe9kfckYsNHd5GfZO3z3+OqhEEYp+H92GVCON1BVE5X2kQnZ0vHBaAjh1LrzqDeuX
nQgAcXC6hFg2Ccn+8ixyD4dLoXHYrvzSq6E1+NbA/9cFycGRlXJdJR3SQ8KbyIP7iNV5ixHrbcH7
SCkJiddzxePlPwNUPC7dsD5nV4Ht5Trlfb06sbvF/cqptOQbJe/5Mzg8Tq39tU+ibgeCgrQHBqw5
qgaPLZ+7ndtlPXoUeGoWyr6LD4V7ql2CykS882W2wGTDj1KzqU7NBea6+DHqB0R5E8t5wV7hNEfx
YZ1H1dDCXz1hO0SGCtGR3H3oU86CpzCShLdgAb/vMPB6BkPL5Q9uGm1YxvnMxv3XZm8OkY3zyQhT
srzvDp+Hhz3be496MI2DBccRR5YRGpxzKLSMCePXiuy6WectNsPFeXaniE5wTI/xhiDuIqmngLHK
7r08A/+RwRU9eBhx0oI7v517XNGpuOQqyFZIwngxJpEVMSzFhrSpNeSoudVfl16yzvKq+c2l+bEF
TCA4lJRs4swApxtq6K4TgiFelGgDklAMD6H9J02/iOoFXknT56X6pxoD2LWEekv+Oo/TAc+jc6jp
4APmbNCZ6lNQgucKVQpeXloBQtRuaXHaHDlR2PWAN7xiK2Ka9+qfgZ9+wuBF5AG3kTUyrMuKEewB
Z/cVzVLWsNvdGC6J1WdWfHnPATohKjx6B7Pj3vbM48Ll00joivo7j0lm4HLPoNOLWJNMGQLpRJLq
65jtKbZBFy0l4J9TLiAWnBfYKprwfyp7faZOpIMAeTiUPwpTOrpjhs9eRCOfLHuYMl/QnBO2cuAH
9t8/LWROHHR+E28oSLIxck8ICgl/iAnjZtLNzMUjwmK2hAU32CBaTC0xlSwws4VPtZN4IM4eFysH
KGongu7TbtntLn+3I1l8wmtV0/eLrnFXJd34s64SNv6Gs3dkuNBfXICG+7c3r49YF7kifzBl0wFA
IxannJeXnjhKubj32XZuM0Hc/vbCp5zpe6I1t4SZcjuTEgIqZvV+zElMONSQC6DboBHmOg3v1Rv8
/APltunveI7b5M4j/sjknQTP/O+64FKMRMJE9IOoQDY46LvE+ZQRV6Y40ul4mUz+5BNSfzE7mkxK
VB/EGiKxr8cdg90l7rOBMIOTixkQphV0DpGxop5cxHVNlan46emOc2pkHmrMRd37e4wRuv0S6pxG
CgG3E5TmkFjhAjyNN4RjCIYOBhHIcTOyDg0gKEDfTknAC1AWwpZsghUrlfW25Lbay9DmRa0zhSFC
Y0GwMJunMEP3oQY6TziIbwMW/mvRROweAtEQ9UkEAHYx9MuJNdHQ5SsC6l8TfK3EpDn58MlpNX6v
qhN5B9aXYiXNqQhN7vecH3H5SBA+Lqnr3w2Bh9AH3+EZLIBTI+tF0qE/ekhOkyqM887bK9b6thpx
hwgfrppwPR29RtaKoUKwLra+JWhuy0aNEh/LOlrc9DnpIkR6KdIK/3smUFMLX5EVcgr1DyLciFBZ
oN+VeBNc9uvwsesd2G1/GeF0CvXXZfDi2jNtvE1Y2nPFE5T3JUVK4xaEyLAJwwZH4uPk/xDWLeTC
Bd+f5DV+DyiPTREcBmhmhEKOoW6pr7lpKVTHMOhjzxSZXfRnzbgUv7Brou0XIhsV8iiHKyOSg1Qa
tk/TbtfYhNzn8BvBn/jcmcmch3Ngo0GSPVNO5eIT4wpqYiXAOqpjrEOcKrqTLltjRTcKyym7bftC
k4vGxDtogetfs82EgDtAXUZjjx7ySe2QWpXzggeWf92jlyIl4ObcF7JgDWiTQmzsM5c74iHVVnOs
f5GJMIaXJ+Yx5nmMwdC3q87+zkAjVwRFJvDt5M+VcPDc6EioOA8Mj1lye13cZuRQEbpETwF/Az/K
d9pG04JDUsnGt7geNqzBC9fon99Dt8AM74MH8LzrkYfSJyEvmrOG274rtCVv95rgA10ChkARdrAW
v0yaXhlM0s2c3YK+wf6+46P7shrPAzBFCZVDPaAxM4eJQnqMiISfkDNYmOsz/ugXKOwb8wHTfkzX
rXeeIXJgy+fFElDHIoW5jp6oaTnApD0Bk/A1o24BBUAmnjIohs8I7Tj7LdIdeNjL9BqIiKRxd+zh
aAcMcFJGLxSNTI7oHkj5dgQDJe0va/icZYWw47Pn4QmI87yOcy44zLii9UCQx6QcCBZp+eFNkfwT
yA5zCTViQ1ocvQ0KAlwjYys1M0GhQgKEOCzYZ870IItcSGpCfr6AR8V31oLnTD4hYMknvT1/DqUx
65izAQyUz9XmmkMmMvsvJCSWO3vFMDfIQfuqrAzOQFAEj5Ac00ejT3Cf+9Z59Ke6QdSEHG6G3JD4
wmLS0nb0jTtTKFDbuD8lPtURK0uj/uMJwoQCdGAFNUIj3uDKb+aHpBk0rLCGL89BjpgEgDpZcDKy
VYFlE08RcFNDRoO3ht/rvCbCFxXIzCF8rnELIoy8iMOyoVhE3Or60w+qJqEdJCIEdRLDO2qQf+Mn
7KuKqS0qEnALPnsCh4aCpnWQ1KgnZc8bNSiSluJu3igogjfrMROwqk9MOWUj5PDSQSW0Lj2uW8g4
z2zgoiyPhiEb/sScQu4OWSUG797KoiPvxtSCa2GL2Namb8rpw7zrPpxhjLn3OSKIgtGAwodMxMTL
U8tFA6dPvgfjUO8454/6sE7uc7wWyXVMETUIp4fm4R5c0x5ZckQ0zcuMFK83RmTnB++f/uvq4T0n
y9hVVl8OHx4DejhF/8anIUXLAT9XZuWoJs6WsHorJqfiiuboOu7SMoNwtKDBIMIpaiGYZ/oLiwBy
+T6GbipIr6gHgt5DMpTh9UifjZ2nHQZqOM347tEQdoJaIYe9IqoTqsiTP45KJNfYWhBPaxB/cZKy
gqGafBcVVVHO9MSVl8cR2a9kq2okD00+yXpQDhYtDnCQP+bHGt2muDyAi3uEPycqagBgi4ECXfF7
s333yJJwiqkFDv1e6yOA7vPR4Kin9nYgMDrpwKeI3OgXEce6RBKuh48h6oDssvouBHMHCVHx0QqJ
xovZxUHChhvVpDLZu0+YpdCxzHqDZvQTZ6PMqDwoFi0arBG3w2YP7g4gy/hHBO+4ufrYFfglhJJb
eizYezrWKsV4Doe8Nf+Rcd+flph76Pt6oQgiRhTtAMo/bpyY1PMdl0XcuT1SPPk+EE1q2p2ze0KT
V6ZnwPzcQfvY/nFDIUvi+sfiZHfF0BTyKuCw7slma32ElYMK6lVDfMfqEXIZDYFJgNiYngwtkkZX
bBGGrw6MhIwNoB8OBR73JZWjc/4+0ifTzxoDUEid5axEGYVuNBhzqQKhYuTFbzNhmWvOxZ09Z2h6
9VUFFUhw+QWUbWUtHpO7h8QZY4JI5aQSyUqZdHro4CoxlPJPGjyuy/PFuz9isHBQdzTlN5yPgFEc
vKfnvsUKjDxnq/5REHuPELdNGaiGAGbyH3dzi3iSO4TK/V8qF1jQg/LiKcZVIMMLots2gW5a9tfQ
W7DTTF9IgcGjCfgEvNSGr5iZGvAPwKWenGOAAr6gZ3vk4E4/ziN6Lyw6a0NCVb3LhNMSEtPnbhnf
fRowCDRWGVJu6EILv9qh1mYqHdXzO3EFQivH0Mc0UCAY1V0seC5hRk5F2R6cDrgT9CoY7lx3IWl9
6swGyqqYcCQkZGSuDD6j1l51oeRqAlIxmcjNQa4HALMKMBl6BVL9Cps4LXwSlbDTEdLNDXNXG8BE
L+CXclwTwo2gm1qAgKnP5HaOraHY9TIa7d2pSK7tx49DiTUOYAWAGq36JTUmP3HrC6hvkCGUdtfl
Y0cxCoGMnLfCswUgnnaxTlkoWV8GfUxsHxyiKBU/AwW1SH9oRLQfBDcupUMV2T89s5Q06LsPhRFz
ZA8R+dED9UNtk+iE4pq3Nof34wWrHBtdveshw4KbCcsddvUmYY5G9aKEbfDZFQTkg4IhjXukz+XZ
r+bvpAmVCSpm53uxM8RDScGZYSJGKLx3wlmKfi5lj/ws2cT4sXEz2beRvmPjCkpfHEkWN+jH4hZ1
cb747GtOAoZuwik3cb3+ch3LF+XKSCWCH+C+uNMv1Bjkx21FuT37t4QPHa0pkcHEjjEbfuy+ZW9Y
XX/keeMbuugR/e07aYhojwHCN6J2/l6y9XAnvX8ZzzDzcVmTdlytCFpEI6J5PxdhCJhuzEHw2VGs
mBoji6BQmONQY7GONSDTVMIvIIYl+eq9/kxuV0QMAJHtJAaGXqjyGHEdjv/tznenCpSdKhHw5NwS
xnObzpGA/Z5CScV7LnnvxC+oPKtGZ1/TYv5dkzXgta6cbWY5UwKLykRzck9VsNr1DVIAa+DDLx8h
UrNMgQfgnsFn3Tlv3ELL89vPx1w/jp/lc/cJN2vZ9K7C5SgSUUhAr0N1dAGdBbgNn+EdBD1TDLfF
4jQ2U/IiSPKcqQjOvj5BEC/3uzfcl29kXJCDMmz9R1QNesEz3PjqtKYdOpPY8Ab9YNkkypBGpX8a
YbgLEJ5b/JmTLzlSvNoBVKLcD5xRgD90VgdWorr5AZJoVBwIq7TztW45xayB4P+F1f4dS3/gQgMp
0MfSWN2b9MRhwt9fI75ZqtT24+sb0/Pi6W0aRwkeEdKNvTbF/T0m7ELlezC56oPHXt6Ts4ILEBlY
oEx+wcdp/e9IjXAN+vLTJu9dhfz42crdPmebgQWUS0CHgv3BN9NbUnvalN/N5xecH8n17+wqRILZ
t+0mI91F1OUE10iPe0I99LPLIU/1rKZjg3fpoXvVwAyqWc9yEBaA9H+JCDO/aNroCXPOOPNR4p4d
AwgHSQqtrLAmFSJnjw+lX4okh2cZ8n1rtBDxbQrzzT3bXb65TaRy9ESYzhj5JB72nn6S+98zuwfN
rr+Vs7vzDq9zjY+aiIea4wk8gshn3h9GchO83OQQOykEHpwdDTnf17nQ1eVvUBlpFFD8VtXDr7Wg
BTL17kFvyRorp6J27DHvNfYjNYdydGVdo3Gdnn2IvdUvyPmPlr3WzYmURAdWbdYiOos/CyVufQIF
E5NtmEGXuZ14PESuKgAS28CcvCKRzIC18UYyGzTWqcCCUEWWz6AUgDODjBpZPqIww2V5Qi4x1vDK
hqiuMtTYf++El+2WyXWwmeL3/I1/8ftUh8aMnLZIXvXTJrboFC7Cu/dJeBCNASXwzivqVuQVumj5
4aaASey1NX2TWjQliqSFI0cyjsm3XVd52L1RSCGgxFSUSfixaVb5ufxK9wkeznN9jXsQyjtQXadl
eO4N2jFNpgmWO0SN5KhRuzT+2TqGovk94L3jIBxbHZ5GUvevwXP5dn4x6sD5ZgDzFWNgcus5xh24
dw44b2hMwXlsEwcLYB8HTWiRZn11e6g5NBuD6tcVOlsa7d8xqRosMe6mRXQFCcfrhrPHdAwjNNHX
rj+yCB2R0V8Bo3yCZxXwcfc3SdG6+pN/caojkF5lOEQvoQ+cPqeq95yd2coYMCF5RTLiULIjdi/2
MvK0+EXEeJEVgDG6t5mBAM8YvaHzuZyjXD0vPh6tIy4qM7q1nRwAf6Sn+GOL0YUwUzTQ2vq9VNBB
S/CPjnasiZRwhBSZ6Y0w40/4PYcKgnUeyiXvZB+DPnEUqtOlCh0Un7VCjKlmnzGgYuv5EJZP3oqv
JxoDB+P5XOUkJxRKds2dYThG61qti4H0e3yCqlb+91hTIk8lomjMI+a/NLMN8uJtl9aZ/nLPIOZ7
nbUMX3VzHzQYNc4jt5vpiwWCfCj7vUQKuLxVBghxi7tdAU0wbAbvkbZA6PVKb9DYQ2OrvvjFe1gC
2W3vJEqM+Wqd0KXQ9E1qQWdfWgxwDv8LrsMD8VRdOnbRY5k9RCrC7EEYKRnJzypFL4acDd0Ujnxw
VGV2WXPb0TwmayR/P/sT4lsIraPmoVnnmlI55NJSUpmLSy0a1Ed6vbqUGT4xriIUJxGSiHqu/uyP
S2tdBIZL53PIBP5IsX8+WuwPPArW+jF/zK8s3f6EzRJhpN+vnUHOU/5xTK8Bpnz41hplIR998XcP
5HWTfBLJuyx5hNSIj1wowzWbIOQ7IzgtFtPvnpgoUMh9Y9Ksfg7fw6ESG1mZCKV/61uoCCf5/Iol
bnQ5mX890BhhUnO+sDU2kmBl40yI93njuryR2h3SKpYWXDHYbgQwBCeXET2Bfss2x2pm9r12bc04
onaljy+dihDD5Xh+aHafrnISEhAeBgQZRooNaz1kaLFsk3CFlLjRN7eLAF9yTMkoBeU9EmKpbBsV
6S/h5CUoioKxOY8QEwnvKEghibQ7dMvMX/nxexGTB2e/ytC8Jt2LP9KfGFEdNiShV/zN2lwZCD1j
YVPcw1Kp+t7LpFLR1y9+yzkFWsEMkcPAr+oeJYD/VtpEPQEUVC6WdiKKSIsjjs/ha7lUmxm5G3lY
8Ka8Q4AVXWG6YbcJT+dgs6XhDxif18xeOAOrdXErxzoeBB560AeQsMhwtMUP9fNmcMXdwEuDreWe
gZjeZ3XNr46Z9udFQFjsEiewJfaL6zwfb0YsJk7KZOPyL2rEqdk1LqcUR4+8vyzqE5OCcfWlOb/W
nHiUbTEgBZWrxPNvODT2b8Su+ZE3qg51r5/2/+T957TZX0i0JUTtQTkIx/ID4c6KQO7bgk1+K0O8
FE9GC4Izpc7eTOBeAfeF1eY3Baei/48qyqtICWYC6RLpUGv/F+jW2MmwUH688hb8fuNX7f2uRymf
qZpj8VHwTybsM077ctv5clQjsAFrwK0YmV/sCcTljeTpb6KMZYRrtBwj7gDUIzWY9dkPeh5+y5QL
iVMPn5xcFLlxyHgMMdvXSI+ZBJi2gmKmZTDY/hshKSrV0wNu1HRfrpFRkUSURGKATvYYMiwyiuUl
Qg0UYQABJ2yUoDwIbDAJIxDVRTIN/Cp6EgLaKGwiyJGthypEaYA2JSPUQ8BuWDi8b1IHatItn0c6
egRLUHJJgq8Vqguy4PGYoVXEOVPHkquMLJgo7IBcbaNveM1eSwVxwY5LGtmoANPoZBBlIDbBy8f9
mTjC2Eg75CRhybUfQVQM18K9h4kGJR6iFgQ+sk2FGLnIbNveLc0loceyJjqSIRIkEQi1brUD5uSn
QsQFYfpiofBWcJmyqYRDj/k2cCprExQR0oEoScSyMgwkN0oUUrC5lFUs0ReBYVlIzmyFyxk7GuT/
rveLJS6A0bX2+MnrcTvif4euBxiM5DmSmSMt19EI2Noq20B2nzmFkj4wcQHy3HPNn3NBUiX7fUPw
3Q2JCQc4v25jP5CHJfVPhDV0UFa22NfA3XoDBTkYGtQtHy6JEDQskqAGTDl48TmTkvYj8dq+z+hf
GuQa088PRT9tlKfbthhBV4KF+/0jbmoezbgZl5N6UkVA7OUQK6wZi63OWOXRY6AEm2mJsCW7TIqZ
taoZ8v6uEcSyHpSntycxm9YepsfgF//GcqQdSA8jEx2SAdscggNkuwwRuNrHfbTYIXeOcmcNeiRU
MUl8VwZSlGk1ULPf03n17e8eX2z6TMzUHNdemWjudcAzkEcVKaesfiILz8QQrdGXN+EbznOZw2rJ
wW+IOG1aAQeJ5uVfR3oYf3l9KiJrYETq6JZcu6Qh0t+2CDbh+ObIJCB83i/D6qgv+0tJTOCQPMtX
xIQHp4GzklCvzmVMQ89w+v/7uu2ea+EXfJgcstfV/yLVRpULiCwtDLdZbkYca4hKH8dCp4uSbkq2
MAH1MZ9uXP5wyoVL0QPm59E7t1sOyKTlYoaCT4iNuNRSSktqpYH2DyXf/DpvwgarPvlvznunT65p
H6uYmZ6H/PyoS7LeENuTMS0GFCPwRfrXvcOocSC8ubow0U7vaUWUqGtE3zU2JMsWaCJ43vi3k7zb
rkjLnTEwsQj1RLDg8xtWXANBopHNgVyOrnNr8A57ywtJLtj1Mf5R3EsiVsrZ9F5ab+91vHPyTgjn
BqpMnll7/TdPJd/0+wE2c7T5GZabse/vy7GX/HZPwj4pqINK/cPX4kjDfA5pD0FL+swZWsKyiY8T
xiQFq5Z2sKI+Qw+nG9LMWY8DIHjsiwCJnmOt30S3ai7XB8YPZVkzuwE/kevqv4A8H6SzYUZiSL74
P0BBt8zOGcatpYXbUqLcs/BI5eVyNM7/fqFJOIAN0/w5gHWBaHFujW8RXX3YShQXwlm4c+pIAzd9
xCZAjmKPpD8SGY/0PPHS1tze3zuNt37YxN0Kcc6wv33HuKy+3AI5buCBaDy7DO+oJQikgwMEPGAa
WatTDKa7IniTaFqeKnyYNNmh7WDrRaIN4sFm0JBF7uYM5Uh8eVyZaPlZ/02Wb3HhL8vos+OSoDSJ
eKeNYa8iV5g1GorxtfZ0I2DwZQ5lJVjMsZzcBCUgtqfh2j4pB6JEHRSWwXf18olYPt1OrPBKzDZn
GKnaNnGi0BIy+iAO5PTIZ1Lav7ncZeVDN1JhIgniTLpRAZrWDSqXyDyeHBqBkcyHE/xw7HEBhzE4
g7G2xCosEa24fEhorWIegZxdBFMtn+NOPjxWnOIEvf4Cohm7YlHQl/GOrE3I3UrTXP4Shqb2rxyR
f4wHjbiGyYbo45FMKiw3f1Flr8XqtjkoxC6KHd9+ZuqReVN+OKUl3lFaXgFg+HtQQi5ZXdrI6oLu
4n52m4jZQidxUQraNdGc6kybcQu+7S471fCK4Cx8gtwReJd59fqyxvuEad7/RUTI9bqhVroKLADP
AbdYDDGtGK5YOKbm1EyGeHAATHvpe0bXGIPzOypZylsFtnAN8fLBh431bNsn4mRQPDwxtuXJj5tr
4en0LLRxSfAziklAc66c6OxUF9MK/xXcCl0XP6/dQuP8+DVGixMWx68PgLcBmqZuGgc0uaDj6gSl
diZ0izRc+kfY3ZUZcRp4MyDMnpiyGw/7eLvooXAkQRDpG6c2poioJ2wAm7Het+9GsknhjNFHKHA7
VSjox3zfRcQP+ISO3BmZ2o2Piu8aotcY1aGCo0jeGoKhAsNaaWmNUhx9+/LaE0kn+uENPTC8AlfB
bynZ01X/mfq4YZLcsPvuGLDwb3Bi7nSkuuqQgHpcBZUDFYEwByGyrKWIxsGLP426bBFqwIhbJLH+
+y/ULb+Cheah+U0TEGb465aaNcU/DsuPJJiMD8L0wA9CgYsjCuDn0VFimes+kfp5vDGOysgE20GI
RBmCI6tUdAzyHLEIDeYe4BJE56EYEqYYmYDSxPXy+A5hSYkLHDSEDpxBp0hvUWFZz4kOYnXbtFh6
QnncbfOGU+RMSCyNszLriWSDiVZOTXPPJBvlw/tJw24FpEMgdwrbbmZQXpBBlQe91BcjG7gCVzHW
i+ACsSLCVf5Pz2Nt6Nu9vTEmYR7zEJFvCFz0FfcKumZaFGj9ab2CzDDxtJ2PYMU0iqFqvWAVqXao
jFtvg3/a1nlhogUs01c6ElSwzDGiF+H3sGAk82G5YsZyCeAbfyk84+oJrjhUMKFCqhFlhFBlAPrJ
bsNHsLjAMQm14s+9wGBKUx5YrDvC41piP/2Fx+vgeMHl0c3pk6WMETPumKv5GYoVAdGWq/FSRz4P
eWObibHgLjLEpYUWA6ly9hFb92eAwIJrB/oO3hphrudWcQVt5lnFlHQXNi1l1QzabeeNa6Kq0Bng
RujRWX1DIcLOGUvOZwIimWHR9bUTzhfF79Hj8+HiY8XntYkZG+Zjf4eqlbGuworCXBLIQ+IkzumU
7E6cKkq4ew6s8dfDDOpWx5sP8Tx+YRUELT1nZwzeCQH1MH/Sxr2n8Mk4Ud86Ht2HcNOFeaRFxqjc
UaOBZvQVCTOzOgOFBWntOpsTQn9RMNy+PMJIQCBHvbTdg7+lT3pNWcS0d3Pe3oksI2MJCPr47PwL
NAejOGX1BiFKAmAouETgKCfDnZv8I4BIpG3yqq0fgF/l9CMPP3X6lbz+Xtr3eGAaUTHCfnNtBd/+
hlwj6NhTbj7A+hk9MxJMftbtBdHVy6dTRoWUtVjteHTjuh6L7YlU55/T39fs1mdaCNL67OIUbXqD
6pEg83mjzCNJSvJED4UtCinQG8mXiI0HN+nHDG+4mvld4XwVRTE4Yti5+h2+Y0chA9OEZfXIf+94
mBxJoyrDU8HQoAk5n1yen6ZLunuA9UtR3LJ3eClx2S1pDviDwHqjRly9ufLDxb36096Gomf30gak
SfUVF49frs7YRi1u/6Zz+Q5vTKU3cU/eHGHnsGOVDtcAu4rA3WGCILlJ/UW3IhJe+NnFS1whvDlj
2lM9ARbnAecaZ5wBzQxLd4+KOS7xWstaSv7I9CGQkZBI0oX/xHlm2aqHKQguFnRCZ37Bkf2cW3z/
B8cASN/yrrtMMwCPjX2Up+rMis7ZV2XvofYPaIBrxHBXpY+5dtA9JZDSIGBripkPuRhykfh4Ukw+
bDUgM5vn5hNtfk5vA5eNM6oIUc8f4IROwufM3d1yui2HGjviSowVRtBHpAF3Mf4kqNMwfINVCFYB
XTtD75JySuG4rM6z128O0vA+J3gLGbYw8ZmIY2f0OvOv2olzR5ryLl+QdxC0qWeVR8QSVPzPzycy
Fm4ciYKJ5o9IU1rTSY5N74vv+N2PSdBSQ+VwVcMLUoTbrJ8ZsbzoEABAbgEpscfzJBDogqpg+E35
qcwVfD3maRPkicHA+wWbCKyl5qV7rxSXNTha55XIH+5QV+cMfOsesL+yYVF8Igqkzgzxa2PbzAwC
M16uvDhz4y28l0Vj6GvLA8UfwFbOP2vaTidUjz1JllwglpK3TeN12ycnucBdOqIeUjvSsWY/5vWU
VDZCu5lyxohJduCYG0RGqRlKPKsVvIJXfTjl+dLvVie1DK8DSMywmeHjLixXP3uvYS6KwlootJxi
+wt+o0EVY45/A/3b97/u48AdEbXW4vt9o0gAMSLM5MBmUI1zLFFAfhiFuaasH053tAgpRSTg3XzC
EobMQpjSTVh05DFY6jbAVzMht1bcHe8fxlfW9scB4UdBwN1gV07ZTAFK/P7kHqMcaDLxmRAR+nWv
JJPjlYA5UF16rBhw+MkRMxSoFJiLyCrhqotVc2TQKc72Ybn1BjsdScB2R5jx5G6JFLvuFn63VIGI
X0JF+nKZrsxfUh/abaO62PSrCZkLJHEI07X4FHOPK5C9RWsZALsvVVAi9NrwxV6NuQF0SmLQcso6
NfffU0U6EVLCVen+XBAL7N9C3A8fzq2vwgy4PIAhjM8gX++0THFyIxmiyDLicJhcdzC1x/u0+ye0
fB8l94b0B8qY37+MXp6B/FCoJLB8gVYYRgzOJKI5R0qkAiTLDuDKC4dITgSXOKdU4vfenwBHVSgn
RAF7tF0N8pP8hIQmV/gW5BbODjJuwpw4pnKCF0yayaS8YSNDlncolgTdDUicm23mRHuSvMUUPJGi
WIlD/QCh7BOds5J5oMB7iMlxFXTUc6RmAfhosBk3fj98Dj48nDf/IrIQm55INWxwkzLIGVogEcgA
J8kodSV3Gd8MLDjpelGf8GmOeuamJYyaLy8RAuKlsHYi6pceGv/nAV59uCsx47OsGkYXyjBXbYg9
woWgbjqUR2+FtNvP/r3HFBMVJ4q/UkIDSMOXsMK52Kpwz0g2L0BDO0oFDWm3pk36pSBj+JDMGd2X
pBG+dvVFZAa3LMAlu7eO8490gnFO8tyKAsHBK1CWPwI+Lr6xwP7+A4LD/55o2zJ7kq3T49MHOVWB
i91qAYecaeM68l8Ob+a6oAeFWwnziBWzURgLOiLpn3uxfPqheQ6uAPpsdz8btL6dULO2lbdQ1Hmi
ej8a/qoFYPyNmZv+KmDPUeOVQzMg3plV+V1wR32xiwgNnIiRRU6SXjzVJaEr51ZKrA5FwHweqL68
woMsiu4et2Sm9wA3a8KgwS2oPQKnf3YvzT4OZRvZYeVaABSwxaQm7bje5+NzNoI2nD1m6qpyjyRt
+wRO9AD0H9yQuLyJV7ZnjD5x3QXMocbAkRnC14xnHGqbSEQ3/hKQGnP4RO/J2mbFTvOxoPYKakKD
an6PXzT34UfksNnQofNF1FEGZe6gyiWtGJyxRYCxcStutyNsK/ty8DdBS4kta0BaC0xkFeTxgwwo
Fw8osmplTUQp78aQ4ke/JHMOWgKsGsAHTV2DuBHT84ij2a+J6boOhuErRh08hfEIuXy0jpm9PMKg
iCVF+YH2nayjS2D0vTMyx+sJIZ67w4UV6Kgh5sARVkRvZfCOHk6Rnn3y1APVuf4B7wZm1tsjhpuJ
4jtLWCgQGXMjEZLkMn4Pr26OduRDUk4xRORrsyxj2T0dhFUC0bNfxkhadqSOBeWYGA0cJSh0+Ro1
abN21kzy3P3Acn+Clh+TXXnQU6Jb36khgzY2wB0qVnap2IBRl/1b+CRNzQcM9GUXLYl4wCDQ5zII
LScDhz8oEXE/SmItcju4jj7bPjI3VmCozJ8IWrLXoZ21Iy0RF7G4t31lb+S8KSh3PYeLD3GVTCxu
BKPWBYnaUhozoutlDuPskD0wwFcGtHX87pq0GYJRXtfF6DwsBiQQzooDxOfQssLnw6tmJk4M4NM+
tO1Eiu+jYv3c8te/7Ff0Ji16RMDXbIidHrqbLIYhXR+3u0s6Lkhl65Igtq2Hd4D+gHBxDwcAXSSV
A0IuU4tiJLoIJsBzNapvsSmnkIQ/rw8MQozOQgfFzP3X7Dn5/ESycw/1DhE5SzLsxu+UwEQKfvhx
3wQiAbEwxUzxp5StG+qay26Lbb8lNgfa+knfpiOdCW1HM6sO9KP5sfNVG8EzvL3KpavF/Tg5W8ke
OfRIJxI7R5Pa+K9TTjGT9xKmaEz7FKy0+Axx4uIwg/rZuBvMT1weVp85YdL3Z/QhWPQTEeqXAy0z
ITPXSI5ybPWQ7zhsvC0eM5fIeofgbzCMD3F+/El12fFM447JeNV8kytaC76JISqINkSsSY5EtYvs
3tGjb1WQnEU7q6AW/cfP56s4V+zP8arSI0aM38374ijkZ3/+5Xtrt0mqUgQP9o/dzFryeov9N/re
fRN9OGm+mmNw8IKSTlBmDzrMRK/sO2voNDsHdJxXZtBzoAMwvHy5gQMZ779EtVeyK0PTR+WEd1As
OrKdjeUdpM/f0J7ACDhmGY2EdDonI0zzu6jn3AevgR536K+1/cehP8OdX4iDwivaAp72UjW7ktQw
3vhMt6yqdeNpq15QIkm6GTb3G15Hu1KwfkH4w4huN/u++Ms+J2tqBoTr+Vs4U6bQWbf/+g/V1ux7
us9nIHuv1du72PPh17+drhGR2DL7ydbK5H271/9yEf7WdvYzLJNN+PzSlqQhvd6bY7BtGc/VQIGX
RF7h9Ma9VBlfkb2SpeBCEy+AnMuvXZ8A1++0sWKTNtxuFNxO/ZSGDxLGdgDFTGosKdqWyfXY9WCA
4dYkkPLKHc7p3g7kqD9vsW2+Q1V3uHy+PfBJvcR6gYSCGZjOoGGRbkBL4IVxPzPlci40Tl+Lf1/3
tmTLu9NVHGoEufEuogE4D1HHkPIjWjb4oo5sPf8KfDchvI0n8enUX++OwLJy5BkfWG0Q/2rL2EY/
aFqsRIpRDfIcSmP6Lyrde4x6CyOsmQxtnk/2CokHeGKCERDKt5ACM3jH1LbaTXD5u7vUZ8Uo8uw5
Hc3ou9B30DQLJsLhZzkChLmJ9mciC/CX18tCYi8QRN5tTBDmsBih53ihlD/TeVXz8K16Tm+uJrhA
MUwKKzOFcuuWiFp+4qOc4NMmQQAl3VyCP143c2l9m5dH7FGC48KVGWNcCMkcYO+Nz3OUlhDxI0Yr
0p3TM1NaTk1e332vG/+6+I+k+1pOJdnSAPxERCA8t7gqvBVC3BCyILx3T99f7o6ZOXGmrQRVmWv9
Vgrjqu8HJGaly8QeHj6Xzj3RBMV6SBsXghoXag+fAu8kQ6GB8FNUZbSqFAZy+NBVVbOmEF4bp2om
IR7mu/O9UXwX85yoe5P5XZE8LJpRQe7EvNLJdMkJOOhoNKa/CUQ2Udbw5oXGHJGBzsXf7rC0Sp78
vOeJXoChGSxKRMNv734L4Ecs8KjK7VBu65Ai3xkZ/SrbCapYYM2lIR1D4h5fYXDsJfvL0dnvIy3v
lfEl9CFizV8vCMBEPSOMf066+5uLXSnSppvbtv5ybt5Fm3tf2zmWizstTxdc9LEEFlDkq7Px8MY9
FPP5x/Ca0uu8cuuTQIoswEqOdtXC9LAvw/nu3Yr22THdnj9B9w76pOvmWB8heRl4hsHiTyPuBe3n
VGnAGULkJdqbrhkG1E4+zF/Pr+cXa4GMxNm0+Zsu9zmnYG1ZovsCbX4y8se+JbJ2xTF2wnpgys1J
XFpG59p1Qqy7bS1ae4uIeGk1oBQgrO/RNF2ZRTdC8XFWbFbI/H6+o35LKHQ/b5XyjhL6V0Jh72Vo
wAWaxbfmncuWs5iZCY5XnX9oIi//mo2VvpJxdmdTIEiIWDnX+uRpDGV+hYakIPkmINcw2Kxy6uVX
H4tZW60KSTLW9lEmTExch3f776Ey1+UHVw7RN7Pt19PUcqymPRaOmrnmusol2zxSFpjKU3ulxhX/
Oz8N5BL9/SbzZUUpqdXv0aQjdWoWJwq/CVtN8KHjYA9G+2wZqvsU4kJ/JdjLMgun0noh64vAW8lg
gdqg7HpNAeaBVxice+hC0i+WV7eb9YUQjI1uLSsCQ2s185WPLi3Z1KM03F0sPmu9m/kcFWLhtVtc
0q4+4+JO0fnWihFYJlwMeVThtvS+jYnIWIpdRXUfsBdm3w56KLkKb+tXPxn/mpxqpRGSBXb6XLbt
RXU1SYaQ2wY4RtXQpmXSqi1NzwkjW6GjYJKGmKfGcx1kwSdhjx6RQ7WtGaBSKE//SiN7UCRH3vZ3
D+DbfqRigbbRGR/JWm6LV8rky9/ch8BZPCqYu38vVWqw4jWxRa5ty5hMofFAStBJaTpXfbsj0s7H
6ebtVa52+dRRmAqOBtLaZM2+YDPP9EaBonz96J6pCqdPSL1YSm8KtWkczGD8hwKxDxx7gMUc6okQ
QLKdHCeXB6ob5VTyDd+vTSCyIClOmtaVHCOkdJBBJJpnoK+sVjZeP46Qqk20PjU02NyWjdOj/Lfk
AD74XYrVOwLpansj/E5RyhwqaQ7FXXPhPWYqj7KVPEzlryopM7qDRevrZQhSAFxUz51j9b0QI+Ub
j9rrJR5+GJrLw1uFeVVyrq77qBCNw2H2m6+8pn1Hs+al+Ssvt5xpdhRGVDMddAD9gHpfAN+culf1
FSRcvs/ngnGbbD3BMutMlXdi/7jJa9aKQoe5DhdQik7mnSbuOi28ZT6LlUXbT/b85q+zID/f/62Q
zN1PWPSmE8wy6r9DMNi2tSJkfZUzzmlCrpCR1hAfIJuS8pxKco2scY/GvYtvjbipOf4SIhdgAgHO
hHWtOu11D+6Hdbx0ADUxolqfHDGW6sHxcUjFJqBR0kFz/SnUr7aJ7YdSz2khE88OvOQ0XvTYO+CO
qyRJbiSCKw1vA88c67mXRiZTQwnxMryoUeJb+BY/EmQaf3yos8/N8P5z7B+GPHi0bQDaUDozr4B1
Y7EnXa9D+2AjonIdKfhr+nw9UIl0VYqWZwo+6yO4fNgttJZDggUORPeaiJT6viUa6nfxTpSU45N2
aNY5yYIOG4bz17x/p8bC+4UTHYBYTdcdNwQc2O1iK0x6L535izbW6HPxyg0gHPfR2Iw563qJ+naq
zayZbxmrkV31IK1yP72mv4QtsXg47K8Tx78lbVG3pPiIk43NQZEPxsK9Vq7LVx5lJzRwkxzB3SHi
Jun5bfQxBKH7Q6jdKjqzUYD2QSUhEHnrc0d2mQycucuacaojR6xM2veaH2Tq+Wmmnp4HzvH4SUjL
d7busqHsoztFCMXdOVYlK8zMKwlLNxWta2iqSrKddfX60ZL5SoZn6Wup7uN9Fu3sLHo8V9PdNkq+
RNdDe77vnNUp84E7bS6hWsarHCJ20WYh+CvTuTkaEVUsgX/Doq/63itMJ8lGMtm+H9pMtAP+r/V7
3tFZWVSIE6iWLfkY3qF/Akrn2Lu3TuNid2ne7fPekcHlRWEvqjb0Nwte0i6ZrC0GrNLlQhz85DCl
GgMyX5vMCXN9XrgJ37MnPOllvTDq+buEFN5IrP4qY+yd978AHjIyVi0s5UG4qvPdz1Obs0HHUbku
D7gpALyyiQSZVUQmt9Qx/NDQdzZ08VSdeJ54USOZn1PF3uvPK+QwXvdepGUWo83HitJRRPOjlkDc
b5t+8z1HlqsTF4cu8Jyuy+xIYBsMty4Rd8OtkjUJP8oZ/30TaABo1+1WubpTvZ8oSNPYfTHwPrNG
oQuyOATy2Fn1Pinky+7YbNffNOOh9yk8ygvIHxbE5vqoMZ0fM9WXfB0hIVbhdqxtbhX/8vxQAu+X
f9ydJ5ihShojHu8cEV28VFzWqAzv1/PUYDqfP63GlduzXRRKKxXSoeO8JzBIl4ssQHkXbCPnkDxV
8R2GoCL0gwC04c9fMjU5FbesgsjALiICn+/FXri/rkrJq4dYmkU1/JgiQG/SK9wBh2zJYTF7PX+x
6ChyQz1sxlSxjPxn8Aym8rbtGVFWv8v54KWb7CNV7rjbXIVtaj+vrmQCHweqTfPls3bASfreSY9u
eBJGtWKF3+mFoRJA1Vqj0XLT8xeE0jooNHDI9OR8XXEyXGpSjjYCM8qLFiHeAK4CK/2XaKd9iTyi
vVanaSjfDK/Rr5boiEX63bNYSk/+jhLBV2/JzkuXARvEGzTHp9crkeK2dTPCcl4FbRgDSMsAX4xV
f9A3FEN0hDl6LQm9EM1+XPAqTeZcQBROEi0OTO3zNz+8brCDHKxUX3VpCH2RGZQsSVSiNCuowFlK
v+Kt8TkFPtq3VJMydO+lOCgnIMw/v2sszgk/HsKkZ9OQ1p7y76uoMzrXwukmJeRYbCSn0ND0KIvD
M8K3L58whHddGDxnuc7NNO1nk/1J8F73b070Qsbj7jfY7BavUnGyo+tfU1Pe33j7daxkGtvWVnDc
tTZJ+1KcxcZ/L6FxoBqc3vnSYvQ0sczawufDdNrhNTBdkSpy5rn4TTTZCb2e3ULOkPd80+RPuxlA
jdYib81Ci1q+g9atQkopQx/cWXIpu+to40cMpWUQi8Wnta3EGCUZbf9SezEEpbvhvHjpPXuHWdlU
ck9E9/erHNuWu/y46fpDe+eathL5YN/5Eb1AWi+ZAKSqYfxLUoUHy9d5vJWaZ8kWRKy7ChDZ323X
8XXpUcv/hdCE7V8TBrxmIRBF8rn6zElFYTSxycDRci0LmH+GDzVUq9N/ZvaRnqaC0aMwVnKyessk
VZiGB3Szq4Sklmt9VahdVu0cSu9ffNkimouBEdhSQG4cNITfnf2h++oZIvOcIQHek6sk4TzYeTxZ
4X7N9oQg9G+x6LZds9Bx9zppec//v3NfervqvRYC/RzvZUR4ESOGXG+LngROcjx4Yd71ulEy+g2K
dfFL/ugbH96srMgg86nrVlM7hlW9QbZjD03Fjsd2ofSRv5cXaopRjpV0dSt+MngB/G7OJy415sx4
rl+KR9cj0AC3OOGX3HOP0a6ngVOUv75mo7VtrLa2+vqe5R+pJFFm7AmNDf7mo30w34dMFaKCnDgd
DnQZEkenVQAAqEQ3n/Na6k0kEyMjtqOkSqNGV2Tn12GREiOQaYoao4uK08Owee9f50pDKtd7Q+yU
0Lv3h3H+8PYU1ieKovoBxhHCSyr+pHBjt9P67D1+X/wyqHQztfTHrJScKJk+VvfN4msWreC/Qmyw
o2UoU0fceBR8FB+Z+MGcF7Hl2R6oi+o5H49kCa3wbrWCxpCF2D65Pyq2wGLbRp7+qHqvvq2ilkT8
z39F4/YMu8/+Fd6xSAuMWf/s2+vpNRKDIy7/0BTChYe0/fkdK4X4Pt2D+rOcA+39zwFDBYy7dI1k
y1W0TNXc9ELFxM21uT2dIQ07EB8W/DLHNLFoZD63P/4aghZARgjD8rmd+WvEWYm3e3Ow7L/MqoHQ
tstMCEk+MPWFNlo7Pn6tW/duSDtWPGf4+tfyg2EZFEcaI3jpGe0XKn0c/MU4Q1UebyfP97s4sv2X
tznS+Nfx7yYxIfvieKfuTYy2yKXVG8NhM6QreCvCICzPdXL6yPiiDIuLUSb63rZDYJlL6QvjbBUj
F5Yd4PWTDNBO6Suaj5N9vNbE01TRByiy41ZVAcb8jbHf1/f1w1biVYgdkpRzGqbL2UahSFMB5E40
Cuj5STFapKLdVU5QFvy0g7Z0bzrbTZXtBw26sjoPbX60bP8+mMaSkMtt//6aaREUVWGFLaatuxXh
azU6j2WA8ZstB4ywvu8T6WuuFqxC2nNZfskUSsw16wb8GLeRlCDZPnT/WGabF+kqmea1ffp+gWPf
Rtfpvl8AAr+pPcf89HrXeHcgtkw7kYySiKbk5CweXkjgspzhq/081W6T4qJ8Ht9aJ81zGLh1jPwf
3j2g21IhPhbLwDVZGgXNagIashJ9nAegoLcUsMyX40Q2GAf5EPJGigd1tDM1bPDiJ619vN19/vH4
Xn+M9z1FaLXRX5WtQaHtopIt9ZMlEWLH/jCk/+lGKAscpkn+tTaqnRBokvqw21XpJCXfJ0oXf6tk
CtrS8qKhSUniiycBumDG+Btfv+Z2fg5pZttUsKaYaDdjYIrQHXPXPAWTrHlmdvabxTdm0WS3PtWL
xdLh49LBt89M0/hGf9dglZZ2lg5h6KlTDXmGNj9uyvPmvrfuScaePpufDzEHacVxm8ohCN383H9J
K8mOkJw1VM5M6N9wE8puqgaCT6+ClhaukAn+hx+2cnZkzUrXK9Z8W1m+n+GAwev7rB/ryxFRw1PU
z5osAVVee7Zs5ALWqs/6bnplN4oubKt5V/UnMv8rw74m2D2HvJLhIO6gB+LZAL3y74VymF7ORAnz
2Cbm4l+hotequ3bVwFuKXW1+qgbuzj/+zeph37npmdgLier8zX0W+14+tk9Wrwdkn+vt0X+U96OX
yaz997HozYM8qtDAS+7fr+gACRhvMzadihDk8myE2VtwxjT+ojQorB60EMlUo/i1+M782tqC3HZW
P1uF9qy96+EmekiK1J5gEYrWlSxR2LY7b/iLegyu7HnBr7v0R54yNglEnm+eiFpQsC265Fp+/a9Z
VLsFZbQA9iCtxhXmB6waKavkiLZUkjLTzeesnyoPCpByA/QHfmXOVuwMqZ0Yj3ZSISiXgibthdpF
U11n71MBv3cSE9+Xreulshz+NRRdSLLyR5ZOgMGB8yQAKr4XCRVI2fC5aH+o5d8Uh4MiJerwpt1F
xd2NrDK0ZxEuPdKKqmtnMyBZoPhIVu2JvikutWk2PqykVa24vSqTWXW9YzZI94SLccAc2hupWDcp
UcIjGXy7Ox28IlIw9s/Jv7rbo43Zo0l6czmUC1zinSLdiJDiQkNwSStEDFeX37nGasAyF+a283e2
deq3tSLJlAxAhxHmitu/VlAAzsNEMz8UpuRDjvX/xEWjg0jtKvMjaEGEXvevue7yXYSKjDqVitxm
VrqqAg0WxEVZ7ot7SwhliOGQXFi0yL+QudMvtf7il9bKj6UC4fpdnKxiqjs0JZdTvpv6zU7ooW7e
Kvm2EpuSDa0bnXPXe/O9rx/1EgpsoeFIlseGQQMXdBmIRf9hBS9UcsI1Yjy4+Ic7XOHqlcq1DclT
mi0E9xDiIRwy4Bx+NheP/ELXIr4vSCerVEazBrnJplHoeVVLUw7xarZ2iJ4rqvAXhLK87LKBqJ75
yP3gsHX2tK8UUkqR9uSi0JfNDwn9+W35rEjOpc7/2fwkOkHwHzuXF1h0iaaOCkqM78z42iXftU3H
mwYxskdHqniDTjm6RemYexyHfYpOAxDm2715a++FVDBiXb2VyhXcNNXwod1VwnOvP6rb2uU18UbB
4mjovEyKX9fWhryQbytb+rz0wYmgiJGXl2ikG6Sgc5L5gQ2H+pIFLaWOon/T/ebNn1X4DFqPr0D8
66KTajN3N3+ek6UzM+7SvKaF4q/vN56TDGqmOb7l/IMAtSRDXZ8Y72Npy+sg8P/6luud3/KD5Weq
7p/eS7TlkpSBwnwKlF/629pX0EdwF5MwtFPUX00qofCcvbT+Grsfqf6bILyp+gR30X5Imb8ezhur
6GhG0YVMQ5DpbSYUWlHBn3pLbEEAhcrbHLJaOhf0Jfz4Lqoi49hNXuc9haaz7nowl/af7P7V8xEq
6Vq9NmanisNk/8ZZ211/BST11nAri1eRTPDveFoMcz0kbvcK1x7dmYMftEj4PAq3geQD6rycvAbS
cUffrpy5VLS0nPrJ6nokrQgNacdZbOQIFJs7nmTiWbam0k1ChPd73V3UvsAytUNlVe8RXEXEFOX8
wHhW0hIzsh9H+apDqw5AK5+jZ670fy0YrITPLbLqVfemzxdYQWU2vDc42aqz3qH9IKAowGscnJJt
gxw1qNcu0eL93FsxLCRttx7qn2ccmiS/TtpyS/PRqs6aUC3UV5HEkPKIjNq6NyemcGwHLFF1DBOe
/5HGkOjwXcp70IE6zMdi8Z17ruJ7Rf9Q+R7frB8/uQr0uLFstgQNsJQnOl+zYS/PMdnvFduXWpGM
ncMNtGROqe1LIoLayc+5xKh1lTYSaZ/sPmof5Dh1Dpff1qx7/Mgv2nKkaK86M0o4WYhKcfHyDB9m
K/+uNUdj6TR5MJWXjmLcJuvfRUi+bp5qs1HWuB4o3+Pv7Wv/u//1lab72Ygrr9qZxYOjE/8e84fz
ZSQrx/5meGxIj6qsx5jZWezTGT8bs/ihfeqvl68yGCJGT+Ik7tFstBc7+ekaYvw4I6aelQS2+p2X
m4WA25/LKLxIpEe30tOATXxJhCXWkRj5UpnrEXlEGTHPamgocy6Vu0LXc/NAzOO4oaV20jFfrSpX
puh0LaPpoli72ZndtuzHb2k/yPQhpp4LfZokftDIcbm3V+lQB3Pm+No0n6L9mZpr2Vl9tn3jOC5e
Gy+8cwSMZx2OdJvX8vmWlpn44aIqJLv33A8F40uBaKxy+GsvCej4FtQISzkrxJl8cw4f1Bx2+lom
uhR52WPbaCVcKQPYIA0+tsNJlf0SNGaEGjvhlyNgpKEczO3YJ9ot4GCK3YRL4q++zgxyfVtALTcg
6++tabDP/U1NmmxfSOz1B7PqFhSzvkSynlO1RYij1cEYn5nyXBBf6Z6FEmJfZi4kmHuhkAGypb+u
k33rOPmXc+e2x9ztJ/PfdI8qt3SIpmEA4+gRwUX12aeBcp/UXz5P/XPdTyzqr5OvPW3EqDVJXS76
VXtWx9/pXIS43rkiEHr53im2H5l5nmIYZ1Mo2Hku4jUzUPA3mZvimtnu9ks92+fl83xRm1HhmGw9
hHT6HVahjFP8djrvMgpNxlAGLgipzvNqERUTXcOQ9wlWUBMpkF0Kqvn77cU6lR7e+iK0ukmpgtJ/
Fq6Jxu5YWgqe54Xz8A10hyOSH6E/EtMtAjjR++um/Jo0RX1a8I9db7EpEQcmepYx67+AoNdEb92/
0dulIpORiZiy/R8qtpW1JdJpAPrcZ6q+zJB1i+mQjAOsK99rHgBpTvUzqxSjgpNNwse0+Fc5mhLx
4wnUDcheiN5rVvNP2P2PjWNE8RLUknvLn26fJlbAUGIC0zozvVSXLXpUZQC3sgoriKd8sRBfdfpI
T/LmkxsxbiBUL0KEyBk9OFKKm3Lu5B9nu/9wuUAvyEqLLIDno1BHwWTlQnNokr8EnBPOA3HEvN/i
jfJK6HhNHXfmDjLCF+2Ikvbjo/sr2g6CviVEDjqgoodQxOY2enJJuGMAMLNB6vMhqTJYRmgR+sWf
TXfd3r76tu5uNoqAerYXMj4f1Vx5O7z9eK9KeTtljSNknB/SfmlVPfZyDSLav9IErw2rg/SYJnOD
RL3QOcQH8yB09lb+zTQzb7cQQFoZ9/saVErZz+mFtHKBa571Fenwky8JdyJGxhIjfijRQEpcjHHO
/SR6qKgXAG+LoTi0xStMHNcOsaaUg8mPAyxJbGc+LN8bd0q63l/EKNZM9s6NL6NpdSOc7PR6Vtj5
jG7Te7qiKLhrkriIcemf2qt72UxAIZ6YXDqi/Eq/CsGAHznoJQ3jhwJr8y8GY3KVJZSVk/N0zxer
B0J5F0hSpEHK+9m+xgyPBoF8tO1seo+REJRyXnFZYpwd5AfmhkII+Yo3rzyB16YJnBRb2ZUQr5Dn
hZmw/ivK5Fm6SIYzKhe7J7K9R9hRNbH9UXcfsKSbeNa4nqtXiUU2wyR+5ePQyTW8T6vOvaWhuWM1
/U45tfTcRvla6ufc28SHqZKQxnp089Pq/o5SY//Gh9KwU7zaVpc0atRLknlPNf8lc3t9zqPHKl6g
zzZ0zYOUpCIiHIIf3YvwWpttsFxVgvK9nD/0N5uKJfqisktc9rJ11Z30LIe1uhCdsrUX6xlP79Dh
ipjI3pr4oOXu/fGMi+fo5TiR3AYnyMcnRXbCMp91NV0Q/60X4FT1n2m0gdL2DTSr4j9t1Ljd1LZ5
eMbZJ7JFjMy2mz81nsdJYBWc6SiKS1neLeQ+tYy3tI3J6IWE7d4R7+0L0njk3aa57F1palIi23Zv
J7ndN/bKdHMzJLn9Q7FTotSPopjxQ+pG7z3At+m8DE8AmBT7h/qpvmzuoF/EH6+UCcNHlOrcu5Z9
5DmQ0mXSOzauIfsH8R9ryZVHMBYpBlaSgv+G96mbggX8Arsm36taaJ91epgL6BkC2HRonif3yW58
JCrBa4DoM4QcXF+JYXGo7bDyS85UAbe3PQD/luT1d+53+X0olgMJ5oFuzQchYBZbsqw/a0l/i/Sn
yGarBxSrEwf+ikc3DihHunuv4MOx0yGJCL0YH2LupFoY37O17ra7YW05T86TQI5B4oq9IDw4dmBn
lXlX2nT8QHe+9KDM/7NragPSPV58HUnhTCEQ8mpJ0wZuD6ChpplEpF+r6hOU/DX/RPYB1grevC3y
LfyxoBPRDlndv2clyBbSIQmqsaoWm/Pm5YTc+6uS5Ru+D5VZPR0fpVN8HrsajQR0fW99tH+uS+6n
ZjrGAVdzLHrnSnay07dmnGnPS6MX7pAFiUYti/my9p2HOjFdDJJBcar/XB65X8dxrnGsAyhiFfZv
ErqmFrv75Nha9ra9m4d7khsL7QnOR3zLpM0NwoCoDrJ3rF/8a0VACjN96MreSYSRLkTR7EbGXMOE
xrb4QrT68FpZ1Be92wdTaOP5ReXw9+vIz0v4zteW/4yG7GQ/u08BeDLydS/gj06iCh42nTdzja9k
lIqKioT+0RS9oNP18D/Lt7EglLLmUxLW34xOKmVA3Z1qCbR+YXD5vLwp1b2XtsQgqU6uHQKAtSYE
WfGxdpBl57aSICt63NTCidNID3eg1aUiKll1vZfezP2YLv+GqM99hblOmWg/PEMheFsgHtWIJNWw
opfcExRmnuyX8ny4A51o1AOB2/qWlWmI9c2HBpbTpn59pzMmkzAepabz8RVLw+zpmT2C3W5+6cNw
1d3bHuR+gzOqeaHvQQivQIL+ebghXmoTLpe1kmGicn0AWPvlO9fJmpTcKViLdCXRXNQTw5S0zsLr
6vfRH2fa+JVcdUk6vew/8cMhvH9d/gVjUm1IQEtXtlSJNfIw32CmMUlGDANBA6M+DNlY83WFbzgF
/pKU7beH/3SEkYrmFTVN1T/ygpj3TmI7Q+lewbWHt6cAD624+9BuRx1zrSGeW7d+Tm6m7Lco2UlL
3/3NchU9jToaPeJwOwdBwhI4gofGgN0rKV6WwEV42XPGFnNFPVsHlYQqk9Rg9uOTq77UznXo4uLd
wE2JKkKv7qCU9lem20dowO8drv+cDOEXRq9W19GlpJx23LxGS/PD74E8RUBmxdyFQUSNV66hr5l+
jElxzPkyCuwkQNvln/L5gHNk3RJJlKZ371WQ9jtogujsX7Z2Mgb6J2PBem2hRGg4n349JNi6JWpX
cpHw+Shbr9+ha2f0n0N0L6g+tKiNKV8wBq+66S1itDaRYQYbtaqs8T7J+DJMqcvAZgycOSG1V94I
G0UC45n/R+/jPz3IV82/oVkLES4J0bsRQvqpDEOl9p84Sq40Z/xB3dNZdDlbJJTFplSGlxGABLJx
Nb20X0qfdNUXcbseSQ3X/lQYDDjtG38lQ7W4Zfu6wwt6TFSU6s8/tMUFIEkbg6bdlPnwVP29USDc
4qCAPpPcff+mMFFUT+KxSWqIo8JPh18KNBTVmvdlEekh+6s/0cLzDxfyPFlfjzK/F0d8qzg5dObN
pJOOv5EwYvEFUPw+1y+Dc/cKEBZVbdZ+T/O5BAWfSFtQ47zJ7KF2VbrVS/zXeGluoGZ+FUN6Jnid
PWSuCRWgiXJ4eum2SwGyOQqwzTfvhjhaI2hbcbCvrtCnmPXg1Ssnu9tlmQT32uCVK/2souvnX7tQ
P0WQKcLhe5jvZCO8HdjVnenx6ifHSFqoB4GvAag964lLWA93/af7F94Iur9VadEKDY6r9bdBdDcv
HbvsWR/BCbsfijZz7j5rz0mqj10ZIF4UxLyi6L2a259lOzTNLX+cQs3iN/3PSbNgqp0cbN7YmTTU
OGzOPmeckc+6GIc9bF6FUNuJ2kj0hPyBXGiESvfUakTm9sHjJ1Fae/wX3v9MXzYvf1mmoaa1tHvt
4jujKTMKfxXXc5fFuJWGfD7dvRjUbqhrz/WR43hznuIEDQ6F5WQ8r1AFiPTNfwfesRCFlGJOblHD
yzKvM5zw0gwUqSOGx4EsZa+gKbCqU7Lz/qpR/LRVUWjpPPJLFL9DtlHW7+phd8y4NSCRLg0FLfvW
X+W6qyGxC/QLefU/s1e8rYGvFpjndlCQyr2sTHBYw/3r7ZPmrEG5qnnxqbDNMhyyIhvZ0nhXswk/
Ykmy4bagFX2lUhks6kE91iZIYcYx+miyy9b8Mq1QjRGiUDcuEX/l6nP7FVYDvNhoZvYIXwJpX/XS
DQ9+kJLCgX3bjbwTyzfaQbH787Lgsr/JCtbW16vIoUnghMEodiunnv5VWqzjRNYTEMbSsYrPhBOq
pJVLkG3B62eRfbLY07MSCg+oCFNTE6KD0TX4ZiLM1s/UeunAwL/4WQso3UT5+YP71ExALDJRnm5N
XUgp9j5UZA94L651nM7v6nfPY/1ocx93+K8kYniOF6uyklJpHtN/Klv5+a7ArxwJdwB3vXDt8Jfu
e8/SKvpM/T5kAx6doX7+RE07xnOYHs4/x/uABO46yrI/+TNKU9+sEKQCSsW854QwXN55B/e9VVCr
Jf+xQULEiWHvtfnAB9hKNXZj9qLevSet/IvC7Mi/l4r2hqAj0ljxcRg3iX5FiHiOaI1fSFud6sdv
5hRn7W9qYDKGIAI0okQcIO+KB5KeyV/0VHjgnE4ElXaPPDCcccyqQWP2Z7l8CcnRtk6XSFI614Ve
zZHFhOlt9GKzyoo1F4r4y21Y/hmlQfTZ1vlbjNxfaT4vKU7NN9ep8rQQ6decZIfIBJ09/pcoqLsZ
F4fzbQRYNtz5B3QYLz8CCmItNZNLFByJjUCuWu/jYjg9Xszc6v9CqoABpXgjajXy6yJg1t0DZL28
9r+/2mYK7br8rLuFegbvIDcOiEECMFh/BVtpaCJJQFpIUCu5t91wJ5iXlUZmS40oN9PGabR9WHUj
Tdsf/Zfu37h89hs0v2wg4hMZFzG7gmaxDZXc8FFbEvJ1sgYkuTaw3BrNf+NcTXbBgmwhmfq2KT/O
EZrrzdvPzqbFvSFb6QY7Jp6kpptsvk80r6LD4xQ30yImnxK5uxli/QtvqYo6DNkzaHmQwFwWxglV
vqB0m3cKEehCH9ixovy2u3RT9AMQYnocyo8Gm4RXyukpYcr0H9TwtzcU9tf3niXmN4Uh4ibQP8bC
45+s75IeXJdWTQXkFbgMoThruQ+3NNlEMK2lSbkK1ghK/GjeGTuH3O2J9rNqHxuS6NPDJkAvfw4h
4KdaD8CjpNViYzM69Hbu/h3PEYuqwzSin6vZL0kGwuAZSOFiiz64MefarVGtIFo4irZkoqbNnqNF
FEOxi5RC9y1HF4d3OIv59r1l4XE2OmUni/JsjO2oa+Y4lrp4wdFGLYVPqeGTyA/ng2I3O0Ttlyfj
2WBmok76SbTLJOpEMzRi6VLDrGF5ujR9cp49x7liqkLV8ez4Eudl7kgwZegY6IX+IjO8w16PHk77
TWVlJR8C8qBYHnMygh64cxUnpbmz5oftHB7g9xYXXiMbipRx1CcvwQ/yUv/TgpDs342R7L1+tyx0
41qZHJrLdvH7opfi2c0MQkmUQRY1ZhVVR/6qbtQ05N9+iX9nnVOsYYouJ2+nMzz0bCKFQZLfUO/I
SEvMuXPyoQLo5SDC/X8Uib69fFOLPcwDejplE5uR5t+QTdfWd25wJr2Pc8TqWRbKTe0Y5bx1bcUm
JsxX/5GKW4nOqr1pQ10qUlqk8kgbrryGrOvV8BC7i53Pt7dd99GkaV6WZE6xR9PZLKasK3aLAL4V
dZKEfP1wU1xVxjxi7t5meLt/eW9sLNPL9OFVfhH6YkPz7F/sJSnZpcXusdL3nv7mfcXb6DvnDZiu
o21jHfyNJLRL1cuuPZIBdTPXaN7l+ajqHq30M549oVuIsilMxq5NiqV7kNW+vCnvfo5vByYN45/8
lXNl1HWy6sj0NaSmAphZzhFJ1SleZBDamK42cUMwVarogKAIMFdX0++LO/XDY7RuUJuXVu4eBOP+
O2vZ93gmBxoB1CvEuV9m5H4YSLL+MT7UpgaPf4vZqXPoPIMILiZcATJTTpa3d4WiggFXNeqflN65
bqEcQqzzARZPHQgt/nGzvYAhjqcyA8q7AcHv6GgLShEsBNGllmgh1rvqb66pdS7mTZzBbne981Qb
UzXXFooQh2Dxl0pamkF87TnNw8c4h/cezt5vk4Bb2QDEv3iPbHBFCpwX+9a47+dbvFov6PRMWtX2
eXpg+em/jIfF74fqlNlrEY95bAHFS49ScpR+DabC2U9/31erTtkPJX6wy3AukFpMbmO412WMPA8S
8XUj6W6Obs28Lzde1EMNSW5MIbCgALmrl84ZLMRZGQFDEzzxf8FL4VFvzCuzV89+7RqFhq5HtEHs
+PdzXdq1qbZdapwtk9xUHgdZ3A00cPJXmDXY8r1AotBpWaXbEE/J0PGNw0vj0NRIVe8js4FWmuGz
376Ow8t5rzS/z1q4DHQU8fhyAIvt8U5JbYcDNBQ5Z+h74W8B+6DiY0cyinW4yJNMd0RtTucnpqdn
UpMduI5Sb998eo4gYuDydxi1giiJtjj+RU9XYTta6l8pvCKWlUU/4ag231Vv9Vwcu8/Yhm3E5iMl
XZXUJ8hH/1RQf6rjrc6qY6t4RNKfN0TvaXKA4RgRSiJtHtFVPqYLvZWtL3+2qNpqdhy8XpnoZaJ2
Em6mD7zQdubhMsoqBnlO7fxEBvo3+k6W5avcI+g8HvCV9e1i3QYs5EsrLI2LPKeA7nNWDQ2oeZmY
1sxceS8HseEOaT1/syFyM9KiC8DNm2Q1zuiErwsD3HxDR3vLqeY+i8A3pWvlOriqgQx9TyIzWFUz
fYLdzTftbcjY5PonoU1GYRQLS9VffG95Dj0ojtlr/Hg7qoa3Xl6A8eVrn2pLkOKhFzRXj66fYlG+
QjvFUxB6VObRLISagCCwgbW0WzTZdG62F/+iAk+THaVjsFz9utwP1/Lpm6g72nRXQx8FpOPwmRxc
GmqfkAUIBYLoQqQPOTWYu4JmHTK9TRf6HxWEOcxeC2RpemSspb/Pyv49+br+OuiJQqSwVQO30Bo2
kXfKKk2R6foBnEs3VM2PTvE/0S5h31pzfCjR+BsmwA/Ou9arczygN6+n+ly10aVEVA1YENgmYjs1
kfXrsc503ovyQaEL3t0hNDA8gI2NTdznbUd/fg2vz/I/saauv/7rHzi2TZ1Gdhtn+iknXWNTej30
zqfSrMlaTkZx9s/b1RIEeHvvwXgzPv2+cEpmRHkHBeeu5KsUAWwMoioZZ8J7lX03yegxVsC2HaU2
ro1/mIh8UJ2LXvPQfvC9ANGTxGvi5itZl+F6YReDSMVZLq5aMvS2pFtquwfu4r+n/E2pd9fSrVAW
w3A2gjEUZ2tpjLgJMCxm4UYFwNTn8UMTo42hozAuaVRGCcBsCCzfhV49aHwMxbbJfxubZpr42HNK
LO0jUCLmqdXYv1BeQGMTi6lJniSwZGkz8vwJsfC5vwa7wbOUf11F/v8hZUS98C7qRnNBSBW5iv+d
fa8/hfRb4uvPevgJzo6kZIQd22M/bm2rkj13XapzVAVGor0hOslbME4fq8EnZX+ceLu82lyL5ccU
Tzl9/IAJOvNDaYSFKEuHepspKphXiVBqh7aE5/hrFsTaDTEKlUL9yQ5mmGluYtiPjhexDTHVU8wy
0ixUitVNi6el+GlteqXJ6opvCqfYi5ZZtqUQjgU6Ffu8GJ0nTD2tJyg0PHmPT8OTcw0on2ar2ULq
nEsKW2kHexvpA6NNx6cWcHsuNBEQfZuRHRLC2Tri4pynVqKZXPRzdGwj7oas44rcCoBSzBz8vjDY
fLrs331SBD+X8Z/fVrgSDIhDCjIHoSDn3I8+F7VP79K2dygJQFEbaPxSCCcf9fv2ce6lFVAEcVEO
7H5/Dw1Ze4EsD5t+M6PiwnITrqRm2lWckuKxARIsvm1J3c/il6HpXsrEv/YQGIANZ+i+ntxbYcNG
LtxXlaQzk6L22p4DR48RsI2oOtQkhZ6j0Lh2aT6FOgEt/R+KQoFr8RuEGllmv7+n69qscnzLdkYB
0SObQGCIVAEpK8zjU/YQX6rygsAO8nncqtwvdl3qsvAVKOytZwTN3WvTTQePXZ355WYaRs8vTSw0
q2f4O9fd7vjUtLwyMP6LNYPXpLvMrrn+ePmq0yhD5X+j4UgE9JxjusI5XQ8eYJrDKTW9bSwouP5j
6b6WE1m2LYB+ERF484r3XgjphRBIeO/h68/I3ifixL292yCqKitzrbmm0UhWFvV0ETsJn0wEuNjP
YCAXhV2lZSk0fb/2urxrdRoBwM2Z5ZvrZtwEl1M9d1Z4whM8XWHvl/A/pjUXbDgt1syUyesWjqBM
UTakip9qOthqx23S1cc8ymTcO2strU13gvu9aKoOaxm3LDy1Ha6TGM4ParufK7v/M6uRBMTNm9s7
g4hOLp57R5IcIts+/1E4BwKrSysfGlKZCzs9kGBmc+H56Nh8qAMuVfkuie4gYVTljvjR8GWjQRod
Uv+69wJHvZT0fbLAl2vz9SOj1bcAQXdsUI2nz47CRocsXGrlkM1nu0RxutIjMbcrv6uLXvrr+nnn
tLSo8C8vL4sJmRFyFCQt92Ofj79M9VCXoILCMVgLFXh8JxrXzjugGH62NlqjP1Gis4dbd0Lwe23T
Bz6WOBRioqW/di0C2cKFSu1S2QWb1o9nY/Xx5kob7MJKyRrkUjtU3E5ZIKCAN3CIuWHTXHZT/iHu
D57uB+v5fKK6Vzg/L0X2cOuv7YUjWSF3LuY62d599u4waQRrl4LyedFejKClkA5UEtgjoGM/XFQj
snOf5cvIKAYaQo9gyfQYo3A7CR8DA3OkGw7rT8L+sB+u2udaaBivcl7YBDFCv3YOhUkZR6JEkPZ1
7iwHfFz+2MpM39Xuq/jHT7aaKnHd6C0Zpi87cgRaG/0Al65iLrjLMJeFvORPoJ5Cthn2QFYtjQNw
ZEy/6p5KpsE4lc3F+bcB7FTNkrxNQ85BYDGGSJJ7dd05MbqpBu+vS/4Kqkh8PtoJP+NoQXnFTZYv
Gjm5jiYKoHvpX056mGEItMDMCogzYplnN6UbbEjFEdXT21WWnQPzWK9sXWPBow61b/WNG8rf3iaO
GHbuwGEvmrCYfBjli21jw1XrUUwxi10x1koX95+3L2hFop+LFnLtlSrMMJ8ZzZv3YFpOagAxEOSo
Wz4XzSdv3YrgHJ8/TQXnbPy8RzGJDIbL2x9yNkTwDQkoYSU431ihHeeIVcNlX87XV+4jEKou5X01
xLVki8naomYu35vt/lY2KGZo3Uwp1XqVAznNoDX/Z+nn9U+lLUd7JFu/RWxQAcox0Ikq7pVHdBW5
eaTHHM/cf/V9HvD7HafKLry6n6562zLucdcVLpgvXqdnXZlND9mmminceXeJiAiW+KKebyAPnPUA
0DeXeUS/Pt7mX3Cy0y1XwnJwTrN+z/4m9dNakBhm5LXuvbgKGjpP3/0QQ9N8fdZR/poLZLJqtrsc
hPSPTIEldzU+pu2uLQbINabULMSPpQgDdHIVSrPosihI5IdZSnN5CW4zT2P/H7BRdhYP3LRk6f4q
RHE4f3cmcQzLH/nLvhB7FV/dd/8sSJcUfCKwNp8Oo9nrqbI7NDNepls5kS0DxyRP/kkiWvRy3HY6
73t5A+8TOvu9WhQSLMwvBbbKz7PNtbtBsmvmTnU2j1mJbVvSCrFb1XXqI5OuLB6diXSovBiqJ5f1
VmrzdZKZ/n1W9jwR2VOUzOsyt1O7BJVP2InwSmMrjPhyFBmokzJQr916j/6tl/xYjxe6Jw7l30hn
i8Z6nGjuqjsKJRqaVtzmaGTRn6wK2VGUv0X/okUi6P5XekWKnDxh29/pUSSej3+80DmJANEdV8UF
Yt/wYOIw5J4bG1JwJjSxPc66obPFVMCrVazdpYflF6/iEX3fQDQY1qVXITojMs6MW4lyrGm8nZ/9
DX3ZfVEUxr3m8xfAx2s1B0yBf7yKORa3iaJ/6ufi4HYZcp27sWGsecIFs3X0t1/Hbq4cHx35mQeo
VInWj2aLtytvlMr9Pt4up8dL0e+8RI4Mb7lx7FpNq4u5Uf34EQqUPpL2JdlbMPxSU/PB8LFKymwx
wRnHH5lUwjDY6Pr81PCJOnqvJEeMo34pGEzgMaiP/31K/GlPviLuXYrJdyk+8iP38NzEVDEb+bTx
KFAlHB7LZ5EEwRQT7SSFANAncTCMWhVX+6IPzLI64k3GvKAe+/fxWDDcF1UjtaDHDsV1bfn1rC3J
BJkz9t2M9qV96EdXBQkqBY6PyH++25qJhW2EXtMxlFWVBghg04ewdxmAqg6fWp8E9/s6D0TJtqMn
fEKVAxBBYjp+IVp/tAS4qh4nRvzu89iM/dI/9d3545eKK1v0sYdYyI40gviNv4MP8qWf4Ccr4A+H
v+AeXg03Dnnl/vh7nPMDDvnvTX/R2DQ8W9M2DUDCsNZdJNTzh+DH8rilltQGIINXs4JkVsW0fe1C
UhRcak0ms9DABW6Wq2XiiMGfq8Ri3YfiP5stSFNxX07uBq9USm5Jp7vCdwJg7S0qff+zdHza8Z/N
12gioDOlFe4GSohNXtmw7pLkh/8I86wMk+QwO3E8xEvlMc/Fwrg1DnryZP075iNfDIvizNcRiOTJ
b2wvkkp9IvLSbW92V93+hvu+qNx+XIP/n3Ql0bZv5GvmlqW3HPBISZ5fPBuMFF+Jnv8bGZ+indu7
5Dlyin7sBtl5ctlKRkr7W11Zpyg8Ib8ydP1d3itsBHRaXqnIK/i/ZSKta6pkbrAkl3oqKuZrfMJb
tBpbFj0nPVt2Tl/j/ZnogdG65ZSu8AxL72UQyDDEjLTkctbiRvJ6gk0/qAj6APADtRqBnOf0KF5+
fBrrx/emGb6PECllItW1mtIIYrgfPv45HORm3HXrXPfKMQl7aq/j0EJte9aR8Y6312zJTztTPHEC
G6ZuHDZCob/u3qI1q/9JO7EqENIffuhjOKleGJZO8g/iRxKQkCx7rT1Gfsc/T9wKvthR9N1w+bvr
uxNGIZd3wV9ziShc3EizveWkgwGzawdC/i+hxipaRQ4zafcyxr+2bCy1GACyXdG1vLSxqXK4NeyQ
YpUc6rd+pjbO9mJjDs0/i2fRAMZ1RzLVzKR1QDS9wQsz40iHr47zlSMubBUBl/DQq35sKyMOo+/d
T/BQwF9m8iBOd4Qfc8xVzrcKwQgCzitWSVzr8eCUwHt9fhq5a6nZ6lI+jKKQEFR3O+KylNiWdWua
EkM15ggvYRetDAW5zKC2W6YgVsNlijecFEtOW7uo+PFbkkcN+K0CR4gIwSHiBwH42ESQymfMgbfB
BZsbuctZ9OWNzc/ZGi6rApLYfed++BmGuaK+r5VkKs+p4pEbbE7+eWeVKuvb/Gkcjcro6YXkWD3z
2Tp8hR96Ll7dn0dxeejcaRn+0eu2i4qPovT3I/DkJj6QrBlzHr/xn6EwGX/80MW7Wz4bKW4a/LVI
aSUeyvSuex4RSmiEJgL6l7e95Z/m1AU8sCmsmbQKVkn2z66bteDqAzMJv1zX+iguvHLkA9YWIi+r
hnjznuzH4n/Rdy1J8T3zs1wd6MSNSr9rG0PGRyP6bt1BB2KUmYOtajkRMLIscvmFf7G1W2FN1/QM
AeBoJ3uxQbD32ZphrDwHX5whCSmucSNesl7VJ32nK46t08g3NEghpQucm8XPCd9We4Zeh0bKOmDy
R+cOt8yagTPTqgaB7almyy6uuQFjvFW2lePHtpV0nDE7gTpjpATF0lt7M6nodEsd0FjtMJd0SZZm
+MObiQlH5dqqv/K95DcnmAMANs70gcGS2oLbSoihfhhVsLqbpT+WLR3zqSo3todAs5HeuhwQ3+eP
mmU3Ybwa5arB9zgMkwhSDeP64b6OdYRWEcydiKh3aiQG4Jwik1QU6Qf0/GlHJKw/zN2gsOUaeOcP
rJSWN5MJPwXmumz2cGW1V/th0lWFKxuvOsZYtfcAZcgdntJ1YbPETdG0YHrvo4YfR6o7ejJbZwcP
R+PZDs58tszevm4NQ8hsH/2vOSmwmxzHdR4KerdGeVQPbCBI+GOE/NdMt76TowfJxpveigUCoY2+
LVvr39BQA4rhmLAMnQbkY6VdSwBC+1iNlK4gLqXOxYSG5QD+iN2mwVaqht4WNBym84/8EZKkbeoc
y5Gg57QtPn6cBDYkG4G91Ot6Sze8GJtY5Zos3Uh/I01L/iw9OFlOZWoHVDfchmR5keHR6/WWOlE7
J8QJFC5gO7YKY+vzMum21olfjjp+xbcippQr7SGDZsFmt4AUTvW1tVkORkHeMgQQnpnAn1zVNDFb
/KRhUF/oYmCDbI/4jaNr6C1tdvlke1U0g+GPbetlYy+RBYFI66oJKPtK61VAsS1QVrqFnfzwrPZ8
McIjCAKw2+emkwPBJPsWLYwSpQMcnesiaFsxNX8EAklW5r9JY6XYLKBZA4JgcUh7dASyM8f1Ic9U
aL6uvAe7zxvC0z/2hfeHPQZ7eZ5MpuuX9oqq5tE6QAw3fXxv2qxFf830/sg1BioIF3uNNv1Du7zy
FyIdlqAf5ofl3fUffQreiUnHeOJ0C34pn5nfeD/0yysDJdQ6ma0PZvfdwD9rI94MgwD0iUcO+86a
0B5nsV/obBir5ar0Da09jmpivDBsbqoaLu1EMSAjd17DHn84kmonxyRf8uKCc1Dp9WFjEJbN7b+V
GCa/37PjOMnt/zInzJ+lvzPy5z7T/3chPpn3SWmTrcUez57dhme/vsNgzOFBpLSDuq/wf9C6unfT
TiNIasbDp9e0tPkJNFrteDMCyAfZekUP/cBakGpehMfLvcGUe7b5cFXS/ZfZWiA+/u6BdxxbC7wa
zVSCg93C1Bn/lwoh8rvQhzPaYDGV4rudX/xMekyJefaS2LXIozXommtTZx6xhaltC+4bXCkEEBCN
aVyn4dcEjYgfAT/Y1LckBxitAXdBLkmWUFW8gwJC/epkGBRs1fwerkU84AuaUCoZ/afEbqmFcAmx
dxAr8drPxr2xIpKEJYR/Akr5fYjNS5XEbKQShfurnNl/LW9yAY+F3foTop9d12M4JY/i89i7L0on
Fi2n6vpS56mF1EQ9YCT1XvYZ06zZlbx6OUSoTD4HRj6Vk5lgIJJ+SqCSB9hbMWA+YuBvPmMyj4Kj
SEQi6vTQyKyY1IicI6AuY1oVp5ZINeTZV6KlMVpu7zA381zhfMOQzP3aHuT7VHRWOFlW08m+eL5i
e6QQCiubQZpByOjAbvdolJz93H6/GocpH7Xqs7P7JPBhjqedKEIfDzB+tMAyjmyWl3Hn+hf9jH7u
makEItllELgEkd8N3kOgA4VE6oAExeyytmy0Uz69iJbejBICwld8+gjG1YHI9Cyn62NUTVRVsiqC
g5Rx6EaoW7YWKU2pGjuYn8Zuvn0VRVZNPFcmlhPAoNv3FN6vsVrl/44axv0QpAAK0ZIz0wLE3MhC
UrHgTmEROZeGS/ShpJH/obXnudre8WGBbSD5NU6VeydTztZD08DmhW3TKROuGzR2bqY6pm3tBICp
vKVPemLyhmHeKFh9rSv4ZNvhnR3TudlAmTczXrF1MBtCmBuGsJasMfO1YhZEA1LdfHrZq6FSyD//
GPEhIWDnWYcbLDnHXG1XlX6U/Nh3gzYeoVV+35KS51rLVHc9LYeFigJeuvX2X7xvOo+/XX0DQbc9
rfqPdhLoOVfrg6ev/dvc1m3Umy3kYqMJV7YnYoJgm87pHHzDcrn6O119ZKTUNBkHJrelzbr+pNc8
dzZgGQSkemaY87I+UFuyHs8br1kJwLtcOiji3HV8MNFcmrgC0XDiE2zO1w7moALgk21EVlliw2x7
PGGRbaDkNazOTvyFbli8k9xEuqmv2/TxuRqwxuXztvmkPTkM5ibZxZAUx+/KDrpsOivMq2Nm+zac
Ky8Cj4C51LGmmOIsoSRpBbbAXtLHuzrdtaf9QC2e4r1rGYNuAPmcW/+qShNcdJgGQsui1DrN72Vl
eHiPIFC8+ylSAmU0WVK9Bt8ANdjEi8WHEW04qPHVSo+e/ocYbqZxsaZsN+PkSzaJpiTr6hhgaIAE
TnzSiCKPBVFJPTXLdDJwlsmI8WfFbpQJ32LTxpHFtaIbe1ELZT8Sv9lLGyWE5cqArSZopHP9eNzp
owIlZVm7j9X3y66ftB9u+vtfvjeVN04cj4S+ut4unty51I4plMGLAki/FmyzUi6I6aHxf7BTSn84
YzNNPzbe3hd+iZ1JxPEBRw8BZs9yBCqWZhBcePQYBhmK4dfN3PvnmBDZfbyUlW+XXclR3WDsU7p0
TVGsivaJj1LCQSTRyBj7+5Isn56dyQ+VySZGkZOx9VKAItybhQaXHDIsc/cVLv9quh0fZ1QjJ4aY
Co9j4f1F4+UU98ZTILAvuX95iG3bl5R5TVKA8yNNzOWGr6ci7OcUevwn3l0iDELlT/S7xO8tw1lo
83l8yEg3vzk0jmOF9Fk9No3cSivTrGB6R/N3ZYL0G92MHxgew7X/uJmsi1wnZ7Js8emnSEv85pcf
GHEoP8G2/VzZVm+11/CDZWtjNVg+AVhFrjBLHi2XyjpTWqer6wCg1N/vLls3EqL3uaZt0UkptNIg
hYxML0NlasLqfaalCAiDxWKz4RAwIrIfWaiF2yjHSGH1jxq47gJ4+Cvcq0/zsslI1gWt43lVjiWq
q0Ng1Bg3MIePFOKQ75o24jCKlbfdc+fUnvT82Sc7+E390HvxjEx/vzsZb+Qm/7tTmIUAHfRnA4md
0QJmJ8kwhLWhVzDNLSaq3HZmiV4EpTkp7NpQkIKhfjbLiEIWd/9erOPXw6ACtG7yYf+NV8Q+MA8A
ZYAZqKy00bnZ7Wf7e/qJzvVssVn8gZK4IuCKR2tJyEucimedMsFE9QQbzGOZagKfi+/Aa64PlzsT
t4HOoQ6pGfHW7tgVZqMdp7pSNeGV74r68/jB4Y4jmeucUmUdvqpva3pmO9Tn6eC9AO9ufPIZdFvg
093rO+4vnWsHF93ex5vHnC3VIT/ToeVONef7lucaRwyp17oUGnBIxyQc8avRuVh0NFin2qMYXp8f
8p38RlkJPLtWWJofYqILgyPGoOI+sKd1J72cdifet6FVfq4jGSP53qWeGjw78x+xNbVwVv1eW2kG
DWghoYt8OCxfFQueaRSOVjmwWW1qpUUaLIc6iPfsMPRfnEoUalUVYGLAfqSMe9cKTMLIgEq0fTT1
QtoPI9Z18znmRZcbhOc7Bvus2usaBkcQfIxP2hbFcMm6qIWpO38FiFygTGN3NpKQOSjtbFVVPmKg
UGYWLOLhdWCy7yCk6mE2bPHaT4to43yQMMZ5ZC172EGBdBubhWVHIbb+2DUGyfHPI69CbyZ7dp5s
O4VxHcQd2dbq3xzqX9JMcg51Ss7tnOsuV5badaaNMCoyxDHv00X8YMBUKLBwBsah8LtWQaMGEeXI
6uNpLmDrdWjZ5ku9XfdQS9QHVHXn8qt3g7Si+yIGCst6KXcxDkvHVs98uy7ztvZqeRWq4tyKnNuR
SEcXDWSOW9y2khsiRcc6PH1bCKVFnFUE02j+9z1I1eaTIJrZTZ8Gkt/xXswZsPfcqMkwuTqbUSqX
t3gxuMN8l7DvPVZ6KCyTvRYSWS9bmCN1FH3JJ0vi3eg02g4Xffk6uuZ5dB5yrd7IEYcqcj821QYx
FHdE3X0tBDdcgWbFQLgVkFVliV/ml2CBxHvxOo88p3cQkCiKPxw/pX0cl+DelAhVTstkTZjyBap/
ph3sYEK3p2gM9DhLjU9BK9Qql1IgzKXMoi2PdmKfv1UyjUd7UQ1I3Pw0j/ciwXOWh5TdPtIL1KZX
cfWZpUkAJZsDn8pnrAHjh5X+0tenLz5wmXYsRGrKp1/ASP76A7bCOnlV973t96qs+94hKss4bEgJ
KkEv+/thphyFIQfySlaZsq4lxq/Rg/CNKIeznpg1tJ0mMuUwQgXMVgQ7KCwUnkhEvsYukGeABcQ4
HoAjBzEBkLlJNWiN/hGtGvNg+9v7AagU0Bve40QnJd5kawqu/0uF+9xEpF3+0UzW5Ut5V12iWf5X
oH5n8r+Lf8Zbi+IIG8pDFdVOpCPSoGmGX872vLEF8jO9cCDQxfsXHJujGWeJe3vlMCRURZQFmsUU
7cH6Oo7dGoS6wZrzMngMn9+P4brUM6ovobiBK0Lnq9A+sfeLDZKtYEod8tTsoUrRIw5R6kc9DjOq
BH7nqPezwTWCJoL3jaX7vnz+10y4+HLBYV5OLQ5A2bEYuhd7QsUaqgZEftwOuLzadZwJJJPajnw4
qKIwy/M2HbVAHWTuY+cRKHb+TJ7mvPEouGuUOR2buT4ty0N7OxzN08aKvyk9I5YGc8Jwr6NEvECy
0vfi56EVfBenhz9mRL4d+4AgkuQDqMQLt8Js7m9fSnKg+21h56xrI8QpKyLEDGZ761poI4zPSA34
T5i1RPLIi7kG7i/nTAY59ybtMCE7MRMO/zgi9TvKkaQa/9F4Xkb+oIMG0OAP089hYF45i+GBht6T
n1BvUotVHy2Dw66TRVOB68ebsvHfuATVt/hsrmv/fITUxkttERLMtrirLweB9+Elpp0MA2XEPqdD
ZhCfb/rPASKsObmu1jWk+2eQhyfGxADTEvLd4MxPouowhIS88Ns2n2u6ntDZG/9Tz7G7x4dalTNd
rwQv9fyufm1OBdmVRkGgiAJJ3EED/zup4HzSjASB2IU57F2NVOYHrLLlFV86uc3R+jdhQLq36E+/
FWlaqk076GtZS1ps29+gHROPmt98n2g8CEW/RNFFKEFNR7wDwXxWvbymww1SilC/wwrDHqG8ClKR
f88mqCqTFd5iCsxj7fBjc/IBQWAWXNcv/Uz1iidY6CZ6tWvXNqzwbZMeDEwjb9Rjk3pwMKLCrqwa
eLXVW+9UIFKYjgGkUEMx2BChfXGPY1yAGyidP8PKRcJhxKDDR0DEwdoPYvhXoZnxZM4O0lcpjHZW
LjYwmVg8tVbTdZ0gpmUzirsXp/w3+MNJvwhmDxHqimUtWs91DqNd27AlMpMKBNrqXQv25Qq5ZzBL
s12RRRnWk8TBjc26KCsMSPOmWKv2ZhSvu4EpivvILNLBXwc3hg2HjLV20OU2j+VNL6KL2TG/gMm3
t93jF7mMO8zgIbhqH6Y0GK1nuVcfHBBmhTHN4pVAWf5VzaO2YIUfSEZ19R/L2gUs6b19NHJNnGjU
HqAaHzMbiPKhPrWNIvyRfIJ9dj+e/66IiLpvWpYtTKWWCp+FPg5aJ+ypxxDIA55IeHRxQ7RdMLpg
gCki0ECI31Q8GJTiah0wyOCjld07SGZGwH3bbgrm2Hh3lPWKeDiWsjhMGfal1PhmRXDLYfxxanWz
nQw4h8OErsb1C40yLkQIp3VznBUPrd33JV1IdxFN+vGB4rzIdLEeKWUMjyuZj3RxmOUmdutbR7YU
RAyAUZpNn2yx5tC8upoOFKIgLXAwLNpssehAVMFltWygH25CL6kWyg2CijPOxEpUr958CvQNPnnA
XdlSzsuAlk4qobSWAl7aNqeHyur5bzWdTDU3mE/hr3vHK+KV67gA1cnwUNiWbVTRoH/Lr0+l78ZJ
3ueTXExoXXh67+rpA+qzqQcdNQ44F7lmbIDEgtUVC3u+5xE2EX1zj4ZwmANswVrGYQEEOltyW9zb
4MEdIdlrU+qYifji3NiwQ4qL5qQc75g/FMgxJ6R03gKhXyO2fQ73SCcj2BNfnShD0WfmYwKY3/Sm
geu1R/U91oLSOWt354BVgVlfawbb3Z0bYdTcNRooOlYlSxxKighBaskWB6xrEanR+SFbIVtBJvK9
1DnezNb01Lq1LpI5l0NI/PxaU10G9/wOERLCU1yfPd0ibjhJbRmVQ30PsKOU5ZSIvPARazwsZuMN
7w6rjMBHZokcQrriIYHyqOgYhppI8ReidlVkkhbufGlamYF50S9FPgz6R9gEv2O6yNe5EOPlkvwW
CwH1S8yOWKqosS0SDnAQv+H3gM0hPJN+Wb7bfhx+ScO6LPU02yW3cjP6Z4QSGbjnuiDTakqwYIWA
r2jfuI8vcxtpZ50jM1NjuN2xyhvZbJWff5xHPyrCmK00/aFXf/UmH0mbV5dJXJefMowOrVYFr+Bi
87CiZhvzxp6oDVlT4GkDI1vvjlmscW3Lyg1Lk5OWK0bOpxX93rEXmz7m2LtV6wYKVPm+AjtnOqvM
2I5lx3MeWoj/NuEEP8k4sf+XOqyTRQoIVHS27ARHhxLBNMGH2wLphrog3yOso4YDIuXmpX4J6svY
2nMWmq33gDBHeZNrkjDO1YXPme/E9GwOIwmaSiOb0aMigTj4Q+y8L4hUXjVTUgaC9iUec/VppDDU
69k/6YxHmsQkR9Hdj3tso+vZajUwYONVi5PYws7NM5EUe3x5+SDHQq58rHUmTLXsFGqhoyKQjYYJ
DyODsB5/7kNLvHzp4UY5iK3IDvYbdUrhbnannmFs+6/jNof0Jp1LSbDSYnR3fWptSRDOyqazKF45
+YGCIjRb4vzs78oYh8x8W7uNgiI01IUTaJ9s7Rl5AIU35uKxaT9ReRNPmNbxsnHu5RMD4HzjjfS3
qhscBelwvCvlR/K5u4cIZjkXDvIuPtfR/HZ6b6R/kwPJUdVk7TjFj2KhFHeqFs8mwfOJXmC2fuWP
bixTuEXlLFg7W0u1r44oBWMnibBvI71OJwjjlVUz1X50X91jI5AVzT0lZKVkJJQQHGdD54BTdVW3
4IbZwFObWE4nNjPtVN/ItbLjl5ZqRbupfvb3+nn8xO9SODKUrsZ5xSfsw7B25NYEnhcKd/tZmKVr
d6pzOzUPOH7Gf6+vpJx7Od8HE8nu81nKhfj4PD5YM1dKdi8oiNtGrPfsJcGBjCsaNtbGntmdVOGP
TCn2/Xhwp4v0kXQ1i3IxCzFf6tXJNhHX3go2dMJsUQ7vsvzuoyt6G1KlyW+uH/OmNHwkh75z1W3X
KoXXR7WEtoDH7fipSE6v5qg8AXLZLzBKYMatp6sPCXgexYJjGhgF47oW7fJVi/XcdP547vFgPz/b
5lvp4nnKIVYC6+Ypi7yciJeiqeJhWWNyFf/INR6n8p6PiWIIuwqtYvnF0yYxM55EaQUo9172vlw7
onTOoc2pxmZZemOHY2VDdr772OLLbJjQJYBg6nkzEqAPdlP7zDMu1ndlpktVDohp/MCrxsdcz9Nd
Bzp6EUNvP492Yr14zacVn4W1aNn5ff4YIx82Hkh9oifvDrPjsSQPHpmoufgAzT/7D3KZabq7Ror8
WMXLZ9Mcuu1dK5GsPW7FZLysatt9Zy6FpDwzS35bSv4ln8iiaQg5cSM9G/MifMhW3NjmWXgExzWo
vl9egZfMmnlxZPNnUjLGeuySUNWTVR5OkWL2UTrxsnuUs3empMr7ZyHy+WSZmu2ez6VnvHAX/O4d
Rgeeo4K2g69GVkigcxE3kxOfXYCV2PQ6zWLRdpNfybV5iPg2RtTP/iL/ank2m+r6NyR4DIxF6y1O
cD68kRxm2qLj3IfsMN3tCporxaa5fqadKq2avqPE6sW2dOllNhx0W5m7CmSpgstKVK4vdnl+oCTB
GTJmpLfMtUSufXCUHxtbksnAlsLFu96ZinRSSZvRESGMVuTVSN0JMQ79pRH+u3T+xRrbdm8/h76M
UHXdFPW5tv26496cmDzhPxr0q4PmPEi3EHzwOWBgZa/CC4rItZijwL2CFe3t6Kht0ycrbVKlOF7J
RPp0BS1p1X+fW7nxC00kF9SxOC3p+eLYQJ1S6ODCgIwxjDLjW7RzERqqqLllGjDzCfUss9HFOBmv
Z07D47nHETjJnv2F99bxm8l3552eMVB9c0c8D1V+++FrW79eakdk4kwVg+dxUz6eZ6lrfSUbT8JG
IAEdhbi3ctgYe27LTdKXtOpOFWQsgv4720bqTsfNtWmqxwxP97iPdqPxYdy2u3h8+INIsoSqk1Hr
ZD/WVwa9amZXoatMBnumexgCnsvX5O/6sSymd9Tcfsff8D8DWVRrWVixyjJSX086DKIep1kUmfca
H6Vgyxl2UNotAJN+xiOYpMbxSRd3JWYO7w29fyyu/eek7nP8pacLQAdTitpYFMQnYAKR+4Phn+n7
8VxNMCbxiSA0eBD14JNDgbqbu2qqk+ioh0qOVjtQ4TLdfkicNh7snIOhm5m/g8zzEshCCFAJeUtB
AmZzGy0c/cheSePxS2nZSnQiwQqNa0U+nZ/1W+PgMZEwfkw7+dFGfI4qa0pHVDA1Vi/PKE7GYBj/
zITi5niLVxoyusbcNsCL44fUQ7jEpPCUEmoicxkh6BAYpTrPGc5Lumf+oPibGYAvqvdBqmowe2hN
iql2tngsvWb5YJx2rQqtay1sPsdSqvcThO0UH8anpRvuoB0uwdjz8kHM+5f2ZhlAbBqHBRPGUy8R
KbxabmXyWfTaRDe1E1IBst2tED22E5POjm4Ef252XH8EVHnxoyuhltqRmY7vDBEwI3n44NpIO4qT
2NyoFEJSsG+pjKB1UPuF/3J3Phmqk8w9S6/ioKjLYS0JHx55AiblYTqmUFLBRKEq0IGqUUuFzfZP
Zyh2pmhj3JS4dubXne9l7fvKewmDpGf71C1oaM26/FvZaMqHxc+Vfg4pIfjrB+XUcFLEXDZVZXj7
IX9V/Bobq4E4oQAQ6gaLCd5rKygxjGrBoX0Bhk3Bqie9SSsMB+wQhefnkMs0edukX+cKyxRCon3j
F1a5rvycEYNAvVUyaH4xZqHNbW+jWN3WAhjHGNcRpOhyhVirxUonDOUXpXtjGNKW/RSDcYKibMsE
xIoDkqqP2PwghpJRrgab4r5EKoe0AB+Kky//A9RwujLjKwhIzBEh0m4UQ7Ra1fFoLhVccbeErRCP
sP2HAqZieMTlEKI641CPEQMxY2PJjwDBJWiCdXFgnfIoOD+p67Xx7gE45Qo7giWhg/DW8/kNDrvl
10eaZdYkuL/FQ33NXiMlJev77eQx6aUMo0o91Va5zwwaVXJ8L4dhG8TvQ8raQ9TO02yLi3eim3WA
f4o0BmjmXW/uRjgIwbVs+Ps0XigWzAjYHeZQRF69aJJv9QNlJm5msK7FC9MzJDgwoIzjIdeZ4nv2
1KJhpOftTyyUHP5wNlC/glIfuhNXDp3a68Ayg8ggFm/CIMQGeIhyIEy2Cg1qzQIaa6DR6vLCytXD
mBrpu9blMfkUMEqAFjQpXgfmiRYPchqQP8V2pjRRSgHeq6km2y2dwir/xADJtY/r79Wrk3G8Cvi7
9GMBJRIinS6iRvDWGtgjPPbUqXZlVjm/YYXwghFAs67Gd7+GJ6eytOzPpcTKmZiXA8v01fd1I4br
L+oC0A5whA3pBReKx13VNFD7maLcIFDXloDAiDvcioctmzHaB6OZwtksL1bMkhkoAueTVTW+5U3E
oc1zKC85Z2rxdeKV6yz6HURiq3aqcxznqjwaquGAmJ6LYZJ2MiWvmyfP3oO3xouF7HiFP7Q2CF18
cicTdAin/7bJYmNctwVbM9NkaLy/Yg+m/W9E28BkP5HGyp9y5mrKoUlSiowjGO42U5M2YX6wTksI
x60bJ6e9H3r7NP/F8nlRfH4B1Dk03arv3xchn6Bjj466EazjE+PtXdCZqRcET99nILjak9u9ZCz9
S9C+HSvXDxGUMoynO0q4eNW49d9nrnbwuWu66bImu2r00r7dflcEerfaJFF578vrVeM9yJGhxsxG
LGHw7kAPjNO+LzT8F8c0DKk4VRRP0C+nTbQf67g98m+EhExXie+Y9aUuLD+7Vvez5DrevCSEm3ov
uRDVN4P3H+dg/lssByTKCAg78dO5NK5rAp6QjXP6jDTEardv8sBg0ZUlGFYPdyzFEE7MHvo5WxDA
v5ZmSGG46wRwdbQrJHRukQ1ytp/F22f8oljnOEuSmyb7euqOv2BYfSglvWuoNSCNlruI1VJhmxRE
thlaxOZ5hkeJSIDESeIxMi08zVOeawVl4DcncLd7xF/0nabPaseRGPx2D/N3GX6Ro/MBnvKVsb8c
Wm8KDEFJtVQpU4pzQEAwq6oHGsH1ZG1UnF99ZBz6nxEZWXYNHH7ji/4Jtar67P3zP77DFofkPL8v
7Zz4v+6xdCOPUs9fqaO+zrxBCaDi3ahjvhQZpYtMwpmBr/74Afb8PDKVcwVh/jzINcx55qnBPx8v
w95FKz0cOuaDQbo0wp6i7ZgfGhvMA0LqUHaqXj+zdHMMkVuMvspKS1MDvkpGA7fCv50UcPtPAPLG
Y9JQ5xrwN/ZcGuBRGHNP6lkTGujM74E3rMVj+xieh3uEjRUz6291AEKdhV4HOsqL1HDLiqZ33FR1
5XOIa1xqBKRwtO1mRTZquYeOHoZ71dQXSD3Ac4AAMwWXEQi5gLAwSoF8hwjAOBRo8Wn41hOJcQZf
eP7Zj0kr/O6htBotYNPNaSD05gr9b8dJ4DOuWpF2h5ZfZzopxrsTEEOurxKhjHpm8ol+chgsvLhQ
P3tRCxo4ptGzOk7F6CBZ0y87RP+sDh094Vkl/jdh2B3ERg73TT3Spo80xSrefxcNKoYEh2QTGXd8
UssU/tjJFzzYQ+XJKm5bfvQvlUwVhe4jTBf2zlX4JRMNT0+s2mMuDsFAYlJLdiPwUi0NUprvG9HM
vosP3c4/fJGPUsfBNkrRbQb5PmJqXXZhH7LW3henZolMejf1KFY+2JuIbxgfWdoM0y4VQW4PDKUF
fDUkdJjQonPxXuMZ6wvGxSD6o89F7/YXcE99W49drRfhOtVs6kG+jg3353apH+e3WXz4EujA31bF
WbnIqy0/utd1IT5MtGO0P43tIG5O8xnfVPR218FW4NGhtWYSEq9dfwmT8GxJdXRQgN7oiPgG6ZFb
yXm4ZaCpJWIBNlx3N9i4MvJC/7wsqjL3w/eliougWcmMj9fSfrh/8wBwlC36qAs63XgI6byqETtp
0Gi0FltUwPnLYZy9nttfZ/5Km51etBZsSRaBVp/tYbpnqOahgZj0TpLT3E6S6OxPLbW+sDho5O0d
AC2g8mzyl/hKy4IuPMW68lhHO8CN2/0cfjKd61gJsxzSChzmSnZdy7EJQk8iXY5C/VicfGdXtQMV
OvfcWbASBGbBezEDmVT1sBxUr6TtVG4t2HFshkC82dRRrRMddEbjCmO7cGSEyLhSbFG88qetnTUa
I0RFJXpdzHAoKajHa0jzyqjruRrLfDjG9SmTDH539nuhck+LIwytBfajJDhf0Px0N3/O3teK33IB
IS2UfDzHpsN3O9hgXc+ixPrzMM/g7gGq7QXUD77H2F3c0iEwOjSNUVCf/0fSWS0pzkVR+IlShYfc
xoUAQYLcUE3TBHd/+vkWU/3LTDcdwsmRLUt8fOkaQ844jtTvaKJ/u2Nn4k3s9+mXG7kYPl55F7Kl
d7RB5IbP8ktQwfU5iIuZV0FbC7TUsH5MCdjMqjezvN1xgEXeBQO7ypT4bbus9isvQv1aOvup94m+
nujYPlyrqose3yF/4JKfwuVMIywhrOMG7pvQ3Pp8MFDXj1vAwzD75tlFaRsnS37Co+euGme/WUv4
AJRr+dXqon5DsLMx5QRE6PZ9iGcWaQb26y7xIvEB9l+nX58Xb+/+8/KNYagdWr3j293c8OdTV+WB
QuNG2uJH4HwiCQA4/hyzE251eK9DqFvZVIy5mFFv7UEiEN6c/SOASdBqr26jGpwtt9xH85s9d0bm
726p+2CQjTgVZouxdfGa4AvKLQKs2xqYH2WvO3tgPa6heHYgun1x3lpYtXor/Mvqcf2WvlmrzQuy
oL0DpZJgN95SqSnu/qwq/8F6wzObSzz4IqTHFB60Eenl7Ec2XgFywN4NqDw/0v1EI/Do0jovR/kF
qCF57B3weJ1CrSFHk4BNtb0oT6Q6I9glRXIvPxM605ii4f/h3KgSOYFtrEalHuX5I1EE+DL6oegA
8pN3j75oTy14wvAVARaRWJhLql66wVs7ycH76O4aXMwkYZs5BgKkZHHC1dFnfwdgbaYCoB+pezd4
RJ4ZLQBPoJYB3AFUBkGROShjdXdEwo53HSCFjjAAUoGAKmUeRpREbM8Hhl4Na4Eb4Z3nuhU417yd
gONVJrjC+xM3glZ9gsFQYcO0EFbNQDjhNVEaQIFdd7egTNw9E66bg7pLN7SKZiAgJD7qkRE+Up1/
TKhzd4jmCVMTrO+aDDTOmV6lVwdxR4bLG+oWuTXFPVysQXWc1CKlYKJyv4z8rBbKQw0PqNxMcLqe
ZGTRl93a+V3GkHoeGk29I7OIIf1mK06+/zaEGCJeoi8oHbx5mWeiRpHSUX2X4xu1FRqJoPYYBdpY
fLoVkiMEcPgQNzwXp/ZkhgRQk4fPd58rxqXWNt1MQ0ddSJ81rLX12TQlhIEBBRwYviaQvluTGFql
x7hTzfFRrwE/zB7mzZzFNcyeIWE7X0gQ6c0BrTOiyDjxDudwoVsyEp5XD/ECRuqMsBbyDkBkCjqr
+s2MNEB3u8Az1F5snIUuthoydTAhZATPXq4n+pno1xawVUJAjNApmOyTFbntfrQd8eduradfBIyD
QoPeQ0h9fOntGxBJrqDfb/BL+qBlaWWQGX9nLFhzRJOZqjnDyeQ4jgiF4cdFiBuf7IUVZfh+OVmG
LyYrrx5lKFcz1tzo0csJrnkWDCNYnfpCt8tbHXEVQ9mI0c1YZI22ck/9SGNGWuU87WW2AOrKzChH
DJkQCTNnydpi+JGOocHMLGj0qB5AonBzLnpxNQvqvHTxDDMMhpJ8IXVkPUC++voo+nQ0lL73M67b
yZna+wCkS1RJa2kJFwcwEPEZ8AUQ1iPSKKUe3Xw6TZqm+IDhMyfgOT3NoBylUuxnmmYLJ3TKHvJX
i5/+EBPEkO6qWxm97TDLUMigxW3nPLTlwi2DS/6h154myww0m2ppC+XDK29IRcRp41/9E8f9EDBA
AUgMECCQFsQlnDBMqJGN9zaJNl/MtSx0hj/sd+7H+wljDJmhJ3EheoXo4GEGzwq+cMY+HQoc+YI2
Pn5PNpsC+sNZv49sONde7gIW4MxjoKt2Hrb5DF57GPeX/D7/LDFbANthtHSfTBvW78XN2TRZdO6e
XaQUJAkfts/DCjPRO/RCYCa8lKdRZ9RZ4s5YA9BAINTNibr8MX3CIqQ7jboJbkI0YOFouuhf2QvG
hPWXUV4AKEByli8YcZvyieZh1R6zuvISSISHn4xRXkDPTQoyPHvY5509BTPuKuWvydhN0eF+82E9
4F2kRpQfhGfkkas4wf9IKeCFcTdqvty98ctNx2kq7i2wBdBcgh6Nk4ebjKdPL9WLeMmX7guem+Y8
vp9AvNKpNZqDrgnuN20bi0U4DF10CW8u64m3d1O8deyUegpG2PTm9OYpQnkd7koDaJKQb23YPty3
QAhpyoMaJ9zJNB38pzFPU+opqYqn42YwnnK1NOFR9RdZ8kHwBGAJT9Z3p2mns3L4GVhF1/VTN0/9
gU/jm9HT+46n0zTVEPB6FXGx5GRbPH6Xws7pZ0904cYE3w4rMmHdj9+0tfc2lSEGS7fKt7hJJhMU
Sv2RMQN17Cdpnq5sN+O1DxrkSZa7PDIgwfod93u/Ui4/2mCCEm5gbLpup9PxmRSmnfNmC945yVN3
2vHBNfmcUjorXbg5qZ5mxeHBjnn1OMnBynEYa89gobOzblK2cUqEzhGTOApPqIMLd03NYqDZCjWM
tiwnWNjokaMx8Q/OdYR/cW+DyB3rjiMTX8snxSnTfTy5KKQZyp6fRb55CA3IVsCh47P/8H0dOFS3
QXidpMij90cHrb1ccwEaVmiwFQiU6XKWK6lnDAtc8Gpc8xtjeBe/1Gb/E4EG3hPN87YOH8IMLMuN
1gIteQg/8Bik6YaG23cRITDXXs+JOJrwq9nEWYXeanhN4HxiAQKeAAZJDXlzBia4s5UszvP/O/BR
IsyS5+ZzogamUwQPEjKhsMmTQ3arOtFZWZbvPLrG0jCBWRqU+xTQ3PzAI6+ANRPin0wKhGIZQsr3
DCQmuvlai8Rb8zpKGDva1AM+AY7H1ObDhcYFZYs05+FpktSCvfaCV7fUyxff8WUPvfHRwwWxBsUR
boZAkaNCHxldTIaZJ8bVkoIqeFnPRj+rRgeKsxzZ1YhAQ4+33tULzMlheB/xLDeMe3WDltG6L+dR
cPVsn0XngGcqnz5YDQt+9qSwr031ycjJzIb3bnOVFM9KCDVMj8SiasSuk6FvFdb7BjI1KLHH70Aq
m0eCRty4KEWAhaRaLHMCrQcwTvQ4hCOWYjv1ZLCytUzfo83DaN3YrJAFolxu8q9UnMBkg6FA5Npu
TtndhByVX/oK3opeqv/qzKKOzAgRmBHkIcjqNFCQQCiUvxPxu4Sq3xABZiN8SQMmXWmOSirzOTGh
oz5tY7J2lyWg98merm+ygdV7Cvaoiseb+E2r4TREs/Y0fIOuxEgnvgTS2efcAV2+QbJdczkjeIyo
YTFfGV4U+4wWhboX/jbHkLqlDiMgrz21ZXBpZRseHBNecNhw/hxBHmXXENU+sLM0ZCYKJRXPcGfU
pGlm4Ovx5i2Xu5hntsx0bnCwK7irTEvtawyipgURnMJubNCHYHR9sEnS93ILikKnlhA5DNua13E8
SDEfCBNCfYwheAkdQXm1s19SeyO9YZ/mVSf30yfgYos7/HLTGtGtXJZBlAzOYXlSp85XI6rG1mSO
OAsrm1UNyvDOAaXbNSa4bDONKuElwJUK3CIeJty+9gG+n1HWY4LJRQFrCaD5AOpo8YEOYUoeOKVx
/QAZ6V7SVcxFEgkHdzacxsvnCAZUCgclYRVEjAPa4gCMy/0cRKqOUAPd6UogYD566UzCD0K5Twkh
x3WFJ+CMfeD5gY7dLetLE+jTufmGf/ERYuohdUd5WSCZSj0m+GDDk3I7R7zWQ6bHxN7VfRMPZPXv
IgmXpcTArltbWomjilmgLIpwlh2vcAmqr3OT9ULHZxOcdePsf4jrQ+yiw81OtlDqwRHuaOnTjWAL
VCBIKq0TIh0jwAmVExsMzR/Fm9oic/Yye4GeMJcE+cc7aOgxNE8QZCTSwFGB6FVzacFwAVrXTFso
otSOo+BM54NmGeYY7IcIEobEqwi1IbgYnUe642YP3V39QZe9zlFxE4z1q/Cj65FJLYxBfWIt+OmI
l3K1ETunOSGumiDL+YfdMuByKt4HqVADB2bN4OzJfGHH4v6+B8734iM+N3hayewSt5brRPhKLOQV
sR8RxKdaGSxk+ADsWKC4WRehJhlTBRj31icaI9lk+69zlrBPItDJMaC9iz1emyeP0C2YgagTcJso
QxuTE0AGziO2ODHyuSu97n9ErhyI2R7xN+b3DJHkZs9kB2n2xK5FLcZ989D1hRKvoOSlhEkuWCi3
xWTgJ91tExonSqZ8aw13YJcBUMtKsEiunUdw42vfkUAeKksYgktVde86S1Y8n8hwrYkG70pbDiMS
xk/EYoM/69IMqb3kY9MfpF3ZWbt0RH1u4G/t1sLYm1B880ZYug6O8l6+tnDw88245DZRG6VvgvTA
KUD4iHAz/CGWxjkEI+SHd/OugCeu/tX/BGe3GsjWe9c2kaNatS3+W42pPRNpa1DZcwnetPci5MsN
I0oJJF0qphvoyQWsQtivtCjZQpN9BwVST8YBqIr43Pia6Q9V2SNoh+e48x7Bk7pLDDSfDIIKljZ2
1AToFLLrUzHjiS7kEDL7/gQmOrEV7XROPK1eg0WC5tR9tGIaoNEAqeGnwOVDoT7iy6nZNQYb+nBn
kLMoXOIm0PCu3zHlHCMH4kzcUISnvbxPJNLGJmC2tmTSxCaoE1y8DXC3t/34NftU5KiBDZrwbcgF
EKukrXNyStRvBEq/TcgmFqTp9DZV7670jBY5DZEiAaZFcKemM6GpZRN1YwEQj/mZPsFVeSh8hRAK
t0MOvHOyIzUH3kIHWAFCS7clmh0/UlSk42HHKC9h9+lx8A1tJko/jAE80rtvrYNql9XPAyIt+/Yt
9ec8F5jdIdTgrkAPogxN6Yvgw+wTrDxoY7ETEQsptVUoZ/hJVrdBSN49QlyKejpkdMSoR4YPgIem
Rgu6bsIZcvXyJGMiToIWnJL/YgZQS1PUkLNFnlw9nlNOSKzqxKsLTSQh7VV5gKgR8EFQUbiiDUkn
qjGotRMCBKohWALROwcSiRMNONA0NWw/Kuxo0Ns7vag3IH4H3ZoCBCLR0OaW3/jEJEFKnFnHvAcf
g02BGhMgYgVth9aNZMOfTombp6Qt43FCQSZX8qjco5HewGsqwtcWzma67L814s6CsgUfgmSLlJVT
k9c/XHfqdwqbmzliOhB1fLQNpaLU6UTT6XjMLkkOlZ74C8A8MBJHJ4qAFjLj7DkleSoWeNDgalt2
4Zs5/nwwAPWRRHjkARbFwUPzBcA1VDSbRIxkitvlFCfoF/IBaLyPCzHQT67oR9HD7mHIOCVBm9Ln
QpEKjkgp5iLTeWcAlNIb0ArzibTGNVD/KRAtn3QDtDWPFyUJ4HYwu7m9eWeue5TrA32QKZopJF8u
56CO74wTifrBMlsFdM7FYCMEibgfuN8BUTH5lp8zK9R/lf63ZpuiQj0cfSWJa8Y/Tr/vLlS2Iyci
vpYbGSB42EUz+nQn0BBHuiypniK/wiPUC0m8mLFktCRhEq5VVKlk9ZuSThmUE5oRGDXaZF0iWJ3t
DuMlfak9A6J89Ghzgzw3UM/Tqx3hox2503HqdzrTackhkeJnWq/cAlhmPnoF/DdEUaeG/hX0FdHu
aMYOwLB5dURp/fltUPena+B/ejusqnmTiwbjDvL6At74bJOjGaAiECRDmfc7Q5W2qzKIfAUHTVMW
SdTF1ItotIVCEI3njKM5Jz6LUIoQzCPVwYgaOAgbvDKF3m+63/8oVdHxpm1BjjOceZP/dTslZMpj
FQ9T6WER3H7ZEdg7y5hVvntiTEr4leRoQNlXd8HJTvXszjaEVn9b8iE6I2c9LDFJPBo9k9ewklUR
g5+sMEIUBZiTbMZcDoc3pUB6Aza2WF8qYVE7rXIfr47KXard6UynydQjiHD3JaIMlf1WcPoz3b9W
nWLfQ6CAkTJLRnrGGbD5080pEtIbq5BMGZZQhHDim7uyjegNlCIRDHWJeLQ3PsMlobUGTGkt6Smx
kVgpTYfpyU5LvVeFbG3GAoP835Sp+YbEAHKCgLGnt8sW2VI39v9LBb5m2/ymVwQnehcLb4EDn0dn
FSmeeL/KjTkDSmRGir2+OzET+n/8xc6seiWRak8BPaVyLA3MOg8A7hqhlkv4SMyJgEe0oOZjstUX
HSs6M1xduZ3wWEAJ/X/uvN9+ZLVg7VGfpjjO56CH8Q5O4wuRLR8MVsb8xBbUWuH9/g39GLT65H/c
eCUoGVFI7WyG5MykHwXhLN80MZht9lQFNRewuP8PO12T7DD+UDijcgVjVtn5d/JwbhTfSxpIBSIh
E1Ggo6aLTj7B0+R/fKpttDw5jhRrojY0gcxO2KaSNkOA2y0HtkX7OdI81iTMFH/yPIfk5VXqWCOl
RUS3VFKJ9uAh08k4jV/dHJ45H5D5rGr5A7spZWFaMAusQuczb3nHOsQi4aoR4yqIVxyFJxg+jH2Q
ZMMlaQcx5YkShdF9EkMrkyElJgRzM67jfGsmtBa2c45lq4WDEyiJ1SYnP+ha6DK8v1a0FpAIrZ0Q
lqUqyGGN/F6NAZ3jmpl8BbiFwdD9I5j8nt3Ec2Q5LK/jd3bhIOvkAAe5PGZyJogvokDCaXJzBak8
9cK+zwl+mdruN5VSChWfSLg2Gf+nTkqERahNqqgfEKlGOlM36Mn+n7sG4onkC1TwCZu02rIrKYA5
eYYFWkFcdsaUU1i3ycD1g8HgE0bI4/d0FxRVUXSm53Kd65xeLJfkRowd8iSuSFsydeTc5Cr0HnGm
IQojPAxrCZYw3I1sbwuMUDTLtL9o5YrgqUfCF9o57kYJAxk5Bry4Tnzz7v4lJUvXb7IDUk7ikTFd
/fd8s/WeaJdW/MoRWRf/Aftvm1TW/oOqUD04YBL9jC5HZ4MFK1JSb/gnQXnrNY/hrQZcFVVpbrFT
dgDnW0YLc1voIv45GpJ6kQmFfVQwiVevbp0ZAAV4sp68fk6908e+9xHV72IP37p4jc4mP+Ul3wis
YNv6WfYv+e6n1n8s376RmgFiKe0y0XHVMbIadLVlyS/XfbQLY8DK8Xu85nyMyjFu7RtE3kCStnDu
rln2s+bNaO0uz8gv9K0pGlNJEc36Jr5nn2CVE06Hk0+ARK2R1eON97Z/9MvRFmNp5/NznDTBBVPW
tAIzeLv0H/2Lc+4A2gwLEJuBZYJNeThvv+Rfo11eGX/Qpcsee7eMSs7YjI3sAJUbKRQAze37zD60
bxAEDuHNu0OXbT1b95aRCSro36FhPJwKfukyp60HN++Gym3rGhVdzO6BuFb8twubP1L+UUkuYMxH
AMUBBNs4ONLNhUVxApESn8Jm5+qfvFp/DWGL9Yyz7b718Wr2eXx2cXaPm53Nz9N/eU//qtSm/nR3
cmFxG37FP7dwxV0c3WyWlS2FpmRWpdblR5EogWULXAoowwhQ8gqRxM2AwrMAlE++jJi8JQZWCZps
BGTKBjzw+mXuL04OsWzV2bvIspPKSjBLwT3qzch2oaEG1O8FpoNaOBoorJ0WygDtWmyibdQCZUOL
XmvW24X1n0prE66SN05N2r12gFS/J1e/zj6u3YyeZ38FRPUeHoYsBIxO78nyRGlZsEOMS9kkqIqw
zFQ8hGCGYxSUKlBOKnDD4iTU077J2daEIIToDH7mY+i+1Ku4jAUtUGj5WWrhPoS8eDxDd+VqH5ow
5tEmf0H2hHwm+e64NlXQvGCFUnV99wxE4YjNCLYQyWUY9iSzJwCTm3Q3LDpiQ208DGW8ElQn9OOR
E0HVqPRGseUzLtomgl4oWsarQS04QdZGV440eBPXkn3+YKcnmydti48+fXofQnQf+x6l1T67lwwj
dGwyCpSwjpR4TDAzDcgDmHFKe2zHWyNgQ2FI+xRRDsGyMq0DWi5vyqAQM4MKXqQ3UHnc1CWqQYxs
8qjQOGdClvi34m7HK7AjSSV8BM2w4VsBoozOkR+SK2PhRDHQP2XnTi05dwQtBmicaV9cEn2p/0Ks
I38ddli2efKNEA9jPuOHSvGO8A+wJLWnptfs/ddWG1E7pao1m7OLfyYXMKOgMjRAsP96Bb5OIkJC
rgLoRqwKao4nm5fTFzxwIlvZjCLQSLQi7XcsKwe7wQwNA7TGmkEBPgsfoPYHYwig7miWSVWIcyXe
Y2S6m1ZCKg/pLlO9ihnXrnZzNW1BFVL9u43NPigTNJEGqCK2AIRInDNHZBMRoJg/057ogmjw9RBh
Q0d1fG65PzJBjtIttXV0uMQLh0aDviAroXXkkVDG5WIsCuYx3nAl+iVaPCpA7IFO75M3ECf0+qj8
S9Xu48vpivWL4woMCdy9QP66z5bgyBWbrWB82kZV7/G3q9m3IdbIkzcGAvHNaWJKiGtCvQtvDwWS
foWK9Zaa3RuSac0hoUPif+VyjSbOHcgfxO9RQeMdtCLwfWqn4M3vwIwARSuOpSFC4+cNMB9+JK3/
J2xbhH4o3r7/0wnLLWOEUeuCRo2gemfkJumFdTBBOwHex95rTBPzMkCEE8mSORKEAD1Q9kZM3fKa
rSLa5K2XDSyvJ1p6ZQKWetc5ZvXWGob7M2/8nPpnGBB2GWYQtdxJ0yXhWEMkgvABOPvmxCjddw3k
2OSQCeTWj6rJ3mHfbyOXmn2oBtBTcUXrAvT2iswH2T1a1QADharSf6losI9/nHNPz1cGvsE9RVkH
kabO5WugB8ypdUEyv0Feek9HGFDZc4yIi4+9mdzQgOByx15zWZf+xxbNRXjkSCXxoRzL4daG4M1a
vNkcKpm3akcok1I1GiC7xa7JPnRzH+hGl8AHgg7vQP/YDS6UkK4opTQ4x3CxpLzvv1iy3O4t0h/M
8QoKooRTzjiPn9jGAIQChN6PX3EPtGb/0EURYlCfs6tVHOO34lUx+WhEM//vhe92FxwcqAf+rRCD
E/3I9eDiA39i50aZDVHHZD0X7PUJK1bW9Cu00ae8vQTswJ0Ht5a0qrZONIahgE4QzAAf9tYKi0XU
WOiFYU/MPl3rvWPZS2PoFiEnNEa7wEPiLGpkr8l2ZA0oUq6awf6n+ltF0P0WGeMUgI59fAG3Y/RI
aHGgg7EG5Ldx9/FNJJ9YEbwS3IKNFBOGDIhs6le8z11UHt+UJyGGVsogjzZxA1HftwHW89S6tSRe
qNawXggi2Z0icIVGL5VySZnQhad7vYvyJYBt2wiuXazh2E6LLlCwDJbgmzIeZ2a07zRpjhB64AVU
4HJbA05PnbJb9Ik3OZTYKNhp4MZTd3uQyqcEgcPd9CkdOvwlzGifgJjKKHN2z4tasv21lrVxzW83
/QOlvxmKhp/u5ZdNb5/XeEODeHCdA/Tftc5LTupnZMXlvBk+6BPgGUZmTGGDKs0PLaw1mcj2B4/z
aEeuycLHS112ySTYHK6NNqW1PVHo4kRGhuisEEwAypBEgUsB85X6QEiT7Vkm81rFpD2X4OURUoQ/
L+e1FEfAcusDylBsd3IKdLxg7ZT8Cu6AInsjsDuYZZSVz00bewkojsiPvOBqwAUmMm/4iEkzyJv0
wpCYYyoLznNwBLiA0SDJPQ4sbGwbbtVka6yPAa/RTqNIiikZpFXa1Qk3ZyBjtMfWsJECMTtS2Xcc
k4bYoO48hicCe6kIIZLHSYqxYlh6K+WPLvRkqhGO0gDZABuanfeSRXtH0wFfEucB5nQGXREJ1NGZ
cwqqtOQ2YHC6e8qU8BhhHYAfSYF0AE4SPmZn2RWUN1G7V6GMZjzWWIhfNcGDNCDO7FkQx6AKyCeq
z2vgoE+e/GHxQDh5s5v2qRbOBCwbmBPt0vAe1I7+Y+1D8Vv59XkV8ZH3A2uBz/z+Cq7DtWzMYQTX
wUFf+pW/aw//3QNU2tjyebs3cUiv8lNlE/nRqjz0Bwk9Brq8Ud1RFRow2LS/p8LCSYQzwq4zJ8TB
SQKjQUoz0i0Cz5vcU9H5iAsoTtQpSJt01Rg9hNoh9XWhjGP3AkeDiAPNAo/VSWB6z+7pOd11njCH
DpBwKyxeC4b2s+y9aIhiw/ZCwQTCPKLDFaTtsNaIbp1ZnJ7plKKoQMeY3Qf80j6p9C6VFiptzbZW
kTngOMwMEOJBfaB8nsj2+1G+4BocHO0qVmJUz0cVyLAhrQ3ahyhLwCA0ft8/8CL9GW6uyFTAOmZz
vAboBMAJa0DUWU9XOEjs08ZEhUFIqD7UPRRa0XDso7zi8su/aOyWfm4dMGc1ql3Y0sC/2XIiNCKA
ieEksHrr4BH/Wmx5UJxvIcZ92+BD22EVn//Qe3m3Zdm0z/Y63IiKICF1D51HMuua4Ut2Es9006n2
roC4C489Aq1XSPBXZNWISJk8+FKs47+NO6/6BOi5bObFd98vN07ose+wyeyXwhqsQF2vBg2YNJZW
CTGnbyCFXLQXqKDBqJGjL5pNCNFwQHRqUgDYeoa0ZcADt55DEzGTyhJ6lIjH4Tl9hJ+emTZYsA+q
/WtnI9zx/efEGoA2izLcJyyPZDvzQcsYPdPaEp20JvJgWwKaKpOEP8dbeHkPPCi2f50xbUh8Rkgy
sMzydk28rw6jl92R+OqWsJtzte5jWBP5tMkDpEnCV9ik5AK4W0abGL0UMPDrtFYZF6iJgq2vQ4jy
UXlkgLl2zsEFQU7Y5oY3kDpNCbD6dsg71Dvzlz1nziFBrSQK5VYkNyg3L4UAh50e8D+U7BC4Gx24
7QcHs6SydmMYOaop0UzqcPiwT9b8PhoSzSGWsBAjOCVtWiEvNqnZlCkKNUjqGZJpn2XXvVtCGM2D
990RgYONjKHAwIlfJKnl0+2zelgNz3+wMih0sa8/4wxgFk0dKkitWlpGM034Uav/dPpNH5Y6WDkp
x1wo5UpX5+8D1JPdqRZYNiIBeJRo/+r+PhwyVBcyn0t41J61IMFBKv9ds90E0YB5hM4WsdDZRdvX
2dl/Bnh6NGedP1QJbdmIr52a/bt1eg0iBg7dNlM8ZBtPTQdi+8V++uto9vse7LsfZ9v6tItgnxZp
CyDbGEXivBw0YHOO7v4WWXAjAFd/8T7L/YCUGz7Js2u2zTZhnPxLoHEb7RLSQmjLISRgyG3Ir4fU
zLwipQCPs2VEOIgxDUzzM2R8Ig1alNG8CES/nF9zw/4r98xeh3p2QO8g5vNGTOCEigb+LR+2YMMx
e5Wn/fq4NXphZefVs1JqKtMdSg1VNikA9tfs1vqMmQtz/qWTUprsgx39h2Obb1hQFj6IsH3VEsLK
36dF0Dg/ce33kXDz1UTHqxqyXebzPzwOBshUepLcPgYlJHH+zthWsqagS3KPcmAEr8vsUcw0emAm
U3Aza5yEq21kAwDYwi6ojyp/9x6MFZwwmtW4jHxs60o2dc3fkEWX7FADNOvcawiFz8A1yeLYpnwO
qB4oA0brLYrvNHWQUKE79w19ADviknBtM7D8OwtWE6QuR1gGiR3hkkg52xReA269vkmpEG9pOhCo
S7CLq8BP2/GHHT20OvNyuOH1uH+gxgOOG1ih4Baz4K2YmPZMwdQaKOGcd3ag9AiIQeodoWOwxPhR
h8bJFGr72Zmm8/lMjZUEsJCHwv++jVcJm6p/DjZoo+7h2m7Zhf569KUGL/vvj8Xd4fpRD9F6QhbA
h6raVmmBqDWVk32SIC8ooaPWQU7VgZsMZ4VEl7DesOdwUdEbYb5rlne5S6J07oiiij0YQKNAgnJL
u+foDAYwQsWqQWEgLHOsS2twOqejZRDHB71e72F3Nf1W6Fo6v7+/747FIdhsdVu22hzaEQgEPq4/
HURoCpsXp2ih1oxJNPs4yvcEzzRaGPOgFs3cU1LqPxDhsTiE+XhQTy7hCkUm5xSySk7JjR4SPBKK
W4PGYLPEIAcxBQy+dUZYdDbt6vSK5MfKn4IeXHINlO5H6z8Lc0S64WypmDnwINqQNDiRaXwBI8CL
7QYMhhRvjWqP2jQWeH0OtQ80ahBGVG/Yy9BbMRmAtT3dRdKZeK6dMRV5Bmyz5ama3qTVe9nRHCEh
9EEraBISSREi0blC6xUVK6hkzn5oeDhPLuttvMtYjHoKn6BIHwmcrfjTPo5PXilCv4GyJi2Rttlr
REaboxFyRFzBq/qPsAgdZsuprdNrEw8ef004dfA22IxRhJvZ1SKQliBnG2YOK48smTzpmjcAKX0I
IQ7yKMSVHV2AO2BkSouoV/4c8+YmgsCPXUdJAP/kBZym7nEuXh6UNyFFIg7/mKXSc3mj6xPVUXzE
XpxL8aCWyKeejPhFXaX8IkPzy9vpi+TstwHRxXkASmFf4VJv/8EL3/4NMToZS8Qs1RKx5rFjFryX
U/1Fc3WJ5sze6u+fbunYPlg/lDrwjYCaf37C53G2RTo7LO6f6HKJ3p+o+Nm8/eopfWIzAfcbLc11
iwoTj1LEGygpe2puNwveJsodCT9BYpfg93LoHA4dfrgyaYGd3RoNmNUQUWai4Ebty01N122khMUm
oEAfk3Ycip5pBqQoTXqLWXNKMQNOxtt0XjgUXzz+gebSeHll+HIv86fYB6dmBxHwnZXCLjmM0V2s
N9NaLXk8kmp59DCDK6oh13VUIQTDR4zi0MEtn2zzCQmm+2y4JWL1hmtWHA7e/XpwPoSzn6ZFOaaO
UMYjeUwOhH6U+GgNXQiZ4acEe5TSiB83ae1K5Hf0uFyld6YiOapG+/kVzTs0Vypt6wE4/cURwwFV
8l8gnCTWC7SJK5apiVTUr2mQ1qEwR+zNtKPotsVdsOw8Xczhfw4/Za+K8ZT9juh8B8MKldtD/Prb
9qHrDQ/pbATfpnNJ924zgcw83TdtgCkAKUBzyJFXNEThkYeIe1MzBKtKQQ+s/PbkEZDDnhdG60rN
rDYnECa6JqkhtuD5NmfeFXkc4GrUC93y0kjLVOEsV9xaeh9sngg/IPOFEhfdAW6O3QufrPCBpRdi
cMGSKlLWMGEHG4ncaLekwI3hHRgRsCK0GDn7W8nLZy5zfMRkSmGttfGO6EqmEM46eyBn9JjmhaCu
fQasV3dqJK81yabdo5olN1dyC4vuC0bG810K+OSM7CTfpyQ9uMSPHBQHuSWJIRSniuAV00b8irYK
6YgoqfRhf1Ji9rjPo0vFmWNN2Df0OsGjdNUDGm0r36aGgIezpt2+u+uo2S+xN0UFxxPtikNMw2O8
H8CPolkkbIvMblfhQ4X3m9BzYN9efjM8d8HrTK6jDb188loqbo0hQLkcHGg8JKulol2yK+6e1Id+
2QFpD4y8KAFDMfNKoyMV5VX/3D8VzrbknqZbl8fev+HtSvnJjF9391z7+aDqiKse2o8r2wTxT8f5
zgZOx+HW3kebn2trNkZHJyueuGLYVn7I36CXY8rhvf3gltfQO7l5Gw7JwWz1sWm0XFfuGcABPia4
aSRbpzlBAywoBuvurgdzO2wikF5B6OUWXt0fVWQ3wy3V4233SkCSb9o0JeorhwGjOxMZJ49Oh9WG
ivuG8rluPeJqilLQam78rZbG0EybLf56GB2Shoxqg1V70/vgAkYJ+GEfIc0j5HCmv+tuerQ1ztEO
ATy4mg/nk69659aMDYC4sLsJUVMJP8MZwh5AqiiKYuNcTCr+Kd/80Po5eBXbCj7LEmXPFZQWI+qf
ULj+pNWfW1YLedKrjCd0H5nI2lHEbKSzdFFJpEc5+6Nhz8RbUoX8LXLSW/eZTNBfZrFWKSaAU7ar
LCP+BEIHKM975Qxf3gLAp8T0DT/WtHCPEewLZ0lA5jf7FGChoEV90knuYd+h6DG7JK9XACHXv4NG
fc5X6Xu++gPWR6KKjEIXSDeL+JkcR7SRL4SYwhILccY0mtSoZLgUFqlTgOFrtA8PjwVEY59MovC3
1IfpF6CZwUnxjFWioUcOCZMdnExueBs3PciTLF332iWBy9oFwid9nh81521XJrI849EqKGHxRxIN
TJVNGgJbF0TiCvsReU5TNC4I8dlg+0V7eui8AbbQqaVte5tQ+vKJxb7Qrxr6d8sylS+6G2C6VSr+
TD4dw4f+30g5cCh+HXIsKLxdfkcx8UyAQOTQZSvDoXzv1/zqkqWOKkH33mr4wwqACopYjXAVS3J2
1fp04V/SNYJO/UOwD/XkSRrfoJ5Dr9Oz4vXg8vNu1b+4uRqTocQmVPjw58EN0iZe0ih+kxEO1O3I
1+6kCg2WQMjKuJP7dfy8O+uoxLEMdPfslPOhahaPyRPMavQEtwkdJ4POiixFlQoSNi2UKD64t3Kc
Q9Y6YTiKqw32NscSrdpXAN2RMh58HVeytUxqEq9FJaBo8NLOIoj5gr/ghxQDvadOCY318mu1zIGq
aUBna14BZ7NKj9fMKQw+enye0SeVT4yK4+VfA+bgh9A5Q2ofeAItkw5K/0XDrkvfvw6E7d26te9R
dYiBUgceAj2Vizi2y8oIZGVBcW+laKP2pG6M4s9JejecNWEzPPRmyb1/p2rQWRDEj1WMQZcungpI
A7ERJ4ENOkKIl2NqTmvXxO5RNmqrOl2gWk59u4Ud39WlnFTj0aHi8fs4dgh7DMtG1NxC2gITG8zk
7+aYojHCQ08kmRDyPsqH77IgNjPD6/D8p1r96IriWh1NBjFj7caiaH2yIjAxponqJCfwrrvsNHie
QNu+Dbgd1HFAIGPa3CIpJkf6YIiCY+VrzhWek1eGz2WAmhUBMAYslHRONwLkbbByBxQVEOQknR5u
08ZCBsBoNpITbubkeUeKxAnSWW49RS+uu86spPl3i6D+/xCr4X/jIt+4j9E5ndZRxqP4TyiLiqWD
lSJ5EoUDmdXhgGOiin+k1Z2dAYQdhwWVwQ4y+zgAIuYND3mBuyS/9hicBpQCsBCVE4iqTVMCQ7pZ
DZ7tj/Ur3d/jFCGnyRMHb2hBAQKwuKZKPx/5NEpPFaQDV7SQc1qmNVxl7uknQVIXGgCN22/H86bq
5EEiG00qlo0/hEDzE+L0BCB7yhcfGGkALi4AOHZfF2SLTfEXujrJ6BqZvt9NXqNkZfZA3Ccl2rU3
eS0wEWbBbrJjE8vv2WWg6ovpH3v79oBqTLeIqxCL6QxPkORo2PdqtptgCtKFp02ptqhjM8GrnRek
eqwwqMd5xItIbHlESbRFxbpGCwonVFFHqhSfSc6qSPSq5/f0VpPKsghPk2u6zrYpYgax4HaAyzyk
BrYvxnObnLqlHN0n8lqiawtcHVICu2ZUIbwCPYycNGSzI1x1NMnYg1fkWJ1GaOVv1ozoe5RCwcKU
Tk6xrLTZMNfzapegK+e5EIQT6K8GddAXJ4BY4P9h/xIdfQy7Dp9jKPMFOMjg/1NjQazzYlug4Qly
lRlLUAcZAvuoK76i6fUCpHLxJlUijtOKImvwAeaDILkNS5wK0p0CrQviFZcGbJM6F0yqtoiJFnkV
zVXlFa0DsXgFbjqLDviOOz8HU061rsB9cyptXeSBqZwyxEBHkOSjG8cWS7xPIWo2BZRLRwsR6sbw
gwIFs+c2f2GrQFmgpz6AYk2gvSiSTK9xjWB6BGioRUIMURNgFLDdatfgllFhA2SIsQAp4tYDKCjF
cM4zJM1JLguIMufRjEyT3L/sbACgJUb3H03ntaUqukXhJ3IMMnJLFMwYyxuHoURMICbw6ftbtUef
7rO7u7SU9Ic11wwv4qs/sbbwspGTSFehPAfP3++dh7H8rfqg8wZcqPzrO3Zw659vrH2kvKBUwoCq
C8ubrXB+pQxhtqecQem3ecbvIcDDxLRJyQEPvY9zos5KMRPQCZN7/zRjFQnI0UPczzBkwD3RxrHE
FZi2UsjgkgrjCVnx+ANxFipJ5cLbfTtUv/T7cF/jBtXLuj3j2T565vY5hBbGk8SeO34csJ2W9JNq
Lxhjy6NIBk4gyQq3obrjpLtXaAfKyOo1w2b0CdVkPVzQestxLcIkowuudVncKEiiesHMl/VNLUaS
H5vJArdHKvwTibwr/vX+Dq6nLuYmtM8o3zEucN+s5QsNkGpQbS1itH4wNWTbdiENjw7qw3Cv/XIh
P8OaBInGQotpTuJW3K22D5jRWz1dGEu8UXaQeHYOi/VIg0sHCbUD4NA7bY/3CFcWOgxvfDonuDtD
sYOtOVIjZX9kc7zNI3w93Rcluth2kG+LbYo1MkYYTXTvSQHi2vwcmaGwRB2DWewYqsN7dGcTjetH
EwDwCAbHPI/ReN2xRucIKAheBcrNodp2P6mxEWeQI5HPFU8nHlbYQ2Lx3WGP7bWWLTZapMj11jPw
2IEqjAvUy+OiYQzc/Gb2oVNB/0VKVB0aBEBy97j7xjVBwL16TyxEJbENP/iBRLJICHKl08H5MPAf
o+Ozc0+eE/waNRhv4/f2QoPJcMvFRZWEZZIXwisIhvyq5atRjjuONbJg7/SK3RtcDEvegYbX873/
HJ47dLwD4kAGErpLhPhjXHh5X4u/A43g6913e/49hfRMSYcFnukYP076BPx7Z66DP3LE3WNfz9Ma
cXsBnbZYs6zy1aN2afkAiqkkNwH5nFkFCY97T2WpBbr9+eAtvjdDwDcQgtTugmekMLaH1ZJ3UrHb
QyylB+cu/VCsd8cgHxCuaUohOmOmyOfU0hXTBH9BfWnhfIdXC+OKe3LE+gOaCvavhSzlmNbHdLOw
UzmF208g2x98xAkTw/lfmCzO8HXI5uyw8CpBYlTtzgdhGXOngOsT3i6RfuCfSDXbo+eiNdBOwEg0
H5YajdjJo68i3JSVqRy2NxCF0BOw7rXZ1SY3/zIph3QZyN+iuWx3G/juzWGdGDMQ9J6zJJC4j8Nf
Wg5VsX8Vud1fZ+o45GHOWVM7jD3WIqYIjMsOX9/scCp0EzrvXoa7zDmx/5Z8xHd92RYbY2d3piP4
msk3mgo+NdmvlFwvsIUfa5T31zEXkVUKg2iQccP0qi5n3flEhPDQ2+GW9x7wu24Bx++qzNjRO7Am
r53lvjdCOqOBunlBqnunx04T/qhzDNumL+jciEcOTxoXAABgHHsMZ5sR45ux3uehMtskAP9ZS5ND
j53r+DJ5d+xUbIEuuCL+ihGv0M++2Hqf+x/G2nmWrdgPATmyyXFfHHi5NT6EvrO+cid10D3hvB9p
mACVEycJWfuBEbzhMXS/BD0z5dEeu/NhuLjRF9EIoS+3SmyihbE4LuL7cDX38X36uXVui2LZhLn3
XlygXgDjwsRoRu+FOPbWQNXeZ3ZResR2fKvkuCyY8vSoRceN/F9i60Ez8Z/CVZM5+Af2xW0P/kgb
D3f6z0alkF2zjwwv+5fDS3dAxj0vQr348OtfHGuZxDv8SSItfjqXZ8APCcsl2NfEngQb1DlGodUz
IJ24mt4H9zb+1IM31rnQnmg2j0xieRFL5dK3JQn5cQvI+8UfFPrFa6PnaVtLSjNwXlFdjZ0mhI1h
FF3WiwtN7y/2M766HjZFl5+/sRqo+qaF0aDdPSoD++XVx6A5AENeN84Q7xjWc6R1Yh2wRq16xL6j
vXrBCYA7RDXQpeyi0rgfNGhX/pmsSG5byAqIKOFIXz0fAFF+xWT1FenQ7czuFUfgqsPkZaf6l8qd
553oNhWb7IxUp4EA8ACnKU0VBvLlh77V73323la0QXBUca2eTZvDswf6ypl9QotUd8Bdjdl4bGAX
MzRPiT1zAke6NkIsucwfpLDTYcSxf4nb1+uHF1i4LhhIM7/U+B75RdkzUVcDh/Bl2YpRZN0oIlRP
gexYeyYyF8ROswev+KXuEq5uSeifz30hK9vSE0J9TTZ+AFHey3I/jCUcaCkeKl9t9bkTGc/ZMWjp
PQKguVPWx39CKAV5fSYODwb50BBoqu/gsh6+yhE7Kkf1zXWyZjQy/GhMGYEJKfJClm1Mr458gQJ6
Fa2ydeJQ6khYldYEVIvk8h5RRx2DV9tj78C+ivcS1seMBmnm4n2XAOaE48hHa8waHAhpT4C50GTJ
S70G4LIGVd8jaFH1obE94y9Oi5vECTYhPAv51efwgOdxH6KTw7vxFaR0VyN2NMR2AdJmGDDxGWvs
C4c42L0S4F5wZLa9HKgz+eIOckow/fl8Ozq5LvjsAfUz6I/+64CPKRlPVXA+ALGtoXmpCalSz6rD
zhLrP832sG1VUCuZ3RuR6oh0If7PyZvSoEsR65avPmvsCYEi/QedKwgumodI9n5oEn7Kt3CsACtE
yU3Z/CJFXlJrPw4EUoHI2i4s9O9k3ec8bTkQXA/XRYA5x4Ttt9Zn31sKnhic9MGRNN3Gv4oGwnzS
3bqe+2xRGzWAMK6a3kPv6B9Xf+J26xaqZ5qj63l6PHYUettsH37vl+ldn2lbqM4Z8tn+JVCmgBpT
ZXeOLXgZR09Namhtm2L6nmua0JiBxxzt5z3PzAAk4ZgCY91Se67Oq0H9cJ+DMjmNnd/sBwi3s4ZW
T1oTDVgUrx3M2WiQlCGdIXbEIFk5ukb+maLGDFE5xo+eGhT+JTmtpJ0LfxEroFP/MDuJ1sDpzb3Z
DcgOnvusIJ8El4snn1wEtHYFbdEEc2gPLhicJ822pO8L/gXN8ez+aEvTa6OozCYlnCigcBXjnVYH
zkwsvo9AsCi44Ufjp4V1aNnJImZePhCalHZoY8x2QQ84tFG+5CQfgZujPhmVu5bEPaDWByKFtHpZ
slEGKoP3NHP6EAcR4Yg69uxO1m7nzQ6NKYwCJGR8KIclQxh32ZkRqv17KP/xmRgLBdQbzdwUDAZ1
B88Euh0f5RmiVmTMgqa6QifN6BUVCwqnpL2i3/1Hsviy9mtQzUAO6IqPX4kS5fP1iu8CRfyMAajY
jlJFSQWFF2iWNkHhTmoANCNiK0/eFIZz2MdC2yMKbFKjm+BYMFkUN+Lr9MiZYCqTDsykcvcYHCXr
TY2GdW4POSkHaq8xlhG7e0gswhzBOAsNSByR7CDuz7DsVYwbOJU8+FQGRJpBguTIWYRh4ODX9o1q
InGJZCdepe3bdDQL+AxZ0sLy3W1G+AkyNLCQ26qcaGtILP3RIyWOzpI+PEpVS7ZH+h1d1h2ArQ1p
3sNqJ8mHwO/5xP6hKH3/YDrDQk7zhQmEL06eYrkAbQ3YZElwKCEh7fF6Rco4Dw/GuLCX6GtgPCQU
tcM6wOAOTu8EyQ9NIHf/c+XE+w9fQ4TKng1EsdU9WJ2z3/qxBvw5hhbXf37wweDxhnGCRW4XYHyE
5bmXTaCVg+mR/y1rWSr5i1w8ZkmwwvYS6jYdAZiJcFdbw3tidtVpkX6nn+gO1gWcHH97FGrkz1Ej
hM5Of0UyHzMUgRkPXxCs+9V1phocj1uHDMUvJvctmRC+mHF1KUPpRhAuBMdFDW2svW0AgeBVJms1
eJkREIBqIGh+bZk8mhsWD+2A5EStS0ehxFGDG3SLz0X8htFZRW8ttIzYoBOah4D61PjVsfPSAhD9
+9nLMHOdrYFnCDRqJ61zYC2qVb68Q5qe3EkPIkiJ3KDfghVxHa6RWwLp3HBq9lQsJq/ha69eImXq
ZJ4zX3ePHSe69/ToSr5A8AUmpsgwXT16Y/ueI83w15MHj90sY+9Yzh/hKwuaJQinToFK2szda4C2
NXofBlSO40Ag7LtPnkIRE8C9dk+pFRZXGlgmqNqUDQpAa4JreVoPnlE54/RAyYkD85oed68LWQUf
CECMGeuIK7tVE9eHljgvTTgtT50xupgtx2q07liAZUCth9v846BUqIM6akW0OlnwKAxB+P52xPmM
Pb6d0k2dGigirr8UsrfOudfqA99eexqElor9D5kKP2ZSzpFjxxBXtuveM2mG16U+oCqLn0lrI06X
lEUf2JNbM711LKrdH8jYXVhyt06zu/t5tNDCmua8Hjl9hNXRXjjVXGy/DhIxLRZXA5HKziftydvL
pmbSEk57IojxnIcE1j/hfX39992vPCukQ1OmdJS63OAZnUAEC4XXLFDWiAAREwo3a7vQHzii2TqA
Y4nyWAR8h2P3xfMYUe7gwQ+UrNyg7r+56XX/NH5HTez80p761dqhQ9u9q4yLxXf0GeM0AfOUK0iz
eQjQr4Qz4siBCtur7+iPKSoeWHeYEg1AFxI5adAqA1ps8PDbAOa3X9RGRHOAe4OL0RyAaIkGkXGI
KwqeEn6C+d8Mmzt0cGT/ou9H1h7A+GWt+XTAXkiH7jiH4y/AXCJiSOl24SyAFQzyRa3/HYkVLQnh
CN1Rh1spJHphCvGkHJHyr/nvZmz0cS0c5otmPG6tnPFtc53aiZPY8zNJmRwIzhMhmahAKyNy1tJy
iZYtD3PMokh+tlK6ZDyqEO2p2KBL1h2oVCzbFJp5F38lFgJCV6Di0+h8hjR9eifCoERZQAMbk1TV
CDC2YJYCfHhPmAlNlT0KeKDpJBo0NLIb2WExo1zn32G54ZY3iCGqHb7QHsS/Kd6uc5VWgViUid3I
fXJLLCiRFlqsJ5ccOdQEpl1nf5nZfkU4HTibEu0vskcRYepnrGzrzJsAQ7JMEKUrd/GUaG7t0WRq
0SeUhsMbMRyMKkzkaMtQVves5RfJnl+EEB5TZic6eXqDSgd7hf4pzg8ZrHRaXLJmvtr8Bq7ctgef
H6NLaJyzVqj1nztmgg0kWfLXfknTIgEb00x2piZkQdmuvFilaWkIpVJEtHh1iAvQ6LLMD1zhDxuj
XbV8BWx7qf0at9gcp9yKN/IH+YvJ1ppp6XXx/JFDnwCbwS3gDe3Vn7YF/QwtuQ/7B402KWJegOp2
lKcgs9LtAUZzzeQeP+Krf4cVgL8h8QU7p5MNjDFbX+44EM8eOJmIS3i096gm9bVARJZ7o9+YshUE
ONUvIVVWObUOWwxoOYyBEcM3hKcx3C71mK41GP2jX+0N+Jl3SDdmeu0zpP1jCInQSW9/3sA1FewL
T5TbTklPLLb0Del6A7ZTgOHHceqznXKmn0WOplTHrlAf8n6AvtsQ9B98lF0/BFbJwfl21z6kukT2
VlZkw9CrYViKJfoVntR5BYMSzJYdLYaEELK+cDGvHwHBiEs/xjjEjdD/wvenfHO25/F9dsJpe3Ei
KAUmpJD7Xymmo3gkg3cgDYWYBUlwng8RCTMoxS5AHVImPj+8oHg2elznh5Glx3lIXHBrj6GJv4d+
8MC+akHDLwsVd6wOW8yDD0St2cQcteLy16Zo67WWp6f3IsUWZhDMB+weBucFgD77kmxABsGXxRmp
xNJAUYQBjlDhWckJUb0zWXwvqFl4csCoPwE7oPaBBPcxkc7DC+lbFxoDmChOgA4O0OnGXG1mJloh
RpQNoDccSQ8kMAT62i0GX8SV7L089Ur0ULCrpuuoZjJA7I6KFRszXtxpJI9lUNYIqKkXz45rzwyI
VC8AveQctX71FMtjXIApjTZs5fB5gwZNogtSFO4brjjFnKByIILLiMiyzj3CBrGjwXRmegtwVe68
0vWBuKWzh5ErckexB8VloeqRlhhnHWNjgApBn4XRKfoBsbiqheA6uqdqr735EK2MhAt9UGuZdST3
z+wpaPdxGCTWHMoJXpBiim6lYmPYguosTA8qKDT9927NJvrObljFQjs50UKSA0PvEG2z1d3Vgba8
YkYoO7+DjQHoQvLsrMOaCZJL1T8Pap4+rHHh0lJZ4oRt9rCnFoNqrgG+zNF61JpwpxpyOZnQULYH
T8KPVmI0ShIm0tY+S074XqFETKnkviMKrfP2DTFsqKzMCTOwVuG7zsRAnkmegpPUPaDW61jna+7j
k+IT+5iUM2XB6kgbgP09YXM0z04skTXTDZJ4tGcPyuQ+BrFUBbgTba0Vxw6EPD5ygszsSDk4RjE9
p+kPta9DXC9BBSIdZzIn7atnAU8JZgwvaircVCAj0CsqBtmE5w9Gp01IeQuj7TN8WHix3CFJgZCQ
aZopLnoi8magLNNwXEvqtbDl2VV1i4QNV8cOza5QF09+Ae+6HTshjTWyNE/syqHDj89Qr48BRnVo
oOwhE1zCjpPE49vuFBky0qROJIALlYo1QNqNkrdBuF+13DEptT70AuxboG+qI31Im2qKD7yy4go0
8A9qvKy5YBMHS9OQpQ9jyQY3fgezYDGcF/WCsWoz6xOzdiGeF20i1gqMWUx24d0QtIrv5WEBf5ee
IyXZnSUInbz4vhHKEbT79OPMKaQA+ls/CDachI5xzRYAsxGaQxPuLgU9kQ0YSuQpXm7U6UjCfH3S
DhCtaAOMWTEdR7sTAkQn7wWZ2z26bbgIoPrTelghi/8N+zoPjeSS3iczmOLRYMOA78FA5zyrJUEI
eAocGrpdJdpmeaIMoiatsT6swgf2edmfOB+UXxXRPuSIB/nMTZe2XEQgO0wiM6Zv18XSFr40aswC
2sfkthO/ObtnWH69hGcHZefAhK06Mnu9IAXuLhjDZ117YTDUM1KD1S4RSMzMtynRRvhRvEdmqAsq
TZP3EqjdLKBCw8ABceYvzzHkpEcX0hS2ZqfZh5KV9FMU5sriMgO67dY4TzWdanahxocXcmCBlzty
62GpQjWJ8WMs9uVCmcdsI4BkBwbGMKbBxQSAmlrcKzDjilVSWs0FOJmzkGueGqkQQwjKHtXxAw3N
hGSyNEdAh7wNkRUisR7V/eTIYYXXGYoM4gnNsJ5SDg1rf9iG+HqjoXUesP8RX3Svmtz7NaOTFCrm
3KtBurLFJusStoI8uv3FjMCs+rpbhR8nD49wgJXaYX16dnTow1sa2Kxb9W57Hf9qU2KlBsqIMABl
ztQSGJHC6TOXBtQugUmXkFaOFuC9rMK6twe3rsQElEHNiFQ8dhJ1KIbxrI9Jxhy+Dh1GHnHPfUii
MKnXoTm26fs3+DXVCXv34Dz+AnBmWM9rcIYBObss78QibE9bDOW7xsigVw08/lUDi3o56EOREHVE
X10WKRgqUD3rt+8wzjoKc+jTVdhI958U1XD880DbHxuWKV+DHUyPBGxvWaNPCm1CEadmoAOE8yV8
9JP+Gu0FxHSdil7OF5k3W5SgPTkNnklbqjcbVBiIL4HTBV1wxqoJCjJ4+Fn/Ah7q33ffcXWl5qsO
duSwVeYxHjfDdUcZ8TpnWPDOjD0rzBPS48cPyhmcyvvnsPfsGHKARc8aUoMpsW17rV8zUIaSYGdN
OMIYxsXnL2OvOnoaw2GnTMipu8yzWJmsJwogKJFYwwtc/cEZIJOrbI5PiCVR1eOIzSQ9Pd4XOi1g
Wpt3n0/jCkHZaEbG5NpzxpSCRMEvW7NM9+zSAz9Daw/9RqM3zcxD8FTHnGt+vmfrB+WXBC0eiWMI
nxlpQU8ZCnMDNnD42n1Gzsoa3jWXv7O9BTodVlyMN5bfno16Fs7R82Ds8sgAtKBgNcFjvSfcKVgu
zjH8GL7SAtQlv6VbfuYnopdZuKoyMeT2ffrtYrN+0z4JGi3UiRvIoKwgtT9HZr1vXcYvyHqsekb8
avdKLWAf9pTgthPoN48W8RQJEpxPXwusA4hP117/SNbBI3pBS9RCcgeyOnZgVNE/B1eq3Vfm2Q8g
a+9De7Z2G+lvTqvJqwyPNM36zraOaWYAWN094BQsjpk4e/YQ7R4NOOTRu9Pos7mV5O064bQc0jWl
Tu5SroVvCN9M0r1r8vqttzzFYxEakKroM277VddwR0QsgLnTr7tMrrNnVx1kfcN/hFVgxLdOHr+A
5mjruov3ohX0ahhG99EFOKQIEZiPsN9GPRWqwXoHr+8DQ4+jhKw+eV58e9aaGVOxImizpSbTCtGd
l9NWKdhh3VwHqPPhmam0ts89uqekJzAgF+zQIdY/ThTrzuCmMiWQTWEhuaLHfRzqVNaT2+TCbgsN
ZKDMtQObtnZyhrL+nDBjoCcmdva9dWCFvxcV/2xTfPp5//r75tYAp31hkYM5sP2QYKobDfm1r5DB
QTO8GZoPHmIG9SMkf49G7Bvn4T1aEnw0+rTlG6zV4g/OJWzJYocoikEzVFPc3lgMGoC3OmEI95ql
ybTD0zKA/R9CaPKyCM5ubA2z+Hi4flwidCmDoa8fGxAadupb2ifqwCZLRR+cmSyYMdqmB4Lxoqr8
cPykCb+gU6A1gC7W+QiJiAhrkwZGUNRec47UhQop4Ok+/p4l5Zjoa//zIkkQ8atfnb1H7Z0+ofYJ
Srgo7ArHPHTfz+gy4ZlrwV4tQ1osjzrOyZ9EaFXHym+FMSChHHlSfCk947oizIqnE4uICiRrWH0G
Wk0eUfcByFbcQ/6jQupfk7vsttqATm6Lu4SrBaZ2VDYTKyeYzs3rICPP8/f5iZxFpXnF98dcx/lt
Xr3cawPVzs15umEAY3c3Ojf+GtETvVYL6bWngC5k3uUWNivdf++L0uOrzDWk3OAIAw+VGYtrFhbM
yZn3PHbvGCm1trz6wLKqGqxzT9U83t96BhUoFWGDG/0Zm9dZBROC2BBkWAhopmQin2B7vxOIaXeW
FpSfSqA//HKfER0moRwtfMpwS6AvAcf1jaFVUY3a+GLgqqiELyGIoJAr6IWMmDmQ1F15QCLyD9tz
naMdNHOQakgPxDblwekV5LbLodK6vJCelgdn+nH74tohR/H7JICrW7R9flbuG9zeaS0CddA6PvOc
dJ7MtcBSoxIUaOrc/BMNAeBuZl+2wT8VTFDT07XO8zi8gKNZPYZVQVhmE39GLAXOigZyBmP75WrL
EkXCwWzcM2RNo6dfWM8662Pw1qKSHjTQKp07JzKx64Ljl3sNrGDsoNm8GYE4rVAbkZ3GnXOVIcCw
FreYeK5spq+zL8mZ2JM8PBsCeeEpBowQPeWJp+k7ZB4sHcIl/HqrYk24lRjRcc0GgVxNsmORAdZE
59FiYSZIStVja4B1x8etkJ3DdgEKZCt76X/6NPl/C9RmICT937dnR+XmMc32LC+soO0hcKEeqadk
3bH7pSipUI4oE3VlZRA1ZCSnRiwrMxLgLauW8mMPHLyUYgsCYIGtHOXq5ri97+i3f5nU++YAUk/E
cnHpaiPAS3Xw5bGe5hG52St2VpT6ytDiYIBfobhhbdjuNJpr0GemIzqiFdrkYDkw0N/klwTFqBy8
Sa4btaJjB1Ru+bh6p85lQMcHlP2S0HZ60atUYk6GvwGAPtSqB2isNl0X98yWY3eqSE+6bJUJgT2P
sC3TIPMYJLi4iBdrPmmiE6fSyWnu58xVzhgObdD6zW0yaCuCm+7+cf6BqfNCpkhfn3YI1j7+KwW6
xc2L3dHWMmQiYgFhu8TSKMsVLkMhnPzn0KAOgdAelbji7qvhaZiP76ua9e2X0D9z4ZT++hzkCZIx
nznixa4AMc8IZLx35t8PFhjHmg3evj17MNgCECXDw4sDrwB7uYamdYB9Ct2ElFCWyj7j4Dm9kzJD
onp3jbIRQw3qQPpsZLjCY+rnEzbClg3rDJM1FOBakHfRnHzm9IGtA8E5oULIZ9st16ENJgj3XgiD
OAq4x0eck1mPajXzjBZAgYc7htE1a8gU3Rs3T/fz5Wuy3po8n3Vgn32l7ZqFR5Jne4vbKDzFEyS3
8+SUQFR7LO7QpcSR1fz5ml6rXGEkx6JyY6WImwsJsEPhJtGNBamdG/M1/BOEZjtIIN43uVWymywZ
ffMyeISkEXuG7/TvPfZgamJMvpDLWNGoV6seue3RffZZ0X5/+nQn/epQzhmvl8FxwIdcsFP6RkTB
xq0URhxLhblVINhRLwlQ0G4Bc0FycyYgWBGGnZbt0bJ6s59y+mda09AdIXKGFEZ0t9d5nH/8lh29
1gF4IMGkzu7LlDcoNvDpaNxK0Ua8IwdBiRG1ENE/hlVKY+GLK1GPUJVQow0JO1XKR9VvVQlNg0Nb
pOAhR3dCZH2O7tFzWP4wnfO3847o9tuai3mGuVxjRwP/BH57AuPhJAl1cxUC+wM3szG97BfoQOXS
H3sbAjseL2HGDqEJ4Di22bV5GbpYWo9Z8KKSbvr5wqok5+Fk+Kci1Br8rqsM3zF6Pg/krZAbp3iW
NQKMPph3oF203cuMsvv4e4fusr31ud++1fKLNhAxxmC2rzMhwl1vAkJQ16VH8x12IWUu4nM2aqeA
D7mcoYYOrqWP8EdD9MxWC85Ry9MJieLuaGF2p5OLluVedHKGjzzMdLSFBUno4sd7Y/dDw2rd/SCc
Q+FQed8fkGUbLTpFzOI7OWFare8eB+pZdF8gwA+iCYzwttP36ApI04Q4dsXqG7YCpJC2fwIUBwV8
E1UcPrDbgCKGUuntlU7H+BLbRC5fYNrp9do5QfzXCJx3SaSCqrdR4Iqc0uwS05+Te1T7NdUeImzk
03T5cMvD8WrzZV9HzNpldO5CUzNmmCNg9Zj3809aTavL7JxKXjATKC18dqfXkI/im5R3+qj9uxpf
MNN9uxUl5TvS0RbA+jlGrLAc3Jc8yIffGD8ZVJ8HUjGWRlIA/dOld775cN+KFOJO+ezYaJ4oNx4h
ckDYIq8NakDWV/URn/Ys5WTEn49QGoJaHRUguL07NiAGBgqMD4VBhyyywKT/QNHAN06ZQ457jomg
BgR5KWdGXxlQF+wzvELsKwaXPa3Kngl7m/q4Y9A3oFOYICBWMelxQN3TC7AdVHHrwO9KnclJPwY6
kJSzlDevD98eEcaMHB9fTRrEOGaRMYH1AnnPkH0u+/tAgbwm38swpuhzpVbFwMgv+WQiwcgtfYJi
s/O+cp25lNdU4ozRT2/knxa8GRjHAmjUXN2pQoyYwsdf02LwgCVzgQAJMJtihJYQRM/xqiGEd1hj
vJEJZP13MMLCLDhsFWxSXz57qI4TmEgpV4ZX2omOQ4vgijq/K4cqF4pX5VOy9DHPU6Zo6j0o/WSV
mqKHlW8E2QgbJAdEbrnALByonAQ8XvlSDlg8Cs4puIP8ixpqB37KzVCCrGuI4SqBGsXmQ3zEwGjB
1/Cu6TnVw9f8Nde5e3J88mt5ai6LjbmUq4EbBjge95ETLKfVFCeVQZviPuSY/n7IJEIEOVYfFKiD
+0C+u3fan0YFKdwyj0bF5iL3Uw7sOrgO4BXgEoYDRw819cZKLAx+6NcfCsi+LfBgTtg4yMmjl+YC
wMnnVyQmlafEg2MPf2SNHgDbHp4XuuHYQYy4lcbhdQueCC8YauIBJP+Qq87jOq1pjsiXXAdn/gJr
5ifSa8DRYs//RzWUS5Bx3g0lGWSeRgTiXu3vHTXY05OPk0/U/r5fflceNLiVyWNTcEoiaweyRyRB
QKSkkzxJtBRzKi4UnIYERCe5b2B5eqsH7FN5lPlLbGNxpAWTV5fnAYwqcX4jyrxX47RVoz1iHyBX
AkSI7a08AYSmMB/wHWBHvHAccf95+euLmpwLhQ/MlW+taJj5JbdjIxdNDtc88geOb/S4lAOGLr6+
zFKECnLK8pusUwOM76Q9wE9QPYWcA0/WAC6fLQ4CXGk0hnwaIYyysP2NnqxTQW/8dyLcZk61jAGD
SwwHshQiOkoYfm3Km4RcsY5Q7scQxZn5RwbgvETZ8YVcLNKkpzBmE7zOefczvozWURU7jFu5Tvxz
Lr7CisfR//3fwIUIu73Y5rU+XDNW7M9G3ggnDYbgvy/m1/AZlrMxMShiHmBHgG2XxMG85nKT/t0o
TjNPGRnHn3XkcAq3mJvG4R8E5P53F4UuSClErnw7ksEu9wBiNnVDLCOO+7jBAy6Ry8e323zIny5M
XJEYcdj74CV9n2Pow4VpDfnaEMsy2ik0AQXFgJ3GgSqg6gjO/Kq3Htv829+RcEEdPlDO9N/H0hGZ
QkeelzhlVagiGqw8cB7+QiD+f3DIrVXoRZ03Gc/CSq4idEH2eA0KFZVuDrgiYwBFPBfuG8q3yu1m
bunxWu8Zr+TA0UkH5AjLcy2vvIL22Ij+wjemRpKnMuWuVu0I0yf2WnWvhREyF4WTygbrvtj9YY1I
k4Q4tQAaNYeDczOETRcT5RWDAKIOT6QtuRFzsa/FKSGx+qYg5xdiJ6SVBHGJs6JhOKeDiq5fZnor
coReJL45qELAZiVISGYE5mIeL/i+/XcIAV+E+hKKQ1sIOrNM53DGB6uaHoZwos/d7eozl56GQfoi
Ty4uWTwpTI41ttoWP1Dobq34A74DzSCORb6Cw+XwUezC4WrBiOgu5Un4MAJwwv6SN8Sak3XQeXAP
Sd9cSUdEp3m15SZI5tESNw7+xOCuNZGv4e6I7LiPP3TIswPgRouOtEi+DDvruRnPl5wBdtrulCv3
7yhfUMtX/NqUQPDandKfd7nwMrTfXIYrD9KKB5Pn+d89lRduMWRv2w23yDpC/gcd3cXeQQyJcYDA
l3o+58zkCZOnooGNzP5OMpEaDo0DFr900ZS5oVu7brS4uXg0yLc+Av5Ybam7ujEwofs3r3F2GNC3
UY8u8QPHUFw+2OHqWsmSHCO+ByaCjGV+LH2/frfPW4i+5O4vGSRcYYyCuowaIZvIsRhRvys3kwwu
Dlxuahkv9WVfRrEcBO/+u6oSxsQX+uLrPP/7eqQ2MV/YZvz+uyCrMMRtIY16P71FlMZbiyFg8Gun
0WqYZpxe5L696O9kxNPC8uhS8gZuLvQ/eST4X8F0LzOhidkPJjT8+3EvDxZDkgsg72TcMKeHfeRE
TBn9xwGzK3ldoW9ADX0OdNYklQz3D6Uc5Vx3Vczrpb2DiA2JixYchAHsup4RAdsKCoT3sj1e0RbS
wBDx1LHGdzNE1XTdPKlx3lSUtC3PKTRc+dXheXOdawmTO4m7y7x7JgkBZB/WAMsP3DEmqOWd9zG4
sGYbG+N+xuYcWJVA9M+BmaGH3R0SixLXizIs98jgwfKYESnG0AfSBHoXLjRdBuMBTrBfQLIcV8yw
S2vcwieINic3WyPrGhv1ZUPaLyskA4ETw4e7Jr36A4kQ+5+5uOxh0T9qBgDDon/YMReTT4v5KO3w
ob6jroKPi6h//MHQp/QNnPLQ3/FQmLI+yfLV4m1ZSp9ysm0Ny/gEAtLDwSmpuBmtnb6T/pl0ik49
mHHINWiqTx6Q896Sd4oaesyiwI4BtsWs5MPQTJD1s9Kppa7sg95DPDpc5XCfFxu/hVuAkEK4gogb
ky8hllMMGWVPyqNymnJZDHzx2XAhUpFvlQYoPDT2bEBXPFv12PLX+ywCk2g8C/uBjZ5a0y/E/mKZ
weihq1CncMNC+iBbrHuGx4MOYMp+ivb85wetbv90qNM2/zXUeHBBw1xQXU+lw70OrJ2UxFDv1VC8
C/vAndx0hJ8X7CbOga16RXJjw8CuZeMspOUDoHqlA3SaUDD4QCwwFKlye3oKjoST0wJcCUSewkT9
hE0G5Rj+peW1WVN1diRgjtoMQQvNNASbIEO/GgK2ytM2a0qVXAoTGxnBO7rsW00XvDNGfHDbI7OB
hw6cR++dWfUbsIv9fkNcetiifUPKpasaI+Blv6Vw+7GpOiD4mbP5PO6pYKhdjDl7FvblaKYPteaf
5Meq6A4qKL1LqmH5RHw353jynhDO8+AdeFb4Ee+hWEBmT43GPui6uU0ZNJTG9Ofhhid8LXgDqRQA
oUI3RgFlA5xR1HWKwZcWOWpyjgaC6nrMHh1/mRTWvBqi3RURRTNHwfDB6wGBzGX0meO2tHGWyCmg
S6CiUg43CBloKrDYGGRnsA73hF+XgDjFI9R3YpgJFqMusW1lB/INrq2Ate6EDxVSQ/YfL9x54cry
DWzAnB07GjZbzZxn/sEIekC61WDvim2Ls7MO10Fr9yS8BHAKv1C6QjB5ZMTkKeCRs2Mf8u/7LyHn
wGYMMoYuEhf8SpZIMk5TuEcc9bEaV/EHY2kYVkr/TaAWNStqKRryB3YYlqtYXf78nDtteD5tD0Nc
0Lh60vx1Z4q5blKNeB84qJfv4A0pZQokoakRGyXlmWrfTkvrXTeooqs/e5iKrgWkHXIhNkisXyp5
5v63CVsVjucB80HJ4ULbpGA6WBEv5wO1HZkwuFCz99DtgnDwt0m/mkYhLf52zFD/GliZceX45YoN
W4ghbCMvmeDUSv/L4rS00U4tn0CZy0vsYL6ArQI0lUNrwhQSlqzXd6gUz/C9JBzLhJO1hhl47MMj
QDoqE4dyEPeLvTjdSkgLpnQbZOk6ElUI+ex17G6evkOxb6Ngkexn7HvJ+URv37DqkwXboQyf4hfQ
pa0GBUlkvrzLnEBR8p+s/rZUL1Z0Pog69elZMAW/O+hzBiJUXP5ipnTZy2Czg5OnCM0fAZMZXwkF
4jRtLRGnJesVg+A2xZjpizGPPYE8w0zLWRdtQB8PROgbXikHy955Dl51lqR10ZHfgBLhRCsQvFAZ
w3pnjiRGB6ZBbw7TPnoc7vhxle2Ogocy+3cM+N7hoXInBExhlwI/GuLV4R6iKhOVtJyj03t14HuF
260J9IV2BYNgqHoUkqfpXKwq2Z4ijBB+YsfC1BXZSAfiVAiCAzHqHcKVJIoW78S59h9J99WcSJYF
AfgXEYE3r5jCe4TMCwGi8d6jX7/fnY2Z7e3plhBU3TomT2aeMPs7TvP9c2URZwR5b+Fu+vpX5Mkj
fDnVVdWiMOEQdgLkqxT83XYRzKP8L3Rq6xq7O/qev+a7s2/kYfa9YD+Wq2wzND+5UiDRnsv/ghsj
h7PWthHM0VYsxVmHE4kdPzCIynolKjb0KcN+A/eyP6EaWJd+/wwjbg2Yfi0Dr8xULnCp8rN6KFNE
0pyx1Cn+enyidPf1Lk2MIIwIs775VovX19Vk/VLLW5nuxf5zMeyf2/F7eUUiR/L0e9fJIq19mU39
FbMgTC5xvXPnNopph8XEW7xs4gTBek9jq3LsazfXRV5GYCybFGiyYDuXeSEZlqKvz73rFPazrkCF
xMf7OPe11Fv+GVWFKCo0TE6d+DXSHlPIC6L6S0eGK/mmF/tNfMUXjh0HwyBtp99iiAA2vl1rk8NC
z+qsbzhgY7wIOiMzqt+buXCscqFQOY/jNOe52m5Zzbr90H/nPlUSRi6Xshj4/z9PJkfse5Z/ImmU
xwy0KJeRrvn+fzw3WLGY4ZHd7ssCBY6Vr4xfIvqgIBhi08CkSa90Kfs1POt2211qMvkStRjb5r9X
LsRAjqXLO3wlUmXOF7yLggHI1DMCFwSSeiYRQS/JxX3bOP/V7V/3BWsTYnScbZS5VRVTfsNpKp5o
7NhkpOYvoCreqK+esBNNVwqJlg1P1xiDmMF623irBSzY/lkKBJx9soxqggAhBLTyhXydK7cTzvB9
azJS/puvZzvSTV0PdF9wwDo6zxD5kx374Oab9tpswTKbsBihehuwDymeA1i/Z/5ZOTVe7fQMVJtA
auKr401xq+Urw+nCI2dCNsXd7K0g8pZO1puUwS9WmpuRyQPxcLGRlU4NXZmrM+vmvJCsPOZ3+kXU
08pxcJoTmT04QlxruhVpr/68KAWj7UCHz/suj0MyqTbzg4vFPAENCG7nvoDCkFdURRZ5oLGgifE9
S0VrFSn2tfiZVpdqu/WLs1DBZooLBt46F4VvC/W6GGq2WFf/p4yDB2AngXLH6s7xvNCj83gzR7fw
JjXK1C+AuPHBqKu0HUKlM72zhpVC0rccK1+biH2lhozcDOkoS9PCvAD14N6+f6xpQEmqBXMWJXoK
4VjjrifT1wWr9pnxOw9APjSxIUQiosy78g6pK2Jew6fKyN8RsIunZyLs63jXC30lihdffUwnNega
F4eledFf6W17f+w3UjWZA3XwoXlCVy8Os7W3/1vVtbfJUkqF+aolvwPYF5/mAHzQsXK2/+RCQlBT
/mulK2S/w7j/pnurJAmozAnKaTXgsmbMgN+0bRyiW5db9AjMqPG0cdQ0sYOZhdeLKH+v/GDtYzd5
bbJ/jjL5AeKYbmwXXPf1+/m2bZQz+3HaqwrCNUJ8vrGfJvSEpl+MMYCbILfoaZs35xflqPcYzH//
9O7n8WYO6629yqnfzDBdneMIMc++6akuYAcPmtQQwIt7JWxv2Q7DrjY4DFrourGjsiJEZLhjMdyD
NUW8sZxuF8mfVUz7mdO12oqYeGEK0nGNQEeswouNzLu4j7XvK+bJC+sb3ZOQ4+JghFwxNNP7zhNN
Nd8glOei+ZX5XXZogGhEk0YW3eP4OFZLrTv7RYJRfY713HKgiit0+9fRpCkP5pTmQVBP/FPmJl2y
XsARDvtVeN9W0fjnr0gpluLen3JmOY8v0MpAePfgkHDtHBt7N317CMJKxZBKbz94/tt1Ha9NlDQ6
n+26qdqDIh9WehiJrbxrFAfcZY/TI/XViySFe7452VSLIlz7S18iiJFGDh1Ori64cEom/XKurGYy
AcJ9xBPU1VFt/1cRpzgy7Su3UGHQSiRM/It/jLoohR7/goqtdmjPlSXdjP11AZIIBLTAK54wwDPt
Ut0pDuHlawlitolw0YhmMcgEzGWHUsvcKRnMI6g394v9JTov4pZF3mthiQCvroZ4uqmHjhbbNNH8
Ud88qVGahmPZPhLtJl3Rz/n3aa+fidyqmMCuufHRvOF5ecOJlq+SJBj3CaKNzPx8qiA6PpthO+Df
pvycTTorLFtLFO1apUEwkVoy5uLFxImOfngyyOCF/4wJ/ouLfZkx5uEj7JVw2rBo22s8dML/asFG
ubAHM+ySuxb/bniB651iCDzdW7Mgf7A04dMRnQlMpE08fg+w6MrFuNTfdolcWmO228VJIyxmowRS
uSwjq3Cy7YM1f7t6TgMbb8wPH6dzcTLYz94DprbECl6K4GiBkCFslseSRyelR6olOcVIO9A2W96U
6Gj+ratUX0Gmcv65GsNRxmEcnGyeqpnSB/LNZ8yHulrXlbAvax1NY+zU//NWIaVYdab9V8LeewIm
LO6XzqOLVy16iNMp4kT1srwfHKL1INN1kavPHxATZBhowffxFaYW/FwmP1mYLmFBKdlb6fsB3cLm
jqjiicQ5aYd95YE9vq3tQ49aFY0sKEHqDm7OsW7i15iEFFKxTjc7Dc9dfmGNXCrSBCVNW/9zp8ZN
ONTu5c9/hF5t7SO7WM8qK+hlnwlC72lMkefSAB+saxPWY5av2PVg9XLKm4xRbp6sv+BYaeuF5ifb
+EniXaJYijqnEfQEZDHrCgZGB+JFlyE3nqzAj+LpNmg7yvCCRiGYpW2nk/6hrnAKIwqQ7yJgugnz
IKscyV7I/fTD9meyZ5PC5LMli/dOMgrJmNE8XmsAVPmrlz9WYd/j2LPCoKU4jUebTo6yDP85ze5f
dCuFYprJdOswD2X5I3Qyt5allLWjDrHBAkaKgpcGzjHDJhML77u+5iRKRpn72k6DZbWStBmEGOmG
4VAFdpBoHqLzIFNbO5u3+rkUBasHV6BMRGxwdZnHCwwbsEHLz/a1f+rdO2CGz3DSVl323i7QRhZL
Rdf+9QPNLLjmvrzMarj8wFAjjgkBUnaGFv6EfR+O8+nr2b+oVCELeAfdx+xBlw+1cT7woEiB1TGn
f7v2m5SYkrWR1wSFlaEMl4ggy0+acDc8VVyc6xu+EMG5KYM2Lz5sFw5s6D19RPQ+aR4cdgELyOF0
SXGn0DNUVO9Gp9I8XcWU17ztyygAxmEA51K+NMzYF2BXG1FQnqziUZ6PDVi8ImmuZJ5hbh9WdjwX
MFwAZb6hxV92mo14sZnUm0ELlzVmGU4bvIA5rb7buXvV9wMYw1/ds3qKeAo068FszKCFZg6yCb4v
dUFTMvVf86lFWUUspZzjZc2ZG+3ZcCC/7XklKwSUMjMY6Lgf8lpycPs6tYxZBatQWTixEVsI0BHW
azXw9z0YxRlAJ+qLf6U5nMx8McOzRYIFatmJKWi3wgaLe5MhkOf61gI/CnAm6EjKZsKVyY8wW7Tw
obcMcqwm5e0i/DRzNGZtd7cl2Pjgp1z/HRs32gtcYphGK0etjf+BlUkkt6lY0lO3y6uR+UYZGS2/
8hEriiHpd2f/GROXzpUsa6Tq31dOi55x8oF84MJ3kZshLx9vIQCDoWK9DkBFrTvIIeAkXb3rf3UX
3hYf8mCMd515JeXTJtpAa40Em8/KBOgc1hRaIlMGTjoOoXWHNLLW4iR3mSYqnkKPsYk0jhs9krzu
yN76b1/56mnhPbWr9gqyHnrm19deG8O5yxIjNWg4rAdbJNKEAPEGV/Iw0DMsHSRkb00ZCQgCT8te
nPjiDbsJrUlnvmqE6vZkirZRD5syi37lh4IpES07GXDPIlkTYI+ei6nzZ2syFkWszlm0kfqnxB+u
7VsKtnjvhTjkqoPEWOL3wwLkVX/f3Q8v/Twen/oE1SjdT/wmdgSU5UxagBIq6HoWp9bdZbjGAJtK
wC9vli9I6gv1dnlvQbTARNfx9q+SKFR9BOSBGCEH/yGmPqCWcAyCdtl+kXfwk7iHVTiLQ6WZr3pH
nEBcBkN/c7BJNQm+wbcJchDfxd9wUlx+L7+P5UVAp9O50KcKTbswYQ96oIe5GTQhkijs5cCZZ3Gf
Mnn52sjyTRl5mvjSlBacmG2HdZuixCB/LB3YIYMkkFwkJeNFqE3fjfX0ZfwFKynpj1JBvFGG3vLm
2ThTTJE6f1Lq6fe5VDYWv9MaD3LVGcK0UYaipA58Fk3Ud6vKXCaRzK/9hwf5/oGsCV9LNp4iCH1h
I9QPQsRvqF6zdm6H9U4cDXrBlz6sRue4XBkm6mEf6YvYhz1b3WXJqT1zQCFYvcAZ+83JGLvSRxJI
Z60aLTISYpXBhN1jC78NvhrSpdwIQmSe4sgUf3Iq5qX0inQWPOpSWu3KALcvXR4dw0wfEhJp9Rxx
JCkxCm4ZUuFhhKNQi1eyU40RvhxDQD72ASOxFwM3+lXsYvNwE+KYEhe3VHdtjkAV6ikwmve5+OBb
aRdJEAHTHVcNBMEAvUkDbc30vTA81cOlevFPiZVQmNjDlrb1X+IJni/xir651Bt4PB6+6Tn1mcjd
9SvZ6qRqY5B8+ixa4pWG+XBzCQl7OXBUqJDIMbYVGBuam7HzX0k8Vtm3Cp+bLljUJ8SwqtjPzmrA
UMJUAezBnbALzSndo31pZJ78Ko9QwrelfwqXUuEXL2WElGRKzwgKOOnEVBfT0mnjQV16JsBn+XBF
ttPTvRorjggceWSsg6+mg/vZLWBI8yq5B6fBWDv2e0XYC0WDJ3+C/zrLDR10D9l1DCCv5AYjDere
MmCm8pXVmF3/dvDovppyYl1mHsygNTrWcEif1dBFm3WGuP3vUkk1Bro2m0k25hBOvM+U66x/jqjS
0XWA4xAZ0RdzHOKlmH3nyvI6XARjPxY3/3AKDWiuPz9yWmnZSNSAot2/Zq8Q2JX+1hC6uO3fZoni
v0T130vmChxxPO7PUy1bDyJMaaQDxOGwSaPEJOXeyNS/goWGbbyhrAn3RNAS2+oht8+DtDlcC0Mw
COTqO+yG2He6tgjubbWavRcr6z4OqszCLGubyFnykkY7p9G19C/Li7EXm0l07YGSo/n+eNUd2Y9L
L9UyXtsIyDgu/PBwzZaI+pPBU/XkxliXmI74zpzKf13pMfA6ogTdV4hO2sLSFV/nWO0iBYVSyaze
I4NGacOij4tYE4zZjI5/zfLYSa+qoWy7YDXwXUgM7zAXsXbBubk43wbahiscMkGhOx/eRxcJhBEG
rEe3qfoapP778STBolCQM9qxi4tcPfXwASLN0LM0R50sIkNglmgT5g72rVyLlze1j7FIty/W1MLF
ftwI4wET5eH03z4aJFQEEXMFrxE4I3/1v5pC3cdNfe4OniP+//4hPG7+df9ru0JDCbXfl+8mbWoT
vVYy7EMJcv0PJOpWhls2m2D9R2FogZXebNd7G4XEVftrLCpcAm9RUtQ/RpO2wY6OUEllHzOeSVfa
1v+se/07Zoyt2WBRr/yda5wnwTd6tFj7tNyLfuOIZdrh0j+1Xv8/mbNu20uEYep6V8utyn5dmyKJ
g0JH3kmyVOXRXVdSzWDmtooQcEdyxilgnymtl4OCc465JK5unsXYDDvt6/Vt4AMudprMN06ueiOP
Y4KR8IXyEa6PneTZQWJo4mNfcuiAiU5PIvs73Lvo8rlsEIuh3KT0KnATp0h5YblzZTPflSeN4A0V
88/EJJCQC1+CgV35tIiRyNEAKkhrsdm9n8MxOa5Ky8/VrWwUrEiyTJYwsB2uGm1eTDkVFYaXEY9Z
hhzNQ127n67IDzeVGbwRbOhDgr1R+jOizuA+tr/rB6KZ+c2312reJDpRY/JHr0hUzTsmLNnitQkf
aUAedUVwT/c+la+HfKzhhex7IZ39e7GcMpXkOp+a1B4sCEvn0XVS3NkpebInNgW3J/63S6e5qbAj
KB9H9vetsdkDQZbLZ7SvFzDPDS5VxGotkSRZRvi4tJbKgXewoHnbOKjNwStB691TJ6tT79rG4/ju
q42Lv3AKI+ZaLrCYWdn5QJZFfWUbz851gQE1OEVEePgrNGge3JAMVhaJ7oJ0prxtHBvndpqufd3f
fZ41gs98mT0WoNtgxCK/V0H5cWc0cK4bH+mp5CqXh/4O/uQaGk1H2d91+fYbRjz+V1bqp6v0161C
PTSyBZYv9+aRXayEsOxcjsX5HbmXR8roXhomNG254XZqD4TXXke5MMPOf4gVF11g8K6Oo5BV4k0X
q62h2bQyo3tz2z0FJRfLeXttGZOX718pL5QyXcnYu+D7VEi2UjWeKHQuKoeoyraa7M2gOd1CE68I
vCDvWx63tu0FdLtd6EQ6GaMaFjsNIsP6m23iaNm6zP5moTyydzTPeY4OSgjMhyqmckN1WRFi8iRY
Q2f1192NrifghuuOt41aJYG5d46oHqF0/lBZF//TYy47heGuuu3ZykoMm/qViJke8C5f9i6lVTus
ikxXGe6myjFMAfg8fVIwccr9YjViqmI5VJ99gFo923yMbzI5ytYcosL1Na9tge7/JiMYb02Fm+uq
vV0DQ/8xolc197sKZVwgEqIiZEGcgfULINzOnrW4MvgnbirKz4eJcwsj4vElPZ+BYvXEr/hL9FHU
81WTg8dvuCNWz+swMWVBNdKTakDN1RWTjD14C0N6gkiBjMERSjEg4awxzfZzv2P28iWXJjyfDq3n
K1ig2KnG3kUvcyS4n742rev4OU01J9MYm4uV8JOYWIm5LE9Tfa5N6kPIORzMY/uOeAT9mGHsWgYT
m2XVjJPjz43B5MV2Gee+QdPKr8R8blIRPYxmzWEx4fjl8qxkapZtGo3Gvh7wL4h4+e6uBYTXCMTD
4AvCqAN/QgmW3Nb0BcrCgmWEyeLfeaRwNjrgvwfkSX35UMl+rvWCu1JTrMyMLQw+jPPdO5EGZRkz
mSQE7NkssORIFuNfkJVKJiT9SfHRyCmciMGTFrZKcCFXxmrXxR6gC/3RbpNBjdkllR8+Cx43uD4L
9UCgrZ1ksT+pZl25jEIHbH6/500NZAnkYo8D5ao9uiUwJVhcx4IGude81XEtsU9x6+1FVUlNusvm
uUPnvOtpaJL4HXxtSCkHh9F2qi4gkeT4rnvs7hrZaD0pxlvraNUo/PNrC5WfLIKzpiIqbFhjJ/3B
4s4HLBtPZb4O3A7LOYVCfhHKMXkUtc4ZthJZNa7z9MDfre3L15bGd7qDsMr2GDnjj866+9J1cpJZ
3P8rEfZtHAqLU4bZPm/0c5kLxHRdS316BsfpLZ4GQb3rE8bHXPAOv7Lovhmrge3LsdG7SlRwm9Te
ZrCd9KFhWUeutX518/HGRXkwZEUnDbwGpA6HTXmpqAR0cEtGL5Cz9k3N7PrFcXwSJc51azKeq9El
xrorV7k9KA8qr01v964eP1eNnS2OsR4rpMEWnCk+M31h7lf9E1Ctwt0B7JvmAXWf4ff0hccRWbwg
XCpn4CTefYRp8V7E+x4xNwS6wkTLVRUJuJcEjt2kh8oo7L6L7FLVXrLWNvorKHJiv2r6xmSs1VFj
B4e2HHyINN+mYkhiAI8DPkOuWH39XqJxeqClM2ELQwM68s/jpJz6fvVOX+upaJLomqvZkWL4siw+
xVYe9nnMNB0fJ4G16WPlyi4tH8VG++aJ6DzwAtmJrIm1Osfw9fdjOTXK7bs7da5Pv/lZDlMb5p3c
tYLef+lMM2PYj2+/q2Wtv32MaWIKcwb4kkH1wc6/vWusdYwKKbxE5eY4NqRB+fK8c0GZQPnTPw7o
7Va+xcJahNi3HQsNa1cmNNnOjgiU/BH6anj19Vjt73vy4e57n3Xh7ydnnfC770pK0gXdZVw7Q5CF
kYm/1cQ+gBcRBZzDKMGi5Us5fypdF6r6TDcxZEzipC5YcrDgThaxKWKXyunUnjx+2BOu09UXvbO5
AQ31ieeLg1e6m1DdazGPpWGU6d6Xy74+VQ6/N0sDetvPvfVviq8XdZALfK7db35556IV4OM3QRf7
GTYB227Zun0XbtZcOqB/ZO+zLSM12PWna7sGqKILfmd/Mthg3xuOrXZxw9no8u11zkc8CGLz82fm
mxWGUTQM7tVgfXZb1m7pzuZZP2FbraPLu5rk2818CnZaesVZr1X3vcmMumYAmyi+m4fKvscl7GbY
hM+B08rg/BjxYu0WcqVVLdu1aNU0ZT1FghjdP3eUpvztoklXFbSqMZFBxsKLG+9KkoD2l2Y405CN
dp1kM8sBTo5Rjik7nPG7EfmQYQV7oKrbzYqSg+R1X3kYGwjxA8dDYluPt3b0Wi6XL8nXWaZ/q8aj
PUHXrt6uTOBMtbdTdWW+n6oHYGxx7L2V9mEbyIdlf/JH5GhkuSpUk4pDHUwzWG8c+m9Tyk0rGBr/
PtGvtCaIe7tyoZERnufP+aSbjCbNR/vwkR6kRrGhkOXynMxRbpFL4PAHYgii0+K4ONvhCPxY15KB
R7wwk9QpBD4JL6+OxqDwRYGldmOPb/RrWG+2VDp/L6N7c1dR6NxaCtM7KnZYegqka7x9ggO928v/
stwPU0OV6ZAbWxS3SSQXzqx8hbhoyn8QYuPRA3lDiI6OvcRH1lxWfEz2GX+1TvzKUpUXkJqgs7Us
WBRigGbOI9Iosj0Fh5ZxxTQOvGOcWn3Z8NCSrJXlXOLYrbRwrHCbAemJfP2axSpHMDTKkXwOharb
6Z0gJYgZzERyQ8yE5aGSffK2se3QwEAZsesVfvWEMiz+l55FFmv+tXY9xdDZaDI4Ta++75Icy8Oq
8IiKxS67pIjN0l1PiTp0Oq5n24X/jwRz4JV0SgYUCBIo9flV1WLqvp+SjTaOo87ym5sksjXG4ri9
meddi6SdBXIsZ/iNdj1dzd0CZYuBRyUnVBNvgACxhir3XBk8/l+4tuqTgtOo4CmZIydZiLQrVHO5
Gpuxka7EacTxX+mOw3ZMAMdCRQWaklc+1+VY1W6xYhpqTTuHI23A1ZbLMoyVuZLT1LP+iv6mK7sP
ksrB6+Jt4XqQbeQ5yti41VBZj7ONdRPzwIsUl4jaCr0sqpkOl14kCy2N9Cu30mrwLrMJMz3cFcfH
gJwFHHmpbtLLaf/u1XuskgKlWbGaLvlwgOa8aZasjQiY4RlzXvhWQDgsJFueIRjJTdQ8185qnpDv
Q0WEkohipeP2d+iM6D+aO2uV1WK7Qh3oRhccuOigLjScUO0alOvTTQ5IQN+Ly0hw6K4V7muqfi3z
OHSv5TUwZtk/dwi64B+N7L/dkOv7J9WnmyNwgWHOpRkVmZE18/Pqafj4tDaM9zkP5KvFjq/mE5kw
TIOkKw7pL/j/xYrYTG/zL1fmh5Xu/4UuM6zyiTf18LnSYgIBvjfkP09J04lwuGLD9AIx2E/8SJQV
UYev9q7lhKT7j//+O+DkU7ciyY6IpWWdGy68v845jL/duXmfXWuh51f5QyneHXxdAkL5+kPNws7J
R/EIKdemL5U95KB7w99jHtpQ4DIS0vUadC1JEsjiGc3zKenE+X0M053JRxouk6uGcbCJ07dJyHeh
dq7douCRlb0NMl2Io1RiH7utOXH9ZXFt03jA8SWMcezJQzkcCYYxcLoHRPlebBjUxRya0KaB85PF
25ibKWDbIw2rngruRi77SL6YhCfE9PJYe6lYQ+0ZK7+mcQ5RNJ6aZh6AC7UPmqYdu+jNLV7p3d0I
EopPcR/gyfQD5rb+x/P91zK+0p+yDFB6Hafg2Of2coDnlITtBoR7N9orzgM1nLNnBYHPwV96+oOK
i1TOXhFDy8qJb9HTO39XwW0F3p5szE/z3FBh2oScpMoTGYhPul830Ox034MpROQX2LoCGp57E4Vy
LF4sEi0UXXqV6Xq66bmbimr73MSSXY1NOH1sHUxU0PIPDr09JQbS3FwIS6T0Hsvmvn9KVQrMF1Tq
JJX5cnIdlMtnBChTKMGZn82qfi2UVofSXoX/oCTTkH48Ph/xYmIWT7PugLLc/1zjkqbpsQyksnOs
5/nFActfWwcujKCCZzMva042wwdS3Nb35XeVDECdVZIFqc+Wwq0ZVuupkA6lzL71HtwMZ0ien6so
da9nDw160W8FdarO/NUmeV/5+M7MmaUWX9XXmK8Db8OFzVXWPYWd31kDwHiDbfCkZFTYJneDcfIJ
IYQNhkvS6v4z8a0ajLUUFp1L2iwqrBl+c4h6lzjFZzqumyon3U53KJ8b/wdDw9RHKt+OiWWlSWVr
wO4lCO5vYWmokjaUEOuxRStmmT8ByexvaqoFAV1++TqPFdGvr7GfIoIJ5bJlUV+2m24GAYXJl8Yo
SWgOHqUyvtSh6k+/NkXA+MNMZWsxUaBFnqJMkHC+F4LScoCqpVC/ju3gqd5l8GvjaqYOFejggzyb
ngm5gWqdFZq9X2L8duxbgl5dFSwHDddTR8QH0XPBN+c0AU+PugZVwqrgxT6Lufm9th8e61ZOubrn
ZnrwN382Ml0HeNvxYu9+pnt5DfO5sK7FWiAsRWwop7t7DmTqZR4+F2SdhW74ydQ1wAjt87sU+93M
aZyr7uZwY6DbQOALXJVsNSxFTqJy08uEcff+w4zUe7drx5ox6zKrBrTBS+XKVOn3UvmXa2asAH+x
YuRQZbSTKSerj6+C/B/2eY/aYMBEIlD3/obas7YqOwNZ7nuTIJTEL1dASEiYYS6uY8WF4Njwhs41
VXzu+9COW83OhOZjabft7PYNld7IMmUC84OqYVq48uZyu+V6nEEOozHkHltdp3oyLEwTHfXcBg2T
cDHQnvdjZuh6ly1wyUxRJeP5SEdQVt2TNl76fBd32iGFcCWz797MqbRgZ6tKTUUL5ZTV9J31uXon
R0MI9kbJNPTW1h3eo9SzusxHV3vCcGTCuqKkCjxk8EVBJZipnzUA3+tEyUejH893hNAH4ffIjsp8
gf8wqLmYkq9PFSBOP9YLrtdXgjAz1OzPm1vjBLesr56/Nrafz0vp4cUqXiQ2ZyqbZ7AKtIsKo2vj
pJoH6vICjdfuM43prooC2Ym10UH5Zq5VtKleusNBfaXNDKP1iy2pBgmG9+715EOjXacZj6t5eIMK
bqUXb/V7JD0iA7MDe5jXkikMOR1nJwEJ3nB9fdTPE8TTIgjEx9jP/tJgQ9OAaBerhkYGCyMdrTPN
Sa6zytauucjVzN7mmcNo8xiKPI9J7eVpiRdPj/qRPxBygrRl+PvtzzKP/p9N4gZtfLdgCMfyvbZO
wxsv/w7/Nv/YOuTmlOtXGIR4tSGKx3R6PPjiksc3M1Zxn7h4lXK5SiIRLXbcsJjAmzeXXvbBPyq4
qaePG9ylMemwaf1247VpIIFjopI/D+Onyir9mTpMV7GFF/fZOLLZ/vYsJZO1tLXxa8BTUcP3XkWb
ZTi8b9trdNEsl9JlLf+RDUQ+OoFrea1M8Iz8cUIHIeCsq/sZ6f7WlOLYOj5/95m0XuUKu8svK5tJ
4nufpAGYPThE7SePejbWvMonGhPTpFyZkcAFWOJxU23puk0fxNNlkfu9PwwRQc3pwLMaMZQJY9ca
Xn5p7A9e3fWs0IKCQ6ZyRdc6CUYowCqyZYdrWbl2Y+no27jCLSwMk48PGsNKJoM2z8RoHx3P7JEW
+zcY+h1dgLfQXuH19I60WdltQ5A8TdoPfmsXa1f/awLVgdna/jo43j/ir4r1rIlU5ZiOtn/tRL4r
JKT04Gh57DYmH7tYJHBQe6WzZcDnKvIQ5o3YjqP1vspImIKJTO6eaVp+a19GB694+6TBYd67/HQD
nFlr1yzQ4dTBkF7kaweIzsjG5AHVcT4hud4lwUp0ltQSZaSFJshgGRGObQeXnjGrTtHoSw3ZpNRR
XcAEQw+RQFUVxYJ1f6SOO3kfoQw5j1P6tN+4eIIEceWDWvGOdteGlrWw0q4bk3xlLOhU72hmhaD+
Ft0f0w8bcVlZWRNstZp7Dlx9TMX4xHKaEMyHyXSUyX1sx1BJE1IVuJ9jva9OdHNr7JnPsduIRfdD
04/OsuZdfcjyRhb7d2WXKhXO9cQ2Sq/rx0nFb84P7gvxftxV/W9JLjeOY7y6u1Wtxk3lgsdHXIg5
r+vX+OidEnyap1g1vfm6xZv35y+c4mjAXEzeenFLR9JtWxWM3I9lD31wyEAxrK4lw/u7m92V/XRu
IBfaXvY2qee2lL6BBcuQpue6vkq0srsKfOi5Kytgr+ZFzCdv822ytmENnun7z8LqJyla5MbvQ8Pz
tspVzvfoURikUuXsRyJbWy/eduSMsz/PHGOgyFkSVnyfWHMrtA9f3KlPX9mP88QU7tm4TBpsL65h
6RDUTZ+1DY4kOJ+hArXwww4bsGjo2yGG/ibdXlVhwb/ZDxfoK5ermtOkfvW/gmblqFN+fGP+nETR
a0PZXHKFakRUrceXfIOjO4wLCFanPclc5WK1+IaKliG7n5sLmCIQ5pQ2MH32NxhF10oW1XsyiPXS
zQs+Wxig3bg5iK6lwve7WNrYy/Ktl598BAvt3MkZF6bUGD+6nUCbdMsXeTBZLRC1eHakVP7rsgZg
1Tr9mlyAqzxk7FfY/G6nP7cAcJ6Va0feurYXVH4KCn5uo4MNiqDVduZTgqe0JEXFaiK7n4DvNAfB
hFHpAPFSi1dQaof1t1umKEorgrZ3ee/zyWTcubMVqhrVkXRSRXitM+tEvjBFeTqGpU1+DKeKTbhl
y5aWmk4G2Q48R5YH10QrGOPPegEn4Ap9b9L4iJflINo5N5ll6syWn2/UUCrZqu86N7nscC1+eJwB
OK6Q/TFvp6gYpzAdpXpyw1ol8Tn5J/nFRbkDuzPgVoVc4Fzry8HehVi9+njpy3xgcTlRMV/Kg1ot
bforLvktvstLGagDYol85kkn1zvOTuX1GI6aGsnWt+9cS/ZSDJhgHtK9nTn2qXjZsEkZr4+NZ4Fx
VFnqT8ylEe8nFuVi1TyGeuU+y3dOucq9QLZI9hkwPNdJVnSQRfd3P4VZgh57H/9950aS6h9SeP3x
XbhbvxKp6tPt2/eqXZiD+sLjiC3Xy8WjzCEq1PI/x8r28z24/Kbqgc0Ub+xtXtk6KNQsX4dfpcrr
ybtmZRGpZLLxNCg1VpFl1rmWRzYUKFh3wTGscYMSILHcoze8kTiLWyzaKKeMBSifqE1MxyrAbrXB
YBXt1h348itWLRw+Dq9qbj+936PkKly8Gw/tTdVv/Kz1Ai6d/YGqu4GPbzcGox2Xa70t5ZQSTvFH
ohf/8XgnHs2DIpoqRXFyLksVV7b1SgLvz/1LmiKU8qBE3lsU09soda6JGBZ+uyWvTWVveVA+Ui2k
O7ugVwllUPf05TPezuX4zyasuO/krQtDamQZjy1xc5qZxMaqFoIz4uZt6JsHGLvvsvPuauxnmw+l
j4vyVGT0JHqGeq2LU2UbOE7WzM9MGSh8QuJ4/LQPzFMZPTS2vUTl9dHPlR2tCfo9ajSudWL49Gso
OVVgg7WqCt1C1VgDD8/uSNzfli+CBJmU6FtzM05cFxoX3MqdBWpXbeDPHhBqdgU7z1VeZADb/oPV
8cckVfdsP2dPrKVH5a3m+EjRxZ8AaGGBd9yzODqzHvx4fTtE84MtA4bAplKmeMvisDTsYyvP+9TN
5lTBdtz6Uo4BIurdMqDi6df2TquMXbl0Z/lpN08l15tU9rbjWho7wtBtLgoMkLNmhp3No1KYL2Bc
tcDrNed/l77aXzhdZt/9MCqJ1ZIDO9WNmAeFuNxyYFvHZRHSkY/27OMI6kC9QPARSjgv5WPkdQ+/
ADPGwNkP+PivlczOTfXEOS0U24URJ2hkdb5Styjsgnb6Z33voL/o9yelcehitsUmpK3Gq9g3wqWf
ELkYwPNeHD+5HXinz5JOKEiPoO1PhgHYouiS+Q8XwPGc2zbvfhWgwiVh7NU7Np/GdJ6YeWbEhmk/
M/8bkK/8XjTKucghmVzV9KLEQVvekUwT39cmRHDTzg/iOE91h8gpLNTsn+6nMex7AuXK1tX2H8ir
l6vb2zmypgE1mjd5WCS8l4lyGCW05/2/XuHZWOELX/7p4GZBShhXXLJuYMpuUU++Q5vYNuSXZUZi
X5IgVYi0UMKCSHBMM/TnqeFfVwE2+bdq6dsKtduvjeahqIea89wYyKj6U6Le4vzV/TuUct+F75i5
mYOa7sTmomm67Xz5oJ6c3Ai1v2P40bn76ZZPfziA4DWR2AaW+UnJX1fp+3oPV+5mhY0Jx3YGfeBi
rRUzs5uHJ6LihJt/dwrzbeLDffavgArLWG0qrheHZZ1czpWSBAZ+7iRZc4vubjHfTMmEdxT5fajP
i7kniDJSxFgULgUIhHrv8DyX17O/W1l97NHOcKd8lA5full7fpisM5SeGe7IHzaQrkCw1jgXmFvH
Rqr5v4xPVJJY3KlMj0u5afdQEYKDua+7EF6eH3rHm44PVi0Fx6cFUMdSY0GWU/HxEt/nZqDSpiwd
WpGT7T8zvffg1Y3306dSOqfVRzI5JhhaP+8RjaEOqH6cFb4zdUt/OMMnWamWwsPy6fEj++lugC7e
rY+3+afxuc6WDEfiokpqtJ4l1s0rh/98JzPPMfj7yl87D+M0zrJCpj73836oFeZ0T9hpbbfzEk7v
6lFLzdP7+g0PZt1bz46T0vFcdTN9n4AyqdgK1QF9NlO4WN/He9RWM0xKOwYsUJVEyfVOYKp/Z/H7
omVXAN0DS9aWm/khei4nMM3903kYuU03TMlVpDj1414oQt7nxeJXjwDvTzeIOzzar+dRQWMvtnbk
nuavl/jOwDdUa5dDyEcGnO4F3Vv8UFu1j59CXg4dfhkaIM15dlLyUMlyAPje0kgaXlWbDLy1vPDW
fnrwPnj2BT95QHFLTMmMPMTnz75FS9CDUh79fH7TMG3HStpEDypr6XvVuLdg+qymyH5wUG/mc0WX
1ep322bq/z/paBngpPU4blsCrx3avzEiY+vef4xuc8rWpP0R7DZeMOBWZsjtpvRzKP9jLZ+rJXAv
WhesgjEjKNP7xpGj+35hFIFOAaT6jz+fqu1ryTHMHhif7cPvA1kannXAbqc8rAXpFJl75+vYXH8q
dTnQNNg+TIM91qvFGQ2tiNnRukOGJORjzUBUGNV4LFvebRq3GyV9kOtppv/bVzLNWxYRlNvrv9qJ
WAm/ua3L+6OhIEbm4tqg5tYxtljAxZBFDe1y+amcrvy4fMnL8Z/Y/0i6r+XUkmQNwE9EBH7BLd47
ISF0Qwgh4b3n6fur3XH6zEx3b0kIamVl/i5bIM7mfBqrLNo4uB9rDdXJrV31Eh0N4tQgAT0p6oOy
wgekx3g7hprN7UKinSGX8P5D55TCYuvreTo9rqNwGVwDIZtsp4A1+Xq28xh75I5N1Ua58H2uTVsw
du9RfSIFZMWqHc3oLgACeZthJoPLe8xiOSm1+qwvvtWpwr57NGBBnuxnppFfVqNdsb8I2Bk1wB6w
cHn3d5PB6f3wq/Vw8AaT32dDSpTRCKFzDzoou1bMB9D/s43wKpYB4R9U5HbzG9iY+Y8EtcrP/jUa
pjzVXYY8rL/tvywQtm8250rBZ9mMOUo0sx9XG49sbCBLOr2xR596t9ldeJuQ92i0btI+hzC46wAm
bXPPhC363Hm8XR/l57dMll3p/htVDmMOaT6IGgx8g2qvyYegeAIDPoLB+t6Ol32xBM0gsIfS3j6P
rp+ornP54vAtXN7g4b37b6ZG8mc3/cBGQ3/slVwEzC5x6C/5nV89ePUCZ8JGZY804pz/91JdBkIa
UYokSSgvk124Kd1OcIDNpwqv8OlKwz/byvHX2MSGGgRt8KObbcO45tO9tiZshThz1+07CZGtjNHW
ZDsSj5+Q8yJ97z3+nSa6II9Mlvjt6XvQXrgL8/VyjuPxm/FwEWsmgjgwQ0YC+PZyGWlz7+kvN6J6
sguQX3pLYKEXgsam3p4DTHsmFO8v0MngQl4V0L3mztZ1yyBRhiSiq1n0ySkOCbFV4tBMDCRw27KR
uZFhWjRK/cmJrds69kloQMPRqiUu4hLVmG/1XAaQ88CN4kHPEnCTLaMZHlFgOm+bSoqDSQoa08MQ
k3qaV0VhqB5cklAItFT+XGNV8CujTUmy0Ri++sWoP6/m1g2YukX1k3lbe/MprEfACL1s1q1f2+6o
IU4cnhzvl4kEBDwqJNeW0sy+qwwFtPktj95mISRipHe0a4Hg+9VLqcutE3VWHRX9/LsDsD7ZwRM/
Xigw5vkHL0L53w8f2BdKyJvw8FVrPW/vRKGt8XWpHz714x9UC7rhWQF+Jc4mGc177gty8jTbKqTb
sjBSK58fhmp/68drjhbF7cf6I3apxjOFJa28zxAunCpuV3UbLb3A9HmwTvRvoW7QgUufpTKjuZxP
LLzweqLuZNdZtW4/DqsU1PO5ldt9JI0Oh/4+0VgTA6K2rtV83pRYR3AD1f0MMJB21Pe9N5BQ81J8
U3IhtwMMnq7kEn1yOg463zK5qqWid7jNDnHzrPtAF/WXHWvm61XDSDVXRRG9iuPLd1nVXkBUw+aP
Q5mC/C0LeIAEY60ol2NJ0iiIjaHiVXAlbkfmK6QHD/OE4s6HVEgUz6WomihmvsWKJmtgMjPBeQT2
Zbvox6xSDLWXHJAJRED2YixezsGZsHz/S7N/z9VfNJBcdJ8+4OgnrPidl5NkPZjeg+0xHoJgEJs3
g9kp/Reo3dXYoTnvSikLZogeihGpNPUuEE3Rf30uO/InQ9YO+1jZBtTQ56BxqsxEIQHpENTUOgXb
tvPTVGlhLUaJrLiUl1S8rW4qF50B9RjpXa6QLaaIONf9fCS0+Tx+uN7rOYkhdHWKVe/RT75tPPDW
VPD9FvODy6F8yFUsSahf/qxL7a1b82G6C4nHGDZtvKmL809N969G3NI9C9nA+8TKo/vgMTu4Xawn
/jr3r/2YUFD3P6VpvJzelVlByvfOgUh08RYdq3njAkxeky/b4tW0Lnp6H6yY2yyr8kb06B6kVwa3
YaL0/JiK57etp3QZ5jHLyhf/pv9qZCxCt2tCCDajwrPs8U25Bvwz1Pe6JMF3gX7t7X8fAq/enu/H
xnWgyzU+NF9+03hh+aruLAZ6FFc/meZVZnqqcv+WO+QGD6n5zEmknWgpjPzWMX4ZE+JSBZaDp23u
q3p0DoIdsj1xNrn6FsvhBVxF1JTPTN8L2QS7JPF4aZEpZ6BppzodYYwKgEC7DysTYiOSQn7FMf+m
phKFGMFYrF51sGqQ5kAPsDHF86vGri+T4FLdPSvYma0seEh2gbpWLnIonyQfIB8mQainIFs/xqqF
fxtopU1ICrvl/z2lNB2U5T9Bt/PmQKeKgNLktroWKJVoYKkv6cE8wgOcG4Aqpcl95NkkpVtQBBxL
kfEqZh1xKxlIq9snXcAjqkMqlh/Jqp+L4NKM+4rJswZehfAZ+jIyJ4JePNeei59Ww1qKFyTqbMmf
xiNd2Zxq0AkrcxWyj4XQLP5PBL+HNv2ZwKJdDJbFO9ApW78q7NSIfDA25ZnMrnDxUXSuZoTKm229
gxrZh47D+LVV2LZ1E9DeOCyKBSF2bxhPzGj6Zu3wMxrqng9uSJQVR/Kz9Brfxut1gHdvqd4606Bo
zLr58efmulPzemqiJww6srGmkIH1sjIBF4I7Nu/5VXlhd9fkF9jg8n74NMyKZkso4bEy4fqJ1d2N
u2vdDawG+q3gnpfQsxTxzsld45msUaTFWiCS5KHqX27d6OLuVv3oDiT4A+Zp9KAYW1HhhQAzZ4pm
NlU0KVEJjqmVj2ZEnBovw+c0PYgPLO/TUgZJq79enXRU8lxZu0U5xPEcLlNvtyjInPqRKpL/OuLx
5FB9B5yYoe0AQpvoS8HtZl30YOxYcsaksDkFUO2cxRgnqTC1uVtsIm2lqtG/JX4vyVkl9UCr2TdS
hU9deKIhj7fSxAh0sxUgQGive/USVYNawxwkqCeI9AwvgB7tZfJYyc/fY5SsnI/uD+rgxDixbJ0S
HwliyazGqa8bKolgStWNw95TiBWsNWZtqnffOe+hJiFhUesSfe9hB+fqJirPL7gMBCpE8VTpC5zW
WIW++QQLMdFmJhVv9IHiNGxQC7kndzlJynSSXbCkFfPF54ZEgYUtzmM/zheuVuV9vmSkApFSIA5R
dFCZWEtXFptFM9/d41mfV7YWWS0raTIacCR0jFT/UxtAeRSVQZ6v8YJo9h5g1dR4P/KNHZj1aI2P
DCiUbimo+0FUx2nu1AS73lbVbarmMBwejRXqbgbC1fNvR3M6cvDP6ajFC8i3NxouiidIEmN0fNfU
zM8/c0j+w5k30COjvt4bacg5odTvG3M4zc3T3xbFfXpUfS43s6DIOHP8UBOK1RwJm4nKTmR07etB
rX3DqGfQBwEKkAYujdFKun1pbyWHd8yj8Ei0XGT6ztCCbKu7Q38X8MpiPqUnCnLkubP17IWPcJac
tBKLr/NTDlBwDe0+TTKpnk2C84JxP/GmKiFUfN/XseSjWaF2Zh6Q5bkTI/TDTydH9yflfj17bL5c
FgcZPmWcQKap5UmncWje7KZzTlD5ke5rfPKXqsOsWJ13s3O6so1X4/3D5+1Yv4mgX9a9Niych9uh
IfOuTL6VoGjRwSNcdw0lK3vE7wFiKtofv6CKlg7Pbw3foXhqs8/lc2NxqaoAMvyf9SMK2IvAubiI
496tXW2OmWVXf/UCWW5Emhduv7s2GOMltCQED0AXFiUNeUqMQkpeWPeA34iKvuUh31iopF9sCsZa
KRHaH7HNTS0kin/7h3zLvquS2ffs18YrEf0OE3n25o+v3AoiLmQ+oStY9p0WiHu0aHrIEhf2ZUym
BlOxXjGBuJniVWAfZUL2YTlhySUkkrPtAQ0v60fflwSQa0ExFJuKBLOacdNrcgf840KARR55T/pj
kFk0d7Fq5lqOLZFmVY+kw5rJltPL/nJROcUMxoPwYBqPw8NQvIxpcswVz5IH+X+QyxPhAQE0b/b6
/6K/kAgOn0d5vajAz73s+Jd5SQjYWV0p4yUsZ1mW8GCZcxxZX1zvG1naRsz1LCxnjTVl1appGjk+
cblnlrzDMo7nDqT+uG/Av1LjtLzS0Qy0E5auu9TWf0mr0ZUGShujaslQ0D07tOU0gVg7XzdstHMC
yd8XfeqAen7sv6cBQClo1Mrn0refXs/8+8wXjX131z75dRAgsd6pHaalc9MykIr39lI5gk9oiH6t
mqRDC75JLQ1pH9pdPsW1PNu/QQ3Khr0PwkpjUIAmFFGe7cKue5PAEPyWE1Kst8PvWRxbrLIdRRbz
uVJH5GoOBaFtlsLnbIMZ52mi1JX6/32yNixmxrUNTFDbaPmbar6mec1XZfWzlkFwGlmM08xaC3If
v+B5jm6ifJkKHALHOyK3iuQgIZN1dmGBZ7YAcnTqk5uG8Us3922KzluClGodepde8mPLg8UHJQaS
3XpeNRhOwCOLMi3RxneB/bYuFR9Qdw8cFpYRC2JTY9NFnynz1W7g8pu8pYp05da6vFoXxfO8vDN+
8XMTrVAJYSL4s16gMPOF6eINxWqsYYwOO7VKlxqypnSoCIarpEu0FjxEJ4ZPMyWon/2vvu7sAEBi
vkM0pK2FtEshL1XiGKb6/Ed+7QaV6fO1Fua6vpesF6Awailj+Va4gvYlhBSfFhcqsYHPTMngAP9y
daXq7v8AovJgeCvHsaZZtzr53U+3I/8g8I/dfXXuk98hRbeFPpiJnahpUmuEKGktIpLfKN5JpgoW
x4Z44akmvTA8FtftzfRnfOoUN4V6PVFbVWy7uJbmFBW/89/ceEF9S1N5Y1IjPfjIfYR0KMLlzOdT
O/p3x/kEndlXMAmfQmshYciQKkLR2sV8jWrbOsAwtGw7cjdNykdm488nQ0Z3+a0s0HsjPH8k+lTN
SssPX5zPN0LvsCkc/ziRfiYwF4Of6YfYp2qE1q6m+1AFf69rQ4qepzYEiwbyIA0DEgXO9nwtoJST
UBY0QHAPGOTKnUqcYua6hdwVvGft/HV+l5IhgJML51HXuvatpKuJ0vcrmpFbehq23EfpIK4aXC8e
Nt1uHokNx8+qov5y5KjT2w+Bs7jWIY9jvInfiolAEmiFt0lLiqVPua7xQdys7Uja3mvoaIkCo7oQ
Tmttu35e4l5h+rLsJQjM9n9uzVgl+560jXLJSLuzSUO2oiaM0BZGFH8WrgJjfODdfdE1jo4oJN/P
1bVMrS4G9l+cxHTd376nV6zd8TfJhqSN1giSm9jpeSA9BI0WLriirslHfuucb+VeSOdKcnBedpts
7ATOs99z+Ydg/gn45+fuQ7F/j9yZ/PzliIq5FefhHwAp1HtDUuJZWdlZc63G82isAFQQSK8yg6DB
8FSAHNhtXAqTcuzQNlb436CExI828va5/yAQcPoPbRUKIvqT+1oypn2AXCdfcI5/IjRiuY1nqp39
OpDPZGsuuzPJRmP9L7/q9WkiMrFovJMdaJjb5vOUq+ajahBBqn7nRixVtrv6uaybeCxp0of8GEDM
RCaVAUONRALb2jm40mLyTu9LLZRCUYaLhpgZPMBwbww7yVSeNA4zBfdfHg+ZCRTccNEiQxEpax8D
BLQcMn7Nm+IVPKiVqCf5ui73wlpLeGvQF+SY4ZazVJnEvXUgFpRs2tsMaeOFx4cwtmX5oeVrXHqv
2jTkwLRCdoLv1cqX9jVbWEbhe94b2hQniAhAGEu4AVZvsQFb4whiVslWE0NKKTcCdUz9+B0Sxe6W
YJxmkb2Bpf3fzcFeti7Qy8/0FzXE8sMbsidPYwwMOMru5wlGvFcNGOjGzBsS+UD7kWx71tSucPcO
kl/3/sKlnKEbK6w1LgYekL7kyWcpM9MOa3KQUr6jmONvdAP8klxDxxCASEglIZOv3E7xmoaeUOjm
JQqUezyAndQ180RRLww7Jrrzc3V9G5Yit4ngRs587/6cG7nkXx3I5GeWpCMSJB/o+rsY25YfkZoR
B5qvln/bfCmdb25HOTrx3m3sl0jMuIv+cVQrK4OGtHCocdhAvJKa3TLFZ6pumDLz6XF1lNj/9bUy
3zcys49dmuqy+LyyUyb+UWa+bAnZJkEAwAfveqr3oq4zEUTl/bmJMdHl+x1v40m6EaRcX1pH7AhM
G98TGoTsQN+CeUFCragbB/cpCD1qkcf4PNLt+YhrKh7EXfYJllfsjAqxRvg9NjPk6PV1vgbbJz7P
g87C0PHq9CPEdLickGx4txCn4NXap+ssacDmDXB6DOHqfc+17sny81h+EaqS/Tk6b8lXcyfKYLi+
FfLVb0hpaf626Fs27o+FtCUv8tcDYv9tP/5HXDXULa2G9lEOoJoSn0pb/MhO/oeGn40WjOg38MaZ
Inyc/xjVe83dfVeod+a4W8WVhxjvSTarvj/roJdu1PMrrKcGljN31nl0HqVY1q5q1WqWaglDbJKn
hyQcAZgB99Miu/qEHHRkVvOEn8k02nqe6Up41fRqB9p18BhGQFmNO7VrjiWhKyDagHv/sBxDTViU
zlTVH6oYW1HxInaYo+bQAuJ9qMJU5cCL+fdJBK5a/o88AnfcPtUrSMzVpbZnzYCTXhvPPokhwDJF
Yn5v6v7pFBX5RLyCSUXW6APs/fYUPwttVnMaXg37t1gay8PB5vTxuy5cRAaZ3d98kc8KP4Vn0/xw
btEOahPyS/hCkEvols2qsUUzIe0gXtFiZ3o5ww+cbfjoeu/3Fn77M7VN+yZZaZC4YG4CdVcg0vT2
mh4hik7gK1ZYpmoGTGdEa8KVItXIIU28u/+i8MmRvtJQzBNlLCRbaLxD5HOaQ1cB+okebvnfQEZr
wvA6XpDLxGL92z+kN/F2ydbSwi5q5rsr1U8qgACUHZrUw71we3yeYqpBkrfIbEEPpaoRMF3LxAz4
V6/LZEpj50VkPIBTQpizfZlv+R6DpkVNY+8IvAi98fhxp4CltBRA0wQhy6O8XjVunm+diWkFSen3
jspUqlhg1QyjPksNTz9CVU3Gc+r7OtiIcgijPN2UN/1dFUFaO2KqgK8CBKnfSE7QaN5SQGq1Id2x
4eMi6t7hlgXntXXriOb6RgitaIxXD5tJH0fM1WDTNHP+JUvx0qG4qz7aXGxcGGI+deUSgXbimCxr
s7smqkQC2iZS+Z9/wbQRizGHr78NWyGgjEEapwb1+hYEHXJMtDipSvT5t+GwplDwDxfv4otm3kN7
2skogP8jwrzaysbsMIgQ5xgzzf2hRNUNXN2orpixNn9Ere00NaZ1CSk9IZc0z25JBf8tmykW4H2H
Ee5iYgV75N6zQl1OGRlEAAD92O9hXXHafYD52aK9TtXDTIYXhCEbNQ7l9TQBNxiuR+pBKqgDQt1F
Uz/GMV1kMAz+nezSjlcaXnVEpBVcw6qBzyDjuxZ8x/wsKI86qrxzc9Uyw1wkbwiMcctOU8pkY148
1o+U3ytpYTsQfmPXOMyLt0fxkPEiSkkr+/ac+kwb+2lQZ6shYC7XeVjYAWo+VGLkWMis8sYaa1Hz
Bpla/vP5FzY73De9mPP3Fb1asPZDJSng6AhDT/YuW0j5JSyZTU3zo/uXHus2KQjhQDcB/ZKMdsm1
e0AkgUBAkUTH6t4HkSskapYEHr9eIbD5Vk8w3UB4ifyZ1LRgUSm+q0KU1amQZPkXXA/3kn4qs2od
cvW7LKyJ9DWp5gb+xaoFpdvHbMvTOurU5jZbi+yiWRTA4vf7NVunm/7NuXxBoj664FmSYfcrfA1O
SalrwCcriX+dfi4/SRBP+PQ+fcUdW7QItIpdacddByeUr0EHqgj8RVtjazCro9VMIn2QAgMOBPUd
LqI7A6Vtp9upZ28+mpC8guloO4CpIK/mLVY3mb/+0c9x/aZYnmXXKvXJuXj4uvXPBCfl+y7ECSTX
xaQBQGaJM37T7+AK9DgcHyMrcytyh9PcEBY2DF/D1Q9d9mpMqt8FugfO0osFxRbB0N34iB3IDJYZ
6zaABJ6Dey05FVqA7ob+nT5fP9ldk0LA8iLZN5ZEluPZwmM4kRrYtUrBOuLFW8pyXfFxs6OUmDSn
TiUhF/8UGFRjhSfXZNqCEuiuVHv5DIw4bGAexrfJqAYn8Nf+7fGe7z3Gu5/dJ0NaN0QLHd62khVN
QH5DjahX5MqXDEbZuHFbrL+5PyVRUkobYV1xCRGQP6ef+6p2TVcuP9anmwU8XzOSAAhlSs5BAbO1
n77G8xEsk65v21S/H/s2rTPklqBKV6Kbosu8jPV0sXs1dW9Ek1qwrS+bh/w8iITyyc5c8xOkAKk6
CFJJfb3B8E62bfddPh5DL0djaMZN5ktH3JJYxWlKM0nNFZOUB2/PM6IfK8Akdm63COHVjlpOLdZB
Bl3R4ArWujImAlRBOg+yn3vz1CZjf/ofOhm/DENAM/cVFZwtgU09XRd9jEacpWQHN6yBNWM9dxmY
ns7gNQ4kHgcmqK/GqVcOYjZqobKTy4L1JD06Sfeb9IEDhth1LaplgkONPyrN42LQimlHdGSZsPt9
lH4UhqvxZqaN4I2ThNelVeH6HiOYgBesRU9rQYhxKtj2MH0GeXAgB2NTqZC/CCdnxrZYwmYNDWOs
rXrcf/jqXD/XFm9Ak6PNywTeIBouzIwndubzIOzXcrswbItRgUJYTVfniAdJc4D/ZvcVrzJRu76v
kOK/RmfV0KCYrzzEsaAjh9ym/xInrG3ri3ZBYBOhBiLrIumDcXffQzMjobbozk+C2Nz+VFzbtQ7V
WzVWiT8cu+NnincLvX7S2VIw5YhJfta1NMnO4Z9a5ViBkuJqyNpd7/eDbZKNNV8R/+HJDFk2HmTy
A43ri7jjUWFg8OchrABKsHnUOvtgeaucyqAxVOPn9nWvCrlkLZvq6gOCerEhUmDy7eX4uRlBC5qI
+GDO2yrj3T7FIJZylvbNlKZo9uxnv2jbYaWHTPG8buvnVapV9UWMOF6OnFoWQN8BbeQRcIXpl6Il
xJ/L6drQx8U7t2XTy0t2rOtsHYNGO9MD90sR66eEU2voe7KIVqVKfVV3zedb2Y5u5RC19uK4HXnN
i7tbhAAcMsg947xT0MFDa/PwbhbWl+IVvkYuEhDg08/yA91yEJR3qSodya/m7VrLEtFTDnpEgx4N
iJoaQi+D9niuc5JYI+kF7hZD5pe9NDQRJdxMt2cU2d1qebtzBc4ycwcSYJUI45c/r/puftclukMn
htP881mST5Zti9SsukVUEsqCsIYqGkZ1YTzCEDbpQizRnEeNZeDxixla80fxImJyPbuWkrbmphqv
MgOpdiZXvvdVBXxB0/PWo/blR0K6mapEz9zZq/SgTS80x9fwqMYHsWYY3NFS248djwCxCUaTbn7b
vGdL5iZGITMPkOcaBd1ANatpqiT2LWasyQTPVuMNWBphaprZULbcwulS5vS1YBAnoqbFM7txVv2u
sUZYvJLgG5K25q4PAl2XQGl5cut9CAMKI5vAGc0wx0rQsCQzeN3K5FpxbM5a0SCFdkJ1nvEgr1Ry
5rZKmrKOX86sIkgXevnRfMPP3+zwEIeyn7pp8stO9t6iuvfvxZp8ZnheZM8AlzTZw6A7bHmPXvtK
fszFnANsv3lR/lq/XdqrZrwlNaYa2jKyQHyZMV3bGjdXG5zT9cuqCh8eP57Vx6G1jJeO3cdXsnXo
PED12+KrvChfm17nyqRlnsS7VNbDhFSGQS7jjBYjoM9s1YwErdcFWUm8Ygn2pRcBB3ue51wZ5u2c
dLTOBZdTOdVfdOy3/8hUH41r6VHmu+5O2A2NwbKEqpEcaehMSI6IlbLTvUgkYP9HUjXsJ4qNWD3f
y9RdVj8Srs9cyvd3Pvped3qUKZnRZYc8uH8pdIuZkaCyBHKtBW5ni8s5aZAlPsY59yysSnhx14Uh
lHvR18jSsz0bmPAbOQX00lrI4W1oR2rYdCNEgHCR5eM8KabGxxo3hos7UVp8XnYQUImKjS2fvZ2T
SPmX+VbI5huuA+Ipyw4h2TX4qTGKr9DEUSRkpHrub2wgPk1v0+W8uP06t1fdHKF1J+4IdnKtOAZo
fIM/lzxlER93Iyou22sInh0NILlfPeR3CPl340Q1Eo6F65vvIF/M28V5uzak2/ltgXVHeN338ZtQ
bpEpkxVd3VVd8Nm+K3PCMGmstODKqhQd8ra54Cg3vEbeb4Eb14ZBfD0ly/zX7L7Mbj9gLgTBUuSO
30jruakEtjesAzMaz5fFxTAktrEZDIPQDSGLShi+WqfZfl7Ia2ctBpuzuzwK94fY6G7OrTIAI66G
hBE/ph/So5vNVwKV2FAfLXkUlpF0n4S//TwQyydYWVeyU/lOY/c03nFPowtndblZbCAxIJh4mH06
u7YA4EF2kB4siB4vJfU93Qb8vyw89gnnmYhLS86UgandT4FhbiyV5+zxwYWEPuQdoOxc3Quw3L+v
vIiX2/1RvPO8VU61ZzccZcW5fXzxiCak5H3tOPYwEIXL9KLbzxblZS4Ffoqyi/NTWFMkFDMvyM83
bBy6Wx1m6ziIf8Q+r+n+MV9czwnbYj+JZOkBzMnev9OOtMbc+4lEf9UtZ8KamOsBgYGmv/8LaX2w
eB+LpFv6RTyfPEkeRG2//ArXsHRubWSiP5+3s4r3J99HgBiC9usFkcxVXcrzZ9lYrsVOgj1zVdBa
9jSwTtv4NPerPiqeyPTKkSpQ6RtKcr8TW2zPDTEytyQ5uik7FewzNVdZrp1yRCbvUcv7Pcn0FWR4
KmG0zURGOOoL10l223s44PQOX1DB5dSQBh/yn5PfZAcfux198Jssp8kvX4b0NAzvPp9PJhN+rGZ+
tvpFxxGeupASM0nq87I9P+NwsY3QhyP6xj2p2IbH60R0v9zV3NGvbGtx67vvCKh9nRoi2g94QGHt
8p+v214XqhDY8DwVJ9/gyb1l0KpG5O5U1h/RB6Jw8+neN1gPPvY1Ff9SgVX68ryEPDbFt0usGqCr
hzxiaCahCulKMzUMasyxqzjVw8gBbKd/bpx7Ianq6CVE1rmoB2dX7WXshoCJbqqL8mVwbyUVp4v8
qVU5Vprp79gWAM1fdEXv61KemS8rSQ2KV32Pfe0Kb+Dwv/gA9FfkHeTKhm7SkV/MPAKvc8aeZ99c
8dC46vhdlv7chZgXjb38C7qIAWRXC5Z9n0+5HSLs/bW5qLpHSXIePtpt09jDXiHu9VKhgVB2pCOU
QZlusC20QBMNAloJcuCFPDUfPR8rjU6sRZV+b0oKvLbOLTBUQYT9INaa2epejNc7i0aS/fv9XnqP
1RUi8VLozIq2T+iGvVElq4I6l08FglFHh1f8cDFbVRL/iJoaRtYLGdqdizmR68/B6FBVeFdjlrYw
rRCqz8L9MnP8YRiHqnz35qRghwdFZGASiBWnBgbbHECYi0J/xborsIiDJVk7CGi0PaoR9iyk+7NV
oR+8IsGt833nPpx/h3T3l3WqevcfWyqTOHCxzPZwibD6vIgbz+GxOjIKmfOXH4xiVcxO6cSr87Yu
bcqvsu7ryxod3Y80qW3lj21xWWifq20iqaTgdxcQS1kL+yn1HYO3Lqf/5s1H6RzGhVK8PF2U6E7r
qX5V1gtVcewnH5KrqaKtMcoU3sTVZI2D+dbr7WibCm2oEYoemv80XvuDoRMuCfriTazN9mX7cqQl
Ulex4lZvP6w4Pm0NWb6VbNNCRG+yqO8l8eGwU1lDyN/yR1yEPlYUTlqso/BzX/PBdN6AXP9dv1cz
/GL/1ZyescxIo/LZS1xbIRD2umw78CijeLY+R4WsB4Sy69qjnm/e31eVl7ekTHIcUmhhbIPwM16i
isP/2aRVO64LO/hDDXv5EoGx/Q1ia2r+4bqT/LdhajnAQlHeUURiBdGlWKT8kgUgQGtkabJevmgt
YK+Vmu/1CfHMm54NzHfBYbiAIx/mw/qmAiTQ17w0ZfjGcyM1TI3nDIzft/HiPfDhzndsuGtDH7gV
Wk4eZGDeZZusXypQy9qkAXImXWfgeUdr6u+Jm1dtqlTuYl2KycY6CyyuxcLu5M9c+2vbcIP2Dq3m
q6J3OJUSEjAbifKpSqlZchtDLOk56jLJRc1aPCfTziA2+KB1YdHybK8/SH4tQdX6eudzYnbD6Bj/
m4PaTSOM3R4JXogVKEtoSAnvLxme4zI8T75GmgHe80NuVp+GLc02uimvNUuRIl1W8a5ixnS9uSI4
u738eoxeoOkWWCH3FascmxN5oxm/EkVE7QIBX9vl8qiYvLoPD8y57Gzgshf1pKy4iWy7ueyO+Ufw
m1+GC47RTUE6dbYUtaXVis7m3ahMc3+m/vJpNBkvGwfy+FzjX7AVEyu7R6qlz6gcPQTk7D+kLzZt
vCpfxLRjG5hQMRWnixPkTSqaahhvbMaYNrkj+QqkLjN6woQgUIWlt35ZW/T4j1rtREDxUGEth9vK
+nRp04W0DHPCxzVyP1YVaztelAmSUWXCGtaGu5K5ipWgOancx/P2o3ZuRyOMtnqQ+/oazt8n2oov
mVPV7TQ+ANZYTn1EEmTJKMzkxWwveSikx0lqvdGZfotX8X0Cgn/LTE/dhd0LUXGSLcQy5Ww45EXx
Op+Bcc/VaUeP3wEvzBa+rh8hYJxvxBP7oxKE/aiScjtB7UO9EiqD+JD1N1h2H5VSP0trX5EWmkGO
TjcER0mQr/HHfz4+53yBlgMvxsSQMNUsd3esYjmE/XwoWq0BcpSKlLwPKSPunuIhmH7jg7DQaC0a
2DVDt43JFvpR4iFDP5wbSsxDipwEX0eXK7LRd1WEZCl3Uv1YNrcJkfTpHYrUYC4B2yHx6D/xnD9M
+TCQfClyOtnPVsWyUELnhPrb0VEWP5ZiUGSTZHy5+G54mZqVWsVm/zlyWtN2NKTqp+B2f1pGgQdz
v5z5npTFKutieSbohZjr3Ej6/6Oncf6RqCf78Y98KEUlUIZB4dlPdJnlKYAqs0N1V/24fMo3HFzB
OBntj5bUjipIIWx8zjb5GTYvPLjAc0UXajs11P38oyCTiAJhXAlmTWYr9fzesUTB0iPWrJC3IG5V
V5Qtp2ZRHacC4qEaqmbflajlyBVc9Qmu/yapNo6RKyxVl5ENoBV7wj3zLqewpIFS90JsEEd66PET
vUDYQmo5wF5jGjyuSeglQxYzJtglahkPDcLCOnoufeMibCDf2v2QVq2qfk6C9KgdaxrRD+VN+8qa
y3U7sgIogIC+z8HrYN4MatracZru6GTl5PstR+lAh2/xGABcwb1M9tPLJ9FFO7gZMz1QnDZCjOLv
TcTI6DWzJozj3oKPX9ZI7RPD4ohlFdM0WPzeR5tqNIwFa6goyCr+ScJCgoUsM6R29WZ42YmgcDQl
LHSHy3DX7YgovXc7+h4xJy74wbGplL/GoE/KSSoQ9Q0IGOQZVDEDNdyzF8z7XT/WIH+s6YI5cgE0
ek9mcis3D6XF77KrC+uIH68cpDbFI3zL5T290EHQyzVtIzELO2U6n9I4Vn3W081V41qLLBByASBz
RH2RSeK0dTyEPCgeEQHLgjklZx+xQDSLVQ2Q1oW+cTBVFNMfk8Gid/xgfXN//MtrIoC1Knj+bjta
ri/cZ1OZN3ri3L4fdudZIdN1g4qu3b/DvuuX3pwjIKwiouv93fepqmqRuwlOcfXAfwGfLK3LjK7v
jyb2ufps74u/gONiVMwXl4191ZwjOy4qLN9fQMTBZprtkdCf98aY4ibJF1A4v0+8xffC41yM2bll
zdMKgbGkLOFLLO4Hu+GpvuLpyocIsuv3JCqtETST4JeifrfH7PqhyZDe0d1txEftM5VFfTuCo7gN
jg3ba4fSQAiQ2WE4Uo75DmjE8HqIase/bYiBz7/JNSZqvIUipuK4OInS3Vgkm0JuDT2XCsW7UqOk
PGuiKpQFyMqJG3UFbLfX638HMYIj3Gr7KXs0FyBcV1vT3I+09mMn6WB7YLZN/x0uRrjSeP6xaMW/
aHfzLShNsqMrlTMaFWxLxxBRcBLTNpd/E5rn9if9aniOE8BbA8WrmxzQ3L4ZLPQjW/GjIgLMMYF9
UfG2I/ON6TTC9EoSCZEAJGJQ3uCfpNulRtCwOOhKbv0PSIQxqB1+QAE1CRFjAajdk1vXTaDGZUvw
S1mqchXWU3OXBt7jHEIQBv4JtvQ1hpcmB4o2W24kjVKexxAnjSFlS838i2M1Up2nUW9lQ3eqqytl
+VtPs2SZpvx4cfeoUNRSbeetbeYaVx1WsSBZ85ekA0Aq1hbM6slXhvwFAWIPRO6RgrzeqDUNHR7F
31zZ/p1YPTdQnoD8ALZT5d6PiAxEL+eqNK7/9jVWBcVaF3H6KflXjKbQwwyxD7+7VieHhVi0xc1D
GEOexaJ6tUaybpJcTnPl3AA6/x4b1sjVBxGBZyRHW2SfcgCUwbeITa+t17zF8NL6rh3qBB6B4F/d
WEZ9NsnnTjJhiVcW3JyaKUJZXZ3YHfOjuU9xfPViNXb2WTglCHKTHuEZImKsZdxNBs6FEYptGe5t
dg/6/PS9letcg8mZuRp3+O+EGRifzVgvFsJU5Q/hVP1MVEquc0aazNT3TJ3uogPgU4tUQm+vtpXK
EcOXGV4wIjOMf2w26Uw6sPIAfNaJnRy/Hsx5OfXPrKabh9cvkgPh73X6NIlb5HEcRym4Rx0M3D5P
DYEJ5TwzTHgvztN400bFiuzmijmwmfq7dCaFVyNHy7St5Hu2AsAPnXW5W91k6V4Xrdx8i5OMEm+W
35c9sUm/m8ZdnxF6AeDud+4r/yYl3q6HuLzwwHAxIRQTo7WQfpXv0NsHv8+6psvprqvp8bLwaWpx
39FLiZSBwdllb7Ei1MoKOWFaglYP3YdtctkiDCVVydQYDpSyjWYEntwJMUdWv3Z0ku9hgdiuvu0c
evq6irgvSzOIPVOj1duuS4VeNqtUHwTx48TgXEppp+rb1rmylKyZnyKDHxfTz7JpYVmCvmER9jLo
YOJ/iCWvB4miSttV7T+lpf6j+zB08DRhpyHOIuwHNP1+C8ETAAh6yfRY3bFz5cM7jRjywJGztwfK
18Pconq2oL6JBhZAR5hXvv5u24nOvphp5vlpSrank1jSUj6wW8uQoKeJOfyY7zQXhuZXjxwgk4Vs
50xflTAW61OVKkfvx7aCoAwOCtgQzxd5YzZ+/qKwAU/EB1bOfdvVEVYpZdxP68HxIwiQ6QQqssAK
O/Da9zfFUviRyDM3XVR3ctM2pZ4j4dnSDDJFDQnRArGEGcX0RKC1q2UH6qK72gk3y6c7jETAegti
gQCEWicagsBZIHH23iTHPdbStEB8sjRY0IA7/jqVCuQQzYBzrRbTFvlzgc6QJtujIWhBanbtxZeO
d5wao4rLW5HBu/cQC53RTEL21SSihNRsT2qdXAuLyNcyCh2TM70WUQw3/cPxAuiccIJbN0Q3sFMw
2RENFrqbXpqGadN4VO/DZ+usOy9Ette6CMe3r+g7qTtwAbJ2nVr5ZyWWDxvaw7CUHljXETYULS5l
CwPfUp+OjiuwFK7pSdU+j+R/NJ3XcqXGFoafiCpo8q12zkFb8YaSNBI0GZr89OfDVafK9thjzQ5A
d6/1rz8sizOnKZj7hInsdAQLZhi8DW/+uaRKewLl32anZE9nc9BfJwiWUFR4d5r12WykeVcQRsBg
CcJF9AlnQj5Vf0sIlNERhGyYt2N2QCosdnGSG7EMy/6YcrGpiXGJ4og9nSE9hhy2pCt0sDK4cnM4
F+1rcCei4AyCxKGHrfbZwjNoJ87Uc/OAKT7AnFPDkavEFeMvtDCUYQNNqvXGQIzNzbjSLrAFtxjD
Yb6Cn96dWxtz1a9JesJIhjsKRAdmB97IM8DQzJ4Ze3CXILR5LBl+mgOATRYqicbAOV4RxoLZBfYW
h6ZjSLXCuXJRnnKitbYuYWyIzfgxfc0oGx3AYC1774GzhSZfeREkORTAgqzh4khtyONiz0oCbHnY
COMXTMeZ9D3m8Q+MOvbde9lCTYCYGEOSgajA/+eUx8qlXeOHAx0myjBACF5YFeKTmjIwL9Cm2IO5
DuZHd7PyXU1BSBdQDK9uX1GhHHWv21PzoCR55olywTmD9i/Rk1UwBohaoncLe8DWe+KU1mR+BqyN
/LuR4mit63S06ckxByhjp6FqKPxn+tZvBpzi+W+GSZWeOl+JNuFWwQKpu5XIselzBtDOwjM2jsWG
ZFrmKs2Ka+BTPNc1ZrNdugtcLC2SUZ6HZNglif9kZ8PC9/TqqVPWwbL1ESYIpCQXC/7OWXdRto91
9WJ500pL20tNniVD7WDod5JHZ1K/kTjIWi5iPV6raTrldD8iH++qdxhyZ9rNli9K/WSOxcz+bLjJ
TlP5uQOOSXSPpAV/lXZMsvV4pUiNqB3Gnb+t5pFpwZPuNgcHaL6bEL0h1x64EUWJtLUhpTLskHDW
9o9fJo8I0pyKk59INAgLLaA0P7tnSbIJ7IrC1K5vha8fW22guzSUsWdNzjIlLOq0s58RYjVdTJOa
1Ah/jbH9a8Lx0CG6ghsZBsNbKtQuzqiw4osMXLiQtX8oXQfYyj4FZnXUi89SK/a1BPDA36MuPSaX
CGYOWUsAFI2HnG65mp/pDC9KbMIHgmgDEzppZrxVMdW0EDCwMGpUHB4WvrejfnOKqyTwtWHKVnhP
umzvTpcdZXP0Jo4nU7KSfRZSk9NwRcmi0g6ODT3DAKeDTRMlHVw3tRydaTkQfpgBm2GTK/JgJ9kf
Xc5R+WEU8YGLLnrQe9uezSqCDn0+QEE/DYswCJFWEDQAiyHwnrocky4TO1R/KWV2amtnPb93nBNF
069j7bfQqcIb5ivBugig9JRIKd+84hrhf/6j+jlDPcJMH09lGEihBGMowhffibdWm54yzV9pNpSC
ad0LALfXAKU56AT+DKl6qw2cON32U9chspmo7XxqoKp6KsL+1LOWmxSlav/iJ977vGZ6vIAG+VVX
2jZXW3/MV1JCCTGnpdeQUpun59Qdn5r3aKrvqUYUTh8uCwWs02PXrADgJCZkw3jRBLIYr/sZSKdL
/BJnmakKAXHajgH2s5nlFtNobSGqTeeItWsB+Hhkgbe0UtGy74ljaxkDOuU6ZqXMz0DaHa2RjUrh
kOx0yzAm4WyytjJtP4bA4Y+r7tzG2rFpPKZY/lYYMt3oDdbabnyJcNgyEvPbrA1kKcZwjAILGFCF
zDWMcGHZPDph+t3X+GPUTn2WBUEZrVZRKUTbIEuZg3PSRU7bbzyfb23VhE1o/kb28mGb8rfO3MVY
ipvXYJWdOfLeRIwCa3X1asYUhAjkcXaxCC3x8/7TdTA7FyGE8gRPzO7QzEaZ1XdAcxirYZlTisZY
btAXW9myZ9mqkiHo4aMUcGndX8vyuWYfesccfXruMghv1s32Dkmy9solTCBJ1vS4i5Kj4dAsj2dB
rRwUlBb53ldARbH1g9YtxK5NXpgjeRP+ZFfszGBa8wJRs/asf65zSB6Jv81hpKVMti0QzJR8gL/S
/pEUuBRPbvPeNXuP1CbvBQOSGADT/QJQNoP7EP7joda6E6JKC3d9+W+Idlq2n8y9S0wEyRQ8jPxb
MT47A7o+up9+euML2AlRU+dyeCn0M2/Nt9L6XZCtbeKoOQ0YA08r+693yI+yZv0mDIkiu1XmSxRy
oANrdS9ZunMg9jD2K+JtJ5yFDxqCwwUWj+VspblyLQKNpp4ycdNhPDeeVbKr2u+I6SjHiLOKzLNZ
v+fxC1uuECcM+h1jP4JmVEdDrHMMm7xLD7rlwwW3q90oHrY4stBt/2V03yNsvEB+rJVtvJaKrLOJ
BpdKVf+GmMCep8yvdm6n22UHFYTtzbv18sMhHSpbqwKh3xGiZ3Owij0/P5bP07VwPyJQFB23UqBm
5z0r/nHRuWWxxzz9lJYvFrbY7uNGgx/vreSZW96aKNc8nMZ4lWtWrYX1GNOdqr+c9mc+PpyGgjlh
JD27PVlU7DVTIrxZaoZH3Vvt/YUh6uIDJU5SYlKK/yzUx0M/94mSgfiwz5NXyz3V2BMwsKK79nZ+
+S/GUCqiwsHxL4VSwx+hhcqnTSf+OiahTA65CYIte96iodTxUnr3o3m/rCJeU8nVFN54JgLyvIy9
URx4/ajHgOI5B3Jqrxl2UfGGQkAaGFOICzeCZ6ALn10+kHgO+piylxN4z2S1Gj8ntU3rXQsqPfzy
FCbNdw6B1JG/SfCqnCtOAMZL3v+a0UenNjE5yeOmDF/j6Cj7D/6ZFEgW1v1/45EutDgVL0776iNk
80x9vloCF0d7CQOPc51HcqbaoJOxDvM37IM3LrjUYL2e5fjomlMenePkIvtt7n5MBWm9vDREmA9d
/VbwneIelkdFo4mdK8WvN50UJI9x6wRHXdBxbzp/lZU72zzXwZ1dUwL4Rpe+GGa/EumfPW41wT7B
gRvGspk41lLxKJt7hT17Rfg5PqPYnNJ+3wbnmtRMjfU1X4KHVYi1LA96v9Sg8gMUWDwcUmyL8M0t
dpFz8pOXuPyIzHtb/AhxSySdsZ3QfFs6KFF640FFW43iHF0SvasprjX0wXDacwbbxTZ2PF75ySmO
Q/JlmY9ANBtfYGMQNdvaY8FnzmMusjJjgp0CO7lx36o2+WnYHo2v0drlzadf3tMKVtPBwluk4nBf
sc9N8UbWb8J8YbGwAQGgmdOaJcz+x+Cb78YGYBQf8y7oljfhHHIgQlhWMPSrJTuhPm1QO8yXrz4T
HDV+WX/w1dH20HyhLGnis21dRZ/PG0udr92Dhl4g+ZLwb33NX2Qiw5OYqWFIrI/+3plrjc8knhtx
xEIXkTR7RhoSg2URQoa9gLXrnCPEhLw60RVzuAfTlhrHiq81iCMgBKhKTLbwrk2vHSLVKsRypN8U
vQld3WSuzoppd/K1pbOOyg9nejFiZz/6vxF7zACTT++tQ1bJQ2qnL0MfYo1JkYc6bN7ZRP/giMn7
bhnDXJz/bg1k1rmrf+h59ul76b+kJRtlDKZjWerAbxgZS+PU5D1HZFxf89rEt6lMz6EWUqNG74OX
snMnyC3azj1p7L/SyVe5pIuC/+0E47eQaCI75PvQBFxA+tr/NKnPHDSVou/wt3B4ehAiBzba43ZZ
c0wmwZ8NKDEEy6JtQHJiAvdq+71PgXRIDfCnhB7T1halyidK0xavH+wOkuQx5tVeN7uvpvI2Wc0y
FbDqIJrXNlnc2vCk+ViKDf+MBKf3CRlJhP1K91u117lqtAXl62AwPGI4FTicZRwRGv3b6D1J+9Pk
3OaJCY0AbUyHUMu4d1TJNt8jbftlQSU5Yajg8cS3PmCeh7osAsQFqKiblT/Joz90Z4/oogYf2fHo
Jr9aTMXkwHWvenRJdCuVuapcDjy6Nqvj13JFWT15J5frV2HehTM4F0Zp8MwdWDRTwniD99NzY2Mb
6UfBY232VzzQTGfiK2IymGWALLHUMEVokJ4j2EPVTeZlk70qhsWelwFMn/MJlnD42zQvDqha+d6i
gkqLj/k76QeL6R3Dr7KznnpGoXF7ziXSp4LzoiCkInbnBTJfBun+SIDxvoer0WE+yloowNsM+Y/C
aGXoWKgbCO+C9DwvHE32F0979ZGb1FW0D+EQJxY2wxnvqaFthteofIrSkF3xuUrv3Osnfl5ypmV6
tTLc4UloVKpESXDzugHQutzoIdvov8rWeTinQ1c9Kj61oQAC5M3vYsbiqLNg+6TsfIG5D2PQP66t
Vrx1bbjTXEkJXR1jpDjlrCthGNqiOYLrxIrfCbDkwmfy584uK0SdRMUuDeuzFTG90BX7VES6VZQc
RrafuTSRI0PsjlayxNw1889RMmzzbh8Als09zWBwNifx1ommRStnjhKfBoVSVhHMbjhUplxns6ng
Lmu3LNU+uzDALw8/ArZYexieKyH+TOpFN2XeF5bL+X0qaMUVG2b3UmJmNFTxmi2vqd4z/eYHkgQR
BfuLSa/QFpFG8+Lo62gE4IgLCya79taNFAL9VB6cwNvnZrnFqF4V6T1Q4sUumSb7GcCPeE7YaOcl
FeawoNGN6VxkDvQ6gVnlMIsfPIqIJngZ/AFkQmBndTML+KF5uHUadRoJaqJkxpYCD7jIJIZJP5pt
BXAHRG1IbOJ89MMeukbd/ei0CPx3YicIy6fCSt+ySVxKmOwBa9HSzVMomRxKwWMdZmAhgYlNnq1/
16cx+iwF3sAZwSnZXZcMxlwmNAX2KlxkM3LYE3IYIrW/VqHHrlYuXLGcmGc5fJCgbRweE+ur88lD
TbqzW8NyMLHQb1hkpDeCGzQBNoSqXubC3eh8qYbGxW8y/wmplCyaM5L8rhxhWoKZisDBcxKlTdw/
dIoXO+gunYpDOI05llQWWUVh/O3HFaShqF4JbXw1B/ol09aefZ2F20c4E+GqMitcphfNLrc6SyAn
l4OeSMLoLQECUgvbJBtMyUcmjZUD+ARcjCpZFuHCR5BAA0CEAKsVdWSCi06NB743vEw5w4ZEGAcx
lKeaDbxziE2rp8VnGkWXiG/r/c7dY++xjgu1zpkgNc17zoPEyWlN4cYIX4vCo0pnho6+rKMyTtx3
3xrWDYh2MDPig2c+KdsIigFKjxTbwSb/G9BpSrfa9CVDWW/YjypNMJbpHlmLlIpbK1hPxuhRJyoA
qxlkad2EvlCpf6UzoiMYIABxmGwAN+sgxF6t8F58Qe/emoKmp0GCM2ZYJHjfk+/tQngXTo36ob+l
GqhNhoweACKPSEyT4p8ncKbe9P2rVW2sjoMzNk5R4X+5JjScTKdupXboUnwkxMG2wagH922I6FpH
zN6JPgBEC3pCxxAddAEjOcAWI8CsxjJ5dlZ9gf9Fr3/TrY1okawqf6urRUtgtoP/186LzYMRqVvA
G/cquyXsNwAwdz+zCIjA4Kx/N0ijDvjYWoyHrEaT5HMskptW8Xv99JMmcPBy6BiQgjLwQWf8lhJ6
RNmu2In5nhqr1pA8NjWPr6FeaoAFqvjWzda9Pe2jwcPWDiMfBsTWZL5LlzaqPJv+WRsvSXGRxSUY
z6V+EvGxbfYao1N7rYtrAFnQRW3GadmK4dSlmBGW/TZwYKCVsF3/vBTOXEPVRKJGO/20LuHRCFKi
cum6RKKzvXMkjuo5QU9AoTpjY9Jml+U4CtHuEZkosn2gXjESHLxd1tX0ERO+8d7a0G5mpK3ahjJi
uhmcShwChjT2wkZJj+yV45q9yQzqR20Gz3EZbFTnQ42M39uGNpuHZGgzFgeJto1CgLDriTcs6bUm
qa1cjXSxv1zt6aXtjsyPQ9DuwpuB3cZ0QXiT/oEC4fi01YZzrsJFn3JYWnJj0CPEBbFWLks4sMGQ
yd1jJuxQBPlZi3r7GhmvQJLRNO2kjcFTQjIWGRnoCknqK71bYwSLSuTrlmsZGOMmBeqR1AoiRoBm
3lrRH0dKf8P+NwZEuhDQ0CSfevMyWfM+dBiY26mRaUaXnlxO205ad6cwdjZHRtudDXlLBii+4jAE
DE1sOprhUzc3JXsHR2kgHg3WrVqcQynjoLKglnNQ6Z5YU49aI4Rwgza82tX8SWfP7tCxyuse5sQ1
DshdANWaz2mHjK0svrI4+shFs8BoxXWPua42fYTdiNLutYDuhrwmrcRz9OEBdTeV3EDiPcppLihp
hPxEgSc5p5HFPd8GiVbGQYBzr+nM5tcsk3Zpk+HYoZlqsU0yG/2E211iMcSnUtHabFsAmGWmRlJD
Zqqrb0DMBmCqqDG6hO8nyo0ak6VJgwY1tjAwkqADUEn8E9vwhW9NsByoYqlmzZgY3by+NA16oFdT
9Y+4YECsAvIfQlQqdf7IDR0Zci8OfqitBqveg7KbWvRreNO9dPx10XqviWr209AtRs35zdzmEUtB
0gcWSqK8uaXaWqa9j6IZr2tEvjDURTUTjDI8AKIJrH/MrQ/k8Krx65PZNr9N+hqKRdahpk23WiWf
/LFdUjQKEmV665j5QKr2W1R/6u1f2kCFovDuUQ/G0KrnTylIspks7TTDdqp37xKIXfClSUMKrHGN
3jjo2epZlXNl32jOwdbrlcdJoreMtZKT14sn7Oj0ijCsBq8denkfz752GnHVfhuTtymjZFS/iQsd
3OcEGC9Nqu87vVum48HhgTL0syflkl9aB4a661D07ethWP13IsoO2fDC6+BTCcXW+vNf2QyVfL7n
tUWQ/FAuYmEv59as6vFNGtDjm/ukDY6DydYd48Qx5NjyR+hi6nZbF8YP6i1TQ4rY5fCY03PAHAYS
R5dwNiK1w/qjI8gUvdN/cAkf0dSqtTnyrfR4783THEbOXkVZbRf7ucoQlEG5Fa2MbkvtMTfYXJJ5
N6kDWM3oqyJj2MYIaDNiuoFgGrcGGFlFeJPEw3ckxNcUp7tM//RDQiSVt6UXWEV2+m/uVxI35Dmo
985cIOmj/l5aQmI1CwIVRDuzpcV1QJKt4seoh70oWC+gKWEPIh0yA9c4gVlja9P/TgLrCbBKa+N7
2SGhlcam8zaBuo8IGkfduKBvgwh6sVzknWCPwi1fytQ+zhWPg0FfawQAPj7+g0jk4mC8Gk517SyD
ttr877TXu2/dfdVIjK3Nblt0/tHKYNunkFi5pxUYv4fpV9szu7HCu5DwXCjMJvy7LcVRxt0rrG4T
u38eJ5vm1pekD5bh3aKDUSq5fVu/6UedJZ9Kc+Eod+232WlvqZMMGJFpuDbE1VMFuOonOaPqMnqM
BnLQUJsgA8oRKWdl35q4L1Z0ysFTWTIUGjBuZSWo3gACZaeKi49U2edC+N/ZgGuPG0DM0DUbGaXd
7qIgr5bUtFk40wVuskK5GHorU2kLtwFrCpFnQUJhBy5K2J0AnxNyp7JAbsJhZNG8xEwspx/hvlSU
cbS5S69XB+mIe9yjfnc0LHWw1bWsU13x6VSAfpg7FU8FefZD9VA648hIO7TWlz08eMjma2W/aXrK
TGR879tx6+v1TcnpuyjrRe3QJuQp1R7wmkdGaLOqAxTYBK+PWMGrnyr+s5JsM/Ko5rTFkduR6U70
ZZBu5q0yMs4xXIwZlEo514w83/iOtUgT92ZH6rdQ1rNJG+4hDBJS/NUWM/hJbotKh4veRtu6DuF6
DRpKEWQYScKTL5KDyhhBmG6+svv3LIEQZfvTqxDTT26qiC1ZP2iaSJ4KM0JQDhHYkC8NqaPqLH0K
GK8mRiV/C6ckWWixAwtGkrZsExMtlrIn+SPujgnTHCmih4qMXWsUePeEJLgjN9Gcf4kex7NMKh8F
dscpn1RX3tof5UaY6WOK+hc7KOJ1m8XPpuM8B1F4NIrxHHUKaVUNVbcwYqKTMCNQ9afjxtWyTDFQ
E+CClsyWqu/XdkRweG/HH4U8TZ2Lb3enP1eGWS0at5x9sc3MXZcdGUV5z/5hK2bhNR5Qw3XqMP8A
aTWl2oYaGS7MCbsW/D6Jqn3VR86iHkqCK0ZvW2efhu6VWweCjiLwaigxiWYYtzDrqd4jrw9B/Y1Q
2wUtapYyOthh9Kxr5bEJJ4gRESdolY7rUZowBwg5auK8XTNf2NW+U29K2V273PSexs6/dTlJa6lC
PVChL1FDTu0GiDN0+SE0Jv3Zt5pPZY8H6Tf30PT6NUXUxcqbYxBr05LY2DDXfoWmPab32Nt5zMj4
JW/2BqMxJPra85js+R39///kPwv6E36rbPapt5v/A5cAP4/hxlusUjuED+7j6Sv2Rmbbe9voxLMb
pAD4ZXsu4nlI2tGu183PkNF56TlUYU0SxxlnbYBrbXHU7UMSMy8OS8oqs7apnIE/rNK5U8VZiwy9
nTNtwq7YTKpyiBGyh6cBZZawvgIBpbeN35EISaza0vxFgwcbAQF629wguJY0u2LQl33JW2X9rmfu
aEM/KXTokB7eDpLGfhjXXpqe7ABHi9FeJ/04PnV2YC3qEppa719b6HtVhsWww6LI+7coTrDUCZBI
RsBIknIy17VTaIpHH+BUYFb5Hxv72jXp5P0KspeiMSmSL9qcNnHuWuifS5Hy5vYjK8eHNxTD0vCQ
VFQCQwJJ31n89jWQoR5ZW8/xT73COqQMlEWPikwUyiKb9MUllJDXEEDItLCZXu7LCTfmXk93pR1c
R6HvjJJ6qByqc2FNCmvdCCqqs7AkvWjBCHHeSMzutUwF4ycL72naFZXov12qr/yMarJN2LlLKsOx
+ui14SP1qx/NxLxrwmc6py4vFK+vik+nUCdZjQVyu+Jf38hVMWFc4UPa1NA325ywccomNDGeCmyx
dDzvalXZZ5pCE1Tvmm+cpxj3wgFmWMlcvi2bo6/nj8hK8ONUSx/jrJIv2sJrzbKdJuDLm7i1OfB3
ZekzWCN0IHW3ViLtpROXV1V2B8dxjtpgLHKoHI2xtqQ6jB1HTB17eDPWTDCid1Hov/r4OZbIO3rm
zlq3rSQLNxioP8y1NdAz8QEWTV/sM09BHNBe/Dw4pC6D+QDLjhxZVSZ2ulmuW1Vsaq+9FX0Cct49
u2Wd7PA7Nrm1Q039Zg+Es/VcY5vZrVMmX80k3zKNM6qN8AkLy9tkhs/9vA10Un1ZOeeR5hyD8jWe
TIDH8BQ4c4sOBMGjUXzk7redx1erx0GZq9L5xncwgZ0P1M+6Pxef7kp16b1Unfck9JHZZHpWErmN
B87e+RdHG8Knvm4fBiNBmYx36WDJ0Z682tlkgb62OpS5TopYVRq0OoZ15fF2S8J/xwTHvBgMKL5F
k/Ote8QGGhs3/ozrhkIuZ2igByhhzEq7aLhWVlFz4zmHqxtlG9DsHU+FpUD/LJO2uIjvXZEBLYYk
edITZ7Nloqt9D4lY233/0NiXfdtbZR6qIRZjaPg/Dt860IuX1i92naz0hW8AwEsdM6wxv7Y9izoc
P9rU+pmvD6fSOYN8kMQ9dVj10xQtQHQGj9abNlVYXpldH9Mc/x0jv0cjLn6RvsH/EOjdlTcdCZXK
jo0ZHBy/2tQSr7gyCBChEevb0AGGqQDG4Ap4ZXbUsZJVPnmSSXkzsYXMs2KfTMwvXHWLS+svgIUm
EvzKVWrfMh2qj7ClSVkVHC1zfNi4vRrgUxDSykB/eHJINmXyKeqAzi01YFoQyDO6cDBa7eK57c5L
JEVojTaNZZvVPOHzn43rfueZxgXnx8Eu3puq/p56BDZ+zCihiYZDwqPp+R0+ft678vxtXQpIENJ8
V4H2UAlELvaYPMYq0wsvNRhHopfLMvJXQeXfwqL/NH3/4Vr4SoSWdxUTzjSawa4Xv4TBdJ6fZKtm
PmhoT8HgYPbNLpHGM8LmY2g7bLusMZ6GwftN2hKOSmnzALI/26vWkxerdM9FGr5EGiV/O84XN4ft
mRcfQ+p+p9Wwl9xcr+WGlv2f5xxMD/F/qjur3MpOGuzD0I4Q7tKNedbatr79iK7F/ta8Au1lhJhM
eM+xO29m4HOa0yxCrkZR22JRJeOHn8K6zaCUAw7eMZVhTjCPiuIPzrS9YWDB79PrwlIqyLSeTrL2
L21QYLu28kRx6xvof3ZPn1KWz7JrXtxBYPzVmfvGJ7GABGypAVQGVTUsus4EIwSMd3ApcbtPgja6
CsE07vnen2vivwNq7/q0/bBOlAEwolVMQ7yaNADdPEtnfgATknZzIGihyKayjgalZCd9bPZS/8WC
ek1Bu5pyTgJtgvzJgkv16oNb3i0KmbwCl3y2pr6rLVjyhrUW9kwe6C5JCOgUDgfN7V6zkUKBPcgR
5REs04Yrpgt58fzkbQw7mF4kvbnaaWg44kKr20Z5iP/LKK4JZ5WMjdUY+IQd9PiV1Abeq5DohWWR
0pHgMFN9Znb11svqWo/wfkKtwvwSCzyOqvypdPJN7/br3A9gRjor+l6clWg067Sgn1mFCc4oBRxm
gzU7RBxIw1/FBppHP5Xwn+1q/PIbA9KG8SBrG6qgucm8ahbCAv6P2oApUua+mT4AYZ7I327UL6I1
yDXEsqhbBUKx3kL6aw5udmi4091YPEoGCEErUNE3I9Gvw05BU/NyHOWUZV/hKQpmLFObXBL8pJOE
LpaMPsEcTG+Z7RJlwFDonhgwfxt8Dzt5sipnOXRaQFHk3athQiKdLJIBZYvKLXA//7esGfhNEE7w
K1ae/TVFDVRHG7VBSAvac1Mj+FS9H332WD+VI46KhctUQTJ6J93Ha9pXcLSc+fBzEjJg80PxZSkL
TiQSuSo6C8aVT3kmBE75K9cc200H/y9hRNqN0zUMYZT/98H18uwXFTAdvEJSl+IM4fFIsrbjbDv9
F97JmDDQ1ATMjArxi6EkYR5UXZL11VXVUiuMt1p5x0npGy2DpllbS0OqTWMmG62MyQuxh+3oiEUp
xHun3Gd7qmm+bKpI2rYwfzc1A8IoEz01mZvGFzvTv/cRE32xDAf57MT+LQjgkTZ8gB4/Az/BxzzF
GssSf3nz0WN1wGxnG2MUxYFEQd3v6ij+s6fsQ+oWDu7o1u1/k2asM3P89mvvXvTtD13AwkDRkYYs
o8gBXKq858For2MCwznI2t+CW5hp6cb0xb8wZlZSIAGFpPhT+MNr5OPyWAbbNAbFnaWdE5V3IlPc
VLp9NerL1HBoVI2dX0WrugWrpPOBZBV/TzqemOqY1u6+EA72H9MPU42XoKKMSBV0Pz2CfAWhu6nR
YhAdSm+3EAnDq6z0/oYGExgePxrpJe3isWvtDz9hSQQm4vODIyh3CuwhKDwnnbqYrpocZbHSkhk9
DortAFeunbGU+DkMQFcayZNjgcDRhjYfnnnqonQpHHuROUQHkTnGWY/TSMUOKMEeJgqdmRvq/bb0
0DGhGwYTxjY691qx84sAnziYaEb3AZ8HNk3rMdrS9sEtjLnZHqJEUfClmJ+XeDGaM5wbLhqcHXHZ
m1/QBYZr2RjNFJ8huPlNVxF88QWPKcz/Md3axA2oLv+jKHBnFTkIMVBK9lt54SKpyILBJy2GjE4x
Gxh402KDq91iY1oasVpO3Cemg/jVkiMP/cB0LRxkyeqejMVUv1vxtmzF5sDKwptAIsLH3zBG2weo
aowJ6Fm76tt454s/TOFN5rBt88Ibhj0/z1fx2bC9Hq9so7lTlZydUB3CfD45Wsyd4E9SJYwZBft7
qaOIL36U95YY9QI622WErKohoqyZo8ewMRXzVi37SL2LP1xp3Z8S/iAlKrii9RS+mcD7Gob2sZhH
5cM6y+RTUTEROTohkCHfXqm/KeZ0/A3r78ZHMoBoUzWCpDVEAKSsG/wYZ6lT/NYROklIhpISseJM
DsDf5ssu4GiB5yw5bntgOTnnJfNC811pqc1zuPBFBy8O3VLB21ccPiXiTw0O4TRpJ6DzcDr19nvk
MXfJGSlgBtHisl2KZuXFPYNsfWEmYjffGYoG1DyRhXaq+Q35mAky5DxTy9JQgJCIvGn5xkw9UwgG
CUWmX7fPUTZse0kkFwcLiLHXmqv4YYb+CqtnEAdfqUtqT+tCEdMxP7mxxB4G9g4zicBmODFO+Va+
cmeWQzliCdgOmFQgPppXbNXWz2IeV9hZwA10KESbHs9cxIot8VAOhLJSY3raJW8NLRqGGQW6V/KX
8txE4ygISxdZ/pwppj6YePnRC4DwTrPcTcUPFa72qKv4NBh82ebVlO0+nDChK4P3MtcPNgIO18L0
wxxRc9IZuS78qrLRX+vonobpnsn6OcDy3fG7TRD2n5WXbLX/cXQey41rWxL9IkTAmylJAPSeoqgJ
glJJ8N7j6+/CnXTHe11dJZHAOdtkruSL1Wvre9C6qya1bjRRx8VpZ0v1K4Pp1ATVRqVjqHL1j5Gm
m2au1/tb6lG/ZBYniCpvXCw9M1nbtJp48+eubPBvJk1iD3pjNBjE8PKXweSUMfVbPjDXRD+F9ORS
YQ0gr4mjtR/MpxTP2rj2Lc95f8A7VSn/UIW4X8xHusRKupGJniIrXHQnS903mYxvcBLh5eDFbimU
oFwV0XmoyLZTZPyLHo4HxdomcbyTcwJqDIYIVpr8kMeA1JlzfMwOYcdTnWLOn8Ocsnuf6df5L5kU
PseMQhumTs/PM195ImW7pRDGlrVsERiakDKL+zyGeTqKwTEum60+TBRqoFEEUVkWYKE0Ofn22nCd
MBvI84zQIdHatDVKk6BA54SToEJUanhh+P+vMvKJzZIFVT+XQ7FtyYAq1Npfd59WwFJ6/qSodn7K
rLr1HlZsfoJRxV2fRS/4a4HBJspDHOPDrEsl/Mq+eKuN6dYUF3OC425N8HFqjpZYSB2zG3cctd6s
NWQ4uR6k7qHKnFB8DXkb7pSydAoTtXRQCchxuB6FVtpPSX5KZc3xwCqmjChMq8bHUSFC10obGFhu
NLI7z0kLsTsLfAKmXqOW6unywt6tA+5DQ2VDB6PUmI5l0/MVafDfqGxTIz8maXKDcitX0XddhraE
vdALq88GrLfUwAtPFe8oMFKfAmJ6YyMW3VzVllSRlZkRWl7QNGpR9TGw0it8d8inDSM0UvSm8sVY
5iDVnEK9fJLoWOaSPjPYl/GUB4X44sQXidVQkNBk07SoNeVZSvllZIhgZS9/ICXJA2setu/Ak8/5
gM0rYaHlmekeo1gdf/j5LkpIwg2Toxww5MYaypT2jgbpo1B+jb7dKn0nLYMYKTdT5SQdjzlSY5nz
pG6ZePlmc0/51zwZH2vKM1O28PqsFtJtBLix0X7DKd2zbWK+lWqu0dH9J6O0/Iys9NnX0E2lxjh1
gYdT6lY1yUsOAoCcEudr96jwrfZj82jbjh6JmPj5fZi9KRa4K5J94qTYGWn9DnvYFaJ4r3tsjBJz
PZM2qPTLDqV8t+ILTqzqrnVUfm1qAiSj31dlGFFBddYjXpJmErNlyvjAgP0osP5ftooPeEfqmNWh
pyxivrix4zEI+vKQ0H1PIX1Mr9khw3y9K95VNm+BOkaEeVg8ZtAOknjGBOohZPU+Tdq6B/1sNS0L
yAl3Tqcn32MSnKPAAG+CAJ8zVfyddRjqNhE6dIU+90zts3Khz6tUFlpyMn7ISOcb4xHIOSE7MchA
kKRyZ/1oMfLCeiqe1sjBXk4bueDiSDX5lSUNTvKJiaYnjLCFKAngXprNSeSmyaOANSb+AKaTvuRv
i1kr3oCii5SLlWFEzMCxtOlJFLxjI8IRw50ERTLgjk57eIBhsvWqdJd0hb4wiQ8cqsyODV7tFPEQ
TUCyNAlwa0VWYWrISvzT6th7TCEu8iHD5lShO7eSfhPX3SZS/snFxHx4wtasdRiHpMbuY5NryZeZ
GOn1oUZLb3Lsh0NGJQFMMNFo0FrTfOUFYjFeI7ZC60qgUBjjosPja/0lFpj+puBb00hqGuFDDXBr
uWdiE1xXI65L03pbtbbWEDsyNSRN3Hqwg4WkNCpnHvu/vizmhBiuxrCE9qNI+NP0ge8AU1qWnpIR
mZyFw9C0CIOSrnMNmWXmulFMhEGyq2kqpZUKA8Qzjk2FSDA205uo9Oq8TfyLfRQEBhZGCrEwCdFL
xY/O6WovR78/jwWrddMUxHozkliMFso2eKla+WWhvtTZIo6C/5lLwaFry1cnfkRypywN3fozpgFX
ECoTc7DNACRdEIxsK9RzJbie5B0qpQR4TAVdzF9mfMGc5+f1kdaOJwD0p9dirarz78T7atU5+aKT
PxDTXavC4N/M55Sx+hXI5SUKMxfwi1K0n4E0u8lMCk0J/WsmMtNoeFszrrnQQtaag2vidhoS81rp
eAlN5e53o0vIttWoh1Hv/gaZwfUENGw+0qXuUnEpp4kPIUx0W6rqwbBI7/WRrqEhMNpVSOvuGdGH
PILdkWmH26DeWQV46KnejKI9kD8R8CwFWfunJjUJaLgoUnXrc081uIJzeqh4CA5qLHGYUGXr4b+O
ZmZCJ1u3+iagmjaq6FoyX2PiRMyYlK0saslo08neOQuGdaJO7LKsv4ZdVoPiV6La1MUW9wRTjqAs
X6oQreKKEbhRUvCn8UGtESGKZZUDkVdPTFV4O4QaeDIzqKkYl52mPc1G/TcithgVkJAawgHubCwh
a+7aS470RfHBaBnmMRXkVTZmj9qSrq05/eS18NBhi+LBqJXkK/SmQ5nx/IKUFuj2Y5O028JczZ/F
/L87YdybeYd0j/Rb492nMHp4ZVM8gkai3wKwF57h/WqjDvE/Oc/rUtRRH10Mx04IHT374Taz06BZ
CRlWyp8or7aeAqSeKWvW+Ldh+gxA+7YDGTc4i3zIa2V2jxEa6h5rQSWFVlT39sCVW6CrFBrfZdgN
WqUkDwnlIILcrE1OHW3rWMFgCBVXj7RPSaqZaCWrvgOUaXrVzgDG0o3ZMuQCkGr/26dwzQgVr/WX
LBuw/YpdXAK5iz8jAZCNb7iS2tnsVFkqDWtVV0kXhY0SBgxjzXUu1Lt0rP5S3s3QNFdjptipEB/G
WL+gE74q2uQmOPkENOMm1dCA9bumvS06kRHqQEiNqXKN6LA5xfZcdhZLwvSU8UpnVeqg34RoZAjH
0bjpQULPl5p4DPBeZ94ar6NuqXNID+Me9vmONEp3/aFa8a8Zo/DPeNtEkaRBfkE+TXFCPW8a2a1v
qONa3M/SMy6Ux5DESKol6Tx2CGfkE8uNjWSqe0NVJiRIg62q+SEQtknO0l9VZXSynNgiFyaCZ7tA
lBiKjzjxPjsTEWocEy8MciBOC4dVzKJUhCPrakcScWZ62dsa8vsgECI0eXek0JvOwygZB886NUkl
K14Imc+miaEFVxVGSaMxdqoCTQZbs9cW205h99tq7ansCKD2YHN33cwYQZebG2TgobASyKriborw
07dS+9MQ2AVRuy4ZiUnM84F18+j+Fn17i+PCCXSUnyF4cNGr2pXJ6iUOyESyME/SAfcxdgJ5Og+D
brN981E7GistZXlpiAev7249v1pjtY5c5P+8VLFFhqrcSCas+HCQwYjAiSzZXufczvMbXxbqd4A4
JIaIIarhrS/Vb61Ez+b1c0rpONApVjSXRs2sS6jDp2HCCqOgGnitGq4knyITM+Uh58QU0/og4bYc
pmaJaMzP3BzdYBXuEw5yq4yuqm9d9KD4lQp1IVv5eYbTTc2Xr1Ow9CNdP+llsYBb1fKZtndJ7bLM
fYrDgCMBuw/id7IveQu2Qt1a6MTNHf9haZWzJ7u2HkVOWUW36oUxExkEPT7FD4sJzxkVxTWrwhlK
z20SeSObwyavYRbS7GlNsxkzH2V0lrPxlhcTVelkyetW8BxfEraGScqzEnGpEzn95xn9arJ4ufhr
pQHYZq+z+NFpCLpC24zWzbzkyW2uyrl34HZF8iZTlVNlyAR6MFRR1B+/t5A+lZxGzX6w4n014phG
eJtWfwIny8R43mhN9IPDxsBQM+vNcm89iu9/hzAProoyUpzU/l8NN67EINPgNBeuHvUt61VcSHF8
LibtL/GqbYURkJEyW/CeWi0gsLXEYMe7P4hEDJoFSRdRc1Al6zz2H4pRX3MWBjme7NrqufpTGEYh
9UY2DFgTWsWdJ7Od8RVW5rHi3LUSZS0h1lzisAsNYzmUCoDI6D1m6I84ZDs06nkdw9QVLbeSoee0
k40I1Z4YrSEXY046TxcTKb8bMdx8wzjzpO1RPu+nMpmLht1gDK7K4ZUG8LJN6TD0CLyquuDy+fMZ
FwBXnk9pHQV5w+zVi7NlQ2sfC9TAE2UDRYEQ/MNT1iLlIK1A4nyA0x6U2hV4E+6zNsX+xtA7ptII
rXTDsBpdPU9UiI7C+DALJHoJ+RbdvY5UR2XXaxmbWJ1AY3p3QVbeaoXxRshXXlI7KiQuPQuWWeZ/
itJD8aMP1Wp/JB9Yl/FPVzOoE/pUrSbT+/BrQqgkK3NLxaQBYduRaPjeM5FhLXO1TV4wAGmjXZ8w
HAn1HWfvcqRFcbp8qlca/uI2zCBemPk2N/kb8gzyqCgiSmVsVTYTB5Uh0zcGKxz43sSL4gu7WmK+
rZsY7+r+X1tNFsl/4nOs0r9AJ0dsEj6bMGM0PqU8ZyQh1dWwUtD0cCaFAs5K/V37L/IDw2AmAC9M
Sf8sycXWRFBTrdYAWQ5Q9yjFxgiiD5JsvAYjbqMzmmJYUvXk48UYS/JBRTnBoiScwkMv1jdPjfxV
BzHFJMqnwOdnSBNz2VDn4dBAMBv4jMIGIJDWwgLMGSUrnnBjtWvrNfxhg7yxumJ8NAyz5eCtm9LZ
j6WF4Hdfkxcvi7Ba4pMaW52kBf3SW4iuTG5IAevtKiste8QHmnXxXVCEF1elPcV9ukLCwpJWby5p
rMu4WreGUV3yAFxaCFFQV94Sl+dgqf3CC08DVpR53+cEMZya2nQ1iQ14LhKXhQxaCHrW9h3wgCQF
mJk3MA2UhVplX6XvnS3FwEv9TRfHXeWf5wqxaMzvqnsVWgsGnsyYVEXmNGvroBDgLs3JmwMEnTXL
wRvYaBMy9CPHkCxzdASdwwsAaZKuyPKIv7ECuDch1bjSnDTJibWvkUa3BiZBj79o8reFSUW18K9Y
gNNwKnzzzjEFH01HHVmA5c2yylnYqs8ORytfUG7dy3rAoXwcNd9hZsL/k543dgKMK1OffGp1AEeO
YXrRreF49wZo+A5W/06KzvqwZ8C5MHtuIfGbzTNBVl46OTXi59TYNuG6xV3Yc22peBbUBc5FdWYT
nVtlHQ5cCyy5hJ9RehdQB1jQcq+L1yRmWoRGC/Oedgg9kkmegb+mSh45diGEIHGl/+OUMiBw9fRY
3ovSlignESMzr/Rw5yPrZxjPWvrNfbu/NTHl2pJ1m/CakdvWxUBFYe7qU0pXZ+517kQd7fI762wz
xIr4krK3QTyecY8eQrDO4h1z+YbcFWTpK/BI3he0XdCqGmxZhva9g2sF2BgBGCrWFUxHsdM+O+hj
oHl4cAm4CQgZdopPUXOnhJ58IUaMnAzbEH9RO8ntWZ5RbHgW/kkd/1J+zRnImBmwi5V2Low935XI
Lx94V2AWtHB+5Qr6WRjcQWIjAtgOrkv/ogaw/iGxkCnGRGNbawe46Fo9MrvYK1NBhFW61ADIM1+6
yAaM5qVCokCEDWER3ZsGlxYnv2AnzRY8h4F5nWlhsM9J4BBW3SPqN2W6r2Lf5gkpAMz3NLS/LTAg
85MejvNFuIeQ/Dl5EINqN47cdiQB8gjDIUhaR6JC/IagVIvYnPCOoPRkVLVNtHP1a0Q7k4DZcj+o
yB/xpL7pWhPlFrU8+EDL19Ujl9eZxz9vQysSQIE5ASBGqCUkWUeg6VD1QeEv0Kp0djMPBE3SVW5b
hT8PNdB6QZs1w0vPp458+ju95SfrV8DX9vBStEvO+M2D5pv0hLbcfqD4gApKmkGrrlPSaRImvjsN
Es/oIA7ILu0ToTDC4vizvavFaaZMFP/4OtPqlpg2u/P5LyPxsr3o8UEsXKi7WJ6qak9MBpR+/h2m
VLJMofCsp2vQn8rho23PSnvSY/SFoMsFJHDYxS+D9kxltgf5vgq2I98yKxcVya+D3KX+xuwWaeVi
Cn7z8QNPqShfze9Ufhgxhn87NH8SfaUfSXoeL5CqxmzTDQcegLbcpqfxu2kPBhYSFd0YZQKl16I8
M5nFgMIF5IO/Bgz4DxcwZSNDgbF2OFd7qBo1qQdLyVibl07y0ZCx8GJYBxAQNItnkDvBMPkRw+JF
kuHt0G7jT4+MZS3AD1ny5jHrCZot3BrdOwv5BaZ5j0EXO4iRXn0T79UxIHYhZOytbpLsymswlfgN
eNNF7eRxyg3FQ9LP8vBbsbzuuSypcTG5iIsYcSzk7oNh2hQvLTPeXfGFFJHdhMvTipaQoUiLT+Ut
j7b4FfVsW3eoRLTMYYOS/Zs2oJ7IWcMbka06TIDkIqHVmRQbOhBRD5p3VTCbbTm2sDdI8Q7XbhEe
V0GMUmKTRWzMZD7Kp5TukdRp+QPupbcCy6UONvkNkSY72Lx4UGo2hZbMXYfqlmFYtBoF+sfLgPU7
omNbs3blIyexhIuS6Dye7yZ0S3rj6gBYAqV0FLgly72GicMcPobgTr0U7cYaXDFnheAGPTZ2RnwX
cDhdbJPDAoL/X7puzg0P4ndX8ywDHMyWpbnCxirciGmBAUjFYr3nufOVeQhABYR5yZHpv1ds2Ylx
WvCDxcYhzdc5jwjY5JJI2Z+xIgyCETTi4fQfev9lXywTgHZjPK0hVJL6CMBARjDb/IrBif87rBwP
Ygqp7I0rMiinNJ34uYC/TRX6ObBdvP3xghl2c9GAZ5UHcsbzZ6+53E8hs2u+1xCfg40PDCXGHGdf
zh0OQhHc1ONVRTXSuvkHiTnqebRIelpZ2Ip0euTIgtZXFI88wmL+lBBLbP3m5hPiDTYPPRlhFPmv
hAYYlhO38XDmazeBw6/6XQRbR7ItFdrIbvoFgxcWWy4iQjIZSZKZCf5PV09C8ONxmBfAF2TRZl8I
i41vERskNmUsAxpSVbzqC6Ioh26FG4ZcTVfYTPFMnISABQkfAjeqEd0N7pO3jYRtScxpiXbjrx6v
/Cp89CF/SlFWCCmnBM7VP3rM4Y71E3dU/5aJv0i2jbpPGmr/DsgvKX1Of+00G7zyTLC0pCe5I9gd
65EiZks9W37wzXJb4IDGclthgqwdjD3ah98/GA8gPUABM/TbLMNCiQuJzLBVsGGYBM5RQX6rcArw
ZQbgkM0GXQ/BhuKDOBeeFON1+yOQq4ZdxNXicNixD+RDbB3Fvyb6mtUnqR1hvmUc3ZQLet6j+ilS
wMgPtGnuoG2KfyHvLHtT8t7ZWhl8cAvoRBAwzOAEcs8IGmJ83OkEel47MXjspBUiF745rhhEsCiN
Jjz5XUsYTMvwZk4BIwmbG2cs1rxd8NTNyxTYFngTz84hpdpjdhSxx60i3DAbAjH4symJe3O+2QrU
FeFu2yhc+1hxKYDtybE+o9BGS03m1w9pN0zLGoJHoPHFq/HJERJbZ0LJp+nIgjC0CYEQ37rr9wiJ
XRWquDbfxLXPb8fw6TZVF53wcBJb1sI/c8nNDVHN2nAU6y4iJBGF7GUmZY0s21ERIAvm5ydFrCG7
rZsfMuaqExs/3+UQ5cqZY7aML1Wy61295h0nX05yq5cAH6VbytuIkj/Y8WnxyqVQruzGX1t7NXFb
fcu8Dq5jZqLuY33OKwlU9oFquzhwZFfMNVcWXSRwroV5JcZH4rEAeEitGKI3wt/HVU5OIKhKwJCQ
6sUtpm0iG4iYwcSygpmt7NkNJXumOTJLnCvaBnKiLSf1N2R72Qqq19uIxX1/4TRK9+npxumgIFgS
1/MEf6X8NAArHe9PatYl3RQg7Bhq2GaFOFCn8yLy6FhANfwXkhDFoIKqVbbTZCd8Z2Taywf+KDP0
SHya7ZV/rrwIqr5gxcNXExQXMBIw93KI1WQizJM6rzGp5WA1s5RPsKdJ+BG08HsU3TK+dXzkwo8v
8M9oWzLImUazDWn0h2H+RqjzkPXoXwKSa9KjuA/qkxbZ/lP/CsSzSfjZn/+hoeUqbt3MFIfoeZZ5
eZj24yPbpN6Keji4M7ZGWQOsA6QzlELrH6RO8WgsYLQyr2owaZGX60qBzeSEgYxHbvwKdRMygDy6
sO7Ivy1pp3qvSAOT5bQVNFwEf6fh2BxA3kH74vxR1/TdSJjU3UA2VnJUgSGBkdzL1vkzwGMmk51t
bY0bQXVVt/T9RVTz2UPzDmHMsR49eJw2wlUFtWsrJrYUzFQEhh+ZxPWItdo9Qv4J5CcT9vGWjpvo
rNDWNvuYAZMlHEZxE+sac9ASgddfwxDSrJlXlRtf+xQaljdyO2tW74n23Zj9LpH/8fz3dABl8w5k
2lB2uzV2GNBHjOFjdwzvZXMcrA89Ii5GBaWwHjoM0DIqYtSj9D41J7f2wmkiU1yTn26tgkfUHXD3
6MScgGFmsl9CshK5hQp61xYlizN9Jes6/ZKDFaZTcYfDOP0hc+NMJAYWRBvQG+uGwjVenuHAj8tH
UAF7SiZ+uHQltCw/Np65lH7abTSPW3GHb2Lw73PennaWd/0tTh4IMdjWzVUN2ZZrb7gGbNQV/0dD
A3X4Q/yke3fvaIQuxTrtE3McdBMc8H+cp8VqxF5Iynvww6Axx8TRb6ZgwzuOWHOAh6DuPMkmqahd
yyMWWGZCpCtm1OYrDy+RS4EpGNx2zyJmZMcYd96gMDmqbHENCpVhluzqTOIuA0iiFnfGGv19pvxG
8i/GxQJONWC9Ydv0B49nl1gkNM/lBp+jiRZKc/t8U9D/0Lbn1yjfx/4+vDXNqt3xR01+EuuXMDph
T6UgZNf8Fv50EmSYpwTx2aMevYAoSO3OfQAyNM4AAdZq7VY+8QfUb9Bv0LAv/PS3sYA9oXYkmDST
iaTS7sE2+S1+oy3mdOkmuhqXt4w+0vrOqa5iQJj9VwrurF1xQBn1fXI+0noPgbM7pzzpFnDR7pD/
as9ScVC6R+aFX25wi6du2t13N6J5Wsp31pWaLdW7/EK6ymyW2Cfe3Y9X3Q7jiT+4cbE3DewA3xaD
fyQ9rICJZoFCpbpWcpDlW+qygcymfciJSzqntQsPJL95G5ZxFOqUHfqy5KPRdHdhhI5QPjHO1vkV
aRAKaYJ7UpYFEJ8tt732hxzKai85LYV/bFewDwHOYCpWbG9vQWbSEOXgiCTsgsdfpbycBvbkV2B7
3wNl3l5as0Zf+NqKCm1kqmrYTXRJpRsS/mQVMurswIV9hmStEHfSrixSPv1iS18MVe9huMlHpe2q
4tbO4CrExly6tOfC8FHEAdPnk7Qb6AwnutuSSPr+pRbXoqsWKda+hnGBj0FRahdQA6pfsySps1P3
X1mHHsdLVyWdlwBntOOVBHYqEk8T+RAXzxbbzSaarVGbrjh1dOWDqMGy79ljIC8mSclqh+2g7IMw
I8E03cYozYUJ1RVFrRBjPKLRh39G4Up9XW0qaIWSvIcGl0JUZMRu3eTxJCODRwSS96wi0Fxtivk2
FpxBxaK+BymzaCxqIfaaeoJnEDrPCICAlHRL2CvhXtcx9uMuLj1U+m5Nv0SvQpmH9iVxqnpDZaWh
ay7ZE89uhGivmW/eADOaQ/hYwwWJA84rCaD2c6MMP2nzNjsZk96x9Ak7F7TFiETJZBFpmmAoKclK
blmgfP4E3woCBYhXoAILyzjRX5EsgyBiqBYGaRI9SYps0hYytESWyUuWvuCuSYMUv/SvrjxwA/he
5+bwoSzqjl5UF2i+VTYtnQVNe1QQ8uj5OmSHEqFNyQSqCOGTSt+MtoP3A7Hj7PlEJFoZozLMOVO1
9KU3V5lMNaepZwq2jCFsz+YqfmaMoFhMQwM1QYnu4poxCYdYeCb1ThN3sc/6BPtInMFmPjLmouBj
NqT04UZH6FcxXpWyfUnlbjKLmfDLR4RCLy28izn2SqHfdmyOxF2GYuWJVdq619l6juHL3nB2DfQK
6dkK1vxRHKiMYs+kCAKjIUWVmKpWsiPkuivprY32uDGrJXtq+t5GueF/gSlEPm61A37LpDqhDEKp
vmSKmH+Ef025MuWNmgMHOuZE1qkrzvFc305E51C1skLetltVcUOZI1/4M4NX2MwnJCURcPz+WDyC
B6En3mhHZ404YP+pftQp1OldWbjWnXlIwK3br8VpX5qHmIq1IHduHSqPyt90LuN1AbPZR3YhzaBk
YCo7rYi1FE0sVlsnZVDO2dPsmx/jlRhOd9CMffVbFYguEH0u6w9etD7bQjEovE1AyIt+L3cBiOkY
rJWDyxHEZc+W9M//4wGfHpV5JiiUUq7WDHtiM8IYka7Y2APbLW+WdKiu/cb/nGYjpd3hm4fAdSGm
rEcXdAeeOpfswDiGI4j3RHma5h1YUvkU2PwVe+SEwNyt4JoHB1k8lNWH4rsY7E35Xpug2hyNUQ7D
MeWG/IeriY6057iYQAEv2IHRQiUUwvE2MR7EctQcByblEXP2taeAR8Ch4kbp2xA2XC7TS4BnxcTA
pw8VdtPNhHtuLcLRhgDv/ZKerZDtLi0FGjriORDbvMLxx2oPTXOizlCI6mUAEn/IDBxIqZs/kDmO
bUopiH+oEugOcxQAnXpujH0vsHWn1JQ/mRkyWEzDjYUKay7fx90cNUaToH4h/q6f/TzwI3D1UrK9
UA71TPXNv3vcVYO+zz6FNVT+Zk3iMANG9g4UIcQgUU7KzbsW71LwAd03h0kHZhduS+vQxZC248dP
41So1wgpg1KAOlxJZKP1IU7+f5CwLNO2qgfiE/J5iQ5FKTkseaSLH6b+/BcMRApk2sIq+eR6zd9p
eRxMsGtfmnRVPDradUQn2CmkXNfN3jhl5WU20AvorFWE+V731VDuh7zGtfT2Qt4rBiT9shYxm+OK
vMNx16KdOl4VXIpayHomxQ+sMeDTEF3AyBbZeNThaTRMehiUcTHRTOo5TPVlZwQ2QOLZIVEwm4ZX
JIk1FD/UvlTSvUSICgqt8tnMTnkGNgYBfvK0bVhAJPH3vI+gnFyJ/BlYwWRDyqAC9W0qNqu67Ox5
mRFO1wtG+KiM1wVT+7oyDhmfKH4mV24H0mmMRV+6sXYY2T/HPsqDLl3GlrHM+CII6kCgyf0GHuvK
SsBXT2iNeXQihwEnQy5Lckz4SP2/BrXpPGGarjmD95wzpq2CZYVzxNJg6qzRatO5IpweQFQoN6F9
MfvnX5VnbUU2LBPQDHrNDnMZpWt9raDB85lecVnDIQINg8t8jbph3pWZQLmXfKLSwFuASAcffx64
tOqj/G7D+2jCglm201osWA+Rr1LveTHi4kYFzJxas7iBhJclXKlaWQvQ7tPdsquV6bE4g8tqWCRM
89IIMS9fJzs6+VHKMJ42WvrTqPD197rxqrI3sDNEJUvwzIX50clEeBgCXwtjxWFTFY82Z4pm0Eq4
gKlx93LnXZkbAdZk9wDWLsDoFYrfeTfYRIfiH1rkhCGSJpYemHrWjMZgHmXrfwyfMcqKhOKA8feR
DZF5gS2MuVp84gc0/tU5SSJxQIu37MfNxBe54sfE1cA6wM8ujJYEvpkBmeyiGj+ZCZChMBbu9Oqf
Vbxihk/+mcbY1CPnxUVFFDQnnJOsti3/1vX2DCNj8AYQjjkPNFv4PfwP1gxXukKCX0XjWLWHorsE
6hGZPBG2NHh4a7Tu0BxKRkQcQvMCFY0cBycICNb3zIuWMYQMfS0ndonK7kL+AbPuUWZUgdhFWorh
Sa9u3fQ5UzOxeR2Y5/ILAiqKmHKGwaodYf9DQVC0swWrDQMzj0FROwb4JLZ2C//GJV6UmwY8hb7X
myPnJnui0Nj6+WchIppxUC93zLlDQJcOUR2xfyCpAuL6X1AeGB5o/6pDM90xSdcjk4HVuIYq9jv7
YPwr7yu5FAxT8blxFabjOpF3GVERyqfK75ZinsWT0nlb7AIYmRuDtB5b6Z6hsOQIbfq1apBbynZg
mgzeFlb4hJnyigC9UBJ/BV6NNLVVStLA/FbloaMVDxZXGfDLqx86ZMfKxKjOvB3LoGsMPIdxrSZc
GwU4VZDZM0SvLLZBpjmsdUyyIM1W5kWmflRvqfqIvgT4wR7h0uKWJJRuOdHFl87AigzkDO6VeWj0
NzEJxdVJlxpuKmU/nVh1Ceek+mIUqTfrWn0rEw+VuuM/eD6FGGkBBi/9HUt+IT4o4yTcrARmyez8
r2Nx6dl/p7YqPMYbypvSaXzE1FwFHGxzvlNOpschrq8i9FO2CpvpdyzBcF9FdJHlIvstwh1ixol+
9ZCEW5PlOnAIEmrnR7t+1YisLohSG+lraH9A7e4z4177rkw2ZX/VrUWJ8pmhoAMqVoRpgl5rofBR
SYcUea7FB/WZK3Y23ulCZc6/Zo5DMC+Kb4P+zcQzYrk0feblh5GfCmam+HKvCRN9cjTABtdHneBs
HgveD2HLFzeClb0iZEufFH0M8mtS2HxbkPf18GB6c0mSk6puu3jfRI/hBtVB7O4mEnaTyJTo1BmH
Utwa4y5/axLKgTlxGLIDztJmH8yOE/m3JWpFtUWBhdnaK+AoXVvN8a2l8lnm50LdZ9VmZD5L8Kzv
WrFTtC7FHhYCKgXouhCox3THu4drWVwZL5Hk6DcaZjw7pNGCU13UH/x9BLUywUngvNBIgG5hA6E3
UOMRngDnAaHqY78j7ZOTr2ViWse0MzdTAoULtn/mxzXmsG5h/MXyo9bCpeJvK+FvLPlrwSJM15bq
1Ger65XTmkuW9VNNpTkoR43nPuTvidLq4KmSy8s1NmcwOLzHCQQ7i+gZgmNytsTDQuabSsbPoV96
xHmY6DTaX9YzTbeWOO4llYQW1lEhCkdShmdHVgD1UTBnRQa44O6PhbXMsqsn/aD/xfj6FJi+eOxE
JqaefnTyx31yUNRnoD4z5gVZ2drl3CoqCmtl0kD+vyoaL7KblMk1Azr2ZybyCH8VakRfaqhvIpQN
mCyBhw0oURBuqZT1jGSbUNzUMU1PFCKiuGQ++1wfJj/bZtiHPEciw36ab9Z6ytuf9qP1qgoQbNrK
I8BQfqjhScKfcBW6YukP/zRiAvqUregl5g0eGecxwk6trebnrpQLjDdvQ/3FniobLB6cK+V4z49o
FI+eP899tshJL+XAC/JpISYXIyLGnsa76Xt7zUpQAsTGNAsQpOLnDK6huSsLTlFTMB2DMEwlXoW0
Jo3ZOSFS6gaEqnjs/sTsNKRuzhmhoKHZi8a/4j1RPyEtby41QSYB7Wn+mtgRkhQhrYSvCBG4V29j
kkB+fZTm2SfQncAZRWdC9o6J7gPCU/EfSee15Cp2heEnooocbkWQUM4t9Q3V4TQ5CxGe3h/jKnts
l2f6tBBs1vrj18wRYm0KfZE2cW0H6h8xkmHKx1O66ASGVrYEfj9ZtfsXraHDHzM7AD3BR8mVSqfw
jyoQoChKw2uKxoW7Fv8WYFice5WyCQcvfROcvGv0Te2UxeGteV19CPBeBoe6faQ1Sb4of0TiJLwW
SL8oLmm0jIzWndofiW+0O7KyzYvzDLkIbgPw/+LX5VWeevTnlf/SFHnoITsKzYrL0LJi3IFqaOw1
5dMr87S4sl/an87VSEnpf5lok7xo2OfiChssbCkeuo4gGp5ADypGTncQW1T6wCoNfPUhIrysQJjw
KSU3hYMkej26wnlNd0Pc1xgWAF349T7RZBS/CqJHXT7VhSOlnEH2+PuihoyQIsj2InxqRc4/+C2O
JCpzunLyqxS5K8ueRgaBFhGN8wrLTmwQEhzZKZ+/PKDfowGEy9s+eiXbjLCj5FWDogbwONJfzP3R
AREYcQdcgKL+La56DukYZk09ttm05D38Slyq3PuktnPGNAYFI96b7PT44gcAR6YDs1oyiCjIYqnn
KIovWFF5QKFsLCKFCOi2x9WIBm08G+Wt4IlPmDdeh2gXW8JCCP5U3uap+M35RYXBhoeinth8YEIo
vsdYi+iMxjl6BBNE4GZPK9t3hT7yXd74zaZ4P8/cAVtdjaRvhe6Oyg7Svxj7yQ7h3XYS+I9BPbIM
7yvhn2QgiE/uEqYHTjiGY1bknjle4XnrBXJgRO68HUk78L2KbUqEKjFRCqse4L2iBYpZiMxHhH+A
KYyNr0Xyb1S+Yp3wWpUZptjBhJgAaRGdZT6KG6U8A6kKpEery0E5UoRD0OG0Tv5l5Eyx6qMil53o
SFdXDzxl7cAcCHQfoC9SVyJoKfTTR45oA92sU9a79kfXth9YcTVsgsXpjWqJkSPv/4Ejhd9a7FQP
9Y+wxMlDLad/sliaiDoA60KnIy169CTjjlwiIJFw5r9I5zpka3KttnPFPREnDkk+ClIilOScjRBN
2pXf11pWNRwMcug5qw9m0Lj1GcvZvoNAmaP+dACxGhUbGBdXhh9HLVK/hl3f1bToPN4wEdaeGJvd
TGwOspfceu4sYNn1C+6WBM18pTKqMFnou9fBRDIE/bKjU3ybaot35b9fPokOgrHSrMOclnPFWpY8
TSoqa2+c/PCv4sjez7ZMX7f2bW3TNkXdTv1UHpNHCl4f7l4SMuc9dxEVd3m3jUA5/6nMeGSPqB+d
SvBzSJjgYoid93uJJZrHWrx3n/E65Ne9sKq9sUl31I5TW/XasksuXkS1TcEuLPfmp0m/Or0rqIJ1
LOMFGP/rhqmAVV8orlYAPSoEbp299iWo1QCGGiMcZeMO/vEqhJ4a0NIA5okcOyzm6FHHPdV2gG/I
5WiWQbjNJfxgbmK/YVYOegfGGHiOUTajjfL9A+BRhKAKOHHB7vr1Qz1FeDQi47sWjqzKWb0j/Ecm
Trv71+RfHDtMCJuKm/53xqgGG0ENZAUFTbSbPTAp4WVBLYvTUAjO9/wPH2EN8Uin16fiq+pSjqgP
i00nQ9lTKqjJniI+2SRYD/oKbx3Ko6cUH0FKyhV6/FdP2OVirD9GDgIWq1DbGfUn/oy8Zi8UFmbH
cEfwqdTt0j7BZYRQYjl0u6JBvsBGzku/RW6HLaRVKUoAUxV8zMFcSYIH3hGvl6VsbXCwUjRBnyUb
kFVsZ5ZgDO0C1gIDw5KdiPUmZLwRX3/WFVE/h86Aps686/zCCj+qx5MEQgT7g9MrPXHevI2tjIhh
pXzREom8T7vVScXYsuapefs89WxGFM7DQxR2YxMYsILkXDHIEPBvue90Xwy77N9ECALYYofOgqgJ
v51IPdw3hCfnjklhl8DjCYK5S9GXaaFjHXp5Pf7NqVvTSt9JCl1XFu/gDJ9NgJ6GeuRTr8Z2HmxG
8LNB+LUUFoUlZ07/oX7IsZtq4YJaS9E45cY17byxvOevbwA7s9jE4io/x8X6RfpneGdOtTBIlAeT
CAFegfFSU90azYKNxA5og3AWnVWeihCEQMtQiW3OQv4vMhjIlZd4qSN1hPVlh0qAlDhsRus0A0jT
Okjs4ieQCHsG0jKaNZgYOoq/LN0Syt6rz6x75K1H0FAo+hkQQauukaj3dce72Y4HNmDA7S26CpS7
ZFmH9BC+PVIQ834fUhbjsIRpjjg3bef9txE4zUUDGgO12UZn/YnowQzX8Cc4rRfV2XDBY0o7CFdJ
+zEwWWrj1gquogLkzlSG3C3g1lhSX0MyDQQ+zec1m+fUYWslw0MK314i//Ynvubwm/pFLXsCzo7t
vtfajdav82Fr9Cjt9OYZSMQPb2OT1D1LcLSCsi0/Y9WMTc8Ed9B5n6Bpm+Jj/dGuoumBCN1rlZXJ
SyjlW8WNjKiXaCpCJQJ1Sekf4m34g33D/AyoCmUWyV4dPQP90wQND2wVuyuq6eAPyCiNPZGU1uYo
1k+kPD0cOdiUvBme5CWKxS/QXUv5B3HgnO77HBFCvbdO5M0G0JnGilwVa/yMhAtWwzQ9hBfG/p4E
Gef9TybWdtYfrBCtMaohDtZPFKg3zkAf4zw+xnaD3a0+Ba9zkyISFzKnNYhjXY7TejJBraTDW7Yj
8o/AkdK9wfTEr0/x+jMQHfK+UhV91REeN3FT+RLDJKoLI72+vw8KyhlPkY8GAbolSv8Ntlq+WfPY
9wAzJK4vK0zfRxXHzcl47zOHLtNIYOgh/n350q9WtsRlOpl7vOm53TZHOfmrs02P1DouzxWEaxM8
yc8g1S/kvJucMl4NHzKV3ct82wUrK0Kh2/CAIzKzhxWmxZ4WDQLUceERbY2jnh88qQer2aTc7VQe
pEseumvcbaCkyNTsTpG2VGg9ozDhW4UCKwkSovt3o1SYsfav5Dxjsh9LfOeV+06uqLX+Ina23xG9
C9VRVDX1lIDDI4Xd9VV9aMM2jNaT9E0ueB36BuYXwKF4W9EEZJCEahIuyvXJISBzFzxKDF3Q0x4l
MVZLM1hx3UxjCQ2WrVT0X+RKCBD0a0m51cQE2aZ/1s5M8Q1yTVgXElccGgRM2vyUtchhwzHhvHy1
uJALbG/l9DZIy/wo5oR4Y6dkb2S8yD1ljdAUzXvryNbqbTrJWf+Rq93Yb7SxWwTFgWO84M+OimVo
+RmPbeEiz8S89VUDAJVnQeE9jN6YGJRV9ivl9gtnkHbsK09JoBlX2SE65EgEFhrhMP+CFc1Nsy8V
RtUZWiKhx10fLJWO4JVTjlQbqUxqS9Z3E/hdHttcU57+bNoStYny0yTikSTE6VPQVuqdDeDSwAOf
h9JT/P/D83njWfp3xeK6KJfZyJQePILyRBaBgVc7u0vW/h0c39k/vKghxN7F5CBRmnMIORqDU3SL
LQUaiHWQlowHNXICrJ65i0YhnzZD8ruHxszkE7EtUYf7etO8jjwEeCLNe3LN5HvfetZZbJ+VRMQh
eZJH2jXp223Pvb4B0O/goPVuZQACu4cApu9sUs7L2uJ29J4PiwZ7MMrv6j6Qaa0vtBe6TJGPKqi2
rtvjE4CmTbepMAdij6nXgAT2a+NWvI7Yq6qthVGN9Z6AimbZJxuNHO1zwGuGhK/zsP5J7Xfp846y
jAW/upFcLeacrF4yRYrZcvpgrHzzRe2k+htavPhqAUohLFj7mnNzL7fAnh9YMgz9WkoUEjF9wN1C
3tdb7GlV4pG0BqLDBkLWx6OHrAHJjkj2WU6ho560foPMCfYmevS3yKS7gDNrERpbDdihdBWIPlfs
2eq2WCXojRNbTLgOT6/sI9NehC+QdcoAb291KXLTvv3X6L3NL8CHxHRRbUP1sADWLHOtGxpQ/Yd+
3y0BGcJiG2HDVM5cddtci7kTxjbD65t/3innRcq1tmKwoaoXdgeVJcdf2x1EAi+/LWVJ1i7xSu8V
7Q4m9ofF5FTXsfkx0WthrSqXyXuTSB/1QKTuFgt+4BebXrlPZ+GL5V+kxCpavcgXXw8CTydmELgS
t0Pl3rsWwFe+lvisnbYwRR9tovlmOecjZ5RCE/G3oEGi5pVrOJVPp3yxQSDMzY3iL53vJh1/0Y3w
/Sg+w2TnqWqDtSfJlrG8k1foJop+B5mjMebPL8hA5MrQ8KCaH3F9MTN38F6t/3qvW2WdFJ86tnMT
YU8Ncmj6wbjS4LtkdMdEuuHQbsEAv3rKgaQllYhzx4TdSevC8EmQTrlInfqZgdUA9dcIRksHH9Si
qM4NxgKDIWoWrfAtRVvzUy/+AW/L87mBcLfEZ8JnKuldgelCWtbRA1TS5GfSL71r+U6n6kSQp4wF
pbqWwtGbug12KlVDVAsndpnc6SuALyYEna5bciEg7bAF0ldBX6mc0PO4ErNdFP0BsevGlU2VngnS
6AbqYYozCisImEYgYN7ukFiRii+39oQ6Ig7B9UE3gVdnu8ZtpPVGeMTlD5llRr9hnEcGV7hEQwsC
DXp03/lEouW07LiMqaHpdr1b89LFCg2rHnPH1c1NijH1unkEt92hLYbbF326GeP4QZdc3e9QkHuz
w5DikbD91/ErMvMM8MrYjnZE0LJCGNmtEC/puyQ+0pEeRA+op8Eh8r3SllbuqYVbIXsAJfoLa+qC
um+z3r/86FdSfzFBcqoiAG6bLSJHVCdvA9U2zEf5DCuQzvXQ+MOj7LZldUR4LSn/hNFL92nODHM0
riB+p1KiZBPib6X+8edEkav8mLf+I0B8SSU2ZoQNarZDrHzqy6ZbGorNVdA5FzBdeTt9qVIdtA/g
o2Lx1CCnSpyGFHVF/qARcUFvEZn1Mjsrtpihv0JuidaVrgKd0Sx2FA4X+lOpDWS7o3TMOODo7ag3
ATldTd0OXlT4b+B/vTenoFwDIeWXKaQ9h/QE7536UP+SuHt9WX96sBSKZTUAnZDTpl1mnbS+Ro7N
kByih2g3Rr+c4OJaUqBasspxegN4gF1bS4l7UpSd4TMllRu6Zw13R8w74ocCmOds8pR1yxC3WbNt
mbtpCkGt3DhUr6u/BXM178xRutTcPysDrQlItbGMlHUfbiJUEOomm9YZnNLLiYjtervD+5R1O2hU
qFk0E+OWSCwVPZwsnkFNGlu6WQR3tqdy+uhiTGdu7VFtzhUTHyKJ1zU0p4O/ss69OPXCi05EqYjj
Ej7FcmTDg6Wtkf1g0KncFn6pRKEcSpbN8ZEQfHNB9RaukGnQkzomK+r7SuUUnDgIeJprwCZDgF2f
VlghB7Qx8UHeT8dgDygzmFtAWAnKPqjXfAWoP1L9tyWD6GqY1MoMXwY99MEtVujpULeYUCzsa0w6
yGsXliPtephbgjgEVxePpJI0S5608vdd35s5bL7xnm7LNR3h97KPOL0Z4JUIJAOvQ2NANI5trNXt
Vyf+vDD78HM/9f98I0SvcLtvk3GZrLGpULaZpcvs1pNxNAPts/5tjpccwXxpjTgbT4p5WTW155s8
AgreyFo2Zg0IZFvO2M5hvQu/OOs6UG3fjGx1qf1IhFKsEFxMP9jvxPN4JkCDWHCC3T5iSPNneODG
SShuzzeY/LcGBcfP4Un6+Sn+m36AaErmj3nYt18PhIhei1Le3PMNYNYFNP7jF8KkhQ97STFLcHpt
ta21UW2yWXnUwH8y1JqtpzxAx0BT++oYbgbSowliJKhA3SpMm1+UkqH0w3C06EnvXcDsvhpHeRgH
6RJ8MrRAFyAJYZ4Rj8XvW17wL4iT/o6ubrKTY3E0CfQh2usa416d+cq49cLQI5VYicGx7PxUCfaL
lQz8m6JT1Rk+Ungm9N0+DHY082cags75r3b/q7BwgZE9TZBhIFwS0JDHuupjoFXUZugqrwl2UwST
5cLYVS4VjAfiMF4RQWH2uE9ihxYaOz2nOvDGYnZuLmpgUpMuGoiN5JeBF72pThxzaGt0D/KuufWl
PX2bT/FJIyV79h6cpTvOdWaL8FTQLM07O73G18qOdtmuOEknRH1MNMvuN9uPPy0cJ8DJJ6Ew3IF4
kEl4JiVR25rkhKtokojdpPrcOsNhtFd4118QwvaXTp6Fse95JrbE80B0uNP9NZcWaoUt0sf2rH1q
gGtsI5AjM3JUoUX8RMHETYtIAoqfxWaO/l1UmVNbi3xrjGDMi/wXZFfajeQ0zlmHtvBHpwYeMh5U
3h/8ZrN0cRzXaGh0QMuPpCD5x2k5waDOUxptVumwyG8K0h7E82ge0FwwaDwk8heAhskW/GHHqA7E
OES6axJRjZHonJYI+DkF6FpzpIawPle7ALLjIZmJNVKb2VkNqnTB2O3QIn4eYgNlDLF2C3I17Qf3
GJlL/Vn4COeGagd0X7bQ2nm8FlChVvrKREbDn/RFY738JKVbSLajCP/p1TCtmdfHpLPYUu1yscna
LGSIU3gSu5B4+xIc7VCCIJIbOT+gZQObuSaRiytyQbiK0PYNM4CHze46zyDFw8vsunL54xFU6Ttm
HqNZTSZaXNZ7v+7OoeRH42YWLAk7EBcyZRGVv6d9Ph2g5ihYGKIzkwoia4nQni1opvFkFGw8ozxO
hIjz98hO03oDFZOC2yOw5/LqEsYo/81Il3sSgTjZKmaAYJ/DAwItDMDy8jRjoxVuG25yTgpOs2Bm
hXHfoeJCumD1rvjysZy+GSQwOaR2SMMtzpYZvsCqm0Fi+U2wA2QUeIHJyyZaZooDVlpZSwv1x9fc
7zZ6xBQtEGiXxXxDGfl8aCIrnyUt4MeA261r8L33TlK4o+lL0hImLGbZiGm85zouuMkluzOfyNT4
kxzSSuTpjKRnZfxTvqKK46beVtKB2z1zKF3kV+Wn5qBB6TEBCtsSnMDMJsauyHBic9uJPL3N7oNs
ALcM4Em8lpzrxVJnPxieCLszHAupzyyBiR1V+UTvA4xrWX8w78WcTZB+pf75h5hf+zQJ6Miwm+a2
gidFlW+IHnjXK/m5/k6QRzkMfoMpIf2n1+oGqCO8Dhbd4qy3TlZsE5pZlBsll6QydBoiVJTwuOjw
zi/z912Xbtqv8BsGeEDL7wjPh0ZQrvCQcULiM+CduSG3OClvuDfILSTBLRRvpUb/JXBubKefmeXV
piu0dr9rg4dg+pZ+jsPHa/oQ6CrdBnTA4fmaRY5nSziU+Yplg0DeLHaB7af0881X95LqvaGjFM1/
0awxnRO7i64wJDWIJFA/rPkgL9B7cJ8XRuCB5YqmWWKI6G5qyJwc2zOcgdT4Na9Xz4QPBFQnrDpy
KDG0TA6IW/xlIYzGY5NejEOb8FPyfxYGC+4vCH+4PbEkwuAPeiZqlnTIsHtyRKTkdyweAX0Tbs0p
GWNdnR5vcPMm5ICecT6LmhnhTDHTlWFZJPfJ+kAblkC9AF+yodN7pD3aWbjCGVo4Aguhk11qda+/
8JeSwawCLqgYbG8JhQ8YJzcyxhh8AAGngeBM3QBodJFZfamNyqB3IAo3wvhR/CIvKDPeLMozFAE8
SgYLiXSd6mjUEEy8FikOnVZIpBTt3LMB8bvzBgmer2xXHVrcE6aLoZk/yex9+vHwu3+Z8D9k5kQ7
hgG8T29HsxbSA9P2HoULoYhznAB6FpJuHYPs/wkLNYWAMzwPQCgfK3NlEKMWHLL6qhTPAEEyNATv
ZskQSK/fQnfHJUdxy37mInhui2Ph6xpqQc5g5Y9oDA4uGeEwqzIh+uKRySNSzwpBvN2KR9j6qsAp
EjQQ5Q4fovHaxTxKgiLtcLq/sazUALlavIHtoixXKm8oBn6xTAsJRbKOJW/IL1xMw1WGkO8CmVap
fW+eWBPzb/BGuphZEBt01cp2J9rMIrO9qWFQXkb1Fb+FoDgKPGS/0HyDq8YEQPsPL5CDkF+gopkT
9WlraveAN6rqQBoCc2e8CyAvsUVh5lZfZ/SKUrhaVfoxofBXR/uFivREp+dbXhvS1WIOqymx9Qbi
OpEtn2cPHtCq0pIUeNIacrWQV48JitOTOrsqBp+goHAbGUv9H9ElwSlhOEmKA6XadbnBSCVivZLh
nBYG44m4D1ctUu95y+ZdaIAmKAQexfcsOYoQGPPS8B0oPvXTLdFqVfSvEe6GehlZdW89UnHcS58q
nWk2aT8+pQ/vFQxLA9c1q6gO2ZaWbFI3MIMX/OhexwaBIIkeJSu+z6i+SDW6D4327paZj6wGEWQd
nqia1pF9vmiAlkl5PBP2T/TctZjFGWQ1wPUyqiJSRK0maVcTeuqHArRqb3JjWXZJxcf0kxcPg7OY
/nLLn7gpkSWU8jnAS5OgnGVTIUNvJPScEFx/1FZIm1uN5dg3qxOxaCOiPBqPSYTtNlP+E+p+NTwx
N1u9Y+HofF3e6b+y6mevaK84Qv0nIUIyCkfL0Ku47xa5DUZTr8nXYUatBbozbObkkgLQlT8NhafJ
VhBJyxNRJAv817X4Pr101ipCQr62Q/JBlSUBdhTn5C77TgXIu3il607wJBot++0U0q9jU3zxNnjN
wUlh49GOOYr0RNjUlNw8Uh66MsSQ7peDN7R7QfYbt6yJn0XguCi3o8DEALDgAx2035K6B4DAaDNg
QBiZP3CxYXIYF1O6ehGn6QsOOSx1euULxocnf2fFGhFeSe1LEHl9hmQHwtR50y7xZdHLmnN3UkuJ
50/Fp1hsJ+SAWJEuunwt8zVEcLFVvEBw63St4ADghC+YivbwGl8a2YKv+lEpVCEsi/SmY1cU/YqA
LizIEjs0UP/gEBiA97Ugaf8JdCEQLRbPNGxxRcgUAPXgkLqKJ/OvAsXd5l/ymbJjjLYCwVloi4jH
Sj4nenHEf4MyW0sJPDPCH2TaCO24PBJPiCb8Q69ai9+ENaFu6tpNmqE+evM3I0ovInmXo5OZVTQ0
rrr9AECJyykqiMTGaSZk+7w2ych3ICUzL5aOxqmXf2UEXVuyTF4BQkdgzy14ufhbQCblm/Fn0nlL
oj776y+5cp+Fb2QMlG5WQb3dmve22QNhR5PP3aQSx6GtBD6SiHIs+rZk743Cr3ofLGsLJMGD4phY
Uv+47ZCqooZE4lcuGNT7gZvaBv1uW5ZN3Eag8gv0fa1bGj5DCHYajG3oURivqACZ8nWHTgSUcoo8
SoqjFfkW2O0+0CS8s5/6GNHSpN6VexUe8nbZNMcvXrlv4rDE0+ip1iJ4RNOzDviOAPlunKcuight
rb58oALuQglRisynwuYjODVnEmSXWYGcuYPF0fgRZT9mt9Hp/T5YDp+iNr16RfIQ3gwZtycqHYeY
O3RuCLGTFZFXtgCJgBUAbpEAwPb6rnf4Xt7ES6wJpCNdpLdlgBBN/sVUQB00b6ruiStc+505VfKo
+huvmXpWdACW6RrfM9vxUcg8vYOchXck4+EU37FE31t5jaTfBB1iPnA7FMivotikOG8yAerUESse
kPSf5E9H6svqnCmfR4aeG9qFx24PWotmBxCX8onPe1BvjPepQVArkY8BoLMwqjNoo955fzw9qXBE
6KeNR6y7QB48Ul19mf9aXZSOV8TZ+EVLC3FHkkig3OayOeIs1HBbnbg7OMynemWh7EDv3YskRS0n
/CUuhFFNyRoHgwCbyJoyK3b23Cpr6hKxFrgqct9VBkmbu3WPOeaB2wFdIrDqK6H209F+VHk91Kc4
2Evav1e3VjCk09uUu524zu/1OatIAbZ7mWV4GZmHUMSo/DufHO8UDCdwjF+5XFfw4um3ieglRUSo
vX2VvkdYl/eOcESQedjJwA2k7zHcJupGyT7IN26RqZ3k7ErNFMw044FPtDaCUYjE8QLVJL+uwE8j
T6iqraZ/WJlRin8YukfaymtPBqDx7w3pIuuHcZ5iSQYO6Dkdbxkv1uJisiDqvzRO81bpe+Iuyk0f
fOF1+Klpv0Mkg+r5MD6SLxHLzG9er9sDK/NdHj3UsNlarFYSWmfSdjcTOrlomxs5yMIqGq/NJ2pg
qEb3hQ4ZnkHLvglLQA2JBkE3vffAqXZQ4l91/IlObDBT+pvVxMzxKqPGzBWwH8heNpykzpmTWq7T
sCt5AQvfOlxR41HWSnqJuCrBrQFYmWvtZt1uNeyrbFaXQkO3ZJv1qfbyCzltkX7MDwmIemdjtYR6
pmUVwcoiPPDy7zcWH/EfkwwoHt8VaxioZGBi/iB6loilZXVGhkEqQdIeQtLtyAwCyIvyewCbvE9u
vLLfoO4gAYitGyQx8CDkCN+ZVl20IB22QduaaFG+GOGS912i0YKHIqo+hECcLKvyWrhoP2iWOvQC
Sx2oB2WPmiGFPRuH8B6qO6tZdfRnrAkAoWEIJ+6XYa0tWMz2u8P8Hrkodod6JxCRPwmfOY+Oxj3S
/1QIhiwOdP5Q1VFQjqCoe6J8n9sSPNFVgp0yeWCF27bf6s32/cAd3yKnPc1yUk+SASreW73dCmza
d+2ncDADYErAWcIIFh1ZiXgSOKOEeSsET/UAeaixopBo+mixfefkoToJlwhqAuYUqTUvNC9cs/Wb
Tv5ecb/w7c7xrbQ0OQY5JlyfGqflALkrqo/w78UmVwOd3JFAsUGRr4RNs3SawpdV55VBAu8S1dfl
i/72WQGqZUGhj3V4BSTteBjg6UtVsPJSnfRlUO62GPdhaAN9JAuINEf/AlJDLoLUBeuY5LWL7jz5
Gh+b9Ak4j79P6Brhh7E4OBmHYBeTSf0nr5GS8G/lpziOez5xdkku+Q1uZNaDUGBj5//im7FHv7xN
vvVt/yOd6GMcTnxuV/+r79VW+Qk++VmUtRwKBsm9fK439Ydw7WaRQrTDc/QxYEbxJmFh+IavHafn
bL4lXoB/gmOZ/o8FoEywS//0zxn94Li0tV+met5Qno7b5M88JVvmCi4fpkaxpIDZ7ykhgmLmvbNK
H5XTRAQ5HPBxonaF8mW+BvHU9y9YoRQsENakWozZzqlhUnlK2CaqT+Q7lCSVHl5ahFAUlmF6mzWz
a/4P/B2GHw7b3FzLBRMvnJ5MQsS2y8gdqzyR+jJrJa3jyNXyX/MFV2r4UOZKsrNg2vOQc9rGSLqo
xgN5BMMlofW8W3ayQ3anBQ2iHza3fsN0q2eY8WbkiYQJc/TlHTYCk4sgrUFm8zkBhYg2h9AAVOQv
PvE6+KSvmLqFinsEJNunsS7TnGx41sTafhnkrILQOdD2DSmUmdsA76HvnB6BfopGIhxox6nOsbVq
A6+nTSNGoWVzGf33Lf2oHne+ycJYPdiWmJtPaNhj1bccdY9x7RDW5+QXuXlihtBaSOiXmI969sH3
iWKlMn2QeIMXfhZ2YpGM/s2+lkgV3fK9f5Ex0cnfnD2jepD6Z78h9KdTfY7IiqPJ13QK8nh7oZ/k
6stvL9Np67IzJobZUUIEmtj/EkVoBk++xnzkfg42DdYXnYgwVHDBs4kUl50RrCT2os+m2pb5iQ93
SvmIVJkxv0TtF25A+tdSfTlqfo0Ws58zKUqO/Y8RvyfCtdLVDolyN9mc8/N/aVEOIJTmv34gc3mW
gZDiJSQNvIQh4gYUvycNCy2TZQ0cJQ/3IUVoGTIMky7VrMsnG4j5UOzC5c08Szfx2wXNR4QyE31H
xWvhiQdIG68kAeQ8PjLpDFNNmhYMjIjnGycyZGuDv1Q/vJSHlfrV+0yn6AfhOTEb1I4HQnqGGMz6
D6KdkegZXMIp/QmQy29TIiUX9ZG9ZxVtix8R/jhxGDL4x8kTw2ZXLkbbWgndHMc0R3ksnF/j2cVk
TlCq5JfEnjgyKyvKYUeEpIi1nUJ1F4Hy+vSNK3+WoR65d1/DHj3SrI+7hykFwV+o3tAkPVNmxWTN
DyEvBdl6jyafnNyeUzw7rf6Qa5GNA5TY4rQNPrA2wVEK/7qYWuTnhI2IKWT41ydeiiVmyV1MESZ+
GvoNmrV1TJDdco37wCl4HtuLuGFE4YPH2aEb/gx/1nWrc1LDs3l99uO/IW2cF81zoidOP9kSVXBG
2mpKBLjEDkXoLdXBZMFF/wI3WrP0shxoAr9/S8F2vw/0HU4s/VzERx7KbJkf1PE+thsVZgh7Frg9
d13vq9+5A51gVo68Ie1IO+CZa6a10ZOptWoshWd/HZ1ORHpEyobFTMUjz1s6uEso9oOzZYCjzJd5
XRc+ujmePan84pdRiPWq3akhW75bRrK6zj0RmcbIaypBYUX4o/yD6IJA+xK2hJvUekOF0JXDdOFh
H+ecwkUBlAl1E7KdOBzGVnwEfOQBJBBO3vLhi6XEUvQPSRj3avFPF69qcJQkgo957ZPvjjuZg3KI
9zqIzmpckmyKCnKRHQjEskPWPKZZ+RJAaWhLsAkvOmaPbtMRMIiG/fIGcXLbO467VbAnJ9a1FryC
V8qlLTEnwTlgNjxI61txU/fENej5bFIrfyqSNhz1l24Z4Jhn1y8M91l9qTgZVvhGxRUGZ/IhSA50
uLu5FStiMMojqlisZ9Rnkl2zrb1LnS/mSjMvQab0mW/wxvVulKxViMoNdyRKNxTixB/Y+ndnrjuK
QNNN6jG8clMAA1p+HW0KHo8C9Ew7mPWamzXVDjJ6tmQp8CqG3jSofxn2oWwh8PpSKtyZ25aopQwg
yu+spbFEZWUxzSS5U/ISZ4OGyltQGMwVQmIrRvNXRtL/T/3y+2gGBNlUD4a+GfkfvforcHhm4yeN
BPnDsBl1pVnnhJ9mBxZoSl5sExJLrMxkh4av/rTXUbatfiXz7mqWSuT3vyHNFwGZVmdTJ1/n3CG5
Mhs/BqZD21PtaL2XPdGJwOwoTOLQtJsbF5Uvp3waRDUs4peTWMc5HRbemWc5uSgcOMAm5RJ+wVjn
kE3VYTDtVP+hHBbQZmmNBFTYbLqwta8rzVCTrRPIxWBkC3sqAJXls65BQZRTykp6fxfHmigAI2H1
o9EVFJD90pWTczW5GOS69Dzc5Uf0Ea8ZTtDXkbbSLRpUw3Z+MyG7sGjjkLkiymKi9hB/1dQbsA4O
m8S8IEN5ZQ7Mqi9vQjpInVhfd8grPgH2pz9LY6XAEohT/YnKPPDlp2UL/8QfRAgQIbjlTZK3bFl3
E94T8Z5+EErVegYMQjosJPwze1eHVKFSLPBBtUq6AfrgzqBVAFMwGzMGtw4F/DX5loVzle/MWSim
yhvCznaw8DqtS2vxkdzF8ZgLb6eL0a3sGO5HLgK1SK0bEPpDiOQCI+C+kxbdpdgHP234JYw+aTYv
FLKO8lE8wQp5/bYbNu+hcQl5yrzXuKnRylcby/L1bC3fMozd5+ZqcCO0wUUxEdrEDFcLDVYoOLbP
4KB6ZvQdrcbhwjLKwo4q7ooUTxwpiylPk1tt6EsvWa4D1EnT7kWfgcgyJxXHF3duvmtA24NHEn7G
jJHwe8UhY+SDRmAcRza6aAgQ/OqWEMl4VEMMfJhr3Iql6rXXj9UHiyopWfJXhuAgdcszIfLoLQ+v
ljnc2pD8Y97RkbiUNDjw3NRZRH7y+d51OCW9OTSHrIcP8obn4hBQHmaZt4cc38rA1hzsOCmaDHZI
EJtt+Df+j6TzWG4cy4LoFyECHsSWhKH3VhuEqJLgvefXz0HPbnqmekoigfeuyTxJUrn5CyGfviQg
EYVBGd5UPggHi5jLl5mcikv0zCbAWEjDhgAa4/psbppWJJ6p/8OdNmOqQD4bIB9ueRM5v9OPSzy8
M2JiVhgm+fFAYMSreMl7bhjf1bCmeMCvaG6GH2LWPK4LrHD5Knd/2SQh63Q8KpUNezwkKj+QZk1t
Kw52yOeskytEPeGXtlXa7dRNsALP7fyR3Ez2F5WdJY7Pj4/aInI90cW1gfQoWueKFSPS9J7hq5UX
E9WU9FWFMSEgdWMZGb8QZEjsmcv/MIQAJd0pO6Y98FtyNntTwgNKRNCgTndFLii6IEsMWzvXZ1p/
1SnPqdsfNUY4gKSodjGf74R7pVARskHYVA/cYaQAm3y9uBheacQ0mw4aTIFwqgamBDsBMwZfEdO7
vXxw0aePOa5S+l5km+mqx+eJSDh3kNhOIgjEcXNmdy7ljbL0wqvuv9T+H9JntmQw0NQTTlCeFprJ
iZvmo4u3MZRif6CbHjGY1W+tPjfsCHLb2ENlw+QC+VWys3YzLDW75yPZlNuIaKVz/dvvIz67TQGs
di7seDNTij1vRY7INmLZja44wY6iMU/e1ai1BhRhW9ivw1p7+ETscVa9+r/PBW4yB6HbT1bKZHJA
EwEC0WcfM4BE1XV9K/uEgSWxwdyeaEwpr8dzKn2zNqMHZt56Tr8Ie8olhSbEDi7J8K9PzwnAQzbJ
suOz8Gr0QyUtfovl+A8ZkOS6aIW5SoF971B5sftm7V27pQ2nfDXMR+OefikTnk/+8lkZeVSD+Dja
P+83Z3ufPStsglBbZzcgH8UWaslP4OJORBiAi465AZKCYcfi+pPsObPZKUgvGnTcOA28fSvTgcZQ
5dBj1Qg9/gnhgYHRLr8lDk4K1bSnAftsVzTWBJxfKfGxC3BQDweaVJ42U4IbtiIkVsq3EA0hPZNe
Jy+pZXal4SK/x5l7CFb3dN+q6xZ572Kwkh+jXlyxJ3nQMjGe2pCPPEYxt4BXPRMmqchC7rcIagBl
wYJlFWgswcqxGyIcBhqnxeaeBzC7ef8iFvLKPrxF764+flyCVieFibQuJaAdiHRtwO4T2KsgMI6N
j815Qa6ynTf03px0Yrj4kdbHmElAi1iF6GshXELSKd/QhRgkszIZ9RvSak7XOcrkGG/tplT2Prr2
c7zLCls9fmZO3NsAySUeHRPrXZXmaLhXCgiL8j6IS9mpZrQoB5KX/NhpDLyKg8oXA+uQswCQ3rOX
f2pUYJFJjCKnPZHsr9zSlMRKjb8qo1m5x2jw69oKtJckux4DGOkYV1fC2CaBU/S5Rb6jMLH5SUcn
uteoPbcUA8h5q5O8HYtngCt55ggft5iSV0A8meazDi3JBspWrqq7OGGOFp0AM54HRvcBes54u7SF
2X0jrY39d0EUMtk2JUjWPZJnISSY+tRTOHJvQPfEOQDfMHXV2i7CXVmvwJXDq85Oo6Wr/1TNDoo9
e3F8X7foF4sShhrCVnq3+UKHHiBhndCR3oO2ZShgndAhzjnXIIgPaxTx7RYRokwZfNGYZGW0q7RU
5V6nruS9MHBMo5VvDIs7PPSt4RcvCujs8lyWawRbMXJ49gY69zvshNXAdIWGgW1pxw53Eg1DcoSg
WGnOB/0b8gZjWcxRtYToNxe6aFXrwMYaq2M+46dka4K8aoMzowmWnf/o26O4QRA/nDCwRTtZ2LTp
qSxWifZoxlMYH9IS5DUZUZ8JdnxlGDr4z4BecijvsFoUBLE/VEgYSTUMTlMNEV/3gB1cJNRyu2Lc
z3JDYPPsQ+xL9qipseARaKRTZLAXx7XNV28usgB4eLxIazCt6UkYXTpQrg6boB52RvXVUzAm/DKM
ZFFXVMfhjkaQqvPaUaL1l0S5cpmCbluE3bLbiBcKvDXdcoDhodsiuRp2BFYFaxTh35X45TeryTU+
dQ0MWz+yYw4YtS1vIbBHuIUctw/fSWGHrTDdMASFWVCiG7fYZi5aE26VFaFHop/HsTYZPKmxg7+Q
+25wpOaH1+AiUdFUk1rpErH6yZQOSAg2FQZmdDgEHpkLLXsw10ZXdxHQvqeQEPpz67lB905QCDNG
lUPIjcQGIfzN9hXTYQMEhCugMBWcUFjDaIjGFT8Gb0MmQJ7aiAp0KfAyVlffMnllGICpDvSznXCR
VWTn1PZfsdMD2742OjTUiNeDqs7RQIBYH8P96FtCH+tVnLm1uU3X5qOD/Wf1HHxEOZ+8amsay4pM
U4tdfF/dNVQ6cfn7EbnqykNbI02noJW3MQKtTDlH+pJGToyQm6ur4hdLqV66KXe/SjomLFQoK3z+
MB+0yP3gaXIIfHXQ07izAkgaJFEsiOGxxTOORe2vCq0o3tK8FsNGhEyLNbq0zFXcH5GQQZBpnqW8
zuuflnGg/PI7mDKhxSc4a2F9QVw355H4nA3bJVMkFMqkGB17LtnCh+pGzb6CP1aBJomd7P8oWbKg
GNSshAl3AZ9l3BRPFPWYKavPk3zAhfniffYvaIWZCaDnggViFKSBom3GOza5ooatlMEpcjJ9i90Q
AxteLvot3SKTYQQ8KXM6P7P4jGETtVfbnLvZKvs4Cdc+4xMBmWC9GN4pxwwzgthMVnhEwoq9m8Ay
N1m2aCI0zhi5+Oe5XE6y7IZYjdja2LsmfxXjtPz8IAtFFzYujJkrTQgO8tHOWNNTBLFsTtFAdxAB
5x9jaUC8VfN7M+kWOYbAWgIohmNS79HXIXLZecNTRJxH3SC/m/CV9mCm1IWkrfozntWiWSUhhmYW
OnH7xhsqx0sRtVVa3nP0a7WGbS5iB/gdo6sNz4kEQI+Z4fVDPewra8Qv5CYzq4BTheA7XrJOKjF7
AiMpdwxeW/k1pn8SM7OIAS9UtlktL7JyRUov8UYvdap/ceyCoL9gAjYyYgHRGFK1zygtoibj9dih
O+jDhyZZCjuH/IcoiQXeAdTVlcO3lqNH+AGAiXWgfMzEb0GercpJucG2pVTdifHEBsQrMNHgLuJh
oTSuPDihMTUI/wy2AnNCc+gmhxM1DkwWkTpraNDHcPxMEXzNHju5QjcXINM0fMX9J++rwa260/Ca
kTTUg8yKTsEsWwzKA3hWkwMIKx5EThXdBc8lrgOOaHQOGsRjeikDHgsa9QE5m4eyDmcYf7ULyLdn
BcwgMTUvrNUxWaq/GI7jHQEipiNpxM6XdpA+W+E3YWdBZ0P19VLY7GOB5v+iZ/w6Q3L9XSJwuYU6
b9zfABtd4hNHkKXezT6wU75bc3QMGp5eyayQ71iaRtwt6nhIIdQ7z3AyLzKfToHSz1aGRqoeqtM+
IS96KczeQ7yt7xH8JXSNq0z5i4v7zEeVOoVPwjjmqez9ZKkjAon5CyK8SkaxlQlmGJxgthq8dc+x
nPnmnhinRSTf4QuoKUJJJEDuIR938p0Zh7/70Nv0KAPEY93zu01uDOiFrJxGmP2BwPAi1Ekx2CDW
n86DEFsdKDFmQQJpzDDQqSqgKYD/xFpNtnH0W+NP5vJo9sK/KvxBXOR++MZknopa/cKr6AO9CpPn
kG09EXDGJACVGZqQ1RBwbG8AHfLXPVgj4+sqov2MZ4t/9/MCpYrTOfPO7PMM9LUqjw769TL+A5Tw
ATAE1PRfof9m8lEPVmn7FZBt9ktsAy7II2EkxDOZa+ZAMxT8PA29NaCuoPzu3bw7cTXnykVFwQOl
v/wt4zs2VDGDrshn8urmoL9BBQhu2aKxPcjdzi9v7UjYwF9oh3akM1JDcDowg2IJtsBtNyeecggP
2cP75wvLHHTT7DoDSWo3+glAh4FTfoAHz+37k2ywHG7Ul5TshgdvrroPMZBfDHJM3Eq0mmk0IMH5
2WOC5prjMlTXhr9HizCj7ABrE3lgIlF/2HpwQXGUfe5aYWkbRTsMS0Pb5c/ws6coYg//oaliMWFP
bhGe8frSYrIAveUvCgokzaU4kDPG/AgflHn8V+cUk98jRQHgs2EyFZ/HjhZnMQnlqT5qdUnsgSi/
M8Z/spHzaOMW+ICLofWXVgqTye6EEiGqvlEzF/TFSOj3av+jKcdZ96UZh3yjtSf/zcOQRrSPUBgB
jXANNv2VK4ghP6kt9Et3SZjo2+jAsOxq/aV5shclMGogdnAdRo8RzXt48+ptn+9H3aqcwDVD1rzB
Nth0ewi3OBbZkGLrZzEI0GIibjHsp/JT7sJsUW5D/Sfe+tCQ5mgBXlrAiOcWg8c/hitcigLJTkuR
id4huKfFKZ3WdqisEAh/M1wuZPLDuMRrntuLzPThG5XlAGrkzAAgtzMCzGFvX6v+lOXnlOUhRwr9
W3CTz4q+Yo05oMHlNTqKLRQ/S4BRZOWGI8cuX2MY7cp4BZIECHMqLRHw5Fz4fyj/caSI0CBegrIt
MqdlCzHXbLpq/zqVtlZ7zFPn6EOtWPfdRsrQQ5I84gzz/jdPNh/uZjaotoE5CgsD5JwF+nxiPvxV
/XV4q+YieBFykYGqASeHpXdHWEKbXPo/5tnf4/abJj6d0WLa1GvURwS99vxawZd+psz/Vi7ZkxkL
Foj0DHn6g+scuiPD6h+yxlg+syF0EM10LP/YFibhURzhoLPTlYhPuKHbl8Fsp/tQsyZAabryVoDn
CoSojKaWiranoUCntaz0LUEM9ZqgM7wqNLLYUoyfYIaM4Yz8PL+b/rkKiJDA5d6hOkS8/0CSm86l
e8lyH8bow7tobnnlrF7r/0HYWmPevDJhB6OKZN0YIeiFfahnR1+on7BrofxgiPXbnhBRo20v79Fw
YUVeN2eGPOqJvXTl/PWeg7zEP4QWbQCMdvT8ZYXOgJoCdjVpia2rQa5FI5Sdy1nNWbEd/uryKhV3
lM+0YfLolFzOfnltRgwPCPKR9/2roCjoAj2wgDdymS6YebiUSodKnwbVKei4JTsRydb07UiD19rF
jxloK1Umx8Em8HQ/8HLJ4lrCpKyqDohDICA4VuChcZuoZG0g8Cu9V4iuvEsAEHDi/+tekiQcdYLo
ApyuxokjnzfchBeHhReaDCevdqXS16L7GJ9QjTbpOeLUbFUXWbTCh+2lZBRRVWsN1loMpky/4t1E
dsmiI8vFTS/fumjf5E5EPyn8JOjwoTD2yiqKfibMDIhF1C4DnDYtBC7tSC+F3gLi7Ax1yK7VvzDU
qwN5O7iAlrOvnhDoeb0s+3uqTTNA6RLdmJjH5CgzAjevZXKCu6dSdue54JhIAE1oQR2bKnQd46LI
t3/wODGu1NwxJJpAHmGpNaxLFJWjtzCODeNhhFXZuUGtR+U6TGVFrTuSAvX1oCD+yM8arMaoe5XC
Zii+WUrF+peuruTsiaWtQ53TlbdU/woRPov89vEP4Kyq3/XVpQVohAcuC//FdFafN5SqACZa51OB
gfQ0jp/BLXp4kUhQJNu3VMJrJHbprjBwmUxAKm1XxS4LnaDDZ1TmU9JIrK26z1odtiyV4pOxxTNw
QPEnVuyLJokKv5Y5rM36QICcqKza2UnujhmbeEeVV3zK2U1YIQMS3zWpNsCFCdRa9jWwAjgczIEP
cHBU9gBeMcEo8PuwUyUTjTsg+tX4wZvgT+cx1HC94KTZyZigBSYu/IGefwvcViD8sXInsAWRgkoh
Kfxys/jhq8HRyX4P4wWhonNNfCYinBqmZ/n3zJRcEQDggYSRlJ+X3idkcJtc6Vppjtlosr2U3y2Q
YOYLUsTfPW6JpBMoLzU9u2cAha3B/0PWJbckjwCuBupEo/+uvVdHOwoDKPkN9HDVsgDJK2FbJuAL
HnENP4vwaathyZz3nW0m4WWAQgsyURR/Zs0Hpwqzi29Nf4goME8mThfZDhIo2kzXsyfsQnJMcFuN
p/JDS8/8QjK3HSo4GQ01mrWqoemr4baDwRYsqcfmBDuCdJrKwMcY/UUF6/h0I2OJfA6ojGTUScXo
fxXUaQz/WS9Gxl7QruHnnvauN26G8CQ3tkSzY4fXGnbJyNgAoaUPUSl788PNfNnu0tg20UsznvpA
NTEaQtGPWXNHmZSNrgRQtLUH4CR4oLFYdlzfLmCmmJkwLf7FHJEsTMviKXAq3PuXPHoFhuOptvkb
7UiU+Ii/eAMrE3/MknwIjLvlA9pw9uWxpuUbWMzQSHr9AQAHG/h0nzMyduhfytQVonulHQOVwaae
FjbaW/WRmNPCsaEU5bhGjx52e+jJBIRln1OkSssxTlas//QoQYZ0ZQYWzJ5IQ3kneewO+zIXwTcx
NjXQ9dEd+Brw3/jChVnhVsd3XXWWIi51ikV8rj4Sn2NenwocwuPde1dsWiVI0PgQDoZlNgCNoJdN
DQWYARCAbbTKv2FrMbs71cuKx9znavRZKsu9wIu2kHqoit/CbHQ8nGrqQlR4R4yNp/0qzY+qg4T7
xqgBCLIMNzJi/WMGn2eesrxckhZYRsjil0yUdIYS62HEaAnjHzbvTkuOfIWSBNVkxGTFWAWm7mom
HmfKL8NSESQL5nIzW0vpJkKke9VxrzD9Re/WEYPBuInUnjkbkJQl0IJifuSzIaCb/0D9tEdzlK6m
wVlyvqOl8LfsMmfef6pI0yaE1CPPhTVBVKmM14xaW0MTBx/Pha+QyftW0geTmLB5MmZogE8sTDAH
tkqmogmPTiC7a/2h01+FOOdF1a5ooGIGBBHzXKknJkD5Kzlvqg9SL0ijnswAFNUzBtSULcyukU8S
y3O+BG340PJuwxAh1R86sp5lbYJ4+YHLIXXjxkW2a4gnpSIx1R4yF3GHSQvvxdtb1DOOpoN+FMoT
PWBUcfR1OBDgpLF3QbTO7Dc8IdzRzbfINoA+j91cp7e2TBmKVDO5iD+86X+m6Mpos3AmTrJ0d/Rt
sgLtQbdazP/KvPjzjxOpzlzIElXfM/ePM20pa8uigNrtkPehYKkasa0I5BdwvPBOXpiPqd40js1s
5Y70Ntgh4NcD4CfAixcZNC9aVEufLXWdJ1uwX8HnywSWj+OZL9kEbYWGTbLC4eLB1ej6bY9j2imm
PVBsa4xfMTcmFtO6v2Av4jhJ1uUVj1b3Gx9owlGWJMOOsesH3yTz2yR3eUA4lwlFPTDVrbj/wp1A
jry+9L01emYf3NTnqOlPz1jyrvHxRDOUXSfDs9MjvFzSXRSbgXEir0P+RBuA/7QqbBrRpYYISwga
S1/mpUfuiBAnmMLEF7jgHJgHf6qQ13HFPls6Sf7Oqy0zRcqPVTjca/FTJLmCuVBQLBVuL3YrrDoD
V5i/xx1jo45AbVLMYYXW3l15hyM6zncYnqCKiMldqd10nfjRArxCuCcvtVvNWBwqDG6dbvsJ3AH5
72d29pov4FZjsgz4BLrDR1i0Nw1D2XS5McE7/fgoe8oQpZt+lLgiJ+fHI2Q9idlapncX7QDTs7w0
qx2b1TuB0RKP6oKBLeth1GmKIw/zw3gn+IeIXERJby4ZSltjeHwclaFA57uefB3tGir4Qnh6boLO
MHqlywxJig4NpKMnRXXmJP/EgLRKGfT/NodG8SAJVn5l5lX1iZCz0jO1eRJNLt4Pr5MCUBFJnHec
SVctuCE7IkfcmPKHhAC41EvENv/SOHaRKD/qXfxLK1F3B2m2rjmAYMIgA/iFmEHrtCVpBT7xujIW
n8z++E61/vMSrhsKW17gOcAZpHDqj2DwSD5CZV9gCWphIgH32RfhociXWecEB7IseolV+h0Agvry
ulUlvaecLGqor9BY8NN+oSOS/JXvDIfmXwqUMrz0NTJUI2dgGpyQUXQ3eUMdV9Nlzhz6yI8juqO6
gi1GmAFsw02QHDKKjpN/UqON8fHgDu5SN73B7tEHFxjF+WHs4Ex4gB4h2F0wmJPZhe9h0Y3z2SVD
HWULdyHwSKIlpkR4CvqppMhVmL0y2aunRNm3Gt2Nds9FXUdz7xJkVslbpzs+Q6p14C364haWVCIL
gDPDuasXOqpYyo2LSV/x+RnFBTsz5GM4tMY/JAbFK8YLO2MTu6u7U40eDmJ58q23J+Wckgs+IBRG
ZMbyd6pdEYAyiBm1BUv+sSO8hOVtjnR6+uGYz3n38tYzFqm4b2bzqlgr+i6Bd0WmOmPLhQpPFmwT
8P5uzQiebXHnQJIpWIfwkHfCq5B/jDdJKIG59m1a2R4abcyMakng7HDSV9BDT6wvkc18MzAnmsGd
jKsPnyiaMzA5wIL+25rtwws1BgIbvDjLgLueobwdLeqNAnCA0KsJlHbCD/FHRsHnlYmo/D5oPt5m
v5L3zI5F/cViCHrTtY4vcfmTpDBf6DMyB/gFO05AMZY8rsqRJTJmB7JaFXqD0yxbUkWy2GjfJBlc
xGdtIWxTxTu6Dg4vFh6cWHbqYdbb/1e92HLpDq+sQuEmOoi4AZODW+wad5a4GWNPhpLsMGKdyMaH
aB5Bws99H0+79GsQBrAH7vTL2DNSXeorPtMPNsx9gHiLxLmepRxKJnQWR6EBYPaMGzvby09k/PD5
pSNxCXL+7zM+eAZawFMTxz+QtDn1NRhCnAfjX3hme+v/l8olf75w5sP3JHxqFdAeEOfq9CAYcbhZ
wR+LaZHqiwNm6zsi0H8cee/AbhasHqFHTAaIILKnET38PQGpOAkUEuc2IznW+nTzPWAThndV+TXR
+cT+h6XMiqBcn9vV61PXgwZaSt81ykvQnFe2GraM8C+axczgXGzW8UkVNymxonBwfvVj0N25jCIq
jqJ0Ffy8AxzC6Xay4xGtL/zY+pF4Jwk/qRWjg2HnENJfKmTB22Td+FnjjBoQ/2a0DZRYDCrD2zgi
RaKWehUGezIL/1MCbPqlVSz2nWFp2rmyCwF+Dr86lWbnVCP2EicXsBiuxcbqlmBdfjNIgyz8qV5x
FHmzPwEPoclG6kdVfj54W7mU4tlNyv59tKeOLqMbD71kRZ+ldNKGbPmB/s0OUBdOMWT5poVJwNtD
qk9MCvA/5NHaWur+9SJXWbY29WuGQJvk0Jd8McS1zpRI+IC+t3tyA7m+PZQXirf95CwgMieQsbSJ
f61kJfnR/JJOPnuoca6Px9w8KPGfrL9HnlTxgHTc9a+ebxUkcMFlWKx49AGk/MHT+SWixvjyT9Nh
9ZtZSEZgGEM+wkRcsOJHc6PSY5NiUXAsrDPUn+UlYYyms8GJHjG/MWFt2VL31yPSlQcmMpxAZD6s
qFII49vOVvz6AfC88yddpeGXzOF1kGAD2GLokgZLVr0LDgqrEdEOQbZLYyu/MQ6ly1igg4jCg7Ao
IcbEiyvhTn2wxmzcuiZZoh93lr+hRjVEqflYxdezYK6u/J2vQkG9Fp2TDy9Dusn03UZOU/WXPXL1
mAROg0pjAOW5rh4sFEi5cTJ2VeGKYObZFmkOzvns0AjbmTJ97mVzEDzMvgv9YiBMPefCHzbCYRk8
0ghs2KA4I6RHSOD77qwvmaHoD9oxlfXio2vOhXSqVGfUl9kkGajEm1+xU7MIeqJ3ZJIdubH6YLiV
WynT8FMIOpSLeMP4kxJZlRfoGafgV3g7hi00Ox+BtXJjWgSaNJ+5wJc1djUXpXSYBhXaBlyXM7BX
p7OJcFoXbvtkkPktWtBhZFu20ACq7xrels2Teuk/i+QH/7UERgxGXWOjujE2wp3HSzjRVEL1nwT6
5VI+i0TJaJZ5R9j23W7LLTtqzbjwazfx0kc1Pu30ccxepeEKq6ZlQkz+FvuveXbndSVGq2VLB+GP
gemquaszdxbabKcam1WmVTVOcg72TF5nBpp7x8BQucq+VIiIbIVO2Y0rsKgJFkZXybE/ouDE20J+
BUb9kFsCepb7nUMJOCD21/wTzrxAXIwYj+nN/k5IUPvRzp6dWlqgUIrAJfA5Whor4Q8xAHlqIlM6
RI9MgeZobul9c4MFLHUFZSseyGTVV9cKQsOTano5HIcnYTaqy3qR0ToJSKWtXSvCydAxtYAvs53y
bRbHHGMkjDeHr2wubKYB9gFIJltzTKpPYyWHDlYCo2NDtwpssOkaxQYE8TXJDcZfvfUZUmW//Hw5
6zWbjVzj9jjt+SLxuzUWF4ssWgj2yetqTv2WRpo/Nga0pliFxzP9y1reGTobqRd5no2ruFUCz/4Y
QVyjNXWyG3NDBVmvxYdvt6tqT9aBMbM1mrh2xfqFeu2PD1DmQCKFFjIMGSHzoVsqkcuowgdWiIxs
wSnyKNxoUYJmXHr5AyppM/A+Ic9DMLztsoV5RdKuvxFcCGuslrn625yJ8rxq1n04svXULv2DDLHz
JMcH1MKPxgKSz1lB1cJZEDoJZoJ2CVTRXCeLD+wRBpLdj26b5rkEQ3JAcUKh226gyTHcAVoeSEQC
kjXXFmuN0LYgOgqrCbTc7XSU9EVHv/L0mQq2SMF4ktCu6Qge2wN8VDl9qhMKD45LvFd54NIdiE65
/616vFynCu2/Skk0HSlsjAx4stpBJUeO7yFfUlxQObfHKJrhipk0pFbZ7quYpRplz2y6UKvbGB1M
KljpbRJZAmW7WhDwzfot9LcjOBZGBoxWmqG3mZUxxmvUC39oksXPUaLFG8AldxILfol06LRHEqyZ
suGr6OJj4i+6ZuJnvYL4Hwoe6UMTyA+Ikq80HU0jJ5BftwCKV0rnvAaNXj8y5kL8RpuWeTA8JP7K
SdltfuXa6hP+ptgj+C3zAdAxQ0dpgZP5qtP+wdBsdlrhdOYWxB5OK/hR2JYUqI4nGXd0cpL6Hahe
IrZRASCs0RVE1uQRL3B0jM3Gn617nmQgqCFAtwN24tTZFPkFTVQDRQBdLGmKfO5ld8SPWUv/Ujbq
bFBRfWB5oeY/Gp2dnIB5a2sl21Tn6FTpRxoNbTKVVDtxPnwp7P2PkWCL13FOW/gAlVGOc4lHoTLt
tttjZmBzxOsxlw+TBp/pkm8Hv1oPRXWdjv/435myGVgdRqx1b5X0YS4ny2tOvE4Q9pgkMhCvfgc3
wPdLwUyeTGd1e3K78uzLF+9FBVaZp5SR5PBiCdZeCgTJP5GEKZkhgOyOxUFrJqS/h/bF/IciaBiX
+g94jQ1I8CVWu+iXjCpYZb5DPnYBg0dFzm/zDbSrkCyk76QiTf0NP4WFIOonfx/Vdy4LDk25JPsE
HSqM4OAcxIjlweTdfIJFjFcnzSeWCqyvEfnwwoYzx3XDNU8XoLhltQyEBzUS1vx8UhRQXcQP33SV
/pYN3zGhXQgFxNGREfRj3maUybCIg7YDEeAmeyXftwkOfwuJ0TczixuSE9X52NW3QEVtgPvsRvsj
HE3t2U2spPhSIz04MTagvkopJz4nOv8SsNqxbg9p85pFx+ZdPLhFSgU9rrZB8NdIV3Eyvn8pAcZp
alIkDq5p+/MVhQG7z/JXRj+909QVhnG/XbxaYA7zPTYEVPGssyW3kZctHoFoyc+dW+pmfLBdMFub
ts23NItzZNn+q6bfohkgsasFODLsHQ7qfHGbYKE4pUyzrumxON2xrqnGWi7XUJS2n7OPUBYEJXZO
5AyomYOf5IZOZhfW7shv1toKHCNv3m4xKOUygsb0UmAa68k/kUkYERx0sWwkVfBPgN9oZW+GZHfM
u3eBsfu8AyvwASzMFejodkIy6aK/dnbYPbTsSLf+hQZqVq/h0AsntAWd+VAGoi7PzZ2rTVdWuH+j
tb8iCcS7eB+cBT04U1LGmJthlVDYpN0KwO4h7b/gHpv1rFxp9dbYobATtE2HVoRmvWKk6OLrMoZl
7DmfeIOYmBsJrLe8j8fzwO5rOQHWBWd2S41Xqrm56TTaRelX6GnqCg7/azpjk3vq9PpK4L63Zrcp
4d3wVqgVNQKbIicbVp6xRsMv7YSB38TGi1Mv2XE0KMbBXjFCAcuzMdN17r/7bh3hwRNO0i1b3BvX
e1BrhPH5v08adVVvMIp0CVub7cnWAOQXUbvs2IM7rWKTVb1DqzztPMAZ+RaSzAYAdrwcPDs03dmG
V4ol2QlmTL3CBsBBmbY2qY0AA6Gvn4QvUlfp4HmgAZjvhgIY2LlD6vMz+4EZQOKUri5nywJMqQKT
0vGgHrE/3CRsbUKKgnrOuFiuDonqFIVblZdY2csQ+nBdUp82DAQNMosXoggI0PlgmjacJtkwNjRz
h/yxaICtRUqohSPmuLxtCqb2WPd4+IIbo47JsPOr4PeUUENTu2bs04BHqzu1+Z193iObsXjT1vw3
i3V9RKJXK1a0ZtMwW37gvs5pjLFlKivfuKLk0UggVY6ZxPjCaUGxgbYMcWKRe0wAA4rj/2KqB1a4
7LSHRXMWkiUnKBiobPJS5P0jEBkXzTtbnFyQNZqVjw0E7pMcO8bvLXqWOSeswckX/suzpabuo/ZK
7G4E8gjY1bBJmYKBknAlmDKqVckPPF14ZvgRp/y9A/uJ/4Dz3O+ktYcEI0+uTg9xAK7lJwyd2liI
3KbUbo6Wn7QDoUQIqvzlV51fdOaz0HsAzhDRK+ZLiKzVQndbFEA6EYzznJ8D58SH0b+D/YsmirmJ
2Q+09OQ6HTH3A91h8Xz//FBAErKnaWdC9TTCmRmog+25x/uOn5k8Ak4hXqXOPABPmPHtx/il+Rfq
P1rzkk1n+k+JnQhZN61rj9W8eLAubSHbPMj56ZCcTRFOE0GWIpibSDde0/ZvxwXYThBYjFn9iX9j
EeGsizc5Rj+YGreM4ArhTsk0U3hiKILkYv2h7OTdcy1ZdUl7DC2xWahv45UxOjp0BDSPPziuhPAf
bwHKs8LRhSsLSJGBYxzyNaw7F0Dz5zv9B55RY6gup9sIXBuTSBeYFNcjJGvV0efv7C1NfSAsYoAv
czZY2X0yviXvD7MrIkOSN4ZaZGWIuWR1yfJ9l8NNX/msh7Tpa1auDClD3FieaQ+0Fey1ZXvYE4lu
FvtqHz99C8kKNP9sFavX8Q80EcQdalRjzhYeFatvER8y2QgBnxSYVhX+Ovk2c1DJKjaXmLr8FFt/
Qfiaw5ZOsMJ34tYADYUlh+Yz2AceVkB+toUIfO7XI7YaaneDxSi22RVQsgT9Mvc2WnVg+2uqR/1m
9JehtAT1XOUcGwfEjKpykp6sjoCozkT0io5/l2HX7PW/7l+7i9DNdHtmzG3j0Knj5tkYC4YwKcZw
z1w3WHuWXBoMCap68/EsjwpNj0HAnpDdMLJO0QqZA88F87SKtU50jpgjiy3q672PnJ9LjpiM1rNS
gKzho2MAX/mw0uI/hbmBXbIHEsBdESmWEe6ESnA8xpzuispLzmCPDxCpmMJ1jKAdv+FbFJ4Y6arx
aUR2hAg8VJcALuEOSRsZJop6JC4m5kDrfg3hR682LPyVY8+XD2CZ6jdH/3c0sBBiWiNpOPsmxNBo
CbIkUCmf/iE4AXbBjohqWe7RLxXfVbA2GTBQWFLiz07NcBVeYvBqqNP1dcNSAyaIwFZkWi0mzwa/
bSBvCgzL8XAP7Mw1PsUhG66ZucXvyt8wLV0++dnzXh6VLgWr2h2BhhbBmmS56vbBTa2zrsKVyq4e
nlOCiETb1xAEfMqqgT6vAWFjydAUew9W5f9IOo8lR7Usin4REQjPVFgJeZ85IdJUgjDCI+Dre/F6
2K+rKo3g3mP2XhtUWEstKSEgKcRNz6Ip1LeFTu3dXhssOiE2GECuLyK8Eyjo7a3PPBn6Unspn/pq
hJXPAlbZKPF3PX4ZL/Q7RvA2/ex1f/HqRMQYPARYfGNgNm6HeErUTovhS+KyV4zv4nmaBEedfBZd
DRN7HtiCOged/av4k4azAKUIjTBLNwh08KAM5jC1P+A8Sj8b3V+3Dg+ZWjjvD5ESG3sPkVwQf154
1piFpOQMXhmf0Fqw8Ecrl29p81Th8RpOjBx4RhgjGc8f4yM1HJQD6PWmeJ9lqDmQX8kr87Tg5Tet
J22w8z4kYbAgCR2Tx/2EFQ+A45mPidqncbUzmGwU4RdQl0dEhiSIhR8aeuKO1XNAHSyEVv9dWOGF
pUTqIVQiW8ggj5X2Hc8C7kwO/C9oUBTXDU2FdJFqO7oMDnbt1uvffFzLN9LA5cAjb1P0sgploazY
JB8M8mpAi/HNf6TB1X3RRfmIeCvcJl8vaV1JGz0nRlQcuLWPqU4o4OJfW39H5l6SMb1cBH6dDSFN
72MiOUzTKFrR7FnJScRwQ0mZuma6hEmPKp3vjpGs9uTotaWVdN5oisOnKND/g5ycyLDbQgdGY6aF
AUkwdBg8YRRy/ID8fHhsI0Jmxu9fooF5Ps0N3x2PwRZDkckgLyctkfR1ML6aI2L+IzT9tyfRfaW8
XfULCS3qEhxw6+evIe4AmyA/l2QfkiT0aCf/Y1IRkUFR+63KVGUN2YmfdA7z+Q9sFUhBDYTtV4C8
BFpadDG6HAt/1odwXm2ZjqS+cpSYrbCc/qeMLiVRvFNzWwWuttLXWuPx97B+kDnh0/QjqYUr7uQB
+h2kDRZs5hoA4gquw8uVYBtgnfnNPM6YIMv8zAie1Fx3k7hLwhsIpnkMPSW29aYqwRNiQHMuMP+6
zAH0j0qBiM7UYsg/aHGhhsGYsafzSDO17PLtdKUL/8MEdGBTz+/RwDoH0bv5FN9uoXkmKrPcPI53
PM+WHzUepI+toDhvRoR1Cl/Vym8NzB1GR8CUUTzFa0Gfc5MLhD/IAzAiqAy4SFTMewtPB8WR9q3O
YA6T1YTpEsfSMzU31hHjmsi2WHiQrb1mtSt07O3nyppRAl13Ndc4Vk6ZWl4zcOnKKr4qGGGIXcHR
wuRlpCz1dMXF+ICPkfZsY5AyxUTGEslq2JS7gar21ER0fDS58YYLnSHI3Jena9EyoFm9bZXWjlch
3xlsNK6wZSgeStCMGlDgH9LQSmKWOnlNAcRyMGY0hA6emJQcOcGwamTXLD6e5JpFnVt9Q4I2V+JJ
fyCFR1llR3iPffmiMxa0jh0F0E785grQSsRHBOmRUN3jjr8wg8qiPyN2tfiOqFubJ1AG3yGFW04v
s2bFGsPbWdgTRZiftA7/ZwqJVHCkboNuoD4qAiHC9yJaLr6VKyqvDGFN74aEF7WUzc5L8vvOjZO9
lN7ek9fSEef24gdTxfQw6p+p2FfDXiZiaTmQEClZzx2wXMotUMdQ3Fbijc07WcBfNj6HCDLNNx4L
mP41rZIPwFEhlIl6Y6Dn5J6vEWy83AlZ/5stBhaGQ/7HQpiWkhdzPIklIzCz+RDbKxJnImvQ0gxW
Saox1oFlpRL04SzqPa0O/4RcbIg8LLUDWXZ4e+wq8RkAIoikEua9ZQqHUAJLCVcsl695guOyrzEN
eS8CWz3e7/DEGGpwfYNlFKmZihNemU2kkHZ+sxfpB7ZwaQLcseRsgnuXl28yJIUn40vUYIiAKYy5
nKsAvth7/V7Xw7mOwLTP1h/I9LcnIgao/6Q/2CjOtWytAFVktOBGX11xJxQOAWyC9G74bah1pC/m
lYhF4JIY/W1BL6Yfs39zCt1RagJghHzOEBhS3gKtCfiphOdtlK6xapfcv9SuJPHq7yPdpgCUFXkY
ygGfo01mJMGpGXXrql9rynVEJwMP/t2djcYeyf/xSWYstwuWk47RHPiljQGvQXMHoyBhQ2XdjHMx
3zKdeioWYl80s0G8RcO5wT3KPhL5IdwbnVBkR78Zvi99aycMOzPdgC/dZuTQLF/Hclu55j9tctFc
xF/aEtL/Klus4BHO3kHKGRcZ7YarXrbKm3qUQYbZSHfGDRIwkADks9BKWfUW7uaWmQ9zFDRoaDJA
e5gkMaJyRS5g04RGkV0z/5H771QhYI8XCU8tJK816kvmp7Ak+Z8cNVUgql5odUETCLRvCJcVF1My
NRZ9YelO/7oKlBLR7UvmmW1rp3ekggSpTzg2TwJ0UftVfeXaahI/pc7jC+Wax7+f0P0gKEPcUOwp
RnEfGVeGejZKnidRWohVrMp5HyP2HUuS3o2NfC0hpm4i/dRTCoTz6Chnk8JIAnunkmyaPgAJwDga
JnMozkGCleRT+2WhD6FIuLy20GVYNmCeXQMLNkgs9ivMGp9jsWZHop7r8oigt7rTAFPrt3jzheVr
W35O2/yn5NRdbBl1iSRR/i2uPEPAhc5/9A1oxakyp8kHVMAcnaV7pXr5XdvC3XmSvYciHDIVhzUp
i9ORX2iZOGSSvTn084ewqtqA+Q3mRw3Ecs3mEVqfY35k6EI8k4aXCQeDUspnVeCRR31vszZ5oapu
Jeonv92VRgAKyOZjr5iOJnRYqCUWk75Uc9xYB8aHMTmZjhluSpJoOKOb3FI2OLOFC3xP/DJJik92
1jfRCKGlmUdWKCon04IGYFoiU84nYJxZK1xTCkA+p6+vyXKJO5ZL5DLLPCDAWAU7by8R63kScECr
7JkW5pjKVCRssqeyAS+lR5hf+d/vqGcgVsP2AITSa7tZC3fOgV881ypWwz/YEQbXBZcKVcFI9iqF
vLB2BA+C0OyrwuYKL4mzZGt2Ng1XgQSh/HrBJiEmyom30j1hVLRX30xkHoXMb0Odh1pIeLgutIMo
Walsa9Uxi1kWW+jrinmAFkh+8ZFDvWu2cn7WB/7WgWeP4/BdQeJHoc2lyQ/LqQfruciOL7JpqQX0
D4sRxvAh+mp5Tba4UsbS5pimijeZl7x3UpDR51XXSd8s3h+TgkTrRhAEJzLTkWd6kXblQ1uTHKwN
DmWTJG+hZRqfJqPV1hu1jxhjII06N2WAPbT22LoTOzc8cPY9p2017hNj3+LO1wgxZs3TjStW7Gir
oW0yaDrI2Xcnr0TwNtL3f3f/0K3QhuEA3MJRAIbTayh96HzYHZIJXcWbUSaKV4QWhQh/kJdrmi9W
e5BtLKZu/5FPlrtdqYGPYDmDsZ5iKXJZ/JT5XiZAdIsT8m8iUmCNkESV+cQWUCTwUgBDRpB95Rg1
7guuZxZ0JKbgbSBO+Brt5GxTohVDZalTpGx56svq882AfdZ1qISufJKJh/lssA/wCgpmoRTjPpbE
lFxR8njyleGgm4wELG8MWBxKGMpXubuM6DWQIDDj4JakICI2udvX1ZXLNs0ZCnF2AGqnvU9p32e1
ST24whDh0Edw9TnIoO60NT93981vhZhljeEJCuSIMM+1CJoHPQoOBbYIKJoZv5cuX8w8DLMLNjSD
mluUp5/lT/zJMfZMXIYX5iFkSh/xd5AqrWqArDhxGHBYM91wqd8gR46snuw4UI8cb1l14EPzS7bR
pbtAjoB1mpgjhmgM51EWBQsxULQLtfzwKAfoDh5ddIZD/aG1Bw7A5/sq0726YLmqcWP+0nVXKvFO
/BaRxJ1fwJYCjv32ky3iSvjFoEGXztgXemM+ftLBaExOmzU5P4g4FNGbmMKllO3MKHrlJI6rogja
DaIZnXF0wbdYXBYLOyp3JI0u8k8Dw6KNB0VPIE7SiYxu87SoGOPnNRfuAjbQeQGDN1H7Fih7hjtf
IsUm95WpTkQjYxGS3OU/crkXkSB+UdMxssS6wF21CEKwCCZ1d8vM5/yOzxNw0UT3hO6sSFQegYK0
kwIHaTjbETx8h/yf8V42aPsadkIgU9SBqTl3tIPVCVm1PJ1UkA+ZZ7zIGDy9wtqvyoY562/I4yTC
0NC3rxerG4bXzNMSVlN8DEsEDLHmRaKHDEgAikn4zz8RCOHt+VW/kOXhhE5WMmyCcffUmTdRaRi2
zh0GpjH6rBPMn0uaYfPll3Qn2MN0K2rXTNZ3IDFnTR8ZJeNK9Ya/uCOlb5ksP2DFLLGA57Ejjjua
1uGv2Gg/ZYw75jaMQURKQ1bPzhS+D7UG+m+pj1fktdV2EjjY0NqGvNtLhcmYnGyUBbSXYxJ7r9ZR
OeQWyHXJC1KfV6rRHoWHIP3T9W8z/nqhd/KnCxPRKfpkijkweO1279SbzGOXBhjSMItNtZcjlEMv
LFPf8U5wGepgEWZp03k0Riviv11r82NkApT47Z+aew2m2CvQAPA0GQOuhd0qZJN5ZuumyU5naqzp
jkYoMyVbR6zJ+8crXldy7lDeSBGiS8ycbSAYxyEImeFBbxZ6wEJLpB6ldGXoBaqBvbiRf2WvlYKC
IdQ2bfqCyB2wDTJ6hG60AegQUmeY1fm0Ggiol+KZHDcWTJgZdSY9oY+gf2I7Oa/9lRlAUY8bsfhS
Rk9a8dUWFHsLNphMJFfsna/TDuVgE6xi3FFu+1v2yGDX3RDaYvmLyy5Fy3Ju/qjwFUqM27MI+rn+
R/wB7kbal5xx6ZJuCR0gQX9p5MMIKLZPzouXzw9sPD2yBjUkIY7Ge55borbuxUcEXuCFociJ1WCk
Sm3lLwIya1CJADLla8iuWTZOL8GuRo9rmJ55G0sOyGuJJIDyooWfGqvXULyNsH7fxpc2uFPOIOen
hYyRX8zqZ9FdR8N7mnhiwYk1D3LGVR2vOSPRGePJpGEk9pFV3XPVtv8089akHvPJ0en+xE+jWZbv
47Tv7W/9vgiaaNgnVDR3Dbsk2M3smEfrhvZcFr+aZJe5WrHJzuQGIXLGktLtFsOt6PazRidh7ad8
8LnxnIjRurjG7kLhY9g0R4HLJDrgtaHVoya+jLcWNW5JBlTHfcRKjwgxg7/Ge9Hfx/gqDHPIynPF
rvvJMFOAAbTX5yV1ghQ0JszhqyGUmEbprbmy+N2rHsNVgRwtdYW2MYJ63+7aitDSXYa6To0/lOFY
E+ZbWJxVw73STRZkOPD8TF3lCmgyL/ekaP3U7kr0p6UH4wNleu3Id1RLzKwgi+INRrx1LWTKVM5/
DVrYfqSTkOeKN1/H2VWOg6zHm5Zd0EFVrE/4XgCDvD7rel/OscdwN/dtTPeKNDltXRHUZ78puNWJ
DgjXYWqn//7J/qJ8GA2y4iUGxQEDdOkmzMkbX8Y/rrMH6fpriTKOZkLQV2b+0Rp7ufhMv5Ge6Aba
ekuPD/WwE0erIVZvJ5GsU+9b/Zc8YUbvVfUD/4PbOiEVMpgh0nnwVh5V+UOQUAEbov9pBjKzGY5k
Kgj5Q7RDOP+vCU9Tsk5QSLcmCagBfBWiEuvvGsqMck5qL01JI+UStcXoj7M3PTYemQm66at0j/L6
STWNsIfyDukLW3Jbv6Lm58ks+VBrZvnRbBL1jOowimRyrRdIG5tvSPlco8ty2qXEpwFj+GFIkxe7
KmbFLnp1ch0lbxA3ZE9qzCuehxiKo+TG6V5VgX+x1twaKyBv1RIRSa4cjOJzqDdIv/6QbiYMdjLt
wWTvKax+hvUTywEJWSEZNhbUDiQsxaZFn5vsCJjUudHiVYbxrl63eCnVHdbNjBxOBDRJtU1a/zXc
k2YL0SHGHaIu+S+lNtglUWG1Q0s9/WKWJXxK4fxlKkMPeq/JfFsc9XS2MdglGQcQnbnkU7Fl7s1A
PYedqu5fHgVw77CLQ1+Cdyaiyj1IrEk5eGnRVEDfyDlsgnuFdBZboWYoPKSjb7diEPAf1TICXoNB
HObGy3rXjNIsk30x7LO0M5csQzgknhfGLvWWAjKm/1VEPJluZ7htd6HCjRbERVe2AT3raVj149ls
lOZf2P/IuMmYahJ1hnVKyJncElxNlkriZWlg4OZ7smNJflmRsMnYNvSas5AGj+E6BA6+6s4xQmII
kILfsdxq8u381wYmBN8ZP6nEddYsdk23rqMjE34cGMAzwnCNg7BVXEbKrxKMx3wVw7fpSQzoLH1a
jdOOPEAmKg/Sd4QiMAhmmPbyH1GB74vSXIjGQ81MDcUE7IrmQyc+lHYRiGUpBW9jrTI4ZW0I2Y75
QemzO8rP9EaMH+TUyVIsSZBe+s8F7v9hAXaWC5SQWOslEnng6ag+8VkalxCnNb06AmPWSPExKlcU
3tIJM2uXzpBDC2u2uu2Lk97tKzZaE/Sujs8xzbfsQrBoK93fQrmTD5CeK/OoACsu/xFOkWFdjNTt
0P//30PsMDQfJMCQ7DK8gNKfzMVvxPQtx1iqJUcj9/unlxCetPqMhI1afLLyGxjCEM5EcV6RA0Iy
SJxyZiIgmnX2gSCsJlSClNbUB5gKi/aAREpn5pPxMPz2hhNyzqvCDdhvqZ67/lBkL+dFLpB0KgAo
fSyK75RBWVU+2FbTvxqfEpCFCl4LVBi23DzNUrwfWIKFAcXfZFPwonNVVzLxW/EK/oU4IDsjAhIN
UatVOPiDirrlTkK5Hvq4z0wVnPRX8hl/xqPHLJU/WciQNSizY7y+ecXKH3kFT12O1pRvvegO7/6n
VQ7vdjehyoAtNkBEguALWWhF6/1mFlWAYEaKBhZx+usBLabx5xNK2JIGNuhF4jBO6eC2YJqimC0G
2YbSSYNE3eq71PgXq0t6Mj1bMTcoZfRpniZ/T+iPOqYsKlsODdkbfo0+WvFb4EOXwIq+Kwfs1Hak
b64lLnBqiKH9LRa9k0JHVICqHxparBY2w28jfMlfzWs7M0sN/Q9zfj037te3/6fbqeLmdEIAWog1
3JmizaGuf+jR9TXz2tYt0/vhU+BVW1TqUhf/8IvYEjqTjSqs5of/Tciyi5sx1bYyWRWYCnC9vL+z
aMWfO4rcbtBkfSW2+GA6RzBd9nkpMv/6+Kq2nF56uw2nVcHaXYd146TqOXsT42VuauYnMEtHjxku
6ols8+q8NzNaYyXK6zK/Mo0eIM6DMDukul2rPwBdCDLK78SkDvaAcCNmyeiCwMCVnlMcJ3A3uuSe
PE8pnDzzTLH8XHjUxml3bRbrbNxpGILCT13F80dD5BB8mts5TIP6mL/+qvA+2/TmaAPB8Dl5h8BM
NzUIOzqPgpgL4RxD/hBVIiB0P4y3w6ZgaDMGscoQwYk/njs5XNfNgkrdS8QDifKMTyXE2YAfM1vP
v/rXFf/A9ER6dezLYw1sWt6JOeM7sLrMyd4Wkat04NmmeG9EkUAH5WQUh5wAGfnEMJodeSXvozxd
z6YG9m5pC5agUMhIJCaLcSCgAJuNaELtF1u5uu1IJHIoF3rtVLy8QcMPYVVU6Rx+kYNjfo/KomaV
BImDMHRUhMQxoPfoelfbVUaK6oWnDzsG6sAOmTzug03cb0PtooHzYUzZH/XnDZfx0/5rasI30bQo
5ARy2oJQpYXfMaPr1BXnPnpYGHoFSiYEH7bO6Jm+Lnk0LYpdq/OZa4NXJOiE4iu+TNI/Wbx16JtZ
a+HpXxGLmJY/Gni9iKFD7774SgXcuhlB1nc2Po0XuhB0OQw3tj4aQyiBIeybE+BsPl5epCwAuHWY
fqXP4nUTggi7Sos2tguIVNBFRDpLBhH5DOEl132y6SDZy/AzJV7SbVtqsm4nHOLSPTPakO7cSBp8
kjOUFD2kAbLUpb04C6J944gxKjztNrRsEbmnWD5SydJIwsM6T25s+Wu+zyPzT5NWANTPitF2oa4n
3OStNZHM1u4WusNYBblHAoxFwWLxgoygbON/3bSpCIDH5EyIVmjD6ZEwiW2YeRm7SbMq2eHCBSeB
Wt7Oge8OJ7jK2IIY7k/6To3OwHjT/jY9UfthZHEZjjx/0BmPZxHqoOiB2iGuSmjWiwVd/kPw+XXG
3LMTDp7Qgcwiv1ER7RMyGJIbopUU9AvWWKTJiIlQDLDsivYvK8Srh1w2Y+4uoKtF7g4nk1XYcUCI
QyWZh7tx2hrXjA2+tDdOo3jKxu3Lwz0F4WoF55O9puIzT9JoK2EdoTBu8QYjTqJeZakp/UCug99L
lwAlm98PxojI4yUedB/KFbBymjq4272LtVFYk+3iDceW6tuqb7jXDu9fftFdUCFTAEGh/gjqhrMQ
y0vX26KV7jpnMuaZG5mnbJKP0uewh5IYzxlOILOC7IriNud2SG2F9g1ajkGmmvEfTn3Tf+Gv59OG
c3ImfPSAGTh6YJhTzizsGtQYeB237APb7MxUfx0/A1YkIeAecAPiHMvFoI1uDNIDLSfRDNsJHTcw
wR8Su7VdhiIKj8jFkC6hpx0HFZ3/o6dCfN4GsFuD16t2W5MiiBynJ2OeOxQ9N5VpxcicpHCXiprX
s3AxApWpV+qODAucqHpkE8Ca5dYi7QuqzWo6816Y0TXWNhwmsCvpE3P67I+aLZV8llBmv8BI+qnL
NnVqbU32BpcQHuJsY3fAoL1maWeGX09oJrAcXaKf5zciIfDLG5R/SngnXatwa4Hv7ojgCilQ5aAK
qRBoiMdMIg/dwTbPsDNXV4vn75PHiyW18h/S2ojRLQGzQD3yenGX42NWSeX5JNLvU7BNn0Q/1rzC
NPNEGLii0I6fPnm6b2Agpat8t1feMqarsTqPNwdyAXbsI0fI23kbJNfa3nJV4um3ciRms8a5Fq2h
ZUJh6dE6yYLXPx28DgziK9zCyOVkHAQmayz7myXrCdl6fsGjN8wdAjJyMssBX6FXBf77DjjnsVgT
SAx4BjAfjHOIDgg7rCA+SC98/cSL8D3i9bBNI0CXzDYq89vKJXS7+65Tj3eY0aBus4cnioezB7U/
abckPf/Ozgg0cs9sw30Ax1Tcauzv1n89S49iSb+XPULrJbuGL+vBa81XqeqAgona6qzwFlulPR2e
ex62fD/1d2WL4WCBzQLTilE5w1dDMt20/CNil6jFmW7/PgOSXPE7ZrlQlA5T985fHKQjWDNldN7E
dDBuHmIw3F66Z5ax5B75jxGJgooRsHgnFZLxJw0FqmadaF4qPLvA8PIv/1YCbCfL/DK65vqgfs2E
fyIRGSOXNpTCFOm7IzWQoqzn/Al5BYrw7CNnFrrjJQBZAEwwWW6G7W/igCRipE5cHNkPEBEZwL7d
KN+zCwB1FTljcaNkY+Eq2FAkRTRk6FkJ2CBVlE/Onm389GUXnA4wcS48a2l4kBCJsVBixDCr0x12
qYApeR5pAtjswgauNAQQFmeENvx26hp6GzN5v8kDGgB9lX/Py1zGgizubeED2RR5epkXK2v0z3rt
NqvG2EYoOXVyLdc1+zm4OGjA31CSyN5gXrwTe05y18AWpB/Sw8KwBS8ebPVrQKDGycQOP3bJc+fN
ElyijaVkz05Qe//DAiJoOw5qHUzicdZ00h5W3N9typDrkv3rwWEZLj0m367JoDp74hUO4AMRyh7n
vlweMsahX1A6Gkbty9nRQXWIkmOxX8+H9KrQoRLDqVlmzSq7vM0dsm6oPy/Tj+nhy0PyO7S+Pu2e
8rpVfrMoMDiq6v1MklkuDJdNnO4uAu3GuQ8hjYhFKhBMem93usczJrDfdH/P3Hut9EdHqhzzWMPv
E1gxNjK7Vife2W6ndeeH/2KGforFCmaqnYwRHzJFzVGs6BR33D78Av9MTEBImattyEKodSVxpXyh
A9sLwrWkMi05orCqEeCHs9vTPBshPiak7IL5akCg1OwYPCHa8OKfBcBRWq1l3HsiOzZwj6n/BAFn
Ir/Ygfg1o6+XjOuVUJ+lhvrlj+lJiRyeAo6zgV0q22WqjPa5E/KXvaBcVFihByyrQfzpHxwvrCd4
EsMt4O0ZC0SwOdffg/BajNXsX/mQoXGN4HRdiFLNV9mznpWJcYrtdLDzr0rYhO0paxwCJiH6KoQx
v3hlVwvkUafpCcuHUfquwsitnMUkqK7muEmrzWLcLk4MzlmuPdjkJHj0+1vJBqfgTGpgNHvgdhbJ
FrefbHx0UM5QgO2zx5NZ2bJBhwFsj+0KCUmU6J990N9LnNpE4ZHmJrJqtsbBYxx6EXToXbY68dRY
XJHvcFtS8zkm6IdcAABLLk1Dd1LiNWoI1jpLUIWBvgCLlFBIyKj78b+/sIZOsl8G9BcmrtcjauhF
+gH+aqg9ZqpQ27ady2q+RZ0s3PKKD/cu13znS/VblM/Nv+SMBi6/FiiuSz81nV5j8ckgeP26RNKa
J5XPsCpd403a6rXk4JJ9k0JjWlN1ESnhS8NKDy/4Eaf0YSROW61T4zApEL5YqtQeY7xe3USV27y3
wJyxFOCAf1J/D+umtfFyi7huGAmdemH/vhGFLCHjWzDXo0Mr0nWM9zFs3bkR4LInx08hoosec4N7
XHBTLl68CUi4+t8FdcTCkQtWPj8pML7sYZCykeh+hEyBYD1u8oiwaNok1VgZ27jzAJ0LNU0Pwo6I
nGJPOpqhK6nHhjqViniHhwoWKHG8yO+W9XeSbsX4wIBFQ3t2MEG5nvQwQBaYCSTf1l1+WDQeQ6ul
Ma6rYYVUhy7EIEOjjj6h+R2U7K6ynRjgFl4YoTEmTyDjyXdDPiP1C4uN8cHbEVOuwW+RF56Oa79F
chX+RBH7Op7uN28iG4wKPQItw9cCvf9aYAr1/mn/Ks0nd7JEDHnrmG9hTD3VwPmrCz0WOrXZuThY
6j+O98EK91hd39dFf8WAFCP4igkEb8CQMekbCdddDoarE4333VcOMbjaoaPUMxZB3waFcp6KlUqZ
6ef/0oXgtENvU3cn9lh+DjwvT4cxu2iiC8FsbI/ofbINUydFJ+AKudGbNcVU/BuwqaQbjic1RHCw
FxGygxAiIzj7UsPHODwU6NqwYWFdsWc/rGYrzlVSDuLzBtoPF8HIGJJAGxoMbTMBYszY59bdn9Df
BmRQ4ncB7pWAcX72l9XltFSMNvRT3e4UsKc4P3lA1J0xPiITNRBlTEWIehuo+OvmuiD607sDWyIF
7yPoUu2vEM56delRabhl/pD5XvAsQkFw8n8ha9iXr3zMerEBbRvLuxAOVbUF8iDoRz5XJADi4mEy
+tcIj0HcpKya6hqWX+Sfiemh06yEN5tf1wNOXHQc4eu1QQeXXL2/ziuec4Z3W/5Sme4XklPMBUW0
Bowxsldr6p36KBYDgi6NyaXyO3KuLrx0cSzK25wy6VdfjI0xOCmm6KrcXQvGGQxkSUUj6Hsk2E/c
kp5Y/FTpXWOjNP5Fp8kd+SeGz9JYAY6L4DbHI05GPCVjwGYIjh+EXF7O6QEjHap9SkKCKDhp9auG
KSJ4J6WJqLUfKMJZeg0RsplsVTIsKOC1ZWzxgFCK20CPMy02lOL9wL+GrGFH+YQJgCFMCHgjpmaE
Ds9WA7kSlyyBdrRd7S48KdMpjypSsz4EJL0zNHf4RSbNZNFMv9P37ansB5ZsgBDwkfBHRs5KkQCD
jUjbonKQoSEFqQ2XuKLGLuhUMzZuMY+JLFGRSSw42j1qR04S5iY0govrgNQyCV4g46OPhIRCkoc0
vJgfivRV0fkmYOjX01q001XLFIKYJbs90ShQhpC9mrqQ4d8JlC/0Lmt0pKgnlp03rEZLPDYcWgB4
AdP3PmKL0ZG8ejxQafCgUOXnX+Mb21tIcz9R4LoKv5k+YrnGv/ukemYZvytIe3jVBNfOqs67KFSc
sw8mAEJF9PhB0+a4MrtenBUuixdgXwxMYXluZbC/WN1Idxt+Ej5LVFYREEFgJV4hnlrh7420toDV
h4Dh9P4unyrpKVY1yxW2KhFJ3NLsDVk7PfBvlEwNXqeZ3o+7/MInXKFkzaJ/+hsmSLLTnKwnl3QJ
2nIUgXZptvK8SBQk457+ZnDkc8why5BCC3TJGsdvqlNUeM/+n2R+LFhngmiqN+G/mevmKyctP5i/
cVLaGlpG6oQh0dFwrOY4r/CiNdxguFUXFZshDPdIuCrqvBZlDs2mjjw30V1S2JEvQ1vddJFt7BkJ
4FovXGZI7FqyFpyjlaC5p1pkWIfjGGgjG5cp/TETppLvFWO3QIgPdmmis3ByBAoUPiIxYU9UTvUc
GW49iVxQLOORHqLcincT0BFx1fJ5hwH7KPGEsWBSdhSzd0Zieoj8zef7g+wFad8P9yxZu5VAx97s
2aqgju80FtE2oZM/XEIQ13HVx7F1b536luDvOJk13bzF6/BWyf2y5GiL1RFLOtduf0oRxOCDc0c8
8Qg9cyuvj88DHROzem3KnOaXmS7J9LgGTwo1Bysl85yDBfQVTGY6XYEnXzQHdYahu+PoF2AA+ClL
xAV79F3sOIrSr4+qhUk0ZIkCECfOfruFYxq83zM0BwRZNQQVky1EBAVHDDYZVHrngcWsYzxQO3FP
M0BEm8yDMRVbNMPEMxB/4PP9vOcVDbpk0G3DJ5BvrObhPzo8k1ossygEFOMDg2lxJ4qUBUxns03y
Q5kzi1OjjuaAyiX4SLBTT8kWNb97UDfb6SEh7bGyTHAqdGH7jhgC8CoeCioP/UoZMXgqmqXD8pTE
5fWLr77HsNYoJzBOmbxafOLAzznI4m8utndCCpqdfbNjXxh31i9jfSyQOCDbAf3/QvNlv+7NzB9K
dxw0dbHvTty206VusIt6USBZ4aYdfqTnDu76DoIimyiUdvdhcYsv1EWzQPgRr0DCauUdbEn4+mfy
YBpLSWNbEiTY2SpPwcTwXhkf0ZMAzwKryFfTbUuGLSbGpJabc6nqBMLnrK+hkNnwj1Rxo5tu31lF
A8XewqxWhC5ybPDHjJoILmBF+9rQIAouScG792eDJIZjQtmy1ha0T5GvjgIcc0m6xWGKiNQcbDzg
MVB2b7ipxqOjpRzLLe9b33/rLbnn+NOIRuahTH28A9gX+veVr9KdTPNsEtrRbiWgLT3UTf7FBNhc
hT46/StAlmdqgJ1Aw9+p6CvxjdHPEdCV/OjZnBdDoYcf4w3yeMHrsRS07dBh4bzI+A6b5Q92Bjh9
jJv03Kf2nhNRnxtDB+JiBvjSVEcm0AMzHnXHSKn91HEH31MFga4r4Dn9aw48+6PNueuUrJMssjdG
xGHCBkSLtO5vbb5GXcUDy4TjDW2Htn35/NZi9IDLWeyP9QRaNc80Mgh60cWZZi3mfcnDw6hQGe8x
MtWTp6er5sAMCrOL6EEdSHaM4xiGcmCoTK4Efw7lGE8890y32dof6JcZioBfnOfTGGiBm6DbYOA9
ljyG/BkNZGnNJvLfkYDDd38b9SMqEI3dFRb2GKbHkdwwSIPWDMGk+FPICkBebR4g29Mey/GPWjCg
nyez2ZVva0SzQnlgY5Kn1386b3lvUpaXWBAZTN0U9NbyGkVvaL3vTb9Dzh12v1mcgBzfwopEXfwO
ouSjj6FIBmntiem+7/Ei7vEQTkgEDQin7z/zvfRZ8ViEbL5JJ6boeW277GOeNDNv5zSPmbmgTHKK
j2HYPklpR2X3vr2AUmO1DKn2SAeAJqSvnuaF0XUA84dBEu/OeWYOde5C2nHI82h30FKYyIPRcmhY
RxSujVd1NxXVAzLe3K6EmVTNGCReIZGlkJiHTJ3VsrZ6HUJpHV9kkhVcmDhJtJ6knf6hfsA8bnfS
jrMUpspRH9bFvQh4iYgfZRGO9FqBVLCwkrV8I+1C8l8WC85CY9kf71GEWeha2crNuev/4+jMllPH
tnT9RESob25BICF6AwbWjcI2tvq+19Pnp4xTcapq1c6VGEtzjvG3/cESXxhGYC7MN7NMdCDgKT7K
vksvRV1fBemONYTiZBIuIRvQ1tf6tVT/CdLWjNYLUmBAaOGKoCg0lDbfQ/RdPkDxoDEJdBhsqmSL
34rinfuEyfhLh8tdqi8PdqB3ULMPlA6DGUY3IJIHdCQWnaVE+IaFIrCvTtmc7TCgxfjmiy0fMcEs
mDhQ8W0C3DVRtIMvGTD8MxVRh5McSBEN3Cu9ndFKfkGtd3oBcwwYTici665ISTfLJz8qTzt07DyW
YKro860ifQfzR7EK4JGVqYigUCC9fI8zgwFZw3YGZNBukl8sIrwy9Q6SDLmQVjtznRWv0egyv6kv
sHe6cADTPLJQbOhKFeCVgFKh+wPkJpyzBFO9EmRbHa4IWZJrMOENxQewkX6khrroMzI5IV6BO7GC
SiAgPpn/KLJm/wkRCSC9ZrGRiZxHATGTD8BgnkesrC1GNgihKewocwZfHlVK4Dbk0koOcDzsmj86
LRkeki38CR8B9Srcj0f4Nsy60Fx7z6RzYI3uWIZUt+b/3q9Y9embJoaZ2mmDPEKdLrpVZ/OWYKNj
83PTqwh8257lllZ7GIQVgYR4nQT139TduGcXNMaTaYByEI1Sj2KNCD1LRbfTs1d1CL5xaqSP5tVY
5JHOUZSrPnY0zE4Mu9WuUM/F+Ex8xCnYgV4ZsXDVWuHwwVppYRz4nSAMuEjM3wx3ASGqKHn50Y8z
v341Xd2OKaWmw+YE8V8FTubSy7QT11TDN5/hU+BVw47zUBe/GUvRYhctcAT+jtmWBz0Zbh4zPOxJ
1m996Q7Eq2gH9P1682LSRwA/nxzKln+VSgcM6CQSAV6rpnOg9CBzSL/7AURv8UKQij2+zc5JFtsB
IUh5YIYMcD3Rpk0x9E54oOmKNy0syvhZAAk2d2N8xzyRax8Bf/RSHhNlYQkeD9ox8ANp3wmzYjLZ
PgMxLP6uQYaYtBj21zRFsmcqPND95HjmRS8RukCeYbn6zf29oc5psUS1pOMfCgKeRgOkUEFsrbab
FLVaJLNx0UYqKLsMXWhCKupkkGgP+yaGf0KsrOvFS6//9SnZEzS92jyRtJumZO3CLW+zxacCFtYm
t2q4hYWj5eZSGs5G6XoBgRoaDK9TI4hOZWVFtUyXV5smJqmXMFvtnBy6X5nPMlEdQ0sWqSiVXkLL
gaYMVCVfIKXFZyxYjRhRGsxoFGwLk5DIXXoSvFdpdtu2eLbX2CqvEvGEiH1L/KMxwnuj4U/eWsWU
M+KyeKCVjhVciHBLJPtzGS18FwFCNt4KpP4xl0f8LkceUOyDPHECYCRetiKolxogVuDttWYnRmeC
KqzA3OfJyfwMEYGTbTQcMMAG0lb/zZvHYkAOhHJhVO8akoYcSlkko7KbTxCu6CF+p9pX6P9TTZqU
rsm8fxuutss73rHxNWCExEy5kXYqunEZuTMfnYcirJd3ASVXhXm7kExQcnqqie3T2gbQBDCE7LgM
Q22urMVkp4GWxUHNOk35gMcR/MS9yLsn93QK8/LpUb9fQB3N/4g3G/ZqzIP4/wR+9jI/FOaKoChU
QEcSOK4zA2ysp4O54LoeD7lxkPiPSdNfUqwkYks7fAX6wGvIT1oQSBFTH+DJ17F9wBgFvomWgXtb
gDpQFiwT3CXb4sOjGMQnF37NguFhgZgIhKJosY/uMW2S07lb+efwiWdKNvAhkBcH1959i8M9+EgB
QrcETRg2OZBR7vrVv5FZ78vzd6V/VubrVrbmcq7yiG5fxbreYfROPS4AV0VOLBz6wJ7WpI6R9Qaj
+Y8rbKh/25iLmTOrIcjQ4FUF25BsVp3Ew2098I7y52MjkZqG23slE2OsfmgnQl2DjJxbnPbNugaC
EpJ/BKjk5M2S3CpZ/uIuj5wR8Z12DXoDb1iskMYJC0sOK8vb+S0tcj8sB2FBjAG1es1wYOKT0h7k
QEB3Qowdv8A8vxTUHgw4UjP1UpEPxwC2UhdocDiBNQnv/ltEEmgQOEMOp49PFIMxVqmcmIiNwKlJ
5bLLJ0K0HR9xNjnBBtMyNVqa4Rinkp2DGBSd98b1f7v+3bavkkBRBhnEesQUmHYHc+zwVBAjLFnD
5yyTBQ2ysF/L4MweRQf1Y0KKQCq0la2S0c3+perMfxNIpurzIBW0J45togam3x/1D5wwhVAeNwqL
rPEt/ZsdtNkpL+f2FxSKpDQs4F7BavxDvZW/iPfCUC5+mPTRSzTgcg4A62IpRKAC9QVRwaXASryW
vpHaSEcVDwLnlnARGn2J6AS7SDMbMyTzR9jwjEVobK4RoO9I+PIyuBCLMYM6ltT8caeoOG4sJjmT
9WOlvvnjch2tQ/lLeai/CMmSf+GmEnchWhJOFXZ3EE/9hjmY/2H47VWnd7CmlOa52efqBl0Fpa6c
3o1PzbxUH6HIrppC5BFDHL3N7B0hRqJZPoF3KjrE5qXz/6A1FMa/aEcdIwoLR//ipma3x46F8ZCJ
KgwOsCrjupI5eyENzKuubZ8oqLAW8Rw3JoA0Gx6nHQUNEYsMI7uOpNZWbjUH14514yF6G3WvfIX0
2SCAX3Lyrgbew5hdBIRuQU6MshGJhQNWIwLdRGCPP3+rwLyjTYg2zZ7KxqwRHMEnoY/0AulBcEHW
0YG0S+ObUj0KOILkoPmzdHGUvnKBdkrgBt4uspp8R+wv8bXrX+H4KY0Ey1vpj7IvGYPyd+AIBuTA
LEyniUN5s1wRwBwZAww/yWTVWRVOrTBsOpqLLG8a+GDwPruRdVl/JZIjPTXHU+3E2JdXznP/ROLO
NyrfyCLphJqG+fH54f/LHeNbVVz0H4zBS+NejXPYOiguOgoGby6EzTxHQRQuWaYFl16Sp5WSjjG4
iPzYYfRPcrSMnCeV9L218g13QLCV/if+GTRCAt4OH7ifyzVHOV7wQ8zriFIBJ87oYtNJ+bb1G9Yn
gkPGcd6L/1RS/WpHvaJV5jx2eCxQBxLAmmED9gmLvvKk0vrzzsUfruRWhX8BtYxOwi7IPoNhHlr5
CfBUBVz8DOV84R8Uw9pkr7Nx4NbbLrytgRsdM+pxYfEjIKbpv5t+yy/lEsMM9qtgYH+IkBJvBQGe
PpF3KIWk6RUQuETu2y7NDuI9csivnmO7wtleqEHjYqeQjvVin3A6H/4n1XiYmadKnou5NAtXDQ+V
kdqtuhtgYYltojH7OeDAsrFIdv5G/8TBjrphJXz0K2SFrDb+J/UFqXwCe2EZ0I78XzBeUhd0Q6zF
gjusUp+MaUJnA7Jc2IZxlekYm+y5Jc44ZYTtwuso8CfjD0nLHHbatGcVYDOmyiW601vq6ADsIKRQ
iEby1I6QbwNID2Nrb7Nz+wXTjttFYHBEOng8c2tSzv1nAlLYhy+2COJZOkio8aOs8fxePeneEczV
8wR5Xzm5R8zExPUJt76z9d+5rx1AWqJbjw8O4tgjPfR/F1hfUv2i1cdaw5t7jr2LgMjoH9J6FNbw
pWwEBpLSY8cEDDbK7QhW6LCQsOEiPPJh6NiIdeKnWAaP0FxG2bgC7CS6OgI8dqJ6HA0Xc2OsoGYF
+2jo30Olss2UB+Hg+ls+peGWMF/KeowbKkw8AzPFeu6Xf/IZyxm4OKl3Ge0FHNCApCINuGyPanMi
abh3KCwiIEWPN+QWSmTPXat6zVGO4reudldyDrqTrx1okE8xSBhH3rGa8F82PYTJH+L/K00o7LPY
rsnRDI+cqOMH4MfM86IvW5wrwxphkA+EM0vVviJBkeaKJfcpJFb/xnaso9J5oYcANYgfiHEoP9kI
4pExZ/HiRWszx89/qN1Lv2G5CcJASHRjeZGqXZ4+xxGNd3SjsVdJn3jdeMu4M1r09kjBF6zAy6Z1
4mlLpCapzNdR2Ht8ed0aM4IOjolxiQvyuaj+eYgZ6vgiFHaB721w0cgCYV/4CIiCSR6krpd7aFMd
+FOckS5LRP4dWtyR2oc/7VF8knbhL2eHefKBEgLcGs+ax+3TnhWUIOB9yYHfKK8paVQm+9LCUbQb
AibAF6JaOPL4baIPbR2iOhQO0/4T15/Y2wPc7wvJDRA4e591f/VbovxRHYcbTpmapJ6ou80uh9Em
VhEUo549d9FvNvuduQ79LQAsezz/xQcErQ6hLlYF0Ob2LzwRUlbviJ9Etaye6WZE4pHcZ7suDA02
zHyBUA7zNiKtJSpMgBxCGsUNx4zNYxvWDwKB+p3m8JwlK/Nc7yjXHTSeveR3Bg3EjdpdyKlEh947
rMXINWtSRj/aBxtNEX8S9ti30tJBt6xaNVoX3Mk6mF10qQs2fIGmRSZcwsI33gWFXodX6YSVYIkn
tknWiPLdnu3ijcSP7+5V8UqByvkAA1lrtd/zdkiJ25NN3wXMpLZ1fHCmz/mOMbgB48Bvd+AIusow
0OhkhOhG0Cungmdg6iG19Y0QOnD53Hy9YDqYWKn0QTRhC4GdpwcEnQjYMxCfNXF4TsO/7p/Hf3jx
5hnkQJngpiBFIHGZjGoazveINLFIMwrz4m8iEuwL2sJoYeLqhJHAdfvmvdMDR+5dY31HmsPpyb3r
p7c8wr7KkOim0/69SKBlWR/5oZC8wG21bu+UzJ/U3SNyX2EOVkFfcRwhPO1fKF8meYeNthzeJvE+
x/hKvqYaH5Hko+TjdSwO8aYE7/kCbxHbkxnvkPGUZDYZ6Atoh3AsruAcGITzvtx4mNPKK/QYat4E
VbitEP19R4zBJbaLbJGi4eLeIpGvcE6U9iI+G/1nz5qmt/8oIWU88o5s+Wh8tDU+tjg/q6RVHBiP
PF9kgLmZvE+A7ZWOToYXzEDa7y6MnVFvYXIWW04FPn/9YBs1PfI5kKXteBpjVON85fwbExsUbeH/
8RzH4p3e1PTNLZmz3B5l3c4GW0/plXJGm7cYaywSvGqOHpekE14eXFwwkDPfwAEka2fwN5TnJMuO
zSVFVKliLfnlz9vsMOAUM1cUBBfzMSW/1GvoH8y564Wlj20Npe4GSQLIrMg/hWgNOvUHOcBB0Dc1
yDwtuJBMS4K+QQc4S4kHybt3Er7Lbz5O/60u/jjQWGCR6EH9sghaxpNM3+Giux1iIiLIlkLmdOav
DlRsATtsMWFQJqP/jOtoP9FgT8Iq6fsSlX2cjFgdVNkVbpU99TaSbZlpfjgEd6K35W3HMH/jUZWU
U+69DH5do3fjlI0jV+3dGsaAM2cqPrBpZzJxiv2FEX2hrWWkLjGD7crc18pBRXdNbnJO25UXX7hk
CIUpgt+RBzNbxVde84LUrL9hZufyD5ZFDewNjbv/lBdHgvlmFzwazfhnrkYmSxhvT/qtAZKyCQy0
v/7ONydW1vyQoeCw+NzMVkht0OSNGISWVE7gRLrzc5Tw/C/eV/hX5MaIuYSdjhSAcCkIH8oUhRWF
prmbk7BHTy7B+j0+VnFiGamj19Q7CB05K3YFAsnqES92MW5RSjk58asYoqT/TYr9DLgj4+NwV74y
1s/FgGkc+62yIN/DYUN8ZeIhQZ5HJi9oLg+7n9qK/m+GtzP/pn+JxUdtXMr6mM9SoG4t/yVIHjZA
uOJeRcv63RX77E5/lwj01H5LOCXjz5w4ALjUVU1IJqBJ99XUd2YoIMP4KcIGkKmMr2z+odY9cxIl
hzav8wDrWZNopOWuJ21VeXZ6GtVG6Nul+uOzq/TjSrLBuWuaCShf3ng8Kn/8J6glQ911kU3SKu4K
URKnaE/ubIPumEWMLQknly69DbKCE7obIpPUDLdYJMQ3HMJAt5KDUF2p9vKUU48JarPI93JMMimQ
lUZV4Lc5vEjMpclQOXFq8bc0ebpUNSRouksmgYeTuz/E6a0g+JS6JLVANkK6hIEyaq+hUMG5/S6h
k4Thb8yeISmlxD3wNY77roJJI5SEmTiYViKpCYYl6H8EB5GuoChrwoVgb/Drj5VNYC3RLCsXfEjA
m0mIUunmSMQ6qza3j2gi9WGZacuRkQn1AD8ILwb0LBVPPPT6Gm1uM2xLErlDu8RwX1oxR0FvGSZN
cEchgGY/yr9vkGEOSC7Q7tJL2xCGnEISquddPOxMYQAxFwKlU4T5Ha1oSyWwVXdOWPr6KVAFmOsa
/eP4wemmT4w2iBL/eB/YRjbJoRD3eeH6lJ7tCvatws2nnzlMO3ixRrbbjqSF/+83TC/BJdcOdcW/
3b92BasK2TBHUX6w5unY0r35fqKEhPhFKszkqz/8TjDwbzIGIuVINgjBA03vdL9TcGWcopksqu5z
H3LkohkIyn+DcszkK9C3iZOXU+tEgkBEDjcWTs3FMJEq2749loWbxeuQSdqZaR2HHR7+qHZEcvIR
FZARYuzNT4+y+9jiG25NiyvHW+wy1VI0m2jQTCZKCVURGp27JnxzxmJKqIUb94K0Qz+MRZBzdW5D
VI8MBBTnJQeuBm92YnCHMF7zxrIx/M5d20tzwhlsiW+0VQTkEPch0/whUu2wauszlv5um5FVjTZx
SQooeBKUB1YaQK9nsL4ElA8syZ9dGes8f3AFRYc0eza/+fgbl24B0QByjAb9gZiAaEdyY7VuA5+l
I2HF6M+1hsOBJKR2/hYPyXp8JAahgS/ZIP9plyO+Mi6dtGunD8J+d5Kybao73iZmXICb2G7uszKd
bbHGK/zCz1L4sM1zLVG2qpkVjAspH1KsEvQ3f3rlKDzCq7CLJxAozSnGG1EKGd7hQwA/7E9v/uoY
YyITCk1UIyQoe3oz2OZtQT4WO1vPfd/9Cs0DYG1CpBT8xj852mpWVfmLzjX62zhWsW38zsn+G6Z9
zlI5/MFQDxGDLxBUvvoi+LN1ofbUycZX6PDFYoezkZYg/erxGVFIw3OjLnMTM409Gk6J/AoMSIOZ
dwt+eWOzKoznAhHVMsHA5sY4tXaj8b81oyaqYQZB23Bjns32BWNq6Ad8n9r0rcQXfoqILrs5e45w
we5DzfaIjw00YuS95pTu4opZjTRCfnFx6johgKvsjh2hBu5A5LzRPN6oda3bfEQcqNlPcGdYumKX
oZuGj/iPLVUqrDrfaskNXlU4A0rXZKySzmdGxB1YARbDaPPH/JGPjsobr29aBQvv0cO5RzT8P0LW
WCHpoMUcAQMCKLODqwJgzlKHn01YvPhnEeVzfRaZtTBWkXfMQHeIqKJ+iqT/7kNc86QqlPfZrexU
IBPJ/NUBAqPbq3xYOHda7B97bowCSyvQtLLuhBNfedw8YNICDYbitih1+IV51Z8Q8zjoMZp2T662
TrPgkQqxha2Py+A4Z4Nzdi+okTp6EYMrj/KO6P5yV/T8xq1Sdjhthq16L8GxEupL7hrNI8k/1uLy
AYbCggJWW93VfosD3Mbshama8yjdrBp7Ak0PNx0mTSu8ZggFs8nuEEWSKgu2iZAOSIE4e0odDmL8
C6HX75qKWxA5HnOycEroe0m+eIAQv80CY0jV32Y88H410haKk18FtEvJUO01j7R5dPFOgIlJD7l6
Yh6owlliQvjCaRzOGoVxMA0wHK0OmPgqZLu9iV/9SeEvQY206Y5SdSipjFgzbUpb7QfFwZHmBwQo
2Pimz8AE5PCurbKqpx3YfyQTBEIO3to7DXgBSQ4mZ7B9Yn9uF6eg2yPl9H446BflHZCvSjn53Hyg
fctOBlbAYF0JTvjmZWe/o0Trmp5ahdECM++cO9xgMlJg0ghmr7ceSYiMdvBsJSIUKj1Qm8amzRKm
RlshXfFxmelhXlheU5JGtySS0nxBkjEJEgrVlw6iOUMgAOAyI+CAGaw2LInZYRTBlKc3MZ7NXLSR
mv+ovejfiX6GT2A2Am2r+duWZv4BZrjgmQvo4ekPeC/YBYChyxXqmuCjJYObOz0gp5PpkCOSYhuo
31mHYDG0CZwKXLwQoYZdMju48JS8on9y8cXjxz3OlmWIqOMsRRmW/rtbd8ZKnBC8o2M4IJ/ipZaG
DTOq8cxvjKlBZjcsb/Q/UtOI5Ouq/Qi1EwEfhlanI38/l61jii62oxKynVkZAJyQNiuq97p0m9Q5
uyVlT2BlOOfQs+PZh830LaFdElyuUjdiBf3dGDZkk/KNZ3NWqUOSG7lknYRPcsugOqyr+rs13d7i
tUM9aPCVmSs9P7MGTTwGzwwQ6dJ2S4/yZJ4TA7e0aI3Doyl2s3QpWXeX4oN0Ek/7Lj5JicqbQ5tu
iGHtWoKLUb/PBYfJl/gvqcBwl967xNNETuJAmA6ZJciOpo9idNKKtsm3bud7Bif1KABF6psBdV7F
Y7cWIASx8JTkiq4b+iwTViaq/OaMvpblzXDCaTON6/xnoF5RhU3m8lihgsJNs0iRfFlY1iy4e1TW
JhIren8pmkKjTMhQ9ZkLR/UPjobRK0CRdq3NpfknDwggEfUwv+FNnOFdJMH5GqB+UOeFHlFAJ5I2
QmbtSpxVR+uSEEd+4eOaksfgG20qY32s2wQRwV2QalXRA4QTegY4eF5qoEgMqDwMgILEyuhrLJYT
p1C/jvSV+UbZyR/oWKhFLsG1ggyBjBKk/NzoA/732Z+SEZPx1zU2DiUPqwBHzHz070Kap7mEkg3s
FoN/zoeFjiY48zlFy0s3R/zsGgKFYODIRMelFlzJWmsiKwmPFNxShAuTknTcx+pqFCxdPXLxiMkX
jnkEMtzQ3SVgZAmsu38m3mthc98K3/2lTpHm4MmYsTC+lTQ/MHDof+BbwFpECHOpo5dohjUzT9is
LLaEkfAk5BPL5G6m3zFeLeK2Bt5j+KxZzkL+aDGgt3Pm65HsddVpfJevqiNZAnSXLE4LeQ8KE2II
qFsKsBjyuj9GEpJX/AGkIWmkNJb0S5egsLq1uRgTwtVDyuM2F/2FEk4RnHxaQ5Ty6xVE1EifUEdl
BW1JNobNb55GxQwyiwwJqGEbjlrttqzlXE0h9/RkS9Vn1h/DaiU+qeyCF23eaGJJokfP3gkrRPMQ
wrK6rnpIGMOiJTqFoXniBDG0pz8hgj4R5mlGJKazgJHw1P/IRP3qtZ0sfni+ggWXeI9yDnhwAsaZ
5KMmfjFvGuKXEpxKzAbGbSLqAkRZlkClBvKEJYwKaDLjlLt7+pjTzILfPAfyU/9FESECB4O4gU7h
tErxNvCu+f48BFLmK+voufBwcx/Behfl/Y8VKbwSFT3fPLL41NlBWST9CD6PZbKSiNgCKkhkhLId
Bzv1B71y88gSTn50gf5v/rZ+4H4oPobonbM2aiRFlwOvIFPheJlrzykxP9HSnPr7YnL55wgLE8dL
E5/D0gmzSxy++tyZwtCqiMRQvc+IVqlx1/POAwd7Fs92i0+UKQ8xlsTUTJbcGvGNqZ1NwtTQVfCE
ito1U2mWQPuGD4foOWNfxDtsXXrxhbys1O00QhWT3NKYX0iLrvFU1pjQRjdevEyYZ9H/UwGvNLq8
/hGSMPyRaw1qVHWnBPYlgesPUFT66r0mTyAfkMwAMMxwokHzTGx52cyGA/oBGLGgVMHD0y/c2Had
rggYzFwOOhRl5X7cZXZ4IocnJJAgcf23f8avgxl35uRLzqEHIpLEbghDW/fonDe8rUwj5UaY1WXQ
xcU28rd0JTWz6xiuCOIgxUdlE3/DEH4de46wR0eyEXPpDORUx5Cz4swPhwRBIv/ipvYncvccvbUw
XwKp5yvsf+DixGjwbxqSdRGjuwNawDFuCG5OeTbYxNw2EM9sOJUcmwLMpYRL2tFhXJ+YwrCk32ty
tuc09Xvg/C/bnvjLWlLEmcf3RWZPstv9LcK56lSf/lEOjvhOg5NeEVDwhWaIgAgg0fq7fihUE4BA
7Ymgnv5XG9NWhvBmBXN39nbYzxdWuQN6pzSjIldixd0gI5XGY8Cqtx23fr2lH1dHU8vwD7y1KMh7
rqwFmXZ2dZi+WOqjXZpeDJilchMTZDzMDX3NnYaO6DIErkuVTL4fUTGvAOKQ9jbaq/f3kkemMiZu
iIcmdEsQc860v5znm9biLZtavllg26U1eZV9MrfyPv8PppffeDTjQ69d4FH/+HkV89RfkwuyCPOD
qBYEZJK3VcSfGQbbJHPewhcdkQT2aSEG6Lmg3PiAcwgubKpsgBDtQIuthX2W92CBbZbVjPeZMgKf
OBx+ubWLZF926z17iFdti/md4NHySyQalLESmSy3+Aur0WVEIdqD1jZ9NdhySDdbSW3qTzvu4nM5
s/3ilxw4tE7qLlG2g26DIM7KNwJbTloTr+r+zJWnpDde1hwxqANIYhiOqLjVpRZ+aHgjzoe2RIny
S+0BX4bVvXG41tNiq044yZnOP8Aw21s30aLBskaoBvqX3oHKvnnqW+lc1HAxMhZP5xj7P4dkVB2/
519KuvrGry7tm/htLFm/bExYqId1ZNDhjZ/S5tzk5t9plgmrqf3UVGbXm3kEKVdV+Vfe9EtRb9Ib
2tre3ILDbgC3jWO2sEN5q5+xYhoFLhQUSL7yrWGC2ObltidWhpLFFNyYO/oR8R2qNq8Ip5LyLe04
ouboRo3Lkc7vFnGBZHxIiOuNHymZ9UBLkgg8mQK5bPnyfpiylR9Bd3B3EIUUHxYfKRBUjejnyPGL
uGcVfPqQqf667ZGVklXgoHpBzNhTYrFRbiw5+wx3l2nB3oDFg/32mp0d9Dd5SIsAmBvCJ9yAcpBb
1S9wqM/ZiSheJcJq594d1d/QhAl67y2s+OmpJzHYiiQKso5Ta46HY5YMdPvC+AkdIXWrd00NrpWj
C5M/wmBDeoPSHHPxCyah6l+SB54LIYYF1ZpF4+z0wlJQUCC6iEBJkE0LK95c2d2jjcluGdcv/TPu
3LJ1X0KyaZi1yg9BO+RQW0sQLmX67D5Muqk2fEvFwQe1WcU3w1iybATgGbPuTHKQBGYjGWarsMTg
fsnc1nC5y5XW9Ukc4cOvSHK2yY1J+NzKThOsIL8qwr5ItrUHRAcTvm1GNtIlj/oyRTxOKBlJdIDW
5PKtF+HKQzSqKN8sS/UVAhzoCHMyTzUxsCcKgOIfMIP4lR2V51gd9JC4Nbc4tuIjR2o29ckyws2O
HnktF7/ZNDvZ6CoV1zXm1iQgwuJ+N77FDklDT62SpaMxG+8YuXHed2gelS0B7cyiJ4MevW1CHOlX
yNQTiJ9msENMgRqNr2JT3ob+xD/CJaptk4NXuGN6kfKnObp1sM8SVJlO9c8NZuG2sp0LqzIr/ENA
InxUVmdRWLCjIxnf7FLtr5DjA67Ik/R9LZW7ktyIaJljBNcKTqQtFS/Bm8d7IVqAuED1gvdMlWeG
+ZuxgzY5fusZAzmpv9zQEEHxMTzBAIX9MQLcA7ThENfYVPcgF7wbhKnMXdlwRSXag5W85W9CG+4R
Rkpob7ZD0yZ88Im91QUhEjjrdM7gsjB7R2fucPA+80Z9j/ERWvRQiADb+bSHSUdGNx3YGguFT4TE
Bv74kAffDYUl4WAZ4EocV+P4OXobJN7K4ktLV92RA2lDuet9HjIWf+jpC30VqS+A2UBnA1xXq7Zc
m0xKhFgzu6Ej5W40F58hy5G05odI+o90ejBgQ9tF6gMmJ3Cw0nk7xIsrVbKn8jygGtORKDiJZEe4
zZkIhOOYE+fCzwqS0M7oNAp/ge1rRXTtgmks+Mdhwy/YPFdUz3D3F92LoHvzfHWSi1tq9LXt+ZA4
a9Q1R1T8pIpBjc89wSy4VlpizX6RooFHo9Lp/R2t7cQcl1uhBGuiYRQxHc4NEzlwnO65fSpXeki5
C7QewvERi67Mq42JI8sKvVfjOyQkMMbw/0BDqHQ5R2CHlkicQL64BMa5R/ADIJ8zA6RufSOdJqcc
pLcmk+XNrYuT7F0L/Rnp9Zp2kGjOo3sIyp/a3xf5PGfMJad/sddZDSbKuLyovN8Q22opg5Ie235X
DteQlZqM6rVELWjcgavJ7hRcJv/U8gqw7yPzTH8iZiQxRRpJrlrnYqDiJxHpOaPfk0ko+8dvk5wC
macGLJcgyRifFxK1IF/5nDIo/sUzhGCibzXsrF3vluUchkV6coU1k1XRhHVKTymB0Ko+f9td9WWA
eqEX5nsCKRkWn1rhFDJVG6FDJWfI1YePiLw8MjGZbTR8gr+LeXXByIfhCZi8fKjtASiSdBSULBLH
XOVWxYepHZvmU4NgC9utxO27WEXpd3XP5W8uqI9QsSdUsArxAFsmKg8RYm3+6OLBzP9gfZlkP5uS
wOye2bNJuLhRY7HGtg/q8Zpuj7XWpEnE/DMV4t5BC7AwC//yYM8oReALK/6ErwED4TI7dotzm65E
4qgssnkBBykw7zGsI4cpcGxK+yT8hf4AJIwcIac5bvGt6VhvI/YWZSUJ89Qr+HQhfYZkwHTPjENS
a7bMkOhAvsRDnt4Gcl/pD4KfSxZrZJ04ClF+DFsNLDTY+f4OVSijPAYw1RWUU9ydye8nej0YLhEk
kDk94fubVZCvx28ht7BV4KooDuTKwkZFtwi5I+UPfJh1cYvLFZLJA/leMN9ZdExzyp9QeJBezW3v
9KgLhmVNHR9yCdSZl3nufJvjGS0PE39XbkfTYv8OiPXN+d1sTPAcl8U80rfeEVbZW9P8btzibwKm
Xwuyq7F0ZERfAWQq+gopQyqRDH3H/ahyH1YA6s8QWAwiAS5bu2eRrXwQvnDNU5sDl4yuMF/HDhbW
+D7XLvsvUkRHE95XX1KmQipqysO7bkmlBqCVHa13MT71ndN3h1A9+wQdpOpZztysI/DsR2JLaZBo
NHSZkl+fQgOgoWP+OUiTHe6mfT1YIIwqKeGbolnjlZuehN2gjAeyOOWAvj+aHaxwMbwW5dW7BXNO
3Ko0T4a0NxbuxN6GhMWtk3vxCYaDrbkiTpY21/ARBx815wbGK2c+jW2iWL1HxZFNTu906xVIP36M
o+lR9bWqKutUlJc0tTrx7JP7MAfl87Wn9RV3GPCdm34iXfQmt2NBA0lqbn7wggAsVkzwnKrA7agZ
MJAtFydiMM3hWkQwpSvSdiTlkC0crYRmO2bR5ywG2L8j71QQTp/aCbWc2ZESjYH3cY0CkNxJmUAK
7FkX4r+6PZIAHTn2vWdxu044hAgRi3eL4ZMTlQW63g3sb9jb1OQycZIjWl1232JuhRfjMJlveV/b
/d00Nv1vvF4gxyQyDWL0CaskSA5JKQSsCKsnUb04CqhUpcLEl546k8+uLUm/WNaXQCS6t52/sA96
mmV0RwSKjpiPVmJ9CZ1iE/wsKlvMCHve9P6lKZZkQ4qb5ju7FrSZIwDYcOmXa+WihPwqgWPPOYDN
DTMb4Z7W9ABTjlen7ypdtc3HRGUZlUwb0jGoMyhXKE3xO7Q2wdboCgSamAkuXYKue/Kl/9KI0bCV
yDYWPwGoYPOQlW2pPOJfHy7tn7oj3BfPy1oEuQR6uqb4d3FYKXdpvI2yjTvNGrnLiNRG0Uns6D2j
Kci0S7Kv1nOyg25JvSXV3+PkTPTATdWzeaKXkMN/cyxDrmwUwcX6mf0QeOarMw7F1MNkhQIX0A/W
Tl0iQiT0Ut7Ie8L3rvkvT2ct28Gz/207B7UI/3snMPNufQ2AE7bMD9muHZ0iOaZ9jgBWz3QbGRAu
7UGieob9iyZl9Lflp8CTzTA5nhQILmM+R3EtGtsmZVm4ygLJ3t8KWOZAr3HUo1enB2L5G0LMYxb3
NiWwIVYYz1JkV+JWIfaPhowVoVgV3MOxE4k12agQD7C30Wr03qr4lYg4qtfo3Ft0bLLdIEKKd5X4
HVzDBgwKYyCHr2Vcyw1eYW7H/vTDK3GgTwpPbnQixHpyyJEgiAen8WzAJOol4RW2EdIpBBDs5ZvJ
Z0AHrLnKAqDga/KICdFpDOixmnCsbLIEIUhBLdMy+Wm8ZeNtEL+rATa4o9o+I3NbTcfCRDyyMsB7
EnuQrtHqP5LOY8lRLYuiX0QE3kwlBJKQN2k0ISod3nu+vhevZy+qO6oyJbj3mL3X9iyidOjsgICh
c/7AwWUMuNXIQKDXia/V8APIStxbrCrtvL1nv3r0rX7qOwDVOH9TJEdL3hbH4LuF7LF1qhsS3QIB
ArCHzTm800EaRKraAWm/bgtQ3ta8/J7G5/Er4ppVT2P+UYyrnl0NEEL1UO/84neQrz46WZJuGocY
OuguIHbbg+Hv013Gd9FzdzLYRNPszdgQFLsYbn200QvXx9z740UntvRr6dnKtIbagUNwYRy9h4dI
2+EtREbve2StqG9Z8+geNWpmtEK2/hU/K3JU+OkL4VKAu5v/iW81j0YgcmUlwRkOchgezHBfgBZR
PNDPWeAIKrPez4zvtIGg2cCqnJ45NPoywHyxw4yClWXbVWjTCGJcArCRFtWty86bpW9y0lF9yZh9
YFl1/+dRMVfvWac7IRZ/rKdoGlHT6vO3mT7UADpHg2fISVNiJ95l2+xdRCnMmkr9kt0jC/0BXiW8
qsqe7FCSPXHVLctNEoiydcyWg0KvZl+gnhsb/wijB+PP+pN0JwjdmlHysOspv+aJ1gmmkdMg/jWw
r+c9YvPvVHtIsysMW/GdIQqjQCxclXqeoaEiGyLVAFGznuwX0fvIBIVYPfLisJOzJCOBO5Bo0qC6
5p8+zzoAJeMmRfbA26yHv5ylLZYLWgTUL4TGk8x1q8VLr313G9rjb+0jfUBQ2avdeXCRbxI4CD71
TeEIUckBo4V0lY8g3pkTpvQfCAUG2jZ2Dstt0tFgcbY35FgxSZaJPBn2BsOjsnhGGvRlj8hkRoiQ
c0cqZmqmRPsVH8gKl3q0vlce1QLTpCVSubLn8sqa16T7wqoCHF09h7SvrByyYp+sWtQxiEeH7dIg
/STmiZ/in4lqhT/R18zZwdnF+Znc0Gitb2mTjpykpavkjnpbYG9ktLAUWDeXRKDMQ6XSYxbY/CMU
PSMafU1Y47oA4rVWe09+FAwdC5wah8FwJWLlT0m4Yb877oU3CRXIjvAw0pLg1DFbwwXHSKk8S391
6emYq6mHic8UUWCNpH6Ric7EyzTmFadq/AVAMhYAA7DuvSAA9W3Esz2nk+xUwRMPmuw7yXBhERWQ
u6cyrARS2FluKPGZbXlsSna6T4r8AqVCosO4cYgne3Ul4nasHLHMiMZ3tX85HTf9CsVuRp/ylNMz
y4JeIdXSNobzsroWfwjT6ZGntxziT98zNMe0EEmfo5HwTkbkO0WC/P6dEOwxI5jaaNGdj41VE+ob
Vk1FhqM+fQUDKgHc7ycV69MaakKOJIv/E6Rm2raM1EJ2ToxCwBbWBPqwv3T6K0+Sdi3E3/7EkLYI
XYNhj7ikIMkaJdMSEsvun/kxccYIGtEcME2w1vQklLTqW/EgHIYy2mLrshKbK6MO9A25+iD0N2q3
y/AdVOTbZGvBIxQ3GIBYb+N4ahw8s2y8TNsUHnDTYv+vI7Mck4EVXxJaP/OzYeHTLRfxY6DuRYoc
vQloAylvi27hmZLS6ZroR58q+xJGZhi3GbwWeJUs3SVcNN6zB+u2LEAE8xeJ1xQ+YvAgIAHr1+xv
G/FLwpoqQveM7OCr2k7sZpjNk34BE48Fs2886I398TBfhvmz7O+S8ItbEqFqTSAkY+/k7Ddb7cks
GtMdrTRuYYT9SfRo0mPSnmDIySyamKqG8yXEkeC2swepLCXimiirY3P0RT6qr0w5FdrFYlW8GJgu
snJqgq3Yfcr9RjIefuGUsI01k6kAk9OngiSG65jVbog2kCQOASeCDdkLiSrLTBu82414NZ8CNu5/
1Pirbf/m/gdwGdkHXzKVYsCb0wMfatmToEPyouB3FD5CwVPh58H65AKEr0ToLV+QE6GJZW6oPusQ
DQNDL6Jc1ea76rBNk95LHHB0AlRff1kdRnt2dPTka9hyUQoyYB3pHT8JkSA6RJf2a6Shl4pzjyYg
/rdswNptRQ7Pm4zI96OSYI+i4zFWyNGl8I09nyz+i3RiVMDZ6pv8iNYy0lxt3MrbaLoxQTA4H7vu
0vi4EZ9MWNFaQMrYk18DpDCCL0+NwMTdxC5cOK3wzdcrUKKHT9ijVndlW+hHV3Zvs/Ie2VtdgjO4
1fC7Ssm38AlRZ7xkpx5tCpW6zygBhC1wd7cBtfVSBhgXv1Nw5Pjd1DB3fK/4iiX6Mc3G7qsgdQqV
E3gXNrM0djyV9DUxi4ij7OaLsELfST/5eGXEi9PAqjm3vwrSZFR79P8YAoDKZkAqF6eGHoGCnb0n
BjTm4OiJQNLiokbkIwg4yPkh6ZBICgjX7OFw7Z78fMS1oNKd8LhPhNusRXxNoOXDh7mnBlcZP7NE
7rcm/rFl8GB34S0KUAcRXjEEO8h5u3GroxOBMWlbx46REOoj7sOv/jbTr6zlH5hT/SrBFeDpxrkt
LqK5w/Xgk/TLtm8tPuU9qSvML4Esc/Ike8Hfa9aTXg8nn8Rr6eHvpe+kRCY+b0PfTEw4QBFWz++1
6pbbECckewN9rxQ7pb+wRMx4zmhWpqsUuUxr+Y2HtQqgj0OkdREMAvNZZtVUTseOIf6AJOcnRLu0
wb2M4NsMISIyLmNoOMQPUrInjFXKLjyirLJYetb0VxXgZB4gJLpbivdZ2WCzSs7YJXHjoc2wHiVf
Lg6hdNzgvy9XB+ggVOwMOd3+EzUdGzUOG3GrW9jbWRyv18Gu+vAbNxG98j3DpcFLvqPwGBFHTLvK
Q2CxGryZT5h1FaAGOFlInmQOzWBdeJSwfrGR90rI4uWGjACnxNidG/RkB6oQBgfoer8ozZDINfaf
qR9NOXc67k4AG9KOLSF/OzXgv44KbqYh0Jbz16Sg9xpC4C9x/lb6wBrpf8H8pKtiJ+L1Do5tDHBv
lQjn6pDwqR0vAfJHBD4Uoxe+HGGA64SNe8vcj16QMpqHzvxL6OnYNXvAMzehiWyGZFqMchXVB+6Q
Y8MdaB1wYTdXn0HZT1mdo2ktVQB60FeeCtK9ImK2iCAAX8RQZkKi4Uw95cgeaF0kIZrZxeyqrGfn
f8Ow6aS3Cn8IAEogtBCUNhasnY8q2Moo3R0xOvRkYU/IOpiIa9lPwBgbnuI0OfO1k34QgwGsSxdi
uYNiU3lKyQVRytDtud5QJ7XVGrEJlaWnPZWZMRqjiBnJ+VHBu2SSpYvGIb5YxGQj7EE3zmEH9fNi
PrRrUqwjAlciAniGS7kcqvWm2s17uqOJYwEMW74FFA/IFH21U+FKOOd4SR1A96xlqBIvOs8uSJFl
0HjrRCRldmCw/4X5+SYth8UNag1JwJVNcIKyxNpZ7zFxs0VLMHfxyOOrpu3D7CP7XfJcSlont3yz
9plDW1DWbJ6I62IauaNyJ+rbpDTiIYmIKl5WxSb2jvNfhFXbrhalLnMwSo9B3zXF1ecB+CKze4u5
Ef2ayIZ1XuQqfIwZ+J98JW8TFlHv46uvfuPqlKIpDOnTpgoUEEr5BQKYoDBCzAC/SrJ1YNzXjpKv
ROc2lY8QgZUIUyHH76Ju9PxRS6z8vya6zAK15pi/WQOafTsq1iMpQ9JmuVlQowK+fTdOhARB2uNz
Nx/ltBGONL6InvCuaR1Fhr9XGy5phL3ZjAegVDYygncDKCB/FEqPajylROEMh/adtJF5tmEZHplV
LeJsgplJQmH0ZGwS5VYiQJeYWG5Usn9FlvIOp4cRwQRAMA+hYtjP+IgGwQU/cu6sXdPu8QLzfdWE
FAYbniSZY8lk1QpfZhWgjJqEL2Ovj+917ik4KaTfsPrmOevh3G+sa3LJvosKc7yJgIyHk6qpnDBC
3q0IBMcJw8O4T4cXV3/XsqS41XBv5T8/fObpvYheysl3OMjbLw1Ki1DeDTK31tVHKiGxXGniugUb
vcqexikL7xobPILYtF2MuogL80I5wfEMdZTBRvs7a9jMrmN8F1hzTHb7FTMi8+NT0551XOXiF68j
65URsO9LmjzSatPk5aP8gU8m7LAQ3ZGOl9G2fiaaKwkuNq4Sur75b6hv+vg1fiIJLZZ+kLkmUkAD
lXHWOwrX6Apx78QNBxhkftEKEdvJHk1VNtMHXsfPigYlYz5l0110R+ZaOGqvyr1H2a97HSOvHJ7o
pr3P01tHfYoxIk8WlG1FR67tcnmdOsk1Iv4Q191P+i7RVBMzv9Z5AOFuoGDf69VNkU6R9pjwlM+M
8m505L2EIpsye09LJ+abMH4Sf8vXH2xEZoudY5Payq+p5/so3ta8nQZPHroIaC3JagOwID7ojrha
A4o902ZF6isUtpb1iyMBmu3iyy32qbbkDPbRQTXvOGSqXd+tq+ZrrhEYgrNljmEH701mW1uDzKZy
63uqCevbqYybolxR4zEf6vdNgAloHR354hihit/L3n9oTlh4FMQsxVYBZT265BWw0WXlNNCUMdah
DYPnt8gAIAnjoPlrGXh8B+sMchGGOkZcpMkErB0TUrLbmwEnCgFEv2qZaawSRvDQA6urzFo3uRX1
QebaCDfSB8l+6bLPs4XJxY0xULZVBGNejZ64nK2/ziho07+G0SqfJdNJa128og0PHNjYiI/IRieN
YgALsbLFGjgc+3fdv0VsthEsmcyGcOm7ZybYiOjX5Ecoq5CFAkYwccftwGIaft+FnZR6CabYFi81
bsCrxiOEc0D4NQPSOh+T7KgkK9T/KriYrLa42/SNpH7E0c5gVzVWyM0iYgk2UBmC5+hj1mgZPG86
QiYjjmyRoQbRwQKiSN9R6P/MeVgpYuBMCimlMUs+onqeqkr0ypdKJVUjgFK2TsX+7WRqnrw3QbwB
lxbtCKR3gY5IaLxkP3Iws4eIbMWuuETNq84Kn7FYbewV5SmQs4X8wGVKn78L3V/PsD1TiXjg7Uxt
MkPPZALz2JcdOdIUhqHEKvFTy6aN4T8VaPPofAl1z55AmeW/skE7APSwXpazFdERjkY952HTwYbR
Iad+teEnzN783rkA3qVHfpnYp3NxMr2a3c5N7yVSJi6y2mWyHGkrrT7W1nYgIqh05PqZ3vutyKRf
s0f5qTQsxYHmDEcV/CU8KHzTTJSZ4HAcMNt5ci9x1UjwSS8Sk2d/k3C2QGCJNwWr8Z3AFDdlw8Di
kVjmW9z9GdW7KHkzqV8FL1fDkeLyYueSq4ykS0Gef44cScE6hNWOF3/dlEctddP2UoH6MPRrIFNz
WpQ1/AWMvs5q5AFoMyVQ8AsYCvnoev6eUc66LXTnW2rtGZT6DEaIvdAuMorUH1GneOBL/Jxog/RN
bTjDeKrQ9lPZA5GmMB/bZwvxjHRnewh+pvgLdW17D1CPwCi9xcbnEJ3klsArQvkAPv+WKBiCbf3e
r2TrrZb/ZQJzJOSQmNLFgwnm/gWjDttbpNgBnzlLIcup1jIBmwIv34GkSCbcA9nsbFVq8uTYFdTV
ezvdUvzi/IQ1SeuELDyCDfJDao+Gyjltd1PNlYypNCr/UjQ4+s+cgBLSbUNc3MoJsET8ujFWvvoR
SqclEItUx3uhAPF6Y/lakBnHc9J3m0B6kdCisEbvbO0wuazPtNUHp8x5Is4bBTYregRH0+oNTxLI
x315DmG2xo/8xa6SLeXiHa3mT7X0GPkGxV8Rs35lVDL8S4R+rzgS2hr5T14fYT7Jnz13fkMyIBCy
cfSEfnWpvrvOBRaNA7Rz4BvueD6qu7RUr6YCOYT1RHKlB+LtZyVTsYdep4wcHPIDIZLmxlcAHax3
0ug5sqQT2Eq/t92u8ymtdQp4GYMRx+oKUVj4DVsUpNsswC9FTBsH9p/AczBQWaUSbmJhFVevSKE/
zZGxwFxjNmj+dvRO5BSb7OxZafwa1p5+T5a3pDqVqh0yWq2QyFxQsSMe+RuBvIBjuzfohObe4Zzi
DhM2qr+9mAIjDOE7Vl8q84oAQRjaW3SbM8LZsVRRrfjbb0rR5W40j0V+0JFcrElje2SxPUaPS8OR
FScfYfsrck6a0Ze25C1QdH2IjfkTdEeDYGh2Thmjhm50c9XVH9ZG/Wlx042HjvMjDEhJYH54WfZR
aFAJ7ammfaGTdX9q5v3Yet24nhoRlQKjy6SGMZLbncBzRLLL2Dsh3dWMBK0CnQovc6YcMu6i9Fc1
mi3NxwiO0fDqFjyOF/A45JanKcyww8BW9IfAeFZn3cQx3ESH8VZBBwxffXNp+qvaPxoZoSEjYCQz
GdkK1C8x5QbABFrSgazbm8UGjEWcfCA4jbULB3IQe7N6Xk7VLj7lBOgY/1JQ5BrttnzJWcoO8gnJ
akYfU7d/JQ25z/4TrSwjyKOGSGO4mp8mjSg5kxklfVrs2ZeYPvPjnc6cQkwRjQd7XdhCXqXpKGdI
mcixXxbK6+lQWw+DhZopoBDAN3LLVEa7O5mB+EzyKBsg7LIDAdDDSL7lZ4TcQs7fk/zu0/Z0Czgz
irnxXA3nVi6sO1z93anEAcIKa7RzYzxqsxcZ7wF9FMMd+SWOSGg+AqyVusvWw7ICZ1z4DOwV/WtW
Ato9GD1wgpNW7qrmGUR/ee+RQOhfK3E7TS/N31tQg0I3Uq+jCL3ikLKNJOiFdn0Rke9bAm3aY6UQ
Jinndk5yUAHS6p3zjC0eh6mIDdUJu52lHnLYMmkFGZ3vCFFETqf8TNWnGNHorvTkW9Tfp/JflfzE
w0XXT4FxGrNDle5G9nmI4yA8m5JLzsGYHDp5j0KvuZEQ0GynweZn7GEpM/uynk21hmRnzI5AZuhf
Jh/1N+XL59wLuLHpWgYvyhC0ACGWLc5iok4O3TPKTjpFBr/CyEXQHcx012N5iOlsP4roMjAg50EF
29nxdSPGPiSHoP0wq20LzlrdhKR4fkfHloAEWK2sG8WLQhBQiM1lV4X/yuGZPdRvWtmKnTfpQUiZ
qH4RvtRIps7THWhpyiKSfHffLV/LIvqnuxj8Q2/z8sfHAhXMn84sVzgyd2op5gx3WoBlDBsP4BHQ
6LbsDvHloNPTdoZEdtBhQJsxE0RyHYvN+DLILmzv032ozj2BlNzh3UeLyq9RuDH+0Pqrj0G6SEME
KTbE6GKX2T4NPoIOp0j5GyuPMrvXuRvKBLOwJgLv6H9qRNLk22F08reu+OygaD3b0qEwhlMXUE/L
towJqBdRpW6l5Bh+ifecCfRdvAsokBkHIkho97KBOH9l/QvTbZ+5wwdyOL1xBbSYB9/cZxesKUbG
hNNFjG+IRyn3xGarn6NmwzrAuE5Ef7EfpSf4pGcDDEeKg+zBUhDwaOqOb+4QnoNfG3iXRs/4mytu
7sCNdWdkBvrIfsB8gSuMc46oJxNaY6LVmRgboMT8BhkofrSEL4xeiLABIRyDMs45RLl41UNb6w5S
n66kJ+IgdnUdYzlUKrlArDPeWbSX4od/jkG0ppxQf8lI9mcPu1FY5LO5QRwJRsQtbVpxKYjGwGjV
4WtPs/vnAA7G3GoZhg7cBPm/odNWiu4NynpokSonznSxonMBdBhPOVBRoznNt6I4C+WpxMkiOIqG
nBXy5l9j3NAT74dyycGahQX105ORnG9x/ptApHykbk85cjBURuS0E437xMod9uKhhcLT+GSg4yJU
8b+48nhHIwZdpe/KNeAFfANsIJTwmOBGwqV50tijI9Rg3vCXGT9Q0/BBhcTUFm+asabYtJAZXsLM
rSW3xcz0nrRn5kRoqa/D90w/jjiIMQztdTttKNZFfNFnFD2EPlsg6inyc0jc6zp4bEhe4lHkAZo+
mWsVjO+u/TNOThBGJLT4JA4J7B/5H1y59RriIWIkq88eU3ftBu17gYitPk/msQmRQd1rUHl16lZo
ZyqK6rL+SxaNXPaUsxeIayQHkNKTXcSi5ubXZAv5quroTEJCaN5M8KVrM5+GgCT6Owpr3F6UT023
G7FzkymxqNsioq8aJzG2dfbLBAC7GrjfV5TQ9q+qT2TdPPXlL21clnxEQEuYXN2hfaHDJ7KxQjvF
mUFZoB8McFR/JWnL3MmaK6OY5h4AYfhuae+s46zcbRRb0L12dsHmse4EhiYoHp2Bon9E1k5qFgIk
ClsOHo6qeqseFj7Hm4ltgMmZV33Vw56hM/pGjBFmS9OGasFl3MR4c7ovOKTpmEZckYh5T6xYxDNp
Br5FupijJ45qHdFAA57GpYWJ1ExYQFCKaCBK8NSotw50kbU11Q3/gSzLP7INrGqOUVa/m/EmW6vi
W83/1c1p6lbhvEuYD/p8xEQtpd1hJGlWPo7RNfnpDol0QbQXgKytCMh4Vtjfv9ujQFYdq5ZPxr5g
8sZPa7zkrV3TAeTFoe+P/GGHNkI8LhlIsqtByY1vKrw/hnj9mW6al4mm16ivIEczr5rJ3F2SZOKP
lt8h3PT5KqhAoQ3/tPPI7BZz8bOh3o4pTy8KlwRTD4UJmrkZHyhckgQd/x5hfVe/A41ifAdHexac
GPO3iZh3P7zzZgc4Z0VPkmx5RP21EWSwXEBuJAQiC829bRH+b5LBET5Zq9UvbJQoHyPhkjEUJHuV
kJ3ohso/2aV0fR1YlLVxkC7mYjYHJESYIF4vEstCgvsMlBpkd+KrZ+mpJLsBLTultXSfpD0DaZR2
imBHNzEjNAHLLmFJCw4vx+xnHDhkEYV3FPGtDZxHPQHqnu/td2SdYJAOtIcyHf5FfpUAgprrON3j
jn6Xz/ZWwEVr91a31vMNFQeQQrG4mdhvVvBkE+vC58jvMMwbJnvMG4Kdz8KTlCcgDdRqqDaC4RAT
p3slDHn4p9KhQl1L3C5nt7+jLlAZ6wpHUZLX5hvFEzPYlLjoatOZGxD/RfozDlwFdlbBNC9MjRRU
tBInAYMlDPSU3f9dMZ3q1suHgb5frx2fMIn4SYQFdU70xyAK8Q6AuFN9Ts/By4K2osBGY/eMNmE1
/CsfOYT3GnoSf+UgbPz92H/E6WF6SzkZrHsP4/ibNVOkDrbAXmmRQ8zLPsmAMoA3WsJVv5KPWK+X
3SirHmJWArduHmEC/3prWOfC9Cz0KhUTZ9RU2FtYuJjSVZQ/R94RDa4xe1e8I4ZdsJ+JFxYWC3yW
nWtMkPItYChTnkbG06AwYBfED8oMDkzQ6xqfNkfOfIMLnrkA4BFMNTNng0MMuai8EkaHJKARrAi3
V0e1Bd8RDTbPFAb+NN0U9wXS3aLDc9ryyLKLprj5m/7kiXXZdBcn/s2VgdgWJRWVU6XTrPRrXrSd
8iPje4G3VPfbqbDL/jgxHDeMw0SPbL6aL+un2Sfyo/EvWBsz8huwTy2eqof0NTK4VsETAUuqoIx1
tj/w4Z8ZHVWKQyBbcSwo4iyW/ZhFh2dUgDAOb8r33DDyasC+siQ1XUP6a+ZdObwr1S5PKRTkH0HZ
jEzAIhGW79IOInnXRjfpHFXizGaLoURL3HJWjcinznJ8rbGlpGFHe0h5RL/lMkfqGOJl4Y5gRdlH
pB7uoElgrsA+Ouf/4BLqcBJZYxfyvwQ2v/K+3fP7d/qe1w1VfMx2LGu8OZ/ZrT2ADssiuBtQzm57
5WaQ13JP+tkCqOmW9AY5OS5ad+sXjQgzuRamwqYhOJZBSrm/A2Uo07fAvtdsrfgZu2VSdoNiw+w2
NQ7YM2EW8e8O7zqGVb6yDcx89ujQgP7jDE79DxgFFBY5kr8eTCKZfgMhzsxRQJCc2oI7yWOXToBg
xFiOdDtQnjaxjh3ygBlr2JLDB7wKHWKPLWKhMH+3TyaFUDgBM0zWJ6AjXqNdxht1IqsSU0ntAoMV
02ODchYDQbIrDxpDarxdD5o9hPDEHq7np7zlmsqpFV1qG/6zfwkCS4dV+sL5gO8asRSXHa5A+iUW
JKfxM8K+t4HefZtfJnRm+j3YxoKHdJeBNdJwRCmUi9BXu10SuLzLCd3tObj0DHe40231nKVr/DXW
bwv6wzY+QakN/RvrasM8WpdSZ7TwMS0rXsFLNRIHicCj3jqKJ44+dlBHg3kjHr/xN4vPlX7Mr0xn
kvS2PJEUjbHdvGM62OIatC5v/kbErvKOq8TyiCmWoEoJyKWoqp1whxBY8DjLwUbluIw20ejxuBjM
XTcQ9FjC+25G/cBh1l8Q8uFFaQ0E5LZKt49/ZgyR48Fxd+qT9Uema8cNZUf1drDO8GkidR1vTS8N
l2eDSfwMmcsmjmiVf4BMbKxL2i/s8DJxYoY0Mc/5h4ADxLCnbG+AHq7tQXnBgpuLJzY2jrlpOi7g
K+mesaDqYolLFGODSXnNC+/fQPRDIUc/rGIki3+RF2H28jlab538zwfzNRDYDS02q4m9Up4dBJiv
hrLKiD34SFXItG/4FAnumdGaeb3C9g1fa5y8vWkqRMX4O+zPA0OLWpdWMgr+OP6R5B75+DoK8YIg
CmNfH6OTEAvwCQH5ifwsL7/AtNzbofbosJpbDgRr4zfb1UQlOxH0hRifG2QhTgEym/F8KthX2ERW
xEx3GufVGfnDiHUTknV2hjCneBpMlATUdEYTrku3pHFrCooBZ2r2PWEOaRuYPuEHoQ5N5y3q6OgI
8ljXz4OI+Dx1UeCYHE0KOBlkB+G6Cf8ZZGN0LF08lnDRRW0/MvAi/kWDEMSitdWReauOGdkS6pkz
rAAO+wiR8loeds2vyotsTx9Khfpmq1GdUc4tXYRBtfXMCpqmUxZvElcTv1ijzSqZThtpeZ3s6Jex
WGp/IjZm3aqVXvXIp5fQ4VzzD4WrXggOWXdgKYD/5+Ou20UPgT3UT8mPw5IGeN5z2nXVtZ12RH24
gPeW8SM0kDW+BQ23z385dXAaTtbeukUrDEMsRHm7iBqtnyo7gmcImXh2omUo67WwJ7y88BTG40Di
ey/Rt+kXQFhNcWmUstbV/ngp2p5BQPuuhT81Cy8T9RcUO+4yJh58I3TSI1PgRXOEW4LAdlZe0icW
H2I2NCjMi/kFAQdsOjV0BHLstCNqGHHLur7ZDgAmIHBdxQIbBo1LtYRS3QpDfkt8YtIy7uOYgh0K
rza38KoZonTscD/nyMOq77+Af08imkjK/6eWtQ7OOVV5BeUm4oFWL+pw0MEAWiGUW6fwZCafW9A0
PKAS3fTJQCTEsJlAmXWkHssY8s3JH4xtLig2uiyii1HkwL1jaNmzNf5Zkhk4baZiL4wsjZVdC3e/
Hbiq0dRmEDcTjcDC7g+CEgvZCpWwuFHBsEzjQZ2/LGGnl+Ga4SgmQPZN/93dBCyx8Nu1sSe1oNd5
B3vcn2BppKVBIMoewZL5XzVtwepe98gtNJfgJgQkIam/u8ir3yM32vQXT12EmImyNUbktLAuv8Eq
djFzYAmbNQtO9UWNb4xXvEcc2azuZgLP4jfARBEvOeEPo4uo6sAwAC6WFHNNpvDEkeYw+uppUB5V
fdcsNHHcNdnXsLqCWqhR/BROAH0BlJIQf7NAy/MbKCpZeoZohpWTOrHRa+l4wDWQByeuxoVr02Eg
O3G0t9qF27aTDLAfZD7ylJDN217M+QtUBXcTntzhnbq++5QonPs37p6gO/EYtii/J+RPCuYcy51Y
aNJaa/q07oW/SWce4/9V0wGbJ/vQpU0pyM6FA8GBKW8lFAunMNzXKFyz9IodKy9mEOhHHVJm72Sm
sfb51ripBe3S8ujKjRec44BhKX2D5HQcEipmY+pWxHglMbT+Oh6vqOS67sT1D0cXipIVezjVJvL3
hEVhOSwSAY1RneCJ4Qm5jR68YLws/IqGCxPFy3+XMTNgWLLC4GZ/4l6qN4bNo4XIKzCOsVpx964a
KgbNbXFcAYwFCL4cx2hPC3NVv5hNInbiD8afHPU1In8c6M7V2hEuznMLUgbZEi6R6yeq5/RNdE7j
qTzKlErMsF94r+KDgBbUVg+4B4E2XkYeMxcfGhUOdEM8p/GRWcsgvJf5GkfieFTWBhABwNP0eQNZ
V3Coui9+ApHZFRCxTfQjh7eQhazhFS2lLCLlgLvSbm/83Hy1xc6yZUabGxjqS/LthpIpWsK0nvye
rHiUJYJnadgrZuXIAtKTKrDNf6ogJMNlgCT6LsB3y7aYjFGO/VjZYlZexAbJcz4iyW8AjdMNIcDD
RF5uUADvSAd1x08+2JgSEAkkeE6M2nrocA5cVGVp+abFIpJRNpIVzg5CWiJAQAALPzXbjikDo7A2
b2A0wDhQnYmuWZF+zK6IWLMCbd81YoYNHxGIESjohQKCDBaWVB/+wOMw2JFhDPjiVWOlaC5qFEV7
D/n8VeMacStWjHX6TZJeyWpbaBRwziV2Wj1T1xafF88W8NJbTIsLX5o+sFmHCVrqiw/ckk2wlH41
ZNVdJO1CcAytuFXyNyNBXyecQiyWr6A7ZgAADz4DamwrwLCQScQJbxfkFCzRKmc87KTZRdiT2WGe
k4AiBeAs0DykpsEfMXSdTQpS3Z0r36M7So/ETpCzzAci5E/E7qGrZ9voC4yo8JlHbylSivWM9wlr
XHVoyr0076edzulCXDwHLcC30rGSjdl4Id+u6QjRpRapayKmrOjuUdRkhKNkO95qFvW6cW2Y5FH7
YrCiXyeOnpWvQWTpergH9OBPivEBo/9DGlk50LszYd0yy409KlIj3gePDC8zqQQofZD7TMSvkKTB
20N+k3oL+3dmfWi5ffbs5M4vNA2ve88xfLn66qQZBF9tU3iRh26/uDt1h90Ujeog/xPhE235POGw
VR72zCB5NsgY1h0JPLRs1auHzJddl8Ia+SK3JeqnJz82H9CXjmeSJVmJnWADfxhl/bL+4glAhTOs
6HH57Mtf6Fq3+kS9SSup7fQbHwIMUaYxaCMD5Aowtfit6CfCI+4VtG08ZflT1vd14hn/ood2staV
89zqX2SvMUlLonX8w9bxZ+YxZMVzgU3NGbjU+WBvFpMQ7vh1OBz1ZD2h6f8t8ity74hGe9tq/OAp
iUHXkgEolIo0ui+TeO7MDRO5qT1JGAfRv3hMwucj6j6x3NB5aOHTEB3EiJ3o1MZBvnGYolHE/wqV
mXthfmLrGdnA9CSxMSUN0vPkaDFcC5Zm5k0+mWv/n3JWs41PwtUocT7/ZXd2gRHi3vAM6Je6EJ2S
TwHMEG/a4NRmIhtla+WvTOllZmYTi/MnaA9dClqHHFm7AQB3JUqd5jDIT1W8o4avWGnBk2JoMatX
5vfJV//Jt2+6s//EdtDsTXGtpx8lS2S3vwLFPgw+Q4CFAm167UL75Pke1jbUDyyS3R6ReoZ+b8t3
xQPMoxujTCToCM228s6ckLAH+lEQzVSgnyIe1PZZnEMADJbHCIlL51y+Bf2K5Kz75Ji1jV9/2GZf
wNhRbTIsZB5Ac+Gjgz4JP1Puye3TIh5oCwE4scHiCYhf8ZRS6hsbfyM8ODoI91quWo2gWxGKCXrI
/LQs5bYg4mrzkoHbYku6C9rTfBeRKKIStnEn4+1L3uNjHcKrlZ80ZDNJBcz5Wt6VD4SgJXJlkoa3
2tWqnUWEmt8JU1msg7GbvaNb52GuQbZu+MT5LXipQ4TLC1SDaTqKpyXWXd3rgwMkPBjAPLjKZ4hd
f5X9E6QXI3QUrmg0AAdwNy+pnxi7X1zO/3Q+0ZUBlt4uL8uwMUYfL9CqFg70mtTfx/rBqrcZ90S9
bXhd+BpYScYnWqcOGSrdYg63BLE8Q9ddhAYsv/YvXcRmZKFw2Ba5Zx4nAmQ3vggcWs0c8tARCas7
xNXSuU7XkE94cfv4G6JrMKLjuiq/XIntlYzDot0C0lAWitoNihQesX0yO9m3VjokMowLDARyGBBk
BMSIa0qUIP/j6LyWHNWyLfpFRODNqwQI5H1J+UKkxQmEd19/Bieib9/uU9FZmUrYe5k5x3SVzmsJ
JSQNnmkTXKgT4wJR9aObzKnDDU0xzuxS2Fur2KKd8tuOqZIDp7T3sPC/EI1gmnvzx4Dr+v/TOfib
yelTUtYpLnxMMXELlH5ME28ooZb8onevU1J8coVT3NjSn0onBC6ELuXYAm4Gp4qUrCbo1JF2OBGS
X5i1kApz4jhYLTbX/rWNj2gWWX+rzDFuFk4Rl70kI2JjT1WpHwePJSzkL/x8AGhDzSnR10NbGElZ
c8ios47SjmT7eGF8jIwWeLEg2bGxKZfMY5hh1TZD07Xyjy079fSSzaA6LwSxrfo5TBo2vStC7xKU
AJqbvTeMTFnaBgz/op3+iSHtLTqiCfQJe7WbgmDVD1igGvBqRKHOdTW2ouTavvF4fSJ1EdcMdoJ9
bC+zCzCQjJJSdOh1Ud0w7II9Uft0tHRfi1zyCxHR41zpTNlaeHn9uFERnPuBjnsWkyDhttxVxH+x
coCsBScrFGxkdffmzyB7HRpHB+6AGBhWWW27Gw8VgmjNAcVFmA14L4lh5ilag6zxIz/YYR7lkaMG
kM/gcPM9TCeYb7f2HwV0esiAs4/dosNWLv7w68dmo5B/9FoTQfeSDryvoMIofGkgr+1PCkPjbKyY
00482tlSLm3J+Yfv+KgiZdIYYnFY6LmHNZhiIVmDByjvaoR90WMU0biAwiENM9PN8cm3EScYFQoc
nCndY5KX60ur2MUZGVnKPIXsz3D6oleSjnLpjkDc0Mmq4Ew2KI3YIzPDDZW1JgGHqbnLJbbp7lvd
UW5JCJYaW+GEtZAi2gSIoK+p3KTchf/0PWcqRdEboRiMVUTmFJS0baG5NwT39UBqRBmjQo+XFtFP
c+0EH888EzNSBHGTEmyPyK3xVd4ivuw+P+RoVfXBSw6osvJmaXiYMN1SPukmJ4snUWqUvtb/6xim
kIFhuKF4wvHHGkBeqx/qBx5qw2fVEfffpuUIxWPoV4z4QC0XTtddQy7qp4j4LfPR9VvW6nV9v3+5
Smzj8tpO5kH6oXFiGp2vOZ5S4yNHCMCyhLAEFaNJJy342nnyLVyB8WL3wIwDaYCRKJ5PUb421rn3
ml8txTGx0FmJEmhxCjXmbODumXw5KqoAJpeagI8QJ6LDUBxzDYC81qBmdUSmSST5+XAggbmWz7Db
UIuM19Lnm91RcbDb94xVfHyzvURuBVGAGFM+E/JDccEiatige0iHGUBUJq646U+G6liWb2CbooJP
P7P+0BQLNNz7WPRUGlBuojZwIorSS1C5/V17TJgpH0p7Zc3Etw0zmKGDYN3fxk4JPXDB8KMKLMSU
7aMbJh5lPNl2asUj5eonRNrSov/F3ik4b5Sz/KuGPsGnRt9LZEfQf4cYmDLoE/PU1VbXiklu1yn9
rO9DdZLKHUdHMe0FYXbAt8aGvCGBLHdWg2UElZS19MYgsNUVDhjZ+VwiByO3EjsJCESk1O+tNeDY
Pyl71ttNwFjBxg3sKFszcOo7OxR6BJsRemagX10GZCZgVl7hhoxwW8GtX2EmVCkcNi0TpZ0ifgvD
Nsdupy6+MLXnx8b0wtrtPzHJ9v1Bfp9Dxhm29g0Mvv5rTOKvufvsIrjmLR0RE/eVvJ6D7Wzwhwau
6zdHHjmc7DMmuHBHZD6acTWfdPnfRb2LJwwm+6rdE28U/rJRrDyzX+XVpqrhTlOEeF3wnHKfZkdg
UJ8Rl2du0WnUMBRAMRqPRgUXAXEC3w+rSzDM8jXhZ6d2vUcy61PmO7jzaN4dFpe3Sl82lBq78isT
VwGD8uSILqIoj9ad/pemh+aeuIL/2Yhraw7pRnmcLotdwZj1zXvZz6T+foPSlzAlgLHL9gwkgJgp
hDybZmYDoL+BWQtXDUPQxPto9wS2wIf5P5JpZrmDBKquWUnGhB/Vpyn9GLaSfTVYoqGVZjBGJ6nY
Bws7BY88qHzR4+WIuMRt/RbsVP5WSihc+9pPULvFdgbhIltDQBqjqWIdQNs06/kwiFNmB8au+eV6
134ICc/jTXDDjx7yv99oqBVVlxU6R8SSxYqMzj71yCb9RBSq1Btp+DbQAZ5RlvXwIENyZ120otjC
hEVtOgXCdDcA8TqzkcJtv5fsulz2f5iZIU80lROQdElZzRp+dJVqLeE0KH5MlJ3IKK1leKdIxMfk
a/kjajfsDKNHyrEHPekg8Mw3XsDVGIgHOb5MnKrqusRihER/qSAUWrMzLF7UQLs49sqleitaD4Gv
pDnt4MXMGplRdJuyODOl3jXf+RNGQRr5gubVUQiECvHTEH00whrh9HwQdwdc17zeujO3Kkgmlohr
e6IPmTzv9CWCssLyo5aG56etKUx9HgzQT2+wipkz1T7Vv5PQPGG9nDZKxmcozz9neibTUML05/H9
GZoDNH/AJH2Nz4ijWmrWncJfACo9O5TvOx1zTUjck8AmYhtQKP0FWN6+dfE0VQ6F4dsVuV7PzY5T
YU5Zy+SVaNiARTkAg8nBrfJ6cCRMH9zLrwcAC0C//CazpYGXSvmTGYGim7I5nZjBHPjVKax86vNY
ucWcdYuwHKsx4WbTobwzrQKxwSrbiLd1slZ+1LOxjUjD7hbTNwSNyfCZiqLLK77Zc9F38MvIVhL5
5x8YMrsZn55j7m2U2VfWZ2gepm1Ouxbo2NjOEp+9dTanp37K8wO3JlAy3k7BQ+vcrzrz8Br3Lw6I
n3pvQRhavXls2XLgTFoaWEuiZa/uegAFVrTPRi9irFrDsJUzJP8sdZFQ/9FMDybCSWGlMTN9f+sI
jo0nnVSITHDu423+HSZCnBwIK+L2DxxoMAQmiDfmg0xfXoEnxtccMMWhx+ULX+MQt7j9N3pzJ9dt
+qF1t4xV8Ml8o7jRWlDqv5UPJZh3dxbjYEG/awDyrF9GPCz/aLyNZ00yLK3f68aIm7FJV3pEnL//
uM44oJJbxWL9BobNsiFmaT7tVmr9E8edzIYpj7c59jr1AL274Xm0iDwXMXXxRxn3aTYPQ3Eo4+2r
VI5HWmBjdqpjaL0q/Kc6h/8WIjXA5Ts06P9JJ8+QKEdM3ZgwZ3xiJa8YMPqwZuTyLEjHw7AbR3bC
l30HmV8DHCxNNEbBr9n+WSDUh3urHpruaT3DwtOoAWNctlJEPIvzbj3WeDFbH7QH9XmStqC/ZDYT
RGYSaSM+qAUoG5m/Gf8XjyPGGWmy1WeDKTpC1xQ5xb2T1kRmQCYSlS3g41L+YiIZHoDks5Vj8lix
F7LSPa2V1V374TwwNRauwAQhoDUnVucCl7d2VCmMKWxec2gOCFqA6LFEl2iBCiZv2xsQLs4mQ8zk
DRDt1xpgn5puASQN6Uo3F8U5EQjlBIi3xNc3fZI1VPj5xwXPMHYYQLrO++fNQH+wq30A6mhebr5d
0JxJv9Mo+PfpA2lZdsEqH8ABnVZq7NTXo1z7ZrAieFSll15Ud0xjDIlfqxbv3lP5a4vrWzy2EmcK
hkdhJqp/5uhWkGADm+qoIQpEu3MDpiGi+8eTIAobwtSIK6L5xeXy/ttBM1DWwgGZc06/97rlGpeU
nsBMxda2ulMM9+UfNWh9Z8zQQenKcno7pwVELZOrTQu/ksyv8AyQFZTVHDDwU3oKn9ySbYhVIkbA
SK61hO3Ygg3K66mKl9nQ/1qO4Icpzqt8aSzCbmu9XALwIjvFhJY3awp45LTUWjwTfeTSQLLmqVYm
g3w4g4LuUqwCEwZHSAWNDkMs15Jqz2McptNsJfdAtNAzqq8CZyCXpN0vLmm7Zzskw3LqIrw7DyPZ
zt/YtLTw1oEThNL8pJZTsi0AIjjGb6d7cqWbu4qaChbJ2ey3fCNp95e8b9Sm8xKmhBO5AplGe89H
J1yJQ6YVJhLF+MESxYqGrKkJunDwCzYvQOJsQt9wGLt28XEA5c9KIh3m6eMikL2JeYi0weGe3GL0
Qz9yCnlvE85j43D9g3Cowu5HcNVbZtDwG+1Cl4FIAK5pyZaHyepIEPU8OKTOR8H+fH9peDGib4ph
IIEElfQYH1LqzV91EwAwZdywmhsGNDu791eHX26WzoOTrpujuJqGPdGyzLJEaDZQZ5bMDa0jdm+a
lPO44b/lSw8Af4z/dU/5QwRfhBlEfRQGH+uNy5U0NMx9VXoEA0w3bD3lZg9geUv5LDzx+5Jp3LGb
3ufxX+nWP+lRyWyyroJb1dBE3gZxR4GCPqH/+bwhw+9mwCavu7VnpYq+S7ZRKtLnE9eCEAk/NX5o
uOWTsA9wY/Ue0hS0S+W/4gYnokcmDXwPIV7j4r2i90vcCpoRlFBqjguw2fZIlwhynXEd6wx2Z9Yi
wv/pDEfjdcxJf8aAiBUF33hwN91RIjJ1zoOFLpid2CSaENQiX7V4Bkm7dS2P3olBu5t/s+4aqWPY
pyG9AtbFcIqG0LMI5sHSoC2bQ25D9uW7pRuwW4+Ocjwr3HfkB8HRMV1e2eiDdRrXXmisYU3ntvId
c0m62VewL+axbc38/Vo9EnTFP4LhFw+44ExEMnJiyfflAepBZpCIzIzd+f+vSXrA/CvSKUJtQwyr
wppFO77WZeWkMNtASoIPep0ySg3oHZRaTNh6hx8TuBK78eIkI5vh+pdnA6/WpwsFj6uJtxEOjrVM
d8JS9sXDMz3CP8RMNINZF81rL15xOAu/729ZgBvPAGObY39c4YLAHsbZ0jBz8cGJrnkZa+p1Nt2a
D944+AdUWKfmGRwJb+T7gNCbynQhBSwadiYEzkvKEgu4+z44fJOTSGitTfo3NQdrTxuqPzJgPlbF
Iexiq9Qf/DwGgBLR7vk5WS8i5Pusf6Z7Qd1gYme54gnpTqHoIgkFIw7vamm8cGZynO3yD6aV3Q2i
JNv64uU159qE60Mi8W1uAUIgZhRAD7wI6Z2SAv7FgEGAjT2f36zHYE0UrVEcgNsBSs5r+3Ys9Ssf
HlrGKsGjqEAHPacUlp76YalO+d7ot3nKyILgdeIXO7FfpiUVDjVGNzdNLiPkjtbBrzFsNKzmBFt5
1gOEp2QeNP9Fa7sDnxAdo/9HCyA+BUC9sQd23mzwK4km4nwXUgTCuyHaC7M41RZ35TorVlbIMt4G
MSbagY1jh46k5XaCAwQvb3YyuT1mooRU7IKUz03S0wNsNOtTKh/jkmgEtPX3bjoiKkM4EVEvzzmP
RvkAz6zfMIrm6l64VmiOFCpKKIBJfOvnOb/H6xAJ5/r9LyJotkO+tZxMRh7JnG1Da0aGDeI1YdvE
K7bpwKtoNfm5xmOxRcAnWAeTGRtDr09zXWTLsj0nTIK3kkWy0HVIkdhsW5GVCuP0ak4XQH6XxLym
kKWT2bPQyK2HHDHjjDKd8XYt17h0JPN72rY6ERk+DHkTOQDju52QPV9bkTplXPZLUpKQvr6aVQ13
LnP4+6KYIa4TNMyMVvzqZG3HU9v7rBDkB3DGwnSAFzFk5RxWfowQPxPtHHta0QPJ3HuldeKsGstV
p/xjTcFbRBzqgjsWKQemwpuu+qm6yrofApHAedDL4+JSpk0EUntRIlFza2WjMOw+0GH8gNnT6vXI
3Cy9abWDlrGxi2siuuFHQ9NzUxkM3mRYs8qXQtDBa5dcMoBmjEW0TfxZoJdyBX4X4VqIrvjqE/VT
AgNfbmQAvAjSbZxb+ff/Ch3m3N3G4LU4aZ5WY0j26vG90O8I+cz4Ehbb9ASjacxXTM3EexdBku02
1etg9k8tBK6w6oQbiBMaf9kHMQCrO1kTDPSvgtMqocRBPLE0STTJCJkpfkSLZQH7HXHPfWAsG/Ad
e+z9IjSbVvCyk6hfVDLwAh85KTJPylx5eFj7/MJGD9aTM/kji5Ax9WTRP8BCVl//AmYHrfNmYg1Z
+R5Cm3j74MIhKH7BDmBxlnkSUCtsCdB/urN84ncknse/iWRj5Hf/pomuu0IWUfuDSWdDYXC1hOWY
rjIvhMU5k/Tq5fsmRW7g8+jJ5L7x+APwYFD0MpgtE5cyum/DZ9+c+kxBOfCwvTMEmdBXLmcKZHRo
nzF12lpH8wJgOmKcSUxECrRhIfDnIk3+TaEfzt3iSVe7j4Ai7MX4obJofnvpevytLgTTM35JvZ7J
tmIrVAh6aleXGhzHQ23PuU+LinSn8RBJ4vwZBBeUCBUbRz1usoXCSGU7KlDXuYOprVBfOcO8bpJc
1jN2r/kBSsKdCW0yYiwlL+M5eM2WVzUrUt7nBSaDY8HTioIWu1VDxGOwIpZkzbHCnLNdQYuVue1T
rk1irSVxAc7EMwyPEULPh0k8AdsN3vrdl2J5GmtUbc+kqlM8M7FXlqOV62vDWSsvKtoUViF3JDHY
7Bg9MKRgG178A7cNWIDHIASIiX82OQYrhhky6gHFnb4qYYNxD7Yf5m2187pijf/UHFcYNIfAz+dI
ynUurHdQ44ajxdmBo9lcSRkBmT67I6aFbrBO49NwGSxQ/adIXw3tRoX1dYwO2FZP+ev0wmd7RAU0
2kns9rqX0n9bxnKQkYUFHoQhYf9qSHxgUkId5Oh+3zkCEjor3Ga909Vo9TcDQ9yk9XkubaM8vDU+
rwj4C0N0/k8Hd99M96p0Qh75XQMmWmRwjSxzNh4FXomAfzNlu2sdrSXoSYz8lsGT4cb7AyIhEoNg
22FvOrZozAeS4pkaEAbN4IXBxhLiHtWe7ICNYyazKHcR2bwaJRa2cf9qsbMTznJ055IRezSuPNqd
609e/SugtCkpDBhwd/sEiBwXJw05XM0rlScTKkcZELN8TFgLhH9B6hjQerJd/8sJp8PB+bLkL/E2
+Uyponqnm5R/Cxn11Q1WIKOoo7WgB2qWA9bxL1lbVukyYfKNrM1DWAXfeQ5Jx+OBtR1+3jiejAnn
IdtL+GPp6n1qS3dgrcY4WWOREOa2+TkxlvfQ/FSbbEfIjJuY63Bcqzcl8N/9gXB1ns2UEGMUIuxq
w5HxlQnv5yFzkgicA0TF4RtinJsRhGsYOLc7A+LQLknyvShxajG42w41s2P1p5bXkbCOkTJU1iEs
7gkPRf0+hunM+Ncd2EYSSKVDKp3plCxt24KQlbkxQBaBT00JLnPK8SZUxULIXJzsqrwKXkxkBHpw
6qd4mOtbcaSHU5eGeOyFSxQgoPFZ5SBMb4mHtsVfRpPK1qCwS/TfV3WQWO7VtAh2NaJe4h3VIZCI
H3Xxa0HuDtY99ZZ0APwQ9zcyDRPjrp9kYFn4rbwUnw74C84Bpy3OKUFjr6dlXpV+W6BuYfHHpdWW
m2nkT4bbKx0RqKHksPnigvUpJh54Sxi8AzoSrA1cVfsUWAdRT9paM9ghoWaC/optULiI5GH9DSC/
6b2lhX/tNvzU+Xhun/i15DV2JUC6+Vm4T3DPK/iPaJyWPTwO2qgWlcmS93Qm2SIbnB6F4rF6+CNH
tUgZIJLdPZ8dL557AVMTnCgY6Ce8CnF0URkc9r81o/cXw7YgWoO3LV5bPnZJ26raNYkdKX/KhDjw
tT4H/FIqyU9LdjoTdRYRy9uMhKNo1Vc/EY76cSwpQ3ioGPkrOGZ5QFn0AnCMN1kC9ISnUlxW9c7q
HtOW+kdfo0zvtLNZfonMqsYFCFd8s4P0D0Qn66w3qI14VpVhlMAcfGYZIbfb8qyzNs85rHtvRExd
CM9XzmPebaw9B1O4wtPbibeB3QSMVm3F8Srz0+IdOAnpUgLqthJQIRSHAU4SD/iCoWf0Iyxez0JA
E8pg2MFKzlRLwn/29F+u/tSf1mQPF+YOLupQgjxwCCnokpcduVONq/fsLFhKwEY1oaszeypYjNJ8
kFVYbvH4p/i9EMrbDKqYXurCQtpWYBWpfeFmmds+9rCI4MMPd9LEub0tUHW3pzaxK8gdpEZibEOi
uBzKpbLqj9QDFarcf/y1MApFh91bjAfKxTRb63sW6qts2nMNV850kgYHLlKLHWmE0BkAn7YzRER8
7Jfxo0tB9BPapzt9eCBbiNnR/7g39fc9zoaTHkXHSjpbFgX3Xcs3SLaTT9gSgbhPlLVEm8T3ZZK/
xmp+9Ae+zcjle6kPKQEkrNm0XdS5Iid2UV1kxR7WurkaxwvBNaZ5EKaTGN+ivVr5dfxp1d9Fjll1
X8/pTdXKG8meXIRP9jTL6Tf/IMhKVj0Kzbrmp2OX45DIE9FDU44yZpjX/RiXMbpki4ibLcVwCZxy
kekfoIbJcKpW8aXPoWKvskM3nlgmkGxTX6QB/yWWeG/Nl9IJ+9om2qnu2FXxc0SOBoclhc69qxnR
yy6tMoONnn6F9pXBk4SHdlN1Tt57TC6SdaSRBwOQTsMmms3hVMONsh6Lk7VWBqSgH/xnrAkv7J2W
QrvC7TFSIj4G0BZ/Xfldyyxs/DDeZ8Oz+SIMbat8lOOlI/mm/p7u9LUMmJA3+Abz3z8LXUFuU6TP
0gmWSKeBRyCA0npgcRl8FRxf+VprCSLv7IrgxTtjEewuxIMMDGhEXA1oxrUb82Xaq3nvXeRb5pAT
G4JskylMZL7N6jkG3Le4G9ZvAbw9U8s8DyA3e41ZME1n2vKQwNK+Zx56r24h7WO8IKoSZSFK01le
1qMipjUhKusTz6XSgtwbN8sX+RHvzfiIGXGYIF90uUZSsVeADuPBFYAASaMXYCCUMNyW1tq0Wk/P
bxUXmiXeqveavY1rnNX4boKXY8i1w+1ZztOfzmnTVTjTqDEvcA8oX2axGVGN+ZxctUSlcTKq3atb
V4yUUYjpsOeXPPzjtKxNlAQvNFrIpv/eb4PMMHFhfLW/b3gZYNIKfFDHId9lGM05D+QDA/rwVxWw
GnEior5vIQiWgzf8TLFT1j+5iZWFBZWNQX74saYfMb7UOy5gCyCmsYw5S97zaUp9sqp95XNKgd29
fBRXab1LGfLjQhQBDBsPEzcRGKwq+dfpqJMXoAE40BP0P1RFFVlwB5IxkTtgQpZmC/RBo2+YGmOh
QBzS+DEjlWVY5eToG3PobGj6PQTrJHi5pm8tK/aX+mky//USFBg3N+wtpHSp2U4U3ezu6vdHF+/U
MFyJ6WffMVvAjopi/ZhRq5UC9LKFhjWG0KWJLID62p1H/WD1B6Xdht3KkVIQDbkjv/lnLYNUvqXR
KRlGUAjVydbS8AqmLGeThZJ5A1hKlqLhDGAZj6XNZaLyUJTkg5MjR3gebVa965STBa+KP6NhEMaP
kZM/urd0m4zHGrtjucVkcylhi6fclMfNqFOBtcTrfFU6lmFypJPmiz9OpHXh4BEGtT+5zFfsXNLB
Aj2oVnX93I//ChlzoZN8pvoXbmfiFAbxVM6Ng7LM4RtxtWcQuVcYNbBrxd2ppGLtRifK/ir8EFqt
cGGcI4RWBdVeHdAtxysQmbyF7W9uMbfdVcW9ZVqoZUc1/sjxqKLBytnghsNqGvl/urSr/u8gFWLh
6Ow3yvI+2mgviRI0EPuix8Rm32AKGJl4vcE3Sq6xZ2tSAkRC7qBiCMFH348DRfqlYOTXXrEslPZw
Ehs62oUYUXWXP0hWY2iQMQBSBvj6IavXoT++ljGDiL0sunG5k7nzROzw61Tamig4lBVlRsObSs35
Yd2EtxNYPxhqTRS3BONRHRdoSvY0iAkfeLX4rl0gPCU7x2H7QvQ3p37RxwGPTPuTVrpGBzuJSGvu
DJzVOCuwFAEvhMhs19/5Rs23BmGk0O6CjCgvXwfXCmNz+RJX38EW1QC8EtPmEkt734IC+IvZn7+7
AMIZb0rBG/ST0P6+yosh8vRVl7T0UUt276OG74+8yRpFMCVJiSSFJAXRbbDQVRvwv2VBDM5K7zg3
jsGT8GHop8GdBocmC3xgYV6E3Rzni859pX5TjbSfyT0fDwUfP1Fjeu6CR+1DD1iR8NpFCFKCa40F
mKQPfOqfrKMl972n4GDtKYa7irMKZgxtkk8Xo53L4s9NIkcXV2S497bUPUrYCPOAHT2ZM87YK4ni
qhPWlnkrh48Ey6dyzUQf7ydwVYPMBrRVkrlis2vBIxBu8H5yO1hJLkZYnM05D04Td+6g/ljKNoQx
c2/jP2grkr7rd80V/VdGER6//jXRZ6qsW2Gvab/1p5ogDJdX6dnQfkpemrJbArRd9sX+LVfuUCpL
obwGHGgjW6cXJNCAQmeM6QQLTpEONVWLj5EwRF4zSuWPcalVV5PjouIWq9dicDSIyQxI9/gIULni
ptYZQuGTtS1oY4dsuMX7fDqG+iIVLm3Oov43ZWr0gqupvdxa9C3uF3oZjTSGkc5EnOssvmcl+Exf
/6DPNlmyHMZ/rDUGMBIehOySQBETp6BOErCjTGxUBeq8SluMFd3HocJU/jeLRSPrXLYuYNnMOOWr
/PflEC+xxTEYfr+/AEVyE2Qb7cdAHLyuwl925UfEzf0px8UhxceYY2hglHxDPZe67B0wD/YjmYN2
9v16A429oQa0EviOryuDz5kLeBpY0zPAbXldNa6KpDsYIJyqVZ1dc0ih8efLMzA8xXcZTj8BNQtl
/nZhyGqvpfKNqLMmIxdyf29rKqWLYzbMtJoztJNgRQxRELILQdIeHoxxg44M08pbPqXhSZ24xMyF
IN4VuEvh2x6Y+lV+Xj2q6ah8x9NBaFfE4ybdo9OdYgZq+HVmwdBGch7sRdHnse7MW99+zg8no9Lg
jtTPCUkE8BWXtdyrejTxTRjcd4LDuQKu9Y/NONpfqFnDtvjRNCIqzR1AeD3/R6JrKnnAw0yWSLa8
DPfh2dq8ScWghQg/zY/Sq+wBUal4ys7muvGnLfgEz3DTdbN4bxEM7gLP3HJEHkx7+Af0a1NiTWf0
rXjMO21R3Cv8AnFw+7ruTcWmJleYljYE9nPOdE9B7pqNnYsJi12+dpJA7EQgqFVKAiRWi/7OCaTT
Bs/L5S1DiWr8ibEzXnqVGSebQYfS1WayaFNkLuVLSlbsua5tc46zuTesIuFnpNcxJuCwW/G0Yg0N
gASFpJ0+xtBun9mDTnZ0q7tpofMhSG+By1J3zYVThDvrNV+C8KFnzBz3PQuZ/jTiAdxq2o7aQZsW
xxZau91ILjGdOQYVdjLzopbOy+bZp4UzZjEWSvAnS53eKe9G4yA6kgw0iwv9KfwCRAkFZPN2u2vM
RSI7NTMG5IKjq5orFJjgIKbMD47mYA8JOIutVvkS0/4HKRkJEk9tyeJf+56HOuNfeU96xovHF4pj
1nYLy3vtFEc9wIsFK4sg6srNFC4RwS8KVioLm2iyfvHHghW5tnyWJCrMUwODH4UPpLdldmoaONn4
Cu3GN0+qBjYhcEj4/jJ0Htw/NjDnN4PAqEL6sRwZSH2ZT97KkFYrcYd/cfCTF+s09JnllR8BUIIj
DVPBl0JVCc1K20QcE7h0U+UJcUBn5gxKfkEcxP/z8LutfrxZOu6Na7YhAg+SHqgE/gV37QMS0t66
AMJC2m7Z+qr/qkxICg5eovzCZAifZR4eG+FQmd+aGyJvapxS3yhuBHjPJWVF1C4tYsbmCzRTGzIX
tYPODz+mzfCFgImPGPOC9at1P6rNwA7K6pLb6lAUXlidsXvVb6YbS0tfo2CjT41vgXuUfRSriJLL
+gEfa8KzzPCy8Rgb35Qdjx+dZzIywqVgBvUdO6pzFMtzlny14oVytECZith91mZvuM84Kzd0sXXW
AhM8SsyqtpVnFaux3YExyE03+RpO/mLYwKzr8QcqZAGBONxLOPq6egP8F99nQrYehH4AFIEtfVGF
MwlnzMHwbdpMzQY+FUEANQtSKnFoUmvk5isJUbeT7aerRV/6YLFEZWhsyLUhGeNgbHrQfUiGsPVz
F1P235XshrDpPT0BnQHh2g3VDkcx0DdkiJX0LcY0gnTyQGlEmBjSngzBq4AiruBKdSoBT7Db+Ul2
CwRKTxNjWHbo+XzC/zOSB+2PeA9Ju2nAQTokY8zcKRVQoa6BCoSWU65f36rkpUi0jFmoZcV8fyqa
kQAN+xornsaPwScuRzwCPvMQxbbSQ3pS/rW/LHl4D+ePZI0YJicSEJNzyvkWPJoLj/CEz6DNPJ4f
bvaQShBPG08ozCCUJnzshbpVUUfDFOjPTCH54kNFs81OlGav3bJBOPPN8zURo0TiJTvLdLt8jyIy
6sQlkaStGGfh4Z62TYmWFPKo4Sb1Lqt+Awxr4OXFw1QSF+xETN20nsLEroxDlm3G8q9nXCGM/7gu
BhKyJ6J8GCumrKoLknwW6ZkLoEPqyK8IpwmqJRbUvjVTWfRNRUwOwoNT3moL41tTGTMBUBV6Zyiv
70+FeFmNzwQA9iPuPhNOzXrKF0RdcOzSClkoHINP6wIkY0Qc1ZpctZLlhTQhCoSl9x/VRapoy2Lc
9w5FZ8Y8yCWrQjSwq5+ruto3oNxNZsc6LoDSKxo7qAd6L/o0yXnH/cIQ5rmyOxsuA+xZ8TNNr405
s7/p594ISfBlKh1VSLeagLjGTt9j0qSlYd64ldDX2SQJPMh/Di/EmUXY2Jg1k2gEHW2RjFjNGVYV
jwghVmL9YZgVrtrRQCsTrtEOqOEzhw/IeUBwBv+Q97+j/d0ZGq8t00rW+uBrukMcHd9MOpVH0m9N
86NrPjQ8otAg4t9eQWR4esOUxAqY7DpIqt2m1Q+T6eB/axqskH/4GBNxgzmK+QuuWIyzwAxKxStA
BxLynd9M5ZDEd0yu4AcriUinFUPi6hpwXKI3wHVDZKXyaakr3vSI/bdyKS4psE9k+/uqOnT656u9
TORFJGhQ6ZUZWVuNN1xDyJHEn54UdRmRW4PPxATRF3/IxlbsIHX5FbZUIHWcFczP+TblkInIMSF0
HU4qvystt6uSxzx09WJvwqXnwhdBHj0j8O2AMbLlGO3YxrITkefwIJtR3L1BPSpsLabuPagNBuUY
ZtdxcTZYrZpHxujDNQWMmaOELSogkpSUpgWSddE3REqimUS/F4AiFp1AfgwFQqotkPpGQSjFPwe9
XNBdNouX4msyMxUc9z5QyYphTLfX4ZvmS+UDglG5jWOisTdt7Sk8323syNYBJ+gDvtMkXek/BrQZ
EqOn7jvFvt7+BFQc6S+jxgx2B5F+kuoDstXqf9YL5A2dHqmNA25d3JWR5eoKzrrOT4vtgL6kKOaz
tVwN1qkOSy/QiEr8GONLQ9/fp78ISA1Wg/tr/rrKs5cIJjz8SpZgqnqSGdC/NPzdFkW+cEiSz75g
r8MhXDTeawRlXct+TX1RFE8jLZYcFYDKGLz0eLxaNFGW8Z2/RKDFzJoF/a8zdH6tMyLuY2rXCmk0
QkRFYvRbAS4W+tAQ/hu11Lzo6XoSeUwe/ft8Xw8cYfBFgwWpCwg2S+ufFn+psvcidHHW3AmujV1L
WjFMwxCUX5HNVkf4EpwdtJlsYB3l24pWRbjPGA9krO941BcCeMcdOkuETQbNduKTBkRV6Si1wwqr
bhm+LVVsuiE+befFWJJKz9W2MIFxYJAEJ65CuLs9xP3sV3k7IfjxGrAGa0yAy0BEtUPGalhnk987
IimLYO5aZ2S9li3TZl7vMuprt/dC+4PQk7AoQRL0Sm9heDLnPQ7TA7otgmA4Vd6AmP7j6Mx6E8fW
KPqLLHk2fg3YxswQQoAXKyGF53n2r+/llm7rdre6qpJgn/MNe69d7nUG4R3DXG0B5wjtYm2lMcgk
BPcI/EAjDtuQYef4ppLZt9YCmYiXn2I8NX05++lItUln4lFnk+/Dhvk2IoJvLFwSSMXr/KAOswqC
gnHbvwFuivnfwFuw+OWn1TAeFGicFlyJHepHneGz4VNOzbEMKiNUQBfjQPg2o/CKjB6qz5zuBG0o
BKjMJoUlJB4ipSFXpWRZZlwD4KvoGXuKUaDiz0RxyuoaZZ8qynGMCprF2HIytpVxyD9bhJu4NAgG
VbM1X7sokZJEuc0CADwKw9H/xbCswfsPxk1DNGNlZB5+eT2r8vZzjovCOwLYeeaqEHJwaMVlj0w3
+cQf5WfbCK83Hoz+1PV4oZaSeOiukfeqxTUNa6RA6uSWUReHZrSLYRuF7ceYbMhZ0pN57eEzPxXI
9zFHbFh6b9Xpn+bZKLDFbUn+wti/NIlqAbcuCbraU+iv3gHBUG88w/RqcpLKFPLgw/4fU03DciCQ
gOAj7UR6Ol5pL103EYZhJ0z28rgyULpZ/jtxfeTCRbWudvZAYvzSwCUPvnhITVQu32Z/82A3fMv+
keKD85nRDUsjWom0XcnoUegi+oFUi58uO0vxZSQP4hiLxzHfdsS04BjBxg7D72hQtaGSTu2esdOe
CLLBSfiTSDQwrKIkN24JwhhYNDoMwks1tk0OvwRi7lCvxO43bdkHHRpl15VXWvuOCzv+LttdCNVO
PrdM41QYpahZu4Ir0dtP1APSBAUdQ5R090LgrPVn0H4mSBXWDdgOHtnaNe4Rnxed6MgQgAEe72ef
/9Eai3J81uE9tQgoIe/lJXhqlQQxf54DSdomQeQiFCjZ+PAGlhvcAReEh6qMwSgCI8vwV02TW8B0
Xze1TYlIl0fFdP34KNa4TELQbzjvJvZMsoTGxer8ua2nY+otFVVCMTzUbRP/DfvEQsqG3FQy7w27
A5lQTqsky0snybvn1yIsiISd1zihQc3HOxqUh5DFhYkSA7MZM3pH/p8pKxBRO1uZqD1WSDIl8z0O
FzU4Jtwt2U+ELGkbgsiQW4JYzlEkzwJc4YToi7h1olzx5i3A+HxLfGsdRY2a7CFBEL0uRleM9ib/
SoA62+3xjlf/asZZ+4ppthmf/BLuLQADL+dNqjYN1LaFvJLEZ8oicvGVAf2wqnFt4PEpXR+phvcD
NbREkbRPePdrNgwz/Cg3LoxjhfwQSQ5xkMTXQ+4I2XgUSPSE9yTPZQlhb7BgWC747WeLHGyxYiRM
2Afw9/4rQdZH4cPl6YCPomMUVg1IHfNGdFtFfAfmk7L8pIhRxg1xY8EHyatky/i3wVhrJmyNDX2F
sRJQt1AzcKw+DbuhoEVsx7k+blkrx6JF+CM649Y8mOZeoFbiw8zoUU+Ln7L8QWDCNl0gspIhzGRh
2GIs2e6zVf/kkMiYw6kcsLX95BnQuCcvRron4amwJ+1Y/puI8WG3UZI8RcjBUR6u+nT2a/K7Jztn
XT6oAZsdBFblYVHZBs2OhpB4LnQXDKy8QCbaDLyQOuNleBzFN5oBaI3AJiaLJ3EE/IRq/CKZLm9t
HW90vi7aJ11D1xwCi/H4Nze0Np7oRHw/+b7EZhGtmsBmzdl7N5HBalauU+z60nMSD9VJsXXpWXAM
qlhcR15bmxJLiB7ScOr92bL0xZI5QbFTAP9CjMG3HfwZC5dyTEieyLzyeOMpNsNLpj5yCzsqsxjh
KTUmP4ZNVrgRWGhIX6wWLwEiuo/O2Ge2ot/YJ5Ogy52vIGBP//HLFKZI2PuDRyM8dImoJoBRP33v
TlicQUJnj7S6MysWEJUb/W1CHyIpUGPCd4U+xeCTmoUoIhv2siP32o6h9MrjNakWy2zxFdGjAcyL
wUNMs0LX+MWwdNcxodkGeUiAuKxR/R7w84cnn1Ie46i0DLRtx3wBapY4WQuNeV87roYUnu+dQW/k
nyIStBPtjw28Mb2T6JELN8Vg4qPsc5k2TEZJ/mgMbtpgNX/0C4z4uG2l6eTJZJMyTov/WD6zb4r9
u2pyq+5V7Og8cUhcavTkXwTppN/jgqWjLrqJtvaZDw0kIArClvgu5fdDa7aFggZ7t6hvevvLE6XG
aOSQz0FdZ6Io48G+hOKWJVIdnExS4fzK1VTWwnBQCdyevU31VUH0z/QJcQ9yi1h/xWx0CXLDP8cO
ovVf/XiqGxapmrhsHwLSYLIZkATq3arEYIHHpoLC81Tia0uWD5JNHMNUL6WKFvXIBBtzj45Flgs/
ukRwIuh/kEH68IzF2o48V002GivmfF5pE5dIKNEPjboo7slDnswNxlJgaMkcpcq9D1npDr+6DP8G
bd2RFdYuoY8BHyFocs7LJloTET6xhHu5wEJJ7hb5r/AzMzaxaA5wFSCaGvi7CbkhhROlV8ZXFwg/
fVlvW0t8mwAtB4U3lQdF0DsLHjQ1JwdcQIk2q22+q+7Mm85sFlekDsK1QKRQAghDDdJaJCqUH6t4
q5QWn/U27ShB5O9huPhYC1uUmEui2CqIDqyV0osC7rAQf0XsNNXiHBSrTksvBdhIsalh7mMB6wvn
GGT7FkRt4j0yKJ+sHopPU117dGvfJlEKS7G5k6ck4ew4w7Amp5TU8NVLXZFxAjceDbxLAdv88lBg
fBFxkiyZJdW8W4yBeOdMEtKAmPMBGFhEvF3Wfg9qYtH5qwwhZLr/VsTdtxaAomgU+h7vZsnL3ncM
qQkjWLXY+BVqe580lYmSvoKHIOvATruzgc1DG+35f1O0p9BMKDr4vwUjuCZ+Fil53bRHfndOicTw
vhEjWQ14N3NWTtDpBv+TlDl1yzU3GFPD2XB8Fkz8cPsy9G2hICTJU11ElBkBx8bS/y5Kg0MJQCei
6TY/LNKPs15yp/DyFlB1mRIIuMPNP/GpKw7gywV6SbpxQfozUJ1j4mSRQAVNsUHW5jRmy8TwvkcY
eibKRANxGw50Y5E8IpXZ+jvQrEbTuVFGZUcJXxHpKAI9EuSbzD8OqK565o5ZhJs2avf95LuicKoZ
gsTF9v/zzykU9py8iX3HD9O458VhprbOwWFM/hfivoYVEZI8Qlg2XhoKI41Z1qYlXnnhklGsMzHR
He42pAnPsAXtV9+CE95HGafjiJausSSkjIl3HJNvEswxw/E0j6yQME6SRq25iKeq8KdMPgX2ufzZ
6YElk8+Yg8XAqmqXv2m25awHqAyBun5R04X5X1jZ0EaDv/kRSRpLMdae8mAgVXusGcniGfgqXQlh
J/oGVEwE5GGsuHrFthW+i2s1fXOvmZ/Nvcbxgrn7/71BnG/380CbB/wPd2TNFkhciebNZe7pw5Rm
Hhteuuosv0lgT6oz9zxrkWT4Llxxo2G5K1ZYLm7BPH1PT0TXTAsXfEmonKM/zpIdOdsq5K1kq6zV
jZcdFkgs4eJuNP8kEPMBNn6x0m/X7hjTTNcAL7zpqHi/0KVgCBvbQv9H9jczqYXb5tvqkRSbOXqd
maa4ZosyMukCEc88IES/g0loy1/o2g9zvO5Z3C9Id2HEOWyHau1PrkLIAuFgd8+hO0/QcRL1F9qJ
jxM2ZStJ4WqjsN/R/ZEDgRzfV6+CvBLwLn5I7SHKXFZO+PPpFJeMxPOz7xRrJIgh6CK74KJewDTU
v+mdiiOLPbniqwRjdzICaNnuwPXybUANYg0Zz4qtMfmry3cBYSzH/fGJnVOvmNdZXeWi4VKTdZI/
+MSQT0qe05UWGmJ6UNhAq7nNPStrz7FxZfIkiCmpSJR9Lu4hxEXwOSOXrR8Ne+Fzv69wYLGoYLQa
zq7bD+zJbPAZo8/drSKuBhwanNXxUbXoW9U3ie3TXYNvuC7lq8RZJx45fH0Khl18JuSpOfa8EgDZ
Y1Y/dnox8iOk4f6rdIzCYu1cBAcDpcYrax1M51p2xC6ZDdjTiLE/Bl/5t2iu5vBynVU1aNFgj14N
NkG8LuR3taMqoe/mp6kjOypW4SZg+ImKY8kA5VACvgWe68+u8Byc1Yrgq3oVs4UCRF256ll9Fi+x
2nbYmrBJDZBinPES06tzm7P60uwJnuqJvQa3k7bjjclIjXY0z5mHIS5Pt0QyEGNHhmp0Hggy4HOg
kvKyU1Veub0YPvOZMLLxHf+CPNoRfwybjikp1jmxUC5nGXbkeo43Spxmx8tvgLOoyKZm4EaPGNkZ
RjaqoOouG3hoS4a0d37HlM3cYo2rV+HjRLBUWlntmFBjqiWTsyvDfSZNK6JhlU2xC9x65E1mv2qu
qzkNuJsX2NXfeAgeNJMiin4GXlC1iIPR2+MiXKZ7vKEJPleS1LcZ/QgZSPHwsTfvcuYU8Y7OT8F3
17SYIzusOfFnpNyScFcBbRgQUSzWqM+wqpy1q+aK8lc9HPvNdtwEPH+BwzQLnNx8p8uEbVojPOEf
nP/xvhFXfgcO2brWosW+STAdgjtykpLWPJyKj99yU+c3eV//0rZDI6PYenj/lI/hxeAElyMzRgOK
HtJ2ZgC2vPQcHyJ1yBoeQMen3oRLqVrD7BAWPzoBzlR0pdszL0stCFzTcRgPwBD9I0BnfliECqEC
SdjrcbQjW2yo8pmYkHc7lxD1rc4d7C+EpzKCif8hmGDL+Rf/K/eJZwuXMf8SJEvbxqOb+9fuL6HQ
t/gGoT4Xi0tzpegQrKHe91+SuCKK69Jtko/fZi1JCGzQH7GVBrUMtJ0tGCljLPqKO+4nA1I+P/TH
9Iv6fws6BsAfwcBv5HGDrRYAOKzpGF8w1HO964zPl5p3qmhqmYg80UUoGhOHbZyuubmEO4Lhfrac
K4B98P1YFUgqshkYvnHJdLZnAi1HdbuXnUXq3AUbmKz+LK30h3nu5BNyarFr8TYgp5mmBZ8dE5vx
2EtQxmkJeHTmiMX5amDOqK7DwuYMZrGBPb+u/pi4ca1pKn73o0mqu8pXOmNtV8GJsFdWprwbkfkV
Td/VLv0ZkGEY7qhfiQjg2ckuzH1RhvabjI3ugPUS9dIuH5iFOYa8K1APcaiDuML8xZQKTUa36pXz
vDKfTnwEVc39YvAJV2tl8RXC9NbXnvdt5tdhsP+I2SI++sN01WwDZIPuVaxP+aWYI7zqPQqxUrh0
IlMYejX8XASV5If0oP4vdeBC5k+Zp22rBRC+tTseIhoJniBGMte4PLHeUNb5PzR1mD3Aiz96BgMF
W1KoPWdqakATK4iYseIgo4tie2bKaLbZw15bIi1jy/hGuf45G7WKdXmBR8PpbFwYjy+e04ugSsat
WLkmx3v7wHUscXJBk3fpBZa4Tvrchl6QEzDGwDxBVTuY28BmbPSj/yimXf2hmC54dc4ZXzfCxMby
xTlSjtYX7VwNm5BzWdiRhzQckRXHi//RFjxqw7o6IgYo/xFiLP0vXCWqkW8SO0Z2RJqgPyaZBA7d
YsAAQnelwacBdO8QdWF2PwJRTmCxVoX5INTrhqZXXexmvShNXWjlS9uEbIIrSAoO4biqqQdZumeU
OKe+eA8EXJWPRgHXmDs68TEAHowNwS/EyIg7vj+mqcTblABnPzTjg9sQiX/3aZjL4jcflqm5o/A3
DIVTaSMuVhGqn3welTPA7meF+qcpnoz4KREeEDgde/fGpRVP6RT5hBPiEmR922EPcWm3zH4VGPgF
/9rB4ueT8FXmyChthmvSfGDaBOw+fQtmvbIObJASENHbZ7MLca/ftGAHLqde4+qLAY4PK3EGvOhv
Twe5ULt0binQE2tqXOSVpCXiPtmioWeqzS4kEI70cwOx4TXpxz85vgOmfSYIuJQ1OeeJUl1F5Vy4
wJyVa+YdqbxNhE75VqrIE8uPBbdPx7L7NYU888w9Atb2WBRqOrBAQpDUI7IwVjoCq4V8jUwe24r3
F24Hc0hfF/lpIOoHRDfXEU7UOuHEvcLRMFpyj22/hyqQEDnGHzObvlp07Q0zTCIqleBH71cG2369
WFZ3HtCSYFQevKDce+YneT5T8eA4mLRLY/xquBP5zhLMULCuJzTwpkN9asGsND4armIGLS+DlE83
VEann5+G6sH0g+n5WGyRmTPRaGO3mlVSuGdIa9gBB2L+zFfNpVq00DKYI9ebsraZc/6Yyt9Cusrj
EWIP+15WZUt+0Oll1nAITD3St17cNHOvRbtgsrEYcZMEQKOoKTWbV0dAETkQvBTMlQKtBVWFSG9G
L1Bb7EXl8TlgmTf348joOfpK56xM/Q95a9dBMwTwAdHzxqHGsgVEAlZ3iiOY72/VETmo0+wf5dt8
YrbtUuZHvXkyIVfOaW3rw1dV3/FQDPdgOtB8U7CSRl3cwsntahQce9WR2On38Se6sLr8nWImqs1+
oTxp06piPy32A0Bg86NhZiUFC0iOOsgj9j4UvKx4IpVYOPMnLl6C+sr1rZjf1OxvaqQPMf4U611U
XEfxEUW7Qvqn6L/1G/jMgDGy/ZE8YScXzZcOIw/Rqog5IKAgl9M3HJEc6Tt6mclEqHzLAWPXAIpR
1/PJ8QZX/XbABVPyGfFkSTx7g++0DO9Ytw/qPw41hVf0PgzbRr8kDPNgPvXeoaZif2VcLzF+j8Jt
WsYjyK+01yL7J3z2WGv4MlLKqPvIAFNilh1HSEHV1+RtwnTFlkpvdjnp4z5yDx8VS/zjsSJATddl
oCZKVuh0gk2OLCH5HJm1RS51G196xoCLe6hLGUUBSANKH1x6nnPl1fAZjAw+m3Y9N6KrBY4VqhTW
N0YEVz9e5/6Z34btY8qewRueYfTtZduOWA6Z2FGqMA0w8ocBG2I85xS30pFJYUUjOPm/g3iYmI03
83OnGb8NX2FMm0pvWabvTPmjiuCcl7JHVJ6bvrAWKMpk45PmfEWd9BGgyy0kIGsVJuHsDS9pYYjL
J/qy2YjSX8BEUDoqOwbeeIiAiykuPUcEGNs4tgGquhpMH/0SkneM9/vaCY4vSoKaCXe8L0kxit8d
U09kC2y9QT5T/qFpILPSJytOqhz4VP6/UIcluGqw22do6gARKnsTOM5JAewwpt/s5+uXyerRay/5
ZElN7YRRt/KxyfCsBCL5sqM+V3LpiPZmpC4Es/o1jnzJBkzfjtS4NYpNjIQp4WskhRLasA63WA7p
uMj2ZRC02IeFg68smDemB729iOxmdQ55BBmjuZzMF392TV5jSLGeszvy0Xcz4EoBNiPPH7z00Jh7
6uDKEtpyifpS2Rc1MSzFPgXCFuAgPtfBMkRJHmCnHkSGmtkxYulGRIfLeK0Pv73JjaRTdOKjnoDJ
+LViL3CcRpASJGICfe+092lgwEkOMjgSaOCSik3mS0OS0DJt0oEV9qxZ0E/pyKhBmKEqZCiHDFy4
97IreGi7mw27ynY6Qo3KZN2C3TM+SQEA3kFlJOVXowKVDs1tSwmuSDuTQWbGls3Lb4bnrws2kqaK
QSA76Q0jzB8gPIIt4s1GOpj+G7FS1pGLeWpHpID2ElgxSeGXXO9kQkBbDKXdKsGT0XExWNPOsJnS
iTChuc44F7plKFWEETvixpv2XbXu7JQFKdMKk+2Xx3fj8WCDAWpKikDKatLfaCDvKdpUsKMhiqdg
OmnYckr2uYdWgHXjWyptNI2jYh6l/lN7NQy9yurGIGKiPYMbSEoN2wQD8hHkT/HI96uPjqQu6Ywl
RlKmP1pzlh3Xc7MTGEQuADXdsumQFeB8vzL6hcke7vHkgoKnQOT3ksqVGDDl+VHNg4T4ZmBaFeGg
VGmp2UcZWW63t1uIOYE8HBLy9KBGazyj5h26nym4VLRaPLYfEyE3ME+Yr7eI0YIl31pPAlVL6IO5
OObvukaCae5rqyrOBQOjEsFYU/Iy4tSWNWzoPRucirxAADE0b0RtKHnyZ4hUEjKiTMxs8VLXrwnT
gkjmhV0Qa+Pm0tz4UV4mC37gtzD97Yp1RsGUwrwTd17/2yPwoEu7A4/LD0gyQEflW5BSZghNKVwO
bblS7nHx7vKHLF9RwYbDl6yi6qRMxnoJYIuOpCYv0HQC/7cQGMXxmXUG6gXOLbwIGqd/R3+kavcm
fwwISJTqLAqfTH0U/wBMsraZUvUspKVXBXRH2y7ER5gfwMgwPoa9ecrUF/QyBZx/+K2tZIqLb6UG
qIluD0ifxwARlYXZc7rIUCNTx48/Q2DQvVa5HbqxOvKOJVqlQaaAVIllaa+D2N8YS+qQbYtnAIO5
vOHlUZMTuw6qwxhatvZLCT6J/yqo73BhENKQc4qMf1mjFThFezOEEEwW32sgdUzmyW74HivYUR6Z
b9pYbjX/RzQ/FWCsLVejjIIppjTOgp/egPjAO8At2mpYLmGAZSMLBgKP81uMQmCBVD5hLjH0Cn45
Wn2+rYF/rlPf7vjTksTuiqvko1rGTkRgVgBpeWrM1czkItkHXBmCBVG7pwYGBiBIzZxhOx48dtxZ
4BGit6TbkGOVfe+18GeWDeAbsdiYnHEc5Bkv+qAsQx2zVY+HJLZ6LBwVfBfWzQJ3BbNatnm8T4Ys
7WBBQu5kfFeRt4LitqKAL/IaycxHrRhWTtEBg2zA3tNxeyGGxoxOwAlaDBqkngK0QG0OO25gol3t
BMqHFbxVKlCBGj3G8d2iKSemnn/iAZkODK54NDAqzBo8RiSDdqFGpkk29aMnUayZXYX4FoeCFzGC
vUvDd4oDq6emg4AJyk/lZC2yrx6YsX4umH2M3NGyvptkmdA9A7ettvQakg4+1SWBU4DIyYmqq9/M
y1ERf0wMb8b0X0UNuJfrQwK/hs08foQS8pPB4t7WPmrJqZtftdCYhr4FnOlKeKkpXAb1DRyPtVd0
EjEGUNOUyab2UOFh5Uk+ZfAMF5KS+AzYNSqlq5CpzTI14ymGxJZiRRDP0NUEc9NjHkEXHtM1slK1
8AY0nEYL+VwA3pfDiY/M6gtIeAGXPqcFE42fuUlkoBtSjBhOy93CM1kgd113Jo5/+YXCufI2HSky
gBtYhPe31jHvhemt+9DVFyAsGUnzF4eNRGFhs/4vv8d1UX6Mv9HgwsCe5YBzKtuHDvQlJdwX/N5R
ay2B37rTd0CmKzbAzSPFU6pEND3kCYUiBAaYFVAULX9hIi9ZaX/Ng1PQMJg/tfmpMn/m85IrEeUE
vWty5+XDEmxusVMDPVJBWwPFFbw/pEgVqKG+5p7Lr6Bdp/oOCl+UwuVk3LIAxV50MAaHTLg+wg78
0bdfEiPTijprDHALXWkudA5rczwN5d3I8ZZtjAiSmrnJWXoNwHoDFFP8oFD4xNJ1yI5D902FZ8iM
FjXBNrxmH8rmWmrxfu/l6BsCHiMQPM5TsW9gJaR1jDznvuBjHmT4zdKbVGQEQLvA27e8Pg2XaQea
XKH1ZcuA8v9TQUD6fyfFXgvZ2EKfXT30EEw59Sm0Ediq6cSIhim85FTGWo7MZcixINACic6YYmS7
a8W+Y0sfsIATpFsq4JThTjTYCDHEriV6TPCvxTJm5cdez5pj0koe6C7G18GugLK9bGnOaJKnYesF
Fakl0Ltwf5ZzfeFvNIq7uf2Tmk238kZsg4eaVNMQUE+tXAtWEUSn05snKHCHL53Oh4lKbJzyM8LY
VIkcjWa4cpNTKYOucTCnF+x5Fws8kE4K2TDR/wLv6CtnToOFQafLUVe/jU8yDUD7NBYqmBUg0G1s
l78JHS/mT8bOIQQAHSmvgp40vBThpWUAw/hPL98+lMnilnKllX9D6+TCt0qnwBpFBOkZVbiIqFX8
VUVXYlKvOBMdIvBItlJ4Qfi65PeCF9oTXS3A+Me4z+d7wuLNqYugchbtclA/KIQJz1OJmCaEtVmH
ohtn24TYRmDlEecKl9JHxC0owf/GbceQMgKTQ3gCc3J8fjvOxG7H2fETXNmnsMLZDMJRRIgOoxhq
p82cpo1fIeBS4ls5v++k1tXVrVws1fZrbsWVeLlINr5u880NX417hRjQEPkDZqRZZ+IsIv+AFQEh
ydXgrWjMZj9juu5NtKuwYliYiK8MQphi0ajpAvJVLqgSlDLwSYJiWTISJM4kDEJMoO6qGXXySt+t
hax2ORHOJp2kes1zytqQyh51Afkuf7J/NRgVigzFgcSuIt1lLUgrvBSEk8B8RErWEROfL1f/QbHN
ZscTW5oQCHDDl8YvpFufb7/p2eP0i2kiR7Qe9Pm6v8fBpOdMgTCF1es2aY96yiAGwS1hCGCYsMsT
N1Ki53bELegtgWzoD1zGLFt4IKart9KDk/gYEIyyQ5lsg3CTYNkWxOFuK8ZHIoxyYfww6+LDQ7S7
YAaHRIolXapv2bAk3OwkO+wWOH4XxExYNVYNPifpYN7RdlNCJteEBAgelazmfPsLCJ0ZvQPMiIYc
9MYt2RKt+ydZA83StFULaif1HMnzbC+L1B7SJ21auJZY90f7sb5p9b5J7YRMeKpVbLGZy+6C/xbQ
H/7EFng2wwNkZ9wfw5u5Vc9SORrwoNnyrMLh2KN04kzRUZjzXK8YxlnSKjmpJFIvjRngvQzG7yHZ
lQfPQY+e/rA9IZoGWjirY1QvB+XWSGtUWglP7zeahUG19DOqqOkPWL433AY2fUfhpZAdzxsEy6Qi
SuGAkhPRvcagIHG18sG73g9LXK3ZNm6XvV0mTCyNfT7HWYMcKR2gA9G4YyXI74Dmkke5nqx5sE9p
VuP8jce9v2msl+YUP5p34JfPlJByq8D8jet/TUQ69HJc3AX1jaA4+gnLQ/VA1I27D/sEYWA6mnbW
HPeOzIxvNsROFl+aeFfnn8kfF2h+mdxkdUzPkrfKQScDiZmBKvIyuaJBYkJTajaplVRCMuXbR+a5
7RlwR6WuZVQw6rVKn1J57MRvn1+VQnrRLOruijOcGhcTtGMsfpkzCBEmqa0onckzmrA+ZjRA3Oz0
abT8vXxl+wIsglFhA09DbJ6icgd2IzNDA+XM475T8HXNzov4TyncEdlJBvEMjeD85lXKrMOGtgCA
NzxXkErAZNPFdhZsBZc/rXxxQLOSZKVUSnsUFAG1rvHrU5+8hWPbXnreywbPwT2bQ3Ha5WJyWSbM
WkRiVghbHvMZSX1CcuKJlPMwbkFqsk+kIwiEvYdNDaMI8L/8Yd5jNq/Izt19JSJK/xNewGZQ5vj7
0qqZd7wBdHF5i3g7V8qrG+dJH5j6ZHkvv8vgyAFXVN2y52z3qxtrLJ1mVXcAXulc0Y3FPvkVeV83
/B30oyFTfVIJuDGqG7ohRgQItxKbm8dfG3fv3JhIphFEcAtHGK3Htdw/g4JXCNg+7LcfhYwQ0c00
nC3mF3tYXUY4fe9g9nPM4OxsVc565Z8wbDmEaKFpjpnfZLUb6S/qvAIqjOEd0UW3VsVzGFMDy1yh
wGHQ1UUBur8dky0J+sHsXMVRTjfODRZL7oiCnlkRyGGrQz/igI6mgOQKNokvX7jI3XxxH1B72yF9
21q44qkQ1mMHoP5ZuJxf5nra4lga/4UWG518L7EHypdMErWf8Dyism6Wokm47EqUn3o8M4FS2ExP
kyH+FoJsdJIHNx6Qp7VrgExSd5AHHjBQHbzoy3J6Vv622yGWRkiw8qkZV1vv/MTR0t9qTkTPOUp2
v1lYJNrQZphr3W6PMBYDBHQsT9Z08jGCH3lTmW5M+gc3pxVvy6/GOCOq8QbOvT0iinUeHvQHL5Nn
Gw6uwEHCYhwRfr0dVxVTvpHUlhWRRQmRp+ztIJLMWvhRYv+15fR4A20Z0dtJRDPglTU22M952ZkS
UOjG7atSb+Y2/UqZsm5wGp1k9YHDjxnpppYwPa7Y9c5hsMo78LcS+vTJFXu2tXhP/pge0xjRA/Bb
W0FuMfd6YFQZ3716BVBXiTuxfqV5si6b3h5Q71IYZNKpY0UZis9h8dsJ7W6UH8aMejhW8Vcquaqo
oOqn5/+M7tGjrMYPVtJAyVBP2myAZekseHuqi1yaqWeDxwLxkrd0kOM5zr8X5Q6COzFCP1W7yccv
RmzIMZyF0yafirBJkw1bL/mhjyR+aBdfPGrenvkJniJWcVg0IhkakGMo1cdAMyxgrDNxD0DrKOzC
vC4e4BlN/6FgnTQytyOYMrmN//InY+o0+G6Gf4Hh1PJTDdcQ5j2ys6PkGA6Pgs+xtMN+h0vLCbBJ
mOy+BEsjXl74wZGs2eOh1lb0a+8BF29/VHKi5c11SqO9uAzGX3NCDBoQ9+Y2qgQWAfVQsA1xjYVL
bLnoNlGhUpl0GOCg/3K2tozlUxu/jJp+wo9LqNmLa7iet5Wc/9HiD/1OeygQKbYSiXfU/4cM6A3M
DO0UGBsjuarxSTRO1WfZMIfE1odIi9saGly89gnfHc2VsXi1qLhCTH4cq3NV2PO58OP3KDU0blJ2
Zmv+A2xpDTSIwTqyH9Rm09uWr3IsbK1kRa08p2V4fai1AwNVfOlwRUifYT6clUd5iZ84ZpGURZd5
bN+ueUEdfQVm1z8x0hHv5B+AdpwOKsavHoUw4olRW9Hsh0vvDcKDuVibOAgy/X/6vNhq+awXyxuo
qCRW0cdcI8bC91o5U4xm7rb2z/r4nPRLxehmkHHfbsQbILF1thbLc4/JmWQx4geSzwLkwwnvDOpB
2IAI+tVNeshiltakzhbLX+hF2JC+fECZ3VWpsUvZcWA1LKFpXaIL8hrRRN2GdgbJQYUBDEFFji40
sQuAk1fpFQVfcNTRtNES/E8AOGQ5erQ1OJ1tXNjVb0dMrb6pmi14sFhlZNUR9b70ziTUEJQlXGKR
TQJT2JV6Dhi6M1+Um4GsBPCf8bkQiHygRlAIFl1+zWuJb20ZkM0lWUyFEEEz4Vgh2z9CzPBfmr8k
P6j7ardQjznIUcI26deEXyb+m1835niZlQh7QbvIvOKasCmiHfM/fuDBZwSA5APKAZzYcJXdqJE9
27cm3MJwOYIfP95FN1R/LCMeHra3LzBNWooqFkao4zcr2dX/Guy8dGb/BvaA/HdOzE5KtUNto4yn
Rf1DS4/BLP0mUmn6e+f2oeLTn23aylteLX5RuSNbX2/qTadaKsMecSbJSjev3lFo0HquPBuyRwGg
GaIT5AfUK+gIZyiA668pdFMVNvk2PXfTShM3E51ydBnYjdL72epwoF7JLRa0Thxs9O6a7iOSWsel
Ybx61Bbqku2uWV6l6iq85GndM84SjKM/D+sQqxgf1R5iYiY7+ksd7YB9Gr20+a9aIhj+V7GJRDhF
UgR4KTJdl2SSqR+g7mYcQooAUF2qvI+QUugwi5tuwT2Jl4EjPymaPULf+qe0lR+a5fgbBPgIq2wz
sSKkrTaPuqg43rC8Jsf6Hsj7nBtttyBeeA/bJHVJFgLJZGVsumf9ElJLnRqnO4KAAwa9cn3SNEAA
wNEyKQFBJHiwQVGmsLqe9YNcXhg4GNoCDvfP2dW4I6iVuL7mKRe9hY8KEAQdUxrCNPwZD2CVhz63
aDybdr7Zo2znfSUcjsbsQ7v2+QFxdc2dtTVKqCWMOUhLuiHuerYYA5hz2tVww6qCfIyt6W6SHAZi
ilWt6WbQ0vNjpYPivc9vFTj+zne7bktmUnBWiG8/Ay9INqay1DlF0T1F9L0xkQAW064hXP2iP1qa
30T9Mob/UhwhdTDLkLLUQVZkPVEd2x8GfhhXPbhWGBT+4+i8dhy3lij6RQKYw6uYlVOr1XohOowo
Jok5fb0XDVxc2+Nxj8RwqmrXDm/PQGau33o8dYUDy60Xjc6yQC65TGxUdTmYEPQGAt+/55LKlkZc
CcI28ivde4aeWf9PZtPWWvGL/Sapa5FXy+jpbSJJWNB2wI5sjMEUaDbfOAUgSywOxL+8WBDiwxp2
dGyQBF4OBMR5Yt9pXlP7uYH6CJ7X7PFgUIeWnYvv7fZZbNChHO3tvjnH2TosXDiacnJCZsmQVBEr
iTzxf7Za/52nAa5xeH3g0Xp9EfeR1Y7mTRet37KoKK4jh2E8fLO71BAYwRwRulMsBiEWcPIDXI4h
TWxgN8HCgzPhyOs5rgIc7gJ3GzoUNLRFg4fwg5mSCa76ohiYs78tTjw4EO4XPBfQYMXyKsPuxmfP
81wSqqL6V1nRkS9YTgPKRONHV+MebeWjavV3ZWAN62B0MnMKWVQP8kOb19ZGUIX7ol1pnMU0jmL8
XXAvMu0ErG/eTEJpdDUYSxfFfp364RVnNQhcChSWFcszSj5Gg7nx5qxF3sN9ZV7kbeEkSFwO1yJB
ZI4EUF6FK6CqwBROOMxWHXu2tfIREm/8YyoBFqeqG/uj6Bf1V6u5T7y2vsf6g70ksu43UiNaMgDb
PY9PYgd14cYOHWv69nj1DYBiHJF2YPY5ZaVEHw0PH14MmzivZXarVkokO1z/eteV+0F26nurfT4J
Uq7BoQ1ttgAolaVKbnyKVMKtTyo8EcZrxqA6X6Homhv1mvUhRCLDxySLbtXCp2z2HW5RAoqFG8nb
stCtHiIFhHVNQ2zlIoJ6aWCcyOl+MLuzhCd0Tcw8EWZYIN8YZHV/PX6XeDionUcnRKuQA3IkN7wb
yn/9v+3kyvmeXTRUOvaoSeX140cJS3AgBcBlYRnMic9t8rfQ9ot09jKRGRzCBb5V2z4B5EMED10C
f7xDvfsJWrv4ZqmILR5J0Un527S4xn8Z3OJZ+Cbi01U82QCuse9AMROepSZGEdPBx3XYBMzLiJng
Qi8hvf+Ss6quBkwHLO1h8pSSPkDjv44Z4DsH80hlXh7MkWLw1xlVLv264MdewAS1R0YkES5a+OYD
i4EqsOR32OLC3VWwlMEM8L1qvYkNBE7uVGOP5lHgr9Si3Kp1dhq2oR1ABvIjGmcokEkAqQBYn2wI
lWRj2H7Yo+M8N5tnIN4hz0K7DuhUDkMATWpW1mM1bbflh7EIhs+REIUWDL4+qF8CXNm3G511ToJQ
X0kbRfmbJeDTJ4FVxH118C1p2D7UD5oE3TIuMPyz+rN6+5GyZB07ogRER8jstird5+qhf8XVOgWl
V/RdT8/JZ8ZHucH771I9PaJk9ObWd9gwr7jJCY8hdhqjX8UYdRBltQOF4nyBwwY8e4PPzRoEjS9h
u/iVrMlhVdttKXxA98lB0CVyiJZs7f7S4dTEG5l8KLSFLIirdYiZCpkqeHFiuwXbEd+hY/yQ8Nas
Yc5n2Fms2ac+yy8aOJ5pwC5RPind98iRxzp3xQBamNt8iR6onCe2zkBXylhsIIzStVkeUEisbtit
PNjl4trHSy85bEOxDlG+6AcM9JJYNkIGkiAnY9OP1mDaQ2zqyNx0scTBnPJzOBS3KEc/aPflFVKV
Prjsfg+Lr9Q2r8IT602Q5QfJBIajIFLYLgiLj/GxYYvWab9me4MjD9hhZLty9WP+T5jBZhQy4uJk
toEwOEP/qbFJo/tjsQpFc4UHcIvfkHbNXA7y/AcjbO1fVjngIUviNYD+eFuxGsu/tQ+Ekbjd4jvB
Yq9zY2ndg34usbTBTxWoWgQCklmNZ/eakNjMInqMaDpCmDm5jEdPJ8AIjC4z/mboZF+fM6odcc9Y
qmTGMZYQJrY2g/BjBFTn32Kr/Q0XFooTNgOZl5DEB8eihZjJxyDnBh/FcsZTAQha4oSFU3in5IHD
wGze0LgSFDrNLFDaVwwfHeMmuW1Ay7Myv4gP4oaF3zkyezamV4B919x+4RDBJN6vdXvhA12k/GxW
t+jE8BAk4AXzJPSsZLVhh9egJXFkTFok8Ni5tmIm0YIDYInt8MnwjWh+64qvClwjPGbIGFSWx0qH
AOHCUoANgSySIYl1K3Aqn5SfhKDgqaAH8pDjghxW9ru3oQSg1ImpbOyGdRe8/IrEiA3X/MkITAU5
Ym2CcALde/joLk3QbVis/INiR8cCvXO89lfZragRpVX9TRu2HeNDhuEO04i90C8ONfj2Y9c040Iw
26DOPpHX1Ox54VFmmE0sHL7JUJIP7mI8/4LBgKsd68HOhm0q4Q0jWSjjoY9tZKJ8ni4qnsRStsKO
ZTCbzoxRvbeRHPA5w2K+RmD9PAGLPcfWnpIGwkqpwqtjgbkGo5joQBzco4Vr4RwdaJYJ+zGIJ7Xq
I4E4zvjNdoG+hZ4MRk5vy4wQ87cgY0jRiE10XuQM0Rkga1wRyHPJUV5ZAHq0RdeZ8YwW3uXA842A
eQSvuai3WOHMLiJ79GstvyOcrQkn2ozKReZT8tCdjCMUKon7wxSJES2blE17Vz/FH3T2MzGz+Iyk
JUopkTBU/jSosV/NJ1rWY+25eD8SR9g4CXR02tsWwgebLysiRO4LKBl4hgvOBanOyAlIFmaPDekH
rwZtCQeKK10C2oMG87o8In/E+1n0+y0ywd/q0Bz6e8tnsySE9TQ0qDpQuJG2RcFEoYqJHylXDTq5
NW8N6npogxr9MBy+/Mz4C1hQ7AG/2aQBQi5GfKGInFxyZi8saBQ54DbOtAoBKlQDYafNfz41Ggky
+dgw3NltXDLUXg0sB1zVreZAbABgBo+Gi1OLRfKiWy5x0sBMgWVu/DA+6nW+x7XfhWh11Vbze8BL
I2NpMr8BZgqOB73R7v+9j7ILB8TtOfHa+Z7WDm8gUe40dze69yf34/H8mpUMl5qJZl7MWK8vCNoj
W6Z5COamQy1DweBy9hBN9+ZqgCicJO4OHFamUJW+dNmcaeU5of7R0HF7q/IiiV6vL7Elrf/Y32JL
MIeinoythi6QigLPqnZn0QmPIRYDuGO9GOvw+sYQx6cnRlSrOpTcpnFAm8lPfHGoOHceWdbhHAXM
7HzEBCI3RKqlgbUfH26uDexfOQ0IzsIbEZIofqLYSNApSsCtXFUouuGD9dKhfHAwoCMuDugMwytU
TTAm0gJk5LfEzHKyY1uLZJagwJEPynjKYHJBWkwfj6KlxatrqVxRsYCZ50f5B2qcivPSHFXCIsHC
igD2/SJ2IZbMUJAyXzm9shawW5NAq5yaFSnheOOSxTEYhYztGOvAyiZkt08sY0f2l4K6GmsCFBEp
ZsVO+wpK033h0lA4CKt5sfH7YqSNyCCip4kc5kRY02yg2eKAms7HBsKBfzFczNitoR6/2SxwVZyZ
NwQlA+4DjBsSWmPM7WDtdPaWTWLw9s2DwDYrOLYEWes2Kcve4mwcJ/eWX8l1o6y/gZV58DEYLzFU
4izk7IGknt+lfb5Jc1xYbQNeMR5j82rRIkKKF57rjEqTwmkCenPsMn1SjCFIf9NtNwe0GzPOz6D7
YKE/XkV7z33DrhLwbfyDbqMCa5yIamCzw0WNNAvYi9dOwO0At2rE06rFXug3HpdUnBhMFz/UHnIB
wB9HEu8yvXfIE+ZKp5yArGXyQRZ9Ei//+j907CSxGjTY/8Jv5k7ai/DIXxm7qS0UUmSjrDDMX/0G
R8VpbzKECLSf4FNEjyJkQ8DNCwplnU+1wEKAhfT8lEyF0yf48OMoOVdC3nbSoWA0mK3zFG1DcABO
+dGcie23+tn86LvGD7BxCElngl5DU0xgKyHIg2X+sIgsvtimTAApeDnN3Y2l+8kcm/KE4jg/Xdjl
WToJU2ClS8p8elYgV37Va/bGZ/w87W5bs5zy6Tk+pa2wqh3TH740jmI2rvQzL8jziCCxmaLMWvKf
uh+d3EtQOWA1RdbDHf2jcA2v5ifgqfJP3mB1je+j31715ZZlBY9IzG56mf0pd/XXdHnzhA9CkwJo
6Kj+tG36/2PD3XgBDs/oAXQ/Dh7mPiyIMM05Qg4kLWOZXqOdsGJdUwdbRmPh/8qHSVx0rSEdWBzl
HGVczwWkFhAW+CeJD1WL/8G7mBMEQxgrXqU4aMnmGMEIt0MUM7UDEdokHA/DztHnLIgnn9oMM0Ij
O7dfw3LpiFJHL1tDwee1mEvtTYcUyBKZNsGWsUtlYU1IGMZuOPtg85heivBbzBZOZMLdHP4M1l3e
hKWKRUuDGBQNHJ0w3ploy7lEz8trQwH07HXzNY72+21DY3nDfbpo2zdHOT69Ir0KvhEWwzPc2Ohf
VVuA2Xh6oIpsVZL5rIJiodoJhwLZ5MF4RQi2iVbagRzMDfwlX8QKcVo3ayKbDmzlo5IDBj3XgkFz
We6Ej5BHg1q11Xde//X8njmoyxFt7U7iUfqO7zNlBf+9K8mYqDRE1TV+w9mzVf3kpJ/1YGRTIdmy
hH+ceJXIXzl7lSvmQ4D8aCKxR8M/YYX0OZXW3a7592QgeYSNlSOPWwk39ajW6/cHyULOzEXatzsm
zY/ktz+xfK0SxnGr2Edr6Yorg0DfRffFKvHRyutqP+5IllpjL4A3IPopFllv/CaRdHAkEPVhEAnI
aL8XiXYoAhcB5zwcJzfdLU+8QDxvXANgfrAe/v952HJOg788c7iJVvRNw40zRQeW+Gh+x6N0r1wB
+9/VcGN8ukVXEhbIhoCbpF+iT7FfHhkVxx/WwkRvxWzNr9Xn+wBkWBZ28o/TGRdUEONoZBcsEKRI
9WX1hsHA76tz8tACldigWD3H/vOPLgU5Mac4rQMUP5A9Ur/CD/GsImgS4GQ2nvAR7bg3MGGenNgo
QYD6AE0xruWzc6ZRKGmDWUM9v4AAubRaa9epjcUGjznUjqX6yRmKX+C+2bOsc5tPTCNMR3CTk4os
fWk0drw1dxNxNv0calrw5hPv8/kEk6VhrWfb4NMSNuniSh4W1LAYBIjUW/bILD+xs4gYHWD4QrB/
OfBbZngDeS9sWarLpf7M4WrMZQau2Hl2FdsS1P3HyVh+y65oN4fmIs3bNUAtulzo8eEHPRyXi3JP
w116l+g02OWV/2K4jacqEP3SK1c8qoD+OFIdikN3AcehZcBidW5XMPWgXMG5NuwC1AkaQAf13mbn
L7pz28XkEGQXFY4z2QSod+CLYHYz69Zk3j9cHrYB74XyRSOB6bJ4gj+wC/32l/YzoeHCkXDZnJpj
/jvsSogbAGM4W0K7WA4r0LZx2cJQ0ZCML1ewvkbo1/hcoRqg6rGkgYRCp3r++E5OJSAXDc9D5yTC
XhfOXaDhp1rGy00amDhBc4JkuFKJOxXnJQ9JBuG/8Gt+3kd0af84BhKeWrxsdlUw2ClmfND3BjDd
q3YdH+FW3KA6pJZpK/bpq3LLLgUl0hsq5n02o4VxlWL0kHRoBXHEGZmagQjIgMAggDJG3QY3hstM
e12OlGiuVHtjaSHhRRU72CgiUqRGju1mmJ1P3GqxBWjBXCQ/Ye5YHocNaaQet1CEgGTD4IC/MWdD
QJDSvrFNwX0HjThJfwvyN+w4OsqIlowf/h6Yp9oKDVoOhr5Kpf1PW8TuXtPMQ6zN7Fgpf1WCNT5i
fNyb0u6bD1/iEMKrAAENnDFCbMitLi4KLmFAe4iSYLRryC5o7LgiorttQo8OdkP9O85eqccFNn8A
mulJFDZFvOmQp6E7IdqACKP/3cToauh6KD3rWwJA8NXjCJssR8HhKEng3YCaDbb0fsCRrC6cMBPJ
rZKTv8jvxen8lw8vB6Z9TP49n/OMqt17S4fCe38FrcySe0aroZCznQPObaotXEbmXJKS7wW3h4KI
belEJImDWTB0fByHNbp06bWrcSqpP9VA/mMLTIa3IHki32rR+k14b00MniqC2m0oITBseT6UFbm6
0ac+uq+/cseK+fmLx/mwNILYeZ4x2LWrX6M+6KGLkZ1NM0GUppZtCwKUCEJVo9mMAlkG/iTQVpdt
glAPzk9NBPn34glunt7wwtV67MODiN8oHgakqXQ0dkavUnRsU33Im5ahHgWeH7n50jpYihpPv7w3
nElUl75GFQmbQ2noVk6CLMy2/qqL69dwbLhWanV4++9vgIoqxd0GdFtBpuMKIlrKdf1ZsPWm25jk
NaP44oy/8GKTeVpokZ+H+wN6OMOenQLmc31sH233qITb8HKZjuIfox8xlXFTEVb9noT2fqo8FYLQ
ulW32P0lzuLLen0Uz1Vy10h0anzz5QzhLda9bpusxP6o9oi/2e5U8d9zuDwBmo8Ry0UNefHwANSL
3MWwevfgiIYzW5BVqD0/q9Er2Hhj6fACuyFukJR6VoIvP9cBU8aTTvsw6TwCGGWzmjDFv6FYPlLC
Q56XDF8jIumtELF8iunqck1viM8VDzqxQ66iHifx/G4OhrIlj2r6gluisoAl6iMiBxRnbRaX3EAu
99MruZklqgIBevxenNcrbPm3RNopYyAlK6N0Sa18boZDyWEZ2PzG3TMA9Z+HvYlG8udPPMPTNEne
2USfWLDhVSLd+UgyJwuaJbgwoRUBfEGyQVBGqqDq4ST/JvlBsZXAuDCNdcaSOBqOIbz/3rKrrpV/
KiTX2pt5Jq0dq5wlVnZm1mcNQbHBhSGCbB+uElCfh7pUUBxCNRVhQnmQx6OCcIR5VUblRcWM3aGG
5Rj5WCwAgHqPrKgpliVySJ/oawJbG5JkJ7zFrTmuUcP3uEFlC8nFZum52OiX2i99we8vIxkTIV/l
p7orfoUQbamcBqhiP+OJSSa6s1P+nEA52W0fx21P5TLPHW7ky/wK0FCBb2OrfuENAoiRruHsBVri
Jou+Ey+cyRYbe4QBjZj0voXyxI1UXMYwpCMciipcO3xQfxgXJ6zRmQn7GQJjjuaEem3oh2mYY8zB
EsigLrzcBupijBbFl+RAJNAA4c/CL3APhPo1W+0Tq2AlTNmKBaGYr8LTxzORv+2utEUopoDEnZuV
cC6cXPXkztFx38G7F/0FN94eWJI1p4HUg0unHRQDAoufvPbTwoVwpGq/IBM596118bdmUqVxLC4L
mPwPOehJa8WlfxntjFm8NM/PTwHfGFuMXU6BWHLl0osMB+sMzA446t6ZAyAMnQRTwI6BtXBgVNDY
8kGYOP5vn5+w7Mw1Cmcfsctp8YtyA7pV0VjYVzxV0rE3kn7I+sOgb2Fl5PFqaKyfwuWwZ6U0aOhX
551uqlLH0bk7sGTY67wHn6FzBJPBkZ2S4LSmY65RzJbZmla9HFe6tpKobz1sJ4uwtYxPgdUQoU4t
W7TO5qmmYKcy8kQPS8om4WUi9sMuNA/YRgLaiAIsXzqeJqA6WMkE76Y2apM5Z5FM7LePnRaNSsDP
JpVlGjcaQc7qPu23PcMdIQ2my6AckfXRbyXtwHqLX+CfpHkmG37iPniPK5HF27jBjNRkVhYYbtgf
th+FsQy4jINFLQBLKfiwFv5kmF9grTHfiQ54cjVhhaL4JOAlMJoo8j9wUM/QX0BMJTJtJ1t/I711
+ZgZjsx8dcnFCuGl+G3vT5/0lmFAnQFxZ1pmiAAwp9sHUMYEgG88XwCme0uFXlmSa4c7GMagM7jC
hynv9FLzit/q0DIxDcGbFGwivjA5bE0r+wVrYVriFiLhw5KQL6T942szR2nsZ+mSIFhTshRWlssM
+I+CfAbkwrURnAbEgVPswuTBvK8NPNJLthv8FyshRscf07IOD0kD9gRhc+Z9KqTpp6+JLi1W+o9O
m1CkLyIeeSwn3sZl8vsqiWgBI0ICHNCVwsUxChxW/eEzyhwS/KYjMoit17D9eN14NBfNOgQwnN+N
LHYiej8M0bDvA+lFCbZgDGN5xVMk/kwxqj2rpHsObRd2BFxO3q83rxinTYlFnkPmDrvJECpcPEN7
zD+04+jo3sqRHE/mWsiimLqE3otHb4sZzc7FRJ30TJm0IhcDDcaleRVZ+3i+YaYFcRG33Mbl86gF
QnRkk/O4JNQ/4RPdCvGZ+cJx6ziwcVDR7gV27ekPIkVmD8SnfKfZNGtZAZkN19w4b1s/uyeSm2zT
MyVoUmEE7SORHfIZyBb5DJIUZjIyxR+tThMHiAo/nkPpk+B2sXck4gFs8+1N6W6ImOj/hi7I+uNL
RMzhN6SD4LKbeXnoxCEyJjcCiC64ygzObpus9M1a/K6KbxayWXJNkMshlQ2XrM6svIKKgp+fVfWB
gdUnC2rZ13jJW36mHX2mP1UX6MquHjak1EpoHnVWBRbDIqm2Pxpb6zi6vewMs0NrgRqFNylA/QLC
Fwa4rCe/mDaXHy3xkeS/bwAhgLfObPU3KltRZGPKdv0qL4LoQVciKRFHNJgAWD9k0yZQFg6KBm7x
TJ2EnUHzGgILYaz5PyUxkl06FWb88iQD+13L/z0pMLpAXDErN4l4ZeMIEy/EOtBKu01Hybp3B/PG
nzIa+BvNpsMvvLSfjvKCLuMgBJmXD2SioJATttBXQmZ9Q3MLcR6eB5IBedgv+J2HfaCTqgonlF6X
TgtwL3clkP9nMCRwNYP0Tvluqvk8qrfKR4rLoYCI0kKyFKHJ+WZGe5JqGLkyJ3O04sgpCxcufbpf
QLJtrAI6d7EBp+AlfvYQPrBJn4MLoctjgtgKDiu5BP82lnRY/9CblSs92rDtj6MgigJIXdmZbz1K
Xk123HDEqw+Hpn9S6tSjx4xpgQnN39rQ7Zg14QI1o1hu6bNpIOcV0tVw0PUCk02JQ8j3+1OS/Lfk
41FGa6S91kzqqgzR24nX78HRVDuELb3nA8K3q2Q8xF0Y6KbhNgzcukMe7qvDd8UN4NwDF9Idvtyf
9MSoBveCvgbpN3N+yn5XcfTKjxsc3Ek8dqn9kLZAzSG+MqZeX79D5IyWcVdReKANGEmFRkwITGLu
e/kLvuoIegi4ovoTnaS9nXmLqC59Y9xPjV8c5BuLY41VDY/Jo/jFUf6516vLgGFBA5bMATCjm1TY
3HBEtDVneL8R+8TC5qzP07XJK8rC/YfJhXLIkYWI4Yr+fOYtwqomy2/yIPoB1Hhv6VKZP9jPJLUX
tnZ7b+dYRJ+fBp9WytbAXFPixik87Z/NNLsQAl6QR6zbhX4iwhLPnVFfm5PLY0MUZVydiuzURfe4
/Fbzm9BfCorUYY+KNBdvY/IL9xf3T273UyZXEmpoueJMhSICC7kRd6MI5eHLBJR4DRsJa3BmN7T4
OxE2D+rgXfHEKmeH1RUyWLfb5yzHn8ZpdqCmuToO6oa/RQGB8f+gfS+Gx4jrfDc8StympRY+zFrU
gYhdFYNT9RLnaD/4FLPRW1NdarwoULoK50pr3QKSqoYxLJRRXdm30b9O/pb6S/a6Pdu1/iJSmk0L
NyY+qt0tQRvSrYRyM8Q27DPZLaK13N1aYz3plFMwgw5GXPfql6LwG0t7wp0V80BBgchmdD9wRtvq
QRRDZB4iHrXE2EbJShB9ozzAaOwzoo/2+OuO2MmzXRIWMEJ3UJeEdgOXpY9vRn8ixy0UAyiRGuR0
TGUCTdyCTuFkK3AIHJCKQqZbZabHMc4jS1uueVcM4wvF7tEYQxgg7uqEnmjRuzpVnk1Z6s9K6V9o
y2J4rIwtxCbKcjY71tEmqT7gWe4W2Tf1nleLwIRXfqtx2HXwZMOePfVgkxQrmZhL7/k6ki73Hr0Q
Sd8Bfcq0WRSrxrxUeAOfW8mFJEHzAHdmeN1GGpo1p2J5at+e0H31H9GJi6E0dzaCAoAQKgH6hmHF
2yro10xfTz6LxmmdJS6kpDe+AqlTgkv7jYQ9mBf1W+KCpfjKOE4wiGZh3Ugry69NRJw2e3E8iWiQ
PXSiaX828BONlPOYeGX5gcj4TAdVdvOyl3aI1i/ttot4TxLku/4jhZ0WlvbljWnB5LqcTwI71nEt
82aDnzOiy9jc3aPOgRmkP923YgOP0MDRFaNef7dQtNmaLnHR8nCU48LPEvvnRtX2PG/YmgLNlp1f
QW1pDknh1J2fhLA6EIc5BUBfRx29YWtqx4QsNbuouoXK6SVuEcmM+inCp9E14CilRGMQ935uxXOS
BE+eoRS9GbmhtRVjHpTZkfabtytWWw29NDa9R7hoarZKJbuIbtl18U3SA9T1EaqtWcpslnk3TVsK
4aUhxwmdd0S2JwxdMhwO5miLhguiFaMiyjNaYrs/gUbF+tzFz40iWxd9FJeKdA8jzA4sQv7eiPuk
9ch+iYzzpv1U/k+ub9M1zzD1ByxH3CKmy7VzN2wosCSd+m/0KfE2znbUJdJwmMHYDgr4Ga9T09k+
sdCJPERX3B5MKbvMNUagR2oWsJmPFL2rtsmfMPt5CcUBRiMgHXQZdmkMbKjE5+hIv6Lr4gyl3p+Q
uHDWcTzr+gqUHW4mzSyve2y9MEMbUKedeq6MFd9TLA5BfPFxSQhn/N8BaG6XT+VxC14X+YilUFHC
P2OcKQ7wnjocfeyCqAQybtjdvgp/mIdeiNeenLjPeRPOwtynKqkGxiuuMuf4lL1PQ06dpLdg7T1u
Rxp8NjbKPnyd4jvzEDQ7HH76f2BdsFlq2p8ldUdFIYQiubKeqbuYPcA2MgfvEt5cdU53Ai7J+aoc
HM6tH9pe4PnBbllNQpUTjQBRAuc0TQU0ht/BWIWjZyj8w4wX4yr62uPUzVf54jfA381zHnJk4Yhq
VnG1AyqjlVFxK8Gkki0yW8nB1her4X17M2qy4fHG5FpJPljbfL5UB84/2gPo19Ag6aDBhYX8CpLO
CaFTrLkBCmZnwgN6a9fA4sX0YLnndHeRvwM0IdrkOk9IwSqYW4gxNHdakAeXmX6Y7vDTO1DUQSq6
+BtBEwmWgHgRPNbYr8rVuF38CorCznyL1TG6PAyE2IjvBnN2P9Ys1WUXWWOfiJ3sy6ahF17OzHzB
PNkMxoIljN/gIIf3mK/md7wtoLlhvsJ4APkjJdYbI9AET5YmgG+3J3KH7F4uenlkM10qRzieUvkY
G5dbDWc+hp7kRfq88+fSgZGTASfxRAr+gocc7tWL6uix7cE4+QWqrUnQj8j0s/WflBQNK9kb3yGm
cXOgWk1fSRL2ErO3utzphZ/pK8LwGFRwCWa6wVOQL6fMFhFo2LiEkrRCbKWq/nP/rna0unAKxM5z
y8kTbelbnAjGnr8bW+V4TQzQEOSv1WWLvtMMP/ixDDzYptFdMB6xHICXQ7UiZoiBrPYnFczCY3Ch
01wUQT4BwgXEnnMm6pzo5FMCWy2RVcGrA3JGPwumC4eX2Y+upDooGsg94X8E7VkLCY9YQI9ZwGlc
+ZS4f861ubEAMMSYpIy5sCEJfBMWy0bl6yUvk038wb7M4laOmZMOvkIGi6N+Dmcm/BJg4W01JJWp
9gXPVJKbs/VIGC3RtI7Yu9iPIZfKzTUnwVSumKhZDkPK5RgoLEVyT28gBPgXziivTdR6bBnYmDtc
QkmbGbawg01SvyOG1Gx4wHfmNad0BAN4D1RKVLcxjAnnLQM7rpUvXh9K8oiyCR4N3hjKhjuGQE9o
9wpRA8wXxIgrJMg7QuTXkW/oDqv02EcXpZCOUmn3LLWooBBtDnE69wpo/lhS4bMlSV9l9qkLhydr
9QVGU6sQPSk1nTkaoOQZ5LKrtDaHnlK4BrvMlKwXF6ACwkXJC0OH0LtM20SuMp/P/BvYvNOqVnec
QcS8oJmtwGUzRzVWb3OD0XuPNKWBTNCjZGznHXY3XblBNa1aiMJTZotVkbipMKpO01/Wfqag0i18
S+WDAUdCZsjUTflpbpD9o9sEGJ9SZTt2rAMa3qK71eirQ4AHhE6KeF/wyNesgRYIJ0pgb15DiSFJ
iW4Ip8hpCdt6rdEuJkB/KX2rHIzvjUHz/+QXhOK70e/oe17mMX5v0MZE5SmiBfnL438pwUPinHSQ
AMopCEA/hGondBtcK2IoXztGfXjQ/FQe4hUTROgZDyR/h/YqQiVqNtpj5IYgpjaw+4XQgnqW/Q27
8SW+1TlkRaKnOjteS0joEBiw7lq46C5xdiOCA1R7Dv+z2ZggAGGYSUbT7cDcRTAfLF8JOp3orgri
rodjlpyqxqnMjyzbdNq8GuHgUEiZlQ4j7r/5bia1Q8XC5L5w8d/JPNX4bgGvhO44YUKiBGS/VOal
T34ztbI4/gfzQrVfaMRRyj62ueVHFX6lw1HX9CXtPgBJXW7SFCYSvfCqY/or4Ux8xBhMPBlTn+tI
Cggk4zhM2xO1Q1qRfEED9Fw/x7VIeg6LP+hdiRnMD2lvp/qNkJyi+qqEzzBf1dIW90wE15p8JASM
qmP+GknwykAUAkZjWA1lzofcl9Ilx867BQncCtxlJkHjSkF/Fx6AI46Xenrp2t0Lo8we5iU930d6
T+z3lpK7MO3FC6MoLP8+m5ni8e9JqzyvhWU6tcCQfD11pe1Ig/Pyx/5fke+q8qNfrHv5Q833EIde
Y1BFtNgc7dn21e1N6a5OK7m1n8i48TnJz1UWKEQCpgGWqK/Jqf8KHIyJpmZVtZT7D301IeDftRzw
BNJA/9L9VsVSm5LzKRq2/DBh1qKOQHggW++guoo0TRxS+LH3tqm6/DvChZ88SOaHhJAfF5Adf6pu
2OF0xkDSrLDAqby08Jv8N6y8EgOPyTNHTyrx6raHnsLo23JuP8uT0RxEoMJ1A+RKKy+tISxH+wKX
aMkJZ9+yZWM4bNDAy9m8i5Jb6+T54vYTJDPKBx/eanv3nW8BuRfwsvFhdc3kVwuxF/b0LpBkP4F6
D7qWOiZe6zQISA0d+HvVvSS27Y2BraMVts4w703RvGCBKYsH1b6pcy9W/fJPNUAutya84bBGVXjR
3/8sruILEQE4wsiRF4J6vlhIpm4Gq2AB9ReiOd6Xq2dxLUU77JNd3PsL3JXRoTMxYPndu01rm1/M
aC/oJLyZsIo6En3NGOtLse12C0IsfvWWrT688veCgJZyp7iV5sYF0x96mpDKnESu2m40dBtouhfl
Nc32EQcGTJbXLK2XdwmQ2EZS1h2kg5xQsRK3UBeD/rR5TMpvDaiHh9ZfDYinJZh1sRF4oZdKWthP
IDFi+8Uaswbj7tZv6fc1HpP0+qYA1leR5yoGnH9H2OyxlKkgsaAeSjGcyPrghT9Qd05rHJMcJGZq
6gsSFILtxF02qlUsEKPear66YAZ1xGL9AifAkOeul27L8kQbsWtb+GGN45UzNufIJHFlN8W/2vCb
5tu6w7DTK/ASRqosKdt8sRaqsyyspzZgVwbrnZXI0xvSn8n8Jxrf5WIjeGECOdVtm22LTBciGWgc
ET8TT2tHh3yc9VNDdpdyiEQzjStnQwtmTbIKI2SBVvMoVT/v6U5mH0IGbZu122KOXFYOwmvVksrc
SJ/5kzDj60DwdfN4EsvFmozt2kIn84e1yX0IT8mwer5OPeaeEsKWY8yqCgHM4Jl/nBE8isC7Z51z
sN+OuD0z9eyL1OYXJPa9jvzeZOkuUxhcVtErkEN/Elx9ViOM7U5P1kJ6idAsK/4L9nux4udFij8K
OEzAlVgN1Ew0FASToU4Ax1/4vEZx5RVPDhzvaWI1ZcWYSfTOCAeJbtgq7qQ0TYAiYbfqc1o59F+1
KTMgZNZEQOAb1lZHHzVeXvVBgh8kJ8cOHlCVHYefOSktjNgtKntx2rwFnP81yIrPfyXzPhB2h43b
alL/SUAfNdSMZiXVsMW/uuKrZ0x7C9B2YtyG2MclLHQS/FgWymV8rqUKbz3oqNGa/nj6zCU0nc9v
Rdwt0KkYvpl9Iqfnd3eQy3AvFfnbkbI1vva0qzpWckJ5MetTE5j6Ywxncs8PT7Sl5a7OE41nR0t0
beMtkOqr4k3wo0BsGCTnMbe+VPjT0xPLFzO6FOnZoHS3/YZjI47sp+BPEYEnZHWDPCwgSiX7MvzK
ovP4meWrHi3fYrqNNd8LFAfAL+jVfTccnynGeO33qLjGBDzmvKIAOxJ8yYCo5YiM2TUrzHQ4dM9/
MfmBHgJag1L1kSt+oe5q6buSdzJEoHg3EJucUCd8XsYEO0A0BMXr9GY5A5/lbRzH7t9ag99anydx
PSrBM/4Ls9uCXbZvplRrT2MjoN8j/rv380soP1/sxwjYAYFxK6zHe/+NFnr6LfJVNWOzPeYZh4ww
wdL7j6TzWk4c28LwE6lKEUm3oEDG5MY3KoyNckBZevrzaU7VVE3qbmwj9l7rjxrggTp97HOS6MVF
j7QGoSRAN7k8S1EFQrVIX/IJAc+2gmKRpE47USs5leqSLS82f4pJH9L86Lfgp+RFUAZo65MrPHgP
nROUt6JAaOGj+UTmGqhomznSOyhguORJOo+YqWS4wK2anYZsRbgLVGd8E/g6WNKgibj8Qz7VJY3k
0K+Hfh/5uxTT3qxEpNS4RfRXZi9ynT/UQlPajVj4OTKJFeRf3UXlyoGs1udScfvot+0uJbox81YX
2+y7kr7k6fgkR13U22IdzBhUpoCjz75X1nq7LahWy45R99DGf7n0jNpz+/nnVXtfWUFKC8EyEi+K
dk5TzBOcNEEM53gRCQYpDhUexlVeuwbWZIb40OITXId7UiPCPeg02ZjGBzjsJ0Aq7df3ob6U7U8S
v02j+DM4zHJ8nYRsvtXBcz21XvTAFxKbEl0jSFtRPqGloXJ96M70dMIAsqBTt2Eq/EyZbzPCO2ug
AP+qMGf28j8hx/gQ5AuxYGOdMrsSyZpV+4rerASSVg9Ii4Sic9hIyDGOAzyaR3VqvrSh81qOo/hW
RRvTnBIaDA2PhFMl+ALWdXFpMBr30ltLnhXqhAoxBGljvsJQjXmwuekf01ZhEVoyBlouJ4+dRuoM
WH0gSPD+rRCv0nJdEeJQ7z+DFRqOAgJkXqY/YxySbU7cQP6TGWhTPkwS5tdstgGyjyCqgXDzXdP+
5XDGrjnjPL/13XmW8ROmkqyg/I2s+1BF5uKKJkVX2zDb+fGxEbbkBXajzcrEUZYXXwMwgRD/aB6y
JH0rhK/G87CwZvNAZ3uf+6TfdkuP27yStZ+YtnA1/Ve3A0oHhjYBFbHBRoeVLJYCVFAoaJmiBoTq
dLqEXxTUFYB6sxmSrY7rp0B0PdDtg84h8IkyDY6cZWmPMgIPthhsa+XfTIXcIsVVxKiWwi2mAOds
bCU7MD+VsMekASbXyM+UcooCJ5K666aLrFupmj103I/QahUFZgqDEdYCjrQh6tgjUJbo2bnJHwWy
GxPkxJsBCoTnPPimvIfuyS+6xZRkk5FcwTbEbsiCoSRv1XslkyijeqtkdhVw3unvoLxF9Vcd4oWg
kW/Po2dggS7PklTPWzaWZjqDArYriICW1Roxhjkjk0OcVpZ/Pe7mgdFQMIuFxks3KfVoqOuRCsgs
SmYwZS/dywKHJSiBXC9j7dmz16bqT3fuoHiz8amV/D6FBwPx5UdQEeUDV0s9kTvZoiiIckL0/oGT
qnktefYX4TMs38rkD2PSQnqrYSjv2dmin8/4I0pAfhwpWnLzaHOXTtQisghUqqMxt60J3FuEmurG
WIQGFJAjxHiCJpZ0E2XaQQ8xNncJdZYr4GwmQLNYNsYO+QUib4AegOrQIceEzvMou8kJTYJkVONJ
i5bjX1KeYhJqHea+aBMzH6BkER+M6qucFqyvRHFEaIhCuHESWPSPlEQQF7vwkATLELmzOXVoaohx
x9GVkf5hPYPaKqhPyKDgbmM/rBnpP2u5sJVfpByFW7o917pqOCHHlo49vRm3Lb43CPGYnKIj0n9l
nOerHou95f2ost20AfFZYMjNRBUHaxhYH/VibGFJZHYsQOXafcAbbszLgPxBkMRup6BpqbV77lMD
q82LETncPSXlN2w2ZoGID6s/Bmc9jqEKWMVStjeV1rDOilRlOczIRahnqKC+3wiy2StIaCCWlHxB
PjeOkFo9ZfGEpppHDjVZOyiZag2Jsu5jom7EcK6lGOrCdd3gcOAKKzFCamDMuKvLrUjWO3rCmeNF
NPkcZny9gv5VExDjVBR6ga9zSWUlek+klpKJvo11OZ1s3G9yl0sDTR3mOSFw0wbHmPQbo/HRn4pN
wlAps2nHUxIZD7tPFU8AFQCQQVxI9+j3+olgSXuLPIc8AlKtrCJce+gUjdFbicxl4jKiUG3Jk7Rg
L9QEfWP4IUMT675Kc++VULyae7bsV75w6dovga9F1Z4M+KEM0Re5XXIR7z1TfHFSeDCIKh3zp3dq
5Q2+oRwycUVJ83xNs5c/3gsa1B6dCSWjIGKAY9LYHDmoDZsDFlGY4e88aY3ICF6WcAoo/uiYfZO9
4II6zHZ0yrjBLjwPF+0m3ci0WZmu6PT8XWGVtyRxRYvrTNi1OPLorJtiYPFiL7Ca+A+iGORqOq98
1BD1MsfNC4HCP4PfIdhEccSSgFSPuJC5eFExkWGf+gXBQl45nGf/BPyHfLW8bU3kiJ6j9VabuyXZ
j5gfV712oWl1ZDZGtMM0wFAmMNOmOvmbv2q2YoRXkh+NHPyWqpuTkjsG6s+Wbjc+Syj/fbrRdyqc
RLtSMLwTMIGoHhWgcEsQkEjmzSAepwoOLI2kokXrRP8Z6zWxhukNLaf2+SdikwHJiclu4taL23fY
IDdQNDeYmlOaLwJHJ3F7R47RFF20oq4tHyxxb8hMrfiyCqYyV1vh9G8hPQkEhsARC+JvsGvUsmjr
CBZ0CXc6F9DhE63JW+q52A0uKTN8BX+6bnt8uDlQEk5/BTN0FtDSdeW5DF+5QlHBnAUGKw5jpcrB
oH2xdSjTRWE+WI5wjSjUIGJtmOQKC42R4t3TjJE7GzO0Zh3fpYu0bQaqVdO6iGyM3BVOwAABfyaj
hHsXSHcQhY8ciRUiyfCRxoccQjLg3Z6/yfly+enz7oROt2mgFiR/RZVmHd2yv4onubE+1C7nJEwh
/alYexqUWXrw9nk6OQtZ9zXXLEE05M1MMJySk7YHpMukBo7uQzwPZ+aq3A3M7iEyPKEaLFJeUBrw
WSIn08rWQBgNn3sRZWHEGeGRJCFrBGWNsCSjq8Rf/Ki03r3hCtG33Y+awl3yAuPjuVYw9bPr32I+
Z8rMAVtcqCH2Z9YPKxF/OoK1vHc/WGSfsn35+FBd6MQSgRC3d4fDdSH1q6yfcBpDWcilVfP948v2
bLJJBNIYuNNwH8FVqXblQ12R+WkFfIhKJxDsYiSvY1GBy2HKV/lCEpxt6LZCh5Wz4COhQgtYLYYj
VIJEXXL9xBQvEb0K8cPoPb3rRm7Nfpp/AKDgq1Hq5iG5xMSK2jhdwCSAz022ABqiHkTwQPWRCS82
l76BoYVP4xInfuBIhRP3O/m9NZpt39aOfHj8lOUNYvfQBacqMmirmwZQhGyTtax8avEqoWDEQHH3
mi05gCVuDycSlr2CrYHbt/+H4L0Ufn3t+6Mc6ofnHyqahTK6zV9JdJVeen4BANbLDStFWluK89lD
akkysbB0z6F7Q1k9KU/wMhH2jY0I16L8bgjqwBPLIDFZ9ErG5B8JXguvPDQlUs7AAcsK1LlODRhl
VdLi2ORcrvgpnDJ32KOY4tTcMkM3wUaezvnVCMY1+hgNx4BA8RYVQlb2sBPYX2M4LeCW4ZDg7dNQ
TPkefqKRFDNogMWk2O7R9M/9F1/N5ANEREMUAgA6qjU+wgCs/vTzkLV1Wti56hJiTUljDmPnsEZk
AYf3gumRUAD+lNqdFFyRg7LmA8JOIdFCpx6MJuEE1HeBtosLU8EtDRnWuqzBwvqZjfNGXXAq8w88
SgYGbZBywBXWVHT63FvU94ECYMNhLiHFHL0dMZd8SO6MavxaBKUBVp9wXvPL8YGzB6+kJ9+ZfM/P
XILpL5neuBAxsKNDw7KKqShDNmUpVK4RiDilNvDAztNHQK5gaKUP0mi1P/Y85jHzNrsneM8YTd7y
fy8RVBg1iTFcaJrTqbxD3E14eufFU3qDjdYUmMmWGSwqat/WZB56BJ6lCz48OuQi7mCST9Hs4DL2
bSa8Giew5nBxm3wgK9pgrIGVmCHTtxSq8rj1+IuEtxWtwFuVk/+CUu93qK0O6TSBjq/0lzup+eXL
IC2IV+HbHPEyY/NO7XRwKmVBzhLzZ/ksBLuBfsRXu5W0fzXxCpinkIjrFjHSmk6Rlt19Sfsy5bOG
WMxiVuBAaEBRUNdcwoeMkQdZeboJyc/HGgdjEzhosY128cHRij6tnzKdht8Wrx2xnJCZ00ptjW/2
A4GVoiMeAlrelbG+BZBdLltATRh34HYjurU5IPCHgkF5kQsLjkkmTw/PIVHnjDf9PEdLjGkXjgde
kNQSkidlR8MpLaHHBmCzeMypqeM6Yv9WEF+pLjAI8c453Nq5uPKQEt1qbABbffoPytCbk8aLro6i
F6JCZdQSS89w+3FJxGJYWoVOIqCDJ83nuk8JAlrMAF2BgyY30QLknUko3zLx64ShQCnzZ+BPJQyG
4DxWAPJMlTVPe/zLwcKzRDQwJyLIZbbolvI+t3WY+QKgftEvuBdnd6CWiG+LbxTfXGfnKDB2PNdF
ZgGa+AQ9hRbh7hzawIm0dzJPjwaWWvC9nYeRJ4X6dPrMMrl7+MPJKh0dNd7Szs6jGjMlEdkJeUqD
JO7kPaDtFhSaTCLLUKExUHDPDXEbAmUoMT+Am19ZvJQWb4byDCqjgUP+hjD1S32TEuAL6yahSLCC
ZpLOysRI7zkqGFYQxRseDmirQPsa233kphL70CKwKUwxkf1zTiA1cXg3QRua6ksVj5yLYnRPlNtk
4/J5GPDsbIeQQZmIO6HcaYSxYPoiZ6GEB5jiCX1zYoIJLEKxiPOPEkUayNYAI+bZwBjNddRyBYCI
FS+dShwLoybMI8y/NYPIZzJAU8y++WcCzkoIoG7ZwHFxFkq+TZbJf9mTTzlad0J7zAWSAZYNLViM
tFOoaNeszGTqWsjkWMlWBmlqzgOIdvIolFtsujzx7HGEfbNnYecal+0bILo1AYXgV3lE5v0zWA6B
JXj2gAQfaxTCWI43KgGwRGMEBa9Rtr6wxv1PDt6K95K6WIexU6uJHeXK+/ROoP7L8q+gOMctNMBF
+e50zE02duB2E0WkNgFp3zGJJkrggm+L1TeMW1vd/1OfUdKFTgDpv9qexLpaDd7fj8qFRxo5XC5P
AzqgNdLiDgc+LHhhgQTiJ39NyQ18syBHCngDUowFGk9vCgrEe26h45uKRYiz7RB+7bJ0a0CEz9Gd
kDOE8Jh7dpIK2BHTwje++/A6ljsiI2pjruCxmYd/Zb9NfnA3I+gOzgIhy0wPks1zhkKapIVJL/0Z
XCTvyMapcOSXEQOE0R8GgUUf+wQiLHUV3eVXIj1r8ERSqBp9PxVz8E34+Dlytiy7TnYa92fj/N9N
mkoOzcqUfJGRhdWEj2B15ZVKsKiTNLEAiQUmTxJx125no00XFQGQiI6ncBkouw830Fy6NIxQbFwE
3HCwTOFYAeYbMgUoZKChj0spWLR4WTkveaQaBxNxRFMkvSX8TIgNgWDlMe9XEKsUjQZ8uCaCFaXC
0FvDN7luvAy+VQCOhbhCA8v1DHNhHoMz4iY/ssTPqhC+9OrZ0FV50Gh6r7Y6uuUaj6BEioL2a9AO
RVuwhCjY1BW3QDcryEdWnAARhvZOCjRKboUBQ4pdObtoyZ9RkUlItiMGnXZZ9Y5pbqBduKy4Zz4k
sNSrRmBhCNCHp3ySiJGVw+ts/BCWK/EL/suh4iZS1H9tfUrLVY3X+rOMMaIQJefDIjCLt0uN8gNB
XQuFq0q/kbBV/WdTLhXZmBfN83NpSjLugI5Qfc8zDlKfZ29gPh79d9f/NRodXYdBtssK0yB8n/YP
VI8iyiXJ7dHKBAV2ZrTMUsalms8sri0vOPXdQRP2A1l/6JMNBhHZ5XLL5dtIAqLC6btGN09CS9Jt
/NwKn9rsFIl3lDABPt16W2j/Mn5wkvVB1UmG2kUznx8K9IhCiVcSIpb+2PI4VoS7jK7hiOr2U+6M
+oPDifGkfxYt4d0kv3EBGLb4+BzDDg+2elcRG7W7ojA3eIHUfBdFFAcetJk1nuBD5IzjucPOg+AD
MxLhdR+aOFtKT1goNwZ9dKn32WQ5lwxHYjDy21TyKjhFmCY+u9o/fko+DC+p1RnRALtujMli/G2w
Fc1gyzLVwI76K1IHQ6FJxb+RmAQqkE5+ynNHllvUwuoH+Nw/TzPZDdQrZmudHm8OpOLzksWvYkau
jHzUAmY4cRNj1gquFTiujbQvjbdEIjTWSJcEOvFItFWy3ImEI2NfWJdMfgT0g8F1+UFQHW7QGdUG
abtKPxgKbG0KjoG4B69T8ntD0AXi60VOgAV29E4/6OhUGW6CvoAK2wxF4FTR9TNV8Hygerm0sUL5
G65YjzUaIlRS1oqy45afCJo02/LGZ6nrfTyg0JNMse8AKwN6jFiFIwwstGnX7X9LDwtzRC/7Y4CF
swUyvspx6eOb4HW6rUioUGTj0I2zA+/VxymE0ygdlr0aki/7IZZk3wT3WJDo4zob0SZEW+ZBtZyy
8qSgqLrrGCZJFyhgqn0bNHJmAhhORYOIJR5efgC7IreEDdf70dN7KTO18b4GG3XAdsoDe2rtrfyq
R5LLeb/mPeI5rkKi8Q8J2UGfr7B1ideo0db+F1vOckUsmeGWcGXlbPOQknU9XA2n2M3Y8w1onq04
bpcjLq8Q9QPmmbIFjgv+zXq0eQUZQznw7FJGOdkYFAB6QKrfgeJmvrTIv5A1B0gWWUqQGXGlmu+6
J7sknWckD0rdaqZT9c0XjaCLd7c+ztp/jDrevDgN1VIdyXFS3o32KwyHT3jlREvdzCKzixxgDLOW
gcVwCsBgQiuZ6Ntrhbmlr36S7up9doPD45A9U3LumNxGFO48HXyFudutqnbtR/OQPUtk3mnIs+lO
I9CzltIjcUmZLwcuaUlCN9+s1Hjh4c+QwbxazSoR/NJh2LOPILjsO+gNvEQaM4tHotI/kfz7CHo0
BbMjyWfjke7Kfjt485i4soiXzldB7L6HDdRoPNHbGvEk8wgANOTfECgEwzr7S/jNBqqPsufI+VxR
GZgsgv4hHrYDjoBEZdMnYYAnjXo/1L5K55avDWMNmhuCDsycCAHnRyGf0u1/DeLLMCDB8O/kiTUg
GwPIp5xEDEa9UTW0mczOHKxjwAxiYU/0UHzCqUHBb8276S0aGpD7L+1c/LYsUna9Lm0XQRStylOF
Jg0p4VG+zm7qDRFp7OjLgBLGzR8KWs1BLrhemvK9/OzK/AJOV/4SzvIh2wCwp95xznHlfmmEm7nj
aHVf2jo78cjCNvPDmBt7zu/07C2DnwxWdF4vfeUsfSi3ppUNfRz9Uf+mwCi32Aow2IfY28g7HWJj
LjA3XXFWHxJnSrmoMSWSlgFkToyUOMUcEMC8RqmwgVHUOoIodh9t1wv9fECcNvT0ZN4oPgAx4Tlg
8zaSo2fjSRKKTZt+eQRYUH8gbFNM32suN55D9QJxq8w2IGNVyZES7NkzKvGuyQQkczyItsBPvNhC
pIOK8Plk+c52lC4Fv+IdA6rWTXiIECACqw+pujLrQ8STNbwqNClT9R2jOxqoZ+hdULIE377OaqDO
KxUcuGvdZqnKpgt0G4tzqypcub0S9ypLCo/wr4HVN6HvZj57NBWF3IYreyRFp1dWzg5c0gptTG8B
aQ8R4Pb0wlPWg4Aa1XSGhae4ICRt7buekCMAA1a544/XKlybC6SLxRnNe6N+qd5JDy6d4EYq+7I6
NwuL45DKYeGAyBwIwrcMhgT2euLA9hXozhybzZVyAjz23ZvIJ837Dt9B4oyYysjU5MikLCCxHKnl
A2ynwSGu/8hD6Qht3JzrAW0oAH+HMBZty43IyJ1vLau7iJrb+Bf+y636WjfM7oQ1xcm/piACFiHx
KjEP5nTrW9nrY6vk1GHePygOr1YX50BZJXzLFwq9+TKThe/vmnf/YkMh0Xx3wZqFVBsjv3maYUIy
e3ZwshkreN7ZpcdGckU9Se26NTe+vJnNdFgJJ9LLbAwaKFoFLKh3LlA9cE3mAz6MOZQ8xX7c4Gty
ah+Band37eFNqI6Y4lPa1hK8/fzI6SOSd2T0Lg/Jj2ybcyeZIlw/ex8zCVFu4U8QT5P5X5QtZwgM
8BWg2pMfnvVX3mcEDjk68juiqOaYYurohJY84msQUAe+4j2ORFwf/ZJJVWEkjY29ZdjVT4gj4die
WIOAF8AKx7+Ocno+ULg06/mSjH6Yb5tYp6ibss1A6RhoWD4yh85jiDNk7168bmx+kOJ31Lt9eIu6
Y2eSr2zMg29yB6I5mq3uwi5sXtoIHAU3NjiVQO7WNyF+jHQ0Nc6179mMfflfaL47naecY2Ae7Qzs
FM4oQvoYmF8ZjyPOW0yJy0WNfe2OpK1Wz9z3AcgVeV0Snn4elZm6OgsPBBA5WkQeEfKzYs8FFTaB
ibtF9uL8IFubSNaQA0LdNxzhqKZaG9NdyVmOroqTg3Q5aQU0rp+86iB8Nt1D5ksCVXtxiHYmxdqu
BSSI8JogLTB5QEr7Kzm74oGrsuPgni2Q5wp218yvbJbG2VwcerxTiKaE7YhBPt7JqqWIc+Xeik6i
3QLwb+jHF9LxDu280ylrkOcVvQ/mgQ8C/F8zv2QOEtiVeFZkYhv2gumgDo9tHBw1mQ/GkTIGXJnB
zBYBDtAI5VRPLhIAId//DViD8QNK8dY8kC+j6deRuZCEx97RS5wOvOZGADl2k13CI5fBSiwHoovt
5kdlIM/br4C0WliNHicJaT5isZ5JP5L0LzmGgmXACGrJPlLpO/pVCDxYrLGa/6lNybf8bcT8VE4j
wyoQzQ7QHCiSgbl1sisPmjH959gxUOpK8yiPXFhh4EHMLo9go1EYA9bPoYtql2dzqWFLwAX7Ww70
btO/tCqDlV7uR2FPdEiChMVmBT+DMLCEx79qt+BSkYGj7YasGZbiK/kVr+ai6qfegHVf8FVIPQJN
Z3ZiCBMeQEgCEJR4AtdsLsbcLm5BtgStg4LxMoewrgmoIpAzwW10Jwkg5GE0/WsprLwcO981z1bS
BIAkLnNG56HSdwa4woiEtvXI1uT/Fgj0Z9ckWIAE9qJb/aOuT/5BjEVHMXIGznjULcNRmt1FEt2N
jfLhS7BoesXLfIaEVG4PYziDWunHbH71q2W8DamnWsgPQ5kbDx6RHtsMF5dIXyPicG6GJZ3EeDXo
gxHtnfGFzIIOo8EZF+wW40HECAwsY8Ur/szFbAVpzYYxPXU2gthR3GrVUdkWCPBZybnKJpB+AW1N
Z+sJfV/7+dJMY07sEcKS5OXjuYgPBWZTngNyi69N6UbDWrCYlNAqTQo1PqXM1GcT7yZHI3BYsgML
/+9yS/uthiifz587e0uW05wi6cSzr74HhhFUFLjYB4wojJoLnokeHx0DJtOE6hJWm7gxbaLTZj+o
Z5XmEu+v075EXFnnRPpFvyNMeAN1VbnsSD+E9CHTlrQn9ncs7GlzSJXzp9mFxrPylsClH2uLTxnZ
mfo7eOvPuN/O/kESItr8aOgsJsCN3aO/CViM3PRSH5A7den6/wn1pOgspm6AcUE4U7viT0MT5+O3
2GpHVgesQ7qVg1Jl+z1mREuWCKdbJel9xOxLHLNAuzTuBhRqR5k8NqeQDn4DHQJaTZw58W8JMbYW
eFHHYD0dcLzrbrl+duKdEV/V+nmtHn1u5JKgxmCAVUlW+YzQ7pnd4ft9DuhCBxJ3guNgvnLjV4yf
Yq6i8uf/cHbR76KtdBBRJXibNFYMKScLCQTJ0WR4HX6G9J+MLJHU9ylLq1i38Z4zvwLx9rlLcuCz
M+TFABUpUcrbr5X28jEubf5stMNHXbbACOSMfgvdA/iWXQGZR3FtGHrQGTTJEdIzVq7ghigEF2aP
x1UmSG3SMeXkEfYPgrwO4Gr4hxFM95AtWAC4OjFGhDeF9ocNZrrH9HXD40MWxjQzXLRgqUaH5DuE
G1QJfkBhX2+CHR6iD7lijMrC2+A/pr3dPbUXlkiXF5WnooVF4r9Nq/sp8IwtcgmaB+gPv1m7Cg+1
d9O6nf6Zr4GKOdJpOHNWPGEtUgF9TUyav3uVdvySN5HGNgqB7j3EzawiLcLKJjlyg2doAmi5DRF6
itLzsxFoleSupRuKYxf2D7nzf0EkKlr4njE33hf0HP1T2kflPcyLMAMLpVZgMW6JZ6AggkkSsIpd
m7GGMjimdGWJ+zCipI00GqX/y9qvKHroG1oVvJ2i7kMc8QOuQNZuBj5Grg5Cj4IsA+wK3d+w7Koz
Y61CXSrqanMhWkDSgoFG0Kpd4imnhMpslxhbLglsAPFhIW/K71nrmjjTh23oRLa8rM6SjYH1S31w
iDTDmitdWIQuPBgsrY3ZS+joPUNutwA9fU22vGEqJiEib9KOg4eBy9+IIYj3KCf4ajrtmYvbpLWH
iLxK0NPsKZP6te1w3CSb4rucpF0OZWR3pYejn76BafofrSa5lNGf3pHdRpftRgwehvgqfN7W10Cm
msRK/uWV57q/DALtsaxvl7HhFD0qwTn7Fh7JXxNxaH4WxinN15WIb5j0Z6x862D61Ly7nxjd+PVc
k0kv/I3wveBXSscFPyyS/hHylJd/AdPjzvzC12BazV3LAX6RrF95OmY18K1yJdkAJhpQzM+uVb9N
f6pyitRkZe/jv1QnfmE2VwNXS9c6o6Qguz0b218yGowuOqrjvZnqi0F8QbYEwbndiT/Jdyvc8POz
fGqHphyJHHUNhBclJzCwPVQogD/wJMZ3XnSulN+VeBLMm9r9epxKUz7mAg+2sALfiE/4ZpT/mrsj
2f5cG0bhKakYFU6orxnVwgzfyrtod0q7nMHdriefANDHsRYXn2YJ9mHMdffZIUtflMdaxh9u9aIt
uQL36S4mKo36DJrGdX5shw7CaFhDclYNdWU2Uy3IfvZqa8uM9vkZLAsQLlqw0uoHjwrUG8uTCb9p
+08SEf7WGLRclHO/ClkFbuygS6LPkmZMEO0W+w/ycqKQ3QqJNGQthKtm477V5pV5YW9TBdrF5m9z
pUCAMo/vNTr4Ou030MmcWQN7NsJ3V+/g4IwJJjk03UbqLGOOA80/tv213CPek91Opmcl+44QO80k
zEQfAhwHCAvwh3ol+/seOr6qj6N6xEmUQ82nr9qIXGCtnFzqpH4ZrxATNcIUiS10DuP9G7BroJDy
wD5mxVrcZMINhK3SUaoRLHdguWV9gpcZ5pzZoRUbx0C9l9C+H/Wb2ZpS9Wuzpq57RNGYHYzkTQwt
iX0YOX8KHRQN/yX5RqfWW6aBEzWXym55m+ZahrBHMaEIfukx9pZsoRnBRbH6Te3yPMccABP4rRyG
9UdyiU2gOJfCazrZCaKv8UCQFIC+jaoobCPJPWoXvnRQb4cQU8ed+ADsl+KMtwwVTIaY5i9y4ztS
NLCFFb8fDgISMKDIlTthykPxDeISPcp2opOYbxidqbPC5sUqRnt2v1nqrhygclp0q7LditsYSEgV
z6GxntwxfMSXM23n8f/Nh0IWof+ohi3qFLphpfCFdHZYJnDUqaP9ITmC5PA3qnKrVAh/glzcGTQA
uQoYbntXCr7wz5YbEMIY0IbEqz4gRyu41ky+y3Jum28JgDzdhtrPgCE3vBBmvsyiDQs+AwlI5Fdv
bvvhwQEbCtfwiymrBQrJX5g7iCJRnW7YJ1Rb6csye0vvJCONvVqF+m8UHlWivmkD+q7uY7jRBUwK
RM78K3NbJQtxjS6iEO6ivqSJBukAYXN28uPzF17K10DktnAdPAp4dsiafTIGm59Uf0HmqhFeSkbp
Nxn5NqJ2ojXEH0nbqfHee2TyU2eZCqh5WXV4WugQMg+k4WbLWp8Xy3T4R5MaRu7vj+Wq+AJ6E9n1
ejzJxIRTgUgyIumBt+Jm5AfodNoMyE0bl3AIgAlfs3A/fqiNofsjqc74uU1zqUNo6/VFBPUhBAgj
dXnVxr9UYxGdnfGSkVIxY+wly6JZ63ym6ILrppq6ZOaiU8bUJWPi67y3MJwMfUuOlH9EsPnZoZ5i
MDS4Fd0SmiBY3CJvGU/ameqre9MVRRIGhOeBDnmh/RVuEWBNdfBdOOIxcHqfyUg8KghKyhkRNfpD
GR/KsYKrOcBMLoZ7RIyVv0ajxPHT+M+2eCvyg4QtHlxv3nz15FgB5CW/DTZMbpLZDW1lAmGJ0+iz
LZWNwYI0u0/c3bnSqEwASkKTamzChFRbb+sxQDQVXX47hkBV3eocgIRPAub2PUWET8NJG5zj/7IC
QS3GVSTUb/0NlEtpqbaqT5xNyIrN9toTGYZcgQWK/4Rwsf8WStbRbSPukz2gd49vHfEQbS8OkDOq
934eKBv6vNWf7C9FfmM6fuji+QrpuiGYSHEnvS4WXH4dzpoEgVxmjdISnFqYnZHihSgAUidkcBo+
u8+wMeJrN5y5JabiYoopezusN7DqIGetzL8uUJMme1HfCbxtxm/oo7om5K6T9nW/4lVQM8sj8nv0
NIeUZGPhPFh98TWiUDc/vwjcTcaT+DqrCOCF1yTWJf+tRj51e1nnjMwLQpv3uXqS8+8wBLZnD6bk
Vl7H5TIoHZM3WeWyT94RLULZPkjhl+/hsB/CH7fp3Dq3NOmn1dyyR44x+05xL5FsUAdOQ4QCDJaw
gWvByA0WM0qEDvyCwuJFIDVyClCaEp/x2tX6jo3LM0jBjm12rkJ4tmAwJRADh6MTA9abMBZIL+fh
8gNgX9s+khFutM8D9708Hod+R7sEOen9v1RemrwxzH6peoQopa2N3pccV292lKtfoXFpYQB2c4wH
Bg7g6vy7+mxkGzZ3NFDMsKlSIgXJBRnPsUn9W3khkpnw0f2/Tl5XVDtnyk1BXCM3z5i8JlubMv/6
kmVk3vnzW8SMF71C1CxTBD6D60jBVXnVv7iQumCeECi3yDtbFMAxoTjnpw9zBLsZCn3Qs9kC2BWf
yh3fBttTTQ8NmC4xuhAzc2zRCzlxIopby6OItx8/dfGgLa1VHuj8IaAqvDOdo3q0GbvsSmnn8lFr
vnzK8+D2m3GjVDSwxdhzyx0TXVUtqZ+bH+OfX84tNIPSV1ey7b65/TNXA5eYCwG5UKiytjo2vHWc
PScWdwYRQpS+jZhmDNeDevgMoPqkj9roehEOEQcCy8zRz7rIYkCwQvyn3Do+ZUQB5MBFOC2WbWLh
XtsY+k6SlkmxbZo1PzN8pGZ7DL4ROGnr5JR3jv9x0wMiJ7VwxX47tucMsAkGJv1KQqql13poBcrf
6ABLk0Cqe2j1rYayDUYCjBw5r7mkeoeamFR2Q2XtEy717iYyJbH0eN1nrqBtEKhoI9g40QJyfWqj
UyN8iaiPREiNNv1Oxrvp0PaMzVhwG/Qq8pbnQOCFvd0oPBMEY124M3TEHsQo45t5RNA9ktuQWiWv
e80WlUvM+HXtfVchoYiycW/8ztA3o6kgAKQm1MlSYkd7qeLSU9ZTSy2aihkVYVPcEzU9H2j0bewC
u40AqeOdNJN0ticWqhS9eenT9lDuQ/nfWJ0V7xJja0QhpG8ZvLqG3DwS59xZ6BrBPod5YKbkMqRD
dETfs0zMSZ9V0SXA200s3xJ6si/cWEAEZnfwt4zjLfFQ0+M4vAQTH+S8UzBPLHpSqzv0Kot+Q9HT
30SKyn9GvhPa7+r1QaVonit92a51Mr+lt3wxgk2acbcLSkp07DJUoajuyBvF1cvfCX/paqhWzbYq
d//j6Kx2I1eXKPxElsxw22A3cxrmxuoOmJn99PvzlraO5kSZnsT+oWrVgrH9hNA+n8KwDKyPql1U
dxM3X+Uf6UhgP9aamkvmyCRNfRa/gxO8XeWc7fhqXt6pEhsUjriHnDuKZX1RzxyeOpjySi3WZreN
mwuD0B0ztD67q0yFsNWodxJdD0whbWYkW3QuFNzUdYjc51zj90q6SIpTnz3CKEpemfkt5adScgAH
ddHW8VzjL4FQwjYpg72L+dPk4sLy4gK/Ym0MH0zvmVcpL9GAVe82y6o69965FMSJ8oRkpSE5ytj2
gMUB9gX9OCdIJIt2tf5s8xO8XlK94HEipDNzJEWMuy2nr1neBigKDTqOzzWpobNqRzIalg7+XCN9
qIM0hL4tJNIEzxkcMChTv8LsT3c3KS4tdvdslbN+FMH620XUzGtprdtUZpq0US0nHY/c2L73NHEk
MWDsbxpr73pvyv3s1rdfXb7vqMuSP/rAQeDAPIlEt0pf+dZn7izYHtyFJr+J38Iwt6JVJe+0jQul
PflXWZ+imUS1UKyxROhnQbWi0A/rd4adTHUJ1B2+vbW4Di9TKhDJ9OIjTa+abguQdMVjE2Ff9zK9
A/+X9rXD3H7ODyH0F8ZdrrXHwifnbj41wa5hDov0GB1E5R6hOsXjOvAcI3Xqt0kmLJaK1LuQwctr
yMCEpZwchIhucEK5eI2ErAgYNenY8e5T1aaFW8ZQ4L8UfA3Nw2DjVkVW00xZKqJDnVorTkUvT1tc
UTFeMt+OvWW8L+fdccwcrP0Zs5A8OYdQV1GYMFpMw4eFMljAGmVhNvsKt1KexkR5Q58GYX6iskKN
kZ0mP0sYzazg90OPgNKRrmISFuGn2JSycFNjRvOZkxCE14NiccBP796oDjiVt9psMyyAG+RHQIX+
AzcD6WsJ34s21AzpJ1bZOu7fIcvPH/9pRAD2j145u1i5NxHhSBeNggDca93Wu+F7sn6I1lBHU+Y9
EH0a8ViczVehDSiptzkD3h6uGy4PkBoPQvVp6k0L/7RcyvltUC9Ch+kUNnvF3tSTBdN6A8U93DHP
e6stS3HwMJBrHBkwUepHeKjzHTs6uJmDnVXrSvnDeUmgaS+grKL5wpiqEU8x470CV5UEQlKAy18X
07qbHy/DsP3WNE4Im74XsWQ9FdMhzSB6ClcEHRKxKLuQF8htlkNc8d5Kfm/vCWsEXK+8DdqliHYd
/LDcRbZ4gy6mEFlBtcPOsT5xccjqZyUvdHqGoiGarv9ivZoG+DnFtz3eex1BDJFgGyv/ragalL8Y
3kkHDdKjLaspA6xsm3PVSO+I4LgnlDnDnIcH5Q90FC4rsAD/IUuksxC//Yn0O/Fj3H7rfgtn12Iu
CUdCmNg+E/MX7wvqefCFKdRtkvqy7RhCpXcVEhA/HmCfNevvuLAnJyNaT8PECgRkAf8XjBTg65Ff
zAfMZG7x4EV/yWmw8U5QSthoNH38xfbSrK1fFCTQLthD/CbFrb97pwrvK3TeKSHQDGbHf278BdAB
r6CB3CMPySow0F/OawF6xopRhFL8yZCNlYIgskuCP3HgfsaCRQNjBQaZQrO5AfU1qa4U5ZyccnLV
Fy+uCNafHvArR9S22Q737PSuoxqDV0JU5rIxIFSdqEIpTnJaY54isbl8HuGcTqhspD9I0kFr2bCY
0UluFGwYE+srH6eWrCN+rrMmlm+PIBqRQATHfRc1jkVmNP6OY/EdHuBcoxpI+HcmaorxEZw+PzS7
tuOuoUvlLyoT4/Y+YE8KJOKV6/DOCxT2tXUw0l8XrIkogVA+wwAq/IuOo8lDKrldbUTExoezBY4M
jGoWBc1J1wgL9ooAgt4v5fDrWwYIacqzW64VeJ/YisELMhx4vq1Otu7viP3HnsrSmj34OMpTRn7h
rvYJK9mPzHrCg07WsXxP1h4V5HG3Y47hOQ+hjImTYHwL43oe/MyMcQ8C+eTsZT3VS5PHBVy3mpYj
TiCcJeaxpEIvzFWunGVhHx8CLJzZblQPRB/K/JIRMjl50b4pq6cpeY7bF4swu8Egl9GUO/gfvNnd
/ID5mxMRXMxYFXCpv0OUk3wr+QHw8V4MxITxKNUfaQ49p75PH52SjqjmZ+Frxl1ULBo7ukFYtipI
os9eoCCwe2LNVMxJ3U2wriUn5d5EtC/j08MMehm/PV6f2lAX7CFMQzRQRVDneMV/5nehoWLhKXNG
xg9M5ZQX1xELf7mEJi2rl1rca3AhoBepFu45px6K0Uwubp7lLL0bGTkms9d/krLPl9TBhKAthKCH
Ys+6neCVXFgFArxvZJPCORgeJQcG582ffxkGG6YWPXNkwquZcdpaBkCfcqcUZpLXOlQKJMYRBTMZ
wmHMdiKKhSbl3wg+p1e4opBswFv08peCkUbOD9nGVwZWw7CF2+9TQdNTw5pVNlG0k4QDteOBlvMn
uVksW78zOJ9gTEn8aDkFEIeR5qj+F5VV4znoAEL1NrlW5H9mdSYJu3V6b1jn2TbkoO6XKaSCCc/g
tHC7x4BDUZffon470bjZ2DWmXzgmuntfOHUwmTPsqbOXSv0SaD/uNSW1cY3kiKVQZEeRbyAmu71T
COYOWir0rWgV236FTp23RMntXmQEo1xG5TL+hROB/oQbs+3OoxAvVx6zhpRQFR7XBicLCPV5jyP6
LvsoWLDL4BR7dym0gEzXYeDWBBem6QnVRSYsmLui3oTbbVK0MYfQ93hAoO/mVucbiA0ygxXaKQMW
0rzh/PtI4rPbIku2vA3illRY422pCZcpFvdqqZTZC4x6kuS84hfxsFao2C0LUnAG9YnsxQDdXfCT
+sbJGCb1STb8iZbd4GTZHIG8KGHyLcqQ2OlmJFZLp8nMYMZwEbFqyLinHc6piQYcsU58zMTFFuOX
FKp6Mfkks23FHwFYjDmquZIt0hnNbQ0pTxDwDPhD5SnQAdm9sSAhZFIIoSETl2L9G3CdIsRCRoRV
kWAXpiOdUyD2RQ5DfTctrUvx4nhPTEclNRpqi77wCaW2VZQGE1sc0wwcbVTgWfLZhqViPVBCVT68
t2nPZwJ8FVLBRn5Id5Pon1Ha5PwNOrdRWmhrgAHmM3S/7dKy2g3kWmQcCcSmGgtJbrfgkrBNx+wU
mOtaPkvShjrPdddE14SLsgCbIHnoge8mATMxIejse6hGM1UX0HlRh80K7bJUaPjEvlnJ/VUrvmEe
6bWjOGAVToAJ2nDNMO0JQ2g92g+dh/XXoOvj9sKhB+/H4CSjiRDNj4nTDbORSVB2nA5I8TRSYSjt
Wx0MGA9ryrcYHvyY4fO6L4TNJJxOjEugE2QzFaoDk1hkFoN4EKuVkKE+2HCDtPL0YfpEQM5ca97V
zq7nCmrTLWJhDUhAvDW1AwZp5jcY96rym6fOeC66bUqthXzPhZHINYMIM17pJYw+bVkBiw4L7U/J
T1NtD45rLiQotkCR3NWmiPrhX+n4CMHDZCt4axnDUVvKrlGNO2k4PyyHZlPB/Oacx82uWuT3Hk+D
0eoWPump5Kyh0+HsDKB5otup7B7mavU0gZnoLf36MOq34qleyVWHCQw40924zPMGkscU6XtEpaPl
y2ibrwMCfhb0cz6zRQQHM74sXErut5NR7kxAIuoa3Qcp23c2Na/O1BD3exzvnIT3I0ChK/sv32Rr
nQB1KR0SJKAHoAZkd3CxaI5sud3G8qtadOWT89q/L7V/NPgwt2mrADZnOVIw7ASQNWk/k6YJEHWV
36UvkzC3XYfgyIbJMx6qa7dF2ab6tnUDAmo244+gfROuFQA8C6uFdCI0AqKLZh0jBAUcztue9o3c
A8o+miisEW15nSI+3kEFTs54yyHqdR86ecWElUxm8i8oR3vVCbnR9nW7AqIhvcTDQxLTKfr8BWV2
RrPyRJRiYZ2EUYb+0bccoGLnqCvmRfUZurnoaGfBmcbnNPDGKyB39/udHkA0YFLUAZzkWc0t1y3y
yYLEqF4SEFszt24e9ncZUnMAAhwUbZz0UnvYIktsiHnVHWIYfYBcqDK/wk/+jShARF1AnMN+TXDP
rN3F6UsUTj6WGEt8S74EiN9beYuiVEV0fOQgqQF/p1QpiDBzdBdZv5gSVBYJ80Vt3ovbtpuk2kz/
hV+3vWuhk+l7UeS6wjnqquDnp5E9lO0UYdUAICHW69CvDcQQVlcPGMhkDF1QCsrM2RpL+pX7e83Q
TkoHuyUGsGfyO6KdkzkKU5TxfhluXO/jjdsMEpL3wkrKMrYCmE1nfSQybtDJ6XZ1G3YsKxxShh29
usA2ywGrECoBZUJeUbhPKSNjeDl3I4HBrt1kNDo1x+FAFkhnrXRvq9U7QXT0HyAVcmGPJWjrRpP3
MUHVoy04EJ6hDPv+vEQpueuxEQSRxUuPc6laDIvKgygzp1swLYBspj90erxAWrnsF3Z4DV5LPX6I
P78YPbYnKHM1XIN5sKaNldUfQmh88Nt0vaYlSHbut5/AAsO2fIF4XdSXDSZgWs0rQN9qcxyMitNw
zjOG7bGByjhEayLB8UmS1uO9PHj0YjrnQiPTPOe/IYHlfh+uy4gBpLQv727wT6D5PiXBJaIa9vpr
XF1QIYFKIF3Vzt5wELITqTwRk2sbxQa/FqqRy5h1Tju8oTT8Xw+SVkf3OB1duKgM+0D4jALOyBMj
nDzUBvpd6d/EuGM6b/v1XVHPeL7FVB+q3TB9MtDyxOQI1t3FR2E+IplHgINVUgmaouCpZFpHZEoZ
0y4qpzziKEGvzFexVaHEZo9UFpVWYXfyj9ufIkZds/ihXVD38gHh9Vj94p1o2UdYDxtx3kJDnpHk
Q58cwvQHuGJ6jfRf/SdCAsnFGYYvYX1AlVdOY95tTaoTA9LJne3huj8cmhJQgM8ZS+NccYxyunPo
F8hyIJAXOAtX6ncynrLgy/+Ek45jy/2Yj1hxYUS/GFLGE18C117GRF2bQ2s1DgR7CSoG3LOaFrnl
1mL0ttJ0fKJpppnuuTXTSGZI6fCthtsakiHuglAWJKrfo2jC8rQuPgYkKJmq7pbAO+d1Grzp0pYV
2BxT5gFYsL4Wecw8eMV7BsK7bNGGGCuNmVFUbahTi3oV002rXMk0kfSrcneANBDg2X2TooPV4dW5
BsmXur03UHGl635yPMFr2vNQRfBP+n8TddjiKNWRLurHwdj78U/rPfyUd1m8K2PvsivyS613iIZ2
fKSGS2a0RSyeRV+wNNz0mYnf0PMkc5nRz1BEE/EtYGggfyQcXcnwGO5m9VDggOLlq5rnHpfxUd5m
sAlweWLABZEn7kHxmEv7rTrr1JVLqVfgDeDSiacYMQl0zl5oq4XTtABA8dM1bwp+s0p9ZPA6UMHz
dzWoBgOqCHB65S0SG0A9ETBoJo9Glz5h/5pGCJB7POk7Hm4+M/qxeI/eWiTCjBk8fiq4iFhwcvzx
ZaIxVatb379y4jMalNBXQbJVPrcDruVZyaiDM8YOXr7KsRyTBtyYMBtTvxR+gwFAV4HT3UMFH7S3
j8sidqLQifiT7iHOkZ8aTOJO3In5WoS2BdmKIyDVbtT39IKABILC3IBCXfo263Vd/8TWtiNO2fwN
ZOrHnuv1xBBgcg/95+ewcOzh6kvHzmXDGkuQHTcjduLc/8KftAYnNqZWcBMMUB3M0xAsgR7EHVAK
4AXAZzzuYddT1d69bwaYgoO2EBAen/Vb4DtUQH51Sf+YAjF5UHeizeGhVxuc1cC0sGe1BfLJUlxt
zaam3CcINGZunrlrFSBrSMBjn+aUd/prvNVOWPmKgwEbPKBQXHfAPnS5eEf35xSD5+JrxCDAe7jc
OQMTypisAA9bWBqWqiog3nNx/HbMowPxHjOruaHiwtvNvbpcpDv1OeYfBQQue6VLNBQKQnh9T4u5
8hEjcBbDQTOxeyNnGxbX3JWjSTdeT4hfc4I6KhULlzEbqgdJdjT3GnkUBWsRE2Z4IivU3qA+tyif
pRaEj3bjJ1MnbyxCaY9BglncItgq/Vt8AqyXkAsNBKpot1bkXGvpAtxJ9L467W6Z3sZXQ6d/Z/jJ
q4yPzQWLeDHeW53qEcMlqj7cXDpufcvhGnahW7fJusA2+S87Nbc6k2zUA9DlMKn767NPjuXpMvKw
dCUZnUJunr306G3omNL72228nA55KOpNoG5VaA0yB5HIbl8LCwj04k/s7kKEwEp5UhWszmRzEWHK
V92CtiecgCQIsNAYClcJOWwocA26gT/OeIaAIglwIuyRLPzyTHwTFuPIUGJCfqvuyf/W3tPv3iip
3XJlqE8J+8OOE6L2l455lPl6438VFnqVte/jlk1XCe21/yCEa7NV2/6kcMjRZ6TxueL8eHbM2GfS
E4eBkwYzbWHbBOYcmxA0eqHQ0EiTNQVsQmXcB1C4lHuh4Ka0cImjDj9Ns05L21N2tXtwvw2ExM2T
p4sfDDCs4kTBEoJsV881SGSehdzHRTvTX8QYluta0+DpEv3KdZcePPw9Oiy2qnOmnHgAsY2U5yRR
q49fZXJITmN+kLvnmF5BzFzoN2zIULkxFp6jvAZIE2lZetRsVnGqmmeQ2F78T8lg0FN+4ArIdwB/
9rJjWU9BuIotng54LcDGOQVsWgn1KBBmqCOZwRQPE3NgLjRXxvAPWxtg9ckzoFcZUa3y6JHAXOZ4
gcOGvmw4dnjAZD81Q7YSY6OCHIJ9VGHe9cGuX34aDlBR0mJ9h5zaO7T+PvGXnfznMuChRqU7UWdX
JC9udxDrJer2bodxA1PJ8ouwNAu6Ir738C2AY9hzRAZh3SvemaG62r3Ga/avE68jqlVUng8R2zs4
TysXYrc3Ob4KHUdL+Ziyz6/3yB5WoXYdhxxEkRNyq8AG5pyR4cFpmGyRN1fhojvZUw7JHo25iVYD
TQtp3fo5SDbsbfxnEhHs4h3I2ESvwCUZRZxCi4HDrQCiFo4ZXSK2SfSN1hM/cpRN8RxKKsNhEtLK
tXCt5Z1qHlxsAdkYR/eOnc1MogF0pbMJdw7GCEgfzQyVPPt4xLV9w2hblG9l9gplGO5Yxc3EkrfM
sDHdYEfd/ErDT/bPm4w+poSUyNxK6n0sz9C1CrYBbkJEoeD2VgtHE51AZuCfIp9S/xCjdYopp82C
DMWO2BVY7hNcji9/Z8HAMeAc0kw39wFNO6L0FstcOoO0Wo8okqgVLSjQtEsKoo6KdQ/kQ2kcYeFF
6tjFMn8LF9UFiqIj+HOE/IDxxxFlF+JCQz5ah5okcExTQfaJZCk2BTZE/5R266OxAjcqF4blWCrU
11NAOEyBG85TYqpXTkGzooNUh6Vo2jBUBfeHGMEhOJo1v17fL+NNA8XqUTVr1FjmScICPfqiWcW5
vObPgzDDKemC/wv6fjTktg+fHu0lCJT0FVu+LVecT96qnEg77T78FZDzoi4nF67FKZBZr0mkBUFC
VPeHn4V+QSLnkYWOcSqqknZfVDBNesZWGBCau/t0f9fbCtYlUbMwqQPJI23nGNkdd5KH+1a+EjDP
wg2W076c3R/Zy4W2Fx1aB1Cz8z6YMsC9ZiHoW+8W4hFBkbp/tO07W7OfPAhC+t6gWMsheoYHN3xd
PWymCWphDG3F38WRdsHXX6V3xFCZSnD47aEjOy4+bp2yCAk/xTYKe5UJhqWm6LQvrqOe12GKhwlP
xuUBYG+bmBtfeUJ6Hbul+2nHlxuTOmBbVCtK4C1V3SHuoELZPCvNLc1Qrd1gxP6JMHZYJ9YM54JQ
/OcC5QPtpsUvtMr6DITyMPx1GUpzrz9gGilkV4GUhPH+5jDYgUINJAIxjKts64yEVCrm2Gb5K2IB
N6G+UNH+/0T0cNFLDBZNsaKu/X+uMP2FylpJ5tZ4F+3W3RqMQNHSxJukWpX4yCy+i3VQLSnAUad0
mY1Snz8EvEll7r9B+jtSSEmWoqsUH1zgw41/AJsXC/qPzkPkYcCnLH8HGc4Y0wmQyPDsjzhwEiV/
UKw502YsnirhlZHu9qX0jojGO11N6KUAbIwSbJmCxD3E5IweYXgMEP6qh1sws8KrbvKY/zBulB8y
bzn8KRp8NlYcXeCPntwvxcnpd1u4nzReKcMyZ8zQLXBnJwPHwF0o/Ufp0WxyXHcprHOSGQtk/cXV
453ntOlt+p1auwZAsDBq5p4fdcTQDf2z3bd7nIeHbTd+u9In639Kan1Bnqup4XTWzSRRQZ286eVP
KAA08Y8t3Aolf8YDq+eEC/0/8TO6TUakiIteNWceihmc49bbIl8rIPuuuUlgKeWKtQxE+Gdb2cco
JwVLqDxaAS5PS/mUm7zTd54i7Opzjvt5iQnGCJl6LeGPaOr3DmPpCIQqgpKlSasaELcypzmKxchE
naVYQFks46latCa9hwYvFec848dtu8l2rXEpKGdJeBH0J1O5bjfRdMiyX6TAwMClK2Yk2go6d4xf
W9t885xnI5VgY67w3PV+NAz0C+mUF3c93+NEgzCJLoi2eVEltmhn2mcoV5q4J085pwrjUEKpv4bA
5jn9kpKdiSrMwsoGssI2RUivTGNh9mbGP4sMMI6JTibY+YCui+fDyj4Wp1IGQN3Cl0BBkjyk+Vtm
N0jCVWr/hdviBzgZPtBI9gUGfm5BgsO+LbkiCd5BVBbhGR7GhH8Vf2wGotnqO7Oyhp2Jp/Uk/R2q
bUWTMvTo6SGewcRn/ujmz7Z/EygrEO6w8vGPneEOPLjT9urvJm4TF8x6Yn+fGtA0NQRnP7r+66p3
k/h02o8JgMg9YBlwHJd6I2Mru1Md5/HhIROarnjVpGwGDBfpfsnTgVYKptDClVGNI71DBUm5L34j
dx1uN4XhKM0/sSSeecK4KQe4mvJhbbFosubKVM5Qz3zTyE3o4vRL+juvQv8LyorGCvIlbUrEB1YM
nGNInx5z4JMOeDhqL5yHmI5rlms3fKHllmy1VwHDUbf9DMoZATYQyUkvjHD6y24N3DnT/dJMbe79
RC1GTxF8I8YjWFb/lSKuehthxCJ58ikBOC1VtPL6HzUunqkBzzlO8bHBjB2JngAxkEdYv6fFW4Wx
k1/GinN4nV/A/qv70BNsSdPOeRb4pwSMpFVQAwOqbGD4Y5KdFYtaOm6gb5HBiV288dfgaoIDWcNL
FzF0mtYbzAPsmNkSJmZF6SG9zKcPCuYbdyto1zheFIwhhJ4jnGVzUuR9QBSVtqL+Tzhfrd/cPLEk
ZYwKEqGESeMY/ire0Gxp2o1+oONO5NLjDlK3sEKunbmp1a0uPjqEnqQ0eRTU6cNSNnVy93OJcCZh
BqaDspORexFeasSCsObrFaCA1q8DjXC9Q9juXH4ZeNLJUTCfAHl1+Ns1D1m+SFEN8HKSWN4mHEs0
YvqigH67G102ab3CFgx6Zg7ZLZZafs99SNFKBWMquzBdRN+ZTi4oy3pF843AyQLxh5+9iDDNdQHS
ofcBK7oxWSbBRaSeBnpF1gc38lO6Uym7zVon8pjPajvWmNjOKkonuXFMFtE0IPTgi7WMk8HmlZ3p
Ay2o3sbA7Em7aCzztPOYIWGbGaZ26B68kwEcXUgUAG+GvnK/JTECBbCq/A3FrejogwzmE1K+DPJ2
rhPg0eio+GEDcTcPD0nEIcjNMEENoKH8bbAY0KNwDqIAqMPgOuu3IsQYmG2R9t0T7VLAoabLkKxr
CyZnNRRADQESPniqDKvwXyXfdTjwecfhvmFUM01/jfw7YAaqJb9qtWl5uKP7MLkRQbMGRJwS/kyD
8pPiS4QFmnppMQZzsYzGIAR0OTSybV1+5IQ5JyvU/x6NWyiRHXev4e3nJnCubQJU2RURTpkt55gQ
geTJTO8RQztBCIuaMO/iGrvbEq0d0CMRZiTZjGsDRPIlf3m/dQvtotrmGsmEHa9chbiD2A1Cmiz/
CxgysPsFEQB+Ofq7jEucJAzJtQPzIQfk8ZyRyRUF9GJUtMyOEIYtguStpd/KXjHsduXbwXkcfq3h
xyd6l4CGt7cevnmlELW836A9oicSLkgAvC8hWUFDE3k4DbJvApM5WHgacPh3LaJSv1tURn8YeQCS
cVXLY+P+rHviZWCHr6Qckcly+IEsU+fMLiptMWTnAFOyhrq5uyu4NIHCex4jcqyedPmaRJ8uwd4L
nfAyxk6q39XorGYGcxgMe1oyI5AYlFeDDOStKVwUrl7UoNk7ysjMIvqQrSGDB8PcqWeJd5PSPUxd
xTwTYUf+L3GQAw6VpEXiFrdRZZtMQgpjFpBWwts7qLRR7HWZ6RJTTH42yJb/ot8ppPchtAexB+ll
Wz2ZnQ6Opq760Ea5bfVc88NdHDaEhdJXMWUM8BgCxvEIXsHAain6dKTFpsIGDOFCywD0Dmxm5Es3
Y9g/42xPlXeObkjnKVTQpyzvZXV3DJ+EpbtQNXzUIFpO+mZ1YKBjPgJQEsB1K7j548XSNz6Nn/sa
4HNhHNDbOmZXA7jxFOiGtRh5DzpetTr+aN01si6x+o+RDPBpz8FCkctkpPgO1jjpufnZBIH14S5O
hm0LSd/oOOcwkz2AuzDxSbTLoPG4nAejMrG7qtmtk34CYwn6j5LdlThdOG6yRQKTJ/Z2RHcOM4D9
3k7g2GP1AadM/BokdDkLowWk3RRrWHDSxoEB/C8SNoq4OmUk4fyN2PVAIAG42QjF6QQdTJnDwrCu
RX9NiVcxkDuxrSW6NTYL8wtIGXB5FiLqCGhNu8jHCW30zkNUOWJO0eifLI/Kex5wZWcJKDhym4pr
0LhlFWqg9sfddZzj82A/uv1cx3UrmVTGFGjc+DIcHvIOKsKuJv+3T6nT7VF6oRcI22Y+kndj+7zs
r2Jheks3DVEhZbaf/rV4u3UQfQyNIqEkKHpcJzk0FXyPqPWXOVWZDk9ESqFT/CnZPbwHmKb4OikM
88mNh2ecwiKGkkU/WhITA92mjpcxZ9ZA3ybd2I/eziyXIwr+7OYKyiwSSAIvEYxQ//Y0I5LIsesS
WobCqzdsnkWMArfo8bFPTwKnbhoACVEOlQHubSVDrGBce3Cfdex3NBokdFV9i6Mg0EdYRASlAYHA
oFYeQfHsxdekpIGMppyUDLewf1qc4nBC9dZDbRtneGSR0AKSEpq3cpXXBzRhVrQ3mwr/z2NixJtB
edRUR7W79b6C8NR084sQQLPrzq38BX4VfDH8h18ThN8altV++1eZuIkhJ3QX4BoFsD2BlWoAKA+z
fQT/0fYWcYMYBkXERPJlUBc0Gqa0o0Uu5Gs9BbwHJ6xi+kfk0FYHjIWdUCcxz5GU3PaZktSMVqpt
rLz5h+MHmwaUMnmqkxCSelb/4qfLzDt7zXXpqCvG8NTww6nTuHlp6vwO1hOzti8le+IqYJWPATAn
e8cIVDGmUOwhWlSA9722r+WVLywiwlRm0S+Jkq1+C/091qTbgUE79IT+DLf7UZ1iHyMoIgQIvF6M
v9VRe3fUGvf4jrwZieZiePralviwjOOXrQi3M5q18FP21rhPdi/a6Vl4YWoDko0Lnb2E8l7xMilL
541xNjnAiVXoSVT/ahjKWxLGc3bjh8tATjcqohR4yZOy8SHDQHfHH8sE6Gs5HQy76Z6WRclb+mQG
KHNqZiiCUrLMkLyBQAvEOe5gT/R3Jd8S5aAeWYPEm9Ubekv4JfGFgXg7rsP6MkT/IAPl7hJxNine
Bw45VGlPWZkLxoKSgo7x2l1pzocrDpOEnFLeanu924Slo+zre9ZwCUwZFmzHYRkSSDDtryVsioKs
0rl05uTgjoOJga8RNy5eZIRQYqS1qzkR+GH30Hd1miINYdHThXi77D5k1RCRZOHCA7w9wuDmBFhC
klD+iTwkKG+BXSx6JoYwunx5g9jKPPorJjXzCd9ayeqfN9HBC343TLWkB/xqCfs9ctkXuKkFGMOv
k+ZcT1oipo+c1i/XskeIjbc5/pl3GIjmyFwTP4il6q7AmaAt5MVGfMFo6ZfE63J8jXO3WIRvWrtw
Gsv2G0u1PYGhOY3RgQgD4GaMZIwVs3y0N4a0qapNRnpQvGJEkl11ZOF0CXtpqWyK6YA/cAX6VJgT
Bz7g9e14+BrFGEQHQpMGewmxHlRZQKVg8y24Wy6ZSMMEKfslMSl+vLXCpXQfyj3DG6JAWEbCfPyC
ylqIVyFx2JLd5OE7Vkc0EFh1q1u/2/k0zmRhirPsyIG3ycNNyWyS49P0GigVEpgoM1agoVUpIDFY
MHSlzz0OK9gGsBN0bS30a9c9x8HGLy+MLogqkJmCBGBOTn6Q8EjvicuNDCiD8eoUZnQRc4URBaQO
KcPkx8btuUzuubIPpXVObmOyRNqPC9kRoRVqLoKo1KdYPRkvBxq2YLg7cv7Cdu1+CMRSUSKsinSF
/Unq5Hu0kP6/mHMJm2+0L7IdiZMzaRWSczWrrlb44z480LgA/+AQKEjCRj+lTioN7JDx0vJccqAn
vFk6FEAaL038N0p77zRSl8JduJygu4q7EsoS22Wt0Sy4FO1YsQI2RuRVIhPDzwd6KRlEOCWWt/jw
4rIFY4Gx6EcryT1VT1wJZRaudTSC4VJpBNF8K8bCOmfP7sVcRCaSlloQD6JvaDIZAF3l+H9V8pKS
krQPollnBRKrN0IChAb/t5Qq76gILgzEcIaFgx7+Sf80+TjpbLt5KGwzxsEHbF1sqIHRa9zXiFA4
nQn9o4tnqj75Gy48hgCRE32DTOm47FF0qteELvBKTU3DroxMMCCc29KyinCzdrJ2Dux2s/b4RJIV
oEDkZghrV/rKJUKLFe+eZDCNxliD+Pj4OYvb6kWRVKc/2CGc22V9MD9FfJurK/w36H7wJJ4XMeaZ
0HD06knys7xLz6Cf5bn6mcCKjmBttEwn9p11lgjpubjPXj5DCMYRGbiSNpQdUe5JTr+Sh8T4psXp
CfAIIjS21cZN/ncPqh0XKzhYDb0DFQwVf3SYADO0+cZ+KB3ZxA8XsDemlJX3OFuRrdPLWxfvCKnQ
7JiRbT4UfKY3Q+1d9H8d4ezJZKNpIyQk+Mxp4XypbH96aw2kVnd67gZU2NGy6Xlx3bLjzgHbdfNN
UGxaLBZjBr6MwAjIzi+Rhph3jcFwox/NAUoCvRODWzO1mDsTn0Ak2a/P0AnAgGuxebBN9ZRr0lEg
6WTuuTGzeZocvORYamcRTwPtKyNHb98dvVMob3iqTPqQcBVAYMYf4sqg5wrD9dRmoRpnjZkUHFLZ
GacouNtErLM7oPoQE727WuEsheiXwgo/dYa102wvoTPWDwMEX6jdyb8MgCDWbZ3JUBG8DfmMWWx8
GNw3tJZgYrJaa6g5iF1A8hHbqL+K8dTkjWiu1eLMOuZ3hZAxHC3yUWfxR4YsWD4mLMZc1mjEflJS
dZbyUfzWv8u79eeXc1BnjET4ATTSgrW1BgsIvIMchxB/6GGNeVIYbILvbs1dA1nHYtadV28AL/R0
VrDJN95PeW//emgxvB7kA98dRPM3JSPNePWPD2oI8/QW4ZZ6+MSYC2z3IpMRzlBYWSLHUxHv1qv/
ODqPHcexLQh+EQF6s5Vo5L2qVbUhytJ7z6+f4OAt3qAx010tkfcekxnJ/L3PcMCTGwQlcNfM+D5I
KcFEmrSbRUB7phpglY1an1wVf88+qnxrNIepK7E9uNy/GvSMSLGNPSelwU7TV95iHUhcfeyLv/Yt
/0T4Vhe/NZ24NsGCLrAxYf1xka7DZR88lg/FLwazCpjPqt3j/0IfwbyQn7dxF7nUy7hKOyrk7AcR
HEgnUpPo7OnT5ejDuAJ/IWa52wzwcgKX0K4GTjCTIs68PMF1ZG2JWYxHY71Uz5hpLM9/JRgpedKZ
QY2CgyOYHTT1cj+tEXYhS9g2uJA80/rUAVIw0iBZC4tZ8YlihWW0YTkzdUdB+7tSllKBeBoFUcaP
+k4N6SOornbduPpVvvj7TJf8D9sB5T8o4w4l3KH/JcqruUcvvV2mhz17MtZhf2X5Y/KG44h8iiU5
IJ78o33I35H1LOBILBKd0E6ePFew5YodR/h4/ZeuyhvXLRUXd8aM5/9evQszGKaNRj4koQkDZNbl
8UgOyE71e/gWE+RB4qCDYblxKuOZHFh2Ovo+/0j5xLYwRQ1CGzwyXzD80DqwgIVuGQ7nsXItcBfT
J+ENGpmGqQJyD7stGkVq5nJdZ99JvcOZjCMR9P3G7Pp1azGnfBKfRWAvH3xoG7sBC0+1rguPSEH0
bNFP9MgFp/9TmxcC0uEFEle7+uf0hipzq1z4VvckN13QZjFmkhIstQ4ug8j/5Drhm2l3EXYayDX/
E4pJEi6e5kDK5C77hTLc73mqb/IZWZDKDHfeMJXXGGOOzOUXIL+CGu4TJUL3wBeHe5UYSWmg4q8Z
PL24sXEcQIlPQLvqX+G8Ja2h5ZvOtuVm+gHhY1yrA2p0FCFbcWs+SlBqP+3OvIefHD/z8Gw/mweD
5vmNhT/7I46XPTaIQbKZdtAcLqxeghto9TH/1l6Or75jUrb2fyq4hnTvHwyxjD+AJDi7QCYfx2fu
GDt+UUGPOd2lv+yBEW/h0nvI11hZc9cLH92LKVtKta7TgkDQi+xCvSQxC0SyoTCV2v2m/Ud4+y73
r9qX8hVTiqLRtVjVMg+6+LnpKbfCcL7T1bvl9Q5vHkfqrs9s45izFNqnZBVQXUcoM2/jVb4Msacf
vvEgcjzCu1/r7+o22jIWxvPiSJte4yKBFNlibmMJITn6j7DOSdJb0xVdE+I5QB1gHbEz/wb+krUv
Su+BSb77D2uBSHa4wzNvl7+Cp5xoWgxHPZNXvuNIlPdkgP7igN8xCeVTdjL0J+qeS3W2SZzIbIf4
AjZHbPJGp7Hrf9YRICn1IlBJ/El73sPuzDNzaL41p+g3+Yq/HQn2W6SHkBmkYu9wIaGB3dESvVhE
o6fSeHGYvnjlcIQ4QySBTa19mDJ3OCOHg4ziLboufqAav+0bo7zj9M8YUPVPX+WVovcEu4J9cmpc
lJEKfTW/GX+YgWgYSuQNlNK/OhDWjwrVd4k+6sQas5n2TJW7BwI3DPjfqXzUGFjxaH/mt9kAJPss
gj30KubacbqtRQfFzkhm5Ngg6nxJ43WWMQCR2eZfS1qxeDrqIVR7362Brx1UzFDIKI3mTWOFJ55l
4ZMRkPFdQmIZWRYU2i227oUB/GOiAKpvjO6o53MFu0H1MS3oFjr+1r4thggnPmMpH6niv2FN8voZ
lEgjrcnifVvCEa68N35IKLM7e8kWATRY2DVWRJBc3uwQLiC7Gc7tBpHvVthh9QHPRHSPstUYhUKg
oAu0Q5kp3CZIdzcFO9JGgMqx2mxCrDzDpow29HKcgdxcbNKOyY6xHyMkJg41xwVtAPiLZQkWbhjE
IkEGAXMT91WLw8lrwU5n2ANoCw8EokMGIOeAjC6kUOqWPNt28uCJKNqJkmsMF20bxAY7RfFKEiDi
bFKRgdWbxlefO9bVEj36fF3HY8NEFBv4xn9n7CXzcSmVJzDEKJY6lzevUS9pfIVyx33YuXriFqFT
PeRDE9FjH2gk44+Z0SucT+NOU4KwAAJW1Z1a0yFihl2H6dsDQshpBh2F9XSH7z8Yf0q+cm0bBAdp
Ynqpzk4cklFByyQ7JUYQk4292f8pvAL1PyVBvCy+quJVqeeJ3QVwPrXBjLQaPw4UhdM2OYOBZl7w
YBM+oPq9o3IIhAMCwM5/B0ama175lL+a6U3QLvo/zBGHnmUCrFFkprJL6IQMa3sGY4IMMWKpwgOF
5mPewO7En7uADxZHQxDZEtZXPjIJDP0qvjJHH/sHLpipwJe95CPH0TZ4sAcTv3zC3d3xV8RBvgFM
oLpUcEjSavDeFw2JMK+6yY00wR9e19J+kTFiJecewK3oMkmSgiPjwin02lvyQt7zXST/ZORdxnoY
P5TgCWgwg+YdrJt2hymyvxLaIEh7ujA2LToSxDeeYQbUa853CxbAbv7lb0F/k2KYX+sOM7al/j3X
6SG6+apr+C5+K3k+gKDlnydKVWQpWJpW6KwQD9b2Z7x6h2Fj8IOfK8aGoXKrv5npAhZGbIRehQF/
zvBpOwDwRfcSnuXUnlv2Erhab3FyAhs6GiCA34zeaciROYbh7xC+p+GvhOUIy8kTj+kEnlO/hbyc
xQEGFj8mqdQkmY7Af+3W2HLdNKgSbGizpm5z4In/WM3dB1K7Q6c86RslXaL0VH2HEqUq4BHs6t+m
ZPh31ud91G407cX7kYOShFQ7HejaSaSwzhOYNgLd20sB92eEq8m9Ay/J1j0JMM2nxQoaZOHawC/4
iXio2ek3Bl5EP7/PF/PJfUXFhF4nc3lHp52F3BptAaBYg28Bu9Z6vrABr95zFl+9jfpAatcFq+YV
EQobzuA1GBx2W/wwX5zjFjYA08P6IuOuzLl/3ao8jRqnD0SF2ilt+aQTXcAQ9AAxKMaSANohWUUA
OMlJQFFzAmZKa2UccFoF/+hRmuVnEOO7OBBXhFgQoTXReRhijDULlgiCW+JoXFufPYb4gpVq9ZhQ
ffi71ti80q32bYZAqvfZm6xd5Y8R754B8AJbGal1i42eR8TKn1JPj7qZWG8TphxIZKHctfdgQp+8
jv6wPgKhzjWaADcn0+y9Z23B9wsE41ITa3JH8URp6HvV7SM4jdMpYNrDnHgVtrCCAXtieGBwhf0J
8+DHfKYY5tiNTySZ6LiH733q9tM9Cq+auR1YsJuYpOxe2BiH2o45FbDdJJvazqhMAXvrDBX1Z50/
Z+FWIfrgnHRQEolUGi6keqX3+Mx4KMB+WbsWV+R1oqZQ4AzQmqR2/87ch1xEbBEkzBMKOtotats1
WpLa2A4b9CjVP0r86a/59J9kdFQOW1HuXNMzGLJiVPyTOffV7/FFoA7alJyH0VP5PXsUQ8SVbmTu
atdg+0BmmwrBbwWr889I1yVDf8c6yxEMCRSVkHhOg4fJvOZZhNdKOTDQqTFUtAv8tv5ZFI8q7qyu
/GGrRrAiMQ3JGpDA9/zQ/2RSXzRXUqBmMJvDcUl/7/pSAdfHKcSHJICyn5122TZED94XA9MBQ4Ri
F8fo1m3zqvPGro+Q69zgCyLvifDg9FUxyGnASw+/xW92TD5ouAF0KYgJ0eWhMRCv2af0yOB9/qD1
JwWUkRE9OROLKlhFgKk95nRM3R1kX+Z6+pnQ0vqoDhxtrwZkcXmq8TIJgO8INqt/UmwfDyk9yLkn
WasY0zc+GywZv6yuOM5mt0d9xfNwM4NjTl49T6tA8huzeXuqINVEB2ETsIHRwmfPkK9n2cNrJoEG
84Jds4wYULMvqR/j4YMHVDk0zxDV2BPp73tj7dgJkY22qff+UiEHTmyDhN0KToGS7pLtyntqqzCJ
SbFATAMYLbhUt+rWsdgPkcUCfLHjd7nixn4LiGA6Gf6TqHbsvIxw01087cPeaz61V6KjndgE/in7
lNG/fnM2Ey+An2alCAz8jsqZ1xHNB8OBVfdXvCEJzLf6LjsNyRZdAzE61reoku66BnJtMWbciXyC
F90ri/PopkyInCVdBjPMivOW/HpuaLhuLd+xfxzRe69VXhnVA1SPs1/1eGEcZXKt75gJQ4n7Hob0
9/wKPtmiaHDG1j2DJX6rV8QQmlgOJzgZ5xYrsPCx1AIj/7L2RegFYRxcpcO+FpJdpuJOLVNHxCaL
kSuK19XwXZJKVYF7yStE1aYTqa8xjuDH5W+RAkAOnTtrDZfZkUyL3XTQi64F50xq5muN49PvfoJx
GcU1+woTcSwwqC12WgKkXtlmvD65h7f9bLpstBHSi3uFgczCVDtbCHHeWQQmM+DOY2O4LR9thO4y
/Ce9spPUeGWPlQAGzy0ELBIi2f4hX9lSAB5um+6CmqCaNsFdBSHDmOVGwjrCREOBWHri9G+MO1i3
8KdRNjMlGL7QYUPxrggrZu6cr/HXDEhU/YQ9ATtPIMCaBTSvtuUKP9pWnzbtfGlw49frNHbkfJOl
V+EBbTsiE5OdEqEZxYaL2CZ5pURntpEpAWetpCnzFMLnyFjUpedk4CZ76gHQQe2STN+VsCfbPeAH
XgkCunZcbnstxunqdHewiTZnOSUu4EaY2PyzH23JjQxDx+CL/WEFXUQHSDYYV55Bz92/Tt9JuxG6
dVocgVI13UEiWqw4kYCoX0MuXToIace3LyhLJfbjT8iRIaqw/6ArfcjzasLR//0T8yMwDyGxFK/j
CrveaKfcmvQGCKbK7zbYVWTVX+Pe4efiE2QezfiV62GoYb+jS+E+JXDx704R+69i1cwpPVGTeyEA
z0URtQJkme+Y6l3rnovTy8jEhVoXe9JZvOL5QUdq/Qib9hBFR/1KhCNFW7+R64NKJBcAkL8WiuEt
RtZDHCnqDe1hOmrnxk9yLU30oV7m4ks48ebATdvKVOVYKAHDIPDHW3KsyUBl7XSKWAys7PIgw87Y
Gg9ejKdhXCjyK8ueY8bi3rDa8+OEPxyUg+zymaKpwWO3ngt3hoX91z4muLbAhe/IKhGGkDrtjh54
LeVS2hwC9fc8QGUPDyiPRbSkLU4CL7hpWPuGG4EXqExlT6RPe1eZukh87siIavIuN4OJR/hjQDyI
cuVlSNw2Nlq3yWV1nKqOH22m+NqyF7UDtARaBEbUHa5d5WD8zF+GsZWvgDhZQyE7U0gjuHbiIzDs
XEBSsGo1jIP3VLgCPMW0OQYOxu1zA7uzvvfaP+sis2GIOWFkc89hQ6DDtNqPktsCbGK7kZHW06I8
KHbJvylzBLYaPJGlteWoTHy2NpzyK+zcOJ4HPEWQPxz/A83yvUcDHZX/6BRCvF3OfOHE6AMbgDgh
cpbo9owvWdquDB9gBw5zdobsmo71a2AieOYzTClfV9kRcgtkVE5LtXvyZ9Zwltbq8DUx5tjqWO4+
FAn1yIpf4DhMoq027mNYYni4yXttyRfxDNKUUZfByWCgS+GQdAd1YlBChThvqPn4JbZH5oosm6cu
7aiVjnPkKVuWxsGqmm3rXT5ixO72XeRALTyNZ7LQLG7cpcHAYJcCoPqcJlS/SCHQhrjKd3edjjU0
my3icNYZ+NEpMg5UuADepH0FZXanD48+O0qUz5FdXjC9DeUFrpx/zIoTqvoafMrdv/DiGzkUZebt
tibeAmtPWBZsiRZZe7DXf+XkVDPSfsT9Czm9GP9Y5FvKR0tmrMBOMaN6UV4d0CfsboGN9hz7E9TP
PxCP41ecPLiLlL1ObtWCj9xCofNpOOVFH45Qgoc615waj+bEShUIRhXbynzSlmVK++rQAyYL6A/k
sgVBAYs94Htiofhmc5xzIeWu3Bon8S/vG2/gsRcuvW8SO2FsLFCwqQ+2kJ9M/eWwrwQn4ynWgPIv
wvVDHwtQ3XtWYhXPFnsW0Kqk7RblKQRCVkmgD/LWjutHdGK9U28S/p2oQwCDp1/MvDhiquMfa9u6
0ykZ/b9O9Fp8A3X0YR4j8SibyWZ5QxApDnPl9NJfwsM2lxw56e8EGpIHQvngkZnlezDf5hB1ksR0
YYeUJCUvFlbpJRfYEor7gorTGC+WgX8J1E0b/PgJETS4LQRUVfU9EhRHBBFGIf2W9cGh0UsbvqvR
X/uBKLLD/B72jHbIeQ12HWfl0P9kylYUPyXxDSkvixmUy0Df+LgYVPs7M/PQychoE/NL2not9J2g
P6W6vCW72EYtuLVyF39HL/NTKPG9USI7pXPKRNMVK7dANSOa9wiAXAhtSPrL+WJVNESR2eJ6lm2N
l6eigtplH8uXm5sklCxI1xXxte1vYFxjoLz0OGsJpQtINTQS86Vub4Z1YW2symvA8BCfzIrkABgM
Tj3aDEQzlwqhZwQGD6HQhAtBDv4xhavWI5hkfmh6UXYvENh0UFYuYb0x2c7KThFuR/U5V7gR+26b
TlSz6CJad84fg/WaVZ5mRks6cgK5y+/zAPxQR/nno8Sqi8PI+9vgIynJdMB4orS7Yuj3EUuTpf1G
DxdS5kuJhOgNWHk54yekaLVMJ298rwuOnOLbIL2P7bRWteQvo/UpEo4UdDeylLgBKhz9KmJUbqQl
MbvloQtQHAp3wQ//8upqtKNrVos1FZqKjJeOMXOsom4lliN/twDQ4TTKjU3TRa4p5jwtPrl82krS
qzdBlrdR3dvpK05DN0v++uJaG59WEFwE8FeZGTPPKpDbDbzOBAQhAYXPIlgnU2HxqqK81eFZnOf/
B8cvzWcj2R19TYaH7UXYUh9W924xVU2ugHeZqCj/UglFUoHZjsjRVKKaMUx71OjUM6I1iI7OyMop
tipPbSEtcoJ/xE7KDJfTcdd8MWzwVRrOwibTIj3+MV4zrgl6m/wggwE08x3zK9CbQvCTcrcQdorV
TahfEbcH3aUl7ITz9Jfor8VFPaHjB2jVEjVEHd7wsWcwAk3hUBKMNpaw49Jfoz5LyC2iyxC8h8dY
xEEpbwLVjQKARjRVugyWG0yKOrg9KkrtoWyN3J3jr4Ib2xTYZJGCLBHoFb1p1LMj1DGd4WZPimue
TLtyfmlcYAJsB14bwtC4eMMjG2jELuxcR+G3ShKvVLSVJkbw6VYR8V7x2yBa/MkhS6R3uGsqjBUi
U2yBhFBRI31GvuunsvjUtLUwXPVsO54R3QHN5s4Y0DKol278HjT+mDelF7EXvUIEOpJ6agDTN/eQ
XVLPeNJkcqQEO6EjM0iAHh+fxAR+fbYI0LAekVAsOeUC3qVzHkL8oaZDvZtDVO/zWzO86RXqgAqZ
kRp6ZEEQhZyYyMOZBeJm0iln02uVDFzedkDafHY1EOqi16IfZySbPw36fu1E5AbxxQthvziEnDT9
LzR7N2KzOyGVslHuwPGmn/S5ugX+ad+Sw54fdP06Kv/ip6lh2sPNGL4rwzbLj8X0A60Cr4gob8E5
G8YBvYms7+pjxcVsXMQE3gN3L7FbPDwo5Gh80Hdcl04ZVbebvhJUCfq2x8HPSJadC9hcUqmvFHBQ
YOEH/zO2TETm/sjLhtZ+H7hwV5SjdOm550/zhUnDTBqMRP1OHd6arOSVTQZ/iDFPdlUlJ8q8kEaw
n07KRNEEvpopIc56JDozCQp2G2ysB2rcgIFNSMsz8wFwfIPGA8pbwSlCfon6DuQv9nktOsTMnUmh
6N8EN0Zsg9ZAPoj8nUx8hW9T76LnPYqMDsJt+d0lx9p4MyLHkH7zZb6owGIGva5O55ASgdO0plVi
UFeeAmNvLPOg7pZUFxGeVOF1s+fnXyLECxKhtpRa2O4GLsDwuEBGrYlBE/8FunAYuGPmcoW3oo1j
jcsKwc18D4ASz82mhOOgMHVGJ0MR3a+SU4oOGuE33JeJuoxBQxeMZKexNExBwzOis4j/3FP4CWfC
PimAhdbTZlaXr7HDaKFvkMGPH1JEZhCbEPlPRW4ToLIxJXYUDHxcP5tYikGTRhpMSqDIQC0JQq9+
1eTqNLU7oztuipPYP9N2lxmsMJhdE4In8smrHLNJA22AUpCUHguVcaPhS5MRMrE2YwBj6ZjEd2GD
JOhU/vg7KfzSgftRQCLBwJup4/I04NSM+xqKZd2wc2e/LqnkNeU/vfkMfWRs6AtE6zTO1GG7gocK
zXLzr7xPyZ5xSfVqoUe6KRlbVC1AiaE9BJt5+BHyxk15D/2u8gKCG0JWyBziDDR4gI6s64e3dKHC
dpcU7fceK2FnHfrgoyf3RxxRJ601c4lyZu4bnMxdcTMWpJBwx57FqrwD0xHxNiKdEnkt4A9eDKbI
qvowRztAjnVT0RXkMsgLLuQNcyy5/Vaf/bmWvyw8I+pV0D0mIMgUpL0i8rDsYwSoLblX9YpVisJI
NCaAHtoFV3Ir3tr43BucnipISHBsUGunbzTVvEDWQfpSxK/oN4Pv6aiPOdvzd004KvNPNNTkdZUy
5mG2AUzPEPWk8Evf5HCrph3j08esbTNDxOCzFoBHQAoR1TtaNfZaQUONlvzIg4Oc2GiQ7zzKeJOo
jhX/K1BFQr2kRvHnVYjHAcGU7ixEjIC2vlwQ+rG+6Th1dyMhqh3zYO57V0M5MXua5hWIMHtAJrWj
Vyep24UlhstbKexi5U1eXuIeFwGXu9bR0UkPHYRE1RZeO104nMDQz8hMfJbW6q2Qnn75j1WGkY6U
dqj2BU7cBqO29RuGTz0/xTI44I/c/CqqtwYdlr98acWvItshVNPusACqxiMTLgX5XoJtI/FIjGb1
bSBhtw5o/WbhXUvWEqK/HFw6ffs1dyMGRfhXar7B1vgQ2n06uk3KOosRg+wZymFkgLlEXCE0L3vX
VNDu0ki/6eFflXrW/Osn+9SC2H/ilSNNsG7eTeMS9wwSBxwrFAZnfbxq+0beBsjrelvuzob8HOFj
mL+MGhwaCx6Zeas6k7RRDhx5prIvrgPqGiVeD8+yP+XmRwviQrf5WKqTjtDnwAhN+piEu97fGjAp
Y4I/EwcOlvgPg50DqNZ0I0se4dW5jWSZhTYaVnOFYQ8dYMZir2jAfD8zxQtC7BsEFnjqbpqJfJWW
BUKWe9a0r8anBfB6xwQTz4Gbiye6L2a1jPNMXhI8E/5ZVx4Kw1uutrMKzUmZ73n9kNduCz1dOvLO
sUaT/hlwU9Z0pn8YjpvoqIZHfXp2zXdpsWzayXSdY2KQA7ULULX+GcYXydCRcBm/DRQmMEZBHCJz
RQGuMht9qgGO7Ft0giJtrdi6Re2NNLK+ZYPHgO3NkC5yd8OmwWcZyoeB0dZyEJd4D0x0zXsfFbkJ
+RaBDhsV12p2Bucs2IncyRBAsRqtZkdotoluU/qUvq3Yqb9qz0QLqMsFfvvwr0RbbppNf2b054BA
Ave5T883TM+GU1gHDVqZsVfSQ0AT7cSkeHB/cTdM7TeGcDHdYb0uMaZWNyFzR1WyU1y78P/RdO/b
0M6qn/CR+DRsNLCBcGfno8AyO1J4LEkk7oMLZ9LufngNiRB7C+kMNown1fljRMsxAF+kSfaK68g2
zqFvPXCwCQiVwnX1pjK4fR2p2LCej2Rlodkt6ADPHSI45c+ne5Sal8oybcSu27c7IEhOhISk7AgJ
pflf07+384kOVuB49WtXxKUGnxEp1fLtKDh3MFkQAJp074NyR5BjIl9gm4VmvxgetXaOSX1hILSX
C0z29d3iUGS399QOKQNabqPSWivWtplEyCxOXTu5+lX6VyR3G0FeCa/uZogrCV1Ntxy1AeYnJMjX
zKEel1ZnLkN8fSJD+27HqxI8esBRd2R3Do4fIpJbZpQbXETlWvg3eNMb2AfZji/qH+Puqk6AjP3x
BZdkwfE88L9MuworkpS2fPZR6wrRZ3VKtEcWviT/S0arTYXg8yVTPpD1am72Y/UemC9tgaZMll1u
cRTFW/jvjsjWbMu0Zmw2bP/U9Ujzz0Cj2rC4GJnaZDoqcPyJFzX3ZFqxi079iYvanh8cnipWZeRN
crdq63OqYLVmeHMwRY7fZOEj7+strn1uKX5k1Gh0x9OKG8pNrLVhbHAxDYjAsh2Ljbk+Cu2WwJcV
73mI6OhFnK1w+uCpLBQPnEeePMcHbrXqo7sxPHq1/KY3YMFnfI8BhD5zW5g2a1s6jtTaEHl5gGvw
SsNPHsZeeGbj05ye+aN5SwUsCQwzeW58eL5wc+nqkg/KCLBpQbGnMqkGyGohAjrsLtiO993s0M9X
kJrjm2AwDDzW1hLnGP9o9ZWRe97tyVAVlV22IXcI+Q6OnzuWrWTPuDK+CEDbZKc/h8bR/ISoyBKt
VOwW+cAKI6Pm+n+jzRss3Evtt6oj+PbfWkbjQL8/8Wy/MqB4s3Qx+spmuM47EDqcY4p8GX0yc+20
I+JgP1UuGY0zzyLFkTafTPmd/O2cB5r1LdWp33yVgZdwOyGQmGCKU4VYHmVdA/a0KXaolpBIpsmB
sfTwVjJiI63I+9iryb+agZGvubXyFwYUCTMM22VXOqJ1UTQUa5sObJ49nJhg59umPSQnRf8GRbZS
l4EBfyKIBwU1ZgUPUmMdmzu6BwuheflJxiG6527mEAgAevsI3sKEkGqyQDex/1kTy72MpGT/TrQ4
4LvT9KYlHxpnOeu5a+g2RCAIbx070s2I6xGln+Ra8obAkrH2Ct59661Or2y3P6bi9v9+D1tYci3v
fcaAneYt2hn+VpWPEzbWNlryjXxUejgYxY9mZsaKaxID2QtUhJjti6H1OJF6xE30q9F6SC+KCLLu
bxjea+uhM/eO7cGpGO70t3rba2+GePdFbMCXYpmka2+hRuF0J1VCB3/ScrYxJCE5QPuaW5yhrrnT
lmOemfUKTCIFcAyvCNkPjfAN1QGj0zrYlw/+P4EnYtrKviImPPTEtRnuem5664N0NRUNqidMvLl4
njzztwU8YhcnLK6Mqm0OM7aONbjlAyUDO6m19fJ3+idBrcSzSkxF37G6S1CiNoLJ+XjkHp7ha7fQ
WRUq2nWACivBuC185f3O7L+C9q3B1bzELn+15irYmYXLiJRSjJHUPP9jt1spI1WQHTM+VVm54xnj
D55dSb81gYulJ1Pf5f5QXlTIsQm8jNr4AfQi8STrugkgjF1b7pQokayP5e7ZqBiQHy2xFGG3pbTp
M1cyvju+wsnYHz/Yy/GlebzOTfKPT3y59PRfzmyVjQeZn7loa9p2gWGKP526z1GcpIQqGW6IRiSw
FPY3WwUxs3EfEe1xAhNjz2DHCT5KpBh4E+wBcRjWZGFt2ghg08GVNlA4U5kB37VLuZr9LWV6M0M6
QWZa1zvSIuoOnwrnbZGhp8Ri7vqEZL6K+UMuCfk4+/JDMgxoE+cgOo5IpkBACRCNICYiVRLqhw7l
pjz3eHyCx6welgdKZgJE/Tst32zArIz179uZMalR4dsAHSbT3dO7s4o0uUPgJO2nt+WpZuif0RX8
jRKBIeGwJt4lC8u9hnTtacb/6uTDYh/DXCeD3MMWiBVtRLwULpviNAiU6pjCq/cScWPyoc6wbFfx
j/6XEVc033X07Hry6xOI894KV8py8XPmdQnS2g6KO4Ms3aDI5T8JIK930KufrbnNYpJmGa1JBvht
WM1swT6TKxPqiimtdfJ/4i+smTFKLqhQBEXn5B9+18wkjWyr/wxtv5KUIy9fXWKe3Iz9T+Lf8N8q
yWsSwNLBzt8PyhIliFJGO0rVXY/I3Vz7/m0iRiaiPWEmo+9m8vw6u5h2mGZ7jnSmOAr3dpqiOv8I
PqSUHLfBoeaeMT2XdnKlvGDwLFfPnncqGd9JFV7+E2p+gDvGRUcuQ5Z01NjdggzT3vgFko91fN4y
qZQ4H5BnZE9xeba19q4T35XIx66/RRuZS5mVs+tHazHx2PCuzw8FTDpO8zX3NJVolvyDnh/ezU8O
7jDYt7LNpBQs+TN/hZeObCg7O9IiRLn9oUANWWWIgP5Mfa+4L/ZZIjZuju8EJsHsUnVxmtPDsQQh
HgKhKOwL9gMAz4kTX+tE68DboBdj6Hct3UUBIJS7SsTcj5xpu4gTeJFYs81e2bHuOrbcRAby5xqm
n2n3GJHBedLVSJZbeZwE70BYreQ9EJ1ufl8SJJ/oZcL400oO6YSh4hq/d6QI35KQSBKM08w3Omh7
H1lum/Oj39Is8MS38CjMnS8fpcGNwm1PEcJIkLgH6cQN68+PWiJG4d9M3MC6p48P3jLgxPq4VtBR
6ufK48yskNbLyj5+BYuU1iad6Bjpd52BRdauRNKNAwSivH8Mq9Vga8KjNL4THtxMoHEP+ePu1RXm
0ni1CO1TNnl3EXDc0X5TiIKp47zSufS3HW6jADfJmpe/traaItHgHuRPKomEhhBI9YyZC3oJuSTv
VkhD4WivnPCAZFux4TpGm7o+6gTQ9rugO7TW9njEFmxn0tE/JkyHX5yq7OZcmoRyG/6UM/libtxu
dUqsnGGT+DeCYhcuuYLu1Z470nCYg6KV3qX6zTRsyq54KSi6wpl+NZIWs5cl7CmuUMzkFT4ClBvs
9EbRwtDi9WhXEzxANNh/5o77KBTvprhpqoPiewH0km65XLrp08cJJJxmYjYal52w5OGglKZ9IR1V
w07wP09OojxCCmK2MP/8FrgaXd0bnQiHXRmhQ9zp9TNLHYQmYrXX83vaXA3zKxHu8rJVgY9b8Huy
yVZ2Y3ILENhWj44YQRnBOuUsUxYTFmPCuYukfDjHwI3cvNwK3b1AjKxHL2ve883XUHUywi54wlsD
r191FlBvLL9xw30cgX+zQtocs/vS1QeSHYZK4Q+1rUV27brYyfqF6LUOQWViG+0mgKWhK3z869jc
RclvGNim4DRvBqbM9N8sEp8FzBzlHukp2k6nQwVm6SQklLwa2seQU322YR4Ozym9JycKNUF1RImB
NGenhs2PbpCxnU8Rt3RO/qdlbNKE1F4WInWlrFOLP79/9jMgTJSqzMbTew1Gm46LtDcJb6Lklsmh
b2WC/iA8koRHFp90mZzwJ4w6Cjb0Q8aLGsTHiG0U783wrKjNhGUNM95Vq1mnhC4bBG3E0Y0msRCc
jmKP4i8Qt/x1smW8KybICDjQWUIKuFmoVJRDUqHO43I1oHWUMPDkB+tXNWSi3ZOPCq1FRv1X/FaQ
t3oMkzUpqWN11PP2MDcq5nR2GwiJyU1KGiKcl5Uwz70xM1gGs12tP4QXsh/zq2SoRE1Z9rCxkSo3
jiXXThvwt8eLgjpZkhk6EWI0Eu2dw3C1uMiWWSN/b5boQvgZ04vVKceND6TnL4KdBN/MwmacLGcd
G28Vn0EQPJZSyVxFXvRbUw0kDnhmJKc6A7qtSn3JYErTeeFDbw6+Br9cL6/1MJAMQGHb30zA9EzL
qchYaCMfRibuxPV7IG0rBiT+vyRmjWMjGSLQLWECCBMKFytDkrK4VrInI5wspRPDvmy8Dirj2VX4
Lfc3JqAGq1SX5Kf0Jw7tdNhy/vJiFTTSvPMBdER0Fcb6P5LOtDtRLovCv4i1QEDhq8wgjjHGfHHF
xGKQUWZ/fT+83V3dVSuVVAzCveees/ezV5fVVvEk9MLR94inojFWz2PWB3VGvh3J5zJD0V11hpdc
BQva0dO5h6FY29y784ACBiiKzYpJAmRkVDWOWoRd/CX23yLByDNkk4Q7PfOilJO6pSZXooNvPCPA
VBsTdjL9ZyqdAeVEtgIAsPyXrjAxGPA9ipK0A+GUJCdN+ZgwpetYMLxVc3jWwQ3b4+rRTJCq9q20
l+k6Ip4E14e+rLYqRucD8g1eUEUGQENK0oQPrIdZEdBje7+DeNy2ustMW8NNuzDU2H7pZJh08cuI
UnrQkiSu8E9itL4nzX56Q5hkVXdrNDXqdOo5OAq7ut530zmS3GQElWVxmlQ41F1VGvAei2jLgUny
cuQpt7eDuk+Qn8hYAUeIiMADscbPQdf+m6WZ5aO7a1L4+mMrSWkHIw9mguNW1H6qEHY/SITqLQf2
BhH8hSQyBUrLgY5aNJri8uuWW287FUI6atn1JmwB4y3+vXSnqaByMIFBoEWHY+GjjnzbK+h6+A9V
q1U+Z0EDz1cFJ5FgUxpN9mjTDKWYiRl36PIj+qHDzGGaXor+hqpPgw41k/xVt/e5RjdW8ZHSrze7
T8qqzOXKl+Eou/AkaOyV4zqimhw5YheOkp96ZdPxXC2Zowy83IP26A7L6Ydtrua0VfHmvz5y8g7m
q/ehqy5wk+m8QlmJ06KU/uLIXv4216eTmYluCexv6qZY/XGW5KCWu8s3Xopdj+I3+dFIKnkbLJ/0
uiTGOrxyLVDyS9587iTUMPCl192YuLLm0lupoq3OnXbXUJ5KNcIeCkUv3dN+p8WG+Z1pCioibwHK
speJZUV6w3s//VS5vRRDjewX5iC88+NIoELjitEBou3+5o/LfzcB1b/Fr5o2IuuuPsR2LISUz1Me
XYZl8Maci/+G8nu1ayDhIzvhYTLrA0uatbuh2DtiPpi1lSqQRJEzgggq32vwCuMZIRuum5snojcu
4EOsWzjCrHX4cScdXt/iMO/2dBTlvxFhzxvJJBNu9qtpPEuNW9Z7CU172fxx+BL0e8+RQGKrrBfA
CAJ6yy3YtkBnLb0R5PP02I6/aQgIyPQzjwcF8ULA5qDgYXs1Hm15mp70Xvl5JszB/ZnFfMVFwe56
HpAFaqfF6yguIFlFsLmH7360mbpmuN8Va/VyR3E/Y9PwYk704dlg3JeR+qSSv4fTAng8rAui8h6E
brxifirsamRuTbM9Vy7thLH16ppAcmCsGrXQN0VG/APQ5F1CvCZ2YO11qh64kJUl7C9u1oCmesPT
Il4WlDC7erUT0mHTEHLODNhpJqz7NjNrAePA+4uoLxhEpIPgGmIbwn42OU91NxbHlWocOJC0pljR
uDHwgfNrgufti+sGJ/g38sPvUjzmu/QQIYWNmbXirxZJsEIeLSq7V8TTdYxjl1x490l6trG8jN99
cgAE/2yDZX0x4Rg8mvtIauA/jnhUINmmNUmtNQjhbdjEbMF7MuqtHv/E4G8KzthGaizMD5lZ8Zld
mAGPAVXeus7my9jCE8He19IuHlxQfpu0hJduF78lwYv/92WFPt7TGXb7BP/trq4IUcAArhDGLXPG
oZz1odwzGkZcLtBRJHaB70SnccVcG4cyVHIuU83xhw5g9IFFpC8tA/GMHQFz4n4hDcGJAXF8Sunf
WyWpBHmCKTX+W8EgY5VdoCQcFYkHaCEa848w7CfcPsdqMBLsSHob6Sf3pt/+F3A6wGS7TAx+9ZuL
5KlT5xYe1QwUFyiPZK78q9TtJCKyHw8wDMv3kSEem3wJxw77ZXDjaOc2eIlQqREWIgpXceWnz30q
/EPQMf7xZbqyRSF+GsgJVeCfm0z56Q9P6W4KsEu1+ASrTftgwWZc8nRS39ABt0h7fC5nRpvtnFjt
KPfxzNCUQ7OEWUp2WoFM1NfmvWSMnX08OQ+Qc4KYIdve3g+RIds3Zb9q7zTMGMMqwms0K0uzDbel
0AfI+8aS9z3IT7z0+nlNfpmObfFjbut9CXmRlEt138EhT+bkped+tPB5L45IeYEXTMf8zkPTnpPa
WxHI9jn8qoeMjC5af1jaAfnreYCKEc33SCR9zw/L7J+qAaLk9JnjpCAeiWrjn/pmDBAZ2tvOcQWk
G7QNBHokv6gak93YAImmx0Sihklkde8ov0r1gV7Cuu1UWpEoPIJOnl06jbLTPRQ5XuOSZ0PrktMW
C5JPdcc7uhrngL5IRZ9mCy/QOQacAWBhyNgAA4wzo175zwIsWJjyaW63TP8lixwNjYhYUHDYDbq3
mXBSpUYjpuIHBcQKKBID/NHQUnuCCm+RDcd53sR5HP2+4RqWbsWtuDgOzEYJv2FSSpNp+5x1qijU
Rkzx0so/svV/J5as2Qk5TavJWB0mUtZ0Y4KrJ3PYlyCVL7hHFH+he2V2Lv/ETcyW9kFDSDFnY6lO
n1G4MBAur/ygfBuqLbIxVpWNHOSHmWQzk/MhoyADpP0EVn0N66QhQLv0X4htMbz8e0PKbjd5SyLj
HBYPbqhDH6YTGSZ0NteLR5FYF6ndKy3DsWPBYEFxBZYxqHusSYlkwoguNSefsS6I2rwlRJSdAO0T
bRdeu2HzDGOKlGZt9/un5K+QYHy1f+zCdKArF5rKazyO3AiAFmuc2H1qcbhkGBEjdwR0hxhjLT43
Wm3NNCXJoj/JBioj330RlrNeHOXnRvA5w95LOAVPFVk3qeNmhPieKKX3hgimuvAklkYII3M0CS6U
UdlHTwbluG2FBV1cmnIV1JQ3pmnEeQCDOLIX/97aOZ8IHzL5hZg6S8jIE9azfveFHCyf97cspKxn
TULGXSBNFz8L/dHhsUClRvG6IiAdfDYn4pgVVr4sz/wzHCbEDEUEUhvIlX4s/w4SOBcrg1PbpIzE
6KnA/xXP7PZ65/UNgcvVuY1WXN4wHQiuxdCYUJIjswLs3CMXGKtNzS4xt5q1+VckTTg5sbCwPOJd
FblBIsFMaFjS8EjA3zTQb1H2rBD/Ms5X3r9Tx1t0+5iayysD49NcOoat1WwIgFPO3cwStPRv7zsB
KAMdLDATs+uLPvh7s+j3PeY9efjo+scrXTEpZBoifmnSTNLynzBUWZf1Cv6Y1cGrQF1Y6zbOxRir
XJV9irePlDbJ6/n3ii65+AlZXY+8elkaC2bW9NUi2jPZh/ZmKPSniTA+bPF5fN5+F42T698j9T03
w6vepNFl4k8yxOcEL8ehU39qGA9dei2q4+3laM+dzjcS9I1Ol3/ZBb2Tir64tFjIUjIzFtpR6jcj
OQDiJX9dV4xKabWgsoUJUzBTmahupttdWDhPgljRXXTq57vf9PR2buxMN84KwHCf/AYE/dIPGlkf
O2E85KRAtMRY9fuswu3y/GXv0vDGqf+xO/IIlzUotOn5UWZMSJu535c6kQBPzC5riWyq63TR+ENK
q5+8iQSukEYyAO+xnDzi9AEYsuLRT7JdN36mJAPx1k2L+6ragEV+g22QoZgoeZhzG6yKe0chXwMU
WUToyKIeXtHhlu00nFAAOvp6M7WXlRzk6PPe/25A69ihXyvQ5dkebMZqANfKpRAgAhXfuQ27xVLc
4rvizy+ndV4ORBWWbYf8XvT+lVOaM4p8csmqZ+G/Qg5wRFe8zJp9grXtBX+xuIsXxFLLi+jirOaD
ols9XuEiwJUoktMzA/KZpPmpv3AXRJzwh/lzEG8X3ws39YtvMXjarwevxUfDzd9wjrcrp/hmq+W7
pdb4WF4w2jvwh93lnU9w8hOvwhUDPKR8ROF/8+f+//MX/A2drHnBp3bI+K6V8/+/F11yg/iOoovL
NVCVNT8qUT18Pb9b7fz1TwIRSKv2oTq6MV9a2pkPffrOZ842FqjE9KHo+FrSo3cyvgZfpsNu6kC5
KvhMZCPU9eee66m4mT/gGnRr/ljar288FDb/Hjxq7cJ71R5aR+Kr6eDZ82vIrPk1lDaTDD5a8Ofx
wUWfXFrCIm+B4L2o2i6kyko+QDSY0DMkCJAXNvn+iD8WIzuedjetjNtdOi8FfvZ+5L18PVJ/CHRv
5ekmDtFqTdMcI7oBcMI992GKfVt65DaGSq4LfJHCz/z5FRd+8tU6mPrpGDj8X/Jb+MMp+dXs7sQ1
KO2l2zvapefqzte759oZyMqMl0N7gB9nMZfZmU9ngD395ReHksqQ8xcwJVO74CZxmh2zaj4TTLiR
c7/lJidPzvbfFOn9kWs5Xw8u1gkBhH2mprQ5Ia/h12LbGHbyT4oX1K5tzY5d2YrdG90Gm21I/zds
3p+pG/PflR+7taf61DN8qsdvxCkLzvzh5Nr/1B52ZRfB/49GgeUW4MAIp/OYQxRWwY2ShRXPwsTv
TMfJNQESEgqIPznWbwdXMKF7knNMBM/xTZEJroBDpyl/qlzc+o8Pzj+aIz26UwWTnzeE8CiXNrk/
PhYBl0UMuBrRb+YXPpfQotvEY/iEpaW4CxfSxfzJ2B8QHDG03UW/SjDfOCEfaMNmxziDN1hxuZPr
U7njU3nq5t95pP0JKHEAz4gZF0sSt+YrxHBl49UInut/p8X6sh19SneiNPmvyfz/wV3HQ+nzktqw
D2HCuT1LH8cCpTLhdR1eIc/njbGRxj/N7wDm0wOmxucpOcWH6pzvOEHxQsljPIFiMl/h85Sf0ggL
Wbnj4Qqzw5NPacP5lVahGIiBgVTk8DylhxypOO/95CS7ZIeNXN8TrVjSzKGhdop2FZ/fBYJXhMlJ
2Ot4woJTca7C6KT2FhFtq3WCynQveJhO8dRk4RDcjvq+qfz/LELqfrXXthHW6BK1Bw6jINqhdt/r
DPFCPpED5H651bbqXt+nob4/rLzVXhUQDKvIqhyE/uhN+XdvR+3YBZio4nN6RhVzKRvjxlchH4YT
dURSe7PKOye2APUpn69tG9SM2LT54zHiSM9tk4ZYuMMb303Y4EGTeQUqL272Ev330SZ4cnyU3Ths
AvkKKoCvaIgwmw+XCJd5Qa9hLWzicH7VHngjtNFeF/BS93WQhvMPAe2fKLR1fYHRfkSPZ5E6+N+3
klG9bNknAXqE7KXPxE5DLgc/rdmtg1NqrPD2mC30ELDvF04ZXOmOVoV/O3ICxNJ7vh0btrKzdkTl
uiqM5RETtXoVPnCrX7r/vt9wL85sd8IVcsbMimcWc+4kY7p3F45C82XSobgHpnvIztyP25WX8dbO
bylDTlSOvFJ1n4W6Bz7jUdFFxIK9E/bRbv6Y2wW8w/wj2yKsEzuabxVhP98zJCoAnDxJ1c/MzJo4
rLYDfmLlAm2rpfO8oPrxIEXAYSD7BsyHw+NT5KrNUa5DxxnDkxc46TYZgrJoaRbRn6DRb0hpVu9G
xoBNB7Av5ZnkpBdNrRknICYU+hX3bvmtLxpTYoiQx8RgjuJaZVicTARUjhqjpZslDwMYQsVW0X1W
50nHpd/u0EuLS7Mk2jVSroP0kUUBfiOGexp5fzbo+Ke8Sf6kpY2drgfLoLLYwIR1iHyrzUuaPVqK
WCSNPOxrAIH+orIwWSN8sdND/Q4GHABqWL1+BrTcSstAeXClZvJbhtLT7SNbpFjcFYyau0LULS48
7szh9RGT8KcJpgDTLT+pn+Ql5SBGefeJQV1tqP2eIL/kd4ZjDgIspVuh2mp/kDPi4VLUDCXUCTrh
Wd/ak7paN6pDjW1EbPNmjZCBpotGiIRkZ8n+PTivdHbo1TS35XX/+gXTVm+zr/zpvbHBZaZwbagX
4RSR3Dvskiwc9T+1q7DJM+ZInUkCSwL9uAdlx9iSng0yA27LgeQ0zWnQj7YYuV5Bp9tFex5/Fvl3
THyFHS8R7jIRlHM0oUvWDggZNYhpeatxmLm5rF434kNpmWAwplEt+/LC+EScVxfAN9ozPeLVz/A8
E/Ve0nQidQtLS3rGilkxH3miUrvBdyIbs32Rx7UrMWifGY7IqUuiTP4rxKqlKAxY0QjmXCMZQe0q
KdcEQCbbYfzlFuctI9VDwqoo8hPV3u19Rrwv6Ragp6zZCSsixq8NIwy8j0QXMLDtbX6o+A/GvNOH
OBhYoMWgXVJpWqBFsjB2kA/gGTDKrY4m8G2iFBxcxv2B8I+sROxBjcltv568xdKJv2n1UO7q5Q+0
EjyzDJBw6U3Okrbq2O0WnM4Lima8dYMHVW947giyn/ptjSOjXu6KM7fTx1xfBaLNBWaafxJ3wuN9
WHz8Zik5dlglAVURWP66bdm8WZBUr67Q29jK97IwyyA6tc57NAuL6vMyjBZPYkp/EwiRQ4IKp6a9
+pswDuG4sG78gYAFI3tglQXryKgJwB1UYoTjoUwB3AMtg0FBGCV6Erifw36Jpi9U9uBlXy7UMACb
FDNQbQ7YEaDrnaFe93Q27YaOw5qCbOEJbCtPi+VO6i0MGRXFGAcGBgtcZrIiKW2RcPAa6FhQ5Z4h
KsA8BMXMu74GDmG/thBO680cvkwtciqCaTD6G1xIMyE7bI2E6AslJtK0dfHA38N1bEts+ZT+RJjf
WzQK03HRPOTRzj/13+QfmiBICcf8SAsNdQyGfeP2XQBCjMwnQbZqEH3Srhd2jP05Km/o79FSEWWX
h/gtBZF24H7COUHLE6sbhp1xj2vyC+jJR3ZVzrSy7/WuzTwiJGjScJZZhpVqNuKRtcB9opN87qcM
CwzgXRPx3hL2Jwv4crX2ppN4oZf23cW74FCtCS8DoBjGx+24rXdlZQori+6tovKe8VyXFnT3bk1B
Q1oLyME+OtU5Z98r22sgOjORQvOiwqI4nP2qKJAOcXC6bZ+XnPAePDYnjj3W3sECtPhINmDkP8QP
2hf1y6dMisjhW9jcpi1csYrYDcl4wuok1dcloIZx15/fH8pdoWJCueY72MDQE3EslpQpZ+4ozKNz
gUMtfLurA5naHsdF6p7ltCn1A/5hPU7WC1rMr5izxtsfh3Ch22QJ9vPGFdKNGgQg5x5l4IOCGZsx
WgN1CLnRXd7SecOtHDJlmMRfJfpvGg+AiWWI2HE4eqgqGUgTz5h/kVryceQlcgJlcGUkYRSmTDYo
nOfnrjEKo6JXZ+YOJ+4OfiTu4odw785NZwpH1Rr/3eylCbG6BwtiLHC1cUMg2XUaxQJ1hC3d+lN3
+IXu8r51BOdZHWjdQBKM3peVT0PrRmsLMViE5PjzSrgLaREPcdN+koO4/BKecJ+xb75t/d+UbeI3
R2hUPnOM8+1rrrZusH3E4PiheS9Xb9ako/Q/cGYdCWSEP8OzMWpNc+VsES0ED6Ay1cRtsPfVNozi
GCj92+TuIlC7UJjaCmuNzsha/FavUHDmKk9lg3erUFN2DQDidX3nNDKRksUdSQtMNpWgvreYjZJt
+e+/gQKe4PiBkx8rEse7nNwOqmDaoxx86PTeTIqPcxV5PIgY3UXR6WNfTc15n2JkDIkEqBP9nQ31
H0ynmG1LWBMfh1Vsdpni/tTsd+TSys2Rgg0GRSo+LVYNLFmvwc0rXhCPVfU95OEk7yZGHChN7hOk
BQMImoTuhg4xjexhLVZzwljyK8/twe61YUhA+5YCiyqKBO+iI0bETE7VgWZa/w3cCJkysXpjay90
NwJHyE1M2pDq0WIu+ekSm38X4AOm+FrxbhxvemvobH51tIy4QQaDMhaCDksPjW9sTCxur+dcnfed
OXFl0ECg3UxnDkJy4oSA1yXojysmUhLK6DWWmlvlxsTUwVgbXIpIJu0Af5iT4FnXdDptBPRAOJ2j
TdF0Lpbr+CMtwelZVL1t6uSSlUo2Vilyj4lm1ZBE06TLLd63emWiH4YB4MMv6FwuZamhSrJu8f9f
99zypbilECrvHAj4G+6aV2UTYzBjeW2RCb3E9TNuF2632fNBi2wT9X6KVDGd8b1MiQbVYYFU0OPo
tL6ZAhnJhWk/ge+oy0B9MOJczTAuPYWHxHDIXqBxvbNSMFNYJDbLKgtq43JKWFy4ZG+NnApEFq6q
WfRzny3hyw741pElqKdFxDm5Ia+69hkCkTPfc+yBtM0xhiqLOBw20lSzlji0ccPTpF+mO3KKBwmv
jVWEvNaht7verlf+jI2dNvnKXxSeeJmTJOekLPUnHS3p+Zm1JpWKCmwYeGFvswjr+6jbAg7C5ZiB
JnPTjlXxWTsF2gtniq4MZXA5lDupD1/gr4c1M1TcV/hAYL1zKXAUgN9A8N574BxY0vkzl1tqd7fC
l2XceyZTsZS9SSeMCucmUxOjkgI8irA+Rig+nJqY2JebV+RHCqrKIztq73Hc6CEXtfuC9Mjee7O9
Mg2ESkGBDuViYWFb5abLfxXOodNvW/6I1O+5zvMEaODW/Uvia0El+uK02syuAD4aP5GpQ3KcjyBZ
BRjKT/FI1K40o3bncRWDsW74p1Q+PU4KZK6btlmJEmpQ1StQ1sLCWFjV29eJbadUKY7L1yWRzyr/
dttf5f7aPtEUbJTs0C3Dkp5ocVc5dSic14XhKoqEo/fbdvqQgYyBbIv9GB4VrAzOd0KgPT/wLL/R
TctWWXpNb0tZQKOTjh1pxk1D1cioClUN0L5DT9h1hqonZFzEQsU4CdfyK78nMDlIQ/iofhqGPxsF
7CjVMYtrg6iAERqRXrFoJQVYvWAQzFwjNoQCDtUhKis4I+Fwf3br1RORykEEx8XeswZQrL72nDBL
5j43jDCprV9plrJ+cOQGVyUrl2e/fQmkhbg3nU9xm2wXnwsYSI6YoMw3C7DubFm5C8SaNZcipfbb
7tiK7pjhQV0Pic3SOx8QcUOlO9DoR2LSx7l3xxKv2ZRYdMZgZaNdWYBnMuk1whkmvE187hKFWhAa
ngkTgPWdWsRJ4afh6aX8HEwdlCWJtipOTrzD0HqPNf01urM4P66vAKIqE5B0Yv+04MYyYmICRB+I
XNDeGD6mD+bV6GOfe8Kw6iZc+ckff5vnKGYtTVrj7Ew/E7jyhkb1BluRWUhJpYcC5Ic8Vbv7EJlb
wcwQrFr4STUzZ6n5y18MYd0I2/WzjRk8Ltwuj3bysNwOE3gwOHFiz4kC6+DEHf2GpRcvaHKcEvrF
IiQ6WOcze+UGvE6CRP+o1htAmywU5gdBk2ZxpB7fEOQR7VTnFRCCvdatb9TkQ6gbFypPpuFUjsbT
bZxvEmxo2gUg56mjwHQS8hwrTkLoHVC9z9sX5bfq87nQ9gzE0khdNToLLXA887bJsq9lAcDXpOH/
Q7HQ2bDiCYeqQHlh7el34pMV0c1DMQVR6VRosmGaLTAbs/tF7jL9TW/XNrHzyLsx6QklWudidEoX
6EHnFA4b0xputInoU+qxA1i2eFaOmJRAOjBEFSkAXiXgpCEq/0WF4yam14WSxhZB+OwviBPMcTxi
B+8UC7J7gayBMBA2oXMsEcD6gqKfoZDf4Jl9/s39ro6jDUCxfiNopuK2D56rAjRlR5YJPClTwRrP
GfcMZDVyNLORt05aWQPIiEIEaPVSwC4GumjIxxXBBoyPMNJyHEBGZWqtK6q05t1G2pJh9JJ2aRB9
cQjKjlNrvdEBakxVeNYwAnvLDvvROj6Slkq9K1Plfa0McV/cP4qbg8UFJEzPdArXBFXQkWjksKOV
fWw+UbIh8Zjw+6DPOb6FM87DNxOR7SJzcNIQn/iVo0h1pXtlvTSv541sQWZc1st943CWYDztMrMB
X/GVfpI2Ysp30D78xcoCTbh5z3kCl/dWmNPA3IhYLOZtiieCFDIBAMTOEN68j8LdqI56GJL1NpFN
bnaVMy6+2dI8dkDqIH6sF1/sbibBVlY6G2tV2eMcCMfDQYaEh8vAEcaKfb994LJcrCw5uq7opu34
v4aihRSN0ceMKx3HpantMrzzR5TLC/xUzY/SY+2xAB2Th6f6xSfNQefUGV81Kn43XnITGGva1ZQo
wg/Zbg7r3FezURgTtxbZ9fr7uxpNBs2snmQFq7PM1mhIFXvbC9h8Zq22xpnygSMc2HRL/kEeJd9O
HCTI7iLDgiT2xbrZJBvN3FdwiP2l7nS5wWkqM8yUNv17Iq13fhUcCsdyA52gPRch57558sbKcp7b
bNN6g9C3NBf3DEeCy/l/G83zz3W2w6nyB3aXITOXCroCz/lhrKxx/E02GMEHs5LojP/ugbOwiMRB
JeXrBFaikATl/dncXMq/8ceJ+YHE5JO2haPDNN9rvepN64wuvz03JEFgip9BPrE4NJn5XD5i0ARy
rxiRfHFkJ6bTVpV/hGYNPHqvyco+CbqyphnYzH8QJkptoDsvfxFvGL2tAc9vuEKMGc5jqPvYCtV/
yv1mCfaqNmn/HZphy1bFosu2zl6svmk9x5Az9JkPJVXHkaYLkZ4/OAfdpdeB5WEQvpfdxB2xmG5q
f4Ccuxa91fb5TRMwHD3ulTuUy3BAtbFuKJldju5rEQ4GPuwwz7dNZtkf61mkzRnOxld0Lv122HaH
Ef4oKzlPknWrAmU0iYsBM2EgZRL/bg57NNeZ0Q77jq6arvuceW4wbFZwmuUPlf75MkA/+2IinH/G
XpP4Itjot78Mhdp//psYbv0rn1cU8we6VcM+g1SNl9RmLCu4r9g7jMqxsD9yGEbd97e6bk9fXzgL
lt+kZkaWWX3hzP2BuSE6o7RmWujeajokJgxFmE07kTk9P6RXMXX4elKpIdjdrXbDe114coP+GDH6
M0JcZGN2R7ULzK9iaF4h6qKYe42J3y0Vc2ngztvyV7ZOz/kTfTQ+U2z0H41/aNvwsbC8+DL702h0
Bq/EisnvhJ5vpwzIHGnmMU4hEtVWNot9sZMVA89WgGQV6YD54mS1WTLKjBxi9ljCBNlgRWt+3rh+
R1N5glkA7eIgb4PTKRYOVodEAma3rn9QdK/0O9YJya6ZmUxwuXFqc1YyZjfdx/SgI6n2s5O40RCJ
Gm1irlxpw43z9jHl5cdxg7Cv74LmiPQPIEi1wactQVyxk4BsrxQ9UXUvSwuvHgEF2EA3smASMYyY
G02B9FGYCEh1ApyLtV1/O6z6qEBKYBkBc/0akoQhgWBlHgf/TnWfpAApM/wq7taLs3TX8ZNIl4jp
mPXZnehOEEs0HJpgaZUYPRBeZpUXann1t3yj/zKaM1Pt4biY5VEmJlNE8eUx/sv+GuWKX+15BNMU
IbhgcJWumeoiSyavbGm8cgPakWghXEZCqmTe2HoIaofWRl65arwqQm79VWsm4EdQEwx4iIh1n68H
9p0/5RJ01rwTNN6AflbY8QVs5hyM9mkT8la+N9hPUDPwnWdc1lXuDCSOIw4u4j+A6GKpQBrOwdmI
XKxp5C3zRsAovY7rZERRYMRG+sWiEnrKaHxNDn3xQHLfN1NyC8yLRnvSK5/qJ9tBoxAuTz96OreU
fLb7cCQPOZ7ZuzhH2l3ka9eSo+x1kgLWRlSk4FoNbffWYKtg0jF0K/LRukgB/p6JOuqdv00g6LCb
nTc/+TE/LH+I2vSdgUljyecz3Ub4Ud9LHtJO2ux50HUrxoL3InXZVFJxHVFiqIlHaAyJTTQgTDrp
lK1zTz53ar5thBayPsjT90ihkdkyP4OOiDv+md5UDy8Q5/hhCxy9JhhZCEpjt5WfDaGCPhJRnM7o
D3a57r0gxtcpEDqTeHZITc1smYDzYc2ha0b2BUeO2mTkaGF0AcK41VUlXo2MZ2HNSTGtNh0G4NLT
+zC/EcUdyFTzFZ1/EitKT+SQk1zz5nS7GdDQguYDRRbdzkh9NFzbt1WSQYmKsv2i6Y7oIKY1Sl0x
B6aMUI7XlrjWLPYzbly6L5uoPnGQ63/bjp9+uzgWHXYVpsWlKYn2fAac0bZrhvoYsJmiLJFNrGXp
S63sBP858DbeaeYadvU+zLmfefydozw8tZkz4s3R62Nxo2kKD9skFk1i/J6cFrwpqx8FWqh2rAiv
l9dT8R0HC4CfyNHeP8oU0EuCpbJWAMFgCpy3FmQ2/wSUWbUx59cQG1AsnAl3DQ2S/geIoy4wNPi5
rX9eAlu37qHgozEwb/7NR6N7KFFua0Slm3e9Z4rcY+f/V239alvfzoDFYZSibKu2LaVM6yMmZ5td
dF95tDWmD3ax1lhqJNXMqSXFseWxq420od696zInxgdHMeEfGT9DvXtXQdN6MaGxLTkdiu760vvM
PTNiJCd1YPw+c+7lGCLPCjb0nWw2EVrWIjyTc9qOVt0FiP26m13oVr0gh5Nr8leMoSYd3+c45nhN
+sfia1oRv3fsisPAZRLmOQ4nDGQ2tKWyjOhFBgFIR7poky+4kF4vQG/krFsjI0TBTX7VGHupiBde
+mXArESbDEU/i/JBiP0utetT++4ZtZqEIC04ZUn0eMfstxkwQPlxc37lFBcpviVWSaubHm9kPyWa
w+IuP0gNaIjpxOeLJEV9LCtPZfS6nAd2scBuJZikKL6zz0TF0wgd6u23KlZsWANzOrmJ1Kwe5h4i
MhdEWSsOCCaNHwSYcH1YTM+0bc+RuBGGsMf8+0Rn0SBOSO1FPjeOyaTWP7Mp/OEPdP+cntIFXUMF
nW6tXATKAdmm63UfZVz3j5JxdtGc6RzplY0+LEMv/SCuOh29BY604pCxOEMdJ7VgwZfVSw8Qkro0
eAhuikfbHJ0vPw3/9qwDOQoPyhVqSquuAUYhb6Q7nmamtsRl47JjkDlTYhFGelUk/0T4F1iPViFa
D5rNmWxHXfCO/QibAfsBoqVbc6nx6hzi79gCpcFo6Gm+iD+jDXeYldAlTyPAD374a5sBeWALY++H
CsMYP9Y3dUreg9k75b6b+U238SE859E9G1zsS7Gv0FkQ6bDDMqHBSOtMK76ojvuwAamOlJkoHN26
CQjWcITWfq7+tKR3qR4ZOdwO8qMctuhmkt9GC3lTDeaEVPHRa1dD3145/ScKOZQRBPcGVLIIZVrC
XJBR5/tO3BTaPkcGx8q+zoGHEP/SdCSyKGtkpfBPGzMific9rjJi3UflYDUxEC6AQaeJe4cDI3xv
l4YCusv2gFibi8FFrrXQn+vUzKoOPbe6bNf0zWsLyQXPWuU1CwM9i4YYDQTgg4T5Zoc+5k8fydl2
5mRjoxL9JVqsCAYqyIhsVyPcK8LbZcUtMa/eQmfmJmEV3D0lFR+RxySYwq1HmXCSR1w4rE5HcrDa
t3PKZAYdsA0xIEB/pmOG+gz6EiIS9Ud5GtHLInS9pXFFRjmGC/aut8O4modvxyPJoitVtgS9mhpu
YRFVxMqg3GPy5FQ/c3Nx87zZ41nNf8/F6PUh0mvuGL4qXp/LDx5KFu18O7ePlyA5YcHsFB4fAASD
o1rvkByVB3lMiIDQ7D1Yg167ck/DgNN0tESXylJJggoQsVdI+wkfROkwkx61r0ExYk7Z3Yb97/rU
HZ0Vw1j5pbSnvyX/m75of2BqEiw9XI42ylQGsx1z7X/1RvxlT0MG+29sGUSfxTGIFG4U4ca7a+5H
FGLzUCxs3kABLQ55siEVlhR98W+/YeawaZAnjgqb3faH8KEYW6q4k9nkmEBA5sD98JHcHILHF9FW
XHpK6y7R0tJNIcnSwp01KZuiB3PLKcsjsxXG/Z5ocCzxlEJQm30a7SgY82vzR5wRmQYMjHYc6viO
22K5pmuENHf1T8SI7cYBA2s+sqFtjgCHIArIjSTYMDRBsz0tj91mwnfL9+TDz3OmmbFu6P/j6Lx2
G0eCKPpFBJjDq0RKVM5h/EI4MufMr9/DBRbw7IwtS2Szu+rWDSi3+cDEIzyrkEy0InlxZfmOuLY1
6cCVhVQ7EwgAu3+CzB5VcPOljgs+nsD0tYZNdwuVmFBo4xPnyQNVBED6bJIK2xGiLXAvk8hx2c9C
e7qxLQMIFAOYC6g4b77nbER8/HXqDmaMF53KPaVbW05P+uC5ZpmWij7DihxLDGCsJ5dvcvg38uz+
Kvx9sXIblwRIhrJNVoZPVrx45g8txEHhMAa2GNiqspyWwx92AmT4tIReKsueBLvaacs71AyB0MfB
7rCsCWzzW30T3IFNE6lds9uzPcegUal5B/5Aolg/HSU0prLdce7D+iZ5CvUI0MNsiYLV6/xPXHN0
EeRpMwvgyrfS2fv/b7j0iGv5XSYmVILTPOcb4X1qxRkidvOkSSfDrL4PWFEwooW+djHuOBkc2h+N
eAGP9SHDjIcOhlxzOhWgJmtzOpbiGUdNPT8FqArsHIuXoz4wyVxm14Blr6yThoQQB80tg4xjv3dh
8WC25Iqc+OWPbK0ZIK/JwDQexrEz737x2PSU0JBysaxd+wvjCBIJ2xNNEqfIp7DxbQYXg/9DciEX
wAaePilPFjRLZDh2B3BtFarq/7OCD820ZZuwiOmDpB3vBL6JhhdmJDmMyEnYNGenN9jodo0ObwUZ
nTqKjJVpFbYOgyeZbeFP/K6eSryJpxUqGrAqkAi2qvgfhCBpHV3zhoBKVNhogBbTozkw/giSMyIi
Zbz3JNsVVzZSZTjwGPmE2ydouhzws/ZM5pO+AgdYwr0EU89X3g4eBdkphF6sC2XF3slsgnIZ3GaR
6f8YVAK1jxv2oiUqxBb52YzxzPT8W3dJiMrEVhF+jvQetU3B9Jk5Y3MwX1QJbMeMTozZJJWsESFz
ooksRh4ufWW+1W9fXpyjYw1ISMLTwkw4V2FNdIztUXoS7kY5VW9GmzhlYe3dMOdC1JnevV150mb6
gk0ff2TYCTXwO80PlMT+m/vRb7i06M/Y1otNVqwmslXwcNgwrfYAvxkcB1vI8ZwgJV6L4pzWWRAK
0N84RfRgrbaQ9V1qGpSmFys5kyU3FatWhZ+7FSA4motYQJ7+VYjIhvF8pboIduAO+KoKrnKuWA3V
jtkAkOC0GbYQhvV2yWhMfdMbCBo2fRd/058Jg0peIHg8nfnmyOihPufV1qeO/56DRzKnPQ3pkSyR
rrONwe6T/fRZ/0TY3lJWauWnUu4rpVjoPRO5PlqpO1+4l/GpMM4cWNxFKvx5QNKRd4dqFuYiwK0d
wFWmDCIyh7qSq6PgvsSyZUg2bT1MDtd9dsHAXJedtHBzaNHM1+CRCuk3i0LTcK1yIZWPoh0Z8/Rt
NEFkbGu8wB4Xgg2Lm+OfQTPR1E/Ob2AnhUPNE9CClMbaL+2qeZjw64xlI24L0UmB7gxlJd7JjRFp
ZcBWyXJacvZSQ8BIDWhuEYwgVlfRx8BUpdRhek6oVGCTYHcnVxKNEWrTDd1IxQiGHh3LJYLFmHhy
JuDkUJ3nIeq7+GQHUrAZPCrKv7DbYsTrwyXM7J52BgJOehERCzvNBUSfx3urbfk9bJ8f/rvDle8C
3RIlmy0Rd2Z+oEQxm5uMivmRWAr1J2Hm25zS2jxTzLQlUG6wTzRmaEvzhXhoWEv9iSaDjx6ZLw+L
fvEmBRuRMx/Ri+TOWcAcf9of25wWb0KcLU0YEHhx39mI5RX7eIXDCeFa3/TiSNTMO0gDi9XOQeg3
8ql6/Yo3Hbx4JrpBB2IbtUXwUBH4elu4qK7nkT8aIFa4jDXr0r/zQN7knfWrr8I7Z4l/BgPP3Rt5
ie0+h+v1bGYcEdaRph9pViic6xM01n211B71mb35bEBrp6tBNPCeiQaFcZs4JqlJiXuTbadi7Ij8
miHG2gJ2nRcC52D5j+rg/5vs7Rqiv/zVFoeYf8nVpMwY9BXBnVQTEKuNP5rGJHF5Zog8RgaT70iu
NN8NCTNEDSHD+ZuNOIl/WGSfTjrsmj8MzoCNHWwvxDU7C4dJviEVju+AC4KCOnvK5HYcaclDDnMO
3L0PsnwcV9gCE/8SywvYjS4nMRZZTN/X4O7mWzLJ5nIcCFvkx9aO/j3hY8ek4qGtEQMqzNFt9Fb/
uLTtZlo3hO0CqyR2WhHCRS9CDBxiIt4XHICZY86bGuadXtmyy8FM9NMllXeL9uDKgoMJAXsKbiRU
6nrTemsKEaxzEC4uiguPQSbP0boPf8nehNR780CBcUzP1hp0YE0tIa64cVRAG4W6a56dyTbRU9qD
5g7ogERD7Af8Dcx8SlFaohDIGCzBAmNb4BmwoDKRDpw0lD1C4sYcvM/xxnd0azSepP0EcJUrTkh9
LvXpSlH1tnaoU/wQi3yivIZZTptMWjeD7YbuJj0lGqqHpfxC4vuVn3QapnJuQRCjbegP1d226iE0
DwdKHP5/Yq4MfmospV9sQHfkhpUurR9uinQZ5taiCWKAyTiFSv7A8JYIZCaoFhAz1X8HwSX9tvxX
+A1iCzY8t3r1STTmmXSGlNAkt+eAugpDGXExliWXkOsQwWfBtBpdITycidqAr8RSxgEloauy7wBZ
MpbrDTIlrypSaWhrqoqACoadJFL51lh9uw0NGpeaJyBacNUBGGDr1Xaws2BR/YtFiPXas+LeMZNU
uaI0pvEPMjHMeAUAIW9xjKSSIOxxX2OSB1Ii7zk4C3MXQDNhEln/OJSrAgyF9REnTOEkrAXK2v1R
4RHZHvlBLPy6dSEjhFrHmA2kDtmdSL4RtPUeJAFXXEEkFd5qB6Uc/0GpjVH331N60fRujSdpOhQD
2Gr4gMe/7HB2EJtt8Uyhe0rLfwVZGoadSNQT06LczOI0g+AwULriWYzwzpKt1nN04wGCERnIXuUf
qlpZ9dO5xLq0xKpJ/NVtL3v4gQ030kIyeWm9ZuP3OO0UGPoliytjq+FNZKOEkOT0b9AxbNmqKaw3
5i9ZfhZYt55OKYwoAyG1KWMMM66qCC+lt7KGTJAyLfeZwjEKhlXOeh2RjmO4xbjkLTPxse7TApMI
UgdPKbzGCMovb65S6m1qPnoi9B7E5lYR9Lp0uE2YAAzbSFob2m4YT+EGQzOscbd1ceBqNc0KdHKT
Zxi893bY8htXCBrZEG/xj4hKs103jIIwSM4nAjRXAnpjJgpU/kssJ2jJJ8YOjVytNOahJXFvf6K8
11tUMIbIJPbpkfWDDpFb0FENWt6t+Aue42nEbIFczYJeFCGqRn7QYXKYhyDCS+Mrd35Ibkw9uSz1
Po4/KKhiHungQqU/AZ/6uGZgOZL9nYkHz3YmTkdU1TlQ3+C/q/6zVPieczBBi83XuQ8Q+9vWrjUv
RADmGNuFXjqL6b3WndISsLDFXWJ6SY4BUUsgKKtggkE52qA3A0vRye2I1BdHtfn+V+M9J2J9w7Ka
3c+ydZ4q55SHVxE/sjT5U60vkSHM5N3wjsEfAdy7+DXbdXAdnEa5ywSQjhFPYM8H1ZaBOrqVSQTZ
BAauja4pNxB63gEvn1wNAq8MUsnXnXf24Zy2msOPmwJ6Y9x/ko9I87cW1Fjaq2h2PKA+wCU4g/4p
z4Nbx4eFmdap29R49YAnG8UTImFaYiud7zzubb1pcCHIhnRfMwVj6dL+3NRxjo0DKXEkJ4a/T1VH
3LIs2W0rLUr1t+IQZSmZ0rOQt/XwKuIby8u76QFhE62F3Xa+mFjvp4xYJGM+1ji+7vJCxV0KIXF4
j1vMyRfSuJS/wa8517ADwwWL8+Sv+jSw3j6mkBTCvfUHuJF9SE/zGyJyXNnZZ34vvUV4l/NT321j
6Wzh1Y/lQHseW6cPbU9yxPuoIhLaqqva5plo30X8zpXrGO5SxlaVsB/fBEaSmFiZiC0/vBIOAaFj
w0tHQZV0j8H0lyUEL0269++MJTtUR0MzF91fEW8Zpcb9jUItsdtTu/dpNVTcfjHL+GwcATgGDBYh
JXmFWAXpuxFzbXjvxUHKfkHMp41AiAEF9CK+EFtYXXPs9K2nl+xC4s7uY7Mp9DP6gQnHBIzdq5X5
bZiAjWCuyCzLzWjMsuSht8XupUmXgQcului8m33jmOANkH1tVKvto8JfYk/jZS6+Tcqyjyy5meAm
RU2Wpts82wHTnztupCaUtksbnHnqs5EDo12P7IMtA9sO9zYcsMNqU8G9i4mwnZluBi2kG+N6Hx+S
epcnw0aVVgNIhXloIpY82thB/rQcRk3lKwHdOmvRQUwyPI4Jvb5q2qXK3EpmIcpuXbneSit3sJ4h
VmfU4r3019K7+MS4tt6hqX7C9DGy2XfUAQ4Dfc2JfDKR1pG5Gxleqs+M+ai2UkQ3rLE9cMXvLj+T
Dl1yHts9HinmoxxvZnmfoo03TzUPWboJo2OCN8qWPaxK181x1E+kKwve2avX0kflzEXzPrkCySTk
Gy0YtAytsIi6L2qbjLdQzLkTFGoQ3gbpAlkwXxlPYnDtorc7g7HWlC0t7J5jdgnAKJkZFIHJjP/t
dFxR3/dzRPM2wD0pDlICL38t3VaLg/aR/cUWlrEr5Zka39xHcfNdQDClLMVxhl5VSh2NbVI6+BY6
4PY91V8lBn/q91i/acU4/BKZXo2uvdz32o9sfHGGpduRYW9UHmXtSu5avcYQc1kcKzI3ZVv6nMxz
qc8Q1Ges/+Te94w0UVISfL0fkEsickLqsqYtpOUzrx1YzUim3BkMzWS0MVBm8gvD6gQAphxEqtHA
/WSbZiQibLGfypz4J17BvFL2Hs8eW1PcOJ2yQlqt5J/TsIHAJRhvhHC47Zi7woMhg2Ap+wvKv6H+
Ag5iKDLxzI9YuVNpWvELP40l9ojGoYrdgEwfmP6gkKRuG+UVMC/2o0tU/FgkxaQwr4ZbuzJa0j3C
z8C7scEAGEVk+nLy+yL6t6fMIewHnxXYOF4y3fRRozFtvuhaqdEK4RdWWdRfTfw6+vVgnBvawJA9
khmGZ30g3qf3nqslhLcz8iYgdViUGGiRLjHB+Npq05qOVbkDFQw+BhC3sTtTBZvayac+ae6q9muY
IHsNtGGL3htzreTiAYkokJtCzCRSkiEEtxz2+TQPZBWM7ZjHY/fVHkOSHUswBCSWhMCYR1yIMmNf
1+e0XJPVx+iTUkNeocrVjmIP96rC0jN3GRgk5l4u6NQYo/0oDQ3mBqPmkehmjIX0Za+czEtxLJhD
x7h2k1NGScocDlrOWnE6GMrmv6I9JR9QMSEiNcLR26nMfaJdSqxuyAwWIkq4UzayfMKcpa+WxXsX
0faRXA2dYR9GF4PebA762Y3MuusveqrSB2V2lHyvvvRgFcp3enG53lk2ZOJyA3G3bc4dxEmBLf6j
r7+yYdsRRBPsKnseApUX0LV8BUOZnAY1JtcSRzss25zaxSZDdE2PdAiiI+F1Q5Gesj1eCYsBU9Nx
rSHZQp9htscqver9t9we4dWOB8jWA+6nbK2UV9AFVob9QxvMtjyLxYKtgA8gFIua0S3g4kbBfhyn
ZnaL7xQT61mBU86UatXb6JBxo1UvOcka3E+EM2/LBXISnIqWbQHPnUy3g8cEc1xPDZmbc+zoPCYF
IwrXzHGbVW/+IxsZftwRSIyMIpAdbk/5pSoUumsFdRW1/1pScEB0g/BRrTpC+ZAD+gJ18Y9lcxJo
mFxb5KhCp8VzdBFAhVmmXywecS35Tu0xvcPpjfMUBwruw5qpcY2IceIuHDuCPTAKgwy8bOKVeeQ5
QCmBTn3nM5qz/RV3PNoSZNoOX/gqZ8IpXxw0MjrvZYkfP29t6Fz9ir+0Iu0JHlQh2+yMDczvlI+p
MTJDqaLx1uLvIDvt4vpLMQH5rxYOJuJFSCG9sIiifaIQPXuWt1wnjEzcHn4Vnv34qV28/De4UwrX
M684w4yoiFda9DHUPcM9G8CMfBZmL1p3F1gGxQVLxWUcb3Vt1X5CJ5EvgGmiS2IdgWUMdF5k/IiJ
rdzaP89zCsoJHgPgLzDECTqL5w7muqtc/VAz/ZTWeCmPqeMjM9OH0kEDtEa2SDQaP9VdkSej1YbD
Q6IUKQrw4zMosK92SxSbOG3SehX2n2P0grIUqM+IzNs/wTqRrlKi1+3zWWYj0k0dmvGYiEBs02mW
HK86iGLN9qmgdxsY1BYHQX729f6DnJ1DfWUv6FOqatzUkcBOm7F4znGBPfFa/We3Csjdo+2oygt8
QM+tM/x1QQ8Zr0CSD5YTv0fV2DSXI4UodmPjiniqY2Q8IP8z+cp5hM7mwcLCrJhuMdWAg/nahxDt
iVLRI6aluzbZfJT9p0qYpgynNODpR9edb+t0F1lQUg6swb44ytI/nXqTS033wZjPOvIAVGznq8me
ZrvDOXsEJ7WRRJDpWH9a707Z4/9InhrlboBFP855g/5rTWec4XGSz9bCT0ev/SracandtByEyMGS
0WQQD5ocPt7disc6Ksn7gU1vi0gsaBVhwYcQ51T0n8B+a+EWf/pPvbffh4BoBTLbTuI6wjEXtPKM
UxVXPM93mICXS3NLasRIUB6phVW3M/65BoixtMpziBk+ZvKHAj0yzyIPdZT/y10663oXytt+2488
mLsGf5x4yx7vzvYy8541/bM2OIz4GESjP8ZIIvPdixpeUmDbFrEQz7KjscS/SarVWYB0XupXlKzA
99cISdrRVq/CHq8UnOGkOUct3cAd4zQgd0U9qtd6pC/YmYh5nNFfEdKBswnLF9tRgvaGBpdOOhPM
k0jb8xVzoQM3+NFduVf11sT/9zP2fLuTj7DD+m2pvmXA/O+8Y1JtoTx5m44SnJ+jtYthQ+nFTZLI
TXyV6gd7zdTdC91thLXVHCZCciPL2Kj9vkdSsilxEfNWBmP1KL1yq9BxYkxr3AnBImIQdxYPxES5
kpTb41CQPS1k7+nPCOMzrcH7KTwnwoPUdwv2JIkwffj1Sb/V7EJ+Cd5vjV4OQUYirPE6GAMqVkDI
lSo76rHbKw04A8czaJZFYWETrQwRjOXMkmzJ6IK25FTQn1N3orrrzVfe22VF6gTTe5o7Bpnpz9BS
ML8s76PkTJJ0N9vANccBnl1YvvNf8Y68K7rLRHlpAWaqR63Eaqs+jRPHu00LPQoaqp4bwDQhtHBx
jAsE452M53m3nE4xgCgDu/NwLonHBK5h8oJieXSkcnaClIqL0G7kCMHVqUnRlFuuODceSx2hESs0
3oZHb2RY95T0vX/1q6PW/b8dBGwiw0kVybDEeBvq6b51LX1PJpNMKbhkAiCd49mdysZLxj/lPknj
5LGmLxEnBFiS8MaTtf8JDxrGIk9KjKrFhbkQCDTaC4EjEHfWlbmUx81MJFwKe0NpSS3aVc3Wgnif
/GGmT7BfDE2zh5NiKWtZOAclEbM0pCVlTbvOq1VCy8qKtjlpoNIGBEG0yxhocnKr+0g2Uuz2nNSr
WtizfzXRRwy/0wM7xwUM/mpCXgz3PnwU1BKIXYM9lcIkrILzfAbhLj84HLiaPY54xdyX0Xhsdya5
ONme/CNMwmBMCPuo51FX2jsRHWhOa8wh1LN101MXn1IomFJ9IsBTqk7Yi3npRjIwyl/IBBRsDGWR
j87QbXgoCPEa/uGq3dglACFnKxewLr4LnCW071ondcnNZ5vHrUpfKzNYAILy9qpKiCilBd7GMRMy
PSEoIX5nFGtW+pkXJC4vhehPddOvUmP+6BhvhWTqZBH+dUgaDIAsVFHk0P/T/php0uB9la8KE94P
/YP6eRe1p2BgpPFsrMP0PVicbZsKG+ICtbnuRsqxDF8VQjYFzztkVI1IWDRboIT6p7u32yl4eNq2
dpkXBw/Lu/oF4Oeq7n9aHs7JgohRrXoBBgjGHT5ncfxFwB3iZkCpEUh5KtiY0Oqqqmv9tP4/jJ4G
+Z3Etghzvr62up3+lbqjHwUmetUGFzPCplBfSgqVNYS8LaJPuNM8bbzWIvsOu0+N5oTUUaoTsVv1
YGgXDeiNwij8hCbZoIiD40n0Qus7KSDVyNQuuxNQJ6GRDZf6RJ6eukBXlhJHjP/0vQf0X8XhoTE3
orjGqTHPdkOjLd6Ch5TMGjbkevaghDNW++rwosFZ3VxbxUWDgS59k0VfN1+eeezE45j9prq5SJli
0ZipOLVg2+jTO+0CdnDTxYqgq93G2k4JJMTkVir3bg6WYI6VI1E6jdFmaLeCuR7GHamypYe1AUyk
2dZX4ZjWFn1nLGuSK3zC6Ob6Mf8dwgfPrhXscXGA7vhjNG+inM10p7IKFBqTNdvwmGwt6zCwcRYz
e7z+8lLXGI9SuZnl/9CtWUKc8SLnMYk6REEQ5xEXax8DKOtL6d9WdYkGHnQ2ieLHIFe2+A4EZqMC
+99xPizfPDeN/kV8iUBnHJ0Ly532JDBxFVrSULSvGPRzlC4GM0qdL91LkBbjnycy9jxU4ZnYx7GC
J5y6fm7711GCC03sQKKD5EskgjgBhJhB+6uVt467QkpetnmHZS5YL0bt+AalxGofhelLoQm28RQr
dDCAS6uepcJRonv3ZXiEef10AuX+Omrd7q4hEJdm8qDJiOWfP3zmAzPgfWJgi152y6FdU6dMxwLK
CY2/id2wwXAe/82G2GieH28eNuUna06z1lectd2E6TToo7mbRlytMhfucn6mipDBxRScjriNFGUy
8byDMzHQzIHFLInQzeVwzg0bl2+5WfkYQUFsm/yPMnQl5u0xJz/pqsavsq8Ih0BgiZ9Tiw8dvtBC
VLgsDOX7EJiPhvJTwcNWQxJc4clVPolmxFpcjvsjXDknQCAUWFc1+fMAskmPIsp91JuVpHZkNX2Z
OqgX8yiPicKSLQsm9jYsdXu6WUS9W3AnBDC9+T2XKU0xBU+0A8sW0IFySr+YqBYUPydYGgLufLiM
GkS61XSt7vjFPE1F98dmMX6plyDeyzB3veg27QMSEI4JdiLKQ1BPAQ0hGqaVz4mflQcVPF0Ut23M
l+kLkWpFlU/yfIdXJb7DuwJ5HNr5+hor6yI+1VgvGI8OV8J1YrqK9akMjLRRwMJNC9eMBeIaGH8p
5NsW6mMn40qMdW62Hp18LOy6BJr0YYs0FNXKPUHSZYJctPkPB1LOWxBAdPQYcOeKItUEM8wqO8In
QP6Zu+DvCSEsOdfzgsKtRd6H+bNHhpRgbD3h/5GV67HfGz17XrqIA+jfo1233Ya0EyIDh1Oosf0L
7xTVlR5yAiwIAWPUVZ8ayG+Z9BDIwmtdw/sG7aWONFb8BTnngyDuJBPv4wx/wgDzVjPehaaC+ctw
bCNGkP33QNRiCvM2nvDT0jGU01DVKeKRQNQjC5m6uXPTmosrYL+bVKeh0I8d32dhCJJkOmFOBkzz
SCQPAtxBTrHw8PgMneHoFblPo/JQmxRzdBqRPFlNufEyYU6pHTCSVDHPAowPpofUyq9MRA+Kk8pk
7E02KyYiAA+lo3s7rftnKptBwEVeLq9R0LyS6iMvwo8o389n+kDLFcxW8Cb0VhRllmCQlUcoX59X
SGN/Ru6kZ3rflQQhtVPyu6difi5SsfnwKCASWzjGazD6k1i9DDTZKbHmeqZcVS+CPag20OhN6Z/Q
xlct/J4wdkmtf2E+2S3fl8KZKMzh1aKX5jFX2PVaJEwG/jBxe5bj3C7Vk2wEF9LBpbn2GGEqmP+G
1iOIxzx1NconRqOFYfE5fok1ceqx2frjfux/goR9UjTvoVn9CfBHrah5hclwFBHaYYAQD9NO9Dwk
G/rDFRp1F1gDeHiB6vNXysxLLn4lckKII6KWVNjnpBZbOKWMY/nb8q6BP3oVWrfnICwWE40xCtRO
0kc9hdlAmp9NuuzWFPfllN79WyKrJzI8B4AmfZuHmp155kZCwMXaRarC/SJlAUYQlYogd4zAvW08
/KCxhZIuCxjfR/U5ztLzfGV0tbyKpKmKbB5t9+cFgFRTHBS8A7ZSdozxm7SR36wD/PZ8R0EJYpav
IElvXnRXY+bfNKk07mNWOaXPbk5slKDc0tnMa2RUTIa794crVyGgMgYwEGH0cfmT5qTVeOZU+Wfq
ycvKdDQpv6JjF2G4tYmFMAprDV6+VCoE2ezhFQN2CRBcLfd+dKKsNQRt46IlNbrE1grCLZjKDp5y
NgJ67NeowbOj5fUxb0OBDsBI00Zqne9iPaDknJ4EnvJmWuUzbxip8n4nuk8DaK2Iu63cQ9YefhqS
AcPhp/0aIVPzcWrUhxp2+z+1ZoBVEPGZkdHC22WjKoQ5JhZ7HNp3xZ3oQFUs71URuFYkWRYFBmY4
4shEya8whFzqEG8H6q5x/oQAhfUuBu/20eqL4CP+bbQI+SGlCcNyPvfUe0vvWvD9uoeMDIQv86GD
4mAiSc8sdrLhkhSflt7tMY5iBS54ARHy21vm5yuZsqH7mx1x6ZDLEWcc81KH6IyY12MG7QMJvKkK
R7P9/2XjyR55/vGeBIz4N7IS8N3N8k/+TkCw4bHkSlwIeIVIHB05+DcH51Z8fq9kmohNr9bi3mCt
+JeggFKJZIQXmFN+ib+EQjq1p0hGvn0qI3wHxS/TZJrt45WGR63+EXyIrL+OjydlVz5BgKeHpdzE
7k9vj/Od7hmTZhHoYf1hwI0l3MwnUENRj5olEjGiOZeB57gR8S4XoPi2Myfyohfpeez+8MsNfBRq
4khICcQkJv4lra+coWSpSaFBTco9jxkYzUtCUI9Db64LyKJ+4gh2I6+SiMJAcUX0QvOnjfxbDjgv
QPSFs2xeWMkqL1LFkHnQppBiTc6T3XDLub4djikqni6qxQ4/L/oqH5b18PRrDMfsh6c8yuk7Hr9l
5TPJMc+yfaDnRgjs2cmEq51hsRpVD3/8SWIArznnuOHj1rKjWTADot3AG2VlNjprYri3EFaj9Euf
2lVV7Kvf4jdvM5jFdyQgBb4kJn3PNICN+9vJj7YgqZge8P48KaO+IdWQz8xHhVIVF3Ym03IJ8vzL
Cgt10vjFUCwhpUfWTmp8R6Ne5DE//atCc1H4I5bcrB+WTNbP+DEe7aviV9cQXdLH8lsE9lkrWvOz
Y4Y/jBnaFVepAppB0OgTgwoc6W91jPui4Wry8Hmz/UU8rqWosCd2gyH+bulAMbHSehyvfpHm5zKo
8LAwIGzXNepevLSVXqRPWybpl28wuS/gy6FJQYyTCCX+v6Lr5cXaHL/R9lfxM/YFiKr5eYb/DW5B
Efw28Pq0/IpHSM0CxgLnKeJjKAJVDwkmChoP8AMbjpg+aAiIkmbZSAWhctOwx4lmniWiJTd6Jlov
fmu/C/93ph7VjRI9PT51y8eKDTIZkqXJSsTuRkKBjVs3ocwxbSMjh53EVamGexWfNUDfr2eBiZaI
lhIyR0eM96Lr3Ux85wwAaAUyfkqJNccrOW0YmHm4IAekx97E/rfRz1pRO3mNaxNPo4p87QMrlZ5A
zSTe7SRet65AYHqn41jxb8WHbl7mPcJqyQxpVTY9y3Zj0lvjnUBEReBvomBbQ0QwwxUr2cMBQwG7
Y/Fi5Kb2PdF0zCvbCpt5JiUYVHUxoizS2QbtFWf6juuZpV/GgFGe9tK5UoDxBr8nRlf5xEoc14c0
30iYmAO2xyZ4GC83LOSovEwDU1nNxnRczEl8XBMgDAEpin688Vv3/vm8lzrA45nhwzn5nbAqvCm9
iyvHvO2BhJK9BK1I6zFpkwHBN7hEZKG/TeqPkpUS8JwXfLT0UJEchvlh1bGpIn7uGC9F6NyZefSg
spZTROpZb3b0FUvyu4dyXSIj5O6p9a3BhktQDlLwa+B9l0Ac8Ikrzd5Nf1D6f3h4NUSstg2zM77K
XDVxlgRlOSbND7WdXGS+2yco02zkO2FcUqB26fWVPpAqXk8P0wjWNT+hmKQXz+5H4/ArcVXo25Xg
dyRJuTsH1WPu6XYGs1WshyigAlRq8B6zA1lgYrjSWJoCvPCoQV+9NMIYXqejwwutHuJLCayNpB01
DGq4GFH5KY3bTILn7ZBlhbluvnvySgODQwsoAhE2x93uUgPKV9iVzh5kMfKYS8FSqbGpyIETPO5s
HIEwNkiWYNVkIYr+ql3XMFGiEkk0TgKkwOObE2YLpf7AYTgfcW/BOf+hVvCA1c8YXcJACGBLm1jC
e+f+4Te9HJVmK4QVAS8wgoZfj/cS6a8SwpEJjAB/0dc3eH2NlzB/h+oj9P5VgyvkV7Z3E18TeVXr
6ODClWlWtgFLQmA1iCUI3g58m4cKfyyDlx/DfxP7cVN/KOxA4pzRHg+/PW4RRQYY0Ps0lpAj53vF
+E8GZx3t3JjxIejFEM1/JundZNOtQrmcg4yrfPAQaWUPwXTcE/SeHWrS3/ErINM6D1XHy92+gpyU
SYsuNZYyfLOcGI2J3RhDR57TQ/Xr48NjQenArL0KXGx54qNYojYmFpkuhW6ihktJSB4U3AnRNte+
F+6IsEZ/b+bEG3hYtLI4EB3kLJtZyiR9EVC5THWO1fA3JuhEHqBUB2iCopVH686DBnVVFP5VwRYX
aqk9pRqsL0yXxqfIhRyIU8q4XNRpa5EHCl+VHhsrC4YCQ7Ulo/v+a3bN5ToljHIlSqi8nR4i2QYF
BhLx7NMMwuQrpC9ig9Lz9EE5Z7uAAF39YtuDuImblKXSCQb8AB026ka7kvFlAWSVUhpRF0cKo1pj
6bhM2Bakq4oQRyd9p8KmhmGj1nx0v5zEWBfqMBTZNod/yK46TsIewDDFoygUjUMML7OKV5bvQ6in
moLzB0KTRBiM7/QvwWCOv2K9176ykxFGhJm16JkmN7F6Njh3seqvX7gWQicXdz1TNEagk0ZSXHOS
y8rxGe83xXDqGJn4GiRdiZlYidTpqPBUYlcTWxhwo0jJoYMI5QSXYrx43kRee8cMgaG32cHyp53c
tijLjFQFOi+2Q4YMCoJJMQKq4S3QMEV005vJV4PrU+ivHmtCgBFlZD7JCg9TcCue0RR3bo48HX7A
oNbfgoUtSyWhS8HlFKQCBjx3K2xelbVP8zd+4nqlw3iMdhO3ACTEiVPDNqqHybLujXFTieLKF3MX
RZyWPIVxi9eSTmTjrEHMkmeNtiUSvG1IUpTGm+qCTUgY5PAIiTkpuNdsa+nKGO8Ro3N0MWp8MEEi
GwUfLS6KwscU8J2YvaN1Cw8WfJxnxqg3e5OEs2l0WbjUeVZ40IDF57saMnZUCB/jtYVBdxU6JQif
aOImzbaq2hECJuzFFTVY2PIRNGIxzMVQ7iGxo0mcfiNnSnCCpGgkrflJdwprOlqozcsr6QDISI9R
cQ4Mbgr5HYv74REZ/cKLTybXG5kklP/Z3XTADFrcRI6AC43CkTIFf2H8jwMIz/gfobhW0W879TuW
P1dtxPTPJGj8Q0ZHzzCyBj+GM2MlT4kEPpgOow/3O7v8x9F5LTeKbWH4iagih1sJBMo5+YayLTdR
Isenn4+5OHXSdLdbgr3X+qNB+h2fh3YWALW6Qwx5UIudXb0vJBzxWfC7BfxSWb3iIxXIGi0JaBSF
i88B224H4aI0yITSg0UYEt273a4wV3wOyPJb+RGaB0LL+SaicBONUPcCAxxAd/z+zXgwlN4RA9zJ
5TcWCDl5diH6Y1zCJjQa6tnPG9kpeQL6+C8Tb/0HnK9cpcojbb9k6ysgY8Y8DPkj6EfMIQed3x8z
cUZcARFBYXg3onOBgjAdUK28AWzhlSitIQqkwXysaZeuPsbj9S2e4/DytlBAB7c4uwe6V2FWrF9m
/jAmuzCFVgkcrCSAHIh/9Hzo5GXXr0b805De+sKPqv6IIE7gH3Xpdsafn5tsUVctekgdE++9MF+m
djOLfQewXVavunqJ7UM2XhF5kuM1704q+fbtBswZyZosG7ZIOtcnQ/oxXAPzVNTHHDJctgnERrSS
43mpjqyAs0KgY3GPU6+YmhAv/XCt2ArHWxWfciFnTv9+V1tEmUr9iwax8EkBOxgdGMxFCi6ycZK7
bpaa+JD7n4w2DFmDJVZ/9Mq9ovA20B4VdKlZ+BMKXC0NlRBk93K+5KcudKXs3zsL94F2swxzdsgB
3usG8VGAa8xhunRkGVPGLCP3twOqy/dCuJUTNBLFxcoPk+CqnxxkJX/nT+hCfSJnkpNrgRCS3Kbu
yrDuI2ezJL6KTTz56LFogdTU2kLv6PR+RqDUdbyskT4OMiEjJZMWNyjX+HDO6Vcc/GtReyFcYbmt
imyl+kQi6SLVERwOpodQFSIDsZUENrzDsnhPiVWpT7W8UpU//nsb0HKDGrBhpGj/1WRPlB29mfVK
o4ipqzGHZq83BpdxVXX3Lv6KQdil6ifPX6WeLPxQdJtcozHtxO9V0Mo53ltj3QXYFu8GSLuIgx8t
EoIrpOiYBv19SXgi+KIENpjwKCSggzlaqBhbgFKdVLi6THJ0/CR5fkul5zgRLMh63xIHUXxGOfyO
v4Il0X9dMQcrDoRFWW3YNcI3bHtJZiex8f4qly4IigG5ZnV9ygKfZ/ufTB/NyId0LLVHZniKiGqF
o0g6YhkjuTf9J2oEF2lrWb5lvJblG3G90wPSyitkfJg5Y84JpKZvygpj2WWHGAwvagFo10itB7IP
TfO7IYdSATUVS+w7JqHjV8XC9AK3Wyj/UIky181xUxT8AphDviQkm2a5NDQAp2DqyLizJKblrzR+
hf4u7RRuQbas/IA/P4igxlXuKjoc9dnm2Ucy1ykJd8SPxPx87+phwi+agYhVkZGhX1TGT1N2dM5e
4zDZjzTjhskqJk1GiBCYZvCLGytbZ5bX8GrxU7OO8tKeS9+RzWBtDcsIJMq4ZHPCQj49CDOVYjIC
ZIXq92+JtUWkdBASPe9p1prTDAvcuVZTVKbGr0kGa4voc9+eEELikUBdX39s6n3Q9nD8+ERd+bOV
H9ICRMMFj8TNasBxHP0hP8Z/qOvER0x0yuBgdCVdEw8kJSmk6Ih4ImYDijgc5qItoX9jdP2cDcFp
q0VI1vht/v7FaVRqNnmOif9MFs0P45sBGdYuACTY5YvCwcVe93MiBxf5PLDnwDm65grJranvmn7o
ABq67ZBeGOGZctkyB3b+Mb+qLBsS6NhoWwB3KtEcBc6+vD8mJK2RID1l+MlJA9XBXgtu4lWZV8e0
jjLNto4meIZFoYHQU6yCV2muIE1mfmMnKlzkK8iWAGiG5CgAaWdLAUwnDV92jB6Z2ynx0TlfP+3T
INAc+VP4JBVDYxmvVLzpmVf99PiERG3LT2dgQyLbeTWBVyxeVNMPgDKALgGwagT+J/OgJdhRGmFd
gfv3+VUKXx1DKsU9arwXwRW8tEDyGKOfu/ifZcn+xJTJPmV2/Yb+4VnM7UxQucZEOawIKFRIamPm
rbtjjEQ7I64kXiP5iLunDGzU3c3ub4ANwoFMPCNGcxZtA//VFOqH6vi7yZZ82hi/CUojnWOrsIvp
lWSP1Te2vALOLFTYjNKlFm0tUntGrndC+kuXr7IJaKtZAFTOJepQMnEmqc8erVF5HMIfreAySTY7
rVwUF4IlDUbmUmymoAn+iIx8pODyNsih/SwwpUgYg5SFzJCW+QvJYnnGfzJGK//zwAKP1bKbYhlM
iGY+j+FiRX8AtHAPZNUQgOZvyB5Hux1LHjWNU5Gk/BMii2Pv8WCnNf83rO3xpSKYbPrPIkNNgW2T
KQk+AB6hMTFUCEtmuabCqnhGtNh/5pWxUM4kkyMe4ETDLLcI6Ex148uwUt24ctZ19NXJywCpY7Pg
ofNh/9jFafrDWUlFNMiCFrvWhXXBioYFkfeg6N1yQhLRYMaJUwJIqfg39NMYH0wQvA9WW9EnMpbH
Oe/FRYX+5u6Pp6w9TFN8Cl4XHj/TGpJaA12QuyLYCDy6+og9NSFeJLL1NxhTf2lNR0T22Ka0/sUL
I0ENsYeqIwl2WNH5w5g8UTuMvX0/V6ckCsZeyhsI15l0oyuhX+bp7s2YbFJyP43GldZQZW+b+Qeh
zVYlBJcMcLFkxtemvMWmxJQ+lzSdH4AoCzYqgZM5Z6Mc13J19BGOwBIR6OrryxizRUEbY3+VOYqJ
T0ktzmG0/pSgEC3OQvjPQhUJVARgiBKoAYH5wYqO9LwWHLE8tqjzuBiMB9mVnOlwjBEykYJuWWz7
buLvU+XZDVT4YVbmIqUzHMEGn3NITa5/UD6Mc+VsZhmL6oqt9R6R9SYQxWKPyVatnn7PqUhQr7nQ
Sa2EDsYnkOGe2RA+V/FAkC08TxhFMgyI+DeR5qdrv55vwhtigVMdwYUcGyC92FPrFVNE+F2ov+9m
W5i3CmHRnTxAfyGymT94mT8e4HFL2nireH6yYzuM9YhFCdXSrvzRwme1XfLpIDAktfkD4jojEjHJ
51Z3MEHhd/l6lD0dJVnv8hfEBdS0nvwiYYVjgpxkFHEOhknoI81eAnsHLCmcL3MyhsmXfxblWViJ
eKDXfMxAURQjnUX9QvbJB1aW0UH7po3DhWnmTED/5/bNkv1Uupa78uMyAjEC444E2N9M9heRSvvY
S6M7KcoD+RUmhjl8eTS3BecGMihaSksExezZV3BuSV11GASzPbGlHEkrBPRhe5LAS0WbHCPTcskY
UMFb5UVnHX2NRh7AH8GD0lfJMaFirzH2Y0A+yrD2pyZdm2soCA69Pj1MKLcVkson0Q0qpWa22QX6
b2jOm18dxH5vtlMJTTypi4kVQbGvjUtGStp7WK9Q0x34J1cV6YC8RvgasQB5HL/E2+onaDxOEc5x
4ki18MWdEX5x0VE1Qh5tvgJhjocV4cdAo32wRBfJBc+LDIR8zvQleXjk6fb1FMUsXshw15G9rNAO
8iQtdOPItIMhWkuR+K9xdZtgAQMmwguEjhsKJ1REaERReVXp9qPcVQk0xq7UfYo5PT32YIJ6j56A
SwAQvbFpMMhyzzqgb4sp6/SAGtm0E9Cbuv4KiDQRbkO+7C7dJqfx6jxg34LX8dch5jVblkjIdABl
R5Vs2Zn5A1Nkv2MCZ+n4IgMNVPcgE0xDxAvYNgQCm2u+qLQ9emzN7fNTi5OABHViGQ/85Qa0jC5Y
+nvP+sggOkCDr2pK6ezyBsJVzqObDJq0pa9AWGKv5PLmkGY7op4vniTZn6P0/ZGP0jw7fFYSbPl7
DjGHQ3Au7T+PT8dnRy8TPwtBADuyA+GAvkntRF9BDH2hXRUEC2sUywiG9JEU2hkxt/AvYB+6fMIG
ISGzQy/P3lWi04YuX5GiCuoTG7zva0YoAlqYYkhb5IuxDsYSdZz0avHH4yEoFhHFlpE7kLQQ7w3B
Q2rjF277B3ZV5lBKXyHlWGhbRtbkMzqqHfDLNB55Vb0bt3rrBlzIta3IO1PEa0SJsvNOj906Dr1X
Z4Eq8qSytze7d74yNbfCJJX0BO3Nkn0BNlJ1h4JzvOZIAwdO6OMhbRWdqCL0dLLuae5Iu31KGKJA
zCNyGo72j+kE9bqBK9i328g/dq+BtPXvHMZvsWn/oZPhcMVWnnrl11FY8gNZwlEgrqOlt3nq5IOz
acjdtrW5urZ8aD504kzfpC53VDBQ6oUijlzxefPTbkccvTTtaEvpRR44KieyCTtbRw/vklpOBjgC
iwVKo4+rADZQF7kyoQosBINYacAebd1RcDOxXXrQM77DKDpNretj4wnPcUtVQkUFbEiC1kiB+4Tx
T8lP9bgiZ4IRL11nmwoTFrGniU227gWSfIG8CRpn3j+Tb43rPV9OgkJmvy1523TW6F/lskID6Yqn
at2rmDj6t/ON+0xJ4N6q9Rqz58J4fShDwkSLHsMiKc1V6Ywe6QkwDmSSj61naXfc5FPdFDqKLao7
5FCZQ7KBtmwxzrcOh0pZMAaikOHdIn1A/oUBng280PPw23ykNG1M7QQ0usDpEIvCbECyPW2zSGbs
qx6jpS/WMolkDaVNICfmwEcGv6y4gU22e3nkI+af4a7tSUxPVmTiTz4a7OiH7meKGCWVld8kIeDf
e2kTlkg6AXvXFXNLzxPzcWi/c/iZ+n/t2w7mBMIEhI2rJJAAHyXrCVsY6T+n0dceFjDCxCq0VwlW
hzxjtNfMo8DAlkQGPi/4WBARN/OIN0QTkMQ8k6s6PE9wOFFGJA19OnC4EBycXiz1UWN1NJYVMDwW
Jpwh6ZGOQjLHQYFEEATrHwl4VuJpCGanIFOe9WbXEYRRDT9Gs72O6c/0wUbxE6A2ca1nekW6yo0X
H4biTA+wdqDzQcRUw7FcXC1aOY2I+PkFzp0p3EWON5I+mRGtv2jR7xtSGBaIWBrpW1bJjnzSRMtV
Ic7ZMEQfjHou6quafs/wC/dLIZ9IkOfCC3EHb9SNJnrJNOZYOwnWb67id4fennWkz4kL1I+7ziIS
1Fgy+GqEJJ1MDDdk5SyQdIJZWc98y9b4g2hiUDDnhAcEi6Td+E5aL9HmoJgih1SPllq5UqRzH/52
uUMDQSUyGS3CLxQz8ntbHxl9zHUZY6e/w7s2PlUBGGBJKNH+1fnfMCwIzMsilO1e7dsFFdtra7xG
9BJMVWrX4SeiIurNu4DftDyWvD/b1s48oUVES3ND7BQG+gASiA7yg0RdyA/OUhyrPPjGgb4C+EOR
XnPulXzDGoDKRNBtTk6kL5B5CAP/9Q8qHbjHduSanLG6zsolAh8J7IFtxMtEqknXmvxKMjxXHBjp
+zQM4Ks2FcysiajSs+QYNIc3MYLMoYOw5suBAPlwHfr5ivuNNqtaOXOYJu9HPbhKsKJ8CipuNJsH
bHRDESbwfEWYO+sOYVoSsWxVyTULxgqDNPSEeLm4piaFQc9ILhBeRJPRRAXW3A/wfJ/kNzO+Auxb
0fvIRlnAMXEgqfEz5AOlPZhjHO8UvSj0VQSL6KzepXHFs7lMOFI5MNnJxIckPqII0p08GwN7IlU5
5UiMhHZPQ48xnh0T/boUQYyjiPBbvLTE2N4DZT8tm3xHFa+CugzOEz9cIpSlm6lk1eRDyuObFK/j
4M/ndwCAazBhMHaKWP208qtFyEM027SMoIPC8BXC9aV0uNDmkFLPWp5T6MGQgp/+RV2QYJdQoaoX
CSTj4/hhR0PR0JEZqS5rajFoOxCWksov4vSinjhQvyX8cm/j6w0/0BHPwOavlvee0iqZFSmSdDwK
M0HcE8/MJofgHbI7aXbZ1H+DcTreNfKVc4t+CgrClgVa9mY90fxZ+zdI14L/9KY0tWZHJukSpbrd
xr8lt2LPXSgs4Zwlv/dE66LkoNLsgdpOqr94c5mWEvqZ+uhvIPd1wuYb9COWI6NL+81q1zyTjaOf
qrP2JCF6ZXrRBV4SsSXVurjVHIlNlAB5CIT55xf1vAK0pC3KX540xeGbBXxpCWFgUIK6cGVSwxoC
Q4jM11F98IQw/IQsQN8UAYUYqxmryXn95jlXNwDHfL9kRuFR6I6CZ50zaq3RdcyH7/GB8yPEugmJ
QJtUvTD2zEW3/nDGH8/ju+wfSbgXV+SBY+LjMlR3PkVH+cJ3kBrqPhUDiAaWlaf5p0kBxKEG8h4f
PrDvKhACOFPFtOU0vNBPYsWWxYvbs9296+klUsLbCKLSOtDzrY6IDx3zalpc19bn1JsbDKgw47yX
070kkNBnPduA1YgJdW4OtjSVxGMRjv+X8/DgNlQZQwpymJwQpX7x5zMLm8bKOgyufyTxvXO6k7XX
6qfghaY3nqUDwjwKH3BqxaurdWtxi69ifBNrDiU1L/lEduGalgbfsdxd9uSR1wwXfh7OMJ/uS5JU
l/pFVe3c0ckH6JbppHsrIxf1PTkj7i2+KkgGRQoQi2SBq3rPqY2Y3bwbl2ofC7R0Gkhi/nfWkYnF
/MDlpTt0bVCRvQvuqkobuYfyq/1iDyZ5TshmdpB5yKiq6gw7MycO8EoMVnemF7B1jGpf/PT5V0Hh
tuKBFhjUt/RuK691YkXVb4sFkocW36qLdyS7M5TvfJLnOUPn4j+S3WETLE6WC39HeBT7szTWIWFG
TnXTZsp5OrWmEgZwveJuMVQBuU3yIephuvEXVhAdUrWnkwRiRnIkHgg/d0LN7sdHkRPnPmsKRO82
Zxtp3nP8R4dmyaKDyNbJ4D1t0o0+GZrCOWskbl92eIB2fk1AO6U7z730bh6SXXaSgItO2J895U9/
MCyf5F14JevaCa/phqTJKwYs4wCSRUJkS9oBac+SO7qHfCqKs8nQ/R2x++JYu0fRinT6znDTGz6F
LYDP+56zmBKn237XJzZnrgpXszaf5A61Ya3iNZPTx3BaOzrBjMb5LPL4kYxLA4J1QJf7WY72e4V3
IV+pnzlg6QHvHW709HEDPiwfMnFQs4SHINjL72XImYesI2DczjqcmrOBdEvOOVAtws+9ivDKfYb8
OmNOWFO6RFD9wPznVhdihOF0jZU3jV1KP6f5wT8r40x9CuxDc+NK6BOi69jut1O+Ltk/JLZAR8j9
GnDUd8Qv3vux8jr5+Vn6fwp4RbsUIheMjoSluc87OKekNKR6DoGFdlAuQc04kkyeb/ErI0e0WRC/
th3+NFIQHfA++qNHj73aDtbV9g/8HxlvTfj7RSa6eA/g2MzXGMwYkzN1i7C3B5x7pg+cRMQjEv+F
EWOrwcQ/8f4yZTQeGyA1YojOJkVplF7oOmJpZAWMaH7t45uF9CJbdGBPb9ON1whojIX8lZLGNiuZ
EDZ9sdXB6TmJkxhxjy1mB4koM30NzaMy8c86mkmx0AWrtj0EU8w7VMSm26VMNpSiAYRw8L9EKsPY
0c+q5A0fu1FWkvHb3aqbvoLhlIh7iXlvgjaCkrVD86cUFkWWL3K5gsL9amNMd8SRqGwDWhrMpZJ0
HOnvQ7ItBDOeIzIEvwKEjStT2Uf1Qaq3gkg+uPSti07Bn1+hbAP7Fws3sS6YPZBVWDbKogKJTraQ
TxaPLGtgApwvAVS33QV9vBC+1I51QUOr53eLGp2M3/E2NzBgIRqVMHaockG5Nqwz+vUA87Bzfwkc
2jkSlqwx0cQozV6zEKzvkhkVyGwOMmJLtgh9/BkCBCLdxfCLeSSsWWoTtNU+JtUCrG3e1LuG7fiD
6KumeY1DGTFtdvelb9SrQURd+ZNWHnD0T/CXTKJCsG3jwI1ZnlVUxZrSUk49CbDJJgfTnk6RDCmt
StsqZ7yh7lL2M/SlLJXFT47oT5p6B7swB3n/09NHDXhakEBYrevgXwQOQuS6MCkoCU/qWdZKMm9o
w0kN0v20/f9vD9I4sCVmtBQVT046xkdNds1AFKxI2NlA/iTjdrRVx7+es17Abu0/QBU1Y3DfzYMI
n7wjq9k/Vw1rdn+uWGvK9lvB/PjGIsFqKQPjAQSXCxAkeKzcugv1LcLa+2MhxulniFiKcCXcaw88
5i7sRhQ2warZ9ndoXg0e/Bwv2nX3V7kG5sYf8i3W+b246n/Vn7Cr1/E9953SMw/Z8b3iaCdy6y9Z
v712LR/Es/ZlfFlH6l22OiTv3N+Au6Zr1SZS5KzP9UO/qtc6rQYqxr5ju07XyhFM1NoSoPnbLdWf
4MwHwYdPj4SNSCO91sfwOyDfc5IB5du+3fI/9TOwT0wNDPCasEQqFDnahJR3a4AIWbxLn7M/x0dr
7QOs7NS8UwtKsfFeJ6qBORhD86K2bfUfh/sL6QzrPaG/rF/ErTjESuVTqy59OIsgXUzRFeE4l26i
p734dpT23PwgtCGHT14I2U7FdXIt1sFPTcGvfaT0K58SJcmYrpx09k3RKUHRV1lGGOKIVJ+KC0gE
knPQmiNrAMJ4wzpoJDiiMsvdHm1Lh1u/w9ArL9raBqNp5gpZTURbvZDNaPN6z3FYDGCuMP2bWJgc
zcFP816LR/PEB5Jv/8lrgi3oFG5CF1Qnddeoih5M/lUIfDLnFRqvBLPDqjdnKHKDiW6YhHeASqRe
sqeiR0suDas2RIgbC+cP8xWf4J2Lklg/8gGizwEICJtkN6Ad/y1jwhlpqZ4+6vTIIak5Hx2UcwVo
b6VrXvr8F1O1Qd9eiKEd1ccYU3ePLzYg3YycZyjSBX9exE/Se8kP+l+wHESjKC7D+X6tukNOJwMv
LUqEEI37dvLgrER7aikZHZDtIlvCsA0aNMAcO6eR40AfxDkjBCh/feSBAemSnm9wEG0uLYNoagfm
ffYw95NkIH+xLsPo4JFRmOVTpxTcSlsx6JfSZIiujQ0/6rs9DFP+GrHL7BshOvwo3MeApPAX7dbK
Jt2qYuCTqdZsGg2CqAgkseW2WfYuHxwpQFgqCA6iOwo1F4Wf5sx4ytZaw6iYODKyzGEZrjJOlLWw
oA8JjWPi+S6ITQlhIyH8nXyI3FIqjqO6PSbgGj0/inqaXM9Mqs+gPfgIaVGbgX+ZZITL33Vys2iT
07/qPx+taeOYpyjAjYqq5fsDWcZ4AJaMFzjTgDIXnepSoRawOxBZ0jgIVfE/gQGP0c78LFV1GXJE
NnQGalh3HDpvUXkxpQMRvdWvMP6lF5g+mJbb6wGOC1Umai6DxlQMxIRLyCnsWxJ7IwEeBAuMNLiN
Jz7eivFLCP4isg7z/gJ0SGFmyd7H2iOxHKEwHn8t7VAQ3KMuk+iZEkKYom41OaVNQ3I+8Q1tGnNh
Vp25ycfuAuMZF1ck/hCMKjMMu2dO1Jx/UxV2lJpv6TwdytxcYXLg4QEa5++hdzelxVTb/hP43aO7
AG2q8J90bsYOHpVbzrUUIoq5aBcdEuQQqV41klJMp9fWYjYfW9qmqA56abQJGQChh8n9kCHjZaOB
FGS+7qznpC31PANEawc/TuE2bWYyFxCKcQH0PHduqX7QO/Kq/9LsFAMUohzWkWnXGvWu/ZxeyHjO
M34HMTdstNGQiFNMOUU6ejXCHRPPg0BVblpHZJkKlmo0zce0WbJfDnd4vUy25oiUZXg4oBd28IYf
EeH+561vBE2cev1Q7362FJJT4jXJaN9IiTv2TvDYViDmpp+D9xk8DqSko4tCiIxWfTQRUvCvnN26
YdPDTfSZfqjIsGMdLPqDbgwCGoWhDbccEuA+pt0xwuRJgcOYf4+MDQo6cIF/T7nAVYR8PiW3NFXm
nBhvfuoM+T2fuqobfKNYOKlT/4DbEiJN+LfJ+zclc5JURXhf5fE2xPm8aMkmnlOrmXmQBBML0h0D
FLbvG6LKkZpMVO8CLCefVTJS5oZkxELMR89hWJwCCzWgK98J5afegZm07J8aQfv9duKn1Z+J2P6f
4ldg7lgWgIsUrnZRJ/LXUX/a6ZOAOU8uEUn7qjQsx/DPN1blH/PCJznooFJPI3p9isAuGRtIrxdQ
5YIHktQy6Q/99zEbbzksmQKxPBYV2BV5zgpxu/zYKq9MwaiUc3vmK54rLAUWuuGmk0Gt7qYADQYP
1x/b9JA8jJqu61cCUdR5IMxGd5RAhuhdbPi+wyGYgvShYfRtqu2aN3B1ZEfE7aAYNKxoqZoATc3K
ome2uMCjUbyzBL63trRSfwiUBu+uZC+9QsoxLjd3HCiVulT1LxYyolkG3THJqID0ertUpbLXkps0
7qMLuU0Gsd3Z4X3DjUhExIC/bWfELIcnItPUaULAZ7zRrukXr1URLgRPVVYyu+YO2NTE6WURf4E0
eG3k10Y89f0RwIn87p9yUtby7JMbbJb3hLErQWSANluiEqC8wl5TqfOHQC+QTib/L4oFK3l1sBZ9
FLuCuUExdB94tyMEtz2dI9SntdouDL2pXpBVQeQF4lSpSMTMweiGGfgSi4NEyGSKqyBkxk1dEr7u
Jl+WBFrMnxvmpxDdrkwOp4zEF599RImG0F8Ga0FSq3mI0Btnw80iLq2cbPhKuw9oxkbwY36oJUdm
F9zJ6WffgdHCEgnp2FMDTanc4t0vRnpLLP3eDLeJSJkgq5BYg9KZZNLGxPX7Uex9mE5h+EIKLOue
Y4kAsoSTuk4Y39Gsqm2IgyRCgU1sJwyLRWQSYidS+9fc36Z+DKYUblyaengZGD4wghZV73BZVMOv
kH8F8KgK2UUciI+CHRxFOwXKUFLRAspuOlzfINUwfyuTp5amwHGToAUuHfoYyfWt3qjh3Q7Uo6vv
ffqyJE8QdkMiOEG4Sap7NbGj3XccuoJ6gqjgJ+woCyEbCPkkJE0bEzOyx1lhMQyBk0BU50tct9Wu
T1Fi7d/CVKZLfz0ajx2xhANtX0cDrc8UsuAhaxf+AW5y26J8iWHMo5PfnND4K5FjHoOa5NpFOnDq
LaLvGzkDTUyIP9Aw/itoNnXbfzYxfaufZZzsEn3LqEEiFYN85lnU+4TOFJlAv2HrKXCbhqPFLPPw
1lj63sL6o0DdIubhwYLAQ9cvJQ77B3+lTuWkOgGG4b2kgRZ6lUwjfoiMk5AppVpZBBeR5VeQGL6Q
0209PmL+6QTYkUgl3rDy+ZGXFYAsN39H4Swhf6fJAh4vFflmEqWjbMGpI+6D4ly1tzr6xQcr5mfe
x7TFv8Km5ZFLM9ESePV6SmHc+oNOfm1MPki49JbqSEU48l0DsAnNUR9sfadOgVSk/Fw6HupNDaGp
uiBy1lJYak9h8x5PzI4MAdjkqw+Xt+HEyc944JePCqLLxC68gmFc++IpSl0yxUQPEKhaa+o5HF3y
rzPpF3C04QJkGvJ3dPcQQITVh9Yrgv/n0hnwg1EFDPaHP73FkC/he7PxG0b5MpQenJ1BcuFAplmW
Ecykx4E08gvXGxdinW3GFonw3FqCUl556UaHsiNUL+2sHB3KGwYsMmq3IYSQePzyRCQU5QwCTxE2
pMw2d1xn6ntZ3BlmGg31iUQGRU6AWW3SxvQ38fVgWAJPLvqr6ozCH0ZB9sJ0LVseMyJvQ4Bm1vH9
x8AZwOuyhemLveQfDzpfIbBje4Mcs16hdVPiHeREeUaE1xFVTLoMKH62CuA7vSjzlG7eUNF6TTC8
kvc587Ut1WmgldzFENLBGUtXAeUcSSeEVyJuFM0GaoNvr6HU+OfY8j/anf2ELUqoaYmovjhTRpwi
rLog+/mWaYAbmv2GXV9qbZWQpgYJPu4jHEuaiggGf2qNaMN6gctUpDFy6/cX+Ueu1iZMMqJHGOcl
Gwd/MHfRqaSEzVa/bEiisvG0CB1eYKOkxa78WcJvkd3RgP4QroELP7vXmL6DfNWV5wBIQz2tevOm
HDLzwqtcawffOFrN1vqQrfdUmm1D4NmPSkbbHQLMooVxgr//McgyPaO8ZuIZ7eLe4MWo5qH4SF2p
ZiOjVtCr7uFRlmFkBGTS5D6RegQvEZZfxkuvDzqsF+oJjyT5dc4U+cFU4bN86zvtRdTd1AkdX3wY
Jr55/eZrROWk4YK4nOhORsTrFcItR+2LhwY6JHYJ/XVzCdKGVrJcET0V5CcdVlzRQFXcFIjbp7Oy
dEitps0glbbRCwDoW464lUOeEBiubksmEPW/EWGKteenCzpiG7I7mRN2VYNJfenXa/GHnPlgPxZT
lTVTxeYD4T/ZueRpWbihVAN9iZG4uUrE3m2HZEqHc4FkYrovSBw6kPxQkdb8dpQrFDTzd7cW4h16
5BtoM1w5GllyCxjpzHWBPiVF+2EPRBKfBNZE11iyChLNARA6fchMw+Q/6RkZPjcCM/hmOd6ldq2R
YYv9gSwJrhsnn+A/kglW7UtOyJ7omT5h1D67FOV7sTWCbzMI51rwDQkptoh2btNyG3FOUGBLUasS
HYSkn4/KTvU3JpLi7tYwjwjdygwXSrNMARV6MtNpLkoOHe5kDUpYUAlUASGHn21a4mJQLyG/AxIz
MkxhUwlC6ZLUP9Da9YeUVUoIc3CayGYU6uCQPPKVRMVDyzHyFW6Q5w9IUds/ADDatJfv0nUZRdZM
TSS4vd1qsBnSWMiLHy3gfKHM5NzN+99HZ50DaQUIyQ1FQeA/rXI+y7oq2M4X4UbWjzBNg0yXhkpf
DGl4CL/cjMPhOWUHmPU/o3GMQrN9Qiqs9sjxIMS0gO86loaBSH++rtmNMS46/yvdf+Q7ml/EjmoO
2UocUuWfSQLNsr/RgfDd78hxUhDLzz4bkd4z+w0GVIBATKpa5fNDrH3dHblPGHuNnpA/vmRWHwEA
jlw+tVwTVta1t5Cz8F3eh/cRh2TCVCqgWo2zE7Sp2CGmB/2zDCL53fxPhbHcI4/KmTtGziiWCg6N
txtuzs0Sb+NgW+NSVjYGwlMCPFAVEWYHaNvco6nP4I2YZ+pNYh4bZzjHmh9EwdJL1agQBhiYa+v3
uCpWPFnUPSX/4JDZ19jteuYf1E9QWP/M0REewan6F5PGw4bULpRXT1OPxFlAjCUo17a5s6nFta0e
x8eQeMDCukS9mzvFLaIIku65sGjoxCSwuF4B7YykBaByzWrIUIlXIpzcQbOGk+Ko9w5xc4a1tTpW
e8gCv/ksNLS+KTFH6HCJoCE6+xzJ37GxGaPfuCUAh3JhklcidE2cz++vQLrUkJo8MFZwEi2UmVsC
AVlUR/lsfnY5Uc+hww8TMctk1vkj31KZ8ELSFInnRHJkYSkhhMw8Sx8CPzsb7lCJNob0l2kPcyC2
ZZWJFyYmC6Kpf39HfFg9n3HOq1uHvO86viwMK67+f7062uemOlTjlqweolC0cl8SGR3e/G+Zssf2
OBjPCsG8Ev0izxGeenEfKUDsjyiWMNARPNCgJsyFl/WS0P2l+J5Bla2TLLrkVL0JhSe+iuLDXdF+
WwJRlGeIAdNFBh99+3ySsJXNdTRuNVd50yy0ZgvMDTWGjEV4xOSfoRye4SetLQIqQZZph/FKUrqz
y2huY6Ger7PMFl6oQ6geZGoyLuyj6Lw+zx6e52RUHmHXcx84ArQSY+SFAXiKmUhi1C7kXVdkXdo+
SBXS9TluYY0oG/P0xorXwNa7Ihue6BjGV4RbmpLPiyTPcnIiQi6LTKZdcOd31BRupIX6ryKLEfGL
dhoTRKAl4cr0wvg+F2DzHQduC0z5pE3TdDN6iZgKyfHEEzTKjDWR8y51/mzwjgh5KiQahKjfk0vH
IAHizs9bLqAd0t/aOpbnHx6JZeUQiPkylvFRBFHl7+d3G6L+zPogfBZiuNd1HuNlBS6lCg+Cwcjp
NKzrCC1i4rck7RsxSiM/3zf0yqJPkMkKtZupDLYpkZLez7S9b3TUyoNwwxasJlVAQPxC92UoJ18R
5x+evk7EslRfwiCjeudr+g7lHJ+sz9+wwsP4/qbDml3ITqFXBxv7S4LgYgC3dKvOR3Dvo/JHtqDu
i44GqoBphDSBYEEMnFEhOnT+I+nMlhTFtjD8REbIoMAt8yTOU94YmpoyKcig4NP3R3V0RZ3T1VmZ
Apu91/rXP3wuzIgkLLFbQpoaqM4Vwa34WZiqFjxJqipErI4QanU/Yo75GSWuNhtjcyvCjcWk+3HH
EmjbfrBsG9lNvwCu7uxkQiEOAYxJ+iigTRYoUF+UnFxOjOnZ+zQ1mM28IBI04lpL1UvR4NwPLgbP
oaYiYA70yUhdR4KomS8A4u/T/ozPIqs8RmRzB4F6Y/Ix+NqMl28hHHWiKxOQWwk3eUm7nlvvzevS
tpHmUSR+iUI+iZ503ypjUvYWL4xi8h5cFvjk/sEStnXj0S+N77iY2jJVKPwOJEYDXerTreTs7grF
DM7P1GphrMeO2O5QoGC6xoCRlqzDJzI7fKrg+Vidnua73VTNcWgicA6AR1SPtzIXkmQHdbw9JS+a
THZcIq37KBndzRbPnztvTfrexOIAsW6+07CmyBNdTHC/x4RJYIHOwqMnEcR13B7ju88+p5YOwk2B
nCH8sh4rcNI+OzxOAT0AJp5xGnEUxm+PQxCSKqfwnbEYYd4d7BobC5yqMWuChYVheiRKnvIM712o
cAEZiSi70chb5m+8vF3mSye6SsbQsIjuENLdkr4F7LmBjcUp5K2zLnydArqN+G1x7GFnlFIjYssF
l25i1BzC6o751R3GUgmAGakVHht+K3k0QBjSqrLDz8ef5sTsE8IlpypbFJblgIAMEeniZUcitx2B
6tONmdGrnExYM+gdNpzwHSYD8WRge019Pu6TT3bkeE8/LgTXgajysk5PF4iX7mBMhzYNC9mB8kTx
n7LvsT883RpyHBYjpz/mInjmJHxSyeM2AYkD8caiDdsVQRabEBAi/SWV+GTRX5CghFPKIopXftGn
tTNBij48gtguQElZgjWkYQd6oIiPKMpUaX4aRCMBbyjF1Pf1wx0FzOFu9wz46oBuUyMVqBt8P1NO
gLsLFQinC4Y1GEpj/zk5tnuZnOjeZH5JbwmUm1Gq7icndyALt9DAPAQyryfhSF6LWRccH6JKcGyV
nWwyKyYz5b1hgjRO5nK/yuQ5953PUFzGhU9bmmcRfmSQT/gBgL7Ax3KFCxe15rris8A4JbAWages
W0VHszZyMcKsQBoLt+t8UtF7vJJbczBxnjh32XuxgQzOhnfVxqKOtxqHxU4IpM7hcIVfSFgRdROI
DxMLHFo5aeQ3M2+z4CDQAAS9jM6HZcGgkR0eHi6NMQ4qXcidBHkZnwKePeSQ1/Qn04606+80ejNx
v3JxvAecdSwbPiVcFL4K7nt59xFeIEgaR4zd5yPoH+SFHJasQKas9CmNbNLn0ZqJK+F3yhAVUT17
xsiZPEMF0szpvQO1531TTu777eYpMMZaKhiN8Vh53YRjh6lFv+J3BUbHRbuCojBOpmWjweGu8Nwg
YvK7djWLy30OfqBdi4u0GF0fjKSxuEwt2l9gD1QxqbRun96wuC/0kNOVcn3DcIR+MrryAKhsRxug
A6Ct4cfxQioM6Wg+N/GsJbRMuvVBaiibofe6Qp/iTrKuHpdPMB66QOR4YtT8FgG+zwBTgXgxMrji
8GBR6AC5fIYGUhiBI+x4xIM7Z4MCa6y0GL5QYg00r/xwH5UmmwgLF4gDwhiq8BvzrRp/ScWq92WK
O2rwFshbdZ5E9ilHLIBpqhdjKKQnUz01y8kIoIrNwmXZMaaLR5DGrJFaIVqcw1rO04YZHWg3o3Bx
3JjpTOS0xXnOHMW46vL9Kc3h9tBZHIcqpbXwtqTpkRVeaJfScAw6scrLrURXeIc1W9L6CszBJyxN
8kLGT3fMpbwoZx4kEo7Awnj/tc+mxsZWPSpDs8NX54kMwQajaQg6KZvxYID0FXE6hSPQl6j535RF
TIpKke4H6oGGtTrSJ2eMeqCfJMZn2H2PI2Z4d/5Gh5lYom1qBh+idmR6BQogsLoUBvvP0d9dA5CD
WPV+tN5AX02Y3kBWeL4hwScMHeWXDutvqLDaBMLTil5fGq1QSU2foDoIryzmKzUsAkqywi7vLrvo
lVJIjo8noJJG3nPA9y3N+02Q1gCI7Bodj/jujoQAJHuqQrcYKNfIOyRMJiZow3y6uKGbZ+ECKr1J
WzTojwc2ydtFeQFQhUBAxa44sb9wfmSkbyFDSD7C4N70xr7xN+0dBhNscMOG/V1JzxVbBB+AfWPE
aIypHY0/ZRm9LQgZr/rH6ydYAlp8PNAczEgAcqFZ8t1GqAhTawxFD+j5RTQzMSmY/i4pZ6AScQPY
JvBD53NybOXF0O3FHwSmi2IUcI33ykFtyLfKewdJB4kkzD21u88VsTqrHHdQ+CxuJ3OGWxmKyBgu
/vYp05pPFjJucczWJg50LC6Yu0Y1wvdKVUud/pDMTQ3P2dcKg5sWmzEePFD4uDt8aCCohzpwOGkO
YWcyYuJq+6mPOpE3/t/72174CHxd0gQPqJYiSZTDlsRf5rEwVeOHcUGgrLRocPQRdPYnkzvHT+Wk
VFKOWOwfhw1k+Hp60MIGiEX3wXr6WPSoKSEyKZA2prnOWLWL0/CF3IjnjcEhNzmD43kyn9y0j4GN
FyNbNC1ag02lM5hM4YcBIQ0zpbfNt+ZCaVPbf0sFEAQpJnUlj+abRkyKWUVcAJeOroe1BNdoUJFw
ue2CZ8oD4jzhFe6/KzQ68O/wIuIDnOT56LNRUWCBXI9XfB8uW4G8xNp7z7ipXDNXAFaMtR9vDjK6
gYOPxGvH0cZOwFCYgxEInj0rnwH4QTzm7/ChYdxzDfnHxXMBKQs3EvyLp0Bu2PDnAASlJY0YBFFE
D/cYGtmIk54WgveK6RZsDfROD6LHiN7E8y41JG4l9xyF3Y2Xju8Aksl/RBMIpxJ9D74u40t7UY5Q
vyaYLdYBa5RbBulSKOw3r2Jmsha51yDlrF2W03DZqMrQrHKSg2LeeNdi+DlDzWdB5aSPUk9DSdZe
sCKJO8pl58NMZMIjzB1soRmcCrfyxoQdb3JzOGGwqmJCjBfMlpE9SCr7+2TBFpZvcWMvbKjE/GKi
k7GI0K2xBTDCYEBPx4bnF0cNrAU4U/h+UDtw0VD6LpRgVIB8DOATcNfRiO6dIbPFY3qnC3xBeCsp
Ubh3LGhuMywFLlRksapM7HArQiNpYpoD23t0fCARLX2WNKg9K/nNMqHgw96UQ4L/g+s/9xSBTOXQ
E79kpN7DCiXOmtvEc+Evgl1i0sX3iQmzZpthZv1xudewukG0Kl50dM/I2j5wLVl67ol6ERcZvFwY
1QBo4JwlGLgBsThY4MUcyIfJoSTDol1g38Jm+8IrRvFfosUSz6Hr8sKW/hcLF9VCYMX8g88I/wIp
B0+IIFBWLezEp0NCwJfhduzC8cUijo+ImdCXDfPucYWwnDGfZWQCaRPvky5jXxkKHYQkPIp/+6pJ
JMlXDcsyfMmu3EaDarUMNYo11uk3lKczpfeB0rhCfhY0CCl1Gkze27kir9UHDqwb6QM+uCb4G1EW
tHuRiTO0+207MkV1gLCbG2KNfk/lzKfiuseyi72WQrZp7HcSCXqlsqiY+rYTrxVZvAZM+VQacDvm
uExxP0OEBj4/bDEoB+ASf8YhcdYsxu/EzAnZnngEiscdYRgIHodsEwVrkth9UPIxSCxdNZszroVI
we8keL41C8OFSkHcg0sk9HmDo7v5Gg047dvoKxoMvYTm/dTPDP0IOOQlH0NfgtPAbJNxgkeU5cR5
VEsEhwRplbvvfUbo3JtUM8Ud5zYROMXDVkVGXHyTzoBQrTHW9d5Ow6HJLAmFwiDDKDYk6WA3IcNK
QXks+J1sx1i6yxCSzBN6Z0jdYWsn0EOZ5OtT3cK8DwYId9UYz1vGh8QKpSKAoCnWVq24uc6T02sb
mEogMG8KIPbZioN8Uc9drARUPWTXMMu/RJtneD7EFoCqQFLX1yehbV66E2vsOXs2n1/owAZEIAtB
oyk45G4TwIPSjuilIZxYZ/8JSGAwO/23sarza5MtRtC3kVhjBPUHqxvFDlPqFFAEhklL96t30HHh
oBOKAJX4N48En4GoQLNMvWfIuF3meO0YDzK9kXbZHVwTFYR5wLtTdpkd9cwDdkCAL8nidVUvzy3q
++XL9k96mHijm7LFIoDJNxV+bsM/yZmmVW59aO3azry3wU2uzi5TXbd30E7p7OPcj71AdjKGm4tz
z1wVr37z0zpMCwJIzdkcBcuDSvvKc4QEgYsLa2Xkj3zsXnCaYIlwHecM5TLCdVAiXZk9IHYhbsnM
6MzjmiylZW9KVv4z7OwEJJPe+POcEe1gxI5mXtd+qlsR62pebLZogUEuAuQ25mQxjeJlQ879yFf4
R9jFkTLDfWL+WIg20aLLNkarVfkkIf70v5MlOYYLMSBGiA2DsSY5ojx17fZYS1uWtICeKyKWeo5N
6Vn5G0KlbSAnxm6qPYwqcLRZbkWSeRiR6ciWODt95Af6WdWPuW7tw4+5XePnpS8H31F4W7Np9NpX
s3Wk6kMwaLm7L+5gnXZmjxYJ7EOixw8jvzjiTyHsiL9iHje65ofy8PhjIqEbdLrEYFGK05Egc0Oc
gBiQusnk2CgukHy4iRVuR1QQm+dKvdTrZtvzJjnvLSkl44t2/HCLVfcxx2Ju9hiMGGirht6AkYMH
f8rTNkj++VVyuwiZZkhGEY9k+juw9sFPkG9ScI6ZdXGS8eufryAsw3ZR2NqOnxhQEzCneVlTS5xN
rX6J+T8zSfqI65UwSRIOCHvGuewALy2obiNvUHJsKRmhskEhLC4km93aCxcSL9cgYpwmSLCawWUC
vJcoxfsOePd+hlx+uqHfowOFBC8BRidOQn4sy46+fnbA/c9G+uXAecOa5kU3pg8kI8VRZ9185BYB
A7xhercHI4CBCTfj6YK4kmWiuWNnHH15sc4gj8nffScQY6Ksk11zkH8mVz4JPRGQ64vQPFomGnK+
D3/IkPsH3R7sYv64cN8DT1g7aleg+88FlKK9cOYrx+HoXnXA+Xtp8bhQJlGu0CWRJVTshQXcSvzG
UPMBgSomZQFaDOZ7IArUDJySHAkn5jvL1qv8Zjta0CcNtcOmWzBYqmmTN5LH+8/akIbmbHiWnPnM
AUQeFm4eey1luqQ/t6wMGi54IVsszi4Qf3F2Gx1x6jhWoGrgbRCNhqKCbpMSPWjs6Sz5A2Nm8g8L
gyH5BKYDhF6Dn/sQsJG3+J2PSScIuDLu8etBrWmotS6xhBW0AH8JWxYuG9hsID7FTQT/v4dD5pQ6
U9a41r/+0pAJiWIne1bY8MAosf//aSzeSJxBHnDQbxm1znF+pjgink0/LYmbMpiVmI2H3/hZXX6s
dCGFmLB4TNW8xqWmZ3BOmHsXkHxaXr8bycVt3M5mRJnZ7/nJl8Bvz49VuxIu9VYLviFIipXtyI5Q
lz2+R3+nP8UtMRjaxyMDjP8oL8bHKZrOC8IFZ0RVMjY7PlPvv5wPxdytvdF7wq4nHSXDDOAC7/kz
k3cMvtfpehKcvkbhP2B8XrKl/ZzXjHQw3MG9g9eQdYKQfPdBXoNqWeeriIbW9p9ZeXytXiv0tgZO
t8uX/1op+8IXgmyL1Cy1k+XTxuZnlV8/u3Sh2JfErXf5RrAF8/WD3c4qCZTLY4a8fgHqtSjXD/eB
Zb3+Wkpw2RmTrB9LwC94sGvtrp8W3LP6VrOzgik1+n0p7Ottf+su958Jj0XRb/dZiesC2iDolOsP
DkQdZaipwGNyBbecv6/THXOFLwT2Tn/dgFFHq2xZzOBf+bKVX9+b9CqYuIWd/NqY7B/L53CP6plC
vsHkcFpKvyg7p06xe6L3crow32QrrKmC6blT8VhE/2k8UbfT+te0yLB8mDPCTqNGJwUs4HcmXkwk
iy/U93Mj7hRw/nj1JNlVi7rvYjw5vPo500/ZakyVIaBslwQckZVJCIGGFJGX+KY0eFa5UzWqR2Fd
2XjqPYRjyekIi7Rf9ONlquBEBKBmt2pEBldaLplCfRXmp0S2mfeeqtNJvm6CP2AVIjuDHQXG3TIu
Qzh4ZlqAjpKpsqCzYSjDsE3dpiGjRpJqOg22LyYmOjwdcO/XEyIXrvK6OJOJNIsdEKSXAsw4CmBG
8Vqx8+Fv1vKKUv/okwNDPkgWwrAZ8335ajV6uQjw75XNewiHi64B401YsAqsR6Bk9sIUjCogCsnC
fgkkCcqMDl2YWQGjtGGLHAPocNTcIerBvBpe7A+7MD8ZKBDRMEzRw7ABu+2+3GbzeKlGj8vz0K+q
3+zveWBKCWuEnfLlCgizMcCgawHwgQWKYy6S+9XpJs6Sywd5R2rRLA8dEVx94nDqYIdJhg41Uocq
obPDGmzPvG5A22aLC//Te+Qz0CoQyKeAvRS5m864X5VCAJYLeAsTRgheIDPPFdOYj2qjNUTNB3X4
BNrvyacAsLgRkB65gO8v+hllGTdzIPgvUQBw/WG/0952IRBwL1iA4inM5oc3XAKux59BEZjT1YOU
vZwE7MsF+AbDBhhkkA9FuQfoY0toFuh6+WkCfwlQXiabgtQHnWfAw2QJlEOjMHDwOfJo5rDtWJEz
FQ+ypaqjyZpzmRlBWHDavqgZ+SYmYAHgLdAGAwgwPhUTmrdLQ1jsOa+1EB7qgM0ZjAE+CQGhBgf5
VDO7lNh5G+x3gBvATVT7gUMt29DgQQ8jiUGPB+ulbf+ez9XA9k7AzvCLhBLOWsMcihQBTTH69w0W
22S0ErNlDIsVxJahJD3pSo6+1+lq5H3RHojBv3+IpXzhKJD6yPxXKfaPdTD8MwpHiM5bXoFLJyOk
gKk7e9g9gbf14XMod8miXac/rL/TGQrV0AvvaSpw8OQlMAQLfHIProlcnJByQu7afmCn1XuKF+SA
YCudXrscutwqPLhp9gBQ0DBku4YuVCXKmoPRebu4nVhiOA5qt2uHIbtCz3E8rYq1IusaPaDIAM2r
SxdCf0q23VA1ARB8UBg84z/6skyB++qUwNXoBJcAHERIES4qPU1UAFlDMtDyO2a3sE65oczkRRlI
DhTWkOgKSmnKfjwBHtfc7YjQfTHsHroQWcVwwML1TO5stXHoa15sTdHEV5bq+hkRjehqjmxmxptT
IAmT8E31/zCzKzM4Tuzs/PkbRwDrlP+Vf9+8IeTUnhqMgyc+E0SFR4zCOP092cYWSPJPRu2/HUYr
Q+EnR3GIEU7U2q2d779REubnGEIyHTinP6NiE14XPFcflwnCx09YsoJeE3D3o84EDzeIOREW0d3G
0CGKZ+qK4n3VElgWbzT3FNH0+lgB2F9/EFN0P/2F7D11m5zZs158YM1/Rvju4Foz4CIMfdC52Dzg
NLhDxIF5uhi7rUfngW7y974gR2QtId1jF7uvSZla4IKYE8UH/X8vujQSgLUY2NzoRppzuaRONIhq
sL/Ox8vWBZ+V4eQZZTzay8oFZDQ0/suJAngDJpftMTna8bvzwBejIYv2pBvvlVtBT6VfP+0pYp3a
/3LSPqLpjJgXWzSxVilMwoetPKSzMJNFMUcnRAnDS+cqkQpThDnourgICy3Mnc6p/HIZL6m1i0C4
8o7yvVnycCuZqeGUDqk7LCnpGZDYr11Dj3xG/Gy3Hq0ebb1dzHMfmNeq16kPJEsBJ85E/+RPKE+p
wtVqiGQjLpAXQY1gvV+UK4+LLxOOEABIBb8wJKJeX7GV96sEM3Z4F4hnmGwVe2Uh0jc0s35/WlEr
YhQvuncTUq175y6qlBSxPTWhx+P7x3vZO9p6hNFGbIm0GvlWRSfAQcVWBLa/j63WgkcZaSanq0X2
0erlatiqNgaWScPK4xuTszknOXFIWRjQltmY95rmJ2CyavPKx5jf5kZrJKsy/P5+5/0qZ22A+FtQ
BH+nzsnJPfmnSI0J7tGY1BovekioqziZ9DwnZR6HqYctrpd6BLvwWT6uTwvsT7ii0sG9waphOmLP
FwjMy2DPreBQR7kzwvFfT8+fA4E/mVk6Ey8PE2yQWLDEgi5w3MpXuUtLZk6dHPvfc+phVukymtBp
cvXeUOF+6NNeZ4KhufAxUw151GRdu6rFJg0xmddwPnVEvzHZByFw9P7Uqa0reffGUjT4yCYa/NmV
HFQHIUyAUNQH8uDf8jAms3BiJ+5pWWDOhDzjUvpNNHbRTrtjf+zsuF/cVDGiXjLbINnLqyHdrDBz
vzRUzJcyExmwOV5NTFybPGktL1/M/67iT3dovNcKiMlGOB/KDtowt7qm15jQTe1wD0ichzaxbzxM
0CovX7SQoX9xYRUun1kT3vk3BKwMsMIu/PwhJXpETzu1O2yIQWMNjdZjwkiMJwKQQMnioXcz4Gbw
gfDUIsSK+g81g8XYEEyndF8m9eVGdT5+Z48t7D1vmc+H4PIbtonyBnipeOMo+/v8xYvY035HLqJs
1lzlJa4U3P3XLDfTOU5mxjtkmImJ2wCTspPnjhZi4+9MIuRZpuinLBGgeBNDNlsyX+cGmfiTW1x6
rZP9ZL5oMB1xFLuzWx90eEWXbBVWawDM6zBBLQKydSlMgtJ+uyWx3UTp0PcFJ78Kk50ysiFyCXen
OI8w8ZiwD9VWb4x+q2udWzL+QGAV2EFimegmAXI/67WFEDMJ3tdynizBMt33Op8/HAzO0EYinLWS
qIi64c5YJ+fjCFwsPk5OyWfv+RNgYCemAAWmxRYdjH7PgMqvNs9rP2OPMMQI6RdzCF1ZtxaGb/PH
z+Dlrpcb1tyCyQZVyQrzWOxzQB8uMY8DivnDlH6nf21iVFMrPz432jx3Bu/6OoBGtYBIgaabLskX
bJbogtg/drhZZ0z1lzN8rG8obN5rhonNPH8bGXsIDSMOjuRigiJspf0rothPN5z1uJs9gAREh9gZ
ilcLuzkWfuPRL0kqgQ8kpuHJqNO9LlSPrmRMYbksoviQHgVuNEQyv3Xei2qDJtn9t6ii+0oIkyXV
3ipbNa3DZFl0QLTnBQCBOsNjF4LR/LEnAC3o/fsKxe5fjoPp+RURvceqzvHV5r2CdjV7uZ/lg+hC
FLzLZI7lDaJn9psPf5HkDFvx2v2Ezlx2XrsupNFT5i1BLGwhI48u+3sUf/ASRvoJ78WBer8TfrH+
eG6Eg8w7BBOG53DsNunx5JQek1iS8KZ/kLKGbYbMGhQTYBVuPhewM7jKW5TfLc0gt6D9eUWD/HGR
Bci4/NNyyOol526F5bVsde7UeznpIvcEExNW4+RQDFsnL12DKtrwcMW/t6eepYMw/0NIw0p/RY8I
CTxWiisCi3dsVhbxZlEDy+thqA6UfItUdWPsdAt1mW/YNRZQVZsNTQnsHiYBOvmJuzHB4np6/Yaf
WWzSKPPrua6d6Q4Q4pd5bjtFHGrm13pX/LW+zBHR2R8LVsuXooOe1Ix5AyPsCZ1vAL3HLMPeL3a4
4ToQ4vx7BAuCB6guVVi6WHv/fpbdAsoOvIfmWP32q7+I48CnwaJYsSdAAYVTDunWjjxE7LLlkOk6
YbQo7qpDvxyFwqLl5E7c8e4egVvQQb1/QQZosmhPBwVZbk7B0hvnhcIHctoQq33nwAEN8z9L5YpB
XTiFe88rPcK9EY+J6iCs6YUQhmtoC40M6gpuWDR7eDhpJw9QKxmfYcxiAEJ7BuSiubUfCAu4oONl
S9JT40xL0ghIkx1HxHCi7IXjIuHIw3QG0NjaSe0QUM3ioo4QjhD3nuSGQcFD5WPhxMkPrxoHrQMd
G3sMnplEgR2BwYCzCLN6Xeii+E6AfPwbLDb4UoQDs1vT33GCfPawwILkkm7v9mv9/AHlYiRKnwIw
RPeR3lDUUygYnI2EXwcmp9cCxxYkMCQlH8gUENZcLFdTs+ChECyJKTFgcQL7Pi2QSf0v1peY9nC6
AtbtmZ8DJH7x9nLxWjQF77umKDAaD6KXIUfFPrG7my+HyZzye0vulg2Z2Cx2Zr80pXk55PpGrT/l
z0oMqhqbOaozNqaz6+B7wSiF4IRYv1bGXjAe4cTa373OH+tsMIY8g1VhvA+x99lPfrHX/VXm5ab0
0kVzZLX8UT3N+aDpEsTMq1D9ZnNoD/t0215cyYNkvehXypGV5TP4wrMKCfFg78VuyP4lbTj0Ruv7
H/9z+oEY2lrfw/18j+YSZqZQ1mlyv9TR4Nbw6g/pXS8WFlBzuqJG/teUQ6RgdJouBlee0haxKGKb
xsvQ+Zu3e23xXJIzTCk9ciaUOG+gM1MN4qD1vjvaoPUUNFN1RyHxvC7yrswCcH9v6W0YCyIHYEho
MIOdZSZJf/NmmLjRCU/hM66ZverxDcEH1UJPLQzyh9jvbrKWu3TxNzER3xsvl4Vqah7zx5c7jVLj
7+MxATD+aKZHId3afnRldbYypVUbDJPPOCQp1DDH+xJtGKmHrE4qsTnoZUnyw+lCS/WcAXriNzzZ
7MgawDkRe1SPLee5EC0oNFYNeLfj1rsyugkrscEoIRVHPWcanilUlvHmwSbG/qJiEBhhe2ApfFrU
Jg4bPB6G3CT6BURyW8kt2QZV/zmHZPhcJ9Zw6tbn0WHC2csxcpAORdRG9VJxZX+8m7iYaM+7dVWb
rThrl59t8gMPFnvwLVRwTESyn5J5JPa8zNf4NB0epugj9DGqsaDY1pzgTM7uXt8ZSm1+7jbR3NmQ
VWdiCgWAhKnIYfrDa72TnXgzXbKgYaCAzkPZ1FvekAIro9at3WFYc5p9D5nodLQK0T3CEo47pSyY
+YUVmyX0GrewKKEOaUjcMOy91EpAcoEghgYgDXGEcKqQo8tN6FF4R5zh23d2vIFt7Tx2Ch4xofxT
+5WNgDvqqKSU8L4HTBcW8CCLFtbmAG5Vv5M15MOekpwywssuo3BYF7EHquOPFlOST8BQdLLwDC7f
EgB3vhjI4dty/5tsIO7zqsKY4+dz1vQWuCxrkufFe9zZRcD6HUccoUaCsHydhuw8TmISFXak6aJ+
lCApT33gIT3g2GO5jNZs8GQoVLYcfXx5SYluxeGJ/Xo4FqmC/JyqXnOzPXHWTBHM7DwUlu8jgNeY
VlIzJa9kM4EByQLv6YsSe7i5iEG734RvKW3gdZEWRyfTOHI4cqZsRTj24+zauudqlWMY0S36JQU4
Q4MNaaVBPpjVcYUUCVYZxteSunaKuTsOdlOHlFLuUH0hio8O4rnQLplFXrwZ2xwXYbMmMyZnzv3T
zyTzG5yO2fYzm+CJqYPcAs9ifL9P4UoIhoyhT2lCVOq3/KGLWfu8YMp8uW/TCy4bs2YDyL2WcH+T
B18NmHlrzHS78VCJFRxmhRGvZUZDoMHOdCFBP5B1PCIibHAc1cNSctDnUA1jjrMqtsUyCbC55M9A
SSgJtKAngCo1MkB31BK0k7ydNdZghGvhaMCIQucdU6BdxM4YAesvBHqiW7SDxPlcR/I2cxuPjmpD
8QEumeweuwf/JphS0M5qPB4HnJy66s6GRoXV7yBY0j4pOho37CMYaSN60atLA7UcSgdtHsY7iqVK
TMb1CfOObfELN9GZrO433Mfaw8klCB5j1sroluNj4RDlsqIwsl8zcQdbeMbRPIe6ZksnvZ4lW1jQ
sFx2rS0utNVrmfhTHLM0QyACBUFliSOKKU2Iy0RMaWcuqD93lbapxi8C+N8rN6IPzdVCR+idvIIW
oqWVYPxjUJat5cXdSm3qbatwcK1lbHHyJhbME7v554aS+d+gcb8B7pjuEDUMRtsZsWZPvrAG9CfS
beZH5M7g8wbYD3+/NPvCALHPfpIfvroUqKmMmJYNRIOwktvjls3KAFooReM3FHfirj9T2wfpvJgx
wZ7F64yhwge501xwvS9VZMUHQD9lPxwB4NEQ+IHggQS/PZZaILi1k647xKtLwaQLOBMd0+7qc7m5
n+WZsgFWYAoLxyFdLsm6coaCONNhTxpA4Law/+4TP1u+2E67es23rm/Zz3Oer4sthSNiVRYp3DwW
qVAbDfwqTou54k538vkT8dMDhpg+k9syQq5j4T9l3v3HqlqPt8Ke7wa9vxbxY3A1JhEcneg9VFtS
ly1vB8whaM2Yx87oOSARnnbdRoIRiFquMtQpcmTImGZ68mLJHO/oCrq1sFEwWmE/ItqjNhtQSYl0
AdYhRndhtlLoHCQk+jpfJX6NcpMx/WekzNmH4RL1EQk2fyId1919rYZbRzuzkFEQp1G3e0dPq4kI
tOjG7jf365aYF0du4NswLHZERBrIsWi3ZGalfWI8oJQ/xFn/7HxV88lY3DXj0ywH+28Bd6bWR6Lk
fi7e3t2lFaKtVz3sENmGZYMWR2MOEb3Du8soyWmZX01ik34/enpJUGPUoXPqqH62SwmkTj1Yy8Y3
rLwsOvkPF1t65p+3L8cxyzZziPBhVEVHeHpR3NvV5rHCmKpZ1FF9xpUcPAUsRzh87dJ7WA8X7pDz
gFpk0KltcVLGE3T1cIpbz5ZDlsHE+VLx7l/LsrK6NuB5fy/sANlWcOPf+MD4ba+gztlXgRaxPOL1
aFVdGNltktloNYriuRaJi3s49M3ZjN2KTrHAtsAryCrkcDarOVfgtjflwnCMCV6zT5a8FHBEbgzH
iBjP97ixaid2FZ1cnDcscEauTFah2LuT/ip+rJo46RjCpsVs7aFZrzG8OaMiJhSAAMdlqr5Dsep/
4gOtGhY7PKzmYdPq3r9YdbgssQIwjMwyaK26dKjPKOqPz2PmqthoJmaHkuQJ0xVaufXUHFovWhFe
qhxT+JFV/bM7exS3j+Dw57Rx8gfzbEOIzffdIf2Wsdm7OQjSTjrwHwtm3rjzmrKfmw/35A8DONpJ
0tk77npxw+QgOb8wJiZDw2EAucQ7Z6X90lilNMOqASdbPTH+ddAr5a0zlW1IUrIlLylgaXKHwbm4
nM4ma22NlQo7GS3fw2k/JuFr1L1UuqcftE0YO34ptEVGLmEnhq9+UJPfBdwjDOoI0DF+xZs26tbN
IkNENrIR3H0e1kQwu9/Rmo/zjBEN4O1Fbg2CHYbQ1pg4+9QDekMlC0hMOw+D2FBIfCJNGzywN741
VjL6W7aID38wcSf2hP/zdIQeK3mTWdyQEJd6SUr6KIR+u35YWrFJKntKS7GjEUQZXwEaazpwwY7b
BtYAxtX3Vge3qLfK3s6LeSH6iDeZzSmN3438+9fCpXWShmW6JZQ+q+0CQhEypMr+cv1gkaqTiCgt
wgcvFsqpDPHXXHstq2+kfRfv04xJZwcixNdrs/szqLkT+DnSEMnWB1yhwoXNqJ/BuLLVr6uKeNLc
xuKyI6PYjxGNP9bCaf4+zUU+1ymSm1X379uPKo9PTwZNb/NQgUy4NRy2CmbGLYYPNtHbdTdvpq4G
JCaYSAK5/0JtleTnSCHj1j71ei36lptXs5q+t6f39q1ui3xd5ZCr7G/lPRp6+Lk4SP88lmaXDK/C
5FCS1zJiAjsTnWdYWxXIROXG2ttshWOluNpz3mDZ/JyLNW10gA4Rk+YxoTmTQBPCu8ZmdDm154e4
afv5RLre77Nnj7DzUgJnjdW1rK65T8A79O7ZH9NVRrxKZyvECNWWxIa3+/jP1jj90Pbzbsh/+VUK
efs+ZwgFaIyRi6IHUwyCODOFjd3Bybd5Du5cUmWTHtBTnv9Nf3Ejjl62TE8szsYRRSaAEOEm3cvM
a18A5p5iIORlsn3CEJjhwIkV7mEmyPqhl0d+yZoSp6aIhvXBezFmQ1XPSBSfEj8CvkGWrUXg/STk
SxFAlg2qMIyTHaw/3qDVLMSRPWGfZxCU2XHlPj/Bs5xV5UyiVMacb2pmsNZSn+cmzNMPsBvIwJ09
wUIEmZAJXxe/Ki9tQm/GX3q5qWxhicKNyR0lDtRX0Fah0mH05JwkLIaiT7NN0jXS5QnGakQbSAwV
h2kyeSbQVxCG0w9/wnzqKpi5PLwE3Qih0yVEU+LL9e+6wRGcGFyEykSQF9aIfCjRg9XTtZaIdcbI
+4+k+1pSJEmiAPpFmKHFK1prioIXrCiB1pqvnxM9tr2zs93ViMzICPernN0LA52cvmVu8P1GGSUF
c5WV5iHi/BmglMyuiTj1a6H22qJ9Cu8bwTWZd8Fvci+nEkV+bTGOKQoJ3Vy8sxQUhM0lHWLnzUzE
dZGpLFeNu6l7QeNUjHl/+7TMriVFTjf3CIZM8054Nd4rMRAVhgYuri3PsmM/WlhyIoA4V4hoc4bD
bx721efkmGhLJxOPhf31AuyBayDSVa/+GckhdhuvKxYx9xOBpK97j9vM8N1H8X0bzhKtpLEpvEOm
odr+0OtgkFwx493uIfoEybnP9SOqQICbfr+9WQ0zAFgGLVaUhd71WOHPWwR/Wvu6H6Xi7Rvna5Ai
V92IzMr3dpLWkjtHTXN/qx3loSfL7gdWIv7kdypvrxXWX/PJ3rda4lZNx2vXRz3mrdPcqyVQsblW
wVnHEifarOkl/d/TrubFshwhIuZig/NtGH80V2x4/25lNkdkF+5/NlHxAbWcz1Xl6LrfqjKZr3iS
I+KdJaOUeFSCx+dW1bwTEq3G98lTk3jEEUbKtlb4BX35urQYRIabMfocOrVMtGeX7swh77VWDTIC
vAKUa/9trWlsfSRwmV40EqVGJr0297JIWuFTBd8J893igYUNa4cECzHvQ6yCT03aebjyPoBPxkFI
c6BhvqyDAMrf92NyE7jZw9oUeXFWghazct9IkuRIrlu+xvrWWie721XDsl3GB+8dl615crIZYsHK
5OEZH179a7L7Wg0jEbL6xj7W4H1ijlzta89rEad/c1RfYiNZAbtsOSMdVSrLwYaeR49ivJeHcuRR
SYmTb6YzZTieJR4BB0ULdABbHvxVxfWINDKDFApVznLz3L1UEmNTsZS7q1uxrNogLJGNQbk1f0nM
hwnV9/UkJHNdDSiPxpY6gauJgQ11GIxcUAOZwDrJV39GZ3LdN31YRjcPWmL39dq0dod6btVIrLiG
itQmIvx2iSof48I/sx/vS8dTQyLhi8EY4yKc1pRjBeqJVHxABiIno7Fmebl0ZMk/3R8l3U6+SwR7
FO4l5ZwL7sVip+naOIML/9mzeQ3ReEGZwWFJhfHgnluWg2MP/UL7TgwQHyRvv8x5qYQHI+j4vDtx
xOHSoLCI3Yf+3btRsu1JAyIkilySfi/zYw1Sw1zv1cytxaE3S3QOt787o9Bu+xnMoq/7xylAq5Ef
2cH+kp8R8sDwczP2gsdCQf4uLpN5H+4q/+Heu6yHhBn+6Hyv3RX/kVvrdcUlUmKtg0+Rv9KFlt58
XtQf+xB/7q6vZ3+HazuyE4ZczT6bl1QrZscT6p8VDF5i8pnZncJQATqUuot1OFXYKdPJig/iglhZ
JDg0jOSBi47YW64aQelK2uxHUmgXR+qiHl8P4+/5nR5EPIMRUKaqZOLwgb73ARezvFOQUJa8jiWX
46qHXUtLNJmuzGnKo/pmEUpIMyix2PnaLFxva5X/Kjt8CAdcVP3wQw4O94RFka7z5dzvpSORyKVh
GIoXzy1+rsJf33OKGYgKwwVkkx+PJpHMJf5srqLzmbsRMZ6Th0mYLj0OYyG3k8BWgklBRCk/60k1
aQYQRwGRMf1ZsGxJrA8uPBYsZE2fwu9ANnfCVtJ1qWvX9cdGEPFmeI/034KRn3VeGfi2AHo+i6gU
Xx7/8jnZviU7mZhcqq4wXwPQHjTh60ZC7ja6KqbXb0hl5ziQOnGPNdy+6KliIg1nVzpRpUixFqTk
sP67NBw4tzGbQDAz0jBsW3e4Np/CuusF2GpYiQ6UtwIFGSxlx/FbowAfvSMa8ZD4ilw7S4k40bmb
yQzlV/YUzF3rhYlIdHwUGpIeXWNIjSTLQaa7biW4M81qjTdMdW0ee/uW9WBjvdJ83sLezI4L9uI7
p0uSuxK8j/GvDE1ChD6z4LKJtz2p4Ti9YtxFnrcOVJqklw6I0OkR/oB1xt843P+oisypy57GS7PZ
H8GtRYkTvZd5K/h2fMoMqoKflbvtny3Tv/Mcexxv3F37GmvO/1Iny0x69uo8WCYG2/uEkc7mSBTl
HhNfJWKN46MX8UDmUgVLNlAZ+At4HJkwR/NemCYFXNM9CiFMj5/krbwbq2wYodHaa0L02pos6to9
3pUitQMjn20zUuEwtIlQY+1OQW1lsXkCLOr9vWXZri6NRUowX52B1zOWFVZFfZroZECCxBF2H0t+
JjU/VEZBUaeaczMhXs6WvYAXlpS6R8GzZeQD25EY0GzZgxjCfZisVg3/3K8bGZ7e8/Tx+rZC6aXt
BkRpkX0zqShi8GPDm9wau7Gd+oHS/ucT8329gyXlpiRR+8l8UmVK8iqEBMv1+5pHhouP00dSL6Or
gJniajDyYF3BYPQfxGnjXec5ug2wA0zUP7e6piDe43HtJL7vZa/v7Sxd57Q69vloqJMlhuwkMxH8
Ocsktq/axGnkfoa/33k5MPL8/EAieuaLAYJ2lHL8UI/Pt4Qg18qWJ/jQMSyj96gaF9c31oMs+1me
tXQk7/KUzEqMqA6w9UDqMPv0rTtHknLf+hr57h4YEhoQ62WO2ed4yk3YoayyoE6TcQuGTP3v8rJ1
SIgrUrwQdBGeE7s9qnBy1N22llBtnH2i7qa6rx0+DGDqcS5Z/tCNRhLPmPmRV02oCEefjYTMhLMz
vGseh1VR+uHCqJI8ZqJCjKjLi24Q8XXbdOjEQsTOGDFSOn9KVnyFhKHZ7zrETJTftMJY21y4AWmS
sFtNJFOU9gJ9aNvY1+5U2bf2VloYwGUzZFMTAMwq9+KmvNeYQBP3WlAzln2vJC2lHNkD9wL7wrph
9N0V5rUuXzqp0U6MKbEh+5Dca96o1npKGZ5s3n4OCPqBQTdWzOtUcsuosTzQtr9TNdVJG9vRyAlT
2uEO0Pcm1EA66iskc7SO31vtjHymDm6+jKM8Nxw/IgY2XImKIGW3OzTHGdorZFhnw/1YDaxcBrdU
ff+tITvnL3+JW2CCj93n4GVmX8D9MPxljM3SoPL8+ROf1/RXHDn3QzOEFXA5ErF8y6+ln019Z8mI
yf1N3yV6NL5r4eZsRxez9JRtUjOIUvblKz2cmLRnX5n/7pzLhz/NnjicmYEip4K2ELIAYHknS4uP
Q3U5Ev9SeQ0fnVNnNXBFcj+BUt58+UDABx87CS4HpHDjvGioWl5AyA5RsE4riIWsJ7PqYH9Gz23K
2kNdj1r0vGDACbpgHzIytMfZGB6QcYOxiVCOJRa2ZU9ldpmropC9ZmLgW7baIoPY5e3nmssWY+Vo
15iZpleWoqXd3X8ne9C69r67NYmO2mPRizDW8le+i2WmuTLVncVMpWrbygzZDoh0zYpR8MZm8iuG
mVutx1yRNKeK3teehUbwWY51olnbiePC42Ty2eqTkeUyvH8chfBzg6y6m59niUbKPI0YviRbEsFe
fXfS/dU4imQfLjuzYz7Xfza0DRUs2ge1SNkIn/adwubaPLRtvqglgUEpoWfY5BIdxKdrBt3BDtAP
aYUK0Tp5BqHUATf+wBs96jd6JyMD8pH6EVQKURtsJvqa0tWcL2zNYjwbaVHpOzeQZZscXV3Pcysg
eJToRBqJn3eHbmC0bLrTv+oonn4P7W1+MovsWLIHKwKJ6R7Hyk3Ra7xvM9BwLwsH0e9VWouP2Sg9
TacEqeevrDvPboqedPoEfBWjBomcS/ZOjpJ+dnQz1GcQ6WBH4J6P+gaJpjQcCmsf7D/tw8/vVCf2
fZ8k26/Go2GAVeuCJsICcfSwoGGFAlYi8cy1oLritPq4N6/D8/D1t6zNCiJChimD1QWKV06Bz3Kv
NYsEjV9hhsFHbphtrzrx+akTaz2kDGRq6b6crnJm4cEt6BAinV0bOmNS+Mf7M/a5HD7q7+5TXAD1
Jmb1RbV2Lie+E59ccX96VNwflVzYfJe/MVaSY0VaIqXpviVslEIum7cddlgF6SOh4tPFICUqMCwr
8vT49Pqd+F4PUwNDE2rp9ovcx2i3VrK9gb5jFzzX63xqwNtZw75m869Wyt5sZks1cICLYJQRHaIB
W+ldMp0g0hHf8okSSn9tJ9HSuSYRqfmUMZg/GQij0gb2nIeJMnBFpBKuLwoxKohdGG86eoDac3Jo
4Pq+L/W4HMl90+1a+vuXv9vH+ufeDJqyFK2aGQH1W4e0ru8+VWIdlUYRGDM4Tve/l/lu/OodGsuW
bPMmRQxONvG56z/agoa238+mZNDOglKD+SWDf8yEkCJrJ9169Q/jeHv2Fb5YP9vO9t2nMvdXOVEg
8IfFnqrvH2vEOZEe0Q+2twWyfB3Ye3L8TCILwMEEsO9qjMrSqKy/Z6aS5iibp350OuQfd6kkq7Kj
jzNahJ8ZGYQP5494+VQ7f1GvbtvslJxpOblESUqJPnPyr5N01iZZKjvPbg0PdfUVJhjH+9HKu0xp
JhA/OX30oj0zMF4V1m1ypnPr2kpWl5rJQ+OMzE1WgpCPm4Y4ae8OHmupwfNz1jq0eUSnSoZiYG1J
8bomK5fsTH1zgq7kjR6oaD1eDyM2si2bLMaVs+NT+Dx9aLbCSvJurtpESVRwJld34r3FB4VgHcy4
WBUOH9vmlp4PoKONXlAVBBWrSM34VYpctJzrPYF1CqMwtPvAupepXz+MK0oxS/w8P0YP/LFMnqV8
KLesf/jINYltKrvOssE5TMdqRmZxWX2XUgUlDEEvLIy4clXmGaSJ3VaUSHVVH4g5zzVeinX332y4
tVf9Ub94TNbmefUj0jgOY5lNn+va5e/wkRkcc/n7pwJ/9ZUMgscOSX7J+LUmmrjmP80Lqei/z9NH
fEYUdR83s6PsQ+nWhT0i6OPWnq+PVfv09+qnJrEa83jrjGpZGyJnsKaL/S2uzJPeWYzBafEWyUrH
wQLKfv1x8JCrguWJnS4fDENk349ijqb0UQSo08dFJZSzpGTbEIg6wbUAzvOvSZ6lKMb/XHvSXN5t
58/mrprCUF6ru8rZuIZ4Df5bRVVUV5VLedFcVDCjjed4M42WkvVwC4WFVBe9Z+NYfVeC+zZWz34v
hunBs59uptok1LVdJU+PX3IGFnOVQ/HKBXqpPUvUY8XgXo3WZBiMK1cFmNuNhGXGUkXw5869T51Y
Jki62u9X2V6X6tDkvv4SnyecyOrrQumQrt+bSoACMpaLuPQonmp7rpFHoTUnV8wbPV4xhPD4kTq0
I6YtQmI9wWHuQ/VAj/vKHz6zTQRzd9Y8AhP0jpCHWPk+xwcHwl4Bxi1PENY5M4Oij29G7lSRYlkZ
60dSy+TvqbeP5R+50mNb2skZ2Rcy90I6V9jaCifryY6me1W4GCFtdfd5yh6HStpKlJcVF3LXfFiL
y5Lg9U22eMSkCxP8tjQyiWZ8X1G4YYMoS66RVm5bTogP7VoGuoDCekZdUzlcAA4hyqgWOfVSmerj
0MhcxJ2XHrsiBw6EF2G5KyT/aXgvmKcwQ774zlSF+O12xRQE31t8IjJsbOdr/bGuFdPncjTWW6XK
azcfe7Gp4zaO3j1ZwgYd480N9NOLv0r8W4t2uue8N4ZBKUUtZ4ZzD4HzSjXewt8upbd9OxmdmERx
yY03l/4u294QMqWr6inwPANnNloBgqcGt2iP/So1C/Dw+qqJrkQtsvVnJtGN3r8hq5foKELzvQ9R
XFo+bb2CaxcPJW+kG2OazdUOgydLx9h41obsnda5n/NADCM1neu5HpdxnV/XX/LAwCm5ogqnl/hM
1k2yC6nlxcOzgDtMNR6VWxv/mf1zqgLz9s3rZ6bTynVWX1sP9PZn2531yLi/0lNVDg6HLli/ETZB
rKBnuJ/5PLVTcUqDUpgSpzImDsjWlk9u1grGKf6WEmVkmMmU/KRcSpV0uhi71JEAp5IMJ2NiId7p
XS2aw3JVOVVXSyCocPGiARdqQchYtG8C6xBZdVEBEzMqMx4NHET2WXLWkAhFMwVJ6Yc/VfHjL6X+
V+g+ilivLdc+HtLANsxdpoIaU/lQ8mDA4sePzaZ6+jsmClksysKQ6eqCeM4BuPrYXzuxTNOIBzCB
Pl07GPmBr0i/eFL9bTo75aMsnn9onFgt7XI+KVffe6IQXuV1pI4B9CbnfefwriFFRJTeJcTeRVYY
MFbMapdFV7T2eKoLEXuC6lHMKQ3pu7u5NBXesF+IpIAx5tU7SmIIOrIfL4lRG5o39APbTab6TwNE
qNCKjw3PaGdkAeTf39Hpbqz20FTwbCkXQ1PBnn/Ir089cuHhcYhgbx6C4HX7k2kcB89GuitZnKiB
xoYjlT/yYDxQVhZtPuG0vHkqZBDD5gN/uLSdZIooKyrTbOv8aOScaWtwZ419j5/uxEz4VAZlvuME
DjNOUryQCIrq+WQfJwjjsdjVUtcW2N+xZ9qGpjIcY4vA3SUtl+kVe5XL4w9dE0UOz6ACIhmiBfE/
HNG7XSl7L/pz7NnpVd3FqyJWcQkpEmku5nvD0kokpJOJqiwheJaiTTQUlVy0vBJ39KPu8Dfv6eo5
UxM8es3RfaVqFPALOUy0J8WMlIlUcDlSl5oo2jazy7ydGK9N2dASv3L7Id7jqksCmUoqS4ZMbfHu
ABOlDFjvf3gfi3My2kfy3q0VT7Yi4GrIjLIzmeduhhAQq6rjX2KVIz/KepgFJSEzf+Z/7KBk2f3c
H8FvtP3nYYYZQpcBg28X+liKpJvbZ2W/6iJ+sEH+iAccQLxZD2FHoTlIVM8J3plGgB8TNb0/gAb2
CniShQd6vtzK4idBbKuLhjJEGYVf7MbWfaYsRxXW7HVgZx4GeNrbJA8kxb4GDwI5RGMl9kRxbfCK
5bpxXZdkXqr7hL7wUM76QK3MoyeSRuaQhRsM9WNMgYoP3AvhCkC7s0i7rlsCdYlBgn28i/pmCBME
ShyOz+3DXeaC/OCscGTJOK4LHJdoE7S1kNctDoo55193FBm6PEBuCJY/D2grLgQ48g97gbaKOdwk
qmBcAKQgquemHUaigHfXImQKPg2xoGk3BhTu5r5VLBPiobImMOT3anGAZ+6Y909fXi6eBKoBVyKI
dzVYnEqX+a3aszFwuEP6XDQSZ/7AyCOM3pSpdJqDKDW3LGQgdH/oS/gFGvKzYXXIaGVl24+ske0I
5DNiyLdKprKD1r/8Ubv5krw5V6vKooJjCloyFDoM6HZsE0+Z+2kYm4IqFuz14oCvv1FTL9cacR+J
MX7Z0rzM4lV4Ox12AP7BHDAgymLPSItNr7NuXapqLvkPPK/gmlv+yuLAtVzMTSQ6iMCoZG050i/0
G7NWqpPs5YaZgJ6RgNSFVVUujAW7YGPq3wrRfrr1z7SQ+NnMXZ55MMOw+xOEhfAgVxzp4DP5Zc2E
bQvEwC4i1apnLISf2/+Gj/a77B0GMagx5RRNrbCjX9frXy5DfK7BuwUrsDy+bqqbm2DsmhqScaoL
ZOqaOjYiGcUk1uRlWnSRn8dcME+4VKphtc5gUzw/aTpCUBGo7DB+TtatYwVl3bh1t6ZQaP3urSd/
4lUuqWmVplF/R4fr6vXj0IwPDQUZL5qCu4KhMb+qzJppXsSTWQXFHMvUoUT113FIM4U/iprtu3pO
BZvtnT9nI9RvYvDqZYSLE5sPHOylZzfGrfLg/a1ZBxp9g7zH4dKPDuN3Fx6wITE9NVDZzc1w3X8V
gy5cOFpdRzfZzPWuwCyLJTNcerWY/2Z0SAdhBUDrz8R3pArHIRQdAFe7z29VDO1irHPwlq/xoXPr
Lr5F73fMaQipaJjI+rbnhldujcPYkBRRpJC0WDGyKaejlQs5KFCeyHGXD8452WDGSVkqfa/WWNbT
Boh+mZliRPmLfqcy0HiXYxoFFYbmhqR2Obo15CDThgerz2Thrd+vylEUB3Vw9zHO+F+C1To5Gd36
rZroXjAVinpOzirme7L4iX3E2Nh0drKSjKRrZPl8qWDLZ9VR4kdibw25SPZ98YGywVTBXKExaZ/q
qYZCKCg5F41TXWgBbDU/m5Dv7Qe8TffBymX/IWmmV1JULD42unSpGKIYWdSTRQFwwHxZbeqt4/RW
kw30lQFbX2q7Wf79cSY25SbING1R+qdQINFwLAsURHI86NYQpUWEee9SWZRyhV1FhokwHnpv1rrl
z/JH+Vs3tmFZiB41vONFbjPYsagcevvBXdyudC2J8c/8lXz/O6JM9mknB2HHJFqXYvxpimJKVnVe
QR7fl5LCSi55VTavzpu2ieTrXDwK0Y8XT5HSPVt7mdAooSA3oOQ5E/m8q7REzmClq0+82ZVUuakn
msoblJb/Bk1WDAk7rirGKyaiZZQ7RcWeF51209wi4jKGo3gV+b3TLSZqKhqGeFmegQOFeP48DLWV
26FFxV5IijOR7JG3L9p10zJXs0Mc01JU4LMCMnbm/TtJGmmEh5Avs4hajzELCdbilPKv9uhVGd5d
hew7q+TbnlilwDkxwbf6MYgKwov6WvCf7LVgCkF53VuRmt1+//seLZf1UwPei2J3Jj0in88OyiE1
4I1lMzFi1hDgkBQSYoAryhbhKNXklj0z11T8QMYDNKOnXm1aJzCMRFjDhSoJMJWxc0KP4oMnEc9q
1WGzBU8eB7QGvi3GJ0fKMLlBmiYh3GTp8Fj3nKNOa18qTAXHF4ReHbPjMqCHD0i7R0gpkFYbZYxp
+1dpoLsxUBuLJrYPT2ZqbAhriQxDbubQse7sPV2BN7gnmbbWsJ0CxqNkWVe8wHoEfL2ZP3bKTQ4P
NZlqcHe4lnZU310Em5dh2TVTAbPzj97gdKhc5qLqKQDCCbCoZuSsY6NrDtifbN//6xpS+Ajxbs6z
M09sjw+3YihIJ1vyzYUkyRA1K3UxSLdjNcVYT/5CvO0BQ5g5ANmCNfk8SZEizgQd5tFfjjAruYnN
xiFHhSEpiPtnsmytW5aCkNEyZrYanOVAaRRCfLpq577P5dwwLezZptHLfq5AwNlRzg69dS/1CA2e
KKgkbby4i8JiHMfynKBTpqyM3qPERG5CgZrJyNajUSNjh9i5/pxeW7muO6TG4PNszdq57kLc5RDt
a8ivp4B6bZAuOQXb3CtfOqs/E+YhVqbxAWpObNIKk13wWnn/fLS46O6OAvDDZlbJRvOrDmgtvGTm
59/9C/dbvsBvvK+8T00Q2e6og3BbUSHA/hdl+j2VCRadreok28+5obKJdZV+8bbcIZI8QcdB6f+T
maS9yCicsS0VIlTZLI0w4BmZu/91qb2gC33hg/m/QHAT/8Gn2HgMMulCJ1m9B1xp5BS9VWdi+wv4
A7cXDF9+jVFlJXty9drqbVtUjs2DL+NRs+7UzXwXrUNHVQQtlGOtzPndVyRCzI/CHcrx8bG+/8p9
CI+qNhVo5XNhsCuve3G+HEo1y3YieWR6vckasm2o3EMO0b7woXCF1aqHSrviwGZQ+liTQlZvjfNI
MYbWy5tk2uo5U+dg81ByCYrjpwzld34xV+9mLNlzP9lY9pDmj8ZC2FcvOz8MzPv2PT0ACheOJBWs
xKcWC9izrEV5sTxqVFrA+OdEOEuUw0K1L3gFcV1Ia7BH/OeqbJd7mgxj87wYxPmRz/ywqUgRWX0B
SZXxuep74sHRA448SyKf0/3lvZQtxLqh5GmISwvjJkKVSuRV8wBVlz033QCBTFHfYb+bcei7iSIl
u7aX9cjYLu1XHg9KWDwwDO8Km6lj3QVDKl+9lbStdWdZUpRVEz9GZdgr4r4lwtyo6NTHa+5zOvu0
TQhVTRI2a5HymBXCcuyNLg2mW7oMGTQhdzJXi3RlCezzo6TC6VgxdgpXNpDUgNaTf/FM5tsuQmMm
+bSTpDrDXeaqtnooMggb9k2lZuurqfmp65arJnSUzNq6HGmCrXnivIX11sXMK7AfCuj82zUq7a5t
JfxmvtGw1G7jNBeWp1UJ5YT8hXm7xZ11z9C2MpUDM/SDz9zxHelm2z0b3G0XGiEMsdwBXYQaqhZ+
/vajluZjy3VzXf/zNs73NzqmeJ9Gh8BVxO8knrEjjZhixft1uTRki4kKM70m1MQRnMfPS9lB5UvH
ipdR5uoXNJ6p/Lm9mhDX3H/VU676P9bAJpf7WdM5GqHMfwwgPhVi9tJI99TZl974PzL/qedTkgVN
XOlaPjY/oSN4nU4m5J14mvL3/pNFcngF0B8rr3xDaE9V+GwrR2HclN1Yw98RR4xWndOPTTUwZ6Ho
fX9d29JK5bz24714D6QLaQ5epAOsIjc4Q60PrCDOF58VQ4MG42oFHM1GnFb/xk6hb01gtbMlJu6G
41FgXXK8/5Ucsyi8GlKuT1V6I9ulFvJYjDcwNHWpz3m5tMsWoaMSNn9n/ia1y/zgFeis2od1Z7us
vsYkMgvEcH4zeJ7y5rC+VIgvaYEZp0ND/u8QF+BBaPiREJw7K8aZTsxTmVO03oqenXD0bnqkCS6d
Bi5uPAm69VY+zI27SsUa8nRs6RrKIOtRLQjWEac5jJ2n2VkDJW/6OInj/5tWJUZIVxH/fjciRqND
4ENsFJn1Q1yqz2agROdv5fHyigmmS3uRYUHPTDMnMC61/xJ6C066XAdmKllC+0vHYTwrZcEiWkIH
58w0NjQkcRTr/aG/ElXzqGqJYyHBXnfmufJ+EprBRCzBRDB6vwslwJNCA7R8ryZPY8VP3NQ0k1jj
RgfLVnUb/BDE5TxYx8ue+lnxhZaX7c1KVtRAe04WE5dPY0nx2TP87lS33GK8jfGG635dFFJFWNrH
fSH/NKSw+pvLTfdfI53H/R5ACAE1NfXKefqXFH7Zv8Trhz9Qja8VKYfkjtgo8srnKiYhbk2sztOH
tWMjH+9BMkEM5rn1nvFGch4PbrM6TE/gHr4sI42BAkNhqx+7gS8CG2xsTbZ/bW1+FODx4vFcGKV+
L7X3F2D0NTTF4fq1GGZG3Wd/Jqpmny2uv26fAriy5M267sVfQg7O96YPNVx2A1fKwQmyIdFNF99Z
4/hwVq+G3r+2lqkhefYxWF1MxTJuqX39eJCQ5+HCvAP3ZemRbkS25WsNg8y3nijzZL/qs2dY10rg
oB5Rz/2jWGKUYVKszY5N6bmhICYf4NoD1qF9kbmWLiRBKz2w7mswSxSeo0wXKaJd/JVl+mw5CCl9
SEuXv9fKZlV6T6+9oG27/f6rXWjuA0lcILRLLMLks5PY1JaDTKq+jFkhQhQ0qYWgmWVUxnkzV9lM
ItJIaf1K+1/qGIqJw/WL6hdOZfuNqat8yNC0di5/NpLNu5Q5drgPZfLnivG+emFDOzU4nCu69XN9
ZlhvCIIn4LHrl6l8ZsfO4cfUsgSHR5jcSr/Q3F8rUErCEFGoTho+k0pqImFXoHNWyvWmoIp5XjpK
jLAcZiqmbF7d7ypd0kUg1cJw2FZqZNJr7uOczF+nL1ySETDbmkChnFAVvXq2HAUIJNBN2IAIe8Wy
AP19ZmrZEYTtMLb3OvTIVRX3209C+dRCM1jXe+2FR6dLBgWEQusg7zpMcD8usSp5AbnigD2E0v9f
EtH/yR4TOXYm6q3lBlX6NDQw/uXDZhlFsiWTqwRZ7W5dheplOQnT072rcAcEAaRvCBAhogzYFpkn
xQ+V65g8ac++DJLecD/MYO9FolT4Fu1e1Lzdl5V7SphubfLyrL8wmUrKY1cA8uvxs10HP6EAxxPY
W+rs+B2yuRuiY+4Ch8vZ0yDLF3EhshtcI/3FvRv2MTnS88TyOzAPi3pKTomK/DJAJADefkxqjOId
D5lSMtVKRE6F6obgyBF0ZLJBx153RbfgTI6QP9YPpyLc7Neq2I1FJ5LJI4Gjf+vh65VPDMGjSnvS
oIwXixmoV1GS2FlsRVfqRnl0tIjnjRndvHKHXCV9z+uzlbV6w7gyy0OSoLjWDobJWvYfUD4jhi+I
tjYCKSCF8LRthYB8gygwexM3sC3ihdJTO5S0bIpFWsTt173v7ynt6EmujNf3wntkI9XQamUS6+6b
gi/WSE5Nx+SEzYUY6LDlxQoMEhrYGRPuoSndebcuLxMyz82oEE9S9NgRdh/v1bPMpFZuYSZ3SdYb
DnUdzBB5CRB87cqiGMlZoph5Fu7qo981XBPrlCkEkTf58a3DZW4m3HZbPD5rNvs7UE6Qz6N4ZSrk
1kvl49gfxOdo+3lhGeZh5V6GBnI2HPJJDetDCJ/Jt/n8XZHwaUsMzBDUN1K0gzjK5VksXO0uGoc1
afvJ2HHIv9+FM1seGFFXyF5L20c65XRMdpXJ6U2P8d658urzfmRCt0DUz0geoe/KP+6hjbG77DHl
hzaTU2yi4w74qt7IFhEtPtIteWd3MxLpfzSqJiguCleDcIQHh243xBCyNU011BrtOwhrVwLX535E
mE+zY0FMgvRd68cdpE2gqCIyyswdPEnxFGFLsLKE3qx/bOkB5lfjaL7Rldma4i4kf5pgyn+zC6Cc
MjG00XIBuo+liXH8HuXsGVllWEVkW932jFMHGiQUJCTmiGwlC4V4gWaD4OxAuYHVp4v8Nfv2N1R3
kO1cEeAd97Nz4FhqYt1YZD+Xhg183b2NnnOc660d+V58JX7Wv4t/AVvEVGHh/NMUJzqrUyHx6ZBb
78q7qTmZMKmrdkQxa6sz3u7JV817UUKYMWG8lVQ9TrTnsvj6I/PSizkR/RXAD76VaqsQr8bpJzID
j6EJVHuJImpppSuHOAcJ5mn6akCnDyHnL1RxlgaPAoIs13T7gxPgWIrP5c8RagDpSTmTWppb0VEN
Wzd+6EDpK7KFwv8BtTSulbksWYA5BMcS3cDx2ztqg9RhoWfRlAxj9EdfyupVpp4A4zkN8nEVQmXp
LJnc/1El+k9Fc7CQfZ1ndn9m1zzsCMcb/1rJoPpNxcnuwwyJo/KRvH9XWHPZIKvbcf5OmO7fewKf
0bBYgG17fTjhw+8kq7YKG5zZy19cn1hgC8g2lGEN3BJASA46T3UPApFqy8bzGWo/1VgoaxXrkm9/
D3JoNlK2hWqv8onRO1ZZM3YMUr9ULKkuFx9C6SydE8Z7J8MwSrecnW4+znF6wfN0rYYeszg9v322
S1XFnvCBRVF3wjxHj3zwCGTHXvr1ve+pv8j9S2ts6OTynfzcnwqZXrSBPnOjbEoenFfzhHHTRaSk
q+QfOrTpIlFIf8IiHUh6KwWmEPpocTWJy2MIwtsMZCNTWLkdPDh9jXA4/62A66K4+DNM4KpLFKBs
npw5HrZyClvluf7yWFdZem6j5uhkzDiXUHj+TsQwZpJ2VUOoLDU23XnYtuGsf8JMI3xvpxqWXMIp
b9hhXcXN5qIfh8jnDB+YTLZ4Hs4mi2aHEMEsIoejP1OnO1yKm/BJVGY5L8O1X4apKVBDLPbHXgxm
eECZaqJTUBQzS1qfqwA1yezIvxmsqOSbNiJhJ7rslw5lX7dNUYlMlkG0kJ99RudWuQ7XxMF3M3cX
f2nein5em+kRDnBTMp/68lVAIZmPi3aHAuD2wVa9zlaJJB5PMaDaRs9MRHIOOR6zKh9PUHryh2Bt
SH1T2WJ2Wz6fCjkFJfHfS7Xuz/H5xmpECVsn957GyHBfIB9LyHui532cjFst3kgC3IOEkdXF2T8s
gSogxd2SrjsCz8v6FQGTKCct6VAvnovrv+WyEF+UjvYQR0TOZPH8e6TNzRH75Caxn8OfgnK6nV7N
C/l8DF+1bXuGLZ5vjSR6yw+YXQupCoNGiUzv7/gddJP3ytu8yXz6e19XFf7D8c/fvmg7PU98TPbV
7OBUU7M8tCbnynt0FHUstYbaUFhqPJ+Mcxi4YdeRY2sdN6InLHL9zo04i8WaevcfNn34ivYyXVK2
2kpE0/DVsMK0q6yrxVUz8vXoPnJeZfGNGGhu/s7fNrtDFSzzmm9/T5n8tvYuZz43SJKP+N9+iPUY
cMeOEzW6w0SIfazE58dWZnKdYJjhLjHZ15bNKtl5yleZXvps4Jd85ps461FJfxEoEYklv2aVGwlu
7aaEXBQR0pmbpzg2sKNzkVmO1L5hBXnbfypnjvZQ+vDTJIJpKsRYZsB9hzFo5nfdf/8lP3XduSZU
KusB6iJCp+vesWfTfsg7xkEU7tNdl0TWHvnxbwbsvufar4a5KUfmse18Xk0ixdBS/MMas9PMYCGj
J/ePfXfczbWi8/MvF5KY/O+w6FL5uxHhvha12KshErcRRGjkH0liwdX8NJ/9zkbh6MjYh+wNYk7f
A2O3yALZ1hqXcbRoCmFXWsTXDmCYT/buKCUVqe0lSKZfPfKlmfNFY2aebo0/+G3OAj3guxpfjVOy
QXXtahLqn4csgnYq2bUn7Q07jSYBXGOrBk4DuIdIUJHkd7Mu0UHi1U7IBDBNIVo/RU3jap1PZsM2
tCOKZq0NxbbimB7cVhh23nT7zaYeE5eFBOuG7Ccwd42bsM7yV4rUuP4Kn48PYr5o71LXSteMp0O9
lJeItGWXMkmGmFM9MshO09PVPD1SPrzlZi6+d+VL8/33cvoYtfqgl88NdpFSTiyhXBFReuLaxhla
ZYNQO5Gfs6i4dYuvpPImKxRYCLaZ3qfrhsdtZriBcRSjga6/8LPLAzFWeU1V3JhbZw6o8nddv/Zv
zSux8ElaUOybiGj0mtMwNg0XXlkxlSCBfPXf0nR89Si1Y7atTnFSRBqiqhBwaEtjueJ0FvCk7zsr
YMzXvfbpCH7DfLNNZzQwtke+KZu36WjKE3DONLorTSlohHIHTkPN9mk8Y941GqgoqKhkn0B1PQH5
nYgCHGlKNwc0UVFfgYFGpMbFffwblTHPGqYVuF6+gNxwW1syAnqNm1rV2az5A368aio5BeRFl4Ot
byGrtEdZkRQGNvQc4oEKbyR+ZcN7kB7zaJtIji6planRo7GAiqArvwYi/+N5H5tN9lKVjtY7jKXY
TqN7rYXAazIH7olHP2uHtHWcxupW4HNOC/mZQiELIiqlqUezddGyTdtzureeXKI1FdPs6YwtLear
D9enygEgHSZ1D6K3B5COXE+X8udRVgxB1p/yKHKl0AEpVKYvw19MB7FZ55PZgsIlO9r+rp6saXoF
W7IWCXwMRCaAJGGAv0TE0eQjozdVudFm1GbxfI4mVj9VSlej/7F0X0uNLFkUQL9IEfLmVa7kHSAE
LwpAIO9dSV8/K/tORE9fpptGUlVW5jn7bMPvc8a3ur90a51XDPSM9qZBF8Cyw0Wdc2oKzgzlyw+O
lA3JQ6LfATOlfq+v128zB7UpLy3MAvSA/PfZzNGsALKl77kzS7Hf2+s84MlhrG7LVvJsy9VJhUHq
t/B1ebMZO0euHH47jvWToS4RKpdsO99MOJeoLCAAZFaiTQlyUHvK5FRuqFdNXHzUQcaZeCjbxhy9
j47dw+LpZ15ZF4qDWL4UcQvyXl0oeriyea51Lku+vXJBtqLbywIDP5Z/CrkEvu7zZbh9n/8tx09u
Z493ARFhfh09hsk/18RkCUO3sv5IdjZDKTgWKRDy2Z9+qXzz3wfmNGyczkGVu/ilczIHATOd2Dec
69MCaKMijfRwYODOiqPwnVdnzCvPQ5Uav/V8TbxnsqjC9/E9aJbw3p/hQChJfn8EatrcQLjwj5/T
080hd9zr/831dSR6nEJT6Oug9Jr+FNSrXGSg7nme1w8t/aBOwjOt/SnMNpZRF5ZDU2/m4LpvzG23
pDe13bmRSnR5c12Yzj51oHIvySF7t0W0eXUPV4uabfzEcD84UYfZzbUJ1SRyEh5OmHukXUwzkQew
VwP/nRedWeCv1E0d9uDeMsi0n4CKj9bK9RvGB6JpWHlEJOiQuXMr0aGvVZwu29kRSVkJRcxpnO2p
8kMt7RoXSKMSRm/teyt3bNyOVRW8192GQETPC6nV8v34fQssDQelTEdluBcSM6XhZKGe6FDFx84n
C4RUHm3JtsAp9xHZbGNFIZ3Pf2r238yrVyOdv9Sny6GhxR3ncNs37c1VQEVxP51Hcw5ce4+isshu
R1owORmG9laXlkk3SzPhmfrigo2mpviCUsR9nZbGClv1cGNuUuWzZl5I2zwHV94szE9IuZJHfccy
+DkIvpxM/1Utu6xN83GTWitTe3yLTl3H0fszx/s4GO6Gje1jNVywPmSwsP4zxsTD/X32HTfHxibS
io+8EyoYF5XJxU6dHNQizmf9G945zXNQOt8rM9+wY/pskDitpblChpmfq+niPolq7M6r3uouXYKc
Acp1XrVKp9rt/uIeiq8Xop1GBZPxy+Gxj53qHfpSY7wgpFpJ7xhpfd0rGBnpxuIwRF811y+gP1+H
y00XDw2KbnZNIukLiME+o9BszPPD/3YGPWNJpNEq7p5fEhyo/l3hZO+UYSjwcvkhWl+tBq57iIel
6cy8zC7Tv7OjJwQQK8FVVkWPaSGo+LQzmZaK8uF2gb+gmeXTiL/3qX66v9zX9De7t/gZkd/V78tP
BlqJ3ryzA2iMFr/TL0XndFgqecQZNbMmgv09y8EHQ54U6+t8Z3kb598eYhWK3V2xX+pQQCJVoR4V
b+W9A+TT/qi0Q/1iAyN4Gu5Apyu6syhmqnJ71krHClx1NbJrP0Mn+HToaluLjVs4Ok3aYzYSzyB2
ClcWZjNKjmxv1+852wp4G+LhPBhQKeVXjS3q5C94lGSMEia+tKaUN4cFR5fmlcfBl2kczIP05zqI
M6rz2wqLSj+x3EaPS6dgYAHhlI8270y/rU53/XIdZmvne5Vw7Ro8uKXwfJcG069psoYzcMKBX9QZ
SpRMS/JlQVdP0Aff3GLYjVJGlc+KX4crf74qdetuPxKz9oCIzTvxjlC0ud5W7FeHrgbf3J33sMSb
TvaLxgOZEuJNE7y7N5nf+3fJRhEOn/6Ii7AYQvFK+t+vRfAeqmeRwiuZri7V1OvQWoSl9BjmPwEc
A3dxbd8iT+HZ5+BT7C3YeUk5H2RRwqisoddkVXq/RFchjymD2wobSGqbM8YGYTltItrmG5l8WaNy
hDrlncJhoK+JcEZ4ssAmzz1ahMPVziYWLveKxbbE7huAotd9BQRgU5dvgy7104/aqhTFP7vJffgY
2Q6MP2uH8eFPOsGRkc7n+RXUjsD2Fg8EdeSOTWVUvnz/c5Uc3aebsQwyINbPqbHRmLPY6x2/gXsq
6H2qtSj24X7pYe5R3/OUZ/LwU3x7DiDKirz0tULv5iKeF1X/cK9NxtPNiJmtZFQWteO7QfWcX6mG
CwJP4ac5tPYgh9l66efRg2Np28PWhC4oDqmEirZ92c781B0t4aW10J71MJo/9D77xu7zNp4PBK03
Tj77l2AtDw8Oy+XHwYS0bcFDg11m9uh6UbVXqgyXQo82Kku9LPADUeX+BTkR0mcbuWftNtbfqWYQ
h0dvp+g42FnNInWDEtGAy2P3ZK+GTNY2xuPgdK0kXu76MAYikKlCeQrbXqtJgnxWjcNZIvvPR1KV
/+mugTK0punvZK5RvEa538uyu91W1rP9upOumshE3G7/QXHKW04KxcpjV71+mTrxQ/KpdKy6zsG0
UEbOcTBMGQuEOMR6HJl4vyMwY4nkBPhcvZwz8zloB9ATteBb9l2xVH+SzubrKccidBZ781jXwmRY
AWqAVgP4WcYeAztUWUlwmf9TSZds+clV84QTYhYPPXOUhVR2TPnO9QiNrSLE5YNNCMWphMzc7QMq
YHdCpjNS2QyF2D9T+L+NKa+QJ4OvxtTcRbtkW0mMFuvIZrqlIh4+i5WTYl6Ukwn9I1kNHIhid/s1
xwIZZdJlF+W8GtpMIMAMIHaJEcx+E0PdVZd06hnJ35tvAB9gmP2HNA+nUojWvjXOW9bPbMlMWneN
29wLGDDD+dPt4ju/OApfdAh4/SrbM9nwXE6dTCxfDbif5a0g27YA5/mtd32XaP5IvS2MUJXq+ZZy
c71vHIqd+UsgDhxaWa54Rx+jmP/cxNJeK6dSbf3iJbF9sS5wU1YVLxRsAoyRErIL3QeKmmt1hmed
Rc7SdaxpcRiiHlrQasVQKaMwqqyopHQ3UkKDhPu5jlaP6GLuiYl7vf/lFx+yPE+bHo7D5i0LPWtB
4Uszq3YfmgyzMwc74LyAUp3EF1oyL3RVDKZzARnwcBoGGR09R0JTV4HxZcKrirzf6pIiFwG/Q6/+
2iUaIWtl3spiaGh6kY9TqfYT9Uq3CBZK16AGibg1zCUgvGliuUeZUXvlTdZiKj0pbcaHX9Y6FhLQ
Bc19yUrx8VZaDNZ3PIIbFl7zkGrPabkJs3FFN8P8g+sjh5Xzy/E2gAcitMmjLa2UR2Cq39K8WM0J
7Uuhd5gfXPBRzOCsSjIN3ily452CmKRIbbkovjfEa6b2gruKDGR/rLvlc7aqXS/tc4YgKZ7NlccO
lRDat/klip5uG245bnswE0Ciu/ZhgalFA5dlf6+v4pqeZWHam3y1gmQ7q7Ex/QofbBji+rUU3Fsk
0VjxZp+w3jddIGZuvI5swjBcni4LkcHCan1TsiKm1gxf74DkMX0/z3I7fqmBNoPdhhe3aolPIpw+
Kfjm5cOPc233kx7J6WUwArSL1z/FQmt/qRRKk2kRUXmUb2cb6WwnVxwsyVV+DgkhKbu3Y9oUu+mI
keBmDx+ofdTESkFGM+tDy+e0iSVX79R4hcq5rZd3kkC3tsnq5lMQb6wSWX9kvqbTflHjng3GLyE/
zrO3xkvO4GY0sarujEchKCYKd4YCxxZKDh4NEw8ES3zfQ21zf+W+fcO+iCu76biwLHh2qzane6Ji
8UscYXa0DO4+qV0dMJvDT320Dof6PSG+qG7DSWC97pr5a7qcoH9Ijp638BjQGxgjCi09MFZyBNRX
mzb5aUPVc0y1FKkKTnCZ4h/XmZ8z31YP8a/t2W0Pwn/FqhEYt/xFlWrHmC055P40VG/qwh2VxVXj
kACiBrXA8gWEwToolqLuUCYdslFdDDp6p5+nDCvbQjt+yz0rlBXviJ2OdBWv8a5CZhux4wNDkTAw
f701C7eupWIvNYY+rcer5W/mbt7TWCerSYkgISC6OtcM5XHpl71k0HEqwRl0kFoU5o1EHEKabUTG
xcdFPcUayJhEDR6K23+yFqBKKBFuYYpxdFgkQioMpvoC/qYzMuYgpWG4UGJhVQrUx1vcmweNEV3U
fNWY+8qSVadJL79n+pw/ntnA32C2faNjKKc7hozoCVh/Dst4EBwO8CNK1WIvNWNMv1Dc21RK8cRN
paOwk8W/DoPFW/KTIYuJXfbWzrQCYYZBHAjrCV3Mj+Aj01+0A1Rd/yZDAVMJR7ZWeVk/dD12+c9M
sfx56qzb5+lo14AfX76X+cqc2+U7d14aw2PtdfdRmDCjhtpswVkEWxFuYujGxgjlHjGQGXQ2TGyH
t4mq9p/eyyWRa3DrxM06S6jbi9ZybNSK3Woso/JniW9WyhdOrB/bL4WlQ3/AcqE4LPzMSyxbDx+Z
zqO74+G56R8ciZE3hk3dPn8CHU/KT78PchNr/8TbMtnNnJvrxItGnqYsnpBpFxrqAhlwC3xBHu/L
T9auHq1/8D96AAqC1Odz25zInTOsmprqFJz+aGq5ma4awMTyZDpKDVAlOBy+nIf5Ff1zhUFyi2J1
fzLCLD+35VfuiMmCIQl1qzUiVYDMyT59DAdhQFuqGm0E6pzZ7T+CDKnQ7cP8t7XgVF1bzPZfCNta
CjZLxVyUPRvjFAJZ/RwCEjOzrMyDa1cFM7z0T47fY7RAlO+uJljN66/5WNQOSo22ilt688xbNpHr
MhheeiLKmYTSpnoZpKp3kH66nKsfv7ItgepiZR6tTccFFw64jGZ0fPPv3U+qacKWDNSc4pshaNcw
c/vlipb606Fo4hcP4XoENtt+ZbHgqPibl/p9ar2o03lFmBfCdiySQ4eIMEj82s9SS+LLCxx6/fWs
65ZXTSvj1CGVvdc888/6jXd6/zI5Tbrg8N0P3z4AgJ3k3qLjGt7j2sRCLjXoTAKulY5UprfJjrn4
gt8xOJIUvru9d3kam3Ymyw/ybepPK+EaPiQ/hSFzvcHdozsuvRi8TodaA2V7gGwroOTls8Y5lDNn
iRt9tgbeyXaTw0UThByZfiKayo3hFgFxYGVNK/J5fAQ/xsxrjp68vc9GSjYny/7dxjATwInSrnFK
TAKYHEiYMsk8f6RIsMF8bds+8v3i0l6xTPghPKSNeuYfwHFgByop9mfgRIeJZTsMNp9CAEcouItI
hcwHqBR8tnKzfeNu8e+ax2xkEhWmu14IBhlESkGyaNNBlKWlAeDObCsCQ8nFVdfMTgrNIHvC7ijM
NJKOqcRrzKs6RKxX8xq1l11sEhYBNZl43I21+NDY3uEZ51rpxxMHXE+62xXEPkXrpsPIB564qWNR
AZe9iPIIrO6UDeeQQcUTQnuv2kgPs0uiUixWCBpSM5FIBvjm1RCKD1MMXBWmh6lBegQv2X5rXNln
YKjq7MQI2NL+ecdGt+9jXE6Pccu4bNKr55jOrcehrRdjKOpY89zRtsxK1ILBW24xnPbvg3h4f5VH
xVFlPU5Wtpf6fuyp2f/RTtRvE3OTFTh4uOge65jeg0Mv71n7ZBnB3sVpA3Y7t6a/YD0kmB6gb5Cz
zFS707dta2WCkZcNE9fNDZ8vVuipo1vVUrgUJIcOUTBbDwRjX3BslKh+3S9KVMKygQIABnkIdMeI
xGI/XkwOTaduOlq98nOjj0lV9pP7nacxVDcROqTH6PZxbh+/3UJ7BCER8AtPZhiLfzEwlA/ZlszO
frWLiVX4cA9DLhdZVVyDWLIILv5pRQ9GgKgryGNy+94XzRQX3L4r7xUZknOxeQDY7fLbv/xw3VhI
Cpq33fyT9KttWJr8NRwxAoxcFdumQZG3Iw4KHRd8FbLoWWmEe2uG5vENhHEyQjd9VBr8UXAECvD1
PXDXwY1aRn8fdKPaKOtfI29LVp8Z+r35FqrjYD7q5SxEvk+auS5TRGyd4HHjSPQzuH3iKh7bjKqs
TyzzWf4NoMB90fHLCNqWTtkXcfP0Ul4DsS+gBaa/62/ccGQim/SxURzlBqvIDlxqah6mvTNGgdVp
U3SOQcu/85bi+X3aQ2i3RGe6O5YY2/IYvR++sQzxgKguDIL0RL3UAANteXoPBFReYIsPtUzPhyiO
IEnzqjrFI7uKYq+5+UYhLOJjX3pjaiy14SuyJidPRI1rA+cIJmQoRRqY+0Ri2+lgSzw1VgNxbR5d
lnhaV5U36EsWZZZmqjQOtbWulkYzOPVVju3xta0kAB1zchggeNXtUDXdVeJW063Mru2xj+KtyZy3
eVmSFBaL1iECCLTALNlv4zRPN8qdMRpHPeyN/Ts67bhU3WcJyTFeQnDBSymOKEruZJoiFpXrxeCn
BWlOfCxBn+PVvA5kb8Zw4G68r2icxiDTzZtkxJZCOBbGeJ486tvZdfDnjbuqeoU3sqbu/QW28fgR
Nx+WOFLP8GoEegzFCbuLKVkoeNc04FpO/ZLkvfP22A+cN6iFsWAb9tCSkavKEZxuY36zufu7ybwf
H9Yv8h2bjTauWPyL25htqIivQaq461JFYFINleBl5n/Nwl++vekWQguQeMm9wMVbCzJIVEoeXhQK
bIxYzj5QE3MD7n/elvuHkABfVs1RTC9H8aw0EZ/B5L757NN7I0AtJRA3blzmjIndI+BUWQVVPczM
tm/VeFM/MqXY1BkbRJQU2ZHk60Mtpdn8fCs17fNIxXxitiVOCRVHCTGu4pv7mAVfvpe9m8ql/lg2
7Y/2HSdP9Ky8AdPMqY4fyEQ1oTNb+6nawnzoEnHoMJvjvIBXodOwrylahh5We4qdg6Ah4SgdmHVa
3mvr2aahOlqkw5yd5e6tEOH9yfz2O6WZ+QGsjARp7PEauyTsEqEN58by2nvTNZ+K5FeNnFgXmePk
88IBVUuMubjlZcul6hrXeZrCm6yCorOkYamKthAoQJBg9jC/tO0f43n1+THPNJ8fqFlI66qc0Rif
3COGLokiKxbse/3tmSg0NVlvj/dL9/AWFln5ceYf1oY52B2wu47vfujt1vWY458FVGEVnDHH/1wq
L3Hr323Va+C+Kh5tVpdHK/Wc4FaWWDYcmo7U+EN3MX+5dBFwNuyCf29Y3vUHyNx9cdy/bjxZlJrH
WtKg0tmss6E4Vymif9MlG2/RnaOwZ1988MXQ9G/OHCob+dm+flx7IIoVUzY9U4hil0ZbGMzgHugh
Ll9hUJiFG7OJpsV60GAD9F0QglpE81ry2975thiepDCY74v2Hrh43sLc93DUVU453iu0uTNKfGlf
GSkoPcnftmW8DOSa3MD2NS72xgYN3kh8f0UkG+ep1i9t6PK1LcfA7TvUELZaOPWirLm04BhW3hCl
i4dq5hkhf2rCEtXzvc5IMFV/wAFJZC5UfpvavtAiu0iqihkqCS7l0MgY8nvXbW234UJjuxtaXasU
MZSBwYcPYJBoApFIgcZWwwlwsb4N5o/O3mNXOJnxFVpvu0c4OfKr1zwZnMuQMF4stPikaZHJFqw6
qMcj8q7f4uRkyvs0390hiabfAgaU645Rfc03QMveVBaD7trbb4bGHm8gsqVgKH143LIp+3ePe7Dw
GABRbtdqLM94OaPknf+97eSRkZi/gEPW98jmmtO4Psbp6StIcZmvFfeKM44xEsKiYMSVb6PhnT5J
tpqr8e1BTfz8Q8N3QZRoQAlnmC2sNHi5tzOWSfXNgVVgZ+FhwdMOO4NtqarPpfpS7RQ6WB1f6Xf3
7VKQX+OAWdXGgAwAQh2d8U8TalP8iD9UP04El7hI83Csvfh003duHpX0y2UsMYIBqKWn3zGW8C8c
1UAxX1PnI6++pbvpngrZQ3yJkkjG8zpUB9FwaWWygvJZURoRoGA2HDsIdBtotpr7aWGYr8Uf5o6q
WWRqos1jew7tw4yqFPLmvGqosN0n2s7wMHLtULJne4UZPm7offfcvy5RuhMSOWG9w+QIgnHB6GOE
abEapBcqi5b6JNlL4cRFKMCNYlctOCV1WwIYK8c/hVCRReQNBRC0k5scVbRx8S0rhVwyRAraumIX
hOdbXSpPgXNknnwRpEPKfZTXgLcWc57LhvbmNDG9YTpQy/QvdbflM436oXjuhD9jmtK8tk6hJEgN
HushO8sEusC1lQzRz+J9msda2st5eyjunG+M1diH3H4u1WBn5fiYj33PSSmZ1isUiVxVSw7y4aZz
SrSORO2KB9SfYw24MZ6Hf0pA+TcfX2vzsffX5Hfs0Oz72AlGe8F1bB18SbLZ/vF7/50cUav3RQwe
K/lHOb9pFAMRxIsPw3vOKRuvIadQUmZyCGb7tmJW0ZqvTiWJWoEMyK7oPWjbORfl6k6y/emH6QxD
QwONU1UZ+VK0BH3gNJVlO1G3aGrrdxaYJMG7nBzO3MvtJ9NnObX9M7t59o12eKjpYF38VBNq/0+j
a3bM+yjMfwETiuV4cARgVpypijrKc7OKI+7rvm6RpgZEnu9xX7REqiw04FzjK7R59lBNpowWMXuU
wpi7BkrZKGu4qN+MFVrcKXRzLO5eAVt5Xiq7fgiMOJvwPMvPyyRXinb8ppRhQfKtB18xadFNHh1i
7/ErckTiJXvuUJmkBZ4AaqEPZlnWyarjnB4C7E6NtZV2XjNrbSbTr7kjpOJUT/DC46j/soISllMn
ofVqa0khIXd+/rU5NSlFuwgkf4QwnocXK+Ve6k0jnfwu/zNPR4l+qa9Px1W6PeoPbfLj+BNiPogx
DyrkzmnffyDenFN4s+fmft3MFZt4x6HzN7HEWebqCsOprz6SidpchPK6ecmRWoz46PAPwphbjFLr
Tr7Qni4rp01/zxSC2UADt4SkwXCwkcn1pf6A/I2uzF6Ol073eK4X/wzpS9nONNo7coiwRBTl/lAi
5nmx5w0gy2o5KrEpGtsOFrY7pWg37oeH4tHKKaZMd0+9ZMx4UgxGlfkmy55kFKI3UtE23Uq8pFtm
7K7DqZN41F23TLGxE1xGBYQJF3NMxMGTTyfBpeaqycNMpqLHTmEOp6hvx7lMJYnHI7th+rLh8/cU
HlBN56r7Ymf7eWnCSfA7ULaGFAcuut10i3lz7BbZewlte7yv9YXbZCMVt5mfhYt9b7OsSj17bLDO
TA1ZX/kYuwhJZHXiPMN/KkoLwjSPMyGVdTxX6OhQKqVLKwwSc2G5ekVhimgWyeFlYiq4Ow0pEC+C
YlbT/rKXLvEmnx3WIhfal052+nLsnTrFaDqcSoWsPFJDTo2bUNM9NK8WxKFpgGbEyJoHCKQDpWPk
xDX555t1UjQLfKMqvLfyn6sOoDfbuv49r1Hip1Bkq1DJv60iVeEeEtN5DugMw/TVppHuiYvtLEMe
5Abi3r9TzFroDwu0uOvdfjbxO5spWS3En+Q/DeHPjonby4nc0hec+V68nXw8MpDk64AQ+4OBCiug
YLrUc7QpTYkie0yAMEGvLUp9iRzBEGv1RBDk2dRazGuwxzlaZq5iBPWct3CGoCq6JZgOtVShwBsY
CrSbtqYUSlQMQ7CQ0wuY98IAS21IS1HJ7tqXU9X2sLrUvrepbjYVfWOlfLPm6Zn5hXN2zbRbaV2Z
FnvzP/fHGud5txrsHJLuDg2ukOkmFI2dk8rGxXaEg3pLLVYTRlxI2HHtPn7WQ16Jq1dHsHWVsJMT
/+IwMi/M5QIJslBq3kSSS3/eG4FaLzIp7m2LL1/kbVu9VSkpUDEMxUfgW7k5L6gfxypiHhmK15GP
VAghN+wU2WCdGplTc7XGDJGqUGZwkZUQW5FuxBG9vFOFv7NXXle3drBr/fAOhj1Guw/TXEFWl/zf
aUmk005mooy8oQSd1bKSKzUzdBzbuu843Fg7/ouRvZ39904d3rylq5JTE61VonvUKsSP+vkyQqcS
o+BNoVhR3PAAActdI9iEWxpP5AMdMr/Lr8S8xpQl3fI8r2DER66YwA+D63iCtLqSFRO/C6ZJDPwo
SYPCibHI0+XFJNXeRjnJxWi65woO+ce60MwgaZAGsNRu596zlezYHv19/jjVSl6t9vhYVH/yg837
ad9K7jppzMfx6GB6aiGRznHpQpZo3dqJL2m9/f0g35YJCb17nfY5befKj1kuHuFkVhdVg5Lqz+X9
J88LiPP3sAR4aV0c/rDpYytV/LzKNp7GzWu6ubhHG4ZYx/5101wDu8/dLNJcVT7laJ2vn9Zvj7hY
vT5rmezfyTMTZ3+fBuJptpmtvL376XBLF6oXZrzgNzO+xVUzH7hkLsKi9kQD3e/x8IBa09oq83ee
vjP8ShQoP/fjItsT1/yKETxLCM1cRvOezLH9mID7IOEPtHVqzMfmMQ/2YebsiZ9z+iMcKTiWF+gS
nzpTmqz5K5xWRRJSnE71eep1+2Aix7ZznN+GkCHyoHtyuF30C3NAzYg4p0R2gWYmAH1avo8OL+d1
7d51UXY573mo6FHxIGDcxRLOl02D5uc9MO5Q1jaqoZdzezfhCZb9VFI8s7Xdj2oWysOoRRvtMXqm
q3GpL0Romq1zCrwUmst5FwwNwN856G8RUkpBihk2ZlC4O2RURAufQm0oACdpdVcy+Qb0++wgKPKF
hx5VRNSlpSEClN5PFxOW6mYR8Qulc70zlbmvW5KEhF8qdEuA+2XnH2dLc71ItNK7Nle2U+FNurv2
2+MLod7WwJr7LZOyKFeIcHbwQhfhtJq+rRjHnRyODes6k+qQU11CebX4NXrPZttEat4tPcf1X2xX
LjvLPjm3RZf0+IpZpDRaBj0QvJCMMlOMAI/Fac9BD3kIRFqDG/cnN6nbh2wRcplkhrYWvD0zQe0y
70HTeRAVGuSvUpPncQUmOB/h5VzHJSOi3i5d/b5V+9gWbWdhxUn8GVf7mK7JPxMDVLgO4CN3rE67
obaavd4GEtFFFF54F6Z9l9NZGMt3694A+eaaCJ658h9Zu729FOi2t49UP1Uqt3edNocm21d51bkL
jQ34cIKDA5znkp0xOrBvK9ZIdvpx9Xxol36CjzIp07GpVofEzqu6eLYcp5fZpoIoE7hhSTRDcuzA
NqiCs9p3SK2Ouk2RkyHAn9YCbwhaCeuF+bzuwYHlx6q1YzkgsbJsJFYd36ruYxKY1fKkHb/6i4GL
0X/USn3PwX7cF/C6KwPIWZBzeARIjvPRWMw1qRVPwx/Odd8Oiwb0vvaxYClCLFn7s/H7RirY0Js9
2oajLbC5MnczyX4WnCIYQuJJrzWlfHv5FX53ODu5zTm8/HfqdRnuVO1c4Ty08K5PfbHar2qmTL0Z
z9uL2XzU37zeqpasOdI/T9dbqXvm3+v8j1AZVw3XP/upGeh6vW3N7GFTjSdtkVx82Stt4WmLyr6c
PFRy6/qtOlaW1IrDcX7YDtelUG7fqu18dM7V2U605712PAlvMnyXN1MNH0HZa6/cUFaH8302fZv+
JjReD0UHr95HuX9o9k1upsNx+KeXiXZqlvTWjjUf2yt6KV8EphUkHLAV12EkrbHcKTRJz68iR/UA
pb3pGAr9wsu+HN6Cujn8x/vxDjdNX3u3m072UCmQLfmYXZ8qclibZpVnxc8ldUNZl/jo3pdNUy22
rZWbINx2cvka5rtO8N7hLqObDroZ7+qHn9MkoxrwlmyU/du5MVn2DEB95oWWhfuIjMdOQdNm6ZYy
5j0uP0PvftdWJEeOz1M/WfEHeTay5VcYob/3H7+KLeCghcPwaKLUdCWQyr0/UJUSiy1iZ3z9sw+l
t9VX+LhJ5Z/M9drpxw6x9tF4G09CCbp79pR/k3tL8hy7GxxHyz88BaAiDTQzE6BQeB7+/fr/FwHc
BpcSz6iFNAXl2AdlsJQfXjiKFwOgyxHo5mnCnVdgAR846qv8dk0P/Pe8bETAdpjRvQFYZbbqYE/8
d0fcvz0KxtD7RE35QZvO0E3Oo8K01d6O1bkfhdnf4Tfd+HtLVMUBwJWqrXv5zUOheP59frj6Pwgf
UOyqn+ieTrdRspWP2qqJNsilfm8ZwkxrueqsvXgrfaxfatSktS+TrgjkJKXYZ3IdrUzDlE+Q7d//
P3Sh2TYUdk2KlT/ePBi9UtjK1sqpHmysDpPJWFYSpNn6D59s0TxNXNdnPQy9y0qlSgMHix3TRRwK
0BeYoVHH3+KI9FdieFYIYWrD7OfMCeQZGB3Tlb83YNEg08RWQrUnaDZF6erYRytUSZf7ZjBlZT5a
4yHg9gekDXZx4XMuAMGl0celDlzI1ZdfHsJ7y25p2muS6GS8NsHMeNLKgyAmsoVkftL3aj/d6sdz
RmEVFemzTpIxNjULt2fTDA9Z+GC+Ej808ej89/j5y2z07y8Vpp4tz5jnx59ux2PHg83QkWI3/Ha9
dEdiS3kNW5OScPFAo2P59Vxetl9lUyiAPwvtGG0AH462rg2zt9PqpL/CmHcZdX47P8WPTAM3tLtw
uOAk4JGU7c3FclzOCTf2e+Nz7gftPTP7ShFhoqkKYhvn2R5kW/0zKuxAEnetvq/0j917lMhWbq+0
AmuaMNjUe3866G+gCuVUlWsS7V0eg9UShSfOI4Vk3LEVRSGdWOZmBtV1Wn6do7tXKdDU2/aqQ64W
HtVMffEhKfVKn+YPV2Rt6huVlb+Rtz1O/cjI1Pr1s61vR8Vy1E/0+2z8HWPXivulOLDz2z8NwY19
AYnRc/OxNV3Peu2wa664u1zqWBhWYrhHc7enEVKLbWUGolfsAX8atrBZsjWzF/kTf7A5hyrC7Su9
2JoOz95/N9b6vdTFaIKZwq46Czu0RZSyMsO7+Hfz2yZhIsT9n/CDAMXwiKuou9DF5JOviOXm4OXd
xL6bq94ruW0nf6sOcVjyTTSiQj+Lj/XjXLi3BAii6XqPYQvejp3Zhu3zRZftiD7A6+deJkbtV2ML
H0rm4Pn6hqQx//9Hz/87+wwM8ctxUs4t0Jg1PPFenT3OsrDkqFllrgs1xrKrLE1R1zUhxqdLecBX
+zUuRyTglWk12kZyTcslJ6TVdLK4SpV5eaAo8L9dex9Fh2m1Pi/LNk52T/4s/bUVY3dTxJy29e/E
+9kie8/1ntHHwKiruxxuz6J+lc3KISWQSkRS55Qb7zSUJDZ0CMd6X1tjkGQXwyNthJcnnOnL0DZp
/TyYHbSZe8vQ8cTcqiItpFcjbNg+E9Q9zf51zO1inGVVr7wGzv/h/L2Gn52bkM3mHzXBpGPKvnap
3xZEKoLyE/Bk478HemhG29b0zanJxlou3dpuW5wh6I+263diQBuUPrkzHYuXDtdtjSK29lHK97dL
v1CXvVXzutjJ8c92vFxWvHAdHSMcXf8+Htu817ganvU+/KivMKxnn5/H64gKftmbXGwNKEiFSpKp
1Nuj0kBz6us7HBJh9nUvZ1lcqJPKjdhOBZ0fxbQ7qf6tGgJgqxkO91WFBVEiuj4cbHy4RIjK4Btq
7gV5hY74d56g5qrQBSZlGvOmqCVkzmhc0DD+1LkQ2G3Pmgmi9ItsZZrw7wQdvDiCXynEI29di7eM
AyzxupjlwiO/e10NAipTqMKjFHvn2tQuq1V9CByZePY2HUcHs3BmSM1EfzNI0zpXYW5LzxQt5Lz0
rpflpD/MvBZeT8adKkwFJxkspd9WdlSU66vGL2hZIrKj1KKeQIR8ux/IdIBbosfFgVdO3zqJ6rFy
ecnViX5ztc8F+6j+rr7BAX5Llwg5K1OuIF1mNo1la15ets7dI+4Wg4WMsMwG61R6qOZOrySUtZff
/UnqTYOWPY0TqtoxVCEAq//8llVStRAn4HB3pW9OFtBQE20JL9wbPlwjia/pfZuTZM1Cv11aGhgI
RR9US2eH1I5DIzaqpjAfa+gdCnaPds7W4RRx0cJ+EuRJ+D8sdvEk/hXfnb/tt7Fqhuiztc6325DO
DSqH1iY50J2cUxGUpFCetJ+Tcfg/GCjP/Kr80NgGwIOfT9qwp32PLUspx0SJp+ZmcHmdN9IVrKYN
ZxmUjXFcjauFaRnxb9sjMnIUSqH9q3d5beo5OuuCiIniIxRnYBJHWmCy4BOUH8/K9eu+rBTqNvjb
bH/9AQryy4feseZMLWoYRHGVKTnFUK7+2t16yG3WSiUhVJO4Hk8wjAR6q+uhE9t1c6OXEsmsQX6W
+7vqflgo1SEZC31Y5f676u/c30XlJmkCVbqdzk+2o1sngSpyutRATDA+J8l0CHRkwC+s+fB6/lqP
7EvV/WgxF6AAyyz+PQhiFmjhb8eimG4G4mxITwGKmaYiT2km0YLmPjwst04J56m2qHR1vgYZTtJb
Y8kFQvr1sZt15i5rSQKzOjS3vMYC62emPkb1Nd6Vp2sZp+HfXPirVK88TwGuMKfBciRHYuxBv6c/
VD5KzvrnNNKnzDeNz3xrAyTjj1Quplsq38tlAmdDvwMxOK8SFlE2s2sQsnigXEoWZut162p4YlXW
jdulMXv+TFXg9fmqFNv9n5xCQ/lzCgzvQlVzZQX7pkNwrF0NXfz02YTste5Ui9tKPdEXdpCOts9K
6hrEeVBWOsq00OyWIz4VIrBz6gH73aMI5PtzvM/wVhF2QvHm2E68aNbbwXZNT3aq4tj9OfSKb8o2
qs+iKcuNl8zSO7kxy/tJ/cBG8sO7ArTJau6RGOyaAX0eKoCpZIa2jWwUF6Pr36MymX7mLyMS56lh
u3iFXmLST/6F8OW/bTrKFBox5Hhw6wDxDCnWvXyU/juGUCmFQ6AHZvptHLriZ5CY1vGFQKpCPX3B
YEl+to6Vx1K0geoUILk37EdGdcnK/pu5ISV2dmQIW2N0T868qCpbUvX56HIadnGCJsWh7OpVo9RA
wODgG3jSTgYCRB6IMxk9Az6NYcyWaN9+0na4fLTpFIdrhXbhB9ozoWIOClsC55RI3uOrj5LK1VKX
lrgI+9ArF7RWjm1VwyLazKACddS7ZOU+Mjup9H2kmhHDszynMNtWP0sT525yPAldz/TApbCjY/v0
tKeg6DWzo2ncL710j7UJQuB130tlVM2FyTWWitkMZdyzvhxl8cjXjYM3UvjZDIr/I+nMthPVtjD8
RIxBI90t0gv2MSY3jHQiKggICD79/lbtcapyaldSijRrzfnPv7ntHkA6/xz2/Zk3rIyZAw3tjvUk
nK6wht/MirKGNr2XLQ6Wp5glOAfRWijlP0QWGFHfElbCZpti1DCLOiby7P7Xjf2tOKthncWPpTqf
TnWSf9EdtnQJbAtsW6Gx6B5O+2YsBXFUcw7nhMyVThhWGEy/RJNSnnqxh0ChzU/qJyHLDKi2PAI0
nzsy570D36GGuuKlPDjpk/wMTB0mHFSIOOcRhLiNnzD73AUqBpOtYzPbfDbLF+YPogClgL+yZjO0
oHCFOkbTNx/y5DHfzyr2pPCFzdPLI7Vt3mCm5honMB6fBETIPSvAo83rHTYLs20viwAFy7lkuxm8
QD4kREeuh3cNtgP7VONsozEc3vmihDP4esy8qjlJH4sOw66QevWtf8s3A7KQMc4+ZmOQrYtULD9m
Nh+mLeB081bEE/wnIGwyxjHPQWghO3u4tlH/mcE5NYJycnWWPM1ttvksvnzYLDEUiaSA8/kLr+fJ
82sicxIJ09sXtG7Oa/2gfdAhGRu45opKe0kplUnvDMhqYIBqj8t+8DnVy8vLf8GBhb2EDhmtyZcG
sYS/AaK1g0KLWWEBGIm0U+OJO74tP+8te8v/L1hCXmXnRI2m5kfWcCFLc/UfIl/wKol4Y5iTzfPL
NsOBWhPmTWksmKW+jlxE+jYmE2TCs5YqfWDbmQPsTTQ8PMk6Yv9i7PBAuvhF+g5rDQN5+IHN/ptt
jUFczrLxASGDsQUxMc+dvhosmmb2arb4/kQTfkz7TiVKdTpvbcmnmGROpSlwsJHc51ten83WZJQu
9XOTOC+FecpRbeaa6qQb1JGQRrWY+2lzW9fNvsGNosa64Ep8D4lLyo/5iEHziJxTEe1LOSyRuDxQ
z232m09tBVJZ7dktFtEtqX6mLcPtzGvp86Fwh5cck4Xr8obmgHsQ1Z3A39gN7Iji7XVUIU9RD9PH
sCgjlZ3vuYPlcCQebc4KBm+AojeRUDizoKW9aELgKFP7n6MDg1yBNp5RAt98G7NVNcYDPGHYk/vq
XMsC7BzqAHmiIYo8FL5ZwN+Rp8RJ4QQFF3p3OZwW3QfSbuYsn9Be087twVZyHzfCYy4cUouz4153
QCYhUIGbAxRs7YW2YHB8ReXeY6kFyTnfVr8Ipuct9dtiJEQaNnspC4JzS5oZaOyMiEoMx3b3YGbM
C2f8lpYZwBPMGJgJC6rxXAkfB+3sNkv7yMIBY+h0xyYrc3gGUOeXOLDNj4+DfqSiAxWiamFy0BwY
OtMWoJOTCWWUdtC6ZiKbywi4XqgSV1Cscg9snXmTGusOjNOwrzBPLw8iCQQuGHyBKZYoW3VodWhA
wKierlEtR/WPGaB3vYu1CQ03G+HLxsuduBVCdlj0f8RuSVoIF09fVYSoIaKnB9SFwwl53Lw/QV/j
CuwVpaJEAJEnBq5u92OPy1vSFBGgf30sT3xPqKYR40k+NSRUcoNn4mKBvUhkRP9ei/ceKQFAuglK
w/526hKWRMELpjIGyn9HfXNxuWYr/eOQv8NS4Ah6k3tbcDuAalrzq4A6BSSZn2q3UhJ9T0oQxD/i
y7TdCHVBDsjoE7BJAkeFYHV1aeGb9qkL43V82NVPXnGwY5UlsPVJqdPgwPyzycbYjduqO0Ag13Sg
MBEls1Y37NoHOuNzxHdhQshb9gK9mz+Q/WH4m4JiQ+BzoJxfqzUDA3Q3dP5F77sEJSCIS5hmWCgZ
WZxbAauzFjCHQXmFiskkmIKHI8IKYVzNgIzsxbi2ywQmtdLTs8y2hof5HA4Bnr5HNXD8R54AG7He
KBzy7g8lOKdI9YHnbsQGYqaNTTAOY3G1fiUKKV4T0Yw0ZTrLhL56YAkAQ+9NvtHZUQeNbkptrQCe
s8uLyorytPqQ31iZxZ5yKVyWFO5anGZYyayKOA7IZn67Z4WFSLk2AmZbVsqAiV3sCzkKxFFXY8UO
WT9fBLIC1hzxeQwYhLeO+6nGKdGJXrrwMYZqkC+hLC69qxIU/dUjKYdhvU5qJP9A33GLwqhiLec4
2RWF253D/Vwz5eIupJmh56AnPOYhW0J0x4nv4b50OPP3Jc2Cf1HeoRDQETHpoDTmV6kFgYpDk/7B
G//StVvBk46TuSTCkJxxH9xyF2VQote0YuBNQE0TYY/m2bViAIOHU7cpE/Ej+o95et43ortCKQJ8
5N4PmprYZFE+Twx5j8qKaEuvPOTL5gYiSWrP5jj43LKPGFcM7IGxL6BcFrXgjIBaFcBU8eVDPSxe
/uPEJqS65dZEk2EJkyDW2ZUEcHaNrvB+VTGi5Dgl69ukXmpWzS2UwKfxQGZpwZ+mD0RpfIEaV3kT
terAfKgXOh/ZuyPz1wi0MKFpcR7litnOnYtVLfAP2aFynlqew3NkXxkgBuqEdelTwJMeKJW4Hium
hg3DJfTJPr0/w3KD2Z9JWBb/u0QZngtsgFgRjcsVfS1illF8assWz3H908NVrIlEYlCoBoBrDAeB
2rm49GcwWFfTtvMn4vV4LO7eqvtQmhCTNV2dEw4lyS4nirLJwLHYaa8+CvL5OelE9O5w3zR1YLKE
KQlmfEKkrFKTiiQuFPC3I9aedLrCFxYwLz/x+MJsykVA1rSpc9njHYybxzJg13Qwsj9tCE0yDY+K
Gd4vzylcA7R0rFqLOwIIyO9GaFZ7nn7cJgCwMPzg+HkqZzR4jI+g5fGKMOgvaPhpP6Y1yyrnodBJ
nV58l96WWjQ5v9wBQr29fXyQV974r+W53RmDZ1t+FiVWZOeUYU72jNS/Z8CrNJ6+uF0/VvkFw9e5
dRhlEojm/ishcXzATCg4f9y3mi9NuxRDnu5XsX373fjDDlEfaK2514HDwGT3GP8IugtD1W0veebP
SNN44Mam4D4ZzQ9PM0NbLjGgnhFgomjvKGUbOhu2IkY41vAlT6sMy6b0DHyGL98jsc2Ayo1zX15T
Uotwut2esnm4QVZDnvRchM888I0SJxR23WEhYUoN3afwnsiIeHahdQya10VZ8LhG5ZJ6jvWi10iU
4ygc7MlgMC0l22G5oW+wIqaurBWUC3ASaCs4cizU0sdth2nRPvu8RcAd9FHIl0Ah4FSf55tPdjQo
dNUH09wcthecvJY79yl/tO6KLRGq18KAHRJfxXONaaxcBo/L+0XIq9BSMnLTVqtbFhezI9iH6aTw
MHAVB+ul78hRILy3QrcPnMQMmDf0mdFD/iIAm2mYnx6yVCXnlB2XvY2n/oIXK6uLEWo7EF+eK3Dq
VUmv/rtHCHJkziSMSur5ChHN5vPCWoXahpmsCNBEhg+fkNrFk1H9s5NzbUqFKBR/UFxITPhor2Qp
OZtv9DXIihf/Morwhbtv+HUm7wZmyifGgnwoAwbb9fBEOcbMmT3KxAgOpFDXvxWWXLFfMXLVDXpu
D38UsvWY3uL0/sCAVuziG5F5m51eUfr02v2LZYu0SsLQcD9BHEUTeonYwbz8pJxhR/hiasXi3np7
ikA7xKXtfdXLgR2Cnl9YV8HQSezDNe2BQa1HeMhZ214vO/5G/mQvlWCZSv+sNvHy5OF7HRlfuvbR
poEYXSsY3BY/VXMFMeVLjrka9OK86zNWAxbT4O6pn0RLZx4Br7DRbhCsbfasMhZ9kLXON+Cu59rt
n/v6l66ChwM8ssarYyYyY7pVjpTVcqpdTQzpB23sY7ZrroGTT/vWiqtHcAVFQHF+xzcV8PqOim2i
U5GRJ3fWt61vjbqMxK0qMXZrHtCvkU8CUM6q3wwbs2ORrctxVV42DLufMq1gyC7mZs/Puo2g3Gjz
FvbXzZ9gxhE2WCRnBJepct7eCNVcd4ic6npFF62MO3aRBsm8+sHaikCzBppEbntRHQWb2BP3W86i
JlH3mTt0YtSN/QsCKbGa9Cc8UK85jQVC1PGJ19gDlBjenL2EqlYryXCEDgQCWdUrnaJI1jAs+lBm
OLbHBsA43CUe5XyRlbFN+St5VRenLWfPhBz4oq4tv44j7swAIq7+73k2BPRCEDMn+AhkgtoQU9cs
7r9uGNcKNs3g0hBM8SyQoYeBUt/mgHicRp4BF8jGdEBj9PH9eSBR8atFSTQQKIMtMJghIK8jMUCC
bjKbSz/A7FD9hGebCGss6bJHyEpYoEw+KxzpfcORe0aNoZyIh55ZQNCcCK1mAfFYoWCJJYXkXY3j
fTuseyYn8DuWvLv8ihrl4wXZANoh5Jt7tja6L6bCKFIY0ef3pdgpyYrEA4LXaD6fqJHeeEqC+oiL
nRFrv69dBq9Gw9awbIr5TcEsaY+thwE7tUpQUKFXvhAQcOehYcqMWcThlWjuPzmcxaUkjFXzn19M
7y59JP/l4DprRg3EcrL60Q1dInSa4vOUBw2ETl/VWXyDimVddmc1YQ564QGQAVLAQVJVWMlzFDrU
VFQNCq4TKxuwCLA1qGvXeHq3mgHsEMOSuv02o6j0LIynKlxlzMUwg87t3iierxhVfZuX1QV9QA+n
oHG5FtWv8vJ7Ms/B9tkAZ3/ULZa677rGVWaFmNtQb6mADAuEH0zdQhxPqZxPD3oAEyu783bASbT3
qqIGSaQfU/VyTtmiKnsqFAWQ8ZbAPWj0ha1gl/2TpYzc2ZdhSLOXP+Eqq92XXLxbTzAzXEwY2N1x
CcRhAw6hMvvJwW27aVlQ70L6f0XnZqMVUjjDMif/slgOBW+R61XDDfczHqN+WrW8n7ov2juEDouQ
gw4PBAKDXDABOIu5HF3VTdosIeiBe39efvsDE9ZZDjiD0npVI5+zfPwR7H3B+Z+SEf+4n+6SdCpa
Iu1P5tNh5XelerySoWS/v2qQpTu2UB0mIXyMDqjNBCQQmVMyHDAgToq9vqAW7usFVBNmqivQ2stF
7NPqJ9UUPiX0Sj/q6cl5/i0suErEzRZcPQo97aDmbNTS6E114eIBoO3uVBycPqlwBRJgO9l9nSkb
Zg/9wx86b4BHjlAr0ka6zkjPqWbNHxldBGOL6QmoYG1Ee6Ejq5p5mkUnAvaZrapq1TWpcGtSdpKP
5XRZROCgDdT5TwETpC/GXa9jS4Y4hKfnc2sf6VWoo2Rmy4N7pDM44/Z0c4cjO3BuUn1Q71MwSON5
UUnRzFRCfNaMzWg/Ixg8NeNlGGqmf6a2mvjXnT5Hi9AMBwyLK4rtx3hZjR8vltdSfrPxLMV/s3/a
8wcYQfEtqDfa+pqjJ2d7HrGhPR+y/mAI/deiKxYYi8+AQax29EasJODzdZCps+sSRhVxvDp65mfS
wXzgR022GcGF1n61Vp5PxoMkNuj/3ROpnzBmou6lzIUeQrwW5ZmcQkdW6SPeqD8T81jvz7vsN/tt
cBl41Z6OYz5F81kM4ED5UJRAGMGQ4m1UPWAbY16176h1Rugp6IiI6ZzR1TA1flx2/SzpNu0b5hXo
QA5CktCcqrMHfZnpAT3m1GsO0LMVlrdQhi4+MqTo4w6PqHZczKAYOsQB36/vzI95LinKWvdlhiYz
uuqvsJcabN77L8zw0We7644QhWZ4Qgi9PBMCNGHxQ19QF9eAq0S7J9pKxfLwrB4ezbfaJn21viqx
pPxOEwDjHCSDD0bgvZCvPNaNvcCSsOv3Spc2Qpbrz1AztOS/JNwE3OY1C04tBQO8ZLrQa5WUCutS
/vDp3XsSDO41FlLUFMb0TXX6yGZu+zqHlr2QTV9lEIl24/LwuSJXPCrOpo1c5MJxX68byd4iT4U+
52D+kIw5g/VZwBWVwtECRa2wIZ+X/4vMimC4MG07w9BDGluFJO+oXxSgaEa5GvBJtA9Dx8f5t8yE
uTiq8itg/v2sCYN8EjwN+ompWHWgdaeH/vRR8XSgYEsIAGf/yefnRvzViqX+IrbEdm0ZBwk8Crd8
wWe64niF19yYkIiqVEA1q/vtiLE/Ci6cUzgiNlAoemekFXN8Xl76nFsUJwUKPulBEmxwbXY3ZZFd
ISibid6t0GmTzdszioQ8ngcs4sQIy/4Tc2cL6/+0fxzUckevgi9PlKkL5BjTZfmSt3CWB8NTMVgH
lUYYqvGhEx7oHv8EOu/n03l8USNUj0idX5f9gT/n1U6WP7kZaVhYR283n4Tj54npHlS3F3xnMqux
ptcX9w76WFO4CyoaRkxIGs8smAqahQv3GH15zCTG3jEIAeeqEkirn5j3CDvD4aeiQZQ3ys4U3QPf
lGOdTt7GJI/pykrClRF1+43OIANFyv7aHxH70/pCtUNO25uyUzezdAoIu2qBXyQQSPIQwmmj74v3
4nu21PZqKn4UTCB+ARm8UXhZaZ2IUpsNpT6yoCIbPUc5jKv2SHsKfZEY5NhIzwn8I8wj7FAK+5iJ
D/NJBOEqsx0MIxdolnYqP8gn/Bx+xh8MQneETsamEU1onfLDxOEAdfLmfDV9MKb0tXvEmGnGLRIi
pAwgXDIBGPynFj3x2VjYifarYntcLhRsc5/UHAt5i3MIs1nomQyW1O09NLbcxQsbefUWOIXIx+s3
x+Tjb3NxHotzek6NpcgbJZUpYWQvWnA76Yiea4TMaaut9UiPTALncsvXIFwJpEvIGKQFRT3jRi2S
QnRl5+AXwyuyDT/0/ciP0YcjIvlUdvCokgrA5bIW6ZxTDMn4UITV3oivS2AYpARp/iXgYzH/qgm2
r39xpiRV83WE/bpvI4vQ+pFOgimptCK0aT1Gz6Bifm9/E3uJExQO5/32Go5Jh9vxbS+oCPALXvM8
RNIPisvsbwCcFtQFvPOuDIfP2IY0BywF9o8TDRrVCFKxjbmijZZ2csyUvEvoZ+sE1KtNgGl3NJng
uxwVvCJ8kUmFpii1V1fIGlC9T9wTxIkzf4xhOVRHbqmYgGuuJP2BcBWBrDliT2AJ5+VzZO7qRFnj
LoWsiRFo9qFXtGP29jp8dJ48hNIM533/QXluIL/GKLb07I21ukbyqoyUOI+K5BXkibGS4gf/DTS0
eqTnFRKthZSCDCX1ssH+/LyUUvGT0tu0MvDgmY9bHC69O2VByHAqGDc3zCGiWWQu729lWqZ5qqdm
KqE2CwbehWySCHu0RZbMIiPJo/545zmN9ViLJXS2nh5f19d1+zWeyggR1T5fF3sTiuD+HvViFuxc
o/PXhK3lyliVibYZ42vU0Sn/PI9FNDJfpVhMxvhyuB2KSN/oAQNAfhu78yFP8sR+u5zk1eOopdXi
tlA+H35Hv7F8ahz+jWrduy3wsV3Sdb6NYRa1Czu9JxK/78lwKhi9AXt+NQnna9+deNl/565GDc8P
vOIZHU0yzqej+tOdHkhaNldErs50vB3aE4KgJN8XlMCHbMdM3j8vNXxkDmNsp9JnmcxWPdPF1Wyn
BMrmFRQcrbKRd/LqhTfnHQBrO/0+1/0Hp/pMTvdWW2aJhpeQOF52laW6ViPr3zV8bRTOi5k+fu62
8/DzSF29eEXOw+ix41UL+IbbLFHX1m8dInHfylFDWYIZ0xZD2aheTIgqof9JS3OpewVIR7EoQu3I
wJ5iDKXPnrWXInbZRsW2SyQca4RFTEuObVRjkMGUo4vgzPl6MvMyCznSuJ6lIsiXHl7bw6EMkSYp
0YixB9pgnBtS+PapDGht040rkGia9I6qNh6+hwW1msxHy/zs14qyjzLNImkrLbmzUT9xh3KP4re6
k7bjYgzLf/fc/U1aXvFUY9Kcln/SNltf35hqDu+m5Q8LqBvvAHBjyLCyYF6af+axsrj/FZsRrW30
QuJwn1/fLNzbAKdSXoV/nxZv3XfH4by+x7CBckalyLvxTYv0dyeLjA+gL3hu0tbe4vDJnT/AG5KW
xr8/K+/o2uIRj6CFBuXsmprLAXuCJwW8Y4IC8wprhM8k7hYeY94Qw75IS2dRjvLn4uNO5ub7CWB9
fcsdg0nxcZy/KyG2wXhHMxso/Sx+fmWQZWAA/6MDWfHkFfxAu26W1obWf6B/OIiNrRQ8tWJbrZuv
cklLbO8qdkVz9zigK2D6jiQmLbgIWpjFto8rWqyH4uOKcy0th0X7TgSJ/NG4s11/xBxDA+3EaHX+
/FhX3zKM2XXmc1d6hssI9iZyuTF6IMQRAHS26U/Ftt6PUTO/YgWVz/PNP/YdeKVjAHw1HlvfjbXk
6Wg7cMcvE90nXIW34kRGCRvvDXZBcWIHW97fH6x1wl4HZ5ZsKX3kK/m7DdTFY2cRwtCshhQz6526
eIbqd4VMXV7MFhKLjE5owt2/7pCcRGpqsBED6sXc7QzStFUOhNpFDzaHPKzWRkxDBCfmK98illgy
2iiXN+hpt33zBflqZOkChMqXvMZGRmB4ZPbaHAQIxT9a0kdMOLtihiymHhBMGSqzklMuAdwnr8VL
wEk4hWI2qwkqUhZXkRBLMj9kHnOsOy8LOBpBDoSG0iZY2brNARg0pTutI/fzsq8jKnHUhjGAJ0Ie
ditYUJlT76Fi8oLB7PQ4QAjDnQkCwvMNQWQWwKvhNYFnfGbFcyQJ7EYXMinEu04nhLXTCfQV5jxt
NoZy0FkB8nc97dmpOFyiwxO3Cj4z1A1kJ5PzOTDBAyMBYGBBwG+OLi8RIODrZ4Dv2J/YGAMD+b5T
hghNSVZytO8ppceHGdDtP1u24yyAwQYBzIUszGQm30LSevn8iVNJ17wUgIRIy2NExIh4naUcEhP/
BKq7I63MFTspSrYTJ5wRavFFAXCL+AInDJ4kHDBemjEtU5PZSRiWsxUJJmx/0OUlll/wYj0oUV3S
HxSfqYn5w/bucukgNGNzLiI3QGShTS1nzRz+Bf3vBqVhEd63kpMCSxI4ToEvfg6aJp9lDgmhP4yt
S0ieUP1iioVTFrPZA8gfaAFPHc1MLIyyTnR1tG2AL2BZ2CS5TI9TrfQJns54KcGjYyb3Ox3QMj7g
yE3icEElI64iQB26BF7I/KG6qKIH1vygJ6+jUJ93Sbm8CgIrEClSPR+UT4hakA88vGMqre5LPt0X
RAWxGnyZqyrRfgR7QZ378pcgcb8SktR+0wtSYbzTOkELOjwY7yWaL7O0pIiNGOEbcU+EiBVYAZ9Z
EDPIrYCMIR1n82oN7Zy/R181ut8M0S7cCEwTGYgJoBDl5MBbcMDnmSieOG2gdLOYGACLS5tWUFoz
ppMIZY3geaLl8F5Ml1fC2ZkTCzpzAMUCXH8hsEAZLv49s66whnSOMmB5BKlhR4cAkMDGUY4u1U8J
G6QV2trOJcIbX47cg2VTUrtzq0GOFJzm4WfGAIFuFaAaejPOMe55Xe/vy+uyJjYFvArbZ2bazFwC
TpZx6g/nX4B4QEImojETQW5LbmfIfYw6dd7thPuomOjxTE68Htw6np3Jz5f6w+Pl3Jo4Lr93jpj0
4LGCPz2OBeqGIk+OuJ+04o36fgONEkRJ3HpXfOW4L+AE7wHfxEnysxNbLlA9fmawhOFPLOwF435s
3ckteGAh+OT5YJm6Oy4NEGd8gMo10E31mE/BkDCEsR1dOrPMllfEzZmXDcwjoBHB5xR0hCBUo+Nm
b4IkB3mEzYRruAKMHZk+HEbkbURvLlCncBoH/2oizSLjj6EqmkeIYZ88cE/BkDmqUDb4GPqLBUS8
hhA3Lej+ceAp3wnaPv/ZRmJsX9gwLR4EW4VnfGpcnXpBCknOdc86qex8Upb2sGD+Ccw9t0IefDvo
k2JtwM06fUisvDzVyeT26zci2qSITcKAcvTP0qQFUhTistvfnW0HbUq5aF0XTSv3SZUAngEzAxGb
K+4x4VrlXcCJNGeBqRUVO+M3VkbsiE43UtkFqQRHLHw5Z98oPucZHoBvOLTOC4JbiU/z6w38BdBd
LK/cL3KXcFM0Y7ygZf8SavMv80TR+9EazPBf3mWbOQoTdacy/JmPSHk5uc3ejGUwSZRCuZ8fXwxb
wVz+ztz24pf917ZziClOv4e3hkk3Z8Jh6Jg5Hm/yQdjW6JknHdqrOyU6d+VbzqDAqaHS4ovqDDgv
uDOCRoDag/xDdfsHsMO8X2MchQ0KdyQDePiTjKo2Dzeb1sVcIv4m7eE6BzZIS5jvFUwzfp78d3Wo
SjdbYbVd7pdPKD8v52e26rwGM5TShXGBZbJE2C9mLzl2Naar/OYuNjJcmq3+iz8NziTvGQMpFDAQ
/PBQbCOe1gV/0mzneLTS4/P7VPriI5oTjvRzkBGGlCujiVrQPFABFul5s5d94wcrfcpx/L6j/Lcz
ON3sLKCa80tMdC2NJg8dMwcD72/2jiNt1kwAylOM6hkX+edhZawp7uzF6ns2v26VM456TJgqWoAD
ewk7Lbu0HOo/VUS8xrh7DF8DWTWpUGpZi/HEEzR95uscn9LnF8bUrKcGLARveNB7jbDFv9sfHaNG
Jn6GChVp6nyFaHBWb6DjGhizEVoyNoqyp8BWSKn2zgqgSKtDF7ibi9u6CM+wEmjA8kVjLkrkyfCk
dJwKIrb1k2/EODGyxSEo9KCyEY5LIeY+lzIedAHhXVA+MG3whDwS0wsIzPApQYHJ0sN046u/e+Y5
mFWI4x+zPcRro4HXHp4Lr6E0UhVW58ctBsaGxwm0C02EtvjyoavsWeX2pa7L6S3X0iLUWSCRKgx2
0Cx7tPZnbOO+rb/BinWyXQ6CK4UPALtlyxeU44L0qR5M9qezSMfYgBJV+RptfZ1F6chsCYC6C4eE
6gbgGRgLX1t0/hBe9sgKVHxBUO64t7152UIJVcL6+jV9tfqhxj+/H7Z1VFouthWa/+9tESW4hZpW
ly1jvgxl1PNwx/GO1ZuAPKC3+N5vgc+hIFsBEyCG0xwelgHjI+jyNaapq1FH7Tgvc0gWzbb+eGVu
j9uNsu1ZX2lmNk/8wy/+wMJvXlfXGAEBxtcu/iNzKiFqYMiSjzEkvFCr3Vs3Z7gCF63BtpnnY4ix
EvXtOnpCHxLSdFIzie/rYAqt+resSYbCm+67qvJf+/5MafLYX7dtx5csEG4FxLH8Tl8M/q+z+KHF
wzWB8JoH3FRINliQmatlKUHEcLFkpENUqi+gglTroCwk7fgzmbgWMa3GfCRGOAaC/IxeTfD6Lnjs
EVgv/6r3kgzUu5vd/fy6vqjf0vir8k0Dr0ofo9Ls4ugMXOGnYJekeEW+wzSCZquV5s8RJ58DAYWC
3Tl5vnFF88KRAszvm3PYXH4qukM29v666Lr3c/GB5Mxq2N1WprytMS9yosyVak8rnUlinvJbjegI
K5qvARBc8ibFV8yN+txY2u6MEaa+VhSWgzN5EfyLZ2hggx0+Ai7DPbVm2OozauXijKRkkdbwxmu0
MkPSOSmSOzH2tfBTn4Ol4ytzwVfyMu90BKXwSjxTW13eRxbYD+tX/sCrPe2YezGugixrL8shaobN
WIVlcSiH/T3b1vjP0EChpucX5aMeG3hHjIHuyTvRw2e+jRkE+hPRbpVp9w79vYCO9Y1tAjRdmsX6
my/tu7m0l0WqfugQOZzpo+MuTHQiLkbP/pJuUMfnLYybu2u2i3YBvqov81SzXXOLEH9rLvm9na27
b3s7Sc5Mc+pFveClxM+Zy9k6fzPWwzu36+7xd1s9Ag2iMJcIm4q0WwyhEXHmi5SXDttFjyJmcuvF
i1GH5Dy47MsGa6qPdmFEbaiiwfzuwiIV75ABSGhBmfQ+PLfo4eseSBCwQxfyqgs44fE1zXwYhXyX
/7FARPefOrx9G3CT2/AFn9knfiXAWC8uon7mjUyN2aZjAcsocQYTJ3n85JGAUMpjHQqEpBW/F9ry
8l5IDhAKkgzoI7i54jfjXlggNa//Obd+BW8QgRDLL+MTeIlsuvjrz9Z8vBcORjRs2M0gkuMjPH2e
U5cwzkjb5n+27Upk7uLFNnil8OkPDHlhVEn/nE84/F325iyt9M9zhyUEjIXeP9PXUztfApVQJiy4
h0g1vecYmN2aSTNYneXPstB+LK0nHlgYG2tuYXpWgdmsW+C/RmYvxcrpNnk5txQ0OvxultQOD5VH
L5AoDqtAAUmidII7in0lz/ULrsX60VjhZGW72SQM1WQur1wslOEtZ6thX/O2rHG5J+ORgCwbXhf8
vAkS1989ye8fNmEfuvOHjUhyPmhBIbGDgn1ZVz/+i0nJrOkjz6Nzc3av+RmU6/F0XtQQrvVDXond
/ti6s5b9ZG1j7Q3X5L6WnpR2a2ulnbR49DgqlwvyPDIXqU7vNfSN2nE62Nvz6vCA0sVOherLGcnP
UDeXr+75FhBSwCTygfWly/7+xv/J7YaQj12juu83WCFtZDgJ37J2864MtuhO4TsSEIsgRnVfp48B
BjqpJnnwXu4re/cQ0NNv+4Ihn4pcMTO871s50iGlOBfHCUD/NvO1bbqDhBfkuu22083vwYBHdX/l
BV+hxSRio7fUIOw5HA/Dj3nwOu3rKpCPlnMdnLWO0Vy+f+JaMn8DjHWyH4myQ585gR2sR/r5iZTZ
CdqA+PZP9vOxztfOmggrb/Zjz3g4ONfV5MyZTDrd6RrZ04rFj+rLpKCRlL2GwxyCGOcVLy+HHMFV
3LX+fN62ToxYyWEQuKq9OfKIx88Qj/O9PPq9tq7f28UMlfmf5UL5e9fhT8zP76REiBrLpiF1dSLR
3p9r8rNOSyDdmCk0BdgZ77cvKVXpBHB7irh8Xn1fzur0UX4gD1jzwMC3CmYAvBfc9FdKO79y+G5O
QBOUMaDTK0Jf7xX3xxJGezoS28oShtzfT6bnux5oARO0O0qQeYYHPFvAwJNYBvabagbPNY+0pH1W
s9T0ADCp5z8HWk9Eqodrs+m8a9STcIWXpEPLRZ3SRj8x1B2vP87xbtk8KekZcAX1iZtfT3MsLpzL
d8nt/qdvgbPu9kkz9jk2t4H2+OPpq8M8GPHZhNrhlF3Q+8C0OXXgxLk1U9twByjhLT2lGWifhCs4
irJ/BXikhs8iwLHfd1ht4sCGvxvVVKRObOFJbUaGtRqw2gMutyisS8WNO3w1NizpKvKJat4ohz1B
M+XvekCMBMmBHJ4+yofwevGkg27OrzhzyNry0UfSp/TXhn0vcg1LfLxQ2f2YbPKXT24+M/OoRJ+u
jT02pDIe2RHy5iNpYOjAf+iDot7YqOyA7d9yOBT6+C2THntWTEJU0NbDfCAUwoL0jzsPg/nNKFFS
3ug8CP0ULu3qmrVybZVfWrtgh/JgOSqTPZ/1123xIjqa2Ub7+ZyOerbo6GAaKI+5zqK2uqIauzOg
sBR/dvfNF7DScLoVH2YVwiW60PmQK/xBQiYFrsSvsJ1FQ2hbHxXt8d2XIVv7k+kpY4LkWNrOzsa/
f6Xg20n8OeJ166MAVWY6H17gXoaWavoNKhp7L999aBiG9Kc8/6phzS8T9lpHe3szVqq2qFfVKykQ
D9jFh9W8aXiF033hKMRoHQUyJBkwvatjFDGymApXPj7W2213NiI9wexjBksQOn8XQLx7eu0vfDPc
B6q1IERwKDLY/PhXnsNpWN0vltsLnQ6e+5/PhsguR8c/qaEHjTotvBwI8c7GX7OI5V60nXGHC56q
uuoZY2H3bPgkrIxfw2xfqngDE5OoTHjDsSFbiA+6sLGYtzYrDWoNecKkMo84I02EFT/X+hQozGc2
pMSQfLSECOXcrAUpOLXhrkum0be3yp7Le2uIWxaDdr5m3syczGNMmy8J9cp0L7askE5Vs+f6fzzd
13IizRIE4CciAm9u8d4II4kbAkl4783Tn2/gPxvBsqNhTE9Pm+qqzKzJTRuINB/n8oRO01zOpuxS
bh+8YGTBLKfSqL4Erbh9Ry+dUPI7mS214vN2epv9iQ0xitbzYqS5vwzil86GswaNiFjH7xhb2Why
qyUkV43kS+lrzWxQmIREc0aFNClFrMjcxMu5WP+xwZfF1T0r41OfzQveVk5yLJttl9wTjKjjorX/
yaSKkxSx8nP+fikS39pJ21UQQxcL1+pzPSno90q8qM6Lh0R+3SJ5Fcqxgmt47vkdR7l4QlkwQdRi
XhRnK8zEvGalcxXuqAdhKq0YG2RRX/j/XD0VAasKo6LOJBIWrTz9JGfxzaCQ3TPomBCQhbs5Clm6
c7o1IqP8bV9UglTSIkz61VD+KufEpZFsAw/t+nMcEcz/ex8RNKCx5z7i3VC8GBMJ2/0u1sXQ8JQ3
ry93v5dZwYZom9/04zRh0r1BKxn9i5nVq6u6YSLSiXVuX8fp8uOYyZ9Mtef6lrGD+4Ed9gcAwRBK
PZhm21R+Ze0W753lrWRMxvd4/Gy7Rf5ZF3j50Jtxnm8Tdvolnkcf60MxpAfncztYBpcznxfW1bYw
irdTc4sx0LHVaFdN9mKpG/Rz+GwZoCbmMUkwltniosBgRt655zjqC0ydRuaDAb7oCOOcQPqT4Fzl
5GCGbRK43UtbkhmP5V/oWk0KjHIkH78t9M6havhBBmheOoZaFvJ7hS+glayzjdoh28gHqINE8Uce
DCs2qzBYwgMGy0d+0wR7PsGfFR/jQO+QrUfF3tiAVwdAeKjtFrVMkT6BZfVluO9auwOBJr5go8+R
OoxnxrqkcDa1rqOyNcIt59O33La4uQU5gYgUDcNbbEhmPXe55b5bME8XVKfv3RGO0HOIWb2MBioL
y8RfSGQ7nR8Nbs/ScWN5tP2IpiBfqqNqgjP7ET8wN40IfAniSg+YxsgmXrvFE6gTlLi2vcOhjXqW
3s6K6Qd8GpAfDgwR1tS1FseWWRAFq0dCpc21H6JwxRm7nTwNmysJ0eaJv42YuIHBUetL8R6vP/f8
do8xrBa/lojkrZnc11T2NS5nuGcoPxlc1ajw4rk9Eem6d1dlZNJrpGm0Dnd3m/LyO+BLc1lxBB4G
6eq+eBpuNj/P8M9lHCuuvYVtuE0dKzKqkhTQIHRC0ORwYXNo865vzlaN6ypBvThgFutnKSotucmJ
sGELT1T/v/4sW7FafLz5SAgXZFqzWWN/QuhJ/C6Scg5Ht3+QSMllNYUSNbv2wfajWxNbIOK7XVoG
MhWfWyskk9UpRqT84/a56B7DX/IgyTR+i5cPrfnyLxJWUg45KaxiND8/Vonh/VqYxcvnUPkMENc+
hv7AZ2aWAGH2/a44Xxa4/cM4klmMZRladplaBGx/ektoOPH24Vjb/2ZGFVzT+6l6YoDKk5Dc1IT/
o8EoUY1VLqIsZBleCXA2lUQvcSuFkoN1GpqRTbtMDVbwVufJOrMC3uEdNvXuLXZK27N8QEUTUgpt
GxiW0WQhiIC1rKUJNfJdUIjpbZuXVX27KR8bj95NHMxCLj2eozQms3Ky9S5JZMEg6dTuE/LftY/S
1Zxb8q+MJMqAaq2IvQQ6b98J0Iw0LpyMq39yR8/IVUGx3oKQi+ieJBrhkmgNFVhI3YSFVzlFrDgf
+tz+USQllQmqx7V/ruzhC48/dogxPWa9uHx8PHuGun0DLgiPKBKbhukCkCJAv+xxGp5FJh7l8KPy
KC3ZGXodm28SnZdS7VqUNued1yhaGgCWylS97ITy5XlJSlAO1Uroh2hNGVSnRDSNKANlBZAYMMJI
Jd3AGQqGgwaJklV1Nstdf8R7P1On2mK47a4KIlv3Hi4yyuM2Ub8gtJqhcyiAktvsolU58E6Jr9nN
0C5HhW73GfmDCAtD8knpLCLJy6Wlr7jChOvhkKi5lxMWlPtP7udUqr6fVy+HAqHfKC4toXYgUPR5
phSxocLuURy1YoM7gCkmimaSCBCFyGsaDhaMxLVc6rFl+/GTXBTDot3x8lzAW9ufChDAVqVXculV
0/s2bjZphatAFPRh6muzyG14znH3xTBP42e4zTcWSvwul30985ALtbCZ6D3WmZXRQOuGk4l/Pbat
L26DUFv2zwycxa26XZZiUFvhLMnrfSZn3dzItNdYU08OmHQ29igtRkXpV3/lRjb+DKAZeWkOk2gh
QSNFrmHtogmiFvs73ouQBKNoedQckQtqXLr9XaJ+/Uj+0GyS1FyIoekdrD6IITQP1AT4yW91JB55
W6nVS8VQ3hvaIj+n0ff11iB0n5pXY7fGKVVNCeLIG3Utw2EiVwLjRNoBLi+cpboKQbOVxy5duJvc
IoX9PXfFT5durULp/cZTqhPFOOBzs105xpSdlencr+fwcuVLwC55JSeQZJbwPybhNVw7Sz8ULire
FVkA8IDo7h8yM1A/jKBay/wlP6SaeGwrl5/DM7hn6PtGMl4CzYnJMnbJ35Aam/fBepGL0Snclohm
5hloogqH3u1TFms61XHZds5f0QbZblihTDks8LWGSd8UYjANl8ayuC9KDtskuzIgArOh03SuHHvE
WHbN5EOkNcOYTVbT1cwX4AdWu4lOMoPBujfqAIf8ip8kG6leqqcKqFUekZ+PFRgrnKgm+gMjtHJo
zItbmT+a2rc3c+0dPs69jBt8bHui1ob3cQBv5Yn26jUzC+uXvsBjID/LIkgmJMgbnyI35qlm9k/9
RO3UOcqb9nHv7sUsPvg56lETx6p8rpx7++/19/bbkZ3LR+jz3o32AcVql+a+vfvYlK/tRXZTffQJ
zE1896PS7NTTwnu99IC7nFf32ZvLMUQsSNnZM8P997177on7fh1NcM3R4DE80R7iL3YACPQiv/w+
93ioH4P0VMET9ScSJv2EjxGq1Zf5SmXywrLCZPZYFVH/qjAbh/GpcxgConTutd3w0j+3XXL/p4Io
NUd4vXvHHlWMYsod4BE4zImFbP/uvdv4amQNMqyf2xEyNgmQj9nHAWoakwE1cfFxrAQ4nPlvWOgu
f+7FB+deeLz+HgWlW0XK0WT21Dy3E/VVuDA71DJADXTCEkWA69WHL2OpoqSn6clL4Raa5/qnEumm
jE9j2ki40T2LRaMcayjsXTOwvDVDxDdzjI5HcBtyYX+hz4yMxn0qS9vuWTyskPhh2G7ES2g0/rDY
/Z9ub+rpmmwNOhT0uC4m3aH5ffZ7aB9ltzX4nCe77k3CimYa13Mqtyg1f16oOTsCepEpwVrICRDV
jtVHdwlK05yzNjpJq0pFJbdQvQ/iX5FH9jmdf/DsjG/1UGlee0gz/uiOaktbs+9Ne/F3qa8HAb4l
DKf1LI3qicaxwO/LYOUJOBOhyEU+b7vcrEqK5SP9l/wmk5r6vMC8R4M1B+nHwCKfZ08HAjmF9S/1
lsdwJZtOIGelqZinRMbDSOpkCCHzxJMiJwBPIRvt/JoRfjwNVuXYZ3pXJMLg6sJRh8m8dWlYaWKg
Y6ev/WH19LOrPiaXYTTg+gWD9VScRHiaqMFeQNxqQoQwngPPEhSAL7n/Harz74Cog+DreJPpmSTP
Mzs0awosP4XbTpVTMpCXELoxC0ENLMz5ZnO6AzyDjFMAHnMCWYNMNgnrK+oqafktvzKUBIDjMquC
+KdR84ISIxwgCinXKMDoHSOHWHmO/oA9vp8zQiF5vHTfpzWNo3Y6U8D+MoA6/bmoCyrD6W42BYSY
zbPhdKFauajxz1AwSfIsPkN/sfbjIwECua1fwWDxJWhMLUrJbqgR+QAe44GZD+KVdG/USzQ32LuB
umEyEPij7bEED8Ei/QWRmIca1gNGGeA9rCBeTHqp0aynF/KGcBCxVgfmyCNMyIvdJ1IZaAL/Eozp
QLYV5oVjMxmtAyumYIEW2Shttux9Ko7KB3nUUg8S4mWvU64Zx+zH51Nx1Zv97XrN82DPr/mR/Dq1
M4dswmTr3uPMA08lm/zlzOUBPV3ooeZ5yebPyuk3059/jurpeqwxcyNU1enpaz6OdR6/0V9rvYOh
5vf2u5/G1rIBWdzdfufhxuOLq/d2KuwYmSQruaoQtrL3WVYM4yPTP3ydvvbTlUCkSRyqUpEXTJ99
jgdR6pPbr4VPGJXS8+D+JrK87+vpenrIZOOWomD3w9OX/xb1RHNUiQXxP/m4UX0DNiGUXuFYHpW5
IJ2/iqqcA9hkomEt3IOIE4kIt5/NZyc2TM+4gWV9aYzqqWYKAHNePslFgbD5KR0UvbI/hFPonYNl
pAauKQf0VGSuZCKA3h4eAdfNfGRFcJIkGgIGdgac4ShpScDXxP05jArXcwkb7iIQ+5p50fBP8xx1
vbQcE5ccsdXRwRJtjctZkJ0nAkg1/yCJh9YCtuPM06ggS6UbzDBuOPTAexHMaFnxn1JsZyNa+pGi
4ltnqFqssHpxNPT7gXnF8Lr7WNKDjVeD2dWrBesKkS0J4nMIO9IaAZX5k36aPocBCJjgup6Jmxfb
+kY67tbVpdL9M3A3Rll19bH+S4uNjzeD5JAqoCIl74Xj1xzkyLC4lKoRj72i+EJrpiGETDm6aFgy
c/Zfi8FlVwPrIohIQUInX2rs3Mjkvtc5PT+qKfc8zRMOZVlNErGV24h3UhT9nAMQZ8akjzRNglQc
CBRJ6VRCwYdxGb4UR1QyZYPgR1epjVNNnpJzJ14GWsDUL2baVFERSkzvQxgYEQOoq8X4MXhW5A+1
9BJtPZVMp89scrwRpO2HJK+Bndv3IOaCGLOlxO+mGdT0FNVZJwbToSdk5WBs/bJOQDTf1k8D2K1Q
dzHd/6IAlpdfu2F4wkpor8ZBfbBoAWmiSC+pL+/o+idLK6Lm3ylTGA3IukXqj+FRxsxjO8CEgwKE
B9B0OaPpTSoQTjZ5McdWg9azGr53A4DeWzS9S5UapCKwKIGpmC7Go0NRcLIRL6yGz59DnxA6UEfv
Ad0cNBVPAwTH4GrH+0yS43d8nMBfhNOA0rpytlZ32hOPP82ENRI0vFHxLGv9JlBv5mdcUw7n8oqw
oyBGgja+zwSk5/3Xs2vLeEuoF8dXA1lM0/1L9WGNsxI25NqsLNsp+g+76m6VN81kavv200yr4hn5
RgyKEM+s5Y1ZJVBYCJfF/0/j+FSZ1a3yqxGNkInHV2AbpMsTmUis+tJc3tCouijhaNInvxJSnMbn
+m0wvAzC03VPCu4vhh8zT9A89Dv/o5iHnTGXfiQNIXubzMrILi096zSNfLnZ/M/b5s/xljVxUjlR
CtEyKdGafuWWuKThQl5JJpjxHo/6yiNQL1NtOjU4HncIEEjkWLbODLTYp35ZAkm9EH3E+k3GlHl0
eqxQLBx+Bivn5y9TTNFmlbuV2HxwNNFbw8t3Krxs3UNYZQRUC8ZDs4pBngHULYd1lEhWyP1wy/tQ
eglU4V8YFOWAOTNK6VuUNDDOBXTkyMTvNprquoQGMN6C7PSY2sQG3m806OKq1nObVEzQmddCD1bT
8wUUr9mUbsb21/DrpTvAinNH12URsLMdrHGEzc7xYihWuM4KR2zkFA5pjrbL3DqCjwsmXWiBuzqW
t9QCzNVmFOMM6v4ImpfCoCe4spWLPEAWRl+G3dWqi0x+IRdhzM0EpoAx4myCkNuhBAJOcIX6whET
l7c1G98VXLgc4YIdlfE9rO22ZHhS36kLZxFoVROF6Sk9xU1+0d6xeErDNFNSooYzGi/OUyniObQ5
WU5cI7hdj2glev8gR71MTzcJecoQozh+040dVlHhEMXlRK3bnJrULxMYOZvafdsK0LnPSuxRXM5q
KWlpwo1oAq20xB0HcsulBcAZEKRvbLh9e/3oPtBuY/UBD8IjWdvA2X/MnsP4QYK9liE0QPmFG/ES
fxNR3glVhch+JuLfn5/KRDOlSUmf6bqAYQ6uVkbBgpZuZs3YkMhWIr+HwWnK2NDGmPLunfy6byQq
w1dYZBPBmzShtRIoN2Qkl5Vtpn+is1S8ras48DHCI9vVMB6gGbfLPlGgFpq5sT++a1Pbu57KDPJ6
WE6TTnIrqlWIbkhiVl0zE6TWieOQA11i9cpPEXkUY/Cf6Zy4zpSKwbISYBLJnIyPkIE30ELlkF6F
ftUNim430LcO625mVN1To7ovxve29M9Bxscg0V3iW76S6CiHTbWkRtrgTUnF8qdqgpAq0d1lmRMy
fUTPaqUo/+9zkuy0juEIjRmcqdGiTKkgSCsjHXlUsuw8OYh5JgCepqvFFSA1l9e6eAcmpA8BYAnS
DDUsKU4A1sJZHxh1Pb4lJWL+vH0+lS2nyVCcyh3J9vbfncs4tOrzCO9qnejqM5TNRwc8Ui675ZPf
84LrsoVGeFWVH0EM3rqDCM0J5L63rpipcsYK7rg5QYljtD4LfT7TlWi4YuiDz3bw6lL/0vABPwdD
U026tOGDXZUfCHBo+PS6Q0QP99MoJdVBwBEu3oyP5l0QIZixQ+cBDZs/d2cFzrH4itJucgsSO4be
7R41IXY8X7dXBUO7rLPMILrBjMjm1lEyOdjup8JNrutuK3XR87vbyDzXCmbyIZnY6x7acd0e9Ni2
Ccp50epxD3hQNG9pR2EYglD1mC7/3YQgkUHJ+MokR1SIhvExD6TXyaS50YKnLiRZT7IbIU8HwwnT
gm2GYp4cBo7MVTFQlspZKOZTgCmBOujAe9KSrkVfsa/nr8E1nPm0gDEuz0/BaNjir9T1V9Nk454q
odkZUq6xdipRtxgsL4q1SI+N8bGuFFkPcqNWFp+qrXeFPiBuy38zbxmX08PTklqBBOVY7kpWehRO
yKVIe1IQR7o1YyRDi+wtZYj9bwJfjwmiEVKlSDf0udGikgoVR0MjhsU71PCG2FK8AJF+Z+uZW2Iw
GBVrpdDFQD5CeO/p6KNH63n6oi5Pf41Ayf3+iTatVlfhiv6ta7M11ncZFkCKRY1UhUQoqfL9d/Yx
h88aeoU0lAbeHbsE3VkVfDFzWWUBn9uISn4ThsXPj/b+S94sgzm7UKNhnxr7LXLOpTuaIYgxaAWe
wB3pBmvy8QjSpHkGfjHS+odwb4f2sCXtWaBqPo/nN5+rZU66Hj/SCiHogW4mgfjuUryFqycqW1IW
UD4w10D7eqkd8QKDKBD3A9mxKeQRwBkrmhH84agEws4hZE1qbAXwTOUzp2oMd9JMsptetlWmJKUC
SQnaYhJxSuJEkO/cZfXEsSSWFJ3c9/kn/SvpQ8WBqLUBf5pyw6gUFNmgySA/YdUE/I+MWXjG+dc5
lJ+FS899/opDc68cQdhxhpjDyYLlCPmejPytuUu4kNxUkxp6KBAgDYS+t62koBX3BA62IbeesqsS
rI7l/DIyBj6YGRDiuTz/KWQKcfHwViT7lcAbocS6KZ+QSFYFpuoHlVuAxOwlLVKI9PxD64Z0Zur3
VA3kJc8VjptlPvotF5SeSscj1ALvj4CR8PB80WAAuIwBZIYHwk+XJlTm81Qh07raFmJHneUBItre
AAsHBrFMMKXQR6qAv1U4lSOt+y/r9DVmXMZcnoFZHzzDrSn0VVgPUtNMk5/m4lJ8xjKT/AXGbEEH
l7s9XEECJw1UUXzAx3i4EfAm6Y9ksrDxqZ+RwpsGaEcNsUb2vf2zyFUvcwyB0R1M31o+guz1lCfc
w9oI5en2RcSKT2VtQM++yBnbufQfl3yMNleFIEmZ/3/6GIye5tQCTSaYFTA8oe/TkFl8/An3IhT3
OhJ0ief+JoGnR5/p4uXvG946u60uLDyrqTFfusmATG4yL2VhOQJKkqjuvmLVY/eyLlBOOko/miwk
x6lQXo2dxilVt7ozckuArA8vY1S5JLNCeY3lSVw+cF3KYHQ/5SI/Rb0HWMAakEAn4Vmu/MfUrDJ6
eQ0Wp2L8IcJePzxbgPrznkHtqHsVNp2Rtei6eHwJZas3705CPqsTyiLU/VGBfiU+5xCJC4uw6WO/
I1kKvXNUgkzXFHCWwIUBgtSwlfA+0KWQGpzVQjmBzeAjGFlgjNkyRLw/ttmPgYUmNJAngOwEf/37
RKupljUkecZH1sfSzoAhEOWbxembgWk8xCgZWnMy85itLNAdRMpryaDXc5n42GO/vou3QFinFKsg
Dt+C3e8fWY67QnjI1PEh8YDBrDu6y+2VU1d3sCLk9ieCsSiB3i5+jNpEJriK3Mk249KGAUzpbFi0
BJawy90CopjB/a2TYMPHhUcTBTYaWxDoSj5eizUH0973fB8sEWzbr2XbQ/XmXWN2Xos16TMhxSw9
uK+MToySQ1Xg6lV5KtSGD2PXwOoedKq0fh/XMsubah/eNWc2IW523C47HHgRuqCLW8+4VzCXTiMY
Zj1z/Znw4WWqfMP41BU0JLryonEoK68r2fBuvDPfnt5zubkN78LHhipmN3s71gLeiJrwOQVMEJW9
vwUfUFOZm1wDsDswBV5FUBYbphD+L6X3vJ7tXQ02NmMg14alDYScBlSflx41vqxrM2BqvqrG2/BQ
Fnb/lY3+06UvUtU9jc1pXA2sUjUoYXcWAaTxMFK83F9AdNxejE3yGN6W4nuIxK9a1hM22SBLhhw4
2fOvaUoDxCMJmqIW4O93BdzNYq8qqXkDflNcH81XxQumUPLxM3nkAdoJ5Ngy29EYl4es8MtdTfVS
+c0P7nzhzFwSkSF5TeUoiLEwruk02WAxYIVc0sXDKzOxhFeCPeFaor8+ZP3hQr4dZyPY5uPFD0Xr
0HRlagZlNn5zmH9e++dDdo8XBij9uoOjbft2edcS2oGUtCf8eSuHf2ayD3yqFvl63fgYjHWiQpJM
UDIohMvH6r2ULoetCAMSPoO8Kf9KJ1MF/sOgyEa+2Va38rOx4CFfFogGDHiUtm2OgtF0NMgAvsYk
ESBGNXk08ZO+NLpwxxD1bO8CbT6OA0w7ug8Db+NYkGZbrdxAUBvL3mp8I4GZzdSPp5ZI1KKbGBhk
M4NFLB/BBsFkCINiTGU/bgeCcdHm+VoQeqOHWlnkQ/UF+ZX0lDaHBJLgzt7XdFkPfEOFRyle2OD8
0iVYeO1APkV6sqtFhXF/qpLAFLWcS0lKmmTdiB9KInX3iRTxnGG9zPeSzvnnEt1TdrJjSZ3Fm9IZ
PdvLmdyTufv3nHyAgBkJJym7RBcmK2ie6qnlKvO4gxGCDuzU70zl2lh0nR/5FmYNhWvba5kqwY3O
IIylPKjEOolApzuXQqYrU0DTwLIbpyEcKqEvS4M45YQua6qUxPDEmDPLWjIPMz3r3MqCI7nGxJ5X
2Puh1gYT7Bow9wz3yVFgOcZSFZk+jcbginh4VhpRGY/Uh0XWss0Wp8O/WpWxS3P7Q4cYMCegPsjR
n6QWGyAjKB5xLFnEnZYV6fmEqtLZ3iMHqG3Bcc/FaRSPVyWUhVGutOsfcedQHYEqYuVVAzrsc4Oj
DPhfOWtc2bMEshz+uRViy7z7uPLdG4r3hfGovlqWCutV5z6IcQJDLvTuCGnF6/jJF07lK3uv7gs9
xhLscrQNNxlq/GZhnRUbBSdc1Ie+D83VtbKYlxaNM23/OKxsYfmTEkl3uIBmBq5DyslgtuWeTnvz
syBBDB/rRjJebILoLC+gY9y8Fe8BZLE0x3r8vrr0sRXu31e5S+nchVgkeYlHqnpoeAyoLh3h/3sL
OW0zOAm58F3gthqkAawfW4uJgH06+/w8dhMJ0MDk9yFaPF3yq5WwNxOBc3/ZOlzyyWVpVLkmq8I8
MKbQgq+0JgvpwJ3MIp1VrpIDTbbdQ4n5SWFRTp81BXzTOnmoQLHhCQJrvCBIFsuu98XYqjBflaLl
NNNCZEjK2lOOhPEPZZIqFHdtviqsbx1ZM0djbpGjnPZ4W+RhYEvuJOvEa7H24GghExAspFF5zqU1
LYJoHSK1i1Tze9CTZlIAd9kLxSoJEqnJHBoEodVYqrq7ttTESveL1AKZLA+xz9vjOxncuHilPbLp
BMBHGlyfUhdzte7K4URDbtUQTHVpWZ1nCpvz5652BKFZlp6rUjhejlxasn3fb727Fx3ndSjGAJmx
muXrE5vKPw2VtdO1nIr0I6vOMlGiXBS5Fq9425K4r5vbVGN1b8iCUj6FajfUmmV7dupKhJG9ShQe
+oisOyeB2w7CftgcmDsmWh4IunO2rInAcuV9EMAvRn7S14p47bqVUTlA+LPCcmSC4OUI5R7dXRuT
bz+Jf24765t0V7nZKkhQPaf08H0C+J+tWk+6znJ8pblMM8VFSBy/Iv37etVcnGvb3cc62V7fKsdk
+0YevXzO66T74nXzNY/1rU8y4samk9phHIywh066yog4CCB38Xwucw7vOtt2NfS1lOPwDNiWBQAL
5VL4jpb2s27o1A3J7yyXc2XRjH1Rp42kS6dr38LPSi/VpTfDQ36VT7uVvg8elVtMDCeAQsxyQqcD
a1SNcvf5CFZ7sO3n2t+Af3F+t1ZMxPhVIRINMfcOgXZwIilSzKB8PxyNhyDz6o3GWVvruOduGs21
+YjCgWZDq97+WNrdc+IWyMsDHK2pdZ8rVfzjcuFAIgbl+zLN0FgAJq+cPwVQHkMYjrsUO49E87zp
hCe3AT9suhOImy0pRjwtXmdB8tFUNvxxjQ5i+8799knH5/51vhejo3qgC0Zz5VZN4rfq6z+7dHGL
VHutbWDE5oPFT+aeGMfCtfQ2097c6mHRudS2ENKzaGzFiYLH28nD9+6ZbmxzkW9gt+uNju4W1bG3
SvJ2ruUpLD7MeuRrUkG04kqaWtyY8hNY8CxIs76NN5lBY5IGKAfJfcE0sEVPVww5s+91E8lfqBfg
aEhonGXVNB2TPjjtC9o+YFSmF/tb40r9RRK5Waw8i+SS10Fgevyw4J6h7Lrx+InysdGFvlZmQJ+R
QoqS/Mcz9hlOF+G9oKEv28CR5vfjrJoJVQitjjL567UQFVqJtUJgPsuSvAVaAcj89+zS3qQ6h0gu
gT1E6eKZBzshKUXFKW1Vis+VWy2KAG2xZcHGOqFJdxLtfaK9jDel7L6Q+Y/UZqHaaZT3XCnmZLS2
jRa1/RB9kENhsQeV6Rx2tHBlSQx9rwlR126QnOHA5GSiJzh+p1PIPjNQXbwcW//OYxIUzwUf5aMg
U24+2QsVsUMrkVw42+nAhhR29JB3uUM3HmRj6Gw32WW5uazNBfhHlbQQ5JYdOctHTNHFR22zKEb3
hXk1hZ/2qMNHgeXotPpnXAriuFic9Ca1FXLRRRbLaiIY0xuS5MXD2XU1+imC3IeduZe263yodGTL
G6gKZ46gEvEYabC+bhB2jPcBTnFtJ3RxsooUhkMxuxThvj+g/2qILbP89TeUMngWbrsyZ2brUZsX
uosvF1/8xibpn+sw3JOs9voBOte+dR/d9OezH87uOxE/MiShGw5i+mwVxILX9n2y7Fwnyc/t8NrY
9/NiZtSS7+jMSL8si0oKcqEf619ax46UrIuv2e/o59a9l4hwhPL3Bg4FtYsI0ulwQYQrOj4ProNw
U1Tpm7mZ4BFn8X0yZ/3v9TJNfdt9AYPi53/tDPYsSyxYGyE2ITTSLfswTqmCe3Dke4+dNoIDXqAk
PwWHvfbY2EdF92atY2OTKfrJYcBf/Po2/GljKYQJymSKZ1W/rmCPbrQqnvsW/UWh5u3w/YMj3F5Z
w5/zajrywQYp0RLNSV3+dfqDjo8Dabw+mUks4EenJpe/J5V7bntWCZkJr9ZajQcS+h7QRZS+94hm
m+H8+mP2fR4/2TeB/iWdHkPI93p4aCNGc/ksHLhpxUj/rP4YQUsLJ8O7l4rvO9nkZ7+A8+tYrRx6
lHgsSpnBcwgxmpqkxm55+dO0lM4iAU9bMWa8q6+lwbva1Z6qU1fq2cdUdetq5RX146cApdddFY+l
9M/oJ9EPB9j4wqHFDulcuuac/rp5LiS7ozLh/c6t9WCjw7RkA/55aNvNDM/j2ZeVBLhfeVXcdU1w
6fvn+05uYLURBFmMerAqhkzoldfGEx8W1MYAjp46Wf0evv2ZmWx+Pbpqe3QV10f5nHveF337HCdL
0dz98ChWbxR8XcCDH75VhlcyPvydeusPl/A5wExbx/WTIqJfsaGu8W5fr6K4/eY3NnaY9/FEr2yt
/p6z4kYuoMpS9qaiily/ll2Xv20j0xL4mf0EI104y+bXjpXNhvadJkEmW/i6YbYCNZwKLFXoSdUu
ZXXgkHk/FefuuU2EGnZsJOyq8yqV3SZzYX65JybjPmH+HlHdQAVIF5JIhkf2xuNQDScrqV3pAYjy
jBzGqRzJvLyYOQ/jYwTYqGYjuZDQR6r+uA421geYIRtdI+9NtMP5cI12jfmmsx+mm5dU0YJR8S1G
9b75BCDm9SAewYbHsVx8dPWATNsiUsH/PafneB/07iTalKN97LfHabra+/Uo0rtS3r+uo8X4Z6QR
rztFf1X/jjR82l50Z6wl7TLYp+K2k/evi0zwpjURv72b57sfK/u7N/vTxf3qXvqq8mphvp3+/naY
X983cvX/rlOTTLp2aVvtv0r/Psj3+5xHedUiQeEPh2uoihBsWzUfZnWaAI3l8Ny3/2LkFITkKSQC
VDy1IcLug0Abwsw9SPaW3VU/0QlV2Rt17owm2W5w7vkwGHy76VH2GshFHIfbYfCidOPh4nfxpe0O
U+NHz9QQYYoV9s0UIN90n73Vtx9AMdSarC/yGwGAr7RMAxR7ftKz7KMcynsrc7VQ6sz7tx8v0Uo6
/bnvB6tWfcm6Z3L+OE4yPXP/ilOEHgUXxATKVPv18ny/37zBIXj5/39J73d5xgd5dV81ode+u6+f
1LvLvCvpOXHI++UaU/Wpd8fwLvwZ/VwOH8dS9xAfH1YCxtVNd1meSTY5ODdiu7EiJmuxvtHKWLmd
JIfhzg5zQ9jLWiQ3y4mjtv7MDjz8ZKkMa8V7W/NlAPj2DN6wEivNuwjv5kNRsutvL5mYoHaiIXmv
hphHN15f/TjNdMT3FB76X/W968KB7+vY8GA+NoLozst1ozzXvi9NUKXZ57ZHi98ff6mJVXHTdYMo
5NgwGMuojVyy4fKm5RpuwiR+9zhVrYx2Os23kpmVVFlUg7Jwg4TiNWvBUDvDW70ECBmOlE847PKV
r6YYJZqheg69mfQFnGOcVIdU4Nx8V4kNEWfOOlkCeOqWSGxYTSmxrP8q7H2kNxQdHgq3jrLtJxx/
BI9J5hd23TXBq3mJTZf+eLYpieaXpXORG7EV6iW+nvzogZf4Xtk16RiICqa6169FOV4g3lYMkncR
YOpxn2S6i3Gst/gAm4EOTHwlusl+SOZtvkcS3l+nMY8/fxonHkdEKvBj8k1wSXKtRafXWF40Q56J
/GIcluViX08SmTnIpxUebNubZrrB7N1O4kHScVegZW9hUftxPR/ejVQtPeS4szSBAOCdjO2zq8II
dgAJpbPhubMeyJOtrUDivB187szYVqYADyL21rIbVGKHqx0NiiWjEfS++Qh6w8qfRzFQ5/nPjark
3PBLL4bDMgBsxKuc1N+CpDDQhOnAdi1KX25ole+zOFAaDV4H37ONJz808PzrDVp7a4yaCrvdtp2x
WLYT2gdHvxv8u/E64v0x0NowlNu/P7f+bb83fNvvZce+RwUH2XJC8Hk3eiL78/6lTGLzNQi8vzX5
+YT4puQ9zdh3qv2XqfByxpYACtl1AKtfC5Xn7NKENZ+lDqGXabGv6+tO7413G9cH3cthmXzi2yTp
nMvPqOm/dwd4bzjj34bz3NpE2ph1I8uS/fr4eqgzvM9wRRsO8T01vDl362BQ9NeAt+ryfCY/+eOW
jf2FpLnk7vuhGnScshnhlCe4wctR6hp+f7wOnyieTm8icQtHcJcsukruFH7QZfC/j2u8L+AghxoO
fNvv24jwrg89/L1f93Z85tvq5TWXMLuPpX1pz2UV3MElbPi8z3dzFpQxCKnC5ZZIea89rmLDbBEr
HIpmHsdZJk22k/dM9T6/PK/eU7Vn4cHheDn9hlqSgec6mfy02l2an2LfsUqMwu22ljhUEnlJeX/2
/eUQXs5H3fr2In0UK5g2dlTKgrv67np2tWVLMf3m27bjHG3bnOJP347xp2+PbI+H8DTBfg/9OuV9
wPsi6sNP76v9u4idcHvvZ30/1ftPl7LhsHeBnOjKLvs+0a/BcuZVZ27kV3e3EXoN1v58l8Qp7/L4
08fp72+1adv1gxnutfN92XeZfb+PP98K3oMD7HGwnQrjW0M7luZVu/zsb0VxG99e1NtQcI4J39GK
8i6oI13lfb5f/en04NfXFRwcmBevb5eyHZQbiurHi2Bxv1Zv00PXCT74UcxgN3aca/n2p7n//VjW
fMsOKJBDW/vS+5HexQjCCq+C+fNdEn86VZmV531fl/lXEpdweftdZF5YdyLpgj98FNS1fN7P5nLv
EnfZO3a9T7LLBYKzXzdxK4EHv9owq1m/vovjZDd3yvt5HODEZzoovw0H+557nqD2XhdyOYVXex7X
nvdO3850offGv2K+N1z9fZhbuhwLzJE2utuhPS647DzKm+77fu/LKquPsxwQr0XLDvJ3mO2Goo1t
/Xpttn2CK74+SmD/o7xv/NvlAorQHf34zYXfteucXdel3tXwvqt9l1dRHOhjp/OCOxrYnDViQ/yP
pzNbTlZrwvAVUcUgKKeCjIKoMX7mhIrRgBOiqASv/n9a/9q1s/MlhmENvXr16uF9x2JEctF/39+9
efcAFcJtT05Yr+G1SclBGFEcQOS+PlHlkCUfvHrevd7FW7iqfV3Fd27lpXwoLX39yvV8+N/3Hel8
r4fxIQc4Pn/fy7OZz/fPHcBkr895wrsX+vrsGj6pFB+r54jiU4huHgVKDx5G/1R/Pq5QWuSE0SVz
hYDGTnX5uh5y3KoeOd8FXIU9735JyDfvDZUFTvqWML/L6f1EkoyDpYwdSRnNB0qP8efR70YSQnu+
ppD2vFv7X7OReD6khYwZIzfQQR6XyWH8uFcM9Pd80CX+QDcYc9x+75HnQx7Hd67hK9dH/MyfCmPE
+xhtHAXakQq611y8BIUn8G4eTWKE3MP9/FmXzKUhg4csMCF855Pe64f309+v4XHvSeBehlm+Y9ay
fm6UuHEJL+U7l7wnml+5g7Mx9iWP5EP+yhc/8HW5jngJP3A979zDfkf8Qz7jJgYQbwbN5L7/P+M1
rVw7L37eD+PzHRtjIRfcJ+/GO2LKYp+R7S9VatINPrG3vIA33XFRyr/2logmfzraMto0095yB7Nk
b7mNL357t43G00WuuG94Abe2G9rFFTzw9SPHr3dDTdwwXIoH4FPnaMbgtRsec5freStf70fbW57C
s/pbPqKFjVxlb+0tTwK/rpWH8L52Q3O4gu+ttJo/cf+rL/zGBe9m8DNd4S/88OrYu///b1Wqu3zO
819N4e/8RqsR0L9v/Daf5uK8OnG4ITqDRVz6Jq5vCGvJ5B32To4BAucjsi2vyENzm8cPcjZuwRn/
Omm8EBl5VWqdnFIPG1w9fy6OmN5JfBb786gB734AhZWUP552riqhsAMk8alycai63Y20XdKQJQfW
t1usgMn55bdq5zRZnyRqTFJOoQTPbBDO0uoUqWQENS7eqBawPRBDz/5eT+6g7JN2ULqPCgC4sLV+
2t13Cee1Me4BsX8YH2f3fHijroeiDDInbUILw122p0QBK/338PT2lww4IR1slmp0JT2KgwTwmyD2
YLtPlSngAE/4fKdG1HoYNiCiHEIF8P2fZ6R6auHewI7/AT/7GgI3oACYH+G03FP2dJwb1FNwOjpP
Tv1A06YUwrTj08MxyRPrbc1oH9y+L3c/n/c7EOPcBzw2DwplkzMgbZPLuE/SKvzUJ/cAXneq4f3T
p+Y56yc1mZY/9QxQw/PdB5hmD601+RTUNwHQYIKsoixUsprpARygcGDNd4g5noBvxVHSXY8w4GFq
fex80KPZabxqQi2ef5eaq7MHlvPImPVcmhNrU6o0vylNPrn3WwRQ0N0eCgAL57mVtdErJ23nhp+Z
UwG8GPIFXsawTHPKUU7OgbPOPwCRguPXfc4kXaPdvz8LDhhHBvHxm0+o8+HS5+iqBtpnrwnOJ68E
JXZjRuWsIiT87w/Xo1cYIEGMdpkMHpvuNxhIoCw2IKWMDZ9KIkp4KPHRyZ1hDfikyul+4/cp2Jvp
j5CUDCCqPw6eFg1+NDJqZ+fr6PyBo20w6f5VJMtQzQZiDLUd4xLEvF9tSt/tKVAQvMz2IYRE3p0q
YrvrBQ9Asp2/b9CWjsconxyBeEiNb/AZQVg6r3okztKWcI67PFLJNYMTnTTcqwcyRkjIckQ8esGK
Paya8T0kKfXsEd75HpDs84NQnEOa8A1iFE7DWecep4PB8EYMlhivV55eqv3LXGjf+Q86oO47sG7g
z3VZevBBlCSiAHlDSZ1TU2vN6rK8KwgrLOcT6CXUT7us5EfKZ5URsXZsHLkPAFM8pe8SGWo/WJbg
luzhpTj7x5lGNiBV5+x4OgVXIEDEl3LEItHIjyEcH/R9RqPB48RVtk/WjDJwdniVrKGWp4xzz+vD
3T27NPgfFarnIO395VLjV++Njr9tptoQ+w5bwmm/zclhRZOZ72vf1j/DHxBF70JxPAHjyxeYXuTL
8qvgeDLkvKz9B6TTJVR8KjhgRb47T2peImuyXzPgJgx2snAfnJXdnAxfwjLH9Bz+kZJx98GOIuZx
I0g6tsidLQGoHe5nmunxWJGwo2cNQgTz9kmHWZtERvvT/pR/wMLhpB+CqYaRMLq4IxDwsz2q1Zp0
3ilUXZQtIsCSb+gFRVIfDf4xg6muyYL94Jl80YU/ECzR76V7NcESvYT3sGW5U6DBIpOpuFEmy3vh
OiqdHmjA0O0V/m43Kyv/wYruoBPyUTAq6ALaEFNDo8qbsole1q2qXxzvNSNTRPeECk7bu+JCuY9Y
MZz2QOj6bqh5JK8kgt6gc1g8vHxMWa3h3PHpUfmVE2QbUu3W/+rpDioj16F3cdVmdVyeWvK+4TPQ
s2ZRT3qLJn0CpfjvkowpRnOMoMJYOSWGC/v575koN06IL+YVVhuXbN/jBKvVLS4fNifIaUEB9Zy0
RrzM+PVm5rc+fhzlCPH3hSRrWGYTyvzPc8w+fGZ5SrCJVBuCJJWvr/Fy/XRPD6wdlQkhtdD0tK/H
CNYFHae1o4/3EUbJY3b1m432205sJk0TT1gB7mRgbK8Jrjkc25RkZE12m52zwdIunGr6mLJbs1Mx
QoCe3T4BWr1Bh8yU4EvS/Av1ar9gyBZKQokjI3kMgLElX8LwGUDKCE/h/lud6JPBPL+JJVjtHbBQ
bG2RfwBx6Z4nROqv4BQ6Rgh3ypBynfBGZe1ElRCFHiPyBAEj2Aa9AYWN0qN+BGDtfrZbWVcRr2P6
599wADdohmmV7kjhX/fJt4A4cFR9MVLqEttRuVDI5jTziofpbKdnHzUAxNpb/GxqVYha2JrHYYwD
eB9DkIIKTucEZ7c4EXc/6hgZJdjzhc/cM78f/j0+uFbc1VGPIrE2GYANEOQ5WffB4V892z38Jtsd
x6eN7MNEQVNjRGMv0E/Jur1O0fqDuA3tz553cW8+2GQKCS/juh2dYJG0wC828MK5J8ixjI8mzmfl
F/OBYmO/Zys0AHimq5gt6LK/T53yN7LwnTq1vMsEfdrN+98WZsE1qdI8Xwwoj3Ql2kUolr1oTgWm
8G7k8SAmpxar6t5zTApQyBfALJg2m9EjPX2gCXcUYw1CBSAqADpAh6BQCcyvJUvylGEc9I5kPPjN
OC/8xoS/I6fKHhQqEP2oGIQ8qgn5ZEciyXlbwUpIC86iMkFja5tAvfsrlbEx2OKdBelG8e/0mCrT
Es8bCDZOrlFKEGrHOTcoFuHnKC9nqvFbwxLz2TuvnuQPPCdHig4a0AOpZf7QzVk+6Ib9Ztz/eqpO
C6IgqdFAbbMPU3cMhIJ3ITlFjwfAbIJv2IVG3/3O5i0J/gD5ZVeYmyrJFIOPdHaUfSbX2eJ+q21D
Fqin/OrUko5Imgb6eUQ+hdA1efl6H1Tfp3E7Xuk/1+HKnhLf9wjVBKhAyhkEUxlTmXmemy4pXx5G
ABLMbF0Kf6x71nBrRONZCmhfs5uhggYkemY2GfUkRvV+TL9zCRMM765O1bT/XX3qXja/lC5Pnv2y
2k3wmUHsJg3yiIWkwYkCmingxyBDPhPze495EcGQ4LFLkdqRL1UIHI9BPX3M7uHpg3B8oD98UCKt
4Ypa4wlCM2nhfxwx9Q/HiMo+4QUXMkvMA6kqbkCFYXNm/x+iy7OsXF9cWsHGt6KqQfA5f1rwPUkv
A3SP0QOiy57+2J+CZr0LqWH4R4ICN1NfzHHEgaDm9o3CI5WMU4FLESyFERvblx/ZO7FLGteMno41
Z5sD6cLF9mQ/I1luRAPc6ntHSZqLgifEuqpHOrV8EVE87zIWXQrI9Yil4S8uHhzCIYZKSshxqvFA
02FzdQAR9VqvZqUpIVgqDiRtw+OQY3DnEmDFzdjO8Voh4xC2JDZAhX+f1vIYYUiQYReC0OF1y7+U
PZvAEGlnk/03Oo4N9/JDlt7QTlAIm+eojprlzV8UWRnjiqWF1xketW7exvupowa2u5/mo8q5U85y
O/i/4vUbFfP+B+W1He7ZikxLNJH9cY/P6y7AM9qkLbnVQdDjeBRqK8lSgZ9sI6EQ6vQcGzBfl6do
NCKlyEqH0jgTqgyn8HCbLrq4Iq9Xj/HqLKz44lFcTKjhuM3Jb98TZqCQY/TcPltnTuHeguTh5LZ4
rlj74+qrD5iUj3+0SnLwvdY7vKjhMbLBFylAsr86reiqqPm1x+q6v6KHfuH2ifsfRu2cVTA2MXrP
mzJGG+I8X6Fnfp42WTgBWCgN2dPu81v7PGfFBlRBwylWVQrK3J/7SE04dCPbr9Ndhnl0CTv3SR3D
KeOE5F9lWvkjheIf7fhB7TTYJ5hfhqMqiUp5sDI69cbFAChXaHqZRlT/7RO7snrC7uzsQYPoCO9A
t2VhKVyvP+wLqveo04biultUfZrHOSYbxfhcAKRpQw0fid8hCfr15gkmPlusZxcJKSEXFKZ/gnfA
9Pj0yOyqSZWn3eHL0j+r+rMo/KpOHZP0kutxvleytqNIXMmMHkzN3cQglZO13DzMwACDZFBB/kmC
5+3AIrhhyHaT2sTsVm+c1H4bnkgd7Y7ChOcFCMLuSjVP9IR2SYtQisCf58GA/P9zeqpWe221QyNd
ksu/i2tY7g1Dmhs6+3uv4mgo2L7Bf7xFGClnCjWoO7z553KGxcUPl+Kb0xQm4vUQnfKk1vxr/anZ
qd6lf8AdP5+JoUU60Z+uiewDiFzeH7WmgK66atbjrFue01szg/2RINz5A7ypoeHfrl4DHwzQJEWZ
xzXbm2Fn+rw+ERZbPK8H0kC/FCoue/W034uvFFHmWa1NLeoyUBI3TGWDRI0DiSDDhpp7bUVXW3gw
n/byijf9TKIZy4O+PEn3+QOzk1OaPrbmf1Evtx3w8XqTPscEEA7uYAQMUEIVBWuPZkcNEzksJDFd
OcAd5vr8DHxRP9GmdtL+q37v7Zxz7YGEZyvARGRQCkxS7xHpcwLBaGG2FguElz5pk0PlC2MbPAbl
i4962nBJXq3Qea66fxwaMPkvDWjVguqAhQmkKmcvcBn2n31B46Oe+AervvkH9q7yxabN4exBdQXb
KCYQ9u4EQOUxVqk23X/ef7AgjaRZFaLDfmkWMIjNP3aN/d4ZqnPM1pwCDE4FlDFj+HVer5Aj8rN2
eCPmsvaF7lKomcJlZzgHatke5GWSZ0m1AOAJ4J8Nle/TP/U13HzU3YctS3jMM+gRs8CD+YGPQUft
JkcaQDzuq2R8Wqe/aLwHlWYuoGP/tC/gffsLfU4fcgz237M9BDK1vYRN4XY83zvuwn1/2FLScXM6
FMgVTqQjBW3408BhAqXLGpVkEcBzcXPhxwIGlnfai/6Cu0C0OJPiFZ7+XTQOFAJO3e18sOrq/tCm
ZH3OoDEhuInIZcRPBojUGP6mWvBL7ys+uYIRvrpBnNhztVl9dNVNrnq3PmNDzib+KYe/XXakOiNs
+7W6ouwr+YNP0RmEO586vuEDRMXG9YtQzQbuwd8tcv7tuebIAJHi5+/o/mGcAIe1VL6tsQK+pOYC
icuhBIxnYKjPJnytMBYIGPWp5yqGb6rOCXCpx1Sz3Qr41U4wLHNYq3fRfXH0zPiOrx1P/sLoD6t1
h4cCW5MEKgBtfKyfPth+Kc9gpK4daIOQaXqX/eh6hsN5WOWIsAtY+OWGR8OtSw9c2V3PPcMbAl7T
mbo957Qf/fHmJXdcSRr27oTsSOgHIAuP16b3cWfwZowGI9Sf3ZbFVl1xybaFFQOB01dXGEJyMOIA
iXY6kJoU0sipqHUGH8wf+LZVbG34VTu7DDBtN8D6BEwIV8dHb/Nu6RUPAokGppObzsHH9RXPmGUe
VucU5js3Ggn12/7jSNCV2vLwSAhvvX+6RfKcPSjWXJdr0uBp4AXQ1VWR2GmxzTdaijw9U1Q8lHDW
JifJmsBbWLoUkY1/oKvjOLHaL3sbCxsB2PXbcHuNwW3vshynUm+4HYRwxbmHZEsuwr96VI967hZ0
dNAtsAJXgGEu8nFHhtpKGQHmc1sX24syvMYd2zCY+H9+8+eTXZ/nQR8ITApZwfYEUGij10Py6nVc
uNCSEWh1dhCC3UHY+DDZN+votubfqnFqzbHPLu4rcnR31EcTG/jSllpMHv1+/re8EYzFi4j/RwmK
qJg+eWYRUlZH2CkAjATc0j2gpmf/EFUeuHrJbdJxRqGj0JhsAGkAUrP7pZKkDwajFI6A6QDT53FD
GvBtIjyfZyT/eYa+YNjSL4pB9q5J8q811rAbCaovLKYboKSDsxtI83J3F6Bh7X+m1/qPuRkcyb9e
kldJH2qijPPeapeAqu73F2hKTXXUeng8k/k/Yup9KAm6Fl4fb/ChrvTM2nS4scl/3gucvrYDrlfw
04/agleDkm+mkofMz4zeqj8DafS25BE20Pl5lsPd5lqrHM672xLmNqCBDgsqInArEfFf2P3hKXnE
5UCY4Aag1DeMPnj2gPPL9aBZxgVG8MF5LneFc07CZ8xWPSFrdnpe7KbHyX7+jO+JGTMZP0fFLXdo
ISpTHx86HotJo692NihiZ+juBq5VznbZH0Wb5SrPHjDNWdltybAN+kAnLbTgsniuiymCAO/cNl8d
kuKrSRpQ287TagJkXWLEBpi0oMHefbAozqY7MDmbBNRQ9haHY0i1yQOGDODl3NoDIU2FtYEdENR0
9/gjikMJBtljaWUCQ6bFQFX1SUDAqF51X3vMT4Q7qLxi2k+B8PFwqpqpluYe67gCUxIAfwHuAfsz
pKx0ppIwFt8iNeO6/swiZ2cNYG5sxlCWAyOzJYs+AG63dKH6W2jg/h/C+ncs0NrkjEMSUMCBNSwg
aeShM1vwwln4vZB1gywAY6wMuTYx4NdavdfI4KOCWeD8T/gK9ZUxU2ofvVAtSeeHO2BppD3IHK8x
6h1K7KW8pgDUq4ZQoIr/QB0SZCh4CDJERdo9aVdoIZR/P6WQI1bDEp9FCLVEDI703xDyv1gSVpip
HUudMeg2QqmotkPY/0CHZ5L+lrupFjyfGFlIkbV3T0mf9TBpt4DYTiU9/hZv60D4FmlMAngrHIcW
3JVKYkLBqXv7tCGvzJpUn3ZSpqavRWcwyZ7RaZzP95+NZ3/lYCkpn6heasl+q1dPnrBsGkm5NJIa
fGEhdNyv65ixQYneV0b6BKM1U+dCuICnIeDC1EyPS0YXZKyZkUomNn6Z3AM0y5PhgXggHzNSTE25
lKHUZiw4K6yWskrxC6S7hT2j5OG2pBwGXsZUuA9vIH8XfBdGxDw8wQe5C4RBdQBA0T09QS4oAn3e
5hlL1E7lcvCiPmC0TCljJ2XKf/pogITmVCyFHavwtoZMdHpYGAPvtqzX1zXbX8HRMigsx5zBLCEz
xB6PBIPzbcHb8cCNTJ7Mpli0GB8pDBIZ3kASD+iFiuKgt9h38R+rXfS5vtIxKrJ6mX9c3+3ZqCtg
oZHVJRsnef2ZyA7SeBMNUI/QN/nGnnHxaTjI9BaBZQXFtOsRNz13rznoIphHXHOGpoauY9afwRhS
LW8xMOU97KaEfgSP5WEB4+TuS/TMUklva565tMLdAhuZbj9YHuh4xKhA5w9WKPFIjA1YKbfsYOxi
9Rr1fqOuhNiEkrJdcBv/0aJ6zSbLICCYKtsmE5kHzPiMDVAGypz99WX/rIJirAJ7BK4AgdopgBmY
0Ck7OnwX2lTz9YklkF4qlK/wdk0Aeg7sxTF+RMJWisd4Ykx78ypQJ8oC2+kRafB7PLnrAIMHrlhM
dehYKT2d4Ba8OWZyi/QJEMfNPwInuFQL93nyux/8yBAInBByiFtNoHgxArGcB3NiRQMCKjypNxmW
uHanyrb8RUxQ+vn4GvThA1VmA9BaE4CIA0gl4RDB6sG8g2QWByjRFNhVoH/9FtPqBwP7Im97+rRW
ByGayellaHa+Q4IAtQlmDnQlKIQPsP+TW6ChP0TxAXmKcj9Ma+wtUVvX2BDlMdZDiEZizBdmmIkT
4pY8+2My7XQQPom6APUtJCQFy5LiG1RM7lEr5+NQ+O6FZsoGGhjxM+5ThxizHZ6S/Vx2o0Foz6hy
2T5jukZxz7z2KB5KAWidX1gNUKHSMAr5ZsqsiPCSQdLyBPDxFPT/nVNTGogWQDMEp2Kkzx/REw93
lQKXM1Yig8DLxSMgeo2OI1wAk0FcT3sxgMW+qjiSN1Mnu0meDmYHdtK09EmT01MqJz0rpUgkIVsS
Hy3ui2tCRmdUL9RlF5DzGhaTwcyaHRMjfK5UTnJL+wMoVCifV+VCw9mNf1UNbgm5HiAL40CIr0kb
VzAQzwte188o4cpKqOB7UwtebTvQ4ZPWMmt2j3FMkNkW4neYATkT7CNpH2i2+DWU7JgoYbVol624
jQ+NAwn1rIfGTWxahBOigGVxqAfANRNHqUb7CGDg4IG/wJ5ySiIQll4C+pbAO/qZTwVQm6I5kDRh
ssu/+nMlvgSDtI0vcRPjc7kDKzS0Zpe1lVJC2jo26N6Jwb5EKhGlHxRuUJxCCizvtqlM0xyGq4lL
y7FDsvpiYixk75ktHs9+tl8cE7LRl/lMmrpPuKFb7sjpAevAswIJFuFRZPKUpM+k7GHHhpU7togN
7YO/bTGXZ1qkQ4SqX3AeJ7qgRqSEhnlaTKyU1wJz5w1S/FvU1BgAZ3YxZasTAHsjSlG7qDfVk3Og
QcpthoOUfD2mSF/KABcTobq7x10A33fYrtX4MFcD/TVyvfjsMY7BPdxtRFi4J6gjsuA8gKXDJtay
hnaAg54dgHt1u3wERkigpvn2L9PC5kRNcf/jb3WCEZy0Vhm8waxh+loNMOaA+FZ4X1a4omDZuy8H
M5Iby8UNxdU6sIV/kD456EuCYI5Li0xeYeIrCdsWeOz4jawvzB/ci4mS0bWJnigeYLy8x0Ki72tm
pEJuD8RHE3OrMpx2aKVPQOgOZ5dSsD4e9342mNlB51M3Tq5osdSy/kYLT8vT8rKm6oslYaW7OYmM
vBrpW/FzcoyIr8xrYgz8NzK2x6iM2lhIzi9Lc4V4h4xkLv0MxPX38I2RMbqHPa8miHEFG2vAZnlK
lblCETTg8GPwFFhs+ayflT3EQo3rBPgrngPTN3LTxTJZ10Wd3PxevJc1O1cyhoWcUC3r/Bb6+Bp2
cahtf5VY54SRlqyIJiaLuFnjNZQFPuAzM6QOYZ+wYBWq2c7rC+1s4ntM4mVB+XdIaxd5qozNkLrS
NE8pCEjaJYuZRiC4mZ1JVvTCDC9xb9ae3d4MCdi7xwVtQYqWJdfF1owcobEWPhEAZdzEg1kxYdUm
g9mZ0QH/dGx/vB/PfSmCTckOxRr3tSwLitYO6zLpbwD4aRzWYBM3yz9Mrg3d6K/4YDDrA0PBEsPV
+TFA+DuG2UrvMcsUP9BG2XALvL98sNRTLQSiPGvjdvnuKwtPMq1lOC5rUmjLLTc1S/z1/F8u5N61
rH5SdGUxiFK5o2YWAFLOBjMU0WKfGLzY/rgsSybJQqyt2T5BVfKAhluUVbWQxuHEjUHc/6ByXoa4
cM12uOcvOTrujssUPUhzQ5cZUcaUBqBnlkYmbadUZXVEXRZz2D2nlJhFKg+A2yzDWGdeRXcq44tQ
ZYb75Bwbk3LM7zGDSmsu5IyLPuQnqmKQITRk+lzJT7LIZZB5NZNZzGlIbGeEGFk/ZJ+vKkp/O/JY
lbAcyktF5kS5df7lswNNRJ/WYxKvLVZ4NS7AZ4PwZKIESG8I7IfMN9uHzUEwbnma4u482QUOE5U8
iOYALWMvPk3k8fQyuMQgU5yZqD/KARkrZCkQwUIWZT0jej74hx+i/iBVAY+9jU5U80g726BCEe14
FDouGQRtaIwoR4qo9WPHYNdAVLI7uwABalBkKioHrx5aCfUP3D8Pp7KZW2tGid/QoGWioAqM0A7a
SAlIU3M1FMWd1zx8jZWLloq7qB53LLT9eM/cHBeUF8Xk7sQ9tKrCZ5SuTE1itqNdBtnRGCtoAvWK
KHT/ODomFPM0LF3c4VVisv0x1ijc1wQymLIT5dEjtD0NUFtA6WcCtH71bLRZExWfb/b05hcckHOA
qst6FEEjpchDmeT0Cv8yuzowwt9QtWS78BHRDI98hLCLhMDdZOvcUVuwS+0JOy6YlBWck3pUpB2U
0gNeXcxM5pJgKJXkyASSwlkeL6WU9Hl6bAUMZXpMdx/ncd+HkCwssHbO0IjjbojKuCI1+ubXSRcU
czJpKNbpoOW+x4QnirnIMLWgJE6042asJBL5N7NzPIAQ/hzYGdo8dGXZoZsC8O2mYgbg5A9PYR1J
XMJmjJR5ASYkagw7O+KAMJXntFRY3tCpvHJ8GjehRfnbI1F5lD1mmw9Q7mhW1j7c6coE2Pqol+Tf
97Huik7MZ8SD7uNrik5fSLGISrRE9on99Bxc4bfH+QF+dzU+fVZjbWJ+nIMLukba2Wdd2GHHxkmd
KUo21TJtZbBGRffqs0vMkpal3grsh6gRFhzpe0v0NivRzPohm/eKtxMgisspZTn9yAX0VvGI7qDX
qQwGvIgBrDDSmFmXclNXygOxGVA0/EFMG7x2I/JvPDiB2GLIuo96a+pKr4zIwNNGJVh1Ai38IIhP
uoXCRsRccp8dvpQHWY/8wpIJRGPCn0Ap+g4K5F50DMENChqsALJnAg7aXNH51IB3URnKH0hgD+ii
SOEdi5Bg0ZVYE6opVLwT5yY+lRICJRQVoAfWmjgpr+WWRoTMDB/QRaKk6CXaOXhpuYC+dcE7H97c
sI/D3oduQGPbIWV8spljjBgjVo5fsjeKSBmjHo/FqgPpXmF2gBWIEVvSXJGE25agFbue/Kd4rRio
d5TMe3toWX3SeQrLaLnCiLyT7Lvgsb36J2SYEWUQe6QBueCTxefg+I+mA+XCnWwvwdUrw4qdV4+A
gjXc3qha3YDa74haEFdCk1C/0gFsxqSe0Xj0XUa9jB5nTO89CnawPkYHIssyMhDo+u3EYDp3PzIa
Moc2DoFnhPccjwCzB59IZIYvzDpRDTINIgYi/e/2qeCR0DmO2yGp7DKuSij/c4Urt6I86TKhRSaq
/rkKBkNMhcYF+0f1dwQafMqa6enVV/ivGnWBCPqetrDXM57SKhmWs4tLOSinILWw0rCVKfOGUhDa
DMQ6lFR5NkKZE9RLVCYvrU1DqF9pY3jPvTPMjWBC+0b0BPgGq4RondcPmfullGcoPAbLLERntih/
kZxptxaDBlXrYasxnRbebXmc7NK2XFkmPcwanqGjBglpeX1SiTGlGAV6q3haeBnFxS9Exn6DaMrq
ke6wz/Eb5SldcMFCo9DYsxknE7uBbSQmKMtehoeCcUDDAmD06id+IXkZZXX7Eck7vvQXSZbxlU9J
AgkkQ+sC8LzMDWPOXGAjBLeV+nX11C8xVAEJZX1IA/gr3RVrUe6XfVA+BySNwCpGJUL9eh1tZmpk
+kSor97ut6M3dM10LmwUqKyfveh78BvHanQlKsU7SLRZsb/xvAPi817pDCM73fkXejWPS2Q0zsTN
jcgguNpDmzAtZA+Gmi8MVg1cnLB4MrTSAyyoUCzaGw1BveFCDEmokT4rvqgisU9eanx0ROcr/IYd
5NU/Gu3D8Hx3xyZariHqHcIj0qcEstJFqTCQr4X5kuseypE+19uaLVcJdbJQEALFkyWM8g0eliPr
Vp7x3j1kudNVEGACkslFuTHsFmjcI5EMlKzX4zP0B01/baCMJPTj0fXrOBKpkaniXYwIi4j1eo8B
GiqTBwB+dBS4A5ZW9pqLPVu9xRkGcxBhSGXuZNW+xrkcBtctsOPIkmyLNCPmTCsiRZZPWCxlGF2k
nnxaRM2AiozZ5/xLVVWMVS12JauOce4wZ6w1GcVfpD+osonKipDthyNlaAGuSXqXI+3JaA8LCO0q
Wx83ilWNskPBvtZoHyuH9KL0JaRiBcq64ShPo2W45YEykrLvnx7MIYOG9UvOekDRKBNPnNnh5MVz
Q5adPE2aLtrEWt85Lb60SuCwm7VQQ9FXmXIFZSJjrjLKxRorEjEX3StbzUWEwaTXcupowcLhVXUi
5yhpnbRJWlhGbAm/17PUazHcrD9SZflPFJfMnBqQnCqnfMxU8kQwpVk59VbWFOdC1m1fdhzsfZor
4yJPDNoGLIs25pFldPxz6u1VxKjjRMozGUe5jK1AJE66hW2MhIiUUAVzII2YBnOe2XKE5RvNFWGS
xvZDKbPDdw3xjZywsGpfFq2J3S7nAezxfcI5SBtxF7YlzkRXNnn5A4IlQiAnJWSKEhz0DePIFy3p
uFhkVoaZmeDQTsOZDGRukDtIAKeztKV6eMveJ1uokoll22KKSbsQUK7h+AEqr+gZFoxkczBgWCRc
JrLCK5k76TnDJCckOTxQksYWLp0rPPwtvEGGFxlUwt0EA51YlOKU9WtjeMuRjAwvDKm5NPjnpZNl
3cl4yx7L0PMgOXRy7AEuGJAeEVgWREzjmB3im7L0XocXlLIcZKhHfPl2ZJLwraAf3w0V80KGgDXD
fwhsGUn7mXR5F3MphfnAfvIGHntqOIaxUjAHeUZGX3aTonalwZipRNITukvvKd9nRBgTetoGNgr4
yKENSIFQkmGYC/5yZBYZ55JTxGubrV5jlI8wW3l1cLMEK4WmsORkLhnot2LAIPGp6aGhvBsZ186e
XE+dFp+y8aG6ZF2LJPEpukM2lvdpCcmn8TThJYWPLYvl68YOLbIvA/w2jOiu133IgmMUX/vGBQUl
y1uU7Jlz2vEfLFMIcEdAjleKJUNmkQy4aC9ZgNKZ924ie78NmNeQKRtwpJLGiWgwpEgHvyASsrIn
iJF0kPdQJDIYUmDEmanvN+wTyKJQNLDZsO55Agqph4NJFigGENpZmmnz6ctiYQpePg/EoY+dLFpJ
xdaQo5PMNu41zsyMqMyaiB5yJfabqFoxE2R90AjRhPxdlBdr/CWu9wBhErVhbHAt0QGUH7di3aIC
mWhRW3J0lo6j1kwHh50oAuwM1AcnFP5HCHg7x3IUC82V/mKTvo41b8Uv7ZLnDnLAvNiBsODYVvL1
g20F/i1KT1hkSDvymFBo8l5paMoNXgwX0GxQbl5yL2tWnvQSuljnACq6TpopavKtCJCZd3933ly2
K7YzWUp3mPpeU/M664u4I8Qc4EVC8JOJkqXXbKjS+tdyQ2XJYQvFzxpgQ4txtYlO4PJbycbFGysK
gUUm0fmtHFZeVhOCJ8tJhIJ/xICVfVdcoxVsjbyFKX7tXlRb0X02MZl3Kv1YH1so9cDM4IqXKiHP
R8446+trGgfrXoBJxcjho0ZIZFXQUkYM9AzWF/fIwhOVLwMpRsNr1KrtW4IfW9l1OQ+6R4wasefE
AttHciwieBWCBAGOVxl2jU+K9ZQ00oyN9wSJUA+wF4Dn8FEjW9fkSrTdDDa7Of5s7BTmR+qsBe9A
iR+HT1yZ4A+el7IB44HektO3rXZRb0lux8L+QN+gViHVgJKRtUNyOtjoLh68g0tZxSewW5ylxurf
z3R6z90qOoFdEjGHpCy1fcrFo1tPbA4zK4efygMsMJLrdNf4/M5g/7ZDzLPa/ncg5uQ/PynFcY9U
Sc2L+t/N+Udl1aHI8ru//7YmNfmnY3ur9qNmEOVQTFCQdwZnstyCSwDS5rBc1IsrHgrgzeeEh3xr
2c4poqDu5Qx3lXBOX6ODe18aIahUoPwuagxmOHACDa6bq3f73g8X7J2oiRx7xu1Nyx+wvlj6wPA6
wDSlN49MGlLdnX2MCJLTFF5WJNV2GwCCFDcfMTyce4UHYVITKOgMOQxlJRjjFHVQbUWCN8UwlzEI
6pIaccfR83eIdU7S5zmVJjq5ECtAZkjzTODU6UjEZYPcef/y2WKgjlx7E+HddAHuaZ2IszVgCgOf
+t+SdFanIr8Os+L79D1IbiuNOLcvBh9VmYH6pU+P2X1Brs42d4nJ76bNY9R9EXwjV3N2JKNRdSbw
ZIAF+0mlJBzL3vMHHPQnSdgXUpVGPI052I2UH5CDa3KvSAncDHqkZJAO9lmFdek2v8pwwzO+prl/
gY6XwkUAD8hjnyj/9ll9dR+3UXcIiEJ8ASkBfdxRCRiszofVAo5FWD1sxyZZ6plYC3NjfgwAjkLv
YWZv+hRG/tNTvYSHfnghywHKmz8hnWoAJtoJEIRKiDqELMACEtyxAKel3OA4Mg8e+AOkr/6NjtVo
QXbRfngYumUIJjvQ4KZbAMZFfhBACS0UOZPWjFWH3LFh64MgRvo56P6kKJJ2IAQkB1685CAV6Ol9
yBqEzEA4MEwidc9Rf5gkBWSiTv2v/MMirDhM47qxoulxiys02Pu9HE6I4R3QOAiX8c+QsQr3wopv
OZD0vai2PONzQRwAKu7hcQEAYwMk5MfVt2qBLPsfSefZpCq2heFfRBUg8auSRMx2G75YbQeSIEFQ
+PXz7DM1t07NnNttgM3ea73rDUDPvTB5neD3RWCn5sX0uFv7wNOKKBMFvDlN71tEA5BQ4WHXkey8
V8axv2Ceu9P98jOOBmj7JEGCOc341paX7jmk7uoehLoSBreDPIsfjlF7OgRMOMSTuZMeS4s081lm
upniPXC0+H7uuR2GT84mJdgHvgIABYRDwYF+4UDpE4LV/qUrXNi5r+Ty4HWhhBOeTXxKnWz7enn7
u//HAOc5ESlIuGq00ANrpyQIldyEqPgrhWN5cfeNv3RnXTDNxNotxuOLd13VEKVvOaOUFacGzXnz
K+qIZZY5n/ZB7P/ANZTEGNJhy3WDgcwSKtAACffo98mOfXmpYCcaqr1wZj8okEsi20M+Bz2C0T5z
acbblx7U6BWSDGr+vNfld70oP647dXX/oBvTz7wN7ZOMdSVF7cUk7bf0cKcD2R/1WXrkr3Bg4yFa
NpKIIoKoaa/HLigQ7EA1JC2ab1R5D//VOXc90FQCZH0W3rIVoXuPVaU6BMHk1Ub5TocLHqvXLcJm
Mb0RfaHoOHjyaXQ5ACCTw19dZ/Yagk77tcYjvt6pM/YEiK5Yc+DpGUiyQxgFeR5klHGkSofuVvkg
2EUO5zp2HGhxJp8Vvikd1YdazbiN2Hqf2APW1Xcpeer2GXFJJTICgMvt1B1mL5GvAeu/mvUOKTgj
VrINrEtJeAU/bspcWxpIKPeY9WfzBd6JFdowPx9c7vgcD32/wdWrpNOQj2RmCAOQ6ulIPKciL4gX
NhzrovHUraoTdpwYHK6k9ZsUJ0aApKImlsgBeqYrvj7fHh0OGaOb/swnqDJX32esRsRKOlmeJhea
FBFWMQkyxrInSCokaEj109trsp6kGyzAL6npGzXhlziRuvk+wQ6c07YSdheYX5he56bxtHN5/u10
xZXXUdWibsgypGIDFZLkiBofxt8MXH5Bfah4wicYN533WmVuNiz+MDrZKD8OH3zcj1ieL55wBt3r
dsDdlp3Gf08T3n0nhwsyTDbXh/OGBGGtLdmHSzbTve49vcFElqG6pRiIkZnYxVsciHObCOh8Fa/I
+GI/VBEl2UQo4ieLjUyFxS7DbPJs5ktMz4nm83oYXcJqxmj4VzK/SFlRSP754FpSDLeLgqPPo2PC
mXkz7jGa6UXULU6c2l+tzJOfat5EGc74p8WTw+DAKhEj7/QYe+H9Ay7/e0P2RBdKkaj8Iedv2Uzs
IF3rPzVp61wY4XejewMe26qfRf9aX4pm0ZTRilGMZaFKRSWq2CSkEP9XYPIDAmch7X3OvDgUo2Ix
2BBoZYxXUD+/hvKX9YfRMdacceGwV5fR46+MnpEAf8so/xOZdxEJMvzHEKrATPwVYrdlFyaRwGsE
jiYQ1450Ywk4KQGXvEd3wvnwDRJGyCkGk4CgQ8ieK35BYE1DKHYr7IOIgIDcsjVFSO7CUg5puXhl
e33Pl30WeItqjWds2Q9IIfJgc2Qh6BEBPsSlOX/KmfHFGLxFaC9kjMZ9cQFhr6PZRE3Ovd7Fu/eJ
u7buiVb2rLs/yG4HK3UaKy5eoS0TwWoqHZjtj5kjVR3eUXW7bzB+dV4kQnzgMrl1WnCxgKh23PXn
b76aEZgE1tpLw7WdLckO5eDV+uJlb7w0ma2HLHyD0NSeVvlUbcANDS6RM96K+mYmnnBlVsWBsYPY
TTM1OK0AluzJvsJIpnevECrX5Lkurt+Sb0GH+YayQRvmtp/UFuf7Icb3yN/+tKKhMQL1W0NSCInc
Q1cO0xbQVHm56sqcNgf8mLJzeRBVBGEGobhEXma4iIGoVKwZcS3kT0RPiArLu+ORq3xA3304FL65
k2ly5NnwDksIehgXDSEcw27Z6nvlVnwk3mNGZEetsfe5j+++2cEihpqFhjKfxapXaIjHPKyUC8vN
4PIFMs/ZcCglx6ycSt0l75U2s4GKGTRbRK5r4VNaI9dDYrciATXd2VRSl6X81+husWpLGJHT5Lus
nQe4MrntxEJBQiaao5pb2wUhPVpYgPIxZ/p7ogghjVR3tZez0J7RA8emqU6F1GwH05nr9VI5YRVN
oUYuK3FjzVIfV9X1I364SiQvZWMWVxGcRQo6abrlHEVdN261pzdAl2mXerO1iDbh4ArJy61+rrRU
j51yPKybdUNDLOKHs3apEIRR8dmnBLU37Ke5AQufzJVlw/hg/vT6E96vYawsCS+NjHipjUF20EUh
ukgOcemKG3VgvLrQ7XluOaf+IOW7iRVcFka1Uv8oFyaHqj7Ikrts2PKNaTJ4hr8mVeAZcw0LP3He
qCuf0zcOSb+t35obA9HfzuxOdb3poxEbGmTI1i2WwapJhko8FCeW36us8TDbEFqAskw5vDt2K4j1
rln77TK//6TNjKhlGrj71ENHiGppmD4nn0nyhT/ISp6ROtWf0qBkrZ2TffZtvDlbcG56U5FRdlSw
3nEh+9IZ2bYegXHX0NNm6eLu+OatgXOW+y90GFJ49S8iEBE/Y6eyP67hLTtpn9bXhffVQg5QXP/H
wGNjsi7XcrWmlK0c9Grfo0LlW2sXJ+Q0NdQgP/IkpApRPOKNq4i4Hha/t9BkCmkc10XqgeFf2xuZ
RrCI9Z3ms9vLzGrC4o8BYbkhuzmbUwGIlEl3jXVyec4/q/jrHtn7F0c/le/b5mNIWBfDXkZZuyf2
TcGrf7Lj1mQnO3WoRcnYudoL6XCnEKQJVZAO4QJ3U1dliWf4+gEVz4J877xVHACDO4ERyNrQHMXL
z/RL39+YOZNGF9bGlODdhQSGxQpe5KRfYsyFdmBfaO7Vg1S/IZFM1qZp7Zn9zHj4deloyNHsOZRu
Es6wYief9sVRBizHcUKjNPmzQkLA2EPv3m0S9Chj/WfixsS1i/EVvZKBoq6aujb93+yH0R+mCM4D
7ZuxkO6XkuMShwBprUAZ3XA97fb0fKwxA3ZT/EmkZt5RhL0f01MxBmn/1d+9ElPucY3p80gPD+0K
ZT993jeKDyw03KUpmhJSapiktaNL5fIypgvAhKerm7eRxMz5YJzSdGaQAE+XY1r+a3CzxiHFqozM
NTdarF5MPT2s45S3Jwvue3r0ioFbyLHH4/t4rx/WPseSUMX7Of1Utxo1GY5/nyLfysZeHUs6OqVx
LSOLPFryl/S4wDUpVuvyRNvYhk0zJxbP4TyOd5ZvPG8vFtZ1wLWFXcBT3fcel/C7j+pipv2yu6xx
tJNIjnpIiH98TRAdq9laxLSZ9ZweqUFJ1ziyy+x43pyIGaXJqwt3QFvltW55SksIWz9d0KQbqqgf
XJxZYAOOfFzx65+mLt/tnABb0uZheLXRRGFNZnNzrXyLlQpGsU7m2tbe2+syum4NprqdC43DN9dE
wZ3eJ23b/plMxQEXl8Wnzt/eIxEgnkXNiYaPXASTth7g6iQF2sX6oJ1Q9gzVl7LfhtaHoJOB3UV2
8CIXl3OwP2MOeVN3/Zn59+4Bq+MBlw5CFXyFx6IDN2ROI+8qSUS7iKqc8xWyIUHlyqa4iWlATDoB
G+3OWE0YkU/OgmdjMi7XNzZFDX8eoBcdpAh6Fs85PLMvMdEne3ZNCmH8R1wWgy3akFBmDK8fmCoe
oBZG477xsEFfjJvi2J9tSpHyOz1q/MR4lv69ZA6dR/9JgTkeTJftCBPMEEGhDTsoXFDshPKWajsn
v2U58Abia7chQyvBeInEN9SdHyl6w+zQVmCdh/+vi5hhKxuVr2gfuINSxB8a5ABtp2zqgG+fHzVo
x3xZ6jamAHMbJk8BcW888++QoPDel0Co4AtsauZGyDx5D954Z0aMetlxxTXloqwoQble/7LkIUk9
blQPN2MHqeU8mas7GEb0YtKCawDCaUfajum5oG0aKHnmBfQFUAU6seJoif0zP4rJRX6DownDEzwK
t3Bwr52G+BA2EX2ufpB3CvkfPjU8V0HmO0veAh4SdV4Gy0IUgnBlWIt0+0/CzbB6H0KxHq0lHqO+
slbWMqmUYRaxoqKOOyaBA8sQVkAWXlvWyuBb7dSZwCiAKpDyiVL4XPIqvglKYcFuDnqDw6v4Bj+C
iCb9mICUvUT/L6ZKMIm4rMqGPuag/zQe30I5cy92xW3cTLj6NaNVhrCk9c0Z0XPXAmACMWBWd1yy
FYu012EhUjcyndy9N/KOPhWUJWfp8dXFFZK5GCNr8rEwD5Tb0BoghmkrFrIvhj7cFe6MechvfDbw
h4Wxyj7qG9guk8S5oPAIKmZN2jHDHvh+ADVwPCkmPgQVTKiAi5ugdUlewt88blBuVzwdPHQ8AVLE
fbZ/5B03Yq7/0OwDVYt1xY07pnTy0A5g301+RlJQFumN0F4Wn2NyMSZwwviugguqbIiHCViAP8Ah
YuUmy/eZlpeRMkMD8d4/6g7SX83ESi75ynyOo2D36awarqJAYOF21kf87MUNgFN4fCOBm9c3yG9i
AMS3BMJhTEr1DvOZS/7GhX4m1mF6fJ95RuFdCp4T5b22sw96BWLEh2dR7uwfYWLPjnwWlBHcPbgs
45k7D6OUp/l9tiOxiqmrxaxJND0Fa6QSs1Zee4P9DOEVAvkZnH8Lqu64uU+grY3kyavJYTKne1/x
vAEA0xCX3sC1/LcJbs39+K1mrOUu5JCBNiDSXfddCKXjeTYjwei4U21Alx6nAECsErFKUafxjJUI
VLdgZbjIqisOFLbAA48yuyUPc8rl03asMfhCPJQASwAusPlYnML3sw5oyAG8KgCTQ3z793TxQ0Bo
/GnA8OPOHwQTsAWXiP4991yTl/iBB1uYtoM9C6oi0e/x/wouNzQ17pdS8dt8T3YdbE2vM55YiHsi
2MZif3whkeYgjnfpjlTPjRJpSKen2H27dUgX7OAn9bmufsiQfx6KoAjowEHD4aG3K4U8ZH7qCd8e
wQL/sCd68hrmG8rJEiY8CoL1A2rFQApPD4P1Dpn4emJQFVnYEzycKlS+7ND0rx4KNYhoL38MpGU7
tzwYS0tjra17mPRUOWjlFvKPFT1hCAbPsMLFJbDmk0XlcSxjtkGzSsYOp963ICkNICOs0n/P9Vzc
cJAn0iVCFFvrfoGfE4O55RU5ECKxQ7pEb4bMZ2NsHv8I+Uh85v0tFRKMDAnYGCBMCRF6PWZjoJAa
s3wsi/eU917X2xj0M6BL6efqFzHWqxIG5GqMtC/bI3zPwE5sTpPxS8m9B28eliYt+MvPlGm1Jorx
SOHWUbvx6vlHsr+vqblD5Z/AAWnBzkDOT2gWSTBnY5MiXUPzchPyQRV1E6KHJ5GkzIeDeK67KvI1
Gy1cH9grodsBb+bqC2mHuZTIV8+xaxnDeA5RztOBm5zXZtwKWYO8SX1jji6vX2TrlEs0fGjuxBlB
C4odjugrqJNbsZnHq+xAJ0XtSGAPVShGtkxJGJywWlcoZxYjaliVULdwckFZxHKg9woU/hyD6xyJ
1DyHxoWYI9tX+yIE8kHhUAZ5FPP+z4WQRNzXj488NL37JkNKVHkvsmLygFI1BDNnIavbeFUBMojC
UQ3B8PKVfepZiK9V9i0dbfaYoF3ihYUCKUoDxgPi91FLQKvMEb0JMaQeCJxgkbPLBLZnBjr/IJgD
d0fHtS33xbb9IB6NWxJfEB+Fj2W5nwRFKCS4zRoI/7WE8BW0Pi+2TUWbvONbBvw2oroLV+W+TrdC
GIhMZUubty9yN77UGAQ47yBb18vHhdRA7jIBTHhQc/t09xneUbdNdjpqD6z/A+4I2rXhrOwQcSEf
ex7N1TNAdod+rX5Nr4E813fpMv1IP/Il0ioOTAUPKwdJYeU2x3j5QvOz4Ak5jMgs5Z94icw4XvJz
FVDwBlWx5SZ7BQHpWgkKkmb5ejwaT/Qx5u6tuKhOzRXSXJOl1ByfN2nXHx/cH/SPe2SRxgaZJZ9V
6MTsFXWqjxA8RXoU+xKODisESayIwOBvrMiYq7zo00SAxiPGR7kfrz/3mxDd6cvkU7k7FTqWCWou
NpHxeJ1f50j8fuQNTz2avhiVVHNLyGBaCikbQraYb9ygq5vsUHZu2mURvpZFoCPI+UVQxkYRvMOK
zU2o67+R56dRdjSbGY+G2J1UdHGjj2AukiGiGfx/+kpIpZAootH6QOITo+FBLrV+b/vQWsfzKzSo
+20AQlq+E48vWKMlY8Gm4qL+EwmvBjb7TRNMdmyA2lw7lEF2G3coBjsXgc5GX6kbpEwohhvktPHi
Sk4Y8YOMQpBopLscDTS9YZhxBcBHgA5SR6O6t8/J4HD+XmWXg8ae2t+yC7qzaUnLwJXd2Q5q8JrM
P+Hysf+gg3cyAZIFzLyCGYTHZBly/iFdUabq27Fvg+1avwYSe2Vh1mFbOutbcrJ4Sy+bOHhWKSCd
4UDrFsX2TD/hsmOZNNk0gfPqUJszQDM4GUDox+eJOphkbwd0FhclNBd8b+wMMjd1KHa6GycelJQY
UG3KKBVoMmYyBYcCminUA2OvsC0GMSqczEvr+ZgTFuyh7WHwTcCL0E9QzlFgCEqS0CII0rRBMUGB
l/hUEqL+opBHAQGbiLITzQHEutVrO2zVy2srLcyIahKIluk4VGZB0ILE8DoSKwcDXKCtYnQsLMLF
64JPUemCrtKtUKxvBPld6GOgBAfZJQmhED0cZtxkC71DOGaCYPMWJqVIc1SY7VAZqDcrkoh2ojhV
VyRDCDkJdQYnvTo4GicxvU82U03qeUo1KA8boZhIluOGeiLAWOWP4HcaxMmag/mkczCLw/lfAigY
rfIN6lPBgjbXIhaUhu0faAtkjn0E95MWCCzC3As5SMesBuz+If568NUtrSa4IFMbVpoVpgubh51D
ZtH6BTu57dW7MTI+TW9YVuvWF3vhGFU/YsecLJTFQ+yXC5LwYFDbe2vLPODwjkzP5OTNM2DXLeOK
Bu1ju+ChB+s3pImjM0EY0Nnsenn3wtGqiu5elh8eDLR5Bp/3rfo6P8kjuJ7v1VxSdi8wWtxYLlJz
7u60yqc3w05LqJchJ9nhVVqNWDmwMpOYhggHrkpeaa8Pwxic2JjmrdfVPybGcsVHnG6vpVvcg/66
4FM9XkvsJV4c32TSoShH7HmnOMOzieWYBCauDkBOo8sBHsOP0MnonYKuYBEQQ6AneniAnzBQHIax
5sg0BWg0L8ZcWRhRgvUP06NylvGViDmrYXcSNinfpModjM0I1xBc5tcaw7KIMlhYHCDpB1pcLH8Q
hhBjWgYJk43XJ5cqxjPUZrRYLF/5KqvD4sKxwpFkwSlwm9TNx6lJxV/HHgLvfn09I7bOZohW79AF
qn0HQX411n6qH1sdr0LfVt2HCTfwqH1QZYxYj4B+/jLZsv4eW+TaQXz33wDLMy4wKWVqeOMsUM1I
2E28HrNedrRfLhEpzASmMsZ7/o4f9u9z+1iTIFEySKNZgnvHHdqrx+tx1LCvnTEb5S8B/ch/GuMQ
4LzLAlYHA/GHEjAYNmOf2FRC0/uEuaoncEjGLoxncYUCWX4DQ9VLCekiB15M+gSp2GZo5ZsD0DMj
nRRvQa64OWtjb/LEBgoTjxlhBvP6a2tPwVdnAB670MLPkRXv/5jvAww5SeM4cgDvJR3Yc/5SlteW
z93M5NfuqoIaHqhfmnLJ5hsvJbJivJuyCnFgySMSDFe41GAitkz9q1OdW2Aj2wQPWHaUQKwcCMJI
EVlewAMy+c8jRkMT/Up8NatunkDzwRV5/zT8LIkMa0OGfbftfnswrdk7I0L6/t1vtM/kbPwJswUS
rZVjuc/2HBRwDjhoMLNiHLt9LCmzgNlzHGB8UhY5dv5qkVEsESVLKBtr/ELEuz1FGtiNU30Bf/di
vP0549mn5qfUNjtSEPujPThFT3KD12CyG1mz/Ma1qkf0EMYOWIz/sUmlFVifQ94nWyOdJU0n0AI9
5CVe4eoARge4zXsz5rJrp4+xqvOfNrZinEqNI5EOh7Hi28lfu1fpvIlD0SBuBdUNuwpRmBH/eiAW
8QYfSQyeKR76gHhEHjSMcutn0Jiz1w8OzzhBP/hrZUZzSSpaeqOhgqfAUyADSdAatRgzkHV5qHyr
9nVcA+k8n+usc2q4RGPY3xfvu4+D8ov5+qbA95BA2nF6RaXMhMrHAhjpk4ADebSeM4bwhoFf0oQp
MNhKRwDlLOldy3ZsLFI59TtX1cM0XdePkA29fjh6MjVcOAAMoOQVSBltFZ0q7arO5CfQ+MXOfdX7
p4TVkglGMu7hXoDwk5s9sQPGGe9+doWR8EUwOWSUK7F75Opy8/Aofc577A6bUMo824ZS+NE772/i
L4jXqAmm5oRGlvCX/DQ/6mceZEyk8XQMBxx+36sBoOiF9cS83HRfzQFmgECYyWf66qijS6Sty1jx
K14AP9PSK1TovnPrs/6luuRD7cbekcA7m0j9eREaOCzfpIBwEnKYnpXVBLTw39SfXYPcdqtfP95z
I/s1ieRO5sXgJNdvG0u90mfWyhAH7JqbzpNbr1oOi3FqGPTNbmx6ceXTTJSHpzaLm5kYf8OJAuIt
uOKAO+6EEfhvWjp2IgLFtT9+l4vG5JJkdgmrC3XKaKUWLkJOy8zgh8TWDL5QPn+3AWsUBJm9hoFC
u6T8BBwhABcAz6CKwX8y9ocH8nkHwB2qQHanP3Rhzl+xpmu2pKyq2RGCDheaDw2M/i+2GR8tnrDa
pP5xJGtew/FDyPaM+D2pWpro5tkSvts/5B+a7mVM3L6YhSbz5rv4GwaeEqccvebpNvLqDjGAN8eV
9b1gBNC5crzk0wx8d/w7sAzGw1Vep8rydd2PAEKvL2U4xs2nxoErTWb3NtCyuWqcHvJcJqL9sWBA
M9zDB5bRT5fpGROkqvdVaPbtNkGbMrp1ET7ugc4yj1U6aDJ6vXGeAicbFBPOdct6KL6aqP3kvtPu
UZdWqms+MAjAIrBtd4Dq2UDXMJPK8wtSzdXivNlembw+I/vb+npNFha5NBrFd8USkT3jXP4khxRq
xCq+2E+PhoNSXN68yeghlRCvXWtKAxPho6ccq+eCFSr3QaF4teZi89Ctk/GWPiLbOmQ20/tZ8vbe
Ko4M0/ufsnsIc1W5nsHiK15TrFksZUFoaDNLrOBOlXas/deO80uJaPnB1ZjzzJo3mYqASJSnUhEh
EMQ8gLU4s1/UMh0at/o3N2d9PlN5xfdsknmK5bWMRK2INPsm6ofT/dT93TfpxKvzzfvwHrwHZt/Y
c6mWL2E0x82dKnCJsH5qN+h2MEdV2/m9xBuqrxzq7BeiELrb0XntDFR6Gw33T7bpSAQKN5CAzOs0
eXn5omVt4CBrTB+Vb+KlicEC/mVQDSB4LsB34BbanC4fhWdScdQI7jsFXmT58N7Z5+QKjCSb2+rE
UlW4y/c9sUBR+i+3m+za9xAVl25lT8TrdpOQGsgs5xokDUYR8D8u9NmbOxmDOLvlXv863CEAWtPy
kscf8Zrh1wsVVuvbKfYWFLJk8Eob84wgFtX2VrY4qHlkmaY1OiatCYldTgW0/I5QFmhVaFNLCjwP
TqTWLuL2mOdbWC/q86uoVjCnmD8ytb2jis+DVzP9wVAqlKq/9I49IlP7DFWe0vvkeBXIFuWTlH8m
GEVN9q9hp4uhm6i6ggLO8BC9431BPhcFOrbnLTa/LU4iWXC/9zCMSghvi2Qwp084MMs08wSG9w3K
pmHDv9dwsMc79U8DaDu89Q19jTUJwFWv5S9jp+LIno9FcIQNdQreiGMktb90UurLpA/y2k+wTtXp
4ohVD8VMiZVTx+dPkkBLOg9qmH+VklYEkBKy2L237v1kyTO7cWP2YLX7LL97DWAP7Zu8IPQzoe3A
PY0APH7KUAXmxYx/UNng1AOfGAfB6bMRuSaOIsOAbh6HeP9+zXp1z9sPMkQLr5o4jbRgz64JXhYT
I/catR/MrzlNsMJLjMqYUiat74lb8fKt+26cvP6TWpdkcCKgcA2VnUflpAyYofEU3ASeJQiIjmE6
VGf3zsVkCJ8rRV1n7PqYq8K+lWcWvGKLAGVRNTQGJaon/7IGn4ws1hSQA96cWyZYqeHxEBI0BVrL
j7+w2nHVzzgheJtCQ5//9N+l4cTS7GGd2zDpl4a55xPyuq3PY4j5EWMfvHgy97XWOd+0qQQ1GSJI
eejIuWLMXTskYQX2iaIFukglO0+sKS79N1fo3s3kGD2f+cNjMpLFAI+dVEJoS41T4lCehvNih1of
dVcTzwZc42jlRKzgnbEuLDsAVKxpCyfBWXye5sF9U1/4ZEz3Of/IBfIKiBkZrMdgzC9PFU1SHvGw
MxH/txkoGhw84tjJ78JAutxQM792BFhzeVmW/Ff3RYJzg93GPDtMFpSc1V+PWyzwS/6pHArEuOSy
a05lYQsd3W0PB/s6VAy3lD3zesufbKBbTKvrccrdaM58N/O9R2xcRPq3as6GvyTxYa5S6WEa0Hv1
p0Gn+Z1D8ZzpgfWDr2C6aLsl3AKO4it5CvIY6MbtiUYc4F61j8lkN0KLVGckctORcJTjo1HO7ykW
oKH+WOYWruwu5FHjvtXUydQm2FaJQ6N/u88Mgusj7CZfrXXuNFIeddK4D+KBtncwCl966lKDNdan
PWzIe19cHy4MofTNOfa8z+42nJFZCTR0ZoAO8bZ/Ld7pRV9PcGeE1+FYIzztlCF17TDpue6q3LlW
rt6uO80HWIEelHR04ddfhsDXLef9gFvM0+38x8cbp9m3MgMPTWfimgX5y50w4jhWdIVni3MSSy3b
eZnbTJvKKSmmfjlBMtLdkI7wiH8+2/kDHyc1ymJftOkM8iAt436qZ4GxvgOE6S5BuGjB6B+SO5Jt
dVE41Vc9eFUurODRsXYebqyFNaXHMnNnGBfNhdBhGStvEydteICKDdGjwj3O8mSafjsOeHiv7Rf7
jE1XxmBjMlkxNhm6nwTzH/uvKr4etxGAKvl+9oey3/bdnNEyF6yqcSSex9Imp0a2sgB70TZqgEg7
eklHRZQhfcnSxuBzqr7dn+CLGR4UE7PzGfJDdzXY6yY4nfOj1AYTmALFdT/c9715m2g72Vo9h01t
L95EpOO4GZ+Naj9u4BirtWfjNIl/5/od9evJArppS0S7RUC2fcJKwM+2deW0RAhrS6t0+PQ9j/hT
cAPf31lEO0Ixef1DfAPBeaXi6IGn9626ZLZTgPP3hA3LxwSYTDwz04drsGku4dDEuic1wd3+kJgW
52R2D2xJjy+64deF6pyHIv0yKbx3vQiMRPVldWRmuLVFcB8DT48plBE1mU+GbqU7NDH8VPrYwhXF
zWRIPENd1y+GiLTwhWuMcyqo3vQnqa+YLqInZjdXTCFl+tHpVV+M6wyZi6Rg5xw7vNBnfmimqlft
3ggJ+5XFFEk7NhjxjDtsUCpzdv/tnsACtW/2Li1vXFOsSeSTB+31rHabMf1E0sdw7u2r8PM1hxmQ
Ujuj4tBMjLlHS8XbK9niqnww8GXUg9aFuDWyQGAhPm69Mo0h49ULRdtAIVfuX3oatZn4FhMlssaP
FJEF9OmCYwwnkJN8if+u9YI9vTOpumC5NdlC6ZcJ0BVQEhBqQRSn3vM1NrybVJ9UaNnFH6zRF2VQ
8k/O02brWUtFwvAeW6J/8ih2cqSRtKBQhVQu2uJVs0XC8GF6dnjEEfhhRjAE1s74zyMcG2c2LNWA
rAwiBjLTK+/ukER2LAwFDL/L1lDte8vluGfKrNTz4hP6e4J3P8PY3JUNV2TK4EdsOsSuFN/8tGVA
jFtlW8ub/LVrZBOpzwA/CcePjjXOjAjiRr18IsonenQy1SzczI98eKn0H8Ox2LAC4/IDDaGEmeXF
tGYJAFsuSgc7d3NWC9o33cFzPK8dtZ/mp57Rx0ViNGmE1duHxY1XUBdHyWWUfst8gQHOBKfsJ1wl
OC9Bei5VXwZt1WZaPus7mk8neyOhuKs+IT+SBO03DjLQ18mifczzk3DzxtN/qoMM7lDNcabhkiI5
Dwthy0Ibl2N6aq9Q8IWbsuEbzFc0y3/YTOaKbos+aFxaKhDa9DU69bgjgf1SrDU0g8aMKOq7a4Gs
ASu/tgWsPWxAMeq02WidV3YoFYcj18xcFL3dBPjP64kI+W24GufrFwhiyWHyQn7j381o1KEtftiY
MPJo0/S/4SvjxNQFzz4Aj2UDeC36dlplPrUEC4CpvbXC7j4ZQoBzhMffFP15Hb7UD66KJaigJ8jW
7h1pdjzD1H7ffDZommzqOF4vPbYL9EjEemSbPnerDz5p5StLjNFrKkUQ5ZxeMn/RdYZXXP2ot/KV
zizwQ33MqY/s366fKck8z3cqzubLtmIjIQDGcOuXb3a7lxa1DEZX0Hz9AhPcqvp78N84vz7n8URf
vV46LSfLUvp6dzsC0a/QUNqp0XtWt0qweLDdyeiDVfQzkTQOlB8z+63B9ah0r37TRJ3skPpD9kFP
eYeCAZEnDokP+GDu635WzR/T2E8eBH5DEIfQmSw6c23fQ3KWFYsGlGyW9sbKnrQXnkjkZxREtCnP
+VVC45GcCsuhImyM21AumjSiIUaDYL/2HRQaiMyWD42bkr/4NJ8BtcILWAgrbRLgL48OEg559/il
o++gnNXPBqSUksycGI4RZTU1ARXydfl6u8giCsR1NJ1+rAPNfT4SrwJqhdZpugOfdZ9/aUvz3P+C
RMo73vQR4NEkoKrOhYJw5XiE+9UjVNg+uyVbhVJ6PbX5ZE4RYgFfSz9DMW8Vd9Sc98MbzK0OJHaV
ORsA7SQh4PuoflsIHQwbIAmfUKR9sLKxHYO3Xs7AoO5LiqXrcwxUZZiq9MzNBWo9gQ2adEiel9oK
FdWT2g8NBqztltXM0L9qRj44grLzkTxDwu6J+K2nH9PbEmsq/VmqY8J/S9kdpg87TBVsRze5MZcs
Ya9uVE4h3R4/hK0QLtW18/FTWK3nm2aKBYuQWD2oW56BlrijzIkd+4V9y8F0fkmwTpI5Szwjjoos
KegfaTDG8/hkXJe8nEWxWe+rERr8ruwikQX1XnTySu+iqgjJwTLrVRKU7aeV7bSCwGwcLpzSnlnE
KzELKY9Fu7RsX8ZnZFgo3Y7+SQqzZvXVxQurQ+Fyu2sH+gv2vQxR/ONM3A7JP1lJQb+WnjsCaBJ5
rnWzsoLnYN3yYdHTZUIm7LKdhNmqdDNLl4ieN7/wpXEaJhXd+nf1pTJkRk6k4usNjJa4psEnEt7m
7N3yuOrB7NMurAj5bjxFOccH7VvK5uM9LHSXHCVpw0aN6zVWQte9nYetdJ+er+QUqGRhwUVvtnd7
pp76T51Xt+hwu1mCZyGt+WCvlXb31he1SrebXgoRxRMDxHrYad/b1dh5aYTFdpkdkxHbiN29+8Aa
XP7RmBNMHHkPsiYNc86NJvFkmnHJw3sbJ2byK7rMBWnD8ph1NnEKG3YBQRrBfySd13Kj2hZFv0hV
Ign0KjLKwbLsF0q22yAQUeSvP2P7VN/ue9ptSwh2WHuuGYaBhDk8ab+Sl/ms3E4LhmbX5d4zCZr5
XX2sNYW+MAB+j1rJUQ9RSobW1oA3B6TOqvX5PEfRWSMaSqLLXFoVSE2+L+VdDyyLheaqTgKj+RhE
IxTmdqZZcrJOXfXS/FJGNnfF4BZxMAqWxGI//G8NnXHmzyJosCujM9sbhvMRg4lTLOoUkDeOshzz
L8biK1wGr/k1eSDfdtXzOHdSdwKaz30457J8xR8dT/5v8kAejw0m0vybflq+DQEu6NJop6PTPh35
FZRCl4tXJeE8BBUQmbXB4Zw0MB7xjPjCq4LrbopPwo3/0EOboKEqPvHvym+f72MUXHhAFsmuJsQE
TeNynen2cmnxDxnWbMYFGIpnHKv7ORT/yjVYC7XdYraiXzCT7DmbMVI5jMqZwQPbizf+rCYEMV8a
R/zS7rho9CW0I5gdN+kYl7uqvHAaBlt5rdJ/6dsI9ASXSA6IAWkA8ZPUa/v3groBMrDuz6UrbI5H
6Gk7vftMMR7SN3L5lktf89kvVJAnbLzOzszn1yMSVt3qB0ia3Ji8C2NOOuELqoPMwcbAz0K3K9Qd
qS1NXy2kqtiKerOSN3iy8+OXyiGqngZmbmMQpGCymgjJz5nqOJl5D5Y1tCHkgOrBgm4O0ifqbslU
Urf1KAljSmS4PaRhaNYQAaAhH6PKA4XwaM0iu2e3l1I2CSwQUdm+NAKXLWxgSrzietmeZKf1JKRc
kU+eDyVOj68RJ9fhH42luNvTKX4sXDhsHGkI7sKyWzKLxb4bjhOi/tl6QlQ7XIvuQME7DKuoBUL9
J/W+ggz9uYtrBK3frByk7GhkLck2/31uQZGoLqG/LtxSd2oS7OYW9cvLiuECvA5kjSyrk9r4GrbV
AIEqeTtRumlv/WFgvYdFLW3J6uHbCKarDTPvrcV30jhG+VGMDtbuxn45s9uakhIBuVNEbp/S1XTU
L8obVHez6k5tlZhw4nvEgltpiakFVGs67kIdW5sjKrHobQajcemVQBH1qXgQ6cGh7WU9MDHtoRr0
89gK6yPrLg9Nri8stA/OxmyHKVlnynXg0EY4ebwjE5CAmJRjwq75zV6+jnKwj0+h9g1NI8785LeD
Mp3i9oLMqHWet9fkQxQYgNFm4sAuDgr4JOQ02qh3GBl1Z1cQMCobs4AlJlgPX+UGU4EZV44y4Elz
iGwuuBk0QjoYpJ/M/s1hWtGLgVZk2IwlFdOu2nyS9CUK0AZwI+Ew7zXFaUJa0lPCqe9yQr6oBRjF
QCB8uqey/n7qVvQKZp8GjsE0xPzlP1kmPglC+wph8EA24N24GQgnpzNbnfxFq0o5I/943qghEVc/
UiwIaJYPtjS609ONkg9V8xhJT82q53ZhHEuOz43JLWxOwxufm4MuNv1sqY89h5reE1FsuwTB/YZa
l13pl91FQXeRmGDXqirkzXF9YOuOn2RmeZxMitaXf2aLI7efx1FyYDEF0kWPiOr6LaP4/ZgUJz9x
TiGNEbF1NIltslmaszlecR4rGyFsM8ozrKhyZ0Ylc5jHLmlC2fe8sikFSHCaqRcdc5pynQ0gywiL
2qVb929E10mLW7/ct/I1kT/KJa7r7W3gaK1DXwISwHcXbKP2kthpmt3iYT/DQ45QCSZxbmEbjLF+
SfoAYRTotDSHkR6Rj0Lzo+DZK/5Quo8LBcSjPpLjsKwdYjmAK2YE0Cefc0kENQwJbZIGsZ3In7AH
iHYRsKRbY0dGo8Pqgad715Zxp5EsjsXdClKfbYcwIYZPQixe9qZQH6uNpDrsnxgUl78LCRnxaSZd
RmjOlVOEJ5WwgpdZEHkQCwlSA86Y76OaoWnLMAyHQ/G4qg/3OexD3W00EjIgTNPhx4kYMmideNIJ
hzuXWTWd2KekT47RIakVdbaa8JCauQ/Er1jWSNzW1UZ/+HlGZob3qvwYXQc6HI6NLvzDrXIkJ628
hmftsyIYUxPN4tm1fbjs6T0OAFgjCsx5ReJK96vhB9jcYdeullcFZj2iwtIJ8aGCDWOsKMlVkYON
IOwp4tBxhuAAPDfpynIMCel9Lq1Fum0Ag5P1o6P7sJ4G4rg2Wn7CW6H+p74T+Xl5/bSKNVznm9d+
sR7EuQr9NDZuLPYpqU9mupff1Xdyd0dsnaZfeBdL5OCyqA0RntFWTXH9631W7hrL0zvTYf3i63/5
uwakHma+y7YgCVxXBK7Vc2aOhPvDJ/9KIDbrO7BbwgJgQiuGvLyezkL2mN9Ap4DgIF0XHrH3u/SL
0/dwWEIwRpH2znoTozhP7GxfHnFZ3dIxTd6f6QZ0GB01Rz0Bz3PXHoKWNFu4dAsLcvF0Ux459dKM
9yYs7kiCs9DYgShlhZX+zudg6xTX6E3QVJd4bUhvr6VlLG157mbvEJIA9+c7NDud4T5vvEVbBorf
fXOWwI5hWoIL2DVCF0qRKDnT815sRrqXquAiIQxcTrchsV8B8jrAZo0WDMXQEYBZuYXbiLi4DOGm
5PNqD9Dx3mF/lUp6+4+3/GkCieHD87A5ugwN+Ak+IGO9eXa8XrrTSTLwZY1JZ70Q+6VbVN3LYlsi
/GIyt2Z1T+8QezjncBjhWKSGVgdNo5occAfQJxrS9KaNIxfEHQSaAZzLHIwDwJTpCkMoilSHBR17
kcuC0hvjDtQPR/GSNGgnE38BOOYIjwqrLRHFDpI11B4jcSGuIfzHab8tPIGhUCnAi0FwAua3xMqC
QgkbGFqNCJx0D8XdQPcV6+kGxo4V43cMfEEz15mRUyrbRixqNXoZjD7OqvnROEn7Pqd4gsBWUINu
CA56Q2XRrZHEK2cFtBwBfLKZ/87vjWzORb5MEL4xtJrm44WUqd0+Josr1xQHX2EoVcjDGSA5BAG4
St/sVmAjvBvxqncy+qZ/rM6c+eCN06KgkqI78jtOghtTzdGjyseWpRBBZ/kudUfMHiX4Rm4Hb2sI
ZhbbV8us+OZsSmtEYHrFCewiuoWwtDowdXyxTFEy/bkOd+EWiRJbAEfWLDnighQvTwqHuK/58bHj
nWPJAu9R4OtI9PexIO+2xWJLmTXvxAYIj4G6CO1o+1rzeVLNRfn5E2UuDdlu4XHH09FkM4CmsNTM
nrxqKA9r5jLtt9d0muHhsPB4xNOwlu/5XrrQsaMtgTsFLQoBuUgO8wEzj4UYmAJggrWH3+kFqQtd
K9CAR8lk4gR65vUBP56lmE4jmqDRM/ofDAQmdQfoU30U+xcxSF+omp6jUzM3UPGfni82FTtE5gEW
nUTeqO5V5Q6xEO2P/oOTgvGWj7te+qBXP564E+XymhibvPvQH7uetmpioTo30mOBXlZ1Y3wFVRyc
CGPZA6E9KA2oxb+V8f2mxiZ91RA6GY21masq6OHYLtuV1BjfKg8o3z7/jVAdZ7NVBEvQmiUgC7d+
gP9AaMiEYYnKPIVoJ2WV3cxia9bT/IyRstSsSgeQ2Ck6g/o30a+UHkptl5BMrJ4pSZuWSDeGl75k
HmIlsAiU4bIwjmG4zjAbCKkE9xnRDbC9jBX1i8fgZ8n7DG34U/EGQo/wvE40usFezIL80kmGxpsK
Izvdbji1NdQuxSla7KlIRgQdS3Hx8sOZpS7tjY5+I+NlOjWGrSzMBjQYXCPqCLXWtrJxidOdGrak
gq5nkZcKTBnrbusFvF4GQMyAFfRqCkTLfFWJ/7UsFvFweYI8q2clWcu1yMLl52kcc8oAr06siOEx
Q80r9ZeXiLtlHsdTYrLxxE9r0vBnKKFjbGL9ZTUMq6qhML+n0kmb3yp+VC9OT0bXFP80EW4vBAdK
X43Zvs6V6k0JWFbkD62lFt44XhfdYQIO1A9ZdkzxEkiv3cDRBP4sjGxSGiDIVByL3lXSh4nTwT1f
8bSZp2k743nsYs+IIyBhTo+kyhKmsqXiGyuCZ1wGzxJ7yGxbKo7xcMLSK9MdHWRde9e7/SCv25mJ
wUz7g34BW6OtOOX0dLFxP2XBBWVN279Nk8qk9ehFKy1qDneJsyAQYYJbX7XWooDns0xdziq4FjTN
fki+6ZNBmZxIS9Ac/Ffy9hK962DIVFFYMuRwU4AjYcDQJ0Ca1P1TT8ryqsM41l/47CC1AMHiCTAv
zDl1dIJBEhMmXfN8VR7xsNV6D3gqMWgk9Nu898ruQybL4cSUqKdbUSzMZ3Q2+Bw9VYjDXFFwJFvP
WjJ8BN2pR9gNu5iox0pUxIeneo5lZ4Ch8flwnm/140c/1GBxgNuMrIZiwiB7hEmKC0F6NPQjyyQv
bVTvz/hf01+ST1ndwxJkGUbtMrt0ic3CAzbzFdLz8XvNkcK9JiiuoAjjoSuOaGxpBCMoBSx82fNg
KsSOFl3lE/y+xxf6ePpv1Rr5IjY5aAZRrx7V+RYd6XLaVYSF7+Zv9FLb+xyOTWgLzTheE0sPjd0l
3hR0i2+kMNLLaCVb58nVb9icW0R1Mvfpg9EadefPYAYxZfL7+utF9hxtECq9mpvz/my342PfwgKt
dZtNfTFt2QsKSpBceMDOc5+GERsAJyP1iLFHDH8KiW6BVGRTlOtjtQgaBNE3bETwhOM0x5FY3qUc
O2JbrJWvzQAPCzJoXrzlQzCy5FM7NrKjoKxqLKQu2PgUg5Wzh4sgYBegdATYTOlVrrSYgzyKLFZs
eZsZR4qkWN3ByFBGKCrmNYd8x6pf0F1eDTOPui6cmUm65rgW6zbAPPtmxf6g42TRHfT4o4RPgWAf
SudoLi9DsptX5ATj0kUOtK+fpdpjR6GdLC8cwF/1CPOGgu2xUzjD4iqV+RA/Q7KUyk3Z7R66MDCJ
b8vchyGT0NfO/ooGi3dF1EXlwkeHXzXaWKbwyOPQ46j6qFw+NFRHqHSgKJxQxTmtv1IG0ewE68Xp
4zXfwyNBYT3/NF67YoLz6LLkhv21SI91sRHN0coKdQt+pVR4TQmfzx0HNiknpVkS0yy+S9AvZSJf
6i/qvD5zYXPBzSoh0+N6OGFeYL5Iy518iA395LXhu8xN1ErSAjEAIXcJZ66nVc1syBmjhtPPatFu
ItkdsJgl8jcMYKNCO+MuSZe291WompkzUDYVWJkb6N3IrX6hBoOzm8tCSdQRCDinRRitnwuwC9rw
3QLAhhA9rx32cD8guarGuVbllfQNG7Mj8vmFbRPSYA43MzJfTrTq1fmF4pdCGGk+e7OqliSt4tVS
bNsIJZmOtuF174fPSLT54aum5yUh9Ti+pedJ9+RfNPxqTMs5nz3/paitn9cy+afWPPDPkZVqvgwp
v0/8b5QoCqMSGgwQemkvKldhZX+GEHlklCn01Nk7GhzkVboMc4TMMUy/5Aq/IxO4YMSo8jSaQ4XD
yWDQN/EbAx48YRhcmmL9Y69g4KHbtbqr8xM1WSn4BJznAA7q2KRLysnoqTCXMFtTYDDhhKcJF0GF
bdRSaZl+zJ/bQWcYAxnga05V58kPWH/d79L/jQEYxE/qnJjG9jDkilvrslMjfWvjjzmH22XHpvTa
vOZLs1CoizAHjSi6DkX9LqhIbA9j/DF1PBInJo1Y2060s2f5KXqShmjYofzWs6GxgbPythb90dE4
0sZVF59Jekgru4ScZzhPipBHZdc40zk5PPrURUwBVoIPHZu/gacBzMxl4g7i+5DmaqwTbJUI0Xqf
hXesz2nhF3qQxN6A9KIafiJ8cr7GCIJqt/1li88wvCdErd9WEIEH8erw5VPTQILX/UKVYJ9v8Hsa
er8g6lM4bC4+m9dn8eea8sy+HottTWOxFC2qvN8W2p5eHa+hcPorF+arc+gEVtm2Vd742Lm8xoKv
pCwy6nf2Kj1Z9y0O5tADydUoLaBC+UtPXO4HZ5iX6vfKPel9LmvWHztjU5ebCZKEHvQaVRL+O9KJ
5ihCiNFVx03YAu6+P4ej3h+jhY7sBfpr9IvRK6ATCTSL6VuPiJj+EOUUMdwIbuABpVYVfsxBLqZB
iFb8cXlJBpDbdYEJCxpIlq7Q4jMOiCiQm2BLXaaOUg50G7nbtFUkLq/CmmHGsxjDnEp5q7ArvWKM
7NDdEvsd0zqcd4ehomEJbpXjJdLOZALWYbNrZKH3EDuj39frnE3fGa809v/U4ZqTW8NPPZbHkm1b
VEABgx5ONGeAjAU3hnWuf87DD42SDo2qqKjStURjp2k5sXrxw1vGHi3icbHlrv0Z3djdW/g13Ze4
/LnKP1oHqR0uL03vDQ/MT0oPTLYkr30ww8JLnWjaaP3HIDzLi728JK7JVGRHKh2MXDCp5keavAwW
X312HGKvKD1gARlLPTIOTHmyzqQEw6hcOouvM036szmnO3jPOKZDleqg8dKnLqTT83jkVcFBVi9S
rKk3Rz2IkAHLnlViSCn8oj4MOk52BpmaAFScKjsOaW62nn4pNAabRqU0CEsuBhx8YG3/UtAsMBry
0lnQ/VFTAPD8Rpg348Qr6JAkzMDM58yccLatD3MsMn5Gf947Wb4lHYk6nH3vn4qtw4JtCYzdAi0H
5MDJxwTJfswu1KKJTe3JqpA5Lbx3OTtKsTeugu41WwUxsMjvmN4lzGyQDRvWVL8p9ZuEzCs6sxyB
qXTqrkcwJvUerUmFojYLZLpz9EqgY+VrumUgRBA9iP4mwxa2fEOAY4nxG+19n0PGHB9bcqjgVvbf
i5wVep/U95pGLzIeZn9iNQtOIqBjGtP20HB2SHZQQcYEgh6Hb29gh4cNZVAWQ9PnSjDtxkJPYxRz
cNR3CftOnVr8D+ASWKf7120BfNoCq95NytpTcHqey/bzqPTEEF6H8gSwOlGoFflx9qS9SP6oWx6B
dBzsJL3iPHGgf9pgXTX2niXWqKX7/IRl+vY6i28VfxcxB/+bZz/xCO/3mcUvR/wWLyPMPMXPAYzy
lfz4tDMLYPVpv84AvTb0D0czIeebMr8Li5BIfiix///VuMKwXQbfpaX5ukwKlufF5uFHvsgxE3+m
/E3898OfglrkJuiuFmTY2Rbi90b5s63P/IpfEpbnWiBjZ790aZPeaW/iunKSuAbxGVMHt1FgLqE0
E2q1/w1wgfaE+WpNKgh7PVD5vwZJn92G7oSy4gp4K95SBAFG+K9HCBSzW+Tr28mVCMzTSHvGP58b
kjLkSm4WKd28NhRJB8MAJhtuIa5mdvclMKO49OFXc7ncTbzLfFp1+Ppj7i4IJs1OmPpD21m/9pVT
HSgI+YedbKH8cSS25gP7X/pRYTgKXGlD9KhoM7c+mAK3CBsWPjlgfFD4dHPIBCHu3MOvkLsy2aoj
4yKPiQk+YY/d06eM7gNh3f/0QzfDdqze5H4CI5MbhAOuXx5rF9NeZ7mHweA//QTfMpEzgRzPB2QS
xg6Y8bLvYIAn7GB7/vx/9ECMI1Cgwlguc0DfiGT4N1ZByHYphgJPBFS/pWHm9fvXoQRstMX1AgY4
w7U6qA5958Jnk5/zFMXv1E/IYeThk/CLJNprHZG9AHR84LBmcjgIaCIhV6Z96ipu5YvbpdhUuDzu
mkcxBpQhPh9OVLyc5hzJgoBOmYDHzk34EqMnJPNAPLeRxZVhwGAecSFGkMVywKgQRvr02LGGjiFc
MHomVJD8P5sInxFA0xn5cbZbIsJwWAjE7KnhMTIDKsY5DBSed+EvnmZGpGOH7np2jdyOPMOISILC
JwxEY4Rl3Ia5VZ7UTYsVde08fTpRiwCVN88EWz5ffSc93s0JtEC6I6w8fDFi0esfOzDaDNdvyhGy
HXTMqsWf2LT4SHN6j2wI1mkOhpvQXaDEh6vYSGusPAFbMKvGth+l15mMQG4ns5QhyMPD/TYjdiAB
HP4bcEg5WA2wY/Wwyz0xv5E3cJewScFhZG5DZma4cNwLSsa+8P3msIBT4QhDd3GbsTQs/3IU+KqL
g8Om/Y2+YmSnn4y0z25YVWd1w9pgI6hiWovQA7FG0DT9WzcAflgj4K0xMbFD/ZtfwvJuTgbQMrzL
Qf8b+2TysPVZsED8CIG8zL8JtzzUkVjowRpEnI5rkRjqhqsC5pa+fhPSCvHV8VfFlS9HWY9C3abh
ZCOoR4DodXyDmBu8E79ZRmkR9gEVB5Upj4WlEedu/O2FVfXoQZTimsUKINSrJJzw3jl3Qbxw6DaX
0J0LjVzpy7+8rIP5HpdW+/MrypwFflsqFxPtVLf8u4+53+D4J7JfxGdAG/TnGugsfbH+smbhUJUz
fRe/YLzlhv5swMWJz8drkoIibsGTi86xfxEGMHP+9vTxvVWD1x0zW4zbFoG4Ffr33+uLG8EIEWNE
wWqqI9sZryVrnuKamM+2aG6KnbhH4v5R21BpcA4XVx26wqSw4WfFTUQEsJljCweEsv+7887jVN1L
hq34mniBhP8XH4X+09/TIRWDNdjR+HbxfMTFiGAgfBhFrIyIUjPchg+F6dgvV73hUwpDCbwOOd+T
uxLeiSB5uDEnZlKlDPyAhPnh/FMEE4R3hZEofqE+ZwGb8R3MLTwUMVWkBURKJjdFDCDemq+CLbJS
jNjg/FkqitkS0L0QuR4iSUe8EIbtQsXMLzxYxDTjAESaAS7JaK7+BrmYeSLfQHyD+AV9iUqfFguE
lx/hyBNvIrqQIjnGFyZPySYmzQh/I2yMZkSS/EVK/b3bEk8QcdGA+jvhvMO/8HeGGpAEV9gyv/6u
OdyKVxNSY16ButzDG1JcswiVAVThRghVdoYnEE5K+OxUvJ4weqqwgxLxcsIViXWfv7N1ZYK0JZxk
hChbhK+IRDLWS5jPYulHc/H/lzmbMWUhkEpEmot/g4zM8Mdk/k/MLT4uN5FpqO9JP+FRl3DlOVv/
DVrGTXvvNqBTmfnA1zN0i9VgGRiCiEFlMDRqxnbtL3jkMB/YEBgWOFDy6aJf+ROoEHcYdOZiHNC7
Epk+4R3Xlp8K/Ak9BDdK+M/gdyXijQT1mxv3/+PjUWg/f2J1gkuEqz1P60fcZXHHeH18PR+ipaXt
k7+xIea/uHyxqogP83fHxVP7s6GCcj7Hz1P8SliDGFjoeoO/xwrlPhAuSn9DyR2XB6Co6BdAE0sh
kBNhww/De0nbz/17bKNwXBUTlggjdHh/iwbga7NZjKwZLAZ+5LGMdLiQinkkrEyF74YcLPfiFud4
PP1/lVwnWy8znn2+2WBrLCYemWYu7JtT72ZQ6TXcMp7OJfRxVPEfwdLRHTFDxdvIQYh3V2bpQJ1M
CYaq+DTCOnSO6ykfkPZk+7cY8VHFm4pBWDAVGEE8j1G8uVjzFjxS8YriMeIIU7HELVhkVKF8J2eM
q+Isz3WX3F+xb5So32LWJXGpEGV2uNP+fSaxnpcbmmMPviQHnVTbybCW9sLXau7ij/Y3OcWkEUNB
/Fl/x7hdPbk/LIQ+0k1fcyDt/j1Fjp/Frva7DYpEvsJ/lNjeYUIYiM8f7YTvDmNtA/QhUt6EcZb4
fCLBRw6wUMVhkZGYb6abuEbxvZDbuTNcN4RxlkI5ILSLZUQsR1RAAiCFG8Kd4+PyfPkSw6sPym+F
Gxbe5274Dyqm/QOSsGH5+fvm0meeiGuLPI2pwWLrCNufpaNY4rPMbTFl5na/o4t3oLNzUixcHalu
hGEgHSDs+nCTFTd1wc0U2woKHnGnxb38W/nEejHz5M9XoAuzI8Z/i3HbkrVFxB0prBZPBoJ4eBFv
Jexl8NHF+iXDh4bwZ95czFkx+JrN5Nc45zTe/xu3hnNQSni0sDN4uY8AOt3hucetx3ssDsNa8So3
Jw69Or4EfGHp9AjPKdwGZOixNT2gPaD9xjHfJMdbm1kjBYzZs5TFqK/jxswtXEiRi9mLQmzT1Qr0
Lz+3gzsjqeesz9bK0pHgbuwn6FEeSFA493DtrGD9ZwibTdWefCkGMPOrQLHawn4qwmj0C00QKiPn
Ceh5hkVAdYkrQGGneC9+hDl2iZsXGEZqLiC8O/XMmg+X4hN9b9Wflqo5bYaHhSix/zeCe78VpeND
48DS2o6xyK9xUlylQRc6oYR1TsEOydlig9/NuDOuPSi0iW3TAyR1pWemCoJpz69IXZF0ND80EB6E
puC1CkcWt0hS4CE0+v29wU8ScFajehvvi18NBX+Htip0Db5B9Pby1/a1k9qbhM4Ibbn6DNQWg+lh
Pc/dbLBuxVWBLIxF0103/KcCqQxHGqCzHTKxWtphbZDTGFr1EQOrDGkJrZBybNVAumngWt1Gu+H+
DJ4yvIXua2kILXEJZDuZ28/R1ikMb/xEdOSHFkFxekn4AcxoZLIsYJIYIhiStrR3jZQllPUOyRa2
DsJvn8aLpWMgCFa94JyPt/ByhV+d9D2m76i1CkKXxYuMgAtMNObM8tzhvPnaSPJGDe2hvPTmtAhX
SHxxLb9purdcWVwRy+BkPQigspHlLtx+sU7v7a/yTSaCxVRmgXJpow+3LkL9gZtlQVCfUFXwJw7J
EnTQBULg1tVVu9zEl7A40PhICAsFy6Wnhm81p7DIVt0Oe8XXiR+rb4sRaNmdyT8dR118pgLIAd2S
TBD11mUAqs4St1T9rnOcK6qv/HuG7BqcKo6gJ5Nw2wfapeZD4l5WQTVhmXq6s4Zc3QHJwsMiSkxw
EZYWcbm4UGrHmi3g1A7g8yDHsD0Qg2BYVaDkg5KmfuJ/r6MexfW7XofNL0wBNm899HBEZQst223b
OtpPudjgUNweFV+ol7BoTphQNu41ys8yPlCSYEgnXBP79CZhC0NPAHpMh0muA/2FRnd6nCNn4A2j
j6GjiQw3y4CyjodzCRkDyi5d68kqH98Acdphare4adXrlm7HqviC2BaajYR9jKEFUr7pJEdunZic
BY1Ygepd6y7Azfprr6tkajhZ/0NP7IE3OiSgGLUtZKYzTXpIB8Jth64LHi4o0caShs+d81mxmV4c
D035sT9Cj4ScxvFVwdef+gYFxIT8g5eijZg+oG1a/arr7MWJWOJmF5plR+40rn4YVtPm6ygWcj5g
RRQO1kIoe0GMS1gf4KQraiN0xOQvY/gEhMwhjGOG4r2WupnSmAIdN07y9GXxTlzDkIvyKY7+AeFU
X2174Da+a0RVv4Mx4XOj26CvxErBxa5c8nDCE0lHoLH8AxIOwFmqTZqNijiW4owDTUQiF3uWmqzm
h9/jUQp/YSMQADj+Hdo9WskwPhMrPGmdDypbqPunq3083SRZ/9Dy7iv3N36DT3A8GuQggMZaEQ1j
ru6IVmiZ2MuGbBBehXflu0o+sKJyxsMsCM3bc/vjLbp/JIYni3Uym1lN9G8kczWvYMmUZsTnz/tj
QtstTiHFNvZSlGx48ysPOmYd34EYocEFsetWOlYaT4JUJTb0jk4OeiCYKjFeD3XSoOcMZtVbnYKK
5eoxHTe/T3dZt3abkiSEdqeoydhYGHg5IGYC6e2Ak2XsfusM20clCWlsXh8OJ1G5//fS4QCXlL4h
nKCIRGdjOs0hDczTC8yC+AjiHPJyD0DR1KI1HdakJhaD2bAC4U+UWj8AunM4iqGSsV0F8THPvsp0
TRf2/gNi1/SG+2rW83eSctTMTc8GJGPZA/nXXEIZZuLsYdAjSm35S/Q2dxGuYzUFlQc3hogVCLrp
WeJDlBzY4YCIzwLttjpfF9l2/VLvfBtrRl6c6n/RnP1EhyAbVPGKRCD+PV9duSE/AvltCNuCYwmG
zOZa8XZR6a+LPV1zSaCL+fY8UKY8mjMc3nj1m0zuuFoDseZvEoqEhjoZRL0rplViE0w2M/nxY26v
YS+TEbQC/H8gxwF5pc5d7BBbXKs9xGSNDjvGIWSq9lZ3at+nxDKQFuL7d1t8AWIuPJpXeAMYNuwJ
KAE6EVmF6HvMgfphAca40nBsmo40URec0t/XEV4mz0/Ed3owvtNIWEaEL6HZaStGlXWUhksHLkMD
RP9sOQWM7y0kCwSYYYn+4K3h+srez5/sxbFHI4z4wnp+m6aXGbR6AKqcqXeZrviyxUIJy3P6FT3L
8gaQF9JzPicMgq0+2felrTxEynH5RmKAm52xQ0pZsJN7Jq8UZI3SaoJoCAvDnSOetV+bhwHzBiXf
ja4uDDVzrb6rqk9fhr70vLSl1o9AdLepsIGBwZtNG7SmyUo8xG48TlsJzWcAn9l4eR2KjUMh+KMC
Qh0RRK/K3QKtSRhElwWrVbdT3uKVqS9oIkNOOCb0auKVtNUYbqcoXD1Xd/R5q6KDaOhxL/Qg+6kj
pycmaxXWW245mwNNIyxNbuD2eWYhTw8qMjhDC24nITNe9jDppYKEp4D5fuvQa3dgJ7Pjrcq7/lki
vHhreZXZKte24WaZf/ekPcABQ/Bt1lcIsIrL+pyYhg/hFUGDqf5MgXyLDjnYfUGnW+XOWBKzpT0X
Vo1oy5wdMS/x8ZqQ8G8P15fnV8xazxp4ACj8Voikv7DMJCNr0Eo+Lz+lCc+Z52BDxEOzwTOANNUC
38zQcmmb/pDAEcCkj6OLuNf157o8soyjXbavIK3OGkkZ7dfa/CVt7htYYsKnFEYBTp047EoWeRzw
SfvgE+cSspMGqi92ltoCAJtfF4r7UIln0M8cjSqMWOgx1zRT3Xi8SR+M99CEtCKZu45t2H5dmNc4
FuibhCqcVK7SYnwUYKEvl+EY0qFvLOIvWOmxJflgdixpBzl4q9pKLWolxfC3N2JTCuTvSEjmgt0Q
YMbVbBprv+WAMTmPHayEIfug6fwTu2Vxl2Gf6psUh1VOmZPXLYOfvkDUfzwirYfyp2x7yJmhOdCr
mzbN25omEouWSAn8UQ4s3xi9l9AvqVmAJeMNDGipuXafDTSumNB6Az/cE+VINVt7IvaGD0GqiQ3H
7CdBbnlux+sQY50iiEBDHHSl07zRzmPt7LSdaHZxYojFisXLqTivY1mynj549w9gWsgx6ZlYNGtk
ruxTBA0qFgirgI0VIl8NVQa18PzWPizDSa3Fi6hp0o6FUhUMWzgrge2i3sRSiZpBhTar9bBR9HOM
5w1xc/Dic0yj3FzbsRrF4FGUQvQycBxY1avg5VfyajA/+m/9La7chQVuy+y/0ZXfZ7QiyACHHAJD
XA8eI60lEwAZGSuVFYZmiyAaftMGdW+q2KWMPXOLzcgp/B5sO1C/s6eTzVanfwZJZJwFKZxcaRcV
F3woDB40fLBVv0l2ehK8rNaaXqfosml+n7AtkBT9yoY/mXpsKpNHdU7HB9sVOioH1GT9pe/M4fNZ
b+gqzG8hXhZO9pFREABnxZ1fvFdrIcSHOnWY0zRIoMxjrCtUIhQbyP3g+xOfyILw6EXzJ5C/4A7Q
IIShW0hBCZEGC8pLcsvz7fQlI7l4i01tg3e+cdRRHBEWYU/kjFjFXQHpqR0MdnRhpdZjkSKt1Aod
N9ZNIiGIdao0YVNrH0cY18I93jiSLrD0qaQ5bL3fzFtQvU56YyoX6419ovdLMtZE/h75KMgczKzC
JR4mCFprOJV4Lxqj3dy0Feb1xi9WRVhVAHEIQiq7hJytPuB2g4IjoRD5lizsBhbF4DQ5178uruSp
QVpGB/WDCxYZT5RuNo36579f3nRc5//mMPyFMUZMBAykTYLTPtiY7wBraBU1iz/n63GV7g3pCyKB
mMAzsaFPIEtWdvnYfKTAN/YMRs2GxtzTprVoxzvJ9D4WBlwQFsBmxwq3kPEtACgK2PgR2orXbL90
MfKXh3Y/Y2XC02BVwFnilLSZYF1xRg/SC+1L+rYH5NSzBTl43ZEhIERH1/P4BZnVTy+pX+Y2mgft
mnCUpqWDWcax/ByRuQrtg+5Wh9c+CeDQwZNuPl/tqj10EIXJZRGWlLhTIyX7gbd7EGyh5is+LHUP
XyT8KzoAOcAEjPuTyyI8p6nf0SlKNyhSZzAYJwgq0Ohug1VehqUHmQhKRdDJHJeV78XxNmH1Xzbe
5BifnBGYfxbNZyKxn2/quk2FQgYkWYBeZDPc85nTyKschWd/fbnxR2N4YfqeVddlyD1bp9OedkpG
EY1sxsVoZcLMDl6V/Ild43LYabpbWoAkJ7ibqMpFXOzjC+kiSo/vntzGzMIPRyVA7YN2bvuFaUJP
OeeK8DFGE+EMOkobX9rDqVdKyC4FdfQX56Lpg1wimklAiebgFFeDaLt4g+jEVb8NXNHG/4g6syVl
kSAKv9AYoaKit1VsgqKA4nJjuOO+C/r086UdEzP8bfcoKktVVi4nz2lno4+BO+IXo7oJJxPSgz2U
Er7OlfFRSelS3l/tJm5wVe+m50U9Og12k+9Xc6tuFBLnYADCtjFl5dva+8Rc5GtQSUa3bpdB7ENO
hFRNo/35hGbDApfzMtsVFj90PIAfQYZ1tmmap2OOBr+y6V2+IS0lNfDC89vk1sN1wMieZ3FlDyUF
PGP6WAl8A+BHi5RIx+jDnIERvU+b9D2BJyQw2BcPbCuIdWpBpcnZfR0GeM+Mein1Z55AYE5RddFJ
7zivOXGmBRwFFE65hvoudET0a4/AuJyu6qyaiUGxI6XpU3q/wDU+7FxgwNb1awv1T79+dm9wRDmN
WrqFGKVihT6B54qLC+zb+Ni7T1iPDpm9q3WManfbF1YNZLIfXr6Pn7T9GFqPOPEP6YWn21y23M/R
AT+ZoXY3mI1NnzYY5qUJFJr84Lg8QO8mAOn7Qk+IjgFgnATdcJ4TE2edjF4ZZEmyXtGjp1swaHBk
wahE9uK+vNil4CKya2M49KF1BfYBVd9JB695kw5GVpQsLkMJAaEOFcK9AbM6bdT2kVF6awc8OwJ8
TM/Gx+ISC4oAzSsg8LWwCQsl6AywR+UYJiaA35n/XAMCOU6Jc4BatfrwM9DMBMNrQ7+RryCptQBI
gbDjGbqPr351dhMA8mRmBOJOu/+N7sQPQSFPgpVtZ1Cvg47oQ/mHEOyQbnwxPgQ8EE/HlBZIA3UO
8exONa6VQOR+qvvvBl4f+ROI1W57v1aPmtUen3HFliN7s/qZWKPXYkEx6L6iTc0D+MlpZNM3dUen
EZ1I5Llksr8iOPN0wH6st8kG60ofwoA+CnQdoRidtRKAkyduEMSguBAGvh38J+WKi4mHcWjfL9qm
VGA9iNlpOKhazLhmG0vXXNLBydzxS3QoM20ML6P9B0lB1ei9EGLp0yp1wvJ+1QVEp65ZL+fsNdpn
fEOirlFtEH9h0wR8uFPi/KtskxuK3OZsRWMa/2rQc0L8n9PS9EVyjnRRbMQE4zhnB9jI7kdr2yY8
rtCyOFsI9WjTKmdBqdkfP7JpXhk1Xwk49zyntaULywhoo/vHf7Y6oGsAQ1U92sRI5mgaAOlSGuBD
ocFl3VPMQQPfoUGtblyHCPMAjM8Tl+RV6V9g7QKHhw/hlos+HIV2grB0HtSsx/K4qEFUu7fPL6ec
XO0iur2kHy/vzAxd5LgamWnNbpZBPHbbZDH6OxAzqmzerHQqtBiQXsn1kRC5YZfbl3H57uXWDZ77
14TeTQo+a9I0L+vqXRqd28GmMXmL5hNgikayv0PI3DQg4d6PKvSVFW65b2q84qs3M8Jq7leaDlzW
l1MPgzXrvL2+SfH8sKrN1FeDg6Gl68pqDTAC98joFrSZkOV1oJXpg7Z/tU9LTtghNmhaVdwNBwJi
i1yvfW5Q7N9ZuzFwWO+rdnpSdl4rAmYMUYO0ShsKWiB0P8QDDQZTEgFNAnncUqI5UJI2CTZebedO
/aPsWy8Pnq5B+qhXdLPoA1QLu95wmFFitGr6DVq3/9TeI5EAiKXfbgZNAUfb1RpOtUO7F7BK0BcQ
Gq0aEk0/19CN5Df7o7bOR0WkCGuqguzFCLlgu+gWbsV+tNGloYVCWnfVgX5v/929+sm9aFcIw0cF
xOXueXq6+S3ka/DKsR0oDVPOszbQjvSJ2Jo2YsGMoxFMMcCm6CqDt+0ZbKiWDSyUFHIfHR7k0m8J
CrX22c350hHykPBNeFg+KD/WRzcHio+v2t/Vwf9ZezL03R2h2cFtipyEBd3KPgIPPdrhNQCd1Yjw
Dp/Duz4s97D6uZuzu+/CB8HnPbxsSCsEza8IvGucMSAOsMdVwV67t8Gusbr0WRXAMS3O7gNKItAT
wXZ8enmEeHxe1Taghhca0Ndod+gRFGwdWhtQbRjR/ooluzj73AM0Wqv1ZvEGZCOwhZpFs9OkDh2S
JrMOm190An8yugBKRWdwCucOskXoIrT8lkW0c6kN/Qe9l5wU07rq0H9RnxCjROcprjIAgcScbKTp
1SFHhVwwpAmQkpwp0tc3kBxfe8DQrr5P1qwmqAuagei5m+bI5gDMPftY1urRMU9+JliIFihA/Vhw
ST+gUxzyrcnl6t8L+5aQ8SOtOgt3Di20H5XAe0E7On02lFR8YMELEAvsAikAMHaUpq60umXEBhgm
/VwCCWf95s5TVT2MwLavPsSZzmVETwdz/DgkzQfgQV24lAGdOoeEoHTnbPYuK385vqDI3aJ/yKV5
nfZlfYFRMh/A/VYnUdjG2aEyTQ/bFvye6+Dc2xQESTeQCqPRoKLp+905LAHURYXNcIezSdIYV+64
5gs5M0T59O2gLTSGqIrBMxlm8CEcXIYSvhU5xA/zMrOrXgtmcnpuQMw8PDjYjQFBy55ef4+OIpJL
e9otu3ze6eNV6C/OEBseVLt7/B9EBJyXX6YYTALq7B6llS4bki6eAm+juQkk2McCmGQ9+q+kBDbY
egQoh3jfJeww/jFb3i3rYcMzCrlY4xRcP/0PNrHHZaNTuuGh/Sc5LYBZJ9QLScgLL9UWPlDnHTII
aTa/dZtjMEaG3WT9aHyc7/CfbTlvtZr37I05b1gtbeomj00LknsNAJil6e9np+Fo/b1CBUc/Axxa
mPV33euoxIKhS/bBPYA3qhUWnPIBBNQhMPyFyNAIsoBZ3RLmTcIj8nqAc9Ce68i2S0lH2YVTIB/6
st8o/D07pOva22AbVMHHvCLmlyWAqi2FHRuPju3DVnHk8UtF8u9HqpJ/W9GBdDX820P2mrk7euFc
+bNCNbHiFNYlfHcK6xRewgKqu6ZfWKIfimImj3DZKfnt0FXAH6bC0bfuVqUHw0U3J8QjJuUzP6lA
vn4l1Gv7xf/I50vtPJ9vPb4Q9c70EhvOc1C2IT62a7qREudRf6tpkkFUFWGBdqAG53HPdgRyQJqL
DLhal+x1ZYEkhqaKa9F/p1myWS5I8FGhe6hpr+mTVlAVi0AVPAOXwcm5hvcOcQixzBsKI52do5wb
gtcFY9HXL9p0TKJR8ji6O5jhfWCvJHop6l3i/dU6iZqF4RmLb91FkZM0ucYF4T4XrPbgSBkDI7pJ
9RPEG8EBGL/aqOw1FtXgYJGU1vD8KPwefu6wlR5d0uPA1kGQalZW3vdpPzWmEhgTgLcENkwIJcyJ
wCQlmU+qyvkDQAriErltFtJrup8XH/VxYN12Xtaov35DhgI0UbfY+mv4bLhWdNRpKdCivMgdnflo
lWr5oRwU5N06aoMH2wwo5lLQbfD8ou481AIvyN5GpMCGlHSH1+QSnSG9fyeIgYhKs9M72ItBD5Im
5xXtVI+/eple9N6giwQWJzXxWyzjUIrTM1ee/Vr0P1o1vlw0FGlU5R6Ta1MAIH637avW6/VytJTZ
hAK1huFAryFd0lsuM/OZy33ijOSFA1NwfVR9chhsDcWpy30ouPmyGzUXhoLcH/Sg1aJmL3AOFHkY
thek938b6W9o0WUoy9DObZrJrT8UxxtFv2sHaYDfUAdgzH5UrgNiS9oPocmyZLQjd2fDmc9Y/5sD
Mg9EBO9pfZdvR6bszSaXhUY4YMExfcAI/AkPPIRpGiJwTcCkj+3mD7U1c3Mm3t98fbaBvs2x+fG1
T7tsfO7fmR/HflcAXW9Ye98d+evePoVPABsIG4OIEDjMrNvs1ntNHptdA1CG0Xsua9Pa9DwG1lD1
8PnLEdlz2qZpEDYQ+kmx/fd2aSlgibJ+pALGk2shJuDPNpBPNooA6kLSRYhbzrACTfc8kEs1/ujg
orqLh17AY6K2Qd3p9RYLNHzWGXeWYijXeWB4g8FD99oUf3639ahGNMtbHUJk7hx9eviMTcLJK8aW
5jI1Z5mFd7ZBRutvE9hn1WoAZS25M0Cqx/BjmX5rU3JN/22zRg0K+56K2ytbFaRkzTkCEv1YeHBO
BbH2gr0KGTz+LbonZnDvZUsBTxjW2do7MqRgpoG34LiAIqFNDICRbrZrkz9jzWMXQnrVloGFO8q2
wAC6ZAfRaGtTKvr4VeBPLU+wQ2WXVnWAKo3oZTcjwgTEWEG1YCPBGNlZv7Bkg6YPiwx/KOV8sde7
4BQjQlIHOgjj/Dwbzuy6ldGB/0HSZ9+pJ6hfp1XkJbZzwDpkrt+GPqR8NWHYFawwmH9t9rL+Kz3F
JDtayXZOvSJ6beie6/AU6yz87hjYMnzPej++jl9+SoKtEW6hjQ7Ip9RCD6HsoIpEjH7voAe2UvhD
0SN2xZpT9v4m95f3uboodl9RNWjZJvDPpob8EqgCmB4o7yFjOeK1gYMgbypsOzl+sfelU1Qo/6tA
r2GLGVFwJwMSl+F/UZ/VDvBP+9RCrAABSN5gXdx97zYsA0jRyEidyEgcg2qTVAjFbAv2lbDwdken
dreuR58wCP2LMdmFHYYvfQw+kLm/VcZgXEFTdZjcG6qSNsfnOCxz3wYN8gfwkNrkDHbA3HMrK9ll
Q0NkTpcecvMUlyiGbDkNhz8qpr6RniFJQx2B8cIwIiXX/xO7WcPNZIYZWZW4NjDi7JUaV0jFrOay
7spfDhwnuCm6wYy3FifvxiL0xi/Sh4ADQxD4pOpxRQiqchzwVQmKmn6jU05QxUHpqNXdXRT76yYB
5eq4Ie2Arg+CRQd9g8MXYiZoG4tOqazjN71VUCdAWAPJMc4v+R2f0K8M+yxRcPcJWv7NCtOwCHvz
7aoCrAMfsYwvUm1XYu5Rrkp2BqsQRwhpxY22BdZTYzQjCuvRzgYpvyBDyCBQL0mBvxljcILQOSOD
AtZlXlpwl28uHC1WPa6umtyn5WX8GF/GteSxzEbQ4DHOVtXVefGZzAbPUYaKVbEYHCJzdO3dk+qw
sabNEOgQsKPqfD8+gGz0HiFAKoo44X0AjgrcWFVzhR1xSK4Dhjbryc5DjmenZYE5hRjozbFdB4zR
q7RPoL0GyNeCf7vcdAZqQyFjPkbiBWjZZU5HIo53uUaQ0j2Q+4WqBmXE5poce+lum4wAsr3Yt8ri
S1W7onPmTtY7Tatg9c595mhqVCmMdWsXKK4RhqG0iSpYywEWtZse1lzhF544Lc7T13KGEwB+BCqr
7bz6dG8gfIjNM32grb4EmSRcnnr2sD6m+yy7jwJUkXXgFl41XCylNHsATfSqJWZMMKMrR+jXGVFq
P6M6DnOkPgPFqTnlZbkF5RrsDBAZ0FdFS42Tt9xZa9iiMeLsmqX+zeic56UTCAWaD50CVUa8TZII
wLQ3nzHyGQPqo3CwrZm+ZOFpYs1w2KHKy0vWzgy2Z9EhWJ7IsexO6xwNjANU7S0xQ8fJi5l6UGiY
6WtwlYpqGzNqwe7arqKzdug87R1NYxQk7NLaHN7JiSFKYagBhNigOWEhARQdVRElzcjFfSKs2yG+
Q2wLIfMjvK6ufYBtYzCGiA4TCFakYAUgGYoNWEwtmpp5Q2VJwvpDa+3gOz6c3fo4dw2U6XaUMs0I
jjEbpulXS7/i5yBHTeLQLo2vK1wS/HsRlngD/56hVnakfm7P2lUAEbhipAlyYJqvKX99hpRW8XNq
oMFq81dsBq3FA0pdGos7kJ9D6UJmj0CoaENxW11cr2S9E1O0HE0kOWH66kKpRecqPVgFdbM3eX9d
DSDHg7kIvvYCtBl1334GWSkpeFpm8SxAaFCNpXlvQ4oC1D1uZGlwBdqmTukV7wGbjEozvZXzkt8i
ZQyzKLFH3aJKTSUfktZmUF7kickQp4ZBMsfeIYE83g1om+6QtCZlaqwvSesGAg8GLPjRqdhl0XdN
II9JfUBlCMKAT4IqhX/RYVHtPsewpiAcTBs3lx1SbFg0dKNL1vSEc1TtwhQLCykcJ9vNYSaaK0/E
ekk5kSAizAecUQcnYmNFUO1G8gHDmvO+cqYvqdmn3/FJN/bR/a4emX7TEpCR4kXquRzR6w+uix5j
wiDctSWYYNpzy9OiIpWkV+Z8qcJNqTvRBw3dcQEp+hI4HTO/htRl2IBQT7oF6IjYlKFtVvXxLrgn
H/h5qMYV9PmS41Uwpj9YBRhGZO8yGyw/snF8wvQDfSS1QsjdcNu4ITx3xp2uYckhdSVGpzx1s4/E
kT5a75BiX6A9eVnGDMjkpHadX+gRq4dmgHRR/IjzECKq6WPN+C9GNJbOdzGOWO9EuAERcrcSl3sV
f5/CDNXf+YZJD6J+djDA2EPEQz7IoaUfdACZi7TMfsR4fkJwb/fJlY7w1ZaQfYJIyB3NCgYFEAQq
Sh2UQU4Wzt5jXndqEHNzYYGSDk/+3qkxTR+T16ROsUf4ExFifPaB3Z1ipAOBd/YaoC/smQ/4DtWU
L35deQhjpqaBLqH8TIdBqYed6rNWYCj3Z32wXzFCU/heo4OPVuB6Z1PVxzW762q3NoVcjE7lGy0d
9/6znDzOfpaHgETbZdKc7snIHftt26w3KXRQaW08G8NeJ5/tVOnrnql7eEHagQYccnTSFaj44zLY
x6R4Hk4+hlQMsh4L/6FP4t497By8mw2056xszqsBnXB85/5vhuxINvYTXAlaw9a6OSJLfaZ/D85R
/TU15bwIobK2CWeW947uYZHeh40Rle8bAceoitu4elGuYJbgzVfVZbUdXyMy2e91yZotmuQMh6+9
Qw/sKzFTanq7wTmdkUJWWHx4lPxiTE2BcQxlGfdt/ZY8Jp2PMJ7PKKlTsx8awxsv0q1AkMQqfRV6
ZFImQOPqhdu4A1RQxSRb5526f5y/6KzH2oOcpLjy4xmu1qdku95rA7gE5KVNi2vVulBMqDaBwkAN
B1EZ6JTrlzAYfuz2GY+/LMKZZmFzQtSzsQvmur5mUaHKA4UoxWpS2aWP/UK8m7Qng+EoEKIvf5sW
gNaCdPj4syT3S9HqUFU2JRuMGCXtj+nxXYLvwVEk+4tWTxXpIJsUfv0SAGWCNYS22s8CyNz3p7Uk
iRrMIug7YsGzqsHWdZxKmUTyTZB0wjGmEhMAAuCLkzbnMwJAxh/HJBpXVLtoSpbDaCTm1JiWYIjl
0m/4/embtjlsAfSEgkUtZ07Lphu9R6EhLk+yESIlRUw/e11dxga1w4sCM4Ooe8hiuZ0wDe1Oxd5O
WpjOHT46CS3UZHcLYQNksjGkYOsD6kH5mfIihQeanglHDbgRpRRCQjinsX/9jsqdc9iqIa+DKJJC
HjTMFvgNOSEyrjAJt8V51KDoMfhyc2ngHcIwMwSugegfZT2REVCPRT66ku+FpOqKXz8FqEXd7r1u
jOjzxN2MjGEzoJ15fcHI0T1Mrp5WZGEJywEpoOmTHjZQL6BCY0PsZEygHXlOGsj+vuTAn7TYQRdE
UcTwgPgJ2LKLCcQQgjk4jmfD561dc0HUzpCw0wVC1lhdkO7wldKGjIGouflmitszBb0IdHtEyYu6
PKTe9Gpfdg5DmsQXA7hTR8USFW0UHRQNcUDNFvUV0i29SnKxoUsmOZhS5QeEjIZQ8bDRAqpmlKCo
HfdaDGbNPMrgIANaPW/1PpsaQzGFmqScZqQaTtP34rBucPFjM8btQH1PpCxzG2GcI+jt4APeD27Q
EcvAbX1fEKmwCKvW4j4xUArLHHDlFIQe7s03RwVUznzuJSZgBsMwIRvkXaa34SFCQc8zTmq7xpW+
43rAHoVkL46HI+0dtHl0IZNN4kO0B3+/8/mWAk3XQ2SMcDoIkIwFEORSjCrCeDunCu0iTDb6eGCR
PwklDii4FgB8KDQA8czqFmVwkAbwyID02DJ649uCEt1nwQj74yvHwLP4tcbVrwaHHpHzyvp0IwCP
/xLbwwqGO78t0eOvq1eNX/WlMsp7uMhcSlSXbnP2pWeBRBYYM4DgX+eGBZoRK+itd0f+20X3aEAj
HeFhlUye9XQa4Dak8cK8t1mGiXpJgNAeRwyVU/KFbxKdCPqwKpOZvVucTRuZakTnAdIVAOL88sMj
VctXOLWVCZIOGDmpIXd5Tg2X8OfQYTqXyGnf7cvyNYGbsDm4+1LLQSR5CyijaZ36lXnxtfGFCreg
P7G0OazeD2c2Poa09W7d3Uzt53tRmmrXyVeyOmbWZ3B5WGeSHBvm4jFoJt8wh3sL7spebnq3zAKJ
CI8oFQWozKjT4iQ1LhadyuUFrhH1XpLtlMWZHc/JGz13nIGZc0WOTJtHUNAQE6lstV998KknrJCH
hlNNF7QXxPzPrKYOQZ7SycLwNl+qEeHdUtqA6OwQf/FwNnSslPARkeOjawrAyvoVYAqhwKmLJDYG
5rC4jAA0IBmBa4J7xLtaSS1sgMwXd2uP3RrUoTSkqNMt1jUProT0NKharw7CBC8CYuwlJVdqk+Uq
RHreTsivdY0MTR/yvQtkXyghINCgq9RPCD8gwjcFmVOngZiSMP0hxPKDb3+7wBPbbV7k8cGY0z82
uPfPWwvfCPmokHC0W1oUycw9pC0kvo3+ZdFaCbueCK/vu4wITpHUO49lF1DQa4PXcqENPdwGB88k
fgtqw2c/735wSCx8tk+3scZ1ihDe7iBgklzAElMywUZxTUbHYWv1gghssgUlB+oFQA2dKTuaM7g6
XNDbiIy70/CyoBW9/dawMi38UhdKZSojDHXyk1PMPuj3XhkvavKOABN7B3yMzEPK1sKWtxntXrXz
6D+Fd/eS4P+Hn845fQMfeEk6ASDlc14bl8esdDWZxszTJahFoJ5QTEtpFWJmrnrSmORjAAwsp6Qo
7l1WQtjmm1cL5CN0wBj3HCk/UL4CqDuvX3C4LY01A5GRD7CWmjPPU3ccUrSB6v1OtxEx7yluuFTi
Sdsxe69gkzKUcjVG4LOBVgL6wlNKFzmRPSe8+Y5r3S0FJP8tEeI7vQDjt/KykJmQHaLAxqDGxYOo
0/2QI6auYRUQcWnK+zj1Je89fmwYDLDrVZHMrCrsF4w5HQKCAcr2ByRaOsYAX+U0R3cm+fZq00ZE
hmoBD1RlfGXZrVC81mPmD64O+rDfZDbMlbcJooCulfHdOqnA9zP1UlGwSi/kmsk3S0p40Csp/h5w
yaydbQSDrYpxK9UAVjBydTc9AM5oO+wxYGektEgm1Ul2L4D72mTxBoWKLzrmbbKdXN4+aG9VW54k
AgDr1yY3Itn9OHbjdbzOrDher3du7Pb7mCTXvVkqjuN+P3aX7mTNTt+QFLxb0lisOG5zNIOdikt2
zMfKMQwGHO9iIdrCFRUXigQ6WcDeVM5z0ZsueoPpFAE1NZ0KsxYlGDUe19zxtDuWDGKVHCIvkF+w
u1J3+TpTXuETp92Wkp5NSTICdLI+pJbZA6YJsk4teQ+DfkcdxJf9yNkCPu3xrCSlbqr3UD3Duvb4
Jli71Diw0gAQUUj57Tg8auKzIIEUEtD36gW//0EFBw5L0thjQ6W5DnIdba1ok0IdSy/OtT0ddxsu
mL5xruuKG2aqoHuSV61xd/y2pFRkJg3IDtgHk3W3WMd7FYd2R5voQO6oHKac4Z2SFzTEnDu/3UaX
NYFjJJ6LuConNU6Bl7CrVMTkvMgc8VhY07KednNbzl0qDvL7wk/Vn04XNRqwWn9nzb0hdUB+mhsu
Q2mxkCcYDntnsFjgBjIqBMvxDRgojXbMrW3zj9HBc7zGG2NXyg5Uo3jXoMdDu1BLeeLtXdwiaMuI
kfSZXNiHnXIlxqbatzlxg6NPiYnV+KW5jtHKtCJoDbt09Y4Q+1CcGlc6SIMdoEmA37/To1VQj7n8
aXB3xlHkMWmvOsm4OXs1NPTwYs1DCLDD1V7d1TAMr8oPhyzh1pDik8eOm7PeZPYHqKGXKf4/CYJV
lCs6S+TT/A2F5Sig5MsH0sdi0HKd06u6apCOvloNOyDby2FVXRr1OIMXBxIFvMVLgwCyznYlydpU
sYvlbFqF1OLhkTfwIgskoEVbz1Fv+C4viijXa0iVYwItGwqsX/afkkAH2CzYXQvU5ehhTUYTlG8t
UMd2gz2y+KxCMkZsrlQLJiP7YeVOp7/sQ//hujvt9kdrqQ2t+y3KsARc+q150aWmBJzF2v2KYq77
VExO/jVA2vf5L952G+BfaPu3eOMybml3NOrQINABSa1GEzTHFE9McKRUh+c5gpQjm3AIhr/nEqNw
Od3PO2+7AyjJlufZa9IptD0aKU5FznDS5H1XFfpzeOz0JKQjzvpVOwD88xFDhIysYRb4pvsYNFmX
DgOqJDZ78knhhA8ejdYjeziZdDq2zY2+qg6FlM5dhZiZdY3vRTJRX9qjCkc5KbRb41UyEG6nM7Fn
yg75xemGIce0XndCkgTypXNGCeHzB3oYSheoa2V2WUUbSooyOKAkwnuxZby0rM1mZ4EV2fBiBL5M
kSV3NkmCF8IqHgURzQDDDN85V6vVKmJvhyRPsKeKTQMkY4axHlnATDQYfu35q+hEidZhEsvvaeHI
/BinLx3IMykJ1PBi73W0ijgGBvnGSzZ7e4PGF2N32ws7oc7gGxJWpCDYDBnZm8TfJBtvE1kylM86
SYAAAzrwIoTLT3uP3I/dwnDxI5aC7h4neNkf3cUeitkZLHg02WHcxQaLtZ1OsR7UMhHpcTDejy4e
BAYCO7HgB4OBoWbxV3wC5/G0mNXwLjNDZKNeLM/+Xsg11i9o6pST++g0pfhysznLvWb2AajI8Q6k
NnxnLhP/ECeB5lvNOH8ToMWKVQ9DC9BQSoZ8BBfqReHRlC+ecrg8ZXFaUuV+d6TQKuZOipFiRKfE
3lQWf6vAfzaSswQngCU1f49EnRxIU69SsEcWXNH0/TT56qYOsin5EN9nMBBlcpxy9bnQ5BCs+dGb
M2gJiPU8nAOWmHQyr+aQuSlbxCiB6X+hKSmAfSckfpTcHd5LPKOAOEVBNtySDL0ovvOlwCdHiZ9E
qzSgTirbKqUjG5zX6sEd5dWIZSharQDthauIJEgDdKPxRDs+4tLyj9WGG/CWmux85tdkpZy5mHwK
bdNTLMscSSdyXlPaVX5Lws4rqW6Ja8MOghBAyFhxTxdAWlg4ps/27+YCSJflk1Int1Iup/xgwvlO
zGTAOsmNldssC6KhAla7qSw848LpgviR5+XVKSBqlqWt90mpoJIyIwkpRW+K4V+LpYeFZ9BmNYn7
8c8FqShn0KIyKAckIIYtB1vhUOR+fzSrKLhypk1vSlggp56yTsiy0J3yVTK604h8rpozyRMcKbps
A55xQQjrVZQ2bKOdAnp1ghWXnktqY5axx7o0kA7N1SZXzPLM5mahnAy113A4rKpwC0LBsPnIG817
VLMT0grvoU+8QH7aZBz4u7qN33tooxzLIwYQG9VfUtSfTCr6qzsY0k4YhmKTIHyzsH2+Xfcn2MTC
DuchVimck+AT25REej4PE7gZmBscCI2lILIwQ6sV3Hz9OrwfJlzbDXuVlhxmVgO4HOsVq2jT3rtk
M1Qy9DlphqrvM/pk3CWbEpxrykvmfIuEhErTc2XfI4CB2EF4dPw39oQgBNO390mwLZiXHjREv2cO
0K2RCOYKJHo4GYWw4YHWYE+xpDcEs4yUJlpg+fPhnFObAFhmPbtDJQe0Hw6XOajPS09eKWxWE/Ig
1G8tFACBbqDzi0APS0OjN6IRrBWRJrIQDaHefU2bF9rDzhzbk/YOgO/Q2cqFIO+tVsxdAOsf9N0A
c03voBJQ92E7t5kMqD0xEAWKQzqXwv4VsAF6xC6EmdTxCwtdTAgUhC3jYT9spC0BLMDm7FzsCwYg
EhsgGxccuB54VCIQCHX4A356OYbW70WUXfi955KTCKUQLds2BNoALQpqEz8/QfaY2VunZIkdkU1A
nHSZ8cOSIO4RTK0KNkSZX19QQn+AEY6yIyXAP5+tAfZIHGEBZgC58MV8Cy8E2SW+kw59R4yXfLI8
yicTqvHB3bfVHf+cLebIWM73D7qBVheXSlrdZT6V9TaubcygtIC11H6SwCX7g2v3hzXCiS/UmrSN
d3LXgGy8uITnx3MXXXjs2Wswh9ooc3WriKURNcQCPtnhyvfKGlvw58CNx3KdsQg1QmExI2K5qCF0
aEhxmZM/S1Zz5VnK/qwQbfJsDrCTpHmxMzqM2JfTi9I0Spn12BaMkyxgrFZYIiZAxGqwgK+XZapH
tYArIVurI4/YURwyZD5l6NBNtjLbAS5dJB7ZDAT7cbjxmOt+kniJJ6LChZsvqnEt3DBtxKDggIwm
4RxrMPeZxu7c9/fKp/EqnE8ubXF95qPJZKYmX/gNujkVxsfF2pN3A7JRSh6rO8FkKaSnibZEC59H
CVmbbFcX6CqFsS2tzLLO7FpVr1JsbXrY1AgwPH7Yz+lDTlaN6hFZTl8mjw00eKbwrWLg0KrCJKL9
AC8rHErAiHs7nH/1DayJ+GDMvCvO5JPtju84A7/hPKy3vtuwx5Hj69D29EOCCLxIUCElwFPgiS0C
SYmRBsgAqd60zkWVuGUB2IWIMb56Lk7mlxtN+6yK+001D/sS7wGhlLf9YorBaDKKM4voAAwgqcKD
S2YpoG/BKggV5Mvkkb8VlKN8MYqGgpMRQ8rp19TyAVoC9Kfawb73tAv9AtFC04HVinaDawoa7EnV
JHewJuPceVKjIhGXNJO/U71zwoZACkA0WJREcY+/IdkV53nVtSdusmy0m/4wbAfg3zsXBYjJdrgd
lmz0tAS3OLMOQ7QybTm20u/iAInJuD7NCRULGfi/wydGOqrl1ZbLSq/Tw0KzFu+UCnMH/L6i7HkG
tWUtiZ9HoyW7PlXd7tfaSzxW/mEmQQkJtBKO1d+VyHjMAFLIRAP710X3BUTYjfLTD/HHHMvxy/DM
3JMv801+gHzxL9Mvl5IdOWCAqTxmekxgiNNGwZMgkA3YgCzBTJ7qD+j1Fz+LlzTtkVRwuleLGSbb
z70ih0xsbjpFm5VZvkVgZPKN4jvwhbJSC6bnAXUZfgT+RBVnA/eh6U6nDAexJjTpcagODRi/dwNP
0/kQrU7SEucfIEkgcQKKe0gGw/07H9DBDhAFhzPhLEiP8bycj6D1BNopHt/UxCURc7Dg3JGC0rNI
Yl45Q9l+juobn/GLa4tOMm7tznvFdSfrzawRJDGjxuTpG9NacofAXhvRbdzofXrZouKW2/et9E2U
5s1BY8Cu+tAhZxbBCQh6PixwvuWfJAj4LWFDxrxm8pG7+m2bZDhMhptNtImoRbNigoPxBA8pS/rO
unYlPpRVjb959m9LTrJWIzrJ8/LI/xDGUmjVsl7TwupJToKl9hfFsJizDlMf5HXxpCUgJsf2+y3P
NgNyS44sz9WOoCxBYFqHnnwT2Mzfij/05D3yTjJYOm+/2uLN0nxUhweTinwpgi0UzKXMtCczrRLd
eay7EFsypKnbEX2Jk5PTkSGGCCYOSkVUhMC10aXm/hmnI62DaMqy34i1JGP2r4/YpMIuO7nVZN0v
RTjSBIRCsZqpOeHj6AzTIo3cbu4Yft2/0TR6G9SAw8k5C1hO4oa7Hj710Fw3A84Q9xtINSstVSRs
6QYOV7kYsaFx4SzQBj9EnHyrIEevqQBJ76ng6H7P4YwJio6b+4WvsgxloZCFPvkmQNvY6uxHGIry
DTekrt/xPtgHrz4CMHhTspFC1mWHMJRIU+YtVmJrx2vMmVypEV5uHI+av9muEIpR+1FLn4OZJwF6
w2pYzUELK3Ne8H9tDJHGRAiQtVCOI1jN2/zHlAd3HvU75hdYUt1iOj2Q4BRAO54yf8vEuSeIHvzm
Q8UaNVSn31/3scvMSibrluUdeKnYerF+GCoOD5gjsfuXlh36ijBE3KO/BOAflFtskkAFBeYtgG8y
5cwVWUMKnaW7n99LbYv1BubXJe36YqVx8XovBsWL1pbi9z2kH/6SEWLnBEB+0lyjCxO+4olhM8oc
m6SfBPkqecwHywvULw7JKHtr/1lDMb2C7pXVQoCynMbPcpo/U36zKILowgfEJSvJ0+bqywZKQkkS
O+/IUom7ycnK0coJy3lU22eGQ62lmkBt3DpjDgKOlKaXlOXScLO5PFHxD/ClVkhWmC407k6LRxgz
nXc6W95QedD0qdX9R0eakcSL/cP8Cu4Xgxwc/IN/xZwRe6USbMlWgWOTRn6oNF/cPwwYN0hMsqQ0
3wBO0TIBFAr4AgA3ogzpDPWPgeDhqULhw6H0TWwsETFQXfzcwsr6YtPlK2UTs/zzGPEcIXLR+FP8
FvOIh4R3fAdWJp4lqXFPHsUXlB/JK4oz/dE0uQLolCyjfI7sQfmVgbdoKcnivYhYxZsTJ09yjxJt
/j6csPFOaiPn4AQrfENi96X/oi4mpgQl2EkAgBIVSx5ANhTtfx8owGE8/C0qa38uMzSh+H4WPr+4
t5IlwIVhq/f/3mJyWn+XgvQJKTpJv0oqMWuzBgm8WGDKcvziLYtn/FJik1c4nfs2zma0Qi0lJCvB
reaNhHhsxzaNgzjmb6dY0ijclgyG+MtyqjieZJ7lWsgk5J79/slqvGPcCmx/B35cUqUyWum8wZ0Q
PDr/1/t//B66Mob/tr8ZIehumWMyS2jA8gDRtI2wIKvKzShY8Mi9DGTp/S3mvcW/RJ3ZkqrQ0q1f
aBMBCgK30tr3WnpjaJWFiDQCovL0/5e19j4nXLW66iyZzJk5cjTrNSWakNxhKvM7pcHlfeaGQRbA
3JYTV26n6O92Go/tgOZrugM4DJYKP4IgOPwgX71ALqzF7y+kAl8aPfa/ml3eLY8ZNbZ88AsYScAk
eS3/Z64nF1teicPfvvJwZuuZYPh0/wuwsAUob0qRfqAYlKEAv9iHWhDj2VleuYO8gIJPyKr5oNh4
/y08aWuAfIYWvwsUBELz75L/u+x3R1aMnJ0sIMhhHTQGDG5YSvfgV1Rasqqkfb57nJ3+v8UmAHAW
oK3mQ4mQ4iNuvFc65JX0s5++MohnsqhAggELAGJ+FifNoZpmmcrjjgcSYitp/xarFafyKmT91Nwj
hqxWPucHGhXtZEvj+W/BdX7/3Vwf6K9vrh0sCCmL8fHi8kgNVfWTUKYxl8iD8RFqbHn/pBxd/n5l
YUm1Ji+vXBJpKGVlf6A5y5j8X++Io+RfJwWuNWz/Ll00lY+W70w0N6/qv/sRghmfKYUea4dftmwZ
uF/K5cQLjk2j47y28jxl9wFQc6Ei8lHCh/9s5XnI2SJEcFpBHpfvHqUqR5Q8CBXiOJEHwTr83uN0
M5Z1WP9V+LJfs6MPo+FtJfs4Qyu+FPMgXg3N5QXRWKHSb8g8Swo9kWkwg5kLYKU7CZqYx/LfOvHz
qfwFm7apeOT2HKGyk3vLV1TOkNxnxqjasLih9aP4JipjZc1paEGdJowSIpG60h0M7CXl70CdFyF0
gnMSmJ4+KEY22b+EM4akUvjtdF2E6IA92EMhI69BZ47RvjB99xGLYBhtbM9ediideNYNrwptwl8X
xfzDocaP6R0Uz5hgByBVkhscxyni0ggtajQhPdftDfTB4+/gf/mK8y3fKHb2bVD5BU3LnaDDgDw3
TifpIRCEenzzIB03ww8HkUitcLyij/vOwikmH/3Ta67zn9I3ITn3a6wPI/od22uGfNeBFmQjKdbi
wcONB2/sq2+PKX5Hm+jVt8LGcj/9xx5Ex5MaFWcp+tIYPQ5uzuAeL7yGsBdqBowvAuAy3MkUHnLT
SRGp9jcepRjmHcc++JJUQdDQQHYQ5kjv9s0ikU1ORz8vntO7NBAsAfepAAbq/zvB/60kig+mHgme
ITL/kN7u6VauvO++ozWbS6Wk8/PK6Z44QBQta0faR6ln5CFNkxQKN1eaCzGKTLz/lQ83X1qncpW5
LBMWTcI2LZs1LQiNSYrBpFRRxqh89muA/oM2vVo08sTlOFAxThgoBaLeeLqiQxINhwjlpAKWWgI2
2fR+wulEPoRc0b9yV94lhdHTVak4pWaATKURPjeEVWZ95wPxvKDOptyuxi/uVrblcTq4TvMxA/nr
1KQUMag25BvKZ3/cKfAb3caHvgP5K6Q1dZUc2tFA1iG7B3eQPBid80bfJH3SP7QVrxO0YP9KCyyS
A/W39QnYcVsc1htXmQlWJjd+C5YO0XwoVQRmOnSbIkCLF/FC6rCrf13JnwC1HHo4Y3Afc8BMHgF7
+xwOKJXhNxgQY+XenL4P0i9bh4XkC2kptbgtpIS6495/mnmFap1EQJ9IsNvMmtsF6fQwfRz7Oz3d
5zi2c7O62SjCav1+ynbJxhrTWVOjdTFQWcBwi+lY1g0Jdcw+8SAhxskWTlki4fHuG3373UVhUQBa
ENDZTrqTm+Z95s/9/be3uv9+8AYJ8NThEpshUyRssSkDSSN94qDQV4kk6udj9cteSJV4ndZAJ/et
FLPRWnohQoJh1vpS58o1bjy5Up1vkqdZsoi7/64X1lMBZAi5cv4DGLj28jGBZ9PrVBaM3CT/ylGU
438NR/6jjiOnXHb6li+QM140M4usWWnukMjxJ/db+Ndozm4L7r+/G/V60EM97IQQq8MCF/nbQQIT
xJHIx7oJV4S/N9Sp3Nv/tTSXOAJ7+w6qubg+YuEuZyWMVDgbLCw5IHnzVowvX6PX+XWOwD5xz8Nh
ZnJEZT4St/3rIl5JKqg+KoXVzZOVzkgMyW9e5DCyk8ZnvHs7OwCmA3c2N+n7b4HK8oxR0Ilm8X/1
vjQ68pA/2Vs9dW65xpRUwz8lH/Qrn+UEgbvGpUvzctA8/wqFv6XUl0JeMKL/bifANdIsAJoEsnTl
Drd3NUcPCV2Kk8DYYj85pxt939mbemBjG4b9Eo4UnjpLX6OILeANZVz65uXxi863AxWcPEjMoVgX
fYNpc06qhPSp96FcD6k1HHAArtxfGyhboPzsQHcsduIZ5MmxEcrBmCAWaPoCAMm2/bc18iPHKK0E
dZMSUdofbiscwv4eclPHfcoppshZsFiAejLamh2otIBWwM/4sedLairkZtxqSr9cyykuKivRvmLr
ypv0jyVaEnFWF8Wf3PJnKkcB4C4x4NiLnB6Wublgs/WMv99lTdPDcAai7KEDoin6kjUuvTJU9yWE
M5gvNMz/pGeqaw+fg1v44k368HxfzTldWREEfM1YUwtQfORteogqB6k94RwzLP55GXu70rHOrBxm
NzJ3YIEz9CjB+0m6P8ty/juLZihD/pB3GdJh5UfRr0+g8TK4K31pC5gZjqQhwS0MC2bGZAPpI5iz
/XUcnZEUhfI2pASOobYsgxNlHCjuaTrcCIwgsAnjEAGJ5evA4RJHTx4yt8dNHdEQpaJUkH/wDYYj
UkvK9YfCxRcGVrn8731yC8lQhfQF7klE/86PAN4g/iVgvbQg8pD+JnK5kalA/92fknEgN7kgIf8F
ZkJOgtFQkAh5dMAfSD6SV5hX77nq8loKcmMAcuAr4SKJ++tx5ZaQo1dO2H9IoqCHUnveXSM0RvIn
K2wnxwaUO+rRKgF8o3HhgxAuCoQrBenNTQ5Y+NCFy7GaTgS9+R8KKZ/7YLFKk8F6NtgqBewUrsDp
xA3BUxOgSeqEG/l8zn0BmTdg/Pm3v8gV/odC9dhBqlUnrJN+M5EXQBZNyg8sP7R8uEBV8j8Wo/oe
b2R2TuTfjxmeBH+7lzbJcCeAyzeHp8YJvNvBh4eFMN4zX6MsIZF+eAvxPhzIDlsvGeGe/sAmLhD7
Vu5vDLmF5V+0pAwLf7ZM9KUhWA2Hp+neE3yEvUYbWtzZgOocOGzQhqO68mVJSuFv8vb5e3AWseWj
OKJOIKgRASdUUL/cysRP5X+BoEAhAOYRdRYkjSDLp2ayAEzuwAhDnBAR6S2lyii38EQ9yoY396J8
d0H60fQPBPeP5wKvdQGg5LIf+x2+UNfJllKWpGukWH/vkd+hgLKZySTg42Z80w9jCOzDAOpw30Us
Fiq/LXoahRcJVQ0jbMyMsCfhJv8DOSTp5gPqJzBINxDspwTqfrjy0F3T+c8n71TXY15WOAV0XhiD
GXjlBA8bjdejD+uXwm+IEwr205mjlbsHRtbQsu+jFBMpr4Zy+SbdynkYjmHi2tfHERvGcYoektRg
B3VeN0G0tXjhtQ+W0B1pa3ikn98WFBiYtBd2aRB/798RMHU61fNF1dvQNj9fxLg5EIzjdtgOrgQ4
FZsWcg/ahE74KpzPL/a0yn3Wjp+Rb1G93Ne5jktOxEE07uKyNH86se3iY01S4hWRXR3kht9GQZd9
l3PzofTfWJJ2qFoG6NRQ0L/o041ZfP820y+e6fs5iqpNrz4kVyiQKE56cx1hO4FlnY2hnTJrfywO
9es7jZi6dThYMQ+Gh7lr6xij65P6QO9FRWPzpdoePrVHih6ESU/Cqvq9/WfWkh3utRGpczauC7fz
/VybhHI7PDGzRG0Qz5t6aqW0YnF3lUOEhP7DpFYczxl2aKOYSLXc066MOOEz929ne2mihVnkyEig
idt+qQ9KZVTV8K+XRPABLxz3x72Jp/O53tXnchdd9L3JMf2HRsuGJSktUgFg3EP4TNdjZQUVRY8y
6c2UiTWzFwx5Z/akGbZBPez8aeUiknWkW7xyXGu7mx8dbv4bItlxcBxYf49/rWcsUIYn3YNMZiT8
qPI7dG7RJJrEE2sg40n5nPfoPZJ+sx21I1S1E23ECkqG3fAZ4L2OipI8Y19AMmjpFBXRkNHUyEJn
8udToVB9KNN0gg3T6DpTlvK4zqpJ5ot4P8EOvxlYkKjJFyBuHWsoGRuL6h2Nlt+4UWj6KdyZjycd
+svh/UglrKmFswdeNwRZZJMywK7qb7vgiPQk7Scj2ObO+6vRjdCLm5Ra5EJszL25r3b6EnboXJ0+
hz30BfBxFu0uXlSXB4/2nF+u4BwXO+p/bnMh/aPFXLaWj2n5SNsZo8+023Htb1y7vhLCwxLf7DCj
Jv096CAufdP3wwOAVUuJTzs9e/Uc9J/HQY5hO1Q4ZtX7hP7dxouuX5yVZZwtWXZHDbHzT6SNsty9
WntND3T2QNu9qMiuG+LFERzRSqWH+nxHJeC8j6PeoPtbE6D9dqOOe91mZb/FVoMutnYt/MBNDosd
92hKFG3fAJL8pf5d2mPEbfbY/tExZ/G6a9jM97UJe1Ig8lPTCXU8BzGCDSmclm+imUwwdS33st0R
tQs8xrqPuRZHVDasibj2bi3RfnjEMwjMtEU+fsHWwyoj82N4fHqQpQN10H6wOT9dLPeypCDzlzKi
FHrdmDMOAeGcyZB0pC1zO3UARZw1fCXkm811xI/DX0nWVPcXrLl2xS65ERrVjXDhOv4Q03gpzqrC
U7r62ejhZlvOEmoXcuUJk8OLqGxcfA1jV5tE1AfFIPk67qywFx5HpTmNv6g8NWRK/eTtk38UlxAk
QCV7/Zoghpx9gtb4ik8zEhhtY6mr+Ol1t1YIU0UZtpFfEoymTSpjwzlr0kSMOy/XWKmHsvA/yMXO
kK4f/xJ4uY2uPvHtxyWD81rf9Y4j/U/IkJyxOS8QA6MRwGptcO2cEJVMarxi/a7m9RQGZrSNj0B8
ETq/LxzyZjmeTQB7CCP0S7bKFPexyOZIBI6TzgQuNVk6GJEH6GSGNsegeQ/DPAGs+ojAtM7heBW0
fWb8TbIhpnL29qmeiesNJS5e7EGOOA7vi0tej1q8bK4htkBNd3QfQrJM3HSVznIQPAZB5hwQ7z5H
SUXQ6D0sDzggaS9qHsl5gJKSGSsTJYgOL83GMoBMws4oVZdpudPf2QxLO7xLYJ2Hv5ikOuo4J3Qt
WRsb7GErcF5EeTb0/fdMRWyWOZZ6tnBJd3ES1OEXAVbe+vylWx5iCu22u7MQjFt6cET3uC8o9tV6
nr4zn2MvC/G4TcWctrPEP+N2VjshgqH7V9JUrHEEIG8I4yw8TNCJmsMzB+1VLXfgU7HCTO3nwNzd
3cui7rBd7t/ifG/JZbjQ67xRBSNS65qYMHYZB1NHYZrldlRKosrhDi5e2080tObEpPfflsMGPW93
x33E2XHunpESHY4+uvYngK3T+4kZBV3MI2Z/tPl5x6+pRZjfAqjCWt909s2oZJaPfmQXX5Tt8YcK
M0eA9CZqwq0VxyKd8xWqhJHjzb9FrjNESt7izaKf2rW2tlEE6YZwiMu7j63wDc106j4/HruYtusA
0tzpksPEs0cdzv3do+eoYGVvJ09GH+wGKB7CTkI+J6JtAXRKpGB4YSBYdw0NpAOpSLm2v4+ffjEn
SQLzakw4cUX4bXb6zAhsvhEt8zKaf1zcT8VJwWLzmRJ3HryXUfDcQOqYRzhaec/pfc60xOsQwmKT
iQUPaNkbajPcHUNtaY2v/h2z37G5a6h5Lp+Tsctm6uS2anbR5jg3RpjSOp15b9+cs1l+MHZvdqhd
XIwpimYxEqrbnMa1mJuQCxilCNUpQkUzsR8AIX53FIn2vji/jyQwk7jhHJU+2AnXgMum6y7/yYFd
kDtB/b5pdzrWDOukmXRyv+RmNQ6l5gBq5oH9nOvZMv8MlzGgmTGTiZUCMAmE84j3RjHMyiC9DjVU
Y43Pi8tfHobb5aLj16u61QXtK8ngmyc2Qj23Wj6nJuXqUsNsDNEYkN2t3wAFM4m5usVPVvTLeQMM
kPfL7+Mk2iYnRC+H5FAg01Tx1OalkjPkbKA4kggXhQGhe8v8dq1zhFhAeMWPfrqnDpq3cs3ekO0p
WgwcotCm41rQw4mJnBirX5Mazzn7lQ6xMkL72x1Vk3zRjqNTssUi8rZK3+v0iQ2Gyze9lQTG8Fpw
5NVheT5Hwys+JY9+fc43RkrD1GVqxGv80wVk12GBGMfRzd5b7jvsLkEdqTQ+uJ86D0Kuvtnl7I/f
YdUafv11nShrNnKctzp9rAnO+vQmNmqIqvL7pGePTPu6eihDMEHKffbburvtdDaKOrG5S4dIfe40
f3j3MVwf46UGgODl2w9afMPtRSKvfJ6Rf2W2g6B8bryg4h4P+lRfHqfqyJxjIHfOJnxgPnusEJt6
14mN0LAAgQOAh8bSjkxEYIaPljGiEukYE/0B7KkhQEfXfZt28eI1nBjZ9Y7UaiTxnyVHRG/Kd4pg
rO805hurF/ZQKupJCSY1Wf3GPHLLKFQJhHj6NaH0uKV/PX/ZJfMzrmWTbAiGNUnP4m6ItPepOuix
uyOmUiUc05Hd4MEwKl+jI8PXNiRA+/lxanbJm/NBk/WXE2asXwusxG+DKMYI2bHA6fhHNs+hbswU
gBhOSRYHHKixvuh+345LItl7U8iUMfEcqDgZ+XH/EB+xfu+1eUlpvSTHRIFMljLRh3eGeJsXjMnh
PNM/Dulj4XWiT5+wcTng+ERS0bDKCKCHYt61VHzUsQz3ujOS7JNzzXwWqzayZiDAMlk7OhH8FrbX
m4hMMQP8aV+ilsXImQ6AMsf+QXDYW0aVEzE6VEUATVvAS8q14zN+n7Bv2ZtoTYWohleWgUjSNr37
5bmz9ywpkrctzBQc/io4HfbDExURLcGSEdEOAeEJPe4vzm0AiAOCp030XOl6eG1mNpyGJHiN8jJo
yGLXJUKke3MRqPI8IxYgQjxUqijJRj3AjGu0wuGQYBFkbBx6pV2SrTzmc26YmVFON4M6HxsMO+p5
B7dePqtinjfgh2hvnqnCkn8x26xdZfz5QGn+qBgBQ9kj6+UBLncMCYAhBWbNleDj2i7Os30FF2lM
69Plswew8/ZsjEag9PbGN9jCDFRSDGtSWjgLU0cEba8CV0RewwSm6m14fb/7dbO6r9gnshl7LZXU
8DlhV6AXID931A50XIkMPFbIvBoeSRL8ZzglXm4SAvf2ewzeqfKp9hu/hjgqzm8FWi3UwdT/Mg6U
8fm/N/E7kofqnVFPMqvqgXt23fRv4IAwdkVhvHhspEuJQEgSp4399BJxSF5uIEf8WuWb2+o+M6BH
/M0LGQlmgHocdJ7mEiqGJxaO+oQT9gJ5+/+/t3+WWsKQgs1COhYmykOGHnRCjwlcskm7a3YJ2VJy
TQ3RCtrVUO+NWuvlvIv9FWmocla+FI2JXuXT7WZPOnR8A+F3mMakxPvWmF3fsnkPHgynUz/SDo9P
x/mkOLve70OTDrJgw/hk67sJ49fc3Juuqx+Sewy/EQZROuq9l0UFhpJZUEhVmn1mdLmvJb2wbDi7
FNgCOHCUxdhQGj+z7HH1U7TFpSdTEsV7soJeL6bGOkQ9DkOxgzFb97lXf1omU7qTr6+L3iH9hYnL
POt9smbRoJjeRuaWxhi7AyD27raFtNbB7zzGeHGG8+si3b+6Y+P3qs4631C7rfcqrj2EOo+fArkn
WtEs0cPqurQJHPuQRXN+37BcoRzFpKJNVngsvQG6KBPIlaqAOL6TaGRrKK3VwQ2uW4JSul6gvNXv
4y5RGS1QWfJD4kaBgSQ+p2HDiYfJKIwlvilZ1H1rqhvhkYTqZG4Ak6hhBBT5GZaGG1HnAqpz4iF5
j5zHaqVgK9o9Xx+gNkfsItugge72oJ1yK5jPVv8GAknXBOGRV6DrXvE7A959uzovAY3aNp5jQRv/
YDOMU+/wOPt8J2Nk6EF3RyBGM8Oq6xcfoDDd1OeKGpM9dfThVQMq72mY6VJ1Oi3il2+GMbwE3UV3
oS2OKxgxHPNh8fD/0+30XkldpfU6VQam7dxpQZ9eciM4yy0sP3oNErxYSD/QnBJ+5NFJsOOmFmK3
irAKOOYnhY2aPRllJQPxaYWkfHMn+5J9Ez4BM4HaLUiWQRFyViBxUApOMBhBpG4s0wld8oOeFrdv
/HIofhkx3GaYl1SX6kIFngbXVeK9AmrJ+4qaa4WCnp+WMLV0wc1DyVbPZsmoWnKMDMs1A3LfBrcl
XJmxItbubCBVoG5xczr+lhgwcyJ82Uhb94/lm+nk8rOVNFPL4R2T1/YK6rfN+P+tzfH07KcetnQL
dWsNj4vK63lYdE+S4TWmTiWX/uEoKzEZ6FK7l27v6nTEJwb/mVHzU+NesMtWnBs7ZZdyT7kPaK7S
JlvbBvsiYBTT7WSB1nVQGGP/rRNFsM5WWE1hp9n59HVCDGavi70rfshfV+txFxy59Ev8mO4O8UcP
quZDlgks18waDBGtC/UZW+jrYuCVQSRqPq224s1Hptrrt2YOxMR8GU8p4MN4Wi0xNGrXJGDQxPUN
tkl8atjIRzQh0YkWVvPrgRA/CupaE1YIVAPvT5NSbWE9ATpfffSshPe9wwYTMc41LJZ2050w2eqR
ssTK7qJEsi7iA39anDNc5l1kee0OEKMbmpiFIvlnGpSA9dCOeJFQxe9oP6sg8ytsXf6cCbQde+9x
r0yVpY3dWjvKgwfr4LG5rt4gY8d9cTbBhd67EreGmTWuAG0fgJ9X1/YwhsYx4sI6BZqLDsa5migg
kJ/TK7BHBTs9/7e87YDsIBXZQYkkmTJv2mXSe8Pw8Di0d9EQRHUNTgHGr9PYyLKr15rYQj2n2OUS
TU5f6JbK8AiFTYfXlJH5IhqX/MMN4pWMYnt98yuZIiyewVXRZuxKwFArDuzmG+Tkue39YiTRRU46
UYfpiP/iibCWTFhfR6+JvM7Rq7EzgVMCmoNT3eGB7UHpt0SbMpTL+uaPSdf9QwPGcctopERNJseg
3ThPhXg/z2oO2dvvUruBUWPQgCDsO/ktvzB86bR9A0j6Jyo8wt4avs6aQxs/BE56S3UK06skoizM
cj/Lx1TF98TtMpPa1o53C5uDjt0A0we8eBMHRfkHB7jKJRy9h69TIxYy10VxES+Qy3H3WSf7+Jv9
kZKnd6Z5v12K93AkdP+jxw66v26ISctwdNAJxUJE4qeWf7/Rtwy7pJmL14zG4AsAnmA1e00WTs8I
HiSkEJ89ecz0m18vi+XLVRaiWgGJbMP2I555FazbHDU9cTXO5ym/GsYWlYf7WPlwPth14NP4DKwv
xC1daJeARnBy2bm+ur/V+kl/QD47wLqNk4OGf6PQTT9jSLXT+Oe+xOAM+wZiFmgQaCLu02qM+Q9O
NjFlDiQUuArwCq4eOzpbe9bzbTTxrZ+3fmOOVJ4OEEaf1+7VgHGI/UNVe+bpfUp1h5jtzpje4UPq
NVzPxkmpDtOh0QlUvl7Tx1NFdz6G9xlr25oyBL5K11WjgE/N1DCrfKuYWOXgdpzWBDuh36CS4vIw
VSS34DnUUo9yrBqr0JGuXkFEQhSYcBB1AoN8PAg5M1Lg3c7WNJ17Nv2P8XzmSa/7rtf3nQmP/WxC
z4diw432bTMUhpczKkbMGmAb82J0jDnOlehBqdFCe5kkXqn2C1QGu+uqObMrPJvQNAEXyqPbjhTM
QxfXGaPgPMGPhDMXTyoKo+Dxxyi5AZ1yTMh4rA/Yyu/aGRdN2oQhw2T+KW9RfxlcguB7voO2PGXa
VH0/3O8aeQbWlBB4RGjLBBwis/AHhEJEv+ZCDdoznmOYJKMypsN87FtM+FnMgTmlscRSmg0FrD0A
hXHzifAHaWoGiPDffFPZDYXhchQNgo/pikzFE94pzCqh/on8Or3gQ7OSQTL/dkgi3FBQEft5wNwW
ttV/i0mQt6nOPGxjT1ssumpAkMwFtuEMzBf1ygb0HL+WglRUyzR8r7P9E3dC9nBONTYWdRuFhe7w
b+v3s31t7W/jK58W902pbPAP+3m9TpK/QKyFGtJra4MnY8O1fRtjl6PMbnOkHqvrF9ZZXcNrO32O
Nj6gOulUH7+Pk45Pnxoaeb9Yc6IyzfaUp9NhUAWOti3Xx99mALZE5uy44tIMOeHhY3WRqZ27B6yY
sJrYkrhwkKlDOk5p6BmxY4RTQdY1F/ZEW9inF69Et69Di//g9cpUSfziulf5Z9R4FSSGiTZNN0Aj
R8N5AOQXXqq72tOHppI0g+M6nrRBOlACPOXGx5/3+TqLl0fibo/ufRoHGSMTJk4gou7RR/4R3q8+
J4KBH0jHJjr2NU6sndbBJ/vYBjg29o/bV9UvNQZBGJF1G2BNWgbeP4vZB2PuSj+Ft0c7ChgY403v
Jk/XAFA6sDKfbFqaH3X8K2l8gaadBfJqx3cMK7rkrqbQgSBaxO4nDzqtQ0EPU8AOSI2tFg3TgDXT
LO1BX2IBg2C1OSW1Ecd7QmMZKF9xEnMB/48FyCWR2i0RFILWU5kZtluHGqbvY51X8kbZBQKsU2ip
k/sreK+McTvO5lRnnHUkm/DjIZP54V/qL445de3dfuJRBeErdojd0X/xQNrGWMWlC5JypGg6wsoK
H4fPlBg8/F3t4EnpinULlUIufwFJagmjZgNgDk3rgWMXcDL3J6sSZWblcVQ2eHh1wU+xbj/Td8eQ
srgtyr4Bwl76XXjGQApUg7gEwxn+S1zVtH5noQnCKN1+dLY2+oKRxJuVuCrBPZBQDB943sa/mPID
vLcY/vHufYeIvRxGwG1hAZ4j9frGGYav+mavprRiRN0CVek9XLixorePfQw+qe2+sBz6edgOaLRd
hLSsV4akx76puiWxxSY3LNCZepFBfbm/7/G8qp1X2z9zGpCxGPXNY98Y46jrnKntstuSu2bwHnOz
j3Aztb/iJbkkDzXMO0EOuUIMxqlIjXGKJwWjqhsE+PkRy9ZL6uFQvi04HGDDIdTdxKpDodqsbz+U
dMegXWY3p/lN8IutHXblhtkPAxs2MqsvU9XmbP08GQF+/bu10rvz+G6Xz68YBdbmVfQ7qxaGTPjy
2yDvQEgGK3LlQ7Oxcjr6OL3K/pbFfszsjp8ZzLMSOKidytDY7N+Pzjlx3juWvuExUiG8RaevcObF
rjzrw+f2dWLi2y5jjTsuhwzIRq44+XXI85LO4jin/cWxZpa8PKa94kkrgZ+MIBTPNAfWIql8DdJr
5JLpHXwWhhJw9fHi2BPQ4QHGRAQksvQFJAGWAsQI1NdW1WfdvfYM29Xj9hVLOV9N4BSV6lnR2JPS
14LouLC+kVsUAnpzs1q04tdO0qembpKZeknDNHGbmibijI9kzA4EsyPZ15MERAmlC8GMjESIdhiV
KBCFF1IHb8vLcgcjLK2eRUR9kHNE7JH2BW7kP3a09eAxGdC4252rYihQk/HzhPCvLywwSe6IhqcR
gTHex6UdptU827dEun9o3Si82Oy+WdMqRo+kIVIvcLNyd8dTDbAGQy0EIaPGBzGfAaxkhgN+ppdY
CZMQ12cgkm0eGWFyg5LDuQB4ceo9UB1Wlbebm+60PVAQFkoVcGQK4wyzWX7IdFG8CC0phpvsVJxK
3NPjkHsk/sWTg69aAVT0HJJCP6P4imutt7oXPAnabHQ6BUYWSGJ4ihn+bsBdr1k6ZzaikhNQx2uS
WBg4AisWh5ZsGGplx0az2O17JoMlxMvE1yh7ExrfXFtF/EjDjXYfPcCbmaxZLvda6hTAn8lXGrt3
umZG2/28GfYa4nvgY2BANub+xMxsi4TIFdvu+KtaUzSlPm03BRzkPNKNsmv4sn2TrdfVx9qmpzt8
CDFo1ICFkz89fXzcaeA7FVUrjJRqRvIj6aFk/+W7BLVFb7iV3Y0iD97QgD85Gbn7nyiA9GGUe/Ug
Mzx2xHhpM7jAxNPwrVO3+cogwD2HLw/KRDP/UPEQ+Ik5W2er3kkif68gW9wYPi5LJq1+d1zMVWzA
fuNO0JYTlW2bYoWeNMa+obd8DqOwh9uSw+74ZPyA6xsUjd/iSxTXopGI8a/ohPEMRJPrgT9SfCZ9
5j2udjhfDQCMWQngyiS2zSnTmZW+HePUbla49XFd9yecrMcduIiLx6xZ1tN0Xg20LTSZ8XOtTaxR
MWw2XC66kNuF4PTBcfLYXn/yaZeUQsk1GTwqn526hgP0IQ3SJ2RE0bBgwm8p+eDEU2PHYuO9E7K8
C+lKEBdX22qLnV4G03L52Ob3kJETyD0W328qMFwW3Xvrv10s4XXLiVSCud1yRZ/YjwwUF7FHyvb1
3TfXQLzbXhq8FiaZm+2XmJuxiDQALTirTFx9Mx4zuOlM0l2cYdr8k6hnExv9fvkexoVnK8Gj7nej
mXoM0FDdmFFjvzB+YOc5rSdiZJMRRAAfGioMNSGCQ3KZeX3deJbPINSxZtYEMUJiZ95QroGvel9m
MixxrSVcEBkFJAusInG6sr7NiWQfgUs5lTKwmBQNqu/XXFtCh+EeH0QDY3HbGnQ0VqDo/lOHQ94b
w9+5wTYH5K5PvS8N5IB01rDmJ0Ju53+sQGObIDqnYociHcUeJH6VTaoqKO+B6jZTZdhMe/4DLqVD
pTUHwCV64uNUFF5Q8GNK3zi4CbPECNga3ztQhrGxfC8qP0Zi2Hglomb4S/6TltgKdUIFYUh1/KkS
vI7iInZdJnObWMsZog+iAisgtImyvy7E2pTj26PN+qyLaQZGwhBEJZdt1Z6KKeaWJ6s/3eNVg2NM
2fegUjnYJEz3ONQIoQV7kpX96X8z833ynqcYOEAeo0nv9PfY1PCJQrUSxSNWDpGjU+4BGMLYAg/H
H6Fa28OpOcT4QXO88RMdGXZ+/T3QGOMVXn6GZwM4zPp3un5UCxzaIGs5x+ljZ1NHc04xLOV0fgRh
Jskx2nWId8NQH5GisSqCu9fp10sm+rhS6KOUA3VGshCbMCMg0oaudMVIW1gsJnnO7vXtsHDYTEki
MplK06er4ub34VShWyA6ka12dw9CdWGHFTYo2uW5ekOe+XofzBOvHmfBLFOdZK77+YDBw+A4a73u
EP/V9vetcazjvf5UfHDAXuTWQ61xdVdt56xANvUTNIc7zdzyM5ZPe5XujtX9GCuL15gOYPuAiz9/
uaQMxvN4rgAgJoN8/BiovIhPyhW2ht43BnJwv+2DeTAnykZffXDGRvtH3RFRHh+d7CETZjAZEMIC
kTejEJChDbCQsqSWrQwnfQcfLhjYhRDQy94Cyq9yIse3gYiKm9DLSW7ukdobbgor+eioPz23pPLB
8QEXvhSFgoIlRhuaExMy5SQL4Q7znLjT7qPs9/P2r1to5fVt0FhOjwS+Kd7kn+uJU4gjw9y2nOKJ
/4CczakxqoH+iZ0N1d39wuWiS0b4EGCH5d46PsmEndsM33EK1wff+xhqN499tYJU8NMrV/b8dign
zYWCNPiMU66xy3KJ4D3DpC5cUqmeLpUK6Vh7NXzt7uznYstKeO2TdCEFFzx8rV7uV36iaDZlgPFE
qtwbYXJtzkDpgOqrIsAL+GOTieovqnMXqIRpltJnK0dRuMpHyvi5KzCiD4e9UNmzgEB/WFg84xab
y7h1HzscL2cGWE/A1o29WnlJVp2zer6RZdXv0Khv+PzywqItA3xHFg1KF8KXR8lMn8I9VxykKgyr
cLw1IIdfeg2TyA7sC5S3s7sESQ3fW1BrIuY40EtuNBgTG4oUnkUNU8ElXehACaN83/flLF++v2Ls
e3mpv5n/HoovhAnxLoINBrTyZX/f1kxVkZdYDuBkidf3sHg6mGqb5ZexQmOVT7rr1/DrPXu/IJ8U
7pYTzpgzZC1XNwzew+vL+/SgpwJF4VObzPOV4ZAv9TbY9TlMcBiD7vVyPssq7Ep0cLGJ4X5jDz94
77tk8OCt7JH02pk0PH2Gh2N9Skwagfc9CYRq5/pUmzd7urU+lA+HBiOB+WxPGdPa8bizKD/y11c+
RS6K8tTDCREp1Ve6LPexp+3gAfT2WeO/mklPnyYHQoDMAtzABp1kAkW/J3STkL71vetxynIiLfMI
vYorfDIKMkZnCG0MjiGGG4O0GGvGzLzNcnKiacTzCayAnr661qtGcQjZAWF1q66v4Hs3xMTRo9h4
Lf+PtDNrah9d0vxXOXGuWzHaJU9Mz4V2yZI3DNjcOMCAd3lf5E8/vzTVXZSLRhPnBPUHCtt693xz
efLJ6ynW+tggRJDwJOjLxMaFlRyvfmH6eJ8P12jaOVVRMRO6UPNVJQXNaMSYsGDvqASLOpYuO3gX
7HnqVuBAJ6/MOdG/MTf3DKLTPToPuZ2L190u3aPSEpZZRDA3HuITAo0gaOQY4RpvlBpXXNhVGDh0
fgf/Fj5poEBgaMmsibUHtgTXuPbgvkBLMpwDB309ZhiOkyfeTeCYIDVm5TOhYArWrTE3RO/GvERO
s1pVEwWHws5dkPtqc/FA+bxV20ysRx1X163Y+cFX4gUapmZ0q8GyZ79JJcXnS6zE9pi4yoX5AkJl
NdVRxlUOMgDPBjIWb9rhaduxwHUhnosdsMJtE9S7QwjJxSQIylDLrr05lb3cUKE+yZYKg5wgY+Ft
CEP5m9AksQP9wX5ePFidcxOc07OVUk7jOARBJB4jrWmmnMfQHW/7c0JGIBYN13eubfyOI/i/gw0+
JgZ0WSarDtag2l6j6gBoXneo8ewu8s2xR5LTFo/ZjFyNGfivYzR/1o3AwVsOSo/6KCRuRHCydiZ2
ukY1QQY8KpMPax1VZgqXaUAMef2mT6kzHtjCawMmgj6DfgLEuGPwTdOB0dM4xK6NgcaZoQaR+rS8
nRlSHVtlp6q8tcARmjfRc7rg8PRNPVyyTTBSn3ekHPamzAiS/hpxSeGdPQ+MFukQa29INlZjFVbr
IWTdYKgX+YRIF7pSRxsevUB4XBcuXLHGh/N06u2WKcbAaZFOQQTi4fRsJauA3S3x9niHjOwk/eHw
uacoOx7Yqx/iH75k+6FGqBgfecI3ihRARXPwxiZ3pqSzC3cfBiMJMQLPcNNdk3eZ6Qy06wE8guMJ
n8oBzCsARbCyc8ghtsEKv4ierwxuckRLi6B3d4uqMvK2J+bcXwLe08gzbHTJkVIKEsgg28bMXpF0
+bCHr/+Cb7NPyQG0BIJvbefYshDQ29BKLg/tU//UL3POFufsogXUMIVTH0Zt2/EBwZll1pjFk2uw
4Gp4u7rtc+N59Tn7xIWw2Eab4UaSbEAlZFfGqwZruPtnANP8rSSdLvuAr73GNCCmpODdbu2hvH0b
5W5/w11HPVdHaqGCfnOgpMT75Cy8fE4B81FocAc7vtIIJ9C9hdcF3pTZxz4CeHpsraCMJkT9Yu19
sb1hI7l4W7J3iFq84WzdAsEhKzIE/KY7If6s1hRgxrR/Jmsudsj6AwBnJy5iwwJ8A7oSXNip8kjz
MvwZvBCvDjfPFtA9HnEL0NDnNj32CWeinkfwV18CXFKkz6Bvg9lpsTMW2HzsErzyKTrB6VUlv+EU
kyvzwBmE7Asl7Nh00gZU0eAHEQZQvpf+YRMZFD3PCHN0u5WXkBdDcvPj4xdnB4oPnGGopK9IOoxR
oNiNjN8nvvyDnpD/Wo/gsEH1E4Hka5++qvBh8Bl814cnyUET+g75xwbdPD2TngYd5QxdjJzx51se
V+P4SU0W/OOSyJ0CaNAonPYG2dJMUo9AZcMQNfGE1+fjY1J8fDT4ywd/bEpW08XriX96Vdz85v1Z
1p+FoMr8/h8udnKCgWwGcB+cAjEiiwXshu/vpd8lQ+ehakLPCE3jpjg+zx/Pza7wMZKlkby/wyfI
BYy+y5dw1eHij1T/ZSA5wmQJ3xhy3mZeG2uYv5SR1TQoHdk93jDO3FSHbWijUlBYCowDsIQhVWj2
Rr4mY4280gvVmyH2NwAUbL3NNYev/JJuezjRlvtktkjnWP/nYFRQBOJ1Se13EPSbYPKBObSeBiqO
C/3aunyO2oAokwuQ4f7+6k+w3VSumD44a3sdoZhSc/AKoI/yO60FucUeTN2H64vhOCFPsdukRxK7
jq6cwnfIDALIjTfTcDcJqpiibYEC51sEOqxnckSPFO1qrp5mz7hcKA+w8GZPbvc6mDRVJTx1iH2c
HfItspUW7dwIeQHA27EzLi/Yzc6hOck4GGACcbdRYmmOyIUokRq+sB2jDsAB8E5FbSBWIzkkiVGR
3xEhZcAm7B4N8wG8EPrcNOObC5UH2DYqGYE6ulKNIliTzPt0anF7P84f0XMpMgreiwDiQqUI1/7Q
mVMWepQoalPF0+fv3/btaW8zTxsVPn8UQO/SiGwKNZ1xo+ZrBdu2cQ4NoBI2qWRECjcvZNUAoxwv
YvvSvZCRAB8UeMFJYA4rWCjAtuIZallkThtNroCRRfV4SL9u+QrBlkILz1wqJC9SaZlS7yStcnW/
bZ8vQ4KUFaAuYSMQrM85w9/bhswXhUK+JBFtnwHYBQXWdMGq80Zuf3j5yPPtSFLaPglQDH27dQEY
7KMcA/MVforBQFgXBC0EXeXaTzlXEluS9D8hSgDyEPQJCOEKvRE/EXoS/+hXxrNEg1bcDpJyP+rj
Kuc3MB9A2zycYU1BpVPh4dqaP898aGCFCFYHqz7ufHz0Jp4k0b80iLwLQaaQAhAjhF1ZSB4lS22e
/hcbnhQIl84KuMnuXoA9LSnxJiftQMCiILxAVJmS2/65qTfL7gTYHlrvNpw3curDwp0HScMj5WQ5
seWjEBoJeQO5OhDk7p+Fk42VTvAkeWCjQQC+O8E7UxVeuWD1lpFuApmrJpqugz/kvSVySiO7S7Kr
hwt7TGBV30N8L0aZAKrJycEMeyJTPiWC3yyb6vv07UCsmKOI/5IZbY6i7XiPx65tFVpMrDUeNXEV
tM8k0l1a6+FsWL7sevsOQO2B9nj5KDP9rXo7fJzhUtrpyLQGgFgHhg7CegjGXbjKR8m1pXz8x27n
GHZjA7hleYx07J9HXNTcNUBxr8/bF8olkPMuJTdWg5xCVks3hQGaeFpyeeYkGqTGoCBwpVMrGud2
CBRd59LRgnk+IeWeaFKyzCnVNQM2aT1MKs+gcHHoAMtIGztM/mjXyM5Qvozdz8sDQDPALmsgcNS/
7e+uPfMECGbOrcedRz5WRlTiqUwr+BLPELQ+Ui6xy5WOK5yMDAFvTOE06OAWjPE/UER3M026S4AT
73Nf7wnZCrf9We0ehiWwA7JTiOxCqEEQkqoDmcReMoW8V4APsCjBTEKxjZd9l1vdBThT9hFZE4X6
gLMWMT2D5EUXJJMPLl+IRQTNi1uu6lnvaNAYqhuIgYgSUox9SwzqVdGJPGQa3HikGSRqi3wECNUB
dhLzIJd8zBxQymzGmbl65ck/vy7xQBNT1infC0QIFmuyZM6Tj7niU/frEOAxYFJO1zf0IJurVvDy
qFkI7l5Fbts22AFBZ/apE/oGD6Tm68ieSbJYBHvZ6R4ebVLXPqrH6QCFaX/2cNrh3ToOys/pJ+pK
AyOh8lRohZZw5eekqO8nlH4JV5jDV6qxcXLRCO192oip4dy3H5Qnpb16ArR6Iu9zH+ynBXXgcsIK
+FB7Vr4EiZcdNgFonFFAnOF8BnDgmyRFC2QagLmCph/O2zvKYoHn9LU3gt7tEwmx02RBKrjxYILU
THYu1+8lOaOMhKMnAkkPFNUlpDKjyNa0bz/CcF91F29o3Ma7+gLe2AMDsnwctbSzB64DqY9pM2vj
YHjE1plK9egL1PyqGSvwBe3yCfSkuhrjqQathBu1BKdBhijNkViNBtw598D8UUCu5VDzs2JP0qDp
Wc/AHt0O4K3Fh4KMQPWlDowNPmdKVJTL5WHTNp7ZSdiC6I9Eg1VAME/kCnI3T8hieCNu6XbY/fvH
c1H2t0/Kw7bFYNhSbFFjzMYWo3/2tBxg8YPIjq6UxxtlO9Sr9XCHK71PML47b84oCYY5gk9j8zhq
Hz50uQ6UIZ40fDIUOzu9bF7IL2nrZPkRa8J3Deofx/oQOPQU1FGHcAfxjzX2GMYfAYBjm1I+sRnh
xTA+zhuSeojtiP8j4fKZv1DmudCbJvnOq+C1mgUWvn+Kd+JXCQ4FhSgMlwTr6Y7wD/igxFSa02ky
abM+ZeMJYPDkYePmznDUm+EUNgiNBpgneE9AapMw0m5yP6nYGWZwBHZuDIlracPGhkPu5IfhMhcd
RhuYIMEeVDTkDE2f3UR0maSJOfEm8JTQPbSuY9fxD+OTwY2Fi90gki/FMqsM0eTbXRd0Et5I0O1O
olI0tQAMPXQ6QMRJ0j5iQWTuGKVKl8LTTeprXFp7O21ckpHrna7dchOvow23+DrcPxw1RlqRARw5
IByNDFa29SxQ9tECR95UK+aEZrJRsnua9vDFuWy2pa+29wR8zfB8aVpnqp1Qiywur6EFD/Q1WWIB
LnJ7W1yRDwWK2Q6z3QxnAlKF6yHRD/6UiNqJ/M6n0yvoGcUiARRjO0DXX6BnOT6uubKMDUQLXgr/
aOb4/KzuBV0ZEi6q7k1i1Umqeb5DBGG/EUSAXpxkb0LE+bPRvbY0CaJ7Uh3w2jXfTZwFvWN0aGmf
lkWZPsov7cJ//uN//d//M77878nHurNeVpN1+Y/yuOqsZ+Vh/5//1FXD+uc/Nl8vpO//+U/bsi3T
dVAWbVfTtYbVcHl9/EqW3oT3a//hznbuZXqsLn30Feq1LqmBqsbnrIopjxJPU53f3QJmA+hwKR1J
2Sg4knIpIqmLfH4gCeVp0sIRtuQtVVZCVTYqpMyrGU9aJfV3RwVMWUdqwc4pyOu0l9RGKvMNT3C7
QrEr/6jJQale6HdJjyFi05211ExBVmTu7SnyAZWX8DlWmfRIjWVDUgA2RUdLV5DByheMR+1Nfv50
OK9ud0OSh3xI+i3/TjCpydMbD/JdfnfaJmkA3GyMcglZ7hSmtct4fusybh093g22n/JIefSshdvI
aVcZJQZzlZwQhr/Jvx5U5tKV0W2Xq9niafvZoOKwDOurA2d2PzMgbVKyj481Hsq8ymhDhjFPN7ke
M/F8l2HosUwOHYvmdOrIR6byO6+UVEwB/TkqRLc0u/IR6h5kFDOO5E3L3OG58hj8T/KjynjbbXD8
ia7LOPRYekYruDRbFSsqR5M43dcEznmI1lYSCk+SneQWKlOtd1Wy0Dwx5PFC8wDSlviz9SDdU6nv
K32Qps6Z9ElmUfaMcXsXv3dJyU7sF3ZQ7hbyUHnnIcItQDAokq115H9V+PDVGKRXVMW88VG+b8br
0IblV30BVMI7DmPqvjfQnO0QVTpsUBqe9iMttR+BH74qyaqpJEQ5h0pyzHZj+wUXLhjcZJ5XPP0Q
rTit4TQm25bPyefdxx3NURQ15hnk6eLsAy5JPm64Ih0D2AZKPUSHkEVA1s/fj9k+G73KmKmd+Onk
dmil01h53yZWKkkdSoSTralEidOnaj2Fj/df/V2R/va2TireQCoCXeSp20QGDYqWNwLRDE9D+SSo
d0a35/TZoZLLsMuxElFIjR5Jn3aRtCOQThjpICpnxIxAxqDwml5wp0grDiNeNdGC0nUypeDMIVoS
3udNSrAGlSLvZYLBcR7hwJNFFlcmmnRf+iLPnRJfmFPCzW2Jt4H5JjhCd+SFLX8gpyS1qL2upPtE
Kr0dk32yets3t3RYlraKDSZE4f3SsXW45TcnL8cy0aBRQyIMZL2G60Ta4JbZE0rib/z448tItduM
yihpAAtp37T43UoNmgSU0xH76UJiY1j1ZEjSjn1rR5ZC+qjkTrp4lv65PVkg6gDRJd60izAnE5Mw
9DY5U0GNKZd+ymST7Z6D1k4abGw7bKROuhzIa1Oez7wyLtphLLKG7Ed2JhsBEiUegH0Dj9OZSOQx
EpgY0+tdMuVxE25CBWBeuiFEqsrXgxUud/A0A2RNALeQzN+bxfY7plniwC2EE+s8nMR6agbKk/ws
+bP6zpUQqw/C/WVBGAPtQmq8T2PrnVALUQDWV3acbI0tzCaAVvcM+TqUEcvAdI6Q0W/wm3Tfhsr8
tr8byWYgm/nM9pbdOnmG45z/V+NpLttTzo1sd9kgcszlu0gKUnIRf6kGIGTRmvTkt0O+Sb+q2Tvk
zutgDSz4gI0Az1QuvFnnx2V0S7m/JeCPUmJx8Hsl/FjFTg/ir+aKWslckpkAqwWKH2/jdXwDdePF
lPlrQJDmpnDHJS4gTrBAEhXe4D6bJlj4QihQwCPFpjyTLS8MR2QjBtdH/HPRHnqKS3aEnAIDJBol
cLeRgMzkYvlAtHYeWuERYrVJOopkunnuBUMHi9gJZREOCajsGRBB0HvQDRDTTmSxnHASm6nd3yWm
/LVJN4lQ7xIrBHPLOk3iTWK1BJJqhTuK7lohGM7QJjN9Eu9Idyd2An0CpdUPTegvbl+z2Fh5DdCB
p5vrlpf4Kd/NjlRfBwIlVHSJkD9STo2WwDZH/A20KwApAFjSKygP6J20fyUPlQbeN7QOQ91c4pWb
phXCMSSeYhmEypsncZnMn6HSystkH5nBVajobrBFeRS4WmwRaO8Aj4SNULq6iC28rGSBo8CyTmTH
JyZ0B7OW0JWeM5ECcnRnzyJOZEdRPzE8ZgbHl0Pclz0nHDwi+Ehj5lKZojvIjjtEcgtyNcp1JReV
PJA3dE9jNiKCDJEln5Uz2Ej0YvYsonudyHedQslf0kYIF/Cx7Lgb5M1yX2w5sogY2uM0f0kk5AQv
VbH7qNMut+OLqD2iBnFhPcrHzBcE/62vequRTJ45KdyGy4GM73YzcS52XD1SoFXGd4hO42m6/vy6
vWVsDb7Au1C3cBeRECJjwSOylDsfVWBHfpbDYVnBcV0GZkg2anTJKayXuWwSIKLMPVCL20aKRR7M
UgK8sC3tx0d2MbDRcMqy3SQEC3XtLZta60Z4IXKDHUGcgFUrm8gD3m8G2/EE+WTwUAAdyKpLtgBv
cJNXxAVOmQZphoip7biBBgqKTk1l/+84MLtk+oxZmBxg0wCMER/YwLLpZQ/JxpBzJK/LEZBtLhsU
jxKfncVf75MdLk9C2pEsV6EZTpyANQYqzJpjIaBGVNmFhVbjE/tAdoXMJJXvEq5ybnYWXf7tkGAy
8bJ9VGQLMD5SMUY0L+JBmjlxqIiSpGbfeZRzISdVTsqGY36Nj9FMnDJscCGQlq9GIfNyjFbQKi7y
S2bETldYrWQ+5O9WV4TDhicw65wE+SJmxQLJJIESBvSbgabgsRaUivLyEVHDA6AEvmYwMraNePMp
kysXxBHa+v3QCaUL5HXTaURCcXg7IQdG6WmP4X1NRFryhyZHFolHWIkRQEzwRnQj1JAQBHqY3APT
f2C0UJzwf7s3Wx6HrJDXea1lMytIKfaBI9Wtm3BRrAmTh9qLjIhuDE7IxUaBFzumbnukFAbjXqXC
gK1lO0xy/kfLwGDgDpvBbqHFq4FMaNmkK+9srf4klo1oBqPEgP7L4f0wADEbawzAuFGIC4x4WVu4
keVRUCkQJ8MPd81WuRXP0gVfuD2AYee0zL8bpfftNwupLc/ARJJtCwsf/ztLGy+yLBP+b8McnjKG
wfyfMqAlLNZVtncug5t/yrtk4WTRpe+46g3wQrLG8gd5eROKofg1GzKQfTQhc0ceLYtl8EGWEC6S
bJaS9B8bmTqG6pmVIzzH244R4KzcZHhkeWQwS7dPGWHvfEG99+PYJKtQ605hvKb7l8zqyuQs0tOO
UJG834UsYJVXYzYepJuTvvDgUCGGXQP6SaYG3NSY8+ktcsmXu9DALBXoOrlzMSUEWDU5tbKC0lPZ
vysaJrQWSWeMmOCi9EkaVQqluPInYQllrphD+iWTIrfV8bbyjJdubKUzrINIGiA7uewN+eA2J6Zl
4GIAobRNGxDdy2KvIaR0iXstUgc4ziI/U2iBJWIpZkz9lL4Cp2cvyVFYQKMtiy6bapuTQsnTje7X
EiHsUI5EZolmJLtdzpb1cqUPs3w/GDHpX0v+1WdoxalX+EdDsjpO125fCGndJBzzgjuHTp1ZPoef
MrCvToiaJkxVC0BsQNa+TjYj785485V+lk9yVGWjyWHljchIMndYbBoB068/qGw9URmkZzoK3QZB
KZvidqIiUfGqthkYxXkoUuLrzheOmBLO7pI7zY4hl8D8un2pIVmmXWEn2snVjHqHgA84DVomM6UU
8r2K5i3oRT+/Tqf0Td52Zv9KL2RejpHzso9W6eVpSTQMfSgrX6YZ6d0o1ijP6MEtkqX5uedmm3JX
TguX21lMCLk3Ne5m0ZztUOgCQtG50fzBjlN3vpGKGQAxVYJO3NnziSOqu6jj8jlA+cno9XfHhKXW
uCUaf3VLaMdTNdG21qVvRZIRvY+pXYlSZBLMFO0pKd9EHzokUC7I/UJeHXUqP3CsRxq6YIn9QoQI
awJ4g9wTXMJiSXxZbAz3piWeGaEwK9k1XhXN/qHzru0ahqXpjmO55l87v8UBM5puFGro4qyejgoT
4PwkOu3C0ZTstXQHcm/9rM9ICXxpkOl0SOdGc7qrgt/nUPtpDl3H0lWHpGuT3vy1G7vz9WCurkbV
309BZk4J/yuo/+W5aVsEO3TiMsqoMGafynkS1zT9k1fpe9MyQ9+8Srp61I2VZVd9c9VR9M/Z4vks
UT8trqpMIfjhHgknzx7xtIFoNF3wgY/zsmYPafoPy9AwDFtzbUO1LVf7ayfO1sJZ6sdz1Z84eO1J
s1AAbNtGtzTLSNkvsnLthtb+baSPuq75WllZzSSYP3SgoZqqZhiuuNYaxl87cFLP1nJ3OF765IfE
En6gPDa+ejOzM6IozmCG28vEHWVmekZhNJMEffF9iVupREUU7XeTU5VWR1MUYwsK79t3eVk+V6bi
OJPHAbqGyJj0Va569BBEzigllkSFDIPbeYMoFWWBgNMmoXo7EnWB3HC4rBuxUPktwzOalbi5JPnq
ZiKKjV9BLcth4g2g6chjjEHWGtnlU8uAwohyo47hLubWMWhWbogNF67cqycf0bTiJb5za2qZHoFj
/y862qz8OCdipolEweaOfp93/Sfh8Zd5vzt/5mpxuUw05n2OK60gJslMLVobfHbMVQwxiqjf8Ffc
PITivRLHWIX3U8wDkRXifhKVXTxdXyYv63BzZ+KEFJ+mfFQ8aXpmX5PV1t/kNswOqPSYxo22jcdy
0hK/pfjcxC96c/edMDJKrBrxn8rayuqK15OsC0qfi8U34w5H+HM14a4WAS8XkIh8C30DMmFKS9ht
yIGZauFZvKBZolSwmHJFOLEoWaJHiOqmUhWFihXjM0FbbltuXqEjXqDa4JB4wpxDWRYBKmzbl0Ss
beKPyNkSaSsSF94O7BG5m9Rwx9aVf5uUwE2ygmGPVGvRVPkptqs8aRG77yquiER0Ell2jU7O0CND
m2teYaMBhw70aN1v8H86ghrU7rv8lN+MTz3awpjViEe8W6q56LBgQnSJq4PXyeEAj8deXEFoLIyv
KqSp7KAmmR8K7qhlzE0lTitxxYgtKA7C33eV+YNIa6i26pgN29Zt3bgTaVOzPJ3M3VYc5V9+Wijt
2DZfzky5WuRrm1RsLDtbMJNbZhYOrtbybXJTsTbUIj1Hje4+l/FzmKJ1jsatQ6Q+959+760l9+Od
W/8vvXX+Knqsa2OCRNxBVIZQGcXKYNubJBYZHzDBtVTyuPavO1IRpWRMSXER8d8jfqC8RJRcMNGU
R9l2ommJ10l0DODcGVCwFvjoYBWRFdkiQTC+PEEIQSayFN0hKSlSUBf2ye+D0dQfbrK/jOYuSHHQ
VyfX3B2onn7zSom7UsVPDrzg5ueWdRB3v7jVxX9ujU3cU+KQGsVqaFDTCdYZoDGkwLGvVf45kfbH
HtfZ7VjfaBmy89eonUd4WRGLT6JKCMPpNZTdu07LV4Pzp2UHEDunz0V/BSf4IRT5ZqHGipQTiSdT
1nhB/UQQIFvBj8cwkUBlI1tTLNY94vX3+dF1EWi/rfa9trRfbBp7ay97E289/gyYlW7LKOYwecIY
yLNMuN7dTC4haJ4R9V8iUGaMmRMjXI+dtgQbjJtPWFyC4v4Tu3sJ3Sa7AilFJRGcctdEe2N7Q6J5
XJOWVkaHNik7WPfi2rL7Yn6vkSZ4higTIfdWieNDWhK3zhcPDZmElAOTQjc71kl9kl6JfIY7gzJi
eNzE3GUtRP5RXYDNKJa03CjXm1p8MyHAD93EIzYapqksBOJu8yp8uet0NJbtqbAIOlWhZLNO3qUo
zzZ1KMKzRjRdPoV0f5teQgdJs2yJcfZ1OcrPExjZfY6JklaBQrq9SCpkWDRNLqF8RmSSFgLrQirN
IRwUB7V4gfD3xOLqof4intVpajycM/sWSxHPhrwCruI6FHetkqNCv++TbdMYmi1xTNXtjR/Ojqsb
uuM2kFt6o2Hpd1qgu3Km58u0WvTPnHqT9T/HDgKn0dkUSgBBKZUyjsW+mIUAMbJ5hyBVeGqq5Fcs
e1z31XDZNhJ9uCqc51UxCSGueLyAI2jve+6r+rh7gJIPQjbgoMfWJS2jBdkORsvuHN4mBZ7JbP0O
UlbNDzjxzS6hz8hJT4/zbWQsAlvzpwvAHcRIJd+BLJQHM1FISM1IzhpXadXcN48JtTlEuymAUWHQ
IV2cYVkQev+ADrJOYRah+P0YObZmqQRCG7Zl2aqq3YmZkTtZmvp2V/UHRTsCaKD4Pcpd+wndLP33
Zs2pFfXzt9buDu31UDkXZbqmtWYBxVpbEF09O4hDP8tmUTfpvv/eoFnToC5S9ptSvpguDsujXlYE
AlbU3i1sH1xmj9KKSZwaSXT10g99uIgbrZVfUbpxmKsR+UqUpS6pRNe9olMCZ5u9Gd7v/fqb9Lqb
dv1OTz9OVHdrWvQLtOagKIqov/U9wiGjKB4O/ddECZrwfNU0Ktf1L7Ovi+7+bTKu2umE2r6p+s2g
KKRiJegkL+6MIi8ehmGWBZ/dLjHoVk2z9ybB/VjvTAJDcbbn0YRmqUpaFFRYTtu9Xjz2KF9OudBJ
ULfot0X9bZx3ujA35/morvbsssEuf3nZ+2nP8fM8pxynHjwE4KJqRlhziO7ljX0yRjvLZDWbQHVZ
zKKfeh8YBB+L+CP0wtBPpKTyCLh+TcP3SsL91N4paIe5fZiNdpynguMLcljO03jh5+HQf4BMJoX8
//cWb/Lgt7m9U7KMqbGZTGTjNqO91++RJR7GXpiR2SiVdmtUOu1epbsf3510Wo7chnHcbDkmUfTW
9wjkeCF1JRL/HdKouqHVHY874bTb28etuWYyAximuBvgVrGD3H+oSNKiwlWNLDRqRJNxJ5pOjd2i
WmsiAgZFFIF0xZsDZYDv9S9J72NSkIcX555sHTh5QIh+UL3+98WsOyi3Ln4TCGppqoujyojBOz4V
IMOjNI23QWcXIg98v665uhGLoPjW3Mg9nI7LUnZr0KacwtbvpR/PcchtswEs201q2qvbq8ad4LmW
21mlb9k95cCC4CFNVz5egk5IWc3WYxJ0/83ZvBM7V2fqONVGZnMQaNEL91ua4nwoE48cg6mH6y1w
6wTAvYV2d0Du/V3Wupo7B0XaLN4ioNLoK5SP54LrzPw4J+MhebBbDqHAmou17mTem4bKwYW47nCT
A0GbS7QDc48Xth4o/v2+r/Mq/SgGHNFTLNWwLeduIS/lXjOujVPVN7wBFbSRr/2vIXp+CwBkeK4R
BT8fjG8N3i2lcXWn2mlzvDV4CIo+tZ3SDmlIIbXpH5NujZi73fZ/E6rfmrvTVyej2URdrmluEzQH
WlSk7TTtxXH4fJFrOQl+36jaj9eVw1yaJq5aXb1TPqyFuzk1plzIhldgjEQeKPg4H2YZxcR/b8qo
a+ruyB/KxqhUHNmfs6fBQM9QwkjBgJEkEj2g/2F3xpzIZ/fhWZ1Qc7TleuGjn3ySZBnP4/dNzchv
Gs7fJ/rPkd9tpOtsvjGM0e2IonSxqhPPAwBBAj/6QXKrrXkEYPP7JPwsh77N991uGrl26Roj0bsG
ERkLKWT5XuxnPnUVAen+u2O820yN6cJVzzqtPdnFIHhpR2jZcVp1OsTzhlUQJt3rw+8DvOk3v02r
3KzfBPt5OdfmixlNLryAu6zdmxUXoNgTr5OHrVb2NbGi/tTd2f/DyflzQe/UkfXZOG+WcoMds2YQ
RaLq2UFnnHull/lZFwLjf000/NninUpi6OczlpRM79NAUkSoCJT2Gn4MMZ0UovOTmmul9gjdqSXz
08rcqg2GuAueBhtAxU9GuzloeEUbIvSUC1trjY9jTPf42Qpj/5XpnkTWsJv8vsh1u/gWevm2yA7l
a5RDJVPtN9lVfRLY4pT1fUXTrNnDtW3dSajFwTqNRqvbhhoUW7nRUmrC37ZSnRJUJw1vIZVv4zrP
zpV+cGgLkzRKT2jQlGTOUWmxhXbR75Ooy+745aRodwKo0ibbA0oC8SlSpvZhIbfZKkz7PdjsPqqh
2ESHXpKRBBTXXzM1wli7k0PHjX44XsUQQ+EsgyiFTcu/zKXaWU5xJN/PSCxk0FrHQb2+bmq1+brB
30kme0V8TJ2ij21D0qTWXtH/YFUPYSgyv2YL1cmkW8Dy+7La5t6citAdBHJSvD7mrizvwu+Mw/wc
MNxP4KBzEq1q1lik3W9rfCeT9uvJ9bg90PLk6TR2xOtQBthmyP18OGq3lIUXM2Bs7Zoh/6yT/XnP
3E7V9yFbK32xlHu92VxTIV1EoRPmXpj4Z687J8vu94HWtncnmXazrXGc7mjvEGE9RG9eKq4ciF+4
24Ia8fM/qGT/LXdvr38bXHlQz6VWiilYFG99kT69g0ftGVw1/ufnvM5YqRvcvYdmoR8a57kpk8n2
YfPEvTFuKmhvkqZTs3A/e4P+XLh7x8xcu5xO6lHaGry0ywChPv6gMjzZT6EYu103fP93b079ThLZ
ll5tK3H8Nd34BVXordcDrOk/k6Yf+g8Udvbfa5TBOql+m4ZvS6hflEnDFGPFLoKgoBgr5lHIxcW0
JnWHoU7Vu/fJnBxdW06X7JcmCnwhzgq49WKqFYVwHGFK1wxOrxGuukiFb4NbWsbs6mq36xFdhBbF
/JvEHyvYLHudTjhs+cmDknat4P33Y2iIDv2LvLn17FvLo2u5mF9ubr2Vh8gJLK+UKu9ROyW8GX/M
YiyX0NN8EtwzEMXo+dzYda6o2sUV4f+tF9pBn5bahj1MEi8nBn9GPMam8P1ut0Yjql3aO7lzNfe2
u5Wplob6q7jXsQPva4K7RBi6R//3Ga6TPfeumsXI/kMdOUSFKLipG9jBOHzO8exxYVo18qBO9vzN
LzNbXLcNOSjFALcXLvK0kw+5sHBJ161b7dhkd31bN9Nanya4vZCrQfCSwhHpfTi++Cz9z/d6qfPj
KSHaYKqmpRmOdafYOVN1Ux0auA1gMyhe2m3xQOP67vfGHk6ZLDgnycMqSIKaGb1Js7+dkW/t3o2S
NGRlv54xypuFgi+I5PkmXAxwDGP5Dc/5q49jWL/WXJE3N8hv7d5J2e3G3Vvm+TZe9J0vi7PXm/m9
KAJ7EkRvEYD5ZTMOQ93zPwntJ3BZBO91V/VN+vzWD/Ovq3xZq8vzThF3zWG8/pScZiyXyOuVBB1P
/jM1DWLcYnjFHh5qvHA/q7zfpv5O65st5/PDQnR5KLXEaImoTugkXHFqirKAfNg+r6IHMuDr97bs
pt9GfSeTza17NI8mdwCmE9mcFAhOMUnj4ToNxUz6XUr8fGq/DfRO7ztU501lVdyowSFiqJEonb0R
3j/N58Yhqfz39m7uy99GdydxG9O9OtpJbOuJjLrALCh6FLW9Xie2vdgOFL8TOy8UvLVRxwLKLSaT
gPohtXqELN9vvbgTxkv7bNuauLGD5sug/dabBnjL+imp2JFYM1nyCTFlbSDxxzvvz7m275znR+U6
s04iR1AkiGUJ+3gfhxmWRPbwWadLWLJPfhmjfSe1RntFdw579pEoui/iJy8KOFdxZ1ikEe5DkvCu
h+LSGQRYVgW6froip+lj+QZrPJzUFFaMn9FUW3PcA0RV37uc8q4LvMlr/kt347eJuRN05kGzGtNb
VKEQH8EWvuzIG1On+hmixSSRAJ+W1mzEmmNm3wk5dbewFF2cMPCxngL3kQj30msO4DkMI3zuImNX
A/TZ8PKZUzV1AW2k6O31Np809Ns63Uk5mwjnV4Dh6GP1RdHUX4VRb/x8ALQi/raHUVjnPvj5/vw2
4XfizVXsg6Jd2BsLifzh3VsTQT94eevxESMoqHXv1Zw3+06mTczpRVfmTDa+8GbDe1kluP17ntaL
cyi0Mv+hLLhC3pOn3xf5Z/3u2zjvpNvUGe3no5vDHxc8PBlhxCDh83epnszGqhFutdN6J9xWlnvW
GiUHHLLBeLBJC1xA2HsxxI0wjOT/H+Gbul18J8jKq+6sdg4tUl4TPy0VbHDCOzj2UIUmwST41xx7
f86ocyfDypl6XZ1v5jq3YptFVMJUy7eEGlAQOhe/RKclouIzuUeUglnQPT7XefV+1qW/deJOtKmT
xtE1RDF6GrwoXtRPxa1nengNXl8TPyDh8vd99LPH9luDdwJqaSwOEwsgCP7TZuXDJfxCsEOs3RAP
atiqk911mt997MhaNfa2LRGIJyUJBmWK1pmCsyKUg6WbMce+X6ds1uwk504MqVvlv+EARfsc39zD
HgpH6c9qd1Ht+O7kj9ZYWM4GrbrfJI4MOyRxFdi9UoLXz+Fwn04TQQLUqToygl8ErXMnhOZrU90D
TsSNGYLx5tJrx1f/EM76eWtWM5t1gse5EzwrdWsu7B1q1dkvHEo4bT0yizqhgyHrs3bd3/fnzZb7
bWh3gmdpKTPNEj8TPrQCFGAUOfxEa/1/pF3XbuPItv0iAczhtYpJpHKy5BfCcqDEnMT09XeVD+5p
D1tjPhzMoIGeHnex0q4d1l5r07CB4dK8oST3FdvbqWLZ8xTCj6sxskBFJd+0PMTQxvK1A70MCim7
T3G3g5fsfgXGF3hHiLvff3z8PuWpFdZGhqj3FcnXS1g+BGUooqAoNluxZAlZHLfabuohYfv1ywKP
WxQA58jDCrknoHPgj6ONGLYGUYATXSfm9TwF/Gc9tZGpEfiZ1PoCcEAtyLmWryn4waTG/JxRcWWb
SIKATcX5Cl0k2tXF70s6dSu1kUvUl/odb/T30FfBXEOUpkM+b2ObA2WOAR4UUEpP4uv+6r74hgP8
mDG7tz+CeU4LNVVlh3cJ1+CMsOCMk3uAig4DBvGgqk3oXB0YCaGN0tzR/UqPX05u6AtnG+1zezt1
m6ZiIm1knTQ+j/0yhvWVv6Pf9Rz6L3jGUUd33S0qvL8v++RJHtmlvIl4ruExf9SoGO+hdU3c90WN
CGxlHgHkMX4fb+r11Ma2yR+Elv9OvSEv9LAPDD/zvgEeiiP7mTG5nJPjjYxTGAhczQe4qSI5LRFj
vsJtmO/g+wGW8JXSvTflhk141NrYJAmKnKmz79fFWyOHaiX0E95J7ixs+NNwSbb8ZmJMfipZoY/s
0b28p33P4omZ4xnwNtcFmcMQv3oDCp+KvTx7W2+7j+BdgwiP0RqjJspYu0FRZr2y3OPcbpDZsedz
dJGCZJMkW2CqAvLZ1giLwXDu2R1FW5TiIIN3Eanr7J0P70FP6HFJQH6SIKwDm58Fjj9wRZnbD4fS
NzDaLyBO5b68gP4zOwMoaq4am5KVCATTyoXkAMOvyvOp1WAr/Iu51EcOWqfJ/4/wYWns3XwHrj2G
Kdxj9pNLPzXYyGLGFQ9EGnuBCpOVIuAAgxdwg6rHVwV6wonb812C+21qIyOZSnd06THYZEvx7MBp
acinbC62+vxj4lWfMgz6yDB2taynlYKhettjUEn0z+No4IWjjb3/mpjY1EOuj6xezHWRJnY4wN/Z
RkDd7sAcgzwAoFdzwVLiMsorezw+U9Ho5DxHBrDTmjDsGozsLXtqLcGWCTwfg/bsv6YqHlO2XR8Z
v5saCLkQwTFj0TazRJ8ocyCHiPlNXIKp53TM2CU1nVLnPJ5TkehknW2Rvt3tYITgVVOgHZAXh14D
mczoMXP62wEdWb/IT9q0Yog+w6oYWN3+1JEap6g47pGunEylsUP478Np3y1BP17vPucT/dF9+2Fg
RNkvUSJbzxmMRv/OobDKarhbHfdbCFFMPGS/hyzaGBLm93Gg+Q2rBgo20tQAB0T2t5Mw0DfmdG4n
QdP/cnxkUVUkQUa/6sjKDw8prdWQPS1L44oQENys3wVW1MUnAYTs2P+9sn/GGhnRu87XQf/Ayhrr
dWoxLAmCvyPaV6YO6vMt/DPQyIC23f+nLbwzSwGDZhmcPcedLa82G6S4IQpDZmBaJVNh7uRqjmxp
3GVRMjSYIbD9QNbBlG7g4SH/aoBLdjIJ9fy4/JnmyJwOvd4W2oDRQE6GATHTA0Ms+o6wRysBUutT
FvV51uvPgH9Z1IYLZmqC6cGvW1qABAEBMEdikUF18Pw6zpfnQ/5h4lpMbefInJZKmagz5r7C0WBd
Gs18zjs7MA69EN5FowiMzx5J9f/1FI0sq6CFgyD7bLZYWobVYQzIcGooEkIw5TeCPO5U9KlOLfHI
t1Rr/xb3rFRVGh3oWAmyM+J7BqxmnsEbghv2CgdwPQcbPlpV5u/297r3zOxS0wYn0ox+1uTloroL
E9QdIEO1zI2EwvMb3X7ohrF36Wrx0lqLBgZ0OvU7dSJHpjrjZGkovvNYiDSQA7HmIKt/5/GVeI+M
bT6diGX26RebMk7fzdJZGgUZ7FcEXxw34PVgwVBvFgSIuGk4w/Oo+b8XQB1ZMLkpkqr9T7HntSBr
1FiuvosKHqr7rPS9anYM1cBooyeuwPM38M/AI4vWaRxcQgbax4nAaUDb7DpyrAOuASDmG7TBmQit
BMi67eH+TuLbJ7Z1nL2r2iGINebP4AImBJfh9YqqJWAc8MLTb5zR5J2f2teRbQMMWyqbjFnSM8Ni
A7s1fwegtMOx5ZzJ/OvUBEeGjfOHm5YVGM2ICF6MZrHklji7aDxhd10/uVOZ9X8pG/7Z0JFNuyWl
eAuYKTVww1nXAEo0hwOuNqtbYWVRB1btRWUg9+zCt9p6VTBxpqSpJR7ZN13r61pg1TsPVnUN1988
DHMI80R4uJBxJxBBPSnQEaMr5Gc+AbCYA2K6rxn4amtMnXD5eYz7Z0FGhk9C9bLVOXxNfIZg37ml
Dxd70RivEsWzBsUZB3GkfoXPKbWkvhLEv4uF6L5sGnprjQUARTSwgCWk+8xwODj1GuRhAbA5TdxE
dtN+MzgjE5crfZP6Pjsqy8xFGyOoqfEALsy3ACWCh/cBaNHvIz6Hxmr/XZlxYrBuUi6IIoyIEgwy
STBwO4QTJouYJ568fwlc/gw1sm+dFEiNzspaiDyXyzlqWuDhMdGJytI2U1XSf/GWNPD/irrO8WNw
WC7PJDWrYvbAwlu6odIDiQCGDEMcPxko/Ust689ooxsnogkpr9lorES4vOFUEYAJAR6Caw3vbGIp
xecW+89w49sFxLgwyBFDvjaGB+jDN+ziOhAUmYx1bKwRhpKLgq5xJOKwnciMfTF4wiS06Llt+/Mh
44ulh9oQ15j3GW43wBDz3Xedh76xe3z6n4cb3Y8okWcDz2PeSJRc0QnAUmMs1QhJOeam7L2J6/Ec
tqn9d35jWJgYpre2RRffd58pqytZILJ+36AOi0Is8n+Gc5oyVlMndwwN69Uk1vUaY6JKiR5e5nWn
DmukhZMzsz5+NwD/Uqz7M8PR4x+JjTTrG4zGOobhVGFJ52gkMd0A5fQtRCgmxnv+MPwZbxTF9HIX
tg27KUu0CCqIfoF8s81VTRksajKr8Nzj/TPa6KVv5bCIJRmjoQ8KNawZnsBDhq5dlD5eVjCqd+sL
WKyJKU5cinHHnt7FQh7nWFKGWwHW97+nlEOPIDulzu8D/osR/zPLkfWRgyaNKw0DYgsluo5MwK6Y
M4OG+ymQ9pPimSBxqqhpoq4J4IsZraiYP6JboYF+6ozCLtOoh6APsHYuNBggfYRGYfMSooiVuqiE
ljbeTN0ANH3CAD5Jv/3zK0Y+VVvfmkfRdDi1qIhiV0VnINDtY2g/QaYwCchogMIBsPF4iUgnND+M
39d8ch1Ga96LSjpoMtYBkdtjsAuqYgGuqH3cLM2Qd1gI6nLXvXaNzvvQxErocwhY5ZPoFJ5jRu+f
TgNbC1XkwYMBJh9ldIOrKsj0OsRa6I4RnFAGO8/W4UYl0ep8Rj/+rKaajEcB5jkGcbHQQSAU+PP7
K0RdIalK7xDjIpKjePUOMuro2gW9/wLCXk68hrh59MqTeGYAe9Vd0V6xZyusfEDPc/f5DhCpDd7L
F4ikQ8eOMocOEeFtB4Gp1VtnQyxPpcfIgkqRDd0qaIh/QTkPkjgQIyHCtTvuAXoQOBBNOxCqQ4Mw
XigVvl9m/r5V39it3xZoZHKSVonTtscCQetlXbP+/eIEBaIFJKXB6qzcKTcQXdih43S+Uc13cDe+
XHyRXl7k0LGhgpL4Tkw2L5fZFmwpUKklM2j2YdEKVGvNlEbruwUN2Q/JR81vgEqp1ydgQo9IKNPf
Z/JdCfhtJqPL90jzQfZZlywoVVJy70nrRr2ZkOpLJbM1FPcagsixXdYzeoBuSLxWINdM9JKKkH+n
0gbCIhRilq8DkTKKzDHEK3cNDq15/0Rj+gyM7gR7DmJvN1jCRjLUKkWIkNP8M95CPANCQlf8tRDD
pMcS+t8yRW8uunP37cveiQy37kC6VqzZzdunnyBQ9z7u14gMnPX7Qnyb0N8WYnT/i6zNAzVmt0/d
gwEPNL4Pu4c8h3h+RbfrgTUCfX5Khw3oil5fstiC7jM43u4byL89PlyKszZhD/6i5cO9+8ctHNmD
O18o6EVAehVE+FtokqE9EnzXJF61+xs0sX6f/xPELUbTMKaKaq+sjZ+Y+62V/MeACC+/L8AiXAem
IFkQNKgqq1/d9gHK4SAlgmhUSyAkCInAJgN/Xq1alZG/9fM2tHIZcKMoWOSQ7/GSl9+/j/+O2scb
BKdbEkRZ01VtjKd8dFmniQmepIb/gIxTHxtJ/l5AM3FZQKHONwtwXkFzd4XMU/3uF1bYg1Uo1XEP
aaMTHwRNUD0G9BJs3w+IGpmaG6keNGwiUqQ2+CfvmlHkK2Fmhg0RDd4rdiU01HvSGWf+QW8bDWxR
nTHMwz0UXN5u6BJ18EL1p2atXqslVOhuuWEFETn4jYnbEDg4/FgsMLcrl/wFUnH3Dtx1KrSzIB+l
uAL0h71WpjLUnXgzCD3tAE05SE1+tQA56+AyFLbifubEc83OobfXkVBxRbS+ABaQFdCItGSmVQ2Q
ZghVo20hMFGX8pTiEpmPL47qZwn0x2DXj1NTL06gX5V4pqAkJ7ZyPz4k9AwmRjMz855o7yLkWbch
JL8Fo4yhkIquX+ieUvFrBtnsM/RaBhVCzhSqdZx0CjQgZ6HrAlFNUB6+Nq9NASEfE64IGOg0qxCO
+cyRQ7uTDEV08GvOezV0j9RTUU3QxHx7rn8dClXRFbxVqiiOi2YBL2YViFQ6xGS8tdZ9Ul5kD94K
nHjJsO2XS9UQeGWx4woOR6KUQB9y65un3w+n8OzB5H98xuiqJqLPhVkz677h6uDzXx+6lw6Cv++s
28x05W8UKaj49oGhG47X27+P/9R14HXGX8rpgqKNXSi90+okVocODn71Fh4ai0l6LOp18wIOevDz
w6reLT+zuI3vgPDW7aFh7eB10cBlBzWjJbRqckaP8vtnKX8HlYIEVlVNwwbxmiqNnkmxk5shj0BO
++1FvjYGKM0gJEuW3bxionwgUrIZyCQyD7Md8iXf/cGbqgXq5RKTFa3WBaK+j+xl+wX7ejRXUNVE
hqlG1gRJNagpWh944fcfv3/2kwDmn589ehPl77bBBJ8Nwik0EgfetQJKA+WflSmy6HsK1PkEc/TP
AUdvT5n6ecTlUnc4yQTuFvLCS0btBAJzQBwBXF19t/1vJ5lAngSG/xx4dG7LKLz3WYyZQooLKIb1
KyiI4sxVDLPd7wFw4nYf7fZ/XN1RpiFrVL4oNUzWg8a2ATzXd6s243RpvgBFngovJndzlFBImryX
FLa4qKsDCMKwaowIxIY/Xc3BkzHxbD8J8LGmPC8Kgi7KKjcmNVaTOhx0dGeiwo2M4HdT7fpAEOQv
7BeTmiuk3aayN09K3f8cc3SA+iqvQc6BMU9Lr4P03AqOKJxu4LiAVmAMf72R+SA3mFxdie3W2AD/
nO3oBD3yhO8fJUZG7K2drpkL5ltkjRpn15FNv0EXWmjtPoHTnTH0HCru2o6RZXgOLvfe6b2vyEJM
BWDkhEl+ZpEFxJQ8pwqKxI0RMGWipVob5B2wG/e31PgEET8ELfMJC/fNX/DX9H8MM4qUojYSy8rP
QLhpzNaBc4AeN0mgfDdxaaZmMzKkfIZ+qEfJZrMtTjeK0BBC4tr7/verOTXKyO41tdBFYY1RaitY
oRPVd8BMT9WJC/JNV/Dbmo0Oa5HkVaAkGEawYemKJePCFN1VTx4OtNf/tymNjqd612RFZfsjLKGU
puKt4fbC+iJMzenvBA0u4I9zMDJqkpgFnF98L11FQ8vfaEbumNkenuXm9xk9t2c/hhrZs6rLGi7W
MKUHBDVvVO+t6+D0iEuijw4tMxU8rdWC/1KcfgE2NwgEOfrEJ0ydE/bnPyAn3VAKQSnjC4oSafCE
MqpkgCXTqcvFztu/H5T/MHb+GEe4+WE+RFhUGZTogHGDjRy+AmrGqRMdYrP3QHkxsbhPwJLYSElW
wESlIvr6dml+jBl3kdCIbdQBpA4Jujl3Ui315e4EuyaD1m8OUWzQVrsV4V9SI3A4JvAUvHUGy24U
O02jsL4xWuIVcjtEJyaqI+8L6NxAacfjIcJXnQRI7IE429VjiK0WJoR5VRCbQmoKcrWdIZjlWrZ8
CCT6JD/AXdo+TAlxdXaUnfxuJEwY4QGpbnmTG82Zfz+ltQlL77u6VbyG1vsGYqT7fH83I5vfKRt/
E69BOTrMNRcqqDOEQTYkppbtUbUK3HDw7Vi+wXDGHuRqmHoEVIEzgBYLo9sVkM8kD+9YE+0A2e4S
ikdg7UUAAW2OmwNSX5y9DryykOKmyhXRgraPDgKqkW/lrjcqaFKkHgi4b1SwdLc+Se/pKl8FmoMg
ApGEOSCWgEi9m5+EwAzfpHO/qFdtQ1rIgzHG2PuH/6C63QpGusvdZN16MtSWL0VEQ/MxL1eqKyLV
FFhM4ji3u2V7CD3BQewZu9VGsuLV8MWboil4rTc7aDv9AG6SicPCrO5f51PSeeCQJFUHe/0/70Ei
Nal402btQXH9r2IHYdUNfyOA7ZGNaUOMtrZvRHEGs12Ubr1snakGXfHpRfzxASODDcaQu1SVdziq
s/fAKZCjOA/zRiPaG9SRYsKXRrkZIGLDvSuHwoZM6wWFaR2g7htc7g6aPFCu+Vbybr7lV5HH60i5
0qz4NQAF8++r9d2l/dtqjcx+rSiJHrKPzUzewlnuocVaGjk0kUgCLVGr+rzRu1dKVLfaZa9Brei2
1g6x90AKzAdkp1h0xy4y04JwJDNmJXq6hDVeQa9/2ReWliGLlmgks44J2BPcZplB1NvwfHR/TERb
z20ECIJlSRF4FcRN/9z3IstSpGmx7z0TWdbP/KJdRlsdFMEdOHlIXpFsIy1CD4LdUkYUqycfv6/l
03hT+PEFo+cm46JIyHJ8QUt7syBneX56gKtbdG6GTtE86jYohwe0OxJtzgQOCgOnkXb2bKOthOXv
H/Pde/HXxv74mNGDdI/KRmtlvz3MwNfGlEPQRsCTagkJXDOd+5C0nFmpnaRkC2C0G+H4WZVZQA4d
dOqreINd3yKnYsNO5RDkNALyUgmk2Nx2yUE85W+3tyqAbExkJ8fAlSEnBLWmmwFWbbIZYDjAUh0T
SKLzG30B1kvI2YXL5BqC/T5jbPgupHgg9kiUFVIQldOtf5+8xBy83yY/egsfoGOvmhI7oW39LfeV
Lloo66xOIXlrzGOEZysWIAM+GB3CWzhtr3B2TDBK8l/Ia0IEADrChkhLO6A8VAg46wGRIJl+TZFR
8E+f0j97NMZNCuAZaWYh9shrTXFRuI/VzUJmdw5CaaPc5u6EJ/ncL/4xHvOXfjyjZZk1XVthWZBA
XbT2QMAqrjmJFU/4CE8TQD9uwrhUIZVZ+dAKTKwFOcFjK0Ahrje5U1LSzwHU+7iLGygGgcOXBPuS
LFR6Od6tFjUDqGwYe3/ic9hR/+s0QPZA12RehcMysnGdMEQSV+JrBNe3de/98jhkxu8njn/qav4Y
Y2R9AKAWpK7B0jKhVcBNfPSYFYbq1nTCyjw/ND9GGlkZXqzCWSpiNpCt9HGld31KHym9+LDA4cMA
8USFPqDfp8f+zt9WcGRMMjWQ9OLBVtAuVpJZLHpDs34fQmAr9NsYozvrJ7rexOxwLnWvgB4ekq9B
hkJVe0xRKwpotoRH++YjhqaZRm7wknKTzoyqJkJAhB7Fv0lw7NOX/M9Sf9+nH/dFLNJIzmtMWybN
YYaaCtglzdyNJqb+L4cHqVJJ0jldHNsBua8euRwH3YFf3zaP1WOZei+wAg3RUSb7fZmf2wDlz1gj
G9BkaqFBnao7QPcUXf2hEZPsUFMojk6M9Hzx/gzEbPSPxYvvM6XIOQwENXkk6API6hSwoup8YkLP
b96fcUb+3jDTHoMUwYMBZdIuQGMcpNdIDZk+VOmmCNB5Zir+OqQowaqcBO9SHfNetU0/49tQZk5G
b3bzhx1tfQMPBplB3b073lx/sgb0tOIk/BhzZL7kIJajSJLYmBA+2WUugA1Qfz/kbmlvJxbz6cP5
Y6yxGVP0NE8EjCWDV6YGhXVgvj+MmyMYX1N56OcXXlUUTpFE9AyM0+OhL/ZxDCflUN8JqpxMSRP1
YjocdKuyefAZkshFJLQHnSwTWJzXdDbXrj3xV/0up7PL1Ac9O7AiL0mcAB0Fpif/zwNbZ+oNbE1x
dxDfUURCf1hvoQQEDeKpNX52Yn8ONLoZ91xTBKHFQKWR4hKqHm88bO2k9BB7ySBaFK57SFpUK2ic
bxsDsljudbiTYiefBdquWjPybmv9OiORQpo5t0Rw+9hlNFrc1uILNG2TV22GLKNUEPzdpADYFlt5
KNch1HMKWwJtomhkVAeAoaKQq3fuZoJ0tnpD+kosSQSIeANeBmHTGvKpe8uMm6lfir2fEMSq29Lk
0KOT1GCfgfQ1lzH7mxsprZfRpVhwXpDCd+GXvU/SlfQeXHoSOsOXT6QXODQBrbeIRaNL+Bntg4vi
cdff1/ZpOIPbqUGyTJAU0CL/cw+loSqGUAw7yIVALGhA0j54k985U7ciJ6hIeJEzhOUJzF55hSoy
eFuMY06D9Q1BqU86CilCU7IKS0KAKJx1VwICrDByLyU+OfZkZqibu4XgBkUOyH+R37/+qW3++fWj
m953Sp/qGr5eJjlqMSGoyUQU4AGj+H2gp/7Zz4FG17wuZa4IJAxUWtqrYouWdJIF4+6UG6QtEPTZ
MxMyhabo5qvmLd1lEODqUVmHLo2BdSHRPvRu5pTX+Hz6CNygXCGCH/w7wvvxYszirgq54NEiyzMY
N2AUdFphPNTIJhxCSXpamxMViK/JqibJwrir+yZq0uyesxUw8nlnyVBkSjx5DS3m/W3JXzJkc5Td
zBK2nKtsUThFjoa7UflBiq9HT4uvAhmFGhIwyCww8Snm5hIOrV4LmUBczpshq1laekMVaJerOZFW
ZUwrl9v2bmnIc2HHRIKLk8jSVwW9L3Vy20C8DjZw2N/wm4VGZzlpeIi0ixu+JXJLSqP9GnCMVSLY
cWQFXw3SXhW5u/U1regNMgcodm/0vbb0j+lZWn1JVkmHY+wGVohXVzNbClVw6LpD7xzprnfFxiIb
/CqCIRi8woWM51t5Myu8nG/Kq896ZsW9EpF+i5TZ4jZH0V56Def+sX4f3lXIUa3DBdSVUMf06W2J
TO6NGIWpGz1Kur0hWR/hQny/LbjeKCCY0RtcQFqYIpCXfqQpLUOiHLUlklki8XEEA+eK9jicuzuR
vrTWECsHGbv8kDj5puZJvX+0Zjqj+Vp1JDoAkVZQyeVMFFPn9x1+z7/rD1AmCsvgJbrCPG21hNzc
6EbUDexU9MJvxHnlIulHa4Sl+NVIVggEaWfVi8PgvcbnytQJcgRMwryDrpytm/H1BsPML7JVubi/
RV81YAsPODOKXbxpyO3p1gzvlWJD8BsB9kY2xPUDcX9lWwipQdvIE83ggDS64/96mPfTsMYJYWrb
ncEbAlpyePQDZVRJaQaTnM8HI3AZKiH1Gnd3JxFyVzDkOEeZOVgVeLFm0EW8I/PYnhS7NJqLDBRQ
8/IKGXD0OcPWp5ZONPN+7e0On1ZQgWo2/94YBaZV2RKVz42lLgoPpwlCqq5s9KQEwkk3NNM/qgZ/
8ZHJBI5CMTg7eIOk1laykzsVgJwA8yX2BjkiwW0ptFhXvY10AYgIDky3/EMzS8M/du+DTmZ7nOoW
sT3EwbFVlmYjxN9F8OkjN3FVp4TQOpZR3ktLaSeoRIM+VbqYLWYe1rF+UHmNk+7d7OEjud5wSzoj
xjmFjrQOOWjouZvQzcXqBGbtU6jJX+Udk7pH7gHfmc/1vWT7LkchZI7M2gKzgdC6LZI7Rx60x4og
xebxIVYc9QCjp/p+sBSIiz1eZy8CPUu7dusfmTY75rLmdgKayFMqQ1Ysnrc+hUGwZRwpiM3ii6Ul
Mw+QoNvAgVldkRPeAuYCzwn/AC5GQjylXoGpdBefuiVhsLc6JLe5DuNREQ657A5JmEV8UNcij8RL
RQpUthvoWokAz1dma/JGBabBG4X6FfLZPuzENaMtHoZNjBMEhUZcF/uVdwAOexPsCF7ptjyXGSnv
pF5oboJg8G22hvZUhY/j19yqu+AGst3CqXjzty0KFG/YtObdzynb0Ixa0laxe2x57WWUxyNUewfR
6ix+D017JL2Dz0Nj1AbTks8fNIkJVACa8+2A8ewHVaAD9opc11LHU+Fd77vOelANGkwPTwP9k75/
EGzuEkJy2KwbjdcJbL2M48iwZO3L7ROnCc0szLzqu3CtEmDYmpcZYHyIbtcVgG22gMbL1X3rz9Oa
ALgTQn0Etusks+Y6974dNBxgimTbup4jvf5oj0jcBwONbyZ/zjSKpbkjH4+NYh1x7N5nCGnvprwb
UEmo5wlyr+yEYQEAMv0qb0YNfcEHRVlFaIwEv26VrXiWvrI3/ow/4npT62lzDk66I+0eVw2HC/rD
2qW55DXDCaqoCnSW+h6swEfgJVf1omdWhKdUO3NGbQvk7pPhJJoQp1lqK/xAC3t9CK76QVuFuKYP
vEDhvNvoQB1JMNOaq34HhiryC3vx3LvVV2fsAgDRFNoZKWjle+RbKpwnwZ293/A08VhHFKCIuEJv
H5gVOivxcuyhQK8JzdBaVyzeETd5j1fuqFBEax+CjT2eJ87Dvm+R3UPFwmo27UnECkMbDeeE8eVL
sJjBigOQNLNL7w7WoBYeS4I7D0SXjrPMwz710IaNN+WmcNvjfZsdUwPehpucwsVtodhegOQTksGb
diWAHNlldRCEVVvZC60INtiNndVmcPSK8hzJr/Ed/5VJxkPEryYpT4NjKxJZmEfAHy/hvi3jF6RD
hp0MrXD1GC24d6iO0pmZ3Vwush8dw7j28abeKx1tEPWKRIjt5iMraf0wo97pC+uOCzyQGBrDotGD
aIaz8kuZI3tfQMovJ7c7kFoUP5UrZiqSm0i4t/yj7wwlduJ63j9w72EnA6/0iWZzJQkPgQNpupwE
OFHlsq7mIrdRuCWTXkW6K3JqROF499fDpYOAYXLqS6Is4zMeS+i9XLSVPNcX0mvlGtJqgFWvvBCC
ZpfWaqDhh8/FAp5YrNYZEflAVck8ftRGddrGVAZKDsUlUyZ1ggcIqDXk3stP9XJzH7BLgWShWCkh
E1x9KfCJyzkCsepLfKBhvTnLa0TTjgolRvXKrkVncK8AoqaL6CTvBQgw6rGFQ2CiBLiGUcTgip2s
GgMqidvWne3Z69wvB6MEXA9/foZeJ4JJDcoguxLQUp4kCQnP3KdcE2xlJJGwsYTmINSGyKxzteIq
ayshURmaAU+HzcxrXaEkBURKkytX0gKyqb2HBx7/3tePmiioIqtAFFL5IM8f19sRtvtBW/SiueKc
6QXeXlF0WsAJg45jMKyDxHh8Dec0YwYMGeF5s7gDXgixa5wvPDdigJKtttDN5kWaEemibBKJaEg+
wTihr/ZSW0VrlAsfeoS4kuUeGNvkU0XABaMJlWS7y0nNG31ip+eZo7MUemTE4LyDimUKJVr8nJVa
ANW7bGf8t0am0o5b3Wsy8xrjthkQgW7gArg9ZaazsaJVtnrs1IjKjohnCPgJxMOzQ+a0Wwmg+N2w
gTzhPhSwe5DBRPsoJH5LvAEisvI+SFdUq2mAQgQE2uwCAtsJI2oPdkLvZgv3CwGHye3QMWf2eGET
uD/9BuVKIiZUXODjzWA57DpXg55qAqiDaJWoYA1mc2jtjDLBS/9BkAYxs2Pj9djNffOCKqfXhVRA
n4Bxe+dz4+7FDIs5o912sLkW0n0lgJEQu+Rd0OUNixTFJXWHyBNCdsKm870SZU4c+aPEilLpfHbm
QfyEaiS68bM7jRzZuS9zzIyFK6wvAbVoU2I/juJpSfmVXHodXnDsWEJUgO/eG6sxZsCIZra6i14b
JziyOKdDVUbxZna46ihCwkv84udktkMJNt+rXg0tVjxzrXn4dg4RNiYgoZLw6lkC3kMoC/e4O+El
NCDUHe9TcLfed1CpeoVF2cWbxsDbu6wNXaT5QUAEHhot0kZFgUJDCpXAEBQ0pRd7SHNoN6IfmWwF
XDzzgSFP0U59FxGn318bL1gG9u1UfimIJB70BcZtX8OhviThKkQtVqFpRIsOx0P7jMz7K8oJu+sQ
0XwfX+Ddv6SWdPwojyEtUSIX3goWMiwfl9kbvL0cheTOiSBhs85wNj7iTQp95/Ks7+uFQLNtse32
9YePa4yn1FSMbvsJ1xfnmJ2VwbtRyRQd9uq+diBWgxVZCQgjYD36zwaLeBkWQMPiB3CBu3fVSK4V
ggF0KRgoAYcGKsGIk+BhWHeY/dseke8HrCgykjxQmw3cnnqhklNgJagRlIa2VVwowhsaNAqURe0A
fpChfjOj2kKb37eRm6MZR7du79083qhO5EILU/Q0hc5qQOKziAmGFuQKStWHeVsEL0lupme9dTUc
rYu0y0MiLDNPWYWL4R1+lZO4UJ5daT5N7dTtX6qX5KpfZgtlmSIqYGYOAdzR3+CWV7g77LtyB34K
whr4x5CdRfVjk28GsMCJG5lgIzvCpHQRHvhG/qIt7szcYbWYf4+yiG5Gi+5LOd+cm6NhNWcIhBFf
3mlzeECTOUWUAFHRwcng9vlG6gkHaS+tAzs4IveT4rx2c3g26bylMl5CNDF4QgzhXkQogD0byqpC
BAoHQEHYypnDwgCBvMvaMSDPDk9bh0B4tpqdu7nypZ2qbbZDiFLgYnH0pH8A3gDHQvaG6zVaVQCZ
BEvJgFFAaiiy4OAa2IcUd89JgTteV2iQ5BELSSsWegKd4WHL5rd1gf/OysnoP7BnJ+4iGdFc3d7n
QDpg7dfRQjb1VX29H2F0vGSl2eU8ckQPLxE80og2lDtHh00C49QOWJXWFh3ESCTb8leUDRARw8YM
6FjizMSM99kygYdXuN2inofo+t3DRfT4F7j8Jx7KyfAxkQGbmTVaCdA2cPyMDRFBBsTFgamIGtg0
nSZL3tNRxx1AGRFqqNLPYCRqr7veO7bDJk4gD3sKmG8DHVqBSqie7uAWzGUibx4wqQJN3FYiPQyZ
tr1jpNkuxOfVi8qEiC6sMi6sqYA/Tz0CuI+grLK6XWA3ToF0oGbXxmk7YxpayjZaKThxKGNZvltR
3RSgeXUzVOQFRNydzmMF3s7Bib8fWVgP04fSLaonmhG+KHPZ7Nz7IQXFQId0vL/oL0yzPVkUd+S3
ShoBE9LYiVXNSzdHV4hsV4t4B2lsN/k/zt5sSXkt2dZ8l7oumalvLupGPY3oAoIgbrBohZAEapAE
PP359Gfts0gW9VN2bpblzp0rJpLm9Ok+fIzhTJLuR6LXX3uyk0FFrc6DdvaVYmJZeBd2u5278oi/
Ks52rwQUc2ld6YCZvYxmYE6KvfvSUwPyN31akepnwXBTYKF3ISGo0DzGzthyDmvVrbz9RGU1RK3V
Qh9lw/NERs0QjxtYMOiYIlGETJJ+tRO6+KbiJPjOz7LEUSmYlyKaAomXT069c4/URsTShskJPZBU
DnT2m/rSzVoSo+0sxj0ss2s3wXRsStI6sibF+oIS/AwSWDnjs0210ecCMhtzNykHRzeZqV/afLuz
tdpWvw2ILpE1uYb1aksjnD+DiTRlbp/jIpcL3rl3Z/EKizWOR4zmnRHxtoomw90uzwthpQUK4iK0
PTxzvYkNblj5+7BzEFmhCJAHp+EZLI5aKlB70t84HTTjs6O6bDI2JOUj2PCrNj0TpU1wYnl4/oLe
tKidMorfyTTqqD8vsyvrMyV3mZ1sadKO2s/4R7Dc7aBZcQO9mQRBfVj4HBr0AqK9HZdfwMpe7etE
05LiIXnt2L/Mn+AkMMkaLHDWTqrhHwqPOyl+RaapJy5zwb9/C/51bOjnRqRE+jgZiOyk33I9WSuR
ERgB13ZgWdzg+YLKIqImcKQQc6seddFny7cShbNhf+6m1brnNRWeutTHyuSyMbzrRInAZkkk6ok2
UtbdQnXySUY2959aMbY/9VnCW7m6ElxXd897Q2HiC6G0EUFD3juKaykE12e4N7emxLzzctAs8+V1
GA+MYDWvfMX24iVYka/1UzXyEbCWvSnBFhoGaO+9Ijh4u7B93bGNWvbN1o/5vvnKPLnG5EhgMWx9
Rvjz26UBUt7aGn4DvMFkJYX9BPJ4pUCvH3V+T+SSl/1EcHipI+u98vrZHtyXRNnz8ryz6xWhRApT
whcjq5nlotrGRGWwXXy068zJOawv2s4xSbhI7+0ER+OhQmr+Cqlpmnk1ObEv28cB27v7unLlevpI
ggtoRIbTwX5ZmrIjvTdf4rR+O47Pc3F27OmJWszoKP7YNOaEdu6XPqvYSyvTNcf96ZN9bV6ibdRm
Mi1YGq+jaw+sQWlMXMPVRxf37HSS/TM9L7qZDJ0YtslXMj6N0p9i3ey57EpgBfRBgTpDX+ZfCqKc
FrTQf63BcKN58VgJ/ucmacDM3taz/jOmwRaKmxXsFwyl5y0A0hmol0lsPLrdnJ+tl80zr1gw8X4o
8z/VvJTjfkAh9ZZ9dAAhr+fXHS/AfGNm+hB61aSEgSI5ldO+bnmdbLrC2YYw7SKTnWb6vP3kPRle
B/WkHetO5icRxcDu5TCVRtm0iSDnnTjI5oDclP8XA7/SlcH0XHHPP65zHZHWd9k5P3FkogmGgpi6
+2k+J+mgjoVWM00jmRwTX3lCiFA58ndxca1VMrDmErqfN52IrDjXSPHimeJpP7tQchIGvh9h+GX4
ROgzJE5GFp0lJ2XsYskB6q9lZdQyw95w8gAYhFQ8tgUFnlHxKS1OQyNiPDwVj/vVZxN9IygN2Eu1
Yl/nGXzJr5Yc+BRt344zbZhy0nLOZhPtXxJCJlxAfYriaBjPhKDhkL1n82J14mtB7COEnXl1fNhQ
GuURL4GY+5G5Z7KTpeikrwcqq7MrvPwHF288bar4fcCRPtnDkDbz+XZTr/SZMTmHxQvonGHvP0WQ
z0XMrZh6yqjvXW1nBemb/VbShwq2AVVNauchKA21ecw9Ozoy5ty/DoopgPFLsyp2djuqHYN2U0if
C2BiO+iHcvNc7h7+Xeo0AB/qDIGXQx0w3C7rTVFx538lK9XN7I/L6MCYFpjJXBDWB5zrZToWXkuQ
/Yk5ixkUfw0IkCDW5nhfO9m64sUO5I0yOSGeiZaWvfepo8hWtrHbuagnh0OdK7BwdrTg6OvIyGUz
ekrgGrY57e82YVCvz/z9b9BycBHPGkLH3E5lfmfPH+vfropTT8eleplaEaRQN+c/N/5pmETHSAkl
N19Qjr3vp9akWoP5ghUC1YQabUWqvpNtLSwiu/jFRc6w+44wWL+xCxYSKQhI61TnNvg8h+b3ZXae
J+PelKTqWczEkOGOTgFjlO3+4IAYL4bxtwzMabjXl+1KsUPRz16bt/6aTN1NwrsuRtdJzUcPZDqG
TIOhh7aUX07U8EBHm5hgpE4b9l8gRPW4/6vCLOY42NfIhB4046528/Hutb9KrIiHpiWXIZM6wT9t
XNUlXFmIn1dAgOpMHpTuFU6rah9C/UWImrHsHpEjro1NcSSyi8PvQ7SLdH4EQ9uki3MN1Gnrfezf
65dTpDiz0j1aqPyuzp6PgzSNmrCvCtXRlkBaDorXC8qN4DI97EmbONZhHZ3D6lPfB8nqBEA23oYl
QdLALrYPjTlK2XJtLYVvjXROowZ2jE3iemdnDLpHf0JwVw05lE0ykbNVoIUOt18V4VefpOt62M31
VeXHJzJ2EHriebEyZvlnsjbG5uQQ5S916hDQ56atzFWKgKvuWu/N2xW2cOdfUHzGfuda88aXX9IB
I4u9LEg/DwGaQG2gudJUngsjYwlYYrn7URVYA2BJITDGl4U0k2jNTNTKOQjUYJfw6Muu9tt6nU9V
/ec+gcLVc/u2nuAXNBzI5YpoP7QGp4A+7/cVGvEpAKMdSy/mCiATAfU6fklfDu/Ve/p2fT17jV/7
GS/y4Deb455mM9E9hGzXX2mHD2nYOq2BUrDjGY6uGn5UHl1pnZBOwlV48lfFmUuohZpo9yLvA2ti
CgNEdPzPYyefwg46NG5CuR8U/FtplJa2wS1qEQXAIIc5gTlBEcLCQfdpdc5ecw9BD0RUfRXgXkMB
aubFLya6L8OOs/9z3NPx9kWZxxz6Lbl/QzEFGbYi4lqTeFi8XD/z1SmEtkMzyGWnuMKwPxGie9wI
XPV8caqG/vRd/G4ssRFa54Lu7+ps2XC5jxZwIn6dMledChGKTRs6U+J+1OMD/U+l63uL6aeJHEOi
+pH9fpc26+3khY0zaXwSyTBb7SKFG/nT6jPtBtLm5xfdbe6e0m7WULDRrmuz8lMi/1xYrccCx9Rh
oou50CfNOnm5rHe6A8IYa4HRDoRva4kq0C+CZqTJL1fgZ/1dYWd0ocjDSH4se/TYtmygwJipEyp6
dWEeQpmuKR9/tosYyHh9eaN8tPdjK9QajwIbUEyOWA6BoEDhiTOlapfTk6MNzWn1Cy29F5bTiQiT
T31hDdiEtgqctnPELyuQPDE8ROB8vHvHyDnwlVfkbJ+czNgaVsPmYO9Su+pCCmFbp+oPRA5DFaQu
yUnf6yrmp1UFJr1e8SkkfjE5C1mFNUSEObLQvu+Gh0CZiVRckmt9FrOz2zm7IHEP/NmV+dm+N7Pj
t8Yl/C1wwdTi5ApesqPmVpZKt2qqeRcHRhq2x529vUB/3pgZpPdT6cQnT838cudVNbS9CfMP7Urw
WnEQb2nuupoUyHuKEMMVj9OmCY7CUN1G6nG6y4bCcdKmYWIF5+OoFIZKHEHTEIB106Gseltrah0n
Wy61Gn2pUwGV5H09Jr+RIoLJ1W/bsNmIdKenVRMPSh1jA/5KPEhqr5Ze08NUTv3SWG2NoAXmA23r
b7jtRqOdyF4TbJ1WaZSAYdALGKaBuRRerwVYi0VCndsdFVv1Ih/H1NzKZz2/RMeAyCxMekiQFLD5
2kOUWgRk/pN4nr8Dj6fDgb53tXUzKb53m3ZwiUjMR6i+PdBT+Uy1Iw6QPKB1bh1p0fjxsvvin4y/
i0Cp5sD5NALFgfaeN4Rx06WrEJxGBtyN02/2WgBPxT9g6+/7twzwBHrKb0c2ldmlLzn5WPbzPjbs
PJ0zp72eAuTH+HiqJBegb5vEP72bn8V8/27t7RIMYKYtrbG5gLFi+XsQxnn81izb+X4o0EUWRjU6
HvZc8d687EBPKPZILUhPrs45HaRX/wIwUw/UL6mDVO+fkMI3Tv2mYl5d/8CWXp8LrxoZ3ka0kxei
G5XZKYQ1ABXlTGTIp/0lBBHZNx0LvsnLFga5pFIaLd6TXuBCkkYFQl2fDs7z2iVtprAf6lOLkbSu
ztBC7oUJL8dTouz1JwnBzfzTiFM6uAY90tBfDN2oIIdIESgOrIAmHCSG4282AC9xuah+c/8UiJ/x
lEaEe/qiMJJtuXGqX+5RGiLsbHQd1ZAIRKk4g9m7H5VTDlHv1CTbpN/1YIP8HZTK/khIGwSXZJvb
rr9EOG3RIeo5JYz1sQF7Cc7cp0WYMosGBMlTZju76enQPgC+Iwy51E37vKqnseKeKYuui4xfTa0K
j37Vj1kBbKAYye3vhh7q3rUGRVROufWq93MgjuGej6wN5izbhUg00Dn/V5T/I3kQr9haXEBqWEVo
GYwNN59j2cC09quyyVbsBHlBiGs3W4/NkrDQISBcHkXbmjWhSfaUwc+r6NGQwem5fVh1a2xM6Wb2
sSOd0nQJum6crpsQGLGPJsQ/uFO7KPk8AUrLQwvMKoc/fwAYOurAo/YeSg63yTspb8lppPY9uidp
dDH9eq1tGu29w7DAXNZgHZfD4Nj6ljYTqEDioXwY7C+B2sx+hc5J1fDSsncdk+5/F0qNe4qdGlHG
3r9QbwmOpbl73ZWUt/N13lqeCsSG8hj+A3WE7MT06lNiw1fTTrJ3JYXyYbedJ1ZBLTiqHom1U9DZ
0F7QEmhd2Kr2OR5UKv2deW35au2cuqjWo+RgG3t3/9MVHj0OWCF7Tjokv25YdbSD/IwfSoNdnjSx
feqG521YwLht/CoZ5VuHnLjHMrMo8UnrrI2xKdftpptn49QWFwbR/j23r1/q/CrZkuhzzdD5zy8L
WQ4rLB2Oq6xF/jXUCygkjWlfWy/VAhPgCq+IE+4TTlp64prBX0H6DVrqZjjCFmQHXDYkcPtoHymD
EswW7VmgLaGytP3Pddt2kP3EU/mz5ADztOLnIRKWB2c36tNAbku0ZHunG/HBDz/arLZcOcp/tWlL
v+/NeLHCfM1TbZ2ic/jCtdF3sJKty71KK9xr52RmnS1z3c60wfW7GwIYsi0GYLnUrPb56GcRN81u
bs3q8PB2faH/LHmquezWlzWuNeI49+XRb/ICeK1typAmhN0FktuhdDtPpYbz1e69cr/sTD9+EcPL
gIOGnv06PULkETZgutzMHN5QGOwijZtcY6vSrY+smTCrohKXHHXa58x0VTkIdRivBV9wT6nb/yYV
Rq6v4vlDyrqqR9JAnkB/2F5tPnHyqU6yoCQi0/z7BHN/wnB7xFi/5XfdEQGrg7jf7rWqW159SCHT
HuutuTiESUpIvM4FZ5GE8lB1muA6it9Pa8pcprudvX2ohnJ/qKFJCAMYvXNhUGJt9IzFLz8gEt/+
vjuqH6OWz7qZtR08j4vzSe/wGKQR+Ro7kbxi/fe38dBRQDFkkzmdoi6y7n/TIuNKPJx323PXm9as
9Pc6xBAYRtEZMOy8oEPWMwBmOr3kevRMDic9ZLv2rjmWblim8YeJ9/WxSA5x/f/8X9L/3V2KrXnS
+RIXmgCQvDAS3lQ2RKwnz/hI5aGYltXr++EO/vkdN+uoRbuT223cgTmAv+mv6kc8kuyv9WFy/D7O
ckI/mNjsYr8+Wffhl7xZ9+7dHuRkf0pM1gX/cw5gb86Ykt6BqeCKTxfrt+09/1wVRUWU+tepSPeL
7STBErAjwwPsBF+TODSyvPX4q0eSd97W+/uzaf828ZNVvEIsfH8Uy8B17L/3jaJuT0JWy/232wbt
wAiPk+tSpAPkw6xRaQWe1jEQghFpwY6rGMkL/BFsdgYtoDOF4yh+EWYfPfphzU4RBce4r0W3ztE7
jItxR/WZ+s3LaVE4T7m0D9/UzU+/Y3PL16zVzT1M9lE1UFQHXbD9lQ7Wsk+dudoPL0+c6qReZvCv
L3Oz3t2XiRlkrDY164FP0ZTCkchdUAXKLhSk6VOHgz48/G21O9FD0lbH3TXnw0C3AP6Lh/R8Dvbp
ZLMTDvMcKyoSsGe0WUV9tNdv98NdVD2VXa0ICg/ZwRLafctwKWDux797KH49LveWhJafhGdff4dl
NG5rN724lz0V2+TikVq1EU3cnsnuF7D8pdLTKcaidDhToT4qI4Q+olPQPyN78BRXeMsUu3sH6LvK
Xj5MQsgMY+DUqF1b3iwd6iSks66mpQejpIZrQuPd3s5qW4YiD18Sj3cttD5jD3BdQjDR/invwQmP
sBtoW63Po8wVV4dpgkQfQrzqAuiabhX2/CJllOR2tkm9NrS8rd9i7dAM8o11dmDdjNNxDO0BmtBX
+f7T9y8lUI8LhblAYts6tN1+UGGTYFsOMOYP1EmHYZn6+ErfYWu3E0TIQ2OG68Yn7HPSffocNEia
wTXK5gnjm0puY/q1hxVoqlPT+qFPFQC1GgAHV34ByetX6fYoBkm1wsSMdQ0ZmcZVurSqP50Tk6qN
ya2kuXv4+/oWhCCBWvYiu7uF+iZ5B+8wFMlzFMAa0Y3pg5znRaj0DAib/+4nCwBoIjooPpzIPitG
3y3SWhkKkQrCsZ3xx8OfM0yKL3Nqgu0nXt8VuYBF5G6BrtpaHgJSRdn+KID2O4ovSgLqfnNRBNKP
QKYsDPLpBYBFGAI7EwkOziXo5uwlcaJs6k8JdzrKaA+m0lQcXaCK7QLl+0hWvV3sAvKlJuwhKCs0
4IuyWiSHvU1fbyiBABgrNH67vjBml09xpIfF/PzT/wV5oi5i98AkIf9pzHkWA+4u9eOhzNPiwKkk
kWPDZi7dC+o4QiFPl7w8U1j9ifb/jgKqoimKpGjWH7XSzZXXXbaikKRc6z2xtX2hXR5Ax7QzrKvR
IT25DB74OveXwT+r3YkGYqyPu0t3ReLo9tYKgqfQlMPJKjLdr48MUvDBkQYkzE8FM49voX8WvlM8
ppauaiRM/7lhc1gwYCc2qgA4DX+/76T+Ef72Qu90jmRklsw0+m5JIMs9EJ6c4YtXZ3UZJf6qA9g+
wHR7subDUK6ouo6DtSaJ0t0d226v22PS1t0yhWIk+SYcX3ic9H8Z3i4El8Hemz9Z8ZHQSb1Z8e5q
TA5VVx5MMrIG+nv9uqOxOBJXJTFQhz7YDWT/5JWD+lv3V8+W7v/0v17wzdJ3t2RyUbZHoWHpV2Fa
LKUxaKkKHmoF8rPX+vAsKqZoGbJooqm8uyHTo1QkZlp2OAIzPg4yq+FPW9vDS9BXvPDJG314L94s
dncvikfxeN6Lea9c6TzhDY45KkSElQM4oV79ZLU/Oph/vUTNNCRF1CS8YO9eonFJToednvS3sNob
C0KzDYBZ6UvOJG92DhNk6xStIEqlX0UZ2dbfH1d++BVxWUCtKmuGpd09riZk0lVSdv2B7CUM5epE
EjA06flAwqMLgxIXXAfOlEctGHTwTp/8gIfv++YH9GfqJvBVpa6cuiLtA58+jMP9m4WoDbIDXFJc
Bc80JnO6HnjecstA7V08l7hL/TP+6yPc/IS7aHjupCwvct4BFDy62gNiUjib1NzMv7vg2Vzux9ml
rmmmSoGjk4v/9wOXu0JuOtNqCRJ/rGogj6VBsV5v7Xr69PX+fzzbP6vdhUFFPuqaWW3bpRnsNldS
ovUmwe3ZNYNQfjaAVn78Iv9ZrI9WN9/S3O0NQUhYrD87UEEIQ+8WLWLDz0jFtuPNuhwr9AQs0DzF
0SisnpaOj7fT//wE6qv//gmnKisuesFPIId9RTMxCGAfQcp3TJ/C/MnxfRh9//enVMW76KsU+9Ys
YhaDEgeLRWAEIeDR999PyJ9b49/b859HuosRDFs5n9odq8CghhyWuT+F3dGbfSYlfPY0d2FWOR6b
ftxDvzERAoyuIU5AYRs8dZ16eEvevLW7kKMezLY+9+vQy3UMJBw8Ehg67W+VoaAbtMHus3LnIXKB
iPT/PXSqeBdlBLW57ncp7/DsNh+w1+mGmzbRpHKeXYt/PwOqeBdMNC0zEvwmW4SfnUfvDfZPMQKn
ApFuJ+DlXv6sXH2Ej90+211AERs9zc+d0C6xdrf/lHOfFkXKFTrgkFwOkHvrPfM7eeioebvoXVzR
GXx0Oah8xN5Nc4sLuf+zrscBpBivx4WgrA2+zs4HJZGvzGgsIol5lsU+dFTGF0qRTdNSLcO4O+tG
0Zr5qT8Yrdt9jFBCINg6u7mXDLuoQXxlc4V5Jp0LShkVpjldCqSdJze142mGh/mTc/owTTFlJueZ
ummSXf936LmU1yaP/4MeGb74E3tB5w7LWUYhkznPPsDjguFmtbtTdGRcu7GtwapQjBBqI3rjbOmV
aHehNvv7k6kPc+mbte5Pz/V4llSBFy1NU1pVJe2Uw4A6Pvh5r8agsfTv9y4UfKZpuhALBsqwc5dQ
dfuIqLySajswwHn9zRj0yK161Tk9n2uw+W03f/+pD2PYzS+9O32Fxmic/Z630kFXnurw/Xpa2dNb
5uEhv1nm7sjF1iWPk4Rljgj6EGiRsWCKYX+hEwlOqyJ6Wo4+TNNuFrw7bmpTMnD9woI1OkJYygj8
KyRatK7QyPz9FT4+2jdr9e/45haXj5fTrjsRT0TnOkbTFxLD+OZQCmeUFZvgY8egkQuNeSHYfkKW
RLV0CF7//iMeB+x/fsQfOPPmR4D2qbl8YssBVw5xxvky7Ynk4d7/JP+U/mS4/7peb1a6u8StfWFo
Zcyrrfw9ApDim2rRx0/KvwzldyMJLsByV4rk40qYtHAv9461SH/QxfTD9dQBpDEaqbqT/2xnRL69
J0y2yGEguvZc/gL6e2/OAP2gx7V6TyhIvLFvg3WpH2jJoNCqtugn3xvI7/0eKmGc6HRh45nsqiN5
ZA12wDc7GlkTmFTM8qNv7GTvslsPJC9fkt1I3i9e6fYRJ3Iyq3ZDkHMvb7QDx6XfvfTciO248EwK
7dTP0CeEEkKMXsTRfbQuKma7okWOBYJjTMtXJJP2L/5vm+v7frjz+j8sDs053dAFwgPIAius4nY0
g3QPZTmsZrf6eXpbP8wQbj7JXcYjm21VnkQ+SYm6tfROtFF7szoLBjzzngs6vob79/2mPAlx2l3w
Pnb7zrwoLNkLPHt7tZ1rukK0aPBE0+EG9uqBXo+Qcu4gIzlX0th5NvjFwZFX9HsE6Ns7F9QXzwqk
JxHtvkBTc/OSaTt+GF54VGazHns7IMP9+/NLD5MIzEpE0VQZH27enYIrWImebM0+bZGdnZPC7xlZ
n1ebc4fHI6ymIrCA35493ePk9mbdu0/dbOUkLs9Gn0cofyT0M9wV/TB+8n0fts24l//38919X73b
5g3dq3apBhwUiZKEW4yal7gN+ulTf+kytJIqEAaXrfM0yvR//t9B5p/l+wvlJpyVolVcW5XH7DOU
bKOFfYGL9VV44dXun9qsPkb3bx737sZWdJ2QVrMejWFfCg+bAyxdAEyEvgjAyOxbTGXTgTbvaKJc
emqiy3wS9xj+VnM5hAM5wwS+x+X6HB3HDCDnGPX3k03XJ2h/eyt3t3Wml9tzKfBRao9Wgr20OFwS
P+dZ41J+9Pp7wziMZERDstS73X0RWtHckcUw2pBR9DC5zzbDcGrfs51VSNB0v5+VhsajQvR2ybuN
bQqSdhGKHGt+MXglTZhdAPt791rDvjjMtbq8WnZNg4FADg8Yl/6BSlON1rVnrax5P4+pnJroCLzN
HgpOwGT73l7899f03HB4DlbOWH7beOksYaCwHeRZP3LQYbzZbz9t9PhsAz8s7W8f5+78nI7xPtX1
A28wEn+Wg1P4g6qKgUlYyFQMju3s32998SQJeIiO3S56d2riJE+VrdR/NqbDS/YyjRlfNNPt+siw
M8YrCu73vHz2qA9D4e2qd2fH2GYnsSz5csxmGZ58zX5LoXN9faH4oa7xYIH8H6H/t0veHQQGw2Q7
s+JBU3skDhEDTSAsWY75tT/TeMoHfz938qNzd7vcXfpqmtXZOGQs1yym1dbup7faOMgXibNxDh5z
gCjBnyz56Eq/XfIugdW6o3k8dP2nbNj96eRdYoLrUt0sAns22Xw0M2Z/zb+fvdiH7ki3y97lsgzK
q5vyxLKvTObzGbSE3GSqjZfoAnGbWEpMq7acYFLYL8NzaSuq/eKEz37Ew1z25kfc57KnslIqJv/0
ltdXfFT+iF3x1cEG5SnQIT/KY27Xuot0hlZgo94/sMtYucEgjZZ42wwQHPWDoUXXwb4jnO+d72e9
D+VRAnG78F28kxnOUndtH+8in2k6zFiHdmt3B8/37T5tVeZyY3u4TU7C/fD3wOk1Ry/h73wXvT49
wQ/DvSxCciCREeU/u+LmttW2mSZ0gCLLjOG92ctuesBfpvFmw3XzuYcoqD27yB6+9ZsF7x6+SLPL
qTxhA3e52MVYn6uOEf7QhaYHk3n0YRrnY/50W/VH5v721G4WvQvJdSvntbzjKQEAJu2smFoFFkSM
STwjbstVR/cLx4Uutnt/uvTD03yz9F1g3umpKek5z3skXUQFQiUEi3d+GJ16sj9UbljdlxEWRH+P
Ig+zRUA8hUYJsI9yTwxSikPXxKmFsagR7nzY/8Fp0a0RZIyfLNQfk3+925uF7j6onkp7Tb7uevs2
EUOnHK1ZsoQca8+7+d+XenzJ3Sx19xm3xSGp1AvOpNVb8oph0M7d96ouFNEzI9r6+kad/RFWHD7a
SSK6givMvp/2ZZ89790H3Vuqkh5anveNcTyoOslDYOfS76lD8clIqYfI1e1HvLtfcyE/HqzeTVRg
7GWKKDFbQxHuG/+u8tQJ8mG75Xa1u6uV4Sl1VWz/GL9qOP9MNN+QMWKcZR873Vdeq+EzfPtPqfi3
vXN3u+6ORyO97FgRlxPczywcOYy3y6RgrFgapD+SGrSiLfdiRIlkd/96lT7U7xMJMLhplrsaipwq
yl0r4D8xSCqH0Wtn3stvothIHlJXQNP2js5S6ZyudtSIKlycyLhiQL51RG0oma/nZy7cD2ONLhmW
zNgGUbtvWlWiwalLzf6Zml86lRIeHrkvLesAMs+7zNU5Nn/P38YILBB7Ls05VeNKGJ8q+3QJrffj
adgOJTb1HFnQ1YRUWwVEJnVxNoIsAUzEJ29QuJXhoZe7cJ4Pjo5hpxZc28hwL4u/H7nHe8KQ8Y+W
TFMz1Ltk5CocxNxoxZ5fmE+K3hP95zpJoV7D2YSle908w+hloz9A/9oUN0veJSJ7a6fKXQrdSj18
HSv79YIv5M7NZNdvvPhXDgq596jS3hQDgxkj1N464JqPA36GteGbrYuJX6Y4tRRg957Y8TpRo/Ri
45bXfZS5i+nYF7js4oAMQPdqjGGO9uV3+lozVQ5PAnkjI+36vi4LBot+5EPMBPDGALyqT1McIWBS
Y/HF/pQWkgIRihb7aXJeZ18Kss7yQ0ncRvJ32fx8GOSrfHj5KIfpKmh+dlO0XcZih9/XdIfWAImb
Lb1fJ8ijRz9JYO5wbrHjXnLJTHYUATg+IKv3KzxJZwsmYMwFHEnBi5PgdJrlP4hf35Ge1ByLQJ9K
wR6+0/Sz14fyPA5iYJgiA3labxDb0JpCENKBejG7L8eEZo2oT5kniGWwgtrP959l67ETq3Bv2Bmz
DH1lXr5ZHwhT1w2+/aHFhVWirW5sSbPTgcKWdtDlVB/ZQnotZxN0sO4FGKKoAPpwgTPs7xyKdNLa
R3zezD8ioDPjBfGQTtbXDH86fTftKudcvuXnRY2H9Td0JQjR056RjrnT2dNW2hUYD1Kw6ffcRUC3
tSKgnNgiZEU3sdDXk9PZLn66q3vtbOmH7rOyrOmLrw7JTMcsCnMjv0KxBKcDiwKcCHLHDLeibYbn
g2eO8qkaokGCpbj3E/ekuflUyAbSqiShFy0X7yX0YXj+0OGfKhtsHJoiSJ6Bd4/wKu2fjX6f7OpH
sRTjE2cLEjwHCw2DgwQddPHJGX6Yb96sc5foXvaH7JKUCv0PFPCwQhrYqMR3+zOhfbmKBxspuqaU
wk+WfXKOtbvEoDzJ2ba+8HgMevnBFREhwWWY+aiA5oehGqZf6bOc5/EL1TRFl2BeS+LdBVY10uGq
1x3jV7DowcOSZwWfJNODh/guzS8kJXuPXrrL7Nb4yeM+LieYwPE/i9/dZWVWmkfpyuKFe3F62/Qd
IJ2JV09fDIMmId/DNkZymAERZOglJLxq9pEAVPRsXz0uWm9+yl3Qbk5iftlp/JTSA8NDP77zLbLd
3tijH+NHm48O48GB4fX/o0nwMHr/8xruoregdGKaF/Dl4t9igEGSaA/QiwIcQtT1JsXPcYr24+87
7eHzGjLNTUVUDMWS79bUtWNWySX8qhY3pXiEJBy6bO8oitEX7IkXtE37YItcg39Onh6vRwnhzer3
VH/DTPaFsmd1JCKzzwXxl4lDvY71WbH2sIvLCDlgOVGCN3ffmt9eOitmwh1EvQ6nXtGJFACyvpUN
j9c/vEj9rYKjzmbL8CSYKzJDi6WSqBlPT9GzyTPao8N2+2PuDlthqul2G/NjROxAZUdj0oocnL4a
DPwiJA87TGB18JjeM6JgpNN5FA+hBSPZG1sfZ/xdezAZLysUeHhi0IOHdoKUGpp8b6vSOPEHB2MS
fzJYjK5Sx+3QE+gN++11H1nh3zfQQ4P722e5O7uAAIpVbbP/0OakcUIPpcBTH4on7j0IphtMBJ4G
q75auc9zbhe9O6W1JBzrU3rsuVR4iM63vwX9qgFGap9iaXeLK4ovzHqW6SQFVMZ/lUsCJ43jsJyr
utPRRsOgrH3BirHAue/V4pWFKa0BaM1QiKblzzGq0CnEA+EdXzlMv3peLmps9XuLkL+11/Kb/nJF
er3EA0Cax8t4xlWJKUxn9xavh3H8iw/yWeL/KsNmJIYv9VTGLfxDRsblSBcPv6GGf7MgpeALinvu
UmSX2EMFta8Euwm17Qig1vB625ndQgkQRB4wfcKYcovo/I//0hW3p2OUzLsjiQb2WeqAnlHuMidy
97pn3jGiyV6feuQ+9ozBeXOeGYMSQfxLSTJExXUJxDkWZVH1U5D97rBm1vnfIbBC3DeufytOvLUh
rSgRuqEVSd20cMkZxFD/lHGNd0gqOrSyHJKzbeIEtsJ/uuSvok8K1OA03n3vCCoXnrHXmJ8Nr/6T
4DybNPKQZWwgU5J1ivX+P7BXbmCYtsjrOBHYgNVXis0x7H34viE9PNczImneO0Yx7cwt8yeh8yHg
Bh9EU3sSLjjBXYWpXrepcLHofiBCdo4TbOkwNJUxP+g9Lp6cskfQz+1adxFjZypKo+zpYYwSvEFT
1BtbhuBk9ka2EfL32oBB+X/C+Lld8+5kw6Ayzuek7+441IAe1jX/i7Qz21Fc2drtE1kyuOXWfU/f
5Q0CMsFgOtsYG57+jMh9dLRO/Uu7Ln6tLVXtqixwEzFjtuODpoQXbN2W/m/TP+YG8Zi/lVH+NXL/
5/f+sbmfZ0V5bHrc69cTOqnAL1miTPRLP8n9//5gf1tf/7Qk//yyP86/m1Rf+xtVf80Y4OeMh6sN
n4JuJsZV4GiCQIfY6ivi0Adcxv+Bgmwzrl4tcx4FGuTxlXkNIxvgJyGx4eylySDrryXIEUdXuA6w
AvzNihF6KuD5F6WWC2U/0ZtoMnegp1Dbk83fUh//Zh3/cU/qHzuikqVqwISWWJi7swOqDK1wOmaE
9ybN/nqy/luW7p/f9oeL/JLevWpwokdLIIWA+giqIBQb8EgKAxUYskQNnuIobRjLeBMA9ZnqgCpI
heovL/NfE3f/vJQ/3Oa2k4xLIZosGGbfojHJ01foIhEjHv992fxroeqf3/RHOq1r30/tJgrKYpH0
aY3CUXRoxzgy6aIDBulhfYUfc/QMxsuZ5+b3osz53y/jb1tFFXHEP2zf5t5I5/ebrcLDFKQsmxzX
r+Dj2f/rd/1tVf1h7m7SR26vwhzkMzCVRORVLGQe3/Q+0XQSG7P/5b39YfLMshq8z8LkMQYK1Ila
oNhNoK480/1bHfVfS7cDev+F0LDWwwX//x/kbdPpT1nTYEPCfP94rVtCnTgT8wPFyqHJv5iUwgLB
UQbtQW+EYOz81a0Rb+t/2KJ/XMQfb9PsNze9eHAReSho2eTunI2jTZaypwJ3wsr/Zb8Y8m+j8n/7
yj9earWhSyPfoKHVUDY2YPrK6KCqPtzxJfPqW8ai2oW0IjGUvlYf78a70Cj2wzsfkGIBUre7uv1t
rVvmG2UZoU8KJvQNhPM0IX332d8PR/QjvA2yAJuvS6gIzKh2sV+1q8MeHljdJ5Oq0CwCCfLGJ5Ov
U0rXoNfvWwVuzjl8rbqn/9l/VmoEl2tTe3AOmtJurk59saqLd56dwJZnCE3On6ML6qsb/zLYl8wa
5Q7iFH2rt+rzs6X9JnSTg/PL52NMw+kfXghpEOSu5MN1coT7vG3lsNf4m3usoZxz98841rIt0Tf8
sZCHLUFxJyDgdTylmUKj5eFcOdQkjL16eHNNA0EGv9KHClA60g9c4zW7UZ/Zqz2/WcB3GQ3IUA18
Fc1nJDNMRyPuyF1pf5kVr0k9IQsWtwJ9W4wZy2znZVSTo1mTNXzXVgF4boaDQavWVcDQt3Jq7Lrw
PCKXd/luMiQX64KeC5OWk6T9OsbvBQqcw3pet+E12iyMZdlZTFzUP9oSjEz/5zEtgVHhM37iNg8q
09qYbvOetWBvADNAj27da3+lFIDy8eWTemDjWMkuM5kg419DGMG40fUnekpOWSaXG5fDb/sIaJ2C
jeZUj7DFJ8ynO4UWEMlpuvBYes3HL4Bo5UH3cK4KiCBX00K5swcQFj6Lth2WFZ9pyYsLjIA3DbQl
eFyS9zcX+EFv9W6dXmPfP/SPbb6uRTCYSsMT/dWHxnRU02kX1y2AdOQU7ttichd9b/rPfYwq0tw0
3Q6y11d+s29ny1TRFzTZW/uC97s7xQUiCtk10BKFfrwy+iRdInCQvFGGcoTYADqXxP+Fz6sLaKrp
Q0O+uoPdKZLsFwQ5YOzfXXj/0mJWSx+Sspy+vm8jNkWXu8gwXVmhN2Z8iDIQc2VGVE4bJlhpxojV
Q8WUkQKDle7OSfslpwWxBo6/yHZCRxZ85odXbWaq6T5k50Sn3dH+NPF5X1AxgkxV/EDjAVZCI9nR
uXYuj11bEkrAXeNqPWnFjjP2dXZRnMF5kktziSV8YD1D9uav2BUykp4nu1w0h82XFJQBkKcNIaME
qB1SmcCfhOS33A1CiLEUEg6cke/IQ8Q77DpG6yXKyVGZnDbcHTh3oXyyIOTiObvVCm0OR8dydMPK
U31z3ADGaLAHOp+ARwAe4kWH3yaVkQhpEKeoaEDMbiPdP9x8QaMH+m8DjgjBooT3hbE3pOiaqSBs
jqSGoRcOlbjEUKNj0+Pz+3TKXWbnteEBzif+Owbc4jME1Q97HJh8GSFFiKYE0cAAeLxoZTzKYOpZ
iMhp3heDff7NvKmdQ0QfwrZng6lQ9Lrg45xq7wQyJnc17JRlxOSuk2r0Sk6ZNBXEZ0xj5TQ4juho
ZzU6XC+wwp/M/3qt3odmgUnpJYJXTn8Ovog0Oqe6e1w08EYrxGIKyxEDEAqaG+UCcrN98vUZHubw
NkVlBGYjk8Ff96+GXBjZAMEt0sYq45QdTLnnFJah+lMgIASFe6ZQiq63mldEd38DibRMAVlD9Du5
fdN5A9NPBshXG0P5oK1UJGHYYztxGXLEt9M0UR8Eap7cV/pYyePHigXhaJY0VH3qAXRouQ3k8j5n
5CDIw1P2mAlbu9I8LTh7cM6+lYlyBTGAcHqSM+a1AW49Yrjt5Aw27LJb+OQkKbISKCCKu0MEVvyn
d8ou4mO6qSjw9qcSz1yL0TbOgbFF2Og9EGr/um3RqigjIZciwNoFYH9B6mAjD3eNC+IE44fPDeXN
SiuHudK0PuBjc2/iZQLesSEfh6A03bYGtcXxdV9U6NX1Yqi2jjI7LfOwZTRuRbVDPA26YcGAaCvW
UiFkWJwLj0sb9pHKSJCIRTvm5uQewg7DCXWplcqGQ9IWhVstNacbZqkH9iuCpeWZJFEhQaHZjAaF
dRvdppippbpWduep0NbYpNSmhLaScFjhRzEP+wF8+Mk6S1oK2bUn8rgKpVIl00dPQXY/t975aYv/
4YZp4aYAzeYpWAxorVD4u0DhdZBCUCyG6SmZGAw/syPqcZlh7MDdggo6ZaiYR/0Jw9ONfRFPtWqt
OznPPoIhj3U9ecwwuwJWfnVrX1lexx1s6D4Q7RIjhXwNevET9VBvX8mNpOjbUqVEmSIk0+BAfAup
sxI1kSJTvAvY1jEFu6VB/uLuX1jT5oKBnPPIHH/2ldfPulEJk4D7Do6ZXqFP0wT34ExHsgi3+q4R
l9Db0BjrUSVHwYYyHnxOZgcpulD9uR0Km5CjmAtE6iczXDOkjZdmau5S4Td3iF+3oN6/osvulOZD
/DpnTw0UZQ/7PPA4/cACcPKqP6gJeLflIKN+1HQ2ihOcsetudl7VR6D476zHtPzk0Xc4iEGv9Q/0
rQdICuSuSVEJdZrLN9wInepkbeHUIPFyErI6J/R0OAbEfsuTDee0P7BoMpbsHYh2iAEhZ9xkg+2k
AhcJS4EuK2hOikfZhv3bzu9RPalmlxleFIJie7yO+xbzJeDrgkeOo3CMSCF18WcJeT6h1eoyw1Vp
8JAYn7h52q7bDSYqay1QgPp3SwC5YS/WaFISvM5dhYgz6U/i+iFcNH73w2APMs3lj7bjcDG8ZvFx
7pERV98qndtFdty+iGLD86wLO5TMesgwwKNBtyIGjtUBk7TfKxrMsyo4hucDLL4K+kCigAYSV8EQ
CWotfbe2cloRI4m8nF36LOwLeg+YNVtLj8AaUdJKxTQ8MNmpOtNgiW5CLp2Jvx+YKdpOg0498IzS
3aCyuu/pbqU42stvockNwiN7E9bzx8UdNcdPD8pQ8FpJ0wtca9JzedIK5ovdazhi8pD03xDGag3z
NWPaPy0WfOqXNhSrV3XrdLNufsqvelJuF2om448qgCJQU1x8PDwHasrIGiz465vTLE5sHBNBKWqk
5ZFe/C6EMctzbgkhcCeiXvzw8lUHeQIJNo/KZz49oXtV2gVt+zuN7TPAFzcY+Mi9805fH8f3iKgE
F1FLVNaY6NvrQjEOhf+NvbvRWnz2Rnk2GtBr5jRZR8zCpDQ2joKmsSpQ5IFw5eFXXzMclFe4ubB0
OkYzxdbukofX+g+IZLivAFqEfMsM6xz/kDa0OFqBxvvnNZlTu5noHCSzOjV/YOei4TPaX9YXjNv+
w2lsZLRNKkGT4Rx+LJh+N6e/MFY6EI6ycxlMSISJV9knYvhVRY+BIeRFu30v5C1xx7QIUB5zNM5a
E25MMxYAbN2BWow9JyM7eT6DMS6OheZHQ7DNZ8dK7L+9SelPbuDHRye3JOmi29xeIXw69bCJOPke
Q7Aq1RYVE3iBY1Kr+AWIynwQXduELex79eEpu+O4+ZF1+zzchAh5UKOWlnLK+zvGkIhZ5EQI5UTI
QB4nvLjx1X3OiIv2ZJ0RP2cKlbuLePC/Xgi4YMEyFruWB4e793PFXxXqBjgBT9E+BZ+k9ZlHpEmB
01/eKom6eI0geU+rtUpvAOfPxse9mOXfVdJSC7qNDNa0SLVt/MXREXpNRUxR3d6/wPRCpgC2+Amb
tPRT+n1vnAq7GhfzeMRBRVTIu1k/xfwyFMiNUzCq3NPsY08uyJnRoHi26zGEk4q2bcgMRzQCejN5
3sw/YZkxxsg52HkEUm9XPdlySnw16xK2LqNuENoj3g7IO6rjZ9nbgKtmjIKcXYjmkbTxtfi9VRwf
ZLelS0I9htO8kr1qdJ+YjGZd7cv69V0N752lPHhmxq6MRAHwgzpBu+05ytIIPgkpMnTMONz53vg/
EkV9HD6uDNkp9IgfU1DZ/o6+bhL26HEJLdgXG063qu3+yqmsm06xPQbyVkhTldGXxmPkWFngak95
oaC742OAvTzCXFkgMOI2geQVC/OLEPNNe0TWP7zRhxNVWD1ambilu3ruIKFHpbKgMCuKC5iqtf5z
BYTOB18Nm5OYtcdeiwzTMljFbIzziJNwgQAinPlrgCtKElD4NPA+HRopVEo1O86mE4oZNByAar3v
BEAN73R4zYRmCLDrWEj0QVr0MGVJK/ze4LkkHfNwEKsRamwSvi7sfXKYGoeMiwKMi8dgvc4WvZLo
a8U9iNfD3N59SAQOeNj3icheEQKxawcc0PAgvSfm4cMr3r/wSEh4Mh4jeCEcTfjsQAX5YcHG/6Dx
h8UhR6pjlJiOJE2M7jW3VwStfwMhjYqPI0ZaNhCrEbDjE4TyGuaIBCGT94C8WesYAuH3nPDCq+lg
iRgDj6s/fw13Yn4BsUmHAIl8gzQUOjwFC1RsdBa22MQ4L28b3+vrzXki/mGPIwWLhwhN45aTHQEv
bSBcLd+We31mqGxjIqZyuwVRL1YZrWLy9vsnvat7hsed55ATlcs8c/lHd9fnvoW7A5o7gBs0LMcN
Mkz4iwxYIGPjKUvC9bND0oKJrBP5qYEw5fza4bZBhMY48u/IBqQv4kiGRjHsOIE8QwNtXm6NG2AA
LtzxSMXGt/PZaVKJQxUlj27N8D7AOfhEvAYkpRiZ2bU+sgsjhuX+339yKllPDL4YhSRcQXgFuBJ/
CzyRWwNPzPeLIXk8SdYPH+O3nExYLUIw2sOg57DlYO9zTtRkuWnhQD8V1T0y/s0EmTWXc1re7hBZ
51HUY23Jr4hE4QKzDLjuOchOa5N2XCHpZmDB5CEBwuIdX8ckPRCSQ6OY6AarR0+7yKyz2JYwwcgo
8RR/15NInxapmKXlHGbN43r+vmaJJQn80fvY+gowf3ifXPBNgcLt38O9UGzYjFmQmFykpwnQQZvy
taZzhGQEmoRpaHPVOpshdGdMIRl5zAyHlC8ci9zRYcn/TlzNVL6+nfNIZ+/0GrxTIcnFf7y6GlCn
wiSb2COc5PF5CKCfs/s5rKZNev1hDg/HisV4tYv5xkETNBC7RUzLSnydllGx45hmWYpFS6+uBJlc
SMTwtx6bkyyfhNUSpZVBdlmKmk5Nz9KAG5AWOHmc1S2SaUSXRDLosrE1GZncYnCJ8hG4wI9kmSI5
yFru2VAsWdUCvH5mFeMpkMlU7R0SNmIN8u2t0yY3ZAtZn5hD/OgTJyM7f3JKxYWKBdM499k7JJ/n
aySxAY56ZXofC4P/csU3vFI6bcDRK8ymnTwjpPXXH5AUnZO2sfqz2y8WlW4R5gBPQ2Dva5Ppjdx6
x/C14RqBcgU9B6fpAuERoru179lzne5MBlf4sQdqMhefPkM9e/HmxRMTtSahAIOsNHNvDLd74hmJ
jhTmkIks+e6KYUSB0RKDuPzxmVEjMuCh6NYRY/6suujkgQpPByHsVaJCQCg+MeACzBOfiPtHK3EB
aPbGXWwG3MgpMcbs3wWSGINUfBvn2774ftBRL95faZcTsdVzTx5VBEaiMkvORszMPnYFWw0yI5li
XxuJRy1qAWJTUX6nr3ZAReA/d1JtoYyRa6ozBqdYQyZ7x3QY/IRT0PA93PMP4nrOyUNnhWr6A+SW
zsvjvim9yktqwQJF3F9ykxOKO6hOwYuG8CFbr3EPkJRYE8LzZFux+HS+Qih0UqlwiIpG1dJgyYkd
AMcWIyy2rMSfgOtCuRloMMVitj6PTbDb0eTFvNNQSHOGOSmDliD5vhv8ughQ13ATWiLyiuS4zEPV
g4p/yQ1Y6nSQkhQWw30oG9AURr3y5Mx51uTSAWy5gqfMAzmihsZ720D5PNNdswGoKhYzmXYbnCg/
wE9jL8WR+eQStBGKqQ7SmI422oijjK+AqcZSOLKQZGsOlYxHkRztfiyWh8JbkLlRIPqjOukWRy7t
wU9W1rZiAYIzN/jEin/fP/HFbdIkeOwRS5DndU+lCSIfZ+ezM1shL2qb1ACWg1/msmJvj1j6LVdv
d+kFRDFveWZwtdXPDYTYeW7YxGfsSfaXaCjkrPiVi1IYgOHN0U6Uw2xvdoJE/OQ/jlFH7CmscCyR
dxCmk/Yb5Av4XNh2THfgqZPxae3TrjeSZkATeZLwD/wNdjbndQ1GtBPyMGECQGWzz3OxiHL2LZBn
3rc2rjGpJb0um1mBVgSke7bK0ROLFF5xKuj2QG8papIp4CZLCHY4btaWqSh2H9Ohc7DMrOr5PTlx
1YLRLB5wz61D2NCOIM2Jo0cY70+koiMqWBF9PuHuzBFMYlE24bZhkXf/d6mLXwWMMJMI2DdOF18R
3NskVUA0T5rvw2Vg0N0uK8HFCppxseQJe3OGmsPPGH0Wu0X0ScDM1OCXf88SjLfLbowwPSw17A8y
OmCG/I0BovuWaqM3tbqMkMJ7TBD1Ids7wLKniEtBym/jq3N1KjBA9E3a/GQvVMXkLeTftFi+J3fY
coDoN7Ea6EhPSV88qMOLH4M01oTC6PRQAFb2oJTIhJBSpWfnttjykFpbmulCoH2dk34M74nki56y
w8CnS5X+C5FcVSxkaRD/Y7ihRFOEvY+lHqks45fbrDbT2/axYG3fE6y/y0IkZfTZ2M861keaq085
Wyb8kclfg0jw5OETm/BM5R1IU8wwaRCDWrXqlU7jZVwpOTn3Ld4paeGo58srRBqx/YCRhEf4Qw5P
muyzvtDNVI7BvGfv8ZTRYdNn1EVgH7A40AehhyU2wQxP0S7n6BLTGZsJbxo/3F6DfmdgXMyA1vF9
J4XN9Bxg+LanC5o76OnICjOZCroEYhZBc5/R25P8dlh9sQzD069ZvzpoLEBv/37Za90RSmAkZTBQ
7iVG+8zGWmg+og8v9w1Ckx2FPHXtLu7YYJN7QwOEpW/A10Q3qEiML+ERgINJ0X8b02no/HZuWBf/
0Pd0/upmzaMPG8NwSeO79++nfZ1iRTzhMKKZ4WMyI8lXFg+2F7AE8gA9j5RksMnKEQaTp1HMFOzT
99PR9sC97XLYzS903JvxO0SphAaVPYB/7wHcsfWe1kxir3XRG526YnS7hP2P90GvkoCXypeV0+ZE
320bGN8Hccr2eB+cCZz+nVvPFHQjlAhporu1Du9o6YxJnuKbRLephPKM2GzFuk0q06Hn+HvAS/tu
mOo/sco/o5YUlB6Lts4SvHGPZCkprm/JqSKE1OZP/+iU8TdJtoXoBnza+Zg5nKREWwh65G8vQyFb
4v0EsvA9cpbdiz4npNcinQ3nA48HHd8b90BHvvxiKIXKSKgiyrHMc21XbDeiGrydg2EX/HR1s8wH
vrYwHQ8rEcfhMhccys2wBKt8H95+3AeiPJ39I9DvI7eki6Kwr2SSvLFBy5fpLw5CEIInji8bbCx9
iEaVhwL3+j+hFzLYaY+yWqRevSMyGeTbBaYfQ7CxsfYGtfrkntQJfc/eOc36U4VF8w47vxy1IeIb
1C/oAyXLve+TXDxay+Jh3bJipJh2Hd5cdM4SPTa98jtnpDnSiUmiD+zM+5Q+qjvjLhXtSTSGTEir
/hzHxfxR2zpLHLsxA5xvv6CDZx9bGaOesr+GRorkCwR/dw3p5UZXrJ9IUem9UkHgR9SG0B7QKG+Y
xeYBMRZdaDLbnAoloBoA9Yw5w+1HuHd04w/oForB4Ht37x00ADfHgjt+TpFCrgdWTpiAwhkwdBeh
OidP886XEjrOretNNKqh9fekw2MC8hyy1puiabC874UAnmKX3hNW63Oy7fmYwWR+JK3b/+pGgWnV
pHUeKM/Q58YB9lGsOoga77wo+lwrKibQgzbzt48+QMo982dUCvAKQPLTUz+iUmO/d2c/qlxxHK8P
eHH24pitIrQBsJcfmuij9xAMEagKcKX0AwLeYcJC+BKDpBs9qTaR3HY+SBKzkPvJ06bvEu+kOgip
BCxFytQezfmd208ePoksvOqQXgpfiL5o/oV3e3ELjkaD8XViK15nnp1GUoQ0sv3MLhx3R9uGyIK9
vFmK3c2pXyfM0wp3khDr6/x1mV9Qj0SUV2jPfby3/f3MCgG6M635SNSy1NEA/xnh5ot/dViPX9MR
CoFzUnot7ZssjhG5m4i4xqWAwb1NJXePtskjy2PEh6ZvmvMJPEwcKnZdwJQTejmlA4mIroEGEwXc
Q8BONUifOTrM/CIQykfnIEUmyuILkoF2gMGh/kyaQdsJGsUynzSh5IOg4MxHXgP9KfDM9mXCi+Ts
76OGdA4qmqLyMGqG2uLNm2ptIM0oLLzsft8CG7LSDhXJ8MiIVI5gYL2++rZPCzoqyX4kSBkwmhQ8
aaWP+wG8/3p5mR8LG/GBE94eT1Lma0WIc4f9I4DrT6z7FbBPGdMre8PhwAaDpVX0X2BquZStYp1s
uNrOfdoQwzsP6wZeJGu44rdQabCWJZ+CFDIJHP/I4p8T8a51ujyitZS+HdODrUKwZX6ZuOvk9iKN
to+zC14IPuFpehnTbwfZfhAcKZyVMOp17+brrhRLHhUUtG7ibi6EQ+DXck7k3iNokJlbo6S91LPK
o4z23YY4rg7aLLHMK8eQB2UPr34zzVuimMh0N/M84Ws5o9nYnDWzHkE8JAdEvzhcgKbKX3HW3yN+
RR4KNW5XtBfdPRNvUQe1smOpZYPRydNjOT7BErHL75roa84pGPXpbZYxF2pwE6o5Tj3Sgzy+uHhH
2WWCV+zSpMZq/sKeT6tFOWPShQk9HSUhIEcgtlqaKaO14UMh/hDNjPVdNcZA17ilZqARBimRumpO
1mXRoc5jV61QyythlJbh/o3hHWkTRCWXOu1ovvLboNlHcWcQoUfIsYkjtugQMntsZWARs0FEggY/
hBonEXQx7gWvJUcCYmi4XQ/SGN+fubHgYHAeCJGyS/GyxzfAycv78OqUJ9dAhqxenRdPXA/UGIg0
aqKTPmcV2kHqimH0KsOGWoNMdZZEmWkel6QPtxTXvuSYWIasA8nkBJQztOK3x3zmqkA77IdwwHQM
+7zIs85lEWJL7iGjz5dIXT50xLv0SS/8TKXknMqxuTyt7t/X0WMrVR52DijEM7imJTLTqYFfY1pC
/Ikk2JxRAyKJqMD/e7OOKaGk+gwpJtanZr9cAlP/sTvhLG+G74ElFBBxlBKhNcY3bzBAwl3vFoIq
PfmQQ8D/QrWG2D37kPZ9Yq36OI4XC8VhvkCE1Zd5HwmDCqEvuNGPxSVD0QBnQxPQaL+aX70trYPp
E+1E9p6jIuLrAf7HPzGca+4QH+8FM+fN+7iuKT2Jp0ImTKDZFJdgiKgaT4+Xo3rSmLGia2iubtkT
IfsZylVf+pD3XDvAT5edvUY9Ab30UIiWgrgGWXLyGDlabfYK4R0ZCJDWFgBq3Sr3x/CDl3xfq8ja
I1nrPxG3v0JWUTDD5PKEPe+5DyT/8DmOYJ0MFpdJTMw5vt6sqoVtivajAG3MfHELbkta6pl/fKa8
6lkL9YKDvt3TbH+jFSVqznzm5pdRs67xazA4l+w0e6uubPo8hft9qBEbk/dnbf0Oe2lmpmhC9/O1
Qf/E+zD+dfHuqJnnzoAKfnI5Rx8yaJSrad17Ooy4nKeT+/gYI3JKyQWpOFYC9X2NCqMiNISRViHF
Ou9tHCpmpNqpC6bPHWKHgLoKX8vaB8JeGrIMOQJsGjKADDfA7hqkQmeX59BHz1ZeyZB2ZHpBP7SY
b6YkOVy+2WCRzC8oULONaiHtK6H2ML6uDDKHIPczFLBvQ43UF6AQQuE+02RCGqNkZg6OPE1EEKqc
djUhC3joZv35jZT8k5lRRhSeroCUNyORYOhjUZIiFapnYu4XF9np71hi9Gjenft0sMiDPl1ZB4mp
VFop7lY+OX4LNcMPIkQMJXFeUtkAxp6PnlQISDwjxkyEuzzOC5YGCjRnr5kbMQx45UayTrCVSgf1
IdWaGF69/ZUAZ6XVDL0iyCM2kwFdrvT7ZJgw1xDITiTapZ1GPo0QyRfdPWREXBUQyYszfT/5JExN
b5gQDB4e+VmO/rVPYYf86QUbfUJmV+Qd0asDnHklv4BbccWXbMIjCfDRlUgV+eomfDC/PuLBX3+Q
y4ScQ866JzkyL5UMPelCvyQPh1TDtxHIpiMj6DQ6Oy8ywgNEsB/oxovEQ5kY0aj1m8mJikZMNxK9
B7ehaBjkmmmYot6whpCfk2EcCOV5XyRoLx6lsUcICh1XSaMuOFjRD2Os8OumikNV/pVQsmZAgSRH
Q1lHW+oLDf1xpopHWI7JO5OpSOP1XhBtwGoKsjacnxvuO/LaO8JRMhy3aceQhDGuFo+tUAa9mKTd
EbNmHhEfgtRSzSJ9+frO9K6j4+hJj/CDhv0806LP4pW9vvJAiTAVd6o4Q6HZNW4Y9e956LDCeiCp
t9OyI10bG2fg3oIeWx8cdGLGbYKsM0Z4L9G8TQMCAkmyz3bc9DjKdOSiKTST5hTNAOYUFSic3Zer
jI8hpoBcDtlx57JQ9130CF5B0Y+lTKV1+CzYZr2M0ABxOGJ2pqOeV+vBwpYTTicSZz5+mlhqpjDC
XwXqdLesJePat14gK0lnX+YFDThJ5cM6yrChXv3C4OuBujQ9dMZ6dkFsoSODjt7khy46u5gRH08v
XXh62h+S0/jI3boNJCoN02LYJ8s56gj6fTYxYP0qHskOc58RuouFkyGZ8RSKUW+8gH5Gv9aYpdhD
xOmLMIaWA0Q4s9tE9uTVddZtwQ2UOPDRt+qXi1gT11sPB7qNV4bxJelBL/VCswahSaSoeJTKPNpr
RoOQ1jDqTAy3XGwRILr1lO88DY8eCUL6sCpck3J5WqopCS2sN53uQ9HoktLtEUujh6+UtGRaVcq2
FhmT8PmjzPmMMe21thQsTsN2dx3quxadJNw0lLJEcQLNQqSCIhj/olBBLuLet85bZKNHZxB+1Adb
+8a2pS67YB0Ppm/w6zc0KY3RhfJDjNDf15OBkCIcvJF2Q+fYI4AkYOJsuky4dUwl5ZU593S4c6ei
Z2KnEFRRUKMZLniiBfKTx1tgeqFQzb0sNRIRzNt66u4S3HFG7lPcLtSSzkSiKtNdfHo8GHXwDpzv
l0MXEO10R+8+5bZQO/BrEu03TLRIuchgsIlEL5yV99Faix4LI9UdE6HKQYYOK0cqOZihvMSH/UyE
PAI6aHM9OFLhwmlAZgJdhLpyLuy5t1N/I8OFz86OU4M2Jq7wWJyTjuifilDUH4rY5o0fyKlAXqSZ
KYfblX97QfzGiM7oA5IMQg2uZX/fAo5YpCfXPC3v+XMOMkrdMnsah+nFkX35uRFA22whIXz9tBXk
7SbdQjOcDe0TlVOQYqa21qPMy8mH3l7Cfu5Ig2foRWsI2ZIkZjHggdCRipYm4bW9Wb5xAUQNjhkj
PvyVwjjcih3FUmLZvZPj6L0aIBNe8cTwXvKoHEqRAcTq43/s9ZsQ2CSr+rC0SCHXcZ6jj2H3FjkZ
80iLugN+hncjhlN3zZRlTlfjo7V0qlJoZVHTIJoW+hGpNFIItald4B2Ahnz6F/8en3YIfNGkQRcH
siN0IR+3JV9Iym7VjVoKEi+3f7b7b3xOxqlGhMrayTdm+OZ45dOrp7jITHo9evLYY0dGQcTQregO
pDac9sirpu9lMTyucHDvhMLEb8kN2iP1zntEqKKyKcNuqJEtWN+XDMKGrzkKHBk5IuL6++6GBREC
5AUpfduYNag73JjdfYJYJ4n83g0EJ/WMeNcbteKYP1JJG4uoU9/VQ05rHi1+M0sCN5HKq68PhNeo
kpPBC1SS3gF7qQ/bPY55Q5DZ+3mlsoCnk4SnByU9TasfPC5yrHYbirwVJYrqB+KBaT9XmkOeG5nO
anKLiKtwgPF0N8SSfNM9PFNXQbfEoIurdkiXMrfWkjJsg35QepeJNL4nvTEnwCDlH+C7DpwrtQ8h
rPikL1v1H6Qyc5de4/Aeth6kzMt0RD/IqHPfHprELfHUnHw11gclGApCCIoFR84/EoaE77TycCqS
N6LFnW8Ugc6joXjUBASpKS8fX7+kjsLbJdp6UEyqg9Kt6YjsHE5Uu1wyDO98a3TzXZLP1Ei0UOSX
iyPBrOj7al26z5nrDVRGDJTpZygl1AiIYYUcGv+Ufi3Ep7ma47RK1fjjFjPZaWiEjAcRcrqrFynJ
gjvLg5pOgya4xnTTRMSqSM0fV685Am6k8kYiimmovbAz8M5b5ykqIBM1OCxWhQMgKF1UCRLbSN2f
trQ0zuSvYqesWyIyH+7HC69maGCGSKB7RqTcY5kxJ5Iz+lQOIWeETxnZelrp5khXugUOTxeh1em+
0BBQMJIGsmCY81GvRWaOMIbAUrf2WIDW+gHVC0DkiNu1x38JB5FEdji6jkQpwojKpE3IHhZeu+OI
mpSevuQZO7SERKfthxlWYZpToB05J6J/ReiX2RP3yv0dKUIdMdhaSOyaR/SWUJgeVvPBuibo7obn
5Li9LjokT5NrTIf/jPGjpYR6zO4cXdytujIrcjln4ieVUa0rYXYRzh9+li806Mqv7OzeqetFToKh
pdKjpW+vYTa9Jbfad7pUMx0kJqfkfShRHMpvM6hoX36ScqJp+kUR4Zu0UWPnrAzBJG7pghpNv7Xt
LTqwLCJHrDpxyraLlhIdUrJqKmcGuaBiWtIAF5heHc77gOW9y9MrRzeXA3Cikh0T8CUkweWAvGha
k09Au9ZudxScQnGllF3pjgMwARmDqsbwaI+MCeLP1rwj2jwHTx/Ww/q+6jj/qV0OzUl+ZFz17Nok
0p/uPSTDMylCHbFvD3gk9pFMCnVIkhR9TlrSXq+0nT3xakTLDActZTuR+VXBTphUs7SR8Y0YalhM
hSp2D0efVARI3/Th9P1jRvOd00vrYWt96/64mYpT3hwvmGQNuCv23SN5hHSoxBL9pPkYrV6RfTI9
c8ngXe3gTZNQ5XR1Ktp1dJdKFw5Q6+jDAvXWSBRUqh9pXQfs4rt1jY/LFlj6uCR90y5pUB8omKiz
e44vGKIbTeRPC3sslYAv7PtQLEQA+LPe/Jk9t/nknjQeNVTVp2McB+IRmUsa7dwqgL6FuUVjshUT
dpQRhhS9YnR18J2V3fXn6lNC34qfOX/1lx+Or6CMzz+3tKPf7OuDxDJJ/LfXem9Hsx9f4nyLcXgY
qn3Nb+5ncaqde7ihhioS8GrCPYdE8adZL7elL20s3NhqUoZGTrZZiDSxfxG0QHz7Fii+sFQP+7pE
nXD5ZMfV+PaYqCfs3+OIY7kOTa+XngM+0328LUK/anFcN6hgxBeEzkk1h2RNRN0ud28pRSIwYz1+
7mrLCaU42i/iZ3bk6Jy0VBQa2uAnOg/uu09igIzIy//U3tUMerjBj7iV0hMFNSab8UnoxpC9Ho1k
Bn2XnkznKwEiBTXo9dl9ZvgYhkPb2KdRHYpyDm5N8jhZMauQusCnoh5wH1U09W1bBPSGtBj45xCL
Y90/sVCk/XwfEO7rY+0OHC97otrRwBezgEKRp5tLIRUPDGu0ySice3Mk7lGl3J5+VWOhLRyI3KhE
y1friqw0Mz/WnLjAfYd9cqthnSiYCk5EKnNLfNgBYpv0wyfkP1mifY9XQ0XGVVm0QIzPqRFSOEQU
O2xIWHFCqmBb9PmHvqcdTdPEwQieEzdmxqxCLZOJJiZOgBSok/9D2pntOI5kZ/hVBr4XTIqLSMPw
BVeR2pfUdiMoU7soilpISnp6f5ENTKlYQnLQDRuegburQhGMOHHinH/JqWDKnkIvTqaLPKfHRxk5
ZpWOQOPr7KV979GoKNaAYivF7wQSAawrnlqAx+2PTYernapq9RNTzya+LtRrNS6SSov3GF9YG9XC
Sg/jPVpxOewqgacWUICtNciZ8aHzcRP+YNSHaSo+2afsAZuNhS191GrL/lRcpUFt+FzGExgEKGhf
mg+uI7WtdfdExzH5jrqxtOEVEOTsSHzGOvhzblfbkf2wbDpCusettAMmErntceI2Ra0q6onyXNWp
iwRZ61bRlab4yqtwwcIPqp8kNXHvEp66tRAJa36pgJokZxrNfYV3Wj8D3MXhduTphmRIISTrQza3
dcPHJwHAwsHe0aJkVyNOAAylRgq1+9QCXlcBoUnuko35vLL4zvjidWj60Qo6Dih5t69YEu46/FMM
eCMKtCRkUevYyT6E0s4poJSUjPiL922OmdkiO7pObhyYqriKSYvZt6EoFYqsyzG+wKuArSFY8HpN
g0egsrnN5nJBMk7Ve29BQYBhgU62c+qA7YC85Kt1c6QaVtRj0wnHNMOVSUEOtMUqAfcBKTkq6VBu
fC5KG6/2AXbwMukQ+5oEJHXj4Yg71OzqbQmrG68SEMVDMZPrpxIoQ+rxdKCIHUR23qodUs1z40jp
FamVfctAF53mxIAksq9hsyzSo2v46GfsYx5moJgml8hWSePqgDk6GqazRhu1MAMlChNHs0b8dWw8
p2wKnW198s7GkP+3fPepdy8A/DzhWpOF3FYY1O46wqjt5h3BS5o0Kk26UfzBJ2iPbcjBPXQuevf6
yQ80+gb54dXmYURgr2m2CfvYsBLNIRvCt7GHazL/LRaQIoASnXim2TWDKsEA72APn/lmZRm3Ps7D
C8X0PTIZYjk4jYcnfDYrptTVSjm8dCTILfvbVW15+pxjU7u1pM+Ts+9rJB8aGShvSBAWIGQCE3QB
71M3aYLAf4SVhrm8jhVhwTvYkyJWOHmX3mlwEZYZ3Cs8QPI6QyCLzEeAjiF3z58RR5sPVnWlRspk
6Bxfy3Q7BBf6J+ZngV67f8j6+alDNr0B3bw7oMSO9CxMnzdWqfy2YOz/NFZBSQDRP/maoYU2fNiz
qmsC5/wLwimwXYiXkKvxMMRKtnRg8Rf/NHBBSiC/7pN9FMHuV0AhUt4DwVNxgZcIoCHPLBHk+xtA
Rf/1r//+v//9uv/PZnXq/vX3/ytOj93TLr7hSVs23YKmwNOoHPbanVFBOmJnIGLqg/D+8yDVN/K6
mqTh46dreGpVtQJl2dzWDqf5HX40/CzrgV80cEIBLBDMmJu1oEfrABgISKYBxPwdV5TfRi9wlaXo
epGvCqNPtorTgV6U4a+57YBA6SfY9fI5K6AI2heq4v45yNo6eqz5OGptOpgyBSVL8UaC4LcfU2Ax
VwzpsasZ/JgWJRc4FBqhk+KfsFSDeTKM1+7V2/gQmOgUjD8i3sF54wrH6Oef8UbV57dfUThRSqIk
aIXxK3jue7kf0LtD53j58yCy+ud3R+akWkXDSK6aak0tHKZD9bzd1ZLbaZjb15FRcWUU5fsAyHft
B3UCcbVGtPX29H1hIAESr5lWjRdQBu+weR2LHIGM2YFYAHY9ddPwWAO3Eq8A51FHilzxluIW53rM
FjyjPfEgppRmACGCqwprmGAx78EUrONgX4VZyMNF9k5hlS4dvKjJzl1VWk9faUNoGcjjXZjV7/Rq
QWqCeiV/HF8/BKl2Bu+1Ts0ewi3xRwDHxbMZSwCaGTRzgLUn9cpHTB9jcKWlU3PUL7wNwVQTO4Js
LXF/A2e5Uqva7uwt/admHOYgROjuO7eRuE+jk0sGn4Sk5tiXAGMp+RB/BtDfv0Mhthwy5W5ol+tp
CJoUfK8wYOx/m+NQginZWXLZWIWIgpeV8jSi9IRAWsxXoAvjAx+qfeezZR7OstinvwfN3yamFeRD
zKtiJvqWDZbwZQTHgWZPR7VhBtAEe3ixzjsOoEFJPCsdtqAjcrpkxjY3WU/gAQY07CrKApCk6c3S
Au5ns91UpyTzzz6iJhb+a/Fvr3FpVz2q0pGFhZJVXUD0tYJxxa+El7BXMpKp/vkRq5qKlzpy0VpN
whf097EeVfNZyyMtHcI1of9CEiFW1AmCWY1YhckJ6WAOYLO173TgOi05Sg2o8pbgp1Lf9Mx2k5ZH
a9mYyFanQVm8PqvYvkfLZ1KfbDxu1V7OM2NvD/vD00dnuW50+njpcKAAinqpNakFw63jLUUyZcIW
6DfJ7wQEnEZjxV3hzHqyV33Jx2xm0hktlWBI+dHq3JzaMgGPyg9xtx9L0ToCgdMIVp8rUnGnE2hW
n6oLqdMcZAINE6r3OYTch48IuT/DmO/pJMGh/nmyg43Vp2lE4gstz6Hh6Isbskd3wUlDKYRXscGl
rd+30mlHoES/5PoIkvkNQH0/bnRla8QLajS5OFgog1h5TlAyhblwdx7up+CRtFqTYOW0Zp9Xe6h5
VPOt+sRkYaBc3B3ymxmFPYp+lttrzBzJalDhTa1RxWrV63O72Tu7k8RZHnh+ASqDG9CHDsyOuNVn
APxgSTzgrun2hNedu3El7BSGVHLo0x2t3qT/+eC/gVShKMCzlA5J3DxZo7ujNCXXsFvUXWnDzWTu
6uFYcCJmO+tL9+l3WsMG1UCgwVuHapfpzLbuUjA9mu2+4AQ3UQNAOZbFAvi8dzr8JT1IR06jtTbI
85kXbVdHVCW6hkUlTXV7YlFBzrG/fG8MjXjVqlms+Ji24pXqj0zxhHYWzFQ6Op1ms98fr5DDa7Sg
CPqpNfP92cFanqy+3+rNZrxnrN6sdbKWzAL2PpNqdeBDuPumCjJZDxufc7fjjQRvZ+/rrYYsalC2
QT8SMIK7qXvMXXQzKe5w49QnjU8/aLRk/plqs9jwKvizsyGdRL/NT2al6+xvewJzy5ps+Jc24WpI
I8BqdDrs/sjugJ+26fKH/RVUZqvVaN0tZySePIK2ArkpR8DSDZX6qrV1JkB7aV7ahBHdOXHKnl7A
f2LOwbVn2brdCSYbq+VlVkD/jdGEsxx2JV0q+0A6+u2h22tTZ/tw192Bb69ypw8BbAU30rGanxvL
mgpsTpPN7YOco6XiflLCgxjgrBy/71nwQho9z2kEd4ul3Np18D981aXkTj03mKJUr1vNoN/iz4f9
rJ5YEEshv0D7uFodZ8bWrS9H9AEbitNPLKo3LnTS7x0tOCqrbh+yZqsOEDvIZwEf0Pb7TV67GHX7
uQU8pwms2NkPMgtQCawkq3XuCWzlDOxuOOWRSz92KAvvcrcZuR+5Rb3zyeNzOghHPFhxYgJDRZWS
jxJxrhNrvFhT2hd1XieyFiLBbHcFHLj7ZJH9jycZ9gEU/vqrjZXLNuyffH+wZg9SnqMBZ7VZaN6O
47BHDcJrQwFz9wO5r1qfYyolLFbWmILgd4n7/X5XdBdYjTYFMEo7IhBUnKbAmQFWtCfCvWTvA6Ry
l7pLpSe22/X6pAeRhFPT1kDxCq7Egz+3Zm/4QKP5y4IF5GFw8Tcr+BIwaLBG9PqnuUWKKNgvAsO3
sQl4ihU1P0a2jasKvXciwrQBNB49hOAwAgN1serTxPa/+GCtpzWut/sIbvS/UB1sXPm+V4CZgmM+
uNYHMJr7kbWmaG2t6YsfYW26CysYngNe+gOoxnSSZEIg1WFrMRrlNkYR4MNFu2/9sfTW4im8Ntzw
a9q/2qsp4Vm3QuDMbntA5HEpO/e7Q2w8rMWcCZ2tceayHb8+LoRsexH7XA3rE+BDtgSDN8P2WijY
intlMN1bK5dkz2lBIHDa0wo7pDvNLHbAGPXRZrLSp1sC9QdVpc/MGgKbqgME0yCaTNcKDMNg1rD5
F2m0jc8fz3bTHy/67a01Qni7PQO6SLhomNayYk1E++ccDjkTgmKAcEyj4w1H1BQaKXF7VofeRUg+
N+qXOm2Zg+WuY9ZvblntFVGVNqnV7oU92lg01i3ARIFPAWnSmC7WIbNq84ub0w7fCl7DxQIuyvZs
g4hiEx+5VTGFQCxv3R4AGxW6JUPim9N2bSgE8NycnAXnk/b4OStw6gQL/8if/KDr2u71m9PhwnKX
C2BlFnQJiuwfzNhxwcOEbufcaordbDcwNCIzGgQLT/xZ6EXLJt+W5eoJvL+Q6fMXjeHWmixgBtl5
vR5unUVzvWLQrC6uw1VYsad800G34oy9Ie1Pfsp4tnXGdws+fDO2+TyWDUYztDzC1YfV9Pqrge8u
mtTQJ4Folli8AEBIWD3FHnZRzkP4h40oaMGZ7dNUU/xBaq3Bu1oQE2K7N844CpMGxRF7OrWbU/RP
Fob77KCdkdsDwac4kJNw0sb1EbAxSk4AFe06xw1xud5Ss3rwbKzG9AvQoAXvLOIv0mk6dSWXP7sY
DlczL5/YX+MOXy0e3axmHaq+10a+/RMUJ7vD6V18tb3EUMgGkROG7gA4vGYNj8TQHRua/mgbWIlQ
wiA7I7g1IssfX9xOEoA78+/WeM2YFxcAYcLU6c+B64ezIyTv2EL0pAdbnyvJghZzsPs0cgCsSMEX
98FisPpwqTdGNmffIYeqrwYcjsgfYN8OpgmYX3cwQnyDqA/+2CJMTECduguEQp3B3MXBjrotO6NN
tdkASyy4PIo1M90Vd8qjX9ctrx8CkrUG6y5sgqY4ZXDFpkFHtsZUK+01vKXlAKLgxq1Ou5AduZoX
tT3VUeLOut0DMkxkWNR7drMb9jjuNWcCB44dD/pIRCv+Yi43+KeQJEVkazbXX2EgOF4736VijAas
3RKFcZ1NjdHaw6p379xXfb85iG362oaTfLqEpTv/RmSJVpoNdjCEpon/HCDc8fDzy12FvVEo/oZt
B7Lsx70OlsKBzMDvoTNAPG/3JtTI+0PfY5e6wvj2k54LX7AJ74Occe3aPl2do7VeiB/MjyRoTkF6
TDiPcCrCZk+xnLq4kw/Wp4YGMOgobsoajGkSzsgeLYf3+mzGTWdOHcDQ/NOGZLcAavPlKK/TW8ZU
7eKwC3wAFtX+EmCInVD2/DmPr4ks/ffX0e9ZfOHFsNPUTZrmSjqczCYD8hndbTWcYPRZn31Oh2di
mD2LnCmsAmpcs7vVgAMDrZh7llUhUzjYbQG4W1sutwe14EbUYmPxYD/aRJ4cHO/cISCtppK1wse0
5BXytmj0+gYpFI0OW3l7OD7VFIMtoJHfl8DQ7c+44QSusu9L1uDn9ZLfVUVeRywUii7q8yErGiNO
Yifox9a4g3LEyh9DArJpKvZGP4+nvCm+/fbKKtSCHs9NLb/ojDfbdzjs+46QgzlDeLe6ZGuLnAts
Z7GyDgkNYaFHByCwv7aO9aHsobrXS37Pn4/p37eL+OcvD8zdWc3uUsrPAY4YNtY/T7Za9rcXakFz
6S5FD5W//SJyygZib04gSpzj+qDvxn7PtMSBaA42zjT8eWil7LsWyh9aokeVQ5WhG+AeJ16fcLYi
iqpBa0IqZHR3dj22COXTjdNge2/9KYFhUANGtg94p5b8mncVwNddViiQpPFhW3lmnMoNXPkhCkWk
oa1Vx2i3pFanD4qovzo77X67ZycfKbfkMrzxWoh9QV/++af8JZX/Q4RQCvWT5Crnu8eclYHww+Mu
smdqu3Fxlp1hB38MXw4m7DNezAOR6W+9zrZD0ODF4Jmk0GBkg+xTPiLwDZL7+2IbXh0CYOJCVpyy
iKnbu9ttDPq63PqkWiSHvGgHOsCEuN6c22R6LheNbg0U+jsR91Em7PrqvrjpjzyGek324sYPN577
4N3bXpcEGXGif5p/oc5RzaQdn4P5T4KSGlG17K8uBN/5/nSqXCP+6ofd6QAQtT5hMqP8QeKQO3WM
zycADXrrESntz19VKQn7SiFwRtI8NfcicE5GGZ/MGYqQmXBjfvYr5PJTh2ejQhI6SezmoPewB4O0
rAhYctiVQiTFoaGiHTbUj44W0QxFB3LUjZV8kujSm6+3gGeWnquyBS9E062paMpVTJtD3ooctm1m
heQ2Q8Lp3kIC7UvmatZcgg1oP3uiu2wywvpo9PP6v9Pvfw3riliclzga649oV7lwwAUZOkVAJXLW
suV1RHmkH1keG+GLz1EfkW+Lu7Xs3pfLNkAh1Eabq3yp7VgJIcEglJcO9lgLIeKDRSqZq9jFPx2g
QmjFa/763IkPbfifPLo6vFdQdrFA21vHJgLcNjBExWqHMVn4z0O/LTQrhqZJKmrqqlYrDD2P8yyp
XVVR+9WoQaAM4X7ljv1BHPl5pD+vDxTTXwYqBGwpuinPR8RAqMvzGj1/0M8/kh3/PMr3sfx9KX8b
xijE4ot2idNKzDA8YoIziifHegxbxk6GQnNrE8pY2FlfzU3vUhdvHdm9Qz8U4I3bLHJ3HYonEOwu
qzLRbPnPc/X77yrGSFVJZOPA7xJGyChKHXoAYrAvdO8oRfEkLlntN7v39/EKgbMWXzaPs8R4R1QS
xe4VtXxIfBaanmXbV+yRn9a8ECrP+kXN9mfGEh0oEHAPazCa9zZ0jtB48o7h1pvzkvRX4xpwXcFA
Agjdi6ip/PztZXEi//wdhqlKul6rmnrh2x+zjb65qPIJOxVUXHA4wFrjyY2KZBoNKuEIZX38Bx7X
4q/9adjCp33U9NNd3lbFlkN7bEvBayywBaV5xvst9Gt6hU96zxNFPutMD2k7hHDS9hXR9Vs9AUwm
cDXbsPTDvj+zv0YsfNjoWt0ZWcaIYJP83SJCKRTpW8Sdluf+c3jpyPV9Z/exEZZcV8hVkCOgnn1U
qbyaNBIFTuIOPiMp+85lCyH++cvVsK1U0iyKxIK71VEKn2cOKeMUQK7vwXHceGXt/TdPGnGYfq1D
4VI0t5utnCnSCbiW3osDlfJI90mhn5wT3JocZtAKNsvbqArlvSwReZMC/T544SK8nlLhkcxHOFL7
h+eUDa7Ipsb1Zw1Cg4DRJmEVAA5QFhipuI/A/b1RACvtEoqPXdzmnCwZf05FVw2pcFMcNvfH/Rgp
bAakfH3dvlB9FuSn03APHLns+n93qF5HK1wX+3lNrehbRkttE7FewcwIDjycwRYIMaUr5DbDo1qS
2qVplzhHP0xULoSRKFHMa3pg6LNbo1IpdNDo1dFmVtx1ScQqG6oQOi76zZA2YpZULwPZk2BVUEkR
xEtzFFFaKhmuZFG/k4GXg5NLl3RzNx+nYQsdUWd1swSPtdy75M+3mVJ9+XZyIWzUclKZw5zzqYia
IVj5JwV+9B2tpgE+T2CzSub17gJSJVPTdJxZFFktLKNxqD12+5jzibrq0qT9iCbex5ls+Ykf4AdN
j7oUUxWWP8qSmu8W7p975dfIhZicVqW0djg/T8Nqrxqi1NfVEUpDXRoeOKMjV3notkFnTC9tAVEs
9Vd9FwlfJ15Y6UiJNvva+S5OieihC9Wyo61TEUW8ire43ytZaBFrfppuIfJGWXQ09hkLTWU83NTR
UkeCbuPPPdOeVuuPRkrhoSwAym8HlXW1apCfmkYRnrA11cotqolJunP/1BfIC8J9U+o0rx4VWcwH
+5pTMtF3J6UmybrMqLqqfqdzryellif3/ZWTglQB3d8tWmp3IkBMV+sfjlS4W57aaXvcp4wEqdMT
9FNKm/COhR56yUjiFBQ/Xk0yVEOvKqpc1cQ6v8ypmj6Eg8nthJ+HuuadoSDUue0LfYHST/Z++X4N
JTK1l6HMXLs8NwZDIfOMCha0HAhvwP1p85RMqmykwq2kbXfGTa4y0sWpsv8J1Q1w2zBuy1avbKDC
hTS/zW/Y3lxFlnekr+p80lDn+kUioWxK7y6Fl+9UTGM3UnqoVZ5MCQ53+JzEwfBrF9DIAUtcOlbJ
ntALkfOQKPekpjNW5n22PleamzpIZZQdp7c5zOuUCmHSrD6km3ZlGLmTYS4iY66G1STNP42SjpBe
oXXbMZqnCUIPyax5AXle+gIr+YB6IVaeNeW5221A/vA2iSkNC5gRuUvp96u+u/5eJ1sIkqd79ZHv
VSab01S5ujoYN2hCvOW/6JmpqD9SOIWCDF2xo4R0mh4Ob6FGWfL+9gX4+jMKgWWXm5XrRhE/w/5u
UdAhFu31g7csOYJl+7UQV7LNCevSGwsrEOc3zAKuzFCFoHCG9lf2wC+dViG0SJWa+dxoF75cIDso
IsOXAsYhGq6lO0bsiB8Cpl6ILfdU3UV7cThopupU3oZCQRkY3gf+iv2fF7H0hBTCS6bPD8+nxFhV
/+lFw8dCAiSDKcmRBtIZurK2luGNE0NHcRO8JqJzewJ3Gcr3O7f9Yco1cYheAvdpXjlk8o5vCb0y
s2bDm5Wjp3qx1j9P923Z6RXTWtic8V7axLczX/HitXIX2BV5S0K3GpAIkI+Swd6e/BcAbWGD1qLN
Jcq3TAqvnrUAeFHhejTnjVHJOO/qDy+T0goRprbXKo/jjW+IUlb0rfe7q5sILqQLOmHIBqjYqLtx
/2aXpWUlE9QKEafyPCSb/MQEEWmhbovnnCXUm9glVskUy0YqfLebdosq8uMsgsp9UgMcgecFsqWl
QfRd5eF1KQuf7JpIFMzE0eOThbvw7EwFL7o0JRIL88d2/7UztGIw0c5bMxahOsOX5c7/tNK2AmgA
UNDdSciNSmtUZQtYiClZqlXPjyMbP4OBwRtMaKkJ5bkysLJYoJ9mVognyRyDs+OcmcHmCWN2ZBUV
2/Dzjo4FAoxYwof3EXCjv7U9TFmqSrWaICr8Hj6uZmxmey05DSUESwMefXRMToBtStO+9x/u10DF
/bFNtOv9xj7EMepLnoAMgIaEoiJiAOu4X7WWJRN7e8dVf41X2ChmnmqXqBKLOw6X6EW+QC+FO+4B
nNOHnlt2zN6mZS/DFXZJFOf77U5mHVHeIIAI+gxIz90SSl7ZUG9npsAmMSRNMmuq+OcvEX8Xy085
eh7ExSN7E9xbnO4dOZI7kyqto729UF/GKgTI20E6n3a7nZjWtlsNMTWo37/1qw7DDeC6so/2dhVf
hhOb6GVqunZ+nvM9wwmPPxTVm7LVRV+GmzOvl+yPsqEKG9/Ijun1LO3FcXtiKLwLv8hk9fqu80/n
VNj4Uu1wNLI7cxJv/dTfzLrihF0whP1b6Q9lvm/SCdvjG1rysnxSvjtU8tyMhw3dx+G4LYNYuzq1
nkB7wWQr24jvbs/X4cQSvwwnb+fJvfIwYjbHpBrOe0YoSGoy0K8Edf626oFQLflq7/b+65CFvR8/
aoo6j5nh2RUAU5oFOhAw0SVB5tX/O4PJhipc13VTqhY2v2rcHo+DVoOSSWvCbpEk08QW1ApE7JyS
scQuKEZ/42Wsws6PaOKalyNrKRSfDApTkBvdIWXrBT0QyVrig22vS8Z8d7O9jlk8AjWOm1TRY67s
WyDsK3wDDal9WShW3n60l7kVTsBTiU+3++l7nGS4H26BXiEjK6ExsWsKpn7VutnobX8hLOtlo4vd
2AcVyMqbhsCVJf6tte+V5hHvjv/r3AvXw+F4yo+nK98W0X5HozoA7J++ODYG5U/2snUu3A01+RSr
14z587T05zCoVqplfAn83M8f9A10TKm+TqqQQuRxfq0qGyZV9bddIT6x64zuHu4bD0TDhLva9euG
HtCDcAC4s17WFX/7FnkZvwir2cayFEv590RN+uGiMp57H/9BUluyo76hIC+RRz9rmpxWGQjsJP5n
hAGobb07j63/oFsojt4PR/N7e78MFtei7KpLrKreU75quGVEolLcEwIdKHPxXjbsn7/jd7n9pxEL
gUdXnrfkLKY3uk8ObXr8hB+KEWjjVHlG9kpGK5tfIfRsn1qSV0+EHjJ3TOGrOEyJPlHuaciEcCOW
14dLDoRSCDzXXH5UKlfmh9JsXw95s8rhNSh/ZZUc8iIiJc8zvZo/v7/cTOEu7Oae0JgUUj8la/g2
fJOSSUAyVM0s9mmk+a524m6KeYUjEQil5oDHnR6oDprpoO8fDaFOrLslo749Bi+jFvaJGWfV237O
qALEvwuFRPGTfHMOm0nAyv7haIV9Qvv+XFH3VfE02dThRuHEQwfZsD7mbinT8O2Xe5lZYYdcrofo
cAROJSpygQnxgD5bcFs/HOjg/3RehetJvh9317vOKp7dFtIyOCEIHkooIsm5JOv8Thn+ONkv8ypc
O+d0czumO3a+gwgwDdkEu01MhwDDgySkMNaptSx9AHjcQb5ggG5MeTnubdb28hMKt1H8uMmn/V2L
h/tmShIljKKM0AjjoHOH7mbtlneSt9I6xNtymfEybOFuMqry7ZFVVHHhJk1z0tkvh2MNRpodRN0d
U9/AlkCTCdYBQEoOKJJ4ZYdUHIcfFr+YHsvXqJbdTD70xakMKlgX38nIyZC/1A7KvnbpeCUr/d2K
fLk40vt1nyciKKA/1tzUBZHzIOrmFvrRmARsUTXe0mMsOaZvw/mvha6KoPE6ahJlNZA2Mb1cKgkE
dEE5U52ukP+FP/O3bo+X4Qox6HbRn3I657uKJIqokFlSF3kBdPVg1jzqy5LZvb06XoYrBCGIu9dk
I7N7N23TojiCEjyzEpSOkoFKYut3z+BlGc86RZE84+OhaeLdm0+HLrX1haTwFHmwksHe1c5ezsY3
hvxlrPSknHhGEVlHNxipguF1t9PmoWxnlO3/QvC5J3GmXs5MKfOEkyNu8Dg7+TUAGgK5UNZCep8N
vnyqQqDR5qmeKfn3fWFgJjnsoxmNfmZpsbjk7q0WIssuk+KzdmJaau/mDKvdAIHx8dmhQ7MUKglC
Dr1kb5RswmKee8wuCV+LEXkYYtAt+kPoyHhz+I4lI5Uc5j8S3f0dMsj2+3Rt6hiDI1BImMY1EOkK
ulAAxEsGLJuaOBYvW3Gf788PdceAUI3nXSHmHSboY5amLmXjFMKGdDuoF/0uLngbN2cBgjg7Gk4G
oi1UMqWSXKIIyt6oDx2QKUPdvCzFAFQMVmvFo21/X1ZOff/U/bXni5ltniuP++HKnheQ/n13P5WH
OBICftrZnXszgwEsCiTmWGimpohcJ+EDClZDxaVI+IvvYQSfb3C6Spag5CYqJsLm9n5TzS0/SxiF
V2i8uxpoAhoPc37Yg0T/jN4lBklo/P7T9EopRB09goGS3kTUcTTY3cgqfx8X069g8NFGiNkumWxJ
PPimH71s4eT6qO2uG66IO0UEEU5PvolP1RPg38fOO4+h25Y+AN5wmnh6v3z4QhCa77JKejBZ4TPI
tycafgtAVE2U+Ll6gb+BK7rxIn4ir64giCsayBjRAOPAbsM/tO8ess48yceDhdRZDJYlK1JyAlRx
GF9WRE+zdH+Q+QS4rDQ/d1ZfxR4hgRa46ZSMVHLFFHFdcbo9V/OcswZGmkwgPCxg4H4dmzIatOGj
9OJ8X/H4tezFWvhhu1W2R5lllxHBuOPDiMQ8d9kD8H0GZAGnaZHMD+YDoe9Ueg+8X1ejpqLxZKhV
qRDELqeaphxuj+9mTQRKXPNWiDc3scYo1SZ5f4J/DSUuipdP+LyiL5UfyOoeFFmP2EJvPT3A0il4
dC7oWyf2dXyt3+PSivz7OP1r3MJDLFPm5uOx5YNqSM5/HyZ7vCuvEb4FCRjVX+MUHmH6QbvsFf0p
XiW5+90ZQgpDmIL9B9WjsjkVItJcN3db2czFY71qz0A+oKeQkEOW1uPFZfnng+PXpAoZ0EM/HFVT
3Dz3r20wxyR29ezJPeGiKQjNf+vo/RqsEIF2eVVNHhc2o9HbN2+OKSQqLSh10REteiGxUDKe+PI/
TO47/XvZkZQDdvMoFe+MAb0aXwjk4IvQkpYy4t54n6UY7/zDIcV5fB0yft6NTYUPp7b2AYKWF2Y5
NIK4IScUPva8HNUSOlvZviwWdrLNWcAnM1K9p7ero8MB1R/p+kEpWk3shZ+WsxBLgP2kO/Mi5saN
kKOrbQ13voYJMRSYHcLNF2oSqC5617rZLFnWkvNQhE5qTxrAqcocKV5RhhBCNR/rYynYoiRayoVQ
co+zSiXbcxqE6Jl4DHd1LPjIwUrP3ftb6N9H4Ruf+rJP8iNg0IvBhISCRo4wzwYDCvjd3D+ogyC8
VrKAZTMrBJRnUjtp24hvp0A3H+ITiMB9DtcfPZa/l5//mlohpJiPu1ybnzl1R8qM4I0gpQtJ1r/9
yPk1UiGeIFt43+WymBSi51RKAKPhsEtBqmxK7984/x6oWJYx9NsufRwY6NmRO7uF7n9uUKvZNZto
CAskU2mCWLI9inUZRT9dnvKZAQ8o5kHpxRtnialaX6ZRyr6vDUu2h27qZXMsPKtM9XgzzzJY1Kpv
osqnUHdb32kHcRS+hE5W7u+/7sv9JOncMQzK29Hyjq52jEQiFqjTrSdb9OfaG3zHAVODY6W54j6p
KKl+hiwwci/eY1TzksDoUb735jTq5xhSI8trRYHSeXqnvuHzGAa3pZD8T7RgD/xcD4FWYdb+QAos
nohy2D6zzcm9GXtIcYL6zHu3L7BeC2wSLSUQKu9AAGJXPzpGmGOyngx1dmB0tS/jeXDszZ2aK+GK
l9maa3ChPp37+HqytXEVCe2KnQ32k21sR8sEo3Nel77RuzgJNqx5SJPK1eq34BHWBF0akiGWeMFo
9wBPK/D5YD8bw1sTB3n/1IoGcj2fmZ+ncB7yg+XJGSvNQ/0IYa4GqXwldY4T6GOw6HS0vr7oMJ54
nH89gyEGslBD/qJpIjzZUE64I+HXAAVO723aTHV0xGEAp8o+Kfzcx9uHyp0aMn8v7eEM4pw/Dqz7
6hkKL0w0vzIbQW5oeg2jifPRpaFjbjJWAKAv581dy0xc9pZjIrKRrp4NA93bVjK4f6KzeMLZCDeB
z+zzNrcl1JparKKQoxXMVe7R5gp3j7rRlAYXlL3H5qLaxezUxUUpiq0acn+SVf3Y80tDc47NvRFo
km0Ms8Yde2UCkKuMM+hzSuPAm06ra89G9eRDqtyQEXu1nXXiYsms+egY3jq34Fj1c5zYcSij8YPY
8b1h4AWDKjcyw3AhDsEGJzfzI6HLnvonUtyIfy2UNq3csHlSP1WK5mYnwq4c0eotZiFO9PBSUv58
8PyS6O0cXWnuajdfwyHz4mSTVGrdqANfgvximUnvcfGki8cf3hn24RnE4IyP7mMXnFQvgqHo31AL
HxzZ5R0ZQTVMzfbBhbYK5l14viyk9fHu6Gvco5bSSB+p6OlcQnmoXFvXk7+LHdP0TcQwn3Yeu4lq
K9jnhSlqo1Vf+9Jz54QnE55HD+t8qMdb94mdBAXwIIEeR2yQ2FlGGA0lpPERVMNHLHcqqXVDSDqz
TgsTFIKOXVPqz+PV7dybP4PLLWRuKUrsqrtN/WjeetC90xtaLUifgXEaVXZNfV8/H0Lz4Mm4laQ2
01Dhhl2hvQYKHiz6R8LYkpeiY6TZB8S3KQycnNvd1wDu1RCqPV5tJJojxAhWezTQMiTnkVH1br2Y
vgWvyh6qSvZmyoRto61NUTa39sNRFWH5nJCXI7p04V8wA7SVmxGa0jXwc9hy4G85XWJuEIoxcK3g
cY5wPrBEENhXd/lAgElZ06lDmGRwQwAZSxj8JlMHS1/MRU5wSfA0CuMmJR02QaWzE7zHVm2QMKxm
s03OQ7SIeje0lrwLSSnSZV+3E9afa6OO9DLQsI7Uv3dO2BLhdpJ8QKJ2sas521hwgDLFHg7r1yPO
nQjI159CW2w3iGe33mF6W1S231Y6GGJi/tUdR40Esaej98T0VEhZUfSwNRAFaM82hFricZSvJf85
0NtaBQHsxEldCU8QFOw5B0k33ls1Lx2RrMz4c0KYu3tsq77cefgmNRLRxJi35IHRivGFuSCweMLp
dNuqPhypfZncJ9JaXZPLQQoZ7s42Z+a5cbfElF1wWM85k5n97J5Y5auVAQTAVRlJey9pZs3ncINk
tvBeIPRIrupqzXM/7T8+zoQ3NdjdLejQc9mb5wjV20kncs4tDh5PXR0/izOYOqy01nO0ZQ08sCl5
gWwg4lizw0hC8QvPpzCaJp3YudB6yhwJxtzNq0A/lOxkKcAJJxyV5XZQGbAUlY6M673wR8B1i7LZ
lfTw6J/QRLx5EMUwwbPOjkp4roIeObROHxsuJn8TyKSs+jQeP7rz4W0sjyXdTqoIJl5r9nwEHfV2
tOfYMwFguzjGfJCiNf2sXzXvkvqXi9O6Vqfy1T0iLs//xWUSVVpni5dDJ5p3YmLpWuP+xIgd8S0k
9r6oNHBkTbSV2/xmTt5zsmnHAYe1MiBUZYZ/RNIkJa9OanWi0B61+EN9rjX4V3fmII47p7m74wba
OJlpXdmYWiPbuPmjbpi5xc24tZUOucKWUtLe3kjWBgu3aS2x+F8d5UT8cqnd0A7dhFds5lCT52gG
1RB78eBIbxsXeJTMp3NEtZROxTP/n6UzW1IcaZbwE2GmXehWuwSIvYriRgZ0lXaENhA8/f9pzrEZ
G+uppliSzIwIDw/3w9t73J4nDcPBrxy/LSaWIg0p6AWa6tx26ZL7Tt/Mkfon7iEngjcQG4747C5a
NP73k+z6Y/n+07YGLOyvR4C0sHGLt/in3D7rxplvy+Xbq67yPwyTcUYIJEQfWUWsUlE1DdXb55Qf
PieGYhQyAMUpD4rFsB+g5ICLvYtvnpfV1mcxXpuj8iusPsv2UEQ6FSWqDmSboHg2kaI8VPVi4F2c
RtlSuRNPQ8j64eSh3oqo2GX+20F+GO7lX7nMsUDlWsy+2tN8C2YunxRvNLjRe2TwHd1+m8k69bqw
eNnNH1/BdGNUbuUay4Zl+ptz4P/yw/tPwWhmvhpFU1JNflVlNvEm7RgcD+dgPplbcMCFRYLsvbrG
hAhN96/hOmCuN/c6zUxA2sY1Qvo/WGlH2Cv/U2VCy7hRIiUS/02eUgI3zSSslkSyGVPGvkxMSIJs
p3ifdbs01u/Q8PVlGhhr41bjRVab8johuK1VdFxu6YaZ0FDyWiScEWLjqoh4slDDjpbravI1xf/p
ql07gjO+cWf8YDcF5lZ0HwNcWuz02LtvNuCbzC4N9GWD/mmH6MFo3rezAHfaHDGzEu6g5s/93Pk3
8rneX/kG+wYq8HTzWEpextqLdodVd7EYjqiskZBhWmN6j7vZrJ6+uEj31RHHv/Jhj1dp5hv34I5Q
GSm+sBqXdcS0dEtZ8WcM3vCVXNolyVAC720iFlBR+cl38q1K1rSM8sPEECO4o3mMc5Yt779q/BCm
RxZr4jSYWB12x2zbkWKVB2NNBF/PcDEvIu3vkzqM2RTAzmSACD/gAhWVG2GF07GncLeyd4McDawJ
SB8uIybR9SXxn0F3SaL56rX9YBydRLNbicViivu781zK08FvMbNz2NzskOdt4N1w807GnqZ2Ttm6
a/UgQobc4tQQpB6HTwyMf7WjeAk7dhpF1cL3SvTnMzNf61eJtrxgPXGUUqz+oP3JXDANe7HGZ5y5
D1KBdFPtxqAOa5Y2XsqRNDOVYPipchRfSwan8h/FyXxtNNNb5SuaKeEPk1n5xxUHb4RWK38N5X5O
ikAesnyxu+5LAxuZ1hz+3laa2nFptzSQW398bMkSxmz5ErxO8JK3GSsL7SxtO5iksTXmuECkMAri
v8QXsHpNXAEXoMp+V+T12Lu55CGEAAYVMRxOtwRUt2arMSz5oJqUsZsieQWXmqMCispqCbH4DWGt
v2lbbUUUx5mbvVVHfHdh5Y+4eWkeGuWhEvUA7T2boP5Fqg6Bg+po7CRgmTmsxcVjkYT8IErC2U7C
3WiGlOb3E1FD8ieLAsShmHkipkTeKy9x3yJ/pNxhcN7USdUhZOzyH9lPXSkorxqxZluN5oHQpySW
ii8BBWlitsg6JtgVHnSUvoVgwFeYoymZhrEmMb03q7LZSuLBGMyPYS40daGU9pD7VetiOPSZucnH
HxT3lQXv5mrEJMj2nPrhZzt5EOX2XPYH0UoMt26cly8HkwOFiMawipf1V6x+cxP918IKxYYCa/jd
bHKchd6rYlHDbip8wmNQUSg9gyoSTyyY9zg0X8Xlc9MLl0DTvUnnbZI9/V/akNoYaLyRkm2UCu9r
IhCvj0s5hhMSvrEzL16XkX6RLyIxFr8XOayMYFYnptxYA2MCw67rne5pviUzi2FxCcSIkxoJ+weL
zFD1crbFNmEjroq1/MJAe363ZfzHohi9+HRZfGEDKd8EEvHGev8NVHudy805ULgCt5Vuhpn2x020
ibRiFEsKMP6gt7ZCAsCS4Z3s68ixfihYOUHYf77X9PYsMqrg4eINSq33QqS5wT83WelRRTnH/vCU
lxkfEuIOaoeTT6zdB8Xi7hKAZv78pz5mdJA5eALTy+izLpWbiNOaZhu7+cvKtvWWwL7kPC2mTUQM
R0xkEvKrKPeoQu3kq+DXQ5IlCa/GmM6A8jXgoolqz7YdTOXyYTNiA4OBZmMpRdjLloz8NyeMic7z
nLqLYIzFfExSYJGwl609Upj8lZVVjHavkDpVvtE4nyYMHlh4MzM4FQiWIJw1LCkr9xqTAbJJkdbm
RAvB7BanFrf82KyEIhzqjSIe6ju3fv0llfb8nL3XOqbfc09D/fZuztBHpqAwTAkJ64+fvhYp3j3k
1tVC2r5CsXWy3Hpv5wyLqGgAv0k9Jq8xQlxifkipB6ZS55NVOop6mOpVjrjWIjww0WEWcCSQVspu
WOAt6eO9vcApzH6g+JlwgxPRXeTs19OF0KacRuIdWVOBrSAhTwg/6x5DcNWaQyL6mKm4yL65Ucc1
tkj6oYkttnDTYRRs81+cX2abnJa1bk8xOP9943kYn1L/TcCQkPYuPcEXfyk1v/D8nlzeJ69QAn7E
3Z2hdhozZCr8V8IMlrompDuxbqLE+WAiRzs9EdZ230E1qZgEqGuEiS2dyaRaN15RrpGQrTqO52tn
sIF29aVcvv66xqoiqFfQ9e6kxM+DFvZ2i3Dy/Rhbry2hkdZ0wR2EjHUcXkmNLWOVHCRXLun4/8I+
v7y+WngUbJ+lbj2/aw9FiHRDcEMhGuQWfhFkJ80a0YPmTyYg1+mjOKBO9nFq/ymrmLbDtMYIIZB9
/A2W5kmcl2Rb07uUWcq3VUTvho08mSUzc+fWVu9jJ/3/ztPdRSWH5hsFR+pgwQ5mdnkROdH9hmuM
Ijrc6cqdXOgfdhZNpGB8HE4vDCHofkQ1ZjdYrFEtZFGHzvJsg3cfnkZtUKHE1CPcLJIdNf7L75n7
cEssMqVIX2IjST03P+U7bAAJGU9XPHHdDnfvNfueCLIdO+vJFy1iryj5LZ+ytYUQG4qatoRo1qif
I7x+513ej+n5TuqWHpId5sdIYRvHp4kkPbnBI0Dh/eV+oC//tcA7QHX7j5tu7tgdUtZgYHzGPRp0
JcVIFWUD1cWKi6xtCmB3V3AAxt7wWr6m2D4zW3THNXhu3dvsRfv9sMS9uCFILiQTEvpoASXRiheP
k6xpv/zaj95k4DQ5LBgn0cXlSfFHXOgmD69f3UYUK3yVE2/PL7mmCkaTmVmp/c8T/WnE+A+xVzgJ
VyLPVmBlY1NWT6UZkA2NoNauri3PeW285KgtHzjNc1diApBc5lu2vBn/yDwh7qCIDIc9iUTP9P/o
iH/Yv5uGm6PXnDhXklrIQgYsaxStg4wFAZbSMQlQnQz8jSXArJUPNl+PbBoGYUdnvn6GLe5OmNHo
i85LwqlkA1dL7X5SNER0fXFfz8gIEamZQQEpHN19r5Sa2k8kOaKb+3vVTxOOWISbbMlXJTGpU9og
U6NgilzDMXNPizfFWLtk0Q/ICbj9IvNymOesBnkPpogebJZootw3t/TKjT/ZgUuWgi6+TujX/Q/L
1eDcWQZ1pFnFloUcmTySLCLteLujn+S1LErqYlwyczrUfe5oaopR6soL1QUM4uOBTIIA9jzjzOwu
OmP5L6tZyFxindWsJoWDcnKZ8mYUfogQUGF7/UL5mf+AsHWgm4rzQHl0IS6Hi3ga3f4HgbLNx9VW
3PNuQx08mQ5LK6wvo7fzDGq+PXyUMU55rUi0MFagnkV1HqaVSHZzk9Y3ar0Q9yjWIfEKCm3qyY+F
hgQCuQ98732BLbzAuPzwWer+cMzXM4Jysn+DtAzmVbTPgtOnjM9Vc7sgP1GdBw4jjBRhQ3rpdZ+a
D3vT0ZVdLN656jTvscSmI+giAjj07jbo/ubnz23KBlUX/Irz5s7QWjXIDs028V5/XO8T4lr+zMPm
kuAMSCkLWIO/4AXsGsYAYKVXBpSQ4CSU35cEW0c1aNG1bjHTTP89D3ThETaaXDFI5p44ASgBQogh
Y7VcjNN2VTF6JRi/Qoo6nbvgE4iJ88iO/O+oBw2A/ymnfnEq0wbO5h9jX12Gr/5pIYLzsckJQ5wj
OHpBe1LXZOAvB8iGRJej5vRLFfHryZjt5WSLGdXgPJpBMuJCsCvuhWPPpCM769tQuX6n6ds7SswW
Nw3C8R1iywM8dFKw5Z9Gr+PvxVYdnH1zSEiNa6f1ZiDTo8vrTQny85unBGDkVVBMJ+TZEoszsUpL
94NeeB/m2MAUdIPI2/mNgbhbBsllenOqq1KJTZC57A3uDkB91QaMbTEjP4Hc4hW05HLtVpzzDzds
GeI58eH7AJAIp/kj/Bs8IopbusaOPPogXXB4Grw7y1xRaFIEkX91W7JOX7NFlEVnVgw+XO7VxRik
PzIGFTfQy36pWM35uTEwE7INf3Cm7ntCeibBMXCVY404jYH49YNdpZrVd2/PvfKnPs94lZpXYXBm
OQbNrvM6AKJj/O/NmfeT5XDDrFLa80eu+peZQ+7FvEGARdlOX8AlDj8M56OGZuZ/6d/sou7iICaU
o/tNfNuXt5RqnuRhqxyrsPbA0O9u4Rh7cDIsyvvUFk/AOHcQRUc75nhG4uB7TT3QTKKd4Ovsn5ej
TXD629O8sQvU5ZsLTHAKZ1xAJ18WvujTH4hArnaSw+sy6w3GAnJjtSvceX3BA4MtyXTNKorJhVeZ
H3sShSr+yHyTlJjObDcVKpw94mTOtTDgEI0kNs9A0LgSsye/jt3LkUHCqZupTaZI6QJUOqx/+oN3
avj2XviqAN94kIVCFvnG5youQkgCqk0AAvnBhMji0LLXMCV+WbjPcbRRpkUaUfvLIr4SsNrpi2kP
87dZXeZhbZ7bA0nPNDgy/A4rUrfZN5DmcB5BGsjNkbcIyK5xnE+JR1U4fotmf9BPj+V4M3ziFQZ6
gMa24FVf92CY2/dNrZldJNwd+dTbGbUT+heg5av3guTOzXgkAGplVzvhwh223VTL6Yar/GJ7pwhO
NyAV09Ie794ctsAjIFazX5hts/Llh/ZPE+oLiY5XHnzWxgEB+hNtAPnG3QZ43+KDGlU+jQzANyxv
gK2I48BK4LB4d6pBTwYl4TAZAIfQSdLdfklVHpsgY09QiTJ4THcApuT9xLIjBaJ4DRWn3nZYmvsi
120Rvo8im8u9r6fKRN211w96iBMSO932H4p6NaqOeL2vpWD+j6ZX9Sv6CqMe1debyyW1x+198bgW
v/Wx2Mq2i1sR3iUdm4JtyJvGvpYY+lxMD33446KnFvPbAIF9fVMAfXRRzNgfUX9iXoaF81gTN82n
M1p4SogLw1WlycqrXQK9YuE8A8PWyU4bnEzI4bk6HkG7MXj7hSNZ4KBT0vC5fkiLEn+CTMhJjiT3
LD5H3LpjvWg/OT6RvHwemmjKV0NwdyIuvJFoRqimfHaF34bZAHbfSceczK8X2IcLUb7UtiVK872T
ReOpZj9vKQpofFBPenQa6P/gCHso/wmXJpqhmRy1hysIiDLawnEkK8ic4pfKh8bdljZUmjktcSDh
O4YemMem1poAIsNfsgPz4T1hWjoZrBgWsEZi/Ac1pPaNCVMISX+vf6/lbY5eJpc/swTpa0JY5KWG
KGi9qt/BcMTAbCkuta/sY+YaXxWx9yB9seGusj27cc968qI+Pv3Gbv9Ga452PY2Ljritn6poJOqB
hRouGcuFDY7rC3d5xnV6Hv5ovt4DTNdOKjD502yd9kue0pwD8ChpC53LOeqD01DJZGjYQvok1VoN
JHbbh1uxkScfumSRlPYMP8tthin8LllN18ZsUfw11IfAs0UYB7sJdZ9SWvRabgNfcOY8v1P3upWo
+8lrEApItgLdTx2bhSnUsP8jihtLjq4NFYrhZoAwsT1sY+6aOzqbJKM+SO92tu62Em0D70OuTLz0
QQk7TiVvOxyOtBt0/7GnPsczNfGonHzoKKsn5cyrdN4j7IrpXdHvSXx9AdTVua8vkF7OTb1DuuNA
dkNpw3Zl205WZe2cN5dF8TmJes496kL2Vfwev+eb+3fOzcjCzW5ZVH0hl25/NsJ5COPVdPvRFLGf
obZMPHidj5O87vCxndLQ93F2xaDGfAZofrFKGxZ5ayC96NfnfvP8127KNRZQGF71bnyc1q7ZYk9E
stgz5wZKseclKZMPFbkvncfLtLMPE5hNnY8//BsHrJ6sZmIUPjdQE1YaPbSFbv1eJ8WXEygBcAEN
mVDnOgD5CDjvnFY/cW46F1yNhc7MqVfxv/8SLZyhsE1j6AYRzH/8nPEC8/G90s7TOFC2A6ZXwnxD
eA2VKWkJXt5jnUIlAYuji2rFx88t/Sd9ZYn5ejK3jp580HHRFp4SQDGjKRACNdCswsR66qIPDnk2
ibAEcAy7xwAnHt3pxZ90bho7Ob7wBuId/Ju4BtMbLY69TzvK0Qn67HR7PIH2IOWcmPFyTTHEXYh4
5w9BfPijKUD+wbJHMRkGbr2YC6fBubHcxy0PnnYdErTxGaRLZJKwiTYwIROUumS+P9CP0U9nz9Ex
AHWA7wSigFnvhLavG/pQ2D/KGxoDZGD3YASBhjyLRguQzq6UcUoj4ZxEfqYt/ySiPwN9Mf89zQmH
kCbCKa39cEwNSzmKtMcNB+SeI8EP5dWcl76qJ8avfnR2HYKoDEIRQKyceRy33My30yC7QRI5ddTS
9Sr7ehD1iNlol+4aXo+OSQPG1JnZuaC+i+bktwLvtKcMmP6CetGv/PcEtjhzXNZEX/wmp8m52cvY
LHsH/DfdCHRgMD5TEarO0SAsSnuhXR+rf2kwOCTxwVxcN5qt/CoGkPCVrdKxRaeb/fXFiZufyyAF
U3IrpzsC9Xv1b+E/18ORq2X3Wcrksl537HiAaA+rfqONljBaaWMbPYf6fazBtmAhMPSs2ty/Zee9
C7s5vwxL9e/7/l+7Tz5hB5xBhr16rCsv5xwJX3f3qQbytbTHGZU3JFQ7kd12L5OjkEWj4w+g/6c6
L4wyVqaoQ3mYOfm1XXzECemdtVivZ8cUHdLB78hQoYxwY08gK6bDphGBu8eKDcYrP9345y5aJdUH
suGCWSWhmrq5aEGfkLEheQaqbj5JIEnfMoZzmlXhCT/6VibnXxfLJoP/wFjZe514MvesbtZ4rUOU
IhHIbd5YodhjbauYHXOevzkg82ElbAxn/pNtBWJ7HPSNVxyLwq4RKjkK+fRpFKbzMQfHE/iHwzt6
7XeKwKtgttfy2g6u0Zk8vwqkM2HVxWjFdrzEGedIdixf2V7a5vH9/qlwAUxI/ZXNLCrXL9zRjOMH
UdwecURWY8MSMSIe0D4N5gFu7IG2AUGiwufbmNbGQCyoWIh6mAt2/sacqLDa/agG+jUpmG+V3Rce
5FBuCsPpKzycOYlSus90qwcI4syUa62k/B6HxTAGGvlAfc1jUHAyrvuqFCmQ09YplcJMckZbWBrh
/fOJtzU3YE2r+3m+z1e6dqnvN1Ff6/1BKn7f8bJ9EDkqGtLvlWwL1SbHQqlhSezPIW3XvWw/Ebmk
dK3gSzgffmz42kW5xFWo9r7Qu0pF/9TUtOmQq+qX/PRE/Akfi89SFTeZ7NV4kX3MVv/XY7Y8t0uu
O8lrntc5VHqKq/ECBg274/70RtUBZ+XP8SOq9EWLbf2WdJJ+XU4TwHpf6LPbXTRE0i9J2ZQlksgx
DKF9GXv5BnGDejhJR5Nm9BvR/GT16PxZacHY6vJAoNrn59Bgok/qyaRJZBuPjTx4BtFLxWKgsqS/
tiY56QLecyF793/ax3L7zIH/lD/MRAmpt+DgPOghUR0/nB4rLdGbs2qOfItpfx6EL7Gy+FjiEMpz
/9M75dPqmk0CnpA6ihCIuLuiTYUjLEEZKku7klgMiDCV3bcrkvXn0sh2WWYV/GXq6Oov71TFYIjV
ST2R1FhZlprTdaaSbqdKa76gxcVrViS9kvfGHThZZOB/PX1ut5awosqc6rksZduorAHI5eW1m1GM
Hj+DYelQzBLz/pj6MTT5ByreK9tQS33p5RdnA3PuLRBZyj7NXI2kVjA1ehkPZ3y6VfyV4c/9cAo8
Qbr9h1Sp4FvaJIXXkLw6Tep/rr80BbpiwwGQe/OzuD/sB94dqt08XGqC7Cxf78XUkJnVUwID3IvA
9VF5+drrpylg94TSYJN3yaLFf1vUQ0QrVwP1KhYTlaqnVfAJ55C4Hst+ZklpmCEFW1sv1X6/HKqn
+55+KcS7ZLTGb95Kr/hUq7Xkdq9ViXM89u1gaqzqK3qm5rh/bnLZUQZbe7hlv38RRHqrJsuUF6Pm
iclS18MBYtov5ZeIVDcpO1UimAkPKTdTjoQpMHZEpQeLS+LSvj05uI+dloYSt7vhgDIPMHUTi798
MRMNSoeJGE/DK5Xrx52ugs2/cEZyyRrOD8HWKObKL7LiF9byWjR/uD09p+r2fAT19kGtqQCQfvgR
kKVgK6NFMZSVHugIXRJug+RhPe/beW3lxU/CHMmwF37HnJ5ZeI/d+0CD2ObJe2k3UsQUVqZHeWPP
0wBC3UeyDCJcwi30Lhdq7iZ5OLG0eis9vWS3huKsmloDlA8BxLy3zpxPYZwN5HFZtWpzV67P9Dx0
OGG9dgruxvv6vZpnoTbfiMN3TU0vwGyT1h2dTIpaXIblVWYsSnmTUAM/Pwt1TnVThZ9iJxe7pqXm
f93tQnBeHSlZEiXqtqj8hu5su+Fa0qk96uw0tNFspHvMlZ5XR1naFMPtpdzNWKhM+sF3/bdMFx3V
XLWUwQ7G1tIl3g934BtOQVObhXTmXH3iYOxsIXEzsPdqqUHDUw8P2a74W9B5cR3HczNuaEYRcUY6
7/ezmHqPZKOJtBXgF76u/M+QuBxTTXNT/XcogwJvGsFVqTyenpwCyOT9VgM37Q5v46Qr1ljTE3mG
fFrBsOTYvA9+Xu7kFF7fptXXxWebNK6i2v3c7A23G3g37qB8P7sFgfVDaKyXY/Odd5bcRxLlY74g
MqmxNe9tVfFKddWKzjD8dHk05J4ORFi7pepxwFXRKWFfsvGJgrEFjSRWLellvoiZd9/YNTN/Bkml
8Qb6Jc23hhPSTm08+gGPR5gWB1kLDSw0ctkUXge58cQGypujP5wpHtIifFmtaCm53X7oabsfii/R
qkCWCOEl1/fMfHRWZ3zFeaTlUZzdxocjjV6CMeuwkZLfHP4Y9whGdbWtJ9zDUYHZEBNaoivBAhPd
4pe/13o7xsPk6XfAf9jS330t8dO9oaxn5DAv//3aQsASEl+DTFGu4jHsEbDuFh9lraLWo+ReX/s9
64G/rhJVc4eWN78JmMsPlddWqi99dao1cq7PjRulolScO2QyKg2RbiF+djqdMzJC40dWaKWxud+e
XjYmRI2GXpISiKThavQqHO62IQ2TsQbSmbI78EigcrR1KBnue/6v1KA4TLwedQmGPC9s0ecTfHoT
uuMC6ijAvgqf+KySaO2Nb/2ar9nsiSkN23Hqq1tZDnvS5QtO159v/bt0hZyWhZB5XW+TvCVJaKih
/LYbUhq4Mg/2o9vUkwzmfMPzaBuyNh9cciM5tG59aSPv+DqyowGiIpvGrvidUViWNAE+frzR/mnB
bAe4Iux/pyJtdiGB+gFBba2R14AHBeWKfIf+Xh0+FS+eefUYqnVYsRVrt0vC8hFmbx7/Hf+wkclC
Z7JX6E4DNAF2tBIV7507vejk5epT2wKIHBqdAOE0YzPo+3nU36e8Uhi9DtDl7vfc53odDnAqns5H
9nW+4Qct2aG+5I+wq5cpD+DUdPGfAFmOvf7JuSO3JE1v7N9fW04CW4B9+ngC1bIu/9epmrcm0P24
5JolBuO3ThlAbeP0OFLAosD4jW4RRvVU8zfFFE4cKVt5UHiyMeAgLzN6lp/FzBGC/E3bZx7EP91v
gh3Vrsk9PhBvmHSbpRbAoI8iVAUOAYk/HSqO8sDm2fBEn7A4z76BhPeJD6+LAVWPdF/1ob3CKOS3
2bq8ZerrqyC5r9/Xr0jWT4+R9J+G3n/SQvkhWUAbugDKwvBKLtWF/AqO9n3NNNwMF6/UicYtlfuB
aiPhYz5Rh1Rov9Tuk3OPopZx6VyGNLaGU9/mdu6Kfrt4WsVPcciWv+NC2YAXhaAazBDO1+9bstQO
DZzT3JS+oaKbupdBp2SvbzMw5mgWvAIwydRM/ToYob0FAKrrbN2thWWbWfcd1ymJbmo1UOr+njTG
RDLS7+ei9T9eFozOGGUbNfyEVPU0zBiPLe0HW5N5tIc1K0xjdHp4sPcoZivzmNJWz+9qPdMjSXbE
92oYoxjpl3rVFC4Pl4JMXIxQPTfcYcpG+Ne2i52iLe+yP4pO/I+222tT5pbwEx+yX1l0GFbNp5aU
9sPiP5WgOkOISact4nPBjd/vggTosQbSOb9IX/tlskt82VevJGT/1Pvkr/pNfe8Lm5a2YoOSGFVp
WLNFZpSqv9wzu87V1slmfupQ/PUe7oDcP/1svcWswRKxMIdbDtYMN4ffqH5b3FgyiwrcpyQ8x/84
FKxKRiGXbO/7ZMvVqQRMI5CZmpnf/3tBOks8trOnXuEV+lRfk+UJyT/NSKAWDMFWxo4W5VQshuP1
882nhdVgxeGwbcJsWx11vzlW6HHxdqD+9CZ9rlCDZGNLm8b+hMI+OSoB1dPl8U36jB5THyYhXVZH
DBNUfkpKTD7nbJeFNAnZvB2fsvFaulG3j9V/5dEtOepYlna2sVXwKIWUQUcPe2B9ag/wS6TwAYVp
zm99Ft1K+33BsiXQQGVLrJgqMXZ7X6VwA7L6r4GX/HJgfWIUx+Vxzek8xrhwQZl1GZsJyGnsmKEK
R9xN3yzOn9SIGk5yS8ZOzhk1/V9yyCxpk5w1eGNUwrrTMqztFCsFIlXP+Ncnmk295j3zbteCieb7
lemBaTGLc4GTd0ORtkmWL/dx0SEc/3wcHKrxHlvcF9pP4jzX1FXS8b6Pf/orT/KjbYC+CWq0inke
UMPC0v7lwDwzXBCyI4ifffdfp4T6fvzuF0IgR7Mo3ow0rabGlrLX0KOK3TeH8GVqB5kezCrjqpeo
2ECdJtt1Ok5+FpRfxfKzS93BI3kDrwNWolstBQUK6YxQFNx6BRTyPKopnjwyoCYAC11lzjuCLWFf
Z2CYM9DOGiY6qGkGbd4yvlMb0MfRF+pCh1/GJ1wNPxPJcfrYAs88ZOb81Cw73A7n/0a+f82qMku5
AG248lJyRLM5NisIZI+13FkqzRpsrt2KLTL6unMb7NkbSoe6JdjEh3LBIWU3MNTSX2e5JX7faaO9
05DlDJJjOgF03W/FDjqKXKbsad+IqBKevoGswXwtnTq7++FPex3veU5AiwdQi9QqvVFYcojg6X86
njQsizsEutdT+7PzLGP6Dq2WjioPGbd6JJ7pUESkk/v5fr6e4ZOY02u8vE61bL1PDaVoaxJ38Oz4
sKia/V73jvRmud9rmq7RcChOmi+5XIDLKiCj+gEew7vbTUTzp7CKIz7YTusgyzOJidIcdwbIOQns
0Ww5cQcQsvLnLgBMoFvpugUDHa0ymp/iExVdqB9py59gaKNauCs2VdBC5YtoLP/2qwdsCyf5Vy1j
dx7cCKH1crATBmExpYMAO4+k3ZE0eK/jpRsCqEw05BSwnCrf5NFokVmNSxY/9+H1eSlNiBRd9Ld/
/Nl8RBhhk+B2t0Fwm5YA+T3tWGgquIhMvTPGrQ7ivvQqBgCJD2GHC8V7kwWqd/lLvZjnYk1nyFzM
caXY0xmDpjiZNL34pLVdBKK37K3We0QJcxbVclpT+KPwmED6HfRdcdZ+BdVm/OMygeiTc7iSbX/9
Fmzgod006SsHA+MRxp92enFt6pbq5TsqMgBazRmsvxY59AplMjztg7crOo3LFAHB+FIjoDxzhiXJ
9l52JBfOJGoNXXCE/7sQvgfadLS6AS9oZd89acG0tJ1G+UViJmyd7loGPhRfuLIcOP3+Sz/m54+K
p5JMxvFByZS9IJqqAH3MKuVA6KeknRbJxF84wTRYIoO/NVzQalBtBebmPICpdwYU9rknd/01UTmE
Ihx1n6stYXV86R8Jl4KV0YZjt5wd2a+MYXSn6iT8iDshiAHAlvk3lQAUGBBs1GAs/ah7adRtsJtw
FZNZXo9DaRkbuN+YlPrFJr6VX+IfEcBqF+11fihWcHtdZSn5UmcdiQ1wLCCUWwmpF4Wd2YZz02PQ
COhZ3PUL4sU0xLLPtwJfP+U+E1loHzB9IgDbrQyPzvdvf9zQUv4mdZu06UWkGXBdOxqKLSybdeJu
1Qm/xkm79bTF/QzDDKz7vpSRpRUW1T6OGArAZJlHHUiUt9Ney35yJ98atvwPihHPCX9Hh/ZBrWwK
EO2Y1fGK9YC3cLUej5Kf3YagY39G9T9GkpYtsyup+ViNK4mxntajpt3fOVRyWCwnrxjpxFyQLfgK
owEqBIg5qdjd4r15+fG1uHCVFsHDZB4nDXU48JNp8RdAp0fGzWDeefTmhOP5WrBh30HQSuzxZYov
JgQmcpQrkM5+zzbllumkLQ1bkB1PWTz5YkSvIkH6rNRfErsLkzZyWAf1wfBERwH3OMbf+Xb2sqBI
OaLV4V23lVHGWeqevgJ8NcsQc3g3PQqswZA6QIS+HM62bztfPLzXokenP3O5jtaMVdCBrkgXgCX4
LK3TLGWrPWuF9T4wVcYV1IdvN4mZKEKvDCkVMqlJTJrf2NGn8p9M5fGKdr0WFvgY71MmG/iXLAc+
lEDdQQHDxpiFjH65lT3+FqKpLXIsBcknYUp8vGGpLdhN4yo/H+GO2z/0vN18ixs9/Y5sF9MWAgU0
n+eHZ9gfxpp+4p1uP1aXDq5W4d0uLZfGuBIWEHlpvs6h9Q1fsrvI7Px/LJ3ZkqJcFoWfiAgVZLhl
nh0Qh7wxTE1RQEQUp6fv79Tf0dHdFVU5IBz2sPZaa88eI/eWMbmeXqiYJsioLivJr5PRr+yIevhp
ceds9riveRH+aKlTTml8njaN8z4qpEmK6vP6hEqqZPrdo/JpYol5vMERmMNZRnVEmUr14smb6leG
g0dkoH7DWEafP5jb/9V/PCcVnC4ecEGM52wGiS9fWV1t8BaH3OfXHmxNT2K03/0MOFgGsggoHZXV
zMqfJpH/RvErLlONp0dzlsscMsFXgIvgYyyyfqZAbbY8f5g7lGh4H44Z6I2ty0L1iaXhwH44Wx/W
R8xkwHtb7W4YPpYPRwRy+jRXiwX94L6q/3SEBYF0kIKCvPBHleO2cH9SyctghOZKyr8rd6Rsyrz6
5eAqMJRW5LPmye6fMUMn6P2hLO6aQSqdVwd1fVKx1VWzIuZcmQ9vZD923dIIu/kYo+Sz/aJ2N0fx
zYWVy7W0yMckBpfJwD+TklBforjLnvDoGQPj0wuKgg7rbV11Vuq5Twryv8FKRc35p/IK6CCS1utF
RzC5aJMBZ4ApsGZBn35Yg4c1XN7u2DO8l8+lFA7Y04ZmZRh8IGx+TAV+C8IK4NgtY25ZdWXWv6Oy
m3Zp1fBR7tPn064167XQvtZn6ykxO7Nuk1P0BGNalAZ2+KdPfmJePh8TspcKc82vCTl8dIaPY98f
/tbwtmNHoVIvIu5OCxKOCAO6ICxNXCpOjnGxDXnRE4uoC7FDVGLd+P2QbhbqfTbcdXyMs918kUNa
59aUyLC6vzW3hUcJ2lNCg8MytmYgdGca4YjcrKKY8oqLy1+e7uZDhInH19Ll+HwYQww5m+e7/YIf
h6UzmYrtubylX+vGUuTG6bn0k91ARjlbA57nBwwjBx1ReuvaTl4j+zRv0uFR31+4o47K3y7UNRBt
XByoi240HAe+v5zrstVTk9KAwsqfD9wm5a97OT71bHW2FSRy20lV5d3dvXyy7cdV5OUI8oXENqmB
P6589RGe8Nmcjz0kmlAX28Opn+uMC7cZtcqbSlwp8347OX9Woxo5j11/LXqrN+f1vLUM2GZtWrfT
9mbxz8bXr0Z2Cc9etpo6PEOWRz/GH57m+TyvullD94CFBySzDiQ1JLdrlT+6LdCzokbdTrbvTIL6
gAD6OhnJ1luNaG1HqKrobvkDiiUF9W04RutQu/yS7/LSUlsMj4XgD8bwFYrp+ZQzy198mfMaKMSa
+DMEk7NUFJpwGC6zb9St5HkdfZ6ZrNrvZnqX3M89bKjcPlNZof0ahqr0I2nWtfPlgWc87cuDGQKA
tnW6eMYl0q+zhlZccTTF5V9v67viDFGjQDtqov7uyBenRubZTgfvrL9OrkAjQ+9Tu53k8LhkiMX3
gHNhSI7GePucfL8OJ6qrkegxBTJHJyYZzOusGtYwR/c6kcbgOfH4On3zIT7p1ZhsMd1CjLUuKCNZ
yHILxndzNCkVV7SCUl5gocpeRNjRP8XJfu1PlKLJ5e5wTAyIxhXZJuAI5aBWwCsAGYOSq2bE/IVB
Qpfb+VvWqb+d3TUA/C2CPa8bSI6cgl9iP1EE0IbY/H7/EQrwi0f3iTiKYWcsfuVMka3Bvool9gxR
Xs7l8BaD68Ch61153vhAj/lnUq+6FSWEr9TWfc316vH2AFx6/QPiO9lTldUG/QR3Eky9NHgkD8Pe
+qBfBAzFrQLjp6rdFhpBQE4uyHDbGCUpwrKal1DZN8uhB0iTlNlf66gTmS275Dv0vL8SYZLdQCDa
VOI29em0230hIlNlvKtwSJW/4/36OkAw9+l2XTwcHoTIC/rqE0DlB8TPWtiBWfdT7G+TShJKYYxM
9BpJGspPZCPoXhrvq5ik6RdDnAalALWHz7OG8UPpr1Lp6H5DSSvswj+/F7sPeAFnTGxKc5y0NAon
JtT7TWE9kiZEC02hydh4675phYTlr0gjsol0jv3BV/L4w0P75PKJ8MX856XngAQzC3+Y14yLst6T
0srK6A4WAq7lgJjANpbALMSP+0R6+t5srfDk1ynvdR8zh3XqhAaJAlzNnuwzgyvOjxHaLFAjXIfh
axU7FAW2SKXCfuHuFFf7+kCgUMalAT/wTk1f2ZuO8zJyqTtmowEZb/TbhLJzPYwJbFLyDDXOIIAV
rf83fe0foCb0FmPoGh+v4Sa7AzLokxK4dh6IRSu7/ru49C/mK/7uDEatR+5GVrlbtKT3VZNf3DsE
Ksoy24D/uUUEjthwEN8nlW1Az3+7aijIeye0csPSpleh9JgUmbxBb6Y6GI0v4OckfWEitbhBZqNy
K7KKNnWm/76y+5TUQNy/xW+kF6QV6/W0agjrtj5kP1qTjq0tfjofMJtroFHWHKEBcNqW3x5qNepC
pcAQzxwz/LKUpNkXSK/Zm4oe7E9C/h02CepbKTiFrddZN4A+Cqr3XzG5Y6+3Il2XP+8/WkUJw4K5
qF4ZB2xGwW1/B0/lMZrqXJ/ffXwUqeWEbhKjf8j7QvdZs+t6xCYlcrtFKRQriZ5IPhXOtE7qZs4R
VbdWnZf07pXT/RlivwI/kd66OtS6TQo986FO6TcExymPRcAtWI7WRqj7bILyt6uRvfnOANIQtIg9
OS1wKgTb3/H0FdU/FA08/JHfhly6cdTXksfL+EMj4MjL66LZlSlT0WQI8zd/YzHdhI9ZH9TpBU8w
dUFhxekuHQp32tvhRmMDumKOISRMmlBbqrAId+2yO2KdatF6ABmGClfVgx/MigCcdkItM6Fzp3an
kWFZF3842cqe5tltfLgYgEN0XHjzAzG7yCnHG8YTg9/SIQo4NYcIZTAFbfnD+7SlgK1sZVX/vJNq
vV0NceBB23qjXTi72/mHgq2gVM34iT9bGly0CvfgFDWddcaIxGsv9pXNb3GxjgfT636LTACyYGeX
SwMbAnTR6zFEnHV3ZAwRDoGtCMqaRZ1PERtICV+0wVQSMW6Z0G/7N36k5iFc60ATKQQyGZBCcRkF
RIQI3bBHBtqMxms97Q0TuP/lLN8Yk+Wi9P/cI+Nl/fc314n6i2b55z75/nQhzcH0NL/FZBZQA+AK
lYB6p2fps5EE9qGFIpzeWA2mg1o31L/nhYAXWq//hXIR1r4R3ghp96tJOFIBjJrVmzFMNp59XMMD
nghBUW5mZVNY55SeLz5RcRzBSIbcitPLv21LnFM15doTaFDCHeGF0oE3obRuvy//mqEFdes5j5m7
yda+wtLwsH+gH1Fg3vwrvanBbov7VI2uojGBF7OpvQKPhDIpky4niGtoRBkXZt+c2LgYH+8xrThA
W727B8bxErzW8Pedq81GR/sFzG9uRlxqkZ1m35zTyzgikv8AcqgIG8YeQDTb9U3Gc7v42y7URet8
WZo4HkzejojiNZgLE+vV/VeKoxOFeDc7u6WnzkdDZ0wZPhn4IKXw5xszb6zHyxrNq9KilXlvhlv/
yoqJ6XWFwUK71x0sM66/w8M1QpL/8n3CRzEZE5UtDfBCN/vfz4pxxIXKgD4jfc6/OXiBM/BRrpGM
kid59Lqod9+QtPdB407wIC1dMmnKayYx9l0h5vTYfxXeWHxFWNJK++O/eUHWZ5TmJLjZI+9X0GgX
fbS1jvBK5tetzSPiJSKGbL/2J3pxpMhCn6tfubcJvV9OAw5Ty3rmXJacF5g6L7nGLWdnwsD2FWiK
3UefFQ1IS67mcAFq5KPVg6mdPay8ZtZ8Zj1YIC4xp/AJJUCiWTEvQ/M1uQGZGawzBJzOtqbuUmxY
9P8GlIPUOBQZx41wyti9gAn/p/2N83c3HSzOaJ4ByPeWdra6FAkqSzMAk6BrzgjWrMg6gfFp1tAb
WvnZloP7Sg6YoS21kK4tKWIoKV49wSbI5BtiA9iIuZdV7t6ONIOiNhG0qMp70j3S+btbzrPiD4mT
7O2e9W5LlL2hiBTqWGnTJWp0iliQmmpegQuWgdMHGUiePjccBH632DaLIIz78vuB1YRu/ruTnTr8
77PVocyy4U+0nRdjr87BGwiGnPI614Lil3RGguR4UALxP+AIHL28WkkByAixuPyr3C/JcqHDEf6a
ojIPKU4i/h7DgXOKMK9KeUPT8RQwI9NS8PgtGFdvb4FMb8HL7RjTJ8OZlGwnT7BLV84Vt48Jd/p+
7MkzGl3aG5aNZezXjEiUEYMpDyPNNSAk8Ecf3AauvKSvBSVdA547580rXo0CD6nXlljxQtHGRxxF
yuqd1vNu13ytp261x5ppz2zkjug9p/Fw9lpfiDshdSqFgr5XQEQMNA3N+sqHab03hqXfcEjQ0mne
D0gk47crpOTa9OTASscSRufMgzC9QcZ0POs7qhLNAxqyz7YS1dY3Q5th49JHUaSjKRwGOnJPKNqz
yhUZuGCMYkt8Ob8Kq8KPteY9jEaRCv4niSzpGjN6+RRvHQxhUOK699VZKAv5LYCGnAm2Ygf3CCpM
NKSZHqyLxYcq2VUWze/tCc7+mjK0IzrTAUnJFSD2Y49zSkrzCSsOyPlfFvbwb1HnyOM7j/QQ70Ai
ICFvnQZoRv0FIrpAi5vXfoGXQ+Co628oFiuNovtEp4vUJ+cACoT1/rtPyCiLy6IK+KVPEqlTHgWu
SUfPZd5AKebUvt4X4K+gFuzWJT1JUgFHE67LBFnrCAwpI3mSVj/EAvWXaiuSbGV+xzzemFagjPjW
8A5c21Cvkw84xV/ZzoEiSs3S/nRerrd9U0STzRGiS6UNBdevelgJLtTIG10piKbT+ucczJbhBsNe
A6SfDtrZrnZj77oWrpgdNRlzb6ebAdBRqtbMu833XkVbMEGh8qKIRlEwDG649/jGFOIUUDeyyZHQ
s25TI6BMLL3GAxA5ZwTcDTSp/cAT+HyzPnmnHPiLykmB3Da9gmzadP6lI9kHmL+aCKsldC2qHB0O
A7xF5zk7r3E9+AJsI8lCE6nsCcYVRZcWrsBmUrHADguW1cv8eGO7JibIDnkPpByaio9wujI1Gyez
nuKcerkVFDK7gzzhUyd2FDFjjwDcJA2P+XWnYKgKewgw8vUAXepiUrEtHKIdO0TOTt1NQ2N51bz3
2S8MU7/bl3H8Ojso83tQlLVC4X1lUG14YkyARMzKT/MCBKo+WzdELzD3nl5x24CK6L03wJXnbF0U
6xKMP1a7fDD1QlQ/Heo26JVSeI86HJzsCswTa913BGwwfNlgJKe0IOys1ckoExZ9H7d14N9O1QzA
3cX0mB7AathBKm0uLkppRouAeGZee5/o4lIMNulgzWaNjb4GYhAgHHNqs90RVMZiSKCCVAlcv7Ie
D5NZL/IE5j5fR6UKvJFyKTcflKD/jFPSL64r2Zf3tXOM3RCAZOg8vMI9xZot2UPCW7e8kBy6VQfr
jo5ZS4iG9KyXCXGE1rReto5MZ0JGv1POD/ztnMkGZai+LoAftSnnabwojkQfLECEMJmPQcthPxMG
Ir6xoEawXjGDJZ53T3iYGNlgpjrvSbHiTFIHwYTIuJBInGaUBEjxhGqF905NP3jkRRJ7kQhWU1qI
UrUaKlfGcSudili2H3ccnBg+EIL5YBAY7TIn+w9+gQX7XyT1HdNPn+L0+zHBlx4CqITBA1zPE7wy
3Lm7g6kaC8EvlgpBQ0ojdr6BIJtUZgA4og79SNbFZpwQfUY2j3u7Fy8v6sSP+/zwQlhAJq+9c9q1
YBlIVMV53/CEAL/eR0zNl7Q2POT9LWCHfTimI5wUtFti2qZGho3NDUZEJ+dJUoVpTHOKkgr3QOS6
j/26Fw4hQ+JonaiQHbMx7dn8PFFX1j071xbo4PnQfJ3tRDGIab1beMg5ETogh2AAqJtEoZyH5krJ
GZ2utTuFj/ybV+vLpo8ZEsI1dd/HkTuIWQSQnnagaOrkO0OxwmhxtBphLgb4yqMfw1dCcsCgiqns
UucOApI8nJ0Y/hmbjsrigZGceVsTw3oAgcqVGV1PLq7oxyWvcmmTCF49/SDjO5xD5MAE0Xd79ok5
gsWx1JHr93ZI6zjjltua98VP4krQOIwm0LggMRvmE8UE8Z9+v3JfEcNEKFFksCeRe5u+omeuQEqn
1L/HHXA9ZRq9N+l5BqR2469eiL4HeC4ym6MjQN3/ywAi+fhsVKJUO++30T0ArqKQfDOAwCQeww4c
2mLyVk/qsiVvEOtEOT7elIcfjpNbrGTlsl/zutjUr4NV80ODeOzjZinYMODrCy2QAs6Ia4SAm2KU
8fChQTFylhx4s6BKclgzXYa/SCMvYtLDPVzB+JV5s8c2GGmZSDdjYj5DiIzT9bLvi9a6rjh7Nm8X
3j34SlpNQklPPV6GLS8zwlMg6ov9XCoas+dHgqt7ynzH4NEKIogyAVGCNjJOpOTtOHlBh33zhSGF
TnUHp9X+OmK+x2DbJZODSTQOzVAqBgM66EaNalDMNmWO2JVgJuqLLi3ngKUjdrnwb3wPT7HedQ7z
9EXj34m6ynrIgwjUaAu+JraEVEAvGkLFGqHMFqml8F0XC+ZU/KKofJ3bro3PS8NnkIKiuZrQ0ysl
kwW8giJmew8qKGlWBedYWchYVK8H1B4Ztx5mzV9vD56kd3pOB1EqYshQO4xpu3l2Yh6DnHRuUAvl
QK/h19pxoPAdKmw5fwX4VphqUCXSHDJFy4RZZVLzSF7gGpSvNPDatEVY3IN7xuBH8RfwnzysU0m0
HpVGJKMW+n/4Qtale9vkDj+UAbJrTBBleviArcZTpmC6+U2AZfk2oJ0pfnXOMO/mwKcVw3CMeGlJ
ct0yuLun6LGkh3UpbMPKLv3HTtBqHmHLzB/tAQUy9Qj1OBQQBs23RTkfhrhM2c/Vw9fybmU49z1D
32mL8OPDIlRhY0PA8U8JMFHxMU9ek3x+R7AJvss65ddDqeaBceTNE/IGRLtj+yoaL0AMBoKAVdiR
sHKdWfvWkVwsioTfHtPOH2V13n9pNm/258BDME8/g6sN0IfDaZk3+etXurrcoNeqA6U7mWMMLl4E
60kZgkAQzO8LEiqBugFu7pjwwEx7wBucDr2K97G3JMBhmHfZGRILrLzPdOzAKWvh3clzwyri8qjG
dQSOOAyZNpHAm91pTnKMuO4FeXXdc7RE8Ff30C4Cpihg/VRi93gM3P61NrxjxuzJ/AlQwKcLjQag
Pq/FP5CG6apsnYlid+dE2U7RDkUIuqopRuQ8Usp3ZuFBD0U/2focRPNGXqKGtb+MN+WQSZeW/B//
1PgWOCh3+xb04FKaRwsOqhRAQ8XLijlYKFBKzEDM1dATwZyw4GK54mGDgkHlmSk62V3nCTAjpaEU
AxjGdqxuBHeJab9ByRZi7ZhhH2/4zPRk2KWO9nmJsg3DQDqDylyWFn+N1515oHadHTNKv+iDBXQC
7sXbE5KqNpTdpROyLiAVpeFs1ptLOikzOjJ+ZAZL+A7AqwYAUMydwWMF6q6Fhlczy3mSGXti9vAo
UcL3Wd6CcJVhafLmGbPTvGdkeY8hDJsbXsP8ZB59f7nUEW9Xpl/nkFj5zw3tWcG4EooAkTY8AuQ6
xxttTEERw0s8ghUDFZUEyvuN+hnuyMeHb2imaZ2mqSg3XyaX7R/PNJencHY4UPZObv5ZMDb4WVSa
Vg4xmohxcbcr8pZgKNr8f5ilL9sJj9hwOTO8WEiMNPRWGSHesO6LPtjVaWtyYzLgqMPAzF+4YYK+
XwOqRk+d1EuZRulsjVPVXplxeDKx+vqYfNARFUBnbpod1LAN9H56bZIold50//dGFncll1+sP1Ec
Ms2L3yF7wl3nE6fxecElpbpfwxWoQK3AMJn7g+9QXCrm3aU19ODeMXDkTWkj8f14b/qCKmDR3w9g
Gqlm6khhmvJgrLSf1s47B2OyX4vCyqlPS3PHMqxLwOe6cSTyQTyyVRdMgvSjUkjc7AafrhSJg7nv
7Vg306yGMAqwC/I1oyQEAbPGaOV5JsK9iAqgoocVbok7nV/ec+x79+tNaRE2W8gHSjxe5kxK4t0O
NrDH3fl3BXebu7kTpy5Mddg9aXictTwE0k3IH4VEc+AY5jqaobKxAIhOPnd4NhP79xgSmTbtbBO+
/zDy47HlXye9BpucByis/UyeOLWTufm4DF7OcW3GG6f0BzZcK5+mGrEmbwRmNFFEXnLA0nlNSCjM
oDOHpLHy5n+lHUxXm1S2djhAiPfpgePhgS+LsnyTesycnv5+H8d59sIHBw8jcZp9Ti47MThqH34e
aJEZ7lqq7c60dtaGwpaAMv2rIDNOmSFpnkNLbVj72HTSD1+iR7mfcTW8r7V3WKrJNrFnhR06q1Wc
OvnxiLdqGYxNsih8ijS0ZpiH4RtSWlIMJIB9lNkyuWNBB3G5Mo8QZcycB2A5kCZ4fZ3Uz/GAf2AQ
wAwflk2NFR31vXXAfZb9TeYn2P7TwVNQm8piCq4VXmMOwdDahQ3NVcpbXLi3iPuADMDzQ87kNN50
Zpb7SyVZr6/mZBK4V3N5mH38LI33HIPwQgrucVhCoYiy9+WshUD53wLAn99fTAQQ8CP8tQGT4d5G
Y8zvHm6SoPs018S0w+xgTMfT2eHhnpcywBnwhQvihEQWhxl4Z5oNEhyMiXqa+TN2E35a/LbP81EI
qZefq3hljK0XYNsYpscpUR0JZgjBU+KkiPgA9sBxQVQLVDjFB9IuMl4NQQfiQImTX5AKa+twMdcT
d1FOvjiRaD51Cb9wjAgVVyjg0N5aa6YadoEMJWheL574w2hZGbf22D55FTQFBcsvBoUWtcbLfzHB
AtFnxOFFjOIsFWE/gyr8Cczo4Ftw4h4gtGJjUIwxwUfgru9EFqZ1LWZn0AQsyQZsK6DwnDPxIl4m
VB1XEEVazYaRCrnDhUDLswN5XgIE09nRMFwCeFu87l/OA7UbFNQ9RDyq0ND36UHxL+W/HvMRnIg5
yceBCfICZJZavmzaxN7sMObGH/hH2Cd0YVFn5ky26Ys+Ys0SDDhiftBsrRvQ4NnVjUgy7c893XEp
nOFZ6fkZuC0HyZ5lvKiCSVpDJ6B2DAV1ZipaKHlG84WubztkLMsYljirMpQ4exdAzLePyQl+/KEc
te7oz13Atzen0L5mQoX89P+8qRPz+lsxy8nu7tjZxnDX4PqI8NSAYa2mU4xsE9XuIAnAikXpmT+B
51IfDARaCocbut/0vRFhIkvZ+oIxDN8/dngPiXuNBffixo3c1OZgwmuCZAC3pjeVOVoMfrRYuJBa
IILMrlKRg/OdbMW04XytuNtT72otAm8l1oU7VniE/mlpWW8tj2H6cKgtgjgW9c8dUuaGJAQw7HLr
OxMijW5a/qE4cmZMctfN5wpD6M18NDxGnMFkVVnzk02R9MCqelOKrG7NiCIikWY9Z0Akp85SIvZ4
80SyU/j5/ZgZ+XQroH3DzsJUpC3jZ9eRk2GdABSesLemO4AwOWKUcw2os87Bk1/Rwv3v5hvOFFiG
ihOJllbWnpvNuP1JybRyct9XUtGZETcfpufdJNNL+dAcLGuX7nYhOf14ILAvedzeTxRRtvRmlo3c
MPSPYFxu5OfQZ3gTOY60a0D6JcDxv5Gv77dm+Il6XIEj6hR/liQGMuyBBWTtvwjzwrIBPG6CmRin
FkIZTssfC3MO1BnMnXvzuqJWnrXJI9mu1BUeLcCKursbWjTdsbXLyMCndOU9OdN/rFsUQ+6Q/gy0
PeJo4I/NjUdFaK5Y78UZpOC1V6v9FG8yoo+5X+lmSAU/sHNm3a/V7HCi3Zj5ViiSrQize7o6TXAb
0u9cZF0qW3Oz2+UAc/KUoNPgu8Ld946Hu//CKsay1xPBdl+4mrnGumHHjTscmCgHFE8iF/JmHZZ1
sIxmoBtgnrDFiJYig33wUxqExFTGCgmu44itOESci/C8ztMbsb+3OW0j2zra2HABN7LhAImaucTG
CY8oXJHFLf33LCEto/2mxJjNni7rAEWkFh+MYLELCRXB4fAybWe1cULBh7yYkc8BzqkEWIEWhAc7
GuDC/3UxQdkLEf+QlNDGuAJB9QQwdDDAnWuiMTuFsBm8BzxPmRQOcar9F9EgAcU5JWfDf7bWJRJH
TOPjzho2IDwDhjDIUu6AnGsYoPA39s+j9KMWKEVNxpiCJIAR7ayVLY1FGGewDeF9XGNsrbiYHCcM
cQEgaZYl70nbfKIKPvlvKA2936w1+0x1jrm5zcAHS9fTVN6PJ9/JaD7kfUcAr+AwXTGkJgKXc2qc
GYrFcBTXTuHKmwKoGQS3hI7arwRlVE1os1JaTconMaikE8VBkG0S2Hfejjin05QOBZKLqeR2DluR
mtC5xyWsdd6Kj7nUJuqHpvrAdAvo3B1PbyvmdZHM4jO+2pKiAboi7wy5tQ4ppLnjxXzA9IkPvy8B
kTqgWPNFyAfE4yXDHYYE7xMgaKZxnESQHTDcoeAXEDyzSW5DB61VdtRV7dFc4DI3H0/xjY7FgQOn
xNqRaiIEA0uQ5Nnv9FSwmE1MHFUiTwtK+fFqkotgLYzh2bZApAn0f7gymFITYkCpgCck3lh2Ek8U
KpTbLzkbO9KnQ0fPC+8DHvBqM89UbLDrIWs1XrNh9rTxgowewXetwPXJGhazo/eZa8gJUMrxI9Et
FtYd6gKDoxQquQO9lQH+TvLO/KsHxDWRZ9C6ZOZLJde0oujmyQgGPJwbUj2qZ5wyhoiy4LvjMkin
whQeeItNSbGUsddAw757/RUWVDDjD9o/+sIbBPPtSe+wBA9n5Ihm8I0FV9Rgh0mTPmaA+QuTlKni
84+hd1ktr48InzPg8i+GE3BMZq9fBuKtIj4C9dDQLQhMAnVsNGtAYh8HLy6MBu2PSk4hDD0s2Rkz
dfb2RdCBXsdQqhIDKO4LtYSBlSlnmpjrWGjrDm/sVsFOb4t6/j3+25mnWQj6oYb4wkbqBYg/ntJe
Y5NSBxyS4eQ75aD00emNB4P5wcxL8p/s+yDcbK3hpuWcJS+GYYNom9ZaPJTMaogn4OMJDZyKeAml
8BVjEF/QzI43jSdsQIU1dIclKByThHfLYlrsPzgDhl3/MB2gRb45LXYCwtXWMJfV7w2j9hFeVNBp
oDdJ0QhAZuzeqPqwpRWIE2Thl2E/NidPnxdnt/EGqxtmF+xe4PXLBthZJMWk+RMTi5ZikLMeMxO3
MoaxlwkzAFAyJaP8heBDJMrJFJTyA5iO710JKeSaPYUW7vSja2BpMLj4viK7/75feER7N4wPrj4z
fGhYjypSz26PPUTDfAhp6nFcHJvW1ZFUJMafysbgrdn+cEpg1wwYthVTIvkPlSnImC+usk6UFVSu
6CSysX/PyFJkjyoBHyAUM7tOIKzCbyGqE9hwvIStTE/NCR+5tbk9vBikuTo1PiNxNq9AHBAbKjjT
S+L2eV9GYmBwD57zO5Axo7R8G72Tj4kTHgPCkf9MLq4BNCBhLN65N1hBY+j2HXUzsKkP9x3Ui2kR
Y5gzsMHXyT+rmo/0pDQRvTaP01Sxm3KLA0q/peBCqOBaNIv80RIUiOxJmhtjQy4IQduIbs39rJkq
mjteDx6gsBQ7U4njKeFxIRNmRQHTNNpq6gVi167vhJlQjJ9m3AH3BRWWbFABEmaMlNm0ljf3As34
aqu/j8QIeC3nRGloJYpfrftFAShANC081YC5bzVHI3ksGTQDwqPnZiR720s/cEYEuZ5nTRE3ypQH
JTS6xaCd187Zjh52Pf2QIYGdmbvJLOjAOcw+Q1Z4/7zp/K/WbfJMbwv4GIM45KaHr19ID0bQJvC0
6ZYhtz0F06f2VJz6edO3c/4RyhWz4b/XqkkeCg3onc1aZyR/C2F0f/MGuivhrsroPyaZzMeCpPKj
/Ayw2VcTY0NdYrag1kY4po0uU+lnsAeuBYjrDe/9stGBweAcKNB4xQkJYBFCD6jQ5czfWNEvqQsM
9EKPEOK/XdM4IC3kEIPskCNRD1Hl7aSEpWkAEnJSY6tgoRPuIKMDTneI8SCoiyz48Qn8yJ1G++Yo
BtwiVwio9pWdoRJAINn1gUEA/np1pB/k+QdnGQFClz9FBv5Kv0mjJoe5sUEFjLBH80C3teC4ezoy
yNvIhjBJjQqU619Jh34fdbniP2YKep/TEoYRmggYMjaiqSFKRBJJIRZE/Lbe1dY5CJpdatRK+BIB
Z4kNdzLkuBGuaFRd+BtM/oGAv20oRo1UHRQk/7YzdvbDvQJkV5N2VmqudHx4jMSc71KNmBrCmRJJ
/cFIfhzgSxiymGJaoipiQ4/1XvbB88eg5kPiJOOsh105/uLmGxATGN7GpSIiv5AJMfegUmPgP2Nx
C97AlIQ0tcMJkTmCbsXp9kiCt8iIBz9K+vK7nIr4AQWWpJ9wnrTNCPKRAC/a8PmlzS8eFpIpHIuW
Q8JHBGX9zJTsLnKGQngbwD0tppgvO4TVmBcQRLel1MAmGmKFlUOlC5SMMRHsA+uBCcOGqwABBlCd
6S7fB041yqApq3Ry13hrntHCINL5bz4GbXfxsEJYi0Dqt40Cs4jcQDedQBX7zhDMCq7KCk8A6tP0
5d08PRA0OOMY/5GZ7b/VK2ZHD5AacB0o6i1oweIG2TYecdoB3FjxQLOC/yC7G4C9ZUePPjzhIef/
GsDAjcTnucbGjMkhr65f2RG8aHqsLW9d+9dzl7bz08/DE7B8lbUeefUx18JLUC6/nhqw84p5iQxh
CmySTgIKC+gYUCyPvtuVOOegaaZCpR0AKgYc9vmlzIIqKn4xM6/sAyt6qVchSSAU6k0eEYSZC3Ml
Thpg2nV6j087LCmILvWud5H/4ayFJfbPdyYGLmiAiOVa8kJoB6aXfyDtkqSWgDx/VFH0SnMZkdw3
VYMLGWIFt2v/Ct4/lAbYKj+9HmxR6HPoqmlNzvsHJsXQ5p60njo3p0ubUCSqDG8jboUYTquZ9IdU
yjBHLKfDWciqwBqnyK35kDze/SOBU/LLtUNhAWt4qBA0u+UOtQtzpya8HS7TYWj86Fm1QDxqcySG
Sfvz8gUhBdUJFB8au2KCIWh4nTIsuHAmqG2AGiGvuLXPX23XsiDtE7iMZETsoLmbKciU+5JraM23
93xzsoXW78q07bW60Oq/TXRS8FRK1l9MK/FFLIAGDMAlLavW94ws74EhARpeAS8kCGVdAZFwTOQ4
DA//Tb+6cASXuGB0p/rvnxdNj5QobDuqSde4WQtBHED5dBCF+PQtboHELUCrAqkhfh+f+FLtaegP
JEZ7+XQB8CBrnFpXJb+HNTxs50SgqFw2RAVMOdHjUE82tGSQh+l/2PDZHW+YmTDQ/ZAjRerpUlDS
irxC5XWajaJqr7PEZXLqIFDjDA6BlC9u54wqqBFEja1HdXjLdioFHFhos/p6hvX1P/BCzZXq9gf4
GHRLbXgDGReWnbibehV0rlMyhk92DfKSGzqGckT/CVGA8YPNrNmtgAK87UIjHXDfqOhfM4F0CEZB
2gqiL/UBFQQea2BV+i8khaeTXyY8a953MS0RsMZweo06Vyj3NvgSBWBHEcUMr1VP0V3TQ1x/YbWg
ZovleeuI+buwzffxJSRU6yDZX6Dn/zROQ5B4DiwQRvEL8zW4LjtqwCbnmj2RiAVrHMmYMzCPT/fq
FEwBKEimezT5sNpZCkLYhyBMyD+2yGZRwXEucKhH1NggM2gAqrQ3s/1BdHJKKn68iD3NBOj8H2ln
1pw6lu35r3KjnptozcONvv0gCYl5BmO/EBgMYhIgAUJ8+v4tZ9xbNsdtVVQ+VEZF5jnelrT32mv4
D/wiTA0KAjW4CViwME3XRNINA1TjTbhc48MIRzcupXuXt0Q9lTUR+OSNMRKt3QFjYB77cu8LahqW
QnNWY2IiS8dUbVDMxgoZ8wUjJ+/I2wNUOpVflbm0IzNH6qTDunUguwFZBf8yTN7Q7eBZZ83zEiqS
MjIcr0J8yaR8EAglf3D+6DtdYOGnpsaYLak6ZISH8JZUO2eYZZUGIOTUns4gZeBWBgnoCEwF0i/7
B6CMC7y0OXMiG9shiCB2YKEJjF6kVYeKjQ83LOJMoz2QBSnxTwzItCYaToReWpj0Mg/1at6C0ijY
O65j+1HPA2kBmn1k5lEItIIcO4CjDOxv/mA9Fk2HOpJe8OTtThxs0MQUICNKXZ0Tkyh8d3ctLoh3
swp2qE5YbyAkU9+015E45BYg1QqC5jlg22vkkQk0ZgfRYwixFGQT1y/oWo4srkdGp3VMTUDIZy0Y
AIz04654A1Y+6HYRcw89BzuM/YrOJOGNo4CdR2gsnCvIIPgBu3qFta/hDTueOr82MrrsrLrTm6GD
gWwa0sYuohLRoZoDNoTqyAXnVpGtqOuM/UZ3aFZ1RpYTiDbTQ53qo5UH6cp+szR+42vbfH+8uwPU
01BNUN/l+IodkIPeLWImROINcvTr8dFHfN+/vyddp/7Jo0AWEgUfREkQbEGsZeQiGwP95kV7BR1T
XY8uKwHrQd7t3+/V8yayRognvN+aybtcunIkCNHxG2eZZqraQcZvxk/jH1cQyk3+HyNZbXHkZ6mD
0zvYB3/OzEkqP0pglOyZm0j+8+i5tDakeagZwFBsBEZiwcWt29uL9wFQr/+XqRrIJ5UIT5bntvpQ
3LgExMYCMyb6lbQHKKFoxMJLJZmfeYsNfUdlsZ9bXAKbxgxCDki2/pZBJQNyOrxkCXPqhAEnEmgs
HZuiH+tMayQGzYDVLUQdAV188gZ4A+B1SLHMhe5BWylITGhlAjbsEdHn4JKD6wuhnjNLUtqFBkHL
FY8TVFVp9dF5ZxAWcx1XOwyHXtAJ5VWAbO5vcd+g5CCQQJ1mBJFQMR27RQ2VJ8gpCLw8SAS0FwDM
Gu/MGl8bbvdUv7VuPREmpZFA/UWwx7spDY3OmoHbXKGxceMJJC1Mw8eC1AHFjOBzIMtM91PLF+Mb
rpjJiY4a1SKt9TvhTOQs92jWv1GldI80uGZdsZbYBGAg3yuEHPSUAsQ2qyqqmgrTJUCiZF5U4Q4y
vRpfFLJsdHmLIVwLHfqBeeonDJVbelbNaI3/NeWimCG4b94BpHmixyD7qA/oL8WCrYbuDRqkRoN/
srIVGkwS9dcrjgEGox++FlnUYYnfEN2rGS5VxRztb/bBBUwPHJHOHGPJ6uX1AqpMzAtw/ApvCO0K
6Md8ZfKrdPbTYkDrmN0Tk7QW0Z2Ld++PyWEpzTprpoIAwFAdGAtgluHQkqgu7bcOlsygwy4SmAXc
XOGDsGItA1G2c/Hmg+jAJHxhd+41gJ9RwSwSF9HheQqoQSB/DABtBdF48ms2JjCGu+wX73Ii03pV
PHp0fGuapBxrYO5SLdNqNAY5Fln7qclUZfVq6EG2pjIG10RmOrf7FxCtG3/22qM3iG6E29qQJMhh
Ke41BO/ySJPv1AxgxIK8Ju1Z8gnnJ7wHVjmb5xLlrWTgNtZ+36QLTtEfPCbMa+iX81B1IBb+5DCn
38heSri06BbqPYqebTuBjEtXlrknRaekglLtH4cIv3PzFQziBG6V+KuJ0hCsJ3lNw2nqPtMi+DH8
R8A0/c0KC1EU4WnDecfebU5K3bxHZ/7a1XfYhUyUwcGyMYsG7U7QmnNcyEjchT0CpRFMF4ytU7Dq
GIsTH9TuywddB2P65/0baBdq3gKpCnz86twsp+r2RaX9wyxqxhwMchlTWRSUUCnHDKsnsEOrr4kN
DpQN/ho9ARDtEKf8D2MIgY+xhmjf5C1qIys8txDAgSfc78zopiIDB35qF/QZKrbwC+qTZg7I3qsP
UFVcd9FyXNRVqo2UZgUoB1H6Xl/APU72VXfyYNYz+kySkJZ3p5UFk2wQJLGHGC3HYC0MCCY8/FXO
xBx1J2gyQFb9WZcGiNae0XZ4dccZJaW0+AsgBjALDJDyVGRAq2id0v8A8EVtmjWk3aExOzKrCIPh
Z0ZD5v52hgT9sUxptlNg7jLgxM2J1cgnub9yUF4SxnBR3wWVUSU87ciPeHV4R1BjUbzdJyTzhDbh
3dEIhnlCb+g6yrtZb187D5mVIva7R9hrtO6BYG9LEnas3clNmvfXrJk3P8MTU+hIhS/szeU510MY
4c1NTGuWP632zu9xG4DBhQcg3FlN7ghw9uTUbFQ3kkil9zWXrsOB202cQyBN+GukPFGGaR+mD+D6
B2RopNMgmWni9Sic+LagvkIVqBNyJMR6RIIa2F3CLSNcNbY0N40Ibh346H3U6WWv3CZde6y/nRfa
yOyrwqSACpYTKaW3wOSETByPQYavHFCyQfakQHGAwzPPfwWjwkmWu4qPRoYANjYSGIDQ2/N3Z1C8
x+AlAf8ggaK/0s/yt4DZbxwrBGK2mW+wn2D3tyAFt5J5C29ALIovDPNmaxhFqbdyh0Z/R1zzGy+b
FpyseL4bAS+6js49lyNxh5Z+XRZDiOxIVIisTEMcIbGpWuzJWaI+OdYWqmcDFhEIynRF04TGmASU
2QdjkMvigj010yJ+XwW8Hx0ibjmQklM7+myDk5NzcHOEl3EDo6fhjDGJ6AMfreorjWEh/dC6sZL/
2neaWzp2bgt0ZgM7Dy4A79Ug9Ef7TjLZ0DdZUX4DgCMRx9ShrkRn7hpv6dQcr+CsMxbkK3GbA69q
O+R3oiHBiZykwFoYf9pdjEqxlbL4AC18bW8dWI1URn3x9cOak14OfHQaRSluT+tgzgzYAPqWY3fC
sSYCU2Fg27qwkeRwPYyvzK6BdWtS5wtfvSFIH50GJq1bOOJIsgNgOcObJEeAwgBYj0+sdqU3LamG
CSuNTi57bgwphaEoyE82+xuDY2pygcQr0RJ14+AleUHPRXhyOYoSmDED+coba2xt4PtUobwxs6GS
oN68hBI3b+DzuNsZlhl90/XWA5nk0NcIczBnRZA05nkIEJY7inuKmZG7SGl9ok6RNYUyKrMZFWQf
4iXMa68klWi/4C6FxhIzGtKb++RInH68PmQ2ytnytbFGdF8HmoZ7IQEAvRNx1VjS1W3AhhOMgwle
gwrt2L1xhPBoAc7hVC3ymE8Hm21NTuwnpwXPCBh+lInSNqY3TwImUBC5UkgdJHgFS9IAaN+CMWTz
MGzgJjMakyOEOLGxchpTuomAHhBnIW+kkSoNOgflrTVAAMbPBYH+gBQXMgJLaTxJU+Pc/hCJoryF
mN0HKgs9cHrMFBmJbsLlliO8pX+i+j0658hruWDsR2uvlxLfqbOWfw2vAEkHlDsIZLGiTKEOc6Ad
LUo7bkurOaTlRXsnXFGIQ11cHeGnkchgzxjXJ+giy5xr0jprgW2iU+HBzK407tFSdhZcO7WRrlw4
QfCGaWUj4n+Gizsc70F+MtGUDyngluOLWx9LeYuXBPNHLqAi6MUhHH/YGYR7E4IxLF7E+T3IqAUH
doljSjemAy3bEi5+aITmCmiHJxr0WKfvqZZlN2JmXQk/Z5JMuaaSuH+4CMC1FyIJogENlfZQPpXm
61LwLQx32gSEltmgaxbcOEXRYbmvrmgUkBtsebKV4/dp4/Op+wcv5cj6h9ojzH32PI1M4EaQTsE5
UxpJt5xYySRHEkD6EpxS0ytw0eZuu6Qk/kgQsVHIyxDRbOP3wj0FKHGGbv9KGIh38hXvgQjKpsvY
ryF/No6C2MW3jowRCApVNHE7+sgj8LzUiOu61aUXJwPF1ZYtiQhSZR/soYzuenldReLvjRoDp3cP
RiuYY78LeL5nLWdLNsgIREk0XmHZSVURkT86F34kdYhXCRkuGYxtxw+GelS8WphzM17rsttg3IPM
4AoNzel1jtwjdgc6A/UlAi2BjDJf4V2SId64XK60rDQmp58MXRnlwBqhOOcn5oyklm4NiC27bBcQ
mm6Y3oAS0adysGmDV7maeWjGUqfBdShEjLu4uSGfBKrPBa0tE/RjgB4jt1LGT7rAkzt0nJUZ4v8t
eQclZ7hbnpGla/xVslk7ohWXFxBNPExwcYEcVuMiWvDCk2hyC8CN8MW3A+6+k2cOtDoN+wmYl/Ga
7sWN8IJhuf9SGcRDbGmmG0+U6y9rEgSiPeATr5iP7iAi6QVQAHt4ehjYroB2hEVHi80kk4M+HK5O
AZ1k3jAbl1i3gnpIgNB7SkeJ8Fua7gYMrtD84U48fF5Jgotjhs5EXPDtBUSGzq475uPDeGLDonlA
rs9kNDpP3KmD2mE44Y83bjSj0gl8GND4QFxIR4GLD7PqO9R/Gl4uY4FP9D0ZKoGjjmsPQCoOGFmL
z7yIN4x3Qs4Nj3uODPCvURffsYAEi+tg13rdgsS6tl4Rpp9eqlDEemteSE/SOObl9KWWDci1/OgM
FTAxcnAa+GdI9wtbEChnn334CqwV6ItgWbQ3+ewqbVo05EECCcvtEqoLwocFzVF6TBgHBnvpLJGq
JbUebioQAsy2Ht1Qj5jYUYJOXO5NKb2qxxU1N3wnen1A0ubbueDCBFN6Z2o3G1y5VyfcHe/jHsqG
lN6Hkb2yQfvCF+ZaVajsoAgzG3ZM5sGoi3eE059xosl1ONJxna62/25g5CSlBayYUAHXanWxVfU+
pIVzJgV5hahSJbendSOnefZ+pTxkiCbxNljeqbmXiu/yPjuTISQDrAPRFCI6V+SWg9Fu92if43uE
J0TqTSj894Mz3qycmNoVGEr2fkVZgTmJr6wmY+Yo3Puk2I0N9ca5umTiN92NZCpY1GwwNIQiHG3Q
ueaSKIZABqhFaj66Y3T3ZwOQsVydywRYlyAZpRsqhoqILbTyAZ5v/DVQpPRvAWXs6wQ/egkGt/ud
344uKLUu4hI+ucsMld4Lxa0MweVl0Ui5cc0Qk2U37Pg2GR3XNZXWlT4q3T/fIVnh8j6G/G0Lc+A9
c3jOOh2DPf9yiZn3USARMkukd10E0GKqMRJ4HEi6sEu2vTQ1Y5G1ygOuDA0vO79YFeSCn6WxRipg
NpwpKIxqpbakgcgv7S1vtN1TPgc/OcOCCPjDy7kqxBQ22YcJ6BJCZevTrNoMlH7WVLty5/MJyapR
TgY8wA1y6Kw72zq9DqElsI7boJtvN9KOQpeFcoQ66Rb0seXmfUC4ZkARWI0rM1Isks4ggbhQeQ+M
/0DwkoI41XRxbCrRjulcpcUdKMM6lHCGDrBFJJ3gq8Ujdyi2NtBpXi/zY08fJ/L3mamJ5dJ2SzDm
+sHQOSXxjatzd1VhTwve5BLkWJm1DNKjLf5mbpDVZL6HX3nADTDYDzoizAbcjI6qmLOeWgJHmIvV
FK0sj/f1ae9Z41MSmAE/VEaqVA3Eaqa9EIYkbcRQNcLHCGNGmRZLOqcFWM1RWCrVN+mx9JE4gXkr
v/JukuJmiulG8r7FY0wRPz+EaGLul1mV2TYhzwJtzK84l6pkH119CYVgcjr7aHysAwB0a84bAAeI
HlhyB7t3ajK0RmxuEhiyTe3NvEJgsbB5vM5xk5/P3nhNLjihRzezvfU7N0K6qCChjfvmxFgZqFVO
7gt+g/XLiWILfi2j01a6OGNFeMbk5zDJTWQjvNmHyVAB3QHG8LMOWBaU2XB5Itm3HritmrAFEQ/o
xRHJp0rdA46Zn0RSUYfVN9TruhoC9G2t5/Ywa2RNM+/LuOTNN14ub6cBUX23AFekwcKkTXoA6c5U
lBHWbAg5k3Jtz27RyKXJQEGhVkENkH5OnDdrnDBLpl+A/lvKW7J7MYOYK1JUfgxPexNenOqZ0asS
wEJGHcQFEjpN9/UrBROjY4iGG+iOaMyGxcJsayPa9ctZj/a0XVMmIrqK1Fp4bzDPtLoKSSKo3ul+
pS2YW0mEXiWb1tH0Ki371e5xaCJ1amEsLHltPABthnRo1kK56oj49QpJjbx3hgg6drimXkz0iXIM
IesWYDe627rt2YqfUN9vekwn+fiQNKtKYPfxXOA6TWg63kiwaH2wWKV+GzsvZ1oF0nOhHyi1zKlG
yem0zgtnmFICUcfISARCKKn0Lrp4LwVV4MLsiAp0jrxXDvVAjfijEECA3MNvPk1sGGuNA43ZIVAK
SMh0kT8HSsCTd12rps/RI8jC7cR80yOzITRVDS0e2H2wd5MGUhDGSwFYD+zSJzRr9j574YuBZ4dA
JcO3dSjvKYbIzsSeHcunBBbc2L27NTRkWnjtDtH0g32xjTL8mGVIbrQfyww0UZhVrVjsn82FYNLS
Ntl2ThJDRxAWH1lubWzSAQiv3fuHNDGgLpAErAQ8w+iS61Dti3TMvXqNCdMSmCvdXWfWPqAmF4pV
mg5u8RIemrv3zbsBCVt4VPuaFpKGfpb5WxK+nbQ46ZFzOYhrIuGcYpkWE6k+IvLzM5pj0aEm+SFs
qw0CHPmL+XpoQrltXhAHJ9V4Yy5wZuy4nTBkoa+D4F8dzEJ4fYFYTGBiVkxPpgKOIqXfB/7ewBIN
+d1QozG3n15IA0enQKyOTnWFjIlSraXX7fqGu0FQexPiNt9qVk1DjB+5B8Ea9s8oElC1p23Ub0AF
6NJNRVwW0XTuApUeOrFMyJiK94LMD6MCoIQ18oVQHpRIPN0gk9WdwKsUhpvWhLS+JTFhAEYHjAhF
gX71wX4evfYeYyawxjIZ3EhhI8GK+ImaCn6rkmwdaJUyh+NV66DrwHPmAZsaOBopj3g03FrxKEY4
bmh3lf4WaIWIJh3fdcIB2kEygBDRlxv4lum2BiNXRq69W3WR1i41YVmLDhQ9cpjJ0rCmRTV04DEh
+QgsrF5A+mHfkETwS4vMulxTR0SkNsP85YRe5GGhYVhshBldAW+R8dsY/ugD3wV0LgF3iBE05gCg
7thDPOFS5oQ00jExrq6OVL1c+j7zAmlQQEGGq8zhhJzLv1UbW/I1ttRY0ETEz4E0XinIEPRJxxBQ
IwaRlAknBIAqSyhK0N9ZBgcmqQLOtUfFQ6Mlg2YMhF5gaNDlVIQKKO6hkLWhP7fAnNGYjmsmFf2G
trIVXZgZglxyl1cgO7coGzHQd0RlSYxpIbd4x7nDQFUO4+H9jI4KaHKEjuiJ5B78jXrSZs+m/XNv
P0CkbbYwkZvrQEHimdedHVnilm+5AybG/LqgyoU7AVrQrYPqLmoWubQ12H4gdcTnptdxYcwJNYQu
khY6xOi3AzFFEHnKS8wRqAQXTLiRQ0DubEhiGB5b696+k9evEmyvXJMrPh8pGuh1aV0pDQYrbOFb
eOE+4zeGgQu4GpoIVpfMRuqYu6MwQpo+BtsIJ3T/cWonb0f6ezpYcAhBJ3/5j//43//3/yzu/7n+
OPaO+2J9TP4juR56x01yyf7rH6ryj/84/fWv68v/+odl2pauOZpjG6auOoam6fz3xXywSdbyp/9X
5ZEmlfUpT0YFnBc6ldUFgyjPrdVK1jFL1jG+r2Na7n7mHG7JSO0mJBUuGjKHj00bdAlDij1QUETb
opI15Xf/7dnkd/rybLERn+2T+khGMfkqYhJMJ5lUUkTP0MTd8SFK1vvhXRqW4Tqqapiqq7hP6+23
inbeP6zj6IKP39kfSR1G5sYhLFlI/fPBvi1kfX+w4+3i2rHCQjaJZwUIASr4bb0xZ8rnlSyllSxl
f19ql+WZpctSsBjqtzqJoAwXtZDuMb3sksVkEzx9sG/P5XxfTDH/+7msNnk4cCtx4QMyA/1rLjPR
a9nT/bArvy3ofl/wsr9uzmeNp/s0ac8ikcGO/VHvBGcG6WZw9H/v06mK7KEve9Iw1vfr9c6KOnUQ
Hc3MWyQ1EUHKy57tx5dpWpaj665rOrpsoi8rzRL3cnMqJoEzylB2q+J1iA2iiILQghTQHYCdsjV/
PAFf1pTd9GXNNNWMOLmxpvTixWvx6Pdm3WurX7JR5Of8sVG+rCMn/8s68WaXrF1ZJ6sWKwy3w9FH
Tt4TD+b/Rnw0rC8rPcWti+bkl33G90IE1Du0B4Kj4w5Gh7nkkX48018WegoeB0NPYsvikS5kTnoI
+J52nDZ90PEre3tlO+MpfJyut31yOn2eaburFV57FqH9XldeF3aEviqJYVDycPI9/vhelqKqrm7r
hmo/7Qv9rqpafNWPIyNSsaMV0VSB8Zk+Q18K3dKo9eM+/LLe0/5wLtfjNktZD5OnCNQmTAGa3zLj
KXmwsoWetkd+i2+6dmEhYSwJpoYKntENM+XfF/rrIn5+hY5pupbrOJqq6k8f7ZyreZrbRjKShrQM
gWdtWrKFRhMO/1jAqHQ/PKX9RqsHZifw7BMJlap5dngbXbkkyMCZkwOyo2uTjiFKQKRWGHpUgCAi
Tdoy4BNxR47vkJ8nbj1nhC2IPDQJ6no9BewgoOA1wDp3mEOBUAO0WKpHj8I7DbSVUqUe7OIrpdIq
ZIAAMOhCXbohE9y95KTaFWFNRuaAJkWN7q9Y/SLiwa4b3IIrDQEzxDY2VCRVrXTeryjd51UVjgGz
rDg4VNeNd6h0I/JC2swC+jiRLNpTBSxObeP1AIRv6L4lmN74Se/8ILu41JKaKLmqkQ3RHcHBhjsH
E2FgcXJhRpIh1XliaNyi+AQ/bvVmr9tuOnwgHETLoKeqVDG0/vgV8DdJa/IX0KZeHntk70A3Z01Q
5AdBthyXIivOsK+RTFByGGkp6f0ZXb+jBjqwApQ+MgXLvl5Cm70D2b3RhioYZsjg8/dNov4QQ0wO
l2K7hm2qivu0G1XNcm/H8zkZ0ZEknWO0JPUatQl9vb+51FO4Ojn2em1bWTKaAs2sFeNNAyAs8ObN
ovi7Sz3t/Oy03x/XBU8FtM3n2uJSuXlo2Msgv+SpfjjO317gU7ZzW++szWaWJiO321a9gXQe5GZe
lizzQzj8tsxTnnPTH+tkZ7KM9L6SAFa3y05FI0tIr/S1S5Yre6qnLMcoNidtm/ECm+hC1/JoAPL2
hOLL31rmj9Tm9rD11NB5Klwqgm5Mt4ZZMzyJv7uOnIIvl7+q3Wfrw/qSjN7ODezRIE9j1Pvy976R
qmjfV5kdT5Xz/sTTSPuYHjrmzVKu0JRiAk9r4/eXJ5/gKbp/2RGq8nRhHZLTw841jhNYs3qFqeml
9iIeCr+v8lO1920Z4/tDOWZqz/Y2yzzCpPcuGQaIctrPZRnG7ztOVZ6ig2OsL7pp8/LeEPjCEhA4
GtGBO6rktZU+0FNsSNxUtxSDB1KHU5RmI7cq4z2ZpJW8OTmSf34g01RNw3Bc0346Q/blmN3cHWfo
XH2EbG6jfveyfqU6Y5a/9+bxnTpPQ7/hVLbbf44V/7OwI6/6y24/adlDSS12O/Sb4QmZjQKWKZH9
vKfZBaqg5Dl//nL/XO7pcN3y1NxZCs85FUN5EFyYrY0RHi7rB/x8Vf1znafjZVwMa6tmfLgUabqp
3FUWiFaNSXlJ5qT+UOOx5/+50tPR0nbuTN0nVy5Fwc3NHZKNzBt9gLeDWQYKiCGIWS95i2VP93TO
Et2Kz7staxZ+QVZl+QPpWpMyBGXfS37SL/vSeTppaWI4jqOfJHAoPoPNNg4FoegAgqwUAms8Lnm0
sg3yfOLuu8ohlduYrmCVS/ID0R26gG5Qsk7ZK3y6is395WHHNzbIqVU0XK+LojFkhUd1WPYGZaf9
9gafLmPtYMeXjc63UoeMn6aX4EHOV/k4rYpwPCx5qLK9+BRFNtpana3lUkF0BWVdRoDgVa74WG18
pyuaBjKkK1mz5IO5TwEkizMjPZgEEBkwizcihJJ/oZEo3+OX1+g+BY57oqtJYfEarz5RKg7uMSjh
2LeJ/fc5CoPggeyG3ZBebMkDluwU9ymUqOp6o1oFRyANaCyGb2uPei9viSBqyUoln899CiXGPs2z
45kmptGG5klFcxlumLyKUptTEykymROUrFmyPZ9z+v1jYz0qlc8Dfg8e9ezt6C8ezGAAoAB1K1nM
KPmIT9HkpD12rpvxgFn12EEmaQ0idePn4StTFaapZUev7Ms9xZKNlWzVm04sAc/wdmhAv/FfxnG/
UvZYZe/wKZYk+saysxvH7hbo3GkZpruCTJ4fhnmzX/IKy57pKZzMrnt9f31w3KiXwRdR9dIFxtEN
QEDp5ypb6ymcqKdtat9i3p8NVO7oHRqCa6m0HVp77qjkuX4PI9Zz4zIxEtVKLfahkPFCKcHENwI0
Qtkh+z3ToonDHv2S8DxUw6nsVF7gDRGSByrkx1WC1Q7TJxhLrp8BWaKmrpxpsohK5O+Pqf3+Sq3n
tP+2fhiHVIoYjPRwRtQ+dtVzPw5R+sBT8GWeNBDZQIIneWPOjBZIWSz7fadaz3XA9eAa94tc5zKO
2ZA5Y6/6OReGkge85PeH/f9kz/+dGpEof3/Vp/yxU1WFO9ZBeUvGP9g2+2cENEtHIz++VkfTHVt3
LYtGxPeVjhX1sjlfj6SVRfXWA6HpfbwCPUm8VckjlS30dNRnZ/c4S3ZJMpoo/qPezaKPF0bHjW3j
93W0H4/Dlwd6OuZbO9+mtxsPxLQ5dMHe6TWIa7VeBw4GJ+PVAAJ/Bjyk1ErvO/kqf9y0X5b+49Sr
jzQ1D8noDtQhMpv7AORh1mVA4jcf7dLW48+75J/r6c8JxOF41CsVHhX/eeh+Z//l9YQg4r9VAjsm
C+m2YrApv28RPU0fh2S2J4Fo8Om8tLnx4TT8e/fpl2XkBH4JL1vjmlQ0h2UE6/WIg/c9RxscOMK+
IWyEsqtHUoI/P9Y/n+o5ZbgeZ8bF3pIyIG1ng3hD+d0nZ952Coha/d935c8NwC8P93Sgb7NjNpPt
Tyq0r3dP4TZYiLkWXrMlgUr/eRP+87meMoXd9phllWsss1WQ6RD3QOjR7cXFLaRnSs8VENEZw85K
55NycInIAUGijqUlmy+wShATLqMj7Ey3VvIWfgyiX97CU7CJr+e4kl343f7iFeAIAscSRVCQluUD
Pflhv33gp4Bj33aPvCjYTyLvltbjVx29Nn8bAv+HnIHg92gGbLk0CJTtq6f4Y2QS6S7rZGS175Ai
gDHWZlCeqSOQf0ayu+xWLnunT0Hncp8plnbkMYu+0jgTd0B0NHQ0U8a4rlX/3ge0niKOVmhWtl1v
6L1Brcy8ugy48YwKU+780qvp50j+PzvZeoo7xxsTy6vJYie4eljeCPLMAdpemq39dGSY61hAAxzN
MpWnnXK5GPb1tuWT3ZjwVbx7MwlhiQj8x4G9iwxLyRlV5Qc+b03NMhyWshzLNZ++ma7Hp9PsfjyM
JrbXDkcD0e6DVNVCCbNftkE+gSK/LPb8zR5KsUtdVRaD4eN3z0zvR/U6mhmQoy2v5WHap3hDgDic
+pLt8uOLtUCxWLahmfpzxni93g5GcdqAEfcqKByPeE4wCjkQD7TDo0lZkC1bTo7KlxvknipOutEP
B8IL+NvJ26H6qDGBwi4ReCG8opKn++nkaYxzTD6honHKvi+nn5xZoW5YTrZNATwBUCgYFpy/aamW
7pmfTsPX1Z7uq/Ry125ptj9QvhgMW2CXQ2IU6FVpni/n6o8N8+W55DV/eY2JHReHy5WVpAuCsBxr
IYKEtsy/0AP5KVp+farn22qvxY/KgXd4rqKDUrdDEI3szAeulTazu9Lo/OPJ+/JszzdQcZzN3CPP
1mxve8xEVc+jS1DtWPQ3h6vg9x1i/PR0tPlUx1UsR3GMp7tATa6xnq/jPRsybeUTxqs3uC0PpqmA
HcGV9dYDm1vZ6iG30YCWEmxDvF7fQdYiv4bSEP2gM8C2rK4XSGdhe4HdGCJEjROV+O7lAh8u/P03
ViXyPH97y9INDTiAbhMRv3/7tPK4m/e1hhpAlLQs9CAXx869/invVbuxr6tZcBxhioioAWKcpSH/
pxP8ZfnP5P7L1ttv7ift6Kr7EU24xqOlB1hNkiKIsZMYvhiCsf/9iXmoPx/ZUhxqLIejbNGT/f7I
ib2bHR53dcdHMhp4+wJE3bb2LZVRejhruCirwLM3GcvMaPMYeEoH91u0fz3hLXMP9ksLwjji/E5g
QZ3qFGPzPTM7d6P2gLeybe5gY6BcDLwX8pDFoJ8QON5316anv2cY+0JDr21DvXbtAIGruQNYNaiZ
bMICTUrSMLh9buZvu5u20bsD4DWqahOMe10Hnjp7PYy3wbkBCJ9EWYUCqGACjYbP4ejvqgckjF9U
hC5cXwVTwEXWPiE33YRGjIsBGhfTA+yS6E7zY/xAsS6FSXhApmLGcXCBrGVITTPh95zOCZlyHX1/
DajvUYN5KzpcFzw+BG0G5BQspvmqDLYRPDYMxiHyInxxJrXDO55OBKYw6gd2jgAU7OEekxkwOrsA
g0nYU9iljECF0teditLwOVwdEcNmoYWOZQhUk6yxLOBTPar8rJow8ZQFIhI197UyQtQBBq+9RJHg
A9AzRJFdaPd0UMrgMz99YaAFQV4GmKswm4FeC9+1sx+LpCBa+Qu4wE00kVCZMOswayNsrvIX0Ok2
AA10jD6pnsxxhvwPBizCEAieCIUc6f3po4/jRf3Gr4w5Kk6wSLMo3XR1RJ7l2l2JTJ8lShdYXkEp
4ypCwdKJdPDNcZRGoNVrRX/zgj7agD4XD7MDI49NEwNZq61CcliTdYgaGgreII1hlQT7RtwEcNRR
AWH0gdZjLXYHDS0MeGQpBDGOgsIJ3gj6wnWcxwScbE4BcKCae+Pqy9dCYoGg3RQ6mB18gqQzYaqk
IVS2MBfhBneJE2gOYH6Y13G4gZNxeLdhb2wgicEKKb1nfjjs3w7e0z2jpcerahQPqFZtDNi2gE/z
wQBtrG7cSVbCY1v+ftRN9ccVXUs3LUO3Vfe5Teyui/1sm+e70bXKad0MEM2xqlDUkHmvH6rHaIZ2
Yjvt3kZFO2tvEU4GStPIkG1CUwoVIaSz5slyA4jFs+G7n/1tL11HiRbYRlXPpurVT5F8qVsnP1vl
qyNEb1zJ2nd9sEEqAPjPIVKHmuJjhgVXd04XrY8MhVp/LHO4p9DV9WGGeRDcS+T3AYwDhUdFTnTL
2Chg8YkZCzA2cL2Qmh8V0eztMLGHYJeZe4N4oazJ6ofBdXC4V7O3HILBNTgN1zvP3foqmj4fTi+L
zm2ciBoGsnG4vFcJKd5hhEZ3cIQNnKKGVKCL1Vu3xVVCx7kpg5lk+zHCm0ujl4TxkFLmxQKmjioc
QpQQZuCFNw64d/uISsScEEYmV0Brm4ikoYY8U3iDbnb3MQJU/bXdioesPb5SZPYqnU1kIS4YXZHo
mIiCwwzp+Vt1U8eoyN/HiEqmtVxwPruGNqbFSAWljkGko3+3biERhRCeyPoJ99FtN+DRvYtecoyd
GhMN5EYGtwn3JuoQKtIhsFMBzI8r4uB+X9l9LGVopU8vDAlO3q0J6Nm/wOKG44oeTHj8dJ5pb6Ck
IeT7gquvN15TuxVY24qiExzi1X6uRzZCeluk75R6ivoQxryIXwIJv4KiniJr4aPhCG2eKcQ5iF8U
vMUfVSgtOboySuvaEynZeLKr70Y3UVmFs5Xh1NC4ArnHzY8sGUZjZKO7ilhIjmF0BYkUIbeuIEp7
pw8XF6FPMtfe19r9azdfojznHyILGTAMQK5Tm8kcDJ166+4tdmh8QANwiZi1cc9EHSJ8zRE6H1r4
TSIyIkq6BZ7BjT1yCdw/xDrxUTj5rxvo5mLohmytv+8z3WhVMKTEtQMxBhXQqgtlXmr4EH5nA9Kp
g4HOvr/hAOMfucFoHKkiGeUuL0Jrm9u8FgE+Ca/kFtjTBLEgJClgFSCgFs3mObK5WCvuICogxhbk
dSw1d1xuZAAkhTiMwupp7JANE7E7YVPfjsQ2Pg3igRCExWsDEgE/Pm4g4Qt/ttKFrTjrz9qPrqL4
5qjS2ryoyLyvnBrkdM6VjVqOLYq2MfQ6yH3VU/08MBpFozJMWxyo6mx8guDbt96g8R977mo2Nf3z
8A6V+l8ALv6QoVrKlxj1FBWN4+y4v2l3YhTOjicUang9HTolIbKZURbCWrhUUQRQS1Pjz6byt9zP
NhXXFiyarWmu/pytVrZprGabWT5CuybTXhmTtIRqr8JT8mPYodjF+W+QbCpx4E5ndqCRFaBb0rvX
QXhoY9Os7/ad/Sw8QUzMmUNUgg1hAcVf8HbSc8Gvtnmo7tp2tQd55FOqfFvLu6cG2f8iRxe5u9sG
L46B/Bj/3Uel7YDQA3x4ZCcd8Qq1I7ezRhaO/BPVx5s3z7ahWYE/1XfCGzdVjxQZ9eGjb2IC0pzN
EYqIXCMwFN/m9qudjv7ytmvCGgH7h0T/u+j/lWXQf+b8T2/xKYPe3zYPVztU8tEZaX0EJBo5dq8t
TX279mNonEh77IKL0TVOYXKuEp3PuY96WsX1QS1+NHIsDM4jIJGuP2OHQTjOfDOunTk6epjktdu9
sSc7uZN7dTCvv3y4pr8Fpb4tSYtV44/qlipJUShcTEM3Vd15ql32j3NWFA8nHylvj+34iqaXid7c
FhOP9iNUD37lJYtStE+SgWKJgzWfGk0a9LEQdQJCjyna3dcYsvGbWn7FqLtO425F+0s/7ao1CynM
bh5FFkoy3Bg4RiOq99iGXC0KQjgK+aNe05FQs31raPetBVQ7xH2CA4R5UqBIWUIuHBo3jE72bdUI
1LOwMvVqp0rp6Fad1qybkp0W8KhxKT1GRSvOxCcjOZDU3tr3C1RxNB9sNGm651nAuCMd4+jUgSV1
nK9OSBJaIUzPdVi8kxceXxFzQB8zUttocIaVHCJ0dBqf3mCIOmFlwsXkNK8I9cReAxlnZIb60+2H
TokOC4mYoaNREfyey+jmH7mMfB9VMxXVUBwXmtD3siXfVC7bm2rmVGrKatPcM/k7RJtq0QF0fIgq
w0Lr21SaCLa4fkUNbuvoQA+tGkMCZh4BRuQFzZV6kX2sM++R0mHDJBS6XqTz/1sJ/51slFJH7bmV
LtWNo0aVS/U8KNpJkNOhfwSm6juIOl9D6/8RdmZLjmJLs34izBBivGWW0DymdCNLKTOZhAAxCHj6
89F3/+5je1uXlZV1VUqwWKyI8PBwv2ix2/khViPnSrZV4fGrkyY0iScLZoTgXzjvCk/kRWUm726g
vmvWkEYEO2S0aGK+9nnvqcKuAYCK7TfqjM+zgY5NinAQEpKYDIY2r4PBMmJi4kbYgJ71D4kWgTS0
3swA2h1RWDcXNVrU4FtPyUrEE1KINeVL4tAPPX9e1oa3LOIMCZRo8Ux2ob927xpuoZ1f/qKXqOtO
y9YTi4WeOtPsoH92mjaHOD5Yrn4iAwnnNbLGyCzM5Isor/ioGPlPGdl2i61L79r+xCbCh4tGojYQ
4VhzKG6QFXJuCK2Qu2Hu+107o2zgkwG9CaHjEs5+3/cM3VvEwDbYX9e/k1H8tbkzg/0jy6PteKCH
ZOw4haPRSoZF4rGsJVfkZWJ1MZNpP7Mn2quEfF6BzYuLATVJXGyIlQ9CnGYS+f25OuNXPyUujzL/
Ts9A8rXils+pcoQ/wKyvi4tv5CetzUzzmyN3GarkGsUKVcZRKDlNre3zqCBlTsZ4rgRL43u2HL3i
7v3F5HRYm/nESVpf+1FmWoPouISYOOcsdSYaODml8Is5VKjhqa9HbBtIC08LMvtzqVNBMaFHL35V
Tsxq0/E0l/sjWZ2x0ZufD3LJXjiq9k0RP4rRsnOkBSruTJcv91q+iDAqVL2hXEjafGo4/R3TjFHF
P6iPxi9RREL76i8buaEuH/lmkPdFNT67fe2R2PO3GeIjFXmPAO0H+dkZbhCoUwloBCO+YBsbw6/+
gi6c6zu1+h8nrCT9C2fjDVYnU81gEkiUJ9P/AB4MXYRpfHt/DiQ7030dos00TGw530yeCKYg5RS6
n9Tn9Wze1hpNv1pZ55lZz/KVSLB7/bbKrogc5odO8TxTLWP1CpIXzQZjJTO8bsfOq3+QoqdO9JWJ
loBq9cvOck+autlWQuUmqEunOt60hbpRjdNtNi3n3otFQrRKG4uGG7Jn9aI+pP4QIMj5NuXcHciP
cDdFx1i0P6hoOMUpQqysJOp7/Y4J3blc+sLyu70SiwWmxuvdyzliA4o4vNFZxbbi2W0+50gxHfRj
4fopdC1s45pFNu+5is7mawN5HwcoSbAYSn8jvojeB0F7wAx+gxJYh8CS9Lasr/zcBM39z/piFpOi
PnURcWaY2ACOmKRO+EcVXDB/f0VqIJqj+eGPA7YkCMLitiOsqoaTN26FGiXObLQB3bABUU1Gr0s7
mbjgABLj9wiPjYpk1HKC08feBDORQ30ufEThuP0MdXzgDktDHbMHIU3xEfM+/XlUOz8D4CA/Skaf
W+gIlMH2pLxcRlh7NLq+IkwxTePS+8roVUNVcbtT1v33IGH8C9oad5isA2sBbGm69B+5SHvT+pCB
gPaAmiVbq/lLpW0oLpGs0b8Rb6jebvonoJIULZvUjzBBkTJvWBv5odU9UXYLnsb6jSjZWNUyw/Lk
gLYUaqU4tACyUhQV7vJG/hC9Q6RoY3SqLu/gV8jPb7J6qgvmS7Kg6B08dl7JWTbliWkx1DFZ6OVX
jB0f2Xy2k2MvDZ1kcAjNfei8S0u/eR5G3AJKh7KvCb4+1g+rBlHxARft6eioGQXHYZwG/yhOCUqI
eKOF5/e7m6W4e6GHyTX9TwT+X2gueKjGKK5mjGwJINL/G3E1vS2LGiezg7Ifxcq4TtqoMtp1q8X+
fxLC/wXE8mU6mKShSFNxqv4nLyMNMyGsJtAlkKtGL2b9siuLVbJ1e0MGFAGe4do4Mtv++5b5N0Ty
z/cymjiROJOM/2S1SW85ed7o90M0o9lvPwns2D94aFFTmeI766m7//6NZJP/v4U1ppIocZsSU8//
sbCJ8rkV0xi21Bsn7OrULiSmISbo92CX91CQXHKbv3Al7KcTO/3O0Yz5q0d9DCtFHAFh3GEdn8St
rASEGwO0bD/dN/P2Iu/iv1EoD0OgWXTETQeJ3XtJ2HOGNT+7eoNlfhtfEnjFk6wiQwwo+Sk2NKrm
SvCyddmcLhSGMqZBus2cckRUpNSpfplEuiHeHK3D7WuNtjUqHPpG/+EQvXQ3ewb6akAe/Z2e8yt1
ZfA+TG9mh+bsj+YCkGRzLQhXSwU5MMxw5i3NxWLBGS//DdCKbnZ3JpsI+NM2+h0dP8AK52P3oIIb
zZk+r8ZpcLK1r5OOxq60G+0hkGb/VnwDBoMBdUJZM3zs8LGoncd+R1/2FPFBQjP7bF+LdDVxI+vl
Gng2oEtyQKTGug62ezi4BwAtF62EebkC6DlIG2mTszQZoPhgMwRmoyAwMrQRauF975j56QlZCso+
ydH40ZDiyIE6E0xVT7etPM9WT1vfGCvyZ2sNexfdllnODxGPXLCc2S+DZuP02UFkVAzyhTP1K3qT
d6YfIldwUo+JtJ226Aw+7zX7x0Kx/wtRzfvK/GL9dFNH44kyerTC5GcpL58zYZ/u6sNnGa3fPsJj
Ace1SbA81ZuPN8ww2sWZpAvqc7rMvIitrfBwhkU3azcapoHj3+ce2iez9nwbpy43m2wZ76ZutHke
4Au6yKpMyb96C03T5A8fcHKUbzI/8Jb2nv2mv5kXLkc/QvlirADKgum1Q9Xv85BwWVcX6GUtQv4b
xWQfwm+307kqvLzRv0aiCWWnziwxg0GSGzQGCB9lEywarnQQSijkv0pqyeVCQIW8Myfn7FicxcsE
Q16aFJ95BggHUin4fTt7xq40cVXBrPFP0Q91s2oVL4fAT7nJMASKKvTssZfvrJyvg0sHGwXT+3Lc
xRt2Ma4cg/1C8rl1OecHc3Kf3sXG1pDq9bi0jNCaOm/8qlDJO6fX57rDfPEmmNVn2XRWhCQ95iU0
sj6uiEgQY/aoMyG4hjzlYCrazpBshgPpmoSDqcWmiB5IbH5UM6KxgLwjshDVrNN9dbLMVbfJ5smF
uhNx8MSVoWpKVnM0zspCKoLJ4MbPWYFYG3UhcakLJMSzQFYrM5zOKWnKE7lmowPBc6qsNLedKW7o
AwaVHN3Slu6W9rhRERlentkyShzfYWlxvKDBMWHTEf7RVR7/MTacyLqOih15xo5/G8u82t2S+Vt2
buhHyc4QOqS84raJz0/BbY15zGcv+m3FaOvbrNL5BF/m0G6RqKrmbz6bTKS3WlS8UHe6Tg/xX43Q
i8TuZ7Jji842YsLF4oOz/dvnahA0YRhY+msX9UwLYoQZCkeY+vzhxtT/tjxm1xcAAcnSId+p887G
Jgvhr9YtaDtIcBXRvWdrZryIEd+CrBwSOOMcZ42pjkRuxjwzSqq9S7pi9ehd9XaDmMlDcTSHMc/p
Tp/dNuWy8tLtC3RHcUkPGSqNRWypMDOh9jCf+1i12jtwcOqRF/bGrgUKqMzojIfh9iH/TBBHu1nv
exeE1+d+em+8yaJdqMiXvBfCevol/eHtumu2+fy1Z9+zU28z3E0c4yjN3r6y4wMHuwMH083urM/e
gbj5bPqJKaKBS3kQ1D5aKSjhx8eaZPUZYHxPPiztVZSftGVlowl8iOkpoUxYuYglrRWcVjfYsJC9
6utRUOW9Gx1abm5ynt6sOA2EzylH3F219Espm9SXvDdcxT/qr49zhWQSz6+2QiToC6ulWkBAZ8fo
tNe4z+CzSTB/TOp/7AMUDDBV2pjjV+vrApVJNFlO7/l7q54RGKJDVpzIHvfoSEZneWpWncdb2L18
fp6z4f32KpjsHwvo3i/8DzqROVjG6PiSXp4+ngk0ij3NwQj1aGA2ik7fT3J+BRl2BTEmOaMCBSjy
DaFR4DrOViMQkTjZqZvhPpzpCJCTvR2um7p19DMfF1OmvGx9WfAJcJ8j777EMb6lbuMBL8M5zU1O
vfpesyQrw3kHoCPH0YgvtXgxd1x9cn/eIzdx3zjsBvE8WQs7wLtreKVsf+2pRV0VJRsfpMLJl5hf
+7dFvNRnmUftup/4kRuyWMKVAiFdaIjjLaIIpxsy8T/UcIZi1Z4mf8/yoQquQv8LWwhkMPC9j73W
R0oERJdmKTHl5aJSqa7VLxRXsRlA/K8JYiRjhbkyF7ZCFkRn85OYBopZGKVRw+Jp4gD791/6GoGu
PX802D0kpWPTAF+IZfVo5x7uDTZ5wMQfbbs5mGENolzJ4LJZ/yF/xfRSfDA8ZRsvojPQJzTGFTgF
cqiijRopYnH9FzaZpLEQU3IXeGiufsmPCYH5DwSwMkzh++bXQYpbQMCDJ0zUQQn+qy2VYFw0RBVG
s6tsoWKINXg3tw2aI4HVUjjrYv9AdPR0aXFrsPvMmYqmns2QdTqOTgs4VbCohvlC8+lrWLGdECAC
Y2OKUp4R/mxFG03DN1LiaCt2YOG/graflXib7OiVUPO8g9sB+Y9AYPo7dhR/PFaVxdNO9saqC81w
0ZR2yTbm/ngBcJejCAWA3UxXAHPuzaUMmCJg3z+Ma/MwjtqRB1xd+svn4vWX5uV2rA9q6S1oJ93q
scOaeRqHkJDTZjPFn+pSz1mJrTr2YuKF8T3hLirFUn/4MqBIbfU8D8jRE8nI1S45by9uNNC26YXh
vnXN51lnjmLhv4ySn5ulcRdzUqJ2nSG/xcS8yiHZbJE5gQhGQTzFWmT64apcQd2JmEKfCsTx9u+L
/j2160O2I0S5khUaVs3GwVYNPV3wCnxeUAd+ciQb7meVfMlHI5gs+s7WQi/d3ZDcPUQoctOYkLaM
5owdQm0/MMiPWtoHHdFA5hZWUgi+PZ1NNil9oAvaeDj44Op1j46gigg0zKZrvo/PANTr5/IW0Ofw
uiS0NQcnSjUX4+mBJkbsN9eenLQ+E+g7vyZfURBtY6j+WpQOCYYBnAsaLeC4SBvUJgG5zSbAOuj5
I8P2O71r94RsCpwLj+vKBABWv2+cFrqFzH1KloCg6k/xw/+KSIcO8im5GGR7bH7gxPdCQfbex+IE
Mgl2eCdyQzRIDacZ0wYrXPbUjeUSBhVbuXaUrQAiwmZ/8JSJuA+QAgkZgZfzJk/AjLIorXAT+VEI
qtCd2tL6DK5Ojx1s8Fv+4jAfX0JMX64YRgP5qjyuuY4gFjtZmhW0VNbRKVvUo6gBqJ8nwgNa8Zf+
P6nZBw5GVG8iNLGX6ZKK9hwepY1O97M2u8JR29m0cGKEt0I/VeySl3udzT9H8Rh9icvhEAbJT/Qj
PNCCS3coMlr5UoeIDvQJJWDOy3udnqWj/m3oZg11Urcni8yvZ71Troyg3bRrcRkH8onW9EVB+Bc3
0d92Q/1QvZw8nam4PgxWyv1PyHucD17sg38rrJKWyEP5IrkpDsVPtsMxrvluXh5JDlJ4aFw5NYVB
fEppwCDpR3SnmMc54QENKd41SDjyUPvvFo0Jda7Oo8OAfIDolMyJ+zIUDPZxdZrynvPzTjxvg2hN
MVNdE2H9jHdV0hEdHeNLk7HwsSfFeorGMgk5Z1e0KT/HMLOVFKOlyfzUb9+PT7dmt7/6jSTOhUDP
fFk8vB+p7GaIQV/eb5u35C1Z4m8PGQXjD7LO69R/X97r6poqZr2uDCuKvLzZ9Yj2kjcRwngpcPuY
x9t4TkthW9GjJ3qyg4/vc3wUwYF7+wNB5ls/6IvqIaJjHiLe6AihW5WzbksA0ZwCfM2whW8a1Dz/
2wEB46tWOGC8T0Y4W0clNXWNFbXJUkfTUT6I+xf6m7NXoJBaTHavu/Sy5E3t6wDu9MOtZ+KXj2GV
oIpp5VwD9+cTBbfptloOQYmN3ThJQncT/6NxS/cz3d0j4IYVZ3jR8MYiAPYPzG84V6erVhvb8RnN
1KfDmYmC7zJeaBSOsh0fjV20fq5FqCqcpsux9W6siuBN83/3hlSUHUtvgDwUOjtSAs2isR3jVrcw
rmMqUSFRDUbvi/eX914m836GbedJQmzpDxIP9p9fhNBvlHZVt9wI82JVn7TIGnCBR1McmUAkHxEy
vL6+jW37N1FMqXOr2pswOvzgpepwKYxMgXYO+hvgnKX9efxzVwOi3MA2oCgkEswUGbjHqHQ917GT
/nJ4qxsMm2gtAXIua+IgGvYs64Iqf4L6qM2u19b11DKMOWpwe5RUvmC7zwR8HvM7yJMNr4QSgTbm
c/Ep6Kd2WFiDZiGSe8L6QCS1xrNomX5Tre4oRj7fzak6laf2YKSW1FltMVZTBpjnxG2SFVGj/x1r
IhpET7uv6VTY1Zd2nfRWEZGUWyUiw6eO6TyEIUnEaEpv5H21qFevHQ5yiUdUI5hVSAns0VfjuIvN
ahTZBeosrs2+3SZBtsfyBoHA7eRUfA9ouKL9h5joGAPBtFhHyoiSh2fmSJWe36u+8m/rCkqZcX//
tD/YA11wpw3t8B+nLC5ogFjGN3E8v/C/td9orfJnyomZsgIdpmoYSE3opcB9oW+HPy6KxmTDkD33
zwflWUZ/CG7Gn0LeEZ34SRKwyLA4ig3NxtKQppJM6vuTXPpVun26Goa+FCsv4jU+K3/vcZ1N6nZ+
f8MlxUNzNGmATSCYKhYGKmVRL/kwlHgiEkM7gqshNNtaDSHtl1hZAyjQ24LsCIMEbkI6GyZjZ4GT
S2/sOPKpCqQT0o6jSXVlYZCq3+yCpsTH7vuRggN/qcTV/Wkj9jr5Gb4GVPuIedsYgZ1tgR8Svzoz
39N/do2FnWJ/yMUs2llZuNXxM9d+Um2L6Lc7eejXjt2MAezhRsyWK6tGG9GP1yD4HWwFWvWKGVNP
XaorSfZ8mJoderGlTfn2/hoereYrTO+j3cr1RLgWWrLoTG/+DTyEarhzDW2Wpn7HIvLPZpOv/GPH
4O4A3qKD/4qUzTDGq23aPCHcPhpmmlk0tpHgy7YQEb8EUkZqbvNaRA9j4mhIhd/bWXpu21mbOEDO
LNHY/sYn+G3Rn+noyTGLDkK2SRBnRhccMyacBWjnYSvEcUV7S/AqPp6KCC3miRU3NnUYOQTPalch
a53YBgL3948PZsU5DXwRw0zCJrVZcsJ0ohO+FooRDJqrSDPJ2CVIgnBE1tjT+S/8TeuNoLldb1dg
OfoyhYf3tIvXqS48LI+SyLpV3jSZ56mbxSujM1Vcz97Axz4pZo9iMRbQbz/prqmxFGkjZEGCUTHO
76gjZH5LVs8qNG6D+QGIHicN/i4c7X+TwhNoBNGrHcy+9evCKSChwf3BDIGox8J+xkI4+tha5key
V0GG6G3ak7QzSxzQaI60FjckTGGm1JH74d+my1bya3byy6WAVvKzhifWO3hqbJizGG3E6WZabYC9
X8V+qtHMX1SIuCPkH/BDGeE5m1X5UZN8PV5R+30+5rOcc9rEHdi6DrmGnaRZleDeylkK3A008Hbq
sfR0ScPTX06zfN6JphLPBMxjmB0kzJFIPTgBpv347zmU+9TllrkF0JtqF/42X8KY/A3LFKVnOEbp
vDLWDWVtVzxe+apWAuHp6VSS7TXFwxKnhsSJyfbLQJ7u8uyia+tbfRiYvnz573cgiYFBBgHPdfVs
KrOU9qxA1BwnWVC1gUZ0w1zz7x0B8uwm0HB6v0LKp9hDEcExsEqOOqrGXKJqK5DY6BYJFAuLpHE/
icP5KVHapi7/rNLv1FiEJ2WYhU9XJUg+jzUnj/alan6u7BoqoNBraVul50lybsgA5F3Vr3Jtphrz
F4zL2tOTaz9spGEjTA65sRZRqZd3Qubdym0O9Ctt+8Z7afbn7VfomVfzUvcS+JUQVHM344hK/USa
t7rV9VcBJLo84H6Ik0z39zJWKsEBfUmOchyQxoBR35wUQEmIZ3weK/3EupPHhxx74oG0vRE31hzx
YxHnFYienxlyqSJKYSAQ+88hCfDQPWunNFwZqd8/3ZjTB/4eRy8TW7hdir5c2U/sazBmkxorpi2C
egFgC+wDRLkV5yNu9N6tgF3IL3EzFmfJShn853P+UthRtsgoD2K2zIbtb1jPGa5GSfSmDPGEzIZB
IeHYXbspARji73spUCGGXkkpSyvi6Rq9pUYYTbopkQKPgI+t9E4xWM8BaqJJzHmq7hRZBThj0VxS
vcyYTzr7VbtPwxqwAMD59TVe/u0JYOBoSNsrTk5CqbhKOn8z14skcGFl+qysfEWa4zQ56KNmbTUx
S9oj2N8aTgTdtWRF/dvNhvfxcRPDKekG/cQwSjj8YyuEHjG4Edq+qjMY1pQUR3WVZqHWfMQsFdbl
FJ6IG0o2osCvyi3Emc40BxSyyfwzsXnm2ceiA9g+baV0hadDfgOzUk/syWBO6YViyEXB0Ztt6ud8
IEgCllvIv5GVW5Ml4FfBAeo9Wfbeoc7HFbtHCVp2OGeKP3U9wNUji4O6bZhqjEo3mt8uh+6N5m5i
CSJwnzNFAgMvttyexq4sm5MUKNNNO44Gc2RYUk8x8wqjBnx7BeeFWM/2YKtUM4R+/jDcxaK2TQGr
ZhP8vwix76UBMZH8HCGlP8wX27++C0g8wpbu6ZgVlI2f67Mmh9LI2Sl8j2gKQ5KP8jBcQcGa1szg
SP9Mfmuw5NG9Fe1nkostrmzQiRHhSZ3iVznSoxMiq+rdfmpNSkuGmgwVBUsXpCgKa9gOf/iWwOwS
/jAU1mSXt016dH/xzxOXNwCe6JsSMPFRdPu6pVZ5KXYDhj1iDIFVxZMk/Kshev5MaupnWxRNAb8q
mAZPW1oRFZWLMhMWtFycKbLO+l7AC0VYdJf2Qlog/Wl+ugQJWzXwxRGsBjJGMB+N/ueR8jtayH/N
t/bIgs95rLnxrQhw6znlbnTM/5itfG2a4/OS/CyzlbZIIAg9f7Mg3CUHnXa6/QLjJqsB8sAfiHJI
tf4gqAP8xrur9oXNgY4SH801sCFyvNqkqcGv1yM6gDwXvObP0ciGpGD/uRJg5dMkhhAAFkCiUwAL
+uoj24QTk5OiPKNUfEpwtCu8bbVJTMgi4hnlFMmUdStakJbeAjjxhH+3uU8ft6WAxzV1llN9dyDA
wjyEIoXzpeLSdWlGFxLwohrokD3My0zaS9XDIAodH2r6Al4LMMBf9o2twqOEArqBNB6UJwP8ik4U
3/pyimKcIfHh7DNmGpN4WYxettj8Bsn26c81fAhx0J1FGPPqEXKEr1kMLf1RPNqHDosdFz7MT1FQ
wCqGCjSaGQftEsEEpA/CLAGCg7wnRxZ0WFPRduFYHfcfOyHFQw+gC/izCM7115MCf+ywd8K3KyF6
KJBF21jCA/QXQLCKmcD4rcekTIdGDz8KoAvwWbFqjQTikIS+MGphK99UuopgphrokvWpzG5PyR0L
Z5WsZUy+3BwXPs7jykmgWWeOQf8sJ4DOuY3kAeSpDQvRoLPj0oHQuvNLOqnbTrgWtVfRSqDB+dqI
0bmvQCuKa9t9VeJ3F52e8WYaPULcmxAGZ6pE32rIRabeDf9c5go6X+gs/S7iqTE8VPS8yqV2m0cl
XbHejy/J72dbfwkw+ZpTeQXPKRv7+aBQnwbTO4guZgI9JkCqJXY8ZzfC/aOi6ne0ap5P5lU8i1Sf
ylxOtkXrP1WrkUf6RxM7Asaq3Zg8o4r92dfIibv8NgCZpxZ3ANdDRJZctZ5kMT/p/rmAOz9QguLW
whQL1UPo6KMPn2vQztYc1vqFP71iykxKwN2BtQOWjgPZP2l8JLi84kBsWmhHgAwlLA0bQrYxJWG0
dBywKBB5YNTCMAXggYZ+zlQZsybs21W9iy/v32Q0R9EW8hIZcas7CbMSjOAH1wmbuQgvPRfsNN16
0oe6OWrmNd9sKli4RxUdZ/xdBuwfrAb8SNqyPDeMjxlvwZUY81zdDQe7xvybOjrxFDYLp7Fuxo/M
wHLhD24FgeigAu8B/DnFUfsxCjNbc35xAEKPZe/hsIAE5v22zvbaxBV5jK3JZAbkKJq3GCKSD1gK
Mzm/5f3FIDP45Ob9hYuHp21yR9/iCrBkfWx5W36ndMgbh0KFW5Ezr0oJnG4mLimualJVr06cmrnk
bCaIwTNxOjioEO+ZQiGz4qxwB/zqaJth5INJ/f12xXUh6IMpPgLwOsFx+Ee5LyQBub8Iax/J7soa
0k2HVr1CDLTlqaV/DceMckyxsHlk/bJFcs9t9Q4hMwrCA9zh2csbQQdlAyemEU08H4bf7kLhTJXy
flks7BOAFxdozW+huGN3RVQ6VWdKvXKWH94MQnCQovdBIeX23xLep/iwwNS8QMO/MZiAoURs1pUD
QPqBD45K+xeHML5lKRagADQWLZH0S7kgphrQ/pt1dETNSB2nkZrROuer79BDNey/aNv98gSN3C17
k04zvVIKIqBkDOIxPMqcFo47eT4PmXkF2lGwAmjlg1swwKOMJpppy5A7czzL16Pflft+RjwKugfd
ScrNdOyJreVv2NQymcAPnMxuhK4YoIBXRIMUGrRkKsxFgX1xFOOQsGc6pT1P7rpHLS1MLIJCRR4H
A6wGI/dzbP4gQlJHxjbzWfqZY0vfyXSvEaN4uxm8erIUamvcEpfGquJlI+J9t77yRaX+gfB/zOfJ
bNjr1+iQMdSwYdqFw5gag/Yq+wpTVjq93UHfKuueiaIF652ega7fX5y3z01Li+D2A+h122RXbcWM
2TZap4EIIdFmCkU1x1+xNTmkuJaRbz14G5rz9DLZx+fbUT2BkVD30G6GMzoSjILOT7958XlBOT2Y
XMKAhkuqQJ8wB+xNomxBrxY8anFj2kqze4f+4qycgxtEQG/XN9yQ89SFSAFHgbo8pqVVmxxMCPKG
d34zFpJluOWSEpg057UuT82fgqsstE1m4o7VL3jn51gdWzxyZHtsIGBpF9Osd3LB6WCKxNumHEmp
0qUNkg0xEJMR/SrtRI4Y8nroacQzQFYnC7JAZJAvXhEy6plSm+DIgBhvkYKcvEPi9SSFtshDeObR
V/grYUwNgwtret0qw+W4DowlQmbEFIexBcYlFJOQIw0zvjbu7EZwgBpKcfn52PLN4bljyoPbw013
1dyucS2npNUgHQ6P8PRmxJfFh6xGnY8TCWDW02oVS2GRwHU4oEAfMegAzGQuYCBtM9XcQoeX/sp0
sIH79dKSKrep3Jb3MCPHnk1py1Xzqb6uXaW0J7XF7bQTN8PCSXcLBYqAawDfIarKpgWGzwJBdVSR
gBK8Ek/sFs98kas8vFP7AtnDiEC2O9mWJs7QMr2n5/NJ6xTtZQKhD2D0Y97u0DuVYkmqwO4ckPTD
KYREsHEjsNuD9LFr6GJsT46daKbOQdAlqKINpHUsRh1xMn81HvtI/G5TwqBJP70mtf4VRsOS4UE0
Sv8M5hjIoEiq6ZPnvpY4b75+wNsOIAjurMHgAwawuZWA6U5NPBEJju8trPA3Rxvt0ou6wm+HDgl9
cUpXIKzSrh/SMgV+aP2Sdq5oRvQIGFmZfJG6TlN3dCPS3D5y09IzkkAvnAYMmOhFVQzwhNsTyFKz
7dVtiR+hfvrUG11efsr9p15F2MVqixi4ODcu8bCDoivjAakxEmUXtR3K7gBiSvkUH24vP5WcG+qm
khvjl8fgDxOXwF9YudsZljSc3KKDh4p+baGG0+ND5RdCEHbMzVJW5hDqtRu47wbkRHefgv9qfZ/w
0eAkmnhTvFc6r83dlpCMPmfuxvFFY9sljqI5OeNC5CP6At4tXzkgskrjC2gGtyLFyyRHRn1vxbI9
1TGDTH6zM5N0xPuMO8FRi0MZxiozAJqjkF/L5kth5ANTKOYiqtxvOMGBfKAUMKqkbJTkcWs2Ue9N
5HMr+CQJBFLBrqgYyFQv4TqO8DWx9R3O5FCczjwCJhGgKW35iw8o9YdKz0uLOTgay8TdqolF5AwL
W2l9EvzPPeG7INDAKHZybFWh0dzsqXyWpWNc7T+MflUWEWSajCMDPRNUuVUTuirrtrpFrsqINS9V
syZDHEcbVgJDcyrzN7aesWCj8Xrx24xDCGNixdVw5dwZxGz1LAci7NWm9LqQiZGVIezE97lOV0nh
FsXiySZOiu9X8d2DCmb3lnJgiH+m6UqF7sQS/oKFsnCjtTv4IiYEHEm/RMmOhjpEi9QirOXr5Fr8
igSc0mxeY6yjc7Mavt877URk7xnR+wW2WddbRtUw08RZ8KRtacM9T6NGZOK/56wVGDfr6k6/GXX5
6w36nbyepso5M7/5z2GmG8uyWMowmdtA32xe39N5992tRvtBxnuXo14P9BxbBJEzyaCwvGAoWMMi
rHGiTXLQ1tjk2solNNyO9vrUCTfxjHYb04EVE3KEfiw2h+V7Ka+qubQF1tl0i9infF3JHrNowcuj
7gtUb4KYHxYopBvZRseo7hN8GILrg/fRmCHRfqqt8izgiAOLyxJNOlALLMZNamB7HGvE/ahztMtz
vAS+ehRtj7zG9GHzuCgSOuk+Lz2wXeWQ3kF5hWDyE9/jc7dRoRWfK4jxIyHWrDJz2L+/SOkoV0WW
YDqDSrckT5pu5F14f8OLJ+1DfR6LOOYK6ZIuOaEyMlIXKyYuzJJwQM1mzaIZ/5IpumNiqubvpsYH
MN3cMBgfd5WXr+c3s7HJefzSq7x8GW7hGaBZt83XxVK4GJvqLK50ZvWaoCSLFr2KFXle2TPtUbKz
2W2Nd5jDoMkRS1qaWiJTgs0s/Km/Rw9o8iAbkzvYx1vcaSe4RXa07y/bzz1yLpW96LB25iQXMHgr
bOSJryqUw+7BoDS3ie/VfJTJBOqHtxSuNPPrmthrKILw/wDUMXTytB+COnmIeE6uyTXc84z+h6DJ
9N+UfSQREChALkAUVWbk/i8FONKGSRaXdXaY4pU1/clJFiECk3z08E3DudwuK0L/22uHha4v9BhG
3Ex4HovXdYI5Jr0p6SKpP9NsFT+tOtyKxaXrvivhm3GxjAA26WiM6P9DFmU6/TcNfLxqA3eCcU5I
0v9jVEi/KUMRSRqz+TOgW99wbm68rO/CKtxmv3SvrzKMB0o0Fcs/EbqcBAMCYIlIKKU2NWEDD5vx
gz3Io9MuSlpkw5e+7f9oG8+7kZPm02pF2WWjrSYrcV3P6znI2aKAo3U7QEdSL9KmYIp5hjLzkgmd
0pwMNg1aiLYLfLpu6A6ASC7qBf+XBzowCwa9HAkE6CYqsYPiC9evnCab2R/7JVyGVRiapLwAGyNB
08CUo0ITsDunqdPRUkV8XIdGlC2RV4Arq5ii5YKMWQxJefqMAG3DYIRlNAn+H2Fn1py4Emzr/3Lf
idAI4tVGI5PBxtMLYWNbDEIIMYpff74l7onTm72jHW67bSZJpaqszJUrV6ZwXOwBMD591tPvxniH
bNt2ROFQPtz0kVKAzgTK/z3tTb/O5L9UXEH/gq6FS/q5IJO/Sg6jw2A7oDjvCxxpRshGnovYMDnG
Jq3cKzhIYyhIRM+PSHz0NggIhPmzRyIM+JiKSFBQrhn/64t6sSWFgKENUFJ2fGPuO4B4ZNkAeQHC
Lq2ON2uMUGDY0qtg3gGTOdH0nm0Qbi+VFac++8rhMGD3yVGwPdHiAVYG7SDOHfq6whVG5qC4s5bU
7gg3WvpWl47YndL3J6eIVssQUDuUUWDrO+wnB9jJJdlB4hqYv2/50scMLQjmAdmG7cfF4ODTKXXb
Xezud5H50IiONF6mz6v5sPm8vG276QosspOn997L5SwswKJfNZU8VOM1BHEVR78aH5L1DyjTfdbP
+kaX2Nx5WdJEfDo+sRmOdxHGz/PbcRWV/fk7b20QO0AF6Fjw5xqkqNmAtpDndnEW5b4JBEH79MNn
4w1rBhDJz+ybFP+y0yKvia9Aj7JfBM1UA/nPilkWltcyDDp0ISjg3AhHUR7pbZqnYv20+zkMzMhg
N4ZOMSMa/H9/bQbm/kv8p9W0DNdtWSY0eXpYaYX/oYtSbc390d0jW7ODif7TplwRLFr6A43PPVUn
gD/wq6m1B8ak0mf/3MTpRtKBtoBoT5B8cIIdWAl99srAxGwjRoGgxzoo+utPsBNutFncncAhMbBl
YKedLXg1DHKAbeSwNkGBX2V28H8r475kQdKprbr/+yXWyjJ/jqVnoYhlUBxAqWOLNio3pvVQzE9t
B5WWMbtZhPd++jBfne/T9/6z+IQ0RiMVvG4qdCi6gL3PloNGyi/nYN2adypkTNd2Pb6xlJR5/HOY
V5V7sC9uthlfnNnuOXtDYuWIVNwLHJShgQ+IyNOzNWzuhm5/sXq3Wv0MLCmH0nLxnn8Zjv88FXQq
mm3HMVCy0PN/3HGzOqf7ZrrajN3LoHya2xPDvV+0P8jXpKcAZtiKxrzrX6azfVt0Ul+/224brmNS
p2Hc3IO9eTzkadrIx+bmLc0etxXVEz+GEZ6VBI4r79E8dyFpw1syu4bZ3Vwg2qzs5yqjErtjgssc
nMdiuIRaKe6Xte603LvjvL85v6RI47ff57AmXKzS8sFddM8L+665jrJzoraWfx8+y7pZmboStRli
VRqG3b4VEqJTyLl9WKSbcbXvbRu9CyrQVq8qvrPt8Ah3/vy9dQbe1wLp1pXht8+TgzPOIcu0oHAM
tvkoS7+JQPJ88vfTMv/ztFjCTQSHnDa1Lv+8qy3D2ly2bjsfQ1ppOD+NtGeu+xAx25d4XZA/DkGZ
Ns6HOx3//cD/NR5qKUjxksW4eMaNATkc52vDnmf5GADrSMruAjZ6v9s+rIEz9vPQO1Gl6jPFmjZV
g/6SbSBn36jCdRpOdyPiWDDVBoywzS8lapZ8j38u+/Y/TuzGhB5K87hhyeXjBpmZY3goHgqIriQK
2IBfMloB5H7lBsWbKg8oRFp0msUTm6Jl3pFH2iLEdOrAvDWpRXAfYaL/Mmya8Ldn1zRaLAWqMZum
cXO/Nqaxbp/KZT5e0yZg44M/Q3Pbw57D5UPrxZrYaH4co2YbkhJIKrE4nZrosFnALIy3zdhrgXRH
tKFF9WMz/cVcmd6tVgR1ozihFj4dzTTMtnuzXtvT1jrbry+LcXMrCR9QUv0jneovs2B36oBvnFMf
iCN1g7bjAygBjpx+8vV9tlaOwp61Xs8gk8/tIQmW+TowqV2mPzh6OLvY2XT3/MzDwrnPYCp+HIf7
T7o0vdsjdBmcpl9WImhUX84TRTD5HuCr+eY5nf3n4nvxvekf+pv3fAiSOT7u74ytQKNLtHh3e2ug
WRIuIN7vVIg0HTgoAltKT2UpxWd16BtvFZXTOEW9bLyIYYod4JNQuukfSbqYVN1YsIj621lRUpR4
f6Gon1bnp0fQdfZfctE7Wnzi8pAUi86jQglFGKPlCbD23iFrdLlvePethk8JAIWdO675EpAbbte8
quPH7kk5MqSrSN6BaVHusPZ39EUjl+v4BSmnfdJGt2c3xrpt5r4YXAMKsMk9sD0SizSO9+knEDSw
9gWpANg1ZP6KO3A2ftm2wbN9Bg8Qu0uw9wYwdHmjBHr+3Xqzn1LYjpQfo/swoiE2WA/Moqx/fnDY
eE9JoxwuWm8rKyoPvxhMNJBup7pttJhHjt0muDGt+vk/Npx9M9/uT+kJUaTJ/OkJpsLdcheTnqR7
OZAvbMoqKJXRC+FsjXi8CTXpY/0BAfOohgLHh9cjglNmj/nTOoT7qrsaAEP2N3e8C4owdLTH9eAC
FvZmGh0TPivuKb53QELH+KDc5RA2k2BNVJtTXJBmoMwlFJ81GJRa+eLPlEM6oNwVJJELo3ssJlU1
S83Py264pVxvN2qDDTVWH24zNHCo7aD1uctmNlErGhXZg9N6cNsjO38tkErb+pQSLc79tuW769Fh
cqKU7DDYENt7lDfdEWGU908N+mofpMzGmcTb+8ulY5EfwBCqvv6BeoXj22n3znwvLlxOh1Lb+0uX
pHy6XMJWfXIIm77LaSfwjnAxURfYnKmlggm8dGNsmQX7iZDl/gJRZet2iGwuxwB9kHx1v+gbZIZA
mk3vzn6xCQdKsmkOIkXOE6hzJ3ur+uXjAu0VSkEofKdmgoIZ8o+U1o2a6U/VwP2Dsn3qm0cePn7a
L5TtcgvvC2J5qJff5aNNnRKeXFxufRjG7UE2XGx7yyH8k6Xq/d537xT5JhBdR3ZBQk7tDUKjSppv
kpYLpuEp5Fwzjwhui3TDnYvN+Z6ydY1ISxC6MVi5ShkX/uWFEhGiw8PpjcFtmfeUXs2jdXIcLoP0
LjQejz5MHQBxTR2zeyB7SIlkCRBfJa3LeOndLb6REJmXYYHiDyp3+Xj5aMXO8Js59WT30G0CbWve
ny8d+zC4qGICcCsqXzKgZpJc8GsaVDxA1nqHEVlconYZFJfhed05N3zv7qClvusdR63nFFj1fqEG
3+1RO9wz09C+sWfki9A8ABWjx95jMo8eT+SfOtsV+gfeGAGDE9DP0q8daEtd7x/MB9C86fircwnO
jPc9Cm5ftDEmuOvvHiIzNkabrjcmgVdQzkZbOo+wBgjZG1tIohphOmzRg/mH7KG9DHMg+9dtsCQv
Dy6ARpNz9z2j3OcFnA/8DZv5fXjMVySvO8ZnNnL28O9icEpQzXkfeas7hGyp+QpO9J1Jdnev8/6S
1NVevZMbkX1HUsKHEUF5/PvcDlDZyZPJYzuyPlFbUQfx1cMHZAZgMUpHzD5l7KTozmH5QdClAGsz
rF48o7eHj77uuWbset1jGpwvd+lBFJ5y4x8X92dKWym0zXrM46b5sJnCFe447bANnX2Kgs9X85Ck
wGLHsD3vTxENRBkTmIDA9BleMZDFyHhaQkhePJ1iC4zPiNxkQ4naJGNk0UFijYyKbiP88CKj43WJ
ajqHXlKEC2go2x6fU8HCmS13d5N534lKIu4RJJPzpAo+jpPJ5uvynd43N3dLeB45gW+wzzuQhZqN
yXkPw2NfDvYg0W1sxmBz6bYpVvoiKm+wm1DMSN0BeMa4bcaLt5PdaSXHH27SjAYE5/f0i6ovqia/
t0+7h9T216eAMq6hawfTLo7vikKgiBxGOnQR8EiATqdkUCdbdPeB0MfT893pzuhuAiSIYeSkD6R7
GvcVQfXMXb8AHD5mo/K+emJueu0gSxDwEjGhShCzyVeaN/s+MjVOzz5GAMj5JC2SYmJ0PWqY+pcH
YrtGYB4jIHbLEzwNdvgDrBe1e393oP6lQICH0nIdXCc0pdp4Kzd+Z2lcjq1TtlyMyeOCcRYpigKH
n0bXna1/Wq/4d8bmy3RnbAJNVN2gTX28s+o6kCqqyQYp62lny9pCvRCU+4x4+ZLP6O5e25j4w/2c
/rzwizpPx7spVmxC8d347NMMLgytB9DNzWwfHXrzQUr25gi7/+xzs/r43D9JdTfxV/Fe0wr/p7dE
XWr5AtmlRHDKW/KKfADReZh2Lo9klL3xmczGHGEpcgQdNuj929/H6d+RF3qrVgtNAdciarG8G2Ht
tlPlztyllGIN++vUodIdegjZz2j94n6xKZL9ZxfeQXIAXUZRE6DzRCb+ngCHdjeA94k72j6RKKHq
ZernUyo3OtNZk5bCWC+qPa3u5X37cHkmf//3M/9XyMiJuwZBFp0tCRlvT7zlLFO8hnI1RroQ2g9o
nn1XpncEWxGezd+PZf7bR/nnwW6C4mqXHzNzqYOdKRk9DdZEaR3D7oDCJmSj+9AU7hAV/ftRayWl
fwQBN5d4EwQU2brpVNBkxxT27meNYuQiSlSRtXw+kS/zkUGH8vrTxkdpscU8yOuE1FreSYX96WKG
xCoZdR/bFyi/Dklm1Dp3r4cK1vNdgxKfqhnNB7shZM8tu9ypv8QhLu6QBWkgu+CEf78YwvjboAFB
L1S9HNNzm3bT4Y9/xqAHyzlstoftmX7Gp2QeT/vzGBogcndLGgbsfpb8lcVG4oRGklOF7IRWYs+K
npEU/GUkah/tjaz6r0tAJn46SgeLAS+OIacOm6HFG/QivVQvy+LFgHRre8j74wyZyV4ThkA85TNg
cvbw1xKW//xJByp7UPAWAyT7eJai/56TLBC00v/zBye5FtTlfLgezWMnueBf9iyeyKEr8nc6BkWG
C8Cv05DVNIC/OvNCAPdxETdmelPZ4yeqLEOrLj6ejvJ4Nah+irh+/+7OQ1GhyScaPzqkHnSSxnDz
ocPNH6ofnQTH45PWA4eP0Gv2fKYXrgao4xX8glygkaSMyZIxYRSg8HNxaKfFqkaZ9jWqvIYfkHoS
jSwDVo/EMr6+JR3APNITi4EGX2/kOJDuGFcIRFyEBlelMgx4go4iPQ70F6RJHoVZ0CO+r+BFcBt0
5CX/QysHleHMGf8Fp85fDi82uKIVw5nF1DgMeYLbrwlAu8sh/Bl7ppurz7wer+K26p5dL1CpNs2T
6QiZO97WGupn3iM+zjlFB9JAfdUaMA2kRgf+PmepG2ElB96lM5z2NeM0DroivboxzGMmAyfp0aCD
x/lcva/g85q8o/rRJ1I8juIjJ6Q3peM8PkOo5Nf1wAvfzaCIpyEszPqNe+6avq53TI86fIwu5Tq5
YYDzd0Z6uh4k2Bp6Xpe+jJsjjUrKsOoVGmpdpp5dDGgUy++UIl0nu65AM1ujxOrQa3Rp3HzdcD2r
69RBacNeP4lMB/wv1DGggWoVaoSzeP5AUBRvPjgYe149v3QdHHWNqKC+EH6rj1MgcmnVY6Yld/hh
FDnG9bDTEfNswfrU4tXHUq/HAHoIkGuImaq91rCers1QA5AxU3L6+umupIOlLjJsjmQdMt6+jJnH
fLLWMkfCo+N84K/qGainVMLxRh26Srha7AhzXReWcYZz5gZnGc75S/bG4jd3KNvjvet8z4Hm2RQZ
D30WvV0paS2D80y/6bgMji7Z61eJwVv3gb7mGixOxWAi0Hg7zL60jLXe0QsJaIoTUV/TMfqHsZWk
H7pySzXLIVGbD5UCoYw7pzP/RB0h2YRrasdpkOJLcIAi5Q51IwEmPFgh7ooIKuZcf1mPKuPX2/Uz
jy7jMmp+lVHLR9nWr//vuFTEL0LJJ1BNzSsvoQ52fZfxiFYWGTgECvjUA3XcbrgKoORxOWr5XdJ2
osVjPBpTA8vPE7WBesQOF7EZmpz8AQWDVnhJqNl/PQRmOI1opt3X6ygXMyHVtkNvdujtemSL9J5D
cAmVmpUiQHPI0aMdZzMNvNjl3DiH0YWCQ1K4ncxf+ka0Dqi3Cc4TGC6cT/6+eXQiiYMfIRafoipa
BRTLR3M66xkIXaFUFhB2UPsWmvxaBSeC/bAKTM5v21v3OKveFsECM/Fq4YJV3BrpeTvc/7hho18x
whckXfUKNzwF8wHVu8cKxiDKBVxlo7/qmYnuhf7a/8wHev8qng+qoDmbD9YxsevHOl7Hbpjxf4uj
ou1IjqNAbbZiVDSa558jR4M4DFOuZ3DCGiP9Tx1EyBmbnAHv4XOvX3ZyCkwMJe5hbNR3wKQaj4Mc
fa5F56o7o/GuT8uub9kiXj6ro/lyQHE+R4AhOsghG1SdyzOcRb6KD5fUC3IMFXeZX/jWh+rnxW8n
FxSCs4EeIaSqx1BXomvjOnrUwQTVTLNwEafMHeiOr7p/yIE8TwPXd5lvoHLNTh7pV5oF8H9JSX/J
NJ0SBiLgz3zuUbX0Tp0D84sv9679rl8WcQE1ifHjqsD4MwiROq5uqc7ACrYxcGAgAWbNhEa8DOdh
ozfnpxtLYcikGz3a5zFlTzRvYEA4n+xFp7GINfc1D03WTouq/8LPftJY81+PuWFJ+cOJ3xc85jJs
y8EUUQ5JgWveU37BPNvGDUYLkWT+t7gj+tINdBBrpxbAn0fNAIlkzlTPV50BUaYukMNySQBT0MZb
PIOUPRJ2es/hyeg0AxjIPlwo/9Brh86rpsWKG7WOGQJNrpxJZCdGLbhQT2oo5cgwb+NtfOpZRGgO
x9N9c4LFl4FUGcfVvda0bIW1MIQmW8bDm7i++ZyWESweND2o+WIyMk0+dKVSD2HWMbOus0srg3Pp
UZNRryabpW1wxOusIRlcT6kqoDSVw2k22UlzxkUzxXY9Nzn0NrA+qsBNqg0X77y2eFhL1gimQ32Y
ZrONFIb49PYPw9aBsIUJyP0M5jREZfdeNJt8cPYRjmBubFiJWkVaUYhXD3b6dO7Pjsdtzh1BUN0v
JtN1fmJ5kLqqb7LxKNMl4ymjMw0MxCbO4wuPTaOCqeJilmQo2xOS5djnHJNa8F12UXZBkmQRNuN9
tCcLv++KD6riacCz0IwukR2pG6DjU7aEzA+wHrbfQkaHdg7Yf1S7eC2iMXzGAdJimCIqyi2cAxmY
vr734z3TGq2MDjIZIZSWzyqaU8mB8QsrDJ7MHmAPyp0HKEAZxBc49cTL6AvHpN+DCvPdiDT97dj9
amDOm/6uSxIdTGfXbcW7aAtlZhNJIKs5sZ/WsJ38Xzx7XPsbCPfq2ZMqRlbSsNqt2yDyvFi4ByOX
Z0/Ryki7rASw0zEeVOLhEKdj+QrakZtJ9kRlv+/QKEJkn2249ikY6/I6GL248LwXTaLEm+inPTTC
E3833+GmBtq/s54en7IZtx+X7OxXTwRPZTWQN7xnN8aLxl2TDyy/Vb4yUlpfbiAVATc49kr8r5zn
Nj/u0OaQBgf1+u5QWz4eNl6VoeoapAdid8b2PcbF0g5uvk5HSFj6MCb79cmPWsE+Xn7JP856cijk
7spN3AeQ1BEgLwl0rFCuxTUm8cJ9j4Ju5hOmKbwgNSdvUK7lvrdiLumLnFPt3xd1qKH3yaGSI5Jz
blw2l4z3zDU1EV25PCFfRgtTN9jRb5DcS7jy8w7lgwEFlQwtTJdP1C/o9oICZIdaWDg2GgXeE8hV
lXvkTSyKUcOKgRAHbRmiv840cr+YbP32VxbSjSGG3hDDei+/nUibs2Yo7C3EN9edkoR+hgrmOqBW
MnbvTTp6yORozVsYTaenbR0ePzN5SQlPFpJG1n+NWHt6QfX/Ksjf9WEGk3z3mfXn27sshGALMMRb
mMpMaCSs0JaqaoerPZsz1AYOn8IGvN3FgFCOgI8SaJw7rYiui/Dbhjbl1EfnryV3hJUQ7SKtmo1f
ybcmIIAZ1VvTRYWZSniIJ1roduAlewSXinXqIK+ODxRjyMUseswHojBeXv9qt/G1G4/y2XUyCjDk
LZc9xWGah5o7zInYpuXKEVFDD2tSSicKh0+WRnOB+iFmRYm12Uc0NCjoQLAIc0SX5MWtX9H9YCeT
JycZGxeqWzOWFoRevo+mca2V+H1EvYiHi899l9LiyPtK6f2t461xMadxinoGc45ZYjLP1gmAI7Ni
C+LeDqxvEFuel40ro6Lb/jgm2Erso7601aexHE/cPaSOyCPFRxSr0H3mJBZyYLtejGxOd8OCtmsL
afITohM/d+FuQtoXDicCTmTaEKJI1ggvoc7cXfdpB1i/F6mvNyr3US/gEhyqPcJzN02oYvLPXwgj
v5jRDrF8ROfC6U/+tn+wO7K2DkJLK99gPeo3VHG+9qwl4nLWtFakVs71Dijespja6ATHTL4+uSzm
rxUdUL2QlcVSMms2vlZEPbmI11KomVpdNlIDEiDTMUE9OSfWViI9Eu0FZrRILuwFJBk534xOSpw3
LbWTMypNdPZgTPq6dIpnkaNaf4vluA1XCYTrl2m8+pbeGLcbR0vbK24OaV68g4svr0M7LZvlj5yJ
NJ5GBreAlg/JqndO5FFt2MnVjcUJDrFFbdHhcdNxESTP/d2Dh7dMQ5cAxJsFKh97j8BHxl9r2sqU
o3MIkZVdvcFRtJMvHjb4Ftpj2+/aSZfP8pPwgjkDitCDM2d09uXarPAItZWydfaMWNPYwaRJOcvk
ObwqipFp5sOmWssudfZRe9ACTIw0o3Cq+Yijb3Fishza+eAg6vz0x36kvV/nJQ+nKbouMcKa1jSc
N6/BVQiKyRKoXbZjnhhQejFB1K3xRxUZ2Bmy4J/WJ/tp/fm69CMehnZZXTwUSAD28GrIri+S7AmR
RlCM9kyK69FOQ8aLV5KlfXA/aLxA2wydF01q8Uyog8VH0eZ9HPB3z+jI93NxcCzu3PYBNZTYwqeT
byS/usJvu/7F+CZ4tTN5LNarNZOfe6LtiTxVLTQUzd55L5NBfk3KQqvH9P2Ie69FSOioYZY50BuW
lZpj8cc1OlR8l4Yl8aRMzZRFiSGoHRBZFAc9vhbWQ/cq7a9qs4CSGMv20pUqjGLRC0aKknncd9kW
qASYpauB4hEMi8dnoNP2hKrCE+4SEd1D45lCHjnyu8B6UgSr89FZKzI8MDbrwGCBXbda8WwbOCyw
GgI4X3jwW5YeIslRI6Zth+7idW8xuI/aVaooD7P+IfLQkIjTodygA5+mtMGhm7GLzH1zJadbvvjl
WZ51+qbbvWZ56wNWwXFShig81F/62BIh9HmCfDNuFLkzOVj9+pP7qC9X3QbUv/ybjPPnPGnEjQca
hDDNrGjPToe0BZPlyL6XRfv7/dgL5Me5Wni0QloHsi6U0fziYzm3hJBbF+sGgZ5uTcM+V8X5KQNP
ucIi8xgUTyZO5kroDmhYH76I+1glEna8ukypsJ2ipBvrNLQ7cKfCdR+CM45YGsmumZ0ptxxlLqaH
9iBNmgW2zfGR50TgwcXWCzhQ0Jk+UZxdza7xAjGwZNDmg0Yf+nmQPytgUOhIaW0d+iqE4KWYinZf
BuUwg7aFmZBJmAbsfOyBi3D5oj1KRwZ2QN97xe2iLJfgTtNCX+5T/tqI0P182eIG5LOS6SOqJ7zS
mGwb7+B24n+otSNuAp7XL4P/ryTJ7eDfAvGNIi+meXl+EgCE2Blu2BVs0jYj3Iw0NNATLCqgPrl0
wpGQz03kU6ET/CgHXC7HPgCDi5FYCXbfEN2va43VJmfgAFd3jWlc9RoTlvergVXVTm8wZK6vGFY2
Xx6AVjDuY9iYLOpIWrFswe1rI9N4ZhvK2Kp2bEts8J2i3q5Y0XwtsMdCTNAgoQBSxjDDldP2x6Lz
kX5nxVyRF60cDWpBGELNdf29Y81BxkJlPaCGkEhDv1VAZX8f7ZqK9mfW43awFWz8wQfJ8kbrslow
2ELZNj4QXm8D57d/qDE6OfMpjrOFHBi6FYTXJJ76lyT/kfVZCjyYUzDxWy7G+y3EuWU8Lcv2abtm
/VXh6keGDEIr/dTWXfzJKHtVSkOTA7Bw/VODg4C2gLyJ3VGkg1OOq1Xgqpy+cb+6OwLIjEDggLtu
4g7gNODFNbGpyHkNDXZdYT9nkAW50waIwcWvenN6G/Anm3x8/lAgLKfgzLagjYIQmSuXN6518Ms9
MW9Zoboppt1utVo1hbClBNkfN6V1nC+nbW/DCngnuPGXRGHEYji5Aj/doMTlFRiueS+Hqxk2hsbP
7kfws7IAxasWdCtuUHqrsBbbW3v9tWknuJXzpemEDjcrSsN7DahkwhT2yCPXWoMiVMO8ekRRpN1Z
4EZNYxQr+3RfkQvKzrcg5N7XM/7YLcFYtfOVuLXazWTk5HxbX9rd5HDXz/ePCDe38FaWLy67KVxR
fYAcOHrGIEVndhQ/elwqKpEgAVdEQBvh9QOcWJsqDjtYggnkyYKk88b7FWXCEPYW4BLnhDJf7lpS
31SGgW2MmERWjVpqBELrEKgenOJbJT8sOeaXYvo9rTsrQmFtmvq9nDXfG5H5qAGzn0RWb8QrfClb
cBB4P55TvRv6TfAoQVGFLwzzakVMxKZdYA4ELWuvQZ7HFRNuTwr/iG95jTHkRUzZDuQfUAYb6q+M
ANKgGMNge0BKVerZuMcmoYSQIgOMq5U0sC+txOTYtn8cyx+V3ylLo312GV7eFByjJwSVgXpkgXiX
N2JQKjG52I3fJkgTpFEGbV7196lc54VvzcufM/mGGJDtirO1sZnJmmmarXAXmKda0DrmNQg4JeXr
1T/R0GsWKpxQ1lKzU8G4dlwKSfGXCJkYmzNzC5FcKEAaJVRk8f6vqP6UqO0QVENTlNESUUkBxQLy
9FOAnDAwwZy4jzi+iqS5k7+sYDL5/4HR/Hndys7+sYLdubt0tt4KB4JAFBFMwhHkdAVfhaeJQkHd
RUCreprbgBAKYhUyKRzCDGPiphMFzUTKJLfgz9UpLoW95J0YoVMC9MSUXfYp6lh+H7iJGiri8SDv
EL1NZPQE+Fz4nVJBBopNLygRAMZJxF2UFdOC2eFAOkxaAe/yJ/Q8xbe40t6rnGyEUDs1kBoIV2zy
rbhJgYn3qoCGCuL7zHdeNJKyhnITodgR481/G9VbXoA6ltHPsQVrn05V7dsCJ8fMssOiKMxHasB3
3n1hSVy8sb5HkPYdBV+IoNUMkRoL8ea6dP/vc7nOmP9jLuvwlg0Bly4b6gxxc0/t3d49Oyvz0XC6
mdXbUaG9TywjzrzIbCTN4sG2exlAIVWsxsCBIkWg76GKRr3G8NhK2ude89hvNsZnO0JREA2mJTe5
He/Sbj6HFJ7Mifza8YZMCQokKXo5lNttUQ2BsYoOQ+fCT6obsUv7wercOyKPmfWbm8Q5/cLm8Qxd
yT+uVPuPY1OGYthOi2qNf15pRRMb49jItGpb7JxCPGSJMMx4A8BnJP0SwTM4YezDee0hW+HuJ211
ylf8rpkVIrECLKnsoHYPABnBBHhtjUiIIp+gfOopKV6RQ6nze0gZsJXX8CNGgOLoqEHqPmeyz+Py
VVP+8rUBTZIF33ZluGhCUKN110T1JRDyA5bI5qVtazoRyEbrE+nC7LFtbRwHWRzqB19Q0AcqEkjh
9XUCcuD3gTdSjlvf11ymTD9ArqzjZFPbR2Td8T0X8AhofUB5qvBTF9RUsLC2BwFfirZYlzhsG5+L
ZOdEjZ68rXLF6Qd9PINpf1rnOsm6ijKgfLNSsdO+0vhCRJX0Fk7J6WEAlOYWsKscp8kuSeqSVddg
tSpsBB8Nc0yJvmwMy46/lrMC1AR9DliXau2h7eaE5UNGmtD4gv75iZTD7rXBlmkT2+LIZWR5eVZJ
GH2RiCHA1AaWxlKIT8PTW8uHXCX4TH7vun8GIlpRQggUhIWD3gk8s+GLNkoxpEshZoQb5/GC3Zy3
1RkAwmXZGzRg2NU50xq/dzFuZkdOjfA77jYRx7x2XCo8S20GZHlB96HesQXSwhWo0B02J0pElcGB
0t4Ds1BwKoUMaJKGqzsUjrsbdrfFy3Wzb9C3ohVT7etBygCNhspDp6pw97353lOEFq/6irVhtuPb
VG9CV1r+BWbwNX5vEhsAxAG96doXtJVY4+VkgvNoGeIC78m7PGFwgYLZn+u2zJDZYk/musYjS7Bx
p06o0wA3UnGtol6pSOkaUatjM94HKpx9ZwbWN9J92aGSLrgq9cdqvkDdOYeSg2tM5NxCISMbAt5X
D7sgBXlQm3AR2Tx7zY64wWGsyFO5EbpiMOpXNBDF/1gQxI5Xa455iTDtDXdEriXbUmc7UrYFAjQn
oL1DLowAJrRxo9X3/v8nwjUhnC+ACZRxgaeC84gGuvH845rKU4JNuTXtGQURqw0Us+ttoYnH+cBN
lKNTCk1JGtRGTZ6lapK6SJJWSl7RkYmHyaE9adNukA3Wb8pDm7xXr0DZBnwHYqfSli0e2BGgKM+l
hKYycxzxmtlVBlEek05MzrymuhJUypSWhNvChTJSgNcMtp5lR9G8d560ykQP0FXojVoVLUJEJefJ
FyZUfyfmj35X+hYd3U3vRL5en3ndLC8/ukLqV3TB12SeYvj6wtlBaTYHbKIAECYzKJoNsLKL0zfc
SiqOgTuUrlP8iMSEQDK9sgbhiMaXoG2N0AEkg/7HewRNFmOgsxoYu4adgt8INvmIbZ3W1YcdECoj
JkUSlp9LX+ic0Lc2JTc4kILcLA6slyyp51RGjK5pXy4ZLgFBCi7kfAjfV2RKZREzuhULXxRkuH3Q
sXTaB35TKlkfrmfzEDJqk6LQv+/N7i0/sY6Y/tixbvzMXXlZrss9/lYjmk6U+dLmoE1DCReaX4fs
2pgIJZ1oT8NGI8stogzml0Wzw9xpXlSgAtcctsnfqPQjU47/7jcmsntOZzOjSQUzBhkKJgEZWS77
NzfH++/dt0nlmGF4lOjd+BmZV2UNy6p3X3amCoPGNtKh5TJGhzqtYEWTQ+zReVzQ2Zg5PCY9EC2+
S7zhM+rmSj5MYxkCQeRLUqc7mjnuaxqQ4vkMPgjWjBneYuLoJmf1NEKuKoQBLxACCYTIfFOY2CIh
JIxNoN3m040FIGKrJo1ApvW3cMGsm8/+2/P4v2u/gSOOFLgfzlNym4p8Mf3vSujl8SWALsxmwQYH
xqLoXckV7TVmRIdVtr/dmCYCbCSwRO9lhbdIFCtWJRVc39stqTILo7tiJQo4gwbhbxm9NLwwjmxQ
vFIobpo070l8dLRrUxMjcEmOOQHwQDFhNSZVx5hsgVfhDvpusIhawfkL9XlaC5zZMFxAH5EYLn6O
/hnNozWvdA5yusmSyyZiZiBZXOqctAOi6YBzXr+W/qV/GlIzoFgdxeKMu9EGeVMG+sBdUcG28KBr
WAc21Pn7Qmq2/3Mlucw8ByUB2zMU2fwRuUyXm/ZpuZmfn3C9AC3XvuBK+oZHx929dgP+YAOEg1VT
QrYRcobKF+66FF4rdSgLwfjgoV3nyq77v6/gVZpMLkAOFiD08KkUBy5+zEew6Zm8LQtnSEHM5hlS
Ips0omrcb21cSuOw/XFfNyOapLFRCW8jUdTZvGsr1G6sZBtuAn4JuzC/nyYLaGDgFJ8IybCJCT6Y
fgldF6Z3Ta2hVsCKoUmUZlegVPWV9CfaX8FGmAfuC3k03tkCqdCskQtV/sgxErhqPMq5AVbtoshN
hQeLT3AIkD1gvXaOVs1uqP/CiCjBqASCYMXG84XZIgCfhA3uxZolS2+GLYIECt5OE6SKmPHtV9Eb
S85HzuFqgKZUlOMIWb5mfovzps1CTYeDNornKst2BMfBCU7ksxNdklkVA1g+b0UzC6PmA6zAyeQ8
rICflR5L381P+fk4EvoZKa2tUbY7+8crdL2IrGeUnqPquZmYpPav/Fz5ywo95dkqgoVNAKePXDC+
NhUfTAgK/5m+O6ZEkzuu7wrLfEg2zAOm8BMVA/h85AOvHjtyhLjnNZDFiSt8EASg+eZNkBx6FRxG
c4EaAtYlydxTRgRFVa/DvwPCyiD7ihWsDKnuiO5F41lu3fXmF1HzCc18eah8f+pGyQI4cYNyNZ+2
LNJP1kwRekW7EcFYiLML8ao/bAKraod/8L8TSWkgJ0771//lB13zRdomCvrWHwI4Wu8kgoCc5XSI
4CfcSlQom8xvSsMih9Zk9ZO6/5qNTSImEVocAnaF5XJqTkHxox0Jb4bNdA7Os4fkIu4bfDpMihIm
2vxldbA2SgvK3ZEPJoqcXCczAcJl5unMTLa8VAAoglqEBXa46Ymj55It02+COUUias5gFsnhshM9
gFemj3QJKBQoyFsS+UqcLnk8O85N7gPNeBwAMWEJ8ntADGYX33uVtUMqzEfjEu9FFMMzHo88B3gL
mD2lBHdP+VjojOyh0oW8Eg/JiMRrUPJq79xVmEOUkrQzUeiEaYSIwyz7XE5wTrpUQB1g5Gj/ulLX
ln36rLIB8DaEf0AovtOhEEFeCrFtR8sgBW0HFctouzt0vUErhjoxZ/JSmSTL1qXaU/aL7wfE92BI
zMMCeXsmOkKa4k+QdZPKIBVe9IsjChQZaA6jQwe4OlBUz68/ZSNl1UXJaJAgUA61VFKAjBytGb6r
LkSMvs4HVS3M5TYCvNNl/GLshUL9a7f9w9bf1AjYbeOQNY8LZVrAl3G1cZEUzCq1IqhZ7NoSLoV+
qzm2SME+CWPHHcGyCu3VJDrfOyRJZdoUPiILQG5Q3yaJusleLYkY70as5C/0U3xgXPp6yswHJHA7
1wTl3y+t1nD4y6WZNySpY0EBSeayjQlEk1sgY6ZNQlGTImMXKEPGTL+XkdaGCIOkNPGgUxRUmJhK
ZSujyTrDCf4N5m/9V5LR/L/Rr7MAf+y0dm4eTvuCUwRTkNXE15nHNiAWd6BKEIfyr7yKhnyN93ak
OyN8pIYIq7uacBGi9iX7p46PBY7djg0J4gI3Rdm/K6onW9N+V6DTesfW4IbIoZ1RfzIpfAOeM11R
eFoAgSIW957GJL/MNFqW/32q3Tq11to6lps5AkjMLtwK+C84FqJja2vnG9B70ye1gBPrxXTW1K5M
UzSPRhegBXADm7Gypefu+TPFqV3g2knkRwE6NO6e7LPynDWFJzq8kXqD4ajwRpnKRp3IpvoaVRpF
Mkpkkx7pNQf1aheFj9UZewM5WXpK6QC5XsqgnCLeyLJVslOUlTqb3pW5ECP279MWD/+/xgnlKcsD
Y2xZlpbsH5MiLc70pd0sNSlQ/OqVwfS7CtOfE/x3gUzaXrXLHSoANJLMWPjh6efKvit6bSBBCmWo
CYFvV9Po2EBVpYCSFnCdN5J3cP1exqhLX9OqSiNdQS+texp5aCOVFyaefgUgI19CByaWgrjXGuoU
BPpd87DtR+Hz8k2u9B8LzEsbMvgYnMFtfXIZmzKFIjW2pjMAGNRbrqelVLq+wH4QDabQQu+uk3s6
nJ7Vycsx5JquWS6TOE5eB/l3izwNXTxmciCVzFAiYc5ncyUsjfrf9dzdoUuTWF2XDq2Kh//Np60A
OmjeKHjlpcAs2Pg2Kg4SACeMsDVUdtFJVKkhrD6Ndh9u4KINESvkoK9RZwvfdjkQpbgGGDCF+sp5
hi5gwEVUM7LXr2JQNsEDwb7GC0RbgdwM1RsSEMCGuLp1Fr/O5SvjqCz/IkZxQi5E+SNW7nUr10pd
Yj71JgEdV/42uS9kwzHFJDYfOfqT+G55nWyTc6NEtr6VahJPTT3+BDGJWaVcgWA8ys3JF2xBi7Z9
2FZdHh/9D2HnuZzYsnTbJyICD+sv3sshCekPIalbwiO8efo7RlX3/fbps+N0EBIIwTK1amVlzpw5
E0xJ/6amp3AaQVV6y3KmZ8LjDKGzKTwNiSDZ9d7Xng8HBbCzGGwmNe2KtRVL3YYsZ6vDAOH/zrUg
pK84e+ng+gk8hxA8OhVTRkK3x03M2xqs9UirtuR9P2tQpY/lOWsJ0i+6+Ud61knGMV7W597RYvDa
yZK7WLaBVrIIbAUECMxHj941TO9+s6p+hWQdled8G7UPI2lDHr1/Y0Vzm0YSR9BC803ycfTNgFBJ
EQvtuJBIwTDuE2T1ZGW1i2CJQZ258PIKaDHheMU06Vl2HrHV+FbykEct0Gj/WnYGcUi/0uu35z8C
E2Zvrh2T8XLP5+zQEXd3ToPfyK0jEiBYe01gRDl28c08hvTYosCUq3r31ZnS24/fzTSwZ8yzemrA
oZyiV73IrPHrerrxdCXyS5aLtHz3qE/5e96S9uRkQZU/xI9lpeh1xmFmRn+SsmSmi6R5H+hyXjt6
A9kHt54dlh5N4YVr9hQiJWawPnMhFD/4vx0rQpaWXJY2ePUttSnU56dKlljMQ/UsBUwz0sKJj/ZD
uqNyKvK9PDgX+mxje289gGt8kRBcCA4yPA0DdEO/mzR4+eWk4ZLCXEIoMwGLnth1CrSZFAfLdbF/
PlSKj8VHAxczDNITKLnGZSsMk1YuW/Wl/qHp9twPUV45kSIIkDvwIXkbKGGQ6pVoWyDVQ9qs8IKR
sRGxu8xhcX19IHti5KyTRtbewIcFYt0q1PweKpaIjbT2L7oTPsx+iKXnQJeNx/UmeQY/cNOi54hf
tzaITfOF74+1URh9ty7AOum7SS9kaljzIsDnBnCBPcbhAa7NpK2omwhbse/phVivUqq5CwEAvtWd
P+Oz9vP3uMaetUsmH8OX9hjwbBFRcNiA5l7Zcweh11R3U982NogVvcTEtAGiZ2BGIHMLja07xZle
d5Pe9QWaD8vw/16AodD/2wJcSqP2Vs4W4GD8Qf1aLo+LUu6a01FhvXt1XYNf8fBN+9oyK1ORddDY
1qzQui77Pl6TdWBAm/PxUL0EoI6sYyzaEKz0MPAX2rp25pbIBMEKBr44NNP9/cO6WRGWN1DNydvE
r/m5h61LwrhzgEeG8vJXqwx2p9Mqv2VH5sWH5HLTGVvSvm5OZGzb/W7JYd6NguP3KKKpgcw10x8U
x3inesea6TVYQzXngqJz6LXgrSF1sjwqAbD7EFu+ajK5RZJOmljtWocUo29v6pfWKrYeBSzeV699
i0oM1TYPs1dJQX+LV0ig/+Xi/AGNHsup9Iru8ie8o0n70NnUU+ijN8rwVCgVxCdIcd/wCvdZVgv1
lk7UWMigQxJxhOVnZB3rOWSbONyLkQFcIKsDMhSGxfp3z8IDLbymMKkX6fiKXV69R9hI4EfbpCeN
8hC+tssDAVDrgAwlkA42aKgJy1oFSPMujBLN+bDG13tycXx69ow1xUNwtTSrIgTJ6slCEm25wXUJ
K5uHtbtHeSRLIGIdQBqzRG8chpaettxiWhdtyuVe55RWS3+5H3K5f6NiZUolRAnJeafJf/+nQ3rc
T+bb72PeIWduk72FVUclJ3GHU1+Yvfy6/9D5S250CqVsSCPS6TKg0VpyDXCnrqwpcRHiTGm99nx5
KbZn76p/AkjnWfkg4ndPSNnS3pW1LsOtABc24Ha0oWVJtESIawJl/0q/ZK7M109vFXFvCezePy5b
Lv3+1sk5srROwA+RdTfWYJ0NwLHOnv7OjKyXN9OiNiw8RwxR10e+IKnUO9ryspVpc4KlrEr4z+Aq
In0+yABL5nrZ+uYeZfNmjp/J7bFmTjtWMpNOy9TAy+rcl3iMFinoN8qjE7fWnxB8Yerc08+sn/Tz
N78yEI3zZ6R1LseohMa7UOwkun2unEucCHktuhowgb2JAZRRsQovdTKurLK6GyioFUey2fZvgcjR
OD9RMRYC3aSJNq+MGFGZ8gd9lrmlRWWgZYfcqyEReAhYhuarzBxDCTwsX0OU6GfV7KtJcSwyi5hF
gbl25scRQYOhpt27KSYOLi3D/s3NdwCwWZYGuSPFg8RgLK+/H7+wk1nfNJI79t/+FGCXtNMlYi+x
FBdO1xn0Cn0yANu08oN1V5PLQsrzBhzH4/nLqpD5t1g9KebzmXSpnIGH8kd+afq9TfK7YwKfZ1FF
xIierDQkuMnc7Eq1HFmSB/oeXypzpNToiIG01F0Z3Bppl3WdbgnTZqeAoFUT9fTFroNq6GD042FZ
qXVyq+r19rq8+aa1biVFO/V1c75G+5i+eyDC1f1ucF3XTrlK7nB7OrbpvrajgIZGRjc0p7r/oJnz
dF+b0GO1VEG18oRWQos61c0tLk51BgyFRlw91aeb3WFEPzi6Kh/H3Vt6ppBB3rdQNKMDSe0wnLRI
/FT57AttvWqjy/OZ3iPkUDrb2uzHvtZN7W8uh1t6CQ5GX40l1UK57wbNkc65yv8e42yQsfsTsmG9
zZZh2SQoOv5h3LOpXS6XnHOEvugBXqurc/ebAr5plUx0ip72K+Rd0SDCnf68jtYr9PyRqS/e7Wtb
xYsQvH34bpfoMDapI1oLQgyctahNu4ubyyPSZcd99UK3LyhDNBLoIvg7r65uUNxCKGx2bjSGDdS6
LvU92uKDc4n2svn297xVSqrflfwNvd+Xt5s2ZcJl9P3yte0O3XxBiiwNt5vn58E+3y7f0sd9cOnB
Pzps2jQNPVO7QD56BhPy9ru7/kDHMIXcT9FmX+VevjJAZowWyiSYKF6ZV96v0DjOva9HRGyqP5eP
SwwFXW3pNNKYnlr5l2v39vg+vi1d7k8YtEKzN2msN+j8Nleb5vfzjJhrXc/Mqrm73BPUP8BPRH3b
KSDdUvVcJTx8PLTSl9pDP3fboedAvzjuopg/64zuzudqFwn8ae3C36/TLPLvgzVFxO+Po/T5R6rW
qj4+rR7TxT4oSKpWZq50Z4+FDfTlzc32MYe6Fa2hu6PFT1q5dGgzOZg17x6RNqc7wmLe3byj7rut
LUFlV4u6epNoqQ+WlWqpFsDU/Lg76uQHc2TY68V+Hj5vd83FJnFcAXutjzp0xV43SqlP+tVmu0hy
LfMtmsYsn9KdAgrD7fl7cju5exsd3kGE5zflciPz4y/z8t9A0qScKaCmUkiXy3/SvoqlVbpYPl5J
iI2KrycqOpt9GssOSLzs0KqskX060jCzT0cQKGgLqk1fJstaptqhUOV4h2rX/z4chGr/xQf65/H8
sSBPV6X9KbviNilhrklOdLboTG0rmRvU/N+Qs2CajzuHdL38SZutWR3dlhY6eDRrpcMYWYKHxbVG
mRQ6a/nbn6kc6mV0lR/nWR33lUwVBsZgBxmtfiZAPtYWtUOhluudPpEP7lzu0L1pn1eV4/H2isAN
veqy0HW5cb7qXzg4+0rxcDN52FBNWGZnB3IyNFIoNFHAo0NM7i7pIMl1ZFGvECvTALFYy92dGhuk
tGmKdkWinkpsZuqlWqcfyYLm7VQxbrL1xSNrSAc1ygatSvavuxYSbZ/VhPZP1fmumrk0p0kDFYFG
6We21z3mK53Ts8Haj0k/hZZ4E21OWj6HspI0emJrxJ5yP+hkRO/ALn0+UrVO93RqzJLqY7Fx/Ims
dqqNuHx+XF3SthSBrRL1k39xqv61gjdhKhWzBViMhfwfq8kid11fLxumFNzucpPuNotJjd4lhRE9
TfK9MiSJQwc71EatHdHMrw51eud8EyJVcdwqTuuqyS06+ZZx6+Rwn+5RLnWowBVM6Ir0Ckb0WSy+
zh5/sAL/WE4aaFD+ZQ7+6y2RZKRg4hAmf/IDt5v192Y2SZ+HNG+icw7KjaUu1mgMMHauQBFCj5Sy
2AlLI40ckl7mR/IXimLm3/i1yT+O4I8RXB/3+9JqxhHQu4cYHFHF23wVmC1dQaq1cKHJZGW6qTyn
aXiAFhy69s116S+j8C+Z8kI6m2UQ0qUihNQAef8Dqp2dT+vDNbcLPsEkX6fx3IxkBq3RRxem53pe
PVFIuq/kB0nvCN2GbsZf9L/tElWO61+0ZzvTVWxIPxnIrE+lbh7V80pjdVvY1i5kWXf3SWPdR66+
XJvVaEg2oG42TzaTXp2dSboGFbpfKDcOlDAwQV6LiMCB0wBg7RABy9ePVGhTAEm0crfKNLkeOWi8
22E6W1lMq+th4dpCUHV3fNjVPjJ3wHLTXXv81UQ5TcUKWh21d5xPtkIUiATWrjots9I0qBbLD3Jc
S1TBJ7MmWuL/e1rl/wv7Lulc5YuZXKZAtPFnzma73ZwOhd3yMJw/HQZo0udGl7fTtMoZrjunJ9x0
/CJEDyvU9V9G6x+X3oF2E92kO7/Lky5Eeb9Oc+37wzD/DoI/oaEFrT6n1eXDdHQ3+3l9+cvRBiTg
P/2VQloZ86QAIziNLvx/RkbjeXG1nczIngFdoFDbPIYA6YKZbe+QvgI0/1U+/wqgDVOB4Ciq9QRo
nnjpYV2AtKpWECJFoPnwTeCZ3B970sKBnyFgKMeUlbz0Sl0O/m5hGBIPffKW/JXiB4exFcn1F16L
6YRglshw0v/tRiPRVka1cv2uZ5570ZcWkInkLSEhi7THP7mRtg2rvyz8kPRqsr7US3WFt0jXg6wL
PNFMXeQJkB1uL8sPXHUDPXF/NXxmhH5G32L4EUGJ0j0SXK3bUlXoAvRvZsLfovG8Q0LjgoqUimBB
sMgibvD2PBRYGRmG76t2grQXYSUs3HX9+hKRKcMUBRuMN3A2iIzhu5ldxr5zFnIBjj2WKWI3Y79r
C8an6SbjMOHt1YMsh8NjLhZrd1m/JA7Bt3yfPKA/0Z92rEeeg9UcmrSKs+RfUgH9e99mQXwEcCTU
oqqOEQn0Qizzdpo+9zzlQEHJr4sTW4Uq5PkFZKuAjNC1Ohq55hKYX8DU2vMIaQPm8j4QKr1PQUq/
+PfqM37c0HE/qU6pxYK6GzdgAu8KrWnxuUN2RWxUfOILzFxJIPHXaZsO8aoJRUKmijwemj9WHntU
tHXhaxGUEKgQihIDMXCX1jImUCdMJ3YtPcb/GmVDj/yI6Q1ZB0IXAsK+SqFWBK+ACBrIlhGjJq41
pZf4ox9H9RQynQxSofXCDkD8eh+rWVF8FkYxpcwnHkVInvOc6LJdRMxnTLhKgCuxMwa/8beBc6l5
rG8JduNDmGpfPQ4yfTplwSxYBQkbQcwLM1tsVPRE2YK/tYyIibr/sg6FbLFUAEfMIsL3n9ZhftgV
T+vx8YTbSKd0+ssfP9IATrITxQZFdomxRt5FgsoRMdx1xj/TQKILSzDrkx79Y/2HkC9YLpwX8Kxc
lbsPYigmh+yU4hQigzLWZMetKNJPQ/5NAQz80p8wf4872KG1MdShNdko4RI1BMT34/innmCo/Cp2
XJGD9TN+6quDzjefkcfkFYlQonVwYvb+xId0KKeQELvPTqoIPEJIRB0bgkaGSypURoNzMghgZV7f
mJ/x+uYrzyJm58DPlR4robYEAPL9RrdaNGmOn6nXC/XbbIM7aNnDzWUmHnktc2Xylupb1gPZtGEW
V8oGgtsBatcMSqEjRgGFEM4QCpeT4VTA9gFjRfo4lQFMCZTfqQoYv/naoS/WabDK77/BCv+CNbOC
/GOO/LGClA/bX3NEA14ERpKmYHIbgWQNFIAUjaahLNAOuJauKyuy9k56SB69oR1m2DZm1eQcmnwS
H2J5DPhsb1GfNmDIUPD3rnmMjLxNa/rsOpEGMQESAHz7C1hSyP5XgOJZFTOZTIkeE0nW///DL5rM
C9lkdjychq4JNKpd1qMSizQ2eIMN8kqkxDSUMYeIQFhHem25TSWXLD/TjyLZJTJzEkQkRlt4bOWs
BKGQi3H9c/X736t6pvTfnqVHj8i+6fckm/xBHFnMr4Vrfs7RS7WQfWpSfGpG3eWK0kjaONxMU0DE
LuZy0/xJHmgxrP6deWmXnHTn8CmDMr42vW4ZeZSWWUAm9ZMom5CvFxssghcqZGR1nzV+9NJmLljx
l60f7vY3cPBurLKAe1ZXHwvKaE+StUTtyLWK2hKXWoEVyLVHXpbW3KWA5Nmr98rhgIn9jTbLO+Qe
xDHlczFV/Y0o07VJX4bmZrRldm1ItZq7LH8UOvkRTcTYqrphblPOYzQLmu8rSlSSzYEepFZBo/K3
8gLfEJu+IW7Nkbe21M6/4nVUamnGJPwbibhU/Jc0AdewmE3KuVK+WCqGEPofM3C3Pp3H10lIE6h6
oAGVHIDBp7+YykbRY5l/antloR4hDxRDJZA2evuhA2T+xxpyvRn8GgqjtRImFPaZmkycWdAh2n+E
NEMZfdUF/k8aEx3ZENH/MU8X+Qx0UNWVoxk8E8GP6DAF/UTnQuRQ0MwBmU9olCu0cnB6IE8UgvQm
6Tb5HE65wKQIr5xbsV5p8ylDoRwUdZBRCTu4QJlc9XTIcDFpeEdQ3c59RDqzYjl+25okfc9sAO8t
pIoFKz7rc8mTiPtAAPJOTxUJRjoF6JV2glCT/Ah+1K6cQWCLb/olAO+g2RPvEHnUnpE6mlFY0qVL
pZ4yf3tiSH0iQOt7NNeyJKWo0Co+32yJ8qfw+Tj8rCmhInfO/lAhonlWByVxzioIvk6wNOp9+mkI
HEio8+e2dwoKQp5o2KPEGUaEe9e/VaMtcgqTWwfQv5UbXYW9xdqdqHDlcXO3Kgzr19Qv0jvNNCyd
gSmDkeYc3LeitR68wzsfsPPJD4niXy1LnJQn9XQsVbvCN0Zd073g+lu65nYVaXVDDhk+MN5fULSM
FURuU3eYLINRw3RwhU7FyoFf7L987wsZUErrPmn4GIaYXrie/2/t2t+iuls6vHFsHigjzLTioIIE
Kf3ZaZC4pcQvl2PkHbVs58TBqbXE7KTeOXyYL/c9j3hhowjTAqooO1W2NQVpRuJxmgvkfMl9fHFY
jkxuV1cQzHN1k/GUDHQ87jDIarAyC4JgeLS7kIsPRAfuy6kiFxphXqZCnJ9fSEEZXTjZndtf2Gvo
OcZTTlqHyFfxoVF2177n5qQcwTwKpKooO0XRHu977E54bzGZSmwxyqvGu8ajcMTdgXqsbrx8qRbv
XAA4Vxwwbl2/7LFJYuIWhhR1Q59tVEXMmHnrGAIpJaJVsFgynp7DovaYy0gkIVH+H1WEPbAg5eph
ILQKJ5P5517YvsZB2+KfwVRItDLNiX9D2tM7Wj6XVYsaoUn76LJl+HbGPfUDLk5aJsVaLVM0XR0N
lDKvkQjmfxk7LApbiozzhBahnaCQgtVEQkK/VsuJXcNXDWemOWLLKIf1+OCid0ZWLI9h9jDctupw
7A0JdEVUiG3JHWqEx48SH2AsILlN9pFIdU6cqoE+fmjC5YTrQEPo+pBDLrvBzKQn7avxowtAJCtQ
WP3i/60bjC6dojipRhlHz3gAZ+9RRy8+UpSNrkGm12SVdAYtVz+/pEiDSHiwDsOklG7kLjzrbvqX
KbDA3Z3B8TCbpTigsTc/RNu4LoTmNAjhL/JduGaH7hI8FgZx+DuFFpxRun5q3JHOTnGAu2NYz3sK
EObayNRLLbbOIsUZGaUXYcDF8zIn5vse+fTdaId8HccflkE+vX+hOW7bkn+fHZUjZ+aD1vGSL/CC
vYyI1W75kF8lr47DBVOY4QY6zTCxgBB6usiBkz9KNzM3kv83aP1JT4lp+TnsRa9WIIu8Ev7wV9oO
7kZAVuK6Ny+1B26gs+5+PWe4+GwcD9JpwGR8Nd3sXHYH+X5YdPnwB9D3duS3nTAeo7W+nNKDl586
ZCt2eY5bctmWRBn/4qA+gOV849ex8m8Lgi0YjtPXL/hxR0LKS+5m++Gd6m5cwcsIH2dxH5i1MeHt
/tw605Wu2J42v/E3Ls0SmlkjQrqw80jscZt0RgxjU+wLpCScBM5F5N5cmjt25KWT0aAiQLwC0noW
I+UpJM+QlAj6jZ6vk1h/RnkUvR3myDA94Er6xWX3yzHnIgEn4eU4uWWyvDoA3FPulnZ74dy8O5xR
bob7jO7jmAbPx9/p5nfNfcAEUK/ZC+KbTo1CLlwz/mjBEPC6u/F4Z/8W/8Z4RY4nRm6oVrhcSxd3
1im2EOo4tDiRZDoZykU/hmVzcsv60WHhyYMRhUR76kbFSRfiOXLyPk/vXaA1zdEwa+PZgsrePbqi
YY20jIhZPuBHPGiey3fabKwm85Z1z49rOjXiEk9XPVwn1wOe8mxGBQs3UESzMPWA5/N/1tZPjUEd
1c0rd6aQc8qdbTsZqf24pwJYf8A1VB+hP2blndyq7HC8sXaJNjLWOOv+Uxf980CkpKKfZdVT+p4B
XR1+Hua1wjOMPaQkpq+BwmeYPobKaZ1TrHCyBIWgnrLVPFpx+0D+/O5S7tLK/jCElxIK66KmpliJ
aibKUIkjyNJjhTam4WAwefGtX8ByYejkM8FrC7NFI6khFIyEMfNF4cWpaw2DP9MGtQtUZ6DiFR7K
haVe/MQUeh1t4BFxp+gtS1SnPluQo0VTViJDBjoj1COUbBewWs/13fDUs0DOstZUUw3qSSsLHSnU
uKCdl2pOb6UrbXopkkiZzoHUCZCTJShUrCN9XLibt61oT+4yHUWGV08KSitKLeSVATYo3KUg1Z4o
b1F4et4u3yDQ+ym2ZvCkzBFC02BKhtmIySD9Z3z9xW7dMcypmyhpnWtuQ6BlRHWG/yp8JrIhZ5K6
I6q+Mq/IzD2GiItQS1hPHEWSaKm5/xTOiLCZeNbqbbWpqhIciwTlU+2b+/7yJtva0mJ6d3Npr+oc
AuF+Ho1vUtRfFDGhCcd+pz05uhYRCY4Y+Im0RDalpCRiP95V2ip5hDdJAZuhH5/liH9XJQlBitz4
uXFj3zlCVrWaiWbCsJjP92NF00GOlLeizgnFMj8p+ylfS9OzaQKzKduePWcJPeP+BQfd+nf9Vl31
1NOxk4Ud5aFZjJBpHimEciPW1eZeBQdjpd2hsfhUBV2UR6KvB25RA6QrsFPJn36n1LeQSugzErI8
xeRxD7YqGBVBUOPgY2c9cmtiTJHz616+2iUujpBVqGThZH12u3H7Do9Al38dO+c7OabG0smb//FS
O0RXFLrdE+UXqEb+c+A9J78b94iaoIciAdhd/D5Aw2nG8cUB8V3/K6orgcyR85q6K98/grx5qgJA
+VrpUVYuHbSei+0FATn6cftq6ul8lzyuWtkcmO9m5LcN8FFihkMrm5f0/u3u5Xy374itsu2X/PAn
Dd34h3bjq7minF/KrbZE5UFtybhB7fO1sgo8tnIP9ZMBNLdAjOuW7gNPC5aWBObpY/ZWKnEomZv2
i+1kkMc4FW+33eL/5xjnb5NB5BtnqQiHpwXMeD/tw39MBkqtWnJZZiMwvUJdZZl6jwgN5Vrpvqwr
ogmiJqyxbmRcc0VPpcUdX3TPou+UpoN6ZOHiPOkVfT0DB8Av1RE2iFN3FI5JzRAN60ytDf7gY/HV
+osA09LFHQ8/VgsYDOraTJ90jMNqyFpQvhtTZKS6j3i4VDap/8EIDKwwPaIqoey1N4rGQVMwBVeP
DDXOHFPhjZR68rbxtpQM6GXzOnDpW+VjVe67NO5kkBrIZZPNphTFnI5drAEO1hS6NiTDZWULXc6S
RmgsUs1g1oVFoXaylNGHCl3b1r7En+7ciz7jzt22Ju8H2AHxfTXl1/Tnbiv+IVjsxtywm0Yn40ek
qvvsFr+5ZNLU3b6KuXE9mqP2RdqlO6XYx0KDwrP5lqDRFnRDlCnKPf9C/SBYSnHXHKLMjvE1o7Bj
CkdDZc4hWA4o5FpGi9UjnjQH+d3wHeoMAkfQ/cuy+2ILlgrIf8uEqjRTA+qHWiu5rKVb3whPWufj
AuU2NOoR2o75GW9FRd+uKARPA3ROHoQ7f/WZaXK9m9nPbRvMNty0qUdM+mu8UaPJA9Z2VNHMqOvi
rBC5JoyrimbkmG+kam8F7aMo3Qx9F6uhyD69j8+Mn6Nq2ZM8xiPQvcVSVvQvGtsHa4SthJaSCHeI
BFWmtYPKmDC+M5BiFaYO96SucCmskIew8jQGaQxFK9a3EAQbbBqUG43HgPjYwD0D2QlOmqGmAVex
fpfA7UVaovJdceVW4X5ZuxCtTJrdLZiVdTD6OvEcjV5FKWKXGb0xEZn1wETFlHM+NYs/nQCICgJx
WnCzK1Lfb819CWn3TThzr7NLr0bPtSJaIWdXufZz9e4Md2ZfXhwk6xTocetbzEmEmMMcby2ei8NL
mLuXHNhnvD3KbCLQSZnGscIh1lZ46/iOz5eXybuz33XNGgpf5RFb3dRcLUuP3NqsnpsPdG0Githh
IGsUBJuoM/c3Ha4GEFumt9NbOGAMmHpZSpVQORt7fWj+NfFIPL9izkeqt07uKYvoKAyQdCxF3A2d
pVI0lRYB54+YuQxQk2ym70yzKWcQ/BlAWCY3gDDKIbhY9JgPi5qJR7H22ZMD6cpv1a9VJBzqR/Kq
t2OrCH/7MBnoMhmBXl/rwzgCjndx6Fg7UmaJrOC7Us0nKzZXOz7Qh56aqCMeO8CW2VwhlFJoOCRK
4mwTyHKC5D7odhZRCmGUvMiS0j7flG7bZEnxo+mAmEDthQCzgBwEaENwI6A8gyzBnyINfIutO+nU
cIrIZgwA3JeC76YebBblZNQJV2JJNDSGLvaziFmiSK52kXDiXwSK0BZQGifKEypRaLGU+hq+c8YI
W7xDjdA7FgcOssOiL+4gKQRwSSGyHVc6DC6V/rKdoxHOvvgBHy4EPo9/eNMj7gGMXwpGa9LaDde3
Uu6tTLWwVhfY5zHU3ixX2nTAb9eYro0kwaKkjjcqDN9JNdpRL+u85wSOKQDtU3AJmdSuSAUVRUJC
1vIwF2CtjufI/Yjdlh2tHoHijJe3yG7+annbG8P4XGicoS5kYG8iquK/vKXHzdlt/tPnmIc8I290
uD8/RDkxgz8v+DcFDAmzaMPwMphBmT0eQsxEOsBm5M9qHPWvlRkCBSwZVEhoDmkIim4Ck9Gvz9Ha
C7LrvIlgJfb0XS1wesjyjXUTFiULsqe2DyKCRy4g/CqvGx4LK4ZTXR9wvCJhWWRoTIpoB3QrHaZr
M5VUo/KzN4QpTBZXTAIl/Hxz3IqrRyiOG8V8v7fYCZfNcn/XfrZtcxS1uSeIHH0UM9ADLPCz+UuU
j8RHHLmQFKkJK77Eg/N/6CMRMOD9J0REGaqXfgu2oPUZCtvNtCwbRyR/sqxvMwSxCKJejKScPknn
e2DZ3RU1V+WWUq+/agbN6Xp4nGWfpCsMioRDjiQA1eyVUpm28yPrpC36UCUI3l6twDSaBb0nHOt7
Mnphblq5cBz4GfbeK1Mm4qsigV1CYGNTI7XHYqyldYqVJ1Y8TFprTqlAyrb8S1to0bygtIouEd+y
2kK/WOmWOI2DYzBSJtkElVs3BxoVH82IygogjqMUhCjRkC4TiBMs0nH/8WJp97SOPuIzrnq+toe4
XUfz2+S2j/hPhym+NpFZ4Ksefhat8mt9hoZstnYe4J0QrybNPAfmfrm0inbryMQNaYPnePLm0OP0
KDRnb9bEOVHc6G0eTQYpHHoaXh4L5XxYYqrB92uRvxE7x8A4YZMFT4DzNEfOVFJOy3ofOI7QLqnG
O6JKc6HDORvwJGL6z1H9IsiRY3IOxZoz4mUImfkExRpHlNUL5alLK/kh1gkg+C5VH1pu83SzVi+K
k+XKTlCjyNeM5/f1WLIQw209OksTvt8csVjOqafF6HAI3jle1t+e0+kD9S3jJH/iCEFYi5fX5W6N
NrOlhYTen+pUpMMo66eZo3SrS7T6vfAWiipo6T4N4JkecGUZDb/OZbvzLQ80UncQCNsyU+KSqt30
+7nOUlkxBi8so1wkF2IfavRrpous1txteJDRo7RqPKGKHIQ31EFYPRcxTlEUwbLFKNtH5iSsM5d7
4WmQOzBWm2ccOmCFe54E84QvKZwGaQSHPMD9oGYQ/Dfhs7ETkx+RpyCiPIXh9c3tidwWnrAOQoyJ
nb+7ENF62tM2dQKxFZfYg+MbE8DX5oS4PUYDxgMH4kICZJxoAl4oBwc24fz1ldPrGuo+8SzeTAuL
vBi9aivRigsBBk3TsBthdaMwh3XuEbpQCBJjPZQmN4YK6tu5mE6oRz5iq2nmEOqS1Qag36j+r6Gr
UIk3dxaTUqjaJYEaaA4PDQN266Hq0oV4JAY+wUIbYDvHJs9a3+zQv4VM/N4UTMETcx56aqp+cWLc
XbsRszCGHtoKh9LzPnz4vPpkEL1Rl0HiTpRAl2xJQa7zJ3ZyYDgwqgnuk/CLTCppmmICRHbMJ28Z
LQTXCYOmm2VstfzpZ3FKWXw0Fh6XZbLOPyerTBd7oil45xJvzn/dq5uy9yjxQ5Gv4aU9Iyz/dq1y
jcrfuq6zznPR5dY49an8cyMKv2Q63OOE/uPG5Dn/opcsELAbuS58tRXK1qHBP/7BMCOv7BUHh8Bb
UU1Q58ea8iM7SMKFiCGwjfMOL1+gTcrs6fxat+zU9HQKDJZmwNfOJ2/peON6P2pGHODfBoNWqo6a
d58fEkBD+ZVDMVYuDHTjAbvo6d36ahepD47jQc+8LBuCKQO6KC3JcvYSXfJK9GGjHgqH3nEBI+UE
F8+EyDYGDPLU72UoKTt4f3Sg6vO1n4Yfnn+2DdDDnIiyN2suuqHnHBKfhlqDNm7xzA7UP0m3aJxB
oKkQ9wJQ05U1wydERWJYpydND28QgZ/R1QECodotivWHG5DZTFk6Bf2zT5cRWFRj3hI4YXV+FXbw
YnvR49IUkSJv+whBOZEEfcNU4C52ujqupaaUOlSyMZ5ci4/Sa6ZZrny/bXLV71ZqW53QqwMG8iBD
55hz9/g8qe3n1cL74VRf3uWra3nJBHpPs+qhhaBE4/p5oBnhxzppLG8u6co11USc57CHljl9S42W
94dNdfN0IHrWmUecv7Fd0lhJ9ksucF9wAZG0tAbP0CKUxdP8mRpMepnfw3he/+Ro5n2KDXLjaqFU
yRPXLdtXAKApapzT++yA/Bre8r52PlWutIuG71S6+9pVqV7LPJApqVsiZl7t0jT1GJkXpCiGFBjD
iDWdI+gjNxblKuw43U4QJEo1t5U3HSrblVCYFnJuJFztdkne5d5EWybU90YNM/MH8C3IAa16DECd
ZAYJdmMTha1M/Iiik+9aVqxfswGXSroh79Gjffxr0QqzIs2sTMKaYiD9a57Y/JRgVxE6RtbI+m7f
K8GbUKzDk1EByzQvElyf5m9cOWxFO+5bxixUJnCVJs+ygaBkObPfU9TD5pwj1S4i4cEIywMiedKn
tpZ0OtK+5vUMmlyVTjQMU0/VYzZv7P+K9em7ylxFEt5kBwm3jAEM+9yvafqwf3PZnkSZ03Fhk11j
usdYLTAam86IOCeytPcsUENp7GZceG0opapY7BQWlQPg6Cx6CTXaZqjcnilr3uXkTLjtSWFd7lJd
075m6WhbijI8TUkRM3ngGpbvaBpMdfd6IDiRJwiZ3ZRKhAQqdxgGYd36FJ0SoHXzt4ZpKNl3v4Ie
bO5+DsDpPTvtKGpjZLjsG/DFOBARCbfhI8guAqHN2/kPISg94jFOIQ4zWqef+pDnJwM5/xUyH0P7
AMU+QvSK6Mjnm9F0B30e/P4Fiu95THc0oq5eQhIFAEIXVIMcCJy0O1K9wrgGeie7ZkU7NWKsH9Fl
FkFwDm14vlZkcZoCnrhYxPpk7byLRfnDelIdOA8zLh3acBem4o3vFSAd5sPCXOLdcwdFKIBrFoWk
Xr6dMyKFZUUzW2wzkobD4lo0JemXOGLjThMIHj9IPqun5su+oO5iifbY3fen2R3yMcTOYj9aTgNt
5PLzxH4+ouT5GmMtxgiOdH8cpplF2Xq6ro1xKippNW5mpNfz6kwqkhkKhZbJ5T2EVhSOZ6yn59N+
O0a8wsOSaHPU20cikXiDN6Da7Tnm5+npKjWGaUQP6exn/lRbLNnVuMlO2KtdmP2obc4iS8nPGhUX
wMTKnSMQhYcmRhgBEoETwYrQflue/KV6qUZ7FQhTzm7e/a3oI9dCo6BVc47PoHTIwJDBqLaUaewz
yWvfKaIE5Cvf2zfIgfsFcr0jdyOrRGsA6+Ut8xGBFTv1cVvxJU1XzI1rCUyEekdP2krymMl2s96G
Jqs1jd7mFgpE6VVvSb+nYRGusQFcbPwm5UzMUK5NhHmg+8MmEjk89sD7ETM8EN6rUHN8iHKNRcjP
jFrtm/h+CQqwtudOLUL0Mo1SNyJRkoXkAIlOrskWC+R7VqqNnzpxSOKAkeyN6WFGUbKN9DENIM8x
g9w+Cll5ymp57+okAbCvZApcAKjOaB8qi2qK5DziA8ppuIq4jlCUHAgiMjsQrOuH6IA06aIPL7mv
IF0K/ankRZay6hlqzE2IEVTGdAjdXxyg5CP5SH0oy3bsXZ4yJG6ZxsxsdB357WRORqwzgM2Khi8H
R1oyOteFWBxKEWD/3mNnSap/mpoeNyFy+VUljrwK8ccpwrXuZGjL6F7Ec0rAytPujh6cl37q+cCO
3GlJddYyNxDWm2QJhxpAZWays9rvigcpUuEtNA2vPRQPKBD8inx39+YFCrcEGCCOQbv86WrgLeNP
vHDJhwihNxBwobcfWHVYkphUYNauRi6ypvCdy1+DI8uFm/FGPjE/BIfoy9edNbQeInIx9WIUpFev
bo3mRy/KkHSHJHCM2YnM0S6KOMkabEYATSPnf7WS+raGo7qokSgbSkD8Q/0j7bOi0RHAMLNzOwdG
MvBNkxaE0Ie5zDSzQ7eYHwaDODRRKi/f3KrhT3Tpv2lSOCZZ5EbMzVJYvEgwniKzWnKDiJgA2ePU
6kZG/FG390DZbD32sNaZR9uAGrOAPfo74pAJJnnfmj0bgkjzdW0QbUm9ETw9rFGAEjo0P2c+z+NS
WU44YpcAZJntdD1iVcPZXTYmdv8iLrVhHNxtnpBXO6FxGJgCswpUKUVhYEMV61/POG2xk+cR7o2s
kugoWd5zomkcKRp1pAm3E46uDDK1ZpE7tlbvng5/63nfZfjflbPVQxZHDKIRLmlbLhaozYiBVsv5
mUK65hGkQh6EAYdSJz6sMFHJsAASn4WtkB0Z07kepThVg2bWUq4sKtBMGCW84nU+frpEulBeWAx1
9P004kZcqjgqIUpsT1DaxgdA91JsC84EIxIfgAYnxkczcKLKC4rFArbY7KeEsgm/5WT4JqUMqZfZ
K5VOATGycMbLOQ6tdvZhPLyKrrlmKJxD9gVLwN0oKSKjzYeF8c00Oi454CejQtneLvYiWuWRCu0G
CY6RSuyKdAkHIRnxKWnC84somN29AQdnwJ8nkEzjC6O5ySCiBESWbJ6tCL4Y507xlCyq2jUPj8v6
+d1wLYqsC8fYbMTAz9jYsbM7Z6luLsdoyFgoYq+eWBxbb0W6Tof/moGN51YcLvekWktX9EZsOhDx
bCUg0YVSNQc7sx/q9xF/tPQhBB4MZo/EX/YFiNNHucEr2jtfrTMtbengQfNOAA3xfl4FDk6fElg1
DE3S2fNzf5MY2GDAJLfS7RZajdV5UdEz5qLT6aplGfL5eGNay8A0MwyRzyfzSorWamR0YFnduo5P
3U9gVLkofI98jkv4b0p7JKHpgesCf71tPi8dPFx9BF1vTWLUzvM1q1ztUpU77PJovgXPBx8cFwgb
iv3UK3KN9s3Akma1dcXVSPso6NvbC5QVeGsZHUHbjiSvvKXdz/mvPp0MWxOukrGcPXDOXaQfu1Z4
8MEuH+rufoLbkx+OhKfdI6u5f9hOwmdH09+7vqV3BbJNSj/TU7Vu8tPc0wQNH3KeFjfFEj/BJLEW
TbP3nyADumvc04INZhMxkkFNxnvAJQBDMczXFtwoSqzzigo09HqjhTeGjhvSzvtKxs+UCW+JhHHz
uYB2r/e30JALyLznHeXDZhtARR6ECLbQBX+6WMwGE2qbLo0sCJDzPFpOTe4X7i0T6f38blaDCvvl
T8IKnFFXUWWoDGqOjQ1EtAXi6PEquWSaS/Uaua7iW4X5oZvn5/Ss4GYSdkrp0i3RVZRkTtKGJPEy
aJivGpabKKFNCM97PmSlZYYrpNV1o0325PBZ0xyNOZ3Jj2InXZfrdoHYXaTkx1mo93dk+3RyZjtK
Vm1XpG1ivjpX29yzKHMiggA4EdyNaeI8NsSN4td1Kf0yE4+dqceIp+289CtO56+3WF8g8VznKP7H
Sb77dM56Rtsb5xCoBXZQ80GONhgrr6CGS3REs3G+CxdcC+SMyT645JewJso1FfjY/z1OjdSidmkA
q7uqz0GWY2BUJqQzW2vbhpiWExtGSIu1IIvuTjZL4tysncuJmsj89am5jZBeLHhzUmQCpqr1jIi0
5V30AmLi8gqsD6voyoK0j30ubJ8hZ0zjXL45HCtF0EA7zNoNVYXIyb2yzUnz+81dmoQujlJN0tBO
vDgJxfYFEfnn3YEe0nsa2prEsO29HTWW7ekQet0Sx+b7yV2W0Pg1/5RF7IJzI9FLy9XJIE72OOEd
NL2neL843iYv5u3vp/GD2Lv5TcM7y0O5CiMguhuhSk28RAtJLz5kn+lOSHUrPtDstr4nJ4BeNsNA
ZeHocvuxwfFJzpU8ty8w3+sYDUF7Pf/is4BCC6XG29y1kEcQB1z+PILuuYjoL+ltwWxrgcqJ/LWy
4HxCtbKdNBYGqJN3aR8gZ/1VK3mTXna06f0y4dYv9KWhlfo2jdTRO5MyIGwtQt+ar1lslXfiesE9
1DwI15o/J7d3q6GK3gu6t2BsxrVSZjCV4Th3/Rw2bn8jMeKrlYyOvZTFHkMrVJJF1WBp/lTua/Kz
zfMoiJ1x51DVMTTCpVdcjZLn1vnegUMWtC23iynfKTD8IcVT+FxCp3RemsQwTSiDgL9OtcnbhHyN
DYO2T86jUGs4ud+EmbFp67/oIu2YGsUbc5cxfxn5aRLmYuFZ4ZefDMJAS0UurTQ03VUQzdoCwJla
alZncQrK+/VhhQdkYviMhwnUotPqO4t3f5ND+CHevO/q9yUDtTMV0EMiQEC0COXNKYfcKFP41Etg
VRwHK3tdhKkt9OIUn7/M7gs0a8iiPsLNww3CXXCCEEtqobW7WQP85RiTdW0/yPHlMt6nXy2jypal
w4ktkm14u4WGdOla5JZCJKc96WRxVGHUAvrSCxqm0hL2TAExLsY2Bw0p9mHZ0PI4SxYNoRt0iXeQ
by3M18GjJyv3+xWKo3MzT+E08w53yzvGIvPZPa2jh0lzce8NnW2sKENXazXk+3XgsCNeMtxZwFgo
KDku0aFWJDuo9zXhg/pWMeSxo4GTNrJRXMF8FLCD7jY71NvaEH+5tNBM6h3BbCJIl3rB7+gD6uh5
8V0S9QIznWPd+YLnyIBqDw/tPWqBK059Uc88miczS/39GqsDZ/NKWlX3Zp4+0qtzxVrBNGPob2Ti
Gcct3epjw8bsc7prNOEX/h9hZ7qcRtN02ysigqGh6b8gBEKAZFmyhj+EJUvM88zVn7Wq7PP60+Ow
g7AsQdNjVVbmzp07FyDV6MXnWyqnj9trspH+HDeK1+P2uI3Ii89h2912x7Rasnu12Nm2u2wWrUhs
rJtFmg4TnXQDqnZEL8ZffMuQhZ/0IpZilr82ePGwaLajQZ/xjOZ8aXRzuiak8Rc4ZF1J0HzxYdkd
8jV3EWogu+NjPb+tVauji1GuPl09zJGzSmoHUnmLzrxSHy0vRnOkkWaQwSbfcknvsOst3xG1WTW+
DNvr3QVf/hi2p4OP+Xs2vuag0y973Loh4l2oFcy6fQDq8UVu3xBamKLsvXyYv+cu8o8XsAN2F8iC
TL/kc9eMzlPuelCtDQ/dybyWBztGvQiVmdHFZFIfHlorxEQVu37ziCv4xtXa6HJCz/ZT4XXYmNen
5Ytt8Xox666T2vrhRBFRq5ivsdW2Um+daqP+/Xr2ylHWh9boggubrBpD9n4zm3WHk2uucUllK20s
WTMpWlq2c7ejm+n74PLASX0pV7/N963CbXHSXc1b1foeve7b0bIx3Mzqo/2PXW1w7MweKw0koggU
Vf9MEE4VYsF5DjnpXCeHgKP+jcqgJYTM+AjBtdJV0oPY3kO+JNTn5DoHBIn4NdeRJ2oBDXKifMWv
+l5gj14Xbi3n+SVcCje+R+TV81DDJrJzTFa0Xm8zhDkWOOzWPJzgno4eda2I0MKu4Jzq3mcda3AK
fNG/SRXAeaW/AHuDkmoewJbL1Y1pksdYzyNktLiuImyG0IqSdm4Vgwf0YqmRkYPvrjnve7MPxdOF
V+9FcQnXFgv5Bd+zLmk3rh/S2omeF3mOsuJiFY2lTwFaILzIQ3CjFGbl6jFEJCU6vOf+0h903n1d
XSd33gCz/xWTLGxWuLVgAI1bToZiJLGtH9N6CnfDY1o6QMu18Gg4oU2Lg3n9SHr5Da0dNzf1KQ27
8a7mOlALOqVbTr3Xz9ePacMDscmmVe3RkegaW2lGfcfBzXePOT3+0cRB/pbVVCJodBXP+DO9HQOv
7a5Nw0+7QybKjTn5LIjBH15ReeLTVnpLH4hrklTpbUTjbHY1fke/1L244z460D3q6HfXfGUudofO
7iIE6yB4ZIgM123lMGeQoyrFBoB5bN2TIbECXuEXW6pTzwXOod4Kt4gd/2w2MQ46LcOub3lXf1WT
bVoF9P2o+9rwsLzKlGfjjf31WHlSyN4xmnKIBzuQ2Bi0xMFSujo+e69jYHliuO6fnSmxks3WLG6V
uxw8hm3uT3xzQe4GVnTGwF3zgbui0oswdPD4rxrtUmhh/B95jIrqV5UsQVfxk0jAepVVp4vy4YAE
lniyNO55Z0cZM3jer6pQQ5YY0EaWXqxtqj6sCINNRgktbtF2NpI3AClfFsDhzQuZ1hLZ/lUZJWgd
4d6IpxL4WJXoLorElBuCLPlNehv+k7I9ZlcRjzYUOYETG5hYlSlyKZZpemC3qYEbdE40X9je7HAz
bZInKlSmMkU8RY6VMefhMlCQ9Hj1hlk6gYxwwsKy6+LrEmzwIU2BJjS6qn3S6ZN3Sd6DNv29QDR0
Rv26GFLEZ4wyRJtCHl9aGGQjIKisXMsDXFa+xlUdB5oUj2BnJFuIWaCIasgsbTghstzceQuN6daE
XEZtepjWLeWBYU26SREG/xZeDTB54c2YK6Q0eX6Bix8zD5Z5xsDS2M4mlIP2Fi6uLcz0JjybcmM2
AHgy6VOgeML0lO4GHjfZJx1VI+/sQcEPobmE/FMJV+JkDAS2Bkz/NO/lmpJlo0Zx6SMFqjPIKQfH
A3QQP3Z/Z8+RCqzY5HLcyoff7FerK/GrUmnXYqYCwW8pr1ngqMRyI1NvBZzFxcUerwI3ZVA/Uavp
FA0qQ9BvAOcdng40B6gXbeGehYuiltrxNDSQ8EjDhi7B9F2Af4d1LmO0/65dkfxXpFTZg//NqU+S
M/nyYDvJLZGcMd5XtprcvI/tfAlWLh4AeE79nE9ZUuuRyEfCogMUR41hZEFWzO9JOp70axKX8Y5x
eVESgfT19xPO/qu1/X9P+JP+Capq68PwwAnDtG33XwSzvI3iAr4M7B1iMVMljCGKVSTAl5s7BOxY
ESyJ3ZRRaz625hcI3XDhPxPjzdxbpe6gXt2p2BS3NIATzmFeMPkCk0TqCXF8DMRVz6gifhai4zM5
R1tGVjMIEWfk0RICAGQs2ywMrPl/vxuhffF/TCJScsW0khQLhern1h/F0ep0zG8PGOM9xkXWfh5R
S7AT8l7x0tq7j+GsnqCGhq0jstuIScZuBIAc3oPwei28TgJYFJLv3wTMfNiEru0E0Nmg5vC1SEwi
WfzAFBK7iJxQ6yTAEEJ7Jr3kNe51EcdXt5p2k3jiAc9/mYNE/1Pf+7/y3oyH3+7Ap95zSb+ynE3K
aK+YgpIFvr5dfwW64dk4653eBbRgJvQzX/9jLBb+LOf228E9ud9EQ4a5ybyUK3Jw6QLrpzUD0YYh
DjtxMgkK1DmzBijaFGe8KJcDNSqJu5116KV7l8z+Q9YafPMTlxy6c78EGgKZSHFTFKeZf0HwfYCt
l2rlP1FIEfm4EElSHr1n/JV/9t3x64n/JRJEIEOooALcL8QBI6FVKdUyU+PzV4Nl1bQmhzqxMhs4
RYpkk45fYh7pCLCVXIjEyCD3gds4LCpAG0+pNb6mI5VWMrhUNNbSgbE5Dm2xdORwIH/ojUTPpN84
4H0dGCkGYn5ZwpNpjQ9VY3Um/j5dCpU/6gz974F9VupJZotBNp4wX0KZcanh3ccRxwlXE8CnFEu9
h1f7N+2yYasruuaFAq5H2CxIfCPzDehPuUxrSXgrhaD0KLt81QTFJj1kQ0Hrcp1EZpqdjxKUfnHK
V83DA0HUTZTqsdgGo9MVAZc4L4XJ9ECVlsixnoRqCgbx7MK7Gwjb3FP7nnnj5IkZzxrB0vUMdGHB
dJXhbzpK7rQORWwzAnGNnjOuiU4LXwlTxPTVGZPtd1ZXa0A/P7dHbQKiA/gHohGzZwsU5VWT16n8
lymjK+efNKB+ezafuijsD9P0NOuvUI3nMUQBC726ItZ586FD5WQxSeEEid4ZvRbCVJOlY0S1RY7g
+GyIYExilOTPpAkafDuBG/aL8+GjsFei9QmC1SE9ABes1AoVUjwwH7GlBdpKsV0BuHFPfGJxv7qq
PJnPEhextvS0C22xzMGKCR7HrYgFw01hZpoj0I8yofqLZTp9TXAadR4HtGopDGrz18Ozfa7Basjc
6tOMmqsD6d0VSWMIj6QMIM/yGE0AwmgDC4Hd03AI5GAA7AKxWoB+0Rq8akzy3CuNiHfG/iI6FiGQ
sl8IEQEBAy+BoyS1Hju8LGkDlYLCpswSt/H+7/PvzzJf1XyhUqogjky30P9rL5NNsb8eVpeHe3gj
nJ4WUaKCVf6m67M3SQiRfFP8+VjsQW0CQHavWWlvQ+nj3FjSimUA7sAgNxcSUyWuRwsQIK/t3+aj
WP6viC2LTRWpr6xczdJqEGf7zd6ny/E8zYZrGxuYA5F9c+gxtBguIK4srgykMNtj3zhtg+dvtYmp
LNkDZsBjmhHj/R5pVqYNNNU+fxOatNxA8F73avH/9QpF7nkjQwhvx6gju/C8bOWXNRRcc/xYWrcW
whFXBtd1wOBX8o8QXGIVpWYFUnSfBULObQq1qosGvAuDSHf+edSEdhWSoJ7PijQE+CANI7Xr+r7j
0Kf5dElu2KsNlk9rBcEN73sUUGojlUNIZsmBlrxgzkQ/USuifRJMlUJLFQgsV6wYsa9SJUgEbEji
LzC6JwZH8WUA+OHLwFPcxblsqKuKAEShnVgJA3z06LeFV8pXxxxrTNBDIYiWQWNwK0KzfS4X69qs
89dK46JMTwKTqpXGms40i9bxWUzE3QGfsBirWFKio4dbHFDMUEVEvMRzEPXxZPUmmG3/XKL+0OGv
nE+ScpKkuHM01P2kJVddj4rj04kh5hSR9w878QX2IcONHKuZ4UjJsbFL9MpT3DoDJjQfXlw1nCUG
fr5m9IMKrY/xG3TmDDKppFFQIYDZRDmYtf2H6R5Xg/7Tmuhnd+NCLJ8grt3DJm2CDP3/bg6KoTHw
Z/c1KZfTMtesgt4nZz63OhVHo9XkcB+lV7xQiZnSSNHVQFvDWClSdbwBFeIT88vzqwXEH2Jt7ob/
rAfL3uDhwbpK2t090seQd0hf+qLnHEpt8aXOWsxoG9qUyOSby5doFH/DCEnmcqFZw6+NNkp/TW6b
Oc8ZTaG8n0b7WSPMPLkQ0CgY6obolA19r9JoI3ZxdjrHPKC4eYwjnOp+/W7/WJ3X+xDDyRu7YEgT
OdArzUDDOST3fUNtT+nLYld3g5CBDmkn1xNWjTWTHqYPhWE4ZeYMDWvz8I6LHRMQeuGi4vpV8xdo
5EFjz4dqrYmeuiVWNuiJCcZc80SwK/smwOOPw3bpUA8yQjRf/6cvlv1XlJ6nXs4KGZ0fk0IWjO1v
xnS1ne1mo/78cP9tV6cN1sP6yTsPKoBdpTP2xQYfSCKqF2tppGN60nzP6uNtKEiPwEBCssG0ULw5
g+bhmRvjUiryMSIh5yoLpYV1dotV3LcGKEKTMRvQAkb7i8Mc8mf71z3hUJg/0Okn77N3q6qFUfiL
Zy5z1MpAXYjCa+FRf66AJQzG9YW0e9i5ASM1eRjvkMLAbzJhoE9sUGRWIGc3WWqg5k0wwgER8oFA
X4VKPnz3Q0rXABYC0PAM4D+6HA35wd8YSp4cfcXEDUkg+Kfr9LTeh0hfpRyVZf26PK+Pm0Co6RUK
zhNbKQT7eL9q0VyERuT3lXNNoE74OWJ/GsPy/ZTo5e/T+08NPHnC1VIxKVZLhXw59An67QnPJ7vj
YD/OYNQSn+frVZimo97gTi7s+sr+2yueCaS6xhLvbtEA0oMWiRXGtjoF5XrL6pvjWhuxwruKTgHf
k29jszuea9cltwz0ZpBUpjOBgYvSI/sW652bRghMaM3cF5gPwWy1lX6nU0y9/G3cKHSjNTSEXVyW
3sV/aEvFWmVvm/ULuaEWaMY/Y9fPHm9aojGn3VxLSTHLskr5/7pDpWFpVjonh8XdtPK6R389Tb5P
01z9eP5WBHQv7/YXNAO4GBRpWHXqpou7Sh6wsrCpz8/75mp08/fHRZ/2P7o3SYY8f7XMlKx+8sCz
6XmyOOYTw1n9apBUSCHBShKi6Mqk3N9qIIoU+SwaZi2tdQqyRUFSadcA8SL/EZnKVvXqJflwNLLQ
NsIco1Mis1osiepwZnb+WRRVT8RZLtQHjI9tGz6iBDx+tPZqh0uik7H+ACTV3Inu5YlEyWki/2NN
qQiggfDkfQH3ZUBO8IYk0g1cGIfODnl8XX0ce9qXO/iOMI6GaMsqVW2Vtd4ZXdjJIY3rezw2a1h1
oizXZph2F+TY9Z+c63Ho0d+bBrTXCpYEXhdGRCcv6FfgeUWodAbaXGSMG8u4gFtHHnVeIzYV2SvS
UFz81CvznSUTUt/dmZCnWkSMa3014aS0Yi5DcNavwXsCgcbakOgxLUDg1ehClM2nSFGIAS7mFW9C
ZL7yEBH6AFZQsNqkXH5R2wMWMQ8v80iX0y2CvRv7HFuWCY0wgd6uKbeP589CyLJMBGEUMe4eaoML
/G3zWqQV9M7kJkNFfCeRgU9llKGhEgWdvA6bc1TIlNczmYDmGlpqnKjBW+l+8OibBipasiqNnUik
2Vtb+xhqanAjS9BANiySS9qHKqkg3yal1NDQK6UN+4ECxDniDtY9CRC7OIj3QfKgvMvV2Oq5mGN2
+BjmysdZXMFwSUDYHWTwU1hU9V8ZoXjD7gYiBC63EMmydbgdMzoVG4oeFYQsFl9b2Yn75h/N+hon
2yJ49UpWhnQqSRpNNEmuazJ9ILqvLsLDl/3DnNh+zkoBe+DrhJSz33atGF1y3bph3uup5luPV+G6
JeALt8o39GLj/0IYxZfRx4kRM3gsY/L9zFpP/5VATCfBWY6MchqKi768ZsLNP7NRkGU5Af0EoZtI
KI2xlKRaMVXH5+qDvt+nduGrgWai1653daIeShil8tB/AHVVyU3BBnhVtn1zVIPXPvyPoUVtjtY8
IJLSxOx7JlmtSAio8ZBMKOVedBalSD0wcXN35Wn4l3CACnsmbehs47qx4o6pxzJCgUjxDalAJVSJ
dzxYQxESA2Ao4CmxHNcaQtMi/bccCIs16kY63nQgKm66C6ZdMHlwoPBGydEvpodYc4vjeLRWgItm
9F6V0AeKEa2VCk4+h3+MTCJ7LnRk35FNdOl2rR9dhoyhJb8GFasZLSGEnfbIXMa8SLCxoR7DS1cD
OoGhX/kY4bNiTC/X95O72G4dBWjunYrQUkjzDRoYhKfl6a0ajB4nP4YEMcMCNV2jE89NhMQLlYMg
iCTQY6DGi8WPpY93xRngPxD+zQgaihdnID9vFgHpl/WH/u0+sISkmau/UvxaaGK0XXP1zKL3Jutb
hYpI/pA8EhNe1rOvP+SVZZQg51jyLXk2AIsIAQFasR5tVwZI54CL4xmxJewapWOP3OILZ4CjXcNh
NGekGM2ImCOOT//BSVG6rz4s38w++wUnUPifqNBgzpasmlxNGBrnMGsrNE7j7iFCGnpPg1UYFzjc
Q4ja7B8Z2Q5CQwSbdzgwKYlojFgutE1yXHzp3EcTEmAdVz5UuiC9nMDmNEmxDa1+ps05QzIiPDw9
4jjq3bWHcslw9FepllNiKiY+szcbXxANEQOFkgqW5D2sTqeRkylqZoixxDiqSBWLiw3xEvPJSb1/
is3kneRKYwmzeXGi0w7GX7qVjuu4YHkmjnNLyzVrtt+bMlwsfYzaI9pEV2mRCzNskrQl+kRK0bgn
oUjClaR/m+gObrT7ZsB8fKwJHNsH7pnASf5wMeRRKMCo6KTyrJ6ikw42ctnqUO7IzwJEpBZVFRU4
NPHjXqzfMb6w2KVMumR7dejZDlXtRe+L12XIyF3nnpnPRKRXTRpf8S1vmoWjtdB0Fl18E99GLgKS
ha87pvToBnc98H1cBuU00Ca+EfQPWIiddCfmunOR5ilLctKYEv4Q0zy1z7TFdDwd2ijaio750hmQ
w624jNdiDZLAgBdvCWT1y64x4zS9HTn2X2H2eK98rtZrKtqkAfYu8HxfPNz8zfOQ2zvtzD6MtoPQ
uPY2vZE87ilyZ7HCiefGgXnMfFq+oQMVaQ1PxIItd7ZFCNjfwkCQznbgumPZgcuHKzytLILzs75a
Ueu2xW5Wwq49y/9NIseiE06JVzKjN7EayOK74Fg6lGOpm74Uz5zZybRg6Dtpdh9HIn1lgZwK+Fr8
83lpSiovBcRXaSVwm7DjlLajym66D72lDSgP3gif5K0QpeURlaiaGI3KooVwrJOPNc3R7v391dtG
i6D6r0/UJ808gN+yaMHJx4wrL0tT5EvZR5QKB2qQIKwGin9sR7ATludoOjxZL6raVabVT7SF3liH
OsvqF0/Rl7Vj0yfsT8hpBjlollmHTpibPBwX/ArrkeewzLD11Qd9eg9kbZ9Kna5D425EyDwlLaas
E8VT9LhM4oyZhtHk0S+L8Sn3OqIlRFyXOyKCKPYtcduKAAxOMAqnMESdTrra65vDXRGhdYnXsdTL
wklLrjRZQRe9o2T5oEU/AxAZn5VPgufd9r0ZPkF47gxmYR+2ILFC7SyOPJ/zDc4D71TSuYRzU9YC
Q3GYKdaXhoJJ9wxIxCexGOHXzxLGwGI1jUIR1D9gKJeBODD/nkL2hBXZ2ZMKPX6Y7a6+rZBJYS2j
bih7EGwwOFHCUT5yLDxRQEFJhjFOjZ4CDPigGW89tLY3Wl1uyH21vegVG/uvGafNsCZykr7eb564
tFg7MWgdIIuo+CY+EdALFNFrsyeFM9GJ6JTvjHYNoCw8rtJ/PshfVAA/LGAaUHeQe1EnRpanNlh1
l5gcFadYhZ7wFitFkCnhe9Y/EdoU6jJKCHioWuFPwp8ZQVCVDUI9zYNJD86BaFwoW20/zyj7HhT3
yF5I1YDH0lvc4k/gXFVaUGUx96WGekNJIFlU3lbFGlxGNFaCZJknGKqEXlJz9NfQrolEgGBet9ce
L9cVQJ7c+nPam/bGvdXPOisv1S2MF38hQAR04Wx116PbITncagnvWGxab2xT8treq1fDm/N1pc7o
4oHpfcEx4GFZm38Y1kMbLpcY5enlUWt3/Lm/RIm+U8CRcEo7ZTc4yFiM8q42+3A5ddqmFKfGB++3
VA2O37dS0ZEdyjToovo07wD2uiS5KDlvz+iOQXNy/S7g3sEm4ivkJ7/EdSB5yTO19WZy8O5w7Xll
V/kwmTXXazLITr89rQLwAjiQTQNoc1BFrl+Zf2ym9sPDuRIkX5Z0DoIG0RTpP4KQUYEtCOcYqyAR
mVzEZ+3gD0R4+NkJoZIUd6nchSZNpfhkjqyG/6twqp7qkkBKsr6scjPOqkTOryf0omOHu8vain34
okILQj2QNRkycTscyGdHtiIjPLM4DagQd1xK5o5JDf+u3Ap8E/E9cGQmpT994p6ThCnUHvHKRggX
ERcwjSs3/R0SIdCQ2Yi6yq+ccpMOulaF2VsqFnwQOTB9ZtZlwqRC5amV6xkfL5rDG13dhIoCrzB9
YCv2Gms2GatHdlShaJ027YMalf2i8FGm0xOYMHA9LQnzOorZqS4Ne/zNiTph2sqqTu5NqjgrbOOs
M2XpRpRC0YFyy82ubkGQlUKSVCwgMlMfg575h7pgOqFaANOI+csholNwy9HmkgGmVROzzF/Ov0s9
WyBwIy/fWFgXX83X9MHW5LEE0EsWxl6QBY9VPbH0dtUrXW4oK95eyRaa3gzaI3zaGaafcYVmRJRr
0ButNMuW5eKvLVaMQUCIwqJG2Q86ezq4eh36XIpBVOWO49q5WvuFE/ywJaUNqjxIPZvjIvW7yvez
RjPPXIFwWVFxiD1ZnI0u2KYa6ZiHPIuyxI5DqwqIEZ99crxa+TCuK+Rpzc+mQEkJo4kS2xfQBJ6x
EY5lIuF5X8G7oFQ2aDoggLCmNISxiQ0ks9tdvuZ6ciqcG/mvjILCubZhrDPMEY67dAKow2sygDGG
LuoFmrkc3Qxxwj4j3O2+puw39JP/ScoYNBfEM5wIXLfvxasTCQSfSlRrjZw4xtipbk4i9j6D+N85
f1BzQ94HmGNDJYY8ADkAqEtSnJk2d0/DVp+0hdIQcLrWlJ6NKcJEJYtxt7lKQm2Crr1WHI43cSBt
cxs5oFRzCDr8O2TcQhURs6SEIUfIBqTGsTr+TvEHAy3F3lt6YPJJhYo8wTSM/Gti4ENLMvtPcFxE
3GMYRBhn5gKjzMH9q7rTOSk0E++v1lzYkJIc9Hy0FwnhJh3hR91RN6gj8taR0sEdtdxwMdpmLQWU
rQap0q2Z++7jWDyFvGpACY6oRZtpZYQ8OEVLHM0jajeiIOb8VC+8OCMElzgoNtIhQF511kR5htwF
ACDI4cuZunEhNBP+1qFoATzQCGOSLzFtXevG3zckVIUplcVcUjJfbEwY3dur+Q9/M2ApNk7fBsg+
6KvoBztHjB303KRmm/M2tM21DOUUU4mhHPNBCAYXLaOzh22CDHBCSovZtOxkN9Z4Wv4eZ14QWTDM
EoLR5YtV1eZOdRY9yOB1SQMFY5O0AGZhznT7rP8fww8bBxS+Dlj3hGt0aktvTvpBaw/3ttigETHS
jcXGoTeDKKN+z/7ebnRW80u3ca2UjOg1TnosdlcjO9VZxDlE1t6cyxGREB80Doe1LgA8VoVZpKQP
swzTVIfEJJDlmVqxAvVkDiEHZzSjehzVN4vjSu1Vp0yRWunD0p7ld4uWnSMxM+qssa7NGSOLxr0s
OsOeFTdaSx+hQ0M764LngpO96He5IB52gIlaG1eFc5naLuqb+dMVx4o1iK1Pwidu4njSxv7qrDdo
ZvOLdM9Q97pcZnRkHLAHk/+8ce/mKt36RTfQ5UvrTfKC0a5tuHhuCFto42R5lV/SDUqVWh83R1WK
ZTcYt/vho2fzK582RtHWu2yVvC4e9Wbc9ZHV8wDd4uzCxFIMhKWVb9Yt0OitG7kH1add1Q6X+4/g
0PG7AJFHotiK7o11/UVVZlyvBf4ttDObk8f5LeON2ytJpMu/F3dJI/BzLn7Rq/T1t/dGDNGTj7kI
x08MlOQNCR0oO2QPL8djn0RjZVkfUCbBwM61HMiloh2BiY5GNduL4MY9oR8bUlRKSpEHeHfuxqx6
sLc8SOp3tRHqMwhmodn2oqVQuw0Hgta9D5s33Q+eMXB1qPy9oMrvSx+h7+OX3INf1eNgJLyNOi5A
c3ptOgS4hRYssmQIa5+bJIjZkOE9Q/wz2qUShXI6D2oTOLZ0KhBbeFDGwAc7fEwdIGhzP0ZnWDiK
L6OFueT5xt+IW1h4HH+5h3PKsef0AA6gldX4iiCKkjJzOH/Hnm6In+vgIAcp+id8o5sRNwxCo6gu
aqvXHzRAWFDyKuiqf+N3y01cLX+RPbX/SFhypqu6QmvOH28fzUm9n9aKulaIN6qUKKXNqCwDUEKe
1sMtOvBkPLruTuVGdUvesE5SVC0uF1lzsEddcsXaRKzBtPaDIb4GNyztaoUNNWghMSRlW4Tyoko1
dxpZYXCqctNmpLiMJy6D/hOEgHC/0DrQYKQQ5ELRY0BEYyFkuU45JMuq6ajRFZeiL7kmR8TtUy6R
yf60ntb6N+cPLuTexPu5scH70qJoi/o3FgH0w8WMOv2WmiEjY80n74/em1vp43kDXZz15SZDqAJ5
JtkOUTmXc/j9rLHD1hD6eiFwc0V0Ky0ZY0b5BgoR+hQH2LTm1K4M2wdW3RkN6Dfsi9NhJGpPvL8+
C0o3vWr2zhXoXfq0ZOHrbJtujZWWLslaKAeqDwf/kULCrL0LlPAjfVZxJ4L45blxuLI2Uqb9vre9
O6L9uq1XcTF2t/sv8hgp+GusAZ7NqUgMFaT2t2Egix4oxzMpLlp/lvljfkuoyZdxmIHQvDt9WfNV
fQ0TK/y/CqV3ovnilaZlzlQJiV8Gnj2pLGqRViiMpKGUJ+UD1XXG4ORT1DTMZBlcsTEbGmpN6RG6
pI6PxP51/nVJhn50aaJAGEz+Pyz4q3HXjMoYbMWDxn8Z++nfsTfrevjnTwM3gVSPAjGKy4MjC92T
4yXkjHJXVWU8+KHTxKeUF4Ex6kAp/TGGO2CSIoXXBbvg5qBvFa+LbTz/HIVZPnFKSFNqldhtlzom
tuPXjKcxrmdXZKfcRCTWX0ueUrjPkg8sWYpqI94Cyv82kA92rS/Wb4Ft8R1K3EJFXfEsn+tfFN60
+Kdumwl583I+tUlu+RNpaLLPjQ7VeUlWQa6VAGaeKFyhX9AcII+3LkHFaPD0VCBnhIlXuir3FVjz
hJjWHG9CZNDfRoS/Ng+kGw+xNsIVX+gwZuo1RwMflwxRyTwAY6w1snOj7w2vVrQszL7uidGhZXX2
QKQ6YfKUCKGJ0XWlVMjbv8lnMujQCQqxD/DVoGePNs4rgArq7KmlpwCdOQr4bFPwAg8lCGqOdtf2
FDywYJ6nIP8V+Dit+7Y8Zdy7fjd2jNNfEpkwU2RLPPgWvKBXdnODCx08gyhF1AFj13bQFsqo8K6O
4KinhPqELxUBVXMoiWU3lIcDW7hxzOGf0dUa4JiKTanrsO7IulKp//RtsqnN79WPEmiotMe3SpOV
Loe34rN2XQyKDIAPuZs1BxPdODUq4Hw71ukq7BBP0JMBt/2otEPbQDcrtofQ+/tfhA71SUtvurC6
iPF6QlDInTapLDBNbzcIhDqjoKit8o9JDTYFaKgj1GnlBKOQcoYhoLyGQexrrW2g4m6HKUjxpmeP
YNiwaWQTm95w3ljGuArFiEK9oYQx4KbRmmYBKRUeFno18x1Zix42C7lwSjVfSRQqhdywps+kn9aq
QvQa+RSho1VV/bcRfm+J4LoE3LMHmdQPSj5sOTnrKaFhFp5L6pygQA6b1XCxgr0OeFurKe4oYpsj
oWm8Ji92d71hYMPGeSm+OJ7MKFZfgKgBrKdPp3UdEsHHljZkdP0S9dXh97YFXB8LqN0bv+eu8tcn
2jPZxEmqP2ahO7JSGps3n9SmbRoPXU8pmJ6QCcndagYPLawMptbMN79hdreYLGlOy2ZybYpxCR1t
dsn2mEpsCTZmsaWG0kc1bvZ7von9xCxTTKlh7lPimN5a4OhHnorf9NPwgoKgedReqRl1wnJKsbKU
s9+zev4Zgx9sbu6Hph/ku5bCY/CpGkuVrmboIu9I41iRv6SkOu5syS4wwzw/G0JaDDhFQIOHEckw
up1ljMoA1Ex4SOV5I0FK/XiE2aMJb+sBEjDhhI6XQBxrGoXZbMw4yZ04B4jsbERaJEVBMBYUdKQp
qvznzAOsAwxxM2FFUTuxPedonoFgzqLSGJMd9LycMcz5Yq2PYiWZ4g7pl31tgxYk02pHy01yIUx9
S0xExUFTiLKE/cTSJTTnG2DrEEwL6PSrt6LsoJr9gxYA4qgGIupFH9qFGxI3T1A54MyWgRLTm13D
yHJ6ZSPQSP8ZkYUDpC9cnIf0qB7VoDLJ/voaJFdA+fYEbNXbEC4hQQweGCNlSB5tlcjxRYNPcW5X
b3TkFE1WtFsPM08IbV5Rpcwy+EUb9F48Q5HMca+foZ7jV+wXphaybrCOLzFRCBFDx4XjdWUcNIeO
W/5Tl2nRLNHZXMhTiMGfy2t0fEMHI127EBxNt1FAYsx/RC/H2t34YtYuXwfZOHqwQUQ6A1MOaLcm
dBm5jHcnKE86TUZtNM3i7Ug3nDB4+u0yVnP1TWzLaL8IIkBgxVmLQaCES9+c3bPSJ8q3qYdJDQ8Y
1DSP4Gho0wMBRkzIaOuMoz25F+Nb1gp1qx0rb3u6Z3MVBHYP0J32tRkywukdN3/OL5wmUMUWHp37
J1xgWcPjNIIWaRIYc0xLvFOcCZ2l6wJsKRlS9GUySEwJEoE8f5j8D5QqQQ/2aQjJCQasxrPm8TZP
VGqzV//JgfesjYHz3GsPr3anv+FA05DOeGVO/xah42VrAf8f9g9ffo6Bv5CqEbC+tpGuYfIWpedJ
EFm2QVvstSCWm9LkTfc+1zXEObe3aLwTizHKOC2OGoaIjGnjJ53hpURdgTvbmJ3pweIAta52gWPu
wBT1EuUCSGj2BJ2Fn/PIuCk3Fio6wJ/SSwl1ShTlAXMkLOYBfBYkIwC3ebS7J+KfoLLBDghSOBqo
NjysAox+I+S89bkB3q0SLORhWxQBQBzJwh3JFWoo+OM/9teWdTkKvHsijgaGogr+HatMiMANL4UT
BuzDQcFlAgYIYYh+i375ORMRHdj85RbPdg6vyyXUnzBVA5VcnI6alMthQ78X+QuQu4QIqcx34zzz
0Pmr8aOnZCANvgn85jijdZdkPaYboA55JjJXYmlVnv+EsVABtuBB8rSPzCFRO0fIuVntRAwUVPvF
p2TDA8VsVePhtL8XXpZcv8Q8DymGQWKCQT3png71NbLU8tosW642ZaTq5GhK9bf0/OW25dBhplvz
BRq/UAlYLTHEZZA5i/Ak+jrRHM8ijs5DSMVtskrseQO3aRWMhgd31kaY0BPQCAimCBkKT/nPzl4O
OwfKr/SA990RNrgafhOX9kIY2cSQUWrccR+mByGWJDTDVSepI9CA25AdGIZ7nHJ7HNoQzJd18wwO
ejk3tgw0kpYNJU4z7Kkflb+kXloL6W1Dhu3RXJ4zJP3iRuIdlp4XeBWfQvCMQTGpoO5h8lQkSt9+
N9q210hCCfXuqgLuW2hMbtXNMfiDKkctVcrcMfwuECAuruaQOC3NLvGdYQsNYzKFWGMCxOpllRLr
UqP8zVBx3PJFbDtAOrzCptM75LO+UWb7Abx8qk1uN0TB6mrJ8dtc7TpGrov7jGOegL6PnAcbc65s
gx5Kj5IhEL8VEbgVvMmbEzhCBpurQ8cg2sG8uy8QqRcaw9aRizNqj7114J+2Z+wQaKJ96iSAFBui
2sHz7HnYOnUiQDDmRgiSW0brJajlU7lcBh7y8HrFOwIGR7R7bA6gMaFqvQNHGfEbkqStI0rJbEX4
bhAbYHKEbXTqynX5zE5Nz1/dIRWGjJKLhLw6s7irQREwI3TYwiMwSyjvYNVCT8RQTh/YOHbF5tSp
B/fJyDT6wVa76FDg/bb9moxSaSPCwraktmO4rgi9TQm+yrhaUcdGN8t9+o2sJcEqD+owf0rOxGr2
Ef5XPUHxT6WdablQTKppli8Vy58q2Qfp9pwflqv7+xma8seXXOFi971wj0xDrY86ghNhUFtsgaVK
wkdZMxk2puCP89r5edX6O5W6UPgTkzotJ5VqQmF2oVKQ+f0b830/3Gzzg2Nuf0+hGC4avcV18nS1
NjBtlk9GI6Z1IT9cLVFUUDti0t4A/5cudr31VfIBTRileOiT+Pkg5IXH0FOpcZrQKcns7Yn8mltT
vh5oD+NLl22X7Lh+ZWkdgNJlwcW40tljOFxw/ft4lz2koNNgZXhIdv2a7euFrow/Cz0dvoNnoZlj
d3aZf0SiChfeQWWN7upr9frwVTmE5DGPW+1YERs5Pv/rkf6xur1ahYdeTrNKoVj6VN2+nZ6P1UG+
uruXJFR+kxdqzkMK144kY4EciR5qsWHOwKyF8pOxvj21OsblPxpOHa2A375PWP28I7J597Utd2iQ
XhVvDpfbDw0ABoQkFrjTjGoNS/bHRA27GzJnF5gy5t8EaOcE0LJ4nTyie2InZeK3RpgnITL4x1DK
/jCurZ2oFBJHdqX0SfWkWt5m2aHfP96DUDuB91NQDRo7gxjoeDv1pNmcSOjEtI+JfEYGubdNY1xu
LGr9YT33dmrkKaI8nuo5UtjDi/S6+UpCsFlEcG4Harm+W1O7XqH9QTfX7tfqKygk7W2vV16eanS/
Sb8sv4kHK+in4ddlclFQHdEFXi/JhUuX2ByANTM6wwrcWzRQguDruDUFJEPR0NOJIYbii/qtJ30h
mHltggpjE9kVIgFs3NFRshrX3ZKaF1/0aNMPG/nYASn2BhGvptwfN0y3zP9d5WRYCsvHWCLi23Gx
FHMFMpYCw3pFUUjSWVzubpNXraA8KFBRvB1GNyChUbuW8HQnuQuqruo4f3/YRQs+PtXDFfIVamYq
SalMkeynZ73aHLenySg93hvPEbuhjqnstvw3aVATxq2IdfXNHFSBBQ7ctI7iWPPv5xEKPf57HqWs
WEzyWZImn84jSyaL8vzEecgjE3YisQ6CJZZFqIjTVIbkquwtj8TqKXJBPGtcGMukEU1tFD5kFqDR
GEU2gsiO3BKeOFO0TKrTPGjum2ou2CGUGpcIVnZ3dIEy4XZkIdvWtTuip6IOrk3ZD1CVzpnbbs0m
6MTDPysS088lOZVyuUBlDAtIPl9M/mO4z/l1pXJeHI73cxRJBVMCkQfepHoM28tBTzKata+DFqE6
+JOd6cX3InBle0BfzEFjefFGIartjoYnQ1rHRwEiES2ToqjU44QGQg2Od2Sg9A2O8FzhjDxWrnK9
QDEg6qTSBMNFU1w9aY286Zhg7EPybonvj+fv9+Ra4+c+FJc03k3uK0MtIc4jCXH9zlE3q7/rYRuo
TWiB47qBVSR1bmgGq6OjDqbpJFcLHccZiQ9znwH4HzGddDh0HXUl7VYk5yVA/ZgEXzaiU0cRf7BT
QRx02liLhl8P30VPAoAjvNy1akTEQBQLajpkVAeIpZ1CHRE1BN4AzdLomqNYBkCH0XBthlsL4XAc
tMY/DKuO91LyxcbkUg16wrhDJB3E8GhHKki1FOZrijhp0fWgJL1b20wBAR6agYxg2WxAPGPmwOQD
WZO2kj+52yALZkcYUEIzDqc7a17+Pv0Cgv15+v0+CD+te+fiYpauJoUjCLf0rijCY6CoGSUPzpon
uCTzacTj0c+njfgXsQRThcELIPeKKhH0CTqwiY0NKCG0pkTETTmwwHgHNATjhJ38L0tWTv6gy8JE
quCKZeV8oRTctd88oHVuV17187sjHpBXcSzUpCac+FVuqz+F77Urzp9A4P65nrmiWbKba00h3UWa
gu+5wItM55H992FrhVQVVqpH4MgkZEh8BTlbmS4xDbckxNJGaXFimGx5looC6nGoZaVStHlsFxh1
PNTfEPsBsQFhaA0G9cKjWyLbBXZlgcoKH03asdiaVnGGsnAUw64EcmkZcqywljrUooD7n8G7HpjB
Wv4yyOkaeJnVPYQ0MU8PYVKYZRCrjDAJdjlJn7OnFLuH2uXIU581hapYbyUxWqmWgckIFBhEwzUh
xDT0NNZ3PHjtppUFdTyEGv9uTe0+hDp/mwV7oP0w7LMSz3vld2PALiNU+t+eIUc0fp32DGzDHd1A
3lOL1YWfIlogrkgGCAfgCx6wMAs1u5opERwbqZkbNZYXahh+rBuwKDow4wK0kXXNMccXPWc74hW+
hLx86WccUP3NA1ToeYyulMW2ukRv1jk8BoQ3/WQgjyAoczrDB7CV5pLTWXOjfQ4LojiBi+2kxrTn
DbOdDpwR7VM1DfbMEZaWnoRAZyzN1X6U61ZtjcO3+Qk0YtkMFCl+br6yR1KpmxtzlyfqvGJYNYWm
Qy0Ys08mvs4cbHJ4+goVBPnHMVNVPN10ZLWnlYn1OeYeVsDe/m8uAsuDRxIubVAzNWHejWRCkKGU
BjR5dF4PoeHostA4MBgSweXYHSVqCPSb2ZPeBYkWe8BM4dMe6PJHCtuycC9cm0EK81Uc3XSGh6z2
PIVqgyJjlRdjIQ2FUvyukqWdCc0XcI5U7ICU8yVkOU11+L3Ua8V/Zj8NM4zZfYnFXQqTf3l3TgSK
/XcrqrzokC7xIFyJ4aQKl5jcf3lepT8t/AkZxUJGTW6hHKRLfrNXs8WmNNiVVsf7WAZE/uTFAM1X
rGyjvONGg+W7J7pP+YlYvd26qi/UxJHRkt2rI2BCyqjYpiiRv2sRjQxFc3nImIIqHZknLLf1BHli
p+uxZdu4+WV2bT3z/GfTkSn1zKJLMXTbsOLKtpBWJA4kFuny7aSEW8rcBRUz6llC95FmK+jqP5vC
adO0DeEFXit2a+3rpHka41uIJ7mO6CaLn8YwUlq7+BXN/Gg+K2K+bPn/7ElSi6/YoE+V/PhP97QM
tmNo6XvC9s6q5Yf0BXmsTjrhkKIJfAZY/qd/x6MmLD6RRTCHxiNnTO2fp+X6icEUU2wK2cR0nD+d
Bg41nPM9xaJmigrPTgffPN/qsFEGwfocC77+vkqnf4jxC7+PmE+AQ3VwytJRgRFjta3ZslgXc8Dn
sLrEwiy7R4Pfs14T2r+Y31ii/BOpmkCVL+BzIUjV7I7eRUWjuRXvE79TF1J4rsyCgVX6OSnFa/SJ
vV4TmdS8oQXN5asRGIpwuSuSIf5+wcVC/g+SDYV8mlYqlRJBSjH/Se9ssVsfq2k/d7y3Si/XknSr
l+zl6uyWd3WXPyK2Yg1gyDKNEX2sZr0ysfqWcMZFG+Didtux5EpG4Jb0sc2/3bjEeya5zAnHTytE
f3iCBIymvPj9C6CIXzOKkAFvIt9MtQdN36ilCDs90vbObkwp6Scp9zsKrvNtKrnMcA1/wCakaBWn
sUJoCX7Cp56t+7LvRtyrRIHBne4lyWp8D/Zpgm3doVUSDb7b/E2OLgpUkQLEhNowif2sa9nN+J70
flCkO5H7krQvv39C6r9vryNc1s4YNfZcaJsn/b7SPF4sarkb+zKMuYq5xxuxPSeduym/FU+1EDaT
Wfcw5VL9/xF2ZsupZEGW/ZWyeseaeWjr7oeIAMQkBiGE9CLTyAxiHr6+14q4WZV1My0zSelKCIIT
Z3Tfvn37DFBaL1Gpk12bj09CgH6SHePFJwO5AHYWVzF1Kh4NvlnKzN+TIkluW/ELiRfOh6ZFmZYw
QXqcF8Q1kwqUAMPjIyhv3yRloYr8y01xFa0gq0e8GrUmmaVIw7cj+QRkKU7hdrsXJjzTi36Qm6Kz
xT8YepwMyuSCZVEMFeBJrmjml7dR6TLwDfrXgfEJ8QDvUXLCz4l8iGyzMI5bSzYFlzMDycyKeLh+
2r8qvZsWabczYgyBMVW27mLfyGmcCEYu5RIw0+183jh+UxFqKOxga5Ly8owUn0S7T4EReHd4G+jP
Tj2rw6+Hmdr00/Csxcc0D4nTMzW5CK92gWjCasA6cFwDS50b0VExUSkmvsezmV50ivuwEb7AdZJh
AHI17sBfJVXIyKh8OAr2XMKTMC9kqdqj7532Nvf7EZ8/6cTXNNHICe8bJ4Pc2Ne89s9VKnlNBuaD
OIppF5gSLHna6fSegcPYhjzLJOHjImdL19gmpwPTiDU97S2HB05AJ1UyhN5W8Uprr9/p8FxNsRZ3
begxpgA4r3y1LWHSL7kb14BfQj5OF+u4Wa2Df6dhpSt8amZiurkZTYdOIpc07+ekVRYIeo+vplO9
hK+Q/WJEPSn5ISkHWs6V8XdXcPy1hjykjaP7Qv/Fv/9IHfHdU8vQIfZ2nHTWmyNsfqwyitkg3ycL
tXCtzfBt2XGn1XEtRfbK/n21rha/Np0PSiJvo3N2tC6Hl+/KrjYfUdEhM0DOF0UviXoeitkP7VUP
R3EqnwH55zfKfscR7VQnW4GH75/mb9KMDcAqOZBUBEsALZmfrxTK4eh+BVMRAd61CveqExgANZhn
xM9KFxJ/45SauMqyaQzaBcsnn/cASoJRhSu5LQJ4+Ub2WeBA5+GAyRxDqJ3DHHVI7AXf7LOJ1W/s
64QNU4nBhFV9FSK/jsNwgs2L1Ae4BJUzVkrwYPQodyx4sIlJmfrgxqZFFUXrjMVc4ogMED3ETxmS
WqO3EQF9fgGlpZBKiQMRcIG/GQP6g3ZpSKnclY1t4kOJg7NMndok6GSymHEVDlNq7BpAtcd9CGLY
98IZ8jJ3RRDBCh9AtR2cCuO6lhyRECvxQEAxJl9SjpT6JdBBGSIxEtuffILf/bSELlmqk2Dke5NY
sTwEUa4st/rzZiNzxKIkRS5ha/4MzKLIdxeQP3/ZV0wGb3dOfOz0nWlKEaUOMSXcrBSdAWu58ZXM
BmeIccM9mQxGEpMwbyLOliG8Nx/4eUJ0yVwiDZBuYQjiyJsdrQgCjg2DchsRVKKlKNFxHWgE5mZG
8vATFcUEQCoOiWTyWULA1CzjyuTkVaVVGjfSrCePGDYqKrJR6jEbxyoN3Lb3KInSf01RdRthoxx9
K96Y+HHs6kktf9XPkAAMfQPz9ICHe72PySmkn64p4aTeZoaGAZCMSCKgKxLMd8KHlWjSDa1AgtGY
nclNTyxz/kFFJXRk7FhNaQOnJrooFJuwQNNPmqg3ZipdSnpl4oZrlk+aeqAxQTsO7UpnPtcgHkut
UELi0N/0+FhSCCAWA01LVnHGwHW+d4o7VsTch9IMJhA0jB27vpI1pvmeIHw3G8ZHJMA6lmGngrIA
uSFYUUZCjC0lYrFmO0lAVMNcr8SAAHoueA2qMwDVxyFyr+Uo2XRy9CCn8wyh9MojoSFsUWFyXfrX
O4k1lHyNmREuENsvMTn513s4YM2bKCaDYhHzFVxGdqhp/dr+R1OMGMAFoJsAlHxZc1SUtz6CqkET
w/o/S79NVPPxByHQLcf5F1hCcf66dr8w4RS3KaYr4/8l/+oFEMH81PAugiSJFqXhgAr3zdt7+Ecd
kLO2Uil+GWKAWLn7UPNBRqCeJHA+FQUkQEv5Mty/ubN88hnK3Oubn4Q4IG6ITuzh41qffOuDGD3d
kAGDg/I4eypfiMmUH3Xn9e18ZIgTHCfUj/A1ubiFUPxIkPcxb1fiOKzYl9kzB+Ig4l8VfWtCDXQM
z/isz7GEflnytubK4Hpq/YB7KfNhvCRbTcMkkyKEuQfcaaJpLFYR56qLSycp11p8RhB8re+Sh5Kt
VkCx09VC7YIRrnkSV1jFEkq0AsjZf4bSRWRG4wlwFUZZkpiTRG50beWxahZ4YifW07xBkREzLfR0
hfmMmsAXackVTIBXGNhnQixziNmmAxueT5HqKw0KkhN+6YrIQuV+1b5yMjjxkkgOFdDEmt3rjtBq
9EtfcXAnMVDlTN99TxqVeKYfCEgovLkD7rqBkPJ6DgvD8Ir0GNk0MC9cY9QnxzMG+QusUD8sScb8
IyWTHAYPX4+BZNv2xEpDQyBjiLPKPV5i/KJWYAS0R7UVYPUR7n3Qky0LlMQXduHFQN+KpTF5/nmz
zqFZGclWLjkpyQLlNEJgdtYoPcrTkIm0qRCodL9gH6km+XfJNrnt/QFaF8Lc24UqPTSVhs4a2zGy
zcBjsns4ySBXAklxVApv5+hDimMBB4ghTFjh3uDPaMtuD9zWuIyWpCYs7z0nzOLbwqHYDdzdyY3g
ihx49J85D+QZQMGQbZHllvYMZqFpaa+KFLzNiV1xZfZhHDJ0LzT8VupDdsAEiuHZEykcq0Y7Ta1M
oT/PSG/ZnchSXnKRSKCwppfblQ9ZEsWuqbywJegzKmVR54UnjTuYtmqbqWSAxdUkv67SL5NO4fZf
IGg2p22m8lfYp7wrMD/aa5UzRcR++Kt3YA6HafGFpgXNjnjeCsKRqnCXq14IuWWIkm9ACCVzyHKR
hhL3RXxkGUpYVq8POcBBv/zuuTqnspNZk/tPn5sDSiJ8ST9O77ZA9Rxw8GPObVgqECNpmASWEk15
ZhRgyFBCqxErEqh45vP52g7uilNZdNOGmEvxR8rHuTG9+28aDgd5zyQOK29Zq+AQ52FIgSl9W+hK
wk2SccEyhVuSbRn22PW9VZsPryTmVmqvmoKjhWM+HMn3g2PbleEkYc5SOMrmbqHgZOAQx+EjGJeM
6goLyNQhy37NEAAqUZjKtcxosQDm3/Pv9MPmQ9xDXT8zqy3UuOU76WWs8UpfeN8bVabvQMbFEgsj
yXpMFKgqbOGgcy/IG7HzwzrJBPO2O7YPMxeVxNreKRmEFD8nQe7z+i+R03zpbyGScr6QK2cL2Xwl
1nf9E444KSyuuUkxexkq0+KGb0oBFHucTUjV8m+OzX1zxb5+mBMSOTznO3uglERUCEjl0R1T3Opa
V6pI9NRjR0xLrLXASSMoqjgOEVHuGG5Oa1PgGPLMwNkLWdSt+dMfqD2BAoQXhS3znfJjrmvcnXNh
FkwbFfqHxGmjmDIJlNZeoMrYNhlBBvmyrboIaCeNThIicI53vCdJQpg3OFJfO+WOF1SM6KqDzCHi
O0xp8EoeFTpXHlzinrwF/w4c4VoVcwA6fSw+ljteXiJFgieJHOh7eU5JtDshczeB9VykpXYrzeC1
q2+ViF47u/G1uTDtwlCR+Ks3O214KgtNGaKFQRBnQYAZsDnv2jeTNnhAm8CrvdXY4mupXCg8lB5p
WxZibk2i+nkjIXGLcRbkKUOYJxZgJJJMoGqYJoc+U73PIWjsIZBkfrk8SthCWlJmkS/fd63bQAqm
GedpdqESC1C0UpSyXEW7u2Vi04qFnOyJWlxaaZem9loS4HDb09Z393VXd4fkX9IrpYwZykhOLqQ8
OE7dZ+PQOtulJRS1TTnv+GmDJPAEopFJjcYPF1iJB7w8ObnYogaNYhs9Vkpgj17F3Fa9hj+EQxbD
xDsyILzFolXYyeTY/Aa3yZ1BS75Up9ikno5f3lVCGXF/dsM+f8SJft4CMCg5ie7rykN4FgpAa/rK
DDjCVNa9wMX1flC55kSX5LlDQAsLAPmVWXuCWAGpkx4YHpHUZOQPuZcJaLjXtDJk6fG1ZtHAYjuL
KJwmg8TXDEmUdqSbEEcSXgfl/XBX9v8S0P1bbftM+k+7gsSPP+0K+1Rqldsvi0Z0XUvm6uT7lEJj
ZQE7tM/h6IjRXuiyT2G4wt3fMJ/XvzKzY2iC1YXafbwSXU2uXZaoylwusHy/2E89YIWZjFDqitlQ
dsdYqUtClyCNCVzsl/sLpAYF3mLkRGPS38RW5NsIxyXl0BM+VbkOvV/bjn9EepLqKYIMP3f6FaXq
qr5lBikEoSVh+M1DKMncz4+Pbb2ACk6Ybvi+7TyZrWKJC5zFn2GWQ8PJohiN7qCzWO9Yh1ybRMNP
qRrrZ5uR73qYkaPLFIJrxDLQBNRIOFK4aNGGA9ysdG7NDYeM2ZKZ5vTe7IDE79O+StQx9ArT0flf
Rjlr4tnvYfs/D/JvpL/5rLzN3daFyxB7H8pSElGW2f0aZe71GS1vvopIJaQKoBE1yHRs4P+C0v8t
eSefyecqmVI+Xc6WflNxXU+Ky3mmvDHyjjOAHwh2SmZ9urqDSUiZCSiDPuJEEpyHHFlZIvATXiP6
7iZYbq4g7sjRPoHwGBCWhoKcER6oRHW/fOixLqgdsuNVEFTKDb4J8Wh/xxoIHOStwytO+QlEabIJ
X3tT6NOSvbHym5TEJj4+I3NAEp/ltPd92TV7JlUckY8VFDQBtvXCu/IIGyoDNvmWeAnqcKefhahg
hw80ZA1jSTL/wTGwwTvY4m5v3oBscH/+Qf8xyyqnYmacilki/ngkImlmWIlgis/qppI66SDpqCgJ
ae3JwpmYryHhn/7uEujbbrjQjjJQhoC1sH1su4e+l6e4J9UL47TTKTLc/DmUZ2JeqzRLrSr0hzFm
1B9e88yJS+kuK4qhOKTF5WhJz2ipMU8jn4l/qJufAiE1alCOfxKUXmPtaD5o62AUkN5EwJjvVhn1
Mzd8nkU0vZ0S19tTdUr5M0CaRvZpx00o9HgFuvnnOZn5u5zNTIH5WEpXCoVKLv3b0lhscrtd5Zyx
cIJbUfklsQoE36ekpbIFId8nrTGxGzi9XzQytCM80cXNiWG4WQk73yAtshvdDHqcwGd9VlRc4o8p
R2YLWnxUXodMhgk7vOzXQzrcjP1BsFOUU8aMk+bS52zh4VHgeeWJJRBZqZdB+bCNPdzdxHQUfFqv
VEvXE0+y/BVozt+TsKfIpvZ7BuQpDZEt46gzb3YYDcbo/rl385YE+B/7TqlUyhbp2Ww6Ry2vwm8L
/md2+dllppnjMP1S6baO1cLD+Xt6qJ4au+FuHy1ahXaemlDNWUDqcLTaBq+9ZWuKt7O+33zeRkXc
agpVva3h2q+G7NCQAe5W0ev7ehtUev/c1Fz5b5uaz5Wh2JUKf5kHs9TydFmfTsdhazEqdohqXdrb
F1YSm4LySOFPJkxVM/ezdj4bHse5awA/9fHnvjDaRN/nVg5t6cKY0A71GHolbPz907VVaRfOwT83
M5Ou/B196c97ucHfPx3Y690pNU8t0pdhvuOKg4SFIQuoRppe4aNC8CkRANO4FGVx6iY8QLGopYnE
sTleL//A1i1yOnuYOzeNPu0QGAQy4ZLq6Gr3guxgvSM92AC9wRDIcAHNV6/8K1uIfXEDULhuIfzA
wbj+rqBf8HqHnJAWkUyAg+F8vCVTzS5UgY9L9bG5Slw6I3Qpfqvuyl7PijLnytnLJZJvkO4UUL5T
ZwNACZuZzHn2Phh7pBv4U/F+iqOQwFbyrwmd2vafMeYM+BiWObEyyWniSkVecN5xC2pCn5tSNvbN
eRtkjHCxNo/KZ4v7TE0W9+SuxNcrsS3JwcZ9zVwFRvp+fdzCIAFke1xiv9sVWkyJr4E/gaWCP8Hz
2izmyeU5QkqS6TmBJk31uCs7whAEIuJEoxX+xIzgXBxpgouvNuhsJFRFk+LcbmjcWGB6iUeSHdTU
r3geRH3hRlIp3qW9lEg+jVNO1eDXFcg//dStwmT+6pWdVlK8+abwZqAOH/H0pI3oDEoW11vR33Jr
0zZLwoKGqpxbfyBshq0Ss8x/z+QMyJNL1+lMXDIgxxcRUhlydgyacNEZLDz7aLWpiQLeHVRZyF9M
hMJnzVKsGKdEpkEzt+A4dzq+qnijZ4bsHE/Cdef1XvaQSR/wLYbrMZt2PDuN08ahwCZyXQngJzvz
2pyM9FidyEza9npcAYxVN1ImEKxOLmpdltJn4vUoIERW8lgPM1k022/XC5AqVWoTbzgL4MsVSdmI
S7JIBwGfLSgW/lyhk7N31E3lUO6ov2ocj8l9dwT0I5siqpBLgaOD5RVT0Dj55bt5DuSww8woSywF
wyNZqqwvGrNTkOqw+//iuBg0E2+Py0PcUTFigZLUok6qJAZEj52KKxJ2EZESrPcYyZE9aWLWqVk+
xhl8k8aJlyRORkLK0RT5wSAB5IwdEM0WqbavXEafxovJu0mNjgCiF3zGE4YPrqemC3+zoHyieVXq
5IepN9ya6rlHnh7AqSpjZmydmq815HZiS1lG7vQ+3739cnIOTfFSPy3dYI/l3TSZ9uTubbq04bzU
4Zg8aHTn9TN1X+w1ylHlnhTXeFeBLDTrnBC0ynG4UvQIMmQmKjMpsB7hJuxHHsVGaRGGejjVdpFw
Qx7ZUsfabc5tDWnVzhbVBfKSjs0ZXvyFYCmKBsXOlQmOhwQEHaP2ICD83s90QXJ06g12zCmdLJOs
eG/NTFnZovEQcQ00QfZhy7DeL3jJvQs5mdTknWMSsbx7koUUY020stJUZPZ5SWYSzNzqjZ0QXu9a
Ed74pv0E7krvx1mLJCRmGyQn483zl3stXfsNQmT1+vxzh2ASPzmuGqGSLQ0c7Q6BvEyHPQfSfUDa
sIhsZ9EMXEf1VReV0YCvHWVxiaVdJzysCdTHZct5pDwUUw13Bo8XqSmtlRUO7ox5pjukLlC+u8fz
9zkxtUy9dwj2H7kOk5DUPX0lPW497MLLvqYp5ERRVEgS6qIRl5uVy+0vlU6ugKdl/Xgf+srHD8jf
H+pagUh/mGc5iV018+XW1T1gpgI9BjYv33rUSYahppQAJjZT03jtWqZ1DLwLu0sQI5EQ3FL8MmFj
77smEabjWjgCEUbnMkj8GFYC3gB9v2Cx5IEDC2EeSIaYIWfi8u30bfTQuN2pbhphXjcS6FfHUxE8
MVM+pX253+KiCslqEW9wOI3/ClYQtQXSFs6uEJm0RpXBgVNfNFWIW7HRE/+mybM7Adloz69q564i
eGJBZ4DxGzD6dKDF+EMtPePOe/xRQXmxEUHwCWbWelBpTu/ibEBgmdlQkEZNI1vid7ajZqG5vged
Hcas9NqNZCxPmASASjQSCKtY6Npfph3P2X82hOIMq/9hWpIO8WczSHvuT2bQ4ri//eQKedIh2m6w
Cn3F1gM2xO1OLS5tCGGyPLxB1QJvdOoUeZ5E3OEcU18tZGD9miMY5j+3j8okeg5/aWGFaiVpMjYy
xeJvlLT0a2W5mU1zertCoNQ4YEPBAeeIJPpEqM5zaCQwnBw7ycu02/zS81jcX78RkKzKja80MgjV
SUQzutbJRakZxZqVqCsTYFA9rsS8xNJnNAvNclCGzSESDpvbSapQpmtUGGrSsIiEIR93bpa6Z5FB
KQQPeu8XKnmkO0mt2ULNckcTZDIXVXszQ8kRUzMOrfV7cei75WOKICa7gkvZL1FA4zblrvifP5t+
I3Jy5i9xqha7gtFj/s7ZsHwShEgKq4im+bw7i20lmX782gDLQT85x61PMJRwtRShFY3VYjBBWhyI
HdL9XK8MK7ZOLQjcNeBt2Plv+SaRLxGo4xX2XbGf4yjQetbiUaIGSwv3wnwO9/mG579aN1MI/yDD
INF946KJjIlHx+L7OA2jRFEHi8miEhrFuS4/Lhu3j8QW0pkk40bzCaPJH7TWaXzCzJJmd/2WzRQz
9q7fkra8PYlIRut+EIH54fzAwsC6ynVzMTCnM6ptb8u1zzRAi4LG8PNKY9+5Qcn8/O3NCM4JNttH
flUe8v1po/gCpg5PEBspMeC8hI21nejh6LsfkNJY9uAYAkpvR/DetP9jyI5+drJykgLaq6eBjK/3
ZuYfUkUg8Xahg7H5VmL48FFE8IU3c++aU7EukD9oT0sP00oWzAOA58HN4HA4tHNaJwR/WaIoJJGg
iM+jjk5CWvb+rJLqkIlS+rt2rPgjqY8sM8ZU0DL5U9yA+CJ0CtEBv4txKjSEyglCJFR71HjUvj3V
4p/oDtle49vYEXIGadPHgdSY6ScdUMPVrOMEpUy+26uGxYFLnZKZ7rytR6KdrPugveDsPTLi3nZM
w+QyQv9e3Lk5+9bUSKInsgym3JV3m+lewWM1bq20wHTWXKdpGLux9lDSfhuk71d+cc5assdEJiP/
RpyU/dGMtTc1M37GSK+DURjbiKWQsMS1653FW1wj1Zx1jQ7QB3OI/ihPYDl0SDdQPiAVMoCsMO5j
MsALto+kviZERZxKvNKBLlEM5XLfS/pXQ+yK/OEU58lbECtWIshoNbczuSd04hRRgAaWJ1NN84zF
CPUBe8zGZR7skMlThSqIEiWwyt1aZVxkMaRYku3Xt3R/T2/CWuAznSF+CgafviHpXUzk5wwSjCks
PvpjfEQcu8xs1aqTPFHupKZsI05gB49cML7U73Wq2Yo5O4Uajg4HngLdHU8+wPIifqkXXrcNbmXr
3E8ST6KAgnMy358r0uU1YPDHt8aioKcvlSD2v737Eit+ZrpYGdqfMw+iInvd+Fid3Ze67lwA5G9u
Vm5/glRErmCK6MXZUJvgKNsQmzIt3+VxX9a9I0FfGEHt9WswQVxx1bvkgOymh84sKJU6e6g1k9rr
FZG15gZO8iw674Njuro+hfllMMHyDlal1mIGfxIudVsHfXULSKEdWqE8q5gO7na6+trUfwZyHpRq
i7vZ3aF3vqcyFAIthSfLCsfWemR2gZo0ntsrNGk4asRZLfYkVU+UVGNXjZWEYmhI3UNND8mvRFbC
0NYNo1fOoFm+pB5wqJgN5MODSuR91Zshs7EIP2aFEPoYhil2646YVuqlejpHqQL8ANI9ZQjsZ0G7
GmSu4flY/YjxDJox26Jvn9vCKN/eIQ2fo6wVCOz4gwS30gtHBbrMKMfkg+IhHCyDRqYUILNDxbfq
NFqF0+4mHKzqjSncqvIRFf5eZh4G0+g1whInD7I+f58domsuKNwv6inIitE0CgrzsBx9TTqD+dN1
RiJMjypg59TXKfgqz1oXULPpqXaa1ubpt8rpY4Mw6eptm3ngavkeyHZ6Xt89zTPVY/a+XW7PUf+h
vHUeXcYeshuVhyeJEO1l8HyolruH1179A9ICh2lwxcD7sILjLQxK0zB7DG/f5wgRzDC4dkvpYN0d
ZsgawHdsHpqzYbXUr/ThVWCq7oLC976dQwFi1QtSzeb98bMywq1CRDEbXB9gGAT5E3qK2146egvP
7bfp3esm2DZyW36hz/cRAqPlNTnwhyZLBYY5RkrpvA6WmylZKbdy7UQgOdWiWPHwcusQYUHvWA7e
8/IpnQt+Wot5tJ6HR/SD0m/7S+20jLbjZRAQ3g/nKpnC+nztXZ6W0aQ6CeZbwrjkrMEdPT//oEyw
CM4pdIcu8zC3CkgPywx6+1w46Z0gfypURBJ6JsRqyoXL++ccP185OoKwSNL+KVo22ZDrhWGm0drV
VkElGy6CVKl7S7cKJAlHq/dyOixWovIgugZ9kh+ju1SU6r2Gud7+Djm4SkQ5pAMRoJ8QwzSYB48Y
7sug/Xz+qIRMq1S6ep4Hg2tvNoEqSH7ePAioxHe7VIvBuhTB3I2Ou6iI+QeHZBed8KGeVBeqP2FT
wZToT2chg4Q5HLoWkFVNP0+jr+G+XmjfIjXy2L4J0EG6HtS2wToi+RkVpe1X+RxcguGkmksHVBB6
n2fDbup9Vn3PP+arRDhr3WEumq+D01Mtd19UShwv9ML7a8fBdB68Hw7VazUb/gxvEcGcGdz7bLN1
ap/r07CgC7roz/qT6vIn2oSY753u+TF3tw35Yzl4n49XIHGnXjE8Dua5YEI4p7kdkGh54Lw5cAoV
2pXw3Csuw2OU/nh9oCwpClubYHmtHoLj+DUbTvO1+bQ2OUS7a3SdRNeP9ISI9zn6IAUZd3MTXEJI
OSrGPs/fpoP8pXWOJuW7MooLP6ChI3hCYfU5P43K49fgsg2Zpieovv0qLMqn061xXYaLdnCMsmhk
lOrZQ/i6j44Ib+6nCAnjcneC/GcJ/Sp0b58uIYGgt+n9MVq/PVfqQYZFhbYDvmMbeYsQQmrYgwdW
O42u/Lj5BHeuYx5GGvPhcVk7MqgSsTftALrxuQaoU+ijA5vrX8JKJ9UpdvfR6115irgCOxhSjLdw
/lambPOtud1A94LLsgzL2MFwAavbaP62fKuu36qLVzjMQZWWVMvBc2YbHhtEgLLBqZ+O0J05sdOV
cDwXvXtqQKJqc8XTzVTfJs+g9K/BAb0m2kl8H+uX2MK2p3e6hYiU4V+92dOjLB580qj0tYku9xmi
TErBKqZuUFYGULr2+rHpWavuEO7xXKk6F78ijQor5KTuBkauxfaWXHNJTApKq1ckerXr5/E+sZQb
puYTRepMXwSHl4ifChQbXTo+KAmV0MP0pKd3l/sjn6CiRpaMSGtqZu/4wovPVK9RHj8ZbVg8avM2
T/jOxuFtqdfwNSrtGHehhjRc6y3QRMy4hlIGQOERJeNLlptkArWk87EusyF+sTZp7XpS+lMXVNJI
fwOziQ+/L4DSl2Xt0CXwCHC4aJqpxQKLs6uteUjdGbGdJ7PzDCZ5TMJL4ktdPOt8md47q15Mz1ez
SqDOILXgjDCMrhjcZlKRCA0lufKXvpy8wotMDjN/lVxChII/Y8T+ij4Jush0zNQJacNmMyouwUou
3Yb8OllrctfsoGw8eDJty092sqntcGsjI5FOhF09eye/xEca2iXf75LoJG7PywoW5AKpE0OERcI+
6Vgp9wBL8vXpvxT4mQbJp5DmGiJ+UtWjl8vpu3ZERsVj1Q7ecZ1sfAWf+yH0mWLHJ4zAZVvnlhIy
6bgk8aHDW7uGFq4QQ00A/DEm/sg8Iti6+/LNvlrKopdmthN+VaImmZurKE+5GCan7E0XgEE6qw/Y
yxswMz1ijRh+Ro7JVN0d0/PYMBDnQsjXzm1Tf3mORWT4VWUplk4s+76GZyaQ752mY8BFDrO8ZTR2
yc5Vf0Bs0dKAoi+lnqoGUpLnPCezR7M3RiEBJ4tJaV7+HutnxqRekXEBdtGJBNzONeCJyk9bEWYw
u9Gnk5zY7R0RiA0n3Q7IVFvchw6FiEoqLjG4eIpfHuOdtkE3xM+wHcn3lMa4RYD9k2C7/ybo6RS/
58qXFqxesDFhec6a2DoAyjric/JdK3cruI9vs+xYHAqYlYCIEsVJOqIsbq+PVY3JnX/x9YomVBq7
+qlDBJR9QjkhxVVMdLYT6UbcOnEW093NY79QXuUADLLGXE2K8yxrPi+tV96xLbGkewGZ0j9uc06g
wfJ/CdSrL2cCqDw/GRfmLpcfIdzVJt/ep8S6raxrfrK6NZ2Eb+K/0uuMmhusQOrT8phMc5eAE0dC
kzuQSRYCKFrIiq2VHtWh+6lO30sUIaUAYgz2AoFWuF2axnxJklUrQy9ZkfMuLR65ZT55iXKno0Go
hClU+XRE1niLtlO0G7Jf8zrYtiLzKZw1voDBwmnUV+L7ixCX7ia3G/FnJ2PStxVofNIHZbnrvjmz
Cg0qkubVe4WF6AudeH68P1lNQrrBP2N1FUOmvyN1f1a1+I0DtTluV6XTEVWLn7GOkhIPemXCPEkQ
Lvnu1BHi0LfXJY0RCn46ZYLio/OziL6v4QQSIZkvZbyWhDOWjxTgh6JHjsiJAODiCw1EiSkETfRY
AMzG8qsdLbdXN9XLt1Q5aUslKGVi1o6n45ikSpiuPGeZmaHuJ/8bXzRb8K7/R68QvEfqJ5cplXKZ
XC7/W/B+e5ie94Xj6jgcbYIX/ufrFB2rp8b+vtzMh4tVsA02TYRSo+WvxzyaVec1eDTpAJ3See2C
Y7MJN+E+qFDIdzzCUok+P3O9z3Mw8t3v3eH7NtyGy9qij78XYDtE5846mscP37kKex+9Xq8YfXX5
+FYhQBE8XAVjypGGpygdVoL34dfzOnhaBj3cocFw2ECjtf2cCZ999ljDKo4f/PZ8365X6+1LWAye
+S8TNu/vKVTBo/fEX3fBYzaYBqvo8aHV8X5brQLx1aDVGo9LwTjbPEQvp2g8Hrdan/dtL3eNpCoE
z+Xg6XnDM4dqdf2Sbi2iHzb0c3cVGBQejz9zyFbdJGNmwsds9PbWbj+1jw/ZcnBbRNBvMPa/P1nK
Qf9ot3iPCKBzgxs67bPV39/1KasTliHZqASMV/IvpIK/SgvFI12E9lBKFzLl3zkwr+lL/rbaL4/D
HJ9Yij99G+x5LBmIbYhs7GuEVx4ghBnqxJafT+/TiHLg6LOq0PpRbnzVq+3nt+e3+8eHa/D9/U1d
AnyZu+81VZinwfc0MH+JGEHw3Rpxk30OsLv+aBeN5mGq/W83lPkLR+K3G/qNI5G5FPb76YqpCxIU
NubRLRhMmB1fPTjCwd3DJOpP/60PY/r0X5fLf3fibwGJ0u1ymMxSm+NwwRAePs7h2KTpl5dMILkM
R7O6CYezoPvCqgk6zOBV0BqxEpbhpHYOvmfdn7B/1+/Pw37/+2HGHPqch7uo1ZjY8fVpNBx2u91U
0L1W8cv2rJ2SE8bZyeVYS+/KFq8j1pAstdB5DTQQTYLBYDh4x/KPR9bZla0zha/Bw084rU7pju9z
PFgo89dfi4HH2i2YR5l3x37r0gcXWtHoFvfUSfPU+3DaFcgYsmJzrXjV89IXGpJM35fu+6YJUaSz
aq6xX7chMr3hjVLnjoQNBCmCG3JqZvFCJmJZp4i6REBorpkx84NLoTMe1BZhajDvTsPZJEjl0Ern
W1+pbfoMEf0gGv1ErXEl6HYzjjA+e/D19TUJuu8pOuhGz81rG3h5xIY6y+4x7221ll1VkUGDOs+B
Kx43KXhsvjF5n9GlCp7rXGmCq8uL9x23Ii97UYg4qD/lgUaCJ9To7hdh+wev7Qfv5xqdcJrKvPlp
EdYHQ0nb56rkbVCN4GXQrtd7r9Gg/vT89vYTtNu9uk0kMENre0/15/bz/XPRPYxd7ItPH3TH13D8
8tLhFnpfvd5TezlKdZ6gIcX7glvfNSwE40XQqk1D9efCbmNoI7++NkEuHoXReBrcP4xGCJwVTrru
w1TAbCwFx/66Vv8aNN6dK7zJKeIQuhEPbEm73uZOvwaDQTz3GssIL6TSes8wIBm7NBrGPfQFAHUK
PugqZqOTmvaQpVb9fA0/V8FLZ08vXhh4XsCaKPU+1YW41S4YaiWu7xvfp+H7Phxuw33oZJtzWmzp
G1gMSG9TK73QOYG2PDbZmbN32VaWvbV+4c+NOdMmww9oN3EG2aqveg/Xf8bmXo4hGoGaW/wo4t0X
6VrC1fx02gVP++ipvV8RGF31Np9vm94O6U+s8W1veofQYNhpffbfcs02zi9CH49lNrqXWSbAncAs
fw2/P1ujRbCvNm/h/aX6GqSD7PsaLtW+uq8emMf76rg16n/3H6vk+gY/ozK4KZXoK8El6jCm447j
1u+3mqi1vgHwzNmTps6ddXCpr8OoELS+H5r35eBhXk1FAGZ3eVyjfGvX+Ql/6mwQn/11yAY7DR4e
oH3UmyrAZ1vr8CesTO6u0P/SQfTdDHf5AF8Ir2jSZaM4cnCyV2xZK6WgA2Gt/8nm8333wGW+7zh8
Pvscr6MWT7p3X9mXzIxMRRUek6jUeA37n6P//I//9f/+z8flf0++Nr1kc/yP9ZFenK0P+//7n4W/
hEh/26d/C5HmSsvSOjVnn562AcQRaicyxvQadl9eurNHSCvtVPjUY2k81esM/IAJXq8/cdRW10GT
Y4WtknPkof9wDmj3OWjOIlfzP7cyh6bl35pC/7W3Z+Q5/inYXIGzPLnazhY7LRPdEfzsdIvMW3Ye
DBjWUHfGltPtxwNDn9K6BUch/Ucor/vyPmS9b8Mh8FYwebnwepfTosrsf+9mQNky7jhfg3q9+vS1
CHttjAqgol68p3bcSPDBq2c0M19YtfEre+wbt9Cd50R3tNlkvjC4ulTeZcmx61Xd/zhwuvSm9szL
Pqjt6cO7Rnf40t0GhH1fe5kgOSzcIr7YowbuTFt2Le/TB7bPaNRCzyxWEsl+n0eXxjtm1qxad3/g
RKNKUtDlPvZ82K9HlRayja3cSofxS2YArWxCK26fBVwd8tYUvcGZhHHDVPwcjY7haIypyb7HJP3h
MONGOTqqgPmVkDXIDrwK3S/bT8/PPfYIbo/b0FIa76Lxvjp9mAW9ZVAf7IMU7b/cwEvywQfWVv3A
s/Xhe7a6D4o0N5g/cCDdZYIGO8mmk+T/T3kOhlpzyZGxAnufcjSE9VR1cGObmnOHN47X/OM7n8n/
NHQTHKIaQgjinjOYjMN3eq7CJ4/p7vG4z221Wh6ax5Bv17DVwgJ+rS5D5irfmEMtoGbw4TMrmTOW
kErVIYwGmr5M9kE8flNO3FqlFEzyAOKLLRNnWnv9XH3xR3a+oa9hA37PReXRFIx0cZ+jsA6E1BlU
5CEF/uKZ9j6L+0Q7nJBzeGSnAg0lvaMUZIvRnFbfUXuC/WIb7B534Y5mQCH8Cb+Be/vX91UqzKeD
n06aCtpUES8HP48/YTYdTCdhfxli7/FfqYEhcf31QJE3mvejGTBktT+JZqDdluZgOwr4ero+Zd9T
Pc1f4O7ok+IYzoNU9D2L+rNogeF4x3X7I6ZFbA6wZTGDu8SmMGacC43uu3va8e5zErFzfdLNx2qn
dmlMP1/7HfzvgDueVbW3NGiv4anWavXdaucBeErw+Oi+993/Zhiog0sPVoJJKxUM6XZ6dthlbjpc
o3622rCLWd3Jglh5zn2O+t7pN+5BZ9zNhw74gSHsXKKXVv/um83pjURbdnX3dl7Y73N/n1zwGH7u
OCTYiH+tL6buLbaiPU0PwceJ499znlnWYAp8sRn+8cGjQsQVmDrHgGafMQF0sDUFSiyCbEgqBR4R
Oh64Dt71iTFejYh/cOieQ8JKzTPOQ6Zb4Iy68Nw1/MaJYTB5+P2KNfP2+PD9UO63LtHqvsPiL3Cm
L4LRw9065JSgQ45YX32mddDn3BAnoFwTCnDBS4VPZGbrr3A+8mnhbayhkgbsT/NdX43eZRegL7M8
cQ2J7Nc0hEf9z+9+i8W/uB+nQ4a61n3vYj51xujjROwIw3f3PPuH7tkzqJ0XPLEupl6q+oon8lXH
8Bq6zXnnVle6oueTji/P2EeXaN67RPYJz4Y3Vm0FyRRfPeZOmHWzKEUX2Y2HRiVYDLrzml7tHt81
H6aCG1co2dByOPI/AjtBNvQvw6f1XWWQax3r3Js7byPFVSGaBAXg11PwhAoB0TWMuw++17dBub8i
Yh9PyYgUlUnng3jXqUlcFSkOtquk5AU7HU6Vt/f1VX8qBpx5H1pG1cGKvXDBY8UewSfW2azCciNF
NWz71v2WDV8vo+KQ2B3Fujf6cq6+jGf5oF13uNtcsPfE7GK/5yY0yFd8+oamLgn5+cWrYIk9wwvq
tdtVHGjw3eAWrgP0l3hR9+VWKwVnCujyMSy3WzSpbz7KCCWe+CssRL5j0pS75DS38QFYj0NYf3ke
zPKvIRJ/znHWmls54/3uCboNOgz/eIz4Eu1rP7d7dMKepT84EtV6GvhrvC2+s+dlKNXCO1jhTFRN
bZqRrb5rVb6wBzBFThEr8hJlGag00ATmYisTrK714KsSDp6q92+Yu+3n+hPgwcfKbQUbuNEjdoul
mA8w2+v/n7Dz2lKV67b2vexzWiOHU4IJxZzqhFZWQBEVFUS5+v1M1/f/X5VVu3xd6125gMkMY/TR
ex9tjjDuq8+aZAwbce6iYJ00R28CVxDp/7z5IcqntBLnWeMNVV5jJ9Z9VPmxW3UV70jRkLSCEhLf
liw002W08RZeHuB9K43VGs8AKJcVcztuGRzjaxKktHLb9wNlJdbzvi3Wxr81dD9B3UGTwem2MbRp
zuf3rnvdeeHOyUleRXGSC06TRf6hfWLrxSnankO07EkfVOW8PSRPtc1i2lEqFYaeioBrnJQEoG5V
zZxjdAfB3Jsw0BNeEFw6hoBB4L/7CmNm0dWO4OfMP6EmyKRT7svkzCtOuDExw6bsgUVP7JLjKALy
ENHPhviNlxqlBM07YlOZMqfsemzHIjESm5DtqgshjUtRozXnhuFSyvvnUHPtCNby6eYJsvC+JUN1
VSG3iu86D5OH5aW97UmeXHmbHsToTa/GvYWXZ3ocquJE3TCNxDwhQKfi579MmsQFTNFLICa9eD6m
6L/IZc5vz+f3fyeiKCYn0+zflq2wL9WNGjoMaytYVYHRiit3633kITM97lOA9edF0PzPrs1YMSsJ
2v4dIn0mZdU8D+vWelxblJbrDk1sSv6NmN864/PCXBaH3YEVxv1wBDAJIUcvz8O8fyLVae0gIKCV
8Zl1us/eIDCue4Ljs6Y/iKxEDCe2sh278GLxssLgyMYLi+Hn6doDZrVAcyYi3uN0+fdYFn83TIJN
SNywGWU0Rtu0rr688a5tC5nxeci642gc8ALFHmL6zfnblSHtgQhwRhPJtPgOpsGS4+4J4Pvs00ev
z+SpQ/bSvXs8ugPyW0aVNUXTaa9fLk0/o78wzS3cIIi6oy5fe9x1m2w2QstrQUS1G7e22ToROLBR
d+fnMcc9ydF+mFM+Mkm+wnUwHM7A5TjeO6kbdYi9ibxEwEVCs+P0IorA3kbkDVGkgjyI8z4I30Gl
2AgBW7ulLxqMyD4UYai4anczSLw8Og6k5iVKvc/lsvKDS0RI3+ECnSlpFxXHEj7C8NQrmpzKn1OS
1A4zXvLH41fNi24kCIcgLL1D0GpFrHtWgO7OB4PucbwOxKG4c9+HJHLjT288BZkkQu123d3a3fQr
xSvnQ8QdQ75sNoUOcH8O5ixTz3CPgYByyLDvx9diRr4ofgNESewULwuWW+UvN4Mr/N7cNTqsrNeO
cBY5uSKrjARnIeYH7t9gmaT4yxJtkf8R5zNmndfB0WdL2ba9dVgOyr6I+XIPi+smxSRu+9yZHUWV
h4ElEijd4d7l7sEpOOxyQJ0jUZ2nl4S7HNFEUXzNGUlKDZ35EtwBU8re3eXyGlTEG3LDBq+FeuEn
XqTuvBv85WRR9MzwODZ8jfNZnNpi59M75UwE+7KXjC6+IPSLA0gMgkitSbctMEjh8pNGopnUerSM
2XUVj19FkUe8x5D6tvdu+S3ik9mMeZT4VMeAK0UyTeQypMjBM22BUIAmOe3DdzMifr3x1L37IXdm
I2FvBqeYaOGEY7P/IsKje3p9/zrMqY0/zpufQx9FZgSByiF4gErpi7MOEEDcL4EPH324HtSlhzTS
Fy9WxEH/gi08uQDKUxT42vIcFofGOVQqetRR1voQ4p0b2T7z7oNkN1gHe098blxWhNZbRJSyq7dk
9zJ1lkSGszPTJXwXQSi1VULrrX+iGJ4F0xPTwt56jMr7595jLXhTsIjEO7lRV/cJEILWqSf+HWks
RUqq+KcOOAwfWt9Q7hcc9JqKOpQK/xpcgwsUlCscIRQEEx17uDd18Sr47txdxaje4btGTgFgKAac
RcorEWixiCqJacn/Fu/vnyKFYH0JUI2p0N4MRFgKqXlg86PiwcPhuNhCs5E5Q6bEB935/TjZ+jJP
sPcSf09TPtRP4W0uBgbMhEGR3RP3PJ2+TjXvtbOMqPGjO2VRfhw8Gs1rM1wC/ANRiu7iZ8KbTPzP
oQh7GSXWSu5GoPzdpXtrUydIo9tAZKQDehHPYIPEjD0H2bDT6byKo4497OoFMO7vh9+mMX4Fcere
2sd+0tcTnvboTsQUurrUCJhlZL8CJJddMVDE9hasEVfMFxEuc7b2V4u0+b5Y9FajReqFpFPDxSL1
L/P2jnhzxo4GMmMGM7B0v1e0J/3U/5A4lHG7axIw8hXaG675Api5KtzRPcriAM/vPktchiOpZEsS
YHTS+BSYMG9h+E74zY3+J6Qc8oeWT95KnQJgWnP7fH2uDi9t53EJTh2KOYsFE46NFfSLM4HxIO/h
75PKUVL1SBR51Pf3jCW8jUAMJpSLfHFcrSkViSOhdl9mYm22mA8cXA1iIjhgK7422Tv1JCjtb+w7
s9BmGBw2yHBGTeTY8oeG6y8IVaAyUQQSo4o4SBQtuC8YDNSeKNuEYa83afT7hDENTj0RGIqClvgI
7E6IgiB1kquzpzECbOQxiBLwSu8TE27Gl63iPnGh441OR1f0ZnG9JVABLJ8zM6oTEtuTHTKTxSb9
DgeMCwtSNbYKvFvKXmzVYpfuvfAX38fsFgLD41CZGR8H1hhrsGhizk3aiOSa2GgN8Ckm73ksyAaA
oPw/98QRwjr55LQBpOAzva9S7i9pMC4gsHEAatdwfInMhh7MfUFagE4GOQ0IsfUetl5F+SoiXIw4
lOZB7kmD9bDinEW6BuxIzML5LSK8lUMeCcTOaX4mkFmwgUzHKjcIZH7wOx1W8Gco9rUZa2B8v5/h
E7GHqf7E32zFUnQbzYcsus18x9/0dX3OipIC1TEoYbnrkA62fWzUr/QehTDs02O0dXjNBhUADZBz
1L7NtqNtZ9eqkEFZYTzYtyCynN+uiHHqYR7tJmtae277Bvug07OGlxnOUAP4OA3TL2brSO2Kv2F7
u/6u624byCuf1Yt+acRkWd+e6aFelB6NdLfTtuWkeLuopDjpoF5ILZsTJrhBs+w6bL2zZHggdu0c
X5xGEuLUTK+apJNK3gZaZ+XpFGPXZJeD07IOtVExr1tGCAL0moRG6yx7Rri9ulpr19pc28ePqnKP
mrvpmr41uqykDw3MY3iaSQS/QwVyL+nf+QAztqAv1drVFyZpQKOa3wVGUsCBvufe3rXM9YrZTfVL
QQn2N5kX535etQ3J1VNPprrUK/zjzGjUE4vQPQGSkW1/45B0H1en5r5zIcCan5lZ86S/HsL6QcJr
IyEq23kOnedw9pzu//wJM+vqL/VAmjUZqmo7Dh2b1IfGzEl6Vk+KxFgjzJ7Js/X7hjLB5+2l6tF8
2uk6lauO1pOaQHxmgeoNLFzyxs6bStFgdhpfxuuDZ/bMIWbxUjce6fM1oU/ixZQNIEKSUx6GNEwd
GIV7pAlW5ZqSa1Zetna3RMM3ilsaADUY+kRADuxj4AOCi/JCn2r2Gqd1Q9iSLdMFiCPZCl+jeqVP
NHPOfLEaN/Jl1T2x7SmeSafHbVBSspFd5od89G5HN4PrSSSueLvXarSVAue9ptyyvFBtf8sHZAqH
mlusY/+cB1vJyz7SZq555smV5reXC6KaaUbgvvWS2Q0euOXaDnxb97h2USC+67J7ZLubw0G1XrWD
p70nRIBUCRc1DYj3LudZlXrCkOINs0QjR5gvtw79ltfy/FZr6+r0AlpYb8wLfa5Gp0nyYr2VJLJb
giC1OdPYE0U8kQaya0a7mbISe/jRA6RtqZjrZgP7/TbNFzj3HSNNdmOYw5oLTTQt3cPr5U1Z7a5e
cnVNjPsiKpY8xYetCwICo89riGnJpFAgUyanNsR5bCUEnR9eUCdLgwRktWW+aOhE2RbfVW5jXDa3
YbwLoDeEfIV1v+RN91l2t0E9VMcl5jcjaLaXm/jie6Snk90wodvA2/6dtTdEjdbfh/vMNYlaJJcJ
UXcxOL5NL6DfJ/fwllzcNPZOtGiK1iz5iFu/9Q4co7PL3OAEnEP/xpj8lec8dM0+P9SRM2RK8Rq1
3ulDftM8ayD5yUAeaFEquwrdxD7xV+Bt7d2T7totLF3xJyDLWe1hM0yhinOf8hiFsP16/tC6u862
9DPFOwBW0XCeytXBh3Jes/gsvwRFh/yy8S3IrGC+rXS03XmnDBp0UCldY9+pnRBya5a520M7RSR5
erHL6AKjnvh+4Oybx52nQJQhTPS3g6Noe+jAkKmhi/DYPibDOhYDtVstUk4wx91i+Wd7tenulmXb
qhEXNPhdWM2mxk1n1DfgH5juqeN0k08USPvuFSrlzmWfPKnu5lUnM5Cg5LrOZL/zNIZzvusfG9d+
/lFNzpO17ta5W78z25XF5pMFfZpsRjRSsNxUZ5FoEEBW5QrUG8n837vO/7Hp2KapOybd0ZQHVtFa
267zg74uJ9e3w2g/KCbnSJnsJ0fTLT/OU+ZtOdyxoCzPGsb9PbayUmezrDtqWE/l1WUbnKbHrWfv
ntzWzwaA4tyx/3tbD4YnpnzdlQc5LScZh/jFk6fnvXeOW7fShUl8buedvFe/GUSh72nA6o1fnwzL
L0YbtuJg4U//Lk3HHuT7Wb6Ps6LKFa6fTwq0Yi8Kqwi6vuxqLH3WBk10ERSOrx+XIftLvWRvkcLD
agNn27UWyuS4c0uxI+GtYddPBudnfyMGR9X4TzVVugPdzTe+FPrMssrWUh4X2Kteof3tAgWEFdzQ
v7T7gqOA2O2ejZK9dSSX1odUiuKBE1kR6oGtZyDi18lWBEH4rYK+LbuiTVgcDfXhu03EDEv1jC+m
3loHVSgNyieBkv6L4cqX+2eMvw/uwdpXiuo4xQRHOy9vCxAY8Zk/WdhwSRY0OyA8uPgvMbkOpvho
5uGpQyS7QXk+NuRuDP5WEcje7mVUov2e/YRrdy+VPtBkbCxhaNGgq7KqqCLU+zLC0sY4HOxKKSa7
T+2tfN1+ONMslKbHfnX2nsy0X6q23y4l/vzLpQ51WTrH3CgmM6W/ftP2HMfJkN4i6A2GZuZeQsfx
Dm/5zJzLq3y0P3gq0csoKTjO/L9v5bc5//WhH+IPSctLK7VkXktXnlktFCZ2eB6b0d9XUcTY/TW2
DzuOctvn9UZjbOvSxaBg615DuP5HjsH2KWKEyaWWf19S/XXCmboKUdDRZUN9iMxvVnxKbIkFc7lX
mCRKmEKAjQ0EyZfKNu5y7DWO/XWgj25PIztNcBB/PvF/L/8QRO/zW54lW/ZY+fPi1914sPuAQBLg
MhOu/XQso9nZDrKO2rI6asMaYJ3vMadZlgVU0xsYVuwdn6xB7bdgU/0yJA+khmSrVZZ8TspJ8nmD
MYo6kGDyhPzODnYr/Gso+qxxE6WCzfkrtwnI+1gYeEKDBt1x45VCm0NVLlqTh2H+5Z9bf7805Ycd
nNjl/nuH2sMukSjZTTlqvDQkVDTycyJnFC9Podo3W9bSGax7uydjcnd2++M93d/jl6VYG8fb2bpx
RYsODbdAoskJdsQ+JgGDPSpfEx8ddbgZIR5Wh/HLFXj9AmQmRIJaq1ihuHO8+aa5HuMztNz0tNF+
jq8aoU8YvxMo0Avt/FZiypxF5eA0NIZZWOJni5RxLPumaJEKdgGZGmo3EQJ4UN+OcvCMMUrS5MkR
oj6ZktrDBrfeFvttvub13+grKsztzi4QCfUlUWSo/BoWKFpd0gHkleAof79a9bc9z1SwOXNoGMWi
fFgQdinddHPjnMmU00E+uO7dM0qqfO54GhoEiOIeSDp2FkDMPnZqPcnX6Of190389Pljfn29iYcV
UOkXx+YOzxNpYd5cQuhNS/00h+jCkcPpmV9UoYrKsh9n/g1XPdpVJG42oNtdnwxIstwzOrj5WXf3
uX9SvAS0r/YtDt7UczxyLJ/6nFDuddBJSU3NU9tyKey4TjBQFtuVszyZnj6/RNZQn6w/tRe4tqBA
K5Wa69z4XEPXsXxqLxfZrXfubSAv9i/5jGiaCkU3pUyTeRnYLTgLOutLsFn9PTqq/NtpYOoGcaFO
PqqaD8RqosXazqQbwwNV+tA2YfXgvkXzgCrId731ZbDZDhQpPN26tLqlvA2KxwIYiZ/a1LolRkHU
vNcNCV7uju2ELOc0VyuXIIr0L7D5a7avDxCASghHjcjxTN/xNvw7y7vw0d2LJzhxrIvheAxM1xGF
pyU/jscU9T8pcMMsBU0CBAOh6iTetDPmG3jTJ1DxuJW6geIFr52IWgh/AQRIgFuEjwB3aROqGR/Q
p0EC/sS5vvH3fN/4MiQ1ySd5Fr8h8CgyZKReKspQATubDTRogg9nc4GCTRpU6wYoup9WQLkV7JRP
ASAKGBJHRFYQV036m774M1i0Pu/NS73Ys0D5LUoHQjIhkPndKlnVlZtTATT6GVqsIqrKxt9v1fht
17eIZ2hLi8PlD7Z86Zwv69osz5MZ+CLoKtlfgxRxcOfq/uPgsOFToZcCUY38R5pdg36Kqj0v1g2i
qAO03UHwOd0HokIqw3ED4P83egLiZ1iBUavw2Xnw0xqaBWuZhiPbBi11VfkhUqqu+2Oc6lIxUbox
pO7ubucnV195s70kjEHF8XQ9aR4aThVjmfdrNxtrrN8Xy1O6dOXZjpxGlvix+Bnm/6Eyv0XbYL1u
Jicv7pSfoTXRFsLPTEbtf+L13mCGHF7XuhffAgXodQNSpU8OCyMoHQCqmIR9Y/u7ljTPGtl8PSdD
USenVgqie35FjvKSdetFTPkELe+qtiep5WbhxXJLwvFWNlihxWHCNa90Jt99xMhJKs8eSKlXhMaI
fUQfYLQ5kN/NgYNTlAQOX71Zww3Qmm9hyh6/mbqnh4U0y3v7TjEVQrTDuLi624XZSADRGhsgCJ4f
usQyba2ZuHisSUu7Ja29Qgr2tecAtYKGAuthmoPvsdO5jbc2BZhjI07cfYdEHb634cvoXcequ2fM
gWAUgLh9T4c5QsQwiJ/syspv287Xl/wQhF6rW5LeHF4ymUHj0KHSK94VIhSE36y7rJV3TFcmAnga
bzy78kNcur/kmlImHIlYX47KpiYkW+3j2a2aWXgkAaEOOLpEcWi2ss7fy/LX+PTrQz9km5dYz9hv
eegqkOYgSt0LnxjrQWVYdISUW5ijzogS8EtNnkT99+D3IepxFMe2dUWlNZ2hi3H5EvWU9a6KJdli
o9+7KiU/jAczd72kd+qqWKmD61CKDh9ANVnoBBev7phvm3eANqUnrwT8tioTl2z37xHRxRP/dVMP
h3OeacfbZhufJ1rp6lTHmPR7JOfedbHuGj7mE4N118TlMImqT2dxC+RZEu6X+2XR33SK2FvbDRn+
Baahe88uPCnzJXQEUBCuvo3k+uwWs/NA716m0sAaaAM1qsfWMzz3l6Tj67gaD/Hrdm1pyfZgnicV
ZWEqFQobqqCv09KJgpTtczIij4XQ47yWcP2EmKJaxYHePPktVRCHU4+afQGtmYqFKD7+PcT3+Plx
iFXV1FRHNm1Nv3vOfnnvsRWfDTm5nCcn3A/pEUZRGdbWm8T4LKteTcEaspJXTVNbAJrpuxGdN66M
v8LNvdje0tS8dOPVmVuMYhAvohoo7caTm1RtEYg+3qUm2wIO12Wdn32fnZtypzqX456J4J5gGIgi
j2BK2R3BltIhvqmBsDwWnQ6ED6eQlWz4/368fQFZBB3Ntt5muH05UFN+UVZl6R8/UiDHD2lkD4Ad
EwhtOPJdwpqPFu46ORr3qfjcpgXcoPs3wG6+WfNqas2NlXb/GKvzlaod1rCm7lbHbjF25uKf7RU3
1l2VCF5xc+Cq19Py36ccbg10Dbdo16rbl/dNqAZWw6IRvFBGHGH+iGrrGh2HEC0J9tyGjwgjNaR1
1aJqGEPr/rH7yWQdJRMTfuDQWGPU4GIHouCaNNzvm/rb5VN/u36ab8kgi8g1ulsYgKjBkR6LMIUY
hyI7qnlU4ZNstJtsJ7tJSnMM2mbd22iVHARSJ21lrWJYT5WtX09PnTgEPA9OHTvMh/nwOL5Mi+m2
vx2vh5uxMyBbxd9UCCSRgGKNo4MkaX2spzBpF1asoovDramw0tZTe1TOKXuHgmhbheBmgPNg/pQ4
gJ7ATFF2gnJSsnhRV+oKxXUBswOBFgKBrJf0z9QUBhpgQcRl4Z0k42S84Ta2/VTQXHp6mHW0D53C
GYkD/Ybzo7vmPfX3vT0a2vSDVjqopYV6VqgSz6hF/yk6nyWTZKpPZu7DFlauz/nhbDNzD5Ru6wbt
I1G5CNfwTUufaV0n/PcxugX8kp7cuzCBEguos+hfcT3uW2HVO/H/Y0d86jYmKu1LO+4U7WvXpt1n
jpuWaPtpd2jZznfRnvAQpYMdXTSFRykpLK5j/ywjRVQjLLOwicATie2Sj0IzdIGDCIMb5FQ9/DN6
4qO0yg/hKr7rSREGloTo6sDBn1OD0uzwEaEIMimWnuKuJGqC9NZB7CXYzA7sNOhpVKiaQpTHQoTc
/p8PWXG8pKpEoPb/PsI8d3Pvoyt5ohYQCcObLVnoxU0+yAt2XMmJrvfdUh3YfipKGRusRIsQT8/e
6d5Qm9oCf3VjdckwJlQ0DHjhcbjRo/3w0HfsoOjVHBg98SsRC/WLXkyp+go1qxL8rEP/PM6H5/6J
ae0gAuUX1+lxbM4T1btMraRtri4f2UsxzaGkXL3T9DDejQ/jC9QfOzTDy/0LZ8OS4CS0KQ/xt/VV
9iK+W9fJWfKKo2uoIcUrKk7Ma2F0S8Gc7QHqqe7Gx2aF+rsMEcTT3uvQ+nuTV9RfEn1HA8BUOd91
dvuHqEbHkMauHWah0Dv/UzwL5zLxoUEIslg0VTRq32zhvwmNAW/dy1YiI6ONOt+lQLtnZkaEm5L4
XYi8NMgkuRG0XwzkT3N9mUx3TQi17hsvzxsA4EFL7HamsJZgXv3jgIN/eOJD2iP05N6u4EQbvu89
CNpkZ2R1Que6FJwUpOF+QeqWeMJDgEXc2vTHVcsh2Iwja2ksteVhvptrKLRFa+K/R8z6ddl+GbCH
WCxNCvmyrxkwoZAUBUDjzua6+iJbAk3ng8lFi2plCxnQXSSIM6k7EsAJJTU+mNbfOaI5jElBNhIk
XcjEeUvgaQzMshtF0w3nekIwB0meQ4IMkP2zJXSzTjem7ihKrmLo/n64X7BXm5Y7uoLJuWpb1A8e
TlO7lo6JqhwmGHEFh4/LSl1K07Idj+wRu++zkvYvMLq4nEVZCXtJg4rO98udq2K3y4/1gcP7qsHR
TMcmJOA8skG5njzZD3W89f1SIo74Es0YJy1PUlM+TOh/3bVujVT3bq/aPD97t4UCuzx316/pztWo
ws4pJ5/nf19fhCHfw5Tvl3/ITbOLUx9LncvjxWY2jtMTcR4gTb969pw/o8rvF3rIj+xazm215kJS
aPTjZtZPmglMUKiJT9DQX7zmuZJlsGnYCj+5O4d+GdHd4XrMr7f0MMGLa2wzfnu3Gq0XDgsXDCrx
KON33k4zquzNzWSzLHr5S95hruMFgiaPAl16dc8Y6Bb0S9YonDWwHF6ZI60SJ/7fo//7vP5yrw8A
/7lIb2Us7nU/KXvJFNHlsI7SYD1MGhvMwZ4MjSo2zR9v2zEpDpkGI2M9HO2SldlpmScHNlUinPHx
MyH8HekvtePSQYac8dJPXpKe3s/C0yx2XKrol8zV1l5F2bwDVyV48vzign/ckP2Qa+RlbBXJjhuC
p4mG6i2dSOP15PRuQODeoL47tnFOwmQ1i3aDaiI/mZS/rD1D0UyKZbLJYr/H8F9mysGptmUin48U
S8EA1X7RTJ6mU79fwzF1qFVMx8dsSje2maI5hyNNGi4Dh2yUTsjDZy/2l1VsgIvJlikrBonRw2Fp
6OnFZsM6TnBGXWrReo6v+Wlavz95Wz/PZChiumkopN2OAsL6fa9SKuWmWsXuOMEqFdBtIkPuWo+q
NsnUvmf5f1/t92f6/xd7HLj9TUuLTMqOky3xXYGiA3Rn9Mzo+Ne3898nMh42erk+2GlscRG5uRvh
l9hLacDy93PcI5WHOW5SvZMdunRwgD3Osksa2+s8X4uDefsqoQeqom2Yji/hljCq7dBcR2kWqfeR
hfvZ6zU4QRNAk1wBUEpLM1I4ugdxQAiBtPG6fHJvv7xR0wGetNkTdFyUH06fiyrfqqMknSYIPOnd
/r5/t7B2JgE99q6r3YeWE0fltDGD7A0JObIRssDmH6aBiqMUKubmlnDmWfD3kyeASQbbky5z0APk
30OdL+vyklrrzJaO6QSPYZRh/fU7Ctnx5mWTBVejlUnDGg7vti8n3npB2mt+bF8g0GyDPRoDxTua
HmobvFGQ8OEWF+iwzxGbi+7Gtg5quPEz8leUUvhorjGY9LYLhdUPWqC6Zd+E223M7dTLOvvSdwYW
yhlYeM+4EPdT6NuseHjGhyV7vNR5vb7k6QReOiw2Bw7xxpuUo7j2Nntf6eYNKywTr6Y2M1r3se2U
r+6JppngmUW7HDlnTAN4T0UZxRah7romATei/edl7Z2koLy4zg7vG4QBwyvQriZ5itGXIrUdj60T
22mcNCU4RRcv2Xu7kuWb+6S0wrIJIQLqQvhujStFLKOdT7HLpKT4lgCq1B4N9fwAL7BQ0NPw98PY
bTuOY/wckSfO3zdvSE+vTfvlPMub0lKZbsdPdqF7rPcwcpyYhqkaOgmCbomN48vsOMZaqpiqsp4U
sDAsNBO1a87wuajnGXprDxFescKfUmteAu9IRobQwg53VEYC9exVc/v0BOu5U42+35BCbUKR2RUJ
UU3nYROx1opVXJ2jNOZO5F2wa8E+cmq3yFycRs90ZutKplvAHnuBVXh91rTmxxEKz/Xr1R+WsGQ7
1b5Ic2kMLQHBA+S8XHWvOxE5Gsi8yifbsmL82Ji5oGXpBnsZFCP5ToH6Mv5reDG2vbs4YyFXEaKk
u7kI6k7xqQLZEzjXLRCZ9b/UY7WqmhLJ9QpFx6TdHuEy0ESO08UpCOkOIkY+wjKzpmo6L3150e1G
XaxuXnM36M6hnAvZ5YSUXWQxK/T2DgVu9Dl3LWsJAdTBW0XoVP4p64EsEWWRzveRZMGdH43ehAXR
/BTArEPuJpKdAk0/HICpUMW4GhBT4VEZA3TDZ0546QBq3mtqAncSBTBRAmMXILlJvc3K9sonc+gn
kg5lh1lrqIpmOA45wfdJLclStTP2hj0ug8oj7mwZ+PNadMxDDgGNmm5C3kTIc8bbRvwsCPtxCNyv
bcDdhZolqAvfr51urzBPjqo9xvepiWYJ16mNZ7NwDv6zyfoTvH241uO2p1+kWDtxrRKcJ2mZtH0y
qaMmGAdIaIZvoDOi7esF5K+i0Qa4DW9NFTT7ThbIK2PyLMz4uXzEwP/34R8ySyXT5LMjc0MMOzim
Seb7CkHz2ar5uWi+X+Yh0JeuNYFmymXQsc8sZvIZu4PJ1X1bRjEknjQ6USQqn6QXdzbE953p+1Uf
t0pDKw0DviJLtRAq7XcbB3zRqPUl87cd4Qi95YCHXhpg3YJgTFRqzhhxOk10rWgVcCxo6q2/Yw7V
ETvSw10JCgVty4g80Bs8zLd9XRemflgbYx/JiOS+COtapSFE48KZC+ko8pGX1ctk0kD8ghdNgMyE
ObL2m20B1rCgGw20sMJ6A+nopGw22FUSpMFt1DkCG8TDweNPzh4GDphpIN1mHwCwoxYsdDvU9RFJ
IgAfIRh0Ae0GTXfgAn90u5XfvQb3ralqdAPaLBtetIwQiOMqtPGaAtPGuRNe3+DcQCCa4WprugNR
7Z9v28s5GkTUjjiHLNm7pnet5Lj1iTKHYnyAH/G9wIxzF9DJED1R6c784Xg67lD0//SHLWrsQrL4
+f6J5UKImEUo/Ba+TzDIb/koQMN3H4UXEiWnLXgEwhBH7MEV8iK087cmpU1+cfL/bctYd6AW7d2C
Hvq6Xt1Y+KHf8sfe2uWb0L3oLaFY+2y9+08yTU28w4d3rNLmzTCJesl77onvl0NiZ8hr4jprP7HG
W4qSwt0+W8IPDGAbHaaF4hH8HqZaT4uO3q6zm25olrLvrF/ooTiSPvX5ODu6MmIFpFs9Gvts5n9P
QkXgGj/uj5NKNmhI59jmw3pM1LrGxEzbE0TYnQpOHW0ygL9q9r29R9uqJ5XSp9d7WIlFtsuzs2NC
UAbB1mm2gUSZ5hywWPHFRVH3ZJH9ts+q2pfne0jV9NteOe0Mrpe3iUeGcOx3ntx2QKoLjBNE9eY4
zcMztokqJdrNeD89zGNPDtMpYaAd3VbxyHiyB/4EZmz16z1ZD8l+ui9ru4ZEOzl81n2ruwvFGQCB
X51J8/KDxgeDTUdvO6PjB5PjUhC+uNJMH1vDw4RYqkK5gGwW9nkzH9JgE4dZarjz87yy3Hr8ZHr8
ciqoxDYOYKOlku+K6fNl+kKuVo7y6boHl7hOyhfalr7splWzajqjAo2hfxmeXqDV9CG+FKX/lEzw
AywTI0Vky9xkAyc5+355g2VlpNZxP0lmtC8JNi95iANCZFJL+vtBfzbo5EomVUoCZk0G63zYix0o
K84pkbPJMSrG/2weJmho/uHDH0Rp8yaq8o9RvKgoVNF06PYUA5N/2Ss01Gci9FB1xXAe1sZOUW9F
mUopa4NuFUIcjEsodnU17Xho6oZky/boBUF/MBpgRKjSmlcafsVwkuqAndEhVgONpiVLkLelN06S
8CSIeVBSLuF1nvaNOfQE6jOxb957nekDc2ALk7NAa207lnelj5Zw9j6K9ktNICfsm0V37U1b7W9w
ahY6WQO35hhuSdoiP2weGlu0W8J9MevhBjQQ/r+oMCE/Sm3LX4OFPGvvq/wgFsA8JxZnPxW5j3Vf
8N9mpL1PSnm7RZXn9I9zFJCfh1ES0BkbKwf6lQXIULAQfUZreXbZh9xGszf27njjsnQAbNCnGvtz
hahMNCS/BjbAv+heefp4Mit/WX6ayOFI/++Q/0OUqMbaOanXKRVeQqO6cdv79FsbHa9u0bawdXC1
CEduOl9egnxGI4Fig/qdnqYfUA1p6bMlbT/2FZBf/VlA9etwmPAKbd20SIMetlXLLM7aQdXTyZlN
fNcjqaEiidSkZEtVfNJRl6bzPvQbivnJECYUDvJYv9A/AAKl+0oP7s716lIfkpgzTwbtt3Vk0GHV
1CwDeBek7vuuoWg7W8+q4xZfTopkneRMGKSiiUPBgxD3wLjZfo2hFmmqzil0bbxnJBtkaiMVSdgW
OKcDmTsU8gnoflCIJbyXRFdm/QPpNhFkHGx9PcLvCN+hjPwIPQnDHaO2h5hGiVgN6nYOpcHA6kJ0
Z7601lyQqittDk1MdBKcDKwm5X0kYGl4/pCnTkNFetXC1vb+JTYYpHAydaSVfm3RDoWOjvul0d1P
4PfsYVbhOwl3maLt6AqHQhSC1z5NwBs4d2HfQzsRBW43Wd4NygpmRsS1BYa+jnfr020EG6C09rAF
78QQR3wM6meHsTE92242U2AVKHCHRe9e1HuYYqjwzoQ1uC7M/4bpUA7l+c7PYU5Snw8yeoadXvDI
b56mGzaD6/QMt7YtmAFyWBAzo0Xp4YM+jEdUUNVW0rB8Gpp6jh+P0t6zF//LcUG5gyjG4az6KcCU
M/O0LbfMyssbva6axwCPso5DlaXoinRSb16wS9Bo2FPh7FkQ1X8i8aMXEal6YxtVzTNdQ/Fkg0iM
t5Mn+AXC8CBpGH7p0fuJHjS3IG5SoXfjDngUtUV6P+Br80ZRFe/U2BfGQxTHIQfx4r10UDK5aE7a
2EU7WpJe8N2HKwEvLm5vadhgYvj9ARJHrie8ePB/QpW4pZsMNkuwixxItlcvJvin/xqcWhhsDdoq
EmOL3z3yfiu2PCj9XhGAPneF9z7mjtj+E78FqINo3ufJjSvfKzoaqvcujRTT4MQmBMY3arTAWLl7
nqTYO2Acj9PCMRTbN4UX/nHasRkF8mxoTBQ2eykr938JO6/luLGlWT8RIuDNLXxbsulE8QZBkSN4
bxtPfz7wRPyjobTFmNkcbgbZjQbWqlWVlZWZIu/RcDdobbo/tx//vBdhz75vyg1VwLpAQHjkf+ib
P361sbU/PV6glm0KBLabaH3KVftxTOs56umNvOUceBOl0sreM72Fw9HArKDkHvUowSyu4v+4w7id
YWPuz+avCEFrdHOoWnSTdtBew03ZfZsLjeBQClB5N4LWgpKZsDO/wDSsr67707kelUIpZmBTD/pp
00gTgYSY23V4d+8nYwL4WGHeAltRZF1maGGaH1JmEaLnwGYEqMTBfMQejjOrybysuOVtWr9RuO3r
1u287StWlqTueFhjTYnWIhYijPiCo0I/0lH+ygkQsacjyzRvit5nUFOsefJb1e84qms0JH4S6gIF
LvPW0mawh0b/37entj2eT6WGpmkGtYZs0lOWPwF0+aKkmXgtMkoNjgnGY61wG3arzzo7YvsJUa3C
HAZ4Z1PqfVpcmnJEzWWTNdOCBSQze2KODLmz9nHEmDOyXxtsFgR2wVaCgm01KOMwawDLm5kMHAm+
6r//3jg0UTD/5TN8yoc104qXIimzB8OOKDKhGKNhoDrME8v4isZcZI381siZsDX/qX0ZwfC/WlB/
QH7/exWfDjg16oDMU67CfNR8Fd6OTFWz8og36o6GSMotSrWk43DZzU0hsHA09HXiLx6osn3Yvz3Q
T9lJ13WaERs80C093dTrOFoxkvrBAueEirgdPcroGpGoQWg/hX2+OGhI+ZXzLl82bZoOrvL731fZ
xyr67aLo4tDO5Oy31E/3JsrzusnyeFtlV29EW0RF7vmCUufGi8GUAIYL8TF2hiDHlHM74f9+AZL5
h6RNY/RQU7bmoAJR/7/pR3/VK6uOs+xBY4OvcMZKnL43VOcDDT4zD8asNopsM6t8Q21nvld8jX8w
MvuJuRmaWPEBcji8d0xHj8xS7uhGfdh7M4+MTrWCkfmmQAfCC7q7wTsbBfEfFCU3RiPgv52HPTNy
bCuALfS03t6+oWa6eihMTSjoiP7/l7jZ4F5GIhyo4nCUFwe7lUMT5h8a+SuvqZMOkVqgv/UP+vjf
zufXRyLpsOkn8BVjqrtNo2dDhrexCIZ5ibxXorFho74SA1ZWHB+b1e3mLkIzhGmpLFzgnWFaIqHp
s/ncbP/dXm1z2MlYJNfDJjCE25W/udJaDN5o/ENzhd96fLxHQZEDeZvA+Ptj+51Fzc4mJm2hiall
9vh/n5rZ6Ne0GJT0ARlV9OCeYt1O3nkY9ygjcL+5yb3T9bh6VcSgNCjQ+PlZMNl5O11icDbPJH5V
/t8v6k/oBX0/MELqUks31E/1rzDr0gJdJGXKa/r+8pNWg9dQFRIAeTyG0y7OcN8+wu5lcF+EnKS9
XG+ZPKpe0c8QHzpkIRp3gkCJxdAP5fvfL079A3y5FWDbJLDFlO0HBfyXSgx+9GoM3ZTCj07P49O1
8GhHZuQeqd2Q72bH6DKiFdETuJmkr/zxufgmY8YNC3myZZLwG+2kvjVMoRSh0SKftDoXpLmUnKhQ
onr2mCF9d2Q0vYnCePiigvnoznyKE9Ca4NOBfEm6+bnj24lDu2qLmDwItIv86+sMWzJDQ8sW31LJ
VZ/7m/lHcoIbr6JE8RU9nqr+c+y0QDRofeqmZm7Uqk9BQgTa6BlSlnGBZFixtufrDnMbaKO+QbUS
b1IZNtRRRnUW5UfUgPMONKMX6hglVCgm5jsx3ZNqXhGr3RjETn9uoVRjEkZBFoc1349SaMrB0p9S
YISIxsL1tSt9+SdOq8/5oXR07Zi3zwLHVOnFkMYPaEYsd6VTHCLUrdrpIkOAQ2Nkx3853fSw/56z
N5zFwN6pOGic0WQOlVedxtplCmrxpB3T86lo5z/Y/r3DAD2+OP9cDzzNIRAPUC9hcJFwHQZ0voIZ
hd+9OfkNBNFv871E2xp9EfjeG6TFHEsqf/yS9grdeW9+axZuRozpCWlBziABmjPYB2sh0lkmkkM4
dTU+xGP9vFnD6C/ZTntg1ahfAAEf3I7/rJvtwXGsbB1Xwrz4qfI1zTWShCiW7zXyFBLNkp640zMr
t7g1Iwr4KYmeVdzUSCENzo/uZiAfaT1K9uvoEkJkom8cauO5bO6ukFPjXQqjbbiRUV5B0xOpFaYR
IWHhMJ+E4nzbXS+GcshJ49tDr7gNzuztK1s6mm7n8tSp98N1LwlfldC/dcL++yE/eIG/bG2pbOZ2
1AUJC3tmSdTOHl/11+QNNn75j44kSHycflav8Xf1qPBQYWits5N8Uc5Z20n9+52mM0JvhBsuforI
wAu5rsymdL/etE8x9hTCWRod7I3pHudU9Lorwa6/hpPqRWsoN7dXWNl97BRQYM2LKR9aCIuxmwAU
fVtRsoXy2fi25a+UUZg1XC8N9QAKoft6CUsYFTjoFYGOOL/sqXMo6PuUhaoGihqoQthRab3mjDrq
cMDcmHmixtUFt2ebPYzw83VbRqmItA9F30t1DdQueGQx67D+c5emu2Ye63YfGye9eLgOToMU7m32
s30jACLTPu2tJ5VB0celcqc7BVd54HGkbpnI+CJqS79lJx+P9t+7+qkYsfKhHM1ck+4bDLA5mak/
UWVaHHr1NT1nhMKhVn/HVehJoQmgOtbi9NXJROW8+eJ0+/0A4VJgC8BsVmVFJmH675GbFqLaVJou
3W+aOczI/lwVpxFeO+2pI3XA2YyG+OwZ366PsjcrviB7yZuJVYYWZOQHk5eogSXfLFiZTdR4xvFK
/iR65iEpXJ22LYOiaOswi/pYq6E+QOaMaOQCp2eQkP9+Fv6OSn76KJ+yzjgaFEvK2DAJduqMApi2
1jv0d8AjmWh0phc0PKGMP361Sf7HPUTgRFQsg5j0ORxV49KniyTdb4pS0JZjp59cuEAj45+XhtWZ
hJLsxa1PHBpnT88CEXcS4AWq+NwjZzAZ+Xy3yBZvy3v47/NA2PZFNVyvwZAHEkzbxl3yIK13ebJJ
/6RdsMp+Ovu97ElL8Pf7+Mc9L4n/93E+IIBfAk+qLGW7QLm4X9Cwh8ANUIEjceEL3a5PTrH5nGV3
kUZGPT4tg4K+n7x6U39hVIOdqdv0MFwN48ve7ZhAnpwRwisWjM9W7pCb9C8Ckgx0TFg9o1sDfAGh
Td/LZa+Lh1pL3Eo4ysqbJF5688ZqSFu82AxWpmrMnQI6ojMY5JTc29VdB3eswqT2zcbLZF/JAu5L
lx8G8KX8oFlOSfoLzVzZC8zvtN/X+NJNd6N4HtrbKHXV5kbVdqSPCRlk+302QznlD11IV6K+n2t3
O7lQN38b6ovGvIvmdAPr/oucV/pTmP/1bn9KQtQ4yQbYmtJ9/lS81729PkR4wOS34nE4My3692f7
exN+2yOIaEi6JDLSYH4qFytTzLK4F6X76AqBrwS/7r24tFfTTtiqqPSLbnowX6+oFdGYNreEJ7N8
HdUehGTe8vcWyRSir+Bo0BP4mruCaieTm7buJhn2FUXj9yr70/VuGPgva7FBNU+dY663e8hIw3DX
IlYyRc2A9+QSjIzWizk2EAMD2UV0YHUyJPJrRyV1IadcbP5vDMgjsn+QOPaZmPj7Hf291v24Qjgb
pJLc0M/NZVjTctIng3Tfo+Om4D/rbKs7QsAN3SynBoukdmSmJfP09/SWEb/pnwrJ4dxdNFde3ZEh
9uGr8nd7ip9PbUn995o+BfW+3vi/Wo+9OWxpZpQne2YybnX7zLWQlcwc/VktT0XslK238Gy/WtS/
QzSfbsqnUKyZeWHNFhcgKY5pbiTCjlECHDle5dcVRVkKVkRiJVur3d7CdduOaaBSB6duDxuKzgAI
4uRonIirW1VfbLn/saj+vT2fNkGddMaai1yd0brR7DKx2ZcojXmz4BWqQ9TSTDsnAzb9WggF1Glb
t2QmMg6SFVG+XRH71Eej7E1wE3snbz35+sUTNH7D6T7dwE/rvlvmJcfZjHUPmsMcdeGbxd7oLpN4
ToVziwT6eBT6UINHiJUJczQwZTTP6lzWn5R4BqyLnKwWZTevQVkABL5zFYSOV68aPEF2VTkQaLWj
zle4HUhj6g4RtHvnutodu15y6HcbL9A2m+Yc63dDc16aM/JuItfSPbX9TshDofRS5agg49Je9OiU
NzeZclnpputcXcCEfHYe5GCEMsU4JrLg6J+b+3FFg/EkzDui9EL6YH21H7el9be1/yljHWu91BOL
/ShRGwBuQdkH1u+33CpagkkLOH7r8QaOfQFDcETwIFgWt2qcZfay2StMT0ZHUwmT2SmtLx7r72jd
p8f6KfGLa1lfTIGLG2J0DRH2dBOEMNgg67YnZIbye3vLuGqfPDAH2Kk3G4I1cuTMnWenYZiKh4iQ
HgRFZNVzB1oskViOyLFsaXEK2Y/rsMm8vwe5P+Wrv8aTTwlOpzZN2fdcdv0zPVAUgyVEx+zcQGf9
qqsJOPf3B/jBTvw15OtqrsglbxZRjjOxuoaFfIzEfVQE3LUCNRhygKvXY/GFU8LT+rbGnhK7Lb1D
bg9SPHIoYYY++VmwCOGK3SyOutDp0AkBLZu2Ih0+bOrloO70jJCFxRWe8wHd7tqbKSJTJ2aCbNoP
AGKMlL3JUOORlcDRmFoiwZgbUEpnqNK0r5wptd/wnot/BSY0Hc1wRfpD0nkA+mRDYrzb72Jr2zfo
Kg75vo2Z/1daX6u9qDoquBssQY4HfB2mWHvhT9Af5AkoJiAz1PDLTv0ra0AI0ySU472gBgIePjL9
VMqqy6LsK/nUWqGuhVeGUkl8GWA1TnEfUL/CG4c1LmmADDaxN8XPWnElSEyo6ILAxtixk9nZylP/
YKUOeqGGEEpZoChfrPo/J+b/Hkcf45W/PNFlKTMtbUfpHobTAwq4SDSWYfxooI12v8Z2c+724w/5
W/os3v193f7OdPrYbxatKnFrGHymZ19XRVrqrJPuS5Ow6GoT+8dBQ0d8Zys1rdPh2tY5BT6eXx2B
HwSi3+PQv2/9ac+gi2g2RbftGY0K1su63UAj5V2dbTKrlDcdPEMm8QoWVrfhyBtdOyhUzhKHpFqj
M4r1rBXUllPFLuXDYvlW6mf00E3vKvmptiVBQosGiYs4w9ByWtpksmpkG4xZVp4quybgv+yCRZad
W8PzEl4G8H68PlMnwVkw3WC+hr526kjfI6Za8JVCSTY0b1eQ33V1Ss4SVOZ1WgXiF2ew9D8Wxf/d
n8/TVqKSyUYqccKxOtPVQZZCKpxOdpvBm1ZfG7xWd0fNzenXo2hF1APkggrahwKqeldf6z2t29Ua
u8wXADMZkIN6IjsyHybxanGn5mHGS0HUAhpanSXxIG8MsjubbkvOz2c1XWly8tQpyUv4HQ+yGbHU
0p20d1Q0a01n+zHaDA+16Oib+KzDpmyULQclqYmBCSCgPEzvbeeAbRC6SaOhFKLVyn1codNVgaH5
Bh3Z1UMKWXaFYr8kp2o8duKN2J1kYfs+jQ9GdJ5ppaFvrR8axnOFWz266c2Q81ck5JnOPHjx6LUQ
01u/noNU313N/QTdQUBO02kMhxKbbElWnVqmfP/iTEUc6I8x+d+H9alIqWJF7VS1ke/7XnfN4ueY
h0Z5EoWXcjoJLdPLU+XOJXn2ivqFqPuKFnlGCqkwKgOjQYLF8tX1McO3enKNaFcotoxm4YTlvU0k
Hbq9yt/DtkaVMfYFZtdFXznK66tVXdID/tvL7bW7pbQWcmfs/xnejXIDY+EUJOc0NDb9YOB4g+7N
2Dn419ERXB/SUCPShvyER8Kj9YFhtxAfY+JyZ+HskELW8mUHPaPFJeiPZ02+mybcJB90Jw6VxJYZ
7A5/ZElh36fhdJOGxRtc6XOJLOm5+x5vLz0GgOsB1z2vNJfW3Yb+thTyUHvvWLcL7yBsBj/jZXhP
kayYT8pwYQd+F+lWOtPt4m5/kx+kJNi+mfilMoMg233nlWw8WtFTI3QfOO/uqH4GvLJ3SetK3Xex
vlf6E9JL/CxRvBjeGQwaJZD60zSEVbSTFb9UTvX6WsY3TeVnlV/HvojYHoYLQNXdWaF72p+u3XlC
o2J6TugkZSe9u5WG8No/tep+yu+a+bnRjpJ0TuInUz7p0i6vcVLFihr5pWk/mgdRCq0pKNdXRTrn
2kU5dslhlW+V7nsUcyiGcX2fq3uzfyoSavJwiXaTFQ78aXVfaU9c4Zp6FRr4y+1scgqn7Bqbl+Dm
8ZDZGiXL+594Olb4tkS7SD6tUaCX+7jexpRmFH7IhdvD2t4I7c2IbTZTbBChdKxQA20ILfWYifd1
7XEN67CTzYNRHMl8a3VvIHszHa/FbrSchkGj1Y/LMEuDjmVVHmvpZpn2onopqhc1PQnCI38+ssWx
ssXrlneJGUaNz8IUiNJu4W+skCtLm2Ccfmj9qU9JztobQploPZsJ7rZYkQnwX64wRJNgMn7q1rO4
MMPWn6Rht6Jyrcqnqj8t8TkbLrylYtyN6sWcfvRw4/unePCbIeyZxS3DdvDVYscF8Up8GG4UfQYL
qyIrZAXwk/i6m6GwtDir++kayEmolKcB2BXng9Sf6nBq9tPkk1Ho00kx/UZBT6czfU101IHa3lVT
dPOcaNgkRWv4Q+1tl6EBcUnNUxm/jPO5XG77Gux7P6UXK34ejbfJPETaU7oJO85g48JNV55FIPhc
3RWA6Y0r0DzAp053NFKS3hFqR0OHWyNYOq3fazcj+RbzfktIyWDABoYuxWAC4jRwZHrgYq8vfX31
VdUZ25BDKx4u0z/AwS326oKXiWEv7GVhnxShVgUT9DYxLDVPmN3yQfopY40w7uU4yCpvqoKceqny
gJKKqwto3LQHDkJOTXl67vF34EDtgGK9K75uTEHSVRn8dPTEIRShfiCOZoYiEFfHmHDs6KASur+W
+1dF96UijPqwngIu1ir2gub33NFrd1L7MFKOk7KXgcoMjn+/KXYNJnQEGdGfYn813R4x8mEnUgLr
viGG1fIqWAj0DtW9AJuCt2kdEYH4D+3subbN/CVmYppeU3qXjEeV9LYHpfPnMdCHfSV4aNIsbtL7
rbCvKrTL17Bez1O2q7JdIe9LNjIalbAaq59m7puLD4wbj46GKIhk2DQwn8oI46AtUxhLJ8VJBf+a
yisYisHyEfP2yk1qr4HGhcZ+dlcOu0hyBMDh1b4+161r4DCJ69PkJkUgNqFgul0att3eWIOBb5Cq
rYOhCPH9SgZ7lvwsIyxt78Df8ji6zjGxHyI8Ty5PQSbBLYJ+9hWSVYktHqRviKFfFa9VvB5+lUKO
5A2tz7slLdrifjvzvaemnkykQ3ff8pLibOAzJeEaWL13zwv7EdV61YXdX9I0MD0QxBZUlp1CJdV5
Zrp9TQy/qNxIskfFbla3K+2OuQ5mYMEL0NphWVueTEscg1DUPUiauDVwBBevMpyt7YD8eryl3CvS
SnTirxTsnnyeIaGhasgsCQ5A1301h5l8qFd3rsOY4zL1xWafxDtTJ8f38eVRwwEyjWTXsjeqO6E+
lhaToxgUBH2zL67BnPo94kgIWjKowMxktE0ssHZDkApuhgh+TyO68adTuUErds1UV5aFWsERCOuo
xUY0vIquDLbKEfUQsWHepzNb4RChU87m7G8bOrETEkbDneyrpd/Sc0Fi827TrZqcnzVugLDo2AN4
WaBbj1/2sAchEF70W+0HuZTSfG/gS91kfHJ0vdF9jBmD9FjPg+5n18crqw01LKaOGZRFu28K73of
Gl33goGVIe7W68NaQ41b79Or1zFe2O1U1KBaryMbGx3jgvB+gZyMZ12Un+3D+KAB+6Pn96Yfch/Z
dazGfL5UngYjBW+AJza5BmXHwrpIeVrOMvMWxSHW6D8f2hsapgIK38LWxBj2yp2FYQv9YPhsxj4C
7KNDNEJnedG3G7Y1z7U16OlG5U6VhDW3+gToAQKpPRI59D40U7s2Txg2jKlH3jayhMdv03ynITuO
GCEjwalXNjZMHQTW4u9EwLa7WRkPhCbKOCDxnc3vqAYxmSxAfmH33s2kBFAjX9HTFGh9bv0v8ait
r7n0Tel9dQyunGqoVbVuxYANzabKE5NtILcg+DGlCAkUrcnIzt9o1gCAtOuTlgdG9H6V3rTiaVmY
X0WnfpFto3grexoRYmT3DCDnElo8AsxNCidJkr5IOJUN3vpL8fR5TH1crWSMNIonabRBt+TOTsgD
JsdgPm1y9NJNUk+vPHBFUhkFeqHhVJY/bLfeHiunHty5cy3Ba3s3wuoHtUmYoKKjoIHc2vmNdK/S
gqLUp0M1+0Cwfy875T9jUP+my5/wV5JlaaZ7+3H5Fszg2e0Gr4ioUhCbdSoGoSNCtUPUq4AsBBtj
GghrqpMqLutgRrb1bvxh4hL0JfS5vfPfbux25b+U4mNbjogJc2Vi5K3wkE13AJg1na1bE9nUXmBQ
EqzU7V8nTdyGgciPMvkKa0F1EkgPfEXC6asr+51YupXqGtp1TNqDpH9AZ79c2WKkk2alXFnCCQQR
FA7Vc/9avYtPxYOJjDIq7ilOLpYMp2p8sX6gJaf80GGgYqaFWNIPbuaECyIO98jwnaS9esOcTvRc
vw93+Rux84TlUoDw5vJYXGS4EJuyivhjE0dL78tvf18A5h8XwC8f5tNtXtbKHAehke5xn5l54rIt
Jk6NxcXWGrBNfLQVZz53WGmaLpVpnpzE+tAthyw/dvlx3vITIlXQxQEFbCyGI/i0dV7XcxHBajhr
7amXL7K8IcJXOchh/Ree1oQm7o0j1CR/w4mqsFJCHa498uiiMytEKa+30Eu9obRXO7eS94CJ7RiM
V79hSn8M+N6IyG0C4XoziKdqvRHWsCLjjF299TQA28olQNO44EwdFq+kA2+FmRIUsA0hn0Boxf0j
8ufL32/nRw/lt1X7y+38BNjP4nq1xKSmI/kmz67c+6gGmrNNI0PFHOY9f4sEp/kSifwjBg8fDYIJ
xCrIX//dK7pel1mXg1Aoslt0J3RqqcCK1NVfp8ZNYyfFbgwuLybWMLcRAgQV2HKyL4KJ9Ke1JLM1
VGhSBiSlT4C2aiWRVZmsJRUTG5SdJ1tl/zHAgNAaIvyybRKdGeiHHbf1vb4gCEgfFI/PN//X9/+E
WSNvKUStBobWMIp+3dDXZ5amqlFYeFMcqDP8DySA3fxnwVQGvDwmL+J9Ix/mJkyM0GrdQnHqqwex
ABhngXbWI+hIMW+mDgUuHWKiepW6fKPBnS5c9ZVvEyusrJDKSEs9kc9LExIHLP3U5mdks+Pxphhv
1fHU1HsluZnHS59CG7GTBAsZt8cZMPLSwtcguCbboqStm9CFpgd/stIdaa5BpmvAaNtnOfSnQy7s
MjEoyqBmcEald+catW9Z8J7TQBDdWQ4rxK6Fg4Kwf0S1FEj40y4fgKvigRgJsLsxQMwClQIr375m
18AavUryx3L3993wu+YBkfLXB/JpXdbDaszXhXUZKf66+ADfxXFGPRCOOeR5ICAUwSuPUzGaPByS
TAAPNLgHu7PclMpLAexwKfRobGUT7QJniICBPRO7jDocWm+9a5kpwaicGW3TRaV0jbxJ9ReD/M1Z
szC/+mbvjZqtT26R+wYgjhqkTHTo+6gipT9O+q1uPbAAZOzMhnP2FUFB+l3EersDW/eaVrbF4PYn
OCpdmk7q54w2ClykHV2eHlVAyW/6EGaS9rw8c2AgxYpU48uEnghzILpb9eFMQWg56+CJ3B7EkFe/
wNysI4/1G3oIilvXiI14o2j3P1A8hdLZINfFMYEPKIuC2YbSzR9bLICR/CaqI8nePpaNf5UPw/WY
CIAVO8oCstFs9UwwV5TQC0cV3FyxJTQfyfqxVjO2SkJ5iSo/0hxG/s6EkhHCHTOxI8qAEt6pofED
obDxNKzQSOy1CssT6h3IqtQo8aDie6lLZ94BMK4eqliDk9ytrzPc3BmCb3MCmCj6UC0CQ7ErOGFU
qJVd3gjf18yTNsVQPbYRX2TUnjcRnlYkJmL8Sg2P7LV6mW+m/fKtQz6TCS2aZgPyQCjx/8Nbx48o
wFgezRARBfralQ2P/jaGOBAGnxj4466i0jIAL/mxHxb0SmG9k7ELO4Vq6j4TnhjUUh+T6/fO2AqL
gV2J8ykDFl/NcX6Qcn8LWr+sEPm/sRthi1q9SjkH8JUz1kmQ2yk36NfCn0F2lgESgaMJMDocBnzj
/TyFXbXTMta30+GdlrkdNmTvguaie0k0oAhNK0ckVFFPw0UlVZNsi+qRkxfsHiyqsVXGKaC4i1/k
wqq+7effPwvHH9xj2WIO8b+fpZCWVZJWTr9ZDGbtYKY7UNX4tTdcowtlzMhir892aemqpRcBA6KJ
Lu3TMjArt5bDqb8ZDC+WOLxB0ryqOja9R+gm9atKn7htIJ14dZKHjLZxezKtsyyeVqy7ouFuFW9T
4BLaFCgyGW6MdHbloW3NnLT6MwHaki8tcDViJJpfdadROrXSKTUOqXKRwDq6U92eK/VojYFGxziB
IuhIWABoHjyfzgzTekP+oAxdm3NPvx1n3ALcdH6B05lwBICD9C7mhhPZBhjU6je6Z45AHZ4WBfHL
cL+ZWiH6a7o6U3LSDul5mqLg+3drZEtbtuNo26EMEcg23iSaP1LYWCHrgVN81n3QTDDguNzRASwZ
j2h8ZXXlJejrY6KdovGUaac+O+f4yPWaU5LIw3Vk2Cdy1uP0jBITJ3KOwRvpJzNas2OAWSa8ttMi
7ISYILawup3rftqeE2vHx77yuaDjL+78w2ImaPXBeYD/l1N/dScNIqQbtb7SwQR2FQI3Eih3HQJS
jV1Szie+9Ibwvgq5kiCNrj0zjvQIBadXbe7qcjv+VFGVxsrxRbjDYU6JHCTe6Bq3aOaqgYjxLwmE
ZccURAo8tcBkLFRyTeRNgC8UyoEwIXipPh90SHe1sZv1MKsOAy3NxJVf60fpBep4GcjWqe33IidP
7uf9nu/ndmdcd6mxk6Vj6/JCvcwK4UhPALmgT+yU6qylu2Y9DQzzRS4oSMd8G+1/dEwFzIOwB3BX
8LXFm6nSIo8TvCC5U9wBVrNB49WrM1t+p7kC/T+Tw60X3lDdeZIUYDc3R66WBRFQDt1epkjpl5t+
pO/NNrDiUMASMQuu1e563aguHNRx5FR4GOMcM9KqcCRau0Ed4XPpz0Q9dMbmjXFnIHlbeDEgQh2s
q1czDAZMjEQJ4B6GaswmnCcDHt83S3oYOl9Yd0Bxa+lxfMbfU/gt2sZHKpguo93BhFASiH0Y89BL
b9KhS2H+aetwlWkQcD3QTEbgMluhOMAujNLd3KndTjeDuQfVcuJnzriBWTkIQ/iloBjMWoAL/I4i
e0fwR4KIgv5qG5pNT5VQBtnHYLD26grQL69OfmwxP8YCVNkkPEFyaP7FEJ7fMf/M32cZtpJtPicv
8DWRiVLbnfyAeRUkT4hMy11bbEBh64pmABek1f6h9dxOeNY5pAkADwsQoXkniq6Q7OqbhOYqQAsY
WgWwdan+GQIBDeD4vnoZQ/nHiPol0pc/hqDCm/ef6Cwf8pwczTO+tyESuwQB6OWADPiaUpQC8NFB
Wmx5CooOMSt8LRM7+tHtr5giDtsjneZgwnEEv9TmmGY3QnpIsvOonqL+bImHaLjlJ3HyRWas/4ll
JSumIStM0qFB9anIQzbmKrbXSLyn/05mdK8HBV1bzjL1Tsdu6NyJTzjgLM+ykx0NI8TU3SUfpbfq
yMg+BZBFtWHfMp1B/iXYRnWOqk3hcir3/a4nE1CBC7EFdKPvvXSQUX7qv+PeB2Ig0GCCbDf6EYNI
P5un4g7M2gTAeUTxGwk5v/+W+9xkmKIV/M2ceZ6/p6B/ZLwaksVslyEpJgPo/z2SxKKx5k7nSLIq
WwG2P6ZPCuGx9PLSXVTSAFvn2bGzWGAsXVw/sEV4KlOHDhqxkaldOBXT1sdWrA1s0Ohgsu6vOKE6
mX7QLlXrDIxgQnMxHaB7lflbxa5RDR7d/ku4Rv5jSo3yCtYoEurP6meJjaQYzajUBfG+YmiisBl6
sSZHGoIMDVxWWO6TaCZxoGTHwoT/5Zn9cQAT7EIOXgA5ydip9XlBFxsl7OEo1ufeul/Tx9Y6t9Y9
J2dBeUS53ZyN+qZTjkp+bKZAIs9kaij2mOKA4K7lF4vQQ8jODwJNmonaqPuW1buVkGddzHjXQ169
iZpzId0izIDDBLUfjqLTkYGfPP95BfdefDqJM3O1+WOneal005S+gLZ4R+8ZoM6WSAIST0SWOt9b
BrRkdxm8KA855mPsoGUXVFDhFJm5XjcHtGoOauLRh8afE9ETwLSF8fvEmwq8DpxuGyvxyD8S1NBG
T9FDMbqd++Ni7DJj10Deye/X6X6ZDnj9ZorT/iDyoy58ozDddV+ERLGMaeXE1e+JfFMddNdTId/I
8WPP7jb+6QooMYFuvEO5owu+0dFiGlj0/x90Dikmp+nv5PYWwRQ7ZtQSfcTX/vma8FrOLHvZRSY4
29IuGkL9GN3DNLnrSJNZR/cUlenVMe6jAJMyeVuQHSKXaKK+duTivFC4dIGgBSYiA+mNPJ4SdScN
ZwrOBSOM6lCbyMHepPlxIQOSTiaDC07bhOl0ayUZDpfP4vUYq2H9LjL2AE0bdrN5LlAQYBa+vq1J
SYT0RWeUAxkuRoe1vaXvGhgaFidFdZua9239rjUPsCNkfjfFrYWpIIlze2cat2Jxmyy3ZnFbTQdh
uEjrIUYiU3+Q9ftxvUz1qVcPsXWbG/fKcivFT3P3U+5u9fq+kc+WFk7akZ4v/fL8bu32mnybDSdZ
uqGbq6uXRTrTvF3Eb3X0TFs3oRQYLkp8a3Tfr9jSag85JgLJgXajltBi3anmgaYuGVik7BcrjFCW
J7uimybfptmJZmlpHuhZdrT0rTApj7Rb+wpO4F4pjiad1f4hoTMcEy7v6RvnDFWpl9k8jLR2JRKK
nVQcs+Qg0iqqXgb956w96HpMPkIrmwSux07HTC6L8KhoT2v1YhI96VBL6rFk8XPh/SXubgvzzkBY
gH4sTWLzMAmPqbpfqIPWgV4dz2k/yLf/j7DzWnIUC9b1ExGBN7eAQCCv8nVDlMUjjLBPvz/63Mzu
M7EnoqfNdLUKocVamb/LNr8WolcsO2Pw4x2/1vI5WXYCg5Fk3xSOeYsgZNPwdu+BWWx5E3QT6E0q
ylNyAGguqIhXUYk/lsxPIdPSS0SvXnYzw4ng3RNfL7YlRGIRTND9sNF/WOob/+e2EbTVklpyY57Z
Hs2F7tLnPS+lt6j7uQyH7kDuKJMd5w++H5Q+CdlQ76axy+VDPuyT5FhC/ZLihMQ9ARs8yOlh6B5T
7bGLH6vqveXE7B7F+WNKS0qT525+WuLPefiMhuut+UV+2KSHHiUkRw+VqhTERcCFW/MOrajE1Adr
vVOyEhZYxrvDnaH13Dv5AHI8IRi4+fjc7o/TmtQZJlDl8frm+dEwoKD0qPwHdd9JAV+VQP5L1Jq+
YcJnbXXGPfchLTlVP2scql9WH7ubr9w3c3PMwDakoFEvtXQ0BXrIp0iCsd7qxo6/LVi61lbAoYrI
FUnPssnSzcxnw6pjnAXqBGX9TcngmpkJPNJJFx7MGAPDRz4/oV+IxNOExkA8lukhZjbz4tQw8N1F
5pqWhyI+Vg3elr3RHgzuAJkdiY+BmKaGNbGAMAUaGq4qYRRy2MkHsTkK6rMpbiMQW1KSuIerwGCr
iUcu9yYFWvlexUe933N9C9/XRJ54musdISgSBKvEjXUrls+yiRmcwoQNDgnWouLzT4ruMDbn+/4O
gPaB+mtVgxR7rlWYd/zdxOckntiQG+GYqhe+GS/aMKknDyyEuQVr/LLMu14Jb8OVq+EVm/gxu68r
qOTqm7NB1dGcxWecioK55VNmortYbLlOXgzpwci7i33ei9nveylQxa2qhDpYLCBRvOtlf2y/LXPb
mK+0POyoLBtDfVY54nLpdOOXBUV+2X7XEUOY37LoU+pfoxWJX17ezfZ5FN/L5BVJSN+cb+0372Gc
nioId/N1rh7QUXTp4caAQRnE02DTH5YHPlZbJczmhmQkb344UpsFJQ61LUqX0XzVtB9FOGkSO/Im
itc/psnrwIS45QUhWE631odLfUrio0zDGj0t+ROa6qF95DMohSN/VXCJLLdue1f3Zn2soqemQaoF
jnOlqav48IqXIf0Y1GdWBNLrvN/L9XFpL6PxOsevEj65fN8nh0Q4xcKx+xgRZSsXvXzQo2OvXFr1
ucGU0j7OiNsougk0mN3RcpuWqJmCsRcAKdTQ36Jma9/w0qOCXWajKa5Ax+Lki5sb3A97ZMjhG7PZ
1cnloEdZj4q7/kWMhhJNbGyBUhM8020pMDpfSnd67VtIjGpuk5PWWKRqyNDYTh56YkdAvAaUdl4u
e8xnrAXEiwRdlVyl35h7o9uNKiOFtYe7aRssxVWu5SMA4mdjCNFSZfqm7LyFMALq20+TeLIIDM3B
ESGBKaJp/FTJ16g3MhGouSdVWxlActwNZbCesSbZBCiXjo2xmTOIyqCZPK30a7SKDASNPxYJ4dCJ
NnNRKZK2oxU26T4r/Vbe9qlvjPsx3dX5QR5DMboyz6RKT0GmvZvNu2C+FeOzUbzyYyleFQnFCC7n
5To0vsLYBsaVpL5WuaaOC9EXh12VbTt9O5A5g8rj3NKsjKGmB7HpFVfCmMULAhnBOGbm0bg/pclz
KXxV6kE0nu/GY279ZsO3MFFJZECyBx1IMgUKeW+YYpp9Tjjc5YdU8vhS3fpNpq8kfiuYr5NSUHyW
DI4b1j6+f1OGb2W+Lpf0XI4XkZ5yBIjIbthdVGzBv/LyatZPhf6uqg1QH2XP+CMkb7f8Kxl/1fyo
1GEcP9TKk5h+35UnVX1oxWuhBUsdismPGv+a3bs1ePfWH6eL2jzF2ffYPCUjVRD/1d2DClOugYnP
4mtpbnTdKfSDmeV2AiZkRAw9HDxzCCQGsKJS4JKX+qGZj6Z6vSGfkyDgkuoXtXJEmycAFGCyhaj3
zfpRzN4H6VEkt0x6S6Q3QYQDd2lR29dY/u2qt1llLsjiRCoV36UUj4a4zTs3lo7Lze8frSVkav3y
S7GK3iZddpa0nZAQGM78CCXT4NCn/qMBJUahWPn2FJNs51XKZU6vlUi95zN5qxcOWn2eqN3s5baL
OZ4GP6rfFMYelA8xGyvT2TikHuNpFXoCZUX9Vfhjwaj617SBjeRRL97jPBCNyx1HwxUiiGluIJ43
PLuYjYajaYYJmr8poBqlP62SsKekZF4NQFOG0NWNe1gltxw3fKIs/rj0JPp5ArfzXaXs+IfMHCA4
GkMCydh38P1roTwqH/1LjIgsuYC25qm/EKWjo8hA1u5kUHnxPkpcJOfQ+jznVynfzI8oQga4ctOl
vO+UPbqnqfPeUI82aJyIMyI2n4hDLLR3MBjM3WtK2PCDGgSBkjh7xVa/xohc0c+PviIFgrlTShd+
XW6I0cTwaeDwIKzOdMovZEpo0qsr15QijGNvax34eN5YTwZQt1pCI2J0IYZ0Kh7AcpT89FZ+BkHB
VgPtw+FpbsvOVUXM3eFNOktFeEPZ3NjIwAqeVsqJ0eW0euE04MzZyntZtq2f9A1h/PAM9bBvoQBC
LGoYI0wvjwJesMW7A2vsiOfuG20Ek9fKs/g5kBxBzFa1Zo73o991m6iHEreH5wJNh7GR7fgRwwxp
YT8xh/9+vtnzHdGKjVZJnHfVIYfMvwgfyWyL7F7R6mUyzvLn8FyiVg1QVegEgOMxBJOkIb+u8BH5
X5rdLV7DVELmpg7rBydzyjAaiJjXzpt+58yOHu5XWi0UbtzjHBpM8Np3zPfts0IUBXaWBjk0M3f3
JMd3aEpifzF2muy3DJ/ignFevRQ6MrqVlkQEZhETKdz3soaMjVZw2x6Bsft7UJvIn/BRh3z+s+xq
ijchOBx9ZEspglnxGM+7nONXOAy3nbHgM/IqxjhCOLWg415PasGHkYfRfOwN9ImbtAuF5aAIVO2O
KO0tZKzCNso2E5p3GnwdjHM7SaFFzjyle7aR8U4IgGKugM6ZcW+/UhHcxeCm7iFPsiSYW//21t+C
8kvMvIbGDG0cDHTkJfNWtbYIxYgWh9iWGrsE1ydTId9rmrfKW8gypbLsw1l14q8eypSm/mN8jAV/
fgTd5riECZddZDA3DTQxaMwtYseaxhQ4a7AFkuUYQ8wudu2/E5yGEH2tJxmu9mxdmF+qgMATcUBi
Cweetv4Fb4rfcId67o3ugpqR1bAQ3oLuvHVjpBPGiiwOmHs43cftTKSS7E03p+UdyZtW8e6WU6Df
L3292+gwmIw1I6eGiDxSYU1i78R6ExtoV8MFt88B6aSR/zGtMuKSS4k2/V7E3oeAUw8n1cXRHZFa
lWxm1j3sBcKfV6VydIBQfGXt9g4Km/lxt8uZFi1sp+ra9+fhxhrfquCrd1suDlH70JuEth6wz5dv
7BP5d64FuN6qm8fFKyQ+qNtQ4myYAmkJb0TYdiweX1yd455CMH6yrxuvKvyKdJLFrtCMUnCqexFd
E22DBervsdmU0DEkAgobNE+j4LIs0RjVGGjg66jf4BAoRm+8SADh2tfbZuVxvIqdnynDTAN75xlj
50+G/Rg/x/LGJGWfTzikxNTrLZelRn597MnsY+oZPZfoVezfTyW4rx6w5HO6GNm5WVtkDSjqoYFL
zH2CG5HGE3l9HcQU56xYHrnaVXGyIUDUg1uzLXW/nFZ5KEow3jffobsF0gxyELCC8bsjQjRpDY1Q
qvdiurlVnnH3xsSHXkUqtlgbXIQgmzy6KaRh5A/WRl8tPYDGFWFcOG0ZAp06N2DkGYWgJ3P+Qz4g
m2SkomSnAoY2nEtb0NgWMIPcoYrDMyy7VQWbVO5Ct6X4Rhk2zHhEy0hERrFebCpgLEFFubo/NmC2
q7J7B7M9Lahw142LeRPsexLRewO31pYlR8VdxtgyTEQlxtYQjdxkOo2Cw9Vh2IOZXOfev6FjIXSq
8KLBRi4WAavMnMNHeSvrJx0jvHZK+lNJitoY3kQ//UXk1YH+JSvLg0+RURrKMX0i6GKSHAgiumzz
+X5Or9jCNSclGvnc/caQcuDlIRI+IMKU7hUsnAl4zwyNQjas3vEmutArIFZAS8hU2ViTBqGuLXXE
DAsu4CigN+eVpa3qTvgYsMcekwWFR7Hpz9i1WA4yR2+7Clq5A0nuItNCIjmnq2a4Me3+e1F8WQs4
YJHYIF7u+NBiOgXut3efLzmj+h6Ak6TU+VjzmvAgA1GVTNpL7Drz9U8KhhlBJcUcOy2BhPzeQiix
Q00jKCHQ+sz4vsUxwni0O32jnMHP1miLTXEkHQclXM9gkL2CyJjgp87Lv/lmYgmtfZDFI4QDbiBO
3YUH551bAHeBFI66AL5AuOa71W7Rrxsg2GuhEMURNIUHncD5Ld12rM5Vo4je789wjaiguGIVNpDa
SDBVu3vgV4Yjo3jBPYmUDjil+FN2IYFcRjx5DtNMKYYmBmP3dsPIwz+K73nNLHCk0i2f1Ica29Ng
czTyZPHPrHZFwMuvWICWdBG4MvtPZo7e5/DUyn/0uVVg0jJIqP+wHWzS2uVn/UY0CDtjmKD/rT1p
DtMTf5rqvVaTXXRQ5J0xHqR8p7cIFTZI/jLdbSkWBT5EPAyhPJ7vym40cDz4inacy8udMc+yp6tb
M96zKyfTVlCPCEBu03M2HtThzP+X8jOvr1oXEXFUHJQksJmujL8huVTpoR6uCgdxdp0AhHsfVyAi
dQqhRPYzFFzLQat23R/0sMXuI3gJdiN1c6922hK0MobaUDgk971iPUQ8Vcvx3nnGG8wNxxyz2RDO
tm49uvM68fIdCmytXYlokEOVQdoUWpa/JDBh025YAlQvleSzsPEOpoQptMDDQDfMTXS7bjvddnPB
7gQ1dcyZ79hdjYjhoOeuvXAiU6po0pawFPYNnIeDy/G1ZqOgXiQQiYhTI5zMfVNetPxozDBuAFCh
BnwC7CNgGt7l/TaDfjX4VgFeW8oPFITFRP6Y5JPngmBYXC8eEJgdeX5AoyyExrtwWEyiXBiK7GRF
YKxkE/3DocfuYuIgOo7iES2r9LHKqzUOCsaJu+mdwCYHcTfbKRcadz5Ft0X+zCpLgKgoeZCCVYqB
mpAbxnNshG3mG8aGJ1vqYNbc230n0TbdrqJ10a2LOsIchRanFVaQYj8w47MIaDdSa5t2B0U8saei
EZgT2KWzBnUDB333IiArxiIXoYmAHgZdPKvLuZpPmeYtBFpk237cWYDkt2NuBtx9GRUSqU2iq28n
7Sjo58Taa8N2vLE0vU7ZNnRoOOH7XRazHZ7j/DEamBWUPSfxg1lcOJZ13Bzm3jQvWX68TxddPxj5
2ehPiXEuxkOufkw3mgDg4LDTDxxaUrMvEgj50JoOeCnMfhexzBuv0fYpgwyF1RKY7DiS6A3SZDcv
QAbBLbqM8b4rHqX+1N6uVX5cxku3XOHW1oZGDaopnLDNSz83geaZO4cMyB0M2IPrqJyiMlCVoJ5f
k+FRT079uF/Kk2SFkAaMR34FXBUXuieHYKEZTr+E0HJQFqD7hdUuwo66ekDns0rMKTmzxknftN/k
RX1EBS3a3HxsBFQCtDl3Si7yOvr/MEFL1r8p8QgKQ3pEsqBl/j3sOVUj6V6atfiQ7F9HAomV1/75
BsOfOh3aK4TkVFjJBp3BiG+LI4PuBsaLvY1MVJgsOGMgF7g6vAv2yKALDB3w9gP0759/jUSZOhUQ
lBnNPZEkq2C0wTyYuGbrrRKN1u0hECmgCRxmuRIlwTxn9OnTnoJujJw7eYYGjwydCXFzdgailKza
U8yvqOUZmbRGwhGFw+/heqCkBLCkNbGCi7X4K86akgLIMWCOqgdwvYhNmqLqzwUDEKdgRNjj9t0x
JwgRUPtgHI1ryuxE9TSfwOSE5zt0RW+ncJ2anf1qh3JvXJDSaNjrWxvIg2A/C+LKKUZkAg7lTsT0
c6xniM9dAyhKcRaMrfis/7xI9yb8tL/9V/VMMu4XHR5CBPgnTC1YGCjucA6MyNlhrbp1P7SM1RvP
ZohbBtBGQ6hCWDtZfc8yAgaGKnDPEdG3JEbZFOicNPyGegEsAN0GhD6/0WhgqVlYYZ3N0UzrRCtN
v4fjHnsCRaEwoa6z8XpwLs26f8dIQSbPU3yyAosAxv8gWv+NYzYNss7WYEQY17+Ur0YpyI02JuLD
PekQSQSV6asqrhaKaqefbeukvaK+WqsvJIqJl2auVvtacgJbEm4bEDfUaiqAIE915bUvaOOT+sVw
zJMx22zLCAgoJjmj42ZjuOlJYFJ6hYncE3aZ6kY/WEmH5Pwf7+nfDP7/fE9/65mKWZ2yJBUfuizU
rMPyoODKj1JgJD9TN1LMKbnFrT9GG5Vu66Sl4JMbMRxkpDp2dqLyx1XR9IRBXkciwA6WFEb1oaq/
ZpjvyatRfGEf+hlKf+wdBkf2jzXKjf9g////QGHLInnRtBQS2CVyn/5SYRJBqyS5dL8/DJatz3RX
CF4c8wcfn4C8gfzPdylZMwJIo2Nv43EHb+Yh44dOmhKyJEYZ/1Hfx60Tiw4/A9yiCNdhxnt3jB2m
g/JD7l2DRgqJD1o9jLG8oOwkCPWoOaQNIpnZsqdfujLrN/0WfhMEEgXKWvvOBsElsWRx8r3HX6xZ
Zql2DPUkFmPgQXNpxfhritGcXYlCnznwZLIqAOuYfJwCHQ4JSl/yJ6ALKQFUuwZmEPKzGP1GcitC
v46zbFP/V3jNv6Qy/q8b+7cxXB/VYdHi+v6QgO7d6DJWNQhtwZLAsa0z1uZ3PMOIh+VpxfBX5wKF
MH/EKqM6Cz32F/ELJdq3VciCa854Tr/QSGMyWp9liT6ALY6bxKNN9UsuiuYl1aZmpyWw80h6IucJ
3QE//jvdwvg3UTlCPsUgao2E0z9q73/YHKQs16ZGzOE6v5IzzU139xQ1IXcJKZWd7yBQ4GRxubzh
KG9JnzDfpxFbpp2cjLtd14E0nNmjw9vP7TLWe5CV/gcx9I2I2fypfxKO/bhFoeDF76hTBXJdMbRz
HthoWW/vUbZmiuQ/qMZqBhbwNTlDqJ3sgX5TuPbxNr40yKjOKK4a/24vNoiLj8R1nPzhZWl85KLy
27KtP5XGl/pf8zG+9JnfOAaES4NaVPq0lC1bU/yzTHtJ3lof6JwyBPtM5+ahyB+/+v39F4ykLG42
YFH9yxa9PsjOFz1j9GWVpNHqwhOuPukDoxTQmHSwcr/HF7w8DvMFeMZ8p8WhZJdqL9eesCWUyX76
QZQtLj9RhxSWPmJX+82L9WZRSqg9rhvwuO+OUXTxdvxkIkbz1D4VawKTaYTNw9qaMGvNiT9lw2nV
L32EjcKfmXv8u1u5E0WsRZw5jEOafGEXi0Aog76Pkf4RmUtDPTrC8B/bvqz8m+bTNEmTklXmdDJ7
8n8LbO7G0CX6UGJdTpyap3PWHxM0mLOrZ9s7MNuyvRPuIG5RYpJgFDEQPAdX4xhbBeA4+pbUU2mD
6HHGoFr2RY3Wwp/qQF3CPAnUet+t4ikqLWJgETm3kXcD2iBpeA6799JwampxrIIPrJ/WDDtkcNmr
oAUmqnbrUR+DZnmUc38+dLkvq6stXyYKRXegYMmdvzkip6L+iIC5to0XEQQi3teKTS1hecOd9B+v
fRAtLJQ+pn3xo1fALFEuujrFxnFYiCZFw2XzdNyq1REuz2/QWM1hPLTfJRCp7Lbn+al9g3NT3Pm5
YNCU7jOEkmQa5JBCdTE+S+hK4jA8o3kwpE03EjqPVUSIyHg6wWmkME/45tCGaBY01BUs5baCufor
7PdsmwZJPBQWQghGq31EowcGQtHMQA9CaCZoAVIYPNU4kANaLaAvQAZ+90A1/cdihJBS3a2oCf6e
xK8JWWWF6fjBaf2Uw7wvlqcOWGs7fJCrij6Haee4uTs7ftM+RLJMEceGAF/gyMn9qyKgKV2LlhIe
Wg5p4AmJZJ9DO+C3x1swFYhuKL8dXsCSfW0hgumS49jRV2SC3hXIG3ADlyRl/kIgPaqWt+al+sHL
+iPsrdueDrp5WX2OqM2dLr+Q3Np78jH2qDAlwGccw+5sNy8thkKvbP9DS8bAdNby3/rmf6711bP2
jy0xbyJRSqtJBE/gs9139VmLTvCi+fHWebXlk8ylZfs+C8oM5fMGqwh5HDJOD+bxSEQAbjgWRM5X
kVPNr2W3Q8tE6Rc5KpnGJmUR80cg8SGvh73WHqb6hERZBWecd13nJd88NDgH9CwgW+QMCTCgZ/oB
rrDa09x7EpMqVM80XAz+aFgGpplMj/n0WJQXBZygvNStXxuu/FSjXZicJPLmNFTqoNJP+QSgAjoB
a3YaxvOoHxUzJAbxM3ktRFf0ojeDHY4MEgL48DMyl4NZ5P1WZT4W6jnqSfJLKpsywtjV/RZt1yS4
C6Gk8BaI61v4OLv41jn6CTwx4YJZYAiD14wLcsGQKlTDCp9NsiPm/kTvhxG73VjLd954qIyimx+Z
bvLaZm86iTiC3yaecc0kZ6qp+jc8T9HiF6+ghZBAy7QdGYz3pgQN8EsZIN9NtxX/h/FMgjvjcuWc
ZdII/v56y84TkVZZuMPj5+cUYM+bMQ8cUFbPRKgwlOV7pFdObERr6FP3ie43gNmZ92gMHt2RSi5k
7SGbiYNV4AyNxxGPBr2y0f9an/jl+KzS+jjLYf8cY1Ko1swINBaf/bZWN7Pou1TKYw4FTGbI42T6
KasGfaxmK+NuqkF/wyw6lRIG3b0KrUxF07Ne1mQF9BEmo9jxeaxaRHv5lsEcnIV4qWwL8qsVjli6
SMt1yS9iX8/DItmUwG+H6CHe5OhuaTTwryOFIdYVCgsMDW6g8GTWD3th4tMUsqrTIsTYZ3xpzD2p
nYYBiCivKV2ZoXRf7VJUwHfBKxAHf2okhN5t1/o2NR9fuoYu/P3eBrzRjgIZNTa4LXnv7bYkNx6G
yAgiiAdScCr7Me9XsTqOkVlbXactCoIMst1HcTm/LZYrGV4GKqkEAolYYbVVuPkooMj9llCVuzHp
x5lrRttOwn21SccAk4Q8hca0N7SwQH+qb1Rjo/XeSERR4hAYR/o8/TuG9j/R16kYaEKIPUxTWU+b
mnSh9BTzwlhegaJI8eF043aBjaHjRnU0OJayaoPVzCGoajAxL27o9nSStIBw7q5MxInoZIgcYnDb
1WtIvz+elspFTM+WGeHaeSkM8GAKgU3rTD8S5SOBgyV9Df4af8Swlu0tZlj3DtiTteZIOsUzuAI4
GaDc2IVTdVbLUyWSo7ElMf02hXD4neR2r5RhaLQGfPWRU+ZQyLZwiPeADvoXbZbyohPG5hFEGQ0B
4dI9j0CyJV+jAf1+wVkAZ0NHQJPLFjMzDEiddsnNH67lNxpzUBl5WBHSdjghI0SjZCLrYceF66Rs
d3GrkcZhEbkcwShDlSvEd7PjSW6m+smNtb7FkUNhFo8Bae84vm64Eh0dk71i6xUyLJeI8Un0pRkm
+Q/AnvsFFgGyLRgbxeGsbqrZzvfcGCiZgjwMrEbODWEyU10ywso8syPYjCrD5TDHuRw5nRXeTaQ5
QZ0FM1TXPaTZpgMX7lcaEt0MYunctI+t7Ff1riZJvQvAmBl2YxFfQHuduhKJC27PBmptIPSYSkB3
DTDXEKnj8VlypCHmgadDempijnWNsDwv73LN1Ow1sOxugTJ70k/8lXY+PEqee2sVv5GTHUj+CGe3
y7JDUYWKGiain5uHSd2JepC1wMIXeTjL7YvZU4bj+fIN61ATydd6yvRStBc9h7QMZI1+chfHnixB
YXDqu2m7uxmXbVVdu/J1NC/acIizk4gEIsEr6/TR4zScDGsPLwbZB0iafsGzwiNGZBbh9SA8kolQ
MsG2xEI5+Xu7+r3XdsUMDOkyR4dFPIztJZ4fFjBYGjSam/rEMsZeS/p8u2J2s3Q16qsJn7USx2bh
8EX0byU88gOG+PQyv3VdaII6ypdFvmjwyNo1Kx82ZhTZQvnQS+QpParpVW4vbX8FqF0SlJRhUj0U
UsCjlrPs8qPOWPPy0t0f1PvDjYVOWoy46dNg3Q6JQHfqFhuHo4TsTxLz7ozzHVmRCfTrDQKpXTBn
ODdAli838zK3L7l47dqXubjcredpuCwocrvzcj+I7f7We80nHKRBk1vbhFmwDYwNA9PPxhgu0faO
bDi/dMqp7P+jj5eVf0X1LInZs6qoIeP/C2JZyqmZpUlYHm6EetzDFlUI6ZUo85NDYfmYpeZog7gd
ZxVwBJU2XidcUGxn8khN6BqVN0y++A7CRlqwYmxoC3T4+cfq7oxM4YN9pBINGtJhX4uv5Qh4ubyI
T1NpV7Wr7bU95ewknxdWBJwV0mLOcLA7QKwTd5PiHggwJcUz9i1Ych5SNCZkc9LhP4InvyKvp1SW
9iY5pvTIaKxHFGAUCLa1I30j1FArHG6vC8aQp5aktW9kCslV/8x2ZJQhymvJ/k8Je4PjcvPJJjgb
K1iE3Ag71qamDcRDnvk1sINAK2cbkEXQbh0DCPCbEBAEcI5S37buuGHAlAgIAFsHbkO5k9OAUxgw
iAeSh5m+sJa1M9Ik8EgXBGms6cGIDHB2kDEKgcdCj1ZEavzGfQr3DnHYE9OAQRUX4hMgFQA91QiH
BLt4cw+RgOtkZ2H/+YpUDjRIQOmKWAwzwW10WJnd3QUZw5WVxsR3RYUb/VaJI1HQKDhCN+zvFhZR
ZCg4nPB2UZlLv5hoSmKGKtx9G2JdEBER5YJUJcGgxGZtrqF6JAwhEyCsFt1EhosW9I233flZuR1u
G84eDkpy24EvuOvPGU6vnMwSwHApBqP0u8KlwCDMjvXUw5kNm501bHE2zHBWQLjaAa/S/425Sfq/
Aon/WOV/gW5LwezNxgJILHFXkUehQZT7BsOSODm3c+vdSgIHUdtDijhz9c3w2wgQfmMxzBwtBdbG
r4W9XQzAjMHjyRWez8sv0xLQqQwPSAnbT3YfggVWBxJTgGM0iKjz7aneLKLTEkOsUE977RoLdxkF
4mbAXLaglKue7aXP6C8pAsPBYKv20ymk0FhM0GzUDJt6x8OCUYqK5v4JhpGRkAIrojjqo445A9Fk
umnJ3YIeD24xdRCnH9aJ1VIFaIqIUQz7PyZNNg/CzIdPrHCm4sYxfkfvZS1d3pESYmYr5K2B2Ok7
kdbXWwxPjraKgUhnOzKnKEVMiBAZ7bV/29OP0anB61rxaruvB75wkzFLQg/vQ1AxB6wKagnvxMpg
ZrVX4kRrN5WASN5T0QOq0H979jYixZe3KIW638btblSQ/B7qbFfTlVWoAzcG8+NG2xQpjdzkIDNC
BgaYmR4A/vAuY7XVxz2jWf7v1WLo/5b3Z4kSQ3gU2ZC1P9Nz/9GSWYJ5E6vGXB7AZDXGky4ET+5Z
JRGhDzdodWK7nBa0FWVmS3tOFg413YaPXBDt6YHFFSH6mzc8cjmGs9HWXGtvKQ7SYolBqvm2zAPO
V+120tqLke9TJaxRHwtnSmO8/ybM4hiwI9LPKPigNtqe2I/oOdLR2rvI49mIQAZRtpBlhzV1xFFF
xKnf0jh8TidK/WQl0n22PtGPVE+/kOIIcCi8rhF8tbQCigiUqftTPGeYuz/WkmyHYFZ6gRX/ICj7
gqmShGzw/ZoBVtEaeGJjGU6Lo6i6yrt8buKwaPxoLftoPlhKL9oeYyfZc/BWyssSrAZWIsuwahmI
YOClbYzH1YkwPfihJyCzhpB/xr6QpWFHp75wCEwWJVf96ttAmDbYMrUrSxq7yvDyYzmoIN+NHPvs
F0MZJHGP3wKBLc0krtUbO+jdzu42b6NCrfQnI5/SQUFnb+NDr6/32w7Wk/0ZpRXfh+2XqrU+5smq
kgAinQ7aNwYhmKFsP88B/lP4eNLR9O5lWvyUqTY8cIDAFOzbNoT8By/FwXeanjGcxw6YcgxXU7pI
0wqwO0zpI1p0wpiAWNH6OS2U82/yrFyG2V6OEWad0dGD5kD4LUU1hnJs7vHk97Wt8UF+S5hqI1eB
z/U/0Z3Syqf0aC9WfKLuBJjcqZkLNh6FUFPkqVjtQfqD/qz+GAE9s2LAVYEJXAicUul/DnwmMqfA
unBm5G4NceyuTKHBPTlidI8PBpFUw7k5QAOdGEVi4TdDrw0w46LhTnCoP99fl2/CuYhmscEbli9h
1+0STInHcQMpNnjlEVf5+MOy+Jx+i51xRB4LoIYiOlY8LjL5vvVXQgnk8LYVsMyZgdh4/fM9sc1n
uQhuCDlIxQUlm+4vy93+yn+wRJvjicibL6/ax/OKh0XgGq/FN8nEXDVLlABjcjT5R8tgEwaRuAAj
NA0b1hw9Oa1Ys9qMqCY8KpJVZWiL1Bghzs8rKI9PAPbmdfIIUKC/5pMv3WGtO7qZwXrG6q5evmoc
wiXlDeIOPnvTRO/nVl/Tq/Y6BDTqHYNwV5AByJrwQ5H9aouYPHmQacV/Jc2Dzws5pEu8pWjvrvFT
vhlejM/hRXjW441AL0KjMvlxyKmKujTfEXBrBtLnRBSXvMl3fFSMXb0HkxWQuzykT+A+uhhCD2N5
HuIj76+xMLNtFskBwUxeyfjs/QHXAFkfLCwfMHxH97vKKZmsLm1YF6S7qwglSZS0hWthuTwy98ov
nvlJ+502XysorVLn2u2G7FaegnkfIeTpXByzq++WYUekzowhHwFQTXIiLQ+dfQC68UnmGuIfwRWv
Pem1L7o3OXzzhpPJM0VbRrIeZjciROzZu5314oTOTkH3e80/UQu/oZwwid6ofNFdk+af1VcuDS51
dK2Qi1oTEGX7ixQ/MHPZu9v9fgmF9pg8Q3Om5+yDiD+UYkW4/PQotf4U5ShtgBcnv0zd6R0/BeQG
IwfW+mtCq4Jv7tx4tS+v5xnfmp2Dpjj7aD9Q8jrwtqh/r0KgfvKVgN/unYkBXzzsCqR3594/ULSQ
gwCvdCey7Rcrf4/deYcXWMq3xTNgP+973QBsyQeGx1bI8D82ctwageV/kSEHwdE4aJCGjz4iltIR
wHs+uNPifYsxUN7RFS+EFr/152K7hl2vOmJ0sGseg/TBACoR51jtYbQG+EcICM1nL+9c3dAgPvNR
5HC3l2debSCWMfal50jbFrzUwlfY80M7ckc32g+ZeaiSog2Z9BUVkBYk3G0BwaGdzghoHOGdKxeD
O5wriUk4LwLWyldxhM8Qv7RfRvI+oSImGnfBcTDix7CRSs/6IfYmGus7msEd2TASMD7dNjes2d7v
LhQF2ZV/ZuS0ELAP6DbF5S12xxLC3ovGk06yr6MjdbGfiAIgLINmjVv0OGUbxoV+IiykI7PUIxuA
c8986AkrWAZCxjfoS1WGcwADAPIjuiLGYqF9Jd2Q5Ic9fvh6Cgmcpo/4vwsHxVyTV/7Gci3RXCfS
Gar1/+Yy/qNwGMUky6LGopmKNtL/kHZeS60kXdq+oooob07lvUBCCDhRIDaUynt79f+TfDMxIAgU
M/9BN7t3RFMuc+UyrzEPNKT6NzYusiy0WJtX73MMSoiiZ0dMlCGDnebsZMGGPBNGbGksIjlJWIYg
cwUyqT2YyqwbN+ME6TE4Yh89LB5vKNyBaXKlgHSfcDJhUN+M5LG7wfdrC76/3bOMEYAgznnI62kc
kCf6yCNQOs6gnIT1QBChhBWFi5wQfiZjpHPAaJDByK8up5dQkd4Ig4p+BKd/AnUfwP40ALeBmaa0
7tQ1E5ITk/ZpgcbjDjoEpCeSFBuXZXfCbA4IIWZ6dNJigJoLDgKMf1x3LtNGe6GDFIxLRKY52gxa
94P2nNPsQMAMCLAzSdQl2g04xgf38Fz2BquExjQk82Fjj0+XBe/SBLnHdISg5oh9xZTCf7U2wYK4
+gLIOXmILlO6RwXyOIP8nnWmn5lzsVcBHmaMeyAcN7hJGwf0/rSJgFGAs+pG4X30ZkwjmpdAhcXA
moymZMPRgMHEd0YFRybUXWZMgsJteeZ6M2MG7SWc8CEAmhT9WL+smUklYxqtYCK0gfOWQyBjvh2O
KbDWKtBLvIzxRHUBMTPN518kUZE0g3pLHWkaDHwmNspKg3bWL8BjJJAPh9SFo+ileRE6u+kg3pbO
g/rg3oFWPTCPZlSYYsPO6DNYtiA00DMEXj7qULk4A8DZKOv6Xbo71ZPTLthHb+1B/DryDml4jt79
dBaBpo2POvkHQinv/hHFw0nyr0PbxgXzr+0ASqC7Tb5PPuMzE8neM22EVyaCowwoZGQ2D45NAwcB
zzUlIXua/kmGegmFXopg3mP1oKyJndLIe6NfowBe5RMO6NukG4IgAWHXPhZ3nDhIPZgYeBNKY6bZ
mHVQoojGkRvsUKlk5kQbpqs2lJigfQ7VESijS4U6Np6lZEK7FA7FoDlLmGvMfGaaOucSlTupnEUX
dFwae5Bu0aRZgpI0DQaDC4+wC8UHjoL7kq9da8pflP2DnC0E+Fpfgtp2+ml1GcT2sT0025TxKm2O
MHp0wn+QT5Qb4BBV/zWCMPLUTcUxde0aZKW6F7szWrnft1ukE6IRTZDLnA3arypEawBFgbfC4ABg
6QB1YMwLBuHcBnP/ZL2p09AYm1M5HBFy0IYkqnR05GgbmlO3Zf94LwaEFSS5GVacuw3Ng4/qMdf4
f3gmDNDQhOk28HHb6MB4RQ+mJ87OC1XCAC82Z9Rw7M+lF+bYkPLCgXRPvk4SiS/eBDwBjQh3froj
XMCN2qYceHdsULIajn84xUfzOXjxZsm4OHdHi205sfZdN6hS9EwGuKXf0Smi0kGLz55qSFgxjVax
DG7B2g2zY7tlh5Gc4rq3TCDpPDIKEgS7bU41sdPOKV1VVBaAvoNBaZizosYEluQjIwukbVwSYlL6
DwZdmnhmEV1eqXubN5gPzJMfoUFwkz550GP5oU7eIPv3+G5yxPP8u2DhzbQlMILszXtAGChf1Afw
0zBeeXYUAhVpbD3y96gD1vcgRGhUAtBRn0RDF5N0CQAYYWtETyXZuvWSbigigtEW+SR/3JC2FXjf
whF8UznPwyGQdXDKvFKCGq+U4IfmQMemYQiUjNETbnkk0BkNWtSIhCDuiUfCpDlnS2Ib+y40saUc
1uYQ7j1ZAthj7e6AQrB8Np7rdnC5B7TaJQIs+vfZx2T+t7Pvy8q9QgSVF6lou9qEl4oFlYZe8RB9
aNYBBcMSDOqeuFg+UImAE6pes0f49tTG9KycQfZqs/g+7EWwBAVCT4o+GTg0NIepoeCnuOMcKoC9
QwTT8F59ED0eBad2JmaSerq+RRqFjxwVq7Jrz9KwX0Zr0IHgRrNp9+w6j26wSZfwUOKZUk3MZjgQ
+m+b8sQoZZ+A5l70GxGI8Y/Wp6okFi1iBDo0nSE5DSK6pGaMWUfxLD+iaZsuCJ7BGl7oQ7i0/zHu
YQ9h9Ej89m0oo+jGiUrLOdrNkOKYNaiRO4rZBydye6Zyc+9VxhTijJxyNNrp6vOkHOgP1RO03Rx5
k0GGFQR1FE3EcNPmZNrz8KNr6NKP/O1bAEjq2V07B44uUHrWI/rUDAuIq4hGn6Rn09wCECm2ocOo
gtlegPtxZszxSw6WF2MPM8N5FpGSf47iZ7QFDgHIph0S9daI4dkTa9QdJZBzZPRCUFnx/pHAKIir
wL2xx4UOrNipoUQR/QnAFUwchiT6VrnMEED0xwUKHvwe3jDiy4ToQXUaiZB8kPH3O1NIJPze9ADj
BvYMAJVmoCI9tGMz/L0sjV/jqepoBh5ylqN/xtsvGZlUSX1YdLClYb6+oVMAHrXdcmioG+xw4jsA
fyTDc43mLF3lYg7s6wlJOY9sduCDrtDQ6BnhL1A20+ieFKW720UPOo6eQFyfadaCl/QH5RgpcPMi
BNStYA5kvHPmUBjE2dOhRyZg3Xh83hBZ1X55Mk02HEdFs0UTkKrvuIHCN30575N+DxCSG5bckfxK
uU+Z3+QDCcq5gNfq1PAogBCFAa8+5XvzAWipQnrPwSxgRjR7IVhwKsOzNMwBwGca0zBc//4K6m8g
B1DDMqAvxzQtU7lW0ezcXLVsbhaQwwnUmruzPVx/SCZG/ZuSj8sni04DaxXtGR24TXnXRYPLwcPw
aKZTYJEJPbn9toVeY42SV7r2BcJWaOS6gNnqASoGeAEg02AAPgcL1x9IXsnhQAN53Sw0x+gR5OU8
dl44DtslSoOKPeAw7Gc1VhVggvuZk6+cFubV/MIwJkZHaRzpIx0JSSC/Z2tW3dMCI+Agj8c+h05O
+YxO4DF7A4MC7fS13zAQdV45RapqHr8KkuFrt2o/4PK4wwsUDRG8GEgOmpl5PC2pqLT7ZG6TWoBU
A6HG/ITJAuS6sbOT55xTG9YYDSxYc3E/4NMsGJwhMHVfPVWrDpr6ErFCaZS+F+ccU+Jtsmc5JiQ/
Cb+G1O1NeGUuqJ0/CSVwt3IKeRC+4Q41rfTDrGYuDLeRe0C0hVYNS5rOyYghAgh9Gy4rNKIh3bth
xgs7M4HDtnLZ7qh0uYMHDYwGKe8sQXJ1FG6qCSdzfqTvuee5nDXcKuwrxgnOBuCr4Bix4BjdIEhM
KQyvOXiiGORORwVJ2BBNf/iwcLjAugFeaxZg1xMf9YCpY7+T/mukG+DrdnTJeWwsziG+jaJ0jzKp
TC+k+EDaL3zKbnSBDUsAb66KOdYsqoMgXHX9P8Xel9CRNaYq17rU7YkULUqO8qR8Ot2DqjOIVhsX
7yQcrQORbMmvTxDA8zGzUoogY0brrv3HUZYnAzPc05e5qywx8UC8wtvouF93H+RsyhPnW/aYbICD
kFbnYLkQx2EYswBg8FbSUgpg+U29DfsYxNqg43sAqgANXIwvYGMmAeKEQLzWwDKqRyL3vH06gQuq
iOLGE1wAmo2ki9mQInxDlsWIjS5Vb4NpHKoIebQaP/wH/PXIBO0C1NoLoooaeogRSV+ykdJ13ewp
PYudYx0qZhfWVF5IeJMcmxC42DB3d6Vxrrq5NOnkIeQ0o573ABXeId2VO8ZWFYMyqhsk2cAPAD0E
WD/LHrsxfMpNvMoMznqad/5zDbLxFUh3/YaBWXa8zNMHhAJlWuRbeACwCCDXYrVpL/yJdGRbE9Kq
y4NXHGJzbmQLfGWw4UYM+J0Ksl5qx/aI6RSOHs/V2vIZBg6Z7lCM0MZWBsE9Nc4IBXKJ5Yf4XjNE
H4+U4qz+M9+sFysZhx/ho83hMKuPNPPK5RvJofseLmuMR0ZAeWqkxWaogh9BiPYzxnkiLBAQZt7B
R6s0mycO5oHZyhr6NlWk2ADhUtpo5x6sxV6fs4+dNTIS6ZJcI11aTGhM4ZTpfvpal0fzn+MP1TsK
xeJgQB+mJ3rUjvkz4X3Lviy4Z2ao5nN4Ls/+kadLxYaG31TM6ezA4uqgkOEVuyZnNXbOofwI9GF9
jw8CNLp8Eb+4e8cTVgsk4qP4ne/SCt6+IzQ0pGUGDQiLBvRXfeF9jljhqN8wMbt396E/JRfCdz2k
eHy07mV4CANQE563pL8yxjRr4763O1ruIcyJB9wQNz1eAWNqu6W8Y0KMqMrIEYJ+9MRJakx/lXMc
ZCN7Wz4ivU1ryVDxuGGiycC2sQ5etqaG4Gp4TtT56nLmZQfSlEsy38rZPMUiMGfGxqTw6DfEmtNE
/VfOeEnlMlx6D3yBIx8MoEgB7b0YO1Nah0zpKDWzB/IsZ5E+Au5ibntWEXGtJoHzj4bj6S0f8904
HR/IvlGCp5FAN29HACOSWRhbPDIAWOcbEgHiVyO0ZQ+l4MszxK1W9h5OgtPQOhgAI31I5iyGub3E
yhjtR3VjIr1xXyylpTnlOJwU6GtPCgvOfL4A0LYTGoE5I/O1u1fu+MXNUHUmcN3BPwEMpkvJp/KU
YTo1NwyioHxs6U7yJ+TmmiXkZhIsHIjEGGTEaAIAo9AWhLk9olvAcgSD9ArCCHA7QE/97TQxn4Ej
IQkd7qhQ0keQmUuSvo4sAlhVPGQsEt6FK6plqEowiUdMob03dGA5msr3jvJtLQjDELTQS6M9CnBQ
epB3JMF4ftkzSnA4wEv6K7wdCXFNadHfS/4Mbls1l5cW0rjYEsDlwNp4Fr+dmFf7IxrEdTAGQK0j
BzRSz+5emzcdeVu8MJ/isb37OztRDDH9/R7pHV1TdNswSEIU+1rqXMnTS2qd0pae/16KnlPtn+S/
xKhN2hdWaf8i52+RTKt6F0MDcrAHBwunq2vHeK8J4ZcUVw+YPzKwy8LeqO3W91ahvFTzlWc+UbjK
0sbSDh0KsG72GkEj7VeAIjxMWiyIlPuy/dfaD3EFHHwpNSsEvSvvsde2MTBV8sZ2EZd3tjR3XQja
2aBUDm68axBYI+wEF3g+0X3TrpPwDnwb+GWXE0md1OfYfCFQle1KPe20dIzcoMKwoFs4BW5Re19f
6/YazUuZ9n0HO5by5y2M9tD3LXkt0hDlmeMb4Ws3hYuI5t69Ad9ERUqNiMARuGi6Y+o+eSVE80Xu
3mvSPoqYZLJvq2WTL2xnlsELjJl9DTVsjfRlkSGnKqBIVc0IDTr63MGPop0p5iYAHQrdEAAunLx6
jWhpukbLkjw0js4NMzVcTQcXD7oA6RoZge5t69OOxaJI9A/XSkSPCgdIBLOOKdbiylLSjr63CZAO
UFYnbaokh1Q96ubzjYXj/KQzsHBsGRFI1g2sOPV7Dt5IkeKqWdzu0QjDoeMhZo4wNZ6YOemLYAPQ
GyTHoBj2s5eQ0gKRmlE8UdGBGSb36C3DSRn4j964ukeJYpqtwYQqD5ehmOUCrxmHo2wtZlh80Kly
huP5Hh0MJrThCKzl1BtnC4FoXGeLeGvehaPyDgC8NjvNke1YQW3A8wyq6gB1FQQCFiSSA2d4GUXY
VQ2iQ7y3cGYzgK0ESPeu0UVShrRUcwS4FdGKNZYRTQYsBZdIGtQDZ1qbS7RdG2WkTJtn8JG2MrHR
5D5iYfkRzJUPB/LCAa2OaCIjALnlNPIfSXnbMT2NxkFxbQIIG/TgIwgTPJXUt2Ju0NobGDi5IR4/
A/ckg0/wR+au1pkdQfzkhCLNotMnDUKi0Fpewsl3t1U6vkyRtB2DjkEYGH1vJBwm0dYaQSm3BGYm
v08P1TJbBt4EYjT1KOhu8mQIJEz+QB3dYQ3qv7TrfIpk5FSnTbYk6hgawHeGVJfFaWz8u7FSfhZr
DsrWjmnrmm45VGzfF4qjqpdTaxrVnnTMZnSrI5w7tKxh+Vrec1c+tIFbHpPWL9c0TJvaULVNQ4VH
8f2adWCXhitF5d6e0jN1B2syUueN6QEBlxKRbgo5JoBc5rc+ErYwTLXpZOL/8/8Br2JcihYaSkx7
Zs8AjzmEW3cQfzDD/ji91ffmWT8ne385LB/tlbGj9ununBf1jc7Dpnp2H/RJuXbuujNHmXZQDs5H
cme9KgfBBJCh3g3r9/q+2QZv4uEPf79s+5dwzoM7qq7DIHHQAv3+4CcS+qo1wnKvZaOGswWU5Jj0
s1EX2GYqFdqDiy4CPCx0wF2coOU7BNIxf4lAX8JbzQWWviHfRq6b5spZwR2r2jK1yMBxIEKPlzj7
Lhij4gWCW9VHjTvz7QlA1QSRUXbvAyh6RlZMqBLgGwW4D2GvhboHgBm6irArhV4w6qIbBemWyzhH
NRZCKED7scTmhuTZjdE/0UjGUfsl4r3jVwVzuxCGKQOTYUsq7N3NI0Z+KraYg84fpspkUsF7H/39
Lj8X5pej0ZZNplmOoau2DnVBN67YCb2SOJnkBv0Kzdfc2pWgo3UG75BKINLlzB18rKB07mhk37r2
FQrnvy5t26au6xbNg6sGR+mZ5kUrQug78KANsNAzw7qHKmIWiAndes4rgNjnxQQAUjM1R7eMT5jk
l2IvCFhIsuL3K49ZrjpCHxBhwgt44PI1QzoLqEqPJgMf1VtFtIoq966Kn2686x/3YMnmJxATsquq
WNdNks7oAslxrO7zHpp93yJrOqalfaHHiwkYTtjgb+shJnlraPIkgX9f/xPW9O1bi+ub3ALdMo3I
cRWkiFx2WHWXfgVQDyK2TI8LLSDtke5L2k7MaBqkyyJc5v5WwNH6ETtFQiRY0BPGafPISwro6xYP
nQYiBFw+7uyX1x5d8MvBxWnCG3XzE5jQAGnuWlvGwPCr/hHZckjcfz+JclW6s1bEkziG7RiKZZDR
fY8AktxoRdVLn2+SJ+mwPZUXISCO/6zdqJwGLrR90Lv6oNf2/5erW5qsGsyANcO4Cry5H1R6c3G6
VdNvbdRdDLScWT78JV3aO6ADUQm5cSQ3QJ7w07v59OLpfnxHmLkIOWuibyEYyF/WcpQEaukHdrcq
OOiKcudAIjKQuxpF3gHxCMKIlXzQLbq5gj5/819XFkfSlysjB5q0fJFuVZ7WLAfAMell4itDoxNM
Uy7ZVzdyMPEu/7ri1Zf2nbo1Q9XoVikdLNRd6HeWywCZMUjtwbxG4+XGx71K+f6ztL683OuAaEaW
Y5a8XDYJnw4dAQolFhjPivC8N82cXU7rTUIjDDknoGL1Wj2tUv1WwLo63X/cx9UhhylREZuh2a2Q
N0BeVlviCCBxoCu48oINBUdMpuMkNy77++u2ZIvlbavKdZis49435ELhAzOXodXQr4hJPGi2P/UI
sd1Ap/92NVWWDYU5qCrj//R9Oelyqctdp3E1bQhCQcL3UeHEhswy4eluv9Mrav7nO/16vasudVr2
fla5XI+Ni/GNdpng/8pBp2VD550a12imf68m9beQr8ocOY4KAt82r5ave4H4V7e8Tx4vpQPeodVS
52NNOHJAJnLE5iFauajZQmm46Iu4f4BBbALpiLUnMmSHNgHql+iJpOU2BAOTvFbJ4u+7/GRlX20y
bs2xdBj/ukkL//t38IsoVJWLjNBGG6PROo5gSZDD5XQ4wvqdzZ3DfxF3jqxruHKMDRok/5+3cLUU
Mq/xSj/u2hUiHk/Vpxu2LbSv7TujnlQNNL9pTtfJdO9i2ny3Qur1cFOsjG9v4GplRIWV5KXO5Uud
KqlHVpDp7og1YuCqDhc223DM+OUcm0+OGNAXujn7z2lt8kI4D3tlqzFKQEfLuqN//Pfb0X/ZKLap
YfijWoZtyM5VxL/IRWPqER+I7CUvmgE/Wukf/w5B0yKrler/FKWkGYm/D5RePUen64lWdc4uZvwO
XM6csaxIMRRsOHqpgKiATJc2ZLPJzjovBE7/HfjsvHO2QDvY8TxdAGpXGUdgZRnI5jn6NIgxCFFL
wKKvMCXQ6/CEf8sOV6m/H/iXIPztea/OmbT0i7DBBWxVXIRkDO+bZyA1StUbEejWha72J4Z0dVc6
TbuCIcUWTdwFz4ikJ1nL30+k3LrS1blyairHThuuxCNliDSUDwjKWqdXVhrPZukkSxRp7L0S3jOW
xCLCwyVi1HPjRn45WL6926uDxfQunnu6tO3KwBl3brxl9zAauDanCsOdyz1J8N9X/H3xkndSacBP
0kWM/JI09FGvOnHKk3vd+IysvHLCfmrkgmXB1rC+8Z5/FBViI2v/c7GrUHapk1OUGTWhDPliZURG
27kLHTKxtqqi9d8PdutaVzHr4tVOHXm8SY4vOZwTLVxOZoQwY3ibN55LETf+I0Z/ebCrCFUpTXQx
Jd6iGuyJiND9skffXnjIYPmQRcEYTjtU0RpK3Alrh4ItOf/9uKpYoj9ugaxTFu0GDrWr53WMS+1o
kMlQ0cLEVL7jsaXEmEchMtZA3DFx+0guu9za19aDEyMWjyLdODS0qZ0LHDCnGWuf2H0qmHya3o03
9Osy+3J3Vy8ozbzYV2Tujs8uSnsS8s9FLcIGR8atE+szFfrrbYj7+bKsbT0/5YnG9XgNxKgEMETj
GXc11qcWahzMvT7z4hSDZ2PC8osRvHX2uX9M40dxgPAeGnoHeC7ryB68x9kEjo3XrupoZwKe9LdA
1HrIvfyoyVJmf3/M31J5+C///TF1+epI0SMvvGQtt19EY7zOjAYrB3RmB2oiLkz58n+qHmyTlg0b
lIaY4lx9IVUt+9IJ1XYVJXd5t6eAaBE0Q0eR3rWGsT297lsJmCKCy4+vRG8DVTPTlA3zKh4EfuKo
cUA84LCEXmA9WVhP0YwMtDVUfQzCuvDFQHc/R1IDAtaURXrjRYun+nEHjoHtLxZ3aCqJO/yyTtJT
2MiFKV405SBuokwR4PjX+VpqkSeB2Hsauj6T+xW7VsnfoGOJjLTaxfFj3tzI9NRfTyEMjfB7NRWs
iK8+QdH7fVrKhCyOIJZoAq8VxUDrc0wLo8cYIwTDYsY0LgNkjWho89FKz6wM/lxaD2zyHLa6DNYL
FzJLfko7DE3BONQ3Qqvx6yn15UavdpfetrbkKrw1It0pBhqJFzaYPc2Efh2vc/yi+BtTnvv4iCCT
U0QbJc7hSxwtB5gG3blUO2TmsLRE0hK4mxaUq9EkQlBOX+K0rlsAs0SgJF4XHnpT714zhU6QBNuo
eUq8aJLTOjf0h7ZSF5o95B2QF750KZMuXSCDnOosPtituu+31cIRZlm6mFMp5tW2LOW+leq2aldB
P69NiHpoTs7QIZfQOvCnfy9N7bfN8fViV2lW7cWVFp+4mC5Yz/jxgdplnJJeNnxutdzy6hihy809
ZuQXbyd6HVm2k/S1mj0Rwi7R3DPgxCATPS2TVWzto/TJMxeVv1VBnEraUj+RFaMyLk4HX7/Xbr2t
a5DUZ97+9Qmu8rcg9mPXsAv0mNyR5GzTaqGgayFscgG5MZ67M9QZJwGhxkQohi4JDyPSrfQdtDhd
+eSE2uXEZBzaR0cOT7RoxvxAT0tvJhd9f3Ee/37nvwYkC+EjjiIRDOSrO7btSDn1ed6u4Ec1lkjP
2X6F+85KjZl+OY4Iwgok/+aDctB07nTr/sYt/LrGWGF0OQzHJDJ9j0iOG4e0FvjsRCRuAXpB+gAz
SgX4TAfneNFFL9IshIY5q57D8xOP/5DfImJ+NjyvQ6PzabCmq47DyfD9RpI2MfvUSxoRnF30Tp/s
7F+RTLNmnIFogW/GXKdDEQemOUSbfak/cD/77KYH9W/74Ot9XL2QNk41Lc24j7TbOB6aNDS+c0Ql
yGr+O4tA8HXjooJfvPXg9W9kVspv0c7hW8iySuNFlq9OqYubSMkpDRuhu5X7K7DODAZ1ZZKcZlI3
7xi2oUx7ax1ov7RDbOB64nBUZSz+rvI5PevauJO9ZmUgwUXWhFG1w5dvBXuzHfrxg14HkzSdh5V5
7o1XmsIn/KZZmyxJNI2QXWS+CemeaUhLzZhAXcRptg6RMRJpsKEiIPXPZPB4a/T1W//3251fHWOS
VEq5bAWNaI6JYzRACb5iXk4N0/GfjF0YuBQrVotkZ0joDm/sIFEjXS1chwOUzePQiQZB9n3hXvyk
bSPdqldRsGAHldhGhEtfETHTR0IB1dGdhHAWAttwWm+F7Z8zGxQzv1796myML4WqwEKqVxzWFUyO
aCxBL8YxxFiQSeTJEkdP7/lmCftLgv31stdtZycPjNxwXV468qr1kDBa1P/VBFHaYaHObrzka1K/
CO6O6sDRNviDzH99f8uO7JhdlSiYTJ3GLE95asvdKPCAXreb1qkxqYF/5Wyp20VzImIODviBaJ+W
MMNQ+kMu7PRslDOJXAv0bnHfNQKm0qbvDtyzaolbmmEwyk+W/ApNPYucXcdjwV1cAL/4W8R/ansR
AqRhmVFSxO40ENam2ZPNnLtHYA88Pn66/p7DkU+g4+uK+ZKb0VrJwTeNPP0pVVGr4AgEugoyfYvm
VGmvE7iVGQIwdFcSYP3MWUoPxVlw6iXQWcTow2lnHb0A+HmD2m/wmkCX4g2IDsXlNHLDpdE80ejB
2O0CR0dmQksDHrF7HxAozjoPOXYf4VHJ7tiGMqNEz5Unej+pumNXzLPyMiGPqsG+BDUachpKQ2B/
VEa5eP606AJWBQvpxU8WJ3Q0YVR6dIe26JendCLNrh5bsJSdyyyKOgKkaILTl0kYgurITmK2EGxx
9HBRHYSiSoiooZ440t0xBVbPzww4UY8h01xOxagvZPqnCfwX4uoe0afWphXYypGRZePSeaLPbpof
ZjIXBRFsIhKvk1AFxZ3r8Pd6+1nQkZ4zS4KUIyv0Kj71kb8k6n2WpHkeNv6qRZnMlHHXuMSorFdr
W1kX6OXrsrk20/S9zdW5HntILSA36YAFVeRgpHn6RNWOco0qkjT68KR+0QFNUzKWn2MvdTvY5hFS
p4HubzK+CBxygOtzLUkfI7NFYlCbeAGoKv+G/tzPvoF4KhWtAwxADUu57kBjndQ6TlBh7cm7kxRc
4OEs9EEzUpIXrXus04WTY9G4LyyAhxK4PRNlXIhofn/wjBsJ54/Eg3uxP2d23A/Ts6vWU9wUvlsW
GJhk+ZvX31+qjWqOT95OCR+DfP/35/zRL+FajiZbuo2FLVHkKni0UnZpTnkXrFL7LIclIM6JAxBX
aIv/faEfYVFcCNCHMDBX+Hn1UGqlWc2piIKVvJBTGFHxASxW7CwBRuonpA1vXO6Xd2gCR7I0jSKa
AejV0RPmtQ3UPkMxEPSjiw3wMdGx1p6jRgSo8+9H+1EtogTJ7IK6WcOb3byeBiVurhWFkforUHwF
Su7hI+bUwjdK3v19oV8+limm0siPkxNb1xcK0sL0ZCcMVhdhDy5Dytt11rnIbtFFfnsgegC6TOlL
Bq5fLQpfT6RLryOR5srIZTZwMnG4B+/nLWp98/cj/TyleXl8KcbDus1T2VdJZa0YZVzkkb+KpKOY
pOsIUDTT6vQoq5hmIDcOecT3ETGFeRbfODt/WZM0WmTNsBVLN35s+iyJpEjyLA99mRmiSpRvVfoK
tIPPV+ePObH574f9pC1+S4hYkTKyPMALZPJJ7SqVvNiuZp1Mw0OBco5wVJa/eygD1NY7a0ZLkBHo
HlXvnqN+RNI/tBFXScmjvbhAk/YJGYK2gyyCMr8qpROaqkPHu2tCHL7gbIm7NeFR1PdS9b9/TRbw
IQ2CDWgCECDfEwzdc+yiMAtv1finUd0dzejcms8RgTLX7tFcM7R69feL+lFp8J7YSA7ptiozcLsK
FnSeZDvRtcsqaNShk0ENlw5RcSPm/7KbOLTh4YBc1EFKXT1W46hd6LvpBZOwJyW+d8utI6PTJZ//
fpYfi4yszFDFvkXRWrY+a/Mv52VkSYZfWnGzIgugAQ4l5EwRS77A8X67jfbjzV1dTf3+rfrA6TTH
52qBBXjlkONLzRSV+syVBgytEJsjMST7oI3TmbvCRunsxiL/eZSKW9AtBYSDQ/J5zd31rFov5YKq
g7rZxvfbOALWjfuRZotSkU4JaUsD6haOO+D76kDdAVb1//DSDaIxlDCIVtZVpRipWV72tlQLBEav
r5g5/KfRTXGWwmZlEvn39X7rEzvGlwte7eyidNLGN7ggpSkprUB9gGeHWAHh5zP3u11difX5LZjw
nm2D2AmfD0bfZ7X8ZWGFuq9y7LD3SKtBH3n5He0oHhA+chztDe/p9vj5lwL82yWvVlee6lqq62q9
qjkXEN5ldBqjZDViQUsGNPE5Se7tubs4Av560KsjIta8pi08nTISyZ3Vi4PTA7Js6Zhnpf1C7s5O
wkKrsh5ufNRbF74KQ/SjO1M78bhGsYihC8aGSUd63KdTJpAdch/9NsV+/bXEvziZ/31x9da7Fjv9
y+dtE5mqzqaso0iiDW2gn3fJ10AyKH2Qyjz3QMs/Oy9+v5Vikpsafo7pDTSUe+0KQtgeZAg6i3yS
v+/stxntt1VwtbkKtbpIdcJrKfzjqdUmQGi9XPSAymryhuFd0+6jB5n3xXdhrkOLkJliYd26jd/X
Pw4skFptVf9s4n95QZUXSqlrYwBesgjUexZjHa1pZIK58xzRdcaZ5u8nt39klZ9b7n8ueZVVduBD
6U9xST9/sktrUwBidjWOZPOJwtcJJpI07TWMoaeKtM6jIZ1isU3QvIibFzec5cgc5qdtGFZECHSu
i3luK6sUA1XiFCiEEhu8GGXBA8MF/t8WzLnavXbhHZGEfqdAI5RhOSoAvzbWP7M7FjXZUS5Ok9oJ
p2aziCEt9xSY7I3WfOGbaBo6pBw7h8Q++PgNdSMFcVCioWuzoGnvOp5zX1aQy5RRXb9ig2B1w4TO
Hs4XOJhOJWUbgmkJNX+IzoSDlGJYVAPeLg1PF7KKh14FOYBZ3xHhcHQrkKdALPH2sfLrZiR9kg1R
QqjXx3UfSpWriv3gZ3MmMJhqFGARUPwZxpW4Z0pgyDgp6ru3+ljqryvty6XFVv2y0uooDU9Bz6VV
+AUFWH5W2nArv2cHWGnNs9QO0CEMuokSDsb1y+GES2hMbjb6e/X9esaIBPK/38BV9K1MpcmMgH2H
YRLTVBa8h7a4/XiKOdfHcvN4e4/9lk7YtiikVA1AzXXql5xqs7CamiDkzR1KefTy3tG+q7tRhJkM
NC9aa3gGYcg9K5uhkW//fuTPsvt76Fdo8xoOt6Db+o8efEjJ01yatFrF3UQ2nkzc5mPrggHhslDv
27z4PIKkNQMrAMJy/dKZm86d9d257c69hrbgQnR9EBgwFKb/UwnuMVqTNR67eb86ZSs7eKOZojfL
nOh5wrCA08QvJyzsvKOYM9/ErsOT7C5T0zGNItd9ZFCu5PqIngy6SqaEl5F/GdvmS66gTv/EDgDU
QNcrqhpMlfYY/An0ZX16l6EP/P12fvbDOf5lyk5FpX6RfyBcYfVXBc2+cOWbsyj5Z1pM3S7OS5JO
Y2Wc0aMjC/q44IZu3eqX/ETsiTJe0UQHSFEBxV0djY6fx4msBREfJoRV0IxtEh89QomzErOA1yqg
0y2dL1207nt9BzegqexVYqJs5uGVodZPkfKORDQDlvswLDaY7GXYh6gRoH4VddskutzaPj/Wsrhl
k5kS6BqK9OvqWQKFRbs4jmj90sQP73sPr0kD8rBxyOxkQtfT1NhL2VKRT2B8qmGMpTlB2v648dl+
Ka91hb2koARgC3D093Bi+43ZBzE3kpaiCV8PuhwOl1MN6nLt8rXoyJZAZBzdgF+xqURz3CavMtux
hk68LiphhAtu3JQIHt92mng7X27qKri0cn6pnC6McH2lARY1KEKwbOFORuEmj2d93w7tAtAGhl1S
BmFJ2v19A5+17/UNqHwfTJRU+jb6VZZnlTXzJRvlAlh4z5KCRbfAnibQOtKdY1cD0Z0KT+UiGvtW
vLQcVOZKd0OrckgFOTYyY2ScMiTF5VWuGFglKJiBrZHfrctz2I0vNkK9F6Tx0hoE+rHAY9ijk5vX
5TFNkqmD6boRMRKH6+PE5khVvHT69wP+yB3EqfXl+a52TCqnmaQ54CAxDgCbPqCK9sM9nte1DLPm
VnH72xrTFNSsFUp2RmVX2aMTlpId9YQGdMxF8zWrZrYPaaXaBN7D3w/2Sx0NvJ4KmhGPYI5c1dFm
LfdllUJ7zKWFG21CRF9Cdarzwv/316E7L3MQAOr/QeRqtaBUtc6LVqYzzst7r57Zxo4H+vsqv724
L1f5zAW+nPVeFOhqXPrRKtEgkeLKVW4ziIIs+Zu9rx+dAVaEztTGUcGsWtZ1kdqYaXKRS4wiTyhg
Ssekn6bhk+4e6KqUp0epuHGY/rYAeXMcqGj5qrZ9tSTY4PT0oZGuaOG4+esJdwBG1w0QBE9/1W5N
rX+Ltgbfiv3MqFa97iFmbZomlazzcGE0VTiPwuJRuuUi98sJKBp3ogqmUa79P87Oa7ltbNuiX4Qq
5PBKEgAzJUqWZL2gJLUMYCPn8PV3wE+W5LLq3Oo67j5OJICNvVeYaw6Ooo9bKVmhHjbBCAvVuNoG
cwijAt90T718nMFL4Ei0PLmJ1gqhw/p/Xym0DBwCYexnKKF//Ow5rB2H7TA9tlAvIsMCk8NMK2i+
7ixCsfp/fNgSBXGNyJvlTx+WTbqIekXhQplUtrhAactD3lg4s1TfueH/7RWgPqkvWncmB3/nf3+8
AnPTZnYzNekx614pxLbmPSvSEG/5dyvyq7KBNwAhPT/oy+nz+aq0qI6DqOeTlolyc/7hqO2GV7sE
lzcJCFHkFsBx2JzRWWDsDM2hOEn6dNBSnx2TNolXwsv4953+28JlsoNZP7ovzPx9WlJWqNVj24UM
++M/xVHhMBT+bfz0t3fRwk5FYTiJhpjz6bBTEzsOc81JjoWBFVW40rAhWqrO7SuXFom3f1/Ssjg+
H610eDhVafIsM20fV+pU5XEjLCy2IxsvZqSEclO7//6Iv16QgUBiEaOpPMyPH2HNpZEErYqLt8Gs
P+SfB97BZEnC53343R7910fEC8+maVrMYnw6cYY61kNLKMkxW1xnzV9hg8WmZXxzSV/nPVidtkwF
kUgLK9Pffgl/vAeT1jtiqOf0aFMXzgiHlES+VJixx/MPNplgAsJQFl6Mh74sXvTmVq5hUH7zLf7y
MhrMGMnMNRC2EjB+vLFykkxmIQqeXW2slgifuztMPh0ZqzS+0T2ay1P6tFDI8iiaKlwtkcOnyk5U
20ZSxElyDGdcUwTywd6UDxmeP0qibuUI7PMUArfPw+c0vh/hE3cYbEzZG+A5C4OzbrrpvB4nqrQ7
mtKbKvw6r9aJ4NvyWiejuZHzw8w0RTmfxfL7I1A5BaPrqrNT0mlVAyIKY/1mgNO6xJ8CZgI7+5RT
/pgwbcK8RGNUOuc4WdofnTV4GZuEzLAS9ZKZWRwn9ueipTNh536WjNhoxQIrRcbi2gBrWElAoZp3
WgQKKMw3cdR8E6T8VgP96xYuz/OPRVM0naZGFc+rnWkiO2dhwX2SZJ+91OzwDWEppbjcVNVLWDUU
qlJgfgG4CGfX5Pul+6UG9noU27lTtsIACxVW22l8kRsNN3jTD/jmJrYCUaxtLbV66GTopjZWOjRt
tbZ4mE1sD+dgoWbL6CEtWz3pIcEzXF40IkfJCXdLaFwG8lMatuvJSjZmyiQzo9j/3hC+Vito+NII
QJ5CX9kxfsMN/7gRUSPMwBCSOPbSix5h+mCMuFScOUpKfMA017BJ99j2/v2xf9mH/vzUz1vDXDWm
NOZhcmTMnT5iMTpLk5kIziDchoT470/728upIlp2ljeGDfbTqdwILerqlvelUZoTjzTScBw8R2Xi
OlX4zcr6OlfADdUpxMg0ZQ0bdujHlRXKej0GCCOOdVyu8Tkt/5OzvUANoeDDCDCmbzs/07Wt0sa3
aoRf6JopKCdn4L93RzXZxqXwMjwRlxsvG7+m6PnbY+2rcHr5jkyRE45h88C5/vE7ykpq98SCdI51
+At2tNcWLz0JDIaRupr+g/OUBdBUsq8RL0nWdgynF3NCQZ15EUrYWAWwEVWeXlSHaqr3ul2sM3B1
8nAuSjwq7TS8o7zpEx//+0n+LRQhV0RsSr1JX3R+H7+5qvRqFAaFOMrpu8BydEwxwTce+kq+aBn6
7wB5kIqDtYSxWFDfVu0t1QtdeyS3LHrmEf14+ubU/ttS/vMbfXrenAmKOY/oHHXnbMTusvFGHYQc
sKnzeKtkwf+e+SzZG1Udx+ZM1T8FPlOutWlNbf+o0J8WL434VZPD5Y7h8u58c7e/VFQJRqjh2suZ
Bv72s7y3UpLESAycr1L5LBqf0zS1MFrBJV5inv6QyExzfFez+tsjxiASlRwNAyrFX1T9RVTUkwxF
kgtE7OZwACmT8aaLfm822CsH4741+lWYkUNgd2UAEmtDsqOOKsPPEG42s+OR6L8b/PpbEkMiyJ1f
jnjcJT7deDFaelkPfK8U5DWO5CVnnww7nno99u3qum1/hFBGv3sI6u+7/OmsWsJC/Cxkpm/Nz3Fh
FZu1PItRHKuA2dmS8n6L2g23u4AaXTgAVWvDd9noD7mnTMOLUCSm4SzY6urazBlrrOqt0dW4W9l4
qIgTG31h4zQmgaSZPAGPwBYHEyj3QhqoceLEV0wfH9HJWcl7qsm+2dxL6VaFUVlM3qI1AQC6aqUl
iLIVXGNnXFyhvI9ABdGETRkOt5QGg1re6Pzmpv2hOPM+ZVsLdfu2ENG+TS/axCRn82TPV4eJTKvD
1C2+FK11VArzZu6TnTGEHInFCasr/HnMxeYnG04BWoP6pAJTyXZtjyGMagM0mW9owz3mYXATwotN
xga0Ex4k+F5VzQX1ja3flu0t45A4V+mS9DMpnyXNr8PwsugDSR1fUs77boSZx5aSIptXBNZZIxXZ
Wd9IobTW4N1rAG/q/pcqbUdKG3JUrmMdxGJso70XlFQwLeq9Gq/iACmO1IcQEzBUwdw4VU1/MDDW
h5ITOTdWsoCyymsb4WxTnDr0cwxsGDSHCtzR5tUwPOn9XSD9qG3gf8KODsufkHJwPnxGORePmeOh
BF5HdXmJZEoR6o1YOKOyF74pOPV08YtkKN7Kywi+mIxa9wji6HYYt9hWVu19RoWp6AALTPMhkuA+
rfqRGAeftVNdvBXxtQmJUoLzkAT4zyHnxw4ePFTZU0jPiru6wlrbcLAhnUCeShATYLcuIdvyE0H4
jPFbyhGeMF3M442K5gELifmnylxDOqFK7WvsiMP2ZOXUUJ1vvVH+sh9/eFuWcs4fAc3giLgJTGRe
PKQkONt+ZG4nAvKEr6P6u4ymiIETKkZKCZXFRoLei3kq86nF6dsq1W/Xos+vLoUPBV8aOiPO59qR
nQdRo+hCLIWPITNcYp3IOqWZw+hO7A6YQbMusnarvxIb2selCQDy0Jr2UTxeCzQg1TeKi69ic7Z0
k1YNRyj9Glv+lJRJRtGrcoGYysrxDMIlwKKiSgYdPBCAIV/qtIibcmrPkBy/vx/LHvnpfsBSVxb/
MRQ9xm8R/x8Px57HNojDKDpC3ZPLc5C4cXLTZEhfMqzYYG5iSkHhXEH9/s1R9pdk1KbnqyD6phhk
Ocuv//HJY6MrnWin8Binj+G+7c51fOGi++lXMu1JfGxINASDHGwtVtDpbT8+/fsb/GVdfvgCn2Iu
u1NN0RXAtZUeFm23kEURVcr5LXd5ir4pIv4tCuXTiO/4Ed3cZ1cp07DT2VHG8Ai1tqkQmNcbsBV2
8tDw9qZOvE2Ka9IZzzI5W6s8s6Hn2CMWGnZ1TfYISKDRmYbAutKkmUb3vA3BVn0TKv/tjjC3h/MV
hWmb7/rxkdDpkSqsEsIjZ0kGUSVfykrxhaq0NeBaLOX+v5/Acoc/Lj6beW0+iRvDzK/26QnII+Z3
c9SHSzWHPBflIoWcb8/rr1dFkZ3IxVn0uijxll//Y6ER3qualBjSgTCBDadD8EcNnIKjNp6S71Rr
mFF/vSjaB7hcLPNPfOingDgVDZZqSh0d55BxTCrhaSa7fSE8rTktZVaF/LnRp20F1VSe6jtQxsX8
3GTgY3H9tOVgM1JatqWyActyh4uiKd6UiZNzWNCZuNBzDTaSzucKr4SZQy+t2qd2kDE9zk7sagiG
13qQeA66b9phTKwZmyRqQAPoRwcWo5Erx4xIpEEk2qj6aoqim5DwIBwajylwfKRL3MxmbykLV1QJ
W0zLDLKRIs73PRTjCL/gpAOYaVvbZugBMl8M3KxrDSQ6f8zikO9l3YsZU4gKx60SLARLwkE94wUj
5eqmYlWWYjvq5SkzjNVQ5ZvO0Vd6GB7DsV43dfpUWNF2NqN9M2ieYQVb0A45htuQgNMGPzn1v4j8
P8WzlxOTcYIJPRMWbON/PV6OUpLd0u3fqsw2NHq4no1kP/WIjK36mFHDE+niJ7gLEWCYtAWLAYfJ
yt4lyEFUsBFZWbhL94xNSIp3WatALzFXitJwWSYPs9rr0Z6vFms1npSYZedcCWa/kJRSy/Y0raD2
M/ikOz+7ut9mU2WtaM+9apzHHRirhsx6TkY/j2kGPlYSYF9GE2pHWncGjsp0NWqwXYPGzOOUbewp
Jk1StnlTulZXu/agXu1pzzAqxBiIzvKhVmuvRErTNDKmDkiYqvDqZIchNFBSAAjILijgHeoIUWz6
yywAtji7c67ajFUKXy6eg47uqV2eBentmM13rWXtB+vdwKJu0h8c3CLwXBRAnbsO02+wy7aV43XH
gckTN5iW0+cO83IYV7BY9XCrzddGq09ZaW4cMs8a7H0kVw8y1JGQ5TVgujznA74gkr/sMcqApV3F
hEaQ0U4saEAMyB8l60Yi87UlTHCBVmp8JexzabNinB5BZ6MvgSi96Rb6nuk8AGzlbPbtvt2gxzcV
EMfO7azDN6IBuiz2RJw6fS9IA0XE+Y6RucIznjP5GscZpk+DDPgEI/zcfmot6daSFL+gzzOozp5m
YwJYQCBNTMf5Pkiw/O3bM2+CLh7MJWBoWrcL8TyM7qc+5b0ABs+7pWX/iQaWRJTdxXBhhqF47Iti
U+ZPA+GfDqZXRhY8N/MltEY6SgYa+/Rx1h8yOKkWkWqiPtuUmuYm92tUpxrWpPntBBsrmMKN1ewz
47FIHmblMevfrEZ5CQRN3jnzmLzoWJizDWGn7129VekIQAtCZsiwSfxejNq2jzGihz0fDMtdwWS1
khUf6aeHgCkLq3cpL33dWSCL7WrXNQyrBP/1gE3aSc+Ii9pzKetnVbxZ+Qk7PEBh3bFjkNLu4YYo
yTnRoJoQNowTw1Mi2YqOURYlAjzuuKZ+S3d+FJCRCPfyCb6K7XIiPanDeLNszi3OIeqY+gXaQPKr
mC20gT8QW2KfFN0lGbMLCKU4o2sUxmCARujy1pVwgjFG02ts+y1ui8MoF1vRWAeSCV9SY386Z6z3
BhAYC3xr6A1KLEkFGgoqUinu5q6BuJfsLXvwy0bejrUMsB4z6Ek5zVNzZxnZIcdkejInSFNV7ynY
mvI2leNDnc3ecmo78quKkTmtLdehaVZL6sVhSq7NjVVnJfdJeQ3ApGKOPKJms2LSuah+DBSsLlEl
CGFsZMzVkzhnpllbdZW2E5Pp9WqySVMJDBgIxjy+a8psX0wvtmofegAEMOT7qsChDpfazryNUWDM
dXDT8x62BVSc+SDs/4TSu+HowGwTjKfk/X55azvtpEjmXbf43ygVNHTrv07BqKdtem9gJ2oFXX49
PWSCyXSUb0PzU6/yA+OQ7mz+XN53udqWI6NccbpS8fsMrOZCf8OPbTB92sWAdl6I2tPZ0Wxc/jVe
5XS4KfVhy+ACIn3nP6dXUgbKhp8AJGaGyai3OvlAypw9tSMmmOynd7boPTUcX7s8vxl/TbG0XbYe
I8k2zKQtJZ3MMvdhGaIlzPDWbxB9JIrDjJ55ZJJgF/O2T5kN55R8zniuIGQlsIbTUn80+utMZlw3
08HEfNOecKmg8E4lxOPTV0M/ruQetQNXGpGtLO2sznrX0hurlTcacoiJIgd82QSbA9JLYEDFsm6y
bN8j9AviytfT5FLq4Y7dVG4jqFymn8rFjaw6K9PEV19jsCuuYacTfLa4zY7gw+/sogLm2W/quXab
RHoLu4reFsw2q/yZkaYYifykwkhR8RavJ8uNdNzRleysxtLGKhiFT9F5RNsy1uAwjq5Expmg+SgH
Tl9zVJ802bx3Rjg0vGEphvO62e+yKHWj/lnVYVUWz6GhbMiKG+COyZSzzaRunb8qReVSt+TU1fEA
LvGoz4tTLCtAfUfX3qqt+t6J6GBCNdYZFh1K8mEJs1Y2ffx6B97rUGsPBVket4M1spkjfOerF6Wk
BcHS1dSTzVuTpfiYRGI/O+G5mps7xVgq8vFPp7Nn/CTbgywH24AbF+SYa7R4/KbTTVmax8ZgZ5Ii
zMe1csbeQPerWg5WKUFrNoPryOwBrwPlTiKqLikT6T0sS0d2m05yVahG1KpXCPl8dX4fYM9gcp6X
sFwJfGT7qsVPTtD8J1Ww6SrKqmAKWFGDUx1zZYnZXqvSYHYSLo26mVMQrENzQ/Itb6akPuI1h+Dk
MjB+v5UVnlqBY7rT3QVtzgCN7qIvuEEWvPw1NYe4ZQQ/amKifhA/kpY+deHoa1UKkK6qw5b04jWZ
oRn2xrrrTSoc8I6HnxYlFs5hDIhH3jsllXd2Wj3AvZia6AchORfB7VMXrW2510R432nTrgugrEdT
yoZnbrsA6WkO7y9Q50MNXX3ioq0QA/tmjkiM1vPAXqvnyDNb3bwvVGtnZvezqR/0MAYSaKFph3Dd
MaWzumsBNVncpBGJDsbbu6FLlFUwp+8lQWzWUafEMTkppGQdGzqn5aFPYGFB1F1KAqCkTazfx/Kk
lNqd1aEMwF4VCMoxB07CnSJwY0UPzrDtHLAPuQESImxwwKnuHGpcfV7c/DtP+SpkpZlvLEayRGoo
aH9bBv+RQmTyUMtTIZxDWMBJGMQuphMz4VmSGjivz7tuOrGXh0a8pwsI0Yh4OEZglWm/2gzCDPNZ
tRmup9J0hc58MYTrf3/Br3rP5Qta6ArpG7GvfW4jt6YopTpMnAMJQJGInepkXk7BSggvto81TyqC
0zxt7ba+VBxIikxk1uzm5NhxIgaKV+KNYzbTPqdoOIFHSKmkpbXYhNikdwKkLaEaA/nrhLnfogTw
sEkbZjxLIPbsrpS4eMETwVvTl/0hnqodpig0rijuL2XISjI3vDtV/EK90KiDnZQ6+wZzFy3+WUl4
EQRXubntgnu1PSDE1pD3HDpWuyXiAw0GTL7Du57a6L/v2m/l4of8k7u2iDVwRTAob/8uMP/xWMNo
rKRgsuyDQXlv2rKQN3b9bpO0ECjKlMokL44fJwWoYPRMdWRuVV+u3gLWrcH4mLZEjNOJooHBqz5Q
p3lbeOj4lhMKDMV6FvjJAyDSzik4lOjWMh088L4bK/iihvp0EZ+S9kofqjFlTOtQtFeqWZQRzIxx
oZj38jnhwBiSp3/fNhp1n1PcRXnFjCOrjSK4+buk9cd965s5C0SRAqUocfKow8cBzF7cAqyNmWuD
WaabvqH/EBwkil6vFAgHBKUU3tYtQopUx5quVsdVUxBW2AG4cvrbGotzxPHewmxFmdZ5HR2yNl3H
GgSZ8aVE62HE7DMkr20sMA99nuigDyQEenfNEjcoQs8Kdq2FTTD0xzR8ZasF8g3OwniY2YVHRdwM
NZP+DDssOpkiuylGoPPnAA1/Ld9kzUOYlQCFUI3ON/J4MUmAIoPkfCKOXUaxAYBEuLxtGHMg2+Cr
9RSB8T2XM30dleoN7dldpofXqiaK+g8J8bYa4u1yxTlWO/Si68DZI2Bl9l/bIgXwZmL+ghK0Pv6c
GX93AKtqCaJnSi55e+VBogVza6YgLAEoXBKnWpcPUYj5UHsbssUje+WvwI1sxM8DD0MHMmf6KJft
TZGWp8iACIjtVPDU8NWNCi0n7F81Tq+zef2dmfPakmMEwERnqMF58XPWtT0i1XCt0mK3bZbwYHRo
DnRuEJvIy0CBPGjB1pfmvsz66/LAsiJzZYuUunwbgofCwnoU2VGAz0+s3VaZtZWKfJdMXG0c3Kem
2CJXCtJyo5mlmzO62U14yUMpKQEHFdcyvTLULOF30O+XoJLe8PJfgwWbGQ8Gg5J4vvw+K7c2esre
j2gyY3whdQaUDhn+1nelfTPkt6rzHCq6q8XxNpycvQWFvWULxgbUUyR5nY13Q3Rdfsa22+fSOSyX
hnpASaHKBemm12BlpYvHfW970rh47/G3GaCl2ghPeKJMoimmRlULqkmXPw7FeBBJvyN8Un7LZ/VV
JE0bJzVuhXifFRwxFZSk+XNr4kOeh8eZ3C+rxbZ0xns7lb0hAI2bmbvWxuGadJOE7uAAqDHV8XfY
tcSHEmMUkJ6nUH6gZusTJ0O7cby61irEeytDj7e1ZXmYTPwMJ+BJjMDKGo4qmXMjJIt01yLDFtJV
4n8NLxHNbEttjxPzyWaE0qIIz/U4n9ISzwgdGg2xWlGKtcH5Ointbgm6x2rwWzOmv1bDV6Vygn89
UnAVxYsxhm6XUz9S+01i1ay2zrWj+j3qaaW35jqsYX4nYHYaBl1aryPNl0yxkxNnk2WpL9EGkPXX
sWIfxifg31vWV1EFdv6LYgwBAFMwDAJ/rAHGPW4XOLWZB6u8nXcO8N58N4nDIDFreIpKOojP//5E
tBpfN0l9OY6p7qPxpcL98SNFrw4T9QnAFw2CjdGgEOdqnIppJTY6MNpKww6NVIR5B5l6hoxupQPK
zEbZY1bETpohW6EaHk64dqrPIu9vGGJL+/FFbTuXYuy1sVJSLyXcjerwWCaolec2+LXk4TMpjzyW
xyVrrMgwKVIVmDCIpV2V2OuSsDJGyTpMDwvDocwONGAiR/fGvPHmvr9Z+iFjSmCYxLsue8CWjDJd
A4iaLTDygia6VQkgtPGXQ0oshtiX419TYXgJ8aI9ae5SwmptxdV6b0aJMFW/rBn2fBg0LdaR4iJF
wX2bPuUtsFcNwNk07JbrtypGBvnvWsuvSyBiGtkek4VrzL9SQHY0sJb5bgdAyPDSteA9oXEGZeVi
zrPLkZWJkKru/J6TkFm0UStIvbJrTTQCO6YdaZGhHrywxbpK+zu1PjQyVrSV7g1m4SbbnlLnZGu+
2vyoA1BzJQwVntLyN+I71uOhKOvFFXUdmuaUYRWyBHR0lFGasrqqtEiCbqdnLyp+R0vORQOL3p2M
71HWQbpa1JgZPPtcugEi383jdjHCUHTQLKZ9rBJpIXKHnl3xOra3FZtCl0g3Da9XurQMG+joE5Ta
wr4baEry1NYc/bi16JdeMf2cKmKiv6BzcWsbIdmgEY93XtM1F3GtDA4SjcOoop+Tdw2uNPK8XZRc
I+M6RXtqmuFnlwb7VjBXHGh3S+CuMa0TmPsmEY+50fpBCuKQJFiAeEzI1GyczWQ52xQA+KJsOiQ2
aHq1IqLM7GcnDGFYUBbpnnVleAuYiygZ8wsJCbUi8rPW8KdtoyleSpVZyqZLqRY3I+n4wKoTVORi
0R+HRnbFtE2MpsZsXncZBfA0joJQ5FDkuAX0h838FEIkLPA8xObj3+/wl8YBmwb5lEq8b+Es8tvV
+Y8wBz77iGwnMA5D+7p02AkzqKyWxAMkiUX6TVhlfG4coIRaNIQOwzbsVIb8SQqapbYyyby1pxhC
WTSNlItxW90XUN3zbJvQY0+PXUkoPj/pQ3vp9eZi6tRgsMkxbCRpE6RXzw7wmqOOV1kezJJYOhLq
WAPEJfNSqcfWdh6lBLM8Vd/KKhXpcJTcTnvPqHXaO+Zu1lqjgFyt14TGvjX6zImelUamftQ+Sn0H
lJScOBj8igevNQ+jitoIoMkc7/5967+E5r9vBs0hA98wVMVfFM6CyFkWdclg6oOG5x4D1NgwQSST
IyqItj/K1cYLWvlZdn6MUEwkLAIQAEp1zQJ1ME3q0YPQaVMpnpqhm6a/LPOwfGvZQNzY59bPDGED
JoIW9PWfSnksK4y36R4wudTbv1T5Gzkq41KfzoPfV2SivdU0pGg0Pj+eB02Z54ZVZuUpgLlXw0lq
MZ+zC2vLhuinw6+hfStoxwxU/EXm1zQ27PEmo21PXC1X72FZ0ILpN4Oi7Urp5CSXXrqVgpzGkDL5
lE+pF8n240w6plLbTOzkVksZODWeZlNl82nW0mxsm4DxzyVcYOxEn9hty/mBcnBYJvdVpewr590K
HUgIECg7nSwv8bKy38Iee2v7X1ljv9WvhRyuR9LLOWxO2hAf7Lw+DLLwFOBffRu6TJrQ8oIV5Diu
ri4YNuunM02+yswnFoTH0iKSCS85SLDibEq+nYKf6aCjSu9jea6Lu344phGZWPiqOj+YId1UDOKW
owwMMvSL3gut20n+WYt+Ww7TqXKC06if5xwsYPee1RCB/SA2qDZdErk6TmmyMwdGnPNXitP+PIMl
FPVGy8LbLMKLVtibVjz02rmpcaccHsw2W6Va4gs7fzFgGM4heVz4K6e+L9Og/2aVfxlWZ1EomPIh
I7KZZ2MS4+OiCJ1RjHJelic5Tx4sO9t0Frh4HoVboJmbhubUIFytNWOjsfhl4zaZ922cH4VYpyZ8
tnY/g6AmTEzxlVfJBXTzOBvQs49RY3qKdQpZR7lhY6bgReqrbm/ECMAL8h+FmfUrASuLbe3cOXfm
7bDGzcsX624tX51NTYT7kp6ko3QM8aDaDftoRyF7hf+cC8tz0xyIDFfc5JV2g33ZegI5Fh+AZXn9
rt/pa309nMkOlWNzLq7zRnblh/peegq38TbYUwDbtJvDg7U5lDuAMRtpBYXQ07bN+vVi+9aKcq4f
3eC66hGI7BJXbKIN09c+mc4agOfqaK/y1eNjcZq3sattcy/bOt7reO+AkT80Z/3B8uIt/+ZrqO70
0u7UNVLos7KZNxjt38B08jRPXher0/Jb8EreY021GR4UjxFHD6uq9fOpW28QtK3o1R+zc3FeBtWf
Aj/w42t8Te8VL6DAu5rc9jhuMFt50vgJMhbAod1D91C8WG/gUxmikQawDD9aaViXZFYFVUJ9vs+H
bNMbv5qUJQkAUYnMm96Kn0QX34sYM7kkfZV6KIFDuVadyMub4JZ5WEjXJKJ6KW+KDMd9K3blkaOR
kpKpsXQL8dhVjhuHFfzJeY3sxtNpbHXStqiTe0WlAt/hy0nxB67xMs0wpMcyrrdNFb/2UXcrFY+Y
IFw1eJ8pLmjM8vlOltwOVnxSU6IQveOUqPyW5g68p8cBwjV+y9gTKvsZU9dApdfE8D3Qxrl6iNWM
zWw0Vn0nVsUYbpeyuZVkbhbFj1munxTsBcfyoTcC7yym0EWMQR8BB+A0fRrpX+VUnCR6P/Dp9eqS
hL7mDMexwycPn127zfdGWfnmYh4XKmSjW9XwU5vmWDVWdGUCNkttIyfSUVVeFWNj59iyMnBeTJgE
zMU3+cWXYP/3e6xhQI+YR14coD6+x7JOeblSI0qWKjKnynXElYpsotwCdShIaQmHaFa4FRtWFhc3
BYfNEKL+K4y91dK0hO41JbrL279OeO5MEdGAvmZgHw9DrzLKiSQ5fQNU/oCA6ZtdyP5L4IELiomn
D+IIB+fYj1/eSMvUGrK+OGUhjkEW0ht9WbczwEmibmukSpttO+lYUbW3wv9qTLQq+oKzuA7msEHk
q1oPFQH2QGtAr58V2NyqOMuJuVFw6Ry9YtxR9tzkMpLG0OsiayMpzcZEq6rJO9V+6Iu3sYuvbYZO
meMryF81a1jn8NNF8KwEdwhSZKlYxQ3bY7WVy9scp0IzOXNQOBgx6DdlnSJ3GDy6hkdHcLLqjdsN
0zFQq4PEVEVE78g8NAShBoYfgXhxsscwNrBFfCoZWh3to52rfkTyIsLCFYlz6pNx18TjOZ5Te1U9
VtjwCOM7+Yux7O5/1h+XVUOOSIwJbs5S5E/KuHSW2izNW258Q1N6/jHIFfKUeDNE5V4BDTT3jDY4
Fm8i7rQKlEfJpotkrJI5vAkLZxv33W5wnibAqPKdKe4H+U6LH9RklyV4LIeaG3lpaO5RRRII9WsY
pjTCH1L4qcGFvhcp2oZRPIw9+60siY09HkVZr3Pmty10iYgSHalcWXJ5Y9Ngmqf4aIaRW/a8dkHs
zpFDt6tzG01cWrk+DxkAI2mI/pOd4bsp689CIW4UwwIMDTKIhWDM0D6uUDmKJL1prOxUYepiOjVO
TL4Z+hbdnn+fyF+cxvgk6vvY7GH7rH2dLTUKrVOLsEhP+XyWentNJHcZbORCTOkL8aZZ8s+mNw76
pCGuESctA9dNrykJ8MUc8GgsWtqci2Vqnz1RbP8vmST4Zmg5SIzNYt2eKislz+cATvt9qFrXf3//
v8XNKLRVVFw0Kk0khR/vVGelwmbeN6G5qyOhG87ppNFZCl2ZCEY3O+QJF7Qmgg6w0nty+Fbw86rl
qxAa++bYMFm//L9+q5WQMLE5TStORjStnHaNfQr4A8GJjQusY4diqx5ZI+9OOuzGIvnmWr4UbRim
knGRRnNOZZxJsk/7UmFOTEG1ZXLiiKB4Mul3ymSutP5dEScTc8s0cROr+2Y3NI3P1W1FZfKGxI9R
aXo+eA18vIVFYtkTnpfBsRm61SQHVwhdVvAm4MlaiTcn4alsUrcNU9+QF9NSdRUyXyVmC/r6XTIG
7hyGe5rhhZwxRUvlz43C7oDQe1VYhzkI2OQAbknJLjARZzPAkXMmO8apKBdLO8VXqIgosausLpdm
dXl+Vten/tL5uVd61Rozo827vblSPT/di41frn6gaVm92Ct3paxeXzu/uVVWxX4J75SN6iLNWeOP
t45Xl8a/b9b39/AhV+buCpJnc3+pTvMq9WL+6L3nvV6895VPQWQlNvEKlOwrn3C9Su412tyHq+gy
HpAvr62zvcEldj+iU7Y3N+/lgZ77utwSJZ7VHR4uP+K149p8zJu1fnt01jd+4ksuCSShW+v6eMOu
uAT+kD+u3sfDfDBQhcE/IwasL8pK2yZ73L8IvpxHTOLXHJnu8PyKZTXeGJ7uIjtbY296nyALm3fz
jrOy/Jn/XK4yIxZEwbpcgYdOjJDylQCOf+T16dnbXd9RBLkzLFtlWz2j7OJCqeyu+sN7vIdCtkZv
zo+hO/JLqbf8wz7HFyz4pr/v2rglhFj3B0i463bLtAt/+v5KG3p8bd4r/54G4Lr6kYzreD8eiv8j
7bx229a6dn1FBNjLKZu65SK56ISIE4e9d179/zDrO1hxFmJs7ERwkWSxTc45yls+iE738R5NYHs6
IGaNny+0HOfxsdxwLnimxNGdcHwT2h+pyndzt35wvp6X3Nk8ps7jR+SGbDpyuWAxGwu9j497O+KT
ptWbdxNxnDiD2rvJfuQy8QYOIHFrB3yc+37JvXfUvd0L/1rnrG3f16cz/pqwiTCXKYGzxdZ3HMaO
xJMRdrlUvH5hT9hk6LFZ7+IX7ntob3b2446t+Yete/Dd0r4J9vt5DfnfwSwc0ORwyUbt5fgeHkC3
4UnSv0QpgkqIRjQJEU9EeIHDd4K1o54wSuPSdfPV9LgRWjsvQZ8UivwNsQq70QF+abcWk+K58gv9
SR3TfTXjJ0+B2yrRnBnBW1Abpz0kmx1ZMVVEGR+v4Txlz6J4s9oQHyTBlsbEzaitGysZgiS4zSev
mhJOCt2WoB4BXlExWFWUtYCw5JhW9xq8vobyS73Gwer9En8Dfd8YO5Xai6ITvlffQW44FbqSskT1
SjUAMOD+O3HdYtGbaIKGYPO0QMJ9dWNOJK/OUh7VRHdaoH/cX/ILxjp384CGjuLLcCkGUfBUsdiO
ItBQijXLRg3IJyLLDlXjl2rJKF3k3M2NQ15teplVWYFPsZLVumMj1za6mB1ayyRMxvdBqE5Qmu1l
Ps7hd6sLD+Gg+UEDVrExXpkYcumuK2oI48AFkoyKw+xpU7oPUfgBKuFmHU6cYuGpgp8foU6Qt3Qe
yev7UGzM8nWNC6RK37RZ5xex/DBQosjYTHLAeakaf662M32kbEJL9gpTuahaAJ0iOHfavB8TaCUi
aeMobOJYOiSGiVRL9lQWaUjB2vLjhXWm1DZtJT4O1R09RtuqslMUWRi0US61g9CTFtRVlijXNnW3
GSmuozYdx3divxV9CM52YZhOVoD7Y0wE1atELFsP2gYZDn9FciioobBYa2hZw6WrULApUP4b4mcp
J5dpxQcNAFem0NJe6CMqya5qmeHgdwFKq/3GCF0ZX/UAS3ta3r1Ca5/O/mh6UkRyTdclByVaj99D
7TxozHeYVyR5/DTH2RcVpT9M5dZ1ipANZwPkMeFmfSJRWo0ZdXnVBDCcScpD1IFGEagphcHnPhDd
GB0y2rdupNNmB2vcGP5kvZnG4ENBVqrYkZFtMkFzDZcKx8mmxEmoIGvsb3IhfBFWIUnAovl7qGtg
zANAAcQ3ka76aVEFKJamkRYHxwzF2jbf6XTGrDjain1/CSB8NIHgY6McZP37Ugi7uqB6kON2h0Aj
8di2aSTGB3hf41kyr1jIU7mPfUnnuOoObPFsYOKgb4y83E+TTt9KqDeLmNJ4/K5rjStoBMaqK2vB
SROzc5EJGxFtl7I7CKjKlGrwvaXmWinpUTAir9dYtDsWvG7yB7K0qctcq5Kw+oKcRLhCC4NJbESo
7nvb360cMNgmlNcwoj+CW3uMcur/ooaCJ/pvXeXJ6KanCcBSDMqNzZCmTs1URRnHA51ki3O9GZk/
KTxarHGlGd6n8Hu08F5NO6cV263csDZVSKWNIpURGaUfkLwkK+WIowjpQJjiTR44zQURnuYH+LFE
cOiXN+/0+HSaMWgfNbuEqQMXBQphmxaSOMZ8CytkmWD6zoiuLoR1HUlaNz538jWZbqRQWQbJmcB3
rUUG4d0IGq4BqFuF52DqdsDqdoI27JMFKw+yCJgrcbedW6ujN5HtaQfYSmX6mUmKmCT3Yip7pnGm
3A7jR34xinXIuhITVxPqnlRTfSHAMhfquJA/ajT+DOSbhk3BwDbTo5I3fhJ/wL/ecM7ngUxmBcqJ
tKgVlosSedLsOGJA34i5Hxf13dyNj0hn2FLXPwrxcmG63g8ittubSZn9XNG2Our0zEMK/jzLrBwV
qwIjPT4pabaVxsYNzGtQn8MC3cq1X0Ki+f8cqsO6gfcHG4kyt/E5VFdojAyaFprHfDlhj0nbs70P
E5YpIIGKPm5XdE3SWXdy95wCbFYzw9FEGnsSHhBWvWzF+VYJPK350nTthbdZX7Ztekvk8vsSRQ8Z
+F2IgQ8kxrYmVX5MPQYi5dO0EGlIIMhg+odN+fT3o4It8uedbioyfB70VtAHVj7lagNItVAROKw6
Td4CjAe15V4IIidD2NKQPqpYeAJ7ClT7KOfCHfk4Om2hWwK2WwFBgqKcxuRDVm5T/QDAQRH0V0tJ
3RDJQh13IEbsJk2zR1FprzPVsbC9GmbjppSHdfCfMljvCJhbAMZOimgXgKQUjeicFv3rMs/Q/PIL
ytjHJqcrOTzUKYtXMtwVtKnR+ywpEBnLdUgme+xOvbUrpltL8chKiKeE+1C+Bz7h1kTyQXyL25PY
13gs4mW0S+RkLwX5LZric04AgEhl0n8Lpo1uHIcOPt842+0qrWCxrg7bOPk+KTh0zehAqhSxXqGq
5iT6MbaoFfsk5tIJrmdf447e7KOkcqSQnTcLp4vwRhhGTzCUpwoqQUaunchUa+BZjgl4Am6El0nE
zomttXL/3FiUW6bQ0dPSjeKPAXwBvDfXzE61flOsj8TiPII3zuFpNjgqgNBucoIftXT6QNoOK2MC
64sxnoHuq0czUlxDnb/FGmEwC2U8GY9xtY/Lxa8Czc2mvYDgRCdQJhWVTcAxCSyjfx9jv7hSnxYT
1JH0tWyOxAjmPgzBfzXmSrUCI97l+lHI2k1iPSQDwOzqm6Qda7A4MgW0uLjDe4pWWbiL77JoA8uL
cC8y32d5wmloup/F1YNodtueagYwWEsJoCDc18RD6QrRi6m2EOCli7ldIb5d9NOIDPK/55pSjaHe
9fMHsaZYakBd4G8psS+Pr8os+qTe6fuM01Ez4vMpi64YYEVJ/agzyktJRCeMAQijwbHC+As8238k
zIZlmDQqpX9OzafzIlTpsNSGrB0NtPrn4qciEY2eNOkB+w1RwAxwRCPvC2LbH/xFwhALKWXwkWvt
EJr47xdDKeJpmaJSPwbABvvCwrlldErzKCrxRmu/J/kdZy0J1kIB4qg0yXPjC/mV/6i+IkUuqfAn
EYoDtPvpuOGGFyY4aY57uhvk2i9+xJa1VYJok83hSZp3CY6nmnoYlNiVxHyjZ4W7VmwsUXTleZVR
2acElkX2XElnIaCxFD+NY31UwRhLQnE3dCqz7kEGoy9pX0yYv6Qdfh/M6D7Q5QRBomFa+FnSaOjT
hPqeqB2XdADH9a0BmFxl0dbQf45AQmgHNsAvGnOnCRc9PpTJshsXwWu79kcyD4BxN5ugn51QTZnp
6BBQ3E5zZ27IgM3jJD9F1UV9CNEMf5Qf5gyMQrcN9dYOpmcDzmcvPYD6J1XademdqH+rotjuWOQl
45lA5Ysb1/iz4AnzFk6czM1LNGita8e/blxNDBOpXxT1GMQAepfCG7vYNqXyvrd+mulhSQmsrWIb
I2/ZbEwAE3FPVQHbLFhESCni6BiBCdtLTbqRwYKViLEkl8aS9xjYmK1+QevrUQgrYlpj19KnXIyn
RQR5QPxigdUv810fdb5udrsOlArMBdAiCooBT9iyRDTG6m5vJbRAf0zVD2lGHBupEIR7mYzbA6r3
ZA1382tMwWVKKfURGbJSyCCzy5b1DavF7Mx5y3D2GxUwwaQ00rdB6H3JROm0eI4NetEIC7Mem4W3
MHuOIZCz9CsJmV+CDJ+GFOV8LFk0lDlpCnxagpNxkgIpn9Sjog2uDmQ5U98TwqUyyXwAc9IUHFAi
GoGEEW/YARyxpk1A9omYtQl+2CffqG7ZJYBW00AKcu2G3lcxKe9SPMWB5I6c0NTYxKsX3pAiGZfs
ABF0xospZ57Wfc8MtmVejfjD7MqtSNz59wXgD6n8VfGBRgvGF1AsRc1c68X/Gkd9kMwIP0TWcTEx
Ph+Cg9F6UtNuzMhJq59TEXlWWUNfzekSqhUa74q5BfZn62V0roXL3/fmzzI+YFgZ/LWIvgx93M/g
MiENDLVXAuOI8zFNEqQIAvkS5hB0lztpmHyDmpXxXgqg4wFbL0L1AI5mixLsPka0wM1LwAdK70rx
me60Ar8KpibCTDEdLVM8VElxTBm9YwIAZbTwk7oNNPhjKSJZQC9vjCAupPna8bczcqF8kv1Ed4Pg
YQb/v2QcfilJH6OEJC9+Lz/V4WPs70da5Iv6EiwgLOjSLnplI0Tci/sw4vYRSjceQUv19RcGFb/u
8N+GJl0mQIEaHQ+aTVzH368coLI+x/9AoS0n7jqt2sgwmfTqzupqt62T7yNrt9X4tfYEnCyfHjAw
6qOfVfk2BRTLYtNea65TZHlTMrtzrPjCenNPjN7mCnS3ieAmxiDNs+UpbYu3YMY+Thlx7AJyKpao
deM5l1EHKkHUQIhMW2VnlrOrh8ZbTaW509NtAx0pAFdrCS/W2F+sLHoouUYDDXldfAqjt36YbZW1
tC/u9OkYZQoJobW3TNHTIOAYVMYreWPptKMoRNCYLyz9JFn5vg36DSR+w0qvUX+kbxYXj1PDVavE
I0UGvzdP1N6V6XsIbHms8LcKs8QTK+TSiM6S4JHbKlnYmUPU79O+3s/wuyJSuXQyGufvg1r+I4zn
QpnAVMhnZWNVc/v9QgW5qVg5HOdjo9J2A9uZUqIVBnTwNLgdSu8rQBKYrimCSAEN2ell0gsXA42s
vitJ5WNXpvTX1DMNbsNOtVNfq5u/7+MfZpfSuo/QpExlVV38E4dOqWnJI1VBNel1Ck5RK3gi4JoQ
UakWFGSvkWUrZ4USTKjLW1UK6GiMvgILtVre/r4va/3i87jm1sd6xWJHDOnT6QJaWiZTuyhHZH9o
hTgIXn/dqf2z5EN4xWQDXYEOBUf+ad7LYt0glKwActWuAqAJYT1nlqEIgwoTBPhp7gDaulqURyUD
uTF3dzC4/SmBiifA2m6LwyreqzfV1pCyDcn80xqVYvjhRvXoRqX4haDAf4wiymprRLpGh0g2f7rd
JXHO2ypv5WMyok09YxMz5ngCK3vs9LzMUt9kgoyCLEHRiNIEd6YKojbYJVGCBVqcFRRLMLzBuOwU
FBrayoPLirdvhfKrsbTGiL9fQLrf6rqvXEORAPr38Z6ocpdNQohPsvyQQvdK1bNQwnwD8SfkAxnA
uMk1cTvLH0FTbLBQwGJPseWsecQU/iDmE0XT6TlJVXdKvlru/rwX2TeWFwlNBhhInwWYgP9PvGTK
R1L+vvxp6B9FvY/aCRQnwWuxEbGC00jSlu5mVNe/D+x14H4+L1QXiSJItVZliN/Pi1haoSiNnXxM
Ufy2gJ65hPnCeLXGh79v6M/sBY3df29pvcX+tagHs25UycSWdOof6gdyTgoVXESC8HKvpXt011LQ
ff+fG/10R7XZINWyNMrHUdyPjDqk4cThRHJe15rdRh513iH+KkD7NRv8cVI5VgP9KhMIwIo8/deh
KkpcGWXQyMcAYxJUFb9JtH/M6me8N+hCYJOS7gHrgJQ3C+TgCNbTKzooY/VF4rQe3OfdMNcWKzUo
kImfQZZBWUxS3BXyMaxX87AuP4nZVQi/2MqvNf2PzaB4L1pA8FcHxN+PVuvKQE3GTEbB2xmp1FZ0
AAIhc1vlqhjXIZipSMzXOduqVWBrCQ6GFDPyqvOZAcBamwFCZyhhyRHlBkzFo4OV5F4HNLJT32Zz
Y2k51Y3MjQoCLO2jR3xBfoMu48K9/WJV/I/AUycgwZaVGRjhr8+Q4DRUI5zDNfFYU3qqIaYP9HgT
mz45m43CExUalCki665Cnwp7jy9G63qzfTqTbN4CJ6wi/kse9fuZVLPABIygi6t1SxBHtzzswHb5
acDe6LUtdudCBO1kOLOwbGsqbUmAwaf6pYHCZ2S0hDaMjEMVxRdIh4jf/b4f1PFZn3pOw6TPYL7V
LXqg7WhQ8YYkrH2H1hBLuM+rzQZOlByX6AgFXqa9MTtFnKh1rhrpdP/97PxCgXw+OyCnOTcS8GmQ
tr/vlWrlcxAvhnjMApWbStshf++PInhZ0HDtzwowqiDIG2lJz0YdOlENlQGohtrnJJrNh9F5KhRJ
JEWwgcByE8xVKn3k1sqwmu/1pH6SU4xP++uCb0ditSYQqfg8jPI1mnLUV64qSrNdpd+CECGtrugv
aiucuzBifpbcXBiA+U3eCDzNkEPKYu1jXQr0H8VNJc73BfrCtjwbcPYqf6jpkOoSJeH8i7XkV6Pl
j5Okr8gGjAPRGP00y7Y9Ud08SOKRgOrapS3NTXVb6adoHJ2qU708UA850N4F7GMUnYcczlgvHYwF
FZapouo+7EGeXJk33tRw/B5PzVFSYJrILZ3M8IfSaJjC9Rcuus/951HiTFoZfRP1nmvzisjGCb4I
st/0eJTpPimLd0OTvY4Wy5IXbhniC5oPXifFJPDZQ6HF3wzp5e8D5Z9F6/NJgA+09qE0cuTPBcRY
Wv53G1fSsaFWFhaHqt1n3WbobQqttfE0Fb4MEJQuUFxsQzq7xm7InHJFAZ2wq6R1keuH3nR4FDLG
5p70Kr2GtM/SW0rhtdjE7fcARkm/qcxrNftYG9Ug0bTpIDW7XDjqg4tzohqBlzTgvvhtcBEBOsbw
ogJ7nh8r61miUNAqW6LqWh9I0ZDE3aKYhIn2aQi2BeY1qtcGHu2b6TW7VD/yrbG1oPRd1fsocepX
66pTDH+Rf5QYjb1jvN57YFg74L7CvlycHDBJsK9Q5ZwBwj0mHTbPnmFuMOYy6SmVh1G+GNY5XM5m
Bz0JJ2p0dKQHNfegE6rRCTJOSPOzuECxmyowTd+iCrLfNlK/Nc1maDZj8Z7pzM7U6w8hpke0fpGw
AvLSQrjzab5ozUaNtvGykWRP2rYoWcJx0pN75rAIMGe5DaTDAIsa7lgFeXmTzpta+BiULSWiLKNN
4ALzHIeLbHgyo016L1EN0jYaVXNZOgjBIQ4RMkEFeKNxHSVkwuVtnnjcZxYFLvp/p/qkNE/IvAYG
QnCt3en7pNjRS0b9FW/iXrCX3i8CJy+cpgX85gYdyYVrfYt+ivSd89Bbin2NDZ/o0Dy1r8Up8BB/
BH7xorxFIe1u1gDccPbaCAnDEZOzjGDB4urWpTCRavTw76slJ0TrpX3h2kuqq9iGhnOZH/HZ8gsa
OT3gsu5O6ihFu8pwogSJOJuq7nrRnt70wGvIva4ybbwRR62rHPt67LfFKhFhaDQ8j6BOY91bTFe8
SNdMu1tplw6LI6QB1IhoTZijT39RBiL/PHgidi52c7Doy+yCEdKRo5fHeHIa4GKjP5wtn6p6D6dS
s9c5jBu3sGle9vIh1R0Gn6bvp9YpUicy92vC3tHNQkzYRvcpUncSVTogxPFzW/pG5BvxJRw86g19
sG0SRyyQOUj540u3PFYh3Th9z8NMQ7efX8f5tdVrN61vwfQadfdcHx5A1koFlTSnBTSitMcsRMto
h68AgtCjNXhImtm6TDGel0x4Ko68vEC+skhA5kNS0WN2tdEdZXA86hHt+qJ4EiF8CZ6lH+aeJcKx
kqegAXvmycFZyezpuZrcftQAht0FJbSlCwy4NvN7izw+20ciTioUapodIVwFQskC2YXmEM7g8sUc
n0blx9xwsLtoOVNIw0YeGuqSezwy/QAMRWI+mdz4baSWuWN5SFI3Gbc6/FfAGilLR3yI24MZvvWm
D29EwsWq91XTT7S7BnO0HsbQbPfaaTGOjTJ/0CpAUqbfBM0hBBcLqha4w7Qfhm0jbFtjsVvtJE7H
Uro2hucmpa/R5bDac9zdNSBVhOULtcM/K8BEDqTJBrqp4BaIfn9fo+V8KcHCduKxDRhCmua3seQh
+QVnXhbAx4wspapA3Uq40ZlafyJ60IdbLT20TFoDQG/VAMe7NECArjnmSUTPFSWKUgvdMTAO5Aup
FNkkeQ6JStdsqLYETGBNNh/VvTJATEyyDYU41qWN2KKyHN7M/gGE/JbgdYPR7rZJ011XoVrAaU50
UB1d/VL2oWKrBDUJ2uItPutmXp+CbqM0ii/FrA/EteKCdOdIBSTdK1jWd4b5otK6i9jfYsBRJ9He
CpbQfviYEmUzldExkiKaVDL1CIpzWoKhbm56wix8UZz4j7AVa25RpLyH+CD1nE+RkYFPOvW2STrK
dK9AyductITGguVX/c/ROBrd3QCEQUELtdgsNFDyQ7tMXhd8/H3l/Y/EZ90RBgAFAVxq1U+BoyEN
Y11mCzirqN2FyOqIfcqBh04QaBCaY1vDtjiuHtqcuQpCVnxSk9kTLbRMk49QkPeJ8MUu/UeJwsC/
G0FGdfW3wvLn9xHZtpUiS1MmYrIF4WAaocHRQSnVh44YIGLxWQz6e/gO9Zkbm/JuGG9DdAKlZVJr
tJqPQWqfzUTjPXDohUc1h98MCPTvJ+6XLunvEYsBbAbKIWQh0MmfI5aefqUV5TInrn6uKUcE020K
rl0N9AtY/BRO3LmRV0nMcPFDFaRrSdiLTeT9hJISIgo8bsuMP4h+qaTeQs90vAdAuyO3js3VqJOZ
owigjjFv5sm+oqGxKj/VGrZVZXFeAvA0xPBcEEG/gopCP6h3vBaYXIb0cVUmTwl6KGHxs81PemOe
ene2tjrsgXRwMxgg6RCBpT71BkVEsKzjQzNwh+S6G9JITmvlcUpZ9Di9GVpuGtSP3MhwTLwRdhMi
v0qBdoT27ItMlMAlFoke1vOSPP/9LP9HdRqdeJP4lXqHJimfmRBjKmlzUKTSca7nc9SDdwPYoqah
HzN5XiG3WJLFzL6N9pJEm2w7B94wFzsgw48oc/uGS3/Aacxyb47dXVJoj5ne+hnS4Gva29TSRZpl
v5niS4nfudUMP8YO8EFd34u1+VAXEOVjbLq0Wy4eygkVxOE+tSxHX5OVKkoRHCNKTuLHSiyAdZ3K
+lrA8ioBT5JggxwEEgl4IO6CuyA03fhjoYRcdtTJg2hbmy+6UwgU+zNp2ueIm/XLQ2IQW43ZAXKh
R+7uqGl0CkbRLnuIAYYToJ4lrKhHwfAaOd9pTfNT64lOAJL7RaS9RnFCil5WpxZeKKXXH3kd3Hcy
q2NIq81pl/IactX68I0Dlr+o3fwTpv9+U5gQV0wNCZLVYvsXu+5fZRTkkLNpCrFnyHEO0K8hq0XN
qTGY4IoZKeH5utqW6WSbq1R+vKpHSI5K519UxU0InkZZ5ZfS8zLgmFaJSJcdpMjYjwqohdg4DAD2
VdLqOAXNp+AXKp5WEE7e4Z7ZwWY3h/tEzzctmmAlJqQzRhmLqe3rkaB9vISt8kOJl3ObVIjSeUXa
P/SGZqNzOqToNIsDNdfimsTcZDBlEnWm0bkTFPMyxbW/LMV9kymHnipHRtUrNMihk3QnCAdJeu8n
brU02huJ5SV9WjiVpi80J05jFfphhKdl+mBN8tHCZdNStnX04JYpMirZLofuMpaQ1qHyDN3LYiR+
X8920u+RLKeKMsK9UyM6P+KtWuut8cNaZkS2mHejnY1Q2axdJCjpvSnuKrgO63xtVapfdwLSTGtA
PrN+DEiIB6ruKLN5UCf0B5abXKEnV4xQ9CEOrV1QFS2L5Qxn6JQk2X3d7NpmN6sxfaydlO4Bl/GV
n0U03qTgvimMn2aGd0ewWzWfEBAXmKJmARErSsIqzUdihthEBTyEvAZwuLHbjL4EgFO0M52Q/GUd
o3oKfWpA9iOhgNsU0aUCXqzRZM5NwRkBxGTQ7FDcC4Ggn7NkV3YhQRXCY7clmXdLovgqddAqj996
LqCY1sxZDfgrl9sfn3BURt9Cipa/ilNRjKKQ6aR0WoEapKiMASGviTSXxwZC9QslX7p32UOWfgT5
6yAfVqTMunRMCsKfQenJ9XgQujOifnaha2jVpm85uhEIVCvDrRzwSEHlvF82MpcO+TarDu4Uxngs
IpUukGevfnwDFL6POEUzvoieOrk/L/p8kl+KPPAnJiWav9VOAwdgKGiEoSr69wmV/ier5x+3qEKv
T1r7Iij9/r66olzXUIobKDecwufyp3Ru/OFN98Q74aDYDE9nhDsKo8lmznAWv9g1x+oY3qkP5gnt
dpcUxAe2JW/Ia23U323IoY2b3w2uwftlKA6Rs7IBSEE8fTP5s5PDHRX3yQUNAdQ0Cu51ijX9+oBl
QSWMX3ksBdwA8cq3qLe5Jm1qQ9FDzQFZRw0ZHr7K64MYuOeDkPAJgAmQ8UHFtluaE50dvcO9JH/H
hzJ6VlErhCg22cwzo2rD0kSjGbsaNNzJftgseRKic1QzaRpUoi0Y66cwIFBrV8Q1K+b9PDOAreYR
2aAopw7+J2ik9dWIYhNAcBW88roJ/jD7nlU2KHvea8DFE/+3fQ6Sj5zexSealC2VCZgSN4QVUeID
rzCo0DPR8rIV7pYUlL1rfaQszgnFVRtZPr4PSC8AC7BRrEjxdJDtKrOLx+A9fSWCbeHlRrbwwbqA
KCxaEkmO9oM9/iAw5iPR7Cc0YQspuwtYF1t1IAZIkaaARtc3zpxXJKxn8PXcETaKeArNQtrUBjh6
hZO/5av5K9nhawEiDzrgr7118u/sV0N3uLKDF0SU9BftuT+P79VpeF6e1Xc2Ce4O8ItIo9fYN9+h
KG8RQzAZNW/9gZzpTjiiWfooPhpfNLX/hDzSe1GAYpPOIAihfW7LaT194rYJRTxAGydIK2RLK7+0
QJp0xVNOpTteVyWGS9ZNG9G6KwltWQc0Qp9VaTZb0/h4OoVAV3XtrjylQ3qnzQ0Ko2p8rsAXN4v6
I5jRT70ro8yF94BE/bIz85umvkkFipoLykCLBKNoQcupBlfS7UhY9q1K0gIEoyuvf7+x9bVm/+m+
JlxGSR8dfRkxg081/REwTtrniXiMxJ+KMrkzKXf7OCNZMYjgPCnHS2KJRtxuaeSdAMJooGSWFKJX
DOIpaD7GQt5TneNGhJTMIjflN72Z4KXpdPQZeODEpjj0x6HwzApTVTLlWd+SBIbyD7FirqoBTAzJ
rsnyXRKD1yzhKKuQSzP00tfOglQme3WVtTY7uKsHoUIVGw62ie0uQawlvv4Ua9SEx/1cwKTRrdPc
EPJKe7o22xnNrnT8YB2h1vb3E/cfzRDGCqAVMPsKDaDPCbCuRVSGJwEX5WV4UtEvzsvYrfTom5hX
B6G4rQEH3JTvnUhPtxOBqLJi67IvkayH1kffQyahZEHvFvFeWnIxKpoxoOHlmiviPp4yT01vRQin
ROVOQUm87ruWtBReuIwrRJqfyvKraf5PwNF6A/zroD4B8LDF0wdZjkQcYkSPvMEbGKKiuE0TJNaE
APirb4gvIUM8hftsUwRa2yWwFmSEeh5NdpTbN+hAwCfhudJlZiDrYxyM/RqBlsV8jJMSOwKmifuh
79x6Fo4/U1m90zrznE29q8coa0l+YWi7v1+uP7zsYJxi64anm0yrg7z1Ewcxl+CZpIayHBuNnsVw
jcYZJUrq4AnIc6KcWtgm47WNllsaeyoyz9V++LL/uy6Sf9xsoLlU0PGSrFuferDWUC9yJa870VF1
nL2+sh7MKXmTNbCsYKwFTwP9lwc/S3PS7ao13wztLWPxgDb9RSKqrqWCT/uiomr2awBbQNc/3fjq
WAxKF+TTEf5wBGcgyOxlUE9DEhw6Y8IdDmo2rKjK/DBmtKDIdljwIgDFs2UPsJKS8YYXAu0qaMcI
qaIiFSEXFWx7S7uCWwxV6rK16NXEQkr6AA/Ha4aPF5MoUF8yD+HwQvZEKX8CPlMCrDVKVykB25Ui
uWqDxFl6N74jhWSpwldYBjyF/uPYwV/AbsG5VCVV5PV/5RtJnUl5rlDhiQq0HiIK74MFLBtU0lTr
RK45C11n5WDllNeCnM/JBfHWh68xgP1tKLK0Wf2Pnsh+RITbDUAtV7OO1Beyh+JHHZvXQXqWAWGY
SYqKd+MlEwFdZNP8fwSvpEbPUbWTWEYGmDuy8toiy6yJ5UYJW+ZLtF6BgyrRRRxI4V9FgLfaku1Y
WYMcTVbGsRdMKsp3j+sj6M5iT92Rc6Y0S2+PgnKsi8yh6z0uM1HtcDUSkSJ8/DxkjLq0awHZycj9
Da4Vm46mqKCaP+jbhuZLVVxkOfUa8tRyBFjekzZizGsZEXr3avSoFQ9T9bo6MmFgAxWaiOZ7YzQe
4JNzCDPa9333/bR+JQyw+eafedx4hidufIclB4HzdC5tf/b8E284+SeeOvm8uP7i+je0PPiBd/Bw
/fJufRL1qm+Y/LXohun26cQ7//fPj5kTY5vffRkfoN1t/QReO2fqMfrBB5V3PMPHd7v1U2v7dOMf
O3q6WfaJx/osX3jPzWf3bvy6vp3vKF/b2Q++KzKHcvI5AkRMwi0fMnuSe7qBUHduqwYK2iOnxWWz
Z6rE6xZ4fd0UaiJsgAOl12NLfDp/L7Gh2ubB67N3Pgn2ujMI+djvkXPm1L2zsXefHTmf/cjxfcn2
d2ybV3wfHvG7/77jpwtfYPr6l7Pf2vzh7ezfIPrW9vm9tde3nwX7vG6E5dxZf46c2/uNZ9hbfpMR
efn17fbrL9/Xt9dwQCUuF8/w201ed5u/kb13Xmntm8I1PPGz6vzv8y3/hvQfsi5n3Tnl24vi+u+8
mB5gPBPf8XG6A5WZTb9f2Knzu+Ke/dSDu7y+CinagQkNP/nsr5RfjoM3+bszz6yHxgGuP9cwnv3d
zr9c/F/P7y5wWi+XHezV3e6y/ofIytmweXn9ulufLx0fIuyOP1tsvkGV3vF76JXODjrs+ne8ZbJ5
buHllZfLe3nx4vPySisuP1YCLk+VTrhf6bgwiXeb0rnwfOL+Ivr+81eP/OH614//+7yVSby7wOFd
twvLdve4G2z/cSXhTjY04WELbp73XNZtsgX2nV/4ED6AX/75AQ6vDXWYp+yN/X+EnVdv5FiaRH8R
AXrzmkzD9CmlUlLphVDJ0HvyXpK/fg/7ZXdnFjsDzDSmu6tKSpHXxBdxwl/xny3/1YfqU0khqsof
Nf0bM8tKp3Ez6d36x0E6VKdoNxGTrFEz6e3eziP4vB/DelLU0a/jp2K21lKkQTOjbtThHohn9xsb
KnJctR/SG9TIZ5sEqYcE2k+SEWm1q/VwZSMIRPOfccoPZOK2sfYlCy9QR3Wb1fOSr9i23MOU7Dyl
G5H/5E70NEueCkzJavOhOzeU6a4KH7TZ00sh3EtqfQJUYDpl9usoLg5RS+Vhop77Xn8Uo3pl8O8L
bReSgxWmclQbpAjrLXX/eHG0zWPuZoBi1l7/O1sDEjNRXIbvbnFUl44Tmjsc+SUpL9Mn4M1C93Ye
ZU+5qbwLnLKdWaK68g/6yGRsuW1acxNPz60JahbjxTo1zCBy+j+JBciq7vtj6JrXsTaAnDBgGA0/
ivvMd8L4zbEA3NylrgYeYneJPXm5LiEecHuMg8pazy5mhInwoJ6egIWu2I4gVAHy0pyHOoH5h/tH
7pFbVrg3E4xgIW0dqeAmNoIN0LHQdcywbTVIGtq705FeGU2/Zs3VLUruEQGCE80P5lYpasLTsOxC
aT2DRzy2ydZw3F82YLYA7lopVK2KKaNGNVXBDtAMRSDounOj+TTZ+jrBTUut2Noq2qvjQWcb+0us
tdSBcDuJk63n/h2S94VAWU4xbpX5HuXyKXT1jSxI/5piW7MdYVytzY+5OxGJISJDGqDL6E5sfYsf
OXiIP13W3erFMwGk2qpUrnQMRCf853AvW0ljikafSrWfjf7Skwfvyq9yet0P/GAqbQoMj4IEB4Jl
S6+AzDdZEj0E3LxO8W3gk5P9FOMjlhXkXEjCpP6yNjpM7KUOIfA4VW61Fu7s2gmaCrTyMtCXEIHp
ka36bRr/DaN6m43NPZolm7W8Vq7xrStM2PvqlB1HcucTF/+aKbJOU1/HTwXx7UQOaZU3fJI8gaXt
+G74mlnlOmLAnE4/OVBcezzPkhPBd2R4mwpNQpT1pviYdCgvAkmfJ3TuL2Os/C2N+kyDD/n0cJOp
cbttgQ9xR5Z4cLViF0ZEnUO8e5yzhVxVjKwNNdx3GvW5MJao1VhO6m18QXT8gtK+La+K05BAT4pX
Bd1psjS6X5Y3qrjY1d+pUVZqbuwjnS4RBwdAV01H3RveLYpUTB5zTvZ2ApsMfwDxxjdFIjVKzCUO
1qxkUVvgkUxbrZnhoDzMoQH5Gt7SPuGvAHW9q9q7Pmn4czufxWHwOOq7lAY59ypx13J+r3W0AaQK
g6OLYvTbMCk/K2RHK3wzLPBScYhNGmiHjQtAM6gfMYMeiPfs4qsnPcnfWrKsov7SXPb921B80uRD
99cG8NQfMUwvVnaHiIndFK7ooJ1ryO2D0YDRRTee48fcA81ByIbG64+lFyQWn1GdFqfEUI9hmO06
RA7NndZkedZuNZCxo1nA4tVP6udI2tvMweY9OxsN5g/3ejVjoF+d283AKC6lJbqPnZ3NENwzcq6q
zX0kChxSRKh2lG62qdjNqeThUVQ0KgMUznywU32bjNO76fSkrhgY6+Ha0ZurkVGS2Fys5qdo5LMT
ot70SfPcGvZHAYiN91aA6lC8gHf9yQUCZ8/x2liWuMq5zOJLhQag2o9pfHNrYJ0g8Qy6lgFhb9Pw
Vk1oT4hJMJTkGMNURMXrwmPDLa7IwPm5qq/EwzWMb7bRbZkhyTBGVscSRgwj8SVUJ3090raE7cCI
knPV4inPfk2tXg3auBr1zm/T5kTnA8b9D82udkI7d0s1hQ1BzVzNnrOpQU0bfJDcE2Zk6Sx8TRag
ZfhklHdQQa9STQhrt1s8Tns5vkVM9G3F840x2U5qewqLjsCgCHL2wFL7mCTCOtsPMNkm0umwLw51
DHDFk2dbxxPJgszolO7tc6IrK9N8z+f3hZVgEKI2i0PTXSKGzErWYZJdad2hrh4xW2zTvBoDSrPK
nEGQOhrTteWQi3MG3snbhI3CUajHmOaNXde7tn7g+5mb/uo2DYmGN3asq9t5BzLsfn6IMt7RXg9y
mAVTKq5OlIDUNQIridax9jrAZlNq1495rRgGXgecQ2jlABackzHgdYu1bTfxHCqk2SbBNfazIo8e
KjwwUbTRzf7iouTrcIA1o7mOer0WXnFVwXLJerHhqBfV1BjGwnmmkDqOB9/it6kqtPLqLXqDkTOp
0zp3GLcAveuxvkTJRkfnU9JuH9cQAVEqcwtxjqAogNna6aA8NhdNgY3C1AnuwLbv8bVwK3SjioaQ
8xCxUFneiyolALV6VZnmTve+0gzsHb4eTf1o0Mz4hzYmjdA4WfbwxzjW1JO0nEG0vNkXibFxk2Rr
SfOlbilm5+/XwG8pZYfO95obG4rRmKE940/BpwFcHKeW7a3duNkoiXZfzOmyIKCMn6hgBme7xMRq
IOTxqz2Sf0gnkpbT3vFi6u15Mgt9R4rfjts1/WxrpWie1PTbTr/biAnS8LDGcD2o8que2CFnfR0h
bvSZh1cB3cpbQxZCMNWxTIH/TBX2MCAcHQRBLd0qsbaTLYcVGwmalhLmDHPDgjpqJIi5YdawENBj
6UxYgzyl1535y9DyKHBjqxF76f4Jy0+ZCKpbCLSLiZaUyTegnNhIiwbnEB20x1BBRDXezfxRk5aP
yJvTRo4TOtqV9a8bJushM9a9LfwazReeLYWkm8bZt/Wzo1QYeAxQ5n/noqCq7EuayL80qFjTk8uL
UvC6LsRq0kvLeUY5dhTOFwQCbOtQ5zfTKI5Nk+3TThwKshoGHHzqITVnE2Esa555ULG+R3th0XKW
e9DYzfvQ0PzTRSC9G8oYDC2Q2UAqD4KIpsrNEIPU0+tt3JNG12nKy9oD92YjZEKVpeuWyXQDDQR+
IyQ0neyUE910N9qp6UtmTDz52EOaUidJihWU9TeJz60SXUAyH1Q9vzeMf6IC0nmdbuKUCQLx0kKE
+9GQD/DmPCrulmLPZ4Ao0ibCWX5OxJNHVBINiH9uf7taEhCzipevGU4YluOjhnpvN1tH033BCCNq
BL8OxjxMC8sTsFq01dhqTw6+1ULT1jbzLQGpa1ZfUGH85QzWJ1SthOcEHrDSfUTZyxh+5GHm93p4
SMPwMUOjGAdEBudc5M5ajqd/7ussajVNHkDjxjl7dsBg1J35a6kKXH7PwM+3n3jPsxzLbBh0S58H
5yetpdFiFue5RbSUNTgRezsJKhKwSBpJwXfOJb9Y5ATzOmevbr32mDU0NcbGrAtc9V7lz7XRETRT
tq6MD4OdnFuNnHXk7KLUgV0ufPoCMQUwi2z0tSy0q9c45BFbfk25Su3sG17DRmZ4Gvri1uHRKHQ+
3159T8D8hgxylod9Vs1VCbCek1Rjzv6yrRdtyYSQ1i5L3dq8z7PR7iJtOpfIikWXBapx96ZuX3Uf
JnITdi/jnjTMavmKLJUnB7ZI9pEXGjMVouKci9J0eCoht1P76PMvSK1aZ4lDd5Fx6oHttiAJhfOm
Jhx4GWHNqcKlBJOp+ZsxQ4Xfb21End4t8WGKJyN8a+v+qejWxnztPe06zBw55y/X4n0mxF30fskx
i9jewWOgYrBgEjnf53xxdab7dZkf6wE3Le5J0enHjqdGoS0y5jNQlfM4ciqz4L2N1U4HmBN5vODq
RCaOVidqm+oR9jYkSqcGt+qEB6z4fswQdZQsOGCh+4+yxavc1EHi2fSkoBbQKCPU9UBx2TzXPm08
9NwFHWt6Z6kbOTAIakvyYjyFFF1oTDCXq2JEZ5bXq+fl5BhySMjy6lgo8ZpW0PVYKydj2R4N+pen
BeL+mvIumNS6l1gdLd0GoBnvHPN7dPcE26E/T0dIlr6t4D9sq22yfE7c51LVu0W2sga0uB6BF0TQ
RbCV0f0E+JzqOn0GMTQnhyE8eYSL0ajKDxwaDxSy57aBQDNYKIss/GYuz4JlR80Z6BVwSXkWu876
WO5AI7QEvkOUus8aPYlCoPqzqU4RRhLmtRemIvn4So+WN7zO4lIMZ7NXkEl1jFipcyqoOIRMkd7H
nnRaiZKr67vE4zSutgUaUFwfwSvExaUrPmiqlDNW1F3YKWBiwYLE5ROdVutx5iKRcpOSW6K3VHEF
BahsXQeCik/Y7HEClSctsw6jYezsZPDb4qQOqh+XJmfyCtdhDOTk1fMoAORm0LbdhTVHm8Ivhfvy
0GpsyUwiGhU6NMbAQR76gvNuFm5DJhQk9Da9AGoWe2slbrZV8pN37qWffgaCZZ0ke5/yO1AbGtM0
MJXbvHB2/czzn4E5XjoxkmYPnoXnMuXqy6oM4E+yoRQ90WlZ7qOmXP1YpeQa89qXN7PUmRMVfhdF
66Sfn8DD+J3L3Ls6jdUmpM7Kqtadal3U6MIdZg/7QD3Qc70WeXGgZuDdSmEelcUlFt0TR4PA5dF1
5g+NAr8s6rdVerKGE/GH3QDsSQUEWTvkLONy3YdAeCyXep2aHwXg/jpbPr+VTfRP+4ibZ2tK/2HS
DPXwJ6x6GD+Nn8n3AguZl341+rBNxFGTU1CgyArsvTh8pPG6ABaL88yAA6Uiqoqt573VNVYnlq7I
ewVVtagEXRU9YadO0ZJVj6MCs/Lwp7B5j5ijOYgqE27uRCl97dmp7yNwL8ZvuUT67dDWS309JPi6
+dncIywvPAjSDXKOMDUXHqtzGHb3m55jzCLcO0+JBWJaW15A5C2WNUVlWecWEMp4k48JgXrAy/W7
ShkLswuf4DGE7nGEUfpayr2Bx0CoxiZleZuwotR29zA72F6auU2fcVHySv843+gCn8aXd8cQYD9I
4DH//XD09MFLfEz4gSfoEAXUMszGjpqu+0pZaYN20FTG6aG+dSZni4Nyp0qxCeYWFDEXFyOmtkaC
CfUM7m183ZcZT3DNhunJnQBB5Jo1L0O30wr2PW3YlNG4z2M4g+yjoCpgHoMhmjEFEe3daMo+TLh1
UlsICCToumjTLyOMMgBO75rLPmL6k0pRMpP6lEoKp6EdwvjoiYt0VsHIWv2aaf5j9h0fy5TnqKcj
y9zOzDE7j0JAtiCHwV2CvUBOWe47AuXISO6RN1/MrlZWtsY3kxL7VPQnOdv7vCp3Y+ute236HUYv
aAdEOr1/TnowmT3gpJ7KljE/eqK6qokZjNhLB66XVtoe5oRxEeXanodJylhnXctQhnwzViW0hYyT
UDnrwXTMjTZQ4bzbTup7nNhtQ8GN37604yWz9XNu4kXUu0PVhLRNDOllAplSWO+18zmh4Q0F6FNq
6W1aZFuXFmkQNgOOjep1EDRbZpz0XjN+5MMhmVgFtdecYSbVJI7eBgM+AiXGui4o9ukJHydb1+if
J/HlYYtIG9Vv5/K1FPu6yV5yz3jyYh1cE5YOICcY6eYMyxA3sSh7c0bhR0xOVfdl9s7hFIT63na4
EZTfTJ7Po6qTjgWKIVwVoiJ8Cf0u7feyu5YjrUsuJiKj26sSia8q7SezhQ+ULkZssomR+jSU+Rbt
InQamu7W0W848jU5ypsjOJ3a8WZSabJPeS+UrSTOYHv9SYT1RvAnG0imrk4ZIPudvbDITIRCRdmP
8Xilf6AeQkqcl2X4g9Hfu9FzIZ7YzB0be1YMcq4OtHuiWKvaGAMm2JMvYF+s+l7ytK4MZ7EaFH4j
fnQC/rElnuglx+ehyTttPtCRxEvWsmd68ct/mJf+H34f4sn/PSL7l/GgtLLZANwqObbzBj+RKrSb
j2S0/SJ7VMo6sz5AO/3/f6b+7zFGMrEYjBwQsRiNtH8Zy02eQMRuDa7Uwl7XjJcWvRCoyqcC6Lzp
KcDwaNHGTiPQueaTxBWSgPVAapJldaCZdDVSH2G4mxo3DLcqVyEPIca1XCaSBvSyq/ufvmZtmRv/
yxjVsgmpgejQ8KL/a5BwyHRI7MkwnNT2b9ovasq1Gvf6/NCKYLnwaTiSnIK0I47e///j+j9S8y70
FYc/dIHqwur631PMGDhIGmVhT1HL0hUCVi7nRmAF1fypkdbIKqpfZsAwzdZSrxULt8IkWa/Qs/5T
MJSs1b9/DDAEPBUCtoqz+Z/x+/+YqE5TZc512s8npsrXKoN67rqHork5NkoWubCxVJ7CVhyjIX9p
FfOhXCv5mer9vcglikS2HUrgTp70tQSXnkJMKtrw1JfWV4s3kqeR+E62r8b4Zqjp+dzUxyH9BSiR
U0asDwP1rY2PQu7GA61GmDHcJZv2TzYwZVBZrRsLjAAfUw9dMurkRXGDSlwti9iB8ikb5aNCFNK9
13I0iItbK2/iyivTft23L7p7p9cUEMlOrXNfcZf0YfmcY+hSkIfnSgnCBSeqyCJQ9JjBybgR7bJm
Ymdpi/GoS+6oaSI3NtVIApoqPdsy8u66ezMs5Vz7zbSvNYh34th6hwyrT4SjBfsRejmkpeIPkHO7
e8LYeiSdEuSacRhYTsMmCexkvNWq/I5SgIjmM63pRrUEIidfUwSYlMMSyo3C6eDOH0udW9kiDrh3
jo6HhJSPVo5HS3D5pWcit8kMjExLbrZ57AzVr/XoPo/NPk2js20Nm+Iz7/kKRvfYDu96/6l2ra8m
bwngC6rC7i2OaWH84nv8hPV2zDsdOzV2QcY98cjtUj5suwxmL9vZ2Y/lfvKYaA+Hm8jJYtOYsKAK
vhITB43fSkYcGj8bBT1Qf5mZZdugu1MUqB5RylQfAOL9WiVfrZ+z4jvpT3pLlRqmonOHLraYAM13
w/sq+CHWSrFeWF+uhJ3d4P1w323aTbgWGQSVhPMdE80udeL/dgZeTJwym1OlfOvnW+Z0tyTtYMih
AdR3BbxCxY5hGqhfHd0NaWBER/jSMjyCA5nyl7nDF9dT3Wx+DSzfyBksGLuYjT8d3zUPZyq3tVhL
3krBI6YcVMXY5Un5SGhgc8CN1kuZC6sYj5ZZaLuOKEzaToS24GHM5AELb4cxJxBh+g5u6tiabPt4
qxxs9WcnrrZq1i+Y26JNAqUsU7/SkiOWE78sEJ8q4i5vyjKBYQjkLK/afOuhNqZqYNntxhyD3NsP
+MEZ3siqD7AaXRT1ZnpIU2G5L/ovBSzP1F5G2qqa+i+ETV9Ue2O4t6O1VngNrBFoiw2KK8M4FIcH
LfE2JUe+EpIConTRjFzbc+M89O17PzNeUqJbIhH+6WDUMfo6hJpyxAu7Jn+JDG65YH3tZh+1pxzx
3jadrT5/YjZVz83E3JT3ORaQMNEWXbZv8TWV301CzUrITb64GB2TTBfLJ/y3hY4u7GeoGxuHrFyL
jBHy+Nav9B0gjz9FcXbnlr/mtr0aMV4UIc55BbYM5j99IlKv7NKYAV9VBWWIDxOJ2GDE1zDS+xXM
fRx8+hJXjIBg40D/CQeW5LLaREhHEtOUXu0ld35lIsZ0FBBYOnvgewR6LZmdDYIYKLbQ4dJb8qWz
GMwg4McVkcD4ELvPifEUuwkAFu21gIXk1iC19R8kZvLbK43K4ZxJkuYdhrhdFR58s7e2ecRE7We5
l9l9eX7VCHt1/+kyMLGqBqjsfRYx8DH0RLREp1il1cMtw32smWe9Kt7xLLMeI6jSI6DZT0Lvfgst
OeleQ28mzzMX0CLpNkX9YhU/LTfJpLjxJZYcAm1D/W29L2bM3vTr6ueWeYHlZOuMFvIxPFhutiva
2ach/VBT5BQBcZ44TMMJ2TEAw61DBnHyKXUnMcf//Q5BRpowrbrCvSdpEtQm2R45BpmClWtmpqY0
x8pLSPFGgEbIc0QpysHAt4vdrKAox6JYzw+7pc3jg5ilsypSHUsuyAK6HGG9/EmMaueynLnTJuMe
D9fk6FbWsQw/NZdojREwAdBdxg0vtU1lkwCvuDOl5MWStGIQTyOrrsSPsVD2jK4OSUhriYrcXO4k
wDriZPDtuY4zSZlReUpzDrJqoZLt7OJSAyUdQ0EyBbc+BELIQ1y2iBbO4GGTXWXnZ62jTiLdj84X
NJNVSjpdhbkksj1VUyokLwrZOCk+i8k4ju17K5NdF2FAyd/yJtmbobVNkDpE8WLJ9Agr8Twuald/
xIDGW8aSWm8mY9q00zM5D2C52S4O2eMkJEjEUkd/7rplf4aKFe3V+uEJXmzeovdyupTMCTVk5aTC
DuFQqpsmW1E8dDpTQez4XaodTSt6ntt5K+Lmb+RurnLehXWHxkool2gQEsFI47FfG94bTlMfXOyr
BkxUYdRXajvFSHwb4bHXzZMltkZ6n7IbNZwfVvXWwget9WBV9+O6bbhtcT9oU76g6SpCHNoK+2/D
vhJB/lT50ZRJdOKagA85XBBx9wLZxm3OPUrK+c/g/Y7tm20RoUsurR1jdGoeXD9vkKV2huC1n9xN
y+9qWQ+97ncutJ5cucYR/nWNmS9+a1ldUtDXmmBA0OD15V/Opbkre3lErTgzjz112S1kkN6GL0PM
EG4s1l1WHGZi5019EvpBK9OdLTZmGW5tRA6j7zc6EmxZ0JLaglYXcA+p2VquDnmCQ50FjtQ7f7A9
wsAKLxpHnnzMD26NoJDtooyHMJSvTpIGThyvXcSX3CPlQxnW1PPTb8gp4AzoLr1pndE/Q+CB4J5o
4f1b0yl0NetnWfdX2QRd/z5qTKwi6mCf+5xZVz6fZi48IyOtIX7R0Sp0CMhhGHI6sXdJP10L7uLl
xdT2y0UwFRt9uLDXR8boV8y8Q2Lk11z+YTqnlq/sROn4VvVMGuHcRUO91ZecPuJOg5S4st7U9BK3
sR9GPQZlogNQvKQKnN6jRqDejmYwpV92/lf3IkJC5JOnJxmfU7b3Ac1f6XahcXMHkrVoU0ZS7oU+
H7oo4zZNxUGDEcAYs/UEuwx9wUng3jNJo7Zy3XpHMGi3RLSnqswPtTe9QB6O8q0JKsPu3jCq016/
MzGrpxZRVG7MNrhxdHnHgs7UX8cOwbS619gnWeoFgoRR/yo5s4rh7uTHhMHy3OnP2csk2H6s7dR4
mBdUn/Ed/hAKkWN1E8fpNlPsTctsvFK+ioQiPMnqiX8va05FbOxbihxVKzyMtO3YzP0N++pAzoMr
wnc08ZlT/oFBYCabq6zygvWJyZtI4hM8Y5zLA5owHv4O4KvB3DTjCM7TYlPIkOPTxI8yEKqP2o2t
/6j1R6aMR1VpLwof7RDvI0ILqg65qLy50VekvusOWSK+2emPnpg/aPsB31dvQFBApUSozfzZpj1Z
GDhELYgd00mXTAnnD+bMPGdiPrv6t9JjeXdsdph3NR63jSwvhTmhJ1JaYuzpzKXO81MwXjHv2E0h
7RMvx1Ck7GKw9zLlcG5WjwoprlbNN60Mhlz9jT31ZMmG8mYoYkD3eW6nJDmzQGzK/uzx2ckZX8Xr
PF9UyUGAs2jJsllY59T+YZKnde8qQD+3yIMmTK69vGXulcHfMvThEFrY5xk/AOMeGumcayT/QmHU
eI9czM9cYQQNTL1N7Nx5m1Cr4+iY6q95dMMYTf4YzyU0zPIxmvvqo0zjjTmZh7wCMeHRjYpqHszT
sI0yxqxym2L/yjmswZU+itG6uy6yXYN3dpn1cf0yvAchxDzaKLU8ZpEaAE9trDd6AXM9Oo1EEgSe
ej1iaIU2WhsfFSPDnvmQBMLo1s66RTLM2UQjYPouEL858SudbsJxPVbvs+P4CSfxpH83KBkOaU6I
49/M+U6j9yYpz6cKDEiWv7YV0zNkp7kBvFBzfVsiICVXnG8RkclJkcv5ZhCGbkVHXQdkFcc5Kt5p
8KjRAv7InkgwbZlGPiYuSs5RbwEaupo/eGAOOEMIxFzTBYswM8eyxKMsfvvQYzsrXwaVorDs14hd
ZsFJe0hIHyTjm679ZkXK7eqUc0xrxV83+hw7JqvjNUs4xRa7nC17ZHZlCsg/3CQokq7rbZuQOWjP
efU98nxVuTh1CN9RcnSUFN8zh9aIoS49sQyuFnprV+ySvFxlwGhkhlqoDHvP2C5PwpRfsQiz56O0
MasLlIQaQ6tjAKBvgNRcjLzcipkfo7aRyh96Z5ju4uV9KwcaDDd6TnEb56F2N9CLNknvsOjUKCeA
BQhicWqzBd4V15BvObSRWZuOHiA05zsXHRAXbSc82M/iOVGR7REbTS/AckH4+FAlBaCdg6uY62Kg
Erc1vh0b01TCOcOWZ03Bw/fESH+NqrmqV2VGG7VM/3AMgs0zHgDV3IkObGrVDuYfS++CwmIUYQkM
ut24qieehDrduhnn9sWuZHE8NCvqyXNCwjXn2BwL88gIvwXW23Hy6TwUdkwoKZOQCcv4gMFQmedv
Jwtcqzz+E0ush2fawwOrM9gBRp/B1ApL3023mJoo0Vmq+c6tH61ympbv13gIr/0el0QTvIGCYBgh
3eEhkuFkp+rerqpbo2Xs/rj3lq+xaOpbstRr1TW87mlNW9ZRAUQ8jNTOg82QBGRzAfnWjHGoTdrZ
MNNgTNalfBd2v/a6Oli+oaTvXj0rvQ4WnDAxrCH9OmDEiyTcMu7YNGV9iOQfFl079z01ArztsNi+
k9c5t9VPNxKcHkmHhdpbVyCGKqRR+83Ao9mw9/PHr90BgAbuLA9FwKq+FKziDI07hMKQr7xmezR4
od1N090dr/GXZagav8rKWaUKTQhmgY0SpcqKb6pL36dqnLQJzohTPGxLT7h+th81Z5ycNzmtOXZ4
c1DOEaz/D6VHpyWKbsWHimRHhNIyTPBlLRZDo9qLGb0EDJtIXnSNjgYqBNrQPsU9AkyKIXoG6Cj6
u13x9+2QUmd6PKJxo4l+53U9QXUfg9+6jtw/bXvymCO4eooRBfxucZtJXkdDefguamenSRTvxbQP
dtDlGmeguJlifla06U9qkQbWzLuX9k9e/3cI3Y/OLh5K5jqryGrxonCv8aZ05aEK901xcV1qGwrn
WlX5zq70N9MJjxjgLU9juiRu0psuRL5XswuV1uG0wZ+l5SjtEMhbiOLKFG/TKQ1Shf5Sun451zsa
xRjJnwSJREtnDII4vtTwQPKFYQQ/mBCdR5IRkBlZ4nxLDDNgid5YrLaRo2O45QjfOYcp4zw3ZSrU
jG7fDs6z4UCXkSxeEafP5ODV/WaiNMW2Ou57yUH3wp1rKejw+iXyzJ0MyQAO9sMc7UPotME40LQB
u6Fg7c/kQMx/kzgp8jY9s7SVdvO3zTPUItJktdh6LZ5QmCNqLJ7c5NQmTkCby6s6jWeIQKNxUKiP
UFcZGJ4MdYGp4tpZOmbMNIf3aG8ovL166hnPBRUV3rjOKEiNPY4NuXWYbfIg00oNi4BZdtl98L+y
h/ryOlUDvoycBDKpTUMh3SX37WRAuY7fN8WQksrvLno8o1cRkeSG4zfdOqeFYrSL7bNqVwdt5EwQ
yo2Y1VPhzrtZt3zFQbXpK4L4Oh/otJw3PJExFSXa3Z4Ml6GW51w7tfzNeorh2KzMe6ThC7AwS+Cn
WLzXaInTblC/4YgIRiZEQoI0B+YCJUSf0KK8ccdcmtEOXes0HxXMOcHZ6YRE7XdNo96o2Fjxk9bb
VHS8KC1vivjrdeGWcQUp5H4FQ4fkZnWw+ucydG+Z2u8d/b1igChYjRPvmrrOViu/QlxTMnV3pKH3
yZccb1JbWmLzArfvazslO6N/B29bFl5AQ67iYt+yx/0IDkyLDobrraeCRoHwYDczrxtTkAIhhzuG
vi/Vo6lEm86mTyh515SzLqrNVEZBiSEgjlk+Ykx+ub61q3yrTeZRTdQXkww+VeVGdhmGbF8TEc9y
jxfzHi7im0J8DcFOZ/UScbpz23lns3DJfYZFcFEypnI4TqWLGU8w45W3RPV873tymOe7GYP/L1l+
myNXCg1zvkdhUB/hwHY3Ol6Xjs7HOQKoyi9vcMEbS7e7dp6ykYwa+FQne5ec1wWkeI85nGVqL2ZK
u3L6OUkZlD2qsz6sLZY1fJAO7YR5iz19WSZ0ssQm5gjD5nuQAFXk05IC73Pad+qFAPWmm76FALFq
z7M5AR76ducnm0x9HxmXchKsDvM6Ky3EZORGhNb3aUnvC50cMeFJIEMlfc3OvLzT2pMga6w6DBK9
Z5oIQCVR/OdbsUaTOKd2vg4ld2Dbcf0tnjJ0OgYl2t6B1uTq2wlfxIAPxkugXLi8mSr9pQJHUNn4
hFO3KcM6yZbVebz3xrZqjLNdtOR8nsamB2fwUkPNqcL0NtfW1THr18VaGQUFmeW8XpR0F45Apq2p
HLkWHLNj/TzHtk/d5a52xM4izLVgxdOEmvv8kIvKb02LiQzdPcsq88dKXhzNXbWMJpb7m61mlzJR
zo1YbE+qeEsMHI3O8PCUeFe26ZOwvzxnmbv1vJtThMmASzssDZx+rftkM5rG35iAD9dn9gb6q8eu
2lUcZ6BARxhWSp5HTpfM7P+LsPNajhvJou0XIQLevFYBhfKWRfeCUElFeO/x9XdBc++NHvaENN1S
DymRhEkkMs/Ze+3K6ce7kXWnQBscoRRdQTAxmiqOhuNGwpvyWKXr+reDpsSuwocP/ovZ5dDTQmku
pNiLk4sdBe8JtBUMIv+xoOA7wVLCr9kb8nJdRavZe/IyR/PNOXF8xJ9hRFltyiV/9Xco2yqy+e/G
d/gDfzaG/Pab8GWBvXi5zjFxfI5gOIS2m8VsJ5l/31wX1xQLy2LD78/ZXsJvK/wkm+uKL8E8Urrz
n/IPP9uzX/CRcFCe/fwdLse7YrGY7TPhYoPvZj6sl5f5GK9YWKbdfPzzZ/Ha8PmX2TozH9vsYfl9
XPzxnE7Hv/hZNphi+HnzofGj5m/CF5IyWKySE96EU3jhInE5sMxcuQDBivOav3j+UVd+5+w49Cu/
z9dq/o3vPmfhvcwhepwAB/afT82XZv7uPtnRKIrnM7sO85ejruBb5cuAPMDcnc+CD6a17yDsJzlv
tgjNJqFwvsScDKfL9+S7nrgCQAPgAdnDRjzkl+pE7fDKreZff4fpSSU0+oANzVpg0kLu2gaHbAOR
fpetSjc/CEevWBRvzyfXpVssrvQjsedsFgth6W4WfHZ2/zw3wvLKhwLnyek+r0/OmjDA+QY+n9y4
53NFhuGV+8vlsbmcq2HNZeWur64vXKkNR7vi0Mv7sBOcOUdwPt10ueBrN5uVAQXmgEVM2+Gf4oZJ
vy8STiLO8Ln5yUhhGF2vpj3/7flruV4MDr7x7zF0fV7nA7xyaPMNYaw6HN98d/gp+J0Wm8i+Pt35
i3kUTtcXdx4tV3ex2LuMycAm+jHgfnCY8xe5/OI7MuZ/fwc+z4haePPBXOe7yl/jOzvzh3zuisFq
Od9DfjQPwf/7Gj7NJziijTc/PhuOjgtzfTKQ5hs3n9Dvwc0AwYp1/X0x+0sqRJcQiWHQ3EIc4IBi
1iIujgFw3BCdooZOWrY3SnZBzlCc9O5SZ4AQxNLOmhocLcYp6rAtEDMV6iuEcwgzuyZtFVbj0ESy
5pqiCBLpnnTqFYPOvmJ311OEnlDyGWm2KUMQAZKxtMmji1ALbJKNOkF8wxArUdBGQZel4paXZyS9
Nvg9+96A+ZLaCoLXDoKExEQ4knKS6OhhxIn3znIufejoUHNETG2dUsBk3zw8g5KmDMCFRke5E86h
fcqhoN0hDoYtc1Qafb5UyzZxh5BSOOnQcwo0HSU7+YiKagZNI2W1X1+SFmVxdlOK629KXEBwbFVB
XJlzFRBIojQPewSLn5OeokRFPzinzlnecUq+jD5c+dWAcHMZDT8qgIkV+4l7X1Bgo3/WpPAo6xrb
xK1Vk1XcJ+A6enF9ZRXsVs2zV38mcy1wojE/CPSOKqhM3SqI6l3va6+ZQmZIS6U2L1YeUpgpfUHp
ZuuBjOScIm4w8y1u+IhjH/8p1eK4GlamMDyMCSmip9y8aTzwNw+Tl+4mROImUehkl2NCEOi7/VTy
6hjOwQE6tkLRs/WtPn1Ca4F1k3CdVhKstF5ulw07dwwtZK2ABzHX8DR70LICdf8O0YpsHfGnZ/FV
ZjtmUkUo66cYU1WhxzX3msb6yip+IxMYWQrKIx6vs5RJlCo6SpSGvIDgpWuNBhXFzmaaXnVzp4Av
DVgwBQu/2dfpTwG1SdqoOHTn+EJwIlKziUtzlVJdQLvVWPpZntZyLLka0ChNwRWkbYoEvjorvXJY
9yP92s5yVW08GFRxSnbd0WitRilHNP82pBFjNtn4HT3tMFy0oHvUlThTvHg4AqXce7qE+5WcZt3c
oPzf9Wm70THoE9FoRC9tJ6quQrldj44T2pgMwGNX3wpqkhWb2Dw6m6kMUcu05Vp22uYSY+uOxktm
7dVuSyt8a7aRY9C8Fc3jIMD5XaZddKWAv/cRhFJ5gR+ir0vNB/uSwV4MMdaSgpbPSqOk+zVU4WcN
KtQU1h3F/2yuzxXHqep3crfG4ByzcJTD+iyiC/Ulay9PuPVChb1MIdGGIvBhgrw/3eFgoaXRrtYw
ODS+XL+M4RdSLpirX3Pla9LpL484GhqZpz3zgRRAgGSDCfEXZyLbMuqkBoX+NnuoeYYva6Qnjaq4
MZ18jttSDamCX8MlVt844LgwL1EVbLymdFOqqJHsKHzYKs2PsEOojAlMDXaGdU7wI2lMYZLvnQOc
LYjndiyrcOeQ29tq3Fx6UADYNBbsso9doWbjjvxeLi5K/urhm5Ka4pBMGTElIDH42yykIc5Ejley
Z6oaGMbdLteG1aBPBy+lqycbR7ZIt6jEtjwqL368ikoDcd8MyWejYY7rYZDOXaG8Tv4sT8Acxq51
lAFelm6k1Addt+4qH2shLDOiOoau2OeruopvkSrv2YofClC8CXoqbST0NH5Xaa/IPX63sl6J1ngS
kocZfMBAhXYNlx4N3pguYw2zl4yfSESyjtlo+hzN7azKb5D8CcyOeqEviYs7xxWG7dZQ7rn4ywKf
JKPQ1NUDiUg68x156jk1PyqqFVrxyKkZvR1BKeiCWuXR6Du4keP4Jo/ZUrGYGp8mW3sD0x+dYMSC
T7+6ad7PJlIWOKk0UMGFuSuTmsLzRylgvpy6Vf+7+P8wkYqSeEoyWOC9EXrK6ts6xsRy9/QeNXlL
5gkjaGGQxR0wW41oBzFJqIhexylYVJayKYXYLSnOVRn6Wo7dNA8FxUMNpVmL3Hi6KUHuXBJKvnPK
U53Fbm8QwUQ/hn3ZaNULSoDw3vYZ+dQCdpAovGF5oFlPfK75HloIGmEpsVVuB8L4Gm+tJ8C0K+C7
bN2GDDcYKFwMI9X0M372JR5g6LhRT0TJr0hSll17qc0tYg0TcUkVXCo/vc7FWC/AY2A9iWrhJQPL
8HclgiLANG4rE7uDP65FTT0OqrLqPr2HOK2EAQ0eSy7zZzYtMOROVIn5KdiWPoCnEnbLtDyk24pV
ULtNPcAMq+FHe0ao3nwmlJ/tcY142vauX/Wjfvhw+8yr51CMvkeH6KD0iy/QQcDhFqYTudYL2w3K
XSFC0LN0xnuylA8ak8cSxCpi5wVNkNNMsgqeX1+Je1Ec71r/IKuqfYSn+YewXXWMF3NpOuqV/2er
VzWFeYnOZ5W4mat8VM8t05wTroSzuEZw+bh9Ub1yiZh6fPWLzN3eKauuG6jSizsYJ1vmH2/HVnpR
IXvFkc/7NlfsgVHXqhUvWOyTva0B4u0m6TXQ6X9qtqR1aOBkzKHTllzNhR8qy4ApKhoUR2zZCpKO
68cESHKgyej4LEBU4yvkBcgmd5E1zCltv8JYksQN0ihq3Hm7j7qLn+AS5bGK0bHqF4GLR7F9HQEp
BjKsYIOKp/Qg+be0V/eNOh5qXKNiGdiFPD0CtXcUuT9aisrrIzqoTJ/JQN80xr9gRZeEvkBRmXgR
423Eu1CgY5X4lDSZjvmFn4rGA+CkHIyfRvxukqOBMtoPaH2Lce6KRPS+PJ3q4wgfdloYLOModpNv
X75WyHyraPiQemkbh/TksK3UfrTqkTvpc43KA/k7doSVJBtN1a4qdFohWYtJu5bYHkbTuyaYi7oO
VkkC4jLQVyENvCzsD02eXHBbZlLqSNXkGAZLuTyGz4nDFRFYqCI7liB58YLXDLrhIaqRn+pIKneF
AI3dook4UYPgo8oz/goAeyjcM+MmlE/VOBXQOZPwS6isX21dnruxeenZj4p4jAkuXGtpswi9CSIn
Am+9U19K36B6YafqVC+YNMGUovdJkmeF2rmsrV2qYvHVfUrZuC1mil1FmynxIqdtEwznNFG0FQYY
x0o68utZFipo3SnCtjRwWtOkhEA7QYebVJhulger0sPYLJ8a+SvwwXdXOsKX+kqnqvD0D5E0zw7a
E+2DpZq/E9VLgwnX4iat6b8XmHoRRQSEQg1PNGmD5aG2yk+9L7LEJIJIrFeN/8ugADdNnKci4GKC
atAhTqp187Waqg3N0dZwapHUJe0mjN1RgH6ueclWVNDgv2UZ8CMlja8lZxvH6aGOLkaAjZKqjBEk
77gJNB8xFaWayFrH8uTU1GFNLd1VxfBRSOIqES1GNg3gBgNLPlGeOEcjzcnJsSCBj9k66C9JOhtZ
KPtm+TotaJS2zA6UecdYQ3XEdY/0XyE278H78ttzko52jHCOKsY9KpkHaGrIITX0tKNLPlJLDnZ9
ruy8lnLLkLznFP8Rq5K8thiRMjSl/lrCsc7Fjp3KuJpHQ0wCkUIxJ82DTTaFGGQuPqsR3PlzuLpY
Xwfv16j2SHoUZDGOr6+AxWY8AAk12+6Leb3z3TrC9hPRD3UiVjEmmyKcKaZwlA2A+dq7NlxKMVlr
BIQL5TuLMll5N5CPlK9Guxn1yo5itiPpCz1Ow6vOgyk7XkEaHEPqVSPSi83xsCnlblM32Oxmfzlp
nCWqZjl+SNFuHCef1x6wKKdjko2V2UBwz3DfzWYaV+vFZZpUeN4BzQ8PIdjWw1OcBBSG+nsLTG+K
ziMhuXnHc0E9bQKAVaufMitzIYO6jqiKqcroDRryoAdBu/LEocU7mANcI+sZIoIqDlOhLEOa6Sz0
HkM47UvxYta/xWVIQhPePbA31T51UfhY1vzocPloERkQKruJ8C/urGzWCKumpYpFiPiL2HxB0qME
xzjaoo9ZRNwlacSG1KlHq1S3A3RVJBFlSstXVU+Rl2/JsXQodblqS0tSywLA6F24FywVdTC3ovHu
OM+QpC565T6Jn6LMHZ4ecb2U+f4x7CxEpqHCRBRA7u17x8S8VwT50cyHIzaaQfBeS8F6mzTtAAxh
hwZhiRNqHfAjaal1GBGrDaZy0QzcuK3QyMfnKGuZzJj1R7En+Ew9jTEExkRaYGBnCvbu3PeEurDG
e4gF2aNJ2JPgg6loSbNrpKUqZDYkWhO1g3U1J/mzpFZoJv4uFuW/qIz/nVViGjJJ6cRI6Cr/9xvf
2RjZaVToHPb1Nko+5WBLC5wKo0eejvcXRJQ0g7j+S9X9G3NJFpkG5tokMem/pdWFoudWG405NAv5
WdXtWm0820Nj4/fNWckuGuYwOThiE19IPWoUL65faFnUyl/wfP+CdM1qeEMkcg5UFQ2/byp8EpDF
ETYFKmPzh5x95T1WhTmTBRhD8RfE57/l5N9+1rdzjqpOiyaNn9VH2zwJCW24cL0fSdAe0Ehid+5U
lxyvV4bOkTXd2qeuzOZG6P+WH/Xviw+xC463Rp62jq7+24FQ6zcxtFE/Tqsr+zGVlnx1GdFSBrQr
Crtv3P/cdkr5M6MVgemfhfW/w8z+cff5oYamioRAEn0N49z8xrZv2jafsrQYb6q6q8ajmqAtwXWE
1zdI7mTSpcbKtPbS8DXNdsH+4Gm3Ovnp9yfZ3BM6o/tvaofbk1kzuzXRNfsFol1MIZ5svNcUKZ5f
uLPcu9mZ+oBHaCnrx6TEXrUiBInViyDchupVkOGfate2+NBD9Pz0b0FFkMrb0TPH6m2IZBSdCjLD
1P04nKfclYjsHLd0FCF+WqmbBsjmnak8Gv017Jaq8prkrnYfWZm917MSPl7FQADac6XTpFgG4YU+
HUbRtFsRF5+Q7KS+IqlhfauKTiWxp8ZUOlH4TB5eP6NG/xZGpHxLbuOyW7N7QMd0os6p4zM97x8e
Ar+zPBogRXPzni2+zhAkKvObndCg1BcC3WXyyuRFDyMNrCQOT16b8MxQ8dDnRqhywcL5Wv2A7CEV
VNQW5T7nb9NgMTElrtnsM2M+PGmJh6XwlygwMIX9eeAo38wg/zqD2SXxjzMIMSRORlg2NzbItlQ7
ActPjHQ0get1/sNL0RA7ZoxBA6PtspRXKrdKxbA32iMLlnpt+Yfi6ONVLTkpqC4n0kXY3ba/qkUW
2X8+WPVvB/stS8Ajya/QRw52vCCPz9hJQOCg1EIyJPw9Op7FGQcjTjg/vBGSzeutsOU7O9N7/bQc
/afx5f9sz+1N3udn7I2H5mKQ9baotj5bog+vXo/4ycxdsg1vfz7y356a/34+/3ugfHs+Oyupuqnn
yMULOop5NZUsR+qgh+YmHKNm0X/kL+lL9ajeGtAo1+g43KtPFGfVJ2ARutl/Phxt9tn8+3B0UTfI
Q1Y0/dtdR2XlN/2QU3+OoKSuK9/NgcK3sB3WSbstOpaskGu2Pakr6mbEixGdiVcJWLOO27F3Sty3
7E9Lh0onhiXagUSCLoIrtuWLdBB558PKoqHGI3vtLt1ndSku+MYthIfsoHbRzttVNOS19YC1YrIn
1cZJgD3yz2epfDOE/WdsSzqvX1OdX7/fzlISqJMWUcxZMiVXi1lcCJoJogHU8bk5ShN8wXA/IcXp
GSSX8u6/AHuF5EUUCiUB/mU3L487jtp/N6mv3WApjNe/HOb3ScQQRU2RSA9jmUCGuvxtbOQjFH1T
HasbXnsC3m/pLn7Df/pD/mrO2s5fw5ff4Ke8BqfUFY7tHQka1Uvqi3M+QWZr11JZeCfigRjv9NXF
RYVibiWu2epDPUtxz6z+fMTG/A7/5/DhiE1Tlw3d1MAP8ar/70lDaeuubZQuveH730RnHndXeSCE
LxCKbE+w/LftF9R6dmtfFr7Vl+7UY/ndoX93Y1fdiKcKS6Z7z1hKL4WP6h7eHBC5LyjlhGCVuppJ
D+xZvC1AZ9jeyVtQoyhcooP6RbDNLtvuOd66a+emp/DWUj4iUXo5vvkn5UOND7h6z38+XcIX/uf5
WroKFlg0DfHbHRKzdBrNrElvLcEEd/ni/xi/unzBaErOxgo/68pzh72x0tbJTUN2s06X8z79pJVu
iYfl0BM8tjjh91sFt/LQHupLeVHeBoStb6BcXeJ5D/khupX34lS63bqmgPNBi+3rLd5AWoL64Kig
NM8oEKhSDLuCwVCxmQC4ki6GR7ezlu1KOCRIf1/ld/gH69Sls566PFc2nQJ91Z1TcIAI+VbFkWgN
EGpM48MPyyXi3KnPCN54YjNsXaeetzxC1GiXcWRvtE5COylWfEClUKKXgZQDk2e21PAKQYPircTb
26OIT7ATSNQFnw9iu34Y53zHDuHPd0L+trjUfg88AwCqSYyPwp3474HXGOUUlSgeb9Hexwa2EO/h
56wEIkX+CWfpGT2Sx3gbN90FQkzxDB/mAf0SrKbsUu7iB9rvPx/QvxYA3w9ofmP94/VpKVqeBEE1
PwmCE7vmmbtzSz+J1tHP067ZpFvP9l3DAV54ntuw3aN5VOvsDSX0nWpS+UD4TKUb3N2ajf081597
XgBc6HTxt3FszfPdvx7bf1y9+a3wj4NVkl4G9VSmt/zaHtXXbkNc5dH/tB7FKX2mF/wqFLl5azLI
ChRxFIA+CLenUwNyS/qUb9D5ii9pG270/Xi2LtlVezV34c/mUmyzbb+p98FRXpHTeq8OyE4v1f0L
fQhjr3XFQ70uDuLa5O4QJPasQaKPD2wizB9Y45zATQ7GpnayF8mmlvPC250cuFV8Es7JUtxSdZFd
YZ85mQOXZ9feoi3yijftLw/679fevy6QqSjkhKo6MZLfhpeaNWUmGGF6M+9I1o/Bxrph6Z32wwvA
rB8UXDbR3btgYCbGbUd9ov8ETzIgjOVOtnbIqvRBFSvG1Lc0juG9e1N2KSKnRf4LQMlZOoCfclBP
vpSb5Fr+ylfykbw3O9hpy+44vqQfyRpWvfogOqW59DfzQXN43lG//TWUab7TfzrRb8OWIHQj7y1O
lPidFYkXLq9vzTF32TY9yTvlLyRr7RtE+vdja4mqSLgxKUKqPr8B/zHwqtjP0GeJ6a2yaX66n+m6
OI0zaVXdyq58aGx5SVbAmjLnqv8p3PXF5KAktiGhL5+xAwFx2eBsWuKHtbVtuyHDwNbO5e4OO2bD
VVz7FMYJzHAS1yfiodzVb9pflp7fMePfT+H7zBOR31yb+ZTeiA7bCj/Z0Djxjpdbsens2jFu8AK6
D/lIeZAMO/PMNL1EXbQu36HSLyS3WfsHYL8LqudvyLsgTL0S2/CXXeD/fE/94zob325rrNZi15BT
dCvscTnYEGfAdrjjAYwnFVSuXnwWtopz3JSX/theF+XLcFT37cb/hYptkb91H3+eHn8nen4fZ/88
oG8zTl2Nddf08wHt61doPK4K0Ba5zAWp+Rbw17JZhqvq7kjXbP3DB+TpQsRbRn+5Lvr/en9boqHi
1MfJZxjfxl9hqE2q5ow/uie38Id10t7NcQG6T3qvICpWNqJ92XOylpXLQOr8krq97b009EroTP1C
v0g3L8hhvdtYmcxs4eyxvFVLxa2x164ovwmf1Wvzo4eFum5/TdZycNk0B5TBcbS+KR/tIvs5+uxY
nHKHAnMRLTX7b3j072li/3eI/v+z/L4qM0UxVkNrSG+vaGW3FLlO5VPwUezQ4Djqp97mfZ/a8sNb
isd8V++iv+QLGP/r/TIndSsSURSyYX1bJuWNpdH5npdJS9MFAU47/qy7pm63mKBgONlVAYe6sftt
66hLoOVbY033pbyiabet5XSB30SznmXNkobfK+wtdDukavBW9BexW+wgPq30lfWar5o7NQBhY9nJ
u7Lp1/FtS6Nwmbyp9rSNjuHSswN7L9udmznVNroK22j3Om6tdbnzrn8e45L0u6T1z1E+F18MlcWw
rOsqGIhvrw0hjkxP7YfxNpS2YD6iAfGsfCY3mp1zRXO+o62FZPsznV3D9S9JKzcWS8D0TUO7DuuE
elG2IjIStiPxTjhTFB/AVvwx+K8KxMmTZpbbSnymNcv5LESP/WHEwoxKWZRbPfxSZEDwNPRrpJ0l
roxqoi02b4ibXXQq+49S5DL0Pn4G0hA6eVGxfZN1oiHZ1vT46cjZYAgjqoVYkzQ6lXx9W8CyrCVb
9BXmNYFeHzDYOkYOEitLPQltCOwsbnvsV4P006t+mOgp5YGwSH8p5re0aeCYkspUu/XEzo41ufGV
xk+kALS7KcINjgoU1UQk1AAvVGGjZRrx1R3LtOorSXt7wMUhI58uVwXxnGAFvZoKBN2JgQLKYLLm
ZGPjVUdv/FGrFxJyfAVqgsl+Dv9+SURqbLfWMmbIDGvVESsEecJwiDwqBTUqJJcbEnifk/cYaWWI
ymUSaF7WLzLRe6K0qJufcrcXO1yDLRazizfeBRJrhkVrVSgRPtQcA9dWqA+tuhtI7sSOmky3sSZr
CQN0pL+ShbFQEP5Pq7NAC7NqHQooBum2bIkty5VzNxJvw7QjFgMEYIKaq9xRx6Q1jUFvFWdveIyW
Zfiumeu+3JkZwRogzC6WgYDnZuLvEGVqA8Y1zB2leYmscIGqCtP/yhpvFQNKYY8YgIYt2Yv1j4ie
U3jJkn1EfjlwYaV7Dz7K8KDoX01xGjguudgpzVoyrmOMTFmnbmxQbbsKFTpSxIQGmlRCM0I3zG+R
b7phuRPTo4wFUTVVbhLCD+0pVjgSR41a3rXGbxSHh1TdxgY8nGQ/wyaQVmf5pyGdVfmQNWstuUcf
gwbnq+G1CCGumhla2A1bAltaWvbJHsK/3PorldJ9HDQ4biZbm78gxKO+i/uHrG5VbdVLm0L7yjM7
+phJvRlMm0/DP4YTBvEQeuxHKuOqORn4eU1O+Rp5G3H4IUqbSY2XA2XOzMkRc9AmCqiWhk4/2Ab8
yq78qFN5kVvvprFDlAy7WplW/nAPuLZpvaheeICn5F4bHjTNVSGd+V1XXhLjl1V8JEga6uSNRzQW
gZxAK3RSYVfVUIYXA5kjTIgUzDrk+/TVWEtMwdVP1joBwIDcCUhTME2SgblQeWffxY0vLgHw4kVp
WZHKW20Wlcw2DnuqySPjCV4C3C5+GdEJsq8evFfWo5bWUXmSLUjkN2vYp0iSKC5KP6onTw6PFXC/
0ZGlt4QyJQRoStQKIJCfEfuV4aB/aMWNptx0TBDPCfDXUG7xnGwNzBJu9SFMdhES1elUvCKRrn8m
7bls14N64tjRnY3noXA8iFlwn1pUouTUC41j+dcJKT818B5zDVYmN6hXCvbfazu+mVK2nHDIRsXZ
g4Ig8W01rnmgjnYQ9a4ilG6IudXo8HpV75mChSHa0sy1i11DNrYnaOtqeEjprwZ6OUB2usQXoUCI
o+2wKy3AJIVvCfa7Y3zDXSGHG+gNDR4l0UzBVa9SCevquZtcdGZBvyZIJSr2bU52+l7wNvjGI+GA
pyU17RCjf+A05hoqI7e0n4uQBjHKFHy7pQAcjXotGg1At2fNcEGoxzjNlRuWMerPswaKqBp9iaJP
XtGXpUqPJXaqnXo6pZ7T6fTfFjXLWcT57NbhVx48mMCCM3zJxgYIWbKbJDd4yAj3kG1ifwnuNUEo
uoj/ffqwiqWg7nSfnC7/ajLSQ3CKCWcHuY7JsQc2SVBs8TNv4EDIH3FUA5A0CY5a6f69Da5KEbLK
uefVC+0zGcxb0fwQsKhxTS0N3PYB2VFNZcfYTJ6TlBGXj+TO8G6M66zed8qLgUstX4Ty11AcRTKF
pW2G46x1R/YYOQqo7JSgxLUN5at590qs/MG1iEhqRJNZvNT1tSkvvAApx2Uf1b5OmPVslRzQWe3i
Gu9aduJqiwCKx2X5xo/u3/xxYUiISSktLqnw8UzoBWamVWiRXojCHo0PW1iaAvZwktSlJS0MZa5Y
hG9Rt5ROgAZVFu0HTC5UKDN8du3Sb696smVaojRIlafeUOP0BAQXNNCWouDo+kI68V0qxNtPA6mm
71iaE+2FXzmHStu2wC5vF+kcWB0Xr9UeY14fPHmIaNIq46aOPiW4FvU2TVZ93qEXe/UawqBOWfXQ
kXbGSChFYWs07TL56vQtrprcfNRIl7ykW5XCgQAm9FpFvVf1DbAxgmok+aUaFx+k7H7JBcxfplI4
D5V11wFuqv09Vy6K8hV0S6UBe0ZzNsy/qpKJtye0rmBwnKLy4qHbqKwTsjmrcRlPRXbSm/sEABGT
7k6zzkG1KxVs1SbZ3OoErkHb9C253DpFuFJZFjiCclXGCIOCPxJR/V2tmFe2yEwkOWOAziA/y+Nx
ok/EIFGDuyLjAoOMRzWLciLvDFpXecQM9KZNa806ygU3Qfmw5BexBa2D1Nk7+MOuD+8kFVOwgj/q
nZU2dGpy5cuPFvysCEs+wPsILgFSa9N8ttqPlljVYLyYgrxM2wF0Dqi4ZQwUInGjcpVqP5KEmqpg
MXXWdkC0Ujce9HIbJG4v7n2UhhDtWXgZxA744SMHesTWICHKEcVhWMEakJComtD8RuwsQGZ1onTg
jgYCoNDX3HjG8rFnODW5GyIEg1ufp/cQRjywnEYCL/FW0QLyR46eNcDM2VXSt1rT1uyeGL5IwExv
ZYY/dB4uowcWKR98nRTajVTuO2bgGLDp6L10OsLhJ4LVYSBY+zmn2M5MCX18Tih384k0nVe93bXt
sT7lrL9/RpBjLHY2humQ99klP6v200wvqBgL4MAY7YaP1v/Uo49I3Mo+urYOZ/3oDPoRQYoB/lYg
kAoT8USZg3W+3yHFowKcrYbs5lFwDwck6jULDwBQ61FrUOjdSv88+UhGWTpMqIs6eaPG+77GOLVW
EtasPDIzXqQFgVSFFx8KvO4SJinIK6U/5D6azHfFny010JRCHMfizy4krTeKL1NyNIVmbeWCKyYv
XiQQCGUHIA3Dch1R26o+NdRF3LQpvOU8qJEPLX38yOUj6dfcPxYqQAqI9V4lEfI7iv8CNByjZEqA
pq2+wWF0dTYnfUMrQSPJIjbP1fAhoBmsEvSr/XZsBAYcC7Peadr4rA3EpnCswVYdnlp5N4ABVcWP
KHsIKYiVFI0ZUAjmFr+U7FKOeQygolRkFg4bqfk0WZIbHImSP/LsECirCPK+zmuYG5rj8JK9i8qy
ytf2lfkm+W+IrCxjZ9CrJYVgspF6CB1BICsh/gk9qQKGSOBFF58rmlyKdovW9b4lIXYlPmjZ1ZSw
GvAm/aFPkdHN6YBzPC9rOzvNDnG5TdNDwpup4xde7gIJVJu91x7gw+wBuymqnl3C8nCTlm9dv5Ey
IJ4x0HtC78F7Q9K/JGG+1CTk2AS5EkRhFHvPZAmPEQrl2bpSUdYs9OatjT9IUdSLtUl7TPL2eXsr
EGwMECn8C3MKyAtdcvAp7qu3fEOLwuF5tWuoJssguVW8OGusEoAft4HsGkcZm5bnBhAVsxv4Iv1M
HzpC+w4Nel2gapU2gr8ckjMealk90TEZseRmwXZS36YUN86NNRiK3Mlf96wFqepOV3aDRIgdcLmz
e5vtG4SLASM5isz9PpwGp9+QFK28WsVeGD7UvzZfvtfu6DlLpj7rDGgpGpIyN2f+UUyDvOLFoaWO
N+1k/gDISmQvjYGWgO1NeGBtqspMVgta/ocUGxmPyF2aFslrxE6YMIdbH9mUru5so3K67ytJtDvd
FYl+pwSXA7M56vtpO3e+Bps0F1IdcPFGd/nNEgB0LmmUamTjYs240p2Mb/ouvvFqrUo7cb0dq/j+
1D/iR6phEt7QVgyrBQufHFeJsC4Mp31TldOf99//Q/owZ5Ib+iyAsEQ2ov99PXIxHMrEkocbNPeJ
vUkM0mQD5pqNVOZDQrGzc/fSwcfq9v64SWg66mjmsPntKsWZRLsXnUhxkmhl0cbA3Gyi2QdEaweE
0tCNivBrkqWw0UjVCO04chD1JRJ715VZLNDrUcHy8SA7GmMTt3HlSMdEchpKACy0UDuh9v5VU+mS
1x7bC3hcN2zjGdXi0vGLbfRkowfvIF/l+kF+qPRb4NziShmWlr8R4uPEv8WeB2tCjaduph4JqC2y
/L6bcIuCbauumRUH7WgNnNLGqxd/vryS+j/Gm0ocOf9T6E0q2remu2mKhjBKw3DLFLTnbkG1C8oT
0SyvYvKmVRf1q6heUgrXE1Zn/71RX5P6ooL/Yh/KDBgGl5gkiRQt2abTyQ3axpSGmMiti/A2FOtE
vZOnl9JXBhNCPcB70bVbP21Fntl2x1eI4dbIDvzOl0JKrRNHarG1CeXWsC5ycsyCfdIf+wH53Ith
fejUVas303BMwjlXk0SeyUnCVxn+H8LOa7dxdE3XV0SAOZwyiQpWtsryCWFbNoNEMVMkr34/dA+w
q70KXTNGLbcVmP7whTesTPj/uHZirEMaIO8a5EeEXx2JerE1hYUEv8l46d7ichtRH8vwc/0alSMq
zrNSA793Ur5acX0dD4QsbFm8t+ifUak0r89l+MzfRfVUo/gkrPNwXikt437/CDe6glbbXDYXpYjm
9bI2cNc5S7d344GyHqC3jzY96uoMp4G2+9TNY2esaP3o0fkKHyJaqPUyBPKiPZm5myPIHZfPDJg0
30c0369HnCz4C3gLQzkwtsR6/ZenD2rrR6tgWmZwWdVhuKoGffQfEJcugpkyPq6QoZvnAQVbBOaS
eWy+aWCaaI7cgWgiq1IgjVfWe6nY4XvQPQ5IQOLol1TvBvjM/GnILuGI1u/9+SEuHtnS0ufAuCE+
m/iGSotWW4biLoqeWDQeOoprG0VAGe6J+s2Y7tVuH6rnB+UFprCRIbj4Jb9BnkmFDQhs0Nbbe/gk
N/uwOJlYbafzRl4V8b5iOLarUJ5R6TCleaV7BJNmgiXYJive8d8YDKLMGNzIHipYXu4VIr72oFi7
nKJYe1tXqV+Pi5z46ja7gUeF/Va+KqWH2LqyvG/y3X0DP1yyE/q6V0+aJDY5w03HBppqc4gu7ynK
vMZWv26v/bnh1XG49KVXjCtzmNUPzxioNQf3bp2GxzqCrOEO4kuvbbrrpr2eosfTzXgVk0tao+z4
kVMajFa0l8R8P4bnRtxrYC7DY0ijUdughhmGp7bfifFnI37I6MV3a6k/QXG63449PvMWtp27a7HC
daiIVlW0ipRlGweKsVDl5ePxNMreaCz46dnpw2Oqz0Y1kDQYLiDK95M38LggtrnResmetGZpNEup
ruBCzKvrhp/otnwgZ4LsPpqUsqfGAYKHVj6/p+fytr4Ou/j+JI3MGyST8D3aavk8up04Fb5UlF6K
Ishva7HAGAQ4LUSiIOkD6Up+hob4NrqtgaLxUniFJDcrcf6YLgSZPIPd6bENEVRBlZPILNPXrbXq
tsCrxMLnXOAd3B9+xcO7gmPmvt/WmbXie9CbJeYSW/yDAyGfS9xcAtsiKEpSvyB8gIQBeR2Y6IwS
ft2fGg1DlwVH5UzacWFEiI2VyvImHJOYsAct+mUUz0t9HeEXMsySnrdT6eSytsNtK6hBSVhOjHrb
pu3S7DY3A6zUoqMwrywLCesm6JzoYLjUnugqmqiIk6qixyU4eHVRB0plgHueSilOdDEYyfuA9+BH
ol/dMEcb3Rt13O8cymdcliHtGb7sa2buJDcvQsPg5qUI5tOjZKerZnzQwPNJgHjgjOZ0dNC2IoqH
WKGh1STDBPJBT/HBUMPhB+UIknK35biWx1E4RIZUQY/HgYtkpgZqAA4WxKrvQ/CfoekRCXF/qZxZ
HrNmLKd3JfRNHj43g5M1sVIkU0bn0PTuqV8Uc94w5xqzPpABGY2LiBuIxRq2AsmCk5mMZjt3ID3D
vIzj4smK0BxyWtyW0kYtEpmutEJ9HHi+g2YdZ8ilcbZ3+i+4xVwd6lZ39F+QKiDTFV0BGycqN54l
orXq1cnCnKrY3993dYvJJuFl+gsCtNYKOYPuzgIALLx2QuhrJnA+jsUyjk2Qy+FkgmbB4U5KaEDc
ZsMzabbeuri8850RAJerC0JugBTKc354SDrQa5/GN0tIh7cNFAhH0al0IQLlUMRA84anhzqkyBOg
/Pl94owORAk4PnePr9WxK2CridDVBpLhcDr8y0stKZnlIUzTkD7JADcdVMJRFJE/dTT9p8YELAOf
CDDGBw1E6PfwYpHj7qTRNAh0jswohLzDuORovAHxLS4IcQSZW0b8OEHtPtiRuXTOGfcwRkrHExCn
B8XgxXuM62q+X1U/G4LHzuWHS+FwDISppp0SJgWczPfPbABMclc8FU+DcsRQyqV+x0Uy9oDbMz6Z
INwaRWBU2Vwwsvx4KGFaPx0Y6xEIwXTfkZosV4xbbihY1eE2wz8C0Os7pdZRdnzsAu++EgzP5uc7
ZEHSrZsCPxmdBPJgHObggXAONqPscZ3u7f0M8pQKXvqCAHDicReQS0qWeTHjc5UBvthJNCr8FDAc
mi9WaNeiI9Uz3tgyQ1D2orhK7wK1InGaq1w1/RRuI9dgMqZgNHGfWdypMhRO2CMU5tFJ4WmzMKYf
MrqTAFt5ulcHH4lpN9LgbNoZhT4iVQRAsTpljMBs4Uv4AZzbVR7pHFfAyKrO8KRpiuRoqfZMcLCH
4ODRrrRLENKX4swB+BR5JhZXVGfh9ZWN31zME27lFHpxfIR5TcVammMfw9vow/AvpELeX0Y+bQc+
8l2mseHBor2Es2KIMAp4X2o7vBnQFreIzyqulDkFHEPdU02XknZPXEzBv5mrxbLQvSe/fRszZ3jj
m1v04EAorRR/MmQJUZef89cYfPIbZTgDRmnmNJfwhO5P+KWfepov5GZes6337b66qG/pubkYCF+g
39viS33gDOmSWB8Djhj0lbBh56x9nhAJesk9Hhz1me4QhuFFvUtz0FBn7hcLn0q9MX7hPqjMPG0m
sEcW8zHxrGYKBJgLEnt9fFA05ME91OLKMEDjVcQFbI1mKZKChWPMw/UtwJLe02Z0JR6AsPRAxWjg
i1KTvmmW+QqWy3iKUEs5onfUrWHjOMzdAE/BBVXG+3MeDMH4hOoZK/Sv9Mn8dXumXf+wW4RQG/Al
zVdN5J3RpLKjc3SmcKu9EcWY7+OnTsdB9nFgoEqETydNP/kduHSjO8iK6kvrlJ0BIelL2BHSW/IC
0BGZymP4Ln3y7hIyPEIswILoUpgLSqQjZ8AqxkS9uQKV78QxMyqgvj6i7OOBLEvvbouFyOilEgk1
BTG70+2y3OD9RLhAp44cNPPvpmtlLi5DMkoPyN3R6gjJGR2KhBKgXmkedjMRGPW2PZaX5KV/JfOk
eWageU4BUgcg0z/FyaLE9lzxBFRXx00xei1mR1gQ4vfnkfOL4JKeWm1mjhQUXFl2Dc0v5NngYoNF
htsP2LY5Anh0i74PMoeIOdkcnI5XjZwUufE1kLtZUgQgK2HsCMd+IyBvjS0WhRjq9qXTfxhH68wT
uJpo5dqDne76T8rcFHFFNWhAPIy+gkea3RiUsGbWsKO2U541wGmRgw4ZgopOK03pYBmjrVDurz36
jViEDSrV5ZnaBOhSJtFe2dF3rejNdU5rLgBK9FevRC1p2+zRJsCGNFLfa1pO1IDM1AfmzC+OosI6
dHiRvCPM/LKlWubzFLC2qaDNX2CnQqJrf1kw6rIl2QiUv+H9IJDos2tS2HiH3njd9M1Kp5qRQUn0
M+Uk3FyNwBo3S0+tArGaRzSjTEcdfAo7lC6pCSL/xiMdFfbsJQ+sEhfxnUTVoQoooDMBC4deFP9+
aF+D+pGjls16D7lncDTDyZg5uABmsysSTBmjexEOvm7N8H0ZZKjN0AuX+Hbr8X68BUY+A3hukQXU
9UtpaIhuUX5EsHKO+wdFtPIL9jtVq0zyyiQ9UqF8mOHhfhfWKP35PdIVN/tcwiT/pLSksuCwMqKW
0LGJOXmCNMZSKbcP8dA83kdz2TW+BFVVxa/BzXGji2eM+6F2sehT2L3xhyyCWpv3PE3L7x64Z4IO
wZ3F7h9BM8ykYVYQVV6XQkfBYKGlJJbs9vYA/DJ+kmNUk2Y5mrZKUOeBWiymql+5L5RlEx/o96cS
rCVoAiXFbmTAXaV1EQ1BHZVpak0rLwJ708ybnLtKChEUQFBP9AyAF5rt9aAMNI/pB+Ldr4Ps1J2B
XVNzK+IgQRbcg8hIn4dZ5sjNrDf8cc+ErGvH2o6obXeILzhXaK8TK58OyuEqHrMhyKl0QAZIPV66
F9hOMr8I6qbFBefWiGiUvQ3yHQEscxk/lM6h3AfkvjD8qMTYx2kfAAxOsoZEEiq8elANzwWS7HS/
WMkeODkS0TnXbbJFBrUEMu+gHiARsIPQGVyxdlmyjqlJXTN4JPuRpkj8VKPbYbwg7D6YAX14lWFZ
BSowHcxWSpB9sIZpt6CNTf9nXJjWTiUSCv0YhTF2a8HRSGPuxEDLWA6y5kk0cKcS3jUQ8Sww6d5C
6/BWnzJA16UHjaxA9816r9Tz1QLW92jQWcXVGhMUv0xclkc69Wi90OZMiVJYdNPNA6BTjkAHKhQw
7+YKJnb6tiFlI4MQzsoVB6NgEJZG6pUURNqnW7drq6WczcPYxwlDDJdIh1NTK7o5dEQ1owe0lNnl
rjWeMPqasl1Jlir7N81VEWWrgeYiDu4WtOqh3uRdjDopiu5QZyh1sXZDHbWvH+WZQq0FEQgSDxMN
qA5idxiQScSLzpD6iCwoz2FnGyfayHyS+LpxBjgpADKIvtE4ZqNhl2hto3dk+MmYm+UH6Y2vMT5N
ohfJvr6UZ+PNAmsYOSbqApO0s2dMTltguz18P1H5p0LGEXlvAzx/ga9o02xS4dP4rBAvA1R95d45
VKz7+HIz4XktJSFAHMFK103ugEcGJG5pEzyZCgtYB2ZfexhhjtshCTOQESen10QzkLI+in8qSrF0
3pDW9dFeeOB8k9nFx7idgPR5AGEV0o3Q0K7EGcFF5gF+JCBnzIElyR/5FuSisBo1oW3TGrZp7id3
9jgs+lxjrsEosSkEQWzlXLDQiZmoHBMmpezwvpg0BIoe1R6wO5KDVaMs0dhcqepcbdfYHpnMOsyi
mVpEyq3L+tEjBEKiJ/sMJPQ62NQ5NhsI8pkF5AqaL/j3pq7YrC2E7RsX9d0REVhsptmwfOZpqy+0
O+5GO6UNtIogBoVFL8HFGGLoOcK2FwQmj7cECMRi72JfdjcQMtskLw82KGTLcuGowuTH5Cb70JvD
tPyQC+fQNhdV9Ywpl/apL7HWxRaO2Z2Wg48h0filfRI30AuILF+jhZDMw02xNgOzmg0sMayH9a8M
4RPRZfFUMRsi60r8ullCEJEKSN2eAE8sQbWPhRHQAy0TD+20zvAMkEYPL0bgz/A4QxZ72hiwxFqq
ZnRRC6/ufNRk2GGRdSN+oihJC45DKPQBwZxdgZS4wzuV1loN1F/DO7M0jRcav3ZouCLxSIuQKId5
FDpoybHcqSpGYzN04PnyxE9bUjckIsE1uHTtkAjXFxeBBKJ2bqbH3qoWtIq8R+iPz3cHgZPnNlDm
uhei5C7OzN6zdOf+pR9anBPYFmG5E/0uoKgQZKBtTyuVUyHFyZ5YRTEwZi2B/KpRw2enuaKHsume
aJcQcdC5kJ65oyly9SJCenise0zrKRPAsnHR0FWi+jW+0XJEzZ5WN3Ou6Qludrn0USxoFeXuvQ9i
bJ8zh35Td0UQZtJvSHEHgiiA/QbmMgQL7TaD5o/Zo/6OGGLf0pOf0WYWsGyM59d2OQqnEa8yIluM
yItVA/hzYg6tWLt689TouA4+68oMpvstO6fKWt5r4rIE+/cXaJ7yky4w1S41EwYuopjYrf8sXUuP
qxDFQ9ceYsnFFjYykB0lbnIxXKevM7LqkcezmqOqTAqXzQCliBUGXXYi2FTxUITGrDDEhnydzXFB
4MnEXujJe0DxpHM0/gEF0IjDcTpx6+EvkGNtIo3+G1Y4nT2QVU2DFiR+c8p+a/SIaheBaC3aQ/dB
oRX1Ryu2e8XGqlc7XPfRspX9nHWYccxpR05zdejfI3g7tG7G4qFRTHLQ9K1TtwR28Kq63RdVcRgK
dGwX9Tz6KH0sQtaEaW+EEGz+xKQFv1CdkP5vJU2frTmKtzx6TfKTv7FWpZ8E3u8eli4qiqqpSO2Y
3+zE3y6xleVaFdSwOVAcbVhiHJOUA6l5QClkirbR2u4AL91uaL6NDtQtAHGQK4HuFB/dh8xcpkv7
QmJHQZhchCSCNbW2w2nlQcRzqu5QSaKaBRApBlxM7l14tlXO+I/wjEUpmH20jBMW18JDFQE8o9X5
LYDSyXWB7i27gC22OExMSOBmAD7Awd2OALd2GwxXR5Y/j8AKnzmpd+OaBO5ZjWcRGS+iAVi9fuBB
HGMvOG2ojwsiYrTzrx95yz8EBqhnsVmWzbQJY3Qgo4nC+gdlC+waWyRGDUx/+MIoqLF3keIiwvOw
8/cKxkBD9YSeLnG2/Tc+s/ITsD9NHPhdOBHQ8ZnYEAzN355LpuoYqFZGA8+GlQgsaf6mbZJTScvH
BqxJBt0fkIp6sK1cktf8VT5qe0q/CensBR4rduQo26q/mtcpZYN4RAk5QEKGBirchvrXfzcprD90
qKAwSoBwRXn6vx88vxtGpnf1DrmyxKEEWPEJtSszm8EMRbSuUz2E98M0GFXPpMASehFZ4ODznzfk
tFGfWY0DNkQLTaLE6o6K0ysO0HDx4QIMfyDyi147SLmHOxjutUTsjvAXxTif9wzcjcCkr2MLz9Se
+RElUmaqtUgEu0BcBFw5AZrY+Rz8Cvg6GHtomuI5q06x+aSejRGYfoBwRSVqsJMYuVgHhJYs4UDu
DPijDb4MoEh2a2wwsdqMWfzpGxCbAYhCFnbqPpMNwVckrgaa6z+W/31z5T/1f36/uT/af3rfGaPa
QRXNUjq489pwwxtqN7bKmGw9YPTAvNHT1lcWrnGUnL5MNF0oeW5IT+fRtjkh0Ce9oXXHoKjWtydC
pv8+wz+u8r+f4Q/YuaKE1yzSiuaAdDd2TxQQkMOLXSBiEjDS2mO1SL7YTfNFuJLoPtgx969ldhIG
2ADXmNMkoPcv/MEbMGSA11v0LBwUZwG1zUY66pQlQsRVSKr+wkyQ/zjRfhu6P5rX977tQVJx7qg5
Tgsb6wSQ8IOwHx72cBYv5Ud7Fj7rl44N4EVdlQQoxlklXiSpFOzkF5oY/3031T/tOr/dzW+OyW9T
X8iEhzYY9+YQt85oUTfnMWM4DEDH75FZHAGoTyA7DRQftbfBiU7Xt5srgz3A55LZTn0BKW9I1YjI
MQFwZG4pzaOZ7zDgQQzTdgWGyYBVvgABCRSqeofIiJUD8EXqXI2/XJDy59VBkyzZsnT8TH8MYPNe
RmV8F1kdvurT4208ip/ar/bzTjuuAaYGBI65bqtH45Vhmx9R67o8DjqYG/yy7PGDfTdDkAUhPvim
zStAiON/33H9z3f8/5/gj/GrgvJ6RFepwZHcxUUqGgGZOVWGVJVDOVTLHAtZOZZ/qpNTXGb7Bdnl
kWlHv5uCBqhEVOQVD+RUSi5NuR4Az6WpVu0HOnBA5EAxh2gLoEDw5ZHcCSySfBUYOVCjoOoQH3hr
wH6cyzNi0wfSNRIwYmQM7YCyFiXYQ1v5ZKcioSO9EHOS2r9MYevPiwyUYtMiDDDVHyt4nMd41w4D
+01OMd82DRfwTQddocGNzclMtB4mxjzCnn2FuP6EhGYMEsPdL2Bf71Q8GlpAqITb/5SYUbOqEje9
UO3NAWJ/V4zBwHEvBVorYGKAMJFWjdO2X/QfCGJSPGPjwrYCHBjYwehDBEPASg/OweYecD8onFwk
2CrQudJpOSdUx++PsB1VEVbn9qWhT0AEn9pQHrC5A1RN0W7grL8KtCEGioKwFMibEIV38TO7fpDR
ck9vOKuVHrc6QZ+QZKLzBZQWJA83KeIwskrSshC/Xe1va8+fomMdURpdRa/HkL8VZX6b6VatlQ9T
4aYLpdueHvtqg+laS4bJI3+t6cG+S+8WtBESVJCJgBLZ4d7w7HpuXjtuCvgwk2qjoxAHN38ZELLx
c1JArMW1AcyJJMuSLIrTrP7t5B5iUvTg8AAMnmpqQzsFvRJb5vFAbviANMRCZFm2CGxSh35JOwp1
AQCKdnq5b6MlBd+dNhf8+6o6DrMQbG4a2q/3IzFl17Fq2d3qvn089e/CPt/1brkUfHmWL7InGltf
7OqAuZHCmE2u99RScFGxHxydDSy0GZgphbgP2gEVyTlKXFQkELia6peuxaiNKE8jOU7W7UlHBB+e
uwNBwpxa9ZroaTo/4EiH9vW66y7pmWjKIPP7oj8U0RoYp84HWwDEgSRxHl9csf6FJTvej6wL9dfj
C7EL0hdOhDcWZO0JOvJ2N1fs+FKvkUB3J1SNS0qgftL4o4FFSw4UDOi7SqKryBOzC09bKktlVs9B
VQLVvWzrl34nvA4v7HnFuvkaXpo3UsToRQ7qjXHqp7AWyA9dBeMtHRy9o2Y5FQlCtDeaqVhnYUl9
pn5qYbIF9JiTpt0OMBxk9Vf31uxvdCbYFY7XD+n5+nFFwIkw7VzSPQuaLw3yH10PinyXqJxfX7Tn
x6W4u5hGfra0EF+Kk7gNpw5J93R7zUiCwZoVT3oAe2mJw9AWccN3+NRQHcmP1iGCA/p0fuNbdmHp
s6gqg8SafDkW4gd/EF9GOPaZ0+2qxTPnScmTihntmP41rhy8ttPd9cMMyJvrBicI2o3A+0F94vtj
y+t4lr3HT3kwUcny4L93AukPPMV/Dfof0L5BR5R4EKDl5h69wHYve+xM9cX81ezoLvz3wfSf++I0
wyRwPcTLKk7A4g/W2lDjuWmiEHToIF2Hs3oZH9HD0Nm2T5MO4WCzcvbUa7NJuYbWdMVSdaWz6aBw
1ok2Pxb4zXP/zuiPnq03aUZoBdr9DZpJcSI0TYhnaGBVjv7+YN/Awy4iE0iX5SZ+vT3jxP10/2w+
W7Qu4pUVhF71PEy7bvwabYztf18s1/Ujmf6+WsXQVRh6oqR+v/7behKLmt7ERXM7KOaThGJCt1RB
4nXPo0SB1K8ZUWz2sYtwmNTOpsYaHLfYm+p4EDluAfkLFT8DpzJl1k0KjRsLDFjsRVhxAYIeV4B0
JGs31oerCpBneYv9rl+J+apvtzVIdQpegl/cI7vWPyrBU8e1or8I8llc6chZUnQjw0jnlrURxm0l
bjN5cRcWoKGM1tNSAMoo8PmytYTugoQUcGn5sdRb6B9roVnrwtzspqp9cV2okotA9ZVm5ydlUpN6
ZmOnJ4IyrdlaU7NzpmQIp85DirmZp9K6wReMgM6c33W/R8CUYjAqn8gqqW6tBA+Ldhe1K56e95cn
8j+h7/RE0KqSZY38X4Xr9+8Vvpb0W5TfsutBIdA0ggKgZrrvEXqrtorosqdD3GBBB5TQrpWPLqNZ
O8cRXaE4ZrojYnHNPEKhanJnc0xslwOCIbrLCcVOoEgsxOBfXvpwnsDUg0lTu1HuG7EvWfvUnFfW
vKlxFNmU3V7GvVuijYVL5myT6G5qLnrg8495xcKX6ji1E5yq0NZ+dZiOxduweYqbbWMc03c4C6ia
gcIuPxphRc4Ha0YS5/3rg90HOQhap9AvjE2XBPiQlImHN2RVOYngUikvcMsQVyYwFB00o63BaSA1
cTL8XdSgjlbaZ13BGzxZ6aemLCsLOh82UnNZAJqKtYtNLZ5VS9JhSQRTYZSWEmXQhwcDQOaxd5/K
szLMKtBW+4b4L/xL/KBOq9Hv9anvByipPD5kxyzrOy/7bUoVqhk+4tZKD8VLJj2pWJoTpxlA59P5
pM6EHNMXQSrGF912+BTWAFNyuoC2RrU5dZBUbQYXIVhA/yzOhBckw/Bakm12jM5xZYfGgqSACrz8
i9iTnqX1yfLcYGrtaOZfBqP1U1jq56X8CMGza2VlhRhdD4biZdIOHbnbsMbB0sD+yjpk46YTt7fG
AymTr9thdgckDM2Gq7aUFSWpROE2r7XmKDEzC7+7v4Srgn2aPgiFbOQNLhDMi0tHGVtYpvVBhf+W
w256F9vz5Il59eQIFyFXvUidm76XHxaQD2RDBC+8+RExxxZzz25upXYDqMCXt6JEL5skFlTP/FEd
J2i8/NSOS0ZFVs3qw5i7jxXGIlIfJNYCZREIUSnQjMy77VGTNeSXatw14640n0CkFukFJ3DAOttO
8v97mps/I/vvO6tZRHAWlD0Sy3/P8ozdrBDDLj3E6eqRbzU9EKRTKrMTIDo7AEv4IJrRNf8u+AOl
1cbApe1VRXBM98MBBVRPok5D+gitTPDuVSBnHi6Ak2+psGDuS/RgV0b0DAOiQfnQoVJZo0NP9HVd
xBeQNaC4StQkIs94qUxfo/+Jbe/h9pVUc9DZ3ERRdgkRmo189+rPsKG/+N3R0v2x8ORDTNSCxRkC
Dsg2okVpbW6EOqADpJ1MXae6Hpp8m5vPrbZPqp1egRcLCmS58Xfs0zkaeEb+WZSnAu+o9/++s9I0
Jv9n+lHantZOSUZ08d93Vsij+K42eXowwT7hleUWDwyrRVDrYw/CD6qXRf/eLDaWZtBOlOdXEB7W
KLu6et8jkEoLp0g2MVBWyA9/OTf9j2vDbyf3Y0L1fZ0qKl44B5pMnbRqxZkm+qoBHWQuD071QU1h
Iu4BXdOXYn9JxnkaefeVkNjxRyLPNVzdaea8ReU2ZvgDD0KVxp8APMA79P1ozUTQwdC2Owf8InEu
RktV6APkuaIfzgOLcRmnm2/3EgXk+OW6I3vOYpZPlxowJfNyD38j7hZtuYbHoEQ+DXxLhbk1o6em
A1KbVRbQnyWxedVg6vgUASrBAL2ZRZRwOzLRWYZJGlEmbmGo6UqOEAIUpDI86wrPhC1Ozo6h6rqj
gMhP5rUvj9pLjkTCrPVh5eJWpqwfjyMJJPW8rjyRRuZT5x2M8ozyYG4GDT0VyEWZSxuW8DY/U01l
mENsaV+hk1FwE/tlGG6iM9iENyIz1lLCb0Y0vDGsHNChoMVKl7cuqNJhm4mcHE1EtEcpZ8CHJrlA
ZJYbPfktv1HhHNNV0xL04vdkAV5sgS7CfiTEv7cK5u9bo1k10e4u/0U44s87yW+j5UcVTBpkfeyV
Mj3cLsC9yNDk/ZVG5lFoHflLR8saGjUVcRGEEVr2DjQB6u0WwhZIoyOPD5btmeQ0o05PdLZPQMVw
u5JLG83S9+xZ2VN5IqG4w9nbQX4GwPRy3ynnv4z5iRPxP1OSMFpFP2xScpNp3Px7Sna5ovSKZN4O
RJWolheS+xicEwIYFJFK2CkRDoXUz7wGPelk/kiBCniNQRjit/e10K/REpfIsw9d5N4/WhQa2B5Z
6ZneoScYM6H3G9Vj0qiqr4ZIGhOTz/JrgEMGxWiFjuQMFZPOFzUb8fPQAPsD4IEI3n1MdgzIoXsS
EpuJQ0EElB72ZerojGgvkUNmCwTLI3UBLE/PacR6kzFWB06RIMZtUZkD14BntOhhBns1l6LpCrSG
Mr9p4J/gwwGxZ3G9zUu+xwK/MrPMwGgX+NTwr3r3eFvfeAZECtPVwWSMDmT6a+NTt0ELoGiC6og4
+0S9Z/ASDlmztAlQRyB4a1ukZIMcORsN7ekgxoJc8B53r0VPBFPJO1bDsyifIaKQ5bN/PtjqPvhD
NcEAx+H3RMJPcNJfcNlVuFict0BBGkCeRRd7QpCV5if/jwQB2TIIN3YNCsPfL9+MWQrHdgmYUv8s
F30DqNhFSTUrZgBqhSIYrNXjWXvHxHoSfkMiH4gqkk2Ui0pvQJT04YP8ZYECowyYl35UePXALt9J
Yr/x3IYMxdDTAMwXPgqrKFoPlN4WlfZGBYbNS9VcXgexK8Mp53Oc8c3j7/zCX3jVKr1/wMSxxHLg
RKXPoUB6A5zmg0CyeScA4n++BNgp0XA5gcF5HcwzaG4guQBp+QXsNr/06YQrxvIcXtmY+uB0gdNi
K8lhk97TP0Hi4uvbA3fGGMjysuTwoMuDQeSE0QWVyu1StIA+XNl7MH30zwfA84/rZE9Im96948vt
jHhCgwyGHdG52wRxtOhTd5VZSL977HCzXWwyQFt0xfS5BpoYdHM/N0tbLvdgaGvDGdZ838TdH2d1
72XeRlvGLxYrhj4LAdxjx4kJ/GN9z5/ABHOqOd9uTk8UTOvkRPyg5Tuh7dMPXo/wyEMSNEFfH8Cr
eZvEHhSaBC+96JuffD+6H3o8hybWYjOI9gRlQdH1a3mOQK6eBOZnQw4J6LHHF3UBMlRWZq3yhOTB
PV6H919NOM/TJxEdizvcYlZkt9BWauRbTaCj0RCvOyixyJ3kMygqWQUYEEI3cv3LAWowb0DGA5Js
PhPp/eMBir069zWQexeDHZlMaMRfZtVd9520jlBb6xzr9pxhZCCt2wYvDg/XvEI8RPkBRYhORpbG
v3PDca1E8KN7SUi2EUBAikSam0w8NGWkAFkRQV11JdnRKiuXI5O3ftoo3axrguFNyRxYNQhowGCI
AFPKPeS1km6U/viQc8l/pAgC3577KN/3V1yE4p1qCq+p0hOwoQExMAYQxpqqXkAumnjWm5V3l6qT
Uu8idQdBj5Pu0V74HFQsSLqU6jQG4chbuiW2RLs87lAeiN+vFjoHsNoZhsXjBQUTzjFRdlZtzjMJ
iYseI6jDkP3i1GbZPlORPThzbUwyBBGKGy2/3ibbI/PGTZHwHQB2XO0qGTcATXJKRBiTHqw0reHE
vreQoZcWNhIQI5D/uBFT++EIOnFVCgdTPfb1jAZ0YwSauG65NJl8bqmDw9zE4Zwo5aZ9ht07cGMr
2Yf5rKtdENGDcpQZShGCozrmtCS7mm80C0v/0mFXRQJlxmEJRP52Cb+GN3Q6oNNR+ONeiNg9nMu1
5LPA24ZNj9qZ/kUC37Zssgz7/b2f07Cew1s9WTaANA96Bq8hN2KzMiK/JPA7UMs5wcisWVFKRZ9J
pHlmvYDstykj2iLfo/GNdGzXr2CJFzIf+udj04GIEfiv/P/+t14DKdm+v9KO5FAIscQXAzC1qp6J
RGUeC8ltpV/S+yurN3Ua0ix9pqOrYz1LLBZZuGZbECHJNWRJIsmjgMAj3SIw3IIRSDIQ5Eo76SCM
KcNlo+Jdk90Q7QbUQqJdDD2z9gZQ+jI+C90yypcqNZXbTBw8k40vB522QW6HvEICpW/ORWOpdItQ
3ok1xQOsR7AhCOGxryooZgPlHlQ3pi1M7h9ruVo/YAuiNDdOxIDiQvlY/hIwO6d3FbO82LDxlqwY
5mmcNtoKCPTUlWh3bBrd/LqmhoxQzVebQJBx+xXXmdA/Zx6DH9A8I/aoI6UXVHiyyI+AmDIMKMNe
omWz4pF88Ta8IJCzYAAQCFGV4618hF11uHv8semmvqHKEMn3Yea263JPtzPbxzhR0YjHj4hgF8Y8
McOascMkDBePExXzFCx+4tFj0SwsMgj7PISWosopzsSEjHpKf2AiXUqCIaV/jF722oouE4Ocm1We
FCQSi+M9YVr2x4xtFvCxiQ6KP40M+kyMGIZ0FGBcNb/yb7mG+rS9rpN9tsewfsW55PwaLvJ9vi+O
1otC1L4fTgNduuHE+V/4RuulOD7e2rfrvl/h6eIWR4R39jJvqfiNu9i+3bf1+r4ttqgzcI8VH6aP
O3giwxBCu6v4ii96oyt6sSO5kk/6zChfnv45ye85sRY9lmY+dRc2kl/NIWuuoerP83W27lf9anS7
Odm3P67yfRJEgeEb/n3LrS6OxZEBGp+JS4Y3iAuX27nZim8JpP+zKaArZBMi8S9DZXhLL833o1VI
Ywj6aaHTV4RsciGv4YkjScXDpPZPewFSwm3bzP8ZCjx0XuOdxDe8TJOLIcSXxmeRexWfm/lmg2Lk
vDmaX/Q3w4cz3TKO0urT9ypkBCc+x38xIvgaKl387YHLE90GGh2Jc0XOCFguaEXZxtLI1+g+oGPI
E6cvSD9itLkiTo6/cAl8xfRWjDcBgaFe8P0t/JHfeY/wEn5RT3gZTsJLtr9t0dM7XvfVMV9HQb6e
fi+OUcS9FF64jH41AbHoYnJyZ+4DX3C7cJocnlc5HZou0y256F+3yzQtYNjw5GjXR0tu3xUNeWgL
IBZlGJsB38VH+OECph/yvxFSCW80v7jA9CKeMD/j05RmGR5RUK6nJVI83Tjh+9ayGbi3C56pXjXn
8FTTtlwKq+uJO8S3iafiGH4JL483voPDPN645kGfLoBI93bhungjr/He20d3JCa9TYh9C9/4k4TK
AQ31gWU9F9bi/dCvkmCaEfHlusfEXgxog8JETMEN6p6glPNkX82zPV9azadtTtE+pUqbZqr+pWY8
Pun/8XRfy4k0QRaAn4gIvLlthxECSSMhc0PwSyO89zz9fsXsbgTDIOiuLl9pTp5s5at5oKOEqnod
p0Ux2EU+G9lxYFYqdDeR6DTgp1Ku32BIpYCPcv3j79KK2f3g1/k59s4jq9Cxwtca6vxafz5ghT20
d93cn8KHCryuPq8jfcHbROXkajpaAtOXWv/aWbVXr3hk73MRHMBarNzd0TVwam7DHyQXYFzBfTaJ
9wP2wcMtm9hg1ulyFYh5VsusmO/rO57b2R7yJblREfRySMgYFodN1OQ8U/UmYG4Be6DtJ/7wvRSW
odbq7l7vRHu7l+VCNsHnZV+089gmrVHX53KPqycCk+R+2N/wr9EwdbvG8q0NriPkPZSPsCPbkeSD
cb6yJCnJcDe+l6PFq6/UhAIk9Gn9Yu+n/J97m0yypCj3UG1ederkR40OIqiKAZVmdgTjNeNFPbFU
9i+i9nL2srH0GzzMP7QXUyNcdUg1QMpWf84bcclUmjLwyq3QREvhHPy45Xt2/zXmqUashvb6SxFF
TmLAzObQvkkybdGOLNLyYPOzeArbfzWr/m5HZ7mBLKky/0QSDvCSuYRkXLmemx8J5ioPWGXT/W+u
r5rLly1v6IX1n6UGW3rm8/4Coxwqa6JxuquELy16Y+Eyf7qvwoZwdQTVfzc/5CM1K2T7gR8snuDD
fyqObu3dn9x7nW8poebNXwof1Y7ors48JTqAzn3aIJw1tWSv0gFhsnolfL7MklOrjs0FBDCpO3g5
4G+xd0O4JwyAkTSaOB6os7MfadC/G39W9u3/Cl2VdBq4jH1RVoZ9VUbGcOKN7+8r158kfJeqMtWQ
er7tbFFflT2gY3AQrZt6NPSaCYbybPllTqy3PU02u1ygNB2i6/f1pK6Xs12fyJ9P9QyRIP+7Wu1l
i+7/6y41zDvD6aDQW1ip7obxlzFcXY/Z8qPeHDZpPNteWT56SRv3YQL+q6habkudoC8bslcOX/YR
Su2Id5hZdPIqo/nP4enc28olmax71Y50pqbMXubuBE+jKWHpm/hr1iobGZFlKmJu8lPEBGpVi3Ya
nLqndnlk4mnVdvtkpD1aBfIDTzKh1739QHj5F+WqqUs3T2wxeyc4go/uDJ1k13TXn9aI+euZSLz6
66+FGd09fG+6dVSkQhlrD5AqPrcvzGC91auZ7DFWlR7VSP1kJs9+KO0b+1LYdHn4oW9JHiBIFr0Y
IdeIVbH/XUxmW1VW/io/V5tn2zWqm7b+hUkCjZV//UPrroPjyMGiZUI4j738IDRQ7s2MF2KRfJWy
c1x8ybXKzXozM9M+bU6rH9GPFrfq2PS46j1sdN/kkGMO63HuW2qMMC93wn4ATZdmsmm5eNLROs4D
9IT5y3+/HxggPqzN67y1bAnaP0U606aAxOAYE4+zSte5vu7Ne+uX+Qtw69UG93/7gAo4ZIkCRDL1
UvbsR2o/p+/4YUUJfTDPhuewDey4W9uXrvDIwuuwowbqc5TMDy5owHNrE12w3ViyEiDdMTO2nnLt
YbLoeljo5EnYjP8Nuc/n0em1vIukdQFFv0hT7nTZOWx59tmL5FHSI7d4+1IeCWHP0J1ncAvFznLg
wFm1iWenOH/s/ltuRpepaXUKAome6tn8iEjV1N5Km5v9cLiiS2t82LJP1wfls6x6t0Vce6c/J6Xl
+vPR7Mm5bvJMPp2YPXD+rP58y2of4oV6OhTlmVU47Niatx2BOE9myqp9TKtfx9/tYPakTTZYHj6z
iUFRJ5PaQ38iyr/3dnnRsUG4zPgutbghyWRC2McZ9rF73Y/yKf42EjQecEJObz1AR974s+sunvT5
5lUcyo9GW6LuVG6dCiDqU2Dr9cGC0J5/3///u2PC50d9+aVjXWh8XUXmC5LfKgn6maOiXW2WKa75
ANaQYy9ss+q4fFmFFfpv47fGlKIwk86CVn/nsD+VqQo+eLm4ZoTvl2m77602t7vRILmeMPB06Auh
M4l7CBirHXSqJG8XuMxwu8zmTrH15wbkd7cM5Hp1AlkV0GMX6aGB4QlHKE8yrm632HlDqFZ46Q/L
cLT7USs9bwqT866DLWlZeP+DJGNdCi6MJnL3l8mh7UatJVhlblacBvhKGr3q7wYcjuIDTYWA8d+W
MLKfGRvXEQQJp8uXQq7vFlPKFdQkR50HE2H/mTsNoXlghdr6/tV4Iu/wmGhHcegMHwGemxYQhs2C
lfpaH11e6fkkUg/JfYgtcUbF9rIX8v7AsadLLRTPNoKWGkFVLKTK3H3RHuCphUNKLLGnvd+3KIkx
9Jv7jEPY+KQIkP3uvg/qbD3rswaYJbb83aHlswYoc74MlIX/umPbm/3Yi83S6uDU38ooX0/KCXgG
0XZpy/sYy/gez3v2fDe42buiDY0J4Ehj5ykHsc7X1pzfw7K7C970zHv/6CJbjF/UgsnY1Aszee0s
V3UzLfxyRMgTZpQEztGGBmY2uS3IKISluyAV5HqefOCpkQapfnmO4SU6CZW7L3U3a65BMbR2bDXz
feEoN7OT+T6BzOb7lfYzYiNTkMmQ+yZD6SzXKlW9fOcOj/Tu87/v7Tv133HoP4/wXHOkcuz8kxzV
/nKvg050nZmta4iIZEarxczRCSaue4n3OS7CSeJ7PfiqPuk1G3NNd1ZP7lYTTsFuGWVymGg2HyYF
R9YpIYUR1PSQCmoSAc5T/3WLuvvSnkRC2JyaeHZddl1S9O6CZjhHZyEW3qntNr+p0cxGsU9MzKCZ
PIh1GAc5Rb/tR4gxner3vZnEGVYb87eFpncDAzcTgfmwaROz1MCDVSIo684tMhCBRp4nJ191wCrK
bUYBe3Ko5Bqo54KhwXh6hTUIbXc/84yI3Wr6UGsBnkFyATUMI1O+Oph8nNrV36W0qmGS259MFkYB
wpX+vTJnjM49F17aeaT0eUT611JnioALxSX0xz7Xuxw/cpvPguiWqkjWrPC969I2DFtQpZnWU3JN
vUMCt0GQBMLWSQx0rjXaEwkap3qxkx8MhVvvwqLyI43CGOqgS7vyUGghfwg2ADDCivCjzH4bxJBS
B+DkPDpU0uP/fqRPkCecB4wjBlU36fdrsWlz9Odi0T3eB8YpYj9UStCAjh115EHRqMaH+VKavRxH
lQ9K8SKbPZmqc0jy4IsD9Etn44diLuXN1IOeFOpSaF9Hesvq+qfVklgI1otOJbNC5Nn59TTJoFuN
HQ0+WZpxtWsjiDTsWTMoFPPokOuvWABUdPhbkDfGpLjvh6V8zwhMC+3ivK0tq+UX6JL5Y1HUf2kK
GKmnwZh03XFGNtrzE7xbvlcvPHKZrG0lOXwHujm//z6Owt9nVrfxwxIs8v4PxaN+1lu+MBeGQXoo
NJrD7U918jhV0d3spX5GKh1UzTfdPVlIomm9VUBOj93Cpr97tXpyuZEbzeFTl6aW2/RDFDdKbS1h
YjF/85c3TUJl/VVohPl8lzjT5RJVzGNtiCwyYHxt9kbxnMMHGUwwDucG7eYufq3XzcsJACorF5ul
8X8wwbtD2zdax+1gVyxiAdCYKaxHs0bAxtLJvRQo4oIIwgsmX4aAZAYewQaD08817QfXZAmHclTq
Hn4Or9veuoeNmfB3SmwOtW8xJis2pUtbiF60fbwkmG8f+allVtstssW4OWdGC7bLt/zb9e3IGPqF
tOdx9TDMdr+FZvGpnAjM/ZUT7Df/fdllk6ClRqVrPEe1xa/yOS4nVznI0wYO91U8SSYg3Lh6HnlB
ZoLXvg9/2IIwphyT89/Fn9Oms6gHliYmcblzFv08wqF6cFzl9oJKhQRHPFiLA28cnu44uJsOgfAG
yqD89xq+wmLC03Tin8H6hKwk0JNwnU0+gkvoC4gYGw9qFY8vNlI/1OE4IzQ8uHnOcoJ39fqyledt
fz4yGe1bQaPllwws2YkjnMLmEEtl43peCW1dJ7f/cOws83BE4+gJlPVz/4qAL0GSgm0mUB3u+tp5
/OLgqcwyrqHy6PJT0ZJNfHgyJa4DWtXUAdApj9g7pRRYd2ZJ9Wna+YtRO5EEOS49WArOz5n0U2zi
9AvGJaDVdrZpT16PvPBo2ZJl7/Wb/SyS8Jp5IQOTb9WfjMaXpzZXLaRDyeIzJDMQRP6o0FYjm9tw
pp1c6kDsWisxlENoCqhZxbn5yolVGmbHl/PtDU8MYpZ5Nak4w0rJDiXUKxD7/oVBneuHiw3+IP+n
dmiBuFWQE0Fob9qi3TalpD7Y4NvhHB+DuDSJkedRuYNabVBoFz5r5oQcK0EvLiWFaC0XgzacHwNR
YlJM+6yKTYmF+QfmhBuH3g9LaWuV7NoUzedVVni4/Df9yxVTb2+bhYdZUsmYBXkP4koTuiOCqSsQ
p2JDFuFGeJh3UJJFBdooA3Y265b6+Y7j8XXfW2RT/Dbz9CLw4hwPP3et7946o373t90jESoDIu4K
Hb+2UHvn4tObUOLu9PMyWBE9Xqe7ZOvY/51c02u/GBZmlv+JYDiy+et+gltFyMnu93DFqxti9jbD
FDav8lhaJHgF9p/T7hLbh6hbfp5B5TE3aJQ764/GGwLdCchjKZqtk9Iaa0k6niXHz5kTYh9J8rE8
JPxAm2tcbG9m8Rnq8nW6tmlFub9DnXMHfddsCQj9VnJcxkXR5735OUIci9Ti+in59+S9dE28ppfm
/pCUMbMu2+tTe3mCnZZsPqq/zqb9s1CUapezWd534bbgPTweNO3Vy7JU5xW8PUivVp4lUCYHbrFC
fLBc9wHYfbh/lqrJn4tjT9dipxwfxerGdRzsAs+3Zv2mEBDggGZFuU1W4bM7hEMG7MqMYo0ZKV2C
2Yk8gHiuZ57TGIbL5n+Vklsn9VM6kemMCIwAS+SfZMR+n2b1Wrd6kqMu15sfJZ9IplJxzXLxGGsV
mtUZ2dROo2R/yYZ2K4Qw1TX2JvHSa/FZwgh4opEBhc++Uf3w65C1JaRy9Ke73OKC/TpWsO+nY8Yp
xChC6kMIpyaoimtmIQaW/fSOVDYp7zeK6zRBKThLhM1eAi7D9+Edfb76rGodGcQWGHLKURu4BKIf
mGaP72cflwrBsT//2uDtm4fvXClKdA6ForZCN9YMcuFBPlcOEQ7RSfDuhx3Vl9uKBOAJHlYlucXF
7r1qI8o9bAVbVHeUzbghSTqqqknrKPK8EEte4XWtxieLUiuQ9eTirXeh79v0+OaoQB8FB4wEAL8I
3pGvej296XImDZ4AWG3sbqiI7lgEWzpOuPK8CQWAvc+XIgJco4Cayog9tMn+B5CAmAtPlkNgNxEA
4h5XzA6IbOQnAErgUG1oBQahORqBWF+ZFgZ5+nh46O+s9El73TmUkpo0ztGE8+XekFK5Jd5mWPjw
6NMmUbpCVN+Hf+/wWy7GdTa3QXLd3Jnbilh+zwGlMNmlcA3+1FF1EScolP47v6mYVnlXCirCC8IR
GY+OiRLXz+cv6djb3JePIb/1O9PhFklaUury8WTDti+N+lS+4LT8d/Nn8acwDNNy/TZOD3AEjsO3
89ss+5vPuPEzxM9Pp9b27/J5huGrdXu4/bfqIwab/Tn+NXBV3uFcoM2b3pqQYEsb/r5JN1j8gf04
fp3+1P7DougsBbVAEgeuASyW+w/a+QdjYOV98lF6xznLYq9xWzx6wqB/li/MJNnx7+0de/f8QZ3E
JGT5x9o7vjgh0p1AObnfRqsM3GL6QOF+b9SQbIXTCIkLap6fXZse/efClTGJiZ795SO0RzLpT7/M
SENEBl6nFd4xDA5pNX5dJJBz0SW7tbVilU2Q/kR1YsfDhFmz4FjNVj/nJkjYaZuuslXMVhkd+ptc
QqaYppf0iZM7Wr2+1llrQRYKONVSpz1eNhhYBIh6iMSABRAIZL5ISAZ+0l54vMbDtHV8Nsmw68Gb
kKzyb8tOW/t0cxFBzOOxKT6hs382gp/bDpBYn1vjKOGeo+dj32S6qQJcZId98yKx9qQN8IFXcHxt
Fy8tfIHj8sN8Kr4S2XigSyTJCA8vTjtFSQ838QY/B9yKjASI8qBnT4mJAcxi4nkHELqcMVYEqAwy
Pb+iwf3cPV2nLfAf9IqY8nxJqvFQLIPaDIZ4/ppeQy0wtR0mXT6TNfwJcgpn9JBrvZQcmwbaYQ+U
BLhYQ4u4aEIWlEk0n5vFC447Fqfi8ulWjGtYvm9NiBUCwOSSza+P13W6qTWnkPkfvpYxRUibGIR8
5RkIRdMCNIasVWtOKgHjVJy01RbTHHHm/LLfxedtdqi2/Vge95frdwCbNUJrRyeHUTXZnZvY3i4/
zNG7T1CX65ennuRrKneq5/6l0r3scIHDJYboX1pmdSSbjvwaaxlKVkFuKfNgT7pHc5lwYqH4cpfu
82kjMMmlR36TF0x5m1W2Wz+Pi/3/yr4pd04/JG3r9lM5dfYPZF8fp9uD+/ZrcJeoXspqrdb2Oce6
CsmXz87jjPVNQOTthNA90WKefZ2iA9yMnAu7W30slUcTKR/nfFFuHKJlCgEMXeMRTOlo9AigGgeo
YHm5LiHb46a7qpM1OIv6wokPGelq2wKsgT6wsH4acgRMmxlG/rg44toxiH+rt2YQF58aD5cf+DEl
NwShFbI+ON2o8rB+PiL+jG6I0YNKweSkMiycFeA5iO14NU6qo4BXO6aM3JWumcKcCdgIcJBnjC81
QzPBXAe7p+1desT8ZwgvP/+dw+RgwDIFZqUnBPgGTatqCKOOqRxAPC/uY0lrxOROdbNFGy+chfVB
eSTHQOoviKRLFfrJnDROx5f633r9AUNetUqi8//1kCkTbo7KXWyw14TZNCUBi8AkTIKdMgiOZphN
pg68aLUVNhPuW6/TwzSpV/m0kI/F+oehJthp981zj6amFJW6Ox+2L8rT4vIbwfZyL+Y/TqaNKKzs
8Do5tqke0BcybAWPBndkpdKt/rWYtsW2LzSMNK12MgD2bU5PSvEZKAymePtS6WJWXNH9D23m3Be3
TQFeCu/XL11XHiFxpPsZC+tydZRlS46ZUP8960AteDPNmUv7+lXpIhy8/Jx++E6p7CYgmC+K/q51
vX8JoXsQQwN+oA0HnjnMITQ6LLusVlSj4wvB3ARuLDMqqa7WAWDJJHjrxGaWf5x8Vwes6WEOfzIu
iQLrfOwsKb6oQ3tfas75G5m8+EoZBOsJf6T1ZIFsXzY/YdVWWar7tFZF2kD4Si6TB2tUUo106zDS
rFA6c47pMFCSAbV/BHQnC+kiMRrXL9tVlXlokVzaQeHdIxNCgxwG2Pu1Z5PjZhjsnyEVNdrWIRrH
GB5fwNv0iQ3GPG48QEA23m0/4IQ2JIdn/a9a0SE9pNA1OxfftF0b8VvhFU8rcOWzw5zuOH8m1hB2
dmBuk84eo5jMBHo5W/TXj5B4Semx8dZ4LH5fs4oEZFKrxbnHA4hKKb28rIjwaAaJsxt8+PGhkQD5
T4igv87nXgUIgqKOIMAuWIpONfJZvLRBLdt5u08SKF+EWZ2b6xWWqGRVYwKJFw85Qycy/GO6T4em
B+/Kh6X83BidOg1g0G1y/a59VZ7LRUQSDDLxfodTKCp+IGsoUSJEBF1ZmLkQeeMkHgvhiGN+GUt+
Ee+PQH3J5lcIDL4ETA9tbF6vYh1nvfweWjeuSahVThuiATkGqx5V/J4ytPVnfOOFZCLfQZ0UEgWr
zZ05ouB6qOnv/K41ZeQfp93d8F1GpuUkyTPo7TKP8/SQzOf8gBvuamqwbp2T80e13lwIXWhI8ipw
HP/EbNVcXrPcV/2PsLJVHT1VMubc3mUXnCDEIVmadvjqTfrwvb44l9FymTvSkIWL83XpjdLhmPgn
YKvPblFbNtEBFCUm6VeaWxwYy1TFZPuSJqawTA+/taEdOq0NnzBlKPBalzUoBLALXBOH4Sl7IdW6
idtisAWil3TXjyBUw3RzlrAgbpSl0MjcVGwwBbE3xJNVU0Qi2o3COVlPkqvUQFBbZxofGjGGMACK
TC8Ludksk5lESzUWPWICdqlkG4bUF7VdtpykR85e7rU96qVUeetiMq2kVyYc2mklbaCT3KenZXIN
VlN1tdjoDo/rSboCWJbqI4DFnpF/LO5/nnhrcCjK/BQMziFsz8tlF+bSc7K49bF+qJE/z0Jlzokv
czuceon5hY0xTCc2QExbsgStmnPGJDhvhfBxQlKIoOf7AOm/pjrDlXpLAIKeqDaiYpngYqpiEhFf
n+QMZF3CtehpPW4u9plShijf1hEGwdzSyZ2e133FKVQlZHUqf8tEox/+VdgdWO7V04W5a3oeNw96
UaquM7xremYGVXNMjrtkxqb3fPt16WbV/PetLhNLL7RGLPE8tCe86pyCBmiXuGdvX66kE9R7k9SX
lVp4UYg9YMzrxWuHQUUmTyYaPjLNYOVHMYHPk1uAqbD06Up0/n71p88uHvLlIviYBN4UT1kuyW4v
aqJkw7PvnnOdzaKz3rd39Yqz+eMkgxGyyXqcN9l+cJlceQTybdSQr+h8rNa1rHb63dEJ9v5bWnRK
SKZgM/jiK5mQDNSAuzuroYBYFAzFTOWufs+3pj919TfH/UBmmbfHiMEEG61u6Yp51OJeZGtG0u2+
fZaue3RbPzSkBA/a3SRdw6vKdDA+dmrnY7zj1tH9uc64+hLm6fARodipQlRqHvJtFpLNsFc6vy2G
vcKN0TLwP1Ssd0z705ezEOs9nGHPXPbacFTsnk+bp2OuYzArtWtyKL3uu+vruz7ypdje/bhpVK2T
CfLJj3WpK5vCtjQw5FtZbu010pQRmFZhRg1RZxWPYZUU5u+rfZZn6Fs/jOdvCryW/75/fsYph0bc
7L3h1I2e8DtFaW8Txaf0bd3u9C7ppLUbCbFPm5+9c/IpgVO07V4zRDynqNIZNZqXNB8MScqwdnp7
uT8rnc/e5767bV/S956yVtHnp/D3aP6aay56n+/XJGYG7bJ+NEfvKzRY61c8dE9CNtNqdE7iXjed
9Vgm02G/EJc/ODSiEcrN+JNBMel2VXCmtNWo0rnF3brq7ruVTqM5faX3KnXRczZFIzY592zbm+j9
lr5j+WPsf5L/uYeKVTbTz0/zPMk9YwSOOkPhfbTupK4LNlGv0+x9xlHc9H939K4x7x1MxhGVM37/
7Na/ZUmIQ05hEzvtND3rklos6SbqNDub6NONn71e1Bud0oOf3nB5RM1dNIuO3R2nXJQqEa9BMoze
j92aO1ikX47dUvx2S3ujsw+b6K37ZqlEjY4F2Zm0rklocj4ZveMC0k9KTVk7Ij8X4s4s6npIPul1
etquHkSo5E8PxVrcaRbi+N14dkdpNOrFCu70ZtFTZ5l00rf3YeSGS7qLPmdRdIi7p2azGI3izudb
r1fWT4W4p1Dlx72d23veDehbPdq+wr8B4SOm4Lj7rWfwElFXISH+8dy2+eMz2Lx0GHFUbO3a/Gvc
lP0wYneNSR/R5/K799Y9xGmvo68xhMoHipv4Io6l0FogXsAnKnGmWNu5BKXU5lyyrrTkCSziGGSg
idbHrFFNa5eny6FZrveWw/ddsVvNP95mb3VnXqnb2LUqtTcEJoVtG9nibf06AdMovVQK76jwFvOs
XnkeHgb78uOp+L6vdGbrt2VhVJr/Nzkki+PjtvA2Q8WzATqoUR32x99bw+ZuHm1OvD0yDHxXctLj
Ft4Os4eyvCFgVgdh6u1i4RCt1qPSCi0fFXHbYAgmA5+5Bakn0zJBbXfBJl6LQna8byRarOeIL1/r
LJIVJnxpsewC7zhJGn4bLh5LM86Hck4Yx9VOVZOaDAM/P0i5QQDZQJ7uoFpZO2WoKW6qUpKhwZqz
WVWfioJZFvuazemhJAvF5e8YQfl53s+fsiNiMWw2m1El/7GZP12Hn/P+evk8mXTexK26Pf8f/ubZ
haAWVQskwxiXJ9rSsoR9bIHByo8RJs43Mj+FP8mKzF1sdn2/7yYtpKEbzKsMDJzUbwrfJC5QwjQX
Y1W4sNIRU1mATCeGQ7I3S8g6xswiuZPXrRqXGViZu4ZJ4EjE78+0ihUAqe9fPk5JCf6gfNa3nlFm
xSxL9BZ4WxBOrsaMeaHOO+ZG5sN64NhD4lmH8GpkaoLHeV5tjjet5Rz3XlK9JUOUoPsYD0K4ng1c
wHSdABXPvpD1eo7v9Mdh3Fap8Cj2nHrqUQrG9KoFSt2JcZyLqY6nfXm51oEEYGpb2aPWDvVBIeC5
xXyUQxVaiK/kbpkp52lV8g5Mve9HdR9L65FuJUf44wb367LlNpBslGTzel98HTiNeKnsBjKBcQ2g
HdTluVjT18w867YAPjVEbgO0lw8kN/pUjZQ9zw7E+8fF4/Ed0bSCyoymzIpCvb2QlNx720262jP0
//CUad5cUA6GQox9zMbV2JTQ/i1KUlOClSlYJHAea/O+JTfSWD4Pm6+yGAtlOBgG3ljt3AjE0mBk
oG4L3JZcGYItw/hJseR7Xeji2zGU63uTSLll4HAWK0SaJoSO4aM4yDsaXxhfhY/tsYuEz/o69C8W
H4amYYKrtY5jHRBwgyQUVCB0vWlooEyUsDDHbX/qFi/Ezn9Ksosw2jORy153ZwVcLHo1YyUETAAH
qrqzpBpxhWlauJhZrdLzZHIn/MQbUJNe4NYVBN7A/Ik/VyoLpiv4e+vc7XLJDpE8SGlCsI4am2zD
7SMdxVCKvnTKXHd4xyaOUwCH+IpyVH+8nPu1S+u8bwr0W7bQpFzZiKcp+vDOodgeGv1pKsr0NJPS
PrswKR6yKaMFrQl/9qR3qJkDveKwWWCZWmY33nlGltHhkOFFPmPYEEbAl0bNZPJhnCi05ohRAeo5
VcQ3wR0BF3ziCDv+2IBr9WTKtJPnCk420G8g81jzRe1RPDm9aLELGROTWTCn2Dg4DABxAw/jcprW
wUX3ISx2LLIH+UK4Cp1NFTZymS0WbRt/vZLiqp8SVJjUCJHO2kbId4bTZkjHAZRR6uccnAqWSlmw
FWCVT0NOdoYCyjSYIlfiKRYQzsh0S7eU9Fu2eVGba7eGOweAFPgGNGTdrOJG+dxvoqXYVYcRG9fn
+gcJfgj5ZW+fdGvV3oXZ+kvQbTvXzb8ca1w+UW466VErSYBTdPsCBgCwPirVj8noBicJTh/kAVLn
vrsgl1xGFcjiajZbNw/VrLhEDO+eCUNQAA5gyEKL+TCFtxlsDtmQKU3YZBXc/k7hz2VffygNyof0
NjpdEsEyUW7e1nO4wqZDQcShPaVq1Pi95fs8/iF0IcH6qJfKFNRW/oE9t1PokDRm7vCbCC1Od7rS
/hlf0Hz76QZD0/jdc76zWMBfk9r22aUayQ39QCsh0R4Gl0G5GC046hetCfuCa+uM7qkcdBcQJFiY
z9ugTj2E9qYG5FvK3pU6VYpqjEti9aKB525a/2h0itizSS2E91PVpkXmkE8BCGscrTh3hLtgMQRG
6qwG1MDCzpohZMr/RacbAzHfUtoGwb6KYIXhk5/9FvI7SAVJIyhd3rp+WMpyjGUWuJaGgCkA9olK
RkYFChTHw8lMV2aRuSsLG7WoyHOTURX85HqFKtoL94xx+ve61B5yOVpYsuOepcgxy8FNwiqC5sqy
AdFO64HJIo4QBXHaMygAt32Ig9bZ5UC67opQZW2ijJideEs9E7mE5/tNblPP1y+zerKDHgMaieY/
51eqYVKKCgOcaAhvFslstBptYfwZUiupYsSea5VG1u9dopgbVC90SVD7wkvmtGHjbQ9Mh6qBwqq3
gu4XfiqXurQ1ldZlOcHbr3QdXbcZTSGYcMHQf2oPfsvTu9X5kJ7phZgujYzI+bt6pRt0p0eaEZSl
mS2DBg9ZA7TjAvqmDtP9QFiT5HNy/1kRWk6jdKku0ezK5qkgimyR5WDPBSgXww25M7siXHdP8PsJ
X4+7EM8JKwAm1yu0ccmxqbigvVDi4qrvf3rXBI9UM+k84kX8Z53oSniWQeVX67XbwisxLDDSscjA
cwp5YMTJ9w2DBBa6U69oc0gIAoGvw+7dplNd7CcP1TV0Rp8VuLuPsHsNuuZYHTdL4zJLD4BPv/WP
+gcaeNhf29Mu1PmSrmHbGEKWQf3d5Ftb6KZz0ICVpF7D75X1+nB5mxKQWQm/VwO0mDzv41fmEFoQ
9ft+uUauXmTZ4Daqf226G3YF9heYNgbNeBj/Ac4DwM89us6Ha/VFr8+ht8SZFKDIDXFEYiRKBqou
FbPMDFDj1q8vMnNEY2fHF71NZbyVpg8MJBsNQ7Sbbw+Hjzj9bYPsESwctj02jwP2PwA9XA2HoAXh
Sv2n3lu7oZTcI3WVqu9Ka5tG6svTqnnZPFFvXbOhj9/NDZ5SMA/UDoDUZrkNDH/w3L/r1z39Ekdx
MNOw/sxUhDuBoUfKGsgEHCXYxQJJqzAe5raUoY21ZXfo5j88gLHoLDTJdsUqS9MCZQKWVG8Aypw0
VTETikYeACspJnwlZ4yb4FJMVsGAo7xJb8v2XMnyOqggF3pKuy9K7Q0QuA8t8v0Zal4UAMMAMBrV
HglbMfFa3a0tQBTU8no5VTwCGJtnLWG9OvwyD85A/Wq0Q7T3HRLV+zLwcW9beFrw0+fa5dZlAILV
HP4pNfPtaikqvdya4/ZqwIBkLHI3hMnMx8FSxazlFJJQ0aqwZqwiqsq53v7MZ8Us11mkXFnxNa40
AkIKuQeSDlioq8lVw20lmizN14xpVkOTkOPmjPPOuOfl4GeEhVtbv1V88mJoLEuDuGw09b4uDGY5
4DI2RjZXCpI4Gtj2XaTj2Zv86V0XqbB+yzMd7ALbY+PW8t4Nhgqdb04IeGXOCT2YMpotTJ2J7Slj
rKp+G4SygMHHU8CZuG396vyVMx3RHy5ZgyA1+D68mG6Z5HbSxcMpmkosfbuM2W6xedov79a4yrpX
H48MR23eqecy3B9eqv3PNsJooi2NzrZd/rhmZsnqhfibNJ48s83u/dx4RJhX/TPTZfdmSP/DosIu
dRQ2jKskmNxmsHACBCrBSqfhrJwqxBzIYMucGWpjbu/aluj3GRFT97jIquW0uL9bBHeZ9rDI1gHK
DqKSz0ltGQyVExYrM0/7hMXoi500v61FJdMHHhAWxDW8tPt8N6UBtzWa1in7panta1VSmJ5yK2uj
P/9VzJ8WpiFjejIansBEqCRVEh5t7AwIQ6HvLU+5bA2rqWXrusEWs3T+spPdxKXuU5OEvVXXMsh6
IOutNumPsA5Mk1pLdXTV+PXfd0aZ7VT9vG9V9953LrQAw2xe/Cnf7yiNH1Xal+aJfvDBNUrQLYzQ
W+l3+7rkUmiefsNGyZZ2tzMzBO+ELB2bjPLs9iaGVipC0z3SJCnWWvlai5kaUQwb3vyIASaxRk20
YJQeMpu2PUA2IrOIyZr5WgnB7j1uso6ziBe/Vewwa+NzY7WdkTbDI4ib5CdT/iMwTBccnS3FK4a9
3Qygmm9rrZWwXFivW1upY/ZBdlPcXbWWHD88AbtCUy2G+84M4KsUz+DF7Cm71ikovS25zheHF+8r
i63W4kHgzriYdgNujOPHhQnL8f5n3j6lu5TCnC5+J6Od0/H2tAd/xJ/KOtMQkGx/RnuABC1ZNP6U
mM4mct7xlgSDvtzwp6HcNRl3h/Qch/C1Lya1ZMrJco236NjvrzULCUu3QEmJg5B37zv7XDb04AUl
MTsemnN7Id/Ksm0aSvryRwLaUY6jMS51iKYDWYtmUNZOYkEopHggUuhrdmHQZooAkx/AfDFIsvNX
noIwhTGQUAueCAsuJdAxWltpXB17EUJnAMJYasl1VD907JBe+G1Cminbl3nsZaNEwmuds6i6aEWR
YW+hAgzMQeeUI8mh9u8V9jze4SDNR0zb4YFK9gTv5gS30rencoyQ1OyLfBFBwCcfey2PHaeutnj5
oMAgo1welEOE0zpm6/yUHN8gb0yTE1UMZe6JkB95jmfudQakdbE5zZe1GYAFAC+zyUv3HCTDK7ap
YNW2EhcC4RiB7AfFDst74dcmdBjYwFy9Kr3ammuztqr74N2xWGtWKC4wtexrdDGDxJVrl2MyJzQT
nbAWV8I7R4dp7TNrM/fThJg7Cf23Qd5IqiIWXUlMVqiV/VP69YkE5cWoXvmt4PYGdoyI/ycp0hno
o1u+ldtIONw+i5uUsY6faxekdKK8NGankVv1HfFU16x6i2O38ruZxrXf6Y9f3H+4pd49ze9OASK+
6bFF60bwRtknFkbn8PFXo9mNNdKTDa0quJD47IP3wJaq9PlPAxSwx3vzh468eri1kKegQzkM7nIx
sOuiJXtASBzwKVcsgH6rEnfk7X45/pSJgLuudDrjSrzHTSF3xyE6ve34EOYhlwpb06YsjQ8TXjSR
ZnETUgrNcqJF4ysuyc9dLjp94gvs3frHdC3qvfKwY0CTVwaMLheX7lQ2t4fTA57YIpoSpH0NsnZW
fD4L5RN9VnGc9a6d6uOBz1SunffG0zKbpecHfJ5naSmiPUDPy/Vl0pRBolyLPF7eqcLMCRVdTpK4
AABE5Zf66We+atd+CiHz4uMWUJwvdkVeiaf/3Z6uODPSxcyxwc//WUVTATWBbgcCUb+8bQvxpZbu
a1ERzyXHwH+rE4dg67pplkNRFeFzqgJvVdArUsEy7lD2mutdhG0JQ9j0d/uLeHpBOMICNomGf6cD
CXdtoYdmDa62L/NJf3+NzuPHs/ffo3OGBNOvf8kvILCtUm/OByLCxE7xvt5ak9cV9HsCb5bUu7U4
ly6bqpdMerXmvJ17rj1LBwCjIP5i9iOsQvjknALaFl5xEAFCvb9ma0HMlCGzn3uRativfgkoaefj
xNgfX69RUMykOzhlqO0K3+tR7TvXn70Wfw/wyRe7fRDHK//D2Zn1Ku4lW/6rlOq5URvbYNzqex88
D4ABM78gRmMDxoAn+PT926fUD3XV6pZa9VdWZp48HA97x45Ya8UKvhdeNuIRrKtlNkFm4/yYECCD
5o4/O9Ag67bMzNah2Q+PBoX+gNB50bpLl/cKlywLhxyb2UP6BBvcbIQG+/JbY/1hPs53/BTUQHan
YGBYzgG3JlE2UoyK52ML8bE6zYeNGRA2Oy7i2Agb7bvbR3OGUOL8omrQvW4sYZh5N7tHlXA6p52X
vpT+5TaupENtqw5WaeWYbULm7deuYufjdEJTCEJdO75O76OrW6xfD+MCdbBshhRa2yxgvMQLAzPk
zdPMvbt5wOSTE4UgBLCf+6FuDeynrR0xxWAQk5Ms82EJPUti7/6cr/v0rucl82dn5YlmEWYXBnKQ
UZ4cGSzXSbjhn9ULP1PkseSwLN3naoC0E3Kbkw/D5XEXW7VNsRAXAT+3qkys75eKQafAKjcHsyaU
vD29QCZ20YccNWOcWN3f/o0GaSrxd8zP4juRaXDf1R9RePXwI+7aoB8FfePAKA0myNIK5oiprUYz
BMICwpgnk4/PIDBU0yinRwPS6z7vway8JG4OwNnJ8e12rMFMn8jeNehM2PmTp4enU9SEV7cTsrnM
b/iI41sEdckwL1NyyqDn7iJKTQdx4gysLsynX4MOg1liYbYw/KNd6jHQ7kK3HjyRHr4fHQckkEsa
HLk8LWj8uw2SjW3nuHWVBSYZQ1C7T1QEyRqUElj55mTBS/W4jJHuf0MGLcorgFkejnpIrLfDIDTc
N0YdHzU0UJhFneTW68K6EKQM+iujNBaOo/bX7UWyW4tnnU2R/Qx1mjuNHe35ctAzpu0CpmK847hz
c5csZ5jM7igTRn1Wg+gYb2zGsDF5hn0zmKIHN/a3SeZJKE9G+ShjCfdMekZH5LERNDpjRq8YJ9EK
uM5hy84vp3XBzpmlHNx5tw0j63lAu1h24NDMxAHYsK4GUCFr2eFzWHvMOmYPXOoReiED1DtiBIlD
OuGkVseHEvLaURakThcj4pKtpfLKkfGKvHX/dmE+0JriiNgxFP83uTOYoBg1JXVaB1srwG1EM2w3
FKIqnZhO2pBLvs1qU8BVYwQFLEdLTTqE1CnplYhJAcnCyJruF1GcXK1kks0oxjmzqZiRw6+rieyo
R3Yk9Ni2d7MGhzcgtuAPDM4VKBPBzFK/mo9Yt/ThYDsFWmPtIMUBw2wNaZVEO7sbEXenLwe7KZ4B
seJtEJ681m0Xyh+1cQ9AUl9OCvC96EwwZWdiajVPT/msJO3xyJHtzoh6i1KoWRWsUWR7vCFOGifz
eaN+x1suZIc0c3mbvOYAfuuX/5mDu4XM6RrhnmsnMSNgjswTtnn9iGZZq9cxOQLD0m3Z+Vja6DYE
AjfQZ0V0WZgP5xtmQSLQhl6Adk4M7TII+vMvxDJ9jGY1rPzugolczxgOAytxeFP2hFtxPmCnXV1u
+9t4F9C8Iszoh3Q3EfHxArjP6bM9MZn5rHo3h26OcW8K9T6r/PTI7HNrZzbB9MsykMPcZR3Pczdl
PhdhgEn0NjGuP5LwbZimVjlCBWpJSHWYCmN21+WQz70gnDR/XhbtfGlzXjcXAu6kN9H91Ho4HdBB
+k8W7PT2DMOSvQyFoWn0HIQfG3uw2rj7JhaD3MPDliLRX8FaeJye1jOSV29zCElk0bhoX517jAi8
t3q56ehxVjfaom/1oLI/Q/Dg77weCQtfkoFytFcC9LMO/I0BwDgFK/Lb5fNEL1KQn7WNdlJO35nu
eV2VJjXjwb5meB9IqvciTpmSr430qSDYFRIfGiNoXWIlfeN89p51TfeH8UKzJXvxqpeBpB1rr5a4
EeowmSNGMPyCbHz1CKk0vtQeU7/KA6ysTaPNpXv5mX7nADk1wUZ5olGt9GPN7swebv/Evx1hHzlV
XM1160M6guUwcUYQ60eQYT1zWHrIzXJPjihH5KMQF4Cb5TNYhtfmOVEwPDQa7+PlAhLTRsoWDIwj
fwmpAVsdIA640P62pJCc7iLyveeEWiW+VcYuZDjXnnxSdWAIurZONcwPYAMsSx4cMzT7Hnb4Fmjk
9DelhhmTuko0HdnlNl1jpo9GcwPr8A7e2545OHJSnDRbCWqXaXK0aK1z4LfbkZtoTqxvflZra8u+
M1iz2QAB72OaOTxoSx/hxSwLP3GLvZrRvdTLwZHloDr17IniOXxNZKt02eX1OaXrhgZb4ApENqrz
27Y3pkA94wYnVFg8dg6hffRZVV41US6qo0GGuvW+HrVn3ihPqk8zBnikQea2aoY9k/gIcWznM8xQ
SWkXFc5OXg8GD5cYMDK+9mA+lpmFTdREt/Vv1EdvzwHTq4DwaFpAoWzcJKuL4EY0aUAvbZvagXW8
YXTYuXQ2DX4601vE3NFxvs/Hv+XTyuxsy5yTxsMinCAPLNL+sQ1XCCbshpa/1yTd+QN0kzGf3tEV
Nw+zixqLcl0DKMSt+hO+6ZjJBYv33nbo++AS0ErGsK6kXYqGmtrtweXTZsf1oSn8G7kGN6g3Hv8w
o3EQvSJzE2FFcErb4APepHYV3RKrKMwePui01dfuAP4brfs9Ku5h/Z23ZzIIwj+E5BtqcdFrkdWZ
TEqFbi/NlCaL1ojF7EB4ac5lRPpT9Y9qFWw0oywKi53XPSs8qcwpthzQPa4Ovef5mbBd6yXcAQyb
CHWwtJwwzeGKNoDByCTtaCUnyQqPZ7xR7Iq5SXdOfx02hlEdQ6pJSjVoFRQJYeOQ3IGiCurN5C3W
8FEnSqUkRV9vtnuWVddgjfbDF6bgMOC0AcBWvowqShiKpNgcFmrHZPH66dz+Wnevj2aHlp2W0LgB
bbJZjVv+ByHulSY7DADG7zsktHE5Yry14McN0hJg2n5YTzneGqTiw+T42z6dVwTT/HAGISvrgVZG
GK0zRnqmXajv7h67gM9hrgYh2BwckAFw8LfnnokSad4uUX545YjP5u5PjxMM4HvG0NSO+WGmKfpX
CGTIbp2Zv6VRnMn2sKRf1ntIMSg2qEeVVnfmNbIiaFJeVJNqonocALRXig2SyFjx4+Q2AQ1BXtms
QQAQdQ4iamKhgyJY0+zRWlTrCD28gidU7HHM52jWp+8lJTrILxo8SnQAAkEuccgvYTkJRula2XOX
oDbjdswQ7t9IXakecpJjPiNMzzDgOXNm7Nl5VJqoExyOImnIkAL7MYF1Cd5uO+q4V0/nfiTrd35E
DEGmEPQloyDLGRCs76Sn1ymSiPjjXz1x7pULiMIh93iA2acin0CRF6PBWGLuiOrgi2l/Jkhfw4JM
nlTRfpNnoNsvgt5n2fd3Xjqi566gYqIheX3zlS+ZJ1AA2p95AuBcLiX8fKZUzk9MR5b3GUI7ZGgc
5hBAld+itoIkoYGfRQO76D3nt5MkfqyorvHI3cMPizVJ9yZYjlXN39O71wl4kBxvLNm+UxCvJG4F
11hBIzwmL+cT54IQrJfg9+rxvufwXELx/CGUBPjdGqay3H+HTawsS+yVHrTHmfUe7CGZsBRAUZ8G
HCuP92pM4dX2a/IToCHaB0nbPlcdd1MbiRKkFywh2CfE6Q9t+cD6QkVf7fEPt3LAKRCcOSjxa6g6
X5RQfAhQF3gGF08GSm0HF2Wp7onSbfP0f4G+h283YMAZD40SxdPP3yHEDI8HKKkZktab6jaxYsl6
73nQnYBhqKPdTLPu6x06Kwj3mmrNVJZcdN9dCoFVuUfXZNEqR0pEzueintzUM+i/0v5ukuFnjdhY
HbgAoyDHnClAy2DwIFSdzAc0EmzZn6yTV9pfc0/wCVCLAvcFwYLJGVhIlFjNsGaC93ThP9JvDN/Q
P4JoAugWPWAdB5KjA5AKcC6UkxZMEPDa4DWCoRDwEW5ePdq9xRw9ZKbIKoXU8e8vgdL4N8BcYHHg
c3wVtoi/EVQrYBTlCPuNEgmJ5h9gOBDzWzktkhMRD8zu9fEAoWEUiX4MgFLpZOKBYgTuwS6xUQfl
mpuBWy53Y26My+BjUabyJeZzkub2qD2sFfmEt8fUfE476xTAnxssc5dRK4Be+Jh+ATp9EPJ/fRTg
HPC4ANJpOsbiABIEM0Sqlqtd8+zI/jAdQIcLiYqRDfK9PtNPhry9L9k09Flh7H4Oi19iULSgc2+n
z0RfVpObGH5F2ADcAjI87cif+cSxPEy4KjHK7T3mDB3TtARGuslzqx139xXsup1Y2qS8+zRWhyBm
Zj6GbBlRVBpqhN7vklqSN9YCzuRh5WgIBeEEP+TX7AvrO5R7qAxzlA0X0iGv464S9zEEACS1R2UK
5ApVAyGOrw8uARfBMJ6ovsq95vJ19gD8GligIiA/7hHZSOX/RsTShtYwU8VE3WR1C+3AE6clE2UW
msoxgn3CBKQVn3sfC9x8zyHCQsvHvb2yB2ireNFv4EkfMLw0Hj44h6jQ0BMXe77UX7PCBLvrs2SR
aoD1sobrMcgqj0t2HhNOjx87g1yQdQ9DypP+IbcHcwCJBL3FkxTFC313tM6ItYfG8XFKTvqFe6I2
NXZHrhjSlygk2HvuON3wQgRaabQ84BmaNrQMuEzQgmWhW5kA7N42MkUmHMaM7G2872FASoOPA3Kq
DpWFxAgzDxeJx/yYAbXcjo8Nz0u58HS49f7xs4v4bTajCmSVoD4bkzXySDjGBZAc5FPc5j9Rtu07
yYkNwR3fGVKhWOWUUkpHcQD5aJLM4sVOYH2mNr+ikyFFQADDhaK64YQ9ofNhULj/rMTuJ63jgQ0J
nN/5lyFB/UVKDAUMAdj8Q2uR9XATetDl9sSj7UJEGTwwkGfdxQQPVFhIjTgDgAzeIp3lBKUD52fo
UOT7RMeVkZvh2/OZyCZpKwPNJxLWo6ciRuHxw0ESDps3PXX04nLSk3SRZd7opcVUGhTJz8aMWG5U
79oSuYwFWa7soddK++77PH703aI1N+QNIiM5KIjGEGLFaMyQehVC5ChRIrDrLNrYzgOH7wZFzaxP
tCvto8CCWlgK6vmblQcvma74rk3lxud8V3gznNWQr389FF0/xmCI2jFzMx/WS9AWnUBbpi9rd7jS
Kto1WLllYu4HK1IPIaRza5f/oz+Gzv1xH3hgPLpdgLJ6MUCezNCCqykFt1V7lDGjb3yh+vd+Z146
/57mOfJGAXfITt+hYqiXkCzPIUJDOq42JJosh3I2OA483erGnZCZt3sJ1QJPGuHGgifV2ZAQvWtL
unHCai45oHDxwp2aKrxYFkt2bjJhmGozuQ3vK/pwt4xrQLUU4XDxpjf1O6bZDEFqzfonAFnJ7Odf
o+uBb4HUYP3BfcHQP+Zvs97KHjXKLkR25Qs5hPeaMzIeOzV6S3x28G+E47avtWZ6rO8sDOorkrUD
GNVuTDafiI3jNBWhRijPLXn4iZ/xa/ONhx/AHJNE7z1r9yLPI7E/dWiZphsAbGfGq2MywYt+GRx/
jcEqjX68wd4S+QNVqWKrA2Pg5WOgtCHRQAuQhqG2n/X2KANvR1Je4P/esol+L0MKPx94OAP5hw4Q
InblhykRSJDoRjceG0n3G0geHBbnr1M9fp54K7wMZdmOy2lBQo7KJugu5NUrahFWg62+Z7tD90yS
z4QixqHLQ2YSnHr73YrX94mVc+/83lZReiymu8NvsVspC/hFbaks2Y1xNefsS9kq2bQKd+PO5r0t
ZrcJgSs9sWGv3m/PjpKo2t/7wVpscM61ORGLGHYfJxsU3QTTnJ3GWgCBYEldVUMBRAVUGvEXCQ1M
4s/9ceNl2yb+DHORehCxQDZfw3SURXlURoMAM1LAFWGVJsY93Mk2VvWBjmh1s8OW4H7QqN8Hfo1D
R+tjc+alU3qqW4/SDXPJj/vzUw+e+XBfqf43+lBciuPsGmqL/EJizdGyi9rLm8w22fBI2+WVlwXV
sqazddgheWwx9+em26UeNMPWrob7gVOSs+KiMASGGr6cJOateMkfnMRqdL/+e/yz0UN4QLmsp4ff
Bkgq3Gg3zfzf+sb1yLgWd7FC+dqKo9OHmQQPV/UxiHB3GHE07s1TcG5UnA6O3zlMNTU9CpHssvOk
qB+zQPZq9Dy+joMYvQ0ZzOM2FMQhL0wXDUpsjIJuQ5MHSv2AYiSdQ37Ka6I8lBZA6JGUhbOMzIjv
JzFB4sIpiO5IYAe7YzVvx8zYm9QXqEeeGVAFkTeZFEtYSfjn+57TkB/IGUosVsjYdCGnwSaHLP6L
i5xV4Cr1R+yj2YGNTE6U2OIbyK1BiVnIuG9R5WNEhowOU79ZTpM5ra104wC7IQxCiFlTDgOaUJyx
0/baksOJFVrPkiM6VmSlfAYSqy6kpyDdQxKbJBeyRc4Dghafx+sEd0OOSicVicNSCdLJc85B/T6j
d6WCe85h655z0bmTCgaR5E/Ig/jZPLsLt3xD00qeVLuEFTRb9xm9bPA5P0QwWBGFrA4GWHKGIk3B
IA6BJ1UKBpC0IGPfLbRGQvxHAsGD4jdkIe+lvO4GaIxgQnn0/ORPXB2epdgKD8BiDxeTlH4Cutcv
XDb33h2lDBOPeAXpppwRM3YWqyWQFrfgh131B7ftp4uAZ5o570l3+PC0MAk/GNtCcsFZ6cfXtPZk
vx93tu8LKY2ehzDiJOXkx/c9hWZcLG8foZyAm/6UQfd/SzJIsqgR2M/KhTOXx8x9wHnymNn5PX4D
+ckcWU4WoFyKNMILXPFW4yjCpGVVrdV4h0sR6pAHed3P7Q974w9lN9blkXr6jG5BAuW7rieD5d+s
TCzJif6WspXWMMIFyRf/IWD8I9VRXSDHQOFDJdboC1JDaHmeCQsX/Rx5nkjieKQAcUihQNb4e8xq
6fdBF0wLQ2J20bcT8d5n6cCzhq4U6DsH2aoJOSdBp6Qb0nkDhuaHycNW1P40C1DXH26o3w83BPil
8ZUMjkUoM+0E+9gnb2hMftXJrB9klE6PIRA7DObsNPe+PKW5htE/Xha5CYXZPfUarBAFvM/BkRxZ
pwLEW173/SPrkOttOq5Omx4WkycakzFJYEpPdW41loaF/Qw6OnikxOiNs0N3Vm3uKwbZSzmdb4jh
Ddpedd0SXjU8Yf6oi0nYnfN1pS9IsnHNufLy6bI1lHGLvU8CXE3hh0cCMA4GBgjXKIXpwhQJ52Mu
DT+l2Wv5Diu9IwTBHMX60v0Ow4pe9335wryCfOMRniPAp26xkIbL9IfTiExaiNGmMO2zC0gQcvib
iYSd/ho06+B3zYDZoiLVIuUhbQHj4ZQSgCPAfy7gIM5NDimNlF0yNF/xn95gWyE5+QrDUZX6B4E2
QZNDjb1m6RCRpLl7PcQ8gnZkDFAyS0NrP7BL0cGOPYv1L+ibeH95LrX4eYBfgURh+q8KuHHug7kf
SLx+jGi5irl+t3W9fcb3LYjl8J4aGs126P2QflPmImnXjeflvlZOLCSWEDhmC/jNyIkocTIAGfwl
eKY9RpN3yJqRnwNVU4QJtrzCbrQy2AYJF/A2Okv5JBUG44Wvlxy7zWMBq3UCS7sfitVuk9i3qbLC
YVdZ6cj1YjQKf0FRu7R7UOIsyLfq6jr8HZMlk3lW5ei9Jc0MH2LylD7St0SS9wUxk3rU7WKD/f6l
Qo5LxbWWBBv2WaYhPb2j3/g3U2by5nF+bR835t7fcSTTXTTrpN1vMKLn5D57j6mzVI7G65bS12tJ
5qJSXHLldFfNgk7wlMKQLIekhNME/S2RCW+ZLm5z3A8R+1Btv/Cc3OtG3vOq8Bx5AVGfH62hiDYT
Q+MeneoIXE3pApiZmD/G1UCOkbPTv0IYvIr/uK4HdgaibtLQfxCm3300zT+7wRlRHOGZ95ygvqCf
1WmIttJR6QE/G7mnRgIco6cRiRJ5qmKSShLZEVwT5TmPfiSgJLs44O/1M11Xo2xbT9FndMm2L50L
MZDoTjDkXCVE3fckEJyrotEbB/SrSZv2B4XnbkSn+L/CFoGJk5boD2sK1f81EJpyMnHUoHuRUJMg
+7qhnp030TN6LxBksqTksTzCrzToDlsxm8BoF8XoGw5m3cnOvRHcsXcYqW7r4NRCg86BdUz1oZOV
/oHDVE8lsDRdLC9bPTDqVj7oGxgynESAdxpb7o/omRJtLUgrVEG3JDzhUvwGwv/aou2yaa0hT6tW
A/K6ubJ5HL7TiljhdoTdUB7rh86hjHGswdiks3oG/I4XWbVi8w0wB2C3M+NnriGYudA0hiUBPhbq
QmKfgIBScTFDDWiKlire+bg9fBa1/zoQUv8s4pe4OOxrR7/AxA3QoeOOib7FAgBnBZAp7w5ECP1M
hwptBgReFttN7FzGiPwETH5qzGy+m7ZrGMj7vJhRKsmJuzu+l2wZQEieDkKaB25p5O0Lzry4nNYt
rQIotCz4Mp7Fh9JHgi4Vu5tn4H3CxwG9LJuX2oYS6sg6zydP5NQbnE3RybSgDJw+nLicWeTIrCAE
vRTP1OnoEURHDDULPibCbeKK3yBLf8tO0cEDJ2Wsrf4mTmfRL+yuku2O1PYz6n3MDoN4eTPA8kxA
5vESKyESVtjp8Jg/W6iwEth9pc10yWAQ1Y+rXVbLvvuLu5E0VsfKRB9K7s3YoujA3FtdliO0FgC3
ghGlLnK7s8FJG6PYtAs6YtkwsF8A5U65pSOrQgoxksQSahfteUCMFAxGseU1vMi/VxTMJADflXQA
0Q3zc8MFYyEMSUOrG9qT0SviqOMpvnsmReYLmqrHs8NOn/xvryPfA5i7aMeUXol9/4IX37KzxvuT
50o8r3EWErf+WDCx9hRJIwkPRX2FoYR0vikOA1hw+VEXrCh1cT99AEoQXsFJUUr9GbhCN5OjAJ2T
b8668O/7lv5c0AVCOLmoDoJnXI+frfznRsQSxkmGkth+jHes3/h74N13TlhJkGSgKSNTXuK/OUdG
ULB1+RtWl4+UiBeOHUEXS0Emv5t3YCn2M0vubZTH20XeJqsU6oaUgpAcJzOVzp41gMBtUi5/F6JS
tSnZLGy0/WPNUbyLKh/7Ie+FuLIzxbB0iSqUpg2RTIs0WwQMNN6srj09KnrPoDggUWSRU3zRpERb
UB8V8M3nj/X+KzoH9C1lG5H8X7QHpMSWIHqfVrG27O67iBxgWO5B4WLdMK7n7fw1S0Msph3EGtWK
g4sdduOh0Wx1LLa71XfOtD1ByNFJEOvL9MQ2hLw6w9ufP0N9Icf3/euUB9oZeofjlPKVAKtfyMoW
qaggr+MbmHTXhdkyBYCc2QQph7Dg63aL5R+YsarDM7+hgaEONr9Zje77a6pcoBCWmgwZZx7Gb8sZ
QEjljj99G3h6ABVFz8TOl3kSs/ruCn6HeNaKjAti8LuzoFs6TydlmA+bnNdCs+xKvJjrsRzRVBo1
XsfCz9LqOCFDrO3M7lj4jCAS29m5m0TXEXtCG4ZX8gtLninQ7lSx1xFH+5Np5dqQAaX9RfeU7kxl
XmXm63DdoqUoIYPIa+zuoXtgJ+825cEtwh24x2/8Qn5yuIdkAO1UPkFqSxtqXHIC8A3ak7yBVXoY
wVkKl5Jtr1t9wyEBdozAjv+Qe3XIKkWI1DK32uHogp2toB6ptqknpMLWjuAnrDppL++rGb6TcXeV
RaqdbfR1J2oCPPHD50HjskAquqM3R00RgAeEj01vCdl9uoblth7RTsud8F9WOO+BLa2+q+v2FksH
KcQDBhaO1GneXTw38vA9A0PkEH1taHnbhc8TIN5nQqjmrym+EGDSv01DEsIcpBDQ52RN9j0YI0py
yMl96nn+0XPeXz85F6U5QMI8ObUXBTqdaasdl5XER129OxPJqco4U0FJqMEALEAANcanbKCzNYFQ
VBNpDp1HNgksxjIg7yOgg4k9f/jTgz506Ik2fo2hTVgMdcbQT3L726Ez7E500G9UMBN+IYh1Jo+Y
/9Pmyeq6uC8Yd7fo4BrJ3ES0YuBrZPrZ4olwxgdBSywpTGK+cQC8QbtccJ8SHw9ooab0JEKvwIqh
3Yr1CSKbZtXzeanvc2fDNHp48Px8X3Q2LDgnsci9fTEO5Dn+rfWhUNl1Rs3wcargfT4TOaSe4bBK
HaW2+WY0f8NXiKLNxVpzIa2uU0wY2Jf5ogkbL43gJnmRGUqBN4wn+L1sxgR2jsS6Z4F6EtppNO0J
MO0ZUQKhOrsSRNEsUwCKNL7CtA+QtnGkOYgrTxvKgTjE63hs6j3pDvRO9ueBAhNHeiR6OJzgvsT6
ZsK/261htAZrIAgUt/kYIkwLiiU9TvrHoYJDeA3ijQK7hxWGzLBjmpr5p8snTGFmSgj51OBjJyuN
kRW7hdhwJDNACuN6Q/thhO7NvG97VkMY3y3FLCgqqJG2+Xos/0jQfNgwWi/F6JhA+BhGzAERfG2q
RgmCH5mv9ezzQbY/xpzEClEnAnT1KOw7yPpmj8nT113IchGXEZDi0nN6oQJB1OHQLSWYjbs9CHvn
34Ke3t5SsV+RHPYWMl62fJkea5t8q15kU97CN+wiVySDWryhW1uP3ulvDD+8C6sYbxgAkWqOV3Eg
h/X2ypRJ++MvUoJOusTDwHy7qsc3oxFp6HpxK/Iiqo91cyq3L65FguQDo3ha7bk+g1R9TFZZtWLF
IYgcZ3bq/AgQAWkgxOt0+TCWqcP7J60qpvdpkq9pwa6wpWR8u0V7M5Ksl10uqH2RVT0BpOA28LWT
bZJFoG7lZtM2TWs67dH0M9cNTnDTB56Tqfdh9bCeEIjUC66iJt3EFDM3mrjDmU/SICEEa6l/GGIJ
L4tYavOMmUDKLYaP5eeC7gnkyZTPqo1pFfa0/HrCYhgLaV6BeRHSL6xRHSnou6WFIaeV+Sj4LVI4
gl9mFy71Mwf08DYGsscGKpnurO/kDAiGwk9Zq1dzt8Vze/gJcYFjRh6oFegzpAEf+XPSWW1N8YcV
Skg3M2tLN5qFckLBRcxj7t2otZ9DgArVQn9j9qZXzupNDhhv9iZ49qAlqob3JYsnGRaePnvQie9R
28Gx+cWsdquIYgA7SHnxGVGHDPtzdZO6K7rkPeB1dp906B8E31MNEQcC69G46ANOYumjm92+8fXT
TcI5vbPhqLWA+kXk8O5r8q2h+rNQAJaQQW7rYmqiRj16ZWkSGHjd/S6ksLod4xmJZFTbiXgnm4fD
/HWSvR1ikTUXwIq4BhoDSHYBxuYDtzgDswecpnqAVgz423zGz6he6NgvUlwF8op4mATEv9aALdGf
jjpwMA/oZfZrxfDupHbKhnaDUBu+17ttuhogc6PbeE+SfJs99hxTH3uAwAQd20RQ2KAa5mvfdzte
j2IQR8vaR83stJP+DCBFnqUrms2Nj7GWbbLkAptAyBlbM1g/CIcIHVxI4BGDnZd/HRcXV5qUYcq5
6IK6sDu+Q2RQsBMSVYid+MkEg62C12PRRGIA1cOdQ2UNk2GPdN4t7esM4BsB0NUeQCoUB96jLNo+
klNH8pMTkDtkX/dyBWaHXyU+AIFwDEKkCu6sPWMpsWJlXv82NQfCCA0RZRnDzMyb8zmkDll1PcId
NizPMEVZUEXUJeWCXEVDMo+/xetF/5mQ51QsjpD9RsbFFzcRf37gt4EN8ALiii900fgHaHx2K03s
ahrdrMLUWkQpVIH34O8oSzokfBnaw3tACSi9bNnTN5YcIiRGEKtb6iGNISoeESEkLBdcXTZFgKRv
3otHxMV4QrqRB/y+ECYP4t+h+iqoHhiVZILLUAyMSrcI6oU4YOB4OYm72AkIeg7MCNYAksv9ekJI
3vjK+Vt6CEtd2A1nINv1ub8qpt0RmWtmfz3gme4ZhqseoQGGV85sor3AN3/RX/qVIFRhOBNbBPWw
V62yUe5eXSYYxmw6R7dTl8bskcgxQaWc/hKLX/dNyBc9TNcx7WhCqwfkR+DUA0BjysU5nGhCjL/O
9jwV4UZVgqZPsMbBjMG5z+p99yJ0pAyUtxlAjLrQyWa4KIQofNHyw/1dveuMuBaXLoQpPcNCOzVg
7qtRcJxc33T6CrFD49P0dsp0YVvQthbd/DugX1QWigMkBnDZOzfz375ldjm1UNAT2k6OcTYt1BfF
4YSjsxz/tpUM1G3mBQzYJxoc5PBGV4SL2vrYocNoq7FR0d8yWDfm3P8WmJuEAgEAgyEOHAq6/mj5
E39m+3A/G2WhgAaNQNuVm1Un5nuKgCS8igOFY0FaoQBOYbhSB3sTsCdjYCxYEsAmOUJ0kh8SHQxl
6Zq12W4QaVmAUtgnWAC2LVVP8qqQCr+LUKFd5MEnpimEF91fgablC6ow9OmUJeKFK35OktnlnMIb
1G5Zf1lwEzk7JWiMxK4mKi3z4MvuZDlPgRNRqoV0OJBX3qim6CiMcpf4ZDbz95iH4Eohz0KxkaQs
MBa0i1Fp7sG7YqI2/QbIUKxPyINwlVPODtUxaoBldqc0LvrIoNHjRWTXLKbHKCWcPPzNYmdrXKUa
gvQ5bzJAVr+AM7Uzunv7aWEu7qTAw7FEqwDnYuZ9/IejckKxun326dOsVO+NzBEPGuhMOl/wMGnH
Ba2VAPku1uE+xfjAeBMIaMr44dm0eldWEpO4fj2hEwcJkrxyS1KoIt620MiwnLmJkF+IyMQegXne
7PeZOWgUDXzie3SLmbaAfBr8g80OiAHSFrKhXc2/TqW/Sgna2fj41/CGdLngkH3Ed3NJNB+WFEuD
mYZi+ED+mcZXV/d2AicvzuBYO1Ki8OveLogzu+YD9QfBhFxkPhizpBmJtiZd9PU5Mg9HHP9ymDiv
VcfpIQS9L2giIur14XxGwDEkuUXhZKjfWYZ/ZSX1p0L3n9k9k6pwVonY+MYZ0kFamE3xeyEN/6yu
LsL0b0D5jubPYe7HppoQEWEOEChw0rH+Eohfon44IGoy6puYCWJ55g3xc3gi9BzE2eIFKALnQc5L
TUNx8SLhhbHhV3pWviKwoSCQ4SBbrFitJzfTMTUVbwMsRYwMKJhbCX+8OT78i0cunEHXIx6DNYOh
75AYpRZlK4UOKipSeRdd7gJuunlaPLtdYd+vXoZD+cvOmOzNlG/qVNo+cEGagViyPcVF83K3D57I
zb1hmYrLzUAQDeB8GccIKmjA9H02JZUedU87zj+KrYERsFEVUuJSYF/gN6R5woUpRhJM0q/CbOqT
wV/JmS9+CMJxqeeYIdG4IXMyAQsbhLs7q2AldoTfkIcKEhMczgR0udSi6iFHOehX4YdKguVC4c3Z
xnHhgDA4Vw9A24Z9t3S3GVJ0RrL3cihCPf63ugbw8Gz1R3ThyiQByVDa6hvUERRfu/Et5mqpWg7f
VePtZuKMkwgrqA39++Kz2s0ydzDjV5SH2BK1WMpbJOI8vgwCG3ahNAaAoPResDALXIDG3BRJbao7
KQKBIuCmsEpiG7KsaAmi5MOSCdtauCC0uJiLY3q0Y86K++QV9zUB3tKUodfe7+lIXVoacf5xOxpT
IF2d3yue+rT4o/pyeZIyf0ShUDu8AAYfa3RjNyYEEmUpvSF8FIjjc1XzFUuZfPHzPzHvgR8e9sT/
wUcBwXcKeqC0U+/0DLsbefYI+7OWRbPiQd0YJPDEidn5dYwrbfGzmq48ut3+fhJrqqXUxEoXDofB
ufzUnXd1O51jDlePDQ+ACua9XxxJYJXn75Ixf1yY1Xb8TLPvJaYfzj2ztcbVJafCFYLJ57lZ4Syn
iK/S2/dohv/8x3//z/95bP9HcsY25/5Nnvk/8ooqKs3Lz3/8U1H++Y/iX3/tn/7jn/2eJnUlqdft
d3tqT9IUucfXj/tZmif86+5/e96SppITmZwk1g7qACAbXfNQ6nMWDSsVpc0Qa9mCsQSpc8WiadPL
TJnMzi23v8ZXiUmJ32N6xc2tMNp/u90qYhWDYSDDonkEP3n//+uCB+pAU/SBKvW7/37BaXV7tsrv
m8bfathv9p2DpC+7GO+mwHyPqmc+cTcaZKfXd34HjME2SQGhhLSqRu9qPGACzeXTW/QY9CWae9iC
DZkdkvU3lWsvW7Z8Qo0kpG2mV6x8yYw+3v/9Brra/+mJ97u6rCiaLKuS+u83oOWvXjZouAGGQ87y
6PZ17/Gj9SR6T1eT/prE7BWRAyTfEzFgYP4/frr49P/6vhWtywuXulqv1x38+09//i/OznO3cTRb
11dEgDn8lUSKytHxD+FQJsWcxHT1+6E3cNql8rGBPdMoNHowLYr6wlrrTU1ZJJWsRCfsL2evUFOm
R3Qvk7F2L9HoBfYvn6dZ33ygZVq6oiuiKRn6zdcNst5Pq9YMTypUIzS16RS3Z5WsgmAR0PNYa5V8
2BJZP9GRzkBz5z8ISLzhAhWYuG47fPFFxzI2eFN7+coSH7R6MQbhUtxtS+2esbSM1gkxJiZBwgSJ
FmwIzk/gT8F0mGM3FOFgQ9QrFEUYvD0ouADLMyOYESUjMi5Qt8Zw1F4v0SoH28mOpYU/rQ2QC1UU
Z+aqctKztM6Whpst852l7YLTQDPHCJQRD7fFvskWae4q6ouILhiVqoBvfT0ZByL6aKBFe4/oBuXy
dQmNgrlt1DnIEQpvHkhu1xzbE0NgmBJMP/LMvnQtRchBhuuXPsftMU2XUPovHGb7IF0GnY1CbPQa
My0nxXC63fv5gh4iVlaXdJNDkDKmbTmHSa74rpktmmg2aA8Xf620U6aEnG+JMelpWhjIRVspWFLR
iK8UVNwdMUJ1jHk0rHynfKaobYpyzlQyi3Zyjzvbo+XPLg9+9cuSlMcd+9eSVHSWoiTKmqoYlmTc
LMm4KK6tQV79sYpOgZ7b6bVf61DzUu9PV64ijyfoaNEtpo10Ei2xFRHhHwZRUTntvKTMM/hFQrQq
huqkXYR5cRmOv6zi3x5xXORfTklJ74KuisXu6LW7EodujFYudAmj8wxHZS5tWuMPPGi9mv/8weNX
/+HVmOLfn6tf5VZXQ7k78oEaUgd8K/vusRI2kfriMbD9+dPkfw6Hv38J8+ZsLY1G7WO97Y7X+rVP
Ao7Oj55k7DQgNWFXt3/CWGEERv9HjRKnYMED816mKL35bGCDed3H/DBhd1mEko/LPnwDAwqChN1M
u/z5USVr/Op/vRouLstSRM5QUxYl5WbV9Gmctb6ohKcaJ4sAIzX3ipwDOkMxEdvRS55jAZ1yiTcd
ePIj2Cn/QKlcpXYl3c5BC5/bO12Z6RBHcXDQ8B+BNrVGuJzmuyKYhyJmPnYGnpZjnjgOorXHMlgm
6SOtow4fv9pAhwEdaesF2HlsTIODQWbM6kq0K+m/c9ig6hbTmH2fr0CymjXMiuyBSSwg6fVBWlSD
K4INYgYCr90/FNY0fBNaJ0dZKsK9WfnKssi3Q/6kQUp/j8XTBXWOuNZxWFNWjb8WgxOhIbWxMzs6
AboVeI1isyaHQOthxFA3eQ6REn2wqOJVGe/ggRKsGfirnhkGymOYb5BMIttQFzX2jUjbqWdfVSiE
Pb3iIUd4YrmZutaGHSY/AX4pqhOAxdNtUbBmM9F3xXBVXveZsW5KAjEWbT8qM5g3aLE7iM8QB7A7
5zjMolUfOXJlt9Iepr5R7rVkKyX7Fmo8LQYksI52eNMFi8i/i5Nt4TnKMM8Np/F3JlJt0Wm8dRWs
EWF1pu1aHLJiMPekvWy8i/Uii3d9u7f6uV/Os3ymDI/Mx7yHKHcvJW7ovJxfLrXPbffv2tM10ZQ1
zdRl/e9tWVVFp0ieFJ6as7IWUOFA7NUPn8SMy52qTYWt9totMlt4944WbC5YWdFL9waSneN/jt/f
hr/lGizdaG89Syk03n4M6gEv9V16CHkpjoCjAyXpQSMZHsAaK96Ae23CWE0wkEzwUwl3GRjUKXwA
tvaeRjRyxxTAe7s8GS9wj5hP7PNDb26gBGF+qbWL/iEaR09xNJeQmj2F0/yX40qSv92U/72Ysfb5
ek56ndq0sh6e+jkItIvZ22EMS8MvhPnd7rr6+RBQvyulLOu/j7s5A2q90jTjIvNx2/rU3qU78Y/V
jCAxPgS8zj7iCYoDgUn1KlWWOQq2bsxqCiAboO9/QJV+ghTZjyoECf1VdYLZXj+jYgcmODKtYnnj
vAgPDzItUFY+DeAu29LTz19D+iyyf1pPN9eLL3VRcEmt8BQi1r4wkpprphtYrmwxWHIGFEFnDYlY
PX1t6BYUGx4Q+U/5UwQzX3FSpJmnio00p1pXBYJXnFRdXPK1rO+zyG6ZJ9G7Mp1rFviUEFeWhPsS
0g6VPPrjFvqGZFcoXheKT1Joak7y1xL2+gsCGGQKWkFq7woZDpg3mGDP2OkonoGudBxXixnriWkV
t7aKBO5QAWcvqp3IPIPZZMSoBAfj6Qho5hu4D/Ud3XIHYWU7DrYBj+WHbGe8FKPFBs4R+rzCWQFl
yvTiAgpgTMBQ9nP26qLS7F2w8Hm84V/bJhugnUgjL2ecrdOOC1RICWShAmLYz7+ONnZAP/w4ys0d
PKhqKVsxi6x6jvFAfha2+a55FNbVUnKuc32RWxjfwtOZhrtgBxSyb4EV9oIzzPhnxV22iTbGVNnw
4+4KAOUjMmMwaBruOdNOJmnMRlBAMqD9U6IOYxVSs/JjZov4T/jnSkpb8EvBJX0W+T99pZt7PuiH
OMyunF8BbpAcKA5WRUf5Ps0nBgp49Sma+8v03C6TVXBGQnmvvemHciG5AcQTt18y3b6v1+3GJyLL
WxDJ8wJByCf/BFHdk07tSsM9iZaUDRAsUczVZ/9kPEVHeJelMJVWF8ahi3CK3dEbbw6DkON1Xv2B
1QRCZOzEA7ym6vmybBjHrRIXmES/F/8Q/xZK6KHnWOtLB3OHddRooUTcaeVg1YgvKhx7qGqjlBAC
WvyiY3J2r7yUd/ERQZKEEnnMsF6oGgp5nDkW5TOcQZpVZv+MFLwtSc3hL+fhZzP674u2LFWVZUu3
PguuL+fhkFxiOaqb8CQx5YYGjbE9wvVTMvFfAqSDL+0fkYVA5GNyzJJJBw0/nowkRsWYXCD/OYDP
cGphiwDnkeY+I90DIvhT9ceSpkdfm9HQIOLc5qtoOuL0PojSYyrPrY9CXaOTxMRWhKKUzjIQSUaK
DFGX4ZnxUbGS3n/eJtI/teNnPfbfV70ZJFwstbuKJl+V2SQZTkz1doE40aBCUU6CRcBSACt+6C/O
Lx9s/lMk33zyzW0sS3kpXD02qP/S+KvBcyqwjBq5GgNfpzM3db2haCqDLeFEOX5d7xGKQAjtjL2w
NYLYzLi6JMlx3ufb1liZ8I2YQGJgJU8ydamwtDkNhXk6stLqR4aewVuPpM2JTaeo16Uy8YuRPnv1
nTEVey9AdOFnqZ2ClFmGot2EMFciDCP+hpGZqzIuIzmM8xhgNd0A50etXeA8jRV2NpXfESCOqCTO
+UhBhrkiHqthCRUexks5J7cujA9QdPCOhq40InTlcngN1F1r2H1rl6/9exS8oO9MY2AxEpmdzu6V
dWlgUzXDtzlCBoF45Y+6zXAzwUipQ2k/2jZmZ88CSnQlc3Z5brup+dTSaN3VxshjRjiQMJdQ7Ea0
EdS3GpbYLvNd7ZxD/8InToFUbqs6mcC73FCmyoB/1i7013G7b4jsYKLcewvAB7U+M5yN0xpW9uwK
G3CAgkeDQYroQgR2N20ERTAPxdBBEWTSZ+cuuH8E7I8zBC7b4Hz4uYeotm0Mu1p9zpB4HD1BWbDW
oOSeeWgC18DOQZ93EfnWTi/Rl/1yKXwe+j9t7JtCR+kEerG651A/w0y03jBXWupb8VDwY6Q7f5UR
iLY17w1Hvcs4zzDM889YIJLESycwYj7SXX4Il/nsl83wzWVFIy1qukhjZMjaWKB9OXCUzhQ1oW4/
py2hvw2Tg6Exo4cIxmUluENuN8uGvWhIrho8BRCig7dfHkH/ZuLz1zMofz+DFAutVnZdeNJplIaF
f6EnmyqXyfUgPJqvdTNTzpYLF7HXp1RiMMkDSEtv4n1wgcY+5bhXsJVBlklTRSIYlCB/pkvuBUX1
cNAwnKAXSN6u1V2TrEkv7qABAN+cR7LQW17j1TchaDnq3bpwr2M44ZwqSi1WAYu3dYhQVOP7rrA5
GgQPZ02HqlDbigQveCQnu7AJfKiWcKczprGuL63i5jKJ+1EN4F+2ke7qxET2ow2DeBqTgEoHF0v0
PJ4DYxrlD1aXDcwIlNFbjGuJB1z5hovrJnIgNC4abqAYAyQuQxy2IWAK/y8WdMpLoaXmBtXHCuce
RNLAkT5YM+bBuoEdkLx2LwBOoAfiGWwDCR3LiHEQoAB/MmfXlFXqrUMMwthfxj621iAtWe4Kxejb
QKWGUADvfhAJbP1BmQm+JKe4W9a+ixcF02YlncbnZEs8h6wR2Nx0S6lZADsAjejUjPoyJFkhc6TQ
7t5GUqr2a1nyz5RFlP5aOOMV82XxVl0kepJaU5agtzoxNYAC3Dt6b3dnD83em//a2+U7xH0TMWk/
YwkF+IhRGLeO+qfCN+6BdE1ovNQX3r7Z9VvDm9V40soz5HLmB+UDP7I+jqonAULGP6A7DJSwzoI5
JSwRrRHr+GThpAVQyz1xxBLjMLqAYJVxh3p/SsKa3M8rVIZT4nlHB8cSzexUcYGQ0O9gJqfeK25x
l69qxooj7x0yPdcynoMckMZdtkZ72+GR/yiMOcgow+sj1hXknY4J7Bwa28tWBGPaANUiMuhs2Cyn
upyCqfYPav5LF6v99rpvbuzAUIayUrixxbkFaRujWIK8ITtvAy6WihzCSfpePZcr9NbVIlo279Vd
ujd2/RFaOsnAV/KERTornWV+jl8NW34UDsRbu4imjtUCKVnxRFgCOHe4ok63MCeD67lij4gn9A7d
L0ey9Nuxc1MGxHEjpFpQhqfyTcMR4EkZzVLscTrE8R8kG+QK5aukuFghoFn3ojsfPyxz0s2BsH4+
Av+daN4s5JvboW9rUUl6HkV9tnxErB9RsAmv84Z8OWvbw8ijJ9pU1HZPMQGcggMDuSnfsK3Pkwft
Pnn4+XG+Qxz+2lc3bbLXqFahSuwrbdd/wOlaj+Mp8WTOGphnb9izYOICzO/+Vv5+N/vngw1VkbmT
FOuzf/+yoXUtkLq8L1hhB99t1sUWyuX1RUJc6U0uxwRrrkXFH3vGVHSpHPUmLi4XO2Uql68UdU1y
KWc5Yc8FrCnVRSNBSMu7eRpeZBzyMdLA4UKemEhMNuiqFN8xII10M+tDEDfhi5GtYmvaYQUIVxn4
GDoh4+PM1ZoNGDgkTIKmG0f4pRBWx+vtpjT460vfvG3mtVIVXPnS3ZvRrZTdBSd/Rl/QlYzqEFtv
fnYqxYeWM3zTk6z+mDsJuehIvFZXKO/ltMunsTjXd3CvYQ/pF5JyHS2yfR87lTqbky8BL7RQcEef
ykfjD+PXchmoo/2OLP5STvx/joj/fsCbwUR7CXJBEqrwZED8x+6qdQgNFshWGZaB5xSFQw6oh5i+
myVg+BVsnanOtOXduw/eBmHGsApmWPOKclbPd12+Yr6SiQ6aNtwDSnXp40zBe5Cn+TOYuGqnMGv2
JsYkcLGQCzDw6iZSs2vzkZepCG7aLtBJ/TJFkr+ZJH/9wbSbBj8Zoiw0L2wPcS7aJpT/TfWsrOQ/
xsPwkIBn78QZeE3PwBVxxPhUTDIQ8vy8SdVvupi/nuKmJ+9r5XLprrzq6EW+Nz+FLfHZeLPervNw
lyNK3UBgwSp+SZynHey7Rec2o49avKSBhd4+NgZQIOW1CjPZIFNmwf3YrRHubcoDp237emVGPAc1
Sc/CWccozz/9/BW+m5RIIiifbtAGyrJxs1q8OIgMI6TwA+B6HLDagZbVTyJl2aM2JVYgWnNNcgT4
7lUnT8ABu7scmhVimWeMEjBqv7D+cV5E2rLBZMEZ5toWOhlcvKkyx2wQV8cSHpS0wfPqpTzqKwUc
Xtxh28E53l/s5jl6hMZVz2mYf/5qnxjUP5v6v6/2DxDTBr7vX0WytB8LZGtwkUajoSvKWeQTz9Yu
uy/bKSaaa/2guOhYvOfS0U764QKIcvIDx3xOjv4dnfqripWtskGlhkyXRc2CQoXkT5VXTkBple7C
XbdSF2CXBsxcaRVCevZm1V1czvVwrgtETk/VdgIoAc27wnOkH9bkXVHOVbgPE64EMQ6P3u0FK45q
Ng4ErFFmjX3cPeRWxh0/vxj9283z5cXcLNuu8HRZTGiEwDI6b1fh6kTyyDMnAooAKDHljPclotuO
CcyZpRe4Qba6wY6Y/7lAQYoDE/WCMiFEPCEUnHMQdOQPsfXlqdo0brLWd1eAJrQJ6ET7UUxvcO4z
mv38Cx01na0OHf7ToIQbIMYuk4p+weTSfKOQ4z2AykEOIgYJYezP3x7M/LvD/svXl/8uWdu8pWgd
+8AWZETYiv5BjJY1UgG4pz6MzElO0+VZMx83XYAT3I6RSuLNke+uOE7hkxTMSe3WojuTIEuUtxhX
E5pEjmu3GcR1QA6wm9ROGa/zyu0/eJusrZrcH5wQro9JDIiEixlkkql4j4iXsGJxo639O8gMF3oR
a8LFYlwWKJVlC1rSQs0PVnQSMGyBg0+R/WlqAIpJGkGdI71bRHSm+BUguzPwDywYp9x7FOLHVrEt
JpzPTAsh00C1slOXVexwJZGiDqeMfFdHxaXBXynoqtjmkWv2J+KSQsllRvzze1fGAurf7agqFBU6
Ha0x3sFfCotLbUXiZeC1X16MCeowHKGRvyWYFuCEVzq5sk6RCTKWwRCTr1lsrng4ITd4z6gMcflE
HQ5ZjYaMAh5NKe4KUrb1gxl/A/uYUJto392jJ+3Pqvvzo0vflgeKAXvFUkE1lZsV08dqHKUyh2R7
NF4LSOqXA8oODEjQHB/EBwh6P3+gOXZN/76r/z7w5l0Fl6tQ++MMsn7LF9nWo1O565fyfY1ZBDx3
xs9E6IxD4OEt2fqsJ4y9kZPN+qdi1m4G4CuMJOlSCpbEBBeQJGP+MtFhIq5RydcP6pO4F08K1qYS
pF+geMyRy2m/uJ5lZ3goT9kdNHGY1Et9r34Gd7Zn40+2uzjmoc/w/DRXkMYgkIXT8j1eBGgjk1N5
x/Gg4sVy9DCgIjgBnyPt/jfg5fNC+unV3DScQawNvaxy53a7S4vds77pOGXWhTFrcb3VJt4miSDd
FvawlzdCPUXUVt1HWAUw+XLzJ9wiMCi6s1bGA4SP1EXPV259bOGVWbTODv0GnHaK88k4iOYkBvqt
nMsziDT7lBcNFkgJXL5XzPNsPM6fOhzpsDZ76R9zDlN1IR0o7rB0up6LnYn58tDYyRnLVJytFukx
WJXP1Wv0+vNykb6dIH1ZnzddYawkRRH2VEP1IzpPyvNrN5Fp7hZ7NgdOZtWOMUTxOpN+u2Ol70bI
1A//rdSbDu5qNoNQW6zUUkF36gze/JLPPWXJPBlIQEDj5DtiN6ulSYV+pCAhkMCpaUmHYGLARqYN
Kr1pMMwGkrpMBiLT8pHQzYgEHSgzGkPKVQKsrLpDt86vjndZxeo8kWaKRPTOhGhh0VzA/EnVc+3Z
mTW5dC5OIpplY34R9mNepHmEEs3AFqJwLDtiMylalzQ/Grcqeeb3AwtrgNZw2F7BnkCgC9wlPYkH
i1B4KKxHkit7AQsrRcF2bwIThwI/Jxt+P4Zql1Npk63ED7DahF6n2bThNMJMD5trXBdZNPIiiez0
BLbiyfPOe2WCGsgLjBqL1ullO7HctkaEbevxGkEZ3N5fVsZ36K4kqhJkHUvSGC7enCR5ouZBGLFd
sE3mIlAJKrTHA9io0MWuU+1elze9Mtf8fU1DKTpBQsCSrTZHSF+XQ4vJCrZiyNBCl1N3z+iX+zAl
uu0gkAeLYBH3hT+ltfBrp8pslPg49BmrXp73xP+11LfNo1nsU3xdMzvrz4G+KDiUAsxGJbv4vOrI
d6nIj0WqCWiuj7kYwRUTvw8UJzjmRJeXSodrht6ARgSVwFRWP1RhKXgnSTkn+c4rD5jooMNVOIWo
LGQyGk6Vf9+0O11+9euT4buddR+pCw1gq3GN/G5EPS2nSvYpddewVHK31G2zsIV8DeAOdzjw1iUB
kghUFIcgSvIry8uSboYl9PPPI+vfdhCapJqKCbNQ+cRJvlyKcpnkV3VIGZ9JcKUPhbf3aJXNux55
RfZHbu6u7UzRjpWw98VNTSZY6Hq0EhhX9tuquZPNU4+S/CT1+4hOgnZUexQrbIMejfTJ4uhLsP7R
gU6ihSzPS2mrjNxzEA8quzsJ6R81BN56j+aWyzaGr0RphyBcU2dK6qTecwovQofd8C55L3W5oSC8
ykvJXPTpSST5Gt8g6H3SXhGWMrcwPnrRGiJgFG5yZD/c5pC7EVMRRdfNdGzOEAMASrA+1LOqUEjn
O6PclBTRMqPaXj5Ugs1fg7hvgSiCfqViZaPcMwvEbncQXrTyTD2as2XrZs60GXxdxzi93YPKGPhN
ocDAi1ddZ6iluamjF0M66sESiMXSFma0ajECkgNXMJ5bvN/KO79bVOjhMIUL51n2AiDjWQCeqaOT
eRnbOvwH0hSxyQ7OmgVfgxvX7LaxuR3Ep1pa+tWjFT7oxivLsCMt1GPQLN1LY7PJJaS/WekHFk4g
8qxas3+oSS8j31yz9fJgXuettZDyPySt5LtI2kd8nV7csqYr5o8+l3QkbARtlV2OIbaZuFwyzMx2
KsFEVIv1kco6jhZmiHkE1kQD3OwBDks9bATpLGDVnO+jfDdgnXNlr/qvUn+HT6W07bITMwlEijiE
auqyjZ7yZgxwFwWYyk55d9nFBgx0fx/pi25TWrY2nCXFYf5/gcXPCKO2kyt2m3MpWCBqYhyuw1iX
jioxCCYK7IHJ9tja0hWW3VnGBzOeFWPK60lkrpBrp6R8MGrmi25QjhmWoTHzMwIpk/cmQL/+2ewY
ZH+DrJEW7K9h0RciDPBXPcGEZSvkTpFsSPSw4uPPO1H9tifSVEuyTAbaUBr/rk7z0JI9PRAuJ3lO
1oWE5zC7hgaXcK5D+0GvIy8HQqo0O3gS3pIjO8F4Kz70ZfdgLoxk1T+2ToZFlf+JDS7IzYsz7hPu
fuHQ3etvOUF6k3Qu//LYn8f3P9XQl8eW/37sNpIvdWZ4l1NdLGr1XdVnkjIFiMY10ttc831sQhT9
gBpoystgePDaO09exg1ZCO+I4AlNzjCOnRB9yz3cI6uMYsfHhN3EZJLQPNowu3qv72PlMIDY946B
L2VjIqsyXAIK04He0fF824Dz/xbt6Y5wnXryGBGQOvPbtEVSx1ri3y9rKhCETNVSxJsvG1qJJOTy
OG5JV7619YaNR99QuUYxoy6rNOeiObrqSNVSI5cM5n24CV5DmDYLAUkgsow/2NHobD38P9k9Vbww
SR3FFve6lgMEfby7BQQGfQBiIEFnXsSuVJEVZYNmdfrcKnGdmvrdFAZARDCbU3RYnjmX0WPGxqeM
f2sluhnuKZC1qARzG9Digm9DOIsaEjhnkfaQmbbggTIsUtThDEOkOe558MWYKMDinfjR+oJvbuTi
boTiDE0aSA4UfWygynxZISOpV7h/Yc8YQjuGsG8AAuvHoV4T3iSLewxJyfhMoAa2CzrnpN3oIRTp
+248T5NT9Ni+ygRq+auKUGIkC4qDsDmSjkzHgJb/l7giZLvrqMjDUEwmBeWtI/P8vhJWKDYCHUk6
vsuOoswMsN3rXVntGJd4iEKxUOffDERTz+HA6/1MTxbFb9IH6/v78r8lcFPOyMbVT1shGytdQbVF
lGxELJpuQ1xfvNTjZWm8ySOYlmUTDd/3YnO50/RZSjgODhbKmEbUcoNgm3xdKzj77i50SIYjYHeg
hIcEE6jLwlTA3LGVmRG0RkwbkwwGh+hQEhzG+JKfWZjwAIVX/Qk8CKs4AvXil3xbYpjzZBwEjcRp
UBZCrmZXrMHCTYYVxodMTi58g31gEppawUJ4E6GXLIXR2t3nxa14gd7b6MiE0w8IOQxRNKGQVMdA
b0InSmzZFiSz1x3K2OBZR42CEAwHdNhW4S8jZOnbCYn231u+6bEMwRcaI6efkKxlvqYzwpUAszTp
6CGK3kHw+vnw/U7QIolfPu+mf4mMxm8KFewlfRx8uyqd4sM76C9yN1VWvJLa9pf8NO/40sChFQhB
4qtTzjeOqVHUTsU37cO493d1vFKZc4u4DdpU6fz+l9PPT6qP6+unI+im3bEqWUuV8c3AR0nNeX9Q
3jumibAXP0AmC9LVYqLkZimeCQ02YAx9ZQqrd8BP8U+OdcYxfWDkm98DIVtoqElQS7CemFAPTclQ
ReUN6k7JAQNZpW2bd658lpZsd9hQ9JUmZOMx0Dh9IZkYHx6ir6Q5pbmPOzapFFC0xqSzsHFBz5Av
/fzd5W+/O7R/6P6aaeifA54vteoQCEMq1jGQ1HUifvT3vubEf/JZw/DlpTk37vVROpAr2i8Snguf
mmXHZEF2jcUvy/Nb0PDLc4xnxJfnEKMiyQQlCU/ZckB7+Vp/gBH1D8gqk99ghm83wpePupmOp7nc
mbnKR/n3hkXIWLjHFiiZNtdpt27OMQw2ZGvcnBMSCoi9pG56kl/zP8X/CQ387zk+q5cvX7kNNRW4
judgMla8DMQZU2Dt6ofhECHox7sdF4P8WN+rTr7RFr/87t9eu18+/KY0Mntf8qqYHiU2FxIcz+Vl
i5cZDlPeQjrCt+dyG3NmWhyJttgqKHc66/hEBNwH/rtEcRlE2/38SNp4AP2zDb880k0lUAa1lkQC
j1ST9XC+hJj2a2RsYnWZnnC2QunOHztrEa8xQ3wMCS287x7ZkQJqV3CN++4snRU0qqdhZT6pT9j+
lWO0sPKsn+TrRH5LP7oD1znHnQndDKvzzwwKEutm1xWjagYCvb67ILEnRliY/vzlvm/ZdQ0wBm2f
Lqo3p69v6KpvBeOiw872A0OI5+akvzDYmCFxwKu12/z8gfK3k9kvH3hz/OZlL9Shkocnat7Oml8Y
DgP2QJkgC0631YFk2omMK0p3DzLYPmKEiW3BFfue2G2tOYbssWjXxZFhi+W7CJsyCe77L2/lO/aW
JH55yJuTt/WvZXAtOX1wEEOhQnKydp3nixwD+QBpA6Zk0UutTFvGTRx++35LHqwW4/fbkECI8l5e
/q+xZ42j2QzrLDgOCD/j9pfn/H5W/OU5x5f9ZauWrdj5gcmvN5z0j/jJKOyMEDx4guGsZMRKj8pc
obV/L4+V78/F/9bNzbmYC5XuixE/YymBcwmPATTVyxpQJb1TrpAPNwbwbzujErnCFzSmVDjU+MNC
MF7D8pzv6mwhDetOc0s0JPnqGj8wszKDQ4TjiL6T4lkFhAbQ8C4FTvZyJeYSe+GPloAAt/UnOJng
QUH6N6Xq0/UAM1I9SS7sSt/HaQ7Pv8lgAPvbsDjb4CE5CFMNT4l4Fgjza7vzmxltRLoUsbzKNqo0
Wv8Sw6Mu5Ceznol7IniHj+gphJiC5PFDe8YCjTkAm5XqusbAx2nuAFBJ5aUFi5hh6W+wDIrTaDFv
jAHmsAqoqYdgk7wTKfVBG16F8wKyUjLzdkG2IgbZsrYEng6DHRroZqetsSn0nYfLhDChsaDXNaEL
dQhXkQO/eTUhIm+hNUFZFGRY12+H9EUiRFyZ/7w7td92580dpHmC35sJCyqWZqVqV+1MJ4AYOEea
0BuP5aIdfdBz+feXbbDvl6PZGTTaGCBlykYRCY3GahqhEqaJbXe+ys4VMnE65SppCjsQZ8kddp10
FZBscENcwRPrtSklsPwIhEcENf5r1ZUyY6EGR4gv8mNzrzBDt5xcdrJ6cvltKiZZv3zlW3S/MNrG
lwW+snoYzHkXMhtFQ4iRZr4TiVN15AH3sQT7RlyLl2Y5sQh2gBGrDm7mYujwMZpf2yLuI7rLVV1s
E9djKEt82LxfY5lXzzFvgeklfaTHgeCgYsbBQd5p+R7iq8Xc8WoL7ZRpj//aFAvLW5qYsY+m4KBP
qJim8jgng/NoZGjJWK/cENPiPV4GixIIBn8TEzh5yRby8i05peX5AiyRzD4TOeEjh48+vhRTXVky
IcbGst6XyVT9JBOXyH4IqYJGSEVDBOMqDKb1R1k6F7yIMXBH//UCM4ubyZ+XW4IEYTFCuOEEFO9N
msjH8cbS3VQ6yyRaMzwje5Kze48gifmL2K4wOVwxKmODUXXG3r6qQMMx5jHPnkMgNlHUuk/mEry6
MZfmNQJUosMsF3U5kel/VjUaSlveYWnG1zYfsFttDpg5UNlmS3l/XBvP49CDChX/lnaWwUjbYH6B
tutyYvvntL5jiUjBImlOFy2yMW0JgwkYdOXm0q9raaWqgBWwVqbFKzhsU89+49t+8mn/LR7+3zmp
3dQzedjHYRdwkyinuHjsyVP13LiyC31VjUPmrYg/hQDPZUa10HYTxl4ov8YhJrRBfyXGi0xxmnKe
v1oYaUtQkjYqFjXX/sEnRjHfNv7GD9dyv4/RiuBIRwSTOg9xB/OmEP3vDFItXvxHMP8SNYYwhdyZ
f5ocgDUjO/758JC+HWvppk61LurwO24KpUQJZL9PA2rlD+AxmVaYiZowkQz8Koilq5LfPvDbBh2R
uqLpmipa2u0l1JqxJMkMpKRdfL6simOCF3I6Ebb+Rnuul8GRIR/xGnf6Q/ysvP/8bY3vynVQDsuy
RFmXzE+O35e7tyu0WKv0Fpk+ibWK3ZvbMHZy4m2uU8O3a9wW01WAsToR6/wTc64fCnlZw/slG4wp
eSosu1mYAE0tfFC/jVC5onrWtPu4PnfBVsJGepm63ceVzZja/Noie2iw74i/gZi4TXD1NxcV0wDm
YhqGfiS7mvMaz6PqGPVbS5zjtlzjR0qMwHUZ+w5VyAVxLuUUY4lqAVWCiPTexWPCOtfCBK+vX97P
d5W8pGPDIFqGYmqfzIgv76dvO0X1vOZyUko7wz8Rnqw1ySnpsy03c4aB5Gg7OEs9SCtb8R7aT0t8
zJWZ0qSYoysIp1cnJxQ4g9kP+HZAQiqmjgm5F8xU4xaeKMo87YFMGxEp0fR6dXXvLeyOsK9Be6zE
JhCBFAVekzlaHJYYH1l3gvCgOqOzEBnWCsAg1hmcOkfjHHgueJuauFHg4CHKkKYhh/RqR/ph9BLH
dFjZchWo8qLA7mT788v6TnAlSRarSeVdjf/9u5AbAmVQLtcQaMafS/7Mx0xPXjZYD+LZ7iqvRr/Q
UB+TQkf4EqSY+/7ENeDv/k9PgfGEaEhs31srhs7yr/lVsi4nwb3a9Vv1gcVHBTB/vbO29CbYuGEo
m47ZHJgfPPz84fJ3FaVk/ffhN42ByqRNNFs2cz5DIDes8ef5ADR8bJgJZQSKXAmPp8YN9tEqOF2g
oCz1/pNTX+IwGa5ImxnzenFn/fm5vj3Vvj7XTS+QdPkgDgUvBdsiPPh3w4OEVdDwLD4Iv009Prkd
t7cFvbXOf0wd2spNN9ZjW1Lm5ucPoFlUueKS25arzFFwrAYEaNbVCyDNO4wLbS3Y0JQVrNiZDBIG
TZcENjMJ7gERp8NL9d7/MqD4FvmX2dLj+ExSRWOspL7s6CIy0v7SsqMrTMkpEA6G7bkdFiFzkPRN
u1L2NVZnv50j302CZJASVdc0TVblm61RypInKx2fOjjifUQu470mwf43D/kJ8eQ0sb1lubdW6Xvs
ADxqtjUXPpiOba5zP7Pz9/pde4COkjJBpS2QcAcObfMsYOVIHCsnoEXIi2S/sM+mQPRTaU6JQmIy
wvATagjGj/Tc5TOerIw/i8l7tyOH3ULvNOPP+LF1SVp4G0NOsaf8ZeV9SxSWFUWzRFUT/4ew81xO
nGva9RGpSjn8VUTkDOYPZQxGJKGAkNDR72v5/ar2PPbUuDz2jD22FdDq7tV9B8P52kr/cb+Th3y2
0qQignKoOaxl9uhZ/4bmNqL7CLky9nwEOjtO3A6ZvOEEM0ZAxVlBO7BpGApaWYq71lD/YCjoDGgu
53P8EZnKYs5AE3qJj1mDEPEjdo7YgqlIqpyCS2j4v6wg62+FwZ8X8u0lvNwflnlRH1wISHK4Tjit
AOW++pS6rT6lw9ce/ed6ixoKinWf8uexdx6LfBCUXaYA5LE3qQNbGccyslYBn9m1MWyY2Cj2ePag
dZCDdGXS2pKYEMmTy7CJz3sTi7duSQUcX4Ymzs0XaDteFjvwRsCZr85r+/24QS+jbKLqiWXZTn5T
kcvsbg0oI+4lsjHfhqR+6zB5cVCMcs03ewajtfsa8FMYF4/sGFXWkQn9tN/0at1tVxK6mwHEaMaP
dIo1nBCS3nkIge/gTElYCurkdD0+Gb7Q5wFgpsmRtAFnZztuAFefzSGHwbGdrdBYmhgDBb8jqpt3
MeqKmu5xXvq3wyVCWJNtl4taDMwdRifWl2MidS1KhtnEaiO1B4Bd9vH72ug9hOIw9KipM3EBiJma
wBQxfOwOERRCrsnVW/cc/UqL1v5WH6lUgqQRVde172AQ+exk+SPj6U3BIeIEz5hQ51XDI2ndzgxI
eYHMeMpPZjCpGog2indkgOQagcJEaovjBE+IR2g74ZKNUthRaIg5418ezb8/mf//JL8F3OR8TdWn
zJNZBXC+zjAH/cqH/CHoiUju/XK0327JtxQnXct7K4sF3X6gOYUYke8EOLw9Pt+zhfOLcNdf8+mf
9/9b3irP5/roPLk0c5PFTAB2iLvr7nGTld4VnWXGTBMGA3IIo0D42p7GRL2w6rWZC/jW2ZuBRuke
p7VbT365DWK5/8hy6FqZKgpdqvk9rt2Um64kL26DevWfMMdf3q7pXT9xz921js9oGKHX8Oyhmtgg
KvNLPvnacf04umhhm6qDnM3Xju2PqKrVW12pbyVFTu801D+pb7B+fn/MGDQ+6C5dhnL08qx1Pm0w
lEcEBUCtzu5/yugVazt1RNHRUjIKKwvaNHcfnYE+q9oZsBDhcrFvx2GVqczQ3qUDZywMurvHMPOr
4BXR3fn3vfx7jvjjakT2/ONqjnVuWI+Sq6EHA6yYdSVnHoxK/HLOH/fDZQJV8YQWNANcWgi+Nm0s
xETUuA6P47ufLSBew7IMmoiWAGMVfY9AFnNK3ceQrGeZ3m3EJBNEAuK+aCL+Ku0knvh/vRjf1p/+
yhXrZuan2c1wy89mjoreBhQErqZNT5kDHPKbq690Ub/CDDrB8JrsDBAzbIXLI+KKvzGS/lqBaaLy
IusigqZ/a4Ddm6t2zu4NAeEdjDOGXv39fYXFUmC/X4AN0WnY34doiFzyMJnZiQtXU8gMgGyFtkQ1
pvbTU0cZCBO06NW7/FIkU4X/5Yb9cX7fu1VNXVj6yeL8zn16RUYRHxlZlh0TtUIZWFanea22QF2I
sKhfPRCn76LGjyMHs3rLB6+pote/HQow1VBvA0vMKagm2qdXTotHXCguMCox1JimY1g6MHeGBgIB
T+/6ARwh63H7db+cnseSRuV13KRv5ZIF/PkEqLNP90pYsKPbw6yrh0dC6ZDfdn14QKYAJToSS9o/
0aHtC8xTNwlx52WojXshZEkKWXVyhBSZDaXHzsD5mZyndun5sPuVRli8lWzll4wBjnjxcNPb8BMd
30KL2jw0li/IUKX/ekbOPcIGq1E6+bOHeVb6im3EHDTGGb3kGrMFPstAGmikuNXYefv3avzr1FJT
aAeAGbEZaYt088dq1E/FsVQeIuc1ofUQLZBbQajtlNF1i3Ckp46ze/eOeRme2GfkLT3D8igGtM96
dQfBgYdZHdntbzHiLzQ73eKcAGbqMnX01xjhj9O6Vs+tvDU4LUopGP2dLL5WwREMxtOn+Q0hNqFN
cKoJtuPWmZjAI3HW5CGQIQ506BHWSJyqATjfFkF1q3vL+9l1BAXj2AxgeZ1wdQVse75vkvWZ+AMS
mbIYne2rD9KzAtsmjFrRZIOaAm/B1Y79+lAlXZQtrNJLae3ShXxrbnHCBs5+czIyj3ARgx7iWzvq
qgfD1npiZYAmA9Av1SUCpvvAiGhxAmdT4XoI6PYcvawABjsiNk8qXE638pFMlI8zpeesIP9ymdl1
Xl4+cvRNaV+aw9Opc6T1viia5b0aGefRK+ujd3U8HVTcMQ2UsTolssv1JCtWycjG3wCpqnqSHzvJ
M9xatB53BRdwVShHPXtP7sItLj8tnedefcacr/jmZ5AgMVBsbnYAMZhFpOtYM3Vy4cvK7r4a0CCv
FzcAGBcP5UpUOpj3otRzxH83LME5ldAxghMicvSRG0wwaVmmcWuHWyo8rNZAil786sCw4oG0lcq9
Dyy+cX5B1uHiH1+dOyZq3n0DGChf8NK2nSPylQodZbPp1ufxw4iYGVWv6KbPrvjTtWu1As8CoZvN
0C4jJTqH7LI2y1GB5zB9l5vrbECfR+cJoLwEOUOy5LHbmJ4mLZGwrZrldleVEX4VyO0aWhexwNb2
IX0kGtVss6zwkoOgEmbTMz4waVg5nWJCppFXDANwJwCM9K7QZmaqj+FnVPXS20g/r9NqIMOFFZ7t
OAdYSniGAYb7yaPXHDgs0qtNsse2CvX5GxNTPbbVBRs4tB5uNKV5gkYoy+Yj8LXmaiang5ZHx4aA
M8WGEOPobEOvlFkMnQ1CDSLDNPQNWKZMQVyUoSmnizVbconmvgsdvk7jrOnKT9juPoKxgKBgkDOs
VYqFngEpdJvHEs3rSdJNBxKySl1UKLINcrht414Yh2D5xRb+s5DZWz4OWjVCI3cLOQcXAkDdCgpq
nsU+xADgjLpIl5GXorEt8JUK5V2kXni5dk5ML5c/FjYAkCljQFU0l18W/r89uRzfXt6dakrIlSKI
LF4p64QsXJc7hUgGWittu4bhCveoOPcqvH/8Am0xYtQOZ76n8OsC8gVQCAosl3rkQUCJN/WMPcyL
4+lNUXvni38rZ4Akz6zIUGm7R4UZJ9FaqE5Do32jG08Z7ZQbqGeMscuqp/Yb8tX7WfhLV2Oh1LRj
B5IRHzrOOeB+6njxpBlo/CFINBhG3CG9g1ZwaUSMfG/KlAdNxatFjN8N7JO7CiLo1urawTlQAgY2
sFE4f2HrSLTKJuTic9Mp5Q88MOwMBn+cXLGNMKLKGPFwvIzIhhlwZnzXsX7bWvzsZ5ECZEeXofA4
tvYdRnHJlOwiO2oyUxvk10GwOSO8NnPbr8uQxOip8RYBdEyybgHbHYC1poqH+jMN/52T/jLhNzRL
0xTE6FDPtORvFaJqXbZl8zL0aWll/TZPB3qp+vWl7Konpi9U28+r3smPmHJrtzA/Fx0TTYd/n8Nf
SIAA4AxaAI6p09cyv3WOdCVtiuPN3NKaBgC57WvSxNyOLxi05Z7xDOtsIQkVjQyZBX2zVWfS4/DI
tE8HgH5776gAL6R7A6Woddutjj0o8qb4fb3gQ8OMTwg1rxK2JCql7XZYlrjTAl9SxUKrkKnOfNXs
3reoSk2q8yy7GNPC9LAJTZsoveyS++J8ezPBYV7wNaneto/PJ1bbcIp9HJ5Mx5ekyFBXFdqKZt88
/bYXUn9WwIYhm46l6ybwC1v7tk0zr+rrYkutPUUoJM7i21QPHPcW3CbqAfVXIjcKheGFQnxyzyEV
Ye/TYRv30v2244QXPMNAY+8gsgW0COt3BU8NJBZcdihUbe4Zml/QdLJg+2b6xxi4++qC0NDA9O04
XQEEG1PC+dmsyHykx+rBxcEaw5UXxtMrYquTjlM/CZMVTbBY+tT7VjfpOUtzxRaR7sJ5CA6Maa6J
ywn41T6jwAWbhYfuH2eWkDXHglVougFcLRlFUBDLHewo0EoKMKsYUKhOUeKue5CphEkOQHGEBwnf
oFAdxLOTzt0JKyMSIiO/tNv/gu+gnaZohuoAv6bZ+m1NXKzj0ciKUpmmUmjLkWZH6XaErKdzmmoE
baeDVtOpR/FqI0JuB4iWSoiH65FVHk5I5JRPlEJS/HnDsl2d1fiiIqwZpulUlxe6OpKkX9bPz1BC
O1hlM2DoFmKm32USMgp+5QRXcPqSY1Ob1BKDQsfLWyD2gZQvWnv57/X61+MRMTQWrE4D8luf4nou
T1vbsOXpPTsjWBPfjye3FGL1UymJX6hASfG/D6iIp/y/+0Cu8I8jflsFJ+XUNEnLFRpWLD3SXqay
d2FNb2sLi08IW9GWqgsxP2nK1Ofs1DS9Kjam+VA//zIF+dvFW9xtWSZ0K9rXPOCPYnmbnIoCwr88
VU8rQ9+bx/glw+zaIjAstEePcHZ/uXgR/b5fvGWrlmIiCIzO+ren8aplaqpeT2jFP1cZXV2NYdxN
eXWk0XaJXuCxw4uNYJeKOusj2zcyUzJm7fW63r79ciY/G1RM6xhBkSdMmRf+W6PWudmFdqltmh1y
VBj75rTT6O9vz9Gj2VnCkQsRvccLP+HZvw/8oyP0TVdY7Hr/uOdZUVl5TZd/qsIqoqMuS4FhS3j2
eoiJnW7ybyC0H7tocTwTWWCDUZdsf1Fi/zjeWTmZD1W5N1Nt+27AtJTaKUNqrIDtIj08rwRgZQYb
Rm0PSEdLbU8FqHGxsQE8didb98m88h5nAHw+/n0bfjx6nJatc/dNS1N057uIQJqd69y6XZvpUxoU
0ntjLFKze9GWJqcILtxwflnn6o9lp5mqDcTWtC1DsdQv5Ys/7sPlQr5OnIT7UJ4HzxPONgLItM3c
uoB+BOHhdcWgAc49YTwTxrWE9yNYlPP6TsxGce4mLc7sYvQ6hwMCksSSkP3BE2NxwmLJfljxybK8
f98k/WfGtBTWiW2ojCm1HxJmyeneKJJWPKcK2e4YOCCVAOVJIUOAZwg37wNlWRqbyJK7iuzmh3sk
UVk/gXcM7zR11c5JCe/gtJj26j4IAavExQKT2pxpfAtebesrKgQsVDmlKDsHBX59mMIMrs/4lgW3
tJOm/VRdJY9fgvxfBo2WwBMYiOHraOF/TVH+eDFUKUur/O5U09sWCVCZPgYKeKexmcCasKVwK4GY
8epk/u/b+dfDIvYvICoK3QH5W22myBcjMY9PrAbo/iSoEaanSFEhW4yT1+YCmIdFbz1/Cfh/wQ+S
dx2HwSrK/4rmfOuUFIlkGCYI7zk1aez0TDxoX5tyckfYhX0YPmxx7rNx3+G83HGGCfVG6olFakxe
fRyszgBrHZcu22Oi7tgv4U+Cd0i60XCGBJJ29vhopr+9Qj8DNStFUQGkoyxuGV+QkD9eId15wCM6
OeVcW1uzEhe1cnDsmm+oJBz76lsdQn8Z2FMH9bp/v0ZfKNz/Zoj/HvhbfLSlSjomxbac3wPYN/6l
q3XQggq1Dg30zrZTBGf3iqcnHEL/7N+CPJKAc+HM4ed9yIvxK1IjfCjHTfeGB6jeQwB0th28JvLw
1dF7218W6F/0/URsJbAYMkWL+R1TrCaWZPO/5TzBL5cSnTG+MD16TTAFut68ZA+BajsAwZmFOJo7
oGmrjvRmYhsjYdCEqCYwi/fXe/oGJTN/txfMI5QYzdPVc6XHr7EoXMsPfW72L315ps9vB3zkvFsM
/ikL7I6Ak81p9mFmjofwHBF8PMAzjMYLH3dyevfwN3IA7Pdfx+PajzzOdWtCywp1G8uyv62krCqc
5GQ05VyePNav6DTM+tIsjZmVM1PdelQzUd19uYhrAP3B+cyruvYmX4peq9zVwlukDbfhhWoaXVCs
Zs/AS1Hp8JAOQJOaee5xg5TCCKH93qWHN8O6XjIpo5ffTpRJO0xXW9zLERz2r9NX/BjcY+J4NXi9
25/pWz0gGjIB1XFgFONwY9XG2g6xBgbnc2uk8VBcZvkKoDDdDHWa9sthO7fvnjVUnr46V2fapOyX
/cs8ndod9EV714nd267SRbpAjlhfNYNsUCySAIOGrjE2xsdRetiOmi7C8tMr5oS2J0wGMarqqxFc
bgYMOzVUAr2vdurdY/FYFIN8pvrQjB6L46zsKL/sxgGv/OXFoaXvqCqqGsJM4luJcb/UV1N6lnN9
cAY2cfWSMYRrZpDLwju7C7QNPYbLWJdqLnAtH8gRLmEFgEDLz3tmcA9eEwtPzi28D32gjEBm0Hlj
eFS4p8/tIunrUeIN1OgJXOMe1B4gHR+xHRcGc6gHeffBngmlK1wziOZYbSFMaKo92OP0g3DW8A3Z
td+otS64ydJrQrjpswHi/PTbq3+nYdS60xcdY34xHUekvb/AtNesQ2Z+0SGlg/IQYpl86jjhbaLR
88qwCggcrVPIblXz8BAZQKrtWvxCe+yiczbRQAkAp5uIdqHNIyZdqNBXnrG+Y66GBStGz9yPzAPA
+7y5d/yG/XqcXX0UaCHd4qPC4nqC9sUCHJTau/2xVYRCClAhwLznaxfHC0be1qT6sD+EKy1oOODd
tvfCBExYG6LftVAVpg8BwERBJHwG6LGilU9/64iukeSS8V67DOw186fdl40Ue0lQ/0KGEKelwxMb
cRlnAxcUBOIobB4gy+FcyE+sXrvT7sH+ZcVnNyb6GL6gMHCG/YiQpsdvoFAxDsVGpzlG1hPSSK7E
8H0qzdOF2rsejqNyVa4aJJVWOT92/iVOKvZfnkn2/Wzo2Nk5hql922c1hV7Xrfqs5hd3vd7k7mak
0PMGxR4o7i53od+4o7uHeTYqipeIqa0UMMfxCaGw5A6H8Xj8MV5d3RXduuAB/Kfyx0+XByrCnwiB
FsmjU+dG/IniFU7XfCLeoRS5049x7vPTTzeCaz2kT9o5jN/e3hP3c+st7WC//zyFyE5O9nvN3aOz
0NnjVRdNPoVxNNauEY+du5/st8H+M/OGw+HnZLJc39xlb/aJEaTbW9+5pE/xXYm7N9zJZD9Bf9XF
9NvdSe7u7i6XeOou15v1er3ELtatyWBY//zf29b75KiVu/93IjW/tsrfMqmlwyqj2aICGf3COP2R
wu2rpOgn41zNaZeg1gEScKrfe5L/4kyxJxT+vJzC0d/vObjwyzPQKH8hhNN8pP1r3+AKUOVgYYtr
sbC3M3hHKNnHrTl4+gQUT+/KeCDfsFUV9nfiireR+G70u0PxN1f88vjz9MXn4s3AclX5qAIzsiPx
uwe4UXrbiCeCjrO7GcAR70vuCAkvdzQf7fg4mqf+fJR4I26mEY42klumMVdT4rnhmRH4ERe8pU/u
C3RvsOE37XZ+uPEHg3A+CsWzFg4GA3W5GZWu4o5uPHBzKK6D0Y5j+S14gV3iwRJ2869niAenRxkd
MEseNO4hCRuXyaybhJh6h9M73zNHn9Q9uXP+EKB86Gq7kzsyPT4iExqKj1m4UzgYuXeWzpBB9VDw
8qoBEyiua8dV/d8j77ic1I7BBngl7INbPqIKyDJgJzqGLt0RjzFdfh7jU/R0n+54Op2a/schWqXu
+BSNx8PU7fcJYZHpNt4KR75LwBwGkQ8BlH2vJyj2vIJrHT+WLTT0zG2DN35iNf7o9/uthz/tarz6
+Liw7sSB6Ayi7Xrk4qGicBLiVMS/paBYFSucE6JTdOBcvJM3XrEWaZdRfPYxq5qKs6P9FaM3w5tY
kU/3gDrIlF9OhOXsUH3p1yF4Qk/xFux1sY+UcbBUXdWFSzNNOnr4jkabK95bDx+nr7cyfPCbrQAs
D8dqI8J0O/nfLwRc7K6KT8BP/AT+wm9lvwmGNagv230TJpl86D4z4C5emUcQOtwu1Bjv4S3gkofi
uOL4qMd5F5+qm39jqofPcMJCPrvviy8bMPf9jXv8NhzyQ10lGA7ftO7w7V3zhu8crA227juhRKx+
NM1c7EP9z89Z4oo/YoXXvSNmk6+ehHATEynNk3zxxc8rIrBYIWLT/Tn5rDpAT8S7uzeH+899zSql
K4cV6TGsO/uqpzPvYKUeMQ1lpfaWy5tYWkhM8PZlPImYPXYWqbu+BwLDcHP3vbLnxHZwjba8E50Y
Obgn/1PGevflziRfxIHPGVbIRL6qM5l8zj5rd7IXl0Gv/CtGUcISl0SxgFQdtZwoHM6e7dEeC82A
ULbf4+ELpP/ukRR1AMy8Lr9B7f+Hnv4ex0wM4pgz66alO9/KGT3NUut80x7zgQg/XOHN7W16/ws4
695Sc9c9ojFf5L7sa+Iy/765gyogSK+Xa3G/+AbigzcQEckv/LW/FkF7sB7kIu9sRAzhPq75/7u7
WYuIjs67T/Bhne52qb/Z8D3guYPNjngy2mzWoK7deEQomKPd5xEIyGejUevG0zi+efPDdDqfxneP
ZTv9WhpRPHYjy/tgzR4OhygmtMQRj3QURY07nR4kOtnMedxpFLG8In4mPriHAzQg7zA24+n45h34
eZRDgg/HM/3xQazX2PGm4+gwnl68D+w3puK3NO5YJFHbf3Tm8ZETYtvkHw6kwYs3nXLgKBrzxh9+
5YGjH0TqJKzdiT38Nf1f6rx7fH369X/zY8Bek/+7eZxuPwr6w/6bWJ0RQWTYd/vu0xuu+mIFvr19
LUUApCzjwBPpcsgKGXYDr7tYLGYz8Rx9fpJC6ZuTfjt7w69cZnL7LY+ha42/njx8dIE4sjpm4sFb
IIDoLoYsvUV3kbid7tdfidvtDgvW8KIbdFmVwaIrfnsafV78LqtvIp7nPYuLnyDUuJ+TrbefLJNo
MvFmn7PJ54S0Z/mfHLV2v74VHBgi7QFgfLcz2V+jyp0sObOe+MJyyeLg3+T2Cdl9ucaRxcO+VyR2
9NJxCxRZVHziTc7e5JfmFdCFnyW9ZanAgk3QyAzYvpVPGL0lSXI/PeZFuEYXPoY0Fl1jM2I2Gz/7
TV/pH3tKH4n9oJ1boeKrQTlUA8q5ju4xY+BxFu8bx+U5Fqm8DMRKcgs8h5md8oWvJ//rv9ciSYvv
kKP8awmJ1SSS/xLHHyA2olLQI2Sv+ZfUUQdL/icP8qD3CKXe8hGitB6wAitxe8CsejkdqeH2fdmM
sDkhLoH3pwayudciig3WG1FKKKHM/kTx6fnG6JbxRmX89VFcATlyt6MmANUZbBq/8bVQ1A70tjhv
NO59LkV8AenkoFzK3kZkfdWjytRCpnCBWOWnjqgS+Izflnui9JSmj96jV/QyNEZxCTsOsl7WgdtH
cst9i3QF8n6m+0+P4vHjcECChlw4nSsshfH1a2mIJShWS9RvvD50L5EPP1b9N9sN5HDY74uCFXkv
IVFHjmLLEZ9AoxVB6WMz4fJbPz5IkRDdO/RcvYPpH+y5CAPIN3roffIRf9HDLWKtH8ZOwOafdc5c
xB873gHWJXmfCZiHloqnj3Jf5r2ARSYOgSlbaEVyeI8RpgRf7Av/24wUmH1lQPT7Am0B4c3sNdGD
lIgAi2fwLsMwYKsjRRIqs1LUBjfcyF9+S0oF7tcFkDZinP6VywEJUlKwa+FHkIQYi98tUub/Eism
SeF5cwmbpIMV2SzDBZ6kRraB57kNKgS2//emvJX4wlr7cou4h2sOmXTjFp3grC6F/66IlS8lhe+Z
xII+pWsOww7N/pZJatmqkrYyy3kO7BEDnXRY0kK4euprUHXLbkmO7isz/RTrE2gpF0aNE/PSXWsw
dVBRWvPhESc1NV7xpr6fjqEJyZW+jfsayp7DA0dpSiUnKshkto1bRGuvo7YHYqTXslSxOmJtRNIw
f/gJ+KeibzPz/KCXU+m++YZYlkxU2eHZEgLVp2DIJAA1ENmmZNeK7u326uUxMDJkgbYdw3Blzbsu
Vcd9Kb6Er7kefH2mj6yJPnqtq7pXXmHfe+pIEAeNEOkaih52hwD4T+R/8XJYsRFrvN07Yt+P0txI
mWWkWKkjbzC4Xmuz7UIbZ372DMzpSx3lqPuhpTpOdB9Jv1+ZVIolXoL/vkTsEdEhYmapMCIwxdjm
4/978JrmpWiLJ40loPINhBi7Cw8zH2pI2Go9IFcVzaNuAlT9hieS7zzcG0veGOr0mYqo+EIG3a/j
20JbMd29zhJpri/S7QTriPecEHMQjXwsZhAZQn0uD0pY1FXdOeJAU6Mi7BEH0s7rLaGsfHaBH2HE
gdSaX/a3zOCfroJDRef0kYevft3P9063Hl03eZD5SxOcuTPHxYa2ikgEV49S5HP/iZlADByV1gpY
sUDUfNRXtLjowoCUFcmq8MBDdG78jRof1fDDAwTOWmTq3DU76gp/1xUeAV0VpseIDfxthJH7Y1O8
BmZYkx9n5w7ohi/S7tff11vv3E7anKG/e3lQBNaYY4v31Eu6orRjx4eGqKjkAjOQwkfIyw2TsCMR
wc3FsfRspr/Hg4Sg6a9aU/LPPgCvL3tVU8eumM6o/t/Xt7y0RWJvy5JEJnXwj4Xp1y/8qlt7Dz+N
i/jUecSP+DrOhzn9OBdqxCPedvFAC2HDR3VURUoH9kvAEx0qrthWIYoSVos8qg8p9Vcaii0U4Foq
mQMFDlumD4Y67vVdREMH7myshg5xrQ1kaNk8w7yJ8AcwIjx3tGU2reZtUPKu+lDiQT1jvOKaISWI
eHUIaz6vVaTiAZ50607J273za6j623hM8NIEtdSwLPnbzCB91ZmePdUWBSnvWWrdEq6nnA1PMnsV
aXp7dRmrRc8jaIVmeQMMoqQT6flhmaglY3BTWx29bQ6oK/47gv6oQliRMBxMdNxUipDvs0TbKNL2
XJ9fU72aPkzmT/WHDcTkhCrp7tdpzd9uARQogrXtWMSEb8G6bGWnaSWpmRZbXJEQY6rudqhrQ1mv
vSpTBpo6sOXdvy/wx9RDXCCcRLygFeaEzrfoI1Vn2yofVjM9VtMtlUTykaSBUi62v7no/nagbxdX
VElTp3cuTpjo2oiHLYsHMDDNe25/qR1hNH4PqcJuGs0TAiq3Uvk+bDOkFGPzV1FPkVpDSm1YYhYu
RLKxJDz5ObBvmFQnbnHl5hsQmlUbya2LMUWLw+EQn5eGjX9+AJiUkTJz9KX9U3fbuQ+oL0e41s+R
WNw5K315s5BZcqvIoph5b/r0au8oBDgreXkc2tF53WSxDenp6KYUG9Pnug2f84RNLVDRUG5Iowkz
n/Oi8lSUqiuEFejZ55Mn7Z3We16m1WZ78u7pLUBk9GlGt0ON/scrqgYqP7ug0d/eBDi17RUdyp7M
la4duEQGIDSo+YZf76wlkJwD0gX4slDeBVlqus8lEzaja95A4XYe0+0Kcxl8hXdD2GYA8bzW8oth
/tYE2oA2s1AXd/EO7YHBQzE1fETAMZvIiZ6r1eo8xFxvdBohTu5myM+NH+55iDr/tIKTS/ec2uyw
QPeYL1B2URTuH5P7KF3YkzWbC9FUzjmL0KIG69/Y/E/MAGZuKVxiz1M63k0gjQGXIw0ZZLTxG8H8
RbWqZ9ErwxUM97QywugrHZoUGiGjivToHW3iV8KMJDuAlEfGNawBSoUYEKIgS58A6l/vKf82HfpJ
guOJAwMHWxw5K8bXIo78kcS1/KIr9vVWT2XvOqbbJ0bKuA77zyQg4BeYQ0+OKVU5bcR+UzA8SGbA
GKcwlNER8rBpo7zXfBSjfZnJ4xW+IfKfIVYoNrV6INu+coJgBWrT6WVQJV7WCrkHJt/ag6nxopnl
NK6MY/+ZB89ZZkZmsaiuSzlDQx5o08UrZnmxeGZfxlb5uXfqYiwgBS/E/4blMUjS3rNz7T3LPm4X
zsCxh4g34nlRdI7zyx7ZBnn9qqK3hBVjpL7yTrc/BbNw45/ZUlveQjpPvGynOYr27wJKpso+43jm
A1B97V4lh+hL2PA+hIXbxUWCUN49NuB7xYu3UJlJhQueMFDCu2rH2YmpTOkdzQED3+civUQlXl2n
Xpl17+caNQhY+CMwwKmngL09Iv8Sm+oio5/aBwdbM6RCpsY9L+znZ3OO6CDV7qP2yhUVd+tv1zeq
cs39dxT9a8RRDMei/SyMqdVvST7VzxkYJxzbE9r9DnMd7zRlxHlQCTnWBsz69TYoKDmBV7wQRHYF
8MZ9AcloWYmTAncpw5eb/cvsWn22p4GD5Pi/T1H5GRQtKAIQshhiCgXnbxvqxiwAs1/NanqUYyBX
RjUs1dmZuc/ZDK+XJf3C23n9yzF/pk+OiRsdVS/5TP5q2P+xLJyr9drWhgbq4ZSPrnoZVQ5oQeh4
9f6C0+IpKcJKBhJQL6ttFbZQK3m2jAynh7z3tB1QyXFZ67+NZn5UZAgkywIOwUqFCvQlWvjHWdVM
tfPymD7QmfLVxollAECVie22FJIFpRyzynStwgl+4HqrpWw/HATa6mvwSqJfEWk/dc85G9VhRqQp
eITK3wfLyrXNc0c5P6bHQiNTNMePVrsGufXstziYFWoVO6091jJoBc6Tr2dBXuTe/bntKFr120Mi
svB/NiOcjKlr0OcMGSjvF+/wj1vjFPb2WF7EC0avQX/PYgZngJlZ5t4D0s8vy0aVf0zVQS+jkqsh
PKur4JW+lR9mcSvV9vZ4TJmkM5AO8yWsX5AExYmeynFKnByB9WFYgaZTcI+0zmmqLx+z61uGWio+
KF0NAXBmtT5nuaART0uPLZOg+RH5Fux/2BMJnLq3M2ngXFbVitmv8I57doxhPmBcEZfTtodG83V0
b6O2Vw4zEE+fSPMlKvQ0JH9QYa9QgL340gr5/pkFneANwzZxY2iQTMqDgVJk4+qH+6JF5pN2VL3R
UXE3fKy61TfYxZfF6/DoaFGzOnaUXlJ6cDKcAExu+0KAMsId/QCQyri4z0Db3JkYNJPs6koTzjGw
R8CmY9gSrvlmMV/20p7RPXeMz+wYPqPiAPoZ53l2YbS1cBN59kVQuQRnRFY7qAh39Z08h02XDl+9
ZnCipO5jL3cZS+P72KHUJ8tO0WrOx2nUjFT3yXwPkP92qqGs46FltZL0ITuF+WnE/LTZIlsA0frh
2txLKDq2a8GvRmjIvaDrwIA1LibbKYG9Pfsy459ipSK28fbvoKL+rCR5ZlTL0HQElpEN+JZrbbPO
ykdzf0xR0jnCkc7qXm75j3k+wUwHGmQ7hc/kZHEL4CGnxXuGaiHUp6RmQG20Vf1TMbhohxxFK8lr
gNtytuXxl0f7a7z7bSX95yxFsf/HSno5JzYWTf6YItgbKh9Ngs8pFr3elo6HHd6TLgp4T8tNhg6Q
bXoegzquVuaRcRX6Sg7GBaPT7mZPLMbVGBmMUNxn+o0MBC4cv5nn4Q36c+vBPbUdGkTsckzZ/pYc
LlenMeXq9pjaRf/+2tjnjpqMDBxdkWGDTId37/DFwEUOT4triL6Tp43S+E7vJxlsCmrOU+C0fbXu
ZLJ/vA2vI2fr4uXmtqoXwuynnSS/h8hNxoNLGskLhXrHiOvPDNuGCh1k/4EA35hf+GJZNR29+8Tw
gUnzLDsG+vASolHL42zpw7KbL8+Dxhgmx1g7R5cV1pcNsg/PavQ4+9uDcwm1sPJQZ8frTY+emXth
6cB4gn7//zg6syVF1SUKPxERigx6yywI4oBa3hiFXSKDgCKgPP3+2DcnTnTXrlaG/DNXriHRm/MX
AFc2kWdXePQsiY/A6ur7QcqnA61wi2jklWi6R6ne2Hnwskg286FXqNZMZUrPBzTqMJDwNmt0NYTT
L2p8pZb4BtRUhlWO7jE0NBuM8Wa4Yosudgbmhd+T7QUvg4O/FJZ3JOG9/jh8R85B/adEbWrVYCR+
6UpBGVTG16ti3kvaHqE3+5EijzOo4S+/txIFAXmpZE8Oa+Vjjr8aP6lZb3N9Jv0tFbzy684vxpP2
q/ff3XoC3+JikFKQHLI9qBKwgaKltf7qrYkc0Bd+m1+JoQWCVRP12LiRa9zf3ZnRKrqVEtJm9WjL
E7M9vCDD44GsLBMX7XE4M6YxCQ7Kn7W4VlQ8CwJrAXxGhhNrRd9ncCebaDKz7qV1/5ldEaRVkYxt
v97N9NQsjqk3s5KAGPvUw/JkxIdeVvevJOk0QLL1srgRTFY8PsMo2xZexvwAcWy6p9an+Sh3Ho5S
OLisSM3UA/eOcnNhFbt5SCKlMV/NnMq9ZFr/xxnAsBAR9UyUTceEsIM+EzyT8f8LCOVpGqc6FtsY
FCBX7NEn1JqV05ozKLXjh5VBDGG7WBcYwSfsSrfkIVnJVsSoVTUaXDkwUoM0zEIXMsQP7WnL5IQ7
IlteBQB1DlmsPLUe16eP0UFc8NmL0ViMCTfKNjl2p+9t7jbbxp//cFzUlNawix8bmFvhC8s0msTb
xS3XCyyTSwKD8vM3YvprQO6z3/KXYS6YnGT/fnzHaXT5gQQ2Sj2i9/qzH21lyCdm5ZFq9Yn0DOhj
wraxF5Z1D4vlhyXOj+Sh6/Bru12aKUniI6WQCHV3uiE/6rKbnMqgDigFHp9cYUnyQ0Wd7YvVfEMO
dn9rbovVk7yefkdSkvc90smrezru9ctHORY+9mxH56eMsLn+yBnRxJw/xTlzm3W5ZTTIl99T4X1D
6HCveIhlCDusu/FlxJSOfyfR0KOeX4e81hq2+ETR4ItB58wKwpc/4wRCLnWtaHhoCbgO4h2+YPzg
9UTGPL9OTg8IE6NnTs8f3zp4ebgU3srfMiAe7dR7nFJ9Z5GoC2goxaj7PrktHQv/fcYNMkEZt0tO
5RkpOlNpscoP6a1iqr/7XArIbYFw+K7F0yNkzEy02Q/TB7+CV7z8jCMojKbFP3X1unL58XeBwjwW
0mtJ7Vg+DwQ31gwr6UFYNXE/+lLhdV8sny7OmavuOjl/QtS8zDZt/BnPY7gsBeQR3MRXk20RTdn5
qFYGzQHXy/+jZG7Y1Txv8/NwKvmJbAOqeZvfvrdnQJjgX0NiD24L8fdHDKfx1EuWqotlgKt6k5/S
+2wWW8LQiQ7HO27QRLIY/p5+Eik/qaPuZ+Mtn4YoX/1ZnDtP57nL10rAZ7pHrNLMeu2/lotl5z/X
j90l+NrvXptOLfnnHrXxfVP6ik/eQ7lh7KvP9w1WHym6TGgtjB2V3h558dt4IetAawN1ttYe8ePY
O60u7ASI+hC/9t3SemFKb0yO8GN5lJdIqk/JtuGVN/iby+FMoMLS7835wZ9ixdDP9cOFpVcZitFE
h4fpjJu7hUaaqAcbeVVHqjHBsJfH7BFwTHgzdmwx3y5qrNxfJygzlDPq3F0Zyctxknz+smNkl8Y6
wy/2881EMdT1sHzahF5ZluLOoFWZ6TZRoeHNQ3aRV/r0GemLZP/qlIyAVDI339bW3CZa3u9/Tz5H
FApdjZUKH6uKPlrMqh6aH0owdh4aXm/G9wgNgc1d5T/Mcsmr5b2BDcjxpnDYsI4OZOho6qmdLqWo
gWqyREemPVhRbsTfOfHOjrRDh6r7Fi4BwF0VRD8KNis+roY5i5NN42PaSDSallnSHpPO7K31ITyz
6ZgXQPoAWAn8h6k53dS/yiohAxoy0ugdqkmHSjYev1RJs/A+RFLCCXwfmr2wiSijh7BdZUBO5EwD
ucke3oep136p1Ey/pVMtI3CH6dfo3OTfES5kvt/3FsDUSCb0Px7n6EQXoC80hwE6AZ76KuawBv9D
MpMYgUm4D6f6S7zuSFgeJE/LF/WFlybr2J/oh9sUG60aOOptm2zraKVCKnRryKo5WxIGzwM31xk2
WIJowhpex1IFgyuWw+7r8vziAX0oIUh9uIAXI7a+bLlIKFBHscF0dfnhhr9XvC4o9bZpwAjb2k87
thS7DcZToRljzUm0YNnKz0Nn0fhMoBfzYL4BE4o65GY7RK2XTjOJWdC+6LWhmogjIIe4nSQ9TYl5
ChKDhZlNXhQ2i/rLnpZ6FolnYTeDLMBOt3cXBt2D4stGirOAJ3LCW1VlHPgeqTZj06NZ9RLwCIV1
UEvEIbMBjl5s6NQoOQ/oU2MuMk2DK+nYVHKSIwak5xmj3bK4P12c2fbOZmT08+lZfaeVSa7gBsfH
Mi4d1QbSOxYGh+fDV/aDyiQ0XvsWf7I97/8lAHTtPTHg4NynQcoFpY2YH0jZcgiEd0PBT1kYI/iq
j5d1+HEIo1iV/y6bCTedVJR6uZ6x+6jXyQZmLCDXZ9uymEiWCbryuEcd/dS27AAPs/XhndmHKiYk
hPQ/BRCKBZh/nktavU7/SoMRcc3j5BYwQ1LTWE5YVRGkCxijZ9BpMZu7GNfxISmDkEioQPrh9BRH
pp+LCypfjx+nx8BsU7tmcx4EvmV3FdaqZVhE2ifb0UrvQmEevDGUprNg+xKwo9XH1Bf/zdyJ0WGi
hm0/oV3Ax5y7WHDxWhhLcTO1FlD8EnNmWK0JDOKI2/uSk+C+JItES2/lSjI/MWPoDn6bpMXUtnjw
BEzqYpi+z+36tcuD1Ek3k8oCJtO6WA0aPHtRXaPu4YaDmekq22lgNysLws68NlDmR9RVnto7k4+W
aXrx+97qwY/9w8t1w/IVvwVHkCG1qbokaOJyesbxmLOORdFlHQ124i68akubQbSkMvqb56tkTweF
C2dlwHIbNg3YLb+4t1KzoVjnyZpPju/vscXSDxoV6YKSPauZwg/VgWfYvqGMvUobOiez8jJ8tzXp
zBqu0taZhfqy33y8h5uck78pbDWb8tAZl19OTVVdZURQjexfcgqmpy8sqSwkWNa6lPabWXYl0JXd
Jnpt8JKV+mEAYceYivTpPKDW2sPLuGxblyMaZ116JYBu87OSHTQLek0jFTOCvO06eFrCUoZEwEJM
sN3UmEAnMTRHwYK1cXo32dbjDm9NYb3AKVe18VxS+R3/egdxw8uoIFGLPFal8VqSb2pYkvvCz+c0
PalTjemIuR8+iqLdQ5rPc7ZvXGFf1+s9IUE6M0n/q1oD5xfN8GxFxeFb4fmAoQR+GAI12M2dB9S3
iYtFwMIAXqWN9CdBf6N//EJv5KvTNskHQKPZrQRZgm/YGrt6g1CfeFZU6lCsTZEMk7k+sQQ+DxUz
3VWG+VyF8zAxh4AI2fKmvJwWBb+WTRzRMGckkRYajrS5KfzgeXyCvwz/sTfe9vc44sETg8peRg/L
5Fc+doAG9R8ZxJeoOTIBh2PnEkx3TAEAzZvM/K501Wd4tDhNE11XCkvU7iYfYq5dVVux9M5MbB7n
8rz4yS1oFxv6VD4nlPjwCbni0B+yJTKxH6YGzf+a91ViYJa7V3Te2Ze1MA7jfV4zfW5aDxSF/5RP
HD4glyNLwGlYU1cp2b7O28CP5sTvGKz3nqEnd3yc7C8QWvGpe6373xYHKBiwDbLNXQ6NaPsFSFIo
Ae2Gonq3ocz1f7Llw1RUV3hsVRTaaq71ENF9sGHJfJ8ObEvIPdD/yWtG49iXT5+ZrtQh8wT6GY6f
i40umgizX1VFH6rdcQ1ZE9EpGW8W4KBhuNI/MbGmHUomOmZAlfu05dUjaM6UrOqPbuLAUcKq5jI1
71qwiJLw5U6OIET5v8uYuJkTsN1ZhWxEKaSIXK8G8ghwpIDr8DT/vS3uFG8h+2nJlKK1bLzY77tm
i+gc1q1Zb4rzaOYBQSa1JZyRxrMg97OL+eZiYzgWXZM5uSLwaV/AZXPref3oxDkDaIHQZEt8fxpN
l5ld2S0YOibOIs/s0/qY/P0KFo4xsM1agtQvX0bvsDxbi0HvYc3KcbjYl3qzBsNfCiyqR2atSPxm
YSsYmSOHMo2vNWweiY0tsQIJlMl5dqX/CiS7ObRn/9yeoahkViaOPjLKEjmaSEpwKEQQnzQ81KLO
zX4F93Lk13b+wn0deg7jtXz8OJx75t3DNh0i8TXZozRx4U/ZEd6RksOMEqGehQr8SmiH3Ocq4mT3
ES4eFngF8m0BFkdhv4mldblFYumaMJReMZbfXFdNf67MOdiV32o8M9NotwjfOq5MM0hkxw5hRJTq
KgXz3zckG+g2h3ylLO0v7wmWKGM/vcGscnIkAY6/+sNNhRnJr6EFrGv8Thh3prqkPf4ARCtyEuFm
dWZt/+M6EoKna/oXxs1afx0WEYYVKPD48jdKRrGdrBTPDO65GekQrEaJCpcbVyF9PM60114+4cNB
awpYMqNI4kIElf5JK/XdLNbrsTuiMW0oe2/rYn+A63Zd3IDyyEG6ua9pyy5G6Qgzh/iV/81GUwMX
n12yU7Yl70ti8LJEuox3u47NEomF68vc7GI8gg7QsY4LejXdFk8c5OhLdtVO1DSYW2HNJ1xLy+KB
+x2KqI7/4W496bzMxZbc9OBjm2GzotQUgXqAVELAIDTseHy+Koxh9PL39v8Fs4uY4L5pQNNRe88V
QTycm/TIf93hDaNbWPVHWBLchYnFg79HHqvLrJSPEyK8UMDwCm4kncKQ31ov+WqEIHHw01u7v2+T
ByizsXg3+MD3HWyXVW63fxU0PA5nZ7rNoF8JvG24meA1ZxU2igVn7I+JEsHhDrmG2x81Rzplcapz
us81980Iapr2Y4X70PKu6cFzV+ZGSd/JXWOi8u7mrz6As+HP9bU+x8kaQ6BppAf5aTLXMnIKTZir
U/tjdhuzCN7+vbawlBx2HH/6RQMtlfbAZjQ3+HJoWHaNu19qQxkxrhyzsdJ9Is35Wtfmr3trF6sI
uGTaCCFfMYtIdDPk/bHKgN4IMZi8FH6wnlvROKl6FtTM9u1e8e7nHmMqZ3zFo6/VWvwmwo7mGi1y
D4qKv/nR5gRqdum46Ks4jVuLHotytBYNl/9i7hNY/QwBozhyAslfGL86QZ/BZQnlUXMXYWHqtES/
RYF6cHz5cEqzmBtem3w3M9XDyyd4CX6e1a+xiIXHLiAMgFVjD+Ekzk/3DbjabC9uPHZ9ME1XLUzO
B0INHocXsow7Ioe5L7lY6dPSdsuvyfDYGXP9/ifTZdDEhZz2hN1U42vTXdcWQF78f3cDsKKXdnP7
2pNbCj78Y62Ht+afc5Nk+H902gZA6sS+6DNt4s4J3tam64XhQUpoHBnVIH48AeGGvqXQrrAV/iIy
ys2LkTCu+kCUl/MlWmCUxmf6rKG9BpbFA6X8pZtFR5chIi8ZlvkGe0gOLKQu1K8Gxh/g0TTO9fuc
gdVYDpZqDFajsclM6VALj2P2yzFPWK6hHhOPSB+LHgh+PMuGHdjXcZhR4T+H8XyvbjCNHe+D8wk9
gGRaj2DiN6R8PCkSnQEaMLGHFdpHvQuf0ZsOh0Tu/4FHKw1evKA/Gd6sT/u1TjeXJX+PWSAmbItt
eiZuA1xPx5NcfzE+xPwHJF/qA8OL/16py9q/R9Mr/gpgNcyINP72ofmlbNH5jiBkEU2CZM3NdGLm
vN5/fLTe5oRITTR1QsM4blUHvE+sByumdcdPKTaXX1O9N0xO3RLWJUeywXJ7I3zsESC21H/3JYCz
Cqc3erpUXz6hz12YhVwJ2KwAGN1+HI9dRhX1+r9+brWbW1/GcWSKYCk8MDOrNKTD+vE75k8DZlrW
wIWk6CeUEtJoLc7fCSJ2AAn6lgP+N6Pf1IawQV8xqcR2hnoRVyWeCQwEcXc2mRCX48wGoi28lln4
BbTVL1RFPf03g2TBygG5KCKd1UyfMJ6OZ2+1rK5/isYfeBMIs0smUiOCH8vFQ3trojRZz8Lh35vm
X2w1HD93iFdsELSPOVkK/jNsj99Y/uES0Jhvyj1ZDoZkPfa9U5lz1nMsvr37loEWxAAlXOmIVm6V
f/OAr8rJSeAoKPF7Cwmt0achFrNbCALpVIc0YFIiK4sz1YeTvW7BSUYfYj7kDlx2DphLX3ZLoady
n4qd6t0tkCizC5MtsbhExcP9hHFwBThAPFzrP0wqpDpqh1KPABeRUUIYAmEGkGfnwcyWngsPE/qP
Wx5eqJXmgJsT5xJM/xV+TcrclZEfMob+8bMAVShE1JSmZV81S/4GO1yzUZ2rHPwAvHMg8o+iXGSU
EeNMy9f9DqfELhgL3e7hUUG4YGONkpFrheWNbiX9m5APWGwHwNQHvscZhr9TE68sCkuAm12dmnzg
emp+GF6pLyxiTsMys4BXtesUIIke4Eh/7HV+8efNt3RbH6s9NDbOQ11n9SMPcVvsn1vxbzjGlyVY
LAX6/jJTB/jnvmMmpGXkbXgeCDZ9ate7MQ2w6jfV293FG5mjxhTJ7BFNHnbksRBvjDmOAwiU3mx3
jYsmniLIxFsWdCueyhBnPAuxE19lpYCxzQz6HdXJUcqZyQYJFvBTg7ndZEct8GCKa+2Kbfyxh8T5
wwUSNmiM4ZurOggHBy9gBz/mK6CWbTC/PbfZ+k2/kfstTxJFzeEy7xNixk89G8sFVufE3o3zBnsF
BkHkP50NWLnJ3MVPzylK0I0FYGUi0rzvVGAlmrnKmHgZ4w21l6cCZd/FlI5tPHrqOFKjKx7BfdZj
tAVcmMrqe/3+vMwpYAKNytfq9wINibAh4cV+eIlFZ7h7HegXKZf0LNqC0tRyeFmlI7sfG9z86TEs
kiXDrgvZ8gsa+uByQYlQGXvzLJINzOpavBFN+a8eb8jEf5LatOVpkfASBG8GpvYnFtktpOpiGds5
dHgmrcs1+al+ZJd/PLrDBB3HQ+36ia/qyOmB6LV9LOe8pBGsq68XdSNrCLGtSwXgg9GB5/iBLlk0
V9z0750/YPq+4oKMClRi3OYVqisdpmk0t0UoryOYHEtot0pdYhCrly3Xbo5dAJcicyp21mY1t9VI
tfXQ4tELFtsw7bQfN9+RGEtZkIxUNEIONQp7CEf/JHCbLwas5c3HvqwhTB+fuz5+hNMtQDyIBr0D
EkuGkVUWsKRRPTaq2nH8RVkg6xSOC+WGDf51LHeheDFo3ISVC94TyGw0TOh6rCkqUqSArCnMx3n8
XOIJv5NWo0+tLrt25y28Odjd6hK+PI5rVVe0bMuj1gXX+pf9BuMTWN0JhNF760QLwKqT4gLmn7Bj
/M/MFDqTLxow3ik0PGDwoXiuO+ZFtApo6bwSJzCqa8mDgVWLnVL3Z/xfWlZefhYjUSyTeGngahSm
lgLP+gVjkX6IBjUi1UobOU+lKdgP430obYBQNO9eF2AsOEKiyBE4voYj4V1L4rqXuTYPiD/DGSyx
noUBMZpUWzjx4zadqSLD8UDFO2qcoVnXdRIIjMHYIU7ihegN55JZDrgo2Y09CoXjjy6lOSZvj83H
T78p/tT9pLsd6lWyPQhh/eEiLkaSF4q9Srt7SszpBWvuN6WS0cQoNpKpWIlmkL7hLXMX5J3APV0W
kJLZ9jArqNoM8CNZ31dzssFi7CM5z40nzmc/UCn4ddnq+cscFv0PbjCkFMsvJyWrnUrvfK6l9TbY
MZS/4FRgqRhNNMs59+jEw1xpDDBJrF4B4+0JmHRMK+F8YOqpu5REZE3eFzZ2c7ggtAe+MX18eDfZ
c7yJXbfef4UOp8vjgbnzIfNdf1T3m9QqNl/kVUJYbMZCCDONNfc4kH/MKH+ZQKkajzurad7SDdyN
RJcWlogbIwGymNUxZa/eslGTBroVD2NJp3HwDuRnjIcwGLRR7GuwHRQqjYHSnoh3453/JEidj/gU
JAwyFwthR4vh5VjjOVofzHjW3K02tBhsu53Bkx1sfllmQr6HT/4GhU1cSdH77Wf1ake/8Tu73Hh2
fNMB5b/zM8Ev9iIi5kR//ePYVYlrwI7/8Hhdu8aMaZOh0ww6mdEtYC1PW28/H4ZHCgtGCvLpic/9
ANsnCbIV0piOzc358ddgxDRmCiTbN32HYmR/PITCisUEs+c4Wi95t7BoQ/TPMtIE+cBlmrZD6wt6
Z0iSs+M6M1iacihIkFD1dFNYQm3Q1JGDnFVOn9uTxQrXhgnt1pFF2YNplu8zmq9yCgESBdwCp74Y
trR++GuasdXcblDHoBxPHSBVgEvaKAQRNouJ6PKv4GdymI9WHXZrLiYLE/25kekvICkBjZ1qoITe
vti1cactE2/3E3SQhTWNFZ1j9jIigSzYj1B+1rOAo5V33h7L2CJ4Rp87WxiRJK0DJGQolfxTWmEf
JFemdUaKnyBDNBS7GW2RhiXPrmDRfeIH6fJJPo56rPRre71z5/7GD75wEOva0mZyq5yChhXDks3g
YIWe8bazQyCu/ZgGyEsYDVRwUil6+KCSBuxeVhrYuCwVU3Elk8RH6Fpfrh2bdmeBSSg7pK9b7p53
QFAd1woFanVipkwhyqCzcRBv0ksr2CChDxbj1pXcVn8eoa5yA4mMZ4621FUfH9pDR0fHhR5hdksV
0TtMjzHbPh1wyCY2Fi2vbCTkpjyRRes52PjIBpt5SaLbDGnBHRldb9anCbkY3E0DVAyriH5D99we
XgsLchiNFXqZDzSOhfr/FS2vshZDjF2nXKNP2KqAqIVb+OKtZSw9ZGFc+f8zytQ9pJDZh8bwDg9b
4sin3Tpx9n0DQH8Zrcean4MKtsTMYqYhSnGE3WsZv9ZP//svQYUNn2rcae7bWLDQEB4mETp4Cz7S
ZMONS3mO2KhaC2/wZkRQ29WyO0iorGBO2JR3SS/BQTtXtdHYjSydqSVu2ICx4qFP+eJo//JgqGGr
TQSprq6/pB9aF9mqV9iabEg2dgVNjRdXkWLIm1ie5v50ySZ/W25qA4CWZwz6G3hbu2yRUHPcGf9e
fE70iw/Gyp6+NES5NjeZyz5ot6nlrUuA5hlQ38ZsBaSyu7JrtdB44We8iqdOGjy8fDAAwZmAMMTl
VDIqs0zs9edIX6mgMAW2G/ln9336AluElMeTRwaUCTZMyezp0O6PsZTwBDUsPvC/0REVkut8YKvQ
scc+DeH3xuH5U7HMEfUpPc1gFB6bzpGHb03OYOPVbcoeGOtqbXr6V7KmCcfVGsbNg1b8ozT5713n
NRanORvZ3lavkD9dwl5Ps2UxCnQCDgqF821yazSkVLKHooB/Mvzuv84hhdwKNWFuLNYyWBs527XL
CIDvaBEx4ELOx7oFSMF6B5djx40b92HEdL/GRv/rgU4bUH8gSvgiQA4HsUdgAl2fNgWhtg6fn7u6
FCsTwxpimuvTP+nhYUcNOrhdhPK/94y7bSmNx9pY8CYyl28eKQySm4zuut/AKwBXxQv+VzFJ5QRu
LilmQCnsoJXNITFeV6IR2UrJLAQEW/35ppbUWRxCGZhTb6Yk0O/4QEPY1nqDa3OwcNQr24sZdHf9
EUiHZpPj8Dmye859xPnhzND8BQryXBO25Zn0w4/HSgNZwGE8b3PAj3Pzd//JE72ojNmX9SbhGdag
uAqgd+WUNHkfHXrMk7cWvIn4XJWYSchAhsJFOb+hwlfGQ2bbya7GLUVTpCN+2SgboER1/gTm5bAV
px5WnwsAJ5qSEl8bK2foekbQ0iFhS46Q77PMejCVufiQN/YMoDJ1v3/KlxU6lKmdgmdBNNrwHJsI
JrzqxjWJ5oz+jBqJXkJSmSSNJhwnOGdjWpa6H9V/XzaXF7C6/Wq978efoLX7WI9hn0reMHc/jY0H
Bjbq4Diq36HnKl6QF502dXBzYsn2OJSwrjhl3usm+5vWxiQSoF4uTDXDwM/G7VBDQJxAABj9ZAvz
3JznMOmBe9sXn8ARWWUDdY8m9RZSwjcdPzsiztXxRBxLDy/ym84zBbft2LpAGsE5qLGnbINR4HLv
MECBtsrulykEjR2/4JedPkKHWpPHzM8QJJzvp+hyzL5pCmpqLkQj+1ey/p7Td7/XfGBw6I2K8KSz
ntHMY4pkNZ67qFiWiG08+TRbTXwSe/5S9unTPRmXC4sAZi7KkX4UykiMvTxnS+4OoBErdm2oappz
HVLX3P4gaAuAmfEfZFVfuZnV/7xjmJb7j3N92CnzWc6Grpc0GaMO6kHcJ/oMv2hoPrDhIIJ8xm19
tYGfCcQEp6PdUJ8ze8qhGwt8OKoIa8xX2J9BWnC9Pxei3vy19sDymkf7EcQorYOWXn5HzWqQlcI4
dFv/suJEAJk8vPcVK5WPLl/483SLep1bitnbpoHNde5pPY3iR3YgkH0mVKA3y8/EJsbeyr132J5l
9O6Dk/q0LbicnODg0Q8oa1hy/vxA/ALp9kZIdwIxfNB47BDbQMaBWqTXXBSK3Qj6nCG2zVYqXiNG
uZ/CCKoYmMd7bKMuxG4x7rlZvGJ2sYYUSSX8+kiaUm8o1ilMARbixAXkm2IwQmFLSTfSiGNo+YLD
dflRqX18LJoEOh5oKH7l52eu+NhR8Uu092R0sXojqfYg5fLqKqG0rw/iHvgInPu71u63Nw/MfvI2
wnJCJDj/JXfEna9QdUJLCVhIz8lZXq8JA6a5QaIfLY7KzNojVF1D4obPJ9TOh52iYhf/mOW4vv2H
iXEOfNAqYS3Ah6Hk8P4qtII8ymCS65qFN4glJtLQBMQw3cgOT0OLeitxQICarXyluwSjYaHNHEsY
VG2Jv0UYd8cEBk1qPs88x/Zz0w9aA/gkGi3Ez+qWbj9LDPp5xHJPoHqdxUg094kLXhpg0OJkL7sV
iVfQeeXj/Pxsse0eTf1xf9vUVuN/jl8AOEED+qbI1ez437vsyrNDjfGbM53VXxrJ2+FIn8rTnNNr
UbiGuNydG1oornGLKdgl5Jo+7NzlqcfouHOqq7AtPZB0CwOX/WpyWvWFXgMRJsbMl/Y5CzAbv89k
mR2m7vMq6NmaYgn0qcZFF9Dz84AoewwAHrpMLor3YknwsQvxVNa6SgN2ItpJUlmO85H+sS9sCKJB
+lWYk2MWEQe2fzJL2PNjd0ZXUbAmP71FFyY8JOGNbGe9IX+pfed+qrVk9ojwIWqze4d1bd6N7rNS
g0fiAsO8xn3RtUcsZMNKERMH87O213NIPFNYGOM+cqwRSjjPmLnu2Hry3iB6knlGjpLOYRUC2Ju8
+tA+L9KuxJaLYAtR2jElfEnYAjvDxUiBbg+zcLEdgZ8PByYi2e9uEl+IkyKXTL9YIr6GcM0Ej8pG
abyDB18M8bO5zFd96iapkxfhbGK8sDaAzPY22B5f/iR31ls5a0CZAfWQ8aBC28V7bnai9KHKjvt6
xUtTrVDoRUVwuTg5TQ14/q37joQOaTeBct8vE3BhMjlYJf/NmpFEwizMq8fhBhZx5w0mhcRQINCs
QZoXFl8HTDCnCFkZ6/59se4eoOuYBZ6o0OqFM+x/sB3gMtcz1Z3vKm7DSswM4XAPCFKiOBEUzNSP
4kJvDqAPdGD1v8StOKuohJL78Kpf5Gm9XvGk1NT2y44wlmqJwcTfRbUz2DEd8K2Dubj8Ncr+oIzc
+xu6x4EmGBhsbs7om9lTk/5yNz78WK9/ARHhzcoW3fA3qKIeOgeyzoNSwIybrZre77HqTAm4Azv5
vx5LJkq4bI1g4lQ8d2wGEAAUbv81cw/DdCe7vmh0EqfCwmF5CSHeQoHm+JwBa42iwcZt4/mGUl2s
yfdAg7nS8KAgP26wv+mm2lbbsrV7HQ05JHJaRATruOT9QSJW3sZfnhkzxWWCeefrqXKYojwjzK9Y
DR0Jqfa7sBpY7MRvu+C2A0A+7Lxiva2B5TiUGv01isX06f6+4zBIt3eQGytT7ZESy+mKOFtAk6R9
ZGSObWfOXxhOYHgocluVbmFOcS78yilR7PTSME+6/sLugT3D/eGkKUAIX0BkXhYaBrN5boli6tx5
cZuG4U9Jl3n+MFr8C5uOMzOnCXhV99R8S0RczGe8W19ZRN1GImtN3gHGslzYj3nnMXixWZW683TR
+5JAo3dhnlcAY/F+1pBCaDMpFugSK8W8CM5XEMKPyqgImCjkrbXAXvhzL3WRfwooPAN4pRN+ldtv
8yYrQzImQwNymRY7JS/DWfNYHdPUTGdTq6mg84Ldfgnkq4CSP6NfBZMbiGLyITPozqwylaxFPmPX
1QxLBdfFrwya901af5C8Jw4KXdrbs1bU62QzofAMjehNgLyHNzCe/DNI+Mg93QeSmvvEmVUcwe1n
8O9DuX/PSRJksv1MR1qOBGviUMBlkl/bzwUGaYHwoOSi8MrfodGQrSOeF4Kki7NT/4DqCeUufTDB
CdFFaMLy6SrNYptVpA7iXZET95HwHj/R46DghohOli0i308PIzEhvbYuzZyBdgpvjnasv3PAAdBw
pUslGu940rFWuKSoCG6JmFiiKjCPiHourSdDaWRQnO/5fT2QScvLLz29x2vCcys5fbnNe+HnNdRe
1T0SsyumTtblRib5zwubgu/rESkPvpoQlnyDCzgR66SHMUh0vh9mIW76Yti2QusKvbIUouFDBerY
3VTYncPqVmglHgFft3mvn3KFzekHSKCmW5+iPtPufIXCUcQw4U3ohPu/ewdH9kVSfc5Bn3IhX4NT
iPVmGOaoqdMN0O34x6X6Mt6LYzZG/fW/6WOqvedGfheteVaF04divtJ286kKq5MmwXsO2iBda2aU
ywwBwHwjVjBk39D/6ih9fI3ZYuoOaueiiv73IEXt/fLCRwNVX7QToCWJf1Qt9OpLyseChX3XRAlA
Y9Pn/th3vwUcxDpVf9BsXfjxRask2ociphzKhIQEAcFWMTOUZ+cKl9zM37NdNzo0L6aPvfB9uvNm
sRIUUMXiok1Am0Iir7IOOssMCFvON0+qQTOREKZ99Oa9Gd+ZmpQVcQ4ru1OdRU8nOsU5eaqwB5m/
SzLWffkdyfhOd7N9uXmLmEKkiX5nLya/RLf8/uryixXTY6d8dgOSN5lNIcwgkWzi+6ALm2m+sB9y
beci3XIprO9q9Tedo+zFBvQhwKEUCHyCb9mhyGlxNCcP5LgoWCg8v6eZaP9H2HktOYpsa/iJiMCb
W+HkvSnVjUIqAxJOgISApz9fzrmZqV3RfbEn9vRUlwAlmWut31k9xtslI86INHOrWWb6yBJUeRZ4
AWRacEg8eJGcU7kxo+eKhTdvawiIZIr1UTm+PjhnrGVRPfw700M4I9iN9ieZOZs2QRGQVdQh0o1w
JPyhdfcRbdt7vZTMF/y4l3wifoLTof9wCojKVmiUyuDEyawPVWQ5UMJqFPbTDlr1fS3rD7hr7HZO
zgxaic7So/7Ao23uKI+AYbFDbEh/Gl5NeaJD2sr661gYUuitX0jUA9rOFHRl1WQzhVLGvsJpm0NW
NOBrkU5jlMTKXtugMm9nm6l1dfuubHMelcPGbIJY+lIRETGUHEKin3xPVl59AK/VvbYZecVFG32/
4uA18GTClS6rjjV1h0E4icnS+rTX5vzFWwYgTLz1w3soOPNNRDcvTZUHzjd7oFJnm7I1d3SA/J7C
mxhL6/OFAA4fMo2Yqw473Aa/wtu8VHdOM6oP5RUtzoyJTEKOlzRRYBysoMYDUAzG3+alxiwBpkIT
FMCVmC5C7TcLrzgx0AhS4oiawMamDvjS4MuhgYrG2tJQAsGLYPLjThxtsP8EAMNtp7yoduC0YfyF
5CAZrLLCew1QiTFez3CRAdL+UleOMkhJeYX/8CVN05m05CuY0ncoK2N13FlHvH1fg3oCKX7d8lC2
aCf879N1y8NwPNw0HE8jSG9WK769Li7Qsn2S3QkrHyGW93GB6YuAi1chcSIOmsDuuGOKMKmH6t0n
bAtYz488wPlq1WBaQCU7u2PrRUP1BPfCufa+ex5uIZsksMlGIoKJpxBCzmxwrR3J3/nyuec8gjij
7YvjnfFPGjHGtI7/WJrjUyMPIji0N2//jyPUjotoH8laXNEJFylUIjyqYtKtDNR3nX/6xoLiHHPq
7aSpILOTuoJ23J4xkLFDg3Ni8H0eEyzOCG9x9cZYVrn2MURh1HkquWaD8AAEmCxR2GDxHPLdpbsX
T4YxJAQnRqU2OyJDAvT2Hjg1dpGzisvFZeHmQ4ZJPPWwU8AamOVTbgf2BTwWZtFEP+RjwCGinXYa
pTi9KO5Lc+kegGfY4O8+B/3g8TUuGAvw9+IWLQiqrbd0XS7bkDGM7TMo3ZpIfsYJ8dc4WMMhAeqD
07UPH34xouSYmJMGPlvpt7YPsiIRTONseUbayIZ9Y4zJzHKwv3kOr2gOHl8ZFYqwqzSReQ9yYK7r
UJBjZXfrEAAhRiS0Buya7dYJ6ArKVcmu4hfWfMusipkQqqoE2RU9JgE6MIs9fvb2YdCs9aIbpVfY
PXeMfGkPJxF4mAyjC7nge6sHRmjNDJh4Ln8uIU9tArGKV2CHcOUjrABJnAOOixm/MOPsKFwIQw/Z
uXB7xW3al5rBBTHdTGDg+L+VE+aDQ5bflgnu/V3G1taedr1Hsk7sj9FhDXdXYXZGrbC5TWJW2ea6
eMKC2iNHRmYxRXhCyclJjH6iWZRrnOfmzdIYirkEHBQh17CG3Bm+qGJywsfTv2pTlbEYpngkOW1V
f5as8bN1Efu6lUAGgmYxg7LNhBs3UeDM4DTX7oOVDBmP8gj/UoAPsk/gjHntbqcGre0eiXmcmL3X
hO28FQvLq1lsC8VxZU99K46w+LLP8X1WAFEwQF/oM4jBvjRLcSHFsw3g/tv15yt18A0dWXHX/Je1
AYAKdv/6VHwfuJYWf5wwlW6X0eYGf/HIL8/H6sSeVGE767++zQlkI4ywv24+VA0tgK5EYySw/8Qr
FgkPjl1cXtu7B4LU4OVmZw4pdSWRD3L1kPGFO6a2z0M9nFyf2MDra2d0ZdDpeGqYTwUK0A2yffNR
0BK5mMDNoJzblseIEPAaAcoKtyuPKCTK/b01HvManrXvkj+a5OM8TGfO1sLYZUJGhHEkoYJzHI53
9G3OgAdwRMNuGxnR+AJJqPeC134RcHBfEeq6hMuQ4Z6tOJDRooBwgLwMZiDyr2pz3cjDO2RgXtg1
E++3amoNJrkL6y8G6uf0U7FsXWVbaLjfFNbPT2VWL4rFbSwG1KG51ufd2tw5w+LwzZGhryEYrUn8
Pn0RjnC02BnAhMHoL8QoSVByP7JvaWPeAWvvAc7fcg6kvJeuHxaD3AHmNPi/NCObsIP63RkhHXwd
Y7Y9fpKqv4pGXfHG19isKApLAt2wYmQn4BHTx0OlV2en+U0a3KPxTRr1u2jPoq8EN68xXY7j3PA0
sbm4aeq30aITGq7wivIDB3N+Ev0fF/uAqIHqAEXNnPNlGbnPqbx9TfKRE2gfz4u2cACiwJoSzyYD
q1wAl+OVQaWIm8DFcF3xu7w70L4BaVXbw7B8V5ZNEeEYERrmvDHnqiMuqVq5tjPgPrJj9nBP2Y5a
Wbjd4cSj+ZG8LhcxkOLJNS/cKGQL4g5VGsxd40xt2vFssDGUN+7LgPPRA7tIE0T38LbRGLM5reCG
VAFHEv+KZ84XnG7Ua6GTLoneys35nQmMunSyg/s40+7xgwSSFsnMqBclTmMwB6jj2xHMTYdcvrN1
lgHcSe2r990a7aI6sxasdPyUPeTnLXjNrvZvb6Dm4rnfjNfAWVjT+6zGMAi1j5vz5QVa5JucBB1t
CIouPIHZpjnav09zk7IYwHMkSYPoo4imxr55f03aZe47tmuc22/9cShs6GX8PCxwltzNfXFypEud
LTYaqYJrMKjYCC7W03uOKE4UUo0JFhM+xymmK4bHN2Q6qw6hCs/cbua+9yL+5knasSdf+IfAYu5B
jzhyA9N0Gd09QYN+wvB9XvRQRUohMaphoRUXZcFSESfHLdQ+c+SfZ2mUvlX8OvaPf+jr9j9zio00
klc6bvZ0ORiWsQ3WmxiAb0OeYrWq2KDxkSL54bko5al2ZUSp7WzU83Ry6Ii671RnohLzjsz6LixB
7TZqBO+knMbWUonGr61uziiTZPe1gNmrBpSzXGQzKy7A39RdUImkCcFqwmRHu+Q+HPtxRUFlQR7p
QhIekZenZQVvgNHNE1QaCvI+ZrZtCAk5aZtEtxmHE/JOdlcjk0fKErnjewYB7wlBgWwJ1hg8ozu9
OY2qm5FAJ9ZZhUEm874Ca8V0DJF9lATSLXwuMd4hp+Qi9FUc9BzgfIUQ8fF/NGOGX5hsFA9yp3K4
f9ZCnfFmmUx0okkVqM2yprx6zySuqYcgeHCUiTLj29DgnZG5SnkBqYSa3iY5zHtuRV2ki6rjBano
tryzIB8ewJpCcwhuO2TbSONxcjCsactkrccNAosTSxHt6v5mGaMbSExaqsen9i130+xOhh24v8Vr
1fG+tKfq2KvKvuosy7/dz30aFDQOxOBWHlM9+CYIPim4bn76Lqs7Uz3nHbvVgjMCmAz2gWtXE9ga
UvxVXmEIRl9/NsVQfnH30bAdMm3Z0oWPzA9TjFKzHkneWdVaItT7dn5lYxvRw7MNTCxmsdCTL138
lyy133w4/v2RPxwunqpRW0bCR5LrlUUOI6OJ4Rwe3exKa/vn21OFf9IPNw1bRPlxh8wgTEtcy7/c
NKw8k691mVf0Z0GkxMM461HCtpAFgGhsmQamQY527xzk7u1tXOm3sQqt6+nzOPSML+heh0bTMbu6
2+FJal3NsJaV2W10bdE0o54q+y9X/D9pa9h3k+enWCpNtsGv++8Vx6bUXQunKNf3nsqxbO5ezxtQ
lmimKYNiUI57fhsZTjxXr2ya2odxv2IviijeQGdU4sAPLFPmbzc0BFgwiDb0r5Fkvxgh2RZxcGRH
WxpJaT+ukadkl4X8KNdGl0D71mkkx1LC0eu8/rJWfjGC+s8n/VieeR/nkSTV5brV06AtVF9O/WuE
K130Aij/ysq/+DYqvy0YYZ+OBwtZa6r249bq/nrtrU6/r1+nQxrNuwxiR4vVPcWvk8PwhER0hYV8
ArW6o5N8wfZr3jk4/rIKfnnCGEcShoWVEobuzg9Xy1t3PTUxOWvrpHzh47Huii92vAiPy1f1WVTB
9XlO9BWRlW7dIjcAzVaek0evpl5u1rjoOUy9TqPMWHfx++OOzvVm2m5ysr+lhrqfKKH29TfHUlWV
f9lMSDmybVNn+ZJw+8MN5mVH9jNPVbywoH3FcBggYNU2TF/kmkrkk9E82kEJHzujeITrgDO2tj3p
D0c41LgBfTwE2dPN6UtXkCBEraCN4CCbnNbJ/j3bMSPERjCQrrSqibqqoQZ9J5MnOjY1lHS8DTJQ
FjLikcwCfn2B+KEOppJORg/jE92t8NKhfKyN4PlYF981eaQQxCDASdPHERIE7SDKTQCwy8Nt9s2M
9445GZsF5ChkaT2Mp8drQm2ebp1F+7bnFwvWEUSPY7FqL0J9g6XFcMcZhe1U0EGMTmbZ2KJxoyRI
J0U2l96kRb+QFkZgDC2oDICsyjtbkUOzA4DImnblHRA1qY4YofRXPzZcDMQAZ7kRGf4U4NTqCUdO
6GFxzslDdCMUknQXosi97fYOqXxQNjlTeLLoQzMPztcNjQ/QJwQPt7NdpltgsreHT8hChV6dzBFI
zIwXoCvSaaGh/WjR0qugRyOpGDJTLDP8KdNsQfhpo8wFEnwLDFjawbMfa0DosOOqzQt4R4Xk0a86
h7z0YY3YH2yW0x02Y/cVATKgdtaAgvnAHl+W0Da8/rW8tiPpwr/lxrDvp0+qHRn8X/9wxCw0TDkg
pqBgPh0kGgT7jls7hgj4SwQioF5PPmU6RjldpqTDgX8nV6DcaiFDAbj0JKo/aZjxMqDaWnBxUAFw
cAHRlXcI+UCTY/LRockknvDnYgTJpCHhvqKUCEG3QnQNDeIf6FcGt9lL54rZ2+WmD9MqvDsQAn0I
Qjo0grsP4eSGNB2I1I2DZqMc3i3p+IANA+PFN5fmVptl0/67mjPHfqpwVej0sXgq9vB/6lUOKeIN
dWnzdieKevBcNyaMBswYzXijuzQjDSChPQPorftQOUBfgmiHYuKLfnAHgPtsPObwN/1SANlBfCjf
4Xtc5Gj0uAX3amwTkDFJnbHMb0oXN6pD8CHS7KGhwK+CAiMzr9IHCjRlsBq8Ayj4QLAS36CPNZZ5
spUQkJzgus5Vcr/HuYHr3xKwLplpvcAtdYjV4IeMk7fgaqU9BQwYGfqioKGpsZRohU+ORDfjBA8a
JNUHP+fhlIgPEld+euBuL8Cek2fwmmEBIaSjrsYZLTw/XGXOdhUzJ0MNdblPukW6v1uedHebzG86
X4lddcOgpIPOunRIg5lEOL+ZLrcQK+4D9waqSkAzUqVObszIA7674kZfGWqlOFBpj/8xXmiYvK7a
c7+7bsQMoDwwZbEPJWmv4Yc2ZaSOfVu2wuvgqsAhZwzetsxG9hCaatqw2sUhAKIALpXnewACVjsV
g3nfcY73elN3YfP6lhOOEwZn6byzmcq0VKtwvKE1jhNzDm9BY9T2HkGsAheFfk4LcuEZsKaQJQI4
QWV67u6L5P2+gboOaqNxHQ/ReFs7++E582toEHuhhUsmPwQJvcYdwWra6DkU81IxDtE+knW1hHME
ZJWEfCs1TengCQcJMrd43oRMC+2SRAsyqL9AG3dEHVvDGK0h/AWgWnMOHwnEFWcTp/aMfNZKW2dw
T/EV0BnYeB1TPmVwvV9uGGNNW8l7LBPHBySlG0fw42DC1LHd5fe3pJqq7fC9KAMOV7U71uYRvCnB
QSBB/N6w1nwTgscMHTNC3HKtwXXzYKDeGTLOBcWHsQ/pkDE82d019XU0kP2YRLvyOu7hyern1BpX
F12esGIrSCd3mpSwojuwA8gNt3Mj9PUAnuxSnt0GXTsvp3dffesw2Ki+LO91sY2wWFw1/8bcM4gy
umqYISQ6rjDIivSh026Pjpe/45axSBbj/rW26j16UG2sQBq401wN5/YhDyMb/ZZrwlMf3N5pTGNI
6vIh7dBPqGC7ZiAjb0m2wIXhjpWJAqTNsaxxe8m35aXhfhjY6yFXWhCxZiLQLEEqSkFSDRtfnlph
rkI1dyUZKVsdlFPL55XmvRhG7xYQf+rKlZeDxZDnBJbJSdO5ZTE46G81My/URzrWcGNaLCkdRcvn
dV3GZ+vkm9WoMicW2BTsh3bcs8gcJciuwYMp3IwmuGm8WB/3zfoUZMQzjowxysr2jHfwu+CgE6U2
7iiceI8SsnuhpGyd6JCR6oDyhMEpIA4kkUG2LQOFjhvtMar9ZFEu0CWPiGS5IBnMXhyp7Hu+5usf
IQdHSNCq0O3B7xlgVs7fUvbR4jQpmQuLubr9geoBXe11a2CEB1zdoGWDUeziq/XYQjmFqQmNDaMM
rBzf46X8YuKmzjJu/tiG5wTUMR/sqi9e6ZjJ3h0mJc3XDZeDwamZM9OjUbx/ocigJy08aYlpIl5V
2bEYmbD1IWpM6kXFaB6KezsoUb/YAVqMXNgUMU1VBjTed0vwIZVZBXVSdJm0eEAgWTHSh8nHC8vd
r+eiGN0mxllYYCm7BvErXvSV134bJK2Tm7gk5SgTMvcHkqEW8A3CFVRRhlmojmwxLAPLoJbhxH9p
Z3QWsjErsOfhywipDHjoJlYVwW2eBad1gYuBa26dzivC7pPddpnhzSCEjg8hkWet7k6L1xQpiuuk
gx0iXAMfg3kRnHykX3DlBSlfyK2TJ+DFW3EWnFsEh0wft8xFBw2+rKQk5D5+zrcJj0h+S6aNX6Ej
HqtMhRS85Vyujt+NlWSgivrk7kkbLDQxR/La+Xf1lsbe5aGQGYHpxpWREnOi1+KGf5g9rJhoCRmI
wkiWGf7A+TAyTpfBwxN3iuz3PpaGBSJI5GWItTl5eYln6jz+gnKFGIcS8xNVME9TBM3tqj2b+4bp
BH8dCaj3jTYRVwv2gm8okwN8MGb3uVA4Ar5Aa47XkdfMbjO8KCLvjhYFMId5B+qMGC9AtxzWiPVv
MgqLEwYMkxdMWlaQG30zDy+OmTp+BPbJL0ikCDFOABr/MIgnQJUGqXattsFpE0Pqz7xlOSVZXrLc
5cnDMWKsmV61rz91sBVqfTa9OnxtCqwZKsRt5QjDM13n61aRAyK1qlb4InyZgbS6Q90MSHcVkUPa
uJlFTNU8lLkCWDmFynfs767HknMOC1O3Ht3O6sYIYc7CCWGZ19vTwvm6n4F4SzSd0eK6/yQwNszD
uBqosYfaCk7XWPw++ZD06+rrQVHLjsbu0E0Qffvqh7IH1SGYkFM5lCfXQGXyfYIAd+iXDDzi8NIH
0lQ4pnReOseDjRrMQ23CgCcwL6/hDZuoztvd3suR5TPR4w1VE950ugqhFk+jAXytEbcFgOIXy6eK
1MG9M7Dhy+2vIWoZ9aKwfSyRE2oTIeQF+kCiRD4JasviNLKHL7j/XE9B7h6mFoiZQiQar++YBwlx
KogOrwGfVqH12+fTx0e7dHL3ie5jW9feEyuzvUUfg6sQ9uPIo4VwDfsgIULEodIr/dOqFyjfvg+6
FZCqgZgX3zw4KEPHa5d2GkqLxwLz9zboNyU2hYT7EP/DUJlQVoUJISwGb6GP1Rkw1eeNGFkRMCRt
H2ix9b1yeH1LLFxB/IYoGeo4n7EcL3aIg2JeYo0krSno2kkCNRJduMCWkM86vs576dvsjh+WUI8S
/yv4mO6LhA1I0/PoQ+ivTbiNSqB5GQT69xMWaClGM7STi+6M/vgdRPet9ZB5CsocruToqgAvyEZ6
ceROcVZxyxlfb4Fc4DWHb/+8IMVYQNlbmxAfQFgzj3eNuTCTaEhSFQlE9uyG6Zq0KL76wXWIimOA
GCMdMfwds6shJX8zx8y2GTOH+EbNFq33juHPGW39poK7yadFF9VCdJICTSARgpHsQI1iLt2Sy7aj
e2Si8oWeDCeK6XX++NBGFmdGEA210qOrePEx6HZomMU55iDOR8iH6gtShrS8vYTzA1PT/gOtYhmQ
EIANUD7VBjBmsLCbUikhHgzQ9wiqusBuo4VJyoi1YbDIli3EP5Nb4uv6KObuF1EVmhPqgqHCFv3P
ErG2V6E8Q7q24pTkT5mXXwXwlQ7G12CP02Y2RO6yrbxkLU2c5e42//+tH0OvGo6Z8K/B9TzMFs6I
cyz6kEZ7hJMC/awJDh+Wr8BKIOCIc0m/gODi5NZt4jX7ousMOdzKpY2cfJSf7QBLa2UGz52CdY37
ysMXDFkmIOHOomkmJIBNfEnJedExS19DeGINKIlLTwgQihvWJuMUOIVGzYtAL4upXDez8NPavOYt
ppFzABKA6ME9G9qqR9ySBeBBCYFWxWWPG8a4arccyehpyOWzllz3fQYRA8JvRBPoYkcT03Iu2nm+
Oj5CMaQGH4mQHzAm5z1nVoZ7xDjxomZpF0P70F1UJvdnUZ8scgxkSGpE7AqKRc98lLfJG2HERgjc
+vQqOFfQ+CXPDE4HCce1fB1lgR3Udchfwe942Z+vGkUdmwmeKskp0G1OUJfyRJ0AJ9VbYeeVhSj+
xh0tJcUeo1z3danW1QykghVzjJnpe+awRSy7iRbi26aKQVZlv+8pDwzsozJyxDV06zwN/zHnbJa5
hAZNxSBXcZti/1vj+kk6kXz5lBtAjbG2eIhXo3+70LhAeavweAKtMgIVIlKPi9irDuLtnZDYfWkL
01J11n44tZ+sUySAjNQR8Q2eRQhJ0YFuCKUIM9McwJV5CMG80tE5PidUU+6khIAQ3HzuakCfWPGl
bJ0yhBmaUKYjLv9u9x0Fie72IlZ44BDLBgGfJpRyzBrKvJTbZNqD76SBIfkWpe872w+IEUwHVucC
Uh9FjsccnDVaeM6Rc5IaeAJua6TDE+bZFFQFkUNiUDu5w/sypnd0liDp8ShZNHxPKCgaN6EGOMTN
WMgX/Ut9Lh0cbAM1zI6xNs6JbNJdiWOKE58corAjrHUED5LipPg0vtWp8R1TcCKswTTEidzT5D4H
ypDC5O0Ve1p4mxefUmggoMIJjarms17G74iVe8+xfHZUAAcTHLbdl5NbNy4YIqzSsXqgUs5w3Xst
7uOon76cgGoZHM9kUFcN8q+xNTYXQs6rH4jaVFggbxj1ytuq/kz7QbyWqgDbUk/t9iU0nhrI/ate
qoF55Ww/Uri+LqU9uJEUzCSDU13ivclX/GZmi59lwIoqL4Xi31Y6PkkmrkRGimsN4hLgfYq5Lcs3
DfoxbPuqGiih+oGbAzuSPHzC7Ubf+7Wn/mxBbAxXWTCf7JxJeaIc2lsaYmAZSM/lOOK+X9bgemiP
+lxWaEnbRbyjF98VWDkOskstTGBvsz2HKVvVLl81qx5/KNtTZilwHqUun0UeGlKYS7HJxw/HjfA1
XRcQPzBilSEZcZzfVxyW0pZz+y/jWP2XsbDqYPnPWNMRpvM//OavkWr3pyZ9rqupgkxSdW3A/D0y
MNK18FXuUJ+WQjH43ixye/h8r7YL6WCHr3VJfMYwJrxdUhgC3QPI/aDnzz3E1WaL+wUjs7OF52PQ
YAyKerOAviGcRhxw0M6NpyYlO7WlhwaWSqT2nY+n5THpw1R7S49HbNn66cM3Yvj+poyuewdi7Ee1
lDirbht7dVqiRlgB5QdoMYSiMl2YXwUd/gzy+EeBTRQ6UbAx3BaqUWIMJJKYeyg6c9qiMSNTyMYo
o90LgnZYxDFGEMTAdq5KWBc14bqjUpNW+ZBwO7/am5uPBiM3I7Co30QvNIq5hTEbXLaJSY1g/8Tq
YSYaPUG5XdTT6wgVS6B1PuVl9GmthLUA7tXCHgBSdjUmxA0HILyth+WiXv5j3IYTAcVaTn1hfTCv
G14P1BgrcmA/LTbSiG6C47fDOxgaUoQ1VWsOzGGytIeQqvfRW885Lmhi3SEDNOf1KZfVme7q4+Wd
b+/4yAbNmb9NZ20Oz3Kwe0L5uA2dsBuV05MgMhFgctybK3r+v8RLGL9Oz/+1xtT/Ij9JY3ZPpc6e
63jLVk1jR4ERNMUISfGhP9RfKNOYGuGMgaa4DovZHSPOzxsq49OiSKbDx77hpMSE64m+9TVMDhBs
lGpE1tUWlg9wuWjQMNlYCXzZRFXRXUzMl8vhn98Vcjr+F3PTyNHWsdh3TF1Xf0AopmnXavvUHmuU
C6kyqChozS/O+3JeoG8CQMc4cGY+gscVxwRfeivsCZNn6+1Keba9valn8xtvuBtbdQrBI6BIeJQL
583og3yr7rHWq9cvdF6Gf1u+1i+YeHdktETfDRSKWDOeISLLc0zv3AiZ2lJlKIUF1jYNNHwHXgv4
7hVnCIxMTqeXH3GSQC+A33PCcE4IhljqzeRxsY83SBE8L+ziYekZIVKSnI2/8x0cgVNP31oz6NXS
OP1SRuYVksjwtotDEF0wdWl5pfOLlkweBXQAzl1gBAITHQ+JnQC1HWw8jPHzkycU9gGpfaIv95Wz
+iZMj3BBQSg3UfwcD4h4xZoTQ41iaw814ToKhMJwLvYZRgBsq3PWLR54101yC2BwYdv1rL2kCp19
+/IhSVhosjBmYJzajx0kVVbYnqZqudCqed8PCtgm181NHtcbzkp7mGGy+7eYG10s3R8wrCZriqbC
udcVxfkB4+lN3ypF2T/WvQikI6a8nN0PlvBkE3vjud6xpNEnSHxhh8dBJn2TZCqTsabr0EM8w3yM
McjDE/moyrGxQpzFgG0m8B5LSNJD3uiM1jwO/7yUf79sMtU0h2weTdd/XHZWaLkUX8vHuq4YcZiT
J+ooUxDKdzMwGG2IpT4JND2abBuB+ibHyA0BZ/xRP4cWGEf6rZAeAGVN/3zsMaHT3+L3WzKyIXbQ
QUQfjIy1Tyw1ahzzxjB9UM2YOQSRP9+F8hssR4inLOuWrBLR8PM2rFSR60xpHmsODWw6MAKt8Id1
maVoXvddjvNPZ5GtkdG+NdtsrfvJWMHDSt0jsVnb8ChHYuoS7hlPI5BnSl9+pYduqY/wdMhSP/q6
BVvmvOkGDEA5IBYSg+wrh4Dr7KBVnfHvH7/mBJc0KCm8jGknNRW5XZr3mvRLOhwM+ALekOPji7Kh
mslbCeU9EzdYrFQ7o8c7BRGcJQmi64b3ST/U/AO1I7bWOCMwRYRhxKP8Ui9/eXLab1uZIpsOERem
DRgvyoJ/0QfMSjNOVsGT6wMHJZ19LqFxkgRBggisVNjDTKYIUkGptKf1GzE345XEH7r2kRwh6xbK
cTR7V7cFy6JfakbWG+2PqL0h4mL9AdawqD6AbJKa3r7YZ3hD7B9TZ9JerEl/eUjgAc8QU4QbPrU5
GaWDhvqfom4tcRYPLdJskNuCzW2MKcbIl9u2OgWEX0DJpflYRp+QZufPfs44xW/9ZFpub1TQ2oyx
TtAF9CIeXo3PQH6L19dPiL7sPoxn4RkS7cL+NFLh6y3YZKje73AHE084GB2bd502R/iFQJaiMJ+U
xiimK2GCE7kMvgyGQ3/+KrRfA3/+9U38gJYN24oT7Qpuy8yxsyb30wIrjcKnBdamJ1SsdKAXrV/f
bkcAiBSZC/eSUk8462SrzE6q/1gnBDRQT3ZAGe2+lj/j58cTbTM/c/X+fLWKuJqf+92/141YV/9a
N0nzUtukrR5ruRsxLrmRnqMPFZJ1bpM+HzpnkKEsXXfaORf95fNvSfDqL/utI/ZZTaZolQ37B8VG
r9LCcWonX99eE0N04dbIuWIBhS1jjWcvVhaKchpWSLGk1+IK+mVrCCWr81OaJWjtYLwERrmPscjl
AH9G1SJDbfLnZyT2zh+PyCFdWCc9Uncsw/yxt6btI73FclKsbc7fezPOzbGBxesdNU2KJRjz+T9/
3m9Mp/984I9nEhmK08Rtiu8u9RxUDr3n0O0+0KQxzwH5wwObhDxD+ssh8ut9WiSRqwbBPbb+Y+He
zTu/3dDz9QneiK2vykwLr9pc4eitc9OX1MNf7vPXD7R1GRaG7JAu+KP8SiTjUTexiQYOHdoT3MNi
jC7Xo2srB0JHpWYkSaLo7J2RQ/tpMZIQDmEz5c4QKHkzyjI0i3z6l6v6pbh1yArVdWJDbc6iH1fV
llHbRUaTr6/V2ZZiX1fuw0wiu+Z0hrB0Uu9zTq/A0o2/PH7xe38us39/7o9l9pSja3bLnvm6wdeX
LLaB3s7Egndg8TvdX9hDv9DNSGFVDFUzNMXRZV3sYv96768KOjpJsYt1Sy2OZhILd077e2DZqyvl
pNF8XZtjq4+u6aXBvFYPY2nS1vO099svG4RDJ6NCmZw0aa2mb8r1b3GT/7st/ffyfhxnSnrVrrke
3ddCEJi/2oGNkrqo4ZDaTVDxqt/iavi6d++Jtgdc0J/UA7CNT3n2rVXd3zLjrP8Nj7JlU4dGxCal
mqr1Y01AfXqaZMvma87EW1CE0TswdzYkWWKbbo0g/dSm6BE7fLhWcGbxYdwbmwcjXW1Zj2mC11A2
J/2RKbq5JvnRr78NtHtH4/P0lU1OZ6rY4WtAgDPEFyj4D+8i3PywVRjiIaEjCxGx9aIOwpPIhTMx
OCrh/R+jIZwfQh2dy0LCVZTYi9egGppHLAKDajRrcTdiLAL4DHsDf8rHpCBoOYPUjJn2rFjh8YiT
hIYFNmp+4bOEhQGRNc4K2AYfYXVbTaIQxfocEzmmgsLUUJ9SAxLfRvkYooB1fMa75gWrbcF6XqD8
QCvfee75ujRCafYgjObpmZuHMbg6gzE2ebPqS54wLiLTTB/Sn4fJQvTHZlh895t6mIfNjjnme757
Dqvgz+/1798hFEvLUg12OOXHrgp/8/54KrzXE9DUGa64qKwmYEnEkct+Jzyv9ipjpAhaQj0TFl8W
XukvyACk6ngIgIIa19lsPArPI0L6xjgq+Vhhj/SBvmAEOqB5m1zdYzMIoyWhRUPmBHpQjQtA5PZc
L5+LelQen6N6yVD86zGzwEZx3xgZSwe7m/Qve8n/7qy2wttN7KAl06fLP/aS7KbVaavlhThVe4S+
bGVCFpydRhAA/3pw/HKI83GqIg5HSk9b+bGZZM+MDvvEx9UVhhNkXUakE+a7U7J/kVTQvGI3pkp+
6eR6mJKrtkx6GYE+Oims5Pe8PUNMZMwYQVp9gQ1q/cNnJ5z/+fv/h+r53/0VqirVl8zjELXGj2cS
K04VP1NOG2eguwyQ6hClCJnjEMxyzzzhf7vaANv4uJjQd3TYKkHX8V5z4KZz6iHCZUTVGqgptHOB
NBPz7WaoL3XmQKcBE9HB00tt9/mEeDmosZSldcFQq6JyjjDgInBQ8qqdtITCkAEA+NeNOqGLYmRj
emhMGCENBJvDHkZvKSP0qxfTWYgxqDrpGKtB9p0kG6SZGBN9/vnBcPu/7LYMRwwDiqxmqUxC/nsY
NNekeOp6l6/JGfhG9RSWe6S/wpHKGpQ+BIogHeFmtcWOjuiSzpzQ0uK3ZgODgyQFDxCp3iJ2+Bbe
2vFrxbQUgtRSuLWB6hyMEQ9b0M0wgoGhZsDwTCBWgEx1D2zeoAjG9ijd2TqECvz5R9TDMP8ZHNzW
OJEjc4Fw5hEeBc6JQSAehPw/X12XQ+dTRzQxRA3ymsDZZ+4K74NYJtCekXbEdO2AWVMX1ggWQQm8
EzkyUlDjCBYvTbcDcJRd2cer2uN/gR4y2/Pohd+exBnUMPcW6h2eWCh9Yju9rYcWlg9+PJLHED1B
J6op8aXTdnQPtpjQpAQhw+1b8wlIBJiI4e+n8IrnX6+hwAfVHfo7B2+wlK2EHpW7UsEFTy4w+7Ae
Fjjgj2QefPwJFkYwDvlI05QW7Pl/hJ3XcupctoWfiCrlcKuMQCQTjG9UjqBIUEDw9P3JN71/7DJV
3dXn/GEjhLTWXHOO8Y3X5+dL2Pvo8F4yD/ehKfso9bbGtWNclkYtvL+NuDUDeq4BheFEqhBc2uch
6ZBQ5bA/vR+fFV9+zmF6wewjtPtDCS+3CBtHhH0/7tyaMA0uKxmKEp3G0W1g3Z76vjilz6Zq6I9W
ULihhkObZFUeBJxh6V+2z6noMOUexp98i1GMLhbqQajNCwuByTb1E6am+yH4fZ7lORoVBTy29CaM
6Hbi7T061RvVHsh5/mOjRMm8s4/rgf4f6K0pFnVHYixAqBlP/yngjiBpGRE6zGWRPMecDToEI0aG
8oQkA8aEVorsCYHO9SnzLhKs4C5qFxn/OLzh2Gk2dPEXzNe63o85T1BKYrNAiQHCnl79MYLdjUbQ
A8hp05aayv1lZU/4evgEt2IO0NtDUVsgrux9XT0OncYun8/03DcidUaNPgRGaGls00kPtTHKMmgw
qqDhUVlyqA6+CD4YX9jwAKCPq3A/bJ9N+tkyR290Zhg201lGsW3LI+QPHM4lGwgJ66XdRGzYURuc
P3IQAc01ao1ihcaS9gPdOKxHe7ZyHvHKBdM2I/1rork6EyCCQ3q4tuCmQ9Cd/JOEJoBP8U7TwfBD
pt1Nz517Cx0UHcrbyX7jd90S1k6U02CsROV4v7ywN4rObVg6Ao14EEEAimn9d7K/l+i4nEf5pRf8
k8RCnuat+kIRDIwTxgRVBxpIML7MgBvmrxV44aIfoKdLdcSAnWmkTTopOkWoAHilAXcCQ477sBeX
3tQEW4qrQMgjYYwkbw38LYoe+8zBn9RAZwkQz9IoWJRZ/7cqRyN6giExSLkL/YmSvvPJP/h7JnE3
m6O+9W5OWgopkDQoNXq82g6JD4jc7bm8WIWcT6vkyWT5r0msYeChWsggnRh0XBohcuVKSuey6hPR
JCy2F+udJHAy7hP3U7F8A1nouXo675CJylmQ72vsn4HCvEgoP0H00fgG/J334ir6gakPfQXh8AQL
D6Vf0qJQAlIAPdWueXX6RyxHVnB1KbB4cjAE4p6u0GPgmINhNq2ZwIZXwlkOvIC3PoH95AwkOrWW
6LQf3ErytbGFWKgsgGcx9bFpZ9m0YtBnIdhVzLUhOtCNmEjavDH8fYPdp08ogRCMJGK8D7YsLq9g
HxntdqtzH17v5BBdj2hhdr30y8DCZbyJaIJ7kk6PUENem1GbGtObvSLpZWxou2luOAsDIRCQSZut
nepQe0bHjVUNiDdu2fVlXCwZsWH03Y8YCEAFxtY77zWtynKgMHJvcbuUiMwZlr1v6IYEyAqd/dMn
rAPcbQDYjT42jVeNr7J3B8vThqqDoQyLpcwA4gWTtUNsqoHUCwGEK/nXUERRhnENFOXb4U0f8pMw
ljeHpcYQ/GNQbq6H/Si92VDt3LT/PvtFXpEtBMfQRz85by5pFH/cruR1IJ4/uxciXS7487akBVnC
jHNsz/GyBpH03FftN6y+cP4cpAZQBXdeHjGAjBHZsKfxfjYWSqtEd56lC8+KtdOnfYFU34JqAmGi
eU0/6Gryr87yLVE96ECpS8pl/0LqgbwpeAWMqd5rK734GYjJZSmusw/Fk7+YTZ+GGvmeaxlGSIkA
pcPCXV2R0KfBTnHEq1PwviQjDpjqQgH+xXJaDtVJZXCOqIwh2ax7bz/N3y4i1AbzsL3usbkdJ/2J
VNn5BuB9Rr7Nq6IPb8jvBKeeoHHjR6DacXAIDz7Y4EW1F56AuILmgKkb1WRJk8k5bbR6MsAuMKJR
auLgRuMzdVi90fIxVBYCRVnFNy89T0RJJdYjysbVFl/C1oQzzt7mMhdw0cMQ7XkAvlV/CqimmI5E
1F+YkPtlOV+h6NThaL5IeJhPU3YDX4A5uR0A/xlqXvZB7F/Ek+dJBNgqgYLtA7VVv/gD6U8WYKxs
OiDu7mvAfuWeNjsP/YXp8HaiAIKgfQMMjU/1GlDBuaWvz9jRUPvR2ucYxlY9usa4knsfIV/qOrog
IBPh4Vg1y15pOaf9OD5JQ+WZLrHqw1URr7xD2jD2ABVRAd1clCvB/sWEUBC7ObAoRmLGgzneb6cE
Q9I516qaJks/Glu1eu0SVSsWJRaNpFkcOI9lrP61DuAsOqKH/7vSlH62VozvxgoNflnldHJXgjfy
Oeb1OpWLI491sdaSKBHi8Fy3boe2PDfnMZH0Pc+pO2S+ntLsOa5VWGjapWO5JmoNsb+Mi2iHQvgW
N8Hflyf+7EVyeZqoG4IsKBr2oP+WwcruUAlJndKLNPybsi47yTsfO6cZfBV7aGq6s+dYc+EVSxQM
Ig9aHlpfZN+fTwzTVHVNEDX+j7tOrHFtToaYygVCV5SfmWHrt3SU7eWInyUus1kBhWXPQ7o7DgA7
m5QJHSpRI2+jfd2j8LGAmdTWPRdJJe9RAcLDL8hfGx4bFk35aOeC4RxQXhiCOr6e3Nt+Pym0VSE+
Hbu1gaqhEJqgTMh0Rvt1RTcoSsNKdW8aiCPyoUyYeWfYQh3xA+XVpjJLtqJxHYPI6uFKWqbOT8bk
nL9pRBZmYk1StuAf+B4HRJkp9rNEPTsjg2HLuaBrgQ3k759P+u3nM/npONqbeES/W17/tLSqk1iW
eSkVC4hJQgp4uBydmhdF3qQVOzSAeVwKYK5o3+qJtNCYxVALHjhpHJF/wcZKQkHz99WbhhkKxc/f
V/d9Br7/ef+9urvu6uk2kPf4W4vFmbn/TYaXt9oTBl1B4aaUkSf6YZNAD6e1pfETVre3B5//c0Bk
iKao6aTJG8Sfy/27+c/dEdK4LprLiZedlDv0XqAx0t36kk1yE3hh37W6bPqXX0M2d3nrGMDTPUBp
eBIerDq/XghNX0FnyGcqyl0vbU8vLe6kvFhI8QWdBgFcKEe56wf1wS1/9EF3r/NVVNv0VB+IMW0W
VRKKKXaa4u2alw++kPLTCGtIGCAlmZaLRvv8rrN0aU/iqdF3+aLDm3GzpcIV4A9AaYwX9W7F05ec
ie6EvRfR5DaVoERMTuAUCLsBGx6wAdVvNwAWb8Kqwk+CZruD+GNX+GjyUyBrkaiPmsGbLp6e5IO3
lxrn1K1bFDq4NIhJdBUQiX8/LcYv905ia5AMWiWS8cMfeT7fYiMT5XTRHx4pmWSRCsGSbkGNrvcp
e929MdHWXg5rBJIqdpB3VNFkgu0Y0jsHqKGf0hEYjEe2eCk60hlQO4ao6wSdA4zA6+Q7OSvvxik1
RDcW5wVbOJ6SxqNK1TheMXk9ee0nEV3oz8MdQUh0p80JJpFsXK71L6H1gYRTqaDwHqBwENGPeIC0
fIkcQWQ0/addOK9zun7noaYlk8xQ+eCabJzjZSlxZBo8WH7En/17QzJUQxIlXdRlzZT/+4IVtyte
2O5IDPJhW2VPNd9DqM9Ori/0vcuvrKMlYlrdnDwlBljUY55xRROYBFbz8uj3+7mXyILWC8C4FF02
7l72dMcqIHTXYpGDYTr6LDQnQqKZHe1O7uG0+fth+TZ63y1tChZgQTYkif74/dJSK/UOip2EXJm2
1/z8Hq/KZzNxM7LSMFC9X0ioqpCBTPBuKq7B443aiX2MAPjixSyoAG3h87K6jW5wmFiYMMRlzpC0
eOhI/MPAOq40+MELONrZwR9voPM9YHdYcrAUsBzLlogMD85OkSEpccnxO7wdNpzq/v6ayi/vBKMx
TVMVgf1Zue+SXYRLmkhJmSyutFrKseRj/l2n4wHhpMpcnjYhBy+/V+Mb8wvdsW+lj19EBhGjA85B
57cL/gDYChsQu2EGJfn5tLxBxTlPmiWIHOreGMLp3xct/bI2oWuSDVk2ZUOU7uWAmdRkxbEVkgWK
vEqeD4oYzSdlw2ExaMO832lYZSo0nODbzmiHsSCkiHqEj11FV783IDMQMjm/xal/0B5MocTfr46W
o2mya2uq9N93RqmPrXkxrslCBQEIhzwjl8nf5evWmHeI4JPI4Ap1Kr6/74rc/7k/nlh2IAbOvLLC
dynxz2aY8XrE5b6DYEzEY7ssx/mnohIpf520m2SAbCQLDLo245T8zC1W4G6R7F3NogjbJlVkfu6Y
X+Aq4ES/IEzNIJDi7wsUf6mUFVlRTYNfrW9Z390Yg9lXFWvxfmFICsLhCsRedLjMa5pzxxPNYo7S
5HFmDx5x8bdHXFZMHnNZ47/364aQlwXngR1vsroAlcu6IRWIEZqpka31PurkPImT1FqGRdvahwIJ
UP/0YOb5++v/Mm7jgCBRi8uyJuv3hXhyPe3rw55vLwG24Ing0ThqYWy+ng3DGpzGV+HBB/76xXVG
exq3nM/7fvf/eSCOgiLEWicTssEieb6ls9YoR+ZJ90Xga6XyehBau0P9oKggJ1NmGU9x3m12iGDS
FKgTTue/78DPB0ARIGroIr+Gihjt/qhUmlJ9a47lbnHiNIAd9zihdshxhSqlM64pI9pHt+DHTe8/
kdJfF0x2MPH+FsjqKel2RQHBQQrFcn5N1wNjo6WTDE0PZwQNjePtgBsjlKtVcSEkD2JRzBlNIX1j
z37GZe6XD+7Cj/Xh7pruakUhU27HTuWalBKnjgw3KGcLn5zF10Uph1U7qWN6Xcb874/98Rbcfepd
4biLryWMEO59PQiPAyQJLvVG9mje/9uncNTjxEkhLDKF/+/aVyZFLLU1301uaqI+OM6d0G+65kl8
cLL8ea7l+/zzSd/H8n8ebokbeL7oCTHet0lFFPEBvNJhIYvkBqaT25EMlPn5SkscyZbyoDb4qS9S
BBWSrMzOw/9AYPnvt0zkvFbLfR7PebfYcUxc+SrMNBDBBXbUE4GxhJuT8AJw4oBbiARWFZbj8dFG
0xdf/1nw7y7j7mZ3qt6dz/skhruauG0THvNX6oxD6zaEH+7rNxOxMo2ydvelQ8d69EBJDz7evKvH
8puSNucLd+F8pOlTJgzNilz0BvvWbvum8On5nCzTW2KpajW8XicGdVB5ZCdsZsfrqmY2ZQx35eqA
TbAWX/SrGFLIPXjolftbpKKFlgRJNTS5V2D27+I/T4lxqbTsmOSXVbKW369uErRjDB5zFPe9AFBm
Xt4SAntxQfk5NQxIYYYlBd0rseWhNt7RpDu6hM1ZvSNzgC6hDaHZLc35AfGmr02Jq0ZFC7vBy4bn
SBopExqwfAa5jpRF9G2VCS0IEpU/9OHf3+znePPum91tpsU5jQ/nKruslKhhlKNjx45uU8j3T1rY
Pl8Xii9QvylRu71Y7Xs//BMBcg4YfSRRixcEo4HzJvTqyOHFl4ZtkEWDdTmKweyhYJTcm5+NZUcm
JIL8yCFhVnieMA5///+d7apkweLWGgJi9kgAg1AmTKVpGlyDwVLxBmt9ET+Z2PeLTUbm7VKdaYu/
bwAnkAe/bf98/vPb1nLamPplf1np034OqKRBss64C+27xJxmbLzoT+1YfZen8erg3mYjzVUICRFw
DngEsh/cs0OwUgi4A3ZmO2aSlb0Wa3FaWCMl6n0mImxG2UsiZWgyOM2I9DIwKGC1IyAHEsNMnuyG
RAyE5A2iJbmiDknGwHgneXR265E8kSfpRp1Iy4GvPMm+zADY3O6eRN/42PnX2W1OIgApy1HiCVPK
IUYI0EZDXLljea6Qh5iP2KyjfCSHtMNDfW76mmcAcTQW1xFzRRJixQfPlP7jjb57pvq36Z87uusG
Zb4r0svq6o/O7+p0t87HHrOE6DhmCmtxVxr/GMgjg9MA5SXhxPokWRE7RhjbVHMAz03Ul10k8bhg
ySZ0b0l7GZEOMfZBSShTGRjjYix4wKQnBLcTzdDbV+aosft2OgcobC5LWuzaYjC+9WS5LxETZbe9
oTj6++n5Bqv9Z+38/qqUItQGVCTfwpp/vmounUrKhR3TLzdZJ+vuPfaRw4/jpex3wS1QPvgy/nV8
BvQPVDoMd4RdIRBwmHb4+oPC+OdK2l+MrAisUxSo2Jz+e9+vmZZiHjPa1W2aTHRPDopo4GKIIKZD
XajRfqKN1Uh0saa6woRcMwDS03r79x2R+03rxx355yLuNjUliZVGjPV21T0Pnoovcu7In50e349j
fVqsGRaG2UR/R/Lsz1QkUt18z3hzakyBc8zEiTkfvAzm1biMVLsNlWdhjEDskRFM+VlB3t2puy2v
qHbNQT7yztffIo0qghEXHYeDhT5hasxRVfOd587jZR1zHiQvtYDo2o4BZk4KH82T5wgLjYRZNTox
NtM9ZN++MtfC9Om2SCIiNRBHCb4SCS/GCjoVDq4VqgaEYuaE/NwFjJYnJRKfICqNCYn1j+Pcy+aH
KB+fgmzSOWqgzci7CKGL+wo7g44bc2TO98QBtfwR9SiZad55gj/E3kUKc1ooPKtiyqQP5z4AqzG5
b5LTMmpkbO+n6+N6EJlhOtG8y/A6JJ4P2q/BZcMSYax8QbJHgMy0Hu3C40gZ7ob5xMS0RUjMohiz
bngQhxjlHcgJwx63LUiArJewf/A0dfMdqac7t0+oM2ZXPleYXWZseWOi7gl9oj0+Jz93mA0VelDG
FMzHArMBwzllFpN3r82aKH+6vRWfZxEwSD3SJ8C8cTAWHnKRJTNIYtKlrTy/jBkqTgbRNdDDnDb+
WJoKzxVLQPO8w76cDQsiNM98W3Yg/C/wHObqDLEO0qLdkzC6jNIxcSLXMOiQ0qchBF8Qt7kPY5NF
QpkkLFHkea7NoAlZ1a9zbOpT2K2L+rkmFU8fnlfjSTKMibYnJNlla4oSmC19W60Z7xw2h+jUay8m
0NZnfQZfOb1tVASLnANse32bsbW9pdFgVHHbsASiXYi6URyeXKChwCrMmT41fGme9/xhRCRv6naw
PLyhwofVZXdBuzkHwgw84FSdcyeHJ0AUHf8uIp5QiUALT+vnfKww+AsvADQNW5uYw86m6Tfs3X29
qRmkmqcTqJd658C0Z5WDBVhhMKu6yBHJ/pxcuemXkTbB/tS7wdUZlUdURkwigwQn20x+cIL5Fk3f
LRUmB0pJVATdVEzhrvaod/IpH9yaZnUlNe588wg3QtpLu73EwNIXDemU3FI0iB2EBGCtQcyzm1tH
yAVePJJGPOrsEdAP/F7GgBgGV6HJHxAylw+rZUlLL7e/Htmgvlt2Py5bVZFmCxwGGQ7eLbPXPDto
atWsaLr5F7eenTGC3J6L1/Nw2t/ezDdtkd2WCIkv4M5M39FoydMUGU/tyy5AAuvvNff7OPTjijTD
kEyTLuMP+WbVaVJ2bc/NykEiI9L+G1WAyfVF7xBRbeCsuUtS4Hh0DLtJ9fT3h/9WP5n6/z/8/gTV
7LVDVwuHZtULeRiUhs1CexV4spCj2SYAXeKENtVQoTzXLOgQT7SaT726D2NnHkHr9B8cUb9nCj9u
hy5JGpYJZg7GXUV3kvaHoj5wRUYf896bLtGgUHY5FOF4yHX7tQzbFVLbneOoY0RXjP8dxX5u8YXh
RRuVjzTSP4e7bMegNkWooIoiIAb97yOj1CLbjVI2K8RNw3ZI5OsL3Ln9tH67bYg+fLkNkSG12LNK
eL7CJl2xVLEu87fm4hjz5KiJLuQU4tSawwwkE/M2wtjrlNNGseJZYS9am5YvPBZl70D83y1Fn0AO
2x9QQWL3jUtbnZDWtekpDLWPVMVd9fP6o184rjJj4oj/p452T+psHw22V2hXqNe2CgOGi0WYtMV4
3gGWxcB9na9o8Alv8HncYiphXAQljuTMmqRg+6tgEHxv8wg7K2J2Xx51J7VfakvGv2A9cabSvlfu
Xr5WvZgcAOuagivLAuVol7J9+kqQdBgoHB2G9fLOj69ukwUgKOmQ7im2Azxt6XO8bkvS8QofvdXY
PPXqKxQzu8/dSndvPZ0bVfbZEp6K53Qdo23BhCs9H7/0ueAVs1skg7fDgOlB8tQIiUKfkK4LEGDw
D4LLtP3sc0z/frW0Hy0eHpt/v+zdgzyQb/FhUDf1Cp89cVjv+/FgfHBlkpO8clah8BrKHvrrVQZa
ZjcyQpKjioXuqSPcMMDnjBlIwCTqEJu86CsTl+765qv0M6zjWp+j4BExKhxtBXAD2pQZBNoD6JaG
7yptehzeptgIL1SJNLPMoH03gzMCkgebwM/u4t13vDss7LXket5pVU0p1pHJxuT1qSXXrdoiZkGN
14wAnGzE2d93VlZ/Vqnc2R6Y3DNiGbj+94WU9k12OuncWcJZAsZrxPcWq/bNcJKV4nz2hBhh+6m6
jfeqcBY1JrwWHnskOqS9X4wq1DxEYAenkfBAif1zXtTfDl1UcZ/ohvGj2ZpW4tHE11GvWuS8J5vK
b/fSBeeNgrIO0mQWVn7qDSYiv+lEWzZocfoItZCJqoJ0cnZ9J8rWXoqeiMmzDoQPoBG9S9PDzOch
n/ZB8Y0zh5jY7eEQ6k1kZJHhcnJCSHxmInglvgdRJml0f9/wb8/M/Zr87/e6WwGbekef6cbPjCJi
QKpX3aOV9OnplVf0RVqLy+alnO5etK1aBirpW9hujla1rd6FKQEvwpAwL08ArYJKa2H2ixKMkK/L
uJ1DoNogUGNZcpQF6rG/r1v/9UH55/e4O85IF8xMp9uJ8to6jk9ryEP69DiESxO1b4dVOYVbePHL
GfKNbpyN0IAiz1TthrSWSWepI3W0e4mdciTOIebBI6xt6Ejv+Xo3FBfXi9WHBwa9bVZy0FyFGst+
5hX2ba5RzIOOeWrwNR45yKZ+PKnebtte6cuo/rNjEEP61+zgFl9qLxqOrw4Y7F394Pv/UlpwnqRp
ghVNU5hf3q23N1KetEzf16vd1w7XRoxPH7vH9GCfRw3wFmJ10JyGN7vY1vNjZDragzVQ+bkGcgH0
3E1VkwRcZ3c/wLlM8iTP0mYFTWN6dKQJFA1rego5MR3sGEIcz+v4nXjYKS5bNrYKYsoMlIrVBH38
MyrZvmf1pC9BbTkolf3c37vNrGA3+/tRUX/MpRh+Ug6ayB3Y6JX7Ua98MmPprA4qtiZ12nkChyuM
2qxpCptrv7B5n4zfrU+aa073ln2aNqcXB4ogSRC4r80RxygbmS4dswHSVtDy4XWk0l+EG8V3qVAT
THPweDMywaUH68732Oi/76dC78BkuCczC1XvdRo3Me1u8SCuVpXb121ikJE/s+fDpbNNpBqxOohu
T6FIpLMO6GRUnCyWpFuQzclQ/NC2O7pWwlD2dd/UeZq71SWgfKjeQJIBZiDeDjR/XzNchmAcqC7+
vvc/DSzc+38u/8e9H9TK7pxy72sPyQDpSJymGsTvvJbPxBcEuQ1CS/SIRDxjAMPfbskmJRYbqJN7
zwL0hiI4P+3h8tFD85Vl7BCaMOzVwZ/6N+hOGV/6whUQgM1mYRFSxnsNo9OjhqBM0JFrG6nrC7PB
Wno6Ob0hrMQOhlJsIxje7qmvcw9eNk3IE4KXCxVKHz5YY385mHATkNhgkOV9QVD1303tEncGNkmp
Wl1C3gtG/sieBQTaGBHwqTjpLBkVL722Gdece6I/0NKUbobAOUNC9ybd5Lj6+Pt3Ufvd+8dj9c8l
3e3ugkJ8n9yqTMVQ/59sJglvdW/yc+st26iL5Lr1rogGUB8XLmBIbx3Pi1dksITVxuP8LRkrzoks
FUuewDPOePCX4vz6fKCNEU93s17qmnnwyE9DHHMRlBofDd/h0Y3t20E/v4WJQQ4NB0EEd4tgWyWD
c9O0/bcgPhok2sni1MDxnZQdWjQJCxGbL1J5f+ei9QYisSmJ+UX869Y+Cl59hkyRhu7R/0LvXo32
0YFYsL9vtfyzj93/+v+/yLtf36yZi3YdF3mBdjewljoeAnNzHtZDasIE/gNjNERUK3X0ebM3PTBg
XGyvT+SsDbEO91TGwsKRAjXaueBnERZ/X9+vOwnD2v68L6Cn1fqZ3z+t0rjW2/wonytKLl49+zxO
7ZGEPP7kvBcRtWgoYy5BL0zD5O9P1r4PfD9+v38++q742Jc35ZL3KY008Q5WR6TVu7HuljVlPO2V
KUB5+IeEAVRa71TCqeVzlg1hMLqcIV8FG2zj277h7NAG/KVIHF9XiTuLpxx2Y7/P8Qw6iBzGeg9B
nYghFhbFJROMJ4H4YjTqqVPMgY4UIfM1a/Dik1gHEB+TZDzLn/osZ5ITaRksiDyEMygCjiBUOgNN
QitwmuSW/NTNig1a5xVzL8riq9WjpWKo1b03hRQov8R71f/qGKBCpAikoEQ3D/UYVhOYjbPcoRAB
vShBr6ineKTG0MzeKzT8UYeHSh+j3wVVQ5IRimqGH6FKkpA6HOBoKocvb91wSXTvHEvWghTlGudt
vPWkMJmcQefnFCyaw6NvNThAkDaNTkQH4UzHBygHN3okQIKIqBLCzjmEbS91u67BaA4V3DMZ/dbM
ZQvBuXDF1rNposLFb4KtFGn9+IOm5qLCVXVx0b6vMBZDhLhZNd4bxi5AOU3nyFn5WbLPTzK2EVbk
jAD6zH1RfIw47kvn5A6siXyskm6nOrRsjxyNtohYMK/Qh1iRDmUhc2cgU24Ui0V6BaaeCPUNtgEL
mnZYOIPc2mYROYuOCVN+78wwWrz3vVeSUGkroP7DSmxQ0G1DROyptclHCv+Gc/7MvHQkjAqovTqQ
81AY0n+Y7F0BkRaOH6t7IyPa/RwfwzyEYvrJVMdeJR4R96EZ4tiGk7iz9LD19VewtLyZql14eAaG
Z5YWzEIv/ep9HSPee2oRD76mNPD2L9Lo8kRWFTwhPtg9QC0syEcYHp5NG5HvQgBjOaNYxknGMXCV
ro720XIrR+GrQAPk1704TwfvtfcSvLOc+ZyirUmGMYE0VDA9dNvMiWlvaMjOuRY+MrZkFM/9R08g
wwdxcBtpzuG5/GKYSYslJE2cVjXlDvp1l6YyNgi6C+ToYnu20q+WRkXjkOTonIb7gAYRP6wSzSes
5e51euKmU92RXIf78evpNA5zOzgx/BGWZCcRPhXupvqQzvZ7ueYQP41h424NvAI1FAj/5qaBjheK
1AOLJAiPKephJPJMxRjC0GkPJWzGFN3+CZZljp8TrKrT+xvk93UIDNtuSGV4ZkA7VP3yy7C2O3ub
+f7ZLb+0zAOcDlzl9pJ5H+Am3TS1nuf1vI3qOYKPPMqeejcg/a7guuAVcHTeznR7JkjBllzcdUpQ
73rbN9f1KkAOhY+bcGcuGKI6B69kT2tFPPeuqTxhL3jNeDchgjnNG+4Y7gZATn4advPn65DAOqdv
8q7jqFofl/vZ6KPwMuCg2RGnIE5bPzYs2Lv82f0fbFATayHykB6FfaU6AuyHUWyC/Yx/vJnSy7H6
vS5/H1h4s8quB4HnPgFPPUf3wfL868b1z+p8V+GrcsfYfVdXtIHJ7XJiFpO1+XT5Ihn2TPOLctnr
RtUqnvVP4qIH8MLF8UwowSMQ9f5xRBoCMd1o953c2iQM4Y9u7aJrTUG/7fBDfqmzIxz92pnDMPYG
YUujDN5NgBNnDslyfl4VbHidFzyayP1UePRl6T9f7W7OpIvFvkwq9jyqsLUsWUt4/jTc6Ua+Zssz
HFOTNezv2/l9Ivu52elgjgQVbYt4dzvPeGfMVE2rFVki85xOet3CKvJP88Oc0Ox54c+2G3iuJzA/
3gYa6PjWQZG8LllwSlapVfZev8CFDB5dmPTzKN3fjP9f2N3NKHM1vpiHrK+iWiDT4MFCk95ctoN9
1C8CFejs8DQ7eaRWcPJB8rmzoCitw9uDfqze12t/3KL7lnWaJY18OnCLZCAVF3bTabZWn7thO0Vf
258swyLSPcpV741RMnbJdlR6S8l+U0e34LPxstY6jenGGI7P6OHg2cXHYZlPGJd9sGVQPhA6sXAE
awJiu3L6wMp0lLo9xfeCSKR1jpgOKTNKuwJ18aj9jUrqwde7U6vk1e04UKqif+qyCRsflske8yw3
/cHuuVqTMyN8mVP5+fbMt/Zuzy0hkCZuYHYYa80SyEz+9ka0XLBbDW7WbnXdst2KQ30pDy/2C/p8
YYZ91+mXlqdys6fJSNoaUnRjeHLqoNYtyh776rGXXS0o5ewO7BSoD/pDeelr0Eg161UYMdLvXYAS
VKsd9HjDeu0YROH6SkODkEo2MlS/F9twB4GK5xcDcaBbO/ZFrzeiE44UgtPzWJmaUWM9eIt+e1iR
9tNk1mh9AAz9b7UqHuJLlmosSvELBZjGrG10ZFTHeQ5SaMm0VnLlN4KsOMvvXMyR4EfAr7NRHDGb
t86tZ8daV4b+HE9mxkKHsYuVPfj7Kn/phiNfk+nKfCOCFPWuph7kmX6SNF6pCkvB3sYyIbGai05C
EXWc717rd7KbaLRhn5Xpj/kKZwIMQJ+n+c4VGY8hw0i9etSh62Q5pVOyBQtacWqcbt6LnFghK11L
DAzY9+cxSOEhivMrY/ouxIpHZk2PZyCgFVCLbUMIzXHq06H4+0uKwm8tIDhYaD4xxTDiuvstdqpW
5Uc96Q/3hFEtb0ySapclhNeoWddDyBkh+AMr8mK/Huo0x/HqC+6OkNX+pEl1Bn4fFs3lFUNG/KUB
o5HDYnEDQO2Zz1SHzwAA+1/SK516SOOU4F1aScnw+iw956/11Rob04oP5cys4MQoFwJoYfT1HqEu
bvzUgp259WFAhpfMzuvdR7dOYDeD/LcuAOnpAaxuX5RxJ6Rf+8B2V+moJTHirf7sVsKSrs6DRpT4
y9wAapGo6JDDeuOBebfSxvqlUQ6Ffl5Jbg6tLmKOQwL1zYu3ezvmyEJC4pJjIaBzGSLeJYJ0M5JH
/ez8EHHaGe4ZZvejTV41UDsmYATV6YsJwPtQHniMYEbkfhxhiqVWavux534W22c/hz4xmO6Cxk+i
o6tYbxzvfJA7k3i5i3aRvMBX6+hhMUwdIu0dojOYbR9QqQjekdE+MfCjmDWErAJcrGVIBodbRMlc
DAaLxL/xx58Y/OZhPoeBgJag9oFrunp4GmMzpuHd4pGm1qHyEoLWRxPsHmjzVYy+CTOguiURytXx
VHOGYvgNdZaBbBrp0C9YQJTJwHkHsukWHjlDD07nv/S/+UmYzYJJQpuj3KvqpTjNG1Viy0mHZnD6
bkz2DAPwMwxmB9YbRU1/JGwOuP55OCDmymH6Sn3IInKhSXhwTmPZB/rHX7nQMN4Hq+tI3JpjCAXL
v184YMi/bCD/XuxdKyHT9pqR5ywr4pNqEUw600EbX13M4sN0SgLQVh9D2+DsV0Ty2zMBbDT0InnM
YxTsnZwfHb/Jd2LyyKRSOw+R6I/3s268p0PtFoHssYI7qvVx3dQcFSmCBvy3QHgD8cESl+YG8oEP
a8Amh8DDCdcig4Md7be2znPQA3I1T3THDDpoaNimC9YgdTL//AZAZtmhvLwFiwYoxSUgpYFG0QLq
PSMd8LQh0zucow7pnlTB7uDDpMhPw3xFeEwzWm0QoZVgbN6gGMi4bziyHMYiR8SSNG0bShXHHNmu
ZleaZ8qwf7CP7o6MnsRnhfTPE+zXdhdi+J8vNIcjEt93WgV5pHiFw2yUs40Bczu3n3cjHc99P269
+l9j6ak3y5/GRGWw4zV2Pu7Xow+O+KMzk1ROLV/Ie6oAOv23um0wzjZ//+a/yLb++3zeNepucnc9
qgbPZ7EmdGFCvtC4mojBlFb18LCgHcexllvYWX4yMyFfDaDx90fSikbnJA/m+XDetJbAMgG8+cEO
IPcffl+vQd3DeIH3l7TKvp77p3XUxsIxadT4zAnh8tWf00jQ1p9vS0L0ol3YV2tE7NnN5BR21kZH
UFuHDab7Ey/1WBlXS+DyKKnnfe/8kRtF/q1QwJCBaZNhnaHeb8FGprbxvjbOKzj9iaW/H0CIs7b6
4oRsk3UHC4ucj7CwM9BgoOVZ2wwyVFCB2P0skVNdSFoW6qhkmvp//6a/6CD4Tf+5tLu2V9rFcqJL
/TYQCXC7+geVO7XKVsZQ2NZhvo7RZHGI7ZNtgLgcqLdy/zRizvs/ws5rSXGka9dXpAiEHJymvJCE
E/ZEQRUFwglvr34/WfPv+KpoojiYienpriaR0qx812vI9yD25s0e+K2Z/+c1/hjP083kcSyX91XB
ozrP7lG1bY4hf4acA6NlVlxEvVtNVoMiVj/X2SIw8H0hAjU5Es1Icz8BdPfnPqW5/4jAC7yc7bxs
wF7ydTz+DzYeRC1SHeFj0f4nckeNjpzGRrSJ5xnRLFHeVPAfLsY1GFoAKqESvrvffAuy/vp6T6fu
crtWz/P590zAzjpZTHIIffkYcl+4iyVTGGguvmA8V7el6RwmKbQPFrburMIJEAcrDOLQwsel7v8c
YU5YzspQsSqFhiYLZG/tVukEvS0YXl0YfkwU86nAOu5umnaQI1ebCnszQDsuPBdAeDTx/oYi0Yyt
5BqCEb+Zov/ZGvzz0KiyUV+D2/7jcVqUubWpn+ZHmPWHmHbZCPOWcwX8dOfVMDDWnKYRIzuqDzfp
Jca7prtsmmHh0E6KbtAut+1T98sEi1tFt4Dcxo+Vfxxfe3NYHmypnJKcBkOtc4m2W+q3MtU/VfeW
wrJzJ5LXQjDE58lln8b7fs7OjAMScdUTjFh8BcpeTutL6eIxxe7enHOVqjsH4tqrnhrhbQIE90j0
wTmYYs/ZVjE5Dnb2KPcm3x66a3hPhpxo71bRC5ovyxqGL+I3FWHpd/X3Yze87pXLQjPMQ48GCosj
3X6dkSAYgTRCmre3X8fknKza6Faaq8ho7Lo7b4Vnio6TH6eOZ3nLFnfbiK41RJEjP6k2DO8SH1A0
GGDW20T+H2it2MBcqKmOuOEA03fgqjqP2KJGJqMVTHsN8KmC3YIi+hUx24rkCC7L5GS6ppRYTo2/
Ill0ypAwHW7URz6PapI3p7PrUYNiHYW3T8TxyJ8oqSoPsRxHHpk24+X38vQC+PMIjECaWd8aC35q
Fy/9ir8OzQSDJpvwTAezWUxIyFNmYeW+Gc2DeYAfG03AA9zdDZT7EremHXzUfR9zmAD3Kxf3I4yT
pM+ZDD9i4uBuZs52Icl4mBnl4aGhpOTeeFAlIdzOkyvaBFyISGDEs6k1MNmRbo2Nj38PFQDIPXzE
ub0JTy7edw5miFysJA3w4tZwUVKEBmHjJNlXPTPEwi8tGw8JCfDPhrqAYJ8GU4wKCKYL264SEyrk
yAQuJTw792a9d6dAxQ+MFuOCFgnmY/ytZqvuHlwNYi4GM8QR1UdKiF0VQG4NIJfWMshrBTcoug4c
NDjWc16fAoUHoMJLBysnzo83N5IE8bBTQCpbRKBoEUE7WE8umgQ0gx9yXEX4Ud6dxVihfCrAeysB
9jj+KnpwX1ixEd/cWvMAoiXDRCTSmFNtW869UyD3lW8GvQHVE6vxEZFO57F8LsmmST+43kLyzC5O
1jVVIXkxfACWQFAELbr05H8EE3JxaIjjEg/+i8EmtxEegI9nnL2F2mbKCB1YXJJHfAuwlHGtlMhB
6AESxy6dhbtr1HloVqfOcVvlofJInQ3GRmtm7EGMNqDweCVxJEuHJA1sFDsngooLcA0jNF0Sf2MS
pnj1y/DkFYQ11YMCijbviKrnTlQOsHkI2BznnsYVZ9eohkZy9E5Bzr5uuXCx/SNlHRvRjVAowi09
TL04beV9xMYSyNcbpbsJt5xr24i2Bp5Jq7AyPMcINahgLIQCS9By/gxj3GIetLSX3AF0ciyJGOVE
YWQ4LNKLoHGjsZh2iAoWwEzjMfF+gL4SSTP9HC9C5JljSSnc4DYur3NMI7TvDXT4jknfx4TCBrTP
ZJBoFcITgqFUOQWa7XUCfMRcKiLCArE9PIXAOo1Nc9O8IiC5ivaJWEvm3oJ7ygF9ivya8uLF3MEC
qI4LnNmhqQH3+EE39Bzk6Xagp7X0HECqwvtV4fff8QH+46X8c6782CSfSsbV43Jeni4GR9qwaMkd
5AJ/3xrm0bEjlQgWCc73/nZStDbRrrtqW8G6mwdmE+Q4qLHL8GcbZffSND7qDeujbO57a3pPg01b
5rYS96LBwFwlAD1GewXyd3cm0O7FF1IH2uya5yFXI2yZ+9C2vUkOvNgGRMwmjqgh0Bgk8mUEC8DZ
xoo7T9A4iUtaBPR8oFvjFgPr/hZZvXtrHl/6a/4vgcJ8Isgkd5drWG0smntS99QwT5bxMXi4pBmG
d4cJQFLVmonMucC644IjdsEXi6clL1CoA7geL90ljVYafXTljLBkMZFbGPAOkAGpEt6npWamS3Qz
Bd0TWaEc2GeOTpnmLmaDknbOJskWC5C5xoBznZidu4xJo1I7+xwzvsI7X/owV7icE3fU4E7gKTRC
c89gUj36V1bPg78RsR8TDcczFnaBXKEe1txvSl1AwFpHwyDSTK+0UaqdDY8kgEIdvpXvyAr4r1ny
dNGtPIzV4VrTDz1qdFwlVYRJ257irgJ6kRdkMsxmb5sc4zVJNKdENrnYOOx7sCJ/8Z3jFByhf0eD
1WgNGwUTIk71mZSIkft5s7vf972KLyONxZ7krLlddLG+ikkvWRNU7WgEBhhNmeY7BDsG3AseXDdT
IsijU2Oz8mtXsYD1vexQzjQKTFjxHm2ZXSxeUE3Sw0nvXX14GZvZnYSHm73feaROpjSr+cKhAeP+
1qiFi5iMnw6sQFj1nwcAYRusRQNNwzwsYNsdALjElUaNHF0QvzxBC93YtgoSgSpBJVbIPT03QSeg
vJeUlOzI2T2mH4NVgkZ9UJKNumoeP5bhPd2OK5GekivRJYjPapFuRQSm7MVK4ztl6ZoftQB2W6Vh
hReSQzF8HGvTIuKuLXBKYw5uB493BiH/+kIYOpdMQ9cwX9cgnT0V8uXxfinW29u+d+MebvaLT52A
uzUlT0P1r6wB0oe2tDZB7iAz4dx2brzbv9QXN96fQ3iGPIvVhr1twRCq9gaiAM1qB/uXY5vdqbnv
Yn07bxoW5+vfN0bjBYWNj6WwxOAdt/tn4HB+uGyOJ/W472G92FA/oBJLezogYSEzLIKHQDtE+BQ0
nsKhTS7lI4rLBDTBqyaXtLX0oDvYedCDxSibOB8X07583T+mJh2IHX601nTL9aK/D65vyuLvMISn
pfxj6HAGf2MEm+qpWjxuJzbqDIFZQI4LCwjl1aVVuZEM5C3au65WigIQZnxfOtqHqvvwviMEVKTD
AtzgqOLpQ4RJ8E4dCI2fdR97NeiZB5rTZNNR9nNug9cAX7Fpzj9ZITSpTJ5PBGQDNdw9IOfFLtBR
wYiQ0Vw/NPBgLhzQ6yFYoSRzi8amWyUjc0GanQJPAywTC02V5MdqZI5Zu1V2F7X192ut/iOnNwAc
TU3DuI1dBSeH38/muiuWWEY89r0apBLdrc6T0ykyiDdZhessP0CgVNrXIS0AY0zXYj7HKkjgInOc
+xdqCMLZCjAs8w3l8F+bfTkq3ICIspFGDtbTGztsVP22uV73vat7njR1F5wwXYwfgwWqjb14pHmT
hXZLMLgZdEuXTlIC5dUCcH7zdL79Ip6mDtxBCzsJvNFgdz1hX9Z9sy8rC2vXK7jfnJkt3jKmRoK6
W4s2AYaygZY+KNw/1EYZkOaLCg67nuvDxgo6XvYw1qT8UUJUZLNVfw/v0EzLkB/AppgAKEwVO6Rh
+RbcoSV7dXgSizaFJwX8rQHZHaSUwD+Heejg/4NO+HMBsgqvmHVlpLXwAqgZSWRLRRZXdo4U0bhk
EwOMYSJ1yap9oywpyYRdtPl5q1OmtcZ6vIsOnQcU8K/KAAs3UsbzLsDm1X9QQm+SOyyMi583AdYB
xKvOySd8KQcgO42ZB1wQimZ1tO5zSemfuMac2vAgzObBP2bYSdZ1iv0rXA0KDrqAjwH2k942VPsX
rHJgj1bvoghndwffy4SKm0bgAwf9QKHHfoF5AGW4Tzp0pPmb1sr+pHlYitzd7+kS7j2EJQ11bR+7
GtbEkJJi+lfkv4KKrsifRkyNDTgA6raZUz9viHKLSMfad4v26siW+PfE0F70nSA+G2RdEHpRrT5z
Yjdmdb85XU/bXr27SIcX59ircflcJgzgC2PaNkG6DRT/6XpgjNeN9cduMI9JVUyQHq9CE5Zf3nkH
Mr2iQ/8c0zPR1cr3e/VSOW57j/j0bZN8TTSPPSWouTko3wG2vL1qa0f7xBWvt02qV4KCsWttE5fS
QsgB/uWDh1GPbcLZcg/ofW9YyAZlhunonYDl1THGhmNie4XArwot9ffGo52xxJofim1vF5JiQCN9
+zXHl3VEVHl06P1nB2qM/n5t32fj83L++aFPpX8t350UTeNDaW191RsbSoUJwTeKhWnRebL5qmW7
2YlYp5FVc8maxoP0iATz4+9RaPJTnkaBKLyCp2ddwzrHeCoijOXloq7yfdmr9W5nkJE6Gq77Bn9d
GiHenZRJgIZk6eStWriJYTrA5wn0Lsa9Fn4Al/6OC8K9UQ2Wgfmmafyiyvw5sGewz7re7gd8Dcue
Qp+jGhZtBSbm31/+X1cViiccpIiIQfUGsifH8AOimm8Py8pFW5FV4Z+xT27dPirYvnMfKXvLoOwZ
0zef96Jc+vV5T8iypZ5vleIgPw/v1Nkc6aOZYSK3J5zuaCvj2qdBSDdpdO/8Gl/IdXRL4v4VXVe/
TQF/f9Ht8Whdlmqx6VXadxDTeQp6Gs6hzm/7Cp2yc4f61lKpoPRoAzXR3cSlJWpkGNiowLvmiEHS
sx9q/QP/Po/m2RGX6ZSdEhc+lMTK1HzQVQfAAQCYO4Si2AGm/vC2/n6A1X+7GEbFlFUfbYyKoX5/
zx8vTM21beVcKMveOl5NKh0NkaLZg0EHBQsq285Zk2rbw6LDQEsosKaOT9R+iUKOM06hVHua8WYK
1f59pb9H9PRK1WuuXu8LRrTv12arCB2Hbh8+F0GBoonYshvNUiwOr/D56lOQpvicQu3V/R39J7z2
1+EtAD6Pde734Hnd3Lm3Klyq/FW2gnqqBZXe1r/zTP1NeKHzfLK1pMpq9O51WJGqiz4c3+SEjMIT
9H8TjsPyiwZxa8fcrccrT23Rf4aNfgf4M918zE6qwz/1dqY4Z5UP463ThPHqDcHyAOkw8VKERv00
01br/U65HhZcDrn2HT4VanBi1fGdSAuAG3TzzhEbaBxK43vnzDFcOnfaYngFwAA2IDMtuKGvm0o6
R4Llzem62pstPu3LBqmI1Y+5VyQ68QQJeJBY3ukxs1jdfXM5xge/7vw93Sx5r/69ORqVukwb0fHT
kSvo95c5mIvdqbhuFr1lXO/WRZa3HmL47T6zhJ8NtRh/yga5cAj9JzhueTu4JSHMKeQ0DywFCYUJ
KVuvEy3e05JkEUlGrIUZgryI3L0L6mup9b25cCJhHcXQVupJjsu7bP37k7Kveye3MgXHsU90ZJ1t
kNs9pd1DtfpmtzXlPv/0VWn6W3WYGDqv7rvx+mNl1fNCsTBNw98ElgmGfRiTG868V0y22a5vThc3
Th9Adsz1w/k6VI7hIwS+h+8M9tLCh5eEP5wSzpn2wIScRM1NZnoVovxGqOQWfr13xPEYp9DgzlU8
qej2jVAF7t20uGnCb4N7g/JqjVOFrXwVqfp1JRUAw/HWLsknS7Z+rI6bpCGsSt9one5g3H+/6RdN
MTgPVcTyleq3ndfTYawoB3VOQE7RW6XLkdKtj2pwa2noFNPqzdllSmNOzvwpvruQ0ZfTCuzOj73W
NVIrOrFmL+GlIm6WuFR4qxpuIf4pMaL1BFYr6ddjEAps1Emu1qCORnfunuMDaos+kLXEjS6QSWFm
395sltq/1ynKQVRSKhaJ0sDgaSkWNcyl67lZ9C6O5oXfvjVFszZRxJaluAQipdiAM0BPF3ZbSxWf
MI5g6AJpxAd/P4V3BNwGNSnSpm9ze180WRkcZru6id+uQfX6e2ktq8Vhdy2NoqeCDw0xvmaFQKwk
PmWDMch+gF6Ac8lVYdAZpDQgZcSDF8aJPe9ANL54alcd7dMVSDiJAxnh0Qa6eIGyuBKVBIWD9jCb
NHH/kq5sCKIaeF+tvZNm6wTTk6SOOdYey16ZhcFhR+ayHlpjGc6lq8QBqaD2dXcePvD9x4dmho42
1Gb0VzrqQH+Q/pJ7G4QBegjsn1awAL1iYjrl1gQnnyyLrTh0FkgM7Mt0jx0aPRGNWPVvmmFQDjA/
xSzU38NEVJF3Tw+JtAa5w7CJjHRPo+XumcGRywvMthSxGtkGDZoLn8ymBe28x2yVLd0FbQmjx40d
3ZEKwHkNJLudObb1zhmBXFfafOep0l73q8RughDu7Bpt59G98/fKeeHMZWArhDcpAYDkDn1vLD82
jlNRv1n7Ra3omXDuSMk0Yc0S5m7UxXZW724m5zytNy1RguASMkJ4KQToq3ubovb5BPbgHFvbpDlA
GrK8x5Q0Fc3mysos2ASPD46+RR1bt51dVoNytshUV4c6nxVHD/jt6lCSwAElB1XBn8zqa5gLc74Q
40KWzZkmB+J3sQNBrDg6vidfx1MDwTgbi05K1KAK7vyleFQ+XdRYIMZbkr7XSX1a6dTGxpQo+8H5
3ZFivqgXcNEzVVK2alzhv3XmPx6XtsvJJjyfi56+J8foFOvR0a3cXAt74/6esmUM4RXQ+sDhQjSd
U9DxQ1INY7xIbx3CHnYDwlcwvdvBwEdxu4DIClfJNWUIi9JRSS9HW8akMMlbMJskmRjtU/+ePZIt
rKR+7eP+QceXtOizWFVdSP8Nin3D6q/UnnoO1195+k6yab3ahsw6rBiKNpxQ/0G85mtjVywu894J
lSu9+haGEPT+joJeT3p0oWemV4DkkzPbRUoo95wLPVvj49jvK7CRcn8VIDCnGUpiQ2ce+aNriAgc
oWrJahtzrM5JLoc1RS9S9tZvcBG2I6BlepGHMeBYsDqLGy2/RBZhQAf0HJc0zGVDmD659/dyeMGz
wa+5rku7XrkunsOntcfKKElfULJlDBeASy9vhnyEqefhdID8ji2MODFf+oPRA/20a1534dBmLNBA
NIEbyuguYLVP3/XjX6D2JFMScEhMp46Jjf604VaOp8NZRfeb7aQ2HFfrau6eOK0+q7NN6ZD9XmBp
wADPWLIsK0JLyv4hOnXq7U18uDs3mJnparTNiHnat8g6O2cXv3RpmYRmWnmzp7y4lDJW5KEofKEh
4q35+3DQdnW9OJ+vSrYSfb09hIMmvGZz6cFX8qkpmkBNNoLXVtnfxL6b2sG0BColr/vvl0lg+Iuq
iLNTps6ZJlRVWSD+WK2X9WZZ1C5HJau0+xb6NW9sgS6fe8R/uZyjprdNpawtb6Nxg7zcDor2bHrG
U+/ioG3jPq2IINi1F2zq694M9iabWZLAPxDDy7DRCM6N6VRD2TNbddtBYyUIV0AQhmDTO8TH/oZF
gXX2GVq5mezIXnRIjuVZkAvmWGhE0nEJj3i/QXLDkUhATZBfnWR7FE1EZQvkgPhBj6zgojk5vVmk
V0ThwVmAJs5BK7LbR6dTwISW4Pgq6VRbWIt6g/rasdo3e/BZCVE7dDb26YOMeragek/2DqFj4+ag
t25BiDpj3bwF9Q4VnosKoXmToDQL8iv8yjPcXja9r+XHqVFtfR09I7lQ2vk2zT9bGc0QgVXoLE9w
PSE3ejJJjd5E94hfG44wIHei0T5Oo2hGK29wFdHG6VWCXkoLH6uLPWRNbqMYmuyEEo3iQvbH41N/
gtXC+C5ON/s0xoKeUDB+pav2FQdklUV/DabHhqWJzaDtFFGvdCOz7qdLuJcnlHP8J81gLEf82Zqd
YulP3yD/L9o1hP5W6VngiFyp68+ARs2aG5XTZqVkqIdVb+wBgLmdW0Bwju2O7HtYdXpQLqfvpvCL
GfzzU5+grflmm9+P1lLJ+hcnecRmv5nVIRk6mQ/AG6MXuIv02OpWG93ZVcyWaNH/HsCrDREcx7BQ
J+BKjVXu7yW0vj0Ka/FgCTXhluFDSkrHWRSfRatAvX+KidLDlfOTzDdE7WshSUnuxKTJnA8qsErv
8dZDOw0N4N1OrctN5OnG82tgT+DPOT8Vyv7GwKToCkseaEO1yfmB9BBi0mGE3ocyD7IJTHOvrtIJ
tvollHBw8kHe4PxcGqJoSy5LCTPrLvqIkSBELLnu/v0EX21CTBhSfqmuVBN/199PcF/DAWZbMnGc
BDapkzgoZWwnSYj/aBIzZ9O7QtlpNZqJQ4+v30iSbZpQC4fsmuP5QTRDJKRymnEB/RIiBrlZim51
0I3c2DDE6NCn3k0Pk+ieRbI1TzYw0PhNtIP+399Ef3HJ/PVNniZj9VavzPUV36SfDG+SYtXfi7GT
NBqzHe5jZmMWtNtDr7A/rI+MDvIZ2avf8m1YR1EvrXijCuy367TbvTO2v4emvRva0wXwrJ6gscmH
jFP2f48Od9nwIUIK0SQ8+8ZAG3SKZqdz4gmmvaWI1uN9M5h7nN7sM915M3izYegvSkVqpgqUXVla
Yyzy+73f9W2xKbmXZ3200+O9aGbQMCDibyI63mKTcAbOfeo8x90g0nXTqCrA3ObetDGWJ8zdnqd9
p31vzNCJj95BcS/EG7Ki+9/onpZPcbTWFy2fy1lZF2N5rNSisfnVDPdfD05rWDxJ05uLrY/kPMu+
sEj13ZvrTjQXxdTajYK26QawcKxJr+r1Jt2gvXfbqGsjYpT/frcvCMa/h/p0EaZQq223qpJnfZLa
JjxJuXJCXubG1u4ATL6dlpxLINmi9AuBttCZ1Z32uzbDt8vq846jonTRqWw07MKf5lilfl6fzjXG
oUkUaXh1kehnez/TJ82dl238bOFmHM2dm4Dux2+E88T3deHG+3DEkr02I9uncuQfdH1iYCSDtBcF
0+0HHbHSb1tOYzFrL/1ZO4hQZneD4EyjK5+8eZovQDFePLkyeM2boOZy2v6oiQ6160m71oyclcK8
9B5hc+2FXxCjbVe4qWGzeUDHar95ia9qQuxCsNihQSyTh55e4u6yK/OKlvMS9fFwCA1UJKXDU4PM
tHIzQWNLrBYifthIvDjs4e3NZttm0P7723+Xyf+8wx/DkPvIj2+/vh8eprIx80zG1HGR9JPxrZtx
nh4FmiTzIFgNTLCgKQjesmkEwz30Y3U2cilrCiFvIcFU7wTB0n2Mg+DNU9LlFPpjeM/cnOtSK1Tr
yssp4o0YVmyMFmw82MSlaQUZJ77wKAOzD94YNd3ABakTo1OaAj640c0/T3snrLdKe3p+twgNubf/
NbKnvd/Y1teEVWh5NkxuTjKGtDFOKEkaJjrbZJWOcbZphjUqSzbdW4NTuItKGgF9WnEMapQJRUGP
7W3BGSem1wAx399v9oVHMrvE/95s7Wl1Vvf32mN5qTHBErRA5HLCFxTZKso6+KcO5JJLy066cboL
TyGtWHY33oZ3yEn870MCFqMVqZNWL+8jP2bXMq+dLkudh6QEwwQCG+bkIhSDEQix0+u+O2HMl0tZ
poz/38c9nTCV22KlXvLq94YkacfwGMIm0xhBwIKLTXFyx0cTRxwEX/hmKJ2VH1IO0SPiBjlseiHU
OF4SLlDVz6ssx/dVCKePPq0XWBmFC1kwsgPIz7jWnjiWyFJO3n2H1wtS0yGkoSSEFfF0Dl2WRTU3
j7c8M8fJzUvGi8bHtY8zh1d4IUd4trW3yUN8cW7HcFq3bFE9qK3TnRM4EczddG4Hh+QQRc6biuL1
hP8xsKcNa38tyt2SqEPmk44Y92MVNM2tnc2FqO0EZ+QDVUCmI16cBx8IDUOEg0w3lz/wFccTDKg+
8byogSlCcrbAbDjcfZSrLekD8ffUfwFKAcDSACZJB1yq8t0H+THtHvle2yzr7K0Hj9tppshqY5fN
8XU5pvtOtY9Jk7tpwzj5rj8gpif0o5M8NAnujWsigortRJGdF04PyoWgEXMXajJahCPVPVASG1Sf
jh3MnOnZ7mN43H9XjbygDv3+Bk+H0kOrnotcHq0NWHj2+BJWjyLv625zLnw/JnLEaq8w7F0jxDH8
9cSAKEGQuPbmsvN9h/u9fn8P42n9mpWL+diuZaVxjYiUBvJ6eKsOyl932apFBDaJ6uTAzccKds07
01L6aTMP7FCErrBFtOOqnUoprqSMV53FTqQ3l7vpelJvE/oR0m84CE72WePdOvpWdv419Ke9QLuc
DtfKiqGT0258jr09PlgYsggCZb++XWZw/qNPJbe9t9Smf2GW34/taQ0vKktrY8nPPqlAHDp+C3cb
W41FmiSeNPHrQOGv1NFI3uzYBf9GMPX3CmCf/2fn/T2Ep9W62he7h3pnCBvqf+lAVJngqUKTrw7b
nFJ6siR0wfSJ7704OLbm/rpVF54RM0qhDQoAyC1mSwtRkEeveZU+RkK4KMxTFGMX/hOtuut5ntzM
kaQ79fEC0IL0ZpwsbOg4qLSRMtqDli9CT5Mk+UMaaW63ELP2rNZpB26LBgUiLA5CE0KT5hKzYpZy
soizTDXfOkqEpEX02Cbe1TyqfPX/TA18DU1a7lXQsCcUbLHXTtvrpS63hzLEjYrdASQ3IubSUaPb
ZFQbbqDU//1GzHcf+rSiK/NrNT8d+dA+S1riXkD2tjU8xXuaQBV32ORXYpxwgQQww0Vql0nDrofT
bB7tD0Yo70v4VUH9HJwQoCBQdrZhTQzunuHvY9yGWrf+MZz0aBPgsgLSIO6i0Xb+/hYvGCZMqx+P
7mlD2B6sbX46sLNqXah1W1xcb8Ed9wKxDrZNCKdvPk4ulOc3ZXEGWngQEBX6/KZWtfla3e9XeQbH
qtkx7Q5RLrSyJqaIOIbfWoz/Wz/UMJ7438c9vaM7kSTbpcnHcRHokzDPRLfEMMmom8gtF5kQkPlt
iEvOpAqME60EVhjRm4P2+0v99aWfnnFtez/XdwdG0R/KcimB5tzHVIGp4WVJMqSr94ixPv9oYorF
7zYSL/O8ZOiMZZUQduauL1zX7rmjwSDF4YNUcxcQ8uFOWH09ZMNQXe3UnqU9513J+aLrzgOswZSw
uIMiGH7adNcb/XzaF0WeYbliq12cT+iH3BAOFWh0m1Z3+NEpQQgNZOXrhmK7pvNJ1MByACpLhkBr
IP1oDPqMYdMbNkPx5X9+tjqnoA6wSPEahnhAUZZN0pHg6JlzRw8//fAj/CqDtfDdOBdIeui3Cv8T
v7CB/5UtOC7dUSusuqEPlV+EGYL6cIAzm0h9XumHgrdYqxXvPV5r/BVm49wfAynan5TqD+4TJ9Hi
cn1FRDrmZRCEDtEaegRRx1+SfzlIT/agdDqWOzYEQ667a9y+wW+RktmrkEZeuMY/qu6sE/qGiC0C
BRUP7qKYHsluVZeg0tAYzT3L4ef5BM+jpCDXkHiekytS6TKLM4TktraHSbj0xkMtbBfRrLQbV1Dy
vulKv7gKbm14tbj8cj7TRKMmM8PbW+IwMLFy2rZYxPj96djdxXH3zRqtvzrtIFrAdMaploTPpyvk
8abPoZ3ldWAAubMNx+OFGPdRpbX//zY3Jqpoz3bHBYnCkdUU+lh65cIUMeqdi/A+5Nkk/zRvRAJp
lDlSQefHEGVEOmjNgYiaN+dGx+1jLsZDOg/YGLM/cp7hFCT99pbIHPMW4Cu18WAn/+LY7ZL3wtO/
iyj+lDYU8u+03C88vZkhMethgfvOHYYXcqoZYMSXvxN+tmZddfwRwvtSsJV2S3sWpaUYfH3xY3EP
OMDpRpEf7rGRkNL8r9Yo4g+t7S66Gbs964FHo9kr/YUHDIivhWyUr+36CKmhALLpT+fvVt4LNIGI
LCQEqqQ+Epf39A62ytIsb3utDvi7JDE5GpKSSd4Jphb2oY+RTkgbw4aM9zlvYK1ExJEp3eprJKnM
0TZ2A4tKrvMOkn7hiPRzVKBrbO8/6vDj9ry1jLlRzwpcUI7pATng102m5n66i1HxEMeWxhUthXRU
f7OJvjqofjyQ/8xtfnz0aX2uqxc611mjQju53sG9D0CsCw62f7frvSi1fn3U00V7uaUtrsBEzWro
mfQ2zjZYXY7PbXw7WiTubv1afJnVUFrhtokDoJW9W4D/HpK/Pv+pnKkvy2Vtp1TrZIZSbXLH8RcR
JBHsTcjtWMHPKvvHFmwzHJjfFDUv+Iu/X/DTgXnIy8XlDo87k0rHPbn0gC1gt+FChER1wrdS07Jf
E8chLan1USyJlN02kaMgz37zFl4Vdb+ewtOpaar5Zn7amXUss0wfAqXmXPlAlJ/VXEQoo81hzZv1
3zz6f0Gg39//6bw7lvnxoG549Ve7ikGmbCwOBjDkUKy/+aQXm6wJ0oqBK064GpHpv5dS9bAvznNF
rWc4dIZcqy+NFuWqNKY5YKSCvvbN8zTkBeGpCoE7TtY2BTJnuvY0qy5741R7WAclU88CmBl3abDA
8bUzzqMPNcODJmJP0Uc1xccK/xKUR/bWootX6SdN1/vBucxMKlVxsrwYUO4eBl2FLLv2g3/KZKZM
j0xR+CD0y4ARg4ci9E7xNX28OZ2+h/nX13iaobvL47bbGnuaDsNzf7xqfMhdG6GynYXYq1Jy3Gp2
DMENFGzuBLC/ab5XOm/niZwIfw3j6fVtc0vfX/OdIqFyE4zV8Cjz553kQg/R+lRocN+cJt4be5vD
7xSPJRb8dVvaZ03AEznCmE2+Op3sIwsfDVZXYTP2jmWL0Si19RjKxTWwB6uwRY4lpdDgYQMO6Wz0
rg88hJyb1kCLSqhG/dy7jANuB7RmFdPdBnrS337UHXpQB9uW0oSgIrogHkH/9kbY8d3g+eshPK2W
6kM/HE2VKaUnyz3SbgwJqbANQtzJb9wjg+JsKpqAMm4nL73DBtMbEHDM2z/jGLbPGh9UXVASuDY6
biyTk2lb8doBv4rAkuizXEbT9rLHu/578WkvriG/1oL8/R+Hye54O96Nkkk0n+2GVDgS3+Uaj6/r
l9LJsrOfhR0in6gOKh52Ual9bloTDDBnNXv69pLy71QitJSOC52KGsIp6wl4npf7o/kg9gbEfjik
a3AUO0/e2rfQkWmnsTJJnREkPsZpWhURDbONZ9MMbxfJMTgOGm8ejv7vHvh7PE/HHwHNi/n6oliy
GwUyuBfJ+jM5UHHjg0ETiAKvEiq9krqZ4dj1VhC5wuxyYwX6AQBXWrMLElPx9jn92zpgXCbpP9ix
GbSbn2bbY3cozV31YmWNsW43s017SXndoc3jt26dARpb+PPmx6zRp/mSNDaNfunf3/UvXoDwvwfx
NHPUw+WwtjYMQmMTxfBujZ1ls9bnXlJ4X4fGo8Nidd30Me5eErRsdLve7OOa3OB+L7rfI3gCghan
o16eKg8rK9d2nztkk/r7QbfV2GH+QCbqtdXCTcImVc2VvJTundC27lm09YeY5m77zUr691ThFs+Z
wsytVAjyenopxlyxdGutGVn/4OCNv0grs/H4sbGp/1chl1ogDsT6rRZXrBCAEF6WcyMTGLLWJLUm
XWxgsA8BEnpzvL5Y4cwTecwR+M4B+49sqNCrG8Us5KI6gW6ipsPJYulJh2ysw/sbSK9F9+vzJNzJ
BEeCaERbV4kleL0jewNmHscY1zsEqn8/sBcV1q+BPbNsqnX8Ww0oJ+B4zYdoylsii/5INf/4ptrs
Qd1gQFRF9zqQRsbTvz//RdO+XlWrJrkGVdoR3Cx+b321WrG97DeGwcVi0beE0hyrjtcpB77kEgxz
AE3sFTq16YLLGqcOkF3k3r2YNoTdLcaFy8Wo/bbzXH+xB/4c1Tf6+WNDXpqLstgWjOrRHQ73YIzc
KW4i+/CG91nC2WphPS7xtfEjHldszEn6R/SeMc25nXP6lH7TBDtpe54m8njBuSs6lzlC+eC4tvef
Ne70A8xmSazyVZgJdgeDGbDtDpyTwXrWcicux+Xcac+JpeL+HnDEcuGPjzG32nt4zZYCV5Z3e8mL
UubXq1CfNv7bGYrP4c6Xbpz5AuNVSqzGuMltutO5KmLX2AWkGuP7SsGt2qCn9KoUZ1pfuu3Guw7L
2xfwtOnfy5Vxf1R1I9u7w2TbSRIghwZSx9wmy3EIBCCNVR6c5x0EvEfhb+zQ46rO4VltN8ZZEzyn
ZbmfpEvGupAe5QK/QVk+P1JEq8OStlYQ0HnRj6KN2WxEBenE/4+0M11uG1m29RMhAvPwl+AgUqQs
SpZs6w9C3pYwzzOe/n6l3nGagnmEuPd2OLrb7bYLNWVlrsxca/OfDp9gc3gM2vUfY01lEM0dP083
j+Xju6CsXcxfXpH2YMnJz38I4Wi6NjNXgxZGSdr24pyJ7LgkGLu3J4obHh4e/N2bTu0MqXD7kaTR
5kCmiEzz89cX8JoB+PQJ8xfEsHpbSfmEn3RUnmiHFb4hSTXp7i2EmOjHr+n9l/vkitLLr0e+gil8
nvzs5bAjIxv9ejC+55vT7bjZSr+/J3g9b94WZywmmW2vKNc438gPf0CrBIMQBRrG0ldcverEPSAb
jkzd9QxDCPJmKPy0MHhBb3+eZFSrXfW9XMFeB+EKZ5/byWV274+bgupLNPOeX+lA5MTIK7hx8HsW
sZa/433W5eKLZvcwbOhPlrrc+L5+Pp2CPxVsFeuf6fstudoVadn/WC/HGmm+uw3gkXuzBMFfSWx9
Hn529QqrjftRZXiDBQFT+0acv93vktUKuPKOrqqbpdSvqv/tQ3ya8SwWHEuPKj4tw/L8PKHlQHnI
w07e34OYui7RwvrdWp+fF7Nof3vdnycqvurCyMthH/WOnOArfJR+bGlzd3+nB87+g5jt3d3BeT64
otD464N/zWn7NN1ZsGbquekVEyt8e/uBXMODB8uxIlDJ/YNxh//oAg224pF7dN9vF3wkQ6zmzGP7
NPzM6HjyNPmmymprK+oK6+dh/bM9rF9eXgj7IT+lUeDH23R3TwkH6f6D694+i0Lq8QCIBsD4+Bhh
PHEKIIoGv9zQr7ii6vrrJfrgYvnqG2dWKc3bSerHlL35+cKq7O99osvVo/v4Z9mT/3AKvxpsZoj6
0pHrVv5YkGb9095Z2ACJyy9qDvY8MPerXzDY70U15c3j7XnBAi/OdeYCSbqkp5OYa7Hm+G+3ANb3
bzuiKzKTSwt73dz/a1ycmbnLwtiqLXG7yedACUit4fbhgawItWjuXbm9IdC9Af3+ejuvnnjVgchc
ccjuWcrsqhVqqyTRwFVrD88o6lLHtMW2AjFIzz8EK8sve0Vpnssr654XbtvHGzrfXU2hy8Sy0fZF
RevzNaedvR5UVdJF/R2uNyHKifSnvRNfsOe037PD9fa4+/WrpFFGlPqCs/Mh7Wr99SpcC5XUyy+Z
3fsxzLLMrwNx739uTzKSOAyPd/tgrndkE1iBR5haHw9Ue64f/5wXn/prT93l+LOLH/qZrykj42ur
NbHiywuY2mG/xwvFw99sIrz8A3OnLWPhiF818Jcjz65zkLAxoR+KI04+MUfoD4+Myh5rs0GXhgpE
+t9XSzt/hVETZcOLnZ/da7miq8BQPbHzp9O3DDLE2t1SFbDDs3ApGHl0s9374iqL8/TVeZtdZzWy
eD/jyPgY9fTt93YAdNrzcN8DLfGcMWgPgtuu/r8W2SL+/XzQy6lR7NFjus7N7QsJ7d/US+Xu6iF0
V6tfx1ft1X0kfbQ0qji0/+t0GXXmrahGatiZ5+OtfGTfJJLIGGzKblcbUqkYMSI0nBRj4TJdNdr/
s7mMO3NTGi+prELnMH/Ykt/fQwEGPezv/3N0KbshfHagwXs//1kwJ1cDVo22DHjebCjfzdm4nlMk
A4i8Lo4yMxZNa6fehXdQdRF0LmkUnhS3+/GBTNH8IzLPxuYHpV2c87t0S5f+ukGZZXcDMEUnJ2zp
u6/NzFUTf/mFM2+qUrIk6EZD/y7eshfIl0B0Nw//2e1+tdDsrOiVp6agv1mO2q607IgL9+/azExt
qOp+YUyMfPszo5uCsw8X1z0hhHt3h2E5r5dAuP/liv874sykql7rhxE2X5i00T29BCBxPNo7+AJ2
m3F99/QordcLDtT/cvT+HXRmRws1jhLKhnUwE2pxFREt0cNPyEa5wZGSfcqQACYSmBq9ZXxWFwfs
7wv37+gzW5pWmmePClN2SMkT8BKxkbXWbpUbf/U7+M/vh+GWNjOs6/1IEdQ386NXy3cnqHUfYXn9
IeqVkyfQbLi1l2IX/VrscnkCZibX8rkwei1OQMOnTVucavhS9t+jx70wRNRQKJV46tz1DeQPJEQE
WLs6/qLs9etb8BG3fbVMMzMM1V9GF5X4kueTd4ZDxLt7qb53qCaWK0TrTt9gWDr+RjXk5fc3egpS
SLH1dQg14fFYbTaAAH/y2z837zebzQ/t/Mtchd9pn9sR++W/Dofj5gdd8GAG9FKCaN48PjnP6S+6
gd7ph4t2TU99xNfz+eha+mI+8x5P1Q6GRE9t8ZixsqcT4QLnTV8fXZpr6ANaHFCco78GJEGnQhmI
SvCHT3cRHkljkxdOIWNGRIno6SW77zKoesWNPrKD/XfqGw7x9vGR1o9zsbB9H2XIX40+2z4rMCTf
8ya2j7fsBLULvQu0s64eVkdwwA3wUwDz4CNmbOF2f/iiFyOjq2IBRdKab4NHAiPPjnBtw9AtO0N0
DJRnuzZ3Urvr800GG7QHl4UVunbnZsnBzl6k9B3WgmxcKK6cZzz++wWOoYIL0Qk4X3kzSIupqTTY
6mqI/XppPdYUBRnBbvgBGViLci1diH6Sb8z+4Gjfi2mjxFAAOFT5+HdK8GpTP22hqjaa6x6dgseq
hnI46Nd9Nt7F+lMTnMzs1LXhUUE3bIRRRat2bXhnNgdVhSGxM2AgtVaRLLnthCrW8BKk6cJxnteP
/jNH/k6fMJ3LyhxsVCcpUCZ9io4pDK39Tg0OfZKsUmlXVqcmPPTmi7E86MxX+WvQ2dudTnlYpGUf
HRtL8AkEwy7p3fw9+uZHO0f6WUp/rGytpGsYTW047Rz3/+4O/3d8tKThatQ4ZLPXqvXkZio6xu/l
swateHsutIEzZe08dWc5360+2zpN6I7as9Ic/f6QpmdOWC6zi+Gmt8+y/0u2lqKzOW3Pfz/LgX+I
zD/dc7MTn0ZZW8YGe6HDfJidKvspsBBVqeqtPj1ZDrwKED3r4c4wD4njP7cmWo96cdOg5WdrKzuy
SK7I66SW3NrrYAl2tqn33E3Ts5EfBlNfVebZkO6T+iVNk43URa6hJfu2Sdc53cYRsqL1S9ieG41K
YAe2iwrGkRwX2Xxp6kOYoywaaNuqHNeS7UMS9eb0T+X4ptMclO7S6hw6CJJq3Sp7b+y1EoduRFe1
k1JdpUNd60DygXagam0tK7sz1HddogDQf+mj4VaKukPEezRQpBwph0nzFzZcmdnQv1Z2ZsVCbwq7
cmg5cNIpt2xX1w92/2SG012cantTPw+lh7TYnumb1rB24g26T5tqjL83XGWYCpc+SHhgfxk3B7Ip
wQlG5mfmoREhOF45NtExQkulcvN4Ew4HqXIr7Skddk5DcT3mzj77NaSozp/UWLr34orNP8AgSiAR
BouNM8836aHu52lQRkelcR3tLesOlXmI1XcEgayNIe/CxG2gRzKVzdd3T5zhr8adhSmeHqRT6VfY
1OxZVc+IdRrWWYc6qXgb7YUnRPh/X401MzO5L1d6MjEW1zxLHhLaJ9VuB7/m11O6+lKhBckLYWBN
6IDiOy5e6NRHfLmXUl4qxASQaGgOWFJNgRSrxf8LDq39jDXNEIDr5W4Nk0vqfF/4hJm/93HAYYLS
+cuG92ue1yxz8ATZyKOj7z1K1CP2VEbpvb5S1KckOehyfAjN9HsU/fl63Gv36mLY+SlKLCPs9IpT
FCuHINyow1kzTtX4lKcLWzkvMZxPcK7KMRlmVzk0mR316FAYsJlmpIEmZGhS6VZSn5Q+ndB9TzaO
3m0n6z7TM2WlZa0b93eSAyeq3q2lrt6U2tPXKzCPtf77YZam0PZm8dcsCCk9ScmnPouOqrU2h1OY
knSPx62kJzdy12wjNVmF/aH3nrjNXkUThfYUyLsqqVapsbcc6BvTOydsXTk5Waa0cDTnuZ1/vg7/
xVB1GSG7+bmwAt/MzLiIjl5qrsY+P0cSmqSdcvA9NOJa/xvt+ysvhkogNu+lNr+xvX2uwFvgPxmZ
+eTgojg7ST8Z2U6K840d9StbvdGh7ascexVE9mOjwyfl266nW2t7CPZy1q9reLicbMlkXfMahC/2
37nMDxs3MPc0g2vGBSO4hfGqWNnec3Xn/VBgK2xcKHepMWrd8nuu9K6D+fp6r6/aLnqIUYUhvOay
f77nfqmNZV0GLGb2rHinoNzY7UlS01WhnDT2/evRrrpmhmEoCnlBx7H1mZeidHXb6D2Xa5RPGBRR
oqc+DbJbFc9sz6ghL64vSLcujjk7zUGZ512u1TyU5bmTUM3DscjQ2THHddW+1D7iYNXOyhaewznZ
xj/H1BRtfJhR8rCzqQ5G2gSBwlTrnAral7rL75VulyvntH429XQrSTA9byUTba9p26GOKP2KAi7W
cKqKje48yT2CoFaxsxXaza03bbTXjtXR1ixv+uIwGgd2LJP1kz2+jei8T/dZvHEieP3y16837eoR
uZjIbP0ap6eEbBITSTe1gQAjZ9K317hdvZptpuj56+Gum0UL7mQV5UNEnmaOTcFBHbuUOyGl9r4i
Wzu0B1094U8QkwSUKNfJQ5A1blue0+xlKv+Q4FhJ/dk++cNL3/hLZ1Y8dX89uf9+zzyLOxaOqg4T
35NV6mawCdTaYJs66beQKMIsgm0bwM9dQ1CNNZHrc5ZPOGPgcMH71ytzdSNoJ1Itx/6Q6fx8V3tT
CQ2r5UMU+X3Q3g1OC2mJtWWdpbj/yaH4erirHqZBERpBhSEkbWegryEPgU1QEx01otOiMPYlpdB2
/yrReoh6VLSdMn66j6aNASt8Ak2fgloRTu+YPC1Hruq1bQAWRc5VozZu3hjrq15XV6qwVOPG0t6t
4IkHFDJHoon4VwQ/ZKy8KAlSl+YLbM4rMy/dRH20bURsZZjduvTRHO9rGX35olzJ1lNSjDgzePrR
q6f/mAreEushCM11Zuur0gzcLCpdszFvwgDtxugtcrQdu9uq8arpyl3EpusJWieGK0v6wpkzr545
W1gO6MEMMvaftzrtbSeiJRwnJAr81aMHeNQ5b60yuEmNZl3/kMFvGWe8bSLENVeqWq7q9EcZojBB
jD2pNB51f5TsxGqElb7La2lrDc4ae7/WHQhJBioQwng9aA9Gtm3izQA5akH4xNHqxuhmaMZq5egH
CY0OXntl8FZODhmPJEMR/yeciILMc62AhMcozeivZQvh8GisuxShZhMhraDYJonjasWfJgLCdE5j
+6Qg95TLK873QTOSTY+1rwb1MNbVwvLN09D/2N6L5ZvhmJIVjV08clZa+WAYqBz3yBoV3zhAq75P
j2r4Q9KgOISiPq4eLDPbNNqTPB46Q3UTgOymgUH0FzfR1SZlHzr0WCa3oaxtbFhGMxSXKsGKqNBL
l8CYGI7SOukt1/PvrPFXLWJaeNb94FaOoCUw+23YUtvanvVmpKENmWhYu05li5ypr66l4E6nBKSB
4XPYpWlPqGsswz7CZP5lwuCtgarDUBX6nT4fpxwaCmsQN5n1iLytQntBK5xM/TTkO380twKMWbAe
V933izFnnoWpZdKgtfGHH01gKtVuoUxuCAtleQaFEa7MMgxzFd+CqO5/Ziou1kXcwj3wBs9PoqMl
PFKWVSpQlRr7G2d4SOsXWz/bevLNC8vNyImvHX0lmWi44VXXTb1JrP5g6HCvRoVbhXQdJeGt459K
eJ4p3jQREe6+yeUmZyKZc+IPUXHPreqNR3CS9I2sPgWmsUpr0xVgwWjbWzpSV6r8x9a8hTN+NUyB
3ZlqahrXVGPmXsitOgAYYiGItutpZ6WICYa3Sf/UptVmYStFAPv38fl3rJk18vyuryTTh3m5OlNm
6aY0qWxwoTAQZXeQpBUKA66G5OHX416bIrkwGDEQN1Ihmvm8l16TenU4mKEIQ0bjPA4Hv9lU5vdW
3309kPZxAeYzNKkD4qGjccSe83o16lRoWQR2YcC3mFXamdZqc/zVD6FbBu/y8DokZ8vbSyrCVoGz
kvT32tE2urwrYtlNgJ54hDsf7WEiZL9AdbM1YTaq9wEohym95cSSUmztrGC68QPpuS2zdez78AXG
myxO9npp4+VP06oywCfb5Kay49tRhR4cBlrJAPzKUNoyg1urCf5TAlv1Sb6mkXVVj7Vb6/3KqIlx
il3fI93lSOsoaTZtKq+tUd91aYeyO6y5PFhOhPjw0K/lPv+uKlue1PtcmlwzlTeK/NoW2p9Ecdwo
P4TOk2/bmLbSVbNzov4K4mzTNuNq8vQba7qF50zhJxb9etFdM2y7KXD1Gons9BzL5vdhqFeK1ro0
Ba0m2NsQqBrbYmNaxq4XeLN1GspTm0tbo4u2Zj+t7GbYKMgEm0++fmjMU0OaA8mdMHw3reytHAoX
wMHA9xPxZ+BBxpHJa8nrTqWPoKKBH9Zsa1RRXq3pp3Pf+JvGOfnTeihJK5R0GsVHfvjcRU8N3BwR
N5ot8RRTe4ScdnSbwd50KLKL7TPx6mhJXCXxmw8iH1eEuDBKFwed/Rnrt0yDrnSixTXh9+JOGNQ2
RkCQ4ff+V+g569Tr96OHVni/A/X2QZtC803CI2kn9KAAIH3refCd9ZRvgDH86S0DT+T/rwDkm/Hs
hM+a8qz6Rye4mUo64TFTQfuayP/RE1ppQWz1dzv9qTqti5tV8KFSjCYav9lQT2as3vj1iUdgUxpv
WQTxJAJYwhJO2dpC9zzTwD+trXCO9Pouil47jR3CMVCs5xKWZ7G0WLHKHNaddNatYg8cOrXdDhum
yS/iDAHiYb5DJiLcUAmxz+rB8V+HQFuZ2je/0V1LQtLAOU1F6WokFfzyfsqnVWfea41METxCi2b7
06wYVOqPFaojpv6kEN7ISrsttGgfc59CzpsWnsxuJ9w1qxrX8ejcJt573b/XTebqU4cHCgsDshyd
+kOdqDCpDmLB+ozUqbo2LcnN2qOtle7H4tT+StbfWvLj5HVBLO6LnPymdCgtGKHRG72HCBjMksos
6z43n3P7T4BmliW9TfpbUu8Cshfl+NRwTeMDdt1Uyrci6bZpe5eDs5fmgvN91fZdGCRhki/esWmU
9FFVhO1rX4n6/gl+iAoXAcV58u/DV4I3QOXyOZBDftCxX4zEhsV6mzKSJJduRjNXcUrwphujWmne
L1Xb+SBg2q6YXnBbcCfJ74CS8x85wJN6gC1xtRwDXnMe4PlHUAyDrNEB83n6GfJTSSer4dEwb062
TotFbq0048UrIGcOpJW1d5YC9quQ5+WYs1culfIgy0rGLJUd4GKb6m4+WqtKBf+vThr0l8KLDPZN
ydHzbwwIl6SFh+gqVsE7CzgCJ7XKS/R53pYK5NmHmnjyiPQd1x88d1SfQ9/YBbwXfd7gy57zUFl4
aq+FliRoDJozFVU251CkqntDTXs2aTtkLbwTT4liHLjpU3qQugV34vqJ0+lrVnRgenkuklT5uZ9P
Rhce8+a1izx36lEdTLG+1UHkfqwMbpfm3Tcem4wOeXxVjt/gn72+d29EMietN5NJc3i/gBTNSwk/
rgKJC03U3pA7/EAeL65C6weOE01TfPQwqwg5kQw9qSWD81T4ZbU30Nfy2p0UvA/yCeeZVzKgqpuO
glVAnjPN6ifcB4GeVTkZI+kmdL5HnnXbOOpGb2B+w8xnQ7UJxuDmaw/m2v4hGmTIOEsG7XUzB7+K
HJ+Ucxof7YoehKrfGpK97vSdiHftNFlzaL4e8MO/nHtM0ELTuA+1idCy/3xScz0tAsWI4+Ng/q5H
bKh3asMDDpJLLFV0B1XL1n30llr3dhK6UrbXEmfltwRHRbdVwalS40ct/2wMdNqy1zImczcSS+G8
jCZKtIjYmCocCUq2TiUiSEPbtel418uojKeWqxOUCj+rcA46b3Zn07/AM9rigtXmqcp3cuqC2BpB
AdU9iZJDkf/QijeA6qwYtr5R7/0RqJMkWMxT+PXSoNfE3P9eG+r+KSKzNMucWS859APd7rr4qNjA
CIGzLsKHFHrLQTNu8CqLNF8r/rPHB2twuqlT6KZ0BGTSbVCQocMZS6RDGr99eCON44YV5JH6o5pV
bmGaK5y3W+Qk9pHxEvDakgLgzeJFyh5isII6ijdegGKQ/ZyOoRvE5daKv3NwhV9Th4gHac3KJjNP
YqPWzrL0jqMinmpHeoLqXqJ3qLXva0U96ib0Pj4iTPnWxmsSfqOk9DtxN0gPrXW8MZgbNnhGmRKu
LRyCfBTpUsBIvF8buRAwueIY2Gh/q4gH4Gvpvefm1bvK2mdevGq1k9RPT0P8Kv4wfhZZ596JV3L4
W8fzzOOdThhFLT16FDufm4bjAS5NaQGbyoOUCmeOxAlQZKW8dn66Nusd2z4k6ToYTjGf4VUZO8Cp
CF+14igHwxahzHWfZBuq7fY6XoFAPgJ8uD6AUiIJXGA7P3syQQ0SfiUhu6tK5bEm7HH7TAYexzXU
nqmD4MqtASAxAgmXTuBeXjatY4RZNFjF2mbbKS91epJjMsvkRERkiCdokx9OzlX0W8AepjWusGzc
ziREqNl7r0RfeYI6PavZDXur3+gJnEjpjYZjBrKb4FA34V1dFDsTHz+EKz5WXfuhyKSPvLS476FW
Pgz+e8ScYrz5Mgb6oaBewokOrSVE/5qfIohHibiRq3Hs2aOZp52jTyBJRxKfXv3cD+LVaJQXMkML
t+rKSGhbqBZJCv7h2DOPKCEtF7WtJGpnCGJywhD/Drco9t6t4QWXXhwczk+He1adAUM9nbT4S5Gi
lrOUILsCp2ho0wjmWKJFkhmfbR9YaTs4wtqmySHzXyqwnKC+EyczOBQBjZ7LiRMxu5lJYUjgT9FK
pANtfR6yyqysTbogPpqKAMPjFM0eLrO/wgvj+DcDQIb/JvkL78q1RUe3RtCyaBqvy2x743BCWaFk
WCdKNl1733mPvYV+Be/htJSKujaWyIMZpiVq+ec6hXGr2aVR8aLQM4rxXqmoL2V+tmFdxe37+jhd
28LLweanSW1jnW4kzi3Xs33vi+ci+AXMowZ3UROvFuFr5doGXg44OzM29Glo7ETxUYJLBfhEbV6U
7r0aCaiccYXR4vZzUBv7+euJXkunkH+CtVpsIvo+s5n2eqpNrca94eS0gPSG8TK0CA9o3qEo0Kqm
8EVy1lkEhZySbez+zfLe8/HByepjYambUH+qkoeFbxIP4Pw0X37TbDFa3aAKLeGbRDol0OTvOFoW
NUFVat85uE9wv67tCaWt4JSXB/FEi2icEGzZgP0v66MLRncbitB5pQNpACXpfL5lRB+Ix8xxUM1z
+i0VeM3w2zAyFKOy8iYN5TUNnv2TBeDRruzpSTxISiJAFjVff71AV08nReD0meNAQJTw+babuWy2
RWuzPjLqcJW7j6U3L6M/Vjl5pP/D1dfDXQt98OFQqKJ2DK98HgOqsAB5gaxTiYBYafQKkRwB1w/y
bnLzYuFqJcNDncibAI8gw3VDJXYxy3h9H9AR1HViUBR+58htXJZaNVpU7SWHBqLh29E391ac7cE8
ajtdD/LZCJ2V6TzhRfs4fWokHUcfp5JD2t23i4m/Kz61Zhg6bZt8j07l5udNGDyrro2BD6JUDD9H
jp7N9DVtgfyevW7hlgo7+teFuBhrBpb3eZGXksoGkCwmA8yUPfyjbMlrX5rSbI39Rqv9VDGjYwF6
neyYkpPErmrvc2kNRrlwiudEViKe+rSCMz+4GuKYgnKDY0wGl8odyqJ4J0XIxEON/yaK8zhdDrks
2VjyTJSlNRW/fhHN+YoVQ6RLqSvVKJQbEJNgcEtyXHZES7Svr50NgUGYnSRtFYS6CBTEldancEG7
5urDZoHWfODLlilu+8WHNIPheFVEaabhPFX9Lh8PTf4uymSjhcj66owJ4THzIOZEH58Hoh+pLqSE
gSjUzb3shiKuW+DbblgAp+aUE/9srENtEDq9tFd9BEAXM1I0vYgih5IKgydD0+t9WGRrji4rLSKU
xnPcsStv5PRgR3cacYuCTJZT7NrC2VJKwNMOxnSc6sZNs+q2q0OXAqspsTdie4QfLzai1WGmMGpX
FBSlGMHBDNa9Xezxf8ks3UQ8YEH4n85ZEuu7/lRfzG52bINMauJaVFbm+R0nd8xdm/pF/RDRXZW0
MBcfgEh1Qq+vrfDVY3Ix7Oy8ep0qmUXBsJTciXTCBJ9DdQJbo6hyweBftQOOCQ8FP4SYyeeDkrWk
A+WIkg7KjrgXCTV9jMhodei7i+7ydTtwMdxsQZXKmoYIBu5jEXhuWtlbtUUftjojPE1cr6eETBN7
3Dvr2v5jpA9fr6sijOdfxvVi+NnCxjEYTKJQztZY1N+chvFIyNW+W+Ut8rTySa/d6k2xADP7hWV2
rm0pGSyKsmV0q5T5E5LledAYPhV+lgZsVDukLkao3L8Hqb8TJqk/NWQgh+EgENeWAnEn2PQ1SgUh
mfWiAoSlJ8STt3Ibun1z6wzylteReFkuddfp38OcZGREGlI9W7gHmQVtovkyEjA32HVLcih49dyG
omrKr9M2cbvYIdeA5CduHonqOs53UZuucrUis3JKYs9N/Jegpq0QNU0QYC9tUMpE+qntKcT2xXbV
Ke+x/54FvasTqeIxkdDgCZkmg9R/uouyTTf89vxXp3or7Sfh4dram1Y/CYBGfGVMv4OooSbKtqZf
pveNcp+dkh6ot+Z1iCn51qyC4m6RfqKHPTjUwJEWdPFRMd0NmnnSDGhshidEwnfL5T5LWzZ7iTM9
7rzI46z22R0XsSgPXeWKwvmpW4Ibr51Lko44F2Cgmu3MhnL8SrPbiXNZKNhM6aQ51AvANlvb96p+
5/0SIJi4k9XOSd9HgAUsj1W99LdUbYKOwdVYbThF5PRLXUNkY+HaCP9mfm1MqHOo5LYclOpm16bN
LNKfXvRRTu0LfKYCAzrrFJGDx3bdU8PPy03fPlehveA5XN2Ei6HFr1+8L1Fb+W2rUDsg1RtQxQxx
c+UEpGD0Cy/ZNUNIWERREQSwwNGzgXp56pRmkkLhoQAmKGnsOskB9IA03DK6f23DL0cTX3MxrWDI
zVhvGC1uX6ORBJp36iHKc7Rvg3fblikVA6ieFWR3zxp3mKVd2FKxZfMttcingLojP6h82KuLDyja
zMnKkRNXFs/k8o0EmRRo+8xtL28sUOsfWroL632+T1FDFbePs7foPVy1x5dfMVuGPKrktG1EYXcp
EHbOVVPtgAW9+mVsNwA4db/jESImW84sXd3wixWY+WKjU/ttpTA2ZRPmlKyxelPquOS1BEa3WFlw
1Qn9d65UNH7e8iqJa9htGa/tijXZcYM0ADZFGPS6fbHyg6iZI6CxivJGIFhUmUt6tPFBz0WJ18L+
i3f97/23OADyR2HF7GtiOS0sf+BeVfWh7V7bvHLpkhAHHx9NAMQCDUhk3iEuQXKW22nVtN7SV1wz
LKSaLKye6Av66Oi/OIVGL2dWOnnh0WoOVMbq4ZtDbYSSbwL1JJLQRsKLVgu7t3wFr66AKbA7Sj1g
bBDfdjH2FA9FGFX/jA3g7I+FO0rBtpe8HY8P9X3cfdLSewE2iIywluzKYsFNV69hQZapGxY6HzLu
12wbZJmMUZc4ZDebg6ztgunNaXdy/iw5q9S7s/wHuxjB6yk3UN9ySiwKiv0BiUTonaXvZF8Frjv5
qpuClXx9ROyrmwOZHAKlKt2IH99+sUDaRKlr61BXRA3mrRKP7lC7Mki3qE0eKv1oUvtm6OG9gdR9
fiCI67MHI3pVk3pjEJSTI+dgeTT7iMcTbF6ssGfb+zaIXAElkIgpAnWnO8OtHJJpt/e2fs+DklRv
JPRihHWLA+XOuEZZ7K8zWh/wLYRdBv7diiMK3k5DoVT9sEYgLeBuJdvlbfzo/fYsSkumcR319FCM
zSbtzTPDbuup3Ig6HYs2KPHvEul9CjgIOdTuXbQk0gvplp5OcUjlipvp12ITRG4DlRgcrlJkoxr/
JqHfLCEsjwEDlIVbce3Js2lnAH1Be4nT+flgpkMq1w2DH1UaPlrq0U8EHQKKJJ/19RZfq+tFzvXf
oWYPe+AERuxVDCUKuqnRaF3KMwL/Hi8yk3jWd176mhUbYQuG8UVUWyTBIRrcXrMWTts1nMs2ZJ38
gbgP80k36igNwRCGwhr71b3tQWtHsj/I7wr9ltoLQKiv537tAbwccDZ1LbctafIZ0Ed5s1V8lxyp
6Fsx+vr/ZT8vpjbzLJq4QWsgY6SA4mnPS11J+2lSJE5GKF0aa85D8xGPw3Ss6UhSUjzwEdFeXFon
d3KlyihdCMvnBLS0as4FIkHsl+yMBNDeWlSypVHuGiRPyPQF+nC0ZE9EfYaCFrl+4l10i7F1PSOg
B4NOFNm/0WqEACJ9Ww2ySL3FJJdiKiNpOKN5gjKxFE/9uZGSVUNdUCxqzLTm5usNu/ZeX85sZq87
pyqGup+YmbyT23jTBOoNBaRaT50dtM6PX482Jyj7ZyEpAVREuIay3WzXHEMy6tahNAG/WlT9fDS/
DRQqD/pelP+LmEg0ExsBJPS1vZKU80CcrhLWCS8Y6NwhwhlOVhR+5OMEvLXwicIQzN9w++ITZ94T
KeWgCtUxFDipFRGSiRCe5CEZIadzO7XYlLqOI9GftYgCbKc5jqPt4lfE3l4lzJY6oNN8WouOBRKP
2Dp8LYE22hQH0lby9ededfYuP3fucFm5FiXOEAI5DpwzvJ/qRPK7MnbxW8bzlVt7+mNFaV+eGWuq
uxbGF2/pF8s1LyK1sOl1nzO+SDir3AYSZiOiWdazkr0X1ZPM0zKFv78e9apds8DRkZTQkJecmRnJ
MCfK93vCimqT+JCre8dSaugmOIjSYWJdnpCvR7zqaNr0V2s0xRGDfdRrXJiAqAvUXnMqLgqIgp9Z
mya/6Tpr/9H67potcriYuuHUDd8zeuG0xK2M7Clqv2VRvbTn15ysy2+ZTb8MvMkxbKaPdy9ciEAF
Pshy/fsYdDeiCLTQeN7b30VUHLUAn6uzXoJJJQOFpfp6Xa7ZD6HsQR4FugUIwj4/q340ymXcesGR
LB9lFLLcr3SUBUjiN/0BHe+vR7uy78TyDAXvAB1uc3YFXfKibLKww9T7ElGS5uM1JabBZaPJfjGp
+NFSPTvcAjtQUJGnD9K0Z04DskxyIgFYHxPd9RA9F+kxLnRXovQW23uj79w6kk+ZTAKt3sVEOKD+
hf4ue/G7SL0BSPcZ1bc9t288FM1rYfdrxTjZxbtOUwRgIDuYAn4IVojMiI+FRFlElVDk6rlRvTOz
cjOVIQ7erolvqNG2xlvfiDaFXIjIqktdbty6V3aj+n84O7PlxpFkTT8RzLAvtwS4SpRIKSmldANT
VqWw7zuefr5QnemSmDziTJu1WW1dFQQQ4eHu/+LmNmPCQtr9LH8AMvXEUF1B/+Fsyr6+n5RNnf2A
wm4o87KBfumrf1vZ1rZzt4jwqegfCF56mdG7e6Vzl0CbGOYJQubvHmpVIRTuyWIeApQZoFQFfask
uCuznZlBkaGeHX7Gw1v+VozKc1AyVKODHfBb7dVtTNbXW9VCNHS19feb4VKar0NVMEjnbFCk875/
7+upFclcJomyzaduh9QxsglCc76fW3PtWI9ywgeai9Vs8A6Dt6ZkbFMebNR+difkByIDFm8/mX7p
6lvlvHz/Ay/1ZQXcjl+EBefP/AMazsdGGv2SHCV+EKluOZrYK7zDM6cXp0WjhyaFFAzWbVZKqyuL
n0+gFnct3i9AnCRCMrr9s6sdIIrZOzmRuVXRPmfSsp30pT3vM/i5pKKmNSxmY7odtGKZ5I3QNcZO
sVZijGzl2FXxc2WSTge/vlmrLduS7UWLKM1UocMwKWJF2o7eknSn0zov6GbXT+Pd3BzDNHaj8r0a
rOWQ+3sBNlj0Isi0jewNwq1Ni7qAsa1ALrZZerLr7c8sRP1Mthz5kJ+nG0WCdpZq9N1onsvWSWns
Hcw3sd/x3kjpZSv5MfJvoyY8+CNySTEFoF22gjoBWDLlELmUdJsFb31memiRIZ/utCzxZGkXRFh7
oeSaPPVAcU55RS3QpaQf4PfFNpSLdRrpa4n/LO3eObwz+2yr8l/0G0EZPWaBcdurxo4zL4hVZet4
fRa78/jbLPRuUWgPU9KvNJKAqnCW/IShtXmpuUc5pzXI4oajORGd7b8+iNf+loxrivpdlD2IP5O0
Ezb+i6kY7/zSYTRruTKNahWp4SqCNmVA5ZSSnVXVXPbFsyj6BFFyPikB0/XMYm3ar04SQ7KP3E6H
EAYdDpGWF2rOQxScZlmCG8gwqLC8ciAvycJ0wSlmNqmsYilwho8phdp0kVFwLZfmo10ku9bfq9kS
gxjcbFAAV8Oe3roguDndcz+sUbpWFcT9cDPkb5E6ekL3KpiElgcHzQAN54X5OjMlCaJxO8Fx7CG2
xVuHHFyUT04DkJtxxgHEHAiAUdm76USv/qWvNNQRotP4UdUnyzCZt0N+UKwDOkcIad1SALLOUG/Y
kMKdRM+vHcELdyPTzBm4pIK5E6jO2hBRojT6PLXwcAFFkjdR+PVuXL7XzP4pruQEInH+46ZiHItg
c4toc/bqA9XumSzZfGStYX6s4l9WLqh61xPkD6eb86UUSJm2DBcWE4OzjFMnyfwnqgns44Ntw6YM
dkAe3MQaWIJQMaT0XkmbIRp1ntHdRVLjcQNmc+PVU78M4X8YAHw91hdj99TqsFDHdWQEAl4BCSx1
DFvLlzAIUSFnbh3XGwFd0I2w1YPcM+Aja4KbkA5NEmiepfFB2Sy0NWLzTipvBXsh6E2Um2vRWBc3
MeiCz/B67gEShUbOl3m5FsoSMnRzTFalNW8FRuTX71Pzq9GYjxK8yf07l1nc/k3W7MvRYxrfJajT
So59C6UnQjgRWccrYftC7wpLpf+83fNNU8iSag9zEt36ylEpyk0vvUil5JZsWkU9PtrpsGi1bCXE
nVdWvlD4fFn5bAslXZj7mZxTu3dvYVfvoqRGHGKCJzULkdpwMGln3Ur1CWcKo8q29QTIRGyXtWtd
sks8/S+/5ezuCqdZmqyBSELjolQKr8ytVTPsse8yA2tllO9C8MPt+f0ruHSIPr977SyZHSZmU0i8
AX2IhPUQRgFjRNQ3tv+VAgNCkIH6Dn43NcVZalkGiUp6yXfmBkUtxTUkeLiYaAFCsSC3MYnm9493
SRjwZc2zZL0OprpKtJQemHqMVHmVk3UIijO8DZGLdjiHsce4SayhWtdcj3RnBTvAFhlqdCeUQoJB
HeFWxl9+/+PE2n9EFTh0Nm7ulgrT9eu7z7ImZMgGAUx8cSnzaH5KOVMWrzm0/S8v4d+FzsJXa3T5
ZPVEZRrCw6ABDj7l0qug0yMN3lpjlSykMtxYdbQZRnZ9ja18Nb7NeB4mZB2CVlznuznQ4Pbsrmok
tEuXhvKf9/CHKYDcaGNu2dSZrWjBNj9jOX7oymY/wLkGZM7jmyrZZn16NzX2yoeE0nAKuWH5hoDH
VMBGLt8GoXYL/3zK2nvR0gUyFjIJvYd8QC6odScDhFNha/fv45BtK1laDQPj9vxmZ/f1pjbNPWIk
ui3/xTfW1H96aJiynEUYpfZLC04k3R91BwhLc6zVjkowXYlkF1/hp2XOgkfpFLlSzRxj8A/RUCK5
470AhwPxgqh+/0wfFe4fGxcZlUnCQ5l4zm+srJiTUougwVUjqX+3qf7EgQ6dcRca6mJssoMGhW42
HLdEpZzr89KK+1UHvNvb1n0yvAkegVpPmznl/qt3vja5EqldynzOAWe/XvRr+/GvibTXLBed9HtM
FFeNSjczOlJyRmu28PYaGARp6g2avmoi2viAK1XnLFJD9UqZkVmJv6wcGpRclBHdNsC/IuoXKmrm
VgmWZbNKdX83mPlqsOfF1WLtckTXyIZMRPIM8jn7KEMigQTL9GsreRIbGWGECrmTy35o16DPYYoG
qb7SLzgf0vFRA8Ehx2MLkqGBkOZrVBmqYNDtlnukZxHeihCLCNs4ax5c3La8ErQC/qnSnQSOAjUz
iC2hJxWNvDbWH6nTsg5u5DgtO20Dn05tQpQg+w9+pKreqEa9Fc0OXNsWfW6s+vKaw9/Fzaw7eGgg
AKDRcpZEZl1T+5XEe2OjRPMJr6wkkoVeQwp2V4Pwuf/w/7yvf1c7O6HDRMwdxWrCiiTz3VpaRK3v
WVmIM8sRDXM1bIw63KbTL5gTZJy0IdaWhELTyZ+EKQu8mIUAf9I6c+VS2glVhGCXw3G+3nu8mCt9
ejdne2rWjKBuBdpQdzRmGcGykoxt/2yg6euW/D721PWL+2KaxJhr5JzwNvB0+rql2qxUnBwaye1H
52B4c7qb0M8WKV4giHVVpEHsZrl4ZSqAF9TrfFpnKJpBe7+POxf3BWxi3RJIq3KuD5NQaFRDSeOt
6H75Bg6JgvBp3mjj9iqeevnsflrr7MqskZmP7cwj07WX+l1FVzd+IlWhwwtsIY7tVeLIxVTs3yU/
ftKndmuZzUHlWyyZ6++JfqTbjjhXCo/s+u/f4yW0TseC5/++yHNsp3ByoIo0joS7oKjic8r1Yqmo
7UIOfgvlUWUYWLCsgUlxqUGkLY4/WS9dm+9/ybVHPttYJa+Z/IdHRs1G8inzWrm2KBZFCvb9UpdQ
A12xsG9VsMkV5g9fN3E/0z6uCj28lWC1YfqgHNTI7e+zI6rugOHLxrLBSgVtmPXw/cqXtq0GFwj3
fm4BsNivCyNrLzo5bcPbpJrJqxhUD591uTHwt8nDa5aZWNLynzu/nOkR0nyTTR3Q6eydDlnZJWmL
kkiP7QhabO7aDtYMyVC4Hby+jM8LWu6Sg8MTmKbXXhB1dHsTq+8NhIn2p9kF27xlFljy3FjathR7
QSpdZbZv1GFc+YO5SgE94NxsYNUICwk+GIVjG3VblAyYBdDOeZJwqgmGaEXDI8EexRwqeTHB8YvW
nbxMyvcAQnoXJtsaOWAaPKjKulOPWTUvGTq/VwpKHf2OqkxJ+AX6ezkzw1vvPtgDxmQs6oG52PG0
sWAttOZR5Dpk6hJshkKzVtywtIcM9PwmL9kwfytJubRSa9V3qNsmzR0c36X01Qukh3SMUDqZUAGE
xlDi6nPMkTahueCNTNkoqtI+xFwjx7tH6Z/F85KlZ/htZJW8SgXPBKY5mgtXWKW0ezXAkgBlY2JC
T8C3YOZl8be1Dk1vj9BbiTI8eiCJBtwbOcQo0BIh2pz81o1xkBNkmRh1JSK4Xz5eC+JAFjV38A/L
uZl5kqTci75vI63pDkJcEH5zsVStxVNOSvfepWRUcBCIyKJ/QFYsrFvtI722PlOWyfCSJYg3lR9j
vfG791B5kjN9809LMNCZGx7xTzX+/S52EVyK3yIgHyWS94mjeX3Q30dmhGhBWTpV5pUtNjFru5Xh
1jzH0jNwNJwLQc3M9D02Dsn8i+zfxS1W72CdcFNKNQ518ROiupjGHhwFTDh3I35BMTzOrMie8FNY
90nixmCimaKQ7MNO9F+dPn2wrY2iBN7cvobqY1fQKEXN3SjaQrbvMK/QraWPykdwcGkSSnjqQiNZ
lHr0NGTDqunzVZFkB3+qyMEw6wDCZgO7ERkivirrgP8vP8xCK4Qs0oMuIHiRIzYeAJpS0Tzlo+IK
mxZB6QixnjBmfReoTBwFZaraI+3ePPcXL3C/BGgbOC+TslRClEfduxB/V3F/LzwRyGIEXFGH00KQ
RaKgfosC7T4aMZ/jpYOQhGznQN2P/VFO8dRKVy2ognEnzRs76xeOPCxzdTV0dxhmyMa+wTgkw5YS
deKUGFSs5sb0txrWIZ0ZbYRk2UT9KZjYKduWYMsYtw1saTWVfuGLsgTo2lhGeKVOuMR61z+HorPI
l1tam4whoYilCDaSACpF/oRGBPu06K2dBk/YRGXdlXvlEnSpE+3pRUJMZIbleRKcNFNkBU58y2Cy
O/8Y+/dw0sP6OVBXQktv+0KinOAXYneFR/TQRqrNo2FI2///2P/5d4gWwKc7PVDxDa9bBD/Y0NCu
p+UhScqBjc+E9AUF++r75S4pnnQdsgaEHwPq6bnqKjCKwhxT1Di0FEALIbqa4PHBu+BGOYQ2Ay4e
DcEJzQHMOLSlUebstPQX8d4ddGcNWHHlF4nr5vw64rJlOC+fA1jo7Np1Er2e5GL6sOeElknZXuEs
nYxrkTrPTbowgzUtBVgCqZVcqYUuidBAzC0NYpKqwos7e/09jYJ+HNA/DNN0Q5uWUqJKH2RL8tCD
B+VH+CF15dayJEU4s1xlB13MtQxNV7HrhBtonfNjs3zu2lmFrcnnyPkCJFqDeeM0PwPUH/opJK1q
oLSboNkpzWIN9mSx1heWPb+K2PP91xBZ6x8fg40hvgZ2j+eJn96E2twLb1i2Bykm7XmY6GidcaAA
NkDe/P1yuP9fWhAUELNHDUDgnI9uBEweqTq802x/yR0w/8SDZ2R4he3KS+x5zMAt+N+DuCvulMwN
yMgy15lXhoZFgSv59x8wMoS8bfRgPZp30X2V3McD5sm7vHDNO3WvHrtk2/5oD/UP55Bl93jvlK9y
uwhPmrlUHxzDBVALuEriG0c71MhxIbYELvfO9NQ8IC46lKpLblQ/aoo70QDyCmgkwWv+Sz+kTLlL
boJfyt8akBTNhnbRPEeP/l3g4W/YTU+9uoqeGtlVA3Joz3h0fuXaMjbXyq1+6k427TPoRTZOxzdp
+kNTl8lr8KDcw+ixF37hcnk1ycGaPGXTYBPpzSvFqz3zJHmmvOwHd8xd2V5lOMD9mA/+g32cD8qL
dDCUG631JsUdpU3tLPS74fjTQj6KP/odrhk8ixmv/cOo30edl99n9rKTHoxnxfdm9d48hI92zPa/
y/a5uQsfjbvU8fSXQl3NCpRGV7rTHkj+pKdkX53iYtOGL/pLq68toelFrLHFEVl9GeLFeOwf7Ee9
I3lcS09T+tD+irHG+Ht+yA7Zj6ZzndDt72p1pVm3zg9//iXtneiIL3837hzZDZ/l+wxenrEKnHX5
lj9I8I4e4kd9WstQxMKdpN9j5I9By3DITsZNdeoPsrlqmlWFMf1dcD9MW+k+fdHiVXeacQJ0Vnp8
Fz+b/qphI82rKfKCw3znGDvloWo9OdhBaeqCXXRM7aNzN2HhdfTv67dKWxyw5VTvZaZv74duKd8H
P4RP41E6xptylx6TEHOg8aDr6+gxiRbmbfNrdA328dpaq39Ze6d0+dsSoxGey+f5Jn7Mq12wrAIm
kEuzV+OdJq0hDsReZ9zZ5aocVuMQLDQFh8ybyF7K9lLX7+SX+c7/0U+eFbt19TzFC610x4e0QCjK
5nWVY9kcrIdK5XHjkPyMkafNSXooTrimdp2XDJv2eYxW3ej6L8bD/CDfg1HpEMkCr+tvuHKne15A
DXX2Nu9X1p36d/lcyzhsPZZ31aEUkr7uuQgXfruQDuw++TZ+ChQvu60O02NxAKDMYFMuEpQ+d3gX
9diyLrJ75UX+i53QuHbkpb+M2J0O4+TKmqvtzR/1c6cvcBhvf6yKedn/wMj2Pk4QXrv5c5zuE3tp
Rfe+ynW0qpyFcwwJzdu0XqXKuiYpa1ECrXGlq/lFaPWQtReuU3jBLnCWZuJpULpPJUKiZRx5mexm
yxXvrsccTdoM/bIINn65QHc0zevwZx8sQ2xIoNoxj4TWITDYT/2E0Zu1SpRVi+2LghnBatb2XUnF
4OVY0VHw0uT4KXlz4A6/FMO174gvmCKWNNFWVB+17FYrNXPDZiHXG9y+QQcdx4U2fMP+Lx6je/ne
2qEFxd1XeXQe58fqlxVTuPwkJunmK6wpZkpY5rIOdnK4gqbRRjeavKpavM6XOoyCe19eRrPHdEnQ
2vRn4uvGOrPCozoNuIDEW6TmmDrRyIRZiabrWHcb/ejjODKtnHrTokJlftdpkBfNY/7A18OcdsRG
OFn30kNTeE69JN2c6XiF/00mAkMKjwCSe6z2z9pqih0pWPaZENLDRaXs68PMaWxToQzgChadtJxp
LtWinl+jYdcgUit3M9S20VWq0/fX0KVLCP8pNIng8w4Z6dckDMFwE6aV8dEcJwnAkBzCnjScWlLw
71e6VOp/XunsoZ0h14O80/+hQdsHViLRsaQDiZYVPX2/1sfsy/PL3LRws0bvJS7Xs8X6UhmqVmcx
8XqN7KAGoxdAYpW5UTT5XespLfvAi6nkuu4pVOsNRfg6pbepyu+z3Gwldnhf+gdbO5ZQT/REvo0Y
VJ1jh51bXvAXRjmtr9wJO4tG2efZsRG05rjcOPlrY3U4KjJqiSARHWukBHGJaAyf6or7kGIzBnkp
VH/XFfK21cflNL7BWWoiLPWpShg6l1F5owz0i7dafyX3MZppPStYdXUrxg+kbXXHHyjUMPTVF7qV
UfKZLssZ3MKmxMB3sJzJiQ7SlHq5MuBkPm0mCy9iU9uN9akyBP2TaGeqm4hWdRdDkQJ36XV2u/Fq
DThelrtGnqlcm9VVXPVi7YMwSxe20jiymmcViNSHadDmgHu1/BSp+yl+8gk6I8k382WiZu/L0GO7
9+mqSP1SjoejjQMnheU5f193e6X2QxQGUPFDfy/YJnrgQr+rwqUxH4vp93WaqNhn5/uQFNsRRn8m
fa6zBXtVG7pw0D5Ouha+VThQbdXmZB7MF40yeQrX+TXb8ovPKGzVFEW2LADer8/YqfRJ0yz7OGdw
BnFS9ROcM9QTcUTvTdKUa5NgLsUQfMv/s+JZKSuBFWaJBeQFjtzkO2g9sjqCQK05Md+f648ff/4+
beIUchlk8Dj3fX04Z0rmqvIDQW/e62a+KVpr4YSjKJ2IW3Y6LY32qcaEyFeYmxJcCZYXCaBiWUu2
FCrnjxLzU8nad36hVTJq1UArF3G9hWSzUNNtpbxYQb9QyAyKucTSKv3lJFhMF6k3Do3XaQEgOWIi
qmt1TLcyPSmsq3usOaWJFlK4lsonQQUVfbOAPpCBT1aFu31LH9DGJ4tWvmBN3jGO1BVQU5My2Zns
WbPcBs6x2v4MzP4Y3g+KvE4UdVHV9TKoqkWrCEm/qwTRSk3ftSBFVSu7QQg686opfzUqXpLRW9Wj
mMgOafY0k9/k0l4mXQ4JcEP0PDcdyf3D7P9dVTeiP+KjaJ67n7MVLvpmp9fMW7LQ9fAvABOWXb8w
qi0jFT983qqiIzBlKwI/L2uvDJo3N8ueFNuccfl4kOdn37BQLj18v0tE5frHJoFhpTObS0VJe3bo
Rrlq6iSgkgNXDnD0xSRLOuXXkIJLg1FoI9AuR+FiOLZ1theVPrSUzkDb5mMap0c45UkWzguKEBw2
WbLCzpMYg54rDxwP7hEdXjx2ewW74fE9NVPeb07ydjIkRk4G7U2M0nw96b8nOtM5SipcmOVh188/
sCxz2GXfv6RL1/HnX38WJvJItacq4ddDSm7FhjRewW/m5jcssbFbfr/YxVrXZmwzk40Q4OEY/vXc
Skkqz4FkAVsiWymS31zLNmbMqkn1pTyFdKKRh2lkAnQGBZBGX3rKMdxCNYsw3LSOSvtqRyjS/G2T
I7WnqMR9GHqWGXWrFI5Cj9NsDmFDi6CDlRQz00myCldPMozvjX0E7V00VGx4XhJ1M6aWiyLoV70d
LPFUWzXxr85XN2GlLLWYO5QSw6yjt6zM3DJSXCa36f6rZDENSYai1miPGgQyM7jymugzXNq6cF7w
OoMPYTpnTRljYAJq1HBfMEb8Ritec+WR0ROQI9jKc4OLcSxGXg3zD6nsDtLcvbRTTyXQ3TbEhwzC
XKY7tOrgyfVvVYWZQCbdj3Pl0kKy/eExQ3MiyI1D/cSu/ium2CdrsPviB91yoLy+GG6GYINaI4SX
Koz1dNgStaFQrP0lCP2CoisoJCrvVS60RVXexZkb4WlQgTiOO5+/raxF48Y0W6YW4FibzulNbSwC
I7kXEwql7LFcaJF26xdgK0VAQn+kJdyW8grRTER53XXDU17hw8hIoAy4QZvTdXxTGBBGp98CarOF
Z/U7bRopaZajtJonxaPRK0a2lEOyUcnXhA5RSHRajBWF1w2vTzR0suqE0m8q8AZt97GtrKrySUyX
ALYUamCuLLjMra15yKODSSPhwnV+WMlRveGVAXSyb5kEJjgqqtRvO9l8E6bVZqR4gQQujitg/dta
J4zOkxV8TelWGK/fH6WLyRMYL/QSOC1cRmdHqZaDsFIVRAh4x6JgTe7omiWvk2+sie0kT6Vzq8PI
+n7V8yGeH0wA/IrRqcJe1TjDXw+wA8HJT1T5g49Fu1pMwBuTdo++7UWjoR+HWwzK0+IGNHS6ybH3
9qWNDtpV7X1BprXfwX8MbKX1YhfE8ynnb2qwKVEcOxhVJmm3/v4HX7oDPlT3H+IyPPy+/l61resg
0sePAgCCJoCx3Ih99v0qlzIfEh9GqmIhbPF6vq5ScYCyVEg7QSXYKxguEav/X2gG1xY6e5xIl0ZL
HVmIVr3YyDrwltBOXxeQie1zfnl+fqSz3NwKzbLXfPhwuLdgMSQOOUaIyN6IKdGdOjrMnc6J0GmU
LdPK3Hz/Qi/dSp9XP9tmWdIHet7ynCi5dBXREqUNw1GDtWkULq3o71e7CIXgP4xYBOdr+vBn1a9q
VergqxQi47ZtuWMQLGfOzxYQqwaREnDpgB5fjGSB3GcDE+ndwUwSdMlxR/EVX1FPXYQoHA2DT0YO
4RH+8Xs/5ZdTWurmPML241JOat2rejD3cV+a6FUMSMyQktA+4IsG+wGnQJvoiI8+DBMo9MOxRGBx
3T7ifEb2P0cfgF4Xk4A0cu+vm7z1a91IGr4JKisSGiEoo1NgO/Odah0IiEIVL1HkYrHo4/wbTjQZ
MRlmzjLudqQ/aEw04x2xpGBGiWEd2D4U2bsg1fp2QQSLfFLEeSFMiQSy6E/4Io6MKP0d64mnwEzD
QUfoP1Qgczrz+Fao1lMJziwGKQgolJUFdM92Ten3NBazekTsx25BWEnbeMMKMZQgDOPnGim/pab2
YLghKmgrfLCbOyPE/1VfE0mDxFwMssXgq3rHUwp1Bxjr0BkLI3kPg1OuzVDE3kT8qgp71dn2Ws3f
4RmRrayQcwucXB1w0ZOzZZvthZK+iP9OR4byML7dGtywuEFE5QkJiKiQBv9oOmBP88luuIyBw2lA
aDiAYsKicxmOerDsiyLHCPvdAQERlHUllW6GllxRwzsekbFZDTdJoP6chvnJaiRa8RgOwbNqj1VV
LqrbcF1p+nOYtz++Pz6XKk2qaEe4igPinMNXEtdQqyC9FTaGvX+SC1FMwzoFMREX6jWK00XeEV5r
FkomoEv82r9uRDXWm0wfJzjSNKrIA/T5RNriS2u8I4WnR1Rep8B9EK//iIefFj0L8UrfqL7eIq5E
tFUCIWsDtcxzQ1jIDRg5w44UR/dXcmqtYxKjMooWo/qIfcHi+5d98d7//PRnV0CddUaoCK00sx6Y
ODyCZZNCL9ihVF940k74RY3Vaczfrix8KSdFTye4miau5sZZOVWl1dAjKPuIyX2/qAiSiefPsVv1
S6t8F6cXjOr7RT9aoH+89k+Lir33KRLKBTNB7IlvXYZLMROT1EFJXkvtTdJu9fqUFA3kSvxk0vQG
ky0XVJ8RUQ4hp1/JYKVYzXpDghN22N12XUrBWd8I1dDQ4j4mJn9gkg4DuEkbV/0pxvilAybRN+Ta
UF3TQv9wxIPjYmQPBRMXYtObfDy46dsNFHMQSpiI8mSgaxv9v6b2MLV3zOrCa5a8T77y/i9e/aLp
YKBCNzFv+PomwLIZlCOcKmr71HbLYFgm3b5QDtK1wYOXz9enlc4+dFwi+chNdliAKtQ+YPIsyEJm
s3CCHTEbXakD++X7D30Rhv5o5fzP4519aIg9QYjYjQY0PNZ/HABH32NLC7NuM3uArYJGsg+OKlK+
oXu66oR65f0aZzlADj+ka4V4HCJGmOjLvPmFJxRiFg/Sy5WHvXyUqIOxAzEFCePrt4TG2BpxSr6B
YyTpDTMNeLw7e14h8bjK0/w4mH+eoX9XO/ue9PxnmVmk0a3GRTJV6OPyn3pKeyhjXh/sdO6PRahv
k+FH0Ueelmf7ONVPkuHgN/Ei1dKOoWtrMZtHRVklpnGMY+tFykrEXtyUmCPQ01WCmUYaIhwNkAr7
EHhmmHQMslDob6qhsRZXbE85JppaNTdslc0RA1yOM5PRBLOgaZ2tPifeEVbcbsaxPqotRhoWXpf3
iJO1Pd30QM42VGZ68o7iDSDomgrkf9n6/76qs10YxOXoDxGHTAzIgFukVOuGMhAohmuMerOQflyd
OXMx1xVNkX82w/n1OdTzII0Fa87hAwQIDjbtPiHdRDN+bQjIxXLo01pnORwtaHtIKrJ68uqykzxd
THsyf1+V01xMCRzGzUKHluFEn13RWhpzcEYI9sw6yG34smJg0wb/1ThCLsxwxGsd4Yuqb+fTimf3
s2TERmciir8dJ0BmBgnv5PmVfIx7MbZXkfYsMrK0KtckVNAvxZxhekAwQV3kH8RQHR8269Zkc35/
1i++ccFrBeFAu/ax4z5dYMFEnS47JboioYufFwyfgoEWXnXbvLiLuJ5pCWgWbYGzN85Uaqt2Qprv
o/okBoYLcqbEmEr6OgLaUYGfoSobI/4qr9B5cibY1rAdJ+F6p/PUQX7NTfvaLzr7InnQlmBe/CLH
XuPEwTVCF4CQyuNfbSxeBATIQP/z+GdZkROaSV1ooB2p+t7TwhFTNHp0/SECLmW0XBeHdeyjRV/x
+++LhxnB+iy8IqMHBzAYsExr82zpwWpwFRNiEnIR6lS+c1XeMthj0TR/VTT1s4E5Io6xNpLZy6xi
0Vq1Fxr3yeSZDBFIHwL5dcYO0AZBbzfy9NNXO3zHllXxHGtPk7Luzb1Nr75xEtLMcGUg9YxUBSVr
tArMxrMh3cgBFpYNblk6XX5JWett6o7dQY+ZSkNyrEirwnIeG1+hN/pDGfR1N+HDJO/6/KHod8j3
aR0uGzE/NF+0/cAcnfxOjfFMDZiuKKkLC2jdYsiGiTeCeVM4vw1cL8SYqvYpQQuCNpVpmy+aj26/
wp1IYy7J0C4EYQvfcIyTD5P8OKvqHUM+7ORFCjOvT9eKfRCtPTEwgxtoLVzxB328Ef9mVyWoe6HV
GvVNNGeHMQsxicM8BNJP5PxNd1qkmpUExwgHqTnJN3FULHVIuAwqIvl1rk2IuhDPABIwZuMr86nP
BUN+VZuRrFLi9EyTI07rhUPK5zH6cRqqrcgkr4bQy/vq05pnPZA4l4egjlkTLqpsHUT8KvFocPCQ
geFhJychINGI39INXOKxH7zvd/bFZ4Y/Z0AQt2zVPIsosBKlrFLB2NDLMWMwSp+G+hWtDxFMIEDX
JeSXaiwxZ4MxGxjhGZSSX9OiurejPgkQv7LiwGwh/kDvgDmPqPx3SnP021GMCsg0UtHuXcuNnWky
n6C8Qsm7ELi+/IyzA50NyD6s8Z96NsZLRjsVjOMJl9SWtNq+f8mXWk/kgIwc06mq8PU+yzhU1UoH
ZsFHtx3liy1oP8EbrX0a2+CnAH4wD5nugowoR+rNX4hZe6hNSqO6EsguPPXnH/IHA8SYzDBRuEDZ
bj4c3HKdTRjX4J+TLK86NV1eTFBdKWZ0tH9fv/SIUKLyTWJmMu/pmbbw4ACeUoNgHV1vzwKb/Bmj
ebh/1xP//NMtnFR5V4Qmd1Gn5ZsRVFrrM4+GzRQPq2Ja9gpGJogdZnQbcfzDzm+H6n2OXrQWXx86
VIZbM7OpOYLSQQmmKEEufSv8DKLgp62UYgqR10z9ou8iMbShZDS0H73qEMZSeAwnhUmPGMPZpuQx
udZrGoiZRzme1oA/7pSV0OKLhV3grlKsxvAulXuvKeP1YBtbCetuPey3ce5vbYiATDhDslBNAf2h
3A0CZ6Xp0kEMUwI4g+suDT+YKckdXw+1Gxv6whnv4Wnhn4C8txy1WzOH7UkotfDKoKUaQjor2X1W
aWxGg8hPpxGuiQU8F/Jvc9xrJH/kv735Ut3DsXH7TvPqcBbXh04BEFOecSpIqQwDxiqkIVqAxHkQ
OpoRo3wUxmey2my1eMkAnwWAFACo2uuE0XJhyQ9Ruu2U11oul1rQLqrG90Z/21rvky5TQjzVzVPX
q16OyCN+NbJfAhHCoWHVgq2I1CUBLg9eZ+0FCxJvLEb3+/N5ceMINwuVRPZPa6k+mPy0xTLlNsm4
AuujzgAqfc+T5QjCNcDx75e7VKuZOOBxLEjj6EefxR5jaNCrIl4UiXPDbSd6C4LUIAO/YwgDzacF
6cfKo1UYcwvmFPn+evbjx8zmsrfh383dzTSOfydI90k2GeBJ7p0Er6S4TbbtwDZxDyflF5+1xuOZ
4MqXHBsgGRqbyDWE2C3EYw8tilDaiHGcuEBhk1SeZD9fVDqgvn4a2mEjZg4MDBEQs+mxTOr9DIrD
zhzjRSXjSPpbKAAdOb3FrfD7t3ShVGdUkQUChZOR8JD+eppnpUzBQKQQV1TOjrIvmUyCQJcTcF0H
eCG7+7LWGQ5SWLmkqh1iUk37PXYwhyWXy4jYTE9CTebFOihOjvZCXkth+v1jKpeaIl8WP0sBFKb3
loWN9g/3pJjRgik3/sRotMKJtkKBhfiXPlORMyl9KDb8aTREP+X8neq5GXHhICygX6qLvWbWHgqQ
xZxnHiU7lYIbYeNoofNrJNMVzl5CWlUKvzGokegM56H3JmdcqsFN1O1sK17EcbmNgUAKDPWBt4RN
Csc7HTNPCV4mxPTVpskf1XS+DT2n6BdSiMTc/svO+03W8XMzN6Eec4D45iYUaliUvwxy67V+Rf4i
pg01yhsGtKivwl8YHlkRNWrkuHhPIA0TgG/fn/wkWc3jaVCGveTssxge7cCo7/49IPkTmbSduALo
BlDkP4UjScfpMRRrRaRVs8r9P6Sd127kSpaun4gAvbnNZHojL1XphlAZ0XvPp58v1MCZEpVQoud0
A93ANsVkMGLFMr8RwwWQwhqRCJcjyzdWk40HgoAa9B/8OEHxFg6+VaOumKyKEFc2GMABB3bwzZDb
Nc8NrjqNXYozMEAUKKcGmcD89tWnyOdIwdvNWqF/ROuEOQTXP6H1ajJ7oSRlUIkoEJp5guAwu3xj
M/S7YbCDo5AttU5ASxki/l/6aciiArLjfzUhXPP5kBI1FSsIjI+nmMU7TGRbfbczhJuupGuXZtI8
Q7dwanMsk0d9ftLgtFJvTVog5g8kb1jLPyt8RS2749qTmaJpnf2YE+iQqvG2ZV1i7sA5QnFafgdv
4+c7T1gVpicbsBj3lgpbDpWV0vbXNGI/ZijfH2zz4tcG8otXpQCQybOgIvWdY+UVXxuJhTZKbumy
2tLfJGGzA1LAcKWQb+xC9AUDynIhyVYw0Z90ZdXElos261mZnGUubRJEeCbBKPfKD5qMpt7ohY/C
0bv3jF+4oCQC4rABncm1TJrCnLBtFxIzy/y9jn6JRoEYhwUdmqYcI2IGVU2o4wQDArWGBgSRAK95
WD8GQw2r0kFaxz/7BLEIWCoqaQ8WhRtHCzdhWqzqiLpkWRYTbFfJxSD7ULUYKUT6ozYiscerGYGx
+n4tLxUNaJlDH7LRQkDialammLbdD3kiB0K4xUDnDz7XNGI1UvqFO5YQS0CdZdYPOquIOkXDxq84
61cpXBe/KDAwW0cHFBet2R4cjcZsjbEPjgipgACg2RFlCQaecE+4UyNqN0N9EuNKeadI26TvgCCd
xMy2j8CXQ0CUSHCurIx481ljgpX53980Ky2oluzMafhNDGzFpCi5CwDUts4zjilLmxKL/nr/aHnB
KlavDCs+EA/fPHveTa/8gKvIHlkPTlDin8vgXTRGgr8pyYI6nuu+OzWBs2XMIiUkG5jfKXeI4rNz
eyFMWyLdBzeZdWzpvzaNuQikTVygGAjDxpT0A+Fe95BaDRcxm7zvUC45GcFLrArWYstYB4083Ly2
Q6Nt0/ROrixoH9kqqN+pX9Oo+wA8pyEoMBqUPqEB6NLYf7gvaMWV1bhEcDNpD5nCI4qY6Mzarmar
Fj3ZNbGQchYo2wBhtthX+QtGb3Z76gXdOqz29MdCC2o/sYuWna6h7KxWHyOo73fGpfzp358zOzK9
PJZqorXQ/IVYxzMRgvucZDq82v28+uYivfqn8LLjQZOKEmK/KW/Kt0p6E65KHmWuadRLdCOgOrAY
TvwjLBJoLZQalA857SZ5utLOuHhCSeIFQNlE9mV2QstyQjrB46Wprv3izTT6e3IQD76tqYNxtfQr
z7s0SzBx1GNWa4Piw27m86sbcRirpcyrAzpLhltLfdODcS9cdNrwbdBRXdXBRunX1A0uflxLRdSG
JgrRaHa3JLBejU7c7lL/oAaAfyEKVA9Nurfy/FrsvTDHEh72/+9Zs/w0QRlUjyQnOPbOS128Gfqx
7zeafmPnd+n0l5Ljap//4le0eChFEqbb9mw/GQOi6FTyH3d9gkwt6GfljZKbJr5zNYIaYq2+RLF/
njb7hKlfT2o7ooeBpMC2goOPzIJQ7k5qMmDGlJ5xILbi5+JWln0MJAhvAYYH6WuuIv4gt64m/ZKQ
6mzSBrMoZl9+4GIlQaFiO9tw8BYIaeTJQY/bVRMB4BSy//KCQK01sCUrYOTk3UF6o0H18kP4SpAC
S7Ndj/QpBNKBeCjQSEKKD9RmZm/LgX4N2oXZSZiIJOEzVRydy2UYXzO9u/ghxA6jRwECft6rc1qn
jYp4Co6puhEQSVhWC61cKnH8IZ0BzOf7mPUh2/vlW/zzwNm3iNtaNaNY5fxm75bq4VyDa4T8xjAJ
5Ogkvcf5XphRqoayJRMAHyfDdJNSeMQIeibtc+s3m6k5D0ioSvmfni63KTiu2t+wzmDN6VD+9SW1
99aXfRCm+2oq99aEsM2zDS8dYNCIRVbu2bsyYn7xNobg38adwN2U6Y9A/iEUzUlAB+8J7FWCv4qp
rJLiOJTA3PO9B96Jn2qh6lAP0LsgmXDr9MXPuMo2BRohWV1v0yoCx+W4TIUjHqYj4mElxZW4dDE+
/LOOs/jg9wWzsoGbOZYfJWJx+BfJ6Lw6xfKf77/YpZkMuHsAC/CviGNzLaIpUDOY1ENwbBVR08Dl
WIv6EXEQmqnoodDdUaxbCo/rfiqXXhKQGtNH8V98qz/HXqtBBLrpePR/DEWIgYIWUmG9/vT9S34E
nPm2JPekT86NyvxptpwNKlaaWsSECMPk5LYLjUUt+mQlx+F9OXlrof9G+d4gP8F3RQNGE5ac3msC
3JwCRMPDAIAYl5IX7SNVWgqvcaWzl4FVntN6HfQFmiBY1ocrYYhgU4Sa5Z0DsUu3ce4175hMLL0O
KWeE4QQkG3yan7w20NBsJVrQqSoNZEqY3KMzLqROxNZjepODEi4FIpb/p8uXWh5o8O1kamvzI4k+
U4FTfCZef+MZK7voFig7Of1fQGALRduJKf5AHZHSOSjZ1MB6k9Ffa4n14VfSI2tNZKwbe093iVUX
zhFC8CW5Js55aUxCzWzDIFOgkX3BSjKiqkp9CoIPbTK5hUfCscmBv2XNkqJTNerF0IMmxGKF7hkO
7dd/wqVEG3KXrOP3zF0/Bxk78TgYPiOxY2Hf+AAgkdFEtm74k5tLnZ5mpgg4sAjUKT387/ffhY0O
SFTY5OJAIpQGP2/0LLftCH8z59DHe7o23IfIxIwN/gN3/18Pmif0SlTkFsWnQ0kHueCuSk8VkMr4
6eqJ0i9cuv++0pwVa9bFYGut7RxC6WjgZmoxMh5gUeIT7dHvm1AjyVBIjJRynSD6kmQoGxogYsOq
XSUynZusvzVRB2+mkUv3bPv3GnBUD30XnM214jmhcTZ2ME0q79H2ZBr2Z2zRtmp9dOhlBaq3SNN8
kxXKMp4UFxfLg4bOf5+f9ALwQqV5R6vLn/IetKaUnRIQlv/1StMZYN6GvwDooLm0n9knTBfo8Amf
IMs/pzQuEIgGeKxcbTdfSs9t4rMKfQCF6C+qdYYC8tYQeJcMMIB6Emggpptqoy6ZvbGfoGTalbzw
mLjVtBX4DGbyqtRPqfVqXDvJH7jNWSjlx8AGdehO4dc7D6WpOkBwpV+TC2YO6lUwlbdGfQp6iDkh
1greyWmFBJm9VcP3nLBWOvRsoKm3r22KikA0bBlWqfpfPtY03EnJVXPjC8ft00+cJbyBqTlhVoOf
UcxkXXgKAkfqSu2frOHoV9kiTDHxhuhV3Qd5v9aIkdx0Y/eOEhO4bMBO3++USzesbWiyUPaG38Ca
fT79uYKr4ZQy1oJAjv62GJhG1qnXUSPjsKBxbxP3oBPuefqVR19oIhLqILOa+KzaypfAgxhvkPuk
/pJ9MseTl0O3RLl0G2FbpSw1EJGIGNU/gmBt6QWH98RPQOvq+19xIQm1aWOyf6FQiW38+f2nVI8Y
JNP5a0i7Q/0OMjm4Y6EbHtabq0C6S1fNp8fNNqiRVH3iNbQ0J39ljq+JQMbds+bk3rjpZfV7fwt3
rk164eDw/ZuqF6KibdsyJoIOV92XkyoHckmRSfk6QVJP/c5Vu2Sp1+tmPIT+yxg8WPU2rhf2tPcS
nA+WWfvSRitL+2m1XO5ba7yRwofJr3GUslcJCUCEzFl2NXhd3JLYsOCIg7+E6D19/iR1gUdVQIP/
aKvyYtLe2woPFHIChFDlPbhw8jDAOkyyN41kXrkML81LkOJGf1PoF1J2z2p8K9LCKNKKj+pQajeQ
kJMG1NU5x/OEfiW/JRZadsFzJAANqU6idmVHXnx/Sn5VRs4QAU599v781Uaf+pSqHwiNeqemewYQ
vcEkD9kAU18g6WBbIhpctSG/9PaOLGR0FVmGpTHvcLRGkRbB4LP0ZF4IsjAZ6zBvNV5ZeWHvKT/j
m6UHi7YQsAqfVPz7PXohOIpVJx3BZFJW5zOMIlIU9N8SulzqXVV2i3hs8MFBX8RExWX7/bO+hh9H
6KyinIZa+lcHWViklRyrvXRgjdNRmAW3zg7y3/dP+fpGn58y209TrsR95U8AbMaljmNrfyK7on9M
Jff9gy7AF6EyIOWr2A5DAZxZPh8bQy2j2NJaSaRXbNMmyXaIgrlB0pw8H1Fu2kS+MmzT+kZuH3tp
7YQvQDMAZEdlHy7kIjtODIL9btyMyO7T2f3+9318u893s/h9KIPSPzPsL4hlmeZlH6Lce2AYNmb+
ojNfE3ivOjP/EIXHopCefHgHypLyQHXOvsOvyCwJ1Zj8WOjBbuRSGIZsFzfWUmQZUDf4I8RQIkzW
xCdiwj0+Aw8brQtvFFAhJjJ0idruAt1/AkQWwlit+HNi3QLdiSDFKgr88spbzj831QOlKowrQ9Pg
N86JJXbtTdbYSvaBJjX6RHpwKJHUGjm+V1A/83vr40GOoaMGIWPCaMzu7aTJbEzDZPuQp4cJh6IU
fcPozKCzTEksr0FQRcj599uJp1kajkii98l1PQtJpTeQs5SjfehAu3YyeNhr2KFrT5hdjF5iV9GY
8gRZP6jOM3IW32+/+Wmfv8FsvZyyELhlxFUpmheSdAMQLQwKRC61K7n3FzjWx5PomkKpNZEjnccw
R+qHQsla++BHD0jEuvJ+zDealG7k4k1WXpwIaac4wEhrpx4RppyOmQCa2sGVnfjhlvLlm4GLIpwK
gu98nhRPlh0mcm0f+kpbSzg0hYAqk6gTDOY2MNeWTUcRD/qFlL2q6b3uTADsn3WsIoe43jlqMCxy
M7uHetsMVzbvlwLtY41ge2k0dVSaf7OvMWW6F+VOaR/scCtPKnVVvbTq9mzRycnPHuGrUPHQwYAn
TGGl8cP7/HeJy2kPJpb5YtTn+853XvXE2NfKtlSovSoX1Mta16WNOT0VmGX26aJNhBrkM8WIscIe
Owz7eycc7yuzXQXTKrZT1w7e1EJHtClZR5OxSqLi2UzVP6zGTWT5V/bGheigIqQCQRTrHtw5ZpeB
hDit7RWtdcgQ5FeL82ScBidHCH0fWv/lvcMKf3rUrKrXmRk6dtpYB752ZZ6U+syoIhn38jXvjwsH
698Hzbf7wNRyqKqad5Ke8kFeZgG+XbCgrhErvqSv4o2AOHKFsGmIr2Jx/5kD1ZpTD6Oe2QdDXQ4I
tgEy0amqA92h7fTsqAga2c8V2notmJORW6x8L/p3IrA80Tj9YedvFkVVqB74aW0aPmbR71H+PUrt
lY/8hXr78UOJ/wC5BZvRmn3lSZP6EIUo+zCUW0tKb0EFrwfy7CgO+RRAcJUIeYhVED2I7dnht7CQ
m40yAqSxocONMbIvypqS60oEvHBlEJIEYoO7iQRv9rvGKYl9Pa/sQxbli0kdTpIQbkrqXY/xZGCZ
uAkyoHdiN8uQVDZpynevmYkEDx0xyLKKp6+dtYEHbti9JkFyTIzNiE9h3gWU2S+drG+1Kd0M6LA4
ebJKJUNkzwb6owQ+neZdh2VW+MKXUWiSoCekGemilmu3MSFOBOVuV0jaqh2k1aAjeN0EYM5Ez6Z1
JXCP1bYwkpOUBBtTlOuZtxrKfp9o6aqb1EcdoTolkN6GYkIM8s03o5vYjuvloNYu7c+t6dc/QCcd
v1/RL5m6+NL4RVqKRojFWmmWcnmFVkErCgljACRTswWbyeB1+muMvyxfXSR1tPPaYcPC40Idoipd
rf9Pv4AigZyPO2euexp2KZ+88+2DVK/8FpWSAmlBdY2el/QcpDsDn2hEu1HBLIfn7x/9QSqa3S+8
vNCsQYDOpn36+TzGod47yYD7y2TEu972RtcG1zQGKjjUF7P2dnJsusJDNWrPzZAtGCgsfFQWCyPM
F1EdgvqzzAMddd9CE/Xm+1/3hePKpxEGjrZQhNW+yp90et2jdyRbh35gUNCcBrt0GSIgCbkk2We/
BnZ/N5CGSlfrNzGKny2M0PHhPzSURSH3eWFYsboFDGCKRwfBhltlLNZJ84BToTgoqneitZAb5bXd
eCGF4rk2FCbx5hRwn58bD1mRZhbsCsnZZ2qzZGAy4Sc8ootpDPcq3EBQmAQ/8hKRIUYR89y375f9
QoixeWdVONMBeZVnt05gOd2gNbZxwKQNnSIJSlSuv0tuG90E/7XkAp+YDILXFVB7TZuD0KZUyqNo
NIyDiFu20i0S7RlWYGFaIFQQVkAlXKXBERyyKqSRdIervDBvw8dvrw/337/4hZudoTgSThwIxwCQ
9Xntfdtsbc+xjIMePYBGJ/UfjH1QPlfjta7Zpa+MSzDxG9EwEHizJ8Ve3wP4D42DRxWpBMEh7Ipd
NUkvlv9qFHxj3DNQHnCwmSw9bVHZ8kqDZU3q8/T9K38UlLN9jlYV5a1OS8vEoe3zO+NU52g9olmH
oVGYMkZL+rIrpcx/iPsFyz0GT9gtriuFeWn9JlI81ZAOhvemDcE693HHybhUyIA4hB49FlIyx3VU
Op4IgOFm4FbeeJbBudQFuqfIgMZLp0Rk047Q5TWcHRusyHNi7i/DqJa6c9/W0aM0arvAMTcDcqZ8
gjb33dFPUSfGkyF7FTfKwAa4ETtTyvSHqtNWBUjyMO+thaWOOKbjW6HmJ7Nsz2WRH0vnDaARvHRX
waerR8VeUxLXr6W1ChpjuO8l/w55w0XI6/l153YR6sU+3PYb8O8JCz+FzV3qPH6/9peCLwvPsut0
T3VlrgZYVaUk+0Ovi/ROauqNhZRkXeBWqObumC/BPwlCetQKg72NCmgP961FlOMSP/0uIIgIu8Po
pFxDrMxbjBxJxzHpG+HSSZo2D0ENZFDCfKcfOAM019ZDUm3kxF59//a62OOfd55K+gJNkUgjAx6Z
RbopcbooHyJdhJloMF8cL7wzc8jGIEPDRt/2RXqw+UxWmq1kA0RyODVrJX8ViPgS6bqwd5ui3XBU
Bs3Gk8Q4ikzMD2W3DjeeimpmuW+9Hn+vleFhccam0/VpWfT3XnIMjHFVJGjkavEqmcqbJiszuivN
zVCRPtXDTdIW6GxdGxx81Njzl1ZVxJqEEh0kMu3zcVPSyNRzr9MOsE3ofaSM9aMcMRFBmUvCBTWT
18a3TsrACdVeA+nbsDsFdXNSqr1mAvI0N5nyVtlEDetcoqBnNvp9VfhojQTrGKq2kXRbf93jKjKm
5krGMaEZtIWSnDEX2Ovp1dHDh9zLlzfSmbDrso1EzTx54Vx3ZialmkiUvahaBHK202xpa8QoHyOr
qQbopdOSh8PcRP66MOxHOR2WI67GjYP/OMrIuSLYAq5dm0AnSu1P3z8iBzXWCzoUjxPkBlv3Froa
/JHGEMauuYuMYufH0mGgUIgkYOrZctD8d7tKNnavPOkDml7tbsqkY4rcs6H1G4Nrm5ShUpE/5nGT
EWwiHVsoNCv6HrJDYNLj+RMW9Ey1pY44d6mEuwDj57JdRC7Xz9Q/d8ZTHw5giv+Kh8RydS6tal3G
hauoxTLxuk3behvIzYFz26GHofa0BIgksv06Iu8yoL8Wxs4eztNiiJqN0WPcwRB65AXH2Fw1my6j
w9eCgvRNSOfMGAPrJ3qh6B33C0XahVW+9RR+eH5ERvIX88o8AEfklG6pFwfRGDCs0o2dO59/PmlP
gR3dFX+pwn6HDDEDVZEpwvt9nAW7oSeXdG5DeITiL9VdczYU+ocYmLPxV6j7nAo7AWlA825EXB27
cGe4VXz51s5dJRkIUcF2ipIfRgSQRU+XuVGsnU5aBX4o9HK2Osar38cLTRyN+UYzUF7Br0dEpnlT
H0tRNZygMh/i+pfVNrtBAfcVpAyB904KdPDOCX7J2S9VejDMGy+sFm36iwkuhNnfpY80CH5lEoPL
2LhXYhT9USGrHm0DUOhJb9edtSnb20E7jP4h1lZOvS6uqTl9mWuizyYb+GzQXJTBe8/nmlgOJl3o
YQtX2+cgWXr5PRQ7c3gajPdCAQNGCyXWCi6hv5ZQTIpaN7r3FHY4yEja3KhRyws131toZ6t/pMZe
fL/AF2rzz79v1s/pEylnOKyrB6wlg6RaZdO7M2RH1UYD3L6ZTBu5TkzJ5Te7pQho79BY8TNnkdny
TUdiXtSrSLtV+hdLu8u7w9CBbQ63DsTc1IqvXB5fRnD/WUvgRNBSydGtWdFmOXDKS11RD7J17vR7
hjxph3Z42GwSgibY4Dw4N2g1A3zUIcuU5pXOzIXGnFis//0Bs7wp07RgUCV+AIqrgM0es2orUF/4
MTh1BGkbsLkAFXeYpL50yFngprW0zWkttb+nVncTsPxNeazH9kox+QWIpMEdhS1K/cDYyYJK8vmG
qXDDCYeYeCxvGPccrR7TgOUYnaYUE4RTeEZLivFsa7tMaIdjeOaYJ4FbqYtiZ5ZYFYSEmjdvuunR
04JDcaNXa/6mvc/+ME5t/aW9S6V1fApeyLe6BTDlcs3lepaLU7yzerdKtiWSIu0StXUNy5pjkD4M
09JW3dzt7lHjVP1NrS0hlYe7lD93PET1QnvWpZNXbwN51UwLjBcnLPEemnWjQhncQN7BkMQtZReK
kl0v28P3Gx+Bt0uhBdUAkYXZHFGRrv/TlZKLQWl1OdIOWjSuzGlY1iPtqcxe1smDqW+023jy3ZxB
Jpo4C3noF9OwDazbNPo5Omd8n+WwXBp4s+Aq7kXqHptMrAGwNbAKutRuU0coimWw6PHkPKD5glTY
tEyafuGML7ZCG2cgb2Gxsd3CHfHdMaQVI9Wlp94weFpoDkAuhBlU2VVT5Q4m9kkqJTfTQsTp4QFm
NXoAoIvqnxkRcWiGtZ+sHKC+GffLsRJIzFoyllYHqYXMZKl7BqOlP0qGtIp2b3BtR/GL3xbLYNDd
2v5dZAdTexYyjYl/GsN7yXqJdVTaRE+Zloh3brJ90x1rxY2eA+fcSaSo4YBEprGIhIZb/1JDmCr6
Z5jioelGw+92BMRovuA9n5gnrSi3DgtU1n9N7adh3Me2sdaFALdcQiqN3FqRd34ZbczK3Mm2v3Nk
44hgHH2swErcuLaXfbZEYHodokjQqbcxY4xmjBHoj5ddcjKbeudJ1spP041kerjbTos0g+SavuRS
DudFcg2DW6O5y5wbuT7WZIXojHIxcK1VxY8uwR5BSjGNx97CHMgzjWUGoHlMb0ZMw6VMXmVVt5bs
RygwK8ry5Pc4eUtVgvJbwfeVf0y8hO5ZK1OO9lXi7avhtz2aq9Epz17R35jysEiCfpun+dFDFPRH
Mb0Z5bOsuGVQLPXsvuvf0uA2a7ESC5+c7KB0bgHlTo+XjbLMFNlNnMQtw02uc2PnP7NgWKiTm8f3
Hm22HDuYgEwj5ubrdPslK/5o+U6Lnxx8f/kjzfzIRMGFi1NLW4WzjbKS/agl2xYFQz9mTzTbWt/G
45GZ59KIc0To9nW5k9t9WMN7/6kHziqtXYk2vaw9jc0KYP+yykNwVLcT3iPqsYX0VwR3ORdYNUYb
HRyhDZuNrpqM3UswuEzLF7p8luVxWQfYRqiICO7b7JEabxFUEzRE1nJ8G61fky4cOfxTaSpnP8kW
Vfpilm7yXqUPdbMN+iez3eTlTafnmFUA/v4JpDcI/hrVW9X6NBcdHOA5X8KHAhBwsh2Ljeccgu6+
t36Z1iak6xnHEMIc+g5yuxAuzoa+9qsbU0Pc6qhoHSye9wx+tH0r4UVnSNtYPhkQl51fRudOnQXK
hdrzaVAfLRsZnYcs+y21p3raVt7CgPJT4B3QnMxpibFvXB9tfTOFf5CaXcigMptu+30oo2F5IZSh
CuZQG6B2/YVuV2h0VO1SUg9pVW6zSLoNqmgZE9gNvi2En0XvSAdTbpHtsFewsKKQuhxSpBM5q57y
owcsEKkrra8XmYmB3fjQty01f3iomDp1oOLMtLnNNOS/B+BFnba0S+zB0nO6ortDXd1u66Q8GlZ0
6ofyJiCjHCvE0bMz3EmiubRU6prFll0la25LuVmqsYxNcXUfKfeGKg4oBgSxtAjCx16Jb3wV7IC5
9OR71BjwWi+XXrDxFfmQZoSKOsf1A4Srf5alO8MZD0qtIJEerOTgpw/0wEANMinRjwJHrwpP42FY
y85rjx1skGGn8uj4f1v7lXe3sf/VbWlpmvFuyDitDfdakGGwNCwd/64I35P091TLLoPopRXES9l8
nJpxyWK5RpjuUUbfWfZVaxCRc82TXpNOFMA85JqYuH++mdC296sK6ZWDGuh4UvyaYvAUtkryiDCL
IUrIIbYXWAi0Ca3/MHurdWkJ3ZWGLx/rmtvwf3xjv/wemuW0BcH0YJw8+z2+MsL+JkeUy/7YqNM6
oCi1ObOBfIuUmJgE8sVFUtaVbtcaMLeQKqGT7WS1q0rjKh5x/6spiupz0+LpV5BLinmKrtzU9xXz
wmp03IR5Q0vWG+TlInEVBT8//F+CRrgXBsgrP9EV7c0B+Y+HTpLWJdICifXaaneRTswq8GdC4YwR
Lsd+WoWRcYv23zJIYBtLh2I8Uh+CnsLB2fo9GvnGKfdeRNMIHxkP4/Sqw88mVrHixnRK8uDnlDyI
7mSm3VnRtE/MGP9s397qlbQT0qFqkW36qV+oqOENMBIkrhk9Q8wfG+ZK/cGlS5fqJYA13sQvSbrz
G7dNn7vssUqrm3B6tHJtnVn1SkNCp5WDxci/3yZUvAOVSsTxAWkN2LTWk0WoqZuJtKlNNAYCJEnO
kwnMTLqqAmJejCP/fOhZo6Jvpynp4Xsccl12Ya0tiqzYDj1SYYhzeBsLj6OOaOKHxSHw8RHrDTeY
1E1pBafCWJrZPkzeCzXbCbMJtenXinfXp38dHUdLeeJSLRY54kWqghH9Sz7dWiQ68oOM0C4pS/Fs
JRhknjtcSrS/Vbry8ZFqShrC8SbMbnrVuc/ife/fNkW+kpNuo0XN0o7KTWzfp9yBEypxMtdlH2zy
ke3loA1kx2u7pO2Ivt047r6Pul+Yx6IawbdEtwBga/YXrpUjp4U8SqN6QJ9+MJ5M0iCjzrDHPSvh
U4MeQtUwBI/A8wDdD6THICdPMYVv1VIfNNjxr364hyeNlgj2COcgpdU9KuuIpCyiAKyyiKB8Tcvo
Ygnz76+e1Xuhk3umNfXqIaCVqyhEVr9fFg3thD64T1Qg0LmbMpsjcVkUXb3WLKY8Gb3XWD14xh+4
TAYX6ELmDqj1zfdL+oXOy5LiugfigSa5DlZlFviMSh3NAq7PwQDLWm+yUF/58g8VLHfvDYsyhKFc
kBtz8vUxw2Q3cP1CWnbevdpegxN+rQ4+2rMAkbGKBJQ8qzWjsS7NUJKVQ2RvIr5jBqa8OZcELcgr
6XT//ZuL6crnCCueZigAVhXA33MbQDUNKs+QWuUAyVqgo/RsX5h70fN24nY9jJsqNq7UjF8oitSM
cCdox2po8IAjnk18cq6fsGgq5WAN50Y64bWo43uf+79rCcCkf+apKm3x71/08lOhPkOZIVHR5hry
YWkyX+tzRbS/wZgDK8ON76yl22xEw5oGNwgE37o22b+0vsCEGbI5NgzQeQfWM4j1UmnLou085qss
MLZiht0id2L7ozv2z1FvXVtgsVvnHxXmEy/qiAaWPVtgnw5aG3qlIqZ6LLAWUQm/ysNdjRaa3W0d
XpgWBaPGOn4Z5ZXHYOP7xf7a09eEwhKYPYdL3TJnc17PjCaULGrlQMuJ7cT40rg6yvs6Pvv8DHGO
/qmi41oeszpvlEMtcUoYpaSDv8rwPIjOfXjwnXtDAYfLaBuvHoM8cJoWoNJ9jL+Y8IXFw/dvfKFF
xM9hyEYPBJ8xRHs+/xxGVVo4NoYsthf5QuJgPE0XGLDYIvnVM+1ii5UVkt603oZ+24VX2goX9zeT
Y7zFbQIZLNXPP6B1GjNR60wR6L54gBHmvUkfI8WpLdyjrT239t337/yBtp/tM0vIh6hcRFgzzHuk
vTROUZoPykGm01mJtqixkwMTwxJq6uE0pPm6q/QntNRbqdj3ZDOF1D2ppugvL2V8OaOEGtFOpEWk
dbscgFMF+C1Q2xct/QtND9lypI3LeN31yT5iRePuQczfa914DIPXVh7oP6f3Jl8ZNXOPMaBeb6pk
eEqb8hcUBbxJ+E2WunOkYOV7IbIy2KI5i5Fy8PuluPT5LYjBUPIErANkxefVT/MwjZ2eIyd37TLb
Sfkj/AjdcCnMGSnS3ae0k31Xz07UBd8/+8KFIViAzPUMywFBOvvwYZYnAyIzhHBmt3x1kaWP94Av
XUrdq5iqa0+b3ZRV5yVtpxJGQY/gm8zUOsPRMnhLnTu5ePn+zb7oUnFTWCqwIUQ2CNry3JGgCdK+
tlv2dNncq35yl8vjVqT/im3uqyoHXM4UIvttmD+scLizx/0g4dSLoasnMZW1t83kvcsyxu1a9KPS
01PaW+dWn07eEP1MHMDw2XIyEhfKDqLcsXcU288RaEDmeQbgKp+2ohGFWzUNxSDjABQjZLCXGeb9
pFjvkvfQjNVDL2uM/hhzRPpWAABbG+o9tLC6Ts9dhkYmfqGZ3a2iEcwe13h2z6R4HXjD9iqm4AKG
RYOOCKYAUiho0jmNyymGUJqcSDlk6U1m3CMmjGGCwo3jl/peMtc0NHMz2OiMYr7/Vhf6+TzZAF8A
qAkw+Qfw6Z94nLVjqoV9gAVuKKOlZP+krMMRkx6T0dH0oroJ6HXJwS4qt3F+b6u/G5S+A8NeSFqO
iNItzO4tXK9j0ljbIRpvUvOJfMzENL1p3CS+pv19aSNzWlCtxYMat67ZRi4zGhdxq8kHOdpS32YY
PRQru1sCvs6mK/nlhbuKTB2dRW5Elmi+Nq0cV05l8iwuB45nGx5w/Wur1XiNOnBh6sNX+OdJs2Ag
+WqLzhJP6vFVEyLflRvaqGKB7fGxtzWmW5u2S8NkX6KgNbUHz6V+l1N8SMNgm9HP6Km6tOx3NG6d
+Flznr/fJpdXHS1/5ihI25mzMTzThEyOJlU+WPaGJQfZRxVGdVdMm+tZ/deqksVg8K0JEgFMWfFZ
/tmStaLnfW318iF/HjRcOdxOGxdrMIVR8V7md6JevJJOf+ya+ZUIvgjYDifQUOfyG1IeT1rqTPIh
dm7jaC9x7KeUzv5IzifVvzzwA7BAdykqDVB1s2lwtUFyveIcRvuGYWe7Rqrsl2TGT2Hf3Yusnx9q
TPEZ4PHu+09xKWOwSFl0UBX8UgwWPi9PFcZBrrWE8pKGpN/aa7CXIKDInhQHDzMNEXSTFl2RLa88
+NJ3oeTQoJsymWSS//nBJUaGMtBQumoi9abJxlMZehdvAy7HOY7eQJtrNNCvpUgqf+784wi5ZDRK
/oe089qtGwnW9RMRYA63i1xZWZZk6YaQbZk5Zz79/lpzcEaiFrQ2ZgMDD8bWuMlmd3V11R+EQsBy
8Tl11FtzkXHx0B7zxBh5x0s67SN9oEGlPVG5MLjXvgIeZlL3hXkGTXtywj+Ov5jwSrQQbTtRjl37
K1NfQAiQkfdzTr3nQaMGMR3Spj8Xl0/FHgNsnyBsWl/hnrZez04tRXzlkeI5RW2qXXFiINMZrQwl
5IzDcB3qq+D55+i+9QdTf041H1nSP6H1EjR/LPU6nqWVXJSUPgM3BnY1Z8giYxE0SfFukPAgG6Yz
z33ysR3iAewkcRFe7N001DtwsgQybuQYT2DXZ1RHrJgmSsVnlqOY9uWywK4XehE3NZgqi+Vop+Og
dC17No9pFHXDRvLxkGmMi+oVYemXsKpvlSF+tkcKvbTqh2nczD5CUpmzFbGzSTffP9DJ52FPkpmS
VHNcfN4eXW0MvqkTtnq/3s5w+KpHdMS0+D8ggTWWBH3ldzk4WV0MpPW6o1RNTrDSyutSruBHIqRW
pFBLbjGWr+x6N+rZOlP0fQO8R0ca5vs3PfWRwQI7Jhw08pVlIMit1IZ87fAAOA+VV2DvOYCl8PZs
1noyL0LtmA4+vWqOYBEaPhwFmtFn+tDK7yewSVGYuMzF1EEBTbmVcGmO/zKmca7odeq0+zjq4jRG
OSKXqpj2QVK8yela0YIVIscgzUC4Kvnv7yfzBIsI/sCHd1xkNEWOrVeATR7SmXcWFRyfW+DoJ16X
PIXws4V7S8j1uAftzU1J49504EYscL1FeQ4xcSrEY5KL6Bj60jb2XZ/nu9P9qBmlRj4GNFno6M/k
IfNtDs52HNckP21Ef/FuDHbfz8HJBfVh2EV60SLP0MR8Z7GguKDA3+e1EU9Oz0FCzg20COWFJOlF
ajHQrK1lkjpUP9GBiC7PmzifWkMsWegC3PEoLiyKOX4dN1OoMJKeH+v2dqhzr88n1xcoKWqTQzXQ
evkBOasGGpLEr2lmYc97lU0XdX9rJ/Wa68mZiHnq5TGKQyqd6xl8lcUsQxoN6srPyKuyYw8d3bqE
mALpyz+7jE6Uz6DbgtYUxzVgpkVoliIpQ92GkQClOz6w/Bmro94Ftd1bzTtkG/0INbrVtSs2chO9
dpUMJrike9OuwBBSur3rkzOX/ZNfhPu2qBcLZNji9WWa+tpASBMPJV4/f8hiwdmU68N55I/YKMvD
ScRHYDYKzrXLAqKUzObUd718bPV6LdhtchNtjGLckMZ3+V0W/2rC5DiF5JNURkTCKLQXzqUuJ5Ck
+HtAF6Gep0FPWpa32kiXtNkY5WNY/azbaCsnLUhHxZulcV2QxfkVAMqeJjV9T9CR4yqjE1Pn6m5e
UYGkBRZQ4hVxp6UxldjAouvmRzxrKwsVMRGXMmAW5GJafA/vNsGQIu3ilaDY0aXdCwKmBuLr+2Dx
hbpOeQGTL53iAvA4Ntei1F7ZRRrrU/h+GRElLFu/1ca/ZvHKXmYtafGTiB7VI6W7QQVHo9fe90+g
nzjq+a4QLhHyoWYnL8JII+Vp7qhAgeix7ywKYG1HVWA2PV0JvBxTHpnEK2x/6gWUxgwNytTZJsPv
OC9Quz4UOQ4QanyFi+Galk6Z/dXSeztzNpkhUV9IgYE1mzkE4K8AkkKoraMOaefGfizveyCvJN/8
JWO7JyCrKNrFiadjrW2pl0m+UgHcjcofWo2UP85cPU5dk3hvhGa4CdILWJbLUl1KUJOLtKOJG24e
j8cR9xRb+xFL15rRrqYu21S1DqzJ8oSQFAxxus6Y3tGrbMChUH9a5TICD1YHbGhn0CRPJYxcM4UD
j6utn5xJVE4tFR7YQsIRbRxWyyJVoiYxj0YaaIKhO5H4peUuwrvkTuvAfiBiRa2SNMsNBnqLcPNo
N4fT9vvFcgLAL4LAv8+wyGGcVO0ls2CxTGq+0uhkD9LglXHFmQ5rCjx3WIPoxSNEmZJ1g0+AQYxo
ghwF3qtSNNFQN60vi5Calg3aBwTv9w/IofQ1WDmq6aBFC5fH4tfPp348+bVWwm46dqjgNdTk235v
RPeZdRvDJ6iGP355I2AMdR1tSySyFPUpx3I83De1dTXAQ9PyvRIc/ThZhQl12mlrw68ogE1L4Dtv
k3yf5s9B8iTPv7SAX1Vq6Tc2qAsKXo1lr0p1WFXwDFez/Jg5V77ZryIaA0CtJBiAwOtm4zH14Uo+
p/ED+v9pfDcMl8F8O8pX2bj37QepvQphcTQRJemLTN+qk1dHDzr9+NQC+j2/KePRl5/hBaKuVk0p
aeuxpWma3fnjQ9B0K7p6K2MKN/KobUaQZG+jfKFG/rqiCtOnP4ZJ2H/vhRCgDFg70y5xbCjunMnA
cRZ5lPxYko8B7KRZXSDEFN5nImBmDe5l1nV90yjKLka8T0ruaonKZY/SYkKJ0UBMFsrSc639KP21
yvHQp+uIa54NBiU34oNS6Kj0D0iRxRifDd48RpeRql4E6m7KnmptJ3p+swmkMgDNI9UhxfxiG461
l4NqSIb+RuLRxwIMmrOPfWMTzMD/EDS37PKgAxCo9Wc7skBpgbcBHDuSfGJcuc7kcWslv61z2sfv
l5PFwQiVA48EC9qIOIs/r7W+bgytixy64AS32L+eAYFanDGAnchGBlq0A5CwAbPEUcJArn3OUrSo
ueNL0TbALbRtkIb3oRpKv2tg5D1q1d9vhxNpApa1mCpQ5wIiu4xxY9loegZq4Zibv9BXZy9y4+gz
EBfh9mw+eiJRYi7g6Ap2C6q/i0QJMdmwpwupHkdfB418C3NlwkrdR2qRWjbKVLpyroCKN86J7a6B
4oLMhRYT99XPn4CyUUXb01ePgSHvcwDZ8KW5XjSck3r+WwYU08gHcXb7ne5GRobAZem1IKmGNnj/
/aIwbmupFs4vBTRdyd7r/n0ERtSopGsntV07G66ahEhvhygQKO1jx6J39Hzf1dFONP1UEz8TQ8MH
dbxs6vDFzsabxgS5TrvPsvx14ce3etxfVpm1Tou9FaZrm0fU1FdKL8oA9h6+WWl7AcAianPkHpao
4BvrwRmeJHy0pL7e9PbPgZmMo3Q3SxehjAg0aBIqVlkQudac7uSheneMtB7iMlhDPPS62cDBEc+S
1tyF4Y9ZC7yxUlcCJ6jDqrStOznuYH1Rj0GboHPSDUY47hTelVm91eOrurb3DWqKjp0fMIe/6tLu
T99epoCx6gKHgrlfo6f5z2MXkwtR36qzG3IVeQTQZt8O2l9EDMYq8uwflf9HlNkLMPz8QF6/aUlz
2aAAWRc+oNN9Z+Tr1KyuI4AZ5lRfmEB/OvlNm2I3AC6tSprLgfgjTt58K/lD08Qb09fYyLcVJghM
o2THbqbiylFzFWkvpnQDc3IA1K3JoJO6fYCuZAWBHSgMlzKsb4a/cyzEq84JgpzKpsjJFZJyxGG/
oDjktAxj3ef4Gfj6ATTvul2XAJm1QjtzFqNydmrt02FXdZ3+lL68BETgtUF290DlpOKmLxFfLV+G
llANjv13pKB1b7zVqGgqk3UMJ+KikqLc2xx7+D8Y2hAEEhcMLkYmA0TwOFjTMXY7ER1kY22R9/pj
+2yCdJaxHUNacQ6SXdhcIqqC+mV6Fd/EIKSkKjzWVruW8LEJK3Xtw+JEbhqAI5DdYhdch+qFah2r
+NKGo2hMFbbB6AFrf3PTQSYrB09o4wwXrTSU2ucJsRvA8rLaQ7gJqP/dS3gWIVy4loiTYxpvygLc
VPbsFAdVbVzJVi5C03m0gcLo81tsKVjE/TZQ0qPLNM17ScWVMzYQ5wH1W4G09jowgnABiqB1oybZ
oGVnelo7XoROcVmpEP2heQchyMuqKGA2+Je5T3bTxt4oKTgrYpM9vbRh92e2QdpiL1RAvpt2Yxaj
y5HA6Eq9UIJmlHkVCKgEMv9c/jWrjISIYwxxXD+HzOImjozsQH8EgxRT7cMi9LIvMCtcgaw6lJbv
tpayjZR4o8pXJl0amfhi5TeD8Wuif5CDDdSRThd00Ll4qxDAkwxM8bJhJYFJzMMnadxJqu/5dX1Q
lAec3z2BMdOttZ3dadouHuJtpzwCsXIdgH9hp20a2dr2QJxrzXLLDGB40JGJ9zs9S68UnSngspvE
800g4JZSv86rcKVv2LrxDEEhUlaaUZ8pVp9M0UnQbVJOTi9aiZ+D+1RLfaUa4LWQChq4aAzrLtNd
cQPNIegL36qynPfBYO66ZLgWbH0RQ7uoO4p/9zwU7sfPpv07DFix1w5pKPoGWX3OXPQEneK9FGGR
mAO++NIkTmU6FKlfASxLJvi3yQrBW6rrprR2yuesgljeP9nOLUeu6SCfYrqC6yegcQ1CEgkK/Aj7
b00YEx0Mk7m016qVsIDitZlVj6IDEhQ4YVR3LJkzhYRTDQGhBQEUSkagBPjA5zk2YDoEVk0QEaU6
A72p/oV46jPHyEFQhO79R0Gy+z4vOXls4+gsQwpDmumLfmEsDfLQ5S1hUi6A19mcZtvOIiQNwdpw
xnvObosLmAD9VpZbASScVPyISWAmjhwnqykrTcjpl5zE+IqBw0aD3DU0ifYAjWblMQmcy9lR3byt
VzBJc4BORn6pFxU3ps6Dm78SHD+tf0mGfKs2RA/oh6WibaJgvsnkG7l/Ku3JE730jIrhwMHp2WXk
TZTaC/33EHEvVtcdBIzzxh6nsraPk7Mo7ugJzckCOR9x0WvaOyFGUdMq5EDppkvksjQel7KxnD8b
zYUP4RVNhBZ+kY1SAFxUbBG//1q62GfLPFcoBHDppK//hS1Ebchuo5avhU4L+zxcoYnGs9Cs6SUv
zB2y/J7ZycFrB1t55NLc6WsqFhr4YPI+qBGiKKSrN+nwCsaO0r5AWA7xI+mOgb1YGk3XiTG91ISS
an6Bs0u5cRXL+VpMud39qePfTvg3Sn/MduYKtkXY9eeO01OZJBA5agGEHBjhizpIaqUwattcPUJW
DBxwcZn1MFJeq331HUktktiOEJ9wMLbTpTWCyC4u8+AciuHkPR+CH5A1GWG8L0r/eT/JaUS/5Bir
IWIs6UU/aR6on3fUuJPdMmmFTAdffVS1ek0fORIaGedMVE5ebj4+xiIwqEOdKGHAY6TwKNLe8MC4
2zkZg6IIgUUaJT35RDj7uKk93/XTtDKo4aPYJGIXQv9V121H66bVB6LZ7fcrUjlR2xegCcQmZWLW
F5tlZy7NQmXbH0sl2nbohYf5Bmxj5qjYl5tejme3cMikY6Rl2ZljSXnXA1juh4+jL3oqkaaNjS+Z
9DOzbTeo3lzdprpKjSr8AVuqRyoZP5Xon5DqaI9qmW0jPb3pg3CD+oPVqeux2flcI34GxuRppeOp
Fv6zlI18al9FeCR7jqFlA13shGjRS1obWwrOMpUqs5jB51PmYW8JEP8UopsQQsXLHuiXRVl6z/qw
UwxiuW3hYe6GjpBtnNazLF036EpQK57GyM393kNgWbL2DrpJBR03roYpwlvcGgYg0XapuShTpR2S
BD8F31zW2/Vax8XRApVkWtY2VopLOZ/uBQduUBQidL7WknSnt/O+wYBZ0FGAv6Od7gWD/GgSK8Tf
0Qb6zghYIqiZAZG0IKVLWHsi2uPJeb0OeGzBsQ6mX4M+bHsitgiD3OdKoT6mvoZcpcpZMZA5ePt+
VanmqeydGv87LETGQGgReacw7VM95sup1JaFNgsF7VyU0uJS9uZ0HUp3euwKZalAbQ4NMHuAy1tj
woSyCFzT2fTplbhqtNkjIjXUqfM2hsbzaywGF/FTEKhDbblq/ITqmLiQFhLXlY0xOexfZMyhsKRA
gOcOflCcXqE5Ekh+vbHxoxTK3ENZXaix7LWIQURq8bOP9QsgtShXvmvPheDu9MHj/4o083GgZOKD
pUHVWhDdnZ76Khgs0D9Q/KTWhJaKABYVZyZa8dW12T9yLQBw3Q0XoeZ2cEdgvqtYmlRwx2EglePP
Nh/dvs9dMURGEhtOxzGKvdq+LK0QGBuFf5FEoGxQ2/G6zzhZUSWe/etgUA4ZibsNuH4Mp7VlH+ZE
ATLb3Q56uBFtg16XYIcJWZOEwr3PbS5YTWisjAH0xQaVA22dM4gcQE0hCs3adKdyIW7ztZEoN4Fd
vFePFBOuhoaeyaC6eseTIsIQCnmZ3Lyo6S5jUjEDNKrQTgl7BeobZbnpzZyane7ji66jgHGlyy8W
hcleZvQE2G7s655oG8QTvRbqhbdK8xBICatUA7lAknyZsg/5V4dkR0KtS5SxIpYwtUgPhfofQt4r
aC5lqo0pz1Vqya6FvCTkFLmlTjo19fpZ4J9QXP2VZCM6h8ZGSOb/UhIFbQT/ieNfNtvH2WxdvEPF
ji4TG5H/esumHQByxxV6WeS8CpEh9+H9F8puhI0clvwfer0akqtc/REkxkXQOqh1QxGMoE81XJfa
aa3xU79mzQvoWEE9SPECIYjUur9RA3lXyKRQ0XOIBAc4T7eOYOPYOyff8mvl7MKIiwCRX8uSlT9x
rOeksJVx2zXTRa7K+7RpH+hkAKWbbY2doR64/o8S0nebqk0hLuVeXTTrtu+OoSCS48pnMeviCqiG
m1L31CbYRVFwnczj2payvSRD3c78oyCdiPQxzQfWt/pbKE+w6uoA0xN5g5qXKNymiIiNxXQo6v5M
DnuqHwX5BS0heIcgNt6v5x/6+VGR+uYMI/6Y9NqmoHtPxbQxAzzWBkR7zIskeRMcNf21qWlvE2Cp
+MyEDoo2FTRMYh/ylp76U2j+WHNz8KPkssiqfQEqjqf/p9F2FbXBTpM0hLX7rY2snaOAaBYKHM7d
99HvVNZJYV9HoIZqpry8bBVF4rdA2N4R+yaNL7/TdhHAKPqJanLLE5+pTX6R4Kf1BRoAdglNeg0G
7OJ215cRsigZCYaBT88w47zJflZsLnVMAMBV10dfRbsvhLFclO3V5ofh7irjurSLg44Ozvevfwo+
TXeRJwKPhmXysssJu04Hn9FDzmBNZRGUfIOOlfajmW4Bpq1C/aGExVdySVEKyiqdEOT6/hFOdFeQ
dRZQBZOjxwA7+/kuJgND6c3SVo569RjG8qEO233pd6vegt4MVr3pSRsU4LvFn7ql2FBVQOM0zwiT
daK/Cg4F9yYltlZC7jykdvb9852gKPF83MYBRKMa8AWvmrb+AEMUMtSoZbivwwGPn/Cha8eYEHKv
09mrgbY3ZbcWWT18VRczgrwAAiKf82g/cW+laYpoMe0wGYzWuyrEh903JKaJYia7D1w25lQoPYJl
Y2uJwzEHSwat5ewW+Vpw+zzmIiU26iK025ox6+EJDy7UMMEKAWFBGO/7mVa/JiKMBJaeygd3Lste
IC5qW/MbdSS/5e2In2Oer7NRdc2GS2/7a0o5Rv0M4ajIDaF7I+PkFVa4U/HMpna3qkuVGPpcQt6V
1I1fJluZYm1FAE+zwPMNaxchwcS3OfPUX69QaGfBPBFANhbKez3nwzdBFEiSepE+OTTYWrouXTBe
9KYsgPpqVf3kIIXCv4ejukqVAdbuY2Jve1DCc/S30qOfbXLF2SpX9h6yxlYe6hs51NFmcNx4OHff
O1Gz4WGBQqsQ7wRvYjHFszOEoxQ6ytHuYVFnsdcbJoaU/WbqtW2Cvq3NBberJ4j7E4kf2OzqkHbW
HrQAMnC/RTkba5K+qj2BeslurAG5X5WauIV51fhM+XVOktuk6vDnOVdw+hqrKZ3QcELBkgYUFbLP
gSKDrIwV56AcKZAglbEOa8VT+hK5vDV6QVf/henEiYBaJ5ZOcPQ48T4P6ASxk49KqhyxT1zLr46J
qkah7XPHdGuWlTygtvGYOtWW9oEmv6AHZUBSKKX4b9La60TJN98vtROHBw/kgKRDQFT4DC5mQDej
zKduBMic3HF22rUpwBvGZZfjDJ6Qm4qimmV4SiGUdfX1hLidqsNlRjELUcDj1GNCdk7d/MQZgo2L
CEdgJdgCy5QgNLi8hyPTBLRcsPtCKdjQQa4bMNVkZaDA0O00Dawtp1+IgLpOmZ85Vb824YQJK3hV
xNVtJmYRogpNUQJphkwZdHeS/p6TkMolGtLkL2Nydf6VT+x5jiqiMLQvZN2XA6ZlZDRKBRJJIAsh
NfqCw6iRAfFvtkkFVXyWKxpSoMCKy4QcCW0zT2n9c4fnieBMYxv2GeIBgoG2uJRXtZmUUwb08B8t
yyaxPTPqwhXLeeOUlKq525j1o9DYpIb+1tjNUzti4DViLQieo0WlI1/XiBFGSbrVRvsgF9T0DS7W
jVdNIz+Tu+rU4JqJ9cyZr3YCN6lDI0G/QiZ8sq0XDz9OscGfgbdVBy+urvP5iH+GMwphxpIakFvE
q6ZzlfEB1nhRFoiRcA333bNVnxPFJ44dE2lc2k00c5fuNmmVj3bXsK/qArkbijtiI82S7tk2ysao
5HTbmgCXIm88gAp6lqzEbYbsTMXx5HyAC8bUwwJuyMN8jjcztfGitXxZnH919GrbsHV4EJ/9UpfG
EaqdYJBqPZD51IVQCZG0B3+GEZKLNeeZpXUq7yHSylBnEAzVcan4/DRqmMDmSiBWivtyG4BuHcbH
QjK2Fa0coPtqG65Hbp5sR2Ro1K1kSetKbw8pDvCxH51dLCfCP18HSLoODI51sQh+g67OWWQ64/FI
prq6nFzP6FaX1upn7/38aawui1WxOoLEXM0bhBVW1upaWf1Ep2vlrKqV6uJ/xw+8eOLHitX15bWz
un75yd81ei/8Pv/wd2Elt3r55W9fQvfX9f7H9cv1Zv+23b7dNN72ZnuTr26Q1vF0D0iJ+6T/uOlX
29B74zcrL3J/m165sz3wtauL56uHw8OD7B2en6/C3Wu9upIvWrfalCuuSu5VunpVV264OlBDWR2e
D+Eq8v7ya7i6vb39e/vYrX8+en+6Ve7ee5F3e3/vfX+SnIhf8NQ4RUF/C1fyxVzqhK5IK9RRaH8i
vw8H4szfL7bu52KhIML9O8Aiz4hSbhZcuUZBvBLrJTU7hC4ue5oe4fhXlDiE49c7Yqi4ruUbUvjG
SDAwsnboH4/y5TRaGz23nszE3xj6g98klzR0QP2w2IzQrXLFs7W/SPbOfbbpVAf9l/6qqBG+MdCB
6fUL3ikckHWtW0+RUPWoHyQU72dVg1hYcMEcz4AaRZXsmzde3iTTMDRQGGVK2ZWUE4TPYnpmiBNU
v0+zuiQojE5sJ70FEkoo77bIlsoaVXF6oJQwmvbKaXKP0esR6p6OmlR0x1w7WrmOc2TXxi12a8jV
PTXcLbtU2lGGEYW3lrNBFPSV5Nf3i+DcjKifA0gZm5WZTcxI7z9QsQEqcZYJfeL4A0hKJsvZhzSH
trhNZ4FkFJbPEGg2mNwWpgPVW9qzbX73/bucCD6fBlrAEIcm7OVWZSCOKoqS3Sjw7dRGUxTyz6G8
T1yDPo21mLdODworabT3vQNAR0NpB89bUcf8/p1OZE2fxlkcv2FrGAV00lHAqe0JUPMaIqZZAUr1
Rvw8z/VWTn8rigz0L5ChXnqcyE2VyFU9v3+rYoK6NG6FAgT7FN2J79/s1AxCc3PoJ+k0lJZHV5Hb
XWZl7SiuYFDcuK8KvsU5bPapF/o4ivjzDxe/eeoSHOmGURBZ2WsMRA9Zdx7a9Nf/7XUW0VpCBkVu
MgaCkuVPBzoevYK64jlDr1NpEADzf6dtEbTTymhA3PTjUbmf7+MfxjUCYcBrfRf9sz7ZRT+6I21Q
6xx89Z0ovwydH8ZdKq9koCtKLe/GI34ygX4I0kedPk8P2UIoj8P9Zl8b2LwyyZJzsGjgTM1d0Pyt
e4BYY+g1JKsGddEgf6iyeKOjGx9n2v33H+HM137vHH742llW61JvN+ORjgM6E5RBiAD0Ic8WxE7d
pz5+hneq8YeRckuuLQpg4xGWx9gd+p4Og0pDCRDHLcwDBTCcuYryy155aer5TGZwKih8/BaLoKD5
nZKXPYNLssDsoJHVoC/wyg03R2RVnBNO/Pf7mT03pEhWPryvFFl63HbsVj4/oPkVr01aksfCggLZ
RvONJtL3I546mfABwQIVCIjBiv88oh0pg6k4jMiGksAPTMiEnfVXODPIstKb0REcq4ZBKvzL3iMQ
ki/fv8fpNfn/30NfnEq2kmROJbEmsZHzKf+xTxjJKv/myeP3I517mcWZJDd1L6MdxIxFtCO2lFzI
N74f4nTQ/vdlFiuPgmCv+03NBgMSNCVX5IH/m5Th3DCL1VZmg4JEN3NGuRlMBp0t4fBxjkB1Kl9Q
gOJz9kBVooD8eYXlTtoiTJKOx644Wr+hwxG0pfnFJ5yeE+Q5uQg+DLV4Ib2FytvqDMUdjBdCgoQK
HUeqPp05hk6ugQ8DiT//sE+7VK5nQ8nfLw0oY43FlkLBf1gDGOVxz6POpbxrmX0YIirV0k7aahQ0
QkIfo1BoPhthTy6Bf0dZnjcyFIGgN8r3F8H8SWAAJDocKKn8l7dBCwTUhkaZZrFputGM1dpkwsL4
Tpxk7E0gIpTHVt+Pc3KxCReZ/zfOYrGVkMyRMBWzhpGhc1tyC4pzAUUSIo3WOW7tyfX2YbTFevPb
wZYnmuLA+7YEHAptRAO+0dkq2+nP9O9rLdZbG5sa5V0+EwxlAGAUYZBkG5XN95N37nXEU3xYcsOo
5mNuFe+nLaZDHYIzEqf7Y1OfWdunz3XsnygYcvbA6fs80hjZtYLXEDFhRqUwf6vTjSA1pcP2/aP1
AEYq1waNLKh5SieUpJ++f9eTM4palg0TG3DpknDfDTOJVc+n0/wDmhMIJGHplBZ3349y8jz/MMri
dDU4y6c4ZEZxJk3/CkL0JL0p9a9huO+kSw6SM8v/zFst57VWfXXQxIKcpytu3rwV58bZbsDpUejZ
It1Br3ipaWLZReVLAV+PuITUGU03NKW0c/3o03P37yiLVL9L1MAKuoQ136CwpD80gAQIG8Rag86m
EFceyjOFvnMvtvhcaZIbcoXZw9EurkhVuMMwmn4OvHbyxShpYiOJ0xc+RJ8XP7IKmhmpgnCIdn+9
A9dFi0Cqr/AaK57PthJPNUqRGEJukEK3TkV1MY+JqQdlmcuDOEgaYmF3CBocGPANKp58sGt0vMBY
fb/uT0US7MvAEdAVgNu6CMNB2TtTP6rDe3cGyBuFtdim5IS29jkjxxOinuLdoGEhXgQq0lpkfgZm
mq1kGYMwRrDrfs98NvaTDUxOBulEKhih1m9dqhl6T4pr/xY5oT3yILcYIcJaATCTlGdMzd7T5uU9
TsN5Fkg1CAeYV5+/caImeRHo2oAo9UrTKSXchOFD0l7kPYaTbhUcIvVn2XhFetTq7QBquaObf9Pp
hw7KXLqDFGPAaFfcdvaCdGP7D814Uyu7WUZLy2scOo1/svrS7lyjr934ypYO8VF7tAEHff8hTwAt
mV0ALsKARMMuYHHyKMYMJDua/vmSVvzaI81EZOHCpyJw5v8c4jvQx2ezn3c5qq8T+O+4iwnsm6BT
Si4nxyw96M3Du21Q8CCMs4R25VBT+EavD7X27VQp7tmk9WR9EXy6oiAPJGSbFps0DeJhGGXGp43U
XDXotF1TWezSraxcBwV6xlbmclWqtohXZa+Q97rwLoi2ObQS27+2TCjkP2iOQvvUYk/bf/9VTgFF
7I9Pt/gqndkNjgqE/jhMO0t/C/E+iIaVZr2URk1hGP/J6E9f35c9XX/td2S96NHk2hpV/Uz1LEhZ
WgA0Y6uU0n9aL7RsOFhVktflzg9R6FFYSnw3ChgklGZRQ7Hxksts78uFR7dmCPV1gkPJ91NyMszh
UAsoBb6fjsDS5x1XlnFuFMXIlOB+hYKuZa5y5X6SL7niuFnuDqAKzgdXEci+LFPhVqzCyMY9cHFi
9NqcZRbedsexXjdWtdLACTg23BMwecILzoz6Q1Koa4H7ogMbYuil4bX0/bu/91i/PoUABDj0tMGM
fH73wuib1C67AdMQLGH6V+j1sPSOtWRv8JpYFT3mG4a/HYD9ciStorL3hCGqaEFo2l1GI5oqg1X0
1ywTVhFF1qLaVmHnVtiUW/5PzY7WMVjqHtBRD0KyU7Rd3V1lhewNRoezRLWB8KKGB9x+sK+DAa61
B8P6DXXqIqIZLyymoHZdSIl24WfzbcS1VlQHK/zeKiatztyA56IpTheDa06p8x/hby6kUvIo9Q2c
7XSjxEc/ijdNcRuMfxN66GWKJ1jyC2diKoDyVeMHfALrQg0e3vE/FrCEGjmt0oK2gB1Nf1OHmN41
lTsBKR14Sx9+dxRmZ4xyjK9sCUImyARF4XQHiLFYiVKv5oYf1MOx9c21FXeiWFcDI+7gkBtWsZLD
rVoDGNxHkE6fQuVKpnXTHB292QsEvVhCIGtX/RiioH1Fqwif4LFJ1xOWQxGIzSSv1uiNcPpubYiU
FIac/lEHXW0X+qpCTF6d3wqKf1GZegIpCDLIVekbCy6LcALstFeK6LjaU+d+GdQbu87hxp3p4L4r
KH9Zkx9mYRHAHUzsRq1uh6PStjSzYOgNbgO+t+pebCdeK/KEVn290WG1pMDN5yOLQLyYMqzyERxt
DzzUiTeCRBqvquR32angQa/k+SnCy0AiGXSEc201I2I3rb/fUNR5T+3rD08vEpwPVyH6V12oNBx7
BXBkRWPZgQuuHrF+rOvebXBDHpB2td5ALQGBdvDaOoQUahNc0slw5vI17F+60uHouvQdaROY6Aq4
ZfcyRtMxNNQNXt+in21iypc6u6TdNE1KJw/UHkouImdx+h3ZNeVGgc4H5E2SzU0sNSSxcXQfCC6b
jwfgEPAEBAZT5JW8Rcrrpulem4pWeUqrWrjFjSjUkgzp1UVLoxeaz2accSpi2fS41gjTS+FYUKjY
Tmh4/fTxMywrajQB1phDa+/UStq3ryXzMA/43E+icysF18VFGbc7AeugIJo5GAGgZGqh6Skal6g+
cgFHWrQPISFGT4VsQJQa1jH9tgF/JdEHtYVKC7EC/LUht/eUugWJt8+vyIYFRpssw+Gvg7XVBBIB
KoUmD9JpfhOm8OSUNizl0n6DH+JCvM4ohSvWKnagdiaPcO+Ikq5TGGAmcAuieFsBKpWBlYdoD8Dw
ElAVkMGKCyatT35ARsC/6Q1n5JVsdCiuI/Yi1a48ldj24N0CT4wBxE/VpGrIE8rWTVfHezv+2evG
1up/YK9m2931BOJE9CM0IDBz+1LDpJxGbrds2yDworHxOo20QNXQ9W+8ZsYBCF1ZiNAyiHKtU4+m
k3lJJe+M3PQmrfW06I+VvHGHK3Sk/6et2U6e7MfbGBkBcaHEOfQwVfo+TH4RxEUnFAsiv+3g6IBA
llYO7ng5cdp/dKSHVFA94MfE/X3E7CHpSMnXL9cqGN9w1RevbXIDgXiQHAilj4m8tzMOhH7j1w86
SDgkFzTYopiNBY8AM6h6FJm/iVtz7UiuXWvrYvCS+kppuwvhN2jEdPjlFOfDxxCUanBscQtUAPk6
1ougrk72K9Hcr4COchoVjQPRdz7QJk9QU6YIzTEepeYFTgOoLQGSr/x1kre7Ai+lf2IY0GRBwE9S
oAZXYeyL7wVwXHMjMfusoYA27zhgX8JEVXOxD/lvbGa3sV8eCNyesJxt24c0RT0Lg3B726W/pP7G
Qm9ybvBevxnrp6R6YJ85FSjoXc6C0kD2++1ISC3uMjd+bu1q3wCJMeH5AoGf6nCrxNDs05UtwQma
UcBqm00IGsxv8mMjvwVmi6HSm9YH68nSvGKv8+Rlp6xzudoiF7rylVuN9CVt8Dhi270/vGq4olzQ
Rs4+CHJPrJhGfUqgpUw9KPnuZY7yDdsy5zAXN+Uumi+YZvFzwK4G3B6hzm6metypXc1aRBMpmN0I
/kMSvFiwp8RUCCzN/5B2XsttY9GafiJUERm4RSLAnESFG5QiMpFIpKc/Hz0Xx5a7rJqZ7mq3TMsC
sLHDCn/A3yzcltHNQxm/gq5/V70VKcLITwn6JRWvrapkN74lq6wLraowzojlVfG4bXRcxFjfCYst
n12OUpq99Bn2afpL0xeeGna7Cz+r057LbGanLUCPFosiSJbFHQuapm6Tv1+JMDLYH+QUd/LgD9v6
f0ZrYC1Mkm+Q57r0565e1qk+VbQPl8aAkVVuz+TtQDHyOsy5b5osHX2+aW7S7qlMZCRetTsRe4Cl
Ub0maJNCedMJXBM8dztgFsXtqUJVhQrLXS9Urc9Cc59J9+e/5yTp9NDyYqdcsP/9GL8MEf46Wk2U
NAABSSJZ75+PUfWxLl3MuF9Gm+npmqCIYolPgFVVv11nh+i1e882lYfj6iLysdFa5TdQwW5dIToT
DPnyTk/edfUzxprIxlidf7mi7OJJzTlaD4vBJ9/cac48DFIHTtJm4p3xFI78aTqqA+rZ0vzmpd2K
Z3M+LJRt7SBi6oh7da/vFa/0Rj/zcp9zw7nuk128YcNwXXnevWoePqJ+uxPP4vn6Wp5iXLY/Uv9i
/5QLqPfk7F8D9K3kIRYCWmF9ShKCHv84VA7yJ0oOEAbqYq/Lwa04olHsJhDZ7oguhEruizob0UN+
01uAolXOYbi/k0tmqEffZnlADHYPUYVWxfzIpeqlJiYmUagL4FyryfjU9qHTXVmVSGPcLZtbwZlC
NC3YiBPMenPh8dbVx/tWxUYhIW57L4NfBwnDETQPtCGQ1cjO2OaugmiN5bOK9Vqka3Zv/FCK/6/a
DGBDxPMwWJKpgP45e9o6ic0qp3pHoeT+KMQJAqpE3fOP4sffJyr25gBzoTEYyM8ArfoLxWfgVURN
WZkva4BnbwiGWW9v9y+fSmu0C+upAL52xojO+rh/9aRb5xigF1sWvzMBoOEDZF2ck+B21upirXaD
dbFQALLIFyzpuAKF9vhYO7vH+6fzd/Zlq7LAlDXWwwxAmb2InLNuvSUWhyI/i7qB9ZA5X7n9cd4f
v/69Kn+BNn6bdH897LdxTRXELOqah8VOGXAdMLptYrW/cHRvmBla79wlD5Dw765yP3ePz9xmbH09
PDzcLG5zW1pPe27w4YG7/ve9ibN7tP2vm/uWp6qKmVWQ3ZT5U1DaCVptp8Eq7dZ6S52DEXTWp2Af
drucYfw8HD4/M5vhnhMfWZ/0GazPz88Dwa29i50DntyOYH+Gzv0PBuv1YWR999Z5/3GMnC/T4RHO
H+k8tDnH+O/j4wNIjb28WcuPc+Pw//sHZ6xH7MgB38fftvYMw2jtf/Lu0r4F8d/fyPfmVj62sRZF
ozIP5zWTCVIRY//2JvLk9xdycbZvrXWaeDxkgezPiC8GPv807ceZ9bDZvC6+av8+CQtrf5+ViRNb
x8y7YxNXz6H1cLHPuZ27fO9ofX388MruZ9E/3tj3nL7TWogzQ6/MSVhFJ+Ec3aWPVHbCd4MFi3by
Zzz/4ZKIkv950Tvp/C4FCIbsboY++0V8/i3tMbNBR+yzLk5j9xrWu4vyAK+mmj2m6mekLBui4+QC
31tNEVPFzLPADjW+4Wz/0VxOavYg3uY9SUpXW4lRWWheiMohiRtLbVj0FH+vyKdUSL1gBX4rllF5
xjIUJpyJ03P03IvQXA7SdSMIh2bYZx1VzTViTRkIk8buHrCUVbFynB2K/qMyD2WL3Fi7r2ANakHQ
cKLFr4n6dM0PcfWSXudXDfdOvOP6PIjNxVA8icaiVE+DdJCa12RadD0yBspSpXoWveYAwDv5cyw+
LslDMb50KWL0WCPOuoMSndQbBhPLRLcFdZvJdtNCTXHTyZGVOW6RufIABRDgYIcd+WOW8/VyMj0T
/aYcx4Yj2trIGqg+Jcvb6xBoecDPa9qgaD1pPkhYlD7PIJCQmE+1I/gXA8Wzpfyk7LMbacRlO14P
5Vf5Ok07fs+tkrgpt8PVCBphbewLsD4bfsleW8goJeDOdWrOZSTMnwVO/tPsa5zsGdTWaK7shW1i
bsThODT+bNrmegoXEe0W0mljm93YHmOIo89CfCDRMpDGl3HzEAavjdYSmlXuqO3hzAq1H7MkFBzG
H2azvQlJdDgUN7zLe7sTkBD5ah9veKZcfLl60UxngMSN7lASTP1j2BzE6zxtfLpvIMs/ZAow1TnH
zthYDyV7d8kL3V8vHkrY/XAYjWdcwKdjSTWkZKo50Ob70YXB2s72qN4KEedvssmu6OaAox2TbZda
N3wAS0vKcaezG4lU6DArl8NwhCKDQk3D/mtQtfIy3QnzeS3O9YtVpS6/qpmnqfvhXW0hTbsMmCg6
vbHB1q/m9ZhuG+6WqSBbdUwp2GEkOulRk3xFmec9rjF2JiABZCuaU+gnEiz5+nwxD6gWif2cD/v0
MSpRjl2hs9SACU+Ns9ZgRDaXr/bEhXKLVEwiRyX5n2zZq0BzaV9NcO9joIaNwR6CQ4LbdKykrYls
0xfTZDCtzoBfMYAoRoHvioFgdRLfQ+Wp0lGr7Y91boVzLGjvqyw66IMnSp/t8DJelnq4EK8L2qxl
bVc5LpQREe9LV+8jjNZNWE97aMNofHar/CnZCMmqWcX4767UrRoh0Id9pD9cHfQwS3v6xMZePev7
26p5wbcYlJzXnHATwD/5Su8WFQvUroN6XHTKNqRWXjxMInLqOOesBGEZChC92VmEz6pa1EisxvWi
Ld5UbZ3Fi1Lg2WieWLfIx4S2VnfibadOjvDWSp6OuiP87DIYJS8vwGQJ0JBQL7IhlN5exVMs2KD2
6FXkX0aN954MddzJ2KPgiDtxEeRvinkuXlIUGz9vvR1ffKXbczvXii/8XqOEa2W4Pmu+pq460dXj
bZzj4GJ3w0rQrbJ3y/K1UXxT9guylW7GUVfgstAFHUmuJ590al6LZiuSO8hw1atFls2NobMu6lYp
V3gDRzVnsUJP2Lih5vA+8V1a7yvyUiHjlpfFyyC/dVj0FivVL/wwIl9amM2c79GpZzTYj6rzrrVn
CXr44ls/0Rjl83T2Xu/jDiWi1wGQmk0Fo+q8IjzP+lOIn106HTrp4Xbdsn5kfGew79WQwXUBmcTK
3cnvK68ezQeMyYbLWRz9Kx3rcSeG7jAGsrAS2sMsSMbMHmDJyZdzIhAXExbUiBnEnkTujGCOfp5Y
+zO3wNmWP9z2xAMUr3bhxSJZzmOvZxO5BdpWzl1BvxNcqvvxhlwPHrIwuZvhTUSDoOweM/OQnKqX
Pgg9xR0epwMcIi4pmWSQpTeYFJiWVXPUxieYOZY6kcYtZri43/BcIuSEiNeldjKXxQfN/BrCpYh4
bboPpcTqny5+uSqiQ7wZDigPdbMFBD8Zg552gTpQhPa8wFkWvWKbdJn8m7mON8kzPPzCDb18J+LQ
t0R7wcMP+NJ4aAWOmi/25EI9Xluja468MYdyRNQ4rR4gPTV+KNAxxEUs7UsOUaTG9AYHFDsajpD1
+1UhLHrlfYrW6XlayPtQJPV+E+ivNexdnLMzS3vPci8LEkLL5EHQN1q15paj+OFWrU3TrbklIdBQ
Brza+cUXkdflbm5+yq7SL2Y3tyb5TWDDOddmqYZPAtcBVCnulYfipXuUdvShMQ7tOGF3HXJ5xesF
Rq8mPcY37xouy8uDLAeNtudrM9oqH33p1fVLqr5QTr8ULp7DTe6M1R754OH6Zcw8DbFAqm4RDRlL
eJE0fIXRyV2iDFvkNswrHLvGfq0aHs1Oeea2nnLEqk36kBAnDUinzNYakWKtFVSDuzXwpKT3IZYm
4Xm8e0VmxbqjhljPngQMNnVm8aC+DuSZ2W4Kn9vevXSbQtuxlGUDRVYaGyulW4ulxoG4upD9KvEC
qSF2jZvhyvU8zZ8mmdqbTyMLZTrYMohZ9MouN04ddOfrOhG9K+KLM9G7lH6ZfGDbzUaVZyeEeK+K
bCXoPGLeq2yUYLCjq1uvMvmDPWy8+d11p1LQLHU3lDeVOp9umzTfT8OqvT0bXVD3AcVSuQiK+WVy
dBKc1IpbfDqcanT41bx6RrJpjE1+2TS61eqrjASdZTZbyC9VYxU4C2fILvUvvYjQIyETb0KYI2qc
xTi2rmO0bWs0QGUXsWAqPXcpp8ESNcv8BGmKujHqxQg0aK1zTXw+QXBjIoB5iryJ4IY4Z6B44DYX
p6Ss3dkmT4aNLPHZVtokqjdt1d76QnPOaLBPsCok9wP0NC+r0jUvdr7v9sXObDxKz2yz8sWntpi9
wFc2uerohbFbKOdLuUT1QY2DpvBn0UZcm7JnSBY5c9x6GoUOELHm/ROqMMM5ewLdrFC21AhS0Knz
8gyBP3vobfmUiPPssUqXemVJawI5JXevK3WJuYbu19WuR9VyJ1mlV7RB9C6/hk/6/V5I5SGrMInY
eNLtLBBHl+1Kpdm11NfKUzJsxLMwC6j40ErJ+4BKYjO498A0xfbXUdpNJ3raS/N+FSzKLRQfTC1A
LyWqH6ur07ynKCKFW4BcmABjY7xCemwQMT7dSmso9E2K3JUrKAioOEJKdIuN/cxKWHp29nh7FMnX
diEd/wcRUPcSWRegBQtEPRgOVBpQF1TZ0JglimkZfsWuN9jEOxQ4X66P1Hr0jiaD1aqefnNNNKtF
p80CM/M45q8fjeBQz0i3zbN4GAjSkd2MAj314pvbqcEoBihIJl4NDnrc6pNvTtsJFDyb8YQ6AVvY
XWnPi4SPVPL1ywbdnpZnvx5oUlgVEqLX11u8KdpTra7wJEeIKImowS3hw+JpK8y2vYrljYNoGFMh
mz2OiB62DhJ001l5eqZ6ii6h3q3KCI1ym0mYDn4fILNDmHI7Cs/lm3isVtIChcrQKw7jV7sQnhVx
U1YBNsJlOC+TN1IIjYtcXgxl1UXbqlmZ8PRY34XN9FKl9WxajlciUGUfZQfRtC/FIpt54myb0wbo
qBKjAn9DwDSyzXh/Jarjr0trZF3Gdq1jFWt2Vtq91QqCvm9V/BRHoi3ReNOrz3BiByVNuhaPQv5Y
j0du+05aRl859G5qEAo2Xb36cqoafAXpekRB/Rz7KMX0uJbFqOHY5Yf2fo1t93Yia0GWJ02O+WBn
l3XfHkEZCMMJh/Zam+NUrwinNlrJ5qrRd6bq6NUrP1+uqfIHmrkXkeOhm6h6qhiYt9V4ZJ6ouaUt
u9JrNLtALYZ48ylfIhU5LDTJbd/Sc1t62lHEJr2H3ZetqvA43jUp7IyeAUp+FhPZQ8rQoUKzWj2v
NqvNxt1sFpuFvfEXtm/7/LN39v4ytXEHtJb3XwiM3MahDUNynQbIgfPVcqlSCqJRaVfOvV6w9Pf+
/uvLeMNy13qAJbioA47JvPFmW0zSnLliDfac/64utRXXXtiLI5c69pZvOh+0OYT8UJlrQd8O6Vnn
RBn6tRGt7v7myddlIdyDrzC3jfIpVU75+KqMj1TnM/SiH6vwSWE2TAl7KsbW1LMRzTEIJdm+Npfb
XRo75mx+LS5bXk9aB2jstuhctEQBji5b3fgoqAet2JXIWel9ZUeFito9sqVzU/RFDnAaQep7h+Uk
R4JyS+itPI3dwyxdR/HeOMutE9fPRbQPu9c+7K20iGxMa2mK7emKFMNe4zzNCtmK76XnsXNnKY22
W+8m19LCE1Hg9i5sw42MAvKdwSvD8zvkzIMLn/SwdMSvfCY6ArVJuUEOlt2l7JiXJtUGAkqFfUOQ
oB3czkn/MktO6PzbEO6dGQ1XWV/RCNMDnGoHJJY+LgobLOKbJVJeOX95rBtL4vtv2V7M3uEXWjKC
9MLIbaW7a4Zs3QNCUsnEaw25e+OpMPZmCSnx1FJ/VVcIrPdqSYOCsp56UPr3TnlMs/dbM9e1HUmT
mi7T4SSlhK/+Ld+0eSCWp1Hck1DOjGNEwUFK912xvU5Pao0E8hxUiBp+iMpGqC9I/e+EAioZGS4u
qY/p7blMnhVadn34HKvHKtsZIwKp+xJQDWmJGn3q0SemVWa37MSvaDxkvLF/V17kbzXZe90FCNtM
BSJ/h6Nq3/ByaRkKZig2+cmA3p2jH2/pJrABJEzpg1mkt90NeffEVTeqm6yGff7WvSWf0k76EAtL
2mXIOX0RTF7eZEAZVkk781hs+8fs0QDLodOs/uGGf1WffqtO/XXD3+BRqXbLE7Fo81P1lD/Fp/jj
9jVQshhdJK68K/IibGQkRxYIi2kxuJqffso/VMj0bzXNX/cAxo4yn4r4EuXsPwvZV13PtF5VshPo
kl7zzHd1y3HTeVrh3KuvFKrMeF74erZat2fnKVDf18KxPKvb1Nx2LKLXZad80h9DqmZrfA7KazKc
0CZ5NWTrcCG7uzpaICS+LC4klQNyN9gLTtSzez8OWi3I0AwlIYX+zhbtjcBqnmanqLIuG3MKTFyk
ET3waQZvNdVHwXfAtayG6vvTm/jW0/o1CtgdgDQ0NNRwtG/NoFvaAHoalfQ0mysLFPyCfjEuokUU
3LxpXrhN0M6VoF7JdhmIruwWnhDU/r+nr/St3/LXPXwrfV8itSvKK/eQbNoG0JDVHprMzh7CU/4I
WuKer6CSZ+uvx9S6EupYupPXVr5GrrX7iTL6HyVMjEww/4TMjdeW+G1WNFEuXBDHSE9pgOC7dTLd
6FT8iMD7rwX7+1W+Ldgyv+C7iGvKaXpXFrSGRQc4yO7fw/qrPfJ9kf1+kW+LrCikskP9OD11Hi0+
VOitZDGmjumK+3plPC3sdJ9sKbb9xIb9RQr9fmEDRRz6pDjSsSP9ubIMJKS6etTSE1AAm4gLne1D
93i1nlOr2M78xMnnhpv+gJuSvpXrf82i36/67c2Zl3YsuytXjQNpIXpouGz0LagLWvnOxUH520+C
q3t7yoL4VV6Y85lDl32ezgXv3+P+4418e7l1MmEKJ3IjJUlD5gJQ8shmnNEmd7BhtVfWuEMXcXu/
hZmfrocdxicfHC25/e87Eb9Byf4akm8zIAMEKyGelp6ijYDorWOsjK3oPgwP5un/5UqA/9BPAZKO
dcqfr7wvQRaGFXMNN9R5ekJ8BDsfi/ydaO3/81LfdgtVL+ri0nEplBJ9UHhe7aAk7OqB9gOM67+H
77eH+tb1gncyoD7IleKg3hCX0YbWrIfcbX/gDYj/tQEa/3uhX5DA3/omaV8m4XQfPfxTqtVLt9tZ
KBhur26yyz4yRwx+GML7EP25QIH0z1CqM8AX6uDW/3xbEi4jRaU1yal2JxYKMtcOxcK1bvde58o2
y9TJvI+b/1NL7T9GlAubhmbeeTuSpH4b0QRX9zyptPikLN4oyk57ROI9YwPk5adH/Hvq/3El7f7n
vw2pIA9mkndKfBoXymJYhYEWgJTxCif+6eXd95W/BvN/n0n7NpjtTJWqKlTjXyeoDBJReg69MtC8
eNEuyx/Oyl/nz7+u9m2XM/TrlA2THJ8QTV1dV03QBGEgz9FI3amL5oc99e9j6s9B/LaTCThSXS4X
Xpe0eMuP2juOBj89z99R2J+X+LZFCXp7jS8KoweHxZ/NjbWxSBbNEqVEN/Rn2yRAudH/+Yj66aXd
D5PfpsfUobaJVPH9pUWHjqO+3kz752gnebjB/oBl/a9RxEYSdAiq4BIqQH9eq5PluJFHiTA3wHNo
Ic5j3/xpuv/HioaBDXJdwXD17nL35zXU66W6apIUnYwL8OpFa9xBn6n5bEp+/4yIrgxgsHEoktA4
w1MIWG+T7gqinO6HF/oLof/7BAW7LKv3B8U7D27e96eNlZB7yfLsIM31O1J/gffKbOabit3gnIOI
cQbeMihKO3zeUaC+Upwbnan5MvKHXLXMzEWbyhh+ODR+nT//uqv7NPztfQ811q2VzF1Nx8m7GfZE
nqMjNg+iHU6Kd8O/Ci7GrwJrhc8DkrENrRR86TC01vfbSVvQv8G5YndprHi2jouFka+oXg69260F
2nPbeFyMop3P1Yt3E6DDO5myTqFKXGxDAcTsyMJBpZjyf3tGfR/ubwevMKbXWMOz+6C9aPPxU9g0
S/znN9ND8fbvQ0O+72P/GsL7FPxtCMVCaqRu5Er5SrcS/1YhPL3q3tTHGx5nqXOZvWmKI1DIV3pb
Cw7Gh/CZ3OzuC7/hiGo8XTzaTzfVFigNCRDskcYvPWTP4/CHKfjXcfp9TL6dMqGudHglFtkBkeVt
WNuxrdniEmeg3r4uMBeK7FohCv33+Px01e9wkWmILmJYpUwx6h7SXEbH2aK3kK0ZEnOwbg6OkcYi
f9B/uvD3tf9/Hhd5RYAX6gxG5Z8vJlLELlIGIT1oMPQoY7ZBudFqOxvcyM0eNNmlxycv0k16PRiN
M1AiU+fqT4+v3s+Cv6YHgC2qEHcF2l9H/+/To5nqCT/p9EClSq/Ws718t2VikbmyTLF0hZtOPQWl
D7nZOBiPqVvKVhU5HcVIJ85tGr3IH6+N/pSGJ1Xxz/TiRA9Jzep5VnlZZevCNmYaMYcO8hqPH+U9
y15V4AvPiGvak+CitAGNJdApsWHktGJl/mjU8hfAhaFGNFZBIpAYF7eKb9tsDepFA2qaHGAJZa/J
RvkqN0LI5PbLBylaVLAJ1O0I06SlnDU3ypV2WdFWu9v5LVb3qp3fMDPO3R6lqPp4NDNq9BmSXrbQ
L8TLQ4QmvzIvQycCDJj+cAyJsjy7z/xvL0mRRcodJPwkZsq3WGW89lKtRmp6iL4cNF8pmjYrINFJ
HmCYlaHvCuAFK6cARIE820nZoqU438PrH5/M+KzSjXgfDRs8VGMX6lGvECJfFZOrRJ2jH2fFEk/C
i7gSaow/5/UNYd0PuXE0lTb4tAUDoBVLjMX0070geeibgyCd1Wg+KLZuGS8yZsDLSA7YHKLESxDD
B1p/8aqnOD4AXVEWHR7MlAUA6t1cA1tAZVfddlH6EaqOKdux5FwSC69v8emqvw/ls35dgAG8Aqm+
uIodwQR0Jvzy4tgWJSdv1ynJ4FmZz0oXTf5CtNt0K6yoLO8xh8+voG/wRuKCL/ptXkqLWbsaswWY
GQGQM8ya0C5NfooLnmSUtnc3SrPZ5vQUK01whGGeTgveoxp6s/J9eroBJkJXS7ebeCdetvw8kZ8t
2yM+h5a8jShoBCGFuzsTo7TmJz6998bNte4DTEkg4qhz802QDrNPVoni3NYsp9sdce0vUUelXb4s
zljgzOb6yaC954a1p8eV3Vr9XA1Bp/VzlMMcHaTyBHBmp2SL/mCcaAgbu2RpPEwCCG1X2ncIqWcP
0QyowqG8Xa3ScCo8QoBxeLcvY3oZJ3yhHKV/kOi0ni+irYdYQEA3cbQ953332KSVLbzXmypxu+CW
rK8ymkJOQxc3UNZC6swkP6T5mBJIKuoSYM7ILiXOpYVAb62iW3FVzkmN6ZXVAyTH+sXF1iqaXDF9
wLXm7snoUZVtHONynNnYpVrogKAUS1+YXsfMF6H1gEWRHONLBGqUvlTJS3u+ALk7qggFLBM6wrsI
KkhQYeNTTtsryH6wUHrjhy8USXtprmLudshvAfiZDns7v4Brtoy25m1NkwfTSWyuvH4W4JSQfFEv
nI4XoCmFM2FN607DRpmPdn+WpDmbMeSHUVmaKzX0sw64CqZBxfamruvcqVZM6VtzVhHEF+Y5mtOS
pdyNDQJVf6MGfxsD6YupRSVX9/PQglVRvc+0/eVyUHiD2UKauV2HfUyAf7Ue3JYo6mJMRv1ucq4f
+jZ8ybKjlrsDHgOGVz+WFPHwSXvCugzQT+lOkd/va9UbgU74smqDuGpugTx4lI8LZiG+HLc0UGee
EH4C7M1m89F8LC8bHUO11Q1CGNOQeXVH4WrFJoQ4KuAK0VvCtMFOohUXF4Q942qNkYV6YHQvT7e3
2ewQggGXaYh77VcavtJDNK8zS4QUcaUm1EOURQm5PxelU968fs9v+OluDDemM3t70t4JJFv0ReSY
3f5uZ1Q5bbVpaQDqy3BOtbuTQELh14oUZXIHoriDwvHznpD2hUjfcy4veA7Cy+Lmsc/0dFeaOLOi
ENY0ovAsT6cN3YimZ6DTSV7VtDW4B1T+UJlW4FhdipcMRiRnaLSYHk08F4B4Suuk9XpcHaUPWfq8
qoc7JsoMjMktGuB+dFdzV1f9uliUE/qJ2mGAbTeaFdMBpBkWLuWFmono9W6E/Qk7WLFiOod7GhMJ
NiVObefRShr2I/Cuc1Q4nkKHQbVDes1QOXCFtZLXWYFrjQW5UfDB5LKNZLYer1oANOpxGM+FjI8p
XjHNKce5ml52+lCxgNln2ugJGJ0MqixyJhoxG4TJwj2OxD5VYN3FFVgTlxBTCqD9YcLat8P48877
6FbglfoHbm0cFqL0arBvU/MReMLpHWUWkFUMb/Kpxhf3StVcWGaDJXV4MO3LdMO3DT5rtxpstRlo
bq6v03t4oXsYQpN7GuIl7nWTRYF8083YDAOkdrkCrlYZsCkOTPB65T2TGOC4J+hCicC2sIKqnTE6
FuMMCbO3Yl/P0QDETHQC+HQYEFwaHxSb5WQULoMZS6EfanZ1Bw1dTzWtEtMAvM/MwAOxRp9LxEnX
ZTbFDJ7fzbx2fJDFnYknLR5agVBUYC5LL6S9POnvSbU0+lfTCFL9YNB/yjC1SuK9mb5OqitDMhXc
lDimVUq8hZYCyYcI9lUe/UjCUQUsbA4l/AJB621SPq90CvNr7DXS1e6ZITEwPxMTJX1LtyIvn7VR
gMSkgBUzsCTcV5IDZTbtINTc7YMEu0lX3OZ8iHInEh6f4DHn7RPiocS/2Uuqv6WtL4qrPHZoFGFo
iX+5g3VQZVoYdmTV18RSvppb1nHJoRCBIC2s+NTO2F0q+EZ+yrSYUnrjLu3/sPoEwDEy/VCWyxoO
3AGboPLZFFepRtArPodrTQAi07x1Ho4/2Pz6mcaZ1uqOPGj2DWniDNl9SVj1yG817w8mRKUVx/5s
oYSPhrDKI3hZnGOxiSFY+ogyjKWoUOvovgNOTAa/DndZGnnD7Dy8t2kgH9WsD0Alglc1uUIzo6c/
NYqrXL9aHegNpCZYloAWIEce6hL3UrwRlyhmZYQCLXa7ASc5W0aGPqpfy34de7G2GrA1Aj2ADSvj
dFYuHyKsbcML+wRXM7sqtmhnzmrPqB5hYtU6dH8nT1aquCIw0TFmHo5qSIMOV1EUvEsawHSYT6UN
klB6RmQasNpDUu1iZTVwELaTe+5xOXFwndFcXCQU7RhOwClcswYAAiCz2mLTUDmzPVLxLSzFJGDv
GMJ1OM/YMbIH/KZVIG+TYCdLCUhozgtc36R5/nwHKmA9hz10YvNGdy3qyKCT1zCMI2xAzVMhevLk
EPhlyyGongkD+smOcVdiqGtvdq6CZMIRapPGOEI6TUAAP9FlVD5MJILBywwSjp7wUCj/9oC1wLri
5m68SsSbgqc9hJ+3ep54pS/kXiMf6FoCtJF7u1jObNkpDsoaNszlgk+sdTuXItULICfu3ZvuzjK0
Rew1r4CKKN0r4Lv20YaZr0/ecIUR51RP8q5U51G06gZPfZI9vUcdCEsp21gIrV8PLv1Rs3HNbcRj
2dOxkFxguSNJvNX2O5yWNaz/rH7aNoavzKejfKqScxovFKQ29oIxr1S7XrJbXlsfsGsB7mNTyZsM
9iiIhAnxBl+YUV5xLu/szaUr4zdq4cHYePEqBRt8jEoncsSjgese3WWIfzSYWdP3URl9JFFpOt9N
uaYFsKBRC5QrKDJXXcHQveyAp9AVFBZ5zuvE/uaWUV8BbCzTs8aGFU7n/dCW6vlFtQlRsmo52rM9
kd9KMp0mPCQgzQxvyAjnag27KY+cLLvMS+wNd3S66+uy+rzFz3KzQORT6I4dIr+hV1234i4h0bej
CR9EcHPuDZRUOGAx/kHOEDVnptYViYDewaGVUDKTfcXwRAD5JXhe9bYvOk83zimckN6FKzmb36oz
QU7NtNo1o8e6r1o/5cUBLflsz9Oqni3qDa3r+/twVcFK812YArODB0XCdVA730COBbJMoAH5CBfx
8CiLK7V9jjBVo4/KmF0HT5rNG5noCRgRlKAPxTjl05NQrkeECcBkgKE/8342vf4cd/eyBEscVBjH
BzxclXIQxzF2kHbpCoIDLINkBhtTJZjBV4XQ7Rmz12FriHOmIY47QWysBOyXUvuS2+laaW0CuyqZ
E82mNoEeeBGIK2CPWm2fxVtiwxDqi+lTMGjGzQCqTCYmeG7k1e3r/izXLfIv9w16WZa+tiFHQZ7C
v49eEZjEWqGfd8dbs+yGeay74x6thtn0TLTZXhEhFuYCeE3RnTU2trawWSvzc7idmgSJaH8C+Icl
aLoT2218xbl1q2VPMMh9s2FPjT3+HqD7R46QojtrjEHotBC0tWF1KQ66dExFlBRAnuM/qoeHsQQs
h4rnRu78cjnGpHur5kHvSAwtvHeVGS9sqD1cZ/N1C82q5EUyR5TXaEvYRLT0Pxyd127jVhCGn4gA
e7kVq7pkSS57Q7iy986nz6cAAbJxvLYkknNm/jZZ6a6LJwAqbWXZrb5aZrsjo0JuD9958LA+8hMJ
N3v2ZU7P7pu9TTZUSUaTSIINRvTX5QXzAYEZYfus0tnnXNjaN5ZUc9e5ySeWcfRtnK6b2SeovxTt
+leR7fAt8mLwGOOA2k6XXIqC0Pud8dHtxNjWnCakuDLYpLsYlwS6aNOj45tD36LLcJtrcm3RU9R2
U3vhFoU34rrW5eEUV9dwmReQwWx0W3w0vkZ3/sL80ZQuYvj++T+q5ie+03reSryC7vDU0VwKKMn1
kZ2nm/GnPRKvfOAttUSvcTVGkdFBBsOTqh51PEmiu7wme1wMMl3PrrkX297mHlWc/qDaCvswd6Cp
sVOwt8XWzdPcH0MkRLGLlJGFJCbekOofj65Rnxe7ET/FP2vwI1aXNydWTDVey/7T6px2Dt/DDur4
kCEjmsybPjzwgwo4QCy7Q9ZElZ+52UF5LohFrADHnHQYFldYLympQlFho/RPhe0SexQEXdjr/T6N
g+atSO7MPEpxQAadN9taZqHtJjGIUnMyxn/xwWGGV0QNOQVsxfDj8pBIpCPYKmZQyh3uz5gzY5OA
y9b/xug7qt+uwEvdc7vXy1BuNelHTt9VWBHVUSW3eVuw2PPYSEwtg8Gi6m0670orswUeOkAlCFgt
xUC9i1VWpL3Oqd+xEIyB+Yv6c0F8h/Jh6jZ/uoh9+WMx7gsPNeMLW8YMyYOVsa0fdiowX96w9Jus
nhPkjTYcG9MTkstC6EOK6C6yPEHw59lH8CkbG4GnuUDRUNaPEM/J0twi64PXxQGgiw96HJ5SrvY6
usWKCLz2GpmJTj0zClLH08cU3Fi4XasbaytcJiWo5x3RD1m/D8FSBHsh0RwP9jUTnedsHd1TMB7W
Kx7Mfhs/LMGVN2L3JqZPHWzm5P8qvPrFVq2ckWXv38u1zpxZOige6c+pscUnUrhD7Y9O3wNdxIys
a2AOLxA3/4ph4+AojklQZ7hyOdGyyXsGMtTMzxRoxJO/dIt7mWbeoaBgbgDDY5D00VTuLSd9cCwa
8p6LQcFOZvrN7XuBd0C359rDaoSEU3Ew04Q5DlrHYoXD1MzOHP6N1aEx75bhytUuUSMvgRkm9+Rk
Dh7ADkk0UoqwfJ+gcVain366auEvdW3tHT7BCcgeKS5x+l9D6PTTsRV3urkZj7lbX6N6Z0z0uW4D
HSXahbp18mmj4uZh8mp88Wsqg4jmr0rPvN8ydfLf5D1xUu3CBWmyEsf+hdiyyNGJtVjf2YbN6rFB
PYauZFDdPyLKtBa5UXxutMnRHxbjF5A1zeUf+haugrZt9hweGJrgEqyN0bOoIWASyNItAKSUfoXr
tczAUnL1kqS3pm5BxZARLu/xdLUctdxGw2UYLsW+iG0SZUQa0VBizRUF1y8mh+gXZ3mODazKZQjs
gC6qvfQ+FX/YyZrXaH6ASYzvkugtO+NdMwNlBnYRcBbVXhWecEKt71FDU3CM0USp7lS/6unWOFMz
hu5Fao5Yfoq/YnE188EmagxRsXiKkEU8FVB7NQ9G1a4vYnUrydoFjYx8WTrqCNcoXAQOJSmpQpvp
pSIZAMjCGVUd8ArHkx+We7AY87ldbj8hACSsSXGk5tpazxB53vaKWt8xSNMMN2w0nwmj6DazV17U
lVLqdzSA9/x3Krc8gk12ROu5fqfwTkwgDUsf70ySoju/szNaQ/kEJKTimzLtye3P6PYnf2ZweTO7
QybtwH760cbogIox3o6L14nkmPj5euvGf9NfaNjvo/QTuohdoxvIHN7wxWZVBKoQGIktslKWHgJQ
FHgtcq8QTivoFpJabfPVbkXMaHc03oPhpD/AEbuG0wpzWXVWG6AB4U0yAnrV+JBnfmkeLGUjbYFu
SVO5KdR+dKOBAQgiXQDb8IrXNNeMBj/Tiv9n3+o/9NblvY8dRiM655jUR+7jysOBb/cPkpekB7YQ
Z9AdAEz5Ud++imNibeTJlnWCRzjmd1xNC9CQm3TehwWXyMVcaXFpwOmAZKu2dYb4uKo/CBLY9Mtg
t6E6cK+xFHIL7GhwGBZ+nzrGO7I3OzlSDz9HXFiOEh4TwS1jn1m1qP6yT/MfsDS9Yowm7I+VsrAq
pa0yTXXvo/KjKDYrOBPhrRteuN2aNejZ9ZwFY3bAjYojkemgI+RiZqb+m6T7tJuFqzW/g3msKs+s
k0xoVVkkaziMNKP20iT2UgQKKhbrZiyn/LkXARUstqsDURhydYkTvKQOpxbDsqie64i+a1Ov/pzc
JjpuQrNWhBTp75qzSull+lNfGWFl2aND1q/Ay9iZAFAI+gqaq/zCIsPky+p8QCujOCcn5ZBOF8Pb
DxROs3KHvRAYS7sZWMqJxYI4G8vLNS52DVD6LvvWmcziJ+g1Gn+Zcu0Lb9yiCr8KXKXMzx41dZBQ
NRsVKseFP5DsZriW+aHTjWQJUR0XqwyKR8V0hb0smJS9bFxmMdyQQJNq51j46DX/uZIN9ZLqaldZ
Pki+RJjPum/IZLa+TYyuT1V+ICvkte14TJoGY6gXCmRjKHjydR5xh5RW5V3UnAlFeUSLjT+iyF8j
Nhcw4wI7SxeCkcQ/oX/n/m0trL/bND+wH0cEUeXXbNbDeKfnkFd3yQJ5sfXVLhmp6MpLV283wvf0
iYk0qJpNnG6+ooD7LaZh25CqIdwyaItXliDzb01+makxO9rHL+kNqGufnAZGJS3c6H/jz8xy9uic
J46gumXitNy7AxAYkRiE1xgguxwelC7ukezEGsVS3+ZegpvU7RN3Frmwvly+WBXxeQAlo7HRxO2w
DTfdXbERdWclppr9c/W6jjIsC1pAk4+saxwJr5uyPE1QXXhc4ke8dq4eE7/DfqwXy6IVesvFj7nc
daPhYZtalFPbvJmlsKm0i86ptTpx7IWaTcqP8fTFmZiN9UDMXyaBxVRfTUXwYgwYQCsEymyGvxLn
V5kbvm42jgWg1y6H/gtgP1zeK2kv8oNJhmQtID6lEZu98EdWNwuwOkfEU8qWi07HR7G+qPxXQzxL
bvxrSHd0zKS1ByJSEmUvwnxmxVXNMtfMUKa/RfI7eTGiY77CErDtVbVugAciIBo0wS3zhRPH4puy
53MxA0Flwwqlyi9llxPuESVBfYv+AWjVEIJI6AAwKJdGv6UnqXV//vH6y7zlmCjbc7f6DQj5bilO
gvJarze0pZLxqyeBrDlYKox97jHmnjll5CTIKldGM7h8z88L7o3wBPH7WBIK5SnLN51ewbOR2WXi
Saec9geTy+9yTILOQlt/1lnsuccBxlRZP6Kd0WFUsmEeKJPhaI+kSVlOln5F2zz1ZITwmVslrGxG
jBBtCoyqkZ242Gg0YjvmzRTtqvKQLgeRQwlPMrutP1aWcUPYKLiE9hHhU6O67VCSGPc8OaeJN01+
v7ck3D27nCygERhqEx250HHxrhx70IcvAZ/WRf4wP6ynUezYpa8YdWo3/iAlVAzKHyao1y4JCtK3
9iDUuLe78aiO7iB5auKQbDMTPLRZ/eVSB+ubQeNtEBBsgxpNH42O2TNI1aOR+5bwHnqX4n/jYktN
LLBqEtk3mL/juo1fq3fj2I9sn8SCbpPNsV/34WUNOpUNe44wnFY80YjW3RQ1wQbrzH5iSO425E3Z
qcPSE4AEL+NTcgGYHtXgxNrRvBtHpfEIMzX6z848N+9YKMmlgQA/xl7BA8uI9lEHWtgAVjhKdaJ0
sfojQhBzZwP8kfEDQzVe4cojVyuTt2wH6ejjgsbPhTvLVWb2BdtdtGND4/IhD65yRDWfkBMguaRH
seuc9DKaf0AYiRdn1H7ebcXX5gVkbGaPlbqV3rATCy/Wy9PqG3PKJZeq/dcrZxD1TMGW+m1AK+iJ
003X6DdJDp2TuJAMgHjcguZOqp38zAfSYX1wM0prc8PQWh3nq5Y707uQEayDCUcJwI83W0wiX9Pz
0zLvWGOx3uZ7vSKp9ljEzsRNoYSHrnpgmM212jbP2CypxCMpV3qQ4bQ9tOq2BAx4IQxMnbaVz/DH
P81vm3griM5PJ2xK8Xl/uOjca20TBvGp7uwVb8M4/K5yoI/0BfjU/jq2RnX7UTnX64uGfdpgvx8E
jPkRjRRLT720XwWIl9SfOroXUjIoVPWj7PYFD4YoHaIj2SLYPAHcLf0O7gzlL2xiw+mtvSq+dsY2
M1wV/K70oubYdvidvAVcdymJ1joZtO4oAgzrFoLIEyrxybcmdpd96ZcVidl2AT2qA30LUK2qTjds
pfWD8tvWqPP3XGJJuxaCnzLXkNGWv4wM0dFks0JP7mqYhH2DH0b7mmQWUXOPzPIj1c/TSyKd43uf
PMjuBeHKPkX7XF90MusYoX+r/oydxvar70rw4B5K/Jf9ZxIGrXGfF5bTb5vqbEKgf4hvuQ8cbQ4/
Vuqw31TnPARV9szIibYri+NYo4eBo7QT2KDwX/MtiaUjdu6QHZTYXn5EphX0R/fF2mUDhPx1VraR
/wylo3jN17oMaD9bYlUjd70qWHAEDvQRak+xrdyV76LgT1GQitcw/xx6uG2+g2qVoxWIUm6dYx/0
hjex7JkURbel5aptUo6wvZtcBOxuLzR9ENg5ReK7OpSAKpofnw1oacXuvhUDntE2wQ6wNAMot6Qg
VEYgqvIm691+eFFWe9B/B+2XYzJuf6yrcI3uE85n/CmHDtG88dDXS0NgBQ66FaSB6g67Eru94NrW
bix2k+Lo+eRqlp1lH4JOf8iA4JcY91bnljiATeu8ISoE8cCLRib4c2gr3+v0rz8a2eWvpIPElf1q
tAT/5C7JcXXvjZVbXKbmmEofTXcVKSfFLdReMjxll0r0hoa6pPBmbOLq4NpKxy6+jelY3FQosDM7
zF+yImSAJGFIUkAgbGPe5Ei2sIyHqB60k5IE48tyz4M0aDfpS59tJTCc5t7o32YT2aFSbg1Adi18
62FQdlCTOuxmdSnM7cLoxeK/DQm66reKdmY9heEOAeJmkS5CTcaYt64uV9PatG5yH0u3lILhENev
onxo891aODVZCftcu0aaO7thi2zJgng59bBYGqI4a9liGidtseYEgh6+9HDDrI8tf2ppW4SfZcNh
sZGio043IOCQtUmaxMOV1n5PZmjCqi8B1llZzzHTHLiD0X1V+jdEGtF7m1zdSQgkQc3JWW3rTfFd
6f6APfQp//ANAe9Vt+nzjTsY3xp3mKBzV6I+UeE14vStat+n8dY4XQsTFcF/qV5bNgErH0XqLFrx
xTqmrRdSNrO/JTkAZEIyA1p+K4ub/NQ7gYXTJHqtdneQqksuk+DFeBzXt6Z3xB8SMjwZVIfoWAa0
lMcxPoNUiB8GeORzDsicglALhQ3yXsHDYpZeOh+MxWlYRw6Lpyf7Ujvmb8bwmpr3glIY6ztrgBT7
HDIskBLd8taSUZhUB2Sjm9gjsUNnHhx4DaC/SrNB+BLKHGLgRljlsui3w6UMUhB9jKyk7Wi2ezKc
yYMdxoKkWpi6Z+Nh3n+T+R301PiMcD2cPtV99xWnblQcqWIPtqLtVPWgzYRt3DKM44tIOSyvSXkF
zFXC1JGBNTZzhF7PEddbqP8khccI+3T53SN2aQESVW7Z2ZPqhB/Mh88auRHYH+uO1247fIg/evw0
o478us8J+j7cLB6pAmZJ1MpnRDgD9cTTyfg9MWIesalbn4PwTYxUAXTo6+/CFeiK0ibPHrm0JVhR
GXSEpwbGy2K49Mcpadq5rUaOIRy0hd2ij7m5KJarAbmKh+Giethh538YYOPmEJMwkR/abNsNvnVs
ig8pDUhqMzf8TaH60wq3Wy8GqUPq2QoDZBXzTTLPcnhIGJLkT+ilpn1Ld1FxV6YgL1+V+rOSbCmy
ZU40Xlvid2+4Ehf1nMeBoIHBnKwt/q0O94ebQnN0djnvGLYLmv1Ifab36Ou/PHaJL7GSf0/tGycM
hI/sNj4NrEzIxqnH8h4wRtIfxsKj/ZgtD5HC8mqGrlU8X9xk3JMqkElCQFYWnVj/mvUk53ij8pZg
yBxwTMWnRt91dEELMqh2i899NPxG22HqFhFh4R+P94LxKlXoBo8/erqbZZ0E+p8oww1FpEX+O3Pg
qr5snBbV6034ifQC+wHMAYHrRz0lDSKTPAbZy9CKeLhaG9bP2NpH+JiBIgCriPWsyWyx5WwL6NBb
L/14jysyTm3I00b7p4g14hJHTM46vWzqirUbfRPpXAEX22yNTR3Yos5d/A7/nOxO57JljflGPnDB
dD4ONcgsD2syMjLA2U16FGlK5Bt6i2H5Jh15uGmt191lR0e+g7wj1TbNoQzQalbIuOKOb9t3Z9Xy
iuwOeIY/DxwjO1ia1+YQLBe3ggErt7nur+KXmSEAtCXDo/thCbg0nEwczeGvYlwXBbDNEeqT9Fem
O4kIxMUVD0hcALdjJLO2kV+06aOoiZVx0+RYrudsZS2F9VAmAFKAMURUs9NqXv6nO3Qvh5FYWyQV
h1jePWM/qWZ+dFfDYwePB4eeML0FqbI1R1e+1SeVGfZSDH6yeNauJ0RqanbWr2lu42o/fCfdbiao
t35TzLt8Kbs/Bfst8x4vX1Qd/TLHXjL7daS7GYbQYm8p/8q3fDhJbwviCEZdurM28pky5nTaaNNJ
Az8lIkJ3eDGI+V/mbm8KAZqPxG+U20hD98uwrQU6M2VG9s4+bP6pCm72dEON3ujGAf8xz0L89Vw7
EgyxQ9ZH3X51MK5U1T6x0YwyVT3P9J6jhhQANAXAM8bZUJ2/8eXEA97BjUsgw0H7JzOi7/T2PhLH
ZM8vEs1Vd0m5l/z5qYMtGt6V+/SfN/ObhcrhhEpKsqObXdoSMMpf6DG3p1UQ/2Wxm2xJNhk85W9K
YJZ3vDdVeAFbCS+A7IwatQ2QnN8qsj85MiP2HjsAkYP8JRfHednFucu05Jc7tlyieAMNF6EYG9/Y
rtVhml7ncVtKXiP6GPVSUmGVV2HPutXn290QJ/EAT4JLLWQbTWFSb/T1VET7QbbhKkGutE8rtruW
+R36354u+m1idPgI22BRX4bsoVUnI7sR2sK4E7cU55nphFF7yUCmbzpSD8IXCHwQbNQicP7KaCfJ
79eWwaNpL02GdAWZEtpibzoajUtiWYr5umIH15+y54J+huTiApqRCCukHjRh87mi/PZGcHq0eeqp
m5gqAivx2hR69/RkpQnOYpOwejQR0q629Y5+Dj3+kgeoUFcYocME9MkrVv9FdIm37frGSFtr/+Yn
oJMftXI7S3YJSgjgUHvdd0NiaBuknbfWdjFt5OGuE+iCa8ssnyExHbEqJ4NXHefnAkheuIF1ALzy
FgvTKT9EGQp6v6bnsrgKhY2KB2sAkfPjgqisfr6NDEF3CtUi/mrGi9DeTfOy6G+MyTJZHilE+KaS
gkL/EBT6qEc7Q/Z2LA4/IrGINVvj4N+CGsVWMPxf9qTFE5d/yHQU/CdGUI4+3Jww+hrgOtJCEoVh
lYUDPCRIcCf561NJkwUxR4T8i4Eh7gOi5SBrZRsN4TrdQjhnQBhJezVFtKT6hv3Lyx/AcfYKF4e+
SztP5HYD/BtoMfTvHBSPseusfDw5KvZijLRJtviZKWcoh+hNAPw5ZLSZwnKJ0EI4lSv9FAr0g7P+
gLDv+dXCZu0vcBv74bXLApGIr/bY/YbmwVCCdV8i6WZab/KLybieu+p6BTrrEKIMG+AfdHQx+Ufx
ixwdRdKJrhwGOVLxhSZj15Lx25I9ow12CdZZZBCj/U7iNvHLcJean9NyxJh+666GRwY6YbHGd90F
unIXxEt80UkINJyCtncYDk35h5k7FM98CY1gEb1n0nFVXp/yR7gw8xbyo5BqkJO2jIfnjWhtYHgb
BJfl3/KHJlaWril6rV0c+cgDjYNCT6A7fNpPdLjzUGmuz4Zwk0972VdNkgcPZhpE2Vs53XIjqMAq
GsFd6lPEILOQDLKXeVYqbDC7YrkuK8pMZlMex2na9m8FOtMnut4cra+Bj0B2TRPdjx9nJEE9xHT/
NNLQ/jV+P/zqmp105/YrZHwkbTg/ikSQOeMbYKRcEUXWuJLuqyVC2WyPnocni1ttxI2hIiZ7IxYi
7M8GZBt1hWmuUpGHOpTwvts0y7ug7bRuz8EYSntSPAwQL0KgHOr2QMR+8jfpyEO0Y3VMom1mc+4P
3C4EkYev80/3mKagOBZ+ZLpGfyp+e/PeQ86CLRbHuxfK3mCcumMpB2JKYWI1NXMgUUERc7UKH58h
o+hrX1q247Ora5LHxFxRp28aI2N9/BjeV+aAyasLV2bo0at7smVunbvDzIieIBLdJdsDOTKN/Fun
AX/Qki3frAKic/4LR8UXlgCd0F1ag/BGHn22G4Eg2r+V7iAcncKC/k5s/m4ZuuOz9Wwn8mOLg8oJ
HFnnKcycONut5o3UrLUnN7vd6ujtVuaaqN0278pM4NlRkpEHD5xqA/KJHGTAC+t/pMIpGDEkgsVI
cyeI7N8zs+khL55+4OPI96Nb6053T6t9nu0a65gTbJQvnO+IEplQqL7mA1hRsvZrdSLnCkmzTCjh
4W1wOqeGrSqrFlTyYN4IUJtDRq5to33V5s0EdHcrAgSllbhW4L8+3HBcAuubLdsmdp2Dm6lIHkYe
sYpdh3dPby3UrKzHj0IPfWMIPZ3TBfKijvyw4rNedfBZKSj34KARG6E2IoUkrnayQv6LkbpJ9ajE
6bEgjG9hPNMJiJ0OL3W7vHSGLHKsnHCQqbqv409fsfXdkIMcCZvVXRTRTgw3KimcC66PD+AC6fpG
o1OR7U6+h7ZuQ+Orbr51ojpL9Ds08XF0XFCcPdPfUoYdtnAJ8b2m6yLYKO9O+nirxbuOjjseSEYz
XjUw4S6ig7W80PoJJaC16VAq2zB+jUsa19O4kjl0WdevlnBH6WFKnuWetxOjVkIOCSJXiLZlx1kk
gbP1gJQeigiy8Uf8mRzRmiu75+gKej8ceyJwxdeKm8rmFUlOJbi63SPd2A6fI7YqgUDL2SEfBmPI
TCKL6kS7ligWr/OLXe4BTEeB9Y0wQ1tu8k7rbfTdhDZ+QzbgKniZz/nMRmMOa6bfDe0JCV8Y1Paq
C4vUeIgKTNupm3eOZmI+Tjm3imcQwQ0B6U4+IZ2kOKrXbqcrQeUGkKnTa39myuTF7HlI9ws2HJ7g
we/ZyWFuWkSH2+qdWFcaUa3YKuIdrE10Yn9h8QX90E4AyQ3brRmf9K2I1Au9M4L7tXaa6AwYRoM1
oxDKN6geidcR7PgZ/8evE7XruiBgSG2K/XtZbbWvPHrtlF1OnIAj7qb5jFBd8qT7kLn0Lf0Pnozo
+Z6rI5DIivzNka09kwOhoQVEqcv5RLaWXxmknsdEhm0SltX+wSRFhYv80PBV0GBwTG5M+tPfAcnE
kWOd9EGPHQ0HhUTv9oAkbbXT58m9Sd8JpSv8ZlN7Fmwllum9tNX9nNYJ1m920LxL4z5WHdMe3GqT
008z4FPxRRTl6AiRkEKHp5cvw8tZ7ADyuok0b/weXIwD0JBFY6vVXl+D9b3BJtGn/wr0jht+NnRa
yMk5bJg/PDHbia1n3VgJzpy+y9eTpLLTBT8C31CLJ4nUoeVzeR01SMfpjJVK0RS69Z/ITYgmCNRr
xU8gk4G2gHxUpiPlsLQnvT0ltEH5//2IhPaeX94LpFTBrT935TxPSmdZ7PLAH0dMWj1iI9I9Yx5t
qL6QnLkA5VP1N3rp6o39+7T+qznkB07kmvtyZs6JcECExPcP0+MYSbPN8oewO3Bjdrgi/mUvrfml
jEPA11QeVbtNDlKCkIzSEaGkli6wy7UGrYoUdq3pwdYT6oZnIvAHnoWe9Ea+Oyp/CQf0leQlhrwJ
PwuOS+gmVvTFhZeY+4TjWtyiJ/vLtxXhqxqox6mhZFrv8c8kHdUFQfQzwmKjH+Qf8BnuyCEOcsGJ
CgIZEWUB/jNdnnPRGciaUN4Mrd+oj9J8qUATh0dBHNhptDy0s0NMphOA4tSyNY706PqcXOXmAe7V
Q0+hjdNcHSXsQlCv8qsU+5RtGf+K8W26mIzoBFAOXka+Lw0+qihigU8lC1uAi9obbAIHtNpjPgud
IkXK4VjLy6zvQsPV5x1TY5nDpXPbp1+A3knyI32p8GJxwGqtIfVb1ZeIV05Ai75UHRjn0NJTNd9p
Kbk1H2qhumP5OouiA/K7cqexIGLsXvTMK5aTqZDZQ7NTXwFkK1Y5rfM/K/+T/KfDFr1trk/uoAcT
KgYtPAD9FhCPUVY6TZx5yXgnmlAZfhtWATCZV4cVXZnOUF48BQb7ut4qoY8lSl+KTfshjF7EYuYE
zJHaNng6xtz3HOJb9+T3kaV3JSFiWqw5EDaaB5NcvisEGmyRp0HwDDDg6fBnhXuMqmvrV/F2Ok7N
ZtvCCbTEb6AmkH058qbsAkICooimIZJA4900/qdhdmt2kF5K5aCPfMjxbYJYqqovC6AtxdpgIlkg
a/oMjxgRP+x082cfhpsqwpSh+C1xa6wSrCj4Jgl4CpG0iFMMA5nF1coKsC20otK8WSN6ZazE9Ln6
XtN+GpY9aTT/4fCQ82DJdxLQvkrBYVDLSET+MqEis0P22XOaSwOeD3nHnrvNP7QAy9/zGAWeQUsX
IzmRSCIhDW+we4lyCXSqRJ8zcXLycm4wtwGsp6Oy71okNFDt4nUC68W6osOFU7RZUJMEujHwSHAg
jEd5RHyN5Lie1b0Butof4/xS4kO7dthY0HrIr3NMa0mWI4sjRcnXa0R6p+VVxpKFe5rVMe0jtf7J
c2BOz08tEUQiJHdZsW/bXaOQISlAD07vZv68fic0QIPC6OAYhT2CoLPHxNzJ9pJtdcN5TgnaOale
u7/sVG7Rn7bnMv008f6VznjTJg+IAkEMGrYFohFh0vxGz5VqR7U/w+LjT/VqfZ+XP2C8mGhC1PNE
eeYDmYmQZvRqz8A0JgYEmcYHfAuvM+V9HZMPWLR6CQgq3kMi1k4c6Ofqvcs/C1jB3LNo4QS3KT/y
T8IlbZI1LnXz1xMMuLrdYZV8YXygc5XhSElG3Y+v5cR4bUdonWT5L+YeRupBZyOt2yQ9tPBZMehQ
ig6ovJRwcqvE9MC5CUyPnaa0q+yLnNaBXLqNfKZN017qL3X2Izh51Sl+qwYx1a/JRqg0YW8PZhJy
HfGS5C/0pNO4bb904WWh0L2S59kQA1vHx/IT4KuAiZ/FI+h8W3AFXDDSCcxJ+yb4do1orQqfJVO8
ADKSETYsdBEYEOlZxe8J1m4EIu+l3SJ6kEoxdZwQ1uNSIebx2v1zO8180K0fPfTKP+HI6hROk+Er
PZUnACwQXfJ0sJV4ughyKd9QNRh+uBfXl/Rf92NiBAE123wObRAX/rxhb5q+GbtfNEsb4hfBJ7eE
DnaAKuiAaTVOLBUi/LT7sEanxC8/73A9yFvy+W51fcBfRopdXJ8GcEvDUYWdNBmEb9mSdNXJw+q2
8/zZKte4iTytljCHblT204lH9buuIq+DJ14QrLztJtTeNYxJQc2VtPdWT26tiUSZtqtTV0/HE2RW
d6MpUDD1vrF0V2XNbWpkzdcXRxa+JVBJJtYYiKwrvubWT+avnITH9CNCe/5reSkRk5m9BlIQXeNb
fNPHbXH8Z1aUMH9m+vqa3wTmbDn1gUFi80N7kUQX3hZTugsrvTiIyH7KLwAhdorqH9yDPICb8N7X
LjQvKdvz3houPaaBRzh9LL9J7mfXDstUvRuD8Cd7KkS+i/IFbl2yk0dn/Uqi37xbcIhQ03m2XTHj
SDtpeJis/0M4eZFq98k6v7BU6VdwiA0sodRtfQRV+wrnt/rJrTXheUKRsXgszkIM2e/k84zT6smp
0TCmNwVSo3jvu9rRpcznMQtv+i3p3rX+czmnZDKnPvRlDT2kzKh2EHvKHbq7J8sxFn8Jt0qpEJNq
nWKMpbY42PoZKR9hFXQxKeBL/OAPHfgw4rCtUfhsJ1o8RGft876HQIJapcvpdPW5GDIXH+bkZ5hW
ttkS2Wt85jSZ4Rdwk9BNvQioZ/uHdYqenztP2vOCPo9A+n8elpJbkQwNCABj0yPvldNlVzyDF8ef
ENkMQPNIUjEOCxhLhE92jz8J2Cbu/xAXGau8l0QJfb3X4EW3gCBhvAmTjo5lGoxUM4okycDFWcCL
UFb8qtwMEukw1phM9sZDeJjxQ2esVdI3wJayPIEQ5tVrNo1ACb+5dBciUC+Xg1g7KhgoKi47Gcc9
Mm68KelXguf9i+hI6bl56j+Szmu5VW1Zw09EFUIg4JaMhHK0byhZ0yaIIInM0++PtavOxa6zPB3Q
YHT3339wsvlZydZl9qMeRvKBlSVuDwVCi+Q0su+J0DXi8u0OPJhmLX+280Q3lWITLrwpxo6LGuC0
8gr88gQiHlFhEfWEUb7stoYfDTdFBYC4qdWOTflimhswK0XonPBBW8l7v8BT1Bz3MtvXsDw9ywKa
tMUaK1prgt9DFYbyBhBYZPs4PbGpypttxk7hV2KwOetw3jmW+vuajj+NGkwG4h57vB7xxGvuj8m2
93ijrvPnaSiCjLg0hGMcI/jFyoZLGFpM6WuSsTDMj70IQmvQbL5x+faFftu8rfkmTSeSThJfoD0k
61ezQ7YQmlAbBiRIwACyxUf7FudIYUcM1VfyTj4N+Ra8SD72OpI3I/LVjQL9Icgu+h0tNGIGz4HS
w+QLWtO991g/Uwk9nsxvfuu4VreRjeL8b/OGeSZcqAqatOFXHlVThf8en6mweJXPjZR4Oyuao6l0
njhljNC8vuPF7U6BVs/pppJYvPzVG/yFn9uysuj7VMV54XFifFaTD3d854atIaXsNVTtdj2aLtB9
tjm/XMky0g1JCzNfuFCfIh/+2/EFnOWG1wvTM/JtSiaXNDGDEWsXfMlReEMLr93Ev065gEkwlvbz
9g4aRFNouDY9dAeLbbzJWBKvVc7hEdtpqsRrU3+CYWtQx2aGnrlF9kc0HZQCinBhRSCJrO/tXTzb
v+G+79nWVat/CQsB57N85Yj27aFbRuwU0IGq1Dpkgz6dZRj0q4eycAZMatn+iZDAdPvRPCgTmVHb
ZsAik62rre9f0f6ZrFT4cVtVtb40FufiLvyKWPNacHVwtKzNaz44g2Q9hWWI0RZL8OoQals12Y9m
v1aouxjHgNALpKNAvYOYvSWQCOPxeAptYcxp3jbOvirE2Df7Jr7KojaPZiAkPiugArp28Y89aJr6
eurFF8Dn1NTXTZDe9WGtAOq0+ib4GljccGL7wgWG5P5TAn67GOXITaesa8zRwKutFca44/JcyJBe
GPKDT0edyCnGQnPlHpj2ogkO+Je67vEK/wdxCAfiJ474LHGc18eFNQlOf0rQdJAcwnxqY9e/QVf/
Q/qJBuyzh/+moBH4aa+h33oHqXcXPveDCpmJJSCPIAq0jz9DYhMumcqkh3mfQmhrn2Y51/0nGwNU
y0A7SKl5Rhhg8wlHJq/EF7CLDP3Ya0pHC8YNy/oQsH3/+hiBAIdjgjVNNmM40A8AaLb6RPC6gVgj
bjFr+dWvsM3UQ9xZOfvyCzie5iNvkf36p+lc7PPpYxL7jK3zm/exaTwF5ptoz/8zsA+NL3I52KJj
cOu+vdDOv2ra68OI5HLLxjv6hyHGejywLOJSue/wgSDR9JtUTtHXbZcA2iskJuVamhxkENyXFyFj
/zBoOzlo6HwNuUrDTuRdOGJsgUPRZkonWTAWgJzEOvw83earcvAgyR1uIDTH/PJ7AGyoTxjvwnIJ
XobZYdJhwCvdsJBTaLkgsiluZrMZRPEz2nyaSW/KhH8awjo0zE2Bsb/90Wz0TRRDXLnFIwBQzTFt
rGj9uVenbB8eNKLMJrlbH3vaI/8H9cOsjg1ZwhBQbM3OaDXFZQb58ShZNj276rKAuRfPZSBnpuCi
GzIXqp+ceLfoMNGD09upBCHDniekg0sUVUzuN9hhDwYijorKaTT18rn412+ArVD5KS4IJkc13fQq
ZBxw9UBKndbtN/XC6RJr8PMdRizxNEJB5VBA66wYQrfmhhCrG9LrakReqOvMhDinYRkuAgIg2JX2
w8Qte6GxxKDCfM4P6puwHqv2hHqXzu5tfeZ9Uc2hsfPmREAaz3HhZftPZ8e2Ei8hGukyTX5v9uBG
AIpNMENmYkregAeCPaAwqO2wXmoTZ7P81c/8weGJLi3evv60xkjvm8XgbLKDcv7sISe9v3jT2LXB
GJgtRVafROJMI6TNBV60FnmtOZEiLI2MHl8URqcNZV/ugFohKpGaTB6naNE9Jp3JAgDcqjAoPQyG
XB8jE4Z0MqqbeoB45mkajiPKBsjj6VD2wAsWqdtQBiZis5H+YA8AZw60oRPcprE+hYfCsLH0P8b9
BM4Kdyp8bF6e9PaRt7XyQmHmU48q4Rc+/PP3jXUA5rbjYMzXz0DVTOg7M7BqNgJQC74ogiwVFBpS
HE9Koz9D9OLDoL0CSuY4E4g5/zgJ8mSFlB1jgJTB1AuNffchD69yGunSoYudTBt88V8ZlA3LCwev
//fx7TRW4ouzYy7vuN4hRopLtChAGj+qWcNbQLTWbuD0zsBErPKmPQbfTI2jSALSAdLtie6T0a1x
GnAIr76QS0O//pl2wq8LhO5RxYt/vdDWcGc5xqV+YAsxcNd6/frFzeSlGymyIDvlbwuabSZiRG3M
uZxJ+h7INViwQqCcMLLC043XrwvDHslDBO/KN7o1s5957xOcG/houIqG7OY6NjdufEw0W4dwIpgS
BAoW1ofIHyK7QKHlQSFS0tssOfGBMVPokLgJqZgZLp0Ju2UwNHByZyMFZNHDrDCyzVtzmXiZFPGg
cDLkmjf1TgjEROgnbYXmiX8CKSLWzR2jCsMozjJeW3Kxae1yOtgPEFlvYINaIie2KIf9YEXfNBss
UVl3vAk5NyPtaWnzYw99Rl8dFn7Ndv1EuNWWuJTqKzfdKQYelo8OsA8IjYpp23D4wI+BUuVbvAEj
uf/DysAsjMEKtzqCU8l4+932/VMNsHBM/Stx2CwYmRdFNuo546jZBfEOSF2JRnVzv0yMhysSk02T
BYpis/mCVVwFKsZhZzBurl2SK3D/MTnls++PHXSZM26aB0QJeepioK1U6hL4jnNHB8TYzlhSXIIF
P4zQ8HF9A5syuHhoyPY6DvMy6viARZG+ny8F5AsukQv8rJc7zviojLi1pBXorztbzxDu3LEKQOqt
LGUgtJPydmjbsfjqJ1EqJqhRkNMCXDSIls4CiyA1eHLuQAj23dOBo/xic7aFzm9/DvlP6SixWTop
VxQMZUvnpsfOjgeyrL9ZDeVBfkOKJ39FOxzEwObmK+6g+Z7lmN6tuVZ8hAOJiWPCy2EtniIZ1Bwp
slPW+VZugebDfXz79L6q+zJRbrJQWQF5zMmxXelfdc1zWKxY4bOmpPJOJUpjPnl7JDjU9qhZkAXe
xj/p8K5WwnJONpYOccvMVspBkOC+mur5ZTO6geQZhAPbsOzwWDF6tiw+luH71NGsg2whSHMQV8z/
MW/jweRgkGQJDoHbsJ1hCaAgNxcb0kw+zmIvwtG7EOx7wKFowGjiCA1E3kon1hvXHC45DFy2LrGd
1j8kX+SsJkkhedmwSayquA//UrT4dyjKjLcrNlIGlm8CBmi5VaEkYBOVpbd++V7goV3AEId2WvzO
i2V6UNlkQCV0WZ6y0/V75LIQjH18TSBkU5LvkDTdBK4jxjOxK/3TUlbJ/AeeWkfzjXcMPT1Cm/Ku
oqhcLUDvSAzV8dE34i2tkf5cd1+cVygq1fHlsrll2tmkazpkoNxtSKGzZva4zO4gWgTlEFvK4lX8
+NMm3hjvcjMBHJD3it/FlWvVI61J3TCF/DWWSJwwPBGrUK076yWkacuI/u2P1ocPrP4BvJ4HU+1E
A82/etJowy5HqTCdKNmHIAmGSlgNA3O7lCEAsnZyx29l35IxQOycQSyOqTEKG7LgM+cuAiYegvMG
4QA9DpnAn2i9iUrtPeEXqlEqGocZOvigeHrKpAH8Gf6BXrG4Nz2qtwPFqdnSS+NDAO7g9Kwcen4V
2F+l+Rl8KJoUKgzbUHEguwAqVYxgtiQQ8Hc8D452pPoAD/Z/QKsK3BQwAFP62GNzB+qikLB/YFWs
Wo1i87henLsFTEgj9iAEdTuUVBMzunN32gWsZ1NzQKCZQkia8DHsQAwJmwNOm2N3wXipl/wH6/ST
m7lZPgLx9jks+AGs6jClHHbcRbi3EObtRIUJ4YtVIYC7S/4Lrey92pUa337KYHfYFuEh4sbGFe+V
qVzemiLg3n4PDoweHH9Dh18A7nDk8ZAFGi56nGxhzWBUMuTD0YaidHy3aypoF7pNr2+SxUO+9bDh
HO1BB8Xt5QrfKtvyWmMngM3GChBEFzlnR0TGNDTAYDNgLe2vogOkV8WzAhEqpAl4h7x9kMrxLZrd
VVznA0RJNRJKxBos7NCJWZ9rAQgAiIKJBiRN8Xe+ebUXobzmAg0Da12xmxj6IayGF0Qosg4iF2LY
16ffDix/IDHiMKb2dp7DkgczW3dIf1wK2IQ8cKvSXCQBddd9v2/Dv86SP3Y2biusDfYlHguaGQCH
aA6ITT9OlR39gPabazC5JiRTQCQIS6e60T4CEr8gZ89IDyTISd5k5bLbtX8x8PlgZET60MSbb1Rs
KkIfoxKt0cQdUgKB1pkWXHRCK4E22RM1g73FwvpAgHfo9oXW+vwtXthiMZpasmTGc79dErp86yxe
A9b5wm9tR/9y2eLC7U0izOEkYmDqhh6nlPkfXjNQrJN+TEyc4lV1kk8wMRC8GPpUeFQ3YMUkW9wc
VIwQfxDVHZwGFhSqdeM67GL6DxxRWb51PkjQrmRILQLuhSeik9YZUdQRFfLbg4vcWrBSIs6wXEhM
DQ2fjbKCi1tl4rOaRxTMUBpwUYGEtFcUKn7Z2kxrx8oKevMdzGAOx3MPXAHwmOaEoJiSthnnP462
TJiCmbAyE9EPnmcZBnM+bX7cB3S9fPKjm5hgyLEDiPpkszWzgTLjmY2NEgWQAvGBNLLoVnwG/J0p
z+hDdODHAu6dY5XAlpfkyDdLNHZmshNNC8e3VY/rcdOaImlddg3S1fpMbosAKgXTp75ul2l25Hcc
94tgOg/3PLJD2BKqz16MvolbJRG8Mf5Cg9mutJ242CEBI3puQGYPU20KrUsiN0hiGzfkacQWLryQ
z3PFTtgWaIXmbnqPR4OgFUwKaHrElXqHDKM99DXnv4Y50twUPKDbzRA6o704gugQuAeWii1IC8kR
shBPgSi0tUp/vIYyceXGRaDDUZpELsvZ35A7NjcFp/FjEULHJAyMlj69noHg0VIxBZ/HOrXyzGnf
unKDlANmKP5jgfdUAxl2Izs5Jz12HZQbZxHBacMWy5B8js6ISmR+gI2PjkzQTeGXV67gqVJqQBrG
cZ1Ga5aKJag/XlzYakHIgDABW5x+IZr2CGUyheHxovU06a8/4fJGBcJsN1uBFyiHMXYKeV0VZgfT
AS+DYDZsK8EJCapizUwlgUYTFZUblbRBLZQh/mqovJHmMw2YWHrSHBkSvVBsog+AGNSCHKPE5MJn
I4qSobn0qMjA+Zs72r8MaxCmpxLEI0TnaDFCL0jg8kaXe7Bf3AAjFUZpbjZ0/YRtIkG/yLnZna7D
jQ6qh2bT4ffYPJgcKCgl5maIqMTZBWZsjP3kH2i19MBtEB0mX7Di9qD7et+EO9TxlznRWBGAAiXg
oDyBMUeAD+YjJj7hu5P/MfKzvf0rrsQ21jwdKgN/t1v8RdWNypyPDlFqfeIDcxX06hfEETvUftzv
0mPqKriXa5exZvx7cR5u6UX5nn132f2/vBg2CWF7gqjzxiwzCZ6CUQFnF56GQEK/tzH4xNPFCXVs
rflaAv9S4bLOTAo+1ajS8YwgidbcxT/q5rn0CyRrNmZ1+kQUtZCs0SCgSxyRX0FygKuNAKHzFB8O
BJ3n1+v8ceF082spS+RA3zQZLRUtXLJ0QNeL9g6J8tc02NJTMFBvw3+H+Np6wzcLcsb+5fQxP+j0
qoCLwhqASVi+KS4nb7hV2KG46HvP79iTgT/Cf4yf0DY4pcUhemg/r7O0WC4OAx1pcqL945txwsK3
1RerwYlsCRsgqjVI7YBLnhFf+2W4VSd0lf71t1jVSzhFIGnbxYmcqMhV7Xfw2SjgPAF45Mvsbu9T
uhIle/A3pSX8xRpU98OkbyI9knmsOkRMxoAlIeMs0C6spXjFEVVmS974Ql/BAK5DE2qVhgwFM5Md
h4uXFGwj/qvod/EOCQ8AGih6o+/xbWNW98MdliuEFZrjhowwZkkO9ep3PMySq4TzZ8oMdEBDuX6v
y0Nu04u44g6e3PA1EaFEMByGSOMqEpBsgoDLq+x7Rt99nnLFrPfkLSrbsc828ACoN8Wf5UvY0f/E
G89oeuocXBpoSIKH0o1eQY9eiHxSs+tQy/njyyX8ELod5Gaa+z8wP0oimX+CEFT6nfcaet7Ad4Ej
Tl+LwifeUAj6BUVwWw7oqlYEK44RyZmwGngNZgdZ3tFo02YpMDjtcPveodSa04LvWRaIRNBd5ZP6
vXgg5xr/phRPpGewY/mjnPSP+5r2OmY8r9iBWQCUEIZS+btYNQ7TSaIeAPFee7glx8yVPSlAf4Qp
wVeYO2ri0RPGq/kSmRbVGTtF6AhAdByYA9noU3O18BiktV2+lN/YBpXf7eoXXids+ql9AvrvTHjb
kj/ssFEviW3GPNh5g6g3kIfNBqByAt/xQcFtmOLUYZ7LnXCtX3BNGqxnvtNt/fNi6wBqBjW7N8RH
IAA7XjgirDQctISwj32ksdVDpENDsPSxIX/0yRVy4EhSgwAKTpmCXTxjBJUfsw1exahWuQFP/MSZ
m2263JmZoDfmEyrgEiIJuFRyyk/tBv/v17ILEl/bZVvcRNdv6Gm/kW5rX1m2X+wmrGK6T5+UT97O
UTvBwv5qvrQjZgNvgkshHLvtgF6TvhIEhPPTcJzc+Xf8gSsGvouindaIs73GfoC8yuJrzokkdJJB
SKBi0wJFfqe507OOHugEnDq3EjwOdJ/3uKmWoJocjpy+7srrzWpE3CX4gk0X6CKoPRoftNm7xCfN
VT9TfrL/bi0+ESYL9x1IcxvWC5O/zPY+rGzhj3RccvWKs+5PUeamclK+mgmCgBHKco+N9F+yy8sv
0Gm6+dijQ53EGQGs85d8qmL7yWPFBdkKtX/JF7cAzknHmk0sm4zDeAFM2SwIrszxq7KzTYnAacKL
+FvesCT23KIV/ikzq68ORY5vnbH4l89WClEHKUgSDLIZ4C0QIgBWUEtroO5e20RSACJaNj51mEV+
yrsOkim4Cw+H901SWtVP8V0sX4d+tOmyoxMLgfgyIdfsATXQH/XQTIiW4vK4EavWf8BHSCim2xVz
Oxi1hdVL7vO17cetSIa08ihy+L3TcQo3EaWbC/2hplcadS4I7h8oyQx73HYzSg40Pc3tkMBTpD6e
cI7aK/8T7hF3AKuKBDyuNqUOV1T9X8FiBrtI7HNmOEppqK1u+XPucg3iHyNtFDYm6R/6JmpW6kcU
nHvCnPWlLBdEJltlEIBA1lg7ztJ1m+5H4Vb8zHAXqDZNv+yRI/xUU5Y1q0JaAD096XFnCHP/eQ5D
dJtWJ0C9+IB/8tuyvOIVuiZoYxyaMCv5yRSzM47CLiW7DpCNBldiLCUBFPl8sNC2Le7Gn+mxfG3w
oktwCe9N3nbNgCMEYKHi+iwP+PowA3ri85v9DWRYJV3PXBcIz2DjzRpvHarec6cuZwqjQpXTctK8
gaybSe0Lg82xy+jJ4RJP0Uiz/FeTD7QrC30rjNxMLMoXfHVb/vZ/UFJ63AxStKj6RqL88AXT4+Pa
pQBrb1TYTFG8JsWpQ1Itl/tnt8xK7AI2/R7P7cVRcSELOrHihIQLJsSazvRrMmUNVxYs2uzY0SE0
5NVTq+qg/gNh5zv29V2FgdbmAxPUVnzfELtn2hF+00Ds8scB96QRPXBglW9V3YSS6Q7bCMyafQMQ
ywfyYGKJbB5p3aOAqPoyPZOrrDCviF/kk2JCKa7ghoMEMLRFlaXRnXxuehiMCh7dqO554aMl0hX5
xPqk9fJu30C6GaxuN2xfDDI9poyxyA70+fHh5BGIHmRG/2Ixslp8lg+W7p1yaPAi6x2e1QtwAAbu
Q9oSo5wpy1j9avRlUQe8+W8o3phggG+A3TDhzw6/r2nDTobhDhoAbAHxS04Jyy4u0fyXl7Ud159i
x5hI30to9Qw2y3SnKVjr0CV4oOoUUpx1kICmkL88cOCxZl3tSqcMdOpR2/3zCMSB6g/qdsseY/NO
V/U4QStV4ir9FksD4XNAAIIn4gC5der/2WgjsHljqobX2J2RqX5dar5o9scM3s8+pGMyv04FdXDm
xabkNETvWwaMEiMVX+HGOXnCsQGFrs6mZnxen/2N6gqurSgOo3so/kWcheEZRBqnC94QHjYdrb4F
n2SwgZpac9gKBSwIg88ZpChfeEwj82KV0azg4we2Bg+cR31rEjzpqRvfjPbgnclusNKFg7ASz2gc
5zjRg/wrtE87Vls04ZvZYCDf2TTHAh3mjQombKhfrR1Ajg8DnrnElgWnjW/9ab1rL4HLIAZJ70ho
VCu/5P985o8D0Eoe3anLXIITmvJB+oFyFgsv2trs3tsVvIhB56+T3E/mgkglGa50uAe+V0rhzpYg
sJh59WizMMQKaTeMV+SnlJ9sqd5L6QfMqznKeO9gCxz50urpHFUVG8kZHgxAdCE2rNpy3uGzsdV+
dB2qAgsUhd5uk0ak15oL8ZH3u1D38s9Xd5Jwekr/ZfJq+XQ0PIx0xBB8/GwvE17Tuy6u3Tlj7nWq
bE696dfHo/YjdF/84ZSnJyS/RHXZLcvTk2X+RM3NGowN4+ePdQ6BoepDh2aMI8NkxZ76tbJiAGwo
xNP6aLaea1Yb/4njbyciw2IACaddWNz+JBLfIqcLF1TzhVMF+ocXzr00by5jMkGzCMoTW+42b3XN
78MbPyJCzbhaArRteAwilDJk+SdB8M2hgPtXXyU++PFXHe8iCHB1mmGxNpr/zd5YMqG4V60o+wbH
S0e/gzP5ktwZplrtXRXXugtUEsaNsdykOGuHjhT69R5rFGUjjYH62aHTQ5Q6ssgh2Gpc6S6X+vxv
wB8MpRpmfor53MLJtAgzHP35/bnVrdWMzzg/LA6z+U2Uza72kYBu43EfPu/g83J9bFOQdA5SZ8tR
oGR+X10gfFQsPrWnqeX7pR5BYjqKLz9vVy9tpWhY1XCaWbFRDOEaEK1LS8n/Z1pb5+WL8ViEjTOu
1ZqRK7KbG9N++TrpZAcNzrvyld+/WjFX6RkbYjT4sOvw8c/VSy19DcMm/1ifi/Kn/NZn7gEoudhr
7NCEFFchXDXyTikTuy7+ydJfnV6l+BCF56z8XYasPDtCHlTWNyEUS6sJcU7z68zWdzO/ZzttZrAb
+YjBr3CoJKrks8tEu9mKRmZzfgvXW+ABvccbT/Er7+ksoD0dWOWmgq1AxeBUP4Q9T7xxuLNtZEAo
e+bqjXUckIkH5gux4WNKgcCe8YzIvjJ1r8bwDE/Wvj+X1f6FNxQeDyi48SPNK+PBxVwFjerRamf3
EClt6IK2JiTtIHSOTDYLKP7RBi72GKbG+sTR6EOsvACyXYS+5WuZdUsrOs7sL6gG7M44r5IlQKZn
qnyt551VnvioGojkzJus5dnla157Z3DAIgr9XIenv4im4hvVBI8P8vwRdTaWKmSPH+clAzIECUuF
afVbh5vJeRUAKf9q8Zz+eHMUMlhkqVwgWg4ESdqKI02sB+Ojyrzxrlbtnj+cywpydX9sZIcDinPg
S1wl6XXQ2TebA5s9MC30XxW8ARBHxVMVq6K3/pjZ4SNcs3LXIr5o4XYmeBRvoKOIj3qpYPcAcRVD
UXh0rOswc7ZwZs1udDQvzMv5j8OU8urNfvkRH+sFHwr4btvm3t/cbxXK6DRQQYngKuMLoe6Rdm6r
7kYU7iNmS/0mPZMEnbILNDmhYHr5xJ6/qft53OETzJJN8/J/MJFXA2JXEEhxFZ5r65vJWDMvWEOy
45lP0jM7+XmxvAwqEJhi18I4vDMfLEsIe6RAWSQKt3zZYt8BmsEaTZz6FXQreuyVgrF2ss3wj9VX
ip/FnGy0ciAPbBM4V+fuhwjtdH0Rmn21oiWudvenBZ2a1YLf/vFY4rPgWE+yREor/9jFL+aZGoL2
D3GG/0e6YnjCuZfZOcoeg5FysSzB7ZRdIgPGjofsdVigSFhJm4wF/a4zdDTSH1exFgOOCoh4EIHg
8JDiUbNDjoKD8B68lP3+FpGe/cLp1+1Ws9bTsVPx9N/GKtjrti6ENgDOdWupX52HtHndnKIQnrfB
umnFsrEAA6VX8zQJt4EzC9sLa5RCtGMENImjQ0vytWQbz4kD2Qxe8lDhMnMUJyYM3mJQt2JkAi+4
v6D5sqthhoIOQd6mWLPzwaabJzZXBq/llR5z29aW8AUtKsJfVsHwiiurBiV3VMHAeB4/hy7DXzy9
SA21zdODhjvkBa8H5opVzuhQTU0jX3qyr0CFkGBTppC1Szo8tOw+tzQYDZbmFfgWox8lHSAj0MXq
150nxQ4749FvR8iQ3kT2YjTFo9TJZHpih5sDkl/E7+nBur6q7HnYuET9SnU7C/JqSiN3Ue+5/vUR
XPlw7nzxIXwnccCERmA9R/kd491PtK5AWoaDubWSk5ADXdjKnVLzmbhEJNUrCI1Vc2SDtYDgB8n0
8Zo7i5+Zjn8DiGD1SC/Atc8TLXFcO7KwpShEqFEW7guS+wcfNuJBgEwhQbbejEWJKSSrLiaXnlAB
GjAbQS8vzOuB7WZKysqy8aof4j0+Tg1rEcHHolql+FZhhxuBdfSn+IlOENuHlQadk4gYyCvylMGi
nHHheQIMVX7sAUrwwaw6fjAk1/myY5uFV/LXMw6iGXKEm7x+2x9LCNo2iBdQR+jD2NEshS8VhDvj
QuCFKcxxV9zIhmHyV7GNFxpzClJVg762uKUgcXOIn44UlBE8ZLS9tCu7RnRLpOiASVwmLE19ZRcH
TTFlzdzSAEN//iWmaiCl0HG5P7kaHiCVs4sY7ooO8wtegHC54N0o/ykiHBGW2dFeLq9vcZ+H166+
L5C+5L/oIGT3FaTPoGI20dYSdyj99U6XzJq+hBP5nWfHPlzW/VVUEJ6Yq2kN/HHQtta8YMqOXyBy
sjMuE295nSyWUjozoGyAC8iaJwgbycK+hMyHmqtwL0CQmFvyRl4rLL1Gt1lFmomjoSFtuOWH1hHa
fUwkSzX4ZLMnqD91fOgXtj5/fPC6i7wS53b9oI3nhT3bDUpAbwuJElbDqnClNyRIFVeuOFpmuGn1
GPa+Edhfor9mehBLPDWGK0a4MYtrbDPMF4Nu+V3Vv+HISGhnEWJnYjY2nyd2FbuywWxkCOatnyAk
FOGZoeAlyGTiT53q5w6VGW4Hdem0eNTo7+8GzooMy3ZcWgL2LS6OuVVEAxfvZdaiFd6LTPhReCpg
SNLqzDZoY6m+EXvJVUoGBk17jPvyDkYPvJ6S8/r7fPER2pXiwglrmy28jKTZcTPo8uaFYxq+kDzo
h9JZ+t+k7IWwVm75S2W49cDNr87jG77xdhnmZ5VLBXAKC9XvcrH+IGhsNrzFSusP5bKnQ4MoUd5T
nBggemFV283vwzWD9UInEcWuCoWQFQ+SIqQk76Pg17+dfJb4k8eIJYfgCa/zuzoq2Y9Sy8YIQ/5z
jmhnFh2VDl4w2xJkf8OyhFuGTlP3CoIK8HB5Wc0uQT/P3+HM8BUDv+VXV9YcGFOKvguQFoQTfoid
iUm2dJcu2ZNEjtQDGoNIdWv+UfLDOwaV6UTDLTbu80aHXP3QZoglZs7JUaqowD9avSnIR4z+JUcu
qWpV/kislakLr96H3Ja3uxcmkOX4T+svT8VL96R/yMdcfBRwI1XYmNbwPMXZY5Y94pwm5lSN/9Jv
0oPoK9hPXb3PL40FYYrt3ClnFA/0CThZz/ef8StqEDm3P/1szTA5c6tmuRBgEO+b0iPtRthOVECE
jVcxI+PhDumLAzBCTPqtvPlknP2mWlpUVV446gCvB3nrHTbWjJdWLMKC1n9qiZQzT8qRC/mzb+hI
CtaolVFU7LalxT9YKT28esYPA25q9cUasa4DrdwDCzwbq19NcojJKQ5wQ8LXY9rRwnYM7RGhncWK
F+7yf3vX/rtvIL1g05tJvlwh93RL3uYOEZYPIbJmF2MnqVOmey7R/Vy19UBkG72KF2b8u9hMoV48
2u4fr05FzhwW7SBL3UXZUVah07TsV0L0cBdevtjnNuUiRZz5hnUBSW5VNys5RqFwT3cvH3FlbC9w
PtRNlkfKSsNElUy0fwoSRJfEG91At20y/ve3pDJTEAtrxKa5MojTYOo0evh1Oz3ywnKp7NJ0U76P
/7A0pyI3Er/laRDtdLJC6G+d6EkQqt0SMkYzdZ5YV8wbxF3uHNp3xKxNeyc5sxKmNYnRa5ZB3fq5
1r4QbkUNym5yQW5V4bYEQWSwgDF0Bg+3GJsUQHxSvjcytNRd64dPl5ADIAw4iMfXlAnxCb0c7+Il
Sv07uSiy12KQTzBWXqx6/O0qu6J9Jm+lw0QWRmLdXakSz+pAHYBdVCOunaJjCmaGWePN/qks2RG9
QmtIft4KyT1v8V8NqwuEVS/O4hxpQY7yCSd4AHE+D/pBU1KmuIPnrckC9A2ve7Mt1iJk0fK+2Hiz
+FEWfguREjtLODh/xa2ID9r8NAf0rOBQLKP0SAhPLHw3o4dJipLce/UfjiU/KKXrf93wnSXntwj6
sQrTY4Q8NN2+uJ66C/Qr+k9smubwj2HWsNBm31Aw+PtEqTBnghDN7ZA7gtVJjop/Cp3hmNAVpB7c
nJeDbSCL4wRc2YNZOOMzhHEe8CngHzJDCqPuxPQyn5+7TQHijSsJOSJ8HPG5vNaQOWP4G/bzh38H
ommBCrJx/bA+sFF2tk+zZ4Rj9VE40i/hfQ9JnqIrKv1KmgNBgNHwLafHIiAAa1ixgnDE94+qG2F/
jrlUdRv5W7avnrA8mUsNa1hNYzXOBSzB0nPKrP3Bf3fPCRC7qdlmxuQhZ8quFYwVo0uEmPqszhEz
GK9HuZqzt+U0S6E5F3/hrlGHGAbc5r1gJnIIaYnGb8xBJFeIgzRzuj3jCjb/T2LTTng1PwuuVrP5
UawZ+pJdg6W5RZuC2VNq7FFzlRhr0z6a8AwjHO2mXIBONENlRfiZUjpVv/3MZ4Y2uwtza66tQwkL
8Rt9tSyv6YJlNCk4g1s9l4rQ+tlaw9CfTocsChyLsqV+oRfuDI+Zk8/7iPV/A8C1ljZJe475Aafa
smT0ketCtdP1v2apOjJEW0zRCU6DBEP3mpqxheVuydW5V+iKRuuUeyE8l2Qd42kqm0NvoTDNHZ4a
6tPnxtH2KrapMNsql0SoUIY9RHPPQJXAd+SP0dsrQXOck2ijSIx8L4OA5YsOeelNZzd+1s+7UBgX
wSFChUfvCdv08XwbJb7jnvatfcPRogt+caRQhBkNBG06YJY6T3xB3Ph3la7Hr7nBnSSvZffjt//E
1yHEiPS3WuwUcoUy7F+Wr5QliVXLARGJ2IOUl7I+VJeGILgT1vPz136OOxJrlJwxHRd3ItcAENEU
u/8j7byaHFWzdP1XOvp6FIM3EzPnQkIIkJB3mTeE0ggjIYwECH79eai5ycpdURknTnT07t2VVYX/
vrXe9ZpuISZW/YJigSwuP60DG7qclhxDiqI42PL8Ho2Hv0G1bFamQ4MM3jWZkimhMBbIx1oxfeav
+LndT6TrYOiEWnyiLo3CHjSTlsQIvM6pM4fiewMbfX/ryRYT3m5iFNS7VZbctVn+krwExJbzrShM
86hydXtAIqIIV5y5KqNFbdcFvjC5QdfC/HtF5RYk/iWY9u9J89jd33JG8klwlirs0F4vzbtOIAkt
Csk981t4fu4Cdna7JUnoCU1tTNVZJYuYWNjeTYaMBvZJHDQo0/CDWRI1iOwW0b2OFgdy+wGclo7V
MR6bSvNiYys/FkTNXIRtMTjGVGxg1NQVRYJ6iW1tDJW1MF+eKEwz6im/VX2mGdSX7CvXu3d/o2wj
HwQizNwiGQEWNzo24ch7sek6m8CczjJ7NJ+twyaUI6NfL8Y48JjLG50IHcUwmOfGTI043evbRcIU
5nLEVyBBUh/Ym9Ln6pq+K10qLJE5nwfddluuS/8ZufS09OtKX6pZH9DGNWy1P/PLfH9DJ0vJfK3Z
JpwVqwtWf9pcJr8IBQRTOywXrXCeZdPn45hAcWTOBgUQXSIhF8zV11LrYsiELHikGtbVV6D40uJ7
0Dj7Xqe2nohTVHDdI1pd2uWnPM1D+mfrg2WSMAa8hU9y5XQlkvtRBM8RjcaxdPX3dk3zD8Q9YzcG
y2HHTiKgxjFMfBaQeoLOXWLJF+1Mt/hKMZoWIcAS0MJ8DPuV8TPkrWLJviP/QHfSQsGE/SXPWxgl
4jGsl4L3cNWjmNH9y0zEKjy5iIohqAUfDP66BiX0VkzY/wasoEQ0ZbFP6iI+5TLsGQk7DSandm5M
prhOEfB099JsmkN9KcERnSck0Ji+qnffGLzj0nTtlo25iee3u99cXBU4tbMV2iTGiXgrH8mGZtsn
0RFC2/oReDmViWaZs7C2AXUUh8Z59ORj1U9sPtxYKu3mAwS26mYEx6gDl95FZioVFn1obTY2ervD
kIcGEh/Ng9LWC0vxYn0unMkaKM5sXHT0Jrj3HuF790ECbEvcDD4C+Jje3i/7Cr7djPX7k76D15xQ
EGFE1MwwS1kFXm0bMzGE73dG5d5Wg3/rTnksuHt3M9CmAVsN+M+d6nslb9nyxA+YmbdjnS0ybk9d
TjCGUx+TC17TrnwbyjYba7oOne2Dr8Ihzw7uD206cQDCuSR+HLXHzKR2bZ1ifxVJbrRqGigsAIc6
FjlzibHqPj4R4FESf1NMgXAmz35jp5cWPB0+WW9eIXmEg8gVdNARQVKsI+gLIHTiD/G04QQtB+oY
gfuRFBUD/lkzKwD6G+Y68MIYB4DJG4zULaFl5r9IE08Px+1tLg+gsQMYw7okrFJSpw8sDAhCKCRH
yLwWqFaacCWYniokAYJwXh7rfHYcVLQzBGpI+w4i1DaoZjYOQNTzDe28ddspIqI8bONGPdGEVfRC
6w01FYwmZ3EescPHm4riaFQc9dK+vESevE0AFymIoAgTlzMVlXm7StxbNQKVZjxuYVKfPLwMazR9
jP/kg2GfoxMSzxbOR4t2+PZavodYG5e4DRAispGY2oCzvsLnmMTMeSekvfU8GVcg5EOfl3S9aKGZ
eMIeI1gHmXoKnfVhTR15AIaC6gYnzb6LB5wq3nCydFgI+BaDVxzxSKHT0T+DJoJW1SKG0vYj8oJm
AbJcBaN+PQ6d6rluWwASCqE+LwaXfXg7mAkmzMboYd2CKPsHViVW+VkyqHLI3yzQ5w9RS85QmIMC
tyu2WEXvC7XEu2nUP3DdIec8q3HL4jjhR5nsNgJwkAmtSe/dVTB8WZEtQzfyypsfGRO9cIt9G2Oe
Yr4Tw4jzFx/VEJd03k1sEDwkLdjwhCasZzfCvYx6qq8ZMHMw7x7VVzuyFCzyhuZC3pAcaSL/PeS7
C/MEQwZzBATQbXINAXGwhukfGOYFk1B4YWW7Qy9pmB6AQgxll26V0NaMecEYmzaRcoolfY5ZhW61
b5hBg9InNjm+uCf15Z+ChmTGql/tlb60obgLY5RNG5wFqXuScJoDRFeghvAC3eQlWbSAO+STNA3J
Q/RU49sHZl+dE9Naw1YkX3DIipsyd77hqGDHp9vTru6zwdRkLAs0WfjyAqyJj6gZKUgl7Wc0Jp92
LWBZLC4vQh81zc6DI4whDs/BLxVJodA6DeFBt7xgd2n8LBwh39wMPPgn4oasyoYEuV7S0D3ggY/K
0kmBZJ/yjIuj1uhQW0av5DRZSuoIqUWxhnUMK4s4+UX+b6H+Pvm2MXvBjGpC8VsMRuoHjj6UzUXq
Wh8NnHWLfYppISPAx+QWWazr9302DG7W/fwA1ETiRfuDELWvr+P8EJj4HPE4LWWKHUozXZk3u8IJ
AjeTUXgGm2WoaL7s+Xkzo3AP0xVsOt0CsyAvKyEraManIS5EkHUGuxAVYEgIRKUor4ypUipHedzK
jlgh+Ka5tVnmgQDVF2yrKi9GkheTpM3OAkXrNo2Wg6HdO/Pcx8xxWP5VWyR4BlyTF0l3hTW2T2z3
AHEXW5Ed4bng6cspNg7WI7HLLXZR5ht0KfgslXNZFXglbcXBqWp5/kRsjK/HqDtSJ7GuiMTgjMyN
yPjKmPC3YPE4YLEjFIinAMTAahAZ44BIDVIKCrcjdIxaPRphJwidFERvrS+jts+AFKIFaCr3l3aU
p8vMsDoI1ZI3G1U91uu2+BJmDqAOFRNVm3Y5QsVpEeL5FN9RM0Z7mYBvxX3yF8hr9cYHX43FZlTu
+Dabvoh41A4jihAOea/MG0umdT+cQd/1G5687JY9VtIVrzTX53wSb2IK7gubyjC2he2gOQFMmqGv
S95tbPGn6naL2EMeE98DJq6iBNLQpRM8POzzq+DU5vZgW+BvTSejetlgyldfgv9P2Paam8fFWsH6
ivPQRoTSzDeA39/DYtDJX4I1RLRjNiuPa5sEpmNUHUkbJXM0lVGXk1PoFi0Dtg2BnGy6KqNZxI/v
PbTbMpntM7jBbLBUu6AidWlJp8V4YAlzAFNP2eF7lK2ZN3ETxi7SiWol4DSDvATXLVofkyrPARSh
LF4N0KPcLQXG3kuAido0PppLvDHpMc+vv/aweA64gVtMhqPrdfjm1670GTOX2fOFv5K7XT+3PMZe
nmxfFoPL+H4IORU7YdRgDn1cZ2AztKPOjpUVPsgjlCkBUKJNOSt47SrG2Q+ysPQS9dHgrhD64Lr3
ZNMqvggxnEnodXdX3QF2lYxtUgtqa3Fzo6fbLQPweRT+rsD4Cy9acPUp3yoAjt/AMOKE6LkvXl9n
ieBU24CpBTSn9+4yNcnOxkDUuuLud3cgL6btlBnO9Yl5xKh81TB3QMi3jCZnkY1FhCxOzik+6aW8
BkciB135aL0WjzUywgjcei/ST+Jzw7vN2kyvExUO94v/Wyoj8pcfb2uY03jjZk4nuzl1XeS5DSFO
UMLK+bP0ieGRZLuhIX+BV0xbcSIcSCVpSsE/AoP2aeW7gdfwbYbDyxsroIal3/G5kNvlg8nqGx8B
Ual8ncZ1wpUDRTHlhrqZDtu1fB8HsMaQ0TOsGbYelvV9N/ZKG1HiM4wUYyfTtnxW+jLNR2/CuIDa
gBUx4x2rXlA0UttIeMd3biUtGtNiHj5IZ7TdsJZoy1RYOlvmBEzeiZCwmFWLQGn8LNiFWH8zVnaD
XXw2Mcp4pybmjbi6BcxkhAomfPQp3ToEMuwC4Xkd4AEY5LJCIlnL8qh0MfM83Cxsc4P9APlYZoPM
yI5s2PL09qJeZsTjVK8aVm+qTQpmRxwDeX1YR1M0LTq2KFS4iEwxaGIZ97gLeKTFfR17JIus6s1Y
IRg4DFOImFiJhSW8YpSHLIZ7i79isr1K5xus1JbqkW2xHRJuWcckFQ87ZmVRxMiU7d56ViPp1Cnr
1kv5oE7RDP9ugBm1phEaUVAOtdMVM+beDQPySg4mvL+aB1WddtXOZEd56FtudYBBD0CLJWUzF+oM
rCjIo41C+jlzciZygxFVz5BQnavuh/jsNBMRH1dngTTRLZ1meT2h7WT8MGZF72TLIEvABloPRJzb
bKE0Cddm3xxhcXiCoY7uldu+xBGvnGF2AouOLh2VabC48mp1rMxLNlVqoicCOQX/pnQi1afnwJM6
JhRYahFPDIJMrFe+x4sRl1/M5QK/oiik7iK9r8B+K5tSGZNLRukzKFz2Nw0LQWxn2fELP4cjp2tO
gX0vP9gNHD7W/MhugnhxxhrNTG+YOaY0N+ZU9Xhs0rhcNtRldbWKlHFgbMIyhgm5Kx5L5jUtXfJz
WfYGZ4vrTbAHOuYbnhjtBzE5sMwxq17xyIZY4pu3eFq2yADraMbUVWkCd8tm9oN3HVGW/GUwHK5E
RcNFtK8IplQCBA+ExnWwBh7Qf466JRl2W++DDA/3Xn2pfsr71O2CcXS6zQ0IUJch04N60rFCD8lY
rm3qBQYvMQL/KQQGolkjJvogwBA7QhBeaAOhha+NPvKicUNtl40pxtrnDl6TK72W+p7tJw0thZDb
cgR1oiYS+7LE3YJOSGOrIX0C5o1CwySh7uoTJhWUtZNIspo9iLS+KLCj4I67OaLISY6QHf/5yJZR
l4KSoRuFzKVbjyPLlgj8AjcWYdbDQduo76HPT9XFRXAAfcDGCY3sKseSVniuMY2UDCyFvJCZ0H2p
fggXvwf2A5uF0drUzJH5pClYHHk0Sj8qZxWMun7OD13eU0ikWgdXjwB7tlEKkdHgHSSrNnaZsZE3
FPJmh8B9KARHuVqVlZPU4w/IS4sL7JoepW+qXUcqHTEnxhxAmT23/qw/gxE+zTIB50REDM2XuvVE
jCz1F4ypb14wml532XPPwD3hub2goIrfmXTRfIUo5u/o+CfV2+P6RkVDT8szy6alsAdhEa/08Cfl
KEVrRGEy3AImS6B7odVQ6mA6JRAQABwNeTmqLGmuzyJMzFNcJ+fCGuUojTHlSR047Yr8Dd5yacSi
aAyYAqPGsqFbsa1hncgyrd5dDJ+Vap1HJxVWMstStLtTbjNqMKt+Mx1g5EB6VD1itIO1/jLv5vLV
Vsh2WNQyJhwj+sZ7drjR61Fi0coHa0GFv2IzIIJrPEnPLF/xCcLVWX8fLARvyhKu767mQitnnFxw
nUhQn+lMuMSVY2hWHq3p4tLLkc7JfGmdUb7DURGCVG45WITrSFE/hZXwWAuJqwLuR0Svb6mW+tf6
fLEZSwW4CKId6PBgPcDjgZBVsypRAjEmTx6TBin3NjNeKPAGMKmfOOuTXlAuCIHmrlJJXkkDG4nP
ad1MsrH6wezrLuNrd58nLCXUlMxVsUMFt+KlZiBrUuDbtPHIMdHznDD5ppel6KSnnBpjhepAOQ3q
GeOLO2bfJCWZnFhvIkuzUnU8BqZpMzGlavQZY7ZXspyG5fFKlBQlh2wR6wbjKF+gZ04JUuZ3AGTO
m5X6UU3pYIUpjF/r3D182qK3osScym/JvbHYXVRExG7bsi3Tl1EmwTngmy8Z9tewv6FaEntjtSNp
BVwuoQEnolpeXAxmYeQhvLBQye7NWJgzeNsp/tX0o4QxJmMTLwdw7NozbzRDVD6j9qAyXcYq9TKj
VnzMKGBI2uWfWcMdBEPoRwWszHTIKbhSMyvNsyzPJckRQc/y7EHp5pY6rOJdDz4KlCYrlPQX+7aS
dyGjoeycvl8l+8ZTbnhJfB6UwjYPOLKgiC23OhMt1SYFmYlHBhubzfAoLyLGJa0fsloaZ5V9jLod
pUC0bPWXEpr5R1P2oZI3n6/RINYYp6WAqS9uqyGvRc3o1TOVLZvXbVwoo/LUMthWoQVuAiIhGNcy
O0xGFikcWMpwVU6xeBbgZkstd7JFz5aAenFOsCJE9E+xYJyN2GtJ6VU+DL/AYtu0WqYEWzhyMaoZ
7BY2OgMQNfQchyUj8apwFlcr/FSggCR4+qH1wUfV4VPAX2QE5q1/VMizYmYXsCLJs7AVJ/ErtK61
34kfOE7oLghUPslUIIrIfigbik4oJind2JhalkT5OnRjG3VQPG0fc51FOWkn7D3mdS2+POB0xTlu
Tjz6YRwlzvVTuKyu+eyeMGazkLO/IyALaVHwksLQHGpghAziEGCd/qZdIMPxXRFwKr9CIcobl5ly
o020eqnWvhhf+n0KEr5KtivkS97PwTqWUcDkCAJcTp69q4cVMZ9spplpqZBrxpU6S8jFtIDFQFIP
go2EkRPgM5MJWRw9fP1EiNOHzDDl/R5Z0jt0w+Y+Vt6fg6XBoBZDEhpIPqfiKOa+iR1DNHoUWwMJ
ZBLO6wgJtVNCNIWu/9rDow8r3lwsXAJ031QP9dMBNjN0WycUBKzo4oQshMs4hm8DZmOpxbCMfPmT
UKdsW0SLjjEeKfMwhvfcLx3tR19OL586nTRQdD90Y9zGMG/EtE20aWZYNxHt+SBsVfSiQAIABtdX
vA2hxEgMOkDNfAq5JoVmWs81vm7+ol37XAO/pfKpouxTlwwv43ih1Ge16qnw9oCM5yU3HysIdLEv
4RtF491jOZDilwonkvaosao4WGZdY8IMgJ48Qx9Gog1eUcHHJ22aRSFdsDeZ1mALdnmRHEaGAdXj
pjPXmuaxxupe4j3wZL05+jZYE1MhwmPyICV73O/gRC8ZHxghAsDvDBR5lvFGfDpClv0NKHwKD6JS
Pbx1c4thPEP8YN5PUN5El5xohu8JlviG3Uzx6UsSL3kdLAlQuMnzMn1iwRIyAEcWzMpBeY8a7pIe
TeWgUwANkkmHNwDZ6Pm0MnmyT0vdwUOihWv38pXpns1OqRDjSrBeOAIOaIam8+9//ef/+e/353+F
n9kyu7ZhdvvXrSJtNL497v/zb1H+97/y//1l9+N//q2phqwbimSIpmqqmizpCj9/P63jW9j/7v+4
DQq9CG5JuJ6+NitlRxBAh2vFOIUdzM58740kfjiiqInfjqnrHFWWJUOQVM2QNOP3Y15ukaELnRxu
61m4CrHXGiab1LvPGekxecz2yaxbGH7kXmdkqrjGiv19n29BSt3Hhmmkf/fTVW6z3C1uC/GQLIwX
HV9G4H03d7DHwa9DWRpu+HpdyAfRyVay1fiZp3wSjDO92apz24QeTmTTesrgYaV65N+5HatXPil9
4RB5lwWoHHobh2mId0WNNcCIVPfu7oAU1PltkTqdWy5E57op/G5aOsUss3M/8jC091jmpuzUU3HM
IogjDA6ezmNSo6vCn8JhPu+VvZY52QRLXDdpibXe8G+NKp8iFv90xf00rAenFq+wP8UnAebc8jEL
8ME65tvoRbdjRqnGKvCVFYiU4lH3cB+zeeCVrmmb5KnG/AcIM3bCKQmfi3jKfXPzreHVMxVgb5Is
Mfi3A5eEoXm0TtYRVxgc7y4jXmy/unG9xyfdTVfk63rpuOTRICycqFN1mq5k5/5KsvZEnJpvsUew
BWG5AGusnhOQ8rGwvy3va+43oOlEhmSAUBY1/N2n0ZuBJ832oFG+6MKlBfxW3eAT1aM9mAa+5DN4
n2HDPC2m6RRs+rXygKVn6lJeDmb08ZKv+D2qIS5+/QCYv8RyJppf3IGfzi6zwpWs3FN60S7er8nc
xKXpxv8OfGURY6OAGvuortRVNEeYu8gw/MAJyAYcXZOvzAkpvuYbr5e9ys3tzzSfqeaQjl5bpfuU
X+3nMDT0fjgfbEySmy9zwTOhl58up/TEL5z0RT5TvGwfnhh1neAM4hPcAhlGW32RuBJPTF/E+4Fj
btj9XVzUXWUyjffXWf+b1feyny6q7/Ep3eezwG/O8QkPe7dDEQlg0b0HvroI5+ZG8JJfH4bmt565
0fyGUEXGErcZpw8ELayiWeM1nriAOzXDVHpT2smsnYiLG7/e/yUgklAFpFWCBcfAFubZ9O5Jcwy3
/eusfwb9OVZetwBUSaeKP5gmM2ElLjhxR9wgrT7GZ3ETuZEr82u0tQZg9+iyv7qCl+6rs/gOapbP
wFBb74nfzmCjrW6z/syrc4pvc86/4+qvL+iFDX4CSsLUsMdR/OC19QqqEkiX8EL85/GG1BNwE5h4
qG6CV84Qa5RjceZ318fW488B5fCm7+UNRciK3q5lbIUUmc0ZQDqeU8ZKoyLnYdU48/R9oDLKiKPY
524hbwl1PrUG/tmKR99CLD0G0/1vw6FlXMZjISMpqTvgDGtlrDoF9MB0GOPAG5Nf0qxgVRwGvzS2
hCqHA3Q7QGzjXHaz0ImAR9JxZSIZNeH9sQM5woMehUpkwp9JB25982ITM4m7jbYqZziLE86FEnyR
r7FvIeGRfojKdgKEftmUn80GtOUFH+ABYubyVHbbiEphbgxfSKqt8H+loB4hnMJ5BJOjjYj33My4
j/MGyQ0ufpwFjSJJ0G44S/YNPh1jGZr7KBJHFZYymIc1vQ/l/V0EitedCgPPG8Uy/spIK+flXjxX
M93LT0iWPMqNV0Rb2FUUM8jnNv5m9h1RnM6EZWksMPLeKIvLrOY3Ggt9mno3W3Z09mPvvsMA8y3b
PacZaTK3jToNp6Xb7kOndEMHEa+sjm1sv9ElIhlOXFhcQ/+6fdqMxe3yo//nfc7znMf0gO0JX/Lx
/UmMyagmgUMYk63CRJyf0ptgLDxqxuAblGIMB1g8ldFreuqdxPOtjR2Gw59+bRikj0DnuPK5MC5r
uABDxpV0G1Zid1vsOd9ZA9yHZIGnUWkPTVZVTgDWLgbvl3HlvwmfW+z0+N0MnsZmPb9P5EOCScBV
wUrWnNfMY3CZQ8uMGpn83V6HiTr07h7MCZGPVTWpsHLH46OxEQbeZ8YRbe/4RMLNGJprOnp56UZ4
CWSzuRB4EpAl2p7KqglwHqKkwUXLRQQm4gykgnfw01/2NxSuoDPY/sx1r521FrYTQ7SGD1j/vIT5
PAbplobmROaNXBfwBkGs8IWjk3cxitEszEpkVrve91Q5PvZXfZpt+RsQ9C9funHm4kpIccQiiTZx
pKPhZOrxnrlgNTb2557oled8X3MBN7YBXNxPjRsvBxP+EHSQeW+Clsx5d+bpNl0m62rGwNgt9yzJ
k84z/XCWHcNJ7RkL0fvfVylwJFeed7jc4IA/yxDvGguSIte4uaCotrNlOxuwicMV8/I5DsOMQp9s
6ZDaXHHMjH0sj6sNVhe0Pv0W/WSr5/es+PdVybad+/EiGK+qqTnrF7zMKRx5SZDjDvQ8mN+ncGEd
Za4yTsJM8u4JjJaR66wG7FLCug8EKaa5LzmGPZjkO0J4AAZi2FvsT6DdYzZ//+ZhSjXt/Cf/Bldv
0beP2QIs6fCYlJP+zPIV8t/+pNjUXhllZnax4L82kUbu3UXLiCNk/BEx5Pq4zseFixPeWjsCyq3j
JXKjZpbPBzxrhjT8dTe/OejL625KrsZcXka7FVS4F8ZEWO58wljT1tFOWYMMOVxh5FdTdam7cLfp
99KhvOR6D/qL/HI/DOjjr77uFgdy/OYGlbPo/lQN9gXm1wL0ezFo/l4MNmrQCrdEDLfGKmOdzvYG
G5u0Ko+Np2+YL3iXPe6c7J2Cl8+AZjyGHu7FqanCpDFf417n8yFjhPqR5seRncvrE5/Zi59jfY35
iS97j328DJeEd7qXbfCOiAIL5f4dDJckKy7TLW/lWvVkXlyCQH2sCFfXKSni89h/HkLPcJ8Cvlk5
bpfYiNgxr6npBwved7fehQtzGcyD9f2grXlpnAwTE2NeHFBdfjarbmE6A1ubRz5tLA0Ylfzfb5/8
x7tH1K+pCaZpKLL++92LlKucq9dnuNX8YMWsZCFPRSdewcXCyaN2CKDy5ZU4CWxEG7MneZJ4R/j9
Cx9u+keqrRUwOmleedlPjYX0/bkamqJoomKoqiopstb//EtjEXWJFKiyrG+Cnf4eO0w1dGxfWb7A
TNDrgGX/1Fhofziioct0FYooGar07YiFXimdcVO0ze093YOhwo4hEuFOj2bnYwQE2RA07/KBZOUp
ww0f/f1R/KOT0g1NV0TTUE3aGlMS+67nywVf7k0nK/dI3YTzYKLaMna51xNjB3ueT1gs/n406Q8X
y5EUU5ME3RBF+dvRkuhpCooWKBsMHQgBRJQ4xBJ0ZIdDbEbYEbETnSDtBXpnymxB2OixxvHd++E0
hH/e899O49s9Ty8POW5Tsz8NLFXxvJ8TcMWHOVhPSItvjniVv+MHZacL071Ofjj4P/pIQ/vt4H1v
++WO37pKDvSSe9COjsRYcBvwNF1sP92DNpxlrPub3R7Qyvr7YcV/fHPfDtv//Mthszxr0+I5UDYk
qUKNi3tCLdEl0yf7YL1rwdbvP31MP12p+vshk8hA9njj3XrMcIBlaaOuXAn23WHT+ulY/YL724L8
7fL6N+/L5Zk5q42e6LhNvQKzvOjO3c8PxkewrXv/PPvyUXo1pIHsrQPo+eG1FvsL+X5wTRANWeEj
0g3128Gj9NaUNR/4BuT7PnwlyrNVLFSdVCuPCQQDSK355PrTp/unJ/r1qN9W0UYVjURPZGWjvPb7
zAVbl4k2irHwx6AGGJ8wr5Hww6X+Wo7+dqnfUJCn+uSIF1XZTHl9CSt1XnOb6S1GQTHlGNaQu3K4
OZ8/jJ+u9k8v09er/bbjFmWeXllXlM2DIX60NO1feQPdGbXMmz774WP54WBav4B8eZuC6GlUz4hb
C0dKPdZugpM2oYkrcwLQ9kMxIf3wHH8BT18OpgcplnIJt1R6VRckf7vFGp3JKnxFt8FFLnmB49nA
x7PaIylxk6zaQ4F69aeN6E9f0Jcb/H3rE2RlEFwGorJpaLzuY9lwWRmbE4wdT1wbG3aFcDKX3tGw
Y+IURPB+flyj/rQ9aIIqabg+mJqof7vteVGLgZ5wCogSErToxkmGMarMcFXuICQbI4G+spo8IQJc
GDvOY0a0+g/34c+PQ1INQwVi1GTz28esqe31mgwqZSMe9QU05X2+xHL0ILm3s7rCRlWdhzvECZix
41UDZx+MFTUuSvvsx835j6/hl1P59oVnaacURfNUNkcitKBxLunQcOnT3uvT5fD3V1754+P/cqxv
H7aE4qi6iV2/mjTYoVhEPcPXhhSlM6Gm2YcggrBvFJCmwLw6GKMOaJk0fQzmGI9xPxCYY+ymfRBl
e8xxRuXdfSFZfNwS76BjxL3Wb245HQIZMnGCZ3ObXDsMap1Hbx83HHg1pf3fL+nPaxXosKrrpiCL
v7bELx9WVelZ00Y3ZfM8QqREoRtM5COUJvrsYg5faFIP0caBQjDTCD8er/UKXbQyQ3c9/+FMjH5T
/33ZNKkn+5pHlAVRU77d3frZGUaSX5oNMjPjimZmWHJ/8T44wz/XLk51t+ECQuy5LVv+wQgZfugZ
OAptLoQMiJHyVt/CsjZqq+d3Qbw4Ay5rYFYPRH9H5rcTbVLOaDRKC8WjoP0KOzybUDHO8vJyACQ0
RpCB4EWncElwTLraBpgNt2INP2gl7NSZgPxmUe0hq4nXEdKMfbHHq+EDQn3zCVN3KZ1YEQCaoM0c
BVRTeMZicoabV09kxMdq0jHIbrAoIciDDPae8AoDDi6VifyQEQHsJLjuZypcI/vluYjzNtNn6mqG
MvWY2KsKT8xzeY7xdVOnJTpFeN/QUbb1OT8RnDEh64qMi+FdsRKk/lN5yinL08GaTBziT4DZmMNg
B32xa3wpUO9xm8/KBmt8Uov0IZ6UWBHinNnio4DVg977j/EuGtAvj/Ir9oW9VdfiTrGPqzuvBrEP
EhZtODFjmX8Kjvk+CMcgIRyGv4WgGqw8CCXAdd7opYJD/CN6Pwjzl1EI1IkNvon4SXIsU2VoTabK
uEBpHlsJTmP9zGyYvaVv0vq6K96MHbgsbwcKsfCAKJ7sPmjL+TBeVMueLkMT8A7vEKkt3hv1p/7C
EChaVZvu8wGfEZ+PTfpSrh5P5LxD6YCfHVO8gTxEMoCDD5pS6Si9lyeBU0Ezcdah7JyL4/V8PVwP
0To4GOjuh8KBUZFwwIaB58DEmZtFTlzT837qd8Un9bg6BG/YO8gnRm/hBwb3MZ76RHXgNUUMAJ89
c6/whxX5HyuTKaiyJsuiIQqqzj70+2Zcy2XZqXcJwTpWofT7zP/fQQ9LhPtDqEx//1T/2RBxNMUQ
RLoxZkCa8G0Put7vaXe5R9cN8K0xub7D+oqwXeQB1vMQAY760az+fsg/Xd/XI/a7wJdl6loUlTmI
Q64PAc7qgXpxiHVUsk+eI239/3co6fdD3Uo9SBqZQ8Hu6+GH5bWy8THp/BAC0g+Nzo938luj0z0U
psD9wSJGPfcR2STri+Yk+xF+zLB9aagf/89F4reH9+1VEcuqNeOIhye/Y9UExXHd4GyE/CODrK7N
u5e/385+1f5tVf92uG8NTmAKqRqYXCEzFqCCdBdXREvxvdXNT6/lP0qjb4f6VpU8AzkI7x2HIj1l
qB/a54iddGiunuMBkZYj6GxDcK8hgr2/X6LY1xhfr9GQ+OhMvcdp2L8k8dvOpRZhRMtzuWykZ8+d
NTyEs2j/cYnyFVCiBRAub1DejsE3p0iMtfKnh9q/lL+fgajy6VOMSYJBf/Xti9Tzi1G1tzjadAxx
WAPuJN6iKUcmCmsBrwWsE67HH676z8fUJZOAO9WUhW+3mztyC8QgIkd1pAPYN6+X54jNSTU24g6R
nmLrgv3DIb8/Ye6tLioyVaegaqasfnt3H8k10Onpwo0wCcnnsQKyHMdEXVhEFCWvl0UPcGrjH2vu
75VJf1hT5koVQZSlfyBe92siPQeNDMtsRWFRnEz7tgleSESBHRMMg8PV75Y/XOkfbq5uKjrNhikr
umJ8u1IxzvRioEDV7Da/hmbpKdgnmw7qDjmddvgeLn444Pc6+tc1fjngt+/UiKRSeIhNsI738Z5Z
9JjMM6f2MH+fppsfjtW/jd/e1t8u7tubc3tU4iUSOBaMzmqXecLm2Q85qNmc5w/Lj/59/ek/R0UA
OpQgQxh8pZzL152jjvUsrS7mmjmiB/V3Gi7uKCiY+8Z7YXV1kXshc4aa/twmy5jc6uwzXwyO6Gzh
GEA8Wl5WLQDvUna0l+AjWDLyc6WjsniupSVjjGk0vY0rUr3MsYZ/H2OAikmGSoimyBQl3t4ZXTxG
qX33sinSMH1mzogD2UGGIuhrTmwmjvwLcwt2//d7LP3hnf3tur+tSbEUl3UbpeY6twhDjsJZRxbs
beiKb5G4xrcfd8LOx9hiKGCWJJBsaUFEQbejLBQiDdQfHoP0h0f+2+n0G/yXxzCQ8Wiv8qu5lu3Y
u8AceHJz4xWqI/s2zyFmGHPc9JbxPprFtu7+cDP+eHQQaxMcXQO17n/+5eih3nXGs+AluFYozrN0
+MD6ZUhhfS09nvcBE3SSek3G216OPy0GGU6l49I9FOOf9op/ftiSrGi0W6opahqf9u+nYsbio2mk
gbZmME00CoSRQ6oy7wN5i3DEHaHlEn5orX4B1L9/b+wLLGGmABnIlJRvx7xref4s4gKjbpyLT2hi
5g/Gcdd5a6WL8Ic1Wv3nQsLBVPY7TdOlvpP7/QKf9aUC2RaVtQGHmOEzc+0Vb6BwJ9NhHCyh4DUE
urOK1lZtVZ50hSKPv7otQJyGhwV7aq2QKd4zlYx4/iCLAvYP2VD4WkJdRaIWj7L3GP0DVCxPVezr
mYjEkpggjI+QJyUI5eECwqhFrZ8k47+/SWL/nn6/lYogM99QFZ1GtX+8X94k4aq3t0slcHWvbAXP
2XV2PzNC1v8vZefV4zaWddFfRIA5vDJKonJJlV4EVzApZlIU06//Fj0v7bLhwgcMerpnql0URd57
7jl7rw29CimdjTxAzGaUt7yAd52/6yFmG+Xj3xeh/u0W//ci5nf/PxdRX81GHK7cYu0d9bseOZLf
Ne4wue3b8CYPTnGqH2/ktlQeCZYkOuOjIw/j4jSckmMPrHSJAbJ0OUHhAERoqC9i/Mu4cvFcLxfZ
q7xGpInTufvm7v25CqBJ03VN5pCvSaKuf1n467JLy7oaoDzikX836gUWlwKcTfsgI429f3TNjIrf
Vq/m2z07GO6ExnLb/L+fUIVtQBUN/ktnrPO1i6dUxaTIdSwcSDg55eiv0ObfD0m3vURLFqXSEbbF
8K70H2r9Cuef6Jh2PMIhRk8x+qt+iWMRQiHBFs8yD+wGxNEVAmbkUrFrcENhth9m5twjDOuwv57w
l17Qb70oRFswtAPMVeOH+maJ+6M3hfDOMripKl05ZZ4e/f5MXHWa/1YuXJhgy1jh7NzrHjoYmweE
3UCEdgKMh2BiWk3X49HPz5e7Zx3bckmIrkk6037C3b8wC7I9VBtdEs2Jx6kOMuSCUGy8re7DuIWx
3oYjo+U2DYUe80MgQDNwm/zYf9eY+mNeYDLu4zxryBqzRktSvzwq9340mjzqrANCoGWKNr+fU7NI
l/1R7jrZj1N79m2gM/v3u/XHiezX76W0pNpjuTSML/VC2t5KsR0jC5O5pPL2uIiFtE3fesWPCO7K
9vrM529q99+/Vpk/zm/rCh9XlURDk01qPvq6v399kllMSXMxzEPtuc270q7quYs4B0Gfe5zbvde+
kU7rHGHt+dXiNtt83eSRJktPv6gB5j9qxMJZjzk6EsPvnitaXKTmgCigwSGKOCf/fcHqH/uYgrRU
5loNRZbnv/v9grukTK9ioRoHvHcFurTJi9D+t0GsecXJar0EdlBgvogfoH6xqzIzFNFF0gSFdpjR
VeJlgrI1bLufgGWUgJAdELQWiGeE9/1ish6BcA0ExKSLReffWOFR5/7492eQ/nLTf/sMX266drv2
Zn5XjAP928uIpQFlUdE5wxp4A8FGrvxS6Zg0IDGtu4PwzVeu/lGhKZwb0cnSzdcVleHy73fQki+R
kFsdSusT2Cw9aDEIP3cX/PQSeIsHiaftpZPmJjOeaPUHeyhA1dUFMOrsFTSIrUIHjlEKKcVpgH2w
6H4SJ0zuwZWgCiHA6DozaTeKYOOdX12pPjFrfHMH/9gOv3yGL5t9ISlaIqW9cZgQaGCETQJqTEsi
gfMB3/1ZdzO08jTWgM4lSthgNamhAePa/uZC5F+nzS8v0G9388v6V011KQrDxPM4wdv0G+CsMDyZ
nePfo0nY7MCP0NKlg3wtVqTVGCVvkbOcnoQE78ib+MoOiswQ7ROyqZurjY9l6UVvlKQFAnpnrBby
G0iaXyZrzFCwZh0gx5Ff7LVdP9KUImOAzKURYutaT5elEfItWhe0k/FLFocWnG3WTdkzpcVlcFIL
N8vK6D6Jtxox8Jib1FhCrNZu6xGsFjdIJzpopeCyHHA3T+A51Z2AE53/p97rA0HstCenIELkZPyC
8TYnJIIXSKZo2RIHdwxtZmKCWDfBV20ikkVRkSGmIhEid/dt7pXinjDVV3P5Cae/B+72oZ0LlG3d
mTAKYUX8M2NDuzsKmm9WS0XatIgPtkPQpbb5Fr8KkL3W+LSfisNIuMHniHeWzqzkTPjg2BdxJzUO
ik871Glv29keTybGhQifzloP2XFQV5OOKuxvpybI5NACe+f17dYi05JP8Ex7T0L/dRIgD69+Jaip
z6hy3Huo+zMwWwYy7XSPMRw900lCUIfRm5CGWWBaToozDeGEtejDsZ7NUF3h//vB/yW/+eNx4zhh
iiJNAevX8vifEiyPeyOttNE4xEvaLfrgUsyX5/7u3j+Nt7heWoKrdktD3VxeNMGZwq4kicvXWFp4
AE/ZhO2W3LhQ0/Zg3SdikYBiJx9xOGVeNaMdrQ9l3+PvuH236qh/bjSyrJg6m5sqMYz/supE5r1X
I73XURMz+MDkiEciQsy5jTson4dqRFqOq5zzrPgA9L9UjhP2uIbS2yUJ3qFa8KFblmunyPGDEk8d
ADuGRHpgR8YQJw2rCbd+a4uvIJTykN1H+Gby/Guy/PXec5qXZN2ijDS+DoMlTey4oLt+mMpD8Tzi
e4MPgcIxWcD8uy1FeVU7uIAh/Gd7qQY97lDhtMP6QtWWhled8Ecnh3QgsUO1b83b5YN5SfZTJ7ni
yZwitKIE2+CTec6OIiHlL9Pn1G/u/f6GRqz2dIS2HJXDCpHvLq8DcJsrSQozAXAWgb2gprWdBIJz
Jl99s8ppfzQzWG7lWXSlmopORfelSXMXivxaTo3OJOs5PUrriaDQzyvSPpe4834jQ2Z47jeziH/A
TsXMASbOSxHWbo+liZyI2wuhs/IykzzDk093P0dcL+SuDlH+5Xx9n87NJscXhDkUBM4FqDdqVwyg
mLhcPOsfMKb3SDVm6aT8TT0h/3GmUegPSJKuKaoqofL60q8QxaLOCjlWDzNH65e7vVlOyuMUhcrF
Lno/Ko+wPeU+yG8eOdqFBXT6YAyLcm8QP1L5evzNK/7tFc17339ecXHMta6OExU2PHATr5X2gkCs
2aKPliAvFYJieGoY/2CGn5yZ2oxvl2DAbkuytwzYf/l9734uSL48+QY3iRE0QxddU798/+2UFFLZ
VdrhDiRh9CbE4WC9SPWCMTC6BSpa8jeQjIIw1x0oLLH1zRP4t5tiiHMvVLIMPEVfl48xUnTxUgjq
Id9axGSBlnMtIgnPN8y2Q6DvozXl3aKe1kzZmlVeICEXF028GINvFuC/1G6/XciXykPtmILpSqRR
MOsBiqIekM/dkU7qfZdiAn/QDY+QoHFPqFJllyp03aXO0YuWBwGTxkZ2O8sDudNsJ6S3O5UUtNFv
8EofBqiRllMkYfT270umBfKXr0+SRAsZFHpCbuHvT1RcC4aqNK12yIYQF8PNJLrmWbiskoJgmCfs
rVhZQdIJNgsAG6RPvQJupdPPjfRImupF5sayAaLwZb73Mwau0HuwkLH5ZeDq0dU272LyVDBJHsH5
gaoJo6M2PumC156QabS77kliCnpdlYMXZUu0+iTYic/5awYg9IpQ+TmqQjg8ZnCXD4XxPnSztIf/
oWs9SE05rVNiCmeoyEejE3mMN18lwriqdxPOJ1XYCjIyh71xFX24Rqowfx6ZfkQcBxk/a2WMCHIb
8Ol1JGx8qVw2k/yT6cGSzu+7bJ6Ja9PJGqDYctTmTTRJI5l/DRUYJAEgQO1coeXqhrZStJ3ZEzNb
cW9JXgOcIJHxOmxGghWysIPNa/iAXKMgAbMd3D46HUKViq0cWijoc2STaBflBbkCnNudyhaXyHfY
ekXDRggQgV/6/GEuNA8Y2QJoiYSAQ8Q7qUeKN1UrSdtZ+MGYicNqahddNVuksRjE2B6UveQnmtOg
55uMXRFv2Yz40PR9gdQ+02t4xlSlQ1zqcEt6HSOLzyJ/1rslObFpv0zqFQP7hOA2Ggz9sVUdI1tb
78khFoP6owge05/YZ/qgoXc7SQyTDzLzbvx2i0uQdm+ScE728UdDYqy+7DcXIr7XUbSbHV+3T304
7dgqp7Clt91DAnvg3mHgwGWY3MMLl8DhS33tWnzTq3RzjIQFL7VseCSfzoGn4jl74726CD/5a9x9
yvmRLOcZpHzB6GNivsjfaCxrpBhhfy1fmSoyVU+tQ2zA0vVKskzID6WbTtzhoWDbwrwtsV+zZTpN
5jWHGx87Z4gUtLc3tThNMKRsqwwIwyKOMX8myszyLMttudlXdl2ygueY2qjw27MK/YAY4nqlU6IA
0rvhysCLO4VKFuoLaeasoRk58CsJ9yEejiNVtxQ1Rz5N25gHN1DXLsEawgJfMKxOP38ei3X8M19C
qyt9wMfyAmdxTrAQSOzLbSHJq7He9BbfsDMcemjVy4rjtulHutO/NCpUEpfQzgZ8LubLNCD453Nc
9ieWIkj6urnBW0QAF4FS4KhL5N2kscVubq1uLR/xQioTTMeXSdgb8F7uiOCx4d59VSXz8hKtoK3Q
Or7L/nCUxIDksLYKk2mXcOSGckcDO1rpnW/oTxEYmisHhRZk8GrwZus0Pm6gPWc9YZi0Gl0PwsVW
3k3ba3CHwkpkwuale0yfLyrEZWbQWKIewEJDmaDtgsAcs1Fx4HtUGtJm0TN2rAdgNWn2tsdZQyGT
5+PPso0b0ezpW9aChaPTaNB23yQaFua5xlXX/PaxneN5djjeAX1egcTKXokzuPDBFMBa4+9rY9Vu
bqOOrjuQaWDepI/udc4+qt1Y3rQcuWht3QjGHT8lC77pnDr6q08jfQpuEYwhlNQb9PYtvDT6+58j
zoduAwj3YfjZHrtPYuG7Vw126bra3PGGzPSH5ZloJv6ocj2SpoR/JdoI02I+xibQv48d+OwAM3X0
pNxWxTPMLm05qUTE/lAp/3rh+aYDDE72rRhqLwMmapzurnkjcpr0p0CWXSqFeIWju2bqMa0Vor2p
OE+dEd6XF9NuN33tXY4jnUPjm4Lml4DqS/XAhJyGg0JnjSnIl+pBSW/prdVrhb1b/5EPdr4hX6zG
zoNNnPVifUXVA0UzdwEB1qucHl+9g7W1oyc/EWAt7FvMb6uX+GhgDNq01dtFmOOZnnBxE6q5iR6S
Rc+EjS9yR1/5A/jY5WazX+FOSUfn35vp33o3v32YuT74T3WGQ2G6SzkfBlEXqirXLPbSs/552TOC
hqnQ/CSU0AIBeDIX0TdnqD/nKQil/3sjv/SN+qm/Kl0L4R6yqOJmejDY5MThUVqRAgOfo33594f9
c6by6xdyZLNE2tam+aVwKONrWU9dphxmwrjmxyIv9TqRzkQk9y9FwiF5kRRLSVmoGky8D/BoDFcr
2rXGWmcx08/k25brFr1atDDvLwS3R886YQiRhyZTiFaJCLlpycPJW8kjaw5rTldW8YPHdCKoHtho
8RJJq/7O23kejVOePU/3TcKL8N054M8By+8f9WtXrLm3dRLfC+VAOSRgnPsEK1a1JNY7Ghc5vdco
PPMjQX9PM49O3cWIKrXEVaVzmj7/+7b/ZVzB92zojCtMxobGrx71f56x4qL1SSRw22+eixs1xwoI
0Rdi9LQmH/mEAs+OH1vw7e1KTV6VyakQu47Hf1+FOb+Wf7y2/7mKL096X1upeSH38gDmEubmczvg
mNXqRQ9im2ygETmAsI6v4a8GC2QVPV+AyDGbtQWDFQ4TydksoHdHG7eX+h1SKpkAJir4UQZ1Zgsz
s+ty8YX0gQxKYjP3CmHHbAzvxqb62VObxY54fS2Ivx6LXcqP6O6dbcH05WQvoWClciZlnJS/UN/r
a2Pc9fmu96+XHbJAMEvR9Yh9O9CPQqgN0EOcqZ0NsBBXI/mQ0pPyPuAjs0ibln15//etk+W/3DrU
IqKMe0iS/nhvpkqn5lYLzkuePKDDw6okvqHGtS9reUnbK8XGm55+oJGe8wBNbET4xsHRTO2u/q5X
+mt5/f17pF0xKxA05jQyE9DfV6xG066ictG1Q/VcN76Yh/hgAxh14DhWGNGuG2UbE1L8pCMy3CkX
r8HnDmgXIx/cSxe84nd+Ae0vTVPUJbPCxDJFHWfVl0Hi2KQTpF8O3TmGW8FDngpeEyAgwFbaztPF
hj2kwfvn+EQtxcwOE7XqQLSYTpfVuAVr/L8fYLiro/cEE4DfmVkE2PfPnpktyDE0QQydj/wEDVZ+
4goPhIAQeFDH++ACOkjI792S6QF8YDNcwS9MMwyQfhM2ZcV5HI9zC4mMehgF9VmjcVssjwmAGMAv
ZLakZM07grKgGorY0cAPm162wx5c0q08RSCjAXsAZp8Jdyg0VmoR7gDLE2CIIoqoOJKRLm7ROnTu
VMJMSPNowiRfxlp4r90RPAqWggjay2IkKwQXkHzOWOUp0B/yH6QiJKJLb8lga+dN7N3rzYv1MCML
qHVbODTmiaMXkePDij+n6Whc2iIZlsa6CiHd898idtbuNEECKc9T1SASdfj3uIxZuxu9CApI5q0O
FT7hnNCRrJFW56x/pFS/kIsNwRNa2bjGknyt/OZXq6uDDJ+GN3LtaDcbK5pfSuxf7qekdONxDQi1
Anpz9a1yZWgbRV/NxP1+2eob7eIKEBz1oKu9+xzr3N6CpHASfUcAaQs8gRh3bWNyyFdda1zzTfDh
S8y4hA8B2nxhYt83VMt7owkZKlKb1nQ2OUqwvLzUhJkvG4LSsAdqTtQsyRJw6GBDqIxJ3kj2AxkQ
b01xzEi1QwQRg4lyeqIYdYcf4f1UGUgaDv+SkBMssIXX0Vge42F6z0UWAMPlBb6iepa9nrQw0UVJ
zM/UcVBj8AFfPrmAk+rayznp0na+Ogp/ArCPzE2gztBCHxyqm/iH1PCc2hN+dHGvxp5FXHFOIDZ2
ZK4zH7YsGmRNKrpLwoZIshBxXJdQYN6gLDXoQej/UMJFXl8vCIgdoQc3fnM7ptjqkcf6FEyUroR+
xtIyBQ5M1JnuUP+JFTO0JVMoxFcPfeegeiC6WCewMME675okM1frpqAV545X/j6cYJBMfk8VDnft
c1Yyj2uV9AKDTGhy6DgBgC8rObx+Gjy6qUOGFAQTiMDZZqwDFckV/CfSSwDkASSGGMRw6U0AiF4s
CaGAqDtOxzo7cIEEKVnxx1wFcOS4MoMI4U2DDgQ1PW8uZGkTosEIsF0NFdJq3+LAsQF4Zly9RNnq
8Y4Ij153ixQan4fUXYdmTDzozTZJkqGhOM7/u9QsSXVo0DC8cOQgq478GzhQQKAg3NLrmmHRhZ8W
yyzZAge6wHCWaC1vx3LVGusMKK66kAa3FFZk7ygCkGFIqHbD87Ai62NAs094X2nj98pF8nR9COxR
vJMxxMe+RGoejQKADFrIRYPDxcfRFqRrF4uJQ8CF2++ARGIhbj/xcl8/AHhZkW8ZIN6Y03hgogFh
0EoinXi08R+wv/IplA8dLgEr6Xzj3uBz1zvYRXSGe9Mn3wQC3O0WWpydCd+4by3G3AMnZABUPjdY
xdTP7s3uRHeRsF1Y0eIcf8lTwqVAgfv3Rin9pdRhF5CpdOhaiZIsf6kw71F7MbtuUg5w4btnvglo
mrBfgcreNJ8PIWozs0NJAawzn07WsFHFbLYxDO/gPrr36pk5ND4NkeqRg6lgswSMk824LY+cHFt8
5XdAoeC1Wz5EuTyGPr1V7py41jShSAhXSSiNPF6ghrAftr3K/gUM5QVjwcpHJl0LOvVIh3Q3CbNj
/s57LsYcZW0Vy+TFM5AS3ryW4I77gvYOLW5WVTpIKSnHlqugbjgSZjJJAVZ7yLTg+iSqt8aJYKIz
MtNA4Xsm38zFJQIRKRY9fs4tCZOlDVhrWgsEP6nlMuYo/cm7BfRKat1am0MceLyzmaC8FUG3EnqH
MB0liLCMO69lXvekxN80yyX1j0Yw8h8JfRWCAZNmuf7l6zJ0NGQNcuBDIa3xmIyP5o/kXXpirWVT
K594r3nKjA+IoUgBnkmDrIl3IfodKwk7DJDlGdkH2vb+mb5GkcM6r+Wk0dvyuRIctu1RsGuooulW
yDb0qm5jUKbbyZhT01VA19fgdvMAQOi5cyNJEg5eb8fMfFSXBzVxE6A27U7TV311ZjcolGUuEBhF
BerAR5PSBUHEiTR/OzTwehjzIOOTIL64ecm/7pW6M6XzBVVPTC1U+HpMljtbhAcJkn4xPcmRU0g2
Wyp2FkMF9QqJy76T+4VvKXKu8PzlkG9H4jDEg4iyiMG+jvKNb+MSz1jvWp3pp3cw25y4G+BqqyLz
SLdPal/q2V+IMqNSDK+kYZGkhl8DldVKDXggiPEEnsa2VJkeUaI0AhLw07SyCkc+5lB54A4CAkSv
QHA3O8B3VSRf8tealq9ekVRLU1WNo4n4pYy8jferwkxSPsAJAuAHqld2tchN1kxXidkhKUalyjjM
lu3b7AVp2lloWMKrEN0xcvhHvfLHNJBBoXQODgfjiW+ByXT2wkrbqz6BR+qhMJf8k9KHEfmNzQJV
ByXUNIaV6sA3vuPNOeUNRiWiFKjE/lcM6D9ZClXKMda4w+3xinnagFFsd4KTpl7zRvVzealmX0X1
jI8Dl7H0nl4dykHh6TYs7+S0gYOmEI8c6pryMyMnGmXWhZhZtFcVsEfdEWA6wuqhgn9i4eQ9rQY4
hdg/o3PFroXBwGDKJYFnIlDaJW2NLHtavVcOapSiXOptc1HsCvG4HR8zCsmwX+fgRuVARu3D+gWA
FCbrTn6+PrAiFIMNAZaM6t4KTChDsaswsc7obzlcmkUaZBvU74jAb/L86FlgLy2g9bbyGbG9X+bt
GdLcqJx1Icw0lzBFntfu7modIGqP5EBIcCwdyTfruTW//7+dNeaHxNBZysEWAGSbD0b/ObnGllA0
TaVJQJryH9xw5YFnd+YD02bHYuXP+QiGM4oUe/PsoL44luJe54NgOEj2QPmccqeGj+oZCgEvNiLG
Hg+XzeZTJF6N0iBzrcHnEcHPRh6CELv9sX8tU5eilHKob93sAq3U7mGs0hvtPNSJc4HKzWTx7MAS
uxbyT7ZMarsF2Vri/H3WJ+VIlc02QZFJLdzfFwwsbyqzBJ+Vg1ue3ex0P/wgjhaCPgUOv0KgaYfi
4ayvqdzGd1KNf5QXVgdbboLuNTnUVBgIHXXv33smKqc/b7KqaRKtIFHhSPe1VWFVsTzkd24y+Sxa
fDavT1d1aUl2/0rrhcNTjH0w9g0se5wPSttAIkOk1DjvmoW1FKWFJqI5Di4IjagbsHyiPur9sl4X
97COF3Q62MUiWIJwIHSHuzfGpK8QbEHkaiDSq41pQc+vOL8LDvhsg+RbufiIwzpjwbJAfwdooklh
rvqKhUXVp8VXA+t9U3fKK8t88iD+xHhoobB6YVCCIxCfH2s5h4UbDE3Uu/DzTmDJeeFFZmy9x8HC
IOzX9PI0uGqoHebvm490TuelhS/X1kaPDYHXUCCGigwTziz89cLcHKEgcyDetRUIrYpqG2o7+Kd0
YRSYIJ0Y+1jvURHBXOXMR2R6Nga0oijQWpCLLqV39sTRK6McT+g22yDE7y9ccEzTEsITPsB3Tkrp
ic4ffzT1ngIHXSB91B55oEHkPOqAooNRJWnBq1DgcHgzF5kSjEtIl/Mb/DoOPl1eU3JZH9ge9DA+
ygzOYDcT0gH/fKJl8tAz3uqXrEva2UgCErIgOaac8pRFXi4JqbpA6WvnBGmqxTab7X+8Nr+wpnPD
RoMV1TochtNpOf9j5F6l4PqTUjsCYVXOCzh/JCkazQeb1vxzkgfJdmTmQWQayx8qowi9vsMCQhX/
74damXePLwsH24olmqol6ob4y1bwn4Uj6u5MTu43nmlCBzNbwOlOEc3LP5ubGTpvAKSWW7jy40bd
s9xmYN+P7xY8I0QhM+/Mx5RXO4ig+3fWb303BMrLfO0GipB/Xysuoz/fQIofSaNwlVB9oDb/fZm7
9YKRF7dBOsgH6PT3u196SAs3HMkT9ECwCw3H4PY6uLVNm3X/uhj1091jX1w1qNB2nBaRh50uG3Qc
wku0QytXMT7bDAwm3FaD0E/NuiA1yDZRMLYuygp3pvtxtkY9cnF3ew0go5v/SC13tjWUG6v3B/Q+
izm8T9opbk1zR4HvS9oFp05bAne/4vKkRRuHN0hejwaGtF3yAnmS5LwNcmN0fyyjFNP7iQZEAAGt
IPcqe68He1pCDa+uHg4yPRS0d6CPpFYk6QvH+hRaW7e4E1CiLJIH6mjr7k+BPO4FEs3YAOJlB0Ay
Pt77IFF3eUC3h720QsnBkK8koG0eYoVXT3krWFtNuySJuzDsZFqjd2hLay4szb1GnChVkZGfm/1N
OxnglfSfJg/p4HK14lI06e+tcvUleaY1U7zRYXFFDOyjOxXLAdRzGsatc1WehfRo5iT+LMaf5I5D
PSaGyWmfhoXyBJBvU5L0QONrcq2bwwZDTaszOFlKEkoyekXcfF3dC16yoyQoB5u8DbV0rJmB7kbd
us19JtHWSKqGUSz0uveVh5SoB9ycWOH6XYoOkbUsysic9wqcPcCGyYlIT5b1IgIzv13WHUrp/hx/
jLUfSUtFdXTd+TRAv9VhwlBKIZZlX5Gniwf4Qz/Va/3+NGQLDoQX+bFPz+3jdvTLNeNLbNunPPaQ
tSf8U4kBBhzqdUkjpCUnhM5Toq/uyjZj7RwNv8I/TtaejUEH1fmiCyWJBtLrNfo0yEeyE7/t4Hty
wqJtI93CNCh4qDhqISqUQ+EpBX7BoYtGuU9Jb9FV8C/D4U7OHn/MGwep67mOePTdu7FEhyu80lYh
e86ThneDNgjp53MjzW4WlOYysENtpwDv6kASe6QtUBMwIDZ5qDPqJKjDjhQIr9qBfpAzHdpwuIE4
gYRYI6BnzwpEBnPvMxrvZnfykl2guDnk0t0chbbzsePq08A86fv2qQ15J2I824sLE1n+uuzeWjB5
Z3IqiEnYXlc9Q/s9Pa+r6fGOgEkPRYvqXArlgoFcyW7nmYItaEjmyLFkJ1uX/aK6PdzwZOyEbUwR
T9mOKArVADZxrEfZ7s5diolh41j6q+D4tGB2+/mGrVUp3bnSxDzdebHPA4fFryRIKO62yRBz1nDz
Az3b+3C4Kn4y+KPmdjThXqvsoL3FvNIVG6hXdb5WEg/m3vmoc0GV+CM5neQnAJrUthl9+D1S/e6+
NSYOvk1Kxp0ztAyAy6VQUVQILwopjlKI/nQMMv3M8sH7gN1/pO3zoCPkuD7TdgDTTFmuhjHHgChM
tAXjPJFTKKm0CIMsv6TNQ2qj4eXRh9x5DcQJ4WMyTs2bppGxwBmMIe8KSZyZ4NC5c87hJz9bIqkd
wXJOYAEmgcWU/kOK/rN5yPAplcShkodMyAhPSdb7CW3AqVzqA42QSqc2IQiHHJqOqYjELF0Dc/5R
Jq5+kigL7gu6gB1IZRzHoERVzxKeBppgVcOpbHZU2DeEENvOzJ3iTpPssaNkKgJV+ejV4ygSelec
G/VVardVE0Q4B0HPrDRKvedGeMiQpCSoLGV3fJbkXXlZ3REHgjzokEYZSHVr9DcT1IOEzgbPPIoT
WwVSDjVgqT9HFjIKu9Vgpzzc9mW/HeNAnnzqTkM+1epHxZEusRzjcGdegVg76OOjEGikVDD15sXT
Oa0sAT9yjnLX47qZo5TSXf5WP91F21rT8llLpPm8oc4ykYXY3ArgDp8kyQfQwqlrUnv4hKv9MvBH
riccTefCQdXPSZYwEXQrVOMhqTg0JNbarlgCkyXp+nDdxidZ3CjPBNP8ZPuqk4WZbHTPoJNBzkzq
aUmgqbawVPbXN1leUikq9MGUc50e5Raip1U58nurhZn1wGGapmO8vbm14rzkS+MnYEV+M/Npgrs+
+FIIKG9+mGaQTtBYz9X1eWR3qNTwwk5/vYC5QEpK8tZLwwnrkxbZzKTh86LTNLIBrZwtWxQWJBvj
fnTNMCcmkziDjHkiEAkoYwzcNGLnfJL9DGtnkSiyJrTLwuIbbQaY+nsp2Wu0FOzuBRaEJJE5To91
UY47hTVH5nbT4+gEnC/poVK3rYzmBB4GLfwx4FgiBjFaVlqrhd+MW2tHiuR0exUB/8XBqHjaYyHs
5fUASY/kTWp3Eg0PZUOnftVszcWV8xxpFnYMpbzfDZVPv4D6QWaJaQRfO+Wl2yQBOmah+kFwKdlg
1wZdOXtpxVkFxO9l0zzHcwrYOfLrytXJNA37ZY7e/0hEGj3dc8ewakfbSwixaZEeQHhgmFrELxFi
ztYVLgpIEp/zJWUbdPWEwAnLfkE0SfnGd28ecV7X9UNTMhyxbw9R5ZJfxYDEFVsgH/dFvIEss6pf
ap7eB+2FkARhPh6U5yTgNIqKN2vOPehNxmJXT1vehXB+RinkiCGW2UkgXRJhg4iEL5LAys+IDDVX
fLNc07l7auvXgL4jguJI2rjuuo3JZ6QxVdKFZ+QGejreockmhmVO0jL60q6IBTbMx+q12HpJ2OkS
oSgOSdf0IskPM4hd4vdZ+wl2Rmt7OLCXnPjJeXDRv7XnijcmC8UnEvKCTnNIwJSWY/2kWiQNtxvr
p/6MjsyrSElEWH5fapWvoDHfWK51DeqnX0jOJA9vHxfZVWZF52rYEzkZBS3nVmVpkSqG4YdmCXL9
RWQcSjIr5EUnfFg9oF8/ZT5BdISlbnsQ2tjmSAy7vWo9sSE/DYMU3seox2Hl84CLT6KPyy4j6NO5
jdsBBTuvOCjV2wf95G5zt/zIWN2QMdJdNO9bUTkz+RDKR2wxBesKG6/m3aMzuxqqyzFQ2fcpzI29
ojxwfKBIF/bxYbycappjV+RCeCnzBzgqn4U78dgAa5HApbD6aKj6w1nKjTSFELy3OHzKlGVceJx/
JkQeXrViKBv595P2WjISA0PLkZoTlflgRkcr35t9ZePZNmixvOhIKnOHHQjPQhLv8nHf+xpxlLSO
Z12yDfr0gOCdvocDsydxSsYQiwblSA8K6XJi/BytjFmCJ7wYLwM1rBdth/ciYGO/1QtrTiocrqHE
4mCR+QeGoxIWJSEKbwYw1YsD9VGsFkJiaxy4IB7bCAHmZA2Fp3fdfBYH/VjeGecEP9Xns5IsGD9x
hEF/w9yR+7S7SGfyDeIFEIxgMh7M1pm22/1ks0/dXbIS6GPzIFAYo/FPbYXWBXaHxZwHPyccxtCJ
i7cIdaQFZj099aSdLwYnuBuLaC2RUIWeEJ84s1AWVd2WcDV8iMDd27UZ0JYVV+XP9pVmgOih2cSE
wXRiwR9bs1qsMFMRl4AWcsPpmTj010hY3WUXLVOyTFUnx9gV8mymPvtshWAsFAanAT6MCCHbIk5G
vS16xkoLpM2AnvQwPVhub49hMxA+EvDSndnRG8KtbY6prrIyZsUi5nTAxEii3PacU2x65ROn18uR
4ZBZraKHiPgOd+RbXWLf1Hrv6rbdS+algIAZZDXCe33DYg/shnToJry7oj8uqWGGZEvnWVNIgzpU
BnH0DrENlX3xJ/a6vVafVWXJ85yA/X1LKyhaXqE50gcRopPEUiF08KjzpfDj5rfEQjI5lH5wWBvO
0n1BVzdJQ5rYP0TTTt9MD8sIebxsJZgqaCTQK+LXCXQQKX3oMQZXNah5wQib4rgXtPU6e2X8SGNs
xMTgRm+8N2xMaf0+szwQcxkL+sYdBBheMmIwb8hGDf4km7e/ER7zciFGL6SUlEuRp7VWFh0tSJKT
DbexwFCTCIfMAUw0QXjtBmz6ydxiiMGye1/pP+T0I+N1RcQi7qMkJDqD6SfiM3KRZTcrYbvjJojc
6GebBBfLHW/H6JHoJ1U/lVz/edQDWolX8yVlBBkF8RKAegRefAVZAQLdIU+XIpOn1+S9H9ye0VuO
iPZuAK8PS9BiJLukq/jmZRGJWsfL6NZv0UtyHDKPUdW1DQXWymF1VxfzVvDRYX9KtheSqezprKmr
bCUxitGeeKI+L0SzqJgQaaHbLNZ18jLseU5+jM6dX+NYqGFpBPuPdyC9u9uebY/erZjNWjFEhLxz
Xhw5/EdzeaJ581dsV3pgLSvNyTaZp918xjVSyXxl3aHXzC5PpFQjt3pI25+R5asbwja95jkpv9GZ
/aUhIskWDVQV7CyWb/WLzlzu9bxqsTrODHosHulTy/SrWZJ8iqKadvbT/1F2HruNa9kafiICzGEq
MSlbliyHiWC7bOac+fT9qe6kjsso404aDfQ5bYkiN9f6I6gXy0uwBgzBbhE/ymf5V7TSaWRTnXkd
nOGlT9SehJTncnmzz2a60af/hkLkv5TleHnwyhpEQBFSoolfpH2DSJCoognzMVDRcF/CZmXC+HYr
1g1cL2O5urH+VE6Yblhi9xlxx7itYcOFtehOz5F8hwKHN0Wn2PNHJN6b180UH7Py9O/P+Tcs/d+P
+UXKFCd1ootNKB5pJFnXZ3JUEJjla/ld6p7//ZfwA/2FZOHOxx6EgsuCz/zqNe+i6ioaHT8clY3A
pZ8BnHPfPAfpL5gE0tREczvEFwmj79UFPnmJBhGa2IHUFwH36qVVPQfGMhMceoJF6VD/ugqIO+5v
lcNKTXMVGcTS7fHGods2zpB5E8QI+BjlgVgMdFc1njipYuCW09UGjjIvUuOM/VJol8KBPPwqWY3m
SoiJ1ms+resNGzrjINRp0k1dzfBhbyRGTcERd5Wn0eyqbGRpE01+InyWCGphThsaSTbq4Fc9OGJ/
R8IH6hqN87DibsORiyhd0g+8ujYjEs+9mN/LsqsigO33BDguSMGuN4O8nyM3+RjYnjOIPCqunOQh
/mzr7UTFIOxd4WeCX1JcX55k54U+abQUS+FeVAiI0Ssb0N1SN5rodRjDHCxtyGWQ97vir6FZtzX7
nK+pm5FzdBHGj4bl5BGgA5EECMW9hHqBQf+V0xZTpevhRgjEjavw3fXQKQyGFuNen+9CHUR4IySr
xqIUVfPD1mXLyluX6bztd02w5Uo9ZvAXy+rNgESc39l3OgQR2s7Ktx2wvLlldiSknZmw8CRqSlTf
QsaGQJI1hOUkRRwmqx4LzCTV9lDYlrShjOxWnEhkIyHcZONp+BVc2q/0TfKeK+S/TTepcOKN2Jfh
ojbJXeXm6d6gSELwpi08UO8RvJDYV8Cv0Nd0xr4tFkk0GoihAyyW76gcodLV+AjQrZJumJEZ8O8n
Qfkr/ISz4c8H4Ytate6yaCDxYD5W1qOlUF5OLsDWohV+DWJCmvojREvY3iW7Dl/CHfdB4VGWILhI
xpPQNlsG7iB4K/pN4KLMYL9oJCdsfwCeCSr47nklo8AgFwLC+6vGdVTqhNiNmY85UfxbvF6JbQ83
JbODmBkEfGAo2Df6UUZXNsaLnI7TsnAbfd2oO+uXFEbLvH+mwFW9cUzYGua3+kbjPkjo6bMHhFRD
cW+SNw8KBYjizfVp6A5U80jGoqK6p7v0vN2l+IQETR08k6gHtAybki6b+NwCsrVvGnfHO6BUuIEh
5JdH/YTY5FUkASpdjmAHyMxgNJiehXFxXbzqIeUmAdQ4ABEdQRHlOfkZAQtLxnyCnWEXUhkdwKV9
pCa/cwmzQ85KCFt7tROKp3w6MTEdaM1BpxYssju+XuVG4xZr7r9vElxI31z+240CnK7fAly+HM3N
rM1BkTbgeDf9tGcizGp8SlM6eY2ClKsdFN5wMz84lrJtBaSBwUZkqqfuJthic37GX8wTnu2a9pAk
+/otLx2NxxF8KMGBTMewo/Le0Y5D6ubAPjIYzXI6wBKK3aoptteGs+6+RctgfgDARJNr0nD3EuGV
oKA4fW0fu/QVAHGiHQ0VhnMFkqQI8i5r6U0JgruA6MjWJXbXPKiYO6p6RSLkyJBSLodN3Z/jXRRD
2NKVJ1KHuRLqtSqvsL9SW17e1t4LBGlTrItbhaAjsxl1x8l0dWI7LEofzymPCLs+9aHtE80/HPvv
nyXd481eu/spGeAbYhFnrqqSKkcyq0QUBb/VHyTMNEWamsrBfKQ2nvP2isc83ra8L6GcmLAOAdt/
vJxwhBR7zIgh4R3POiXq7wqZoRI8ww96E+MbnuU/H+gLzyJpjS5XSjIf5fBR1DZtA6zIzRBJa3mw
E2Fv3UiPCUAAkZ/lhqf4LQCKa9lsx/1s7qdfhnPPj4IHtxk9no6i9br36S5AcQksMyISkl0J6ZBG
XMlbOW2BgrOzWO9YdKLkpcC1wh3U5O7wXu+LZyH8JSEFHZYAabXssp5ME66a2VbZ2pQlnXh19lpJ
KBueEcLo9yB2DKqjdApMir79xo/aHx6fb89YFT8mD5D6O/jov79YhFtTuTbSdExo+0ndueZH28TT
BkhOaP3cfI/lZWBt6KOBp0io9aHLQ19PyJmIFQXsup0aMy2SraNbbxEBqe0SRaIS+FF8HFTv3w87
SoDvHnZTIw1LZCBDkfzfjysWulTVpDgfrdpaDOu+88R4h8z/SlyttMAfvqjf+6eOBiESPeQZW8FC
AivivYeMl0LV1DeUrWJT+70ECCgF9hFe6y6eK/lh0J/hVtLKmfU17I2FHJNW9gfMeMqj3NnVwry0
QF22cAGuIg+WKfpAXiyGLmNH+RDerrawUWFJaCp9lGO8lzs2x8JnnSyhn2LqA7EwceZm+SMEVHh9
GwWMZgA5ERmwTA/XQwO+KzbbilAxCIFtOuxuhHLl1ayK6l1uoWug94u82XuTBAawlHtILhiXLrZN
w+nA5nofyQqcmHJDxzOfl5GG9hK+45TWPlOfKUAYr0fIOXs8zXTMt4uhR5VIupJt5WsjdKd4g0B5
Su+u0TpmkqHThHnMqndNdWeReaJf9wYlqq3lqfB4YjjS6WTZPWvglQgwanMVIhLG6AF/aFD8CgzG
ecQ1CxkQVUHjoOyt2CF2wVeh/ikiBMs05CWrYsvDo/cP47jpwh0OYVDQusOyic5tvIQnhV9oOE/S
pr1uWvEhYFmpV2W2khHMqJvB7aDR+fIcsSvJ6/SH6upRBTq4OICKzmNDrJ0iORC/UIuHusI+BMTV
3iftWuteq8ZpnkT8WDOp1lAP8FiineVvWrnuRpLnUqbDZiNCX7I3Wm5X8Gsemn5VDEsd+jJ3Z2UH
fNYu5JMS7OjTjJStqDlJ3y/BdQhKwWHxmpkEnzjX1OWNOazGwaGTMdWX8iMLYhZ5CPvqcYVfDFn9
9a3WnrNp04ZHNUg9Cfi5YKpWjqO8qyiaQjR86c1t/RCicamS5zF87PmNiuZoBtwrrzE39JysTD+x
+SdTiMNu1XWY/0FsPfQnoFEEqHUb7I3UOM7Z3iRF74rSjEwkVO9XvGCEnoLjKx/I3azxhSBk+fo6
014H9aBcZHPlCHzQWl5hQJQA6UGoPeyqp6F4aY2l/oY8OCr9CndEu0pfsMMBBRfVaSyZaB715CxH
bh1Rx5uzKjfxGaDr30eF9t0WpVqWZOJa5sD4OhbE4zwGQTlg1wSV/LRnNz8LoWdoQEt7y/SqaCcx
I75qaMbhjuKNsc+kDdFn3MaIYJR7mt7Ra/Bi99Gy0PyeF5w2l6JaRabXglPJa8ZpdBhvXe1NwgaB
VEPBbxv6jXVO5nvMIn3h1qAgnNu5T3Fmpa7oPP73t5S/mz11bPUIpjjD/wo0zs3YnAjY4jzkb/Nw
82OceXjh+AgGskdIDepCIa8KlykYj0DmTKhTT+m8Tk43sAmjuZ3NP43E385khF+pClH/sqkoX2ay
MCyLYaz5WMMa7U4bOJLhX2Of45nnmiEA3wGEmXkOn3jtTRKP8ZIV40Oyc8zEdkc480c4b6VqHfFo
PEDlSZgO7gBmOWSFPVEKc4qmfVU9hKiZFyYZ2YREVLv8DDZUbpF6IpXlSsxvU8v4TAa70z5O0b5B
88kbizpia4n31roMJ1FyQMgYirslxZO5h6BAPJSXSl6INtAuzcQB/a1LeuKJ1LE7PtSD7i61wR4v
aMk2LRr32YVWa+hPmOzE8NDIXUKcRbeuZx0OXV3lg9NNv31p47pCn6RCuv0g6fpGWykphsL8q0gi
o/Bv2e0fg5eYxNE1Ha/TUaQkNF7D6AxIGZkyWOoh8BnFqN+bCRjwlSdo2qy714QdASQZQcqBV44n
sLRevnQEvyfrwSMYCGEQrR/XM4FY4OnSTtDobKvesxLJydGIjgXl4bGtJTvC1srUFlHp3aS5fibZ
ibxNztXIQe2gaLoa6K/iV15H1mBz1CmOuU+XeU2MpLBKwNAPkvLDDfg7zPC/YiAuxy2sUqKYxbC0
L5tjnhpaOeni76kGAVuQ+pSAj1yFo8Gv9Uteyvomkz0rwryDmmwWHbV62sqgCCi5rX0WbDBK02JO
Xg9jxCNWAmN1vPls//34fgv1GDy8LI0q5lb9C0YHaKd3YtRNx9bweBK0CcPyOtY+Ul5OLT7l9KYt
X8gjkwqAvd0yVRdrabIFhWSTW1J9qjLA3kUEJ+RnsXrKTA9hWq8c09xTurdS8qtmx2sNobj4lnqa
4cy8j7qkdeZndPk4qgFj//2djNuz/de15xuJbAAiZ8+XkdsS1K5RBw5ew/AswzOJ/Z1W5rQYAZEw
dm4eohOd7m0Bam0+6i8TSF7g4UYN+nsEQ0wohumJqKfBoKhbv1h8f1AuBhKWSZCuuVhb98xkurFN
gpXErt98mJjLe79FtQrRv5yeYe+datsJazDCttjopNuKq1CHydsX0XaAKkr8sFqCz8iA/Ml4c+FL
jrxRQ++6kX24zxmXsTYfxTd5M71RMz7/8Msrt6vw11WypFugkanqPLr/HWRjXRCUSWino3QiM6a3
OaJKAnveKPNVuF+xojtdZ+vjinYGaRNjWcemln8iKO854y+w2oDTKsvsrhyR7t1F/QevGaYBDa7w
GaT/37+q+c2WDTwrk5+iE9FoiF90+3VXBY2lgtOaD+EqAHlbSNWuMWmtDG3x6lMdzLgT7sAGI+kQ
pXYIf4zc5KOZkY1QkAcSSO8VwpP8fXpQ9F3+TDpOmiwF6SHXX6p34YHFWVU/ktZnpajcT+jx9onG
zGlJ9ys+LiCMQLyjLq1oVin9dk/BUnnVsTDFoFhTvQNja/dQPA9IESjRlXwm6WK4q3cwU886mcUy
yjhoKWX0uErjc2P9AFcBOPz9m6oUC6DfkQyFxenLNZIGNW6ygGvUunXmGi5hO/2qd7Or3bq82mSn
VFfDPZLLxfxLbTa1O6yFQ3833PNWOYDS48BJZh/WpkatnbAlAP+a8qFpSegh0PFupi74pGs5i0+k
ubPAa3It2bNoR2qwlGHVaPceBdbNt9ueYlGlsxzRXMGOjfR1hwuWGgOlExrM4EmCRIVoe0R3RDRD
4XUfmnxvPN4Sk1bzcOG3Q52E4Z82Y/QVFKLHS17aKplMpDG8iNJNU42WZsU9ivzUizdt4qCvgx5H
Si/SN91+jqND6u14ictleiR8tLK7yTVMO7ec6o6C6vfrOY1ciGFMS3ZE5pmtvfBnVMK9QiBqR/e1
tRnYBHmm4MKeSU20eTdajPkxSpRdFfPRXKtaz1WyvA7Hjht/CTk8eX1pI63TTHpsnZaCde3F/CUn
dveRJmct9WpzwTMW4oWwLQc9EwI1FLqcA66m2g/pmsiYzIdC1YuF9ELezHNlkHnCvZVvGDake3OR
+jB9oNWf2kehed3ifdCW8WPqk9OHOW0xvYXGCRkEoreHRnzPjUetIqd5w5gAdbWKPK48eI7qt8US
9Ujk7gv8fe9YCO7gZBCYLYwH0Q6GdaXYssCrkmxJ18KQ0wCHs5p0pKbwK3b74fHaA+igJHwUqD8h
WTRymbnoCL2nX6Kp1pQpX4J7dde9QR3zYKh+J3jsQS7cbOngBko9OkSk+qV6G/BRAAh/FAnvOsir
eos6nUjEn0ZWpB3fPSa8lNGey6asyF+OvnC6irAGcCnXYCcXjlQgxHLCc0buuPkApYcLTYUbZ6uH
0SCWeH29QgyIq+surp8KBtspR3izSGtqClYFc66TP0Xz8hahTJ+g/AlVQUE1dEYdelaHDgsX8lrG
KYe6gjzmTnODcs9m2lMgQyk5PeZx4l7VR5a9WLxH4pFc4HqWGPeBAytwt+VgXfp2r0q8smrHmpaq
vLxudfhI5ZZJOP0yuagCuem65jRnjHwT5Pum4kZ9TsjxiVeTdt9oTg85ZXNbAwnxu6ENgonRphcy
S/rqTssw9hEjugtl9P9PunVAjj7JW2pzFRH/x2DnzkMVudCVcmQLMgGj/R37dvHDKfa7pfHLiwn8
jpQNjaWJ3ekLwhJE5sD4rs9HoKA+uGfPxJn/JBwS4hxfp3QFJTdnxxC5k7nWgDEIenKyYquiFTnP
4tJ4wEc6VstM2qewMimus2FnwTP8lEf+tytdlf7zQb/cRl0wmpmqwA70dxo8qtM5M14JwzUA/UkX
yw9oXHXhXedqcQw41uhnJ8HuHsMPK7pjlMeb8MMULv0OEfvr4kFnWpaqiioG/v++1XXSysdxmujQ
RtaA4JqFJw2dbBM+IH7X2BbLi2S+Z6R4wpbfXGvjCk93fqfDEqe0IdnXzzp31U9mwcwEMifR88mc
X+rqLH+mvce/MVMIdQAooTptpfEiIAuJ2HnLLoWjZu51kRi31bU/FF7CHI47WfZ5hiv3ygm3eCaH
nEFoTteTSma5aQvUONN7IbvWR21s4uh4FXbjfEhT2oLXsezH5lnyjPvIAeOmOEDa5e3F3BTI/xTL
Sd6FZG+wXJU+cpFIp9AYqf10H2U78h9xDaSU7KQF9LcXFD+UfH6HA6KdVynVIFSE3q3buPLHvtOZ
yiCKYjkfM+B+HFGKHd5lWAQP8V0e2em8rZ+fYPvilfjZr8CeRioqzdgmjKnNvXmZjjbS8gHxT3l5
zssNeNC8FO3kvYFiIYNkw1vm3wMUy+83x57MUqwzFuOB/A1Y/PGRmzmOe1Mo5iPuTiJz12ryGJqr
AqfTwUTlxgE1jL6A+7s+5+plPAdkIJHBiu4lAoxbS73H0JVrv+K7gETOhYQ1xJw9U11I6qF8JIDL
EBf1IX5Ck3sYw3vNWvAoCNNJshh+9EvmSLRFh5ssdXi4wxQ6aN1otlS8wKX5s7EbCSfrdc94g2Ue
sx1kEy9KBaUIIkVzZbjyA9Usyqko3KTb3dbk4dwrB62EXHE1foVLjdfwXV90MXJoCGZC0JfJr6g9
BhAkdio41jGgWPASrQgeZH+vMZavm3O+aez4tU1OJaPkns6z3KH+OHOLgFyQlfk+m0vavlPrxvAP
7elKQOs7DvqaBO+9TECStUbgpXlY26Ynwj7rPXkfzQFtMo3VfJswXvCKoLf6PDvUf7fWnkdwjW8+
ZWwm8MAuYEh56WIKW0aHsjuMxdbcYxD4lUDZbPA2qT78WhQf4uQdRWSiIUEU1a01c8q5tzFctK9v
uuwE2VFMd4lgE1TVeO14FMoH9X6YduxZ4Ucw3MXxHbA4v7Ty07orf4OKU6CjYZ0TWRn/aono8+wa
xnM0H433nHt6dnXtUdvIVBwLnhFsVXOL6j6j84XlSoTQfYqIFX0h22lGCG0djc7mw0oxwrCBt9Li
p0btv9M/Oap1PNoqRyJNX19NfX2mmqPUKtNRF73rrZ9W9MTcM3ztECb3o+JE41EGeol2auFhewKY
JcLLxsKtz16TwcXf3Ft6vyMkyKo2lrappk3T+qj0UEV3jIYGqi+YeQuunmjTyJbf1pjRmguexuSX
mLngnH3iqUTqyj5ioXG+Q8inAuHjzV1IeP9oq1/9+4H/OzPxy5f+sgdLVSnOU61OR9AXxFj1iKPB
phUQJdMU+ZmTrqDhBMO7zmzHTvhMOk6KrBBjOioPQu1Mm9vfGwRHaJhtoKtahVwSwo1BspFgedHG
OLAwx8piwHWztwgUmbYMMzyyOR4gWNjRJQKiJXAhdbkmaukbmS2+MwFHaERTX3/vkBROLmfggBGy
RzVHBAIq8manXSTZNTGElQhmCY0j9mGp5F7Te5WxK55rfhbMOj+xO9/tT3/eJrcT9I8TMs+jIWti
yB2t32gCWr1N8RnDKd8nxjKBIETfWfpB8QZfh0eiCBzi9cZsLT8JlA8iNG/4312Vc6viEGfIQ7Uk
vymxE7zP8Q9jkvTN/g5io7ASc1tD/n/Z9SZVr65dKU/HSHDKjopEME23A3ktEJHbvXa74poO1YF5
9Ad06zt09Y+/TbLWf6+TWSRZfA1uf3vfwv3ubusEfv4n0zfIDPhh8/9OR/Z/SJoqEgOkfuV0RwV+
sA+a6ajuKnx1lTMCn1G0EK/kJY4CeBucY4TAx8jG1xhHZmU135OHefsftgTtJb84JSdmBpJdg8Hl
v8jjFv0msuoaAap9Qjry70fv93nydQzTLVpzSAfC4Kp8mWHFa6eFPZ3YR9Lbon3ZOuBoLfbWnWw6
fbtRFH8ub0EA2mtzqBV3OucoWzcSCgvCVLAoaD/c2X/nrt3Ogj8+0JdZdcwjUwtuH6itbE0h2Obm
GQrRpICIOrlTnRAf/vsa/O5d+HoNKNQAiFN01aCP6783yVVMB8lUE46fVS9tSdFigJ/2NAjlB9QN
CP7wmMrsSMYG6fdTVa275b8/wXfSvludBysE6j4MmV8ekbkz81BUg+k4fYagOjdNvquY9+Jws+oJ
G53YGFtDvjsvrs2zfDKo7mzX1/fkSSJ+BzEsOijJERQsE0RpPpTERPz64RN+t4n+8QnVL9coTwlK
m81wOhINSwJK3zikCgBIYle23pJdLSyLI6mYxCIRERrTxBdQm0vq0CKgeRWo7XxDlBxo+2vzg3BB
/e6djjFU5e6VLfmGo/7398s6PZaiXhuPRIPrlzjcjNuCqor5EDQQ0jRGh0cJXwD+dbaCPn+Rx3RR
EnbVc+yb/CN5ug3Us5Buo+oi434hEQQICv/lOuxsMp6NEiEChbKOWhPdu7d8RGglSiPMixyvhEJn
52i+XFFtZG9XuE+FXVfwtXhfGlQBAOXaqJUDnHSEY8G1gLx2udclaMX8oXjXmrWJ5733ZMziXCXb
/NWKy6Q8Rt25w9cC5R6ckCklTrOLUifWCHI6GCVQz3kWSAhd8VqLI0fM7gyiMciefJU035rfLeRt
lp2KNgFQaDmI+ghPQfeMMM/ClsH7NPNK0nCkdY+5Icd3AnJ8l+fk6GTHnvRP9ayW+1g8EbIrhA45
xuUzEcKmepoQN5EiRW1K0L8xcdcj8bz7ZEQKZI9+2yx74poBoV9CPA1Elyy1Jx5kUhyb677DIlGH
i3469dVO7R5IMHaJDTNfYVyzkIg0qA8SXklkecabOESbKHFikyjUFeN+TO9C7cX1iaiBCrvua1Xt
Y8NLTHL6MK1ekTvK+X3QEmDkMGyTTSKwvMKN55NTmDfVgbHvdlL2IA8H3XTqlOEZPx/ZJ7L2yApM
JRASzGirBvYYPQ74++fd4DbKJ30Jk61gmsq4RhP7BDZZJJJrtVsp47uMP7xcV3hPOn2REx8uPhWk
HKcHJBIdZlVcmnK3xUSHSiTzVUIOk3tyMJBwY2nFdRpNtngCvGiYNIk+I8ziXW8dEqhIf6Li2yQd
eM274Rzvg7s5OCqSJ1OYjObpwWmX3Un0DUb6Je45BaAMlPDhqizzPfvvQzVh25GQWXrG+FrOSOZW
wwlYBEsNb1tRvBdifBqFxGuG1igSdiN0qSsF32dEuzjtcQuizYi+dQr0pTh5QSdfexC9eV9XexU5
h6OtSdQi2eVRfcxMl7irwJ4VJzgYCLULHgznlkmD5WRNzSncQN6AKocfDakhmovLHK+AhVXlkU+j
JmcsOzfzQnc7NaJDru4l1Mrw4TCK4ngxsOeUXm7esEE5e8mIHinVtfbaH8Ny2ZwI4WhfRJ9pxrjF
Hy/V8F4wbNFcscB2dDrrnto94ueHsBIIOpg+ygmT9L7FiLoXAF9xRPXlFrk/Sy0SbvbByuc/keah
SBf9VD3puJ9PLXq4ylpFkT2kz1QFC+w5GJzIscpRmpKuLDKVtmxAKD0KnvMKO607wAIYRChQjf4A
LVFelOlgHIXaHfmcKuYDZqGKkAcbe9JQPsvzCSmhsUOID0D574P87w4pth4S+EkCJJtcsb4GxEpX
Le4TuR5vuIt5VDqvIjhSsqk51gBTsyXlNCPwMdPwFl00sXq7Bspl8sZfPf+IvJW2UeYbj9V4xkuK
TpOkFiJlSRSU123yqNXvwfyYEUtRfBIjIuPGLM7ZHZG9xMSjkpzMNccmpiyQ/jx++/d3oz+ck/7L
mxw1uKyJ1CuhMf29aPwxFvN+6oq+Y0e60hul3neZ3Umrij4l3H3Q6mAvr0ygKR9P2t/SNGpyaFzj
cFX6BdmGdBXNq8m4lRGoLyLZxHixbDiE2TqrD0AnA1Jwci+IXffT1p9Qk7qqSQ7z07RunGjPDVl5
unAz2pJn2vuI4dAZudFd/FrEuKMf8uYkRGwcpMcEF41SB8CtYq+vCwQr1aXFg4rLDZ8qFiSct7ck
y4bTHai1OomxlxBKkK7SyJNT8qLtqoeucGqM1njLk300erjv4Y+RdTlydZzBDsALVEeDXlfJY3xr
o3NbOh1ezwEBdr0sp50m1Iv+QdFOVrqvFXIHiVFciNWRvG0oEtb1ivy0tUz9d9F9KsNRZDGG1x9J
VMqGD3QpV9VjNgUGXYz8XzEZJbwHIdtoOVS25G7wXMFEEc9n0hjVvTcUlKkLgkC2kB84BjWSR3Ly
u08dpSiBqz92vWu+Nb+GiTRDnITu1NgEMGk8e9fl/FOlr/6NoULjMfit6LvV+n6BIEdVmaRelMdj
QrZq7edZv9Q1IkQq8MGJ0KFNn74I5XEwuIt2U35qsT1vrcaZaheVWAoZSdgAsSHwT902waQVntDM
KhO29WVe0hx7y10fCSy6kwgg0v0rHh+eIR25/Yeluv31LsmItpkc6ZNw6NSX8seE3ZYFFhFBvSB7
Ky0/yE3ptsA7BKAY/UPA5ovigrgnMM/WH2pH3PT9qs1/mki120D35VGiPEZWkQWZPExfg28iWR6q
RBjGY/t0Tb2EpHIRcnEVMqtUPBvcnMN92vhgrznsGulxWruCn0C/hroesmujcROES/1DowBhWe3o
ByDiR1sQbYHSOqnRC0OpdBsLdAFLoV3ss1uWCHe48asY7mN1SUBdrDsMRmaLxR5Pp6+/tmQIItPg
FUTE4y3/wIw3+OSVqyviY4cN50DNGYHkat9kPtSiuCPQV9kQYGlMN0tb9lEKNsmdUF4rkBKIcLXE
ibEI8cujA9FuWscaawPA52v2JJE2wipW+6C6CWZ7CwPoclxysuNWmPecgOlBDNaVtdAhKcCLEKc2
iw74eSQ9FzkIPfP5aEuXxBXfmjcJcoZWFaTtAiVT6RrNK80shOKXLoJkgTkO/nFwYv+VyNTHe3nV
vEtwu9Kqa9e43RXd5YVvkhUL0e5PWFqk+3ZeCNKKwHkl8vGXRM/0ptThCsPodaM2/vzCS2UfKkuy
S4aF+CQWizQl+IYUywUvrfiIzxRj9OSoIUn1uLpOouIP+i5Alhm5w+F1hsJ5UpZryBhkfoR72OOe
6J4PPXu91c8UtrliK0GGu56IGFvCGIt3nFto9pa4qM2HQiaAPjnUNAtkB2ncE5VwInYD2aZPIqkn
U1VRrntOHewYPBp2/SlHN9fpxKTuYficH+haLPxqIR61FTqh/3/DNdm4KvVsFskzmmLpX7AnJLJR
1UTzeNTjNc2x18yhGBgVCXkIOnmi+/YynTGb/vCmkr97uv74q1/wG3RqQ5y1/FVeBgXBuq+phgTT
MU/9ZwD1aGl3xk9QyG2H/OuB/uNPftn0pSDIhq4XxyNPsIBX+dnUF1e4VnyPSDOhvI/A5C0wuQth
iPVoq5G8+ljEP3z1v0uLv1zwLwt+11pZX0l8dWVy0xpRJLbiG1CCFs98HVfX2GMERgzVQW4/a44x
OhUef7elhWN2xPNobn8szPrNo/732rA3UrUk3+AbnemIa/fH3DBYQ04VT9AdZY+c0xpa21wIwnNP
9RJpc7zBH7vR1fYNxPLWSO2hX/Q7xucbip2vmFgfKU/Az22hs/1hXvsGnJABk8CDTVgcZNxfltte
igNNr4f2iDQsOJXWmU90ywUTfDY5NENu+yKgqA59XsTKHf7bFnnED3fr3++C/36GLy9KtZKu1OTy
GSbjVK8QxFmbaImrgzyo8pirP9ypxt93Kl+UIZU8dtUgC//Lr1GNiW7OltEeKWtMt5TZkVaiveft
0yTubspnfK9j6ymi2/mBcIu9rUHDbcOmkaULCbHylOheJAm6URigHqajXHpgbZOLK9M8qmz6dG7A
wWk2UxVtqKQljZmXydRa3GLGDJWtvWUCdsJ6k8V30NeLyi62cCeUaWnLHAE1fnEI6dfYaQq/o5fA
XIjb8nL12Rk768N4QDBAjOYDZPbI/2/SPjXdekKpES/753//NtbtYny5deGgcfUg4AV0/Hp+SdIg
TGYptUetXrfM8deDesX5B5XjWRMyzvvqkpcH80iYCBL0mNI/NI0ErfE7jky8TUP74JokpJoKv3gJ
dYYhUZXd8c2MPOHhaqyuPiPkNb0nnJUhs34j2ydFY7E3dhDxQrYf13GxMS71zXBn8Fb74Iu2xiYJ
bMELOqe9dN26LLxsRSXx5DILTvzxmzAF1h7ddERPdKi5t7THTQDN8gAR0cPKlo5c3w8HeUE7Cylv
y4S3gHpvrRjG1sjjCYxjkWgeUUWOz1DZ/76q3wByMpypIZGOhllNMb8clklQlbOpl81RXAvJNh4W
BQouVCArBVXQB8WmVnPXqI+ihLHTKRkLSLP51ZfUES2RbVOcs4vehvBQlw+6ukPdPP/69wck+eyb
310BVUdjpsrINr+8t/ohHtqsFZojcxakSKaTo7kQzjwQZWgLkn0L10MYstQJpw68Cuh9ol9tP8U+
cg9aAfXR0csb0lk/hxjhZ5LUr/JtEgpemmiZYXMtl8QGiq/zW/YSWEv+LQLvIn0R1KRnOqzB+MXI
M4jFu0J/CpVLFFJrcpHTU4RYo7S8sCXLkJgtEHAnb/y+8ckV7Qci5zBFNH4Rrcdpy85yE0VIdiVv
LXEdxZ44elgFzNqhlgUS3vqsmCPJCqb6rFiG46o2b9kkHd4SkmGogXwihqASwGVN0qrQbHdn4QG3
DVxoVMO9ro2ZwDSKlXZatLJaRnZGSw9hula/pcla1v2y2BsKW8kCO0KS0bOw7IgroA5lAIdaDkcM
4dVjSHwwTr/RJkG0alZVTXSzjwkgda+BU0GoJttkejT6V4VoeApDwRzI0Fdu+acZASeUSmGnBSol
H0Vy/n0rqN+dAMjHNZPCQAkg/zZr/PHysoxCTrtRao7RZweUpy2Q8WeDbb1bT0RWNMeANB7KJhF/
KzTeThBAF2Wrr8szbhKciTRWXZdUXyGm4RJWoa2/99RwzUt0OBopi7j25wV5M/m2fL8F07wRUERw
MrFV5/4npco3VoSbC19Bl43RHZvVl7lImQwhFfWxwSDqdISHBzZpGhV2dsJL++VwdVrVofJCSNye
/9IA8jo1QFn+P9LOa7ltZVvXT4QqZKBvxUyKkkhZku0blByEnDOefn+tXaeWDLHEWvvMC0/P8rSQ
ukeP8IdNiFdgtkL6rYb3zTgb6vcqwvf8nuVJIPNuY20NC2XkyBI5ipk06laes8WGSi4QZY8yz53p
EwJvIDBmw8oVa6Rd5cU7fKiXJZW6c+1YlUf3PHR/fNhZkCnrMo29aKqBoa3sCATMuvoBqs9/YoK/
Nix4gDeOttFGBMoQpmghVlhXkrELEyv5vjlpOWiBIM/B8LDqi0JMfY3FaQsw/0bZuke4YrfpuQJV
sWaN/LGfYbSVC17Unf5g7gBn7Wm0Tm8YDdyGD9Ur+8LViX7o/gxP9ZWR2nsY+/yO/nODs9SjTeqq
8UNukG048X2QxSc7w4GoXJcBbgOgGlcTUzYq7mZro/D77NH1Q7slWlPPmfSnlEWtMtW6MZ8hmtF7
DvtV9SNzt+XAzHxV0eQogGlIfWoE4YI3Sm2ihoi3JedgtQlBKYxg91E0ZfqL0BJ9DnhJQlm1Apz0
GpZ62yGrtEEf2EEYsVzkfwrm0cMSn2a73gQIqAOLMHcocfnKwdefQmSv8dm69ikvdDP4lLaqg6Z1
ZNU+myGVlhprutfUJ7uBBC31R+1xl4DTh24rLWTWebRr+NUFL7Wg/4SGbLrNV2wrDg44ZWRVnBzO
uLbxVBgQ2ZF60jYieLTB3hGU442TILGyIoIo9RakQUBaNCBmtuiHTYyiKQV2ubRpHoPBim7BRQnJ
wV2js8ZO0wHet5xGS5UIU56wIkr8U2qfVbi2EKVS+q5UH9J/vnmyz1+HyAskBxlLTJnaa2SVYpZE
k/jbdV0aJWPgmo+zjChtzpCArLWjLLVy1TSPvpCDhmq6VdOYtnd3M6io7yzqXdgSIZU7anXvkCOP
qqALrmyT5K54ehzP10aBQi7ofxY8SRwf0UHiwwFXOI+AWcSSH41COzn+Mk9uEOIpdu6rg3IsCng3
WlszlVTKfXBf5+vkDxLeDhowxS2Sf4N32KBaTdn0HD1i+Uof4shUB7VF/Lp3xMPpxjrQKAAJv8yW
Ct5mh5J2/MFARsrbhMa3CFTiY/LA2AvN8L3bP4GJYSUlqKQtvZ/NHwiPbnMEcIvqDu0pZ+cAa5Yq
6Yt+SXZ9K7y7cHwZkDL1NoXoAKIinrlmjEA9J1ZMJ3T72WAnwQ3u18BW/emPjd1DsNdKxivmEo9L
KQwzom6Gs0PT7r5eBe/OqZ9eLeNlLLY0FyrJrK5Q0lLr3TjVTt6T7q30I7x85RbBli3uFPU5WpfR
7wQZcwSWkLJT1v5f/cHdDQdEDu/p8cGTeq6MZfboLJAeTwW9FeZ3iA7hQIGSESnhznlgcWT7GCAV
7RfZxr2CpbDk+ffvIwhDUiAcDdw8/56NYYsyLHrfjvtTSMvkCYucMjp4xqNQDuoRUbbR/BG+tkD+
y2cbca3k9hekAs3biXo59WvbJ3O/qaGIgTXv9ibKSCoREc/Q5BGQI6KsPTR89VaUd/r0Rwv3mbpH
f8MjPnTEvsw5EPB48PERx8OgvDU5kZ6i/of/GCjbQLuSg3/CjQjHtTU5jqf0dmjTzjat0+pGJGy8
pTjnwd4VgbLs0p5O88JlNq+luJxtxvQUjuZtzbqpmyuDZU0mTh9f9vwGZmePOigiHUY3OA/jnVrg
/LACLamVzYp2/qDvu+lHBjBQRXDl9euV+gkE8X5lF36aDUvNxtyKO/uQ0pnKGCpj7wRn2M11/NLn
q8o+akm2iCGO6s9muFJEuXSUzdfXncee98sKqUtgAT6DbfPvZYug0yZfGCAim30mTm3yS/j3ib5p
aIQExst/fzHdtoVBOHZwuJhlPwJYu+gHPThX3YGAgxpPypgQqluyD4bj19e6+Ck/Xmy29Zu2UPMo
RsZTTifbszoVOEe8xR6i8dnZMytmrePC6V95s6V97eJyoc7XETwgw5FdDYC4s1ItTa2pDfoGmXFE
m7V4gbtNBARPpjBKtMogr+VITriQcNAnFTiqTEwy9VRqeQpw4uXwfOVtyAt+viHya3z4MBzUZqlC
VWNq307cUEznuWpO1fDMwkIasM+PcJfN4OCJ1wJv2nLlwhX5+uryh39x8XeXmg9ru2zSuhFOHZwp
RR3jme+O7q1VHmLj2QPJ1l972DlUTi5qQ5UzDDaTBBX/u6iNLM4G3SuDsxe+pNVbZ7yiiNQUWN/4
r131bNBQJwdfoAn59XPK9Tt/TgoZWlkmjGN3Pmht01T3Asfwz0l1X+A7026C/sfXl/gEb3t/tg/X
mD1bEYx9FRmmj4XwGZy0wlJi0sEmUnGxyIITa3lUr9Sbl1az3LMqFRqnkDa7Zq0nbuB18B1M2kLU
/yB48c4BL3DN/vt9Gc7foG2B0YWaSn9xDhwkOVImT6n9c+TSpaqbmxb93cF6SurmqEcuUO1jw8Sz
RilQUJSq6LWiFr9U859Dh97B6G/cvNq62c/cvvJtLwXK/9zZJ4d0Nw38wq8bOB8k2rjk/L/YNdDn
Kq9c69L7tm0yQvTNGMWp8pT6sF96pam0yo/9M3ErTDawtDh72ClXH+ri+5YtL9O1ZAo69wVwK9Of
BjPhSuGug5xlIcmAQnbolUvh/NTIehR7P5mbtsfy+FXtNkby3MTgw09Oai65pSKorhSol4LFx1ua
nUhu4YlRVVP/rIhXNd2rxWvtPjTZne2TAXT3EeqOX2+p9+byfNE5mIEKW2rKOdrs0Le8qjC8xpIc
EQDh000WnuOuXXgj8hb7saVkKZcFajbRxKwOga0RZ3c6u/24Em61SMDzjJBvIYQgkBBa2wzknkNu
lHf7HgCcaJBgcyY6zyiZgSKKvlcdfjojBy38BYQb/fBA6/PrZ7q0gj4+0izcW8IcBz92lVMxUf4g
xHkwm30B3Sg7f30hufW/eHfz0O5kju2Da1dOPdTs6oWgAHDeGjZfX+U9cn51GRnxP+yIOIu1oolN
5fT+YdAFIfTlxUauU8WaVmHKgdrh5hPvPLwCtQZwivMjapi7FvQwn1xx31v34XgeooPioXGXsJyZ
JFsS+Pn763u9GKGFYXDuC3x6wKb8e6+lOfR64CXcq9kv84ZcdsE6Uqt7FZ1eyPS98/dq4PzUG+ZY
YOFKRpqqcfCJWcJRjr7VZ5bwTtP0kNNuNx807yh1WcGWeY8orTj9XQBCC3tGdFNNaCfA/mMKhWMU
PFTSd7D8KTp7PVYSsQB3EIMstb/RihU3TXe2BAOPHLWKOVe5LyRDYjji42JFfwdaLM3viemdfw6q
58K5swCmOWiMYYuIyzu/upA5szM50JU3feGcd0DOynzZMQA2zUIF4lV1UGSFd8pxoAk3XUErvg9v
xqrbRtoPK0b95qdJy6LX692VS8uPOFuQjiF9mCjdVeLn7H2Hg6vlw5h5J1hdCa8Xuw3mmvdghrt+
CWy4bU6F/pJPVxbXhX3NZZGyYCSFMNU8g46NfFBiI/ROvnLnySbddOd5v6JkhSnd10947UqzM3/o
RFsEWeSdVBUyETY51b0vCeIU+b3y39a4cvUCxkZNi6EnSbO8mQ/be/KKRGkV+Taz+8KJjmXmrRvI
tYrNfA40fIE3QuWrC6UdQA2lsC3idWSeTeMUgsrEE7lKn7yi3cXC25YB6Pm1TejDwR63VX1jx3Ih
vuAyDQWaQZLrPPVtuIkNNJDCBng+Ecs4TQA4UwMDyA5tuHwz9oKulrJsRiruXDBl6BCNx9gqO7XD
fad09I6eU3xh4sI5R4g2+YF15WC6VMI4FpR5m3kPa82eRRIqNtH5Qe2dIpxiQI0aR0o0Df89ZYPN
B6r2kavduPlSM65c+ZMAg/wg1IPIhGAiTDo221lm5g/UEnwQcypxoQCdsFecn7pxNrp1zyjI2Odu
DpQDlTDAP2G1MKMH071vEXZaR0hoaj3iBIDaGeojWS6JYJAhGFS8dYDrOi9YZ/0ihFMDvX4zwdr+
eu1eSCEc3I7IaxANIWedLacoaaBw1ro4ZdHPugNt6n3v+x+m9pKH56jAHvTacfspOXRVkla4JhbT
OTCIswyi8IY+CSaOJ5JyI6vxNpWVbQfhlzxAxFe25ieAAMQNi4iHUST6t/xudjmRZWaY1ZwwrItx
BG2PyLcHfRtgUId0H3yv8ESF5XaLoHizgDeYsbRLfUvTU35tFvUpTnAvoCc0A76Pa8Pr/Xfrpk1p
JX7teCeeGSOXJEDfYhGQQxrXZHze87B/Yi6XcnTKaZB7cG3sWUjS+hpbtsDzTp7aL1UcYDtm+2Rh
euYvWZq1ciQhxROjH89TdW+JZzVAUxHCea0tHfpHlf749Tq79Owfb2i2zvw48PMuV7xTP8jJlIfS
V3loEBktr3zxT9KR8ot/vNLsi1d9mE+GxaOT94TdTxvwTKW460TDnCF/NUCn+x6AuniVYMInpNup
IncegqKqOHV/gYPXJlowiGxYyxBwxdfvASjx/Dh8vz9ZRdDVoUs5Ow6zARp+4VbKSSNEwDomhfZ7
yIoddtLGs1KWeCKtNeWXi01xEobY4JxG67sPmyQufvcdAL/w4ItyQxV36JFwL4tx72RHc/o5gMBp
lKNfvzXeU+C3N5n26CDFPA4Ej+mJCSCvBOyvLbWTEUno9ob3GqOlo5vHxroLpqceM7MGhG6FpEFE
+yeLn/X6V53tkUQe9X0G36jN7zoEnC3n12idWFVadhITiIX0bzPsTVCJHrzZzvutUW/q2QEhMf+U
Wfc5ko/hcDRcigXKhA5PiS5ZDrTb7f5V03RgxPTB8RD2+9+qgGRCXzm9hx7mkSGJFhck8HujAjwS
I4W+eaDCcbqN6NRj8ZgiFGmnqG6Ie5eUOkSqLFV/2e1w0zIb7yceIFgY7DM47FkO46QkhcPQZjLX
MrX1++ROKE8VWlcNADcvBNzrA2chQZvu+EhUliWzBitctQ5E5n4TYzgob6eMMUFYdHRXreEtQB8g
hxjWKAeADijnqWKNzTB+K3exioJXXP6akCeJs2Nuw2qvk2UsqJ/gOA/gQHK0UzoXgzJM0jXMlPhi
if2rHF9ZsmWSLYGmrYV1VEjnq7xaTdijpNwFHzPy7zQr2AzM4XqcZTL3b8LPrYYAv3hKVFyPaAhg
D/ldSA/7Eo8UIzlpCKSW7rDWLO49B+pJfTV6Gyumn5bbN4YZL7XovsHn1RU0Fkq44dELPyp1MSy3
hxsFhHIX8NGYjAcp3DgiaIVwXB9BI4WkYp3VHGRant3SxhrcZqkaGDemeDfA6dPEYcTxuMWDm3ZT
5pnDzf2AeWJWFFsvBreKF6SFBYifQROglkR121W0b7HqsGZ2NWs7DpsNXwzaPq7oz64J6Rqmhm+g
Tg5l16chHr14KQM3wSgKC5XM+enrR6PA+OopJbdWreyhq+z7CkTq5Nlg/ELEJtOH3CpWvVbd6l57
S7Niwr1GsfYGSpdu42MIjjuEGJFzYabBR0/5GL5W7yvHXKl4t2nKXqU9Wbg+KW24DasXES8hDKd/
GNlvKvC71AOte+KAiSwNt/ly6Vk7tzqqLTpr1rYBD15qf2w0PvIa+yljFaX2KmbiPtJu6N7wlRUM
eZGs22f4Weg7Z1Gn9rKgFR0eFH940NJ9QacSvaF1HIIPgZTdvhTEBheh4bxwkd6clg1eo3CfIGKM
Q/2Hol1/owcU9a/+SOOV9xd2MjFH7tIoV1W2Zyd5qr4klHR1cR/BvRT6T+ICx4ZpHbFeUOINCIHM
ctYN/pthfK8l1ZptQ2OWJmmpwInvj5kLPhVgtppgvyNXCrSk0KqWpvdqUzuZgdglrOdQYn4pAsci
h7SPEojyk46d7AEbMeoBiER0TKztgQ7HuKQ3XUGUleMO+Xd699VkUqekB0KSpal7NTw5xquLfoHI
71TgJhk0QDvVvynQCJTiGVp3YSO4iB6pB9kGBLPN2u1BW1uC6SYKzuLFAqKcpr+0qqE4exon+xQ7
PwNH0FZ7LAkYigZMk02B4PKtj96nbgH+xwfICDc1MzxtIKAZ7ioXrymwXTuA5AOqa2TCpGIH+jr2
ktiV0myFzAqeV+lqdsw6Ns4WEG8n+NaKswPLpR+qvdI7z0P43QVsMZXlvZO/msUjLzmJ/2p5t3UY
Y+pGtU66Ad5cc1sgG5NE+U3q4DWimkw8ybXcU284Sy0pboX5QtGQaAWjZ7SN1vygWMA6jgTYHUY4
3ZkRxDbqJeUqYrz/h6NC8B3YxLE0f4ITEmXoUoLwNycYI9NTZZwKOLApbqF2dVKbhe6cBK4aETfh
EtEZAewqwCKV7a1rl6iCqpojgUN7ykPkjzEy/244p6lF9xziBeO4iBeaMUUN4UGxsWhMT0jbaIG5
TYI3iJBLI0i2gD3l/+LhYIkzrBlb+w6MtFPfuyBjI6IMpYr2lrR3hBGa6Jr6M0l/oTyNqA/ePHz/
LtEPhUgOtLg1M9w0ULb4Mr6LbWbwO7bx+sb4zzRQ8GW2VflvCZ4IlaXxPPZWyOZfPS5dhM7pJnuM
Dl31qjD8e7b2KZtDM81kpEnjTZ2lNFZSNZQ8KikNDV0DZ8sYQ/Y8FJvUZfrO49ox3IM03zP6trrw
bKh/dFloDAjaN5sYPgCHCFp2jKelmL3NBJPMVx4yjbB/RR1EkxxVAfWXFtu7mPguvHHRhYdKqrhY
N6EG0Dg7Ru1dMZ3LbC9oOAdA1UL9WwvUNCbC9uDfi9w9Fop9KBU6o+B2OJ+R3gv1NerILV86SKhK
eQBSEUNDybpGBzJpVr0d/OFOaSiO4wBHR91E5CwdQzWn/171Gx/zXXest24ozV+3hHfkpMI98d8Q
zdbwvldBslK8gxNW2977LSdF+MqkfApEAHZ5zEgdYxdidZv/ngYDpcO3AJouvEz5EuSpn7dH3cIP
tXstJGIWpkLrdvcF+U+YdsRYFMuaV2vQnwd05/S0XgzDsEvoqZe5c0h/N0X/Jgp++CQJyMrKGn/k
AebkgQe+LH7J9AfOKwIhj0EgJelutJ9ZWBxM6Vw6Lj1MECe3X9EPpHkjbXYM7X4MXstMhUN4nuBj
eSkqzMBJ+esR6VoJpibmXDYm/IesemUWaF7E2rFvKK2r+OAksJgq1ASWURCiB2MeqRCWnEdG0O7c
AjVogI0mHJy+MpCLPo5kE6ggrb/OdD8392Sia6FhZ1F9A9GelTtjaqdd11dY8JARknmiBhdbC6ts
bm76dl9CJNQWX19S7oNP+4RKj54tDUUxH76MiupPfU8TgA4rhR5FBhfkaKObe7Vt/Klw5ulcVQU2
Q1uNMtb6t5jrHK0YKyuhodacOXDs6C7DKp0PxqHHyDuGOfD1w12qoEDhG4DwXYsYMLtg2anaaHkW
bi3dgm1hkLpRxoXmU+Odv77S52aKfDZ8KBjLwfyApffvsw1Wb7m+Pgn5bOSQHMF+hCEBG7H7xVmq
YOKYHN1z4VyjYVx8qR8uLP/8Q3PLsF2ldkdTnPr+p24+1gI4FoUakqu41YEtG+JrKAZZbc2XDM0I
usEm0yM48v9e0RzCtOxLtGuYu97Q/hf1tMSuwfO3FrDJ9kQOSF1EXyJ7Ete+6KWnBU/gEteBGKK4
8++1uzKIihrptBOtZq3BjBcp7lMFUw5C7HCiKP/6s8qa/9OjfrjcbAFNlV2oZi+LXF8lIUdgyXvK
IvKb6Pv/34VmzYfEja28ph98GnyZvhHYAA401x7nwtuT4Bc4O8AkhLBnj9N0kxqOARuQAloH3Jud
MVVl/4ngLW4RBrjWeP3UQXc5e+lZWRBCbZcE8t+v5Tae1roRXd7WRvADwPfkkM/qx8Kw7vIM0lzt
n7pI3VQePoDs/lqlGzow+ePoKWlA6FiiZirGfAUR25GY5wQIG46vRYi3O4dJg6bBnQW+rjNwvov2
3QhnzYFGjw8iR2cJkTAjksrSqIeHlyAuQGyrfI9Dut7bGYx5WmhWxs3dGd60jdv+UfZyFLaQg1KA
12FoY63+62/NWwE0RlxSmcDO1vAkImVKAVKcwv4VrqivHpTml1tcI/pcCH42fSzDwoHMJDDNAoOi
pWmhmR4SU8Yzg+2yvudLp5Cygvuvn+cTDI72EY1QOjM6WDj6yLMrAf+B9hkR+0oaR4FUHwjuAxdj
gy5aOxVovx7oGtrJGUYANt0XoP6x6SxK4a3Nogeg/9TY7Xnw80e/O1kTdTLo0RAY8JQ2y0nbGNmz
1T77JG0jP2aMdDpTCIODIfXVlS+epPSjg0877ACdgjWrM4Qq9FWHBbLzOJaPSX7Wa407+/v1g1+I
DjZkVkfTpc66pc427aSEtCkqGQjhBmUrthNFJhvp66tcSgr+ucysD9hUqespdkeEH0CrnzmoU7e8
kf1YKlfVA3WIhCuM6f/LZUlFJNKE4d9cBMVypyKM3YqRgLennSWwqcWwg/MzyVHtyPGz3Q327ZWL
XkhHbJ0lxPHiIKn2rrX+4TTLTIQ5HT0XWKI8hua6rMxHIzt2QfWtdNEm1hCJFnsL91PFhMGcahs1
eM3RoTZ07Vtb22va8tLL9eu7uhQ2P97U7Gx36AHkY9+8HzoSHLtJFeTqV9W76fK1Zv9nlCK76R0I
Q+PboiSbraqub6vOC1txsrsQ2zgvaZi3WltvwJjbosbI935FczqTNm3k5CF21uZV0aRLwYPSSQOz
IcgN5yeFPsgJTUq0GLoXCZTh1Q6Vumoq7JBwWpENBJa7oW56pGtUV0FAAx8w09vUTGV86oNrAJlP
jEoZZCxT6jhZDCgRev73LKn5xx2ayT2lOsGhtpeDk60gn1Limhhmybaaidq6bHYoxdZq4kWWxbcF
jUNEX+wme2grjAPKX16sL5lbqDQAdbpmOQpHdt0v4jQwF/I3Xy+dT3JY77fN8Ia0EOlJxo//3vZU
pIUZ45JxUsSejUSKnee00TE+KoeF1mNHZPtrakTQp0I7cRJVgI/YZCryIrCYxbj34caU9PSGEO8v
GBVf3+D7THeW4rDOJJCNm+MwmuUEQom1qiwr92Snmzx7Y4BJmcf5tbCSI5BvFGrUYCWxJ9u+W2d/
++756xt4x3B8vgHhCFaxA6Jxlk6mnrDacRjcU1duZWfdpW9B6RzSt6sQu/tdJ2eXWG9F9B6icgHC
DnxDie4eYT00qN7pQqUH2SH++sY0eQ5/dWOzT2cHQ5JZKTcWdY8kTER4CTBUNj1dXFo71ORpAqlb
XVl9/ESBejXTvrh44C1BG1Qd0OXzUDDGkaqXXeyeGqTt4iZdWajODziZOLwQA7tZOgCyRatT8FpR
s5Q5TkMJ1wBV6DJYaPYOBVoLf3B2Kf37J2zvJm/79Xu6ELKZhBpwGlVXImJnGzNre0XT3NQ5mfZh
HBZjvOKY8Ka7zN8F15A6/ysuO/soH67Gb//dT04UAr20uJquplgJqYtRP3X4ipBLMQbJxGtYaNBH
ZHi6q5KWVtOLJta5+F4NPdLjz9E3zf4dk1w7CAIU+YvofzKlaOhX6dCucf0dGkHv7XuRasiS8lfQ
HbArxs1pjVLtMsPQKYlvu2lYlsljJSDgkdzYr7KpRLI6xOechocawHS8Bd1CHxqRm9J5KUW9iWg2
oTxkI+3aMKDWpnBhZYcM5/mmu3MKMAE4E6GZUyfudkA0qFW0JZpa6iQFwV4LxVkEubLou/gh7HcZ
fe4cM3skF6fsZRhbWnf2gwuSAXEx303oetgLg4KMcY7ihzeYetECQ/g4slZFXW0EkkJhctOV/M/H
RA3X1djx3Iz24kWonHL8SZLkNybuI3a7XX4bjXsLqqrlQFPALAbYzter6MKB8893nUGw9KQq0Ozk
u4LRKJ0DAHWTxnav3v1fpumQcAGAIoMOa+NdhPtDimG3nTGCrXFOfrYHsh2NGDocSNwMThG3fPz6
sT6pIxH/6dIiVWmBQeElz3ZH5dSj2imufYr0GLoyU7oRzray81D67ZSDG+P6xBA5N4v7DDMBhM+V
qoJjCqA4u1U1tM/UO4OhSNfsJg4BF5KqJb65FX10/IELA6GfMvvp6fdJhcUdcjx4wxil8loNT12H
MJL4jtP4kJevAmc8M7T3ltvfJNCnXcwAI+WhK7B4Hjggv2UFVBm0zVrSzDBYf/0eLqRQH1/DvBKs
uGKY0gamGGE5+ku1OSI+krFPwVG1aMdW10AmFxfUf168NltQfTBNI1RE+wR+J6tPOkJy4S6pf4MW
+/rRLsa/DxeanV9Gq0y91SvyC99G+VGZzr71u8sJgef0WnJ46VpAwhwX2Az9j3npWLcIbVlN4pwy
PP/sRxwwixbkgbqYpD/itcV76aNhJAn+AuCfQSb4b6xVx8bVuomPVtW7xoGpG690865XdpNOFgZI
D4Wyr9/l+1eZh3eNJhqwGtIRcEn/XjJ2fMqdjq9ms1VqdcH17PxXhBaAe6fQWbMfQ9Lw5koF+xmo
zC41hKs5vFsq7zmRy/d8YzSqQEAKTReBje1L821KQwwKiuY+rX/WDPgD0LgCMdMRpOIYpFtprVE/
CDNetV55TkFgpgDZb7xIXHkpMuGfvxM+gYCfJTspc1RebpSprzeucyIo0ixgrEJDXE+vLONrV5F/
/iEsiiqJuLTlnEhRyUdpNwNCu9oCvvimyWjocdMulbbj/16mUP0wsxqSqphpnc00wejkmMFcVsgq
a/W0MfQMX2Vbv4dSn1a493XbuNpH0ZuUCqWKz8b4WxJ7f/syv/IGLi4+mjKay8vWobLMFl/qOak6
JKUDzASnb+vElOKm954jHJCTfamJG6Vmcv6quM9fr/pL+wxpLBrIvA88O2b7zE4Kp9LcwQHSW++l
jJvxoscIndky/0cTwQGMfKUH9d7Xny+qD9ec8/7sHgUYJeWaXdnsVOPUQIJGsxG3y1QjJgtkDeGH
li8qgs+a4i0C8dDj4mhA8EuuCTp/EseQh6SwIdTg4AwscF710yqzrDgICWsBzt7DsOjQ7PTlTRS/
x+EpLrqlgaCQik2Tuyjgr9chqn+/6u7QCnvduqitjfE6QGmwsFUIdUxQC6QLJnQlfGjAmNRb1V3q
FAdANl9/uktFwj+3PlszWeelqWtGDqixHy3JmkSh+Ai+Z89wnOlNF2iXuqiCjnqFjSFSjlWLAOc1
EcZL1TG3YZEvS2iiM1ddtnVainZGqPYH0AwxJSWoyCh6DfQAhRHnb1RVrwFyoQ5gItG9BW70WIoc
nyaMbyp/MbRnbwThlZyTonwp17RgdnV68r3y1tHLG0wQmZ5Z9ZXA9s7/+LQIP9z1LOb4lmeOhs3R
qaT3TmctzSFeDaq1VXBS4ly6KfrvKdATf6u1zSZ5m8B8aRmS9fjb5xVsCfXogwBgS1ap/kMDMq5H
S1rD/5dP7ACHpgKTkhiz7Sl8fHQmO2bOPt711bNDAA60+NB6EhmG11F5cHN1BYdgHY/weHN0pdTw
1gIHcOVGZMH56XX950bmsbPturx0C3LkDKyL8c2LdnzhSi1veoFyE2Ki7xbYI45VOda3eKxcQ2Ne
/mBycsdEjadWZ61IrXGKNOrJZrvWWfa2j2iKtiywoKnlFBhYRDkl3w3InqUE8cv78WnDI/OMVGyr
3kXgfbxJLCdzWKi0k6IJDdtyYojkQOjGtfXavrgc0j/c8Gx7CsWrabWzwmIcOOVmUKc9u3Kozyrq
q5nOGY4ecATK6pq7s3YpAeUcsQRvC6bgfJZbA0RPjdq00dPBBIPJA7BZkSM4XiLznJcPSkUTmwZC
wyCjRcrVzaF+ATkYO1zhgWDwnjkck93Xi8i8MJNxGP0wgAD7bZLz/HsAx7U1jJ1CwALaw3xSX6at
BJihsaiPS3Nf0lsN4hQ5pIUgB2jp1fegTwqjQra2WHRDe0xDc5P2TFb0CG/R5gZnxGBoEABED7R5
HOCENMZrBKJQM3C797Vs0SvD0rXTv4oC3BIQJpgZ5BwNbS8C614ttgM+n+WKErMpXr9+XAixnzcN
M2dmwDoOGOqnGbCXVmWjVR4xprTwQQT3We3LNtpp+NJYo//bLcbnaKyhq+faUU9f0m58sowxIuD1
N8r01jlio7U8Pf7vumLsyjvfqe/8GGVep75VwmRn4z2MRyxnDppI6OTklb3TBDabtWSWd8khHsNV
FLQHW4Nm7R8AFZ97Jl2O1OZPxqcJBGlXqpsWJ7IGkJwOC98K7D8qA6gqAZwaYMTViD8ammwRwafp
qpuobjcGh2HTvkwIyeKfPmH2lgAJHA2oSllq3K9tvX6qfYSekXKK7OinNv3NAb5WdbkQir4tGu+t
1zeWjsGx/7NCxSsJ8OcR4LramO6qtmmQsG0r8QRWNW2wljMQt7Ri62R27V1Xp99HM1vUpY14/5+u
Do6mESx1Rt+1tJaGg6Y8KRoeL3n10LHf5V6z6GG3PlQ2gHoF4TMEIKV8dxN8If1ubRuLFlfDMq9O
46OD7nIbiLUeArkS2n0eFN8du0UuyUI3uTiCOc7Rs6+XOs4eLm/l/WZ4FqMhfdTSW3kbYCaXGk4f
Jf0whcOXvV6g1GEj7tabiFAwKwJBl3o7Fe8OHFJbveA/62lXDuMChUC9ue2UYpE7mylJb9Ps5Dba
gsps76m0fJBuK7xsWxQ6W2MAZIUBJjkGqingL/GbejFy96Ev4EHlOM2LXV/fNU62oG3pyL5h462R
T8LxueshmRhoHov2pOT93ZOVPbbYn3eF8S3NQRZnqIlO8Z2ZxRuhqasAJZ8Em3OqJ4wE4wFFqKhe
m6F1pXdxaRJBYkatyfAQP615BFMUP5i6xqIYqx1gezemfgT/PQCFTofkVu1etOhxDM6gN2o13TR6
cGV+fKlYoKmoQXfj6DX1d9DFh5pEiz1n8gCNnWjUZ7dNfj+VR6Vyd3H8JsihQgDFbrvqGgJoObIv
XjNktZxx73XBPvWtJXYS125JvxBOmIowiaApC+ZtVr+kSl00lR3Zp0xhk1TLnK41PohyGEKOMtno
oMS7okaQfnN1BnKhRJOsc2aNumYQ0Gahu+o75pAl9QkC6GBMRn9bgImNruQ7F69CU5gZi8oIbn5A
1GUV9XkUUBm0e581DTnYdX7iyPR1ZL5Q9PBl4QGRrko60CyrGlodmnVMXOa8YKQpu+vjpuFkaTdx
hhrK6evLXTiNP15uXu+IkokWEHUSARaKsudaAw6XkMyvwWMuTcNd2V4UgKrgCM3nGaJIpswyuNIY
ppsO65MMWLUHeK1DDnJQ1nULXWSZEpr3AgGgDjn0Y9iaN3CIwvLsgNjrn3zfBlG565U/paKDpBYg
Xeq9UiCW26EgVu+cCceISNs1tbsPaWZzHJfeJlfXZbYOh3WTbNCwt7/r0DKIZziNpWsjBGpcXIkR
Mn+apaQIqcjD1TYQ3Zj39brAMfNKzelNwODa0KCI7L29U7TjVZLK/zJbP11L0j8kxIr2wWz5R4EL
IY5BCVWicSodqoXUWRg1CmtKwbhIaqf3D6JN0Tb77XrFN1mLFQqgSLPsNxX6pkZItVOHW4gV6F1P
9mNaGCvhcIAvk2aTIdHpbtwICTf/JRyw+PsuPOguYj9W9trQCLF+vizw/WQiW4J0hHpSNFs9RN8V
EH9aP9v5hFpCQf982E6Wdmr64TaC/mc4i0Ht6Z2HLw23MObpUhEe4BLlFUh4pEXbIm737rAy6HQo
/m/fcZjytGvffwLRZJcHT0eIFCsqyleG3UtYKK4eH2EHbcFET+X/cHZeu61r2Zp+IgLM4VY5WLKp
ZTndEE6LOWc+fX90oU/bXILVp4CNAqrK2JOacYQ/qH9yEfqg9QircKUSVVC9P0m1uub43fjI0SW5
s4FooQ6vpVIuOnMm4e2MRUes8nbUAcWkEveIm7LKiYLoLBGrulhfOK+ed6uUzRI0cZ4filS7RTs8
zmdC+ABZP3RfVKmaZWHFgJ8RiA5WZyE0xizTgl0WeGfFsAWK1mmrQDAkYIy7Y80haHztLtE0gh66
IMJw6KxiG0jabQOk2LTkkb0xy/3wJJj9ogQMrwXS0g+lHRmWQ1XCySiuolYzphdJjvgQYaYWLcVa
uklyHwkQEMVps+qjc5ZY6xLgawfcesSLWocoUd8HF6V7VwBZFKOyHSMDGc5MVHeV+uw36n0Uq3dl
oqA8/+GJ4kpJ5YUeH8KimkvW6fdL6RLnzGQ7myYhqkW9c/KaWJnSx61SfSXAfn0SEp5Sxc7MzzE5
KEGiSs2q1t6AgylsswgSnFjaHZoFQrZCi1C5cvVfSpd4XdA00aA9w5adQJP8wnLb3I11exCTbdnj
G4XNTZm/ytYpRj01BHMPycNFMvN6a2/8rdPjraDUiHTPyHT8Cga+PfalY5Z61si6bVSPBuSSwFpp
CuY59K70laun88zAeaS/tgSXHvRvw04f9Kxu00a3YCnAVwiaNY4IVvEsBg8JMly+dc61G6vD5Pl2
8K5liJdeQAXVMDRPIMJiRM+EfPvBBlxr1Yp63Y6HpRzt1TBDojoFD3tO06fa7+cdMfeVDXcpG/o+
5iQfNiLI/TChdNuiyegCtbIaxNdDDfd2a+bmz/QDFQpXFPiVot30ZoiyHWj2op0HmXRFh+RSKgrZ
nF+uGDIk4K9qw7cJkEhoFKNj92vGrZ9UdwJukVILvcaOk53sV7OAFnfUYtCzTs9+MQK9t76HsyLh
PoUQOBpky/lHP5dE6Sa09pJYUbaELeN3owZzDJ3Pal67VIdDj4sdktqKFm5MCzX78sPCmnAIMIVc
aHGzVeS90opLy7Wu5NuXoqnvv3FyoiKg+HIjFLod5bdeCn1jQWuouYqbujQM5+ZLLoATNFWFYEV7
wxt3cSdgm2QiaWu+6XK/GnO/2ufOHNW9ArJ7yDODsnAcHJv7c5+bW695ibmjf99nl8KCkToMHpAK
g/4lLfltZQtRC019cDRbqKDKiJ8UBIzipFLQlsKCSOfh9+EunSTQEQqsZRWswRQnEUdJmfawd23M
tIB6Q9pAV6bNNxHuiSFAqvTx9/G+wprpXYWFhUFmwpTLxgQ0E8d8TOympMIEr+EfzXlFLqTCrpH3
2MB5JSGruxZYXnwsOCsyYCIeDBT9f94XfReFedomul2Hf2CW+nq0Bv+soY9JEsYTYRWfY0Lt3roR
DvXBRq92SrQWx/e7yncKMJnfZ+FSSE2XTpNkAzI8WLGf36MInZvoOIHbjtWsUxeCKxgHxeVqoch3
+n2sL8DZdMZ5GYisDQnb8inp3mx0OfADBpPRylboGcVZvvQIbzu1eY6MYJm376lew6UMnpCYFAeg
GVax6NonZTFQe9fAp+U4hKTZu/JUp3ufmZOjuQ5CfiRMigpKJIguinbsnYtWhXOxl51dH5ozxwWC
9NYRnWVHqTyjJtdqbxLW43g39Uz0S19twmobU8JrQ23b5D5smk0OQqJIpYVsNAt/S4z2NioMlZRu
HEX7Q747El2QunSzOf9lVeI8UrrNbX/NrfniVjVQK5BHHgTJ/CRqttIiCJuGqg3QUWI7JB/mI4UV
6B6JXWfls0DeO/Xd78t1MZD4PupkrwoZjQqnSjTb6I6rvD/L7QYyZT3ADXJGtMPfiKhxLFv8Pu4X
eOOfbYLUqTJi2mQaXD/3JPVFpOgiQbU5IOoAOhwWJpq8fbAvdXklqcMcc46ZB/4uJRJ2m5cQ27xu
WEAHLSSc3DYZtnZh88czrY0XEAM6G10q/3gU8/XuTe/TuQwO1mKLV+D3ELvrauPKs3hxxeiAYyks
jTSLqS5HnCZpbMaZZpvxXVYc+vDYUZRjAzojCv5gqQsPq+zfJ+4SDBDpPlia6EzwjkzF5Swjq1ST
tbEzuHAwzKJ2E7ftWstgTjs2pOO2XnbNCbDJ0k+bmxAJ/1ABNAWy/r/6krHmgziZqU7fjjQA0OcF
rmpnqrxhDQOhPoPZWTewTEMo+UG0Jx9xhXCmCfU+15pFarYHIaVeCNXx94/5gq5P9hNrMOJNTdJ5
QAk/91PYKF0iRoZiN2MJ26JHGsxNf1OpNIgHf5H3+VLMMaxTsp0E1xlpNSy/nLOC9AD6GKl2GuuH
ChrcoiLMiUQIZHkD452ahxQ67bFIqcbNGv7OPOBEXH2pLryMP75/8lBFsiAFaWQpNt54gfOqNCi6
BHtDPZTyMSI24HX8fcauDTgGKt9e/qrqpLwsELyBoANq3DPgQPIAv3LZxCo3pOFf2y8K/8Z/lwjT
AmrsoPCnoQ9aO0qvDhJiPfVJ0iANGDgJkInHJo7KEhToaAeJPOcurjEjyAJ8BNrF7z/6UhcYNhSy
fUCUsVb5MhT99qtR6pSjLK4AT1hHoKJwmeG23rf52XeL1aDiQi7bbfZURnZHK9UCj1dcc3C+ENn/
+IRJZC/6bdfmBp8Q1NusfSGgtbxrt/p4a/8z1d9+5rj4339moxht5VDt0YIXq9yCQDJ6iERvyAVR
mmoc7AFW0Wdnff4+vReiye8/TZkEGqmG4HyXZgzrUw2PYWDdNiElVudJrY/SNWmqS/fvj+Emb4ic
DWpVyJRZ0aZSQad521jec0AHns0Bx7TazlLx2g66EEz9GHTyYGbceAJOgzTwhWOgv3bCXsXeeRyS
JFiSnh1nm8uPtbvWMC8a6eaSueKnd7q36sXX3+f74hnWRHPsduPoOMXB+GFkDnkDyozbIk/X4gO/
vyrvSMONu/qqNPEXNmG6q3BelMGZyTrSnJP5Nmmg6CKWWjbk0KeilxZSImwDp0LhLZhnRbtVAVMA
l9QdtDkUBKpxwUhwGm9fKmw2jPbGBLraOMkqAKEgSUeczLHA6h/keJHjwiZhmdljutW0S9l3l72o
zXXrqCW4sQY3uQruvZy5HuqteXRKiwfNo4GOOntA/1IDAoPif4J8pZU+jekyURMCYWSUXf3oR8JR
VzHb88HFhDeC5W5UJ5h3yAUMmjUX+35ZmreqCYKfFDX4W4hgZ/iDrL3RMCkMeRgor6cEZF5106Hc
EVHv0htt426LPtspdBFaGGoNM2/di2jrDtJMMeWHTn3OYIw1VbUWw3JhFf6ii9H/gBHSdW/ZszES
3+pNIueY9AqNja3LPHlrRBwBrXksl6TUZ618H93+uv6vjsQm5Dk1jhYR/aRAek6Khyh98+VzGwwE
p9o2Fftt46i3Fsp+oeGtBT2w9e69ZWI9T12MgFG3NI84JHE4KzecRexT33kOiZxpMnv4FkFPaob0
pCJv8r/fq3DP0BIbJatgGf68kjKar9R6a2oIwkpxb8ALNvGSf6yHWEON5Pz7aJduIoy9CE5kRDDA
av0cLUZMTRwcUjDmHhOcEaUs5cC9lwDKtWuc4gs5/eg+/T+DTa4EM/faOnBzul/lTREdDFQ60G8W
tr//JH385unx+z7M+L5+u9TBlBtt7vGb8E4btBu0bpAh3TjayMSgXh6BULfmXRGtkgDxAx15++5M
OYdM4jk1zEUGnyZInls5W+gC5zC+adxkm+Ls7v918nJZRtVrAndDiOww7paxpa2N6tyVNwm3mNLg
MJgGC4nqU2sJc5fXsUvZkOgAICeB1iJN+gDL+iCEqbkp6kUKbNlsw5nsaZhCOTPqkL65oxWwpgqA
zlM6lwqQYvTp+78O7upWPeswnvp9zi6l4jDjAAlK5KMqaPKfc0Yo4laA5nW7FZ9BGa+ERFuHuEqJ
4Ddk+aZENFEANpV8FB3gYyrqwaEYsDPn5qKqhmVBol8Jgy7d2Sq4L1GBO0ZJebJZwrLNpVCjzuSb
R5Qt0KsspGEu+i9Kvv8qnGZX5uBSvAHeTLaAy4710/H//7Ztkk5qCjJAMjwdESjJzoyV0/0Xh/v7
GJNgspORsPEFxsB4ZKxGV5SrWoK7k1A4eH4dFeEa6/Erlvh5GqSRfggEGBXzcS5//qxByGiiBIpE
NFnRT0MGCj2LDiBo7q9GZoWMRoZyyFNlvZWSZN6X6m4E8dRmvmjI4ckP1h6CR27+pKHVg6VLWkhz
YXjRMJvOT+iUkl91+abyonmLD+fv+/LymgBjhlsMKXUKz6oBbgVxQdkNLheAd987Xa1CXRtict+a
Yp20evKfJYGlUKrvALJ//xWXQiGYGf/zK8at/m1nhXVeDWLDEL61Jw6iklu6a5VrCdrE7yNdus6/
jTStYDkOAk5gz7Qx0JFAafGDHO+OWL0MTlZzZbBL1/n3wSY7C/phnmcNi9PV66TeI1uknVvzytxJ
X9r/PzcwaFkCYvgmMp49X4SU77MntkEGWFEbiTSaOix0zV3kLeVvT7hBjG3lgSgx0m6t9za8zYVJ
NEUcDyya1NRcEIUCJnrm+lBrd1lF1llDWm1AEq7VZ2LbbhzkiHpkd5tnx7gLnHLlx9Y8wvzwKKJw
qjvdY185n0KESaJx7goFzj260EjY+Gl3q6C6MhIJiITnjmLOS2r8RvoYq58ltfqMVk+p4zWH524Q
3EalsylV3N04MOJz4HvzOBERPcKRGnRwMIJ9C+qgzSpq250bi9gUiRS2wT3KyAAmGobAA9iYwcMI
tx41BF6H+NBQz4BqJaMegVe3Ht/rjrLrfXw3gJPmxUpxMC2CHuXDY9WFF92M5kzoLENiJva9ZUTL
UESAD1WttCfcUvyl1BuzkYs+/mlQnJnauXaPIa+GhBnaR2v/GJTbOlkr9RovT929ycuDVN+4RF/R
CutPZOdZETFcN9JS+DSJa/G9Ho6ydBzDsd5St2CP6Ko+GxbqT1W2FeAixFaMEZSGFPWA4hkqtoS8
aozvbvFiiA+R9Yb2WJmiWeZsPWCFcoiOVHyWeZxjHC9xq7SqwxC/JsgLq660cOFVhwVmIGFLaI3n
ePaepMXWLYuZXNFsZTrPUrfoRWC54TvKeRi8jYGgXj3+fiAvHn26+zp4SbqhU36LETSVUYklhXwk
l6NT7t1x9L3iXDtXnstL1xhOKAhKYm4FwX3ygEtxp7SDzEBebTOKZdy1yjVSyaXb5fsYkwNvlA0j
x5SsRaGGeQQP0Ddgzd/G9OPNWYQJTphHc0e1Eza8xCbGyHvEdYy7KXf7P+awl4mPfp/hS5VZPIn/
3y+fBAqW6vphavFVkrnNvGVFbTxw342actDSL5eA8Hwrw8Tryu33JRcwvZfg1sCvkUd7uC+w2bd7
qUVSowCWqtqNibmb5x97r6Y9RfxH8K4q67RGSrWgwy9lsB7yHeLM4BKzbaZYWwErauM2g/KoJMo+
ASOpSo8q05Q6757WzCTFXzVJtKmpjnofOXgABUsyAcUAHifLBXMjtrvyEeH4keRmOB9X5nScs39+
m0onyJJRO0FX7OeL1bWCi7aSotqFAjZuWDbpbRffux7ecEvrRbcODZbk0BGQTft95EtvysgI+r8D
j+fp26Q2eh3HnsPAHGQ2EtQsiLdXH5V/TKLgZ1h4h8l05cEz/8PKCtTI6+VcUxE3wsgK87fBOnvK
mwYz1R/OZvuSq1AuwHuU5tavfNTDQOXL1KlJga0ElKrw3gpPvV7aWY8OoLJyi5cmqu9ahEkjy5b6
rVgiOUgiO7TOosN8PImx9sScIR5UaKsH7HU2YeAdrLY9gJNepA7ackHJbbRVOTwDSaoDqDb0FiKY
VL93uBktsCynprMbB0JuKyHSBpLkWo52sVgENxt2FpCvUaP55wpArO6lMuhIjBNE8ORnN8NgNj3F
5oPicoeZYESNVexeUyu+dLfwwIN2kukuW/okRmoN8LBRErEi8dpN11Z8looTeajW3ZOK/r7JLvUG
QAr9z2DG5DcGYuAnbR+yv0jy3PoUlGCcGkT5e3tUJ3QtzlnkbjPOJSEnzhBz6hEbNextVb3GxrgY
oKMeBvkRmMqYG/+ccMsJVKvvXMUW0MbMyVJpvvqyvqDjm+pvvvUwZOhCKMWx4cAJhboK6OFQ5zBb
m/aOgELQYwVsK4TsJPXiCqedbZ7A3Gx57zr0OcUtsBogNjmtul67oiRy4faVJM4PVWoFPC3iPz+/
XtV6jRcBeEVoLGjCOa8iJSAPNbv+qzuulmtdW/fZlWf1AtuLYS1k3uCwkLJOA918cEy5CxvZ5rhq
4AF17TmzWjBwqzx1F7SWNDDbZTp38S6q2lOW8vhgPu1Tqy6v+UpeXEGQkZZo4GyAndFkBWWvohDg
tLKdglqUkXkIkwcXr0cn7LGTVg9++NdRpBmS50sz1eAKmHd9Ev0ZgEoji5r2myG0Nlr+4AV/Kohr
yORqvrNoEQBJ4z22E2sJGdj01NXwyBDJoUa2+v1AyP9eu7D0kGX4olwRY09WUZb6znDcnFWMP4RM
PYXhpnA+BBNTU6JOACu+uvSL18yw9ghRbnq0KlDwrXG2Qb0ibY21FN+FurIogZm7CPTSCYox8ZCq
E8hJgz7Q7997cfk12URWUEfLR/miqnx7JkQ9qyvDL8lrmtceu40Ajp9oPCD64TfJokXrfFCHnRid
x/kqxU8fdHyQ4mgGV130rlH9L9wnTB+lCjIrABtsg5+HIEtcs2jEQLazYgPu16M1IxCux0hGVTGR
ep7eRQns8OITCOeiAwaH3KYVWjf9MNxfmZp/I06+Bc13RPvGJt80LIEYEmsCsYZdFOrSgwZQq4ja
wk9QsmEfDqNs35tkHFHc5AEHekdfidani36qQm+pRd/UBQN55aPGE/AznuCjdBQZWSvAYdM7jsPR
+ZYBDspSHsRoGeU7lZJXxw6vKgj6wgG4PPbKYHu7B7G8AgL8CrL/GR0AC/WtURVyWlLVXK8eZK2S
UW1rCaTklQ/APo7+OLp3bJxhjVT8puiQSTcwoK02moU+hYG8Ju5yvrQbiWcUhOPWR8IXSTfAspb8
3urmzB9eabw/tdq80uRbtaqXpdXP63jjU/3DJmOWRjscA2/UApHvzNsilytjgORhXixn61g7GbiP
l9png2lkaRFEap8mYN9avCuCrefrs45wsWllJGLmBYlU22LwLPwt0Q0LcgTKudtkc1vrfyUxXcKn
kDtAfbsAClQwoK0x2A3cTOCNZRLtShq8bbHjr0Ilm5MLo5e8E3O0yCx5U+DdEcOlYasK6a0KjITi
25UE5eJLocGGBbkB5OUfjwwFxf1MMjLZVvOHrg0WioWDerceoaDNC7h/vVxnePldNUO6UNukAiaB
oxopDtD8JtezkmYRuGdBGiEUckf7Vpg3/V9kaHBsbIERQYN2b8EWmcGr1LzUiY4SAdYQbrDujLtR
ju+aieQYy0z2owzoiWMK7klVp0e0bDSjyPqGkpxIQk7PIV+C7RrEA2ulUXtjzN/P31dA88+IINpB
k0Ez5an+eUEpRZ2IapNK4BDXQrloh+XQPlXKjS8ecm1H6W4QsETI1pmODvza8lcaR9MoIaxmB7Fa
qdWt5JGuHByPpXsIgvuwB651NOEoJ0Aqlq3wWUbLetilYD75izZBA91B1vdDbv/IprdoTdS9/Ee1
OOTyUh9NhyQYRIiA65qPh7kC2P9PEa5iKUR4Hn0WCiKW/2GBfdRF2Ps7Q1tg1ds8y5TGoxuAS3Wz
S7u/ODIrzZpcoQTunF7zabgQC1N0/DZtk6DUitXGGMpAolw7N6xzqgmzJrJzJCYLKmzoyfcUwq+s
1aXHRFYsUScyo+RF5fPnWsmwmp0oCcURFRcBsRJT5O99rKSXiY6EREIDNXnXKe5BkxCLXYkeTuK4
s7J++H3TfNX8p5sG2d5RKw8QjaJOzk3ghq2VBrBz8y7BZcCZRbhUoHHvOvKD2L0SefWScy68EZh3
m7oFiHv0mjUR1abkWKbRosncbVisg3AvQXD+/esunWpuc7DdkDTwDpua/jUoVw+6Ae3TN/+YEqw1
0X8MOpo5dBnHQ6UgzTKcpR7aYuOsOhntWgjZpQpRQjRxtDbmMvboLlW33z9MHZOH6bQhSsoaqjoy
+9O3bqBXWGkxDF1UN9UlxnidfENj1qOoVSxyGnkbxNB1W3qP7pq7+AWLhX3CCVKOkjiv80WlYeO0
0GfWuvgbbv17Qtl5sOTKbldtMsMovSLCWp43v3/1hSsJXXHi6JEdp5D2/dx0jtOVEXRPkpByiV8l
klQLy9948gHaF2YepLivvw/4FRRPpunHiJNikpZnddBQY7BLcRcQfZjFpyOcJHUPX0pq6bLhI3gO
PHd51RjnUrT7Y+jJxlaFoFaznKGJRkqenHaggjwMW2rnOHE/Zy4lKxeNe0E+dtrBsbrdo9G9+AYP
Mn8RU890MCGJXGWV6AhqACMYudc+YFGaxxbvxlD/Fxg6ZCQg6HF/o/uMMOnPBeoLCjJm6qt2UO0C
68MRxNsmfceQ1sPhAHJmbCK+RV/8yiop/25mZRSx0FQ0TojdJsP6XZ5rcSUrIy64zB+KGzfZ4+zR
hkdyzxYApn/y9SV6ftcsgccXabo9vg881ju/RfiJV/lWTtKJBPJ5dF1JTl7+EI8kZju6BpC5NtaY
HX0fq4zzIOCqsTHOafS/vF+gnnsITCP47Zru44X4nNb+WFnRQZLTb/05mNB1hRC0oLuIKUGSFdQY
CM+U7pBeMzG+dKap5KgG6shjkXIyUuG3WuA3TKEYYEh2Aswcpjg6bIi4yM+uuvl+sTX/WTL0Dr8w
Y2PP8ecvk8sibwy5U+wOd5bIX9Ed2sp+sipSG6H6vseDAAWAcd8kIqvpE/cQBygdCkjnYLDbQsSq
AO+RuF0ZbrBTrpGBLs2HSWUR68NRp2dai++awDIQe1BtBPlHUyji+vFZIPKD8NvqxcK7Jk/9dSqn
U0Jt5EtKnWM7nZLcESERD9VYTMPTzcfYwt0MOY2qqr0rTWfnmd3fPIr2ozFvDDQm9CB6yBLFm9cy
tUcNB73FVCTrZmKCLoVg4Y4ZvAp9tSpacRUSqP9+3i+VMhSLwAPdyrGRoE2OQmrpkRLphfIfuLE/
FwNq2lQ1Kkk7yrSKU2wgwrz0kX3xzx7kjwprlTFKyQV/N8AXqKlH54ax6uvRv+E1BH/hODvJ3JOD
zSl/5QtTK/l6fxWGgJcLf6e0xqoTcLj5/adcCt5IxbkrAWGpNGCmD0wAbgnfcsUGPY/zj4HccIDu
a7MHrWqFD7xo8bWzfWGHMeR4QVMEgj86OXFt3yDOHydcJMa6MN9ILUM2Wd8fKeskw7q81hz98gmb
7C+V7oMyCoJQDPnHFESPAjF1TMl2gV/2FJgg4ycoDEazunWfGqs6jvIHnk9LQfZ9pAr0BbBnL9lr
tO4saPqGuDPRn/FYsH7Vqdq8rDKkaIS/INqF+oX7H+wJWhJ1Is0ctADiwXouVcKmdt5pyaHI8/WV
ZRvnaPKTeOdYNYopeLNOLQ5as21rB6S0HRvhKhHKrVaGu9wNbeDHHYgwSyv2rt7uDEryFZuu1a7A
1S+FBzry0PRuQL5qljXZONhsWbGsUlz60j4a/uLOt9R9Gr5xNCtqByhejZ49jHXqJDqFulqif0C+
lFAdIInLjTUEzJXk97OqhxpQ+veJ+ZCie4UefZU5R5Xc/f/jqb4Qd/747MnmszpFwbeL/Lpo9m2D
MIf6d7ziYKDLQA+j9rXCferqFryU1utoVNAHQw9xVOL/eeuTdKdMii7ZYX2KcGQa8BOhxCOwjdz3
UUwhrFeteRjNsv6LnSLziI6VLpEkYPLe4NqCEj/lHLtGcAasdIJ7HyURnOThs/CfIr2r/5y6ovxv
AiPoWUBq0CyELzVFJcihTDXGyCXbbF91/8mTj+OtJ2MwpyrVPHS2VXhs08NAyyzlnmuvFd6/yJTT
c4J+3hidgSVFae3nvIdJVPiuJog2wjZFe4ydG0RPqmbteBur+6C+PGvKhaef0uZVTe7Kftn0J6P6
TOPXogB8sq+Sg67+4a+70nbzO7N7kdthRg9VEhZx9Bby/z3gAhQHhzZ8UPWbARfCdEcXMBSR3u3N
WRe3MyVbgixCTifobzRtFwc3XfxH8DBcO0lYUJWHRN9X+j6Id672Iao3CrksrslpRR1rMTg3mrQO
vbXqbMvkYCmPMDS98K9U3VblrS+9mb0/a7VtDTOiNg99faTYltafErL05TmgrVrw2LSoOVq7xH9o
r0kBXKoyk4VDW6GQyu7WxuD4W1yYD2HpCIYChQoVZ2R/KFZS4V0TtfluBDLqLZB2uX8aBZ945zzx
peI169Zq8v5f7HTEHnA/oIKj0mP4+SFyqAYgvDrW2nuNsz3Ih5qnzGje3bVZwPM9O9Z9LMzr4e33
gS9ehWggqzTLRqKaNSlsi6yAq/qtaFeBdmOq6Rr76I3XzNXmRQzflDqalRJnr9DgfpTLqBVmWvHI
/BjNg0M3SxXjhY7q7YAwjVN7tE0/Bx+fhB6zzfHxx5pPC5LF7x99qTIwYt1goWM9ROQ7WTYxQ+JY
QeLeLuRuYRCb+MFOjujzkkxa2NzVR7M7FrhU9s6h9F99vAdz6wWxJswICcr1q1HVpS9C1AWasoVw
FvTRSRblFJaauq0vQoDaNwCDtOCmyjAn3rriWsbOMLhp1JVcHfLa7sJdQoRa0URYpuk2bz6uzM4X
dWNycXBjGKh5EDHAR5p8zCCGOJiQ49o6YveQG/1TZH4o3ltDgcu/9TGkdZ8lwOStuE6Uz6pAMX+X
l+esOWZ3SMrT/qHTFaS3TXRDboFBYNo8aw0+d8mTVnezRqswgt4nxb0x3CHHBFEvpNbfpnjvZRtT
XlnGH9N/L1uMsVGobqtnX/oU6ZsH6DCUFPys5qMdUPCTcCc0sZkcXg3vtvDvA+fO0hde+2J67yV8
sah/iP0/gfmuZqRs7Swz6CQU5z7DputGATKIdrhXHnP5gTx1iKg/uoheeYcovrOKhyoPZo36rBHf
tMZ7Yf5piw2mLRjnYYIVDbYQvlu8ng2f2AV3g34MtXMoL8n/a6wjkNiI1z2E+ih866s777MB+JV2
H6DYZpoeLKwIX0bgSrr+UiDRVHRzAV6mlZ3V8tgJH9B+KOTBVOwOkrpr6tuufYaeAEy/nut+Nusp
kP6+7BdSXJit4GSoS9ExsyZxfd0IsuG65WDLMocTItOplh+GaImqyVWXnEulHfAVUBZJAikdTLd7
TJEpz+R4QHR74/m41TivyFgIj6MWGD1OEi7fgk9Kl+Wa8e+FANwE0UE/mrYFRdTJ0TctOjumROcj
aPdEBEAxROmxqE6YDKOxr1in32f1i0Q4OUsQl0deo8FFwzvx82IWgz4k7cXzhpuwc2ZCsajkr38g
dpgz6LAiAGm8wFw6j3P3vvLnlYWw11zRMaabt/fuaxPNSygRaLIP//slN0e4JIY5CuHsVHl4UA30
tvKy4/i9DtXooYVAUKv87fW131ypFVsX9hdKXTwQTDpdlml5qu71sB6kqrUNJOXR3dykbzHFk9FB
EPWVpfCGlssLfqPqS9XOCmGWvTfyrD9zOSMen0BeRe4kpTU2C54CaYZCpy5QwZ1VjzQvhVMNo2QE
tM465IjxoUUBJ0UTH2OUmfxcvxvRLPRnwhkKcvcK/MB84vxwv6hERqSuD/EHZpvKAX9GAemHeB5Q
UH+l/eM+iSjN6dSsZ+6zRbj+EKN6/xK8JJ+4tBsfpQgsaz6c8z/ZWVJm3kHHyvCRLqVxH94qz80z
fwCfOv8jzuo35f73vfXvjNIcGuX9yIYAhUyrNwMSZWFfGJVdDi9W9gQ5XGnOlUkKni/la3uF9hs7
dbKTqYlg4IQkszUqAfzcyaXnomLuxK2d4BZA87DAN3CxMG7Nl7yY8XST+0R3xlNzH+60jT97UzbC
PD9a79iQPMSn+NSelL3zYD6wospTdd/cpufhvnyVX/kfguf+oX99SU/DfU4aJW2dtXvK7fZhQOfs
xbfNj2wP16EjnRJQC0EqaNY/+bhCK9QH5uCkRWBQY1OT4tECEEW7cKtl75G2LrIeJQisY3GsxUR1
ETqI3834T7ybPX8O5orIvyJKQXmX2ARj64F/zQJVVb2d00Kh48mew/oSBKowl6jeVgtFXRjdzg/n
LG2jzpDwgBsiCbMaC4YMhXkQHji/sj1CEcHw+f921ckoZJo/BpfYCG35uQxIdjh5omiNrVMtQ8XD
mbvFJnt1Hh1a1r8P9RU1/lxyGVC6zBYbO+OGOnkTeoG2idPwJtCQVXt1ViF36hTRnO622QZ7Nftj
YRDf0HQuaDopyokK9RKodBhmxSyMnVWFnGGqNyvEpQe0xLMgWGUZAqhyuXSVeBFbp0ryqaphsWM8
whY1CkpA4YPfN489Yk0+irciiu9YpxIn4ilo5rveyE8ura1rF9QF5T3oLboOQIeaKx2OSZrqGXkG
rLrt7dDiMhGPTdDc6tITNsJyjk+Gh4zk0G878c3NzLmrxgswTYfK73DnRie+je+bcNjSQUGgEDHJ
31fiwlHnwyRiQ8hRRPeTVK7KEf3VIquDn7klZKMLFKEUfJbzdJVIT8M1vJI5bqLJwpM2K/KIhkBX
YJq7IhVVRn0rtbagDeiIaeuczC/vgYrAj+oaKJvKNgNrWjTluY6ehqK8Mep8rqknsB2HTgrXvqKO
Hi2A1p9cIK6RBdpaPvWIBSpBPYsrdzG6spdkiZ7ibtAWxVH9wynUz1Txd4GTLSrxVFryylyEQvQH
AXqErgasTU6iPEdqg/d2NioPNt7TkB2zXWS4dB0xbm66pw5FG13kYQE9JUvKHnDHwWvQFivTfSG+
DyC+Le0pGfRFU0obMcRbyd0gBLAy1VH/aNi2oPuskfXiKC8kKBtPDEDRUjEr8jtJyRHWEBdubO2L
wdhlmIzHjrzPRePUDvGVWteFaqtM0YTMSgKKKv4DTHEcOANSGrZ21SBh2qC17A4LTeTCZQeYujNv
e/EuicWVLOZrpfsAIYovFfdQaRFC6CCbduQ2QjdsInEtoFis+hA7hUdDDLalWiwtobzz/XZRJc6p
TdrZiPDIlP7KnXWhY83PQI1jLMKgVTN1XKoFX4gUM+1so903KO0mtsTV7IwRr3+L9JtEvjDAytDW
brk3l7hWxzzyv5+hC+rEeCxoKkecTyDLmjxgYtJavhHwgPXljeJhjWxy35gYiRDjLwlYANh5W0lc
47e50rtugZoxbiP7QRCWue4so2v48AuFsZ8fNJ76b9UDIysVrFn4oBzuEhd5XJ7JlLJ06yS3bRJz
sadEPvmcw/b7VCjjxT0531SFVAxikW3kmE/uEzTjBhm59MY2eOIAwm4LwZoDjTfBkZvavd7aanxs
61cDoFM+vOT6QpHfS1m8xZwJlYfnrBXmMZAH10tRVEpm4VAuRB236wRf1EzHLMLf5OmNXtjSgCSh
Fcn/h7Mz222by7b1ExFg39yyk2TJkuUucW6I307Cvu/59OejD7ARy4aFvW+qgkIqpEiuteYcczS3
S6gRGC7/LDKPDWenRkxwGRt//8Ok99b94peZbFloq3nJwI4XvetcmMsQK0iAAyzuhPKlyPEm5wOP
C8lLOsGt2zdtkrlReihi7FPyGIu7JsaYG6SIwYdtZid99T1v3VYJCaObi8DrhPCls7bB89xnGykO
j1pd7sXkpRcekbcFENTSyXCywF9zXrRqwA2QLjW/N9O/DVWIYQJEax4UXt8cn7LkYLQ3q3t4l71Y
jIqzMKPDdCNcDPMysGUcCtduuQ46urCneNKcwlq8PPqdGCP0gMqVBXFjhjOi5Jckql0Jylid8B0b
bsaOm+MPPwyzPUxvAhrkui8QvMSu1MmUPWuBW7ilWPvmScEJfzKyDRsfW7ka7orlTYi1G8RCybDY
Gqdy3EfbuccsWEYo86QUP0bJKYN9W2sP6WMlAPEVmARBJQvKlxEHCFPwJ+WlJSqxxpYCKNngX1Zm
eSvPVPTGro4zLzY7p6j+KvoATvQ6cadA6fT0KAoNwQmmu1rCVOE5LzEn7n/mseDJ6VMVEPY+prdW
EV3hJ7+bk376YmiBJFIfOVkvz7q+VdMFicPAhOSNudnDkAc3ihjfxdahGSLWYuFminVXCxWOU9VB
aJuTJdWuIiV+zwnTYzw608rFB1N/aqgkVSmFQQopIdmUFo4t1IZ1Akt9chtaBAasKm6USkn1qIFS
nAsDQDrfFELvhhqq+tz0VHXxkwmHxllxjCj6VSjmS01gvBo1mw6oMyCVSm0MaJmST60fmZt4+tVx
aNWJ4Vo4xHXD6Bc1aqphA89Qnnu/LBavPFZW4svqfGOV2CuHsssLSotHzCYYKarOzDC7yho/HLEe
XmpsxCqniDdz87cS38widozZr1teq/cwiWjF9MCVxM5JdutLlgk5H1kOcfZL6qor54eybs2X74iu
g3G4RAmETPLjTtlnhK2OlQasWm5yyjNV9yv0xHN0VuT01OiqYxbqQ9scUEy4OQeeJtvVsK85qNc1
0Aq601X5sUdw09ZPSxHUdinMZ4V6n3VliRutfC7Ugr3PPOr53YBlqeXGQb7rxpeK8i4w8bIFMJf7
399vWO8I8eUvY/orAyFjUI+hysdfFhTx1ERS1Z/D8q6zqk1q1HZntgJkZdPBiN4359VfB3IbyHaW
+qOOI4YzYt4wN9l71dLBq9eV7AA1kkVvzV6qb1WcmqtA+5O1ftFmx0A5LJbiBDnoYSC6iNqD/iYj
7b0TK6eZzno2O8v0uMyGL1WUctFfWfZK7BhNy2GKz5bSu6uSvaV1CivWuWpkW6PUfEvCxx0Z+tXM
6/Vnf34smByskl7MuC8eSytpJaOVoj+Pse5rvbhfzJkIgcjPknCTgA7n46te65tJ2uN8busR6EDy
gLGonaiDy5G+hOp78AiutpCs7uT+KIj6th72xYBRMMboqfggWn4mw7DOD1DbNqYYHGvotrXhW2zB
LLRt2BH/ttQ343BqNyMggBGpNC49jACFKv9QDXC2WnV2VNxRmEnKdqwRY13njjCjRPelUd9owXLA
rcHt8ZaufS330tZDfYDEN5T2Wv/bso5zeOylJzLGnc48CcK5xlumtGdxdg1jJ9ev2Rxt2VKXBJBU
cmrxzaBQNYxTi00LdOLBvBU5AiQEQk1Mrwq0AZpUlftyNYrqcFAIDfNYRFcQnbUf+u4VXfRLOSJM
qRYQE0bxaxedlPwoxFcu8cV8RSbnnend6oVOVufap/xTIcW1OeVpMvZnhKFelPv4m7RKvE2X3Aue
8751MCWw9eqJCsaKls00wkcIEydgzRfXInveSbcXPxhzCopYCbkbvIELKC/EaWEIpaw7pxD1g7Ma
KA6hg0ZzM5n3pnY0hMpFmLZdb2DItV9Nfv/9XvFFE4jqiTkTYA+zpst5ntkNmtUFfXcOq+dsBkuR
hQhfwKdY+rFu/v/7ixnrkci5qOB1eFEsa9IipaKVdOdG+GWY26Ah4lpz1Ogeh2YVwOf7q70XnJfP
luKcem7lBtGVfXzR8DSLgrTr7iysUWPw4rWzppWUNehCW4Bz5oGN8R+AbR51Xp9GDI4EpyoWZ1gW
p45jP6OL6AlyHFtwnb6FddvuukHahMA+WbscOjlwSvHJEp+NfNqp1uP3P+ALC3QZaJMQZygJCl4K
FyeUviSZXGhWe2ZdjunoNF3jRUZL3Re7IgGUeob9qEowZYe/K/kNYs3XYhFr/VOWSgR+y0bvK39B
Kb6Ey1NZ97uuLNGEG3+68jnI5qOhdr9HdF/Cq94tWxh3TpEZ3qIeQ9FPJMYH5y7baVrb00ztLZ6b
VKRshHc1bXMgqbus+sVoDouR6EqP+sXZzAYNXCCu0gm8Wz6+uhGEucjMpj137Y6xvk5bELQvebQn
rvTKpb7qI7mOyvKDc82ecHEtlFmM0EalPWPqay9z7eg40SWjPfSFT98UtqGba8cwISYygGDBY8H5
VrZKr7hKwl5X++UX+++tXJxQkzY2LdB6e9Y4Qqx5wzHgZ+orpVxdYYlZLo5e0enKe6l/+f5bM9bu
7NOlpVWmghUR87mLtRnkegirQWohzYnPkXQY2tmdwv/Wfl/UzbsubA94wOh48tt0LyjIRkcwJCeg
eID1rL4m1fpJUP/jElW/1eKjlmteQkylEiWbdHlL8u4kt8tWG38MWgZnolbdWkgYYcQUhL3Xz4rX
Lo8ZlgZWHXpDtPiLrNB0lFu9oQZLazdMCcWebDJbPBms1OyKjVHFTjj8CHWyrZj0jJkDmhYA0OI6
haQhDDOvChd/EAmJbpCzgAdMA5nr3S4ZsFkIxZMh9t6oHrNytANMEEpKUqVOSfPC0h0P4L73mqjl
jJwjJ7BMbwK7V+crm/DXn+A/D/+iaS9QwZW6BCWiM55i4Shx5svM5Uh7sl4n/LvNF4EhtzE+lQrZ
UMbtQ4B85PsP4Ivu3cLV1AL4xx/WMC8Oos7Cr10p6/Ys6Wx4qWfkGzUiJ+zah/bFIBgYdOXOrwgU
rM2LTW2UStnIS6HCyO93AlWsDGY/UYJNPXVbtvFTr7dbsZPuI/FWxuxxSZB3kM28Vo5tqjgsZcox
bKKqp2x4ECm+88Lrm8ptQvj1ioACKvcKqcLouvO+f0RfTBjXW2e+T/kA0qFf7BRFMopZNgTVOe0O
8cyMpP7bjb+klgZArB3mmnlubKrsrSnRGF1Vs63/+scV+vHqF5uDpY5jKUhcvRsLZwmfMkL5EFA4
uax4OMsN2H70enoSi9nr6xaHXml3/VD9gt+IVZGKgTAYvgKIK3/cmStF6YtaGVoO1V9aQyjeY9VP
bg/mikGuGzbte6GEMYJz5eF/uUEhDCcIDGcW6LQfL9wYZhRls9GsD7+l1xSbJ5FDrRl2IuP7xaKB
mCTHGI7BeKb+7QROruyNZDzgQL6TI0g3m841sc7n+okwLOjUq+0ey+eSuSp3imgOqtRg3nyMLdGF
dSxpe2tBf0GktHXVnfLzMl2vR8uq6iwdjsePT0FrpQBnZLE5ry1UZ07uhGFfMKReyE6o10iSmPGi
y56nX1P4W2YNhPqpyXvClzR/Sp7EsX6QoKdJef2Uhr+7Grs8SMIZgpUUJjA9n4cnSiY/rfhJW8CW
qFvXdOF0EPo12VC/vFYj3TCzD1GIVyXbtK6sagQImwwOxhZbcn18SESJwcyyM7XegcoQyH5b/iFu
3KeSsRjrJFnspWz1+nW07gtCOOsETBZtNHkq/x/N+6e+JwxHGzPZqs5q89awhYk4y1jJL9gNDPVW
KaPiLTA80glm6qA52A7ujZJ4GcXcZqNld0vuVmNgd3zO8VL7en5KmPFNEIsKuv8Ku2KAylbDp232
silyjRqCGn1W3BG/Q72lRfEuL6RfRH66ReytqExWi8BvgP55gHIsdOQuOmfLWxZ3a4WRA83oHIFd
eFYSEpeCp+IYTb/MAaIOiM4UseWLN5FmeQouQ5ayX5e56pbK4M0QRYpypnEBCXdEhJdR26MzJCmv
Jp8t3NRL4saMF2IpwWtxsWOj/KmTYynv9WrT0mF1NbY+rzIPYUXyO6of/a1jgtmM5SYDrFHj+jZq
qmejeo1YZ2slOunMXdY4EcamYIrrFKMWLbfTq5sq3eVBaxs9ZX2ie2LBKPQ5k/OnlIApEcbe0HkT
30ponSMFO5wofNat15S0swrPFvAf9TRSaH+/dXyxZmRMbemuIMLgM3cBTAexmCVl2VdnbJhWxDUh
CWGlZMtXrvMZe2eMxizNosVhtPLJRDFAZq8QC9idcdllrPua1C9RgZ87RHrCUwX5tol/d3Jvx8Xu
+1/4aRfiwvBeqFOh2+DqcLErEEexTLGwtKQy4S4NhvdoWS+h+YTUuhhevr/Wp3344lrr0/5neSV6
I1rjILbncqm9mlGlYb0K4lufehGl8ZBlW8rj7y/5+dBZrwkVkW6Oh8uI+uM1pViWO309dJIWNXTv
KXxI5pmJBh3BCvJKGcrSK2/zc6FycdH1QfzzQzMduTI9Yns20x0R2izlINpZw9FM3qZtNL/F5IVz
BjuxLviaVw07PJFN8UlqT2kPGd6b1GNaeW29CRDjq8FBuZsML7tmWPjp4/54l5cSuliSS6kOeti0
psON5pkIE+gnqffXHsen8uPiQhcFogDLq1fWlqwWDkM/baD6uxWiXsr3FSgTRJA8w6sKwdXBoi3m
F3mMTrbxR+i6Y/qLV6W1TDqY7KAqQYkruFM3Q68xrlQKn3rHixuVP743QqfjQBR4b4Xq5QYyxp9r
8cwmd3Wk/Zlh+X6pVU0N80vkvz9eihIpHVS9auEig4o3yiHJ8TpmG4NiFgN8yv2LKWibRLY2IvyC
PDoyWY+TxDMC/Fzz/RxUG5GO/fvl8tVugAAL53eArlWF9fGu0F41nAsFXSQBtkVlrh/r2igpuNsu
kMK6axIn7atH/u8VL9ankjepVbZ5ex7k5k9HBqUZyG6TCGizH0tOjbLv/IlJsA66ECWqLwQvjBP2
ZS/ugoQ5oPoaaClH4bkFhNTFzstTzQuZ95VsLyReETRqG/pbmm2W6ZdgmA/p7AvNa0rimExZF5NJ
xik7y7/j8DUYsLZMFKcs0Axb514b/xMWk6ja2sMF8741HiSmLEnZAmP+x0cZy91DNrvowGxxGims
f0d8krgdb75/K+/Elg/1Ox8LzqKIq2FEUrtdvJZUjJIyr+XmnIUrlSp9rnbhDZmnTQ1wC/7kKhSM
nT2uJFQHPkZskljn4tMqMhjCVZiELZBK2Q4ejLN1Dh0s9W5M7wxOHtW41mHgYAPmJk9Qh7S7xfSK
TfowqsSrwqjw4uTKKns/Nb/7ORfvvIiLdKwzfs7sKW/x0drKXnCbuLgbNbYIeu4wf6Oq2tV/lW1/
L/5lgokO8HX8YzrGbwCA9o/82L4FJDIwrWReR8hkaS8kjMBDiG35LXgYYZ09wo7IbOPvMXYHyW8r
jwil79/LVxsohG30x7AIdbDCj6slCEUcq8e+AYnY4WRpi9xDaPkxA6vvL/RlefDvlS520ErIjKFo
puZs5KeJ0UMD76yR8o3QHNrGw9SsKg8yE1VxvOL/+hllXj+9f37jxZYo6yEfZc9vjE1HM0AqKwKf
fGtPJ2EPjoEhOJSr8UcVsNyu1Qtf7UbEUkL8NohCA+n++HwZVYbFtCx8J9PJJNk9Qzt8SukuuGTy
v7expj0CXVi1hFzy0k1XV4dsTIumOY9z7tW0gFa5Y/zW5xio4V/H6XuVxPhp74O/AHCOAxO5FqCV
F7+vtVpjNsyiOZvtPY6rB8SvTtm0HojuQxFcs0z+9DTXqyG4QmUAdYvm8uPTtEICNLQ4b855+rBM
+75+CsHqll3Y3V7d1r8A0LkY383qKkBU0GXhnPVxUc1q1az07YAqHzGlq5va6v5JBnm/HeEfh8bR
MM4q5gIAIwT2GjY+1HVlbtDieqZWA1CzGegc9FjXwAg5SfhmrPMy0DbmHKOXxz+0pLrJBzapvv15
Zc19qlZ5XjBZAZrIs1rV5B+fV8loQ5+yqEFVB56fHjI4OszFouEnNBSG3kzLjn07eh3oieh3tQQ3
I3RoY6ymtYU1QXpi6Hulnv2qReWuMIWBq74i+xfrMdP7TjRyoz6b1rHlbCupmGTzrjSOcBl0bFtB
n9E8zPtB2IvTfia/OfDB5BuhstuOlO/AwPjymFwF5z4D0Gj8kbDAzhTxTnrPBfqn5qU/hZ4wp/U5
6yw/GvFUVaht8HNlqL0ymdadg5n6gYG3hZd0hNvswsoqbhTQVaVLML2V/QowaJH2YuWFwzXS4hdQ
KXcITg9hkdZe0y6qcrnJi1xqhvosArsVhv6AwdPPFNuzejoH6nKXYbjW9waxh+FNe5dKLQ1qVt2U
OB6qkeZe+bzWxurDIbh6Iqxrny0AUdw7qv7P87KkuJetNORF5puqTByDomOIXwRIGUl+VkTGxP5K
RtH+jsQZFMjygq616Q+u3McX2wJUPkmx2PTwTrlskChzozpLAFWtkEUFKRkCyGpGO4c+X5HUE0/Q
O1XWYZP6RyWx3cgCe5K2s2W6C+ZkiyHAcrxG9f1iZ1z5hdia0xNDc7roFPsg6qwlALDk4YwmqeTj
S2RCM22d+ip8/eW1IHKsTiL8x3sz98+LGFRBypBrVmfoohkWT7yEJNmp7eOEMd/3D/vLZ/3PpS62
4FhVQswk9Qpr8/sIvJM12lhHSKMGA7JIvfJqP11tPbpJ/mM8rBPPoF9sYEtUSMTycHQHuHviYUZ9
kCDfCnwA8Kscvk9PkYsxDF7Z+O9NzcW+JMuVpCtx1GLnu0njc6E8cbTE6qtxbQd8D3z6sHDWK6mr
v8d6nvGVfNyXo1GIxjlL6ehLcd9Fr3Hb+ZmmnxbtlxoD7tYHAjzqpHyqmIDju+3DcYr5mmtcmrXl
bTFewhQeDhhOYunUvU8rDWdkllTOxk2dvZVwEFPDsmHHIBnHODBMjjAvPBPqI3MpxfTLP2UqM2uq
negh1x3QNimASJHBEuZkyvpjBMufLfJNCOQfS4iOxURnyfizKDyD0XgO5Vdt8qM0SjfFWJEyel8l
XqoQmtLrfjS9COYdiiS7hTfQrSfMNLpkhqIvIU4kTQ8NgSEDrpClxF8Ia7BVpblS2n7Zn/77lC9w
obqNilTqLdDidDc3TyXDqzhVyG9BVAJPFrKoH+H7CgPhuNL1mOzqiXkvrqhxmJ6EXt1ndXpblf73
K+jLehQJMy0zAgC+OOXj2+8mUSMTnt5BTfDu2o3q3ow0b6UeJOkWKUY57KOQqFR/HajADfz+8l9+
5f9c/eLbC6LF6psCHmmB5SSsHezQU3iSrKn/y6X4tjWO0tUcEQDr4w/N4YyFhUFx2HWbufQE01dM
HC3o8K78JgD3y6OIVp8Ngt2WUocMoItLhQJFVjdlzVlpiTrPBoTOfqh1P5LovwKrRYUWI+gwyMbs
CZ4TWPxmXB5jMXCtWX+b67coApan4SQKGu/lszrVD0ONVbv1pC/nVCpX6Pf97wCGr/9g3vVrJTVN
6Xb8sUo1OOztiIabTi54rpXkvwHb/EJLsH/d6yzoCXRao9Cp/WYZfEEfn6BEbfn324Y4a1I/BpOJ
rTl7iZmCkgOZr5wMIcbVXX00xmgXhYMjjMautERvlJrjSn3MZ+W3nsz7HKtJmZTnkNPMpKoMMAnt
Ta8bfurVnn/ULaC7GVF7b+AEI0PLXT0RB5PkNtitUfjUMF5cdZ9hJ9kaqs1BJkl+MvyhNHdiRa5P
DK08yh2TsDegR0sT9okB54PxOMNLp4HK0s1rAlC7y2Xdq63XSHycaIBLo4FCREnXPi29erNOw5Xh
oVsZKfFpSZ7hG2VQb6MYokNCmEv9d62jxdS6l5L22JrZNuY405b/LGNyKqm3e2m+NUlrEeJNJOF+
hh7IFH8L+sNaXZDJvR+6ZiNVxwXVmaX44w+zl7FMF1C3NGTHDS5cL+ry90FqJ4yuVngS4/JuAt8c
Jn/Rf+aljkMOD2MU3sqGeT9td6cPOPbfB77Ittt1g5cMoEkosxdMpqkcDGqLWr6jKM2NCq3neSj7
XRweqvCnwhLDzs7OGF7Ea/xEaDCmewlCeoRB3kBuSOV4I2uBV5SHvi4OXP+201C5Vr+keoB8ddLM
e6Pzuqa8sYJw22eWLcrwDTvkeEQyFMZO6lEywyAyhWzdxTIuqcnx1rrTMPsbUtPTsvvvN5F3Q7WL
E+zDersoA+pYwTC8wZIvl16iNrvJdMIKgpvJb7e1+Tjw6gdQr6iV7K5C+CWOsC3ddnrQ2td1IIAZ
q1KAjba2nGxqRmi0cuBgC4wFprxQl7HKRD8qJ/Nfrb6vk2ClJX7/E746HlYDYaJ+NfYTnHg/7k5d
FVqTnMv1eVb1nTzUW70jajgBpbaeFHAl3UyfJJxlhzzcMtk4lXPqRBB2JajAZo9gh6Frmls2wIp3
5dbWE+DT0yWgF7Y9UdriZSOCEdoo5aNYn8ME73o0KhUcAF3InXo0SWBWMGXhdpfJ7xmnrdPEcIw8
QhW+v433wcl3t3FRECWSWDRLPNdnoafXtYL8R1+PPmod1PuJWO9Xjidmz+iPzO2EcBsXhV1tvdTs
TJmwuENW2lVI0ByLFZVVZ+L1BcU63LUShUHfu4Yi3GuWfLOWIVrT/DHZxta5wtDGuFuSjEGj1wU+
YcRScMwr/MECQo8YMkLgEgxQbTBmkjJWgi/kGrq1xMkmJK6Qd1qD8es03FHiSzN+46LsQehX+mOA
/kJpY7ctZa/B2iadCbMsIHT28Dy12VUZDKa6N4SxL7GOpFy5nQscbNM3QTRfNdMboJ2Rd+LU1ydo
X1S7AEKgo9jmrh6Yl4tKbxGgSk19Nth3EIkwefUsuXFhr2+MWnZqzhl1HjbwXXPjz9j/LEI+CzXb
hkwNpbHYhfNbqI3X6pVPKAJnK24c9Jx8kWiOLpA7nhIpcUHOZ4D9VITthFlAdkLXSS9Dril+VfLj
0kxeV0U3K3NICocdZgf06pWt8qSSokGthss/2lp7gQD8/Wf6mdL6fn9rLjEDslWC/nEhj/VcpF3N
/VG3Q6wUqfMUdsNpbF3hWdJntyG4HUZwYDJothz4/Q1Sryl5Yzr1/a18gabypP7nTi7RMKvq01pR
uBNd36v4GYynOXy6vnO9P/HLhUlLCe5mwpCEvfrxF+tV0C9dMPJG8PvAR7FDFLtKtasKmRq7p229
hliBqo6KoBC2NvFlsKBd1XI1cgslzzT9KiSaGNdZtxD8JPNr8g9y+mPSp+2euUmCZtuuCxd1fdbf
JIuPicz6F0C3aehztmNXaT0jcxrZJfpQJzHtBwfNnLiitO8k4nEgzTsUVPVAb72NsGo0vQUjR6ra
0RsWt3tVmRn+kAXc2vcLmH7ky4NXxX4YOu1wy58byetKfE3xwXKk1UmCM9QhM2aATZBgnO1Fpwkp
Olb7z8l9uwP4b1K35R9wjdIPKm9eUxudmo4EuYjKosE9ZjMQE4fiePDKzoYulXDLkoMrBH+/AxHr
bKq2HGh2IGPFC/ttqCCWd9G3Q02uH3NrMxhuJaxC6IoNR/eA5xluV8QANAc13gSxi9MzNWIKYR05
oWkbst9X24WJB4uBsdC5lRz8ahiGEikkNs5SOHQYseUzfcmrawfJV2NcvHSAIIhXZ4FcapuzjhDb
VOJLMbrNgOtz5idQDCM2RKTYVEG2SRpgCl0KorvL5xMjKcb3lie+im7dUcPOaDMNvsqjq5DRuI3g
aAJiXpcU7li+7XFMsaDiwpl1xsLl/65ELheqIkw5vUVx1BHyCIxjGwmlWrP741rjFBAQEoIuHKtg
UOYgVQ11ihmvWo2MfaXbj7IPtyPkBT1n0m2KRwhh650XGFuLQS95zbsldTG5galSsLb5AfVNM+0E
zRWgRMae3nkK6prnID0U8qamu4q8acGUzVFoa53pia0reirgy4025I2Y0Hb+/BK2jmJTjVSkwytE
STnaS9/Z5qsAG2R2lcVTJhdD2BIfpd6NBjd9aOTd/BgGvi45JHdypgS5nU3XtpUVRb9c7wipVh91
CQziEuBiuQtRI5cAbbMzmTtlpjK3k0Mj3LimdFOp3hK6gmU3d/m25mm5tbGunkq0IT+TDCBL+xwP
8pBsCmCorVkd1MEbE5tPdR0/ZVuZhLkAI2o7KTawqMLEBU+QH4PH8NB5jNVS+EwM4zqE6Y5abyzJ
D9VdN206wyPAil6ZT/2HOv8O9Vvj8fst9TPtkN0dRsmKM6495OVe15GSEOlBXZ8r6xVQZdVK1sYA
A7whduKw0u4EcRtP867EwIeoxytLaG0cPz16/Hll9M+YjRgXMN4YBZnWaFm9ztMnrCoiBdPrkyw+
qObL97/0sySLX6qruiqJ6yQOPcTHXV3MZ3WU0rw6D2/KA5yLdN7MOkwaByyzXIt4N38sT0bqYWMC
W43/qU3daPTz6abLd+m4R2YXtG5G4JOtFBuWh1E4fOAU4E1xLwQ7M/phGBtB2HTpXX9VKPpVC/7v
7V9UL1Hai91UFPBDn7Wf1s98gpt8i8mw2tvZM80rPmiBI/Z+k7jClRJFWWv1y7eEGQwpkmvivSZd
jKEWKdfERRirs0s7NIM1VzY4L6FylCA8wFlzsWLJSs4su32Z2mNjuSyTrN6kwtYQneYv2nTV3IWI
gErH6E/9qUM6kG5KlfjGjUmwlLJNxCsdiPxFmc/trvifanHPn7Q4iyLPWU/HiOrJV3s2HRh4MVMO
hcJX4NReGgRIUNGUucBL561DAWGR9oUqw5aG0onxYkFuu9oGBCTRqO3kqR0NHyZW17D+rz5OZmFr
hgDMCkk2Lt5uEeSkIVgybzf3VPG2Eu/C4DhPbmx5c3ZUo51OnkJINwzNHI/6B1liJ7F7BuEjHuWu
XgBMQHP3azRbNE5m58k5vDdKDqeNNv3iy/G95KjpgZ43lh0M1g33+/UlffGR4MMP/QBtxWqZe/ET
mioD9lhYX43yW0SWbJwV2BI9aupgDvwiOiT1eABenqOF8eztovyUrtGqsL/4oprGQRB1Itk9EirF
dRn9g9UHaRzUclZX57pypPZGCm6rzDcpGgQvXZxgcPX76nboXXibKR7CxkbBHGamqUE578bET9d2
RvQeTvSOhW/IFjWeZXgd3APL7TNXjneB5eXUTpzY7+cbArdKc8v99IYvenKnHOobgFjhIc1d8BqN
2g+zF/IO7w23vWliWwNKxpt3xK7FxUK+FbcW4xxfLLxFdrFIyUDAQo87bjpSS2+SzrPeiDxZZyrE
vv2Fx9iKtvJ7yZzK2JbCHVyoAgbuDFLhLdMN5vQqPNBpMxZbOb3NSn/q3FJj7u+q5BpYO9ZrXPuV
vmHtDjSExE2DeGU7bE0AlNPSWSIsT3C6xN+CYm4DvZeAbiJ/BvVUKVu1Pc3CpmrwPIOE6+A8Q9US
YYrxfhqGN0pnF0j+SsfEqwZsCcYBOiIknKFLHqz1k7bOkG39j9S6RBZnIQo00ImN2vuFhgxnrRoX
wTZTnvqG4tK8pzXvJYcX0HBHDYCN3d5Epa09ZD30zw4Hx5OocHI/zdmun7x0H8GlJSaUl8dECpJY
5qfSdgwOZv2foZ0mhEWCs75oalMardxVGnchZjLwpsyPWVaEhWOtFNvWT2yRJBiWtUtE5dzZ0p2M
xX37jN/Zg/SjJTvYtKEgi8suUb15g2YfA76SV3oTbVA1KTiHjJ6muuGML5Ppy8pWEOz5hxDiEohp
jDuuk1fEv37a7+v0ZFH9lX5HnUoN2LuJZpMc0csOviQphj2GjUSfTh6bBR5gHNrzf6OO+N9uHn+1
uo/pf9s4JU5RdyUzABgQs5f/LX2MoUAccWvja60kd5y3SugJfIYwxvTVBakyPKv0gY2N0F8qfPsh
197HAa4BN2PsBtZuok0h3924yczDbMY+WtVswOEEMX4dvQRmy8Gn+lZK0jnY/krOnxaCWcDR0qak
ZO1RGi2M8h8D4FUkH+l8yuv9FBkUQpFttuYNpO1tldR+HFd+wtErpMLdXPEJ5RtJJgHrJyYEcby4
U4y+mJ8oJQcx+tEhnqtSgRSLn4U8IS4rnQANh5xYvDUFmcnoGJ2wLUyiQNVXITpAoZOFH6jytPK/
JPxb9bW3TtXw4oRPAZU7eYBlRiOEKd5+5Ve3Q+UHC0Tu/i3Ipc0wRzCkFkabuqPBhCTiA5r5Jk2S
g1lGjF4kd1KJ7wB8ax7G4VZUFh+aGWSfNWgq88ZpkcnaWIkMsn6q8FKzpOesNinZTQEXxzAAgCYG
kQfZU8FrVs6gW90waZy1zCvmXaBtR51X2Cs/rYUEUwru4dUAtbVwsjKWc4sBVNzTJD3VgCvqgbrG
CKfffdfhuOAkZuGn6A/Fm7Zwq7vmlOfPTNojVAtWDh6Kp0NLEh6aOCk4Mx9To2l9FrAFGvEurWWc
peJsw5uQKtRMjODNZTPSy+J+x2Z8yiony+nprIlBVH2q22074BsqSjTMIVtOldyJYvcLgIY+c3BM
Y3DqIHtsk26b10e9bHFUlTejYHh5O/pRvDGLH206eTMKsF45pkEHMB2581x5UovB3CGDEKCW0T7V
dIZNQ3SfFDoyZy9bKImcsvOQ+mgGEQbblCDZR9Z0Enlj4cWTyydENRCmdtZ787EpB9usXvUs8PDh
4OVMdptLuwLV+vIoZKMnzfFNb+zTuueZvynFbljTIvm+DVwuBPK56m67tIqr6sWWcaDT6a09qfFN
mXs4S/IHatzTQgfXFvhzqPG2nx87Sg9Sb3FNuC8x+YhFuHpJNDtjnrgyTbDWBm5pgbk3jVfkxT2z
f0YDjAcqgTiuh1w6yRlRNmrxGNcW3bHpBOEjyirOV30+9jQas0JhiLNDAE2mAnVjKBCVzCNhSlqs
147Bcp2fdTX2x/T/EXZey62bWbB+IlQhh1tEJmVRFHmDoiQKORAZePrzwedczGzPsatmtsceWRKB
P6zV3aubCX4MHo2rruF4ml/yqncLLqF2uQ5GB55OR4plOzk4GSLbO2r/BWRezM2vUhl9aW5ZnfM+
GvqNwHBSjsdZZOHXQMOqcE7dw8VjwNEfoHD0wmlS45DOf5EasY67NLNoKymRKAvtc7Fb4VYhepmq
+CJhlDcv9Hy8VSsy3wU4kJmkI44bDDr3Kwu7RAxutS/rN5FRvkpK/ph1g3/vXhZxsZt+3K0izBz7
6qTbSBG6x4rfINaemxptZJEFM/N80LexE5kk20f7KpvdFV5fh1uW0HCF/mRgdbIu9KhVN9Esu3c2
e37uEGNY4BTMS+1XA5XuTgZXbqf1u0iuBFOuRjZt+pIs5/mFqS12KmYk6/jUXPZU0fq2A7RY5Qr4
vAC4AOlC3GQiVq3gLyFOEYEG+hgacpDEcCgc4XLjY3BvK168Wc3jPsVn3EAj2ZZmW0UP/V2c5Tfx
J6MoASUgIZmK9R3vBL5IMYBQsCHUoxWCSna5TwZIFb3StYuHVAlS01Ux7wGsAgQC0MGLACqRWVy3
nlztpQGGcaPBY2n2GeOOQY6Pgrht5/1obVPLabJNmHMt2MMDrgLlxHmG6YJLYUSk8x1LTMnGdSOD
szhiSQXJlDus8IElirek4BmsdowKTae84noIi5iWXnoHSfDkiK6MSt1DtFsvjsz4uuDHmm8UONQ4
LUgLZ9aW2Odcs5vH5VolFML2XDjF2ZSBg+D2qDDs48Q9yRE0+TUWpok3LxQvIGf2UMB0+RbdLlw+
bq2ji7El2DDOtdT7oerh0Af0wvzzydrr19Xa7yHOHI5ZVqb+Uz5mn/dD+dVR+iBDoxW6xGwmm+yp
iRl7PAWps3yBVCfRawo/kQOmCSXwG81r1tw05h+DKXGF2F+G4zzc7bIhnlTVSWpj03Gxc57x7leT
BAeXwJVyixk196LcH2oHlrTBiB8XZwYptfX54XWx6HbyibKK7kXTnfRiRFugE/krOxu/umzLn8aL
cAWaeJbIyEtdYga5bpvYwSlC/xzfZQKRsOCSbRwZhGyLukXCrRZUJ7MHKgpeqwU7wZQrjCcsmZsN
SO4d1M4sFb6AgaKc6K9gxECJBX2ZaZGZev5NWz9r3Ufq/uLdpFwtvdpw++/ooTRZGcx5+YblSSod
4RtuLhZFnL6ZP+WnqsJufh0ZY4UxNTQRTI6fkBn0Y1CuzCblHchq0B+ri/UFF8cix2gGvYVwMj9W
AxWb4dpCRafB/BRHql0RiMGYc0V0c5C8q10wcX/HlK9uwjsx3Cp3OuhZknsUB2PRJ8YJ8Iy5U4/d
Mjqs1YXJY4Poopv1nqBTvhFjhbfJBYok6iH5Wf3gU7Zy0zfhvC/lh4jhY8U1dnzhcfxa3sp3qJ4J
4gbeBm6Y2jfftIlDXRdB1o1uhWtg5M2jG2rcB26BfoIJrYUPZfNP1rIG6mJ27rlrVl7yVd664/1H
oOBj6IGKLl1XAInxcIAkvGqjg2GvxhIxV/dLjif92GHUD2suOlOOkIvP7beFu8QuOTsi09iJMzFE
BR3K3/6yYmk/hNlX0Ffhtp7YGOFTUoe5y+WSXNex5dnpvguNhgQpeMGmB2LkiGGnfImXmDoV8Lrh
S5V3kD54oOqN09PAac/kxDI+OLiWxq6+J2RiqSOxFlNnxBZ1dipWPop0rhnVSRmQobYdnBXkxSUZ
U4K7M6qOscBzu7wBYVlPA+w10ZyUgtdpPpnVy+outWLHwmIPhs2qV9+in3vipRPgOFWJA56IGDuu
iAO1LbZv49UY/dMoQVxL2KJS6IgXMTDQ2HzLD8oPrrY8QyG2hzNXifi4vGVXo/VkxKvduqUZ8sNx
EBYGUmDqvehD2Ex4WOGjRK74L01EJa1luPATXxRcyZL16MYYtOht2Ke5w8mTjefl8xY1a0uMO+gU
VyYSpRIVAXyQLb4PV/y30EmGyNkvbEXp4S+pjSNJAUzWUnpgaKa6Iem3P9EnainZ9V6f+OKXiBW9
l9QbwurmxQW6V77TH94QsuwYtuGMBqHWeMLe8pyA2ffufdWp+3WykbVtTD925gP71Ue2nxMSpW31
o3kTbxkQGSQ0RY9k6x+wGDMDFS3VPnr86SdNvLvIjMx8s2Eubnlvlz/ildsSUyZqETDV+Ke9Qiax
nFjY+Ghetff2FM+BFG0KLZDovCXfIPGxRwnhxITu/eJTsJ6hnJ6NywVtsobloI8+x8e0Rk1LQovT
W2AicJV+JuI97awO3wmvM/9cnYkLF1FG+Vn95hjlEpUzr+1/3/pLhVyD972cLc1h3CG+gb32uKNy
mkdeZwYoVc3Rbe/OuidynwIhMV1aXHZz5cUH+lSR2jZyNgaw0ZfxFv7yjZsfgwRKrB6B4dnCx+w0
F2sjz/Ars3RhIHxme+sr/9aAZehsIXsBAbAi/aCtF6+wTYbqxArTJH59NkS7+eI5s94aPsLP8H5/
VXVbpZC0+Su2adNb/sQmipls72xEJjnI/UXWEeDbmNFS8LYX4ST5AFoK+YiIYrhM6AhMTBlZZ06L
fxIvmoOhtcdXfl8alu4n/OAHfcyg18y3esRl4V7ZAcc73A0pzk7MkFSkia/XAy6Yw+RQwZBZkU+e
iYhOc0WWdOWheCZnRDtiCS4DYmEAhw5BJ5vMjZBu03/I9Lo7UwoYOgc/YY2FlJLcInDViwcAIr4o
28RvLtzwzU0lIf5pPVgsJyy99mr1sLceH4T6c6R2QOu1+A25PuSbNS4xPbix8k/wOOrw4L3bk7ze
DqpDpgP25JeY6ldGveQxYZy/i6i2zrj1AHt7fC2vDryzo9TrA0FZXyMewCI2Rz/YebCB0oFzPNDw
66VYEh4YWFdpMWqHl4e/w018T950+rPYY1ma1/nWX7Hu4t2TXMJLm1yiFgq0nd/Y1bYM1kDcJE79
xsu+XwAOpg5uwIFGumtuFG8Sygughb+afX43c1szG1usl9zCiBECwtXs06nx0OghcpQr81nFiiOg
VOZdWak9An9X1+6z3YlfjDUlnRPnLmcMJA+4oGB64Z0OLKhGP7T87phflqOVutwkg3HgXKhO5Xd7
hYXWug1LVTXZjCwTB30AP7ficX+GF3aNMHIMgCytoAVgIFeZ5Fkssm8Px+uHc/ehPlWfsHgqyia7
20yb+TY/yufuV1mc0nJKkE/i6XE//DH31nP7az4Wb1SJxQ8nN+VfWryJua/kGIW6UgEWc05K9hgf
05tVb5x9OK0G57XeNoHnvOaE2qpnbL71KSXzziecuhM9FYtIa2OA/Q9eH7oxN7CAoCZQGebAfU49
DLgsKv7cBEq1KWKqf+4C/566JlBU+GBlBJxuquVk5dshwaTzxO9EGUOVRuNZj3BGxBN5pEhQaFfN
+4TbWfWcljddPjQiNoWBIm4VY98Vuw6LwzvixPXMX3SncosfAhQRcFILtzrFbyBkWNrSE/gyn9t6
DKWDATWF513yOs1PIRdpnb8VWy2iM0U+R1bLdjYD2diSp1e0D3f1EBNut9bi3VrSbnjI/P48puXC
DSuxbVp3oh+qyFVzYhrJLMCsFQaKoG4U73LhDW5nHRl2mOZ9L3r3KpB5mtl2ioNueTOsbfdOVPlo
OawJ6lfd8tJwl6l+3geNYnMmWtCTFHHilvqrpXxgDGEJCB8A8UIOxsUJCodJbls7A4hi78xIX2cf
WRy1z7IeED7kn8QKDqF0GaVz0gjkzF5Kd7muq5da8rX0wrdi8SUd71xw0CBWgigMSnNfSluz8Cmk
td0EhvaKHZwUvTTZduUxNZeDaySzUvaJ3WHRsM8Ck66FlibCEnpLAwHwUvUOOWY0KD34HjyqysHi
dhlujw5eiSLenNlZsA69HoTRgayLVRwzcp1jLYxqi6lAahywsIB7WYflizbiqlRca5nqmbxoa3mK
O5wtN2rhc/sPd8CBbZ79Cyuir6qiP7gc/GxlA5E5QeOK+Qfjlt1xuyfJD4uUycvDXdX43KXzQ/2O
8U5LnchBzqgBmjm0Yu2hkIAxgnvokbYj352EUQiqY6Rj3Lk4c8jBylGALsN8zjuRBpHbRXEzmVb3
cAcjYkw5vtWWn2FsBOlypOKhYFk+ekLU0Ahg9Sae+mcRKPd7EG1121znbiOGWCB9t+17pICyOV3v
at2/sBXK/9CSIES3TAvCVzLkvx7Tf/AEWSqAxGXwBOIloQAG94i9FogeyLcG4rOXb+71/HnFWY9g
MwrvrKdyoAmxtRPEUPk1/1C69siHQBDQMEzY77pYHMxcBxEnuktVLp7S4z+zLGiC/tf7w8vNQqCi
yMqfXJwaW4lqWAPvr1krgTrcLmBdpaP3AIHcDYP6q5nEbWyk+WDVm6bdZ/GubY7MqGAMOBcfg7aN
ar++B2noWNgV3ULMZoFp5mCyyJp31ytv2lQZ8pBNRl/GobQc5PGJEz9NAuH+pObPzDYNYdDnpyU7
dDrsvitLD1V9i4WnPD5UOt7135p4qM9AXIb4WteYdTwmwkcCl3U/ctOl2dNUb7iDlWgfyg9F9xEm
D+K1MPdj/EnWiqUHVrVhfkpFEsaKMN0mDiRk95ODGLR97Z67ZW+CaksrO6EqXgc3E7lL7pb4rjL4
3D7R8pEDXgFve5CRYvo4thec1EpCh5k0U5CcrDkWWeyBxqvUPKhHoOcXbNS3IH10/+FJ1y5V/5wp
x7J/MpsAi92oYNL5L5Rh8DuTot8VZm80t0tLAvsmLPy7vq3zvYnS5UuuvBRqrkVasf8rc3aTUrhT
ueVbOSQr/aPBtAEX49bH9m2UXF31SsQC/S7sXrrxCS1s0Tp19IbxGp4cSQoosasIL9A2jMiFHVpg
R099av5Sedekbae/UVClRBrwyLTHIf/gSgnzg0YvmDup7uvtNvuuwPDWhpc+YUDdxk2DyuyGqjuk
qjOeGXAgEmaKtmP/WD6g6NG/8iOGI650R4ej8wMxRFpemxIq4A3OvkyDZg4aeV81b1r6KGUfjfZW
GTsr/RehgCT9ZVf4t5PrP1b+H0I5wDPBEsSpfml/KcIocMSP5ic9tx+GBd5Ax/iA22LzXp7zs/kR
023Re37Md7t66Z71XfdJ7xa/N1tjLwHXyXaDn4GbfgIGY0x4Q+El3uq37q1713ft41BvmJVOJSpm
UgqonGG0UtNmMdvzZLPBpp+Yq+ja/cRn4Tu5coby48Rrfh5+aHNW55Kn8jR91e/Uk7/SARfln+mT
ilXdRR+kEJEIMXHlPuNqLnaHAQT6Qzj1OlyDm9XYnjnVI1UrLYKJIIcsj/uaOgJEAHOTQSaq9sDs
M8VnO9s1FSw6anrHnf5gXobv5rvAKAfhSEfEtY01AEg+TfmEjPOUP1R79SH5iF677fTeAs5DpdEr
hyRaSN9h0D3VT+1R2Sc3nI7X/J8VQsm/29f+ZThVx/TT/AUm4OFCMltP4UNX2f1OvZQHxJzTU/Rr
UJ1/w5+Lr9Vp+sb6VP/laVeLTU0PF1if5yuHFg2cYm7vBRojZ/rm0l+7nTtMGi5D3D12tDYbtvzL
byZ8S9/ZBwRH9EseUfJWZyBcxq34pj6k4OOoBRQgagm9GFiTccu+031yBmriHCYvBbHi+K4cwy9u
9Qk7DbCFW/dS/Yzyeg/NMuWDp3x0L8NRpEGS7PGp/eF76qF9P4vv43vxM7zGaJPo3bgl6R2iPQ0I
xPrCY9HsEf9j8qEqz7i2b8jb6EwOoz3v+l/pmxq/n23jrH91x/SWfKFAUy/97/0anxEV6rcCDfwr
vXByxYutrm3hxFrNv4FgsL3AJc7a06HByvz1PLucNtApv7Uzb3WdxH+BFuSUaS49sM9T+rKc76f0
1u8mFiNoErykBh4A08qVTmwpkNemfqHYSc4yQMUHUANPT7muz4eHQMnItUUvS0cD2MjfnqeHfBNf
rHcWEgZ72OiuLs0g1rRJq06xek2/5ZuJFkV/EKiYNG/57k/DTT9xYtzGHVGBXE4JLW90AkwBNFEf
IauD8pIfIcv99CBs4aaP5YOyzQ/9tXlaTslRKOzspXplidCCZnvzSmiXiKXR8f4Svc6e4IXPA4Hx
F4HXt0pK1m6sfmd51T/KV/0VHbvTPDriT/elibCA9niMonXbaJ8xq/AREj3/mT9Yu7C38We5ZR8u
b/rF+JZYzuAxIJ8APLgF/NLnq+xW1uo7CT0qNoSwjWcuLI6D/Jw/j0dabLYHvTeEERw3oTD3xMno
IWj23pRzv5+eVsggdhQaj+fqlJ2kz/i7/GlYRb+QsHdMq8n0iWzth7Ed2r2v5lC88hN5uuu2+gUp
TD/FW38ZWSmXBm//GqJrbfUzZITgPLyRrXxVPqMraYgPsuoOX3gPLZjbolBN3wygTKTVK8LZf6en
+ks7FYdmA9vTiOuRhr0OSTFPnHw80yyyjc/sdXzk02Y0mSCfZxRu6g+TzMrl/jm9jqqr/9wVWzzn
T8peeDV/hg1AoB/t6o2yk37Fb/Ba9Uf+qfn9WSB8NizkYK3wNlzDa5AGAi5TJNGkTYD4jZ0+6pY9
0S5QQNJYU4ABjL42L/Hr9DuBUVyEG86JKAsAusfUlgw0slB1dnJDrSq/C0f+N7GOt+ZLeuy/mSEH
78Min58sf0bDGqAU8nZ+0Lgy+PcOQL/ARxv8Cnb4jvZ11hxcIMqreeAv9T6WgvR+AmwJtwT4hRxi
PbHtDPPAYyD/UBBbI6EAd3RVKgt+F6YzQ5f0nfA8fZENWg++1bzFspeNnqm6IV3zAk58mIbHdSN/
RB/tVWSpHBnH6zmO38YP6Rv4iU3KIu0vdy6EY7IvfyCDODM5BJi17VQnW9ZLgMVgQWwfjK+pdYwv
FA5pTFjkjiuKhci+abBYR33M6SNskmpFwTOIJkw0ocEXd0FvWoHjg47YkuSgHksmZzqFZ5Sh1FD8
h5UDsUFdxEcretdkpmfidqA0xiOEihCgB+R1jZvqzxGVAyjo6pQPCebwlrF4K2emgHj+SC/Wd43P
BmFgjGt9zW8MJBg0OmfcWubXjHMXvoaXwucElCVAjaG82Y5msvIgInnVDmAxzD4HKg2edq3hU0lh
guK3h4/mNb2KIKYISOmwwVpxUOYJ/vTvqVdfgJib2x2MAbRdfhXe70/NI4OmQXP9v6yGBcSHbiFb
AYqUw7p5Tc7dHdUnBtjMGLHS4GOgMO3kDGIFHxZ9ly/Rp8lN0jnCb6NcaC9VICXBlYYHblUd+i4S
yQhlm8xnjVQXme6FILSJSFFAEAt/GYeup4B35DeFoSiHXfZskbVrecgpjd5tU7/iOUGMWA4dIHfX
AAJCzLGzfNSU0hyWMKnXKg6E2Zauw+tyra98S+uC9o+Nw/aqQf3RHVzUipKO29zToPrQqt3qlIKa
c95QfXyGK+ptFh9jchBzdLpv4qOZM23FHbMeRdf5ajypDwBSrDzWn3rllLGoQa7NmaoHwccawAC2
T1DFF62GBS0W/hq089capLDi2+jwQqjHsboZbSThSHlS2v7f5DXbTaf2gqxmhDS4JqfiZBz0h/jW
f6Xb6sOKrE36sOg2IPRCPiJIjR3T33DWM9UOsmV3VF239cr64FcKyg82+f1zfqoOpl/gJGDavbYF
VB8u9Oo8hfCzf5tPNZDX+i/1QNp2d1we5E/hyrLVLjMIPXXUOX9bTrRPPr4TJ/1srOAJMJVZrf8R
P4Vj/NTezIP1Ar6i+jCBwE8UwgN4BcuTfYMxGfMqlJDH4oPVVm/4QUXnLHeU/n8h9kDCoPQ4DB0A
KNp6ZWbWm/sLrszi/7jhf7Evj8IhflBPQ5Du7pvMrjb5i/TAC1Wud2iJNbLB0Y5MvkFTvP9zP0lZ
/b/6SdR6koYPByP1f1TVg1IPiz4kNRY15NQjFfNRoMm5Sz1WbHjvUH+0k4+WdjWk12jChpSBiK2A
iX7lqYtnAqlqK12EwRCdWS57irqdexd3KJrKmB6rdUsMmRyD/Yv8AVyXso9Kg7KF1BrEqpbLlb3g
kwgDywQC5zJanNLhOgs5ajOvwBOezGeoBKLquM+94VR+lSfrmF+bx4ogIfyq3+u7nzUeEZpNFlj6
cyoQxLbp4p1ebRoNV7WnrCIaAYsJHzpTKj3I7uKnb13kPRFoDgF6gKgUwRK9lSN1/gzmztEzenzX
eIKEJdgSYbqDyoUNRLgfKKnkRKL9z6+DrID/8ToYOmEuXzSJudFWleV/4BKdXMtpIkkVhtHAsg4M
YUP5JrsicPGjthdHh4lQbHstIN5DegOpI54QgrDHVSQ7hCIJxcQPcHXYkuJwntbqWv4zKCjXhEUE
YClmskmRGIX0cSRmMK0V3PMt4seK2Tdwu8JjhxL7zamk0G9W23lNQ7NRzlCLhaOHTwB/KvUGorps
A0FFYYK609PCp3v0ggfmKuvD8lxgIsA3I78ujmP6EM8dbaoHOQNSKH/owEfFrlJ2S7u90/+u8wQu
XU+T+MQgyhnL0MW6KiaF2fJTBjwElAKOzgRL7RGavszO2LhaDB3nI6gvLVfSdhpOmXzNtBuavRw/
hsNJU4Bw2OZjEzn4elC2/6bR5/Qh94HebBitGjSfm6qkZkNUd2tqtAAekjipZdLGQbkHfbZEO1EL
YMKB5JTpxWA8bbG8SWL+dC8Kuz47JKxMxIyQQsRapAd1eVzFRxGoo0P1oiQ+YTot6DRjGiR0NW7U
bgToj5KWHEWEKbsKUU2mg9SiFV7k0W+w5pI3membkpfdPRhVTsKJfQNWq0CkB6gYhgEpmgNN2NNo
3irRbk8mAzOw6nCmsA+JI/+F2RoyumB+EGo4bknPbFHA+iq1y3m03EX8F534/xq9N0AVLdYu43VE
lv734i2NcdTLWKheFvNowkclSIBajQ68PmrSWTc3vXFE+xNjL7/K9TSe2D/vn7+DYzi7S3gIo/e2
FMRk//0LpGOUVU04t8+qSPDMA8PUaipSNzvdtEv/bW5E+puhjcVPw9CcuT0GCjX5jzmxRK1DM2+j
v37aFB4lZAg1gyr976SstD+V/HwzYXOW1vyXc2J9kP8NheASjXMSz5nZDaSF//05pbGeclSEzbPY
3gbR6ebjlH7886P8n5/uP3/GH+OpZSnUpTqYzbPR7ephJ9/vAQVNc482Ml7i0daUvtpUcgml+jeo
5+8a7v/+dH8812y5m0YraQ3G8PQmFD1Rr3iSeUHLv1mgajWwsJiwbc146VQSZooL8ZL4n+6MlKJZ
E84FcxEz9a5qvPzzQ/njdGY8iFGv1SoUoT5Sd/UPjftoGqFyX5ruuW2+4vZBEmeo6+ud8HLzX36S
8gdO/7cf9cfYZZbH2qjdq+7ZSGV/nJgDRDPhlsqHMa+nn+Q1tbHPC+LykplRQsYC611svOR5d8Qw
wDaZTBG3Efx0TEM6V9bRwoNCSCm+aWKYbEWhm1ON0BSUlacxi9g0oj+ahCN14uafn9pf+/4/lis2
VDjkMn0jMmGFe9rfcnsFJs+1rJye1F11Mfz0XG47X0uD6VmzbPmjuqgf87idNtIryV1oDwMEQ0F1
wzZl2CyvBg3JbaYRxOuRJKWJGGpHULbYAMPq1TmZQC+DtKMJocLFzQr5E8KQ7hcNlOl1n9bWnA/3
r8rLt/HZ2jLEiMgThOIp/ESTuwHDZcrqVUZW4/Uvmi8HcaCi84DD3ogbCvx2g3nMVvYIxkE6Q89l
eCKC+X953X86Hv6/R4RxjagygGZafxydiZ4Vi2EWYAbBnG9Kf+G/uqecIWOQGYdUn7nXb1Qm/zz1
Y3hrb+E5Zwj0prqC4Uyv6pv6DvJNAjjgdhKxNWw+1udyyW9QWnxiYXhoC7uegvABxbAZjK9I+0E2
0Q39y9uW/r59iXwxDVGWdV0h8uEPhqnMuXcHQ6xezDsqJ4aG50cdW3WKFH2+jMmLoD4t5psxXYXy
dlf6AN1dkzwI2XNXXuf5Z4zO/7z89LVm+o/lx9QyvxCPViPQ0VhNCf77tEznUdSE2qxeEnGrYmhf
a7VXKO8sxrJyejCoNYWsopWcX4ksOgyYpBW96M4AgfchDoj9dizrS4b2MyjDcD+vmMBleKWKgQZa
Cdkwg726/Kig/MR5W8L7MP4QcSRZp4lWcWvW1RREkT/DFU0ZkiBaaCoMzNwrFWxEyoiDFjwJVUTe
dzulZnYBvWtDpcO50t6R/vdUybhSyJDSOXX1qlcvtDHAu/hCjSBbEJuRvq2q5anLQa+tf8u7Id3r
fzxEGgSS1hWZq9X481Aehq7Qp6J6wQ/JmsRXsWS0SDNQZ7Cc6PMic58bYKTEcfREYOEK4VbD8lAC
uBvbUMecF3MYBOWrozueHLsOWEoW5geBqiUU54cGSGP9F3TzUx3m3Z26DvaLiRQ4EwN9ZQZgNEv7
UQPhQDi6RmxVgHXZRBj9sK+Xb3hNhhaYnpHVoKcCitF1K8Zvnl/N/FtAhYj/aQQ8FDIZfBePtfKR
IKvlBtyGHyRrziN0JBbqU/SoWulqopPXBAOv8jNDfuwarG2pn/P5LFefZX0UEBmPD0wi5OpXxSh2
1AWGVVHxMSBgaRt5VHz8WkhBf8y0/KBWJvO7OBeLxwETDnMkelkha+Woph1IDNY0MsQCriaxGWJ3
PDAlfOwYZgirH3Ul+SXq433OOJU6dB+ZwmNlfAWDAISTw2tLcOSa2YEwebfa6kn6FnPwIuJfykAg
iJTLsu+kUl2ZJdmuynzxc1n70i8m6GNlcgzlXafKz0bLVgXYc3HTW0BfvbVVdM4ihTFqDdCJ4QFp
Ms8yfGNOuR6qI14+EBPx8t61mMWYX4WJ1ogoHbR84UqX9o81cr/+roGiIfChDDSJRFwYApyz+AHv
q926HcMEeF9A6D3FyPb0jBNQQcl471BWBwKazXuFdphtpJroVbHp0LLuOSOUt0kybDnogMJwpxnI
xfLSRUiGE33I6HeDTVFtKYeQvs9ItxbadkoKMz5nSA+shHRkuBit+mzNwj1HTO90mJHISIymwlOo
qzV0aU38JLXVZi5f5/uyNTLO5RUFiTN36R7LCm2I+DhK0kNhwM6hEdcK3MBAMZhq6Kn29fr+rAAW
AlnkrSeqXxnuQ5gR4ZfEONP7nZmXRVLQpAjbpjLsuFWCsgB2m5msamh9CS+3a1EG6l1+OQngCTBz
3IkGih1pQGpFaRu94U9ezNYvpuDl2iQmM82cjmCevAhUfqmBfAF/G6ErBHssGpSRpwSup98yykGZ
blXnSns3EboT/WS+VMbgpFSujH3o7AK80I3+cWBmgMrIqxnAKMHB8GCv9F+LOffOEjyeqLA8xiHq
KIOQ1fFLR0WDPCSR75s0YxDWQEw4Vqi1O/SWHJXrKVgB7C3SRqt/Veq0ARSsRMoYb61E2CHoXyX/
axxNYjFezvhzIzS+Dvie1HYKwKU2UyB+5yqmV+NyWg2Zu+WKheUU07yFUGjrXIh0Ws/l9ZmQOCS3
k22G7+usTwuQicKhqZ7L8EfBO4VN0oUia5qHnbyO9wXaFgHq9JJDGnQqD0ZvmB5IZzqmdM8kiDpA
JimKu6Zq4qwj34ftnN93RUHiJWnHli8W9WOetu/qct9ImhGkAsYtrohelmkAIa79dYSlmE8pa0Xm
n+rR3Z9YzOECZKK+x/OTHL3erS82SskcCbiYhk0WB4EST9t1q6/fI41q9PbMvrBpitXjoISgAWIs
GHbU7kwuaa6mIh7F9bMQZIendTXrXdKgXGV1//MVK/1/rgdLkrFCMERF/aPzGia5aweT8eQx3YzS
SwzGr8PNNY/ycMgMRnK2nbKVzHP4Y6JEFjYdWjIyIrut3vlld+qLxzp/Mq1DXjwpeFTwWJfuLdFP
U7U1VKy6N6zIhsAK3C2aIMGXSSZF6AEICfR7IO472hUjOKtDJ42hTwmGe1pmd85f02Tblj421yD4
PeNgCMdhR2NP1jxxYOSECQYvexOQms0bsdgbwjaV9pZxMJhlnHaQ24mfEpYFb167AgLm57HfNSw8
ZV8ap057K7GrEjbN9D6HPTMUZ5HdY9SHCmqmPmftQ6k/ivpOSoBetkm5SUy/zPaqjDQUdKoO/vk9
cKr9/Zpea21Rw3yQxBj5j86wrBW80uWMPIrivMi3HHVfM70Z9YNRPTTiXg8Po/U2dDtsBHP1OMhf
pvE8NN6CbU+xfe7Hl076srInhimF0Ba9uuOJbZrqHKrgEUF9yCCdmEWiCk/S3yb0ExzWccapDxpv
iVQsa3hemsDon6uJUFpw4Sumh9AZqvCcjev4eN0RbbyJTHdUdiFL9E58L3Hq+9R6ieJ1wP6e+eq4
69TtNP4CNlPsL4adg1xQtssMgfgdBXHlMcnCGiAWhlGuHIQm8yyJmQC3MByApPaWV2srgXOKgnGb
5VUX5orwjkfXXPuoliHyFUZlqe+XnZoF8O4S+KziI7ZMGS94tsZnIzwPEONrKktcoKtcvgRwmXGF
bvgTygVzgHL0pdrliCgW5N+rv7oa84FcaBmN2U4u5BQzCZ4ljkiOgQgYdCt18XEhfgyiJeue2Pbt
OiXCAM1e5+v1gOlJXHwgc4hBQ8dDluZAKIruMleCSwwPqHGwCeJHrUlnJi3hOtCWbSi+muUNFeb0
A+ymY35setA2oE/DyaAnwq5mcczwUUfrjadR5WWRPzE7g5Az2q9jCLhNZVsB3wvkiZILkz8bdvKV
XKe/DEbQ8SEPC4kU7ddvpKBjWdlU5TASWoO6lJIGJ4t5KzW7xtoMidcknrFhEeHxpZuuZm1mMmqM
gFzMRd2WTTDOnIuucWfUGO2wK1fBQn4K3X0MI7HD9lfothlGAowywS/jCcLIgO6KSBZE2yIAuHSH
d81npomHuxpr4iSCSlXiDuY3I87ZaTAi56CePdQ9JhO6VNokercbpX4eY85GBML7LuF48SU8rlvS
pL3W3AhloOK3lTxg/akyt5wHMn9aOJ/sqviAwgYmQqHQG56L/jHRAlPfhTG5snth2qlaoPAuNcIn
fFM4pv03DJKUBxnKpNZWuw0VPqJ9itxP2lUOf4XTyqRSsU2k8GQsKevfrmb86/wT3aZTfSMCXTsI
WBQCfOCH7IYr6IMFyKhE+IaAExkk8tHp0r8tNybRwUaImY06R/xKGX0ZHSBi/rQUdwDEHA/ceMwW
duxfwYWE0HH0QVC80mtJ7xiTh8qxnGlNbFhZRi66DCDWxq+t7NBQrdpuZgjgMdTaE1Kv1NzR3KHz
7tBoerEAKO4SbCdxW88MvwY8N9nYyQJ9jK0wNtuDoTqVEYRosVGDi0/V8mZBfQg7pLmM5qHOXdBu
xnuDPwnoU/xBc9vMKe6u2O+lZDNYB6n2+Yb/h7MzbVJUecL9JyJCQLa3yo577/3GmO7pYREUERT9
9PeXes79z/TpmI57w7DbBaGoysrKynzySRUCgUQtExIBiclQVIGKF2ofCn3HLjpZsYL6VkY0l/oh
/SXYEmzbjRkl5wSwPGzn1jOwCCB0wE3XcCFAGOQoZD55qoSMCNMR4tluqAiIX3ZEmJCAEqGh0mES
wlg0Ln4Qi5TgNbgUNmkTsrLITiPudPmhxCeyDwlwvNI6BIizYAP3tkdAE/ADFDoEZEls3JPMNNq9
XXQPjORgBHlHRwJAMd4/bSc96Qn2w3qZv2nsUF7OgtTGIuruFcO3SWs9j8172ybzTR0V+ZRRGjg4
jGN4ezR4u10D/0hPNV/zOT37DWlNHXlicd6hvGYNSEDCgXvKK23mUum3KEG9B/ZlpZnTbrMsCRh0
xwrFMssPk3PJRst7AboyZpGDFKgzvaGBHQ3yxiSAHmrVMhVYLmibAriNDj271kKJkmTKx+D4sxl8
45XUP3ngZC9vw0ACb505hFzQke9/i4+w7+9ztacSGping0lg6pKsdz68R6QLsHcREocWW4gk4bEa
YgqRQ/NaPtqMwBPq2tz5TednsFzJyEP54Jd9dKxX5mnR6ok2pJpJ0EIcNSMGffmOncL4YgtN2w08
h+yjHYoI/Nn28/kMk6W9o+2BGRM2VcA4jS+XxEhnxSGAfI/No2FHheZqRBkw3dhUmX6Ru2TbgtQw
YecLKREUDudrX92TIT0m25MIM2Uz8f2g38gKItqL0QcEkNInZ8I5R3hL3HbnaWC/da/RffSPkv1C
KvOn5p1oxnfVVaGe/coE+d9tfq4s25OnbZZDPAWku4FY2QlwQQqaAboZ7x8v2MyD8eWFfbwJKxig
FVjEKEhNPcpyTPh4O2l+soYfLLaQzK+H8uCSuA0ibAAk33YLvA4nFwwB3qwuUQxYvUi2cBFNyqvD
dwp0dwjpJw7EbHpuJ6ctherjo8u2+rT2Mvi5DsDZxz0sE7KXJJYjiB97WcSXqbNQ7hgSLg6YDkoF
kkvwBunr6RYsCQlCxJpOGPECEM7fTr9Aowomx/Q0EThX+6EBEgv0NGi62ESvdwEILIe3JKqBsGeC
5MDoXXB8GBUsn4M9WfDwto1t4A24ZPHo/LLmRORYM41jTFIFlF1QuUHqOLizXjuC2rg+ZsRZQQAO
pmCPzuylsFvuU9hmWw9ckPZwfl0/HsiAt8eDTTw4wT2BJxg8wSgnb4m8K/KICSTvEvUdTArkEaTD
lO+0bc0qpLlt6SuUQgXtjuuT4nNpQGy3J00GW6cd75AcArFEnDos3GdAkKz4pymGGLnW5L0bxERD
6w1cCuAigCiAklUyQWfm/YkFHAgEaWbET8tR3sYsyaAtNKARv/pfzSPAkY635HeBbyx9jjlMNvcg
bS90T0mI1t3jLZpvHwH5EA/YRcNnZ/20th/S4oF4GsAjFqxt5YFO0UqQD2Pcwg74CSb626AeQf7x
MnjZA28hQXIb4TIAOdTDt0CWGFYFif5QgrCcENAnd5LVLOonw7jHFTkm7Ni9ckunAj6IEJcHwJjN
JmjAIpLpRPhfGZNldf4AIWYDrLpTn6qpvtR/UVK9JI/5kSjj/v1E+37VPwCf7NGRLOzgaMhDIziq
BSx5eO/w7ZMKsR0DkxluJJnRzthYuwB3S8c76ezioAUAfL3Iq0m+xxXlsUYBfNiC2u7vlZ2vFh5e
SWZC+jLI4MRzDz/7oA+0Z3zHrO0KKKvLWDn4sHhRUJlULDj4ME7wgG3bCTtIIPgAsMjIOULdg+iB
fN359s7HnWxMsK36p/NPGNQf88X5vXgk1bJDrEkO3kCORm97gB52UGjasXPyMJKgCyRaDshG06DK
ieoPjAg+Wx/GG3t0xCTFBWOMU4Vcj9HpQladh20AaoL8Fw6r4G8xJSI7MzvMoVH/A/VVENMBwrKo
bZctpHoZNyY7AJJPPOeEwhNcNs1fNyH2E4syW2H1EQ3YMip4ETGAF3/fa6nix/7kVv5dnduftlpm
3Wz6C07CZd6utPpjj4VeR/2FguNxtv1VqFFH6cHkMCcACpldZcw3m+nfm/BVMoBNQQKNOCBxKTZ8
f64oKm6VbV9lu+X5V7UCgWgDXEKXghe8BK0JR1moO35DshvWH+5EoXCommiP32JXPxf9dN0EQLaB
fp+HIRlG/SkE/Q1uZ/3jm4Z+uSb81tBPMYGsGx6d3WANlsoeX8AVXvQ0PNbP+Yma4VWhzndWsVR3
DSn/6NcLWZGl84MwxgVGHyrxGcN4oO3dwgJHhqtYW6swTqAq2t3gtTyb4YlqtRnG87CBFhdWaI1d
kAIP+N9vQv0ijkB5WFMzqflC1Qnjs48js52scFjYgFKghEYOLk0YiVhKlx3YPMiLepTeKBupD3+/
siGi9FnUVJwqhNAk9HgVxd+sHs245L2qbBA1nMGXUbaPSKwebN2qn6KDyGqwtQQWNrKvgFYLy8cx
qE+BWS7a9s6yXmvtLVefrc09dDR15ZEsjNFtKvG6We4rX8HmmcLBZA8D8vzyzdhCv+UxzI+KlTR2
0lMWug7N82S3Cy82FZZi+Ps19udFslW+CR5pV0fRf2+VekCS4TLQLTGifrvVZqhfslpVtkvoaTx9
tJld3PM4Da0wY/fLJsqDE9xVNA9yFUhZ3zApgs2rmsCAnmyBru9fN0s9uQcLcr9bgXt0sZBmjSQO
K/N2spsVCzOAhGOMp2LE8j9KR2+gFz3dbxYSA13klwDfeP5auqRvBnpoJc7b8GMLyjWP1UQNyc9z
qTEyJgLtQtXmbcI82YRAk9ZxtbJjMnrZBIDeBOxZgv0HeLzY/RhMKVS6yFd1ZMbCzwEzmJB0EtVo
3pwVlAMWjqEJRiogRAr8jTyw6GPNtR5hjRrp44fBhGhUZPs4bf0sOd2fJ8WqmzgBeeoxK0rjWUs1
OPs7twhtvw/aGZXJx+RVTlsWe+p6xAOXZFDSEEfd/BhsvWZcuXaoPoCvuzw0sRZi+Mabu3wOosQO
zXDv89fHDB0ZY4iOPPwMvIZXywNA+0x+4Gj2QDmeMYhQT/dKr10aD+zZfmwIP7Kg9CMtDElMCM4h
mvw0ClPXidJ5+QDmiLDqabT2HDylgFbSOTSkboHpVX7jCbtGGf8jR0Ny2SzHJKCqfdI4Z/14JDJe
7IgNj8zDpNnfZ4cIwjW1nOxJADWht/Q0ON53kIv6FJfEqX5EmLoYk4MMzhrK/gNFo8Y4ddXBuN6P
YfhROliDxsqR6l9jVYfPn/q45C96m5alafz3Oa9/Oed/u4FPOx3Ce2pqOOh2gs7gJtuNj1emIm4P
cJdlnqQlePgr33F8is6qZ/Y97r6AdxRs20iNgXfmQ5mube/pepyyfgrdtnu+hwAAEgL4xP7e3muH
/q3DP2EjQEWY5vpAezNoO/IRKQNo4XrrDwGzDtwBEycl8DGyAK7G2H5EkzA1aOvgzphuVyp4QWIo
0EgS0zHG1Lf8e/O+WoC0oTUc6jjcwcx82ns163WlDMvDdtmQMEvyU7RjyzqENeockgYsTtv/j+tB
1gJGRzMd5zOn7PayPp4V+DqXO7JEyg8pBWLA/Ks91OnFa7JoQHbo369oiER/HgCNYj4GhcwHhN0/
LU/G6QjyYrfbLmFog1Ord+DGI2aGmt/kU0uDCaQGpnmsFkVGFk09zN3yVHla93Ike4mo+ViBFjKH
mwWIvI6zfHOY6MCxt9i/DRsi4rXqEDjq8N4ZnFcHPMbFma0DqT3qIREy95JyzyqAkz2ZoepZh+aE
pDpSgQ5vKYqx+ricfNK0tpiWFVmdUhsDyjUFeTjvniADpq7q6sxO1zjOtTrMeP69f77yHPzePZ/M
tbSlcFypFtulDj+l9bzGrdv3ZCHiXE6jv1/qq3opxMipkWpaui7j/+ciVpWX/a7b19vlITbeG+VH
b63wfioYVjiOLVgTcVesauMFY5lmUI3km+t/IQqUxKJcHmm+lHP/jCJ1dPtSVfu2WqqZEQzZ8JqG
Nb5oBGzzJ+L3/WnmZC97rVkeyGk/az8vhn+pWP7BVNXf2C5fgQLxdQwADYiVahufgAOH4pxeNgfa
oqgZ2eusKdvlaRNUmw84N+tAhcCrD/fsAGuq2R7sb+a9+sWwO4YDIIWiqAaz49NQmIfzxYRNrFqe
6p9n476U3AMHuoIS2ElJnkq3zbCQGx9q3dllYDyX1axvSwoD3XdN52oH13IO938fHl1m4qeZ6pB8
bGo2cB8KWMjw/WbjlOU6640qrZaIRnkaPHQEw5kHdpX+oAYJKS6QettBa8+P1nuDS7v2e6ooddpz
XbT+cUCAHKnV06GnD+rJ9gRlV63B6LYhUkVRQcDbdlssFJXQ5g/q2cQEwP9+A9oXUSbKzOoDE+wh
QnZF3Px2A9C/9Reod0ssYerEUv/W27DBPHjwlx5MyaTq7/ZTZba+zyfO1AiMX6Ro7NnUgn7Fm+AE
GfbG35v05TgL2MgGd4R78LPdaGdGbaxbrZTpjYgfqTRRk1q/yWZZ+vNMbrB6sqd6l5zAxrTlJUAb
sB+y3qlkTrS3hK3/7w26bv8+D7JMP1oEOpQ88z8HWe/V4dnp+1IofZuULfddaXi4hywNmoMwJ0pb
j1MoeTbwPrHvCZU6MEjKpsQ1nDr2SAGhUbDFh+pGknlS6EC1cbNlQz4xdqGGwxNnOrWEL26NWXUI
T6VfD6YZbqshZDyRTZqzQ+q036UJ5A9ngNeGa1KdDN+xEe1xIXBkG2pHn0SdvJIUFfXXbP8m2Le3
83Lz6xxb72XtQ2qCy0sB2f+MxaPo7oAM8aEPIwBYGWoeZtD2QOKvfKPBtP/utSiJAQyeLQ/yRTzz
z97Lyouq7S85w9llpAm0rombRU0tX2g/T5fomM5UZ2lYxN/sewqnn9qVAaN0PrjXyDI6Nrtwlz2a
6/XCNjb06wc7qLCBQPBEeOjvA/2FpUmusq5b1yIAGhx8fzaVMiIHEAHHzbKf56EOFfZoDwB6BOKA
MeyG5MSVZCIuAKITi9PfqoBI1fNxVc8K8ngOC7G/B2+Hp4LN7c/dGyiE5sOS4lPj5jsPtKrRlD9l
ksg95s9ANx2DOoKfbMpBb5RZWzblcmcmez0pwR5QaghLl1JxVtTrz3mfjgrr6bTD49Z8ByK7Bp8/
Xx5gq+6IEUZRn09LsOPU2Vnthxu4UiaH/piAVs9x4tTkZrKDEtZWBQT+eYBf3Iwc7b48vR2U6Uk3
IXvCZAdZcIDgtY12EPx8W+xe/bJ3zCEtA9pLTYfPDp3LRofitD1vlsMDG08zyY7tawZTxQD/X0ds
Oy2r1fanahXT0iDjKNtTZ50kzD1qRtlR+tUEYQQGLD9DqgateK7MWkBA207Y0zic2r0VgUoL6E6T
UxIHAJ2cIoWCUs1mxbN/UsJKCVMlPDa4YOtXTLMdyYDVUPM+1AqYTDslZb23IbTmkiy6EP3c91oG
naPqX7IGcAwIxN7QXs9OFg63ht+BsYUi86jCsqqtF+v81XxX0mzcESqRRe9IHNHe/Oio35dbPUiT
NMnIR8+Pd3XMZieDgElKeJ6RZSZXtrEXwwsIliGJ5jo2fD0AmpjOtzmc1+cldWLgcyIabrP50M7D
YOikk/IMS47WRAUNV6DjSlMpUQeCCIrMC4QK0Bc1zfS41rxdpoVnyLo1cK3kQByaieCWgEics2ph
2qdval9+4b6j6gH4fcg/WIj/U/WhaStdwXLA7yTkH9QDsKsoNZNDiRNlSLQF0CeWsObs3U3hkZyE
rZJtip+2Tu7t299ViPpfg4C2wEWC8W4PdXx5f6qQU99ZjrrWiuWeggvU2RFk4sXxhw0JhtCPDuAP
Oib2d7UKv1gzVWNoQCSiUQkLt9YnJWtV5dDON31BIay7PIUaZzc3IfXKCUNnc60luGIJpvh1LTvd
6jIdnpMD9SupzaCBTaXI8Xd73i+0PhVmmYG4fmzM10/G2uVA7kaZHYolJmsG9TMGyIIMY0ePUgov
ncebwTTN+klDihKgK50y3OvzomeHqwpOHiKSjeHWMGMaQy0suvNYdx4sMqo1rcYdWt9nVfe4z9Jg
cy8krVbbB1uInLN6T6kYxOy7bJQvaqCh54YqW8ABCsW6mlG/mUl5camy7XCdLcG9ZIMZ1ocsTkPz
sthSOty5b61fNc1zDisp6FTvnSDvZ1s2pmoGZaj62A3rb+h/7C96mKIIKjoO6h/9P8V8Vet8sLeW
pSwgCTg6ATicTZ1IIv0WvpfR9t3ZTUmaESaspF7in28JWC/IX4SavQMTgCdHdQlQpt3qXC8IiYEG
uThUHRydH+t1QL5g3LvN3AE4Rxgo3j9TpWbC1A8JGsdDPGaZa95p902orAhhU3LxoYXT1Ao0EJ5e
vXzP5u/9knBOS+iuiQ52UP6oiE5ReQM2422QVgAwhQYSavJTlrCPL0nc7t1yBZP4N8L4RRyTXqKU
J3hn6bLhp9Vq3WxLG8pxg8GCxqWd7PV7HMseiSmYU5CNg/xOq4gqKXV32mKOw8JJphyhMMXTzNWp
zSgJ739LhKLJHPhzEbUsA/cAvlHsIpTXn7oiPRnl4TTY6gu4+i7+JariPmSccp8M8DYsE8iMSYyO
ga2NJt2LFTwoLogdi8xrJ6JWSepXb9bk7/rL+q/+ok1Dpi1VkDSN9MU/20TGTmr3lG1bbCfpSk+g
L348umqU+jthDXWcAFaL0iXSyryFSsFlmLXT6B00PFvTaL0gb3aCqptTgu+DIDjU59lT95790ubm
M7yw0yLOOle5V9zy9fi6nb3r0xMOSbRSPd5FFMYdsYWGyCOGktY9PcGLobhnHJHvxZS0uL/fq/7f
GcS9kmQGBEEdMAKfbCjDdM75rqj0hXR/8QLXHpUcTsCH3y++QIbNkIAuM6bxa2FxIPgNyPGRYAbu
3svAs3XPMN0NzFsHj2jmeUfW/BgIi3DsTiVM9d1e7bv2fvLLHRQqKWrGTpfodnLyuoeU3Mo3GIzX
rXupYDgbHcdE6/xzgmMTbvtTwsboUR89ktZs/fx7531hYv3ZeZ8UfJY32dHQEV7IjPGvWyHaxH/f
RevkbvD/vqhKMqIupUjYrA6vi+5v2hetbCkG4OBFOzHHpZ96i/Qnhdf878rjfF5G/5O782lGZtZg
UCqQ1c9TUh7Ve+2wwr2sD2DLflfsFxJDeigfzjsoXshMJoRc5ncHI8i7BVygf+9fXQbzN+Vwawrb
X1XUu2F+3nTuaqfveqfo5wbgJDD8DvuIkWQ/ZY1rvg5WR38b5SGVbNS3rW8DAxk7MwLkSAO0hoM7
51Ul+RcQ9a/2BwwIs67yu3vjkRTrOjC9Ljmv/t5e7ZN35tpelfKgBlBVCgw6n5xDaZbu6y6HXcyh
KFP2clruXk0vDc8PhxnAXvINTX1kuqXkze4116jcboHL+2UQpL/KaEf+lnX/TYu+6kFKoauWKinY
w8++mYxqWWmjXE7z9JESxrEWaCsjwgU/fNxGewJHLGVrareAgPDSD3Ubn+DWWg262KYShUI5C7IS
qFQMrAaV+/em4T6U7vhteNGvtkYCnTVwLJXahJ83UEN9XfSXrFUXe2/9UESgB+LtRIvPsTK/vSoi
CKVodBGls2bSTI48skUzyWfyqGbyLvvpzPv707T2JcBF+vc0jduQXbIH7yIMrgvZ9Y8Ip8FeLk9q
nk2PoR1tpvnykkAfPwdztdhNq2m67JM+scnSA2PCfzuqOLZPYB2+28QqCTWJ9QbXnA8yAwcQNIEj
jZiZ5QPevj6HhPFwFB2D0y+TNjeT8n7nwGpzCC5JF5RtdCJ2ZeOxEPDM9ufpwY7bqInaqPyZh2ko
zxZ5Nnx5hW8gKl7kPZgDjmgjg0+Idkzy0I61R3l3+0yOl2NhoeEzy5dv5CzFS8455VxpOOQccvTt
fR7CIHZ9b/ly3ds1QePx6a0NsHz78rTjJpJnzhnkG1rwKGeX63HW62u54q0NcqwZpyvy9W+n1Lzr
N7c2ye/tWP7KccdJSivsuJpx1cntE3kvLSPHk/p4o19rGKXqeQNJwxom2Q1oy+36wYJhyZof/SLa
TqAW3890X4UcymfpSQ4Bt7vSPEDRsRp2QXZONLkCLHpR9UColyGn3iA3bSNkawolrNIV/2hwumon
m5k810swJLMN0mXHhj/4cVxQDYOBTkMAYPhaW6yCbCHHVTNwYA2s08uc44t7ZZ7P0lXN985cmW9m
8ur2Ll3J8XI1+Vy+kXc5Uq3MQTKtl/wRmZYz1Hx2pnBmDDcxol5POAVfODwG8TP8Kdc5IfMCkspY
5kjLZ0xt3rf+MDBf5XWLtdL68qDqokelgaCjyPMg1AiqGrHpV346N71iknmg6qCX2N8B14ZDabol
fkmRSy1sg8ov4uJ124f6HSwe43OSz8spDCDldHhInJ+MxNSKuoRMwoiqc97mCWJnOrAhMi1D2UZ1
lC2EF3shkgtvZjx8qCMIAqb1tEtEEtBCIWSrPght5u4m7oIKSSXLznee9FAPC2ZnYY/6JF3upmqy
n6qhmmxi6FA5LGWIZM5VnoxpF1ASJhYVkC7XkRkNXcvrfHmAlIyasH6TiV/hyO2TbK7M9kzt/fTC
mddRGtSeHnQ+vEc8LA/C1KhPVGSFub5mmov8y9zYISEypvWkdeGj9w4QvXRhOT0k2Ia+My8i07t1
R8YSY9ybHoaTqwXbiYwazusJC1XUhm1ILjA30gWiPKAHZ+zrCRqZ8ZTj8tl2MmyAD/472KwOSxJ7
GViibQy9DLw8jxNkPi7m6wUVTrmfFBnP5vtpdnfhLuk6+o+36wVES8pM7opiHVy+RQVKQ+SvHe2m
OT0HTRsRzoEH5yE3sfNMBIgrNqMBotj7Z+4IdhHuNgsuLyZS1fpN1NGNQ+/WLO4Cl2HO3SjzyzMF
yxHfDfNbZnca3gR4wHw049txcHe8iDY5/RCNIppIdNfggckLOKGcp0uZsjLoPPnkkuhh6Z8/DgyL
DLgMfu0fF5Qk4rrI2LgWfcrsPfIU+bppt/4+t8BayA+2aG+ZzAiXqzxtfT3cxPK3C1g+XBmOPLSE
ynwuk3oYb+BmnMuqtEWwRQpEStNluqzosgHFqxCCc1yzEKEKrnNZZumQAa9pwk2dye3L1fdTOb9c
XdaL/l7UdUo7aq6vh9IubGuGPltQuT3Il204dE+L2oM1KbZCHGI3nW/Sg62sfDxEm0hTUR8ilLJs
QuXpN37BnDwkVuQsQCPInE3nXXJ7HEITudVA7d4urYbSEUMvWxz9wXXYT0sZfrzwSRGXXgORz3Za
MmM5ZXgIRbJF11SswAa/27N2VtPdVGelOk7MGJaXFHH+UwmRikOrTKRYTi3yBRX9HgnKovTxSrgo
932cyCIly1XNiSEH8Q8yLqS6xtkcr99U1uRszhPxlqkuUsB4sOLLpLU8ZZYDbVlH+XX9d7w0KJ9E
2OVb6c7OvwQ42tF/SnCYDN3Di/VKvdbFeim6n37l8rLyiYCoWAdiF8gEyYMmtMZUSg3zgBK2tOKY
HBP5K2cF7T/ZTaCMgYrPz4NjuF6IlpIxHTzIqIpgiyyAcxLpR1hYJWX8ZJURC8COZT2VWWBDNnhT
+tcpTmexwfGl2zZPJlNSel+6EAZEt2W8RP/LPJPfaAHGnWtFBuPUhVBw07/oHLodCpx8LiIg09b5
WU7zeT09JUDsAxFruWERq+NEjCTRs9LJFcSc17sUVSi3c0mO/7cvRSXfdIsstYz9g5zEwsKQ+Xi8
E2vsNm+L+W5KQhNWGIamvaimmGBM8DxGWzGNxNQSAaIGUrAbUzQAvRkBg/bWS1l/4Q9dNS/7H6yd
3KPN2gbSBTUI0RaAX4bMmctiZ3rcWgbdgfQRBP2siDDuXFdFLWjQRaLKrEma4EZGDYhNBU5AVIQ0
W6RNpoDMUllNZC2RWSmaoU/yIA9202Iu7/mU+Srf0eIQofBOvgy/syxmMMbGB/+0gOjJ5RdQegKP
Wg3vyzeI4a8aV4RX7hwrxNdPrhrDcwSZmFzEjsjcoxtEW0v3764yfgjE5oIYn6VMDVjSxgcWtIFv
XRerdUR+DnYuVcQCsgYnytKKSRYJDpEKCxgcR57mHqI2oJ5N0N01r22AL7uImwDmSqBORlzMcqwX
fMIRpQKZHCqn7XyZJkylh6ELXYVnQDlMnI8JJKsiGaYv8koewIz4tMHYlum4RwGILpXmy7r6738U
d5JTU5V7y+hCUXNi3ZLyyT2y/PajPL6u3pRsvI634ZUzuQf5K02kpNNsHymBTpO7hc5dDX3dO99d
PDWmG6HXIBU/OC8Mz7yXRslz/TOH+GJ0VRcEb/WQFHnGlzQnxlpeET+7F02JGHlFBJoOA0XGXu5B
VoKhdzN7ZeZaV5VwWh0Xou7E1pBFYI/KK+5ECWQYKZfrvYv4i8F+s0Zux4ms7ND86CuZEaJXxIjh
FYKgsjoXos/m0tTbgtyiY0RbtYmDCtw/iH6VeQgj88+WGSgGjB0pM8tjNiKcEGdE+4kRU0ZOjdOF
CIBOxzRvbGWwAdREdxkBFGHeYRLpV1MHrzFXaEITwTSRL0wiuok9Ts9lxHbau3kEn3wM5pZOb5AX
DdNRC5tpfld+pHeDV0zrcOdSQshrWSAGibLYTgfJICxieTcIa97V09RG8QxCkcQ2qGFh3RQ/1sNH
i0KhAPv9DZK9d6lb6olYDjhlxo+LWFk46DCZzx0n0cIKad65xyXMOSLVnA8nWsz6xKp04oh6ek42
czieF+kdn8JJ51E8ASOWYh603QRNuPNPc06C4UtdyoAikWET8D3/q+tTPj3Nj8ss1NwsvE2gHTwl
O47HnbXVXgz4xClKm7mXeD/RA+n1TdRxD5dYDwjd8okeyOcyIvI/j5RXmVLympUnPjG5LvH5XUzN
/z1k9oqRejtSJp8YooO5M/13SlKzjCOUB5mgFMZF4WAY+Aam6m2yitE6dLW7oes87FmNRCP879lx
5N41rsdSEGclBi75oBxxezJv+Pb/frZFe6G7alLd+VCm1O0hwiILoH1veHDn/TPRRNPJg7TVpzSQ
I0R6RGPIonvTGrcj5GIi2nKOzfVvjhCeX+Q4PL1PwHSxRi1PFCFhbVKrI01msKhFO8LJOLU8yjig
ga6T4x/LVVYPeW7fjiGrFTv/6ZoPYA/hR2A2eEJ4j+WfyMuKL4ljYnwzkXjIpONHhLD/WdH/XdWP
FEgctfQS5qK4EP61NQ+vBBOvJqTYnXoo38icFrVRBaQ1epsrtHYT3/7fdLn8lRkvmp7jvPOH/HKL
spDzyv5SlNJxIbaM2DmiB9jG0C3SMdJpomYgnUxk/soMNrwqqN9Yg2PuL7l1i+madJ/8ugpSJjJz
mjxF3NdlZKOzZPlOOZHoaKzPRAadIqF8Q4GpQI3zKGVdoiYuSkcWSLm1/VT2RQfwwqIXGk8JSJwe
HePTQsZAbAQxjm4jfX1Fn67Za7UhY3jdS1URXE93wGUxIC1gs1QfYQrvIhEg7Ck5iHTnSbrYR4dI
ULoyVY1HCVnyJguHPtmj2WP3UqPOxNbSA+c1jwx64cLqeZtxzMYYeqDAhhAYIYkOEznbgTWDmsUx
eBBQIbdZuZvoN2WA4gKOHJZAfUbUNkPFiLYCNwyd7NEXM1eMZHkU03asvW+i9VyPy5kRyynlxLcL
dFwqCw2W3UPUTXZMDUozL8iTkQX17HM3voFiPnDQrT1D30Kp8jxAZjJW42xmMLdlfsvYiukgcxd9
wHp2mZHiC9um9ySr/Gkhs13mOkaGL5PlOtasDvKQdzc7V/pIdFM26yZyrR19SslVVk/zGdYiQMuo
FxEiUUq37pSOlNcYM4Bt+eUuymb7yZ4FRSdmyvCAqGEljikqOBatt+ObCr1303/SYsu7zktolZmh
YiLjYmO2/u8vs1MMiNvfW2uvKzSzEbFmCVpRMtiTVUfWHbk4/ckQ/XKiU7KeQaIrC4EYMzv/uBzS
tTmhRUJqADv/6TdC7VApU6cIORF1IwaMKBxytui77hlr/9pSaUc1bUN0HIsPbRWztmUa5UG/EuW8
QcBErdP5N4u/Ye0Vkf/XvhDVJpPAwNow3avUBVTh41o3+0NadHMpyA2d/Otiymeio2W/IONTzERo
TH/oy3KThfLoqQEHFW4aafcD+I//6T4ZWTv6p7fk5a37/tVfDD6kH8mOO5KvrpaW24/27FDFmJG/
oqFy716McrFt5b9sn8QOh00U8clJ68GBYEbKg9xB7RU7KfpzNWP/12nM7kUxz+ZGAIWAmDe4O8cf
os/FhMCe7yl/lNMTl9nNEL5J5G2BkB6RlWiIuZnF54TsVXpLnDRkTl6lWV4Z8c6HBlj0slibt/VF
vpZBEwWwiQoEe8/m7aYamQ7PHR3cgbUY55AZI8cyhtLJkDLMxSTeR/K3w0iyYriD6fwdr7sJlEOe
dndbtPuVg3CcX9bRdg4WQLT7mpPKg9WRYCTadczFoS/hl2KwZGCdVE9ei6tMbAvCzqubEiNkgrYk
HRo5zUL0JqTZJNHBUEqNrGNwkPoTaAIlsOKbjSsmeMOUFEmROSiyoQTNq5wEocdIIeXBRWcxm+Wk
JrdxVTtMEyOeiQIRoZd+kk7tV7clv2IroAQkyJEr7Q9TjmBTInaDdJDOFf+1Im5zGJZQ72ZhnFF5
N+2KDkDX7iflbD0/aCMKLi3KGS/E6hHbXMcyE/NPTD9Ro01ASUN22HLj0lKR7YoyHatG6BDGGPM0
WGETftuqyGZFpgG1N7tqLIoSqifUFTkN3KB0RTHbTQ7XJaKbaG4Rt4Gcch/dVDnYiBg7k/2sGIH/
/t1Oof1Yu/KxbHUHtOtmnJpvYviJiSoHk7KBbhGfljgyxcOBLy/sEuelfCDXTjTNfrH394vhhCFr
2Thhy/KrQyi+kM0T2ZosE7LnVHwQiVc/a+0abCrEdpVv5L/4y/YEd4yIkknXXym+stDH5tyemyGa
bT0YkzjcdqNKC6mcTSi4gBKhdUmlt+6rN3u1Xa+G/UTJ3wvDLdgSE/0ql9vAdO635ftx/yPvEhsj
/ejmeyplxcbG1SgZkIZV83SaW5jDl3fgD8dtN4YIApIk0mDEoIYuG4TcSFYIMZDJtniuuUMx4ZVo
2I58UPfKyIm6N7y03WCkRNlH6t+6qgsJqTrSX638+4DYco7hfaZuzIj+5OUprPejR9b+gKYe4bQ8
Q/HEJiBjvLYBdR/Yjd6ERnvT3hq+afkRah4/NJdXKc4g2f7OYz0Yr59auGugRKbCC6Di+lXoyVxq
S83vCvYDYsJv/MsDTDhsUs7IIGUmf8m4F2AH9j+L1XoOsYFLBV6ZRjJXS/mZa74tB+Fm/otUsmkd
UJreL4PtA7HBBK6SN/J5sFy4L2EXNFx5Ke7u8oGiCkhJ9Ya/YUV0nAF/s+E3pDRdKM4X24On4O1q
RogJYUX2eP/muDepsZACa6HcyzsjstzswXKLoJhSybR4vcqgFVkiQR9wOfBKHkVAj15deoxDaIG8
5JoOX+DuITLCZQ/XXx7C9cqhnV3CM+zewBhMrRO9yaAQv+dTkdvyYynCXk6V6PBEUu71cCVSXuQy
OObn1L5e8HNZdhMu+yInkwtQL/sJMmW64HpTXrYfTdUX5yci/qFLI3iQHF+NEoOb3fMOBBMsxMPr
JNhf+wUSiPlJnFNv+CddaJWkL8VfpUCw/M85LNzoyotMLYPbhSr+ZxlwfTqMK7/RspDmIIah9UL7
Dom0xvSsF5lqcgzDQhtkiGQDCZi7GGF/0nVsGJXIeFEQ24LBRBLtyQYWM2A3SO4ARyNywNhTZopU
LlEmhEMi6gCPb4KgRCZZ1nRiOT2FhnLtUboypL4mURH5mFN/WIvr0Zux9DG9Sez3SXGZSfR3O3o4
JTkWcRfWH6/XHetcIaWYje9t/0wlEbIul5Tf8nFvXZ1RmjcHffGszM1xNVPn+qJYHpfUCISK4/gh
m2H98fLIznYuqk12tbKvvQZvrppRGnbrFSuSMSlwE1pXo4rmgiGYK7iIRfdJx8mu+yan8pfOm7ET
FyGIFOTZcAcpfSQpb9aiiKvrTprdtCta+MwpTkIOko3uHJfyjLI7tz1zlgWwQOMoRxiImsDwGFBV
LmjuxcUikQ9lLlEycUCKZ5v4Ic9rJC06bELxa98Cvg5BNXktEO55M+nYcONWJcmwgz8noejCYCmu
ZdHG1/D+dTFI5zmPfxcIFZ8R+4NItP8pucrQdSJ0CWpdWVD3fS43LVGw6zzg1RoqO/hHOBnpfyIP
ymK90pmBVCnzdMRO/yZoT2rofwPjOkh7WCVN09F08xOOQFUGzXnTV5dFkwIZfW/O/gEvlBU6kFO+
Dl61FaoYwnYN9i+qRAnbSkXZMPj0iHMqwQm6+8OEGjXp2/Ds9gtlO4IHYVBT2nkMhEJbQvj2fwg7
j+XG0azbPhEi4M2UhKEXKZFyEwRTBt57PP1dyPsPqtQVmdHdWV2VWRIFfOaYfdZWrsPOOsTM1m15
oTKESCwE3vphHQC2iNfs2Z7cm1m3VxATrb+LsaihaAaxiRI39rcpOKivaDoq71DKwFDOJxmMwho5
SL3pwKnY8i10GQ3isgHzQDVhUzNzaIvb9MVoVl/ZMX8KdjiDsuFgbeKaDqbl2KGW5pZoV13sYPya
DRcgk1K/mg+YOIS0P/BmwEXBqcDz1Nv0ikn2cIJgmIqrcTviaeDUwhq/vhNTMe0hho4ATmqxjQVh
NQyOZJMGw5iBJvEW7FIb9xmlc4s1Ym3zjaD1HYp/LuDUaHeIW5x5X4urE1cNfi6Lm+4aV0AcdeTV
QrvL3eazBQS7gun5hhyaLasLezgkJXkexCtm/xnTD+AXrdpT1y/2TKZ/rKYXszrm90LYleWpTTY1
lhh4yzgKlL6FG7UBtTNc5zsiKoYIAdDjTFzb/Yl+7J/VF4Ds/neNqQy+6SowWQuFzQ+RWxqYadtm
EWtMskV4wfFmehQe0CuIMP+MbftaG7zJrSLZNeZWMepFmmuG4CZ3muWaso7uM6C1D5O56pwPibuX
E80H81f/3oJGAsRLhfTbAHIM0U550li5zEcyEsUQAaKlwwCNFr+dawtpC+ZsvI49v3TCmzjZ4bYy
F0Nv84KcnneOU2PLdB0CNRvfmMVEnKo2jw37+dQt8O+6giChxQ+RTffqc/A40LXfla/SJyOv9yL3
mGbvsFt22pBOCjMr4xYqF96ysBpHBVIScdEqfwrhBgF+9ZjnH38BoB68xZzpJK7r18EhbKUlgZuL
DV9fER31aSLJCWGeOKMFbBqv8VXrwMpVp6Vdle2uOKnAd46ovkjrBBNxKogPCJSQzDOnawhrROhG
tp6OcWZTBnhJf3ORjbtsC7AmVwxcnPvFvRh7EOBXL/5e20HYshA1Q4m0y0cf1wY73bB8WsJAifLG
nHvZAbcKFz9KFAUP4bfhzaA5ktV00OKdaXjopKBgoVHDDardkT23z/DE8k3ur69MSkiPGhCu/KA8
Gu+4GONsEtg+xVTE+ReIPAuY8ThGNh6wMdujY7I1g+2J4G8VrQvErKe5fvLt+FeNUvm9nWyc57FG
f2qbA/aD5kJt4lOl0RLlK3eQqPxk7/0SZU+ijWA4D7fJay6uyQa6Nca5yfnFwsgmBB/nSsmmGlFr
r278kPuYKJaZ8nuOGJFtqa3hG65UwisW0BchCTdPjcHdpR2Rua+7bU/XjVFwnI+X4URoOQz7zH/R
Av7eLz/ETJqGOg9ltMG0qvlDfd6nTaIw2zGdQ38nY03QStC1TbzeIihIQGDwT8/WOuZeEc5vIUA+
udlpKSYgluqBkJmUb8MAChEAcmz+MhzwHyLPZXZSXbxQUWGBjuYs+Id20Bh9OZQ7czxHPeXMV2OE
qZJ40hVVMzLOJbtlDiDL1sBWbEplTI7X0AlwbMHABtQvJEh4P1gwXM8NKujYw9BY9V2GpUyEqljZ
BJu/A/v/Qxls6gaTb0gdVTSPxg8d4hxmdTfK83iWF1TsYDWnQl6cWvDjBJgAKqj3XYiuceK2MYDA
DcAecIf955QuLp9Ya1bqqiSriQEBLujAhOCJmsFvX6c5vliGq+euVqrbVHIqlVF4T1E2euxE0Gjk
fd/uB/61wal926fn4vPtbBicEu14/GDA4FaeP3qwgTvQvQweY9zh4/2ywvSciUXlufefmmYTMIuM
JoRQElEBxxGRB5Nt+EnhpQG2VcP3fnzn4IO/XcZgvDcRWdywGQfcwzZ1sJWCrUpVC1pZdE40GiRm
5CaDq4wY1mwKPqMKhvSg+rYm7UHQl+FOiG0AZ0QHZgGlcSdNrzUcFCg8jbQd019m7zJGH5V2jV05
t4tEQQJgAxGyI/VOHe/74VI1+xZYPSKpyf7LtfNDIblI/nQTHavOYIglqb95Gf9YiXEjMNQ51+M5
b5yCNm50CSjCjcQyeFW/KOz+U8Mpe47rlXUbPrJDfDclO88WYhK+fsWT8db9KoNtB/MnacK/iORN
9T9uRSIu5kDxssHx4+fQ1CQ3s9ozD3pmoiK7RxgwSMJRmPJrlZqukDPiTPeSUVtYREelcYTRrZn/
hDFT5UDZKjuzgGaDJui90fyKMKZ7KYmc5lM8cCwJVEv59Bnx0Pg8zKw/5nI+LChtqcdM+jI/hAcs
dlSxTW87+pUwtCPaurgwtdSYofNsi9O9WE2rvtzKwUs2wsWnQmzuS5lGcuCpVKlxNEWzmbWghnjE
5baSTz40uYaa0wLi3uBRbxKgYHfTbyz9oOc7U4deui0sMDDrBo8/7nqkOzLaFqy67RnbNzJ1bNto
GATOMufO8pp2FiTE3hlQueCQwwgDkz6vCIXjlr2G6+46f+pxg8NSOl4XiUsUiHOYSDSGAQwRIXi7
jGlWSggbIXSRk2cIEPpLQAmNDSbu86ywg+gS44BQGkx4pXwrIBHp6OqQFY5TfRq1bZodS90TmC9O
L/H46UcfkfUs9xtJeSjbs1K5WraR8BUSFk6mJjg9sjTroYtvUGNMgIK+qwoX3bhJRomhEFzq8UX0
H4bmkqWH8a6gaeSWtB6K/E1VviwoA3n5UfgPhyG+zeXnbJ0UAR8sriGMS3YmU8Mhxuu73nzqxwcz
wnT8kiw8DkRVXl7YauwwH5BZxzI4qv6RU0LS7YCgdPBAVEH50ricmaaNt3N/gzGWxXYrrtXAMYG4
wsoEqNk4BK9daPv1Up6tPpR34NODRp3E5Qv15dp6J6Zd7BSdeLZBaqqcTfhcy+wwmHm2QsjQu/Bl
5WAHNiwYNhGaY8Lf4lCpTx3VlTbO8VinCCU8x9iAMwuKixA53eesarbZuGXk9LDRCl6iZ8Kq1+Ha
vrYzTA/Q49M1NS/W/JiNl1bAz3jbaE+m+NokzwPnpbX4ITXIhoJvBRKuGe7ICBJOLbenJNNxWMHw
3UrlzjcdhqWUcleJr5J5McK30tgxB9ISx9A9R/lpYoT03FsXPJ35GcDB+r2j5gz4LUtq1jxdOwXV
Yzg/1/MhYRhw2CbxPuC3oEkFDv6HVuSSEEQVnN6NYF5E7ZwqD7Nx5XrrqJ4qnhk9D9Ghp2Q6utpk
ZzQI6J9156F32uTI5aNId6l/NiUX7vPYLg6ny9Uh0ZPYtN2pG3epiJfwg2we5/GQJjU2U6u+50fd
DMopkVwxp9oXA05WU8UdFOuhlAH+YtxJDre4I/4Ce3+SLtqJO1r9Gl9gzwnPyim3sbZLn9J9c2T8
FkNE5di8iVuREg+9DJigwSq7mZ81f/oGl63/Fu7qQ/Q6I7Jg6omKI0J6UhEWJ6YiAE7PzGaCDciK
hxn4qp8kmwmP6mSYjmnlsFyA0JLqLVDdlQSiqh4YoGb3+MOlRuNGNY7o7UzsaxDgq1uuNGjKXILT
p/TOLAixhP7ArJOuOtp3xrjdMDxE8LAZCyxK7h9FZYreeA/JehgoKTyMahXLMQYK3j7hvYBTpNru
40Ha5X29FWfVU9XbCLRZrHdYN0fQSCrl1mFJOgSHJCgw0HVht+ZMLTXPTYEJQAtKH6bncVwmcudN
ZT0Xwb2UjmV4kcHSt8y7NJnBlmgctWzsxoAnLpLRbuDQCzuQcDMWgJzs2WbONkq0meQVE/fqwfii
cQZ5+0EX7QDACxh5ICAf2vPoDVfpbtyV54lGh3HTD/KB/HYrb5j72Sv3+Y71LgMywN+E3MEIa+jX
EPMURud2a54C6HycGjesn5P/kZz1V54hD94ndmxpVC5a0+ApLin4bkUQhqKbb2BQ0EUsDjQZUOw1
+5winu5Ue+1ccRDMNw4u/7GfuEYesKhqZhe8HK9MgnubSfmWBKRqsUXEwhL0KYk46bu48t+ms3Wi
M04SzN0MYZA3G+Mbz1GpLKMMwjq4SHt5G6E60jfNuTm35I7X4COiuvAVSMx9p0fz1N7UPR66wJQp
oJ5VrzBnvKvKtQbuMdG/ZMzGf5U8Zqx+VtODctQPNX248Ek4tjRI3wiQcQ7M3lD7PFtf7Q2rx+hV
YLb8zjNMPv2P6sr8XPegV15NVBiQFzCkCBegW6KgGtWbHHr+UO2S5glHND/ijMF4Y00tjtH0CdPb
ZnHH8bl9mWeii8bcCDxP8qlpQWliTkKRgY+qtauUnBa/OaoKJLXjShJX2i/hl79QvWs8KPmy0JMo
yDHQv5iiDuCKqdKMq0ZdMOIWVeIcZ231u7HwIJ0FjyIFFtH5rF2zCXIVYVAOHFAa6Vlh4JZUqav1
G4WiPAjbfDOoR1l47eLamdi9ofKYJS+FfBGFJ1zyLFGyS9gJvlLbMrUCpXlXzQsD3y6rkrAwSC81
rvHUzSkDBzyD3hnZYji26bkTQt9KJS+kikcCHT8JVriqBjJ3Tf2V4yPIAAi8nAcS8gpoWXeqjLeA
J11BI99ATG4lV+qxRrAj12IEqwSsTrxiA6Ad8qNfEJZslPEaI3em76mD5rUj9UERtiNHrbptwZrx
3wHf8HWIywWISv78cCUMVkza6V7V7vXK0Zu9mVw049DMdthz53h9A9v0b3gV7T8mUkAJSIzqLuOk
zAD+O1FS5KqThygbz9IHA9v+LTGrlc92CUYQF67krweFSAFgt0uUWsg4o7vpd9Jv1Y474djiXAeD
i10JkaolqFrN3wslMyS0Ax4EoGuz0LaoByyhuS3ReS4duEIyGik06r49lLuu2fNkKmUDQIF/ZfDx
b7QZvoGzLL/otz+H45L1Hz8w81yQRjRVVS31N7jiH/F40jS+MJvScBb0rZzz66ajkFJiNM+nQugv
a5u8nN+1Il5b9dFUw2OrG55lZbY6HiXBljWbtF7JFn4ouwDMexY4fud0rc3plGvgiLflcB6CpybY
hNJKnLyW+ojaqasMIwWN/z8R94jJR00ipt71+Cz3xWpSnhr1JUARH3u9+sAl3wXbYLiqKDiLx6x/
U4UNF542HQzrWk5MsG5T5ITD1WweWoa7YN7n2PQ4LUpBaaeCAqeA0GyRXMrGZhSA4b80/rGGITrY
HQasS4S41Vj+xsY3NpECJ/ekpTuoXliW4lloBNBBVqRZBv1nf21WbtDfZqTPKlSao5bdW+VE+hSU
myRyM84K4vhgHeTHqNg26qaLCM7cybpU7XoAJDoyEr8jwZuTPb4JoCrjedf5Nja6C3gU7hTpKO8+
dkUkiglIeVthElTdBsTcGen7rqrx8lkaCkPlBL4rGjsIlNqwhWwIvXREOz86OGaQxXfbaakogILG
cNgO1X1jbQpGVtNt0RDEeBKPBJ4ufCtmZlDV9EcY6ho4f8ErkKXSeDXdNLE1DcyLwxKNPjrFJu2f
ZK5mBy561eOyuVZAHERu2DtG9zfQ1f9O4y7uW4a6OBNCv/udsv1jicrSpOeqJAxn/Nfx51QsXq8N
MoNkw09w76OnDIEQ+tEGH4WkIgDwdBrOEf1BnHnQL2qepHlhsTEmG7u/2Lfl2GkR2PWOL7mG5FCg
a1/CX8TRFjG5YYP2qWbeIkYRXo6HjUKaaieVbeK92SyUV4XAl/ID1m34IgCZIt8bV+EXXSKjZZzc
ZZ/zpqzYUwl4y50BkY9/CXMuJDckVCPD+e5fNrL8nxv5H09p+f1/PKWoKOo6kvMRl0F7BK48Lvcb
eFLwx2SxYJaLhMjNFdUVXDOqkqrCfQU1cC1UHsB/vKBkR2AEfNjowYYoN5FdzB4KvFHB5LeUY224
3M2wlC0zFndpi29kAeR34H4CY43ddzN5M1wQTHry5TTA98FgLyBK9u283InFQe+3UczstGf5JJ9u
h1UTprPU3xEdzKv8eVrc2eViBWAam2wKdq+qHT/OUFVg54/wpLBCtomiKYbQjhq9WN4PJAM0lZAb
dnvY/niR+IA9kVTILncKCD5BxozCsWJ8tFyR7Tt5xpdO8WP2dNnBOcD3bSH2SLGpgsPtplHplx7Q
eemrhK9MCGe4vc/9CjzYGcT1n9+a+beXpv77pQW9ovqdGI3nLMOsYU1zosWLgPQHPwP00eqmBS4i
UMnBusgeS7v5osERo/3CNGb2Bu5aHp2/5h/iARKx1CN3rjxg8eQi9FBkbSk3V4kNdAvH+Mom4rXE
pSDdSisFy5ojcFCoyClpYenQRcGx3n9N3updfsFVzLdFfx1VDvUjjpk53HTg2ns3HDcmHiDBlsud
O1oD8EJ2529qkhqI5e90Qzgow+Uw2inDxe/OlbCvY48mU1Z5pfq3ktJ/kA04IExZpaikw6n7yUTr
K4FqUyoO53SsWFKkp+Z4fM8mOzXuRpZjlYGTdsyPIpwpqwSEdG8iQFisWpLUs5LbMQyhdtJ7Hgh9
lXYzEI6Wm36QAPYCSjcoApESVEnKqWqtwL8AVQdY1ZBw8i/lTJorh64A5Co0mNY+KSOX4xLwkoRJ
MFNpjzTpRxd/Dsm+iz57BF46wV4p/VIoBBn9t0RxP3qA+TEgz1HdHrQAEQV2eMM+l95ylAdwd1T6
ajN55ZPZ7HQRAcjB767z/KtST7zBkD2NVbTmWb2rg/E2VxC+wX0GuN5o1CXQjJyizAWabaI8pVbK
aDJeyNNHHX9QObT6q6geu/hqynduppQ/QFe9UPYJU4K6k2bw07cEdQCva7JoxEDpQ1Q7pu6J6lbM
LtZwFNir2Erra449Zu4rfmdjhTvqlwYFJ5mY4DSIj3QvBt8Djl3MthF5Xe/KVIiUvRKdekzeZR+6
yWC5QngZCuS7wetQhnuzCzPoYesQlKkJphErbluXF2Q3xy4pAeBc1K33JUrtVtyJxoAH3Gr+Wm5O
PHIgItKGIGanvMZCoPkCidm0s8jOUB7QiBH2KpsGsWK750OnMgHYl9LSrPEyYGVMHSDN7WyCWyFf
L4dQdJWlm9RvZXL5Ysev8FOBGnFvpmiXMMAB2t86HfYvPPEv0jbIe/hNjNKeQ0hrqYg5fz5HJOV/
6aoUVek9EMEpmBX/LPAnkKXzLEuHc2UxzNnuYnO0ZfL0TrlYo/KgGlQlepDOwkDFOb43ubK1Rtm1
VOs21tHF7DmXx5uKUqSai63U4pbev1e/KfelS7Jh4RdtBfjeEWPUVnobtRCkVkNfheal1WuE4ule
kc8qWWZBBXNYrCKzd61n/j5q53WJdUoWSo5vsWNG+NaKrG6bDD/orDgG1BeDMXMHbOwwtcLAYCQ1
a7pzIqPEJMefevMY1fVzIJ873YfqgOkq5kmRaxSZEy0+QDNjuGq6+116BeXpL84LwFhT7m6zBJaY
vRfyN6BROx8nghomN/lAgZm/pupuCM5Ta67bDGe0pOdCQq0b3TE7bnV/V8Jp10KRlJg6JjS5Vj3l
tLByX3AmAnkMMDyJUrYaWnZEGt/Pu0a4zkOxDiniCAQKDWBGjf/vEzZVoVNDEo2rZ6CnLk2DgWsN
RkWucOH07/HSkI4pIdGAo2AkSBc5uFWDetCiJ7I6Ohn4BzWspao8jR2mK5xMf15I/wF/o3uFvSiY
HxEO4k9cgJFlsS8Uc3/GJbkiMzFDKmPVdGrIY6nbo4jXz+GIWQTtk3clP4b1bqa02ZEnBmGPLzoq
EYkf3GjYy92mxiZuZmCrDU6N+i1zeg7FhOHhtJ8U/WXSFey9mQYeKi8Ym5WWdttKV9zAuNR6+Jdr
QvqPuxY+pSYbNJV0vLR/9LunMWiC0ajas2TeJ7jOlXnGB3Jr9M+J/F2jXigxyKCVqt4y2rQ5udyf
n63+vzQL7JYV3VBBKC6OstqP5NISBVVpFaE9sxUPQzq8z0N1bGfplKqPWaVgPdDctY7p377a9DS9
OxpBQ/1t0NemQYbrvbiqjUWQEXcruT5TsM5zTA0NhpXkd1V8L7BBNufyFutfw4C3GFP0KTlZDLc/
v+UWRHoqbeMxiDCi4BIz4nsyUqNdxyCOhbyEnVc5pPgqFkyxTCm8eYRluLb8/q1tabjhAh404raa
iuM0oMPAfcOnJ1ah1e7edf87lZCeYN4xdYRNAQp563sk0mtRVbQCcllp2jLeR+dJGPRV4n8TzAKQ
BXApIhs+hpQUOmbVsYOvh++uFl1ew7HFL1OknkghXu0uQudvCq5dH7/ApMj2XQU2Xo+pW3BmkMyN
03ToKGeZiEZLAe2AwVGAT7QlYWtRv2qUmyIINlzPA3iaOHZ9vlvhCUBjFKlkiYLkWncNCgSfT9pD
gyOIbbRXyrbtUdcRBSbDoRW0c9/7YI9RIFr9syHtBP0ppb9nIQ0QMIkwyo+suA4M4owcGBUV0vg5
hgM0xcgY60tHIDZLOynzIEYBuBaqXRipaHRwes3Tu25VDyVecdotYtBNxpDEv5Yl+2qmDHRffnzF
R4qQPFfL/KMabPDNw7GI8Ha8+P5XRuFoFUrVYSLU5ZsuRpb1Sev0VUe3MeSvuWLhforkMD9q4rxR
Jmas5WMGA7M0w7U4oS4VSmwzK1c3BGSmaDE7r8BHcg6mrxlHr6xs0aTMBhrLJv4IsgbzqIGzbxjd
sHgQc6RIk3JY6tlmBRaeRNhnKl21+6D0zOZd4H2WswYF3GGVHzLaqZbY4AAy00ZhTE0k/1WYWzc7
BOjvkXWTFYLeWDyGknKquKersHEUoXpoZt0pKeE1BUrVXpOcngKmKdDQQjsjWtwC8mnQefdGQHMp
miBuZmBOSEbCNlkHEnArwR82dZJuOZKe2B5JOLnJfMnGU0nrTRrXWm2s6r5+oF/T9oM3WNKhUGYv
pmO0hh/oCCEKUleE69FT8ai0RZMF8l5G/KP072lxb6h5BIRQUZshT8CNdqSKYg7uoN0IDOb4M6Sa
HSbPU/gum3es10fa27Gm2uN8LKaTmdwi45giyuoBF+p15w2y74Sav0tQUmf5e84K7uscGDYRSYbV
jMEymy5lwsRfjiCFhrhaPs4GCpl6/DW0Ht/YotDmTx9l9VWb+MGF97zUQbHjAkC1q5Mt2kfrTKx2
ejA/hnj/DJpXQphVbsOcPLUiXgJTsVHU3l1qq6XF0RB6spJSaQdHEFGRZ8xzNq8GsgvRDE5LGIHD
JxtOQOtJDTIP5EuUBfDd96DwivjXmDSroCFqLfaKwTJntCLLbUp01HDRT4kZ6Ilocn2dpBGHvIBI
McPvpiGC1NB582RKsTrMBAExgKwEjQXBvdZRu+w8EWXWmOMhkDEyC3qzsDBxflz2rbqT0pa2EWSj
UsJ5De8DToUC1bF2VKXnSJJWKT9CgpJlTjH7AWEK81zHV2HxoY8FQkXGAnXUHOxvBWZaW2HKyM1X
EUHU02Mo0fHijDD4U1OPalnCOdyn90UVEGueMEC+WXPI06pp7zXlcb4vzQqdHij0+VVj9nYTqAg0
TjLWw37ou5Pwza6uYBlEQ/KQVfm+i41Loj32ILsCOuKKhmRJ3BbJvBXkhbDPHYdOoRePaDjE9CZm
2gsdFIX1JGa4ngVY9rYBhlWUrcl0W2W6Z2L3LJkMCQlp/qGO3+GEYWb41dClFHSV3X1piIao8XaC
RJFIssMOjV7c7FKUK2N+CPvrEpeUyXMh2DGvwhiMlyRRXVH6ZVI0xn6akoKxKjFyXtbOnN9VMfgO
Mc/so3Mcq18Z71yclaOvQ1lDN5dH+sGgrWbwxcruPaEYSnDWo7Xrl5p1p77pAbFTaEeEoo3ME32k
PRRNz/VA6yAdKMDRF6SfzE4aJYQV+I3EvFQteu7wBvRJfZk2k3lby95YhHq4JBHwp5awZbkS9+pr
RaEQMh4zbq7KZ0ZKD/dER+Lcb58G/wp81fWrXcvNEbAl8rrehj1qQjoa1jWmK9mHpO8UCtdFB7mR
9KN976QWFxiuGMMCckODvQ9vqjDsGkw/hQr/A7pZmhVuhk76FLAk9GfDXstp9CxydWuWU/V7Kw6+
tZJkbOovkzhvLTxf66DFfkimistmKxJ50wvC24z/mzYra8JgTXvrFkNkchQ2tPU14RI1QFYZUm/Z
PRVg/PHJYqNpM3ErT3z5uFaWwOnGliifrnreHq3r4hffGRmC3gKJgGgmX6EuvOVNR5EkAfkskWr5
N6Xy8WtbmQw46dZOpwY7h/EdjuRm7oM3iVTAoHZXTdJZkeSzDjeiIHhswLlhwC1yBxR19k1+lbB3
xzT6+nNA9pPfC7qXeMwAUAp3kFr/79r4P0pmvTjBcPet5hyWMg6H1F0a6WI0Me7k/nqpfNcKxQM/
xoCZlSeXV7MYtmbLZLN0V9Jm5acG1c/6VzdO67a99X7N57//+UNqP6TA//chiciRzgC6/wkCLzO9
bLvBb86ZPLmmSWcQV/JyWPy2qH+rI7B0LGLz6FPK/SddTL9nqkW0LPbLSZmYOEdH0VPNNBWJk6IT
i0Vi6ol68pjX1Q33H7tpdoopOMt7l+J4b85GChuTWQf/VY4qDMhRDadoCUsQiDThSc0rrjCo3sve
nC3BDsdjO9IbpA7XvQ9IxhidfvUpAiZgOEz/zKWm9b3n46OwrFANyaAPAnykE6A2v4oh+puN1I+C
8e9HRjMDLPPyK3/776qagFd1nWS8V6mr9mLmZbTMyyLyGlp8PZqVllnGJqCXikaenaGMB13kQG5r
arThhWqDyw9CC20Yn8P4L1K8n8jA///hNHS3Bqk68rYfyMABYGmRcUuca+ve5totSYfXzJ+OGqzg
TqXsLOlPCt1BrXqeM/NpylHe/HlJ/ee6V3U+gaaomoLO6d/PJ66krKYXxLpvMVlsDfa8QpLdRLSm
jj4CezmgjvQs5bVtNM3TGCVPrHiDGE23bin+SkHOWAkXXljkmy7pLmMa/CVb+50L/UNN+fsxaSKK
Rdy3sYoyfuRKatUmTR7xGSOA8X66o4637UCkL6vdb0JrZbECC+RGBs1D2vns1GDpVwVc9OJuVAnP
x2di2XWtZo+zdpTqYC9rb317MZC1SEwQVMsFhOM2Dk3UsNnBNcLTPLAxhbcUp4ogkNIbyMeWxZI0
lyWayYJ0x9WTdSny58iiMNIcytDIqO50YEvafT6+Cca5mVOktUa5GVhsadR6IUqBqTAe1RlDdohB
U6v+JXH/Wf7neWHKAqp0yS1ZWj/Psqhp6kBt2+ZcWqhLZZrWKeU7ny1ao82W6IDlXDZtolF+YaSB
BkiFzmTEN/Cu3Oq6vSKQxUU3gObdDsE11OIXpZHwHRj/0s75bU3z7zdrAbDkvfJmMTf42XFsZ1Ou
FLWuz2RpXSU+lRoXiOCfqmYJpnK3lZkBLbVDJE5uhzJoKqjNd44cm7Y0D3BGYVyUBzMeDiphhJ7w
jjPiqOXYG8tdP8+nIRWfO81f+cE9QP2cGe8C79pKRhZ7gVcjo+wRJsXLjVYs40dXMVTORShsOgFk
KWwyCjyxMH4q3VFLDadRmY3t9PdIXxwBu8c/78b/OBCW50E1AIkr/9N/1CWsVAvbSs1qGjfkgD61
MwWgHSGUSjFUmUxb5TayEkegIkH01ZmXP38A5UdhZFk6lqjjfKHLHAeIHv99HAzN3HaTqFZnodmZ
7aM0L8bdZnnPKFK3VHmYpKpDSBT5rSoem3jf6rspdwsg3sajjt0RwA5EWuVdY6YNIjL+URyg8Z56
fC0isXKG5luu0MLuZf36548u/VCT/s9H/yERbmRZ7yNLqs7F/KDo9xzBV73T2n0q3pthV4teMrs+
0xPjRebbm5e5unXFto3/gqH+Scb+v88BK1gmTJR05ceJqpqlrvc9n2NUHxWfzt9dYbZVJQHxH5fI
vh0fOg3FTYJH04o3mPIUx10L8UjfddNfVtTv8/vHDrMWVwJ4sbq1aNH//UJ7NajaJp6qc0TpQv20
aujBbqNC2gE8YQjM/9f061YaOjl8kYBOWy+DcqZnLvdX5M3ddMFfdKu/jrlt4B+8teiSxBsLzGBq
k5z42rpL9ti8aRyin/GJP+Ez9ccW/I5/aRcZvfstfJ96exY2SXzVYhvEvk0HicGSViB4cvUbQucA
VYeEIN6OYxshSMiQebyBKoOeCdVmTt9rJSmrTFv9ec38LoX/z9NRZRMqqqpoxm+t/D+ivmKciyT1
m+o8o1uID5rozoGtDXuKYDKjEB8qlTFmOUSbxmfHmSKvdQNX2pRVFR7S8IxhoSHYuDTn04GWmRFh
AFXeUqYlEqSSt5LBZY0G6rrXV6V/Sot9Fu7bct9zhhS0lh7lrlkN7Cmf9Oj9zz+b/lMz/3shglJV
+elELvff18Q/frjEDCRNTLPqjDCO//w6Pierp923v342GP98JthZoUtxiMQWdvXqnbsfCCyaQHvE
XFBdvw+O5koHCVPAxTKwWqnrcZswIObQU1zLa8XFGMIxnrSHyjGQeFkUDleTpzPdRx13PazoOdv5
OrKZhnTAa6391Q1Vqq2sLuudd34pV6jJNvHyD59f95TC18tY6mX5xXW3tnu0GeG3I3wU8vXARN4N
Lb/TP9IvXjN6tfrM1/vPbPW6/+RYP7Uued1qT9GOr4NThNvzfQQ4oPMWhZSbuu+MIGGviIjWEb+k
PfSyF8JSbQOVcjt/oLUM9vqz9QBEkpPWVn6hzHCyW+4aj/6VitLqKqHmZyTVi5zGG2GtBJf8Cb4B
BBdYBpS5jyA6mFAPT9mhdfr1Rw+qg7F7T7UlD632rnxGMAGlCeWEXe+R0SUg0xbo1aKc5KtQwvWf
USZ271nqdMf8YfDmQ36utzKvQQMJI6xEB18pt1lZvAoyZ5vRJmd5PUjE1wjjACAuv4d4/lMFvrb8
XeRkazLn1RdG817mFV7lTbcRc12bZH0drL5oku6jPUJlCKzq+gFhOo8/vA4OxPyt5E5Odir5a7V8
Vf5qgvqTHvx3/xgucN4LKHKGt/ybyPAmX4Ivhf/8S8nBRndNILddZZfpFn5Y4qoK1sjiF2X8ylsN
YMu6a7ox94j68FYM3roFWAZaAATBXtz6LuTw1YsMjJNLFxJEYVG/XpXILR8oSHbYbmt0TmmcLl1t
Sn24jzEfaAGwUB/ojr5mZwTMiK0ahh34A1/VZ4VrH9kM01AfUUgHe025jrw2+6TJRAKHNJrpxeDQ
7uCOrBc4U7I1QfbvtPe5cMpN88YVKJ0K/snoGLvmMNjfsVPuGDPfp5sJFgEW5RD8qyv6Ev5efe2f
K9YAeeA131lv1plZZyZF9cfoZboYh/D2/yg7r93WsSSKfhEB5vBKUlmykuX0IjgyJzHz62fxPrVl
w8KgZxoTLpoSRZ5Tp2rvtYX7+tHfYzMujumE7MpNsiUguUPqdQyOxk5ZqHf84akMB0twU4it6h0v
2rZ6UjfZ3F8QVjLNVg22Y9twRwe3dQ+XddPP8VOviKd0NUeeM4bkdTnBYLjHe5fNxVnMQBRS/vhv
MhtWwuJIYOGeGdv84+h80jGyUyd2HrYvq6+H2MGlxeusuR+IXlxEjrx5vK7I+3mlSRxaYb7iqaQv
6ppO79BPsTdP0sJaR/Z+vDDSIBu68QzQ3OQ4eRbtj4ev/byfO6evL6dyjq29n388uaRo8rH5M719
TJ0vYq55hU+ILvlmTOOd+Z4eFeD7+sb6b6jsfj/Wf4ulX5E1SeLg/313NDvE514ZFjtKacYRSy+Q
Hc8QJx6C59qgAaKmR4mZFtaUwTAPF+RrHVMG/KAM68aj43noKgRrzfJM2SlhpCiiBwlNpKYtzEZ0
lIDHdkCr5YGCi7OJCkK/lvKXptVnUrLUAyakwSlTUFNOGs7oY7UZR589GbxDK7tqD+yLQaNqVY5y
YRQhRKsOlXomD5MYJeLY/pJ4LEUuLAPU6LMznUd+l9IxEAv2HYr0FkeXUW7DbpaxOwnQJAw+mHA5
9UyqY0r7Klj6Ho4mi6C4lsMe+pixK2Rpze7vHUn67W7LINEVOjjU+9b4//9nQ8qCohWG7JzjMv3S
0O0rFOQ5+TqYFGrzQRtZPQofC+LDRqSC13P8t6gJ//4UP3solkVlZo5OMomsA/n7h0hLTn+BopHw
ke0H9UyvzYMqteQdt5KvOk6civCivy85Vp7XT5mJYI1ymngS0nC+X1IoC9MqsoHvXe2j8C4ONuVl
hrro76v8a2X8uIwuEuohkVjxY+7fJHnaWLKe7QzvkOUfKVkjcnmivkvjpVI4cUA3pmOgeaPQ+Hld
5qfkwPHDiuhuzGudbB+kQUuMWLaLzsfcn0nDFD631r8jHFfQmhnKijjd/IbI7Wd1c3XVq5vq9b2Y
aYKY7cD/h8FEu7gxo5nkgPeITdTStpa6UjA2NGB4koXcbhpEtlQvIkGEGEWZ1m04SDXhZOh3lZlO
BnVsTm7Kt5jzMmmhf/8446f59tuMn5bzrSxbpHD9yN8qq8Ii5a3IdkO5H0o6AI2HE/Htgm6wRVpV
9Yu/r/fzXbu64NVjXg2acK7rMtuZMCq6enmuBDultNG0F59JIIOeOrgbJx/DxvRexiWhRA/594e4
9aXHw+Z/3vfkIg5nibjQnaJ9DU2Cnmk5drcDbBshAUC3nv8fZ9err3y1vGih6nVSlo33eCInLkPz
nKyzyKW1R9MfOSczAWQLhb65+fNeCwp0FjRR1AkvIDZF0zEMfv+qQ69jqZSjbMectkSYNDTZvGTW
VXUGTIVxpqAM6lJjnb3wv6rMF5ruRkyk+svtJhFakwlnVUhl+nF2Ny5Sa4RysosudqnZcY3gFSOv
W6MeYFTRkabII+AwJ/ewrfuuAZ2vfx6ji7Fuw+d4IEa5UHBW2RhVEcEQlpGstX1C6Q5Qmh2YKd2o
xmbGiPUdacGLtavHbL+SOp5Ro2F7IH0wa93//RjJv/yw+JRpE/1bucn4+35zQ6nJGPOl8a4YXkKE
Cib+Xab5PL3TCxYQWtjkgtLvOesPzFSsC8LIclaRcIpPC+v+m3lBQbYJypnkye7fn+1H04GNTKeB
O7aXzVFx+/2jIV1XhaKO410nMWIh8pViYSh6YrlnnfD197V+e8i+Xeyqw6HXkUoSqhDt0CnKLBsy
yFgGROqGBzsUF2nhDCpKqADxBMC35DL5+/o/trGr7zrei/+8zrl3Lto89+KdZSq2j+6A9uf4NPfi
jTnHtX1+fJtIO9UIKhE1zZT/3Yj/XMmXw7Kq1QLHE0tVF8uz2mrsN0PyweCXG5FYKI1B+QWjWF+9
Sigl/TO4UaQxKMdcwk+OhV4uPHXuRdDXUb78fR8k/Zc7oYrUEAjQCbaTratfPS80rQwSM9hl9HJI
Uzfc4ekiIA5+kV8SCc/iHaAJjGjFa4Ygxhw12ESzAbB4GjPFdKgpiYsKhs418IHR+lcCYzhoisOL
KYm7ceRUVoeiPSnxtGQLW18+2jqiZ/Dlo4wzVkhL+f7lhsD3M9Q6dX3usOrP/cuE9yEkbyxel68F
7lzC1UuOXimdrxLOZwKE5VmqJmTFpwtlqoJqeElOxaZPDzVgJgGL09KQFywJ2OrvrMvKKO84ETxb
kGNoOOYY8naq0dvpXWMX77L+hh1bLlxBd7NyklYHAzKe7irlDm98+pac+g/aSk80P5BMAMk4o8Cd
ZIljLLPAZejYL0J1L/D5LOEulzdeyTu6T4IJAT2JI4BoKNtVhnU5RbyS4I7eoYph94AnR5UrLzla
xeUHvnXBeEy7SastKuGhMteDPFURJ5fon9wQwcoOXNS/kZT8WHPURurKQRHLF0JlYd5yrpBWIjNR
hVKaYuXGAvGvhX218397Vq5e2kSl7qJLE+yeatsnGc/O7zFpddbJ8kax7kCsijmLcE+QDHcH6oV5
+lOF6+/ikNC5hzeUhjc+0m/rCLYm+oGSLpO5o15tVozC47AupWAnHesH6xEzKlYdJI3Jk/ie7Egf
RUQRS9O/35qfvX4ZwR1QDAPvhqaK133RRE+RPgZesOv3kW7LwEcfeur/o5Uv25P/dNmpkEhecQ20
CN6XvjPMUb5LImZ36iMXYw3lZHxfviBzD0sHA9uW28RGagDKjxjtT4DNoetmEhW51clS0R+7/WP+
Ejduc7qc4vNDrd+aLv44TGCVos87bvm0WH/cybI+t/ogyP4uVQ65PrcgBl/mjbgLLGbhUx0KzvkT
/8SFEfJ5lasz4QGnooefszswXDH9Q2It1HShx0/CeS76U+01ehPDPU6wv2/+z58cA5s1FqDsoXT4
r5PdKtLtBF80Yfp8IQnrH4yKriaZh/iZUBNRLo/NaAtcbn+j8JXkH1vk1aXHsuU/i3lacvANAk3Y
ovgUs1UBnZ4uUj8RtakiLMtq3Zmz4aOGQpiitLDjNWVKAozCQGJtKyBlaPsEtrlk0co1Z8Ae/mis
zZdGcjHDMZtGljjUroe3YSUuBYXZlisarjLFoPzPSh7roxVFNicpPqloZbCQydMC8XUx00Poqz3z
udfhIXhivp0pdkH2K2Z/2ZWlkQ9CeqPx0iOiTmda70CiCJFGjLoEFzRUgO4WEhXCiGUFmsIWUQkR
Ce5PTeiCZenWdEXBU0F8c5uvgHX4wduBsp+c72ALqrTEfPuAzSCavi9PHJJWlcPfXcz/tIBEO3Iv
cI9Bd6XtpCDIDMn9rR9n3Ki+LU4KufEjhYOzsAwV5uqUUKZyk4tNhOHc2kj+60WhvzacBOMlFxBD
Zjj5tB3VoSmlE8QiKFX8nC5kKv3fKxKpZIQO8ibpzChU6WpD9fUqiLSLD4+BRBhkO+aw0RFGo11V
NrjvI/FCeyR3lPyzxk6o3zjB/iicr65+tURH5YXoMRW4wwVmwwVCBccHzgkXzgmMTIMbU391LFe/
33RdIvNWEw3UmJKhjOXuf14IpVe1dKgyc8tZIR6f+UmlbwTcswIip/KM+iCm6F4Z9Bax8hlLb1hW
eJa7hYcjyl9aMqMb4SsgCKtK8tlF11ZnKvKgL5ah1mMdyhepZbkNUl/eKCRBXrrvQ5rLxstFXvEv
Th4GojNLOMTiExaBv5ean687rrzx69FkUUXJuLqZVdF1KEEjYxvUr9xMRL3NxfHFl7i/cd6R/u0Y
VzeSGhGfAxLQcR2+kk+keSyEcSGp25CW5Q4/2Kjy+0qGiVVNEuBgoEgVJ+rdqnLUlv0EIpCPe14f
7U6tMhIQLGzSiFd8WDzT7iiiEiYLpJnmPtJNDlAT617qp80y+ZQ/Cbsk2B4zTdk5LCkFBAywlrUb
9Ev/n3NNNCfFi7pL33pg8buMpeoyPeM0eQIUSKMbUGi/OSd7RqQdoHGkZNboZhcjR9iYj2QoZDYm
Wpa7bfyaIjm1q231hmUnRd8IE3aPQtRaa4Wdrc4v/WuEEGsVI+6B8/coF3Z76L8Ui444eBybFRHf
PVpdhvjBLn+1Po09bzEG62OGsHMLC4T6GSc1LWGfjj+C0k382b3gpx4Pf89dR9g1hCLKUQAzs7+f
j5/FvYLiXkKJPkb96fK/ieV/Hn9Ryb2+qIbRyOuKugszjow/4sap6+jQkxKKDS10x5JkQD/+DtpB
8PZW4Wjq6Of5+8MY47t2/QgZNH+phVTdwhPw/V3MSz3P2wzeR7zAF7y4TKmUZ7yJ95qt2dG8A3tV
O8FBWIuQMKFJPvjr9J6poLUNDvVMd/ATLcKdv25nxrQ9gcx+xoSyx1yKe28F1wlnuHzMnoQDePyF
Pqf07yG2vAMsWda787sCDV6fX5bCEuYmmHGFAA2mjxN55R2VXcyE7u/v+8tKh7aA7iBZtiZco6u9
2PLLRjIumrwtyCaoX3txU42IKXg+hENFN4qOn8URF2JnkYEooUjRr4/to083NS7iNomXupPJW1P4
hOaGujnNHC+5UYv9/GqGRo2jairNj585vWEYyHyzRNymQHLIOSI8Z3BbVbJFslmk4cYqN65i358b
RBoK7g12TyJJr+spRUxz2j2auMVmkVLKnZnx9huZxOe/fzD11oWufrG2VcKq8rlQ203Qg/SxzTN5
AVTCSs90mVWOA/irYE4V4B31nQq8h9TmdK6kc8mc9uRSa0i5R2ezB90d39xr1KAKjnO8vkhgbLwG
WNrZdFgrWGrYhdAytSwEoWtIq24sVWcVFewIpJ7//d3+TVf+uolX63cSiH7IEiFuBdiYHObFea+z
0pl3RjUXH7Jgk+SO+jX2bDtXoWzD9h7PPOiQR2aJ0n2iHst2kTUTDuJSMZO7ucghQJoOIE+z0Uql
yqOtOVSX3pPxrHyWjwTu3UOue9QbpxYR6y7MaFvpj8ll1mlHeW7Wd32zY1XFh/j3VzV+7vk8L5jy
VESbbI/muA79Z9HLh6xt1LoSt+KDtzI3TH9QgMy8tbYCIII8CV1GTnk8j79whMJEDN4Bi6P4h/2b
TZQ1sYkl7cwt31tfRPeWMywq2FumC/AuQqVVQaB0GLn6b9YpO+Ff4qyugqEBmLtRduUO2UnwjrAb
dgqFp2mLMOBzfNfYMGjN42FnzG7sEG068Rh3tM83lzuO3H/fBOXXZ/k/N0H9fhPOg5BdLKEgzIbu
mLSWk1UwzOmUwBAFMAvgTFl3K4pzE/Cchzxvd64XJV5JdaO06zqaju65nIpmHmarEQK5xV+Dy9Kn
pIlAZ0y1HUIaDSKBshHKG7/gv53g+mE1RwUp7z3np38v6n9+wUYILSVFH7htDI7r6yiZRedJwWwO
DzVUFKxJLSx9wozokSpsy0WNu55eTID3uCi3OHa8+j7zkTmg9zAhoDRua55qOXP7+EUmZMCWSFOq
00Vqps5whk6pEn1q2cjEgKxxAGLG3buweP/+UbTf1k1LZW6jKHw9woq//yhyW3ZlOojDliDgfBE+
163rM8tmfaghvxAEfDYZErhB7ObtFF5P9kIZquIIBhkW3RU9AicQuhXAmjfpgIEvYbb+JWgIoulQ
2SVKjekFbg9uP0wb49YOF2wN+SBubekZW3kcTSDn91C4Vgm0nHxutPTtHIkXd2bcMzKdFW9/f+Xf
HsP/fuOrPiZm0vPZ1IZhewYlRbqFsIbvlN7a/X65rzoNAVSrOk+MqV497O3Q+mZfsvtdaqg7nqN4
m8jH88FQu6u2f38j6V/g99XT+e1qVweoxpPOXRHW4pbhhs/k1InXcLY9TEUUMHb21VhA2exOIXTC
7qAWfSCD5geOXuulHtnwARWCB/0JjRmWGiGeYuHqmI1yeL0Hndxi3gHGD8qXyjFzhQw/zhTeGA81
vMyGsI3KMTC49LSQur15DxQQjgPEMPXZf2MDqqnPGeljKH7CZ6UfvXudVQ8eSev0qcMfCVYD7tDz
PKzuPKSX3RJgAXYc6xmoeXDEJoRTMH4BbXgQltETYQHee/gSQ+Sx68jBf6LPhefRWO3PLY8xwFKM
Nx9UrnIxA8IxZCPMpD87gHRUgjGo7NsbS5s+/ppX99+UoQTxW8vouJWr++9VBe99laA8lN2KRD5v
5RH9YbplhFnDqYiy2OMvMh4zaUHGtvTWQFLABoJOBqt5Ox/sJmUzmnbJhNp7xG8lMG36A9uXFzGX
eQrluZWssH0EAGpgzuhjzysQXFEemxTdSRYc1vRAXQcSnmRWlmUjTxluVtJKD++tZiGRxddjRKbp
gOw1mechDY5JG2wrminVjSPuLz0ftjikjyOqVRL1f5SG/yyWeaP7Rif2/RbiiEU/emvski9aCXbu
5jtt3Rw5sXxGpKAsEWGGM+GUAW3ejlvfB7sU2teAO3Pjtee6v/xIiq7rI9xIpXC7KkjPaWnGXjn0
6NUKdYpPNFnicepd8QRRg+wXye7m+JPIu5G+WKDngmjj1+n33VqDCT3NNpe34lO2YDk+1xo0ZJzf
498PQjoPUNLBTYUCMaBG2qV414nNsmjZ2+TX0M6OqjkbG0lQE7BWQ4cOybFm3ZdKGwqPhPneEoaV
f3rhNCXTiGigqThncczztSLY4aw/dM2C3IbI6Q/mTDyEi4B0NQxwdn3QyHT26BbRLn8TpjrZlmdS
0h4N0uUnIz+QZAFroQUz/zxmdFQZApNJeaOU++UcxQ8OPMoUGYhQGF+tdrqRKWrUNv02f5fxjb5m
r3oyq+iFQlI5T7xwYSB8ER3xRY0g1LstrrUL0GZeDOw0lDYtOjSilQOIjjOsizkG9wg55TRpXGwq
uHMD5riwXlAPmlNO7QlJVu2CYZtXO2dri9XcLGdnxcXAwNJSEQMA+I7Q7H4F5rGHZG6PJlNp2Xzl
3pTsHWFWS3Rs4Ye5Rr2VopUYbTNt2xIC0M0odhk+GIvhZsX7D9Z/vU6oIkcwXUcAg4Xn+27rXarQ
SCReDGuuTPF/baluKRRYV3mWwuZOI7CB9hP9zE36la8Y+viyI4DpTe3GYkFZ57DQhBUy+TKatdFc
FQEqpvLSAla/SS2IKg7u2crWoNcptgrehKHOF+yy0tF2uNEW+peYUEbb8GopW8KTTxwM8sjM0ag4
VsZ9+2BBYGWztvWEAZ+tvhKBdBRZq+/EjYgM8MBbUd1H9TrpXNBGjwqgVzaYmn4+fPHEafgRCKpr
Zgr5Cd72HC8URIJAmLFTyEwLu3ArVPQ3DkCFGsoAAc4OPzbMZLDGUx/JV7lhfiXGxOXwCfmHW75r
Bs5odIzcASga1DTeI3PKkEkkt/mzIvEgdNmFeEBo3vBPSTBanh2NkDDGw+1k4PCjY/5YgOyD7lLQ
j6KfWM6M3A325UxZlWyBSNU+ESdGn9i80fj7kaPfy0fr0D7nyF01RyWwg/bSydsEM2gxh3ZDq+gx
m4VvCH9BkSbcSPr9bJMEHIBGbO3hzYdzLk/Juq1ILV9XW/OjoRecTbkBcelA52FXVUqHZo56YrSl
KK+Uvt2bpi+B+VpoPY8MP2iGSOqsBhTVzVJtw1f134DLQNLMS9v4HEacvNPwiffeOxEBaI5h3LbG
HEKKePReqCRBrQYRCDMooe7o0OOXTh2IGPI7u/iMKSEmCrs85uSopcv8kC2CXffq3xE2oDP7JyQC
8ahMS4g9FOT1Gn4VpJSQIfyR1eSCMZqPjoR8qW+NDSYT9Yl2+SsrOgJPEPrGUidkBG7NNnsOnmjY
m2AINFs6dYgg9sWUDphIi+xTWfRv1SHdi2+cx9jv9TttRwiNPNURuHaOoCFjwV8296SDmi+Ri/sv
4ScgRfXtQvnGuEx9ZtAvVGtteJHDkwzts1q3RICxRSZuTyqguhAOIKZGtj+FB3YcHNqoylunfhf2
5yew88onyQN3xVRBPUlojzfrayIAFmU9w9Aa6yvSHor3jNLppH+MvzAPRGbHB2uZbZPUtp6LrfZ6
xmxC1bsevqh/2/tyJ8NRz+zEMXferNvX03glPpnzapMeonuEw+q/LLe1tEd0N2zSfYZi1QSI5/Bq
ai0InRGkc6bkAif2KZDUAjQZluI4vEz6tQBxCYxu9xV283QAxj45K8Qu4IouyllarMtw2rbTvp1C
ER/85RkxkOawV/gnnIAwek5da6fvlgfO2a2eGdE0/RR8q9fbyVt66mA0Z8SMeF9N7VTwaGGwnslT
1kK7f4QKefYdDYZed0y06eWpmMfQRsU77+68l/dpa2OoCV/Cef7aH8U3+FHsSaqBw9hOG8IUaFss
6KD1d8OT2W+H9qgFL0MNMDV6raCXRxNanvWuOehP1WuzJzON+oDHi58pevfZQTlMrNLXYsq++OI9
WFCET91TcpCX4iHec9vKZfaQE/dYOIVMh9HVUJKT3rQWDyRpgdRL9I3Pwl/vYizHHFAaeYX1j/fs
iWyEjYqM11uY+vLiLTnjtfxTPdTMBMW0NzbP34r3EVYljp4bC6/G1RFMrFpDaZKw3woKkKrsGf2a
mYIB6SKnEJ59BvL+PEzXf58Z/rnmrrciJj+Uq4x+MGBddV/ErusjK426bTs4Mq+F6m26ZpNKxyjK
Z2p6p3XHOpmdUd+rAJ9ZPjGl6wcj29JAT7mvJcN0/HghI8OkfRaFgyKfOsZexYa0CMufdulchJSQ
cpaX7CH7NJjiZdpDrDwpCe4uYRODuAa9UCwba12pnKFZ+9OFhZDoaYB2IMKLOoDOawP8IG8NzdRE
JM5mb6nHWJkJoPXpbyyk+KilbhJNkvNGgjXeT7NwHXK6ubCm6fqORdMSwdc8JjT9A9jMfXSjM4CU
8WddyVCVsofxNm3t65GH4hXFkOZFN044vYd40RzPrM8nOdux0bav5cF/z9U5XHJs2HhqOpYdwijn
UnEEIo0lX32GdX0Gbjkf9orv4LrRRgE63hlqoFkeODie9xkIOlRsM/Wd43SUMADHvmc41gvFooDe
C0bJvCLCqVyRlsMeVO6g903quRK6lAGotC6zQUe13Wku7VdgEZgpFOpPcvMezw37wJhlxXJOZify
Sf4eot53G83xCM4JdoI4DT+LVUTGUbCP3gLCQegav1B4jg3Igz65fPaHv59Q6We9bqKq0zjYqro2
0nq+F0thEkm+XPGE0h2jAqfgwDasVZNiJpD0s/ApNOV1QGZVAblh0xCGd4snp/2cD5jja4n0jO4y
XsqrI4OCIq0fBI8DjPyg1oe8mogB3xxc9v7cPhf5yRQOF5ExMQiqsJVton3jzYWfND508inJO+oG
7Coe5pRxknq8aCuhPenAcAFrkpkor8Dn1frEgnsCFQ9/g3d5VLJX09hnygkwR99+crBlIhMPy3M2
PyNpQUT5XM8B556JN652APdIi7h168d7+3114ItbuqxAR+IGmFeDkdA02rSQzvX2gjoF6qIJw8np
L45RzcxZir+Eh0p71x47t3pCBHVfud27dkxY1BmBvHTb4BU72avwgc+r37ev7Rc9XqV/FHBV0sMO
8Ce8QC0EGUktNLaXmAy4FBxeNa/NWTvc+a/dHuL7A52v+PX8rr63T+oxZR/IX9o36Vk8tPvuuXjL
Hofn5E17HttoAMohOb0lj97D8N5to8f6jVPVIX0NH/qdfk/W9aP83L1Z+FVCu3nL3wAVgGt+k5/z
x/RRvzfv+53Kv/tdO/715L8KL8Mdf+3lIwebx27Px3oon8IH46Xdqcd2N+zV4/hXvPLW5/OCkIod
qTMP/XvNyY8/R8isOau+gAyxdRk5fnoXBmwAhOM5quz0JX4h6DElQQrwbD09p2ARpnK4ifU5e6QV
zMJb8y7mzL/8rqONehw+K6MQ/vs7BcYsRqGucOY5Cqv660JjeRmZjoI1YEU1gzBkVmCURnDzBvEy
e9RcInZiR74TZ7QsXHnvAw85cDzgIGdAv3aJAfPGGB/3TNLJRp3ps/g+EiaQYZhYoCqOScGagKng
JWEDAOeLiYj/2Iw1QP9l2RttOqwleUxz6lyK9WTJ0Wee1lMooqSZ+sOEGQ7BPwVB0ua0mccrwKkZ
pwTKbbgQNpEuxIG39nluvHhr81ji3Am42yd0aS8SA4Rt/XSW+GO2QkCZgE9sZZ0ihouHtv6XBSzd
CfDMttJMP/L6sbjKR3QdxVP/UdlrXXKriw011dYriEEjeVDenbH7uTLsvjfQPIfuAplkjZQjfQmO
3nRcPVtHeJ6LoBhALWy6Z4oVojtq4pdtdEFvLVX3Z/EY1+6XtKOANT5WzIKlYN3pu2Y20BAr7DkU
+712b90qNa75mDqjcvZ6nSkZSh1m51e/fxuaVpuqcr0NGwaRnega0bQcu+oYjD15piVrL95IoEeG
SalNG2srUUqTJBKtyuZN4hHwn30o4F79AiKp5pQF/g1NedVCYEVzbC4DTo/3oXrK2tYdFdBZOBL6
xyY5eSlUDoV5ynuLExtsH5ADsrmVZcAVyif1RcGPNOZA5HTMJnHHYbF+SBuTXvFnE4NHZ8Iamhij
/a+aHML4FZI1jm5G1uUJ+W+dbbNuJaAUkzIGKo4Qjo4uU5jG5ZRXMCOUQHAu4HrHnpxtyvRl22c/
PeRAKuEXCU5ORYMxx0oPnppOyf+KaqdLlk08KYz9UD0LsVOKLOZzoZLcJF9b3dQyt0lNzEKWAnIO
SUpCrwZ2vu1UQFNIaHJvHqEeIvQl7j8BGdgBUKLcs+aNr7rFMEzEfEHe69+r979uy/XizVwARTrM
C3Jtrn7kYtA0OSyKelt10056oP3iPYKX56dsv2TU4XV+h7NbOy8iXEH6ejivUu2lzl5j5WR1677a
mPletrZmSHXy2JfLRtkahJORAD48NYQtW/PWX5twyWB8pE9tvUv534U9xJCLsT0r04u0qOBYGzd2
JeW3TQmFu2nQTkdGeN09SVoRMEDX1NtzD1t72TIhyOcFlQz5hURQqV+J/3g5P8tqYZMkZUsauRNw
Tt8C9bEPVh2xCwNsuRmKQEwALRxSxGbG9NLNfUQZ2aEIt4bwlUfvZrDtqdMacPgz+Dl//zo3v4X5
fQk2BbWX8rKrt/mCHfIphRRqx2c7/kCnEpYzEdTZ4JpsqCCm6Zi+SQB7vaV0qKfDV32k+R2ILuhd
qjga48pz/QauAdiuQibeib6pwdms55Dz96f+feH4z72/Oi5IKXALr2jrbbsPF/nCm/cnFaj72Ixj
F6UIlcZNLvoQBsdfhp8UhvLN53rsol8/1yYgJE1URjC/dTVFPUcXr1X7jIQHDhC8+o+K4oRP45Ot
OOpL9ph8mQcSErIVcBeDbApeXeSAWB+Ya2No3wzNVOW1432nJgNqXLn+g4Q85vzGYTLKbQ7s1gy0
To5xg8jp890F0TUDBgZ2t9IFflFkmuTC8S/Uwbyq186Bugu8QUvP1ZYXB5WbkJGhPmAo9EwIY185
beG22FfpEmu4L4sTIhpvnFt+e5lMXGKMKxhJa9pVde3F8SUZOSHbMpmgFfO4iJHOSlwEUK//fnh+
Kzr+e6mrJ57RuFVHIZeSZ8SpOBLycoWY2GD692V+Oy/89zJXj2iflZ0lJFxGZYhtHOp1ePr7AsqN
L6JfVcVy37ccIOEBS8cL5kTdoeUnvlNQwjTQOFsudeEjg1VAKdpMdCJepEkH57CleebInwDcsif5
Mo+ApSH0oh+JSYh0JgJFq1WZLroI26XHJBwAO61EJLoA9JjCljf2h19/eSIAETwZGCCvE2XBrHaw
t6Rqm5f/9I7tvm5nbL8NsSt/37BfBkE85f+51NVcoNNLMReUHlM4VLVuW0RzsX5TAmKyYPkJLtFh
ZG/5w7yNWUgWwYURxaF/F1DWAZLzF5a0gJMhY6XCZWJHb2TStvsbH/GXI54EHUFiKMS6ol6/iEGb
eonSDtWW0SgaDKma9XscHJxXqFqFrbTO6Z7atNY4VpP6Lm+JddTKtTJRoDjANifa9fHvjzS+DlfL
HIG/HL0skB2qaI3L4H+mZ4lVeVqdIxqouxL8zZ6ZiGLpswg5CKsBgpy/L/fTzsIxlrGYrOoUhEi1
xuflv9eTz0asWDnvTbeVrbtLuPaqt4t+SPxNDVyO5ngLtG3jB0TmEC86JQ+E6r+LsFlM1eSphwzJ
qprfnbEem+ecZgMi93KXla8XbuiY7yUCSQz0Ryl+MpN1moxtEHavkKChPKd4em7gmp/Fzm4MEkYf
1O5R1d/L/tEzqfL9V12fZ8O0IisoW7fAuuudGW2IOLA79WiG2xBTLb2e6kinDlC0UN+XMvk9wUq4
Nb/5bc7OrULqD0+D0gotyPdbFahKqYd6XY26r5BsaABZOTEIDklq2cZqbAsGwHsNs4CDHBOMJfF5
cxpZ1sJqp+eFAcZgIpWzML23Vg35IOQEdShxFsOK2MryJL3lrTs5iDuABpcv9dgt6Va7zXHcYMdL
2sNBPhIJCyEZF4GjzKyv89tQTPuFj4XPZ/K8wSx1Md3LC4k4Pnn3kF3Pk3eaaEdxXjIPEeYgH1s2
arrHAL6Nj/5Q9kDgbYQWHkRYF8lnObc+xGX8gWq+gnl+x7wwE5xg60MX5Q+gpZ+T0wrGxUcPu+/p
741C47+fyV9UopYFFkodSz1N1v9Rdv7zTHatCUDVqHgmcwJc+8dLiXgG35P/0bQvUPHNAGoDMRpF
jdah/DoHJ9W7U9lAvRFBTb9St3AE6Ggf0hv1289dhk+mcHoWZV0efZ/fH4FGHMrO9Mtq21LgwORN
fBKAkVbdWqV/vQ7PmswOjabxepX2FO9SVBrW/QA6hQ7/4eIE5tf5pn1b5vN+X234Pv+5ztUSfRbr
qIJYXG6VcqOmXx7pDs0G+BulaMRwTYvdRtno7Wf6/6+8I2xxNMZj7dTH2fH3OynpRdnohl5uB2RS
PZo1NImLJp42T/QXkLEgUs/qe9JGxhRDRH3AdWqmjBP56bIE9K+aU/BgrXWjLsJ4cH1H+FzI1PD9
0QDTzOtjhqjFYhX2+mVbL4Upp0Sf0DWixAnSmQZLjGNu6rabApgKEqgJ+Idp7RYusbmL8wLEilNu
okk4RZHGn5dWyQYPH4SWeIoCY3aZZwBkclTkLAK2xH8778Ktf+Q0xp9OYbZUc975KcrgaMFkb9bZ
dNlBuIBFmRgTCDIzYiMhuVgOxwTEIr0LkXaFxOYpfc1nEVgVOrLTfhW/eNt4j/D2gGMAiAZTnlk5
bx/PB/NOWUSPDADdj4t9HP9/wrBnzYyRlPPlOa1Nu8b+ku3nUTsA6WNRrRu3PhKSbWfueZJt40nu
iHt94i+IVXKySTgLXOZSc38jLZR7y+1n/Y0d6seGePWDXNWPVqX2ZdQa+PtFClQCJy5TmSNAnjtm
YLj9EN0oW35OZHAujM+mKpL6+pOaNdQXKbUytWDNA7r/ahgH81Mi3z0/psyhIuFkWvd/L3i/PHOS
iCJbxBjHtf9pZf+z3vlhHZZtnYH7Dk8ktLYHKCSNZstIWMnE7G4tr7/c0W+XGxef/1zODOPeigIu
V+Plxs50SF6SDbvHZcKGXG3pkWoH6+Qfoo9irU9JhuQBoVewHT6hnq44g9LKGPIbt/3XD2WysP6P
sPPcbR3Ntu0TEWAOfymRkqxkW7Ic/hC2ZTOJOfPp76CBc09Z3sfuBqqrG7uaFMkvrTXnmJzuFBMP
8PebygX8gay9+Z5oWSBbREhO0OhFoy2ojv7+uOUvtNe3aW96xYztqYRv6Lzm7xczVOggncfFhHVG
ze8T+WlxjwURkqqEW399UWx4tLIxtzSnDJ2msoOn8MO4jw7ol45ta49P+rY5od2dEMKuuUJuoG36
leWWK/UkPrSinX3oaEBFJNhzWEi6vyL3l7DtRbpPFgSmuArjuH9EA3VDSjiOR4AkfGPLygS7toBQ
mBFbTf5mPU9uizmCASQG2E7ItEGHoTyiGSnX/l3ykN2YB+WER98iCncO8PhJ2eVwN6SZtwk+vQ2a
g+KmO8FDQHyMnMIeH9NjtsNayf9hTNMTiQjTTTvLdEdJbizhoBS3YrWMQPfHgGQcYVwMh/Dor6iH
v4bPxqmHbU8Rv7PL+/5Tq9w4nE9my45wsEXS7OTspo8Ihp9J7xrKNbvGYdcQuW13n+IdReByk36w
BcFs1j2RXb3Xd+oWqQcy32f1TSCa9CEgEP6t3StPFIlL2a5oXN1KK/NBhUf1itF5RbyW4Apr6VZY
elt/vQ/27Qxm1LraXg76rbZLgLe1HboaIADdUsDs482UVf9cEVmEimTrEZw987uZ+K4l8/6EEmHS
bdnoKkxqh/cRMs3tMElF5sQIEegJ2Emg7AGpKorhuKHKwmHffQThGa3q75/mj3X/6sOc1uv/DE09
9/QO50y+b+RFEqvzkjgSqZnH0h/X+TL3XY2AyZcxmSZY/0Eff79QNIytAhg03+fKWfD2nnrnB7QW
vU9vuOmEPVFxDVVUtLGcR3//if+8NNMcemPOXAYFiO+XLvo48Txr4DdegsXQ8uAR0YjFp5y/Xjgd
5ExJsfWQMskEuMcqafhrpplG9/Vvl2GxQMpQAQJ8HYn+85DNwcxjDqbcgAN1aM5Yh4cFmxvwnQhY
TZknjvCoz0RHQ6/r8b8DKZ9zjAebRujtTLC1tQYcrQO/prC0k6/kTP8uZgSRslozrpBxUheebXQb
+7v9aNGwbVidVbdwsRjORWye2Tx10KaCuYsnuta83MlzxSHoYZO5iPf/2tdM26nffvPV2SXzul6/
pHxY0hMcYXJ2EALBCIpuqHL1Hxy1fn/J/1jRMHT+7yO+WrQbSwpT88LlfP8OVj4G6Aasf4EaCYvn
rP6rOPzlEf3x83SU1pMAF7zT1ZIWyF1XJYnK6iG4EQ4K3gXU9HfjSVle3swjkkxjXEU6nSOSgP/4
rf9YucCLGhg7WLnwgk/P4j+fU+f3uZJHXJv1wjtFtIpAouEMuhB388elprf082f+z6VokH+/lGg0
RP74ck7YMPrmmRid6JUQuqBnf/grVXOaAK4vxY/RqPpi5bSujaplSm6RoPj5PqKwCx4PqRMqJg1F
71xqZuYUvch/9gQ+yvMclZU85VEnJ7Gc0WMoXmtmUuo2oGLQaOoYLe2xmTWfBloj2qMjoHKHuKa4
nGG2BaspfiasEHRCU4eS/pAuPIKn+inNMcwc8BXWCAsDawXu9W4XSRO4lLXawjZo2oAENFbYScQC
/Mxuz4psk3Ih0WV8hv9RezbJGuW5RRp6yNjLISa8EJk5An+e1snmrrkbN/VaQnXGEi3PxNhWyE/+
EATymKYcyZx4eNa//WXBTgickJ1yHwOFPrs4ta64VU8Ccg3UcglUsxnq7pR2Uo0KcDag38X5DbwA
FTu2pcd8nawqvIDaYnTgZhPa/Bnfaq/CInH7h3CfOunNV9tTX6c7CActVpJnUHQFRUMcW+GUo82S
AIZHI5wVq/yZFQov8QZOz+WyROOBhnpVuNgV9/7Re04epCWOuN4lLb7kji/zUZ+3w1LWHST7U9pf
MGssuzbmCf7RYi6VLq02ENrYQqHRIdYTVEJM5pKJVGsG5wMMo8ayYM2R/heZixwTg/y79YDVg8Yg
66KBPF+wLdYN+MUoDms72ovPPQ4RcVL88zT8lXInnwdWYBVb8gbtZf1ooeVlbwkTNr8J43Wo7VAA
sw8t+YegW84uO+0lfRPQRRaLqlvmqOdxqYm2dC/dZBvzmLcuJGuUnzhpincCJMGg0dz3jmgo3qlN
HXCTkisSPui3ChJrtrUbcd8865twGx7DTbkUn9LShYXQQkE6Iq3M79tdvSBJqHsyD9Yr909WDb+n
aB3cZlE2586s4hCGoJDkNTsDMPsH5dmExH8rIT+09UfhWXw036pbk1BpdlvxLFft6lE6lxhDgZdQ
K8L49qmdQ1CcEEQ50iLpIfDisbot76J1DmBJfIvWCIfObGFQ6KIrit+kW50xI2LiwKKFNK3nnooF
OBPVI8IWQZad7fstfHOyh/nsVBv7G/peUrqfYeJwY/EG0Slh7caO3AwSoptq+ucw16IuKbX5GC9U
KkaFY2IPfINUQG+7f0BhOiIqNMnKmmRb0p4Y4nPE447mwnNPJ2jSDhHwgUrL1s5TA0aepe/a3j8N
9yKivAEBnXdP2RcW2V3p6i89ikJkkY/dnf9Wv3vIh0aC+tCmRkRG2xSrpgaXQZPY7sjQVdFGemsJ
q7TKDwAMIa8pQrU6tsQJJ0yLnb9na0ciK+7F/KFfeI6wwUlAtAruGwAv6DnBIioTpIoTPVBhapjW
UTlih6l823+8fMAOyQ7DUr//fSGUvtwfPyZS5k+FkhbWA/GqoDsmjdpFrY50DtqoRatPPxOrHIAx
6avnlM0u1Ua7QxXHBBWQuaP50bzzD1m7H7V+k4WJU1bpTEkQzIH2tEgwnHSQFsUtTJJGHDl6fh/K
hIaF6TwrSjeW4p2kXWY+USNaf2/Rs35lxejR3DfWfRW+S3zngYrkuZHowBMBkp3FMl2YAWOHicwa
qGZQgb+Ax82eMomGTYKLwaBdj9AsIA1lXurPAmgiVd/H7acU7UhybOlcZiI2+WBncD4iTIeNuyOE
t0kv01dLeZNWv4yYt7FgSKbjY3YJDlFJSvbF1dHvW5TvUjimWMLVEQolSBqFAT2quASwrpYkTui5
P4UYrbSLE0rnhkSdzjxX5XEg/EIwMrgi6AiDc3WJ3IuZPgjBR6hj4A6HmVyEO78gmdRqYPXP5Ekj
UCM0wPQvBR+lQsn5qfU/hLnOAqKLhBn1QIME2Y6YmcYgc/MQ6Xlk9xU2GnKkqGyX2SGFIysAFdCk
Q4J+948P50uDef3hGBLHYf5Fef4LLvSffYUsCHKTxmO2L8VHMToE9F6xSSCskYlzRBhRUQ4ffQBS
AetOvCkRnvuEj3rmk0QuXFTsdapAOB/CkK4sDWID51PYseeLj5K27TSSDrAB+9VLnaxjAc32SxJQ
ddI/0+JDKG6tfKOnN0K9aszbLL+N092FAFF8SN1jh/tEdkSybi7Ltjga8k413rNsb5B75jEFd8xu
Zf4RJ63dF2dZ/gBHJpVOry8lC5WNSACr3ZhLPuu2XmXB0iNSub0ZiUFE2cG3TubXZZPE69xztOY+
TXZWPqmvjeBOQT/nrQcye6ITcWiXwJVIKdW3vnKwzEelfI+kxpaQBuebsn5RirWmE/GNpLa+ybBA
t3vRkpFCTDGT+xZ1vKz+4cb7ctH/eGtUpwEd6SpFRPn7Fs3MWqiwhpBO8ovRXMjpWvZdtDNicJP4
s6Fbeu1SpNdWtcfMW9biYqgXnkyKmmM+aRwbRPr+q0JbmFNpYjMOCw3JCehob/n79yX/ay/JXf7/
G70quFh5n0W4M7K9oN4X1sYjrTq/ZwmmxMBmzjcYw7jz6mHqIyBFwMZH1FkEPLC7H1PH3EXWtiYU
Zpix+LAEqJYrMWh+v8mvXebPp0kgAVxTyjhfZ8n/jAFL8IxKb9VsD9MxJMBaO+rkS6MsUqy5dbmL
DaeUFzI6O0fs3UpY4f8QOclhS+XJXQi+o5MeLct2he82GZdeT8EyJSBdditjHg8blOA4IVm7fr9v
6V9HTEP73/u+erihbniKkMvZnrEny27/2C67W4OV/rm+51TwZ+z3vx+UyTEEDqvFwf7qPN+1jZRp
+pDtWxHNmu+pZ6VWCSsNsk1ZXOaWfHF9iYaioT5s08AxcVdDkeQ8JDrolbCDkiItDU5QMcOaro8H
Cx/fvO3COUyXZaro27GpNxK7crnE3xuhGtKHo6qcet277yJx2bE0//EQv3qP12/fRHKt0yggG+Mr
9eE/b5+Ki5SKY8nSyb6USFRjIclQ2PGFet19hdM9nByXTIGCflaFU0uzPB58p829hZ8UqPReRyDL
cvCUjh/jcdDuUuOj0ki4wZUjB2w2n0TyPw1zn2ssifpBIPO+WqhxAW6AKlf2rHkt2OaIswQ4+0y+
SaydIqRsPohO0F4uQGK6QZ9rdMBiQ54TaGKXFwFe07AfyFnz/GQhB8fSXPTdumdDZdQzEvNmqTk1
WizcPgq0mRtLdyo5n/VY/9gJMHNqo6tweDLCDBoApTLUTF39keFiyRDoLQNx13EaCKPzJdx7PZgW
5CF6TFhiwGDEIjdaOzVJZgkmLuUiLRAtzOTw1kL8/tEWqIuy2JVjFvkE8+dTzv50LN8UEdsUu4++
I/YOuWZbrgedWAfI1sXlkZRLlsO1YCQ2wdNqsx6lu7a/zSD8ClhegkojBMw19A8luevLR4nqYI8G
J4WAomKSsXDx9PmuNp6r4UlXPwKiOWu0oxGbO7V5EnFFquE9TMiZMChOY0TuyMsdxn7exa/TFglI
HXlgJqe52LyzRo3UwgMdzjK/jUzU8KPLS8Kq8OQHVHGPVrHpRDS5Ux1pYL8Ir7Bfm1gDEz2ib7i3
8oPYHwSZ6Vh9yNnkX5oHTeOoEd17NPPy+CCJ+yyHIRptLtYhRp5AzzUbkNHnb3V9KjsUSLS5VWZI
i2qV0L2apCJf1h2t3PH4xyiYFoyrQWDAw8RcOdXppC/Y738GQeB1VU3lJtn72altAN8DnZ90ERiu
QyiQ2ry+3IeXmRk/qIXz+7XlaZq6uvakD1LohPBX7CLfFzNFaS9BUCfJfgRlbj7Uw06CFQOVLMt2
jYgU8hHaczwc+3StYgOvCI8ulkL/YjYLicYo+mJxh2xjDHf6X53Yn3AUqhIyCE4S0RA7atdVvDaO
E1Hqo2QfNYfafCm61u5Gwzb6UzS8yyHFCGNjZHiNUHzSKjYeuwFvqQZL65DTeUN/YiwUiDHpnC3m
pd1A5i6KZZev5AZ8623u3/WYsU23BEJh3ZQqTRlX1G8CfZeWD7628rV93i51fe4ToR2+N8JatP6K
k/m5Rk8CMSRiCgUaEdTs9+ffCmEuKYqX7mPxJR3I52CHTer2rGcgXiB49r7uyPpKmIoDscnm4YQM
g4xcpOYle2Ictib0sN8/in/cE7A42rZTVWjitH6/J0MLQo9aWLwvrZs0foitCULbEKsecvr9/VJf
7/D796fCT2Dhp6g3rWrX358UekYwYM8t2AhiGc43+arYxethS7ylxiEVU2C3E/2ZgKMSIWRhZzfZ
Xex0Wwqz82zB5o8YjhHIw0u6Lh2dOoBdOhd70zr4R+1yWy7ql/4Dj1K7FdfDm/gYvHSP0ZZfgtXu
YzpNI0wGOIoM5kN947+IjwMljYcAx+Lvv/Uf50Q0WUgLeOFgb3/odhvDUvUU7i2LXW372nHozXnK
Wlsp+ya9gxlWSm4r3BjKJtOY0ch0H4czqVB6f2z792ykjjK8a5eFIebzikLCxXxS+lfJWKv+lOh8
GvuVSSK6qeOr2sfSW48hCQqLoTz+8UN+lppVY4LQa1jCJ7H51UuDhZ23raZEe1l8TsynsinmJWqq
usdxaLxa+OCNgWhmNosEL9q9CbAmoGEeSoshQWGvAWJrkNJnwECreVZm8zZD8xrReadcSJ0kq94v
8Xo0972yTg3yjP6ASf2M554IWWiwGHmW+tP+IiRVlfulguhFX6aT21Ek9siVhk2irYmY62EFlLd0
6fCntzkAJk+5GfybtFl4opMVOx+CbupShGSuxCpH7KJdjQ9ecDblRwIfknTY9RmuIWXTonmPsW77
R86XdUx5Qrr80ej5mqKvhhAyGo1XAvTAxHf+fbjWtRGRvdCE+wIGSKu/N+JTGz/4uB2MYtsIO4Xa
DpsBIX/Wkrt0UpklvZ0kJ1zS0cDyLc8yATTdbS1Qna3RT1MLlp9M0ku654SpyGMh9ILn378h9eei
N4l/kMbilpd13biaZMLEU0hHhFBBZvwJd0gu2+ZgN+y1qHtQgFVnkr9QxVU3OhRjSXRkj5CTTkZr
wTVp2DbsP9wGAbVhY08885wpTA64nR3tAeqV/wQjL4EISMUYnUm4Z38ngjDfx2+//5B/NCawT2lo
feUpbx6z5ffHr5lj6AfZGHA2pqyTLgaOyGnlz7Rq25O7gadKuI2wTV/c/AIZmVJaiGHoLz7aT0WV
OiVBTTO2IZJ1cm0KqC0qO1qu+Pucs5rj3zfxip2xMW7MGKO9ix2KZumxsChXLyfsoGu2Oz6MQlgP
/R/e05/OPtp+4NInOsi0p7/uLIyhlhi5IoJ9ljYxMraUZuvKUh7q2sn8FceJRpp7GLj7eRJhXvZp
PAAd0v9Yxv5xRNMg9rNzQF2FyEq/0gC0vR+mSXQRvsSepgPLw9K2+O5bfd3tqUMCkxHEPxb0f3zX
GvoOjrLA8UyNrL3vn0NsCHXbxYGw8zRA5vVNkFPzJDsoLnZFt62He4RXYX+xYXoPdMVL/ewZhLV7
rqR8lNRPS6BvfSDabpVCsvSOanbo6nMEw6sYnxTxBgMuecKr0kpmQ05w0mCuTAZoCr2Q7lRxeTHE
BsToahAoxF04iNbBH2v2P+QzGgLWSSOJZVJTjKvnKkeNGuVC5O1anVh3VtBtRi3aoh10E3buoe7+
mCu+NhzfZ7jpgqBscbzAIbnekDRFGRdSzQVzc5VnEvFW1V3ZYSxcq+nGz5993FkYvPHPPotkEZUb
lcomWM3fR/rPzj13YYlo9eBqy6hLvr9Zs/NhhLFf2XEQZE/EECfuzcz/6uP+nBinyyiwMxEIYxy4
ugyZ832Imdrb+ZDCk9mYzwmrl06JxPZg1eXbagKpAMOQ/vh5/3ytmAOhWbHjVhErff99RJ1KmZTU
1q6AFoZ1jX4XQGU93AT5SeQILorvyl829X/Mnuwv/3PRqzKKl6mBlgiNtfMoVoKw7TjXn6aPqmK3
Zi3L+FGVZiXwAnltNS8Fi9x4//tr/dnc5Q542tPjRq1oXe3Am1ASe0GJrV1kLjXCtyFKqa4QL2k7
FH9tAf/5JbOjnlRnloxD82p2UGrjYvopF9ONpwytGbSqslkmrF5Z4TI3itkWlgkm47BykvpOyG5r
5YkY6mD8a3L8efCDdTfpIKHUKEhErt72IPSd5XkxTaIzhPg2WLSk7Hi0NG0/wP22r7OF8pGErvGX
yvrrSPN9NHNlTtsilSykGddHTnIuRikLdX0nxDK94JHMcd29+Mo92IG5VvkbAijwtaFA6/V9HjOw
c/FN0GVW+JASSxTGK71VzqEXHKxGt2u8aI32EfbBKimyQ8BWJzfbjc4fa0fisRqfZmcGKikIsCrq
Iw98apJWCzPSnVQGeaHWt7n4V/ikNq371z+TpU8n0GTaLetX+4KkFIRiLEN9x4fN3uYmv4Vm82i8
aY/hC0rRvbglTe9ofhLioE/6Lac/hA4t7shGAzreCHe9A+3c0WalLbtdtYru03v8UHaCmIRjC6f0
ufGM+9wH68hOGkOWTT9ZnpeLu98HyJe84eqX8DN4Yfwalfzaqw2mVIYqzphB3QVHI7OZd5ftvrgr
DyUUr+3wQMXwJnKbO+vRQhTXw2y0OapUUxVsIvSgQgsoIu2wzKDCoglsILZ5NCdJ/9zapW8jJwKw
iW/dM/SUZzLDQNcYLx3dBjs/laf0JNzR9alfuw0N81ciR5VPgCGvyZnHcSpvpIfLXfZFFEtIrnzU
ngViHs7KMzRFiXygR+2snUeyj5+lW7qWA4gsdGNnivCe4Wq5zZ9pEHPQrYgglNo+5ap75Zy8yTjQ
f3+MP73ZE+aAZDJgxIrGCLga+x10yVG85MoOsWGNDLN0PJNQuRnlE2sOMrFtV2bjEptqpG6lzyE1
Yq2e/Ng0WxvHJ749nSvxrETFYDpGi1ffERLXJIQXCJFqg78WagcjySVfJsJ9Jru04kTdzXU6E6sR
vFS0aAo7lZ0gW5aBO0Y34cYrlqq1pYQIkU8TnSTdh+W2102cKNjpXlLOzYW3qCEiaG7P8GlngTbX
8xvaFxl5IxC4USs4lbrUvZl8me4W/HijLBtwQX8pjr6OBFffIRYejW9QFNGzXS/AXaGFTd7Fyi6A
YEgBkxgytEAeDHeHPDly5ilWIikRuzliEpPMcHMDFQT/oD/OeLKCMC+VGec1tl4ck7Nu2flLXkRX
uZLmIDAp4rXW0jl3NdOVSrQBm65b9RbQt2XWH3RK/FjCowfwpL54qxfHyHdlAgWJMDWRXNj5vQxH
5bNEUyouNBXfE4dymz5r48HjGfGNRQtAShz6eWoqPdYIkrEzDPdpveeRSeG66jcWouy/CmnyNJd/
e3Aa9qfppMu2nNXn+oiiXAb+tFdoO4Lf6ahTFEUd0Hx0oJEWHt6dKqQQkUZ8TndRa84qpSF54QXT
tqJ0ThcwzhMyJXBEg10fkQX8cRzXfuys2KFD4LDIMteZZNSr1kZYjq0YVqW5C/P3IluXzTrpu3nZ
3Q6gYyAGhx+tQNxOUrpTF70IjtKEeBgwDCB+NcGjZc9K/iwlL0IORmgA6je59MSbBrlDCM4jTRdp
uC3tdqEjvg6nLWswgW+OY3EfGtvYSuwAqZBJQ7xDmVQCfqLie6EJq+7ybCVC730diNby3kGpjP3d
JXvNMfJ1YFdwVtmS9/77VPFjSzI9D4qCMtG+pkh68fedmBAnSlEMibkbtCeakLTgCJfhCzOrm1K+
yWlX/H69n+7fqwteTU2y6IlRJkTmTo0phq+96sVCEMxErGLBDTvmRV1bCOwMy6OUvGPKoudIdY4z
+IXcOfJpUwSNiJd+v62vM+v37/b7c7jaCldy6sdxxHMwkopADkQiLJ/qSBUGKTTxOoiUw3IG3sUd
yGkOfDzKlrHyiqeImn1Z0bss40Wh1nMpeau0lxyAyO93+HMvc/XgrpZGzq6NklTcoV+6hrEIukcl
PZ5yJtZ0Z0VILHIBvNF5pF0fQ9ZrUQ3WCrLXGJUFgqymrmYyquTqcl+M8FOrmwvcUFO4qf1jG6Oh
EH1wsnhSws9aRxWOhx+Stic/dI9ltPD/ytj72TGefg6HGBl0yGTBvhqI6RAqZZHH5s5KEHygPEtX
jUw2QYMUCvgRostUoaAFRS9U5gF7qrJ5SAZyTHp6+kjhLDnld8XzvDj304CKn60U0xvKwo4mFrxf
46hCnPvjJcg/pjfZmPoXIC8mve/1eTS0xDSi4GjuJPkkJeGqzpVbKbmsOEvOwvy1jil0FWARedij
+KC2+BsVWFIMLEIRKUfmTMJQwloURPyJ6r31Nhr9+56shSw0dz2+8hT2UFTSExSlVUPRjJGvDSzB
7Dx+/zE/tdOAkCTSaukGyLpIHeH72A+KvNAFyuW7Xl9k/g0A/948RvG2kzZj7cr9vU6fDOOcmSx/
v/LPKKuvK1MmgXZFe/la5Sq2fdzogWjspGRvJDgeGW77Cyw/2sB9CMdTuO1LvlkUggGKs75gwfVA
qSCxCYLA8ZFdcdKaJQMNNhX/lJIitTtY4hOJsbPf7/X/eEr/c69sTb8/pa4V8kIJOmPXIa8oiES8
9S67C7rOpHsUyA7zXQ/w0OXWUA5/XHkqblzNSbyf/73yVfFDEkul7svR2CXIrYxhM7JYoTQcCBeG
kygudX+X98+J9PD7dX+qTlAeTzkWVHiZ8n8Igy+W1quZFxgwuTF/CC6+ZgIz7rIas8JrRru7IQkN
1Prlgi4FSE3zNKQKvTK4ecK5IEYcJ2tpiHO94rwJDRXNVNhrrHP3Qr7pIZHGoVvKT7/ftTR9rd+f
Fndt6sT9cebFvH/1nqIo8UkNk/WdpX4QPW7t/Pp8YbuvUobOJCo4Do2XEO2rPvOl198vrvycF8AB
K/QODUqRKMavLg4JXBcCr+QEljlF8CnQMFOajzbU7NGyDmlVsUUjpktIF5IlLaT4mBrhTGKm8Kj1
py9ev8gp3Abh3YVGclrGy8g7hU26UcmBaD2oQiXrUI9LZLCrZNuga6u6+CYguO73H/LllLx6ihTa
ZFlRJrsipaHvX3tUhZZXWYG2k57UU3LKn+oNre8Jbp7DkbKbe3+NtDC+0zbNff8GasJ/GbbE3qH9
fGiP+ql4qdA9o6nAlY8iete/8Xfw5fSDfOTA30rgy+3mGdLVadjI6/RkUY9/DUZUvnanzlI2/kdE
BMA6SZ0ZPxDTlB+kSdDbl3EBHbKTcEBDLu9M2Jr5XY7iM+9tyKHUl+t70H+IUtGdNW/9H1IsSf05
GhVMxDj5psY5O8ir9dcILrWiGIK6s4xFkzii6o54Nsu5IIOnXwbW0oph6s7Fxxwj0nhAJk4yncJe
oXMnfg9Y07eLS0oT5nQRP4g/M8qFWrvBGdl7WTogZBPoIpItAoSOHRSQDX8EbmPnGDB96bWRwLEZ
wKtyZgXIitAIXZJBMgA9FbztaIpnY+AST2TArwUihKSeEwDpP9LS0t1MdHNspL2T3mfWgq2dqToc
HwLBEUQ4yc5ozJrLDG1kSv4qGpVjcWe8cYarPmqYsKQcddTMkEOXlJM5qBEITYMJWchX5wMOEhRV
JqhXXgMdULCupltzDxBmkVe+Sf0susxjfqFAHNKsKRfE18IEpF3S5HMxdOJ3+qLgATlq9UdUk0BA
h2g1lqtYXwv5doxd8GZcJZRn8O3ool2w9lAUlZ2y+eOE8A9nPnXm/33R2Im/DwElLSWVzZS6g+s/
SSPs4vNy5lCgvHun/i1eE6F5byizANA4eDoylG7Cnbm1btOHFBE6pPzby6Z/il+9bbFTP0XQrTRi
KFSkdPcwsOElKU59CeXMDp7HVQoK9CMCzAN6kSMz6344K5DeU1/hOcS2edYP3qFbXT6lE/sNXMDq
ajxVt8VzcUAuzrYYArhtvoO8k5+o40scSYNZKTgkVsOEpRDly7Z+TN/6+5iQqKfi6G+qYweu7gXx
dfnS7oxTuy0fJICxDaevA6+Qd8TAq2lW3ku3v08w0lcx6nqGmdgqGjDGKdzrqlg1VF6aZnT9sepV
N8pBOih77yE88ajBXUmkTWUA5CpHOODFfwlP0rtYQkLgL5i6Stt7MQ7hq/SUruIdWpwLRwe7etU/
+Y/htK2PzWt2XzIPQcM2Jx+m1NrhWn1QXy+5PRGy781XGt7iVnhUP6oX4dF64xkj18FhYE46f0p/
4UO+DlfRZ/PM4UxzqufhrHJ0r+fKfeV278D7UAj2wcR2zh/xFfgP8vmCMtrNd/0rmdGvyqf/7N/K
GzwVhMc+l6/taZhXx6R2ZKB1NGvf2XJ/6u/4A+C2P1Fy8vajQ7lJfcKSkR39c7Uyl+IRFPGN4iTP
4qbfZWeUqnazTh9K7Mp3GLOX2jOFkF3wQNEmegBHu2UWetB3DfZpYyM9F0traRzF9Vm+z5zfX+JP
KQVDBHYW5/wJc8Kx8fsQ8QKho3fRyju26aQIiZ8UQgLNYT1rNUfAnAWoGEnkaI/k4+iIJUneWqBJ
88ap+GGaDr4WkVygwCUQdojm/FWFBhLNdcPxOwd/vnnGeKozA8JeeKeHF44uRMdRXFnGbEAZ/kxI
G6hGlgYRBTXHgHjBzEBTthydC07yyxTT0HmzvoeF6SBYLsI52TVMGin/B4gwXuK/mjb/OEOyA/hq
AFo8mx+HA3GIgtLXJKpuyWISg4dz0XLkeFFh8kvnMOUh/4nRDiYrunOkQsD7iUbT8XPgM8jc3lvG
f7mT2a/xKq6G29QCMEw0XxP99GpBr6iwCF3HqyL+ZHD6YlUEs+418Q4NT55sVOBmFsj/VVlsgS1K
ZAHJR+rE4meebEi/y9E8tU6UImTaFzcA1kfxntAnaHDYaan2LQn10Fo3erKYy+HLOgRIlerelFaX
YWa0H6Px0mtsHpZVstMOF1wUICK9KXUXg3J9h71H0xdYoNUFMW0ZHh9mQoUtpcuCIz5f1nwP3BIx
7IpD+z0SF6Sh4uIZYXUkcx3QIGajJVUTCaNGcANGJoFQQKI3Nxqd8azUe01e6FRdLGkvNmuqZMqw
CI3FeFnFe4C46VYR3bg8VN0CHW+XHP1xkwVrv2OTOmfEBv2MrkmTwMleYnGocjb8Dpk2WNMIs4IX
u9XO6CwIyCi8Wfrx+zj7P16eIcONpQsqqlfFktFo/KDoC3ln7EdSfZMZRrkEX1fiUv9OLo4iOxRl
DZxrNcpbdg8zVuaW82fiNpQxRlcMqeACS17J+sJDzv+X9fdfszm7bVFnmURlxEHy+0yQqUMpDFbF
PGSsUPTl72NJL2tBzgLjXvHX9JpS5lARH+OdYd4lMcSdRV0dtfQFHFADmioUn3oS7oLHQkFs6k5b
yo8KOyyUfgrwHJjTNwwYbOhXBhpMZdM0K4wY0cjkKS/UhhLz2kgdT3j2qrWmb3Lk2YQToCxB26/k
LhrQrrxRkjfsSyrpGM0ikpacqSV9KacUj1fZuDGUnf+XM/lf+8VvT+ZqjmyE0oNNUMo73ClYROId
tWPiGHLZGWKnlp28wHgxGcCCeheIc/HgETQ+ffwC+jTqHFQk0Z3MUaYqrwOYUgac8ZWqBi4MswRu
LYK2s7lB10aF2zs3nYtBdPY81Wa/f4XKP3a+/BL0HhQJQMhcH24SS+iKTsvkHbahFgUckRqlG11c
rZzjslQm04gdfEUkNAhnc4dBnbROzaYxdgScZGCfybVsbQKd5GTGKb+QKfw69LNlUlxIvs3+amxP
4+J60sMVDt9vKkL/2MLJClYWKbrIyE7uSm8rswED2ye5nncfuD6m9I6g4nVJoWE4odofrRP1uuIv
xeE/HhwDgvMz0BFaCdSLvg8Oayj8IIhMiYO0DZhVNWfBsQlmSQlxdt4/4XoyR4cmYtq5CpEC2hYT
iULgeTBTp8IyyVduKW0lAb3F5N6kol+xZRsWWeti4cNr9vuLln8+tul+qfhQGqckdB3qWNGujLXW
kHZWMUdNx2YVCz3FQFoe6TNlGSWA1GTT+uBMwPLdIV0b7JJOarwkmiBrZzozUU/KKOcVTraMXjv4
CzwsT9vv7+/2+01encNSQypLqZ4eaklLbYbft0WZynJL2gGuPYYJu1ffzsicaFCfr+pXsXbQOCdI
ADEEKos/HtrPugM2PBn4h4qmlKyiq8qxmeYRYeSMDit26wrnHOsa3/a626rkFpwrtug3efNJSkT6
mGya2vG9RXqTkqDAztW4SQlA++vD+8f+jHsiEZgcNs43/P33Dy8b1Ustxbq0K13Fd17YKHPaGGuy
m3A5uFBxK+TJ7LdXBpRZp94gTd+k50qb/z/Ozmu3cWzbol9EgDm8SqICJdGWbTm9EE5izplffwfr
vrTlQhn3AgengUZXiRLJvddea84xA85zc2rUn8iTd+J9L5S0B8qzPCFdtg9WnCHUtYxP+mA4SLJD
FVHwxjCWw533Cb2sPMTaY0v66lcJFBW93J62eL/nrCeOdnLoXorOVtjoAcAtGVPFT9LgquP//fXn
K/PlmfQA+UTk+f3ri1MexsgYafoIa0vAjaE9Bsm5Lx/lyGlNe+R71W413nTNQSxf8vSgm9y1cOv/
xpH8KU8Dygm1UGQlQqBFX+37lYBs95REr0RXp2mfsTfzFs32uYjlcCKLBvehMrGAjufQPEaoWBEo
U6q+eyWCrv/HzyKZyK01mUqCsfDVXp2qft80kS+5g7Hp6q2XUb/hydzQ16FPoSbY6qPlGAGzfY3C
e6l+lMznFk7R/2OZkUFHS7MwGWGKfrUzWlE+tqOVi25AY6hq/OUwaYuCJBktXdflWWh1klqqvW5e
hDxcTSyHVtmtRgYUKGlRmdnh+JFmKZ0XIE4a5gDv7HduLJ/9+ETyfDnJN+1vd/IvxT31DRho3dJ0
tpbrUsyoizTWBnjyE1ol+qFPQgqjv34tOEnbyplwbfQKHwlGb02jqsS3vUJa82vO+s9y/vtlXK02
IofnsVC5jNgNyEfaiRAPWua7GGvgfAE/b5ZE/iJmJ6PiRlj/stb9ZYP49iNcrb1JXA267vPp3qtw
U3yOyton3Lh9lf1dedRsHTI/nv5kgcf1WG6bNb0O4bbz18aw9LpNMS3ULYEFueM//XJhf/1Z5hSs
GTk/G1y/v2cNRiqtN9vJ5SCz6/Fqcs5coXTs401g0v6oLpxj8A5DEefSeOOUB//GpBUlL8s1vxnJ
CAWP/8u/L+svw07u1n8ua/49/2O3SStzVK24gvYvrMfMzWq72QXNslWfxnYXwwSwk35FpBieTQu3
1hrTe2DY2kr8DXj8l+nh9yu5em6mqTCaNOYHkh31QkI2jzCHMmUrVIR/7Yf+ggiK7BNCpqrkFA7L
ftxU4wFZw9zg+PK2jABmQZTm9vm263eNSUzqYSRhnhH1gM3sKMW3kAlkmkvbf/+If7u1JnxM2tGz
c+OP1eG/v2GQF/rQ5KNb19jaRY6mcUrsLDiz9vHfn/RTxUv2O7ZHCl28tigErhamyhfb2usjcoQM
TrPdoWppGunLDKZozbh/CJ7N3s20EvvWL2uzMe/IV1UN9EKGinxBTaP5/v1J0aJyVL2CE1RyK9zg
KoejPIt36UcBbV5Kex9TAx7zrX+S7eSB9mgBlxRWGAHh6L7JZFeqvUwWgWhXsQOgPv8cyK1rDvQC
gW2AgJOHdWlu6ufWX3Gg79qLRGlHCxsUJLa6hW4BwsQAuNCsI33taLwFUkWMJ9150AoZE/mZnQVX
hbpwwiBG6bwdog1HDkyUUBRoBBOqZTCiF7YyIEHYE8lR++VX+olam2/Qf36lq/UnzAPZBGg9us2a
3oXar4RqFQH9hwhWF4/WTfsYb2MnPYYq+Wm2DJnhgTZEE+46z0Za0422Toe+tvsDB3wqVZQ3tKbp
KH+a5zTdAQj99xOl/aVYxXA1RyVIBjXitWFCUErMk20xulFtj2d6KAhOktbtFbfEHhp+EETRkDLh
Oa3vjCROqbcmCjIoQwmdmY3s3xnjTcvIBWFJuIzrbd44RuJY/bbqtwxEwmhnFsuyPjQE7AxrheZm
RazZCcMnSS5Rt6W54Wdbc0DE1xxZWnQDSTo6pZX2W/zvT3sf92amJSEA0jVgYFdLsIRHs5EJ63Sr
GlnrVuWxE/TXGmcsqRvFSilvkoastC2MLs94JAWtVtn4HcIkR0YYhBEmH4Gm8SzSAKh+m2v9ZTrI
1RGvLmNwZU5oXdU+rVGTL29SbbaiE5ePfniJRsgs6UkO3Ch3MD/KleMZBMq/ifL530/BTw8QIRki
anK0r6JByXO1roxFlvWaXA2u6GjP6owkWkXaoZ82dEKVffCM6ukPL5H+5oKEvjKyOySCVNqcn2Zv
D4PVpwHNhroRiycc30O0t3AL5hD8bGlm5oLGWQ+8nuqSviZIkt2/v8CfyvBqdVJQirMoihrDr+sv
4AdDleVqPLrlBR+wcGO+tif5TEBj0sIf7V/Hr6LZa4XDyI82nqJuahTGG9zirEUkcWCLLuzpjp55
cxE29ZaTdkeYVLUvGRQ/t6iN2AUrTmjEwYHZY22fzIMINNhYUh3W8AjHZQ090r9hsWl+2aT/Ilmj
e8Wcfe5wzMemq3mP2Jp+WQxa6/pYlM1lC6jtEWEp1N+sPtbH+A+ZKHkXa8drF92b+GBBthk3hKr+
8e8pv1wPS/71XqDruGrmnCig/mgkrqoGKc2lvJQ9zyVxIAcUxzE22EgH2qVJux2zJxiy42Rb2rmP
bj2wD+/mbcv2oO+0buPndg01K91L7b2s0EW9MZJDT7eBdEx/Z3qPZv+SNPdqyJyqfSorV4pSaFI3
UkliBYdkemO+m6ovg2aH+vqmUrHPIO5Mc/8sWfGNjNppxLteJdp5RP4qwIwuGMuEIFkkwWkZB1i7
uNy3yTZXTrV4I433lkw0zIHpaDDeR+VDPlMej0a36YMj3AQ6SHkKK2qlKTCBlqmJu3YlwRkiwMUu
k00HCjfdpuYeqebCqB665OwLbsP2zx+fXqPWIfFVbQ7ZRAMdi/tKkRbia8i7Ae0SgAPX9SLpu0qz
50DYyu5J7Wn3sej0yl7XXAuBKiZfoOMwHTS6mOkCKbjQ3BOuLDKfxiJYkZKb9vj8PzXzIRU2ed8h
ytmkvp3Q7ArGQ9nuaADYeu3ow33v7yvpJhz3SrIzfTeSM4qi90mmb4KU2jScikZ4eDHiz2Bc0dEJ
eNzSs0FSXzrcDoC/68DNYGWFPIeDuPOFIx4iQ98X8sbnK0o3XW6LxU2QbZjjetFBEXeyT/vyIHXv
GL8iY6+h2yvIbn7ixZHrbUpIEQFUZCF593LzDHRD8Nw4IIsJUPehUBcXOnLnXttFxjJS9q13UgHD
KCtRWJmFM2Jq9Xdpc1RbJypuhWlnfVWjw3s6FJT1O82y+xa/9kqAkqftjRbw1ipVD1GxJ+5SDkc6
nPly1D6U9EuKSaK+afpiFcHQM5kyCEpHu/O9LE4Z9Jhee88yV65slPnQpDaGduoJWxm2Yr7to5sk
fqw9wrl2KY2FoFkLaOtHTHjKG5wpjQzfxM09ZAPHJrk1EcHrq6pcq4SXWzvM/1W2iuFQJBtpekjN
Y9lvyvQhNW4CIhoNQl3gvFNf6tMTcuQudSX6FOGhSG8a5S7UT4YBlm12irwL7M9h/lz0R6LU8nIV
SHwpGxUQyHM6QH13TqLXoNpF1k1cH9B0+eK5ZqzXjncdKTj9ooBq7K3yaQVgQlV2XuGA1wps4xdn
3B/317c1e+bwSyzW8LBZ3K7H2FYEmVdtBo+nzVu2IIVU8bVmbjJhM1W4/fIllTeVfiw6x6vbB0OM
1gaucAjp4jIDH8bRhfHdRYEZXlmUnpOIt/2u89Rt2DuxVPE8myuzX/NTl7qOmxzkk+e/VWKBdIxE
3+yIBxlBsvdLEfi/iqvrb0aVwUCL74a9+aoK1DLuVAY60cX6B69hW4SPDbSy23hYZYObyOttT0p7
8ASbL8clNqHDkMxXjGNGFNA0UDc9YWqBWsAumdYTSHC/e5WobjVGFigsncxUHP1LFMxlRtqTlZ4C
7VIa9VLqmFcajM1LmrYsVYkr6XfUE538qGMr1fo9MapU/QvBVG6F9in2/cOQ1JAlFjL9s8p8I8lp
MVoehID0bAbKQ2smm4YImXBo37K23AXxe8sbZxaEsNOy5C/GdrgOXip6DsZzRTKrosvvvQEu/pTM
uhyY4sVRq4kgzbGkktatrNlqC6YqaWk3BpoAqMFZ0YJTw7fxrsEtUieMBzNv4jCmBrQ5Y61nNyJh
29xjIjSEGuwS8S3A7ZRNKbC42MW4UL1j1ZwrFR1DjaY5lMJNMmj7sKyehEFc+jnODB17Tb5WcjwE
+SEHAifU1jyhaItyKes9h9t42ej6YlJYyLNpxSTPEpDU7jqiLCPhKIOUmYgo6mCtWfmbh8Ciymjw
AsIgGIrGjgwKsdf2nN6xdou8U3HxFFb35vSuENuUv/Wh4ijDMTVe4wTRfe7m44T06yTLJ7hQtyKJ
sH5PIEqwjItLRXSt3kWOxyNcSsadyAMQoERJyucgOyt1xRrvdDgkm/ilrs9tNi265piS1lDxHUIC
RM1TFd7JwX2mvKscQOIxXMdi5KBUWBG64HMYE74kukSRKC2nZ4Ho9kCZOITRhCYSc4COM4ZPpkCB
1OrZiyhi0eJXMqXmQ5Kld4GpSCU+BkHmptWdygSlk4Wlp3Rb/i39vUNmvOmZXSikmqeKCWJkumd8
ZvjjKdTwuQ4qW/Coo1p8Lg3B1iQL7f1S0+wROgEHPD3mpP+iWef5LeUTWAyA+C6yOD01MuDI6GvM
/FcY6UHTAn4+5sTVZ/o8gQhIGXyLJaeUjqn8KuTpe9/VeyVnqdeOYWutNI5awhRsdkNF7kynUY/0
BXfuaRxlAlwT+t2exl4vR8qiKbNDlliOHssPsG/jkFJ4FD86s99kAvaqQV8HUubkIhNBiWBv7kua
3/lwZgl8bC+ZyhtQLTPh2eJ5KMb2pSJOhwWK8I9+DobUT3LpaLXxkqMmhnCJA8F3S2tYgXxXjXSF
+HgUVyEJGoZjdEcrcsFOAyMkyTetnkSNwKaye2j3PjeSdwlAKSdidYsiCi31GCLi9VkiOtpJQE2q
7t5KAsBAMeC3sX/KCYAigauY9LWZv2k0uouSjJ7SoBM/2aDh2CnNbUp8bali3ibpMzPxxEd2YJ5r
rbUFxSTTh2eYv2BIkmUzSvthSlaFtR+qfVYZm7hsNoHUrQQCLBKNcplKWo+xeoBo4l1CffABtGOT
EfjKrGChqedc1JYaPcxxtrWPBCUiKezMkylfgFPTEfPmXz04TZO1bNAl6Ly07AJRwauByJy5lFed
+C+N4uzRAFUh/8nhcsp0N1KpG3fVcbTWrBYDCvkWVbMkxLciyEl9LHdS4LTto9EX6zTVoJgnu7wP
9kP06CvRbU0tpNMZ9+iSa+GsrplDHpsi3SrCwesUJ6KuZRpGikXPDKUK7Jq72MOBqEDxNhZ8nY3J
NjQgK/SUTQYDPLuICpaTIRLdooR8OL2S0O2RACnTuIrwTVt6/qhkCDCykVoqbHfzVausq8WdRrUZ
mYyJTTvsOaUV4zap33DqvktIjeIpXSU0yztw2irkp/kmxamw5iX8s9xJpGbHM8AHDHSy0UfSAqsz
+oKQ3qgW77s6OFomN8HitGwdPZyCMRuIaHmrVBRXQw9JG6Sjz5Otxc1NaCVbA5jpvJAa5SExlhJ9
mX8f8X5KsikX8D3PCUvMTn4c8SY/HAVBRDYrjaFMELyO9fdkqEg+QN3yiLNklUPDUP1CqWTJtxrJ
2pMe3UeK/lwn46rpyrcOWZ5aHzXmKK0q2aGsbk12Gwrm32bSP1t1yG1heSGOpg4g9uvqSF01vVT5
uoBknqLX6KCIJc6QipygkUdOL14r2lbcrWCyJ/mviWs/mnXzh3M4AyOHXFf+U3r9pyVp9YIV4l4E
WyfQE20X2kxFFbyj2W01q99Iw6eVf5YxDIlG4e6rmwhuRGE3+rj89137w2u6KoWgcMgMIC1IALqu
fm8bNnEvtanZmS7K05T06vRWZR2XP0Ycdp7Ow31pDFSFaIt7YLhMTI1I/qUe+zOuub4GZuwGDS7I
aiTCfr8GpQtkv+rxRGjKHVHf4rDD283Z4JOnB5tXRaJRNGy6DI+T/tpSmyiQ3xJcaYFXbzhYMnY7
JVaxU9s3jmgGRzggi5taDZa1dSnjx4l2NDtLMFLRMLUsxNIxiGXqB0flNSAYbKk/T4XLCrNQ2Mpo
jIq7WiqPMnKFWFDskG+eHaF27lRrZ4ruILiyAAJWE744VgsMTNrZ1ec2NMf9oy6+hOapST6qrv/l
l6Lt9+Nkzy/EdIKQPBGe4zUmwqCmybyiN12O0ZMu2dIEeg010aCdPR+zpbhPJeAhKGwJ704pG0Tk
tinxWD2nIUqmLBcBasxUJvlIaqpOImo1fFbxTR2S6fxmTUcrcULhC2/eku257cJlHlyqTMOFhnup
nzsYRIV2pStxxCpgH/dsLIQDQiKlwohYhPyq3ibStGzHIwUANBaYbcxSdHPYi4k90/VT/kYRtGxu
OaourHwxgSyJRQ3vVlhB5ayjrWGtvWCG6wn7GCOfVDBvTu7UziP29FFIeqaMbxptjAA3duJtPWU4
JDBwCjU5JGZy06b6e9uwmMPoMYVxJydHJXI1Yn14xISW/DIQVVD2gcLpdoFyNOdMKSgfVa3aY0Lr
Hhi1wr7G28sRjV8m48JTbCPVpmhfKxNBmnqvMJyKgWFO9K0p4n3dP6UloMqEDGfab3pFmTKx/rXR
qZbeRgKgEuGjFk9jexAItiJV/RhyIC5xFIgm9DTm/GKB8AW4m/TBESHB3d9uBf23JvhPYz8OB+KE
mOfIoCrgAH9/33qrVq2w1Aw3Kp/hBOWeuSupwWNLtS3h2Uio9mfibFBNzz4Ge8amkRcvY4IndJ8L
FPae8os4/mebG8AR/jysn7pCdP31mFsWq7ITzAHx6Xz0kNGSs+rkfbM2IULzChexOAeSTswpxuIQ
1O2GiCiJd1QdjrLZ73qfGhEhZxiRBO09hwLuyJrJBl4HgmU1oT7FFNEjfGFBLNwyrB0hOBm+fkgk
4aVUznEFwdnvT/PZJM1HjODHHhl5znNciO2RMnMu30kIjqkwanmyfeqZkKdDMt98Y/plL51vwLcF
0ZQwVcF4kOSZTnM9Z1cGuVHTSbNcK1ljEKArh8AYDYXeOHJwoLj89ybw28ddbYUxE4bQV/i4NKUe
5Ki1xkIQGnZanXRxVf4m+VN+7H7z17MYVCn8v6FdC14ivSwiKyPeT5EuQ20eYhQ4OlhDKpZAHVZe
tmfpCXonR26dIHbbsFJzkCxUMuYfWNIlFrIo23ZABcz7AiZlzhssAMGygDHzArFqN05lJCsN21PS
GQu9W87Jcag8//3DAf/8y52SZ0QEoBUGfn9etf9s5PFgReLAycYdKpuYsGSgaxfudI6NcvVo+eVG
olvvibigKNtZX1RjM3hvfX7bFrc92qico3GCpjjS373UDXMc9uW2E9aGOW0UvhV9yd67TbwNQ6tl
KdyPxl4vPrX8pgG+nIlwVnCxh+ecM2CvamtTdRSdJWNDBnVA4cQ4BZGO6bbRRnJ7wpS9S9UOQFQX
emztRg82q/GYY4os/Xo5/9P3RsTE8Mmhw3rajjNxhLw9JPJMwoQQw+DFw5acFao7Kbtk6QUP9io2
xsXY5SuhazaC/mCWEHYEnd7cxlCfI01Zd9yHcSKmcHjlmWqbY89BMWS/oKYQIwP6plOiEK7aV4rA
Tcz5Wkfm4tEaDqs5Au7fd+3PsOHq9ZLFebkxTd4wFsLv658fyJNq8eC5AA30RLw39HjHiJP+xdDi
w16W6K7Q+tXVtph2ifpshlipbmLtfoxwG5FDxJXHFYrz4HaM12OKRnyljvdmc4rbYVEwg4qEjNPN
KSE5SZvOfMt/f4O/vLAocFQiawxEs8yFvn8BcUg0sY9NFnCYTRH0aASUazV8Twl0TZ+n8P3fH0fe
2M/HHEOXokEGEXVq5evhslLG+jQJhotvUsBoNY6vQ/zWF+yOxUbk3Qp4QohfXdVmvhkIxqh4p7VR
W6QlEFfEOZL3LjKMqM3bAl5Gr2wLUd1Q2ylxuyWhvUzDlecFd5WVrQUFdSNE6nBY0TUIh6NSM59l
XRcDcyXQ2MoCieXYLSx/aQ5IHrgbmoI25NUzjc/AKBx13YTqhvMfWDZ9DV6XvBBvQawoJiqa5Z+E
hg/aCw+vlOWfAS64hNCPrarfSTD3e2E5ecRPvNedvrh4JqPttHvkFk40gA2xPgj9iRnfYHFRlMOW
R5qslgEpexvr916K1/Ob3tVgbLF5W+EH+k1a9PcZZrT6a2peZZqJ0fjS668R36liPBczrCRHfvAv
v922n3cN/yVUTAaTxDqLV+u6LtftMIk1JlmO2/Jlah1KPjhv9OUSrIwTRkq60L986PzsXb1c3z70
6uUq5LiQ5OB/P1ToLNBgjqSd6BtQcWZzqrR+phbnaBhH7lwuAv5eTimruUCV9Fu40k+OCZy5//4E
81b0n/W5qLJOr+QRcpBBxFAIm8BDNU5rNwV03gge7sp3v5X3skI3ZlLpHiQWXUg6WiKmORplDUBE
s9oAxFO6lZqTa6Yaa6thBIUOO2kvQZztptweJA+ESTcTyfFwQOZXDjIkmXkNJj1qqmmYgv5/L4J0
lffDApoSfpRK3fmxO7fUK0Jl+uytagRHq/x1Vn1ZFXGhOIVjarPkrjcZS2XTQ6vS0EtgOQKVbx7H
3p2O7T3OH4HDzUbpTyPlfm1I9uQ/WPi6jDDcitqRrytzhhRpVCuGt0mqclVSfyeUVr/c/Pnm/rj5
rErGrMuDuHk1JI+AxgS+CaipZwyTOlM84qSHmVOfYcSu66i895QvH1emL68zDgZpiduSo8kvl/GX
AoNp8x92FU8+Xsvvd72uZDEOVVN35YQwbHA5KIytM8wXveYBZNrV5JcOv1zXXHTMvQE99FS6+y2i
+6f5gocP3wyEQ+oDirkrQYMcNfTCfE93fc82aXyb9efIUNoPHE1vth1L2cjwvZxOOdW3SK5BbxNk
A6d7oUzIUlK4IQF469uMBAqdBW2m8wknI/jScd/J/W9ak5+HS+hPfzipVGaGwbj++8+myLkRZjJt
uFA69Wxd6iQ4fTKf7tAIpm7fvRVMbcuOuC4m3Zrmr9NIpNt+mVjuhvLctMFD32zEOnoUvJehfNFV
J2MEP6+kHptBMdXL0C+2Fac1g0WPLrKUR858Ru2IfwkK/axpLxHH2Sgitu83cdZfNjGqaXAFDMQl
lWzL718vyNpYCStVmZfDgVOWmNeL1mSIse3UTRvQmk0eObyuf3kYfxzZCXZDrSrP1SEIfu3qKYiz
RDJbI9HdxL+jx1SYX2LzKtCxroqdBOLF17UFK3KtfSGQWNFsLsg6ispsFc51EFEk/emXK5rX/e9v
KVekwGsR59S7H+VDGw5KqWW09lnvQsFmsWv6DVOqQX/lKIA/fN31dgNVgjyXBRbZXz7+533g42eL
O68mBA/t6u3MLb8SfI+GLyMAJiti6gSljQaN0rCuHSZHqvb674+0/noP/vORV/eg6iPEi0Oru4xd
6r7cjsSz+JeQkfM8d2uYFxUDEBlo+L1A1cCYTsGQFUvKTq+MB/ZOlo8iJJ9qWmQm4Dke0b40CQEb
15xVGwgdKpMXgYZ2b/RwuZtDTBtWFv3VJJd7Xqw/N7NuwONkJMaEtiADD1bzZTdkzD9BaYfmMi5v
FR3uPMh+OsllmG2jLtqTVT4kDyz4bsji5Q8MRYtjMX4xopD6Rw/1QwUyYCjnV3C06IFZq97ACNmJ
3jotj01NvpgAn2yUp5tkzslCwqor5ZpD71yBGx25SVq1LqMmY7KCXjAtbLPL10zsA8V6ltnfOoBa
RUUwIL02hpTxUp9OpuR0MVN0et0hXWZfZsJNPBJZSEh8V2JD4hIDxV+f3Z+V7/dn56ryDYcy1Zsh
16H3c7T6SiDjdUu6VgyWJzDqQDX+/eT8FAzOb6+GVZX/4YfQrx7WWC4ynTQ93RXzR0nDkVY5erkX
OKrSmzQH8h7oeIXLojHBc2kIHi4TDuCRyljtoEPRzp81c8Gq984e1Y9Azo9Z3gcWmN0PCkHuwKTl
7/HUugEc/6wa7lj7RBWJxC9v/U/9+fxNUJDRN/xbJkfNnpINCt+EuWZQH8XKur3prHLPKHN+Cfi3
rbnKY9vChK9meP/PRvwF820uzwY7DZOdmJ0oW//9A//9suBHYVDEM6RcbzodD59WYDVxk7S4jzva
UMgGqhAdWH0GQc4RjF+tcnNO9SkFS95uJtLLLBozgIg89Cgl0mvK53mTqjtkJLTe/n2J7A9/WTAV
gt9nlImEH+vqIdDHVBK0BjxiEYePQhc+zXX+ZAzEkp0HYHzz9GZglFf2F2Ue/iiuYXI86KcF/Wiz
IUKtwkmqmEijqpfaU56aoDvJswlAkg8FmrdLK467YJRWuqbtPTleWxIEsOY475KyeBmacivjIuWd
F3Tyv1U+skDuUoq7THmMaWxBdWOHniu7RACEn0xUGZpK82PZpQXhj0yo0lPXPs5NMWpxMSi4yUm0
bIduW0+niaQKZjQM64Gzk2YvhMc0Lk4SxZPBxt211W2jiWcmEYtcwakAYULIvipl4rBfEBjXrMVd
YSJKoYquGJfoDT7MqnLGsnKW/oDWobS8e+w+cY17V8xBAcMcb+fZG4HS8z9jJbF53kaaKH/EItlE
ic7ggUXEq++pOeZICY8oPsmzSPhNbnqo5l2m73pF2qV+tveRpc4PaV97+3ActmU2s6PrwsMgzEj+
l0diLmS/baEzoI7RjcnoBFGueLUORUGkMgNtfHdsGLEF+UKMSOFFda9hCa68juW22kYWPRdSpWKQ
x7qw+/cl/JTLzpeA1lyXWHcM2qbfyxnPUqchFgvfleYDeSVhbIbM6hPcbnkfegMPiiKXGtLzvqrO
2MUgBfPRWHdUkeE50Y5xbYOTRyKMfq55NpPRjhBSGu1vqUk/R0xc6Gzv1WfhrPIjNsEfOlPOQ1FA
VyEukixbmGnymgr5WqSBrkGZmKjAJMOZEnPlhy8eekLDFJiY/sqr+nE25UowU1CTo6aWsNp//8l6
Xl/TqxPvKJaPpc/Dp5nHSbeWSmHQ159nzCbW4H4nlWS1VcuwOVSGbc2ZaljttORR+jUpFpLu9ZPE
soyemKUPvSbb+NWTNJW+OMmDprumeR8THKGNnoK0DWtkKpb21Cr7iAZ86q1K2syTEXwElGg6SEAW
7BLuVjPMMTvC0ifoVGVqjBQFRx3OaDm4y9EPFZK2jdjvpe7SBRZRiMA81HmpDJcWb+sA7yVQPmUC
7bRSfxKn5M4iVDqM+iWGqlsjrT7n3UFB2plVrTMIjMyhNClQxhj1m/6aZUfxjkr5Mhb7IOUEgwSM
TvzCtMrdSAudM7SE7KESGLDHKJfp4HvoFTIRkEDEmFeJsbKciTIC+dBFHi0bYE8hdjrAyvu6okxK
T2N/SsxThWwm0YnMnsZlwvo46TealXxq5UNvKJu2QqEgcOgt0uyo55NdgcJJu5uMYBXNj6GksWga
x1rp1uagbJvYOnDdaXvpeYNF5IQ+fBWV9XZecuiCHRUIEHFhC029ifnBMrBPpI2QdgphMDwRSMvF
kHMqeAgkh5uyeTNVdFcs2yyxOdyz+Q9b8mjL0xcHDnbZIQNl05KTidapac5eiew0zlfaPADK3+Yi
C1fHsmbWljD/rnDGZhqYOn8ukiXzKKVul71xTqIAWiTldBCY1KV3Y1TaXrtR1XOi4q3U/F0M1ExJ
nsqgP9dJZlNP6HwiataSYA7ZW5uK8FBV6lFVwlU9KccSAWH/IAaMLZ00uJ1CJ8sPfbXO/I3lv/Xy
MSe8nZgM70Z3GtH1g9MAbgSvBCgfuX9tkWBGCpoesgQShS4KCqz5GZWVeB21p94yHtBDNTo12ps8
nPjtZsVIm+ich1/fldi88+mlBjSeqWP/zCl5giygIEkuHObmSNi9AuuymfSoGnaw6IUBXoLrU3ud
/1CkfwmdW74mvBJJh6QmT9dCEy777hRSWA8ophJKXo0av/EJFKTj4KFwr82nuHz3kWtU3mscPQnT
PhwOinLfVa+9yshAw2eZFYu9yh9Ie05FzRu136DcK+HdNN0LI+4a39gKVCAZ2044Fre0umTuXBo4
dXOeVFAlUcFxPlz7yUjrZtj15QfE1lkJJrTpJ6JA2mAtipSSaemfeddpnk/XWOFFXUAsRV3JpmpB
KhjJm8jkaiN/igOYoLZfJDTdq5qiLN2JUbjNIuvZSKPHmKEo1xExmvLmzbh88omI4bxTF0z35U0T
PIr1HYZn+twm0DC+HMKjSvUw/0NKiR8TkhhKpK9MECh2gj5cBwWDv468YPYU7MuoemxW8AXJmOFq
3qtz/83QXlSLqGkFFwazeY4ntWg4Q73qzBspBwVM8VKb3bEDjuxvBAYbcticNGqleQkr9c6JC6oG
JDMyY9K+K1ZJoizn41WC4FFoo3VHV7WBJ8lB6T2x6o3B5LoxKE1IHOVcpKKqmnsIFcRaXtwudZTQ
CVIOJuOXQMohPTGLFajNpFVfTyvCRpcldbrMiaxO9CXRbouycUtkV/6grfWiwC1KHp31YSXeUgc/
RVhGD3mXVIu1zk5RAS6OcXX1c+jHolHOwHg76bYdUmQ8OmwAVlZrJ3ROKjxWxTOq+DEBMYHG4EX0
L1R2Da5ieudldZ6nMJnpdERcgPWdkALDpon2CMTCQqNHQoAlauBSepQ2U/uWQDOR5YMNmalf6wNW
nw7mA2eyAN5FBOFGw96RmvE+t6yVH9XOkCGwZ+Cf1U9GE+ySYnDJ7JpvCMvKxALtzZJStdgOhrIO
5dyWl57Y7SQfYQqv13y+GQmtThhRywioGtmVZlVW6FbwJEuWsxEJV5Q/yM3doN1lWKsmNbtL1XHd
xO1K1xmqQGVO6dB3eD3onKfKZKtPSYfHS7iExqnk+dTM7mPw5SUZhU4IVyF9UY1TNOHb0OmDWvde
r2A1TlmufNvIjoM4d4/94TRnL87jh/kqI6S2PNRjto/MnSgepbEkQAN5QUkVxo+Ygq1BvScFbyiX
5exSKycPXE7DGJEXIWEx4++s+6Mpv2o6aaE4nrB6pd7Caxj99tHaY9qlMqUSnGREImviqjIoS8t9
rWICZacaUjDdyU01tIeGDAylT4HFSDQFGDgtAayvVDzsIXw0msbb0ZT3CS3wHH+KIS8Qg2ZUZBLC
4rbs971vrZpY+B/Ozms5biRLw0+ECLiEuWUZlCeLZBVF3iAoiYT3Hk+/X3L3okUqxIi9mJjumVYX
TCLznP/85rGf9XVh4+kFQ790V32P+zj2I20FJ4ID3+3jZw0wolChq9pvMe6lQ0p9TuJdZKCCgVrz
C1GMj6uofLyO3mwH91F+BUCBnoZkgXDn2FjXrQ5QCqgYksohvEq8WdYbPcjaUn9V2EuJ5mVG3R3g
TTAMRIur15GOAC7ZfTBARcFB6oI14Y029lAosbpCwJ+wLpVKQFXt8IkPlyJ4T1ucZbunaLwjye1m
7O/D+dEKXjjrJ/KQe+tZWHez/56zvtQaD2uclBEDY+OTHqHGqsmjikOkqt+FFsSLEGbwTY5fmclx
x2y/g+6ccGrU8ZsNB3Qy+MS6uwYb4iwMz+oAEh/q9N/VerKKYzKYyx6AvmptbFghFjQg1RmCj8xd
5P20MHXlJnV/V8pT0emcrMKz4ZUOnBYiYqVdHN1r0qvjn4Zg2Fk2zFzYuDZbsjuXns3Ga2mPoX+r
2MlWVZ4cpCrhQmUqrOKBF7abIfW6FLNUT6cOCPCWb3hA7bQqtMe0cW+6+n5wgqe6dm7mqT9M7d3k
KFCofUDhaqWYDxHAuj+gwjSRbrN/S+yg1bVdxqhMG+qNOapLKi44OOp2RMWhzQ+t+25pF8U45aNG
zP20z7FyCuDml+a7OV9mgWtcch0cTLWKgX9ZtQiG/Aa7X3LsR9yVguoS3PRjT5+JwoX57UjGvV+B
bgS/iVcOohc7XavzJoWhnO+mmCBc/IXkDNChMBiq96C59Ax4YiKwXbFxNNpSWG+mhgdbsNdTGSfG
FzLlD2F35p8dYo2Maj5KdItYgJsy1by/TbFbmR5V2B7C39dkSI41KbXTjsKia9Slksm3Th9u3oxQ
mEt3nXOWB8476F5rHlPi5G2DPVGUN5UW46J1j+NYPe7zeHzKnTeNuF+HPzu3D/UwLtnj43XCnfgI
DFNO1KR/ZKqHfrhj/423RZDu/My599Gu9jdB7h4qKbWNW1x0sveswcyTC9XBymPoTYRfIsblk4Z4
pPFNkaW8nUpC7CkSKqQzUQZpgH3YCBWibPUXk0Y3K9vHkE4/0V+i9JqzKegGcZfQPuFU6j0hgpi+
yVTMRHlzTZa5i98jMeQtSVSNoi29wArXzowOob8aBQncor0rcheOOMRUpWc4DbkyhuHLp/eMenph
CYUkinSBd/ljxQmiK0i18Y40DWUV9lheyCBDUpbvmm1dnDLj5PibuL0BvQWHi8SbOT2l1SHUN3Z7
H1Gl1BATwgAJGhMvx/LxLsRMYxoXqoBG427b+C2okoURvTU+jgxAr02wjsNuPVYOaiFnR4oVOvES
wdeNPlfPAT7I9VS+xm20VlArV5Z/N7RiY4W8cDgyhFigrNhU9bart8a8HUnsEMlOpSQNFI4ICYSG
wA86E3/FPbjWnYlaaG5QGu8sPEP1ay/QkuKOrTYkcSFiqXGJzsdpbQMvOhCM5oGWy1Wu5gMmGSCu
27Q2VtpQAqlBKdSD+GIZ8DWaA4ltKDCDZY8RYw+dLAhL7OrgOLbX3ihOIAsrlwAAwzHPhuh3JW0F
dc+qg6PfiHQ9Ql+Jr6o+L2ucjkKnxRpGX3SmspwFrqF4eVaBe1F/N8tE/+1H89ZU6ovDBjSC3bV9
v0/71xrhFLANo8wNM1I8OthNe/c2t3sbHkezsrSZUWaCyk1d3gRgRh9R504I77ZYKySO4FezDPoe
Dc5bW9MQphMfsrjRa1LYzc5jJUw8eL9HKT2Yq16vVnmP3yAEbOI0HHPAzUFJnpwZEAv29twpuwKu
C/IbekoCkuNxX2jGLnKUY9PFJ3U29qrx2zcBokh56AnebvqHcXwJu581JmSTSX3UuaDUaCuHSzQ/
gQFa7C1Od1A1khEJqG0l5QCGCRfob7Fro5oP0cFO/qPLvIFAxSBZRP46St1VRfLG+MwRFo8A1yQk
EQUbQe5ENRim8Pz4GN8NNbutU1A9d8axGb5OGIde2AVEuiEZeHJCrHeOvnl0YrxHMK2N3N89OXyE
2y1n+wfi7dUQeFncnzv7V0Y4UGbfM/doMSQrnmqqdOXNzyGd+m+gEDdBcssZ6FYhHWKzyNF4mTBg
Zp++lcK4x/aBuWXo+baF10zulRozLLtEQ2PTD6EJ6oYQXYxQLqMW7+K6hjluPPLg17NerwPFWWW+
su6wkB0hihIqobLncSuGhsBHJGvAs2VEeV/g35m06NJGfUHKMiXbQxEsE057axGmvzPHAJLkEIzf
8pqGYN5n6SUpjor20lOhBZaFN4B/iN1xGxTOdnIApZBViqvfj55TL9vuJzwtzFuWLiW8i23m8LNA
QOhSYmQbWzzMBtR3G7cgBzfvulqEeoqNecO3/TYrykqnMFbnvaE4fPE5FHsNM4V+VdQaQiux8qt2
MRgYACpvAdqLNoMmujMY8gY1nw1Qa/rsXK2zdXQfepd8npsSm1wIvxh3PpUWSO4CX0gQ1TFe2XcE
ncyohsJ1KH6OAvSyh83yI7ivt+2hwJv3R4MRZJG86+aLw6I0p63QrwnfK/pb5sxnp/4VghHADfPB
cqRKadETb5JiK4e1KOdvg2Mi8XY24ZdF/YB/Yx4EqyQ0FmPjn+YcH3fzVKNHHI8iujaQV8LBfGqz
p5r8sDbbmEL/bcSFpxFI1ehIPXJrGdHrByMro3lxNZQeTXOReI87WiifuQcd15eZunWg+7fTkSCZ
nyZts09xITCWTKE3pLhOMsTHJjdaavbdGD742Ib59vtk8V8cR3kC65XfDPyO+PPnKb8mCqgQ3VOL
1LzI31Q6BZ8Qjgk5U/Rq8NFmZg/4y7DIJIMSHVHAXNig1ClQ3QzNe1NcYzIZUtS7TiktJDNCFp2F
0vF4EB3xfEDIRnGqg7fWvquQGDGuGlk8VfFjNh4U980AuGoffQWzieE6zbSC6b1SDdiuUolja+C/
+v5DYx5rTG4S4KRrUaDU5DWdJhhBZDXW/tu/EdqvYwPYjZKe5eqoKL8ailtZVQi36GCWZ6g0INb1
mBGZ7cLHcKds5nclf8lRINXTNdKurm2sEByFk3nWg0tAkj3Ql3WSaNI3l/UFcYR6iVwd61XLNFyc
Fv5EQaNKIzFhhq/OujTt/YDZKZXJ5PXmRsS7oKHu2YfRzpp+ffPDX8iSn374E7/ATtI6Kxq3ODn5
yW53joNRQ7hrs61E38LV4G+VScYG33zzu1+mv3/87hczv0HA0iQ9oTyxUAcNWRgMpI1Lt51hPNMV
a8zesNJRaRdT/GM3ox4sddTlMH1RKQ/pdyZIX60k5PXgXGwAI0q/t08voKwSfwr1qjjBjd0xcdNx
YR/iAp0Qk5tdErwgNHKpcNAXjIp9Uzbfmfl8Fb9wBZo0zoL9rUsZyp9LwCk6vwuthjIE8YJ+rmFX
M5QuoYZSydkQmAay3SjU62/pYX9bfPwiSCafBP/5NInvg7EyptGAHqSf2yheGuWwhwAobCBOBHXN
UaEDj+yl5FZnk/vdKO8LQYkbx0aFu2f58/w/cUBcNQWjDvKPG1dohHKZO5of8zLZApDzAqAfwHvN
6mRRaj9mv11zLv0/liMWUxCGVTTGXwY3WRhMNB8wpOA/KHbpUcytJQHMRWAMK6EfQk/gyJGfOoxQ
JFEPSarPvDN142V7sScKuv7939f0ZcDJE2H0KjNuoanA3/pzPQSqCAbXKvNTk9PlZGSlDO81Vky8
j9JWNy0+ynnwDYn1r58BnpYQ/5l+yMSIP380jkU49KbITnLAMCNkyTivUP3EueTDOAPucqJ6RmZp
I/6ZE9TL32wMX4f73LZJNCjUSFu6Jn267ZnwyiTWGaQk4Fhhpt6IX+3snkqhMX1CEDCAsAPJZ+24
SJkMNNPZKly4ybXXGUdJsZYaGJy7O5XYvvzKIY+8u2RbyTa6/XsQF9BWCYv7gEtzAOBXx5s5IskZ
0kh4NpPhmxtiG+GZ/TmXRNTGN+26rHLm/JL68x++o6r3k21qGBlo1IJhKA6VMV6yCP9K311D9AfD
IKzPfjOjN0PFO8MUt6goMMYtdvnBDsON0wybZqJgUHDCBSPBGt7Wla0WNc+j03hwmKzqGs0XG6k7
w23E0ZOOHIokoFbOaAMDCW51U1hklsu+X32H07itLeXcZTYpcEjIwpN0CUB5dZZDHBMEIkuU3wnj
Gx0iMwzhIb6W/RqwoWm9WH+VM/A6CiTICQRSfpAzW63Fn4S9GwT919i1CDGjYzi/5WW0dajh7Eps
B+t5gFfXIBKP8v1U2OifkQlAEZFYRwFL25TOpPzTs/pkBsqa8clRotdt02BZ4UUIFjNstw2FCJ1E
95CN3UgKzpyrsv9aj0AkVrqr27NZjCu3Pg/TrUnJyno2IXCRtm3ca+QhwIHJZmyDfzmBsyz7XZC/
a3awn7OGEnfbozgDtdT0i6a+6uHOmRnfMe2w41cm9pI6HVPQRUzQkL9ENhHgyiWBtwRjC8e6bRnn
KwlVxlp2h7eL1bmePhKNzXRFqXY6Sk9ak418dHIBo0tYZgZR1IPXqQCr8d4IBVHoyKOlzIaNT5Fk
At5z5yNtgZfXwWi76QxiCCmmS1c9ZAFTIYS1CSV116BCj0DQCZoos3QDP6Tp7eMEsF6xezAGTG7r
YXrUYmhHmsUAsf2l5CmG6zSRSmAe2oocyBDJoRGceoGHbZxgZXtBmqMAjqR9x9H4e+i4xDQ+9KVx
cKAPBLO1iinh5OghLIdNxHAT7rSchyDp9OrWh1bz2oGVGL21aTvp/Bz9CNDydc64G4LpmOrzT5CM
zTO5NMfCGZBtWN5EPe3WuKZNLo8TVpRfjRAwoaqDZWOkFC6nhuEeU5QWOCqndsnSYAFCtdTyaKXq
cPDjXQlY1msvBnNYJYY8Rq8EqUGhL+qtDMJf5WM4zhgFhxVTQYS4c/Udfx10yJHww1CxmUGLPHU9
8Tcmo4h3CzTf0S4ujrBByzjH3zDyhKxGzqxGxZ2DfDxjfVW1e39sGYFgQJBRzdusIMN5RxAJrVqo
yqqw27t/Hxma3J4/bzXChgIBJcaCBfHpJA+T1A6GrE9O6uAsYz7pQZk2CQOEPCJoxXxzynSTRVc7
VA9DMlyzbjrkYoR52a5B/f99MR+OHX9ejKmTNAS/APaOqn4WKATmmNZmlQWoeVdddrLpH+uZtjNm
bMYkf4apH9rLTkad892bJ0P/mcD0c0hjzlLtSOK8sRZkaig6abckoYAjgz06wUHhw+jhhXYno+hW
QPPfVCR/OYO4croDPF7xjtI+azn8toezkOOZlEJQN/DK67wGnLwiUd4J75zssXDITeXvYgY8CSkn
U0uVqpyVzlhn80NQZQyTDzUJYqQBNC2+MoBoMMrVO5f9oR7x9caKhY5YKOhdkVXG5U1PwIS4ncif
/uY1fD1+uBnKSWnOahpC+1ReaT5K9XZwwXMKHCIoX9zpZGRnpblrG5w6sCkDRHRVrL6jJxPbPAv4
UjXitVJch36d+HdarC4brAwKrG2/ubavNQ7FBgZzeKY7ODN+9qYO0UKVmGoozKGJCA2wPzdyJkI/
VTNYhg5SjIojoD0Qkshgc+84O/cVysaCVn4dQ7GPn1PxnDFgGPS7iGCcmuOh+dEwWw3jTcz0NqNS
EQJpivnNl2bZXx+rrFOgIFpYa1O9fqqUorEl11CrSzQvRznqmuNqmzjGImWUJrsoQ+Roa2svqqO1
Vtq/yuC1RGrv2iNL3r2bGZgbNWb2PnHcTI1a7R0mgVGIbeAQdVQySMxOsxOuOZ8TIIS8r++Cnma9
TJ+nBIGaPK9BLGr2+ampDvIUDjkoQ7u5RX73KhnheuGvBmfAWIW5LOesM6FXQ7Gb588NNjrG2N6b
uMqqs3Mb834tjCKBJNYQlDB4btAwh+soHA62Ga8GFb9pTzMUEkvPuQjRj8iJX9QAZcd4iGMg6VCR
OSlOcEq0iSB+RRxuiq7hYmWsuAkoI3YzkhfUL7PmpSrHtT9gEHVpkYRLgq9swIGN15mhbZooeB9M
7GXHfi8H08wNFkSMPcibZkrYmXDWq6tKSkWPp2I/pesGRv84VNfUQDBXZuPRxrk369G1FC923t8p
bXCcdWR/YcUhDBpju2ehVcBT/laLrV3MLL1gDtQP2WZmrshdSpGM5iIqDpBxHQ0TZsh4tJS33PI/
gGPawsi8WGJc6nO+6tr8HmvKcNTWcuFGbvVgQ58bNxEj7nhyVs106QjGAz07CBPhkfHOC65kld3u
ihpjBv08FiatzeyNxSZGFy9P3jgsgUZy3PdJ5Cj0I8fw1IRUr+yaif7uRw4/gOmng0+T5eo/3RA6
sG1xyaicrZQoECqjMJsoOYwtpDSYhEumNytl1rYJehbqGb9+6/z5zpm0XU051YTjkpzsrayqZUGW
psO6IYF2bsKFBu9TimvsnwMWHBWm4jllNZPzDLdmJRx/xP7wwKd8A6Buh7jn+PUhhfIo/1o+No2Z
q+0jbCZkOHiBxHtbCy8wqmXedRdZvcyWiezq3BoqeS/1ui7mndHwby68khmLavgr6fjSd+I1zbEJ
kMlp5nRgfOsZ+tkl+qidl2AGrTmtMgBIAUmpVmVeLa48rw4hNHmatbj2AwXODobHNQlm41mBxzrU
L0bZEyWyyOA0ZmdLvyiw7QV1nLBjrzWtR1VsVHc89IhU/By25ajzYODYRNauqWB0m+LIJ9y0zBT4
0CzIE620I4IiZEEhQjLu6Pm+adX9PCPY507tMthJrxNnyhcJETqWRo4Fdar/f99rMzKpcpDLMJlt
eNg2VWcF7FYn1m84kExNqJZepe5DC665/SI9dIFtPfmdSb22NqDF1o+dvI/2mpFrgoAkxi1AoNMO
LzVRX6w6tXnDTmBK+VbwZezDcZ+FD0Wpk1fJB8ycXf5BE/uZWlEPU38WdAeFHMdi9RKbu0oLMf0M
FyOZ9F21TrX0jqDB46i5yPMJQuCt9vHMLg7fDBeqlNJjSrvdPL2U7sGhC1IxpYGpJQJGfvZrSzEX
ygmqrCTZCZP2YSYcJhgXZU/mNzB1wFCZ3eyHxeXBAqdUjn8KUpUyDgAI0iHBGfOcrRrcY6BiuXnp
zSrlQ+tFqnaKGKuEo7kNzYAMGsJ4sbWNdLFsinMKyT+GqS+pfQ2FLw194/xO49+ExIzzvJSkYmd6
wWrlpiDybO5WrQl2j+dPYLxKkSmynKXWXPIRzy24RjCnppZMN7hPU+h90L0YYwqcGKiMKctTVLoY
wy9t5Y4i37TTzagUyxDelYNbRk3PVT1mpfXk1m+wKfyS8SofbFX09yM0yRZQwEiCDeY5Jrabsgh3
6pU6Yo+fU6ygcSW7WO/xDC5+tbi2QkGEtnbvduEag7WllD1UbrafUPpGE64dXf6QRvEeTaVL0V7n
7sqcCHUW2kFtXiWTJ2q6pSo/Cv9DtCZp/YLOSwpiynxa0bTwdNg/mTerC0Xot4RNPlTdS9CIXQ+D
StW7Pd9+B8Mj11bASwH7hIOkJkveAqTLVoLCGok4GHftV+ehgDoDTZqGDixg1g4OqmqTUk8U9xoQ
YFb5d10+oPknBqHXV9IsIE+ufT4tR8g7wLXEOuwGzHWGacJnzWdEpmWrMSKRm70qeDXU94DzU6qn
5LkpP9lO+aGk95ltE/l30Rhdl5W+LMm7sFV06xBxXUusMnbeOizPkTZsZ2hFAbziJNol1hsZ9yzA
cxxdGZXwRhhHDWebOxSsUkRIhAvTn9n9Kku5ZmdcBwzhsKbbxPDD+q5d1jJLxLg3dE6FXmN8v3Vn
HWtqtEgFPkjkxmB1hnXa3p/UCyu20ZIdn4yNUMEsMDzzxUq1GUhWiZcmb1reL13Wonwy8tfxJ4Ma
xdDTwHGLhqxQ7EMCY4r/u8AERO50bkKn0LDXE7mk2xnFLkbKpX5fTxf81xp6UkkVreRIST+zscUT
NH/K35h/PsKKYkyVPfeHv6aXRvlvNaof5f8Mt2fqjEMZqxuzGdZDTEfYrITLUE5VPIGaCd8k/GXI
O1eWTQWDslo7obtW4RLkUkyTmK9YuJ36dD9E7VZJiwWy9ptQu01K/BlZtgpeOEmQn102OKy2PALs
bkJr3JsYTWXNRgw2k2v9o13r4NTjc7BSKy8GkcBgZpW4AWvuTRudn3Kr4wDtQ+WbUvdrpaujfbSF
i7WhqaE8/AQCiblCFD3nJylTqeYXyiEi0hkuyK2UKtUqvoPy/garCsp+rH1d27U+Cy6Tog0aQ2BQ
z0hhyOCAIuCuILAGJmQLNP4cFkaDcV8KRaQ69pRbcinIhvrfRb6lf2lKuXUyXAHXca38ElZWlGZs
10EDkNlkW2ElmABDQNPGVaM6t7UTHaehAEHgckJ2naw5dknCLIryQZ3Bh1TvLLLXId76mK+A7FA9
UpDfmbbw4p+TqJYTzC2NQ6Tnj3WmSQwAI90xxhHbvqQjAZvjEwZOS8R8xkzkEg6QM5qJcla9KFrr
sHMkkdImbm6oj2DhSzCDaPJvxiL4EWFOKA/yIhkJocE7Jz7k2sAhqS6menxJANxqrDH9FmYcEiHx
jXD7b0MSQZy2g1KRHukzN742uqIuQyBg+cQS80zRLZp33IAMMgW+/bW/TiAQ/OBhAFypYvvy5xrN
qkj3azipAJWvsiaSVF5ZflOoM4Lo/eg2y184IaLv1urf7hO4gjUK414nUeXPH65nXSvKLsjlUE4C
zw5AldH4t0XDTkbPb3zrjKb97euwyPzGuxvXUcP5NPcqFMfXawywT+AxKRySFHHfB+qn9scyutWj
uzIIt1V9pAzgNK/M/8/EAYMdgZKN/3I/G1QPTV+3nZXkjJTBLht3raFcAwKWwOXMqSx7SGmF1Q3x
Eru2hQ2YCoRVKu06sRiZTpecZAf7OyNWjMb+8rladOMuWTrY3TifGttyqFqMJRTZfeKvVcHnb0mu
Qi1v7NxWX3ddtFdxBywLFZtyf6GOrlc7lwnWtpGunTZadnq2km8xrIfHFuZiQelRcohNxuhF4qWx
fZBmi4zT1JOos1qSWYizWcCN1ziOJLDQoD+g2qNCeOqMwgvUbmUVzSXOPdkHSXPGRo6pcgTjXjaY
u6yiN+3na4q5dDUtlbnBdDVf1dlFzk5kca5mOJ2o4eJHXtMnmJT714Y9QY2iM9TkEH0/lZsGSmtK
RM/RN1QIDaCgJedus7Ns8QmnAZLkfw710AFEdWr0HNKCf+cYGcwVdQNzfCSzbYjyNXDzBsa1LGx0
i7OWxsmqsKMKn1AkbsOMgtG6AQeUcHtDILqVoHugGC5nGzJfCSv9LcKeooqcpZZGd4Gv7tEl45KQ
GFsipG9a8kXoFLXKutPoiuQjR8Hsm3ANGrjSbA8GZfJI6aNOxV7nnJ7cq97MO19vDgonbd1Zi9Rv
afThFEAulL80VQ71yMuI46pC0JsbHGRjzlkxlv4SRzHwdPnGTSYsVh8+yhkoGlx8xTwpeEHGjT23
Dpm1xsUZn2ufkS5vq95gclHqwUai3i70QsU84n6/CHnf2Jp4JajqCBUzdx/wrE0yFfnTJbWmJYgW
ZrAFVRbg2CsJHevSPY/T7wlOKNA7EDOdJ5elvISaR/2lpAzLxTP1tD0WqwAAOJs45rul78IvGLGN
Sd4+JmctTg86Scc8IXc2noNCWSE0WQ0teKlfwHgwzLsmDJam/kYGlCdra1nbj4wrOmymJKNjZKoA
uasV9YPvknkMrGZROPSWuSeIbZFlPCxGVwa2R9OtXdMtCRs5hHM3E2pfGP7WSYLnYsyogECpAKxL
3DGndlfmYhfb+vPQ/MimrL+pgDPwT33l9mKssVGI0/W9aBYpF8ZzRd1axs5K9/lLSsYWWKT+SWen
c8Q7JA5OLSw/SqFZ1fay+JSmQEWjbyPcubSu9WjCpB2OjpOelu3wHWkxhZNVcQKtSiea003UJebE
5wRQKyzDY+cvdf1CQ004XA0oIIupyieOnUeosDONmYZEIr/pVN5/Am2XoZVaoVRm/Y8wTAoS7oyo
QC46rjAnKLHHC/pxKbTUczWYYaL76GTClWqV35yl2t/KEFu3gaKBQ6nEPs3X87Tta1FPODqxwoB3
7HpNnNpudM5ERczqkaFAWWSebJYKEKJ/F0F/O+EA+F2CKjjfsHj784Trck4/pC8cb4A+2pETlbk2
+xmVHwfqv3/rr2ebTZQvwCqGH7olz77/DBy7vg9myNX8kiVd+fNqlyWn3t3DS8N5PiA9pFr2+ANp
e0UccsX75uf//vuEHDD1BMT+Ii5009SM+3bMTk2r4aseEJAstWpDo631OHlSu3GRd8UGB68lA/4m
fZWETobBt1Zacq6wOZkvcsJIjSz/nACNSkCjdCjmQryhQPCHZT89MapHKtaw92pHaRMgBd7kNkFY
yleOsnFSfTkax3jSF6OloCXs934t7cmyla6GtxlU7AzOVZPVW4ZorzQC9PQ4XoApKRqAU4j+UJVQ
FJUXtLOIdp4KWpvVH7KzwtooxffdoKecwpcWl3mps83z8oTsf48+GCg4dLChYq7ph5wrwBsMBHY4
FcmhrOBfR5sLMoCkK1qDBkp5tcEuZBf0VOhqiho47lqRdFNVKMm8hv60utZFuixodhqluHCKuKXh
uWN7WxXWLgU1wquPAByhwXVHdpKFOWzeZK337laFZGoyuNJSklUNB1LdQWjh/t+v/iPQ6M+Rj+7A
nzBM1K8y2Ul+g/9ZeTVkbXWohwyaRHsR1YjMC5Oc+U2e95FMNIHpGh80ED9E65K1aAACYDz9gWLz
+mRhbfCkOBll48dkW0/ig/S6l7N/V8tvs8RTgmpv9swA5xreltAhQTPDZlz5K4U/VziMu8cCX75p
ofnKvpoSfGRR9qRpezfMYqOw03LCyIqk0l6HCWrLBqbDgkEEXEhjpdMUOUm6NhSxlS19bxtbtvpv
DTA+Bi+fHha5qxT2+J5AOPrgDfznYUWW0IMUZeTJ1IEgd7mA8opr3KuEdA5lg2EXIP2/X9BXm0mX
CBJKbHwm2QJpRf98QVh8ONNQYWsnsSCQLJ+HwSkachRKkFcij/LxWiBNHA45JhTYIhT6iME4fj09
qhYMkf99TcZfH4QDRwINMFeHpcOfF4VTy1RYMZ7oEnrLGZDwNGQJPCIDknykLkzvMkz5ZCxeu5Yi
vrlWyAss7xXbXBksM4u1VefhZhaUkXjbB/2Oim1KCiw84fhpO8F4nkUl16A8y8Bp5cyTzjiptJUg
+A6ImX9s5JB0/fyxtRmXIw2pBXPbNl58iBqTAWgp2PtcSSUhCARHU/dThwJT2FC/taOs9Iir27Uw
xOF83MZRd7TEM7uQxti5OaXIVaXOkqP5w/Zy5RgNJh/I9igGG+llSviF0p4g4Swmjlqp6Msd7Yxd
2a9yhrgNX7M35g98XyuclSjhFkPTzZkuN8PWEF42vYYTTABV7Z4MOyPJQV/g8bDlY3rsXetZ+htE
EXoRnI8KBJkKLik5fiZQLU1k6YPBEiyOddVCWWXG6uAG7WQ7q4w3VL0MuuTzkeW0UKYTiTZPJc8g
zvq1OWU/OjV5FQQPlM1W4lhTvJbmjho8Oj0ebgpt2GHgqaIhQDA6QqWUayzx/S1d2iKhAJBiXirM
2bChS5wpyK6yhB2kCVF8PzmOVzGGh+Xi8v7mGAwaHW+DNWFNma2/xHCVJPkC/Z4sb81RPzQhosj0
pynwjEXvCI8yna2lRr9iyxldbV1Nl6Ad49I601Ya2aHeB8UfvORSd0jlMtz5x2onxxzUwDhbpL3l
hYb+6PQxUutyy8k15tvCMBZTWJzLNlx0eBtb4BKA+A58OnmIjem7lrmLAZ1k5HebEkbA8KPGk13n
GfTkA1Au0cl0UX1JWyTtDY67yPM9uIZ4tJGo1YXRNiAiKZjWCQuDMiXrcDyPbsdyPkjUzqYwjBIe
4HAh90pbtN29bwpwPq5OYImhXVXYc27m4buwcxVkQk67E1MmVch5wn+0ep8w49Nynky23Olim+Rn
ObRQ6upVbpcaPgRRhtmV4zH0w4XfV5bSOUVyKnztIo8uP6jO2F4SPO+UniP27PRdGu5CkBrJk+sS
JHXQ8rH0ZSW5VPeCAZRlbpK1BRdAVubU/2avLNvCly1HiSQIu4i1ZNowS3hO0KClu1R3f3fh+DOH
2RLgeDs47mM2FbeUxzCOYI3rSB/G/lZOiuZE5zwBOY+ZSkhsn81F1rbDosOeFNdqBwNriS78ezv7
W/VD3UXhRT4ctbH5ad7eOIna5OCkJyRpbK3gbOCO15opfw835g0qim7C9VpllVRjMc/9zqn2a5gy
m7wjADYMy4aO5nzaT+0ANxY9a3EHS3a48Qz9WWqIAzJOihWU0kkUXsdYWLKPqEKryt8HmIowZxAM
XiC45kQqxx1MDOjP3zycvxFU8GtxYRZSBOv2J3afSuYroQtxJmEXPvZqOFr4p2TvRX1B82YzRZlG
hhw8kz7Z8ahqqLi1O35TIX+txqXPlsR+yKDkeJH//39OXmH3xsT7S0+u8YbBFjPxvr/8bymuOe/f
3LK8pT+PeY42VYOWY2PG75qfjlyrx8q9MOf0JA8OiSWgpWtKbSU3B+lAUO4CdL0BO5SinaXtigCd
1Dok48VZcW0MHO7/fUUfJM4vV6RpkrsAhQGe5Z+3H+p9k7eKlZ5yKoA5djbSFUdu3bEc23NgMqeR
jLVCcuL5zH3yXhJaWRWLbyCCWCTPOjPnYL7LMNkJg4v8Mz3kNfQexaAvJfgzVZcIUWLG+IMWvdSO
Na4BBlMKQcAY+50NsjrOxbUbkns5ZJSIwKjGW9mmppBB6HIDTbvpz6pWYUso+RT008XvueIhYo5Q
MJWJKGG1Y8w5YkT4Gkh4oR8fJTyRY9GoEIjYO8lSqLhrMBFtp2Tz7wf5l08dsj65orxbgXGa+elD
G2oznF1/8o9+eTWUS40hWG5ioo7+cdxk3eOw7aRUO6CEqbtDoP5q6+/8U/7yscswOb50uKEGZKVP
LzMtm0xPu9g/xij3jQTDDLseNyS0BbhEFQifzP6FNcZZkvRiMyekN1Aw5axFw3zsqGmqHCoa0j/R
URAl321GXz94y6QVoHuzoBTjePrnWnPRUQsmvNZRg1XdVPpOzX65ETOjb17FV9SS3yEXHYtEDKy/
bCxFTyJNH/rWscivqY530zaGzMkTuw5xirshm0risdv1dGpCTJtSGZA9tYeAdZfPR84WN/lms/u6
y8hLInmDqQ80wc8HQVKLBCUqt26Erz4UUuihWuUR+7DESxTw9psn8HWfwYgKFx1Yf3DXyCL480mr
0BJ9c2wFYQcetiyopfxFBbaWNK9kBrbirVTx0oAh0Dr3kgkkWeyMoUcOd+aZO9n2/PuK/nL/pGrr
FhkScgF8JnelXVTYbsmYQsagRKknxwi2s2Q+rQQ7rWm/6SN41V92WguOC2R5OglmJp8x/d7Qmt7k
I8S8I6B9oyWnhiTjyi0W8u9qWi0nGc8lm0MB+1umschIlBDwypj/h7Lz6I0b67boLyLAfMlpkZWT
SqFc0oSQFZhz5q//Fj15bdmw8AYNNLotl4rh3nPP2Xvtkz3bDqInHXthEBuo28FRCN6mkQEvlJhA
A/5gvOg+sKx+V5AXPOenQEhDXNFebK1mIcSlyEsoEBHU9aGu74fiqBYk0HMu0OtP9uR1mhxV2N8y
UYaz1a4h9ck45nRLdW5a+iQJ0o2e6FEbylWqMFRtFLRCuSWAsDA7tuWNljMJgqQTsnznY0H4DBCQ
/CUPEKOicgjmZIx8nSgRp8fRndX76sgU3Y+2c58YbEuHRbwXISIcMovqdqum4TkkFUMMlMnIU+eR
Q2y/Kr13qQ2xGsmJzlaJdh4ixfGa5Jzm2Tq02p2eqcv5MDJ5Ak8tfZKnfqw2hAYsTPIBzbF4YOyy
bXLiWmal+KTWO6J3NppwffrvWR1zUvdXfg18F3oDl1BSupVtzUlcAUf7z6e0sOYWa0aDMki01dzo
7MoPWfCD9EsJ154rU0kqPy20rfO65vPDPsqhedhnttKF4WrpxYd0wNHGT0C9XGV1t9f4yECoTyhA
MLud2wkKDek4m3nyOWvVIk5ngrjoAlFviCuNG2xBgpzBG9IMEeg/FK7o3PzpSMOQZWheyLfmm06b
/Ztn+i+vEBMY9hhUtLhB/kiF6IfGIgPLPM67K4iQWR0P2Zi0pokmGh6Mf7+xv/Luf68MyIOlcaNh
xDFNqsff15B+yqSu7yTjWPBt/TiZdWguqxh8uM+i4XRY6T1AZXgL7aAQ6foycGRFWIcSh5l94GlP
VZIedf9qNMQIxtXOyu1VryP7EdgmCUKiAd0XsmOa3UWg2RlCwmuMZ9uun1K0Bi044K56bxHSQdM1
lfuq4bxvw1WQrSWxehtZT9dqS2+Cohobsd9OKLyzb7b1v22ptoWGmo4E8tQ/BtZaHseFPxXsJeEP
iYaiggpzWmqmKwqyW/st2S3juxl+EszBo9YD7SRxMviUi7Ue39r8Pbbbb5bSvyiSLdJjqdjk2RpD
n+T3G2NofSYHUm8dteIRTJEwmyWsfDVrkFPD8deeQN0lmM7JgUlFiUglpY+Dmmu8H0EXz2SDvF1U
XDmAxe44XkrqpyDv1zIrXfxWBvqqbh6E8Sj6cBklbkqeHQ90au2U6PTvZ8z+c5X+/at8GfZaap2I
QR0s0sTuzYGkz/5UKHdq9crA0wiesiZZ5RkqkabhLAzPFbX+Sm9h3HsEbvGdCihfVa85WXbwwHOh
8wz9x3Z+K0ZIMuCh8NCx+b0p6f2QPMYEWOnFUZEYC9oImpgdZrxHSY16mAHRwTDJhxO9i+NoEfAb
JLK2ijNrI1EnCO3YCX1j+xAXJxJW7GhPC9qLiXqMxqtOlRcLDLy2/aa24ITefLtCLoNOPJQf5kVX
GV15YyqOhgrHZjf2lBBYiKM2hzE8QsT7ZUlGPOXiEncEfe2ELB1JYTAXF4vHKpAY922kHNOEVi5K
zBIhYlDgHVP+yQJZ2t8sNob5x/7JndFmJLJGycII+PeHLA7Nkl+9sY6jpOw0mdgdicz69F0DfxZz
p+gQumQUy+Pz5L3WeH3SXiNl7WSpoWsOV/JYO7aeYdsV/VJCD9bMdwo+06S5fR9Cv2VHLqZT/yGm
BqrgiUXY61nQTHNTe3Sfkhp7CjJHMiJjo0Gjes44pvZBv9zhY/7wB0z22I3e0mGgjPqR6k+27BNR
WdCTSg+lX6/aAglIxYCg/kbv/Zc1AY8iiyOlxd/G9Wad6m1rZ+IIHVTJ+zPhcqfMbpZMPREjgarO
HdULXNXwj4l0U1kh8Wb7FjEIU4hmGQUvMcpa6a2kUV5Yxbf5LX/uFPx+OBY4WWuC9LQv1R/n6jyv
S+pfgbgsjG9wEkW98bM3nXtkduGyY6CtjPte21mN2Ok4VWBV4KIYBGfutd+diMilSm5M7htTMGNt
4sKq5WBjZO8xo03SGAPUWpncuHW7q4tHVRAf+UY6xNoXCiF5LEPh9M1S/JfWMD1qeZ6c8Z04qX35
WiUESHuEnnsMkG/lEvj/4BQojhnXTmM+9u1tjGAXfvx7iVJ+aRx+3wf5WMtmhEbQD23yL+oQo/Hb
0A4lriZMBkJwaR5Wb2pJV7j15VMT2XAV1npGQdWs5hAD01tW8Umlzsm1c4QBP+IBp+rt03aVkE9t
ALNkXXeM5CYr72YFsw/PoqZtrKyleV3h7dZwJxmor6mNMkJCS5AnDTG3sXgzy7eEHbax5J0JWon1
HvDuSvpJPDUS38FNq7sqe7FqTtpMTVU/Q14RLnkSSYxp+eckNwoYFOr8PvqYst7VcGHRuDOgNSQl
5hMmbSOho+SBVSjkNf3cELDZZsvSI3A7NGibemh5UQ6i1CjokfYBudioETErWMnkarUOlwM9njTg
fgpctox0/BST7wTUfanqenW90pXTMFau6cVnHHNzS+EcFW89o3hSVVYVAfMVXYCpJDMMLs9MiJ1m
kGV4G5VbKR1bauNsn8j9xiDeUsWOOumXwkC+ddNrZaEzNDDa2I2gq/TEL5L/DByb2Adknw1sLgFZ
7hpPTHy4xknrZhrO6kWmmMFiEuR5VifMegv0yjtDv5iLTd7hwQZr2Zr1i5jIdE3GizSs4xm1ZI3n
CftP3fEi6DQw+6tdF2e17R5LKwthvcxU0iSpmAgMS19Oj1LCsl8hYD6OcoOUSywGurb0YEi1AoyR
rTFHcX9x1UEQGjd+n2+odV4ZZi1A8fMHQkTuiFFnWFiQLYGQOH0erTCGht1dVibfFIHmX7YB1WCE
N1ufKH+0+f//pzvmlXIVc6AVxzg2dkjBsKaSaZP2H2Fc7xG4yiHbpfoUm+FZCWdtnjx8cHyZFWOg
83wCqREjNDLuTAKLBCMcy1i1yWuRXkiWZdZel8y900uJwjtHjd8/sZkrQCkqr0eNeFFJTcdhivk1
2eHxKfFd8jPWHe3TOcajQoYjJ1u72RTMD1OK9VCKXb+5eecS81Bq0krvnALReAjer8aAQ43W9WvE
CgIk1PQ4ZK//Xi5+zdO/rhamwVkfcAMaNvVLGyiqArNPwUUd7ao9SXzp2XTjtcd5vo8NJ9c+dJ+I
boYsbbirQvWn2h3nNmfMWUsq58nxsOiYc6FKUDyQoGyzXs8xDOo+8iW7/6CPy1EWhNcM2ZoKhD3F
jhnZbJ1pUlZtxiScgVrgcgl9hpnnPGIDlbAOeLdWv2KLcsPkhQK2i/xVTryAF2K4kUhFfY5LrBK8
FFrPheRKQejowtz5nPpHwWpQExwbTr0TMorR7O9UEcafXRtL/e+V+1LWCgQCg9yE4ljSuI8VvEbx
YfQvcbBppQdei2IIwBedcgVJSRW4FZTH3r+PyAHNUK8YDyXkkgLJlVBwUAAEs+o3I3gc9YfGKJwS
oTbYo0FdFvztfbhRxFsy4VftF6P5IdtPZXiapgCo7YBVaAsxzoVHuVGtl8ZUMFK8Dha9vGifBy0n
QCinXOeqOoTtZwgxqyJVBqRuSMFC4O2SQOVFXUQrGsDuvx8v/c8W2nyR2N5p78iGLX95HxHG+Oak
shmZE2c+eorxzQgSVzZrQKb6ejI/PD6cs/nC5xQQBHuzW5YQrFiSKf4dM7i10lrN4RZMh9a/L2XT
0Siu6Qss+vFJT88diHbKgK2q/mxg7oUUUeb0oPtPPfu+nR3aNCNQgEyC7CAb6OvxvVCFat7DhBGh
8z57aD3//s6/5gB/vlL/952/dDV1q/Dk3EvEMWEDrlJpWSUYUAjrzWF9ycxBfd9c1zC97Qq2XHif
jOoym65yyLyseylVY2nziGvVY0Zd4jXGfRy0bhDaO5UuTyVW6OnHCuAX86W3Tn5saedEfrHMopk0
smumCu5vzUvjExtwUvzPDOKTCdTQGP3tpLyAfNbUq0G+Qzxc59rVb5mWGYiGLfJL/GPRGqzXxKzv
0eLMnqWVOqBnr4BbyMKZd71YAfZZblX7qdGIAYX8jAlfCXrIrTCinpGNAJJ8rNRDaRLDNQ7Lprwv
JQl64OGbS/235d5E5smhfwanfz1aoqyxI5FQOSpgjgCc+e9NWdDkV9yYbrWUMqFEk5ZcKylzmGi7
wl9TXpeJB6WWtybaG+ODiB7DbKkraxtAy6A9kWikRicLMcx0SLNDI15E5+bDo92/0Q8Nm+swMmmg
OUkHdkoPErnyeUy0neQ0KOl4GQVUQH/aczCCDPDAFKTLTgnbYwIPOH2vymsZ/lQ4kCe3EERmbW8Q
0vYqOaGpo+jnEcMxdAP+fFaeKFXLHCsFCyri0QExJWtjn7/l1BhkPaxIZ/vmiv55jKLpaegKl9QW
VOS/758Kovtchx5+zNg75YfE3FkR/syIafc3qrK/3rr/fNKX5jra2FIEKZ80dUiRePGtc0qxCi/8
39/or2X4f7/SvET9pyRIRkwjQWdx64hNrBvEA+whpBHql1JzVDqlXZUj9vtu5Zuv1B+rwH++35eV
L7StpssSPrbRMvBkHS3cl0b7tIP7Xnm0g9cy6pYDTxxUZaewIYfKP4x0Ta/GFDsjuMQz7HY8mP79
aLz3rjKyxgfLyDgYESGqe8jxkbqT9Ise7JX4PQu2RfMqafReHzr5VomtBS6wSNbUFn2zLb7lzM9n
lz+/nYUtZIbw44z4/aJ6VVkPQjbNYy8/Dv4d77pvur79mUcs3DrHX9lJrG/e9r8AXmaNzZyPAM2Q
EfWXhVWM6tDqKQcqptOpVsHUXOcjPikckCoTPrZCA2wy8/UFprSQ5vO3xhTtb9/7v7/CfJT9z8Ok
aY2ntCW/QsgMmLZIwm2CuVa3ZKSl8Mtow5uIdjBJ1i1ygaJZJqkOwft+ZjaU6b0Uv1oBXCJv7QXP
08gpZvDhOO/icpO3PyrM1NGAmcU7D6CF6/6b/pX2t5qF15rRMb0ADqZfjqTwI81W7WReb0xpwQ8v
g4SrjvehuGUdMzVabCSGg7wjMJGzEQ7ASUdOrqn0/mkiWi9Zk+2S1nQDuz23dXeCx6BjvJGoUYCn
OUI3oJ4A3TE4iMM60uSXGcNXf4gguZi+vMHHYvs/Zn7C06D3Z4Eo699v+98KDubjCiEItqGzlH25
QaYCjwnrl3ksq/5ggAMYmYPYxlLt7udkgujcJdW5sl8kAMhYU02vpUOFZ67Gs04pCvS8pRHH2yq9
ydNRor8ecsZkHUzArnmr8q0vbz6kPxr9Wp7jIz5oJHiyVeBRrrFDifiRKk/wYmYvSNkcv8sOvmBG
Lle70r78+9v+kt5+eQ3p6qgypx2FAv6rkd/X27AVZqLRtrbXPtOGUN4pEymAd6E/ua2toPiHF36d
qLemJl9OAvBjA/nW1jdT8d0US/tLe9RUyXxjNE8UlzC/tB40IxW9zHziaNG0EVPE1P05hqVovOX9
46AErjVFTqfNqWhEwD/2vAmm+pCnEHzlZtEAP0IKKxFM7NsyfIzVfKi08lthv87xmNYSzEvCH66Z
fdmPQ/sdye7XzPvr5VQNmxVNwT9i/Cr5//N2KyS6B5PVqUdpvPPMBz/+QSM2UznHM29intRRu1UH
E8I++nAhniqtXmv1zbDeI07GnXFMocrHIMmHHmMewxyM7eOFtpVeoGy18cuRmCjvvOQ54XDkB9cK
qmZYqVsNv4SNaHRI8ULkuWt43cqzPBJsrt88MX8W5LZBQAgFOVmCsvbrFv7nK4aNxMgz1eVj279Y
4kFGSoWzoiWItkaIp+FmUJH+NzjIOMEXD1gJnCj+aQAC+PcvYv+5FPGCQggz0XQyGviqpinw11dN
Mk1cS+AXSGsWZDUsgyFdRf7GRwnGxZOA13o94PghcD0r2Ng6AgvWdW/YBvO5zxAHGxHdjGAMoKjH
9aYKQ2DDHd67AeUsdNOBRyguxEZr6EKJyck8PinLAzeekefCdqIhOzLp3YhV3L82/n3h343qj4JJ
I+peOt4kl7is3zp+BTvzN3FXrlIKZZ82igp8ti6j5TDLJ8+2US99+vyh8pFTvyuwPQWabHN8eGX3
7sjuMRtcxO3WyB88UD1BULmtheUIoL6ChBSWMUc2uIkVw+2hbhe0kob4I2uRhaGH93JAhnaRLtMi
cnwmBfLoEHbiqMHz7HiwdYpFwAEtRKqDp6s7rY0YE6obDwxsg+Oj178xJcwr6e8vC1F7FImQWbCi
GV/VEZneVkMtuIHTdMpV4NfDa6w9NMouGLgF2MD//cD87eNM2oo2Z25m8saXzd8zo6khpmY8Mk5y
co40ffSzis4qVvmgmF3v36k//gIkQh6DoXD2oaI0+hor3qZKOk1yNx2p0kO8LWag7o5h8YGsywwx
tR+NDg958kJgc1N+JEaKUOX//6WZZGJotOjpCpJnv5QblFOK1lfT0coi4BKktdwbw8ELD4SiruP4
9u9LrP6lvOErgxE0VMGmgvDh98+b8iFMOqmdyHC5gyJGj6cE9ToH8zgUB5V1Lq/2vn2CyZ746zyD
9emWy+EAJgvkevHe5c+S9pkdoghPEMm4i648RuJJKjeV/Soze2dqSqULAhzv2xN5TEbhon0PUoSU
zji8aunKBzVsUp8fk/w5/7TSTU5rgHihco8nqxj3eOrHCc1q5XrvgzhbwTZPttmz+mH1xy6ga3oX
TNdS27fFKjd+iG5Fa5iwmb66U2q3esjybfpiVSdWBc179IbnOH9MtTtFfzZSF5pXu+1TMuGW2Skb
6f+StLwYooco/+j4Gy+gRmJzk5p3qn1qX2PDDfIPDHBjdM3XsbeQnsf+QaruR/NQaw793iJ3herG
T8E9/o16yTueVnMkXqkuONKH0rHsnBo6e7KXpXNE2rXH4rfju3XjTT+G9+x3qNwYZDXqg26wiyzV
n4P8MsnnsnYbItf6ixVdcpzAtDCxq1HPQNi45bS/a+bULsyUqr2g4DARRNM1L5ZBDVv5MlrHLiE2
0umlJ79+1Pk1BBCKJx3/8RIpsJUt+rNlL7oHiz8cnobsZFNVjHeDg6RehxVfv43lo8AEmW/MZ7aK
MoU39wKgz+xWybrUj0F2GKxDzswp3JTm0pp+BOUe0IstvdsR4ot9QMs/XuaY78Gev0XdItgSSqWc
Z8MapzO6oKhA3u3Nvx/xv6wiKAOoloBEoh/8WqHoyRDKxVT/eqe9HovlTsTk0e7a1JHJQPj3h81L
0pcVkg+jO2HhkkAC8eXtLUshpb7O2wsFzqNPChcWgx+z//y7tfgvm+lcbs05ZHPpq38tvKRSzfws
nI42o43GOGBad+DYLTT/Uiq6U1UEU0vfXEpD//ProRXWWP6p+WQmi78vFvJYNpGOB+/YJyFD5uwe
N8Meb4bXwmt+LYR/toBDjORxw/QxMxK0modCVVa2gSGvAekvGMcoD8FIA8VLXYUGKeM93tZp3TIe
IlpgwvwaEx3FxMKXiWaYU084MeNiZ2t3eQc4LhfFlVk30wBXkfKtprMeyUAW+UtNg21x2MriMmhv
RfVSpMAT9bcpIzvIg5LLmMMONIrlb277r6v95b7bcweFpjoONsP+slWpvR+VqR4MR60x3MQu36sO
9YKQ/Q+T8JSpRIWl4s9VayBQZdv+YIi2Iin5FDHSoezkzF/LGLooOiMyr3yFdnJISUB90U7KYipO
YeqtKUTcRsNslX1kMscvVA85AMFGkVBS6tCs5n/fztduAJ4t6TLcKDKKvQ+7S5f9CHZlknewYhzd
fDN2JV7RJlSWZvcJy3f57/fg1xDh6wVB/aHICknebKhfjp1JJFtpm5n9MdNZN/qVH9pImW4d08Uw
QUHhEOzmlHLtWl3ijuJ1jmwutJde/chAeL6a/t4kdSEUEMaDt3//br/8+V9/NwvN5axVYjD0dcsb
yir0x4CcnoGDO9p3NyWdSI1hTrTqa+to2h2wZybQ93nZI1rRN5J4q0HMN9j+cGZZzHXbxt6EIUEF
CAXGZmK3DDaDcayHZjv7vXsGvgEnHkZrRUE/kb6MawJaiW5h+BmpGMk0fVE2jOjIfJn4wopU3Mtd
T8QiOvNy01TBnR8Q9RRRwaLAYPgX9A9pv1JJ12xMdWWU3wGdMfL/+XKjw1cg+FICgbf7Uglg8U6B
ZLb9caLl3irkOs6vaYygRFx8wgHSLribFTCMG1yvKa5D4DkCryOFmWCKlICLS+1237LDzwS8ApRK
Y0BZkc6x/NRTpiaxjr32c1Rq+FLdSmHwpQYPWaKuZcy7PWhzCQNbn6U7Xx2PbdbtdBrfIkvcILLR
1ROKO7LZMzzVqbKNCrCYRewoN/rR72mrM3pgQ8wuJuZLsZx4RQAOLJLosVAMChtHoOhItQ9mfCbY
d0mp1zV/DxZYd0qf7XNqclKm41YWn2lKPkOVrdq4vE9DCelavc6YvbQ8tEHSL8zhJsqJzL/aVcf9
gGzZlm8qzd/+zNu9y6XO9WkzNqnp1HHmsnwRX0DPnuTKLBid0d/5xaOAgtrjP7JcsmAXNnmIPdxR
oTkehKSpGZ+6Ur5Ug8FQ53NKoQULQkCT5pIhHCrDA+YgOhIeh+M2Ynoks3SaG6N/MqrXNsuc0atp
79Cdn/BhWz0hjuEmMm8T3viOXF6FV5GzZn7wyMhoR1xLJq4n/6fETIYSdDunqM7iihwIMMa/u1YK
ybl6VDkc6ikLjHKTkcoAkByUZRdimyXckVwbn3ZlHZ0a5Y3/LmysaDFD1VacSoYK5qzSk3/U3oXP
zjksKXF5o8Z3NFB+uuYtBAFRcu8tG64Vc60p2RBAaKF6mhWLCOq7KnWn7k0igbAsZeIrVHpO3ZEJ
vlTexuEtixmaJDhrYbW+MG7Xg9NgI/Cv4eZQoV499Vw0+sJOD0CLi+DTLFcaagey5g1Xqlc+tWYA
31imgUq4kboSFYKuYFwGJLo03gMMJcCzFH2GaxrHVjNW3QCnNHv89/qEvfuvbyJyDuZnglbrl8Uz
rEbEX3GCwV39NME+wJ1v1Gyr9v1BiceDR+/NDJsNWtMN028nZX31rJM/xgIuX7EbaU+NWM4aKVuS
5XDWW38Hl5Rq2KNCTBprQTNvhfX2GpvWHR+/Kk3zYIl2KxpopnGuO8N4nV1+dpj+mJT7wCefsb+p
trzV2+JOzsVTA13Qbon5oJtmAE2DdnOXYXyVwTjrUcPvdUSNgDPfWkHCUs3hvmVKVWnRfaiM65KT
xjycqZhD5cSNaN6Tui5Dbp9+IMiusVkZys2sGImkihp5fpyjvZJQVHjAd1rMyjgHekaghn+T4UkV
A84ksFTJPp3VmIXmQglYoHOrsrc+B+hQn4I5Hi1ZznlKcgeCl60FKoRil4uhGZaij0FEGbySlitb
gdsV8brrD219GXOFNEJUUPltVrPpukIqO/2dLlsGeUXnAatmzd+V7uRqjf0vZALGsNNJPzupAbeK
W3ApHfBkgOSZjZXv8xxWZbHgMfI7cfRjGFVEnKToyUJaC0r7gTcUysFB5ImjY+fERuYoRPak6J7T
ZG94Z0EqVYomPpeckdFUZfpLJDmwDZ6EffBtwM4qlSC/YWvsqk7fZ9ptipkhlvlqGAHAoVyIYGPW
t1i8E7Oy90qm1aAe/FGnvj904cZo7ttVVg4sRM1aDkxXlj7zqXMa7kdHC6MoczdnAJCuPZygSgr9
JWSDP1hmvZC6nz69lwH5qcatE+Rs+CkYbfVtrH6M4Yh8ogSJzJud72UqlBgDJjK/heW9KLM4gAQq
jOlm0aG1kx1dV1edoS24p2VxjVV0KP7ZtphRllefTZt5nqze6CMge8FWU5BlOA4LCTOYLhdMyjFj
1w+UYCBiQV1Mir8x9XwFZJJxMkRmjWl++jLnFo9tBdDC5Bvn25wLAhkDcR9NBzRyaQExCVw5b5UM
97VnlJoIezPfKKl+9aIXmYD2OGa0jwOKhys9xeeEAM6cpajTkFP+GKaN1VCF0Z5Oj0LFUJfo4OAo
FwbXqi4C2Uwuqo3SQm8RzkR8auhxtv3WUo0w+MvqwjEfidocRI8jDjfQF/2HGIbGNqWkPXbYNFEo
V1Wyk4phI9EtV22oqE5l4bO1kUEzz4yMZmEWGpunwGNsLTo/ckBGrP1x3rK19Tg99eV7iCJKoam+
LXlbTA4HlBlHMcRE70ZOyFxkqOa+qbqO0UbMgHImclZznyNlLXtpPfAkeGPHm35JBwZeJVVyg/RU
bFHBbPQQtYUBULBEYkrXeMaqdz7JP125rxRzWbKVNOq1neJXWrUGKRghIWwJvGLAgg0KYQFdAWsY
xSa8H7/+nJRpD8XWkTJYYwigy7eJwNQxowm5zuMdAAKa+JabjuFe5ydCFOVmPVkE3wxuwGiXJdPp
KY4MEypuczNlRH39yL3/aPU5SZIP0nZx/h7WfA6P8JBAE6McVEe05BWnY4QIZn4HM5zyQN+IlP1e
kXeBhxIi/whhnWtU6WGSOXLIGZIHaDUYCVujhWQJtekADTfh36WSPqFBMzI6TWFLfkDgAl3aWLLp
Fsl9IR3z9gPlOBcv28jSj1pFWibiXYAmrZZKtx7IYQr7FzhlQtt7UnNfFakDy6fM8bxgT1ckp+NE
hUFzWSseAbvqxuQ5BXqJBA8Xb2Y6ZnQbEGE0eoUy+mFQKXQ+qz5w5e7c+qAcVx2LVyRdKlPeyWa3
rpH1cCice7nezEYIVrzXUV+uJCJtkZLVg40S6NXg3TM8+Ioqq1B/NcLHBlpuvWqqQ1pNh1qmad5F
20m+09kIArLCWjQifaasSy9ZW2wv2egzoCoWheDwQbVpBnhNEm+l41GO102GJWEHHTUi4b5n/zL4
F2Ug0i59HaJ0GVCV0JoZh2A196nVqN57XX/UWLaTCW4uHWK1vjYeUYxe5Yq6c0JTWhMUrOP0jVK3
CCK3ViKa1Ns+vprTUijNS5SAi4VzGfvkqEfYPJqOiOlX2zpa1bNKjEIF+z9DoBv6R9VOHVp/ZZK5
cs8p0JLWQrKvjQS6Cvoj3K3GRQIuyH9irqNK1JHAQjxKVLIAfR6WPiRUlvi39iOR2Ea1awjghLkt
4ebcoxHDThosk5idjhe6Le21Zs7pdnSq6o5IAyhWt4Xu64t6SJ2Ewjkcfuq8D5WLLWngbenzU1hf
exNQZbknmEEe+NJuPG0a4m+GvXKLx2ULYZT+EpW/TfzwKowhIG7Sc3GZDLezDyORej/y3h0pcUDF
UtYjxCPdgBvXLE2A9+SPkWOVOFnk6qPbgCVHcMJ+CCv5KqSVMvDULAgmwzjP6bHZRaprVzxeoMvd
HjEs3T9eE8h7CbYO/DgFBdCCrlaGcmpVbmbREBIppoEgDh0MRszo9f6QeqiwAoJ5dQ3TwSNaEkml
98Z1l4kzkEj/plLqp5cI/XHeQwmJsmPcvVo445Vk2DekjvTprS62ni0t6Eywt/E+GCyd0wM4KzEE
qDGZ+wDdtClkOCKZ3SFU4D3VDsnz+8Q7G94KHfnCbretrLraIC87hUirrNvqhYlVMD549A4NHeVn
zpnFX2jmC6eepqNpG16b/gYp3pmSg1A/NCGRLEoLtvgUQKE1QvSMJamVQ4W/O0m20rz1D1C+7zv/
mpbsnuTvVRXEcvt9YiTi29pBSV8oKhAnzDnUmU8tCO5T7NXuZxx72BJolkeYxfoKs3B9xomP6fFi
Sz+tqaORSP9iVKG58jzK3HbWcSTv+gwJhsXKC6WJYTcFKuMOMoPppw+gqDz5JQZDIFKY3vzJKE8J
9dq3Ff7+ZBvQnLSoEATZdmUVrKuhB2HlL/UyZo9HfHudRuGaBR4SfvDZjPVT0zLuVmg2vQ1FvqrL
UwuRk8iRRUiHqdp2M3Kgh/vW62iY+zPiEfDkNgFsnDTY+MjPXqLISwQtnO6F47hGg1N01wRrfuft
M3DkAi5ADchsHl41/rAOkEQnnOtKbwPjieMfSDouhVVQ9fWccu2naZi3QfYd7z0YG5cWf9OCa7bc
fPpBLPhhOwATUOQBlJWFBHLY57WGM/CBB4aO4A85ezbDn2P8YpAJQqWDBq6RrqLcCHpKbU5I53Xs
Poa6XlotKdGEBNIZCyUfxx3LeCS5YniS9JUIgM9QyPW802V186piMQ3nX53EZDuXKz6zEAHLxGMw
DtdYyk0KLOKraTLST+NcTRZidJ2yW19u1OJgyMtSv1L78PQOsJQLbGuHWW8NsYgRAbtXdDL5K03p
ohP5q6trtdhKPF12kziK8pLkH9r4RAON3mBpk7P67Mv0G94tZgzMK9P0xtlrMif8c4Ur65yEZGM1
H6ANXLpebK8q5UAywXykNbzgnI8b0hE2KgZKiaNf6fXwplU3U4RT1eBiCKu1ouc+ufXkvvL/Ae42
IFLMljyzSr+XEXzoXrNMA7ZXNgQjynYGiOBhGRPYY2qTayv9RUVMz1ooYPo+tD3/+aRxuavBWygy
acuWtRq6qwSL2cDie+TQ5US2yRbAEFEgC8ycaSLPIIDJLF3G+BDEJ097qSS06TimJjAisJIpjYry
g2tV9m81J3DTki/eeC4yDlnZnMmus1KUOdQ0mWb8eZCro+W/tEzOCHTpeNrpRXF4Q/6w9zSstuOb
EnzGFHgULrN5qWu3JepZIqGdHgHloN4SW0aOH/7AswK8Tu5DpErdvmo+eh2DlrLSt5hukO+eFRaA
Ci6ajywnlCTYffMhUn3s7JVNOKH+LFPaZebDqJFlnx20umEVfwvw3I3tNkd4L0ztKGsuPa7VXN8Z
IFY65SEm0I2k20VHGWm2n9DoC30pFx+Rdt9zHtAJ6OtoGDTsZ6qCh7W5TRV10HZIFLYiiH1gwuOD
Vtyn00oWT4wADtTlHClA6YGTqGktt9RjfedOA9Qs2o2ZobtyfYw169Ba54bKl4DkgiZsbyhYCBHt
auA92BpQFEY53Q6UnXBlFjhrUAk82GRnW6QWweNlSKNu7H4TaHuJZS2JPorOcDp9J9EdrFRx9TLt
Mut8FRLCe/GzaSvXl23yVQ8py/nsBtAZ+lZEQU3EJ8CBP4yMSWLbftTgBs4eUkMjGUbddtL41tT+
0h6m1wiZeU2iZhoSR9eOR12HD1+ku9by3Ta+6qm06Io3xbxok7Sopp9kdG7JynR778UbGJrpxB9T
O0I/Wftpv6jFusKIluE/z/5H2HksN45lafiJEAF3YbYkCNCLpESJ0gYhC+89nn4+1KqjZ2JqURXV
mdmZSgq495zfZu1WMh70fTgtwzmyvQ2mjaVlJvcnAJbuTBzxsxwPuzxX1k03IS+9mvSWy1Gwl4uv
So7WSfmpkH/SPmK0lwJt0XAMYgvGO+XgNDYjpFdhlietmrwGrC9bSkTZAct+PiqcbxMtpU9pIZ8H
STnrdk5yY49LwS+PZpbtdPmvHX6ZEw2WhNq8skMZTC0mV45htmspJHdQVIekzy+GlLBwUETbNPVP
RCWlzxk8vSlac24ymXy07F1FEJvDValZ47AMkxUEM3UeRi6UEhF1Vh2k7guH6cq3y+dQ9ToGiQoD
XCTwZ2cAeixPbadtBDboIn8p4wuWYMXuV2pGO6HW/gMjTcD45dEwf0pYQll7y+WPKhpdq9kmaFeF
si/tgiB9mbcXASEIHW2WKmFxdtRvYAJFx+lhcljLYJJz8ZPqIHUgP1L3m3DomzJBxXS4RyURYvtm
edTis2lRVXhVWgAIKzwqVf4cW8mbBkUZ+xtyVA6KdJcpu00a5lzt7o/CaRXhFk18mZFLCYAhnv7S
/Kx43XX/KBUJfln5EGGfsPMHlLXDH5/O92Y6puRKqrd0JE8mODdMylVZ/6BUQcyM1+tbwiAhW7+r
XJxkwjuwBOX5w7d+E+138reGfMEotxG4g+ruI2MNJyiN+2B2aCBwY6V0KnU8zaIHoMaT03sSOjq2
yV2/fI+Ch0azczc/L0dHRkEiIGZXahe5xQjuPy3xHpq9Dfvai2l3zqQPsxrWtjbQVKc7gbTqKjq1
NZl9T6xjKLw2+qNgIdNrDHOgaaCdFhwt+DIWMwbCBmMwBhy3UMPjguaANGJPnQjv0sOXxvjA9rca
DHAsCZ8TN6HQaIwFbm31ryqM2F6wb14i9EJ1cp3meUtiOfiMv+iEUwiEMTkXQ3Xv7zItUpXNbq10
a1NBSvea9A+l19m8BRQ5oegmuBl/AJ+RU8MFyuFZJAB5u34iNfJb1RefB629jN/cIDBO2Hq0I3L7
hJcmIPbPRi+duO1E1A+kXc8PJvJWlN9awfPArBNR6hsMxDFiXe8Lhw5QrHhYvdW7CvU/dH++7q9r
Iujn/F1XWcKAfmqGBNlyW8SSvikfY5V50AzdcdE+VcXuX7BT9IX/G95QVLhXcjMVwoSs/6YxkqGO
pYkCIVV/CKygkomjEThMnXhQwP2b8qDJrAjKWWCETNKDqm8sdbM4BgJzU0bxRlVJWOhaXjT0QMbk
maI+LhbmOSQg0foZWDYmsrVyuitCtfNq9Ucdk5VCsEtd3ydGkNG4kKKy5Upd1OfZIRn/okQhL5EK
qZBc/umcoqkv8Z5mLA1LCEPLBTNJjxkkfx4o8+o3qNzXaUOWLMnJmjvH56FWydCViBd7bXrfKdis
EtAasmSQGChrhdqMyEreNfbozH5pGvx9rAxUqpDKgO5saL6NLtoo0QEaKVDexuBzqpbwl+6IzL3G
tRJ9LwIjQ/2drPwa6/0W6IjlbulSaWksfJ3Ko50jfZAfFZrbCuQ1mTU+umuPSrkh3pZ0nfw3kz/z
H32ZF7s7+7ezzMHNaDnSGLsysAkfc4H2uVaFN3KqSES5cZFF/Z8lWU7fp16W7JXhLMdvg1xeDZSY
xnitfYYE/zHKpCl0T1AAffYos9kRYp+YjSMJ8LdPwUcsQqYlxTworJLE96x6nUw90vPmYw4f0qiV
Z0QZLofXpfuoy0xK97Cmh6+aDQL3ITPXMtu6sSnp68xST6mGSE98W43YxMDmU3uLzdlFGbtWpJON
AFh+T1NlbQbvrcI+4Y9um1fXDivqpMTIQXpqnRQYTBPY4TFJ4WZxDhLJvtfHx1DicKXjvCZhEk9h
WwjKer+1/hVFIZoLUtyJHpm1XVR+FsWXz9MloV8rgU8ppp/791rdN1lH7MCrpHxmMdUHmeYEYjo1
mrpOpXeaAGVxTYGs2ya/WoP1zgZQU1c9cCQvD5mPK7Eg0OpVyTkzse8V4iOuPms6eyTEzOMleuTZ
a9Gzi7L3gldV3deUqquIQ3lxkeYcR8pQ0z6HZmY8SVnjCS5KNfyDOkPF0jgzKaBpjOXdUsJbBLLR
q39mdgpGpl0UqvHsTJFwMyLosrZ46+uDzGHOHR7E87nyfwmiWvFVro1qWwKHVAmQFzeAXhEymhG/
gMWq55EOWmc2XphZytRyFIzwEZMarLSjhvASybgzgRZ8bjVZZ9vq9AGLd+guYsNU+5HJOo380yBB
TQpEORUfQ9BuxqxdB81D4b0uRPdXUEDJb0ybmhK0ByTnu5LsTuZKE/M+MSQsPTYsbs4LPfgrElCb
uN42VNwwQso8eIbUbsAHXrIXX3tFbeX4eFYkyu0IxW5nHRhhWGsGh3dMO8kt1zIntYSnT8VWq2tX
CVzLN3/Mmek0A2AoDpTHnAxwaWxcLwg+MgswfsYQqwY/MZA/RRYS00tGZgB0CB0Z2HvF8FZ1ptOo
7bpM3sKEE9kKMLxjY7VFEDgNRKLRLi7a6FOWaCNXzX2dE5lN9IJod4PcfjZxtCmwLLHku/J4tYrb
UIdwRLY7jz9K/VbavD5dcspZ4JFhaZ15qyUSSksEUU2xSkkgSKlCJnvnkOaNG1f6Sx+B/5UnnW3B
6LM1KjCuPiKRcNxrHX9zPmKrQJNGqwFKGvxOUe+fKg4a5WMqTk+yPGzU4pMfVxkry5m58m9kwLdZ
98ImPsTIJDOED31wikhX56/yjyF8DLyWrGmZy1dfFF8kcc1vUvBu9981GKBJ8GxQPeQJ2EXd45V0
VPMjxjnedhany61vP5qhIQw4XZ+nguhe/2vKSZZkEYkAC23D5h17XcqP5fwjSOXt2B7LMgDS4cwr
beJK25XS/In2KDNLVLTphUBYrDIQAGtf63cRj40ZkE8OuN1pwBK6k9jDPgFmnDqEESdFeVJrWgCU
RxpREIVtLvRvqobKPrnQGulaXYQHrFnLHdAlMKHEGNMu2QgBYE68Q8G0YvUHQYjpTq+rlBnIID4x
JSHCJr7mOtvPWq+uSXWl6F3G54wqotN3LPnAA2Yk0VpirPMUjsmAvJo8A8rGD8ZbgGY7QYoX0m1V
AtkV9nQ06VKnDrWMiO/ghR20zSyl3gCcNhB1GQlyH+33IsFQwoBXR++ZEB4E0V6pnpNqXCOhmdC1
xkF9Yz2MEhNKbF3S7VdlgAPjR8xkmU4jXaryXakjb/DJH6bNkGm8pRjVV3BsBK8FqZhxPTtFAXTe
PazWh1VNtymRpEHiKUq+7SEKyGi6UGjgmX5EnVm+C4b8Xe7H99Z4surh0rSBA0P6nmrGG62/18ai
gWkfVMwU/rPBcFdQeJcnyAnKEyRyUL9iHRvylgt0axYPRjjla1ERDAsD618n/B7IMtnI5+OsLWZv
7ivyVo3s4YcaxD0ivtSTu8usE3LSe7mfbiV+YqLz3vd/de271t00C50yY9GOjXeKvohwbgittKOb
KmFOwb0nUQBk2eEJbqkOX3FXMuuiK+3AWKkhW5oqSXSVg5aN71KL2A3k1tMrGt+K09TxCKgG3KNx
kI1ho2nBye9+NJrOQdEuSdDTa0xIFn7pvnmCaW26Vx0YzMopq6f0SIPGz0MeY/TMFC4da71f83Jg
UgBSljjIs32itW8IdKjLXGRNCY9xsK745XLX720xuiIZf3SDQbtPDsLo7wEdv3mNLKElNoCdCDw1
WIhu9NbRvZS+KNVbAWYVDVBOA/FAZaQ8fJE8uQmG9h7XlSP7AL/lQBJt6ZS1vSm5WAcJyjaRTgIZ
moF2mjEgaxGCxJojMx9IS3J17LB7rrCQqYLfW9l34lAb9bYNI08r5JcaIVxYSrvIJt5jjFxtMYxU
tHYlzapiKytjnWTpBg5LZsp+16X0wy+fwQ2HTFkgmK47moDzwSVboJrK9+xMX8385gspQUUU3mCS
tHAO2ZAIi20xMFVXtVnuxEZSCDKsz7515ErwgQlqLXqynhNmzKlXIAw8C2h+BoGOaEsSxP2E9jOC
DroeoFYt7awkM3E0uqvU1qHjFa7jgv4Z/NMt+ZvD8E7j00VTQZQzcPwu567It2UuN3xhzYNiuRMR
QO+Bbx1AGu9NyPqmDn9WnrtTouwCDTdOJe4xnFjPTtdje4dY8Ppg0UvBSFUSP2az8YJUl6PvpaUU
kcVgUG1Dc4gviycsiqSKIaGaC0+XX+yRbK9YX+Nb8CtUbrOan8Ou8hDFP5HvWlblerj2srrNR6oS
W4ZOOjel+FAqmRODLQ0Cd91cOPOA7dXXvTEPiHtiYY/vU22S3XElunsnifCA4gOMioNZDZy2fbQ2
QlkZMpCmQn3QuRfnLSkijl1JF2Hm2SqgNLkY0rMW6E9qJi40TtHVSKuaPy/9x9XOSHaTmr6MyQC2
BomFx/U+DKSsEVrLUVBp1iGcu2Kd5fJRGbszokF6EBu3n7ttoVZ/ckYyQ64d29p8EsJw83Z8GQG7
VYAGo+hPfdUwLrw26ACYwGf0DySwq+1HORifGY7ZgkQuIg86OPtJYaSq72qHeg3HaiuttW3sN895
3z8FQeEZ/EkF1VjToJ7TpCDauj3M6YBdG9mHsK89h1jLy0gBt/Wn8N4i/SAzSFlnsnW0uqu8dE6g
T44NApoiYJiWWgniUMiTQ3aUBfsqvBcvYXkw/I9M0hys2sv1URtsB3yX3IFmg0ExUZswjGLDmXTc
8UuagD3cqcxcDdW11E+y/gvMGcnJvtP8LXW05RJxVhbRSZjt60wVXT1BCM6SG7f3ugTlMNKbOuKI
14P5L0lovOXam/3i0Pp8Uir4CcKATNpJegKu3ZJkpGLWUEioCys2R3oKR84jbfjMUhIt6ItpTHy7
do4YK/Dmpv4YqIHT+Hb46DDRGFHsklEfQbOxo+bptkvp6ER3YLWBmxDxBor91h9NH2hqyUVule0Y
5jSdQ4zZBmyAjW2bluYUrqlnLDT5IDskKoL8VXupHVLLVYB8u+j+ln6QjoJHTcUGbucUhtA3x0y7
Qfdd9uWOx4dROz4xEx3RDb/MZbNCM+34ZbpX5efxTAjDRhurrYGMx8DkWMhkbKHJ75ygzg8j+dvh
6+ZIc8jKO37rq9W39+atVr9etP6+HPmxaOcdV5dju3pLV29vqzfv+Na4/Pt48d4ux8vb0Vv+la+8
fj2u+WGY19XG2+iraEcbyPpy/P7nJzx+ql+/eZfK4ZdllCii9HBIo1CfedZ804v/5GcqtG7qBQL5
Zjm/JG85YP9Psqv8SV730uzmNYTdqj4E+irzxkPswMZ67TM8DOjuHu5gVZwyz15Ha77WdmN686Zy
W4+9fsVxu5iGn8Zfcvcw5NDWttfWNM3suo6raU2utfoM5msdv8ngmm+MWJG96r5xjOuUe/0oH1AL
GkQF9N0nYUb2p/7T4LjXUS6jH8QKsUKhBLZLOJ/OS20csbFoxaYjmO+YH8SGXwzQTlTIqsy3DbOk
D0otDzJcVuctGFkc7JYAfB5+Lc52VRl4JptyNTNx18M6JvlG5uI1Y90NCc82FkRrp2uXPObcreiF
KZO9n4eg1tN80CnN9XmOhPwTyvzltVM5gywFzaEjKUIGbo6gYHt5OujkUyjpmwK1rnfqYoBatDqi
u2eDvO18RLT9e0HbJ1yCS2TrzsjqlSoG4FvYFELB5CHYWcS4WpQQMuU7JqR7DDwxzmQosmYnqGhH
zlfF0PZEjzJyARjkrrpUMYwn2oRco01uVq552ji/Z2GwSQn6SOfO0/1sT0ix4DWYEBJWJfPIsEkd
DYdnR75NUHIoGyNC1MRTJx+RKelBMTQVpj4EHUtUP5H6uG0GwuZswoKjzGkxnTQcCLokVtb40YEw
V+yxw/yzTB1UsvQ91U9LJKl0pnz0EEyQGYi/WvCGcNA9LVQQnpLmYv11Fq+u3O4NTSJj8L7U85hy
7Y4z1Z71d9eelk+2y5aOC6iB+rAkxiwXDemvET8zKEA4BFe2xV8nvdM2K9lnZJDm5LsMSbQuRgTC
loQU+DgqiRHv5JM1Jqc0X/XW4JEf61WDuRFS5g25seuiZ4Zax6/VJwuFi0KQdgZdKYiA4mDts2M7
+scQxEbqgaQxdjDnh9RAdZTwNrO4qlLCZwqWnXJpT6onlD8fHMYkHYiUTX6nraXdheIC6RT0qKTk
QkSDfyxaAhDJ/DfJUzIGtLUGk/QQn7t4uXxgmySKEZJzG/w0soeJ2BzWdfRqs7NX0Rs4yAqFA13Q
SH+CF0oUVzoxoqSUufq6mYhjh8r2iVfw2xvIItopaQsJtiiNAkVeh0jP5lK+Tbq50QJSAoFXlnGu
BRkxESrqwb5ZhIaA281ysmshkuAdAegRDapD9rpomXF0c/UowA9kS1rJWpc4GRug6TN8CqgAf463
pEJUQH56f6M82ZCNXV3zVWJ1VBDNDvMDfzuSHRIfSk9Nces/jzOze3POjZNAMeXHnsDPjo1uVehX
33zNg2+dilPlWUqOaMtb49GWuza/8B+B8o270VkyLjKL4B5w4ezDNpDVDLR46s6IwspiSEQAKWSx
Jg56lWNx7SmPnIlCkDwfLKo1+Dzh7G1R7jSfwCj4ltwbCbqG3mq715wRQg4QKXwN1CT1TjfdRvG8
qOKs4DNIVB5+XyEjqHkPK8VpquU60Q6Jco+56ft2h+LRTF8ysKCU9DE+YsoKjqX6niZvEwiLeG7n
jqjM+AYrJ8fAVNrCfCqyjEOiOMbGCxIeN+FokKkChUPwAVLq4ndCDRahMAoUA9Uzdiv4uXZQtuTs
jxJUNWPxjO8M4ydfeWG8com7U0GVIruuE6pUspTQMCfSIxUWtHpX2EsRBXSBejBxkaDo46lEqrDu
is/E5Dao2xe9psGLKFjTm8D5ZvVhiQyHO3F5tgyqja109DdJQXMUgYM53+d6MnYqdT0mGhIl8+bx
AxkmKf4/0pjtrRHqo8o43BFIzlRgQOCHwOdIrVJUznSsr/FX1b3hWAor0aKgjrYBfhKjvRvmO3TJ
OkUsn/O6giNOVYe6aNEoUEjKZ/9H1+y5xLEWpk9DjiyeVNhZeu9JcdNfe6jb0L/bLBQjIg7LwPeW
a+slI2MhuQjOkihB60yyiLiiZJE7RZ7tltdFWtw2RM9awAFFxFp6zsCxUmMTbfv6reW/y+lp1BBI
SO2aT2dMnjHmOjoD1lw+V0aIXJRhQ39b4osSVJBx4SIZTTh3JJDIACBOFGIhew8EteJO9k3ynCKV
OiI4wnmgIGLhIA4a3I8KkBNP2aqjJGh8hN3Zjj95YEl33YZIcSWuaUTotf8MqySIXTEOIQdOWdAc
ck0DlckoReUNBPitVS8Wa0TWfs/S4C7fbjUllKiFFDzZPVUX3OApwpCedhkfRq6eD+TEXjSCnIQo
7gg25PkPGR75HFGl7iwZl874moPGlgWiVlqRjAR7Tbwf5Hk/42JXZuM8zTQCLhF4kP+1uPOrvJr+
nIR9aa6WzQ6z08BYPT3X5c2PyH8af7vqH3ypBvElra5f4t8SZgVdax0J2p3kZPJS2d6jt1Eut3Fp
P2SG4ZAiiSrD7zD3qKmsq662jlBsSrWAHSTrZuSnmsdrgm6l60GK42NrPxNhf9C42pAn4lTmHpnh
fd9Jx0RRBYFBBWBJs1TMMZyV+brHtBCm3aYme9FPDbeJDAQJcMBER4AsdAXDTk4KUYI7xPi1oJlV
8pGmdmsFB5unYgkRrVumzQRNZK45Fv/fcdzVWBdqym4V9Fk6IbsFv1cZYyhTEGKA+KpB+0SWDjfJ
fDGD9LeYoh3VjGvfz/eDaRGpMl1lPAyhj+5K7daWsPmHOF5C/3O0U5gdwKgG+IxFO252rMps+mX2
HUePNlVQxPebJuGvVfeHHjHLbNaEmSovwn63ta3JX7xlhBos2dEh103uCLXfVfPDRKFRmCPWCwqm
q5eyN4l7wTJQ0J2OGjVDYC0ysEGAexzuKlD2TOJmEmOJkf+WoECBFAjSF1z/MqbpuRtJUdvoP63Y
L5EbRM0+KYiSRCr9sxzFk0Qtdc99b7ZnPS9JmZZdSV3Fyk8ZfuDk1aNTJmJvNJX1LGkH3FanfvQP
c5RuchLaYClavWTn/FKGo7YU2fZvnCukzcJ2UOhXMLHynXcD7BENiY60nh4kYhKj2ZOE7I3Na8zb
MU/dhuCPPJD2pAeuaXDfKGxApT1hBP2Z9FdR589IxIso2hk4Tyc5v4VNeBnByzJ0R0t8Rkvsst9K
jpwnByl57hMwU+lRkwuKl5ccsxjyO8Z1Xq7S/JTz5SPJrE3ezKxxtZJTKZDobyHDxEbHK0BwB4bO
0GqxIfLF1QHo1W5BlgrN2mtC94KZk1sCl5xQaxYk6dI/mNRurp+QVBEqTbPfdKwsa4OYDq2Atigy
mpNfNC6LPWIQ3Dz+29BpTrh8cqy/Df2SfvORSvG2YsRYeoiIXyQCsOTRXWAHOaVanO2yAelV1M+5
/6Vv7ssMjH2VqqdAxw9ZiqdZpn1yvC4FE6pVH5kYzenJH5jUMTDTUfFldQpzFqHSqHLJDLcTjaSo
69IFWE8mcuZo5+cf/uwkBoLrBAUlwwd/hmqHVx81liEp3tJpqADbagwOUnJo80PGwzgbxNXFxzDt
T0F7NMBerdp+0qp7rB4gcGfFDXwCNZEBkhNDNl/1USaXoA93RKFDG5IgU0rQ7QEhvFSCVAmlsDLp
CZnYLjImuU+8jo20qOCFaf5cL92ow8AKq0kYfwDih90w+n9GhwiW8PqxSpwoHNC32kd7UUcW5nHM
iXq15N1SfJdnSFUTXiNR0fMozsQJsobwD9CmDQ8FeUq+F3MQDVGmcEhWlLALLaapZNnPw4/gPStI
L7XUJTe9v4nWP/t98awuHpEp3IV8SzC6LZfqCI2SXRH/fRRd4UoVilOr3RF2udeF32FpSzBW+yAG
zas8dkSg7cIUN0ilu0savK+MHOl3g74KJiJpuI8B90VCyA4lXnKKX0ugRQbojnvSbWW6btLtUJBv
kc63LMmuoXpoYr473FkJDs+S3c4CVllaCub+NNTTcQJZk2e37fwv4pm3Bd6LPo5NhCaMOtbULNfn
ZpyVfZxIzGf9IvT5iHPktHX4Ui2F3ng8ip0V39XgvjROZDiXWT/CoPYEl4DEp5YkGTPdlzzmm4J+
0jDGeW+Rmu+PkB72tGtveXVo9HHj86cP6ZWeQ5qcCEinp2ICgh7He6P+Nrl0Map0z0cgYcVDpd+d
2vY69aeQ9yuLo88BwtzyKKABnR2QFcNYvofUyPeWchAhGqacR18KA5hrQokyNVxXfew7+QSKk7BS
5qh49PE5IvR3Jn9aSgeg2LpxSgo0/AFvG7t9lb1p/YdOoRXPxtI5r4mX1lzCRRBLUORrV5Rj40QU
8biRucZM7UmQak/7HPJj3d4JCde7FUqBI1LC1ivJIrOcwzmskMghgcnskAdL5RsUDfh9rf4+DdNL
YIAToDbjGIzbo4Jtp+z6e9nGN6MRD6ZScs05zIWan+I5/A5ypLGq+KgYh+cbJ7OSzmcFuXXV+Jci
Vr1WUlZm+YXnGJH8c1oo/4wKkpGBoyWPOUxcYibPQaXdloetT+ZjVDaPNEB/UNqb7JDV2nE0bDew
z5qw9+awbXvKyWfM2tYGJTQ5veFfX3wEY/QNSrqbmmlXCvlJr+RTjhv7IRtwEXJwgIUiVvKvK0yi
YVu8LtXG8g9QOF7avVgmmHcHh9tHh8EXoHGoTnzCTMbZ3owwv9ssnl8jbNm/JFXOZBJa9gBaBhmJ
s6wdH5WKLoNkM6P0YKUNmp1t39+E5msRPyo0RrjUlk6qT3jMQVfXhOFzpKOb4hjp5+vAcygDvwuR
fqVivi742aQOHprjzZijgK4C5MPMYfqiaazeEi7DqJq3Qy0d2Y2wOQRkhYNE8X5nLFQa1oegP6c1
sQ17Oc131oQmSvafTbv4SxkfC5TKy3yhk0pZ+dfO4suajhZfOr0yC7Wjs1JNNGYOjN41BaJpNF+M
COYSL2gYvpZFfCnH4S6Jc5HlaBmDDStkTDAPG/YSqJkd+6bkLuFTzChZpp5X+RgbYx1DvHCnraqi
2SjAB6IMaX5okYtGbj+9dRPDnD8STz8xkAnplGdEONsFnnD1Kehes8BwdeOho/kpKnT5drPJEIMl
JBT7VXqKW51M8AiJbuG/zdM5YWnVUZ8YnI+Q1ohRXL45jbJV/bcKq6+IVRSjfNa1jpHLC1LuhK0f
36v6GhifvoLaL3TMkQVCfZWT0AsTlVTl6So0QFXA2Wo5kdpgo/SaM+qSKyI0u419S7jtS5SU2VB6
MqqnHl9D/OxjO1Cl8pIa9TWcm68gtB3EwhujMTYY7ig3pCQkdXr/PFAvYJHRmfQyos5yQ9pirzeH
ot3b5kPRGydMGmeIOWKFerCTyWWPBKZawk1k8oO+C/pVO57BylBxSfXOMG9OQBzRfpkyxrR0U3wd
gWw9jRRP2kQ25mm4yWx7F7CwyXx8pWI+Bdaw8RO8M6mCvgF5z0lTmA5J7OSwaC9xm7mIKmPe1M6G
7bthKrelxwjVan41yC5NVF/G7FbQGNbwHaXxdtavsUk+qu/hWjWoRqQeUOCGbXvyoB8Jr0/tTwhP
Ao6XZ7swMPr92uktSnBc9ld+HFRjM5QdkgYwT+aTZYI3KnS36BvEYK2zGCjOx06HdzsztC3EZiZ/
iG4J4WaB61iAxbuRE97dtJ6EcEUQb6sSkDn2N8CKrMQJCXBWEYjZFszMAEViuhoA4TojWP0xsoQn
KZ2xDes+WSSiI7i1Y7fpEbnmP4uiL38GIUK3MhbzcZrfTQ1pikpTHwDvUnCIN0qgO1aBPXMax83C
i6A+AqCXMRx3YD05zd5EWo5q6RFflKGURoaXLXJn5VSGIAFUi9YdjBmGfLcGSGHMlpTxq9AhlfKn
/1+nZv4fJjxFRZpOFBaZPOo/wYf/Eco1iU4thFEZ5M19StW+HyZsVerOtuf1KYRzxSbmZh0gQqe4
pSMMsas44SQagRUWaGLseanzt5rcYX4FfyGwGwYYKKU1hkZf0LxDA60vxnUfQcPQiJqCsBSZ+WZX
OibUwlE1XkuUWxGoQ1NcYQYOS/pzWiYOAm3UrNmqkc8iAE9L/4bwNSdio0k+FGWk6Y2A2xgkUn2n
VzhvFS8mCSmnOTytXhrrZyw0rxnRVxlYtj5qTmeDMhWWYBEQShNTszJOXKaEt1f/VuL0T3/Yf2Y7
YG5UNAwVJPBTO6L/E5X/H5+rbkqhAT+PRUAgepBTt+/x6Id/gfwyLu4Nqzlm23a6xcR/LWh0gNeT
dZx8pACcwk3Gf0mwVP+vb7SG2khF6q8R6PRfsZks9BQPz6Y4aVO2FenoUuxV6aSefcnSfkJFzyXL
OaAWqmNNAXl3TsMWyKqs2x/c2QallVQfXPV/y03/X9GayyelK7RnkICBG1P5ry8smpWo4FgVpxLs
lQmtZukcZMsB+WyqnYy1YQk80xf3R09eDyr0lpX/X16Df1q1/vv7ZcrYmsjMWQI5FjXnf3y/aNsO
tWaaxSkED1ACJwEQjYwHdLiaf6OgKNVjXA9fPcryImUJkfydgoor4arh2/w9jtLGNo8pbzySUyt7
WfyJUnlfoIfFLloXLxYQTgJzZLdeC4SvMVC10WfcgM2/hjbNpwAQDSicFm4CMLoA+XZjlzoXJcHT
ur2SjgWIvNl4ks8BxkpbM8EgsjnE5CsVSKn9dL/wCBrK3LwND8kUbfJUrGdTAcT8lfVrEhsnK/6x
kOqks0Vd6FM/2Ssx/xom6BZi2fncs0ck831KXwvoIx3WYtRA6b5q8eGjuDb0EUgIKaMpqOaKGGkW
9QS7JzRgM/0yw686/qfW2iu1JPIJzbJK62o6WislQd181bu/WNy6xSaPtJ0E8JtNToU8IiSEvTRR
RW7s7GFFMi2ruiv1s6eb8h/k7jah5D7xpY1c/YY9nbXvoXTvcRBl486S7GMSvGg9Jy+TN3sVs0ik
KQiqDnLQOfHYgrYLvHIcrbxsME+raBpPkfEVCt+xURmodDTAaU1SfdYOnP2Lo3IaGWosGBJ/dpt0
ftOSfIWN2VU0A0FTtU1xG4Q8lpDCz1qokqTeOiFRB9007mzcJBa+o5brOEtrImYyRAXA5NbUIouF
JbwB0VdDsuF8dKhWYzu/DWRrKDRuLxZjQNApolu3Hp0o6xhdmcKz5FeOCaMsx12e6eT7E3cK5WBE
EQvAvVQvfkYKTHG0UsJSyugWtKmH49dvMrfNfnJ04HGcOJIZbPpiX8Dk+coDIUkDztslewMtSbU4
tu51weE+eeFATxc7IqJwa9j5o4wdhBdRfbbCHxVyroidhaAwPvQY5xMU2hDMFx9RkO1nboILarFt
Ywt1eHgCcyf7OnajKz3RK4pAeKUM8cQuHnVHFD+ksYclYcGEo7whPlF7xn6fxYEU8+hsA3Lk7aGy
7yidOluwaom1rGAqOuFxRDiagG4V1VmCHNcxd+gfKblDjT47VXqT8UyKRHNMeomXOPpxfB31X43v
G5HviycWPA5BPZRGIvqjgvWIYSQtzquhsRDkfCQXk4xyMA6NcpKp7kD3gHRkt6BDR+mq/RCUBHn1
VClV79ywT/EC/FqIQON9Yqt8ZhbOLeTQzZ31bK2zGrZVeKtplNbYGszy3E/+0cBHM0OOeE1+j9Q/
KULSUmMmsbeI5sNFHhJh5JNd9rGJwY6kcxv+9p/mEO3e/A9nZ7LcNtJ12ydCBBI9piIBNiKpXqI0
Qdi0hL7v8fT/Sk1uWZ/CirhVw7KLJJrMPOfsvbZ9U4g31IquIVEKpgZphMW6x08bFNTx6PJkxb2p
W8EpboBCb9xjz+ZhGLGBBb7ouddTCbnhdVT8cMy3jdveGe4Gnx4917T/mBlKJuaJ8q5JxxXCueEw
IzOzGPMqxX2qwLgc5eACWC+ZjbQZayZ5RgaR2MCzlOLrxQoYoC0tGPcANU152UvpymuoT80XLbkJ
OOdlJU55pEkZ+X1KjjYTx0vTunf6rD1Fpe4NMZn27niVaBgJiKLuyFeJUIhNaP2N1DqJ8rlExl2D
Dyhd8nu7GWXNgetE68dXFpTU7S8jlwYLBgwI7gq78GMr/K3nYlNVmxnXLg5cdxpJHsRbG8RrOv1T
LzEbWDCK2TeD3+ZM3F96K6EEIUL3NqLY4c00p3u6bwnOuSmjeHWBuTCfnqFumtKfi1sRgWqKiBLI
fceoC0vX08SkHfIDllXlKlVq/nZ2rzjDVZe/2IrK3J71K8oerWZDwbdfConauySozBekyAF4gyHk
g8sAxLM8h3HknDJ0avi3UEjNffYgbNOz0uBRmd9mRAnOb3onAmNc8UHQ8I5M95UWk/ERn60Qt+LI
AaRxr3P5Pw6U2y7mW6LzNhrjUZ+ynWWMm6mfHi0sAbIGtGCghAKEbB3tFufoqt11uCRkEifYqNtd
2IFaCHV6zCrxMwqqomqrCuVay7jzjeXP2qPJoNNeoFHHfP8k8bBE21Vyt+AzbF7taGTgVfuc+ZDT
e2pAgZ0vVzHyxNTETywb9BQrioXGU5TMkLurMptWIQ4mk/qkszyjuLWXU0CQVgu5CHqCm2+n/DzT
EhQcJZgpFqioGc2nTPfyJT4k9OEd44JrbzWg4E/SYif62w6HDelnvsyK0JvHybJ/2e6+gUVyPTLM
0BwqLUQYPF0LAFY1Avt6VnbEX5APPJl/NFRjRt4CSnd2AkcPdjyEyjaaS2afIwwVVpK8YXGxNK+9
TnoVq3/gTeFHuLwrPTrzR97rmR5CNskM4JOuJ4g/SOvCARvgREqInuY63U7d+CamZuXOj8wuP1Hz
NJmWzoAmcQ5apgs9S/uwnzDCJD29LYbEOJbWAyfzkIA3x2YWs3g9tVGOv6NGsDG517ay7RLYDNWe
0ZBqbME4B9aGyoSGFESQcl4xBsJ7ZxMfFGza22QTBz5nFxXd8isx8vlbPOBdXqWXkGnHRDOCh5P1
al1vk8UvFZ55r4kv0b63juPN8C7OCuvG6Nsf+rPxkjzaCscGuI5XLZN7yN1XoebZKCua9alBePsn
dHG6XznXlBjLLSZ3MXiWsRPjtlUvcFZoL6V2t2v4tg0ydFd2Kg2i1nrzLpwRgbno9kZnm9WnBTCF
4I+lI1JPSD6RKl1qZlSD/+mOReceSngQ/z5z/k86gDz4QivRsA5p0FEsCTn8z5FTreLILevaPNpz
5dUMutJlPy5ohPR94O6r9JI7fyij//2pX3GN8kMdDTw+LTpMzV/rvX7JWqOOdAPYDPB1YHfEaLjL
MQ4yX2O31R3uXr3592eaXzlSnx/KZMswiRmmKvpyuA7LXOttiP7HyN5N5AurRrJm1jKPO53sL5UY
KZBq4i7SD0t/nRRHUXqGs0P0XCqaj4MFlQmCOlGvjRj7XssB22zojNiMA9BGOkC7bCTsKtv0r6R/
IibbCt+q2m9Il2t7Bk7AcOqJ+UD8bltAiDjZ9q1njNdgi3jyQG7Z+1lu5WVwI5fIedB3MmPq31dB
/8rk/LwKpAybuuqA5PyaSto1tMC0Vioo6JYZ+rnGhcxy2JcforiT4idQVgU6udFMT6QiDcqrbb4N
45ttLqd0uR0WwJrz2bHiTX5EEEkHQXgOE0uN2X6QaV5HxzxJqAGs16l+6pZs189k0DLtbutxGzfp
byEUTyHu9d8/7NsHmRAnMpkR36qQwv5+kMcotHttqWQiL34+JrsQmNXhMW13wORyehzjpsb89sOn
Ssbnl4pNU3mKhQbvHfbol08VVWbWU19yOWNzF+0aUSOYaK56JnMJLlQowDPmTRrzOIAb5wdesfjG
3UfCGrIJQqr5EuoX0GabRqPisIUdIwPULMoe9cRodsMJE50jkce0/qnD0sq50pUX/DiNsrNApBVB
5P37OmjfXgdHkKVuQWsGp/T31S9jR0vVYDKOg0l7nfy0+iNf3iJOFaXcQNgxDQqXibVUg+5lpddt
BqZi2E3tBQUQmGn+THSIbVjn6bPsxgpeqB++4zfNB40oc8vWTVix1udv+M9SZ8L2qhnOGkfnDnEZ
JJeWJjRQuRxhTXY96CihrCP7tDQ9tC4kqAPSH9q2y/A4YCumGCvTH+h27jevo0ZDRCNwQJAU/HUl
BDDgFOrcgoeCWONoNyU+6Xli8NHh21mAQjPc0pZwPUWXjn4+kp6ypy2HMUtpzjbeaYcKSrI4yemM
x1+BLGcJNnLpA0S0Vwn2YwLlpg6qSICvFPz5MdcvkeunTPbNm6xinI5UO6IzmAW/iQKK+vNIh/qP
mC/hBJ/GvKgkd6JLym+ZW+N6pmvav5U0M+vhNqZ1hbp4JQKN8eNrTgMvuwXMEGvPi3JGuZI27IcM
hZynhX6mfZKoSTL9iLulsqQPngKwqwyORYPMhT3AgZQ5jRkIKVeDZAPdfSIgSyNH6CWgI4oqCDhd
D/VarBHGy4OPa3s1xf2gvCko6IrbivErRe2/Hx3D+e755v1yTMvQTNv+vI//eXa6zDIUoxb6Eall
5G6V4iawjeus88zyGJJTgORvSPgd8a3FHRtQMEAr8wdw1IGFyT1gSZhf2dZKHCApqFQHFZldnOE8
Itz/bXAwj5Xn1uU1iYJLRBrrsjDQEvcxEIdUKpeRKdbvlKZXUeyX5KLbb2H73keUvprlVULh7ttX
CN+x3aBkxKca0UwYW6yptHlcKrP0djKQgKqPRpb4eXIXv/QwZYzgNLjdyrCyXRM8sTOqw68YQRIY
em+qdgIRDeW4BBYQz341EhHSh/eL3qzN0zQiKEHHUNEyS53zmD0XBmT6nOm2jcP/KY6fMxC+ou3A
DOo7ydmiTBftr0Z5idVxtSBT+IRl6NWqQY7bGyeDAi4xjxrKBJtJ7dARwhJUO6sZtmMt/DymH55v
QX5CbsBVl7pXrXIvU4SJMJFYF54g5y6tiRt8bFBAjYfMfUvgd9gNWEDO0FmRrHJkuxfRYyFuA68d
+F8tZ604h9B9HKoRfeJt0HBjNxXQ4BH0B1lxsq9Cp3LGb6RgkwNIVFc7kxKqAh0JOcQcnyA4kzVC
DPB86wa+k1iINdFVhCpgnrWLtGNULvJ3lXp3WOZmH6swVpFLDyo6MmLfyTKYbqR0SJWK/+zZ0i6w
cz0neawK3m7MubihrjGVDwEHySw8piV+CEjkyS8xIN1sN2qpHsYl9oMg9eupui0od0vaZwD4kDS6
PrGNU88RxMNHl+o+ahF3WGewALKVDpbAgD3pdc9WhhJ/MzEfgUzYrFBc04zIB0rsTdT5gb21uo0b
eDxc2MRU7NZDxCQkZshDnpdrwi3ktS6qPWmp/XBMHoTZ6l5Ylu/gk5AzZVtSxTHLUrly4FcCjjwX
t0CKLDkLQvUizdgYPAgt8lLF3KbISBIawiBh1gLf7aDRETNepro/jHWxHpg5jtF8rUDKSHisBcQI
FxhRWLtb0hhPc1dsddE+VsBO+mdUK/S8KRYayO+RKbymJBcTqd1kil2KcCmd73STqfNgBQSqKUcB
4H0e7sJwKyGPomp+pfhlrRGle6SA50N5BpSL99ugGZfDXxLVs4wvijnKCQiUCjKQpr0FbqAmt3H9
JrqPDh6mUjZXok+9ZGYxBK/TZodCpIS36jdqgYCAEqgalfEqd0ZIeNkf5FKbMsxPQzmcRrN+kanT
5YwgZOpARU3PjQnJoOQQp4DHnccCHV25H4AwgAihO1iFKCDd6NqZPtKEAo/Drp4qKxRXNBiRXdMB
mBeNNgg8QQCIrlL6HKQ+Y1iiiNjJZrxbsg0GjH0xtYDG0evOp5mAGCavS0h+awkIs6JJ4dLNFeHL
sGj3Dv1Xq4QUNI/UZvmjjfQyYA6bUNCnIba+JBhQY4yGF+AmlpDrud3hhANqWe61uTg1QCeSBUIQ
/6mlTVYiwUL1KoEyk7KLaBnIZwjMusbxWa0Ay7nJjRLHV3n7qscTZ/Xaa6Quv8kvcnSn928pMjXb
CJmsuRSQwzrvJez04qaXRr22idBEt3x2JHS8X3Yie8vFY72wKAAeDBmHIaKqpajZwYGqD6fCUICD
gc+HqVLkZOom00YwRslecPDMyym26+NACtCMSoUNMyHjvJyotIVv5zHKxB5wyIPj/rbxF/WnJQkP
eTeD5Fmj9Vp3KKDV+EHh+F9rh5SqNnua5xPp2MBhoCHgZIS4xBgTQYAumSxu6VwgqVCaMoDPOz+H
KS6QiVrdnWuWmyoYae9GgF3SddoZB3BsKRu5AP1HBQ2wQld/CqKyv9LxKTQ0kwghi3Am1+Dfv0+E
ccCj2s6WfsSw2QB6YXRrJjMywodyeZuBzkc8AdR/1w7rWodE3pkX1hQwdYpB749NjHZGRbsux0lA
ixQOoaHhK07PszHQSbs3h2cT0XZCw56Jf6dMt5oYvWqAPpiZfrTsxoAZoX5HcMzKpYmUDcaaIxUz
fsQIuqA/yve6Lwlsnl2bJ/hXX2JdMVykgc6qVqJDVhMXTefYwfOcLWc2x9zpPQXhtYHlD023xNmN
4rGRfcY4OFTnIjK9Oe631FGHVEtoA6rBVSPzffq3lnfKpGf175PJd+dHLjLbMQM1+c/fV7kiBkwN
ApVzCUMrkAvESm3xjpAfAMTg4d+f9W25we20IOnQnLONL72CxjSiqmoG/dhjBOmVlxy5Q3aLkWdq
EAK3XlnIGVC+VZlpg9qVu13EMQKH6g9fRP6qr1UXaTCCsSZZFpye//7VBcnaVRfa2tGMS18jPFWC
cDPx4KDCjFMded1j0d7bjr7pk3abufMqAgDzw5dQv3nCyeDjSjiM7Fz+/ftbqAGWF02CMVyGJ6D6
89mzqhjL2e+Z0sdkPQlXM6rTRAAoxpZozBWAuUoeTzuE3i0NIxW9nTzmO63GeXp80EvEEwaklPgt
No6cOVYKwuUZfWQGaLYBugp6HkuvFp/y5KOC6THaw4OIIYaSX6vFtiQoMp6sNh1ng0m9T+djPErp
FdG8mVymQXfj4zd9e2gfDJagEHZENOa3ldls6E7BylSkaMd4wsI1Y+2pzQVR1L6xT0A6vQgsg2Sp
5+yYtBzJSsErYkBvUFnTcBKxLRjED6ZgY4onCYdOAmsHh5p4yc7BXZRss+Q2Ut4T/h5TOEeDzINt
J316SPP6VBShN/MCxpx45wI8Q0qKYvEu4wICSegmiefeYhWX7+wPN/ObJ0on90yQIaKZKolyf9/L
TjErokxU7Tg1eI+iJ5uykPN8RePbBK3WMzEhayPUyXJVOBiaD8nwQ42hfVPMk9stg44cUgcM9ctX
sCfTCHHl60f5MLjO+5yIO8OsZH98FRYPndYQZ1IyW5LYXI5fFPK9QZ9IvwTM+RKkeC7w4Daij4XM
y5LVwMmlUGTUEYwuT2LzwxtgflMUkSRDMa1S9bviay8pLgurz/oYx3NxCwGko2Ht0gEazml1GysH
0Jqg7w2UO4X9jiV7DoF7UvAEerkpIOAnpXNFO+KhrmxOIs4j7gfsuikelog2Al6lvvBVHbveADm/
/xM793GG+YdiIGdr4IG5tmp7Y9fBFaiaNaxM0b45NROY1yHhtIMkkz2bPuNqAMzl9OGW3FkXgU5k
r2YTTi2ckh+eom8uiEU2l6HRwbMQtHxZEdpGLMm4BOKoD9CLDqPkDAn1JZ73Csw0o8JJtu8AY/Ts
8//+6E/lxJcl0dJd1SSHhu6m9dn3+0+BagXVhGlgFsdY4820kRDC/ImmTXFjdd1NGSfkN0GJaWtP
pYkw0WBMacxItlcrR06cr6MlWzkg/A0cNBWtba5QfLZ7x69pIZR45nXEdLoDZR/cWX3dGcp2nh2w
d7c5vb9apHun1e9HDrX//mnfaDMECdoapwnV0PX/6ZEMaLoWkTTTMbfnvRG1vqEckGTa0WEoEZIw
/xCcQhmAZWj1P+GOaf9Dw1rIO/f35cVqaQodsbQweEO/vJxYhos4KuLx6IjHkTnPAOF3RBpGtIYk
5sVkFzukZBKwvNJBbPgBW6GT3LdIQCVbvPxJK6LJhtr/fiFDdnAdh/xZuaD9537PejMoahWORyNK
1wmKg3x5EiE0OMDLgCvgG6v1WRSwEDIGYByrYAK6DDEMCzocIwjzxeQO07pE2BRuc3845ejHWZYt
Bz9j8dPj+f31+39fV+6l//m6wIuCYlEUPPmudWc11mYMx60rB5jC9TKHKtqBnooBo0+H6wWWRk+n
SORbq243WvHYdhpF744RIQxiHTOk+TAR4xm7b7zJq1SpfPm+K5JBOEcPPQMLvEBeVDQrrSV7fKk3
bD1dh/gLXQgLEtnD/35Iv/t9psW9oI/naBwJ/v59tgFdHlT+eKyL8E7nlnQUz4EMXNL9wGB66o4/
ZNmyOX3zCPz3M7+csHulsfKKBeeYR8GhwaIzK8naxCOeImCBj+LPSkV/oGASlkJAjK47J12PY3Rq
ZxcJuet3AaSkTj/VpI5O+rv0Is/KPmjrzzsTuzCEd2hCNVjxdPbd5N6ERdEP7Qq9a2k/gFu4EhQy
WS4VSj1PXKqtZ1re4FxG9VGrn8lpkflALeqHiVbYzKwY5sqyAJhg/3f/mOVJFA8RWCIBgea3azJD
jy8OStZBQ5eELho48jzfxenJYIhH75ZWV35j5whMouuwOecCl751DvAuDDwIhEdpkpSlwsS52Cho
WIyiz9qW6d7wFqZgyYrH8azghGlQQuEfZUJnoWq1eafTG2WigeMAdFDxOSWPeoHek4EsXC1m3TDa
A7IKjot+7ksN0uMFfDEQ0hvqrywEkD/m64ADje2rHNbyhcDC/AIvEvlRM12m5Y2Ii6EmEXe6Xdxg
7+baOg5RmjkvkgZoyQQOs938+7FkL/7mIcFwZckyDHWb+WWdKGkHo5E3h2M3lessLH1nGHZgTbX8
emLUNqMUMBvm3umRGFE/LWpQz0hose6V/KkYEqZR/IHokyWPi3po2zemXVsTz7V8Qdvigk+teR5Q
YfZTuAuwuy0ppnT1YwnYlhGiBXbrzQQboNHMIu4GxHIne6yCd3NC/thqBwmXt1umqgxGiQ/ApNhp
hAUJcVJSMOf6oegMWPUwdMVmzj8ywM7uhKf3AQkbcPBpRFUDzJoIDh8NuNRe6X29y4bKKwhb7odD
AUaQ3QvdV2ZLwXOaDCgKsZghq3fU7NqK6OyZ+xzXaGvBuYoJHsGYTqWM3HdodmMN2a1WrzsiPapH
Mr7WsLU+bNKyJqZ9RQ10GdWt+T5nH4jzdrZ2wBSNd4hyj2RbQWMeBCa5OA5iPHc59e4qbWJGi4Q9
GEhaI2Oj8P80mBrlAbarQNw0nLRt3ea4fLRYpBV5KdHDUN9rztM00eUbTqpur0rchmRqJ5Bqox4u
IPILmvvB3PCUOzuV8S2dPmXYsuZeqeV8k46HBkhxn3wM9AZdDk0JrRVWBXiuyBOQMS2iPzEZtR44
5Hjl7HpsresSLc0wvZkfnX6Xc6finjtn7ytGAMDvQhQPg+luJ8BZmdg0EV6CVdoTVGFkvmoVnOZN
v/itoQKYNC9tn2IUMYietIe24rlzcZMp/U7H9KE9yOSXYLk3kALqip/1Z2QEgWI9kDRJEy0Au7qa
QWm3J8XChMDUmFdyFZU+FHPBKLJDMkVIbbftiIjjVwXRLb504CqsY4Hzu3TwDZtQEe809sX6BXLt
akFWjbx07hxsWO8lqJP6lRUyn/+Mw21J7WW1zBS4lzO01CBSPNk3cY0HhhwFwiPwMKuCWQYqpxyE
ktHfLXYOIfqytLrPB40YPkFB5bSt8mna6HPjl8T2tQRu0/ujDMvz3lvSZiOQ76fIAcC0qsC6pOoV
72Q0M6CKwxdXb4BjRp79RpA1+kx9L5slZURBprS4qDzGe87yoDjI2aXdscBc/bs1OBHhoJ6sYxw9
oqBWraduUP7Mg3OVR4A76PexbGk6CV7SpADjoDoYsEGd0KGC1reLNR4jNdgVBs+M7rvzrW00B3KS
NxM8KJJTNhaYsMZKfERTa/lk5dDhR3wf9Pk1CRmtDmqIfQYkrwrzGhSNnv8pFx9bQ8kVCdxdVvOW
4A9sR2AfKsZU3ua0cDZBTXiO+TDOuocPQ4+uMYuZFkJ/3SOHvGbwbqJBEuNv0oUbBtVhg3Bg8rBD
rUIadHLuocc2Qi37FTpcmLyyT9T1S0O4KYIgPxJYSpkPzwj8J46/ZkrE0QlO030DaF0N9kl9EcPv
fnpQREGQQoCmk+lfCQgbk3e2TSwa95hZQja2sbrVsgvYWMkIiTtii5KLMexc+9hzmio6pG7hh+Xc
JAP5GvjUSSu1GHwQyGL0DyaqyZgOoYq40EKoqBVvMatb3n7W/lIjwN7DR7S8V9A+YapgL73JuosI
nmO+FogdYA/2BjiA10LVcPez2vr2tKxyw3zSFuNmifotMWm5Q5AiXr1ClkXMnvi+uQsFukOptxMm
A6mW9YiZ66KSHR2xz4JBzR6m+pQqDF44qCV5uxu576J+t5b4dkiRZ9t3dmtuk/BPrCYsxiw/kQZz
4EGow2YxTy6ez5z3hQwjSaGPgsJjSIf8vsgIDXmWjGgWNOK0lupd4i147mJOqrLEr/BOJ68lX8Ya
36U1RqlOrj5fh9F8QtyZNls+kRacjoPMmBkHrceaI3C0VsJ2x3HBNpn6DM8VRjgXKRZLnnzsJYTf
JPrS5jAi4wg4sxiMtWz9iMOUN4A2bS9hpeg4b4SBLFDcOZyb0MMD80S6C+W80H8NJO4oM61wnnQj
YPpWupgtLWgAdxHTIfaJkPg0dTd0e78DIhuJw6Q8xySKDGyT7PMtlyBfIJu5iLQoB226J4FKJMdy
blocjd2gbZJEvQ/5MzNmt5wqww1/JXbjaTjrbJwdWavuZ226zXGUBRHAGMvEY/kyJBuL36Xr7Wdg
ky6cFfkQzBdhpFBdyzAnmczx70PGpzj+ay1i26qJbl3TZIX29+GXAKGisMdmwHuH0pGId1AfkYEk
uN4r5JRO8zq4iVzM1fV9aAp0oWju0HAjNxzS5/+P7+LSv0HP5GrM+mWJ/p9CQ/STUHqcpiD0jStj
byAwKmmuMy2+dSkxANReOfFblk23hvF76hzfZgWtau0ako/1g6/lMyH7y4WxObfrluARkTqRv79M
oupp+JmtqRpofpU3o0geepVz0kIGzXoCca8kDM+8eQGMwRPU3SSIBoPGxT99pYt+SwykV0aLx4Gq
lMP8HKglt7hkWEeSUpb16zarDyamOhtruRnuTIJmRsiMVXvCMnhQlXALlqHVLlAYPEV/zQbSjLAU
LbPxB+NFb9trAr6r/nfe6iARG4nZlmFvE874vMPAyZzeeu/d8i2OVF8+rAOaakx/KfYsqIYipQpr
efc1OixI8kiTIO4F694Pt/V/m2PCtqW2BEElPgP3y22d9CIuglQbjjOAk3YEcoU+lxhYLya3whye
xFghLydLA9Z/zMPPoFeYKm37p7D4oVH3Wct9vasoAGi6849JAvzfd1Uvw4nvg90YQIxrvudIa4Jf
TUzg7iDXRF9hCqpXcEzFpZFZTMlHMxEtCUAjVJCHlYzLDQy/suJAEVq4QF7Ls06vk31ksd+HoNvm
iGvTQ+aIN3aDRItxMJbhcwD+PmDOPOtwEGBRjMwzf/x5wpLX8uvvc6Cp8jq79CK/ZkQjDS7SoWd6
O2qPFo11g7Cuhq/X41oQUv8IntAtzynw0paZOghGTRx5x1DrN8N7b4IkwSAwa6lH8oKB5WxW/Cm5
j3YxvZP5Ca0S4xyuk8DJGazz+y7AnEGMHwuUC/K4C59tyckIKl9lbBM2IWt9S7vqkMq1MvwFE4tU
pKatPKFYG3S0mjTI9gdTuQClUxgzUp4FlAwTGwmBqyPEinQ4jPNdFyTEQdAdJTdDkdCDK2vaK9wA
qvbP5mqKECO0Xpyi3+EWyQkhe2LLDxjYZk7m94zdpmfpRuij41jHW8fF6g8KIb/FEsvc6Hfk6p5C
iEUFcV+weVWO+zKIwGMeypnuVDdn3TZXWr9dwvGqQJ1N7gdxc882p9me4zH5HCMp56GASXyyw/uK
E1kQrxRYzp0GgKgSB4sdpZBoZPJ6eLU19ZIN4ToDlFa6+z5/0l1l07DQgr8mb46Ic1p9wn7J52lD
6xtyHS8/cHNmjfzWbHoCaL+kO6M7q0XOWZUpZzj5c6vzIeeWJBx2EIfAs5f+duwRbg97e2ZyfcyJ
J1MKRkAKmK7Up2pe/fDKf+MKRE9nWGgVTd3WGPf8/Z4VOYLmHPbWsWRyl3PaNsSrm6pXKgG2hPRg
+K+RahjeNPsp8mxtWbzFKk4LxwgXNRV27sde3+Oyp3FwqU1lGzjHSKqW78jL21WZtoOcUgmKgvc8
mQnQw7Pux7QMJkxQjJeuhrHy1CW/McjiVNT6qhwmz0nx3+avxArB77pxleUZEFsHW1pGR8Uo34zw
sVQxAUfz7yQBcaBNB5vMCgqrOTmIKgL2m3lWR5YVVlET7DK1XmHJAssmebMEX8N24oe0rAmvMgGA
Utz2y36axy2uML+EnNAQO1ll9yVyGEo6V6WThlzXZpsNjoOlrqFgaRKLVGxy9UOgNbWOPad9wwF+
fT+NuLwc8O+c6pOQwwhIugY/72A5qM0iTqZbkwjfRtdWIeFKVYV1Hj0WMadrGfTQWuDKLV9FIaHd
GBlc/H4bC19m9qTZM693Tx+GtjeDQUT+Kxm5A/L6QRl4TO2rgpNfrVCPcHgP4H2pg1+7vk6qVhls
8kbBHfw7Rb3vOlR63EcDf3Y2vWXpeaJ6nuQZUOLYkG0X01arHsfqzU5wprX2lcLVCBgMVT3GRf6a
YoKYkHpz+hQmDa/YNZ8jkhtG+4+jvAYYQR11Xs8JKXemskMdvG5M+/bfz/B3S6lL21iVkkhkfl/H
s/qShaCrl+7YonnCHHYF9CtphwMEOXQTs9+CVM3oU9n3FtK9NsVIz1TQ6S+x8oD1ULK49afBPECt
wJ3FZjO26q5MNVbcmzbO98IlJCj61bTvyfTUyauQN16qRdtxOgNjG6Jzmcw+wglBSIGDdjmaZIjd
eNMdNdC+3P4pi4lqNAGoP2oTjldH+2wCiSj2TPQXGYyzkdkq+jalCsm3gqUAnY0GbQTD7N9X61OB
/WXjYazM8Avvo2Fwcvr7hVeLPrS0WHC1TJQfJAvacMHyhsdmgB/J8YnCdtDArZu+OZ6j6aU4UBnp
EHAIx35Oqw5vxasDDaouQGl90haSDkpN76OWuJpCZmk0mQblrmdDnWjbm+Mp1fe99qBNOw1ztc7+
oCMNKCNuQvUr6iHZc5zGW4wXcWkB51sPWfxodL1XwQJU7AeNLt6iA/3hzYkE0LzklHaEW5TIwce9
NWaY+XGNqPWKEllKwA2AL6P03tYgBFha7A4TcOCFEza3rN+G7lNXo6DT1X1eZnu9wNoBo6tGP63G
zpVZqCe3eC9npJD2b4zulU0+YbPJrFNgxasqnzfJDFptjHBjnXVUWrLLT27VD7fq0xbwP7cKsa/F
EB0D8dcJPDqeWJkTFV5jCg9hmc8VU2FNIiCd8ujQx51YtmR2sjWFflUpW92YqKpSAKvB2iFgJrXN
myq8j8ikcbvo4KKSUyiPwux2RPqKF5OHvca5TaFK3Ui5j8qHzgpdnBBFUSBOM4HrNQfgmo5UQATL
RLTlDAMrJAtRoSVCYOhtX0U+3tfc2pA+RcL0qmeB0PKzMj8u9bDTVQIDGKhXFmEo7a4Z4QRU5LPM
L7Jnw8YeETnSg6XW2d206Ifq4PPl/3oNaWU5mq5hgtCsr/tbPPbqMOjtsXZpA4vsMqMHRFI6VwEn
xeZhKdvPaAnaw1twxS+RNITQa4yHY0aMdBg/q2xxEWCXqdJ9qPOAbj0n7B9ySglM3736Km7Izo3N
cVuK+W4kQYewCelwGwAS/Pvl1b8xm+OpwLzPSIpZnfvV2x1WAaPYJemPKQdBih2lMGHlucT+oPfV
6QtE7S97SLyGeCuiuTgtTdEvjZ9ujgm4T40+00UWF65JBmNJgkcN6bV8bubEwxJ5Xc2Wn5oBGuEY
+fA6jHm+bPZZshF54hvxPIHEBUU70oJoTC6A0PZYD4g6GkFeHzLOPRo4lGKoN45DDwbZSkOOMo02
Bzd3giou1G0oAxtkU5F+4/bBLo4/4kL4FmbKqESutqqLXIaK0EtedxDtlhjuaz97s5ZvQpVTRouP
TniA1lyA5yVCR4v+tXPXB8NWNsIGKpM0H45CAQvP8X8cO/xp7S0XC6MXq1G8Jw5is2DTcmgbLAuO
K/EgynLd6xWLLoxywrjHxvhUfQe8JxlkLnvepNLu2eno1DK8xSinmY254e/MsfaDzY5r3Mm8cdeA
sFgfwW2O4Lrhmf+ZY2RiSKoTnixmEAOqbilvClDmzhZRuuazxtXIQvOqVXiznwhJlBmNes7Ew0k4
c6+CRYILboAjcRkB2eccqYhGlK+sYt2h+67d92T8xcIHIzEKmZ2Cagt+T1X44gThtdGcoR89llBg
AICF9yq8rIn21MTzKfUqNk/5a9rtPpVweHJsxHG41F6T1roREF1j0jRcYxOp3Ro0KMcfTlTu7UBU
ShMxCzTfJ+nrw5Ji4YNQuIBjPVyBZCL4My9KiFQa+dxia2XIiJT4jtkGLne+gsv6OrkMlAEJtvz8
jgOEXH876Dkyjk1p3+36Vgovqc8MB8MOTxdRDLC0wYzkoMl6mkex72rnzyQh8hYSPyg/atq+gZzK
0YfWEeHJLiBGSjv90ETjuWXA46X4nfIykvWWS2u/G14VVQaGSF3FIcsrLenMNO/1/KTX8Zo+FQO6
LmtQG5P90a4btOWhhdDs0nbgnqN7Y3nXOkJLiM6qPkoEqWbyobjWtQPsn6w7ZW1qWPKxjoCDHovH
mSZeQy+6DqstTksvzfwgu09hHbij46kRRk+Zuc7EIDqlNVLxU1Q6XjY9t/aLFSsr27lE1lstDmVO
NXFvj+Dq9HxvQ0zloDsCXxSEhBWvbM8LZ4qR2ovG9VKTp3SGq+5pMAjasfTBgazK8K2umsdectmq
d1h/QwqPYYLwNh1q3C5TTzZOtE3iHw8i341WsRIxV9d0KAziU6vzny4Sw6R+mmetO6pDfgi6kXWB
C2+7YPbJ0LWMZFMu5k3Q3zuQbPoYknlZXWcAXKrIepkweCeFs62lzsUBw3enByCMnhhBz7z1CSyO
3romxOcq0O9G8RQpz0r1BqfBBS03asxTn3MalC4r1mi8lcF1mWnbSb8Ar9EJvkXi/n+Enddu4+oZ
RZ+IAHu5lUSqN0uyZd0Qtsdm751Pn8W5OscOjoMUIJmMGsn/K3uvXVGrIOqmNqHMNVY5/WlAYZfq
tklA1tQwGIntjqtGWVqB/zYqLKgwiA4uDF/mj6OJv989euWuxyJOxzGBoXuZ5OlwnvYHGkCInBQh
KgU4Hb7HnoLhPc2ssOjwSE7mNMW2UHGmV6ZI6NplBuMyCG3R8ZQj44z+JYAiHtA1H7iFrXXbndnN
dbId45xOCHyZaxDQijXd5HSL49pl18uy1TMP+CPtwjqQDhwQVzOxADQ2OQDP/qijvIjRK7S6hjdZ
dTJbIDNZZsyXMjXIfO1lavS9HsdJpq3NgjVQ4uPYC7NHKD6njFPYdqAYFsaTzO6X/gdKhs9ip8Qo
c5j4v6GvYP6xlgXIKi+TN3FR4FAx1+0E0uNlxh0uGqMzZgER3sLLAMKigMbrNiCBzE083FRzSWhp
LNkaRUMBfzY/TTmHuXbvvNXgflnmq6Gy25yB4MXz8NbU3I8tstE3mSiqrH4io6oJ7yCM7YxtPJOK
GGBwl3yaAHz8ryQ/KKrsBDAvAvEWVqRfYtGGmCkPawOwnoZ6PB2dfoQ2BAQN/njVHiz2dU9dy7SF
1Fk08mjescfZjL3V4LVFZ88RNWK60VXN0aVmHhfsNjJ1OzXBPiDXZOm+j3nNN7fG8z6fnnmBWW+i
APhOQB3lw4lgIdiHHwbAoDyANq8tWfSbIpfpm6xh/q2aPxOJRFeGZa6Px4bsq5RexKs5F959wPGK
PGUSC+Iu0ln58YmDu1Vy6J3TSFh5ZbfMGn5Z5cjSQDbO088sUmJKaUaaps/bIrXM5ecqa46lEVRn
jNV22eE5Ke9dc0M8hBPH3CnovLXhUhfKpgDcaB2rsdrpqX/Gnja3yGyPr13A8zu/Dp3O+vvhEsQ7
2UEjba34mNQjd+P39aVwAWQ2MhfDnZFjNPUpwcqvHypbSTjvA5SAFNyJT45ZWoenvh9wlFr4+AWQ
Esl60C/FAJIhR37TN47l+esYe3R56IqDqtXLkmSHRI1WaXKV4KlBxQlZOMBlKqg81ByaRRkwEwQ+
i4A6BN4pdZ9waDlwtTP52zKGAjrDabVH7QyKoWspMGcg3KauxjA2LJCnbgWKlM5hKHawr5EoBCln
vura8kwiImZKx900qoHVI7EF6LOVn57GNFtRUc0lop7c8O+VHeL0Z7uDKf1PzztINTzzq6HDv94/
o6WyM2GPHL5m5UK65cjzJC9I9zknrQUVb88aj+1ci76SIOfEWpKsk7vkZTPqCbnxGWMgzs95DKYi
0kvIJfNcgYvfPYfCC1gITrNNIT1p6btkCYvCOyC9qJmcVgRqMEusgAhRBQC7hCFeQGuwoJwDoKtI
eo/vfcKtkO2EaD1yt4sNjkOOlMpnV9l+VvUdbyIUMySVyQJy12IwdlnOYI3A5fCUZe85lu+Jw9EA
ayB61VEnGgE7aiDorNI7F6jNmdSjiqEtV1+RPhQuGp2dJd5un5AUkcQbcUdst2VceuRzUrL2ppuw
BE0hPsgBqWIW3fO6uantnYEsmezshSYxQIsK/exXH68DoOaLq59F5c2D3VxKdqbfuv4rpToNOpz5
ugR/8q2jNpSik1RgMWT0J0JyHC5W8lqBUdYhmFT4ztett5y06Zj/tJJxIT6KIXywA55P9DC5vOvs
0CT4+xgHfHCjQXNhOZGYdxURArXjlDzcoC9VkBSO3etXV2BMhOWTxzZajJ5pLuF/gSjCl7eNnvaa
UHjZ7qNVIqbPU9Tz1EJPXISu5YF7DJi9RagGov46lef+R4aiBz0ylyySMJW9tvkBAS00iMgYNFsk
mEixA+TmMpNpUq9XjER69TJy2EI86cW9yMpQ5EmdJ9shZ7QLjXWAzurnm8o66lxom4qlB6HSqCkA
7dBlnVPF5HguZ5EHwa1bIiBpkAl1xcmr0kXif5m1slQsnLfycyEepwenKQdOH5F9VVsrMoi3tQWt
sH7klxh0S8HiZlN+RjzWFOlohRfAh+QG00ngpyb4xbv3eC8ZscFRZmA0Z/dKthAsAcb/wjKWv0Qc
GmXDBKIiM7H/kkGMjQjlLFvy04WIY9QYtgaMXoJIB2Qpfn3h7sfIfxiCdhnJMKyqpa6BazqaIHMM
HTELJ2XIAiLHU7VTE8KbS4paYTtGCy5utcpIk8SQo77wNBYsy26twlYgkYKat1v/2gGCzBHc8ZXF
xQfHeNPh2COmZvI86Aw3ddTplUyhUmDR82whLZ2ccjCOu3tKiT8YdF9eb1eDspEqb02XQCU2a9Jq
ieNr0bOZA+IYc2+kHU9JH28Gwj00X8Z4nmaYvaJuQ3taQ3HCz8YILlxLspj30Y3vhnIQmc10z3H+
J5uyRuwp1EoGlaGh3oahvGrTLxHhQ8E4eagIge0kXEhzE9xGgDRmUoUYnGGEQgz9CxxvaDYJYaPY
l8NjN5k5A441/8M0yZuTnzxkBRU+Msl0hkL5y2jvQNcFKrNz72pF19QMtuTLaRXVzEDqDjucLPyT
IhGLBwopgIS0KA2K3QEV9XzCjXfeo0Ja54U33nxP9xXxhyv3xvOzQejgqjVIiwWpwUL9h9s+bdwV
BnU0BOHUTPjlRQ6Rh8uEn7VOTQGds/sk665H3OZKuyqghaGtcRMmV+1HQBRZQIGDZm0+RUaa1Z7m
LWDAp5P6ULjwX19K81CLr4IOpUO+tPkEJ7QniOfkqsFzQjOHtG9yUBPN0j006eZipnrzAE3l6k0c
wXOY+TbsEnC4gz1OpV195ccsJbLXSjDQE10mJOcLAAEWxUi+dcPzdAj0KeF0YmkPVMSdvmMrhKO+
JpEAgDwtcyrA5pq7/doYnN4C2r6L461v5dyNdoFJJ5rS0laDCUOwJcKGb3ZI/cVQk9d298Y1UlLF
tH3I4OWemU/BFLiLpN0QG2w1diMgHA3Hg5RcJOTrpFS28EOm77gQ0RGNPA8SBHVIcf7udjRcfR3b
EgtKyaFscSwswwaVmGHyMFwmwtLMkVZHf4T6rU4hHknHWsVg2q/79DMIn1Md4rT3ZvnJMUscUX2u
pAlghvYy3mbJNp+kBca6zG8qiiTYjXq/y3lQswyRqYyAXZd8/RaOQD62dPnv6Y46jV7/PauSERBO
XhdT0ZHxTv/7Pxoia0hIRvLlai+CYRSB/Qj6h0AmS72rGn+pyCnuPSQwzF774IlF0pSmG+EvBsk4
JrsGs78VkZJOzHwdkxHEVIXNxdh/NApAvwyl4KSSq+0mQsFKNk4s6ssyQ8hDzlvTInQJpwVZJMIL
fC3HnNk53CYRsV7ydynBNuuXzztpZ79/XlVGzqvRBzLe/La5N0wpzJV6YL45Tl2YeDeCBreRu1XZ
Rxk4yBragCE7jOgZU3Km/rJD6PuDL4XjacpsYFlawbcizU5SdqW009ietXRJU6yJziKzROuGnjEM
Pj2cLgJfmQbn/T4WZIRa8Ddyax+VBklBAXB5Ko80XBbBu16AUTUJcSlz5dkn41MpTkJgrJhob02w
9J7p/Pc3YU3K9h/fhCnBmGDaS4T0t2+i5WfnzGHSizJo0bkNeZxIu3hMr4daOLiSz9IgnBnsPikX
FJ79sRZtNISQFhozE6gBUzGy1nQBJSwpdrmL0oabT4ZnK3AEjBLUU4N4gxYsv8G4UliBANiEGrjf
IXRqvnKveJc5wqARShwG6kfDCMEkMJsUZkF+TDbOLDx4LWXIpK3RpjEo2m++Oh2hMd90oO5M3z82
XrONVXlR9OUuD/NtxBB5Ir0ncet05toi9cwyzGU85psuVj4xvfB8UYDKFWxe0q9RYo6X7ENphMzP
dF9JtoWL/ddbWeSxpe2rl5P7UpZ2KaCy70f0l9Kawk+Uw6dMNZgwknybniIWcXFJzyL+IvWV1J9e
QJA6kok0kxsV6se3ebII799rWh7eWC2VSUBIYGmB8zPT3XnqnTLtQobDU2fwfFwJCkJfJbuHXXWU
SGrMlXStMjU32vLWNsxihQYqdwFJdpgHbnZWifVw3XuYvVUqQmzKtdBahi6Z2k3nyGSH5172pDHn
H2mfvfgsaOaTZC0Zm3xK+V400M0NCK05YinKiqyEYkc3UGE20IWTF+HVNJzxpfSLs872asyYv+kv
OkDHmIVZm7/FLdFAnn8SASoqIebNlGd3aludOtfEfpfkrpMqaxWI9Vh1KO553ojava+IdzWis6mv
POLKxYhsvQXNe1XCisifkArdlAQHI5znaZ3gC8VyhItnVsKiaYVj2cq33FdXYN/3rSLeCzKe5NLF
NEvm0UM2013LXinOpXMFrZaAZWZ1oe6wwGFck70GkLFqaxmj+hM9XJFhcGaamZXkdpG4PmWtm48u
wldD1ZrzjgsigussJfpUnwOSoOk+utm4snzo7177qHLCPPpmZlBiDHmyzKNHJrez9iqa1tFcYiHH
D1YwMVj1nIze2KF9EKHu6HZHQSnThQYhehHYVK3xy+NS+b+XnmxhfcDUB0Tqmz0mHIo+0muDSAj4
jh7aA7iYfnrT+lMbAv+sM+dvW4+bbeiORvs1jZjyZslcnhOb/pyJLKJLSz1gPkTz/KQVAGDR/k+O
jsgal5bi3yvEuRWhb4gigSYH1uto7GI/2MoibgbvMwgURi6/PP3Mn7ojpGSMAXF2sIWW5G9an0gg
CTQb+GBAWkAPhu+pTrB9Rv4MMeFDTc8EF88BEzpjJM1WD+2JxtRMPPvpsW6QU5XcD11lR1wTnQJD
PfXlRQte3UCPkccs7y8C44oKh0rHFLduN3q7J6F2luB18OVXYRhWIjaSaWgmD8XSrReWu03lW6vm
Tjjlc4sHeQpicurmoKSQMYn1FKYY1PjD2JjlQhqeaAmK5lWTNiYz8MoxYxwiWPVMBpB9NSyU9qqZ
93gUHk3AtKVD3u/lcNY9wJXyAum0FhLbYTSLEaTASBTnFO6tNTt684zz1/NMxv6IsRMZmW9InJT5
kMV3Rjr/fRDhgPx5EimKIXE5a7jsMNn8uwZRVL7AqGurvUoCQ07DbDbrLFxXYvZq6hUZd27wSS4F
X1Cy0PrcjgdYXSjTYyT6Yigt2Z2/eyk4a0RZzPJQjzYFgs5g2ej3KBs3hYhXBxWBOcL3UuAHJBRZ
2swyWMeB3hRFMkISBjcuMqgBWKFERiyqkC5FTxcinRW7kgpoUiKjtKy0ReHnzyUyP1oUybMeojXQ
svuwanDya/dIq+aKTixIj9Mg+zAU9SYpJcm82lHqir0SDwufLYLp2kBz84oBbfLMUyGjW85K4swV
hhC1tnBRB4ZuMMt7Kii5WQrZo/NHoqGlVa7SagM58UQswnG0HQV1HisVA/1lmCBGKihow8RHo6pv
dJAFaYmelU14pErnkCGlSNqQZp0H/IJYjidjjxLNp8zohuFwmsTH1CCOiUS7fRYAzWO+QjJHq8av
dPNLMdLuuWJtIOdcJa189btz7me2WF18/wtuj4c/ih2e3bMABt4zhDg6JQpmMkT7TsTPh3K9kK9a
Lz77gHxT+J2V6WqzvFLOY8jwj/fSvXUuFdUAPlQpqMabvji2qXIaE5ZZtcR8GX2nWZNNrGiLlJZa
LMSdmoEDjuTtQNs16cuDVUDoa9cFbJI/PSq2opfJwulmo/4BGJH5rLFwYdazLF5BFP8rBsqRFyJC
3Amqdcug8XQBoUA+5qFOiZ9kfuIQjEqhK+uhAHIynrLa3cnSxuKizETm08pzbZIPW0EG9SWkBlzF
ASmIhZadJ4N3y7ZSmeukNHpePcdkw9qfPZUJt6NZuCZzlWY1sSNhjs0zc0rWuhMMvFGzbmTOly91
DBX9cPAMfeEHLFH1e2qW9igj1G/ZkFpYw3pK2EzbChg28b1IWEbgfCwycpIHStmmBxqDkrTmm58G
42nZ2i52b0Wj38VrNX0vko92WtpUyXjxrXKZ0emFwH26YNWMygpXIoI3yDJIoFLNeERoxNldGITu
TYv6UfzbPw/MDBN9fEho/Wq8ZW4mX1kkoSL6uyAz2CmULz2nJU8ih22rXRbvnUwnSHzrRwn5Y0yS
k6kLi1GgS1OP0lVglVWKUDT6YW3xwJ7xWG3hZrWgemjmqvo1aSpEV/5FI89FH8GiNzt81zzC2kVk
1vOejrJH2y4l9V95FvX9XxqfuYnKhu0Vo4SqIw1TsqMA6ZlfnfM8Xo4hSbAt+EYztRUmBabX3hSi
51FSEoSQ2L6584OIvSIjNGb2VfA80GsX7qeeHBWmFT6JbCYXqFJ/MAFlIC4+RMWb+lEmoaymDZyt
TDxxnZD/eIUsgQU6dNCt52z0PObAPQmdvbWI+mIfvlXilDscOjAhbKmrNuZ4zwPiyV0DrJQ66Z7s
0uRHSNcMoomqR/Igh4sgFxemvlPNp7q4VdLHJNUmqMaA8BR+JSbz8zBbWdijph1dbLbkhcWLcYhJ
UoSOb9gVX5XgD08upSfMcOieLS7IcCkyph+mDGDaFWhELTJXBq0Yj9CuI+mifAT226gsjggr0hpz
kxbVPnfjbeNpOFKD3tZxKpB9wSRpLnj5mTY6o6bY6ViPEL+AFhEFBl5Ax+G9FuxGA2uZ5uUFluoy
FCu8MMqxSEzgKiSZacktSrC7uH6z9/Vqw9/DZ8FvHkZw8Sqc9g/SchrZIydJ2nqsQwFza7WK6Ppt
rArSI3PSXFQWpLBmyOGocI3MtDw+qQ3RTmOyabynjriZKqmWErEXQVpBO+RgSbMtB/kth4OmotOw
+EXrZrgaVox1gXotirZdB3UWlJpFjRF6n5Iac/YWGwshQYAGRCBloFaufWscChkom2cRpRhOnLqx
BwIHuGiiHvvUgJFK92RwfPlJvG/y8MGrfkEBZVhlncK+XNIqEAwxvkrVoWXwAtGd0waoDbkgCQes
yXMz7/H4sJplVVAFB5kMcEZAmp5tmwK63KCBnGU/0ThMfU5SIu4jlGMiTVjc0HU1Wzn/Sgzwxpx/
POi6S4FBK6qYoAwPrSaNiTAWK4Hkj/5JVnbsq32uZK7vkAOUCt1IR6bR1TxDzyYI9cJUbhFlozCQ
hQc5KfHPpecEkgmrErZu2p5NTyM7JF2RtHsi1H2tETMduM0S6PBwaRjBpml9ElW7CD40xX3SmSXU
RLcyhhbzCyM1Rsj9XqWxZnMGrTZAV12ekQE063KGp9smbHlWraV5jgp0pmy0TbVj4MdwYmZtrI2w
Afcxx7M6T+0bs7WNyx83+FMCuoiGb3em37lJ7Xz2Jj3Li2xBzNrZn4noqmfqynQAyDgeGI1NtxOW
PN9n/lO3UObiIpzd3C1T+sVoszzhhelFl9NfXvzRHZ7y/I2HcDW9ufwgYT23Ngpvg+WfjWhkzf4C
8Ni6W/dLvuZZsriJMxWnA/bkJU+h4xTxbK3DZbVCUzUrF2SqzPSlwb+HaGO1mbzUjhBhZ+Ee7vBs
dO7PgZPOvzT+4LPgNLNuJm8JTbHJRZ99JQ4SuJm4EleoLOVV5mBG5xO2jwQJ0GxYqzuFd8uVvlZn
NtzmBReEM/B/CZzpb4Akzhus59OnIVPPFhfQe/9+svIJgM/mJmwACDvcGbPplfI5lKA527YF3+lo
3zbpMubTiCteir/xC+HnkRN+ZF7J5pF79US0wDOOqWcWSYfy4DaTeN/xGAC3KKvDYpxPm7wABSD1
OxV3LJOWx2orCxKMOu2qQYPYxVc3h1TtEwywjRUGclgQC+Lu8gDuX8imRCeF6DPEYap5q9G1dlpY
zxspWLotkjcTNxNx13r7FWFD+e/yWPqp2kerQJWoaYAnVN385kBXoyiNXD2iUyHbp15X/Ag1wQv8
eTZBjj6E7FNZ8yHhjajzKlbF//0G5P9XnhsSWgngq7JufB8/GNDvsjCwyr1MPGj66Ji8gJwzvIc3
silxPAyqaBzVP6QYusc4+lSCz+GlAO/vGg8lXlbK7b/fkPl/vhGNeYgssbqeGrhv85CQiAnGWmG+
b4bBab7iKGExEX0NXOUq93ZGCg6xqyUWVQtEFHPP1eTNKUvjXeDI6uVP0adp093F4CMACGryc5RF
jGd+zMwnVBxgTz4Zlt6KCI9RIm8A+Dj4I+N+2w5TSYL2UnUGgLcG4k3Y/IWyLXQ4fUaI/m187Xtj
rbku1uXKe9OKS4S2oQmf0deUmrzJ6OFJRhiH9iIE44sla+ioiM10V4WJGxYmoKsa28kU2qQmDxjU
KDzvw5GQFLlb1/qAX9NlZS1v6AxeA3Q0Lcd+5XZLRGGTmH4aV00LXyvAugfoz1Gg9MvYJp//+2eY
5oPf5ocGE2MT5CpsXvWvkvQfk+Omg8zlSVlOvDj3L+oBC/OFwSj+8d+vo0wIiW8vZIoGrh4JPJX2
Awo1pHBlRrPK9lLX8D0xIiAmgLiDbdEmuKayxbTEmirNsjc+CefBzkciq1Qse7YZ6pSvy4pJKc4Y
b7L02gJuKuGqRhhVrJJQes18t6SYpbOtpBZRAxWqQvq9+F7ACMqg7SJMtMNAnv/ysX5exbqF60km
EobvUPp+FQ9RyKVmFu2B0BUpcXqIm6n0XpQ3GSs1sYzSXtS2A7uw/FxzBfPgJVHQXEnyLWw+Ya92
+S3IH7X1YgknlydAkjxC7TVSTlH9QpQuk5uZr7x08fmX9/1zgq6DBAJJIymKqCvfJ+gtQm/QxSAL
lfDWLoTyTBiArpyH6qGyWUMJrHoXEkLN/JYE+kJVXgSXjE3tlIS2Vt+IQhCkG6M7XT1AFJalk+R/
hghM1NBjUHYRuJAMdEA8f5uEQ6w8diQqkUFMWRZ7l6T/DLNfnif6zwccn0hSeZTImsz49dssSJbz
EVhB2h7qauWKmyBbC8U9ZazfVDsRw4IBT08rsTbPJaolRaELb1wSNiuSkFUGVosG2CMKuhz3hQ5D
VA9WXfDF2HYeBYg0IaBzgrBB95gnk2wBumgyEaH58G9udn2BhjVTzAusS1xLL536xzpDFlkZBmQw
A3CGEdMiMWBSUKSr16AmBp5gAQkG0pCvUxE/N0mAcQ4eDL5YcmR74+aocH85Bv6K9P99GyLc11Ru
9L+MOPkb6SXqhZwoUQOcen4OyW3lctQ4OnP0SQNYatYXCvAPA1mOEi4bDXATBo3/vvZ+PnIMy1Qx
XsIbnS69aaj3j0cOHXs2ioFcHhLUMkK9TcbT6J977fTfL/PzCjeni3vydSDjBv/975dh5Jk0bWHh
R6ef6ME+JHfAO/6HjIgkL2+Z9JsuEW39j2ccl4rK6kG0dM3i9Pr3S4YqIFLOu/JQOu09nKMlmQNO
eDYupYLOcj5KqAtIJ10RhE5AOgvJj31b2QiKlLWxKGx92TrKrF+AIz96h8L2lyBd9/DENj1DfAw8
s/xefqh7dU8Qy5qkkC2prit/gwNE3oYreYUr9B6iUGRjBwZ0YV1Ckj7QyDr+0nqtpLlwlS7iRvmI
y0WMeOROYbn1PwlRR2vQnS34YEy+78qlvpOle5TP3SZ7Lp6rQ2IX+8iGgXcwHEYBa2VBpNu6TLC5
UnThyZjrZ2SKM+ATM5xB9ujUO2+cJRViyTmhgn0zbzaIY47mV3WYIB+f2gpowRktgdOuQmdcaI7l
MJOZR3ta/215DLZN+ZxEawbRI6Jxu9zJS/yLjnVkEbGNsnnxOSFAmHSuqkM9Oq1mR/BxHsNScNKd
uPFP1Fhv8CYXjc2Ca0G22qW5pceGufxce5Eps8ZZzumMM+E+3fdEJKPJOSiv2VY/FCv1IB+K9+El
eNcu8dp94HTUrBkb39GJr9KuPNJ8PtCrd7f+6n6BCUTK7RjM+eWNvjEWOb+heWq3UF8ZpfBBD/Gr
tOueujcN4puLJ3f6J0O17E3AKTRXv8I/PoOdZXFGAqBtiz2BpKwazt2StxrSzMdcLNZH+Icbctvt
6z8gSbguhrk+J5PwqD9HnlOTLwJruFoVB2RV8/BYv8gnEDYMJ1EN4BBN7OzmvjJXRibNaKc7APdZ
jJv0WdjXG6q/8ancBktrL52ZXkGceR/f+5fmc7h1TwyPr1CS2x0/27Ijg3DmXzJ+bXV2IhadicI+
P/LWHH6YuTWXltnVO8Gpprkacd5PbohZTQw8kKGbtBVfy2c6H9Tb+rregi9jT066Jw7cXJqlJ9I9
FSQj1+opeYi35im+Gsd+rW2RjKevLDMrrqylupAOHJdDuJx03O/NLXmUMKfHiYcc8pJYRrit7Pj8
esO5tUr36jb/zM+KPeySk/JcPlXX+iDuBoaC0H3gue7yJ3k3XGXn9VOYB/PPfn6T5uLslQf+fPoX
vczsddks0B3Npn4QG8PfXmdY9HN2BXSWxvJtwouhY5i1M1qufP+H/1zOL19ftwtcyAVilkVxLd9c
5JOzhjKb/OU1h4AvrrTBlpAMcgPsBoco0kW0jmfr0tadfB6dCDJpn9grIMbFOfAlLEfNqav3l5Ah
rjbrTtZb9Qr286O4C3tlEz5rNpHn+3hLDcxN+VGDU3jhuzev1iG6eWfjSaPV65fBEYu4SPrKR3Ct
7vxcUFi/YrxXHFk4D3IAvXa9QfvzDFCD/U1TLAxME7otiRgwZ+of4o9QfjbavH8qWJkjznRxythM
K7h6XsIXRmpPdraDsgQE1Hq0NpT6L2FPg7dR3hrm9sRumfP8TTnHW+8anKoT/yUNPD8dluK8X5Dw
O6k/2lnhRE792R3x5SKYo+DLqxkCKr4ofaW/U9Y1p3Yy05I5C4djjkvHCe1wP4BOi450uitizbfV
xdq06cJ4Lo7jTU6A88y5Bj15Zh6zhXHCwpf3s+aFUWl7i4CCstJmevWuAXxxF8FF3ZJ5dgsf1ZQe
boPIFd/rZbvH9bdOTrS/TLUcwqsZyNa36Gh6E66t2RIp5l3EFwBFt3Kpvpgv0r7ftzcIo9RNL8mR
gdmLvkJs4JDS81Fho7S/eie8egdxE67Fs7Y21h3XXvzYvL6Gm24eOLj8HXzWZxKml4WNy+Mw8BfF
5/RcPtpbvaThnZ30i7vK1iRg7cVVuSyX4765nO/KQrVJk53nH94Xjz3azO48yGuVpOJVslXWLNl5
PVjbjriNLjArfyHN/dxETpArjXqTipkzeTq0/3H2x/4AsxVV3cFDGD7G565b1spDddGI+r+UGdJ0
wP+71OG1TEU1LWtSxnwvCKNKCJq89cvDlOaJLwDnEigTiHo1olaBxw/LOmwyvXfx1eGXvkD+2ReY
+Ep1ClKDKkT6u5L9xwcdO62gkQkLjH8Uf/IrgUlK9Oh9FJj9SWq2Q0ngI9xqzXdSg/qk/VRj0npN
jLIk/AClTPZFgBhwEYh/euu3sI3/M47g7dF542uTWdapU432j7cnpq1bDGlUHPrSdxpm16ZPpFSQ
TmbuDy+4eyARp0FgCwe/UwM6MdN4++/67O9y9l+/DwUSlaiMIEJUf/JJfa1FSeor3aHuD7H/FJnz
urIbeSP0NrCqNp/gWb2yVmKy4AjAXqclHK83/c07y/FcM+iyObNXpFAQLjNHsi0JFPe/0VN+XLC8
SbxoFjgJxDXqd9qC0fZVrwtSd4hVgw3E13TlqLQWTcdacPPf38hPgvP0YjINGaGwCk3yt/qRYMio
CfqmO7htD/uKmgQVUqed2TZ/Wkq+zTi1NSR2gn/WOppdQcI5uWbBxhD9twbxx90zvRfAiKqEQZod
+7eBVSar8cDt0R10vPf+oiA/GiB7CsoGII89KYtHoqCfhbqYkRSXZwtdvxXeirQQkuWL/DygBGTX
VzrlU0+RUh8ClW9tAUGqBVbFuMv75X7/OWHgHZsACVQRErCmfl9Aq2LSKbpfg8pMt8IR81+NmN9R
58oqhcDm5MWSgMPKIUU97hbCG5nm7apoj0l7rAGuzPQVrjXSwkbGDcFso3HSvQ/W1YT8v9eT39bl
359N03vVRJGRgTG1QN/uPysXdLWHyXNIRhKQHV1+kEQvFvu4IMPp+stl9fNJyKthdLcMpo/kS2rT
b/2Pu71slbIMhYo7bRd/TAxgyyGgVctWib9q8Z5Qs0NgNHc6Mil/k/krb9O3X9qIZMgWJSfo1voa
hy8CePxBiEWO5YqNWFatCPUcpSXJxU25SlFeyCuuTkSdFgvRl2AlowMGH2WSzDOjwYUf1UCtnqvq
LChm4mV0AYtMNQML4zRZmhDCgwObw2dgoEs1vKrqUWZqXr5Rn4FlwQaMXaVEfwRbaq0I87qdBThJ
h9WI2ZQVqUJS9ibca3/iPfOHDMQg/DvqsG7rPqRyquKt0yhdBg/s5gIIsUhkjeStBIr9ntgQdQEi
SsWzFB69Y9qf809Uy9kY/HKd/m2xvz/3LJ2mFK+6AntgGmT849cIBDmxQMuAfya98dSuEd2/0Cq8
Wwd6E/ZlOgnuxVxbpoSazrs1KhHWASsNC/yifw1+cwb/9TF/ezsqdmGcdNP4yhK/XYpFKiijWPjN
wbp4B8WRFgAazt1e2wYbljziojiT7AkGZmdumrPhGHewfWssQtfmOYJDPLNmvuPZ5RZR93pcGvts
l10Z54OwmDL5urt8DN/SNxF5gh0fimtIIRvJ8698T9otcBpkOSp0l3zGNP63C//HCECC88xYk3ts
ksd+n3kHSR5FjRtXB6ZP5IDjAjBosLj8VHlfcBUEjpZuSqBPQTorRSRiC2W4ae6lfdbLrZT8IsP6
OXvh7cD6lBTZAN2jfR8PJALa9AbD+kHQYid3W5uxW8rORdsF/b4Xb4A44b8fkLnvWUyLvvPfz4Gf
KwBeX9UYvnC4INb/frwMQ0ZwvAzqW3ZJsswRIzhhh1WEDq4J7Up+iMnTaLyGMBXc4OAXH2G29eQF
wj6CZ1mGZdWsoKDtP//7ff20pvO+cHEiiqRU4wL89niKAz235CguD/mgvVaFdY7exCZYCWQmMGax
Ffe1G04gx5EVyU7v96cGW7OofwC23iraVWPF+8s7mqZg3+4JXWNQxgGogZX+fk8MxCQNY64WByxx
pD2SxdeYlxagDb7qWY7CIfGvsXQ1vNSx0mjR1GRlVL+UyvL/OYF1TN9sR3S+mx9fSwXCsYrTqjjE
DGvylBGS/FWEL8WI0S7G/SjbiX6vuluRE4D8NJSW3WjvfdBcg/CRGO5LhuytBFE4+ap/LVX+T13E
xkCUEZurEqqvb4U8fK2cLbNXHDw6NbiDUDy6xB67F7lYVoCsO+/LJZI9FW+ieFJLDXcuUIAnMBtt
8Bvu4gfd+W+RPY3e6C0Yu317glVZR/pXntUAnIjbHR/KhGyJzkLyOeKGMoTfrtcfk2ZeDySEbvAP
4v2+Q+yG0O289H+cnddu49i2Rb+IAHN4FUlR2ZJj2S+Eg8ycM7/+DhYucKtcRhu4QPU51V1BEkXu
vfZac44pESYt1+a+kJ9ZH5Wmh2r20ASQjsFdDcVxUQ79cFdaywf5clsasMTR1rGkGfrXYUPq62pm
zEKJOhaJxkoa180EZtWRCCNrYfq5DI3Czl4Se60VXNwWKuF8kuV7Nd7W434e9/TjjHdBdQNMLbSx
6Sj+/l8cx8Q3GdC9aCDR14Fl9bh0mGj87QYvX3eETwxACZDYvVlvzZWgMZR4IfKgq/mMcyu4Bg8h
NP9tcsRjMCPhesYUo57jJ/OQcuK3LumrddHv2BsO2aF0DfaL6CFw/a3gkh2x7u2Ajo5KM4rAZOMI
8Mp57xzDi7aVQ06yR6r1bvZmb9xFW1jABwyyu3KfbyoHeMyWLoJbOZbtmfQdYic4lOj2bsDEUjbw
o7P5SYd1NiPr2aF1kr/GJ8F7yD1O3VukFKf8FjLHejoEz2xT3M/TIgBFEm7jtBLX/ntzoKty2x3K
E1nRHEhWxVlf17vqTt7L+1Yn6naFLZYjSH7kLl/HXn5MvW5fesMeQcfRvG2erPvsrXoSuTIYZVDi
kAfo/3Dm5Jzwzf3BAsqaoatMeb9mqAp1aom51VUn/QGv/rHbsVQclrYp7jRh0+zEi7UxH8Jtizs7
PiD3uzS7dt2uhTXlE2Bj/nOzszbiC6rfm/K9gmXnSXfhdvLE03hjbYoNZm9pa22CJ2Ev7K0NgRxn
6W68aZ/p767752bXYBh5Emhj8+AdsPp5yl2zG28kbk+60hcMlxiYXupf4qX+5R+tOyIDLsKd6bWH
pfRAVMukZdwDqTmjNGbYv8Xfva+fjFsRHc/JuA2O/n3iic+RJ5+1k7qNvHqjnACs07lMn/x7H5Dz
Wn6O7HNwVLfqdnrWbqezviXOeCNvlRMdUU87Ded6r27jJ5H7q9xYNqw6r9+Zh8qZPfPAcbvc+Jsz
t6LdrMuN6gQeIOGN5uabcgMfeN3u8g0Wr83//ip/C1BDx98EB4SkdzOnjOVPJofZ40+44VO+8Vta
e/Q5xa3uSF7rRod+t/yTHPyN4kUH8UZ7GS+R1666deOg43NX7d5yR36CAvP19RnPn0MbcPV+9d5p
6btnghRXdKIO09l7t+x3eZvQtsQpZht2vufx3miniMcKdbY9n/SD3K2ybQImBXIFEorYJjNTFlfm
xnomAajahEfTxQ8DRkU4iJ52L6ytw9IFXzrqqW04TIP2FPxe6CVvusv3uqo2pSNtUb879do4hJ6w
L9xspbv1Wtout13/vPw+ZIn3xgEKJL+Xu2n7w5r4zT6E+8VUgTtQ68nyl32oHoGkBSQMnJKYnmru
wviXF7CZUa375NLkD4C6LdLbBphpoLCHjTRcyOWU5Qcj3P/wXr7ZsLFeUTKYHOzYt78cmY1SCJXM
p6mSp2vD8jjm+twVHJMmJx2dRUma/bQlfPuSqsqWYHHixQT291mCVprRExtWnQQB08VNYOyXzYhc
BWNr1HACXYue7vjDQvNvmC9XXGHCSvVFngqF0t+vGsq6IKbM6E9558nipkm96j2f3bRgBO6M1z7+
/33M/3tB+e8XnKxC8uMop5uG6gnZ4GIOt0vGRmx/OM+YIMVepmx++D6XdsuX7dakXjawlluSpvxu
OPxxUMvjcKySfi6R6iabpiW9pCWQ/SETrspJLwnl6Dh6Mu/1sbfXPKmR999v4JvjCz0CwlW4mzRZ
/e39+uP16xJldl/UuNBbLxy8ZMTLRES9w5BYxi9buv/9cr/rlq+flzpch8zL5iH/Lkj/eD0xUoqK
uEjKiyRkYjMjn2DGEU8uSsrfolHyOT7j9AX5dqRekF/YZbVLG0+IGbGQNJUfNSqvUriXOXWPYuKU
glPIATSJxEmTiyRYZ4QRBFnTf1hIpaM2ruTxwWf4FqE2wlyq60h44l01qvvMTN0Ak8B40HG2z4Ky
KSiB1a6+jiH1wSKlzHYNnMdSSVyCz9YNh8mo6ZyoSTxwCqRcD3G80XMAU5oEz8ePdoQwf5Tirwxr
kgm7AVwQvJ3iVAn3iZQtmngiSzh30JuvzeD431f3X9ggD81Su3HwQv5C9/Xve1gWkgItBKbEuk4Z
yVAvKBQxvt44+HPsKn+02mrdJiEawArBOULLXnhOtOcq2JXDwxylbtYiQ6TUrnam+tGSEdsSlQiK
KwWd0D4I9OSWK6oMi7TMPDHKSe7a2hMRc2R6sbYAmdaC6tRELs2T8jgPAWwkwO/5vp+DXSxN+zDW
9k35EnWpF5nbygd/xP9pC3bPZEaCq7nm6B4SpCPgPlbVxGkWsUD5oNPe5kiw7vzCraPmhxsThtM3
T6JBSUM/klE+J+i/r13fFKYcSmFxGpmip+BcbD91oEERvexfbprT9Bn2K/RC84fyLl+kj4bc1Dfz
Mh6Sl2RTbfieq6f8l0jmMn6ET5bhbge34y7eYsFKHoHo0BPgMsHfnl5DYKGdO+UbyKTQw4Kn+Cy8
waKl/YkWZIa7SSQOTIZiawj72nd81Mp0sWCAYOnSPENms3FRreG1YeBQowDGe9KvsQTDmGhwpx18
2WsYylCKh65s2osxkyYK+LBH9ZV+5FE7SFsDt+MqFWzy3wK8KmjMN8XV4kWAsrMJUxPMzvLLGFzw
r7z0n0QkhARvfCpevfefEy88DUtIiz0+Go/RL0YJLgjawzKH3Um3TK832CzvFaeiSkIdZZJhC4XX
tSoPByQee3bTonVo64LK7XI7nFDng0Kwu6Vfgb3S6Q0YwEQHAwNzO4wtyQ78DEBzFW3Bq+a72ot8
I1uoZezhY2L4sgsfmRmCHGZ8S1/QQL/PvBCT4YWTRHU1W+wNrhoDTHN9FLUfmMQRiImD3chrHEK0
xtI71Cms+0jB1a1+N3Qwv1ZUNNl78I6e44l/f1Kf5mNzNz6YG3D468jOvMaxdsU6RVpRb3FuHIB5
bOOHuMIetsLNpz0UN/rbfO2R0e6w9KOFxTXT3fcXZcfp+mBuuAQnfTOsIYFTH2ef2SeDioeS+d1T
8yScEbmXiUMUYPhCYJpB7zMgYWJlcEg4dNR7nK+24j0QFTipF+E5HxnG2zhURxImrvC7x2v5Au0H
Q0Z5xNB5hHC/Cw/yLUrIi3hLayx7S56sj+opeOufrY8uWykfdK8Q2M5wOVbxQ0plVTGxZNVS8e8b
q+hJk1b+FWVRfFWfssd6zQ2P9Ch6Ez6aO32D3mOAW/mLIwvFuHwro7j8aWzyXYlgUQVxOMbJuYyZ
/n5iDdJxcbKl3WkEmdPtBKaU92EMUd2iK+vG2lOfv/73Aku+5L+rBNmqFi0/3NAURF+qBITjiRXW
XXsaG1cn63xtNCB1JA5yq+CTNhcUf3hnHJb9RSphvkYoMyXgwjcYHcl9IUSjK/f9Intr0ICmx7ph
4dwb0nos7OhVk+1Yc7l1RSpInrvUuuc8HHfbCtx1aZGrBHwL2pa1k4dLIv9SIoYcNScqi2VBvR2N
t0lw06ZwhvgDDg2TJXdmgYjl2TanZBlBkDQdCDtd4ZGpkrN/tvD5yYcGajCOCon+OnLUY7Dzg8RV
EE62YuYpyWQnDFsmzTFGkQSIwYlqaRfDc5qy6UCo/WWQ+wPZMzYIsvVUIwfRkcnLutdEGDjjgE5J
4jZEk5FEFnhGyMR5Th1FobL6EFLki4J/0vrpmsDYQyiKc+VtMojXFvBekFNcc68TXcz+E9MUsOZu
6ycPc1ne1hOpCAAUUpQBj+WD8az9UPr/C3qXmBqaMsYIKtB/BcRybJA9m/rNSZUvQfMwZi+a+KlF
D7WyBOJ5yEq591rtWppXBBB6s5Wji4DOjeZvlmsQBav1hEUvMpUrScfMkUFupYsYPp9go6NoIa9r
klHlCM9WXK8bnTMd/8C4c0vClUM52qbFw/hjGttvz/6XOszSTXSMaNcMpnBfzjQpIZQ1XTJGZuW1
R7/V91fNf8b+vCq2Ub0RtL38VEZMa15oE5sjow6yw4UfLu93w0hkerIq0aleKu8vRwsh6wMOV3Sr
22YHUD0uLJeLqTILxNvu6sFjX8aeitlamr1C32piAKJzW/xQhJvfHPAs6iaQuohVDdrWfy8kMu1L
qTfR1I3gFmpwsSLMs3iCjhIda+G+GFJHFuGFq8cOoVOL/Kdc7OnMK3vtCsfdSeDjmQuzRTmiZk1m
4n55GpCvTmLnjDJklzZxZLDUuKJsgQLRPAZkMSbSlRooREDzSnYj3zoRTDVtr0Fwo6E+pTy+nYjl
g25QjFlralaGb92pdMkocNNQ2UsjSKTQHpLGg51vG3oDSle2tV5m9onoj6U31vdhdG1KzUlSfS/S
SdJM4y6YQH6a0jHNxMtQu2VFNpfCeoNRmMg6ZrCjLVFg11DSOjYSjXbFQLQTZRgi/Smv1tl73vAs
JFs5VdEJqT+dxpZ19Ov9iWIc3zUnE139qm1oInOiOR03p266gNxKOFR39TqDfJSuVtM9fvnaQOUy
/HAc0r55WQtlr0qwsC5KX4tAYqPLoVFAveii1w6eXx65tP+9h3x3s1n0tA3yUrn5v6qiZyL39CCe
f79EnjxE8KGVFx1VRPXDqP/frYrhL2MpzuwEZqhfj5apPne1NHAfGXi69GXlZEepjK00PlQaNnH/
mVzK//5s/3bJ/37J5fL+cbpjxuV3WdvXy3KZT5y+KF3Lox54cvAQVT+U7P9eSF6MvBmWDQ3VhPJl
K7YsaANiXKOErTjccWDoaiQmiK2gTgnm9YdP9u2rgdVQDFFEWPw1zFxoJBkXA1dTg1McKjVeyJQ1
C+yiqNwMFRkgxXpk6zOIBFk2i3TaJi2ZvYDm0RoSv6ZE4o2KXEuECQaPsuuJKhOPQ5zcx9isWWpy
T8CaKaHG15iOUR+j7bd0f4Mukw6JExNBYORekKSumD4gQ4COOrkkqDnkOjs5duWc0TVTgZzlKjTm
LdP6lZbRMoRaHlPji+lnhN8t918K9WjhUfK463icMaQki0UH1WPtWc2LSCEpkeZSm+cqTD2Lkwp0
4MNcvSvKM0kNTh8e8/oqoh1Z9gtRGDdBy7AgI4oGbmvHDD+lDJFYpsQpBciOL4vSTOp/GF59/42Y
HHQ5tFmG8mXV7qVhLiIzZp3k0DU0o20Uu0o+cHGM6fm/v/1vxqrca4zrNDjdWEv05b38cWP7saSH
abXovLJP3CxuXR+NBcODXcy66tEDTDGuilkVKxz1P4p29H+XpeXlqUTYlkULgtbfLx/2QQWULqhP
eXm0Qi8OEV5LpzF/nsdTG75qUC2NTebvzR5obLyfJEB4Xhffi/O7JKG/G1VnqUoKArQlvt0guhpF
aNcVIWqAJUTLjWHZT0ieKWaHxcR5rFR5RcXtysvwmIPGKGNwehYy8l5uW3EjyCphwHRwpk2ukDyb
36pLGpYzeuNEtrLyaNb3cYK5kuYNBzA13vncFjNbahKAk9XoGiu3IbGfaXwM1Z2RvP/whX17c/xx
xb7cHFkaWFkSRb9XWWWmbZu5nY6JsL6EarMe/Yeqe8F/Ub3UFXe7WdrRVB+GAc+/Ao68/mk/0/7t
LpApji2ObxF4Be64v7/BbCRWoQhmZpnq2ieFAPFz5nGpIhRf2JahqiIMAEU7A/oHjuVg5QA6geoq
wqtp2UW19jldlxuDGVLsqtK65niOouAZLTcJOrodoCBNbTlwgRV7dbIR2w0x4TWxheZGV4iX344i
vMaNhhOQqA+k9ta6MnY6InATEe76h+u/XN+/9++/P+/XByaVDTo9YnXi+CHJwKmt7pVko9JCG35V
u2SPsZJ18swo94dX/u6b//NKf+2QS3maVINUnejg0IQz5JVf2IrvgIu1SDHirciYhQgQWM0vaHEH
EoBimLb2D2/j3wKGC4AqE4QYOhyAOH9/4VNQRJoWoUKtOPYb4YTkx0U66AUGjnUhcSyaajXAhTTi
eRFfR8jeP7yDfyd1vAPm1SQ0yEtU1ZdHwMQlPiFbRAdbPKY48buAXSZxte7a+fRNxZFkFzsbftgo
v10q/3zZL9uynqLhyGNedvngRNG5FnPJ5GpoL2Z30cqrDP0sD3Q2ymth6XDzLv/9ub8rexicaygc
0T3Jv88cfyzVYpRWRt4ajCvqS6IcI4j+NuqNoT22E72Mnyb1svivkIOqgHY2wrffOoov3/TA+dhq
RzQUBFPLCRZmjHbRi5zcidJFS9Zs0CEHKn0DKa9FfVcfiwURsAZ1HnBsp88tuqPiNunewGgjoEW7
iySiMN15wpG6moZtAd7fOoz9WnhsiGSHEgIszUczeKbn3MkOmaRlvEn6Oyxe2CHug+AKEzijVQh+
u3Qj7TyrXpteZuUVEiXUcnSAFSmTrsEIMtwSk01KbC8eKnEH2TQ0bmhUqAO453Ui0W7fKKrdiyf4
dHmN0d4ZGckx8mZKQlFCqyc8Ce0zcVTmvstsKhcSOXTVm81jF/OLTi04NHEtsHea2+tuKJ3Uyhbx
iTBIs+yMaVJ9bOcTwh8CechUH+EJs5vSRG2oLVytcsQJyM9FVaAnusWzvB/8J/2zeAiJEzRx5Xil
xohkVU92YLhh5XGcErJNqtyAryYPFwhtXl8y+RkgR5SfKuOC5q8tXw0ofqNXlwcj3GXv3ZN018wb
Uydli0+wmskokfaVeqcMnzlRBlKQuu2bUjimBYDj0YK4EG9D8djhD9eYhUK8GPvXWY72CRKetn7P
otc+vPjyOQvPBZ0b3XwvmEdk0pPvN6sQCrohv/jKhHWQb/fFN45t91KgG+wRQE6s7jWOwGm5DB0J
a0XGzOO2Sy5qeybt9r+fmG8aaQjXEMyjmDcMmW7H32tVpmFp9kMeGXp0S/cBSJSMntLRCIIA+4+m
Yf5hcfp9+PiyP/z1kl8Wp3hU4P2IFvvhvE1yRF+NtBnoZYYw5IbLGO+FZldAmtDWBqDVoX3orR0q
zCA6Tst3veRs3gQA22RcbmG8JYiGnMy3qTikEYSJ9kyusoV4GLJ7B5Qk7t4VTqzJDwrbHy/cl7Uu
EQngzCuTRx/nZejEistTaqDJqI5ju4aCLho/fFfmd6sNR1ODkR2HSDyAf39XwSTnY5LKpLKumCCg
11rl20nc5PfaryWSt3Hb0JFosnW2IByn1+YVnq24weyUN07IKZ9k9+x+qvYgjugYTMOK5kLT2zXD
Y8IiDyURDXfBWjuHns51PrYXickF2haZhWcVnsaddRSwOLWesM3uatv4LB/jW1S39/qd9jJ9aK5B
RN6BoO41/iixWIG/KE+aHe6Hu/xS3XV3NEfoQhK9hKUwhvrQ/dDN+UaJzN1Mt44ZDhoV8esB22zJ
k5NFCgBkWiIw+hReOa7FcbShhTeBB2lg2Xwj9uQfnqNvSg9emb2Wxhov/Lvp9sfWI4eKnA31ROkx
H4XkhfITDKQPazd9KsGYytFnRrdykq9VkZ8XzIlAFKDPOZnsvt2yIqC9/++39Lt19c9zZnJqpQ5Y
Gg5fHu1cafNqTnhLfQL2WL9CGrCjiCgOBFwhDBGD3bitB1rDGZ0pJQTgHBK1RhJExpjBepD49UnB
mtWSSMrkoYCKrqhX1W/XivFhDdeI8BIT2+giiNM41PbU06WsrgBRkP+Qba1q3mj5Z17k66ZifCPP
V8As5BnKRwaJg4Gxzwj8jVaMFz8UPcUsTtkAXXa4UeX3XhbJaEThEvzQG1G/e4xo8Cz6aPTqHO3+
fozCsFCKQvXLU2iOTsVov+SZsBKUwhNn+rzCpzqcpKb5rIL5aCq0w8g/1QI7Ftl4g+JUDDT2jMwT
mLw174mxzXz/PCixGw7zMS91JyfoO2bK1AZwW2IaetBvmuwBl71fmS62e7OAqxmTlwACqVNXCjWK
lTFehMVgcuSfVUyanMyqaP7hAfmmQJIWGctiWuKzG18KZN1XfKWtVIRm01ELX6MJsJzvSKGtSNhT
oWOqD/99E37TbNa40uhM2WForf126fzxXJCKZImMbfGMGg8gZnfKL9AgGO8eWC1Hxjfzs0wRIR4L
7aNi+CfABBfrnZ78UBl+4wb6+318+eSakFuTIPM+mKLUK6Tx6Bdj0tM+jV94ZuPn/Ea5VYHu+7YA
BpsQuXfckvzQSD+6YfbFWaESbBYSqNTD2w8X6ZtyXdLRkBN7x0xLUb7ckQMKI7OWFmVPy2GhMmwr
nuwC60sqnBkYMCVHQQ2QPvt/HJj+euEvR1Pfas1WinjhrJY2VRBeONhv+jh1kvDYl7CHIncsdxB5
QZaQGQjtOB68uIk2VT1fWhgvaqj9sGx9u4YbCg8mSZ4onX4LHf64YyLamimz+PLk5FG0VfuXGmhW
j+hHGB7yEhFC9VD2z84PX8Hy/X9dLP981eUQ/8erKlojFIRjk7FS70L1mlTSeki2ibgDyinGHufZ
Vcsh26TULJEEWVu9x4Nde3HwqUBi+mk8slz4f94OHSeJu0LCbvTli+kAhBlRJRJLD7M8uKDGwKRb
Dz/0bFEaffM6jDOXQyJdNKabXz523hTVqKHJSaCzFlGzV0y4eNuICCRb1AYq4tDOh0veKzdxJx2M
rVU80CpUEairKdB34VCHoisJ/rmI5Ntlh8kIjJWZWvd+75gJbEW0D8siWjaozPlHV8DoS+KOkwAx
nDt/voD5PgPItcA7CvchpwgmpNJAHzW6KplGQX9p0QTMOeiTggZoP58UwmI0wnO6YF80L2hSouSw
jGeK1D81FSvZaLkQ9OyqCS6zhaeZ9bYXb4tgKyQMbp0539PPNOaHphlcDYLT3JRrvY+dOPeS9jmm
jinKctU0bpDnXlG0d70kbmskL+u8dGZIB7ccB/AXqdQXNLKILEQ+yk9mh4Ee/1H/QGfDj4WNx680
mKjT6b2NRDg4rjmfkQGlJXPRSXqbJIFii51zXBhJMhTBikedjl3mbwNRc+IlrdhwdfZkv9rFqcXI
GV0BTJFAAflulAAA+mRPaLM7ty/LJGfZUuIQbbXB+W50e2jpTTXZLexQhqcWeXc6UbcImJTqJUw6
akFhP7V2Slxl36eEk3zGKitxojMPutRT6uDblNnidZG8hnl0FXzQUoF5J1DWY/DJYCjgS6OhIDYA
FcsGka9fZOc+oIps5p8wGN89GUw1JMPE3kub5UvdXWW1UsIoLdmGH5LkM2ZoVhUX4acqQfpuQWBW
sxSSqBDp//79ZJSJPCulxhPI9VgKqIEhuQrHcJm7hZw2C84nMw3VupA2Hf3vngZ+STIIcyq/oLqu
07XG4CX5scny+9n/sjYwpoKEC2kQFehXeeQgx2MupnJxSpdeUuMiOlLu0E6/BHisSA1ekVjnyN7w
IrwrBw5HOugd9ExCjpGK5TpRh/MQhfeGeIZdypMQuCI6dhK+05VA6h5+dbB1Lw1nX5TqdtnbmsyM
GAAxdLgEF/wrpju2Tg7XFS6syNaROUMAJjtIsRedFDHBxF/An8hslfMjnEIZ/o1NG0BlDas2THon
Bv0a2SMQx9czoiaJObOHBk/a+1vtZB54qOqn9E5wcyQA5LhUbnYxt8pt88vf5m/WsV1lx/bttnyL
JZgedJRMLsQqsp/0lbl61j+QOyP+r67YBfkdTE8wDcacVHaZl3jlRoP78IzAgE21/xyFyYVznGuN
qyjBdgqAm6j9oxog5REZohLUyONr0MUmMUSMN53pxZhymilZZqKFcR8zNaa2W75tkcWmT7wgfqYT
MJc0nn176n6ynuOu/HfZprvF/AvlqIJT40vfKQuypmrlgd2qIeYZA1VQctbyu0tY3OB/SYVXZUmk
nx8yJtMCmRvwHGn5hdtaS8kn4HiaeizAGewBdFraB5oFhWpfawDGjJulQkunEhUZo/DyogSP8XCe
rUtkEoMmkKIJBLaRjiqnmEYYt5U8sZoFR/ay545Mu4keRnUj463OmmIZpVJCFFdKCQUcylwdi/Gl
Q715scbertorGbxW+bx8iN7wApr11jUdl8BXkIrvLFgj9oeMp4pxFbMqC1AZy9KAXrGHdcdGTIGE
S0ulxh6mzzyZgD7ak79nHzeA98ohcooBQSYFjrKEEFLk+fqZ8xgr/LmfntKKXhLETCNacA3YvLFo
MplzhvQ8LX4KLfa0bLK5Ywu9I7zokyl/DFvXT4mfutDGWIn09Zch27L2UtYQldk5CfN7Aadlziqx
rMd9LpEexkUeiKsVQDDqYFHxlfuGD5lDXaGvzrJgnesPNZLHvj0WGKERzPAVEljjmvzVzcRPB6Q5
04qlT493QoOAnyy6+pgj0uCg48BEXYeytXAHYN2RtsFmnX2GzXHA91KXxKC0BYlkUFuCtdETMedG
qEx60hKmoL3tol3MxpCbmafB2QqK4iRl3SFBMBQaL71Ifk7fvyHJWku1CIbbImLT1jHSyzJ4cOyj
EZPzeOKEUwCMfsT5Zs8dqxGRBDGuhKRaBxOzwpGeDhqDBp1YPh8rPkQWkJPDWTFN6BrSMPQl2oi5
uB1nYtxfhGo3VQ997QXT4NZqtjchhg31i44Qqe97J8iKc4GApss0QjZH25rYSyd/k6s8lsOzyWM5
JogshK0FNGa4kQkz7GDsC8IqQ26aAUFv0TKCeMJxdOmYrBipemPB52L4zMQFusiyO2uTpxn4e4Tm
0FAUhXPi5k1IMsfdSKDQ5JOmWB3gyMV6sJOFnhCbVabd1oN/AOLgcLbq65cKXaAflCAZeycrxo1f
KBeI1ITSGxc5krc+ndWwu/qByX27603uaqR3SPmS9EUk4XZ5Luo62lAT8BeKlUqm0nGYrjIh7Lmt
8JbSuHvLUgxAKfgT07+TS4RWLPoZQTPLnRXxF0r5dXn3JAHfxwpVhYLCE/4YD3VO/ll3LeCm1rGj
0CpItecF0JVhb9C7pXe/K1kDJLqEXRhQKhUHnz9LSX5Vq+KQw/hrkheDkr0J7W4a8QZQr0svBq2P
Ygj3/L56EcuqvicMF6yi9rjkzvv3cR96nULRCHHTX6eIulsK8HhZb0B4COF1gmVRcPVGbuQgAhAV
n8YMeW1NHFa21yciE0uvGo4JVqSMh2U5L6R8GaN0jqbsNHTmSVlunwgbkI8HReOLIOZBL+wpgNbI
fUChEs8XaU49JdyS9bEKzmqKgbVeE+tb2ro0cCKbcBwy+u35yuYQ+vUv9P2rUqfXjoQ2CWC3TsZ6
ES8H8zUYUWaqmZen00YFQTuXHC9l4U6lUxKn4bqXSDvqhEM7HbuExw1GgNZvlx1a9J87/SiSMcIM
XpvFF4nME4vVp1Wf+0FHeXQO28lNg2xXLm5uWg4VOePLdDMygXgLVMtNSt5d5yiiugdOR9OJgRjy
US1zDDXaxtUP/EXpG7mc9teW9OUMKyldWavqWJCAbkDmXofdBsX9Ah5dOk5uydoZb0aQeTCgG81w
2xLNOIHd5bnUXEYBor6OQUBbTyphuyki5+cieBLDu+lGEg/mA1HvGUdO3wuykz863Uwk/NtAAZKr
t818o7a3Sf/mj89ysGsKdScVru+/CsuXJQIOULKVNZEZ0iA3/4jLx0BCeIxhZtgBZY70W1/fyEbM
pPKBTmdcQpYKnENFtd8dWt/l0EDEnA65SsTO/RRKuC+9hhFB7M4NpTDBduTb0uFwRm1vtK+C77ZI
xrq1Vu7m5CYNnC7+AIeA36B8Shq3/4znm7q4RiSFpI9mvCZEqTE3peCCjNYVMgzyvQRfQoSq7RBo
Dli/yBnFEOV+n9C6FCN46SHw6RchTvcWsvHCv580oCY8q+RFmxlW1TeRkFBhK3WXQN/VUMmtARN8
eG6wrdagDnCMSeHjD6dopLDfVSYGh3eVRigr25fmvsR5RJULboP23X8JXlNE4jIKAiZjdgVtCg45
NE0ZTRJGCirT5QeOUJyiANPUR8C47UfXrFQaz4+y29+gde/jQ7cz3tUryTr8GSIZWQe0eyrN9IPz
1Kq7ZCftZjyHL9mdvNGfBODyd4mjPOvFAjRACB67MFg5JxG0RfPm0r8rd+ZJulN+UdIaB6YIAvbB
bb7VSWh41W7yQ3uITkRKLOHddC/ZvG3j3n8hHxZjrHJjAtRe88zzqV7MT95y+p6SeMiKssvv6zM5
ni4B9ivhF+Es7uTKO4B5mrXqHs0U/Fi0CTayPdlYRlYEvnvmiQdlFQOVW76VRcG8aj7LgWHMCrAJ
h2kITwJ71wdabemc/1ockeZD9qk/RJ/NzjiUDnK1NWv0HkQ6ZsvxnaP5hZteuOkP9P6tX/lZgXB1
qreI87e+N7mmV28HT9lHbroWXY3L71o3bBgSNBNrNdl7uFv75omBlHmMXrkqEs7dLW8Q/LNpi7vx
l3wZLthNT9p9xDX7tABIf2avxq98K9wov5Jbtt4lhAGH7+14AOW3pUcgbxggDqVXrExvXKu7fAv7
Ir5PSLECDXYWXeSJG2VPctuJmukA+M4DclgALIxWt9CunHgtrAyONi/3mQ36C72TjeP4bnxKdsVD
tMtv6vZoELdprPM1/h3p3jed8rmj6Ur3zs1BWM/7nncCSM5Z/pncBQs4HBlrbnWcDPe0Iz+0g/4Y
bKKN+FrdYrEAB3iweAsz8DnJsVYl4L/kBEQIbN9yyJp/qaiBV7Kd3pu70ekPXKdHfwdbbmOs+Vz6
TrUNLmu1egvcBWZh8bv3yYoPEa/jm/gOJNvG3xGs+WwVyz3/SMSlHey1Q38zPNyIx2BfUq4tful1
waeX7WYFnazdgJ5Jn6FMO/y7A3vvsT1ITu4QYbR5A7F2SPbZrYrhoz4jEKeCq59JhX3sXmUcuaLH
GsQHmn//gcKbV2tcJV7B3+Hvql126ff5uqRywly4asn0gi9O2CYzXDCImEDHPaNrDnVzZ1fJpgbB
PjrmvFEZaH5a79xzXJPqsXCNm/iwmHxxzpc7BZeHbg+rpLGzp+RpPBvb/Fe4fQwc0qBsaatwPRu4
k/FhXDMG5v0AebwVd8Q/L9d+ReqSLTnDw5uyjiADsu5yT8Mbs+EUbHKHpxBqZAiwkJsZImN30bHM
PUESxAR+Su8wcx1x+95j8b2kN4M3XINL/dTY8695G95k8P2Up3ZvnrW3bBPf+XxtI5y2p+DSHMOb
fm1hhyFPlh1jQ71GL6Z9qxydaW9IfWsXD4wy8sRGv1eh+L7QLOSnPUaSa0fI0yp+r89Mh2+1TXZU
nixIrvtwrZ/Nc3GtrsypDQy5T83DMLjTlVqTinV+K65kXW2qFwFEDeTBjbIh0vrNWPZyW2pXeGUo
M9Jm+QFQT/3Q/oew89puHMmy6BdhLXjzSgK0opOXXrBk4b0j8PWzIx9mMlkcqburuiszWwSBQMS9
5x6zUw/DMeb4eueXOl00xAQSjnR4zdyHEPAeYxzYzs5CbAQkVD2AkeGdwpS33Eev+RY1DfEg/l25
rW5scqP1uf9sEDPCs8QftJ07b/zEiZs07KR9rHrY+lAywoQDv8oe7E9ln27H5yJ0zefzW74P9/Vj
cj/cIxeT30HPCfhGjlJi5zTgKF/u+Thc+6Zv/Vm5le8YpeffkBan7/QRrf7xvFGfIXDhdQdlDU8M
DoeI6wR6lSCvob/vZhgKqh+yA+FwRvOLVBMXQQc2IGQqCrxx5thz/Pnx90MjNMIEeg6dueoLYYz2
RdQDLQjzG04FmfExMRqgAzZy5f5WeQTx8KzdtKTNOMoH1P090Ee7nCyXCk+V5lDYamc+TIvB1ScM
RxfnnOrgYYB5DSMDWX/uQaQ2sKXCqJN1QKEB/WomPyWfecF+S70sfpFJV/VUHVWMJDmH5DXXrDxi
qX/HKVXdnd+m7/gNYfV62k97jAQdimufMmbmVHOgVyC37l5GHo3IUcb1jUCOmf2J7aBleRoaVnpL
XhvMOFt+NsDEDP0iHuMmQdi8EvlRwh5m5t9AT2iRBDKsXQNcPWXrfsm+L0GcwLM1m+V7zBhxrZdx
dJpZ37jp8xxi3Jln7TQzvsM3pobgG9xPrqd+kx5BDtUFcFKzDh7wVeJpJTfiXcHh4Ino1PAYH0qv
uYmWylOyM+b2StgTjtsMadSK54F+KUbmbr23T6Slg/xseQdwTXzFejR+7h7O8/yWqTRPtX5ruHEl
FpDKLTqqWefqB2w31/ldecg8vEJW7RY1/JqO25rb99GXfW8eo3m1STaIDrFzaL6qB/qSM34TxWtT
zaTb4Ma/x74UAoYezzB/rWjxCN5CtjZSwZGLDu/RpaQs6L5mzYP90r7rR4xNEQWctyF0t7myy9ba
SbFckkKjyJNbT8S7OnPUoNw6Vg9rOd4Gn0RvA3f7bFrfozLr6xl4oXtGptkTnDvr7uwnXPrTV2Gb
DuNd+TbvgjXejYzVsxfjuwe2m9Unbi8Po7rXaOTZoZlKHInSW5hbcRM39RM4NN0JX5FV0L6bbARb
+BMBYAMC7nLWQiB6Dm60Ez+4fSTSgm01mimb6dF4xLfURIhh4wvjnc0Zrw0s5ryGlDKX8LZVhLSt
eYeTY7FKGrINoGngvC16jMANDtlTvpu+zYPpHrVtv83WJkqGPx8dEkNPOtEuC13oSOSH6bgXzjLN
ZeESZRzDfozgGkERRdBGg8ScGJwC3Z8MTVJe23AcmkVPDA8cBRB2QOnSG0cKZqExy76Fp/t2eiA4
x+zmRgWKPxv6ZcCNAFXwmdeQqT2jRfSR6bymz9rL+N69A0RYyPye5Nv4Aa1wULr2It9BL8Jlo028
7/prvGvu9HeGu6/DQXus7lnfOSLFeQqf1f9jefAx8s7yULggEMm7cseWsiLBhJRh46V7T4s5rgEA
D+arwyKoF9MH3qpgpXfN1rkzd9azfxq2zSY/nhfydtwSwHGMbnVj1j8X38ZNcOpX9g3GEsWSYHBl
zVRk+vQ9S4OHNQskAGekGvj9zvBWpzlI0UMH7BFiS6jreXaIdzC8qYTjtfaRq7ijzSUCP8jV+lAp
PdmeCLzQ6WHhXc1T5M7MukXvDmmXZEfG2MRqz1t8jlmgGRQhEs5n+St0t+KdkOayRTfjpZYn3/7c
TWgCyv8P0G3h4YgwB2HzH8Opv2ZyZjtUSm0CQ3WcFBEiedmEyOAfygASmjodmoB0mcBCVJVPm5J7
38KzG81kDQ/DMwbDU5L8zqYzF+OPSI1XmmQfESAHgH+08gLtzesHizj6hByezlFOYIyDv0TETmTm
L7SDKzZUzPNM1UQ8KOihl9/GTuUhySsw2ypzKc9D1LI+sCQzXte0vFJ7s1EIT66dzktnL01LcEgN
s/fsl5nflfkJs3hNhbjoaBrJAtz0v26qpPhSXWCvBJ0dIfKylB6k82tT/DJvvwZQM/E3bYzfMDj4
M+T961O0GldLtWKIC0x6LrNVy3k3GsOhV4UY4eEMw8G2Xn5eL9e4BoJm8L8fejEaQhUV2WSMwTm6
I5YxdR4i+VVCXZ4FxTJKlgn1BdTA2jDm47SVY3qA6Z7k0mXwGxH5z8D+YuWKJ8z9NWxiKdSLLjg4
T2OlBA1ifGcH8AjiLWMVJXeoh4lIkyPb63Qmj+IMtxhrNrHbSINrhZjWkl5BnQTiiYQMNAe/34jg
zxwn/Wxld9omrJBzH1vzvB6YSmn9q8CRxh6M3Khu/HFaBu20UggJYYj58/29MhETjoJY+0M+Yfhw
MXRIh9qq+0m8jowFuhPEEVv5QvowlBuA5p8/69qz1NA78DCFLI/H+u8y9Z1E1ope4sP8Y6XsAIGz
Xt8i8yDIDn/kBz8ttmP+ojUPJpH1gkk9AOaZoCNGO3g/X8yfb3b5OJEZyRrUO+xK/8wK/1rNpgb9
KeITKUhpvqp1asPrJh8XUtXIflla2VYluiEqO55luFbsl2w9Uac7vvBGNxYJnfzY2V4/LBUz5kAG
pxmT89LXTViM598u98orTvKMo1tsNbZwlv333gWDQs5uI+X71CendoB3W81MkJQEY6ZgoUfl4qAm
nywxK98JTUgdZ8uhSb2UsbSaJqsAZySmz7l5DDKivfQHo3jnzK/PGN5Dhfn55l4bZ+pY39qmIMsz
z7x4V2rYdKNR86RJVFi1gXwr0WyUufEI7WogmFO2Oqbq8UaxX32KMrnFW5nKoSWNuTtF0KTEPID4
2+EMlxhv3+L8UKiOp6dIUHg1LOYgk4NNaEF7qn2ieBIj7SSVF0bDoD0kdqShz4/Gg+AepUV7U2Pn
WJUnk1R1P3gs/GrBOpdwDJzKx/5sPCNdMM/QgFB1vea1dodzzCqLrWcx/zEZEaD/msFAePr5Pl3j
xWBmbMMFwTJGZl/996lKoRONUlmBrNlsDLDG2D1IXXJ5jqiQ+nE3ISut2SyYrf380Vc2c6hbhinE
K6h1L8kotUMWXdz2+Z5gJ/xaz3jryiPgtY2e8FTEQDq/fNc/h9DFCwd+aKGNs4Qc8/KsHJqsbInc
zPayVGw1ZNODw3QdAVaPoJaZmNbx8U3LEM73+jzH2THZknnToaRQzOBUTYbbRZ0XNCfmitDj1QWc
pjxyDlOHSRg3bgLVKgd4NV/iqf18u65NZ3WG8xyyIorIuty7crVsszqusr2N5ooct2SlI56K0ObO
z39CFKB18z3wmqhLl/AWSGdwzgMGZ9IKi4r0Kf+mNcC1duAfJreX5/EoesSORtb0bGhow2ogRcBY
m+YuoOLvjnV/HxS/PPZrFQvfA0GFzS4MEeJiw+/TcxIadZPtI0icU7hGLI5RdkpZBQlKgSrJ9sbY
cU7sM9Qei9LdmmsE9HWQirUQNDZ4EHObn+/u/3NVliXjxaxBXb+gtfYIP0tpzLN9P8arXtpNBbi7
cmYUQlFvxa7ChpqgFhdDE4tMg1GyvaRRheII6phTjSs8XY8/X5QlbsV/FiysFKi2GuFTl5tY6RMz
FXRJvpflHZ5DaOfFBDi0HgT9qXJifIym9R85UE6Ia/3F1kU0DgHYzO1kgEx1ALU2j4UCOotVS0c+
qJjB6jW0bXlaJROBCgXtEn/MrOKN3L7aBDGK0WAqpUvBSRnaXVl/mV2y7Ip8WYanJtQXmfnQMymu
mPzp1qc8DGsi2Y34USc5o2eUxvg8hgOanyEA43GSv4qBoLA2gqrqn+eQz6ZiKUZeEKf9MmMquyPm
DdXDtyBrOszpwupVcMTEW2S0iAiLUw+y8vPdvVJ4YAjG+rM5z0S4z787n4LU1CxrI9uPKcQSPXUN
MBSm1RnH8FQNG2wKfv7AP0Kh/zxOFL8QgHAbgFH+7yeeW13twob9p0IqJUcBjuKOJ+HM48OekgYK
juErDB4oRxScWpjOGkx45BIPJfU3vtO1zZe2gVWlqdSTfzRXf9UeRiJpkuIMmajXfeb+PK423zAB
ZhhoDl/n+Jfv/mdv/c93p99iEfOCGZfFTpqpbThavPU1z7We6CKJdyn43gVj+VhGUAcXTFF4qXSS
H61ikVSvlfk5mbo7+ByS1DYlNM2I+LsAuA+OzC8P59q7RlGIYQOx7CpKr38fTj75FDVJnO3b5LUJ
genKLwqxwPlKIGGgOVescSn0Xg61CsJtqEhLZu8/X8Q1PjGOaf93ERcrZKhaS62chNHTdAzUjc59
KfuNAT0UZkyiUGGo4WrMILWAsFnaeoJVt5cHNskaL1TYz0RHQ4Xvx9XA4BF33oXPzJx9Q6Rm2RAh
Iuv+l0u+MprDD0BXsR4wVI7Wi9dosKeqHsLwz3ZOGb8wnIewq/+w9wMoKFauL5gnIvi2lrC9QuS9
2RflkugnxIPMplsp+nBiSE3SCwY5XvmQn4v1zxf5Zzlfrr6/L9L49+HWFae+NenpXglEexqDgzX5
BvaHguAqvsVmCBfx/jUQoNPi588WjL6fPvqiwCqCKLUb20r3phahsGOeV+6Ej4aY58OB/fnD/ptn
rxg4jiErx6rb4a+LVZyohpbokZMJ4RWTP5OwGXNWncrKUw2XsfIAORUPKxDquWq7cFrgtcbSXOkX
BDGHzARJv/oenmOL99LFWAD0cQIIJEmajEJ1ofeYvXkYL5gAqD2y7kVouPBI2+GXzRk/5mv3TQhM
sBzHUsa5YEoOcjZiBk4VJlSmjmA6jPEui3ZB85CaX1qvPQuemZOC1ZKakCB+HjiT1Gpea19J7gl1
ugkHt4l7OuA33mY1LPcZ6lFhLVfFtkfjIWoPsKxd3jrita8gXYYFMH99GqnrQ2YyNM7tBHfxK8F0
yIdDC5Nt1isfo+FgDSHYcb03VB+kLN5IWYk4Iwt2MS9jZTyjTWFYc5uOqC6tbWASjGwrs0IOb1Um
/6Mbx+5A+Geeou83+q0dPGfjW4sNcUN6VHXIQbj5vyY4hulzpJLS8KnAsZpOMR7I55IAgJRf47eQ
esvOI+nxpWf2T2m8sqYFGLNlCZrQDB8FLKLUHNkoRlvZsHbqO2gOBZKlaqMM3xAIdCKOEiJt5xkG
5XgLZx4jKKnwsOEbXwHhaGzknhr3yPizxX+VUfnBGBdZu4DVxPgd3eckXC3v1PO6zAYUoms8FBuJ
fGTc29DeDbgp0tdmrHoDuxnSWnAAgBgDTeWcnhoo1kGvQ/o1TgGqR1BfMmbV+FXiz4s+SbXPq35I
NlGNwY3RvDsBBOP5uSHrPoDqQ5ccbkzgVxwFB4sVrRypNdSEnxrhCdu8hUm5kMNiC0C1BPNzk5YC
EyZLoasLYg22YO3YLnDJXa9jt/dZBOXGNuBROSZefSeDs7HGnaBJ07ugo1ZNT7I5rfB0WQxIcR2+
iYMIXLGFewMGTeONYUD7GVC7hmiP8p6kbcKma/rCpqg/dRDY0UHUq38KXqeklPSLY7QMKcrGaPAE
KTGwcHyM3BYLH6XMF4KrCNBIrGo4b98owqwIyTeukzl3sjJ2o4bnIfD8+Ry5Qb/sQXos6RPjDU7J
sTopAdEU9dKH0AoFsAWMbHeEcB0d8tDV9AEAHN+oP9wtBjQYMigTc4h6J8hfmRV8jBiDDPmEHBUb
NIqSlJjF1nQdqV8p4eQSDrD2MRrELpO+6ZhhKCg++bwU3pUJ9C4NkZMSBtA25zRGmoU9tg/AHxy6
svVwYeFExXy3e9GiRwvaH6oeJmM7iuq8UDYF2apZdoqoWqk6lXAj/B1jyP7onaZsn2NmFBAJZx31
5q1otudd096V/Q43n7B1RYKf5Upn5uM040JsFrKZ9VH4ldWRoFvPp4haT0q93Mr3sfw9Gv1baiv3
et5iP2+zYqWFLMU3Wpkuy3PzrmbVEfuzVa/oW7ka3voowzmByiQl2Y0fg8AIFpWFz93P2/o1qMgg
kQmMVwH2A4T59/wKq85IhkzP9tod9IYOJ0lu1Ov0nMIuaKExI4RQ5nG0kPP5dFtB7BGsaKGUlPFX
bgW1hzv/W02nXEHSDVklFkuTMXfHVvffqxpitZ0m9UzPZD+YxstYZncml4KsBIVRGJ1M7IEEjljR
1f3eEF/9eGH8qpMOwwarXZwQeStVdtRTLJFiCyGVVGjUg1l7nof+C2xEzvMm252LgZHlL8XitRmC
QS0LjIAjgEDw/v3msSKVQ+h0KRFQ3vQp3SGFdbKFzU6geGW9HFD3RQvNXgy6a0YuAX/TN5M5HHhk
5uKor5tZoUHBZNSNC5Vb2h5ujLwfmiYCNMi3w5D85xVki4P/ogwRYb+oG8ivxmzwYgWd9SLhYUnp
vn6OMJNncn0a2Epm6V3z1UEffpHIdG1mxInzdziWEKraTwuAC24TkU53xOAiGXsgyRB2XMZZCC1F
mufRQrW8KPF0w+U/522zwLu5O05Yw3TQBWeMHhm2+beMg3R2EKx+IL2+6jfJPRYiYsQIvYiRrznD
crI7KrmrP1Ff6xaGsPNCdh1hDABtK1ZmuKzvmNybkxtUXn7yIfwQiCe9ZE8/3ynVEA/vP7dK1E8C
kcaj+uLhnnPawrZLs7063DYVETBEaVufkYQ9a9ItzhO1I2lLSMyjmmBJ/iL3nZGZPc+kHkoTM69e
2ugEgyucQT12EfIQPhfY86Ex6srPgXoGoaQmfHCthTEAQX5NVQrazBR4b0/MlTWmbS1OaLSgA5PU
9mGC12DnuLZgnnlGMNqg7E83iRxB7zs1gr8Q9SRuj57WFossVsIZr80s68ZZ3parCi5cHGG4yVQT
T9Qzuidj1enNagrz+0ZSEVabbql9VZw3DX9AkjnxHHAOxGhVlW7bO0setuqQbhW7W+kY7Vas3VBG
FgEmgHpKyKtGXFJ9RskajOycDjLZ1Ka2iJOTDzW5SMQxY8fqWtKCTU6qa4ANg1W0WKHGXmSac0xf
8/wOT0PCNHMiBDlosU6bZ3WKOzrl3Dk6dAkBSP3XJO8wbiwgo0sDbhafY/zIyT+hRDCCUwxS2g9k
+tgvtVXsh0k6knWymbpvw2JB5g3syWk5xA8ExHc1+Lk43Jx+LYS2sZS8DfRSYz7uOOe6loEmkuVG
MPND3oswWtMjd+iUmuI2a17xOO4AAM8xQW/VFztOy5mN3O+OtAYZ5fEZkCZfUYsISSPnMgotIzXn
pfrSjg/i6C5Lxq60aBB7wgAqJ4xepg7odZ0i84Q2SvQJRpbDktjltnKA9qADoqOUq8aEYJL+NrTC
lZ7v+H18Dx9YVRGRq+XOonqZYkwFocEziwz7V7khop5zWSmNGVZx+McMnjDMFvPPIpV3o/3i6LSW
4RKB6MLWyoUT7QTmIpCItvJX9Zbfq5q5TpVp4XjjHCUJowVtWKW0pVXQWzz9L5vzXkiWaKvYfuXB
xpTjVXZObcJTh2qMsKsgLXdAlIdh3Ng/gGV1NhamuUm0x84iK5M5Wh2iiposCvcKmoVsI8ZYBEW6
ECzvpgof+65djCsIYD+/+dfeewM4xMaxglf/EpA2zM5sy75K9/604zARcBAahsoRzJpfDpCrZ5cB
yoiFE+lGqnXRkE5qXhcgIHSFDEpCr4TzlKUbeWLmhc4PfWxwGonybKQXO/5NC3tlkGMYQqeO/Shn
ly2wob+wn7Iw0P7w2u6N8uRPy8jAk/koOb8ER12B1/7+lEufgNjIppxZbQp2eVI6lJLtLqpeS7JX
qMXk3+KYrj47fInQhxjiXL4cTnWD0UCLT/cMRZnwUKPTQIAUN+Yvg+5rH2TK4HcqJkgysVv/3jwn
aIapN/ggXja24Dx4ncyTWh14zX9ejVeMgbl/f33SxRJR+thREHuxHJMNFl4DoLNN5zJKa6F8KpdU
PXG/lIkupsxKIWzBFNfU15S4XnCVyMi2sfNrBOe1MuLvi7pAM7IJJ8PQKtP9Ge5keYibpd/ttBqj
wpvpzbYWYgry83347YaL3/9rtUqm02SjyTqiqrbSV6L+pHJJW0ZX8PMHXYFE/7nfF0tIwsAuMzTu
Nwa9bhi6frhCwCIGrla485s7v/sFGbo2c+ATgTYwMRDVxkX97GfBeRjjlBeRXQBYqk5HGs6lQgTL
tM0ZviMR4KF2XTJX8LtTlXkPu4/mEF1qbxvuz9//GjzNtgC/gBkItj3/MaRs/S7UHSfZC7wxRt6F
A6JkBhB/7nFrpq1mYGkHy0qGc4BbLO780rBhbvrzZZBTeqX++us6LjGssImlWrciimvohTfDaZQ9
mFjGwmYTIejPdY7hV/rg1/MC3O5bMHwRU8GcekhuLfqe7/ExfD4Ltv1t8Zi96aczByc4hAs3iyRI
SsvPUnfT53RtuHTFnuk1nr9JD/bRFvTtx/gz26jzaBtsu333MJgwS/ZhtGzIvSZQIsjd4jYnUXQD
uDGiSsJuaSaY0J9j7voMEuCahd6gLtEiSM/ZLVrFKUQJOkfMGurzKF2F9krW7qXzNkac0REb4Yby
voBnN3lBurK5bjjEyU08Lc7NyoE+2yxk9VRX+dJc0tH21qocFz0kadSxnz5Cv8ALZ2eFAfFMXoW1
Ow1bEapADx/MiqfqaeIMfZFcCoa57Hbr1CMS+qBv27kxL/hVx7VvpUXlgdbMoYgtEQQQumTMxk1J
HI52SCMBJE7P1iF7HDbpeiSKWQWR+9AfYbKnn0zX76wtOrBDumh2PAcCslxrUd+YS2MBkZHcxXFw
GTm+UUoH9/rHQCCGe14lp8SD77kuoK4jhJyfF4AkS3vTrw+U/N7kdh7u+jMFVjaBwwvnWfrIbsN5
7L6CbsyiVbOPtsZWy2ftU7zQ3G6fLzLPWkEfXsYHZQUxeouL1820bnbdrj5At14hbHqBBa2smi9C
5PNZT+CnNXP2+Uo/QEH0nDmxRfgoeijCZsdofcQHcU7K1xoOGP8GOpiJf4YU6yob4Dd5DQ3WIYK+
hTh+ZhVS3B2KjYUeAPL4Qpo3rrQL7gPAux08yOCz4IcRZmRTgrsm8mfaQBFBgReDW+VzpMOwJ1uu
KHdR1phuvcqWPoFR/dbaVzt/afIhFXfgPP84vhN16QEor9O79hBx3ffKrDxM22w3raYVwQOQGiAp
RSDswMDY+g839aN9AAF/NJ/9j2nD1/Wqm+QY7rUTrkrqHQV1sSlOcMHRjXF3EEpj2x/A/G7fffKs
SHJaE93rSV710DzUAC+rxDu76TzdEUk505F/oK+YGUts3RY29Pjzfb+O741Fv84XMgEB0yJfM6h2
t48Hkds2A7eYFfvIM91oaa+tPRI0T3atubkuluicV9LoFudl7RN2PWteADLDJ5jjRcoQaIb9/KGW
PGJvSVU8k17fv+GpBqOaRdZ8OLeMJuESDF/dSw4pXj3Kd8NH+q3dykfiQDyZ9DblpJ265/jbZCY+
zuwjiVn3Y7JQuIz0MV8lX2QBO2/23fCs7PMnBO/K6BrUwmxC2FjjsPkW4y0fuTFiDmtbNSuQs4R4
HeV0RrshNvRoZSOp0T/VCLCGWLj4Rg884f7QkkOxiGk0PjJiUjNXdZ216oLWAA0kNw0cU3KiW880
l5F5SNNHhQ6Hlgt2NgS3GMp0yGtm9c0qyVCPtO5ELoaKyndvTUupv6nMtTndqMNRHx+R1Ua4ccNg
zcbHTPOCbob7dnya1AWnSvBcIRbCYQK22ktzxHe1OvZLJGzBMxNb0DZgiR5IEnc/xGE6dNrZcAId
hFGmvPy87f+pri+7bgaDIgpZw2jr8jBMTcA2+GHJ3oLzWs/yG3OD3mkx7saHBpdpOmk8B17KrbVT
TtGNc/IPxY21g41JuprNCrI8aOIu+WJeO6/nxmPhhp6IAIPRanrFatyQ57CSl+Nm4L/Dnb13XvIT
zFbpM3n/+asoogb86auIkdnfJcvgGL0x8lUw142ahQmPPYhO0KJEnyyGYqYY6IHVIRYVpK146ggz
/aVQvWY1wXH+fzf0slLN7Uk1cq5CTFq7My19PS0VHKJrDUooys4UPXqbLmXO88Ffi26VY91CODrx
6gS8QbKOHpKUl19uz9Ua8q8LuyhsEyI4K8Krkr2on52l067PEdQPUhjHVzT3MPSY2vxS3F2tIml1
ZKIB8Le4nFJOoxQExcTNoMyC50eHhWUKC/zXD/qTl/afhw8kqdnkepNSf1GvKvqgjbiwJfvSrbxh
Y57iezT/b8m2ODnb8kVxka7dT/fajfbEpvMe3gEOYNq+VNfGMt5H6+L54xgtzXW56lxxQheL6mBv
/a26wqn5SLzzIlmA4i/Z8zb+bXaI7vIH+T3dNb8Fw11r4PgOwiIaFAzGzr+rmJwASykdDI+1dpn7
b5rx0UpvhkzHui7Cp7I4FfYNitXIx9DD8WlfDxAVNM8Z3lpEND+vmWvULQO7FJMcJRvuryGmhX+9
UtAK/D5sMJQMS6yHcxwUTHtmoB/TqtjNEt/TBLHpDMs8vrXAx7UgvamQLeFyJBGRE93WmZuHYES8
iwZM9oJko141IMwWbl86cyApr8JwUYUVpvW/Zb1erfS5jXB4sN0GY7joLdKpVaZGJeOyULHQxhNr
p7TzgT3Iwaz6q8qeQG/sYV5ZK0vZCOugIH01oXNP/m/J2USuXtmd4G9CjiQGlpyOixZuMp0yqITf
I/rUWJsPuCuKKbHbfKt4GJGtmVL8ezbsOAi5/I9oPRozUsxgyftQo56xtm44ZykzWMsIOwlRKD6r
IlpZpJvntVtR7a35myEtULSe1Rt+VDwuTGLNqNekRTa4/JyGkKpgh8tlBTepRNFNxie0SBj5aBc5
Ek/WOlnEO3mfefGBV6R+z9/TJ/mTYR0cIQWlDl2gPHcKzAnm6mcjbFXm4IHQ9xyEKJ+ag3nmweHP
hRjUC2VKh4PL8LK0HlSmZbjMYGbxiQkLFY7pWvjGIsfFq/YJzxdmKJzRUu4yt+NH9vKcgMsS0pKn
VIta0KPdLBXpUno7P5+sffmk35cewZzDLPqiaDKPw4tB9HL31oPjKS5xI/JCTxaGwkqcaXsiuPyD
2sxxG+qJasXDMAm9UAanFUVEpX8Z08E+b418icN2ma5wlrazhZa7SeAiFIujDahlSW4VP3wesc8U
KyfaoieWyQirlohROowSkBz9GjF9hexh4BCqEcFDtB+73L+v4dBVQ91o+N3pTOjKe6Xaqd2NGq16
/VCOt52/6adDQgfRGndR+ssWfnUI5lhEbRPRIKt41//74b4sW2EXkqc4kY2qoQk8SO09nmGzqLtt
8Wux0TwWDSLG6RBjmSWtExJz0WKqXmlskvq5TO4YwEuE6nbaNy5QiDeq3wZ1V3pXAunZqYSZKuGL
F9ga20cbtyZigSTYqaVFTlFP3qCNqypVCRwciC5AOGz62aHVaT/I7VXj91ona4w0FKeNvCqRvCIY
3ByioUK6+fg1tt+/7KZXoA46fFLCYYpgA3d5lU0bO7nT+Cg0yZ4OWSZ2xZuD/QiqdS1FAo+cVoko
uWx/RiBNTiqx/WiTSBTaGPnKFCzC1nedNzRiPlEyvH29MEb276apwzAauFtahuOxVe4m5e6Xi79S
XeEprAj/Ov6Flda/y2AkxTMbw4nJegdNocLa141uA8kHI+GQypYLBcYcPG7I22csdtJpEU3M8/E5
wIjFNm97WM5GNG1tk+I2hoRjHgUr8Zer/G+Rw5ANkRF7LMxq9TJWVckbTZ/aChJxp8yMAUAOxW4K
Uqfqw1wPcNBHbZZ5AzLA2l+LcB+IzwRkFOezZwR4zvRH4BgEVMw8VOWX41QXe/y/RQrp7OScYVOK
AErRLt7jwB81zDug/2lQWC0Sz5nRlJZI8Hmox4SMQKY3+BIY2ZwKGZgem6UxXg+SPLfs6ZEaaqpr
T4RlNt19WMEwwhpPl+D3Q/OwkYgRPLSd7JoRWP6VIlNLp5Q1ptIpYdybf0tLvHY9VT+z4ik+oarl
SORKQ9h1g6pE9+RjwY2aLHkbM9H47dH8dwWxhbCFMQnF7sq0Lr592UmG3LVasm+c49gjNIUgV8IX
apOOeKT5RPpHr35ZnUFc6bAsEuHCRypTO6uGj54Bd5RgCR1Tw+OY5NQbFe5ocMYNDKTej2HgYkWf
QU+pBkAS5H04bisVyoERLRzdv4PO/QkEDwBZLnBTko9OZhORqDK01pgywfzxzDq7iRQKcixs1Y0B
GzZ59XFQV6jM5QDLpBpcg/QnJTD/lPfAjJvCJL04e4ixCqSAULpslRXhrAze7Vrz6uck+8ogLCmI
UFtYEU3xhR/4ps2RC4qjqiVtD1eaKs7vFJDzSd1UzktqwM7HVaipML45Y2GWakiQrXqX1J/D5LXd
QOIPOAOa2mAlx0Akkf5sGgg1k904YpfGILxHAOg3y0hjpUv+TacU35JtbAcne4mC25qu2pKOaot8
RVWWpdOQHIYfatko3SxowTQwO8wavZupBe9tGpYP6hDDpdMOJFd5MmQ3bDPzfTY273qezVTEyDrZ
waWY3OXaIkWDHCsnI88rPCKNpY0XhhIhKVZNpiumci+nzY2Mr0pK3rjvzEOtvH3Kc+sxcKZlW7eV
K4nJZLJSp3ihqvKjhKhz0uxZbJhfELdnAUz1IpPWtXoSb3YCEZuFYdQ3VQKvNT57uBydRp3BldWv
rXzATsyAZROeSKJFdbKthmR5Rmoidc5Nd/4ws+mxjYp9b6pe4tub9ozbjv8lawTp2PjeF554FDre
YAaT856slez8WhrT2oc+3CTxuihAJpWbBluusx+6p1jf6+ePUd9G6Cs0NKJJmmzEIv75pbpCPPz3
nbroFvBKkpUQ6dlebyi6yiT4yJvz4mz4d5bvP+ndVzxUC2dk/4M/A/F4mSYZZvBOtYgMptfSpw4l
Le1w1ZjOaBJ4pKHZEV1izQynY3Tt30ivldXdxGrxOOUOa+qM2yfiZjvBhgTnrXDoZxpvb2kzqI8S
/9nR07s4kd0sYgNWALRi5OA/f+srrGa+tcMphJ5UBjMXp8BfbUkTZVMsh12yd7JD00YrEzopWkRm
XVBRkAQBSOPkVGNirdyn52iBH/14JxdiyZwGxs9TvyvVp58vyriyvaFtoQBhd6NGu9ze9FIqHQv/
3b0qZucPtbVOsZsJqnI96e84h9X6h/YRat8A2KziWa6i3UWoZPaBV4U95gM+sWiU/9O4EkZ/mV3B
WpwOnR7sCqEGJvy38ZkQVOaxBSUg8mZChVaVOwk3BgfHvQI0pphWQsjBZFGQ1XoJdWQKOysPCal6
YurhJXBwBfjRQaFJOizBW3wQqpnGIC2LnYWMz86v9pvmfwsfFGw4BmrY/Tq2/If68dfz6i0/l8x8
iveBjajcbJyTNS5SwA9i4IeVn24QwnAUi3wzA9WsmnXUEK/oInRQm3U/+SslLr3+SfIh0tg+dn6y
CydwaSuJOks0gmCVO+N8O57TQ6zDPDLVYJYzdagneV1MzNdzjPAifMuNma1Ph7QjNsWk4wzA5IKB
uf2L07WHMX8O1Pwgc6YYWnHbBONch2CtEupScyJr4XKCsulv66Z515zvig1lMBEp6RgIjCGDOTDp
ND6vbf6PIWle1ktX1CBNpPJW4frn1fYnZ+jfUkLIj1Hj0hQopn3ZEkA4chrLhz8d0MaJdWP/D2Nn
tuM4lkXXXzH8TpjzYNh+EElRc0iKOV6IiMwIzvPMr/di2oA7lYkMN9DdVUBWSeJw7z3n7L32WK+1
dqe13MyOQQCNW8TrhX7WO9xSxitnSF4Ak851ZNMsEBMRku6zUnE8AkmS5l4PnkCsjn0bA03wvvm6
fzwBoI9Rqi9MfYnYq9tBsT+PptClY4uVHupd+xJKh5RGKk1WUAIZiDxrgi5cv0lR6LRlaDcGaFy0
ByUn5VljsxxCd9I5yOOUnQ5UIlEYr/P5lAO+wbGnMofVkE91KPdls3S++fZ/9GSWb0/SOV5xxs/G
rYorsvrcHKhxjnOGqQurl2SGTlCgLnZ8+qNq/JUkTwmwklhYkIV3Kgg7Y3J0itwk+JkWFRsrlXKG
QFdgUYS3Q0EqohWf5m4dsPeW2XUh9qbtN9986en99pSAxhcp2hhzEsJIS+n3hTIuxEwcIgHhqfET
fucqK1/m9Prvq/Onl/HXh8CFB8ou6/KtgKNJojnwfb8FN3pJ+20pO2JurIbxIqMHFeP3JXiyrg9g
Qr/bB/64LxIVH+d8amMZfKp409JU87xOzLwNT+ZAAU+4icGKG+v5Tp131vRjHvwNc/sIOxcAGbTZ
Zkn61nxBDSHRjBqM6wz8ZtEZ+7Kbd/rmq5h/hHpxXdSyBrTXSCZLvT81gJe/uWa/Hpnf7gx+HMkk
pnQ5DGvER/5+Z5pYH7ocU85JMlCzUQcq/b0J+GUqn6gdV6DcV0P3iNNga6ovs8K0hLJFYTn0Retc
GNLVZJbYWFAzqq0/a27YE+08mld63XaAbFqVcHwRUtrRxMnzLXJN5PUBcagocNBOGeuwIjo4s856
kz43IwyxCMpQmJ2NSfpUGv2uQg3Mmnd/7QfLa9SIXR9LXqu9jhxnG+UQ8bcyOIaOvSlKNLuCzmUy
OSGiBFk4sI8IKLFt6K+x2q8aTgwTla2evi2L7lS7BgyWUMweSh7K1FzrZronHk0dtqlwMNT1QLJV
VzzW+C4l8QMD1x65xUfbZ+ck1x0x9h0aoI+JSstTSxA5Pgo0aosnqI34LN/kgRqiVR+nROHAp/BH
dlMGRK8LsU/EL9xyVOhwkaVnaxrtsbg3sRvG1kOlv8oCThkPM0b8KHU6GUnAjSXJ1qdqqyoWN4UN
TMgq5kM4kWdr08rwxpBJYu6PLcutY7ND9EdVMut7Laa3QH9hFUzxqTRTTxAZ6czaxg+IiwculczG
Fi3Zz6lo1pUuebOfbUK14MTLfTFKeKXzq6I0V/xy8FsspPaPdM61AZKxSNLHCBcEl6bVFdcZHIMl
DtepOcs50K7UGAh47uw2L0Gl0U5EvNgja+t1hfhfmIh1OXC7T7UA9LQ5aCY08KBbh+VBm14xDPYh
0F6tXIdJ7rTI5uv4m3f312DpjxfAMnQ6syiiQGv+/gLgGqksvRSCE6rO2X8QxKs5PZrY8NV7VI4R
e2o5MJqLyWIX+9dMH6/1OAGQxpKwsrgJZPYg4aOnINhGgCo1AulaIZxMum3QY5+WL3ES7PWiXZtC
cW9o3V2bbFL6JGN8FDgjoJBrwPhkzF+NBqQks7FNrUYIQArbtB50dpK0eYPQJCWbsSQOcSuK56CS
Vl33PFByqvI3W/pfFjNd+o8LcrMimFEozBM15GmsLl1ti72bz85iy05dtIn/Xn+Wi/uvi79s1/9x
IBM7XZar3AiWsyrmniP4h5a283diKvmP/WdZ5f7fb7rNuxQEoZLa1OKUMlJALq5vr5EvovyqhBOG
h9Q1KNywzy6oXwz7wsckQkmJXPQu/nxgCUsZbZigyuQcsiGSSy27VrAdk2+anH+ZHf7+RW+6W13o
R1LXmsFp8l2xzO+nwkvoVpN1vcgC0Z7Sp7ZE1ZlVoFVgoPpZBhL5za7w69D2j9uiy7/flqEbBkC9
Ot9C2sHmdhKrcwVaBTptNqjeFQFn9ZtxSQYeVbmEgwR4xd8WgCdQ1+JqkYYHmAFARazPDH9MQTX+
7+dG+kt/7bcbetPDEercCpb/LjNWvb3KwrPiezytJdwAQnMXAGv+3UR1+Xf+66rc1LhjOIilMPCw
IkUrWZb9oy6R81PtFDxT02tRX3CjpYrP1A6N7jc/eLnx//rwmyMGkUZZ2XR8OJMjaukl2MGOZi8b
tyjweDuhXUVI8HFRfvPBy73+1wffzIuMsatDwsz54MBNELND4g8RIQ9bQ7lT80ekeHGOIOn/x5P7
t7dWZlLMoizjUf7lj/+P1QEGS86yrQW/BHJ9A7hK/DREztukAkALQAjY+2e8W4mfPSumZov6ljST
VP/W6fLnkkiEjq6KeFxUUeT/f38fAqsqoYzX5Skl8Gt6bPvJJqGZ9dEYwObhkyofO5kOZqoRFh3Y
5UAsk8aeiHn+ccIWAnvvm7vy5+PANzLpLWsQIYizuXn+5cwK4phi9GSUF43BAoLlJZukiN78kdwn
6nbCNwZ1m47fPIh/to5//+Cbl0DosW1lZVKeTHxgaCqSLySKwHq++X1/bgzgnXDlwzsySDy97VCr
Rpdik4vzkwYXtNvFjLyFvYqRRH2L/A2x1TESd1aWzlPjda8++zwLAxPBb6bgf2EuwURZMq0A38i0
8W9WwiZQfF1LgH23tFwlEnRR88B1xd8yvvUjehLpdRZlwguYDEasOxhM8SiEtbkPEfAvWw0WiFR+
gHwjQVJZCDFd8oaPYPG918IDClpT+JxIgG78wV4CmRbhP5lm1ZjvJyNxJhyd31zbP9dOdN8mo2gm
KDI1+3Lt/+O1iudA4fSiCEcMs0WPo0SqVwQqYAus25ZUBHN5dr5tvvxF0Gwi9lxoZbLFEFy7eWRN
aZxbfJjCEdKTBAFupE6N6uEUlZk3gxUkdZsuiCPTFBrFRxwYFXXRjAaNp7yoHxpzeDBMaADflKa/
9v7fFjjKRmkZhC/XQuXL/X45wpQQc1NP22OWM9eUnTb3PSJr3LFpnIG81YgZcM3JKzZ1QFpegyO3
rx/8IsDDCYF0gKiKo0KdPdn/DEt6PMYqx9YYc5ZrjTfBvG9U0OwvlUo3Dq0HZYo2Xbr5vqQ4CZXB
zbFmGHLgTARL1K2+7bFlc/M2acgALryUFuIvrfO6flP7j23F4CBeq0RnoGoNGZKEZCb2NFQEeT9a
w8EYj0KonousduvsvdK/QxT88fAsV0sFk7AwXKh1b06HQtkOsQCo4GjR4GkXwqbAZsRcoh67jQU2
V/khwickkV4nfNAcX6ThU2TCY+CB8o+meD9WH5WwU+hM/PuxNn65IP/jRnIGUlnlJRGfpCyZ6q0r
r5HqzqoyNbqEppeXD3s19cgbmeAmkQ874ydyaxjN+CtELEd0QeyWDFkUcaF+nc1Hc7zr1WuGOysI
j6TMsIyqydYnDeEBz3z4E6T0BMVqtoNkY0krny431S1xoHCGWwcKMRVaae0yHhJzY6lu3Lr1vMZQ
Nxav1RImsU2mt9inu+dVCAZzT5yZnB4nyKwi1oifibFHLKwbe/h2SXGqvmZ/Z1SXvHqY0nusY357
Fa3ThFxD2xf6i1IfUeLo/ska7ydEw9ZpNPDcHtH+0oOQ/VNWEoV6F4AV9c8hLS6df2qv8PwK7gg8
Qthl0rbtvVp9qoniRIGKOmZYNcCxRbJ67PrFSvH3gQpkAOjgJGtrqEAkG275g422bwMXnY0ab4lf
4TebRGqBKwe5jD4wita55OjT8s9zJZXImT6bI8xU3nLaUT0Me05q+wz3dL5pOhxXZIXaMy+I4A5X
f8ffwClHOPGaqy7qE9885TBw9SsXFFhdJPGOrLkHBqGhrSfTj6iOWNF86ei3h9B/9GWEZR/Yi4tT
/KNJd1b0SAk3TFv/Uyju+nZT625mrH1pyweqyX1rbCtSZwCpV3fgvZcno3Gq2gbATojQlNudhLHL
FWMXQ1IRUAZt2tJjztHKBC/aKnPo5+W5AamEPzLbFOFLzthZuVjRNcs8eXHXHepp37yr2K0Qdype
lW9GAzv1pRauhsAXY+iolkCbjpHg9i8SEBofLUMt7Ahblca9CiM8Qpq00shlwvVfM313GRDLeC+s
lcos8ivMqEPXsbyapZX0Uz5Z4r4n+xGRm7ET1U0gHjIdRNuDFp2L0k3H3Vw8ZvKGbLb0IZncUAZa
vCV12jC3EUBvwRuV+5zf1vZuUGyzcivE+yLfWq/oB6VgbVobzTrk5VoA3hU74pvyIvUYynganKl5
l2Uc5ButPorpxh+POTqXHJHLWaQL0yfgaLN9Ea4TMOM+/1a4pxss+QLaVwZ0qU0zyTHBu0eIBI91
5zR0NmoHJ3mPB4yWglg/B+qWVGiRa47Ql8wn4SoWO3H80bSnHNZ6uG4Q/tZMAAnsBXu5nQG2POQ/
p3KvFl6vOOVwllQqajQ3hO+5kuTO5lpRtjR0Md5tDIxusQf9T3teaD3SPgh2Sb9pNFtSvYGpmrCx
ik3vL09xH92J8Q+G+5KwF8l/zl/0cNPxbaf2TWqeI/mltS5W+mAgCc9+MARTq6ule+AHx/Bjls9K
sJcBeZmbVDxZ61h9n5s9kppq2Ejk0wntHqxjWLup7rbzmq8nDWTS0BJ5yLF/92d0V3CLyLJQlTXn
EP5VluxgOQj73XA1I24lJ8El91uX9nqwyabdhL9v+EosWFJeLDhrIVpLcKoJECIabvDkx2EGaLDS
ALnwh6T2mXvaIBWdGbWRveWkmdf8yAZCc95C6aJWm9w6M8cr0DiN7px5FRr/YR/KDLlYonZ+vWlE
Qqu9aj6p8kEnUwI1gbkVi1ejfBLzu0k+dKy9uDuirV+7s7bH8IIVNPB3dX6astdZgqH8M1HdwPQk
dc1fhLkXXocDqF/+vWLtWIAdFBvx9NS4EktGREy8gyU+eWStERkBUpQl+zkBjOWmlUsKEKViYq3E
xpU7z8ezkUGg5a0rX6vpPiVfIfdahIYMEVa1FDiqAlE9GOCuwb0G6p3x/335A9DgquW11ItLVDyM
+msuvpsaDGzBk6p7HqIGoW3lJsqaC0kyLEnovk40z7ZITgFxOeZ6EtfTT8bPerqOGqY0O44BRrgQ
yS3h2TBejOEdmTv2YpVZk+6l087MSd1BvneXJQ+ZfuxAjsrH0bIT3R2GdV+fzGDPzDGPjn78SF4P
UvRtgr+7RjMZ1Ue/vkSKq4yr4IdR8VvcOrwMsu23eyn7KKzLILxW+bGDPTy0z7LE1l0dwvqgCk6o
HCuqXzLQRKfK1mLrDq3LX+S5y9vZEDGguxq06paENbef3EpYK4NjbgBSiAWzHzePXYzdVrkmI1qj
wcESlq7NH326KaLl7TY1T+k3gYqIbDP4r3L+YmaXdIeQvRMPnYGRh/jfsymgrgeISeJHK9xHGqAm
0EKDtdLMkj37bUIY1JdPhXxom+vYnEZeUqL05Ee5uTONd9M6BiItZFBAhkPzmZuMeiwSnRAcGRvW
vDDU4bcb0rqM9yTyKMORBdBS7qXyffAffHVjafdtf5cZx7S6RobXQuQgBZv0F7exvMG/41mac0+K
sI5t5Gw9SU7EzsKTwoRlAny9s9R16J/q6Jgl73VKFbUjhrVp6XxtS9MGfx79DBSSH9002wnyrqf5
WaBNOWTBm+qvpfCiVaduq4UvRraT8DxMVGLGPrM+lGatJJs4d415g4EZFzrfC2C1/yy2tvLeyatS
3vn7wVwt8J50j7yfY0xXuiMjivybKu5Xn+jmRGYiM6NoVnVykY2bbpZem6TNqVZ0GZttwg9IPHHc
haLDkxnucnJsZvJ7XKI82afUu7bYyYrbDc8C3JvODjqP+Eli5tK7Aihja6vTCdBKEb+l5SFXHeJV
UJ30DnLR0pn25nMD++ZH8MyBjBZs73YScwbGC6AITr14omdVeemh+Yjq1U90XySgVJU7XQAlN3te
oyz7po9621lezqO//fqb2rGDm6tNrQkII93FB0qHQCSafolUj9tN85YeumSbpw+1AL0DQPhaxfGn
edNgB24BJhvxjmAXwX0qXpmXiwkDui0hBcuDlTvysIbRGE9UUiuWh7h5nI+zbXTvwTnfjexNw4OC
Tnvxu+n7WseldoyUDU9gdP73sVtSb7o0//dnMv5anBsWUXm/109aqlZToXCTDelAWJSBgGedCLzu
bLlu8GHVLtatjFyzjXwGxTKuQ8lpSGRi5VSte9Me5/Ny1mJ2ra6xill4ptRnMhfQXXHTI09RNlBM
XKHYJuVjWj8nHEMIgELkDUKg3aW61+6CjDG3wwYJ3LIMkDg4cFZ7hbpxLeGiq7223ImMBMN1hD8N
tI5kl925wdtZefq5e6tJnji0SGlhxIxP7TOzMKai8sJvWI0KSLK3Dpc//7SASYKYNqdrdvO7gWBN
wH2CINhgGNR79EEiyR0ftfOkfs7FQUjcyXeKs7hGFJRepfCIsz4COwal4YMf+QZ50+fwwD980oYV
4VW+6mXmGskA9E6kTbgVVBq/q8TcaFhzFNd4HBkoEOZ3ic19C3WDkQoZluxbrFzjY41I2FwZT75g
p9M3nR/aLtzJP15nJINwE2k98Z/f73TR+qZYV0Z0sWQbhbcSAudcFZjy2HWZmn9WDbYkIKQuA35a
wt279kHswfyMC41DD5MUFdgDooaCoRiz2QMsn4GsW5W6xe7B3QqL56vVvCa/UkRXO7gVQbJvS1ey
EDmv4YyIiD17t/qkRJZiAsEwIHIoERgjvcI7Xc5wyKqllfwrLZQCJLW8mCUwtZGp6qwEAOiVVaT3
x7Czceplq75nUbabGuAJ/H4XQXpZb6vMYw61HNvhpKBqaNYT6Tehk4HvJVLNZo5eyzjRfrlJ+WyF
FDlaOytMBPvgOj4Hb9UTEYI6wkInlB2MqykBJqSPDuxbKJAR4zDIIxJslWOB5CyBqJ0H73lBYqJh
W7yJWkMqEOdzUFVAzNj+CQ+z+dPIbOnDq27yqByse/6y/HUTZgaCx+FLf4v21Zfyg95E+EqVR4Le
g7KZvtSv6Bq9Y1vliqFM5C/MGA+EkxDp4XNQWHN2LXbg4Uw3lW1gq6bqaBzNP0lD4zu9ESJC9EEg
O9MrrY5KgOEPmAHwCWwIG3lqzP92Lot3RKFEXwvtOWsSTfFxbWA4ZcpKxPJSJPMe4oAiHHg5BUGg
K7N1keM6AEHgICdl+inArIWvTB8KBgTiU/MThozwhfOPiYzwPryEe8aOS7pE6REWuQRlYN94Im2+
+EknQngEkirZ0wPfMOBZxLr6ya5LyLairaqfxuBEshOwSWtuLNpEn4jQ1HiC37N71PMl0bPlqsCW
xezNd5p4TSO/76EBw/NaMYMZJCJJXBFDAcvcFUAJHs6Sgx1JTvCkEyIAl/MD00CaIwUks9oTOdKw
e5HW8eH/GME89Ouk4FAA9gonMqchbfQilOCto/wkKKFezFgEpdu5tSpPeP0qkwwgJ9dXy5bt02ri
TGH72CwawoGXay9HqDZg/NvLR0b1E18U/PR0oGsVQNFdUDCrBp8BY4nYHj+B5skkoEB57hwrdv18
MxUO73PzgegFgB25VHfJmrwQTMP79lH9sHDiDR/ENVRIEinxqc0Rh2GtM8kKWnMxcX8iPF3lHxz6
Y9sgu+NefeHPAPBAS5Wr1kYUXdAo6dHEJtuG61mxKxFKMqk2pwxkVuzAAVWYt02HIGHu6hSCnVkL
aRD/IST0sXcLzWsNt5m2+lr5ih5qHIGk+2L0aEHEOUkOQGVFGoVkEWEx4xsGJ7nAZ5cDJ6mA//W/
/Lf/9T9+jP89+KQPk05Bkf+XvMsIF8/b5n/+11+SiP9cBoHUi4SoQyMVRZw0t/J5ESCNNOdxdlfC
3C1nYd30TiW+6JzDjBGRs9idogzvERaDlCc67SwnARHkIzhQaez0KVT5QzGtlelOsdTNogKbwubS
dgVwyq9FkFCZPYOVl4bdTICHJOLw0LtiU1YMIjWZBfTQmM8mgychPKbwGxvISyKBZFlsK2O0RGZv
lZoQpq+0DryFokK+q/3vq3Br04cZvlwFWvSLkJrI4JvTTZinVWFVQXY3jLybREMZEXCrhF0YlWOT
MJdqfDvrdyZNm4HiW2vE9b+/wu12tHwDRUR5tnT9+BI330AaozafdL6BkVAMH6TWBb/Fpe3aF7ly
O+W7vvky2ri974rCT1U0MsJl9ebzZnVo4qGV0ruEUOshAwtZpUeFnSVtpkOYP5bJg9+R9xcjAByP
IY/DAM5rGr8hq9w20pcrj/0B8wYwOGba5s00SidBGKlVmN3lo+AITeyO7Pl5nB5G3dO7izbB/pSu
a737ELMMoaEOnepxEbNRSaCHJp80APH13be6aQz/+lac8rk6vBU0Z28OB50VB5mZ+uldNG+JWreH
znQA2lDehujRe4myBT3qt9qrvz2HCJe4G2B7QTnf+hRLCHRiTUl4t2Q6KFgLJFa4kmQrlmaN8J86
tXXfdMOQXaG5z6THfz+Et5PoX78bFTBYdvAzQJ1vxwdKX9GmD9I7yXjsqwcmtLXWLp/ck5nFS1wJ
e627fPOhN6Po//OhTMV4DBFt/TH+i+bMMsQkyu4ChaYDGNtT1X6I9pKv87RouXC35dN7Ht6n5Te/
9y8vnaT/xyffzP8Kc8ysZOKlW2xmxScj90De9/I2KO8G3ePH/vuX/u3jDJQ5Bj4VRka3vJ1Oq7Ou
rHmqitTh6vJxtbAvoW7NlH5e3d39++O4gH++5GgHJVFCXsAA0riZUiWmlkhWho+jdDgJedYSkPlS
dOsOfkF4xhw1vzQFjVuH0xuIigBzhDddkobgTrY/RDlOqW7NTxo1r23Cbujkz8TGApKflrNKZT0h
NBY+mBkLFY0kCYwP+bUPKP11Vxpe0saJxvfM2utPFeciEXnDHRK9FWZ/4hh14gieRiFdVYRQvU/N
uiShq1sRcwsBaPo5tG9tsQU7iEZZUD3z3Lccd9+JNglYigDEO8UkIdS4w+hTnsTwvULbrHyFwREK
+zroL4LoVsHGGq95cwqTS5ifdRDTx/4jyD44eSf9Mebw+EwG7XjJ8jsOAS0myPt2HyQek0OtcDnB
VgLZ8RtYoQbQojOnH7Ll4K7aEgSWykETkumbKr9LreeidzXsihxAKcWX0NwI/A3IwI3+Gj4D55yJ
piFZ7Co/pO11aRsjVtcdbdzm+KQH+cQYQX0R3tUtB1JLdKe7ghaQ6PXJpox3/GH+9YPTnElXA/J5
FWsv32nzLlGWw0KjHuActOPO9O3YWgpGY7gU8zXJXpBxo4AlRZIDo/tS10sVkKLlno5W7MnFVrpL
kAnPZ2ktY+vuXMsRHroJ+8/dgFN0uAdcwNgEJx393OIu3JItUTgEBMS6nZk7wbmX9d10oTqgUUF3
YoJoA58VPE3T7vviMINDS+xJeyvidRRtGX0gLPCKu0WE9LiIpTVILWA3yvZVTWksboJ+TcweDBiF
EdSKVO69OB2eiBupob3QLfYlG6Q6cRpt4hFXVv6ALqisaar7ohuQFE1i+TtOmR55pm29wv3LuT49
xy4D/PMe5hvUKemR2ceht07aFzNpTq3GNmvPWbmzwoNP1/UU6d9Um+aN0GBZ4ugNMehk1ChDRb/Z
Tyq9MWtdnOILeRc4kwDz0bIFtOP0QDWrvexZL5wH65fJuCfKeKbGMOFFNMctxVQzODXtoNMU7ERE
g1F/GcnHwgbqH4AIVrGXQQUd6JzUtnL0ZRsMi0px5GYv/cdY8N5RsDh5vW53S8Ffw+/hdLPlYa/B
5Lj6cwv6r9hBkeC6hBtGZByVl4HUstcAXVavJZNthjeb5MOMj/TbbQaOiCDxHJ8CB/h0L6372C2a
kx7ble9IzTfr2F+WTYUrSLSQQgaOot+M+MupbkMJedTFMr32Z7iu8sPggC8i2pHs1H+vmX87j/z2
YTcjYXyMKdJKI7gEE0eSE+Ekiexl8q7eTieTmM3po8zgra+tN0Fdyy+dce0oGT+5r998kb88Mosd
x9Blnht8rTftRqXOg9qIhvgi7EOkpw/oTGn/izQRnAm6DcUUsbM7YViJzwIO8I9/f7x5o8lZntjf
Pv7mfNjjpNGDEPwtnQPtDvFr/RD+ZHBJb0RNV/w9o7+exE9aHtjpoLyKK4o/4UE/ZRSXZHFgzaM2
+CrPEDuStwAhteQSgMDMhpJYGz61iO4EwyeEtLiKvdBcG6c2WhO9hLUN9xlGdx5srMac+LOX+Rov
1Fma0vU1++lje94iDzBtlCpH5BcUmzEIJmkdzA4fTvsppM58QwtZEqaN6Y1F4C1/gwHJbNtkEJKD
5fimiLjNd//jkt3stk0hQSSxft0x/aLikw48+hSMOF/o7+WaK6zI340u/mvyKJ9J0ntlgxDPw1l5
IwfyfvSYHIqHeteQZjkcmG6+sHTx26RhxbL279t7C1T547venHyayS/1LuviCxPv8mytUcd+ZrsA
S9s9FU/7FG/UjblPL1SjyYf28M2n/9Fm5elSiVdQWBBpK8Nd+b35Nk2jgKlVRm4XuKMGnl4H9kyp
PW9pR6Ev1/qdv1PAxyHFs7A5A6ra0LgCFFYfK04xMnXABGGLREv3Lcl2HaacYi/PqEqOfU1w+rri
IY0elZcyglevvjLVGizgS49kiYKyGn12N2YTX+Zrw1YAsKo/6++ScIc/jPkhIHyjuUcAIpdrnelU
ckzpkQ2aHVlPjfU1GC7AOIbog8yqKmEHbthQmEsNuyZ8MngpHPA0qdd96MVu2oBn1cqr0h99Yc9+
TB+lzn902pOS7iB51IQMlk/+fWjeC0/+BgoX/pZdggRsPvR7OnqY2R2l/OTnn81XVvw62XRcGbJx
EFWX1bnQ3HOxxa8K/8zapCbNI7bYY/w8OOSFKjZM4pZdX8S3GcxPGBBpTTV2NH12xhv5pACXesZU
zKllKBQlyNPvSAu3zsLlYYO1BxmUUk/BWni7lKlGGFIsBZcEyB2puoGXCo+59Ujlaeb3yEvk8gcN
OLqqtBKUaysEtjDWJKm8MUaj1WhEzr8fwL8/f//xjW5Wt8k35i4SsoA55w9EBtIPgYHlbHdf7HIx
CRJu6IKC4fiAtWed/vQ1ZxgfGuvAoJkuZhDDmk9XasfJ0KlGz9ym4NpGdyxOExc839EAk2l7R+Q4
A0Tz1+Qt5Bz5TVeLXUEhnuCbav42T2u5wjDV+Z/lfLGEAv7+PmVY9GWpCoLLjOwlRje1niHsiDKI
6VfYBZ22cgBwXcFeY6erla0R0Lp81JnrakclupvLZxZalVhxBB6cieL5iLM2fSc2dt70Xy1ZwS70
Mpo3+7J/DbQ3Zey/WT1vTbe/fgKVL1lCiECh9NxsvEmSTq2eSNS9gmv4zP6hqxm+R7J7uwZw41+k
Q31XeXz/4YTxIoi2y41rSKL2vQify2gb2rFhUvaKF860y/pH1iMB8mkfGHZIg4OJcn+lab3Wq3Xw
lD4G32yZf4zIuAnkvEGP56QnGejvfr8JStDNZq5O4UUR3lrYxnO61snhJSJ5OjSxZ/5M6DVbDr3m
vNnX2ZFC3tI8pjTM76fJo+ZqZY5crlWgO7L9V1YhIVwDf2G/x8s0TjYTTw7SKZMScZVVTlytmVnr
RM5bu6L2tIGT8wZXi0BAgeyO045Jbx17Q/8UMqNJvpGQ/2W/Y/mmmCWjZdFB3vrgwszI/CEbrTNi
rYwJgOwMiJQGA5M25JtDz1HTdJJr3i4Zri9Yg7p4GzLo3SinMXWm8sF6HOEA4AxSIci8ZA9Mrc29
LgJi2NMpVoJPjRpF2cixnbfiNzvgH/MfYgIXCx8yTqY/wIxuJn1ZMZZlOiTGuQKqVn+wFoXpAcFO
M23E0W23rbrpzYsy/Ihp/6AbAJCwUu8QfIJ41H8IUEOY7fhAUZz6qPA9VW98bbtvXmwUwn+U8KhL
AW9IwNshcIk3K5U6C7Uu1YFxzoW3Hiyk8SBPUM9slvlJ3nECfmbQT89S3lBfhfUL4aP0ZQMms9UF
sGZrbgr2OVvyHaE/Z5M39VT91A9xvvX7TUTCtQybhT0Rq5W2kZ4DV6c8/Kkz8lyRMg7ZSPscFwI2
H2XC8PFUGdQE+d85yVcsDz/0mFhvwhoYJ+40V32QyAA/lW7IURUNC3PPiae+8vLx4EsQAuz2KdxE
vhdPdn2ptHelXXct8SQr8IG15RbbqQITRCb1snoynqAJIyobRUNmQjyuD3qxEFGY+Xw7dqxn5OGQ
EgLtWFkO0VqpinbqrWRdO88Sb99VujM82IM95AFx6cYzF5jtcB+6wjctw1+CzN8bqtwmmoXgXDja
/BHSGYBZ1hOsfGcmwtQLo35N9a9GYaQLChPFF8ORqxLbwe5aHWtzFZo7EE1l5tbWac6/Qt/1NyxS
NVP04TEhdOC95PxFHC+M6XfjUPaub+v6Tvf3RvRNdSovBdTNV4edQ1NKpe9M4PHN7qGIfWG0xoR2
a4Wv/mWMDsS6ybv54HOO71HFPgyvYbiOOVkUB34DZxSm8eQrWq9G77JbKltJPslXGsTG9t879d8u
62/f7ab4q6vCNzNaxOfQWiFNbzYSQ2wOpcORdgv5NNIe+KdBKIsdpisZckH06N8RbDk46U4jye+c
IM+hK4Evm8nRwfQKCmBA/+vCod9EUrBpv3/9+zvf+p7YyqARiYCQUYYTUGHcbASl6GtDH3fymfOO
gCzoBChg/MEhE226ekiw4q+kVw2l4XdJU39oVG4/+eZcbcKIGMJ5kM+MbKKTuUOtmtNVR4v03Hym
wKNMBEEomsvkgryoxVidp8dO2MjC9bN0A0Q1yR0DllUUvtaAIH4CVKtt9QX13Dup9dKufQOr4tL3
O4v7wFG2A1FHyh4xVe9AObunGrsoW/+dhWdCi4CoUTsSPK4/0yWgsYCc4N9XmpPN3x5d2cIfrZCv
hQLn9z13UuaoE/pWPlfv5fktc6tdRGeq35rKc8wnFoOr964cwVf6iqJz2H/JtE9Y9dC0i92WQXbO
XHejHaoP0ZNCJPJLQHx8ERkqeqJndYyr24PRbuQvxpgKQp7kK/1pPmkPomnrLqYN5rFGuhefEdXR
KlwN6kX1pPuBJh3A56N1kD3m/vV5xu9mp59UxDnDUiRZ+zEAsUz8mB0KawDHGmlzjvmGREOZ9sQt
WXsW0FLYC6ygDWOzoMvsdHgag1fO2ijfRLsY1z4nvHjsmLkzJWGAO/3QwyWlnoHmDIHSrgjOoa5+
FS+yN0yr/oeIUBUX/SFwimd07E393NPyjB3fq+EMIxAF0LNCOKi8zrCiHzB8CG53hyk5kF06bCn9
Rqk/TkuXSHswVm28Hp6aXfgYdWB5/zdh57XbttZt4SciwCK2W5Lq3arWDWHJFovEXkTy6c/H/Bcn
2wli7GAjsB1LIhfXmnPMUdSLlo1xdEEFEAxFXnABRhSs8FOE/TCYMO3HxATzoOSjrCHzfBXtDHlE
688I2nBgqKTBjXDSB7QTCh4SixJ9pteTDLfyYdBa0WvB+QdJoMIr2mlXTEde+g4Or2sb8iQ6pTRJ
drXQrj6kPHEus1HCEK1H1Vz6pEV02D/gJmt9HxZBKDn/eyUyo/vbSuRx70c3xMFK37r/RhbrQvYU
eaNW5OE5+vrs75+3x7JIGVeRK2c91amXXPEjRgI9yoqYicOH9mT0Dm8sGz22Hj2n5U4CZtLbCKdS
bIGxMh4hJxa3D+/twedFLIQOIz0V3gRGA6YePvQgdfyCN2U+t310zUZbLOq7ds4cQ7PhGZAWhuX2
QRhqKbYkm+cpsk1Cfy+uk89TRujb0vLXTe8gOjEps3QLKhpWjTNQb6INicdTLWVEPC+7LhYrPgtX
ApZwlDXM+Iwi1cbQXH/RZlyLyMLtLWXpga5OXrzP3vk9S+fdAlD24JFyUmIfw++GaaTtte4MCq+y
EJoJkHnFbD9X1nX3sAJcXipML9+7wTpAknj1xii7izM2IRAEcC+UbD04PvgZEV4O7lrMHh7dom2v
OBJJG3BNixW3IIQ1nwvatsaEqbMqR6Qf+xXGa0XSCP1+6doIQJt02kAk+8WebcN54Mtwaie+MJe9
aX2NxspYJ8/n+RZBWwRU1WekywnSMNEXg6nMgB9HZ4lbCHVqAhUQIthBxzL6E3qOek0Gqx7qmmDV
uxKwhW4drLGGSPNN0t4sqNxjo8QDu1i9Xhg0HqpgDWHK79OjhygGdsHM41lZlCfXUaCBI7oB/07J
YYoX4g6Xi0VziC/PBqRtk14gDQMk5Pqo1YdNNvbIrUlxp+nJt1y1h/C+NTDwk0aASfyTwURbwzwG
xmzCfQP1WsLGPJr6k7Ret4NJWOCIsHoh2dEd+IwLgX1N1x00XUqxewA6JI4kDit1g6dkXuIBPkzh
l4ykC85p6j2Z6sv2s2+OVSjb2Yqa2juq+rSJUAg5zTk+S9Ve6RdL9cULwweER+JQdaY6KLMdzwXl
EI4EuEN7IZxIs3fq7300Ss1jFLz72wA9gQ2MrbyFDqRjbSquU2kW6j2X7ZmNGRCV88qbqZz56USC
ZjxrsPOujtSOGRfLtwpMs4aZOio0AplAVyZ1sPGUiwCPKJqn5ichfI94rA6Ir1rSfTL10gIbM5XS
H4qdHbUO/CIFEQ2+Y4Pha2TsSpIGV02zJp9mMGnrqY8D36PCevyFu1pH2l27SgeV/fJuFcTqxUkT
Rn6CO9b7AOqfa2kW0ToR5LdzTBMC+wjv75j9jvAptzh74Zu8cF1oEqMwFsB9SeJjGUsMxVhjDMye
4RHEFfgeJlKwCmqohzrcffhSOB5Fc7UwLNzdc42EnoOE33ryIaYALsM0fnvNn69JgoHnm5GNH4Kt
cM6kGKKzu9esNR8eV6nsCsIJQfWDW4nxujV72jPql9T/LMu1TNx1gA908twa+K0ns4dwNg2cK5V1
Xk/Vzz4GHQMcmY2kDnGBV8ateCiTbQ6GFtJADDbZYBxnFxQCL6sJji0om+7rmNNgomo3OVU/eWPV
QLcUihZXQA40H1Sje3jITgR8s9IkNLwT4bNpxjBmiheklU9Pyklg2jRdjSv03P9SvEnDW+W3vgft
m1D8hCX11dy36rlPnsFCFENmdIjfaq5ILKXgmQjSBprGvf14OhfUzIb5JdeTCCsv0cnf80XIQRxN
hEVVzF2qZEAa7iVTlMf8OYKoxsMqqH1Fm1er7MDotZxIMLkVBysO3N6CDRnp0UgTHEV14GkdKp6T
Zq+xeyqbqtj8+ywb9ODvPz7RdxKsX0pG/Uo90sDxN0qlhSR9mSrThsFbAOMRKZdQzJp2FaN8GQAl
KskeAmXqD8nlQrg9HJHqB3QBwspslfDBZnAu+DSqeSpeu+axw4VuVDbhrCpYwWAx41D6oBeKFtGn
AMmrXUTxVNEW8H94RP/90f5CcFA1Oh2GSaSxGgP9280SO2rFvHOljQvlE1nT8HVLFu1zJC60E1XY
v1/t7xcSA9XerMFAkfkNY0iVRh64FReyJh6uo3YRQ5q8mXwvy6F7l4iufSz8x4ewzh1mPKYwgUwH
pR4+W+pAbezAgEbUcwC+pFMEIxCIaCrh+YzR2KhVFk90W9J44I81shLeabb3ijhmzJw/T6H6Xuk/
fJz/gQ1/LAxIYuhLRRXjo29kHV9uo7QCBNsULEJj6rn4ZrJD7kj20LJjCW+dvFVs+YhgauDekQra
ITIaIV5LCW/EE8esLNOcaSih8xli6KcwQ+UVT+M98r/AXSHREcPZ47nLBmc0lTKzG8I1cQ6dEs2K
/o7Qsanfnfm6SMxBMYqOyq5h02IKVQw72Ykm7rHFaGenfcUbZfDpv1/U0aN2wtJuh0xiaiwrsSyP
PtrmkosbvaSCt5KhVjAXRX1m1XC+qR/aE5iVCifxNSprGH7TtqO1ZOJvrR/D7uSq9qBc+if6qazq
/ZzDBpASjuaLgU0XL8mVzSjuBzfBW/vUPNc25b6ZzQESVSbBDoWJne+IRkXqToyhpYbkfy1f6u21
aJZyuerUrd9uy4vJRIOgjGJaTR8VurDgA4EQnE3D1qH4AqKTjzZ2gTUYBD/JGBtBUwC8ErZeM9YW
6DWWBDQAV0kz5DgJzuaZoyJOnoXSOpNG4SrraNceDA50q91n/nAo8XasjA8T4sTCdaPk4zDKvZEi
jfN0nlXjRjs/aGK7GAXnXjjIzeJVbtDMVfna8BY11BGnk8YZUkPCHfKFaCWDqdSOq9O/H6y/oWJY
PBE3hpJdFcEf/9v2kccrJ13AQiyjtahajNmyZZdP8mZuqKNXe2kWiGKiZBEofXLoSOhQo00UEcwO
weqoLX94MnBf+cuWKfXQNQYPOPOb36p/2Refndbq0kZYh+6YvbAydm48p2xAgoYENOUBt2lT5CEi
P/kxQ1vweGPxtfCK440H/fSUcyKEa5HGLx/iOFibb6mOLYDVLIpgV+95dB7HUJuoZ3RzKsID2Sma
jwyWy0fwOHU5tudzhl7dSM5vPI/yk9yJdq5Pmh0FLZ3p4K6HSOGGvvamzUj+iSn4Ce9hyoJC23Gd
tIR9XJGMgR6VhOwFkR85OcUlqh1L9A5pd4mS90S9oQ8YbIgMRhabOMFXybiEZ+vjWV4Ni19BTs8X
u5XMjtBtgmKW0Xury6lP4CSk96+n62j6Ija3irpk6Qpv3YTYNnSnr2DGLPhF8w4rvrJN0jWp9xFU
rpsZBOtReBURQsKAfR2VnEAY5HpvBlFH0E7I2FgySn0haisaaB9IzJMF8SYd0ieztYfm7LFhDND7
OE2Rl5iMyyODXJ4Xs8UBdehcSsHXlqrw5YdzrZ2k8lEOcQi6gN2oN+Q5C3wh9jnQOqrDUyF+pkAa
xVyoJtBxPUitViOgyI3OMTDwqhO/DHrNz4boQ3muTOtRvCDcKRnW3sSIfzrP/r7uIJT1AnZMkL/h
H7Ivy2rKMGKTtLaZnbG1rB6MTjX7Em3d0JH3IsSFYKG4wzTdKF8/2cjIyp+1Qv8A9nYSoopT5/fJ
k9DgYOerGP/KFwyw8BPSOYeQHxC9fMNA/wXD/ohS8EOqSXnuzVbCz9ed4R5Uf5QMACwdAuXN4IAB
lff4xN+8+qowmI2dqrNNn6hpq/goZSejft3ka+2LghqymrSXkAASHDNqPtUHwiI7ola3WziDt8GX
ModyT22k2Zi7N05TW71ughmfXaNBzx0sinltpAtgNJTDx4oU2GEvRtjBfzWZD1nelqg0jMmyQw2z
IHWSA6tXpBzFrzaEwmwNPgZ3ZOIy6nQallu+168y6HLUq3wIfoYrLuL3G1ldaltwcl4bgY7hhBCi
uCmtLZ49FhEBNdUeXz9MGInBwYMT6v+T/yqnMg50BAaSSxspKSd65w67pwNBnj08ZrLNIUVPggnZ
w/IvjCmL51LF5V+wyIGnzaYkp23V78oMVQOj5bduOLhCDgMmwsUrsEtYtD0cinWcXePEDOrFjXCH
5qV3+L+nRxo0w1btaE1X8dIt/4t2ZgAU9tUd1C/1g8zfJ0bZgfW8P6blsFl1r2EG5z2yUe6omd00
ToD3NZbZw/iiXfODpkyeS9+ERxYOoYlFRKwzgKTb4fWRi7WohSyf4t23aBmARdXP7tMtrKoDOLUR
IolwRHCifhd/5PsYf+I2PD0M7Rjd9ZY4vzwFfzMQkbNKf2VtJW5wMSvzKdzyvBj2YfWtpX5mJ1Ub
RqYDzT3Hh+E50skmw4iAS0jcO2wEq6KOxIiBugYYjq6evJcVWQ1QVh+WfK3fMRtA0G7uabyVvTbU
YRRbuMd5qH2oqJHkjNOprOHDYOG4khwQyCTMM8jOQ3BBYunVxdB+73IK5/0AEE82/v68snUp+NWx
x7FqMZytHMK/MWHGr5esLKnAtRffEatPzeIXKPSiF0BzNtcC0ZxV3Fn+zmM+JS5TCx3qlVfpDPYY
U7N64xY8zWZJsDBQIEfmOgBbAFNhPROVMWLgtDQ4KpiXvVEKJOiceUZvERsq61ScyRUg6BDVo8ns
aIDlLE8Fr8IBYgPFgFOgA3m+Be+slw51i4Wek+VowBYFqmQ8PqEs1rZQEVCgf2UsCN/apWP1/Xlm
meS3Yjq45ZRao2T6nNQN87dh3UygzsAnLGyXIREeD0Ad1bAmfFW1XdPJe01m/y3qvOAu3fzpax9s
2sWA5v8Hhi/W638UAv9dTt9KZDMLyXePKS5D4khaW44mIkkkJL+FNqUkRnkSFcGcmwDLlt0woHzm
82KwCHyG+yD27GWvWyHA4HFvt0RvkVvUvXsPO6SpfKN/KM8sqT6KTD09DfwVRwad+q76StdedWkP
bFYl45lfq0HBimBIxjrLLIKucIHJsxEW7oEMaBNrB+t1YpqY2qE/DLhFLPnIObOeKbRbBhdrfJFd
3aYhGdzBbkysqS/qNXszz2TLxOa0NKds3y+iPlb6PEdQTqzYXhlh28FvZ99Hv8IzES+kFijJph+o
z5RqyXFwR0FzUE9oq7QPM7Dke9eT24KZOxWO+sH4REknT5nmhKhl22FB6yv1OyvFKHvgS58KH8KX
SLevWHo4YwmyrMxeoWUhf4r2zGpbni/MCz3HJPqPYBcOZ5P04hrPaqbyXGvIjTgy61Z1qdfM4kzd
er2sOoI01rNQCCiNSEJxAckDMMTHkhI/3Rkt/EPLPWrHctdcn+t8LX/gS+DeMTnZBhf5/XkSDvh6
LxYQqIwcBq+6xf5PotIhRcLqtgWSngtar3aXnND2dcOwcZI9jwjS87ywcsQ0/ePBJhnjy0IaECrE
NSIlsdjBgsK+sb5gNTNDzUQdy1YvGyMkSr48yq49Be/d2GoGDALE1RZYlscpAACBTkCZvHAvZQWW
tqkhqbGiG7TOdIuYsyTSEfDNNo/YFUEaTUbs2aSRD71PLp1wCRL8Uq3iXfxEgCWLo3ZtbpmBUFsN
FEsDSqxHAcHC1HTvHTpIweJvdBZwqF9DIoAwBIiv2RkYWlm9ANnGqN46jFReTkdqNycLmkEeTOjU
VAl7Y55N2N+xF8s2HIjNXZ+9FnxxZJyivX8UlvrMmONRmayNc37UzulKru0BBsxrLgb63Hfl1cfF
lPSCxar7bN/8L/+QjxKsOaxeqF9NGQsw9AAuln5Vfu4cDr7sPG7eOrlquK3jh8KNAShHBcOCRwH0
tBPVekjYYBF2B9nK4vBKf3Lt/AuRAmorRrs4/TMwRAbx324GFDLRNDcSgQls7w0ekr4jfH0wa48u
CCrDY/8m84haz3fx49Gzw+BrjTPw/2kvYPTREtgsfdZQu1eG5p2pVP5Wr4Kz8l7MQy7Bv5svCB5/
2eMUrMx4t5CO4Cb89/2aT+KkjedD3MQLrlM6VdbhHl6o9vF6GxzEexOv87P7BU3PPzSbkH2Dp3Ng
P+uxSwFQ2dRhfjN/PelskjFcEGjgI/yNpVt1l3GNimz52p5EjKeWwoJx0nOBj4C5HjTDig0B5jyl
ytP27gh13ab3+CnR33JmXtk2M9V6JbDPs3uzeVyVHecy95OtGD4zDwUsFVWymhuVqnuRdoSKIuiW
Mqevz+/IYanolF23ZgMEX2DCR6RFceSN+iRbcvLiDW/ntfVoHCiw7Nxt0VeZ1ZKO5fXubqD8IBMg
rieGpXsor/UE+rXwpm0oGXXaJDg7F/NUQqm+exRQIL+8SEQ90Z8FDAXgKGLpwrVyrYaUpA9+t7po
jyKj3HsLuiuMxEvEZGAdfJSL5I3iNbqHC04DIx4Ggf0w+ivLRxN21Z2cZaUdAXmc2Yn77TefDEAb
mC3dUgggOCe8Byb2pEQvMAK2sUJWKMVAWBbUHtEMOaONiC+G8+jENeYeSJZttsEs64tfSJIMMEDQ
ohJKGfPlIYcDDl98t02YqJO2iIQbQ1hLBNw+PlHTHihLYM7VcIBRvqIzpXckYaKfbVogIWy/X+27
/KJ0wHZYXdQaqg6skgiYt1zsO4aImhWmLYBkDMYQBhQTrBvjfUDRcMejaDtgM4J3zD0BUgdLhkVJ
7X7tq/hhPmHE0PRlNAB2r799vOeEAepO/FE8R1Qq7NA1iIprFVN9lrH1bEHh/1evYGYBfgA35eGN
kfGraDHP3qI4VzdsogPg3CEmWCMRZ7sFEB9lcwtTKJ9kLytnIvHpoyE9dJgmDfmNVG6IO4wAsfKo
1C18IGieySpRzTkq/sfAoaHO0yGakZT8N84cFupEhSsA/K1jr9VPmp6o9cMxImddmYpIstJhJM8B
qYCccfiJ1bGPzcJrGFLouw5/JzmBhK0TinVlrnSIvrnAqb70zxgF5Z8MNtRy2H4U0PvApiKHNBbY
K6R5dhMJYwOJoRWCM7CwYRshch/jaSQB0ddWu4qyD245HKD0ZB44K8PIeQ5GyIJM8AS0MZHj7ri2
gT/EQUaEt8HzLgz9oNfOQPBpuY/PXcdR0A5LZksY3Ri27I0bHK5aYnMs4uSn3FVE3lw0vG2Y7jJ1
qc4g4jVWBZB/9vW1YxaYYBrP5bLF9/743puXBkyFmupWi1PlTk/yeCeWVhirQ0pmSuPQsGpkNAS3
r2V6wT0kEPMSUgx4HF7ctr7N4mO0DBywvSQsV0eCZ5WqRTWMdJmUq+qx0AHlqSUu8TC/lFsDUY3Z
d1UAczBRzGhowlAkKhdWirRkew42Mup2UMLl4PpgMMds9mX7X004x2hNnMfb8gvOurpj7CuVY+aB
bDc44a8xiMoPgeBQ3wrvBs/MFcdUngUDqG9RnkFSFiW5ZUvhkxAAfr575x8WXD8S1cAl8eSjyGod
oGBcUegQoce7zYLuxMflGl7+Oqks+sXiqgpjoNa4t/scPqjlED7zCEFT2r52r0/pq9xSHrAvX/km
PFAUwPxpr8omOTUcqVfxapzqsQlICIN4+bxQmSDAppN71kN2ZCpySlt+K2JneEOE4iDaVokW+KT8
Vz7iAn07fDKbMZnfOH1hVNtcMZ/IO22UbEiohyOAMSj13K2DzQbkZ9wRgikXZckTFJYW493B3qDH
t/RjQIbEvjmy1gK3V/d7m/pogLFaBoAkHQfcJbwOD+BAHhHLSH4wHDiJcwPYbZpxRLCYWfAYmAEo
0Q2FE39PUQUURLEKPH93KWNpZZ7YqlnFDORFz5z8RsK39MlBxIX3vwTZftLn8A/Gz3AR6E507z45
EXuP7Rv1G85Z8ExmeGZyGI7T8XPmbzEHg3OhmWPh5STFlCItR9LTODrfxMWd9ds48iLMbSn7dQ82
qWbR34u7FNiB29JbRYXI6GnBcSQacy1BudKLPGcEx+ty9ZsVYJ5rEIkrHfjQiOVRijFgwoUMbdpU
gP8FBrfmgjMBhO27kEftAlDLo7tKf9BeUif8pYxA9KwNYO8Y8M++0c4ks2zzRNK7jXsQ2BHPoJfF
kdoreHt8GFBnWFic32wMt/zcJ9u2kKuDeXA18Lm3DLTZy/Cg7pPWorfgYrdbdUebcxbmwVqb+3Oi
yU+MC6aI0/hy+V6/B31T9aTFtyhE+BomeZzCnDIRYj3sE6n5MG9gpIrFC1sWU5i+RUs/Xc1Sa6bG
WESSctN/jeOPeowDW/J7ciuHEpsnNQOdlox3HgjNHnEMT/CRwZ/bDh/8hhunl0RcI9gMxTgQGUUH
ID1qxsJ6vQE6mVdOfJ2YYI7RQ9Fv6BZ2IpVghddImlfcKFZtScYexgl9PLQBo0UaV4w1+BwckdhD
9D5j5oWePHFn3YojyORGIpy8kvmM8zZs/5W0EqcILUdExC9AcOo7+5TC6fqrS4kA75avdFR8wQYx
3yq2XU5YVAeIYS0Rs/4hc4f2HN/5MlJH6IzTYMqJ6b+VH+as2MTb/KCwH+DPwG7kznmG9Y/HCKeJ
9ILfS2er8IQ+5Qn0pzWc7nkSDKFv4uG1y+FkSxtqPLj0loRpBq5iu2zNYpz2SbI99MDl20orznho
iXwoyKzuHiHNxVgYTj11t/G0ImvWmxo76WJuzTGrP1k/tyYYdA93pfCGPlzOf2oYgwbbiklJU53n
tvsKbiKnGz8tyiRa2/lF/cKYel7t3Lfi1BLkwjTjy1/Cs9XVH3ij0t+K6QG6f+iCPWFQ+kZwVI02
aTQD36DnwnsTLGlOR0VU+h6rurG3H9bHaPSamFMyDaD9/jS3+DXK/e9Ej7QnxImEZWBRLH+fh76a
waN6ZbQe/kLoVlXkYB2jYE7oOxQE4Lgc+HQcOkAslTmLm8Mabh+BqAjCKOkZS+JGBzDoOphLUpz4
bLKfnd6XgilkIZIsKB3BX444zmDWqSINdVdUjo0/rMmfH/R/NM0K0nFRWMKpphd4gwaVQxHyevjJ
gwecOx5/ePqYLoQoGXvnTUrq10a8cVT718xky6Yqt5RT9BXPwUeFbXFmR9R2+ZFmHPBzEc+e21Ke
ixMOvpYK/Qv3EkxIPNr+wnq8N1SkDSQkjh5cSxymVywRjIPLnLwfDqhKBqGzVQImrhARlP2A+l1B
a9s/0O1JPXDqYVTAL6z7BDSbTp7t+gnS1zjCFpeRDMdfuqGfGrG/baD/f/O+U9gNXTA6+cHNU3a/
mtVRtmJv8zegOeY+BOwfvOULzDWn7pu/DD6Yx8HXmkeyXX9Rj3Gi+RA37QQH0j0lPZsP6KV51Xmn
haMO7PgdbMRfs1Hs4wn+Y9P2abdrIix21W2wYzzo3rINRY08sLOpeCtuqC/QLatDjXsN5LQgJRDs
JdgYZOg5OfgVpy00v8ZKD8bbv6+F2uNqfyxkpdcXYWiBr/m3wf4reyWNDFF4wy7cUkliEPHLBpa2
xsc6J57T+PWQ7rr4ICaSFg6kxFNm9ChUsx4V6pdywiiI/RVow9i3795SXWFqGrJlUrgbMLjJEhYo
joatgamSLToCKlzTTttDGs0enxFeOxttFF6qpAe3k1O4dH4yEMCW5d8fU/rGKOhktY6zUkCwvetu
Xjz2jlCYqpnyHOXgutx88KWet0pTNWpoboqhxoO7aO8sjHwf4Rd6R4nYW9nqEzpH8V5gzIVXrD80
zzyQ6SemrxhLZReBfBna24ddnuj4np8RLuHjHlXW7fAuTjHImdMB04We28CGy97/6/y9e+PBmzRv
Vbos73j1xM9ZtO/YRnwGfEDITo9WCDh/Dp8im2lnP4fqOxLuSXnk+2BhnTCkKFfu9cdgEdy80KK0
TtaEm37hko4ZUT/0fskLykGeq7PJoeu4p2RX0kgC4m0Hq38vq0E/t/1jWSHDHWCgMNBk/VuNQtae
2RUhu7OCyjexuHBpO0J+gQMy8yOuOcm7K21Wz/1R0p+Z9LjJEnOtzIqv8alb+cdg2o39wSi+M/oH
OGu2xahJbWP3wHKF2HYy6YhWv5p1T5DG4Sd8/eBbKP+pIGGL/+0jfDtg4lbXs7Suu01+g4/uneKb
tBNn5sgb+qPB1B3RgVNYFO/aWt9WoHA/4UXqX9YsaeeSqv1yeRG1b9ewTHUhKVJMBlKm0efkMVH8
IZhAiuNEMFQx+gUKfUcvm2FK/csOIoVCyfbJKe9SKM2e3fR1o8Y1lxvKGP/Ku4U6CvkuABxgS/LG
OH7Ct6JBwRGVE3wND8IKVEitQ3rAsBx5FV6WowcErWoVhz/QpfS/XGANrxgMWxBB9Sm5rKHfJkis
j0j3Y+rYzrQG2+juLvU1S2JBqsqqnLZH8yzftRmjxXCj3pobG/E03uhn8a6MZMipKFM//HfqQPGI
O6qM4sIiFtqpVsrE8p18WDj6VqHooqcFcXHX2joCKB6Rk/nY+2AOdEZY3t8pcqTWemDqzxPjOfUF
/mZ3gLrdLTn3KJd+GHWYf9lx//Oxv3EwvGdYR0rKlP+xyj6wJKbsY/O8PDdGD6V1Z/ee7qFfAJXJ
d4yLC83K2YhzutzkyKSMDQnwq5EtjqCwtrVuDaJDLS7x9jvrhfHThz6BKR+Du576w30wVXHHavpa
Aw1K98agCsq7h3+WnX/QmFf5XmBWAU5HXbzNr+kuogueYx1a40JJ3/kOf5CmiPlkotDDQ6e3wEhh
QqDcJBd2gO1bj/pgziHrWOJSmuAQ7gQpeUEWnEkPXAu7XRPChpWBryQ2oyniWdwflJC/mOL/3XPw
e+ccE2XyyfX/ScJ+W0/EpsZZ6sriBqvs+B1+0GDqDaxqxKaHTYwA4D7T3/OfVLq/Cs0/XlbVCSVX
DL2fhf53GeehbgrqsxE39ClNvl0+N2ihQS3K+WtTz+gr29GjnCodCvxDU03/vdH+UQabPDg9bV6F
TTDQNfUbgcZMVNXFeyFYq9IRKo1tIAvUFPcMWQ86aDfsWg5c15wauTmqQ4i8hkGm0cELW3yWZ260
iZ6ks84KJlY/vLPv29f/3lmf9idiP/EHOp9lg0oYtI9gjWUPqb9wE2Y5+BReUK9K7Z2JfHMjh+vq
J8NZ5Tu349cL40Alk00nk4PW98+/rwNXjyU1dv21hkenS0tGNJnIGS9Dx60iHhyOzKxMR7qOpSgB
wg2zRV86Ga9LFYHBeWtJpp9Mc3xEGVwxcglBRkvmRxWZP22M6TZeVoafbwppcfNZ7WUICya5twKO
k9U5TaJZXJ8G4iEZ/CAd/U6Z7T+ZTnClaSh9gOmvE+O3TzZoB56i1rq/lrX5ixhg8Vzqo5B4XWaa
wfGH+9dPT35f199f7Nt0pWi7+FUm/YtxPksusId3zs1LADknmgqMtIoj3E0n57b+dDRI3yGO/rX7
bHKMzXQCyn+Vc7990Jc0eOnGQPDXpbyAGFMAiWIil2IanCCcWlZg+7nEkLQbe8qH3sxU+BM/fPzv
/eX3t/Dt4z8b71mXUhisH+EshYASRJ/kZWMRUGM3LAigCeS/Pr1szF3wi5We6yu5WDaYrxq4mhcA
vAVTxDpRR/9+Yz+9r28PfBzlSKRKL1gL6TnSz+1j3igTUT8KHKCCEwpf/365X5Xx92VAWKrYk35Z
et8r50CUClFReJoGJPMBNgrzKBJ4hm4VgQSY35PN1+k/rD35r/f/txf9NilTK7XGpooX7YOyI1qu
IoAIHCqWQAfZsI8/LhkRLG5HYNvjYWtwOQINZyxicfsURgMXqQfNdyq/p9KlhEfagQ6U4JJNdxDl
7Acs4q+35Ld3+22ptLqiPyXX9Ne5vHgIq0A6c0swf+vt0DCU+PGW9IXfn7eEsqknkHHifNvgkqhu
st5vbl3CBFeUTdZpTkYvVnTXuMbEuNw8IIR7waFt4qFR7+Lk+uIkzDNswrqfyuT+w317M6rIRgsM
o+lw2vqL89uj+lRfpQhxz1/7QNK9DaRGT5y3JsiHN32wdejKl6ovZUUeqtUhfCRMz1g20U4K8Idg
hA+ROR1nUGriGDyKbIUXSpJ/L+K/7JvYPPRPNHNiOEvfuj9ZS9UkGXT+micY17W62rCJBPoteexr
7YfF8Le1i5oBWT+gVH+DvtV36iMUw0FU+ev4eegwlUf81KkxrILNK7hoxLV7sDU7YoLdZZqd6mTW
VAXI3zoQILtyUr2+HtjuxKbgkP/xoDAVQPYM1fthH/mjXOJy4EOgIP4cKLxd5duqLWQxbX1d9NdJ
cNJ7ttLqGbwrBnildIq6TZl8BVgmJycZKcmPjonE/X5bNwY1Pxi21iun2V3Eb4uYcFxixPRW3DwZ
XjH4DAFINQgpJzle1NgKzMmDWejMat2N2pCgOiBjxJEvQIpFibJRO8gPLOWGA4IBLlK6NMi1WWhf
BFxIYE7+VJq4MSmvGLq0yvyVzVPGh0juJtFEUq5eOq7eNH9Z69cEApYnfuTpNsnf+L8qMCfwN8aF
DB3vXhLXug+hMDJVz4G47WAwhrzCqGX/YOaBo3BaTpite8Si3uLzK5ll4S6PFzr0lmDVdw9Oyigq
mAjNjLCyCuG3ekJHLUEt1SeleY1WamWHyoLRlajNjS4YYcbT1XM3Ggcx07BD9gE3VefH88kjmSsw
WcyJ6+9qwfHaCfafKNYSyEYZ5iPFXotumrh2u4vW2dhitM3URC7XOFK+D8ic8M6uyDCXQEl5WbyJ
DOtexTEHJ0WetRJg91RMUJjUCDkTnoiAGRZg7BEUS31E7+Q9BxNFipkDeFPNw+68A9uQZ2Ah48D+
CqE+mSev6oke0yBAayUfXenuSUddi0bMZ5Xq1VNCQ3cEaQ9Zy4oywp22jzHTStUYQUd2ca6Ilo8v
KVybPDS4e3yZxam3wZ80V3JL+myWU9ZMXq/9A6hRe9wIDPeeYzjQChRI4XGQ0nXwZjJJFXG9otaM
SQaBFuJ/xDCZuKCQLHgiq9AkpwuaXqkMvQYcXY2c4v44Znk2eZofjKlYVVg9irMH8+x+9FRHw5dS
DBUKw8TDfUsdidUCgJfcjGA0GNJ7VUCjwYL2uzrSxWH3C9EBwC5dKrDWaDoqHTIhvJic0SsDivha
HMShsAYMYXYJj6E6JAfM0eX3x0I8Ny+H0w3IRmHEATMbD4ECDi3qu55jqO1BjpsdLxrE48E2uUe+
XTF4wZ8yHVaoKnuF+sgURhjiIwAmBcdbpzOase4rzazgxIzNDaYNlg+Kww1vpFk/AsmHJsBfPhog
pXijKg6qj4f4XsbvLyKJIireAdbEXbDQGFHqBho7FjYAhZ3hmchMSKt0O6hSgmGgqrE2oH9lSesE
HqEWaC+ghunDSJhGKIz9FZbgpMe0yT5iclpn/bFeQn/6yHBEKaAPi3j0V57YEwzSxyxLg7GgdSuQ
7e7JNX/NTVTSvR03P1J0Gx1qFPztUWCspS1VI24LZIsv3cEbUu9E+RLKDx8ugmozjo61mZKNXwBk
g/hDXSXRW5ruiJ/QNuQll+6GVlYQNo2wySk4XsrCcJetjq51o+L44Wg8EC81nqqPkwEm85i8ANhJ
8QqlrU4M4IhRffkGw5cgFECYGGNxxsotiS9+mZHnC4VAneNoKakjRZkRIq+Ljd3ZYiU4JBCTOPKG
L7nfHOj4LNHHDh8bgUionTpFLtnzPcOpHu4aaZsydHkJ3APvI4h6dDVG7ENZAAnyDQWvuyS51dIv
CpNBDfufwbkq1gWAB+cS69cm7Wu61GaicMqOMUElvcuc1xA0NkZrbTxX/iLC6Gr0WP8fZ++1G7ey
te1eEQHmcCp1UGdlWzohJNlmzplX/z+ltbGXRDWaWN+J4Wl5ushihRHeED2E4xZALhxHb/XH2pDM
NVuat3X/K+9+6eAp6UI84164yWFAP44xYE0bWC7iT2hf+liWr8tbN1xGa3xSd+pWMt9plWRQLIr+
MdnGwTryVmiQqZRSW+/oai8UZaolxKNHl9z9Xn/IPsZVdIRUykahc2DZh8ZEDHJproEXQQahDm2s
0EL/J33kqFw/ILY/6JBZty20unYLqNKCDyqjwkIFBaimH+6p2Vq/KQksg12/y9Q/aIn47VNswZmg
Ko0Oqv6nhvZefsj2U9w+Se4+5AjyFzQS7X1Y3yr0c7x6bYevRojwCB5uMPUlGQseIL1k2K6LJaqM
hs+7p/bkkbdO8ZzkL+w0s1Q3VZJdRcaHeoq1106/VX6Z3Z2PLtFvESkdgfcU+R6t2ARHUxQZqvYA
hIX0ExyyJfDNa1EKxcyDU6uLXyMX3Q4oVDcZACVJwfRrC4tUy5d1dLCKhxgt+uoBtrZ7U/4zEQY6
qNlL53fI1h4jOi/ogPq3SNdKL4iaVunvANz4EBeIFh+98qWRb385xTs99/IO1InP5wzXnr3OsUvT
n3XwT+nOHw9swMZfwL7iEnnMMMdMeMMRiN3WM/zrEgl47KzTa+Rmb1oshp7kDBP5a0LjuqdCs4Dg
baVPcbiW/F34F5ghjiY9ul+F9E7DBX9yinFxkeOOwx7pMSznftHWQbAOS+oqxlunPTmA/oZ869X9
YnhXjQ1ACReTAcAtzqNB6RN9O2QlrmR9g9Fik+wRQPQOoXa39Nx3yd559YOzQS6pUZbAQtfVsPA6
1BRusVLzrJ1hr5vwpnTuFaExR/dO+wVQAU+1Hrx5Qyv9r6TsXA8gwwBh2Ds1497qeLebyjwQNZTj
7zbc6QALqKKmtMBOASQKSP0m+JpxA1ET+m5cvnb2HUHOSHNtXHjNba7uDLhB0ap1Py6Hwso0eZjG
XaI8+SVet9S4quKwoEoGTd646vPD+BFvrA/V+x1Kb5xVxjILub0BptKPCim5Ly8/gfmzAErkZyvC
ZlPWyRsm0XioO1mhZTyB+0yNBKWReqU/u2uMZA3wV2zj4G1wMa8EGHtb60sTHCHrIkIPKbU3IUiD
x0E6Er2Z6/zjHwsGd5EQ96LrAGmWvl6XexUwCugF6wTAIUf+aYFSHtD1v9xQ0pWUQJ7mNgfkkVzr
XO4OVPyxvFKJXGTU3CSUClIhkds/9dqdNb5CATdpv9LByK/1d7l7LueArMqnxNnXJEp8FEo7ior+
DQpo6iTfLSUpH+KAjqQb3ejOsQHJu8RjxAREO95QdepvrUcfxVoUG5pVSRQivG6QNk8Q2SMOoGNF
C8RNt+5fQp/43wALANLXZugSCrIP9agtUOtqy00zcADB2kz++jStzGX2RkePQEm1d9mx1/76+nNC
LBSfRLv3zgKhJ69VmB3UyNu19dtFgjf+x22vbpsl14l0iEZIPggj1+x1dwsGst017V2A/UeGxkS4
w7QoDjbQylA+VZxfYzOsLHnpv2NSqisrFZkO8E3Im6YI51irKiLKDI5cwsgmhPfjP1W71tY6DaNm
hcoE3KVavgIXqmGeVKJC6TVoQ64MaVlYf9zfNpTwfgfeLep/40ECVAMJJudN1+5te+3nSDPRB9/b
4V4X0Wl5GGBZ3Sn5Py7SulrF1WrE36L8RSs7J1PgQ0irRtqGiGRDeV6azW7YKfh09P9w+O72qKPy
fwMB6q/VPXDxZh1Qr4dD4Cd/6PUDVlN30t6C5eaqN5g4wEW6ATgb+TMqv+q03CnWDrsJuXLbVgxt
2mrTm86IizHAQAmz4ISZXOCeBP7ARKTJWBrRvkVogfZgfmyye7X8bdExQMAHzzX6KemS5ofJ9Wqs
ilsN7KFzk9CQaP9c3vPKuT0PSYilLeu6phiTXk+gqwnKBe1w2yenAaZrtsblSit+edQIRjA24Myp
TYObLEDEv48NEgn51eVn+LTDnmwyU6EOjV04QmPy58+/nHx1pWVeXWbDbQcAM8tvrfLORJsrcHFe
iV9jemrKvWJf4bjoaJuk2Xjxq10uEMu1in9+/17Z4ZVhAgL2D0q8GdVi5vl+VNr4kN+eb5IRR21b
0RArhtsatFGLTOlt0NgAm24l75crtCXoq8ytnh+V1v8MalpCnJlqgD05eZJQG6I+YVLa4YiQnzyu
G6xsrGWAr22xcPNHHQ70pm72oDpy+FuXv8kZAU7eGaF9zWJdCE3E77eR1g9GYY3pcOujzkECZasn
GfCrsQqghbQqCnDXrbc3ekpKzZYmAjDvZDgoSMGCuRha/apAlAltV/kQ4TvaPmjDYxfco/9Rx+iF
wBR7aLjmFGxiYQZ7qy5cqckBgXW/4qMjehnlM7fbj7LK54T+942mtaZBq9QuJfW5tcvVKB2G/jHy
/prNwbbQRlnBmyhw8ATWgThMz2l2eT6nlUhqOTJihyYajTRdfrQ+kqhoKsOq4xNA5MrJr40A7ak7
NcRzmASyPfbIgF4e8UcZ53NEXdToLWH/NtnYrTREnlkVjCjfmfrd2O9HmYsDC5b1/94W4PVUWabz
YTIYR536fbUodd4hEhfFov8hV3/H4cGT11V4q/YH6tJ6sKjpaHNNKz3JtsQBPduYOPO6355gUn2v
pVA1pYonSFGWUtx7R25ubK7FAjEhO8LId9fWBwu6VFgYhHCQwIGmqYcA9Xl6XVlhL0qwWpc/wc89
PJmWycExSomW1iXuI6WI3W9otEkl0mP6th0/aLe1eJDkMHoRyQBZ1GAkRmXh8iOoYua/na2fj4Cq
gKoYiIR8/vzL2WogIVNbjh+fKmlv0uhNO+BmDilrt9YyeMRtcpO2W8vbSeXaC26KfmH7B0xLCiiN
ZbVuOuy2cMBDenchSxSF5z7c2e+mmib7gif8YRM0SJ5iVy5ThCMhrBVVxXNbOJY4gDuCl8uTcWYT
qgosH8e2uWc0Z7JKM8fNZNX3opOfn+xo6SHWxtJEKRIB1DWORCX8rcsj/pQlZ/qFLgtNYEXTfhiW
SEOeS7lshjSFNAwmyJXNe4qigX/n1/BBqHFK9qlGsyo4WTYYPCDCfZ+tZddaB4IBVYPQ+Xf5mX6E
JTySKlNdNunhCX3i73u1lHrX7wMtFB4xbFfXODIJqiyW4eWBzn3arwNNptsLM0WWWmqGuMNg5W14
R1qULHsZC6bq4fJYP5KnyUtNtn/UubkeekZ4crWVb33UwKsEuD2cienm5m6yoVVfz+qh5p8V+I/m
RBWQE1V4tSozjZG5gUTY9mXbKoMmyX7D3MnDK7Y6dXPrjye32NpzipNzA4mJ/TKQlrdOzX0enlqU
REcwTDhQ3ZTxTZIvLn+huYHEz78MNEiBk7u2Hp7C/I66NudP5P5TnfdZl6C5gcSy/DJQ2CI/nMlM
XQQ7mXuWm497Vi5e4vbuf38l0fMnacZhjUB/OpIeprWbhyf8zUrlnqXtGUuM32btuz7xA19PcVpC
NPIAFoB8Q+L58+df3ikuE5RjDG43et6qoi7oeaeQGPS4Ru4Mb5UI+Hz3iPXYxs28VYSonufAkiGj
VHys9vQlf8uL0ML0jnaGB95dw21Epu2cKMO27q34vfoPaDG/aYrHrngEvEA9mHZpXVC4Th7q+kmB
uuSa1ltPLxFEvtW94mznQfGswEIrsbGNpVv+5uDe0b67PNOfndPpBGiWhakfyDtdsyb726ud3ESO
nAmg1+FpQimoSjd9H2Nk9J53qHSZ6Q2pxSq1n3x/MWytMTxUHXTMID1ULql4jiSslhgAtMaN4fkr
36mXil5fx2l68ITLfE+rSy2vg9K+CcDke17/K1KMRaZlWGRb+BD0G5wQMOxo6RiouXFU2f5DHaxp
JVdlvCr4x5vR2FuU/NWy2GTZY4hMjV/ULwGFgaYCUKtAFCt696R0LcYd5dxtMwXuiWWC3jzqXBrQ
I/2zxPRlmciuZgZV1sanOnq11bWR3VigwVmXrr6shwOnbjiLRpmevIyp0emWTVrMdCungPtsGO1I
6YbwlPgHR/+TVkDoLeSpKpwmwK7jbF6rVBmhphQNwvbRPkz8tVR5qxKOpd7NNHmnm3/yNFMEuWe5
uCBIPA2Xm0UdKTIf/egw0jOLzRko7Y/8Xoyl4FEAwEwAQT9xql9mu029NDD6OjzZg7S1VemIE+M2
9nE5T95A3+7CKF/VtM91JAXkNF1/NP6wz1RtVyEgoafJXlZeGmTXuXipunJuSM3B44pkj/vqLlRf
fciKl/fR9Er+zyM7AJRkmuD2lKHUhKXhJkmBGZZ6p2l/qH2havVQKQ9K7y3/59vyczT82lR06QGT
TuOt0AjyclDQgOKNaGQTgIc4LcC2M+gpXn4xXdy8kwOCAoJmYgwnQzufNs0NufTVVu/Ck24MC6m8
UcZiExSIuPvDZsjMhRW9KCYo8UG5qryXgoJPWZ5aBZAqVm5W/xqCgDPAtNiwfdIe7nL3UZAFlp2H
1fljVZxovkuobjgwuzrlLUd3qa9eExp+XdmC+a4BR1vZGq/HOFoHOmD0zj6gd1uWye8IQRureLv8
xoq4XS698eRIlDSnDySwuqce+LbQ+QnvCUlAt1QQo9FaCIxnkVnMGadPg2jxUVVLc0yMOYB6Tc+Y
oujVtlLb8JTmEEEfZTDO0S5w7sWt0HHAZKvL73nufFEdpMgYEdzgdMmmRafVjRWHJ6PYAK3jNlfM
3exS/ZGqfb6WoxvsCaF0PoXuRCbuhnrGa5GgjxV5EPT2YwinEd9Q3bhuWRpkjYhjV81tqbfIZM+l
auf2pvrlCSYhnx10SmpXPEGropGJTp7xizVHfBmGW0wDLs/qD2PO6ftO4j7L0wc30MVnHG8dBffA
CFrrskvfSuUl8FwRBdCQV7p5HM7ZofFKMjmCTIHNnQTRtVlmmYRULJKq1PvlAbmHRzW4i5TfRYox
JzPdqtSzTQyKskNgvM68+bmjghwQ2L6CTSwuwZOJ9tHZ6zU/QJ1YRtUQq6Kcbi54idzyt32nHCTA
T0m6thsbtTh3kQzO9Qjlu4U6S9zVo/gd6Moa9JimPxQUNdKebld2GGFgpw12TKBN09YB/hmdch3c
+1LD8N1Q4cLzvkUD8MMG+w+bTEcmD6yt8IA1C8whFAitaDIO/mtUwqVExTPp/wDDzSv8g8J3j64m
u/7Jr/u15Sor7Eq2xLel8+L2SKE0+r5tnjnKsHW4anEZCmLE8UD0qoqG+7e2j7Jk07jDujOrZZjB
PO7ka8Mxji4c8v8gVgOqAYkfrzWTMjoM9hGn0pogMlDN2yFAa9H+5YEIarGALkJ9oYQNoJsNcN1V
iCuMW0kLpwCKo+56h1w2eCHySClZNsZ7q3pb/pz0nl8b92NowMiJCLNLsepoTiVaBN2AfpcHYg4y
Uh85RKQKeAjI0E6zLFF6qDULpWYVlet8r8Lyl0EH0OX1PP9vNiY3oWE+ZmZ+yMjNOsjeVuzf+Np9
h3hjJrzmmFI77lY6Oi2pjQZPCmppQPU/fRJ/pErvhnLDvTuz2s4cl/SPHMcxTWBdsBK/5wiK5kmR
bNGfFwi8Kvznxdq68JxNYykH0wO2XMQLzLKRrCduTnSUOe8D4vDGS1dah5Y2lK4O4rSEB+jlJztz
3BhU7KgMivsZ9djvD6bljtdaXe7jl4kB3o3s/QVbJkU3xO5pMwOPPne6fhtsUgqIC6/1zZrBZKgS
8kGRb9v8VCTbrF3kHRAUWtXSAbCLxfUFWHY2f/hRwue4o7mgGHwIm0B1au0TcJl1jdqBBMUssrJv
yKk52AEbgs6NgKUIsHQzUyw4FyASaAGUJmMzTUef3NByalpeGPfAQSG7Jsk7phXC3IBaJHXRwYne
CNDZApEQ+uDF9QKPdjVbwQIIeyFjtE3EMYJVqERbyN1E0R1xveR95PLvlBU9u1jPLYmvzztZq4ET
q5pTt4B72yf6nalxEpBu60bDcXWOLX8ufDEUgjWmB3+RHyyEbCzzzmSPiiXRAhvPRhS7/wLYDny0
z6zfKPCxDHjby8v+zH40FM1UWfc6HOVppdrR8irWnATwPL2mGkfoVlgkq9YzkGQWAZiBy+P9aOuL
ladQ+aM2Tmb+I35RoUNkTU93kcqUpf9xUc0HMk/MZCLR0aXvnJEqdAY9AIWFnOv4FHh0Mw+K93fm
Qc5EyN8eZFKASUPZ89POh32RHAVuHtaAAtkkQyBNTwC7IkUQAzHSoN+bkqjQy9lrMZfIn7v8DQVc
sqJA07YIqr4fO24ZqaUiO57ICRwTVSCI8AQ7kb2kCinT7rdhJVrZLRDXem5Dnv32BmOSrcHd+9yv
XxK2rMi9rHN1RIy1+xbkQodDc4Pgsbtx5QL/9c9U7PKsn91SX4YUP/8ypNsnjRdGUFeE/3kHng4s
C2xS4mZzMz+54kCZpARMrmnbmu7IQrv3+2j+SOGk9Q2ECpJ/AjxMXSjEaq7s1jSbGqhdLPKgRVwC
xICETufMlXJurTsqsuBA3zVUtacumF0LJLEOQVgzeN0XK1m5c9S/lYnjhrmLCaYTHbaxKS9RiC/j
4trW/wQJJSnpyYZgennmf9BE2XhfH2aKZrEy06riqobvjVbsvve6e7/UEXDa0ebwlXFphYRA8gqv
8rq9B+nuQzj0sPAi7KUoRkBHkmE0d5ef6tyxx1NRwSP0pLf7icH5siCKwMvx1eLYa5EerIOFXT2z
9lmCdY/qaQ8Headg8ir/nhlXfPrJ0nBMxJw5iGRLY4d9XxpRE8aaO6aeSKNa64P2XDJuVQLOnQcI
JEVu8xUuHqsiykUIYBozdATzzOZzkKhXyB5FqVSbXIbj6LVqXsjeSQUWrv31lAMefll0YBVK4Rrt
Gb+oFgO0xx68Ob6T4TbIdx0ZdMEzo3zhgKpVkbzG+xyZzi0JWpxjSrYORaSLMCRdLK/f6GCRQkSm
j5W9aVqsdpHKXtfFzjdXkbfzEfENNlKx0sK7sNy5DuLCr7y55NdAenostdZ99ZyCAz555oG7QFNu
DPc44N+tokNtPeWmgIkS5Ff6CQlYv7xunFUcLi9/rJ9FrM8DkrlCBtnGKO/7t2q0xjOVVpGOBCvQ
SGv9xNlIrTZvXy4P9PObfBvoU0zjy2K0fCMrkemTjhE4z+IKQHqCkgGnRkJ5dElH7PJwM++lTUJO
uUbdIQhFocxd0Xni43XmPrV+oz19eaCfp+7395qEm37TjuE4MoEq6pzjSUa80d346T/n72wiPTeF
k2Vdtq4eOC5TSH+VxGMYtxXiXFlzgIXV5dwq6UyF8weOgRIB1ycmijIlf2rhkyslsJVRtSVdOmYj
SLsApHILhwhpdKB0qrkR4VMd/UpF8yNdzjb1zkTSDE/KAIMTUq9iT144tZMyjBWAftR/RgQPHGVJ
lCgq3bV7lPAu4GInu545zc8unS+jTsKGPBj7IouYZqKowANBFi3z6EBZdkWWd3nxnP2ilHuQSEBG
+UfGFjZdRZDC/NrJEQZJgfCPvnXbR1H907xNPFOPOPtmRIe0d2BUatMqciqHcWkYrFWC0Sz+UPwV
t4AGbmKu0372yxGJYopoCDTaVNk8Ui2f8Jft1xP76A4uBgB2/BV0qxShOYy+rwn0OZEvT+eZiA+K
15dhxQR8OWTkTM2dOhMvqO41JKHqA/l+Lf8VxTWOtsZZW8B/OytG5Pfx8tifVd/vtx5NCSL9zwa8
SljyfWyvDr3ArR3pmMAhMj5QG9bltVk8j4DO5QwVMH1fRb+UcD+Wd/74QMkvMJHEvtbL37b0mhYf
Zp5fVTKuN9DwDWycU4CbsAS4KOJs2fs3qHXm+oOrA0v734MpWGBwx8ENWQpLY3Jaql3kpm04SkdO
sAjIyIYyWYaaEalr8BktFwWqcRATyNCK7K72BtTFCHBmo7qfoYOwxYVnSnMJs5lpT0WhiJ/5AXtv
7FegayiQ2u7D6FBi3xuYJFUn7lQnu021bdHuqIkhR3T5M57h0vMEDA6OUpcdw5ic530UFJ3ilICL
QbDoAPIFhMoJMJBw0KWkck9/nFDO8ssrgAyuSCsoJtCMJZ4BGHQdob1p6Oh0cjzNPNrZycHzHQMZ
U4U0N/lKRev4hl7knP9ZuSjqdwuyh4UoYEmGZUAI6CscgorrQSkONXQzEWSKJ5HzrYn+zuWHsUXR
drrctS8PM5knkD4G7rcFgUP3MCQPY/UYFNir7p0AY3L7scKiym69K7onFBrrhxzdxMpdAncvKbP1
VOJcVD0TpHdz5Ap7o7jDT/i6GYQQP/0FBTe6Xtt6irmH3RGDX7Hl01CBZMuFfCGuJFm9rOonX/+b
UeUcbOVeRYIOtRQIb6AkA9SZrOoQG+o1d8jRtaO1itgPCkW2kx77FKlfLTs0ifVuS29G4DMEMv2w
MzgaWogUffXUYnao9fCbEMlzq+T63on9zQB2rgj3UvpQITMb41kTpY8FQZpBjXUAmq3lz725qpD3
LkwkazZRjQAQrim+gZwkrmLKuxS/683z5a9xJtRn1YKdNG0wnJyAk6+R+GPu4PUK7zhE8PqRcGeg
uts56TV1ffrrkOR9PH/lSp1blOfiH02wkA0HPQI6J9+PvVF1wLNW4WcAyakrQHnjUtajJTDTPSg0
qg8N/YvMyxc8SocxVcCSdexqARp42RlvhTMTaVpiH/xYmhZukpalw8i2JrdA5Repm1rsE9DvPEyf
b7X0kKA+slHVO9u91axDgpolvKARARa080fpFXXjEHbVIL848sqEnhIqeKahnEa5eedbG829hyVs
y49GvO+SX2P/R0Ick3kWiUINCuHZqH7VyUFzXuzqVYlo46FXr2/kAX9v9Y8t3IDGZeG9dc7JiB6a
YGfhWqz/IdQGJalrb5Tgmly+Ksx/lb01BkKAvWEvEpDS407qNuq+0BZjsiXIqvuZfOns6kH2S7EI
8iBHT83XFXQ0CkNJCfPCGyiRLd+mQdCCm2iNU58hbzx03Nz7mTV7Lvj5Oqr4+ZfLetQTH5gOa9bF
aa/YKPoixMKgpIRPsWifgAPHMEp58pvbrtmU0j63jypyoN4OYk+qzl2B52IjqkSmaWlcPD8ayKrd
qkPf+eQnhJcSlBDXyUHNHzQK9tQL0ZwIHeMaIV440cQuvTjyoBO3W1L3rp8LvEWMOV3C1PIskliL
juT0iwRKmauxpLjHqlyVQF5YcmrwJ3D/tchXcgdG6sIsDqJw5W1L/dh3zkxe+EPRRoT+iMrYDkEc
tAJ5EvqXaWzIdEeko2VADhj0hez9dnqVdPYUh79FQYNMnpPFaQMk2+igpK+W9GwLIS6y5af/y1px
TIQe4aizTCfnmzX0ttmrjnukoIgGRZi/jO4dsZ2SvYbBizhcyhpZahJuXwVhCduZdhIwhyw1ryME
ln07uh5g/c88lkhApp9JhAuGbUFeJ6SeLGEjjLSittyjYj2lDZJqnLmIpTAz9FLZx5xthob6HeAY
6XmcK7OeW7JfR58kKlnkq70Tm67IzhpT/6O2N0QmET2q2f7CuaFM2bE+m/E6KNzvL5rWKAVoSo6x
afZRFH8S/8ZtNiqgF2Kwy3N6ppYm2jf/HWpyeie96iHoX7nH0T4g3m2vCeQjDJKwqSwwcuixvhix
AwfWDCYqCOWb1EODKsR9q35K1PeYMG2UpMW/y4917rDCjtwEEqfQtJ8iWZ1CGdxqZAIOinmTW/dN
d0M+g9p25D7Nzva5O/XrYJPVLsvRUDV+4oq8tx2fHaTGeVeR5WcHOYvmVvGZuBLuBe0CaoQg+KfB
g2GWtlv0HDZ49FTUgIBLFnszPHL8B3Qs7U0aL1XlvoHCbS0hjJbaDLzpsyA32UcELRrxi8xpI08T
U9sb7SS2R/co50d3nTVUhUj6IZ3gQx9zCm9BtPdoib3kwS9ZfnZXpv5eyf8Kd5skL3a9pqpqFi8c
y5TIfOkmtNdKurKRIaswFA/38mulXBfq3BF5Zvd/e+pJPG4WeNYZeu+K2plcfBBWFOWT529V+qnV
lVn/7nBlwQFY2TFpl5fjuTSFDiNZALVdrixzsiEH1av6CMGZo/zq+b/JLSNlk2IGUvyKYCka8tpS
N12BOMRSLBt908nvsgE9+cbT17Y2l3efua6+Pc1kz7ZWUBcdWj3H2F5TSqXim2lrEJJDu1TyJVgo
WTrxjVATTLulEcyU4H4QD7irIJVp3A4qxe4fiVHZ1Z1BC8g9EkaEHfKR1GcxU5DdYxH/Qiuv7o7N
2k2bjdnccWWxi+hnjvGSi4z/5NzwfUpaEHLnigJnjk3F1IDjywhgmoo+uUR9yzVjo2+4H5gDpKKo
fzMgElHtLKTnB/z/cxK+jDUJp7Iy6KK4ZSwEiNAfHt3TIjeeCV0YdK9Wv4mgBFpD5K4wc8CQeH8F
TsEb3i8vzbPvrEN9AD9LQflTme1LWKcVqp+5I4cXuRmQEWp2kDqt5n12cn/wCT/fmAY7dQskRk1N
nGtfRuqqQS7jpnSPQGVMS6yt8op2MoEKCl1AQnLlrRcW2+5G1JkdvVm6CmoleDZefuMfHjTTB5ls
RrtIgT6PXFmsv9w92dktGOgyXY3GTZItm3yXjyt+k9zVj+CfXHXrj7shW1KRokFnNPrC6aigevAf
a3BQJmjORY4VeUsOhQ7wjWzfk0LW0o1tbMduE9h3IHS0x8FaXX6PM6pFoln53wmdbGMJIbzQL6mt
cu9wTtAaAZ7W11v3E6eW4Vct3dDHad2llC1xz+KC4KCzFIj5N7QrSMlT/Logc8d3nMKXH+7MBcyz
gYIVBWmyXHEYf/nYbTUatUULQcwxs0tlipWFekysCvDYbBJ5BkYi5uK/402CK82EOxaNjCdWFXAF
nC14czwoaKUrpNF+g/Ea4oG+lmxpsA56t+4BOc2mAnPvPVnkcdMNgeTzHFSjWdycriSdtXn3/1XB
5w+Ss/v3y4tPFrMW9X4QyyxmqDT/aWgQ6NA9nW1nfIpgTW99euOWoBmwffVJmJMOjju0NMaPbSDj
+oV4smYuxmBteGiFY+UFaoYeUb8LWzjpCF9YyIkg3a+so/QUeGsF3Rn3WlcoKGxt89QFkJnxNEJL
tQs7bEcQ8h8/Li/CcwVmgkCFTpl4YOtz1XxZhXrpZZqvcLhRZ4HZxenagvniWuncNzQ1q3V6HXYH
HIdnjpgzEeG3cSeroKcoZkRJ6h7rfkd8luGfQpLBUUHxwGMlzrzmT3A/uaeAizj0tQ0gzt83mx7V
iBt6oXtskHEyV0q9VK0l256aBbXohDd2FpeHPPeCFgNpOGJxnE8x1WFiSI5fM7Gj/UZ4DUaQW4O7
EkjSLE5GFbM1XXhcGipWw5BIf2TXlmQ4kVT57rEvl7F9Ih5K6r1gKkYks1m7bwQwfinpG37t3H8x
rB60gCv3bZQP6OCiQUQKXtZHHMN1ba8q3VaXtOXlCVHOfgMD3JDDh3B+JOC+4oTZMCjOEchjoL0I
dlGNJ8QNVwa7kdqUyG0vj3k2kCIGtz+pw8zQZO9HQ5NHli05R3nYcI0yKy0aEqh9KcJxnFCcW1VC
6z4OHu3soGQ7eXgI3V/0wClN+dqqDo9SfSLovvxc5wpUIjf4/59rcjHltaKPDrfTZ0vOOarFkQyF
mhu9TwT9SsrBCerG5sx9eK4G8m3YSfhmgVfq45LpGPplBPpTOcBZFRdgtDWJNCEFaTeWsRWcxnKh
FkuOSK+5/b+F1+KYxGdVZiFMD0pX0eBX+6NDM7smTsBsA/VuKpug+0iIakdEOhqmHPaIF7b1UWXd
TmpeZr6B+PY/Ng1wHzqVSLr/aB52miG5vcwRRPqOnhyeczXWfscyahAPWUr9H64JurNt9mFI8Vr0
R8ZGujIpFM1iPM8eFg6kEizMCQimahdhaUqDNXA85d4b3CNgvpTnRIzHrjD025kXF9fQjxf/Mtpk
8Y2W3XWyxGlB4YkiT5ndycCvOZ7Q6Hco9zuF6CYaCzv/vyx7G7go9CoD3OK0th41USFHaFoiLFtc
iU6qgGDDLlc3CSpb3QBwfZ0hnBHOnAOfecnklWG4A50x+M6gWKev7HIFonHmYolxQHkmyJ8RaKQQ
bqobC/PL9gmP06Z9yiMEw407IG78DCwNB4RCytEtc3MrJRxWOw2tNgsZUErn7iZzrsrwpoFyYKAv
0iWn2n4gkHSMLfbPo3FIcJ8MFoNxgwS7JB/G+KpBlqat0fJZhsgjNf8ITmZeVTuzrNFK0ECHwiun
VS2O4S83eqCXhWd5hsOJMqJxYwDY/tOhdZMMb7kh4EtNe881j6x6ES/T6IWMOsV6ectSI+r1sFPA
rcO9I0DHXEqrUD44JAmaIVCz9L3Tjtd0FZDNR1ZrFcp3MWpL9Lr8wJq7ss++B512ohJqZzDFvr+H
pPXOEDq1c7TJc1qk/aM8X3GNdq6zcrRk7VkZtxSUb1TipHI8ZMYzx5UcxyvTTpZBWv8f7i+6Qv99
oMnhqWO1UQZp9Xlms3NsZT10T1qxBIUsNcF1jFj8HAv87BzYMjoi0DcpZ02+5ajVYRqJIeVPrjlL
TlMPcj13IJypdqiyLfJbzmQY/pPoqDK0geZ4Jo7jlUAzCUwMcTkpSec9iGaXK7i5LpTR8WoQVsxe
AArx8fKxdOYM/PYQk/xELQsCpoB31eBjVQTPwIGUZqWD70VWfTZYP3cF0wagL0+xm/LnVCOmTtPC
8qzQEdAKjiHw0yYbe4x+Q8MVvW4zOiCpeeU795ff81wipuLlIuhKiPY6nyH5lw2apUoJ2953PpPS
9F9kyAuFGqi9sHKgfNfQr6/TtlyD4xWPEXMoy3BFZh7iTMSInAPJCqvrsyXyfXf1amXZocdDkBT5
qCeOtrRyK7TphBF5/Jr1oDX+iuawk5RXFjswI/e3cO6b/xDnFjkdOQs2uGzjfTVZfY6iDbJLpwT4
9D1tBwuMrdeHG4DNgOhpseoD5pPqEX0JQfYBH80p+kSxJ0A5a2ZWfj4KTANoO1xQgpY+LW85sRLX
QZqy38Yl9cfYfeq729Dfy4BVsj0xcpe8RvpeSrb9uO2NIyUMbpDLD/EZ/Hy/q74/hEigv6wPyR7M
MlYLDj73lkoxtAUo8iha6sVzXm/Ccul6Hz4czHj4QNiIFm3LRPj2lkJtFu5aRHztJU3qKnpXhk3r
/oq054Aaou48kX5Yzd6U3rNyq477qlsZ4ZEArwseHQ/d6PS69KOrLMOSk+y0mimKnylvAcRhUqnw
ajQdpuzHnMwyyUqPRDwUFe3GWvSOIJPw+DlmUA18kh2nqJusqM93iFsWM6v+zN34/Qkmd0o6KqE7
ysS/Y7WV3aWNwQjue7BU37gro1fzNcL2+yR0mx+yJzNcUAzCLe+96q6cNxOa2J3WLZpbzEG0pwhB
sU/XOOUWjC2iti/qve7OJJFnAnZom9x+NqELOnpTFoyV4Tgk+ZZz7Hqy1H1s3Gvum5PjantHTqf7
z0RtTfDUZ0egoMjhINRPJiv39cyDfMoxfF+U3x9kcjq7uV/bdmA6x9A+jUwLJUGwBwP4U0xunJ0o
pWE9q8N1QdAK4eeHfHh1uifSKZDRpsFkviTj3EkqTobpQyEMoyDtgHWkMpVpqktrKFyTe8sE7RDg
t5RsENZ29VWBF3TZ/8meOM577y7qUYGuZ4r0Z4qk9Ee/jD6JB7QCw5vM4LBI8qNMhyfHj9jbOemq
1fZuvNH1B9n6rZM2yEpAImlfBe09OgjdejCOfYiFvIAB1Nqp4E/8nZX8ilwgRcSH+FWagF6OYXls
0YVt1lDgaAHe1HWMO+nDMLsxf169vInglApnCkpX0xM4bTw/DzlxouqN28gEzwgLcAO3x+0RS38K
ELwwoD0u1ey3+46ojoQSb13hGzsHVT1zOfIoDkodoARocUyrosjFO5luEwXo4CPSk5rtkFdK/A1X
szUgG4t46mrQ/wFQUppF288dELJ6ZklBOhJqeiqVIn1y+Naq0eZ2JtnHnjJK/6p4bzTukmKVAKn6
f5ydV2/b2LqGfxEB9nJLUt2SbbklvhHi2GHvnb/+PMsbONtRBOvgIJhgkMyY5KpfeQuvMZuIySoB
Vuv3PT6CJZrgExPGYQzw0cghX2EAO2NW1aQLZbhXAws+3j4IfqI1j09bjelrah3l5677TTldWB86
tz/GZt3a2xo80QBa5T6JfwzDrabcpdNOtnzsRGuZmKvaZunOHjGtxTFszNCQN7ge9nUHPC+9aaw7
6BGYurjD6S6tNyhbcoFJ1ttI98y8TxAOYP/FNlO4Bh17qpYnFM2AO9NNZPOmGRWhR4QvRLDX7+dK
8vJQsAWcakvuM0hIi/MZd3nwaAaHENajy3VDI+ZUCvbAczKuMBbx1fTImiY54laKkhVIF2gFaJoF
4aMdPGQBHnHaqknXibICymQVm9RcUfvgThvGbav/bII7VdqS+07B+zT9EH+Y7R0beXfjrjkds55R
X3HKEHU7+qZrlxyFOTaGIFLJXbifRUKQxH4R/qHETz5PTX8usBUDibzUnedK3nHHYBFJWX9oNqyi
rMUiEm1cNJtX4IJoThjlkjieDkyCvHixzpz15Kyl9DmQHpv5iGhxcg992Qney+FRS9/CIHShfTgF
yqNQ4Z5o4eq9iFAo4vMnE4aqhoxdIkBT54PfsGeFCM8FTKY1VXvMpxDN5fy2RjeSb8JhDbPDEkZm
K0T3+26jWehXHyMHV5YjARLtRknbtgp82GgBmNYcd5a6okUBaqcd1lZCLLlL2m3U+HOwFLDNAc7G
XV485MYdb8y1KvZO5VH55P+NldtT8oRkEWPCHMKePhVUEIXKXay/jMmOn2zYgljThyi9NEseBru2
3oLUsczeY7wYu15dcWljvUbCS5HRlp4pZYXmXjAvms1JelIk7LJSWu33dRGv7ExdlSxWRpcAKrJ2
/fxCYxxQGn4/DRNuHMrofgw3MFA0VN6i1wZJfFW95VtKRFiHPaQH6ypoTFz+57cJ8G6HdACMnemc
bX1nGoqp7YlDKRCguNHo22jay8FWydZhvg6jpZwue7pgfib5yKTv4uztKsvjYoz035eAb/R38NdN
UpfMuW4f2Jfsf5DCTnrPhuiktRyvSnwc81XveCA3o+QWnEYvXTkCL57AX9/gDAQQBU6rRBNvgGy+
2KTW2jptIviXWM5HmzDeZM2apaWhPA+Zv76WZf+bmCCaiX8GuDUE97iQ/h6APKsUs6ZSJiqjdndz
KrzAudGIt+zF0C0gEMntgiUX6ztT8WjKRfWVe/0CR4R0W5VRXbGhnf6D3ajNQjGnxrAPhsWu9ecO
kO9WcdZV9FxqmxidEu0mSI6jgkDPldj/6rPPBr9rK9EAZvD78p7bvi1vRZs1XP/nAGbkoWaxAjnH
gRZ+n3dcXHr0SFCXsKnK8ul/j3xfDnnhjIx8pS9pk9LipVPSNytWvgrtsd7RF4W0xU7nUGDjAp/5
/g0uRlTQS2FuiVgE9Mzfb6Cpfd1VamsfNMDVfDtvEat3EXjFYVErx1p7olwPSI5TnWyhHG916T4h
1CyeQXWOs8fvSfEL22pMIm0d2/WdRHQqYwbxo1J+m43bNAcdW4o6iFGaSLxK2QLLL+ODY398/ymX
JxKkMOsHcPs/lc7WDtsJoWr7gKX7FNyftK0xLLnt2MeYZzfOE5dNMtxxBDr9FfDKhaYHgC4ZJ/VP
AWX0Cv8eRik02hTwiHUo0Ju2V067qhCTKlx1cOVxlQVrVrVwn2gf0249wz/6UzRbazpOgFRzDL+R
cV2c2itL+1Nr5vx4/fpWZ0tbq/IyLAPHOtQ2slbNKotu62Z/cnb4INTt1tZWUmZ7hS3g1uGI8kbn
O+DtJWdNp0awcUU2nizlAo90i3vlpklXcnlvYTmuGKKDoVsrVCwovnbxAbBQKv8kZuHASGhrtms7
v496HEvmu0A5zs5z2t9K2gEDx05e0ott51scNUBeTTnylviCGwes3ITl8/cLQ/23xMDkqBR+hJOS
BtH478mZW4XzvW7sQ5FgRU/RCWpI+DbAe0uiyCtC/IZZnaZ2aOLFZHicdpyxnPX6rsJQA5TLvOIO
NIZNj/+8Xb4ExmvXf8jq0/fvefE0sHk/Ib9Byf68czYZgZV2Y22Lbl2j4YGAtAIeZOF9hEmCQvlB
m29NG3jd727+qGT2qwo5eHnlLS5lJl/f4uxEaKZwPgHq4SyGS9Tpe7o0VXlXSe95cqvAgUKAK+kR
ZntJlbVm7xS7d7N4rTaHaiLAvpZviiT3nyX8ZUzO7ibJjjQUVyv7IGPe5ui/5RRBwXU63JmfsSlp
MQ3sNN046SFJjkl7be2ILfLP8wURGElaTOs+yxtfKkOTk9ZaYqoWQto7QmgaFNSmGucmQJT+DnEn
tJbIyGpjR8JWmAuBrWG5sKFtDQF+P72WLqkiMTx/IboMIJXgi0OMO6sKwHU8RWmpWYckENQDzpVG
fiUbsdJb3NHoJhNiViQy+QqwFv2R1BYdBQGuwas1WlJ6AllNiBfHV+oV5rU3E2HGl6GyxzCfCSUs
cottglSBFP+i6kTCSN2aEqYe/6yljdYimY9bQ7Wb6neteexwk0nzyqtAI0zDXo53cu3Lxa1tHuFA
Z+3tCf7JmG+17i5B7HMYto39LEc0jZctVw+SnJJLCAwrTwdmOpC37xT1MbTuWxtfkZXe342dr0WM
B1bj7/EvfV+b605mWymR31TPp+7PyXkJ8U4Kh8dT99zg2utkv67sqWtDI06oL0Nj4JQhRwOriAGR
7cPEi8kbEil6VmDpoPRDSqD9i6hGaFyblkvpNepRCPrqn/DGs0tAOnXdhLoFzy7LF0d+NuXtadpY
5pveo+OiaW6pPrXhrubgl7m41VPildV6ildWtxuy57TiOGzQ3SslLxtzLyffxQgor+8GgDPyQ15u
lfaYkWXnDtnOCQrMLrcPifpcYxhxeqmo7wU4v9n1ak7fShxBCP9wIn9T7fdgeJZPBP64mxxCNFU0
bDtS40/THOeGNFl5MayFkKmS7Ocsfuiq2+q0olLBe17DL3/eAf9sKySPbLSFUJK3zs4Ze8zCIYsG
5kYnX/2J/AWlEJiX7PkWT1DdflDsX1rxCJuQy9JhLBZF+UvEye1hNLZ9cUcBjruwsJ5VCjjWS1P/
Ik4ixQ07XJmRrmZTChaMscDyNGn8Sn6YrFeQDiS3V1bbxRn/8i1nWVWkzC0Mv56EJhBCqn0g2krR
sB7alcDZ4YdSLcjr4IJ+/+ALYCyLsOt/B/GceZmeYjOxZgaRp0r9Khp+ZskOaTKHpgYis4xlYboT
bqfR5KXgRnXtJRqgg+PVdMPYkMTzZmTJWBxxiJLvWQNFA8UjiQZA8v3LXhD/+Ptlz/ZFEQ723PTj
Z9KlzctT9ZQCuSpBdvb9O/ojnCq802lsRGe+z3+12gFyfClfyX0uXbfoLdEhp96MEuTZ0dAm7WkK
HcaMjoOS6KI9LwLWtAEiRMDyeOWrL6wNMg2yPBstO4LVs68elGaqiljEQtIitv6oTeJShyfd/I+2
04DoyviazZg8Df+/R3OJkmvqwCL1vw/B0OjrOgi4yoUUsHCcxXi4/6lShan/TOoNwDcUKvGLub4h
xM1ztrn5aOS0aNKD9zhv//VVHwWSxKkE7hM4IkM8xWIveEj+y9az0T1N8ZP5G5yYI4HRmmgrG9ei
0EvpCbRKOp9g/ziIP7FaX+6AYQzi1hiKz5dIrB8Mfu9scB7LSz96pWwjxOukZPAYh/+HwAR+u1+e
fTbrSa52iHqKYzneDtkDKR0PLDG1La9bG4jT5Z/B/vIssQK/fGeTmJ3aBBDtcsz50lcGG21rHheU
P/XTstDXV1b0hbuVbzNZ0wwtAMfz0y40hkHRSfs07VOi8G4yjL3WSILuAgy5gm5dZs4mHW301R/G
IkdCKrx28okB/Pej//clrLMUQwutNhjU1Ia88GbBys8tt+wgcknHNjgM06ru7+Lhw1SjDSVkYsYC
ic5fRQbJd3a1cFpHMseMDGF5aK682gW4KXMPxYsMCEq6dm4j27R1gocE84HraK/4gAyo/XIuk85D
y+GcpSeJoXnwcGVeLmRdPBeGLleqDZzibM31nR2bXciag3dDWU1r72eJyrEv3DrnHWkfpYNTu5aN
Ne+A7CvVrauotwuCCnw857yDY5Almht/L8ZYMtUGDQT7EDyPn6Wlk/EjkfcBDl91Lag2qgn33flJ
8bvvI3dDXZ0+LqjwtmzdRPmg+BImK0hBhMtIe+r9hwQnOk+egbCe5ucCpWpRH70ydBeXtGUJwSVc
MGhG/v3WDGvVVHPM0OH2eNpSzACvG1GSwqZG3k3W20nxAQtBMZaCazxecQr/s5Jt0mTSZcLG82RZ
rjtFL2rbEsRnQXuS6DKu4+TW0G9VYsLTAmUhioFUoUWZ+9rjLx4eyCYIjASUpHNUntNkcWcnfDn4
ME4O0NvgopEf46DiLrwq9mFe/Fq4seCFGVXrXK13aB1n6kueB1HMaWBo76mBVqmokKPITctGYHOo
JKX2ns4RohlzSHFji/yT5awot9MVqZU79CUEWggtwHxjtXsnWFExA0szNw8sMXoutGdga0/ToZZX
ULgJAmP01fpdn96x+FHTpn3Q6Md6xF5tz38DZhiANGuMxgp1yP4/7IjxHshbWezs0ic2kvo9rQvW
AHy179ffBfoku+bLqJytP1U/WTPwcPvQLYJ8RVsnS0Xnhz4DE0JDRTQyTse8WwopSljMNkaJxQKF
MCwLGn0TXNkPF6CEIvNGGEBQmSlEnx3xspNxg0mhfahxq8XWtW0IXu9MVOHkNZmbPd3m0YISatK+
QYT21HRtotWJgHz9XBilJ8xm80V9eqs0HEQ2arBglIUF66w+EunfRnADlS0JPFMjN48oLrTR6KoQ
MwGglKSEOOXd021itTcqTqiOT4cIdEDYP34/8BfPaozFHcIz0WI3zu7OLklKTvKACtB4lyk0opAb
WyMc1PwkO6RlxHnJ2xRXtVsuRYUapXeEW2ACyp+kni93diBxTkcVRQVo9LXq05qEKQk2mYyBO8J2
Vnx9oS6uP/jSSQdpEz1XUaJT/rmcemu0CtRkRGAC8IbLae63AGuGTyAIWXGp3ovTBvULffP9YF8q
fQuaAB4AJkmf+vn3Xz56Gtu6qdvJOtC7BZzOG3ALRRm+pyY6hFgg4EPBOaBmq7pZnGTarxZ+pD54
bbvbzPIbNm5mfkyHG5zBmklo0dJ5E2QxFtOc/Zmyn8DaE8iMIJYo6EV+5CyN/Egyo1jP33+Ldekc
+/otZzukHTR7TlImMOwEEImDW9OOifucTEd6Shxp1R3HKekqKpq8tATeZ6rcMP/ByZQb+LJn1FYQ
09aeGHw+ujTeoaYgl0P/ySA8GXZU/CsgSlSUaDejUCbbNwEoXFM/uQIZNWtkuCr2vhiFK2PFERe7
7CjROJE+cJSmBjQG7wpq9RUke/QWhxE7n2zDWZY1j3X/ShwgNYRo4y2c7TiwgMfdcMpVjQmHp3DZ
bkXiMLS7PJdcqFpXyWEXA3Qc3CChwieiJ3NWAsimrEriqLMOnO7OdAAUToWGlnpDYEI9n4e3S+IB
dCyy8sqta4gT9fzWRd+VFgy8eISDzuOUMXRG6yRbhyx/L7RHcCFDc4zSldTdF9EPqdx22jabNqd6
i4+1ka/nyHDb/Efp/DaopDf6A8ARoz3AJ0mmOyt7U4ob+hykVsyfiZHYJ8+Hrju9d1HeDkTJlMqZ
bi1YAGH8WGW3Uv2sT74R1OjQ/NZJds0DP6hTA7xj98qMu+aTLQAo3T4c73VLYBCuHX+XRwGsOA4V
4FDOYYl9UKeIj9afxxBgDD2n8by0aVEDQt4V4R1yIiioYVkQbrJyQ0euag9XwYCflM9/5sImQxNa
XJxLZ3NhV/Jo5TLrYAZaBBjQ2kiDG8YLNVqn6U2cKC7tOZCBXfWE6SAWzq+9jBwhbxjfAJQYm7so
/tFFq/S0LPVldnqicV9k93P4Z8Srr0l+dmGFrcsPSX+pnF0eUJjM3e/Pg4txryB1C+MMYUIjzosv
Z1tx0mAeZoUlylkUFlpEkYMn9tIq7NNFEG9Qp6S7K8dvyGHFxZ08A0/Z05ApggWtnCp5JoDh8Jfm
NZgNjrUqEK1grk0iT2KxaXyf41VXXcsZLl0HAAGEfIyoIlln918UpFY91Bm1ytTnFAKriPoPEC1q
MRRJQTuAwGAVg1W8Wr6+hPtThPy1LHp4QqTh7yFTxHOtgGcTSFCdhaXRZo+0QBkJ0Rr6WbbHtnpW
qgMoCRwQCfwpBxHtfT9zF/izwM6Nz9BbGOA5Z7FXJztzfOp185Brsy/caTAMMp+b6Ic8b7Xop4NH
rqG/ypHsyWRv+orDwLzDx1ym+LrIHPgr3V1rriV7racG3a7iytK6FKFjewfTEstl8MxnwxQPZdFE
oWoKwQKCdPRQ4A4BVKcNwzpvrgkxXSiPgcL/7+POymNTPmamRKh6QPadwusoH7mtcOXhWVwp34/9
peOHM9iiSygw6p8XxJdNk89R0CYKxjswFjn9CTFRVoKjcdUf69qDznZnndR5Xbc8COsnQh7kcAiq
EdFOr4kKX7zTSKO40IjnQRmerabBmpVMTxITZInmTgnuw0S2RALCtwBGCplvC7EewKQwLHDM7v8g
ZX9pT399hbNr1YkKldOUj7UNt1NWVnDge0VtxvQ1fdeDd0Abc/CQEKYC8P2EXiAcgCpBuhhQIfVV
1KT/3tNDm0hxUBDiERCBrADfThkc9FqDtCOemoXQG+2vojouIRqhPCHVALSDuPacR9PZUmlIWWsJ
RGNKTwN/a0h/DDtFVrhXduLTsMO+JACvx9FmT6VbVqNb2eHSVCkvWJ0rTz/M4qkW/ordn7Cs3dPp
XT8d0w69Gg+yogV9sF4DwHA+lNEL8Kxt/MTekw5y6VsG5tELmkuETVvCT2BM9Ogp+IBOh153crYE
NLS/yTHBleTVEps+YOng2Upx8t8RpdY8q3xyug3AZ22ppJiU4l8viLyY4SESAjqJFCGPXfIv5o3D
wCbypb2VntBwWhn0+cO1Fe04I8F20TwVpArjdDT7BqFDwIHtocU9F4TtuJXbXYBeWbkkWsSQ6Gpf
4hK+6q/5OFuCXVbkdXmqiOyILsdlYC5DOoVkzuqu7BAUXZPkTM0a1piiLq931C9sdx5P9irKYI56
ruo5xCXwpqS0Dgg3SPV9gpxD7VGEA2YG0I2QwchWOJ4h0qnHS0ECsxeWeUOn9spuuPweNp3jT035
c85RFqSmOebccDBz8Vyy2pXyaBtE4iso8sA9MUmXDHcIVjOXoLqIFA+bDzCA37/GZw3nLL5iOP77
GmenX6XnXZoMxCb0rikvlcECDhTVJsZlMB/YIijfEYFwPDFMutAiAVfpQwg2NI+IAANQcLCCLULJ
AaI+8F1ArwS/4OD5DkBTQuKz2IHUzLCWpyKjbuYMyOaGgiOlJAabzUNrR5YPrH4a9iA4OQoA2LEG
BBkCUfFiz2bicOBv+Z0SYJ96vEdGNSwTr8tKBojIClb6n2jiACAlDmUTgNxAwJ4JZBFfD1Eu9DHg
TxGcYK4IXO+8LpjWutWaIj42pz0REmRCFjFY4TDb0zNiHv8jia4BVimXZJsUZb6fuwusdwtWhIAd
cD06aL3+faA2iVPnUsYSCjhf2iMqf41XmxvCJAoVjv2IpiF3iqXfggwCOQ6EnSGOxxXAwWACWTRs
xhLYDfr6onh1VYn8gqQR74fUs0wnQFT1ztZWO8rkD1VkHdrgl5pPbh29FrgO6bdptzCl91rV3Nle
KvOmnEZvKoUAXig9Y6fraIcs2yfFlcTu4tGjUN4AX2/THjgvpxp2MqZpH1JkmB+weev90JcVYSG0
r+NNV2+k8Z4UuA/XbUMR60pv8VJMCxaNRMBBgIG60lkqY0ppTKJlmUSrZNJ36LEATsM2te2FLG9f
PQDvrsgA2DMxtNslAASWO7Dl75fNJWTTX+9xFtc7gxHNWc97kFobcP9QjI58BP0n02sgmZF1UAAd
g2UzrFgiSY7I5pVT52IoYKKOTTaE8ovxmYF/Ce6MIlAtCbfOA3Vdzj+uM6IB1i/VNRYq0St5MXnF
9x/+WTM4P+tM2Fe4z4lM8ry+VUzdNNQK63GOGz+XZ18uAVxMLZDOXQir1x4/K0sDJmK8UYQVpw3O
qS4em/oNpzMlvw0/081E5npXFaz+RPmla39waSlc33p6lPMlqoS+Jo2eESs+m5CiND3/WL/hX+aT
Bw2aKhqsNBxCgefxtQQDirGnDYV9KlMOYkida5cMqy9Dz5TuKRrQiAe5w+9Tfc+pggQZEcEpvGVt
KGSxaf0Kw4KhvFqS/0wg/h0yOMhQ8xGPPO/n5blRV4ZB9aFI/4gikS3+yREpcJvul548GLT5IFlY
6h8rchVGtI89+BPcGFrF2l4J6niyRyvVAb3OFaEg8/dC1EUcRDQk4iu+mrXObSCddmO9QwROU29V
QpTiYOTvDBdoIiJ/qXqjjCecvTjMoDTY4ZEaH/pjHK6c8MwgkY2AN5U+lWGguSSD3dQs4NBRZhlq
D91Nbg5Cm8nYW8We64GwSNNewNsHwxIkc9ddqQPiCMcB/M/oOSRmpI6qZjhnjcgxnXJHasROm8R9
BF4NRK922hJ+y0LJTniflT+L6p1WeNd2XgDowlIgBiRoka4N54nKV1C/Nea9lXqAfnUDPRrlKZXv
peGZ2mBe3mrBKoBAUU2vzL9wkBM/pwpGF3qLAH6cdvl85MEUVNFWiHF7bI0FgSNbHvReWW+H8ghU
Tbg3G+94EDjhUUitU3Rl0Q+2Z6luartB8mbrdzRCdG6zcQcfKJR9I17SPuzKe9qZelm6MfAFVcgY
aM+QlASOKliU+iMtCTkW4Dea+zquZMxqgc6k8M5S/xgYxIFFcFdgdvSgc6ueDmCioifQuKexdrP6
XpT+a0QMq+caYEpzM03L8EDThlrIf3IGih9EaACyaRv16h/WgZ6IpYDub6X8OvXLQLnr8O9w7kTh
J0Dp44Hf6faAKiUi/v6QYWovTDqJjorXMPHlPyYtJ7w35gAArLiVgR4ns5dqN/SERY8TxWIaOCL3
iJcMomIdUY2H4EUsiiQDAtdM4Q/qQwjN022EAhZaG34MK5V1jZ7urD7osP4JhWhUDYJ0wp+TIHCR
MLul8duKnhz9aNDbagdXNFYhXVE556Tvxy0/hrIvt4+wr3KUj7jd0tAkeGNDhtMb0Tf/Egx7oTTN
rgeLtmBpUOog1xFCZmxMkRpjm5CvJOshfFNLl/8cnzFsUNtuwV+iYcRCga/B9FPY5E+c5sjsNW2+
oFDnaHjFbUvdwpLwoUl/Mev04WACATIEeM+eB+KvsR5ECDhD69lA0+VzdXjX+rIonkX1mZiOeg8C
2MSGDAItUOcDpB7nOVkUS41Gkg4/j5fEfoUYkwMEyhChPBVsOoa6tQ9+169XzdA/nVXOdzumVGBb
ENrFXOPsXrWKsWtTY6IYo9xpiezVluQrWeZZebftVHOd2I1H97ID/y4wxDVIDHMu1yX2kBry5lKV
HtQU49nWcIN9Ox1L7bWvk+eT/Tum1o//nGt1ziIMPio05pqf36/bi6sWrSayc4xZZf2stKOVlWyX
ucxBj/XTicNQOFuhBKBE798/yLgUN1OC+N8niTf5cvdPRRcPszOYB1qURtr4WXxfZjeJusnVcqGP
gk540zXJIm5uZe0VDiLw1CY37qWydwf5vh4zUlO8uidwqjPXbQdi/KQKwVjYfxUEO3lRRPJOTSAe
KNNCllpw9JYXFwhS16t0hgWhQmcv+2WoNIthKNd9HyzMelyeTjpFPsOL9UfL/mH2yjIF7xqBA8MM
yjsZqVc1/ZJ97xXtj1C+rYzQw7LqSp3kQpENb7P/js9ZVJ/OQZQ5FTMBVEPUSNQd9RlCov8LPEgR
N9A/a5bMAW8EsA3/2KnOTaVHzTCan6ZupRmCt1rN2F/mPp6aJ3RNMEeCC/f9ErjU7FP5QAgulC2R
9jirBFWnXs6doTMPaRb7HdlcBobUsN/SpMPANFw5bGRTS5ZBjI0rFltiukPHPU2ErIXb59s80hdz
pAhNyBaoKkeUCS60wHhgauoF2BNP609rSfuBXqevOBRk4p8z9umFIyRU0rVNcQ8M8CKyn4g05SG+
Upe9OIdfPvAs86lTxUksvTGJNGFw/ZnHY2rssGaB2Xc1Rrv4LAQUhSMtqOLzLEuaUwRiptg8cM5X
mBlwcPO8aT5YUUd1+srcXXua2N1fdq9sD2lrmxQQybvj5KapPe4MYNO4vHqB9vr9Qrm8PEUXHLEE
LJTPReRImCQrTMS3TcsUIil2b8ldSzzSCqk8pZ7d6wzES1+I9gUMLEclT/h3PIc+OoWVSQoqunp5
u6M5ow4bwloZdgrgOfqO3LmDtgbsgQhG0jx03Z0wJLsKBbj4LtAd2KDcKbZxtlGcNh30Glk40YI5
ZatZvVFOmGr6EvWx9AChl+iLzhCXZhrcs5KlcJ0Ny3h7Vc3vEkBXhYhCPMNcoBd2frmZZVx2WUbt
uvQolM9IhQU48i7FdW5u62pFHZOCG94pG65Z4l3il+EaNfFCu0NFMF4UkdFM+8d8OXHkqcpy2Tig
vkDKnEXrqCHq747D+NIyXZOWXdnIn9XhLwckDs84ZTkcjLpJngoQ6u/1npvYI/d6rO01vFdVX7d9
NfAIe5FMU8tlhhwynku6OydeARQeZeIfc0hLxM8SX0VxUF40yc6elqd8ybU/aF6ZUnReALSW+0XS
efG4wA/cbHdxsHWiQ5/4MQRndDHntnDNfYNzyo9axc6ZerSLHp905TY+G1HxeThy0ejm1kL1/rzH
l1kzDtWhpe612xDxBXyoXb1D+sebiN6vjOX5bv7nYWdj2eRTkve5re6n0gNLXr7Lsyv96ic6ACiw
uvry+9PjbPP887izQxjmlFO1YA735hOCBAFuwS+w+3Pac9e+7NqTzg7Frglm3Yx4kl16p8kFta6/
W6GHVFp5TZr42oSdxWnKZI6qUfGowUABwmsRLVvgHSH/Nn6V1xpWVGQuhAe2jQq3MGmgaCT+/stp
P/Vtr0gjZ1yzCJ6t296fFtZSWRpu8qdbOG610Ff5pr+ZFr1vr2Qv3kxbeWu5o39aBev0Ljkqy5H/
R/Y0F/2KTbEG5zXeKrf6Xn6FiPg2P2gP/e+aVuVW2dTL075fNgvNzdzaB3u96v2RX3vVmzx1ZfiG
Pz/Y+/4HZXFP/NP6u/fJfXp/5+fyBItfyvJ2+Qh61+WHvFAW8Ehz3V+Bh8Kl5w0uwOcl3MkFOuor
c4GywdZHu9mrvM3xI/F0f6Ucon27rnePaAr4+Mi4vbu5DX5BaXMpyHmW2y7R31g0LoIUvJq8eEQO
j8e9ht7tK+7ibuxvlm+RuzxuPj5iP1/CHPBCr/DQjnaPoR8s4iV9lUXsS57jhfwHYHL84LXfQQ1Z
k7/6vc8B4IoxSzeTJ/MjG69xJX5Zruzdqt7gpTfFs+r1vrrql/FmNy7Rh/OVJYoY7uSVfrVoFhRY
V2L8ZEaROuMm3WAgtEiOw8Jy9VV9Ez+OE/+jsUsWQOkOeKf7lAVW7brd2b69Od2Na+BDK0rtu3Zn
3gX7043pZ54rZLroj7yrmMABf3wzjuVL9ESe2b/0Jy/Y1+uPwFXcYNG7vx0vWd2d/Nb9Xfm6r96Z
d9l+fkHAIwu8CqjG4vF18vQVoMXlsNA9fOS90dV/Qnjej7uRASm8lKGCYHg7vgQfpubidV3uIgYu
2LSu6bbuicGLb+27cnf8jcGL+wRn1A18XIE9hG1XYJoX96Hr2cvBB0njxVv5ZVrHi5P76+SqPga+
vrbS7p39S7nASdnF6n6tr/Vd4aPG6eI34sqb8Yj4DO2yTPfFKBiL7MZ+6LdIbfhA5DbWa7AB4b6n
Yrqdt5WvrOZDdKOtZs92p6X5Y1jicLGQ/dj9lbuDL6OgkGzS5+yGrNqlBrWa/xCALn+Wn98jxjhe
Bu5H647eS+fn7rgYlslNcEMRn1/oQaySDX4ZnrxE/mWhbMWPm5bVxlxChNoWGz5jKT5VXioe/DH+
dFwEnuojxuGl3v1pEfh/noxVszS2ziq7KXc5HRiL/7DZyDfVEl+INUoW63ARLxI/5B8EONl2qWcu
LJ/i0WL0sqVFo8d7d26KtbRGqnVpe/2y9s198BxvKBv4YvdqruFTC/SQd/bQTNxoXuCli3A77Jqd
tgHGszQX9VJldeItsKvW2mZaGZvTwtlEy2bdra271EtXgZ+u8n24rfkp3Kv8TeptSUlcpKe8aod1
hdvz4wc/8DyZPxx4sdoDT+PXXsJATL7qM+OreD+tocutnE2yVHey+3P2+sXE2dDtpA3o6UeOkEW3
U48EeKvSd3xqFZvhWt37EzP1JZqw4K2qwKmoeiM3LSCCf5+n1VjVTSsRPVs0HE+vUftBM5TC0OAi
eeIq7KqUpmMNKhYFnekJoHPOiRmdblRinv6mCH9nNRrHtl9lv+3adp0RtyCn2Jn9Q5V1fqITgxgU
hKVns4LcZaEumo2ebc/XrnLRq/jnQxThpkdr3eL3vz/EqOdyVgJRwMdxWw9e7FRC1oWy0Q2yqmSq
bfuk5csEKNb3d/rFJoqjQx/HFBKGiXw2glpWnUiuCAHT8mct7+CK5bgRR8/9dEya23HaD9LvqHXc
SLPcoFPd1lqZ2q017OrqWnJyoZCBDQQ4dYw+aSefJwqDHphqFs/GIW/jRWm/S6TPyfSYKbcwbYJ5
JakWlYnCc+rn2CzcvP4jVb9SgGjfD8mlNuBf73EWfUQoRihxzQopxRrSj41yK0uKO1UPJ3w6hb1g
MYChlTqikU+kdUOI6oT5Q9Zw/spsmdgiLkW/KXW8uI2B12UL+bRs6szvBFPQkq7Nooj0zpYPrwyC
XEiRg4k7qwG1bSxNXT+QO2GEeVqpwYedv7T9RwzZr4OhGRJDEbI5EoH129W06kJUo8FoAIlDmZaO
3NnTKwmVrbJv2VLGA/hcMMSlKrxmGvsxih6/n52zeE3s+L+edRZBSUZTTJnUs1GUZ6VcD4PfzAsk
btxAg4bZrzRluDK4n+zY88HF+hkVE5uUxdDO9mbbOpkZkTofBuvhOYJujppD5+pc/8FeH9ZxsELi
N801z6hX8vSaSolPctFLeE72L8O0b8xdZ/gtXOCWo0RfS8DWkvGHadEt7feKg/Yp/PAhfgjS36D9
JevjVKrYXr+q7V6BHN7DTVhPCsSAEu+IeilL25pLqF3gcePG2a4gdI1a15GWNZ2a+WGmC4odZw0n
Q6F0N4Ou8YzhMdXddOZaNFy9GrzM+kmhN5OXtXWTUt2BCOPNva+7LdbJ1JZNP9C9PPC+n73zlOVz
+jShPAhFUGCIzlIWLabSGwcnHYfODzJOUGgTzT9EOSmNytkPKWOFUr/9/qmqyEzOZxB3ZB4rGzQs
zymSQR7oeh2b+iED6D7ZrJl405pgkiZfO/1WlMkL+4Evz91M0RY0U2nbeLWdQiZTvZP9EajpIotD
v1TZ88bLrLz2yXPb+XZ2//2b2pfOwK9vejY+M+AWrY4ZH6deVIYtwFVUKPrqUa3eFQrzzm9tvjGN
F73/CRxEwsYGjAvUFYgFQ3rX5UeQIDHSJZ1LEwA4WE/bf8RHeFVm+6x7VeaPTuTHLJfmFCJpmN5r
gbGj9mMGr7GtiD+Bpvw4GktlQLra2Tbd2ka/ud1NzQO9EWzca3nzHy/rsLjJtI06bUphe+sDjwKS
AYXY0u/osDnhDUQSeOZ0XTTA2MX/UHamS2qyXdveIqqYhb/MIOI8dP+h2h5AERVREbb+O8j9Vn1p
k0rXU3mGpNNpZLqutc51DkFV+UyImBhCBIKKhMSHoBYyi2wDkFpvZwydev4EyUPBg2TRgX/6yWJR
/gsqzwLZ5+HgUWuoz4E49eC0a419gV9iHdGfm7lrtl7dutfMvu28XMZnzj7I1jFFEw9rxy7fb0Dc
AnPryOg5Od65ZUUHmog7Y4GZpr2HvFNUP0HWf92Cfv+cT11p86hvd7Vjyck18oHQE1sFhJ/OBiGE
iqJjnT3pKt8w/Gzv5wxpPnbkMCA2ODmZ7ooLWXJQeNwfc/luSY37wzP6t5fpt2v4tNrfi8sVskOp
Jaicofndld4nDyy266Ci/O/oqNKzcXofSQQ8z8Fr+TEzTsaO69CRSMVAwjzUHuAomrJ7lrlq8cPr
h2HO306upyD1CnKIQP3281uDfhpcRWLlDDUZNvaUGvzheAJt4sCiOacZptELb3ZNq07XSseIv73F
nN7avlKqWWP+I9qb4Xz+5XyU1vB1tBJtmZ5zYOn+ZSOFA+sYnqxhhBKEdoL8FgrveTDsf3rfbJbW
h4Nf7CSl9Tfs/s9nZ9pYpOvSpF5BBIYfe5qOg/11tD/6rwvOdNX3p8Rr+FeHnx6L9uNXz3t16Bf4
daNjoKfHfsSau3f3vwPf6NRSGjK6kAYg4A66gFGzJdsgAXt/NZy/vSz5u5IOuUcMTOuV//M4jH1x
bvwTg49Q0CFUdEet93D7U3kBCaJaJd7C1+yvhk/ef2ffNPddvWrfaKK18c0t3wjn4SP3p9HQXvRd
1M2q3SA6W29fexqfq3NbXTmeiFs3/0wfAXH8X0cu2h33pKEdQ8sRSbbgt7RuWHZYshVxbfpbw3Rq
fuL2GH5On7/jrPqWuMcyRNuk65ftE119w3f2iEv/9RO3brt9fQ2LaPI+wZrDju9W7ryrlmq9uO9r
xSeD3MtsiRb0fYJ2CwzmGILTOEXScbXlqMcVHs7B6Rts6lNXdwb2zqbhdw/e3hNcBkAu7u7vfZvd
d/yP4OQDCCQC+Mf6HpQjEAK+WNGr5sABWZR7qXPyd27qfO5AOEh19nL+qqChR+gUCb25N0eAq+AS
AWtRVtDoEhs/Wfd9b+NlE9GhUOdUmtjgz6d4XTn+BM6ag+aEvrlvefsekG/wzvSg/QOR2Vda677D
e+tchF8xRigJ3uHWen3kUd3/+nWxXNc1/SR5Sa06bB18TkZcpvVEt+LJ7GGZtm51dJCYrFtJBL5g
HfhlWOuGR8X0tUinwSQYin+MKxyP5MPFiClWPcmVrTcOIfJrmUQJHTyB0RatK63vf7+AyYCdPr7+
vZ79x5v7ozwY9MFZOCjAAHwCNlO9vO9vZ1NNNJ6RDsSsf2jJkwDt6Z//8wTHdO7wNe4ciV/bBXF9
7pa3Hjazs5V5zLB8AJOCzAS8VPHNJ/7bI1o7/uYdUSVXt396gC7s/p1/SdaTRW1vT/bsyiMWH6wL
mEXLaynZsNTjju8iW50rxfDNrr3OVuj7l4XzxajedoIvMJgIBORsz1N7Omx5L3nJadOXvNS8fGRy
81RvpkAE56QAvsGslQe/cb3NcJm8vM1FXhiaeWv1w6Xsu8WnK0k6MG2IAcOpZyp+Xz735UE8G4IC
iRWSBaCTGULMQFaYSR4qwf15WJhBeQ6Oe/+HA/+lbkJNQr4hcyZKPPOpLTDu7Pg1M9IEpgfGUZRN
6Mox88GzFg9ZjKMgRMD9ReypiOH5bCPa++ET/KW0+PYJnnYOasyuNlr1V+UGewrDT3CH/4KiccUV
MyQ/gXkZCpUH7YYrwXYNa+bxIz//35+DWKTvt0DYVYNcZfqHsbaPhOVI2HDbex5DoEVsjeT6bvbh
TJR25hdGtOIApzwik366IX8puX+7HKb4RM6sDsd7rdSK2otue3WLbkFdQ1fdPrz6ZgsjGP3Hhz2Y
DAhg/+le/OrInh9DLOZIyqJdU+BFfr8GV3OvmV0nqwnUn1vpQrnsU5FFHzIWYZcy9tqsPBhR1ovq
FrQqpINZ2qx1IWT+9LhE9+b90k0rDEyOveoVm6ObIw+2mTA8IBn+MZjkr3cMFm0/bcYhWn36tJeG
lAAGhWqCRpiX5tKgmZ932N7SwHG1Hr39LuIB8s/PBxcNBLwlJoHQXX94gvW+qvzjsv32QZ6AD+0s
to8s44PArSsbKpEiLrONDPltlz+s7PQpE+aApIer2rshpz2/HidmBBjH/E7zvaVP0SQAylPVtyUw
LeDdg5FU57cC46l2jvV1hksh8sLeq0aIi0N4vvZCOM4cWiiPCgRCiIZw7bCl79o5c9AWLEp5YxmR
63dk+ofzRpBibiom09fG65DMiQTLkCzVixQhj+DjgC2mCRkMFFRGI6p5t6t/tx/ilF6GSSPfQzRz
17qnGHYVHDzTjsuKWKYJDDjdJJ51imICe2JWCllMWnw90BI1WCSs9Punro6Ri0OngmZPnCO3A20v
fsUa0qNeeZqH+Ba29wgqWVF4UCd5ySFVUbE+oF5KlmEsQNH0m+ifBy+ZvKaa5fni46IA5aPiypHe
A+YY1yFMVEc/jfTdkp8FVxWOVs9vJmexwmDNl+QRB4NLIkhr8OJbKLQbs5nSVemHcXaaDk7ILkLs
hpAadye7LaeVNEPbmxovfBHSlnGYMnJX9cXPiSR/eZAAS0TEhiJvH2P/7++f3GZtkR72dPlCXF23
g8q5aBAgBbc3Mu+wx64gJTm70rua90CnryY7yLDUnzKAMRP584lGAI9CzNR0yfyTbquIgmI0JzkR
hk2Un6xsVezD5qv5UjZGJC2IPh8qa93WNnv274od/jTblRRTN38/ye1HqEe9IVw4eFe8MgALtvPF
/g7Vz8oX2ewaC6bVfLWttVHe8Q0JzhNYMaUtKlEF787aDe+TCilYnE6NUdNag41JSx3100wbBqkB
xJBap+QaNqO+xCtdhceZClV09xPTq31MU8Nq1NU279ZYDnd+xlzk7DaOGWH9sCB1nhZdvNmXt8HB
evhnyosDNR0qXKYayqgI97ObU3uSn8W1g0f4hbHiV/52d2vZGUyFfmZBZYBApK8zDtY7AL6Xr8TN
TsbLnMrsJFvntyMalkSL8uD0ca6tCM+QD3NaapSM8ubQuSoRW7lzC9U43Sp2PrxOL/hKNI5GWX+2
hfBqH99uMc3oyen7hH2ifPGlqB4Tj+WcwnU6FnziQabtMHNAtqLD3brHu+S4AG1OXTV5vBzsbN3g
v/d+jC+Z+3g3pvdNNzYdsNTwHEG0n6czaBIWavthY9m3Yf7TuvgHvAnoh4OCaMBXwL70mV3VXo+6
eK1x8aM8dB+hMjzPM1f+NTWqPKYd1n7W11KG281/WJH/mAo8HflpZ9Dl/VXeX6ouwUYy3BphYR/o
fb4YI/2EkP3R9z4d6WnpF+FWGobJkTRr+wgyegwjVEM5zEJheXWTOkDb52mTzMNDms4OtCf44Vz/
KB2fPkG/pvzWeZ+bQm67jKt8pdk7Ts5M7UDRrSbuB11H+99HG/wBI2uwiTUZcw4E2RKF4fejGYdT
eeoeEOCQp3hydA7vIc4v3qax96M6KIdsSd41blepb0xTv2NC35+yPhLmwrhaiZAqCayIYaPYGWPT
B2Nq05PdfLILWBuctemf3cMa3ym3fq1oBBEq0rpJXNiDJXoGpl3JblIx+MxXMFWvR59h45f+a1pY
jQ2vLe16cnBFBm0/nPcfCyLnjfcK0Z7wRZFbPV1lrUUk1N7klvts+ODQrQtKEF6AHZpE6dkIPGgM
422c/MeFq8S4bTjCuHVvK9mVPInxcMmUvbJVez/RGMH3A2PVJbKZwASr/4c7f+BemKGmDH+vry1j
yiZOoekk51mRWuULgzgx7t/bDwVw4ep8fOmB9tbGx0R0zlz8s/PvM5b/8g4hlWJrUBU2ImhO3+/0
46g04rm8t0kOIdZSNsVsv7itHvF1UtulrzsHK5vsJgZ9N+aVPvxI63/XlfUXHc4Hzra9aEF7KslT
rWiUx7luE3l0goL/RT0sn2FcnOjKvB5Y2mZABClN9j6qDrbkU9e4xyh3B6H0A6D2qwP7VuOhN+fJ
pz2T0G3xm++X457usdjVtHvS2pJX2Wm49yDwWgq9LP0CzzOJ7x/CNrN2S2FkMCBvP2Aj0MPuZ4qr
ABLRlwYt8+Q6yFaKJXwcluZEWPyEgP6C5H/7nP9HNqKAZ1SArvTZLcPYZZqxz0inu7kPpwgav4Km
sIuriR6c7fIHKdmvguRfR3taDs7HUy1rO00eXTYXIPXc1sZlDhYFvQNOJtfnbk3yN31OUHnQ4ZNE
XJF1WmCrAwLWUfC6IkDFvx/c58nsH1fgaUlWs3uxr458pgpFrXUD4vPG48XDmlRgOIfWemMn+OGQ
/Wn+6zI8rQ5ys7sfsdOD4VVy1T1vnHHiDAQ2168TNIKf3k31l2fqbwfsyzLF4BabGNKg+vzFbf9t
0a9V6WqYXXVHqWCd43zS2sayjm7DathMq6FioclO2mh49vHjgAl13RxwibH6sax3AdQbX+LLIv2i
z471KAtIaZxqwQMXb+cwxgYdBMc82GpE+K5DPfF2iSWvhGuEf3ukBGg2ygZjLauMSBxZ1Em3qKb1
Zxmp7jk+h1KsDLNlMTo4h4UelW4+TsHc8D8aFnYzKeN7dPQQo9vy+DAUx5jIH1bHN5jtNhWaRzFC
sfnS8h6/L6SgJ+1IdksErpcPtU+FGo7WwSGDZV49rC4wbWVGwM3oPDxAwrUPW2LYXPN1N9Inxgc7
h91Fg9ERLhG0n5ulJCCBw/3m6AzWu+l9WH6qL3ltty94Y49OU8L3DqSuz4vP6/rKcNAucanfW1m8
6AFLtV+od9ZuJM0+dxFJxZWPSnRuuhBl5oIrQwKwjBfoRI/tYGYmj+2lts3ZfX0NzsEl4HJAabeo
02LDr5P2VT/Z9TJ9qUcK+ngf9otoUdzv/P1aHFPyD1yFjmzSM8CkRJldSkscM5sS36n7pjvK0tSC
aDOC3jk3ZJd0G+u0lkjcAcaSwHexcHaYYY24/6NyXXlv1y8KVYKFZ5Bmo9IjJGi2TmHuDKJBRFyn
d37NX02nGgqxSPngyMFXOruMBKeO4CgW3uoGUutjO2CY9kWxRMIn3ORiT6k8Z8d3CIDzwpqfLcVX
x1TNYRpIPvqS8Ah5pxnia2CXjgrdZudcXB387OqbNDZ27hfbO3PLBmxuEO5HWqi7GjBzcBvi7RNk
lLdNeHAFWDC5n5KHZzrp8ga6+XJ2e4LT4e1BYioWUE5PwUE/r3q4WZJBERLWEs/ld2F6ThQyLBfn
zu1cgpxzq1uazqSzr4nqPeAsicx5cLV1jeDLjA37MlOH4hBuj3/x+wuihV+yd05ufJeLu8wIul4d
CVdbCIwRzndxE5z9C6gwQkG2o/jhYgTlgOBH6cOVp/VK9sWoiYSA6ASMok4WXNpD+Ih3Q6h+lrHc
w2NyspkGkU/2Tx6RGhMTvaJVo2X01ViH/XSw87iTLPX1gPADJtHAGfwgFPvPaeBfi8nT6lXq4iE9
iPU9uW6OcfPVbYpEoJcT3IHLjMbLWAW0gLHIRAiRRvjVUJo3djeWwtPw9JWVTqfY3aY/DfLpp+mL
4egLJUmd7XmxC/KJ4V/D61zYKsHJ7rik7nUo2O1EtZpewWmxmefMdvD7DAaZpSXX0lJGtWfa/EkP
01h9SRcVoHtppxOttsnkHtJ/+e9peAlcpt7vashf+zmwvzCjo3dSTw+7YT26zHPvHjwy67Qs4MLJ
c7zhecFUR3zRakueFD550qN8zdgglKb1yz1qN8J0QIt4+Tp/DXzBvy3+y7bBPcfF0nuifBQgBhgL
sILK9nlTBfU2hUkw2q2lEGBhXEPtOnmoOrY4Y76YiztM5shY3gCo7aXKC4LhtqNM5JHmlKHmm/4l
qcblnOAqk/6e9WLvDF7IIGsgQVgAohM0pPDRePnyePmSzpljWmf/Fmjhv/cvRX/awP7bTwboNiBS
AQM/O8IUA/N0uSn7e6K+6tPOu5F6JRTegcHbB8bANhZWzgFM/mARd8g+stSXherJIyG4v6jMwa4v
u3WNphh6ox4c/XqrhOln6z8kpxunA1sZ4+y96BH+x7sJOPMqTovVzTWiNMIrJPW1zT0uA2VYvVZT
jD2Xom4/tuas8BkEBA/PeE0/lXmxymYlGgfLYC5AVX2H3VcNS/aqwRD/Pe/6Pph/qduMF6T1e9Jl
apus+VTpSgh3r7COo5SJCE+zp0+hplKIib6xRGBaBWnv0ZlHg9D8YOQurus1ooHpneliTgGhjA+h
siFva8uAIiFBLSpmuyHKJPB5tns48fLrY5Ilun9gq7h75nu7UphqMcGMbqtdUGK6xPu0i8oI+WNh
716LT+3kXAJMmhaHYeGXo0FihAA74RECaL8JQ9AFZlCmysxkOrKzeEhHmS/jnpe5XXSKkSzH2vTu
6vMiJP7Cq2JhhPVkcHgDu2AHleF87iYPW/zIPvEXsOFm8kPiOgaQXZTx7m7V5CZjHmmJm/Nb7Rgx
2Y2hNINZ6pWjNBiMDsOzi6FDfA/UufBaxc0GEmp88kqvdKpxarEP4znTMetMjqAIExNs2pjUkLi8
kgGYuDGZMfK0W8vrzWNv5HW+BM3kstb40NpIt3JKY8OeoLFNEQy/sTkxqHtX52Agr8Ly5mkgKbB3
P9UxF8ZuKQ2EV3Ejb7rKlvk3w5zp7rJePFaGd5sguiK94ZKcXm7zYowrnYtKdFU64hAX3yHpOzzC
PMbca7fzRLjjDa04SQYRGi9HXZOgx7L975fqV3fytKxiI2lQodG8YLL0tKzulUY9m/vrLWFPO3MT
VPsuOBWxaVcSAMPqq3oz3x93O9tHGkiQjKEtXNIz7tTWAxdZMalZhUq0gX0m634tl2Mm92fs8R9k
kHrmcaXqAdz+W2nL3fAhhfV9szcdxYyPLHe8ASXy2RDbGlmyNPjHMrWMp4C1NT9BAt9r337pUBWk
pr0QhqjIZwrdTjzcj/r1fEsKdoJYqPx96d87ay/90Gv0l+v5cv5+nCdsFMfux7G5cZzuZl1Fpy28
XWqdf5y//AmncDqMeeg8e2P455nmLsuO95t2vCXnh3fqgurkG5mtSt5d9C+pq5BiBAGZKvp/d6Xi
OuKuDLXCxMRFM59aqWZ3UbQKqVySGXZhOFnm5eg82YLxJRDcjlLiakui9++H9JdvwveryrintyLR
CHbX6Bq/t7W3/b57aFpzS2628Srklg6J9WB1knMzk9vFO/F7h+RILHbov3W/ZAIUyMRcNEtl/Qju
ZCFhhGyd1yKk+K+WYbROkXpMiFR0+nG+Fh2snB7P02/WwMfFnyVBGMEDdJl0D7F/WQDFtsgDp4PX
46qJL/ZVt69+PU7usMVz96cco7/gV/14CxnVAPtDBRL09/Ntlepxv+SnW4Lli6cSnxmViTCWwYEX
LR2FYGtE4kBZpZY/bg+eutS2+Xi3FKlqbjfrMdWdR2ROpWka+OegcpSROL45TaxDW++WAFEJg/jh
fil8qLOzc32/euqosdRtQ+v5to+4UjFVDwX6MHU/pLky31OrC77yJVJl18M9xfHOua0Flqcf9vj/
GMlPt5raj74R6I4Rw7OH4PGUSfpRxwx032swEG8Mh40LGZN19E653TMxJEdB93GzyVf1Un+8QU+y
WHijfi7f/5avjTRr1DnjysZvzxqPxo3vVRZ4COmAFkHZYeH3+pUe2osuYN0HK14/bOb077E07eD5
p2OqZY9ZHFyGFjHAIVK9XosAIYJdRB+yyo17lKQZqkkFePrvxx1Toj9WEePbRXhaRYpbPai6or4m
d49ZM4qaS1wE13jLBMkd87/3SeEW03YkBZhjBp0jYCzgZq/6S7ksaGq7GfVjWHvk9LjXdTEazAh0
C2hk+RosFdXR4x3nKExV60Gd2q00/zikR4zvb0RTA5NtBP/odlAclo8R5qFOu8jmzVB6oWBCJHSM
Myo+ChdHs1aCw0LnKb80RrAQfHwNqLD2PiZJPs2OLYW484SnNVLIAJMcpEcGBVk3Ye/zLz+sE4M/
8U+uG8o8mO4YL6Px/f7e3B6SlN5a/Nk0SEUiOqieXYJext7bmxvqK2O6h13l//oTOY18cHMsg9mt
zDE56AnEnwkYmEsn02tpotxBYQMgSlzZe5dAsIXIsQsfkTquHXg4DoQPhrZMROB+uFXMYAjASIv6
/1+eGGFgVwoLCh2JQXv48e+H5BeU9/yiIC7txYgM4uAvfz/Xk9mJx51+uyUqIFrJxwFWN3xSpZFA
SJljvCrv+L9Xb+kXniHj61AOr5E6341OVOet1eGhZuNdN+2ZSKUPZTjf0oWoH8eh9Cr5xeJqK3hy
4gTvXPzSO/uH0WFzC05ALRM90d1/nww3588nnthy9hPEqr3W4wlEFYu0uJKUcUmoZa/v0rscHRYt
ZWtPShPdntGlhSdXCFre/8Kteo6XBYGzL9bnJ4rxPYhQZUsB1KpwZ20H1hgwHjrWkmpYs4RAAwsf
DDNKWwneTxbktjIUXaUvd30kIKW/MPzKyr3M3yHj2vNdnQdrDgxZKQGFCNIbGiFbSQC96+ymseA+
ghvQCH5Cl3U20h1sPW3x5Rwo4CdzIpd5mSA/aSNETNCxNAhiRZwzahOR2rTbBvUNg8IAE0NXPIEe
davbQnaUPEi3hif40Eim5fgYwZ/zj34x74U6j3FNWdg/trw7I4NakWt193jJrK+MnmvnwbcIDUh1
F8cMuhdj1ljyurGEmPLK6hGKfKrSrOfL6uSoP82YuE9/uYXYvoKC99rzPyIAixNFw8HkFpKm3uKV
Na4B8ngcL9AiYVefikiai5H2DgNXbu1VAR4CeuQL47vm1m8ZZigWztDnibGqombJIMKTUBRiM8lA
Amsne++cx/t5SlMfAGxJwyJCHDjPpuer1SvqAnb4w/YyVENwKHj29n4M24Ldj4YCSdqGrCtmlefV
gGne+3F1SCR3P9MVu4rZ9fV5xajTaVjxtYtVLGDdGoHhQRxhqABxb5a+p9bcRPWUumD7TD1eEoiq
H+qwJ9aVw/2n5uiinb4ZrzD2t3uWTmYpWyabyoey+PfLMujfhac3Hy3G/7/Q/bv0G6xK6iqeaXcu
tDESv1r7Q0TcBYJqEwzAvOeU7ILjhEaV+cNb/sGI2jx4RNodF5fJKUK+CLNQHZ/iO4h7P+PKrDQm
JiRA2GYfv044AyEWcEx+0M7ScBOfHldI+lpIh0wIPo+v0s6Ge+4gS5vgLhhe3oUA5kwvIW2D0pn+
+1xxzn4+WQRTqkTtPlDxgGVI+/1k5Ycm5AQj5MnFUwd2yqoGxtleLISoH9VsY8bEQJ8AnZhajvWR
GPWUTRHSZD/IAquAKvfwdprHs8jwWXnPUwtnpPASaqE4Q8c9T0e4bYVgqNaVoqJMlBsBSt4j7ud6
/sNWorgfAKKe8OqZ5LS69QgvYygYyNqH8ufNV5wsEChLGSrg2PiBrnRctZY53s2EzR57uIvdhSnB
cUsJhm/5hky231pwjg2xR+faq3AGiGKMAN2uJNFCBFSQv0YoMtGmHvycSVHfzgpoMzHtQZvafqW+
vlKXhxcAL2ApG4h3CbuA8Z620aMjyN0DGzZn7+P2NS7e9Ok5xHhlfgDh7ttz/PJsUCfYpqpFVDr8
AJJBQL6hqG5TBy/Uufiuvuub3QcWBVQ8SDctAURrN833uDDFp+mdyIyXQmXgWbrCzipc6Kquudx3
IQQFcFWP13ArwqQtQbJ2MShrUjeWBUQ8ukfyotmIlOk8UhsZnPwx26+OK/gLSDDdGmIr/j2dLQOe
VRjO8eN2YavYuwXU1fgyq0Mtwh7AUxlUwoBx4MofhxdX86EeXKw9iaghr6+XOUs4/u+NI7k7IGZK
+3BfWkfYC1SxLmm+UDs5OXBl6hzoN2tCf1lkgpNzGp+X4rBkJRhE59kxKRakuxrvBRPRGSu0Nynt
47yICLSpRwevQ+6bjYx4MDJHfN/FFZaYo1loCWjbmeF0gPtK6RJO8MbF5BdlwkLo7N0LANRrUdhk
CuTRFXRWsiMIHwEkZ2uekB9ty8FuvB+dhuABbj9Q3X8qk+7lMVHmOnYAPdvlAWfiGBaznnGtSdZp
ZVo6jFbFqoc9MgxCe16aDQ+3kfSy7pdu2lDEyuznxVimuA8yyTq86tt2bYYKenAuzUTe29hVSy5I
Hx/t9ENzbP5R1z69zE9gw8Wo1Px87/IEGue7GAnjFLdf+uOY0IWvbLV7kzamaZ0MFqZey2YX0X+0
/FcTGf2FmEmI53ck5Ua0yD1kMTN5Png1xgx5IGMj/Lar0eNq8Zj6SLS5DQcGXOWIMgDR721zg6TC
RulK3Ph90KPyA1i70ipHA62jhIahfAaiTw7oTS1cAi5vxxnZK/7b+mAl6VAN5K3uiYyQ/73G/blx
ouyjrSU2ZYBoiuLnaYlTyXcTRJIK9NHVOS4KqEjV6Di+zlOsk14fASc32oX7JJu0uXvfBeaE+jvO
1t0PJeWffCpTVlHa8nEQzzBTf2o7+RjX/fVxSEcn6ufwNiKHDGrOVsPKdoLpzw6NEVYmVjppGl/6
2k20zDabKGPfnmd4Y9rKR4WoAV/lH3Y84oz+2AW+fbJfk8bftryy2p8N6X5KR8LwGCLoYb8PIXGT
bzTtnPatJIrLuQCmrWu28DtGxG61vK9TwTLZxOH37x197xSffP7sVdvbmDhrM5VWRcH22covw6vk
dqhraKgnQPGfA3DW8d4B4RWg0C93eUSNmI2OrS0wSIkLjOMhbl/c88h0zJiBz97OxrpoYcs2yhEq
xvXHIThEp8otSSUpLJMqrLGFSb7MUdnzct2oXQH8dlt+08LmZrS0QFW984yBJTAYXQ4mHZ3Li0aX
3x9ir0/6xFIb2qaEO99PT2DfK3yrKL7feOOpb0qbgXYwxBKznOgKayNfHBbshBtjWgQPtAvVqFwe
g8G0fT987ezKySaHpA1vH+ZEmxjJT+P6wd9utixiAsn7IEJxfups8DsrDhqmpKML++pUFlzjq4tv
MqS9xq2jOgILTcAQ2bCxbEynj3dhbvhHNHGfxkfqpI45A6imKcOuYJjzZ3DcMQsqAMfdN6NDgvI7
ZtvbxYxjkV4RkLFOgZzNKVDdMUlYqm8hLtNBNma2MdLeig1EMGfgtMdA4nwz58jSimm5/+91oH+7
frsJPSOA1kfGZBt4jRCRp7fvvBektjWPmCPAO+TJXmHhkC00GHXd57+P9DdCxO+HeqasmNKtFSql
VEbCJTyXnkRRhFEBcgI9kg7oEX0MI69ALeRPfV0/GbYyvsQ3nSE32o4Bfm72LnPU+PJ6v/YjUsZL
yk+RzD9cDe3pkZQuzWnf7c/K6LTaT/pSHwLNaXFWf+TvSP1P+sd1157AxVwU0vR+5Ei3r2zWhXeU
O0Z8WlxWIuaHP7xpP53VEz8nyxpRyq4nLjzjiJW0zdGAcqvHEvoj5YdjPbXUz8+T1vdrv62ZeY5D
7aDheTIMW2NN/Hp87cgoln8AXX46pf5t/u0wqXhUdlnJYSA/Xe6WePYIDD4mtExD4Qd60zMu9scp
PdUP5nVg3Mv+lFRbHO1eieY12XBo0KnOYKMu8886aOCCrP/9vvz1FJmPkO2Cbzhclu+neNtXF/W2
L5SRSXl8sFoY+ui139rFfgnb4N/H+hs1CgstEUWLjr01TsLfDzYQm8NZKnIFTrFbBkjfWxXZVf1e
lbYKf218W/80A3rusf67rL+5dj2dn1E3R7M0cO3CNK6LJeKRDKvaWQgKGROnw3rc/HxMXemfv9/e
O8D83kexzxXo2UGwuL+faHU3tMdA2tcJxWsDSBBXlV28KWNhmI7I6HLRR4zgvUBBUa2cOdoHxQgO
Q+E11sbK++nrHKPOHDZJGu1moAc9XwF2X0k/sn+XFpfx2YMr1My4ipaRMLfW+qE1dkG5XUy3g01f
R1wmOu2T4OqTfH6X7OKzqKz9+DSFKz6/hoBqBUXGW/tVv0kySDIZaF6N/E227gvA+NuKxg8P1uA6
OX7Ub5Tq6pokpYJmPPfzEN+3W08LxwJKdgigiyioLH7WwBEbp4WYiIkw1iudK0f6aDC+MrmmySX3
Bj3YZjCHiU5kczwYdxtZ85SNNtasr5NznzLxtu/v6eiAPzKWaOj4Y4QTDC1ApZ1uotEaF7MOBqQ4
qtgj9Qg84KN06xk+FmQfQf2pRzRuuZ9R0wwv83QlBTUEkrHKrBviqFtDsOnGiDQsqAE6kstjKMzV
qFndEnHJNTU9ZagMj9BUhrullphJuSyX12E+vkMDEuxum+l2y8ScjPq+c3Rq9KclScng8ff1ACqU
RKPJdOWVpU8fP2w1NGfSFqkAbjLOIAGSWxpIKXd03oSKTE7oJ6XkUwp6dirO9xuVGe0VQtKoiLpF
4ytb091Btt0tjqvPXqYHsgc75fXk0xlTPnfrPoUJL57Z2ZPiwbACUZrdKWOwAmOkI0wVKH50Ci6l
H4kADI0njZ+/myIYUxapL8ZL+akwCcB4qrCMxhqgNQVZozyEuIGTE/XkdbioYI9LXuec58SdRuc5
lOHZHjRp1s30UA/VRbWBGjWY5m8sIOPLzTvQbAIOY+Lq6HM5PLsErTg7n1m6exgfqKlffyGT+bxc
KioQ7Q5nmok56+WGWHoD4gxIMXBy76Yx4sJdilck++wC/iWHNRYX2huiyG15znWM5JA6t6GpHkR4
O7XMxFOnZ8g9oHXpk8NWgCsFCsRV3UX7uQm57s7dYnE9+fmcFJid2/PA5EdE5ZyRpzh6YNCMMPgR
G2TAQJLySqbWn8VrFeHai5ih4gZft1wwfYJPVgThpa+uIbksd3YRY7qpOzqxVBb4KaQyFvJHjf+V
ODGTdMEPJrYzylwhwd9g2bdzuQfvbbubwc+Z9aOtO0ybevQI+FyVVU4xtYKEA7IVtSOAG1fluWIB
K+N2Qp3/UW/EcQk8DzB/sgRco262Pke1m2AnX1gXptVz07SZnBFtLEK+odw5Jnjz9E5JJ6cF5089
ZaRNH9O1EuWJPjautg4xrcHw6q5ZaXAeWJqrju9otvG4mj6+Dm/QBdDFQOmrvaax1Xtw3AquNDz9
P9LOrElRbVvbv8gIAelu6cG+17wx0swUlUYRBfTXf8/M9UWcLKsivdjnRKwdsVftQmAy5xjj7eYG
jRTTzXTYNlxk9QHKHZ8pAjzFsl/4Kq5nrQl16/BjkoJzmas2JW7LYhQa8Douy0v3MahuXsWrWVG1
epUtrxuOPP8IX1EeYd1bfihIXJwzJItkfezK3dpayHBJ0vlpK+MIitVbdrWmhkU3bad94hTHxbLe
fhe1yRq5hi3mxfLBmiPYzqh79wcICXNpoUIbO/Zzdpp7b7NSd2lwD2Uk5bsyXArtQsnD7Ve7HByt
AVtjcHOyGL3Cbxx0pp3EU8eAJazLXetNGSe9enQmEw8blQRCVemdsVBjDbeQLN89Y4WUePiRRQ3s
ydy6zdYwN94e9tyYXL1TcBW+dyEI3ajlb4bri1VCq697RU+/W8XsjKMd+mVteEV8bO7idc/voJ9n
VWRhB9IQyMzJK2aMTX0Iklhjo0vOUYznYfl+txny2ulgtCx7zeIWso2BNBC6A4FKG9QWw6IuXR9v
Psijdlf6YjJj3yewiqAjnhzSWPyLw+dqKetWmI5z5jn68GalzPCFtuIenZ0pfOJe6sJudBk7wkVO
eA94soBn6M4ns/vpLaohYZ0B2CD7rWgH+Z0DzVq3l5Q48H/itgVjiUuC1X6R6ZePuf8AjYrABPAw
6e1n2QRFExweonohbLonLtSa7b900YVuJofhif/9yVWnrWl5gVokhPcbeOJhbb9lbzcfLsenaS30
b/AHiAJwwZigfINY1/LukCTlCW7i3t6Hwc2zy7xd2wcIZe3clsJ2gHHrYt9vPj4BO8K29SkILR3/
k7sGjOJ+eEZRA2rItJNpMmbf3tHdZdZjJX0wDFqoHHrQ+z4MLPuungzjLoy96xxkfu/PY+d2wiWg
GeR+5de8ZyjjR2wAeE5AIVr/Ew4rBBVmqSvhDnhhBUNQcSWGvPjLM0elnznOWUTO7b1yMLy7Toyg
WBejelZOqSL7Z/H4efR1AE6e2wrWakRO+UdLtTXvjKqVgvPmiwsGRXhydguMHhcP7igbYAtxcBpf
Dq5jwWrF22HZgfxJS2VdmDkhN+3RcnYYBzB9PYUq35KCOv86yKAcpLY+ZXGkwXmAhnAZJE4zqAbJ
GpoUa0MdMujnY3XrkDAfp0Gy6bAQ4mGju7uzBSVLGVTMs1T7hgeAwmrH2aB2vthZ3IPLhL8fh0Kp
znBylAb17Do+ujlAuQRQysvvM8Eu3XH52QwANfjSN27hgpam0EgFN/zz6o9lvyu4nmCFBFrsLpKj
+QryEHwlRPmhLhL+HG91CPEUYzrTaVGWiO8j7SG076m9fFi+xUHpV8PToFyMd9BYeb4t1nUyRWWK
4WDi1cxNd1n3BmaHRNVX13YyvfDvOjHmc/voiAPGyYXlaG3etL4ZNB/UTZIHI0n1VlzJ19cVKwRL
JB5ovKpDNPXCqEL2z704SBAEMWf/lFEohnBdPeJt/ZXCt1DjZCicOIy5OmPHc8/j3DUytr8j4REs
rHavZqSIV7A5KvkaMCjUAenIgPtidVnHESpjKAas+VsXoiTquB5QVr8Vft7tbCBoXFHGSEiay91j
lLpiX8Hhs/e9jXyd59VYZt3crWhw4SLuxYrmj/cjC4DZWsqOK+C/PR9ONJ0LJ79P4RMSiLmbN0g4
bo1RRpIHGy1TwsVDOAdG2XAPr4FzkAEHtLZZRlnYN2HUA8elodFn32GK2AnInQLZNyb6CC9daqD9
ZA9KFjNyOL4p9jz3te+tjD3x4MhdsSl1AobpFvkUy+tX4iAeOfQ/4IVOFbwNJDwLUQAxeGe07xNH
zC8QZopMB0FygSWOvbxHjAv3IHZPAuoZte+O/j3YMKiX4S/fe5hCIA3AToRt6cACkn1pdQmp00EV
+ysCqr7S/jGC9N0lAultwXDN4UJ127pvW0dhzdVyWCvmSOZ9JvhmzbSBMLhka4MymY8hLRAGillJ
tbpZh+EYeDnSosaBT0QTAn1Ue2Pt9Qg4EZI49pO3zhgvXA96EWRO4XpS26fl8ctUrEs/90/bB0cH
xZvHkmfKDk+Eu5VhwlPSEFKDoyO7BcSJ3RlMJ6+4NMEl3BYgKbzU1fFgLS4+I6i5GcCOizAdGs/F
bRP37SvDxd2yjgE+h+Bb2ps4FdBX2qftlSxisdtWgzZnC9tAAtD4eyOqiGb6uT+TEXUIqhd5WdrT
WDo5yrejIt0vgzpClWGuZPfeJ40DomiKXCDzoIu2rMtn6lFeaz3Q7ff4kwnN4rbSx4fRaa3JcNoJ
9PTbzMxRSDBMDTm0XhDDO0/jm+828ufPfBoUHc9pJzbJABq00eEaPm1TfLABPxscTJIgez/PgANh
h+k0egN1kuMCBvojCJ7DhzCasXMlUnHNd8GcWJXXfjUHM5o++hc/5uMCNldfjDFk/V+/WZUhqugG
fnootv5sfdP8WMupEV8GCaJjusruHQ1oeyBOSUJlrj34quFiM1Y5kMWyetQWa6OrhhxZrhZBUY6u
Z+eOxS/VUv/WWMX4/nWbw+V18VMmai7lHG8DC+Hveyhomg8Bx21P7SpB/AZzyM0EEYqx2qT2Sywz
LNo3htd+BmXCxoHmLZnjz4j/TGot1ejhrnmx4TG49e5e26lxkYu/dE4UUofwFh2Czb+ThOORbesh
koQ0AdIfnL5aE4r7pH/wtTAeU4XcvuK3DQ1LZ4TwGawG+95lDrkOvyKiMzjAQMAguwYnjEiXl2AE
whp9JfMNPIqDFwM3ZpZ2tK5dxgBXK33Hu7+PDkinGYTJgriPUuAwU338AqinTtPbLPlsNCubxfz/
w72HecT7BeahGuNBkp850AZmeO5zZowoAgbadv+W4qFEgDwwEcexP6YAFvY/hUtJ6LeDzyverS2h
vJi3oW5oAVZ9UXt29Q/exsVqAtp7Pm5vO6AL2Olw6tzsxzrjjOPmTU9mM8J/FzRV6rb0HtTubsF/
VQVOuVVz+C2iCkzYQ8qZ7pdhGVIMO9d5Om4HiGGOXawMwjPwJa7pLx0m/4Z+GMaoqhi6k7+kGs+M
w2NcafJN1wvWoERxXUMj2YHM4a7giz6xYyWxMD7eaqh91Mmm1w5b9rmrunchU+GliM4RJfuJTrAC
L6crm/Cm4RZpDmpYw6sG/smu/SSQoJxVeAh93fon+4MF1aP3p81DQEty0iYUzRwLa4tTspCh58Eh
zMJklK3LISfy6hjIAZUzT7blZLj3dau5erKvDBpCcBMDYgyVkqPjkzSggEPkz6ks5GG8EHWkfx59
ZtXpXJ7wZoiWxxsqaMiJ9NMelt0TOSrdcrs/cVz/vpcSV/uPzRS3EmExaRJbZzxNLo2OKZtlbRTU
AkhNZmI4c/2sfdNLJsSVAPEd7HIlnl/KGKaZtt8FzUAP0Kq8ERvvMAnzBaOBzIpxPWCO4fAcrY41
getUd6zDmNCFDNrSJtys6Yy9pL8+TnhptuTUhZUOBZTKc10KrUoVadhpQ446bgVhqT3NaJzQgCU0
vlk4ZTDNGEJQ6uO5NMh8/ihN2yX4OMyw1wfrl4c9VCfg/qN7L/MOiPVF9Y1RSNTqKkMmUv0dUioc
rz067vdzlI5xup0Lky3OKrrPaR7VIfLXmHEVfxrGUtqXuxLjjW319aC5LFxtm34h6epMyMhUQXw5
gukVJsg70BB2x8nwFux7tU3pV9vVmoPy47HqjBN0dx4qLFd/52+2zEAb8/lEx65BmRZ7xxdx1/q/
BpjozJmik0oq4i/+3MXlrLrUZ1UpvlV3RMl6CcMRakwYTXBXTYse4c6q55sAEgV+WtxpTNFkGJBw
tuza9desnPOlFF9sgFc21cu2wSINq+XisxU93mt6ewfV3FTuLQ1LX4jq8dxAGKiX9y7Ifgv0jaWq
4F6t+7hzT1WKvyv0BomZCEzVMzxAxFgmT/n35fw3Yi12C9jJivDyJR326c47Zp7EWnG4oOY/LYpF
s3fLMSdSweQE8ROCJvZzURK0+jKmbaNiiqatQEz+xYnKZvhK9/53dKahm1h7kZCjdyD5fxvz/8Ag
Lpe7cboYp2KgsNrbLdnNmso6tghIrlvj+AYycdtrQabFJ/ZbpyiMiXI9+lm2/7o/rlH6UHUhwdlc
Lvbtvg8z9ZUBNCTU5+9f/EKgdWxRNYEjPKEkZlUpV8VIioE2V6fHXrxo9ZpRukoloVgiMHbHzGBw
DtENhEn30IUzhN7z7J29HMedpHubN0jANr3NbDODYbgZtUflHNphSJAr/+JG/Yk5TLfDhtIggy0G
jBB0pyhb35ocPIaiQ9RaEgCCaT6O9YzZGviMCcJXxVNDqL1DKqa8J0emF7t5F4S9qyKOZDhJY0U7
+2AT0LGpM5lwGn6KbTnRizAN9yEa3gDHmvCAywlnhZPilIIvIGy9BK8AY3RKMQ4x6RvprlxqEq/V
BdBGQwkRGBElykRa6/34RiNw8NqCi9VGgE7uAAytrIvt+aAVPsgaqCLmc5BvfXj33eYAhwm28ewx
bofHrdYjWK8Xfxqrey8dnPhDN6zIbggU4IF9W6lToweYa/j4w6PVFDOUIrihrZSieHRB4gMZkF6I
5hFTm+6te/TrgOz07mtwW/pr0yAggmxtVbAsFHKrnspVPVYL45o0xcAMSBn4uuDDv9ZQnJY9yb1E
2rblPNa/f63KXxS6p0s+wTsXQ9Nvj+ReDDbzzvjwnr0DbBTYKuNDNysmJ7BVDe9AZczXsUHEdHU3
Jk/kNCJkmsd665nMnClujnaypmB50WZITzAln8WfD+QJEpVKqXM4lfy6fQj6s8pH1xk+7Nu8Cwtq
h0f/DKtWRk3y5Pen8u/ravQ3bT5NeIdPL+K+ly+aeq/Fiaz5+rchD4EJ+w3DP9IOKMDJ/K0tRkHZ
S/eDf76QH5d+eiHXLL9n0oNLC6ArDhhvTdIucQUOtIZbV5/9fqedv/gU4gmbmNzALaKR+/73P3bH
I3az2dE84FpkwaDCnqJYJIO2i1NRzeh1Cdh33TLXlwbtYRLuJ4/TSLm7jx1LYnCmHo7XQgwxxynY
NSZQeMcNzGhBUSpovctt00Eselhe8CQNf//h0tOmKXBJ4nb+zyXiCSHc10fjdNrgElHbd1xIUCt6
J/ur9mqE5QUzasGtf3W2PcOS/12UdDekVTpxu52nl1Mf7pfbTbrIQHKgkHJULO7CPApzSOS/Ij9j
49SJZwwJQibT2+ZbaVIaj2LVTEpcU2nFnX0/ZUAhRLi0bWf/xVN52kH+/w9kA8E0jjf6zIjVy0TJ
pXMJedW60dkWXy0AztEVoUpFAATfChqVFwf+vzgSmGv/3zWfytdEkRVJuXPNG6MSfJGda/fcpX1F
9P7qWsa/788kcFjCll3/Nmz/sVzvt4u031cFbh1MbznNUPXCToTAZRMM6Va92kWtgRdXOiLC7TzD
+/AdYy2VMSA7V3RZNzBgK8w8K8Ux3u+Kd6dN1GbCXgTyLnknMvNj67I7IUCFlQ4+sbdRQzzgYMLt
QkJU4YvVGiPUvIXXCfHBDs5l6HVHDL8MG3DDGCp29damdQtKpsqtXrZlxHbsN2u8CD4xjHZq4kOQ
8f7+3p86iO/XLuOk0UHuAWT+vcv/eCzaRdab26UtXgFJ3HjJ5gH6E/TDv1/mm1/wY+zz13XE6/lx
nf35qsSV/pD7q21/qziz2WTiL2mIC28KmvHqaq/u6qkuUm6yHFcZbneEIEVJd5u4sQtuTauT4GbL
DbpYIAwSmSCWl4oFUaX+dqdPi/p4VfRKurO9CHGICA3Kgu3MR48s2e85d3y1x6/uV3467f56uk9b
mlJfZbU8d+R+tnisqr2jD9XppVejPPI0B1U1MA9QtD2DdOws94MU/RkKBFok6pG9f3+1l7x6BE+F
vHHTiMiqeATCmDkZxJSekgXsan8wbyFWDa6s4V0gNCTL35eZ/DQC++tBiIXxY5mdTtqpc8558UDB
hEdtW+jzMJiKLbTk/6mrLpzCKefv5//64p8Jt3rSyTv7lJcgDTdjfPUXnQj4xuWhC3Zje1X2stl1
gI9L8PtN853+ueT+K3bIsqdrpFdhGvDnXTeZ0ikrlZNfZypxe7/M9ABnGiYmSOmEFzJc7l7HzqLT
hCyY2l3kvvR1DzMHAO2M9vvS2/iICjb+fZfD0by5Y1Arq2TehEKBzDw8t7Dx6GlYhmu++nGBPyJN
0QNh57LHSfAbY2JqTm7yaioYkbQWjJk/hYKvwUGDVw+ubpLpQ8ekAaYdmUd1JsXy6Le6GEg4yrsw
cTn2k6WyEc4ndh0GtA7DvX8G9Kw+iP7qAYeSTzSVQfQMGP78cSKLKg+lCgxtRpHum+ybUwPMCOI3
tHowK3RCvSJSl8C/19JuIIcwzcdlAiOKo9OM5VHe1aYMSDw/9XJvAklHCU4QCUrHxEnngVvMgsys
ELkA8UAfUkDXMYeK0EfexRQetk6YX219yQAkyLsA9tp0/67sbiF8/Kh0SvS8knvtI1Tgfy6NSR5H
TSSH8DTQw57dGYSehd5vzZuxMUPg5Y8K7L3ldevmXbsHEOoDjkQdKmhBuBCCUuHzLKeYeLfDHG1F
bLXXe0/4PGpDU4huXGVcrEa0NGjyLsSF1ag10bnBVqnc41YaPMbpojM1piomk5E5wY5tkSNri+fy
Z4kbToYfiyDG9CSkqfAqSk9sk9A6eGf89NOYmQ+jIFOoXedM6ob3YXt6FaonNGiQbUjiwsMN6xIs
DrQZwx4kcFdMjjRoG9XdRrWx6T3GR8dY5GslaLrxvIF4EOTDOMIeoc7th08wYCbAfpVUrio4uyYq
fveDTlD1VKR16oq91K37RHAC6qvuEta02Nca5HkHOsn11T52sxHGcek76rczBgoXnuIeMfY1EN5C
OiQAUFGQUUwfpvkCAQtp6YcInKvBTp9fiEuJmFhLECP2trnFhbWfd28wRTA5Ck9Q/U1f8Wt4CGJi
JVzLN7zN0WZ05jZnkqN7cQSNL+4zon5g4HSDxXJwctXKEQaiofBPYckJJLZk1CdUBengwFgZeMZq
0XpGneAY3Tn03UuJsi63QckYzn61SLQrhNMpCJSGWHhS0C67FX852jA39wc1dfRWBWvTwxsfbe3i
DUd83hsiHIjfM0aYrbADzI6xT2QQh2tdcAwRo8kKdBgDY293H7cCfbjY1bMW83LDRc66B/PN3bzh
P4TKrzULQAaxgcJ/48TI/kM82YOt+tU71hsgeJL9lTpfOC/uZE6VnH1A9torJWqDpWd2PUywDgqx
ZkI/K9xN1eH1I8GEHBgy2vQPA4wT+xUGgEB8PR1A7L2Znb0Hg93KKdmlyiCeRlxsgWCucPNeA4Gh
M7k4HsgCDjoU7Yz+cCWCS2KpO57fFXjzHu3eIw+l5gXTjPFhUtuMME99J3TaAyykAYLvqHYFfiSN
CvYzoTPWfMa9il3u2oa9yIFywE+lCJqfKIK7bzp/KcyNQEi72CA9LSINgHr1OJepJJdnrIzMSPQQ
+KlQs7EhCGlmPCy70gijcZJKwhKqHm4KjBIp+LH+gnWAj+HFb40ExIDG2cX05vrBdAQPFH+9I2k2
0FKH/EZPRkzIBkJF6bIzEyqwGeM29yE80GqOVVB8K54qI8gUNrt2t7DfcMLDyuay2uBIKVYT1Clf
tQLV1vHZP3id7fnr3m0x7dvDltACAGPvxNAQHpzLPGZ4puK97e6RYQuZdjPcd7hEMYSR9JnSKQjv
+9oVwGuHd05zC+Iqhfte521huBBBhsacMnu18c9hZo0rDj/mMl8pzmzMGadjKBJdwTskgAEnhIsF
Lin38kgglwUeUjhw0xeMOSyWN1gjlh4I1iXqSIDkheLu+SlnCAWm8/t5Kote7EcF99dx+lTBtU7n
SroU12JgUEJALUjQwnPf/cYCwtYCBECTsz1HOubNWfgvrv7MRv7r6k+1nKbW2eV24ep5iG/Qqgo5
P9mUbB+z4x76D5Qk6xcKKu25E/u+qNkm0I0GVSV+/qk8Z7K42WhmXgzwFUJYSyx7r/KMPjVAtqs+
svcLEYRIB+FwgTNjDabP9i2LZXrKXMGp2ZA8MkETGj9EeWHOWpTV0HUWZ3DoYmdOMdEUawgkcvX4
0D9WibPIMEEa4innY6xJo0VhksHSLUGy9z0UqHcr7cGvsKWeMLyM0SqWy3habpnfw1RaUDjYnBIa
02h4flQT5szstYJj2ILEi0EffNvSX+mj+zJ9uwdEJUKk4ksuli0iSYBKYA7gOMEWi+qFcLNlPEyG
B3wE4q0BggBBn8327iifJckW9Fz2dTHVnWYkEhHVT75Y2LWg/VNjHL8rnxdPn6pUeMgh4c9ZkPDP
K4zcaC6MgbJu1tcY5bRqDdEKwiWCKjCDe7SvbWJX17eIdV/CctutjAeeqmPDO0PxQxrG9u4W3V3s
QRR4GwoSaDbJ4Zmcub/WcHvyaVfb7uRqyR8fpPnY+1HB4+AUQnQrAJ/S7/9HchCuA7jwUSHhbiUi
PkGqM8y5ygCfrl6bPU+2719vbMjOtuOSw0Yg45p6xiBnk4k7oZqTA3zNzigWlQx1ho003eSA2bOD
AAO3MKTDoWzWHn1tc5aP8CgVk6DaFaTZEqaagoOimNwm/cTXKB2SsO7h459Yj7Eg0yXeWg5nRJb6
+lgBGMZcyWLqgYuek7/DGJQWbYas/lYItvHO5a8VBm15QODKEKmDIHgel8WH+jaRgPpYhZz95ApF
xAf4TJQWZ0qIKoRNs1NJsJgepyc8GBLBA4UNegmacbpEMovrVBWZ/SO03YmKz6Dit8MYNzaIVjvo
hUSyAqWAulJuQrU7eVB1hTowi0DHKLjgtk4xQO1v+JsfS622AJQLKrhZFTETuK/SAUJQL15DzIKJ
o7iq3cu7ra/6w5htgsrNPrUuLnsiMCZ9Tw17/35msD2FxfiYQLJ9jFFLw4TsTBuUqqpPwmlUMlO/
wBVtgY0bofKA78jFfXkmDdCQ7VT0dna+scHJv6iDenXhlAiBP4qLU117JZ5IlLAuSFJDbEg+0ALi
rEDhVPcMxxfOii8MsglIXZ0npHwD0MsUTx+ilF9TUPsVrgMIWSv7NmOEMYe4i5r7FLb8mLql++jL
njl+Z2gBRZB8URjg0PQEEE2qkJPMFJhdN0sajokJA5EWXmWx4+zFfGvSAjuIvdjDBiQG3Ctg3t0g
VWG3zK7yidhkMzjx5arrsy2auTvH+L5X4swG9VDoWo/96UDxKXQwoUHVSZ4ReKx2QXdkvTgoxFb8
dFCIzEmFeRnzE+XZLMPsyPLVLDKGvS4EkXSWz9A5VHa6JlGxtEfHQYX5j6cxRjIIY8nYQ1kWgmpN
FtF3gfD5+w+S/tEI8oNoAWUMqYS30Z+NoJ6XeyMpj8Xg6nQAaYco6shkvb24739ehshGQH38iTkx
lD8vIyntTDpcGP2+ARqx5DrAglE8lF9Aocq/bufndZ5OpYOm7KXHketUXjyRGW2g22VnFxuOEepu
yyXLiA8OuR7NCirbeAqRkOhc6sx1PDUJs37xfJ/mSuKYhLUETCnckJERPjXa0v0c39tnDSalj7HH
4PTg9yBb98glWZh9kqyC3RQW5ujomy+a/L/B0adLPxUl907TuV805QygQSdBQpQ5IYYZ+zwSrJEK
HIH6xQCbQa09h8YKcx9OgHta5q+ExZIsXu/zsv/5FJ4qlHZl3u7GQT/jEUP9SvTYWCfaktJ4mLGd
7O021EwGA6ddAyFtDutolZIKwCbMtNvDRWPMMc0mvb3bgJaCBZ7tDij1MeOVKGhvFJd7Zs0QPbtw
6pjeGOuHpUVbCBl0e9DDKPlzLxvonGkw3q11tVhm42yu40+E5jaq1+UaE4LhoA4OzoBWedy0CY20
9ru4thOssjVH0ZyczOR7AFGfbZRZrZS5xvRkcrzdCW+GjTSksmCzglpwwSWqbUEGqWEXQddW1uon
njXYt4YlxZhucZq3Xq20f20tP5/x0wgtbrR2sdmz0g7vqFBHWyhZow4Ft0hjc9JIuEQtcZd3f1/g
35qzv14tUYd81Fi+Q9H788tWm9rEA46wm+oDO2XypuFMipIGKuSFeqXVNd7Oq33YCqTPTr8hY3yB
Hqk9Nocm80ZE9vrwMLiEEOQIdCewAjsD+Dqf9MtQGOitmAIJ1ym4I/TU5VezRG0Sklw2PFYeWug8
6e+3im7VtS1xIsO4pvirLFWO2ntHXgmNfQpzuR7escHRRRs65eUUiX27Ihm3i+XvT+NvgzjxzbGL
m7qGYhjo4M+n0cmPZ7OUJLIshvDFBzj9vt8FK4Sx6m3RjrDlvcFraru5A3nuvZpBDyBsrM/mvzOH
4ATr1EvGqJbgwjO5SOYSyh6tR9nUmbanxoxMTP94Y0ILB4dsTWiPHXx9VXTxU+wQ6+NM0+lqM46v
Uaebu5sledNds2MdI3hHCsZFv9/u8xSZ3Y0dTZwapPIqHXqBP2+33UI8qN/y86ChLEq9YnEE+tj3
dTCpxNpf7ext20ngYz0c5ea1sZ7Iu0gv9lJffbjqI9Ku3cL0spYt0d5tnHMV6K8cnXSx4/+5PulS
sOVXaVJ0wO6nrac87Q+3R3M9ia1n3LEPVvDNkFWmMeI6hAM0HCf4AAnLzPChPEAsLb6MNXAMhWkG
gVCCP9NISKuarvxprIGbaCgwWsrmly1aJXgyir/Hq2aExOTudA58bdcvuQtb+9GykCoEA59kLuFn
j/QeA1tb8LgZIjCYc1vdy0u0svP3ZssdgyfrnKriH09HzvV2rAw5O0NtJwwxHtTv0CFLqyZt4TPu
SpDoonKeD7X32EVQRUyPcCFQ3mL0QsmsvXpE8pBciUHj60Jd3j4FaZ++mTkFXf8IT2Oi+lC1vfhw
VLFS/npNP37002Elm9XN3FxPJzJZKibK9UJwAyB1qsjI1ls4epFOSztPp0qXvEJB/mOedvgqMENb
thaPgY5F+sd+cufhw6btXb/MUQ7n6vJ2xl2tsJKWjc3uiHGY/pkJszwYHWiQGD38/kV8b3d/3Qe5
dORsif97Rm2boti3Gq084YkkrRqkmtYjbML6raB/W5tMjXPhD5HQ6uyn+cFDvmawUFj7bF1fpS91
q+6NI9EIERBuT/0DRmGme6txC0QXet0+JhtHDusRcy1Uj8izVkxm3db7dQFOeJ7ce1jP4FFuJ6y4
vhkyGqzemsEGIsFV7Hp1cN8mXjF94Acnu4gclszymDa1AyL0sHjQRRmgzhg74WiGWfBIESYPF9bx
4PfnpPxdF7FIfzynp4Iwrk8HaXPis1QJ7dldvYtXRgg4ZDEQOAQaojpuCgo7HnIYwGK+dXYM5z7S
EMS3e8hqNCwkOzCAMb9C9ZPG9gV1otNo3MqdwdKrne57m/jtvT4VljdcSPMzDK6BDPlep2CRrNLH
1wPze91jXotXI1SAaz/vG+7xFS3221bk+eqmUH2THslHLT99Ha1HfpNOreI0SMPjrGS76kR3dwZb
DL44holIk/tUNhChsSSbztDyuekUMmcAlAEYwz+n2hqLZFoyDSlKNvy2+iXYoQylvgHjuycEQHq4
9w8TzZbd6ywO9NWq7qYMJtXMuQ6YE5ISQ3zLAu8p+1O2YOUwsWV+glaCv4j5xyuI8hkAFocLISKm
QoaMicHgt4nPD2RObp+K+JzpuOCQcHZDdJEEyUJflT6fASceFuSA4K2omB0D0oe1Fyv0uyV5euZ/
XP7pmd/l6lHUsiZMeFywm2zRKQekddz2dt3ub1JnX3cPtXNAnboyt4/w9m6uNoviq4O+teU/2m5G
8g1zZCQgKMNz+Obognc4HtYX58TzW12D6zRDkKoNtYvIzaoMuyGfNHWMz9uXhKE3y1ncHw5o6fuS
t5QzjUWs5VRfJFfUvXP88fs3+Sy//+uBPx2Vh9M+U5SGB44JPxk8n8YCiXbHoarih2tWTFmBOLa0
/8fLPtVMml7FWlpy2atX724+xj7to7tpMfchrkilTCNK0cUY6tVl/1EZYO+KKELCE0AhnunP4kXq
3KSDeanSgQKHeVQRZY90aGFAojdg9isWL/tOpCQwksmwTTgJfjJ0RhjTmnXGbQSpDDyLwXFEKsjV
ObzlIRFrGELGUYIBKsXCjPqs9bCu2OqQcmbvP83loWM9BLqYGl5M3DdyWoj9a/5c0zUnagH1+QiI
skxnqVMCi+EmMEiwqrbR91DY9S92rfv1inFyv40KIlsXDgiVY66zqY6sCVECLLEOGjPIKX3lRolx
ugU3BF0Oh2eCjNptr+4e3sHvdQ84vxIEa1w/VsVaicMM7yvsDM8WojoUUh3Nyr09LY2/7xPViB6J
vBLIJcNmEM86hJdPTM6wud7Y+7H+6uWYT6g8mUESX76mU7+gSuE//nw3ZtJO7pdHfBxkO5DcmT6U
gYtI9OAlkIu+MzYCpOD+yM5hLoKFF46qIzisHgpuiUMXOsMHXoPHGdWdvd8Wq/rjmDkbSPwYpgPR
FBjPwlQabqbghx9ItWlaeBq9Rmiw/5MPABOSE9KrTSA7TGYfQyhHH1A/QT5E9NycNWpL08rjV1nv
BxL15tgIwOTJelB4YICzozZItF6V3MarR/P0uRA5f9Fb8RGjOe6znMhzlAatNZZpAwGW9zX833fM
lnFC1MYnZn0fTe88qiEUkCTTWagBrA6428QyNSs6oZJZD2nEkD9P89tch3dRjmnBvkHYvacs93z0
kdQ11gohy7lVzjGpCJtJ4WyGpWcwuWLsrjN8hkXev44Y6CfdGo0A++T7JsIwOeqMTd4IXgd2Ndvj
dhChFcqHJx/wlDHQsOhhYWoOdFcXIDFz8KDZfA8mTCgYKOdt/a2DVTAJGGCuB7CoXIxzuzjuOfWq
ulvNFnTUesdFmsE+GQB9YO4NDsk4cftCsR2l/tlea4qlfZ7ddSd4L731oYbEfkVeeuDTObAeqkVO
agmgpYa99NEvWRnIajpeCWqpoMXSyT6ZJ8N0fHzDpIgsHnOeLtr8qwMSIaB/6Bqi908FR4ixhNOg
nCu2lFbTvK9NGD1+8E3lJwwxqlDFLYSwnCv/eHzsK2vD2LxPYCTcPVgnGP2DKxIhO93zfa6KncyT
ZHx5tHm5UEL9+5L5pXOYtfrHBWZIowo2hBlKmoiE8cFhV/GsDHd4UC1u1vSxODkaIxAf2d98Mzx0
iDKvGcC7lFn4Zt+2uDt+L1Uh5ft9e9VeLdOnwaKCj1d9eiS4xe0Q7jIiZyExMXlDFD7qMPBfmBau
kfeF/J5M4u6RcgqclfgGBARX1MOoMGbf4jgnx0lVd5V+8VFh79RX8W6UBodQmJ/PU3whYWdFxvQB
v2PCIQmiz8iYij+fbyY0YAe6huD3W5OeD8pnztAzd/qmxLrcJPB2mpWQm9yRkbeQEt+x6cV4dTM+
fmYpjjlujAfvjjqbagwqzaATGaRBDK6fHZcgD7mxi7mC1r4L0WZxBDYtrQsx1i38JzJIGkv0RpT1
Dh2C2P+d/YSz0LkjbqfHZordfD3s1jgfNDCkL75BJXYKiZkYEl3RuoK/SL4oH8ZVpNvqnUn7A7CC
EXsUgw28peMDOGgd6Qxo9n6BpEkwTC6L99y/ALTiS9D25LCKrqRkFFNtWwdYyL54jKKA+lFg/fUU
n87fOrslmXTkKXZ8xIcYXGsU1TPgqQvxQyqst8tr/dNTb/x9TYXGQ4L6jmzke378o6Y8NJfOodPc
5f6jh0oRza5HaiJM6/OgHOXEWlTrFzcpduPnm/x5QfGZ/LjgrdW5Z20VFmN3hWuNm4CwNxzFBxtY
h8BJcpKAs/3PF1f916P9edWnR1tVUv04dbjN4+g+EA6FTa9GQMXOb0OkDwuvnCKZfjF8f2rp/nq2
Ty1d+jCYER25KCoQmEiMfegebsEruFt+mvH/dZ2nVuxwaB8z7cIjxWT/sm7bBMfwXMORaT/Y8BFg
Xm3iAzGSYef8H5/r02jldjUqWU2/L01ipdQ7e8OJT3LtdRIFny8g9mdY/7/7xMEa3XMHv6/n+rQ4
SaXWiev/iLYP0gk77/eBeI34JoPDcQ5VPoPk32/xny/xx0WfXmKRP8rz6XEVpG5l2LAlQYMVdg2v
bu6fL/HHdZ5eYpbRzUri5tC929eRQEZFIo8wOPz9hp6hp78e49M7U6uNdC33XAkXfozcU2anrT5x
y6yP36/0z0/9xy09NYyKdroeCvHo7gDkenD4KsPKP7y4nf9H2nkuN86cbfqIWIUc/oKZIAgGUYF/
WEqDRCQikTz6vVpf1VqD0Yq73nptjz0zVqPT091PuO5789O7GF+UTjFvp69xoy/wP8f4QZYXLjm/
d+ZeO71bJionZzkpGzE/pFORBo2dxCjfy5y514z482/m0TxX3THIaaYZ2wgaAeMhgnIc3/MCy73b
SH8RfNmUb+0EeqRKOWEKKjhav9qobjDWF0ennWaHyP995O621TP5SRVBlCO/2osRy1DdmKET4ooI
03iDh//PtnqGPhgc5eSsf43fAFRWuqAiAo42EYCCHXynMbFT/jnLBPEdbwx8YKO3JrqLFcVdGyhe
BQoK9/LGnOmo0xV/uiUXyvfzUAHYcqdNsZ5/a7O3QLQovVRaHP5PFUz40cJZo7p4JK2V9+M7pKWJ
SCOzR93mTrs/2qf/9PUrgfrbgmkaSzrVBn0VtR4nv3a0Bw0XPi/qe5bwx6X5raXecumuR9tOC3pY
kltir8AaQ/InKEuv7nmnfzw6NV2irJ6wAEG73mimiRZ1VjuQPZ4bSEtfRsqjWs/12XGdzSgaOvJ+
wHe+Lal0K7zovQVTdGdctR/mE96nJHi6VPJ8MXe/jWumntLB4CrLX4TfZqH7lHBhXUjNWRxFdScB
2Dst/jS+hkyVo2xR9271j1GtOttmnnUyW/9GvUrmx2Q/U4FzCPx75fU/nQDfm+odnp2utkUQtLJX
LUS3gNvRpea/WTDfWxFD/G0IlcSOrDahQ4ZX/TFdUbJPUSpuiXh2zzwr9wavd3jWg6YzsGdfgzeR
dwAZpgC5SVUh4XsWs1jN6Wl1IQWJcL24cN3b/mLE+tv/e197Z6p9VuVLdqOv4hhCEu5B9PaCz4ve
CnT+PRMn7OU/7ak2wTND8MeVnj1tb9cqPUmN7Knktl2W+PqGyC4MzxRBkJt7N0XjXnO9BXMaRGE9
uFUyACndp84P7JOwN0KcIRxdO5jn1bs8bDndG+x6NxIb8872+MnQGd963FtNeRZqhW6dZe9ANGnC
4cEBDJwMvaQ7Df10enxvqLeUrscobnKNvhJYxYcD1mUT+go11TEKAyQ+4la916b64/L51rne8rll
cpScrkwnMp1LoSRL2hXCAsb+CnYD/2BAPrgNOKabWiPcsiZsRZzxHT4FAH7mQrwMozV4QnQP7p5s
9+a+d5MbmJejNjgyHoJ1Hq+Jg38tbXK4hw0IljujL6bxt4XdO7vL1Epb5Upr8g7mDB49oQVfk/B4
Zb4VV4z/nRZ/NB3fxr531uRlRy1wS4vniUuSLlM+XesbckKcOw3dGcj+mz6/xJUxEJOMJBExy7m4
comw/HWk45VELOdOe3eGUu0d2HWT2seb2DEdSFrKBUfxqPE0Nk6xUkl45jpyp8V+JtfX7fXb1umn
Wdxq9TpozFpGloFy0nls4bdQoDiiCQau8jhDAxP8ZLOE6Alk8DqF68WKvfcZXyflL2voa7d9O3hu
cm4kecxAE68ioRkP8hK11T361QKzcu/s+Zq335rrWSbFaK+BGtHrzIbXJtSkkscOrRXQHSAlL8Qh
qQLAUqpuMgOUO7E5bkmLRTXwVf4DF6ZEfuXugSRW7W8f1bNix0CJgrPB5ItdS80Nl/sBDHBzBhMH
rUZZUEYEJwBpgP+ubQQxtK/AiKr29nBysc+n9FrKPCyQxkiRRwjX2UMlfC3I3w48gohI1YbbbAUB
/b7v7KeruKFLqAQapLBKX4GJb9Mf1qcgrJNEdF0jix2NonyVoOYnKErhK6xfcHsIF0x/324/X0F0
VUduk5wKzejZye5KgpnexZwbk4FPwljD5RhJCrjS7ShflVuWA0xMCuPHR59CP7yl94Qg5J/cadBS
/vcn9AZeDcsoiQw+oWX/EfBdWR+kX2kP6DCw4a2VKCJK3yTpngn92tj/rLZvDfdsaF2rkdadGXLZ
L+XpNfDkd9JaiUWKCF38EK9vylC7DKvN9XCbx8fJcX38QEJPYXxgIa0vEKexTjE0tF020x6UuQkX
O5vVC+JCq8EqU8mVPI5UcJPry5a6vdYjT0R5I21RcskYy7lQgrcakagLLIWTE0IEtMbkuZ2KhxB8
QfIAZNwp0rzhzCQqL83F5eyMPQIittDIdFkeZ4Lvq7BIyDslI14h9V68NizEC7n2D1Gpw7UAHgm6
OrpwARBM+2MALdFa1V61o4LEbyiS+OKZUnb0kLv80RZZMz6QNBV7ebSH1eL3RffjGx6fm2kJNJ5i
9fOV2+6mVWFrSR6FFmSeegBoMPDCa0Q26J2b0Y/7SmCDSIxWCHf2FvglrPM6OZkS5xcw0KHyLIb6
9/78+PAzvrXRW8GhmofSuf5qo15ekFHeCl9YyISYYLAH+3AlD/MPUeeM1ur2XvP/h+H8Txd76/hq
XW2zaL+aT2YFOXQViM7kWZCF71rJH4/n/3S1/3Jv4y5X9IC2KCSnBhShRaKFhSsDDih9gin37fJP
FxBTthBmgPkka325omtySaubXkq8MHmltCSzCi+M9X7zPja/z6OYpr49+NbSV57QNxNMtEQPGouW
JHJlxQ2uWnazeyN4r5He/eZsJ3pEsr4YQEHYyGbSKJvea+THy8T3rohB/daVLjlrmgJHgpcWYOpx
QoEu0rDUdM2F9+O/2WPfW1P/bu1stUyczcD9DzVEmYOMe/p9bn6MCn5vo3dfQdr7Gt2iSiwDpO63
WGZGT5mjxk4NEXyMuzfsH55uBlEe1TJgJaJL1XvdVBpXkaNaSF5AzZQNgZfUTKHQdrelHy49fzXU
s1DN9XI9hlcaukz+x2jw7ie2c/dJdK9DPSulxqkqlRmz1I5El6Jx4aLKsDxP7znd7nWoZ4+yRAuD
4CR2LAtPHIHkVI4a/x5c4qfYw/eB+zLL3xZ5kbVmFatfy+5CVSZMA+JvGmfp3UfQnaH7ukV9a2mg
tvjVxNBxS6ZHwTjwTlvofHdb+sE6/NWl3r6lpEk87FgLVzz2g6EyLygLvjc/P1kHWsGKK2AqpX80
WU5plqq3+IR14KbXzoWpgwKHaxT5k/tHxg8G/K/WeutOU47XKrMSCTcMaPwx+bo8M7JZOFNGyDKO
7tiJHx7Gf7XWW3xVFmuRHtI3IfR5RKcC+gI1JAIvds/s3RtHQyybb8uiO6lZrAe0JRa6cJwXPJFu
Y5xnwejycqdjwoj2TidQwnCaJR24IFJufzdWtnlUh3okLjLpCrDcRIQ+yOajJIM0GwCRzp0Gf1yL
3xrsPcYuiQz3sg1Jx9yImbuw9Kn23CR76py8wkVTF0lNKnHu74IfDci3lnumt7Dbs1zH8dccziOc
WebmRPrAvR7+8PD4a0R7hje21SjOb4FE6qtAJ4TuvQUifsBvU9Zb+SR8WkasMIIi+6RwFa77d0/6
H03Tt7HqrXcrVG5BndHGBUlc0U4JsdciuHCvM3eWQ98R1OqBUqYdk0LRFiwN8sXRB7536io/+DG/
z0nf/WMmeXu6dnQneSQdNC2H8BWirUiwMB7IseIwiUhEiNahG66KPxaKf6eZyLeSAAH//63/vl9I
q46DCPeXBG4cgO9lpr/xquMNBuSc5BJKoNcnT0N8GLXJyb2leWfl9J1B2TG+qFeJpalSwI9ixwqt
5v/KUv5n5Xwh8r5Zr+tJt6q0pQ1hKZFao+RDeibWiDv8zlD+vJ+hYRoakmfK1wPmW0vtkQlNREuk
0WJFjutoaE0kRMp/n7Gf9/N/mukdnuYxso/JYHDDhSKaoUJbmf3ews9XDirxqLSlTkDpA16Vq2FZ
pWrQBOkOHfEacUbLZ97W9x7JfX1Mi4pWslJ49Zh4hBTww3/beymtr0UWDFqvhsQYzYvSi3jkx0st
dy8KmiDDlOQcfdQUk7gQGchx5t3As5fjIyndeCmoHUDDSF0l6GbDCaL6fQofdpOUX9JO+wxYfjYJ
NiTKL6oJDFdxeJHNhsjBgYBMkg7BpaI8cARcqzph6gzIvy2ogmlIIXwkza2KxnbpHPHQQYjs5iEa
PuFMYj+SmQsY1hhSNoI2QgcUybizdGH+9i2rGBxVgMyJt4qKwL8HJ+W5eDkVVutR8jd8LsejRwAU
rkv9Z7wEfQVujDUwgb42UdDKhiBN6cWiXnpkNYHQcJ67oTtAXwh1h9Gj6mCVKXp1XJcc+eFGddyP
R/dx5FLezk923cfzyIVo7Ty7j8/PrnuZPF9RY2tHuuOZ/HbueN6zx7+LOeSbSUj5/xY5FhINv4iv
o9vUPHQQnZaAFDKHlNzCcYbO+OnkcO96Qj5qTE7Bevo0h3+7nlJhNCTn1VkfSRHcDu2xOR7P398D
iroJKVBu+14v5GkzgguARlT5XsCwssdUvHL7BecGyoHi7/FK3ObGq2rOf8Ff+Xobr1bD2S7kfieK
3jMegbB0AM5kpLW6wUSM3p2t8q9b4muOBAxdow6AGu2/56iu7SxvjzYLeGJ4l/f8Mdja793rkRin
NoYAsUy3uNqoJR0CnuIkSUAHCG7/FQwoxxigofPogzo+0tCPG6pZn4sHFX6AcFVTSTVSht5bya+8
BmeK0H7AhiFoNBqsYq5GxUNKziOTQKgCaphAKjgiG9+PHuzpldzjHJowYIXLuGG8XupHGeIOTjZS
fi4oiF2JU0lrUjzP6KQAA8I1JZHKbEXOiRTReJFNwc/f0biQ+wWfbHlNNXVZpqRSR535Hxd0oB2v
mlQ3PDO06Q01pz/lH9UvKE45j4yNCHqbIvqyN8nCJqkr2xX+5cN4vC2TrVApRGaNv9bmLPaU7b2U
yYkGfby9PcflHHb7R/5Yv+PgPTkay/nsKBttaoKKRv8CeFbzIs0TiP8gLshJ+7DzcQ2VhLXiZm+C
bgYo4oUq4DxfAuyg7A9ycuKYrvFoW7Nmq4LMerKf8gM6ArGv4NXbA56f654QqrFmEfnb13l9GR+f
w+0FrfTHM6ma0wIpoHBx9pRqmB1yv1JE5fDlIF9m54O8D8+OJYIv6C3vZXjOYK15F18fzpRPol50
5/T41w8tRt+QNf4hldK2+vfdBlZvHRSNV0CtQEYGztyDjAvUQ45+rHQCtiW9k6eO5FI0vd7z4vUL
S/9n8r8139suUapW4aXMG09B+gH9+Qc5IkmQgDW1lxvljwGW39cJqK7kQw0XJXiQEXuiSFt70D1k
mxd27BCWqSYoXCvKSF/F0ajVJsdqaCnDE1bqhRIG6lTesmfpUN/T8dXF6+Ovq25v8HqnldzJjYJb
qyF7iShwNL4tgbeuB9RiBmMKC0K/QuUznR0XpweqI6BUIPmwPPr2Ino5rexNSsY1mQcgaKqRiAkb
s2hncaVDLIh/i0fpeSSfWdOUZXwct+hniAoQvOf3rBYBn397gjIr/iqFPAWJsvu/zVZnd22rhXHD
c7WgHrB4sCfdnmrruhjZ8piSyeZTo304BC+k2Bu431mT5qhCzj53unTcvpsZymGODqDsBA9/3EhD
4waLkV8pb4J6gmVaATwbOPwLZJxij8pZRnYCop1gV97yN/UFLYXyzV6HzeikjyhpRvsoTYbnz25m
HahdCNzCT5pRuJOpScyw6huKoIND+jkoxqd2kqFxB5uPOg2lmNdPiadR7QZIiEJxa6KhlIDFjN/T
bp5A7wvmeTK1jUWpTCp9peXbkz43rGVWzLJkGFCwTAJ+iRb7qNzo/Anc4xN6isOIYPBSEnDxlKuD
gZ4NsIsxbhjYEDwQQDI2+dSMHGvRrIJlqZ4dNGaY4iXZtQ6RCYZJnZ79ZHwk7Hj+KF5QL+WiGzlH
iPYR+CobXTdkxuYDtOGkRfwgHQiohNIqXSnoIajDAXFLIC+KI0GcQZEYiM97OI8e4VUom87pZvCU
UJ0wSIB/jFY3jaE/t6uYIwGJIv52a+jTEuXMl+rxAlZf8zQvXIZLaFEtyYTP4fq8lAbjgYgE5a+t
Ig6qK9gLVfBVQMZMi0cRtgi4ARr8Vo3I5RZEcxAMg0WBMttTTgWCUBQtkqGkTMrTI+VrRTFKk9Et
AqSnDfODPDsl8BtPvtJ50UbN51LnwelWmHXLSZB6RaMEzfnB7OweJ9YLaMi1utUKJ++Gp7eYFwgH
51vEEM6bADnV9DP4rKNJCzqJoohokiAZ0vjlJ0wmlm10aMH2scGcYpIsCr8C3uLe2JSHyoKQlOXz
ZEOzhUI9RWXAikCbYFayyEYlqpPyU7JoOG75Xn7ENBtR1Rc60t5+6w4dAdo55fwziQlc3ubGq42E
QAOMBjHYjTrTmtGlXJw5glmZTkVR+QRJoYsQyiE0ZpuiVK/KhQ4pw3WDq0VZ8pPgG2ySjVQ6Ujdu
YHWK1s7oYtXDgKKez2ZzXdWhcy4cbc/CqFlEpGWWo9IcUg3eof8AP5nEC1pDQQ+NJTTWkP40hwb2
23LaBM4zhxjSlMPTQOgPm/lM58Jbuyf/9lbtk4WNQBfYhxLG45TPizGjiDBO7LeGETjE74MniH8Q
NRgeH9Gcp5R1z4LYBAd+4GUW725PIABKj/+okVPTnI5voRBkd7Eot+WH6E/dHrVefckHx+82jD80
ZRMIU28q0o+uTFCFWxAKnsmQKZSfLKJyDJr7ZqLBAHFlLCHlsqCGv1wk43xzcxqvOVwP6cz4LNbt
R7VSXht5JhnO7SFFqaOEeencopGRjUtrNHiWhR2xPouWre8Vx6mhTEsqEZE6GbI0Rg2poJHuHLKX
67j4qLZYvNsDAsfG6HpzLPb8+si8zitPoWdUvEPEDGfBhTkY85UdySFo8rxdnkT5/XnKuHaNELMq
fBORUnie5wVzR7DMDkdnPI+V6Gm+t7fspEA8WcYYuCPqL/mMFW6RRhO77NxAH9nqLOjGLT5LiJ5k
iSCHBRMwGGLATvbElIcxqpBU9nwyxCaTNTrtMJFo5rLrIMuOIjcZq64GZgGB5HwhPWKrwrWpjbEi
aAT4xVobs09A2KzqOaMwicCNttQdO6crSUT6CjmrxLu46Ahoc6rhhvoCMgC8LdYTUNUIRa21zBVe
mVfP8qF65h1aYJN2EeOtOKGyqK8U4agVmm/EsR7yZ81Hy3HJvgbjulNA9/gdtJ5lgbxcNiy1EdK5
x5cWxV2eaMEaxavnZn2dm49XSk30z3pYbM4V1yTUQd2Ld17UB8EmKTbhxn7R9aHKsGyUp/rixPa4
Qhx6r7H2F/orklabYzEi0yYd8gOINT/Kj9cH8ivZKjjcLpR5HZrMueXD6Dl4TrgPURtB5gfD9G6H
Q0zoNERfiwq8z9vBmJiLkzugNPCySOYZYlDXZbOjWm9lU4U9E+UHwYcsfKPx5rjlrrq2WPATqkmS
YVkP5c9SGd72V2tRb6Vl+VKt9cczg/0YrTX/tEofmnn3cM5AlXHJOfrKpPGH0U7nAgA8gwtEuLo+
29DquGECV1UoC7SNccUbUIIMxTndkLERo4UZQTHWoNIiEkxsXRQmCX3H83QWe2AgZggNoj3I37VJ
0Z1J0EYKBJXf0b19KmY1UfYrbwF1XE4QORpfpgh1Ds9bqESbzrWLL6VJwsxcwq+zK2bfvbrS2w2z
jyGeIGY0bZD1OQ9zXhLUXy2ShjxZ8Jq4sMBETKMdU+ksY9IAuBrz2HCVpfl5dEtfgQOquaLsjj24
l9lpHFIb0tBLHw1RGY4bt6iZNoleEBVbKEtlhIAWfwi9dHNFa0R9AZQ4NwiSrWadO/ho3sTFAkcA
7LZtustpwHjKdzxrDvWh2RkCaiNxqwClIg159ycvt9fgJX/Io9Ftn0/kT8m9fZ4Wt89q1+4RMkW3
A9SWNat2NSKPZ49KZ66aHT98EMxOn8gC8TtXVGU+k139WWNLSyf8jAgMpeB5wv0AXqnpVEjQUDCL
Rhim8TN9KVbmZ8qBpDnmwAn1kXUc3T6Pz1oLdUPNh5BwL/roBgqZk+K9RtMtHSrcQdSRfXKyekLJ
qb4vshHjeSYlGaaPPUQ87pY4A3QeAYc+seI6v/uIQWBBZ3usHoptOmn3yNTMrm78SeW1cOQfV6dm
lPiXbnzmFCIBA3O+uXinaKZyYX01v2ajglS8hR3czY2ZjRxd4QQvcOaa+UJBfGDUzc3PiLwOHCb5
JCd/DPlZWHyzDLLGAZE5ChBvr7g03cEC8MNYgwBL23oHVI/nRvaZ7oo9lWzYOEAmXAVRHkD+89Cg
2mUvi0Pqt5/Hp/pwXoifnTznVKDZn8xg7GraUH9FNfht8KHI4+bN5l4IuwpE0y5fZ+PLvjXQs6/w
mbzVwRA10RYlrkP6nr5DcmIVAwmBLggMmbLPi2PGH5dkZD21nzFideFBetKeAJ8YIgzA0GAsIoA+
u+C94/+0UffF4viGLNRuMM+8817eF8Wwnp4OZy9lUX4yjfv20HzU28vBODp4miRUACRHesAJuUne
b/S52KcTXXBHyJLJR+VT+Hn6jCaCzXh0b4/CxGSbnMtEMqVxa8JtkDX9Vk+LyzD3o13DP2wzNguF
L9TLPTAp7aOVLCGqc3mYomvWzVq4Acm48hlZuoThfhLLY3YkIzqYtLgiCie+kfB2bQnMNiNp8sRI
jQseIJEP44WH8Vt+nsrWmLWLiNIn2ruTcqJiK1AppOgqFqX/CsQodZwCTlWQIAo/7dEFDMhHw1SH
n4nFfZXH3vi0lOdwk3h3WODXjmcqeTtBF76JMwt6uzznPuvBeu028KZVirLl8XHb4vV4yKaBD52K
vewKfDvkxvF50gksKiT5ywjSF4JPwteiA0hS3gxWnTIjcj5mE4ZeRJn1280aK6voMVtC+z0cEZK1
Fs/BRuR41H7goscxv8lOAhdFoH5O+1M+bD/Vuc3c5P7VjXyJGxxo15fmLX26bq+bo3e+B2vpw+7E
M5lkAoi5sgEH7B8EkNaZZV7aRU3MDUwqvqGadEnlS5DQIgJ3XJtjtNhHBp4tZEjn0Yii2zueLeuf
UIj4BsIU4pUIo6v/RJSN64XHI99w840/XKq4GnExho+tjJttdcgm0djCBcpb6EGIenGLTA7dZ7ZL
3Hwbv5tPRTxp8mF54EosfSr5sNlcHq6vRDpa0kpjTdAFAgaY+8RT1Q2L4wiHTz2zV7hhkunlAT2U
p3wZ0C5Cid0T72BmUptBIV2BNuWaYQVAKZDYmqRzYPSJo1H6lc/VqYr2tssddbAK9gUlWhE8SnPa
jkluvFJpb0zQF5tlY3sjb05kCMhkkqVL1DYPiN68yBuO4LcBcKBt6WaLdMSxue+euDWvtW3xefmM
N6yGF3WnbVQfNe3P1rPceBtuE0Takln2GM/S3eDFfjluq6fQGyyVlbbp/pxQct1CLPSvW310qUf2
R/YcvLbPyoYSGjN3eJNNqec/7buaTPEKHM3FA5F18hoij6CTnjR3jxLYLmHCgxG60i7UBWt73P4+
6T9NORQTYMwK7AwW399egZui3cxciSuvyF8aFRiuNO9491NOnay0ev17Y/9Ef1hfhPotoG+QLdFy
+ruxKg20PAsSGuPVWnGsHBsy52dnFA9gBf/eFnuHn9Zz3ejUwEIE0VXVsM2+wyO01botwsqztY96
cF5W4lV8LjB3b2kIr8Fam4Ojk2vSyM789HqQLT9UUP296msj9rJlMUg9M1ImstxuSA2bGIk5k4ZZ
ioiCpvrK7bUcXDCwmLPk7CpGNU2601wK7PklKz9ytHg5X5UERnu7rAC6WMXcOuuU3xaOnXVoflMf
WwKTj2HBlGAaSsJVUcELhIqCAWnhLA4L70J10qdd7VlB7gVyM1VURIJIYGwA+QfQVsI027X6ddGa
4Ek0eLya5Rg2OrhtOM5O7JNIXee1NVPwQHTGW9W269Px6gZxgdugfsyV7uF0ug2l6rzU0te6+0Sw
tuWioincqEsKum68xFSvGKjjpgwnZzy2dkj1xdkcyhfeS0D+w1B1knKm3JL56YZzQAXAHyHxroCM
L0mn5jVsDCxIbIPhmZsNqlW845/kM7SYpAA30A5rLfBP0XXcpcbINPlrA3zkN3kZye3sWl3nF0uf
Q8B1Q3TtymoUD+xhO3g3tXYSZ8ukNUaBHL8dpRepE7zClkZC9Tw+ZeS7n4+gQbZkNGzlaztBJnaV
J/pK0QCbGdGw7mTYe4FvYY7uLL9/1roA0NgGBCpbMtGXEhvvW2wwjy5x2snB1SueqWz3ryJl6JOn
ExmsKJ2vKZqbAM8i7f73dv89R3rt9iJIapoalRmGVwTAKqia5R/Ypqv2oV6ni3R23QdjvGaopaw7
AfGSyMUF2+Deg1301bctEO/fe99PYTqVZzVKrvS+Hh03g/fb8maM5egrC7qmCt1cVMThJiceTevA
xVXxlSfr69IsnrU35wTZ4fGrGIFzA9VoqiMGXCD+30sTel/ZsxBB1tStYvOV4VpF7GFW/8Ed4dWe
qGv5v6gO/ScHoNdcL457KhTbGGg0d/y0NhdSPtHtcsGQXjaDQ7CWX9HqWkVPv6+HPsnyn5kQEcdv
6zCoJKXtxEw0qASZ/qCdwnDk6nUoT+PTu/WqXRzp5gQot/qUV62ocHbtSUR5QDwRzOPC1R6kne1Z
vmICj8pW5YTnoc/F7wjCSaSxy3Nr044iaqJCHtdURlNvRpXdKjOc+vU0u6xEPrfP21wGOoPG2zpc
We/5C9VinLdkba8NC3Hbe8LqsvRPAgmjrZAcbQoJPmjKYoN+63iGCltwzNsLMVP4T/jxPh691tkS
1cTbOz5QqzY6T3aQ6T7QL0HDY4g7Y4njhKdRBfQIgWuHXOCFqG9rHcYGiBk1E2iuIQtTjj65bxOa
G6yUtewgWjxeXkeGs12/Pl2d9+l4N8YdPtn92b+IAN2S8SbC+YQXkGzL2xgWFKQnrv3gV9LRO89j
VJ9/n/c+C+tr3llPksj0hCv7hSb81n0tV4zmdKwu3qh0BtyNraHrp+O3geNLQ/djgdAFygbL1Z9M
YJxdbfGIjBhMZf68cj7Xyycy8C8OGDr+EYENXJsTSn/xBNVjHunwsXAngloSUBJ6RiwMkpLQFZHw
2IynVMqOz46IcKBEPnw2ncf9fpMN/xTDP8IP8Xtfv0rI/zrpmWpVQljOEpqkYNL/nmpVV8oiOZUX
TwStK6eCCVPhrVfG15U6uj3z217l8LnbhwlYNecNBmTw8f65zMar4fsSoYkddBtyztLhE1/Om2XE
i4mXi+gTxduYAme/IHs6cXjVXJnQ2PlzLzPmB8NNIr+EFDMZGKa4hf/dCXtgxp0+uKEmvcgwite9
jh8O5K/qIm3Px5njYBn/qXliHVOke65zwifJjoPs98HU/z24+A6w7tATEUgmYvj3d6TJLS5Lszl5
KPXkjgVG3uOQv8FVtkfoa9R4JfCJb6LVdXvBc+WAXE3SkU2cgEpe6dkiwKR7ujxGeglfKeXv+/Al
/NDfw49yj1aAPQe1GnH/neEg009OA17qTyCN5M8AF244NlrhM4GBBoL1dHPO+/QtVWZ4BtpDcoe5
8G9wjxRoskW5j5L4As2+t24obGzrIDBjAiQdReXHDcFJIeXlFrtoo0NvyxfHhnPhuFReamNR7bvL
3HxqDgoOCwwDcQNz1S4s/+inKA8teUdTTvR84mmcLRC73lsyfrnTokVQU0G4YLBV52gtBv4Vj0W9
isixuhNqt/4JVxpQCalA4W4ttAL6iyiwIzOIEgl5CC9dZT4BiC4Zl57slnvZvTzJbuOJ/4XTPjw9
kEETWDBH0AOp0GjPF/leePyzJ2uZ2kDsgjV31OtSWaIFUywuU+uJ12kmXvyLYG34ZxepDi9Ynh7t
DZ3HXY+wj1o6IsKZu/FShs7lxiAs5tL24hsVr/GAwChe0B1GfzVw4Xulbt045vLig5l24xjL+/tq
1v5dzX8PSO/4M8xAz9PwFnnB6rJEoxEn5GywKvdEZ6JD6MscduBjieu5cYMOKVIcy0bmtY3fPfMb
r5WH+vZKzkqw1DdkTCy1GX7P02WYJeN4byVUMvriH3x4gR97CKbe6cBX7fjfts3g/UJCsySbBo+Z
nlmo09Asg/wSeRYuXC4ql+VtSdXvhrfJlk7gXQ+Whh+tQZpOcOThTLXh797L4fg6LX/7jN44xklh
WLXRRZ7YJt0Yve0j4cmHcGkv9TW4tMGyWoQPx0XjEfobbAPNKd4KyZFN5/ykkqASLQe8s60ZUsxz
y5qLgcRHpd7FrBn/vPpIxlM0SQNijYAhDNi/zdcppxDyqjShZ+9sv6V8u6tEJGqRL6xXlMmXGlLg
78bGQhgsf2wehWYk8UH/Ek3KbCv2R5xMiMllfonwKo/hJSli0UOyzLaai6PytEnfB4vQNQjRbs/g
TfGznxZ4LXOf1/qcAvDrcrCwcFsUnm0u8R25hWeu78XzdTHtvfn4q5u954V5DCsw6m3ItW7gI8X8
KAgV2c6mupZchHW0JXqPcEQ9iVxRtx376ptCxA/LDcbRJ9VmO/AapMaFexuVMd+aHF31NUNnA020
Obv8vMeCLfT9iYyb6XmPImw8lFb/xXPl7+nqPVcupnRTsoJ+2LuBf/5Axwc7FK3ybTe9PZ3R9UtZ
3RiihYKvZKYQ0fFOXhHfOfTsH+wmJ69uWBpKI9jP3kuAtKUoC+UjinozOKEb+bl5TLbJrC4cZR8D
2O4mcFZcVL7X3UJaqXN1bvq2Xz8IVI/sshv5U/Vd9u1ZCv9hac+6RfBqU6MUbEWWrzJ+O+8kREnd
zD/56Pi5ZfGQLwfeZXHcyRvdK4RsoWSONZVfdc9A7mNTwIdckEnkE1DKmIDUxwd8mlk8wlFajdYR
MRF7QbLDc2Mt8h2BmRu7zrO2wgk1uJNA8m8OF/tKRYfFELdpmYT9v/eV4O5Jg04LvOvmxD4H1+kF
3tnluNgdF4NqnD1c5ulmsJK3MFJBSvrnxw5o3CmcmzG1l/cWztf9tb8Bvn9Pb8Ya2ZCz4sr3HMHV
WckMSrof+trcWAbz4CFeiYgFTvszKM3fj5R/U7kZCQ3xGxsaDb7SrzP4280aRmBqXdMCbapdtsQK
xphgN/uwJwU2g6jtYFu72SxY4lhcWjHlg3rCk0hxEz/ey3c8aj9Oy/eP6SV36afWUtuKjyHtcCbS
ydt58ZIgRxD7iWd6mo3OJb/4IbFEpPhce63zJF9Bs+Dhdu/6IUs/HLdwtyGgkNeLiEAf9mSbUWfL
WRJQnyeDwN0UyDwqi+ZRk+blCVR7/qrYK4rd7FmDGmO4VABXexZXA1Gsz0ymw3J1WuMumJtu6YW8
Ljb6zIRhd1zE9rx7/BIfS1c6jFcyFMJdso88eVsvYhJgFvlD8XjcnR6jJWTPxfmxWZ5XBTqaAm9v
+OGf49Lecmej1ONr6R5ngoKAIzkcJgBNl2gxICFpzU7bYG3x8WzM2zR8FChf7igbltSS0gAC4gvC
KMXF0VzFLSUKwE4L7e1eVcKP6/v7SPYMo3Ft9LNlx6wyMilQO7ktGy/ZQ3cR6czhqlyeVoMFuCWO
3jtb/SshsL+1vjVt9rY6yn2Ipes0rXDLL2CM1MpQH0BMCPDzp6Zbs/9JkFipLLly0aAlhgXMuTCB
4JwHEHrdxnDa5RVssHIRqoZzyYtQWyHM+KRRx52uCcuna3NRLsFRr/O1vRgsmmoOt/mBR8B5mwJj
hkzcwGdmdUzsx3Z1JvybLcgOKB2J/Fcc/GRyN3NxpUiVcUxixTbys0Nxw2Lm/mAd7n/f9ZqwJ/1B
0RVF1iUsIDqFPXtjFrfq1gwYFOj1rFQs+4qkQG7T8a4m4H9IOAMG5CZR1S49czHAPfxg+Qbqm6wc
bfJaTsD6cUVMXbUhibtbEBHxJCxjmd45zL7Ut/79VF2nwlPWdamfbts0l9MAQYnBsiTyAiG2mJRI
GZ3dKUl0QIdv1NpzX5mcPXttzu8Mk7gH/tZ2b9lGTaPFTUPbwYrcsmSbEZ9uFvH6SIq+OP3SRbmo
wJ/bk3ZJBg9ZiINh42X+jbdJ+L8Y+64eyXE027/SmHfOypAUtdgZ4Ib3Lk1V1otQruUlUqQo8+vv
UXTvna6oRuVFA0KosjNShuYzx5zB3NwVJ0iNjk8Z4HAbFaHVrJ99KDWXZ/Uk/T2I5li6fn3Rfxdj
U+aFDniDIkRz4uHdpkpl7lDh3cJ+A+FtDfFTts+P7BTWwKU2+/g4rrMTSlpYQBv0rWv0r9+L6EC9
/dtH95+rmEK+v+4rLGkiIbF2Er0eLwLJ8zDvobMNCN8UWIzAXYKiecJ/t/xz+TmLZshc5AX4xDKc
k3N+a1AmQEXmpIELLJ4H51h/Dp/Gj+ScHOLP/Gg+RrgrtKDGj/HJuwKzmRwa5DpHC+VzLHK7bt0d
42uH4UqAww5PpDgiH7whrsQ7ekG+m+/ZiJJXs08BM88vCrGv/xpHWwZkFVZuCAF8NtX+A5bLElIj
yEii4/AxeS1ek2FGgTHbO9sInbfC22F99RqogTevlu/ZlUwi3tWGfPINvrn+Rg/AOlA74RqSff0M
r0rk0/5bvUfk1WAn+P3XA+DvskQWuCgAhAx7VvAY3Pglt72SPpm2oAOknZ5LwDGB3ooUIJ8lUn11
DE9ItSg8mPuDeoUj5u+Kz7Jv46QOhWUAO9ERpO0D9ls6IjZDIA34Rb9GJ6Vfgz8iVrU/c9BKnrLE
5j2rtPv1Pcw6PllIBdMAhj7ew4odS9OZIHFRJMdOdU4uFnJG6RUdIwSEm+mhw8IK4CMoNp0j6I6o
d3YM/28WR/x9jrYe4wigHxt7oW6FVJElh3bHj+QJeisCm3t4gIvVeSJ1KuQVrwEqPguIuL+Qk4R9
Wo9NO1BQAMLir7/xDdKrl+QdceF7vePhwQjXC1H+dQN4oAQPFZ6EREipGY8Qk8cnFi9RywJg4AZ3
qXCloUMTrupdiJIMEJkEoE0f4Lbk9xHC7QoRhn8IdgAc7dV4AHTMwcN7j7H87vU9ZKtwXwMoOwgi
PLgCdrTVQVzzU9gCSHRW/QQpzY8we7jv+uAroF5y4PAG2pFrccrEAgiYlQGiTy3DS3RCKBABtvDr
qfF3Q2sSfgQrKaSoJT/WVsexgT0c2miH7JCe2ArNe5T/mnFhvjQf5If4IADGMS9oGBfxdnzjL+8J
Nz8auqCQzXEBVNzB68jMHuqRJPQa5RUmOsRgChRzvosKgK9LVLXAzAJZaPiaH6BeXty6J3vzgvc2
05+bNlxM1GSG4jILxWMfrwJgoiV9Fh2GBKhxSGhN+xRp5vorAZzrM0duBvOe8Nt7CY73N3MKhcmp
eo+wA6S8h520tbXJvCFG0ApQ6QUOXHm+hr9RAOQtHGUPUziabTg2xIxC6h/YpqcIIf2v3/794T7O
n79cxOPC0vJ+lIgEp7efn5o3P3zuYBt84IAIbDmcvVDBicLFe+3Dn0Ws8c7/+mcfNuQyb2XVOCQ8
0B30ouDI8OQCFgvhEjhIfHMhsgegEsrDbMG+Fe91bv8uv0PLloLfFQaARbCHlKqqe4e3NYMt8Tmf
4liUwJOLYKAFdHDa0lix0NTehlDpB68Iwgyb8NKhELdHYp5jMMA+4NcvYXrRP74DSKD7gTPhM4Tj
3msXf4kL4qJII7fwxsNkgfgK+XmsVLpakW7hQufC2/z6r3k/c0GxA070TA6xLgAn7pHwX/6eLBTT
fYq/l0KRKYQ/dmO2JY3XXgr4YzeZEMTBJfLbhS2PKR/mZSA3dWO+BcVhqJfEeFtB7G6M+kUT3Iph
32ypOo1WLYw/L/QiyndMim0H3gMQZmiITXygXl3KpDqzbBW1XwlfI4zcEH6LxnlAjh60NuDX5i5y
oClY9ims0h0flkY9a3Pz4mvLhjXNvBnFbNA3Ex3xYYD/TJkdMgC6QoCTQcUal0NWrntfogFt4bgD
7DR+krdfuEJAn+8yOy8hJ9kFC6G/CAAvnO2IrAdwhXmKVowT7SP5lXvXEr+YVOB6iJcwgQMWZ8vB
j1ZBfAqcL1m5ZeyjHj40PRKe/DOlvzvBrYTlk2UzLp+pUasWjTIaLOU4w64FrcgI9ynBZFX+coRE
KYAcGXC60/2dOoBBUmgSwhFuBF665vFcJ1AiH8oDCcwKrrvsFnsLyH3Naw0eDJyB1jrdDmAiN7M8
XKH1miA7qYptDVC6DmdQK5sDYBWq+AOrLjoFEmJhsKSgoA2a1Qg6D3Q8gW/X+6h/ynKQgNStgk2N
kIs+hwxu/5lUa3xr6zj7FpO/dZ5opLZBtWw5+dohrmziOe4CF407CGAulvRLDQqXaeFU9NqGXypT
fhS9C1D9TI7gED2N4xoXrmBKlG+p91WDSQCqSwLcL3yFsDeP3qe4q9Z9kC3qANCyhdOdxu6aAjNT
8uMwkxb3Q8nCZJcKqPlRzJL2nUaRO4XeP01BwVzPgZobJsdDtdXviU6TtkQO7qwxQKK1QYYKCcd6
40WgOAEls/TpbIDVyDuT8efdB3PxL3/4YRNIUndsYpGPB5N9wsD2Qa8CKnv8DkLdgqFvDvajuQ1D
v0apy2dAsW8xTWj2BKCRHyyBIHaAQ8N7H1uAaWYuBclg8c4lTrHlT88mxEIpYI3hAUD4Y9rC2oGq
JMxAjIPIGV06Gi11sC6qcAvKAsbWyPYYDRilRb6bxurkS5UA4A78QL+V3uqdy/lp2wwcBPAo2ILl
JkBkfwiFhYLScd210H8BFh9uCwaj8Lmm14odGpie1puWzfFAGui4lubj4C6Md/X1CkupA5WJYBai
g2XIey/yp7rYw1U9PqQ8GNOOmf5Q+x9d4DDgU1StgOUN68+/vn/3vfufhvJfVu/MBCrxKe4fQxWr
K4aLk2wyEIAYWBoLmD807SJ13+nA/7RFPdzeQ3eIcBOkNrbQygWjOPgyhhudvYr0oIYnHa2wdP76
JtlPVYb734PID3XQM0cL98ebZJ1XpD3ADYeqXzGQbyrxTfXXMV4nEOgFvg5w6XyPrLgF0wLIaGw8
YfgCflBrv8hIz8bugi+Yh30J7y88oRGCgaBbE2D5zzhmIK5068Gs83CNJaxwXjRoBf6msivQ1qJh
hfVKFktTD+sgqecl4vXUAV7Q2ZVobOOHFKROEB+1e9sY+k6x4u8f9X9u/eFR6xxeKf1Q9wdtPmMp
MjDNBcsM4OAMxa8ZXu79Uf/X1/6/4++wWyyGuK70v/8H519rOTQp1DgfTv8Nzfam1vDT/J/p1/7f
//bjL/37/7TaNJ+L9HP126xtvn9uf6t//+3JfDapNulX/fi7P3wV/uKfV7T4bD7/cLKsTGqGa/u9
GW7fdVuY+5/FtU//5//vD3/7fv+W50F+/9c/vtZtZaZvi9O6+sefP9p++9c/7qDr//rr9//5w9Pn
Er/3UqXm+7ff9mkVf6vLn37x+2dt/vUP95/ovTMfGae4gwpCvJ/u+/QTIv4JAScffVwOPCBa8wJT
t0JglPzrH9z5p5iq+A7yLO5AKhUDWtft9CMa/hP1dAiLI4OdnCUxF/73Cn94e/95m79VLYqmaWU0
LufHhQj4W+ZxGjABlHmAZhd/WB4d66ecywREy7b+nSU+6Ga9uVI/X3pgLzMTHLwnGY3QrpwOvZPJ
jWwYsASe6eaJTbqdlDV7JVn6xY/Gdv3rif2Q9ODyYAkeMjSYXJQzsNM+TGyHq6JsnBo7ySjKZAFF
WfnmRA7bRwEILi2nXxRwh4dE+eVz1ZAPPhuCjSbRAKRK0/s7BlCbxdyvHS7mEv9ypG3azofB1pfC
DYNrpSz6uTL23gkRHvLk6cphPyiAbUZfCGvSHRH5l3VXki4sfTkU87wC1U22DqqI0dpXFSR9/RQx
jZZLCW9ILwuOHvGDY5IO2IYE7ndWaWM3OmRvUaD9bVQlGWDuOq62TkFWsZNUlx5Ex18/6oeaDYOd
AizKUMd2JqNUysKH0kjFs6ovux684aIFLLBTb3EC375+TKNT4L1KN+53jauDTZ5zd09jdvHkRLzn
fFwVEECFWkP0OmRabLlnwdVNc7C/G4/vKSqJVK88gG1fkiLOb9MZRHnAZq7k26iaFWWkO+Y5qRaU
taAM8jxcuthC5r++Rffn0R6ISZcHEwvJDMpTD7WDxvjEyaDNP69tQF/gxgujRq/0rvdPXmxQqEzH
k1GN8yGNOmc54nRPcqlPGh12GKvlcDaUvj6hOKhPg29A5zeBN79lDrOvsCIqb0DgbQaA5TNVAhIN
o3fYsKvhopzijUhP7mKnALsTNn6V27B9a5x2lnl5dWF9Cdrw9G+jce3chQnFgg5WzCDuP8w7kz/j
EibQeuLxdeIRZyOTpeq76Lvh6ENLid5I5MxF3I+3NJI7QhPzYQibeFGHotrJ1tpTnBb25PnNNWCl
v72f3f/dBn62LoImmcsiA/7TzcUu7KrqObCg6ziqcbcpQOWLpk7VB9vAQDQL9bKVKln3mXD3klFY
LmU1dKwBr5mbokb9yUMOk2UGSWIa33zTgf/AomxFByIWYVl0B93zcx+PaFoT0KV5QORbEVmwE0sg
4N2ePenRYkPrK6hQhL2EroOqBMYJcdkS/jHhzMQ9pJsNHna3m4xWZn8sEoz7QPx5ZX2KyzBxZ7zt
mtXgaWfjWMj1ZGM3fAqqAjoFjsAtZS5seVUJkZi4smfG1SJvSXJzYGR7K7LhPfwOm+bRf+LjacWF
dhJWhcn/xvP9xyUNs0cUVVTDm0Fas+UW/CYIVp465PyXQXIUb3wdIavA6f1Qe/6sUBX5qDpUc9O0
IZfGFWSuZAqWsYKfr9dU/gs0r0EUMWDe994oF5mTj5/KML9K8AVKYpsDdqLyuRkqOU+KEFpBFi0r
1n+NOyS2Nddsl2HobqHlhpzTlI6d+SQHCIZ165al6RcdIWgUla5XtKBfahabs4BtrPUAeY0RTJZe
D7tSWiXbmE7ul6MpX72QXHij0Qcw2gXlGInJrEcNCYR5mQ9bWWJhHju4weeQQ2FJkp9V6oNEYN1P
ecbTL5lEK7hSgb8POlx3GLNXl8bpUykw0lxq9ymvQrCIxvy1DHvIYCWIgKRx3JWveghPB1160FiH
n7shZXPW+o775701EKEOWBeiWlm0n3xF+wvnH4c0jXe0bYa1bHl4DS1gzb0FyV+l5AuhKDaoBqoY
3P3doaYFnE9GSNHNNgmmFV24lzgI5TzOVTW770ilE+fPwzK0EepTAwhJzCfJwvI63Y68KVdxF99q
VXV4CfEtCc2wcRMv2XDDnwthx6uiIE5WblwcvFpWq7qrxFqHZmnDGBzbxOkvpiT9pSccWbCqzyWQ
Y/NQpu6zT5piB1UMMruf5jwuzzNiwvN9FeaZiuAXTf44ax0yHBKn3AVwHc4GCTWGoQ67edy3ZK0W
VeAyvNlUJvvcq7Yj9Bq4GEfAYMZmTWmlFjVIwbkYT/kY6/P9UI22m3ckPfY67rCqIDbaSVPLTdkG
/ZG3qT8bim74WMDobEEkyu+MQbUXLZln2nf6WtOhv+QZGVDeUbN67MWRRoU+D7qDMk9K2JbE8rtx
xWhnpkBoHeQlihI6Sr+5stxGxhEfM5OXywYW2xqy0U9ovz3lGc3PcOEY/OYwOEof8HpQO+/8DYFG
SQnM8AwfuirAhxSoNQvNSeu2iDvg10f2JvKfW5GNmyaYVd6qU/xawanw64APJOvGN9hHLKgFy77U
xrk1FMFRSpldajlAMCPt63yVBY5e9XkaXKVdcp6ra0pNcOVlBhQTq46xIubiRSNIGUONtctysBJj
78Z6lGDu766Is288fRmdEgChaUut8A9ZmFfbsNUnIWWw9yt4+hjqHNrpEFY9mbVBRBe+W5I9JHjH
dVrpAdWTQC5Niyw4sxIzuVHPTp/tMxGrRUIc56U38C4WJMs+17W6xEWZfHlnQ/4xeZmCJKyx/pSg
A0MAK6eH8C7tkzyhXJZzVkZiKUZBX3KYSPdD99U2I3iyLm9eROJ/Dbr+U+ckUKpI3XghA+t/iCo7
JxHw9xLiQHnQ2qchU/6GBWBeeal5L8X8MY++XyoVk0BdGAKACUD2jylmxNUoq9xFJJo0F7cDJ/S+
7MajK3f3UyrCet1hrwGTLXUPwOR+Y5pC08VK0OOng0mgHuVUwQsaC2RnZKr2Yw5Ffs60Po8qng+W
gcZV6ya7dDYVs56CXxZUcOmlcbAex/z3+5kgwNKQajCo53kaoioa1sd+4V672N3CspNghZ8hTOxQ
P+3omdd1u0sTCCvlXdMcm35I59A8tfNmeoyy9siiKCoXwxqnHacvKePQBhfGbAnxlr9+5d5P2x9A
mAIeWojCplgsfHjlnrbS9wgt5kMBWUDUrij4FTUUW0YG8GLtlRsSA/NtG8j79V0vb1kQeZvQkcGa
VPq5bqHE10xxQBCqjS4p2eY0jI8Z29PCInYeRTVDNEpvWRfBzfgegJA4oJeqBoO7qgf/vQL539wR
mLrYO6Zu0JSn/DgyKgLH+04hqFR+jLWiM2TfVMWyHRNsb1iKkAEUFloLNfhw+UiW+RSA4FVDreqa
pAWQGH4CTwA5kp3fOwxqS/VeOMYsWNAmy/ukT9iqjYsnoLtwhw07NTQaP+iRvr3zcqZL/SE2CaDJ
RgF4ANIfaLbHbDBpxjBKPQ16t8neaJ9MKktW7GMega/OENCGeRx/rau1tZ23UDni5zhs3T2RAdCk
OR54B8v6NmWvVexDvm6og3MkOXiPBAAp0hUHPw4r3J2bvTM/fx5XLMDEdMBdBbsTBb+HRDbK7cCH
ALPPuBGwRtDvP8RQkPKn1Ir25zxIs3OEOuFLbG+k8cmrEvKDTGu1Bi5vHMOzAgf6HNOwgx9E5a2z
TELLAfyLr0MQP+WmZi+iiNSaoiwd9QKxd931xwCKY++8A/pjAXVaaVzYzGGGoNeEJfHxThhCojho
0NSJS9GuwoHmB55bHF4xJ4oPdqj2ba82BFDwddmHn0mR0lNlK3iZowQ2hxRhc+2C7Clu4X1uM3Et
SFFcpNb1LNSs2qdhylcWVZabrNDGiQo2zKPKrS5R4fYLFwvyHO9HX4dg2Mnch/l4Bhh/Wc0TL+II
+EN3YY1Nt7gmPdd+Wz77rekuPfVWTvkKqFh5sINq1v3onNGr5Ucv89ix92y8CUv0bUk26mOArt1Q
D8GM9QPfR26K2LSFkHUJ6So/RiEPNE60lkaAk6pkYkKXhy51/VNZ8fzaxpCj0YQ9m+kQ5hARSzPU
IJovw3ThmkPAJm6Sei1qkSxKuEOvBgSlN5ZAx7YXABlCZP9ElZPc/LEr1iXzhiUe65g59glKuBYz
LYGEAMxY0bwIxk2CNfacTYfKi2Dy1dOjKOG5rlWDoKT0yaoiUT3v/MSeEWRA58vGnBzgGJjOEb4G
19SqTVST/Kij3FvKrqqfSxibozWByFKM9TLrOmieGHUgkQ13UVL9eZBwOtxM/R1s6iCJgdJ7kbLT
64CmIEhEjgOVokGex8GHE3Ukw21iobmlaHFOs/gV0pTtId74rCvRIsyzj0Neo+QOvs8syaHr09XZ
QsVJ9eb0A9DUGOkrFrbVm2roLRXjOS2go0RgeTDPG/EdYwmFpgF6OI2VK+o2ajO2A5ir4yrnmT6z
OgO+aErVROTxV9DNoCYph/rUre5xqqkGvi4EOEAJnAjAw1XyLVGUbQTNrkXeJntsXoveqnwpg8Bu
XF6wD8TCvhwRI9jHEFS6RzSC0QEqKTlSy5DExbIZmX+Kacb3aQPnohACY4Bv7xyYxx9Ql1tUip8c
n0DaaTpABqLL7LmLBb2hCmJPRlIkf2n/schMcTC6aPcZd5/rQtQLkolmGSYthOt6ruHgZ4dP9Ygm
ZyxGZNB5Ch/BJjZbysyX3Or6DHIJIlRVVQsRawiJTwOkrbpoDq0D5baQTKBO8kTitLv6sJ6BCt+1
qrXMl4bWX/oKWAbtD9kzaSHxajn5ZJWfPLV+rY7gyd8YnsZSa/SIlqlIqwVzbHN14ljtsI3/fj8T
gQt1MgeKtLVbuHtmBERsQg3VpiSGdbzbkaciCTdpGA4fa/6eEeADhWpavKgHmqU7KUxOwJ+HCksV
eqTirlOgq8g6sNLRDLMjBz6sM9/jJI03oFt7WJnxKY5TuWhUqxcdaLALYsbwzTTFKujBUSdp0czU
OJbrMWpQ/ZqqES3Do6gdFJ/Sdou+HD3EaLEBrlas2z9KAaI6eUqohetBK5i6g3cou1HOGAFYI+Qy
21kfoIW21gtvbPpFZkJ+GssBFiWCoIVP2ycbG/YxKRMxd5jeBqGoX6k7b2U6fKLwMl4zfvljm5dO
AeFdlDr2mW3r/f1TMX0iUGP79Zbg0qmf+MO+DBgXniyqxQK3hcnxY4gxpjxvO2do5mMTluuyzXa9
T4aNn7oVlAIcf62waxwalrkXP2N8BfEQPVfWAVCR1+EpTloUa7nNXmIJaVeaT15OGqQmfwBmH4Kc
88gYdwmoAUakKbItHozYNLYWc5277aJLK/92/wTvGLSEw4VpSbg2pYeKHkrYULKLXfRChjkR0fCp
klCL8pz0SbdyBKtWfCqQ3weNi8LTdHAID/e+isAk1WV6pLYFYYwMX8uq8D42yNQdJ3ur0Ot8c6UW
C19KsmU1zz726eemTYO5UVl3tgjGZyEWyte2boFGds1EYoOGGEx0mrloxva1ky4KE2mpQKUovtyX
r6Byyq2mNZ6C+9oE3r5FavKh6PS4cMQgjigO88ohqOshTZ97JbMwvmLzpDN1vqijZJeKKNjYuJ+K
GALtTD9KumVBOzNCDJPoY5SvxiyDZaspuplokXcLgQ1BenRL0sg7mLIYsKm35XX0OzAcUwvxggCa
etRphx2D9ezMCapgWZFiYCiRLgnIelXrfRmgOjrPAsyUClbXy8GN/SVa8eUFqgL+kqCEgIpSXBwV
tehdCWhf1hkWZdVBxTNxe4Q1nORQ2iyDXVCJYBU3lTw52sUnVCN9FW5sGfpz60T67BcSmTz4TiRv
Xk0QbgeekpsfjNm8o0EJ9amSrojx3efMx1QRUdxtOqHcZ1lEEFkgDPaF01SIEHdjtZabDtT6xQiI
2q9nBv0pK2MTJZU54HQj6oOIyI8To1WcoBLbI+qTep1EDEq+qC8exsY22zYdO7T2KJQsZDFV+kAz
c5DsUKHtJtARbIkqN5jS/Pxj4rM3pKjIOKMGglY5/ZCl0A/CsvICreKJrUhneGkzN/V2AF32n7zK
hAse6mppS/rEbN6sO8mhLDMpKOa8/dK6mD1iMACAJMnV8+LxEPtetQgtf0NIfGZWJJtKxuk7BcY7
mvuHtQINIx/ITzDdBcR97zz4vzQeAFZSgM/Ecl4WZlN7OnmrOmg6yc45jGPkr1PjQaDVjdNr5kIz
EFIYe2cQsNBSI18NbpUdnBYyHcDAbaB2AmDOVOHNWQHaJrpSV9LBHpOzrvqKustaJTUs2koF+kHh
AKhS003fs+aY5r1dRlbzFZJ6tsgb3zl4FYpAzET7OCRgxsXQYKxdMCZziInsTMLFO+TXPyBxD4/C
h3QRg3wSBfZdPIwOa0PWoa2BluwsJr7Zq2y0z6pEWoOiol11k/RH29RvIjdQtS01Brzw23UTDpc+
7WBMNxVW4b4Tbu6nwlNQf/IJRKZikFkFapKQq6/NDSHA0cN2P++NS155hFJ0U5P6eD+NJGIl6r3y
gdFDV6dQdBtluIgiil5bEoAt1KcAGtW8SVaqgArS/zbbkMF/Lo2D8RYATqRom0Ddjd7inNCTz4z/
QlFnLBuzQutRvkXu8B0kKJuALj2odQMdCTkFKn0bJ4dhAFLKMRE9CbK+V9JMQ775bTRs7iuyGsp4
1XeAt+c2+q6kIs3S5RLoEe5H+/uhIv24sig1zsaq7Vei6vgqT+r6Qw4xrSh5KiHm87sPhaiBa/eb
lPxa63aZVVnx1lNILNbt4B7GBI6DvajybWsVBM9tWu1LZ5Ib9cPyVk6ii6ILb6O7S1Mnu0khvCU6
B8Gin8L3LGuLlSUK+Fw3SfdWBRwMc1RUtaUknQ1IeBDvBYjvuoS+FgOS8SLowdAsEm9Fy6CayzGH
bEHgXzId2+ch0PYZtf5ZOpT67Nh2E+us2BTwRVgGxgE0IkLnPsV+dwbWzVmHDqSu7qeQulnm0nHP
Tj2QtWn4yvU7dQg5CCkBia+9+b0mmbNkMC3xZ2XiYl26X2NQNnjFwspLLSBOA1KP8zYkCcwRO+h+
OqULOG3dfbuXNJB7Roc/lluOKiyobfdDJuXXKEGrivih2YoeGROEugIUgAUU86soQLxahRfbRh/9
fHh1WNa8OnFyLmUWv7EcCq7MHoiR50aZ+jlleAVdXoPRrQFhZaz7mMYKMWXBn9pKf3ITYLlYUkYL
cx9c93OrxRlrMRTk7vcnWE+W99asK+mtlIAg86YOrsGgF3k0Rvt0Otw/YS8ErG5sQAWHwMFKiEBt
wxyNsgEKp4Tr+gPrc8SvDQRKmK1hQdsri8Zt6i1jRLIbUoQSfbQSvR/gNpTKmw8M+Y1D4u8ZOkme
iq4hLMbOhAT5uanRw257SKvf96wW43g75Cg62ZhAlrjXxZJMXco2SbslL6Yy6cAqDKcacsFODNNG
agyo4HlN1k4tt4p55zKn+aoOa+fyx5vJJ9yZT6N8n8U0mBWyAdvXxCBguB20mz0lL/dm3Zimr0Og
bqRGPTwWTvdaadBxRgwuvnOR8u+bqEKemGM6VUOEXtt0ypWA0H3eqklBCbKPLoG7U52heAgH1QNM
wcIlr9xs5aQDlluW90fX9FieyYv7FtkxELOqAnL9PYGNn7ddjtqQO4XYgCDAr/AhHo1jaKmgOyzn
Ixp1N4LVk5JWnEbgaAHyhGYzqr1b7tbhOUpbufDQP1m6viyXASrjy1xHKI8rSHBTKP+hARt8Ywg7
Z24DcG9fqqPGNweoit4i34HO6pQngoa1hStee807sMimuneqIij0EKPmRco/FSxNtjp3QJgNID5s
R81hQ8mncDPrgUIiGZT1Ga2Dow6H4DhEbv5Od/mOfH/YbSDXB5ww4pAgCPhD6qNzZSKvQdSo5Qgz
exNotHJxSMeQ7gDBvJcg+iixWxeItBmCgRzIs8Tbupwl10L3O5UZ+tQ4/awFxvdKuYXoseO/3H+O
Z7jpSrND1CXW93rQgN04YPrS5So+piVcDNx1TrhdUx1ATVOjhnSCoqcBQllHPnS+HSc6StQalFGQ
romz8msa8QvLpqqNi0JJ5vsnUzK5571b7j2ZjGvtiHz765jN/6nozycrNoR9SBQRpTw2QF0ncdCD
xnNKQLz5MiSexDo4oTmQ+N0Kx6J5GyN2D3t6KgdXYu9t0S7qiv4iU7lEs5jPQrcE9wff85JycOs6
5outgkJZM6Xb1rq/9yLjmwILzbLLNEjwxo1XtJLZviAtR+UHsVlLMVVjoEo2NWSc/VK/jGHsv0D4
TyBEWBalHFdInOxTkfcC2xe0PhzZvFftm+BZD4NmsodFKRyjBoieh0FjK5blboCWG7PcX9Wmrw8R
6NIDL9zD/eBTiL+2inywQn5zRIQ+lC+G/R288gdaRITrCLrRTMR8GbY9vF7CyF+UnEG4yk+PSSej
bcdLfbAEuoPvvMwfAanI9ycNCtRcGVgpyPofr38cOW8DB2sT6vfQSZEo1dOWLJgKkycmCxzCa9OL
JSWofy8t2ph7L1do25Mm3409Gh/3gUinu0fDjCwaquKFVdJZKIN0HovQfmzdF9GP4mYVf81tOHyS
tSMAF9X1oXCctZRZcasdGMmYdPlHW8GlEFhyXW+V1mO6dwFeeKfeDL7Hz28O9glT6oH7h1rMwxoI
BD7F4JtS3cYZl1mfQTJkOqhO//npP//GbFPN0fhgdJOESOsMQ/GhbVHIr2hz1W5MV40dShigE/Aj
U6yRd/yCh+G8sxngPhMcwve/ca6a2/3Einac0yjSm/spH3iz85vE+b+Enddy5MiyZb8IZtDiNbVg
UquqlzCWILQMBIDA189CsmfO7Tpjt/oBlllkm5FMIMLDfe+1V6gE6uNXi4JG+TlOOwj3srDuwmKs
N53dhHd8ZtZNk0y3QSjjm7JPwR66wkjWXvhtCOf0cK2OqqQXe2NOC+B56CGmnL3olGejsWoC9VoY
YxPDfzJlQqeqLPwX6eTBuwr8GRJ3qh8coyZQoo/MbdO16a5sIs5hGKXH2HZOg7be53nkIBlO9mEw
VHfTT3etivW5Yp/fG5H7cS35YlEZD+nxWg06LWpLyzHU1hpD+eiO5Q/dZvrsj/a27AjfGMJcn6+X
mKKbzCZ7emgn06QJFKldzca0vbarLTu+HSfmSXbqYjzPa4/PpoO5ZYIVpcLAX5P1+jYzjMLf9IwT
DQMY/3V+GyYubXBm3uZs5ua+TKh1qtllss8k+6Ucu/QYmypaXyezA9qpY+c1pDEvG5Zv1nLvRyDS
pUHQumsaeC4jeu9pK99bXwN7DsaDrQr+LBlqsFNpZRCEl8s49mI3leRsyLaW00onPt4LwS5iKc4k
c+H+dOpxLte0HtBTZ77aoVpcB3PROZthSHzuovJIyQ2TwdNFsnGDZropvRbPhouHddkSUweeYzwX
oBYzhROukKx6iNE3Zdi2q39apz2pW5O6K+vY/9tKuDwv/14JgSM6bAqoIXEp/2nNE0aV53LEH5xf
Z3aysujvfq1w8e9r/y9q9HhXz+ps1tMELR4WkyU4m5Z+/aazqjrHc/19CLPpvq1M+1HB0LdKRgxR
ajf7696fpFFwUb79+ZdV8L9GgFhxHCAYyMyZ2fwXlGdwx9TXdl4sR+GY9LFEzCd8xW+5EcuD6Wf+
pu5K8XB9FcMn3WWlLXZWobciGL1Xh6LyNoiXFJFh/KRH+63qJ3Fb0mm51Q0Iiaihiir6wnsqDHPn
Suk/+05HboEe+p1Rahi2TrezZpX9aiUU+MZJ3J2d+GyNkWJc7ZcdQNdqNzqZilZaOPlfztruf6+G
aDTZizxQGB7/LX+h/9F1GI0xMRqGG+txmj+02xuSaXO7HcxdT7vvlGgT6m2ahHh2BFytit5dn4zE
yacFE7gU0oIwg/SQD2a/C/okuWiJnWfZUzIRetzNo3kqYs88XV/Zlav3SVRM4ngVdUx60HeRXzy6
UqcPTpe/4tupNp1M/LcwhkDQdPeJjJpXLXi2vmbC0KbMuc291TBqj354+WnLubyrpneNInZL8SLP
gdPLM1hBtBd9Pu7+97vmD8Lbsndi4CIocHEYRygv//ybxQ00qoGEjpoiflXn9jobjAXO3ZLtUCvS
Sion300K3qo9Zbi+IzrdUci5JGIKh8kxe7826oYkcC99TSGUjLnae2l+64kuO6MX/OeSG2l2NrR4
/d9/gz9Ae0u33zRhUaEcXgDRGGf//alnIT2M0h0LwG3XyXQavk/JlD5MlvcNuel3ZzRpDDpO9Sir
ASY0BKimnvr7bsjqx9q1q1VdpvLguNXW76vyJpSmv0dZO6zEkOaPKJn8ja8Hdysi0zjoBNXFdQI0
5k2+zyzxwwhL60YFfX0qXFj2XpQ9Ta348AaODRZN62Ry5E1QJdB9nXIzjtI6oZ+Ujzoyn2WMezSt
DnYkg29+aHproWR3Vw496ji3eZxsaou0nNv11yokOdzEuek99U4l1hq90OZrqepn/ycNrvzmegkK
cM2T7BjUWLZxuN7DV/1iOlXvRoaToCrL5Izw2kIDwYhqzqe/3VocO/5YTVHzOvaymqLpdn1S6f79
ydDv1gLxarGe6sbfoF4gJMZjp/b6EgHvUP5AIEtGzbVBb6hqO+ryNOdVdV/PZriUuwnIfjvB7eBB
EcuCOMY4Mg4JnVwS0pRonTe2BTpC5mMjAmJarDB4dDkoG1W2u1Z/ZTtR/UlYAUnhdvsIo+KXAi8p
2nTfEZl3FrML3d71xoPbW28iI5BMWaOAQtCYz5FDR9rV4Gon29667TjyqHpnCG7cCIjurj2SqYzo
2bpWf1DpVN5bmUp2DjUK7E6ErPY8q0upSEvIirz95rmMIcKmlitjqD/o6FS0Xfi21snyWywrP4pp
TG/Rw3e3nsx+9VLd6bocH3MElVtWJ+/kt/V81ysGp27xEBrzU+lmJBG2SfVMRRruqwKo7cwAeEID
9OQpOvFO4vQHK0RLq9L2Loko0Qzplw/CjaA32XXirJx0xkGaNil8gSDfpYmXvTdzfMzqLvwoLFKV
YkkcECR9qxa/h5pog6Krvoe6fRHuy3UJYGhLKZDwK1+PxipIOKy4BEH4VJXeIq0tVfvYRXzQYUHf
USfT31JJr3TE/7mBL7ecT+cZ8ULw/xlSxbUOVR3Qwhyjglld/a0VAizMpJgnUMetQ255/oLxjsxn
97OappPplP05ai2S3ObcI1ahl3f1EFcn5ivhLpC5fPbK+DI6EUB+Cxh8F/lr9L7Wg7GUUEUS+jct
c9/NEAQf/lSGZzszq73lppx2c1jOifSCZ5HUHhac1tu1HBAOtWuBqbGImpooN786bc2IrKaK9Emh
tc5Lq3xO2DefrApsZai818lict3Z1mfRUvAVRW28ztT6GEKhdI9L09edpstsM/KJ5mQ8N1mWPI5d
lKzCwpo/SlNxz435S0euNQqlbNmwle6Oddg6F/TlwZFzDrkqdSgeMiMXD6rjDGBa1m0nU+IXkOO+
1Bk3SNRN7eW6mnCRJw7JXKwatG45DM9FZgAEvDdnwB4dQ/V1kTQdAgHeZsLVfznI239WbHzgnOIX
wAP2Eee/JHFRN8Yxjqx8nRldf2ntVO5jaRJoNPXug1LyV+8Pxdap8uiq0ZBBaRwdd+ZWneta7E12
B0ZqqjzGDj+hn9vfy7nI97E7dzezUX2UTRvcsw+DChbir+kG5jXE9t83LFDMZQeOPM7f0Z+NCNNi
pG8o0PMIyL6nATC5NtHZg1wu4Ac0nmSSMTO7zHAERtlDp9P8hs4/ARp8x/WfmmGik0APb1X4Bcu+
k1WYYjO1DxdBDbN4YiPG4Of1nbaABrD27yMlGtR8nXPbuk8KRFKvnXunex+Xj59n1HjQUR0CIPW6
u2auULyze1838z+2dXSQ6brD0LFzzbB7Til4g6o7xraxTw01nAOlqYRyiIUl6HTmUtN8cKYc8URv
BK+0yn9lY9B9Qo7pU0HsU4ZzLZgCbyeL3H8lYB5ZEWUI3yMPtl85BAyF/qZQ991I26pxZty//OiM
MJ37UrYcwzg9Hqt27pGm9i13HmXrVYIUM2t07ax6jixyddFvLU809uIGtfUGD0DLwH8IHzJSbdIc
g2aF9uHMFxkniBidp3LFsSvSIypz5y3P2+fKzj5Tld7HNDt+VjK/rzizfG3HMfboUubi0TFrZ0+w
7tYoZLK7to6F362DpFLnxOpiJjghE/I56bdG5Ed715Mt4VGD/tFkBFPR+Xxn9oWbcDCJ6+niZ7vD
COoiBtiWuecema3lW5bZfOOoYKBjSQ5VmI/3o+7vjFHl267vbgwLUTS67ZJb8Vzkpn+e9Ww9JWbw
2xzcB8rXNXL+9DH3/WKfRq69nuh3HBIdEGnYePmxNQD+B63YRSqV29mfo7dxCSpwB2Q5w+DR9O+z
8i5LWGLNaXGgwOpagwhtTkPh1xcjkx4JjIF6sRvpkB8QZuveh9Wt6WiNsoTvyDP84sMWu7FLjO5q
eRviKwF+dbRsC3CNP4nx1PvWPxfHVOaxqakIlopBUrQjHq2br7d6+TdhZzXuGdvZtAYBQEPXYaR0
rH0wFNNGGEzChmZEv5E+mCmtv4g2yG0c9d1tqFP59aoyow6xbT5sr18Nlm/p/Kra9cu22pr+JReu
+56B9N4MppPfxtqxDkak0/PQe0QDmaX7kBq+vxZ2kr91JaJYO2u819mK7iESEJ6Eb2vvKiUuYjim
dS5fg0zdRI5qfvjBANM3jdTdoDL/BplyuenLqf6BrnplBQgd46IHBuUl85kuApM5FCSvVcPyPXW/
hFlulZ/Hz7GR5I/SZV8ax+5cxjRHdBMBbxuNR+wze78rAG0KJ1pZdTBvmcPc9EMXPHetyJ79Jkwe
rdzrHgv+1oepo0t4fSsipEBWRngVBpn2oAj+a+L5UYGffbpesq54RXLfXK7vIqwEO8vwPXhR7ZMS
c3Ey45LQAdNqt27fjLdZYiC7Wy66RVU9N7Y6RY0bHJJUznv0c+0zPKRTShukasq42oxOA/v9+lLZ
DPoDKssAD9Kxbo1j5oRnzXrzYnYemL+hs3kQRtRJNWnlRmOe3UWT1JczKNSp0i0Sc4+ryCIGxXOA
2GIWu7qRxm3imOaubktEe3kaXq4XlKhT1haEhBQfUWltWpURHpype7Nq42+iNJCCMIUU6XQwmAtv
yma0bmfaqbdqnuZbMqtGk5jH3ibXYqnb3NavbzoAscuRg+QBBoRD3+gnEt7LZ39E4dootznXRZTe
RAn6rK5AQ9C5fr/HNqhfnKqTLDCK/gxNo5dZzd42c81h5zTBZzsHH24ruVFUDgO/p8yYpxitB4+k
nfCE5kbyonGHOZZxb0EKsSj76M5n3zzsLhnmhVLkmI8DUr7zsMC9H21rY96oNEIZbs8QwesBMVMD
ksGqJ1IZW1GvTGApqwBxlYNxcJXyyUWheOzyI5K0V7azYCOVc8piH3jH5AWsdN1hKMynJlU/zSg7
ZH0oD5Hj65VTN+lOhlDEjJoYNul8zERutl1AeKXrr2wL/kc0H0tdfTgY2vGAAeUBIc5ElkTP5lIV
zrzHZfThacumj1j5RywqGEtn4e4rr3PWcEX0uiYWu1Cs0y0q4Wmof6PE49DS5NUaVclblNnIqSU0
z3r6MAu6YEYenwfKRXImqckwQvHCYAxfvDhxUOzF1djZTBCljXuGzNz+bf2rnybzZHIIIF7OkVut
UDv2pBpFbkvMcMupLXI4mUQXZzbBUOZOusWBkq9qAwJ0Y8EecR5xFLFFSuhkFm20rTBGwvVqp7kt
WONXQ2SaK990X8wITRW+0Hk3mr61seU2t1CxxzWQMIRBdBOn8+QOH2WLvsgPvDdfE9KGpekhS/rf
PIM/vOGgyEd0GP85escAnUwCjFcr0+is1SjsNdsFEg86z5FbFRsdu/l2wgu+boyq3zihOCU9eIq4
zS51hbVG6+A1NehTVmg/OzbEjfSGiyrjlNhPf7hBxlZwAh4cr9n1ldxaSXFuOhqdsiEYzx0hnxiT
B9qkOve+eArSOTwOBG6H+rcvp3PeEV7uhem+T7pPK0bviAIYikpGUlVgsIG44bYRzMHmCN9Y4jir
oXdex76MN6arHvjDs7VZPbnNiCJNMZ4xQkElCWhw2pNaRxYagIC7Y9Oi80mnXq3d3uFwNSK2ywdY
GDLetlE9o2ETzdpImDuK7Kyrl9FO9Knw7f6sPDtb1+7M7+YTiGeRsarwhq1jEX2PSPoIiM6rC/Ox
CsGDFpn/0auwpe+Z2GuWe2cRD6YH34c7hOg9RTgU9nQ6nPp3ijNka8xIzdqU2wG9C8tPaKXwL3vm
dRK4BYqy31MG4jeuPqrJ3DQq/+wiZz7M4p7zxYEnrDoUsV2faKIfaRS/O/HgrjPf3nkUBqwXuK5q
DpK97zCufszmFrBco/j2nqiKYaARgvlz5llUntJ7+mZ7qP1oIvou3sVMHnY9HRqiitFfdIHB3EQ6
w7Gu3sNQI/oIWDErT49POYC6pFTGIRb2ho/U34i5qpho4o8sw50z9HeDyD/HqBlRAfcM7qf06GsM
XJLSYR0oxBkas1Bd2AcqIO4ypQkwsyt+uJZhtXYuYZAUG9ecT2NXoQCSwbjuHOc+xGS6iK7Zb7f+
VJnbPgjfE/peBNJCBi3jO5uDwaobm2E3DeO+RD2+K/0IKr8Ey6fz9jhxhgIRaJ7ctvk+Z/RZfHtr
2S3Lvf2URwhklasOxdy8N+ZS6dEgouaF48Zwn0Wz47CnMqTM0bSNpHixy5kYAzJxUodWeDGeWl20
p6HB3Kz7jNE6aZuCdEDMXTS19zSFQHJBC+oVzlPGm3gWk5UTU+8G5mdm7BgTEGnMX7OeXcD4qthM
E02rotZvYeaQDhqNO7duyKxu7W4r8nfp0urLZ9ZrIc9uZY37Omi8bT7O8dqJpH8YHIbHXXcrG0nW
syPILCnm7jyC2E1MdL5d0KMYpeU5ZWjX6hydXBuTF+wmUONk036KoI32iiPSutLhr6kdh4vV+sc2
S3Y6s55iQUQx3bvPPM5uKo5sqQ/0u+qmo2rCjRrFIXbD11HW7EMJjsE8aY2tmImE6HGrBGL2NxbC
zW1ptx+15+CFT8d27U60/Tj4bkrJ3LApXMFaZLZrFVG02cAqLbq23mBsplHDltJ5vC+mYpmJ1A+q
RSZvh/u4BF1uBenveWpIRews4ItlLKhzR/i9zWdfZ3eZlCMCezRtINyLyH6tFNHjvagWYic1hYEq
KB/BUrWlQ4qNoRBdkGwYjdGJ2g0Ueh3/SHVxQZb6kAh9n4fuPTXEc9AvesvRe/FYA1XvlGtfxqex
YuivxhhfWvRhzUW5jkC7xNnWIht0CAmqlfyOYxq8GDUWGoeNBxlfxCNJwJHl+T+9KvQPWZD8Stt+
67W5IuKKJnkri2MYiVPle09JTNM6nALaZLHNMssymAJQjdtHv3aeUIeYN4mAy4dZEuauXSMVtTpS
i1nQtOwf6JPus/FTps3Jd5W+sN57j37P0KuEJD7ayB/91lPHGnLQFKRvptPudZzhLGz25ZBUq0AC
q0zFeUSVa/V7SjXbzxb7Vjmu2wIMmwWMqiwtotvZTcW0TU2TNK8h7vhdy2xdjrJfuW0brdMWsY2Z
/qa+9LaMCu9sCuF+5sfu3c8goDqlf9DeI++2Nxr9YVcS3BV7+oeNrkPlajr4bgLHwWjhHHWDs0s4
CvJl3ZJ+bBf6wIJF6nny1s4hgSIyiNAmerta5LCP6LkdkA2uZFUGe7ZrKi52HhvZ+Yb0d99+7WTx
LZgguo0T7cvMxBGdyW9lSMHhKRLiLVqZVeisY2dU52xULBczmWdVwkZddhtHOIdmiqZ1DJtlKfi/
Be6ALEjN2yDU9AZKsp0KS2ARQPfXyHgtEOI3qiSjUsthldbIk+s6/hz6/NEE9zjb83rAk7FljSYr
yGLMYhaV3k2Ff0s16tzEbnzD0XPTVlAl0pSUjhA04jhy8PBZ0lTl4WsVbF9E49D7Yp4H0I0DEIPR
698lUayzzjTIMwPvz7mOv/PIJlvpdd4qhRRmYb1eudkyr3WCPXPEYOceRErUdmez4ueV1usK8n36
2/HOMg3atR92p0hRssZidvZAIsAF4EeiD5icRqd9Q1cA+MDnf07sARDPHKF81LRRQvYcs/6ZoM9f
BRzDVsHwlEJtWDF7Otvm8Lsb1Ca0CSrRGC0G8rPj1nfXbuu9RzNlTWAuUdyGszLsID02OU2wrjSf
PIToQ2ghzhXk5xpAllOnajZJa8dUzgOotZjUsZwzejw2alMGsKKCjGki/4sT0YBWW3OcVzK1iKlT
Q7ebyznYZch6Yrp2CO6lRLTRHCtZQgY06p8CcWIsuUetYnF9ZnO/8kvrMEtSXnlM4k2S95/KsCAf
zMYeHz8ItPC5b6r4jiU4WPn+98Xs7KAx32oT/06bF/1Tb3Ymmr/BX13f1su/iZYlrDrWqZk8lJ5v
P08+OQXh6P8FaXINPfhXvywKQCIHqBRCF9LanxNao8NpIZhS8kQvesuhCde5g50G9xco7kWhWQxd
/qjKLTZWgmNlDyUyq/QBGSe/HbqELvXT09W9aQT+xoisW8Dx7o41sH4qJBA1ZWCpF1Pk7MLEk6fO
4Rcnkc3BBMzbVvzfUcQY3Ygit86pMT03tRHdJjPazDqCHfiluVS+KlfVGFg8G6u6aWfQByDHnDB+
8iaBa9xs8lOyeHHoWj/UM/mFRmFmR6Pp/fuczSdUJfG1qNRWxVTKh1v8++Z2WkzrunO/ddfBCVLM
Zt+pxD1Ofebt3byzD41nfMPoM90qtbibPLJG3PE9aIb6ggzjn0tQaZJoHf8vVlTrTzVOwCAIoSWC
eBipAIL+0KTouO/oRhAs0aD9aQTh31kU8Lt6xLr3XrjHYs5EyuluDdsoNiMToWWyiBBnbj20fEZB
CeYfkI/+ZTxs/SlzwuCNqZnnFSYxw+E/jd453puooNLl6JWqg8LhWtEpe/OCDjeZqetTPAnUin6p
Ti68j69xYiYFsiiTM2zu+n/lyP7ZveZHIuoJlysHTsb2fwJ6mGD5QYKakAYv3iwGTe7tACdqWwlU
8cE8Ppuj/GlawSkvuvuJ2Qe0vdRZz8X4VxeDbf5p8AlcBEYENfl0Af0Adt6/x3WDEEmsp5ZNBAFQ
bnbT7cDnMCqC4/vFyN/Nw6mLQX0PpjyDl3HPsVX4u6hI3IewgJFgspgVWFo3ZWqKbaoieWkrUEjL
9MUmAvJou9Z3rx9xCeog2Xq1J+++RjMk8UmU0nkVm6AVkAxJMTgvwUytdH1bGNZrGIxEqQn0uKwK
qJ7nRU4nmnA3OP7bP3ouLFaej4TBWUAN7dAipalqHHAM7FdhHtNQDZFUm0XCrWkNxlYGGLWX7+Uc
MVKMVeFWjkOz7QxMFS6wtpgp1o9IDRAckOft5yIqd7VnEHbiqWXCWupt07rJptW0w76QJWihwovO
VXRnLhcySkCMloiKvfbBK40HmwzOZN0L/q5frJjYDp98tt1F6I8cmggnsQWNqRGcX20uds78H8nn
WYdFcjBlegnGmT4uymlvBk6OrNR6Dn316OIOu9W6tp4pfbCC6/KMFSrcIDoQmwRo6M4TzAVLwbxS
jJ7eGmZPZhJHAc6kwC5mi7Dfduq8pxSRWF907l1prioVdy9WjXycw1R0k+WZdWjMTnBi6pkoegZZ
GUly19HF3X0tynPoJLuxMIL7JIo2IXGv5y5xnf1AlVIF/e+iy9yjsK3wHlxZemIOzj3HZrvOIw1M
Q/Y0oVxnlJc5ho3Sx9WNDJvqxunmf14lN72R3MwORJLVLMhhi/Af3gi/mS9TjXghdVLmFso78vgg
8I2t6nF3vWL0rx+jHHbHmKEO6atsPATJVO6bqP+ukXbeuYM2Nirx3BP+au/UVkmLots5ujF31jxd
cEZ6hyHxCKZnpMOhLiWtdBFwG6LpdmFUhUdHh8irpVvsDU2QcpjC+M7sECm/GdovXT/HNOzbcs90
Pl9GwmOmHjFNzY9MdjsmF9hgUuANXw/d8spw9YNuzfpw/SfL6PEpBuPrFGXvc1O7uyYaAHzUZn3p
u7a+RD2iXvQ5YMdS5iFea1YoBQSwIgMd1zpNZkSe2uvv2+UyluHpC40jRErPfszHyxSW/UNReK9p
++QRmUrp2dIXjVICnPTo6NtZB9PGL5mK5U10RgJvwZDhog3X2dR+m2PMck1E2VyUiz+1HPX99R0w
U/sgFtRRAnplERcxBhK311fsHP6xFuZTKH2IESJ6zpk3biZPJYfZ87/ZV7Ft96Ql9T9+tWBrmqVx
Y+atcx4rvzijqRcXw5Hu2g5q6wdyNp1vBg2Itnby+xL/16N0KoMK2Z3J11WE1Reo5YDzmjxjaP2j
ZtX3A6yVsqj4E5bpkbb9vl2kaaQQYa8rNS24mvPuxm17JqhZFg+72bIlM1dvuvfswQQ7xH6HsBCu
/fA9iGd9Sj1s7DQUqPiu71GN1SQpqF9XdW0ZNQC4nNy7dLWDZNQdvFv2V/wtBSdAP+j8rXTNe1SU
+nRlHg3G7ks04bUiwCxX9I/a45zXFQ+V4wKGXByP+IK/x1e3eDnNG7+z9aag1KaXlXq7kUTm6//X
TW75MOn7YuFXBJwydymaXX4G3ubgiC/4TYtNl5MOmJdmfynofiLttp6Hziue2uq39koWpmXM0U+/
OpHqhLON3CkpjZ+i4hCsh+iuAYtxi0603YkJ3ku2TNe6dNI3TuP+tkJFy5tH3hAH0G70bUbdPdRB
0dwZIXeufvzPvxqhnVwaluL2B+0Dd+VXuF4yaR2rq7Qzl8VGuEmzb5ADH5x6itbgCr5FfPLvKN5W
wWR635mpJ1hZn3KvTDewBKdHU0/pNrV6tROmzrZdPiPcvNJSZF9v7ao09hU0Y1HMCCVmNYUo6YdR
7HwRqa/nTkwYyZxmove4PIH1gGeIRitY/yv9q+dUcGI4c1O2AbLjNkQGJOqKihmGiDtqSozQoFVe
ldMFR+RU7y2PP+Sk1fcK+eQ6qqKFocMl+H+vItdxWWVAWFdxZV+yIor3jFqrlce5HvF23+Eon9Lc
vtHNkxB2fJiM7L7k+b6pl0tuI1G0w2aXdT39Z3by5yYyQDLB2oBmxQgGQ5ifMVdkPvCJVHU9DWF4
rw3/M+qhW4i4Hm8YCKst4D0o/8vb6xek6J9DZEeHIqBfvRoSK78J8b91iTYu+Ku7dVJS4nhXthDH
w2RvYN4vNFiEuUnUixShXDeWI+++9j9kdubhf/5Sbd6SvFkBevQRBVwmFh29ur601SsHqm0xZ86N
WXjxa1pHv8Ihdo5f4qEeIeMqxJkSq8b6sbwwc4fsM+HV4Frhn8S+euk7hb7Ga/bK0LQFQHeMNCTm
lUMXFBS3T2VWxTPO2xLtltnUP1B3Q3o0TXpvWdY1d/Vn5/5KxrH91qeDdcg6Hp5hjjiPU+FvMbJc
hiqanwM3cekhZU2+c9tivuBGsLdmb8dbqVrMGmZH22IpvBKVTZspkzTOgvyQKrjjtmA6kGsvPJeu
CtE86RdhtxtltNXJ5ynHyPCflzqiI9aawfsXISVeYClj6XqnGEUDK7WU6uBdVzNpkjs1yzDaxobX
7TWyi9VV03S1LUvD0Xdu89FmpfXKvGY+6p4dfTrL2JD3noUTDAtqti08l/XHqu2Rpdt0503VxyuA
Fsyti9ul0egnO+nSmreW+ujqZctRuO0GSAbbgpCpfmV6U7lqE6AgRtMlTxzrCFFPnOjGv5biFPLE
OyEW95tInKHqwQKPx1OxWLyScbJZE1uqScS7X3a1/xjX+uCbCN/0kIfQI0P6nSZL+fVt4fd0KnIX
D8pcWMYqR+O49wXjEwRVwSYrPBJGrfz3VduN+V9/qbxrO5jOZlrgCbCtGyvg7OlG2CGXYk5qJ38k
+H4no+lOa5zwgT8gB5dKHBvJCOn6Nu2C6SGy5uHQgFuyiqJ8by3zM50gpHzdHvStOJ17xeQx+GNA
aoW3OE6eGJME4tzm9bSaKdSttPNOXUNDbAiNi0iNbDugh/reFwYbbmRR3o7kuy++p7qQkLjKJP96
O7pjd0htl8bFHDdPuh5+RFMXvlnYk0vquNP1ki+vdDq8qS5xLtiLCUwS8W/Izvo9ZgPlLlb23msa
/R6kKNfN1EZQwHfhR/tR25ckq9NLa+XbL/X3AArkO6cG2i2CjYtjs3uMECLvTICVL7HuX5KZ1jFY
IjQEftzeZe14rGF0MXEq81eEPGvXxrTfY6E5zPYAsb1O0meBm5nFwCcgoHRvYytKgFYkD21RNMdO
d1vEctal8XvrUqCivlzfZhWfxVi0H4gZq7sqVQRtpg3VskPb+vr2+gVDPny5UnU4HPToi7UT6/Ln
rNbSKu0f8zT97nCDXKEBXZ2+hhydHrNyam8p0EhxadIM9toiYsS03m5b6TvYIOru0Phuveq1b2Jl
lg4/uZ63bT46CB/wfhu3deVXO6o45pId2LgqSFZyru0TD+rX+YmqQG5NV1trYeT1Leoydy8Cmypf
1sMxHmu4l3E8XmrV9Ps6NscLdRWpzcYU7HJr+jnzlF0oi+d13tvdRx0RQssT9TKkhcVEw6Y9WnAy
gDT3nDRGuSkBOwJ0Wey/pV9uVGXydinOrl/1ejkfQAsaOwV+a4sOdlgqe0B0nrBejfT/cHVm240q
2Rb9IsYAgvZVfWdZ7u18YWSm89D3BAF8/Z2gcyvvrYfSkGRXHluGiNh7rzWX810wVL8aQWO+Myrb
WHkzvDTlIA8NwJ3V7G47e3OFg+YOGF6bnpZXy/vukIoaryPfYv996qHfCDfLd3X6z9Dx9ZMzdt4G
kMZIPosbnpcHd35WJuB71svTWLf/+99f/o3ab/9oSuEsn90/C9ajSrVgM5RWwS6Ii6FOcVGAYrqr
R0fam63jOY+5m3o3AxvzMrjvJqYCWhduvdhtnoL5wc6HYk3ptcrzsn5OooQmfBv9Ckq7WmVSbEfc
Ejt9NuyFefXvw/KSo6Nad6U50BYIxLUxs6cu17UjPIVmnXSVdgYkHG5to+737M7iDcZOSAVbbl3N
JxJjjMprYjlqjV0z3xYTGUdRIu0tna9wG5JO+yN1nSP3zvhm59UBdpgEamcI2v15BacncL69DuGO
23UfNkbKMB/rw2CRQ0G5a7/Yev6W6rV/prf9xGCREK/ZVMRdsGdKx7VvGOO1ScLpCnx6vFp5x9Si
9m/z/4rMuTmpGE5lGGjv0mjfrdjXHj28Mg9NmP8MEE8x3na+LSv5p0nT6C1FNbDrasc4iX5HZPjw
5vY3y4qrjwJH/zXq41c+2q2OkvVP1VIuzPagyTMfHTvVd0EFZsW1a7nGPdMCFFD+qy0ztc2zFMXE
rBQUhp8dRmMgYcMdaKNTEUd1RcEU0nNNqxy0xzzYVGb1aQH53HczgCprWyzbaUTwzgyKmbCqnUfF
UIOBHHiqfCC6vhixuOeM7+PBzn93xAAnmB7fOs3+XUXNR5SlFEXQtigkVUgHKq9fQngRz2wI6Hlr
pe89z4t/AFZZLGjL294ksJ/52EsDu38TafipBqU90lq23u6GIYM+05HxlnX0yvi5wHz66Gt7rP0o
rRN26ixoby7asBM9R1AuIX5DeqTBsxP55Tty5J691qKmIo72i9siWGmTW7Ked/7KKZlqNGpIMcFV
Bd3UtP0ZjaTUq1p/1ztaBSbHj3VYVf+EtqY/4sBnFjw/AyEQ7ibgUY8U27xX6VThKeQKXLGsrFhY
frYaMT7cqd8MZtC8+bVJjzrtDkmpPRiijB5FMqCPcXsKgbFd977kgAk66ZRK/jEvDzXmzHV4sG3Q
zkmHo7xhRc5CEe0tE5uTtIkmSRuUCfbMMOyMjeyt5NJlWbZnCPqTaxWKmxGRVyiyXTKQD4YI6z3N
ieDphqk/szxH76ZLpzsWoCOWr1ad/kuVdnEJmed483GdYZx+CQejYi7AbI8oiHbnRwMof/5pugox
iezzJaKNz4z44pcRGtAmccr8iPJ9dhoWsJT3kaj6vadSPuSiC7ZjNSb70bPlocBi+DbQrTMo+X5B
EoF1WowE8+rjw4Acc4fWbzqWpXJOYcWhrfTMXTEilzcnq3qo3MHaDmyFL4EfeSs6x59JGlVXb74e
svl60ObrAQo3VLIYHGLebX3PohKcmaFm6mq3DlLaGHcJNVw7wKnl/+P4+eHv6W454hVmde4XkGmb
IvCrkwGstArjYm3KlDiE0EzI5OitZzPQUFSX6avrETBVxn6zB3tLrZ0VpYnRkbiMeuh+Nq3fvPq+
JJOFNW1PlX+ImI49Sp80aTpZ1Z+IP1kCw19L+5WZB+HeqogoGsqIKYiWZN+5vfFytLWxlf9s0V1t
fN/PLxMuwWsKHmFt+2n+8e+GrXsPSB+1R2csKO5rsuP8OHVeikkEL6FvvOZs1w8y1PqHsiSp0PMu
+IeGD61oSEdzsJLXQaO/A8PadIZ8X7izbZCrjVMwWxS58TKSmSJb23t1k/4S5272HrQGKwB5DVEt
n+zZy5rlQ7cOxLitAee99q5ce35fnnvqW9SzDSrZstMgHRRmdg4t1MqandgPhhN16zjVu+dq5oSQ
YEUyErGKzHRqWkX0uWDmdHY8grorqt3yUiz0nF5Zm1+lUw0PGCeIGZeCIGMGg4CNShKdg8nfYkcj
86zu5Ia1lRPxrOvnb6L2WiMB3xR0wmyozbuFzNCn6W8Xzo2dQAhJRsGdCY5mBVAefBuz4AUKkmfi
O/f6nubZpF8qo+uPU9y8DvKaVOjsAHhfaeK2x3DQib+2oY7P707yGhIHT56GQ1hQ5RJ/7FvRAzzZ
6n2a762MdcOpZLxNq5Bx7djaH4aPs8mqvX4TegOqceJi6j4nPNdMjU1mEVVUoHogmyjoATxPpvjA
KgDbsHC1XeI0jMZ7fltDIZdNzPgb+RPiRmJ80a4+Lw/cBfqGlbMkQGrsn/0r+rUAf4izXbaE3qmK
p7bRgUITFRRb7OTjgH0Ubyv/uqrb382If7VtnO5gGu6AA6A/tphjf+oxqLJe4FPiZMiUjbPS8sAM
MeUgKZ3t8hKi4WloMaxKoWALLmDBwQxveWbuJGDPF8P+15jR6kzVF1p+qSfNlRFDVgj1MDWoLUeS
dDYLADF2cvvULcBjW/XpA/bpeqVxQj/Wvp08k4iUne4/FvoVi1u8xPjpNfE6mtX0FZflxmsquKoL
uYqKLaW1Od/Z+ZinlxZela5QZ03gZzmaKhw/Mn24P7W0NH3IDPxvgWK5rWPG52Gcm3e/EEut3FRj
5VnHJ4O+XrQWU0M/xWy0bTejKHW7JdBVgHyZWdXLg58Y2tbmh1//fa/DGfuQVdGu0Wmh0lxnCNCD
LNnY8WBtzHxsdjb76oYFveNgk9TnfCAylE75r6oT0WUBg/dWW52YOsBJn0d7hSEVsMao3pce0pu5
WhKJQDERJ/VGiKi4NP6cRTVX+oNoMEVb0T/MQchzEgEMsMkIXq1WM+U6HSGoL/6oyfTQe0ZhuVle
dsaUHkBkkxQdBc1OSNUDL5TGa9pUzQmlCOv62BdPlUqCU0mAHxy0sP9FVb2dUtP5xDzV7rp5DFZE
NpvhXNwqLsT/89Ca/S03mPJPrf4766zgj578VvHw3LJDnWSTbioW5XNscIIBQLKaSHdgJ8catZuG
kf15KOODrsOYaGNya2YXqYd8/aVrcYBlCFYheSLrSTUdcYeDfodm6vIA0edJb2eTXja+pS0/8r29
6aRWfFsOmdL+tDM3u3V20z0qRsHsfuHZm8/6rqMSjKjz63+fVjCIUihID6FXPrTTqF9lachVOrb+
KZY6owPSEDCshUBO8OHQXcQ9+1jU7d7A23jC9Eqvbi5x61FH56W09MKw6yVqRp8b+wLVr32ExAu5
fuqJWVOof8ZCRpdB1vElbYJfXtFQkcp23DauQZTmAVa4+af2vRdX06e3zqr2pS7/LH++luPRs4dW
0pk7rvN1/eRXrLLRRgwJuq5Kc86u33a/DBhgqzZMsg+YHSYXipueFAz1TeIyepmnDikQ8JuZm+e+
NSkO0MGt8Rjg7vS6Hk2hB+GQCE00ZuV56f3CLWcQo/HbZujuiRpl4m6nYfQ1YR5b57WwzgGMnpfO
p750wvZJr4Lokvfhh8Hv8c5xnaEu/rTllT6th6HM37NAl8AA4Ix42e/I85PvIAPJNabaRyySaWsh
GkDpatfXBgKe08avCyxL1dav2B1GaHHonFJY2+ephgviGV1wLQKv31qj3T8XWWVDgZv690Sno9kV
BdOMTGRbVHr12XVhGc/nwGU/a+y3ujPUm6Hrv7Xcn08NMcVs/0CCBVz78ZtZ+sDSXpsvKLrpxNek
vbVWsW86TK9W1jEHc/0Z/I70a91PCqXw/Oby5dAgp7Gk9UHsbgeT/z8wreVZiULH9STMhNrWsm8k
nblGIr0y2bCpKOZHTGD0XOZ3HRV5u6mV76kZ1A+FpWO8GthUnKZF7DK/XL4w6uaczOrU9UNb2/6p
9LLt8tW/35IqhrnNoL0pgA23EcDLUSsQiRaooG7Le54Y5AN/xj1McCITdHCniR5We1LG5UXNYvvl
Wd59Mf3pQLT7DApKz5OXNsMeqI0V8hxEIki30GSGDOPfMkhuxzaiDV8N2jfzFdR7ceXCVkpDtJ5O
dCZJldjA/zxggmyQtLvfS8MxzPUZyAQhrlbnsRTmWbmOWNujI9MPMxLyUXFs2HQebLJlNbHLFgNs
ieZdH+Sxb+N2nYVcJFGUfC+GuaJNxDFOwapBPgD5Ystmv+xDUtrpRWUmOlv5gDUq2zpCRi/0yI4F
sLnLAnWJxm7AMWYqBJGsCj4iofajiwbv0JunzspJpGdR/xo061YOxcQv8cGacgpd1P8j9cpL7LNQ
q5He+qDLn2Fpd4e0DMyjK/ujsk133VA5nNoUvETkM6LQxy5bi7Zrvrwwg0KrO5vJmV3H2lQ9eRLY
8uwewDGKr0pBDXOH5EEZfvMT7Qv3Qm2EDwl7783W+MwzJYKjIDxju4hfJqqflXCYYPzb+6WG30rB
nA/tlkvnaJhQQ9XtOfGxAcpAwcxrQfZUQj0aI9J53wUisuydSwPcVB5uG1H+1nrNP1eOd5bQRVZ0
UO0z0+VfWVuPTEx4VRGfgVnEqh+N+GcQN8NtTH1/jWvvpM9t02YMqi0mL8aGkqGAATXhl1byK9aq
/EN3+x8JC/eNtTHZ1TZGR9r/8kGztnVYrGITNfqdhDk5NHlRA3D6mffRsYuYB0e/q/Fx8JvjnWXX
6iWWfogtIlNXNXcylq1JIciSonW/QrsgUhT3x6XRKD6M0RrWdhm/DYOS+/uwW2Z9fC7FSeaN896N
UGER8sxJ4uY5ovo6oihlBk537MzKRnc9B67VmnD55v9aULJBjzkN7HTeEpf3Evs3+yTRf3YeXVt0
KWs19qBNStJ20cpuG/7ZXZjY9uvcbT4i/YEEPL+Mx4B8+IQzH9mBY4foARcskYLIAYMDHU/rWZmw
oeevem4WnkXLGYXZu/FSAjr2Oz/+9DHQHZMBdRsjCPMUY57d2PjoU8dN33yl8r1V59WR4aTzRO4F
0ZwBgUtOSDCqlZEb2itvGzeelm6F1z+qXrO3SooPbfZY+/PD8qz3BIGRJA5dGOK9I92YnlrXSW+1
LUJs0UH4pRVRsS0y+xLQOHoojAB8FIiiLx/H8lqBRj13vR+/6ZAtsWUap0XmcPdc6645HtjWBEe3
ZLz1kXZj2qO9m834NeRp8NYECeOIUK5MB5ed73DzZFXxb6EX+7gZ/x6ol56jVsTDHj/MW+uNcxxG
q6lj4QxPY3z1Gj1eMe5VEBJCDhTz8G951jv1D+kxuFradZNrhFdHPw+Odl1IYkxWVskUTSuOBfal
Socj3o5mI+eQm4i8pcg1iqfO0I1jN8+e6Q+DC5uKN+ngekEm8EPVhMc0gTHtl/CuxO2Ap5DLSceh
IOZq0HE+WslggCCPyxmNe5NGM3ETsF6GWl0iogyn+hIX+tmrAzSVNjCWQ5P4rMtVk16IrjuXUD8O
Tp8Hp5ZCvJ7hAsvXciRLl6pur1XQCEk9FEysCDoKKUQtJ68Fqth5MtpnGkpGNs5XzwhACi7Ml9gT
xOfeZ2VuZwJ3ycOt5vWfSWSwInq/tDF7xmsEuU3YRwJVcJK2oCRzM/wjCCfbIY8YVnY1jle97pAj
JGmVoPINraOoCdAZEfn1Wh6d/CI9GcA1x1WjGeYx1aEdLNWp601qf79U7jhESJIkdc/lzpgN7U5M
IiS3tXLXFrMhxqQmd6hkcI5fZbfIAEPsq8/zKwEf8nb/vST9iycn1J/aASKjHYFXWuokmvDDfqlr
lRMSBWPq0WYBuQv6epdANO7GAnu+DgLOJwzy4wumb1IZ5rlJUL1q5Vh8pH7bInKIc7aHSmyjKdSO
gUxeM8VlbZNNG3aGOC9DdS+kDRPCXDhWVfpaZM2PEcT4o5EltEAqvbxpjAspHdv2gDEhPzuVg6i9
EU9aYUafraNR2lMtTBlDxdlHsMiwgsaP11XXYXqJ6l+VSfvUohJ8ZX70khlRefQ5U+1FHqCKojm6
XzBEc8br/VPuDtU80K8mUPz8HBucd/JTxer5/uUJnn+medjAKldbicltj8D571F/nau9I9cPCJQF
pU32nNOazjcGK5Q6x9APsn1tzBz02SYIuY2MYLudtqQQ++9qgLJKBI3XmQjmjfZW6hdrFvCIcllI
ycC4w5+QJfj3etxRdrSv+SQ2E07bTZLq4cEo0vcsirUr7R57rZVTsNUs9MiqZ8ykknl+gJS/N5Fh
eYidrvQx3vWszW+Vp928Qo0nmjqIRVRVf5kg31bLQ1RKd9stLEuMmCNtsbvoAU0WiF/OPqto1oeO
tW0cFwah8pkQBcwmofUG9C8arzQeLG3PDlBeW8c82jQAjwuWhNlvY4flXgukhdNMPy3TB1sH0s54
NQ3hASxjjT7vB6zP3rhPEWZs44604wYzCPYPFEEijrYqDEDnMlC/t2JqJETHqHGvHeKfz8Ads20V
9Zv7TUSuQpJYEf7DSnxEJR3ZSvOAs9rm+AJrb281E3zdDAfRMorQMRTEZQgQXdG81HL7Q2l58h1l
KFF6wpPcijnhwhQMkJvuOq55VN9wcHBtt+fWruxNWHOKsFunuywPka7/MBmJcCTHxM/imnbHWCC9
iwOk3KV6cAGjswDmRFct8kk9cQjaTRqWPoMCpZaEI9pjtWP6lnG35daj7+tkHDbO03JrBa3Fzlio
xzbYuDapDa4M5spsviD/eDJR32EBQcg2NHKgadJgowCTfb/GQl1LVrnAIsDuKdZybkmEZp4d2gzF
d81yTbwv44JJVOIQN+TaQTBC1UtNdrR1t33SItQry0ujwkC3oIyjMDIucQfFg7zGVdso5x1twJFm
PF3getwshIaWOmSrMR58on9l4rnms6kafqc0l3s+mrbxH10jZ4i+qBIzp3+Wte//n5f8AbR79p3K
y4wmEWddlQFpL3snOU9N/c9yhZZIr5hqKFpjRQKTswkVZFUPskT5VDceM30luuCYjPo2m7U6C2CB
npc85PEzGwBpUqzDTKwFjT4PB6pnwi71h8i/wXT6TVNmr0J0La4fueekkr9MJ4C+MZ+aVMj+lWWw
lsiWKi9Jn4XPDFd3Wi2+OxsPS2KJ/xWupal1kTEDzaIxGTVnBH/wU0PMi2uBlyqJoWdYeU4iV2Mk
ZLJnr1VBQxbEt30cHMJ288CQH/2Qbxk5pq9RW2QvgBWI10H9ENHmu0unklSG5/udkc+6b6ngLggP
zG8079T/HlBL+g11pomjUCTOGTOSsDGIbgirIaFXn72ooIt+aeGs/+7FbFry+lMsbIzRk/nuNhzO
Ct8ne80VA7lNHHf/PixyhuVloaw3bUb2G2GN73lGvIAFD18lmKp9XJMPXljS2UUm26ybgCBYeAqT
Wa7aFnL8AlbAguZvG48VA/Q0wPisMK9jg6laoUHs6DAcElnGu96EJDQvSX6U2+siTqJtBF4cH0RT
QYID64Dus6o3AOcnSoN5qMxaca7SoNy3pIx8pfVrE5TlriyHjGFL/GK4pfZHgDhoqbRXRmEhrEBo
RS9/blJpgUg0JpAJIgILp4XWhx42VMFdM/doIiCQXmWwbVT480Miqg4k1BZ7M7O0t773n5LOMtBO
FCUFfuTjg2lD4rDcwtpTRjyCh0b23VsEI4EGniAQ9+XedyLrtQ6+qrbX/5Cv8j3wR79qSIc5ubb1
uiDA8G15RhxtQzcDwfXRNmu1CucRinRYgxprfMpyp39xO5YIO0tvXKoagkiGtOHgfDaVbx6WYMnI
zJ8QOYzHu46sRmXBHR+eAXfYJHyY448pRWKqD5qPY0O6V+kUNl3AtUk+B/tBpB8hbGibtEy+IiIO
qnXg1Z+e23gXF5NT44z4c52K6BfOI7ul6WS5k3tQOvgvJ+SGtMjG2SFgr26wUNFbUze4uOnXUWUQ
Uz2rtEK4zWGfdNtFs6WR+LFbnoXCzXaK4ek6rKcfvSOHh9rL4n0QpTAVkoiRaN+8BBV6s7EFWUQ3
xD1Buzb3YybAiBUMKgi0MZ7KPDGeUhOICIudCDpz32JyXbfsFsfYJ85xWYDiwf0pG6fZMg1xnnPf
enCn8rdOSMBjAgIZwW/K7VIg+k4tNzh00nrppkQ7Z1Gf4/DmH9Qzv/zEP/G7tBh3g4BcR6kbPcfY
pPYM6M8mqsIDtOCaCi8mrNvuCU/Mvps5+aV3rJ+kutqHgTIWESD5ChrnYpgmaf477b0Dvpv0Mwgk
kpuhKU8VIZmr1rZDpj80Bjp7+in1IEZzR8xuOgxAxurIWpkpJp07ascDUFwkzQ3+0UNv9eZbpqXJ
phWae2R4nsNfzK31AGiCvAxZMQpHALKZhG8fHNmML3Sgd2mKqsoEe3NRdtbd4gpjmQ4SdosyRbxp
MUmbefSJ2YfsRVVdl9qeBZ4iSr1oxR81q4lyY/7R3Jw+rXRpKQttT2zJS5i16WuW6dyYs4XmvvQ5
0nxbWuJ1lkBnDlBULC1x8iXXuPb3hl7Lo4w7791Jxy0K8fGHEyKxRNymHTUpQIEXHhNg3bo5odds
THIUzhyioleLD4Igi5semulHnsXvVZ4MX1PXJFAakunF8rJ224/xLujlye1tC8ia+GGjTKEJ3UVX
VszoKgOjo4B1yn2hl2QkYeZDxZ33r1GKwAGszecgEX3pbHYb3Z+u7BPP9VDTSsDL/JSHHupg1+33
UtjxSwY5gMrhwYQ7uh59CJZhoX0tsvp7n2CsKh3LYY80WOb5zhuHKw3FfIcCnKRH6WEnSFporNNQ
rwe/c28O2WfrbIReU+eYLHPU/w9Ca6ynrJm+l79F+Z/3FaM6LHExE4CQuNIFZ4se8Rwnqv7oDXUR
TvDT6sh9zgJPXHUTX5Fu4D/ObUSMhdPT4ePq2HDqRNcKWLOnvYtehYQ3wawwRqP7mRBMuk5yXFLA
BIPtQITX1orMDy0yGOHEjRNdIGp4w/hpgy7v+1Id+q5L9pVpgpFEd3aVdIKSKr/WQ9xtlUVO2Dhv
FiKnVYouG1RrbJrHoTd/RhkZhGbN7YkysPgk7WsCm/dh2J1FoBWhLcruivfQnzDw0r7CuVOUzwby
5VWamcOpL0GViapoL0mQPyVB29zGtq4vrszbjYYQd6PVmbdN/cE+CQrv9RAHxMXRPN83ruVuK79F
3+A4H0btNReaJe1lMKtsx3SelE//z+JcEbN9JQeytuLyCc4YVwNMfnsSC7JtaYvxVifiHQ1s9aRn
8NlN0/9tE8l7CEJ0h0sf5G9bpDe1XaVrl8mu6E8OYp8ZtUE/koaR1pMIjF15nmNkKNXdsPrwcTEm
NLogY4s3qlbysD2Lag1ezzov8+mwtOTDBNFtQiR0SDkQz6fFrGys4xgMau2VzrArp55ltAZXDaZT
rk2vxLUTZzctcqMvgESWSiHaau2/T9Jiqxtp+J5onXyMcAHiCZRUf4jeiB1dGTSQnpKx+/K9ub3l
I9kMg8S73E/lqF1n5KZbruLaEgCjbLVzGGPshqjMXlpOqb4Ir9Wc4w7rsbo008RJdX5pwKM+TEy3
N+4RzFFdkIY0R8MMgYkgkpw8uYde2Lwyx2f4mVvlH6E9j2z267sf574WWTHrXCIC/dJneb6piFl7
FUH56qaMGpCW/HC9iENdSpemrhFN9Gn1snw0SOC2CPKOrJ3tU09P7iKs7J3pnXibxGzV7iUXnBbP
OppO7lms0DxDGX1t+etsXc3xdkAX8feSiXmJiSu2fHQ3i2WCkiQ4pBN24FTEaIuTokdwVNgvWmcf
s7YfHslvsF8cx3WZP+uIpFugKh3mhVtZWGhs6A7rzPOPYx6PN4717qbrbR+rUgdzhv1u77oek34H
P3+j5Ph0H50F+HI3YdkMD11G8wvVQ7Pn7OHsOHeP28VkAS7m35eym+TbdFuA9UaGci6ZmD9EM8M2
CYt0dpbjFcrRQeBhU+0j6cwXz7FyEtexVYVVSB3JF9b5outF2lSvvTjmMDp3ehFbiVWM0e6cCAzx
BCbeQ9xa2oFXtbifdFPxewfkkgSmixonYwDWhi6BllbyQ3jRg92P4ptN9wGK68ZyS3FZvJJBTbZK
M3lX0eA5LIoRaALMvZFojB2xQN6zplO+VTarowyP+b2qDlEeecKx+Q+WJ0tFyZOO/waBvd5vi9xC
+MTw6f3+LEG+tCzvhtmkqyosEU9mjfOccuDfLOX28nNk5KFu6HFNfczfrjaUfWa21hy7sH4tS32r
0KrCrnamDatd/F1NPS7julcnl/RImp4+C0ZffpoEqG/zjsHu0qXmBLm5fz7Ss2BDzzuPkYTIhthN
ToMR7Bqjbt8nhKBHrxlajuG2uY4VULTErLeOHQZ/mtp8rnT3NazG+tXys2/o0elPLFHfaqiBEhjq
S3PyE7ub9ZGMpPEwamQmP0TJOnKTDeSF7KkXEU3s0cek0w36vigdG/oTQH1/IA0mHbLHHjUgblv4
FAZ71g5W6j9qTnfyo8Y6+K0PuyfJb+YwIeSnwr53zfSwkFzssQW1Iug/Qqpx5JHPd8OrJ2+V8LJV
5EzZO+U0n1xRNI8SnOLBTGbGCjg3jYP3S+0HzSkkP3NVzxK+5b2w/+OWMJtb233X68zaMel7D7Gc
4cirxYdvkresm1pyMRYGdp3myEBj2CUxsr2NPQ+FoJaOh/vaQkxX8rDEWHrU33vc++ew9IbVvFn/
VuorkCEHu3Eip3RNhTKBPqjQvuRmT6fWSM2XwaV7n2ZEhqcdTfgYQBjph3gM9DlEksoG4eL8WYIa
e/TQqpz7qo22eqnMH33irqTMyj3VMEr7OaHSdeDHDIHoD2LZJrCTiTIUz2Ne6msR9OkxbF7w0Yu3
IIRXlDKj3mBBcvdNmFDVx2N6sTx+V6Nw5ZPVKGZIVvUwZYW2CSqFe8nwsvF0fxowLN7SroNmCryw
iZtv1Gjgi+pi3wFbxXPOrHZeM3VzlNhGrq6s9GvNKH+vSPq93D9A5SLqdxOElyU64bszyCYVu3GE
ta3mh2aOO1Twa3Rx8OnEHP9LgJ+aerG96xynaLzmWops3idL8+8sqWPiQXoAk5zZKpXLgbQkDqmI
/RncyfY5FwmVU+XJVQbZ+Hz/yUC/roJZgrT4btpoKkCW6P3GW5rXmQ65Byz/QUWZuwqbQVwsKwsP
KbPM+7OlEMLt0nIirtqnyIuMs8nhkuxeubo7W/wCiVYUjXPbsjotwZ+BDp4qDKFoJUaO2qLuaeU6
0LqmKAg/yLDJV1RM9q8AIZ/PbvrWV+oTnB75hUXobv+uO31gtpt6cH9NNlaR3pb2syizbO2lJXud
Ja5xoutr3WGCVApMCwYyoRYXBojXqXoWuQCMZ8xoimDUyH/3xTe53N0pD9Nuk+RtvM9E09I/TNtL
RugRdTYw1Ng0gjX/uHZtsQZztqbKp7lw1kon/zM/Kch+/TOm3Zk9qVje+f9f0iDULd+zfDPtL8a+
5LiVhsMHMhXOLYwyOppMxbfIOFuWByzvotSGC94WpFk0ob64pLD9AmF79L3EfaQnVjHTcLUvoPcc
xv4a4Jdn7myKT9ytVz56GtEPCW3GR3uG1aLUby8Cau4basCIOJQ+esArFZy7ovwRUC+fl4ckNgGA
owcizsU69lGFeasOrCNOGHqRHSf3BsnCW+qCkOoc1noNZvjD8hLk0WcwwNPcNg7HN0KDii8rCdBn
IZ8cdS04ZrNsBIemXI0JYDdLKXGpTMQeSWOpfSZB4fiz4r/N+/dM5v5zo+Jmk+utd3B7+ZFM1XBK
DS+hXaLrz5D6CKSgaW4OW2dOpaEDm524IFOYbQ2JoDb6Cxq1W9mRY7p0k12XmEaJZ5zrESiig2QJ
IrzgAq7WgN8Zxpu9ldOPDn6MoidiA82yWNc0N/Z9U/3j45D7MWoKyzZJS3ebqXSMkGEvDTXUau4G
eFP9he7qnyDjZ1GZetYbGMyRwuSBDTNbl9jH6jh/G+YXWs/byzeEyk7uz/5+q17J4VG0xbDBblV/
YCbeJHPQtd+ZzjZrhgxmUNbQvlOb0KCPi1NAQWBBqU6WKD1wB+5HXpBVQMTDf72WVrV9aXPTfJPp
oyZ9uXFFJ26NO8IsiKbf5aizXlSafnPTsj1pEJl2wJ0g+jEYPgy6ylaAvWMWYAly26AtLauHTI+m
OR8o3JaSQy4w0uRDr916Zbb9+BDXefIRxWRBCUZBntnVaGPLU+2H6UdFJgXAMwAyy3cFdfFLBl6x
rxSkJssn6cOYN5DloQvC14or5xym/b9vVaJ7Bn0fnDN/osqMrPAJJ0Z6Wb4/dXE93L1hXcTlSL6B
fCHbCAhNR76vSchnkaqr49g9Qp2+v+YeU0nOPenGmt/jQPhDNRkok2YAOIi1l/k4bbuUpg8jTnSH
qm7UundwHUFC6l/KFg2PabfcKkOzW6Qfy0M3Z/16AsdgkqfjrpA/7xNHFfXEYled9w2JyqKT/KdO
0HnxUanXGg3uSulmfNAG9CX+/KApQX6NHdKOwTmVFhwZqtF4jHPhHk16kkD90XIo2bs/0gkSPGiU
98YcBhq6vbHNcWOf9DrAdBPLWSPnJi66P8c5E5RF16hT/np5iXWPiNt8NMEo+c2uTLLpPGQ0BVEf
lwwxnPZLq+TEnyHZcAZ+Kr1E3fykYMod04kBQUUyGitRYxaYMuvwbspvLTPaJhFx1FZnqsvyLFpe
OmwNZp8/0T3/H8bOczdyZN2yr3LR/+NcBl2QF7cPMEymT/mSqz+ESlWi955PP4tZPXPMADMDdAtS
qYykzAyzv73Xth4lPb1mmO0797GtNYNLDG8Go1rOdn1yGPZsaqPkbmOs9fAkph9S8q77JgpHrF+l
fJ+He32xne+JtTB5sR86gEY3iuk+ARqCP97YpNHu+osiaqL9LDD1plVNqxum87pJFk9zs2KnG9nk
jV1bnnJzJpKcudz2zZu4GqSPf5+pjmmsYKE1KTZOjIpaT8cE9p4KRx1KOvw2cWWn9IH35rIdiPLX
Jktml+c2obVJ7KKmNk5tEMw3tt6QFkyM5QW62IduCvGrNXmMFMIv5PRPHRV0LguixSTuX90S4MSY
u3dTb6+tqeswO3Rhf0zq2BHX9eTKLJ+UnI/VikJIOotpK5OUuam4LTPmvxU0caPxxsGtrqhTMcak
Pc0KyCZS0byxhy47xa2CrD5m2xSh4skw22IfVuDCua39kHFKHqFHYOvy2Tgtldne/1aGKt32hrX9
PYekQ/xt7Y9fP6TOwvVVVhr7LqRtTteH+ky6mZ8eaNkDEVLtAKBU27WlpGQwRqsObLO4B8Uaw72B
5mSmQ/MRF9bRGsn79Uyw9iW9uPt5DKcj3iz7XpvbeDNIu/5Jp67VFDjL3My9wH6CazjF5ZHsnrPX
itk6y+5xDch/NLMW+AuegfOkYaaa9eXYKqxZWsp4rknu474ibKGm7kkPwzujMKZ3dqm5cfA1r5dm
jIXNiSwhWXonpPHe0PnG1/c6ZX7mA/j6xb6sQcAXuPTnqI8cSmp16xmJKixJLJEka9DkAn2TjdSZ
FP1Q7EJpxzep1OejDpcDHuk872U/lN51FI0/yriMGGl+g+kpZd+NU1jeTfRhx9HjteOHORmn72Dw
hRXXhA6G8Nv1jYZhluTl0/UDRRKODI80d2G9Thdz+HGqHOQuTPXZM6+BZqRvRgq4SLf/nLbVua/1
XKq9JjHe7SY2XptKlgfBXJudmA8NRPhNarnaOamDC6x/hbMW6yx7I2yg+hiKGVnG/HHdlOH/apda
mwtvFnP/22DYD2ukkLiyZ6+Z2GsUdp7r4FywBGiuU5zAur6ktWveTcNSHwbV0TwYqmBznd6LVFln
leBIuf7IdDuNz2Yb+a450a1AGygp9frSzHfXFiTyO8ZNOdXn60dcjAC0XnFMv8+1ymjMc7n+qZnu
NAJ9abm7BtftAVPuaJvvudC/X6eS0eodzQThC6itBCUrw9z3RY8au+7KGbFCO8ufGshl7aJV7zEY
5l2Qu7f9bLqXeUiSw+w47bGQovZrfWBUjYpU11X4OtiUdMcmmEJVCOeRjq7tNfEUG+GuH7rqps3i
e7FM6pAIDVRV0Ha+ea2SjKTNJmCXX78/hPGyDtyphCiosQb0iL21N7BlRr21/32kKeXwdBW64SQ6
m8Rth99CN81kfCNLjMqOqjMadAsyCdoDNX+oyMlwL+abRCakGKa4JDi8LgIqGPrt+q6D/nsJ1jdM
1p29kbUvgxswuVAJyWHXDKGsUUrYypF7Z5HedXrLXSNrwjMyG3ksYxE+dIZN5pjiOK3XjDwzdcgf
uYGahKbtQFu+o6+7Psyd6PetKiHhpsV93JmFV6nZPBAceraddTAtuogOA9i6EiNyQxitiBnPzn1W
mZ7RQZTAHbBOqPsl8CEZVQ1Tr7x1Xn+bweY4yrZRPdleOIbH6wxAdrgKSW5hIJJLKbe/q6ZH82a9
AohSqz5jRzyGdhd8yOCFi8wNtp7kp6V3H+SDk+dMxeGewVLs/97S3AWI+NByzGq5qH7yorqPSGm+
8PeeumUsN0OtmudsHuE0aI39yyQxqcjTLcw3/YK9kAxXNzfn65sB2vzv91SgPyExLvuSe4J14wCj
vrilhXDuxu6WcAoJkGocXnqeIIfrdddKK5NSWvCu/Fi+yBzIe7PsE7JfjjrPtvGa6KF1MXWQA+ai
03G8jH8B9ylO+CoUR9DfPxZcDsj5kv7K6xuMPsGesODo5VPw169dPzGrjNAsxoxNH43fWXnwr6u6
OKfFFN5eL7ulwsEqLUK2lH1fZ0eTnloPcUbgeDWH19n40kbSxEftIiu6tnG+vqf11rcZDkuzpb3C
OacltefkauWrnkW/OhCSv7i9bkiU+IW1TKQXiSYlFo5GnPsjQNc16hzEVrq5/ptGDzKyzcAA8a9v
+4HxSVHECm8B1OLf0k4/00wSZfn3ck3FchcgXlO0+rnOJ9gWUQ5oZMnP5Iuol7q+y0rG5Es7wbM1
bgZYMWgx7eVqD6udYuZeZE7bfKXtuSq1QShG88rMVYS72mk7cZUxYcKNUJ3XN60enVuy/GcGjJFu
77uu2BEDQh/sDcEjldG/RORxztVuBCp5q6K+O8GhRlevh9t5/aVoBZiHrJp+txjUqjWARERzqeNh
vrTrm6HP1jcWxbGlZm8na27Y7RgwFKb1YUpReqXGbhvG8Bs16nLOZbuw6QheVNeOsVjD8Mu17l7P
zeHMCI5Z7yroxGkfbLQGb1aKnPEEM8eL11WEQFh4wSbxEVJUsrt+9I9fF3Ki80AqD4sOabjKWa9b
swFIt0od/L4MHQS6+edEnVlaNepz4J0o4VdIlFtsZTmkw/tOz/NHocKHqzGoCYaWWiROMngTcupL
mjcN6xGy8ecEqGTjoJLfasUC1IZXuzGYpe5h8au2kxtiw1kftS6ZXY8KEkp1y9y6gzLN0HQdieq4
JDftQIXdlZonErqzgf2A96UNpxi5UdZG9BQpY8axIV9LPEJeZVeEfMl/wRmvAUBL7AVhz4XDXlBj
auZ159HlGujKwp9yo7y5FvslksEmz/8jsu0KnJaM/9d2vdJlrQviCpdZz4IH8UXcFmq4YYwQvEzc
fXdaHkxY9uPd1SPuzM1jmCGyXA2G9lgcC7DxlTu9wWAMfMi0P0NH1Kd0Be4AXUfSmwvgVY4Dr12K
/MYW4lIxoHiqVfRRS+n8/khqGDIcoumIZHwyjeLpBmvXy/Wj65sBi5y1jObd9SOVS4DBxdqaHsPV
yrLpoZrqL4l0nSQUXCCDvF5FWw2c/do2fhMJDGE1J/7vnIc31VoPkYuRN9TKYEcQ0qsDvOgbOtd6
Xy/QLc00YPBLQYZJCdwpVla/06Gd6cueU1nG89oyz7V6Hw3CMH6ycvM7a7TRJVf+WsL8gQWLyV5e
4OjSrIdlcbSjabqvREsz4nG0AHD0HG86J3/Dt+6cyF/lu7Xn0ZumIdzba/MbtanN/dJNzX0/aPr/
Cz75f6ANTUenb9NUpqnpLvvMvxLy4knqCBk8WShhJzsdVccWTtlNg2/zPlPP8TpTod27OetDtkmK
9C2GO352Zse+KfKAEm7pHsa1YOW66Ffgvg+E9Qzv+mu9yMDUN7dlQJ9eaKGYXt8rzYn5Cj7Y34ms
ySjr3wktTEQLqD7svf2kckJUBBTNUSR7XQz3v3X0LBj9yqSGt9arH0OZM5meJ+a9Rdmj4WNEStY3
s56oG+Wk6gQg65/8xIGNimMlVMoTyWGU5SQJezf2px7mA3JtxQlxzaV1IWMsVDfjPu8AV7UKX39i
3sPsTrdcJMzf+KJ0CmwPXnyxrfCAtdAj3nW7rmAPB/M33BF+N+bGto0qbd9BirmWxP3n5/Rf4a8S
kvcclkX79//m48+ymhummd2/ffj3b2XOf/+9/pn//Xv+9U/8/Sb+bMq2/Or+r79r/6u8/ch/tf/+
m/7lb+Zf/+ur8z+6j3/5YIt5upsfSB7Pj7/aPuuuXwXfx/o7/38/+R+/rn/Lt7n69ecfn2UPFZK/
jfRt8cdfnzr+/PMPSSXbf/7zX//X59av/88//kdPdCT++Pc/8Ouj7fij6m/SptjIJahjaJZt81eN
v9bPuH+z4GhqtAXqSnNdW6NcmSh8F/35h+n+DRqlZtFjZEslHcUrqC3xGfEp+28GuA+TPAEmTU1p
xh//6wv7l8fvH4/nfxR9fl/iyGr//MMwrrjOf5BglaYbmsu/YXBBtFzTUCvu85/aHpMw7iKHBqxN
wHzIQ5XPd9i8vEVwgC6DnHKDKdk61ivuSmY7Mx6qGf+dNZ0RdQbiZfahZN/eq9qyvc418I2138n7
mMTE442RcWPC1ekphSxVAZXeyNU5ZywWKMDgLtTsx66PcadY+ktvZd80xIEu0oFbRTZTvbUBfWSI
FYagmMY4BsQdP6CUPkwLOL1Q18HWxv1lDsePwIFVro80Sk9D+h0OGITfsU42Z0eT1j0ka9tTDnYv
giREOVhx06aw9lP6LIJuZanLnV72r2vPtNcM7pejSxR6O+zQNe4Ks2PyWshbDnUR43j3aMW4J1xQ
ih75VcKJJsg7mIwREiW6jOue8OHT3hw+t2yVrPmjOZBHI9NYNzukDGqvo6hmQrll/SBtVi3crBBj
bDw1Vv6SFzWH1DB9g2zAD6t7AzlSbwX6iGVTw5BaGVZ7ST+VFPYOy0i/ATwwhdbiq7kp9mlYUzYS
/JA2h3ImapzkuE8Jw6l9Er491g3woGFZ+h2tRnDHCO+yg7i+PS6Aegq7XW9wFyZsJeHsGNwUaAfZ
U2sQjyk7ztoYUmXg/Z0xvHR5sDcJ4nsaobPN0pWZNzjzw7BugLGxXOJIMLjtfhbZTCtvJ76MJcTk
MIH0pQjB8kl8jlgYS/2iYtxLBWKlv4TFZxwnNk0AeeIHkfQtyrBh0KUp4AIGp5nAnw7qpE6I+Q0D
2okba88GHgafcpkeFqeEgcc2zfSJo1LHOWiww2WPYV8c2PIPDchFCAgbfRHDzpypRdKjY9mxxjsD
XHOV4G0pCrKbdu9ChIiSb1wWHvNOPaoIX9d6irQdvp8BuaPHJ0K41B1ARhElRdGeiYkNoXpwdMw4
xoL2YRDSb1nNPAXKwNM6eJ5zhjc+59xZMn7fOnb6K9BxKOIurVm+Y3MrJAe0Iq42XeeGmy7lyi74
7r0Gc8LOMJt7zaBsctRpozFT2ECT437PM6ujdqGTzy4aeKSIN/YBYAzClkuhIE6grCbGVFNXsFoB
pJkd53bcTCocYPZ3QIZjHcqQPlAWQVUIkitXeabAPkqT+46Bv6UhzUQRK8Wja0KfnJkebyxGMzte
OJuiqhMftdRhCo8byBnCXa5NrjfhOxcO/DZOjKNfW1wvCVpmkHjB56BOIi9yQyq8Xu8e+p7yRYm2
20kQ4Ig6n7qOGXO2mcbC0TsstbZN8mpjS5rahE1TZInpna6IcSLczDCtj5ctDeIrABVl3q06E344
PjbNJr9N4g9fBz5ZHbffDgDExoF7SlLucVqa6NWmLivh4fPtPE4BjcYPdoP+ZQBPhUyphdw2+BM2
BVUMPSf6aWgUgvAmHBR6qLflFmbQPl16UAZpamxLlkFMArApFPGa2lE9kXsD1/TaCJHJj8jNGdYa
+c8sNonDdxF0wAQLZe8K3TfcU+LiGtJJZlEf0kA+tMHeDNrd3NT0pwOt16KRNJsKburktTEqICyc
LSo9+mkg1w81oM2l4uma18DuOWhsVJh80wV39IqlgYZKA6KFY99KiqN3fTf6TsdIp3BT6PJx8mKW
RsCuwMvI4WztzWnyESTIswTfUaB39DdUt3jAaQcKxLkc5h3f5EiTmrxL4JcYIBUnga1LNqA+3A5R
iW3hNUt1CmMIFAS4CnxkzQ8GLi69Xkp5Thm+kkg+yUHn7kQ2YOpLkLYyjC8o2oFFx1JSnQtNtzdD
LIiXNKtgRrENiMjAi6qxwCLS66cpaM6aIzD0skg7TuN4XZXcWzW5O1VQbZIRk/ayLjrZUWQdVJEI
ViB5E6gKNJOpXmWpxN4tI8VrjS4fmyTFQmlOXG77RgaHrCZ223TyBuig4TsEF29kftfYNZEgB+DB
LCmYdIyTA7Nij0nDoZ4r2ehASF5i+9Vi9mFmmY5+AumdWoB9nMG26+bwUs9d7OuJiauvCH0cI4/l
UH/B4Gv8uIslpjxsV1QEoZogjk7iR2m55NDW2ELS7WVlIR3R0soj2N8n/fWZRT+YYZ1wY5BzRnbE
kx76upXc2VjpalgvgVhuUS9R1UjepEl/4tLI01Un/4+ov8V4aPEcyoi5F4z6WRgYzlGkqLJm3tWG
sdctOuFaTSU7l6hW990Ip3lLsDk8um0IdsbI73g5OHvcFF8dfrNNL+R7RBjJN8wS7mb1EDc0/dTp
4LtGEmzCGT+rofZpHXb+ilzw84WdmzxSyUL/FsdmTUlQM3pGjCanIZxQNob5KYnyY7WQCmPh4CjS
AYpZa1167RxV72M/HUk4HCR0+X1OtqXtHUYCvUE+cwHvRkwNbl35rOGm2sUFz4Iojh+jskhOsxjq
nSVh/wdASfOw9ZeYSQZPVtmQ0cxl+0CO2RUTsfsyvA/rpCPZ6su8fzarQOzw3O9t2NcGdzGf8SLq
dNhj1x+4c5mIfnOYTvD2rYty1TOnrFQkr3NANm/kESAJdao0+BrRqi1o1ocBvBCJtf9QrYYvwLlM
jiIBb4rDWCuI/M4xM6h1j+uPIdKhDYjyXrWIF6V8nQklbi1IdGDbnWM1gK1JJ4JiZXFrVF2/jTt5
LmLWgJHuwcYCNZnOgDYaEzTuZCIaYPFg/jDdTXqPi7ajA2xI/JR10J9LHBtdVu6G0b5P64HcYuxQ
NjMrQHwzJKwEVNJE3KuYerJRkgKwMHM2Y6+vUQO1Y1OCMBXayQFu/IsG2DKLDwNI04Nr59zNajgW
sXaxwoiW9DF8Ia/Z07qeBdsxmN85w5BqDQXmsSR+XTgDteGMrSkokoNYXdZxW3B4LL70YXiC3jcy
XJuftbZttqMWkhge7uME31KvTzw42vi2YBTYEnkChw2s7GYeZ9IoeciIVEYz4JCEl0e3nEIupdvR
AmFkULd1Gc1eu+RTYjP3pOeWTstzk2URjRDBBlNAtUtD0HP6kuEKj4piI4Q57DM7JqmQ6wfgNhFW
w5b6W5YHLhHipm5n6hyhIto68BxyAiwhoeE+BlzPzd6kfKUIX7pCe+60Fy0PwxMjODhEsBFHQECZ
2XqF0VXHq/dpkikkGts6yTak26KkvarlBM9QyuUcKYj9u1Jn910NkoyOKqXtBZFiNxx/iim8kIAd
dpEtkRzd/Bhx+/ToMiUrKSj2qG1nudXNSnqia+8ExLAib3f5nqT7TMgL8yJZ1M1U5+m+9eOQxFrb
N7/CyoEwUJFe0bCb0tCVd1pwoI3tSWee7rkAp9H1cG+gDiWN9aqJ2GCvLeCj6ubGQn7yDcb8/gBA
PMjAWmevZRHgO3EDSqQbE1UYQr0Lc0K5JcbfhTRt3qU3C90oMV08DkgJ32hrCmVk1KKLScoyqSbz
gjyfDo4Zk9YwzgWbO6KhgobKyhEINn8qQPVTppl7h6IsnOA7Q9I9nZoTq2PSoCImLI+jSw6FoDz/
jmo+U1wjsN6W8Q5OugcVgAw+n8rHsD5kbVbtkwhF1lgPxMLwA9tgLbFX4yTdn0kFFQaxf3T7g9Cr
ZoOxmnWv44cGMGHbckDe8kpJNvR5v5XEfWF37ZgbDxuzoA0WkgN6/JQe8SK4gEHozcLe7amhnCFd
pRc7ZOlLexgsRK6YePLKLnJq0VJa3Ac1v2lDPlKAhhupL++oPyPslizfSOg5njsSgYzn5IS8awJi
i08yDhQlzOU+pNlzrI3PTpBu1Z3ZD3K+XhSfVzPpfqQ1u+EoD0Y9jQfirl/rObupuy/8ccjgAAg9
q4RxVEY6HbjuAe7A5AE4KnaWkzwuXRUcdITKSpT8DOisYhRUr/mDk5rDwaurgRubfJrjsYBSSpRo
do37VHxx9f8+1TRxcz+wFas5IcFbPBX1PM17J0d8HtLDFHUXfpzlmfz3Pgf2DWPU/GBq42yRyo4q
Cc0deis1DOEjLcrbcGiyjWzHD8ddvpxg2qcxvIesKW2Gn9TA9OUKGCmrkasWTQIG50GqXUBSt5h/
CMNxKJwNNonlO4y4gzRFRpehxCzKIXxM6iNhtABjIq+yJngWLcWA3ZjAkrsZUmYhRbNWMilj6w7S
3RRG/dhy9PHDrrqLIsM5wCk4lLZiC24oatbeDdzD/LZq8YeYRzlS1i96ufh3mcKQuBzVTh/V7LuA
sDj02FTvglM7DnlFO1OlPfbSHc8W19qw7QegXqSgGOkcpzD52Wj64qmRIk6cmLSqzuLNsSJyysDU
mGKyFcGmy4eaa1H30Bhdfwgc85KWNiK/6u8wwfmB1MSmYsHYON9YDZkmYY+lL8ni+JkCoEpDWW2V
5fiENJ4DwD1+2+KjLiCkenrTUMY4cytOBi09N7ZlbvV++jlHTbm3B/1WEmA85xVA4SEc7jH4r7UW
32RIBFkm4tvIE2prxklLX8L02Svnlsz9fdswzL9d+m46GQJefRaW8kITEStoQOxaaM9OV34aTUw1
Wc2a0rOcBcMB/lC8bazmqQEU7zm581kqCgqt7Fks3Vpg1b9wjEk9NPMRYiKgZFsB8aONnR7ASa0b
vEPMqlh8xqp3fYlvLwZjBcr+Q3DNMPTxYEXVIWHKQcQn3xGS2hT5EntCzXe9JfCCzSNbopWdaE2u
PL3oKaYgQwBnkapqJpbc2YnPYWs4CJp4Jr2oTqFJPnmCOOpJVXC6NXTiAP1aqOHCysMKw1FObBuZ
vhOcqvB/4fJP4m9iNAGIdcaTXuYeRkcyvYSotiSUTy2rBOahlvq6St5E00VNubiFpKIqvpyCoiit
ci/xBNRvhOG0i09LABpVmN1DHWNj7qBGVSRYKWgkyItWcFPHTQcLD6l7seqj9jOMghiCx3nWI33L
mPNgRyLxqdLJ8M+NybZYHxQ7diwPGWpdrDnDOylYQ44zKSi/CndcBaqnwapq3yUlWT0tVa8pxWMw
0+TafhhBS3I1Co9UIrfjFDH8oC8rKvCaVlhVbediJPqLO3OSwiSwbzA7ewMs5ivAiLvIETJKtbOp
jSPdxS5F41RAQzZXCerwdMP8jikV738Wnvre3US1qWEfwVK8sN95Oje8QeNQkk1Mg2thbrSxeVsm
goIMTJIDbEWSYsFxcna0MFOXHNyEdvvVio4ihgyAQwhsPyy7PQmA22webvBkHLNhus3HddU3cZVm
XcVdKgnewpiHGE7JvBnG+WgorSBjTKrPdj/6rL9ZWsCg9TSd+owvmaEFc70VR9u8wikKBBVXwvmV
lkxyYubpJhe9TYmRb8hNd59VMvTB8Gwqyx3OrZwWLymTE75tEBYFYSjMzAeu98/9cst98dA6uWCm
Sw2uNqgHO55OLcuVnyUi3y1NfTdyAN7MZI49JSd6OcLJbyLR7GoX1pQb8a0FbObYq5itFfIRrBGC
XFb8SFOwv1GcEm5K5VPxgF8A8BLFYO7Y7SKhPZSFYx1cE1McNKz3IaSVrWePC+Zm3HJJbP0CAtPS
NNl5BPlNMS2Pk2t/WLSgGP13UB2HouifaU/ROKnFp6SEOkBGJl4qz3SBVPYtr9iRLT6VdoU1suR2
CKSRixR3k3jp3tCLYq/R8Fwn04kvb5doJSkY0+FWPP1w5tFl97C3Foi2TcRziYuWF4hMZ9LEyhth
WreFuhHCInxtpXc8X10/d/al3dsbxksEPkXyBsb3a7Y7qr4E7M4gfu2JD54sx/oSpjoJ5LcpkW+p
m3KIXIIGelmbeJMLYHpi0sLVM7B2Zt+d84zO9zw+O1UHkXeob4eIoobaLAis2220z9MGmywbrNaH
dBam6aNa/djUttB0il7oVtVA+xCdnxPOI0E9g7QMaCsT55PE1jZqJe30KqSMl5tcRbuuN8i03SSR
BmrDCTiPm/4QZsmmcrSPZApCiEs8JcmetM3M8U//pgR8ZoZCXItNrLBdwXnLgXmT9tTGMU3yUiti
uBefLULMVHLIk+mOnymZ1KJ4MzhU2dGjgRzlVw1mrTrKn/oOVqfM02M/By/myMqgA0sURQo9w6HM
wNVqlIuQuSY99gBk29dQJg/QoQZ/ZBa5syz7OEbozWx0OcTRgeMnnY1k7YtTYLnf+4Xfs1DdTOpE
p0nqJDYFjulNLdeXpx39VKp4GsTyw+yN3Lchsg5AWvropbYvGqms/VxTJ0+0nbWrtW4092vK4ACG
Qn+rhhl9TIw85WtzG3Y895xxY+iD2PST2Jo8qS4KqVUkLHNKZQAxk3RBVSkWUr4rEn2EMNkceRU3
XHidd74cqF/d5Ouy3JeUP1CQ6m6VKY9Gav90c16CAJk0IdH+ekIfhQspS43juQv5+nCEw3lMcl+r
eTZj7f5cShakWMcxGI9snHL+mYYL1dm18ShDjOt05H7VOafJUYcrxVx0PxJH0qal3stBo2lgwV8Z
OiQc6qTAESC+0dBzEyp6KCuix07u/pxp+xycAev2OHBUDKZDnLIIqEgbiYM2+olXee7lpflG21B+
CzPo0sXm5KHoUAzpbmAnUYNrDfUpZ/badjZlzGXxkKfj+9TU3200evECEdsFe75vE1EcWmb/pJwH
ARyLtNBtEiTPTH0BqgXgB/ki0MDfQhBkkXJ+qHp+DydsSStfKbVfhg5/Q6zFwxbb8CXvYpJnRr0F
D4Aa6RY3hZhoIwRa0DmsxhzyeLWO+o+m+hVEBupKx6wAuvmqnGAYjp6BCwSePqYmhor3PmLmuOia
H+Yt4rRBd1g4QHSTuXwAvvyzRq/PTThAsojhWzNNXHCKaY9RQz16UL62eNT9oU9pA7ZDf5KSSuwm
PFakBupiZHMgKsXzhYlPV4yMODlmmRkTz9zKDB6dExrzt4yvMutntWsT+tKmqP2eTxb3BwV9pXS5
2eTyBL1+AQAekJngEJuM2E4puCD/LX1txoSuFfLUuBxvaeSBv2M/WGl6xA7N42vpLovfdItAsWyc
JacwDSQbocKblGwjdgu2CpaTjYV4NKWk93vrwXmaVpIl6tqHIyT3lPm7lcznnEXHSqO9ZbJyFeCd
XBf7NQTVxbjP5HioQDbknESN3tynSDdlajleade3mP9iN/y1rj9L/ZVh0WpGaiXx1TsbdJejJRlz
s2dJw70rU/2HLZZvo9bk/iC73cT/VkvvVRtDuhpuR0wXVprvxUx8mGpvsAoUJ/mUydFoNmY0zXQh
goeWf2XOnG7QEyCb6IHHTTMjNMm3OnYHp8q1Ozrh3uHxOtsQk/cmbY32kLB/6KgpT4VO4h1lbY8P
Sdj85IUxR37QpSQkcUyZxKSixO4h3DBLhftJypvDTY3w61GEizJwbhunOA+c1adkoVyYEC+ZbChq
XU3EI1+Zc+rRKcxHCDvhNtO7+xqR/JTFRMyIFhf7SC23bh4phHX1rgMhpNJJ7huLHpLCKHC8MhAZ
2uR97LZ2be1ZWOgex+F7zmmfsbT5W6MG4zWwEELIZINn4YfR9toBDiQVmxo2psa6UxVxwlIHZGL2
91ML7del3L1r63SLNTLZh+8o/jihCSVHjOy8Pp1+RGb9VeJeIIQwHfJgfHWalsyO8cuBaYI7dCWR
EctY+ugWjCgw3SU5MmuSl2Xq3lVb3aTrdJ4+qu+LE8D4GDmoiOoOaswBTYPhfcjUrjFxLuPCPThR
WtJWMN21VFSQMR/3UDiGbZ5YwSqZfpsKN7qv1kwz/JXugKitQSv3TATdx1rQu5uURCh1XqHpmRTO
OoC13W2f4lFqo8baRpBrmI2aDgJ4llFgm7kExWZHstWv41UDgIUVMnV6NjPxMTPyADz+S1ChLmbj
kE0b02LEsde0ETcd/Luiyt4EALE63Ka9IivgkDbO6Qbzap6vA9OuH086EZ2zoBpxR0nXqcjqbVcs
MFireD0bmSCSnckfBUdKKoLInUzR/QBOhp9ZabwnwDN76hmiPn+o8hGEycSfDRn8Gpk90v4U3ajZ
fsx60WzLDohJ1UH66uuKM1+HLinFV9GXH642r0S2ZRNlpYt8l9YXMx8GrlTmc6B1NtJM4hzMHH5z
HUHnM2z906jFsI2zWd+LsIxwok7tndQU4704oRFMUlcge05sbTtukZC3xHYgkXm0jGICtZnQLmM9
HCk/+nA5v8u82UtJOfmEKN8P8ccAvx4Npl6nDMmrjrTujQaEdWeFWTS58vRQ+5xLta8S2YMbMso9
x+1LbcUFz3wr31lJeZPzUzyasXHoLLf2GpfvhL2KlH6wygk5a2CqHaJSmgeTQX3fq11dB/Ft4DjH
2Am+wVt9tcL6IhtgrI2e3DE/IxoZ5o+dpd3mDatJM40n1vzGdwZp+ci1HwW4r4ttFjelGd3lPKY0
gDUJo+Twre5o+yPD5QUuDRsWLsrZQUwXxBKxGx3jEAmk16z3UfIMbnqdDTnt1jLcD147ytd7tpRR
Gg/4C36aUFp4rhZ3EV9WyfMfxEGD0WbhFW5f3KgdfFsUPMG/h+OKZDIYEdDD91nE0HXIPbEwjcT/
Chk/4dNogdJHPM36quX1TY6QSenRysxjAb2T3A+F4dkj44pXEk+LH01IblT66AzRkL1hpYVeJPCw
VwVibQQpgE6zbh12cExil848koD6lkm0tmPRP0hpXPR2ah/yKPrlPjTRnRsO34qY+4VGeQ+vBVje
Kn6CHBJ4Sws6aLIeIMdzf+E5asjMIUo7s3EN2ivdYbHfEpCFbsSRiAA5t4cyY8LeAqMa3+VYyJ1j
pW9AcBAzXY5ns7HsOFSrO9vVQadIdwsR8WJk8WNvJf227zXkJX1JTsWsHZEY8VUaYcaltaoZMP5P
9s5kOXIky7JfhBRAMW/NANhE42RO0ukbCAd3zIBiVuDr66CrWzoysySzal+L3ERGBMONMKi+d+89
NzYffb89ekp773zeEx2q1V7UurdjkADJ4GSP2cxlrzCwRWV8lShG/ENC+heRpCqaPfOXI6rxznE1
LndJ/QE9zA5XBekaSQfo42D1p5lDUvHxglL8Wn0vO5Y+8H4NEC4K5S5LpfnT58mgCvI17RhEM39u
gw2AS2DVAoYuocN7SPLuqAf0Ce06TUePrjMahtPk3WxOo8eqos/PjvfQZ1vnpEwpbV6WqNLa71rn
KpZbFGmbVg4xdWpY6aXgemKnJm2FY5V1FGECzq51KkI3YzMAmw5/tkwvHrcY3+rjECg1PlUSaYxF
ilvXkoSEN4BHMni6LQC48h0SoH4qWzM/jFARulhD3q5n7KYj5ALJ7JmyM9u1xHL2UKR+mJjEabf+
rkqn3fnNV5eMP/AHGgduOrgac24nVq3T9evrt54wIKZBLZwyPGlVV5LJz4XC68o+T7ft6uzRkBRI
hQZeDtrL2rF2bGeMswuu5zRPmxB/CksOalyH776iVpHcB/sRLlYQyQHeVV2DjZG1uxPr7I28jgxb
Xp7iQjoHYucysA9ImLxVcgzppUn9RjuuByfvMRSm4shRaE8VYWIy2ZaVXBb7aRyq+dh1BUdOTXxG
G7C4cZFbD2tKfkL4ox6VSbJGULnPJfTJgzK0nv28PGpz/aWUNjPuLnTLWpJ7L+2qYWojiS+1di50
v4hA3zpsfjZnhMXmMaWeCnOL/PKrzA5Sa8JGtxmKpqVnn2xFBpaFXQ+DhUoctMciDazY4gbsVjyf
HtcNglAywYkQW8bbXMQY1vEjAKWA/OLaC30ixe/BMWYCItam733GK8+kalbioQoX02ATzS+WJ38o
uJBfUlVib2SAkJnznPnm7ykuPHQs4yyGc73mcp+XNJSumw9hqMiMs52vwEK43xh6VFTHb5mm8amN
lNHLAgD1MlgRHKCh673zIFgZmxO5TUCFEgcNkYHeSB4WkmGnthrDpeNWpFKuNyNfyVxj/18VaM8u
+wb4cXu5CeSJBLLDkqmvXN45LZDXxtinRrlcte1SUs7qbq21r5U+kdA1uXml+MYWBH6mSu2eX0F7
0bcYmIk6wGcP5/a8FHbNzZZ3MvGfsG/jj2zd580wX2eEssCfEGeLavlMYvU2uQNxRiK8qZRj2OQT
RcFCH0MShQJ3uzke/IFYDEoezWHNU2dtsN+iOa+2lR1UuXlGpi1DkbsU2TW8phSUoE6LpsUBxaJP
yT4x+7eU0yDw4hyV0zTzp+ra7BfNkjdK5h/7IlHsOdgv4ww9FbAmB1RMMyupQ5idn0mFykmyCw/A
mh9zm6FG1jhnEgHzW40fPspN0G0kfxSv6uRDsFB96QCiyoa9nLFwkuST4bMf9/2taV+U1O7SNb2z
RiDucK3qRD4sXmUfRm38w86qDVeSsQGm/k1rEltj/XfVWYKTfn6hbIZNEY4PKl92k1y5unio53mx
8MspGCHS9Kdw7O7ilpz4RsE1mSXNYAuewHodLq1WhctEtUo87BmHh9BTPOK5kdkn/BFn91CvpPap
nuIhpV+PHb733Dvds2lkGzMV9zhna2jhrmETiJ2+jNpUg4Tb+Ve/YUHp4K1KE/k0DxKBymDTw6TA
hqXZ6u+0JTKQ+/aZiypookJqDX1arSaLHbpqGeh+svldwwTfRMC2uAs6CDt6/ozpmhuuZVyFo0Uu
ejkQ+TwJ/YxfM0a/Q+aKpynbArIcc5wky8XgBWQAsi/G9ZpsIHzCN+7ZTm2J2lE+t8J2Aq9dPzJR
L4e0BhJB6CNVs32Px9Cq63k/l/ptHv35Dh31hK9y2JEfb/eDyTaGAOd1FZq1HXXT3uXFR+zf28fD
HPaDjj19AGzB9QFHxSZT5lMI1BfTCfOVW1ESAgmU9TSonp1mF1gy0+zTr9zXeO4lWXwKPSGSX/Sk
vEmZ/FlGt9g31STC3ICzG4+4SPjFerGYf+HS+tK07sNq+ZD12uSoLDpUHbP50DF9KSs1Q5FInIH2
794ERqAa0e+1uHzqY0rbOx6igvOeTT4AOPWnAQu448prsJbTUFIbIORdXlg7BUV5t6b0XfrtebJV
8xCX1Hg6Hr/8vDmWS/W8TNOh8MuonPNPZfWUeGbZDyqEzh731T3vjSkwnekMg/w1A291KfJ7faLs
uHLyKShhsIjcse4FssouERl1dvrEra2f7BCTwy+q4AIU3GlHR6nazyaL5djBLueAFOJtvGtkVu8c
q+PkdeSLaJnf68q+jd14dBM3B8WRIceaM/BaA5vLOII6qSLHl/X9FDt4PBkhDil54l6Y/t6gznJP
n5K4FKAIS8ga51x/6jJ+m0jQ7Ihk4h5Sp7+0QsP2xn9kEIPBDhAHOH196u5o4+QXksRJBGjphJg7
HiCoFpeR02+yMNPFw2jyHIic2YdyNKXz11a8sDpXyMC2dCtoho8JFL5vs+NPa/MIgDsJJ4fVnjXX
UKqt5KVu5tBxzjZg9MO0sQwA6Fd46CSQ6NW4y2uTh1ZNsCj5p7LMZvQzxf2Ym4RXYMIYg/nutOXZ
xgOM9euLTI4W6qSH9NqKz5LLm+tEVnJoneHG6rZ+EwZ7ZFyWvZf0J3joN8yOkfDiCnOT88YT0AMB
XL/9TD26yfhNASvag66nJ+VeJO/dK8MZDMdSn11KNqFpLzbp161/SEuZEol67QxrLXZVVb3NmXPm
T4FS7lk27ktU6AG2QSfJL2hTgGryoAn0NcPKKDxHbPFGluNlDTEs/8zXiTgzCd4a0kCU5ka7ozSP
u4wMCIv6pwyoCttuzvs69XGOMmfsOzZCQU9DXVhuw8KY51xV0ZKcDiJQ02FPpmKLHXlTPgksZuBT
2pO7yOPC9+FoeAuvD12dB+iGktEb38YmarkfRddwB1vxKyDyMktX+qfDRQlme6BrlPdIP/tgQTpf
0u6ZUozQ7sl2DGtKl+ziHhPDMgnPcIxbMYn81cn9g+4TkkjpZ668R1eK69Iqnm3Dau9WCl9oa6F6
+bHdGLCrYwAP65irsTOMIXipc5+aIzy15aX05i6cuKNx4Iqij6bNKpG5H7IY+C2k03lm730w49Zm
qKSctpfotIPT0EBidTv6lkil0WeYqPcpW29lo5F+MLB7a+DtoPpO0cCZnjONHVzDqkLMtbteVvF1
k1ndpicaxwO/cu1W23HWaPX4Q25qpO2TajFyoERz/QShhZUPK2ikh+xC5xr5IVx7R3PC0GeXnwPl
04HtqAEIYAxpiWvcXkAOQoQa1sAy+GIhHwcd9xy/1o9aNz1Vvvtn+z/KPFfHYhp/K6EgejSeOKdi
fvVX3CFrBtQc2tZhLTkwZIGVie934BUcGqTjjMb8jZV2PdRKYZhxP6gl5AjDwHpCfcRER7sJ1Fdc
QVCu79mP78tiLnZxbOKtR3p0uj19wAcTsOtPI5eUNhRY43lS93ps3PUNCVrIbBDiQU9vm7KSzZZ5
JboCbRwhoy4DTUf4XJdeRglu6d1IyjZTaqtaY/4C73cyF8mkagsLyizflkwmV7A3EEYN60ec4XBd
k8TcQ0ugCn5pcIQKk92CHRVcm7lf9vcygaWJ04PCp/pcqPxiec4t6XTaMJ37ZUAciPOWHjN3PKWY
S494P/jDVUKC+dKNoNW8AxdnFxdl+Z0Zh1KQ6oLFFlm2hb12Verg1cfZ82kT8kd3R6hCA3tiHFU9
6QczH344seRF0eZHiVdxnyUUpE012gT3cl4QbUCzTn9ZjFEc3dY+5/bWecwFdJd2vghStCjlizLq
puEGk5XyEvz/kWlTfe2RDGhgMBz6aXrDg3VMGODWvuYVsXTsbSmDl4i1X0XttKdWJK8lLLKnmD+d
PcFDZIu8F4WOlOf5HzRLi0BqE4eAUfWgFiglrdEnJ6wW0SDuG2Kddzy+T5THCOZ4xwlssPzNXIuj
HFGQ0Ra+Yp9dJLM49euOQ2XNhJ+ogNAxzOYWJgIWkdIGwd/qJVG8WsGA1bpFkfnK3Wdrqn4NQwkf
IqlR8rWnkd9ggO1z3TO8EKPfa8LxjlnJZOv25d73piZMfOCnvkMMSVQE8/GQde6piicJxHSidSvW
0kNCrhGgaxL5TjMwjpXPHGIwzJ0pXBJ5clZ5Tl169FT+sxPGjGnH4yhrF5R5Vrs7ldO+IsrhdcgY
SnBGLJwlMBRRTajVNXbSFk+G1RBBmF4FovcbSHBi2uPVXJBQt4s0q3fnbdzsAWt3Uv54Z029i3FD
iCN6BRCdnrobAFDHfjY54Zz2nTnjWy+lPLUuTlldvMQ1InRWUbdZNGvgjyNKdIrLgEOEG4ElgXFV
q7Pv/WY5zuD5OIWxFTNA3s3EAHdod9oZ6B4QQtu/1VpX7WV7Yq4z+E+avzE8YwgDjrZ4LE1ZCVEW
E4lFkG4pZtp47Uep1WEJ4Ga/iB8m/pmd0Svj3h24GW6BHW5VXY3pccC8tFl8iKw9djiP96Lku+Sw
8aioHEoGbJdJPv8aio53qYmDa6OuaUhtsUl3Ti4pIVHCZgsQU9801v1Nr8e3zv4q0pT1RQIHpCk/
Ci/Z9hbt1hp6lwExPGe6Yo2VLFdDJZ80pt7FDeRoJoXPypM8PtpIgYAqDihELSumsoItxK4GACPo
544KOcoeOBso0AHIJ97HCbdsjCXeaUybd8mvJl2R0kga4N7DcDusS4pLO8ZHGjT5hkZi4x/JQVy6
9WWEtsXNN+1YRd/PZBYjkh73NHpgWK+93/lMQYYnGKPXFRtMKkAyDlp3obAsDhDgh8BsvrWlpoBO
J9ZsszBkmwtHzi67jFkVnkSm4ofFNOURacju+lduS+LIOzBGS9yqYsjfdP1ECZvUOOVKZvUsTBMs
maOx/hDjljcyFVLZLOQevMUXSyw7LMGPg4ja8gLdB/q3jpv/o1xL52muq5NH0xVHCavdcSw+Vw04
DHrLu62e9NQSJ5bfxGI4bDlSLjxh8oHl6atjOj+FEA+Z175nVVvcCirRgWAL49AXiKLGWzITwYop
oExiLxIytfYZrZ/RnOMf9xdUj7if1ZXBIWVszTIHLo3u7f2qaiEfNFNgc3DHNq3MbBmCJsmPBSZx
Nfc81YVbhzZ7SuLYfnpkPqsjn2GIrXrNAymHe63iQmboC140j7QwKc3s0JpqZL5xkz37ThawU78V
lWjlrnT4dOuZDfKK9Z3UiDr024rDX4cqShYoQ8wnPFWlwNhnzZuPGx+wcns3YBRuWCV9OqUFkL/O
WKykiGSw9pHQbH041Vp9zQo254VlMSu2NsOoKgJsCyzC2vWbrhWDobJHo/X1gzGUDxboYERBvbuu
8zlJYZTaK1mfJQ6rFBJEvH0/vM7YkTqWxxVJHOoGrT+K3BKlhE00Lw3WpE+RjuahHzO2AXaf7+0c
kIIlWSebxoaBapAnCnxSo3vXED69mDki7hTP6EztYaoY7lOwfKy9Ov80z0uErsm3SQHzs2X+x9Pw
IxJ3L+5smDEXi0d1ztyHoXPfWjA6Yeu0WTQm22TX8+Dkef4Kc4jBR2U3zhT+Cu79YaSrq1RmFUI5
ZJtJp9NA15vox/ZiPhgsmPZb8GeuZHXstp2S1dy81ltxJFTfNg+pTbAdyIPP2PcAkqR8TDRyAbHA
UGbkgciyR1efbeYZ/1evlfe+nzo7XgWoJeOr4XSPqtR7arxIDCSAKayMUEkeu7dYa4+0TNE0Pet0
Fax+GaqYFs8S1PyOsg5amHT7W+f0nmc2BUvL8WLpFZ+YpgpW+kl1db8te+uccIDRIMEcuI439CRd
OcbWxh/PsYXJsITMT9YCIy+dMX6LFMsQ1/LSaCLWkt1Z+imUN0Z1bKKYjf2Ctfo4V7vWVu+QMskS
AbqEtI+LfViUcSxB6qm69s+19q1r2FaTCS3aLab6eQbbB2+G63xhky/wp8fRpAu7XkD14ziqEF1/
6OupK92nykzBQhYQYelDymN+xcJvwkzhkiMLg9qP1fE45LPG0TVxV1TNcpdM6IG1r3Siijpi/kiX
rT5qHMBtezG0PEJY5bzqh4ZbYp0e/biO0qI6shIZ7krU2aNY4q8kd/b4pRBVTfWdtMDi63XGmmvi
FnfU5m6n83enu0kdwWK7b9zVRhSbpmtnl0lQ0iPMd5ool9fqV2GoKxfwlwRgiJS4bnW2VPsBwvnO
BhlFTUbzCH3uSmsNrgCnznExuAfR3Kpcp2PD0S7k7w+EuLhDKWwNqvNTQDELN9SkpQWIahpAkc2R
Q6rd/2+o+b8TaiZT/C8yzevv7vMjyz/+LgfNP/KfqWZb/5vn+p7vcfMWnq874v+lmi3rb65j2rZr
mRbQE900/n+q2fibr3u6SebZJN5su+T+GZi3VLPp/Y0kJgFkIsgua0j+ff+DVLNLZPmvkWbbwZdi
sArBRES8evs5f400VyO19ZVI8AYibenWHGk8gfhD+6HdbR1af/lg/m+m+q8Z6i0M/i9/HDnuv/44
+kj63EjxoA7RGJpREdIXBv3KC/qA4rB988Biuvr8Nz/03/wZPf3vf2gORaMdoZOGIsfJgWr4ICk1
3/PCCltDHMakPm5YbawC+3qlGL6mjIn9+viWeAWeYD95o/yJ/WsCJ38ue/H6r//7/svPRJAst0lr
meb/+cz+kirPzNFdGqsWYdtxSafkC37Nv/kIto/1n37Lf/kRG2XiLz/CSxgzu9YXqIn54zDr/pOa
y/tllqSZS/ANAq5cTJSiFO6/+Y07//iTXbyd+vaw+rbnE8f/+58slEUWcdAGAMJ/PF7CY/M0pyU6
sRv9609R6P/0OfKtIKDvG6jSHibM7TH4yx8ykcZM03qfh22jccmjp/FKKD3nlMFsv6vFunzEhGVC
4hHdtRXj9JoD3TkQ/Vq/RLWZOFso0DRUOYl1b9KW8ERzQHNIyfOCF9KWc6ENObOxvfKvwwBgvzpd
2Xz6/bjcEiHJxooCH3DjZUxWwhHLAacCOM5CbALalOjjix8bVCIps53xZnYOMmcDoJmY+D62yvwP
bkOcXxgG6e4U5A+okMvDvGXja9E1dAWDg1lCCY97Trf1Ny+C9fJQf+Vxqj/pterOlmUw27B1ckBS
urP1NcaqvdOGRd6brcMSdJjM9Xu1yhGPGATglFvVC37GFEJojDl818yjeul8n1k2q90fxWxhGTQV
dHq4z+exVgIEL8y1O6KvxQHPKekGUbLu6eYeJZKlz83HP/3mmKipWV75OPNL616nI6IL9NwrJZxp
d+QCgoMusvy1/G3Unrz2+M7DEuz1DjSITZjFm+tPho410lQKUVJA2lua1aGI1yeimzYdOB3iEgfT
nM0IhRAcD0CDI6WZzimnwSqAowXcO5/MkzUN4z2ledqNZOGk47mruxdyxfHeYLVB1KcngcTjcWkd
VFOdRA36eT4/dasiM9WSL3gfPLzhbm1MkbHq3W9X5NPPppUG+BQ/jwbXFNGiNSwCBjrFh45Y6miq
8kbOZLk4rZHeOZTBsiDOjylFm8+V6gTXnGUOfQdjEW+hn3OKKM7LnoxlhSecNgJcb4mOpElzBgY6
9n7sotNsH08W/i6/du65ifnH1Gn80yATH1KAIEHT84GcGzBtFBLEFDRoSpwy4RAXsBoj/l2ZegUt
JzNIl3Zl0OL1eWw1ZyWTDZhyovJMiV/gYKanLuHxY0vPdlanHPLbmfmGFIQz78DewMDolDWHNu6G
i9EbzCxDNZYt48tiYi4SHiPjPALrb+rqgxxHdkRk71/5R8n0sxr/JdfFPDSVkdp71S8gDfSqesmV
/kiZThyVC/vHYlmySyGz+Nzi4z3phdc9CK0iVV6surFvyQmdiw4CmUhzyoDMMjF+psKNX2WLKrRa
nfdombX1mRbJn9invfN/+m6DAaJzhbf5H15d7x/eql2RwDevOcxma7nQd3tjP/Yw4WRBufzPixdg
mP8aPkIy5J9OMc+wHU9AObGxPuv+P7zeypHWGqNlgLEav8r3hqeKn4M5LCm0UTZGqpPjWakW8tfs
tm/W6jk43jMb+WwHk8n58GiDawPZj8XJ6DD3mtZEzaTVVLhiZnk0huRze0ftZz/Rzw19ODTfDf7V
HllB61K4fP8sXzwNek3XOioF+N6uucW63V+szlkJ1hip/uEh3DBQCGD++3XJrShr0JQzpS+XDD7j
kUIB52Wcm/4PJDT9Vi15F/XFhnUoBlDp0aTkipaqWfkfI0uWXxMZj88ZTOUaWZqlLsSkcHC5qYKU
0Tcs0fHz9vW+VnL5Mw/FgO65OKFFKiYlceC2R+LJ/pMeD1vdPKS1nfKU/eatq3MY48EKh9VQXxSu
AxKwePHvfIrKF/pe2QbOnXICA6B1G+h6zrc3LbNRi6CNLZFnte6epIQ6e7SP7ccFEbcDd3mrK7QZ
+tmnYUdXjBZWCdp13abOTxscHzZDn/iMiYONbxqUt8kY5a++y0FVZKb3APk8Cx19HYPUFESWmXP2
PW+MiCWStZ95wx/AJ/z28D8w1holX9hcn9u30qKbYpd7rvBYiZgyDS0vrn8l2CjfOrzp34Zq6/d1
ctG5tvpOBx5AwrImzZm4xMgrvWWjSAQj8bF0OPpdnxZnJxvGnUfyJosEKhFqDiEWEDPEkQYHtC8B
Bnu4E3wJjq7beCcLK81PON4Cd1wVLKt8Z3aObHfgRKKlwX/skqo+p/nk31Yj/7ma60XOeXUY5zh+
ggoUM0MmafHeqc1m5RWz99iy9CEoZmcGJyoB4ncwpGfVYcYhTTXCmjSY5mKEZhbqOr0xnnCRugrO
mC7ZgInWfaMLCPQi/lmpBWi/T/aUQwruqHrjdPpJpH0iYg2SuO56692aeyzGXlVTINaD8Z1ZBSTd
BIEfoX1A6j9V+rYW7M5eI694eo9mJt8UAlDSonKvoCcOzKWYmno+OzZ2E6XqNis3Ct4oikocQ+47
zrsDNFj34hY45LdNuu95f2B7Zmd9GXFODQev9VF7mtiMlq7Z1/MsQxsWo7/ilmhjhDi2y81p9r0l
kuyKwjF1BdEfYfK8MeXCmSPVnZr6zpW0EiK8r38ot8pfDW80iC415HfkLRfyqjSDTBTFuTAId2Qr
may9MNbg4ogyfkJ3eCDH9sx1eeURwTLGtL9vWpiOpQ7UebGGCNgNxOA+SHvrZ8/9IKI/70c12KEj
6SNWBLTovXhD0Tn3HT5biVRPNUYaZSm8i2VJ6ADI+nJnC814mqvh4KAD9wsPQELLjLLl3UAbE9Su
+KBnvPtq0iFWdqXwGqfxEEFO20OOfxsJzJJ8QguNg87IaBncItElg9mdjki6S3KqqUfdG+6mJX5J
xvylyesITFGQSlJCPApoOEQwuNDcsV454PU0T54l8ntV8B10uTsaJW64TLGcMgzjDQDNj45VKBag
dk85LGEk38IN4vAR6uOTNoibbPJoAYf1rEGoQldB3CzwqiaoS52k9rfuuzXoCv9Pl61PfGr3Sb3c
PBshrW3KX33PCyaVUCuNMJ5XOAP6WzNRv7MOg3lkFtnHxfo6aWhdRXGnhgYsAiYAz1wIPqMk4sLq
AHPoRz0hp4FTBJiM50AOWs6OYn/heuOh5RJlOdYV0OHj4Ml7qn+Odu3450nwMbZQlwob+7UPM8g2
1h19Xbc4zoPZ5YLrdva1ZkHhL+lH3NVIx3hDrKG+GQ7sJeIggd35IbHDkKvdj6TwzukAPwOCpG+7
UZOJy9RZD4vd6o/OPBdRmmCQ7/P8EqNg7CQlFNzmXxf2IH5aPfDE5DTekJqiSroky6e5dzQE3vo1
xnza0dxjX9uBF1tXXRq8BHu637sIt6WitLntQoB/Gpl4E/Eay6iPEQhrFwKeU+8xXZkIYelvq7Ly
c9lDQwVPRze7BX58NioTVED/tRV0P3ptfW5wvZV1cnD7JVArVnMlLz3+gimgIVD75vN5Nf1E7sja
vTrCI0jocK/vf5qLBg8CD5OPUfS9TVbrbFhbQHnVpH9GYf1NTuYw9qwAS6UHxsQsPDrXOvPuCrZK
/TLc68v6lqJrhFVDn0xlLnzpKIfHupcSfPlUAJWRZRbavIxD0ZeHkcSqTj0688bWI4/ob2S/mCFM
KqbrT8jyv6AL5qHRxS7u69i8eJuzemhboJibNW1ui/SqYvqTcO/ikE1HqrSM6ZFLM6gaxJOdkSz3
yWhdUX8ilhgH+LfhKJ077JVxoCH87/i3fXezcSqs6W3DWQVaSa/wnC4blgQrpd+pnw4tbVxhjDBP
WBS3xHrCASUT0HnJT24fxo600yBRULiKQdguxDFe26fVrvcNRb996XGnxJRxN5hLFkDVSA4xI+dO
FQnloLSEBoAZSYgUHlEpkZ4TQRoLaGK2t6uqYIkm9iMvXLgAjgg7BeCi5jIewvNoWemBv2yx6ZiW
eM2TZoL1Tf0kow3JA5m2j8xXxbNQTnK2OJMzxs8s25I6CaK3aaW0DoDgeFyW8jB7Dm2JRfVrnpGh
E8OWT2Ovj0dhjHGYyMW7CAECDrZLQl5qzJ82JDrK9qHtQZONpnjE6Jm8Aud/h4wUphCGTW98YI66
YH1IaQt3Hy3KB+lQwXs89jfI+BT6ItcW69YDq5bWfBiGTj4XTlXikpNjYPHuBZRNT6ATlxdsPTWy
QeI90DIbf8FAEGgvLShRbRpJd9rggmldAiLSkcd7Sqt0+V1Vvvws8Kd2xzHLFhVCStxEPmtCfB/y
pHKOY1+I98TkGn3pMWA4p8IrhHfkuk7RRs4IWYOLXFPxuOpZHsNsTeykCKg7AYZTAMWE5s4Vgtsa
mTA38/Z1Sb26b3ZadrKljHF5wRJZdkprpltNrhis7NjhcampD3yVtUF2T1Br+oDDqnHf+IX1JFZV
coSjS0ImzVr7rnFjdeP7JbiAuuWxb/sV5VVhDBMDpaONVpxtEuJ0IUlwInRp08qNIz7B72qZjxzu
2h2OFe+lzTPv2QNR9bjSxRo4ckawq/qpJ6yU+Vdvipt3ISkbWTN7vic62KHisqou0CiiqWvXh6VN
sC4ktUW7X6+6+rZ48KWgBsHuN0xevjnJkwCfiXdOSBffEt2X50lRhWsqNf+x6Xy7ena8venNl4rP
IXlwxVA9lq2cz2LlYdGTfELGa2vBrGvYD23HpUDvgLgQxfaiOTPGQwFrpGITYgFPbbzyS6J84Wef
5+NAdDLIec1FNdM9DZTMF4vWEoM18ETswcMwS1aTM1xsSa3gXsOnFnWyLQO3H9cnnUTYfs2FdtGW
vLj2vTleyL/IG5xxmADZ0gz3xLcV6VmRwI5iYyMDr05Y1XEHf0FhW29VyeWHukaWBai0+ROBa/8V
9GcZmCg5l7bO0jUgrYTiojrzBLFe3uGgYgdvZx2g92KRW60b7aU7fnH+66Cox9NSG4xriWNlNxKL
5x0lyMayD7Enk+sbreKQGBsOaYokzq3h+/Oe1L7/wytIpRmMsGdzTuxzuY6Q0/nFbNawGkmLwwbr
NIit4oIKDi/JJhr86Ohdcx1AtvzGiug/a8m8vnO71vdynb3A98r24BdVA0UDEhyhIysQFY5tZGFn
P4ALwLIM1ZgVj4m/SkdHHl0QGMgBM1cOrcBAwe3KRAKCjr2VxiZG8b3YHa8x8lk7bQNji9a1DrYz
Pc4Lx3ldNEPgJwDmilLD1L/iRMC+qN0V9Asd1naFv5WY3U4w5AWSXMeuSqV4zqlHjuZGT/aZTUQh
NXkaKOmuOE6EeQ8VAhI3uZ47B12fquuK8clv1nBJgQamjvQO6wSnXYo5frQSo9wnpfxZLHS8Z2bF
3bKf3ZBsQhVBFs/w49VN2JqePMTEw0Otwn9L6l4G8wCNxUuW5HkgSIPHkhwD5uqSLIfDITl72ABA
IxBiGXgPijjPyTzDNWinlrh9uf7gpaY/1XnxmfWiPfRr3+BzbCEVew5GlHiI2YaDP6QzPbW4LEyk
drKyG3E2rhmmfRIsTolFwa0yPjr6ov/MbTU9G8Iyolp6CwwHmR8Zwqt9n8/+WdgzwaSc9YUjqA+2
AUGcBj93Ar3oq33rZOIHh0kfyBi75i6nO5p3tOHvjHxeL+5MCxWvuYEgOp/MWiaUEDp0LAG1LC8l
kw8P8GxHS0U3fKqVYJAW7qg8puRbBAUCEDGoQfVz81B7OueGY3LHoDeo5Uwy8hcP3Zicmzb8wonZ
3FQVVxgNnbX+Ab1opLbAUsu76FQKilNqX8zbdqi0bmkvpSH1R6wnLVFrEuQlHpPEv5iEOAFd5qZ7
HKyFq11T5JexpjEBgqKqZdCti/wxY17oQqOCcHpYMi9rA08Z6RoWtY1rkzd1pPhCYo1cCljG5bwV
OqU1TbWZZQsujxyVfdEuJ0DSKyd5Lls/xPdXQiwotGMLqaDAtURNDA5Ir2uDmlP8xUub+KX3tPyJ
REr+RPOh7uB8NswHPWnkfQtdv7uUE0aXATj6ocOL82g5ZIJNiBh3xLU9GBu999xhBjvACVr4alRz
tX1T2kgKYbzUHXKiCwfl4vvcUjDtpeGa0KlobFk4HzLrhS1DekgVjlmqjNR3qUPnyRuGSt64LDRc
vszwFm+jkv1LtuYDhIR2ZgmH5Ts0uO6DZLSN7KCZSjvVo1ad/4O081iWG0vS9Ku09R410MJsuhcB
BEJcfS/VzQ2MZDKhtcbTzwd2VWUEiAlUZdcmrYyZ9DgHR/hx/4VoDfkzEI4UuUBx/ALZ3j/VwYDg
A9fWvp0acIMtTOcS8yeIi8Ms4hqjfKaV9Uc853zYQU3WIsqvRHdCkVkHqJ2JHdYV7wE5RQsMDkLF
0eqVx0b3uv0kIqeYNCaZhwLkAX2ikYoMVC0Q7OXgP9EftQ4Na/cVK5Jybw0lgpNgZRJ+rjGSScbY
H2FHA4Icz7E0xE9w0OApxBR7e1VFrWOIkbpFYDc4R6CjD2MrBl+MzBCeWZXJIcoL75HeW9CDcqAM
FPFZQWZl6FDiGCH8gaxHjwGgGe9TYTC/QLiIH5oAXyAA9yYmq43glhFJNPLlWFLoUvkIHcv40ReV
+qpTMQYSWVJKlvNaf4gEXoPeUAxHlDDY7EmsAfnlgH6qOj1+HjKta2ZPd9Z5prd5hlRP49e2X0nV
U6B6pJZWV6jUpmsBekjfP46I2sJGqHQfuXKlAfMbBgMZBokCvIjMAoqNpwrItqLGfroB285TbrDD
xuN0smSvudfbyb9DzAJCM1sGqe3SaD6hwjm+mzgzIKQnQLVVmkQ89loMinucTJ+edpTaqRdV3xHJ
HRAQUqros5xr4qkbqw7peEs/DUgBoOWLpCpKZ5nRg+ZVoXE3Iu4nCvoSX8upDL8aoaB+14c2sH2r
HQ89T3UM1gITFlEPgFBCFee9R4aOPrnqUzqMeyN7rcx6ukPT1P+gNeUM8AHgUtl10uh/jFpDNzzr
quZ7pGTKVyAnKrqNWlDZfd5NLxqi+E/DnPzZLU4aJ4ig/qdWNHJ7MsfmEDeeggSoJlvPuqFln/Me
7crOquQnyWyq+8Hr/Q/IS5T3URWPKMx4SHfNj5PkKzWpcG+0WeYk2JMeBISI3qxS+jYYZfqi+n5G
0jWWD3ESVx9yTE/wNCrlcw7xAp3AMERfU6JIOCCy7JmPYZMmb1Jk/FHr3CW0LCQYYjnseOycKjQj
skk+WmPEOzUGYGGqTXUUcCs/CU2BiRsKMBAtu5LN1BpADCkbALEqRDQoLCRPIrVQzjny2M9p66EX
EImUx+DwZXZSoLE3Th2P9WhWAEZnRPgu44L+GqdCBUEvAceAxVn63DdWPzjUWOojX7n/phpI0u1a
zYBsivUZ6MsgNm2tTCqaPtL3sLPqHbzJ8WhGvvglQfMH3a+aswK9Xo/LRRJclFiFu4mFZE+16gFp
R6I10SuUfr1hQm+6GquTEXvGk+iNWEo1+LfcpfUICUirxC8zyA0GuuEd6ySK30KtiU6e3ip/DJ1f
kJRCKt0pNVYATHbWvwcWaGfw6EXxnGuF/2Jy7j60Cn7E1EzLHNc+g7c1XEfjKxKaIRC0fIRGMRcV
PeR8PomRgYTXpJJqdLkw7Wk6VY8FkNY7DZe6p1FXy3MW8Gkxtemg7slw7iNQmPy9IqLLQDk4r/QP
NUntR8pkoPIEvCRCqbd2De0trFAK7SmWDeu1GhA43ONIjphaO8Hc0ocBXdJI0hsX1RWMcqpWw7AL
xUw0FnIpd/U8MR4rH3IgvEQAL3P7EO0M6RgKKA7rTZKcphaGgeEp9ZOVoJYWDl0IMTzVvVMuhvmD
jp0jTkmYG4++3hyiilx9Z6jTcBJ96G5VKCXfralv7tRRsj6iBqt9C8W253Cq4g9xnQWvFF60Jx6h
wFaTenxKrUD42sddvzdB1T94fSX1J4+KAOpCRfBQ1QrlV6v2JA12/KS59c/snMoy7/wSyv5J4qo/
FmZqIuo0vCeVNbjoNCA8MaByV9X9PRLT/b5BgfkkiSZQpBQzCd7v4kM6GjhbtW0G0Z/3to/PrB1U
U/K9ShXhuYBLRv2dH6p/9sHAIt9DN5S3OfQHNOUUXO0Qlcus51KGRLCrBUmc0Ub5HTKVVEsNEiXs
SSO3a0TjHbZGidp3CdFDwubT0c1Z9kWdkCDnkD2OdYz5UxeoD4geaM96iZiHWgejowVNgyq2Jr4p
I67SAawiYH16K4NtxecIjZ4M5WkZqV4YS02rHzUgv4eGkyBzdAg83l7ggEHomU7lJzHhwAGAFqIA
pGnF6DSmUmKYCML0u2KEBURcmUFUTW+eEKwYAPpqE/DA1KBFxp9wmpUQxGG7UCY26/gzkgUm3PuZ
tmHE4kMIoDd2Mnko32QUwkAMIpb3RF6FevaMGfOCWP6Mbx35Zg67VNvpJa0lxJYH8XMyhcEDjTCI
aDCMf0TQ6V/iQIn/8OgLUi2s0+K3asD1hU4ErRIuXc3JB7o0ahPXCO1Akyr2t/v+ykpfTFdNy5Ag
9BjyLwgWwWqbRs58EAY98ulmi4pBEncmEMkginFKGa3XHOEHiqJogQd6GO+rDo/dokufogycAJZ5
O1ICtMARokl6AbVDS5JLtMab4UkuMxCWojD39gb9hGdNfxpp0MzCKh1dRbg7T5mHPlEzjnSdpAw0
tGXdAxA/0sv7oXfQg4V+bMGHsRz7WMeq2FcwBS295nB7IiTQQtcgj0U7coZiXOAfFLVKcfGmHUmP
wzyo+/ygnoDliq7shK7hbESbQTNXkJJFtEU7kjqHN9EQk3m8WTizdq2JvFcV0majTwIwLu2/h9Hw
TUKB57fGmILPwmhY1davkDd+xQJe0vjQqbFdhLcJk/ZNPqv7cG86UBpHRh275sZik7biLfBLPPiV
EFVKeS+9kVodMtc71e+DLbs42znBxhedf/wvU0zNjy6FLEGmXAyua/1OsGKAQWqZ476IxwXy7Gle
vVAPCxz4Qf6zN0Fc9UmRNlrb6wNFmE5WTEsDmzSDbS4Wk5SaIqo6xK73/V61E5cWpecS/5Dss4/6
68ZqWl27BFIVpEDp0i3WLhp9pFGwLvfarnPEfW1PR/lkHJR96AYPt2Mpqyv3ItZi5Ur1VFkj8NN9
19efKfUgjqSVeHDIorZvawpTcN5Tj9e8GTxJEe7UMxpV6Q/yTB/2f89T9aOGQEgdiG6oph/Bbgh6
95qWJmV4bS9W5Yskem7ZIFyMtuSITgF9pt8TpAGcsZaNTWTAr6tE5vFoKrrE9FnmwpSkSCNJMOYv
RWPKlT5MR/Q/beXs26PDLXAWPtyevrWVcRVvsTJw7GoMNWvnlSG5hktWMksTO9CS9+LRAgjibYzw
FwjZ4qSZ9+TFUvRkRGGtMAW81n0BHIKezPhVifOPlV4cb49t/um/bLgLQMdiKsuxrXWkumTaRcW9
Crc38JvPt0PMmJBbIZazV/awoGPwllKoPzdp7sx0ZcMff78dRl7bUDNeBACpKJqgT68nLWuS0JQ7
Ddldczyi1FYfq0wRnvCYqb60KD3ATlT0g54l+mG2ILvHIYnbL1FSCFY+mbbcovmgD9NDMhn1gz51
fuSIeSMezVEd7EFDzTqq/AHNbsQkbv92aZ7m5Rxh5GNKqq5rMzx18dsxT6Z0I0h76Ql5SDtzkzfP
6UaEMbwdHIIj9pO3I65998uAixWGbK3Kew2NYo8RaXTi9C0br7URYVlu6pBFRUtdXBuF2UCMUT3M
RcrB1XLkvfu7OH2h57Hrxm7j7F67NljE/wimLeCuMHzhy4xMH10hGlI5HU6Toky8Az2AvsXTQEH4
9vytLWpueUW2TE3lHFoMj9ecIdOhl/Zgb+iyYo1EOSA2PtyOIq0d3KpliJqsSKKhKIu9U0eBXGs5
YaJTd8reAud7eiKRO2zdEGtHnHIZaB7vxYkjRXpNw45A4rk7YSMTODQT7fIk7YO9/+ZtrPe12dNF
MD+GCh3PUBazx86YmiwkWqVAghJ+hMMbdb6NRbE2JhUCiWpg8aZKirq4YaNWb8UO+MdeOKrn8uyf
ATrsUICzIzKXaOPIXtvCqkzyANBSkkxxCY3TEO8A40g0DfcNbon+IxXzg9zuuj0ob7f6GG1s4V+R
5RYkpYuIi/HFY6hPVk23pLcFF7uaV+Uo2P27ust21SPKso7+uLEc51NhcUxdRVzkERVSa/RR1J/L
0ZGcGHj5wbJhp7upiz3xZu65cixexVsc6V4xhUILJYsRIlPnoKQ/vCj5GR2PPR25/Zh+aaSNjb32
ptBkUYJuoJCZmdpibSZiN5pK04l75and+0cue96tO9TgjjRhgq1oKzN6GU1fnFzcvJlcKmSB6kG2
BQrDNvoktnbQ3YEGk2NurNKVY18jvTZMhU6Maorzz7nY5gWO1Q2MNJFOkrAvtXwvqdXb7UWysrc5
raj0cw8TxlhcZUVFSghBVdxbow/3+qc8VQF8qoQqvXGMSPN6W6zHq1iL4YQU9ess4VuJ2k64Vw+D
gwo2MvJHiF9/8NIdXVTCD9oJjMXwfHuYq+tEESGrALsH7j8zWS6nUoqxjyvllKm0zvPbc36Ficah
29cfQMRt7fWVnaApMjhY4OxA75TFTpjqho52mYisk5RGJHJeP1CG/x3RrNFJnUZHQNBud7eHuLZY
wFyqvImgyaizzeDlCHHUbOntBsT0JOFQmHX61W/9YuNQWY1izCmCyIOPf15HCcGfpXpfIAsWRC9S
qr1M/hZqeW1JKn+G+HnLXqx6E8v52EDCfJ9gruNhpIp2kd9vbOW1cWiyMTOeVMDe8mInZ4KmhDgz
iEhWBP2L5MvjqyDVzu1PMk/GcsGT5yAqDwuK1++8TC5GMhnU0vKi5XAKvhalrjiZ6XrVByEdDxMQ
qV2HTjzF29tBV7Ir3dIVcjiqQKKuLnaZEiVZ1IbJsI86PNpHFf0HJHTKNzJucA1/VE23sdpXtrXB
epvhMeR02vLi9hLUAhOFgH0EerGgHDWUtMsU8TnM8w80zT/fHuBaPI57TRJRj4KtNv/5xax6YD5K
JZip0WVQv1qBgjeI1XeHysBdKJ+M0RYK3LRvB11LT6C7yRoxDZA01mJacQocdEEmanCqTtp95KT2
fM94X5pDZm+lJytDvAq2WDjYUUVI0hMM95vviQrR1EokBII775Ub+CVovd9vD29lzyGwI810PVPh
jb5ITvSpTIq6LKmkJOVTreqHUZuOpRZtnB5r44JnyCuDo3GOdf3pphzLS0vLhr1slAclmzCikzBp
EYY7vdHeA2AbG4fiyrgsEXCBJoqawS5cBMRZBamXwuv3HYJeFEXcqJVR1m1oWNyewLX07irS4mBE
W7fKEYDsqTqMe2r8rigcJx6rrJE5+am/hW6ebWz1tUV5GXSZj4xQf0adFtu+csY9Hp37ZOIlAGrO
BVqr2dq/f55dhVtcopGGIw5t9X6vTG+e9BlRSU3oH+VycNoEc6APWexvRJRXjtCrkItt5/m97JsK
IRsHFSw73COFXu6wHYCLvI+eond615STMF+DvUVBjueWTY3bzv+IxR1YZjwWT1u7c+3xcPWjFtsz
DejzFPM8UEem9oiI6V6wMSHdiy4Qfncrkd9YxLq63DWJkYsG4QT/VdIT3NtQkJT+wivvalDzr7g4
VsdSj0IDLDnNieio1hw5yLSO3VaY9TXLCSrLoqgiW7jYkmPhFU1fW/+YPCheH6u72ilPqeulu61v
tTp3F9EW23Jsiy4TaCXvK33fg49CQXyXoJF8e/fPx+PiordIKv8xJmuRTUyRQBI4jylP9HuTlKU9
Tf2Jg3ujTLM+eRCvJTIXQ+RBef2RzK4Iee2wFObaJv7Lx0w9WTbkhmP3UUP02r49rs14i5WumGLo
4eE2fyzRVu3MAfoRHnC6OKC/icHuVrz57/tlIi/Gt1jqdQMXYuyZyOG7aEuOSnfuByoWPAywiAGV
AzJh44RZe5XMNch/Tuli3XNdhToqP1wRbvCsf6ofYEYBJTjFe+HV2E8Mlcl9KYJje7w9uT9zzFuD
XVy6uICqaLLNg3Ult97haLBP98Ezgoh24IrPWJTZwdf2vn0z/V1f21sjX90aFwNf5FF4HOeQGAlf
tbNcWIJl5JvvgaO/Pcz5k90a5WK/AxBMRGO+o7yoPnvVg4Sy2+0I0vxX3Aqx2OSVUcO2nSdSf8C7
5Zg5/r46DqE7FzvMHXDGHdgi3IN3sNP2t2OvhYZOQ1tI00Wy7cUkSrHfh5h9QTTtw+mMJQQNdABi
hW5+S7A0HFGjGiXh6+2g0tqnu4y6mNMICQ/DQrRmfl8+Qjy0Me56oZr0HesxG3slBKW2S2Zrh9xl
0MUs+/5ggq/nQ/J8l1wAIfEB84HAMezJRiJF2b9lv2X9Pvq49bLdCLysF8thDg5BmReqBnRUC47a
8GBipSbn3svtiZU3Pqe2yHD0tBCFcv6cjYP0+icJG8dHRBrL2KFcXd1x+O2F8mA6DQ/5HAbSzkPN
/7GAm+5MwQ99TrtO4Wdj43pZ20IXM68tTn3A3viZNcy8YKEJ3Hm22nkbIVYyc4tlbOpzIY0H62Lg
Isah4OoI0YpHdABFa69X+jGtX5poszqyPsl/xloMB7RzqwghsbjEvqA1iAY+vG4H6+cP6cm3sR6P
D6rpZi+hE/3YutLWto6sWZRlVIq/PFivb9CZVRWgHTLsC1gElhximYNELuW72ytp7ZNdhllsFtob
Pm6ZhPF64MgIg4+9DZ/MK/7C6QpIy7B4B5uivuxLGwlO3qNaDDhW/AghQebtxpNt9X68jLA44fxG
SIE5EcH8ONr6GfEh1+vPxWfpccw4X/GVtoN9wDtHoH+zsSp//Vga6m+GCfnWkA3qWtcfS5nb7kEC
+k0KDrIQOAlo895/v/2pVu7h6yiLe7jweys2ZKKIZ8XFGs/uD8h40aYWT8MZpNde5gFHvfxROQWn
rb29OkQaHwCD2OKkdNdDDAqQ6I2qgnum7Ck0pxbTSBwTbg9x5cWiSbJkUJ6hoEyauviIsFv1qS8o
22lv+jmwoU589ii9yrjm2NwYbntMsKDYCDrv4+tr+TroYquh2SCFYk35GkEy13IhVtqlM/dIfRul
760K7687TpPQFTV0UmP2wc8k4eL9ogfNMGppLJJNVcAPP2OtObfFkM9wJU5O/Q2bv9e/51D/50r3
oP4pX/Q9L0aoYUGz+L///RB+r/I6/6P5v/N/9s9/7fo/+u+n4kf21lQ/fjQPX4vlv3n1H/L3/z2+
87X5evV/9j+1oF7aH5gx/ajbpPmHsNL8b/6rf/gfP/4VRSmZr/n/l5T6EPz4j93X4Gv6tUZG6uff
d/r9v/5z/o/+R1RKMOS/UVxVVVG1QL1R62FX9T/q5r/+UzDFv1GeVunHmnwuJEPYExloYLSjZONv
MjudNq1CTdYEGfBPWSlZ/JtFb1qzIPTTwZVU6d+RlVKuXxomsHwEeixYYvCHufeWHe9cltUhaQFF
hx3dDxPu42dLHpv7lAzYmcBeQyJKkX5C6g+rjHuvgHSK/mgFx1ZJXhrqWA8I1UbnytD3jdKd4xHK
Q4hiixgFn3rUTn5ysd1cx0rSk9J3EUmQrzFSiB+HCW7JThPKBlHjLLizonxKQLGGysFDMdCxMIHd
pVPmXnyg5//Zd5fSVtdZ1M8B0wKXVc0U0fDhSL0+aIp88soQEVpXHEoLDQEQ2wJqHOA0YwO712B/
OxzV2Kvt/zOgSgUaKR5kwhTRXFyBkZBbOYkq7m41SqdFgRaE6NWqgy+if4/ZsOUOWYoYn4BALgYw
6BYFX4GDDo/6hNm8ZDpyhmMa5F40Uj7KY3zUIvU9LxAUpNoEOjSxUwmLopJq3icAYh8Ax3ww5do1
KtQ70UtqnTKdMPdTzlUv4uABwbyO8rOm4nxDxVqC6JaBfQoT9S42oDjSias/aXWR/hC9Kd/JY03D
TS5IqZsAid6qp1Wl6h8R8r3vUv2ALBm8u1G8TzQR0dfAPKR9ci/lxncvAnWcYtEojPx7cdrFb3Ag
E+r+SFnSnbFekcTpnwayK8Q4AUAO4OiLBlmRXhALdNzRmg0mDDNKAaV+pEfynRjkkxs2IVJJFn6b
WC75TlVpwxNywQNo/aaGYlk9ZG1fnCu5HF/VFKzpMKnl11xDplXOpXQWJvRs0PEsTaNR5IdU6DE3
5tCET1N7B+iRkDP8GIMYfB/uxSlA8FeZKGrIVXMqSzP+QHveQi+xTM85wgzojUrdY17GPHg2Fs/P
KtCfdweLh8ODhAZdLlGVDXTHrlfrVA6mFfRi6HohrFWlKHAiDYpTkNUfK80T7vwq8twaDSYHRoB6
7hIFwlAnqT+kFhEvPDwpxdUi/EkI+McMy4cnX1cehL71Id2DqR9j/6GGacQG1VpX01B99bvCt80R
DWWkl+TdXNI5GWYe3Gtj/TkbyncFheioMeApKpQgRwyM6mkfUKpx4Q+0yDuZ3tFsypdBHR85/pAC
ntoBo7JeLBH4N97qdvgGZQs0b4mneCOonT213WBz6EWEQ5jdA4ir+Qn6GTHaRDs9hZykGe9K4Kuo
12LLPY0W5kD6LCI8mK2GX2+TYhHS4HTaJBUa+DKeh7CGz6gGP45x6fRBpZzLNJbfLPj4b1g0K1gW
jBiMqRDjbMhh4r0Y6/UXuZ/dH5NUdES//Z73OJ553iSdJMt4b6XyTSylo94bZ7PGLkLRx/yDJWNJ
EiDrytJ4CJNA2UWt+FsbFKhKcBnvs0pBYAA/+EL17tEJLnZ+29zRXGlsKQ1QkQC9ReqfAjw3NemQ
K9Bd4d5MJzWK6ieEsBKnAGTlIGNF50oD8Uwtj4SsNNVjZqA71Y1Wcg5TpCQsmKSn1EJ9KfHCB0/C
n8lPcOT1FaD3np++AkD1XRVD4zuYAKMTIYt5gOKnoolehG80HIVDo6en1tJRGUbAYtcWhn+Ipkzb
h7WOT5AEF8cPs08DPlK2jLTRexBUcPWiSb7PG196jD1cnmEpjYca8m+MxNo+CsLezVGTjr3425gj
/WIKqeoUUsHW7Mx3MbAOgezZFWKgNh7wXwoIxc58NCFAjxOROOBHa+BJwCY134AJxNg0ReJOKPAE
nCpcOQxY7WT+NBe8KqDqyGZFSB2rxTSxVWs8NQZmdTlcqCecnOr3BEo+gtfidw7D7l7zkuGxi6bE
wXVqsBEFy38T4Lwc1KwsTk0HyeD2rr5Odbnr0Zzj3pd00AboPv+8ki8ytFEe6Gnxk924bHeB+kVF
mAxTg9tBFqnur1EWCTWCGEPZ4Frqqg/9XrYl4ylx8fg5/0x006fY3XrPbg1rcbEihphDbIkJiLRV
/q2M7gNj4xF2ndv+OqbFCyXkQIK7lhBCf1TyTz5H9u1ZM3+NoMO9QGubtir/0xcRepSqBlGtekhS
Pka7gvKN19inxJx9/SLxzjczeBiDca8J02/DpDvGVNzBhT4ICb4XAm7ZNU/dyjtbWAiJQop3lCy/
Tn7yPhrcYxH2r9r0m27kb5qMQ/CUHIDkgeJEcGMnIFTvGGgO1VXO26sovrdD/HucKrIzNiZuBrWg
Ih2ln5FAfODSAJxYh06R9wKayoDfUA4xMY2yHtOy/6yW8UM2C1yrUFkkFoLTFS3Oon2Cl2quOWUb
3EsBZlyhyN2K39RBksrf5Kxn2/tnjeLAE16V6Bkb32H9InMSF2QLspDbMmyksVJ019DZanpzriP8
byqss7E7k3MbX0IfzbLge5QE6sEj0L6yEOoeSlRJpBKDUm/IhGPX5j8QWLhL6edmxRY8Y5nk8fQR
IW0DczEBAtOrvr42vRhbYEErexdr0p0VHZvkseY2Ka3NfvjqgqGOAiwV4BVvy+tIipz2kymPvSuh
83/isHN12m2HZ3WHT68TZ7u7LZj1akQqAXCcTUmhTnUdEcdRrEEsIs62KXoSopAQH25vg7UQc7qq
AxAyLLLW6xBeL1m9VZudq2C9mqV3bbPxSv31rEAYb4ZaSXwoXh+LMlsZK1YXqhaCBwiOiIeuQRsg
izeOwK0gPMquOnmkJr2pMYoOrjqib3aNjwjKjPu/MFkXY1lMFkwBdHEMwmjTG3h7dvy0MZB5DV0m
gfNqvpyt+XNdXBhlmRl1GDNbnYc5d//N77BCNBCPbnx7aOLj/248i3N8DCsd0xuiJZl8ymQRH2Z/
o561cjnNIwIVRkqrUrRbvIloGneTjiKk6/1onOqkONC45s5x8LOOts2CWl8K/4xnLBqTMTxxP1ZA
T4UQQvL0O0JyTqO4tyduK8hiUQedb6I4xKAMqXuvEb3xULrZhZO6sTvnetGvy+HPwSzWdeinU+kb
DAaCeL2TC+VT0/h3Sa6/xhrMqsYTd1Ec3t0enLR2pF58MmOxzEkmkBfQGR3OrHO/n1wNh2VaTLwJ
f7Msp3XLU6LttvOKRfN1vvVhzIBthSNhyiqw8uvl36C7hfE6HNngpJ+r9xlkMEOOkBpIKEduFSLX
BnoVbpECIOs+9fk0U3LP1nd1PtDRTUT434aLYeuufCc43XCQhF2+NcUrx+5V5OVdkidKVk+kN5Xb
OdBRvUNL/RV6tPlWniBU3JUbEVe+KamOSfUfXTgoHIuZhVDdmPD2e7coX2bSdAMPSg+RB27+uL16
VkeGAbPFG5aS5FLyWQ3kpuc70sAe1RfkYT8bnfC/DLGosvoI/VW+x5VvSM9t9l62//6VJfEON0gK
FSzF9cXuxgxdVvMJTU5fRwciuAvwGBvQ07k9UYuW5t8X+0WYxebOw9oo+1n6E6dtW3OzD92pP8QP
Iaia6mtyHD5uH46rH+ci5GJnlz5GKZaPKJ8pvE0jOC004TZGtRpCV1DL1SUJSPDivBd5wWtG3fP9
HzC6282Vd+sV1zqX96YNUumw1d5aAJ3/Po98LCgNlErFZZkPfZOMjhYPz+g0lra898+N/DSL1w+P
wilQNh4mK0c//Zk/oy3ODCNo4NCOREM6AxGzxETnCbJtNY4bM7m6Yy0IKDrEFxhji4n0FAOtc2F+
O0q4JCst7GXB32ea4aYN2o63P9v8ly0umrkVo8CARhzeWB4PfWbGYS+xpQK8qScEBezUCE6y3MX2
WLTvUSx+NJTqaz9kW/ie+T7+JbKC+AdfDir88ryo81qKNY31oj15h8KNH7xjedLvtrv5awuTdgnZ
NLB/nbPp+m6RTZRxfCh1Lr62rtKncEPc25O4uqMZA8RPWr3otC22V92iUZT303yfDI6w6z8ax8iZ
W+eia5zb09xSSz9vxFwb1mXM+c8vMkZDjBRUHYmpvghPmps4CG3YFFdO7b1C00lwtrAJC9zn/+w3
9vfcfwXmzcvrOmKvYTiG+QqT+BQ8Y5FAPqc+G3vhAbWzXbRv75TTXxgjz5MZpUs1RVt+OrhYVYgw
UO8mCU67O8lJHM/xD9Ih+yRjprtDO2ETkLw+TEUln4fToKvLh0s/RW0mJsHgyi9TdSq/oi+wb444
hXFgI+zzyXSLh61b+ic+frEb5JlHB71HsuhcLhZpIqpxnHjm4KoH/9i9ibnN8jnnD9JrsruX3fSk
uzHEqeDwJcP8djep/wrsZf6At37E8mLycFEeTX5ECQDbQQwZgWIysY7qxQGFTtEJzluGICuH3dz8
IkHhE8+d4es1NaE/MzY5IdPgCy1JfC7P5niHhu/+9lKSV7bLVaBF7mD1vogVK4EQVw4+jPvashEY
q+34Nzgr6E+d4tf24DkoGTn9fXNQDsOnKXixkh2SLRvJ/Vq2e/VbFif8EApxPkTIrghHXOj30pHC
8VE6a+BB/gX+38pbgnNi7jAaEhWT5TWp4aTQd5KA+bpGvycZPARJjW+phmc6O++sJMgWBKgaOPrY
vA2WdDQS/duEIH2NG6Q7xuqnRpJelNk62hzJhoxaTD7d/jprHwdIACcoCYShLd+KelKKcebzE+UA
hVTcHRDOvh1h5Z6j5kfTXNVFroJlkyVTsWUu0Q1hfzWn+hAfqn1wbA718XaYteUsUU+hnWPMVPlF
tl3rYSr6yCe7qNXsO+woWkT4kUYSD14cJLvbwdZOKhngJFyN+VA2zcWhoSuI6GHdO7qNtZvhKjl5
3c6/l+hynaRP8g7pdCdRnY2oa6cEbWQQ1AoaB78wjGfW7NDhsurWe1Q3nPqBGuE7kmLoUaRu9hEP
s9sBV+ZUmXvYWJf+RDItrp3R000188iHyrR/xJUUmxzp0FWFW3ru7UhrNYurUIs7NUypc7Y6rzOj
Fz9kA46xKJdCWp3CV62mq4iRAu6j980wnadK73d13h2tJvpG18jf+i0r+dHVb1kspSmUczTHKe4r
Suq0omwn43MoyWSE7535uRTdFEk7XR3OG3Mwn7iLS+Aq7vw5LvIKrHp6Ga3b3u3ccR8aMAs6Z3AC
gP9pvA8PzR6T1ORUcFJhurYReyXHvoq9uA3kWqrSqiF29j05Pah29S4dTUelKu34gD0ByW1FXDkX
riIuroVBgGkrUuCllX42doPjfdI/9mC/+gNFAUd9Q0cMjdpH6xDd/Qtlj3mD3prrxUXg09zEdZjx
Ng7VgB1o3nN2nEWCxqN22pjblW3LSKGRgYugz7zMMDxRz9tRZ6TCXQtvJ7DrQ3jQHlpHdCoIvf8e
5PpnsngVbpFLjEJUFikSTW5ffdNxja8fm2rjub52j17FWJwMgo7eUKQSo3GLk7qfjvMT2jrIu5kY
s7VU1tfmn/O3OBtqyQpVGqesFMCAYvrcNodC3FSQWV8Rf0ZZ7HrZmIyklYjSnjG9vp/upEedmpT0
ELpbA/opBfHL6tMkCWySbHL3LlYfaogmCvR575KZ2pl6iEbhfppyQBDarkXas3kwEMVse2zfxQ9C
45o5inGt8EVMPvoj7qrpcArq2KmKfuOKmafy1x9GBg6mapaAWRwDatthsyTyKJWE3xKszT0soP/K
buBJ8Y8Qi32fY8LUYOEyzzMYKMfoZmLT3r+H5rjjrC0OW/thfbFeRFzMtoB6dihAY3OV4sU8owK5
n7NNI36TXRMG/ya/ZHUl/RlvSZirUiFA1p54v6ykzb2+UAP5+2a/iLVIRBqrSn2jJ9bsKWakRx1B
VNF41hROmsC3M7RGI9zZ5M8bX3F1jAZsXA416iXL1LaUQVdEGZW0un2V9cOUD+fGPPrd6JQz3KlC
eM4wdxpOLRbeMreDr54HF7EX9yQUyDKIelZQHQYgnwpHp3OKZO5GmPV1cxFnsRlAyFjoA81jrLUv
A/Ky4QdVfOrwrcA4DjMU7Fo020LQso/MQ1RvJc5rtQ3e3yLdZv5hgTa9zgewSDEK5M0G0j3cKpIv
g6u4frWroQaoOK585lWIcP7mflk7A6jXGPBNcEriWXwdFtiZmKAs3rvWhGA21nYIqWwklisPI4YE
VEMEZqkjMnMdAiMq0mcxGNwxe8wwSakn3NsQElfKxwLGv/SXDvfLgItDR4+DsOtKAv6yJbcP95Xr
XuXFZ1CNxUz0l46K6fdtjRUVg+scNEpJ4LoSIYgans5B+fnQ/AtNa45rlVcHGDbu5cVCEQWxjNAX
h+EVonE0vZnW1pabP8jiXriKsMgp0tAcjBS1VReBurOIvG7Zv8nafa8WB3VLNWGtunwVbJFcaHmr
D1lFsL/wsVbOsatY82a4yLn7QalLuUsGVzwgBFa7ihO55j0grclNzn+l/HAVbZFjoGgbVd34c2Qg
OeUHxUkP2d2cZmTyw3a5Yz4Ib321xUE5BaFuBAaD6zApAe17CPWExnNzP2x1Z1fODDC/EOAhiagy
peXraQx5q4VY5tE1tZ4k8fcRo9jbZ/78FyyHomsi3qZUy6VfqnTdAEe0qjDWSkXsurJd0XxpeNbX
km6bwodBfpHxXLgdcm3NX4ZcrHkVb1QpnIbJncTU2ilDdmhH4cEKMdkcEYQNw/ZwO+Dqwgd2As5F
pFqORsL1LI5lBzgqZOn9bKvM2qVl8DzY/2JbZa2IQXOSspSC7tYsOXQdDuNNc1QaDvoaUaPaltDQ
djz05YavlT0ePdv/pr7eHuHaMrmMuJhSswdZk2ceL9xWsZvpd6STNy7ttQimgr6EZprwJZeVcj/L
45RiKo8fjF2q4ZOPLfztMaxtqssIyxOj8vOglS2uR7xiKMgBlyzAmj6r7R+3A63ldnDX/xzL4rTw
EOb9f6R913LcOtPtE7GKOdwyTlAOluwbliMDmDPx9P+C/O2tEYZn4OPtsm+sKjUBdDcaHdZyZoBl
h8hYPtOp3xdj9VQW2jW4EmKX6PjnJADGTm7BKCvYx62EzAfhnO/obLr0GsFGgtcqkL4z8FPJM39o
Uf9UBX+AKbt5cJi5wLyGbGBSgg8JgBoPoiLIA+D5AffLF/RfgU7VrfdgjnwG0GIiLKuIRHJBAYYw
yjiuEV+VTe861Z7atcCFcEPDb+E5xj7eV8X5xVXW5diwYGJoL7oCC+D4tffKL8Pk2Z+KkE0jDp9q
cPcBIl4LxZmAywuEd/5o4FYGwPIkmWjYgAcK/DNdKajMviFa8W75fX2YcPsoAZkySQfRA5K71/H1
5Kue/lWRvKXz0ZszfgF5E/qVGznUA0AV4q7LgNKWTR6WvE6eDmwN9HhGMrB8XCB+X/0BRpZoBziH
QzuprZoE+6+CsXDVyHWt6f5aAhh9AZNT0x/RWOulGNrGoJCXg/UoBYxrWd7iNfVXBvWvKiDy/bhV
paN2WVzBmtn8+P/evbGvXbN3b756GEIQSWSLu3Q4bHNOYhsJuSgZNGKIbQ5V7OrBshtcE/ylGI1j
eEKiKHTrvXKi7ABA+ygvbXRCR1BCoYiFqds5oCgaynhja27vL6CX9Chx2Ryn8IG/fcqYbnAstLud
TR0BeL5dyIBAlOXFy8bDEBArNDSBrQMU0PmEifzadwTjjmw157v7LpRzkL1t2lMnY3dX8Gwp5oEM
mgeWMl9wCYjEcH5Ri0m9EqqhELtPdoMNdnVEqBVGfHwZWMM1iJwalGLNXIjcsHnPwRcjNkAJAAMm
H08zS2jd6TnCn6Hu7vK+3jWgKgfFF+bJJEHgw37V2VaeiOIcsQzk2VjtIQohnk+6MchqQPuDFyOh
GEOhggt8U1tOpHE+Gfj4cs7Iw0LbeFLb+6l9FhzZ1pvCfhdgc27XnGNdrdMFzXwlCI7BItImSIk0
NUhjosyxoZ7PeiK7dLnP8vvLsje15UQ054/nYS66uBhoaCTPi/XQgCLNrl4vy9jeP4RWaGuDKL5x
pVoQGRd9s4QmhgtbejdP/3/z5v+7NZH0+EcCZ1oAU9alLIOEAfGhbg7BTHWBEmyr3LsITrtNK6Y0
k+sldKTbmYA3zX6Vyr2Fl62dV8HlDds8FIaBgie6wVIqHy0JxE0W2Bmg3iPGspYehDKa7LVqJwg2
Np5IbBQaExZsrO2s0Jqwlx5JAK1MFuvGcqBzFVWcW/BKxSCkh68gLWijZ9S9NUdgwFsvFxN3m4wO
HAaTz6c8sxTTQqBkXkIaN6YrMx5KK7/uZKdzjWJ4yjG/0KH9EQvHwBd4+kCJeHmPtx4zH1bP+ZDB
atdE0rF6OVpCBvpp7Jad7jv3jav6sitO4m+c6geBnBtJSE7A5QCBswF43VoGKRt1s8oQLIx9N+cb
IUZHvpxBWZ/VtZGD1PNKgphKB6G5VZt3aFa5y5wYtLddlOXFoyPNgqttw8Ih0wK3mYnZZZSVPyps
D+rUBrCHsHBMjoGVpZkwDrYmAn3dyq9CX1iZAcUxTeWnoxc7R07JRjZEjuzICSnCky6wIja4Ly4i
ba7pXRiP76I4Ep2NGMJa0/B6ULoqVGAEIgmcmeeg/R1NExJASgMm3ggIKAJd2HBa2DB0G1gYsUZP
HVPJk4DOJhTQOMwvtqmJeD4qF+fbSDVvLPM7mooqNZsKbgLf00CS1jgrUsVkSEAXDxfZDlmQgLKp
oRKGxwvBorbVAJw1AIVHQ8VZzQkIokNiEmi4eq0fHOT8/DoygrLzZ7/AgLwwv725rhN5nKcwc4Cl
rirWBe4qoPubewXM63YrgmsTrot3EEgRO1P15pGYeqNH9k29B0/+yw4yBq35zy7yHnjoUG9Ta0gj
q9cH9sH+WgA2iXiGHv4ucwmj7o0A8YNETt9NJTcAUoh9xMwCcrXSDQOkLD0jMCJQWhdlMPpIdx/E
LdWCAzS5R91coQcGPUVLaKmfSpBd0n05PAmuk42304fFcS4QTTiaXjHll3asGtx6gFZGWjjxpkgS
V/FE0phrOTFsZ1WT0W6wIh38BCHwgncp+H4BSYfDA/C++MUkEsh5kgQUZWrLbG5F2js5ZgfTJ1cK
UFr+qA+ObdbZHXaim1w8l7WSbaTMEtIrliPI8NpFCfb30xclX7GGbGWvEJwCgMLBoCII2zndHGuy
ABkNEmENrK9TBfJdmKLqu4JsN6Co6YvMYdM3o0qnY1jRQQKc/fzkCKnq5ECBgPcnS+P3urMzptkF
hcNVvKqRvQhu6M0FIirAwAc6FgA0xW0pHDOtJA0LPK2RBI2rXP9ahfiWW5HlqTBubXIFDG4AeqD6
Y/SoLzm+0oZ98dyC4G3UAkKulWIW3Apbl6mq21BD+C3L4Pu6JWSrSdpCZDWYqHOqaBUFWvxXgZVv
Snm7UsG3hEkGTk3QXUmBCAUpDPh1zrwyMI07BvTKIO40J+i8InJEGClbwTIqw+wi/y2V81/g/5xs
IneIeyZfP8jXuS95CfiXwmIn7/5GL0+FcY5MkyUQIKYQ1ilp5tf18NigYt4b821rGzeEiIoYW1uq
Y65AZkP47AQ/2kG7yOYM1HPE4NbQuSCovAHR5P7yuW3dPKcyuA1U50qpV2mA8mOMXG7b6y43XXsC
ie4qHBna8l3oRUezJUZpAUDO6X5XqXGhDsihpleMbyIH9Rcm/Vm7iub17S4NREXCzQ1E8d1hOF0K
JH7cQAVgXQXAEVjw3VBgQjDYlqYLL++gSAj7+Ym3wkSPtTTAWwvV5meyvGiroJdR9Pu5+0UuynGi
QFYL2364T00tauVK4AK3RWCuBDxccPX8sA6mGbNZNqEEA+j9MKzgKt2Xy5u0ldA0ZZvxEGg2vCyf
ArNyxqaeTnjipd7a4WYGlAiGq3RgqOVvUMygkwC4TSQCbd0UzF58IHfQ8Cbm+8NKp0kXWVPQ+XGQ
lScA3t+yoZZJ3QO8xK/BjYs+O3E9ZOOpefqI55u/Ei0Djyh7xBeNDATI53LMXasN7fYwobu5jb8L
tpe5Ai4s+CCPC8QHmlrZXGvIwbzFWNlhvfsdYf1VJeSDKD4WN53MBBsDjApINor22TQEurIRk54K
4AOOojcJKO9V+PRFOWQEaIyDsQZVXKWeYNc2nB/asRUTz3KUwc86r5QR1FZVr+My1osisqyZuph/
yrxayaRHawA+xOiM3yf8TzNmOymJj9VS976ua89torLhsnxnGCgIZWn/S/BtG87yw7exbz9xK4Sa
AKSs8G2/A7233r5/Az3MIgrfcls10g8SOfc8W6TPYqCshcMrS/o0oCB+qq/McPgpNMqNmBk4cmh2
AtQce39zogZ5rDSjiOENMKBtGIFFgOIoBT0u7jreq7u/uAg+yOPMgzqT0RdscAIYOi5prlK1ci+f
10Zc90ECZxVlTpO+GLEi2PzYfZoHoFvFkzdp99a4T+ejkRCBRLZHvMmD4svAs/qNooG7F6jcyrOR
Y02TvrpKcT1nAKDWHwmtfKsWjs1tOZhTaZw6qnKF6S4T63PA9kX32eF3S298FGcD397Xl1bGaQct
TZ0ASQo3KjDjciKN+24oQbg9KQfW6Q7iNGNqggaYSYDIi0AL03lNSR4lQ++AAlcFU9kjR1rZmN6F
wzXtJhoAA7Wzchh0PEzDdWrMXyrFfijNIUHBsPnZ5ABp6+PSd9Cc5ZqNFCgT5h2XFeLtOZIGIDSn
KGvGc9wGTu8cE4yyeGi7g2+S1SPg0YivwLGrrfGzVqgPGtTHtjDRsdlNN61hPvc93Q9pSY8ALH5N
OvJj6QzZjdPK2XWT7GeVdG/J3fxsgavZzSXg0tnG1TrLtwMgKPzLqrr14IGuvmsOZw3gm7Ua5CVZ
M+QKjoY8XJpgnN0CF2KCjIp0V4g4bjatA68PjaHcWOcwKmpJWqnLV5RPM8b5hQGMFAG6yMy3ngMI
t97lcNHsLC9UkSnkGK7sZbsWXBNWwMYO5V29E+zi1uWBlTiqicFj5F05+6sG28bkDOaW0JEYZUcS
tPO9/USjFsBjd2i0iAy/yFzVBO6Q4N5i58Pbx6lkzhZBMd+vsV6sAAlRPdKCHgthFNCf0AsKbpan
ZXq6vNSN8BC9l1BiIIEZ50A+rdrEUqJbsH35UdV7TIK1Al+2qZKYnIRWo3kKKVluM1dLtkrLYc4s
THYSKB+QcEubx98NW5k/Axvp2+VFbeoKS6Rg+Ix15/PtTbFmF0kiQVe6sNrbEgyB7qpjuW/LUNw+
uJXBxGjouzS2xyfXeR3ncj6MBBbwIUGPxqo/mPLYUs1TYdxuDpo8ErnO1hBMq1P8harfiYHBr5j+
3bG9r4rTRKPLbadjq/odpKBv+z0bhUYMcZAiWhl3NSyL3QADFocmIeHcxD/ivPBSxhqL8vZ/1A/O
Sw5J1cVzj7WxtNB8888Qy3z7dyG1BaAEJJ0BCW7zTcdKrixGucKVLPri9vPn3qkFLmOrewogy+8i
1I/6hybgXtPYSTEiEkA86z9bPMEZasxbO7VvMFBp3QOdTBoIpzjYL+cd1qlwFuueKH9DFItOA4Qz
VpL1axlMqE9RL/ms78RPr63y5YelcqY2K0vWdS2kISWLe9xDIboKp93kzT7JfOdn+QeFkE0XaQKu
W0MdHxkbLvwbMCWrthJcckOsaJDuaD4J7ptNCbYOFEbAIGOElJMwqg0gC5FqCOe1e1wkOcxjEWYH
cwtnx/Qugq/rdUNGcsAmQARGI1KQst81jkjG5ivDsi3Gsqfi3uRx6BJNKvvJSFeAQmFqSE4fQFzY
uKRNnqyp/alYM+r6zvA9H7VrIP4IzGBzE5F8AC4O2NPOWp8zs47VRWNxiAxKJiNzh/jTZbexFZWz
3ql/JHB2Zq267FAdEqym9Un5IhPZt+Pnrtpp7dfLorYvzRNZnFmRUZdSc8FWzs7kjtNz0fYPpfxa
x9dVlgDPa4mmknFbj/X1au5sEG4LPmDrUXC6WLbdJ3Y9YS58tGMs9jRz/odzfluyALGgMmwJsI/z
eZyuU51Bm2HVZxmOvxo7MU9k8fRQSZcRvWXOkk3wUt/+qoD6d/IwwMvGTP8A3WBjTPqDQLb4k41U
yspaBgsCWYksO9KjfQVI4D94W23qzOnSOP1cKSKtdYKk/9U2lx8ntc3uIL6xt5zKqUBOSZuqilHw
ho4s2TOaZqj9mIvQVt/YEHjHBZeI7IUNEOMz/I11JVmCOhUgBAxH9yV1RUbGniIzJXunUK/syQBF
PUK8BNlfL6nz3tW74tsgLYmbdjom4YurtJlvFUUKgPD+RQPt59LQHe6sl9KqHXeu1XA0lRmAyJMD
3PFV92NplvyqzhuBTW3F9qdL4aIOdWkKG2PHa7g2P+RxdAuM8KO6t+6s7LEcf1424C13aCP/8oYn
IZ81xKRLUi+x3qxApsHkHdrPMOZ4WcLmZXwqgosQx0RFnyODoK5/oTsMLdss+6pE9Ff1CTzXQeKb
wWWJGxGixab8MMSlMSAvLkKczd6uinTATaw4udfl485o5seyS/ZklL9dlrWh2x9kcYe1aHSNkUDE
/vXaQ9neDWMSNK318t+kcDc/+FOnQUshJZ26K91ZgtXuXJ2m7t+IYeCwOoMV5luOdaDVA58CG+fY
+zxvQEtMgaotWMuW/8GWvUvh9GFeHD2px3ENlVuWZASb4M/FZbgbtjvv60dRplHbVod3eZw6jK2R
zBNhq9oxwIAKvSNOUEb0RXogUR1p31LfOJLn9LX1pl2PPhnkO+9BMBACNfwGgJVRd+3srR/oAHT2
sVcLlHXLPNC6gvYVTWOTqXyFaoBxrkTDdqwH83kMQK4U5sSz78CttC/vku+SL2wtZx6ec5YfRHKX
dq/3zVABnTrsQJnFZlGabx1YZRgFaeLLgqmGrfILpAHexdGARYUOgo83m9zVOdoJJ7hmv5jc9dMY
Ld/UJwZJYb8yvK2UuLGnXl9WZXao50t8F8pdciVprDGjEErolyS+apfGjdH5qiIfp9bhZVlbMJwf
VshdcIVqsYIF9nP6XmVu/mS8Jjs9YGhb8/fik/o6TiiAi1Pa25Z0srPcOYJ+JO2dFIsE6tPNsm+9
EnU0zPHVewMP716c8BLtKvOGJ0GK0zJYugULZQMJ5a7w88qV6kO9vk7eb7iPBTnTJmi1XWN6IlAi
oSZxnqNqATlqgaUjLICn+tTFABqhO3Nf7dRbE3lWt7sBucCtLlLgbXOxGDq3hhIR/7Lr8inLOxNi
lVs7Uq7q68n9PhRvlEh/gOSycf1Dmf6V9vZ6OtnjNS8akJ+sUKaQPGDQB402jlc/Ww/6fgwZdVf+
xfmc3heR6NrcSlB9kMwZ6gz+Uk2XKR4TBwZDEu8NNJ0BKchlLXaiRsWtixNRDmsLQ+INjYofVUnS
tF4BUCl0tzWu1FT+CVoDOAJ12F82zreuE94TnArilGbOHXnNZOjs66cF7VJgYH1J3OElfRk0MGX4
ffnVIu5yUMM6LIAOdxy7o24KiyfMBVz6Cu4SkueZgD4HX5EVGZA5muRHMoL0pIlf+rg/DLnkI2cd
5H17r8yobtTdT5QJbqdU/3F5O7ZynhZ65zWEyRhYQhv9x31vS5Ru83H5m0fURmwJUTqicRWCAGzx
UZSUaZTY7Qx9Guh1ORS3HSV/4eZPRPD5inhakfCqYSyxUX23QHaQKspNQcqblJSv1BT1xbMvPjvF
9xXxXJNEHdAyPmNFyzo/IKNFfTrOP1UqP9AeuDJD89I3zfdmEi1z84Y5XSd3nTlqIY0y6uBInykh
Yw1vBuZ4rQA0CzdAfQjmHcha9Ero8reCp1PB3NUGeiqJYGobG9xpgQ12hTY9gkHKM0cRKMKm+zkV
xd1myE6uBS2wxmV8oyewJde8S18AMf11us6vFdFcjHBTORdEVclZiw6naV+b0RqQYwWWpZsGrSk3
jI8dxalrbT8OrgjCatP1nWgR55GktdDldITSWs6XhVzL8d5KRWBzIhmcv8mytRxaGZspW+jFS0GN
aDkBUI0FnUlbAcHpmXHPnzgH/jRGAfC2I/JeMqnrFD9T23Fl8tm2st1l3yXwJwbnT1ZZpra0Yk3K
UARl2u3BfuJfFrGFJXXqs84avwc5NnMTMvpg8ZmhWfbTBN76mrWoBfY3FcXRvXOVAV6tP46Cp7Lg
0Pi2l3aIjdmaoBipaXrKULodbqlCBLcoksL5kg6wE7Ns4MzipHUXI8PIve1R6btgJzcSWthJWwWK
NlK9mLL46P1V2gARZ4TnSPdroIP33LgxIjNMhTggHBno24DbB0mcEnathQeUDklTmN+N4D23QSip
o5YdJYdec+0f6aPuT4HhaYbfXY/Hv7JnNA8BSkMH7RU/SJLPwBZTY8i3l1V2Z0XaDVn5BAo9EeXP
pgGcCOIchzNKSzyXMsi8khrwBdY+XbPPgmNj9//ZFXcigzu2tCksgmoNDADE31aHhvKhiZcAnPLf
UmW8svvYw2iOHthpGbvoxja8QiraUPAVWyG3ffIV3JHKFdrZxhFfoSHktkJ6zK7zF+W+3GvBuqtF
D+JNiziRxjmWeo7BIcekzVMdLfJNE3d7yRC5lk1f+S6FTyl3k1SDNZBJQWOVvyK5+BvtNN4Xlqsr
4MZ259Sn0NM/GmkRbKnDBX6ZVkyA6oX46bvyfboqD2W03He/yJMKOGRha8RmvHuyWM7J5PpQtoUB
myC/sq/mwQCxa+bNr9UvRsItnvkQnCBfyZfsxLEHFeKkvjvU7Z5q607Igr0ZC52siZnnycustifM
OYMEKpSdG1l9Jc7iTuVhjtW/uQZO5LDFnsgBwaSUGizmUjMl6urabSQt1K1qLzCy7TMyFIbWrQKz
hv38RM5gazReFQ21m84tYrd2vAZM0d0xy1xi79QrMIDtVNGc4vZJvQvlNhEozg4pFgi1R9sfDFBV
an4y9a5gbdva/i6G28NW7eO4jFVk1QAJubdCNhUAM3OuaVCH4orztmd+F8d55sQqtIxIUI2kAIjA
WE930iBKAm+r37sMzjP3TpOD6gVLiuPeKxYAra65t2Lwnn76m81jQAWMUQEAEJwkhPqkmJHZRn5w
DhhYfe11L8jq7IcoeZTCy9I2t+5EGOfqQUsJNHMHwpAiDeZJfWnM/OWyiO0I4UQG5+DloQGBF4tF
8ivwSr/1AuQh3QOgyQfu/7Pprj4DW01C/cXZU9GVunlwBvC6TVC84S+ni2WtK11R6wiSWdc728/k
Xju2z6XngI1d8do7MrqZbweXV739vjmRy77rxL71IhmLnEKuHP3OK6MRHT0zxBsCltWZovqWJZcn
wXo3D/RELKc9PTGnQsVjLlyGx9T+rOQi/7iZMscY2r8byqkMwzaSyYyF5XhpvPWwpDBv8yq5njzn
nsWYIngSxop9HhZhOALo5MhVnbUvjpI99HCheLOl7uotfr/LgUYB0Ht0jL0MQfmUP9o+ACqcwML2
srcCoFCFDUmbW3vyFdytSlKNoHiLr9DxXk09lC1a1/GMqLj5naQzE1eYdN28JU5kcreEnszJuqQW
exHFkQqWSBPTm5kHAmFmNMWXrHLLQeC+Ny+JE5lsH040l6xlqRJiwp1aR/T1RqvzpTJW77J9MKM/
i3RPhHBmact4NTgOhGCi8KDt7D1AyA5/gJok2kDODJca4BJaCjl9oB+qOxIwupHFW36h3oJOAvLt
8rK28ygOkDHAXcUUlgv02gINcnnGwpR7TKPutN2wI576ffVLBF5/FTqfCOM00komMG+z0HkpukPV
LG6VdpFZC9IMmsmcxtlhncjhtNDCr1a6FZefYY5op2nTaxMUn35WxjfL4oDGl6xdVFmsIXwc8UQY
8mfSYUycztNVk2loAjC+IvQAeJIEZvCaJJFe9p/SypI9uwI7SrfczHH/MqM1wJWzbEcJkIAWFdGD
kYGAvGmNaGisH2Y9hHoZf02r6ehoeQAWCDdbqmMxjodlop8p6W50Q37IJG0Ipiy9ytP0ecnrh6Jt
rqU2DyU86XUSP2QF8EyzvkFQUo7o3AEbKa3W+CYBzOTn2oyfwUQ8+aOTxVd0NJ1Py8pWqSYdqKQn
6TY2uhsDvMGupOczOhGMq3zoHs26A8RbPiYgLx0/l9O8BwvtbW8U4RiDpZoAQkpuPUuTXs209ntl
wL7lQCik1exm6nyLKxLP5UWdvVKqWlfpTU+fTd9I6C2x+yiZiOlWSMvFumwH6VJct0n3MJeK54z0
herDAw5/12W6qzVt42pyXLkthSdMR5/01jWKhEHefkaT/S7pn+XJfE0wH6EhwK0wOFk18suYaWjm
t6kvJUUSLFLxYsUEpCJpoYdrp9yoqn6jTusNpiGv5yq+S3rrXmvHCDQ3P3s7CbqiOYKXxrd7XAz6
vFfjzB1b9ID3jQt2+Sgp8ie2PQZ4tGkFetkYBDH6Y6c8LSb1QCIVVQXoJsDeboHsWkmUK8Wo3TrB
QAD6Q0jq57rs6YWzb1fTDHWTFq4z9rusBmPFSgG0dJvGjj+t3b5pV8BYgVkgLQEjHZs/5RUVwSH5
1mnqQY5zHBEtwM/rDOGUoPjd61ettNx2mFRvbcsd9DaYqyHI57JznVguXGouQUm152zNdvip22TO
C+2ruyHtDnGsHFUKNzYNjxWolFyqItSY1BwUKCWmFoZH3Wzd0qB+02AiwrLcxvhVzibGnChA0cf+
ay/PXjwBI7BLgtLqQyWB+2iasLISUAUZ9m3ZInYZmlCJp33iXKd0eTDX/CBP8bFTumO3lgd7KSt3
aPN9owJJveqSl9w07w0gmOXq6pMl+S6nFFoxRf0SH0wpvc1zTKiBj3E2EwxYfFXN2puUMmhGHUzX
RhqUaruPjUMlG342Kr3fZlIWZLbu57T/li8dmIqhnjb4qQGQU32yZgWzuBQ8sAD3DTOdHroMidxq
cm1J9drBdK26cavpq9FV30jF0D4sCW0UuouX6iHrq9vVbgKVonMul6ZbbXKOpaUlIWZefnWmHfs9
oZaHlBfF0et7FOp+tUb/OkoYOlmk2SvaIloMJVzL/pgMLVRvtKU7I289M8HMY4N9nbsFeGOZNu9l
uWqDPkZMbYL/o67UyKTTfW8MmIfC8Ad1+qBo6sHtF03xMilfoj7XDy244F296EOjdr40hvKaq1l3
rFqt9jWQQbqWqiBbSaedXZtenWmaB+jkBkSs2e0kNV7eJd/RyY+2pgxIw/IPucXbKBt+1Ya+o7qk
+QCxJO64GgA3nCtwC2W7fpjvgJF0ZamD7KnECoauDoa52WWZcwXi1MfVrB6KrJJdYCn56OD/hgnf
z7Nq3gP3+uskD1K4jugtkp2V7s0hf0iBi9qM1o08SehAc+ht00AxS934YbXVnVXWgTpkYZWM4PjT
73V2wqo2wIYNkwACfYkkSfppxz2Bb5nsfW0usaDguxmvn9w1XPSBWXnAiCcIL2naRrXUwmv2ntzn
/rqKOm5YpMpfa6DGwwicAWQgYHd/DHTiLJt6QJYib7HCkhtPW6AYh9ZAA+BAnmFMgsBqK4A8kcfX
yyyaagaVsDSTgKpDk91JE1zVumBJfI0M0MJrIY8QkfTp6wTG7kF9LM3Czcv8vqsJYOhMl6SWT2v5
oTHmI6ZkvQJI23Gngps1lf1BseGZVXhmW4to8a3rVxc4PW4/VS+OPn4lU/FZn6xHU8miBgNWM1x1
sdo+Sb7UtXQYq/vEtAJDLcJ4BO1VXO+BrX/XdJrt1sUrSchBtm5i2qPxL3keM/VHuaRhnqoHVQKp
UmqEl+Oxs8gFKMs4YWCXo2sVSCfcY6XqKFjDGi2JhpgCJdORHgC0j8T7bNo+tRa/Xi1BUfS8T4IT
yWlVa4I9ulT0JGL9PeZX+QuunB4cYSWY9Xq/ih9ZFlWIM/eW0f+gzB/EQs0+KjMwQrDxK1bKipRM
bLGXXCdknbPwHbjCMOQvD9567AU6d2awnGAu4sWwuTqPrZpEdVrWfprlrzo4DOx+eUyGURKY0Hl8
zaQBfU5mNXRN5Z/zeRPPsqxbScTmKIr8DRyz94cSJUN0M4aNyGbP3imcPO79oDbTsPaTnUQqonk2
xqBFUiR+p5y9uTgx3LM9XY3GlAqIsZwoQcRTLMEYCyF82XvgTEdONo+zBrRlOU5d4b5nkxk1Y6yz
95jANN12X4YzECGiy9YnPC3OFrB76hC3OC0D/E/14mtoGXK8QTlY0XiXHlRRP59gG3n67lGbklYj
2MZU+zTrZRDnE4ClaXB5WWd+/ONhWZzG5xIgFoYFq0pNGlZTdpRwYpdFnHeKcDLYUZ48wiWJSpMV
Q8YSxtEcodNq8CjSVbVfRUQ00Hie0+GkcQ88O+vqhICVPJrAy2F/ynZsjKwtPy8eDexjA3zd3Hm4
vELRJnL3/JDES6l3TDXqdC+Vh5SIfL9IApdiaMqlaJwGEur5WdFKTx9EAcSm63u3J4tzDnNnLs0i
Q4LeqD6dkOy2rtr+vkfQeXmzRHrNuQd9lKWpWnA+kvl91JUnWlgeydL9ZSnbG4YoE0yp6CXUOC2Q
e2vSKqbX5qzhOSUhCIA5CTR780ZGqfYfIdy5N7IeIx3D9qwgIaVN5lpDd6uWy482tp9KZxFs3XlT
wZtu26oFKHYZfzhrLdUsjTvFSSKnUHydOJHkkKM94fG/vkgOgvgSzb4j0sHz4DHYgDRJQw3gUMUE
trzZcjxdupok+JF5idDNHF7e8/+Hob9/HmfoydDpxE4ldqHNwbJX3HhPb9q9fawiRXC+QlncAVcF
RtjmFlvBzBx5gEO3+iwHnh/Xo1n5gpWxLz+/bd5Xxp30UPejQXJIy/cZCA4fc7/05juGpEfGfYPa
2n/dSs7gqyWxJ6WBQBYC/d7K9daJ6PW8c3aXF7dtKu9r4yzfxstByROcmpSXHsZaAF4gWI1IAmfy
0phS3cwhwSGIHYFpkIlwXkQSuGigyYeppBW2q6NtKJmyp+Q//9sucdd/2SRZY6dMA8jnwmz2eZyK
CMCZ9V5QMr5hN13lcjIx4vQWbb+bD72uItGZnzMEfPQkb+Z1cicnXWVZaglZ8wB+W4n8mEwgWuVz
fdca6jHBQ0ZJ4t5d0wGAa8a3uOz3mtwYO2fE7EIz+OOaL4HeSffgpDI9a+g/IzX2VVGmCIM/KJ6T
ewmpNEUaP+vtWroqmiGg0qXb5N2RrEPu9Y2OoiMo9f7TMb1FcSfrKm0qp8TCutDO6VrxqywL8K3O
e+W5neMcT7JaJrEmKAIrYwBKhxU1FfT5rb4JsnFA5FoiiQLn8xbxnKwp7uZpsRqsqQ+08H+hrvNV
f4t0JV1c7mMruKSHnO+ZV6tr8xIrnACgwAJ4rNBavzGWCOSnInlHWxHkzXZQ8K8PeqtAnixR1hMt
pwaCAnTc9uUDqe6F5nU+2ccOjqFwK+DjAkAZb8GOlKemg2UBVOw+XvXJrQ0ULbMasa92rCQDcH9q
+qyUpT8Z00uloUKHei8J12F5HklpAI1WQ8pfS1O/MTDXM6tI8TvOZ6q1+wWYd17eWp5eLg9qszxZ
fQaqvzgq1vVvPNH7OviHQQeKyXhasA6jXdzSitLx6bINMYd/dv4nArgoI81LOUcAk0RtdXSQ3ihQ
ykgtABQ+XJazGT6dyOHChYbMViPV0Ou40UI5yX86Gs5j1KI6l+6zGBnny/K2YwagLgLX2rYA1MXd
Q81sjugLwD3EcCWZg12O6y2LT+adMD7ZNNoTWdyN1JZkmvQFspgRtYcaOZN+uRkCzavDPKIivydc
G6fdxFryanYgzyKF46ntKvsKeDDcVJNuLHUl7qQQBIaZERrV+lAS53rQ6pfLG7xpxe9r1rm8TV+u
aj+qSRrNgLMvJ4wWlsQ6Knr647Kc88H/N1P+9yD5SbB2Ik5jVBAUE9D0DEq2M2rpW22g6w20Mi7J
jeuMEK8wracup5MgDBctk9PbLLcG2hnYagK8b2nYy8i3CmOm7XzDyWZy94yz5FNlGFgjCzk1egVE
LgdsvnqIa6aLCk8ZBVcn08hzs3/fVBZjnfjgeElHPGawrFnZ0RqlpCFMMfZPbvMaI31pLgg7t8XZ
SEozQEVwFHwUh6p5Y0lKmkZ1H18tqvVFUixfUavdWqk3rdLeqrr8/bLebB/cu0gu0p0TUgAgAisc
l10nLZ6p/8ARBpeFnHd4vCnnuxTOy2iaZtbzgINL2uJel1fFl/LJcmdbRo9FMpaPbRN/QydRgPHz
u6HBBHmltrtCV24VANZJgF/LHEP25bz8XCvLq6ONR0urf8V5Zt461HgepEqLLn/zeYcP982ct6oG
ydRVDa6YeUY2SluMN226+z/Wrqu5bhzp/iJWMYHhlfEmRVu2xi8se2wzgzn++u9AszumcLkXO96v
ynqxqtRsoNFodDindFEGBt2wQz5lJ1IBPPZSngWid0N39ddycY5LmlWlnWPYAcuCln7sE0SKDkPU
XI7JaXDon/94Lv69snycrc3zikkfmAHa/gO76+8wRuzH+uwbDBdSBQic05j1J4Geu8anASDZBkKk
dgUgW1EQI5pZwfSMQoJQ0XcAXSMjj36/+lLsZoCsRQVDIJV5iatDvZHKHeq+6TUSG1hd2p4wLh0U
IGkEoqiztLkHNDrUBE+ydmeZnyXl0pWKYxqNJ/gEkeLs9xu/olmVvegpPmEM2mNB0cBveajX/oXm
LIFN3lscEw0Yx9ty2TG7pTl32O1WkhSC8f1Q7i55jVnWDOwnaKyqjT8Ixo9uCxPpyJ152uR2ZtZZ
EkpWBVQ/uhyjWAMcYDUIBLHTcEsr7qAy4l4y9hA0dBEavVG81CrJduMlO1Q6AAql+jRbdHWBz/3z
toqi9eTOqWHE+qgTUDtrieTMS+a02Q+tyR2r/1GvgjrM/nICgYPRbcoY+H5vMkNFFQN8jjAZYvmF
bgfRpB6UfhaYiEAM7wgMltO3LHjqSpI+xmoTajKGgMFdcHvl2Nde79nf2vBvbcue8fzN4W+sLLrD
wHxoDJlfTmFqXurmh60uYdoJvOru5ar9EsmFKCO6hOTZgD+PY6BJjrOTEYxUpao7SA+GZLikfr6t
o0ggF62YOnhgkwEC1/4wF9TTxntdwtwRfU0LHYCCAgMRLSnn1rRywujp21sueUKWDK1M6smYzn1v
h1qVeq1+LiyB/e8//DdryvmxKjXVsWd5Mj3UgmLA0HrsWxf0aPpzeci9WEhlx5S4ZTecB+vo2OYN
CySQeflQd8adpJqCddwvtW6U4hyXUg+K0ihQijnnSn1QnNhn2Qwgg2heh6IJZnN0Nw/QCmWL7qbd
J9JGNufLzBopczuFbOMO9A/H9UD85F5xY7dGN6NwcPpqjIzd+gwxFFAuMsPseu9TSJtHS4V7KJzb
eETzjnHIi+XFIP150tBgW9fSc22CV2DG2z3VXm4fjzem5au93Ejn9lK19DVCkwaLdq2zamIaomqQ
yqmGafAbtCqB0hg9dAXCvWk4mEn5KOuLPyQNq/n1H5pVddJOdQFZOzpmGqPpa2lg9RJ9mS3ZxVC4
h+bQQ9VQ4L/G5K6K4Zhto/0it0vvm+skOXUZ/bit0/4LZaMTZzvl3JWaFrMVRV2vR944tDzWhxcy
/I+yEnImsDW6XkO03dmgvwI6HreDFc0ya6TsBqostNGsKOkoTkYNR5UF3mxXEjFkUFoTVQV92ntb
qSdMNQ7sll3G1m0A2LuitNxbo2sAWuD2Ku4e8o0odkg20dEEJOG+knOEKVbnxjbIiEQzcCIJnGuu
0ClmNKDtCCsz/zjT8QgqiPC2ErvumOBVYhIVe6NyJ5m0azXZeZOgs6AF0EQZdoEU9kIAfrbBVwaA
RmtdYzRbJj8fWZWr2tnsydhmX6zkIBlIF0Xfb6siksEdVM2eFiVnqzWTwhmsGRRrK9LXom3fz9ds
dOEOj1oOqrSO0AUw30FzWg9x7+nO7Lcn6Zj03v+mFLc/0ZpK8kJhz+v4QbO+WFGQTq//mwhmIhs7
LrPKbrUGIqqMnGrlc62BJIF+uS1k15R/LRo/+WgrlKRqCQ8Qt5qjIVEbKV9vSxBsPz/caEYt0LhN
bAtuXkfXziZANlTRbKxIDe7MU8mY4izFWjVaFLQYX7Mswb3OrOfGSeHHGBNarUSNIaGPh7NaXqrk
vsq+rHbtrqIs7n7DxWZTmLabndcbYMvJaEULq7Z6kkf9snSGp9X1QbV6Z8y185jNj+kw+dEYXVpa
506bW2DyMYBKk4kaJbTda37zNdwlQSdFXU0bG1ioRebKNL9LuzxQtPxHW64ZAPekwkF9/TCMxK/r
yG1zivKUbHzp1LF1AKirOVHVAQR+fdVrgPNg+g/gYuYI7IPZKyKq+vqMBmwTnKELnb/VlZQ7cTk0
Dh4znaOl6bkDpaZnZKUo7ShyGTbnmtoWlN4Jqg8IQKPTWCP8rMfv4AXw9UtyIsCGun0UhPI4F6XZ
g1lbK+T9lS7v3Oj436bLdy9c8Giicx9peYWfIJ2aepDUCfba0fNgKU6lxM4E0LhImOnaLbJuJHHW
ahnU7pQZaYErv7sc0Gp/ewn31bLBl/XGlvWWKtwcjS5RaA3c5yQs1fpnMnXf50haHYIBAIwiiKrs
/2G/fknjLnq0P4PUs2CLCMiJ+di584HtV3sSlzdEinGrqI9JVOcJRClJmCiFkygg+Yim1zWvIpEZ
ss++8mUgIkVmWkXhjkdrxbSJNYH1D1UFd/TA6e0YySEJbBfzVh7VguXwjwdJ2Uvhl0D+lgHtwwik
UQjs0MBvTK/FKsri7N0yYOFCI6+sWjZgfN+7zKGltLRKSLCKR0P5FIGgcX6+bXoCEXxuY8QETaNH
sPM11+9o0n2RUOjskZIWbY+6sz0KgzMDuR5arfh3lSXJU9fM0IWkI8aFPmPi3FmtO01H7alHJehp
AavrbL3ibRWZvegNuWeIwP5SZYsgKrwq6rZjtJZlMr/5xDCRQgYKmru2jS5hZvloVvgaSZ50FNX3
mIHzRrmRyxdho2GU63Ge8BYpM1fHlFCFGaXbOygSwT1C8EKt2pFAtTSbHYI2+1SE2brrMbZasL3d
+CdqdhodbYj4511Gu+mTrSzOO1ka0MCLASv2q/iq3WGTWHeYJ9oeoWacg5KbdlzjEdL+akVr4AtZ
K9p/4wt338E6sWSAw9mKclXJklqbTrW1MBtcAGZYhUBpXJ3ZRYyD9nhdRDf8H3T7JY+dic2uAVFa
HfFM2e4a0+2/6Q3bLQxtdeNigBLDFI1dw0LYro3f0efIqELtoPDGw6weZ1cKUY9czsKy0N49vRXM
PVlIWRZE1d6Z5r97Cf9nWZw77uQ5HSd2DP55oCPaPN4v622SVWkDWcxYWNKrXvDuU1z98pvvvs0i
vn3MxlJwI4NzBkPXoSJ9q4vYKSvUxQUPv32NWAkXTGugP+FxZ5eqIVWsrqy+owEL4e0lO4MgoT0l
J3En5q5dbKRxB9vS6FCZBNL+uctiJnbl4zeiuKdEjYmfJs5wziy04JkxgEGfqf5S0i9J/ZLYgoz9
7jMKfJZ/LyN3qiMjltXReDvVmC/QwLdt9migZfF9JN/3SIkWrohvUrh33PGulTgzKraa/1+WDwsh
KuNtvGImmfQu7vpW/ctOSj8J9AEoyYwFezp3ZvAbl+dGGHezLc3S5doEYeBNKNOXtnq+/ff3Ml7M
3P+tDHebLVoE3CqKv99V3834PtPuNekbQaTflQ/97E/G0215b5Bt18ZoIf4Ff+s1K0iXaD1YBBFu
F81KnMhenrXI/jTm80lBpxlNUlfRsgN+zrkahVIlf5snLZhXDag/MQXqjwXIjgzjxyg9rW1QmuYR
VXdPmxZ3XBU/bRqny4vzgGKbVeMRBqLwxs5OStrgEVaeFls+tEPioREUmOGD32HGws8y83HIpUOZ
2HdSagfxkJ2rFM04huk1Bdrp5OIAuGp0qkcXLJa3xsTvksgD+9qfkTICxj8NFEk/k6m9N6X1LpuG
j5Fqf9HIdBmqufeySjqvGhipbi/mfzD7vxeTd8KL3JfauPzLFNdjfIr7f9A8vu+yfkljv994YTyh
SaQl2LpyVjTPHlKU3MuXZbUvprGcZct6tdbKnzLTtyi59NMYCtTdewsAOe/ftsM3xdrYLBt1giSs
l3vri8G4jfF+io8lXtkG7p75PkXfqibqhNkTS2QwReP9K1/TbNCZ1GZV6UgM5QtGDj602Z2uiBA+
9qJkQtCsDOwL/PBksDnGHpJOIhCyzIq75DJrPlZFBrOrCgAIiW2CkufqkYN5+zFKiPlXqcOK3fyU
BPDOHxj8DYDHT+sLWBW829u2q9lGJnchNIYegQqIaWaXQW3IgawLOs5FWnHen1ZUkgAfBglFHOR9
9yfVtYuM2+C2IvtiLDDjGgQ2yOOISAZVwFuIxdON6gUm8arN8DZohvl6W87+gv2Sw/n8ytQomVK2
STTxpdk+av0i6JETqcK5fRkNcpjohIhuRusQlVCR052xF+wLW3fe1wPj6e8FY4puHEZrL3Xcx3YS
2rL2oBF6n9LxlZZK5syDchgi0QbtLhwwJzE4ruIk8cPjaznOaaVaeMKDqXJFVaVvX35jawDdCcp4
HbOufH5vtqVKqqokDecEXQG6YXzIl+J3tt8CERPImBgZLOdmAf6Vm00jIditM2+M5EBDY8BtNXa3
fyOCs7AhJb05LVj/Yj0P5epU8kWKRWO6IiGcjeWZTPUJ0xghWK0cowLuxligCiXYEeY9rmxsowpn
Y3E2UBsgC1BlSl6mLn5eAA/R6JMH/BZR7X1fI/B1mroNri4+g9eSxCLjiJ3pxuZQp+Of5tQcFEn5
4/bu7JoxYNH+JYbP25UgrU7iLk5Dtf9k90CJlEWXzd6LgGwkcCYGPIk2Rq02DTU9v6By4K/Z3dpV
7tB/MAH4nP78DYVs5LbQLggmSx4+r+9Jb5EGClGwyOqwhHFW/NsidrfGJiwzrOOlyJNlrtJcrYsM
EVOmu0T+XE2Na+miaufuzmykcFeZmfR9NwBsLUwqOczs7Jisxsf/TRHuLsuHhaaNBUUwanaSqO3E
quGvwqH93WOz0YRLS9gVyraLAgvIMbA/qfdS/JN0F334flsb0YJxGYmmWeM2abM0tIbUBRT2bxUI
UbD/976/ldE2V0yULCOSqtBDiUtHGz8PWpDLPQb1V2f5nbcYsS1I0wFcofDFSAK2xkZfsPs0pvfA
e/80GVNwe712s4sGWABtRQMfAeERr+WyHpM1z1PMzuH1o4MCPPH+nsoCIKMnShrt7dBWIHcVGEqE
bLaGHYotpXaSCdA9jSGsre5VMwFPiMEojfGFvLUVbbYJR2aYu6FIw5LIjhWXHp3vVf00RlYY9R9q
jHWYheEMq8jR7bmFjVzePNZKKYZewnJmSn4E4M+dNKketvdwe9v2/OlWDOdP0zmLM6pCTDLlgAq7
z4ATQaPAVKiHNhjhYNNeXIXbQSa2jDBhhyokJroqtWlY0fqHneYPlkxf0hZoU3qk/FD64cNt9Xbf
mQZBWhjPIDwd3qx2s315SxD5dB2WsU1fDIXeZxPF5IapnOK2PsJm/yh7eme01qeiWj8Pet8J3Pv+
FxhITaNrhj3EOLdomonSzDlQmpSliF1DwktM1SNMTNta4mtlGvvz2BQ+OCwBepYqpVPWzf1SUVGZ
aNegTNO2ACMIlnn+KmuAeDWmeYW7ucuO5pQ9YMrMo2Yh0ndXDogEFAtUWGzV34fOdqwkDZkoDsww
ZB7N7SGw9ewzKPxyp9dWF6MVh0xNznktvaKBFGBahfaHNuuunWl+32j3C5kff8cKNt/E3X4ZaH/S
Mobuvyoff9XRaSjySnvXkwFwIKIDA0rTeFdrm6ndFFoNr8RGG4GZhLz2Y2Jf1nUUeVzm4PgAEiC0
qo1SKeyK97hFF8XzUkAr+UQChU24JZ75YgEBlxYA9uhFtB7X2Lsoy24Fch7XVPBctcCnGZp0AMRS
8q0rRvMz+il1b1Kqp6yZP0nyeJ6q0YvysEV3NVnTo6YPq5uYAILqda+VJq9QhtlfZ6C2lDm8Ddos
BdstWhgufi/KHn2FCfaA5cPJBfnw/FuDhlp9fGtsXRJB5LN7E202gv1+42TselV0qkIebhAnG36o
uSCu3st1bheeO1OJjodVa2GnSYPkIYD8i/4nJWhWqwanjYiPfGchuvn2z/Ev6+LOTIp6gjXlDSJt
tJHVzwV4uef0T8FO7Z+WX0I45zjEVFUwysd2KkLluIndCgzWjuKM5yQJWG66CtLoo+39DrbPdkW5
KHLIo3roewiGdlLxkWaKH6mx6ISy2/PWCeWCSEkZTWmYYRj10HyTzfzbzIA6m872pSl6HRaLOJVe
fCVKGoy9CcRV5H9vr7DANPkquWnO3VIa2EU4JqddvhBdcMMKzISHLyoAS1lFElQEJULiULnvgjKz
QUQC2NDbquxJMjGKggEbTUOCgTvV5awVlU1xlRfSeugMy81HySuBhnZbzO6FjQgFUQraj7UrfOi+
IoU9TwxWMawjpw7mQxSwHG0JYutAhOy9r9QvYZxLBZZtB6i1HjeTsThNdNFijNPmotffWzqdN0QT
z37ZIGAMQwrgvYeamw6D9yrMvTZL8FW8tNKPZXnqs1cMMhZyqNuSSxWB9e+r9rdM3vTqxIjntYXM
yAi0SPf0LvGsQoSQt2fgG814+wOvcztWHaQU5uxTQ/OqZHwSWMTefbKVwW1SpZOsrMCoGiIMb4/r
sfCsI+oVva/bYe6lYp5NkUDO1AfJRMlYh1KsRS5KXe2Qh53HUhBvONOzcEhxzw+j6Q9T+QTzVrD+
9/aBKeBybZCxwagzCWYLoQSmj1Ov85ID9QFuFBav5nQUz4Ts2shGLvuuzc05NNO4pBHO2jy8DqiF
KLYfNQIXuHd5bnXj7phqws0865AhmXc5bV0TqCorsCfk9XNTPiTxQ6sIJIq04i6XQo3w5NIgsZn7
i5QathN10XNcdYITJto1/lRXUZ9I/YBLLBo9UgCEdVZdoicAJiGFyC/uTlVv1pEv2dU5BmgogY1Y
1LiLZTzpZxCDSn3QDaiTA9vgmz1hRN7EPNiqYYp3Ld0mTYAtIQPOeAXeKjGVh0Wb/Vhuw7Yojloa
PQ9p/DzSNoyGLHFvH1vB6rz5+Y1tZVIKOieL7QI9p9mPSPnUy6dkFvR5785vbZeFcw790mt2ak/p
W5/T+D36yjgFVLS/oTsYToJNFNjF8b9JgAjM7OptqyOBC6RhZFz0DgDFX+Z1dsf66++sos0qbigk
4kJ8f0IzogJ6C+RUIR36wc36+Gu0aue1mZ+WqXi5LWsvGWFifAUJZAJITr4pM66NcmotLOXQDW6/
ftaLb1WKUbQqrJtviyRCsBSI4w06sbo6nWocn86YvEahTmE8jPLLOuR+o18sVaDdvqX8Uo83yEEl
2WozgwQuNDq54sjTHEZjrTiy4Voe2pCmQGYYRmJY1d3s3GZp+QK0NK9DndjsMKzUaY/5ASjMvu1O
1lfA9QI022nD36meoiJsA1/CthBPMfPdnD8bgOR1i7pWWJVKYJvSpyrXnm8bzO7lvxHBXR90TnKj
KCBiWb7IdAC4w+/Um7ZKcJfHyMYqlgnmXyu9OxqwzDmwAcN9W4/dk7zRg7swCBImMZ1kvOTRpwHC
o89LfUDXsndbyr4BbsRw98VUEnVMOyxX68Hi6Z/qSXdlDe+u2E8+M9L2Mv6mOmyQVhSAChTkwaqH
crKjjDIvUn9c4p+T+imP/hBoxzzRVYwLU9PwQgBdxlWRe0wkU59XvCUj8EpImopRLnVqLq3UgeAB
T0tgELSeqpBDm6RnQCpdpBqEDVKdo8BXdIKc0+7tQ2S0y6sGWiP4SbkcKSLUj7HWup0mjlQmhy7X
bUcdzW9yuQa3dd9dXgJOdjDMKxgB5Jy0Wuskqlaong1NsAJMnwI9rhPBJYuksNO4OdBGpkZ0jCFl
nhO3SB7UdnR6+8dtVdiB4ncRhEDoUwA3jwI+6fdC7Lm0gNmAV56ymF9bJD68Vp0fYxX4YFUjOe1a
hLcF7vkQ28bYJLpzNP2qN0JezRac1oi1SaoB65/cW2n3elvEbui0lcHFCCab/UtGKPWX950RJfQe
cLQzgCaPh9avV0x5Z06PXqBK9SrrZfaRfPdFj80dVXUZ2Fsy43GGVXLJ/nYwy3XMgLXey/K5qaeP
WA2B2e+JwLwuIF8NJJotHh+1H0raDHPGJoTBXREBvsYQgPG9DVlxFgIztxgHGHBcUJR9byFJEktq
FmHU1TKqs9WNq9M02aXTzlVTu6a+epGxfFOn5TC3xCum+S4fsuOgD0dSgAFEp+tjbN0bhY4mOe08
FbMHRKAcOFn2AbBSTplUrhY/mmri2tEExLAZoNaT2+TJYVK+V+mP0QwkRiijtF5eAD4ZFLmlDDqR
xvIAbXTowXxBB5z4OH0q9fzRyLOwaVe/zL8h/O3sr1ViuVZeL05ao6tAMYlrDbo/TzbmNjE7QevH
1L6LUnBDZBe69LibpfMiZUGlmUEPNvMim4O+Ac1kSj81WhusVnxvoRdGsz6NtDhIq+wsahYolXmg
6+oMGGgGpY1Taq1Pe+pmI3HiSTkREHgUbTDrX0sSBZZcOkPWutaCqD3LZy+t43PSSKGlNM9SlX4r
SqxfOuqCi28PTxdZctOwbEYdr/ExbIu5FVQHFjQm2JmbFtUPssh3wDgJgP/+3GEvImpiPD+/z2Lb
G2bQyk1InsWAP5yL6WdJwNbSRE/WIFdhRervcqJ4t8/u3mwBsOo0IBZYKB/ZvCMvdStZ6i7VQS0N
whhg58zgYGII+NPxt5DbQbSLUi0qViwFxXk/RDOlbk6tDpyn1q0rQAgsf2itiOlpLxoE6NdfXTpo
/+SPkNoVS5/EAwlATeOvXgeGYgdRgd9dAOvvDLJDBKuo7lzOCAPZ9Bi6KdCDxCkW9auiZKuMOkXh
6qfSzx7Ul/zUIM/wA8/+5NMMrtTaXQ5lIMsOxv2jZ5Z3ELM77iQD2JySBtBDw752HlFcq40UWxif
uMwXGljHIcgf+1BEtbbjBt+J4QLTtDGBlBAZdjB0xUHXi4eik0VdSnuDtu+EcLGpMmK2TSWmDdYz
7RX0dZcWgIrlFyXQvCzIYanxARRBgeRGB8Npv2pu+9QljnVugjp05zANRBH/ToBgYWsxh2Zgrs7i
u9iouqLfO19IYLTpoQHpta79uUjq4faJ3ImstlL4WHLMgIOkJAoJZLU7V0X/kfT1Y02pN2Sr4H2x
e1A2GvEwFOhiURKV2nYgn9JDeT8+Nm7ksWs6/r5+SXzRAu5F6O904wKFvNJ0PaphnmZigEM4mnEY
OsUr1x7kzZr81CHbAOqwKFQsej+qYC8HL8pQT46UPZVTglnp7lxS+xlNIP7tVb/aW4TVwILCBCjW
g1Uc39+6cU7HRY9AlaVKmYUmdtUr7MXX+vzHbTnXS84E2chUGxp6Va4CZ6MCDEeTYDZXe8ifVzCw
AjrJ6+Gi7jVAyD/T2E0AuiqLLqKrZAAnljux06qVRjcuRkA+sASOcqFgl4Cf8qZnRjg7gi9Bk+Ge
pEfz+22NRZK5YzwXVpbXwOsMAHlrI+mKzg8PeWxpVd16rt1cyD0uXGL2RZtAPsNMhUHJEAWMSCM9
TAbIZFK3Bc+Yz+bltMmZhMivVxcAt77c2zNXZimnamEFGTjkjVD2C2892/dToAf5a+qJTtKVA4Y4
Fc0H8IDoRrp6EdmmPiqxje0c08ytYxnzGqJH13VkwGSgmMLYzZEe458qZaXo7YheC3DrKsF0D5Ii
z7gYDwBtDIaDiHr2+gZl0vASQQKJdSYbnIGWWmETZFztYAwAWUj9+aJ/mu6nl+5lPKvH9BJ9UIPC
r39kPvWrEdQe7Q8airg99rwAUD9VBCiyrl+F98qSj3JJ8BFmj6mU4j5bvhiNoPd6d+s2Mjgf2GrK
OHUSfCApQPmWSIecDO4/P3JbNThnplZ0VmsgUQepHHtqvzhZYfkZZs2r9tsMRD8pFpF7KHunfCuS
ab05cwP4eECmG9nge22+ktRZj6xBDmHXMbowqE3F1197N/GVyRU1/16TSDHT0TGeodmmBS/Onb21
N0myrHCpvbcOrvUkY3wpHML5nN4ZF2A9LMBkBMTO4R9HQe/l8hVASVuKMp9t3NT2B7QfOX0hamp6
e7K+ewxyIrgnbbakqjT3zCDR4BFYoeJlAFArwZCVeBgCvptP6EQ+AesysEPVAxxK+s9LuNwnXNnr
WqkZCq9BS/8oZNvVlpcu+3jbYPfPxN87yN++ozKko2TBesYy8e0c9300CIpW+1ZCUPQmNlrl8Px4
b6G9IS0WHAxBaDx6oKdC/aL9ll6y+xhvgjRoDpIncifXI5ds7Yguo1sMeFLosXwvMwemZUIBqBlE
L/rJDOhDwgLXUDnhNewxCi7RQ2T/HKKREy8R3UR+jjOYHEQxKwjeoyD/ZD7MnnVSLuSceTOYpJSw
PNbO+tU6y14OiPDbW7iv60YyZydLM6ABH1ChIA8Gp5qbYv5ykZDzGTyW+ykfspdZlBLdNZuNSG55
09GciiSDyMkF0eyJBlXj9PA0Tn5cLtlpxX9PTnO4reiup9sI5TxdXa2NqgAhP7D0j8D408l9XcgH
u44B4995yyjIOO1eSRtxnNkawzrnlomjAfgf2V1U42SACdUoc01waYgEcRfwXPe5ucQSbDWK3VnG
01W/VIOAsPI6VchOxEYdLhpMwDyqWwVWbznRY/Ocpm72Bzhj+49I5wRJMDqtPwXVEajr2k8rwV3f
htNBE6zpvlvdfAUXIY5J3xU9WLUC9QmDpL4VVvf5YQKsiFPeqY9KyGjn16+FTzEWnXvDQRIk+fZj
q80HcFdWX+f5glEPA4cleaR/pCf6uUCBYvhYfRDP+e3HVr+kvTU+bi7ntkNE0FCoCyZNEGqetNf1
Nfk+Hq3EVbwiKNENkR6VU/GMId8U1Kiqx/yT+AH91hx7dZ1tPoTzTkM1DUOjRCQAVSnD8WNIFsXP
xNPhLsrGiS/kiZzmr9mhDW2PeD0Cz8itPfso3ACB63iz082S2KstU0WG62CJaiwCeJwd5ZvlDcAV
LE5gih8+C30zs+1b2nPuijR6bgxmFsFd1RepCDTVM1CbsjAZnKWu/kqeRt9KnSqQz6JQ5a177JZs
zmtJRVdiIgsG1/j0Ut63lTNDuHLQ0e2j5k7qS/4QxHCfTnLfHUE7CB6Jv2pl9iH18M4ISwAhMaMQ
boVoWXgPZ47tgm5igq1gF0f2PXtljyfr0XZnd/GaYPqIPCgNReWC666xN1/EsB7xxEGWlvNFa2Tl
8RLBBvSweAQE9JH+BICLm3ra711UvyRx/qZV9UqRZRzA4mK/qvHb8EjuRj2WmQ349j8KUPwInNx1
7plTj/MxgJYoNUOHuY0BPcadI/vzh/4Ddtrtkd5Nv5MTCdPHAiTGThxYgtvkGtflvXRLfh/6pOks
9U0J6fOf6fP4mFFHcmvbm5E1g3QZ0Y8JTngMnEpO+u32Db2vuamob1lQxEDcQWtiAK7qKi6ZyVVP
8aFzi4cE6LFOEVhoWKGf0o863pIxON8fUDEQaH6Vv2OKb4RzJ60pqsmy0swIpuIkjT9GtXAW8hCB
wvy2lrv39UYOd2yWWDNjMqRG0K+wo758ZkTEaT96/5sYLixQpKZvClLgqpTKYI0An6A66PJwbkvZ
j1s32nBnsQX/pNGX2DKWs1m9xF1OSqB41EtPtjuAVxt4L5XH7mJR/9z+w8BEFG6ivoy6NXcpoWUU
9Sodz8d/pYtmt7yrD6ApsF8GD0zMAQZo7kfpKNB4f/9+ieXi5bYxlyjq8XrMjpOvuvmZncwUuiou
9hRhh7g68B8Oxi+Z3MHQSs0Ggfpb9LUsjoWW3PpMUy/JQMEV+yYQ75TV7Xq/tjzSBWgpAGqD6Hy8
jZRdXUWb9eYOSCuVUS4xz5Ad6WN/sU76p1n2isfpU3zO/TIcXfXP4a0luTiswNJ0Ej8Cz/3JOnSX
7kga53cfaptv4g5TPAFdvpzfroIZDfqke0sZLg8DOkTr0H5cJ0e0DrtpSmBX/G133MnK04xohQQD
mFzw1budSwD4gJTJ6g4XzYdUURuOUCJ3yLJeyRdEnhEuvOS7HTCOSSaO/OzxBI7Fz1+RiXPXnpXP
hKrMD4Pb60iCBJQk0aPpDoEcLB7iTJwsUWL0PziSX6vK3XpJgx6HJU7hr0zXuhs9+rF+zF7bhwy+
HwMXKbrgHG3x2QVkeyJgR5F0fkK8oUZnAg6bRdrF6Fg/64B8zkE/e8ph1igCGg7GxuvGVXz1YD2j
2CFwKsxp3DhbPLpwXmhJpqrw1q2HLk3Y1HxA67hjhppPQ03kwvavur/X2uZc2CDNRQEeMuY5jbBn
5F8IJBOPOezloqLAc2EhZB2KggvmIW5pybkxe1CGulRwWik6E7RhBWJ98Tu3K2BlWK2PzXJyphs1
7Ik2YyFzPA1z1BnLxUEQJ9qvXU02YjhrVQq9p4uEFaSXKET1HbUgpz6jz/WtFZ66huD9vRtr/5LH
vwSnpM1JTqGWTYH7lQ2OWh4x3+bQRfeqWNR7tP/M3Yjjr1ZguOpDBvXeKMboUxMa3oKSiD0fgKwv
fmCy5eINQ0NRBDCJ6P9Bbfh90EkWICt3SxUFUnvQyNckH57GZTqRyHw07NKRcky4rKK3PLO2G0L5
SDdBiy0aNkoLXhUsCuh1OfQOKAZVhxGQp0HhSqJU5t4p36jJRyxtYYKDj0mMUA3H5c2ywcQf0L/8
rEKi9v03vApakRQgnyi6fdXFMklokxlHFLc6f8RbvXPik+WhBnNk+hGBV3mzwav1NDQbGLkGqwZx
R68uKy2LrQYJtrwKW836aTRqkEmtX1GU1gr6B46ll5vSB2OZLpFZf+kQCGfOUtPJyUdiutVc9P6c
N54SoyGDgNS0VdGKXC6r4FPZl2y/VEejlqnC1nQd7QBoRuDMrWnTpZT7IojlB5piuA/BCfhOMAZU
veglKVFnzP+pSBNbgCoHkijkrY/wvUibXS6SLoN1G4zjKKT9TKl67Nafayt5NsgEQKsqQCS6eiZD
RRXyZBv/MGL+lkzbpEpSiyaathZZUKftk4YgJQfoojksx6Zc7irtkQ753Tx0flyLmpP4+wWSMWFs
otAJ4UAr4vx8N8vlIhOzCHRZAhdJ4q49UGR8Oxbdm3ygAkEW+HoVLCy8xhV+DF1V0NNJcYkuNMzw
Atsjle8HdGkJztGVvaDV2gBOBeCJEPehTef95jXaYjYqqesAUMlBsp6LpHwZjA6wdWjALoPG/jiQ
JZBocRyb3M2s4iwr1QN4koEfv/qNaTp5Tz5PcyUY8rhirkUnlobXMoYP30pofAVNsmcwuKQU0Uol
n1a1Mh25Sg85g6dWq+aHGq9u2S4vfVM7PaZi+sFyC8w21xhvB/Z/0rXegCkgdawe2ql+XgxU/2S9
d+rOdDFY+4SmRHQxZnI4ZigPdmGkp55gaXmXyDRAJI3GaLRfXUPkFmNppUNH6sCussdxHMGm0qr+
oJWuaamOVDw1HQ7nuhSTozb/R9qXLUmqI9t+EWYgQIJXxhhzzqzMesFqyGIWiBm+/izy3tM7gggL
uvaxftvVlh5CkktyXwPfkni0ValY+RWX6xU/gqKSA3wb8OvLdk/SdgK7npZep1HL7EPE2xLtrR5X
EvLyFP8a7Ekc7XwdhWCHmk0/D1a8901m19meoraiiIesz1cuQtdi4dsq2B4mgBNLxGsfmoGiyVga
tR7dTRXxpDa0jTj6xGPCjYd45UYErA1+/FlSRTSIdzLAZGQQcpbpZhjSpiQkL71xSiE/0mRSeAxH
o/TQOsC+KO66pjI2TVUakPkSIFNPNfelHs10POSPU0Qdpmeo5xavZlsm+zCp2z10W+CcR9nPvI1a
eCLJxj20KgOnjrPSDgypskoj2ZGmEY4+TMKqBpo9pRI1XoEIh9ldbMIP2YqmeHwdqCidNE67g9R0
uBMatalaZpfcGcZY2WpZF0geGtshUedOFBLuyanRbbKCdtAMM3EoIZu+1uiCQNNAo3bWAx89IoOy
7lGSG8OaMK9ylj5qdZrDnEmYRzMtFFin14QXVtgSHxh57L2ycmStfO7L8WEoZK9vmq2m1t8ZRNCs
Ou8fWdw8Cq07wAfGlxP+yLr0W69DDVWT5U0x1a5EpPe2C7wIJhVI71DtjLeRqr8aavYwkuJtaKt7
LLOngOlOyCF51hfFMexDT5sw7TRtn4ZRcsNM/4FKeu7ThgDKoNu1mkNvs7+LG+bAEPJOSko7ohxY
47IH9KDT9tA1/8kk8l4lcIBtq0g4rdZRR1PQPx9jMO9qjk72pI6FJVXEgJMBZND6LsJ7KUFCSfoM
jECOx3I9vbMiKb1AiA9j5KBtTdTmJnSsYjUA0HM0P2Fv5im8+9lPPLBSUjidaHZsSg5Zq+warSut
mLPUHVO9tCCC9Q69U/wSCApa+qS9TE3iJEBBk7F3m7J2wGce3a5ImFVmk2mJoeZOrRl3Dee7oB4o
FHooXKOYKttpPsKvu4SVYWmIA+vlfdmjmiGPyTtYjb+rjBJ3nMS7MuoOWm87MjY+H43M4lUT2UyO
HloWP4OgY+cZ2fPO+BAZ8XCT8ZGCdrDCeSZt7BYK99Ko2ivlBDFwta+tnkoPwPI8VbXk8Jg81vXk
ajl7DUvcloqkjy1jGJ75OO1pN92loflKzGoTpdUm07uXKdfsUWq41VeFUyrStlKES3jiNlyBGl1T
uPJYbCZeKLZh8F9tJVs5zX4OQvXpkO4zEUHttUg3KhjFjhjEoRP1QxFpf4pSfcfXvjfU3BkKdZu1
xaYj0x3JkInDXvbNSMm9RCYfkJSGsXQGI/hI8aa8fEwVvcLviQ56rP02FcPGOb5NW+CTK7oZ4yi1
NNEeYrPeJK0K3pcUe1oSp04n8bcw6zdm3O4kqMpOUvxs4qGoDuX3TgsHt1PB2gzyYBeOpNnE8J8z
pWEjRUzxx3pEZ4qGW20MNmSKe+DP8000VO+sSo8Ml2Fr0IwnCozgqPEdHyQ3aeWXUkjwzCyhQqYL
wOVBnebZA2D3jadJVWjVRfYp4m6vycIFWWlXpibBGlGAbCrxWas+rixOTdAmKgK1iIQ+djVa2rRH
xzdU9C1t6vskpcNW1AyS3lKmu+nU91ZM0sFiXfLG9eEVnhCFhVrqk2hTH5DGX3wYYuRL7EC8f2rk
hKRzGipjdTZF8RF3lL9VoL14EM390zUUHAEzl6xRNqJtLFofd7DWKslU7MdKfouH+b0B9LUlKiXd
NbFRHot2SF2ejC/QNpVsUCoPZOD7Wjc/xqTPvZgmoVWR5kBz8jsKC26PvcQsNWx2mUg+oZQLJm1f
27FhAJ4wBADwB2VxlIQE80O8DzZFDLPoKsLzVBPjn6wR+9yUD5SrRyHYS9u1r5kOzIiutMImyA7O
EOfCTobQmepok5ZljAuA6lGRtXaW04OZVnf4S1u5Y69Vr+2LXnsmKHxGGRmPOpLCvYCejq2PJmD4
Rf8DYonPYVTjBBqQHDIl7mzgDqSfIPZ+FzFIV2kB+2X82xsIuYZdcn186s3yKEbNA8NnrVZ+7UQG
fsWgcLHBvXV5IkdBIkOxKxKeMvCtIiCZHMcOGdX7QWh2z1N/5Wo1P9KXB/JpvPnqdXL/n/DMDloN
8doIwODqIQVTNQ/f4+EDRrFOIiX3TRkfs6q1knLFjutCrAI3HRxHCjBd0A6cBZfOY5sJ7c08zIUX
l/JB7lAayWsvBZ+lm+0w4sI8VFi5VY9WjlKGm7L5uD34+SZ1PnaEhdinjGcPCFt0EX9qhKLlMq29
AvJojfZd7Z5uB7jozUNHScHjA8rCFFDLC+26UJJY1ulK40mb0Z5rQJkjNKsYUAque4s+zGhsfkcs
2cLVa8ddFMNd8r35WzWLr5+Bp71s4jELBVXz/EP3ZTyVVaA2HmdbNfgogmM2PN4e6kVxdI4BgDdE
zcHPAr5yEcMYxikkTdICgzygjJA5SWSpzlwx7L7MLMZtfSBOefwvejyXe+Ys9BJUX0jJqGU5Qk/3
wVF/j5Az3eYbRCDwbWUP/xkl8PyefaxhEy/Xz3ncRQGMAJaYkDluR566aq+nay/Xi+7V4qPqi92p
F5kKLce09QZUvJ32x4xrk9A4T1+6nfTYbge/9NewXuTasEy8GGUZkhrKZec8DaC4STGsaMucaItO
Hcgmpid8fRPrljimr6atPaMK7CT7bFe+NrU1vIInGrgrS2peMuf7k2LL/PNDFrWiFIxfTS/m0ZfS
Vmqq1pYmbZPUGrHySfsUI9ubiu6OJLtXY+V7I0N5FNfOz9LIf3UM9U8Z1gdjQF08qB5jgpXYG79X
fuNlcQG7G8BmGcUTJl+8+lU4rxIRhZ03Pc8Ih/YONLzy54wExA3xq/3vx8649ha9suLPos5TeJK1
R0mPhdRJwLMocHsYO1hAHwkmh0WVw9acWq8UNlCowUTA7cO85CYXoL/nusAbjTXtbhAcR+n7UFZ2
H4BZV9mVtlo4vxoRMM5ZkH0WgF/kkpHErMnMoPTytw4k54P6AvOuGKCWdF89Q6f9l3ivpzt0If4L
UaPL1Y8yCSj/oAJB24Wa86c/+bSmagD+J0LhVaXshvrPOlqja1wumfMIi2WtDWMRduMcAaA0I76r
kx9U/dsWx5w5TPBdcJOA4e1F37thGSHEKMAQC9/7anTGrLTk7P326r/8VudBFumpG+upTsOy9bLO
3KvxaNUhX0kC+tUYOk5PFEQNVPAWSdZI9ELBzb/14kZ5UtJJ4DqJO/CECpzVldkv9KleIEN/GEtS
urySTbcjIAGiHHZXyhW3oJHV7Ceu/1JZ2/tFpGp2O6qdzVIo6k2mhhpXqjooRrqkRcqj9Zvoih9U
5ttA1gY8IEOAS+TA1QQ6qk38WZqyXXXNZx8YP1Szs9qajMhL8IAuxsCXYflrTYJVVhpNPyIWHKuB
4ShEJZ+weykyiBelXWAjpbyHfbJjnXiG5uQBwgc/+pG0UMOro7VPeC2N4tKuQZYE33C5opMIyLRc
H5FGa8OOuQ6waWFL7cfttXDRDvpacSdhFsu6K2lf6amM09ALN1A3EzZQd3AGBzmSChcPubVu8NfU
X5wPJxEXaULtSjj6cgUDq9B7rVX1GE6j3Zea36mDryWE48EVQWx5bCRXUGmbV+J+COvcCrv621Rn
cJZr5OdJLiQryocHrYa1BanhHdmEzzwjbytf6FrWnttXcxlTYZedltpsOC0oNEVH+aUieMJLugNP
y2hrGIAzdeCWdmjwBOIlLbL7CX50ITOeOjlKbGqqAMgILbOLWnoex3jlpnr1p8FXBxYVFHW5JVFY
Hw0Z9H7InYK1F++Mtn5LmZbA9rsDZC5XCzubujVJhmsxQU0Gh5dp4Dstr9+t0dVDWcwSq91eqLkr
c+FmwEVEEyrOiW79i69/Gm6u754kdlmT5DSlAcAnafNqsmrTl9E3VBuP5Wi4RUEhMRjVT0lUbUVY
O5Ihv3Im3em1Cl/XSUodWAJtRw4VlTH9ffunXVaWz+8Q84Fx8st6UXM1h0eIl8k1FHQfhrG3GW38
PF07WS+PHkRCBXFW0dXYBZmmVdJBhZ1z542BC+kblNF/qcoaEuXy9D4LsmTOBJmRgzaRQL/UBG7g
Hcob7oAqgDGiVB8ziyR0pYp9gXxC6oGogmLqFPQPEOcWZzbNWNB1FBGha4cSGHOGmUVMgUYRW0mz
UGqcsaYNwJ/pg27LmzWw6ZUz6iz+IvVpRcPLAiwXj8HjtvnIxzUX02vzdjrARaYLuiHjBDZzHpED
m+u7oj4a4Vo+vUB1Lj4jXaA6xcSgnFCkWIfb+EkDnie6R81RsZS96YL84EiDg4pgZLHt7fU///pF
Hj/9fEstYA2lmKHNMX2GkXsBbD+hb/qN44SSS/OuGPJjTauXqktfboddmTW6uL2wTIqNIkRYHWk1
01BGXCWOXrY7zhYmXfQEdbMWjRJg3mYMDbCqfrNX/Xa7ztm/IOgs524e7EkOoX2XEQPlR4Axijvc
K8NH/szuhDPZoR3su+8Qi65Xtt3atC3SliynudAihNT8Zqtsmk26VVx5lYh37WJxtjwWiXtoQZPN
EsSZpceqB0gDHM3j/LQCivJ5bStfO5QgpAP9FzDFcXVezFieIxC6btjKFdhF0TvMBqyg1TeGvuXa
GtSJXMv8p9EWswYR2JK0et55Uk+/5bzYSJV404YusaDaKaEB0OXQCsk+1Rrdm1RwdAEnmBNFbGOU
HdhJDB2G5kfBprdCpwMsxSM0FIZnKZYPoSRetDB5R8UZRC3FhN9xkj+Ibs1a7mpqAk0ZsncKWt/L
zYsimkHjFkMYu9iJWfJYM/AYK20FFnNts8KoF6o8KrI8WLrn67tsyYhmXYkw2XOr7jUoAt/OBleX
Gbjj2LDwijbB6juPMCqD6Jqg74CDgVV7YnGv2cwurOPB8LLHNc7GtXrZLGT0n3CL7APpWXjVlQjX
g7EPMJ8F+NRW+Zm7kLapv5Cb84nVURuGSmQFKHZt557GXixyFVx2taQdFnmn2nSc66suwUKPqreh
Kb90ztNsTfDz6gyeDHix1qErmhUC2sSe3CaWQQYr619uT+FahEVCSqIxLLN5BtNUepXQJILA5O/b
Ia4Vx86mbZGMiNRGBKgHJL1H80B9DmoJNyz9QL/P/F1lEx+HbyoeGN9NO99KuwBgJgVCY7h0rB3X
F1CqOeWfzuLi1lNAfJYbBMPFe+eQ5Hb2K5wsPI2JLR4LH0qNXjXZ6HQBx2G89/cp3BettXR59ZOj
qAzRCzrfKxfbclTzIY06fI6kTmyufvB8rQZ6Lb/o/0S4AN0mAWU9nSOwT334rStH2VhjW1w9PU+D
LPa+qkUMbtwjbiCD1Tg5FLMd3H681P8FkarBBWB/VW/mAq/9NX0nA1skgKkzK2GqiPl1rG1BrbUn
SCXPmqviY12d6ertDj55kGhBXQ0dl8Vy4eZAOqjuIN5j57Wu7KoRhMOs8iN9TP32VwdpW6+xybdV
yY6rMwhomanA3xqAnMW2hCCKEYsOA5308FNPTDizBC5Pu8/bW/MKlA374STOYmvqBYUcyWxVoZhR
bk+D/FqmCuo7BHCrTobMbFE3exKXfjcOH0CnNP7tH3Dt6gBVJlQs51rVRbOnS6qx43Dh9cJc/sxZ
BIi0DFl5oUj36pBuEkVfCahcjWhAbhb24fPA538/ufT1cxavOg0pFQo/0uSYud09ZI6a2Nj1QFq8
SyD26cMuRaJaldNYC7549AxTppWouXQeHB4OIkY7tTbjcE8UKMAXEYe8vdSuCflcP6RhYov6CSR2
L1p2LS8zYXBzfun1Lip5fphaugvXzh2xuG+uZPtr/RcCx7b/hFssKRKprTyOCCeAjQUAvrZ7gaqj
K72FIDPfNajtZ4WnMWuttbQ60MXU6lGoZQ1D5LmaFrzNbZ+ZWpd+oB7z9/T+r1x0Ms7FXDZCK5Kc
GN2XGsxYW5rhzoyh2TlAfKjCKkDwc9Zuv1f6v9iwJ1EXhwfefWYy6Ygq77ot22PxAlpd3cngBK09
Mde+57IoQduWhVGCWOAlvcyU4OhZg/+8YrcP1evaqXg14/0zsKWuf1YN00hrTB43J7fR8n1OIjcL
5BWxmdVBLY6QmjIzV6b/P6gZm47GnGW8h19OMWuUpuv7/T97YYl/LJkokkplODt61TLK1yqGtFW+
DVphsTReGdrVG+rJF5zvHaeZLYdPYs8xssB4r8VWZ7ETGA8JpP50BTedESIGKVl5z64NcHFOmUnS
hyzFrJWlapfpBylbgLBLO9buURlce27MV4qzogdkRqGJBB0/eBYwcykqGPbTJJNhAiPO49BHCLaN
NXqA+FsA1K2BvJfrEWcDOlmzmjXgz/pF4Vkay9KcEsa9ypju65ocTXD1LWkcAb0KtepnkRWqo9SC
AuE+sV0kB+ZHOrbiIJmx9iABNYeeH+qi7dqb4OIEm08tGc029Jpn163l/TEZB2lqSgHAdFu8owoA
m5IudZqxBRW9mahLi/CtIbkDlNYmHwJhp2r0R2OjZIt6wjPCjIHF7fTMpURMblkDyHH7UF8WMyGb
KQPxawKKhGfhhXRcXgesDTQ061hxz/vpLWq9BEx6Pb6D3ownEnMl3rIiMMeb5QehEavgVP/6YCcL
vwv0REwJMDGVPqJoFDW2Uo65qwuZWQUYPitr/iKFzPE0FYRpiINSDcSD8402SNFkBihTee2O+sEu
3Ukum6xhZ1gK1Dmqfi3e/LQ8XfaLeF+XuJPx1SQz0ylsBM41ptoMqAL1abxnj+ED9ZLHwNZfbs+f
utxnc8CvG5KOVgMg8IuD1IBxjBwZnfBgXxTajdn9SpNmb0zq4PEwTHw1i8xHKrp0M8llCKBXkHnA
qZW2WVLNGQjkcMNMgcjOANKP3Ch2CSznBOzShgH5bvEkoc9Vr9ePdWYKvy8yqD4o3QGoTy9L4SQn
m2m8GZgSvrBAk7ZlgCpj3aq9c3ucc0JcftfTYS5OcJ7WNVraUNBu+rKxepUAJzpubse4sjahcoC9
qkHFDb3xxSuJDYWI9QRteblucAI8Dc1DnGlWnL/fjnOZrlQNxTdInaJLgZrPIk7chPBgVxigv1Gz
USvm08x4kgX7vB1mme+xMqDCDHEINMmRFdliZaR1VjVKheHoxUubbVuDuBWwBtBwLSHHfzvWtU93
GmsxPRV6TJESm6U3ab8boGcNI9xogNPWyhpZ4spCAPjKpOjuM3hlL/vlPBUqgymz8Gj4GHfoZ/6L
yTn9++Q8YbRjYrKc4+9n+hsaVxaD6IMppWt5Yv4zi/UMLBmUhHHPx0pY5qWQ9tkUM0xOC75KqUBQ
K9nm/b3e/4qGTVGVFgDPuGT5Gc6wKPxze7aUr9r/MjwUtpCGUQSGlufiLkDrgOdSVwrIZRuHUUYT
SSVj6cZZPkuWJsN9kJWS1RuSfgB37Bgp3C/NQGxVIIxq8BmsGtAqW0Ql+plYzY3FAnn04jHSN9JA
dHSYqwboEgVGw1jbYxKmaOt07zXrDs0Q7Gsib4ncgYqhRp6s9x9pGdpJNryh5/0IaYF3QtrDgHb2
LhzEaClgKAQkArc+Ij9ENv6OK/UxTeoHueTeSPVXVeI/+1ykqLtN33Nd4x7k7RKvQmlIz6ZtOygJ
4PgxrSHCWhypEaiOoQw/AbvurCksop0B33VVbves1QWIPllwTLRMfwAMKXHTfsaMRlV3iDRzGxHD
mcY89wEhL51IC7dA8UOkUDXFfTeFxgZU/HLHRM62uin9IHLldUAwHdIJnqaUwtRAA/lBkoEWTKTx
oTQ52Qy6kvlDXFZgqQH0BGMuBZQK2ZmyRj42SoEWH+CxP4Yq1y0jyUEv6Cqw3gtxr+cmFMaV+Dka
s23d5L6OzG3VMWDYWhVE+P/ggI1A3JAmjnVWm09R1h/6iW2KYnjIjemFT/UemH7P7IdfecPgqd5X
j6HJX3mWv8uZHNm9lDsGrbYxuOl2lGtQPGJNaOmwg4F6OpNAZVCBkU5yt4j0hzCsvUECLD1htSMi
PD9UHQZIlYBarpxspKyA/nqvhW5q5H6oxkdmiJ81Y66iRt8wTx5Uwt6rqg29PIDObNPofmgqttxw
j6UR/6ARxC1GOrjpCMkQmbbvqaQpkE6nFL9UAJQZ6YoF1BBfSXHXrhKzlCj+NxuOX0iKRkqEP0ok
gSdWeqc64Q4WLVD7moUmQmdNBvxKmjsLNv/7yT0igflsoWE83liadlRnVp+u9bEvujM4IODWxwzg
jtBcvmBH4fCIARpnGBCm0U3y6Y8MEUxXo13yYKq1HwM9fQfUZ2KTJjIelXHIbLNK++3UDsciVLD0
a4ZexZA+VEK7U0M67BWpBK2pCWlySKnUvWgTDf0s1vujiHsAO4tR2YsADUkISHy7ndWunEHgr5kU
5rZg012cd6ydSGUSVnlFtiN54TaVZM+rXpiGdzvS5eTouHNB/9gEuluGhMD55OR41vOaNr2XhZ3P
RhB95ZVT6KJ6CqQKQqCaCH0ndNCWbEsQgvKQ8673ptaaPMjAW+rPuUSSCVu1c+e/UBG5vEgiIhxW
5tUAq/AlWh2tEqDgcbSiRiLbzUvrG9v00B+643pp7er3Owk1z+TJ4q6SKehAsuk9EoqX3Cg3qaKu
fcDlJWvubyogxKLFiWcNFIDPYwC6Z7Aiz4WvfUctrQbAFw/5wjbtDjBSHyltriIAtbUGL76otS8C
L1EGdQRth5Slwscre3Tj3GqeE8fQ58pFBieRKLTa58iN17rVK+NdXl5Vjj5XJDK8N4Z9lh/j8l4p
/lYsYDm0xd2obKco7lUMDfQx2Zagk5vMxVhVtzBUiI9xe1X7e7mplyHn99bJUgHDIJHZPCytqGxN
BW0iawAxBFjWeLu9qS/y+1coCucBNEdRyV++pPLM1ED7KRAK/X42z1rkDE+9o9ppu4U0bbuSRS72
+DLg4tIsm03K2VgKuNMpXi1/Caspd4M9ufAZmw0W2NoELvf4MuJiU7RBP2mFiq9Zu4E/bcMdfM1w
uQDQfdxLtXP7gy53+SKYtoDb5DV4onmLHcjT7yiTgPCarHzBtQiLh1SnDDA96jFjidp6vXoXj8H2
9hiuLj84eKtQD0BvaVkUDEk4a8RUwh9mji4YoS4Z0G4JZfCIEwVY2Nvhrm5iYMKxCuFwC7+o89XO
RyFEBuk5P5rGA5S9iE06/pDzdFp7fyzrFF+TY4ItQ78c4JZvUHDaGzqZMV70NtYenHThZzJLaTIf
ZsuNxe21mvFFZ3mOCOIMg3MKaCVAIJyPbWo70JsZ/3/bq8LldqN75jf0V/Ij6IYed8Pn5ghdpftZ
yym8N3fjtgTkY7/aV7429NMfsvjIQ9CxehjxQzqoiUrv+UYMNow6Cp979eusL9g6sqPt8XPs9AHd
j2IL8wY0JVam4NrSIjr8OFAGuGLrCtGKaJKiTvitshkV5tGidXXoDlGt/P33q+o00vxLTnKoyUf4
XMs9NiJ7msrGBvdTNf7N0p2rsPA1USAY/ZXsToJ08SRzlo/CF+Uf00SjHqoJWTiubJBrO/40yvzv
J1HUCSAiGk3CN/TqGeIehZs1yrCSVq7ODIA4Gq6SV8zqUHQleVPKyJL1TPLSYdlRpaOdlYNipcZa
QePansctBZ8MPmeoFM//fjKkMIRltp6FFa7br42svhrV5DTJmu3t1WsJJfOdUjd1tJEX1aBI51BO
UmMoEtvBY+BDPHc/bH4N0PWCb/FOWn3AXBsWcLJY3QAzQWFmscukQS1ztc8rv+WQ9gEGB1gKOCb9
LZ90zioU2uToMABkfUHLS8MqL0sjq3xDSn90Q/pMxftE8mc9NZ+n+G+tEr+iqRiMroMNZVx8RNZM
CedF5YtkcJKpsSr1KEEi7fZ+vXoToSdhlheDpm1K08S3q93mQGwIeOEqQg8MKvnp87+6sJ5GW1wK
wC1Mu2Qs55Uh28YusmGyAPsB0PB6p3saXkNnTYX8Ahy2+I5f0J+TNd+YOVEE/J59LrZkR+A3AvJa
aKWf/LnaNG78Eb5I/hcA0vnbSiVcmcxZDQgiqrOv2bJ+GIU1J2nRVn6o7IwpcGLw2ws59M2W/7o9
jZc7ANdIaICgH6Uj1PJGzqIQ+k6KglnksaVLHyn49UY1OLejLJPVXOUFK352HZk5XUtC9dCGZtVB
yc4TufQZKsk3NjbH2qRQ7tCHv8y+cyyQrqA2hNfvpf/jGEyNxhJNfMG0ExgjaqW0tvZVpLtFZRIJ
Cuh9NA7B41/2DcuimVJdntAgYuFHI/SjVPGHtIu4laNXZwTD97Qjfqqbbs/Iz6ofd6zQdjBmW5EV
Ws4exorfYc6QHli+XSi5yL1isnBSBOQYPvPyRUSHOn7566k7C7F4TimgnJg8Rghipn80wVAe6fK7
IVQHFLEk/3awq+OhuMOq4L+giLXI/2bI9DZqCBooUefr+fiYAfqVhsFKEWZOTRfTdxJmkbpSAdx+
IFQ4ZNJNEj2p8HPPaG4RCEr2ys+k+X17VF8Z91a8RfIKDBGRrkG82eenfoK7SAQ59tBwZ3VQaLzN
Zjux0/8MAnvtInll52F9MHxOdD5kXH3OD261CkmboIvsZXV9n0JfBsyeiVl6hQpnJJo1gs/VCfwn
3BLhketcq7IYncyavLRFbNP+W4N34u3veWVMVIbKF66lM+R5ibjSeKAmIElUXg2IdcriQ9EgN4sx
swr5b1n72GFnsRZLhc0Noz5GLE1MxyGbNlCU8QJI0PzfhrSYpiCMgrZKUElV6JMyoG4cfA4yt8JS
W3ldX5kgCn079GH12cN1eeMBMDGkLUV2lCpo8O96FeInq0XbawsehWEUa7GRwR1fog0lOM01bYHh
SBvxBj2pbeoWvrKRbOUp+2NY4NS9j9/Yw+qRPSejxUY7izuvnJMjm3ZEzqMGcWf4+AwwSo+6O9iS
3/jtptjcnrOL0si8Nk5HuchWLSyoShIhGnlM7wCNcItjnVjJD8VWQcFo92uI8Wvr/jTeYi1OJnKx
Pn/V0HxOIRwnQdkddckseFoZ2OVnPK+yLgZmqGmkGRRV1nEHn/ktd2CtWm5m44bh2P9c1e6/PE3P
wy3GxWOTlhCH7oEnVFqbuMqmA4TaLd3OpV55JFB++bg9wstdcB5xsd0kvHFaLiHiRIsNiO5bKinP
NR23t8NclBO+CuT/1JCXQAt1opDMnEemwf8kgUnWNgemr/jePLc/lJcYyAUv95kdveU5qq4ZdQBm
kF+yXbtfa9XMU3a+M85GvHQtaqGuk/Ypfgmk0qzKfOTRYMmJcIMc7sNmsHLfu7I1zsPNK+xkI+aR
UUGEDiuIH2a1b+6gWuRAWQynXb+VN9oKl+ICI7r80PMSO4kHtXNJDqSvFTuL26d7Vbb6z8jBCYTK
YQa0B7ey17XD9eoyQmMa7sMACV30xwfetgOF5Yqns1dZ7JP6DgJYt5fQBWL8a2T/xFguoTIWaihi
3nv1CFJB+SC+i9nPUoLGd/XGRhS16aY6Uraqnn5txczOvia0ZAzlQpS0QP1pArYBrRb+qGrf5foz
JM91ABuVYlpZLpeJDS9+PItnRvYMmpi/88nsNXDjhgiR3qPHp1jZ9JS3KO5R5o4Z829/zmszBvVK
YP2AxoPy9OLBT0jQBoUwsC6TwK7ologNniAr95O1IIvFrwVhIIORheyifGq9YQlWWxBjuz2Sq99M
n3thCvp7kCY4/2YKKphjFUo9rHJ/BpWKWhM4ofKeATlzO9DFQ39egTBc/t9IXy7CJ7OTKV1UgCXR
gyPROVCJteMBTiOaZfpwWAbudGUxXE2ap/GWcwQ2I177wZw0Z5sKbdfewbsIhhFfNqo77aH3DItY
9FvmR1/y5/V+nU08f75lvjz9EYs5LCN1qpQaP0KGvUm6m4k8sOlc1fm5clM6/7iLxAXwjqTrYLyh
X08xXGjS2d2+/vIsmh0aJJ96s747+WtW7HJWtfP1U6qgvkGRdw6seq0P/UzwszVvnRV7daGihoF2
AXb3hcBY1ctwA22A0yRG+KjnMKuDqK1FIt+oV04BiHldzhpEWw0NNT3VMOiyExKE5qTwElJf6RB7
KYX6omzsjUoAHjNu6sDwuC5/oO2JdxfwIEc80h2iQKsz0X4HZrDPUnKXhQbfhAE4SCNLuZMGE9iH
MbS/Q+k5UUw4iPHGwVABEJHkn7TR3GjgO4WLvT40d0qgNAAoBnDCbePHoEy2QREbNiAIW+BrHhNl
dGKtLh2p6zMbhwd0TkHWSitp+ibriRsbbBcGnNpVO25ycJZ9wpI/dW1kTtwXe6lBkb826EunD8Jq
Id6tw/RGrd9MJbZ1hv/WMYgtNSmc+Rj8ERq2VaZ2dM3iV5kIpzdTv87CJ1p2EHTMnaJubX3Q9iYR
rl6HO85Kbuu03fQS/wZpyqdBiMkywE+KldphwABmobQhw0sWIG2qWml1tckspokfffMOrb/9mEL9
knRg0aL3CoVeGcFFCcjTIMJtho6vDPxmoWHEgAwrpgR1zOiILrgnJ9LW6KAxHk4Q9VVb+gjB959D
XroaBDYZPxplBhLPH6MtiAMp5aPQ2j2FJFEOv4l46tWtWqW2VL6Pgn908ouZ4JFt0Mb4xtF6swuI
TEJAud6oVPCXQs+ibVBX35Wi2Cql5E6GgLok7+7lqFUPYQ1XC2B+/oe2K2uO2+aWv4hV3JdXrjMc
zUjybr+wHC8E93399bchxxEFMQNZuV8eUpVyymcAHjQOztKtpL3fa+uB1Oi7EpLpAvIaSKBLzRls
jKKTdtIlWTGc2imrP2LA6g0o7uawy+bYHsvplFYdOk0a2Y6VqT8rVuaN63wBv8wFxKVo09JAexND
gE+bdfNH34rrXVsm6iWOy/6Y1uqXotIKbxyX1UMHTH4jxb2IjkXhp6y1CjLieQThJWMGa3Az3Sdd
m/uyFpmXeBpvJBm6T3EG9bNqQfdaZad6dzN3TbiiWGfHCxQdKllytBRFY0GzBUvxkgH9B3V/E6tL
EtY1msbExISybFMFpqKCEEO10BuTfopM8YMu98G8irQF52ObzV+mYSrcdYKwimSio6uTvlVK6WDi
uXQ6Ut9i9KJwBjQlgc/TeBMP5B20ZDNHqxHtKwhG0Xh+XkhxqYQudrq2V120/V1mZCjsnkiyvTZD
H2RDigSsYSVePSk3Gqr7xYBcLBhNbY2InkjQUqAoRzGHzM/cfQUpaW+PTQpGWLQyNEsqHGbonmr1
EhR6Nh6kNQWnAjEPMxTCZjm9aBIZgk6o/jIKcpSn4ZJHICmeDDPUBeVkltp3qEiE4LABq6ZmBhkA
zUZhLCgVyPqVhByQ+zRs8IJ644KZ5Wkswdhikvu6j5aTrgtFqEoKfnQpTEGvzTmIhY0JzMSiK6Xi
W9CBHvW5ulEjMK4QYQZNj2K8z6UKjN/xsJ5rEOOERJtbJxdxPNpkRjF0yqQbUs8IduOOXIg6xs5i
oWUOENXKlenJg1iA0jg+tqb5FoWVAWxL+qcOUgqg1s0w8CxGZWDgTemUevp5haCWY86ljj7PWLIR
v79Rqulja8VnVRq/LZrwSYnAlCNOSkX5x9DqI0ehkI5eVpOw1bQvayIU6LoWKqcb9bdC0aM9ueoK
sO02x6SaKgR2YHPuC/ovKR8g0zKXgdquYCZUqIBLXab2aKGarHQ9pv4b7d0AEmZhaD72vfV1iWJw
kKqLnRdNaaM5H615mNFUm2MnWidpMTPbKhDkdwOJXEuu0Wwn5W9WcTw2aMmcuw7RClh3E7uv9ONC
S2YkVpy5RbO7aYHnX4FQmqxol1WSjmI3f81nFXxEWh/0RHGEBjcHpElWaQzTVfGkXAnqxvismw3o
g+bP/Vrcj+ZMGZX1D2gAvxFN5Sy1RSAo4qeyj/zBin+u0adM7f4aJv3nCHd2JUpylDULqBLBYmtO
IakgTVgK7d0oGt6YLwc0vJ2nRIHbvW1Aa6hahSuu6SkxVV9XEYcvJgQd9eivqY1P6TQf0SAQRkpm
i+S2IZWjtyCDLsaDBQmqtCI3oto6BvoEPEKqxavM8ahLoMqLu88CpaNXWi/Kvppa6jSV7hEht9d2
crHbjmAQW29PHe6XidRgN65PC8mOqKo5LQinocvgguHYSyIlSAc5tiMZNMyQXGluUws3TF5AbXjE
Kzf6XIvGN6PEPaIbYWNgRrER1rsc9ZV+VB2xG1q8gQVvqjrLhiyrn0eCOzXpIZrwgtOj7AfkxW6y
+lalDL7tuhKHLP1lbOKvrZpcrBV7ZAgHqVpPER7SCYiQky7zq/puKeRz21d2WxiuAQ4x8DIcerk7
iul8mubRzTrRz5McHaSXMh5dMuJvNsA3MSvtcRVW5SgZaSAV2X1XYUomBiSLuOCyvxQZnQnqTT2P
aGQSA3PMNLttkwOJFG/pZyeK/6qSO1CrZN7QxW+Kqj03SnaBpjUOfPoeX8gfGz3Q49qFB/sEF+Da
vx2qMmjTc2Tk0FFaDw1SqZlgxw3+c87fKFMbWk10iJrokkDmxUSrEfpyZOH7aGDaPssxEFYexaJO
nbkaUIyQ7ZwMnjRqHjE6z5TKc60Nn2JRsevljEPpgD9kcUehHUG0Rs6V8F0Vv2vpPVqm/RYysSCZ
DvBjZ1AEN8hhjIZlm9KthtRk0TVv10U5iz3YqnMQnAOYHVW/TFM4r2pYJ+b7egEpswWZnfV9JU82
1DWcCTpGXffdRAdHY1yUTDwXJU69BU4RTHeKwvBFMk4pblAlzRxFAvdwM7uJ9YUA8PXo/ZTITkJW
W6tzAC05tmXxUajxf4ijTfTEHcl8icFV04PhoMsl6Nsuo4rd602PaM1wN5H0UzY1HxHsgWvdMlwl
W76n8oLn7YSYq0XcECthac6HmcReI5exjTL8e6tUI6dPqw99HzmWVc2OtZpT0EXoEjELwZ/qT7UK
By6W+jOiFIzfDtrbMYWKS5/dVpLxBax5jV0JkYtm8RrA3PuTXrupouYuYs/pWPRkdkdNva3jVD8S
A2Mraqp6MjoNvBzRzpTOfqdMAWm0L8gpmba+ZIYfG8rqwtztKIH9TowlKVinosLYi676ZjvIrtIn
yiWFiLqtoGXc0TLpTh1BOD+lPWr4g/Ihwc/3JBHs2fPUtG6jtKrdSa1gz7LxEVzvo6cYCU4Ujz9z
52FgIp2pYfoUgkKawrz6EzNWkzgCE5ugxp+7qgjQNJ7YUUqAWMKH649YhWeM/vnmEZticKgllOfM
eLt4VKcSUd9BxphQ2B9i5OQET3WLMzzcqYLMgYwZ5CunQ4TCTBkuEBKr7zE8GqgnqtZ3z03/72QM
sBUATNGg5V62V9fol3XEPYYXn/SproM1BvT9vL4De4mkJzaYHRiUKtGKGTZoIx9xqpD4AhiC6XIT
FNFbW3o/fWw+cqzS9yvzjjYxXYhyA9SicIEy79t1qUcj0ko61Gx8y99BdPoQI30AKqvZk0fnBS9q
+nBlLaLzAcNL6LB+zlVZWdFcNylIatIj7UoYaxdEiw70UNDbimzZHJCwif6QGAePaVROHm0y2YKs
IqQVG9ismsxfRL/OSk66Z89DthaYfewVrS7nsRp9BOugmHb7GJkRUO1yPtfeMdmaYbICZBhQPYpg
poaoVuN2xCmPqheH6vecOKgWFrLdHX/1PPBazZ5NorObyOCBgpdya2rYxAZX2I11oumeOodQdn7g
E7fw9pM5DWa2KFU1YKGkuVUGwYnVCLcFb+Z3J4eKkV/KRYGnzPPJ2hwSUvGodOj7DGVnBRsnZC8L
NCTY7UfKOl7dtcB4HIIymLgJnr0VIhcCUhhoimGKm0kQxqWBCDhdwQVug6XhQ/YFNBjE75Hlwfgk
xHvwGEEHJfcr7iwZi0V6FaNvGBx8lmHFg2ssiYYJXehRQnIgND4WZ0wQXjrIrsaO+rER7eWQB7wC
x57nbu0yRxCaAmXTD7CbtNG5mYc3kILBTEiLRIOwpLyk6O7mPt5dbPa1z9MeNOvotp7iLrGtwfo8
tm2KEyK945xI+rtZONvekkxHarHI1goy8AG1OD2cAuylnR2piPYCrg3e13sQZb9mjc29rilJWh3W
xLA/ZqHl4fELxnzjI+Qk0Hd7lv3pXe2gRehQn8swcREVf+csmKXrozCwXTDzIZdqNdXMwE+gNbMq
HA/ZjRCoh5LrMXtFoyeWGEzNE8wCmQ0+onZL2fIn1SYujuVtZMcO8WIXzweXRzm2dzttV8cA7KL3
mobqGG56pEeGwZsRC17fwD0LWwinB3QT6VR9VK1VDxhdMIiwIk8Rq6tz3cS/QLVqov9JEnXQGT+1
UVJd3XlsQEMRlkflZj1JF0pTIp35Hch7J03T/jHFdmTn4ioZa92N/lwIN+qC+AwpG1HjEhftb9uj
HcbzJ6Rfa03FkijXS4s00heqFb2Gi9u+6d4mPmCLd9r2qqQIGx5tMq5u1kXSVqBl8snNSOnnRHQF
Ra5yXlEMThenDni1Fa5FxuXlZtCWfGwpXZnilz7mWi3NpQI/rfcr4v2l/sPjD9s9atuVMm6P4imk
xiI4JW3fnG80X0k8GoO33uwN7yB6J+Jy8rjL3QPPrVnqXJuzMOmS3nUSzNKYd/6OFOzB+jo7so8H
0uDyzPFciIkpRNJKiRTDVbPobkAJIDLfXD93PAPs0V61ZBky+EuWQHCnvjOlr9cN8A62xbRiVF29
pFKLDZvRnKB2N/0ET0QKSK4mJPvfDDEe6BD4S6ZPROCxzHONM6iyiJhUFAmMj5hBC2hNavlO3wmN
/4KTQFfC3nSProGy6FPXUGqUNcsBe0mpH1dXsrssID7Y6GkjRovpReuo2LOv2NOBe+53ylSbc2+w
7bBNncwofuAU0gmnAhx3EjSCsdAST8454rwcnjXV/4qrf6OMITIoM0EdI5tLuKUK9tv+FkOGiWd5
FcKW8GsPCmMurvG2lgGZCAl1tB0itu6t3GlHGSNxaNUDvoGkcRUQj+Wdx/Fb+lde+5oMvgzVUC9o
6aTPzF/N6Mp4Ib7laJDljsZL8h/POiatn7qP1YzNIsswiDjYbrrCmRv/P66JgZOp1ioydTChyE5+
RJandaSD6Zqjkx3BjVS/gM6Scz+ga/TpsgQrSiNwAPy+kYxxcyOJ/X+/kTCv8NRiN046ChRYZXwZ
bxS/9udDBnVzE8layi3Mba3nHgcGZbIyxnQQjY8oe91aOIWX5/cZ+hkoSzO0b6GpcrBK3sfcDWN0
3HOGDk53vByeLlNfpaUQMhrG+C1qPQerOKcoA//q/3UjfGSCdFTAj5/22jcoE+I/lhk3iqUEzerL
w/Hvj0jXU1kc+gbE5NqXF2wv/euencSNOcaDsgR5UtGAOYhC+yDvgqieVbu1eRY08FMbXu9JnoJi
roquU+LxBvh2b8iNdcabdLFrs4Zu8xJLji79mFMeWdPD7MW1BTL+swpwWZQqfl0cADXo9DrG/KHK
PyxQ9cyg3K26E4bzlBlkFM4kfsuacJb9CHURThjOWSzbmEM6qClEGX5JKqCwv+L5UqQcCjiO2z4Q
O20CqGKdJ7lLcVNZUmzny8+lnzypXILrUPfg/Vf2VGGuqGgtUc5MsBKVkvl+k5GblS5qEgjyAcU7
D2OsHvkB/pATHTjWPQ3lobP4xvgsn/540Ojhtnz0IJbTAB0kc24UPcYuk/7NCnpWUUntoXlvCvgN
0WSrE1JG7xpBdwsEQmtXfR7q6OsUNZxYj7fzzI02Gs0UWTI8WdL+qkG1kyFI10ELcH3n9/qPtujA
JuEzY606tcAHXoIBB3Z6s97Spwi45lIgsfwO5MVuuhxeEIDtvfPRgw52D01EIzW70Sr6b6FvBv7r
eRLfFYjxhuKcm/LtECnnUTBOWmKG2rCipsrBYnpAnznbxjCzs+sgVFqkwHBlgsUwR7OHlNhr5cnG
l4V8zafk1KJZ4fo+76LixiYD/5Khr1mLlgUQtIvHstLCvv1LTEE0bPFGx/avcHQ2giYP0+DIBT+9
aYwS438ouf56yIKs/pQF4lE4k4NogyjVQf/A9aXtFhagWPPbINuhmio9On0L7OeCnBH6N9+O71Be
CCyn9yDsHNkaaAISf+Sy2Ml733Fjl3mxt2D4nU1K3o7HXWWDhQnAm36lhO3tmZ/Y3AVb6HOrIKMR
0VzJBLUJ0WptHoELRtSjGcw8ZU375vpO7jrJxgTjmFpqymUZwYRA2rMaHebl1moJCIxLzhDIfkyw
scS4ozbJROw1fDLUc2keIPbMd8n72rNooq2xleP1hXHt0ZVvrpFJKzEFREnhIU8WBbVP3MKZ7ubw
F6s3LwjYzzZslsfEIFqFZE4W47S1CPHoC0s51bKXBDG6Rt9pQX8hoTzfcFe5++7ZmGWCDwEzPPlS
w2zvNh/GT01hL3hbGn4RO4qJuMBCXFuB8sSj+SRe8mH39YzZaYhHUTa9X72Rmz0eW6FEBXF+YKI/
LrCUga74VyGz0c+8PObe9bS1Rg/nxtqExorS6mAtbqIcFf6buMjfFqPscTxn75bY2mGO3TRHndlM
C95ZeLyWfuqiJSAgh8LnLYi7f8zpK0AdWa0qmMuFQ3mcLnFo3rw0p7mL0dtVMedPWkqIn9RYFbmh
DNrLeJv6qeSoDxQTSfr5BcxJey/krUnmCELMfkrSHh+MziCqeNYlII3EdER5gRg23lkLrwC1B5hb
g8whzAzBUKYO+7nWkm1FYDISuD6/d5VvbTAnDn15ktzLWNQDQTfaZrUjUdBxuvgi+jOgPb7ixYH+
BW/OvotoGjeWowFVOX7Vi7e7zKUrFfpUii1+yOxHQfqpCMcTlMOD0bGCyi8ajxum7l1+m5WzaXFx
jqq86OFB+nlGU75ymE8CmN7QL34SXvdm3lpjrlq0geIYVlheekwOI7EX1Y7uxLvqW3TTg5ohDevp
He91wzuQFgMxa9LPQg4yhudFBm4255l4GY36twtkYGbuMGbzIMZCdSCqn5OnOwKEgC7loTiCz8A3
jsIdSN+/yzZIHHgYx/uWDPKMXdpUCXrIEMjEB71C83/kRhi3a460j4f7Ruahj8WgT65PGoR8YK/v
PEFAPgIXst+45mBX/cOVzM/Ec8DAYtDHhFJo3uQIAOJhdhowbkozZxSeZ4GBG6OTK1XP4S1WpMqu
WseRLSZDzIucOAedTZD3ZWYUAloGfcwwYOA4+mD0yKgkuNnbFTiTuSTkotxeunjrnAy4THUpzUID
JO0bVw2zE9UhQGOEESCFwy8R7UWhj9aeJcb1NR+k8VdYvXgSxMOjtj1GI3iXMAMjurmH57+QGhh/
+FkgqOci214UtbXPYI0OrhxdFLDDOfp3OhtMtzZGMADk2GPFWTM7BCmxlrmNaZfzgZ/Z3U0Qbn8A
gzuVlJDWgv7XQ62KTiBN01kcP+suHSQGJUcElgc07r0mB7I1y0CQXOa6NTYw23lqaN5P3uD0ipMT
tz1WITgBvfK0hjNcLkfyrrfV2/KgYj4IbWp//UePg6T20+gOJJWgMF5wmGjdzPJTcKwH1MfTQxqW
8YET4+2fKcpkgVFKSjf81Bqp22ZqZljLj/EhSQ4r2kbOSATc1OHUOSnkcWZn4Bjdh4t/bLJy9dPY
pt0a4Uwp5WQvy8emaGzOsiiMsnkGDCL9XpbGOrJcCiQTsCzNpikVDFHcizHAnToSwCnCDFt9liae
Wc5usnL1pNLayMiwstalZuG+GohrEmfxAU+yw28a2X3dbRfKeG5aFYpQleLvhRInv6XEFgsm5rJb
3jnh7SrjmiUYeUF/DGNLEShFCnry9xVaJq9/u30Mevx0zA1Zq4IuT62E0GPWPPCioWNRHW25jC7o
/AkNebwXG4tzgdEL6pq7MFdk08xrOWEcwxe65aY0DAzqfJKKb6o5OX324/r6/iUEeFwgc1t2mGRT
ehHGqG+qcJK1DQQvcSjF3ZwFlN3uukXeeaM7vn0vzqKRlyM+m2UFImaTKoXHd7ubh9q6IQMjsjWD
y5qGxLTHIDkY2urkNLPhUgHO5C4/VGjzw23Cj27+JVSFsoGEhjcwIjLbOetKXDcKtpOWWNXaHw81
Rs5d1S/8fAm5AeN+QPBojtnMKJblAmIiMCeD2bwEmAyjnUX3S/up79BRODstqgF1nrpyUXI+5L+4
zqNxZpvHRGzziqI1ypIzemUENE4GGWYf8PxQfQFM03xppP1D/49NlopL0hfSQmQHraHlB/39Qr/v
KYcy3HSnxh8e9CGPL+gk3kfSR6sMgGvdIojJAwqEFEmfFkMxhPDaHM6jRSb0UFQzyruWnhLkIJSb
JFzuCnB3j6+tC4KU7rfPygxqy5OSdyaVolOD5BAnYYqcHHTYwdxcgYndbUfvOgL8S1z1aJBBbrWA
6HWaPRhU/Dh1uqBAvfWCqSmQycYWXlY5/ptTwPqXy+nRKgPlyZAOS4WIFh2Nmr82T5dZBlLKWybP
VxkcH6o5VcmMZdK38qC55nsTopRDfpkP62VwV49Yd8thTF3O9vK8lcGgFSpeRT7ALm0mW925vaUN
VvEN/aJFcfuCU8mzyMCQ2MVZid7j3xZTBKP/WOyMgN+0zcNZtu02jmOrUCAo6su4tcJfLeJd89Ai
/oL17b+E/nEdtr6K/EOt6yWsDaEaomGNlsboewClseg439PnyMs2luNCbNW1MQm6QwkMg5+MJiQE
G5Ltkg09UUd/m6MtN4hO/JcfzyoDPqm6VrJJHXdCM7pghAJm8qRG5PnpfiTwuKsM7lTFYIGBDPfH
3HoDKGHQJj7RikDmFJhUzkKUyl+wOJ5V+ueb+MPMplwVUxnfcj2PeLMLhEcKuB+/Pa6Lbu/GQkIE
KS4LbJ9OiF1imk3qZrtLb0aCTqtKe3P9uPPWw6DMBIWgqukpyrTnatKcKeUqA9Lv/TwgfVwQAyjC
ICujSZGTXkbTBZ23znp58XXEAROFARMBLGzy0sPnMdjSu4tXeNA/pBXoAXMDMphvXpvpeFwgE8mA
ixJEuTTj37pRgOlj8YscTpckzByM8Kg29DzczO3UPxdT/5Vt/McwSzreKpE09fTxSa/eJ3fSCIaV
F1y9nE/JUnYPWrpEnQBvofGppHsNgv1J9UBUhs6KFBIZx+veyQNqlcGSYlXHbtSwwj9vEOfaYgBl
jaDHvtK3zDNb/DwxJ/JWGRjpxCZXOkyV+x0a36mvgKwIAZr+kjwU50SoDKAgF4QxaYyc+5W3+mXh
Gz4mFo+9VxU+iBvgJ9zWAd7qGFCp6UNeHV+3k7zVMegyL/PcY3Lp11ejO2lLl5sbyZluX5DS4y2M
ARddSNXZjPDZnrkIlzGdA8xsMkuPtS416TUQY6jZNGLbUu+uHy6OBTZ1ZYx5q5ESOzcLLYb0PraS
6F+38NCycQX62dSVWIpivzYwoQY0g5TfJsFDHeT2vz5l2WxVIkV62VAn//MvwwMKdha1U8y5m+in
eYUt3kdigAIKUo2kQT3swVY/eHJghl0QQWTFBQEDWDrCF4THHJjXGMSIweSGejmMCic1nBV3Pa0g
loVcguwKJHxBbynnEGsMYLRRKkk9zfy9eoCFc5I1BjYqEIlEffyqb8gJ6DQGNEpT6vq1Ahpm2dsp
OujqvTiLfrFe2rLj5P64rsmEItDvgITMQr/cnzcf7G4hBEfRHIbWO2jRPw1U6xHcalOCI/f/lWTY
2GIcZB67dZEjhN2YpPALD0K76T0U8vw6rJ3cUQgHGvf3cWOPcQ+Io0iJKWBtKJX9niH++4H4gvPG
20nGQzII4+YRhEZfsZN0o54h8mZhjIMMtZrpSaYgYatJbiNmh1i6m1LBFZvB5YD/Loo8mmJbC5pC
E9MODZIgOgGz/3gbh8kcUvWTyl0Hl988Qf3tytIsusubh1OlQ6h+KuguCl/M2O9Kv1Y//8c1MfFo
KeExY0xYEy1oqV4CvocJPIKqLx5il8cuu59z2uwgE5HOphZR+mUIZ//QAxF8tnhsmi41Z/x4QfZ5
F4U35pi7ptdjyeo1+sEexgif5ilfNLTBcxEGQmRCTKMm+GRioEPUwlNAI1GeiiNCU6qdzevN4jg/
2z3QVQP062bs57pAyC911O59Snwytpxny+6lvdlIBj0mq01ziISjx9MKta61u+nTdT/kuToDGJXZ
JYnawIClfCNVYzeZ6BmNal+3wkNBiwELEmWt1Jow8+w2eeWL6J89M9k5urJYK72r1f8J4oJ19ylW
JC1J0s7APfmKu+v6sYLc4FNbQyxOoir8faxA3iBvEqrW9IKEKv36/w6EIBV6ajAuzCQBUw7INwzL
AQdSl41OZN0UYPLT365Rywk6rjujyRb5hShtwF8Mc7Hho8PSKWfPGniKf/tPiY1/MFBBygWjIxas
UF9MTuvJvFHC6PSCYPT6bWyKTKxRiSuoBBN44rPwnu/11wHQZOfkEmIZoK2Eb9D7BBUw5WCB0sZa
aDOcJ7g6b+qIu40McmBkcmrMHItbpHAsQDq6vq2hit7EtwVac4RIvhgkA6/H4TqU7MbAm6/HIEnV
z6YAfRgkNWUkw+puQaG4P0tV+akcSI1+y7Fyrlu8jvUoQD09BHUOxotSx87GKch7QAiFUqc9UQ54
UAheN8U5AA8wugk8RCXO67WEa87jyWx+aP2HlHy8boITCpgPf76xQVToswwKbDTLkXaDKzfIvTmj
fFQgHcevWfCWxEBIVbTtXKswN7Tv8xarCnOeBCXPBBNtDKVqqGZJPXH5PCvnJn+P/kXOl9kvMj/6
3UOH/2bbcC9OklnCC5bRpbOvnTM2qOR37lgGYB10+Dmi63e/+dBdsLEoyJUEATDsXI45qAoU60LD
8WzuopjwYpVyQvlN/71y/p+fKOAgenqcprEyiJFjI19xYXJA8aHJdrOFGsEeljrAgoKi+ZWyLXSf
adNc7lkpH4M5eM82BSzQJiNmB3Ov4Yvar14/eiQryZVEo47NxMdLQdyMSTnJLsszrZnP97TC+qJ6
J8cnH9h6Nhuqm1kHcl5EO1N/UyQ/G5L/x3PGNgGAZkcpG/qCfW0Ch7ckBj2aViSTasJgKdyP67kF
Zet1xOUZYOKNydKSpqZe0SZfweNp13HHscDD9AfJ8s1nietcJpGFM4VL6mAc4rABiQqtQuuHDBN2
i2G619fECehNmUGOvM8n1aKv/+dpDf4dwrXGYEYZ56o5pLBGOxhaSIYEZgnaMCEooHz0yvbmzcli
YozYXI18pcn5Z68VbnKeB8FsSR/8vCtELmGr8hZoyuqIMD6C4vqmOCqog318QUsPxx/ZWn6roiOt
of4onPSgVJ3SpaCROOBeL20IzIIyide+ywna2GlqYQIjbz7gKlPEH6tVgI83tivQPhfgGM4yj+Ob
vAUyIQdZ1oKkFKRaf/BIgT0F1qfO6IyeBmo7gjnQgFtfpH/plaeSQn/U5ggufbqMEoGLlt9oeJB/
y1C1HZ1CdmET/GS89kXemWDnpMsxN8Spwmf888cFb0OZd8wImRS9pD4adz/kJJgxM8n5ZDJn9xg4
EUZ0JRs01nkAsOiYo/2it+P0hjYspphpcK8bpIBx7WsxgLIQiFwsC76WJkOkxLrPoe9rmac8Qpil
+piov26OE6EqDKC01SSAwh3Lk8bTON1V6c28BtdN8ICELeELc71CRxhLeu3FyfNAtoYv6CkGQVpY
/HOY5HggW70nqypphC4ubsCxj5ZOPeNF+LvfSBUNAzpRYERhGeTkLC8URUI4pScyGMRBdibqx5xk
HFfYXcmjGTaXXQ16Xpm1BldIiKeOn+RIeNVh2phgUlJKvpi9FsFEtHaiPdcCKFYs40unWcfIzMTD
1GmTu6b6m8RaJD9pzPfGiPGZbOHuKW+x9NhvQHHAkdS0DnuqGX8V5odi4uir7MfAm6UyUF9HQrI0
1ADFDTV2tI/zCbCrgcoUNHm2DKGEI69CvHuZbWzSRW8WVSyiYBQFbGZi5RmzMNtGVeuOuhJIJUAB
RS1XHqMBxzfZ+bg0qYYJcjYQfUdrtdG16EqDDAXhwfBupmOzMgbnk3aWaiuiZuT4Tb4Yh9ZYSjcf
69pbNfL9OmDxtpGBfEkx9BYcHDhvw+TXwuiaauEu6t1Qd64YC+51a8+0k2mHkyHqqHJo0DEB/e3T
r0YHnLNpwldbUCAAu9o7QXAp5WCtIFUmON+6BYSRyJUtL+gW3zsGW9vMMUjTdaxHetsgdyqb53Ti
yXnvgv/WAnsOVswrPSTjlHqEwEriGe19I/80lp99BzQjaTi3P6v1KKofzLFxEgweXN/fPQ/d/gDm
UHRRTQwBrTrQzQkXdQDF549S+XTdxu4zZ2uE/ojNyZOUypLVEUYM9U19HCDgB7GWBUNnzREDMfw5
2L0oYWuPOQ9aYa39UgJIcfQObfWhjMCj3diyCFJ48V6We84m8vyEORLDmiZDnsGeVkM/rANVgsI7
4rtzxds1MZEPQWUk7Tt6OcS9E03tpU/BqW9SgdyolGzNVGPbMNuAqiw7Vd6tgdVMkFDQZwz9ZKsz
ldI3SPT1nmWkH4U8gqoVEmO2XmAC8T9+biZq6qVVyNMYn/t3ov4XpyuUrAKBn7zZC0E3G8NezEoj
kL6mxRUKEPEpCTEVF07oqH5R9E4PJBuAbq2xcNSq0dzRtU0GmksxUAkyK5eSYWuqL/tt+ILm0r3s
1NYkg0LQczJGMuLLi2Fy6CYkL0eHIFPk1UH20eBN5eyykm3NMZBEZsm0VGqudUHo0twSqiUj3xVZ
4bYLRPpIgPpV+TfjqmAWN338TpxMpzRP6mHiUkDuni1JRnIKHSaYiWLOlj6SpRBjC2lH43uVgddC
VgOOv+6b0BVdV03Rstg2FjHqdLBa4vps6r8TcsWMhJzgLLe0M99IXsAavxuEYz3/GGUwqkKPTtos
1Oj/E0f91hizicWgCgU0ClGfqEE5pCS2Ck4ui8szueupmzUxGCUaSTfrCb7Vs6ctP/+yi/EbWwzI
1JUIfpzBQPw4Loc1z7Ee7ZBOxhvZuI3G1Fk14aslNMeoXCCy1x/Ab+/G/YpaRntEE6ctlpkDJRsH
lzqnGko38xlEPP4yFpD0wagqlJax2emXtdZtYgSd1NhFCykmw7vuu3uR3+bDsh0vTaqikViCLVMK
8gyjD6Z4OxDBXUWNo0CwGyhsVsWg0ArhwQivEXxbvXNIl1xikTiDJPJeBhwfshj4we5p60S/6/ME
5SuLGtv9o9CwiUz0dQKzg/haa7uXx2YPmTioiciypA3OfLZgWkX0MLqWhYDzFjysopvkL+Bh5Tkj
AzPRQFpoNcOkZt02eR3myrGXC3+VP6jVp+u+yPMQBmTaohjaPqYe0vujuLpWnXhpw6PN4PkHgzGF
kUutRffwf+IfDMosbTWC8hjWnhW9+IHMtZVJIv556otx0TboOXwdevJs0T/f+H09l6vVp+YOUvPX
RX/3v+EhXReDHKD30mQrxbp+h4N/923wLV07X9QSgx2zlBF09cLSq9vXePvI4IeYkaUFtdBr/ONa
lEIXx4BHtSZdWWs4Xhk5FjHIYonsXj/AV2MSaoIBi9GS+7YDd8jz+5v/rXg7x6BFmhViE40ULf5Y
+IG7LgYzYm2OK/0BmVhb3HVdA0G6hQxgiGKrZkoLwJBm3xK/G1LY1Byc3U8a/H2NwAbb2NIsUzET
8R837/5c7GH3Y8mKrJiqDDFktmStxlkvJ4MA0AUNouSCDKGx61OP8QOIVHHpunaDmo01BjBEpVEF
WX0AJzWUyEn+Mvu4TkA2XziQ5ZtBJFuQuxeUK+lf/AypNoYZ/JAhivDrrZE2mxabYnhhi81+bmtj
j0GPEcz9M9Gw0Ie7LPogQesRnT0iHh8mpPjuv9F+ANCzv2Cpu1C5Mc2giTZEYpWO8CH1nOgnMywO
0Kw8aiV2Fyz0BdS7eTw59JBd21wGXMpKxRiwCH7ypo5ukPa6VRpwIM+SA5GZWy3pDyOPnnf/3G8W
yWDMhFaLPoth8hnGcM/9fo5rY4vBGEUSp0aTYKv7OeR2f2yCCDpxAzgSoQDB71HcxZmNOQZnhKjS
zaLDiWypfrj+ZZXemXrwmvvg0Qhb447mRM8yeh+8KtbinD62vt2kpVKRAdZeefo4oMYWt4fMGLWo
gb1n3sF/re7GQJudZJBlVBd5FgWc9Dl9X9boQusmu00rV1sD02ztSXgnWvml4NUveSeArW6LeVnG
WQWv/J98QQZUDDFHY1EOa78jvT9J/HFOwINO5yaEhbZ1nScGjFnq6q+W6MtC7bWJ5nMOAc8tGRBp
mxI3cIGTBoFeHxMzQZufE7QkSJ54UCt34omZ7l/vG19hkKQo9QrtsVjYALKY1X0YwvhFvwF6nheN
r3MuA7bMrXSkajF/BO+87by6AcmwP2Cuu3Gr/P9Yu67luHVl+0WsIgnGV8YJGkUHyS8s29tmzplf
fxfkbQ8F0QNtnWs9umqaALobjQ5rgfjOk078rCbdtQu3AVv1rtqikIoGIsUy/JxM+WEsxYd0mhOr
VkK3VKR3xbbnXWWL3mkL6NFOhsB3WQJHOdm6dzPLeRJSXzbbA1CxWlsSLVCHWr0M4tAKjHumk12R
28uquvlCWC2RcTJxP9agPYKTCeLW6kPPWHiFju1T0zRdUcCzK7K19kpF5bmht84oxm4bmF5rVLJV
ZsMOqK6ptdQJrz1icyMVYqiKjDyNyeK0CPlMTMXEsaXJKRuvwKoyDHeXt20zMDmLYG85U696Vavj
0ZOLY5p9o2C/0nzbJaOFB6VrZtw6/+bFsxJI/3/luYCYHi5pGo7vuHie1fqVna1kMbF0nYbTVBuQ
haugcTsVgCWkVu/FUZ0stdesdBr2qiFedVp+nXTZR1UqFSeb5OA6jHQE+eC3d6NJvqnyCYXrbrZ0
0IZZeav/k5TdtayX99KIuiTK55mw3IlBUli6PHod+NYBTbE3uv7BjAfZCecKk2tallmSlJRWV4P6
dSJ+lZq2aBagiCWhV+jjl6FQR28R1E+Xz3jTNFbbwJiGWsSDBk8zem1+TPT7JeHRMmzftCsJTCyv
55NezgskvCefz5XG3LShNDUS9ngjduFHtpu3w2plTOCOTnMDdg1Z2hfa5xgf1PvS1wH4HVjGLrrj
deRxLJ4w920So8A29RE0tvtoGMcA8e3C8yrbd+xqTcwda059VxghTuvdmaLNMGIlkQnYpSULq9jE
LqqR9e8oZ4VXHh3lRCvbG2Y5OV6GvWGbBfo4F9jHd4S3PFmMR4MVy3LYYjvleLozYtHK5NqZ2+Sx
EQJMW6Tq06xHdyII7oNFPnTIMXFqLhz7Zu/bMhfNRU/hw+Mms9XgMWs4dQmOViqMA8mIPA5yg+Mz
ym8klexWBXhuzO2i37xgz1rCosI0k5IveYaN/N3tkj1O3gwM8RUwIgDu3lsJWUlmPMqCsV9lGCEZ
8ZFyoCkIAfUxzGq/hTOb578Uxqf06Bk14xjS/rty8k6O8SfjYGpNKkE18vBkKo3VLPtUm6zL9wt3
QYxDqRpooK5BP171VPId8uZjcnVUrCtpxaaPDMiSfUpJAjRA3/TptDTPFW8nNc6SWICYIAuVrm5w
THQOJxM9AC363cFADDtMaD/gdfdyrJgFi9FGdKRkPcTJ0w2I0TCaKNqXz4kngQmH0lYZq5L6fQO9
XLoa2GEqvOvBuNo0xlVM6GHoQyS7njcNYGCZQ+lHf3HFmgpfHTjOV2Uij0UqS1A4YE3vetlwogGV
8RNTlRlmmkBadCWCiP7f12l3oKnKt/E6bt+cumyitUNFqYgxYKUYZ9JOMGDKiIG2PwoN2YnAiF3c
5tD4w7C7rCN/seWzQMaWiWHMYaBC4H93Ts/tK6/j87MsxpbFsurIPOGWfunwibNy+GibfrfD/y2Z
sOXGbhATBXBuYPr4AxTTO5X1FuZtzo4Sdtg+z0ehk6utHeWbw2V1IWy5cQTiSCAqkEUpcensoLE3
v2qW6Xd+UDqB+z8pC2FrjkVUBvHS/lnaGWj33SHd+cgYS+9T8AnKefouxdy287Msxs6lUEKFoIQs
FCUo5I4au7RXoXWi/h5opSC0f5/3P0tkYgJ1CCpjriCxyio8M6tDYS53l09rO7w6i2Bciaxj2C6X
ICIWrtXKV8V/csNfDAX4HN8vS6If+3e7xgDpyzd+m0/o0TRg16TsT6MEfr4ocfNKPJC+P14W9Zdb
+rwqxocksdLO/QAVJNWdcZA+0IbE2A6nB9mbgPfMVXmOarD1xykcmlER4DkonKAmuL/hBPPcC9/W
dcmx6Wf/ssqYLHo+BjPBCkXf8E2gF3ZW74mQ9hZe3+0Y4c92Pm/3ShiRBq3JqGNsgo8LQb6k5WWA
6IFcUI7n1+lKgjG2U2p0WE4CmooCU5G9174Bdpyjg89DGCsxqG7EcUk9oW6Ak6svU0cBw5qWZH4s
Dt8uK+F2lH3eNMZdhJ3QSiSArGBy5byxMvEkyol1WQjvHmFH64dhkkI1enFn/cusxvVGmzgZoDr+
N+wgbONpNA8j6XqsiEYB6hXlkSUH3I58STx7YnyFEPS1nFNJpuj8GgiXpycAS9mNK3vdeN/5POoL
noozHkNoxaoYE0iUi8rR9MjCpvLOirMqdqi+b6pEChvImG7o/UEwrVranQVo5tmRLf6s6uaa0CMs
azIoJzSN0cAgDjRB0SBvjGOrFnKrEjL3Pfq3ksFcUUlfLZJUZv9/F/BKFnNXtaMmlBHGtX+xI/yL
c/8vO8LivqlZcCMa1XRTxB4qKkD9NBZDU89SodELMiN2mgHFlXi0ZoHJqMRqvdGhFa8UnhfML7y7
/7VHfCmYKtPKVUlETusu1Ga8/OJd0OmaXRrNiFoQCkJ5lXnaUF6lQfgT1J/cnMvr9xOVrYALCjCa
msgauhTNohHLyuwBEn60CyHZaWG2z1Hd6MvgJ8n01Jo1Asdp1LM3CEZkyV0v8sxlewfOX8E4ASOo
46lI1Rllxg6Ag9WH+euypzSVUrHX9hW4B2UH5QhA5aSesBc4bZWvjQd7ICu6joZ0osksqXxbjWO4
aPrs4V0LcuidZvAGWHgSGNOZtFFTYpSPvBmXuS0U+VWx1D8v2ydPBmMyRaFlfUGwCknWDhOq6WPz
4bKEZ6/18urGRhEJkwJgaJHBGfxSUfukIqRVg9lbburZEjq/nK3RTZ7UI+JjX7xZbKW3g4fStMxT
dr18yj1eH81GuPfyE+SXnyAsaZHHJT5hzn52GJmc5X3dfla1b130lIOILwlat9A7rw/2rcYJoP8i
3IClyKphAvfzpfC5yBvUdQwIR2GzuS1AUAMPcUXDl+zE8wpcafTAV24hq/I0GTpIo0Yh24pdn4Yd
4P33yW4+crNd1MRena0imSq4f2SgfjE3CMrRXU1qbGxwesYq9tIfTbFvh5N+r14r1uAGVuY2H+fl
fpj8nAcMsKm8ikqQKhcxicKymI96SIxRxFrzIbPC6Q5OiOdjthd4FsFspwlI37zpscDG0W/Gnbkz
fB0eJrdVt3dCN/yo2+XeAEU7D3Zxo94CnV0tjtnaSiWFkiSQrFTQG/S/gNyb9kfNSBo5AGHid9y8
Dj9eSmT8zdLUclyZVHWUylGnZBc1ze1imHamJz7GjfbdTG5FFb0OJekdQSz+icS+t5pK8C+7jI0u
v5dfwnilqhoCTaX2Gu2FB0xwAbWrfSqHXSdaJHBMt3Oba22ntLYwWsG11nIqF3+RDxpgYDaJmHBi
/EWbtQQTz9Hi1W56rceW5BQ4bOVpsNU7CfxxiTvuClcG2ytPpempvjaos2TGWbRmNxqtGi6etEhO
JAagsRa7oxlgGJqzxzxJjGbX0ZRos4E1YvTguV6SOMFoUSiPzsLMvAt7RZHt42Wp2xZ7Xh6j1HMj
qUKvCwhahPZumtTbvBs5b/vt+wZjz78Pj1HjTlBbGZmzBcsCQpAl+4sX3VL7Sbz4lH+kTL1hblfX
qQOq+pPG051tKzqLZ3RXBQNJEQg4wfnQ7DV7/DEsqAsp1uSGdi6COQCAMJc3ddvnr1bMBkL6mIyG
iF1tHoNTgxBIcOV98dP0Czf2NPeytGdYqksqyryElC6u6y6F4ugPg6N6mdd9A2Lm3Y/2R/AU2507
XjV3QFi3YsdwhV2yF/6ZOF07dAtffYGmiSKM04TjZyIKsctUPaDrHeTCFpf+2GTHQCgtQy8BT8s5
0E2VXQljfIEuTnM8dFhuuYCZeD5mQu1c3tHtN8RKBGP0Y1dGU0NFUI2doisKUxSeFMuw0ifpRGpr
aFGqir32yBs83nQCK8mME1h6sWtLsB15cy031tQOTtz2oF2p3kFvAZe+ksRYviijdDQRSFL8bj+f
SjuFHZqH4RQ6PFmbd/ZKFOMA0qInRke3s4ql1IqXyDW08l5PlZ2cVFdSpFfW0k087s/ngP+SVjKG
L2ShlC50hSToPxbB8LVIpOusqjy9HD5kcnAbpstDKvbXRd3+RAnjoAbJ51jIJMuoKxedXE6dzBg6
Sw9kLu1YKV1pMO6jOn4aInIXVArgx0FpEZXF02X94+0X4z7iSstaAH4uXi7uO5DgkET227p1QoTk
lQSvhfj8ssRnCMlLe8X4ED3twaEhQ6QqWQuUvjzkH9Vd7tfP/fvJbgDpJzdrtPle1EyFduIBfJ8d
NGnMRtKLBRcDADSfYkHZBzpR3Kkb9qJc7oqhhCo2KCLV7RfOcqnGvV7uH8ls+nfpBNSsgI3hJVdA
5MgRz42fKGx3arfODL/V29EuewNHxLavPi+ZzQIb4piPYZ7BeYWjT+ZksZRO3IEkD/2I2gJkFb1a
Sm8RW68fJdFa+hTXlNbs+76wo748qLmyD6GNaiIdoqiX3Vmbb9H7d91W6pVmdLsmjZCk6kQu6t7r
ij38hS4bummaOiE6Y00SuIrjDnUicD7szH5y1f44NZqHvmJHCCvgP2bWXM9uoEmPlw9r09+vBDPW
MAdVmZoRDR86DSBulRWoC+/C3owRVjIY9a/Ntm/kCPqgnSoQwC/HwKkd/a7eNzatgZWcK3v7LXGW
Z9DNXj0Kp1CBTbcpYj2HVqBbPApzGlM7JuBBhcTivUI3r5WVPOaCztWxkScd5v2cCUpvCVzuMO4u
H9QGvscLFTGYm3lqhdjMcqxq9luAgtJbM66tWLMryQ5/NDv54VfLeQA9FizjeuH4ze24a7VM5t7W
RqKpdQ1VoUS+1e18Ct3BAhWrI36Qd7wENFcac1erFfCfBpBLPweWyCIc46vR+SqjEQ79W5yQZNNh
rVbG3NZdJQPMW4CCGoG8n0zJzeUrsQXGtb5wYrlNp7ySxFzWupyOqtxR17gf9vUp9ilztXjkIVlt
x1grOYw/Eas4lsQUZ9W6GP67L5CHSRzlqXK1m+IrfVALToR8TM15jfxFSTUiqUj9wGsxO4k+UHNY
ioKuL9wlj7Fuj6Wdn1RkJ9HGWFjY2gc4f7QGKblV+LxY6Bmm9tXVgxzlb/nM/pI8jyVtyJdnYmbV
E75XXvlDSyz1er6Bc1N9gIfZ87E4hA8BMrlWvyt87njitjM/fwSz+eacFQDBwkdkV8YhPTTH9Erw
KZA0Lyn7FyM5S2K89xCCIjmky20cvKExdhk40j3tGKVZxZx3uNt+7iyN8eOgYlaJ3OFwWze/Lp6m
wkoc0wb7Ddj9VLt8QF88mrp5wRNdw4UjZVvMsixMikKBI0BSOLOj2xHs9vcFKtimrZ6ST8iFyZ7s
DB+7L/wYaqPGR53unyWzDWdRlSdBWEM49XnxLr2LfdUHuf0Nr2ZOdeLSKhnvbiwhkQPq7vr5i9Ld
xOYjMT40RuF0wwfORUJ/6pIoxo9LuiAmKbXR7nFyBKsF2Wb4IwM1MgZpd+9LRq92kPXjMqgmsgAx
2XygdDgTKvODbfqN9RZawW1Hfj4uxv3MmJqY0xnCcv166fR9U4KQLFXtSIq+X97FbUd+lsQ6mtEA
GqAEy6OYS9Ku2algPhP51+D2ikxdlZAdFaVX6fRc1uNYxIpA7Vp+6vbdAzmGIyoJ4VUNlB6PuGNq
i0f9iZvZ4UlmDi5eNKTB6cFRML0CBG/CdZxaurscxqscQFbgK92Fn7T7y/u6/VaCzf1eMHOEk5ya
fTVA7C824pZeIE1k0ZARE3zOUgMi0QIcOsfNbOXRDBnMTCjwGbois43V1ZLgwV4jiPvVZzfey1+c
Yi9Y4mJROtrQj0Ae7IR2/Kh+5De2bnlyiNclBbl9FJ/Y11o1yR2pZeTRlNQabQ2E05E3WHGP8ErG
dDAvZN1olNDW8tg3Wi6AyCkEYcR72EU3NOmFLCY+HuVoihcFWwuExMFSCj827dQtT5pDfAV1MH8E
lDNGfkDKzgsINnBEX66T8av1ElPDgmywLchW96EFZDR9CrSxFaFNjQZC3BuLrodxsC/WyzjYMpLN
yqR723nPlFWavewoZZWJtlQ+PjW1w0vSGDudylKapQXS5JPmV4qt2SFgEBRLqJ5Rv2m7Jld7Nq6Q
FytkjFSYZC3VFcjUG4ygyrbcWqFrus1ywqPuELnc18BGEPBCIONuRaJLTRNA4DOqXuCjh+2RAiQp
boamkdQOg13rCD76i98AhbARz70QzsRzEkHWqqM57v/c6LO5rwCy08HIpGIegJFkLgoRChiLJ0jW
cNUCBzO2p4Nxg0bmN/CQbBvHShwTPgpxWJGipK+R2DJm23h+nkde6C+BKz4uboJLmlfp23QGK5lM
ECm3oDMSFMhc1NAaS+WQmA+aFnoy4abdOLvJ5gFaA8ipbYHdROhBbBXDCd2ufwS3D+BB4FN5IdxG
eGzIRBElBal6k7BvHz3IC1C6YWVNPVZ2JWiPzSB+jQj57yn6F3IYW6i1Si10Wq7rgv52mADLGn/l
XMLbO3deCqOHYaIJUkyfqUONS/C5ffMplxDoUxbDzOa9ircufSwJQ8MAV5T1V00DQ280y5Lg0tcl
q/0kyA69HkzUnGvFzj80n97WNbrpOVdSGc855MKM0QhInZD+rdVr4O47nI2krv6Vc16JYBxlJPRa
3E3YSPgt2uT2L6AbphNU/42AbtsGdt5LRj2iSFMXo8GqIhm0TOgDOZnh8EEp4tsmIQkH9I+3hYyi
1PPcFWFM30fmzsxjSw0i6/IWbnr+1Q4yPqpY+iRT0xLLkTQrGZv7WD+W5EEo86u4rz3h52Vx20Z8
3j3GPS2g3ok7FQsy8ng3hp64pH4xc3btL473jxS29TFr6zCXDEihr4c4OyJHYktfRGC17AsXc/l2
O1uSyglxeVbGgjTlS9EaOrUyClRRISUEJk0Jl6eGCrjoTB+zk8qHZ91KRRkyugVl4KaidUZloiHB
KBIh6yHV3KEa4ASf5MztHO3wK3+Y1nt6cb8Nw2gzEFuJZgwc8UILvleIfseczqbirGQxlq6FYzKk
4XNyZJQPHqVize3vTQ4nhsEnBexA3J7I7UfDSiZj6mFZx7U6Q43gpsFa55jH5+CW8gMZAN7iZhU3
rX0lj7H2OJTCJGuwxtHWrcWJbCPc00kC0dgHFp0vDJ1k2F82SPqbrzzoSiZj/0TA8FqhQmZOdDeo
0XSfPNYYNGwlqxlj97Kw7UOknV1QWfQ7Mi8VOZjhzEqaGknSY6PszDLZi4F3Wchfju0shd6+q/pE
HI2kaVJIia4Mn1wtx98oONqO/xrhLYkxPykfahKK8J9mbKDF3wUzHBoCOWntbYcGGIjfG8dYWpYI
C0AynvOug1NEvuwmXo7Wmn489vAtDSjog8rn7ONGDgbHdBbKmFw0GJGZlxVUIznoFqpjn7SP9O08
+omnOcrDAu6jsrhBsunAN4ZtWzgLZ2wPLBxlpqjYV9S2c3tMx2/TaPznoXU8XlcLZOyt0oq0j2Sa
SI78cZrArCRxbleuLjLmteSSJHQCRNAhv3S37HSX+DTP0diFzXsZ83SRuVwHsa4pNiGSDmb8PR2R
wGqG2A3L6eGyZnDksIAts15OsZHXixeUzcMcF5XVqaETFul7zkeTkJdD3VaTWbSbOugXSZ2hA4v6
SVTutebz5XVQHXrl+86/zwJFZ2IA0IKY/n6NVyD5PMsa8lFInbY8U6Je4JIkxvGFQY78E3l2SbT7
MgGRItqqwqv/gW8Qqr1aGuMDx1HXyy7D0lK1tIDbkxqcGIu3d4zf00MzbpQBzmGaUvShyf2pmPrr
Zqxr4G3HvArith1pionSPdooNJUx1R4dnN3StHhKo4xvB7GoWZ0iXqXmaFqADnICkv9MlMbJ6mov
kHjfh9q1IY2cc9wMlldfwVizXvaxKVUNFD9Sj0EGErbEznptX2OjC7DYjL3KuZ43fbCOvlF0LyA7
zc5eLyL6vUFWieyT3+zRTukjpec13HmkTYteiWEWlqM9NhMriBmXj1rsp+Q2CznGvC1CxWQLOkhQ
82FMoAzMXs8MOI2uADyJ1ltRf1X3PBggnhRG7+M2AtkGGL08sS7tSfnY9D2Aerk9klTdXtmzfl4M
o/2pBpikGTiCnnjXXYFZqwMfduoGoF4DYUFmZdfRbt7nnoCmxcsua/NaXAlmAwFTb8lY4KAkTOeg
6cNOtXedk6GBN1cD2w8L+NWPWqOmBJbWRcdk/j6n91X/dHkRW81tyEP8kcFeIF2waKGRwo5o2S+9
TzWnvu6/ptdIIYeLJX7NnGAPoIY7NTtUX1WdMgH+KO7GAl2gR24Km6rE67M8fwyjmJJUxPiHj6EJ
BHRmH4R7fI8j3MlO5Rtc+m/6c5fEMRo6LUOUj3TtnYPGrWs6fUr84ppCDEQcH71tDOeVMVpaycnY
FzNMDlwMYOn7kmuVnyWddfk0eVIYlRSbDqjzHRSmHe4D5TpG3jEq7i/L2H7lrjSGfsQqpg/QNoYO
Euo9UIkX3cgmxzS1gr1po/vbia4xxgDl6L9J3DFKnnowgagm6j2K8jgvciPOFnXClPMzjxya5Xzn
e2K1UOaiCyoxTzIZnoVUj1OKgQTlSkp1+/J2Pj+0Likh4++nqTOGbsB2Zr0tH/LreKd8JbvpMyoo
oIfFfKhjHKPd5C4/iV16/KbabTd21kwmUs3SEI3YOuQX2dUIjTT6iLPE7YjhvJEs/JYBuNeZ6FBL
EZ3zi5MfEo/yio7O/OG99+ef9bA95COp68yocGrBmFtNPttL1HvqwKMr45gai7JlFGYoCdRVzbkf
TCczuDW0/81nsDhbqdg1URTgZNLg2hxiq+8PWsjx/9yzYVyGAZyJeSmxDgPBzJ4ch6PmGA/hh+ge
b1lucLPVsLi+btjKQU2UIOkUrEl/aDHahQmg9KQjQ5xc13v1DRUtjnaz4FogquyRCYQ89GRbiShY
6vx42YC3EwIGQkJdU2REpIyb6MvFzMCHTVNFgzN86O9oZircg2YMl6X0Y9wZHHt6psJ+5TJWEhmX
ociDlscmJNI7W/w0PPR4xJb7+mMAOixy6PfqhHZTsi+wobRM+PMnBgz8+obvPLbPE3SEKtHoICg7
J1imQjkPRk8XL9p0UrAHIiayITpahxI3vuE12Wya3UoecwUoipwZEx6jgA4EBFJym6UPSVhyDO8v
R2qAtFo1RUD9M1L6oq5zM8EGdw46eezYRe9palOy7uE0Wobbf+blCzYfFyBs/S2RUSJNm1U5HuiR
Gq1XFapjjqNVioXdSIldA6otlCdLJDuO7m7eqCuxjCbpbQBQMwFik33xofdLHy3sB/VAU5yRy214
2TRGjFbLqorZHoyXv4wc5CGXKhVdk+iqk7wI21qJVvSAui8m74BfciPc8oc3eDLpDqyiFWGZu5gU
E1XQiQ5b2sZoN58jNBDi2f8Zo3GOmFjaVecSu7MbBZndKrTNJ5NYE49ObrsqsVo/EwRqpWIOmTBS
uxXt4pa2L5Bd4qT2cv0LEg39PmgWvXzGW6MChrySynj4OO/MZWwhlULUiG7qxoolP00W+dynABDL
f1DNntzkOMJXOP1RRWd8btVHLhgc7yiYwHHWu6hbDBw/Zc6Q0c4wfVOvG3dyGyt3Irf+VvPUmyeR
sWNDwoxXKmLpih/u1KvkRt9NO+PDACBvwwtEa969a2bvxXYzlqwnWlPoPWTSri7t03hKfRrqDNft
jelwX0zbK1QN5JcIzcwx0VutK1E+j7jfNFmxkhwMmPNokSK4GYUeVL4JUsRl/FRIquJI8eLoYrdY
mTn7g6JdC5PEiyaoBr+6mcw/n6PT/pKVtUlzZ4xCCn/yCxEPoNsxfYo/I+Kh8MUvDHHWrzMupak7
06jo+pNsuFqm6qg20v1lA+KJYDxIMeEFbgb0GRAIdlJKtinxOkW2r9HVvjGeAb8cTw2NJn9h8Ery
876R0wLP+Cac++13vwkQcbQfSgbmcF6e1DiORijn3S9jXPZ08j1/3De9RVFWwUPtUgyHXvdpx3Nn
q+kxdNLPjRN6+ofL20tt8LXKnD+EuYKGYDZjZcCH5G0HXBP9SJbsqIKQsSYGp52EJ4oxFs3MxsIs
EDzk2Wz1UWsN8f00qO6EssblRf3F1f9ZFfvkyafMyLIForJ6/2s2J8ps2sA1WP82cL2pDkxP7cJm
so8fDDi1U9dAj9IG/YcCMVOLhFFmVXl2TQLyWQE39OWVcvaUfQeF8HUBXlh4PlZ3MqC1VK200cAG
9kVeumYz9DtrLPscWnKC1MME3zKlTzp5DPCITHhFIp4M6gtW/ktpw2AaVcgY6yp3+o48ACNjtruK
R4z5F4s/KwhzGWozvHb7nEUn9zNi5/hIyxB1dk9Jh+Y3IKBxJTKXYT4kU2skuH5/+Zj/TpXFUw3G
xbTBKMmyBMsm2uTMQ+OMmO0TpsZTSe5d1kLeuTFOhHS5gU5qrC1XHgM12fcaGj/G9H+UwvgPooYG
WuxhXQrme0YCZJuvhTxwDGrznADVidlIxVA1nSW3q5NESPOZ6iBVi11WIIJQ4md09Gi2E9d05JT3
4KH3C+s31jIZ3ajFqUtHem8r/lzbsruATl7P/AyT6sSe/HmXTP7lE9t8Y61FMtqht8NUDPQRS5t5
kwHNvBTmDfCTwNSyaB2d38y7dZOvRTJaIotCWeQjRA7iZ0P0xvnH5TXxfp/RjzZDfCt2UPgSFDy1
UHiTxus+4BwU28wugXynqzQsQers1jUOLzm3l/d2QK927dWo8TjrcUF94rtIxbcseS2NibZKUoph
K2MP1XGQjl0n+WER3Ak9KO9q87Hs8oOohft6RlPMmGumpSeV4AEtObUFvT0tIbDBspA3DkaFXjCP
Z5NdXQutEahNN+GjdG1vBskjmQK/y0dHr3em+SXKUidCG6kFeiSXCN/FjveO2WrLXm8Kcy2VQiY0
soEj+E0m9S9t6Luggoy1JOZaUudh6IOYqrA7OBRsfzJxLS2+iPEbAF0XNncaZasIQzAJglKkagLj
j2r8am+jlGRJRF337KM64kgfiu/yQbGzwq4xwJDa2Wz79E4M7Vr3+S3vW3OUwC8jAL1TQKqO6u5L
+eGsBUs2ztT1Ea/y6tMSOYEfIVhbjhqSPY5O8eZia8YOVLYASAGXP5OzWVRZfQVr18WS1NKi4ito
akShHXUfUz92AReB1yOdOdQA3vM5OvFyidtu+Lx81rplgQRmRCAYdA7+5KhXNRo0YxsNRf8kSIYU
dsa73zaNCclCdA/gAS6xnf+KudQ1gAZpl2SxH69rO3K0q3wf2gMAennqtelOVsIYly/mfQR+GBFB
T/BFib6DL6Kopv91RYwKkd4o9Dl/XpFySI8UHpVCsTbW4POrUn85sT/7x/b6160Riio9sfCrcBMf
2x/D5+Zb8rP4pHjFIY0sghngfy5fbJtVArwRRZPIsiKCguqlkSSLNLYaLV9mGHYewF60JyeaDkXv
pRM6Q+Jclrd5aitxTDiCuroozRF9xtTJE+osdlNLO3H+dFkK/ZVXXn0lhYlAIkCKarUIKaGs7ZVm
dvve7WI/HB8vy+GthtHBOCdVnZbYvGohTrz4wTKh5fnpspDNMbf1ETFKuJCwFTKVHpFpaQd9F7rI
K1ZI7HVvSLvQrXm1dQpAQk3J1A2d7XQGz3PczyKctpGWdh1nQBnxc3Hc980NCbgzWJtBz0oac/11
gl4Dj+F/eLls29hKIqPv41IVUkQjuUDvXam/i5fcksjXWCSOXj00haePn4NxV+KZMUaGnVWY5Hjg
HOim2qy+gTECUUL7R4lWK5pCoNgGgkVHKnAlDFaUv72VnHe0jFVM0TyZtYoHfd+lujMZ4vdcJ/fy
YM4WHj9eMMj7ywvdXicxNVXS8feqE7le0PsXILiJ2toqejefEHWonMCZJ4QJK4e5nuKOttLEyUOn
uUP5WeJS7G76E+W8EKrGq0hGzDt9qJsJiPpJuEciYZc2xU5KEm/IPkpCa3fxvNOgQWK1F03Aw4wH
ObwJphTzi7JTDBXnWtpeMuB0JAlcIQrbsjmDUhxRTzF5gvJdqAerI4XT83wo9SqvHcEfIWzfpqJ3
CVqkkO3O512fo+VDKTHIW4ufehkjTVp7Nw/kpicmJ5PHE8ukfXUpLwQgBBGvjDWMDl/j/W+JQofg
7Iciz1bafw2Mp/eo6XmljAYlddyGc4qVyo0YWYBGrQBdqUyzZl2Ws21/ZzmMFimA1dUXFXLCPARz
5b5OrqbiQ9V7AgA6L4vaTjUoZ1mMY12kWMvGEY5VOdHZ1lZfpZ3lt9Cr0qvukrpQnV2ZSC2TYQDk
FALt7gS2kJ3afEyUW1E69a0vmrzAjGMBJuNB0ZY717GZ4KVfHhUMQ7ZaaJkx73G4+ThbbSLjMAdS
dDlmDxDP6oNroNNbmBVbnEJrCj7Xc3oSQZ2QKE6n9Zwo6flR8Go3KRsoeQ7MnnP8q90MTGUowsAE
FcSh24+nbvcb2oI3lLy5kStBzEZ2A0jKlqEQPdM86ank6ONHseARqvKEMPsoCfMSNQMqtaUW3wih
ssv0wTKF99w2GnWJooLZVbb31cwXlKCVBWY8T/Y4fV3i1CHK3WXD2lyKpqj0faPohG3czBSjqqUg
FBEeYdAFKHB1+GUo35e1O4thezcjVASzgkYI/2btat9wtMD7lbUzdm/I2m1ecSuJjN8dEmLMsokz
anti9ek/UQEkrgQF5IRnu9tPDs0QkRgwkAdl22raqOlmgfomCi2gtGDb/AUtoLZe5/PzENsv8JU8
JkqXSoMsqrRQrqT8q5hZig22TcnKDAtdCrRHQbJlQA50VjdZocfrqt/e2PNq6YW3MuViaWvdfL5d
FtFpm9u2Fm3S3WtoTrismpse+M8ydZbqaojnMeh6vB6TOsqtPGo/pPF86I35WzViPiGPBNlT5YVX
qN5scyQruYzmJNI8TW0QTthe87tgZYkl/pw/AcKzRFRyirzK7TKwqEot6p2gy9whHfCl8AnH+rdf
ScAewcsFFfFXuOb9IErppFCtqsEssJoifAu1I70+X/nnlTDGbQpLXojBgOTDkOR2U4HZd+Al7um2
XRLBOM2xmaIhU3Cc/33uc9OprVbDGEgxqFGGY0SirvinLB6qVrda3nTOtgwgHgNVAOfDAr+LRJwR
qhLiCdOPXG6dWIkPwQRAoMtGsH0wZzFM3JNX+hQsNU2hCNoOYbsTa58uS9i0Z/0sgS50Zc9agSHB
VMHRq3HmNHpvSYtimbWIbiOeCvAWw2iZVESY/QH2AupFtFkNjFfOEtht4pjmsXYmtwCmuYIhj8sL
3AxTdYPIiilRvGbGnrt6LDCAA0MK9VR3TbXbS3Wh2E2e/DNqpRMuJSdY3YQtIiuJ8sstHZNqrnKl
njyzBWdpKWaZbQrR5/8j7bqW5Nax5Bcxgt680pdr3y2pXxhqtURPgt58/SZaO6NqFLdwr/Zl4kZI
o1MAgYNj8mSOdYuJcsmieYAYIC845OrsRroMCUawp+jD1wQzhX0tHFDFek1jyI5ZvRcVkpsjP7IV
wlO02vwedABcNzUDpRHmSmp904to4KFPvXT2kuW+rhgciZLN03VmgrmKupYsjdbhGRZb6VfRRYGS
mk5Td61j6aJ3/UNv77sFsibTFD9iwM/7HleNEEWJQkvTi1eLjqraGKzNvT6xsx/CWx3oLh18nW+I
4SjPyveWHHlyFJtu4ewnMPcVM/dxXhQyDlueOODRdxfQ2PZ9f3t9qZtv45kZ5tLmhSDG0HuHOoAl
Bi26Or0JTU0JRIpm/SDIRgBie86p3jwsZyaZywvCjFiuQGqE5CGxy3jfmArnon4IgV08EWAjEFFx
twBQZm6qWgByKOv4fhNQpBUU6qbYWQ+9DZ7d1E6fku8IbFxJpbTuf7W4P5aZG2uKrdwOGSwnjerD
W7hN+fX6F9uOEs8Wp3w+nKkp5VY7w8R/CHCjXRvOYN0rvCqoOane9sf6sx7mGBJMY2WlgPMhA8wg
QpRXaq2Qs6CtM0i5kQ0U26Erw6YOyCYHoAzgPVTA9waHHPvIhuT1KbqrvvR7tXF1dOTBv5fYmMH6
K5kK88w8m1KUQi4ocwrzqL/bRqR4YpZ5et9xDiUNZ9kzCXEtDfgXRUH+yvjIeVA1Eg/YSaVqbEWv
bDJmhyr/mrYYvjL3epvsV73k7O2W17REQwVOHW0+5GWfz0oB/QZSCzgrszy7hgpatDIJSV49ihMP
R7R5Li0T0wBgukONnF1gvrTzkpgmjkpAZ9k6Z30znlfnux5Oh45zLDfrAOfG6Jk6Cza0BKEShnXR
YEhGKIaiZ1rI4dSpPiYLHaPH1HGfeWv2TqrvnNNKt+ziO+ITYvJB1k2d3dLStEAM2Qm0ezh5lJW1
7e3fLCtgl78F6y7nE25WrKwzg8wVHEhpmdMEg3TYYvgegwYE4Q7G+FdPe/kHMrMbxR2cU0XHyC9k
rrCJn7d2EbK8jYRi9nup8zVVca2x9wyp8Lo49aQ8Po567FS5FWiod17f3I07YokSnlxVxKutsaAD
ksSZqla4ilTanPjRTgqAJeSz6m3aARWVTCvX4M9nrsVQA3rakAjihD9mV3VQR5Kc8gb/8TMB561g
fPTeRdGlnT7rfeDh0/UNj4dbCeuSLgOLyl4VWUNWgT9SUCzpIMbUR8+yWrmCMp1qwVT8DGVQ85gL
bqqFxTJ/QV73jVTZrp16L22QomdvCclTJ6vyxyGbd3JsOUaHtrnR2mqrpbZYNk4bpQj3NK9vNV+Z
ia1mhgPtKxzXwWuqFSX4ycy8IpnKXS+SB2VQiD1o+VFXkj3BofOMqfypFURxBhw/Z8qkJEjmUv2B
2p9hN1l930jWZMe5moIhsG7tNe7D1UpCg5jBkmlIAeR7c4qPhZR9IURabTlqdlLdulo1eWluhmMm
u01vOFKBH1KmqjcN5BTNdpuJ99fP1YYb/LTfjLeI0KdTJvoqL0D7auMdIgbQLAiQ83vgGNo6WZie
kdHjl6CSxuYIplar02yMqE9mYrYz46o4ENV6lYsCKFhz0mx5mMT9MCuYbbOQsGR11DoZidEhXRW7
FZQBkHYwNZDRQsDZjJWdRO3bUgyxB+Uq7aWZsh2UNZ+tFHOL2ZqcSiIdohrMkCLgZY666kdAl0Kl
1J6t2ASJ1hB2qfBUlarxXVVzfackKcRgLaiw5PHypDTGUSmVJyhY53YCiQV7HvXBKaN2ube0TvJQ
TSGONk0eoho41TUT9qXQhGtb3wvziPknqNm6qGDiLwlgc+vHO8vIXb0AjKKvI1uDYF6QJmAA7Kbk
Z7fmi1vVU+mJoy7/KtOmutHTOVQmUvtK2eGfzn5c/yDyZQADVUMDKBswv4KlymA+vZLNrSIKkehX
xkOXvmgrbodROXH7UArPcvVg6iCclRa7k34J9RpGkT+Vx7HN7aaPnLxMTo0K/ukGI5wVcIhVbMdj
lzi5OX8ru/Lp+o+9PKaffys9XGePmlXKjbaqgugLGHtEooZKlZjUfg/evOuGNpjc4dclUaW0XSLU
pRhLmdEZi56kGEkyR09LDBuMpvYoPw155coDcVZocCdFfGu1w52Y3BejbpPJsKPhvrN2olHiJBg+
ROUdFaIZzvUft/XF0BWFTLxBfx1b4l8lOZqjpgCJGWTbQNIGaggOycCmBRm4K2yCrCgW4/7FGtwD
s1hKPv7H7QuMIM0g6uHtMf1XPgcKyD0MPKTACyDeY8vu8dAqwOwN0PDF7A+FeibFSZwA7Jq92kcj
HToxFSdWuEwaP5uUPx+guumLWM1H2ccz6hgacQkEnkBXz/lCm2ZMFQ81Zo5FTFIwZvqMlEspyphf
WJ0V41vGEnu91PB2kKZpFztoUaZUU9IMFMQ/20lKlaSkm7EcSFnawlu0o2NFcHMZMjdew2cDAIHN
+2ONHeTRrKrI6hrWml/qL3MGS2XkGrAHNzbiifuQVeBhtT7GKq8skR3mqYWmjOYVRmMihXWkOSIC
K6R3Xi83nlm8NBFAgXWwQlFJTCp/SROnFcGZ3Uh2bwUL2SWSbFfK6sRaaeerYFtEcUtxttfpprcq
xSkFBIu5EurTd0Oq9kNHFrtPdT8pm8qeteKBNP23NY1crYSEAbcjv5EVGLouiZYEkl0Qw7LJXUzU
VVRmnTZs+p1cAPvWh2Xud24Slr4Sp1y9lo14GRYRL+PMWAgh2Xu3Tm1bzALi5d8d3nQ56/CCQpg/
kLV1cj5ZZK7dJMZK0+mw2HlRALbk3BtD4cWEwCXFksc/FJWrrbgxbfN5lcwdnJQ5kUWLrhJzfvKJ
FkITzCzdlgFGiQI83M2Rv9LL6AZvKeJmVVIUUBizdRVBUgtJJjWafOiWWPIhmfZ1+W1KF3uVwUqB
SLAcVvf6cyAbdPuYO2Kgcwm0qqXJiNcZNzAaWlyvYitCtU5dHKHJbqquT26VNk8DpTerXWz2i7dO
881SQCAZWbAtzzNatpaJGdM1L+0+01pPtyzXrBGZDbPslNRtKev4ulqxF8X4bIpwUjo1nAXtKKzz
90TvWrtqsshbG+ml7lsTOI92sfVcju86QZpdqV1Wd1xrySNRG6pRndmDDFKtLPoRE+2xVEGalGDy
I9e/CE3yK5IIChi64Y9d+jVOMX2bFXszKsMOIaGDe45gel4tE3KsYn+P/X+uGwE+yCCZk3UCCQiI
1auhhNbcWqOjNFaF02qqL9Vz7yxyn7oYfZTsIVLNnUg04itaph+VUUeZSy0Qj7YN4ACRfCMpY7gq
U+PMQveoTFZYJpNg55WV3uJUZaUddUMj2D1IwDtbjudkRywRAllWfoOqXnanZmLuzZms+0OZGMeK
DIKPRENFhoFHVJkrwzaFZXZ74GEOhpkfRSGPnGbRid2VaYnkY6huJjAkYjJGHnJ3jvtTKqObn6eQ
70Slxtah++1C6Uv3LKOoQyGXhRDD4o+CXEmu2oAIxcgXEChEJPXFwggSFcJjcl42+0nqyzCLk7iy
h2rSjpo24P+lOtk8uIlUia4pKcPdRCqvUePpVBlpeSqioXHXNT/ls/ggzKK/WGM4Tcvi6NGQuLFe
3hJx8qI2AlQbY14DEZR9W+WlkxeNj1R5dMgc7YQldrURdflYEhFKaflzNhjviVIndj2Cx6Ts20eC
nqfX5YPiRoM0H1W0/jqtkU5xnokQTwMfpT4t82nKFgXhwroKQZfF1dcl0vPBTrtOuREMY5+sapCX
XYByWup06yI60oDYdGwPxjw/gw0yGJP2JhsXzxq0IUxl81mQk8cF+9AmOaL1POx6pJhLKt5GtZm4
YPhyemT8oZVNGL40o/YkRK0ZJNGwn+YpzOe5dCq0GBa92YtFC0LXbF/EtVsn42MpG3hN6lbwTbMs
grlNaocUHYZqJGyMLoEXB0AvF5SeYpDNkeS2GHfR9RUZatZ/E6OpdzvwqSUl/o7eo7JgTTetMj6i
tIta7TI4vTWOJ4A+wD5ahnEi2j2UCV1RKO5kQfPTfLzVdJDsJhinrufCmZc4CbIcxDWL4RaJ/CCD
bneqhS8p0qe4y77GkoKMuEj1fSYZ8+gMhrl48lzEblrXRyGKH6Ixul0l1I3rPIRf2Dfgr6Zryned
Ju6t2LrplPgxierCieTyFnp0YOuOly/6VIk/67gb7+VMPiypgIeaRCHwf2GyIgEWZiFzu2gpPdSW
cIVRnLPRxSp8qSEWJ3i6iHHRSlQhNoH6At7ei2HXsZc1AZORot/rqZ2Rx75/ve6XL5IVxgCTWC3J
In/A7fwmiu/14t2Q4r00fonM9t8GtYwhxv3Xw9gNZFZFsDW/mhHk0Ky9Cm2066u57JJ/tsJOrzbZ
LEnTioIijdZVsHpEu+JAVWf5HXnOp2FfUfDDDsmca0jzkHs4Spc1doFLyVnRRZD+sSBUfUG4vjFk
QhI1aiHjANrpcd8uC6T/wiUmHCOXdVhY0VRAWKHuvdH5w2NeAUQCK7pgrTaoPlyrX2/xvVZXyxt/
yOVdYnQ3Q1vJ3myYvK72xSIVEZVYBeVRUYeuisacDSA74IiXLPJTcpOh91hG/U5XE0756DKI/WxG
pyXTs8RcFkuxhPKQCc0vfa96dWBB8LU7ynZLSZE52RXXGk2LzqypWS9MrQJr0u3oxtAfEhz9SBnl
c7cKuNYu7jGzNvmztapcgA2pJh0EdIvXfmugpzh+KQ7rHolrQFeXoul5zx3/v8jtGLNM/FrWSowS
fgd9PChH6Q4WCfA+DVzrW14r9eK+Mabon5/tZ16aRTslq+5r1WiXwqtaPF13HjwD9JSeGSizFMFM
XkaAyKNQ2u/qdubdswvsAbMG+hXPTKgISdda6CKqHSJiygZV69KbnutAeej3k2/aSdjdDXf/YFiM
c8V0ph3QFgW67ipOY+cNFCLWOTpE2W4GT/Qqd/6iHDI05TztRLXkSYz5KWuHu3jTvWd7Xitk+6dA
vwkMRboKx/N5EwqlSWeSVZG/ImIr2s4XS8OXxpq32fTsfUo4Pjb7j52LzV7yGfgl0zd6pyxdystY
B/FpUhwIIMDV+fxtvnx/qE0DNUrwDWMSmh03as0VMwEL6vNqMO6yH1RPl+LvtJf+mXf3LrK4D1Mq
ynMWijhgUfm8jd24dtIC5TY6/7aH+GaoBN0/mb6nEcDFNlpoIokmpAPhoz/bmay87QslM3ByZrd8
mJ/yD97wBkItaCjtJQ+EF4+xKx54Wi3SluWPYTtRAnsCNKA+W84qaBJoShF94DfMl/R+OFGV2NQZ
wXnUogQAOMCJONMbb2svy83Y23PLzBEVs7mv9cWw/Kk395LqVYXa+gTiDK/moBk3pREb/pBk75ZM
QlS9bmKj/74MK6YPh2o/m/muiqtvZV1D/Ki0wBanxB4p5XtNSASozgK90PWNJO0IQD3umK7Ov3dk
9HNJOq2/amzpBJgJISUGOPGHHJP4KOgbvKGUy1oJ3aAzE8xzI4+mUjeiYMHvA3Fa3CkuNJFx1LX9
/GLtMX/JFVLYcp3nFpljqE1l3RR6hE8iTN5QT4FY5xhpkgLxa1WInCmNy7oMsz7m6MlFo6yyRa05
5n1yN+6MAx33TJ3BRaYVO3S+lPuGby8RJGNo2SIRZyskMTHGEjODFmYV9V9C4SNzovof5MuAKGU6
1u+YZCpC9Y2Pd9m+auZ/TbPoiaaIskRXYVoN1Nf2WMf+7IoehNhA0j+4dIy3L/Zo4v6DutvWs6tp
8GGKhhj3olEQrTKV8V41EEEp6I0uPyJL4kR+WyZ0Ew1i2juiUwefHclU9n2HdlvkN5CwL6rV0c2U
c+c2d/DcBnNiVtFUk0RaI3/56O8D+RJg/Pyp3EeuvKPCk8l+fu3RnoOa9vXrfgkAx2E9N814Kxyk
VjaWJfpIehQUEPuj4mKIywFa0Nac4gbUx4hwecx/H4eCfRnO7TIPbBqbEPJc4Z+LnRkgGc8d4y1z
oVEWdDddMB4sp/Ukb31OPPUWUDQIlVUn2aYwILKnlf9kz92KrUcRzUyMw6vAleBV/PylqyUpO3wG
ZBIlCLu7Vam90hR6TJLFr4YaGeiJNmjb5OaulRvZ6RPJcNaqyD2UQ3HKk4kWdtQZLcO2R7O0J55k
jtF+KgE5rwc14Hw5evDYHTz/ucwOQqtlzJoIbmbN2x9RUhqeAHTPMspo9PcR2vJdFXS1L+pZaGo7
BbN4dlo+WRP5ef2H0G25/B0GOCNViAABn/l52yLSG2qW0jtoqvdqnoezSpwm8/+1FYixyrTfBBy7
wUYSBXSoMPVRZwFR0YBNNb+IHi2t4mzqhhfV0Q2EHA0dQb1AaPXmIk1xJ2bBIMVum4E6FNTHLeA9
RTPbM+Ep2NFPxGwdYFkYLMdTC8ABuygpG+FYijgPilq5J3rjZoBG2m1CfjaDyaPJ3rpylKgVDJQy
Gqs6y1pqzP1SVvmaBaOfPuSH4ZSdGs8AP18TLqCJRNUUvJAqNLStGxLGJ9PNG8jBqj8oL2YxeYBy
89+tzR04+03MIe7RGxoUEGsHgiw5oMqwVTMo5/e05+HFaVBxsdVnhuiXP8uewPlvlEkepwFtlkxB
8Zi45IsUCIF6sMCPu7t+WjcejU9bzVTGyjgXZaFJ86Dv0OYaoQ2n8cpVH8xf11bEFD7WtOjVDDPE
KGR2rryYdlHjtsdR4xSC/FS12QEQr1srzZ/x1yQ7moevg9iGyTC7rQZpJ/T5hbG01UizYzWyjQZw
y1S4RwoCULkxG7YmiShwg1vdblXFcGtz/Eq0BfK8uttXxm4YIQ21tkEroJ3YG15dL3Y8A61JKEwz
QdAPYJJNCsFXcYEmwIAA8nCLseA8YZdQbXp5/nxatms7dnE/TKC0D1ZAuXRnGtxycAFmiJ66b/kO
/U/w98lgxX6OvqRu9wb/wQ35Np4ODHKDnBhdKhXUAEyQAMDPhI5DBsoqDUKbNjlOXqHYydfUmw/L
t/JIaTFqH6+K9lyPDp9heuu8ndunf352uuM+Tro6K6Aabd3l4ymb1L9IiD+tkHkcdSKVkYy550Dc
J++0BJC4yoMWGHsF0qWCy1MO2EqGP9ljHEMjtHWsC1iRuNf8FreVJsMWtEegUvB8/bJu+aDzzWNc
Q5YBi1VqSRpImH3r1qe1/mlaD1LzN2ZkYG1MJKTqhQL00jVd3IolqDZk5ftI5l/j3D9otQ7gnja9
XF/S5eAZ7oT2xxjLrGNZWttJRY6XZRftmz1eL8xihuZ7pNg9oiiU0B35i3FH9UGMzBbu+p//fkKH
+QlMXFD2EUCeTZEG2Q5jMrlTB5loG8/SA1qodD5nOZiJD0TV9ZXTc8h6xfOFM8llOgvRUpu4iXVb
g3vgyWyIrfecFG/zup3tLnPdp7jOF1Al5gHGCf0CeMaFR+23VQH+9AGZG60bxdiDthYe5X6GEJ9k
S299OKHw1L4i/P2LBAR9ABVDp8hxgI9mrkAqg41UjtQ0SHbyfnUnB3Dxo4KqM2VWX8Cvbt3/Vpvg
DUtsFQNgGT1XsMgjdmSLXuWQo6pZaSnuuXArpTZl4csdEOLhP30Jx4Sf82x8PYwaaHRQCYsF9vaz
s5yGFeztCUzOZo/WouaMGef6bX09mLDQ1jMQ9aomc/YxOGYapgpaHQoHAYGJcjB3635yp3fUhf8B
If1GdPPJHnPqwVSfdilguEEPqh1Hhcvsguhp3o9eCtrnkFfj2t7BP8tjdnCoc5mYLZanLMh00Fxt
gf68fo/VjQLepyUxF2COEjUWNCxJSQ3o6s6zEUQDYKO60e4LA2hmPS5KWyjiypXG5aUyi1uMprt5
j+nlFM0uuSn2wmL+qGTlJi/W16i2HmOpD8pBDpJGPPY5cBYU9tDEs9dAsQsjpSe0umxxbE5zlT0C
2Ocn0mh3gnXAXK0nyclplMWfjV52timpELkDedI6h0lq2R+5YL+4tR7daVn9JAwS2q6AyYyy4ZVa
++v67mw8WSZqtyiDo9YDBmXqBc/ee4wVZxhXGRHNzopdk+6eRCA9IksgJo173dQlUFTBoOOZLfpb
zmy1Y2VUBVRzA7XW+3e0lLPAWJphb/RA8eYiIAOiYguiXNtjRnZ6NAdrrO/SMtDLRnwWqnGH6SEM
TKZPmDLLXN3Q9zD47z0yvc64WGh5YySDcWCyMCn4lfiR8QRyNal/ihGKcmKgjVNvapj9VMBtICLQ
Yy41YC1lWU2woZHRroxvFchQru+1sm1Cx0gJ/LCGEYjPe43EF4Od04ffGF7MPfExIv6lOpT30kFD
CwIJWblfbgpfBuWMqwXx3bSTD9FNthf2GXSFrWNBufwHaAqA9IM3CLblq7EB//11bFCRt6RSE+rV
FijadE4TkEfhwTxSYvnaH96KV14UuBXaf7LIbLmQyP0SEcw1UHCbDgSGj+v2ltwCzPCFYOJN29eu
iIzEVcBZ2CM/5b5PG/HEp1/AeNZyUCqN9PgFgOXnOjjGyHuCyqbgIK8D5DKyh13xD96ojYTik1nG
w/YlqbuhaH+nq6iH4elXfTnkIV7ptWCipU9mGCdrilAy0XWYSeTaLcfFTawcLNCPnf4gVrvrh3ur
1PjJkTB3FHWXpKvoUw99ka/N9/UIhLla2JWb+QDZ/qC9LnNEH4q/zK33GK5BRmtNx9yxxfa7arkD
RLsZ4B4ahDZUgIdK5dW1/Vvw5y/eRzo1DOCFglKiwqKWx5nk0iyu2NYOBfCpdZP5/vpmbh3LMwts
zrskk9wsAhZEes2WZAjiSLpTYEb4uplLJC11/n9WwoKTzXxsZCif0QsI8ow74zAfMFoSjJ6175H2
Ge8cexuBzCd7zHVrdVQP5LpKA6uLm71er8ijLRJCa6iFpNVyWwAzY8nDYzekL6m1EzLyNol5z1k2
PfbstThfNXP7AA9tVAPV1GDKv0Tta9U/X18m79+nf372pI5jZupQU06DIREw2f1skLfrBrbcx/kC
mPigVrshInPzH/chQPP3n6h2bjUuoJCMWT0US/Hyss8unqsIWM4kQ5zb7gixxZ+ZaZezPagYotOR
5lFcqlcT1wTW8JDseW3ezWugI5Sm6CPU7Zn3IY2SRURlGt452qflXbu+SjHHbfFMMCdyGKJaHGRo
kopQ8hTwrCrTak+LZF//YptH4mwlzJGbNbmuWwkrEecTEKN2blQcC1slFVMWTYO2dkFgwbYISS8u
UwJIJWZzx2MJgPoIhZIWxV3ghnnl1q3lnNlie4KtYbU9NJawnKB8qXYIF9DRMp7jnXGv+qVv3uje
9f27HPiHpzq3yBwFRPNVaVWwSFzrtkGJAZPO/6s9URbOJLndMQJYS9iNXIWjrWj83DRzREZEjLm5
minK+DY0fhzjsGJ/q0frhg6riD0lI4VhbsOKLol1U+d2mTPTGXOuZrNp+fENRqUQGkUh1fFMMbLK
rRBsXQMZ+exHfxnRKfN4lwDDlgWoxfzqa+/q+wEPqHIThcfBlf0Coec7j8FhKzSBOY1KwOLxYrsV
IEyOE73EhTCS2ME4fqs9t8ivMLSuk55zeHi2mBRnEbse7S0EedqPpdRuUyL7an+XJrIXTT+vn9PN
iyGB5ADRgYoCPOP6ZbIsI+DYOKYV8bLludK4Iev2av6YoJ/y7HVJjb4zxDXOgvSl2C1eGuZ7MXPF
9+VWeYgq9HfSd7IXdhWE8njTZ5spAtA2/10es5NjiUaZGkd4eF7L75iY9EpYtxAsD4n3e5iax6y9
taGobxiYDAGcCSHX59VapMFIsgiLo3hD0skmXGqbzQxYA7gU0ApMZ14Ou5lza1mJrAHQoe4TczeU
rubnnrmT7oWTtjcld/hGpcxKFwNV/B7Z1tXTDIiZWUC5XrIqRFAyI12ZZ0HZv+EWzNPgSBmHKXYz
0DtPoJlzSdo5l9u8yIJ8sU1MaKwgNuiCBFGyKUGCzwHOfuRO4W9+u7OsnTmpxjiKPUmbLCjGdAjX
MTKdOp8SzsPHs8KcyUmoQO8GVdtgXHLDF/IGIUou8HDI2zt4lh0zi2kKSyXzBCdCdZUbjHU4q63e
KffVQ+Hlj4XDdf/0WWHd/3k6zqwLa4gibUA6rt63Rwx0BPFP8VY4UdCu8U3hHRCeNeaeZU3Vz2qP
VFG/p2hdimjqw8YtdxBKOfDyUm7izzRQrZQI8Puw9rGZq43GMOrSmKvbq4oPyRSvA8dXu9ojOAUq
uyN27nP3lz6f1/aXBtlnfpS05lDJEChDv3zB9G6+H0VbR4NcCGofTRM+AuVStBAxzNkX/diVM4uD
AfbrmGb9v6UiMZ+164/aLdCnfvNTcBoXU+qKox80hBWRjdg6LE48ZM4lnp/5EUwgpRlxY2LWDqEb
+FUpNlS1VycJ+4CXJfNuzIdIxdlys2iB+vuIAywGyWijZo1ThTp5oLWQwildvi7C5vN0vsFMxNT3
ZZOOCl1bkN4sUPGW7Mxtw+EHRuAhA1kFDYelZisROzfIuNVe70t5NugZwgxfLN1Piuys1imuHnJw
yJex9WD1PJI67r4ynkgZ6xTYFRQHsl0aCm8JdKd7b3Hz3bAjwHKJMcfBXqqJMEeG8USJrguCQPsB
HzeltRMQRX3o4irhoNrid0p1WfR262l7KNg070Xs4/54XK/BubEy46PquZGM0qQeEeQxOTpJ/ePy
IrnxPn1OkY5STb/EE37lqT259D9jF30Ebg2DrvaK35AZ31U0Bgql1FPmL+CXhtjpepjf0MjbzXsK
hiz2xre04g89bz5zf94fNr2LzKUvM21OA/N0Alpnt4YE1MjVd+1joX+Vb52dbDbDmzs1burqozQr
78mT7GlYp4lWoQHCnixsfCo0yrW6lfKcW2WcE+BnudDSo91/xSN7U7iZq74r1F/kvvV+PVTfrBqe
G6NP4pl/0gq5HPQIVZRpP7sCHvR0j4Y6vKF45EM4eLeWpVQg1RRXxMKGkh/ao/WD+qY6AD5ycq0A
iqLc941zXthMpNSWajSp9zW1p8p84sNaOfdAYdzQsIL8WzcJXjPBI4r4pk5BvAA0Aj4Dzoei/9KV
G8cqV0dDaukDDb3ke2VnnrKnPKzcMZwf2lC5t4LuHwzFcD8X42tAPxrVpb5QXwO5On/8Igt29K6c
Rg9wTxEkdS2PxJtrknUs/WzkgkrPI2DCKlQxyp8o5iAWwMjsfghlTk9tC8h+Ho4oTAAkYhLfSnVs
69cXyNa3T1S2OXr/SS0CwfJcOdzYgxNksiOYsjbqeU8DIMxYeytwDx1giKkj7TEkxmWQ45xPtngY
67ka6V2WBVC3QOgxETwJteoK5oIePTiMOK8k7/OxoqEGUSrofmE7yxcK6cCY3W/VeKqx1YKMi1u0
4S2QjXZGc1kqEwsU1zBeRJCDELuOCluq9JBzA+lpv3IDVSbOIUYFstQSa4telxeCMTs78+PT4IvA
cPRB7eZ3EDeEE7M4nLDcTWWcDCQjqkGG2jl98lv7Y5TEa716Nx0/MOP8YUneSummnz0KCYQP1saC
QSpUOaHGndp0HDQ6Nooj+nS6Y/oyB9QB8Ao7HIetMh4nwpcEfQ2uP6lfheJrUck8P8o7MIyDsfRu
mGo9iTDJoUj24siN09kFRJL1HfmVHjGadNM+5D63WsyJ21TG0cjpojYCbSybuW0Gqiegyg7Ris6e
nXoneckeZfeRxwnPOzoaM9LbrKmikg77+dvZIF8/jGEcrLQPGU6hwDuqm86NkhuCj3aDVVEGV8Ui
ZnSVp2qn+VJoeOItXKmD+qmbBJwbufkmnlljviUk4ORKo+FELQWY2py+Y7D3JHi9B7guOpJzgXlR
GgNz0+bNlOfMMPMxLT1GM0PHMsVABFcLKIZ8YKAO/a1yhI7Ts4XUfcX7XHmrV7r8W7Idtf2xzyrF
CUKfFnmM5isGcb3xSQvNHc1gxWN3y0debd7JM2NMPDpGolBqGhbbDD+U9sc0cN7gzRt59u8zIaha
6LNRFPj31xS6IKK5HOpeKxzo/vrQZ+fcf86RMZn3Qom6NpZrekClUzYfe+U+U/6f62HeCbmZ9MIq
cCrn9qRpr0tthcVgOVFb+NfPP+cUsggpU1j/t5SiBrT5NIat14FHlFfD4H1/5jVoySDlxYwY1yKn
SpCCrGw5C+FZYLy+uGTi2hQ4zvXaeMDbe4XpXd+qbUd4dsgYV7HmsywLFaIuemNQZUPUJdyYbmFT
8ov259+5+zN7jIeQxjhW1g7nrDia8AzkNnONB+uVfAcNsj28rd+ur+8j4b4ITv7YY+W6om5Z9bRB
AT07Ni/oXd0IB+lWvW9erNhVHjsvv6Hl/BJcXUhfzfQZHKoY8HYKO09QFgKwChMy13/SdiHq7Ccx
fkOPFqqeiXtghbMvengMoL/qr3vFeQQcmxsJbhf1zuwxfgQYR6BUJNjLdvORXofC7nEh5PAvJl9M
9Mr+88ixI02FpVcFJlPSAMA/TDLpdj89cfaO4xPZ0W6psyRlimFCs6udvlfc2oFiLDDD374IAS3j
xX8Xep2tiokyO2O1alKDbKyI091arI5cj7z0gIYb104p40rSNsoGmX6iKg5MIwn1AYxWyZuUU27K
50i6i5bebvKJZ5fe7mt2GQczD1KiJSbsRid9DdW9vpfcep+5AqITIGBRHF1/5e+guTpx63Wb1Zyz
bWUcD4QkBhN0wDR4j8M2sRewWcjO9PCb3lq/pQ373LUyO/+mH9Jba8cLqXmuz2JcUScsqaKsOEuT
k9/0O+0wokxZ2lrh1js6+Zo+mjxCdk6AAkjc5wyiFzqw2cUo1Gkg8aBJ7jK4Ag5wjVbKiNnf/5+v
AQ7usz3knFqXofCNXUbNDD2TI/HHAxDbULFCRVSqnSn895JDtCT8309riozDkZpxEUmDT0s50kUP
utJv4g78fa7MZVygB/T/PsCmyIQtRbZEayrCvff/Q9p17ciNJNsvIkBvXmnLdlUbdbf0QsiM6L3n
19+TpdlpVhanUqO7wGIXaEBRmcyMiIw4cU4CXC7/TZAwKQ1yM7WDEt33+87nfjTWefL3xesvkhQx
5sh5KcPMKivNbBNG4s6yQLkav0+NoCSQTB3Mz2X7vYkZeh/iff8J/Nb1GtJ0qpM8wxrUY+foIDNS
UBo4clawGyC+fTmJvUnGPUiBXNqKlyH+wo5s7Sz8+P9tJ+V7MMCoYZamQ2t79C0lmyHVGTEyzvtJ
LWgnrlerNGXOp6QngDzdCibNnGVpWxnu/YWwrNB+pDGqrIhgJRpaU4EgTAYSdNG+b4SRNUBn73ot
ZZ8YoS/BivyodBapACafEgsimY+cByS4yW9YuSFjXRdM2eK8920vCcWlstoKntLupxpQ/pRxIllG
KF8RlvMgNAKS6CEKzEw7xBWGN0ENwtg94gfu+IlLLFisJWuLMZdq3CzCsgAGo+6on9Vn8gCPQfHW
HlmkUyxHf/mcC4N45mCenaDXp132IKENle4nl7AqkJRSYR0Ohhuk6QtGI49jlYCYBivfFg3YL+3U
3hKccw+ydVP7mW7qx8hlhlDyde5tK+VOZH4cpZyUNQnHj2wBzo0xcsWZ3BywB9Z5/Jc9BeGcIoIh
EVQA11dg5qspHxXA/EABoO+kTb9B4CzMgoyLYcKWSTi15o5VHsMeoIWAJCM9ydUoelxoehl7QZoA
W4Qx3vlPQKxLE9Tx77q8i3wOVbdKmL9mdbydFdgJeZZE1ypEUoXoBPRJJHBp01N+QgrKNZUUoATB
nL8LLp5e7vgN41F46qQ/hZ8y+IKNM6uoT1wffT6WVikHrI89BL0huounh79rvMSTMHUvsiEja+dw
aYdywTyG2rsqwkNZ9gR3QJvOzu38VHnZMbEAtXtItkFhxg/QWdxIn4edBAZxl7XW1ZbJ4kfQCA4l
CP5G/g9CbuoQSpqU0R5aqIbVg/aelskuaYe9FvhHA5xE0MdLt4E6boMhP/gGlD1YrbG1WL/8PVTu
l+bVJOsDNj8zmtBp5+anLCsYkIKAwTz2rCnxNYoJHUKp4KsBh8otxYRQcSpkK+Bia1BoNk9jaHYP
xaPhVh7XmylngxBhR5By/l48pI9o6bQmBEBeMDIGJrD6aGCWprRYfngtvCx/FOWgMj/T+XJW0efh
i6OhonrWSKDxnZ378WXVDNg1QOAmYDCPxsLjH56MlJeBk4M4MRj6uk0XC0elOv93MyDghrQ53B/Z
5WsHCKlAyQfvd+xV/GOq7YbOaQvGStZu7NIEdWPn0E81gxtixK3x0KFY0Lnlg8wcPlq9LEs71I3t
ukyvmxLZHwaC3HgwwVnVwT+0tVmrEBQA1ClBgZj/AsaG+3u4mkiBYM9Q8Jk0TAhQT4ap6bkizfP4
8gSLNlVitqfAUe3wQXXj3fyJO7PK4hfsCe0GNQh8GpAxABe+SI7PIhmYuWKUhTr6he2K9qndbqUN
ZOnAvOL/1PZE2KB3etLyAGTcztwLwgtQCiLpxuyarUW15Y+hroQ489wMoCx5ghavuX8iE1GZhYmo
+NB+7V7aIxvFugpuW9qkDm6jYlhDicDgI3wXLclOnvAU9WXTTwEm1yH4bkoeZDGAwcod+Mwe1OCp
Gb0Dp8xmHl0rtWC4WAP1FSYhQJB8/S3KSc20qMYdQkP2PfO791j3n9HQfw8Mddf04RZq9CCK1+14
ZqnRrO78wjS1853QzkIq6rEnVYrZBH9xOUtlbhU7uVwdtdFVp6jTkKBYFaQmb03g6Cy8/NQ9EKwb
XnlojYJ53mpOClADkctsPK2FnKV5ynuIXA124wgZU2uPnZW/YKzfFj8JGxUDq11moXA2HJTf4IJb
reWAt1AHWZssqDcqx3JcSUY6TTD8Pd8S/C1ks1AVHJAa/jFLL4yBdliTUT290Twt9ZErpkgk008E
IBo5OvjtyWvZqT3updgwnNZagrM0R21sAjJnCJHDaYUQNjDBsXcMnAygQht89Vt+w/JYq6n20h7l
ntU24cDaQ+KmN6CnP+57a3KVHTbzQgrMWN3asVlYo6EfQVVPmirVMZ4vvV1Pe9nBZLnV5nvNkw+J
6zv8l/aRXRlfu49Ls1SCJFZaNTcDSLGS+H0QDwaqrYyFrb3LAKMBnxxUEUH3RVlIZnDZJkqTXBbG
nTDbNdulG9uY4e7N+DV78U3jFRx7J2HLsLz24F1aJgdqEXIyHxJlvIi1yR5e06G+QaS7uHlUljPF
KQGndlk13dX9BBGSSpiQFF6hnI/SR9qQjqA0y9TGkbkKUR33hLGnq2dFB68AodKBRhTlv+t4SGpB
LROvigD6qJoO+nfjGwjvnBEUzPd3kfxbdNwGaTn0nhG79RvpET4Jo1Ae5djz4104vA/ZSZe+3Tex
mo4sbNBYSi4KY9EfKoALDwTmnrsgVBZQCnkn5QnInm4EzmSOtazGiaVV6mCCyEGeQxkr6912Gz1A
JAXM5pjqb7+BPdBw5h2Z1IOMRvsUnUVbfKve7i979St+7KxEHU+IZU8tV4NOomuBU+1EMxA+NwEU
rKva+e+WQIIPJTGi2anS8V5vWt4v1BLU2QG3iSCilBr8YyOFphEz8N6rb+ylKbLoxZ0r8B0VPlVI
Yy/fzmi1FZZ8BtLbGh/JgDs6nHsVai7W/QWuHdKlVerWRVFbN0bbw4t1qi3oulvypV1HLMjMuhnZ
kPDIgKwA3dxTKkUZcxkOJc4eWykzJyk1deXx/lpWz6WBea7/WSEuZrGFHdQKDb2LkJ0dkodQNAU3
c7rK5IDmnD0yb2g8gS/gci8iAc1SgylpsObElr+A7MPiFwzQCco08FYjheGt9Ef15Hudl3mtOWF8
CKiZyO1YTxKWSerchEbaYXgVKSk/zaYwdWZRMS6BRPID2pMtV0UdkioIx6LRkR/VfrKFdpSF8crQ
BrGuBskgZExSiIdXqChm1clO0ICBNSycPtBP/KQ+Q6FsU8uZrcbGtm8gyipnbtvku3kWt/kwW4Vf
7TnQYVlT5EM8sXAEqXvvw5Q385izMM156GTjjfPBAhPXICdVahBZ6+15RtZt1OpDE4oPqu4z5pCZ
Z4nKmfKo9IOqwlnqgfV/505gC+q+QOcZIIdoZzigDJmt5AChlx4CVmCy49l1qbXHxnLbqTSqL5s5
TROgMKvahHLnFqQuGI4f95yVQkXyoIDYYNdBSKK09Afj4H+KY/v+hVp9Z//zCwQMSV4f56Lt+CHV
sAkEshhsoH8pOsFOtvPX2iH3CFo/W2YlbPW0IV6CE1aBki9dpxAgzKaMKqZQlctMdIPHx/hN2URf
ULo95JseAym1Nb0Vsz2z3NS6E17Ypr46CrmtJHcNTrpdHwgVdbsNByBSE692RidIAdSEnDizoMFa
MvWlpaaG4R7FNh5Crrqm7YsZ0z7xi5oXbly1Jz9JGXd61SH/s1B82usvyzVcLg9oSXoleEbz6hVS
nObQD4zosvoSILnPr28p0B1koYi5OAClJ/whUcZJoT5d7yubCDMHLotmSCR5x42fWlij8gLJmCWt
lS7el0waSvumMRVkrIGZutxDB400a7JxX774kVlHJKRuEFKZEB3iDu/9DKpGBNKqQgmqy6J7TH+A
9cfmHpTGKr8Rre+sNyWn9GKM41oZIx9kWaYCYJJFgZEI2AAxz91kCkHD68+byO8RdJEmKaqimQwX
QY7mvcVSEU8suilvKsQGotte7ApvFJzoizqYKvjH64fuXDxj3vFHDSQU70kK64CtRr/FJ6eiX6w0
klIVoAGWj6pixj/qc+JEgdVwpohyrWh2oRk+4inxg7Fsll0qJJapwE+QDcMAMgblG4t7Hm0NrPlk
bGSwM0hzOaxiNGujKdckyD7IpAzUVgnk5Vc3hJQL/uQZtryxlCsy+DCsuBRm+FT9q+GS57hUGXhm
xt7RzejarwG6qHFKhbEykw6VRBZjFGOv6OazkWZCULXwbl2a2HqZ2JVvmHqEzLaZzTwRoeyYQ+CO
oWp2+Wdv7wJ0bSFXKoHTnLoLkKCbo0oC1S3K37j4pGymbn/xb3Wb+wdwfQ8/TFHnvoRcXRv0MKUW
7Rns1PugLF7um1h3p3gmg56Y9P7ouTJ+bksp67XY078YudlDnKF+gWgvceOZx72qZ8PpUG1ueuih
w63y4KdkPU/WM5DFbyD7sEiop6aNC3EWCHtwsCEAswjKumNmii+tE24wUfDJf5I+31/4qhdd2KQ+
I3Ss83o04NKKeHS0HkqCSmAl6ncF9Jic4t03tvaEB9oJlPHgQuKlG3LAIBn8FOXmXzkWwdBGownW
T4yL906K0+ogbWa9U1aiP5g2iDG8/cA4Sa0wE0JOTqUi8Zoksec63MlEaWAYHcbaSMClLsSVHeqU
9uqY61OGEzTs5gJz2gIYWkvnMqVdQ8uEmTqu3Psre5RXVsJ4FgcN1C/Jz25HVKYwNyCb9Sl2C8uw
uvfghYyHh4/jkd2nWWOpuzJOOeioDdOSn/GUzsAh6nVO/DlAGfIlvEgI91ZeWf3PtAAFAHuYYK2C
fWWb8tq1H86DDPI4r37vHBIeysqD3pR2UQDRn0Qwlz/d/7YrDmhpkZ6BAcdB3BctXvQpJHMD/bva
/XXfAONb3qhDCLLcqxxufl+/Y7rPHLjvOqjRK1S4xBEclb1otuLbfZtr+erVqsiBXrgbqCECNK+i
1UQQlnoFnTR/Oz/OkCcrIKLKnKRdc29X9qhUESRGDcRc0U77NZjZWHmxJYI/IaawLR2Xn9um4Gwo
GCL2K++NK7OUV1VqKaiTAMs0JOi29OjptCct3g3+Y6NxVp283t/WdXcDChoJLDTyDRSmhoBEy2Uk
LsK39cmLWoOEN2VUf9Yo5bCoDyvUtxv5Jgb/kgjuxEPyKtem8R5+BnhAMEPMoUHIWDRJbja+1oA3
7f4EK3tlnfqSMiRpOpkU0mqufhrCyUXQOkv9sB8U9ZsycZgM6HpLFQM308AAXEuulM8HVY1OeAIz
dYFWXkJXv4b6wFOkhqNSIIsLxNwOAf2uIeYi1bmVTqKlFE9G9ToEUJ1pOMtIIvv+516Jn1fGqegS
K1Fa9CmJn9l0SqCmZnKqb7W+dJi51IsmSTTvG2SdLyrMFJw8QGYA50tSXxsQ1Qf+thkSxqpYRqjY
kgTcqBY5PnAe9JBq0Cy0eFEc0hlm1gYurnaPCiNBpKagUcHu8bsKb8fmWG8mIht4YiHi1kpcV5ao
oCG2olb0hgwOxFP+Mj4Pn4wG6RV4GIdPv1QT6tfqXH9p/9JaN3TST6wxcfJZbrODfy4sPV1TTmJf
d0aEtiQp0maVCfE3M0G+Vfje/QOyhlxeLtUg92Xh16UWWjmlClOEH0c4CWeSzUYb/idJZvXPicV9
ag7JYYZiCaDtaDJbwTNR+4tcZnWAuKF7q6bclN9nWtIm+Cn/K2/N3wLPuATq1GMxujAOLV13R0lp
UAeyxQZ4hzTliz69xQojaK6RuFxtLuVsmgH06iWPBmx6MMD3heeAk+E1Dp8L1XgO6hvVdtpiuMbl
NtyP5NRtie4HK/cjRu5tK+V0cmB2Si2qoIQGmfIC1Ikaz+jQsPaS8jKjkI3GAMUqrwHkRM7BCyOV
jmYwYuW/pHIft4L2M0nbzqKCTzZY0YOI11aFIaX8TTV1M96ITC6DtUfr1dej/I04D5UWEXspuk6o
GnnySTdRzwcbpMpA1LMuPOVwZJmTQwFfCa2KjQq9s0oYzJ6DSjB7NomE26vjQDrUqoAHFZq8YEWn
drET01oOcp7HQDp0pM2ZP/8qmjS20geoIJMBYtYRvEVqUUbprQzSrjVKGI234bkEZvQlexAmCGJu
/CMhj5Y244H001EQTDztaLRPkg6aW9MPnHj8+wXN8gA3aTT1m6g9b4Ar5LsJvwm1dnfSJltOkYMJ
n+MUWFe/NXGYHbGXWXW5m099bZYGZYRBr/ZGBbPdBE0ou97KmOTx7fRt9oAhQssE+qSXgTvWem9L
+JRlytVHUJjihPRi2Ymkl6T6gSEil6DZ48w2ajPoPcgDASJIvDurXnGLVaOsU95dztM44mtYr98r
qP/WdpBDKa0++B7oHsYa2L3cbTfyiTCyOdXB90/ZuBccUOn+Ab6e+i1USir2ao4hFvwWTFK9Em1G
fG3wafymjuhNykmsgctZAk8wUUKk9r1ItV5tyhlffJdvkerthQdCnCUcMf7DyJFWD5cGSk3ozkDw
mBY7GHUdOI584t1IUNxM2kvjcyK1e1He3E8bbjz+ZUn/2KELlWo+aWUsw06XxeYc5WdOhD4aaC3v
m7l1+ZQdausg2yeHEwc74Hgb4Sc43yQF3hY0ISDvz8vfwLzdhEuYxLcSoE2K3sxNqTKGSjUvFwLv
+tCYa4ynTGWRZ65t3tIC+YiLlCvKy0atG5w+Uc2saOqsbq622sTI7G6B49RCKEefzEWtFRiXQdy3
oq81FKPy7XEATuKHklvcRvmOpiWpqgWQiE9/InKLz35gQyToM4Ci9YOISv1/HsugfhIVBny9yuNx
wt6q2Q8faP6iks3JZ/UqycLoCLfcX8qxS1lUVTpA5W7Iz56eQs4FcKNtr6c2yGw3aiOyBLJuixXX
66KlAzI94oIWU6mufOzwvP7+S8yNs5TSmh9GCxhcN/iDuR3KKnU5siqsp5qc1PFd1UCfK1zEpcrM
nl8RQVxW/+OWs5eyR3lwVEGzgCf7KnvGyTBrW61xJXP03jH+4kkDdInxPzvCUP8bBaG1cL34qrQe
4Ixyt15xF+swageP4uc6tfM3VL0azKp7mlfOZuxwdlu4Pu+EBya7zQXTdHuwVFXEfzCTQJf9y1Zv
mhp/cQE7qHSrer30bUFroJrTYKkv4sv0nfAVEfr3DhpG0MDcpWAPrz3WC3XVMQrSx0+hXhaQuuGF
iCNeKjFlT91lDrnG41P3zmNIDKSbDId/W8O9fPwPg9QrIlOaoIQjRrb0TNqJkXlBXbjl3v9R2eJ7
/JXIGmOwnE3Jvu4uPyxT7lIUOEzbINoB159v086KX361yw1rnizFC5+QsHjMw04O871vTXnPoiwb
QSYpApTofgb7GerJ0bYA3efvJEf/4kA+1kg5xlHllZDrYa13g8iadr1dnpMdJr3x3EgxYWXsUif1
WGWG26Iu9VEpT1kmiVGjX8tDqRplwR78lrrduVNk+iYUPtnPgLW3x+LU0rlvGyZlPZBNnU/pAQxK
yPzgQ/B/VMVtAy8+ExJkH1XeKPCa0Ma8SoHefHGOzsU5Zs8srIf6f3adTsyaMumSacTP0UAO2X1F
g8nR7dHKXtKvYHz+DSKn1aMMinpAl4F8BQf/deSXQoCnUIlFOsNxh6wB878SOD2eOoy0iRyXm8O7
sEN56lYRCn2GBoDLe7onqhgBAjsJqNxAoQYGitH6RROlfG5CU4jZrcm1LFSQodODmQENU5HUserq
XkKUhXkwo+ANNyPBMdXCgnqYbhOS6eos91aUWn3yGxzTa3us4mmLSETk5emZsbwQgKoRfFzcathK
JaoD/Ggq4ZaxxeRTUVsM9nhgsDRdwPiRRm1xlE/j1PWjCK8EMoavuZt5ETBQw0vrsTraa87+yhb1
XNGjfmjy6mKLt5TIzKFLIZvgyXsF0AwVI9ZbjWmQii7oFWTzPMAg5k1sCSRZ6G1jdiDCOFWuuv0T
O7zflsqAOUfUkjFGSwDUdFlCFbMqEKVJhL8VXP4ouXVkoxCCETbJR9l1NEmnAsDC8/g11B7SxvT3
OoCQTNjvbZWZ+iGUK1bwOM+FHj9E9lKIM/1iOqvObGjbbX2JskRdkyiYa6OMYYm0uIQLhVCyDTf5
7jfaoCs58XJ7ac8rqdGk1D5skbkaA4Mnoxttsh3RP5VBbg8lFU932Z91LcJc2aU8Xi8U45jwsBtv
mwcIv8eugclo3QR1nAgHy/R8Ky79yh51LfVa7uQmgD0Cq1Mwor+HgzWJZky66V76429s7YrDuTJJ
3c4m63k5bmCSMHULL5xoTolJrNaOsRuew9qqTrnHKqmxzilND6rUIrQ8K5gNHnyv2vnbzvXfSQud
6Q3IOaRdHahn4OYgvIrEkjqncpsZxRwr5JyOINeB7jnU3TNz3mZfSsRMq7OhbPEp3GTPGiTL9+h6
3/e1a990YZ8uNqRpDzWSGvZblMeKuHZ5TmKAmlcCprE0QR3TmMd4ru7DhKKecvEMeAYAglHkNF2w
gZSuKUcTK0aTk3hnVy83Z1EFyCdunIngtMvvcBOs5AsZFiW3MN4ZzMxr1dcsF0gd0mQoRkMCrNXN
D/U22YUuoY4PN+luMJknk/xb91ZGRQ8F/LgFkMq//BphrzB4c9xoaHdI1niUsco/CcYSmUUxVEnE
qDi5oou9BNA95sNcI95tgAJB5817cStBR730lM9/cBgXpqjXSB1PXRfVKhSakqdZU74ZEyAk902s
vQaM5XKot8eoDFIW9JfljLYAypGx3JWlzWUQGidAXUgsg95qeGQ9etZKRleGqdgXGcLf+0iGNEgR
A6iE/DmsnOpTCKaBCgqphENdaCzDIZwDqVN/Cp59a7CgGVo5HBQIPuncvntj+fWVjJIIP5LpfHlF
J1YFaY6OBonkTh10lpBamkXypmcKb1fDmbH7a5nd0hYVQoIAdL1cUkhuW9nyjj+SCd+5B2O8DlQd
8yHPskZdzBxq9ekoY2WkODw8/K84PJzYxeHVtE6TMXWHKb8VtlwZPFtyFAFgIXrQVHMIYJCDoA7S
KnCBb9SnmbWVa557aZA6T4km+GFewCCHya3h4WU2R1M/kOI31sdsMayvTwGWBtOnK8Qy4zRVhTzC
HBHpiHUQ7mWW8WmG24kn0GDmXlc6jMOy5uu0hUnqsGh53shyDZNaaKrebNeff1XhMhEcSKSVxozG
a3FjaZE+MDMU43QdFokOeguVHidVjsQvkDwulJ9ZLYW10KiLkLG/XMCb9xSaVUUOcXesUHiCZRVE
ijFUgvNTWj4FjWbKSf92f1PXTg2OJ95uKmBeSDyuvXmexDyvxQVg801vZXpmJx3jYK6lbEsL1FeD
EmlVBVo2uoqimv30Y0xV088YOcWaz9IVAVBSRcGkMk2IIUhRqnQ1tJXyqTFFnbPBgCjrrj5OrPBH
RlLogAuGFPLg1kTI+lHxojNitUxnAY1Uqei8IIpfjDgAXmXAxL740HfGVhb0YZ/wApTHBvf+11p7
WSyNU3e8msKpyeQa1faxdEpe3ubpk6zCZaIcGza+ed/aamxcmqOSUbzNCmFUG9QhMQNFklF0jAtL
zPE6/CXgBFBObrWMqL+aPy3MquQTLDOMMmnLupSkv7O1VoTWp/BIImA6OExhsJsPKqJ6IkEUXUMZ
F/6MuuOt2INtm5dmF1RGgKz6NqScPMGJd6yIf3NGKUNUqiZqIZer2og+njbYs9G9Bh34b/x5X1YJ
A+Jwc04oU1SOllTSWKoVTLXKD7F4apJPaROYjbEN8b0Yh+TGR1K2yLIXXwtN0BZ9Q1yIULJInbqw
OEuYTcK+PHp4dTKiwI3DosxR969vorRUYnF2ey7YZMWbov13fmfKBHXLkqDrQ0nEiojnJ0JQwovw
K6nOdJfzKsDQ/nOz7mISLWscRMI8RblhsQftqTbCf3GgZ2tBJMl18j5nAYvX9+7DCuWK81YNwsjo
eZdrxsLsZekhTIWM5TVughi1FupCJYmPKXhu4BE0CaHe4AH38Ll8JhzH6U8VY6rixtcgp9whC7p/
Fm9CDbEsoxhpAKMH3VXKXyUyBNkilIJdWZFtQexaM+BKT+1HhbVGhiWa8SAD5x3fJuiTCM/Dz/Il
h9akvm03PeotU2H670TbjjVYeFvfuV6eRB2SUcY4akQq+sopftHcGSO4aOkWAJGAAJKpz7h6WD42
k6Y3qOZ5BCIS1tI2tKem2UwoK//376XIGhG/llC7vkx8L1xHGmGmOwd8yuUbyHamCXfu8dWg8yL9
dd/Q2loUsHmgtYPswODJ51wYGjDIqyUNgWpEvqMOT3wjMvKCNee+tEB5wQSYP2kuNd5N2teoAHde
tcv4o8wUA73Nu3EIMNMugExGkVUErOulGPUcSJwcCy6arrZoNTwaKZwlHVUcAx5CzR4rJ12LJUuD
ZG8XexcnSlcpFQz2Cchlyng8TlH0CRfQ49vYBbjNu/+t1tyHooGaGA8LUUQR7NpeEiaY9StgL2ki
Z4hnjM8KT5NQf+bqqDQV39iXQtE4943+y7b+Y5UeJEERpedjHVYV7CnE4PWvCV5sCSAjLsrkO/a2
3mY5lw/5YZG6zSmvtHIHiBgeUHxlkYn2WkS7SLDGB247hQyOWuYCKd/fFFMxQYoD2zpZkMdxWwHo
HkBirFwAe2F3YkfqFR8po+9lIFSSWiadWKmzD70vSUK0CQFklndi1th6z3hdrG3jlRXqePYg+4ty
WZ3xptc95YBhGUs/QHXn+BtvXrJHV7m/iJ7JYkWUG4Eyve5zakdAGelZ/xq7nKUdodT0KG5+w9rK
xbuyRrmULNfrYpwQzYi+z+hmKcY5CRIf5aCdodkH3QDLdf0bndPbkUtqnVSOVQ8yn9cdvpxwCr6G
Z3BsW1NgyV/rF4zOu5EleUNoh7MZ+aAmS2xtC4f33+uM1I+gsjBRmZMqEvAjRE/8SSSqQOhRo2gL
5IPLM5MW4lXufVrK62BMse9S9Kddbt+mFuAk/hfBne3+nJ+g/fnNdxUNEAhTQD/FFffdnllqIH77
X3+AwtNUCFKO0SRh0mZXfVTxtasHonIhPOavEI1HaYPl1e/fG9ij3M84xlnIl8rsVqByPBh7Unlr
qt+svK27ArDMYcoTQ8l0eov5rjnSQ+xu1KRWAI4k0Io2acXKytbv54cZyseBp1et5Qn3UzklT+TI
ELQQ+PMIxvc3upcrMR8X9MMcFYrTUK8hHAdz8YE7TWC50iGL9bdTRTpTWcLPDnpVkCphKo+zNpTy
en6Y8LNcIZPXki9lcJjig5ayPOtK0nS1PMrbyanvj3mHjyY+cqf2LGyCo+KoJgFd9V7mspHrrP2k
HN6MrDqKAM9xBzE5Kl1+EnX+MCW8l6cCY/Rw3beSLEMQQCRNvxQqZSgqXwBMWCvyB4kbd3k1nyG7
tUl49RlRkpEdrm/lP+bo5wLXJWNRaMg/dZTzdXEAbY+0YWQw60fiwwZ1odWoi/22wJJkT59MFfMa
uwYz3I0F5j70ncXEijFdLZklEyDHWh117apSyIOph2WJf54ggVeIX++vbd05fyyNumijpHEYw+UA
vkxknHiMaY2YI9L30fyt4791077kWMw062fxwyR1wcoxk8UuwBdLev4wtOJBlLM9XifHtB+YPah1
3/9hjLppuRZmQx8o5MUsgTEGXClgXQNxiQ/PVX/iJJPJxblS9MLd/rBIXTWpGXIdNDV43KHoJUE3
cATcREY7lCUgfjsIQcK4BDfJoxWC/1K5RDKnfjx3OByDZaRW9lofhOgye4JCG0bRI/QPHRT2mOI8
tyBKyjCVP3SDUA4pmb3xj7VoG6dhMnOMwRNtHnGbFaZ+Gn9OnSc5mHlgcdiu3ojFoqlsIgq52E8E
HbbrxKmj2fWBvrt/J+6bAG7w+pkk80kkpSLxzpitrYzelIuI4SRXXmKLT3dDm8SJQ1dC6QvhNOHs
XMWMNjdg5OyrbGS2n7bOnLImhlmLojwJp9RKM0o4LGkom0agmPP8eH/b1oooV4uifIno+41SzDAR
bomwT456ZWY13w0wIhhbpowQa0Hk74vHs9DyelPpMhYEqTj+mLrgpXwgIsuo2Zj8N98K3u6vj2WQ
ciWcygHDmxu8awjf/PE8BSwsxWrk/OdoC7T6Dj/misClOBQYQnZGSBIMQYnGEYqkwIALKWu+YDWq
LcxR7qMaJCCaOKwnbJSHXq1/6q3yOSxzFheJxNo4yl1A4CGum8zAO7IZDr3MHUv/wGMKOIaMq5B9
TQGOLafW0uInTvoaYtIgfRTLVzksQClYmmUKDcBgcooK7Tqh3SgiPHgivuqaAeafkyGeOt9/U+Tp
bQ74hwTdhgTs1l2RYRCu3oxDaUpMNYO1J//VUae8kNjGet2it4GzYLYFBLCJtklop98wNGq2pA7L
Qk+uBuqPr0Wjh/TBR15VIJDVMXecQiODGBl4SMbSh5yCxodWkc+vo5RtZ3Gc7P/Xyb88eBZXLQT9
cj7kJNBIgRUD5+xPs3XfxO1UxlVMEWgcEbw4RhJSrC8+dE60ASk42l++JY6e+HkYzF/S4pgI0LYV
eGgHqx0ZLpn1TS9/X6wSsqCyEM9wKMHD8DW5vNpKB7cjwEs8+o1HDuO6X3iDFvYywN7GAHHdzULZ
6oBr9kXwAcxgaU0d1tAk4wpe2pELW/NYoUyrI2pGoDgcpmeu1hlBczWrW5xPKu3xlVIv0hDOq+wg
zpCfBP4pm54FcHEwDgpJtm9e8wtDlNsaxIovarD0LnEtl9d1ClwLq7F4O+5JHUvKd01JwAuThGUR
gkwCcBuAqHuLdrFgJVa21V28gs9Iz5HqgIf8STtHABWdWSUMhqu+XJ7F5wtAozCoIy6HohxajLnV
vdMMzLIQ45Bc6CQWVuQuGwdRJ9fc0r12K/hAaGdeZXeEsAGTFJHdfGOt7F+SWFmFPIoq6Tdziilf
FZlaKBLeVu12/jFYgts8SBuhwAxHCykaoF7ScctGEa1v6Ydd+rw2bZv1ZJq1ls7T+FBX+1h8vn9U
102A3l3kJWBO6TmreMpliGkgjzT6ykwzVKLhtSfZu29l/at9WCF/X3y1WOUqxFW0VGUN0xFEKsj4
M8/4YYIsdGECqJpABnk7ORjyjnsnGPrvstm+cmD8/w2w9bpj/DBHfZpKg/xLPqqSOwCl5/6aklJf
MoJG1iwp3pBCZeggjQ1j29jc38314p30YZxyL1wvDqKQoQku9oDNLYp36eY3hBRWn6eyDKQXKBml
2xETI1UqwD7JTDXU7cnU0NZ3O5u8TlHYt1lhYH11H/boCU/wDbdZC4nlPypNyqsxYWGNqpuMYhMm
nS7PbsFBsdJIRSfUWieJsq3Wbow53nB1bE9wl1rnKinYWrj0OevwAvLdlnc6JTEl8ZhAkkBv3UrV
nBnPlhoAiFFULKF+MMbhkOBfCMtvuf82152Zya48feYTsFwIL6X6s2hAH59JZmuAg4IHSywkFtLg
EzdnTtpnJoeOqFxtEkW10opnBKrV279YPPXgkrVC/zVMm8FSEWmWnxzy4TPjuLK2mHpzhVzQJAOZ
5azf89qWQF89b8GFa8VvQWSmEyaGLNEuvUSwxKf7pldv6WJ9lN+ppyFW0god5qBVPbnRvbRENb1t
zSEtnSlkiiCvxv2FPcoJ+UHUBVmDo7vAswo9FE5+52KubqsCSQfB4FUd9CLXHq+RRT6EF8A/Ltam
yFVm3cmWIL/4w8/7u7heS1lYorYx1gw06nnckckjwEvhJX0n/ys7AgKg2FrJViIzZuzUZv25vrBM
bajSNZ0P6hQkFX9D0Kq/EqAeCLYoP7LEv1kbSv6+CCFyKsq+0qInAtlECBg+9/poG1Cthir49v6O
rpZWgLg0DB2UphDxurYEdEzQjjrq90bAmS2fgIDmtZc2eYz6enLiG8YHJN/nJh1dmKMTRAJoalWY
84fZrAQIRwSMBbEskJfhYutKEMS3ikQstLVtSF+yoWbk7rdDOCTL/ViETlW8oqkOc4ksQhVHqxve
dPk5rt67wE04AbXFN74o7Cn7k3VBZAugKSR/AB9frytu064pS6TWUxs4cy9sI7lz75+F9XbrwgZ1
u9pc0qs0QZanBWBNMGv0VJ9G39TA1FMdlSfhCaN5D2Vjyh0YIDHH2b/y0FRhAetWQ8HiV1A3Lcp8
Xu8UvCylIHQyuMpmBL60ZnFlr96xhRnqjpWa1AY52VBFHu2ize0acZLXQY8hM1Faq4dyYYu6ZSnq
RrWS4EXSu3BdrwLQAaGt2uozEUf/P9Kua8dyHFl+kQB58yp7XHlfL0JbSZT35utvsGZ3Ss2je9jd
iwUG2Clg8pBKJpOZkRHVOz9f5y2OOWcGZEtMOcZF1y9PEyrdmSdBSYiXTPO+FHPWtGww6kbEFpqQ
RrfrevT0atHsCTWHy57J2T/2rVWjUjpkMfouSfmsC7FbKbyy23ZF5fMTfZyNVdzQjD5qM9qIsx4E
y+7gBm/azT8w0m4HJXv5QY/cIUZ3QvHE3STY1uPlNW7fMKtfwKRAZNYXsaED1CLytn0bCJ55Ep50
W0CPMwu4IL7NZHpljgko2Shrk5XgmMlBeFfctqBVw6D2a3YsT/GOHADyv7w+jrPITHDRoKbbSg2c
xYC6fBxG/qxLLhk5ZXWeFSZ4GFlaEYvWOyRj1wmGU8WvPcaJ/7elMKEDtdRJkU00rUrIKaRmdpAg
Omzx6OF4S2GCBgBudTtQxiDUnq/LegiU0XDm/PXyWs6x9fQ2M4BFBH/UxvxM2pFlTMIegJOd8QCB
hldtFx0Gu9qZD0YgnnQginiYj+2VfZpkPB2QgQwaOXghi/MN0Rcnam+inNc43a6VrBbGOLhpCdGA
Vz5tZnYn8ppSKs/wu/VFtdVvFt7i3Y9StBvBzv+UGJFuqCkbhqVbG+rQC9FDKSU4WEMYHeUwc5sp
vO9lHiqCbtJZKrUyw4T4ujelocbgrj9/jJLW75RCozyN+yZIfF5Cuh2cVtaYUC+0YklIgpKoGiS7
pf6YsipfTWA9yxqoIJTYOG65vTxdlkBXSIe7mIOc5KqgqcB/4co0A4D5A+VefUxPk1d4424Wncvm
Ni8YMEf81xpzoqMoawF2R/SH8LAPZL8NARiOiU2nX5lgjnOPGywbKGg6q9+k9ihVUJj5YyLrD9f7
XAbjE4IUz0VnIs9A1yOPQjssrKsGHYh6/jG15TGav17eNvqbz33w0x7jFfmoqcWAawtpRhdMIoq9
6QnFG3Az5bu6STk7uB2qPreQZciVIr2fJo3e0Sko/Po7KCG9WLMr/Oh+Tl51v/yA4xN75GHyOM7B
suUWkabnwA4gIZ2bJ3VRbiBp81cx49+NtJiIaIyx1nUlvN0o3nIFuBLyUhW8dfw/h/jTChMR4RFK
01CWFKqZUtUu7QJPOaSrKFtViCk1ziGmn/+Ce1jMla+qyryMGkq6RjJ6RnYQxytiXhsGBpssj8g/
VOn+sj9uGqQz/RhcwYV2lsSRhsQDbTrT8rhyRPsTA1S/wW6+WV2xMKevaGCBwOzlr4+xPkyTYQ7j
j67KL5jF36mufDztzrbx0xrr9mBR13qN+l/4A6S0bvYtPaQOhiRlfDdaUuZ2GagfXDLIVCLFKJ7T
dEGqFqEedkisV/Rr/eU+3xcVbe9BY5U74boZSVZrZA5AmudVKcRYYxn2niZitHW6nbTay9KvZswR
3OFuKHMO4mGQhZh2aKOf2V705nc6vtu6mIajNKh8POG2W1pguNF03VDZUc1BGsPaKhH6xUMYFD7g
tIEQ8Jve23v4aYaN/kKU6QPdQ4jBa04+oylV44g30k6UiqOJV/Tl07b9ZrI+DTLHIDdFIxMSHLda
6uabwshNJxf62tHGQvaysiR7TSG6F0/GPRAGz1CTyGwjL9EVh5agHY1EdSKxjPY18L8OETqIU8XR
oRTqoJxq7gtv26v//bXsNGcBlellllPJhyCumxsVztCo/CwEcPEvsl1H1utQq2ibyNrONPvv2TDs
tBjPPrnmRKnNKia6XJCwRxlDM1kZ1b6vW7GliDCC9OlZdBY31eykAfVC5Onu7Bs1cAMnBOXfoHna
uszWtplMR2j70awS2O566SRL8fsAAVLnsmPwbDCpTmaUel4veMkiNwhAirZrDM4R3raALqGkQfgE
/4lfAzCAnpY2NfA8bXlQVFBkTNVfreHTAnN3JQj9S09v5Gx6CbtvSsETUNjMZmTUy/+7BibDLbMG
c1qQf/64jUnnNG/JXXfs7OQRw5376LUu7OSGK8yxdQrWVpnvH2azWUUjGhGdT2FnGXrW4SkBTcuH
SLGbv1x2hc1X2Noe4wtqNUhDSK9k5cZ4nfbNTfVA3O643FMssFbbxXsM6isedQjPP5hQWADJCi08
eOBkhPaSvobJl8vr4hlgQ1+bhIWaUgdEAbgRMwQTSfn+v9hAW+pXJy/accC8ArL5SAO/XKb5k5Bx
ztHmVfj5ec7ICctqliwd8Fw0q6kiZe7llHSNchLJ7qT+DtUadTA2uVhbZG76CSwPct3CAcdD+Qye
BDfpXbVwLPC4PkN+ZwIIF0ymkNItdoL/v20oEzWKQakqiTIxmuDnqtLGVsGFeNnE1lW/Xh0TNiTN
zP4hu8QMSJDGwL2gDRHFh7KW/ak30DkNobMu/U/BSmbHSosmBqrPxJ7O7Xusy06d9cHldW3e9euF
MXGDTHk2FCGi1YwcJveSg+7MzyBv/xpVfnFMEoyAYehzcjLVltEFuY15P4DnN0wgQZOxxZwuLi6K
Lap1O7u1/OEh8XKndhFD/YjYemKrOy7Q53LElEUmloRI9se4R7KfAGDjUxVcVT7GYGdovMUbm98Q
ndwqFaz3mgkuGUrcQhricxoS6H3BmddBJgm3HOeTcsywIMmQ1PWQ0ue0sBvQDG+D2JVABPvWHbLM
lv3SH3foutSWe9kuzyzzushFpSgwII/VTQ+mdkuUN256wLl15I+X8KqaPyZxM3QNwhql52tbG2Qs
aQY1H8GDNKNvgLr5wVqcLqgC7pzB5ZtB/oi4K9OqlSxWSPDIHnw9qB4pv6xxr94AGrnLgHuL3NK7
vJ/bMRzE/3hamEgm2aG2rB2bvggnlEV26iE9gjnMnm8p3xJEtnb8iT2ZRuizCA5RA8XCBDjev8xJ
LLUwy424hJx8UQ4QlZhcEk7qwWj7W3nSiGMNLYh8y8CIwi9xB6jmJMxHPZWB22+yI4n6xY3U/Gc0
Rz/rpgTwOKvdaTSA4J6aQKuBwIjynhMhtzcJIqSyIYMtR2Zpf9W8yvqlwGeRbnSMkcLZbwyUS4sP
yvvI1ThOToPC2R6tzDG3nKaUNQB8cHKCSqKLJNBdWtUWSw3CoKi0TH2F2asOXbPLvrB5/azMMjdc
VCtJO+uIVX3+Q4gDQwg98P+dKjEo9Z9ZnTlCxXW/rWII6o7/7ixz5Wm9GsppgflYzKs2e8pJrl1X
s42nvFtwR7yob13aVxpcVqeryaeqDrtE8gVNKFyxzP0STwEPMyMHE8xLoDuIOXi+zXtHNYG3RAam
gtLjV4uaGcVZlKFZARj7KWoMN7QiH4A71c4EIfo7N/3XGhuTAceYmqRGiiLfzVBbp0OchjffIEXy
iRe5KoefZ7MkKH+ujgWrL11mldGIHLMSBTQAE1CBixg7GEEnouAdXM3Q6bbE3o3IEKAqNIPVWXOT
hH8ZbYbN1Q9hDowVDcCoVJEEKvQ9veEXNzFsiBWCOpaUt1bwO9QHm58WD0ioSxnqOWu0phSNOtEO
21DdDfXbmPwwO8jbE15SuHnjrewwGUQMFYpeNnDRTvGTbhauhPE2tOQvH/1NtKKsqZYCSyZ4wZij
oWZ1NWkmzj7l3VsrzvCvgO23qwbAEOC6VDSXiTNaSsypn5ANgnTvfn4G/W0OMtooSPbJY3Hd3XUB
Xq88ePmmi6yMMoEmGuS+EQDf85VEwYs1t0CKDZ4dTgjdjNwrK8w2TlI3hCItzuhL/C6k+gsRgvQp
DxWonAniI1F1Hs502z0+N5NJrSFzMI01OOX8DFNSthIfywaKDuZwz3GQzdi5Whl7bxuLYYm0hwdK
395Jdv1VuIeUA5RSIAeKCgBqkkeIE+svvwGlpQ5xFrdXtpkjYApl3QsFHEbY0Rxa2ZWBVHnUarvP
DmHo8OjUeItlwnYZZWVYDriVAIOFQHc3PXUiJoD6DpPHKMrNrjKhGnl5hzkfkoWphFkrVoqOmhGu
+AcQKB+60TwYI29m/FwjG9et/LmZbJtjycd4mTMchNHpPQtDrMnBuLbk/YKycob2qF56E5dejbc4
JkCPhRqCZRNfEPOKP43X5Ng/lU9gWAuqL0ni0qEfgFR2lzd0+3parZSJM4liWQNESCS/FimjcGgL
BbETgkmutHB6yJel8bHGM6mF7PrkVt3zZfubF4SO+VhDtDZIKbMlNrSKDq7putTbS6U7IZFae6yr
nV5pD5eNbW7wyhizwQC2GnMBFkykjK2rQFIotq4XVXcvW9m+JlZmmC1N1UUUTAkEQ2fCZNxG0vaK
AAi2RPChmR918FWyVuSZluUjVtQYwFPNEOAeEjcXv15e0aYVU1Zl2QLDLWBEvyZoIFOcMqKlOOkA
KWpPueBDT5Rzsrd3zdTwP0uibJuMkaibia73hI4e/Hq5/kb7bTOh/rTFNio6kPbPUo4F/bmt7bfc
yhbzGI9SXe8yBd5QfAP1qi89mrHfQ5mADm/paUBcKt4hZ76ESc0BIlPe7/THtgPa6lcwri8W8aCG
On6FsDODdLfsDA/yMOD2pD0Qehtx4sq2y/z7NXXmDAy9aRpmS3fYeChFbyCvY+hf9srtB6clG+hG
67TXw9jIIgg/mwt4rv7hRwOXPKVeVq7ojFaM/8NFVX28Dc7u2JVFJj/KBygYtxJl1uoEUGUvQdgt
zjxbqVvrsWLHSQKq7t4A8U2tuaQVeWdkc1dX9unfV8cd1aTSyqiQJpVhaAYwskcHSkxVPoKcym0w
Eye+KDydgO0rYmWVyZ6WTu10gaCtF5+KfXpMDuvaB5fmfvNsrqwxOVSlSVYXkQm1jx7HRPfqRHW1
5SQPb0S6m7re1sguUfLAvP8f3YlJoEg+SsgO4bL/uJMk/+tOoS3Kv0G3x3VgJuTVQlapy6YDf1jk
OzD9D7L+C6EJkCZbkM48I0dsQisVNRVve2MIOutHg5myKBvA0dzZOo3uxY50PDa6rRt+bZPxnjoR
uj6hdHv0zTnsBRWJafANxNDGjnKK0bGybPB4WN9Nq5KOJM4Cub3OFqOWITT+83xq5te6VApniqc7
5HWnmIvR2jqVKvIygDwhknBGY7jkMwhYwljyZ0V8Na34viHIZdI+7jjnf+t5tjLEMheaMlQa8ghl
wTL0ou5JFlKOgc2jvrbAXFYy5qaMMYUFGmA6iExAEincLRhGUEPQCfG4cDcvfaA1wK2tU11gFrch
JXNY1hYC2p/T9G+OTmtIXyA+SmWaWZfAv41JMREdWApNtSste1KNGNiJNlqutVx7AQnQcNAW7Yuh
ZTdEM57lMTrITfpQ5NpBSKfdhKNml3N933etP0LN4LYs6m+CqFu2XBG/TYfM6cNY5n0Ueo+xpxYc
oCoqwQDbmmx9TBwAygOwDB+F1rtz0AaVgbyH4Ljg/R6CYTNbWFlka2RlKPZonHc6VAmj6/aLDiqd
7mh4yX74OZ4yD8LqvC7pVtRfW2Qcz1Tz3iRGBY0qOua6Uof4nSl67vrkX+/RHFP0/VB2EkYRwHZ+
QhHMzSEpiin2E+UcRAfhL9CH6+UxqQpmu4UC9pB+KT9KUIDEnV8oL5cvsK33+NoGk5wscT8R1FjB
a1qjsDnNTmFBwxOEnMoClV+Js6LNo7s2x+QiZjTKXYbA6yv6vjnRKU/TzXvIw8x7/nDgVog1dB0S
ZjIg9BjQ+vWD4d8hxE4jeBrj0U1TKo6cB4s0OJe3cCvArs0wKcA4dkaK+WCcNBW1b+B6xyAGvcPf
HOh1JGLcr1djZUjMWcdDXz9ghjiJbDpdOTjaoR8Cmv9r3y8v7ONFw8aQtUnGAYc+0oqxF0HtC21Z
yS7f80C7VjGNkmAmpQ7mp9KpviKze8IIOyoOhiN4yR343e8Fy+128ctkj1fiFbLNxV6gCat4wm37
UAVq6KBQXZeu5cpfsx/1DmxtlguaLRHImvDevC+Ppad8E6HTZb3xUJRbTrFeE+Pwgr4UiqTgskog
mNs9zRNGLP/iTAFTKAI3qRkQ6WD8rgVVTyqQWvIr4NRyobw3SjhgAxIkfyj62Ebu33D0LbZ8cG2S
8UGpn9s0jiXVTwvDXsRdCGq/y86wmXeuTTB5p4ZljaWOYKtfzWgDGFCN/M/DKbQh6UKpQzgWqUez
7qdD6ewfcrizWYMyK4aa9AgWIqaKcYUpbhkUx3yvtT5NAXkYrC3PAD4ZyRg49k2F1QgpU23OajQH
/W58qdpAUV7FluMZmwX6tQ3G+xZFnYsRglyAa1CqhPEqM+3sa3pVeS0GRKbr7D0L0IL8q438XBld
+eoFqMlx1Y4WXkfxXj6ku+RgOaprBKpP9XN5U0SbkJT1Gpnc3RrbrjSiXvJDRfyBW9OdiHS1pKaT
EbW2R1Ax52F1V0vT0VDzx7GwTjX6z0bW3LWx7laY6Sty3Ylrbbfk6c9MwkwaZz+28ob1L2QO6NCF
sZVE+Aqxrn81x+VHW5B9IxDFVcLooIkm8G95/72IosecWI+KbPCmhLbeVOtfwJzXMS1MaxmwR5TR
sTwk+GcLXkcM9NLIim9TeCSCNKy+G3e8CLgVK3RZFwE3lWVEKQa/NuWlWlUZ0oohPymovUNKm+Nw
mydpZYHJy0LUjUY5x0maijcU368mNFGE5PnyV9wyYgDrIAK5jeIfS0xTt0Xf1iA2Al4lAo3pCXow
hsw7r1t7hR6kSSVgIGjHsiALYlipAyl1NNSQs7jSzors4hjtocEKlS7hFN7zgCqbFjUKPgV/v2qw
mDF5AEOy3OPrzBCxlSNnyngPQok6FxtXoabwrwn2gPZjpNQVnK8/LOCwlh7FdxnYC8xjghTWiYJY
82ldqDN+J6jTs3XJOHP2RsBlksKodT+sHHBof1P8BNAYKhofDo51pb6Wj/Exdccjt6fO21nmzMV9
WmZ1iW/ZuHTZ+e5DYXpneZSqZrirrnifcjMSrjeauTIVaQHWdU51VDFGDxP71kv9lAaatxwqkAId
+n0V9MflrfZIkPL7spsHRNM108DUqyKy9B96VYVKJcOTFhX62an5ZJnRtSLybpftbf00Q/++ulyW
CL2EtsM5nIrBCWtoFRo8SBxvJfTvKxOlYtSK0iBnW0K8vWL1R242wWI0f/doXm0ZczJaK8omkSaH
ZA+ZBwiFQTpDK1zVllDMMI+g8C44b1je7jHHYSjHKAKNPaozmezo3aPx52pZ0N+DGKcFXJhkqeDY
/XXzQGeXpXEvJwHZD6cSE6IDlCsXJ7/NuApW5zkitaUoED8zLUXBq+tXW9DKrKE/lpEAI9F0mA1s
RpkfYwCWpDvRXa5ij5dtnLnGrxbZ6lZtFXNThCkJpBYJRtk5tfasidwhFfrhf4lajBnmRtOKKIvG
TCUBCjVL44pQU5FtHXMhFJQdZT6GwGyMxkAjrwn+HGLLGKd58sr9o9RsxFrXSJCdki+A40FVVbIX
tGN091sOcKhDyw8Gd81nOcqHWaDMNbQKKQv6r2bHDm+VxRJJMPjNHrrtVgh1FYiCCJAbja8bHfRe
9U11FX6NW7vw5t3wdvmCPzsajH0mXutm1oZzrydBX88+ONifElXg4KzObkLGBOOv0aIbRg3WzqDv
nhrw20Wl6iZ5S0CHaj4tuXiXWRonbTmvlv5qk0Uj6JoujD3RSdC5hj1hoh+jHil0m4fn6Zp/Pjgf
kcUkAOWAa0+bSWDcYO5s1xz/Gb3kYYDOcwq6KkgdQJmHPqDYx1PeiaQl8kCCxq1kEHa5w3cZ997i
VT4FIDWeXNr5N6l2asUlZYDBid1lbzkvzzG/gLmHhBZEWKRo8AvQG8D4oCG6lDwjCYrcGzzRRXOP
X2I6f9AxVpmrKa0EWQ8HWB2d+YNas3qAzqmj31D2O+IBfeHwxiU2Q95qq5lLShKXNJbrjgSYjj8u
RHquw9TtAIbkZPGbrrOyw5z/qgbi0YpbEtBI3gYpPiJkAnZc16H/nbPYurLDnPNKQBUlbyu6hRNV
rHLKH8qLAoItH5IquHcVT80xUFvgxvc4PsPbSub8l6FQSnJZpliiDI3lxJuOyZ1YwvDsi27uxu9l
CFggZ2M3o87nglkgARESCQBPhQTz0IEv/bmQJ68RQLmaXxOztLWeR6PA2WEWid6rQ5qQxSKBmR+X
8TWPJjupBFuCorQ4cLGy9Dq68D115rpCyqtiiKcmgfUhNJwclvvfR71vh9PVZjI1ymnSm0FTYhII
u2oPHWXMYKMSGVBJFwEIhcsO8zECer42wI4UEA3rZ5Ps01JqE0p+2Ml3ioXtHowXFabwbC8DfQ9N
V4xomDj5jVM4oVN9s94gfaToNrHnPyfk+gg9n7+F2WehmAFf1RFyjTH8WSvhLYhVPJSfg8tr/n92
+NMOs8PQDqjjusUVogbWax8MR7CmekLQIbz9hqTyZtRBU48qDqM6wcKGoDtU60Wp0HS12YMC872+
N7C9sd8ci5/NUQkkhw402SWYfKeJs9bNlOPTOFsaqSKrlhsMRwdVERK7GhXkWQYPArkZdFZGmFxS
z+RonpMcCUClndKygjRPeJUVMqckzDPDuMc4yxCQbyK4R1fbbf+ua2BE5uoNbibGQAbg4ldot5GG
nlVuitR7yfAZSVBMkFXre29OZJDV5/VTmeWZ+zeuuLLGXBVyUlZih3n1oPVwJUHrTAsdzaMpDYgy
clv8Y3IsesRW9pj7ocnKcSyingRKD3Hj6Nmovw45j7hwO6h8WmHvA0EEQietChKUUf9Vm5d71IWI
XTRpoBdQMyxUW9FSp24qpxzxwFHsXobOsVYSv5kTX1VjxBetvQIr+rWIr+y2eIkUffXUp8sLykf3
0lxBc1Rtj7M6Pl7+ItunlSojG5jlOBuZN6a6UWsTH4TmCJTZozxR+fqak9xtn8tPM0zKM4pVlWrZ
iFeeibay2KPhwBuO33676iKK/1AjFM9m16e+HiEQgFfWP7K0mSsQsKNPTvOFgFojCyJeHW5rURKm
nkwN02hQVmeOTmp0VrpEuEu68bWAGECsD/7lr/NRA2Wvq7UJ5rxko6rEgxWleMKhb+MQP/esm8lF
Cu5Xx+VucTA9ibKz4Ogn6ZgGrZs+0qwV80FO8ZR/lQOMGjrCXvp++XdtBY31z2KOlaTqBVTfcXOV
065AlC9ejfSQCLzbmrPB7EtLI5i6MNsM+laYrmonEOtwMyvOStjnldz1ZloWcRpMIcjlpcHvFsOu
ddGWtD+usyEWrTbtAzK6irRJJhTSOOFbdgNmaqH++CPsecxA28vRMTyCgwQMFL1TVjag4BorQo23
6Twqb2kh7wupv8+7KoiV4umyD2y+1yDBjORe0kUD6DLGljS26IPiGVOclIce8ZzWpmg5JQEFtINp
8yse+4C2uTzU8S10eCkwhrl5e8GEvHW9EHBiyV4XT0cT8s9V3zrihCQ/l7SvlTJQYrj4OJXiN7Ex
3jEVeTVIxaGMs1ujKDzBBAl4NbSg8tb2Y1vcC8V4xFXnA4ny0qm6M4TlXjfryE76+WRN4aEi/U3S
QUZ7GSDUKWWxLZjl8yTH8JX+SinjnRonR1M1Flsblq9JrGX7WiOHyhgD08i+iNOcu7IiPnezskNo
v4lk9RpAm30c9sfMmr/Lan0wQ83vO0AcrAFjUsQUd+Usck7t+fQu9cDV9jEZhbyEAxFzGQHLD9+z
x2ZP5zUN4mBtoz89Y9Lwnr54NR6W9BwNzRhmXEULuwFc93iJduEhnD9U5MN9d1D3fTDtDEe/1a6q
L5h18mfZLm8p99LfqDl+/AiAAy1JNNESYoKWUpcZmWfUNlsveyxKe3IlVwMssag+EpACvLsYWgWK
weEcFLqtZ0Ec8yn/McwmpVOU4FvOOCgpNGuCwo289KoAwI5KUo0vvC74ZtAEsZ+O3BuX01lC14zT
2JeIaGb/RZ7eVBAH/NV6Pi0wl9JiQY1Ph4wzSkWo2Wo+RbE0EVxI9cMXPsvTZomGUhX+d0XMh5vQ
+mgwQUnrC9JrfKr2oNMuHf3NPM0+JIfpQyJyeUWazXRiZZVN6kowasu1JVCr/2iuSDtcvwhv5V52
85uWh6za9pJ/V8m+8TWtlnqMMYfA6tBOJfHVN8NT7sCdhdJsIXA+4lbet14d/TWri0IMRQOzxRMJ
tLauHUEvE9sqIPeG2Z+T0eujPVrGjS7oGDIPeVLq1D/Oz8PnSploYFRE6haCKJ6Nlh9X6OWl4HvV
zCKyQym8a/XuCpTw3y577dZrar1gemxWC45wPkmjwYnSQaGaBLEjzIDyDNUfS9zRMKMBF6xaGBhV
2Sl+Y1SXMTaws81guaHpWdniXV7KtmuuTJwdQCImJMWrpvVmTxhsiDa7xVG4kqHcSg4ktf8qpqwM
MicwkVI11+IQVRMSfimT6NZUYvfyojbD1r8moFf86/dRh1FsyxQmwjm3pfKbyFfh3DQBxDGwtDJo
kXUmOTLnvkGQJmlQzzZFQIF2xM5r0PJU3vRTdLsgeeB1t7aTpJVNmtGs3G62oglzr3ESRD9HJ4S+
tJt6k2jrij05008S2U0wghWIs5mbzg7YAybQwXeiKMzLZBT1KlViNQnkWbXz8FnuAT4tF04M2fbD
lRnGD8dxmMlgakkwxuR7IqiC3dZKbltJFiRF/10pFQwCKRAjSJHTqNIAqIoBWmKjJd+ElMuXwFs0
46Qoc6WWtOB+1+zBLe+j2TVyX4P0qRS0p0oJtMke7quAt9eb5TU65/6fzVYZz13KQatFKBvjjWYe
2qA7lobXoqEItOS+LV3x/S8OysockwNjoEEt4rJPAnWWHUwGuAvhNNW4K2IuBxLXmE1fhiTI9gmq
NMsuRp9yDz1BDAPw2Lg/XslntwG0F/CGsLbwMkivZSNZksAAKhuq6GDwh+aW13yNAvW2dcNvtDUp
59AY5LivvHkPrSyzZ7PVs2gQ2wSNPCiCXPdP00v0JO+1uygAcaWnosne+uXVsAONCjD3XdBcRTdy
ZC+35JS/9CXn0G4fJ3CXgBgMxCVneI84MyI9ETs0Mw8doNXSLnRpX3F6BnPL78gwbcbDlT3691Vs
apZeXmIV6289DAIf1C8KVt14pt2jBhQCy8tlIz2Hj9PLcWWSCcHyaKWpKMwJzujoSa4EnRJbhSZ9
CWY+Xpn2fG6PMcZ839aItRxqsLQSTYfyu93ozxiohoDW/vKR3H7frJbFxFupNzWA8BsaCJ34NjnW
7/iAJ/ML3Oga1dTRX7xEQsW7ey5am1yLLkV7939T7ATTHOC2uoRnnslEhkIpSGcJAIrU4k0l3k/j
k0Q4WdTmfba2wYQGAR0LiG7gtCoP0T0dZq2vBnuubBVdE9ElXvWDV9LY3Ny1STZdVMw+xKh6gueG
PLq9buMFdSc45etwTJ0UDKMn8iIdqntgYTHBUUIFGlAHt/Evf+Ot22X9K5jDAt3KCaky0roxk6HF
rGY7vRcwqVgEl+1sBaW1HeaEgA9jLKdETIAirt18uFLGn1YOMfTsMOD5qPDLpjyDzCnJq6IZxBhR
Zz7oB/NKup0P7ZfYobAfyzMjdwl6d3TFk3zkNo55ppljMw5xSYoMX5bOgU375Ti/Fbtq9w9aCwPK
N6HTekAFBbzC4uaTcr3L9JetQh+pamgZZVFItcNPFMGYeLGroglvD2BKjCDshzEG5/KX/ShXsjfd
2iiToBg6GZZuRDwCQ2ITBVFrC7b5nNzljtZA8kq3F29CS9lOcio36YlHPl/IVshf/QS2FEEKA4C1
BSGi7J6X+E3vOs4iN3OHtQUmCEm5aiagdkgC6Yb2eJSdcZ8dlwNlQbVc3gAZbzlMNCoVdMJ7LQkx
Gtk6qZa7Ag/eR73/wjdjp80tIqggh0MmnamtXbXDjZY/RKnqqcYPjnfQjblkiQkwYzmmk5hj4/Sr
Yh/t0kO3k/fRXruefyRPvZ8+huhixOiTjcdmtLVbiwNkVHg/gIk8Qx1JE4iFaTo0esO+vG7pw9Iv
bvQ3zZtflUNyW+yiq+GYONFjuQ9tCATvdE/ZGw/LG9R9Hq29en95U2gAuLQnTGwaUYxX4s5EulBC
NzHStH0SgebJ0P25Tp4rI364bI+ewEv2mIDUTCawpQSNPJoxgA0+0IJ41wS85zTvFrWY8KMCAaQk
E/ondKt1wFb08a45jr4ATVEkCrGHkVKehsVmor0+mUz4MUkFxrUJZz/5OTvmQYS8ieqkGAGykOYK
XzqPfKHwIG4PdjPp+zSssE97Hcx5pUJwhoybj0f3Tt9TIlzTR1uC0zPn2mLCj26lipoUuD6tB2g9
AT5mXGfI48d97nOvr8veqYhM9FFUOUkERaH5MyCldDehnIqUXUF90KPgJ6FyrMBS/PTPFSCQ2oJ9
EyMgGsWGs32eVppBbWXBtHhIdjWQK7NP27a83Gszvq7MMOcvnCAyETf4cvmSuXP1+uccM8w6mANn
mHk2gbc4CdBHvR1FyclJ5qoiJ7RtX0qrdTDnDRpxxpJLIQ1tGDQGQo24gvdPAb4IlL95Daw/DnPQ
liJV0nCmt9LP6MsEiPGzcNPsYwfNhisTWUbvSp51l5xiKDQltnAnQfiMN7qw6ZufK2Yv+lSwxiLN
sLGmWLma/JACUt0ts9/OPwby9XLU3MSOrhbMCrkYetkWIW0Hj05tOpR7mtSejpFkSKAozpKiyAXq
6WN2Vb3zU5rtuLZaKnMMp5gOYlnYbnOyaetf9pY91QEc6LsrINfLgVIo8/sSnMPBpgZyrGRhMcBu
nXe7whrdgkfyvp0xrpbG5ARQOcisesIx12w9mJ+RgTyozxSqFl0ZVxBEb66LrxMwltmOeLXkJFxa
ls30Z/UDmJxAG3D7ShLWSPZhICAfQMvsiP4V0lUqYlYcCEjmudk5/WJn1/DKKhN2ojLpG6h94Tk9
ewhvVwKYOs2bcj+7pR8fuAU83iKZINQoeS42M54hqeGqs70A+lztUctElDAf6whcNHYFFnXbDF1e
JrAJHVofHSYy6R2KeYqJc5oh5wOfHiTa3eYxxmBCAVnaY7MLMW4MKGt1ENwW8ytxEN7L7yCEvapf
OKeYvqMv7ToTttBOFOOxxjbQ+mnxvb1L8J2TE9UiS6XfkcO5HKNUNi8Io3EQQiRCeP7Rea7xvgJX
FhUdbgPTTTSHNhSL6ndA33RX//+lAiyEv6+ef6FRQq8pA4KPlqHSe4i7+/mV7NFkiFbcCt3WkZxA
84qvILqdofzr3CqbNQBGlOuF1qIjcD2d+iDcQ3FoDy1KdDG5PcXLn1QV6d9X68zaJs9HGTuc7bPb
8R6NPg8zekEKe4UXe9Z3jgtdPriqyMQro8mlKeqQL9CpWEAoMnfY6bGdQWsz8yzV5eUnH+KWlz4k
E59qSW1yvcWISQq5l+kE4prjfJOgtSI7RYrVUlXCySO7CvF/qm05trunyO+IDa5sXhyhti79FiZq
1ZlZSiqt3AxRYQ/DZGchLJqNc3mTeWaYaFX2UY03aQKIj4T3OxYWvebp62Ub54OPv+RlKsvNP4lW
NZsE9RHpoTm115imOwx7DQ1wJBQ34ismlgIAW1DvG3c8ScTtet/qgDBxSIr1uasEOK2IghT0jm7K
Qxzb7TXNqRGQ9iPSp+xOaez5kXITme/VE6+gy0kYVZYKB5zqnakvcOSoHR86DTCf0HwuSXLdlA2x
y6b7auQSarrLPqrAP77I4099xnA85zNsPsk/t+IjlqzOrwb06v+Rdl1LcutK8osYQW9e6dtNj3cv
jNFIoveeX7+JObt3OBiehq72RREKRagaYKFQqMrKDGsSIWMoQN1KPh6kr83vGYMN1Yn5nGEc3o89
WRlDFoPWhI6uMnlT9JU78GZ4IrT+pZukdljZ/z0/xFcv+2iIrCy2DXDiaoN7PjmS6abMDWw8ml4n
B4MbzEFD5jelglPXCgq0X/FNCSEjeOMPk5laySPnNV52YomVbj/xQSmFggEPcTIaHSf3adjMOtb2
IZnnh6/i9XK1eINDyjjzoQ4sVsr/Lwv8NEktMJ0wQ9CTaE8Y+8YrMgs+Xue70CJqBczUkBzD7+Hu
0xoVensg4cQoIggSpAtk6id2QsS7zi4Ep3sKb0oyhQMdH9Ss5MoJhLchcRjHY9tjP38CFXHzIpGS
hLyC1ZvAa/H6nnwBmNgZ7ZXKUm8Z1rYv009rVODNwrDIAQhCZb40yyvJjlPA5M3wOAO7Yol+bOtg
vmC0Ysknu7TJVHrYRIUUZQm8qFRLs6qBe4pfGMvazn4/l0WFWylVhhH01QGm6kcnfAQ6754EGum1
eOxd1QTHiIcmwDXD6nZk+49VGl2l9ouoZQkqe8L7BCAGyu9Q5fKyx/a6Qm2aEUc3O72iCKI8XVYI
Yy61RmWWGrBMaeQwVveyA1K3e9mqbECdXBJ0BoswgAneOEKOPDgTSQAOrSSeN8WPWtwcMn7Qdv/h
8wfRz3POCDQhLgCBktHZLQ9TbNa3rReAOaR4S7l93VuimxOZB0bysP1UXxmmMt9Iy/Va0D92gkda
poMxgnPeezzTgbw8EhraCtPI+PPESo8229urj0BrsYYpajsjyOUJDFIidHbW8CTddqb4HFrIfv9g
AHrTtVeLpdLfJCoqrq3I6WlM0dO95MVwkcTY6s54MDK7RptbPPRPzDR407lXdqlAnM1BU4wz7AYn
sClg1jt0moNxane8/1dNbjA0Ew0NVAPBB/M1xa+DuBkbUqL7R5o19rhThHQXrVCfcWQ3E8+VJSra
8oUOVYcE+JpuKKxqiXtLz6IIQV+OXDlMTgCmdCaXZdZUcxYoEVKziPUDF4bPxpLeL0EQm9OSsEYj
NyPk6ldRUTmu9V7g4wqBpMrfOxnYvqXXni4vffOqW9mgorAkiGkbNYDcTNoDqmex8CqE14EANtPM
GgfBVGaGNsr2VY7SriKKgq7r9AO1icaw4Hsc03FP+pOEqIA8ZjSvtJNXVsa9ubyVMXLNrtKwQNTn
JNZAwSB7w5FgQHp3PLLnhDe/1MoMdRrTTl7EgdTpRn4xJx2wCJ51RW+66MoEdfAqtM5VacQV3dni
PvQLN/8V/yp+9M+L1VzJh9hOeQwFsoI5a2HUESxmkAUWCQIbOP2uPtoAHjIhwDLNeDAFq8A4TsbC
724H8tVSqdPYgE5w1BV4iHEHpgM39rUnEKiDhOqjOnevQX56l94N3h9kfqxdpo6cIKTlINakK2cu
pMdbEKiAtXjhvfz+UchwVefyAdwM5KvFUgcwaeVAUWbscN/HVjDutR7YTeBElahkXJCstVGZQqfn
MWi/YGlugfRuWpPPOUfSGQ0JhhX6eSkGxVQXAy6IWMcH434O8yuvsWIIwy3px6NaDsVYJZgfbffx
o7qv3MitSvs93RGkTn4O7fzH5a+0ndV8fib6BVlpk9SpOhyD0CUNaL9JYJi+JrP4sz09FCgWzB7r
qc5wDfoNKQfREs48jjwEJawyvu/i3GwqMO7HzKRt81pfLY+KLpycZEXQoSgyjm+NetSlm1Y+dYaP
S+02HG5FILPMqrriBMZoAMtbyL+v4nMeNkEnV1iiFJyn8TFtd8n4wvh0JMZ/e2hARVvXBfANCyrl
9zG0M+elh0fKNzPoachTCghIO9/pbnpmXTjbC/qPMY1CzAp134hciEOm5r+jZLQNoXUKiYXv3Pb/
TytUqtv2Qh7lMtk2RH1uPLYVY9O22zOfm6aRTV19GKMeuqg3SO51Ch+LnWBndmDLu/BN3RcuIM9Q
W7c69Z9bAEm1x/38/301miEsAXdCypP26eAu0Oh0ShDRoPiZgcCAVDxZxIP/csA/t5Q6AUbatwFY
6ZDYPhiCWT/yjnJsHwJb/AnxJlx2vK0fRp4JZ/+XdOjTLnUC9D5PWhB7knVKvcU7zV3k1sjj7wwv
dweR2dpnOSh1uU5qpkAnpMTDoe5ru8esim1o1SvYhlhBmnHuaKrZmEu4XtPgQn9Vs2Gti7pHG4g0
yeIAwD7ewbvF5kSHTGxyj4SFWADoLBRMDKSzKoskH7gQWzQqtjRlUgX6TA7ifKXzkhsMJTijn6vl
JW8ixv29XXf7PJM6FVviUoZKaIUNHS3jLLkiqI1zK4bKCpo6GZDkaFeyTJLE9cL6aNxtbATDNE0Z
6Xq0gjd3nRlgDiCyOzOXnaF5L1S3Y957zIXSwSdFqiIrOPvLO5lPW+5Jz1uUACPsHsEx7eAc/l3B
FiSakPmEVo9Cz5WosbTwTYPATV4KhV3cBfZ0G729oUyyxwA8I7pt7uvKGuWtfLzIfUtS3H80tCtg
8WHZrB4lFCi4Xcx45W0XKFb2KD9tx4zvoDBGXg+LG72gQHDC6DmaHRJQd9nDf63XS6rfn+bouZFg
VDJFXbC8GUMq/DEQjqrGgkNthhdVNQwgwjGhQl8Q3JQ2IUa0CTJjssEUamJkGmx+BgHc20zw1WZ4
WVmjroewS+KhyxFe8BB6Gx3O7G9SR8HoxoxbKfJ1PwVj+KIw/GS7YbQyS90ObTtU5UDQPRIq0QRh
1j8g8VTAM/ODwMRHvP5Iq6p4yFRL24m32i7aK39V0MTUH9RM8V7/Jj0iy2MZYO6KDBvMTouyWmnJ
QGUB23NgdT0357glDXqUoJ2QBJUOOAI3o/Iif4ymYpd7iwO1tp97NQYphLfJWxYHfKHOH4xQb7nT
2jAVc3JNm7ieMAmp4H71yItCvu4As1GfSXrDujc2QxzYPAxZEzUNBS7qQNYTp8cZLxCYZHPExHZ8
SyCpFcgZrorH+Ri+s4F1m0MjK5s0HyUpyIxxDizT5PaPpFTM78qdcGJrfW4dlrUhKj3VuxRYWxX9
kwpjgcOYmK38mJRvjBi6lQSvrVBfbNYrIVAkFJo5X8N1qJInGeTvvHyX+PKhORngt2OYJDcsfR2u
TZKwvsqK+yGLpD4BywDoirxuF+/Faw0EP+mZ5R+b+ffaEhVvtFpLQIyGb9U6vMVBrxGAnRdBsO7n
1xA0YpMVK07xVruFF7yNgPMkNmOprN2lIk+vRAIvTzpxULD2g66wnT2p/MCQEJar9C6a99HDZaOb
NpEm6agOgsdAoKovgSqkQhGQ4V+lsuryTe8V87KFrXxNWlmg7t0wzaasKGAhLyIz5DsTXT5nriRL
MmpTqX5dtvbxg7/5y8ocdcrTeVarrMZY7ql25D0asz6QwvF9jakTwotaeMJozpqJJkz447LpTfgI
NpK8eaEPBKLUr646in0ddQVoicBY4kZWui/fYtQm0R/ObEBErcxUMKHrqM+1gfkm9Ej89hB3Vsmb
zKfV9mf9/CnUk6PIjRqVDPhy3h7T9m2SVCfjj236NOexJXYgpquPKDcsnGLmTWfNIHM1opR1dsnZ
/P4tPn8F5VyLqEhgdcHNwgPq90yQsiga+fFxitDKBW2bx9Jz3z7Dq09AOZsSa23XLnA22UtvjXc0
pfq3Bbll5Io75F5XQ/OheB7t5YNwgi+yLlPmD6DcTxlHRGHEXwSRye5bE0NQFRhKVJJFPAEc74xu
9hYurv6c+M0DeL1YeOHta+5zC+hmoFANRhqCNw+v28FOYzJUZ+kvhDszfhmPGEtnP+S3Slkrx6cR
u2MVA3gHFltPNdp9JV1PgI4mY2vPnFvmoz1V71l7HWEjYr5mBc2tit3aNnUlCRKou2o0ArDc/IrU
TNLaTF/LX92hRfeT8D6Wg5tC1JRhWGIcMRqwq/Wx2LeEDC58JIiFwu5TmwfmbyRYMR5U4Q6JOfFL
clu7o8/50al6KG5KwI0wi+aKt9GpeOAPsi/aZDaW9fNIrLlw9Azy61fXZjcPotJzYInJinNTuAI0
ddqFpZjO2nsq4MVq2+ZahS3QqvO8/JDTpzaZLGV6uRxYNwtF629MRbO8Uwe+EPGNO4htDUfMkJvx
g2HhxlosAq0MrMZlqW1tVonWRqngFcayUOo1TjLp8ks2GIbMdGd4IuDnIfMIkbh06XNRcWvEVGpY
a3HqFVz2IhmRLwmtC36Jq6huBjMcy6NUGM+MbWWEZ4OKVZWghnESI1IUx+YInLuP0R3MygsWOTXs
MPFdPA9P1M8d1WmELkp9yTTIcBe07FPUT67jW3kfXgkueFqdzgdXqng94o3T3wGUd2N4EzDhf5CT
X172t25oWuepPlfwJn4Pvu0cSfmAMgfw7wJQCxXQVKyzuFkKWC+cilHtosZKlWOjFbM5AiAMk4Bj
m1zzh5VV5k6TLVid/hTIFVmaYbCzY1Rw7GKH9059kD2CjlFrkwysQJ3hrN1g0KBrsPzFIU9a1sov
BwidRvDCo+soDEEHKieLE4q1l5WlXyXRHhr3jHh8OeDpPBWLwN0MzTXCYlPU92Hyu5rPCTDvl08M
c1+pQBRBdYKvCyQ00/tg656+N6DW00Rm/qvRzRgyuqkFIcf5WNpia03QNxj9vjBDNlzu8o0L5fOv
H7hsl7yaCLpy3oPH3USl3iP49mzPfqYzUhqdRu/G0sAJDf/hTDKm/CKrSVEb7FDxASRvcPLrwSmc
1G5bIAPbwvzLFvH6/FCBqs81fuoHuNH0DvVDs94LPhi7AHWH1t09oWBgT40w3InuqU6csUQJJFPc
KH5L9cxsJUfrbxjuRM79v0d9jL58/YqTqrap0WJnCdpG+9GnpubOMcYHSJqY3LY7zVuc7jc6dHvM
UY5PKRIJ1niMejmP0ek2a9h1UppWeCoErW4Han+aZ87kpOJcNtWh0AwTVcV7wF0f+B6SIV3nto0B
4V9lz+eYuSxV34h0RzHK16WuvRi3lajOB0UObV3FsEuCds4YHLtS9fh2stJmUcxKHXbFMDtBkvm8
1J2aOP8RSYYFBKg3clA+60tw3y5uMhApXM3r2trV8tFLCtVWquIQ6fjuRX/uW3kn5ulB7gOg9BHR
JP2gyv0NX8sAB4XRTZlptjQXNidIftPlttxrN5qhe2osgiW783Sp+gF2x+shlLzLn3a7qPafLFyn
G8kjsEwN9EjJOwDUJPcjLhgv9wZLfM+uZlv3q6vOKjzWE5Rplkr71FBtjdb4uGmQ/N92u9aUwFkk
Y+qnteudaA6/2I08lgdRoRcz+ktVlFhrn4y1WQnRSeFyVmvrcoakf6x8daWFqtg2FUkeGts49zXa
Mf9oymIE0tTP+nt5FN3sSkZvhDVVRaLLpVNKxVpp7LIyij8SQSJ8MID4hYxxs+pPjLvyA6KzWmC2
LLLSilhgEE+OjrfCnDuS8Mzky/uXCsn/vcpRrfgadVJoC8wCieey1+d2t0v34kvozA+kxQTGCqfe
SZZRoaLPygYYfvJx0axWWNdZWZUzSNnmMXfL0ZO60WYcO0ZuR1O6VoYGjSvy/g8fF3dAE4voG8km
KLE/ujzMvJ2VEXx0E1ZrShMRDxMoQqM82ZWm/oqHyI/qeXkmjYPE1W5rb7wlvAexNWl2koOAqr7P
XRZs5eOmuOCjHz9z9TOkJG5AAQwfVTAbjNokJLcJ4VR+zT4OTFtUjDHk1JDSCXvM71GkNNsHznqf
Xd1NblhHgpU403DUmBuHrE6xrMFFKUd2wn1nCjcdBoFRDrX7J2bdjHEji1SCp3dD3wo9DBISq/Y2
dUqkdJBIFxFXxicWWxmJHJe+GhVZeq5Iy5GDtTDonSQbzDqJrWYGXFtDPS5gMcszt5N6Zapa0k4G
CdSkBQrs24fEidmjIIpXlwZYKDNR3T7ymqgoAgRbBXpuJYNUG98sSC64jDf18iTVjJGGf4lmnxYo
bwxFLlCQHRIX6XaDDlFn9MtCR7eFCsmpAvry5iY914I5+hKLiXg7Sfy0TV18bQaeaHDyoy6RvTbq
SeJPanbPiGisHaQ8sojHTkUeQ55y4W12XbjxPtjxO/I+hmrSU/PAPHTbN+3nqiivDHNOKHISQ5UP
XsvWzF+5W/E68Ic974JrCGhwFFwACJpZ6Ot/qV1+mqYctIrRSJAz9JdIhSC2tBJdmBjfEld8ZqV4
rF+DCNxjAchYW0xdiImR57lM0vC+fiuWyZp51pQlwwI9nzLNitTIGg56Go+T2eji4yizEPUsG9Rj
IhdQ0qhIHh+ht9EIJyH7wXBFhrvTSj5zOetlQyrLRN2hO877wSZ0zdKteift291yqjymM25nRf/x
CJWqZCTgGQ2lGjkD50+AJWfuPPj9C/8SQF0P5dXanX8omgP1op4J0NyMzgY04TUoEAA3T7lFVoZR
q48loe8JvMgaIrzwtdvyROgKPsbY3wsAALiRWVre/JKfhukKfpEHSz0HoACNJkwZtzIYLwrp5+WP
ybJBeUst8K1aBwYmWDQIPsRQ0WaJ52ymzatVkKt2lZKkS6qKfRQYLr8nXtL5ivcnpDLbddqVHcpD
6iLOpywAXmre12+au/jjy2TpGKKr7/6gFLGZYK6skX1drWpQ1bzqVHwb2Zud3Amd4J7foWgJXD7R
zl4Yn2nbBzVFxVQIz4s0/XqkxqG0tB1cQQGNZga0G9gRq352y4jzuYjxyNqM/ManNSr8yoOE3n6J
6RcFGqFWHdR4DlTGHZjEEgx36QdwIYF0twmYHPDbu/ppmDpqylhVqlRjZmQ5FzvxEeI6aJeCFCQC
ipDcNMzBtc2w8rlSOiAvgShg2r/F9GWwlwFmn/wSKo+aKb+oPwO3cxYMDTe6kzywJnk3Y+jKMH3u
OiUaJsISG3E/1AQQo/K3svT25cO9fY+urFBnr83bOm06uI1wJhimwoYO2kk+ax7ZTsIHxhIlZS2L
OoRxXsczn8CgYkD4oL1Tyt+yyoCfbXknSCBkCSPQgPHQVOhSx/Ho7INHuKh5rx8lPyzdXigOOspB
hSrZama4jH3cWtbaJHUgwAehjSMZUtMHUD2R4nlzjvfDwbCkGyLRuTyy31dbrikTLJbGI1/WROos
jFGRRUmLs1BX2pWKJ7NZx5FmKup4EDWDMQywFaRlQQYBNCR6RZ7e006XklouGtILSUFRJ+/yneRE
e1YJZXMfwdSr6YYq8fI3rnSeB/hSBIy2km6z9KWbfuDtYzI+1qZ/rIyQjV2F5jmNIDmNjhYoDwmE
FXRtqanXwM7lp/hEwPPlblks6Du4SGGYA+zkSNFvORkYGgWUxLwGgrqv1hVIIIgcj9RV0ae7Xu0S
c+ob3o2MQLerxoAI6aSi7ZGOlhoI8NfSDSUw1qnFr8vbsPVFVVEGS7tkANMjUy6rqUU1Jyk06zRB
uKr0+hD38lVSKDaUriRrVOXfWt64aMXdXLa7WXpcbwAVc+Za7lStBFCLZIeYyatvijvQ4FwnT+lR
sARn8AJ0UHWzkxnRjly5l3aeij1d2IyKMUMwNOLOUhebicF8OLNMkH9fuVbboYos5jBBGBbB70NA
BlJi8T+XvWAlPgCg9xEr9d08MyuHIv++shnmizpwHC7juAdOpU8AOPstqX8xOrb+aNSZ4UZVSlK1
xnVk7LtIsyfoPwTC37yTEbYlRQfMDNpE1FLULoyVbgIXaMWB+Up5TSvDFLV7hgNunsCVFWotbRZw
td7BSnAidSmxNsnMkeJJTpeiK8XCGm1WHtarot7JirhkuV5gjET2MCf8MbDjEgVw8azfT1a9k/30
3KNQ/DfPVVmTCBuITG5Dyt/5QlA7ALYQszPtQeCLYxcxxX43M4i1EcrjtUEzFDEMich4c1zAgif5
xi1/JkP9nSU+ZRZL028zj4eYBi+qMsgovyl9DkYbazU4VbzZIqyKGAj6RV5avIvm4plVedsE5q6s
0W+sIJDlPKwj6OMsi51onDvkt+IUghabR0Estgph9mQFgrwhz4omm/fU50JptBRQHUHbdmTGPNHc
ehIqcyrF6yydFLMdFejDCtm5ziVGbr8VThRQ7ih4RajqN5IysZIMSIgZSLHnxkyLp1YDTlhhXAJb
uQu0UJC8CKKiY67ja8xqJShuNxFKR12p7NT+1Rh6K47eO4OFld0KyGtD1GWThRqfVR0MzSruem4y
+7K1GPGEtRjqnMXDoo1tiVwhwSS0ZBs/tB/JGdqJoHTj7fFOxW12NzIRhJvfabWF1METBsAYqhRl
HME4L9FVqKimwvmMpW09KxVEEMhkYJgDf3z9Tmk+c03WA3kf7QaUFdPWJCSXwlN8ms/qHYobkC32
sxvuZXm5bJlhmG6rz3MERhUCTNFAh6cpMFPB9vgLKaMfy4xlbm7l5yrp9nqVoCI9kWL+UDb7ahju
w6ryk2z2Lq9psyGCyw2hCyobkGiiLoJcDnljSWAnOar73lt8ousFfNPtH8xpbQUPBH4gqQwcZciE
fv1ykW7wIMuAe0C9zA1zswaR2eATzbnW1U3Coj0/Ealy9n330Tuj8yzkkxqkEjHYCy2qr6bTGp3Q
iHQrhvflLO8FAB7N9CAAjheBaEvxeDs6dI/hi/HxyvyD2svWBa8oiipohqAq3+QoS23OlnjG25kU
5HInOS+hKd3MrmhHe+FlYs3gbPrqyhyVT+jTMOkcuSKge+qkvnCojvo+9wl2C7LTmk2I02LbQGnE
vexQm8FtZZjyp47PoT1Uy6gWQ8gs1d+UiRGmt94I640kTrZKLXMpmnsAxANXBoSJ0DMRrvBsz8pg
N5MIBY8RHepsMlDxlLNWldSFBYfTTp4E+Y1wIMwO+t3wSACGgVP64u3lnWNapO4FSVVqKAYAKVT/
zq9kgHJrzDA3Tugtv8dd4hhsHhtyC3w7Fas1UrdEYMy1CBQswSUIrmCjW3Fd/SATogQjkJ343GQs
cTOqqZArVQAv4b8JT+ZBn894ZqP9elNA5BI8frllEOrnwA93AypX4Fr5xUKVb7qkjpqLpiIEfBM7
y41KzbMG920pvDbJTTu3rGURX/i2jysL1GnjyZC0Tu49EXS1ICHXwOWkm+ozKlZMRMcm3YmyMkad
sEUvkn7ksBzSCAWAzgf+wSmQvRtgl5DBsA4FyP2fqHdu4gXWlqmjx8lppkjVx5HAjL3o1J4omVln
yqOVouCJ3EKyoD17h7kQUMA5zbsSYfAWDI0W83RuXiWrTaDieSXIkFfLybW1EyKbd6BQcIohhUOG
twMzOKQ7sLVZxq75O3LI1S5o1Fh1JszGHBLkcesAeWz13nB4V83yvgO0mgVw29xylUclTVCQ/H6T
rytQPlsMGZ4V/57ctPQ0lyA2H7IEI12Eyzt28biugP2Vn6vfi2XsMSeEydK/YZ1Z/wzqyw/S1AV1
gcEkfrxtc7yD89Dsol/pELCO0tbFtbZEfVjRSAuIWSDVn/ekWlG4megEkonxK+0HkeQKMHsFuG/I
WTwoUW8vx6ctr1oZp+eQ21hKOD3FMoOpN4dpgD77VShBYmTozTCDTu58f9ng5jt8XfEiAXN1m8XZ
IMs9j8JTiWnO6C1pVEfoKgx5OZPg92UBHR6AqY45+PiGVjaV+rEfH4vxQStyU+2ZkjVboXL9c6hA
Vi8dV03omKAM0WcmSJlvAJUlTewWum/B4E2vEVSILu8B+T/p4Lm2ScWzIm+HiMtzPE6qlx6iTkpT
ulUaum1RM1KHb5ZEqOppGJPUINonQ//562bLGr9oYCYWXD56LgrdKRtHjKF62bBeyd+vcsoS2efV
Zw2nee7rVAHbwTP4059Sn8hhkER3esx8jDGh23Z5E5kWKUcKRwOVcDEUoZkb+kFooWlihYFPuolg
QNmDwNYeYlaWKdKfjlom5S6D3KZFLRmCa/j/0KxGtnokNKsDlsjEN33LVihrlKNwXZErWSVCEhgF
cqfZfbBqE5pyBWItLl5JTEHLb+kKZZEKe8hjhbzlZNVVhX2WnkMOJZXw5fKX+3bkKBtUwANNOPAq
EZxS1CpTF54Eyb1s4PsEErGgyxCmFwSDhyreV2eUCiL4wQ3AhDkjxlRwbdeDo3e28Dq7gVk4/I/2
KQXkn8VG8L0qRhmmtk9MwQQ3ZqMAPlUB89axw90Kt2RIBgJYlcmsaX6btqbMUTspy4lepSDjdYlM
dewD8IADJ9qpy+oIbX6yzw2lsaCJEOtdhokgV07zwEuX7pRLU+QwPtumFYPHyD9Yk7/TJgdcx4lp
qEOPsrKIGEBkFdqJULhMaN9Jlhb7kG9khJFvFyDZwpVN8ptWcWsM8nzRc8StMYdWrRpZeX2vj/cK
d0TJyioCFk6FtUY6ahlyXeq9qLh6dlcqtVks5X+dUFBLomKUxouhGijYxqXodkUUPS6tvsuiwm+K
wuQrpXaGXGqcMm1u8Wy9WkbR52QRJCGRctN3+a7o512Q5i+zZoyMT8xaPX0wpyovVG7CTzNAlKNj
mImF3fqOmqRWTx1BGUz8i94hQqPO78aaKUAoEteCbI52gzJZtJdk1qWwFTR1cHVqvE6AH3S/NMrH
vsoWrErtoTozqK7EGZi7aNwhhc5fUYJuiY9voxyQOChU+d24HCDzaCH5PWWy6rXlwgqAW16tiyj+
gDtjg0IU0wxTyo3Eq62Uc3hxPx3zGwwW2HNtSyj9qIcwgXZmdTWeY5eV3nxEgy/5DT7B2jq5RFdn
qoz5dOgC3MwzvyfUCML9SbfU12pXuYmrYliwRwVq0a8Mr9mnLvOltHVrrs1TSQ+UvpWoHxbFzXZk
/kngQIup2gveSc2+mcyZGUM2v79soGGmiuS+ocJwn7UdtxQywjBmRtTSWsR9VjMFt7dSD10BaAAV
PQU5HXV2OiVtKtDbCm7wC9M5juBHnKXbZI5M+/U3jPnkI67MUeeoK2Vd6qVEdEEYXZqhIR4LMTkJ
Vai4kjZeo3ewy1DbsJYoTO2h6rycGyuzMSSLcStsfs7VD6F2N+aBKEyiSMSB7nZV4pZWbqGThkfv
3Fm8aewGFnngZgxZrZ3mEStKrZPANooUK7RbVBzwPiGSqJj1EjDiFRzYeddWYFxbpGpvQVm3fcLN
iitHd6m2W/5CTuLr99SpQ9mDDVvmK7gP0VuVjvF+BDMLyVvZpV9ywXw7/59fTKcOoNzhJZBr+GKl
otxqwnjCX13QWLhcojNi73cWD7Is8JFJOp43oEShvGNqxFwXIyyL9CFbdAKhApNCw/UlGk2kX5bR
YqBE82o3ttHD0EuTsCMlJ2Dz2PD5zTjw+Vto+qBUTlSxmhD3RN6T5MmpwChhZAmjNbjtnSszlK+U
4sQHTYclk6kHyU5clPpN1SapLQ6EP+u9+XchfWWT8h4eZDtBGNYkpk5HObUF0IPE1iDaWg7oTnU3
HQpffo8gcN1YY+yUkslDL4b96NsMgqvfQbnWkGpGxg0VfsexuAdDwgdRy2/SSqluklfWVbJ5KtEk
ApGPpGsKTRHDD3MiTdAPdPPoeeh/1goLarF1Ugz852Be5CFQQAO6DL4edT7IRZdHuUfoBofjX5Lg
Gbc6I4puJQRrQ1Q0LwpBmTSMCriy/pxzkZ0XhZ/2e6ngDnV8n7K6MdvmNBB3CRqRJCcnZZUBDIlc
8oQHysV72WxB+x0r94PQ2Esl2n0HUabqlnFLbDmGwX9apJJePprnSazxQllVA6J4lyHtm67+IOnb
Outre9Rt3NdaVqop7KWBE4OmfT7xxfPlNW06h0ASSgEwNVWifD0LqqCXwlJ068Uv49/BoHtNm5tD
ypI3/w6vQBA1VpbIOVh9LlWXR0lYUvHjblCOiy9cSXvhxK5obO7ayhDlF1o5BWUew9ACWsXdlPS+
PrOS380rwcAQgAxtPQIaoeJj15ZGWeqF6HKabOVL8VMPi6s05DwxnDBrkXHuFOZ+WRU8KDP7woqK
9qpsobU8gdlSSvx8RNVq4P1EmU9zKf9MJNVOunqfcUhWQ+lO0jBdBlpm7/Ln3ixoGQLYAXRILakS
TcOs67gzMcmN6+OkeslgfdQPgKlpewvvNrvZ/0E83fQxUSbNaRmodRrrxU0hp4cjbKqvpGCRh1a9
nwoz9/hr6KHPoinaCeBYx6S0mBhM8h3oNMFY2aaO7NTpiTpnsE3UiAnvUYTHAQGARezeJjkrl2xR
xzWoCg26K3A8VNIm1AujzGo9zslmK8X8bJzh3mRVFjarUOv1UTF3nHPw64ANwQ0ekvvkOj6ApR83
1UtwVM/TY16DSQhvEWbyurmtkoAHqWFIBkjivh7mWuxkpcdsspsceYvQfia2diVBy5qt6vC9M0cC
x8oWlRa0JYKuNGFbG7t3JBBoLB65kafbyQplZOg8WjcYTW4PAgbZWQ606bsyOu8AKhqSRBe39ayL
o76pNDfi23t+Ca8SUB7MiuDPyl+F4pUpKkCKpQIUnIw9nYVzzhVWW0E8MnmZ+969HARYa6IC5BhI
rdE3YLVO5cHseDcX78bkQQ3/WyAp+W6r9VBHr+cH1dC4RnQFcTqmQ2mKaXA9cbvLi9mM9isr1KET
jKwt+6FHcGmPkgJBMuWnaLAahls5miGTKi9i5nc+1EmSxpbjsWPhctaGxAzV18ur2L4dVxYoJ9cK
zshUHssQ+fZmqdBqxUURQf4F0waWwsfvXSU/Gmn0ik1kFfNYq6NygEmowyDh8aHqFjT5KGaHWmxf
Xt93Ct0PZ/jcQcq5CylNmlAhPqcqbhRxJ10HA2JQhKYBxZ5amEY7A1AXf2jHSBN3qt74zdhj1s2A
bpTW4nJsMC+vHap83pcoqkcS2pVKfNLCedcv7cLIZVl7Qp2RoRvVvi867EmfXvcLRJ/10GHsyWYQ
VQDM1wC0/84+q1fZkMUIbi5/Q7iMIRx1br3Ri51gB0rE2NRuiNCcCPTpIdn1qEv/zdMDmN3/+wH0
WzLJpibVSzhdh9dWxnFmV2SMaZJtx1YUXQO7xAabKFZeacUiKW6ZQfQrKHiAGvSfZc6dO0VMzCBV
r5pocngl4w/SsKQMx9voligSsg5JVnjMz3x7XrV9F/PSUip4yAaegalDAjia39HbAtUmxwh5G27+
1RoV8/IwlOYgh7XaKXbtVWRxrZU/1K/liQORWgogBag0HtI7hTPLM5lEN3asht73gPj1J1ABMRUD
Las5/ISidUQQe+n8tc4MVywjVNqhzKUBDTIYIWiZ/Db1VTBf83YGMGy66+/D4VC8zj5rad9ffICC
SgZwfpKC5Jvmfui7cTb6HEGkmH9DUNsGtt/jxeYIggZLT1MrgLr15TO6UQf5apL6oMrShOK48OL/
dr9q45h6cgxKvMXhO+CQMktMGUNtGzn6V5vUF8wMAZBzHXGBDJRGKHzoHIRE/5kw1g9k+HFhqT1t
fM8vO0t9TzFflmasRRRiBT+rn6L8OgwYkYD86q/Z8ddVUUU0vDnkvAR6zVVT1TUW5d0QzyJneEPT
78Qi9C9/uE1rGGEjNkVDo6k4c0yqFlqlK+7MXTXzVV895JyZ/w9p17XctrJsvwhVyOEVkVGkgiXb
LyjLATlnfP1dQ+9jQkMczr4+L3phlRoz09NputcSwcja/7wv6bbZBCNVhijBxiC9RTBM9naR2Jbh
GKl1Js9IbJcs45JNgv+Wv7CMI/gnVMIMybdPsx8lU8rpS2qgSbE0u+0QghasnF4NOT5VVq0mEpCi
FUwx1A9lMYAtelIZG7ySeXwUTmkpN4AqUE47HjdjtHugcEc/O8Bjh6a0y53sObDVp/lHzeJCu205
BnCIgsRbFMhEJLriP+42r6iG0uFRwa1d/1h9qwtTy03dAzXNMUW3nvQQ9sCgmzElPOVmda7Ahuux
/OYtezX1EVS01o6VHwgJB6cCMIpvgtv+mEEE8BOJiWqWmxlJCUaHPeG1BVWhmVqs1ssL5gx1lz5s
AhWx6b7R6qGO65pXWW4WEjAdg9KZFYDK1pLZ+s2+l4yHPpBfw4x/EepqNCO+CBBMVo7RJHA+dWoD
P9WLWn8r9JIzY9BrFnQ70ebAUpQMYYc8JGamxoLpB9FbWwqsCvPKDcUagMqIyEARMOHz8SDjIA05
8Ftr/1i57vgS7cAJBReJeRdgm2d2vBv2OgscZuXOgFdEEdH8B9tww9TKF9LQ94mO6pCIvjslkKxc
Ag7NkDhDL+1Afv4I2oxdHhgFFo7nBcaVva0RQH2v4ukhIy2QkiFteA2Jc/ItAHhFIj+QQVQyXV5U
TnpM3hkSiS7e6MpCInVhjJLDoF0raJdKvmoJm+yoOKlpePImt5iEUSsuWlEx8wCOL9ApgJHs46mi
t4KfuaaRcKrRpuQvlCDkPbazC8XRSIEAhLeGLZnjZ+AXMpZKVIZe6lI45cVaX4i4ua6BtI5pAKAv
/wRageS+a3swwW4qO56tg/95eMEMxln5cV/2mjZjCgFhvIppNYnuay8CbchHflQxwosG/SZ446TP
xWB80rLdWDOSxZW3bxQkRJg/zOlgOI6GIQEESSRJ/YDnJR0kwwSswN8RPHkD7XAgOnaJQmU+8of4
CaBYLs/qL1mLUJYfQGux0SgA3kM995+gOgXkaeHV+3IjeRwwiAYffcp/sb/XJdMTckBYTRDt8YAL
qUtXiN1w+JFzhCwgNEFCyEj+VvVoIYwy74ZUp1lsYHnkNTjZgR/IJTglTDeyZgx0BV1kIgppIO+j
zXjDF60fa5KbCJKTcLLDd2VzFKvU0Ur0/KXT56TudcsoWt4s8vbYt5ynd+WxqCrGE+faipdfQqXn
XN4Yic5zEkoAmtnGeIpufpVJbmJAHUO0VsG9ZPqX+ydKwiL6si5FUmFTMHTSzMWK5M5hf56j+cRL
8tGoDVY0TYKge3KoIKltRr1oI2xy/j3dfv0aWsNP9ASZ6il5IdAXbJz129IB0t3FqVImsJ7VYSrB
c+BqYjBYCE2fM7V8/YvN0y85EBo1MNb/0cwOfNzHfBrJbl+eAvlBH/fN/HRfxOolR9GT5FkXGZRO
wEkSZqdAdtVP1au+CzHjXnwSAlN/1gDbkz9yZ1Y1e1UlFhIplSiGIIyaDBIV8IjmMUgKCgQu6Cdm
rGz13i3kUCrRx1I0tirk/J7dTwC+rX4hRpNg+qEbr2KkPmuxMqkf/9lKSiXkoOwCI4BA+YgSNriU
jM5NPhlW65DBvHAX5CY60Vmx8ppPWkql3GETtGU9yqnsju0jB1ZnWduI84OWaFaC7oX7e7p6yxYr
JAZmkQQh98i5aMQKUyC4R+0pLGCYq2+lPmzvC7qvIzKNGJ/K45Aj+pbdTOueQ220eaX7qg8Kq2n/
Uky4sRt/VnQzHV2iN6nve1yx5FUEXBWSOSt8V57wZrXJFDv7qTjSjsesSPsTCNfTPnB1p/wsZ2ax
FxhLXk03rgcJGvaPmxuHqiGCyVBGxiO4yhlwOgCeaczuUwYoytbhvOA4uER32e8fq8ZssQuUoakk
pTcCYmgCFGeVuLcjDALfP9G1otnidgBc5+PyjClNE6OFDHEsd0qRvWV9s1en1u4wnW6Xo+IYwriL
0fBjw2egIyMqnEFGiDWAghcz+8e5ac5Ti2GOrooeAV3xYFQqJiWHn+lsPOU6C5uKpYK0mer0QZca
cpvD4xxt9bg1K47VTMHaeMpGhWpVToJS664RIcMTXvmSlcATrblRcMwMgpVIwgiUSiUGfCuLY8EV
8j9Po9IbZ2G+7kSGzfi98XL/kNfyAsAJ/RFGqXAUiKKeiaXs6hIKWT5vDmHkirHToHRXAhk8rFlT
kSyJlObG5YChoxESDX+X4HlB8g9S+ziIg9m2jROlTK9yW86H318skVLjqirUHLhz8F64n9M3Ap00
uMaufGRzgxBreu/oKA3kaw68AxXWJnv1Ntu1iLsJ0j+rI3+teP5hSbQSckPjG0IsI84fnPoLeZkA
LsyDDyi9TDeZ8fCqw1rsIOUmpdqPi3S4iBN3eNLhndQeNw1eCdByA/dM+LqK3FQVb2DWlsV14aDL
xEsBBgPpTphoTLt6Koi3dDF9sBF/BoRZUnFEJ3+WPwH2F4SrkZUdRgfdfTvxrXoOToVT2ANnDWDy
uX9dVm+/cf0YSpdUBf1cfYQDBo+71be/Oha19LoGXQVQGqTL6RR3MmxuuiXDrkBpA4Pe36Y4i4VQ
GtRkQ1u1BRaCka3Db6x0tMpvw4cZnEf/oh+CdYqUCqEsJgPfoUZ4gEvYbrOvkRM91nvtqJ+KLXiV
NsIP3zLOLLC71ZQcI9Z/tIeKtYSO0/RgJuu0+ckksHCp3b9FzrhFQm6Xe6BCgRAjep4OA0BD2T2L
q/HXQj4570X8NXMdIlod5ymdgHel/tI2wWNo9wCJczq3AIJbFZr6nttmb/cV9XaUlmQHogoWH4Ci
ajLdCZIO+tBmZSK78VYFAISwFzARZ4KhFDjr2pNsJ9vy23CQfwyututBcttsgvfi/f5HrKYq6M7A
CyMaUsBYSJ26YXBxkhQ49dout9EG5FYliBplW0M5QkFY/65tmf1sa1d0KZM6cT7XIzHtYKzygzqZ
aBYFpHtQmQbm/AVLedVbk028shoJLoVSx4z+aj1QJhxzm1r+I/86PExHBX3WBlqMZORlAxA/RLt6
bmeT3T++FvcshNMd680YqKUwQMdDKfzWa5NsogC4KbTSZRzn2iVeCqIiE04ecoULsUr92Nv8KyAb
CkvBLM+53zWg8QAQ9Hcy7ZlaQPiVWL1NK6190OirMtFN7FyvDJKMBx10eco16oeN59v8j3pPZlqd
2CVTuzHwxFE5COzsbQTEsWLnB/+B9dq5moEsP4SKYHJuFidfgEeqbd+bHsof5E5xgckJViebKPWB
MpE/gKTpqL8NJ4B/Y25dzUzxzdiyGmDW3MXyUyh/NPGBqPQ8PiXG9ZL2v91FzG6hW6vOL+VQbqmV
5TSJwhwnrweWoVS51Rvpm5LwzxO45PtutPgEIAlaOXm9Nnxi6N2aETXwMABs5wtQIiWdQxmu0hIo
+LBTd8VjfyBQ477duPEDdyQ8b+hPwYO6wxC7FqkuxVI+stYKMD5LEBsTzDgEPW7mKegbsEjMQ2CL
o7PgAO0hwbQxS/i6FbsumbKclT43sRLBioXKL7k4DtMrY3HrJ3oVQJnJTA8jJdVwm/SsGxw97Hsz
SorN1E28LRRg95HKo5hFjZlMWWzWtfpy/wPWHdTiUCmTGYAWKIrVS1BJWhVxpI+Ro+1F1eIcf0Nm
PmsLmuwAgOa8q63sRAaQGCnu2hsxbMqfXaA7bfS0EiN0J8guB+//ILlADscJ9xuMyrviZwKqEZ0x
WeHlHlBC72/AavFpKZuypobaqX05wkP/B6kydkHPQeCoCF8AUi8m8um6tbiulkr2+iBrdJmDQpP6
eQMiMgXpCfsZdjXoWq6MMpCBEM2GSIJL8JoCkTBBpCWe9dgU3rS98KbblV3iKVEFryv2dzr8/3tD
iaO4LpM2itEQDY2OQ82kFERSmI8Zz2Jph82JcYJkv+h0bymIskuBnxSxqsP6DhanAzeJ1KJkWzbM
AtCcprxh5X2rFZmlQMoiBQ1aRFGVkd35FD0AMmSy062G3qmks6PETJ8Jmhn/efyWvxI6svoJ9KUn
FnnBfwnqrttLmaY4mgC2GOPiymhVByziEePD/DkDciwh3OTs1ANpM2OnGeZQoayVGPOl0TXQKJLD
FwBS0rel0zokqKqtCXOAzPH6lbOFt8HwhY7iCCJXapVlGImRNMA+AjkADNHZDozAVvgt3CSuYfOs
1+8VD/dBGrW+Dlh1iB5hC9Sj9j0/A0x9n30yAtMHHy7Qy8jjrP6Qy6b6xNjYFR/3QTBlhfNaHrm6
6GQ0xhmncAsCNFvaxC5Q5EdwjBJAgdZDh8ye/RyzpsxL0XTY2huFEhtxT2IXlN4jGzMAdrnpNxgt
cwQH6fxkkpUXp2Ff7cVdt+PRGXh/+SsG8cMnUCbY58GJW5ILjC5fS0j9E1prXvDy90P3AfkzGdW5
L4VHrQ1U+77gtUv0QTJRv0Ve2E+60oYi1Cs3TPlx+EWQ3wsL3fM1MNB6B8Xcltkew1otZZabXCu6
kBTCBHF2lQ7lEv/N556CRjF5/8Xna3PMv/2P66RssapridgLsMXhtnMAXOX0jQXItROMs5tbyjY/
skLiteLYh62lrLI85xFGRrG18jFHaSN30U+yVU9El9gJPuPi6pRFFgA5n88xhPXoidZ4MIkFAFDC
eGTZMbzNWsD0YV2URcKsP0j7OGylWmHiova/cnH4BXlI4s6DVJtRR5Cq/OgHKrlfhtHwVAlNTsXg
P4UaCGS7AEjYlctn5c4o53OaN95Ug5pFDv0XLUr3Wjkcyyb17p8/2WvKQ374Zsqu4Tk2HosKBQCp
r+xGHWGwBWUT8KHI8BBrMYcqiobES8al6EGdupi3rR75l9gm2vSJVboNiOM3ZKioRHnQDp5bK3iZ
bP4QfRffw4QJ7LTioj58AKUJ3ZTUIgdMQ1dRf1ZCje6vzf29JOdL7+VyhdT5h4HYDxPxgaPu+foh
lk6p6hZoxmK+QLCWQp2aj2a1qiWnNuyMU+6bZBgtQ6PrJDso/gJixjizgDTXbNNycZQfEqZJnxoV
9whoGsc2eZrCwo2KYzBsJ/FXgFGEuGQB9jD2UyIZ0sIEc0YpRMEI1ydwmudXePkdMjz6avEXRJf2
UIzP989vpeUezTlXFZUob8OnXBB30sUWkvA7dJNLD6q4Zxbs14KXpSTKu2BQugLHcku8uojiX277
sZnuyTt64XJnZhCxZgRFSUR3mUFarOiuBzS1JxGnX8RhnMj3BPQ8IWw59wghOntGsxfS5MCN3u9v
6KqaLsRSviUriznSMxQlMh2tMONDp7FytDXztVwYZVT6cap0vcGJcc2uGhoraTdVwExCWeugLEdV
6Qk3Cbhu6mO7lWVTOPyuZoVP2Y/UQSOpwRyfW3WSy5VRxqTmBCRoAWKB3s1fShQ2UNPYGcCEKC2O
OfrAlEYZlE4OU67OIW3YCa7mBrvxcbSAiQU4BoOJ9r/Wiqwu10bZEr/FcJvGw1DGWyCU9kA9njd4
JwL8sj6YmVWi37FyxX3hChVSltAJXFYMcv9CgA7qo2kB960ugTIVL+eokMl59CUzhgaP0fxTHnFM
OH6yezeO4c89uOEzGZMeg6Ai9CdKzfCleIgykxRnA0fDc6pbHHgwfnLn7NSjqMDKtVejkutmi3QP
RIAhbCXF2KkbHooKmFmkFvssvUUbUhRtAcDsC2A3JWjXYAOsLPkgI5foNn/lPxZ7QMW2o5Si7hjA
fwBwGpzjNSjM8IDOzsCJjb7da3SUYtBFQ1M7ZcNFYKDps4CTbd2OANFilyXgTL0r7/Obfi5am3C5
YhNAXTPDYW4S5QiOv/t2bzV5wGDDn4+gzbuPL+6FidTheTCDCmb+TMhPU5SO4s18BBqtdV/iuoW6
CqR3NxXnWK6x6kxqHtNpQt+lIjf2fSHr/hHhmyAAGh0v9tS9FaupaQVJwNun3r9ypjGPpalJ83sv
I37NMVmAlGxu95GI+TSG6HVD/0c0HQv0GthBEh25aONIn+stP5qxG3jxK2CjLiyayr8YYV6bYYKd
ugqldAm8cLIcjrzuaqcJ4K8ZYJ2CnY6AVXAmlCOZpM7/RW+uAim9QXKbA/R1JjWNpAJ0c+q27/m7
UlsEzJigUXe9y+xzXw2zFqukdAcgCx2mtRtSJCNcT2TW39+CEay8jPzPKLDyh3yXJzar531daa+r
Jb8v4ruU6+RiVrHaUMs8WQURWPfCUBuyYTfWQAZNlgbUdPB/UV4UNGeDmAI30+WeAd+LVoTEquzw
STQJACnL1K7q6EIY5URrDONXM4nKRzkEseBzPHwTxaf/cUXUHWzHvIoFYO+ipY08lpc53rN6s7MF
S3stPdZc5v0lSbSfzJsmbXsfS9KN57bj3MnnEIWz5upv+a7Ao4Jp2n+OCYwnHzUBFxvYrTluN5mK
1FMzP/WnAPhQ5S+CC5jY8EwyaIdYD4XrqzMM8CkDjISnO1fmbKqqtuZxYCWmdQY8RJeilWA0iXFm
q/5fvsqhFD1qp4IPYpxZ/zn4lbwqGJ0B+fC8r/eC14GyZofZ1tehNwu8zLLWuG5TFsLJJixuGReF
odBzxCGCb+t3dwWm6+CJCBKvvO/2BmOWd91sLiRS4bJcRfysE6WZdvyOMHvOG+1JOhbb+BJZsDic
mPKoS14FEjBrdaywtomZTm2Q1IFaZrRILZg8Nd8/TnLDbmwKOv8U9ORBa2llBYlhHEsctIZgWP5m
fPg3jzTrMflCDuUMdLlsQ1+EHGKXO9Uc0f/jJFjW6NQ8JmhZSelqTLyQR/kBzs9rUIwjaNGU7Ojz
/i5Ehj3KcWg2Y+7e38Nbnhdy4xfCqCshRNKYqh1sP7+LNsob6cfV4FYLjD+yYv213o8PsqgbUJdl
NQYFwhbyNkEwVwj0XGMRAPfWLLYAGjL5dw1/S4v1IESWcU9XqKugyXHd+DFUs2x1q6vQrR7y5v2t
XHXfi52ktF+rOz5u0PbmtmFn60JntfJRFPA80Ku2NG7vC2Oth3JxU5N0oiGLuNrpThkbUxcnxnLW
7dViPZSDE5PR8FsRmlHbn+Ud8dnnCGUYkoyCQYGpHevJ6FXeJehd2Mda1rPB8C++ZwRXmrpDfkRQ
cjb8p0tRbdvjuUOx+hF9K8M+ObGu3XpUvfgAyvkNfogu/AQLLjv5V8BHh0rkMHEaBBtlVp4Il3qS
pHuhUjZtn/66f56r9xChkYFsSYQf5CkFzVNMV7UNDlT2+Ff+0+WFA+2i3Q9xw+qYWLXTuqoTHAJA
SqAa9dET6UnqS34PiNLG6W3RGsDu1OIxiWC/qvvEZQ6PkP9HX76lPMrGVG3D62qrkVbNcps9lS74
KnCWeLoRSUzBdLVrl2Mpj7IzszFmfR1AXpOmVlI2ViqxniHXRCzM5sVnLJRVRiQBdoKL71F/BXhd
dsHLaCa1HWVW/YT6AUb8zJKZfbHE0ifXhXov1lDRYLB1r9Nsye08FH+9RrD578rOj/7FsPjq++Ny
sdT5SROwbPgMUsXHcls9JkB1UgHyahWfZIzFEoNAsnhpG7jp4zya+WPpiXtWQ/G6fUAlQQKUlQLT
Rl1PZZJBERRhyyUQdYlO4xkP4bt/Th6nY+SoW8JEobzW30hhLnDns5hv7l9RcgNpLUY17I98Kgwo
K64D2o8Et6zGAPA81RrIP/TIHISEZXrJUu6Joo5ZrDQj7joo8GDpnnBAFA7CBhiD878wBqtuCwVp
TVBFtMHSsMyyMsUgmZZJQk9QEBrMV1ePjTfvVXtEfWY48fug+xcx/1pXj0oq4f8Ipu29qIS8lISI
BuSvePBEdQZ1MIDLW0mBmBgtEjbBJpGf7h/iejC3kEppUZwYviLkOMXxMyCREBGTZm4C8Zs67LyG
KY3SGRj1WDEySCPgfY2ZfR1NRDoHsOs6xpkVX60r6HVDKa3R+aSKJ/gYt5HyzRBntjiEh16TzSJl
NPdfkElvFfQqirIIjeaLmBSBt4oDPMsDOsTDU9hjliaOiulxqeIAXC4/5LVoVvN0FOQIXbC9vonE
d9V4zYvATDrYiEl5yTqMs3LtczXxhyrCHKOum6n4XegyU4g6vNJqNjeqr4Gomn1fWMUg7dRWd6R8
sNpqCBDGNXtfa7xaHDZy25mD0VhijKbxUXQGoLcrPbowK3g1kEUXoHHvZPEwtk9NNb9MwAaOweUj
Z4ZdpTF4ZbSfiiBtpDKz+Tjaxtx3UW83QVtZbZu50TyYofgs+i+JcUzGiHHnV5OZhV5SPktsRKPK
eLKjWwU2PfHIQAwbi3DVgSzEUGFGV0xAKuNw6YZK2yTCiHYSJrcAUep7ykEFwlE8A6FiBvkKKSKQ
a42O399EjgBsOLLq2WsrAucGUGbBKkCgcvA1C088A109j/MBwYWa2OjRsZNQYZzNauKiA19WBPEm
7L9Eragv5nKIQ9hj0SOJCxpQjhglBhNfDEQs2Za8/rVyuS+KHZxY7VWrbm8pm4r09VjOElWH8+Xm
UjV5PprMhFdfEpH/KvPDTp6CbSEkqtnWQWPyIwfgdzAllF220QGeWaRZYQUc9xBLAJWIpO99KNlp
I28mX9rUfOAxzOuaN1l+LXUaWmOA4c+HGv9O8UKr8CKvO5J8OdqCw1y0p438IB9Z/UmrlauFYJqi
S8DLTocnV6J01SsejVEzTV3fDrz/8KER6kJmxWNV+a6KQcckAB4umyaEqqMxCNQyYDVAQbzwCFoI
kEX3UmKXP1l5CmOLZcqnBLou8hlwNl1eyqy82hjKt7F/wvSIOegMO8/cVcqldLI2FsoEc9G75Con
Ti46WowaATw0UBbBKZfKZtCa2YmVpLB2lvy+uNb9zEsTZpdxnkBJr/mvPjvKWrNTy5SLMrlGmwha
WsI554fk4XdNWjvyLpjyAMb6V+W/ZVJCWd6m8XUpLAzYqbAAkXs7bYPaAIZgOrid1n5OxR6pSujN
hf8AJvRvnKTt1QpcqaJcPlcZZzEu6vrirzkgZdJCLh54DM/+rkaiVueqBKJttJotWE/Q/MQyoWsh
7XL5lBkDhrvicxpMaIDm8WKHhw1P2xFmCvZWr760LmVRRijhp6LKIp/0iMbnCldz17viL3CcmIET
edoxeJkfCOR5t5WOJPTDi8rfPSEtPoJu2qyyLA47ssHCM7k8nIk0FG8EB8kbwClcIGFigU+w8noa
WayrBpArIOBzgSkG3gNzOgZge2tsPsJrp4idZkpc1SINaIYCr6m4S1Q0PcXTJEkkUWk/GxMAo4UN
51R20FxqeRzzdXUtSNIX4sjnLIxCmINrwEfDDsJpjKud/jPzyXImqxZ2IYayepmqNSpgZJBpovcv
bGe7HMbdPBdOBXD5ptPO9+8isTN0vLRcFW3qDF2r60CHuo7yPiiBmigCVLxhge2JLDmUvQMSSjuM
mL5DHGBqJ8kcLMI4HTjyl5o3q6/apkK5XkVV9iVAhS9wx9iUI7QjYMCdjYTJ+hjKHAbxCPohH4uu
FafVAleqCyBgslDuV73I4iQpK5eOkZiPPRTG6IZ9DeINOSmd+6e3NhkD6nDMW4N2FmCwMrWtTdhM
BjfA2oiPvmI2r+GPsTeDfYQH6tYJznpHMPVIowPHrJmu5tBL2dQuGrnOx8XvQkH3C2Nl5Tk+i1b1
OKOc19hhZEmAZXM7RiVktSC0FEtvaxODoIwPf4OnciZeP08++vTmLQZYTqrdO3hKfqgfRi99DFxM
SG36L4xNXz3YxaZT7kTHeQaiHpES5gTbWjxWXoHOLPKMAOAd1KCYRcVVhV1IpJyKL4OQUe1wzIZx
bJWNJgHRamBlgeuZxlUKPWY1N2oYABhacQPQrNoCEDiDT4BFc4nrMoh7PogR6m2x0+21M4vNl7FE
hbLmEUql84j0yVUnsMhWKG/JrzM6ke+fHTmaG3O3WCJlxFs1CmpRJMojBHZuSHh31UIZ/BJVZY5h
/1Ty8mOrVaxEiqExCmXUuWTONAmjfG47v3KtixFdxrpWH0wWt0Kh7DgX8GMXR1gYGYThj8JGAhhk
BPJtyRk/kQfQv3O/i62kTA+A1MUmDSGR2+geKWYBctwZbGK+2WEVy9golLEZDCPvDQ3S0sPsErpQ
zL4oQJ661PLRH8iBOeqBYwyerGkLqC5lYLHyAsqFlKkxpDRKqgQXohXOQRCao9+guIPKJJBBMeUo
B6F9Xz3XLsFSIGVZxIIHhd2UKG4Z+rsgKn9lZZmZiMBn538TRBmUTBOyxG8gCEWNTVPwnSn286Pf
84wkbm0cHJCyIDjmsYsgfKWu9egbQ96q2EKMr8wubIoVu0pgFsAG2URO9UiScwSJbvFS74qTBqrw
/gj422fWDVzhwSDYttcPoW7+GPJCpuZQINzuFLRYilWmqKNU2nbMVUfpwwPwIj/xbXOUSumpj3NQ
oqkPbcKd+2GIbKmLHjjFT0y9HB29yxhh2G2yK4E/CN0vEupjErBVqQPxCw1fXw+x95+6FVTbQe0q
ssad/zzYuTNsAC6ofrqvB7dh+0e5tM0Xp1yqY8DhecozIV1JduReEUI27jFHL2ix8WeWqSJX9YMN
pkRSKiFLRj6KcxF7LXC44i+NKcz2FFiZR14B0wfjZ1lYJWriHjMNJmd8TzKlA0rUTTVfJJEne6DZ
QkoWOaTWWT6gy81hlUpubD61TMrmK1EUN6qOh1tOeSrLN8N/ZRzd+mow8yhJqsbfMIdHRqL6dQtW
ej+1g9f+kMEcGhbPuZxX2KXH6i4lGni7eVdxlIdpuGrKez+PsXngrD21G2EHWM89q1ni9tnism9X
OZRfqXtjChQ1jjxC0CxbiGBPgZdtVTc7/QuVuDHxlDTKr2R9WAAgDsoYaHZvY7y+zCwfEBkIoBtb
N42dXJicYlYd+ojQE83Mm9e15LpaysVIHZCofa5IPKH8wguHaf5/92FRC6RcSpIKkyCFeeSR+c25
sdPADqJN4LSb4oDUOf3BM+GXWJpC2TJjqLh65PzIE/p61wtPor/ju/0kj3atKZYBiuOQCTq7uo+E
2teQUI+/ATZPpMDQRlmNvTr6VvNfwoRx21j/nzIdQZ3wLd91aMMwnv0AfFvcE+M6k2mDm/u1WAFl
LzqE+DxXipHH6/2zX9S2Onlp8TAXpWUEox1F+VFRcpvTGBpyE3MQBVnIpe61huJ8Xg/wAEl0TMLO
6trdHIv2X60OjG8KWsO1G7zyLgyM3uiwOtnTd6RfjmAdg9KE2Wy17tFAWvKPJNqjTbEYRUkrxF4x
kSl0zJPEdr0vPnf2cGgt9hjX+v5d5VHuLE+SSK8CeO6xCUBjrdiJ9F7GkcXYwHUFvIqhFHDOQPer
CWHsSaHoSXnn+LN4mDVZN0s/fRNlzVEV4UVN0domGHY6zi+CnLlV2B2Lue7N+19zO8d5UZrr11DK
mqUDX0fkOJuJTJKd+ceyNwUMhxfHsjVrx/Ayr0JTRP6U+Gi0KS1te/8LWLtOaa1eqqCVmksEEREa
YJqnWS3MCRw896WshiqSzqMzWNcBT0ZZ52ws1aEcNbjY0j/EGHQo+Z+5LJ87JAL3Ja0f71USZabB
kKXnGKjw3S5ObLUDyEjGKoOvurrFYiiznCqSqAYKTFgtFsBzlK2ix+CfVph8pZsy152nlDk0t35M
f5Z10aNF0bQdZ6WMiUzFVD15skhrbuWhh0XPLQ3QEJKlBBabFZax1Mu75kLsMKmpzBlz7AkqZ6Uh
QLmlxBS7zFKTctMCp2B8un98t/iHlwtxXagI676QCDiQTK5DWFF1Pg7OjDwncIQH+ex/6T6128hE
J3vk+Rv9+QvWnNn5z/RRxTAfQW1w7n/KbU2Q+hTqbjahGIjdBAMYH0jpX7KVDXkE7RHUR6I5/hIB
mdyZ3U5kTTyt+v2rgl1ywcUe6KNez7mBOykDZUUCKmLrkOZrVmD9Xyz8da+J0i3kqKGA2cFYib15
4kNHkPL93BsHY9J6sx/nXSFFb+Uw7NsmP+MWfZbHzBozTbPbKWVwCawHq4slU+Fjqg6qKkYI8tPI
DJ54B5AntvxCCCuHE5vxXWLtMGWPciMU/TKDXgOWyFN9UChFgFPT9G2bZkcDLXnJEJwFLQPEWrBF
RW1XFvorUDk3haGlVhSm216JbLnubC3pDpkwdqbWaLqZFPquVwJ7lv09nxSPkYHncikfP03oYjRH
TnP0rN7HKMdxXf3UhAC2CdFlNxuPeh4DkkrBA3BloLNoQrl+ZI1OrFphkJ2IhLqKEAl+PG85F2rV
17rEC9XeCdO2/JKkomamg/K1kxtWT8dtKy65P4oOekWMsZHRr4/idCnrikCSsMlJmJmYNvfGJLeE
cjpoZf8m1uFPSYudlqscuCD3/uVl2UvKDXAgXeKCFPrk+5PdVdtCBB9R/P1/E0ItsFHxnFbPPVKC
+S1J9pkSOr4ib+4Lua0mfzRD9LAeB/pBpIwwQ+ojwQ2LnwHOs60Q+4UuwY6RLAkc8E6zJ2zvrOjg
tuxECaeCsoBLOI6TJgTTnoSpHg8c7HZyxESiuo0sVL32xU9iDzWvcMX3Zt+BQQbEcidWkZRxnBLl
FeJZyyRfhUWM4wMnPDXSr15nhO+3PTpkqbKgCJpICkg0gdbESY3aZSQScgdcWjN4J5RSiMUSXGur
vRRlh5fmMO7Qo4riLHvudNUqLb6AMoJjP2PgtEfu1QHZUZI43eTb6Zj4eWMWnP40lvpBL+GMSpHV
CU327yZnAk8qQhcJ/Zx0XV3QUZEVGoQXpGpGXrkJXOzsXd5h2A03RGnuSaNizqqL5pQv5NirnHJr
uLFNptSjc4Hq+t+VqhYro3ycnPldmPaw9HkE9ZWd8Jk0SACkgUwt/ov6OgkK7q2NOsNYNaJBzZDF
VGjLJ3QV0S44tmb4AGoVt9uzpiRvRw4uWns9OcqTjVMph1IEI0sG0qJ99Ym8p+tue0zReMuwROta
ouONVBR4UJtTxmBsZjnBtGTsaSc0wmJl9ea75hF20NIrGE8G6xGBfBVGXXlfBro9H0wIgr6ScFfb
h7n5fbRwM4iesNa2amAW0qhYz+d6tJtMCDvbsDjgkd0CWpejRjzDLa1mJwsxlObraRHVmYBFdRmG
WuHgS7lw7p8SayWUwo9KCuRYkY+9RvoSj69C9zSOL/dF3D6SXZTuejaUkvuomAox18ZebwBjuXrK
7WjHZaixz1Z25nbGa+QyFZ2lfJSiRyoHXHsFJ9Q4hL49drWn+bF34s20Sa30M2OF69f4ukIqflB7
8k4GvDaP2wQP6G4g73IYc3PrzO4O7QN7XnA9GF+oBhVM9LoGcLYCKXL7uaks9bU7Zkf+xwyUMsBc
7GuvYeNVr9vhP4ukIwvNaHm9yBH/x9t+O/wMwUcETnpgAORfWeNDZL9uzeJVFGU6SjEOw35E1YUD
XIdWfM+iY68/z/UxlnlTbhMWrd9qEfC6m3TAEDShURocTNWlyO72m8G9PKl6rDL7us++LowyHLxS
aU2hiUhcMGAhTrtw/DrrkRVyz2L6MtUHdfzJUE3W0igb0vJ9VWQCogSlaCpzVlQnU/EMWFRAQBnS
b8n/kXYdy3Hr2vaLWEUwc8rYUa2WZFnyhCUn5pz59W9B5z53G6Ibp3xGHqjKuwHuhB3WyhHB59ap
SL5rKsHnSKdmdutDMu6lr1B+LtsFBSs33Gi+5haHBlMjWJxyRm8645tiViX7wWua8MxDZlxO3SmB
WPUwSDwQ44fWwl7yj/c+VwuSSww68cdyVr/s5bXE0tthKVnOJAUOJ6dTHLqn934M/IYN2Qtu5Yqv
SwO0c+JqmKMtrOWt8XnTs6ue/PIDWLI5DENXKDPBy5Z4UUb6jpiq3XG7X6ue7koKE2dHYQ6ifMBL
KUHhz05j7PDErnkXbPTZrp/oTthf+YIriYzJCPEARHE5hqfrBtAHtcldrzTHviHPkxZu8XQDd2ib
8vh91hOKK7GM3QRdr3WKGaFintmUbCI9io90FifaAHXZ4+7tr8arK3GMoahCpU5DAPXJDjTJLZEE
ZtbwTDfb/mKuiQbkK2GMdYTG0g1DBZ8QS6+RdiplYKkmHETGj6MjjBAmAs+BPhNzQmaRbMlj51DK
F2AeWeM3HZPkEzhI/rKrp6oSQHIwcmCojMimXhQ1SmH1cZY6evS5Gb5y/Nn6Z7pIYAJ9HUR92EU1
2gGn3k03ta+7KbB9KRw3/3WwXu6/Og8T5Js6L82+x8uHblYMuZ08acdiSx9cOVYObBOgRqNkJZlF
J9gJMBdc3kuaasIH/335BRpTAwKTZ9wqC2J+VwbArUjmZ6yIHyYjqeyqDs+3b3fdg/26XBY+aikk
KQ4NlC5qI7FVkPiaVYRy0/a2FN6RGA8maSOwdU14sKrBdjmAtyuz8gY8idQh926LWs98r66P8V1J
pYe5buL60mcRyCot0L5RkMZ4GNZ6mtimQ1uFzct9eQdkPBd6wEkUTqhMkDLeFXrsCLFiYwbYaqPC
uX3A1fB+dT7Ga81lURaGDK9V9apVobbZBl9NGZji/WM7c2xvNSe8kkWPfVV+ztWlH4sA5TMRUwFS
8VOrD5r8iM1hR1Bfs5BXVV9PIa7kMc5EmYpi1ukbr8G8TPW994cNOS/4Zok1/OAnEDzlZzxLnoGu
5n0SSUx3afUmGn5Tvd3+Wn+IaRcDY/wJuHDURNDhkis4rG3hRY5yT/zl5+xQSH3ebirnRDrjO4QU
SmEqY4xaimKN42AJS2FVam3dPhVHL3TmrdBEZAnFXEabBzBZsDarTN6W8azI9w1aAuBZvy2Od4k6
4z+MfgB+cISSTZI1b6Y+dlZrZHdBNH+NWqPymgrDksJwAirKvU4yX5HzH0stcKE6qJgbnpkFdJhy
AeSLep740aHYymDTme8prBCYAzZ8QsX1qvKlOP++Z3BlfIlWNjNY7xJ/til8BPZaTt3+aa4BgBVu
m/3oRZvqDOjC0onO3MbTuiL96gy8E8tfCQ9UDEEZDZq0nVdswda0iTH7+kqr2QFy+ejLHNhKaPEm
o//gAC5iGQegVUaV6hmcd7SlHBwYW9vRnfx8SycoYodbwqJ++eMXvchjPIA5g/q90xCYGtTmiIN1
Anf4rLvVswGsxsfC1zhlXJ48xhvIZG4EgIGin1eqVl4kdil1HGOh/8WNI7Elg07oRTXW4UOTLSWA
6PCuxvaH/181hAUPxja42qoFbBIVJgW8Vr1VbXufFFusKSJYgN8cRQqK8Mmdb11/D/36aGzlwBAE
JehoEV49jc+tVXgTUD0nG2MRdPyC71S5bTImpZizJZClkF5phlXQrsYY53Nljm49BrbUGnZYO2mT
WT2oEW47Po66yPTvV1YoDXUsyWofeEu7qQ3BKaPCvS2BY+cy/fuVhL6VCqkHS7QvLccGcip09Tl1
Yt4hmCSiq8W5zhMoSqqinp++VMrr7TOs94UunpIdXq+72EjIiIrHFIJ+UnTDO+ySedMTZWQfVEs5
FRHwJGXMzic70O9+Fba8tyTvjIwfGTRJ7IUG+d8AdojsOQH72O0zcr6TwgR2WtQPQoImSYaJEoD5
WhG2ndqu4Yj5w/Pnl22xQ+yjsmiaRqtyCUD7DuUeY+D5s+wZz5piAZMZJMLKi37uMqudPaQwIBLj
pdJ/CPaXn0Cj8JVKDmMH1PxhDADRhOESK8VQmwngMt3PUEjmVTq40j7Y9lwsOehjUIas7wA3ITvL
JvpKt9kjUBhwh2A53llhLDoeIgx0pBiCpYMjlPFIBgoc3zuvv0cud8iYddx1YTouPfpAVX/X5tVx
MuZ9H6NKbta8vQf6PW4EHIWx73QGcUiRQ1aHsWLsXLcoNcRYBo4OErDualAQBRsMTfSYLm6s4a06
zwfgUYEF+7aFrPfZLl5AYXKHIRzUdtCpiRxmAD8SK3KKPd0KSj1eSZkri7F3TRW6OEADCt3Y7oBD
gimGytI8Pl4az/KZlKHUgrivEgJ4h+r7HJ7I0luptr19dxwZ7CBpaGaj3icilrZJ9yIK4qYxp20w
Rrz6FH0X3FAVdvOtCTLRHIU49eddtdX3NG5rFvZhUHHj5iccl6wybkSQVOA3lKgxaMdj/wzcgaPx
FILx1FJ3QP9HWRywNv/tFhlXUsxiPVQGXMnSbvXZtEnwWCqxc1vIx+2e9xrfL9Nm198Go9MA/INk
hM4+CMh5wGYg26C98gXRVo/pUyDByt637V9Th6f5PE2hf79yzgWQ82ezRe5VYuY4M2JL0EZHx4bY
fzwl41S0fGriRcDjp/1JkY4AZUBnEObEMu8qF7E8swD7gelCTIw7Gndvh6c7jCtZ1HophBxpumyV
zxQlMd3RoUasULuaV33hp5i8a2X8ydBOpt5oyJHK7qFssDUgPLY6p9THCT0q40hUHfj/IKNHqucH
Pk2aCebS+aRO9G5u2DhbvhxKPdDKDv6qGZCelDXYCkEyO0bysSW1aE9t6t3WFc7HYkuYYoI5hDlG
/JFAVZFIG8IDwOXlCBrjSnoyY11hRI1bPkX31X17lIStYtHBLry9J2vQ3f92IsaREGUM21oOIK96
NUAEaQi8OhHvSaPRS72y41HsGsxHwou0TQqIArHGp4oUR1TDx0nHY7tujlEB7hTgn3pDJvu3D7h+
oxolTyeiqoC+5nfxqVqlo5wizYzAAu2YlnikGKQh0BW9ecufo11V/StxzGkzIpSxML2nlOgOYn13
9kCUyu00rz9EruQw3pHUJEe5D95xeBF/ntJNCybWaAfIF+m+cust6t6gJ3ZmcFCIlnQABY7Lz59X
XcnVb2A8Z98NQHED37Qf9Tt5fK6NU1TylgXW6zRXQhgHKURTGJVh80+XJN6IBhCGlwFcEwRYhtom
2ekaZ/iP/uwPbkUzRVEFNCT5gD+WzHJTC5MQ+/OgngejOiflsgM6/Nacyd9p5y9ZbAmlAS60MU1I
Hfqd5qugs9S2xKfmTsEluPNv6x/sIo0ppsZpOk8igSmaqddhVR8EmuCiV6zmq25PM+r6IPCoAGro
8VKkdau4CGbcWtiLspoEOOY/bxFj+w/7Ki9lWP1yYOdUQLqugQuN0ZUxMAU1kqGQmvhlrtExy1pr
mXM7Nnh14tWbvJLERNElL8UES+yQVH2LpyMWntPmr1LYKxlMFBWLDtCW8UxfO8A1fAGwpU+hJmUX
aBg83DP6ez/o/C9ZOstGoKsg6FIFvDJiVbH6HsSIE9CuvWl6NY3BmsXH2155NZBeiWMUMRc08Eqa
yHr0wHBJ/RiWvXNbwu0PpLPcPJ2m9WamYsaoFj5n2pc2eNOkt9si1kPL1SmY0LI0ckuyGZcmNp6x
A7CQIz+EW6VxqPfl9/V5l8aEFuBClFIYoILcSsNxoEwwcZlyPsx6X//qTPRer6K1JhVLUHQhtdRB
wvJZ5iQp5p0xa3k35ihrpZRhfs8rVvO+FhNJtGEQpKLC0SJlskTzpxR8AuUjL9PnXSDjHnIEZsAO
4Hs1DjhPKbaVdk8eOjg9AgKYyf/LCHl1m4ybAJaHYCQaHG6dxtZQRrZeP4glD/ptfYPlSgzjKTAN
FSWBAvcqiMFoiSmoWFr9XpaSu6jRHUOd9knSIrmrRgBKAkzSippwm5XLWQzUw7J0X4Bt1tiSbNwB
+ysF5GpzwDLeZ20ebTkS7kRlTC0s853bOtwsOfAqC1n3FjDmjKp632TaS5aZR5lMp0KuT3JaHs0g
s0HtdieQwcsHspuk5slcwsK+bYGcD/qeel4pa1DPmAnOUEyuO/Pch8OMoq/++bYMjmq+12euZIxh
DZpQOg2fm6prCMamirqdMY2c2tb6MIGuYrJTFEVDfAfovZLTBEtmVnUZAJhRxkgrSoParvVmr0Gr
Yf5cdpYMWJ37vznbRSZjdq2EbZKyVWMfaPiZfqynz6bCcSjr13cRwdicroZaIdPdm3IWaluuko1m
JvsmiSeOda/rwkUQY2p4Q/ckmxBSZjG7m1uyU/uQs5i2HiQvIhgzm0JxBjsoAnJRZY9GYzxH07if
p3oPdtd9LIufQtHkaDjn+tgu+5w0phJoOjoaQeZPubkj7WKRUedc3vp640X72DZ7ZBRDvmDpzu9y
AnyUCjT1zQAPYn6TU+Ex61DoicaXwIjuogKlLUlCh7gSzrpZnBZdvhuj2Q4z6XEksuj/hY6C21YF
GqFpAhT494BkFkCOFgjKM+P8idSfRfVBmwLO8dd7EVdCGOUBiZGIOjayhQZvxDzbiHSmNHJ0tIOD
lzaxhMout6EtWuLnfo9t96P69N9OyaiWrOA9h2Zt6o/KU4O5s/FTp3KMfTU5vpyRdZYVSMeDRMKL
UR11itJlmYaKnqJq9Qa3qiWvpZNXspj8zsAcdDViWA+DwbRLBpa+wmo2rWP6w51oFUce3MK697wS
KP2uJUYPcBOQMQUACzZPQDgBah2FQNL9xaX1ST7NJVcivYIrf53Br5GG1LRSE5xjYPx0rT0kYDAn
GCKqvmS++Fnn1SpXvcHVKakPvJLZlnk3pSUckCSUe6IRX24qD2m0c1sZ18925Q2Y29RBA99ptKAt
nbtDcU+RseliX/BYHzAgBQQj3st09WBXApnLHI1cR6EZzpt0/qR39lSEFml+3j4WJ0LozO1hogYg
ywSVBCne1cOTkMh/5UaujkGPefV94pGMlRziVSjsgacGvj+gim8lv9jS5hRG20yrdubSap8wFY8l
St64Au+ATDg3k3Aoy5rCgWBAIde3S8jJhaiv/fhK/BUAdcYXt7kEnkgRdd3AfCxBw62/yKSzuuk1
0p9vf6s/vK0uohiPnKn5FMUVAp/iSz8plLP2RDkkYFpn/gAU71ys98UyZa0nsCthupeFT0F+MMOz
srykCnfwfNULX1SEBREWe3OUVQNXSKnHaNO5iCyAjEeejunzarHknyUqP5k98kD8103MBCaNqQNi
RGZMTDQTVU+jMvarznTKcbBl0GOPT5zPtq6CFymMjRVLo0SmBOQnerx2sQGc+g8lR+uE3/UZzjhx
FR4Gx3qNUL9IZeyuqkJZ1CMkmXTBR5yAEhEDnB4IUyAdwYs1s43ZuX3Qj4jUtDd2JZKxtS7O4zGg
rrhx8juQ0gOfQrG90U+/iKMlPOcAAHnJHkTrHYzHPAhwNxZ3D4aG0Y/2eDk3Y4+CkcahQMzYH3fa
DrRBPmWq14Cv1fk8hNh30NtbshiDbMNqEDQBkFejPYPL1NiVu3xDgBqZeEC98gunOgxb8JuCP6Fx
cx9AK9GJcqsWd6U3b6o7QANiKcbELOq4p9i5lR24OcY60vvOxmwHlxmap4mMTWtgwyKpDJ2gLDjj
HbASgZ4Tbik1Y+1pAB3jTpOsJj0XlWAHZ0S5GeNqgcTOgfdf4P4TB5ttGGRsv7fbzuft43Msmh2g
0QcljPGOwnOkJZaRC1YvPZfm021FX3eNv1TsAzcB9mDTyjBQ6GwfdFO34ry3TOEh6p6n5eW2qPUx
1KsLZFxUUuZNMIEEEiqmfhtkzKKK7hJZoC/C7MOesktrHoj+yFt1B2riv1uxMiSgO5mKAe5uJmlt
laFtEh3ie7P6odTZowmQ/lqsXm8fkxrKB0O6EsMkV3Utt2kTA8gNy3neMN/N1SdiKJsaw34oLVhj
2Lu3Ba7H0iuJzL3K4aTIiw6nPMPogNoQnqVX4UcuWbI7b4Dgwjng+sjKlTwmCFSdJCR1jUk/GgSy
77kboIeJbeDv/Bbwqg1ciWI8fyPq8ZiquMwcBYWgL6h+Ol38nXODq87kSgzj7cW8UPRxqDFLdRR3
4aYAD4kS31HTfkfmHa1mtOPPHKG8szHePQF1YqTQSb/OM3yKREk97bT5VrmLLfhAOfpEOE/E9UAK
0hVDMSVQ42iM0yyzoQvVDlENFmhaMViy6R6w8tg75T2K2j5vAWm93HwRyNY39CmQp6LHS+N/6ZDd
VM4CDJgNxTmLKzT4pK+Ug+rh9t2+T7R/NMJfB2XrHcDnz5cux+utcdI74Jh4WWllT/kDRc83XWO7
+Ood1VnZVXeUtyz6InoF+ri8EL6uWJffwTgD8E1Py1SiQByT2ZOU+3DmXfG6FgEGF7Ty4LVhJ1YD
U8FXLfDs73Iwc6epZZb3FR4hty90vYAECf8vhkkPIs1cYn2B5oBfHTOxLcbpu88atkcFuwP/AMWr
Iz+ErcqxzHVnehHLKGyHtaEi6vHiMmvRnbCFRZbDbHwbFF8B/TNWSm3OOekH+ag4vwSyQb6P20Qq
0MyEwlJwlMIZvtJdTtPP4Ev/qi1yuVQ2wgvpIMx6CGFpj5Mpp7HAcCOP7oCjIGyEz0iaapPRoi40
FNulKrapupxIobr/8eaYKDSMujAZFDCEgpOEudVi5WraiZ5sdynQ/Xl6/4eod/lS1PSuHuN9iBAU
UvA4zId+V+BSgFF0Bia2I+75kCGrz7qrL0Uv+UpYuBhFIBaopM8GuMMqMNoOhtcvy72gSZzxhHWX
cTkXE4uUvIzbhb480goDT8nnUv10+0vxFIKJO2M8N+FSU98IZRCFziJiYNfcoiv3AzEuQx9GEmTg
t8H6SLxpIit6DI8g9KN495ikPYW1f/tc68HmUj4TmY80LVE/xU1GNZB4hrihhOYR3ivVjP6m4KOG
jbeib/IYuVfv80os88GKsq/bpUOeXo+fUgVeqcMsqsqtLNC5/A+e6SLm/fRXKgiIwFSUdUy86qdm
q35FroI9bOXAn/he/3BXkpgDdVixkLuEIJ/cEc8EngZ2t9wZXW/aHOYVtdazyStpjDqK4GcBwAWu
bwKLhUVLQYOlHtuD/Cnm8i+s2taVLEYlBcMMswKlIABLgCEgAANtpnm3tZCjDe+PoKvP1AiI94mE
KmSvKW9N1/v9Qu66mCdmvUBxOcp7y+NKjpjGwjy2SMIVP5itdqcdUe/xCifdSc/6Rg9sEwkOnqb3
bW6DZtjKE0vaFNxHKk9Z3gfZrn5H0pEG3VKUdiMwD20NlCkEd7kLHvXdvxnN53zAd56ba2l9lWF/
BU4fLWu3MoDhXvAataspx9XFMnHMjKXWjCIdU/KNRb5hE+08/jBza/HJjNWwxaXHKkGKSCEQ/ipd
BDAdsLgBSgfyjN/DTK1lWtdLsIW5PWQZWJsJb/uH2u5HL3KRwETNeurLpo9DZAN1Ljv6FBE7Ivle
DOqvdTLwkLb+0Hi7iGNc8pCWA1jioR2tG/jDydCsqLKoitQOAZiUbNOd1/4EQFd7OikPvWhx84R1
g7z8BMabteqcBwXB63gCpVwWu4UzwaGVh+E52ozO9EahFCVeyZInlHFqfU96WWuwQVKkImAKwMw8
YBRb5m1P/8H6LodjHFpZimk+a8j+p5foicLVGE7vTT+xpvkv4CTWje8ijEnGi85oYrWDZRABcHf6
W9Z9u+07OQLY4rmOjXPJoMl3mI13UiH4Ujh+ui2C82FYxr15WYi+RCbqXea9uezD6EHPeXhUPBns
o6+YMNXXw0m1bnqnPwb+6AMKg7YAQEliOP9utXQdvfPiOwzGd8hT3i9JRTcvRyk66GEZ+RJ4GnZ9
LEYvmlmps0VqxXRiFblYaKjPOhBrLHVJ3TkoTBSnii57BMVIdgTMwPdRT1AK1o3WwXj3qa7M1qpF
nVgkUCMLoP4gApmVzBnG8uH2B1qfJ8ckAMDDia5p7BJYlUXBMGbIPuKqOzcBoBxTqXH1FLXdIDzG
g/59ylU3UaOtsHAXbz4SpdG6/5V0xnAjPCmWIMfOgfoIycVg6S+iK3zOd6VNX7rptn4h9vSsfGvc
ctve5ydc6FfODazrz+UGGKOWhkFZSIqRJKo/nUfx+AF85aAmZXWjIzp0dphbT6fq8TEwXIQyxj3X
8WSGJTZfaT1dQ+aMWXO6C01bLNmXfsNbmF+39V/y2EWxVgrqehRQGcJchpuhshconHGePzjHiwim
4GuqC6kSyvWi+DNmFOgyjBOjZTE8a9685322P8S6izjG7JeqMsZoQUYGOKvBGTVL2Sm03HQHXHo7
AvzjfoIDEA9jYYUv5jZ7iTgPoPXM5fIDGA+QilImCnReXyGVU+e61TabMC4tU9zrEVYpK97EJdWJ
GzrDLpAh68szVe0w5jsRW28MuyXPjb5YYXuWzB8ynF7B60Cu5y+XM1LbuUoA535SdYWugCfZQc+3
7au0HAxeL5Wnm0zKQLKsNclILzLCTJtaWKXO+1a8czB+BnPFspDoyPRUrJULw14MUVJrX0KT2Le9
Ce8sjDPp+s40wxDu1BTehPB14pYGV1dVdBF8SopuElUUGc8B5MU0GjQsItcYBloAkhSnVlBZQ+zF
nxJAYBgH3acEiPXnEJp/WlTbKJ2FV9pe08WrX8GOPynjMBSqguEIQBkdlgNw/JL79mcy2IAPdbQt
NunFTYsZr/iJ4uXwenX0c7GWcC2dcTVyPZhGrsGbRYnoBtqxTDdh1nhADfejiJNfrJ0U2w///0gw
6Be/MoGmHqN+jmB1gtpaRtpYmrbt1O3Yo01R9ta4EJvg39tqtPqVr6UyhpdlBSmAJvZPeS/ed4Md
LlYwOgrAUlUXkel5+An8ezVHeSe0tX3ipoPHmyNau+brH8EYppiLqTkoWN3BM8kORWypInFp04Nm
fslE3jTW+n7s1UUzNqrGTY2V9Pc4rOyyGHjstZ0UVv9K17MpPEh7mvfzAbCJf1mouHxjxmpjEvRt
JAN9SRVozftVnc63v+e6W7gIYIw2y1BhTDMoUQKyj6j4LvFWQP4QfX9JYAkINFnv6jBGOAyOCwb2
lg1owtz2gDkBgO3x1PMPtb+LNMYAy76cM5Gep3WX0gKIk9OgCvekP2BY4YkOiYDbOrdSHkTOOgXh
RUdMJujn3SCbY6LSipL1kr91gEfN7WZjPNG1AwBf7Lo7flvtD1nq5bRMpCdBMbVxg9OOuwaL6J/k
b9K5B+pQC/QAIHpUxI57h7IZL251BmJpXqGfbm7/ozmajCealGBCkxtP61rN7T7Baoc8u6X8ECuf
im70/5PGmowDqkiUF3qF12eibxMJ3UtzcW5L+MPT43KtjHuRqqmomsaAZ1VEIPuJZBO0+XEcCYju
stMYjLJjGBPeP3nrK0nNCWGclIDtBqVdFMbZiGdjFOLZUT+N2l0hyECkrf9bSsB2hKQyDJOA4l1n
cj5Y+QK2+T5N3NuXuR6lfiVqCqOiZYd58z4F82Gdgk86H7ZhCjIxLbPyqXbKxsB+9TYxf9wWus4o
dPV8YzRSbsv/IeS3LpCKwZqUyVZ9ru34E1ibnOxhSx9xJdjUf9bfaw9MGhvSAwm3cyI/PPFK27wr
+KCx85gvGfoRQ4hxqdYoXwslPRjq4KToBoOTxU06vLJ0oyg5X/ij85VA3AogVU2TTZDpsDmZQpSm
U9ocU1FgXYg3+Rew3VjvYQt7xH/hfX8XxyZfsE0w7RGISxuvDw5BfFeLrb0smhUWAXDUP/XTrixy
u6xMq0lSgIIDcggs9Tm/60Qv9bdMjPkpTCBo0IuRlYBy56LiiL2m9lh+gh07Ayb8tU20k0t73PCy
+Y9NDEYqEwbCvgs6QQVX9WjrQMlHseSobAdAPCDp3NzW8Y/T24wsxrKMBGsbTQoa4uALBZRADfxL
DGZK2lcr77ujcM/T449+kZHIWBUKjEE/LILiZdtum3kUwILqEp6V29tno//RrY/HWExRzWEtjtCj
bkmAdv6ihzxKQJ4ExsVnyqyKbQ+Ux1DyR2zKVQbhZMo8CUzWCGA3YxCHEqqQC3uUfZ2uqzjmzdNx
JjvMlHLuJRnXlCefZ4zghsGpKb7e/hQfyxnMR2cyxBxtrHoJ8NFHDOrVD/lDjwX29hy7hoPpV+Es
25krddYnxaPJFQ9N60Om/7v091939ciJ5nIRijZTPTUs9qVsHuokt2bJtCvJ2CmC4tw+LU/F2TYW
yUaU0mvIE4E0RTYCYMJkTAaJG16h7WPuxpyMcRVClafp0uDj0QmTcBNv2jcdIFc/KVwYrZ0cesye
WQXGTZA8Av0w2senkudDqBf8aGiGKBuyokjm+zTw1fWm4E1t07E2veAY+JWX+5U7e/+QTvImiz8+
o94PfJHFmJxB+rEcqk71SrfO3SZCjaBAXz6322+ACXDibfwk+/G99i+gJd8BHD+c06SDG0Q0wIXG
GCOZ1byXB1x2mFnBkVIjxwgLZowxTDu6p+vPWOpGo3R0hF1wInZnd0eTNrp7zwTwPzIWB9ioO+QG
HE/38cGCHwMICtw/Vt8Uk82diR4R3YzhJrpIPeQRGMRnpZDBMBC4mSpsQf9+EvR6sYqqeJSxU2lj
v+uoz11klZNpWpquo8WjF7wc+EMS+v6zTAm/TaY1HUY7q7yYVVOnKLgLGpzKbik0L4hC4CU9cSyO
Oinm02BtXwNdk2GaQNBiAnXULOlM0kn1ksPiYXE5wlh/89V0s325TVAqJZjjxqPtQb6veMb+ITGj
h7wSzRxSG+pgCpUB6YoxbQdp2eU6EK+y2hytKGy6faOmlYVI9NBM8mYMjchaNPUlDc3XJQ/uUJnf
kMR8y1pxm/a9Ewnt12koeey/K07+tx/JhPl+0fUs6nvVa0ayHbQXM/WTIuU5AnrUj1/BNAys4siA
22a8vJKHlZbnkNK6oi26dBUsPipY5MNU/17mKP2KU8eRfgljp0FzM86KpoYwI33M47ssHwH81Vsk
SV0iPXL0a8XF/SaM0a8ukAJpkiEs2VIqvfZIk5bpvX0fcWYGVkL+b6IYfZLK2MCK8AhR0b4igBuI
Yvf2aWTeaRhtmIUwKQAcC0f2Nh06FDjBILk44nE6qCh3fIu+SxicEbCa0TyPXh9bnRve14cYSylW
/dSfaCWgP/HrVGvO/bej06u5CiRjrZdLkOCW5wiz5wVyQx3bIalNR6h1O3kWMDiZ1Za4CVxe9WHd
QC7aRP9+JVrNxTapZ8SVWZK3JI4+FYK4TRpuvs3TWiZ+tWPQScXwbiLxG4WDJahxB6/qXesQWzkk
yIRoR463b8I7HhO6IqU24iyCUgnNGT7KTnKQzyw8SN2118RvH5DJJQ3wY6t1AMWKtoGPJtVjhW8I
/t+97hducdS+8nL8tVTrN4mMyyFqiO4uMMO8ojx1amONoIhOxM/DjNWuzYgJQaNcvFjnlepWI9vF
+bDDBUaBjZCyglip/T7Ms9XPJiYfI0swOAOcH2uC7+Hll2KyMwaqRLplFCEJDJme6LZ2aWPi/KuJ
5S3qV6tj4M573ujQx9l+RirjhBo9byYTfHDw5NqOtmFyP3ga3gdstP24UTj449J6/L6ckvFIWZbH
3dxDXrLN38bn5rW1QZ3ZIHVezqYbbtE6A/OiSrezMTTY2+SFnAwshVXnyO1A4Mx9pXJCGdsXAZOy
WSbhTC+AeHWIDf9gq4GCxKq3uWcq3Br9O3jXjdjJkogGaiEmYoIb0B8JnELvg8rtVXHkz8KDSik1
98brso8/CfaI1DpEZjlv0pfoLN8nB3kbfWlFi3BKiOvuWJZlCSseOjFZGt5hCUth7HQTjwvh1JSg
KQHiJRAa98p9DMTlMMBliA7eNf+CDnM1Cl5ks6PzSbsMVZUapicHpx4pahDwHu+rLlHWdFU3kM/L
IuOrlCwoAUCBlLGu8HnT0ZKzn4siurdj7XpqfiWGcVCYvyijZhIx+drkG6NVGrtVo+5eVAXZCTRy
V1SR6qRd80npldrShngnpt0+nJef6pCBjGlpKmuJBl6qxjk9W2SbQBhY58UCv3nQX0BVi7Jm8Jra
w06zAnCSDX4EunaOla+Hh8tdsPA4BVhnmlKFUHGHN4EnBPai2L0fYG3IVDw6HDKlTpJwgN7X6mlo
p/760u/1zavYrk8dykBovnltZSu7GpCthqPq2MeS/oZ4inpORQcmj65IqsKeMZlIaHYBUb2qr21J
/d7ivXNbpVY/3ZUExjcHUlmktJfoZTFysl09Phqaf1vExw0d5hSMP16kHIHHgHHMfu/KHnmaz4OD
TR07SrxgKz4uACJPsKnLX/JadbxXp2NyQFCoL2WZy5D8Ti9SoJDxDmW3lQFKyYM5WQs7uiRiJlwj
ivph30lduq7PCol42YzHuqFbNTBGkUWIKXxaDL7f8fX2xao6tXfWz1+LZNxOlqfxoM1E8YDrhKZe
ogWuMevFQZmm6DE2m8LL6iyx9KzuLTwKXbRXOrvq5dHJyoQ4WCQ/LkHgNkpeO8pc3UcCenSLoMJu
DbILZuCyNgE8WjhhSDttuzNKBm5Xzru2V90lrzbRWDojSQ0L8C7gL+r07wSuCDiJdja1kxXLJHMK
PQcQKWkDW+4Gw+oaE8ut2kT8ORmLN0VX5F0vA1NdGfUfzYDZtqEnb4SA1KcZ01OWBp4W5g4Rq/A8
14AcGfUytKUx/N4mxYMpFJifMlOMQSfRvRG3O7OXvTFoF7cM2uewB58gaUH8LpTiUSrzU9xKbmbG
gNmZxKdkMIDcFXRnEpTgV62+KSrgnoslVa2kQokezbZdkY5nxDRPNurOzrPIT1KyK4fuSVUE3ZbQ
6dgEcMqegXkWv42DyQK2plMLiVen7blF8d2uoBv2GKm7msy7uJEK/MfzKwn00W5KcKt2obLRBGGb
ZEpvRSoRLa2NB0uTu8wu4+yHFIEXrctz004D8j2a6OThMFe7pUIwG+NOvGuBWH0nzFq1Hedh2IFE
IX2s0LPzQiErbKFA5agcG8EGl6Tfz4U70T5P1ar5VlG7H9pcjBvMA4NvuK9Tu1yi2gXgcHoSiD55
6lL/kCajd9tMPEdTtZOq7sksi+dB19FQKTH2N8/JiSj9cpAByybEZNO3kx9GgROh5zLMSW31xSBb
cjqPexDaboc5BpA+tsZ1qLBvNAF5mbAB7cXGIjupNOlABDWAXLCI06GdRXJMgIW2jWN13k8CEUJM
G7bt1hD7AM3ddvk/0q5rR3IcW36RAEmUfZVNX971i1Dd1S3vvb7+BmsWU1lM3eTMLgbYAbYHfZIU
eXhMnIhdXJeDKzWgBB+bxO2KNHGipE8dTU5Fty4a6VaZMqBbzckp5NyPMkhgV+qPqRAexDbdGNL8
AZTOU2NInl6Y+6rBn8/dn97MHxUx2EXidGrE5ZiJ0aktQx+cor+mTL3ttRBAD6n+yFIIXQURXluU
ooEOtepkuY304DZRcg/kfxDlCItTnSQbOUPHOx7JW6sLtRXm5mQPaEYVYgWcYSKCgqM3dSc0k8kF
AtWwzSGcPUOlTYc02KskW9y5kG7TSJ9sI6gOYyLbk5w+1HGLfp1qlnaWTKe2yt04yr2cDH5dlf6S
5xvISfvt1DtzKt0lufamy/nNRBq71IyjVkEIuh/bj3kyR2+eg9ucaEe4z9wOitGqW2kzGwVwgyJ5
CcLMqcppm9TVZpRHr8FQmAXOpdCfUu1eKoPIm/PkvRE6NNxBtz+llepPUrurE/Wp0YIOXOb1LTQc
R1tTGxAGJk29rbqyd+VQN+51oY9wl9IQtNq40bGp+U1iSHbT6qOlzjE5anUR+iFIAbO6jfadktiE
FKPdp72yIF0rnolU0EMcNBbKeO+KGfSuWUbxQ97X0Lsw81rzTcWsMJvSmIubmkV5C0QLwAlJp/sC
iPBkM93mg/BeBYtsqbHi4694MDL1qVCjtyENf2D4U7IwirRrtbvQPI11KlmiON0i/AK7VTztI0HF
hL1mPCiVTPZR1JVOIAivYtgNT6kQgFpgaGsMxEa1VczlL9Lk98Cv1TZii+1QRKJtDN1JlBc4ceGe
hPliiUmcuqJY6G49jJHVEhWM44ki4+CNIiDAylL77RDJaE5VrV2oJfGVunoN26KzDDHpNnVBADir
DW+Zq72U67Y4RXdhPL3OmXKzJOR3Ldc/Rk3ZigEBQM6McZGTdxkUMYMegAEubh/EQY+ArMp+iyZQ
bFIY/tFHEP70o/Eg4fLjuXhpmuwkTv0rolHaR76pTWGfm6CXKUrya1LDnSIVna1kGItc0q02KlvS
x7kL3PstAYgPT9Usb8qwDa1UAmsRFBU/wg6+Sg9AUC/pd4uho9sSkNqqU9PDRNOj0S1IJdQSTNPK
sMOJxyqjILFaXTykkanbQQBMvW4a+H/CBbX9PuhvF7FprU4o+5cgq+ZXENAJPqavjPsQOIuDhInK
l7SQG09HqGfrY4OhcHUEJ0Sn6ZZQD4eiXDZyUb/Uy2hBhc2FeqU7qy2xJVNPHBJXP8y4ru1RxqRV
EcmuWNY/A9k4Lk2AoacwT9xFku7MvNFBEywUrmZgjj8lMrFw/ENHSAVbEAs4I2VD9B680zGIVar8
g9S6uxgTimeFdKzm7l7BXo9SqViFlMRW0JidU/SlZ7RAxGdhUACuUbqxiqG/ejZuI2V80+rmfh7E
fVeb22aJINEs9CAq1sBVMmMGBcy13rLUqEA04QZKORBAU7W3vMFUuj5PXhXgy8NHaltVkvpdW5s7
3NV9q7QveDWRZoLOkxRauSXS8Bgpwv1s6L655HtBrKWbWFcPhggZ40B1p3Lao6F60NLJCTPBbZfs
lpiDr9dqDFiQ7nWSeV9BYrLPzE2gio2V150rx8FGTgkIllFljNHJxoBMFcqCbQZaY+fmsC1F/ZDq
EiYoBO21KLrGWwL1T2Kk23CQgTXt7hKgWXxQIRlOIs6TZdQRkuFYRQifgwGgEkd3EJYf+lwdeiU8
VIn5NuIlgJ+Ob1oxQnNDk09CgQAjajZmNe0ysHpYtQzdhGq5C4R48lN5FB5D6GQgBytu5QrBAIQz
AodU0gNGqZw+Dh7QfYh3Qaw1Tt80b3KQOoqhRU6ymPYYipbZN6hNiCm0gRXVqZS5dyYt9spmgBbX
JL0PpdFYWRzemSIce1SanScqxa0hoDyVtdMbKadHUSGVVQ+h3Y7ih6rm77DE4Ypeq12dR6BMRtqR
lChCiQi0ajdmF9mK8twPH9LCy3zXInlDh/SuhCxIVFiS0ioZeuS8kfyZ7S007cptmjlAnqB2Cl/i
gYTW8qJze0xplcZYctyhCbYU2U1TAchdmbqL9443BL9Wmzg3xBRTiUbaMNACCY0mwVp0bzYb53qa
sFYlxtSghH2TDBXcit+r0UuZZ10kitA4gCgtCPawkr2o/VJlIKGBdrpubO08mLpEFPTpQPbF9s70
OtXiekFWrvWjC6z1kmL8MsGA2ct1O2vf59wOk7diFEeP4gjJVljnO7HX7bCIPohYc/lJ19obYOHU
VFGD/jOI+b/vXqeXiiBEIspo40Oj/yEREiFIg8uI18QCcHKQlg5R40TaAQ1K9/oi12ocBi4pXIEE
xVgQqH03HpRaghZ1IoPyGAKEohJ5pCA7oYHuTpW6BoH8p1yIXpwIUKoNbF00MN7RZu9mPxwrSeDU
eVb2HIQp+D3ozRuYA2V+TQeVu7RCa9QrUyRv5mLYUYxxdr3l9U/WioXnltgRnBCpRB93iQZlzvw5
fw92hSec1FPyUv0soPVYb+WNAEWPl8ZvefUdziJZ+SZMWOA0jRMOVrylnUfFDhMgmUo7tcMARKKC
H2c2X71j1axiyLKpqiJ4oBg30KSk7pNqgrhWYNiSCg7hX1LMq1JejmbL0A6jBQqcJoXIrBeNxqwe
9GyRPEjeSa+jS5z2qXDEZ0qXgjqh33ujE1jTSXLj2+m5sxtMv0pbzqFeqZN8+xGMaw2MWKjVrNQ8
pLGTg4GI5xmjryUI3NDqrvJPsdn8TdsjZ02OgsexvvKQfLPObHQN8nEZTBbaJ3iog3xitxkAwGy3
8PBHnvrEWkfpmzWmQNOpRd2bpMeV0dXqOIhy57UKlBplo639RgyHXVepm0YN7X6uXmTTfLi+3NVj
pRooRil4pUXWHYdSWnStCDeJiSi76G8hOwgKdh4n4doXNSQiqRoAOwgHmYb2WNZoW6EO5YULBsmG
yALZhD1P+q6aZr8TE7sa7q6va9Uznptk/H+pzeFULNQta1uqHDyfKANg1p1im5YTAwOz8LyvubaZ
aF7g/oiEiChiMd5YL1vFaLCZwfIIj71RQ0hxZh2nIruGkDXOzdCfcVZhjiRAaeISZmZf86HWu8OM
9g7MJBB15yuzrIHpvlljbmM25qOix5rmSQ8kdOtnwUJX0F/u1XvzFHzIIOAKrPKt3pZO6pgOGqLX
PyRvT9nrKOVpruEhhwCTvvhTID3nOhLAArMf1w3Rv4gplX5bJ3MTpzAecr1FgScTMfsYvwSV6Ei9
bItq6STCv+aEh6M1CVEo7RVI/VjE/DiCDY7UqeyhVNYKkT0mvLhxbeNMhegyjqKoQF/q+ymZwIUi
JwosZKNkhQTwPB1lVSXlfJ/V82HSVjuQV8DjfTZ3z06jDBh3YBSozQl7qDq54X7+oe6XzbIHXr2y
o/eASvfUINrUt+QDhT7+IMuaxwbjqY6LJ+lgkWW8C4RE00HLodEF1gmXaoTH7mQVG4oCmLkgyJVw
3IRqoqmJgB5iyJs5JoE2TUIyIlhestrJlhjJ7Pv1g7jy4b5ZYKIoQ57aIpQk2Zsr/U1NO6cmykGf
Ss5DR+8tc97PzbCIJlHvs7hCMuANCejjzJdFASdocBp43JnrG0bB/KaEXWPFlSOtRSUjUGVPbk6x
+VQlvMYx/bzsQhBxGhrwWRKo+JmD3i8y9cg18T4pdp8ix7TRnrgBKPOo3F//NGv4CJPguxNwEJpE
Y59LsZF7bSpH4nVO8ghAuRN56V23Ue9QfwT0snoqvZArjrV2IBTIxMkEMxH6hXaUko81idFy9LLu
dSi3gVDaxOQJlqy9KnAXkoZX2lDlC47RGFWVsQQdJ5ZGCYNTwACqfY1wNnP7PQ9KfLkk7B11e7i1
yAMvotlaboPFNGSvNV80aFS3ryTkhJH0mnw/FtQEKgJEVwGgZS9qWseL2k2iDpAH2H/96lMFt/K5
8xO0OXnNDnNdxbIrZq3UdE+5y98pm3r+SbYgg2whcWMutuoTxnrFHntvlyqMg7o1Za8UzZ8g7T42
SVVt2klCNZF0rt5DUDlFxScYmmQz9joKyCj4fuQaapSdgNB+ngALGHIJ3auu8tKUNrYaV8CM9EZB
Qd8xhOa2WvDlazCom0Wo21EDr6pOR82YHoUK1UY5W0JrWdqPURJOtLIbaWAJCGdBc0WlBS/6rB8G
dRitsUBA0HfLVmnG97Ynt4U0l9sSVtB8QmOiH37Xc/7bMNq3RIx+Qd/7pBsaRMua0ALBqGyVonjS
W9mZmr6wm0k7qApS2HZAMjtCcMDKNUE6CqAOgEhjw3HEK1kmEnoNBwgSjSD//UQ2nj9toBSRtdQ0
ve5X9zbuotv2RDzozArQ4wZEyTPbgwx0kK1s+INJl24TtsEkopqQL9Iu+JRAp4Q+paECQ9cioSfm
MYp/cZzZZcTz3QQTrjZamLbgRKdz53+9m8umAN8o2Uy491TZPNto+3nPfbBXLr+kK6KGf+C1RPby
J61gSEqiAMMMRFt30wToEOQaJ5xbARVo36wwD7UWJdJYl2jtN07gy6nVTxYYLfA06EDsU2wXhkrv
KIMSD3XJWx7jECJNL0hYw/Cw3OrmxtCBMAuzV87Hu3z1vrk3liY2AcSg0mVJR9BD0xtMB+wUaBeC
EfbIExVfOSeiLEP+Ce8oMCastkKWDZE6YlmeoG9GaBZCysFLSLXXIeBJspHznq9s3zdrzHeD3HFd
JvGoecn4QErRTprQDRVuvXjNbZ8vivlKalXDf6QB3PYxfq62lQeSI7eHcN0BntUTbnlTQStxMgIU
xA0ofRoIvNh4vNeVdMbbjgLuzrjLT6KbupSYJ7/TT8oNOAMxkxS5KTBCUDGxeYjcNW9Ci0a6iQBd
RUqAR+zMkzV6lJC2EgNP78vdlOibbNpeP5A8C4wziUc0H5oCvlKG5KCE3i7p+8frJlZCFJzqs1XQ
o3O2ilbRjLpFvx1YpDxApbq3DR0kQ0GN9nlT35dDGFmkNg94gn6qCXINUxkfzInLKLG21rN3ga26
pnGOElUO36xnZb8bclKgA54EzvXlcqywAqy6PrQg4pCB7QIGpQ0Na+45V23NwpcjllhpzUKL1TGW
gR6LTM2d68Ee07d/v4ZzC9SLnX0xOc3UNlvg6uO5k91cUDZyqKocV89bBs0Pz4wIpO6aoImgtdeW
vtTXEGwmy+P1hVxmS+evCRCc321ok1J0ZYOFVNVN1I8bQXjW8g8JYJ7rdi7pv9FE0BWU6hG74t9s
NhNJIw7u8gmDbQ7FI1Vej2yxtjC8+NY8CK64lXbiIaQvmJc8AcBoZafOL37zIvSVVIf+EPyjmypC
ENZlSLoxC8ocUDzu4KgAS7ZbaDn7kQeY8M78U+d2AcnGR/70wOo1P7dMv/fZ99TRHU+lEJaFDXXM
0z7Y9JhXoFQY0EvhHJ5LaYfPDf9aJ+NUGqWDxISp/YW91lDaip9C8NPmoC3LbYAgvNAeQGgPNS0L
reTpv8i7sM+qCL+MV0G6GCZTx1aaaY0I4zHYZy/egUHBTt5VVPP41NMrTzmY6QzRRDyrEByy71vb
9lmaSTEQcyoa63GJpnqlWXNkuE1VbzLRcK6f5hVkPxZ3Zo+5mkUeLGIP14hDNLpJ7OQgu65cPUIF
VrVzr/jN48xciR4QoEgo0MCspLDsAXIntqiHAVwTSscW0u2NtNVMjlNbP6BfRlg4MwB4gjISvHXi
DoP6J2DJnN6Lbw1PtP7BnBLdIybhO18Si/FdCvAChKOAgVfdbraFV/rylhw7zMxHe34Ne/3eny2O
+WS5khdSTP7zydL7pLKo1MLixxCoQUprZTvlEHu877bqX8+sMv51RCIiGnSRU3sUSowLme9jeFD+
PYEIve1ndhjfMkMvo26rUPN0BUISMVWn4XD3rXvwMxOMQ4GCVkSqFkew+ZUdUvAfSta0kbfFSyNa
zT5xBDs+dH8oqUPtZZTTwvyAjMZd+ZM3Ks25C59f+syPjkLaVGOOY9q2xAU4CTBcbyRPnCtOA+Vr
x5O6nDMrxjRDNybHcqNtspU86MPucct/kv20URw6C1vdZ4hrG8XK0CzkGF+/GwZgBNhw3HdmrxPo
7Epyjj5wdNB83WuPJoYKVF9EL0LgTs2sNOvo4fmyRg/x2VJncQFjLe066/OyIRM4hxPAXd2UFHvw
J2ZWF1fPwAY/GkmGUduU152lZ/Nyp7/MMztdNqFIxgnmZbHA7MJRVe4427n6PJwtkMm9jAXC5JUC
C2NjVVs6/zVBaCUA9aSO1m/1PILAE5SXPk/K6f/xqF9Lo4fsbGdDqLQWGZo6KD7Gp88hRcd4bD3B
B6ptz8Phr9+Lv42x4AEz1EiUyVjlItaARKA7oQEVCeQ5ZzfXb8aXHeaxXfoINOczHtvpVUKWYnWA
19k5hl2BFNjq95RSM7Snp/mBFC6AChuOefrXXzkuKuPI1VGRQqHEMrMDUN/HadPtFhvN+2PIJbdb
e+fRPab1FhFv74VEdN0LQSZMlfZJXQOwwG7aIz7caJbg5154U/7krE28XNs3e8xNJEpO6kYgBpJp
4iFERFDxKdfxX+0iLKkI0TDsT6Et309mVACLMFfNX3AA2lzKbqoN2WmYRtHc66taeQO/mWLeJk0O
WkOQFQOAcMyH6YsnaMbBbOHYzPnxvzEFCA0iW7AVs32MppCLRCI1Mul6sBoj9Et12wBhuEw5x0V/
JsPMMcSqvkwxx7Afs0KZ58zA0ZhdMB8/yn61HW7rzQQ1cQB7vWoze6IDKpid4cSxZYL3TvXTW+KK
e+FR3PCqWeu7/PV7mA+qT1Iqz2UceEnyVGe349TsTR20j0DTXt/jlWE80Fchoge5KObBLiSr8kXJ
RoNg5TVgQoZv/KEH1QThJFXSJDSf4YZRK67t3CTbHBjASTBIfad5uYz3No0c4FSj/+72fS2MrT2G
pmYsNbWi+MYO7Qb/L2nhf6Dnsfqxziwxh2dOF2JU4QzCJkAdFHs89aia/aBcyBGV3DP2kTu+KCWf
FmzlJfy2kcwpKQmgUJAcow8SwOUCvhX4kLVtvB0g1jPZije49S1QOanHO59rb+E304wbkDsBUATQ
qyGg0nayGyIhlPz2QPuLIBXhXM/P7OHiep7tMBNBCeOkCLAWIJcBO5Et7WOkFtGmveFDSdZK8t9W
Rr/2+SsfzMtcK/ClwY/+T4hiQuAUmzmxgPXedX+ojFnhd2/6lqvBzbsWTOSUCl3RpXlu4MAKrxqq
rxM6goaDTPTOsMpH9Zn//PIOEBNKdeZYpsTEWhOMZmnZZFVZiHGbp6z6o0fP1z3NSqDxbV+Z6MnI
5D5XwgUv/RYjtpDiAzkRKIl4EcXqkjCqaUoGwRvPFg/MvFLCZIHnjLTpfaxriIyYhTt28c9Yr5AE
x/n99XWt5aKyeGaRuf4VMnk50OBBaU8a44i4g3gjUDdPQUjQQvEbiu1PcmhdN7vCDwDHfWaWufyx
nFV9O7bwoln/pIbmBphXRyyVX13bvXeCftAWgE2G4lCnS7kJFuOm0wWM3Kml6WBWbR9WIWYqiwDU
fWJ9g2T6BhCIe/RVR1sKMegJBViMYhjiR61MFloruzaPNkCxeEWEUdDri1m/4GeLYdxJ2pmtPhvY
QwqPIHvoNCLulFxaquDVDOlfdeFLzkwxvqRCIiaETYsuQx3aBbi/QF11fTWrF/nMAuNB5EkyxJRa
6JvnSHqSqr0Z3F83sR7LntlgnAWE2fpWos6Csm4NwHjk9oRgnfIgpE5x5FU+eEtiHAXyc23BJC4O
mwpmUbBK6lCYL8I/11fF+zSMi4hlAzMf9CblRbeZ5d+iwcPP0a2/+PiADAOiArVd/M93597HabJU
owjU7qLZrTlYYviwKObGhLDj9bWsoJRxP+nwgI4xe/ECZ15q6n+ONJXmBANdOAFOYGW3iC5vwr20
GSD/UB8WH2yppfkkuakHYOItX5Z3PcL7+iFsJqnqQplBkjcA9qN9ThtbQtGYGp+hcI/wRNyQWy23
ypfr61/9lmdWmbwyRVN7MuiNnrTCsPIAlMVCxoG501N38TXPbMjfv2ZQ0aHcVNE8zI72nprmt2KC
SYZMjH9Hk9Zb0zIeyoRwTilZPURnZhnPK1J+XxR0aLIwgerWtAS4flneKeKxTbbQNKlK61NPHC9A
72GkQnagwQExOQezgMuf9tG8G1/n2JLcDkLr5rHLLC225H8gycz7CPTPz2IZYuhzTxAJY9ZBt6ds
W3Yy55iTVRMqkXXkaMCwsXM5pVY10jhGOiZ/jF04lL8rEXweeX1AT22nK9ELgGF/hOZYoumLvdIA
0A2CTTb2qmUGxOnz5W4wyYfe6U/AWn2opoaBsGLc6mXjqXJ+GqDyXJQYpRen3VDmTlqBc6WZMsCx
ZUiiCV26uG2iL7dNi8WFjTY781z/e4AviPQwTKeB/8RQMYD0fSNFLQ0RFwpoxINtueh/C5gpJhXH
qa+cq29G6J+ffS3QKOZzrISYGcTmjKBZh7wKpDE+SPV+/W6u4M6/L4dxg+YUZpo6lDqqLpAN2ya9
VfaUp/FBexXBtx/djaBqHDlHZYWZ87tV5hEJiFGmQo31DV77rj6Me8MdPIwpPoqpNT6VRxovQeJg
xjRcj+c/2jR+/zPk8VStPGXfdpl5ZMygC0K1x6ckyRP4fFBb752k5HBUrQa7Z7eC+ZTZnEuGlmD8
MwGjbwGJR+KbO37q+YkavvCAZ3aYDzkMit5MeY3FPEyOYOVuBiEsJ2zBXRfZC/J4+YFi7pff2dH0
6zd+S2Q9XTr7BcxHrZJmbo2sR1nbNfz+vblVXDrDQLlkiD1v9T9UjquwucNVdGUXK9cIaBVVMKxq
BvMZ0YBe6qBH0o0q8OzmbnpXp/uy+Cm48HQuaqVBB86SxwFUAeAg48Jd1xPgL/us/EIuiUM/FYgk
QM91ogxQtaP7lOEVKtFcPOUaLgfJzN+rNZnXVOrnsjQ1DFbNOwxkJ2/6XriRUaYFsteuX0dneW5L
kKwWbvjQPsT81a7utqHIGBkxdPlisKucJVGYYgPVaBOKXbmLueS9ePxLndp4iG+bnb7Tn/MbgXOP
Vi4rFLG/7DKnS6qNUFAbJI1mblg6ZnKyEaQ3Mm8+cs01fbPDnKYKmWkbxrGOkN2i7aHYTSF84te7
ZtsDTVDs/d5ZXAgtUz7CyKru+ADq61tssjiXOe4XFU1bvNVVa+lB4wiIm6L0mIDyo5NTDqXm+vn9
e2dNtriqJ3ibRVXW4Dkokhr0Dg+06jc63T0/KV9PVwwdAHuCcu7FyF7WSkMKcjGUi2Q8Nqi0zpDI
w5SemmgYfA9iSzXKHYm6P5GIQzUhwWxblFnzJOqs3ky219+/lYcWX/vr1zDeeS7RITAbrB01hBut
VzdCfYjCyeqKwrluaTU6OrPE+OcwB11cQ6uroQGR3yb0NF5rk6wGwWcmmCsyyIKQ5jWi0fA9+D3u
xJ1sN175HG7Ir6ACZyg5gMfcDbY6KLe7P6b/a7GhHetoN7qr3uHVt4WjeKPj6aWQQtnh1wrXi+tn
v5C5XKVUgh0h+gTpCDeK3SI4np/11267gNVvdMV3yhJNATuiU26BDX0Hmwyqe4M7H6ZTecOrEK36
FFMSdRWjTabGNktCTU3MvkMYQsRTWd5nwsPAU1GjK7p4nM5MMHF3F9YAOHYRsBa7bhvvAF72pX/Q
PVt//s/sMGFpmwiBZCJq9YoK8xZqBn4HIU8cgIp9aTDcWCxdsCO5WmIep/IBxFp2k1V2UyxWlkMO
WjddcJPeLXl2Mvrex5xl6Up54UkYD79+D3gbwty4MCNpWsXYc0r/TqdVpV20ETc81u9PsPvlxgM2
hEcKQ10s3XIeguxU1DGFQjkqkzfc7HvlNr+DpkzigAbFouLXiqW8Lm6CgZEMHbJyi0fzRjthJuYm
sffRtn65vvT14/b3T2K7HSFIN6QRt8NrZHlTtbmzwOdJIk8Rl7d0tt8xCWRua+rQ00wAL1hEIHJc
baETsjOM/FcMsK+lKMG+j8uToIS7uMeEZDEclqJ6kcDOVMbiozJo98MIAhI5dkLV3MhL5gZ1dEiF
dAvKQCsIk8MARrO5RabVojUWJHet3N7LRuc2hXH3LzcOUqHnmm/y93SoWuY8JgYUM4FLs0F2Au5w
sMoiu7xu5vIlZOww6XxWDEUTD2PgFZldbDFWuWugYZM4f40VpZhH5JQtLl56xiDjHSIwWIRVnUKF
WllEBKkYdEkJzmaBCZIp3DYmV3ObLuHbtWAsMn5CqyclMXIoEtHXIQKc4FOpc7GzE6UQDEKLF55f
HHrGIHPfywDkZeoMraVG0m+Ksd5NsX6o+d3Li5ecscO8r4IO9WsjVSHzeBP4iqu+RDcUCAZSkGUn
yw7tXhr3yg+uju1lUY0xzLy6QqM3ZWjWVCQws0YDRdFktgWjctJpk4Q/wSZjCSA4q1H6M9AFEASr
6h87bQLVHm9K4MK3Mj+FeV7jtJaCNIM2Yt9BUFb9aQ6zPS2HxdyTOrJkKbIJ2Hr/t0vzmbCc1Sqi
oamVHqxlPk1w67vQpcl7cEOdes/lXuZcmM9n8MxYbeTpYmIax0+mfaJ0VgTJtWnajuYL5dHirIym
UlfuymeqcGZMq4iGji6OlOInH9pvKi6rWOUha63hSfi4bozz6T5ryGe2KoFkJJwg306fxdbvwAoC
4NSGN/J/2aL6fkQ+ta3P7LRKjK6HArn06FBnqA1IVvsE5qG37kWxGqpmDgYSE8x7zv+2PMbtxNEc
ZqUUpX411FtNJpu4GP2ooHoPaX+TzfouV4rcwggWh1aX435kxv0MQ9P1iQChuaIbvBBMn2EF9NJC
NtfXd5mWM/vKuJ+uyMGFFcyx371qO4hS2d3Lcj+C4c+deq9ByZc6IJJY8n301AmWcjQ5+fFl4sr8
AsYPFd3ULwN6WvS0LmjGC6ZFe9amGzgLIAACRsowHSsc9T8g6HwK0J6P+e15jhdmR02mEoxtBRi8
wNK4uKqOygt4p/yyr16NbLrPgtRHEfotr/qtXlc/59F0R6XZ5InxhII0yN0wioZ6Z7u9/nUukZDf
94adTRlycJPJLRyj4k8HWoRTPjdD3nDpdi6QXowlpjxTkSA1IhHPHYpB91TuZ/HrbbD/b8pOjCUm
KEIPNpaKAt5J9ostlTQq0CqliOd/QqvB+a5spqSGQk7CAMvK2/Cl7sq9vKBPtqiGizlwThim8faQ
iYpysw9luUFURFJNs0YFRzfuw508Q8GkrodtX7cg7gAaYqq3adu8KtVzkmXbvCTbNgisvk1P8oTm
eyY7VTjQ/0SyalULrXoCQVAFur6l3GcIRURp2oGm7zCCRoPAQlqCnU6ooNTYTndLUZyCQHakYbKi
OCN2pXUfBbgf4aWIFQ6mm0I4SpP8vAEYTElcvVPsRjRdopIc3I7hJovl0E7aHP3/CSp8MuT4AplQ
gkVpowQzCHGXxEulwVKX7H7UZJAAm94cm5wg87IwS0+KhGk+TScm5huYsFZcGgzHdBCmppA2xSWb
+nd6DJ96kIov7yhjuSP8fb9bOE/aZamHsct8x1oFW3KhxqlPpynmE+TzEBtgqts1fSAhN8sb55bT
v+/ivT5bJ/PIkBEUiBjChlZrZHeRU5+qNyqTAuJ2W2ldjP8M7/KGJ7rFM8o8MGWkCQScK4lfSaqT
tId5VnlxCL3J19bFvC1BHHWqFGsI63YalOGgmWaL2xEgRCqGwnupeUkQYXaxIWApJiSGX5Hr16Qy
T4s+/4on8l5NEC4xob4rKNGmL3MXcJfOlorhqJcp59mmj9XFkmHmP0rnn43XszAllHVEdiRMfQym
Aou0GK9SGk4Q39YNi4Ty41RFx6pUeDdl3fNgAAitetSEWFDApKA0oVFh2GTbnqRN5KT27CmewpVf
/H+yhi9LzGttSmB9JvSbyj40/07aHx2DMtL9tKPUXfVt7gBNyokQVk+q+GWSyQ6ULFOmJICUcZRX
dtsh8uOHzKtH9csGK/3S9DOkvEMsC9Chz+L5sJdvqUCz4iU7Qng3Yz2b/XtJrP6LhPJEHUE+0W9C
Z/LCTZTZrS+4igwhEAgyV7a44d2P9YDyyyTdgbOTqRgzOFhLONNS3Ewy7EWHKv3J8WTrz+2XEcZj
q2JeBfqMeEXcaX+UI52YpzRBsgCwhmYZv2ZnSq1/oC/AWxzjsWW1XeIwR3ql4nS0tCaLB/FIBypm
L5E2Elp4VGSGqynOuXdsU70TA4QTIsJGxQ836sYAcNUAfkncJJxmx+od+Hoi2AGcQTGnTguR/hgp
wP71T1n8df3Tre7gmQHmOQC3FFqRfR37xTL+KmLVMbthPyfhw/9mhnkS0AmD/o40Jf4E3uA4epRV
zFwjyLhu5XLY9PsLrjBeqoWDH9t2ptLSKIop4j5KQa4+qzu9LW+UULgPsqKyJmj76V25nfTWw3Pv
1fN0jKfWDrVum1BK6glaRIOCsp0acfZh/bU622/GqfWTkVSdjMQy2RqG3dwmn8yW0055jUGAzlXg
4JwfFkGliHmURSoOqqaJdgqASjNzTigvWlOZDCKVtEgG+DbxdWgsYIJygro2Bkb2FTBC7VZFZw7t
GTz8/7oZ8v1bs/M3jdLOfTaMePuy8Jh15CkuERWKPHF5XlSoMr6tSuYibDU8EZ2HwYrHysOo+FY7
RCcFy2p+C4/Xz/BqxejrgKiMSwvKfhRUEUe4UKHxiimxYpdqqmWY0AZXeGrg9LRdhC1nxpjYCahn
NEwkHI8EUuB/NTckN9nxSJw4TkZlnExSFgpZdDx74Nry0m45pUgkuo4HquOZYZxMZ3YxZqTwpdSy
tCr12KdPQ8rxl5cAJObYMS6mWZDrZZD3QMQg2vFGBhjzLvI09P96jKCB76bvLN6ZWK+CnX0nxmuo
xWyIkYL3ddz9GN3+x7LJ7cUXfgBYBt2jaJfYHxUP9MTZzc+s9yxwmJM4j8WFJgrpYCXZPcjyLegO
8Fw2zwzjPuRUUur/I+26ltzIleUXdUR789qW5JAc7/TSIY2k9mhvv/4mRucsOWAvsfesHvZlIraI
BlBVqMrKnHXkJ7SQqGB0DxD03iVHCi2EfnTk6seGOwSymq+cvierZdtAcwO6DPieZoTqygxJ1/GH
KoLmy0z969eZ5x5ZnjRJMacenHBomYDnQc/tEpSG7rSh4JceSh+ggYqcyokeAVrjMf3yPi1zaqBu
nLWYpIfnknQnHv2iSw/EUtzrK+RYYbuEULWwxLwQIDRCio2el07fibts5DF3cLaMbRJ2etnNWooi
S6+rNgbLQKprhwWxNYgn/C8LQvFBBjEZPCDj8GXklBUg/Wmw6M9g+LTVCOA+Lsp6PTKfrDB+vgWU
Q4M6Kvy8nL/Lxrw3oKHy7xZCd+7sBk9KKWAUAg+ovBc9ufyeyrMfK+LmupXLCYhPj3haCePd47rp
F1SlskC9n73WTnbKA3J+2/TjHXd4a/0UnGwxLr5O5ijuQpRoIN2rwAGrjvkrx3Ua7Mkh3y3TyTcy
MHO8R9QlVR2zRsbrG1rZN3JLr5Ir3NKSAshYrdiD1IkreOBSeGu+N+jM47XBBwyuX7DTmplrPM7N
mAskxAtOSB0RlAZ5itgDiazr+8g5kGxfrABS0Yxy1FGmxZIdsxQBbZIUzpt+Pbv5ay1sPwwlBFkj
Ci15Cc2267J9aikBEWQvK8btNA7B9TWt5zcnc/LXGwAFEnAOk5i+07qttPmDZuHPvPI+HeMxirKP
x6bH6cCsiasPhlv2nPrS32Shp5Uw7iKHFtHYtD1yG5sAttkHw412KLYYc0VbxHJ5NO0yb6MY35GD
BjKHyHgaDH5xxAwIJXCTiUOf84o7/jJuyqDyYsQy8OiMG/HYOHTsHeI3Hrqc8g9uH5D3iVkn0+mL
FaXI7TLw8VGIMBwyGJBt/QOipbawrdySV1yjh+MyOT59csbXyGjF6XKBzIRmet2WopKbG4jvBLWf
PHI9zPpRRdkbVKo6Cr9MHhRBzUkvBly/0kOmsE+Ohg+ZXMlpayAeOhswLOfzhZgeIC3BnT38m/N1
Ms/clBK6PEZoISMaLLvZZp7woLvafevr9uJB4sqV7q7fzE+92cuvezLI3Jk8rFUdymtomoyAmkUQ
lxhUfzQhhBvNR2tqbkky701tOE6FCj29JRAX0CpZbaAr9XFO5DuZxG/LGEmbsVUCTEcldrIokLlC
E6uyZuiRqJEtxAY06CI8P+V0Pzb6Ts+k0TM0Eozox6QL2VRzGygChhZG4RAl8K9aA90uTHTkUxC2
OeE42b/J5E/LZu5x1ixdn9FKGaX9El8Av35FdfxOBjMiVBAoCptMgArZ3ObG+gU6GWYutERaYjbQ
RQ+Em+xFRG3DqZ3YrX6A9B1duBwCZ1wqgPXAdTLJ3Nkig/s1hwomC4BJ+t9x8xsCjLwvun5NT1aY
a2qmstguYNcOrFZ70bTpVm7wkJCy2NETIL5MI/XladrHWuj1arGdCuUwK8Lb9eP8N8/C069gEoTS
GiOlByM8EhN0PGJwoQpoYi+zXW41EBVHrnrg1ce5Z4lJDLpQJ405A/6l3us7aKveZDfRLvxJFRgU
J7zpguZgvHM5gejFvHJx2fGBOk5DFCUhLBiX8rbPDdsSC88qQOGfRNnrOIBdLSkOdZp8G40EMnHK
XLlVrRCHZomcDJdzqNnhAjJAdANtVDjNtAFhMgFfMae8xTnDFuMXSTp3eh0hCOgKuKZSAR3R3CNz
zpHx4i2E8YYRZPvEdrLQXhlyO8Gwcxr/24tiMa4nsWJZrUqE9NyyJx8xXfkBYIGrNCDMQBgPeDGb
tybG40SkDIXGxJr6pXKT7CfGinzOrVvdHUj+gsgRdMcXk6oj5jRJ0sKpzTvy1ED+EYR0TjrjMRB+
RKjFaJD0epRfeStbr+Ke7LJl1RHK1zjk+JSQ0Jlf0LZ9FI4DhnegVzDeApbIOebrde0ze0xyIEVQ
Q4hpnwPzZ7/rl6QACqp0LC99oaPTGFJ9bxxQ493JmDrnLXb1yXVmm7kBUZT9B8JmYt5XLyHTU6YO
lBw9FeNnnP1cTYLObDHXYIz0GEqmU+g3b6ZmxwXed5TGN3Ok+0zfSPfC92g7eRp2VofsF0QCBF40
oRYuvNvZL2AvSYLhDdEiqHpV6DiGffJqVJkK+ES7ExurticrQ0zJiltzBjd53EmTLQvmN5JYP5NZ
yXkbvxrczn4Oc4fktJAKQW8SQCFGvDYh5twi6aUEKRi3Lmwevpf3/ZmILeVG2+r9nAYhqLQyiKMa
/baJg9KC4IeVu51ZOH3Nq+xwLrHGBPA2WSQNKrtpkEzir0xbXEOJA71SOZ58vRJ39i2ZEE0ykhVa
PmeflcYeW3ljlBDFDeY7XCMcqswXUg+QNzC2q4ZdvF4/25+Qo8uTpVgm4DYqxOSYZXZz01cphoiw
lfldugWiZwvJ1iPBf/ugCOTH+a68/0O9Mbqy/6eWEAcKhqsVT9spmt0cC9RDEy6Fxfqun34Z82HG
roSqgYkCAx09UJ+VHzrmvSFV2KGLqnjto+DGz5VrvfeRrWzHG553+yz/X/syTB4jlGaJRB47EY6t
YcsLebdyMUhHcx9iKruL0nurisFuXLiNOXgQHPfFSP2IjOkwQ0esaDCSRcrYqUjhg7EUTqrIb4hs
fhtigOI7aScRbReRxgNd/3sWqpux7A/VpAx2Xqp4LKTPfRsf5njwjSz1phGPndh8K4pyi/rgvjOh
8xmqiRs35tZQ5wPKIw5I6XalmTlmo/pJHt6ETQ/xB7ROSrIza2HTW+TNyKVdp2mQiy6dehCRn7QT
J2tYf7VBKuU/Z4qt2QhNVlRDjLYqtJyD9D13P4do6SN9TOzuGO8gj3v9GK9f1pNFJhIZXThMQo/I
J87PvZA5Cjrvzfhv18XEHGmC3PkQt0CnuqIjO8RVQYkfAs2MkWCIDmk/VbK5vi56+66cQRbPXPeN
2OczMolhlCGW3toRMtuieFii3Ldy3nAdvVHXrDFRJu/kUYh1Wk7UfgELPhZ2tqBHbVdV5AtCcH1p
3FPCBJEYlFe9oMn4mj54PLpt+6mhUoDqAY97KqLC6/fxlseEkQozTmmTIGmOxG2UfYzkOELlRoYK
fXW7RAkva+CdScazpo25EK1Botm0w16ehWCJwmCR9B/oXMWYG4v8tsYTZSCvwtBDS7zJDpVigJ62
35qp9C636sv1L76eMp0uCeNQ5S5t24l2EIq2d7o2c7TwrmkaOyE1b+3r+YqhQlNSNDFlzewttN3B
jdQNQDygbITiI+piGEmk7LelW/0Cj8X2+tLoybw8uSd7zNZO4zSJowj8QpS0uS0Iy8GctNfrNv7m
wJ6MMBsKwZgMyJ5PtwaShTtySyeZMQPqGbvuQb6ReDN+vEUx+xUm4iR3SHQDCBzbi/zc4f5fX5K8
ekYpAweE6WTJYlEETSouotkjxqr31VYNRKd90HeGH6JlYmyoxCDIVF6qo3BY8P7bIgEAEWz9SriU
vqtLPfsd9O9nPSGU2s0QZxPNmoT0XjpobxU8Ome166nWmRXmVKpJp4hjIdBq9QD0Vee234Gb2NG2
p/KN1ps6Z/qV+LwhynWU4pld5nRGVr8snQovbh7m3+Zu2QPU4xlevU+2YK2JUKueN6F3fWvXT+uZ
Uea0dssc9kuJK9F6oCsPpJvQFe8MKOFQTn3xJmt5jwLeHjLHVa7MNNXKLgtyaB57UJBHGwoIBMxt
oGfeuPlDjlkmHvkYd5lMlhZpRLL6FE5t3FVbbU9Z2WmikfykzIm5w8XYcW4Miz+QE00UlyiiTx/R
kVxIAP/KnqOgRZEU7GffiAOs2s/rW7nqt087qTPJTZqrAN1UwHYYWe5aVWaLy16Zb0n1fN0Ob2lM
eqNNqGWXJrqYndw5RTvYg3AUEk7LiOdyLmD0ZaQJYYRULcqaYEFFXQyVh97st3UZek0xuSRvdkTv
HvUEkvVi5KHj8Wrp2XbUZ2dOdWeqBL8KQ8/qCkjKAkkAiZTJF0ftFU/S1i5G/YcMhr3IWHgBgLcR
jJdqWojZmiNgj+K9sm1cdYd5EVwrzRPvElB/SQ7B8Cfv8cvbFfr3M9doyRYk2coGz5AyfoomSO3k
6s2iRpx94ZlhfFQW6qJaWUIcDOFzpQJweCMn79fP1/rnU8E8rGmQhGS7rKBTJG1KkD6PIbhxF/O3
nJeHUliey0LiNHT/xtWfbDFnmYhq1GUTAps4YJ+an/MhdvLHzPT0u8Yb9zkmdG/aCkM+s61zvuTf
uKSTbZocne0YEYlShtXnw1XfUWoXDLq0/uK0W8qjnj6H369/17+JLyeDzLlMO0lKOg2liiFtfpRN
8WSl4QgN+nCLMeVNrgjbqVIsWxHnjdpGb1o0hfSteCv3kE6C7CUeiIhD13/U+nk6/Sbm2Bam2uWi
geaYqky3yZgIQQ16IUfQMsLZa54l5uQWXV1WggxLcdW9hakS9G1/zOaQs6D16qpyWhETUIdyqutO
qTBMAeE8RQY31LT5mJzm+/zEp4FaD6YnY0wwlZSkkxPa6G5AXTYopq2VvFPDM8FEznSaMsgnTRmq
tzMk38v7/DHa0dlcIxiCVnD4APVLCkeKV8E8iIxKk4V+MmOSmLkC0WCsyvw2z0hLClC7DjbBJOUm
ju1hEwXGIXtKQfk0bkK8O515L9vzhkt/vPo8Of0OtlkEAQmgCAY8zaYP5U3EKJflJXtpVwK4UAC4
wO2i0wh98Tw5s8dE8KJP5Em2emgCAA/Zis5ca8VRrvOtQPqnPFNKOy3S74qYVza0HjrM5qCzfP0+
ru/2X5+e7RgBDqeOlozYVU6yU8aqTXg417+5ICcTjN/LtKiWzUHD+zLtHFMY3bb5URTEBTWouxVQ
TZgHdAKGN0h59vLm+vLWncDJNuMCO62Qs2TEyaqbF215ECeMVn5cN8H7goxHG0tL7dIG0IClJsdI
IL5pjrvrJtb7taqJ4KgCxQQG+a+hw8zANVAJC4XxLiDKl55A3uQNTjKgxNTY9GxqPCZG6kkuzuaZ
SebLGWmlxGBixCuzORolhozUrdw/lGj214rlqHPn/ss1Mt+xBEW2gByQFrwpd0YKnBwuPyUFX3Zg
f9slIXcyZnXrztbIhAgCfcu4hfBp0JKPCkhocX7gLGp19MbQoIIhg1wNPu7rxsUlEZc6RW2AjkbT
0ZvGs3Zk9w9gd/T/dLFfZ5aYyGDpY9dOIZpuqZ7tMYr7VBnKRkWFQNfbfdljJjaZA4t0ezx2D2Bl
sic8xbRBfNGl5gZzNWAlGondDv0xFmqHLL2G5smCCSyhv4Nwsm1MxqEj/SERovfQgBJL0/5IuiF3
a7m5K6PxoUMJWjci18iIW5u90xPRa1Job1njvhDbZ11Qb+Iw83Uy6nZqiK1tTe2TEGObp+Gmm7pN
EumOaJTbtp4fpE4+5HW/CePhnqTTo5rLH+k07noJUy+ZzmvNfzIVXH4+09J0SBxiPpA5CnlRRGY2
w1EUv63bdJs+qWhfAd0Nz3uM7rUbKiQOnH56pM9k+Sa5rTcdmpj9JnrkdRhW82FovP33pzBnhlhp
TciIcoSJaehOx8B5+9wsgi3kPDj7qnc8s8ScmV7rOy0bUQuYWsUFQYaXYqq+WngZ0uo1OzPDhPcW
A33KQJ1w9hJvKfOP8hp5mgfMfOlS6gb+INH6a9JEr0GWQKKoGozDnPI+lcKcTrgiKas961FEufGp
dQQvv52fze18q98C7gJiDEBgnXpjbXtn5nbeVxd+9ivo388y/rKd6zCqUDg3JvMgoi86NqXL8TCr
9/7MBuM2F8DBLE3FaWm9/gVy1MoHGOkww2z2HhjoFk+/SX5CtBAsi5zQuo6kPrPMXJlFbuVy7IcM
cAbqsGuMhn5QzeGUC6ReZ984M8Vcib7PNZBiIsbSDotV2uqL+Lu5S0C+gT4LpUAVIX2Z3lNwJSAF
mypClsqjWlrPY85+BHNbaiskkUJZViY/DCy/f4Zg4vuIAebCh7qsxHkV884Oc2mGJu5rU8QJjjFr
0U9vor69fnJUzslhp4llaaqtuASlSZhqu2ZSHhRzEP1w6Z4i03yV9dibI2Nbh5AgShqwrU6DU0vV
eySTm2ToK9tahm2dWXdRo0IgDGquEqBsal66edkEQ2w42Zw4kWo5RSGA0pN4eTTfRuq0SVoIuoMr
b/Ym0MtBFl5DGTBNDmHVHNRm2bTG4hZJXLhTIoLZoRnfJzmSPMGYIlsTkl0pt06vgtVS7lytTfyx
qlXn+sdZfzufhVPm87dRbEpW0qWBpPSbLEpdPN+dPgRy31T8dEiCSG6eNIO4EJ0DgUZsBVmpHQc1
25iplYKICnjOf/eTVJprnHkTVTdmazbgRTD+1trgd4Q8qfmzjHHZW9eCtNYygS71f6tsnr6EyjxS
BG0mqVoD5UL77QSCG+bPIjBAqE6HuTAB/tTfKJyjue5azmzKX5caG4s1VZRHjewbiL4OUPTKABcC
UJG/Pvr/uoz8f6VoKhMq1H6s0L/F84QCp8Fn8inETTXuQNl2yyu/r8f2kzEmIkwFGo2VjJJ/OTzk
8qsQzW6XpvtcTXlxgbcsJi4QkBiPhYLY03rZcQE2CWWJ2jVvQTyLw7PhddrWvePZljHRANMYAwYZ
cUwoNwFNnornbgN+JofSi2tcodz11OX0IZmIIKeSkM4pimnUGWvg/0eFF3SXICaonewJ4cAjYCH6
wcvNVr3y2SqZGGDp8ZzngOwGWQLgcxTZJZeQhHqWa+eR8TykKbolrlG3ohxHFGujBOWTuuGGb85S
WFQgWGuUVC1hp/lQgV67E2ya8OLg31uU2ZsOh/IGojinnx2+Vo24Va0Y11rXM+iOFN48h2DOM5RD
nk/edXf5WTa+8h3ZietZIMoYD8qfrt7iQqsP6k47y888vPd8RDw0ghovfogcqN/4eOHOBs9jr6/3
r0xeZO6gQDCZF02fPyG8V24Bof8+ocmXuia0UEnrgx/4H4hRrCe/p3xbZK5iDs72cLLgZKgiG5DW
Pyq/tSmCP4F+JzjBkLLU+AFwPUcVvbcOE52WKwc8KCa9C5cbcFo9c0UVYsTynMIDSX3utQmYqOXe
JoD6RMLklsW9AND79T1fr5OcrZy5nmTA/YymT18uUQr1aEMgWKq7KCVSFCIo27lo1/VrdFolc12T
2Gg1geKGK2tD5O9QEuacIo6BT/a1s7Cf6wrkNBcg8SRQChfS7xlEmNc/27rH+WsJn9H4zEKUJuCT
65HYqsGylzb6lmbx+Y7rcTjX4TOEnNmZuqyxyhHnsnGrffJC9uMLneugSgLNDPQqqBdyT3B5nbK/
yeVO62MiPEiONH22EJq0x8WHFsctEqbUrn5Q5pzZbRzxVRrtgjOQtR6gTkbptp4t1pzbeJhKVH7y
6bUmH1MRmPXA2TieDca/iFG5dIuAD1oPSMt01U5ULDDj4XpXzZwePiaTAaaRkZq9iaeICXUEu7ME
MD0sOpCnwsP1g7jeCDizJH/9aIA/ZuoUfrbIoJfysfjgefDk5wmYAVQ8jzEU3iBnR2Fg8r6/rQ7m
DzQEeE5ktWZ39iOY49K06tCbOR6bo2PYLTQn/qiK8HOm9QcYEDamRCUn2Mw6ScNmMBW4DlkfDjgw
va22JUjviNvGEiTlss31z7s+gmOeDDKft8jleBnClpaRteWuR/1Fx2QVUrWg26XyDvCvAuQJG0px
yBv/WQ0GZ6aZjzo2TRtPOVAgsRa9gxxicKy5ucn6Go1Ay5EE1c+hl319vav+5swmcwX7oWsMrBjf
N4vsiYApGJB3wMFsjfy6bumT2PUi1p2ZYm5iVhGjmkNUYToXxK/qtz+cUn7uR9/UyCkdysGCBytK
9em36Zg/EKQdmc97Xay3mM9+BhP540jNJjGEQ5Aee6+BIA5KFODVBUezT3vMvIYZ7wOzEb4Yl86c
AHop4icytRg36G+tYpeI2g/O913tlJ0tjAnshibFijTOf6hfcsleaGPATV3rqGMq0Pj2py6b3AIQ
n/1IJzs//Nu1MnHeqsVF6UowOgjpt657TJrRFcW9Gcfu9aWuD++blgxJTcVA04AxpIRaFIPaFQMG
OEgHqbIpKs2ys5v8tqzt+T3aQoKm+S55U5D4vFWuZ80n62y2EZlxVgoDYmX1VryA2j9QJNsMZG/Z
CJ7u1qU9ofMk/5SAi1swatv/4CG31oPNX8tnkxGhkgRgJGjlNhV3Yqc/CpYWiFnE84XU4Vze2JMd
1hf2Bro142eomb3ujvyk0sXkN+2nGTocIK98uJrGnX1YxgGSXgfKJUaSpRmxrQqKDcly5/rR4Zlg
/B2oA5JpoWzMmF1zEotADfHxugXe5jBuDlP2xOgpBbqZvEbFRyO+gzPcvm5jPV07+1KME8sTwejF
CfE3+l5t511xTN9byEqYLujBza0I5ZT2lRf0eQtjPFnXalphQgAn6MznrMxtU4EmK9rS15fGs8J4
sbAHH0YtY2WU4C2ccseqi/1UZt51M7xzwHiQyQj7vKxxtIdF27fK4opV9v8F18jok4mY+7dkRVQk
9mVL+ipbeh1qhAnYzFLR79Nkm0y/rq/jMh1krDAnoZalOZeMyEQppNlHm/FYPYYoB0IqemthXjl7
Gn3MoLvFY+TKGyrIGj7wHg+fhKxf/ATzG5iTAXIzIvezAP0zlAeTBfCe8qD52YMA2aoskPbg+wWF
Ywc0WYFq0POf57VRow8ROpCdvIMGTLuXvKhzolv5RtjyXtkXZ4r5fcyZwoC+kakLpGnyDDX6/tAU
0L4kvFLGZQeGMcOcqaYDwzcyY0g59fY4Q7uLytf3CiApdugr99DyuKF9mE+CjRv5NXsVN7nDpQW4
SM0/f4Up07qfKl209WSlA3hohHwYnVunTdmPbEuxAbyPelnNZAwxrlSb9UKyppyq7Y0eTZEpZHnY
CaiyRz6Pu+PiHcAYo1t89lRc0jzJ2griVV27nUBqmUbqLl1MVyugWBLKHO/wOWZ1eaJPH5G5VW1D
RFHQoRHU0hQRK8PN+kYPcnej2pITvo3bzEUOtXg5cKu8OEgPyjXrzH1a0NYigwLrlIwUSgVB59Hx
UO4OXsR35qMy9yJX+iVO2szwG0hfLU9IGTdU7Xry+jtw8///OdoYc8z9MKyxVlHsM3xQuD8Vhvg7
UbSXUspupCXmzZutX/m/NpBt3BXQcAVm9tMlYeBkW9t5/8ng0Lqzm6Xokqg3/6BPchFVvq6QrQJg
6hJiz3IKOa9bQQJlLpgzMZllPsHJPYF9qTn+Azk7moRdOSwmk6Ql9ThlaJlAqRV932wBrw+eqoDx
S7nd3/4DQB7n0Jj072c3MenxxqgFrFHcVaEtDvscBpUgC22AgpUXIcGjjXdS/ybKnbaT8TVSvkSm
nCKW5o2r/8YSDwSXQ981lZ375vbPALUC31PtQJOPcLIdjoXPq87xtpdxQqNGlhlxDvrCPXrnXemo
VeZcj+efQhDXtpPxPB0ZFhGqsOAK+k1VhJJvlg+K/sWJFVu3wEyJKY1b8EuDjm0c7Pmpe27u0wfr
fkZ0N0ZsuxUAApPf80jmqdlrP4txSbWiyEpfaRBNFH21uZUhiCg1EDPVG07+x3H0JuOTVIkkBilx
nCs9OVQa+HpqzfxVzQR4SMEtw5Lj6lc1C8HR9N94yQJrrVqwVJkgskgf0YPkZghm7VEPwp2+63zt
rXOrbfkivEEhUv8NyB2aA+FjCYGGbdF52bbcRk/ZE0L6C2Alz+nRgpxhxydzunjbw7GoIt66KJaq
EK1kyouToJVZEQ8GNFfDoPLDbbIXggjgKj6GY81zQiVeskQT8qoSi6PMjaaPFsrAkkJ/NLEioF0t
Z5iS7fWDLtONZE/UuR3mSs8NRqgroKh967EDaOxni2Sx9Qa39MQYE8LSvtlPLi6AV73WaN3PW8V0
pOPs1z06Qv9Exnc1f9NNaNvKpoIPzUrHmJBNWeYFjcvOjQc7y7bxu3ELLSQ0o5JA/Igf5r2+Jy8U
6mxu5j2KgPyQvPJVFFGFWAbkbTUVug1fvau1oD1szSiJ0xkpFXPS/XNzC16Dz+GzZqf6QO+gP2Pd
cYHWK35dVfFageqAaYi4EF8tK3k/qXKM7JXGESrLlNybmAejmoSJn3PHFtfSR2hfa6JMpS91k2VP
yEKCJnGPiy7eJ0d85UNBUUqzTXHk4CcIrh+3lZTqizXGrcyDrg6STP6bUtEueL/lE2RdPsxRkzpf
FZvjxGKqGy3yDjWonvA4hvYaQctYdcWPDpDRI32BVb94TeNLeaGvZi9oA5bEnPUQGt/iLtz1B6AK
AtGdDv8gxVlJN84XyHqiWG5FIqTYNiqp0j78kTJanPpO3fARu59XjnESX6wxh7KyQkFd9A5+D4ge
CXIAqfsU+w2wTak9vIY/9dSeUifcGIGGUdAIfTETZM2u/hC9mgfp7mdCbJkHMlqJUF9+E5MACfWg
CfMAXU9SvoetaFfGATfaNuXFK/qf14/tSsbxxRbjJGuAhDUtwaVs0m895pDU6eO6Ad6B/WyUn6Vz
epmN6RR/npz2qLyCiMjYlAFgmD6e5C1a792vmSthwfuETJIzSl0pZrKFl3IJEVIlFn+EwuhgoEZ1
E9AVhkZ8f32ZK271y3ekP+hslYsCLFwrgFhtEjq37xJ3FCSnTN7rJvdUK2jSu+v2LofoPi8k5G5B
OGzSYPrVoAUOD7BbIV+yNnqwuOpz/jZhVkj1aEUknz/VQZL8H6TKnxC3iyujQ8SVlp1Emc1nSuiz
93qBDaVyJIoLyklXcakQZXJDXNFr74c7qLb7AL6DianeKdhtC0SFkjNux1sCLlpvfuxqm6YXAAgF
Ml5K8r7iR7rVeHP6newXSsoyr6W4pu8WECG99PguoIHeqz5I8jcWd5Bo9QScmWMyKDETRK3v8VmE
dl7sBQTK4HY1h23VJYdWaNzEKiERAZwi5yCs+sszu4wHm0sTgP4Gz6XltkUDH8nbJ7c8qI6x0Mzn
hfFLYAs9eGf2GO+URwb0MFu8UQBs+WQol71iZ0JP0UPHh+rObSfHCsQ9nqOUpnzcVK723juhN/Gu
AG/ljO/KTbCt9mAi+lNdcOnMnwFONQtsq9WBVx9av3Bn62YSp7jNQqD0cZwotq7yq7vmtnAKJ/kP
u9gMHtvGIQ4PhrnyLvryuRlP1rd6HIqA8fiVpuBranFhj/EUZF3iAwXrcA7TyjPgizXGjc3toNap
hcchgpsvezWYroqt5GVImLhdLt72MRkTmbMeRGW4MGpQ0xZ4tgtzG8+x8F70tJvULZxqU+wtkEsD
kxI50mF6Vjubi5lceY58WTKTUFlQylTGEfuq3mMsAgmx9Gpu+zcqztM48S7z+VnHJbT2yx2CF/3q
vEkc4itLWDpNhZs76rIVXBn15h/Yuv6ZwU7/1Zakkl4FDo3eEmDfvBZgn+GGIKEh3nwTcxjTLnvw
dGWGDM40vC9MnWVmM1MSCSYtwXUufexCqupDxhMLjeLH5cZ6sJw6Aesmsjl9AwkDF8PXGLqOn3mH
67IJj9+hSSL+WZIuGuwzR0rGFm0L+Ab9eXAnF7RTGX5EhoaFYTr9HT/jWH1ugO9cNyQN/y6AJJEu
kjHWsKetV227O+PHcGOBDU3yjBJugeuG6RFho/C5Ocbtt5k2WqTGthoQg5bcPj+mvuEU2+pBg6hU
hrEyqhHh9s6A/nTEJZ9ee10jCpyWy4QBrY7qqcphX9xN4NamjPraJr2N38rDsM1ddGNsbHW07106
m6Hd0R8jP4ib6ojqhQhWuP/BcyEjkUQD48uXHXt1mtSw0z6PueQ378mu2ZR7YUfzDT7RyJqbxAva
kCGgJ6sq+7RUOrEM0xElnTcgOqG2Om32g9Pv+dKLa87JAPcP2H+osg7LAdTpYV9kcq37kZG74pLu
jUj7rqoRp5N4yRaK63JuhwmlU60UlQC2a18O9ED0MFGxzeGCZS8HemVwtKCyjdwmXr8Z73lDNqs3
59w4E1khH9qrobLQJ20GsDW4qOzen7zGJjv++5L3RZl4KnVmJdYGqkJFl9mt+SLlO1X/xjmMa6nn
+YqYMBqraiWStjDhC4wPBXDHZWM5xqHc0pl5vsbFWu3h3BwTSeNZVUNxrOgHjDY0z1UCIYDy7+Zf
LosJlU0bFWFRdSFSzc4Ngz4IXQnPuWMLMHPu5Vxhq8uB0K/HkiX0AR3UIkOOVvf7nXov+cKb5UN4
lrixP9jCr2xf5bblRNt6/2foDLXKXXsjQspyvOG1zHhXRGfi6IIrX+YTAYCVYnFgOLHxazYQFVBu
RMy6gTQKTYo7ERPhb/HgRo/6A+fzc44uK0E0EUmdErMOfTEYGzu9oxrcIS7L+FG8UTfbgHRf5hhd
qw+cHS2WEQjzdnlDBLAjNAKxY/AbEctyr6+LtyzG94DnpDN6gmX12hQ7xdz/JmUa2xDF4MWItarA
+WIYRwPZwjnRFbjt1lN8ANjQ/3Cwg6CzV99GP96knnU3/Bpt3tnh3E+d8TlZVbaCKcPu4FMqRVo8
U30gaDj3k7dXjNcxh7IwYxNmQORyW2YlIAhWcH2vLsH9zI1kXI1MNEOraxE30pkd5FV2/W2Cb1OC
wYs3InwbV8iMtyrG6dT6PFeWiGqYfujRsSogp360PMhje1btlL7gKu8NTwaJc1BYgSoRcjaWSprQ
H0rZdMHPgRHePAPBQ76IdlmJwHoX3Acm/XRsRnd2Og3GwUA9p1AXCdtHp0TKo4xUvTz8CYfFXmmA
CqBTMmhRgf2Bc3J4IdhgsslCJKreyDT+Qxcg2WCM2Jlvw1vgvNzwyJ1mXE2fZAu7JoOFUmYfCYMs
p5QgzPDJntLfpUDHgobOJg/8xtZaYxfvkZMt5sBGvRyq4oBKIAVaGBvxV1SBj8wBOdDsmn52m6MA
lUEOR9oiarwS739+7xkK/iFB1VSs+OsbTNQiZZ5Jge7ytttaPyiPwYz2gP4DTFC8JzzdqotjdGaL
cTbo7WSCEKJBQPbGm+qVgeYlMihKoBQfpI7AmbBYfcoaULxBQ492tNhuXgMEZyOUA3KPw+ipTrFr
fijBvM//Cb3G6spOpphAMffdbKCeGvpm/mjMH7Wo2VnCEwign+fy852MMFvVSmQuBK1CmB/lIK+N
X6WQCE5hmjII7orv193pqp85+3jsXhEIcoyQKfDHTv0Owe87UUk9USj9uLRuFU3j4ZpXA9GZPSZC
DFnZGUONvFQNmm3hDRspaLfyhoemWHcnKvT0wOGhSAqbK+VmVZjI3GjAi0Obpr8ZCtIQ8FXQnQI5
AOfMr4aIM3OM94qlUA3lEg8IOQtdofmZ1TzUxGr/yzgzwTx3Y6jippJBTegt1FWpUJBUNJthkTaE
oFeUpeKDTKxdp1oHsSw4ZZVLPDoNu7qKJr1lWLhkzMbVOqTU5Q7teVK0QbKYH8swVY5uZdq9YFXg
bFLFB2sAMX0og9U8SzaF1n7EVv+96MIZ00/aq1nrQa1ax0koJjuzJM4WrKfqOpoCABAo5kVfOdLE
ZJqUHuXRXefOeEEC3YCNVuzlTfFbpFmgHDgIQIzu4uPsFm4W2/n/kXZly43ryPKLGMENJPFKUqQk
S15kuxe/MNq9cN93fv1N+Nw7pmFe4UTPy5yJ6AiXQBQKhaqszOdpVwIGJqqNfB6xefta77+FO1Zh
3nRSM8z/tBCJR73pJEFDGgUgxnK8fElyu3n4F3a3ajLm6htwu5TL1jLlXWt60aE65PvwCEHjLwxL
IALL/D/+8L5C7lZTy7ypY4Dd8F6HOJVXH8N9vouPw36AtEd1iS5MnSW4FaOzNo/aaolcNgbX7Mce
vXZvUjG7m+ROaT5cj4mitfHTD6kRSoMUoyXL+jYYYvd6/bY1HAj+MQY8sB4vO/IMMFJyD12DUdR8
3b7Q3lf49u+rTh4ZVC0Z68DEm7M4aKflRrllvLzKWQzD3Mz4Vqa4uDWjpVDLKk51bJKdaT7M7e8o
zCGKdJQYEZw5ico8m/fNyiAXxeZISShhDgpawcwOwJEKUK077GdMYu4zW/aKnTTazTk7ijxW4Ddv
74rVV1WwznEpER7yat4PkrmzwBty3XE2O1Or4/fWiV7ZaOJoUedqZI3J/JaJbod7/Tnexef0SIEj
wPCi09nDDmTA36ACq93rMsBskNoSI5cFgeAtQK1+SRTi2RAHWG1MbzWANOrKcDPrJYUQjAqNzBxU
PVpvt2pnCz7BVvZiQdyIQt0INK58vTCD0rTUq9hgRnXW74iLCd/BlneY8nfSS4QBTroLD8EhPJQn
ctQxexs8Kn+AV0VBXERet7Xl69/C/n31EXSQvpdkTC3PLCx7Cu4hlSFa7tYBWpvgkrUAkqajmeIA
da6FIni86752dmEzkN30WnUA5AJhBNYSYCgc65J6qI/cmocE+CpoGNwJQTKiFXP3DvQ2lbSX8XPk
o4nX94H1sDobaiJ+eehQlRdrQLIF8tnq+gNwNw76VkGj9Q26AFPqQFH5aCXNuY9KYVTcihxrQ9yF
k7WBiYEgbOaMAjHAW08MbrC4FNOVAIuqyO50r6hAVyHMJUVL5G4cc1oK+DrOEtvj5p7Idu4z4UPs
oa0dtR3k01+Fb/Ht5VpUg/IOZSjFj76LsYMybEPcQVJkQ43MMR7KPat3pAAzFF+BTYXW2uypGIMS
rpcF/U9bqhALuDXLxFg8t6XApkppms+BZxrzPR0fwKBmd/0dsBh230I9Pght05pf9bj09PSlGvfX
Q8hm7v42UmQRYEsAW+WWHve6lELaE4kcAwiaN/RWvcNEAuNj3ov6hZt9urU17sgYmkWBeNZMVFXH
nYQucA1kCHhu0yegAt3+RjQCvXlE2cDU/66O+7qqqedNkhtYnYxaiv59pE/Xv99mB3S9Iu6kKL2R
9EqBFbFbaAZJOxLP6Qa7R3fSOdhHF/zvXX8ojuNNu49dJMCAopSN/Vfl4vUP4Q6OMtPUUnT1nzwq
+BL9Yjw2nZ0eZsSmHTj3Upu6whi4eQO9f+A3+Pkq6rdVZU5FjeOqEts8TZ5Cfa2BAjbo+D3MdkLd
kqbMPGKxqFS4eRusTHOHNqoVAwItWLCUnqZp2ZdKYZf1Re9kG281Z9KoIJ/ajBIrg1z+NtVNbU4d
DFbTIw01p5YDVOeik6zOdi9E+my2XFcbqnHZG+01aYwJPIvuO3dCI8kpHulNx/R5yofhtfckn6lv
je580vfWN8NWQXz/xprs5V9DT4R4FZ1djbvg686I05F9bzaf1d5OT+3ZvGh+tB/QJgCmV1ja2jy8
qmqYOtEgh8bXmpJQrjswvfzj0QW0qyK3uelsdhc0D6lHD6LCwmdNa7wkrZVFbomgQKul3sISSwat
ynfQbneq3Ka347k8a3vkziA1ILgKLC9/7Pz8sXDS1/lInhq3BJ+l6Ats3oWrn8PFZlnvzTbUE8vT
UssOxkOW7CHCJsqqNo/wygoXk7u610u5tZC9ghTWNs2l2uVj/yTp9a2+JN8KvVu8oYC8W674ymw+
FDKAVxZS6mys7aEv7VAHssPqjm2iVPuFmH4+diD2peZwzkdN8fJC3+Uk2Uex9Vj2QWDP+bfrUVi0
BC7MS8YUh1EMT1FHTClNszs0j03fudoichGRJS7cT9YyaOi7AEBMZVfpIcM63jVt5mSFSAFM5P1c
PF/0SAOTE9aExrI7LKYd0O/Xv9pmPPvPxqs8LCmuQEHcZHCvwNRO4+SlBtlXuZ+BAlpuRUoM28YM
BXPLMpWRa3zMM7S6HMNGwtFKtafUeEoVry8ju46O5pzvKc6VroEACTMz04jw3dpG1+2kUL0L1Gcr
/jGPgli+Hc3U99/DBfPYrKZFrvF7pinfGwngFvFNDUnRRfqRKLs+mO2mu5vrJ9QdcnpnlIt7/eNv
J16rH8CFdxBrGpHV4gfIYN8O96jznUGRBqIdNq4guqe33JZiQlFVdEUGtIQ7IH1dypkZIw+S1EHb
DyGEnTCRE3ZK4cSoGQpCypbrrq1xhyRX0kwJBpYT6W3kykXfO/FM/6YVsbbCHZC2jVUpbPBG6WpM
gstnFqwX0Hb41j4VzppuDfNgjOY/X5CfiCDBJI2ShuOYHAbcv9aBoetQagSzzdcJsIT8kOxrGVuX
OSg2ONURni1yma0zBNEGCzog0ATBfz+eoUzHjItS4zewWQnjSwLYVfrA3pxM8Ib1td5wEZ7067qr
fiYowbW4tsvdEFEm53NmtAh6DiTdgIQAuO4ASmCmGdG8xic2g97fZRd1nz3X90B5C/Fvm8cVLzND
BgyLsi/wcekQQ6rUhaAQOXjpLXvwR665m+8WB8iXm8wXMYkJ7XEuDPBHRGsNZcEZ3VlMj9mFx/yr
drHWXXNuBc7M/hz/Clwvj/PlCOpyQzObuMCUyq2l1h1TzU6N2B4WjIsx6FJj7K7v6lbZ/G1aihqU
gn+dx0zOMKqXCitfNDbKg8U9G0wzXOkFk4lezJRd2WzRWUSYtBEcPpjlnKmbyzqnEpYa6mSnBKOr
54KS8pYFBtQDS4ZOgRDkIusy9ENCWE8vnjHBk0ELbBJ8O3bQuO1C4v1ugf2C1avHMmmeJAqkZQcw
fYwQo8B03/KSGpVgJVuXBEGbVSYWLk7jk0pLm/Wo+xEJDJqRuQd8erTNMrrTweBvk6F16xCQqNRs
TnKr7tQZpNW1GoKGPHSu+8rG9cEwiYpMqQrApcEFHpopsd7VFATcAKVjpPi+wpdNc/CQEMHVsVWP
hykDlRAqo5X4xg2y+rSVNrdyO84ETZXA1wAzDfaYp0Fs+xdY6Y1TZ8iyjuCGB4Zs8rPBqTkMoLiS
Yr+fbb1xyp3ho7nyrEPZGONg++hrcFddCihhQO1DTPvEMgzOiT5Y5868HCwxSPot6hkP0QHErDnE
VlGgH/atZ90tOwCkwC0ArlbtGDvRreHNYPfoBCnghiMjpCp4XeHdg53lsrIgVktZikMQtmKsTUov
3Qwl3Wlwr7vPlhsbGB0ysaOYXcKufjwvZWlJZtPCf5KDcWQsJuwVR/7l3O3mmlbGuMOZzcDqJkhD
vQyjX0At28OACfZBRAS5EWU+rIk7E4g7URIOChy1VWyjBpHv+OX6Z9uwAP1oBU9S5p86//5FU6wr
YzAG+zJcI8QYfpNVgp1hPsb54AcT3LeCMOVC5RrwWAYlbf1hz3Bx4jFk0Uq4bzUa+tKomUo8fYQI
W/ab4Ea7/q3eqiHXVsJdK7o8D00zQItlsqxT3YyYNNOm5j7P2soNiLT8oUS6NCDrdOM6Nux8Nl4L
dWxBgTpUO1qGKeKZ8iKH9X3R0V99nvwu0/6UE3oDNid7qWYHgll+pNSYB43yFGqH83OhSC/pDHHU
pilv2pL4pO6/xUn7hxTkuxnqQh3jjZBhMh1f2TKoQhUeMzaO42A0es+muenP7ukf8mh6pj79Eu1E
6eZGtmkqEANg0uGApPP5QVJHYxma0CqQUlDBt5YtJxeJ4Iv+qS1TcMFsROIPtrjdyzBKDeQpbBWp
6s0EFfjQcEfzuSjvrFizk0pYzdqIEkDfyTKuT9kyUWL6GJJomkqTJUMBsd1JmYP5fOsYgTSSYbWU
hxJV3PvpR+OL+qLbVg3KRKUwOcMTugRSMXcEEdfPqu95ej+NPyRd8NLeytZNPOY1zINqCLo6f6+o
cQppNy2GmJzmGQ5In8G5sLgQcqhfBvBTpiDKwmBMtF8oJr0wGRnfSt9FzrN14lc/gmc6zyqa6gX7
EWbS2w3QVEQO/etHfiuBXS+UpzYPFjQEg0aGOMNJAgEXxlLiI6bIdoaNAtDRxMR67kkH0cq2ngYf
zLJDuspQxjiPayhtx75xZoLa8Yw2a+BqZzRXbRmtXnFPbKO//MEid33KgBLWaRW8qVDsFbQ5wYUP
Dq7oKDoVW8dwvWvcdZB1s66kM/ui1kGCMIh8lIyXUbt0WF0sElhjuQUfsdfGuBPIxM4ShB24yB2+
GubUIq/aa8i25r1Q9nkrcK5tcfFlkBIljkMaQ5PONvzqF546YKSeNbsx8dip/GbYCZxTdAC4B6uS
LlpLNZz0BI+4b8PpbYEgVAwPKgWh578CQm1FFzaHJ+s6qNpUvspTSJEKXe2K0e/LoDxp7ai3pdwu
Orst0GSzUJcAu1nvtqVoL7cd590y+/fVmQjMBKpr9ZvlHHIsBnq3OooDqU9/oAeURY7+sz6wAXDz
IM4uttjVEMB1gzGdYBbsU1SF5mo9LAkj3w/30qvhAOwfSdBSQ28xdtpT7U29Oz0Huf1nus1ZyHMF
u721/vUv4GKCpC19QfqY8VdP7oLyhDE+sL4ma8gQX9kVRzAB75pvRu0LbW+do7VtLjo0yqCWZUJA
sHMycIdp+wD8VYszfel84UjF5jrxXkL9SSGmwlegKhOEnRmJQHb8Mwe/f8PWyoZMGaZbR9V417eu
qgFr/e8odbZeh1AWIyr2Gu/vDTKCvCO1ibWynWZkhBiHYVAETI6JKv1bTBbgRwKoFWThOpXfmkUr
n56SbO4LDfGp8ZhwsQa8SX4Ozz+DO22H8UaP7eh1N9o6v2uL3CmK2gXAT8aIOkidPWamnUy6O7RE
kGyJzHAJwtjNcaRMOKx4bJ+0MThoknFo21yQiAjM8K3hYqkj2kbYK0X5UyiXArp+cyPIAbZy1NUX
07j3q9l1DUBHIG62CrCnxaNTT/tBO5iL6uSlqAqyFdJ1CGYTnWE1NP49JpOmURWgbvyAkrsmrF/V
Aeww111g8x2zNsJdwdIAbcdswIqgb97bFuQMoDAw+n0XgkJKaYF3MuST2S3Qq232bSjtqlpzu858
Gsx6sZOy21ta/pQ18mNe1V40kwMg269jZ7yoY/g8d4bmmHlxh4rv3jQAVTPHc5ItfpnlXk71B6tL
bsCkcQ7T/BXEQ4frq9tM2XQKXU4DtFgg2+bj5FxkEca3QQeDsmr0fZBc1DfN0MZ83/OSYQZf3YeF
XT3kmMdvBW6//WlXxrlAOUrB2AQBuLAY0jT73v4AhOyohHb4MJ7VHcW0YXOv3XR7+pDej48Yasjt
CgRLjOYhcVLwyNMD/r+fHMn99c+ydVKIjhl6irI+il7cVyHDJJVGF8XASyg20S86MHpWJPCst9uf
z7eY74JjG9UEk3IZiRzLw1JmJe4JalcHFs6gm1K7yW2KkmGCFkYLsvzQWWqMWQgpSDd3nhDTRNtX
pppicrGNWkG5LExhMzqZj1Np97dMroogO3k1XEYXEzVOtqvOk6i/vflxV4a5aGd0TaVDgx1BFWoE
3Xyq9d9Lebm+gVsFLihU/Wd1PD2oPDVhY9RQeZD96kDBp1fte3zNf4byRbAAoTUu6uUZoUmD3rY/
FaTzWiWHsEP/bAbl8xhZbhVX+7bXXCW09sAGXmQQH+KhNAv8aSsarpfMOe2gN6SWapymoQicoUnt
Kdf+SxPcgZX0MehJC7msdPgxZU+NJMKsbr7l1ovgoq0exnJbZM0/eZuKUeOmQM7I6E4hUvOQPgrh
fptfDVwVkB8h6Lvw7+J4HrVxScbUL3ftn+gezK5Alej38h0bENNPYnAyc+9Pp96w0PJFemwh8n7M
zMcsStK6QF0McIxns3yR1couoWYAKUrkbwuqWqUtIzMWHIjtdb6b5bbO1Bda6aMG6v274gAsPxT+
0rN66D2myGGBk1u9XLcoMsjtZAm187yxFKY6/hqNv0gueOKI/j4LM6tsUFaDPo1mJtJQHQLomci5
cOiIbcW1reIeqXVrdBk4jlDvfXh7RADGzuaoGMtv6AmnMjfj4soxuOtAKmJDRWmTaUx2J+VkOOmL
dYjBCyl7yo/KAUfjsyil3srWCHJq1LNNi8iE+4YTBurDPrMg+Nz1T3He+2OsOJRCZrJVD12uutdd
Ymt62SSMLc0kYIYBKevHPZOaaDESkqV+8Gz4GFLy2jN6O6MHutUFpS+GxFREGc6mn1BkNxTEOPi8
3Gc1iyruMFEYYPazuEdTx58C68jaHc1tCdpL9EGOsZBcSWSUW6jej2qemzCayk6boiFfzYKRtM8W
8NzSZfa8xv59Itgpu6zr+qkj3kjIOU00R000wXZ9dkhmQtdMYKFV81Pb1lQgjRhCSc7rChnCgb2j
MFbk5Od1p9gA7LKHI4ojSIPQHuZbXlZu6VFSLzADoqAOZOzWaGOEwPMyV7oNjyPkBAZQlrf3bWRj
ao18B+ej6M2++TVXv4ELyjmYn8cxwm/owenVB6+UimiPN/Aqb+9jGXVmgLo/ASZIm+d1ob0tk42M
ATzpBafhtXhMIe+V+80uP1jfGMllcZaIU96IOYM29xPp9ttVp6s8shxzSaMBWn3ixemhHuYzriEn
jKvd9f3cGNXEQldmuKg5K6PczAWBZ+JJoZxaSKDmh2yfPYju7s1NWxniTnZQNEZK4f5eIWuXlHZH
MgvzEdE34w4yzcZxLqu3xYw7YKhdHZQLaEowQvLkAoI/t98DsyX4hOwTfbx4QG2EAgeLy0DX8ETF
UjMjW8kMgqsArCs22ZOviWve1u7i4Lq+kRIcAAZsEpjd+qArs3yBoEObhERgu3yb/JtvyWvupG+8
xOk9VopRfVF5e6N8hIWqGp5ajDIKEI6PF4Khx3NnxpS8oXpYsx2tEYwY+qUXe/VXwfJYivPpq66M
cXtpBUGVSSGM9UeMZmFyxjpol8VfIIrZ+OVXIgifG7cdWxy6PopG8bzj+3VmFGr6EEnsIECwHWLV
yGWZ5+SHCHqj0ZEehDnE1g7qKL1iHN6gJngXPn7PrKUY1oljJtTyNrvpBqMNhnkoEDP2ihbkfhch
fdTncieAN+82ea9R6NJNihQZbyMk4U36wgBwDAhfvIgYVjZKgB9tcQ8txgoSJhZsJYfwBt3WB/1e
uZUuMY4FaoBspriyRYIrzC14t9Et9PwNdHjBHM7capVo1uNghZOUgTcbIJQqS09LCyYHJd1DSnA/
y7dT/ipw1M/tJaxyZZHt8spiCumvrlEKNF6OzG3ac3Mzo6janP8mgq4Nsei3MmSGkylpFWBToQJd
H8CVKkNQSdnesdVauNugoxhT6AhMMPhQ9NMwoLC8oKYDMLHffWl/DaGT+bN//QtuHoOVUS6s5Epk
xGaKD1hLMpDwvV1rwsr7VjRB4R3TCYiKOuCYH7+dPhMJQ6QW48Vhc1oKCmQYcG1ROCFfoLErLH+z
v8e7IZ6oSGMtS1PAfPfRHkmndsg68Ip06bSP2gKbReqdEUe1Mw1z7kDI7fn6V9wY6DVVE8N9uoGs
Ba15Lpo0czYFRbnkPvbuoZ5cxWU6MiS2GTARGPhj6RuugSaWcYdxl9gG1PQIcUfI14pi6edHM37J
G2m9jMeDZnIfG3X/IVQrJfdNRXLC9Gac8W6enVC5l9OHLrhPRQJBWx4E6hQAWDFSjycSdzIGDToB
5jJZnlqneI5DF0L6ff3rsr/A7+dbI4P9eYr2ycf9zJKw/YeOvy3a0FaH4LbIy58QlhMgWd+wgJ8M
YRTZgGCUaoAs6aOhfMxCI1zgqG2q7Fq8Zhulu8+W7lBXvW+l3YMxh50dSIsPMOEhkgY3i8CwrkQP
gDcelTx4iabScJOq2YUTKoSpdAjq/mBGVWUbavEwGNMxiUN3zDE/MIz0FMhk1+mG29H+SCrjD2Cb
/jxNBwM4MAyDJHu9rnedZfk96d20DoBhVo9q2ZzjFORtpXE/99l+CgavVaXvegFNZBP2+4Hs5ahU
bKih9XZUqt8spfJJLn9TjP4lk8BdFjf1bVNp9iQBolcHnROk8Y8sn2+UBORwnXU/yR06sWoimF3Y
8k7r/QvzdFXlNNVJkqm5j0EUdDYLR9Uzt8b0G368r1WPelN7sSSq921UHQEGWpnlLsNEChWr6GF2
dP6ZvgZWZqffMX2uzKf76+66dSDWxrgX0hIrUOEKVfAMdfQhCrLbYGoEmk4bbWO2IOCbFBwICJtx
pzwGmqrvhqTwjRf5WKMb0PsYdHaHrzpG5lNwVC1O+svwlvNsgYdL1OzbCrBr61x6SCIzzxfwcIEi
IcYo1e8Y/SraQwAs/ZKp0uEvPifeYFB8MTe0Ayt5VnStJBBWUk+NErtKOjnXLWzGl5UF/uLN9NFA
CorJ3iAHZ/Ws/o4K6bXoY0G2sun8KzvcpmWY4Q4BfkCk9BklZe4rfn0QE4lt7s7KDLc7GOrV9WhS
IPGXEQeUyk5Cb6jmV0plF5bwAbZtjRioSIBe9pPGnq53bQKYLrjgTIeVJdT8nk04LLcgN3ACyVVe
GCeJqjqVGD6wvXHvtrnsrzTKwBpyEO7J/tny5XPp28l8iYDTRBKfgbE/GQ6pKjjeWy9OJlfwfwtm
P2qVCRYV+PMxS4qUU6GvajrGttp0hyQPjxERgX9EC+Q8U6aBYuU1pBOC5DhqqO83sRunT9fdfzNe
rRbEuWU6V2asKhoKK2S4i6LSDTCwf92EaB2cS+pFmaNgi/hr9qVbBJBbIPk5EYWl7TDP5iYoiI7R
kOTCfGUFS1agvolXefbEAPgUkTC+Z+NFYgj+9prejXFhXjOyXE9lOL5mvBrhIZN9oxaE+e2deTfB
JT6l0YazUSIf6bTel8b8vrSSy/Wd2fbmdxPcEYLUeVXRgubQ5H4ctNipwENO72m+2NftvL2nP+VW
q73hjk0zVEYYdnCBvrErtwfjTetnB4Z8TNxKcXSo2R/Sg36AcrQjfSE+Ez9H9aa+aXNodOte6Y43
olrmZt3BIiomNjQKrAyftmeRVvYKxGn9BpELlGWuJtvkMjgsLBfn5hzeifoI2z76bpLnjArjhEpS
khZ+cAbfDfGUPdr41a53o73yLI6Rm+F5ZY47ErpEp6EK4UK9bibO2IPCXuoJJO0tt5/Uu0RpBEn0
5rFYGeSOhSLnpMvAdA+OlfJbLLW7oKbEsRZJ5FGizXtrkK4CsUb6bGgXHEDI2OyWk75TQNufOsMf
1ryOdtK99v26D2+0XJF1EUItAB0w58O/repJrkjZdSmA15PbXjKvfIaWDORLtB0KRvP+L53l3SAX
N6N8ShsjRu4THSxoWUGyxM5Plt2A4STaqQLQ0wZrw8flsfxl9UFpgu9ZUZ3FAsdyxofBNb9Bt9gp
fabW27vy43CMvJ94otyZjPscBc/ALt153+PmN2RBVqa8sTJ8Chnvn5tHJiRdIsVKBS7SCJ+8yjqv
pou1b4zQow0oZYjynfTmArRN4+cFLvxO8osI6g01dFWaZj6OJmqkqYpS6Rgcpc5KbTKXh9RYHguA
ku2uCO/0InmFMvWTpFSVm07mRZ/z2iFkuJjx4M9NQXd0rDzDID/lZrntqmmvle2zEi6OXCu7pgie
W4k8Vx1pAFQ1dLvVqp8qUSbXKlVwLizyIZg7L4/KvT5Lz/mIxl0YuVIu7cd8Vp1BaXZLQn9RU3rU
2op4ydTdRVJzH/UQomgGMMsX42McgiYJ0G3wY2mzHc5R53ZVBxy1ZX6djeoczqNkp0EZ3shpYd0A
VmUHMhRQG6RjQzc7fTM9zwbtnCk24m9JVUu2NNa7JYQKTmoWdjcG56ooHsGb5CxGHz838wRBqlTJ
vbSv9qHSPUZFvQMlDfhY8uWnIS8eCDptGkyz11DJUYLyYPbV8wABGKfMs2Ff5kDoaGF9W+rT3qrz
3/lUlqclkR+iJNv3Vbs35BDU4F11aCz9pI9NcRnD2QvnGpCeaP7VWC3aaLKR27IVWHYb579KLQTW
CWq2dhzlIOuUMGuWqE9GbcTHJVherKL5UTTmDyvGl61bU3JG07KXKHsZKk2QBW7W4y0D+ogU81oK
StcfD4s+JVVWNQar1jWH5q6EwA7DzDZMNEJgazOGr0xxV2cKWHTVVSYyzqx6mFDMkUniDfJ831ah
bndB+et6nNvMCVAUVzEuCWESfgqjVyYl6YvA8LSpPMUjNDrK3FHCvWyYgnLA5spWJ5y7nYZMDdp0
igvfDC9ZAo4U3L+QIcuUPxRC6NdXtZlMEZYZgtwYYGvuK45aIzdouBsgIENBx2rhkcrv6yb+n8v9
3QaXr4+dNReRtVhedCoO6U18nO/Z6wfA/b0Egffr1rZv2ndjXN4+QMVxNlOUOQNz+TW12WAnS37R
2qnwrxva9IfVl+NuIaSgcZ1AQscjsfaA+49gpBuD/DR0Mzp4121tVzZWxrhLKCZRbwYBpNSjHqP4
o7NA6bD1DTCovU6v7H4HJt1JCNJ6gpZi6IZfr/8AwWJ5lJM60GagWUq9zsQrsr9t0sdB7cEKmOz+
O0O878dGoxoonXrmfE+gNThVw87MO1unhcDzNx1lFT84S2YTFzoYNFDjRwfDIc1yo5P6Zy+NAj/Z
zo9WhrjcD+1JbJwJBbDOVb5BkcUtuzvdNTJgEkANx3bLSATgjs2aysok90SSNHPWowhrIx1Kz0pS
HPpa/pJmpWnXqcxKjK1dVNOhTB/+YvvegyTvJzRPWxQycSis7lmecrtNM4dMd4OWC/xkc/dMzNKi
k4EO1Bs2dpWVpbksS0M5gAE+G/0Z76QQc8GlvBz+Yj0rM9whD1QlUmcKMwSjx1k12lSuXDW+ictv
1w2xsPQpq1sZ4g74DKFGdVFAc4/JmwZSobUPLmwkToTcDiFqVJkhWtr2Xf1ukidAmZbJLKF59U9Y
JidkC7c5Rnr+TVDevGVWprizJodhLalyAAntCXC0nrogQHavf0CRCe6URXKZaeOYYtyfyrYVZzdF
IHoKbJ/k1TK4Y9WPM1UGGTbYsEr9MP9O/fE7qD0wHNMXNhltEdvh5jleGWSLXnl5nY95rKWoQxQn
YDl868CmucWplOAw8cCesaB1VsXwBD24D7Wb1LqLOoGk0qYJC0OsGioK5JMQVlyX0UIbXMtGrt4A
UncJBtOvaksQbDfvqZUZ7oOZTTgOSgwzMLZLI/2BLJpNzOwE5KAgS9t0uJUptuLV3mjZElRUhakx
+a03T80oCKWiv8+Wuvr7SzxPlcp0IEILJYrItKvhv9wTFpPWFkA8P6gB61E2p2K4MTE9nF6un0rR
tnPxU5PkhLHugH5mORDltksLpxhE408bjON4okOSHTP0BAQjPAIQ4AOtgICW5SUL9dqC2OUcXJZE
+ZLF80074C2XNuFljvTdgMbaZLW3phmG4F8jx1QKbps+eypodmqTYGfpImqZzciOZwN0fpFHfxLY
UKIprpIBGNlSqWrbCsPSidNAdRqjOkzo95ljo++uf/VN0IS1sskdg2E0qkEt0O7W/eBYvsQPxV0C
wsFDdVO7KmRlm9Q3dSFodfPwraxyJ8KUaBcoRpj6ffvT7CRHDStAhhQ7Ceq/SPLZqD+b4iPoTHP3
ydiVS7ywKbGmCfxFbm2l+lmZf4MCoUyPECMukO/jERpE66N2NDDhEib9M8YUv5XaVAuy0C3vgKgM
o6k0UETjm+tLKNNxoL3pKe1oj4ru5gQzvbNqJ/IZQA1BzNq8wVbm+E6z0aajFkhonUBM2480lwEx
MFJLQaRegu/kX2ilbkWAtUVuq2YqxX25yLjCOtOd6AFSx2fJFDbc2NXL50+AcjKIh65iko+LZSqd
u9RqYUa5M6AKVh+X/WAPjtnYIO5Gs1dYhGS/+5pBLrLJuJvBsjGaXpA+ViBhiDzqjMv9tIN4sbCn
t3WyUFFBgRXYWyA7uZOVgNJT7U2crMhAhQc8lcYRvV9QYQneDZt2NAwCg5MNx4sn2ppCa4iLBC1s
JTZCt5Oye3BHvlhD5OXNKCiJi2xxMWqEUIPZJ7jfGvSYp1LbBQVwCG3wnAQokl0PiGwzPm3Wal3c
94smOe0R8mGnU1QnGIbeUadxtAuThM7UdE9GZVwSGUyV1+1uBWKoA2OyGYM6CFey+vGKnaVcTgxp
BqrDazC3CSGV0gn9NjjGB9QIbeUMwbVTKTrmG58WOsFgQkGjDVgv/jDIVjGmagGrg0qPeEHHdm4p
P5eu3A8zEWzjVoqK8b//uAz7Laskos3lOkWQBHOa996+F2tXbiwJOLl3M9z5ToqJkt7CvQXavJkM
p6wHoTloKPNA/XN9z7byLkC2EEgwYEWBPPi4IGUZq641EElIC6XIoXb0TPDW2wyJKwucU1RBpyNN
hXyarmQXkLR5QyV9y6ZWFXjfhqYPELwrQ9x7JY17GZ1fpAH/h+YF57Fpy4XTeoj3/j/CKCEKRtKh
3MnHcRd60qk7h5662KI29PYRtACHYPA7DJ58/KyaoQ9hNbBCowaSwMVd0qdJLm0zeExNwFfK1+u7
uFl0ZKwG/2uP7yjOGJIbtBBrh8wBhA56UGH1HuO1zI5/JdrGvvS7Nc5pAOOewPfFnObRemBN3G6v
N+CtGaEqX/iN8LrbdtJ3e5wLyWGwLIMEe4PHxgrSnbQLXxg3RnpoD9VLfzNfBN9z84JdrZDzpRDZ
FoAljFzyYfHivXIjOdqFUZAoO/1GTKa32cdcf1HuetBirc3iymC+q3hQEXJDaLRC6ZPpui9nNjbx
d0tE0xuEXBYBaoe7JUp9kOol6XI//QK2EweAmRtysR7ZDHX5mJ2FYPvNFAIzEbDGBqT4Z4vSGLTO
M8hc0b3lj7fLfr7Xjo09+OLPuekvK1OcvyxqA5CEhvBJoS+mk+BLOLWP1z1kM5NdmeAcpFmsBCrG
IHRVp9mfuschW5AbuYZ1oKqoyL95G4DNAKw4OkXTgrsN4syQkxLb6I0z3nZS4Gmd7sp64QSkca4v
C+UJRKZPyQPFJkG8TaVoan6MXHOK+i3A9GAVUnGvhd0ub9vdoKl2GVffQfDhxVZjj13qTSm1pfIp
G0YHaFLUBaIvJf09JBDeiEZbJifd+rqUxUOxANSJao6q34ZDhvZreDuqxt28dHY5aDZE6F0tUt14
OIKb5V4LXqu4cKTim0prr5DAStXEdi93u3L6btVP5VT7gAg7xVy7sU7BGPo9NW9pFtkL/R/Srmw5
Uh3b/tAlghnxypBkpp3pseyyXwiXyxaTEIMQw9ffRXXcLhsTpvvc164+3imhYWvvNaDNQsudW+1N
AucKdEnzogt7YeyG9Ldu115C7OtUV/2Rq6EavxviNamgTxET/aDBwreWv2MJAkgC70T7VlZQMWhN
r5kU9ILNwWM97LHVqfVkZhq7zi2hIF8VuM7K4Tza8YU6FqFBhxNzRj+DgxK3O+hZwN29La8qZgeO
nfo11YNEH15NAuEXpzr0UAqX3Dp1HcQjRvgtuRqSpZz5rd7cEHu6tSb7Kp4SX8h4bjajmazdyJFE
rh0HQHR46Hn/robhupPD2Z7YRdaXoREngTH8yNrhiCrXA6vNyzpFXbxLn81KRCba3r1Fd+U47Cwn
v0NC6jF8qzwHxcdJfZb91JMLwjOPlFVI2zSA7JtH6/7Ae3zqvt+B5nWgjvAaSOU0jR64hnGIy5fC
zfYqHGeZCTgcGidp3QfqMJ17Cloif+WZerDEFFTOE89us2z0NcmfmOru42qKpEigWnqrZ6pXcLon
7QMkYz0oKe9IQgN0tnzbKC8TJ229ps4eWifxW0ULecUeWRKXXs8nn7a4yGkC1AmNYlluMKhX85gP
G2OZ+knT0h0GYBkp6Y8S/E4muzNhW9DCtSQaxqR/N+Bit49qgwpAgiqocWWHAy6f6g5MGhe25cmD
vuM7J/OSm/9e1dj5lLkvbvSxTjlT5yMGIjGVl3X9rgIa3Pv+cPlzxC/Olk+Z+uIVqQxmWqkAYaE3
1Ic59cj7AJRo6v3LctMoQveU3s8ZGhZCoMO3qfboZt1m7a799CsWuVlJcFwBAA9f7cqfXaGAhB+g
vs784Wb25kjgGxRuUYdW3g0fY5ozh+nDu8FR1EpOBfCVM4gHGoYnA1am2/qMKzfFpzCLz6j0jWHF
c925GeL3FKcuoH2XtCtPbZNtvIRW7thPoRZ3rFV1XeyOqK3ovXVhMHK2Y+e/r9giBJTibZQBNEtd
7Di70EvAirETpMKSfQ+vGn9qlKCj+pa4zMre/hRpsefKoYcaNtXxcB2bo87kjifnGqfK9+t/rR71
Kcxi/ZPeyTIKM7wdI/aP3nTu2xSCbk67V1uen6uWXTRmVnsDb0+qnuwEVGeCcsyeiFPtvv8pK+kL
fgnQ9CjUAlq2LH2w1mkFYIhlNIrLVt7rycHKjrIFY6/fIgVvhVqktqWbZQ2Z8BRinXMmqLpNeX3p
UGx7mLA8mznZSGHWF+bfoS0SGCPuKBE1mpixU6e+0Ve3Xb8l0b4iB4Tz8sP8LZYmHBIzIJVQ6Ze7
gvmKNz5De17xjFvnpO6w/fwMCCZcZf5WGr26UlGdhUqgCjbd8r0OnJvUCwm4u9TfdfqelGnQ6FsA
jPWFCgoZGj4z3WoJcoSniAq9JRyR/7IPaH1hn/64U+QwI6yO6n7qnr5fkKtf7UPExdbAxQ64ToJx
4aH3aEuV+T1cVcLvg6xP3t9hLU7+QfQKTy0sDTU5wR/ZE25o65vaMRtRlpBFZ5bdo4BV7SqIJ75C
YP9cXrkhAwLCH1NPDaBhWXu9t7Xu1z8a2kKo4KP3Al3sz3fMkCl6ZulAXsxvSHnNLRhOSa8c9zOd
WQdEc6o3DujVj/Yh4mJr8xHUB2U+z8aqvUmJHUp0or//ZJujmmf7w82ZZzxTtIbPtl301vTHE9Rq
n9I/1mFp54FaHH0fcPXrfRjTYmePzlgnuoZZHNRHbtSe070mW/O2luPN7g7//lSL+yaDWnSXkj+f
SkKDskWPLAD4dBYQGF97iSp+Ggx8Z2xVUrY+2GKX2YUFy4wMbomM3SUm6KliCP7J9BGUE2H9jari
IgOBHnynUdBjIsq7Kxe029p9LUW/AVOGax0++5dUEoKt/xdnkX40qiommQN6Y/Pyjo4wAFEZYKCK
Hom67UIRKy+k14O+hH83SGMs7S+6ocDLk1BfWsZzLNl7AZk++CdUPkfrqZ+cowrLcTRuIQrq8MMA
yp6X2dZdUZIXp49zj5hDYACrMjWwNagmHc8st5kbfvlDZpN7lagX0q7A0KnUk16NaDyCt76fWvd1
VPQHpYAJZ6JGwpqcvZu6ER1N37VGN9IF2t3joabuM2rc8Mpobhr2qowWZFinnSrUfa9SX1Vwn1jN
oxZXZ0ey3i8GbHSoaSiU3VRad6hya18b7VFJ60i6+RshU+QQurNc93dW5YdkNB8hOB1NhvLUNGrg
FPSHMt3kYx6MfenbAy/BUK0gD9n7eGYfDd74zBXPrtM92jw/SgU+E40oDi1H6UEk5yzXTn3tDt6k
/owp+ukqqtXK4AkHIiNgmUEh41gL1PxBfW0oDQHB8WyH7Q0KLU1buHuXyMgp48AxqmORcj9m3LPA
EMHztfVyxg5x3MKJjRdegtpKWiY+yzsoRk6/K9FrXj2V94lhnGJ8x57ykNjjTa6Wts+bbs9rQvy8
GKJOyS5p6QY8c84plMsU910K9laLzvEgEVv6g2p0vtu4jT8BRYmKAg15rN4BBl/giSpCSykPwHEE
CRNwuU4iGH6HlpG+OlkeSVl5EAm9gYfKXWWn1IM6ogfTU0xu9a5WvS96thd2su/kK69FiEJ4mDb5
VUXMfW1rv8aGB5pVHFM4qOoo1aFP3l23Y3dX6uy3FbcR3L39rlVdz2pyEFWJBSmVForIVMmlN7Yc
dwk/IVOIhindx0l3YwE0rhAOvLyWbezt9ZfTh023uGGoNAriKMBlws7nFMNBBsh0eS0hjw5zjgl7
qQ8KPeWeQscLXtr7qjV2pHEvNKO7lmXfbuXTq8cZamJYwTqqmEtYHCDedQkaAIpw2b7QgvoBJoBh
fqJvknrpdJ7tsrctb7eCLs5QtUhRBYBedFQlt9BU9Wxz41ZdK+ZDCpr8cS3ATb5UKbYztWHwkcEV
hCZTCbsRC566Xvbyn5bX58/25Sz9EG9x5XXDhLPGQbwaImOpZx+7iD6ToCS+2gQZeCY02Epj5z/5
XcjFBVi0bZwNc8iid0GaOBY88RPgNYsthK22+vKGKhDQhLYFHPsikkzSDHI6wPK60Ec8mPDEZH5q
nEF/iC8dKL3M2GweJMcx9iFCm25kE/Nf/zLO2ZoGSB1CyLKaalODFz1DhlRaMogz7NsS/Hx4cqoT
CxyYUnx/+64OlszKK0CKQk5nsUHRAOUDmm3wySsa7slRBnXFDN8tlIirLo5RPoS5rf00CNt/H9la
KxxDodG1MViME7Y8mIoPiVorVCFbAxABtRRH3jmhXZko7fV+2p9tI249YoEmhSdZpjReB6Z4zvaK
TUdPmhPIMMVl3qUhVMWCprMg/vmgKIeKXVr13m2taJwyCHReDY3rjeNeJGNQcehm1Bib3kCwpHg3
1NgbEvtp0s1Iw1AtHu9siwSaWXpDvkvknYGTSXXvGdur40kVoK7wwbfGAYYoEec0FOm+5OZbFvNA
OBpANqbXFQ1+/nNaHEhbafj7Z71uAoKKdJ8/J6KdzTqPYE4CF5EOIOaQO5M9Kwb+9/JO0Ccjf+lt
FBPAKOej9ECS9hIaewL3p8IYbiQUSgsZCmr+1GH1yXKOn/qSEvbY91eTwsP5/4GJ9YQpD7queaoj
cd7IPfK4gwNJVAIosNK/yV474VzyialEkqloE1dXeCMAeZKEKpy3oC2Jojy9tLQWPQTpDUV2kQh+
SQrp806B+y/8uFS8Fir90Ha/8xreeMlVp9+KQosofTZT66LscBmxLDQSy9e7G4f+6lWxb9Xi1kyK
k1KVZ71Rd2p8GTfyoi0w6QNq3LV7YbtQCy0ZDcY4RUYE4RMTCByoaJReWt/W3U3aQ0XRwTvMHtrQ
HHlUdKo3wqavsUGoaocLnv0a6os8u+ng9WF0+YXLb2wUgo3BDutB99ISnqwKB+8bQ5DOsWiHfS90
n6PW72QPo3hNs19ygkMcBw0Ld2M+xbeMXcNuxxure0siXP2W4es00Mooq/HNpcXJ6M+KBj6F8m4x
LexHUKhiA/sXBo1agj1c+zHn+4oMAbPPptNfMN0+Qj4kKAE+K+vkopP8VlGcsMTaVYrWQw3/ZE3V
EaD/g8FeS4m1ZWFZj/cuk6HuDgHHyi/12EtA0xy755QPN2VDwgSapzkpvKyGoUy9LzCx0gGfsmm9
CSiZZlB9uzWPlIPwCP3hNm6DliiB1LIjb899UWHd8HdVLX5x4400DRadDtCwFvSdehTd7wJz3U+5
r+O8EP3oQagHXQltn8fQ7Uwh4W5IT0/bYIYTxmZ5OzjVJekMn9bNJWmKo9YL5MTzWiZ7VS9ClffH
XnltannRG3aYxynmBOeueVkV8QHptFdCOBmCbb5aiTtHzzyz0SHhHemcFleTVoyHvFN3FfxtjnUr
zjGS9IupyJ4daKRexkPOwtG2tUimw7DX3BHZKt3xQmYeT9I9Ea4IUFC7JzCbDOquLU6EQAzRKNmb
JskVadA5y5PhbGWoO5fiauqJFdZdAwXxVruwukR6XVpEmsRKZwxSfJbYJ1b5Dl+6QClYB1S8hk5H
SnuPQT7MF1l9gesz9qQGwg9V89AYbdX1Cc3qszpYL1QF5ZBVZr+vcgOEiJH3e6azpPKNAgtAcdn7
5GZtMJhVYKckgHfsu65AoStjcOei9yVPbjn+w9FROi8u6lCrq0PaVMJL4/TK0eodcfNLmLoExcDC
RHa/GOVH4fLJSzvXCLKOwzo94c+GMp0bUt9RtbjKixoiealhviSKge5Tbv0YZb4fY9i39U7E3cL0
qNpc4wtagU4hceCK7I1IeqWw7FCJ6XG+VeKco1NQ+2lJrnTZ/Oo6/RfpYPItMxHW43AGWfa3rhc/
dBLfp7q5wx15JSjQyiCZj9S6L/c9VMSiGBZJaMQ5vuoUvykvwli0+0kzdr06hSbeDEJzzlTFuW9U
lpdlWLZw7E7hT8HHI2VQxMtwhrptAGqgT2ZI1VTDw7Q3DvMfMWrsiG4IoHLw2pqlhR0bP3TWcDLG
HAdbbOOo0a9Ip9xkRfrclPmjkcV+maVvXWPurQF7GpI1/thg/kut9eoGbYtR3LWt+BWngFcBin/F
0sEAcnk6aJ3oPLVWo4S6UdaWAWuyZ6VC5l9aDfFSLQ4bleR+Sxv08OK9KId71epwi1U6HgUIPOGg
QXkdux5CqKxLQpa4O8VyTybNck8py6upVM+qaH9lmRnlfXutOdZji05qG8cRUbKZRWQcXE3Z2Vlq
XeKP53uai73scijwV817PdSOD8WTwQPak/qGNPpwijmABtIWGB8/m0YOEn6ZKbua6b96CWugyZnw
82OG4x3FJdHV92VjQMuBx8pO5WV2idewhESL43jJEL8VCvRiIfpBHe0Q93YZ1Ckq+Llrng2a5xfQ
sj8LgdLYNN6beer4Bmufy6G47UvzZELYyOvbUr3PVfjq6BzaJVQlYTtCNalPsr3jgg6mDBbBxSW4
Z0gkj4qb1buxIalPYaCNVORxVIzBMwfTV9T+Nh6wH6SLf8TrYHyOK5xFE17rhuNrcMxqxbDL0Hpu
wdnlrX0HP68DcV8Nt0bB4E6hUzgpjfRbtFf8iUw3/wNj0r7l3EbBrZq8uMrCTpBg6NNTn6OmUN+6
MfBUhpLIoMrKoG1oAHrPi8j5Cemuhe8PqY0uCYbE3NU6q8NiAO24d/Csq4OuLNF7Rjni+zRt5fEC
iX7IlkCtX4ds0CJJa0zR2dh6gDya0IdqyKs9FVvarWvFcWD/VMcBYhlKXUtZRaNSpT5UcDa2PDMB
8rbazckResdVJP3iJf09M9fxWVHh2gKqrlTvZpQElMIABIQ/2qJaOLk4zJoKdflaif1cdS8pb+8z
s9joBa88Xz6FWbyY8jhOiDuHyVqJty9kKtvBc7JuB8O5jS+2Bvf/FGvxgIldCNMbA3p6Stle9S3k
Rkn1HIvpVboogOpd8qxouemlqdy5nXxkrn3XVHrYWMYL65rjkEznhMc3YBqGRgV8xPcLaq0+++nn
LZ7DNQ5onZmYClKEs/YPSrRvya52QoqEYFeE0va3XOi2Zn9+BX14aZAUtoZkQsi2Fp5UnkadhLJ6
wctk4zm1EWiJqrNIZeZyFhHskt5vCnhO4G3Qg9SlbTJB10rC2JQaIN26DX/EZWNHU8e4cgyAdkuz
vtbV4jRo1XmY+h9O2x1ZSe6arL4e9eRXMia3NU2vxlI9asqUe12LVM42tzydV56un37QssJqVBM0
FOcfZNRP08CPk1aXnl5pQIrUO0PVt8o5WwEXj1fdrXguEgBFW1seC9XlgPOwm44a13kf35cx7Km+
X7urh8WHKZ8Pyw/raFBaUTcTAoopu7dp+iQKcteaWvh9mJVHOSbSmo1RjBmyv1iuYAQpCnyYnF0F
zp4nULPCo8LFdd8VOxMF4aotrhjNr/pNe6H1Af478nL9tj23kxi2yzu7QaFwArSvgfrkJmhs9VL5
O8A/1MsP84jMZlKnBGHQfvIK9jZMG8ftWkXs4xT++fcPEdJZpiCz56XxjopY0AIYeWgsiEon+/gX
3B+srab1+h32YUyLxZjU6ghwGD6afeIP3XEG1ZYBr2c4sfRlqAbk13hACup/v1a2vthiSQpRW2na
YaCj0l+Obnk5UTPizT9AL36az/lnfJhPFUIBJuwEMbq68KsMOku54+ew2IR+K56ZffD9qNYviQ+z
ubgvR2foE7tGvPE4q7/KBMrO0jOi+HWWcFcC/XYj4Hw4Lepunwa4uDQd4XANACZn1wSgqzzpP2bi
z8xdjZnfbIpzrBXGP4X7cgmiGWXzeQcc8BQZDjV4D2+z/rjh13gLaL49of+6JV21hqf6FHZxsqBu
lLUxwWqBM9FppMUxM6vsNChQRBDkrAk7csV0HPs4cKV9LoAHGgdygO5T5ObqS83ZlbSGg+6kYZkn
vmInL4bBo9z4B75ZwMD//f5L8jUzqoQo80mLzhJBXQb0qNPs/ttA2Hhqd5O9c981G8ZZ2xJt89R/
sxKWsGMmBKiS872qo+nkmPs8LfdS5X4BQGhsO36tmxt7eDVrmC0LdHg5QqR9sfbwQLcJvCQh6oBS
XKfzeziV/ESufa5G/fX7db5+8v4NtVh3vKiqoZn3FaXd1aSns9oCChHfB1nfvXA8QzeXzBKci9Oi
MOEM1UgMyPKKA91nFN5bBNJPMkzKQN9DoW0Ly7CaCnyIuDgvWGu66PBiXOoodK+3k3M1tM95ylDi
GYbjOGyZ/a3fMKiYo3COMu1X1+FCZPDixRhHltxCPPpCkeSyM91wctDENA24zRkHOqrQ9wG+20jN
vaKIl+8nenXh/P0NSzmJgleGQVv8hir9wYYRJYsR9dAhkG6ycSCvbooPkRbPQK0x2DTFiNTl5evQ
m9gZ6E4XvXmXxuatKKfEo84W3W51sX4IukgoU9hc1IwiaFtVgC9N96qZbuACVlMtBwhSglTawh78
fK9VDutd10X/Y4QMR1eYY9hDIBxPe/1ex38SiBRA4oSo6FWqYkukY32fwEoAQH0dYoLWImco0R0Z
8w7tyN4f4V8LXmZEnkrHMz3NN8Jx32w1t1Zn9EPA+d8/XOMlFkjbOejHSnh9em4P0FkmrC0bs9Wc
hMBoHFPngtuzWCy6kTUoTwKsUnfKkaPHq7LysYTC6verf031x8QUze1cgOtssrjNOi2lw2QVCtDB
kCALNG8HioAzXvJolKHrT/4UsgB3KRyAJ9O7y07FVoN7dQOiZGE7cEByYJP5eT7jHpZLRavj2CHJ
iffigXcGCr09BAWL7OH74a5nmB+CLc64tmgk+vSoHmW5oH7fsN7DumoCmSt1IEz3gWUtvM+H2w5Q
Gi+XkvvGMHtiZigVMxqDPtGVb46TwOVEN8XGJbbGpoPOzJ9lrBEXnlef50JkTT3VwAbukgFVzzqB
kZc1PtPEOBpaHqFRhjK/dkBJ1BucOlBq98yn4ZlBIRjCkmrhSYgAeGPhnuwR7mmVeQHpBR/msCFY
sNe6iWps0vOTJSexg3Q0pGaostuY4T8tx+XdPzPZLZh1OYb1hW5uTYnb9ag0Dy1+b6VqZwCKr50s
fgD8+/dIYf5n8SurqHZWPVwkQNfM5buL3FF+JYbi4KiHclDaj8B8pP07mH57u9ctNF2AG8xg+Ci1
5E11YN7RKCjncqD73KF4mGJghURTo0lRA+o94HGCidQh3OucUhQP9Jr5U2aGI9Wro9baECdyKjUo
1Wb0IHNtRWmWPeSlss9ruECbNjwz1NljbEZ96EnYVeLQFNCLbwRgAUQJO90O25oddQKxKiLRDKC/
Mlk/VgU9AtxzlfXusaOa7lGLHMEDPtms+Gko7I5X8THRCArd7nVp1/d5rV1bxNiNpHxX+vE2TeS1
gdLwLmZI0ywzyLP4RtPVB+E2T3mZQkt6oGGhipd0EvssMR0vr7M9iFFBQ4r7DoQNztWjw+gPiCOe
LBf4l869M8tWRf/UAe4/V25cakoPpN0DUJPvet68bSyCr/sMdUC4hqKyMhsHQBHy80LucshHNlOc
R3bxHufwT1PdW7TGNA+mkztoVfgFcJpu3nmd8shienIEhBYFddFpxgeZqmdaTegdW7DkboegbjQL
moZPWt1dAvp0QUsAgNCy03TFS+ArYZM0h+9WElA5BSpkEXUV9WOl9phrReBGe5lGj6XRBTYQVrUj
Q5MkQeUCRUbUINN/VnV+rdm/NAZ13Mm4RXH6JAbrTqrxYVLhKDGZaIekQVKdYuwvfXxlMvdjp4QR
besrUFPoFNAySXLVp3qkDyhp230Uw0pc2DfGKH+n2u9JVO8U/qyzWpwN0hSZRGAyVNM015cxJLO7
S9aXxwnticLlgYRE42jtle5+bmx2EKCMOzOMYQPPJw4Wk+ul+fjYu7cdgbACv2iHIcyc/Las3sox
Dgv3Lmlzv4RiXC6AbYfeU0ydUAf0S2TDgRjdQUmgeIbjr0geGu2q7Z9LuBIoSvvCdGykATY8eb+F
+P+KC1ksi0U2wjszra0kTSPLpa2nkDZqXLSRuSthf/KoKrbXqpCPlmYwqEk0tpqn6OiMxEehpujI
QlPSfibNEEFa8mLANbyVdH9xtVn8vkUyAZZWoqc62rvFIT6CyBEVMOH7T1xtvlx6c6BZWJ/Yjoak
aRFIQ11trMSMZQOGt38cNOEl6Gdk3f33O/GrpdscCAZ5IHIgQftifl7EHYwpTFZE2cF+Z2F8TX7z
E4FM6d48tDvYNobZDYBz8DXE+VBfxC9FtDmr82A+3Qiff4O74OG0iTM4qQanQRE4nrivdixSyrky
oO7iixQeYSMezxvj/vKYWcRcHEDUrInZxBg3eJTBcKhwWAS1z9/gb4V+GmgeHgiAAb+f7dHIOXlm
O/eoe+MFuxKYj60K09csdfFzFgu/6bTWiQsGMa+suNHYcKSx3OVl/GTn7CdE7wFjcX42dXnnpASf
xwxpj3JbYWzV9LY+xWLdKRQKQX1dzNOi+gCCFGE2i4rsyjOUW4ubIvrvDdsMlAmRwYLWQFzVXqZ3
ptqYMk6q2b1bmW1DD8Y+2Tm3aLb9NHdsB23xLQGar5/+c8RFjueiETO4NSLOchF1SG7U0IC2uf5b
i1xfoIrIgn6fX22JxX55Bi0GuqhAKGgZ9GmLsMNOXpY7uU8PSqTvt0ydvjwMFmEW1QfFJLRR0DqN
WLNzQIwFbdGzofX0/f752gBbhFlkonU71bh5EKYOAXvYVzvtV7WrfXZy/ng8kH16pXtN7pX+VoHt
y/vqc+SlV5utD91A5wG2056NmQ/fzY1jfmMKjcXZUFUFg8UeIgDS4dX29Zi8UGdD5mbl4NUt4PIM
8LkJ3t/LVzEVceukjpHgriqLKC/BIC0yKHJa1kQiu8Izyp6sHBgo+6A27rmPbWDVJHRUzBzatbDg
dur4XHHQehmTDx24clCwSMDW7FvwWaz2wPpkR9hmTWYe/OfDGr8b4jxomQDnD0u5z5mbYKYcJtCn
sV+RiwfQvcJNMYJeVW1XcL9et3Mse9YcWvMbHYy8HVXHdnekFoUvHPKgwi6rI9YPCciKZzQc7uta
oXjoqECaAfTr71f52lIDYwJFQzDvzS9uo5MccnS18Y06K35hlRy9yho3cuGtGIvTSBOASvQmYhim
4gM4AvbmxnL+g7j+8snm5yK6/ytWnNloVRUOHwLTyLll0t/qzzPF1oV9pBKaOo53E/Ts/wCV/QdU
sIgMzCkAvhCCXfHGBJSRFiNYk9EkjPJU5Nbgmxr87HSOZ1GCTH2EmvWF2WZ3mub8bucZxm89GcMY
Y+Opv5SmxaPVJPUFhbIwn2oWdqNzhjlEgiY7Ow2GOJdAs7YgxAuQDoBDOupl/QoUxOVU8Wul3ez8
r6x/G5ctTExMTYNk2uJwUAsrYbQH9Ce5JJF1Oe3/JWGjnbZ1pFeyArSdscJwPUK08kvlbKIlZdCN
RyG+OYpA9/MLdExC3T5MPvjgF/8ARg+vz7klgMWO6/hLVUkR1eSmwoSkLXiSNjlZ7Y/vd9TXku6f
CChcoRpngh6wOD5qJzfcSiQc+Wa6h7bBk/5knGd9dui1A3C+UW1YOclt5BQgK+vYwqg3fD6sYCXq
cLA7wCpXlaiHucCsQnUnS3vaug+3Ii2u3a5WY4c1boLECUmF41MX4tg5xGJkyE2/dNFRw0ulhN5F
9P2MrgZGuREEQ0cDgXH+9w/lxrSBhTBrCxeVIFjq9iS0NDVotU1IyUrWBAiEa6GOCuIXKE+f43Dp
TIVCUneXXfZh4lv51dwtrKBl6SvREOWBG9AqbJU/DujfD/FrJ29eNLgo52InKHrLklHqFlVmmDyD
NYtMgtmaRfGrvXWafeXRbH5Mwq0k4+v7a44I8S3c0TBrWMqXaUU/jCLRYGTPz3ZxPeDtK1wK6PmG
kdBKIWQO5AIZ5Zr4gEtslO0AgE0cMCEMCJzAbNr0qRq1Pg1R3nTAg4CABvhNURNtiWGtfU/os8G5
DRQIiCotvmfV1EOrOiSJzAwPy9iAHpch7xta3KSW+ju1+d3GR9wKuHjiKEYHNLWBgOqxvEYeQ/e2
D4+dRyUU0KgCQ2tuzPaA/m2/ruY/vbyGPo518arhWpEW8KNJouEnJCf92s9PwrO94UH3IA+6/36g
X0vmWK0fo803/ocdWeFGdIcB0TIYUNg+ewZQ9r6Co1J+RM83pAcnAkXvfnjO77ZF6taOA9yVs7Eb
CGZfzBRigTKTa+AcSjRoXBd8ehSjgNqYTTaO1rWswv4YaZG4DHrfEwiTJ5EE/vagh+Pgo4PLftgH
J0xenON0yo71kzilAfR7vp/i1YsRNU0IqznEgDj1Yoq1PLP1MaZp5CrDOVZhN0JsGcaA9ISyyyKb
xbsxbxLPNMi9nXcXlVYOIFIph1Rztj73WkIAXg828PxDkOt8/txa5XYGQ9Hqz7pGc+mQesbO9kFF
uXJu9acmHEJWeSIitynYLdfZpof86vH44RcsW5SGaQ3MLvEL9Mg+apcZKObz8uaHKZwX+DZRbHWR
/R3ysno7GC604JssjRKp3CV9D4BRmb/FDITY7z/0fGt+2bgfAi3OjDxBaVoqqAd2w2zJA05CnOyH
/AhnVRBNuAd13OD7iFtDWxwVhJujTRtEdKAuVaFtB9EmCq7E/y/KYv26btO04AGlUWrwF20s/MZC
96Jj9/+/MIvcQDUn3mUaBuPaewJOiohhutNtfKO1q/Lj6lucA3BtMuy0wliEfj2hvs1mT5oOBur1
RuFm9QKxLZRDUa/EpTn/+4dztUi6rmVdkUZV0zYeWGewGyrSYzKqN4Ur3hy92uJ8zh/7y/L7EHGR
1Bkqty0ODcDI8mZFAA04B49gb82+Yv+RXMR8VnwXcHGWTLSlzgjSGESzm0OH/DE9mDt9v4WxXN1W
ELOyNHQTTSgefJ5J2DDFdaqUKN7k+4HSu7bjHo5zMNkJLJ6Ir4Dr9Q9W4oeIi0UyTVId4XGSRmSY
LqcaHP6CQzxMbNQv9XnjfJ3AvyNbrJGJFSoY6SiymVEPLljhtbfOo3KmIQtniafszn56NXEykp/y
tk48N/PkCV0FfrVVhlvdFR8GvFg6WsuGCe5QmOLsmCrnJKW+1gJiP27N7NaIF0uGg6gEq2bMrMxc
iKaOsBLcLCBsrJelZDcadHmbyLl02VqHNrehR9t3IHhZqoceHszPVK05mTrtIoBOr9LG+Qm2/YMl
qlAvynPPIATY5WNIRbdrmYx4t6WU9tVIZM65/k63s8hmtTYHf3Nk+O434PHt81MKaAJc547bl99a
5Q5kXtd0wALHpb+EkuVa0qcO8N3QgoO94SzrelH7Mz87PkCCQu7nGx9CQz8bGOv0ew2sof2Wl/za
6tJV3dXm3hD5IhOa26mhQC0tjXJi7EG6tGpQkGw7u1CN+n9J+67luJGm2SdCBLy5hZ0ZkjMUPXWD
4FIivGl44On/bOrbFdiDM63dc7PakGGhXXV1VVYmh+tly+uuTTEnd6rDAlHmiHxy8tLLgyOW6L65
79BSque7f+8kQH0lo0UEuvXohPnqlqxY1XppQCpsFEs7XojdkHdi8SiJN/cKUIDgtBNhw2Izr4Mk
jppmICCeg3IfCh6oKYLyqtiTwu+4zDVca8z8aX1VlnrZWv6su/rBohkcEFi4aFjdZT7vHGxFL8gW
ySqkxzGGz7h5dUUm0iQm0DtC/cxobTFXAmjU4m0X+ZcXajOLo6AFEPlrMCGAW//rSpVSUjRCKPw3
ObXNKVxbY6JA1UCDHOmy0E+Lh9T6SyhOuXYtkZc6fwzJaBudeRDIUcnfLo9yy7OiJwulUbB6YazM
LRlGaZ7FSpsGJlCpAzkS6/Wyge2BrSwwe8OUp0w0C+RuqCrdv5M/2nwyrUfD3IwEWh1U+MOCJHe9
R/4r8/AYhXYoWoj/jE3is5GBvYtR10BnG1L0ks7WsCuhjqYhg09uNfUHeGy8MlY8XZiexEY+TG0X
yHp+neh96liob3Oi0q2TQCGjgPqqINFkWUhyU4FejQTjSRQ7ov4cxW99/Nfl9fskiGRHCAg12unA
7ICDwMxplJr1qBh0hB+D5BY5+lBdkAMMr/J3OVAQ1Zt7iLYCWH2Nd5mLSqpXo4Swi/aTI98roacF
xIXQETisCeo690jFJwrEQV31JL60e7zduCoOm4sC5nNRt0AIAcpnZlPnuZL8qm3R5ER1CPeA2xzV
Hf+a3FqAtSFmb0u5maaDiJih0z7CWj/qOiA4lvp8eQm2rGhoXtXh8TZE7ltAhRZcT1iBBgqlr4Za
QFKH91rbcgTA3AGCqG2JUVcaBMUVVOuCktwYCI9LxK6Xh0Eng91IYOZSdRmEObj96ENk5bfzUtVH
05gxWUKPJIEhu1UGsotispHg4NyyW6NZ26J/vrIVWnU89yJsgZIL0LaH/l9rCyAWA9GYAio1pGyR
hvpqwJrmfOlBJOOLSvUk6lBQrOPoaUx17/Kkbbq0lSG2kyrphUxqKalkp6MF0OjLoIqBGyDRdZ21
fiLK3tDmT0KsPlcVOpSE2R9j2VdnXgpo8zpEEhVVmk9YIztisI43cjo3oLPZlfvxSJzY1a+pkB3l
Uf/X3bSY3pUxdtTobU6hM2ch39ROj6oRx/a0LMesky3OLb91ttaGmEt+0lq9qtDPGphmch+21jVR
0hslTjh7f2s/gqEGgbRpQDmHLagVJI4TknSW3w+PkTHaVNP28kbZGgho71SJagfoZ20E6DNpCS4E
SP+Rb1lJgpj44IhwLxvZipMtJNNViJBDuZ69cBB0WTnaUk2/QY+4JJ8SUCNMV2L0fea29m2BL/S1
LeZxGYKgAAVw1EOKj+htQGFQ9iS7jCGcbRdBhAwMWD98EJFUfr/Tv49cMs2t9+DaPnPCQUWTZ42K
WMK8gdw6RQC8Aun6IXrSzvLk0+znciB5sWe5Ss859JvTDDwcUtsonJwVZozZNAkZNNO31Lt0HkEv
07kWBDzwxGwqXmpra2taK2PMPLearFWkiSy/kk9QyXaKnKcithkCrk0wUxmOVF9R+l8k/S9DQHpg
2VtmZYvlu0YgLy2KQqibUg9UBPmX2uYQCAD4XT4Nmy4Rzh+wDQVFu7O6lhTKchqVJtbpfy6xcv62
9t9c4toYE2t0Ymv0lUpVM0Aw0IO9agKXThZVnCTW1i29NsOEe2OmZKOmjBD4Mh+FAp1kqR1q3kw4
Mc32rvs9dcyuk0tI80kCShjSFBugXwyPS6+KHJ/IGwuz74qpLwpQzEDbRHnVMsszW6hB9FdNzXlE
bW9wlN+B4sFphfLO12hgSoxak8oCuSkUNw8iON0/379Iwe344e3m1K2M0T9fxTbZkhQzmHwsPxQF
G013oDfiOb8NB4TGZgPPa/CCGAj7v5pIIN+VaLOC1bHknZ7mNvBD4DtIAwDCF0XmuLutc/TFHPP2
JaM+mf2n6jXQsVS8awLpjLcE/xPL47E4bFyVX8wxqzUkmWl1fWn5kRz6BG0C/aNRLpxB8aaQWaWk
bzJINCwhjKDHrY2uI/Mgk71Q+6Cy5BTYN/b5lwHRAa92RCLli9nLkGkcCswdaHS0rndCyDV2vKcI
d6kYLwRJD5k0cx3C5YH5c08CMBke0GT22UzNiwK3in5fBsY4I62exXkoDAF9bRQ10NpF9x03lDOf
Jq+DNMlJcKXO5Xh13vZgXFMpAzJgyNgeGjrpApQ5J7sNfMHp7M4zQm/x+lPs8ZAKPKOMq6qn3BJK
C4daV6+a5V6WfoZ6wBkY3dfM1bieTRZUGglj3YQaBqbegDTOPCz73DX3oPyhak+fiUFegWDDVRlw
imCFpL1QZzjKvpiMjIg1QHjGSW7Rr0F4ctRbQIS1CRZXn8RCNYqpQqGa1dMEkfc0QF/XXe1H3mAn
19U+3CfX5Fr1QePr8lZt8+DppqiDNRW0RmyiIVsMAzmnETFqPT9mcjt61QIKrjY33kIzk3kLSP3g
2QIaEvK5QFegK5JxXG08ppGSiyk6M8Cud0OxSaMvOeAqvOcrb26uHUUeACIEhcpP2OPKqdQgkStK
FcZQBgjEuLiP4vD5v+xIPCWQqUGKCYCOr44rlcsoqVDyRpaMFJRIyNp1Q+NLReMYunBVpPqTHOYV
2hM14tZgz0vUCqBAsy+QN9B4ldDN1Vx9DXMNtSTtBMBU06DOHdATXoM96vuwkwq7O1CEEk1V9Q/8
fPbWEx/g29+zwCxrqJC0KnrYHeFvIMLmVTe6i2bGg+RlLh9bzrXHXE2kJyloGzDrSMIdop2yQ0yJ
RpT4KAQFDpB0y1nlrW0LVh5gi7GdtDNqrDiK0fVda4Cs3ND2WlSuHlVbuBGCDgQcFqeAvlUdRRPv
b2vMDWWqRjYUAqwpkWfFdnFlRK462/2Hdg+6ttkDKyGIeOfallVPv4cwjlY7hWxLWOHaAb248/85
euYOq0Dl2YU6vgctaWFQeFWg7sMdOCRze3bVHQ+ZtZX8xPiBozUNKGgAV/L1TBXtkJihqadBa4F8
sDSyay0KgzA3HamcQVY5B3GsXQ0SwMlAO3IuTzoY1kOBe03VdFTdpbMcX5cZYSNlKKRJpfUoJsq+
bs2rBYC3KgJN/GTcX57crVsTjL8KBfKaaK5hbs2+7UDEbaBEGBM0x0q3qTq6mcqJ7jeNoBXAkICH
Rj2IcVJd0uvWomJMi1SdijoCO57SXjVWz/E/PDuM+zHLTohjWu8U6oeleQaBsZ1DUO3yjG10HyKR
vBoNsz26UurkOMdoppf8tn1qHtQ3lYA00obgz3N2Pbpj4VAoFwgR7fwguDwo75aTXdtnnA8oseNp
KpGZbfogT1+FjKC98SWRc5sz0A2vgw2BFxmOAECCn15wdX9NEP/RS6Og2uzR3eRqqJeHu2I/u11Q
33BTARvD+mKNGZbcoqV+yJCt6obkA6yroDVWkKkaGrG8CUurdORBvIPs5WlshsQBYT+xSxxiPODN
q0yqDBAuN69jJL7FkciFNmycyi8fR3feaiqMYpitIsbHEQ/aszvwYVLU9nPm5ECJyJCFiQ/g+j1w
J4UOmvEGEAtC0UIEKS4g1Yzrgzah1ggiBJiiDwoiaO1o+HS+4+3izC54PflyZxuHCPT1NEGJzlL0
3DHBe4N+9ygDXYRP0sjPpcyRtOmpKwzv8u6S6c9hh6bC7wCYANZx5HW/TimZVG2WFhS+xIPmV4f2
hiqhC471mCDq3GtH4Q44EV91jQCN32Dr8pogATeSrUPm4UB26Mrj3DNbcw3EmGyhQoS6BEuV03Rz
MVQqOE7ipKLijXupmjjPTIhpb4x6vaDM7JqhkgDIhwUt0ebiyzM4MVJD7IKWyqBIkLAAUudBbNvd
lDcP01I5STU/J5ESTAJ5I3L008hApRHKe0ikOmHWedMAVH3aOap8GvPEt/QafMBCoMfDbmqGv6x+
AWarA0+/dYNn2Y1SlScxjR8z2t4et/hnlpvJI3AU0PiQKztuC1+uGk/LqVeRHzJtfB+0l6joTlnR
+2PVXc/pHIioZubC7IK1fKckPztIKjZEsZd+slPlB6ix3b55GUQNEhfNrq0fQHYCfgGg/ppTO4GD
p/sxF49TNxwhk2armgWS+Mmpx1MRDo4ByYQpNRwZtOJNfFQXiIGay66Zb2ZLeTDBRN6n4gdkpg7R
cKXE88EiJ3UZAy1Xb5N+PFjq5PQoqw4QOm0h0aJEo2dlEBEBT7xuxIdJKME0m9hdvthqmYP/grjU
SGOodgy9+mwA/SuAWIvyQyXkKhmgLjg/GaJm64XlqNF7ByIN0j4UjYEq0ojMnn6DYAAMH7NjTA8K
ia+tQrmPCgVnJwLyR8Jvys1VpjyDXKOxDT3dZ2hmhaKM4IFo10WC2ieh5pJItBVreE5Myns/gMBb
yh9HrfrIoK8yJHVQSV0QR1OArl83IpnbGo8DyDh6UXRqTNYQR6esEUHcqnpyh5/bKTYZBWcuIttY
BhvlAAepT9AXlHuzTndVW9wSoXDyBgo86Lmax84Hrg+81blTWeWpS4xdY4Dcd0L6viWoBL6LZX+Q
l6ul/waFnVNYv+NJYrd9vCf95FXgIG6gjzDJOqSXIteiXYfi09ImDiYEUNnX2ohPYOW0sWUy7N08
eprAJoYWrM4209ITQtnu9d6HRMf9lL/LbXHCm/E0GHALHSjG2hpUIz+hk7ofdN1LppOkT87SaS8J
BAQgHncLChgnKcgOfIPo8S9RYLktGqh417KvgOYDZAYncSaHNFz8tizB+D7t9Xm5Ssz4QR8a4MCV
QIOUgFaDUaKRr+PxBUzc+0h/67Vo102Ga0kDODEme7KGADFcaKcT+LdFNLAaoaMtH2F8rGr0XzW1
ZymFQ8L0JEjKQVOfpbw71EoLrP3wmg0GZHIKR8ErbLGuKXt9LYPguMz9XoxsCUCSWjfcBpo7PfkL
bM6uSNDgFj7PoCnplNGek86dwQnJcck02GNd8to5McFg1Esi9LorBPS26IwH00mvexuaCYHqEYem
b3Q7CoTj4ICNGsgQqLXuVDu7Lb0GPLHzFfipL3/Q1lVE88G4/9DhefaA1ho1W2Iwi/ulKNtKpTux
JDpC+q+pYnELSTCh6NSWyCJ4CrQ+qKkOAfYexbHQugNVGH75CxzinBtmq40HLTwYiwVY2Tk2Wc30
cminmkZU41N9Hd+CcXexqSa65kE9dXDGh/70Bx2yW7fO2i5z6wxdVyGTihFOfndNEcrLTruDpw0q
N4ttHm546yJdW2O2Uda2tZqmyHWLw7AD7/2+KuP95Z0h0yCb3aqKLAMEIYIsWmbzHrpZCI2QRFnQ
udlRRKcZbWc4hd/K2z6gtQPQGgUFBA9BiXLMd11Q3vAyV1uJXBTzf38CnfRVTNgNwhCHOfRhMmgs
6IHmJwctdXSXqmPI/rz/g7rFRqfzF5PM00MDb4/UtAScgYMx7oFvhnqlpL0PBLJfVrFgNUut9nKt
MIJ2yJ9J14KJXW0mX27DBpdVtzeE+i0bQec0QEPei7t6ht7EhAYyQfLNVvmpVEgp1OGxXcSdPGp2
0i6P6QxhU3TmBnJjZrZSNwEO5d6qE4Anlru0Gj/UpIQYRiwEQhX9yMfqVRPQFYpwWUX9iBM4bjkF
YBsURCYm4Elsl1+JFzIq9S3iRktQ7TKC3hZaSL2pEDjeZyt3bqKjVkY4CJAKMgJfF5iQdOxBXQz6
yUAED9AN7SgsHAQJb0J1BQSWCz3b/2RTBV0j7WVHTpR5KktyEheQ6kGbK8jlXck1pdqugsShrfNp
9qM+dgj5uc+MTf+wssps5WiBcEeaAYsz+NEu02wKTQHqr9lVe+DxAlLuLh9fc+s9pYBOhvbb0ocN
4yL0oivnKEmyQDHQ3ZvGkFDsF5CoyJWXzWiCAqcNRNu1XZHEEAYBv2m34OmTOX0HHbloQfj1rBu1
LXSC17etjc5PB3IpPcTdBamOwGwEDXejOKgjpNnC4cYwpzd45b0FZYdOTO+iBYoDIXk2qbY7LQCq
jY4EnlxJTqgXo5tMz4OI7oNBBw2aelCHakcoggAKMVUJwF45I3okTg/JTqcXZb9HzzkkgmYnFMAM
A5qpuxBSf7ZmVX5XmrkjV0h9yh2E8t5R77YtLXHlGjLZjXiDQAsVGEy2qLqzlqLBU3GkGPEfWAHF
THNSpdr3Vuigmc3uktKGqCZo5qa9koQ7UhOIzjW+WkU/xbi/QiansYcxPxo5jm6thphRbifb1rtt
tXSf2bOV26tapYtRUQJNf5q5SgWVUvxaZO9pdm0g4wFGvODyZtlKDKwNMkdCq7SlTYvZ8NVh9sNJ
8yypOhbau65wdqXM2ZWfHn81tLCIkRTEE8DPifEG11jcW61Q7y09kR1Nma90bbnVSe1FU39UpPkA
MZSjoIYTNsbyRmbzAxIYs6NXeODUgiPGCHYF8LrWS36MZ/NaWUAPMbU7o4y+9RIIx3JTv1nEmjOM
TQe5esAzD+uxhzLihISpH/Xj9zCtRLsSq10SLs+X12XzDl4/mJk8sR5O5TA0WUkxrPUeVGUQxnXB
f3jVvgp3+v4WOQrxugFWPnQgzenGxLZeua5rK9hAshQBFQguUW5nrkQzlmcT7gsSC/E1vkOBcgES
xNodctKqdaAKcfNe3PEu/62dsrZKv2q1UwDwEiDjueCt1M+OiCMtU9kX8TlX74qYm4jbWlEKGFMl
Heg3gOC+WlMHLVn0CN3f4rd6L9itE94CQLWPJNQdR7fyx91Qggqccxdtzuxvq2w7T56KVqNOPfTR
ZFDokuZen/WXy1toK5cKPBGCYRloVeWssFH11WyMVgWVsQ9a2MCb1a39ZTcGFd4blPPbehpdRHHf
Im66ZzN+W9tmtm+WzWCObOsMrx08vEzamePKCGuc7i0C0TgvKv7M1bEh69oecy61Dpx7QIplCP7N
Q3fb3Oen/ib2E2dyQtvcIYO4k37+AdP41uW+tksd+mqvypMCNH0N0jAaKvfHMNDBGzBc607i0Th5
8BRH0WwLtaT0WweGhvbK4nikTU+x/gRmA4fgx4G6WYneUgQ12Y4CVNLS1q4WAAGHw/SBdT4UqC6H
TvI02kjzucXpX2ti0Fzj763G3luqUpe5MuEb5Ej7RvT+gHeFX1SKV0L1pyH/Ad78xRxza+m6igbD
ns66QY5dKlyrSEIYQ8Ppu+LtYvbOKoGDtXLIXgXCbvHB8xvUO4Jzgx0MHWoet/cWVuDLqBhva+mL
1RQl9nDR2Jpkh98+lxLvrdrTT2hZ8AoH7o+2CwgBah+3yutlh7HlCdeLyPhdJazGCELwWdA373UD
DeUcxJw8AN+2EVUB2gLY9LP63xQtojwZMKKjD4PgcTdBWgpXO8e/bt0hGugb/zbDjIWgwY0YGvxP
1SkeFf2bR8AEy+ihm4rvc537l6duK4xam6OjXrkBU81VCCHCnNwlmUPqdgeG3MZWBKgSZQ2Ht2zr
7lgbY30rdr7VDATElA36PrMSd+Pd5eFs9VdiK/6ePsadLnluATKI8Qx+CZk9ZB1t8lTejt9JYHnF
3vgeBVoQnii5AXTHCARU4NR5ccAnju/cqf/+Csa5GshKGVmLvdK5o9fd0qvZdLUraGgKEBuRPiTk
xsarxC9cinjqn3l9l/Tns/bBFELlCsDXcSZQAwnUycy1Fnu1aKFj9lev3CSjCGC3jqS5dQAFiHd5
3rdWdmWQdaMWRAuEdmlAIz01t2LXH8dl4gAQts7f2gTjOiH+bRjThDEtEtRFsYlkgLiRBbw8EJ4V
em2uzkMmDLU0jbBiWG+T8FAst/HAqUfz5orxlsYiiNpAF0crX7LwMeo4uJDNM7CeKcaFmKRFFkeB
gdExA+MEXm5n9CS3vM6O9UOMCx6adk58DN+jKFAcYJEBRXYuT+OWW1l/AuNWMmSiIKSBRWrNW7n6
odS7Eqz9mjJw7PDmkvEooHirzGbGUGOw+Q3m/VJzHArPAONPChR4e2vqssBEKyCKOE47TByPv3lZ
ryeL8RZtW4LqmeDwqN/0gF7W2pECBqBVihZw3mW9hakG9SJl1DNlpEhZJowEKJYlFemU/cNB96vb
6A8ySFuX2doWMzIwK1YFyhtZMAd6gAzzQ/OOrKOjgM0I0qagG/hFHsgvV28tG2RNNEUCghqtccy+
sIaJtBVdtjh6q/Le6VRuTo76G9bHrk0wO8PMi9SM9B6nDIVavS8dtPx+17ThUTM7iG0MueZNpXY1
lvGHJkPsTZvr/7D511/AzK5QdWAhzibqCVGmUqD10aoCV/vxbJwyVlACByPALZp4lu/MwKaNnrEO
2WW0n+4Vd2id/hWoNlBoQgGj5NIznXlgag8d9ii5GyDiNBj3qEQIgNoaQvLid1E6UItVUAFc8RcK
TB+qP/6QHhOflzA4uzA/jerI6FpgwTvLPELrNxPmHoO0ZgiHdqj/LrWJrnC8R6oJXO5YvAc567iC
BpuTK/9jl703tXiUwLQPeZNcLp7kSLmLDSQqIwv8E6gnVhXEVpdWf6pM7VlYTLcV4ofLjvq8HYyO
HLx4gKOK+C8LuBBCkaDSijxa51IoeAm9bZ/8hDKBBeqpfZKCh0J4lW679zj10kcug/PZRcGYZ/aw
nC7NmHYLzTFPEPaKazvR8eAX7tpXMJ1507Tvbv6Ah4M+Lb8c3k+zBtCMaBqEsgyzyTpVqaIiHg1f
UaNdm6GDeo6nb/K8vOQGet9m0bqHHrZvyjXnqXJ+OTOWqedaBRid3PbNNGGnqVX+nZAisSsrHJ3C
EE+1gtJbmpyasIdy7PJQLssrsuTf8TW2KUm9U4PZ3Q5TxZlFPffiYgk9Al1y6INPrd1HmlvptdeJ
4cxxNOd3Bv1ooI1wINGqbrJQPTK2bUwK9MjORutBqP1JLwEugYSMH6bWQeiwXZaWeCTF/5RJ9GBZ
xjfOPt08KZQ2Vf3k1GX5PaQxFIwE8k2+LGqHIe8t0EemnrBU6JmcHSiaQK4VGptUF7ks05MxDhwl
ovNr+nMS/vkCliltIUMRprFBO+B+t2j8elPzUeKbG5TycFCKYhRDmNslHoApKCVsUGjA5fmLlYLm
tMHTGtR/pYLfBPqkEX3OHNPg9uxUrIwyh5EoDbSD0W7go91+8WlHJuRKTFcJwCMVA23F87qbh39l
j07C6iwspQ6VDgAo/LnSR4BNaiBO8NJVWuEwxy2vcsex9pnFWFmr5HoC9wg8XSb07pBn+xIYSVNC
4SWVOQ/dTe1X+ffI2EavCopSQCBi+VAkPBTH8Q3gc4DBo32OzGV5B3bzG14m6/OuuLB6n55nNb6h
FHKpyJF4H2bgTLSTVd0Yy/Voml6qtQ4o+FG1tAWd89rY3KggVUNGREKyls20Z5EVGkJnovklgCcF
/pHGdPw86WZUsDLDuE2wuIZpB+BpMBfL+6wZt6aS76yah6nf3CMa3iYoIgNmza5b08RpVsS4j8Vs
frRaPXUVqORo3fTeFOKec9zoJXO2YCtjzFszr8GMh7ea5Y+G03rNnkR27n6qR+C8Qb3iD6ACHIvM
tRfni6C1qWL59fxzDL+LDa9taHP+wGeCFBng6sg+fD3RCSS/JK3FGUvVd7l7r4BfywDsruZxd3ny
OIbO2pOqJlGIDEMCsgFGCDIKEZIzoKGLal6b9dlbgvr932Oy6M20OldGOtRKOcJL9aboREb8qIW8
tBVvNMxOUHO0qqQztl0lD7UNfswrWRp/tIlW2qaV8+Tfzl5lnwNCNy36q/AUZJlnFkJaokBF2a86
5AJCzdG7MKgg11GZBzJanOBhe2y/rTGXSoX2O2kQsFJL/KbPB2hXQaEzQxhDOO/o7XX6bYjZe2Zl
DL1BMKxJAJZQyp0cHCWXd922CROvIewHvJ+ZtEbaD6o6fu46vRrtOkn/IqbAma9Nhwoml79t0Plc
bTexNqWqg3KBL2iSZad62DqL3t20mhkIEVhM8Xr3jApy5WFY86pR22v12zYTdcwy6vSigWh8XIiX
da0nxdOLOSqHJK946PnNuaTdJTLe6WDFZ3yRWncmxLmwXOb4OCaiHYNH8vJq0Z115l9XFugXrGay
DIcKfMZ0n+vyTRUtaIcHsLo382CuOoTcUEB1jCiUOGa3n1QgUpNMoJEA0mccRll0hiyGGn1SiVCN
bJ0Y1RdU18YRYEkwnsdgzoqQ3CG4Jp2s9y+PejtYX5mXvw7bkNt2zjUVFdpxsUkU2W39MUWtn1ee
WF6Fw+j0rWonaW3XJS/G2rymEa/iphYpsxJzBvFwNeOlg95ikcUPxmTdWn3+ICXk/vIYN1eWwiXp
i1UCGPTrEMHmavVGIoNUSfkByPPOStDTo17l0Dpy2yLjnMjtQf22xngwAYx53ZCCoQcNzHiTK1CM
eJBaXovXefsg3DIa7EDDD9Y4ZK0Y51IWaOcbkc/yazez1QPl8+js0KfJOX3HZ9nYugXW5hg/Y5SZ
nJSaTpdqD7IIMECOEEZr95GQOJnGfehvubW1OXbJyno2KzQR+pOEnsHZKY6qoyIycPa0pG+iDtMR
KC6id68Ago7X8b45WPSYAR+IRz8wtl83zKjqUj9KI3rPax30v+14Be3sK6ORnzrD6cKS91akzot1
PQCg/m2PzessuhKLVklDO6TeVUey2/HGdJfBzYA+rQ/ibulfLx+JLdcNrWNk6TA+pM6Y+SWyLoxm
gxfHRIofYVt3wazP32oJzR9ARnJqMZvvm7U15kiUQqeD7DpEnHxIdovsNYlvuuikoMgTDWIw+U9R
u0kdBDOXR7l18AHzRNBMQS+Qr/66jopmFl07w6WjQyJx2iR7lqZK2wHCD81NzRzdugHsZkp5WIXt
w0m5ANEGBIUTNv0A1dapnEJkQNTv+d54UZ3cLYL8yuztxRuC2OORcW4uJ1jQwIAIymo0Q7EDNfTM
olTiQiZeLQL0YluSvI6zFrnaYjS7y9O65eGAaf3HGrOcM+mkzqTSLap+bK2f9YROH54w1ua1CLJD
5HRpVRI8V1+H1EJdHfys4S/qVNWZ7ufJo4/GTrJzn7LOW+ZRt1X/j/rXthcQQoUySFvxOGGD3gT7
ZQpT0DGhLQekV8kMARkA7G8QFUDmE3SqvFjqHMVE/TlIXlQEimCEZRsIUtHsSvT/491QCpOng6/B
1ol0BcT9gzZGhQOl2ttMM69j3Xi1tO7RaNG/1y6FrafFB3SEY7tU8wNJxsfBzJEQka8lhVe33QwW
1h/J3AJozImrZca+br3ZG34sO/FWC9KdvMvueaQVm1t6NR/Mlq4lNZXNCBXbse4kTzGzWwBvb2ux
y2wpm54u7+jNbAgogxBImyKkbdjwciqQCxkI+KomtDJ7khjtENjuat06pVV4m4TFj3ZS7vq8RwuN
WXIihu3dtrLOhJ5gXCihzgLWuF+7DSDmBJSpyv922x/0Z25F0+vhMoeriTKjalUwgoBS1DXqxE0R
+HGmdCsFu7bB7BVD641IGpPQryzhIeoK0SmSxK069GSR6holnV1rDo9pM7l6EQVZAuzB5S/4fF+d
XauraWW2UKi2WRJ1M4jBwA0Kbe27TusdLYm8WizdVk33eFP4JhoeTakHFwsUdmPVESQSdJN8tHJk
jBLJtVL85Ty1KlBLQtcZeS0nCVsowRLJMav4xYiyn2Wl3V3+dt4CMS5WMxMokky4McEF+h7K5Tcx
5iGVtw/Y7y3PBDkA18QLFOkMX0oBfE/fw1i0h/ltsHgB8WYs93sZWC64SVCKViEYi44Chi2KpQ+d
rOOYma+CJp86svxohqaxkyl5uzyJ/w939c8Q2UaIQsx0PS5Av02L1wlY6OZbAxgGykLHgzCco9o+
/fdvW/LX+0omZjVJOkYJbt7Rg86nW5/QXo6UOOQ3K/8dXQBu5dagd64caHNhB6U3vEBr82JezTSN
M1dPWCmPRTnTwFIqRI9C85BZnS0tAWdS6UAunCqVcVYkK0Sl62BkDtRDId8UXhGY1xQkXbU3aEL+
L8HGakyMq5qVCsXWTKAFZahiDQ0yC4teV3beNPvLI+PNHuOwFtGEqNqAgUHXAe2jkQ3c/S6ZuY6R
c7ZVxi0N6pB3LcQoffUb7c6xVLRBogXFN98J2llRJdf2AgfhSd3F2ZqZVNwZGugQEqA9YauN0Qj9
AL36yPSjZQK8YakepBqHfsgpGEC0tb64ElqVk+vfLIF9spRSXDZSNsxA1QLcnUq1QC/OiHaNEN1X
Wnsda2LkjqX6Yg7qh9moh1JCs6iZ65orivNsw/HxQCzUzvnokV4BxB8Ka+xTWUhCYsoj5KMaawmk
euzdsQk/miQ1nVqUXqMq9S/vpE2PB0bwvw0yO0nRy2nJ+8z0l3FIvhWLSGxDrW/bqL7ODONFbKIY
GWj9Jowt9z9YBnM0FCqgd3/G/CIJktqnAl1o6C46ooyXwGxYqM9J/VtaoBV60a/VWDzlSscFJm2+
Yle2GcfQ1NNESgGJDxUEQ7IjIWz+jGIGr0HMjGceDzi5dWBRN9BwVsDme4b9QG1CLvuiQdIDnD4o
bAvTR5NNnBnd2Dwo+MMBGRAEhOABc01mKcmQ4ow1Py/RkfhoWK8iKquiBT6q6MflxVPoDH3dqOjX
Q84BEAO0hJ4JVKPFoZrTAd2gaaMd06q9U9XccCW1eKoKo3JJXfhS1z+QBaIVQjR/h6gvtFGs6WWe
CFAv4Uet5c+6mDxXk5y4i9S6BdrLxU4db6U8+tbKww5w2INihYFoCr4VZQAxEPDIk+/6kj+YQ4oG
zgIEBUqIt3ib6sdOzHnJgPNtggcOqMYksFBB++JzEla+yERlvEmMFq9HMPqKXq2fQKmgOWjJCipf
GF/BHceJr8/3yVeLzBUSJZk6WKTDjWVFzrigLNMoDldv9Dye+mqFOfR1GxWj3vcINuqTFSmODMFI
VbBJzcVYnd/AsCRBLQLUJxbkTZm0hlGUUgs+hV+EtwoSf5mzoFEZbXtgN+FV3RWeNSawETU0PVgK
rM1lLgZ4kj8lCKErOd1pmYLWwvG+EKr7pMjvS6X4GVnRs5BB0L4xRbcjEgDVch4QNBNPDVQJOuWk
jJ2jNREIKYz3WjP/0sAWUkXG1ZBHrpTms5+i/RKxonLX6eqbkXaiM5v3tDH48mk7pygDswqI0OCn
8chHGozZFvM8h23agJpodMr9/JY/QBHZK13l2fxJmQqiQD71bmjLdnoojxXVLriuv/MYeDdenvgK
NKDDs+BiPmtFTscY3ZpZnAU11OcCNe/vEsUEqExeDm2o3gDDs6us+R6iSKMbl9zmqfNX2hfzbGQw
GLFujUgoQbC53NO9NN/+Kb5z07uBHEE2kdABFQMTDoxRWDei2iDuUUxbRzAXzveXl3Qj0UhHA++i
AgqI9DizpKXcDJqSgaPgFzytdRotoEUU8E4+kD1tciM7i4cq3khVfbXKnPw2j0t5lMQCLDGuHlRe
ukdg7C2dnQVE9YSfrTtD+KQ4Vc+Rz4ttNnIHMP5/rF3ZkqS4kv2hwYxNCF7ZYsmIyH2rF6wyq5J9
kwABXz+HbOuuSIJJbl+bp+62si4PCZfL5X78HIDSMO4NWrSLS3AEkxhg7njkdhjZ8UpbPj4gc3Xa
2v3PeI+Xwty5vekrn4XvqhxHEnAj3wzVz6A5KG1s9+ZNmaz1xZaC9rmd2adEQbxJEsjW+7Wo3Chv
nJ5eUf15xWEWfRJUVSg0KlArnr8QucWKIB8TgKmDLLZbXgFEXUM0fJD3ZjCA3YYfwtLAPGgVPfPK
HOzCKE+DGmzivt6BNH7lsXOZbEwfk2oQvcchuQCWBqzXeB9HAB2JZtOl2S5WycZCGbBpzSs0e+zv
l79ibt53AI5MbisiGT605m1MsEk82uWxaUukc8Zyjc56ea//Wdzna/3Mc6xxiGXQLCh+SHXbjFHv
D1f7RkvJxQQmwaVoYkR5DgcWRqEMao7TwEK3Bw9BDtHdzbnyvLxduyAXqgxo7YPQHpSwJmSM590i
2lcYqSmQXkwhVJzGq79k2sX1+mV8SSeBO4tAukUGEANdKDqrC5UDIQmv0bdhrvaCmp38mINNA7mo
Pe7B5dY56jbIbf3uez9ZOovnVmc5cKL3PNJRePaH6ioS46bPYjfX1mbZFkrgXxZnzl6paQChhzoF
sw33INqsOoZD3vqrACK/LSJo4INdygXZvs/fUEBZ/YxLrkMMQ8YcFmC+ZE7dJqP8HgU5DsOwERjA
39f70AuPGgeRXHSneexYrjzKl84DWguo9RuQJLmQ8ZDZ2EmRiWujkNpbRWoJ4BvWv28tQrD9zMjM
YTJCmRlietfvdeuhCsSuU9JfESV7uQmfwewbe8g0P4I+udHC8ga1smMLxIFQgtvvXWihGPD1h8x8
SOdFmZAeq0URtYrtYFP5/VV1BSzW53zdqvDoUmzDcx/y2NMHBQfh13tqqEicFhnuD4UFT4FV+yE6
100FNOxgOrXGdyvrW0qkzuzNab0DHkfxWAhzEh+odv+ID0zie+sDK0sH8tzY7AUAZKo2CE4Mn9TF
1dAkg61ncWxzKEV+v6w1Q7PkP0bKZpQWiDr0UXWLQsrtoRw/+LAmH3xZoPr6eJoO59ndkORamLcj
xjiM4qMzmV2Z1g0JDsx6ysMfuTw63y9rMWafP6Fm9phZRVrV4VHD93/pk0xpL8zu12P20jE/NzX9
+dnSzJA3ejy91oyOORxau/S/qCh+fRDOcqVUBqG8nOTA8PA7DXTSP6eCIigOzV3NPesWZKtO9uNf
6zfgKoLsI/S9UNsDhcfsgI0MYo+jBpYhUoj3MZYfgmC4JUbyuPKppr9nXhQ5szN/oSSdGga0kvFA
eoeeQvKQn6TI1Z/MveZOs4nhzrqN7uIDGHLSZrcuYLx0As7Nz45ai2tBNTh4M+oBRZfmpYcUi5z8
/H6Ra2ucHbPEHEgpxdjLbNfs4j2FXJ/q4qJbSS8X30fni5m5vWmwvOu7DE8wAx3lkHmpZoDYyHxI
ouGeFnrqdkR5HHrkEDyWtxkJn4qgctSRHoqMuSBCfvt+4cuH4x8norPDkcmhCHID8SVv+lvg7VEi
Ju/fm1i8eSa0uQq4CxLr+btTsUSayKjiod4uvORXAZI3VMlssP5ifGhVF3UxRTs3N7txmUgNSSqx
pEaOwPLzEEumzQ3JFePoNd0bcBm0ZU5JnxL9Z1JuWJLYLZ433y96eV//rHl2OEWuN6NZ4doHhZsN
4lRHG8iKCXXpJXi20HlfL4AsQWgNCGyi1V5pUhmuZJXEHdMIDEXNy4hSjhIMD0kKwQDZui3ALtoQ
9bFXLadPpd9CjXbgE7jJaOVaVQce1MDKvapX9nEQPwHI7AC2CrnKQdnFtepJLF0bu1hKEYCtxLCi
Cqn3C+Eoiv6EaTF5StxHf3TF3ci8Bsq5zXUEbnrD2HUO3xUVKtdraI/FoHJmeVYxsPRCybk+PRkI
BLLEq5HKmGVZ60kuXqpnVqb1n908RJYMqwURnG8IIN5FaOsJaoQKLIJstOdgEluJL4ted2Zw5vpl
mWhGbqIEKsU6GGRPDVtrKa1ZmPm1EYRxETRYknBkp4g2qpf4OXCyrbhqXdkNrkDTVP0XOdCZm8xf
yTrvxxRNT2j6hblNug9Je42Ll+/P67Ir4sFvQlEZet+zwKzkSaIreNP6Dchpi4QSsH9pbiiHiYMq
cG83dbiKsJoulYuLFXN6f9ucxV4AHoxRHWBzkgSeSn+gYdsq+0lKcn24e7HaCjDlP9ZmOQq0IFgY
t6rpJ1oCDdWs6v3ajDkI8/L0RtAUyABGKHSToOQudM3OFM3Ledzel2oUu3XOSjdOmieoiZZ+ocb+
CP66WEr3VopSrVqiYyvMAXRduK66XIMKfB2vOd/Chk3CYkjmgAwzZW12as1R0mpd4NSqR31vcXe8
0huXOuWudFuyW9eaW8pSvxicHeAEQ+mSztEq+feizYsZyNnnma0tzLMBQRhObik9WtKGo4EFDeRk
jsJOQ/hLjIXD1sLF0vpwH8to3+F6NsAu8DVAYT45Z4zgBvkUbPtLsBxCSNYm2/4HdZrF++qPtfk5
jkRmNCxVURxu7Sr0Mu6Fd9SPPcsDx+Fg2eqvDuTbGCNen6RajPdnpmdJ5DAC6oRGjuG39VOTXmfD
9Qgx1e9DyHLicWZkct+zcN83JemKBsXDKTYaUIj2I9OGDjSxW1dx+A0YbEI3LN3vza4tbR65EqWv
pAyM9zQ0X8DH6Tdh8p5okve9mcXAf7a4WbAiMacc/UTsIIuOhWa8pLG+Wj1c85BZjNIicF9qJvxR
P5qbsPQi7k2JAaTHFKgK6HZjvEBijf4HCcElu9n0mtIwBwEmUwNDVrOjUFQpSyjU50EkJ7xpCmRQ
UflqtpACpXfaBnz9blq50qF05W14T91h217F9/++oz79CgrkArg+MI0y2wCScmEZCYoYIr3v84MQ
z6G5lnUtOgxaFVOlFDq5nw2NMzeFUrPKoFCUbzA2XFJwueV35T7yB8wqgc6N2M3P8YhYelybxlqM
cGd2FzyoxogbClBHttO2zVXrW/tms4Zb/SwsXVyrZ3Zme4iQ3ZAexO2b5t28bffg4DU8637iP0/c
6bmq7Nm22493+THcNF50Jz01HvloIHsUeOqR7qqVA7ro1Ge/ZxbZpbqrQh4g9rDWdIj5oGIkpaeK
Ha3dj2sfdnZb9eogRVmNN0dtlVe9FG2gYT3aWb2ms7jYb6NnK5qlmWMfRiUlCHSYOPP5LRQdvcyF
Km8EvmHdDjJHgUpYeo1GRvu8hiVY7LdRQOzRcNMBFp5D+wFcYHWAs+p36Qi6fSW8LyL+YpSJ08ba
ASpJRwwKX7U5JG/lcBMYpk/AQZxl5co5+nxeXfrZPz9kTjBQRUhQ5BbaJ8yd6BjHrfGqu5IXbuLj
RKEHpbYnWbNRAnKhMuNYjvDRoDwJP73JPGunH4e9ede8SgfmRkdoNmzGG+lAX7u18dHl5zeYCUBF
h5YWhqW/XktjkrVFmnYTxxpU1Rx6NV6B0d3Jd/0mS+2147eYSBsEwIhJ7RBNtK/WgjavjJpBtNlk
H6N2tKotK3KXBZYtslU+lqWEEJ1sSjTA3C55Y3kVZgFpcV/81fn5W4yd2QZqvmsNioXjhXkITEKg
eQ6UznzYvNRqRTFiUPLqVmWboNdJq8QZxe339+xSTvbFzCyLkDoG3ZQSV8D/CyAAoECQ6EB3T1Yw
y/b1WyWS3FkiVg0/GPlBF+Acy+LXleVM6cfslHyxMYt+da4NEL6zJoWg4mZ4jNzO1m3ZLw/ShkH3
blwjvP3MIi8MQuFdJhAUmObAvy4qsxI81UJA6/O6eVRDujViahOWe1aIHoRevyeg1QNP+nVq9SsV
mSUPMQgBk4Si6XixzrJMXc4bKRvLACTvP5J4tDVkSKW6liMsnDAUew2cZFMF3ch81qgJg0hKAGPE
pNhvpWocNfwZWTdJ/djka1f24oLOTM0CfZ0xHkQqZkDK6l0qXiTrpjfuv3eQpdWgKAj0Pw7VJbxP
iARKsx2eWHK5USVI2xe+mil7NQQq1lqDSC4ksZO/w9wUoNCW++obY2ikPJs6xWoz2txsNnXLV9Sh
FrKcLyZm/s6VQKQo/qEBrhxE+Nyw7cRTj5oItw7cKHZG+t+csPNFza59FBEUBgUF0y+MkNlBm3qD
Tu8Ebw9lYjiWle64jN5mJiBIxJOJIqP6HQAA7GbdsLL4pSfQl9XPHMYQXB3lBF+zqnIKTaD0eqz1
QymBUbuXbCsFNr+UzFMRpa9dVpxiNt5AtcVNu+Kqz8qn711rqdqOX/OnXjB7GlVCDqVexbeY+OzY
cJW99HhNQIYXo2RV5gpQD5zWAfPTF54HoHOrszxXS6Q20E1YrRoQQVV3MUrRhdnb+hpH/OLROVve
zJv1Uac6UiFctSaIY3J+21bZTZZGbixJiTNo+Uq/3CJL9+350mafN9PiqE8gIOJDGURpjNzOIxrZ
mnwL0rWDXFRvTWa5HNJOkOQ6qqIDrx5Kg4nqNvw2iDA4SPQNj8AkK0D2Z4tGtkNOba3p7nTyaxxS
X6k0J6LXUGZ1oA3mBlzZtPnPUrlOtNou2TsVv9Wm2coF9YbK8GMOkbQ8VO2mkeH6/GddAC3Yy3tc
DKCqx5ORvHTKnWjKu8JSa9zWYjeQexahbKRJG56fZF1ys1C9MpoHNRf4TXJGfFokO2BNpo41dNj6
bY0f2mXXrIWUUz/sS/HOtLdIivcsyJCBUmcIre0ILTOdmzarmRfmga1AZrXNQG1BMzAKWk6Uy0dF
nBIW7oxM30bZURlr8PK1zG4pCD4BVwspQOFBAwEpKJIxEOGXxuBmTfrKqvQASPGzHMlOMJoCwhU5
ZM6IV9PCGzqpt3Ej7AYOrr8BbIamVDq9Vm4FSaaejj0M+Gu120k7rW1ytwBzid4aW2FIz3pcegFr
AocPv0iChzdGIHBCj0oPiqdeaFAZYidMYjsGMAOyZLkiGO/0sLOzGMKVdNgUDdtUWGpMuJ0AOgLZ
rfcsUm1Agxw5SCEhZ25Ko3tFruFY6MSEAmxHTeL29eib7ZNlaO7AUrsWUJ1QDrkQt0RjKJQMqQsK
sau0G48dE6D1G09yV3jIJ/taeywj9V4zyA3SXj8goVPoYOg1OpdGHxQyq40y2KGuPqhZ5AYVJvnC
XyiRQAde9YjC/akj1NDUTgHowmXhqLxyG4YCFDomkfYj1V76MoMEBCSQBXek8TSkr6MGLKilHySa
2y3YFDtuOK14BlrcTpAPJmZh63z0stpw+xBo6kRc6RRE2jkkRTPZzrQ3jAb4Zvijk3QnLx8z8i4E
QO1q6+a68KlyTU3LJZGxi5v4ykzUQ5CloVOaySGBOJC4ySrzXdYbQIBeQLmIR422HSTlrgjLK8rD
91hSX0tLNF4H0UM5jJ578IIMWretqsgmVYEPWYEkWh2cLLpFP9cvhiPJWy+Kyk1rKFckje0YNBsc
B3LoWs8IkqcwMpwhuokLa9uxNkTCi0NG7+KyfkO95NSAcaTRoh1JQeUtVwejMY5MRrnSKk+0HW8J
N12WWq+pQOXLGiFg2FDcOqHYFkO+t5J2o0bC0XLNJWS8lcf4iisQ4bTUDbEw8ymH10Ev0JXS4HhP
OTevx2I8SF1rd3W0SyrTLvo7LfpVFwmEVV5y8DEZVuOMcu+xIX3WjScwfra2biQFGBLy5wAqD7yX
76gM3kTp91gOntoBxwRxvE5Yrqm+VE0MQrxcXNdq/ClU1yfZXu9N12pliNaFvzoDFA/dj0h/bcey
dYZWIF/JbKqB+4G9cgjYgbhgl6vQJ8QrOBSal9HMiTi2KnR6U3WohAGbUX0qrN4N2h9VDcDqyGyV
oGBo6LbRvzVGaGs9tORGdZPFpwDqMbEFYTxdu+202qlqKbHrljqSRYHsBr1flDpyjBKjcsuGD6sq
UMUJfcrYY9nIP3Cy92beezw1wfvHfpkDxG8M+QGsxu9dlx3gurvUgGJkgrCRodpMeVnsWa6Wb3pj
ZRDPUYSnSQIIWqN40jJkZAyKkYlIJ0L1sPcTo6r2oTL+JgkOlGCDsDsDME1gjbmdlWaHH6b/jqAw
4gq9BdtAjMCfDvpONMKt62qb8coze/rTINj2sL3CuAd6jbp1CGKISmqQ3VMDUGBLCJeIDSaXd3ix
uKD5fW7UHAdGkeyoqo+KmcKjzQe964+SGbzocQ3GU56d0vaDYYsI1F9Ym9ghGZGGAP7UVzbG8/GV
r3ktebT/oWSVm1SQRMSgYFratDjk8EQMhNgK5JvYoPkqgTh7dVub/SGMn1rS+zGT7Dg4Tq35NMpc
oynd3MzsVOY2BaM9x5BKn9z2Y/QD+A0H89SeSfqTJgARibWXoTW3umR4rK1PY5BAQ9Tc5+Db4JAS
zFjllvloK3Xng3vHLtTUUWnpj5Uy6WBCKWu8xcAyxhvzp6FOMMJG0962JNmW2qcyi3eTliGDrmSR
F1D4Alkn5ny1KsQ0t/Wb1BhO4caOmgzSo7hBtNqvJ9EVUr6Y0Q9ZfICd7qQQ6HeQag/kuzMG/bZH
81ImI66LAhG/tUWVuBRTehrUmVWWerztN1zTIdT4nAfZlrLQC+hRqh/MHuBrJEFxQW+0Lr+e1moN
wimJ5IL92s4xATdSco8pQ6+oitcany5DMxZIUig5PkcQUdK0ZtdlCmBJqh2UCiQ/b6ZYJwv1J+1V
AKChTiPf6Qb3KnhtHT3UrXlbDMFNL7ptYLIdg1BrHLy0+EdnGXaAvh7PmacrkkNS6qpds61wA0dl
dyvxDFPGUDKFgiZtH6zyXcTxVlVR0iL3KSIAwbOuGsSmUg0bI8LbLoLcCC+2cqZseP/bUNPHriNO
nWDOtch/QYvKjgroXBnYfQWo2xZU0ZjBC/TaSUtxCpXI65rfGdi2tQJKstFHl4ht0vS7ftDvODOx
+rfIpJvQyg+6PjhmCPZFk3i8Kp06Ht0AaX9o3UAjy42Dw4hfk5W1m/NhC3aNYyQmHdfaz6PdCOg9
TvwBsGM/wi5IQXjITGRKOuhie7uTI6QNqWOFyMz1ED2/0msiy6n0GrKgjxVkT8dKsyPtpSw7Jyw6
N0q2slp4pEg0myXFJpUeq1jZUKEAna7ucoT0LHwP+DNLZQS62KZ4d8n5Q9snoDuC1B64nWrVAdYs
E9xWcnGq5Apaq9G2HCVbb+pdkle4XEW00a3mKpQ/CsXY1eiOSZa8rdgAyhLjMVdKp8n6u9aqvD4b
PY3VHsNPSGrJlur2gaNGGFd4/ShhcN1qoxtlxVYk9CoKy8LRIT+mFrIrKdQl+O8G2UYfc7fKE9XG
KtzeeI0Fc2RZPoQhwng3+lUZ2EU7eoqMKhDBKzz1yCh8KEEwr82QHbVt9IRirC1ZoV+zxs4xBkyT
Fyk+MdPa0djYaFA1S6B8CuYIj+Jq1AOyp/WHqmQ/lbq8YVo4RdpTFLQ+xKO3VascMu1By9lR5w0u
zc6TmQzH16FYGjh9Er6Aq9ZOx0cLEvekre7jjO4xULYnEZJY40MP+NGA7G4RxU4j5SeIH71qJrtu
+UNXci83Qk+JQ7uMVVu0zx2+V6WMNs1/gszEQQJAI+pUQG9SCUxYA/iwMuFJPWSzNAIq9wQis6O0
FaV4qtungqGa1NpGh/gXduVVEmsuUw1H7mqPDwmCKmIycoPASmyhZo7ZQWUh7fcpu0vQLWsC3GJJ
9QaNEvD647fJULUJQqjLtraqQ/K4S3AD/QhG5NUYaM8wUIY02qsg9WnkwCzifsiCFyMd/RqlHoEs
ss1I4UTSg8T6TYIXi6pXD1qrP6ZZ/trWw0ultl7ePNMWvF8Y1sy1N4zjbaUpuNHgpEX3LfvRZ6qd
l7hpGMTEBoAx2+CaJhxDj+amCiEchSeO/KGS7GAU5rHk3Y2lhI7ZSl5vxLsyKe+QV+9ZCuGgktxT
mR0rs930NdBd6a9mSvgTExil7E7UAY66sPUaKKWqcsEU9ERjID+nTMhAhFcz+hq2o8PJyzglPZo4
ppHmp+rDMLbw/typshL/K3QDZGyP1INb6KlV5ZOq3hSxfqiVF+CN/RL6Fj2uAlso4YFnwzaKwzuu
Dx5yONxq/FhQXINd94TwdwyynzzWnQr8eX1j4mJ+S5vOTtgIDy1+SgAGBinfltQ6QTlyYyUfRP/I
ucDLSNv3VfODSZBWb2svTEAQHqeu1bxT1npDw5we1/L0Y3WI+OZW97vHSCn4BtW7uAd/HpHKrZKw
FxOXHk3FJlaehZR6ncQSOxm0PW9kLxDWNspX0AZLtS9qgLTPBD0TSqSzt66kJXoZ0Bjtqkrflqy1
KX+L4sZbqVEsPuJRK5yIoEDi+FlROevGpWkaVV2doVowiWJrSQExXqW5VnHUNCO+Y3KNsyMpFlQJ
h6NKoqs2xThM34BvBsXv+66T4K9DfgNYJNuRWvr3FHEm+pEY6vqkGbxgNoolSDT2Kh7DhvFSpNd6
fx8ba1WjqS56UTE5szHb6qzOLL02Qf4SHZCOQlDqrwEO5bhOE7FYATwzNasOC6ENZh5OrEaWbLfQ
trbS95UvOlWVvlnNJ1HF2RfF317mgqIDgkCT7UbX/D01r7mrQS/aSbzCWYOZLbYMKJjwJ6omE4OM
s7qzHA+V0BVU3Xp0eOi2Rtrh6jZE5dxqk1YrHrt4Ls6MzfoThdnqqTkZ43kGUcze2FbRCEEPyI99
v5GLJ+PM0Kx6F7V5wesUXEedKjlRx0cQ0InEi6MSEQDDdnoGTPL3Jhfrl+jAyxMJFIY25hV8WvcV
HzWQiDBwQeJ96FnP4X5q3Zk2LgN8vI22+97k0naeW5xtJ4F2VB9mIKOASq2dWXsLOu9p9vN7I0sl
yXMj860ciJYLBcwaTC7dMSM2+j5eH7/0ypoexCdt9dz7z03Nqp9xkmpjGKIlV+rS77IrtjnuTpqM
lZcScVOjoucxqnxETfz56nRIAzVybRxOENC6SgGXDwuAcxooWmeBtgtV7a6Xep921U41UeE06/33
W3Mp5w3av/MfPH2gs+MaD6icQiAaxRLqsJf0pDriNBy7q97CGWpdCo6KO9CdesrK/bIUic7tzhoF
RV7VMcDtkp8Psm9am6q3Vk7qUqv8y9KmE3a2NKJkfBQVvLk4TIpC2jZ/DB9BoOipfrMRb9pa723R
zaB3PJF4ydqFxKUQelqMKggoUuNKTX9X0Ja3bqjB3e8/2cXOQQQQCADLoOBpM6Hu/HVZtcnNXE0F
RH4M6skmMFV1928/zszEzIsBVmY9hB/QM1dOIYpBgQhWottlW35mYu53nUJoOq0iY0cxNeIn+eNE
OAzvj3jcV9Z9197ogrg8FV5slM73m3jRp5qZn7mfwjQ8KyjMQz/kVACa0O+ljX61OvFwEcVndmY+
KOWQUyHTMtMPVJBT1MHBSgI8rY2jXqIk641e4sku21hIc1b2+BLzOjM+SywUI4xpmOEzNhjsGG51
6IEq99a1ih+RAGHOX9lV/Wi48RGlSc/a96f2PxhgmYx8iYizHzFLOYws50YT40fEKNs1U224f4+k
WwVahBQveStSVj7txZUyGUQXGmy7qF5ftKFTbjBVIthyKdgbOXg3tYm65Pm/8J8zI7N7KwD8N0cz
JEVfX/MLv9tOapHraK7PbvbF7hGCEXGqoLc+n3IqeB6mJcXuMXf4gFRKoXvVrt2Uv/G2DHzxgjor
CoXWnt2lq6Mki4Hmj+355FPF1IiUAWyPPQq96V5DP+j7XVyOAmcmZqlbCmKkLiIwoUX9W0sByeOa
BZ1xq8zssZDegAVpAa9WdwON9wbKObzBaK4+rNG+r/6Q2feM8gJDRgLfs/TAUBVu2w1eozcNShjQ
lJ1kD79f+NrWzmK4RruC1sYUfpIhslkX7oipr/Urlw7e2d7OgnhIirKTijHdJJq8rxRyT2gCpfnQ
b1tUWIMBg7B9qileVOsv36/u4iKcTiCmnQAIAs3TBQ1GH0AtyDIUOA5DMShCwdbmZQVzVn7dpGvy
JcvWgFsFmY8J1Z/ZXvZpPsJPYa2JK9Qpi19RSNBUVHpiD8YayPASX/O5NsjRaYaiWLI+89iIA/IW
GPDYoRCnYCR7lea/xghlfVwp14Qom05gZ6meP/dT6ev7nV32U1wZf5uf+2mlmmORwk/1jf6heiG4
d7q9cEGEPXnp3Yq1xdgNhLwCgwQglVnsVuW6CtgAa/Q+2ND36eJQIHeMqpJbXOHuchJQ0U6ix2tg
s89X4kXc+2N5DpZXyyos0C2a8Midyw2bPSDo3aHH6gdAFArXLO3a54fxJ7hK3XZL3O9XvpgeUAAG
FWDrQKI8y05oEDdmIWtTeA+36T4GUhYqJ6tD4peUA5M3IYWD6jtgmRfKXvqY5Zo5qtPnFE964Gkv
8RV5bg0nwmCH7GuO8shOUrqdCPhRMv9vbsoz67MI0RWlxOICqyyMd9EQnzRvUPr0v9/KSxjKbI2z
vYylkUsQf532Mt42xmZIgUTWX7Vj7xQnsUtdnUOc62YtxC6GhbPFTX9+lv0HASl1TmCWqmi1Z4VL
BtVrzfAalc+VR9RiND8zNUvy8pxZIeQVMCJM6Y8kyW5Hkz98v4trq5mlckHLG5OmBPdTeVMn4Gcy
fk1kwH25GmGmAHZx8s4WMzvzKDmQbKDYt6AMDhaku+r+WaEgEksT/GvqRuVTXh1ipXCkYWUfLx+j
X11lXjvqxWjInYKNnE49KPxQf/XTaIdGnGPcI+aUm8KT3E67X4NVr3zBeQlJy3WzV1IY1kfuFKC3
G7DS77/gYlr6Z18/Kwdn/ijl3dineCLi4nhvxA+lvhvE+/cm1lYxvwlF1eS9ifMca69azWx1XOM0
Xr5/zlYx/YSzVYyx0qKvD+9Aq3HXx+6U+iJVc8JXlFXWQcer9mbBY2yiGqKh8HvuSUCrQJfMcvgL
uj9ufb0uvLByyj5Hjs9WlyoARrIp7HcZBxo4u84wQy0N4Y4HysoDYs0dZjFj6CCjRPCO36QjkBS8
uiUiuzH03vveJdbMzOKGZZZamA3wOrBoeHF9UIJnqVmjs1i8LVFtAJmiqaAGO0tKjIh0vTZ9pL9V
1SYNPrZKxbvs3n/MzNy7GjUaJhK+Ds9GpzFj0DaucQAtb9cfEzP3zuXAqpLpkKZ17k2Qs8LoNkmU
33//VS4LrZ+B7o+d6XecORpIabmESQHkrLq6NfP4NET6bV6RH0ke+iSRnogC+gX05NqSPaga+Aj7
atPH5s7s5JVBjuWM9uzrzS7KKmplgHzwW6RM9Q1VAybsJYVipwJYRZMZnlrvzNwCZoBuVnZh8vGL
q8ZCdolJL0jZzmdZyDAomRnCb6Zw3wEZj8Qgd+RdiILElNMWHjLL13UxmcvK4LT9fwzPZ1fKOFdb
LG2KKvpe3bcQPKyPHQTtbEgfBDbQytvvl7pcijmzOHs2DErcZ5YFi1pUnIymOWV59x5GxW0nWZs8
Sg5sBKrOMPg+KsbHgBhPqpKWjjyWvaMqyU81hzh6NN6QUds0CvKoIZW3elLkthnITwWeekBPSYAk
Riu/fNk9zn757HCblSn3tMFHkikaol0IMeVo9JsGRFVN5Fhd6EvAM43xgz60aw6yGI/PbM9OfNKW
HGCFz+gPvYfr4qbwQy91AGBqbMNW/WIv0Ma6WssG1szOooDGQPkiAyyP92tlk+Z+sIDxgpa0vNYu
WAw3Z+ubhYEmJpLJWhhSLfCh8Oi503IPENmVcu5lh2zm77MjPnVZQBKHyKlvypPYBLvW7zwQ0R8L
Z23vFoP02ZJm91qqm6WSj/hkZle5ppK7EXn+/iwtZ4lnJmZ3GmckTYIYuzYRp44uYB9e6E11VTTR
3RHTd+Mxj+w1zozVTZwlxmFalKM5OaNVY+KtAsm9rbv9vj6MT+so+uVX059FGvLXGwIpeCaL9tP1
x9I291D1lm36Nrm/QKmxbu24tdcbxMuujzkvAha6y+kapahaQwBNuCF8LGwj7LdD1uwk0/Rjda33
tOwqf2zNv6MYxNRFAXq2/RHXYDeSJHfFVRYfM2DX/Hs5s2/WqYVi5hKWMwnGDOAhfy6uUNO77TYh
tIK9FWsrmzd/vjQYOK0IRO4/7zMAM536d/qIWpt8PfiaF902wK4+B6e1I7eYfv1Z5PzxIldoKwL8
OZ3uZsc3zZaARGBd1Pb/OAD/bOb8BTMG6HQ35udmBhsFEstefqQeBVsCC521Qcr/494Bh7wyDUdZ
5ixm0aJtJAl4vE0ecNnWu/gaqEQJwwLWrqzzK1IzjKYLBqbdaAwAkNedla85XWzz7ASNPBRmNGro
F1rBLRNZkXGEmc5vDqOL+tMRxTaEl+ZufXMvB/ARos+tze4cIBhKpkzXLJDtk9jiRMtUYlrHpA8c
VHF2ygT+SBwxebdTE/2ulE171JLDkFd2P/5qK1yKwPxvo776rYKJ/n+yTK5HK8ffWLQQSYJ4olJR
W0nWSudLTg8yEgtgZAzZXogQNyr04RMFZkALCrQVMGpospfo4plDvpIPTHfH5Rf5Y2qWilAlYn0w
Zc2WCVCsxXgHipDmJeQ6pLEt+WGAHrK94gVLEWR61ECVCWo0F/KzRmfGU+qGKjqo0WpHA6syhrxr
1dbA01GtJQSLd9u5uVlMjKqgBw8ozP0vadfRXDfObH8Rq0gCYNgy3aycrA3LlmzmBGb8+neoCb6X
4hNn5vPCXsilJoBGd6PDOXSDDqht/MYOwW259YEFJXvZtwhDRI/Sg7ZiuT4Pc0/ad7bKmZ0MSFCK
2sTV5o7iJd+Va7Lr7XKnTXSgQA0AnTuY1bVjZSNMAZ41Mgw71Au31Sm8zrejJ4MGcWrsmTpEANrv
8ZPkgdZo5UYu+Yuzj5y7xMGv0qxRYV6buLspZP6CmKZekbEUkZ3LmMXpFQbqgOCNjRCAP0IDhPqk
SS8rKrWoxr83W5upMUApGqA9Q0YKs6Jtkrt2E3vSVY0uG8xNbSaw9/E5cNa2b/GinomdBdPZ2LRx
rUNsAc66XPkxhjnGNzAR37UrbvfD43y6qGeiZsYsB9ZMmHAdQeDrC4ajwG4s29Tm1wAL2CaoJW47
m23yrQBuqIcCQm33h7XVLlZOz09yFluHxWiYYYmbNOHsoLPai6/5D7zyrM7GkIglXgFh8qM5rYaJ
a6c781tV3rVynkPuHzlM8CFv+w1G873G6tzyCnG3W9qBQ96/1qqlIOCDnBgw/gs8IcPQ0UHIH4bj
3zDbLybkzuTMcWa1ydjmEmwwilxoxgekgovZCEC+p87gGjjNtVLQotqiORQI19PCyOxGUlMSmVRj
Yam/C2rQf4+VFWPwcFiFHpguwCetPZM0u5cZUyOZdNDaxgEhQ2oRp4K+6qcJmbW/j1ZXtqyiZwJn
N7IRpvDRK4bn3wbEJ+7g+RuyDZ3EnpCmtV3jDuBjWk+qLu8o+GQYWHqAEDBp8FnyqRtFB0hTCbAc
aFFSKHKCqu2X7V4VaznvxUQLurz+FjVzZ6PEqdnFQbqRb9PdpJehE2xKt3GlDV6GqxgVy/KIQomC
qPHzhLvSk1yT9CkCv1a85iEF1iZ15LfemQJijHRsv750ix7pTNzsrg8d6JtljHlutB5J8CG3UEVd
C0AW7cmZjNlpNQDdkIMSp4XB6hqwqNm+DcyD36iYsBk3RPCbBBNUKFiIq0pKnFLERwqEQkeXK3BA
FM7gy16fV49jQ1ZD5On4Lm/MxKulQpEQp2tI/l5qEpimCQGI98THqXgZOEqNXZxbiXaDodMJNZ16
OijoEiep4WVcxIVrCA2fNwcfgJI/jhs8yRhrvvwALpWZPIRKulEoasP6Rvap2zLMuclvKolW3NqC
dqG7D2DpgL43gBky77wL/FYkcl5Pjdof5ak/GKbk64mVFT513UJ8NuqXAmd+NCiGoioioOLRTbdT
DhyhFnHlw9rD9bNBgBgdMTywSBUgb8120fS1NgZ9Ezg8QPQKCi03U14AJLIR9Roaz9J5nUuamdhU
xHpfAmt7U9J3nsrbQpIdQbaq0r+p4u3ry/l5VYhpUZGAjZuYEeanpWCKXBgsTNH/EgBM47XQADqV
Yahp6O2vJS0GjWeSZscUm1IugWktxTT4nob3ZsEtzBmtaN/acmbxDFcJxm4KCBmzn2XlDOQ6oD/1
Ya0EO5315ZW+3LWZSVMlFUMY4SQGyOTUFdv8QIDJmaLuutZ+sHCfLmXNTBuQhrgkxjjdBCpouHXj
oGcgWifkOHBja+bKITcFZhT145hPQ8hi39JCRp4b776vD/DzPbv8kJmbStuShmUOVWk0PGAzObJF
JO7CsNlXoCPtwuI2A99KVigrZ7qY5TvX0dm7qy2kSnQpdjskP/Mwd1rZuK54f1OUDL239bcGc7pE
F16SAESFBRbwijBbLNtKByjpNHK/3oYVPf54JZ4FBrzOhPAxybuJObiK8KhOMQZpirV81bIYA5Yb
tUJwpczMjYhbMTYRFl2J7yYglgPSuH1K1vZ2MZybhooYXARw/mbalSmsIUGepGhe4rvQzq/93Vvr
iCeMhdjree/FfBV4O/4WN9Oh0KwFQDahzJ03dWhmG2VjoiP0H0j6bEShrWeSZkqjsDFXwwT7N3ld
4+mDYAZAm4Cee+gAIAo6nQ3yQwDDWLkln7095GomgMwNRibE1EtnG2E4G5zGiEQCdTzUwfhc+YPN
quwmCrVt2ze1RQ2yopLL740zobNTlIbqzxCLWZgaBdxejPh4ykdE39TtWpluSTPNaRZNZcBw07WZ
sKiLqgoPDpR/jXiPGfOtBjhgGlDv63u2uKhzOTNdycdOU3zMvWxYpUx84smDL5vfkTneAbn8sRLF
bavRF/gvQMzIceWpNfBUKz9Ya/b57FNwCafwjemAkFM+DPTZhY/RU4QWTkyrVIk/OiWwc2ITA01B
zS1GqmjFTS4UQS/jjOnGnokDYk6XjB2wyZhqT/kt4GyYO3Iv20iDoHyT2ZHNbhUbdJ1AUvQTT0N6
oJzgTtcCnoUDwJcAoU/WGFo4PzU2akOe0iHMTc/cTpxJlV3Y4uoP4rl/gKM8+f9Ln3oh7cN0nK0b
k7lpRmXEVxiJ65zRrQFT5cR4m8j3U+j4scS1Z/NCtv5S6MzKItfc1Bi9NT/geCcyo2BfbkE/7UYe
232tz58NA3p8iQkIe1hZg82jcD+qFTObuGeS7pGigklB26DsEt2tys5OJGPFsn++pWSCqQVqMwN0
vsZmt5TjZwnkZZsku2f1IVdvw+Lu6xUtWPNJhoH1MDT6ynNbZ/oh99tUMQGv03wf+ghwxlr0vRXt
c68GhTWEOobuSVFaTYa6nDqwlZLt8hp/y5+tsQ/ViAkZp0cxChZlxDKnwTh9bfT0s4+8XObMEHVD
YZCma0xPO00vmmj8kzP3zxfNOnPQksU539eZ7+rUIWg0Pc42RVeA56o5mhl3hgSQJqr+sHKGS9fu
TNY8VZUlpUT9cBp2vdU24PDB1Isn2TCkrW1YeHcA5nctpF08NnUyp0wGX685s3BF3w5tpUfxBsQi
+1opnjs18YAastantLg0YHEaU6qDYjz70pIWg+YPRAfeVNvx2iqr5PuEurOyf9NjbG62JsDPv4TM
lKPC6OIwyJhnm+Dfkw/6+olmfYIXXX8MLO7cmbCZYvg0K0cNzn6TpKad8Pca8/W1Eq6YjkX1+1sK
MHQv963KjK6SaQLC76CyMjAt6n1qN8O31vj2nzZvipMooDiNOdZiREqm6y2U72+w/qGAVyt2qvMf
wfoJrjLIG9GwrpuKOn/uinAsfKMNzf8AnDpp1yfFAEb3BAU7MQDPXEugZ5KUMvQE8JDZevhKIpdk
74Vc2bpYUcIl14IZkr9FTTp65jqHBhANpZLCXsjFeyrok9xJGEPQTUw7sObU5NqOtCFdMx2fX8HY
zDOxs3vcIPfT9x1O798zHyzGIoBcB902AX/qp7HR0o+LYUzB8LQQi6wOViy8uaeV/S1tPtRlZlJl
hgmkKdcTS7refVj88XqqPSGHFbq++/VNWDRVZwJnylL3GmqPAfDIKQCFqPouDWsNjMuH9XtJMx3B
cOjAWl+/hAz+ZyDIa4c1HzYyeq1JK1TRLiCXJzKnf0K3uWgTMWQIgGKdIt6Zfn6m/EKPkziQ62zT
+d/V6KeWX6vgjPr6eJZXdCZkMplnQvo6q9RAgapPgMvs+Bf6xD+z8ovX+UzYzG8RkMSlfilNoOS5
PUoHERl2B4Q+vcOE3wA8lvuV1S0a/DOBMx+mS3rBAgNxVO36m0r31NfGEU5yAAIjADOdqdAydMcR
eEj2/yh55tC0jmp9DqhFLxnd4ldVutxpXWoDe3HqYferXck92Rs26xWzxRv3e83z54ZGxtr3NaiN
JpV3hYleP16s8XquqObH6+NMa/K+KkC3VHw85cB0S9CgbCERYTfATAJbhHJaJzFZfNFoZ+ua3fOs
IDWtMxMudaK4ZMfABa7IRNfC9+tPRHVthTMXoPM0TVtexpsg/RhGIc6wZQAX6bbiioAbAzAN+2lC
K3oByudWufbtzMOIlltsVxRpEvTJ254tezrus62mkpBiwHMCguY04qX872P0ZR9xJnFmdyqmjiMG
NuOPEnaENWs3yh11/PsRmCr91l9rIVrb6pkJkjuV0bLliP2QhcgxIl4mzXYga6Zu2RaA+Z0AsIeg
retyI9VOMcrEBCOCnz4Dh28gbt4ElgirNZO66JBQsP5L0OzEwhb8cjn906SS41+MzMppfVDy/7kU
v2XNzgpgNJpo9L+d35ksb82kLdkVHSkT0EmjHwqlzMv9S1s0hgLM0PQERWamePX7lUfvouKdS5hZ
667yy8yPuYRQaKJFndIy483vN8dqjmTpap3Lm9notOEs0mLEzMGvCaoofZugioBDqDuBzTFYuiZw
ZQfnHUyges+NKMMOGjXIRK9k8WvFVixpHuB7kPCe0PGRxrw8okFXAJwIG/nnBoIE5M+s1n8aosAd
OpM1u7Vmq0voBhVAIQCug8N3QBiO3Clzp0qe6onT+tT8YqxyLnKmgZI8muEgp3+8SP8tZdySVUKp
19DQIaGimWmmHCGF2cXMebaJql9EBoCr8kz1tZzo0lMKw9UqRo0p+9xeCCjlbhwDkIJJherqRQtU
euZG3b0ZoKGdva6ox+Qh567kXNrsfpVonu24gf1beGqsmovF0zqXNttASfYlHoaK/8Eqm4n9NNyj
PyrIeFLgTTq8c79e3pJ9NwFZp+OskLSbJ1+4qo+BjvzjRo6F26NyVndoXtQe+nYFWWFhbBtUYGeS
ZgYeeM0R4T5OLa+q9mdVNM3GJFHiJnG9oWNX25qatdu26jonVjnAlBs0Kw+VrlpCmAfBBocBF7KT
ejdFPANwaOLJdaJYTWQqK85oUYvPPnVmEZjSxqnsM3TexR2AniWnUfyTTMTK3i/q8ZmYmTHgvqDC
BOb+RsT5XazmvVVF9VNpVNUVmrjvDcB2BCsrWzKm54cwMwYalTLFGCmOW+ksOQJMp0xWYq+1zZvd
lzquQXXOsXkKQR0I0NPEvBKAxPpabxemAaFO6JGaEjgAXJwHJkHoo7E1GfKNXLPv6OV/i3Qsqes0
AL8Z+lSUYdcl6e8GHzOPNHfGGuXgotL2ZMRsOyDH8pWtXYwqzr9opuAYy9BHkBiYnoT6CEHfL1jE
juAmnJjR/tfVzzWUy4PRhHhKqKePNO1UCkqmhwTQbv5M06754cVA43x9M3VFaifhLPzbT/7rQGPR
8J6d8ExXaa5rqRnC8U+P7AgUVH9APP7xyF7d0cXLeCZtprZxwAuAJVcSpP1BLKy+/mb+oEB486j3
j3iFl03+meSZySd5opqxAZM/BXACVOJ/hW/Agl6Nphb6JwlKeBOTjSbDh86xWITomFFEuJ6ZEVLc
z6pzmyKp90Ebv/lleSQkuA3l8Lng2U+a8fowdZLeCxYUNiXmN5rGgKPvyK8srAs7jsJgs3KxFzwS
PtAEwh5jE8/U7NilIeRqlIH9aaLEnCbV2tID3bQC5Nmt7ha76h3M2wy1wMRZ60NesI4Xomc6QIZB
jKQ3kDhl6rGWIicTa+1/a6ubHXYzjEWqSJHv+TlXHQIod0VrPNH5740ifqxs5eJ6pn5VDOQoAIqd
Pd66UuoS9B8Aj/a1d7O78l5HzzE6Dqzul+IWXmm3oFrJVuzg4grPhM7MYBJhSh+0sdmmVvZajdYb
TKlx/z4I1lzAgqNB8fT36mY2ME/yjCdVkG9EUWO8nTq0r4ALLZyvd3E6kVn8dyFmbvZk0bZMwyaK
ZmeEzSYuJESZ27aJMGxUWIHyNhbZisy1PZzdgSb3FQAzhfnGFIotjyimmjspOaSYC/h6cWuCZhqP
vrXErDosLjBBPWOGTjnuuP+LsLUhnQXzerGLM70vojCRIyJBUEJOSUGsUX0n+Y9B6yxO13qyVoTN
ZwqlshmbDGBIwEkEQpAc26mE0EBDv5xxG/bD7us9XNRDNIBS8KuhOjZv6O3rntZqjcOSwDVutlcR
wJa74eFrIQtdb7DbKmgEVUrRyTSf+1d6OZHUFCcVBqon1cO2bVOnYzK327SSf5Aqb0BbV7km8IqP
pd/iOFtf+gH6pPQq7MZTLNpwF/SD7339YdN1/nQ9AH8LrJ6pyenD35xl2gKl6PM2xsGmg8f10srj
NSu2eJpotTEBTiiDL3hmxTjVuxAz+jkaDQ1pU5pyih67rHRFPAzbRI+553fGNxOFUEuAGb2L2q2u
mvcFz29oahRewapg10tBcm20UYDmGH/labN4iTDkpALLg37GUhaxbMAaQN0mqgmkKyyiME9j3+m4
thWLtuhMknqZqqjAAlkghQCeWnDwht9yJ67QAQQOivvqUcI/TmMZCuD3AI0p/RrXobeWjgIUnWha
x1gfmtdnt9jgftNrLIKqKxb+Hhwd83bdcwouKEyyqJb6nN2UT/WOr1L0ToZopmYMqF8aWBINwJ7P
K7VypvZFE6JrPlAy2a4kPQYif5A5Wmg2Dno+XuO6PDLmd2uR9kJ2CFVZFZ1PwNuQwXl5ueU84qMU
JQyHK1MvlCura6UfeZvdGqzAo/kGhK5WnWc2GdTTqBhreKRLUTfkI6WC4XLUqOdglgVtBrPPDHg5
EFQZbXkd+uAzyTKLl+9qK1sJOMXK5CfVItCfhduQsFPqFysV5QUNP/+IeQG0rXs/BidhvgG+zz5Q
X/O0sasatAvFGvPx0jkD5hCTEaB2xI2aOfUMaVlu0gCgVbG0HfRfMtA64vJnEb3mbWoT+T/kt9m5
vGnlZ+YrLRmIKAbIiwfNphMrmnpbdu8VffzaTC69Vy8ETVfrTNBImQT4GjBnDab6EgYGWthISkEM
O95IDXHqrMisPAj2cRcculjd1Ur23CiGEzHDSfR8rYlpatqY3yc8SHGV0dSGPzO1TgkdfUOKig04
mvIuvmIyaE3CfQH2Nr9iVtx2B7UE1566BiK8fMC/Bc9MGPg7Ij/T42LjT5Ql4FNtSww7cm4z0oO5
wd/1fuB+vfdL2gtaYabBQxMZsefl1rM0GoEcmkKnwHOTmaWtgSdedKZtRuOKK1hKAmDu/m9Z8zoi
V/tSacEcjdxkuw/S94Zxp+xKrPC+8umO8timpeTpY2YHw9vX61ywzheyZ2dKa9OsZClBqbQErZLc
2lkr24CZwtYizbZKm7sQ91yIm52kqQjEGhrEdQNImWRiN+VNGWf/2+HN3zBpSiXkOSBFzn/l+nVE
aqR2XpRSXgm51zZvinPO7mfZkCnXADmCKo46nKrgTvbxNh5OQRtZXx/U4h04U5JpZ89kAXYiHTH9
VmzKVNrB8HhpBZK0lly1lKG0Dm4xzv6LHztXzJmhG7KxBSoQ7p02REicaj/RnroNNGZl/YGnAA/X
mBfI5DYxuZ13268XvBAkXqjKzPhhBAzUghybyxo3By46undW1regjKg5yCZ6sykalOd5bL2WWDUY
FcwrfSuifZCBRydee8QspWoupMyUBAqipEKFFFqHd1Vo7vg42KDEAi1l7+oE1EwGsao62esaMukg
LdXVNWyptYXOdKcd+qoHOxmYj4PbxkdSpCWWHq7NnC0c2MVCZ9qiD8wUaTgtVLkdJdkN2OD9a5WA
BB3B3DRGhIb6yzvgxxLtQM+AO2D8aNUK9GlriYjlnfpbwryVtWuUouES1lDz997nH1xQXX739TIW
fMv5MuaT1kgjV6LpsQxG/fswAVtS8VyE9Z1RNSsavmCgLiTNzK0U8qjI6wZejIAVNhwdgEUNtszj
B38E5BZGI7QVM7WsBL83kFweURzm+qjnWFtd/2wqEPIN719v3lJQhOw9BV8S2n8xWT1TglKlvMp4
i9277hzMp9e30avv8K1mRQ8gVUTmSL9Z6w1ZWtWZzHksK7SMgzZ12kfzURit1alrMeWahJkf5pWk
yLGMVXVKAdDl16b5H/dNn+kCXItsaARrmAbEEzcPLXFAlzbgpSloOsYf5rdiJbBZ0nP0ANOpvV8B
nMfMgqOogzpbjf5zWt/lDJkGNPDLwLV9/Fojlu7suZjJc555xh4TBKmkY+sECEwBLWCleGHmx6+F
LN0kgvZYRpEYBR75zIRmgaBxl2Mtanqvj7UlgxGtkraxErhl8OtrWYu6cCZr2tezBdWDFOZ5iAUV
5U9Wh7bc/he7cL6a2clUpDDjxocuKMYO3cxIBxVPFbnvK8CJSsrT18uZLuTs2YDW099bNzufnAy+
ySLQtYFKAmgSgBAygPTU/0QkuEkK8B/R/iSxlfNaVAoQqgHPYuqcnr9VWkVLa70WuLHIcYxgaBQK
2ZjJGpLy4trOxMwvFVIArAtGEAg20bORA2M7B08aJjpbM3dBsPg2qjdxpK0sblEZz6TOjCytqxjU
UthRhb4N/FsCaxSBuHCQwTHN+IoPWRrRwfAo5h90qqNBdn6NqRJFfjcqWCNi9lTR3L4SeyQeXkFO
bEcGRSzB5WMmaQfQ9f171aHoyyVw9qg/zeHh2YAEylCSYsM74sQMnJGg0Wai2PIQnQdNvmEhSoo6
d74Wu7S/52JnFzBDXk6hDcMFJPuUK7aOyUSZPZEEhICCrO3vZNrn9wO7a2B8YWpLn+eC6xzEhXoJ
aT1QXoYdHtPoeTQ3/qHf1is5maXMEAYXkHPGpARaRubP2iwI2xI0eJOsHk2yqZNQC3SWQIFVLfqc
bsyVIH5N4Ke3LfintBg0Ixu82MEbu63BiGM4qQV8APKPWr8WkL0wUKogpKcAsTE/WeqUhL3S6kG5
yVIrAnOuM7xHiQWcjBqIROn37JtaWI0NONNnUJB/rTeTXsxO8kL0TG+QW6ZVwCGa1Sfggxyo9maA
gHg017ITk8n8StDMfjPMZpijD0FDX/9S0vSHEeS3eYlen7LcBVH32LK1QbkFp4S1oUFLQ/0XdCOz
ACWJ86gfi7Dc+FnyhLz7pu/AOf/1/i3KwGQjLrsB6I95qhid+c2gg6Bqk8nZsQ2MXQP2pq9FLCqk
NjX5o3lvKo3MHLlAF4ecpGUJnDl03Ip9Aag1/RHkx7bWQSHzTbvGZLi4qjOJM60gTCgRUwqAHcM3
+MFT2fcr9mpRApvqtehtMbR5B11VJmpDe63YGECHAiWkJdebr7cNNI9LKodCkvnhd7R5Ml0XEKya
uMhQggeZAc+MsepbFsjaNlGkB0Di6C4n6b4Dn6LV09hmRu30Obcx9pBbBQjkMF5ZDHdjy14a6kdO
IZpxN/D0rck4uNBlFdyk+Yg2c6mUbUkhIIKdKIFBxFTr5qbKML3AuLrPiqgCFxMVwclET5c75FTZ
BXIWbs3ETw5dFBUOVXx3lPlBkii4bYduy8BErFTlMQlrT0nih15LH/06vQ2jMr8PTTpwR5UApZgA
lhzZ8ZGC14b6mFozi9ZrZAZe9BKEAkzujlU/qndtIgk7E23uoXWJAA2nYqNVqCH6HQz8Kkp2DZNg
4UIpAi2P+atqKjf0B4wB1X5h55ihcXmmmBtJrU4RymuJ1H8Dxf02U/ofFfA48ELbZ8oAXDxpfB8V
kYK4w3e1MDkaoiNW348u65tdmSpHSa+vuKY+FXpUW6nSgqO7kTaFUfxotfGkd8ETCchtScbe7aph
r8r5tVGxF51rds7AxpwGw6Oq0Me6ZI9xMYJ3WL5NlFRyqjC5NxXJ0cZ+q1Vl7qkS6kSdAkbYqCyf
Ayl9boLG7WJzopTPXpIE+Niy9hpp/sQXr4mNAMViPoZvpBpHz+y6ByqNoLZHNBuVyp4GEeBbBrjW
XKrcIVTvVS3YAzz5ahjMwFJVoLgGKX/UeC2j59V8poRvlVEGMTrn1xJM/15rTEdLO8WJjOGHNg5b
IkeVlafGY9fjrkVBd1Q0sRdInvZVezWAVMGhnX6XdOxna4CkOqe5XZvjS6OpxqmsoWJJnkZ2O4bH
SCV2r/iaxwtNtpNYw2cqO5AG94dWig0AfcKAaMaxK7ITrcyrvAbvHGsJyOsb/mJI7DkTZe/0rXRo
u/696EgIsBOk8ePg2A7EtxrBXAkpdVuTyEnxxTFs/C01aGsNabiXdPEQi9x0SBdvCkW8tI22j4b2
3u9qvAtCVw6Vx1EXLYLbtrcjzm/NuNcsYZZ7HlVXSaZDa4NetQIm+xbq9dzBo9mjoXpSm+Ah7EBt
msXyTa/lqc2HTrWTtPfd2M9QTqhGK4tK7LSeezE6FXg61Li++W1d6polt30B3IIBhQ+JbPsgd8qM
6U7X1yCZH7+HSvnUsOYaM5KaoxfZPh0rV8u7cDsocnvUs/5XFkhg8s7ZTazSbzGYpaw2YSi5D3Qn
p3SnRd3eDPmmZarnF/Ht0GL8PIhLYQ8iO9RxzA+qNgDklxidVWTG6AjlIWxGj4PfWY2DWx7wU52i
ggtcLr0Hu3PS24JGV2RoAQkQPQBwCedU9IPNG3JUx+JXJvkHkhOnL1PoXtraslrjGopjpSXHmvLb
aCCvpdpv+zDZm369rerY06s3E7sTysU2NNLbQAnBNCgPbmKQIwkLx4/jB4SvOynPwTKPfvfylrJj
Ckrp3Pjmm+BvV++b8D5tYCqCJ44kZ1FEh6jNwYSe223/rAaY0zC+1aDyAZacFfovffqd4I4bNMZY
1UkIbhMQhjfqtZQ96jGIXNCew+LUKuvIjhGrRijIdDIGRlFPGFFAGuvUKuJ0q8rR1aBlblAxKD5m
7I0TuOB/saA9tEHk+lqwZeJODQcrRA2Rau2LilY3C9oLbu/wHg3iKBs3MSACRbgfaHRfjkgLQ7Ns
FrLrqjQSq2D9pm5zF11yOB/Y0cx3Awm3RGWdrWb5jaL7riQiLwjI/aizfVOAzhW872pxNHO2DzUA
m3fXRn6ThO9ZUh8S8YDEy0mOpNswQ6WCl26rbVWwukdBBN7s0QpgMrsYUW3a7whpsEWxGzYAKlev
e3Wwg3QbAYwzsofwqhXihrcBmNHv9AA7aJxyMN6R6DbOC5f67RYVp1utYxZAQ7QWSOR6asP1WFUa
uwYKCqPop00FqRzckZZp2xGgcIMIAHgt7wUBYKoZsZe6N70xkz065nZTy5qtyIWrUGVflK1vaSm/
1Qb5adBh+FL13tQKVwX1miM0wB5oGt+yOLoqwTLDzfK5KbLRBnEwvnLkB39sXnzVeKc8iZw6jB79
LPZ6A9yX8q0uvsN7HbWs+Tao7KUw+m0sD3imEWeM5WPR6KdOVMeQ/2oAqmCGwobFt8ow80bROMkY
4FkXWWi42yR6f8xpfGtG/DppToEcXwN++KBUhzJnd605esEQ3mac7AkigsZ8Aj24lRmRFwGRPp+Q
uLVtqDfHNHpJQ7JJes3turtAoVt0FO66mrvTr0vSa7iyPaiYDzpOy4hfGxZsipBbEgjRAXxnwes4
ehXvhs531SLeV8y0muaNasIa6l9yfMcC3W6HwDZ7MN02uqPLgR0n3FbqzpXQNddzXKwovvF17Soz
v2tJ9igAG4BWFBUaDjZ0s5UwkpIaTqCBsTN7i2MK3yK56tDsdZ260qDueiX0ok5FNKMcjFTzAlVy
NeBF6C1YNKRmj9Y8K2w0e4LNrFqooxS6gtSW0r0oidjw9BgnuaNG6a3MArvkox0O3A4k4tI424Vm
5SX1U42Gek5A4tenzljoFoByrFoddrQktuhPWoZIQ/ctvbzrUHRNoFMo9wMoo7UIXjxGcq8O5skv
1Bt9IE6rMivF/UN/iC2JA+lQg2+f/Pol6AOrFYYjRSB4VxUnjN57FoN6srge41c5aa2mJy5hfOo1
tMC0txto4cQxKpLRbQ1v0PUD4jXgSQBcNm8Nx28HS4C+pOjvCchAoxFzeiVUXAV9XRJd87C00l51
gjZzW5jX1I9BelLaLH/RxsTmGG2PohLW/mRivoWouL7c0vs3JgeYHkudlLUWZcgdVaY9olEJqf+r
HAySLMvtoTccWU2sRnprau4YIoR9rRyUGK1wRDg2yse2vUuKxCvyxI2oh4DSlvg1ZYXrZxGYPeip
RdwG4+t0ORxJaPUlh4m60WsVPWB3huQ7rNQcJWA7PyCWxm8ogrlBpI6SmK7CMJHoR95YoE+SGHak
D3ZkqgeS4M7l340C3a94BkZN70U+7Hr6E/bCqgLU7DJxJ0Ky6yTqBbAltHw0+8rtkCQTaW6XuLQm
wX/LczfuQweYHrac4oNpYxM0OTBNOKOM4Vb2XpemlRDdBaLcViglLKEOMvNXLRc7Hx24Su2m6YbL
xYnBR9HSOKhV9pRL9ZWmS3cVWBUF1bc6QndELdDlGoPDsW0O8U1aRHZS831RMKfBoZV9eV01gPEh
jTNiEwCthhm1BhPnOAgIliLgpWsBnI3kBkbojdWbgcAmE5In2morusKum9oaoWw1fBEv+auCiQ6R
99dqALfaYKIhDZ0U6tWmQCjSftS9YpftE8t6dHPFTur/rM1HmPMjjJLntxiBLdSHr587S0UGQ1En
KkaCPAmGkvAaOkvBxkrUKoVGS3DpMY8gTe75kjXoFjwOwDYzL2oOem/9B1STC6mz0oYYw3QoK63c
mPIVNUabYwMaKPvK4hZyo+di5jkZNQZwQd2ycoN7GIGDra3QM51gpCw6gfKR1VbBHeEWTn5aW+BC
guRC8iyJkBaIfaocC9STYwUM+Si6VQMg2cdr+COfEiRADUWm8qOLWZtQ8y/PzzRYWptNbXgIQCze
l/sCx9UnqQUsqm0UCDeDo1vZ1inrepGUuZQ5R/ULipoAua2ZsCwmjJ8/ER/ICY9bmKd/gFr66dk/
CURr29RGaXwG3sOQWZunGgQqJSrHdYFw5/7rNX3SlJmE2TXgAzcLVCUNL0fatx7HU8vk2lK7VQrt
zxduJml2YNJYqpUoNdPjeHYl+2aHcC114JEtSbcBii/fTPTAxfP/tL75kRWUhgEfk3zTKy9aFNsJ
ces8XEvwfkqdXK5tnjrLsh4wknU7ocsSD5DCu6yiVu2onrGNHDztkV/4elmfk1wzidMXnZmvtGsr
A/2l0Iz7fDe8A48V46KalaGBCDmu/6PtynrjxpntLxKgXeKr1u6220viZJK8CFk82vddv/4etpO0
TGuajvNdYDAYYABXkypWFYunzuHr+b1omDP26NFY2StaDUi7eDK8Skt2QirvhvJRyQwUKZE1zTwW
UY5XqvRcrKzNyjLXS4PVodjJS5RaKkqwkOP6L0IVXZIGRVoVsiiSxj74ZbJZZU2fC54mYBgMomnC
BBhW808V/rj8sbYNqSeoMgAv7FBaIElZCdic6SkjCBdTCC62u86wR3l32c5LNPhpRWdDzLaB0yjV
JqUvKKP8jNs+BNVbf4LMhqy4E4ZFcfPqjmAd4Lj/CTn/Ii4CjEqx2HSBTMfVKBK9NgKQH0aS0zl9
fy1/yfaiW3m1PezqENwgk4tJzRjSQR6q4gOfrnxzizE0CcwAupcvx4PKAepHpUq8MkcPAm9XoQ26
OavoPnO2mPo5u1QTdICY2ofMF2FxAkIkhvkgzKaHpo87gWyx9WNfvu0dBbrC/GO3ubVre0w+lUZT
EMVpLPwSnSZXcrQrw7DIVQL1ZrB39o5ky9d1Bb3QxK8+4D/4ZCFbiXb9C5hIE8nZlKe1anoTOchT
7DbdAtGWGad+p09omXGceCvlrc0xgUYKS/TvVWywmo7HuareQ8SFg1p4SUiCcwJ0EZEM3OvA78U8
rugLalIlGKHEJYQotzGKLiTltd4NhauT5p+ln27KCaDuJlE/DL2EwQpxV8/p3hRjUDtlZX8cZOM+
XgLNy7oktZdpmPEuW2r2KA7DXhRrPEBJ8bdGj1y0dfH8ViacNbyElDJrYBK3AEaBJM7BAErnIP+Q
GWMrvdFqCwAPFCMv2JPyqMgVIUUAo9Q/qov+oRM48m12M2EWUUp4uY1WAi/P2NkcPeyr6D8CGyYO
OcjhQW7aQSAu+Jh9orQIkJYEjQWYcea9Cp4olBEdGE15434v4XynnT2bZ7yjDE1pLlTwgFClM+LF
rqH6oLG2AWW1G7/7YxQkY475kIq4kKg1k8CDvMWtQCCthpcITgb6D285r4ktvoQoEMy2xmTw4KgH
8RhiQEQanHJv7vgRg7eD7PVjSatWLhp8QDo1G4Lu0HDz6/HEBMKXXudaY0JkC96RdqyxNrKTD+PN
ssPsy4EqjegovrjzzvSvXXDO069ZOaepmsUclODdFw9qhkhM9aQWu4L8urrrObGQ99lOVeDKGHgf
xiIQF7hiiL4BUKR5Nl+DHfswSa0j5lgwEa6rqX+Y5wlKZ7x5gO1Y/NtrTiX9ynwomgi+NcwDF3Kd
FvE+UEOPk1A5seVU06xsQLjFDMsGsWU+SF57Ux+Vd+332ZNccSf8IBxYzUvowPPDdvr/K2vRKORq
oWWBp6uQiGk+d6D/B+VWa7eaA30jp8UE0ew0uIhwHWdzoYAsgBCboO3A3hHGYVlqwKmxUB8V+37B
2HK8fzoU/Lphe6Era/TXrBYqjbKgdwYxTjcS+bH/IORW+EG5aYAFpOxa02gB2yPsecvcqtwxh/h7
lUz6HjpwYBeyAq62GPN2jVMHXtKMDsdpNquwlRXquKvVzYvYDHj+Mr3lVvXFr5JFISfye81XbPPq
f/DtmAJ3AYNxlwJt4433NBEVXuRl/1QuZHMhXcfbws273XoPmfwnTII0tXR1yH+tax7Mr5lHh/g0
9ZVsQJvnHJN7OmAfG5ihAspGTZyqKGQTE6C2ovBmsx04H23rBmmejbBJAe86QSHlwAAobWMAEhg/
qm3zLsn7H2EQXUeFxEFC0bz5IlCv7DFpAXy7Ieg5UbdK4r/FeGOURxnNyz770Joz5KF9jktu5oWV
OebAQeNV7JUJ9dgqw8aSI3rZTtxxXYRnjTlm0jKofRaCN/antQSNlFfnc457sGlgaQC5MFNclPMu
tvPou56842zedmz87YBsEghyYcjHASXXLzYlSpLyk0Sem8K3Q9TZGHO8ZC3uiVmhXjBAvmYmoZUH
xyjU7ctr2ixiV/7AVJEhZDnCJgpwFxciTB8rENlesuuI9HgJya16HhwwoN7mWlFyztl20bCyzBSU
mEtVEjHBQRN93a9yT4duXnGV7+scKHBeicLzDaawRHu2x/MV4n1coeeAIgiNyssbybHAju1DoVZH
sKexN3/slvca4bUvTsPoFyIFq/pbC5oSBoD/o+Bf8JgEfUXKvhbb9eTkbu4bthTZ2iHFaxg/1nMO
MqsE3MR6uOjA07zpIG9nFjx2ECrDC7kfximVGI/y4oyY+DZWwM1PtzLHeGJaJZogNTA3A3SFl6kq
55Gnbm7fygLjfkIzKaRLfsVB9EWe4iCNuq+4GW6WHWdrJsN5DpxUP44haC+ja8r4DP7QDDT44fWr
Vcu2z/LKIl3/qtDBRNsCUmvcpGhgpDR9892rtTU4e2kyGSxo+iUOFpDUN16xR9wAdMT9HTe4t2wa
ZV8cutXKmAzWDRjnngLsZQ91LC12q+8yeCrjAyg5DDSyF/Sxlfg1H5G3TOq0qy2NhDFYugxOuUrU
r06d3A/IVI5iOkIPMoOD9gfTp/IoNLMZ/njL5/3n7SiT1+Z8rPEojrtNXitWP38wRLSo/ATAqMsB
mRdFTCaKiEkXhSVAvp56nE5SF7vYxVMwbvgBnuPxzbgiM5spe+UsTCDB7ECv5rSWow0oJcB9LcJB
z2bIF1ESRNSTogUaAq6T8g48E17CfoSgegEn7dB8He7E1A2g4EzuMYUE4Kbdf+MSjnG8kzAhxpwj
SVQDZLuXyVvlMndw4jNhoksA/Giq9NhWKVatJH8EeSLHVTYLu/OHO2GOV4dtrAlkpgEEP7H/P+/N
vPWatrLGxJRRHKeQ9u5Bkxnv5PhfKgw03kEuE8CP+xkPA7zl8b4WE0sGXRaCJcfpfsqnf0QSy7PF
RBJDK5conBGeV55hXisHlHUy1zN4cYswwcQwyyFuIXCAD2f6M5pqTzR7r4lbp5vfhVTASrA0JZl0
s0XgGiAxF6TDt7jHzV4CCtqY9kOgHcCg82AIw/sqnHiMF5wTTpjI0g5yZwr9aZ1vEyLlnTkmpDRj
hiYa/oVXRzzIGaNbSYnDOXWXFyWz2iyp2M5mRsVODdlePAPPcNM/5YhgqUOaYniHOQXOawTm+DbT
OdXcgLq0SNhOpQpFjkQQcOkgQrJrs+aThJkIpxvCxCJ6qACNqFudlnotka9B9+qqc2LnMQZVyYNM
AGqbPy/D7HWL4KR9v0va2m7mHgAtww4m4J4mzRbJY94dkQUcObut89uEAOWp9S5QPPYAzPIw5Mcu
/6xqIISJEmcJPonBdbLohxKAMlEd7KhTAdZCn0iPQnscHgPIBpgyYKUhEJKVAgisZo0i2XXjbAFR
7Qeq4IfV1yGYPNwZb5T+QQ1bp5RzK6urj+aUWg2o+sewu9OC+KimC0ZGf4TVw5RVlkxGQNzwAJlc
96SxKlxaMh3qvZC5EjHsNprBoQNDO5LLMTGy70HZ2Bjk9kdD2qUL2PHE+2mR9lL5sUjfZfn7BShI
tRbAqVG7BTSm09y0kgGDXZPkhMujuoCQdsBAQWFatfatTQFKXD4bgKADFrsM3V6qazuMNa8D6i+A
aCukoo5EmzsAMfH83X8jyRe9+TAmhS3EAMEOC4B+0JeH4lI/Kl6pF1bbt/aUllYN4H4xSRSC70Fx
G8Cx4ookvZ/gLUbvvxkp2Kvn1tek5ECSj9IwucD/7wRBACqvcTNoR+FdzwmE0hYryY4avCOiU5gR
QN6Wwh6r2A7ar+LYWQlAkik0Job41oTvprr8IQfHfAT88ZR1ltjcQAH3fmpuO7UE7rW/D5NrPQL4
EYDGwuiv9Ki1s+RRJdWO7p6YvdcBnjTy1IlzcY+cDgybBBBdDWR9DiRzbEE45p+xk33ShJY+zv1H
KEPVTjeHgYOm8VFuSkyfi190cfgc6WqCMkuAggGEsbzOWL4oodl50iT9mIXlppeFu1QtoTAcCIBj
Lu8gxfQZI09X2MqdUUd+i2tyJECHTAaRcVZdaYVxnYfQuU+hQdUFNnDggwYsf5relNXo5YlsN9Ls
CTlw3Ym5D40Q4y9oWQNC1oW3Mf4K1M2ASr3rB9OG2lljkXl256466vryMGnfNAKmxW6pElsKeN2o
7ZB2PvtMFgxDSYm0HC9YTQOJ1/pfjffqvl3+nQ0wqU9L8UYbzW2O+ZzBkvDiUndWln9/U9Q8W2FS
XjKQAiT2BBeDI30TGG4XxCHbgA4onoXb1widbsfps0WmkCatFpK5gKRKFzqUNX/pbEqbD17ZdC86
OJ6vuMNuV2Rnm0zCMxtMuUtUofpXq22l18httdEte5nZz8aYZLe0eSYpIXhNSZBJVpUh/JRLcy+l
NXLfaPLKMc5+sq2iOhDGDJOBppfsg0MlPESe2jkDsp7ogXJh/hE7wBFxvGbT+SHYrkoYzHtJfteh
dzRlOfidVR99ZcVZdoBG77WbxZbsxGrsCohml2Nz8xvqpmwAviRDNIzxm0zuJ1FpQoJ1Yt42dYad
cgTjDAaKK0C/pD9nCaKvZit7jM9IhjAHuYKT8YYyl7c21mVI+FPh8y1SeXSjXvjneWGsw2BwbwrB
fglK0EU5jLm0j9roH3GegNNWpPt6yf+5/OU2A9nKHnPhajuxDxoBN2dgOp05ei+Yo9Pr+8tGeIui
O7y6c6nRuGh1DQ0YZdBuTGVAMi6PBpn8RMwPfaK9qdpcLYqeypW9VCWFMJnwxv7gmP4zKAqX4nz7
tP32/JMu7spWjvfvJZXS2JeEHMjpsNqnzcxrKvI2kEk37WhqTRAjREKOA1rJh+Dj0rit2+ypMpMN
DTHMlGUWBteu+A1hnocwSajSSC0VIVLdFEQfMRe0M2dgrQDBsi87ySYcd3WmZboJz3YyrsHaAVEt
Sqgd74TFodCaZcDk/uhg/GwXHSQexcr2Tc+gnNMQA8GgBLOzExG7OS9Bp46p06b8oFazlXYfq+Eh
LlU7DbrjEuMH6DNvsZt355VdZlenzjAD/CDahaMixb9I4yUoq/CKoe2b88oWs7FEUke5HxEsn4BZ
8WG8M/zQprTt3JcL3rqYwNyrldSWwvNHx7/sZa5WxobmuUgWDNb879LA2RbbB6vA+as2BLbekgY2
gbMQ6P7ll2wjDGQBhVSAo9evIzv8VuwND/q2N6kvPMYoONGKriBhxO31baa6lVUmUGcxATVzgTjz
5JVPveEn4NIr/JJnjQnTUjypfalBEcrAqKOPQay9cjSO5fUMXBY/jvGOAWEuBbgSYIiA1igUEo8Z
vxo4WR0jWy5F9tS1zwlnnJNAmMhSK1LYGhHC2RtkRulOvagaVt+NiSZtoRta2516RlTnMYRY03Jj
+FZov0bOl7uTbEAhXVeNskS8aq4/A5i4D8oaE6Jhjqm9UPNqJXIg5fSAMhHjr6M3hOZ7zubyXIcJ
M9PUimTpfofPP3RU3qdkwowGCHBXhVAxWTU6f79D8d6vt4FSvz+myvbKAHgZ+nbBIaRozxSw9S80
Q/x8h3p6Xgh7UFdz3xYuL1Nl+at0IVCBq0CnHxi07ro+UKmWkwZj9hpIJs8aE2vCeO7aXoE+Gy3h
NTwkPsmZUYflZcDNGm21o0ygIWJad9EcxL4olJjozu8laeDd9C57JLirnlcvQ5iDMSFFejhpQveH
3MVdD6wgzgimVOevw5nKDosogjKNVXuKL6g5r371w6XjK7I6b3FMfEGjqQWiHN8K4xSDQyzxSJ+1
QwommvevABNdjmeqyASYAuj+Is5+5/UMgq6/xGZe4x/05/93+AR7+vNvBzp3Q48LzGqQ5UdkYAq9
+YJMaIPZ+6/ClspSYYU5tCWQ8NAOuEYRPzmZE3k1NlEoIHOCjot92R7H70/F76qiXiQd15MOkQRD
GzYm99zJ/HjZwubl4HyyTpliZSErwKVQzoXgTe392EBnevRIJ1qXjWzfDFZWmFARxUkxhya2rVAx
NFpj8roVbUMEaI5O/scfhAD98tGXO0zKo/+d3og9cZqY9/W2vRLzWUTVRRmcZs/dRA4nUPK0kNem
BcRcexTkGfrEvBncE8rzMHZ3nJVvH7yzSSaqKDkoGvri9JxHkwCdNvil+vgKta7tc3C2xpQskizF
o0krpCz7ec2c74s9AIQmgBe0B40Zh0o+Zoc3pp6zZSbAhOKsTz3d2hezI2+7sNMpu59fkYktiSBH
uhhgka0sWKaeWhV3WHAbj7CywQQUbZyHMignbKTyDvwZDnAywCOkyjuqdzrv+U3U7XN4XhRToUh9
3C5zh7aRYtb3WTqVVimYGHD/c5VJ2ng7r0xn0ABNUeRR00HsLNlr3oirsUfcvnVPqHHfSPhwtO0T
YII0jeLD4ILPD108aQXeJmHwLd3h/6hsz9bYSGN0mTGGbyvaeStjwslkBrUUUcHYN122toPXeWVM
JAniPCUCHpQAUDfGKxMCbplj7lHegQzcehUQc9snzxaZaKLoUxvJBYoGnbjaqFmBClpCKbXeFCLP
ZpjQkWPU0xCjle7pCqnLDR5cB2GihxhrBZFmbGN0/cdV13aFfF4ZE0VmUi8yNO+eFHGfV8jcvg3P
GZkAoggL6fKyzH15KkNb6AffLLNPQmtIdhtIO1nO7ibFeNdUY+CIfRvvh6j7EMSVzPucnEWzbOiJ
kgSdUqNmeUNnn2eLiS0FyPsMFC+/GmPnJtwrcivPFv0Aq0qpUnqlbQWs68/bAdtp/LffKExgURFU
2iDAI16igv+tgPxh5+nFnV67l48e9fWXZfPZDhNSwJTbY5RVhFYa6ASFQrQSod6F7eeojR1T4FGI
UG+/ZI0JJ2GhKH0wwkOrNDzGVeDNUl+DNMe8NfX6n7AOb8CL8/XyCrcn+ZB6NEOBltQLWXTQGRWz
2QO3ovrhDumu9k3nlO4aCxAn+Y2jniuDzJnXOkh/BQMG3N6SFDYdZWWMOfStlpYCKekUrfjQ6aE1
tCDCqSu7Vmv77zaSrRsWre+TcaFzg67k5bvEmycfoo7AZxZu46vF7i/tMUdbyZTYGLqZhpGn7sly
qr3A/nh4xQjmZvQ8b6TOHO4WLEO9ZsBaoe90X6MFMx2GJ9IBNIFo6Qeck7edhogMOQr8A3Fx5ogv
US5VrQYVuWzUCkuQtOuoVFq3NmvoCMrvSGDel63xCCW8w6QIRzx297wvSs/bi/OIuUEd0sb4ETqz
w30PeeyhAb6qjPIv2aJ9MKqgckNw3kRDp4DnsgKrZKXcG20/2L1mDq7ZFQUm0/XeXnrzC3Rd7otu
4D2VbcbZ1c9iPkWuZcI81diZp5vEGZ/+igY23eVLW8B8hcYA80BMcH7CfylYIvtOsRKgXDQcDZQn
/MFi3pYzATeJkr7JZ2w5FO++g/BNsSYz+aCabwPJEgKxSLzoS/i6WPgqWWW4vEQA4v46Pc+undzu
3PaqfhtjM35aECOZE/Rym+TL2HxVutxagPm6HBDoL375qc5GGG/twkVQioZOgVJBgDhzFcNv1atQ
UP2m9oywxmWJW5puxtfzNiqML86lCGrpEd8Lz7ZQ/8MYTyj6qVvaIF0BlRsK79CuDZ9/Hdy8gBIR
Qo+GrEHNngWwKn0LAqcMy62cxdOVB9mVdtWuc/v0Q2C9hhZkMyKtLTKJq0ilClSx+Ip/Xt9sdsjX
thj3zOEtaLXS7r/xnmJkm8/Fp9EO/HwXusSNAWkkvnr9im3dwpSeDRtsaz5qSTSMMba1D4LHIIpv
QiG/Q4j2EwASo3D8lE3ZbpRDIPG4VDpbwWZtm/HgXCatHtFPakQWjTbmY3wAMstqI3SfGrwG8rrm
W+dybZDx3hRjTJMMCm7PKB5K0W2ST03mXz6VHK/BE+rzQKMvpg6kKWygsVztn9rKr38u5m0hEz/l
VA5IneGBo3XzDCR7YNgDuABsj70jglURnDU8YNRW0breQ7rHq0AqZnpU1oBpeXmm3fXVNNl5UviN
LriJjkYahGrBSBkdL+8qXQYb69ZGmRtxS+peAd0puKpMMML2iRWXHAuc+GKwDfpszMx4ock/uqYD
N139c+CGcpK8buBmK6+vF8XEF90YmkyqYPENeZ169qUNZOKLAfTqkoR0A/O7jPa58DaNcm4e3y9u
cMWfJuJ8MLZPj0IqhEg47CUiGJk/TrnMyX4Sxw9P53Dlh8s4GX1QwQ+RiUZbP8xfnghsFKeGOEZK
CWxaR/CL6jUAT86nYwlK1CSV+pGCIN+QGrZt6SJUjmUwA7G6rBI4lkooFb7J1vZnO9tizllZZ+Ei
NbAlfxnk69HNBluw6JOOYTftN+IvR76r/MfJOxtlGlDhgBZ9pAOw98T4KGHoE3cN8fbvJj6JeLbI
nDxTEWRjqGFxAkHJ6C87Of/auJPbHDBZJ329HLu2HfVsjDl6ZYZRDkJ5LboBfNdAyRZejzkGVf+B
J39LX75fNrdVoa3WxpKnhekQyo2CT6ilkdf1lV1WrVsOBqi3Qx7Ty3ZU+b00g7ru6gzWRgttXcgw
nPBti0NVaYI93o8A5o5c/d3lhW1nVtBkqBoEVChh53NrXVZnQ6p1cM4nfqWfc8h/wa9EVtaYWiHE
PaiX6Bj30FsUoFgfQDEAQjYbIj9O7PFKk82+zNoeUzdomqBoOU1xAzkMjmB1lZV4xG6WY7lvDhCM
cS9v56af4LqNu+6WwI+op5JexrA3khlwJd0RqvIwEfVQkoCnB7ld3q6MMXGlmEpZhITRU69EM97l
brDHkIYflaCxBrUTdBwA/0pm7mMLb5VMbIm7JlJVFYevMXNLGrOdUICTO951ec/Zz83acrVEJqZI
QWB2ijIA1VYljhFlqMeSd0Igf7v82bZPwcoOE07yuJs0DHr976qGsy02i2tKooGwD7bwpqj7ktP6
ASUBUnyQ5EC/hHsITtDiF2XKyiBzxI1UbotawuciaDoR7QfkT53e6g+dE+4KZ4H+FBh67iUb8iwu
JtMCyiMt3HZczfv/2GUdIkAiMg/k2p7HmszMgWeFqO+pNtOulyv9mj50SsfYM3mVzKbnQDhSgXiu
bprszbbWgyBVBjnykxik3RYQUrsU9yD9uoytrrEGVwcpRnTUHjieRD3lxWav7LIeC6GSPK9mAn5J
44jOT3WbRdLnzmx3OWa7wMEwW5I0HaCMYJeF8RmDX6C9TYL3Y1PZSl/dtrly3+VTjuHDYLqJJ/mL
bhQ84V+Z7vSLX0kkgms/ivIXsvR924vFYOJXipPmBotmVzpet7OwuRqVMbArdaotQ6k/t5CW8PRE
vdOLXoI8TgtV9alHAIVOVDtnP4IIujsayDmsgQj7rjO/6EntmGYqYlwGAx190DqcDabeeumnM1EP
cJ8YzCpIj5SXQLle8xJwca48W0ygSwdDAUffyRbtDp8ffvhNwk1/XX0Rxm8WvVkwIQBThvEoxn6d
fu1jzsgw/bWXdo4JcpEuSyDDpCYmTwPH7CB+FfrYI2a4a8kXzmfirIetmNSu6PN2RJSbweXTzFfV
98lbHAXRLvVBrAu0p3DDB4jwrDKhLpGMIq6hlOVlORizzdLKMOQ4hHvO4jjHh9WrLQZZHTOEnZ+P
j3+KO9su5s/OwQZOfKVxDqkfPj12/qm9zeJ6ZY5eaFYVaA7JrLCaY1S75eAJQbIXZfVOFFJvKsRv
RgltsqL4wdlSzlFjmZh7o1VUEmKJ0H5a8XwS33wFLQfPTZgYUoxlI3fZAMDb5GXFgxocBJ33wMDz
ESZ2QD1qjsIOyY52dBdHgvzJxwRU55Ot6VeyEx3E8DNnDzfbjqvvxsSQVtLUxejhlhgmhGqVugsh
ndNgZjwRcg/Kw0Oq2qT5PkDd4LJlTmQxmMii6JBwz0HR56nZnZZ3bltdNeJDk2CEXsh3l21t1/Tn
VbJcRnPVqGVfwlNQP/WuBqJw1E/EHb1X1k8a/fUX4iYrgprHYOcokYV99TigZII9RwotAOfbm7L+
EsmGNUtebIduqt2lktd7y65NnNYhPnhc34vv5GPvphihwTOCo3zGqN4H8V30WH5Dz/178yH0yIP4
xSgwVu5L4LYE7Maa3ymaTQr0b7Njuyt3yZ7cZfjLmcNTGdiuyVa7ydzIkg5M0xKtfHH/o0iV0BXs
Cnbezq+L2RdwROLREZB1Jj7PY9SB+RmHAirLe8gDDbvsis5/NofUCaHSxqsCtw/h2R6zutjsZKVo
4Sv00/3mvdLBe6XYIm5H3KvRf3jn2SL9RavYKQMhAyGyU6j+8wdlGohfeubZGBOoxyIT55wG6p4M
9lyG/pJxb5nbZ/tsg8bS1YIisHEEiQH2luha91Vb/ZB9opkcKdYTXDxP0XN3orPm3aW5W8lEadnU
NBA30I8HHG0KsSgv9WGwc2fH3Mm7UnlbZDkvlQnZxthpczTDYNvFTgGY8pz+o6Yg7+isELJWcvix
NQvbJN4AaTIzXDhR9D/S/Nk+E7+LOMySlICh2fxiQuXzPnlf2qGv3/aDlewSl9zxClye/zBxG4pl
7ZSrBG/zeuOJ+W1KpL88gextFypVOfSmsKdv7kPSM33hUJwi3sphJVGGQhwd9qNtZErMth4J4AHi
ODt48uGVsQEaRSQmNZ72QdNRfi0VDrKbc/pOLrP6+3pRjALevNFqqR+qBVqMOrxDu1aTAlQaKedj
bSe63/7H0qUWDTHAbwDp8siQbtrRuDaUYfFwj0acLIKdvGgPGQm12yyTeQ9Fmy2lc2JgeVRn1Apq
Q8kd2mWneOZj9om+XYaNhTliB5KM7SfRISFeHXgvb7wPyASZSUJiDymbX9N+KqR3MTqEnHqFk4NY
zgM5Fo0JCBhwZXhgNdX+lV20xveaX2r/vk7x5nSmLp0AJo7USzxnfYFpCwq+zg+ImpiMhkz8ruVE
TJ53MvGjjAgUdBLV8KZMCuxZjyR7apvcK5estOWqKSBOS/5yP1nqA0OZJIxV4YVvCBXIIifClU6G
o6SPt21XXclddN0tukeM3G0CCWkxWbxZAb9M23GOCy9BsZhz3RQgIlTjl9QzOmvxbpAxzNVZBoVz
9bf8Tt5/FGu/DyjLuTq06pQvMaLB81m4N2PVVqXaqYW0ijyVXtVaF7wxjPJS3wt6hC4TxUzEymia
EKzVcxV09qAIxD33XItMXdPjgBSpWuf+aJv3JjAh8f2CgViIKqI1OO/Md8rD5UDAiTQyE2lycVBA
Vo5MmISAfQWfgbPnOCTPAlO/JNM8gd8eQ/VN95D1npTx7nnb9+az/zGBBSQgTT4M6CSXFdDCtWn1
3Qz9w5l3xLebAWc7TFyJs8HoVQkhkz7inxvF/S2QF5w9450pFlamx7GBmd2T5Mf/RI5mdaYU5vrT
1Yms18PP+evuLgRnLOQn968cv+YkHhZW1ihqKOfQof/ZNaLovHUpxH1s43w1Fk/egEQ+Ru/t1yPK
uVv6Cpg8p15Q6FFYRSdRCCKQdwFSSUlAhgfcDuL7poN88tzsIGkFcYPk2Ex+/J67SurjF5KrwsSN
YEA9KxVChLgBvWjINmrfm30OgZ+gsvCO4rf75YD2i+TKeMvhFeycCk1hYoiUhCFEKQxM5+SgYUtK
9aMpgTJNG4rRjhbih4YE6rw8Qs9pSN9fjl+8dKcw4WVuJ6FNmp/+tOzPhTVlCOHuM897mVgzLQsG
RgNkBP3X1Z0CGJTjTwAD1Q27vD5OcGN1ORtIwgMnAoPF8kNuPlW113ePl01sbSG6HlQGSiWyDP3W
526bj0HRLANGLujd5IkVmw5LKq/iX9hIB2tjbAteic1ZC1qUJ6VwZyyqFaq85sDGlj2zwMQzwxxD
OaxSKKUEvhwZVmsesoBLVLZxoQPJgIytVyXoeLHdb/i7hlHMUzZ4gyjT5ppW1pjIYnSarEQZaE5b
tNm9cAcGECpiEtui6QfWzXIEhJLb6tgInc+WSH/UKpw1GoFQ2RSVPog8XdkunPgQeIYvgxCAx3i6
ETlhig61KrqkyuxsubkkdUdnsf0AmuXzoEZWAK5LOcDgndFzEvn2Xv62xV7+2zEXKrmBcmo1Zm6a
zDsxqnahsXAEU7ZqufWa2Ct/vSh1GCfIq0/vI3+c6TZi0zN71GNXnysfdeC1FbDu6McZvf3Wqu30
g+SPgIcmVmUb+7eEjfM3e9EFkApdLQoFkm46GETNcfoe51JkVWro1kHhaPLkDFKFOZlYjmyQVnfg
XIBMVJM7f/lDmMOR1WBYnah6S7Lv9kJqJ56JRne0QJsJgwx4H7I5BrcPxtmDmIMxV2ORVOPv0bs/
GtPg2WKSazjjyT1MMfH9BB1d1S/87MazxeRSSegEra7+h1Qxz/yVyaXaKPZSSHA+5COEby1w2YK1
AgIQoJWd7cIST8NH/EVuB+7zx2OyXayUsQksGwUoPekRjqjIfgKTXqFHuFXKr5fJdgYG9BqzkDLD
/TmAlBPZ2Ku/1iexaiTgpDIbySVqtssb2dWVitMX4wRr9sIfqYFUagJcElKLH+N0tvVaO4xCcTC7
ilfecVySvfBLdVllwYDd+/OJ2s3K5BzP2Nt+QZZ+GVNwBYKx2JaUb6VauJzAwfE9mQkchYSJ3ZLK
V4CkyLBk+2lmoKcsKm9VWHnme0zwaCd11PIRld3/TwpiWRC7aZyEukMaJxEUk8ePkY0biGO4QgX6
VqpHzmuUbteuq4/GBJGhKmQSG6DEjQbxozk0+7nRHdLI7zOtuSu7+BtJe1cmqZe2XeMKXfm5zlVe
N5XnOUxIWaRBC8HKTjzFSLw0VH70hPCqli0emfW3ZFsCXZeaCVHDwBMP0LGzxN7B266tgoT3Dxgm
OceP7Q0EKfgJqvl39vmjTMepX9jOgFkojQS2MvJrRij7nh4IZoSSwqUtaYxlc/I4J46xrQElBlVT
2uGiEA2TlxqDIyZgqFGyK6E1OSgnTmRmOwNTF8udnlKZgri1MfJY1d8gVfV3hS3bBGjSUlnGCqev
MTtLqPYL3ibClnMh5Z049ravQR91iimrz1tui7zsyV7vSRQprdL/jGBnGonXNJc3eijPDhgbSkpz
BjcM4n+UD1ae/hCi0hH6r4F6LY2D1RcN53Od3liYps0zg0zYGEvgiKUcz0v9QfcX5y8esTnH+iQ/
sboqhH1XKXIG9pY/r0l41yBWqDUtJKU2OmRw9UhVvn420bWjjgbD69AOvNXRLLxaHUrzJDFp0Prz
1XFCiEpj2soUuikJMVTaOikGW8sS10hatOsnSw9r7++KB5W55uS1JKCxcYrFpr+o15SkzzyJpc3q
NV+zZjNkoSlEdEXRgMhlLgPDJI4pVpX7eSBdzY18qAfQYiSBzCmKNpPnyg5z7PKmLYJBxpOHUoG9
DmLQmZXLOUdRhR6lF0dtZYQ5aoCbTVM6p1hMWH6IgrawKkXxpTS8AbeJXSWDL+lKbVcLqEDf8tnO
pllkmNw0jTiEcBHKLh+ZEHvPbeMD1dlSRafwl+Tv9pMFhkUq0eoe8uSept8WyT9Nweuvbcfk1YqY
89WouPfrA+LW7FPyyzV5I6/hSp3swnczmfNFyDIYkdRDHrz7OnWtkxm+CBRK2wg7Y/nE+VKbcWO1
LuaACV0mj0n1u1r+Rer5mkbyZtxYmaKHbxU3Gn0opUbMA28alIM+fQATjZ2Ofop7weVFcU6xSX/I
ylChKmPfJmAPnZr26xiVd6E47vJF5Jwv3ndigoWWyskgCjjEZIK6jmGlQW0XMpqUHbRtlIFTuG3n
lNX2MTEDI6fwjAo1yM9x8l+lIsgrFDtxC5uHqOFaZAJIB4SJnlfw+Th7pNjZ9IoizaLskWorAijI
J9PhxEWWsnuWM0U0ArTzlFs86ZBPOu5SqR9fV6NjWhQ3kdnpP5edZbu2O+/rC+LuTozHSMYqy+RA
qf+0a0zeuUVyUA4U8cx73KCf6cLpZuXsEiJES12W4K835cdxzG6qAuJRQ7uAirnT0MrrDp2hf768
SM6JYNlnAqKKc4dms2+09WSVQ/GIGcoSXcol44V+zqlgSbuxIiXN6HYKQGI8FXjZHoK4bnowHcgt
UlmaV00t8zaWCS9gTO2LrtAjv88GwRWWJPaNfgSzjgI8qzLojh6mvY1OPLfDwUm0rNBdUER5QYoT
4yFdsvSAiKZZFGve2m2F7h7uc+lupMd0tvnku7yPy8ShcK6WyEx1LFd5FKLKmovPU2rwvitNcJf8
lgk/wtKNSdehEmv/j7Qv6a6T17b9Q5cxRCEEXcpd2TuuY3cYTuIgEHUNv/5Nct452caMzf3O7aTj
2AtJS0urnNNVvTLE2HS3kz40S/LR0d46W9dkDU8fwEf/ccXMhfGZQHdldlqT+llonJN09PoQULHh
aICiqq58NR7fgzD9ZWjGTaMGN+bEwQvGu4dRru5Hrr+mHdtIAa4fMzxDBTOlBHO6n58VToq6LwF+
A9o9lD45ZgbHzMrMuwRk3ApLbCnxlf6/coABC/NvoYu3TBp6WeHq/4cU/Kc9lGv9atj0v9IWqgSm
MzUiMwT+nHif2yJmUPr/FcXFyoTEJ0kLdUrVMIsjiseTlZG40bmorBLzbpkqWQi1A9fMppcuBzBM
knE/S+JNfV53fP4udaFfYQEC337W5/+ixjB7bF/vzn9k0XkzLhwSpZ86s25QY/hvW2/X39G/AufF
XwhUs5IomaEwLwI2qjXo1Gvr8J/zv6gqA2mPZiLc06i+TPBESdg0rRHkvlKhPJsBciOy5RjWDpOd
Iwhg5BKMultRzddha0hlClFMgPwB5nvp68dJ2I5KVxa+En+0KQZoJ8XOc48DGWbaK/mbXL2BYdvW
uTdqBz18HelT256MfKtH94s7u/iORUSAUnhWNkVV+G0bOaEaWoqEWR/VDdUtXf3ypM6SKLgjqWxS
GcXiz6eJELE2iDEV/sD9MY8czDU4kvImimIHd/C6p/DV6VsIWyyrS/QgjcVY+MLqnGryZjoyZd8A
/sabu34DO3c3JH65iQuJi3iHFXGVoDe38GeG5GEvW8NxPJdABYDTvuGyr57ZxU4uop0wjvtSTbGT
tPvoS2QttHu9rSwGRsr/46IWj0UaTdjGFttYObI3LyrY99/K/XST+PL+uqwvl32xf4snQi+0UQ/n
/atTE++SYQ3m//WIFu9CztpkmIyh8DsgipSHaVeMgCEGydOBH6StweI//ZefzCUWBGxGxTQ0VdfI
MkdNJQKypS4ufE2Mz7rWvSWmNh0DrXYKYzw0mTgOfXDuxtBhQ+8gf3kcx+AYtMLTS3FUk9JFw+wx
yeHF4y4OpKysPM12QUhcIZgzKhzsMbknZ9NR6bXHf3wahiJTwiim6xV92SMzg9blXVvAF2h+tVJR
W11q0i3tmi/hYoc+CVnosTEJQPrGZYIrQwCjNodJ3CH70dM9fvfPXTFVNRQV6B2MEl2Gvf9sfyaD
ESQ/IC3ey55u1zfTj27XHAt3pjUCEsRZii15Y9ziizc/64Auy0AYw3gaW25j3FV0EpIofLNAZa0o
bUNKbLk7G8H3oqrsJNsKXNif2cjFpjJThadFDRXpnCVQgZqOuaH0WeFnFLEDTdgvFsePpDf9WDC7
DjFJWbmcBPuoI5bIDqn0jl/xNJn5CQrCgULRhFhbSSRcs3hMwJEbZEeWgFg+O3T6/RRUTs2SXaiA
iFh51MbHdACOU2e4hXlGBduGio7TG4tee3FAd6pFuAy+hF9he08aELOWdw24UWPzKTceyXRXEur2
wWDnbACo5HepeeT0sRt+KtO3Qn+p61t5UK2oo7Yg6qGJud32H0VG9yJMrEa7wa+kLZicdd2KCbdK
IiyFHqMo2AF0HJHo46i+6SCHmCrzrgxHSxp3oSn8Qfot5Z3dtCAbLnVLUg5t9JDS0Za0HvAO4CpO
dRlkug2LgM5TRU7HkOHJa38ShTV0H0Wf2+DJcoYwB2Hz90p66AB9P1Bq13XrZnCodSAupPShziIr
jkaAmTwX1c3QAjACAAmJAl7kIbZ6/l1TQ7sx5BuljK0mu2sG3QY+KdFetLLC61hbMcN5ZLd8epFL
arP2uzT9TIK3CEgpGXBPk56B84ha9VRYBbh39QPQ5qwmyOxQe0yF7hBTwaZLTl1Mdh39aju0IbJT
lVA/7U41aZwqvI0KwENk52Z8luJTPvyqo3fFuGtpcZqal5G3jlQfzRoZcvpB8hcpJRYJJktt4LEA
8zVTgSWnohuw97XidxWJk5y+Jr2GQkxpqdF7pSZ2BkrO6jnsdXecAls1JGcSr2rUOkjDO6JvnLZP
LJO+CTm16jyzyzp3kKC3oumhbwIrTn7147EvUytWdrzklqS+yEOLrQVpNSlfSfoc0d5m8WtdQ1HL
29w4RbmB49yZXe4k6VvbqE6iukkc25EUOpSfZFO4tf7C+tYZBD8GybkFy0eeUoc2qtvRl1Tq3azf
dXGzI8X3BE58V1U/6u5WqvLJ6g24h2Z3So3eJ2FL7wlgZZwxyUEEkms+IMqtvlcle2aoKqL2EPLw
bsj7yCHZUyufy+ix7BSbTgHGOzI7bhNXN1of2NZ2Ynb3JQF6RhtaIGT35LF3I/C44qEXKS4mR5dN
2ABYRU1Blc1tquy6TnYbzVNbxctIZOUN5kfG1I7Ce0afKZ3csCM2WMFs0UqeZjxVcm3VARq+4tIn
NTWgegOouWtLCz5asE8rU474+6mC3Y+kFqiTD3ICtunweeyKHbigLTMvLYzn7AHLjiLvb95+xNUH
iEKNTAFfNRAN88mdWtlu1fvCgCfdPQzjgz68ytPrlPR2PWEWUvupSU8tK60pO8RBZ43GuWxwCzBj
HkeSLRmJParhTSs1VmF89DW1R27ux6z2gUe5m/gx0ZD3USXZF2koW02MltR0ML+rOn+RwCTdglQd
vDfvUfnISWV3qeqag3yYSzzqZH7LgabvhOXjSDV7YtGeyRLs23COs+ygqNPZVME2DSxKq5K+NwYr
HF1DK3Q22inmtMP8dWjogY7INFdaZCld7atli78MePpqQr2grB0S/pom/p3ogYXq+F1VwIlqpA9T
K04hCOAmsD8iCWBaXavZzTDBepnWMAE3sQLrt1aPtlynsmeopUVT3WM6IKwJQPLzOD8r2ilWc6uP
J2419anmg62Szp2S9iTXNWrUkt1XsqW2Jz2/Lw3VEijipbdGImwwyXjUJGfT+E7YC56sm6g3HTTE
+kWg+aI9RkL+KaX6oQDEBtd9PY9dhNPuIMlu0Z908WQOv3NmurHZuSSPfCG1O5DAwW6qjd215zw6
V8F7Q/L7fphskREgM+Y2DSa7zH7mcm+1YCCK2CEzj0g5eVUPiDXZ1+LXvr2VRn5USvUQ4KkqtNbN
2wZ6DrKiOAFbvcBpRyBdx+0rNC+VYzTrVwDwVIvaByXjKayom+oZWnQeszC203ZySH7bSp0V9txO
5TvKPiTg0mTmmfT3PP6FuMeairdQl47D+MREfJCCAVzk3HgtzMjRS/IcjOYP3rzQKDTtUDIPfXyX
yn1q6Un0exCDHekAs0nYXTwqeFmT0SN9cpApuOLrYS9k4kfTIDxMQe7zFpzdGpkqJ877Y83or0aV
HRYOhdMSePB5o+xVPZZtqYvGO2XsfwxZhluk7oG4XPh4sL6FaLGdWO0PLP8xJtlJ1EVrJ8Hwyqbq
1FLtWIUwoAlvH5qRnIxhupm4ch9E3aEuiCvz+g6wYW+J0A8JK4+cGrhuMHZGKW6aofsleKBAzet6
5qCPVA/9drlFusbtm/J+6oNbvQkBPYuWuzr7UUnK91qkltHAVvVyHDmNkG5oPjyaKbWnINYc2obP
ag/b1HZpDyvIbxsRHcD8exeV3UzMYZy7CUivtkjbpMWWGj+lQHwzwJJjxVO0yzoQj0e9xyT5ZgiR
ci35Pm4Gtw+528mqZYAPQm80F59jd0r+S2LjnVY3t3LSZ/fV2OxBoFdifzLQEeiY2JPan6PaaY6C
108pjcDP61HZ6UWxxx3+HpW6sCMVRxoPt2xk92A9/pD1xO3MQToipmUWb3Ju9z3aY3sOqjXaSBww
HD0BXJGBUDMD1HHXADCt0Q5j1jhxIH0jenarw/G8HZVGthNdeuVVnNgYwa0bCzisI97uVm2tiVJk
iPIMHekBpj9C80OW83utaMQp7OtnHqXc6Wm31yTTRnXXE2awx7YBCXF4iASYxMPuNEQdgFcV4tUd
ZzYPcg+7r1s80u2qi27lKD4AlOysRclBQ/AtNMkNimjfmqG5z0Ec6Wgi2mnAw7CkRt1Rlt1Gqepg
BsybhGpRAwF0XcHDyiZXgnVJsrduGq3UIFaVvZjxc6HIFrhlrKT8PUrJTRjvB/4Wq6rFUzQM6LqN
4U6LlXsit3apRtzqiWxVgBhIYli//mTiWVDANJ+bXWcPk/kQVLWTUQnH1yu9BVxBr8bR1wzVS7iO
xm+chI3kjj9qqS2PkpNXxynnli4eg+R3VEVWX99yIlzDuI/zU081zHgiYmpSb2rUMyG1XUbTvs+6
24Tfp4p4DvIXvTsys3lO+HNp1LfYHyswj0Wu7UQNoLPxJ+pX+yno3DYOLcZvzV61YnX0ArXdySLd
KWifJq/5eJP3FHr/m/f48EDxCLztvA5tI2GWVhaWJCm3/0MA0YteFUTyygRi3LAGgjRpufU/jVBS
4J0h8B6Lb1GKOW36nsSRXSsxIIv9fx7rEdNQ5lYBw5CXiRmJBElTFfgIXdK+92Z8n/XpRj5mJWNh
XIpYpGNSow1aPYMIFhU2QZSQo3+kVX5myVYAJH/JbyPMk4kMjDZKAUS2xJBv24QBMHLO/LDhfohp
YgktxxhE0/9OK/YchmFqtVr9vWfiI0/LJzUMHpK4wfMl6Y8hcu9WV1IoOUwyqLyYNTHUOjZpWtc2
RCYG1QkloDFY4sVGYZ+1XMKG1CKER+bE6Drk8uhN48Ysw5yhWYSDhiwbILjWFNn4MiEEnEMtiIlS
+BN7wiDXETncc1C9XNegldTepZDlZBBquhlgC/BI8aBzhlrxUjY5oBOFkzlaYfr9urTVvUNgQDTV
RO502ViW6oFOswGZohYQSFxND12TOcwMEC8NG2mQrw0TszZdyFok+CvRJFUZYPsKMlFrkJPnONf9
GTqrr5Rn1SgcM2t1SzGavYGgyumlLVKElbzYpy9YpC3I1MdGXuILuJB2JRd3Nfyj6xu6oiPMpKqp
AZyAgbVqkeUDkFvX5yZy0WpfvcgstNSifBGs2cr3fCkgIBuCJDuljCpEN/8kbS/y+alGK6ppODgA
kJV4akHylJV178TNBBeiM3512Xgvm3DmTT75VZF+T5XyCSwD1dlUtphTV1IzmJpTFabPiX8Y08/p
IEomJAMV2AkC+Dg10K0hzZ0q3hUD/BtYYwALbSHxriku7jvwYWd4XLIclRqzvh8zhmui+QOGfJS5
D1iyAWmoYWYv+MM0n3U77f4fn65xIXU5NFXFpM0VEwrUdXCb+m+sy3FzNnlZVvLfn8Qs0vv6YGYi
UyEmbguLIAyP+HdVvTHg1QDhg7xJ0S7IwA9Yb9ie1XME6qRCkKhk0K7P55gwbqh9jk1N9Ngq0QZM
eGon7GQ2wpKNM3qEr2/n6gNDLgTOp3yhxVJdAAO4h8A50U8jK3WVg6pYNQC74LyLPUJxipwG5v6J
Q3ZIS2x2tKxv9d8lz+b44gvkbBAFm08UBIgoNZR2eBjuyr1x7HdbWfmvfSUwgJerXRjAHI49iRus
Nkb7A9JRvTfswhPxEOoVHvqVt3Z3zdxdyluYO7kl1Zhnf+6IYkuWNDkzgvSnO6KJjZL4qpW/ELqs
bOY0q4MqxobOyFDpbtppcHtRGAiO464cnesKtGJtL3eULi5KVCkY250xcJRQOKaq2RWo0qpW2rK2
X2rTn0+OLnyufEiHogm1wjcwTheeg2gnjM5SEFgkR1PNHCk/tdOGrflT1Fi6G8hz6yreZTo/Kp9V
UwyyUtaaDmMj6T/jguwCrj3JYVu53diN1lDWT+jTnmxJ1Z5SMv0wxmKntfW56ktUNQCDNTZhbE0I
H2yDxefJAD0GSN/naVkaOhXH0QwqWuRljos3kicZ3CuZlIGVF5AeWrqr8f+RF/KKyNgNMSJwzHZs
bOyaFb+oIyyVRR9l1sko9vk99cI+OnVSmSNNNllAF9ssTq95VpfCFspScJZyItWJTx+ACHOPAOgt
FEBY7mziUTu7o7Z8IE5y2BwRXdPSS8EL7UmNcIy7ANUSzTeQU3YSJJp2kd250bfoUbUVa/zBkdXZ
8Le2pC7Up+1UaUiyNvGNaLCqCJn9zhFGtnGCf+bBllqKcMdgQPaRNbactgOmnkCCHrsa68M7TLlh
iUmkt4qusD2SA499V51Vmf1W2ipA5U00Vq5pbkAal5twj5q4uNcy8R5LWWCRIve7lD/JVfMkxQOy
KsUtMsC3qaoTG1SBWx2Uawby8tsXB6OohVKOaZMgfx+/T0bmaEVwd91Cfe1agum4lLE4hgno8nKG
aikwKeZSGbglzuIp9DGZC5w8HI6d3XB/Q+bao3Ypc173xaPGqipssgZnYlSAfcpjHSnqBOmWsJoT
1aTZK1Hsc27aaoICgS5VPpBRdtc/YmtvF74Ey6joBJqJfR3gG1r/0hT31wV8HQX7s7NwOFXAz8rg
d/y8SjoGgxkE2FmKvoR/TXrntrbPT4ADtMZdvtEp8HVQZZanQ1fBBoVK9HJskYYCvMLakPjBU+/K
DkDlJIvdZ0ftAUlWMHIVNkoxr+1L+OP6Qld30oC7TwHTigh3oUGcakNecpL4UcncXLmFh29fl6Cs
OX5ghf6PiIXCtAb6lrt2SvwS1I6yQ5G2eQxey95tXoLekn+kbyVKmPcJqlWvETjPJjd1+hdWPiG7
ntd2vyuK9/hD3mriXzNhKnx7VJlVgJIu4wqjHZDT1PTEV0ehOQZhjszaB9S6+YYVW9WlS0mLDWBa
nBSgckrgBg6O2AFegljKvnKLOZb4ET7kmzOba68Rwm7wYWOBAGlevEZTHfFcoDDj62IE85LSiF1N
aqsoVB88YRsHvKZC8/iKjCo2wrNlt29B0jrjOoWh43uk3K0KXVIbKrS6ngsRix2s82HgABXHDjKx
C7TqJlRl8KNocC40YE14MkGBXqfNvlKVUy2Zj1mP4uOYqo+tVCMLEAEotbH7Cd4NsBHGHEQHsfxr
kAZA+FaNK8zSCoLmZ9HUyOAR9QROrt1Y6O/Xl7HWSwZ2dAIgmNmsIMj+bFRCpY6CMg3mt7oBvXb4
ljV4o+wIHixxhBc+sNfAjk9Tv6GBa6m2S7mL2ADljsYcW+CLzvMx8k4HCKHiVP4WKuC6ol+sbxET
FHlI9FYy8TQAuod6mhs/mLfyfe3JB76LD/wDfAHXt3RVMf5KXE7ZVaxIpY5gZVHTllZilFaOLA+e
dzh5siOKZCvsme3h0iO52MrlzQqKTgtrNDf+eXFlxDw5KmLAf/oDZuwnH1uNKVs6oymfdabkaA6g
KQfx9l116g9da0PLH1Bpc5J3KL08ovdxHvveGgta9S1UpCPxBCJnCMKsz4LHWpcSbYixtYlyQAoU
BWwxoXyr0VuZioeWEK/sOwkNEkpoaWr+HclFVxrZizw2g6UhteTkmBPcMDarqmwSVYbRRlp3uf+c
NWh9R/uzX9NKxTwPao0Rymax0nPUHXRfKN0rXL7bsNoeJp23+svZX8heHEVEA0EyDbLHO7Rj7FG/
JKjsWulJtgHs56Or5LpyrxpWE8hHugoXGHn5zyeQmEWY6f3c553jusa9pWXmRkZxNaJWTYbpDxWd
2PJyBBElBT0bSpgkkRmtJRGGVhU0HoRTdGw59SQJo9pGEsJMJh+TwZ+rcthovVrN01x+wsI6oUwe
F7mKK4XnEcQNv8hHkiGGSTD1o9q5l7wTJ/XQB+AVdmb/85l/OF6X0hebXDecRcOADeB78T6dgIBu
G054Gn/+yyYnN5uZmvVj/c+Wf5lWDMOARBUkEj8B6KX+W0V6EeMUb/LBPFCbH7ZQpv6ESV8V96/E
hTugmSW6XgPY5cbR/f6gHTQ7P8SPM94UEpuufhp+q3ZyUJzRa/fCaze89VVP66+OGYt7M0w0a+kI
8ZLooGLvJb3vuv31u7Ka/7o4x+UYY1EWDdVa7Op4QEH6odkN9ujN3EbCyewtq7x2hABA03FtmK6h
M/zzzRxH3kQigm0stdHPQ7hxtbyR69oSscheGiIEAEwMEfJQ2iYyUFK2leZeSzxdrmLhjogyytHl
ChGa3+2L84x1xvz8Gz+oW4czX6KlAl5KWlzxgUdwtjNIQjPBHX2g32YHCGDPTrPr4PyYTw24hwcX
zUXC2/JK1tJAl7IXF5zlnUmLDrIJ/y7RyTNM4QzgSeP9hpqv9bLP3Ab/1oplwkloQdEoXZSiCXtw
Rjc6okw+7Jjb/EbQ6Big5N3gGtlY2pcMJQ/iTDbhG5jJBBQYmT2UzXAEgu9jPEQfGxdsTSEpOlUV
YOTpyOEvtGUMDSkVGvZxZlJGf+cN6k7xec5woTxioxieDPbW2W3JXOhNoreBaJGt8+vwriWdnbEt
gJJVn/VyWQv1MGKjHVmAQ4NKdtYcns7026lpoVjoYc6jtIqbLd9q7dz+yjSXNNFtGkqlQSFzxHx6
mpI9Gi4Ppdy5odRvqMiq/3gpa2H7p0oOy3H8c2y9W9+26JUErTjQE/bgK4Hfkp6zJy1wssHeMvub
ohd2P6yGlqQMy5wLMJOTOGh71L8VoOCuncltfOJUN1Lsdq8bmrpm1y6XvPBctXhkCiNYcgKwuszr
dtEeA8SWstu6f2sPG8WcjEZR1dK/QCqKLkGvZoXR+aT7PqEHqtQy2+x7d2M98/cureeFmGVhsE0J
rwoJYv4Usk710/BioBRJvMzNntBGs9WBr6xtoG6iHR5zT7omLyP6qk4loRo4uD6Mz0mJhkZFBiWN
1rhFxWccQvXDJNW3CANZbpeMbiZCh5DsB1jrdtrcrWnomK9Ta/wz5LuiRXNm1mE8iwWi2V/fnNkC
LPfGAI2NDupNiv79pY41vFbrkKVA1b8lNPJDvmOVbpnTASx3NgitNoz8bA6uyVvoVlWKIkx0OfW7
9lglY2UZRv/asfJxQsWjSTzMOR/Grgu3dGC+pku5l0cyW8qLrGtQSWaA9nA20/Voh+4cuqk9AIYL
NFnbZDZrZvdS2Kz3F8IqmstTOhap36KRn6N/NSU/rx/bqtllZFYu9OaYyvI1CfuOBEqUz2bXGK3p
cZ4oYXa6j+/NA/ri/RC8SddFrmnKpcTFW8Ij1CemOE39oqenrDmWoNHgzPSbOPJ6me00ljvXJX5l
1UZscSly8bZ0lR5XnZTMDkH63qFz+p15iWPsVWKFT9Lb4KLpqf+FlufcRnB3f136mqb+FY784+dD
LJlkCLnLkPTJ0c5qUjeOX0PjWeG5pQfg8yFAsJa3+sfWNOdS6OK1MTI0mII6Ei8b5ioYfVcLbeMY
197OSwmLC9/lY68IEFx6hbjX0sQCJ6QvVfFJirdK3GvW/VLS4qpTjOPIMYiV/JKw20LU+8TMQvR8
61sx6NamzT+/uG5wBRKK4lbsqwaylkJW7wdAB1zXhtVA/3I1izvdMsLRbQd1QHe6h9ER0DGKPTAu
MKOxedVWFySriikbaPz6UlQIa7MKMP6GnatD2QL5884Y26eNBW0JWexaluXt1NIyhj9K7HCn27SG
DYngjap2fS6e0s1IYjVTwS7WtdhDRR0UuQ9Z7JNDcMjfwYHl108AX3xKkc2vT0h/+akD9tN98kSd
68tdX60Ox8XQkfZaEqiFiZaxCG25PuaDbgtS2IP0j1GiYK3QVYpurjnd9yXh14aRhGFHVfeawdjn
Ey2tvBCv15exGiNh0A5jdgz9a8ayrkaaIk6CHJBXFSFHNdXdoG3ccgIbMstfxqT+YUiG9Ai60t4O
B4QVPT6n5xTDM9q4UXNbexAMXdOALA7WamVZcitAlChHLV45BWMC0CV7ohUKmCM66eFYRR9VsNkl
sHaKyOShwVNHrgINcZ9vuoIJsjTp6xiDreEOUyhlAQYuW38tZs3x8vSmw7jOy1a4sfYSXEpdvHxS
VsQ6eFEF0v8zi2Gzm6nbKn/LbVyzl5diFq+dmU+tZqZB7GtdceSm4Wscado22opoZgu/dIX+ymHL
hy1N1ajXBqp7WegaPijCgfYVDX5nmz6G0RrrvwlC0aSMQhpFMhxlm8+HllZtnRRshJ6wzJEHw4GL
d/1WrKrFhYT55xcPgMgRsUx9BedOdO8mqlZlbDr/hYi/fvKSgEBVkX9r4PN58M1viqb1orZ8vi5i
1Txe+uILj2Os2inNa5h9FVTQrn7DzqPL7ejQ7aZjtQv3qFV0h+J5LmdHm6DTq9r3d4Fs4XmYNDen
quTMQ7Lx1pBNN0dzE9VGb2ORq9p3IWdxVuakYbpVAhtbcpqDWt3O/RAQ8EiceeLMN5KAW4taPDhq
kCl924+YCVOprU/GT3VsTn0i/I1FzXbny5W6WNTsdF0oYNVrObqOufgTYQ6wEn9GvD12+xMeOQIM
8ITb0XkrL73myl3qy8Ia5hNB702CraxMjFCapHxE27GVJB8YgLaur3BrIxcmMCniouMDwjahoFyW
D6cMvW0gct5dF7NqaS/2cWECVZH2zRhDzL8srfBbj++2Le3GcS0rCBi+S9DO0TOviiV3wuTRUI/7
oNbv6sLYcwTa11e1cU5LCBQ5zWK9UiXdCwLxm03FTZh0nijzQ8SVjQ1cTeNf6MSyVqCnqYE5JtiQ
xoveMRi2mwsjLcrjKdL4W5Z93Rv5e17LogEGAWisdjivuUFXRTWXe8o3THza8/tIv22Vflbt/IW4
he3I23isxgA2CsPXmChv7wAdfn/9rDYU3VhYjFEG2ppBJ7jeWZDYnYGUOqY+bnXQOF4XtHlSC5uh
sSGMAwBkAXRWO5jI6B2HHCE88VSX8cO2gd9S+oW16KNeBIoWMa/P5DfWBGe4dhbGw05azncZ3zL0
s0W4YhKN+ecXJnFSQOSdMTyYrB58nkk/kpbfZhg/knOOKdzWbTjfapXa3NOF/WhamsnahNMbD4GP
suABk2SgZAYSDliSN1Pfs+NyZYlL+MNCHuIAUDjYUbt3NVu4HHTaDETlitf4pmNu1JvWdxTjK/B0
EBcuu18SI8pmL1z30lb7IWTDjzGIL025sMx43JsFOLAD8XhdS9dMF/y2OfBFPxTSTZ9PsculhsQ1
TFcFXhQzwwy7pO5S8sz60b0uaTXZcylqdhwuFMaQxjyWdFiu2tUPVWwFN9HtnPTmXnAa7rVzdDLO
ozM3D8qvG6LnP708yEvRCw9V5HkXKsX8uj1j0sGLDvLtgEY6rNrepiJbbQy5lLawYmkgslEvppng
XvYAcgNchWcVuLGghBkO2W1r3A83QErYSmCs3f9LsQvLlnIqjWkeCSTT6t/y91izZSdyDYc8BA/B
GSr7hx66utkKa1bLGKbOKDSXmvOo4ueDHaM6GrNSSf0QZKo9+prmM9UBTWH33+T7FDPYVogySmKz
X9fPdXXFF4IXFnY06ZT1BdG9mhgwOTe6QIwThsAT+SVlL9dlrZqey1UuzGsgozutT7XUH/qjjNat
mfkg/t2MKMvO7UVbvt+8aV9U9mJtC/Mq0OqahbpgQM0Qg8X1/jETE3UJLTai/NXO2suFLWxqr6mC
Rb08gwxO4C+XH1d4zP9XCKHzPbiyxOWwZWK2OgY5CFK+Q/7Wa3xPB3XL6GzJWNg3AhQhTeRQkTkJ
FvjhMXWBlWTxd+S1Z76y+81ruGpr/h7csuCi1FIUEKCH+8HgZnvN5Q+4guehskYkFbbxazf0ZNmF
ltRNKpQASakxPpQYixEitpNy42VajVwvdIQtTNoUSaZaSXDM2Dl7zL6Nt/Roisfph/BBIoNeyS7c
I5GJXKmyEw9sv/kSz8d0TVUWJgb3XPAW08FeErrF/l+UNaH8p7oDDLwNpVl9Ey9OcGFWQkHkOJ0M
8Imj1VkdMZ8j/ZTIzdTl1oZN2Tq8hU0ZDTlPghg+VOOgamXXNsnt8mnYlY6OrsXMLRV33G3VeVaF
Ik+jABwFwI3LTKnJSSNMEMF7dRRikkrYYxt/q/R8S2fWiqQzEuW/5Sze+7jsy65J4M4kYf4btsw1
lcHvgbXCSfoQhYlD5dGutNQNTcPZ2NhVfbmQvXjwe8MkgCtp/wWcqp4uGMs2mUdXH6ELUYuroQ5d
y0Ik+r0xzwFrRS3g2VkJ8zT+Nja76+vaOrr55xcuFB0yJY840z3wS3oh5Y7IApsbkX9dzGzxv9w2
zGqbDLB/aPxfqGWQVKOeqTHzuEEepWb4npqaD//JRk78jam13yXcl8qtaHN1dRdiF09eSSpWFxyK
qYpTXwZAu0RrkP5yfW0K3RKzeO8Mo+1J1SJdaZrlM0oJXjiZyjEpMnPPpvEU8Qp9lkPFfEAd/qZx
d8qq6r2qpp+D9v9Yu67lunEl+EWsYgTJV8YTlGVZll9Y67DMOfPrb0OyfWiIeyDL92Vrq1S7cwAC
gwk93fmdSupvUCoObXUSD6Gg3wp6dteKUWADWfRRX/rOUmpQiczFl1E0dn1a7NIxxVB0YGDMwBy8
djRHO5+zxe5KI93Lk1jYRiXMTl0hwB/qvHdNlIVJFYlWNXX7JEhDH6BaP8vNr2rW+32QpBjlUjWQ
lRmiA6xMYjcKJlnNObOnbvFRIPg4ZnnlDinoi+A4g/1UgJtxrI6qGH1TFsw5ZLXVJv8Q4WMIDrS6
r8Ei85Tqwj6RwU0zWnIOyEviN51iibP0KdKV1KplAsaLQf+8GKqTysa3WbsPS/W4ZBjhk/ZE7Ap7
UufaDUrFLqLl41BFe5AbXIGbIrPU6rLs75Uq3TVNbBcAI2vBjbwAs6vkuSOr36ekuVaDay3VvgbV
gxz5iGStWbwx80/ZrOzNZjyUTevnSwI2nWaxGr2xiuw+S48NIRd1aNy2guqb6kMDrTHQW6Ug3ao7
zE+Ds65SdmVlXGXFfd6OaCbr1yLc0Rx8MULwNcmzVUezmw0f4qq0BpBg6dNg07Rr7IirCWCEm5dd
FM3HWB89iGJDQzJxgqWy0aYBW0vtgGvDMUyQ7uH2m2UKspk8tNA+L6wIqpRp/i8ptRtFAravNR4z
8OCpkfpBi9WbuBO/jJLkYZjekcp/oibytPROJNGxSNNrGYAx8HhYRoZB0rC3tER/nMdgr+bdwyAL
T7k87AZ1uTI7ZKRDbk2RuFfN0q3kT6P6KW7wozUZNIKzm0S105HIEkfxakiUfWLEx6hQ/E42nBkh
e959W4reMsC/lyTtPgH1GoFBoxGsfOlsNGXwn86W1EMES8yOU56CAAjjSLJhl+kE7iPg+wVQkxCQ
BPYRiAiQ7Uii3czxPtTGy85oP2RtuU/a7GLWhkMUZvuBJJ+EsfxstMW9GiyfUKxw9D7wq045loL+
Wcuvx4zgV/ZuVsaPbSn8o1XzIRu0O00gj0kS7OJYvqWCHJBc81sxBb9NWnwq1Ohrge8Rx8tVW8h+
ZGb3cwpqXiERZqvpymNCcJpnzRz20OVWOFnYtnOBFC+m1TCVyTJQpONSaaCH1L2yvFrGj2l5Hei3
5z3YZkhrSiBcoePJkP79/RFQhzRTlalHnpf9Mw+PpclrhW++aCsDzMOdBYqY1SlemawrL5oweShm
4TqRIPubtIpmNcH05fyKNsuM5soi81zjICdZGOXALABWCH5KH2xwiWe6yB0hoQoevWwnP/Img3n7
yDzcgA7LhQkyJ3wqUHBWx5JH77IdNa+WxTzX8ZyNdZkkhV+mKhq5wRBb2RwdmjFH83ZoOpuAS7Mh
BhJX/XHsi13X1p6QVCDRmoLOzzBXouaqeQHV5Rt1iL6BieSm6HAdOHHo5qFd/U4m4O0IaEJUGlbU
1U0xf+31u57XwdsuipiaCPpVgAFfQQHbyTRaU4ANTYKSMwZGffVJ2xn71ok/0AJe5s5H4cP5c7UZ
x5xssrjAROwEc6wNArnCEGNdL31deceLW7awWsCoSuCBQceaUqL8fiPLKDWFaRZeuhqpWz+oeDev
B5eg46U73VN2yUPEbCXtqPWAGwpUISaGR5kbsyhRQMwCXLz6Pa1oZV4vfB8o1/ti00m5tjqIx8we
8QxJNq9dvnFxfrPNXJw4TjPRkBDijsGjDN2FKLo//91eGZABEz/JHrCEDzURG6AW0xiPQTzvujIE
/1nX8vIgnhVmCwG9CZAjQKowFBtPB6/kzFMUf3WvmHUwGyUZQywaWRV4plYjesHcedD4BTH2f7dd
zPHDSCm686mG+hviItBu77pivDlv4rWHZpbCuAjdyEpSkGfdi8H5paAnXkN5A2EAqqh/fMgYg0wO
oooCCA8aGJwE3U5RN4Hf4KzpVZ7PmGDyDUNVyywcFQrYp+IwYPBDrAUqPS15wlQCGjWY94kNsJp8
CR1umehVdswYZ7IQWQ/VpEh+SHu8CJgpB+mSX46mq/gtmfvdEGFAB4Ku67hA2MhRQJIimxdkvI/L
0lEk1ZmKyirkz+f39VX4wBhk4pOyQXgIsbnAM+JhtpEb3cVZ/mXUxsyuCuEqlYI/Dh8Yi/Lv/hck
wqVaChD8US8D0P/uzSOl2kG8qz+IHhWN4kr+vqovMBYZ3xFgPKExhvGnqPGfyLS9Lq8/2wIaChGl
bCrPV3OV9MfxVM1VlpmQunuRM8qQ53mahznl8Tb1R3TQ8+HIBzlve6+TXcZ7mV0WxU2hBl4lJ9aE
2Ix8iHmxLM8G47pSaY7yNlYCMDNjWlZ0SSBbYsm7bNue/rQSxnmlIpl6NYe2zNg1tplfKdrTe478
yQDjrJBVKOrQ4o4lZgdu5q9NcYzSf0moW6WQuudt8baM8VoCKUUBPE+Cl1NGz/Qqb/YgsD1v4z/c
/WlBjHfSRrNpNTOnajyj+0m5OIku388Wz9W/bq38fsKfxy1WJ5xEQhH2QfSi/TNeUag7uQBk1CK7
N8xt07v52iH+WhvLmTMsRih2Cdb2XvUfzhdjteqbboj6LEIYMBv3mLU7KBIo1eXGPv/NOIecVakP
I5KpqJ9BSVq6koPSnjPCscA7Faw6fRWNhihBbdYTb0VbdCuCKQsC6KkLYKEXAj3vZByTvK2jf1+d
jEwhKZiHYBFtRytu/qnJaKfS3d/tHOMeQkDmUSDAzklEgDwDseWEI73NPeGMg9CSWVPS5Dl8KvZ/
LBvGOwqMiyiLvq5zgYqj3hJfXGxix2hWdpY+24WFkuF1DN2gv9tDxmEQUN11IlV8LcXYRTvRLufv
5y28xg/87iUUJpAxG12DkBykUWfdHiEMCb45VEUxji5dEUuypcxtn57/5fINTmP7wf/lNBQmqMFw
2TRj4OfFRf3WUPhzoCazTiaaWRSF9MM0FZBL/dQv/rI8RbwiOO88sukjqLc6oUBF+Vme+o/PI2/z
mEhiMvtxCYwf/n39mPwfPhTjMaJe1WeFCvQNqMsexEs6ByYNPzqF74wDT8eCcR160gfj0JuGZ+7U
A93H5SpHMeMtcr0878t2ZTCvJEz5jG9GIGKOdEW/pvKv2iVlgZjyG35r+fVIDHMSGT8yZSTC5A32
8pUmH7eL9nqkkrHFOJBQzMROnhCjveiUFs6yBxuR6oe7DgTtXuR0lmngoqvIBK0SJQ4ejOX5GT4T
F7BUOdB4NvKsQ5xN8XrEfIZ7gfO898JDF9igT7JGB8S6duh0mi37lZ1k7jtQfL/vA1vdbbRqGjsN
Y0hGgEK7IH/RWt1bEBqnDZ3LF6Vbjlul7uTcshl30xlppcgApvty02J0VR0h11GI/gJmmmwp74e2
OZijemgFTHrro34BythPTVzU+7/8HcrvTz10HXJ5FunF9RTP+N7axl74nln1Pvcgf8GNOTk+iVWy
j5RMkifqAf//N5etD/YGOGTA1Pgz4qSUwm4AUAixoCYg2/zUjV6Wc9+UcUuTqcdSp8iClxqzdCFK
Y3QIg2zZZeLwdcJgEZhFS9mbygiqYZib5QygcII2lQl2siQTQLeAq1xMnlBdg4u/Tbzzp4VngvFM
MiJdzGdAwXMWQW+bfhe04xJPznkjnDCK1VnLF6TAcwsjylTYcQ35qmp33gLPp7OMGBN673MQgIT9
vbkI1yITyAxKXxoBfR81sCC7xsH458W5QlIC6hgInXhvJGcX2WKu0atGrIC736ugfzTktS3lXD52
jg9jyXox1w5JV/J8mYv9KYGkDzG/oMa5XBoTzYBrL2mMRQ68sPFqyM4lN5qRWaL22ObXqRZaOdi9
OMeEtz4mqDGRLSa5jpzf3Bk+eLJ93Z0OEt79BqyXvGoJvTtnnIfGOI+ylUttkFC/K7vYiwEpS2TD
0mWAIqqP6nxn5jygEPXs5wwy/sIU1aarSkinBt+zPUhgvks7wR6gh4JBVTouylsgr6KmMd6DCIIQ
6zGUoyEMTjMJubYBlrUoonP+WqtO5db7AFS63BiD47Y0JsjJg8acQM5meHFxA5peqfb04Y5zVji7
ydZ71TrDkEuJC9666ZVq56702B1jW/6KC241DzOPYZAehzNfjxVd6edwCKeJ3u8FfIZh7FW5fhD6
AnFaxnlYeM6L0HuyKgeo5ZIrafocAtMuRDz/eEhpFyKa3/CQci2yUUkUVEJjInWRrgdHsGARQbcN
NQBQk+Lp5uN+XzcTfw8ACeNeICuodiYtT9GuRLwDb3xpC/YyOKBCcECnsYsOEo/piuPSWAR3h/uu
xyFcWlp8AxCxeainq7Zxex16X5f6R84J5YRehHEwjWTGelJLqFRdFHsNtcWXpIns+IP23N1kfIuU
oRBSTKjtaJZo43vZQgBwej8cETY40iVEXRyj5y2Qc80J41+apQ4QMuAKjroNVAxGR4wOoHiwjLvl
7I1wazg6fO/CPayMe2myAHl9jsXC7oQoOsNEGGgMJtRLvMUFhhsCQM7ffUwWxN1Is5gJA7KmP4+j
OaeUnWDVe5CuGLTNg6mcL2qjH/KgPSSF8RQ24EqWqH6o8a85CzVvjRyXykK6w3kqACfC93xZY22j
unpDS02AoL1hkIv3HVlM9zKLWoEXEdEt6ne5DD3hDGLuwKQle8UeUb3766/IOJ0uD4LRDJAw/PlX
5FUVdCaYSae2XuIBry+Yen726lCheWOnjhM66YyzGZU5Awoa3272i/20X3YEQzgjCNneEjq9hmX8
7rxZttAsImFeN6jdEar2N8kumYO7uszddlJ2PRFbC+CGiwgafgrkWlWxdiKzPMaTYfUJBhH7HAqo
3+Y4eF/7/ledSmc8UlV1kAufngNkWqcCw7b18wRTt/vX54nxRGOqy2GRIaT7cxf/HNCcCUDYYd+S
EGIIRAAieZhiv69BbqWjWxl9A++KZmliDnKteL6agvgxTtF/FutrMS53UTPbaHHdioJxHxvzziTT
dWDOF5GeHRsViJCqWixk0oldB8mubZMP1WJ+UdNJsYaqegzn8clIcmBAp6+qnH+LhhYfVEK8iumj
JQBwbdS/5aKCmT1j13WzY/adE8wJBqy73VwQt1sa6N03dhdkA7QDl32hlV4ctUcgmg9BQ2Z7guPu
l8Qx8sHryqqwcqm+mqrB1rR/jES0NVRkON6c4+nYSeZk6gwzK8TA0yE+6GM67yuNxVsHsfgbbwzP
IhPSGZWqowvMhnQKqpo/Aixene81Eu33O8rONNfykgEejGFA6Fq2u8mpF6tNrdJPbeWzbCLI0ian
vwfJJ+cScqICg/GxSyt1Zd/g+Vo66bFoiVuGWmktg8ob6OLEV+yIc20YEZgeQPzzY6rEmh4xOEbJ
8PyEw79Af/OruweJdhFTHgQIBaaaMHdNM4wgLvVjPXzsBAirlnrKO5SbG6cQAkyYIkJilHEmaUI6
UTY1AzEcgaxRBGC3BdlyUMNbYGgC5NhKXBPzpC3P8ObZPBlmqzMgXm57iCsbXprc4zo6aF2ADRga
0AQjjTOIgLlnc3s/fy2VJSwdSG2WUYyl/ujcQWce6QaqoD3GVUVnAT7oXZ07sLLq4GcEzc/zk7bK
qQIIqc+SigCuaWU3GT6KCY+mezsIX5lgXp9QC+siVXHHf/UjqVzcH61q88ysTDJnBv26egk75BiK
GAK8cilB9icg/nl3SX/3q9N/MsLiFuouNjsd03fQRP0yC2447ZbyX0h9WwpKaQbnqm1XLVbWmLsm
VASUFvIMrAwIqrXYrb7OyGjMwMK4raM6ICMfnZm84VRy9pLFL0gL0bNFxwmp4gs8mFp7QXg7uR3y
rhZHr+LqFJI2koBgABBIaQ8j9G4rUMeT7piEX7u4toTRQ0Eh1T6qpWGTwpKgCnz+U25HpasfwHjn
cYZe1xjijD7zR770DWMJUWm2e0PWtOlZVtbolq+WG/aj1kH6iPaaaFoqoZaBjkB4QXt5EJTldwS2
I9OVRSYO7uI2lRa6vp8oMvnzhGlf1aVNRBVMbZhORYb4Bsu8tTIpODCckhj8Dd5mu7sNxWEMN0IS
Exjp33e3anpMkXXAP9Do84+72zRCeeUFTtZYlohWnEIpmpCtUfGQAQgSfwG7QLsH8BCkFCPPX9MP
dc4c4wYkrG6Slg6kQNCcsaJW/ArN04cITGlGk3NClu1YabU2JjprFlFpJLg5r5/3rStCx7CsoKJV
2hg0rveTXe/n7g2VDHokzq2R8QZjZmYkSGt0kAhG0qcZoD3UUeSLoBddZeAh6rbv/mqVzN2XJxS/
wrj6md//LEi9qYvPOy3MzTfrVkIAih1919ncdN2rlTG3Xq66KkgiYnjkoXWrDpUoCZGuLj2kNgE/
cukt4f17qChoiL0yy175cQSTDy1g0Oq6Ul1TtgRcDLKj/g1cyLHTW+Jn5SH2uJPivOvBxBpmlRUZ
GGigOnNJNUhaP9ScuLTJt8aFmjPlVdt3tVVDjZP3gmxb1in5u66AbplZ9FjGg9Dl2Ou/7Sr8xy09
WWbWPJf4FJEKfweJSW8FzwfVHyjMn/OoN/j1zVhVO1llvKxqNOEcTbikIgQl5tBupz34oZzpdnAV
G/xy9PNigpfzTnOssu0NTMRh3nMWkQxIlhiASUY/TrtZASusgzGRyc6/ZZ9NZ1B4ucD2vf21WrbN
MbZxWod6Ax/RIA05BB8pyQkImQcTNPggQHJ5ucD21T0ZZFzvAvU+eZTRhovq66742CpurPBgiZuZ
4ukTEsbPNlCe17sCn7Dxin2Re7mbeAaQt3UOgiPegrbTgJU1xs3OpFPlrgXBdN+Ypt0gQlb1obDS
KJfdRa3vmlmCpsAQCFYl0GlOlDjKpTkChnS91BKyvHLenz9N26ij1U9ivLEsxGlV1gsS433g5250
3f5Tecl1IlqotuLmQFfQrw7TxxKOI7MJL8PkHWbGPYuxoEr9ggRzkL5OYusKWuSdXyHvFDFOKdAb
ve8ljFKZ0M+VosCXmuwmDmLnvJnt8HK1kYwLUgwhCM0Yzk/EkIJgBR/Fz70r22J+Q+/JdEvQL4va
GPwg3GNFcZ+vg4XTRWH80DyUcVCO8PjigTZ4kmt1r/uKK9zwqpqbe0mg945EGZpTLB8uSmNK3nca
RpIgQ7QcjdYnNe9GbrqZlQ3mRDTaJAxCCzfTHww/BqDwZ5mWIhm4j+VmaL6yxpwOjC+XxqwP4AS1
oLMEiJtd+4MJ6QT5E6Z/D7GX8UQltxO9lUnmoIAqVs8XSdMB89K8QraV1gYvATTGNRta9cP3wo+/
cM4mb0+ZAyJkk5IKeRJ4VFSnTZ1hp1w+y9Ed3hSgb6cfoFKTDRFaMCarDrEESyEZkkrJR7oLI38s
vMgLLyb6EGsfO583x8y1x/jVqZBGrV0mw5u8wH82Ft80oKUyjrS9qcmcLvw2UBL8OKBohiqqwj6F
RTKPRa10hpcIcu32gfTZEMors6yPna46oRr62tAMFqnGG2hvXhuJtocuRW2FBjTtm/rRGAsFhBBF
aalaB2X0uhTAbSBpDsTWbjHcXllCmBLr/CnYdLWrH00PySrjnuaSmL2CuCGLxgchbY+dMvjnTWwG
gCsTzGsKqsdwKcLGQFB9l46g79CgvTt9UxXOgB3PDvO9iWGG+jjR8dj4IUszx9QPWR5ZpRxxvDrP
EPM6Qs9oNLO8RRhfRVZIbrRxsdTEU8zv5zfuP5zC6UQxXi8F/RgB7P39MDjq2F69GatPxTi+WGga
E2NUUEYIUkeN7zsdFZDqgxheFSZPZn07PF8ZY1yeNueYmsmh30dpJLXGiRcrzp+rdjpkyFvh+kWD
jVco2E5rV3YZv9cFUP5sJUQXq5IWGq0lKhNvSAc2Y8mTNRYI0JXxrDeY8n9Hy4/z9VgggBlLCWaR
W8OTcggST8pe1cidmiayVczGkxTX7vnzuf3w/zqebP9flQQlbGVcbEnqL3SxvJ8A4V3K900JrbaQ
cSDyJIyBlEKutwMNRmRX+96PHNOulj3Y6qD4ot6dXxfv3rG0br3WZ4PeIdpAu+8EvXtu9yl24hY2
90xuRxynrWRcSiKJHciPkKqWbu+qrac44B7ad26Ze6EtQmqDy5TAs8j4llCMoqYz0FJ5N8SW3ucz
zoUFAQw5ZWbQ8R43Tp9ZyG12SjRa5fIJAjrTrXk5ueNe3Mk65WaYkw9dcDdXnKfoP2KC0z4zPges
PLXeD0CM0sgOSF+7uBegoxxdgT7JV54454h39xlPY2qJ0PX0oaBFrT9DdHHuPtvtl4ahb9W8Q4As
x16RAECRt5Y5YSQavEphxyuAcp5AtsEJUi4h7WusrBjuB6gWNk/kgdK65jvKT9OQyir3zYHfCXwt
SUpLaCdfwPJ86/DdXSchNX/GkJFDGVqB2x5oTas8QA7VTj4K8A4dIIme6Qfvnf9e/QLGG4FCry/r
EjttCuk+bC7yzleqdn/+6HBcK9sUn4xSzspaQQZcokM3q5MzobSddNLDeTu8C/GqKT7rigg2LgqL
nZyxRLIf7LsDzfHRied/P55rNRi3Y5SdVicF7L3X7Ri8m0H/vopw2ybMx1jVY3+qjOmLWSmzF+Sd
Z7ZLvRumaq+3CDaUqrIMQc4xPlYjHBGIagtZltpaUYW+UCWti9K7bKmC2O3HBpJcYboo/whhWQEW
OhF7mWeAhyoZFEVFKFtyHJNbI9cUtJDM6smo8Qe1SRbLzMVPU9teiHLo5FPW2v0ADuJFBi14p7XW
FBIra5pd3pcX7TTfFSmgUUkcXglxJVtZXNhaI/X+0kWfc3UGLWb9dVKSxx7kYkEfe52g7kopvp7k
7Hop4VtT8QMBeZusl3eItj6UY28XpXQXpkDmt6N0XASwaQfk0uwFAdxfM+Y5xsYDH9kuqfU7vLmg
2pyvxn46CiMlzRn7W0lTGluf1MskGB/7bHwyk+owBFpqY/DEKcv0OPTdBxDK9d6gRk81SQMrLuIP
nHO7mbeAXlLRTFU2JFbMhVRd2iq0gj94878AprQIHEOX6qlndzK0zsF8Xj+et7np81YmmQ4TatvJ
IAo1lHXlCDuA60JyZ9YQsnYfz1vaviUrU0xWhn1Oy15G54U+HLTcMVjFjqIrlOcZSm74sfk0r+wx
Pi0RpK5olhCMPBikkG31ofoqHwQLI4aSFTmaW89oojcgF3xDI3Tzfq5sM2mbTgagaAJM9lVSZNeg
bkQZzlqywCqRdSihzdlaunWvopCVOSbSWpZUFaoAW9uBXRYSlM6E2Up38akIUIh++u68Pd7qGH9X
KJ2YtgTIxwibuSz1RZ2CTnJOHAk+vR147/JmVLdaHePspnEKqzwX0K73q70CbYX4svVUS/clt/ED
e+JFONv2dFD6gSeNqK8Q8pERynWEmTbkUpeS98JA/GOumF/7336t9JM5ZjfreBDpKOoLf+1poOlt
jBibb/DKGLOXFVhL+6YAiIuU4P33UgAj0ymxzp+P12R4NKCBfppuGoohaazAEsAVkoYUEVUjsqNv
MEZTMpdCV6gvwyxT5l5kluCjnxy5mf3tvPXtQj+o4DQJnLaGwvIyhp0MEYAU3+8n/OHl4oeN9YXC
uVVHNC3w6r358m9/0dUPYL5oNRhxpE5A/1F5QWAF0CX0X7T4OsDyi5BzHbcL8it7zEdVy6FqFwl9
ZgoCHAYbT1zvztBwgbyD3VlB9DB7EI3xktnnTfxtfmpJV0UdtMf4J/upxUqphxikU/7wCSKAB8Wj
NkMfEett60FDyeqd+KZ0xt3QI6g9/6U3qx4KBORkEGSCpo6tvqZxHclyCeQX7URUOTLM0i+OP3pa
PK+3+VnX1hinbhLUK7MaYPYAyiDjsdnXhwTaB1EPgvng+AbmqS1HtDbIuPUMREYmJJRwjuLHAVS+
k5BaqXzf5QkQy6GlZX6fgYIwuJtQ34w7SKjKPL1lelTZl2X9E5ijrOVVNBgo4/s6VMDT0bgmEpCD
/ewasvbl/Nfceq/XpphTLMlzUpQlJlryMnXKenbU+hKsvJaYXaTiZJUdryPH/aD0F62i6CAJhARS
zS+cB3/qeTfjn/X6mMS5KsSlqOMeqpXwCiDFtMFUbOtXg637hat+IZzS/WYp8mSPsNGkJoZiheI9
HWejY0l6WFqgSiudAVja3pHcVLwwsg/8mVnOthKWdL7RsjEa6HT/u2AvW7HPepn07+uPqImNKccE
qavcJX4lxJ9rI75HuQtPHPmYAovqNH2w69T4KUqDQyc3x75sOGeX44kg8/r7r5jnQWrb9F2jUc9U
pv99JwGS/t1Wrg8qVL5xbGmNedrHB93VoMsgH3nt1s3CxHpvWQcUpNUAQChqhqiKYIDhqcnn2s7g
7ZV2OqCrcmkGMXp56l2gGv8Go7RbRCSfTQH+7fzGrOuLSq6+tkEVuWOru4qcOU2itlaEx9s67z3o
otlNWddQmLscFVXf6w16PktzG0w3cXt//v+/5Z3W/3/m9qppKNZmkULqo18UO1aKFshUrbDGJd8J
w3wpBLOTVSWnZLJ5rlZmWcBhqixaMFbY/RdalhdutreFhpwdNJlUsIoyRQH1OuZA26jHOxNVzhCJ
XADe1n1dr4i5r7PZtUkdUXDN7mV+v7TpTOhLEshr4z/36c8cCzZCMIKpkYMATtAQxN6ShBxDdWbt
mWZzYSJwdSCD5SWG4bThcsyL0dI68Qh+sOt2IVehsnxbpgnk9obfmRnYJpf2c61otRUVw4dW1Fun
bXRn0UG4L0bXsV529vlDtx3ZnepyJnPVTTJKkUFol8ChmnwgVMguh3Jnup0bhaCrUQFzk0UrAB39
Xumc89a3c4Wf5QiRFegdQoL5SglZZVB7vfahbT9V8e68iW2c0K/cTjSZa6uWcTwaPWJ1ehoiO93R
CH28ocRKuZOgR8A7EZveU1xZZC4yEpNkBMQUKJkMAjNl2lVOERVur8nf5FS57nXJb4vBbtPAH/OE
t6fcx5EJqKpJraNckQtfvYXGjOa1fuwnMx7kxQVi8Z673K3rtnbhTFRFDG2QixAxpIANjo8/1VEa
692I17U15nMGgwbStoqAsBL0c8jVCzGxwFUMmFnptN3jG6ZZeetjPucQpuB1H38MmP8p/nvrEVgt
jyUZl9s6CEyCl7eo5CtIEtzPtXRoZvMShOq2WpmHvig4csi8A/P8QqzimyXJ+iAdsED6AvxpkLr1
BqwXyDjnTijnQjRoJhlmlhmbdhepHK+yeeXXNphQKUGVOQh6bCLFcLXWD9KDFhRuloQSPdjMd+8i
PVjbZPxojjSmCuQm8IQAAgPSo5C5wgjo47XeH8vQjyQuQnirTba2yIRORVZnPbhi30N8sAnSWdti
fEqbTznwaoIAxS7jkO3b3Xwor3p/2Em3qV3WlgkZS8mmvPvdg+DL1jsRAeufwLiZcY7VXi3xVlAs
Wy5fghLEy47KIW8vswMvLuWkUuSZPnJ1J/Bg58rQ/Bqp+cENQkdqgLt6y0jN+TSYPFdBVgbVkIxp
UYL4pBuP8XxpGJelfkca3jQnx5mxQ2bDUNbyNOJx0K4lFDOWnbh/oR7IvZgLYufcdZYbN+wA4ixN
QOXS8INWfM9VDr5xK3xYHQl2lKyPxloGVzd8SZw5S3QRBB6Bgsv5AILzYVgmXBLEtajmkM2O0s9a
j2IBGZy8G61K1TihOG85jAtR2oboZY/yxBKLqGBGFtrBJs/Z874J4zWgYtQ2ECoBbDqvUD1dKvEw
yYJjitmdFiRf+6Z6inIJ7NldZS1K2nhzrvmRMXpSmP0bFNz4k+PFZMazKHOqDtA6+1kh+Rk9gJeC
H5jxDj/jQiB6krfp+OxCKLDgxLwxXr8hDKSvDJsYrE8nE6kouhzUZIG11g18kBl5Sv2IEXzwtVD/
kY8fuf0onkUmUqlSwRiKCE4LbGwqZpvJZNFaaWyLhr+4/TWfjo1zZFkW3UpN4iiNsMYMz1CConfj
GkrMy1E462Lpcqe4A50mtfJOxhTOHVGYGAVyRVOZqIgxMaf2zOhlp5rVUh5xJylvTH+5/Pv3jSXR
lSLULmQBI5XrPJxyzr2T1nZ1NBXG09SNpmVCigDpHQQtnEunMA7HnIphlnJ8PFqrm0HHPlk0G28Q
hr2BoYlnjXEnnaIMINnAyt4Ty3KCdZZDt1l+xpmhtO+l0pKk1urz6yT9t+huBHL/Vw+RwviTtA0L
0g6IMIkZ2qXoduKXYsytZuS8qryyrsK6kUkrRqmgOYguQs1O1OxeJQc51+0sRVEXSEmj6xDa5ve1
0l7JY+aG0vRhjs0PeVE/RMa8+OdXvlmjWp1XlkxXJe2oQvfz5Qz9GSKM89yzjLmaJrXjMtP3SBMs
o3gikmhJVYKXeOE9xTxTjJsZlrzQIwJTlKNWNd3g+wTopFOgxaS5wKeIADGmTlVd/G10q1KHuwo2
wxmVF+NEQfXHBD7bDhys+rKoyIbJYvwNaYjSMcBKyeVqoPCFlgXoiHe2vBX5ZJHZWyUr9R5N2pMf
eKkBvq2uuf0hT8aY7ZQMsuTC80ufH8ywcPUW8oo1BAl3nHuw7d1Ohhi/TcK2iAwBN/P/2Pc4WWM8
dzTEYdxRLg/aBUihgjNZNFugCXThCx5nbbwzQjd5dSaDKoEgHa0FUpZuwbDiQ2pH8f5nyh4dRh4c
czt4Oa2PCQeVEpMCSoyWziSCya8DEWMN3oLu3/ML2w4mTlYYtw0Y9mSMBk6iPnlQ5bOy9vt5A7xl
MO66kwVFa01snNx8baGTGTefzWbmuWDO0dPp3Nzq86S1GgAPiJbbr7EngiEkgWJFwRrL5SX4j6LU
r21jUfmYmWsGNYA9mu4rFxRQNd8AHQsVF35mwNlCFpIv9mLWYoQIQArpezReCeH10PAwRrwNZJzE
DFHZSadO4n0Iqv94M08byPiKHEdbBH3ru2K87STuZIvu7+pwmOBKG4UQ+/eOeJJni/ETo7HMTReg
gPhDkoGKc71ZkoFzeV+B77VeUzUDQXlcQeV13KsAvJ6/vTL1Mq/TxNPeMf6hL+Slyjql8I3PaWZB
1NMsQBRnGVeCNx6iG7AJUzG50ieOAK3g0jJCd7lSM7B/Gteyp7iUeZCbSfIOK+NTxFDOw1ZBBvSu
h4azBSwKX4V0fJJ0uBoUkT676uJi+A/weBXkIEkKOJUQuJI9geDR53Uv6Gk5s/ssIj9Q2liFMAG8
c5weyyK8yMrqOIfLhRlyWYl4y6Sbvrol8ZJnibTgRkahS9NKSX5eIR3KSZZ9WAJIRTFrqKHKXC4w
jodjaeoyYxB7WaHx0PDQkX2vf6k1XnRCn4Bze8l4HFWJezCc4T2FUrPfZnIBDJzxMQ2L9KDIstPr
hd/J+eckHxFZqxm37M85tCwoX2+MwBBoBi1DciOfAeNUOye2y73smBHGj3kVeHozz62X8URCnWqF
IlN7RbKf9OA6nBs3mgeb5OGlHI6+MA28+i3H+z3D9ldnSCTxMIGKLPF180u3pAcpIBbUTnxzxNEZ
KjtKcydKY7s2M6Am/ljaF6jLVVRtML4KQmCa2OJZ9or2Vgjgp5LIjo2n8x7xf7Rd2XLcOLL9IkZw
AUjglWSxFu2Sbcl+YbhtN/d959ffg/JWDdcU1Oq48zAxEZruLIBAZiLz5DlnpZlOrUjOpxvHtigm
NBQBJjzCqo/SLRYYu1DO0rwvSwmtCxLUUPJUajEqHL6MhtBnY7ZnEaUhl+3a4D7uC//y8o7VowvH
RkZB4GBA9MxYw8DMy10LoFsSvxtY7BuZFbtrt1xbdnqlxV0MsfX5CvothRuCFc4Cu+dkjI8GWdza
xsQE7fwiBwqzSb2qXvywy7ahOd71MVSeiHbbanPntvb812qYh9GIVzctsl1N+yvaJru0bHRFJFNl
HFzybxlE07to+PHm+nfCTKrPJCVTWVLwol+RcICFzF2dIC2URUfFTZOBERqf5zlsOujsbUGQd73u
fgiD3byiVKzwXFzKn5jBIh5SRIYqPQiii+yq2Woeaw/WgUFwVPn+V9mTPFfZ91Uz9D/ekdPtKkC8
h1dLJCpirIzyCIdGs7QGCE/zYfQ7c1uwqzFG0x6fjgAjXRAvSzZjFGS+rpRlV8Q9Gf2xEmtx7KMv
MQ4TfWoA8zSyvy7f6P/Rb/6VwnHJYVEbT6Ohxudrcl+8XjHPm/qFZ5bX41H3Nxqu1NHnLPDol5uE
Yrj0IgOjWdo7DaSWCrtbnhMGPu8hGz/zWfu6ZvrilwYY3ZjT34HN5P0EnK9bpc0N4+W7wpo6t0fX
P8itcR8N7b1TAanEFj65VqvZHl/s605fHoqexR5dq8IlZfxIBuPb5Z0TG/M/XaEQPf9nRmQbzTgR
VDSCeA8ujW1/JXgDX0HqcvG8w474+0nURArP6HLMft6AcPgfveMfxwHWJOdkrVo1Mxsx5Hu1C6Lj
P6XVhK7Ea+7zRV8Fi1LmtXRpZKU5LL7h/XWxTgNbsq8a82rOBEZ9eVgD0Mkbfnqkk9ed3brp0GNS
peiXSwGwKHkrCmf1vWc9eaNf3g/bYms/MRezOagcNqoMS3VWRBZ/clbSUK+icEIU+4OA8VWFjouR
DIuTUqo8zhfNwgfcGtFjjBEu/E9FwnE5LsOE5J4YxlWqWShkvIm5QXE+ZAQT6UlRUgZYyuQ5brLL
y5t+14C5Ejf7yO6Ye2amIrNV2ZT8CCGoTmWiOJXE3oBpoGJjsg1U198LuEb6KimXi485rh8P7ckx
oYSFUwh0AzhXRUnbmu9TP0QS5q/euoEgRwK2ThT0X/NmVV2IowM6sW05c9/1DFdwAnevoATy5110
LXAcc/caSiDV9krupbIWnZcp4hu5gbyREMrJfRAUfwfDCO2R/3rljy2qkxXavOpzSyj1ivrDdAsO
zcfvMJVXNQ1V65McTGHRMi4GrE9gYDtjb4MnO9lW5d0SGBt9x5K7N3FlnQTvIyz3ZIF5W7NkSh20
mBGRRK5ceOEuxxd8XYdC5QNkPJPlDGRNBFTm30cIhUeTkUxgbDLNZMbS6vwjeGpcpnwgKsLdHyAm
O5+JKeZ8jyVAjs6EhjHq17IrK266jGKidMlSJm66mKopEMvT/CY27zsPNbnjFWj059YDka2XJKpW
7MWSCuitpMQFnFmLtQ5ipebf8fCU009tb3opP6CmYtqWO5ud68zvLmdlqgRGhjzxGKp09DeD7Wl7
8FUKNYo0UFYC79GKtMocJdAOM4VghYpNF+UMQXXCPdQwMgsDTCY4E8Ete4hesjvV3J3ixB4z7ZPL
ONe9negZIF5zrd1VKAT2uupDKrIKGebUplY/UIEn/DmTADAJMMsC36F+GqgCxLHmfLIgI04Ke1gQ
IObg2EtbUTYpmr3Q/JpvofhFFM0N1QZKSUzIOObcbFZsm2jdTdq8tez+s+JQqi69lMUMc56FC3+T
B1N5SxnWFLMyXhnmEUXGVIPzW/ANo8cgRIX+a6+a6zK8KTGmbIp0rOwtxXbFp5KxTSWBQOgU4zFe
4N09dHdVquRIUnwpGcm0miyntAPGtEUNv+tckFu+Y0+GZ7r2XyBeVZwLRfCWsUyYtAvLSRCmx9eC
/P4HUve7ph5U/NQlQuXpkF5AnaZ1iUmRnHyP3T8hiwbkNFQlZtVNtqTUJFpre4FmsxYstn8UaMBZ
xPSz4fPtvM0C5byzwk/JkCaiL63GR9h7y1lUrk7yGw5o0ntNKK2K0ZGfkwcCYYC9VMM/VSdF8iC0
GOnaiJcrgIp/vBKOGnrK2XXFVZCBS5Nu5UVpwqQ4KgsKbd8JWPuHVyxP8elk5NJgV6m2xrgIGthI
sl0E/MQQOFuBIXoFEZrKmvj7SYiZ4rpPrOVYcjgdsntlQFN8OhmwtCw0WhKRg5lQuNA9R/ejw7G5
IyabB7r/7zdPlvTua1yFROg1i5sg6r+jG+6cbQgAwn9tuEKjVvIpejhY0SoQmW/BLSoyWiI5Fa5P
VptFGFmspvqzweotK/SrNtTdfsUUt1OogG6qryeVVJpptfmawKl8f3z823xS7NUfVUXABTFMynRQ
g0jmqkZLOjvF/GeeXK/toZme1FOFZy/2iQ3Jc5nMYRZtcfy/n46fIg+vOhtnQ/aJLclvpbQdiFNj
PT+kABhk4Y68TY5n0Su+Za9hhri8QEeuLo9pggpDc7zfQuPv5wJfM9N3eX2OXAU2GqPKUwHLZ1m1
0YfWbcintyQJv7bQkQvAvDEAaSA48T9LskeFnH+jC6faP3EnTvwjKdH/HntY/Kfnf9WkwVlffLI6
scEntqq8H4fWgq0zjwtlGFV9LclTlbae9UuF01hx8LlBhT2OVW1mlQnJP+ksrk1zxXpo89Dwv4vw
4388DpKHSDRQDsQLDLyVTu98pnPyiSR/YS9G0ucldg1NmuGRBqK/B+nF6MbyzBja4MoK2lmfe2JQ
chqanSxG1mGJJ0/A9Cec0obssxJOeZYVCep9P/yuI1d+QbNY6EzAeCBs4U/JSx3V7jIDJbAuXoRn
vUmfGzt10ajaUOfWbG/65QOtPoTOYazvePEBDWS3rtDdzreXv/flgOAcE/qT+9G0dWOySXxuLUjN
+5iDnjm2vMtGVJ/4+PcTK2G7znafYfnDwT4sxl0Z4D3sm+Dze8BApNftFPYUt0SuAmsdLdquPR7i
cn8nWDpEcinI7qrgNaMVihN17IKerG+KVj0CFxMUJ+9ICW4iIfzK9piqnaEmeNT4UHLRK5yoXAbW
Y1rXOVgx3lC1PP+qOzm9ktMp6dqyzvqRgVnXJ686pQtV2pL8j2WAIo1ACf4t61IEB7nya2QxJE/K
H3nsvx1fF5v0v1Mv0NtJkWh10PwRwz55lLUeuG5Bpl17rd2Cx8KaXMUNUBwPuQ5cNsC+xOObjsex
CHNhZXIV2OrbWTcobBGeBYlmuUvU7OZ03hFWHboqEagaf574LU/tTZewd1oNCXHgpDo2B6xzrpK+
eJeY/d7JgOwh+rSxDesA1Hkw5xA6KtpnPlPIx0dxsZlmO3aNPtyXq2W4tR7fczomG4sUg8IznpWB
PPHZcoHZtDqL66Cvh9Oq93O8XYx9zg8ZhEm/J0cZP3T9PrHBg6iquqocplxmtsCeaqzkaPv36//V
KBSF+5KLzHOUhCV0POG+SD+6YEPcYXreN9Y20PPZXwuSu3MPaeZ23FKHPPW88tM+24zarHLcql8i
ZVBDTwySQLXomH2s/q+K1XG23HwFV6gi/snFZ1CsgGZejM4X0Qsp9nHTuARBWHEbFY5GLjqHdWW2
iSASIttwC9pOAXpgI6Qg1w3bma8gJVTto5RTNZE+LlqCL6rpfrehGBLwv8toreGzGbyGxFp5ZCX/
BtHUHztp5xALGx7mXVsdHE+woLJV9Cc8xaYqgrxcia7NuYuYmIo5jqLqwILXlmsADp54xfqfRlF/
h0K5ID2tfKgM8fb7949bEekuuFW5HE1j8PfH4hvq+iGbo01oDlu9PYzJJz1RHFDxbS6ZEsfpJH9J
FlY1bMaqnHGblfdJe21aGycKhuy+GBsPlLOB4uOpFic+7onFgbe5ZTAsDqzrkGvfGu/MT/le3zhX
MeBhPUQwfW0LmVQ1wk+1VsnF2Bo3Ii4sk2zyqoz5TdgG6/KpT2K31ahnk6tq0hUb/D9uB0XJhVMC
vnnJKunWUZvEx3xT8fh8rvHbmpSwRc6MLvMYJ9umLcqNzdrWCykYuivA4bwsj1PfrnPTrzvzemma
+3mcG9d2uqc1WR5Nw8g23VoPCNml5jpFtL/87cVS/zxsv3+clOH1VbuUpQMUzLDWmCsbPCNuAdON
Vf7hvA/8bUfygcsygTvBQl8xvq73PPjrJ0w1deetukyp2nLJ/aU9mYxlRL1+DA9J8WUNX7ruZq5U
HSTF5smzZuNaFka1oF4YsZcCX7ScAat/ufyBVIdVHjDLoeFUTNCGDezMXQN9023BXMmAU4p3zrdE
+SA/78h/fSh5xGwgIH03Bu4E8WB4Rht7c9Ep6qyKr+NIDk5nXV5OQue2Xp5XkgfZUIO69YYqB5cV
h04WesnzuIpGYUhU0zRoRvzSmz6qg76iRXo+0/+9e5JnqSc7anUTFv89fOU8mtf6bUvyK6VRTqZT
w9aETkOy0wcw5GMIKQF7lCB0Rgv4oGSPUn06yV0s/crKiiI2hSZoBKr3Gb/OWeSRTIVDUG2k5C8A
pSyytMFr8A0beT4h/L2RkrfIrT7uZhFw35osKQzKc2StWfxo26NQ7rjQi7z5NRwomqWq7t758P5r
ffLsWDPPRZNxHJQqepfrkTcshauD01IvID2UZ6rXruLWyRoudI5YZ8QoUAiIOWZhkoMmcojvA9Ki
ovc2WMfvmyAPjdU1GWqWgYu1hXRD215l5O/LTljh6GW9lmQxo64RRXKr7THusDOLhzn8+t9sSK6D
UsucVzYBYLvernx16y51w+b5shFVNJEFWvqxyONC8I68JfU5MnBcyC7kKTAyo6CT1i1IO+Puc6HP
X0GwEDRTl29Aoq5tpqQwPDQFqE+J/cLqZa+Vhj8kEwjSM3N2wSk4Bp0xtW7OJhPyxkPsgl/0pS6a
GdLH6a53nN1Uti8NWffror+kXbcb6wTgCrq8r5P8wSyyzGex5g4LeHbzjA1XRkf/qia26QhJXIeA
vqIw6YYO9eJWU6dq6KiuuuTHcNGznIni55mWhxqFofCaTPJk9biSJBG1g3//IDpLyGr9vnTyBJqm
T8vspLD1U1vA/DSDzNvyswPz8wXvaQJyyFdUCRTuTJ5LQ+SxR2ttwqAmGRR3djT8KyFfQsjTUO2L
4roofJk8Koa5qrrrC1wXALbFyO8vwLaN8vXrANuKbyjz9PZJ1wjVjTdFPtXypIcfsfROz8IfgGLK
fwCKtfkHoLgjSkCx6uNJXs7kK8AYEQeeuFo9vesXzx7Hv/sh2tX9VLu91dSby99Q4bu5lCYtEIMs
M1EkMDKop61uRaC4lX28bETlV+Vefp7Fpp0JmEkKdBfxzBmTVcynWxLQ2VVn6Up7kl/BDKZGc5H8
kS3kLWKwfrF99QUSxpAwn9a3dgJ+5RDy6NjsRHmXCntCMz3UNjZQxSVYLeE61Zrpl98gf6g/jXmq
1xDfgrEMHRtOvMZ5uPy9Lh9DQ27lh2u9tqQENM6eid/T/WQ+lSn6fH9V4arIh85Tx/9ylIbc0+/i
qmfagK2bPMY35DDvRcVxrTaYCPUxghcdyh2Fgg+rwRtAPTGapMoAz2qT/HbWhjzqBViLYU8Mx/On
s0bmSV1Rpuu8rg4KDyen3U3g/HsVzdHlZ4Mhz33x1WztaoTLHrt4pzcEXQma3DqJdleQYnv5054f
yz7Zb8nFdOuyTgbDpNJ3SrwONzF7X0A2w+OP4fW84HUU7zCj3LsTxCiVldDLEd+Qp8DmjBaciuni
t2RYCj9g6OKgn5TuMmekGhcQBPFOElSRP1nrBMJH2axXrU3yOguEopI6AgC+9x0Oyu4EoR7Ad/og
ptzqrV4o7o4iyTDkkbB2ypeYio64trO3q0/e5y/5HqSRmx9JRrbX/VcVJhWva0MGCcwDWTTbGsUp
GkF/gfA/3rO9kFDv9pgPSzfcj8e94uiedXzEJMTADIXOZLfUTRHVLBH7Jy/8BgFAb+3elZhbpJsR
Awc+TW7MndI3nE04ToyKj35yhLTIcKZJyOG+IWlU2RIJyYmtrNR+1Hv/H2xJyY1u86ZuZ2wmIMkn
4PjXAZLPZhknmyg5nZ6Ea9oKtJE2B6NTuKlxsxQviuOh2j0plaHjtDZUAOzia3v7fdrsO0HlK2Cl
ZyPkyYIkxxKGiZ0QE7Z+awaK9B5p1O6Y3oubh3ugZro5P9VzYllyMvFYmyAmOa7yhIRPv/vRdnxF
MqXaV/nZFGUQKBQf7w2n8mzK/Xt1sl8pk+FHf15IFIvw29s3zMfQRgbhD3un79ZBlZsqlifDiuY4
I535HXb3byGS5+PRyfIkZwJYVJoVQsB3OIgRTMGPtwn9Fs5rGr0ieBvy5sSe5FDCeqiiocGnO84M
Q4YMI3aA+uhBjq1Uxj/Vx5NcCmmhkbEssAZxWXub7OIpEDXXdfQHfxHXod0qOTBUNiXP0mpWHWY5
bIazq12Rw/di4bpNuAtIbfCKVSqi0BGLceKkzZUXWS4SVr4DhN0V8w6Pkftfx8BOPqLka3g+9HzN
sESBQf1NYSJGTNW9IeURlfxLQ2rDpkIIx+qhzIF6Uwp1lU1+JVQ0qf2cqNMm1SeU/MvaJE1dOLBo
3yxIuZ3xB6p38P9TH+L3jsqIoy5eh7ERPlTsqACJia935CRUF53OJoUntoT7OTku4cD1fhA93DMl
rjfuJQdi3qA6t9H8/6e1OHSaWQ8tkSKNPtM2dVBtU+copkm9QscIiYpk7lxoJxCpZZxYhkHkqcua
RF2NRh8QqmlyAD2Bl0btdmxM73J0F8dOrpUCUEO5Y4GSg5rSIXGc1crHlKJnSePSz7l53ZTxbadV
UTCv4bBp1vUum0yVYi45F+ixOIsYJmFgZ5E2tMwMumgjx3WYnWxj5gvGK5byuYXGo1+HaeQm63Sd
hJbHoynx82x8rIBmc+fcfIi6EFrMM/lkAOHpliY0aZNkm8e8ueKzce0I+QFqviTG4LaAXzZuO7cu
1aB1ks8PBV+ea4hTT1b0cYyayht0KKjpC9AG9bgN52nEkkFQXXwzjObrEOafLC16qjv6ObLn91PZ
4xFZ21/NMVuAvwZDla0k9zTPvj8IoRR9dsOBrKe0OZwMVl/jIAaDlaT7sTWe82lcvbSDwM2UP2bZ
uLpJOkzuaIdt4xY8h55sn0JYMG0/aEjY/MVi6cYcq9qd6gFT+7l9HSU6GPTC+QUb7lvO8t4A+IGP
zYHQ7GNPlndRvzz3DnkGQvE+AUNEBl2KuM97Lxrizp8asTPV1ToVB9ZAzTS18RwzpndtFF61zfCg
rUO7qSj/wiftY6lnd7aOwaoumbwclCxuOA/v9QrCZk1r/F2XdepBsP1rivqb17f6fmlZ7XaN1frt
zDJ3sLVvWkEe41wP5qL4u9DxjIe2BF599fAYEf3eaqurlN7bBSag3aIlHwxt1Lykyd2Max9Xxw5i
0uwrvW68iZbva5ttG2sMZnN0vM5JChfnaaOlaeVWXX7ABDta9tG1luWBUThPqzM8RKHxNNg8BHNc
e6dVJgZCe7adrPBJa/NgCpvCK9I88mgfftXCMaA8+Ra3VqCP631kJbmLksDiltS4IwljIJ41Wo9b
oxc2a+o1TbNeZ3aZHrpu3s1ASdb6+IEa88HBbLJvQtPMqPPEDcv8sPDuyaCG6TYhpAqmMnuaILuL
L5KOPnUq7G0C5QQGzvginHyTQs0r0rXSBXn2uwx99Q3NJo5VpJuxzwItGqAWWN5qYzP7aUm+TFH/
2XD4+17vb9vUuLez9LlPxvGqpvbqjxqP3GW1N4PJoIeeT1cQXkvdiTUfE7N5GvPwhpl8G8/Grhr5
t9opGneygCOZC1Ahk3wXW4OvRfV9k9BNGFvf+trcdVAqhJ4uOFf68MrmyaYb2tmzZ2fblNm3NR0P
CI/XBujFZojEgWE83kc6YCuJDZU1KP/NWfaVR/EHnpQfSRRdG2ELor8m8ftx3dFK3+bF7C11/S4q
9E9in1wA77uNndDatarqqcPxzlvASPPK3pLBfjdaI372OD1GNHsCpLr16zZ84V39FfCyYdf3GNRN
VjyJHV3b0WXAWci7yhuXOd0USVlswkap4nwuIYKQJXUoNyz7D2XfIYXDs6wJ74P4qjKeIH2rqnOc
i6FgaCfEYYDTQvPxn1GtqIoBJG7wM6JnOo1+s2W4sciaWxc0U2qazXNO37ZQnLIcnViOjMlnc9lU
YzyU26qxXLtd3Cj/wqsP0xxvQmNzObAdZ3/lyHZqTMqa+TKZE1kMJxhTe/ApBMNYWD3gJkb+KrxG
iQlJkAulbpKUO80kH8x0CeKCeszW3JQsd1oBvrJ83hVGui1x41cm2ndW7eZtcxMmM8S5elDf52Xt
J0UW+hVlpbfMWuqiz/40ZN3oFhMLPTonOCSTSUE/2fomB3F9BKZajSkRZsdpbnnNhDu6rTsmcSyZ
Sb4V3FMGQVSt5vpx4AmA5VVP/ZBUEE8MNYjc9W21bZOK+raRd+At069DGt2Xmn3drvUN2rTbdbae
mV0aYM8IP8eZuYn6+smMLETZ6aNWzIchynvX1oYFrCL1HZkhTKzVje3VoLb3WtZ86+r8tpjooapW
lCSq4WsO9XEeL496XnxeeuK4/VhfA899MDP+PrS0b8Po+GwyPoTMeqYGP8QTRKuM6bpJ+m9FFB6s
ySFulM3LJl7zQ1cPpjtW+b7Ks92cNLskBhLKiZmXQgTWXc2IBCOCvl+Nzm0YVds86jdrZL7UdnpY
kzCoSHbd1tnHuVpnl03jjrMig+8ob7Mu/9wner2rORSGzNoIzGl8mfXmBsyl74zeetEirfK0xPnK
S957RVs+adN4l7fwdsRZ7GAph/f15Dyw1NJdZ5o/aX31NRuT69meNrkzhu+1puhdrc8/O9EAqQrb
zoI6y81NafGbdXQadzCryWUx+8oz691C6NaKux3RnPuqZJXXlIM7l3PtZlm8dewGm9VqLoX/ZWzA
YWfvcrbcAIb2WZ+nxqO1tY+X8L0z9Tsr6h4iW39XIULMfZV6Tl2uftXXpd9mTu2WSwjNcp6NAU/1
/eX7eK4YTxHouW1zRh050VwsXeNWF4Opsyhv0/m2R1d97h23onNw2ZJIWeVLQHWcfmYT2yQyznLM
17KMU1iajb8N+2tij15tVW6TXZng26nXz22qosM8l0VTC3HOJCiG4z+SI7VBizJQaFOJc1QjEtRX
+h1GH3zbuo7jUYFkO5sfIjvULdvSbSTQUtJO6rzRhhh9FUEhkSKkAVIwuKa2SXbChTufahrwwu+I
J+iv14+K/T1Hu0Mp4zo0xi0HX/Ofqy2LprLbCFD2MWrfM1xwD8DZv8whyvxwdsrrLLaIW1l2/TTx
sfRJGnXXtVZtHGuBRHoalQczR9KdAH1RWU2gczSlNOuqH8h9isiM3CjeWc70RMrpyeycu67s8ttU
H26B07idV2tbztMnPUrej4u5ybX6g7W03txMG0hfPnVlexNa5FCDodtfG7zN1oIa+zZpNY8Y9TOL
tC92oUOwuZxtl/PyPc9CzQsnPfGR24F5M+2wo/MAl00LF579PtbLL7kx7nMn2hdzeB8W3ccqbg/F
qn8cBvsvOoUPNmlMly46vIBJbqpV3yYOu7aZ+dgN02M8Z3ehnt4X+nQzNdQ3LdBMOv1906X7JdJu
IiuuvHLsyn2+4qlXreiHtXGyW0uMyWhxYu7ssaRuaSNLaYp4D6j2TWxTx43KQVWZP74s/7g/+IcZ
mgEGceS3rmMnYdZ3I6aUBGfTfsQZg/A0IGPLpvMa6DyFk4e9REMrBIzW+YbCF4AXzvY1XKxnvYbD
qUnw7GaGDEsoHdKyCf2YbcrKvzta7Z0kLV1Kahcs2t8un+uzyj70xJiUMbC2n5vY0ZExBEBGQ/TC
NQBFz7zcXQZv8nPRvrt6yzv/1Kh0mRhZ5nmx8c6nscuRpmPmxw0NJTzuXKpH4aAgQ4/0gMqZwTya
DiAssyhgTBvI69ZBHJQ7UdxGfv0KppSzPuLEnvg9J+WZDEp6+VjAHo6ZE5SpiSShSrtnbZqhhTaB
8rCtTDy71hSK5Hm0pQSPCsX3PFcAO12z+PvJb+j1mIEMHAdZt0o8TW3wj5PKfBx1I3etMbddrWzv
phoM0lajbZ3GftIj47oxnemxW5iKAPpc8ksZOMkgGE8IlwMgkheixyF2hNPuKSv1Jzvu7toWjPZh
467r/EWx+nPPhxN78mwML42VhT3sRSyzH52wLQ8YlpldUuXDlunFtI+SFpzh0ZxsoqgG5W3LC5e2
Tu6bjWb4erPeDYQpgvP5X8WZBd+C/5IRK2WykjrqKyegI/9EzOlL5CT+W1bOLdN2ODcNW04A8N7r
uKmlGijpMEeIqmfFrotv0VbMWhV+a3tGdFAW6c9esBOjwpOdHLYY4ThuIQN77OZ8p/f+Pm78mmry
2V08MSblG0nM17hvYazKKoSFdLjLy1QFhj53hU8fUJJn0qJ8WfPYSLYrnhCD9thqk9uF3C+Wz8DO
eygMlpDtNUm/u/z9zi3u1K60k9oU50mpZVoQFsshMaDNTVrVETmXI9oWriG3HYaet1Rhs3gx4nVi
C0692c/+StHd1z/biG6ah8aK110jEVih2YspR6V67jlHcGpbco1jlZhJnuDj6QdSPDnpXag9NOsH
w76+vI/0XFZ6akjyfys8QB/PthNMC+sOtdk2XjmgLmSkBZKy1c/DGLnGTK8y3r9roEzpCiRrrqef
9Cn8YszVfi04aiQk+awPn4sWD9s5dksrf0j74p6nNXIA/J/irrfduCqRFVhz7MVzlfirM0ILNlz2
IPLcxNF8wCzJXeWUtWuwhbjcAYCMxps+ar6Ybcf9vqeYMxkdQMrqBUNYOn+ZluEL1eeHKlk/UCi0
RyS8RVnBX1jDXBSUrmgXUs8w19JPprx2NZvcTaileqjZPeOd+sWMNFXF5PzR/H1sxN9PL3mVhwVv
8Omm7rOzlu6Sqqa2xaWSk6/TbyZdutRJOJlR5N2Cn3z0Y26h6pXqu5g2iiugWop0y9oFBDZDibyj
yJprp6v+Wrrx+fIBPH/QHW5RNBYQ9KRnyoQRom4ljugt4BI3Ae9jqHHQjdMg4sSq+HoWO4PK0k9z
VPizk49T1MSZeQhzv4ZBMQYAZayAI6HGMOhriIDELv35uX7blPxIUoXToE8EXn9+tiLLbTuM9BaW
F1GVFPD5y/zbkuQ1eJjnNkiVWJAUu3D8VPAdRrbBHkvxIODvZ1tTnI+zgAibGCjT2SYY4I+P0JPt
XHleLyhci1feJvuMCTAg2rjnsOdsbwZkN+ziUOH4lSbFHpyY1PlgWZ2JL7g89H6/j2Gx35En212P
ZOaqmH32ChC0n1Bh5eizSHct6zPaZynqQSn7vKKbskTL5g034MSCdMlYv0yjKRaUx3RfcnOHiY6P
ESlSl8SZD/lv77K9s4fkxJ6UF3RFGC6WE7GgcPSXWDSIynQXjXHphmH+tVogc8x4pcqzz/qsE6vS
Z0NjEpOP2uwEkb2800j3HFZa43U6MMggyn1Z06xC/Z2id0Uf01ybAlbSLTZm31b2B6e1S9fq0lmx
9Wdv5smPkpzPnHHDpBO2Pozo/ZCLUsP8lPRDAHq5XLEDioMkDyUkU5XFaW/FW7bSTwVNb4wxur/8
Zc/iB+zf65HnD+qi0Og84jrS+qHdhx/ELH/i1fzJDOoDOOoUJ0m1JMndDDxLe46GeBB21ytKTKNK
l/FsBnayHik5qWK03KgDcRqNFDf2AN570m2XJH5xKry8tf6jxntMgyr3Ufx7//DYJ3bFwk98TNE4
bVUmOBfHqfN2n6MBsBEiY6YWmMF6o4ZBnw2DJxYlN1OZNanNpi+3mX21aFBY0eOtztfAsNmm7rni
3B/pKv5YIDXw+MGb2cID6J8LXFMNVXAdr96W9dZOn4xPiZUiwUU9nDj5bQ+V5G2p66M7dOA0zEMj
OTipPvmktlAtDCfiEb29LpoY7TagXsvsCv3HrTWsexAAoTGZPtrReL8WYHRI1/amSfLrrB/9txx3
yAkbogtuAgXxz1Wkhe20S2Ozozw8+yYGDbRv3/XfhlcMGojj/OemMRgk6Dui+PVPc+DPLPXGmUAi
WC2Vm1vVzqY8c22r2esrYt9KDrYB7r2q6b6wsQ/dNsuvWr3KHxXrPnvvUO5hDrFRYZVhHw3ReyMW
NFlQqK9csqm23LO29ZXg949Aox5nrqrgdz5xsikx8SAycWSkq6jla5QhE3QCy/TY1gmSzE0a5Lab
LlgxnQ+7rZdvY5Ui3dmw4ZgmpyDRAQ5E+sRZklCexibwSeRK19BJ/jtUiQqe3c3fJuQaCILeEKGg
xoJywki5EzjG8KaD6lDHQo8WpV25oDHHWlhZscOOmKefJL2vpukRl/ePc3piTQq1GcYNsaH8u7V/
JyJ2thwKLwJPYllMZ3IZRYvWPiySJsUb2QgMv39C5bVAMdTZzh96oUr9XvNVZ/FsAsNMtL0BeuKm
TI5ddB1aRA4Da8UyfEVjYHb7Pg/MgekeZdUXRwPYnxrs4fKtU1kVx+gkJoBbtuoSHibbzKwPDCik
6KuZ3bfR5DpVfuNUmiJfOMJt//iMJ8uUQkLRsNia+0QMGJT75AoU4NfWIXyFDNb5j4hio2FgM4ll
SY7Njsu4nvSu2LYW8E8Y/Vluu639MfPSCehRFEJNt7rT9v/H2pUtyY3j2i9ShETtr9ozs/bFZftF
4bLd2vddX38Py91TKqYm6fbc6HC/ZERBJEEABA4O9B+Xd3T3biOoNsDggi4GlmyhT3Ul0Qza4hfd
5NrXqng2B85Ym70AAqlsDTab8smyTRpJaRpaWmkYPNGkr+KcX5tDe1BFzDzKx0CImyc1zF5VIfx2
eWW7O7qR+3a2G2WZIjmLdB2dNqTtwfEBUE9F+tskF6/A+ewA+IPc0egji2Gn5fqa9O1PdEEFc1YG
s1QfB2m+ufxBe1uNNxpQiaIq4qAZ6x0KSTSVhQBei6S0uvhQA6I2xpyS4+5mExl4PRyqqbFP+T43
0h5MpiE2O3EGIOsAlAAHW2G140OZ3q0LClQ8jODerdTfZbLv+TxP+mYdUcfNc/GhzMhrnk1ege45
c2hulwpFizHz/2AvNyKZ2ElagNDoqtHwtGmwB/0ukyN4eh6BK29hTGytYESpnlTYzCLWEWeIfiYr
mOnRrb5Wiq6mz5HVZSS4vLTdx7VO8J9I37oi+57X4hS0eqjt4XGtTyfjuB4oQSVA5P8hqORR2O2v
810i/X1zU9D2XqEHEhL72rguR8OWhsqv9SuSi3bW3fbJ58tL3L0JmxUyAQUGMRnEUCsMbzCE5yhu
HXlG+ISZG5fF7LY1bnaShTn3lZxqJgJ+tDWO+t/9fmFkS1bkmvbSHVs3eh7Bepa7TWb/BuvZXrC6
lc9oaQWQ2zpF4XsQgJS1/zfQmg99pn+N9VVbaYy2hopYCmjAC996/f4d1fW+lfmPwrCUh90QKXmx
9kg5ee2h9MZg8JoD0IK8A9yrbGyXxPj7tUYybSjSwp86/VO+tJ/ksb82BsGp8tZNSAuwjPGC4RK3
7dp9uqw8vCUynj/qY3XOixQ10KVCG+5oGfkdGoBV4zYxAbj8jPQyb2Tf7rWQadnXVFRNZtNcvaBj
Sq4EVH4Husaj6qEP2P5eAQ1puSLG6oJ895EXxu0+KfSNTCbxNQkTaPQBBPLy5kCJglYHPTmdTVMW
afVGzMcnnNll69SBKFfgBU1FVxlPqJvJkjQz3k6U7Wuq3DrzaLPT5Ccg7MSAH1r/U5Og9XnL3Xvh
bwUz+lQBHh4NEl6PinYjEsky0ScXnRr1NWqVw2X9+S+LxBPAMEwEyezzPm07sZ5K9D3MuCODApZh
Oiupc0Sn1hzJX5zUav2w4tuBvcSJLr8LZuxAqy7tshLl10y2X1Nxw4CWOH9zJtuuldvIY06zAapN
WjrDeFuofgoPktjarUs844SGADspeBn23RSbDgCXpBiajv8x/sNQc3UI/xmr92+5gKnzOzOr78LY
nKFslkOmDxjKOBHDKkWvGr6k+ZdRHewmlCnK3eIozu5+AulrAEejGITNLCjhMKeGKRh7DTPc9pxd
EJG+kcYYAAI27HUmsHNoZr5GVKp3upPHh2bQLTPrbVNKT2uY/mjLn/kIWLxUY1p65VU90PwjUFdN
aavkZq2+IvXUh1f5KCKDfR0VEkD1pZVLsvc/7g7zTlKTqlqWEd/7i/nrfZ7J74x02I/FNrtDlWMT
GUXGVE9GEtHWLNpsynLc8inidn3ARiCj2sNa5IKcZYkvNP1nMyZXYTcOTi6YnMfIvuFXJRlVDWia
yuaSZnMptLiHlkmPZD1MrgCrryx+5C4/qK2oCXrJec2KVJfOrtJGJmN+DcDHxjlGaWxqE1dXv8UV
6g1A22rVYl9WE/qXLklivPc4dYpAZkReYD/w0vBuGrg8+btmdrMY5uI04SRNGu2ArtzR6bNnHcMQ
wJHhddlzZBcY88ejjngbnnNpUYzqjxVotkVSYL5fU576ypCfZgNjyPP5WVjI62x0aJGphafE1I5G
qzldavhi3NlTi+7hBUO0c6XyTL3+KZnxjyLKvqLA/ywU03O7iI4i95+qvn9amvWYtuSh6NvSWrvh
tiqlxhJrQCKbsbCFRrhX6S0oQ3TrpG7flzdaqYKuR0hA9ZeiqSW7l4UOr7EhepBjJejlFh0yC7nV
qozH3bN/ykAbUgg96L/Zy6IXwGt2mAgM0nsrHz8RbhHizBZj+I6oanDhKP6hC47RI4Ars7rP2tJX
fPEvtGOjBFG/rMfVXR75nYTnfPqMNEalFintx6qBtJYQdDZcSbHsaGg/1bujbNReu4qWgvRQ0neW
mmjO5StzbhEY6Yx6xaDvQE8EpHduJbjNjWTRbmnF6q4k0EV+bi1+f/aZQZAVzBXHS1c14MVldlyU
iVlf0SIJNL5HC6Msja/60h2EusucomufLi/wzJFTYSrUBDkYyQRh3kdbbuaL0QM0CkRbEp/iNQFz
rgxWN12JgAUeS6/pdA99KD8vSz0PVt7EaojHkAKDEjGPwJTkpqwbaelT9oD/GW/GCKP6vPFXq5LO
fSZnpV9mz5Iko4eKlxLdPTJNBMKXIiTP6j1hrOXpICPzQrKiOSYJqkt1Kkp2mJanJFsfLu/emTvE
etDwpBuo9Sji2ZOoy9Wiq6qy9MW6sutkBBuRahmd5l4Wc2ZIqBgFbbWY2oRGTvaMaqSzCyJQMdXr
2jyGtcbxR7taICmaiAwvildnIevSovMtMeAtRF/ztc6TQdsi3dBikd55/Iu1uyAshlYzAclmSwJG
V1RipSGtK1WiKy6zJYIM7/Ke7SmChGZkoDJ0dG+wFYBEr6JUDGmWb9ZcqdQ8GXiwpbqGB/EuSzqP
wujxbETR1W60WhOnLNUIYhUV3D6+DFYuCzTHdm+Vkg+kxG8wYlHP8cHVvknEBuLeYpg92/Uc9WLa
mjIubXpIAilIAEnVvJrP3sCTw9zXWFmqSR6T0qd0H6rXXRt3011/Mp/Rs+ZOV+gUtY2b4mRcNy/r
4+VdfZuJcWmNjD3sSNGrUwXZtGyUnSoY/MbuT8BFOepN+TgGSG+qvuaRk/AkBlVvpV9XHlhiV4kM
2UAIaupIBDA+p0Klc82HHIxRnnKUHWQdX8ogvMvszsmeSje5rV7Ee/lweeU7fhb6ZOgyeo50SYWD
/6hPiA6NRuhw3SnGXrGR7rjtj+hB9iKPJ+v8fUU1aSOL7sBGd4tKH+c1hyxMmz8IQXazfKOOFUOv
0Tlywr/aJTX2ebmKj6YzHM2r5lU4NK8E++1z1k216ezEN9/C7HZNck2aR3wLBdNi3T7gFO54NP3e
jxyT4273Td5GGvN2akk4zfIMabT5iVLZAJ7mdx6GTHil3wT/49qYWFBCjqtf0VAG7jF6pjlama3e
al3BL7z8WuM9n+jlYLeSiLqpiEAiaHClH4+1zisjz5Sm9M3H8YrGSjQwREv7IfuBzbzlIeB2N3Mr
jzGB6Tzqs6K+LY/yjXVW9PVXibd022uVc0H2biVB7gEdaxogHWwRSY7GRgYHO9gqe5JZMkZ1xEkf
NL1hKysP+7y3j++i2NpRiPZUPSlBa5EXoy20T4k+Omn1elk5OOtRmRBM17IG1GkxMCoZOsqvgXS1
lDBz0q73LgvaC1c2G6cy5lztKkFrEk1DfrFz4O7RLvKUg8n4spQ9576VwuieKMShJqY1YHxxdizQ
I2uV8cJ7be4aya0URuN6HcTLs/H2HJA8DcZifEHSBZc3vlc5bmD3fGQJTSBIlFI4zcfL1NWGIhoK
gFfE6L1wTSonwuPdSeYxt6dJmjn7t/cQIOAyMVVTAwaBZe1IMd5D61ogqntDs9OiQuzqzdV1O+tW
VyyWVv+JbdoKZNQC0wwGcVTVX5ZQdHNnfEn82UbjtSccyMNl7dg/uM3yGPUASYGKmsVieNGqfAPC
TLLQWu7l1RC7wwAkYqic0rR4WUrh3iyL4zoWq3P5E3YVdPMFjOpoobiGc4PGkFF1SZNdR6r8bzEF
8KpowKdPAgN9yuzDUVpUcQL7BLzqMfTVgBag9GPPn+1FNe/MzG/kUM3deG8waIRymkGOptvzHRon
brMAfSBfjKvaHd3ooFl9bA+O7GL05d3CO8ndfdxIZ/y1uJS9KGigYai/LzZ4fJ3mmQLNhE8G2g/R
8hK7i25dPrq36vKlFTNeu2jAQJSgwx4xApCPnn7bHzo/dJSn0ZXc4gqszA7KFq7EcTnnaA3mRBkb
kNW12sMZ/PLfupc7emQpKHlLEEjDk8GOHIFjrjn7yzqfWBaVkSShDuaa5C/SaYlFCJdvdjdSeD9E
1vnMw9yFcwuAZI8i14I2tyHzwe/rV4fKgYvll52pVlw4QdYJGSnoZRs09HmJfNQTMMXoTqnX9jSW
drkkvHPj3BA2q6IgqQjWiJnG0m8xpT0jqC3c6jqz8Vo/KIF+GGyCzlV6hJd19S2/d2mljJ2RgAAh
eQtdzSuQPdnpIb4yr+bPsa98rU4gEPbKR/Om86QjyPC0JzrGFHB2x7wf0YtxtTi9nXg8OPZ+oLY5
buZtschmZ3bhhAgX94e4mRu5hiPemr4WlH7BKxnvKxfgPsBQIbfFhqHSOOS5jr6s95IxBnKBKMkd
UGdEyfg3ire7MY6JqjyoixRwNzDBVJ+qY0aiuEJKVPY6W36NntPb2BFlS0HdQAPjoDFfcaMR6iLP
j/pdKv19Y4gXjP1D5RZH3Tqi3T3g+e8qeDVRpmaRjzvYNwzv0hgXGq9h1XbRCsX6XF61CdB4Jabn
mDb4yarPKAHC8vIi/D2RMnq+JUB+0OjIxtw5WXKiz6hrGTJYFaVvaNbjmfY9ZUF8Bb4yHWxFgGt/
3MNpXrsMDTa0sEiJPhu7sumoXcn+xaTIW9FuILKVx5xZ26DClEXIEP1iGaSDfYtDZI8+f/e4spgT
m0YQSBSULoXKWm7W4NfKfmdO+ds+sbq4XRdjduRpVs1xAd4ty0GvBbMXRZYcgGRKBA+B4PZoSJ0L
R0Q15gkj7h3xYfzJt/Jv4KVLX8EYmn5aFzQolKmffIrvapg6OZC9GA/fwle+IDX2iXgo+dyDN6kE
SR93ENg5NBYOe7sLTGikdhmI1GvI1/ECloP2RcG6yVXhcdMWPL1lwqC4aAQMj8VtnL9P7upk7nrK
7PmYPUV25vC5jXdv4uaaMBHQWMdtWoImyBPq+zV6Rjrdvuy3uMrKxjpVWsigsAB8qnH+YWwdGqc6
GMFvECbvmc7NQbHY+n4hi9nnuBo0lzlTDtzCFh/RMADOcqf00SjOWd7+BuoGRaTrCNCZ5RmRWCll
iJCgc0OfEnBOd+qNeS3ZpbsEqiPdSpz3455LQlkHhSS85wCYYBQk7zJQyqWAaIhonxlKq6wzi+i8
XnR1d12YcYGcFkrVqNp8tJ9ADBtKKRt0Xf0VetD9oX4eJrsYHLN5RJEQ40kCGVxNyq0xBpqDLmeH
OD34X2z0EQUq+pdeplPuIpcq2SRIPFJY2gM4iMzUkr+k98NLijSo3jtiZBWxVUdH8YFcx19TN3qU
fgyn4iTiz1syxy3sBXB0HMI/q2LUXerjelYnA0EwyW6TBpQTGdg8QcMJdjkSVbYcj69F1H8Vup7H
abp7bmhaxV7KOlggGKMtjXOJ0dfAAwzrU5ecTO2xFXkR0q72b2TQQ90EDiAnM+R0fXN6v6YzV/Z6
88sN8U0Hb0GMTQZxf9gkHbqMa2V1xKSzumhyBKXkHNluQUTeLIqxvei4Mzu1BrS9cxeXPpZiJ/oJ
rjfMd8nd+ln6cvlG0z935mo24hjFTyqjbqMW/GyN+Lmq7wtwjiWKHnRp+UeWcSOJUcYc3MvgqcLC
/r9Cho0sxkyFUl+OoJD6RUy8bdHh68XuqwBRuqQj3yQSNGkzWhinQxgN0EJaBP6fEWvwzAqIBQkG
2AIex5rDrsrKPO4K9DEaqQ0SL9MUrL7pLSAZMNjvZZk7jj7uGUYFa0PTgQQsEctZpGjg+MuzrvQN
0l6bk3aoVuHHv1dBhQARLwKKcU7KkyaZmRYx4n9JO5ixM6UoT+UnwYidy3KoKrOqju4wlEyRVzqn
vZFCqdAWoYJbDO+ENrOb/ouYPbTZX3qb+5dF7RkLtPEZYFdGieiM/YbUcWxi6g1KCB3IgNPiWkzE
AKlQDj0MTwxjKyQl1cI8xeEoSR6gq9LHRN8bRa29y6vZ1YHNahgbkXd9U4s0XVzlwie1kPyhWyOO
nvGWwlgHtU5Bgy1ix4pVv+lL3Vdq4bbSeJCNPXO3PRjGMMjhXC2lBjGRNlp6mrugH3CF+VmOG/fy
pu353o0kdkJwlc7CAPJ34A5ar+8k24geVLX1ifxdBx9es3aWFvLmh+8eFPDIgP1JFH3DOF1l0da4
FbC6Ll9lqzOSxFJA2Xt5YTtgItigjRT6FRu3O6w50KMa1CG/mtzxABZh3apF67t8j1EIV9BzIeAB
Z3ePbSOSas9GZIcZ2mG/YjOXhFitAlIFSZsfpnT1AE7jCePtInOrwJCoquOC9ZUxwfT11lfNitPK
tavtsgILrqNtDibi43pCzRjqVYaIui5+rgayk0kuJE4R8qZv76/lXRANoTYbF+lZHcoLLESmNgEB
9/aYkE+X9YHezDOzKlNSfl3Dq0BjrtS0mBIyy1iLYCxWI4GUSrqes8gqwZVKJ3kOPJe0+8ZCvAVi
NQBHANNk7FFaKWRRBdSUJjre59dUjEhy0OzzG5M/du/xRhhjmDJU40bRgLC1V1xxyr/mxgh69smv
CZhwM+GBZPNNLVUc87GrIQCygVxURt8v21lZYTJx0S1496D7LgcUPSmcYS7wDlnanqOMu/l5RTUA
YgMtHgVrfFSSLE8qrRnggEttPspd/xNdLPfFJD2HQj7foLiEYLfIP4nG8EzW8VVSpytVSg6dhG+S
1JcRXO+XVWr3um8+iNlzRZjbUTGQaJ1TgjAnGp2iQV980/WJHadZw7FodH1nGrwRx2jwYi7ZouSo
TwhTY8Xt4KehYI3jg1Qq4OfivaE50s5GQA+L2s4CTXeuIsCXQqa6ixm6VQPC4TjPiTXPEu+lRO3J
2QoRvQFlp5Jz0u9GEkeJaBhm+v8Ue4Pw9z+yGPdAtKnXV2WB4wMcTulQX14DcP8dmgKMRbwE0q6m
6ESV0HcLYmM2tVqshhT2RESgZTaHjLS1o09K7iqFWAXgseWUJvctz7s4tqpUNWXTGoL0Znn+ye6M
GmYOLYeMmxzbtd0bYYyTqAyh6JqVlGCxnaxe95BZ5ig+TwLjHUZliU21hATZ0KyhwjR3jcfKvPs8
AuoCxMyguD8neOqHZB2KAepAZ8TQp1hmh4Huh9bvNHXsq8O7MPr7xt0RJe8jY6AVmnmordroVrDt
LRmuVPwdn/dw2UztG87N2hjDuSiZVBjoBPOVa/Nx+KSAK6vurVk+mOAvjANyQhpoCbltYLurRBst
8A0E3CxsXS7JVE0rayh9qEW+EIKQRL3pux/mcOCsb9e1G3hHKzIlCGGrCqQp1QqYT7zMCnVxhsj8
UpTZfdzIrlBOjhStTo95HpZiJlY3In9by6Y1pOE90LwuTNFznxHdLYv6JYvq2IvUkFeH2N+J9w9k
FFgTtahJG+yEnJqT3QjVaAGoY2BghvxYKh3PUezeFxNxKNgB4ZjZ17cedpFULbgvs/ZjIZNV9Lz+
tz23r4r460As43XPPrf1UcgBYDTxDJqJrbc62jNuQ5PnDvbWsZXCbFs2l0pcoPvNH73sxrSW68rX
b7rvKoZ6oCjfeMKXJvY4urTngrYymbdJ3y8xkcYQcNhOmd2ULHVnpdCIwYpAyHs1VH0chDOZcksj
8Zcqa5MDyccVP5Pu8fK37HlggM4NXQTNwDnpTSRN4prnCIrFJrMUzA6SxG9Eal2DfFvzxbksbE9F
N8LYFH0nllpR9xCGYdsYWAJeCKkHU+dq91rF2eP9Y/3PumTGYaCfb1Klia4LZaEmLO0aQwkur2Y3
Paliz0Bwo4O2lY1LSRsPUjTixtECQAdOInSImxTRLPhChNmoQzDoHC+160LwtDAAWQOG/wzTm8hV
HregQf2jDNveDdwKo+e5cSEVhgK1sSgWfiIrVoopV0RAD4n2J5HEVgzjOoY2k2QFBHn/XxHZVhYT
Tk/IEKXVimzor+hvPf3qTpCuE65r2o2QtrKYWDoEO96kj+hOUDBD7FAdKXe7Fjmz+zuFdZ5msDww
oZoiwRYr6OT/uwHnn+DijwifkXvdLO1t6RvNiJAbJ0VuCF6m3ykY+TViTMLl27V3gbcSGLuMYoY+
rQLC9HmRHaVdbG3imAiOdrOgEjFbZnTbQUKoAqiUBsJyr2UVx+TtVtE1Imuo/SgA8SnMOhJ9iJZp
UPGgCnonVW0NhGaNL+uAkSzeaI+YLOkN4DWjiBLdmY6/ARqg7oR98Ww/gf6+OayyT8E7RvAJ//CP
EwxWDgDns2U3BRq/5JEG71rGrUR6uBuJcDSzUVAkqOK3B1pCRCr7y+DVN8RCr7wfvV7WFa48etQb
eY1kjhiuDnmUqFUCT93baEm0Fhg2pVj/jRngvD1lTGMvgZivQcnLT6/Ai4fBaFEgB5mvftVkW/Bb
G4gkzoXYzTVuN5Uxk0iIkTkbsUjxaFqxXazHyMUgMSvO3kbWr9fpcZT/pAEANJ+yiF5CyTjDyHd6
W6yVpCPl8zh7UVA6dOBGD25+a3EK4IO4q9zd2HeB7LNyxbTEppIhsMud3tGO6WcqMYP/BltGi+sR
uhzl2bU0oJAiNCSDR2X2VRGbSm+ivPJl7Z0bhJLnaM4YghukBZ0pL1jflUmn8xDMrMEMDCY80Yal
yJKwqfw+/dpK3+Y54CyK6t/Znd8IYM2OmOpVadaVHx8MX3by2+ReOwjgx0LrtuL1QJToBwFA36fL
cndt6kYsY2qyEtR1koiZXnN9n8xfBvNnNvDyuNRtXloaY1wyhOs9XjoYeHqI0LTWY0WSy58Iv3dE
GAmHMqaGIhlqch9tiqrWqiBmXeUPUukIvWKL6ZfLm7XrsjciWJedrpi1iKZMijGMFRuzwwLTbv/K
iPUL9Yy5oZcFcpbEeu1eLMskLyFPS1oLE2utOOVAVHaNlI4WB5GGB+QMsS60Ql9PGniu1PZIJ/XM
j41d2JN8M1L8uB0awGryEl97uQcJNKEyepQM4AZZgMUKJHcNAlMMVktHS8uPCtqBwWhhqUvmIFVm
degiH0NXaP4aKnBTmZJVzA/6fJ1igNvlHd7DlX/4FEY5K2BnpCbXKj+rvmvmVdm8TEPpkEhzTCl0
ydjYyoRp4F3pmp38GA2BFD9X6/coip1m+WliNirng3bO/MMH0Ru7cY143QppNGNvKIaCfJOA3Yu+
ane6HT8IR4JJmo72wBFJbQtzQT+IZHzjLBiDCfpt2B71wWi/gvEXfP7BmuRHfVHsRs/ddsbwwX61
dfQPheUfJA4kEMVjlAb6bGTkhj4uGQnPpK16yG/boMhvSiJjUhXPUb0VENlVbqUwFlYQKqDCahOr
lLKrSElsUwHwUwC+rQndPEvtUFm8gSAYaJJjAYiCnMUYkDu48YwuzDEGGrX7nCc/6o7cdFPlZKbq
JKR26+l7P49Op5Cg0VenGGofPX9XReIoRXdlxsoBk+Wvmuxb2369fHDajtNAe7gImDVoIOCUGE+I
AS/NGicCLm9UgwPjfhkQXRR2WN4lkZWDMwsTBKMTOg71ZwnY98bOB1srLOOliVFut+LGIl+zhOJF
Z8ztaDEL8aQ/NumT+MlM7S6zJrT+6nZeWpitm0SuDhbQ1BYnK5wO4YDcmfQDA1wwknchjyj0TMVD
EQZdUVhr9tdqfMHkjv7GpBzyfgGAWFS/FMDa5a9hknqLcZyz04B288RGgVl+urwzO8m/DxvDvBol
jK4EIi+q/XLB6GbtWxwNlpaONwnGUsrtTw2397LAvVsLfAbQ50QFHwfLkZY0UofJs0nt102wFuho
iA2OhD3ngzW9i2BuaTqgixT1rPqto0Fycie8a4POIWjTF+4qTpptJy5QYZ4pAk6BhWadqYy8xVIM
KZp6ytshTpxE/0mKz5f37HzaKJg1MH4QeHZZNY2z2p221hhEFOW13w/0vZhqQmuNeUEczNrNTu00
QZtb8o1kepCFFR23Nd1WCSYyGktmq2AY9wVSX5nz8jCHc2Q3ohIUc4f5qongJKJmj2ZeOY3cOZhj
U14LSaXYfVySIAabtKWVSZBMIVrZ6yG0kmqZ7MgU22PZh6ab54rihEX4eHnF58yPMppy0b1K2blR
A2a3NTZKuQ7FEiv+uxt47OxkttvOzjEeo7fIU3YwrPGm9UU5iDqYJL/nBTE7ycztN7BBjDKQRFzM
Claq1L7WtXwsswJcRysYctpk1sCbZdzCIegWiWbBXsPk1BHx37fXqhqyxOC0QFHvrPRFilqn9AIY
OzAUh3EYn0B04hvjyDEDexkdFQQdqDSgxK+eFQHifijlSWtqX4sPi7Zg3GpjmeUaaORnLJLbrk1P
dTYf5E7x4n7i3Ng9JgNMrhFRtQTqTTrjYlencpLKpqY3VrTn3q0wCNBt3OSmeOjQ5GA4nbPgITrZ
2UECRvKz5FbeEiTcBoudE//wHYzlWDM9HUUd3zF6srce1qBenLfxi6claP4gZwzQLnDqmCYDqBoL
cBCEUWwpgYNvkvxTF2lXZp9cmWnoGCpv0NeekdqKYqy8JqupTFKIShvZnpIANOTWvHDuy46PRV8K
EaGuIC5W2ZbORM2BE1hWCJErONJ1vhPA8A/qkXuyTN849mFvRVthzEnJzbLKUgZhyxHja+Cr1GfN
tIFScqEqzigFdXmUa/Ssrbxhh7xlMqEECt9Sr4H2AwPUfwoyaKv63u9z3zR4c4F2POWH/WQOzSyE
rtZzLFEtMbq9FXMLdbkfl/eRfiwT6n2QwTwFgfMhYhbhUdOgJUskqKOWx6SYnCbSrCUeOa80jjQ2
AxJJUtErCbauHZtT2T0VMqprZm/pPVjrQD5zeW2c/WP7NrMSTSBlh/3rFSSM5yeQl3ASVxwlZBs1
Mf4aaVyqhGrXeEpbeMt6Y5T/ehQanP9G1dlCMOYMzXE94oxGXT6BFhSzw7PD5a3iLYRu5eYpBQbJ
JMkKHEy/dl+bpbTlokChjOfMeOdPP2MjZsRpYLQ4zFDSv+oqaoAYsK1ko1VWj2vHG8/CuacqYyEa
XRqaFJ0sflFMXtzgrWxonpGjw7F5ubx7+5JUBS2cbwhqJjUk5tW01ImEZAduUBaNR2Ik1gDKdl3k
vsLp3zq/sJRqTUMwePYCzBKhHk0VJxXmJYaZm05WPGiy5pnR/DnMG9lalv4uF5ObDOGbOSaP+pSK
VgZMFed27S/6/UOYR2K1VpMG6mGkA8z+ZRnSq6RVbntDtsmk8lK1PFnMBqd13vbyBFkYwdmalvgX
uC6t9jFylcMwWMJiq/e0PRf95U+XT5aa2Eu7zdyLcM4MdUgIgnuxPyzUeaZjrVlFgY6QsgMSctRB
sZpg+qt7WfC+7XrfXeam9EJkxKTGiqN5tebxe8K7irsCMKkCXNWotp6NGVD0MUqkFMmTwqgwjBJJ
7+IPMsHg1dGBGQV60zzLXQmY8AxgU4agDuX+0TCcikjev96mDyKY81nIGI2LmiKLLZC7Sit+ZOLM
SR3slbk+yGCOQpNaEXQckJH8ld30B+VGvFeOhZt66gMY/r3oKNiqbleHEUxmIAQIktf/bY30cmyM
phQnM5ETyB9RLUwjpwszjrLtFZk0FKJNwH/whD0bbFGl7SDlGBmKsDcKItWi7Uigtfo+28TrfUxq
4fX7yTs3GpRzeP4D1IeWELYyUbVTQcpU+fW8k5zUiWZbAaPWCV7Omh/MzlaXqzm1hcpJ7P6vrLFk
tL88po5Bu9RX1L4EzDYVglW+wew7MSCxF/aowCVygNy/xgUj75jdD9/LxGKp2neVuBD6QFm90JdQ
LCqu13vjrVa0nDpOUmH3RAh4dDC+GXYevIYfDz0skN00VI3K+8UWlR3Rnmw1ACESJ/sDFnnqTzby
GCUTewwKkta/5QmowSX33XXojNDr+NTaaArhaDV3hTRW2Kh1rzSzgomEVAN+0U7ktdOfOmAI+hvk
aSb0Wl6+R7sqt1kic4TGbPQi6prY0iS3ZaMFE0D9WakxpluYeG+EHesKQDeeQejiUgAlYxxWEa2A
sYpm7UvZ86i0do0p7JdXQxWA8UyY3Ix3o4YxVAB0M4G72ChKK3RC7Vfroe/jF4L3syX2qcyRs5dM
05AFUU0VmZhzIspGq5Vy7dMGlZwk6CIbkzRpMo2ysqWZn9s8Js+9kscHgYwq9kUdRRKqYP+oPuCW
eohp0eSRchkuwfwlBnEEb5l7J4ZhcOATBBnROV/kkmZhZpCqgQmcnbec4UFzKBUA7BLyhph59HT5
APfqKVjnu0QmgGrSsBRrAxLjQ3sYS1AKKqqNHLufvyRgcKRL1X+0DsoYMueh/l+2+F00o56hFssx
5ivTxU4uXSxJTyYYGxcnPPXXwlN1io+8UGqvfvZhvfQENhe+ljplzDSsd0UEZ6Mo6M6v5ct8lI50
3l7mlD95HH971I0fRDJWFI3JE0EOgm4xhjs/xMgPxLdqZA1fVEAhyRNldoEqX89u6U4BEvlu2Nrz
LYlAuGVxjnsnlPzwLYxaC2k3NANVMAqpK0EeazjTXXOtfdEOtIAIq+6YhxC1FXusebJ30lofZDO2
FlyZ1ZKAU8hX7mcnBmjFuAPQwdW8/lrnvCT/i7141y3GzNb6WjfJUjZviVuqW4pggezBpuxekaPz
mt9595axg1PfC12sY2m1aNojRoSt2sxzxuKOrd3cVDYPHMdiFi4pZCy2bo2H5roFtF12a5/n9jk6
wlaxyVw0SPhCUFj1KK5NB2Euxbu6XmNL16PGBZ/fwQAKgacf1NSwzmS7QPr75mpWI2bEzvSe5Acs
z64aK/GjK8oXhpL2c8a9Czx5jP1RSpxYTKAjlDSXzrsG8QrCPgxyUoIQqUPn8t3b8/zb5TGWZwBJ
eTilNSxP8WSQztEHwQr1Izr2OMl6qmyX9pGxN1I1LlPXYR9FDP/BOI2gdxWPP4WBd8feJtdszmtU
1AJzkLGgevk5G5nbJqq9VrKH9yoGBdzVU2iF8hNQ1ldlO1i11Gocjdl9FG23lLEoIjRmASU6tWaU
ES1xB+EvHSw54Hy0F090ABFG20CEXLMX2qnurtExw0zLV260sKtK6IIFsz86ns7Kb1ovV/IUNTRa
oLOPUBuKYW7oTDBwUOLacFRp94TfxbGmYJQ7Eop62/gYt22JmKdA9PgkFYcKtNnoe5CSwp2m4umy
/p4PGkZ0jtjrn0WydqENWyTwNZy3GRCfctBlgfra3g6NFR11IJ9OdSD72ufebhE6L6ch0NzoFp27
x8RTHi5/y27cvv0WeiAb3QvHtKwlBd8ifR8P+mdKZ6i65j1Kh3bx/TdQc7uXd7N2xlYkujw0eogD
7p2VwvS8rrIjBWdMuTJARHytp2gyit2Yh93etfobwYzVCJM4M9sBC01hFEsQpPVvZNrpPQ/ksx+m
bCQxZiNXs7DRRUgCc4xNwGY9A2lgY8IUBoiBVKAGLcj6Nho4euwKiyq6iKdu9YKqL2++Fk+/mSjl
/1i7jua4dWb7i1hFMHPLOFGjbFkbliNzDiD569+B/N2rEYZ3aLvewhtLpSaARnejwzm5oiSZEWO3
GTacDFhO2Ve8xl+LEtjeXRjKsxVz5kNu5VwmRVv7glw6YmdaUrWKRMIU45oMLhApR1kWSIqltG70
SAA6NQJfpbIY4HzpGSHA0FfZ7taWxQUjdaLNkkTfdq94bG7hAcaDAr8WWLiaPppI4siKib1yI1fO
TGKKfHYjBzoK3WRCfajN2IPbp9HLbwov2NbOAN65xk+3zU1jx47prJnflQXzo2PCNMcwdzCHs+HX
PZS3WoPaWpPAmRuaRPIQiNjSIGJ7p1lF1rorG7gmgzMxRJmpmMiQkT9LNsJjOzmRTeB8Y8h6SWhF
u3IlFbH8FnrXf4l90dmRyYlUx2WLfRPvRODCjluGKG/c6q6K6za8/oYZZTfqym14s0FnEgU5atA3
+GZj0MKAJ0D1FRtaELvaq74M2nG0D9alU+H9oa9ERWvby9kUPDzaomEeQ5l3ZvvTkJu1G7By1SXO
nOjtmPZm93bVWS4pc8ZP+g0mvazQLu5MJ185vrUFcZalhsLn84zT6wXBAU/Hz7lI1yIssvgWOFMR
zpZoEbPDzOd3juG3PxmIb+qTO3HbbISnCVnACsmX0o2elLVqy0pIxc+yBUJeZAOzYskWUaydRVbg
9J9ZczWATQJ7LfWybL408PkoBmaH+baBrJpGonc9cznjgS1y3v2Oy1kOmgF88I8cTg07QWilroGc
zps9xab++BUZ4626K3bCeqfoskq+S+NU0szTagiEjqVYZE9x013gBI+/yAz02+IYrFyBNyN/eb/f
5XE6GQB8xugqyGNOQHGbbe5Gp2CT3zHUU9kntrkrXhUvQZ4jeFqNlZZV5l06p6xZAdBpE73rvnyq
tsqX2M1t9uZHyyKAg501tPlLZs63ePhfcXwfQTuFQaf3EMfAB3obLaQoxxSn0I2RSWkRlFuiFa4y
LS72pGEcmM0Fo8nlYmKkKGajmhqKiCIfjjHNwKIYdo4+6DfllLpqlt/GbXgwCHVEqrimljyI83yP
oY/buQ1cs5zxUkvbJzOjtlJV96E4rrUKvL0/LtTg/RP5nZFyRRCKasRlKsiO5ikG9EKQD94KeHoV
gxunn9v2poiHzXUXumQRWTUaVxhpb5PPRk9yC/wUTcQDpX/o9dSaOsm6LuENSYlf2ZkIfmVFKwGR
MiFwXFpjoz3f1YARmQHgq0/QbV27UYx6d4I+3Qoc6d8zNd4VUYJW1u2EJunYiG1gvloyVe4r9TnM
AyuXejsyK69LVXTlftdCpKfSp0hCq6Ry3wXfywF4KJPim9WdWuBQv4pq6E2NaFXTLhtLB6TUNZ4i
VW5aBYbNBDD2qV6koRmz3bYjlFDsSk8T6s9ErxRLDKLtjE0BKIirAmwkxMfHAhqLo+eidMv+iyAd
xxiD4O1Bavyi3orNCFqu0mrmwW6mzhbCH3m5Nm/y5hivbSpLHJ5FBUUmKLOQzSwO0XzVKwEtCo5b
R09sxMoPhcdYhHtn/EK32iZ2Qke2JD++eZbuq+PaK2jxUp8fMBfpYS6YjH2Kb2ldNteDZyXm90RL
QJWVMW6zeQckEBC4x3+DTY2O+n/Vl++wmZOoLFRj+pWPmpEhJZ9SX7F0H9wsT2vcLG/B3bVN54K/
iEpDI7OFBq+DE24YiY+yBXDCUQGxRPcJYRnLxaOxws4PIkbRzG0jgd5i1Z6tXFqVe3YCkU+exwTf
MaSmYqMMed8I0dfr11Ze8gznW8t53TYo6aCxrZV8As60eVN8rVz9njVVJs6wD3foTulYFMqC7dJJ
7uJT8sNw+71eWaJfHSq73zRe/XUt6ljMY5x/GOegcQhDlxN8GKOQYhVPxDm5reCt3R9k8FZJfxNW
nQvkPLQ+y/NEg/8pGV751ow3RodR2bdM8opBZtt6Tcc4hyxJpDLqDmdb9tpNNyRuUAgTGDazEKaI
vlw/5BVhGvcAnUr4Q1LD+gMEb5jvNTOyxvChFlbEMH28siYeNSMQKZnGGRtYBMQ3p2OS6YAfW5tP
WF4MBrxQBFQuAflTUevVPMRiCvUHY48PI7+RE6fsH65v2mJST5eBww+MZVT5+VmelICCNe/h0ARi
Qc9vfw2gAoV72+2RqhBs4bl18q2ASsP0ELmmM/nJMfyZ2NmuX9EWY2lnAfaHO65Kl9D1IUYLwpgq
tZ+myq1a66BjeMnofSt8qY0dUPnW4G/fnhAXR/kukHfmcx0KQhpBIOOckJ4LL39CwquyUZvLnhsM
1gWMaf04bAQbsGg70PGi2GzVKShE8ACxpMYyMTlvN3QljH7LpF77MM4h4sbQgPT4sA7UKYzicdLd
1gPODao9iPeuq8CyDTrbBs7lZSb8bz9BWnSYPTD8oKVo+Cp+TrfsAZTi1WWtCFxUbk2GwqGef4mz
DSYcqsuxCuU+EEDN90djG3ix37jhdxaoh07kk3Xqs6W3kH4mlanfWZQRKmUsTaLGPHsABGK8zyOH
3ABG0tEGFH5DZ41VY/E1dC6RM38YezFpEmKdybbf6Y/dG20L2YORRt+PGwV5MaQ8dt0zSHpd0Jqs
bPPSi1ZHYx0GGgANi4fPx/XKzZiAw9VkL1rm3lNwT7IegrV046L/PhPDxRHNTMcR54yIuEF3p1CU
+1CIVyzDkgyTEMxqKawFmTdSXV7PukQDJPjE1Er0dBMJxUp5dU0EdwnEQtIykAvD+HT6cy4qT6Re
O5Alz3G+Cu5AckDV5VKNVZh95dah6euD/InQx+u3a8mKAkkAJh1QysBm5SKKTpUmIaQRkiQYn2qj
4VGMRgzEmsrrqGv3QzIllhSTv0iunQvl7pYSqz1JiIDSbe8rdW7X0iqh1NL1PRfBXaa0HEVAyENE
31jS7lfAWoAjqHPTR1Yh/qtswplAPqEdJ3mXTwU2crJ7t3nM3dyv3PYQWNWO2f/rp7agfjompQG+
Cb4D86IRNpqTecKYNdrC8OoZ5NhWypfrEha0D3cHILBveNQG3+totmPfkRZDRZI4PeZU2ZlBd5/n
a1zqS97kgxxOFXoqx+gN/d/wkgrL6nabVLUbN9oIMWA7Eh8gLdeXtuQvP8jkdKPq5xDTiOgcZQAs
LI097qeTujP2dLNGMLZwvc5F8VGmXrSqCZqqyq9n+XM5J3gPjj/An7LT5/6RDtNjP6x1Yf/HlgIU
HS12QKbis+ajqITFNGBLWZlbwIQ3ADvIzWhPTiPaFaKRtVz5sq68C2QO/MxV9ooaJpj2w7jf2H8K
dfMwB0DXDadxxWz8x8G9C+KM1VCaOh0nCGoc4rGDC7ZoR9r+zsEtZV5xcu+yOMUMNKUfVQNzlElw
lD1MPac7AWNaavbAkFZ+A6x/8U6fCeS0sq9UeWwpFvcWXqKgStPbYUNvR/CZdQzBJnSScQVfd8Hp
ny+Sz5q3So+SJhsdZCQthZf64w7cVv5a9mDt4Hj4Nz0qRL1nQ6m/bhwmX7e/e+NWlPHtbX+mjLke
yWrQMWUsQex5rADot8rusdCa9mHbONecDAp4dLS35QBSY/trOUwPf4NrbU0WU5uz9TS1NtKZrYcV
t/PNvFFk8BNSND3+xnTnsg6CYc3A9LKG8fCPwiJBKaU5aWD15y0maDFuGTsrxpdFRtxjBXv3LoJb
j6YWNBCBPg9VIF6WWKlrbKfvyltfBF0HJP0Pa/guj+nL2f5NYTIBVPJ/Kl7pR4Z/oj/1TmhHYMOB
Z66rv/Mv7yI5eygmUiyIZftrTuAf/1Jvmx3drD0alrX9XRRnETHDFZbygAOb0nYrR+omFOljTPTN
9VNbE8MZQ7OcErBt4NAw/Iuhm8Exy9I2x9Wa6LKyvy+Hs4FA5C0Kie3cn3vm66oOzKePehEJ+SCj
mw+eOTn2QKogQeFe37QV1cMswkcRc4N5ganC4YAruXcBmmpu8Ir0KNjvJkeo9o2/mo9eWxX3LpHr
QtfmEBuYbSVbsIQZCUuAdbGBcIKOjtEX90q60nR0XTk0kTMaGhUqHRNTFd5C92Z+l4XHyLhd2cq1
dXFWIwt0o8lZOMqaL1m/QxAi+2zaUrebHMmq7MxedY7/4bX+0UYwXX48P9JOiSK2UBFWnvwVbkyg
1AwQJ7YrjnhVFmczJHUmYdFgga37py5l7bw4myHm2SySDDoyAtEqjw9jBhCXdO0ur50YZzJiVLoi
EmBBTdE7mVI4nbESDirsil64EsQnBrglATLB51YlIW2HCt1uviyNRyoTFKmyb61C3MEkNtp8fqS6
8aAb2peuip9aU34IijixqiC05UK+0ZP61DXJqdZBzorJYVGuvoCHZxtEaHOnkkd1VuqqgWk2Z4+g
svnZjSJ63eWtUgEgP0++xKFkT3L30jTyLU2CHxMlMcpeoApUNCdBzTSUu+0wyCu2eKnJAnydwIrR
TcxY6SZnJFsAt6CLdf7HSILXeyN8EZq3HhKWnAf6DVCORCDeJr5hrji3pWN9Fw627Y93oq6JMBdk
xNSdft8r9+EaAPLiRTgXwBnNCbmAcDQg4P/p0hGU6IgJxBYg+3A7KZPWzCODwECDbdtOsvChVAXZ
ChWC2Q6xGSw8evdKKIxWNJejJYyx00TZy3XbtpDeBE4KjpGgWshO9OOOpubYDkqkVn4v7jCS+lnJ
g5+pgDpvFN7/hSRwMkq6jsEogHd8lITpvD4P5qnyo944JCaJrCTq7Doke0mU19Lll94PzQZg68Ww
kC5DFv+2oFHRp2klBWCLC/x0P2/qOLV0m2UxzRDNoKGjJl+vL5BZrg8GgRPJ6Y6IatVoMJFm8zKJ
L4HwUCq1E+aqE0kP10Vd3ANOFOdoVRLBM+QAEzbazKrQkoZhW+u6iMsnKCeDO68ITYpTowNc+oJC
M9MYheYatsvamtjPz0LloCa6XJRA4E2K0krle0pWFPByhoutCHiEIG1A4cbgI6K8DQVdIILpST51
RfEkH9CzuO2s3jO+zfJO8wrEyPWawVxcFxIhoP5AbewCpBsYF6rUVmDObRxqG35zyzIig+UTX/fp
af0pvygP+KVwSjoy0DwMlIQx+KweIS8MwjujLfZi9rSiGuzoLzQdbKCg/MZbDbWRj0dFQK+u1LJs
etpxwgRBPL0h7MrHGUEe8BwimP7rEpeulgFqP1gPgHBiIvWjwLwzUrXoysBT88Ei4Fijo0dqdJsU
nyfj83VZFwEKtORMlsn5mBw9n2GmNoGnRZVnAghfbb53dA1qY9FAnYvhrAXIGOQiDLAk7chiyj/f
w8sOWrYwcI6iks3gUfjndVp2SZqLdeABFdnTvojPvc+a1eWfykHyMHBr1ysGcUkTzwVyN5oGshRX
NQQGcuqmMXWQTl6xUouHBUMPFDkg5wLm7aNiCDE6L42pBYO4VFh1hNab8LUdfl7XiMV1nAnhgsnB
ECoSCViHKTyKYEIP1ootiwJUlLR14NRdAgBL2lQaTdcBG6Ghd+g7vqNputa4xD6Sv7MGppJRPwcy
KiDIP+5UltBh0PUh8OTRS2hj5cPPLD9k2l2STvbQFitmb/Fg3sW99aadWXOh06YhUCGuD270YLaK
JLK77G8U7EwId4fUUJkllULINGVWUD9m44otuOywYndGB5oeMXR0yPFgsnHaBfWQpcDRL05de9eX
u1J0AXBiCemrMt81tAfd7YGkL/F0lI2HXH0WpuM4G3+j5mefwd0kExwFEUoG8FzSiwS8TRk83Sug
HZehL7dUdqJnJzZq9RRpTc/YCw1fRPstazmabfEgbdZmWRbN+dlyuOdmO8YNylXYVVqmVtr8CPXy
ILfPCkVb4vj4F5f3TBZnIbpci6e5gawexJbG/JLW5crhLBtW9g4ENge6XHmPW3RtClR0dDf+gzxR
06NgB62TYf9ku9oBzH96ub6sxfv1LpOfqiO5WaUAITHB83jQMdAWGpnVBn+M1vWmE/+u7E1nznVC
7YMCpI+RH1H6OMbZcxr0PiHiCl3rYqwJTHkNLGwi8Bn4olErGCHFf/+iq/hTquBlaRLYioAQDRgI
3hH2o0gjVZ9hNvxiOwKyUHPGHUVOtrEFZ7VTcsm4m2fSuLtb0VkcpgRxdD/9D1HeNCxiRR5a6c2T
5AX7dUT5RZU8F8pdZj0u87kYmwQJHeGk2fQYpmjVK7+1TtJagOoH0YO0lnNZ3VfuWmuCrJBYSP6O
jmYxgDpfInexG1BvFbKEfWW3rgQqE8YqdbunaIsEh9rdtAl07/qdWzJb5xK5OCCfAPiZCQRAxUQ/
gUjjZxDlja1WBBTTsnQHnosVm7x0yc8Fcj5bL5SCGrGS+0YIfiStzm/byvwOLsQ/L0rjov8riTEG
csY/Qw9X1eNBaW6UHbuA//DF/wZbBvPKfCRyLovz2hlyjWps4LJLwOnZnbGUGhsQZbjXz+yym5at
DDShBA8/SRcVThrI6PH2oqbpDbW6NWKQgERl5Qq06uyp1UzMN44O0v6bEX1lVtrNupvr5qc6SWQ7
yqqnUgBVT6iIQBDuS0sUJ82tGvnJTLTOIqQDVHCYmBbrwUkk7T6bBXeMJvjNsHkW0WLfamj7EEtL
FeatKs2dE5cSda4vcfkmnC1R+nh4CamCCmPUptfuim13O29yu9tplmEBf3j3N1RG3JZymYE41Hv0
bUBZ/pw0cylqPT89znh2c9xFlSEHXtId6fRi6De5ctfVjVMar/lqt+yiqT7bSM5qqgNIk9BWlftZ
BQinGm3lgvE9ippTZTaCr+iTQ+oIhzkOJ6QrnmVKI4u09AgiFrdXBptI1KsKbZdpaP0q6sAXwdKq
mRjjH2vY3arUCzfV06daEURHBBLhXGszkAannTzrz2Ypl/bU02MlY9ZC618j3TQecyHZAP8bHe7A
JkiEet9T/aC3ZrnPxiCxQBwAMNBUdWhPsx9hn/yUja6zGnnqnTjrwLoQJadMz2o/DNXdHLWaNYRI
Pw/qvkm70r+uiosG62wDOQ9Qj1XQhQM0Ua+QZBvvZsRcTbS9LoRZvQv7cSaEM/xCN5fCKJUsMfWr
V5DNiP0NZASn5py5H+VaLOcIizE3hj9ua193Ab2DgO63woS1reNsfSqHmi5GjB8MlfYM6Q1wzuhu
ZNgSgF49MHQAYKhLXG0t7bZmPfjGYrUVpqFQsczowBIRBLkIN3DEk2bJNpI5sbcGCLEcJ7wf4AXK
rAlib/DNszwcRt/cYAslcU2fFdKE1c7SlX3lAWcFQ6gVU8Hy0uxHJAO6TCbAgV/tgmY29kIpgduI
TLOMYTJ+nEspxS6ICrC50lm7B0AkpuZlxR6MHO39+nYgw24stH1a0VObN49ZNt1LaAe4fjEWzRdo
mRDTGsi+8TwBTVRNvR4YppeHgWvU1KrVH9clLCvLmQjugg/alHeZDBFMSzEGBqIA1HzkAn1CMmZR
6MaMbldELu/s+6q46160YlIEQPh/u4YpOH50N95S0MekTrwarS/aFtRjCIYZQP/EJxoNbWxSwUQ+
SS2OuXRotU+jguTF7HcGKjCAkO2/X1/eonq+C+SzjdOkB2WuIPWjml/C4bEUjuJaKmbpZY+Qjr12
DB2lpotuygFwvqkUI3/158HdQmr4gyzOaGYKCvI0QPa5HuQtgEYra+zFe9GUv49qCXTEUZwcVH7d
iKibPE6+doZwSzMNI2rKehFo4TTxMSbrwgYfABL/HwOjOBpyJYsQ+znKUbVGZ3qOzU8M8wZg65nD
OL1yQGAyEKVgn3prXGJvr1bOJqgiGBkAWY/tBxvFR/GlWAGiRMW+gzYN9AC9FqBOU8TAbgb/kNqK
oRUUUeUC1BOxQVo+mFVwUBPVMU16R4voMS+zx76uLTQrn4xKBWyLCCSbrtIwWkNTJxlkQKkn0a3a
G15jmu5MVodjF9QTSwDXC/QGBV8+v9pGqqnFObInwSt1jR3BtmEioMMomuQlmw5J4wLwB398JT7I
5FSoi1qjC2PIJPONWplWOyuuOq7Vt9ZWxvlbSejFKATKlTd1Caqek08YtHYe9Wt9ApeOQQXepA4+
Comgn5l9x1kKJTbhA+oActShZ84guUV59c9bHDGJeS6Fs8uZaBrzDEBGbzCtwO8xQEHuWye+Vd+a
mK+fz5L//iCMt8hNmquDwIRhUL+DTnhZfFKs3iGuuOnp82oKhb0+Ly7S2R5yGmHMpIjjMEMOb2f4
8X7eGwd5F+yF1c72pXzvh6VxWkEaqYyTEUtrs6Rz83a4CaPOlTN6kyrRQ6uKBgC16VaR+vu6bT1D
rL4oYnWjNOmzMhC7bU2vJtN2ZcPZhl6uH5lFDIqjzMGXzqcShRspwFcJG82fQaNWfRu92TE9sjGc
DDiNW9Epqt846oWIAjyIjGFEU2ToMLcdykQkcc5RpAoTWQXKonxDJqCFrSxv0WfImP1BfQK9JRes
HlMr5HmA4xWRjyOqK6NNTdp2ri64v5eTW17Wu0BOn2Q5zetMhUBQs7TgsaLDGiHYUqCEnXsXwe2c
YcxTj/SA6WXb0UGhEgOzdlv/rxFO2wAgJ/jToSBmAhTQkKASpsDPc85OpXHbgoId5T2dODqmVnXw
qq2c1ELq5oMMtrFnxiwjal8hDQx3cCwQuc+b6ZRv2RkVq6SYlzPf3Hp4w6mgFWouIYs2M5qJFPXW
HFMCzjH9Vur7btMXWmO3FVI4Ud5NFm3i+67pvjW9OdqFaOYPxUTdOlbdzAC9QNTfVKix2Y1mPjVm
fTfM4VNbG26jxLUFAoIVnV7UMFgSTIExSia+JBDm0yShN8P0BA3UPLE/F8raWSzExZiW+1cEXwGI
SK2EZQENS+IDIGklh+HKoSeRPJt+smf8wdcPn7mQCyN0Jo+LZgyStHUfIaUsDC9SQ60+jW3RyC0g
2a8tbVHNzkSxpZ+pWQME/zLXUe76i4B1bRu5a1NRpTDHGm0nk+ZMgJITjyGgWELilFuWj1zrZFgO
xs/Wxl2hAU+MNK8g78+TZ4shzpko/gYFvYh2Q4jKtNRRFOGppfkzJcGKe7qkomI39UwOF3wIZSyr
dQmycUY8Nm8TJ7fbz0DR1ACrFm4qL3NSH2OWDCy5s7VuHzpdYslrAd2yyT37DC4sGSNJCwv93xw2
QFntCc3OxG4sMPSsMrqv3QfOifTF2BUDy7qqIgD5Mj8rTDtuniJ9jah1Od5SMe+OWjSm7Pl2m4ah
XM4CJOXJTsczRj5gAt7Okl25nbbrKrq8sHdx3MLSrOpNtYW4TD8l5LlTddCotvbUrLUkrC6Mc5IA
mw7i3ICCdlCdyS2cHorizj5DIiWStzaz/x9379+VGVyVQ2ymMK1GyIsOxVY9/FPl0Da/EUkyu3Fp
Lt9lceayQ1OKNheG8DGt9m+P1G/U/Jat5rtEzmpi1KTqSYNzGwBg+5ZXE1prsEVvBNbnqh1bXh8S
JSBjE1lD0Ucb3ZpaTtUAbVJv1NzNljymLqPmJgqouQ08p9f8z3+c3rtE3szMQ6agE/qtblRtf9WN
CIZBfGOzvr5l2/kujDMm8TgmosiWJxbPgeFo5BOaLv7CoaKvH1QEyNaB+vnjDgpFogcF68gRgZxA
n/uqQiRjJf3fPZ/OBHEup9cgRTMpQIGywDLJ13w8jdJtXMueLt5EpHVV0D2VxmxfX9/iFp6J5TRE
aQZwfZUQOwFDtAIFJpUOFYps16UsGxEDrDmA4tDMCxpG9hNlmMZfvQMyLjUz+gaS179zrRdt45kw
7o6lM8iE1RnCOho/GQPaL9Jik47GNqRrAR4zsxcGxECDwlvvKFrtP6qHVGS6nEsEsTbprVrw62iy
FONYg2VWIA/GGmLy8vVChyU4qZE6viCUDMEya5TtX2UJFzXjTBR3k+NeaEgnQpQmlW6XFzeyOmxE
Kq0EJktBOMGjknFw6KBt5xTQbGdhJBpyqzmY4JQRI0jDy4ryrYngVlKWgaH3JbOCQF1yZVRtUjCJ
O4I93g1uYxnqb5S0mVfkFeN8WZxiVJM65qoIO5hVglNorqpSt893YdfadeN2aopGoMfr60TrMPur
F1Il1VDArQ6KWX4caY5hRXIKqY2s7XshuDeMMbRAZb0zm/Qwap0ndfNWQJUlCQUXD+zXNKwwiDIf
pazfap3mhBL1RRH0dZH+KOllaYV9cIeH2qkEPlyuNzs57Y6SGZ1CAnh7Rd3GnXxTaoI/CYDXL9L5
TlXSbaYGe1FV7R5jLkUcHmWp3xjJw4hpF1G/odOwL/M69s1S3bZzh98zYkzyG0lmZ2p/k4u+mcYW
ksVOpk9gUi49JSI2asybPhW9NFTcUSvsMQEOHvDmQtDEBMoTHp7PahN/rkrtoS4bsHI3sYWRDqup
qD8EEpgYpX1GPxvStFOrMrGKqfI0ZiVyao00cuSkdGsBKLJi7ykBtSLpRisBmTWbSKYaWQ0+bWpV
JvCHxRBUeKOdZ6rVJndgnbVqLdGfw3547dvuSQM8hjYn2ywUd1rePqtd5ahD8i2ItdGqZw14Jr1p
R8JgJSgxjWAYt4Fwgn+D23WjXZZf1CRGS1pRfqZTibaxOr3VzNITWkDqzhNml/S7SDK9sZK2qhFu
lCR5CHrAIgj5rSaNtlFEt1IRbUxZ8Me02Ul6M1noe3dGtblPdOTxa3GaLF2aXvIhdyVa7QegDmnT
VskjG01eR9rlQHUA6J8pom70pTL70SIJqJSnJ7MDnmlwYxglkmvEMmeyLeK6sNMBvIARuML1KLUx
vWspqukLBnmMkOGY+nknNJjxqL5i0HuAKEOygkQE0FVoIPEyC69lcqeP4oDkrrKRDACBjyfU4UxR
s9RZdQbj01gRh4Y9ap8YVBwGJ+sAujZKNlL6u3lCe6yc2ciAPQbyYAfkxhy+y2N2TxJzIxfqXjRb
K2j9pDIsRfmpz7NNoFptktsgwgPJ9CGJn3LxOYlU9DrSxyGEkxdBJpJQtxC7e008kKb2pqiyJfx+
324VlEZbU3BQBUY+0htwz3Qpx72p9kH7RU56KxxSt+6/CxVIf7XU7cXCinVU4zSgPGWqL6JRjzxh
rtSa6COtWosa4IhSnlSodAbwPBHOErhRSoPEenTfghtaIICSS8hJGtNDXB7rWnO6OrQqjJfk4+fU
mDeMQ8OUU4+0rx0wOy0xAonb9HXuAWLff+7kwRGy1utwoRi1QhoCgESpLV3JHTmtbL0k9130pdFA
P4jTHNsR9ByjJccv7Dw13fACzdgpteoOXeNo2feO7PIaWL2K5vYMHbQbbuRa2YrhSyGJ6PSWLBI+
DwYgU0fw4hTPDUDxxuhmwERhEWS2mADJOPs2mfLBqGGUB/HJLFHcFqiTGgD7DomdCu2dGP3MWtlG
etkJjHivJJozV+B4mVTXMBsH9RvbrA55rbhGlLhFKO1aNXFlzS+p4vVKcWPK4zZFp2cDPt0GmVFj
1l/gj6wBnZmDmvto9NgAA8hqumMsFt4Qo3SJQ6unfdm+IjJ06ra2ZuW7oSbbVP/WygG4ETNM14iB
hWE+O5++A6rIEhLdiSLMSwbJxtBTh1DF19PQSvObLOpuayG0tP4lD0p7rmZLblVHmmNrlAxb74b9
CEbyrCz8YQDbQ9PbfWpaGE3y5DDx4+DebGY7NoXcEhuxtprsqQ6A64e3g9YPFlyErZLcDWFAY0Wy
hkKwOqibUQNqMEHpLDpmwnxICkxmS80NnJM715irN+udaMxOMN6iAOcIYu2iCdfW+97DsQTRXacX
do2/HZa3gn4P9mM7bNrtZJBTQV+koXQ19RTVwz2GkMCrXuLedghdRUsJ4eywrkJEuzCldlPknq5/
6ZunXhWORl05NNacCv0yVfBzIIk9hnTfZBnwTEcnFRNbTgp7CHJnFpNTYb7C4H1GN9pNIkm+kY0H
eRBOyOqBzkgWsYk/W+MmCCM3x4SqODzqFfgjZs1O69bNpk8aTt2QUsvI0Cet6jcVeOG7erbKfF/g
lupFYyWj7vSdsq2wZ+KAmkUvb6TspPSpI0m3VSvsChmdPPEprRWPsT021eDTZLyRc3V2ilS8J0G3
I7TxtCywpfFHWyh7E3F8BVZPTb7V0WUQCaFdhvVOleBIiviuMD5jUtSNzYdYP9EKQGwtEFH1ZzHO
XsrZGGwjD7ZZgiH6SotcXfPyJnQJOGuAALZJ8/EulSrMB+TIWsuA/Vd3OFhqwntJxy4GgedQubGy
H+tvXQRXUslWPh0j+m1M1E9a/Vjjhqj0xQhelWrf1topoO1TluATGW0xHCsgP6xBzJw2BdK+mDsj
kBBoY8sUzXQp2vPqCH97qxf0uZ47XxDU2WrHwjVSslGa6EVPWneGScSgkwVQvN0Uo9Gtzx2MWTlZ
IjoaYi7zvsp1WwZLQpA8p3C8GSg7Z2r4xRwDJHXcjKSHw3+sIK9CD/8QmFYK7Fvgg1kqxciP8kPq
t7GENStCAl0AGQKw+mH75cL8mrbZtxDGqVU1wNV2AAw+TQXWkYKTKv0elMVeIIEV0bup+5ab0yec
Ah57r2LbOi3sYxS0tqilQM/UNqIxvJLAp920lybN0hqYOKF/6ttbGTW1PDlkMYx4/wkDMC6uipn8
NMs7TFjCvevuVEXWUH7qOmR+YayL6r4NaGkNE4ijMvwNcHSZ1WsfY6p40m1MyR/oDGpIDXtlKl+0
5rtCf5pxf+zlV3Rlb8HAZ5FexaDpV3NqrDnIsEXtXRCmYMrB5I6EwnNdkm09nKoxhYlr0Mw2bvIC
KfYx3grBhHjpVmpRjE7GfaZptgYgUhr7ciOc5DTyir57pfQUSZJlqkCUK4FW20AJOzB0xhVuUWup
ZuFgbhMw2Ac9Gf+PpStbktTWgl9EBCCxvbIVtVdv1csLMd09gwQSO5Lg62+W4z44HLan3VUgnSVP
nsx04F+hD/8Sy4sJ3tgMuHmbTgoi0MT+o805sMlBtTDFfgelLh7HKSMbCJcdwrgATdfYX00Ipq6M
rR7Fmh7TaooOpV+UgqTDjISm/3kCQ3RW7bclyKlml0d5aKJXN6pjtHoNfvKtLFXWh/cV709hRYGC
t1q5Fh72E1S+4HvmxoseEq9u9hHYDcqbs6FvLkDPhARJhqict/UziSyEJPhLjCwr+4/WfKxND8vj
v2G0oN4cY16+UARtRmUiK8g3apKuGvZZ7O5FYdZ0X54ku3WsEz5/EvM0OE+bnrLO6fehOtk1kgoa
xM2TBWHRh26DnQmnpCOIW3N7i7oRYpEfpQ4OjrDO1ugh+DX//O0dppkxRyzBzP3kyvHFuH26ygW3
9J1oAr4ZnCWra4l7z1EhcY0Sr8VtlW3hunwnhZ0EGyal4RZHw6+oQFNuvZiTcM+FzODojD+Z6z5E
CmTWEWYpyCZb1ugxW42EzDYULOcW1RfAD6c8zSW2uCqCPRp8KmsbkxLG2hP3VOrIJi2bOjV9ESB+
uO6QeyXZTa6f9NOSRCEEo+1xZ4cQmTBF4NlYf+whfA3FXMgXWWLMJxslpVVlbHhm9XQc7S1eYOJH
na+VYjXN0GtVvegZPlCrm+pa3FUHZATqTrPadbZOymVAWVPhLgikffKCCXhaemI/h+2pj4bHUU57
eVUr+a3qZ6eK9pv3UetrKf1kMW7ctSzW/j205sSRAslWPGvf2S3V1ZTPpQuZefA27eZDEiwqDxFE
966ub+6lTa4BTm6wDFfW8xSykL/bhBYC9JFeerutQUQN/w3Sx+a4zuRW7SLKYwe/cQxa3Ak7G/35
LPstDf0+jayLtFiigzE1zDv5+uKpKZnUumMNv24rRRmn4Vj55k/mGC2F45vErIU1Rkndntg0I05+
Lk6VbuxqZjfjXZQ1m3ecrb+evtB2jWtixWTZ66pOtu1X2oio4qbkFUckk6oqVFjvsGOZtooWxOpT
AnvMjYLJ2ivE+aBYaAXv6H9awXLDflrb84b0Rr0vJVEG178Ufp2s7hK+WTjtS6oRTTpZPjkq3AU8
Oq/8w9uapI7mpMUtFzY92SsINmPz7C76oAMV09LOmEWemeSHR+PT9XXuDi9imW8VarUN12lBNYTT
b1kbiv8hoWGUtZafbW5RIj409m4xBubM6qPro6StaFxDZwLOK1966+JFVQev3HERLhhzfHjVWGjV
vIVoLqEH8eMx+le4/sHlfyq8FVPBZ13/lOTYts9UvLt1lPoDz6vuvW1tNATdBtXWq1uymx2Bglqi
XY2GgrcgDfWdlTDvBUovP4N2n6dg/u6DWz3i5ULcyAraIlzn+7ZGcWVBFbbbi2Z8WrneDe5Njt9o
DY6LwbWAPajothba7zBWrM+ePScbnrynJDAMlPWeJZKhxZUclnc54I5XUTrOdcptfapm79i6ZWpJ
J1vLCZ3LEhu6XqKWrHE0VmM898EPp6jBAjdIK69OJ1/tgulGRzStHL2brCDEubWZz2i6rdZxtZC6
mHfztvVYLSNo2OsvM18TOPfREKatnPYDDTHcLXqfvKppjL0RahhD3mkvs6Mt9lh7GebXdQji2QpR
S37xcroxdAIrgU3u8CuXJic+uIQ2P1bBgwKw4EY83q2onfMMpt/I+w51endVZllQ248xa5waZ6e8
eQQ9Sx/yzCJusco2rvofvC04XsdupMeiHXBvNHo4R8Zr/TSJWzdYA3rnGbjQtpONlTs9ngKF6wps
h3xvV1fbU8DHfderjDrz2bjNx+idWvC3t+iJ1+LVi9gfd+sPxGH3TZofRNq/ZMSXUc22p8H815Iw
Vpmft+YjQmxse3QLMwzQ4qkJEhzda9VXqYF1JrqgrXawTDJk1rCfSph0+dFnqSAWUp/XpotnpdAv
eq+YzCSh8+wiFyjzNpP9WFngFGBhz7XPkiEz4sPDBBndV5NRvzxU/nS3SZDakD+ooXXpyPOMHrtn
iMGjvIzTD5eoZt18aOukXbx34138FsF5dABjwQTPYC9+858i/i55twuHDqM18NbVudrKr6ryk3X9
qCrQhFsdj+Gb6f2jg/H/OC5pgyASLG8G2cmJRGxVQ7ItxWSLCwuwZo80sBLoMHjnCoVHZ60itY19
6mZ1cJC+LedeL6wI5HZTA7RnLTfmvZ9BDy8jSqNYWRKrV8mGZGrQvalSpEJWaRTI3MfTUuybulD0
gpLFVEOg6qjLR0b6sAEhuBV/mYh/CZmEyXYAZYMHN3jYut+tXv7BQuHgL/1FqOZKdRg8cS8YcBaf
QAbPgPkc0Geih5Jz3HXrsQ3rgqMHWqIAWc3fBWWE/gc1T0T2VuefosrPF4vtvQZoz8ATVtf5tEnU
B8OXqsI+BfAKqz/h7PvZQnEB43L0lh7vXwcbVR1wKzKBM7HU6muuvqew3XnIvTG1AVgMHysWDSg+
3dz6iRj9FEDLzzR4IZA5dPDR8LOi/aDBWanxxfU3Py0387fUKgvYW0TbZGEm3qwm31BUdZY+mTXM
oVsjW/f6qImI+wUjtZiv7yNa2EDxlGoAF9GctdpG5uyH1BvmdF79s0uwWGkD0OvntBrpszOEPbAJ
sw8gPjOG69FxSxXbLd+V1aWnATgjJnZL60f5eHOj//pYHgCShvIySgIBLG6aztL+mO018RuC03Nt
H1d9CuNwqrNwQTVWeuj8GuvT4fvGA2fUucxTG09OF2uO2253eR9C4coJ00DDmTO6VQb0ebk3Wl5H
i2dz8xIsfV7bumiasAiXD9wEgE5jiiyFFPdvtKvUbmncgir0qME8sTPAVv4DlpDiZ9ju+P45cvcu
Eye+3trORXyiXQ2gxvWSGU2824TnCWGWieAyA+BSv1L0L3z5GBU/Ev/8uB2bww3q6Qtc17IB8Yms
opg6VawlCv/eL3xpAhCvyicGSUY+JWFkAAFhVKTww6s930nPPmskfd/lsddiv6XvdSzQMFcwZF71
rg9eerKmLFyTEQGuW9Z4tNedD/RJQBL55PmfgwKFG62NyVsk76X7pvxbOiZxQ+zBzEnnh7no1rwc
T3oQSLhbbEInjzBmL703J3iD82M2gFnMnWdg0Ikz5xNZwE6rEo9ZwJagdj6X5wjdX9DpmCIEd9th
0B94lt28ZDirvyvtUT4tCGiySfgSJiC5HlvJk3qu9sNmHdtFwZ5tBk95Sxcm9rSiSQtUYUWn42gP
QA8OhfAKI/6UCBGA7FIZAlj2OAY1MEfCB7ERiKL5uFTjE776bMubXD8mWDn3bSEMbMPwc8RRL375
Wi5brEHb8pZCuW461nMCUYC4Vki7ncANBPBSspzMOifsxwlxiwYwGpCYWrTpo91kk3sZu2sbfDWd
jZaEZkN5WvSLOx46ztJwYPm2uQcNngKwlnheSILIlgTe0Qt+g2i5Kpdiwn9SfUExR1jQTmr+SumB
rHVhOfCY5c7+P9DLoGmbXjQJMwskuhT7nkctvRNuFRCWvHHkiWm4mLK55jg3AqXdmzVemukukDI2
czZRsweiAlI9aZKo+diaPzU6oNk9MXYlFD2keooMnEQ6ngIpyFSDtC6nWAAFtLTKreaHNgDYgAFp
+VXBcqZRJuGYgdQ24kX308xevlG5XwCo9jhKLn3aWnmytmdXAZp25y6uLRPFKBe06+VjyTOPfNvD
drZlmU2TPKnqQiVkusQ1aCGH1uJD4CnPUZVZ1Vfpz4niOi63fwb/ZsGahV4JkhBB5UsvoMVid+vN
86enmey2xXoDBp8ytJ8SlzN85z6ujeGwPg0Tq6Ev/ta/KE/g7Kt4cNHk99C97MOUmsd8BIBChO8J
rMw2f3y67ZwV0wfHS8F02ftSZVb3LIDK9XNz5RXCb4UoucAauAbcxzlB7KrzmS9ZS8ixa5aEAOFr
vRn46K0H4rdBGzCi6MXs+beyO5gd/Rv4HnTbrFk//49b4hvtQm7SehF7VvcJnOmSaEI5Y/QhcK00
QkG+rm3s2RYAtp0AfFLD5bUx5kjNm4F5MPPrI2mw6dxOScD9nT1VGbG2HLJvhwmyDT4qCfQzPXpo
bXaWsRHzt5fJL1Vac6DVy4/CqTMRnnw1AdhtOYCgGnDm/FJXMPoZgzBzwvbfFqImdvzuKyJ90WH1
TFbvNLTQHo15iMIlaNRBr0gFgPi5dfYf+SY0Q1KFhwrpkgpzWcj0qv39IqdcDBTO2MAlmlZ+aikB
vMIJvKVFR/XrTDViKdqP3hvg2/tNN+A6VnXxxv4o/TDdYDSq5V/WvkHrIF9qVHvrP2OmgxB3f2gO
3INteY8CZS4q1CfjfFGzd/HgfdTApzjuFEXoQJ1gN6+2rw6RCV58r8zUorMpam7euC5x13sfni4/
bQmgRM0NSl2W2h6o2FW153DniRtd/1mJ/AEd8TTWnR8zZb9jSztzA2gslfy2bnVcArexqiq2GHY1
rDLWyGUuhx/Uho0EOCvVzTug85RM/CYlXXLJ0N7gtVUx0GoaT8t0d9rmFHRbsXjhldgHOr/bOFzM
W2Us0VBhypKsiDbYpcPyrXujHSmazjpGwetY0zMWilKkXGmRxJr/gmEYS/JBKCZoJK/DJp3lqavl
C5mteHIL+H/EIjitiKPdRpPaeTVIzYK/uajQqgWMF/bngaM8YPPI6ZJy/LRb0KPXN+LOhb1pWFph
CdgdSd5aPB2hjh3iFrTcOnEJGFdirLg5gCYaP3OHLYnkJaQwRtYSwDxACvUehPzgOyZu1iVvrLf/
cCQMuNq2K1hwXewnbBHHEUg4whozsqCbtsJYUDgaeFU6Wl+WjxRd/vb4mwuYY5UUxxxDD9dKlhIt
9sWDw6tem0QrL9H6LYIkYF1Ds4pFsRcGcefC2AlgRNgjOzBy6MzVBzPMBDpfKeSvvSMe+qVywu+J
YTTQFxuWTN1gPYNReQhXwL7gpqYtoFMT1O/NauUendJw8Y4susPrBOhgTxKqCcKp1f3h3Z+WQPHX
7dJlVYWr7QSdULpxD+/bIHCqIvTHWE0LtvBvWxQcW1rGrldDFVAhrl/CCD0G0ICIf4mGHGxZXwOM
N+fBuXWPIoLJtG/w7jsWL/XFDtHC1e2OUPiPPV6ka9xL6zW53dsYpsGwjmIisJVFhWgiCJBllivL
yiXguNlRx1k4Zz4vODwLSkAwC0y2YCzYRz0w+OuENa6utfekG45MsQyQZGZb/WEEyO2WF+nXb1N/
tvrho2EGJavz2Sw3LsAiLO+aQa7XqX4dFp5KX3/pKipUp/NZCLR8CJ6CXZ2yewqj0EJREsQDd9Oy
DnJg/hcA59cxupmlfo0a7+R2+CKWf56ZVdDJ/qujKqVC/+OEnzyrOVWrdXHYmA2setKDzh6z0MXM
iVgmlPiY2zpvZvkywAqX9R/VD1jCyoRtDiMasgnpSXn3JmSZvfFs6+Bpu/IslNhfm+BLNlTQ/emP
PYfmdrfuJri0YEEppf02xBNbIBfBMcSURG1x71ZH5W4vwKdAyRuRFbnD9vYM9/Ie+p0Vwdy81E/e
4n67FqrFNopn06lEDEFG+3LM/AlomaUL4wmdzqy62NiTwVwxspKNl3c7Gr64cGCSFlRPPKyHg495
gsPc8jCt3aGcugzt7MtAlxHByUscBmMz135McU5jLw8AId4jCVCiX/N1UW2GNufqcTve4MsTTyMw
jorbaURWUJ6A2qwgC/jqNFL7nfDgLQA4MHX9tcLOX8znAQhHi71rV/51qblMsgKTzkf7w2rxjky9
b2v32i/uK3kMVavS+nDFyjGot28kYJly9VlFqqCqOU8TWl8MD75WTOWTWs3/7C383CgzmMTOcJQ0
gDqxGv4STIBLGgnb+2Z6Z/5yHTASkXKC9esjRosNbQGJYH7VlUlobWcAsvu1LffdgBHhDAcGjOTm
D2gJ36lxU8t1LlMbgK8mgagJzVMFwn6shuElDNRXbbGrUsuVKO8aTFU+BtMxFOTJD1b2vSrAzOhm
MLdCpQZvhmyz/Z3EWnlE/UJ64Yku/snGZ15Kc7C9v6puclgnHjsOm72ukcVqh0elMBV13fsD5rUY
gzfw0jhxW3pYJp5crFqgFwOu9Y6nnS92gC3j3hxHTDnA7su3YHyDmg7Gj2sY9xz6EJ734mBqDbPa
pCndH5/KU9MYQIPAxDmrUc+NwS8mw4lpwUTADCKdVJugiz5wP/CyatTf/bBkoWelCrBBOZkD1Lzi
JoB3mfAFbkjtold0oXlBSFIH9j/R4PdJ5R4EkAE7iPokwtRSWN9Qqn9ZH9MoMnpv/VZdbSMzDAX2
ojRBXI1oJiCKlyiveoE+4z9XsCHGvYLk99Z/6trOGWZok3JPAgwHZO92x4QzH1kPWQgdPlgaI3uf
BIaugQvZuYj/kM0DW2FYzqWeL4PPv1S5wvC8V32iNo+e/VpYe+AHL/asAeL2XQk/R9CoHE6fXLQ+
teMCWvTA+4hg+jmudzo0oELMH6X7EcA+xmx1wSaoQT9AUbntPOReoeATuZWZkSBVYhq99XZmTHVq
hvDccvfSACmSYi1mgL9Gk71P1nzTfgzD+R3EzTLu/gLiiB0ts8EWBwfphkTbfgjYn9qhyeKByzPx
6uho9HVgBebdJsHWwTjU0NOAMFgufhahrYXHLQbxNPXcKWnQ33WWldQbtg9BE3FiroakH+uTFX4p
rCZ5LggLW/u2YCJZa21n/mBlSwcQ1KnpvnHwlxjvGL+nwaCLYJD7gX9vpd7bFP3EHFwl2e7bvL0u
vZvbwI7hDZsHc/UeuKCzl06uavuvAXpBJUAgUUJfhtlHh/l7o+RuaKrdapDwEVpwZ/ZjCD9EGQJY
Xq+cbOgdWgvLsChOmXcPQN1B9YFS3M4pLY819CYigj2KlWUs0LtuUPC4NBfZeegnQ/8wK2u3eTD8
UxXYXWMyAAb0gFb2a5fVYkjx32E/iXJIbGlFPVQ+CrVslVvqORDNMyHglWJfo1JwDFy8H0hgZq6B
oQ+AKqmmDC5UyL9dugKHNhUBrwumnF6YwDmk8Cu6A3p+cumQGcs9tKFOVoyB1hIi4nMP5gcM7xGv
FpTHMxdx3feY9cP0A99PgghPlcjmfs1oMGGobaW4n1dQv3AvgNlKSeIFZx+tXOFE0ENS+gLVayAf
XV5Nc2Ls6jyM0aV0XFDDKAMBZj4r6e7Aorq5W5DWLVAlq03dFi8dD0JEzgV/ZWBygRYkgS58LZWd
RZBTnn1MCzr8LlAFhjoBhJNZcDN9/JReoQC6kE+u+rSprO/ScAS4Zhd0JrfX8kJVdK/X6BjNLQAy
PRU+to2q+R/j666kS9EHXCbKwPfMC7CFp78sATaPUXVcc/mFWvc2C9fkIoI9J/P/NpL9aR393fpd
sW3YmRwQqsLhUrZAJGr0EGkQYThcIQ1gHIIopQioLcO4Ic2Pp2XsCz1UPzzEn17FW13ZJ0ZkZjjF
bG5n1AKIYg1+Fr+A5/ZF+0UbVMmsReo48FhtBThXJ49sKLWACxoLyUvz5xX6iSQAcpqN621hXwY4
PBnyB87ijcjAYucMR1INmWz/0mFJCQpKG0pxTO5My5MSUdwfii561ZK9IDwljzGKw8zJRBCdf5Q2
PUvdoZC12Jfwgw1Bowj9BiN8AbRkSmZrwVsCqEyvGGlgbPQmnM8yqgtCgMxX95rm3uwdmnnXy59O
XmvR5oHY9YIlveAxl3Vuif681iJdg53nLnGpCJpRRJrlxmAPP98FoNPw71gX1PvTtJ9jVV9re7et
bmLIGRrLgEiKyNNxZ7AUbvZqZhksGo/A146tsw/C+6awLwatU3Ydnf3aHLqGpSAB4YBL4yIMQe9k
PAwRWAdIH271b/Tx3J0u1+JtAuyAwwQz3EmXAGf23Xpj3bwrH1MVaDlNEgPq4Jt4e6J/MBrxNy/W
AtwhdDE1AC10WdvUpW4N/Go9N7hnuj5TbNPT6WsL/DQcRTZE4NOAfhKpnqLnsdKNrFnYY1wH4iUk
L8j2zhuYpIKnZsPFDiSwCadq+20ZZmHjVQAz8MY/7vQ88sLuODbTTxLZoO62mJFXq/uyEMaYi+GJ
gBq93SddiD84cXBLHtI0KBcf7Ut1f0QFzXFXxzJ5EIuq6MyVTEsMghvrT29PQNU/WpTV+GIdUuaD
E7q9Y8MX4DRyp4uR64jQxe88FIkWTlxPMp3Ij+wAc4MPJou6xBcDXqbYsQ9fRufSjFA2Gz4HsWv8
780Bo+z58QQDiU+y3mQXACwqFEDcMTh2QCY2tFYWwCexnVVt4sfTD1FAuE75YDCicv6WwYUDcmLR
iMCEW+m8d+HFNx9jda3Jl0PfXL6XZCokGAsLWhknMjtkn9wFXYZdgnC+eO1xaFEVlKt1lS49B4sA
I/BrgkwkZBCgVnrSzrbDmNRdIeyigJFibqjc6+NLADZcIagO1D4eCMo7+UPZlwfqQC1RwMJafsbu
/ciTnuAfYa9Q46ugndhqnjet3SUm+HW759nFF+D/OKQGavvVHwA/zyncIFyg6/XDt6s7Sx4kvf2X
TT/4VnI9j/oLoMcWC/n+QIw9/tGAl9WTY8TgF46xNAxass0H+Gj2uM0z24649nOL2V87gKOmXmsf
+qXOjKkjLAuluDXT52wjgxgE+ToNJv6QRYRX4wCM0RCEdA/u2lJdtLivD+oAyQdQOYIppSXNQH3v
SoPhU5j1wDA5HV5MBGdPy/pn4T11XgnY7z7Iq19dlgHj7/lFOf/s8TIStIQbkCg0I2LH4K3qwBIN
72pc3+aOvLA+iLca0N8wgB8HYkutk2oeY7rtRyyUrBRjuodMHs5/BQqmQWS3YhXsFnQ4YvkccIjL
8T4B08MLF9PFRQ24dD+RNaPeQzgEi1PKQ4+0AAovjbJuRT0y59AGj7nuc2Nheg362gKyo0FunFGP
eAiZwX4S7CDWp97F8wWjVb2aGrh6vRzx3iZQzsDCODXWt8+iXEffC1O5sO9gZkNjCvQMVt6wcnQq
vTJlBsEMsLfnwfgAdSkYvExfaz7dbPm08S9kk6G+IfmCk3aKzEEMFcomOPmOKGQb8DV24/QLcdPj
jLgAbTPjsycL/KsW1ozgggo9Aw8CzXkK0zKYk6hEJz3PhV6tmIr2NPOiDtGEdQQDgKhLZ1qiG8R4
QNw56ufIfx7X8oAL0Hlyv0WYm5TWrgSRip8Xms/jTfL3Rj0LyOJ3QAb6Jh8FmLlL0TavzMOR0PB1
AJD127TvZvqs5w9M8tIATJNxeef4Zoq9cFBsoyoPgaYR4iekgvFOGexmBVgMkaamN8w7tUVS3SkM
fYtg/OcI77AK5F5ZaLDQq9vW3eceUuHOdcBhA4SSGiivdq8I4SueuhsylP0FxGchD3vCHkriwt0h
tE9Qgog3+CURlPIzXlWTNhGQR/iXm5unw9TuGozT877yY8AtqMSTCcpEJcrOJVqTyFoTB9HZ1rlw
b8bAE6u5RyhybbarUcgpCTe1SgHC0rAdaZPetYsJR1mx26y/QaHM+KwwZAhzO+Tpg1rhzTkPrwPA
datuf+U4FZua07JEvdidKGAY24E8qp/w4ClQOzzdfgRCEGHc/+Pwf5WDW+v+EdWV6J0YntfeYDjg
xqv3B1mts3MgrqvYdQ5ATjAhLCDz0t92AX0f5TtE20AMiGcypjUClTt+GPaylUcy3ld+AzsWP7y5
kA1XD2GyjLVPNhjV1k9Y4USjz3PwjL3ouZEvNVy32zV5TIgQCfrmJNY7/i+kLa+k24lZPDfBkCKM
oeBIBvlirQ+2KqpBILblEC8A3qmgx7o74cWjKEBXOKHD46iu/p9s6XDU8K6ArgX4nP2E6qAF6/YD
WRykRAddywiOK0UawchIFq0rDmzYI4HJEWRd8uUJ8Sl88tjVobYDarydbaEDuvyMLfCdAk97MjWc
QeBz7wKjVXFTn+zp5rMTquwy2kelOJENl2S3VkGCxBYEHwtandnSCaEE0AYEbKnKtcybkCRcrZkX
vatp37GDH+ETk51fYoUAvJXW3B7GMe2Th4FvqBrUEZdlegz2TgRdcGihHm38G/EmlLVdssirh7m2
XoF4o7UPsbVQq2oH+blj2TeFq5BZ24SOBFXSG2adGfr11Om9nTO2YOL+0RhQWhSo93ofq8/Osner
/2mJMI7s6Lg6GCFvu7IZ99ApRPkD1kFj7dlwQh3mElxAEMGoL55c6HsMIOs6ZWK5OAe1exu96qI3
lXreZxtRTD6qnYQVRqNvIcEe+ne9OieHAZQczzQa730wCISJvdXbe+PLjOOLMLggr+3TAmKku2CG
W7620d+oiR6Tu3r52qrnaTZv1PQxQnSNEwTLyX2FuS64J8h1J8hK5quTUSq/kUTVhNk0ewMsgJc4
wlL7SQgrhjh9slmQ/yj9jDJ0ZJQl1MIgH2MorA0G7PII5DygQJM65M01LoMI9AtAOwLwQAU+JT2j
hYKaQRxA6VPw2zI+3iAmScBakgE49Aj1CCtA3Y5aGHXqtp5XW+9RDJcDhF581JX+cvZnpE4XnKJO
g/QwAugtcWzZEe/ogQfM1boLMKHwIc9kdIwyzBkheolmCIVJ3IIJxICHahuDOWdMLdQs1fq7em7S
Rh6y35iNNeT3Mbli02MuYB7MbNRZUxotGmO4L6wZXMMK8rKIP4E0wN/J3nQZ0knj3f3yYfF6AdkK
7MnnIGyzYEZditgMTxAnkrHzWIBkX7NfEOrnGNpk2MKP1An5GDsFeBgWBhT0eSIYXL9iZmMNV3/s
UzgogYsaHMLJQt2kEhY8Q+EwHkKwB/ELDIa2qJ+G6NUnLH20CCPqYIVkB4IIbLcKtiGxorjpnRK0
gsgvKsTWtblVXQR6nHeYpzWegjVe7Hc6oCMBRA80AmsU3RiBr4L6GNsDzlhBXBF28RGNR/Xm8Mcs
DTpTUVFXPB5BznMRhyGL1QqEHMfD0BZtueUduQ3Hl2CHjTwUOK945aG/a0A/crAE0JcBiI7drnHb
1Cy4OhFCMhhZEySs++rTdvYNxUvtaPb4Ew7IVNrB+a9emXvqApXo9lLDcsjGS6q0k6/4yLWTWutT
YKv/EJOhJ0/8f6ydx5LcSLK13+XfwwxaLP5N6szKLMEqFsUGRgmtNZ7+fsGeaWaDuAkO527aelP0
DESEh4vj52jxTrYoPuHhiKUUB/SP9ckeq70afailfaPn29CJtnn02skWaL2jlgAY0TiltHXTQzOI
ioy/opjcFTZSsOHasrRtqXmHRH+sAJrYdFqAkWgUdiUAVs5AF4hKWF3235XIeUDqZgv1IS3KY1YP
Z4GnqgC2jDLZOgstKbCK8Dyl8s3vQOvofaVUK9rwVi+9KLryYISvnau/YXvPpjIeQtOmk50CS5X3
Xv22JmcBfpsR/jFpE/GuR8musPe8B4eADjzFfVpqH9lafwBD29MkU+1nqaaiOLy62UeREgQtPzv8
qJn+Sq7KXdnWZ5UbF5cu/Z2DZkKGQSteMtgeGbxOBPww8L/BvnBi0CtSOIjmXrRpASwYZUFSIFpc
+i79kZOm4Tu7JIQDVBCO3q6nAlLlzCxZayWDKFo96PqLDaakGe7EW4WXchQPF/4lgXPA0IibvEPt
9CsR4BIPjw0jXgme/qkXQ2qcuoLYQi4fosw8Akaxu2TjDQ5jMJ+KwN4MBTR63Uc5ytZp6h9tdR+O
wQOCBBsz3Nk0ta36QNl3ZeLOuBirzDPWSVCuR86xWevnUU0Abtn4R4ojEmCTdtuRwCRRw08M9vH4
PDhgycn/G4qTXsCtGbcFkXkAs5fVPzh8PF8B7WWoexHQ5mMCzucw1MykkKXw/aris55qqwj5WsN8
9QoVO3RIi+euTTelC3tvnG40zd+iI018E6962nQyf5GFAirOeEjNoIBpIicpHysYe3mFL0Oqb2yl
3Pn6l6yMdmqpSjtN0b2ThzdgCK8BwWElG1UDcVfygoRa9CBHypshSB4Ctbi49EXKyntfWcq7gSgA
jeI7nS6UqnYqGBvRJC7fKMyBuJqzD8z2QujB4aEK1UmIaOYjeUPyXnHcPdCZfZkzpSNFxSfaoE0M
uqg6B+mrTY8PTBnkr5/ykm4owsQ5LZlEJguJAYa2iv++CvudLj/WdbWqVe/YBkeEm9a12x58H5gW
CMlEoYOq0lb9HkvEy94ZupON3L6m1WtJ8B1868P2aFLhjIwvmqreZQZfMTkH+WeDuNLJXnTFeJXV
Qz5cOvMpJw+3KOyE4aHxyd7LjJohya/+Mjg9DRDziRi7L7KLlKqbzCQDB0jDmORek8+9/fxXgjyC
CMzy7M5I020pMx7g7JNm2NjuSeac+OZJHu/wb1751Slq1KHK91qWf7bpVbc86jV1/jy0jhpNvsF7
BFziGa+ODP29b7k8ItlOa5p1nrzjY7bMVDi6tnL6/JTIJcWQcNcTs9ZPbRcdShDIjvPO5VoPEsw5
ZnHhSmZuubapjwxv5YFARqG4Z/hnTVHIYbPnziVMFrdD87ZVzstjJOecoaxa2STkSmpDdkZRzRov
TfrJkq0j6cXG5aRphr6DYc/eKAA1B+rnKkAg8xBBFMG8wUelOOhR/tRo+ZPb3LX9s+1UX4FTaBWq
ror2oQiBe7URo6JBNmya3D6iWMHACkVyOzIf0li6r5EcX1tDLrJW9UiG9UYBnCAcm4hPeT9l7SWo
jJOfHXuJpypPiRnpJKGX9OCU9j3ouJPRwXvdpVRtgTlF5nsTZKTFbz9pcv6YgpUXz1jH6G0ZNgeV
y2aYe6WX9gYvVn3vVV9tEExuuR/Hg8zsQ4FaSgEuI1wnDE9waEKQbRn9y7QFr1M5BxqIZ6JPKu2b
MAPwVJM626QpvLm5vOfRTgsVXbJk7er9XxXnQcGpwKgKdD6wBACGd0rMjxxKAOFU67cRU2lSRokE
CJ/tZrgICvHd56AXvyr+Ohb9XWAm6xjkWMiEmuYrJ8uBSarfNcm5oWrShkx8MhQkVbTBlPKExuk6
ANslsipVIe8CYBSGTzaTawGQM+YH1Y5BRKUvvxWDlKxzrwQyoJSrvAgfWjd8NiByXoksIqCnQUk/
dOFuFCTkeQDuGn37wKy2tmQzDSW/tgmcqor7KIkygiwDqFG8k203n/KkhNVAyt/4g8iJVPu7GsT9
Wk/I2VsGT1YN6mNHU3If+6j6Ds7sPlaZnlBF2bvTI04ayFfV3nopDNNKdOwV92CCbB2zt3Zmravy
UKUnxt94crPsXT5IB1kOKURa5aFNqfnHgXOnUEMKYwGMThMK6qUN3NHVmDbQooFqovcAzv3cjASI
iXtqHe99YbOKoMtOli8Qlab9TS4tb6sqTbSOAtAKMFs73RoAOx1b+1D2FLLQ6JXfUM0YeUUBKXga
sCOHFl5nDfQCdNIGSgoVLrSkckdf+SFqmabj32c+A9FEOfkK+uQoV3u57SjWH8woecR1l+AGVIbk
+lJ/GJPocZSsfVudHGCLctacZRnaEr0mG28u9tB8cEdtpXnDO4BF8caEAVamxpXIzES5+V0R0Hst
o0eyYYcmkhLKR/7+hTo6+wILkPyuDZqjpu3MkezK3fXGuK9af2N2IHQZ5Y0ZsIud/ms4PLXalxpf
RPLu0R4bS5n36ksqLo6vnL3CJ2F8ErCWMt4Hsr4qWibpaMnyl+QxWiAx8hIdij68g6l+L3nPqqOf
+iClkegDIDXfxQj7Wal7Iv3KrO+xDjgVOlG1erTqjGy5WasMupKAWkN9VoKvNA6iOHuT1e+TmAq7
RFU5ZFzN5gzRecf1Nqa2dqOzKKQCIthSudPMD5r+vQbon/WPaf6VMe2zVO1zMgz8nN+d0uAhtAci
roMR1ydI9Q3/0kfvs0zaSg4IrTfgFzrC9Ejq1yMIO+C3xZtGbSHViCCLPWTZiX77biw1xtt5Jxh6
hQ2e2nZpkCNoHx2z+KB4MYDS+5bRMNd+rhvnHoDsMWzHI3zk9BC6i9dTJ8hWBOBfh+qrYz3QOX5b
ANnQ0+9hlO1Gg8OTSPQTzFw5xK0Y4TMbgKujs86s4c4Jjb2ptANzBsBci6wAtal6h5InBZwRxHQJ
8DqDkTzkRTalA+RJ74yjNThPbjU+OHq4CV2mzpjNbWz7G1n017bMwHJ28ePAsKgIoBrcMkkxjST1
rWn2FzK6NK6OrsBAGo5lUy4FRN6Vn0YdTYG2Sz+r1J+UJK82qZRuUxoXo0Wc4Q5oxGaXgKZgnH1u
3OoOsNHZ5hRF6ARq5YPR1KQD4V2k1/DUX3Iz3Sth/xqJac1hBIpQPhuS+y4IkjuztvUt+jk1eLFD
aWkPcVWeB9HcL4etz+xGnH+I6kPU6A+p0WwLlEdrz98HWbtjbkg1g+/0+3jVKVzEqnGn1AFs+JF0
F+glDAPJKw/f6GXfDVfPV17iXkKv+lT3RA6m8YHyqUHfPeCJqc+D05yoo7gxc1RWyQh2Y7wU/anp
mkOiJq/+SNMjaQlNE8MjG9VFrlw3j1bzUhVtuRkqYqRyYOSyltYSNeE8f1Mbn6NMf5GzfC9F0Va2
ION3WtBVMbFGAcTSAg6fRfGHfDQb+AgoztvpuzEXF7jfjFRpIFJ4jBwG+aLvsua9pJp0uM28oczx
08FfDAenJtuOMSXHtGFgUNUGzyI4q/5jaZw5VqdraxPuLy0O3VivsfaTnW7YwcJpHg6wOmxur22O
PEVVDIWwxzBh75kQIHVeNpqlYkm7nJZUyPydUS2RA81xYl2bED/hiklwSJQWYAaMX/9HTILXtiZ0
M1XepjmbBS/LESC5CjsmA+/kaJAl6+fhUOn7259vjkXn2t6Ee2askkGJqsLZpeDb7KzbtuXbxny6
bURZ+oITthkvTQuzquFi/OtEjHfKveDUA2S3WyKqWlrQ5PBZSVGBeOE8RMEBwC1R+yEmxLy9oKVD
N+GcixqFbqVDb0mqY6biDVGh6vsF6qv/5avBZ2uomqybuviqV+dO9YCw+0L6sCPHzrsE2j552Dqm
tKncHPqJnV6UKw1OA4KDKlpiJZq9xcpP6xOWqqAbNShLWKN+6ZF0CIYDs2pb7wyKc+UPv0FJNO+l
rixOrnKcSHrkanDPCS/V3Qvuxe5RUMP+DgnXorXJre6opmqEoRAiQuFz1DYaNSJEW+6svbqxzHfL
bH5z5Efq1fImV9uTaJ35AQyXScBrpa98S2PUAABEQSHPf719Qud0ao1ra5OLbZdubKYpy2Ny3Kdy
sCU7OIlCLbocwTrtoILZUY75DYq9pYMzuexhMTYNZMy/aIH8S9j1z7RA/rHWyZ13c0+yM6cI9wSY
W30dU+NeRWuy9n299z9qS2ISs94MDLOhqLDuyVNe3tCveLktfPQP7SnnTlB10V8QHILL2lNin+BD
gXX3+PX//z+0huFFVX8amzL0dp7mdbx7UGaJ0J/EDdB/Z75RSHYWTszCsn64oyt3A66I8LGF1ucP
nrk5+rHrVU2ci1XrQSyP3AUhi6OudfDpq/SorjmgdHvXgBFot++EQEdp/YYU8OwjcfVRJ56GAaO8
QuQZ7rjqjR/t6ED2yoIc4ZKJiXvRnNq1DEcjmQvedtZjEZ6H+L80MXEowLxyz5M5Gmg0rULvAkti
CdLk9rFYWsfEj6QJsLZIZacs52M2Pmr6KW2fbpuYfU2vdmPiMDKD1FSOMOFZ8l7y7V0wxm9vm1g6
b1MPYbidb3fshuTr2aqqwqM25nQJu3On+uBtwi2iXGczSo+37S59vUmgEMruAMcAWyTJ6TFu4UzQ
pEtpqbvbZha+oDrhpDV7R63DlPM8pAwhH/taWzgF8wYMIWNr2ZDrT7aoK1NmoEKDsFTU5X1UJ/uF
Jcy/x6otRP0MxbGmXLBdXEa5pCKoKWJE8frj7s6UC1YQ3W+XsoZFa5NjHeYZ/T0Fa/93GdHV2iaf
z2udMhjE/tCO2sC1BH/OhU53u4mOf0m7qn8gQM6z8fNrTg68I4MSLk3h4XQ60CD7vqvpUoQonPSv
T9NPG5PDbflh0VcNNmI01EiI24N57tfVsTwJDS7lj4QDrtY0FRlDNlEubdC0V3mliA5bmIn/2/Nh
TGJvM4NxJWSC5Mf50P5DQtj5SP/nbhmT53BMkKs3q79XdpUfLTKOL518Y/L2oSAEzcv4p7WAOdWV
6z2bPINdZicCpE8Oc+o3gBxOwcXYA0baL3JJL5xGY/IaNgzkKWb1pzd6ydrEfyS20Uv5yNn/I/8x
/4z8fdOmNL4wydhMXmLNoP26FuJTjHEpiPuB/ymOYDuOTLAuk7grs6H81bmceJHUdlzZCTgrnbUW
NPwg0yrI1VtrzSDirqt/IzSbVc+5PjETr9IA9wlcG97T0kNLQbhLPTj8tVbswh66Apll7Ze1KZZW
a05e0cSpw3xIOUFe/I0JmXV0F++krSx/E1TQ8W+c2flX9e9tnWp7jWrZeKG4iqMBAVDOwF9kLihH
LZwcc+JZel0L+9DExAB6Un5fQSQBDOB29LHkvsyJSwljtTI72CZ31bbfWLsADvf0M9iqfbKDLHHB
2OzN01TNcBSYhFH6+WdVRMTtQ8ycJa+A0HH6i6pb6DPoxAl/JMGDLcsxZMcxdXvyDrShUjmMi1AF
2XsH+uSwoa09INP3Qk5TufgnRV9IL2cPxZXFyY5FjO3ExUioGkAXZPqw0zwvfMHZRO/KwuQLppRS
tbH48QVFNXg8jPfWHmrF3XLNY/5OXdma+P/AbBRllFkNt1l4EPD0woPo6g8P8lt6U/Oljyubk5fA
SZ1USYU2tNCXBDhUEUpKMO6tgf+u3RWdXnnl7Ypiv/BdZ+/ald3JmxDKmWJ20MZQcimPOOtqLRz0
v+z+0EEt1x6AnQW7SwdmElxa0eDR3Mesll4s616CTOj2wpYMTF4BJVJSd4zFiSwYWA3EGPJ/aWHi
84OxkBoz5JMlGpOSwGWGpWKq+Ai/xKo/92YqkWnQkZIacSZyaP02ugMOqK9o7dFpVQe00QEu/1cf
zZk4Di0Y3bDNMei17V2TKm9Lcyn/X9gXZ+Ip/KEU4TcmZN0FVBTdAzpY0ANbONLOxFWEYWpqZoCJ
ODi79p0UvMuDw+0PJfb2150RaR/dKYQDJns/dKrOdB/Zv28FK486kMkzrzpbyzAPVvCqu/sxSTe3
bc6/WEw8/8voNJVoWyMDc8GR/oNal/hGNxY4TSVGPY0ZzSZ3rniwRCoBEOUgQgqRuixLCs2fip9L
m5wK2/fLQRepeh1/TPV8rTAzcfvrLVmYHIrWytVsZBxjxxALE03GPpa77W0T8+fu5yLET7iqRWbt
EADbZhG+K13UaLwv7HjXpeofvbU/zYifcWXGc7uhkBnL2Dnwl0Bh5qYLasrKvN/5aWHyJkDmX9ku
9xNMx5ppib3ykn8x9+WjqHJKawhzRfBOIL0cvM/ukq6awF51S1N//LKrtfW91UOTBEq7TDIGNjMo
Uj/d3qT5W3RlYvIwNHI05FbL4qCTf46b0WNYLHhTOL274j8gafL4rLbx26FrHgtGU9eS3Cy42dnv
e/UTJt6jMUxJZvIJv95ZG3C8mWVtivJJMIyH4fvb6xV79ctF/mlrWmUbZQPsJRNju8CI3spK/iA7
ys4f8nc+sJDbpmbP/5WpyesxZDlyIzGblzObMAq/C6T7ton5QsCVjYmjyJSir+OS5TBOmWzkLWNZ
+9rcNBvGV/aw1SxJ8i4cSHXiNqKwjcyxwp7fngCjQIUZLByGpQ2aeI3E6/NAHflqgctIRA3rPsTf
MMnEd1GbPS98PvFzb52Gie8YayA6usVylAdkC1ZMFAnJ+7+0ufxh/RvaXLO1lKsNm/iSXgo9s5dY
XtiF25iXshKKItBQGa8agO30nGovefj59jrFHb61THEBr90IV1aOGQ1BmYUZsBKdDe1zErzaHfTZ
acn5XOxDiXN3y+LEq7hWqEMHgEXNPA5rCPfvROM5DU/aqd8v+8n5goNuKrKGvLliTBXvx1ypWknY
S9vndtNvyg/mW5ia94hi7hy4iZmZoKT5G4Zn87Arw5P9bCHSoxqHYVFD+g+V5JZsTbZR7oZBSVvr
R88y/6fu2XLPcv6m//yikx1ME2gts5KF5elOcKtVWrC5fSrn88qrbzfx+06R61qgYSIKn8UhIa7i
kCA0IwpEv7Vbs8fSQDlRdxBR5EH950UY+7QpcmbjwNCvmq2xq/ZuuLE3MFtvoVH404KmAexDdsSl
tydL7KS2DxwV2BHkrDuY0uJNe5C+MRtJWSVuNktp5Px78NPeNEWyjXqMSv+H9OV1A+ZHlLoI05lP
0q+sTT7nwNHPGpHyQeuJHLXyEtJE0A4SBEUbbc/EJcIAO3u7cGzmN/HvbzpNmSJNDt1EWP2Tsu3s
I361xMmD15RSP6h1zqS+/YiEx7GxiPkcdWlNsw/RlZnJqwe1qWmadfjneIu5Z5Y5FltVdfCizrRT
FzqF2rSKcJj6N+gImdNBT6qD52Th6VmyM/GPoda7QQiD467WvlnOkypaj+pjmry5fSjmtul6ORPX
qChSk2iOMFPvSzEpLrh4FuWI53bJZhIVvhPVsBBr/Kf78MygkirRCQZSGh/h0f+mHFDz3giu6020
SddL4dbM1zMRdbUpLysqMyGTC+ZArVk5GpiAVP6eQkGQmDC0+fA0+enh9geccff/sCQu3VWIoI9w
cQMvFTg1neGova2kC7Gqrs3Z0FSE4xCVcyjRiE28siHpcCu4HSXmQL6MeD/DSy+S9NECVhszCwpz
SgK1f82kYDjuOhivajSzw/xFruD73+T1KdfVQ/whcp4Z+/TXkVmdoiYA+G2sY7U85NVBgr7QhFMc
XTI4hQ0V5g5mTaODhLacII+OHTTx/H6r6NGDr7+6lbXKo/xQ6iYzz4e06U9hix4Fo7MMCY8INFSl
HKy7aoR9q5Ivku1uc7d7Q978aPZatfVhBDEb9aOUMLuVNeO+MOihGg0T53bLJGCioGJWIweVqTCw
hyDpd34BP2Ko+/ImzmpmaJOtUsXGZuzVpxwO+kaTD64OO4xqBbDbRf7RMccHOWVeEkKvs8TXG2O5
PLtnrdu6MAzY3X3ca++Q0Tu4AwD9RN452stgf3OM4UFP0zvVTT5p1Mkgx3kDBz7TcExuErb3KryI
TnN2R6ZOw/Sj3kHmJSoBPq/kykuh18wN9yKh1GCHJtgUREriXerzdXQw+LBByymD34myl2Dq95Ov
dp0cYLigQFvAoA9LpOM1zAaMQtdrTKBerjZJJt9lNbwJTX+pw/qt7NZbRht2KAJ+TWt3rVnGJavD
Q6qlh1phgK0XPCIIKSnMtSYeuG453cIFskVnZSUryle1rDZqDZ9tDrU0DAkX4Pj7MFY2ZlMzIsFQ
sjF+Qln4k4EelRIUW5eCfNXtWzl9ym3vbsz6Y516W6DBB3Ns7uFP2Xm5cQGEvq1D+QzHOVIc5aE0
5L0ljcd0II50jY3Tv6D1mbqvzZCh4YNqmJ/ca37OFAwCINbZHH13JTnHlAlNCaK7UG7JqSHAUrzo
hTDkW9Yyq6UprwzfvED6bSr3Ss/w25kyMCw39UaIEEWIssYmYzTt50bwFEP2D1NWz2TI2JyV1K/h
dQifYzgyE9nZx4N0CbN4M0ru5xCeY7QbmQ4Nxlf4qy5m2+x8M1s7ao8cmrJFsAmSFeeSksf5NYrL
2pfc++orG5chwsCPNpWcbnKXtkJj8P+8tVwkBp3CCOEs9xj0x0R6Vz/WIUN+T4V9lh/inAGiN5GO
DgUUFLLtrruPXsSvQkoQSrFTKT3a8FKERwlBgjJ6RnJs0J7TFIk5xrtr2D0Zz+/PmXIa1GNvv22N
x1QQoVxMqIzlAiYyQfnwDlLhoH+BFrtP1j5cMPU3D9aymE4Ak7nVvuRTym9h7WXcHwbsYAUPZQDr
Upvb6+IHu87OpfGpyitG4UzYpZ12Y+NwpPA95JrMWbpQexqr9ANTANEIvcHHOtsVjOln3wz7E0xv
LXx0NZwd2UqHTjHo743EFYzHqyr9kJaPA0KcTDRLB8pdSfRBF9wO21b75DJ6apBRaioAYMQofP2j
z9SdBjlsmt07I+NJ8Ls8ld3FDY9d9TkrBCMLs3CVu4Zh95ChvR34OjeeaoVX7hjtNz5VMYLu667/
7L83mw+0DKSgPeTRftAvacVYiCfmQ+/dB1n1IRTbMebBGGKhvdr2zrRXjXWQUti9rc+NcxrVAJ63
J60/o3XABPxLz7ByXyIfwMQmWi6CmbNUnhr/0dQfy/FN1DO+tjH8rcKyoaczGLhMD7AIOtVj41wU
c63Xp66G7a9ch8Ne1i6Z8nYovKMOHdrIJCj6bLGfbLNyb7QPQYJ2AhfNesB9QWwAK9Pq9vMm4uxJ
PkphGqinJZuKKZuTODxwimQoI8lmRrb4HjjbioE4xX4/jtFd5qVotTYXHYG220Z/4DpvWLUmzeho
ZCC6hWJ8VyCXEzZPkgH1/KtlPEnBN9v44sZcUHUhEppLASwNtLmhOzbDqNOlNlmVjoXmsMfx1jw1
T/2hZOpuLaTUmXJM10vN3NlP+9PedJGeL0ntqABS7pJwn6jGVu9QHUvWhfRqeu1eHyAgV+ulTzuT
C1+v0ppERoys6sWQIhcpOsj/RppBoP2wXIz/UdT6ZRuvVjiNjfp4TELHsMFab/pzci+647CH7c1j
qm7tTbWz9rBRrWKww+pBfhfeletgs9TFngme/rHgSexZZ7WFYIgMl0+orpPiqY3lhW86Y8G8Ds8m
oXrpFXmeFORVio6cokEM4B4XLsRcPHttYhKmN47twcHMc9LS123Ra3r1DsqhvtNfvKP11G+lE/Ht
s31/2+yPou5kA01NQxrPRFhIV/WJWV8rFBNZJAr4D979aB/l8VAemezewc3+voSt8tV5WyF/s4Jz
ALWsNX53ffsnzKXK/AQb65asqOaPMvxV7FvpSdeWDc0qw1/Vm3HTFXcOtDY+gqArwovtCL0x0g/P
y8M0c2WWf5ieHN+krRt4HDHd7uBRhy5+byOlC7Re2sdbG4FLnqaFjZ49SiCjKcTpOhH/5Cj53uA5
Xe/Qt0C8zouqL7ApPN/+orNH6crEZE+joZAy17NJWOC30iQoFSsr3CJSdMgpVy1cjflveGVtUg3T
gtLvSov8EsrWNQy735J1vfLvoQ9bBZvurlho2c4flyt7k/eqlb1e9uk6/QtsCvEtNarxDKX0pjja
h0Fa2wFqgqvFAtKMN6cbbIphJUdxzB+vy9U5JWlWQK94EhNDzTZDNnnFZAScbSsTlrd36qOx19bZ
Jtqlb7V261/yhQ89e3CuzE+8nAGXFONYErsq5+cC6ZyVFnvvb5+cmVqBqdkmp5JM3rGmiK0WVnbT
VwNpR6wLl3j/WCvBM/j1xSL4kqHJxevMWB8aA0PjQ3hkQBbKxFO0hlNo0x3TE6RRH8z7pQ8491gR
uFuKgew4WCdzkmQPJsAZzcZo8j17zVVcDXCnPfrpKE6tvaf8s3IXAaKB7uRYvcRbtN3Y4JdioZww
t3SKnjDcAwS3NW1yO5U+CkI4mwF4JXceGlsF2QEpx+2NnKv6izLg31YmtzKEYdVFoYzs5GifYAjd
NHtoTTflXXzX7Ygp1c1wkN9o6ZIznzulQOiJrzTVZEp2EnxYat11tuki+vq22kb5PQQX2x+PSc4b
hgwJGsabZmGxMxfTgskDb6pqjP9OiyeuH3go/gEC1IjmtT47pU55bMb4nLjMmPr6C4UJRpmlBbMz
S4XYTLZNnQqUZU9HcyXJCjWrIihAyuUgSx/DPFq48nO+7h8mxE+4cjmqV+kOTN2ih+nu+ajN3j4y
x36vDFu6mIRSAdnh50VPJ1zJJCj4h9nJRWlVP/EKuPMxq8A2ukeU+wDvF1nuqizX6dNypLz0LSev
IlIxdpIjYbeLuq5B8Fp+MISE2MKlUBfWNbl6SWujaZj9WBeKltm2oSXc7MpP3tpBHmm3lOSIf+7W
Z5zcwVyhS+TrmFNhQLO0e1kdLrKQa9Kgts/q7e3VzfgVS6WwA3Em6ZwznWGJXUk3EgEctT1IrjUF
2v8W0u9Cy7/cNjSbRqkq8xeaY9BRNCYvkZI0hiMnNNtC57PhPErorcC8sC+NBD7pfDXaz7atnMPY
WQfkxmM87G//gJn4hmAVB2MZNiM70/seVEVjV3Jg72o0g4oy/FJbKsI62bC2kZ7c/XfGJiczdBQ5
LKGxg9X+uQ3UPYn0ztfgF+nHBd85dweulzU5nYHvja1mtc6uN741PLlFvITWmTv/1xamBzJtGY4o
dWcnHUDGHsaDtdX2Ygox2kiLXnl2l2zN1AxwI5r9yxip4mcyHDD+XoJw0ere6rW8gkIw9O0lLzm3
LHIYxeI0ouOoTd6cBjmBzMuCv8bv/53w/u5o1dwuXRsTP+bKJZepXRcG8tF0ZpFBhtOoLRZO3FxE
TT6LAIjpQGnhTM83PL1l7Ikj9xd6TwyKD4+CUKBcpaflJH72ldEsXIZsk35p1iSi1vMu7hsVGTj4
Z7ZQ3xEXUed6E+0RM9VO6MUkTwk0AH8002JplqmTfDrOrzNxnpnbmer06b5/r+z0LfSQ+2HXb0We
uXweZ93WtbXJTaaIpVeRRoVviqwHprj7o5oE5K8ktZb2K4y/L2vkYtosgKcWzp/hEkR/0ACzSCEt
EydMz+gXf5+HZRMiKrzThuI0yKhhQgyfJtE2LZI/OZHXtiaOQ3HSwMziiEKWGJQhVe5W4AM2VO7w
ItvmgcmEhddsdrcMQyGI1U3DNH5ckqt7BomYmksNbV9gMigfrACQUFBSzaN2EnPoSzGPWMH0rTap
gpi2jbOi7/vPax2ieQcxWinxpl1aiAMlE7EItJMLBDDgKyqcj7eflSV7kzsnoxAyqODCd64DT+9T
h8qqntoPZYES1rvOWGL0mMt9rKv12ZN6q5PlmmzUrA8WuW59gZMd7aOj9pwfrYO/c9b2s7ImNt86
azj4kCG8CzbPS/HQnOs0NbISHaUMas6TsNJXdX+0JdbsIG6cQR1bdOkCsHD22FzbmFzySFJGA4L/
v0g2/mMqoLmXB+0XQyfRUQxrekj1csjLoART8id4i7k059qY+LxXN4IeHK25AMBMHCKBEdu0SrVL
7kIglUZ3tuU/MM+5znx9YcRKmT2qOrrppkXN6peUzqYRNrgpR6ctNvrJfUVTCUQLlR54n9YMgKwG
ysyiy+9R/Fj0A0vWJ++t0shmrGW1hNcWZvtnTduKSZvIWNExxgWhH2RC9pFbgIzdBS80F8HzPP29
9Emk2ytKntAWFWw79B2lR7l9iLUWsr69EJe87RHmj+6Vscn+Wq4U2lVacT2Izv7ih6FTxgR1u0e8
aLNgbQZtKV7ev5c2uYyJ7VdJBR80ehj3UmztvM6hx/xOtmmUu8rFgxHSQDrMzl8WDM/emSvDkxtK
RzgHWck3lVuGENW1fBEEI2hKZFTvfgNWKvboF89+ZW8SVjeubEt+i71/n5qNu/liI2MK0Q8akoew
fbq9wqVDM3lKetXx7SDGIANLYzpuBngfEdVeqy2idUqxcD3FPt1a3uQhGRD90VGNwxq8zQjPnTql
3Zay8V+ezil8TjYLV88SVlVty6MQ69z4m6h/X22UNax6KBssPVkLC5tOGFWVEhiNjsHAyteyliOD
EyKw9Xp7sxRxq258vylkzuvUog7Ew/jX4DF9YYtKpAsGBU6ycmUf/JNtLd0BkZHcMjrxKzFwtqR2
2LR/z8yAcTgJKojfiO4Xzr8jPsDVszEoThgMMgv88fK35/ZBTBs7yARv1V158rdLTnOu9njtWpyJ
a/EHx00cCYsab8ZGNpkU5IrLlHfROlqrq3TtbPLmrB6aw+3NnH0hf151Z+JaClcOm6rls5aSUW8M
u0HSY3wsPBBSSXjkO1wM1dt1dr6/bXfJdTsTHxO5LuyD4okc9vopUS8p2GrzLFK2rLqoh6VgVZ/3
obpO3ZE8UZ8OlTmmysS8WKhnIvUg0fHZKFX1Kei0d1kZH5TU+hYEzaW2upEeFurZpnKnDtm7Rqtf
MzNGa8pI7qmiXPTKf5aQ6FKCdpvmxnOex9tcV/ZjXW79xuV1z+IPJN67ps4vbo4ektc/Bo5y6Fob
SYw0WEWaekid8BxoyV1edrtwsHX0JdGqTa13Hkp0RQcwxUnTz7e/+Xxc8PcnmI64CVK5xM87rlAb
bYcIHW1vHTnfhFBuAwGY1x9v2xNn59cr+9PepMjgqK5kWXUjiBiBJsT3XnY3qF8dhOJv2/lfztJP
Q2Lvr+5rX2Wp340EPGLMFnGGeBftGbKtt7C60kTXl+CNs+UGuK/+fZim5Tyq13WbxqwsG9MN1d4S
elsha9HvGzRLOumLbH9ESiRQ4i2CY6s4Xviy8yuGbQw2MOAnynRCwVUlJ8w7cXueGrDg7QMCBdU6
WGfHbJOjMLzgJWYfFlgHHRoU5OdT4HkVMO7ry1yetHXQfiOQHpKAEDI1t7e3cjYQ+Glo+mQmXsXc
LVSqO43uVoLIYlsILu4wfSy13W1T85toGrJqmzKFI2MSdBBj9IPVD7yWKNdBU5BsobHuD9ZbxGOB
Gf3OvM7sw3JlchJ5yFateWrU8rCYr1rwNoi+R3qKVGSKuB0IyAjZSHQLIT83kGBOkIBBtPbd7WXP
bqVoVchAehxqf/+8K25QOnFqjzj89CmpIA5xtrKkb/47I5MHtGgFOjeSJdjUyDaMo0qpW10oB8wu
BMS5zB1Q8OeTB8SLs9xBApozqb4W7rkJHk31y+1lzF+zKxuTIyKjFK5bRU8mZT3HR2Mn2D9G80WM
6g7H/2Htupbc1pXtF7GKmcQrSYkKEz0ee+wXlsM2mHP++rsgB3EgHmG2963yi0tlNwF0QqN7LXFF
ZW1JFvRR1dF9Dstmvy/8mG6hudMkECeBPm4KfgAJ3UvRXiFY1ZoWLsXwMb8q5LwBzckWREJuZ3VP
tSHtgwp8R5mySRttl4OCPsysba6FhicpqS81FqANgaL/H7+EO8O8SMBO1UMZcbFB9hGeoBoDL3FB
VTFvguMbLsdrlzg0jZsESQCQy/gaO2ZjyRCUNrscsysjCqiAugDsrPi6yKIOH/4Wkk79fIvTDGgK
5OwexYe/gi9jJnVNGhdsbSvrgzZBFSfF9PAJEAg3DoZzYYIC4YH48+0bNnMtKV8ukQu8IKkk45QS
EJT03u8Zsq5647VUtELOcwE/NLbiGDi+kvFlBNnSaIUCtyWSwH5fnFg3lhLYXrCHeRd6moxm01pw
9VwNOssd40y8kGhmyA2UIrxhM6IKYHQxI2rcspgj4y/CF9W1kWxrKZGz9qSupoSqAF9laqjdLJDE
hCNcov3jzDlkoxp2ATqqrvmgD09t8EHgL0QmxfnjAATXjaL9rUmJpHHRemiLBl0n6Fb4XV36iT/4
tvE3wd7xo+TxYPRhYmFphN5ZWeTMNHYEu7fm9xeawM8rgpjo1zgfGx8sshPwb15uvrHePTxVTQdh
JVKwgyr7fWFQk5ZOVpDD2aIOOgGjjBwpel1RuGLIuCCC96+vkB3/FR94qugvxDWZYmWxDnekpx9l
SfLqtNlq0UfV2KEiuTPqwbsuT2RbKucwzBmPR+ZYxz4uIGCLw1yLDrqPKdrr9kFP203W3GbA/Lf1
Y1K1ojAu2lzelXTdkDb23xqDSHk4NxLmZT1OHZi2glsaucCr3mEYZXSVQ/IdWBUe2pU3gs0VSeS8
SWYkadYyiMwYw3EN3pNu2h24DRnOHGYf4g3IxkaRexbtKedgkHfNDYBMAMF9w0rn4Ho8gOv5V0FZ
9BzJDuiaunL+pex1XAd0PO6MuPPrSv8uiePNPIeCB55Vq0BFU7YUdGQDeOS1EeYdqfuqA4uYRsE0
oaPXSwUpUFUY4TGVQeIWp5H6mA2xQOzq6jDXiFxWs9CkzKmnkqtDMDQIplN2NOYjuK9mEaLyejQ1
ZdsiCmai8Yj1emnJrHTWmEbUl30QLG9yr0sAJQYCYFyDB4Rx4XjC6qIWAvlFzeCxsDNKwTt6AGSt
IxfPcl1vrms+M6ULvVgI4UxN0ijBHREHhp48hbGADeA9kR2r7HfXBQn3jzOxMayrFpSK1K8wrOdH
O1Xd0k3CoMs7b2KjSX/ZwYAb958z40wMHQw9uFghk72KVxRRyN6DKg1Ultti24HDShAUVi9xS4Gc
maWVkc0aY9Fj1aHTG9if6lB9eEN1SKAjOvduDBI9DUNDkNdNn3TrGYO2hS64+67NIFiLNfFEEGWd
hZkaYhNNo3RqAiy7OXXscN8rh7YFYafsA2E8xaggAbVNVDgZAH/rr5L1sbVR/ARxmm7cJFbiVI1o
t1fzmPPxnuqwixhsoKFOCTWYJHvf1W5iD9TD6MT5tNHeRNogEsc5N02VzMiuQoibQPyY2IGDzlUR
igwzgysGqXNuRrP1oRoKnCjjabLtyU0nPAjYgV8QRKOuE+3hahRa7CHnZVoatGVYYlG63+5D+xDs
rWdGsoEHW9nJ/TkWOJxT5ne5QHhqA9UUW5a5y6Peg9OgGCFwcIeNcjNVTnEIy13g9S648HBFHraa
a2+zLRu+dOLKwYyx6A1kNUyZ52/gcsXSbsAAEMYYfU7v89PQ1yP4oHzQswfVPW1EMxHrTvYsjlMc
MPEpYC2DnraeAgzzb/k28+V9sZ/6Ayq5GKbEq0vpWrEwrxEJ5pQpqDNLDceE+kkBztH4fY1eUJQJ
nLKRvevufV1tz0vk1EgBUddg1FhiEzxNBigu+x8RJmgZi20fvLsua3U6EX3df1SIC1ozsNrlWsPx
yViLhWc5HR1cwbcU47JznTml5NtRiDb679flMud9TXPZHizcDYyvIwUuuH6S61/sDu+P8T8VmDBI
8QSu2jzSNoapCibAVh9Al2vlQpgljzOKeCdzUbbgQ/WaCV3mGOfbYJjFdvpnjJZ/vb7O/xHFzvvL
RTETHFCYecdhpvt2n82H2Mtc65mhl+oyWlExXCsQuJp+A3xRkwla9VW+UKZ24IEyMC/jswfX4W7e
/TuQwtWWSvssjy+XKUYYNlMHeYbTeyoQ8e3kQ3+kNwyiFRAc6FXxOuNWOEq36msXYjnXp9LKpsoM
BWJio50045HelL7VG0avFR4S66+aVpYL5RydDE47jZpYKCvIGDeVOzqsaYW9Zb+haeWiRIeiC4Cs
CPJ/hkbHP90obZK0rYXBa3DVbca94gR7YCfu59thR/51OvlaFv96M+hzNhQjZLHZwEqGYYSegq6R
yTN7HB/1MpEXv1BSTiJ3enaiR4lEmxKRcqhAjlb5oDstQY7GHPjohwdL+tfBmRPJHV9sldYk2Vhk
Bl7qQXLGLNsGxYdGPdrR5xQ07jW6gsPMzdUXITDNZcGBE85FrUqJWpsaEM54jX6fpnGwj8PuP+8t
F6j0MGk79MqUPpukAe87A6icHhanaYlu3xcBi1sdF7CqaqzSqsL5Da4CcvcNoDnm7ezN7xkwTuuY
+rvZlb3WcqW9LPDpbDGv4ggnmgtfPZmlqqIQHdOvUXRjCqkxRGvjAlU9KVKWttDUZjNs+u+zsi2R
eFjbvtzFW0TNesd6Z9TIk/aik2Tbdm1tXLiiGc3jMoXoUTqowyfb+NF12+vR4iIMc9vHRScllGM7
AJ04LJ/NQvc7zUdP7E5YE7pIEk9y0AHPeEnR5s/tolm2QZGmQ+mranRMiP7SW+GzpnbHuLf3EdXG
lynVLKe1Bzwb94mjKRkoSfUIUBrlo4YJQmUkN4D82tcK0FHMRnAvW91pjBAqCjHYbDinwNps25Ey
9KVvm3eacdQAFmgcru+0SASnqFkuAQWLYAco6bw+ADpJhH4RwXFeFgbYPi8Wwu0zulPGtK9HZomA
CjG3mjfv1H27Cc0tQ6YNXNGkqbJqHwuJnJLCzyjSWGPrWJxqv8uf073kkC2z/MjAiClIql25heWL
rGPV8heCOdUtlWgGyTAEN23q6LPhhPSf60cmkKBxBQElbca+tSGhA2Bm3dwNg+lcl3CZPL0+L36e
x+zbbJBinFdYW48gy/KisnDnJHWroDlopuWNhrGLcmuDL9mTnBWvwsQpVeKaiqU4YxC8F3zRamQ+
b6vGhcleUmujzzumQbILVm19A0p1aFA1b403aZBAgXg4tXkmfR7L2IIW6EYtcJvMEfNggdv3O6P/
+h9Xx458ce0YJKsp9JPSIDZKusu4qZS7lhU53pjprOZxi/3kXAtQlTHYGsHuS1M7AJNgl9TBxszl
g6bOt31NAJTeOpIEwni0nqkk2ghWzPzKRRBZyOf8DrWtKC4MnGeNsGV+yV/mreJZ/V3mTw8tACdy
9V52kL+KcgLRujlPZObDrI8j1s3i5uuMR9lfX+NqcFkskXNBSq0FU6lCVNjZLs2+yLM/jNu++QdD
6U6k2f/RyWqc55moXKljCo1lM8O/lOhnggVHV2LqW+TqBLGDr0zKiRamdQRHVBbvQ/tdjDkrYPRd
38TLi+rJFTFcFHSLGRbfYGRUptSgYMZScm0778djMhwaXAFqzOGlbjoI4uF6Sqyc5XGmGFMFFbly
+qmYPxVkui/edMFZ37+zKN4GpQktWj2LitNnPIV5NEo9C0Bzgh1cd51nMZypdWENRNIMKzpV4zA2
ggk1Bisr+cN3XIJ3jaiBUrQuzsZqEvR4BcC61OCOVi/luInlv7qpLY6JM65xrEloVVhUs8Ek/m+P
OQK+okZ8gLL/nedAIxXGCYmBSS5OMQyMzZoU09WQOHrjvnGD/XQPvJMjEO5Eq1v1UgtZnGZYgaXL
Y3xaHZOFiHr8KWvYibzUZa84M7CFLE49ikkt8t6AgcXoSKvj7bgrYmcEUhZaSTBg4Eb1Xkep1pYT
IbX6unEvZHOaMmuapFIdmsKMuzqMO0n/Zdwl4EqFxs2O6CLoLMRxSpNgJCS0BratNjAzqxfS/mvm
Cm4zOR/cqvWg9w0kRBTooOZxMoWIFKuJyXkRvNc1rbFNRnrSQ2Ub524I9JbOH4+j07vZtGWVCob7
Q2tfOLG06kkWornyiGprpZFOMzOBwG9qEC0lPiFojJZ8ieIJvdt1lsB7Me27cmT8+0+ht+0EpFkA
/dlf4/ijCiJapUELRNcIct5Vp7VYG1v7IgUzcf8KwgInF0pAhZl7RNDK18tEFF9Ee8i5ETwxq1KI
1rBTUUsnwGuim0H3dK/fABGmOgw7US1iPaQtlsZ5EyWyzGmOIPJnlee356ohS+i5WB5+7bw4bxLJ
aQKs3pPnAnAJdXLP3k/fR1fdppshEHZFCiyaB08z02hIqhAaiex5L6dgikklkTO+aPF8bdM65zVy
SbObwcCS9Dp8HDXzZi6bbSdPXhgPHuBl/REom2GLQATCZIFWrt9jF2fHORQZYL8/vTM7u/50jwXN
2IbdY2F5P++xaC4X32NFWsOPd2hFodKIac3PeHeOQf893hmcY2m6vNBSlqKw28D/Q9J13lCeCbVN
6sLumfusauOYjakfNPFtndD317MugTvhRzoIrqsGtaGYc9K4nbofAjiu6OW6kPW6CjitMJRsEkBk
c/uW4X6q9qH6x5mwe2P4tQOeSJx6/yELOktk9r9wkyQGygfJFJZM/j4pVv8PjqkwC1oPdGdRnEce
bVCPg6IRi0NwS2/19lsISNgifRdFgt6i/2FlZ1GcU57aqmplqv3UdVRTv6sHyfljZYzx4Y3VIuY7
Lt3lWTDnmrVJHQiVoY1ZcRfFhy5/QNhxAV1NSOrRuBdE03V3eRbHeed+NvAsb2NLYx1Do8HHov0r
tT8L4BI61Q6VIowgIG/UTUuBI6I9TvK762q/vmm2ygBLNNZ7/1oHaR/WXWBg08Cdue3oHtw0owqg
zBTYx9NHRdiXub5rf+TxILJ1XGRl2rNDkmDLRr9RgkpwMP/D255lcJaMmZlZLgvIONvVdE/8AC8x
jSgFYf/XpdKdZXE2nGZSYMwBZJ3f8Jis+TbH4+z1oxJtHWfDYTpQcxjhLvr5I+me60KgCsJ9Yx+w
8Ecgf1briunCeS1vfY8UrYWz1bnuDHvAGLRvhbgO6YCfVERJ6Hq2ez4Zzj4BVAwM9BlRgyaoi4+A
rnlQyXcpCLfXj+V/BI6zIM5OlSaLwJyNbWOss9WhcAEZHL5nhTcbE9CoxytP1yUKbJZHd+lsbVDB
EFT6Sg047QnzqE3kFCiHoTjghuPoXBcn2kjORXSzlDeywsypjB0lfurq54RmDqWlQJBIAXlYF7lL
zBT8xKWfENyKimBPLOl2HgwnntUjwDBNXDQxd5Ur4JO2891kgMTu+lpX9RLDRyAfBfQcHrNem8Ck
hkaAW3zp48HeK8Y7MIcLJLDdunAYCwnscBdGNholjk6HBMMA0H79qSue0/hWy1+68pNUfEmAjn99
SZeIJyznXkjkzy9rx2GaDRaQWdpboHsUdX/QZQA6H5gjirxhQTnq9m+pa64mHmfh/A07Ap9wNU56
6Uu2AvIOwx2KxI0zPx5vSZaJlrrqjRfSOM8fSKE52eEp92AV6Z+3s59v8MJaj0iW+vogu8xIQd95
2tbXdaW/zekX6+JcfwfSqSZNfq0r2zXuuAMbA+plb6hhse++oqB8R2Ux9VNYmlDQU/ddDGisxAdm
duahcoVZgkp4aCKBXCwwB5JmRoaNZGEHQE6d3+5Qla4hMN7QrS4yiHUbB8wYIPMVvKRy8lpVAbuP
hs2sTAporEpzJLl8vm50qz5TP8vggo9phmMQp1D7Fh2hcvlFQ2cEgoSjUFWQ7axKMoDTCGxCG9Nk
nMrLJUkb9C0igYueq7DA6B0wTtH4BnzC60taLzAuJHEKnww91WTNZnGu3VvtU4wWovFdj4e1qNoD
c07UuMDO4UIRF/I4pa+ieqQ9xcpG80NdHmvyoCYi6GaRDC7lMTJcl03bRE7VVE5sUmeqAAYXfhVs
3aqvWCyFU7lYmoOoSk4qPmyiI/rKYL8sSxR3eon0gdM8ak9tr5rQvLADq04EaJsSnAVQvU77fH1V
or3jYmUVBBghC7F3o/0F7DpT+kVvPl4XsZ4RLDaOi5Z6pQWd1mPjluW2tzVViZbDhUlJjmZgR7JI
NQJCtJFAovE9pyIKXIEUvhIUVJESzAQLmq29Hh5y46UeHq9vmrqaH543ja8AZRZF32jNDNXub1Nj
ZJ0FftC3bjr2XgX2kz6L9rNC/KwyDmUHEr9IOgD5ZF8m0jGn7XHQ9K1W9EctmR07QJ+XNrhd1N00
aIuWi3xjSamX0tItKPGknjhZaAruOqKD50tLRqMWnWVCuX6/LbNXm7dF8tV4sNguzs+A7WkctQ4H
39V3FXiwROexbpEGHl2Bsg8UcU6xtG5MyzaHH8ssmyEudNaXMnqpRSFnfRl/xPBNuimYlUlbBNix
InXq+bkTXXRWUzlkpb/WcTqyReZKBsWW5pogO5cNt9Y+6zoopqJPSXwDZDlBsFk3k7MsLtaEoPYj
TQsVVrL8runTFyPSPuS1KsAQXk3GF0vijl4a46CgHfasAEeaBm6jKHtIh++9jVZK+iG0bXeyttet
UxHJ5ELOGAEPcwbOwakWjCzcbff6P4yctPLAsubWjrprXWVTu+mz6NFpXUVsApRr9MgbPMgqsSO5
lzNkPlnXbpPmRaOiFtx1XT9L4Px1GutFawRIHjsDIIr5iQ9g7L9Q0UPCui6e5XA2ZZWa3fcKbDYK
Kydpo80EJgBq+HJaeZloIEWwKP5aakmTUgBBFZWEEHA05sdJhocMXdKXglzucnaMXdWMP8vi+QYS
K7JHRWXXT/S8TxvTNY4EPFkYBntm+LTD1nbiowlKspfRlz9SbyLede0ULZWzO6BqaZUKugW/rcGr
qD4kVeUH5acxE6HXC1TR5iyvVjABFzBVNKxbTVIcbegES1l3Iee9ZF+wcFetbRdzXEMCQZWAyPCJ
mHUxgh/XN2y9+oNmGtsyAAaLgdrXYnJaynKtIFB12Ygh13qGEGvC+FnwAnLzDyBC/JIP9L2ZpXea
3gFyxwZllllqBB1wIuS21U1dfAu3ZHBGJmpAmKLSzLO14CAFqaDpazW3MIHmrRkA8zZ5DR2p1af1
BMccNHPolSaJt41cASSptHZDrOwsC4SNkZoKLGNVLxdiOb0MaBhnMYXYwj5amIGNrd4JcduJO0FE
WBUE5yiDygSmyAMxqB3JUnlEkOszdVObP0pKXVP6nLaiFrNV9QShCWCeDJmA+PW13lREm5KyDSu/
00jkhGn+Ya6UziO6iMx2fUV/BPGTH1PRyeoAzi+/wMyp0TyWZn4oY1DDj+X+b2yBmGhPVgnAwPge
676lbWfPSXXK1sEpFLrxNrsd37FHtCF0pq+iwcQ1hQc7LzrZMAyly6e3qIWN61qeZJoEhdfRx1Ba
mVtM7wRrWru6LUVwES2sU3OaWAHr37cqranEUhSnEuk0xBNQTXCVD/0ko3gTx+x18HJ9QQIhPJiJ
3NUkJiWEtKCW7NvdNOIe34omqdbcxGIpvBn1nWyEUQIp4LZyoybayPX3SNbugzJ3pOa5mEVFnbWE
YCmQcxDanP1KPOYsx8Dh4IZANs61W6tMnKQTVapFm8g5fSXspTZhhepR+R6m7/qk9Zq/ugItl8R5
87TqyqhkD4x808Abin5rTmIpiy14YUhxozVUj3Fe8iGLUBvOyx3rV2u8ofO1Q+DUGLhlbxm5tLuu
jkyn+SKPDroGlejg7NN4tMTRkoZWZfe8eHhp+ucg3IXhvZ59lIdyAwIRR29Fhdt1n3GWyLZisdRu
7tMx61jBDMQyYEPNQeZ7fU2rl9flopiyLkQ0GbUolSDi98nRw5vLtev+6bwczj9JSj/qITldlAO/
Osy7ckI/KgaWDuEBpX7BypgZXTsuzkVlshRHVQpp7GlV3bC5s8TVHiU/21LAxQqkrXULLfaRD13W
qFhSJUOaXXwYu9oJlNAh7ZOm3CtyAaK67ZAoLqFP18Wu28KfHeWhmtVKBb92gtMzhvapVKvc6Y0J
kwSg/4yIIN0QqQrh/FYS6FRS2CvC7zfXt1cGV1PV5XZyXgvdMybNK2znuFW2Xe0mm36HAZ7Ga/ZS
hMEPDNQTQd622hG7lMk5MaL0Wh/R0/rYbIL8eQKMAYjMmOYYG/RYjhswR4pbrk74VVc0lYdtnqN+
rosMHi3LwpdWq24xwBw5Slh9HQoAepJAdkAlfacV03NBwfphdX4Xa95QYPS3jt12LveG3b+Uaf4p
svUn0NjvZy14kBIsAYSe11VOeDScU5ojWy3iEtvUgwygMT8xdEAN0A7zpmk+Mf4YUQu2wAvyEJ1E
r4dAnaDkknzXyKHbUBHG+nqMPJsR55iMuuoqtJbgij5loCcHnUL4tbREz6nrcf8shXNIc20lqWlA
ioZqFO5cQ3ZjKB9KE9eDSDCHen1BGNp+7dUVeUyaeID5pOnk9sUH4LTEragEsPrKcjYY5LSvpdSV
3utBAilsUBtc7AkwCHsnRXck87FECEIoWhXngECRWUj9BHlx+TIHL5iLNGrdEaj3apQHJrOMd2jQ
jfLpYKNKiqLX0Da2qIh4+Te8QU8bEgB4P/D81oEjIL4e7IFW5or6aFdzUR3Xc1AXgVeRv2lNM2ZV
xwhXOpN+lLtdGJdukx8qJFYViVxpEjWGrfv0s0A+bM2zas7tfKrwBf68p4dTSFbc+DgdpUYQklfP
byGM0xdJMua+UrG1U4T5emsbZM/AihW48dWQuBDCKUmCu6rSsNpyW8ebOjOPPWbpZtp6OPPNdV05
AfNdOO6FLC5KDQOm9zoJCiml4BItiifMDqIJpLzrm85Tg+ElDZotwXQ/UfQbwJzeqXPyqPXkYM6G
X8h4pw6tDQ2ijTFVu2wMtqZE/yk04yteq25SPccdeBYNeQpUjGclaM1cBxYv9kdqX0De5lrgmh4b
DJXCDQHFWR1FPMWrbm+xSUwrFhmmPhOLjjkE0umzPn8JlZuAYnBa9uJQ1EclEsWFJmpHTWGFMB9Z
+ghQart+VqrUSYjmKN3762e/HgYXy2LfslhWYhpzaUZYVr8N/Lzb/USpYK1UkeT/NUoF8Jx/OwfC
RalmSuR+qCCx9hbTor+QFN7SECP0DlzEKqhuYv4VEs/diT+77MQdg9d9g8FHrBw8snqu4ejq8Ukd
ZTwF4yb3V2Hxzw4afMDKJ1IpoNvBhFpW3tjz6JjWD2A17q+rxupSUHZE3xU6YtGZ9VozYpUq3RSl
GCNBC6RTD03kYqwatXG9KgTRSiSKS1klzUjHaYSoNLwryOjkrANXFBLXPAbg8g3TwismqMw4Awbf
RdXq01ihp93e9VFxXyTTd92oP6nxtImS6hvIRkVVixUvDlBtlBtlAJiDpZDbQ2D3Z4oSJ7WvDdvC
qgHBEALfuLA2jRRtrx/XWhc4ZIHyEVwMGpH5thTMusfJCIYdWLICiIJ4O9FDjinkjfmdoQaBX8uL
9N0u171B1MO3cn6vRHPBqu3UlJhtWvuNWTkBXvA16+P4rxuZAcYGoH4bT7oEM4wyv5lJGsdNGNnU
l8J6J5e41jTZO8Em8ivhZXCaWJqBPXQJoX5mu8mduok2CTDgMse6nSdsouokHvHkfitkpWeasIzB
J8HAI1VtIOwbKl/lB/9pXyk1BBNjcANrHJxo6kxf0QAymzW9uidhqAPOz7J8HHPs1vb4Le/op7mr
nuygFT0Wre6DDvpJ3UQuf5HBAaiMDo2ahn5cBI9phRheJ+lzRgaR6V9cV08LP0viUzczQwd010DS
3DmAl1L2rSdpLuD274O9icZTP6q97qYFhZkpuF1cXFiZaEU10McFnnNi8JUwq58BEyDnoZ/23cNk
0FtrsJMnqQhQg0OP2qDUd8EHOU+kZ1qbtid1+sfOytvvxEtvKvRiGPSHMtF3kzR6fdxU7qCP6N5Q
213Wp7KgPYMpHq8flg7SQzTKIsXjB8lzPZiGIpNRppYIerdt/S7qAoHHPzUsXBPCaX+qVQCuw0Mr
+s3GG8YVrjsoHh+yrSWQJFoN54slqaHz2CihP2TDw6xoO0sV9ZnxSRQ73OWGcUlUKOnT1DVq6Fsa
xhT1BwDzv3TJO3Bc+w0ZngR+49J8CaizFQPxBXg3oNF+HSztuhnqNi0jJDUDHpExvtSgTDe6yQMD
TiQeFfUG8tEMIG2vBHIud9DDUo5LCAz1Hw0K1zulng7UNr6a9LOs7schFTn5yzNDUMHDD6OJMEzF
5JbYmCEFX1Me+2NfPOVSuaPWv23VYovS0a+D2RgFkAl8L7gK6LliDoEgHtp7LdJcmlMv7wvBSCRL
915rOaSg8q1ZtqbBxXELsQelNBqjjf1mureK6THpcbWJZZ9M02Fs+l1lmfe6lvnXVeRSH19L5Q4s
UAp5Bh0d0NHtu85svDKOMAFUet0kAcondK9Lu2hBx1aC2RxvdLjmg+GXnzJSqm7sJzXLYMqqKzkv
1dcK8GHRzixv6OiSDcvwDd0ZIq8AQqXAvC8gVDnp/MxRNxIFs2GQLh8g0telTX9PSuQkmVt58rae
0XKT3wbhRnVY4q/vUKtyBDvAjpE7ZttSbNNC/qpqF/kQVZS2tMc6+9XI+J8mQE/rXcjiDjfL9aST
0BS8uGH8RlcQzSRd3Nh4WcwVLW5sU9kpErwNThY8qu2DskvcfMcyvPCoMswZ7/o+rliLbYHkCtM2
aHdWeNJdRJkCZZ6RKRLdabt2N2zDnSykpLto0rJxj1HAn2yZtmHbNu9Bq15PBwsMAr52n+6Tu9ar
I0e38TDGynG4ekSOgakJpO6YykMyIHo+vQCN4uVzR5hHFi2jIE0AJCHtJje7w1O61x+B+7szHQwW
Hd9ALXrhE7g1c0dJWqPJ0dmJbn9g3gw/rK1yJBvybGwoYq/mYx7GSz+H/8iCNmLhWrk4b3ZZNysR
9voEaDY79J0Ori+8TD+wd6z+sf38hsVehEhusVzMJ02Z1IaCxU6wyPy95hW35vsemlvse7wfO0J4
PJFALgOoSrPKVB0C8TT9fvQYykrspR+Z/uaPkScCTz1har1yONwC2WkvDDPprVFTldOuym6xCx5Z
uSHaaR6ruAIhwckO89fItx7BCXRreqri2PfoOry1XfKp9ILbAiQgxBsrR0RYd1Hh5nWbK7mYdkE1
OyyA9P4YvbO2807+xAaQqMuY10UO46LcwktjHmWxD5qm9upY5AneEBMvtrfAedx0tPYqAxWm+MMU
fQnpwa7f56ogsJ+6Xa6cAN+Q29eqlEkhJDNUEcmxjuVD98M89N+BBbMFim34xTgkBbD10x3xqRtu
hp3xqX0OBaH+oqDK7cBphxY7QKZZrxQTmsdgdIGhC29iPNF3tdd7xrbx2yNAO2/xFneDEqqT3hnu
+E8OxJjrjvsCmJn/Cs6jWVVE53iCPvZ4Jy4+tPvkIG3KjfmkHSavBbuSIQgVl/cHA7kvIIYIOpLA
dcH78HA2zCToQazRDBgwnRt1i/6a0S0iGrp5NBxyi34s0+mIV4BNqLdfri+YL7bY6ChHcAQ8s6Ea
Csg9XutdIZvoElFo5pM+oLdoUwU6KqrXHiFz4raaECj+4o4MeQRlHR0EBkRXTzfbxSkPRllJY1lk
fi+llaMFveINam4ctE70RHWRer+WxD/mRDJ6k2I5zzB+mtLWCerG3MZIYZ+ub+CK5WpoIdPYH824
rLAEOetWTufsz9P4b5Ao8dDMik+CLFPG/VuxNQV3itenBWC+Kca0GEvPRi/Ce+WwDzwCzs50F3VH
zIIIzEG9DLYQiAcpk8jgob+osMwa8MLtysr8+Zu2TTal/C5zv/X7HPSoHd7ECzyJ2xvFBcf2U3uL
Ibhd7qduDSdhPYiSjUtNff0pnGWCQDAY6IBPMcJul7TGllbGtqo0IFclojvVRV3QNl4LY2FyoaY2
HedRziGs9pI7+YOWO82dAjYDHSwj1ftkP2+qLbhvIyEB2uoRa9hpYuoWcwhcxFdBGDaOc8COeEbr
iuL0sgNGYKdCwKe4dQjcz6WVYCBvIY6L972u9kNvSZkfdaNrzONNpZJPAgtZlUHAMqsCSA9lSG4z
tV7Pg8YOc/jUJN8kM/jnsbCdCbx7Wt4HTgb0eaEjX9NcVHT/CGUftThBy8aclBZAaLMJH7Rvae9E
u8oPvW8DcfLaYcy+sZN/NmJHlNOIJHMnSPtmsNAjmftWq3zLzOJd23aHsqmfxkRJHHRsjAIrvfSp
OEMCKmFbAbnuRZEB94KBkCTBUrP5tlRG3ALqz/3cCMSsqqYBv4OaPFrgLiKVRoamk8cxR26I+q6X
e5hzZKpJ/GIbPRmiZpM1g1+K4wxeqQbSyfbETjDwwxc8stmOtUmeu+2AHL+kQPwLn6UHkUVc3hVh
+0u5nLpGZafFwYxlMmSi+lP0uT5WHtboRVvzK/DOnOvmcTEHx3wNhikQg9GSjBjMJZoYKU6lKJnz
0507ORagnpAd9Tn22o/NoyU7M4CfZOBpKeBxH2/jQ34rvR+OyZPhYmzusxxtRYMkLIq8zghffxAX
ZYbGqmiK0IlbXbRLDpEP1OZdeBB1Ra+eL/qhUWvRDTz3cHaiU4Xa+ayiD9bqMVnRT+TQzIOj91Zy
VCpZ1Ju/coHDshbyOFeX6kptkgry+i2QdzKnDe/ap2DyGV8Va2GKgKNg3b4ht2cKw++nKbPuUcPE
lC4ftW08jRgqmBl9M6llh3TGHZ263Ekk8x5UcRvD6ON3OcnJrTYOjyXBi14x+eVEv9pG8vW6sq3k
txoYHOCJTVBIIeljzmvhFnVklE1R2syo0Fx3N90ZX3HX2+amI9/Ubu5qgyNS8LVzJjKQXNE9i1oF
324/FnaXDm1Y+EYcfJKBweVlpoSGlg7PXi0VoQeuBRuCMqiCxwkQVPObnWtlAUqnuPDN/nmCUCko
toI9ZI6HP8+FCP7G1NUBNSorARr1o3kARrR2xHXBHTfa8/gl24ouoid2vQtxSCwNkKejlsyPw1lT
gGmdOC9QTBqabfkQfsPO5Sz9m/dT4hUHFSMMmpNtmmd2lNH3cGd9qJUM1Gui8sDq5poIAHD/rODE
VYHTulaSOqoKnyq3gQW4hUDUJ7QuAWTcxAb7napzvodYs4WGv7bAkx56ZsGJ2WYfrh/fWnhGcvVb
Aj/aTDLAgUYqJJQATVGrO2NUHRJnXpzuyzAUOPe10LwUxm0Y3s9rgBVCWCqTbWBk27LRd30tYktf
NeulHKayC7POe/Y+UDcFQnO5r9t9CUxXxrylR46Vb2In3CBRF+QDJ3p7TjEtXHvQJ2ei4+Ei70jT
jKI0CW2AwnxtB2NnxmXo0K58qJVi/KTjbQdDDTjDOaT3ZdM2jh0jvo3mvdGTfSeHm1q1PBLGu0Kv
nmTJ3ulluLdN6X4eZ0yBj05Lk908KjttSI5tZB4zK6ldtQLVd2W5Y/JjihNXxw1AycrvVlp0ThHG
d62UvwMUce4MSQgb6dDBW8gKoPhGFHzD9lCXZI87L6D6gdftylOzRSQ6sH9tY/AtyfMNQ3K1cySl
GBr/P9a+azlunWv2iVhFggm8ZZisbFnevmHZ3jZzznz605A+WxwM/4G3fa5VpR6ACwsLK3SXZp7b
41A/DlFj2QbRdFvBYIp73ShXzB5baVloewCrH4Lk8++X+orsE9rh+8mzrVlf6lRg9WsWcobARRly
KEW+FfXFtu4c45B51WiPO7B9gL4EvNr/FptAnB5e8fxnmNxh7uVGUSaGqdryodxnH2sYJjFAf5o5
mmvcxY+K5YQHUeS4cuhMDGNQFOFBkWRc8PhbmjbTZoKXsqK72TR3RG2fqKxt//s305FkQMgGZ6jw
ftmXQ9I0Gb6Zkfv2VIOIWhXJ6q3FovD7FJKrhA2Pvf59ca4l6keNms8FrmvtIHt4d5MNKrPQCWvu
jZf4+/jPn6zpHY/Z6QKvi4xe1idsndnEj3Oq74ICB+U6xtrnWa6Ji/tCE/8/T4GRW19r6MjI1mx3
pajjetXglzDMOBdLCdR8nMGshgggt4PKmVJ7uknd/iX+ShXbqm3lS+kkd81OsLiV4MDUGWu9TjRF
MfgLjLR1O+smYLs6kp+bIos8xajcKmjdyhg2Vpye5h4lksbU7aHqv2WE3kdB3tq4IWSnaxvDw+Mx
2vRBXznohNqNavzctdazj6kIO1ObDcjqvUA3vmRSdd800tFIBtXu5zSxix71H7/XD6GORh+qRnaU
RK6SRwHzfg0MdP5KmkCy08jq0RtpvJg13Y6FjAY1CF33WXIM5RlCgkk92mHVgOSLxsWxR+rQ7lGL
3VEZ8/KVVEw2lXHE7EmKH6/v38VsOV5DFD5QRjpUxmuIfxXMczXSAawdW+NmdGW0BWAHnqaP3RZ1
0aegsP0nDbzCJHaqp/hzuv2DYPUMnrMaI22qKNYkHLiaHiPKhE+r9lMyp/+0sUgUdMXpn2FxTr9P
20rtYyx1CrJt1XQ76b+OCWMzLaR3NdSyTVNWZQ5BoYMRFDqmS4JBe4Foa+CoXeGZA0ZswzrsBQd7
7cidwXF3TNoOKfrN0LHefuu8GePCoOVyFLTTzTbU8EDDNNuxlz/7ghw2WwUXh5zBctdMWGKNOTLL
Wxo0qW0M5Q8zMsCT3Gqfg3Te5mGlCla64sKAiEyWYkDv9KJFEa+ZcbYYV0qH57F1MoajSQUT7Ct3
5xkE54mpESrpFAKikT+DjQG0AMccpxukpIIwbsUKz4A4d4wOnHE0WjSyj6R+tHryUbIk9/qhXt0u
XF6oU6NDBd0q565YgSuTVQ0QTf5vKj10cewkpqA+K8LgTL0sBzNMJhjBYCLqpPdKNjtD9unvFsIZ
eECKCa4LC0njcd5OspZ7U6d9VCdZ1AQrWg5n03XWJHPGyJFSPQS5ERrr9N2YP//VcvinkGlNydhY
sLHZ2g5SaBcQ6RRRrawezvdvz7M8TUOLQF/FliX0yTJA5jx/6q3eMeijJCSZE2waz8ZEtKyKIja/
0+RP5gBFHPN+oiIdo9XzslgQlx5sLdm32hhfJlGyJ4xNoDRAwkFwYkQg7O+L4GVSywldy3DcifHk
Wx04U6P93317tpcLBMWc6ymFlPo2b0M3kL7jVndI/+M6yPoyoAet6ha9TMYo+qAYMaOpiEhxnHxp
I021oH696ietXxAXyZjZSqiVsuGBvHdMrcUTEEV65daSRBGlYDF8gZpoDenzFkhFk36mBd2XjSXw
L+s36GI1LLpcfJVBS3TLaICh21S3Wf9FimLJYLO2SMSsoW5DxcQlInJL0SZyNl03eajkM2DlFokk
86UIn+XpxUz+c4c0i0cWy+PMmlgxpqQm4GjBzWDcR81OTURlA5ZSuYgG0HmlQrKHXKbLUlWtJMhf
YNTyzjiYO3rPCImkLfSkhW1eq58Lcl8gAEPT4GU+TC7BDRQZYEeZv0GiwellvC+oixaFbevIuY2O
mSdReWLNCpeQnIUYYFitoJVZbc0B0b9iy7qo+LnmsdGWCyoWcB1cpuAklNRok+AjGd2zbDzNg7Yt
pM9h8iNTh+11/7CWk2fkpj+x+BtIi6u07RnLmPE8biZP9W2d2qFrBnaLRp/eywsvc+Wvol7LtYti
Ccul5bohHCWV2btVlIiEPSp/H1OBIa5+KEVH2zlaz9H7y8UKY1u0/RRJuFw7zCUYX0kikDAQAXAh
gmlpkZqy4TqLPpcx+uuT2r3+eQQIPAlL3SWDNqlAmMZy01rUnWLRDMf6l/i1S3yXRpp0SQ3x9Wob
0fnWqhMH7IRHKaGClYhguFOTlpDJSyx88NxIN5OUHqI23JBh9K5v2JofBfEZNCpUlkPR2d8X7psQ
o+tVHavxw8wN6GCb+icS5q6WfLgOtPplFkBctEvrQJFoHlXboCyPbTIfukxA+SBC4MxXznrDDNhS
Zn+8QYxwP3dUcPpFu8UZcI03gaXr8J6BVnilYYJBLnaU0bRTIgs+jGA1BjcU7weVJQUd9qscXwyf
2JmQ2UewGL7Tv59l4tcKEJL2S9Fu1P7fKXwcDMFXWUfBxcbymrLJH5dpIiQJCLy/RnJXnxBO9/9o
Vb4ltSR4Fq67Zlgy8qfQ28Cwz7ktZxR1SQmXzWtZGnGIOyRebaHxZ95K23abJc487C1X2A/HYg3+
/sa02k/ci9mmIu/SrAAuG8L/JfO3EA0XDd6v7in6t5B8V2Q03HBnKZRDdFRpoAMbQGOYniI03ARR
x2qTgqyBCIg7UpJs9pVkAqhLQrCsvgRzbWd170iJICZmv3i5hWg9h7a1jiYNtPapF2R/eG3HEwmS
ALYY20GSIIcVOKn0cWpOqVCOgz9aDAzlXfShY8wFjX2cndR0CvVQBxirKPuVjWnGNrdRwEPI6tva
qZ235Y0oCrrouuNQ+cABnUYo7ihAZb0o4yl/rXfBSE7pIRa4KbYAfjcXC+RfsIZc9xZUo4Jt1Ebo
uMs3VtreTKl/l6S6O0sh4qQc8nSp/nLdx18Ufvk1cpdW0vlhnzBgbQvBS7v5nFU2xAjIx+Zz7CbP
Rgn5PyZnbxpOBvaV2JteQBczvCSCH3JRheB/CPc8IOAUUcY2C9AQom4MJzqA9YVFaIbNZCKNWNyG
yx8VHpEZ3eIiRW/oAL1rIDJeZTaXG6B2l9mVOzuesYncH9RTB3v+5/qO81HCGypGN1m2FDNO7Fwt
UK1JTwtNyoOtWoYfkxoOqPqGLIXAh69vJ/hTgcOCBN6JN3kyEqVtAnhW2ZmhzkqTj0gAu9N4VNFK
GWyyVPCuXD2jhLCqGAhhCH85ZW08hpqM7YzIB7X/WBn76xvHNubiiODfojkVkc9Fi4clhVYbFS02
zv+iUTbOHCHfa20QQNh6v7sOtr5/CzRmPIvPNClD3aVSFWzJzeSMrim7waHTMO9iokmrq6ASLHQ3
6xv4vkDOMrQBEu85qTFGvdMOBDapuInHGodqr67QlxV64fNfrpK7LXySqbmclez0q5v4k7LTTbuR
bHU7ucSOE7v7GvnudcyLVrTXA7DYWc6Xg6qgyDNcFvCqEBqN7ZbYPeRJqm3mRFt/Rz8k36tn1vI3
gCoTk/lRjtYJO/Xq2wzdcdSJb0T1GMHGq1zgZmZSMENQO9gWGhpcLEiGR6Jk/kVf4+uqwQBgymhD
Q5sWt+q5xbhzUHXBNgw8Gc2p3cO4q4sDs6fcGztX9PpcdW7vePyaZJJN/dj2OC3yxwzTS9rJil+M
UnBMVndugcK9cWutSWgWYFU6GiSS5j5UAoG5iDZO5S4oCKtneTthIcxEzR1GZLIvFWrT/jFykbNS
/mOdh/tOfF2/MdvRzAi8zAy7U+STSp8aedNHH+ZBWMpip+vCoy12j+3uwsekc4I3Xozd6w4YxXS0
5/zT21RKnN/EruSMD4wtdszuGR/d9VMo3FZ2TS2wazk3hgRMl9u2+CeoSnec7oMmd+d5G9eQ7Yp6
1F33Rrmn5VOsP10HX70CF+vmfGuEulaf6djjCoxQ416qbzXjP1Zq+M/I+dJw8iOjGADR6qd5uhlU
zzcerq/i4vHCY3DOM4wpraUGGDpxmIzU7BrqhrHVmV6oo39YdcLUTTai/jjmKa5ZDedJoDU9trEF
qyFdtTP98KFJ6q+9PiubQh5vCgVyj5U5bqKWxIK3xXpA/P7heAUrkhRdHrBdbQ7aITlGh+k+24MU
+nfSnuxcX1kmPwxuDVDaoMyBUegQQEJ8KDc+aFj75Ils/N+Y+RS4Ml4R2pwTNBBH2Na+a17iqH9M
fTqLNpB/d76aDMhlNaJRTD4b3KljgxBR5AMkAns+9N4zj1AMeJrPBpRAobcrnu587RC62McFJHfY
FFPrulLCN9NI5BWD7nVdfiLFYG0g8DbZhdRWHiYyB8dqjRfq70eivqht5bSmttXTihF2nfLWd3Bp
H4yw3/R9UTqgtj74hoLSez+cqja4z2TNy4essUnXhI7ul6ep7nfQynMJWLL8vhxsVY8je1QreTvT
4LmjqD0kutZvZpJ5mBNnbEa2QkwoqFTHYCjBcDp/1AfQXGB+064y7egH1g+I0LkSqGrxpgVbZxFv
+hRacXp/U0byHk0xn2VI5SVzckyjTHZSOp36Egybow+9PAwW2L4E1gxJ+lDUk2RPmQx5LTg5Y5Jv
4njwajN3lD74ENJsXyR4OY+F8cNI0o0VWXckTfYCD7JicwjQKRhz8JZmo13nThhda7FpdSDOYXdb
gHYTzMEmTqCc2BAo3TQUY+OliKRqJTI4A+UMIrCgaTarAJX9J7W90aYPVQw+LCilXF/dSrx+hsO5
4CaPSN3XwIn12ZW1TwpRbbTjOJ30kImY8i6KJDhYZ2CcL04NI5ExwI7w6pTv1RPzTIbN5HWNHRtJ
/+9hzxka54ILSSqk2AdaDVGpxI/sRvWub97a/byE4F0tCCgmUMDpgMCACNqwjQ6zyokDWRSvBG+k
eJZpxd+ysQF07WvMHvkMVV5XEfjxVfb+DnZQfKy21G3cWWekAjDDrhStcM0+loDcJ5OrnhRZhxVO
23yPytZz+W3czK7qMpU9jWBcQtsMkCsVXqBrB2AJzH09SWmLHMrrCI1TjBxHn0b5S6TUdgxWuD/4
iAskPiPcapnR5rL2ZpVv96VhM10bZpWiabSLrjZ2BpZoXDBuKCXceoN1dQfoVLkIJ7+xp6tkjy2k
dULMufemA8oE9pScduJ9XfNmS3xmYYuQMq/zlKKNFSaLnmwSazZGbwQ7KlwjlyWaWlKULcOQwF4y
u5E93U6j17qsCqvY0NJsb0vMikK9aNw819s/CZvP9pgL2f1Mq+SpxR4jXVY56uspMdNtisfqeBse
wnErMCHRpnJXRDdPc6fFAIz3SeQoborkuHVTd/eW03qKh+JssrEaQdVvPbRlGSqMYBgUbDznn9Lv
00DKwwmvoOqhp2BZk5F2TQIvrFunbKGcpvduACIjEicYaboLUs2r89Eh5iMOtKBJ7YIN7C1oev8x
3J5LetwEUSKzPe9d2bAb2/yqn5IH89i3tuSQD1WEeVk2N0+9mWymJ7Bjbv4kP0llaL0YEChB6YB/
wA8Y8zR6Cv9oQokCppd+UzAz17iq6QaYRpaEtBXsy3KB2xKQf8GPkT5JQwxAFRzl3ZOuHCJT8J3X
jGuxJpXzGEWQ0yIjbGfbzWSB00TSBF5+zdcuETifoLbFVJQpEGQyPuoR9PIG884Py01iqqF7/ayI
VsMZra5CM4qE2DAdXf/+S5mLOljWkoIYUEf5hjUbqTI/ZSYhE0EiBasZTKfx6IF+SaEa3Nq6tiGY
cBBH72svrjNELliLNBDvGyMQSe+We0SpSAsoPSZF6W848PWgY7E+LmTLwzmzfORwXocyQ3qI3cyx
nmdHdXDm862QqEEIyMUAc2Mp1JqxPBYDjPt5Z7jjYfjNA3XBgvEaJKoaxhwYaZLJZ6iRJAdXqgY0
xWj3Rqq5Mqntinwn2ldz2JbtTSJvDSIi71s7x9DD+oXKHYFwUqO4roFq+Y0tka+G4bWmSEpvzfaX
IJzt56UhJVFNABKfsnK2K1nEfSxCYH9f3O5ZWutFWmAZbfhVT27qaBLc7aJ9Yn9fAIQYC6EVwRLM
9kGf/4nrUzt+uu4h1kLO5S5xp0lTRqOvmDdK0CVeRD8iNAvOHwxpG0+C5JBot7iT1JA66gaKxRTY
JzV88OmH60u54JHjjZk7OhMkEoZ4xFmF60aUpzlk+sAKooadWdBOfGM37HOHVp6Ye2z94C6Mmouh
uzkkFAOB7E4G5cF8KBzpP3mKtXtk8eV43jpDNsdpbvDlosKw86m0c79DZlRzzFQ0McE2jr93l1Dc
pZjU4aDPBjY2KI9Dc4tCt82K6HJ1N0+nCRMH1z+kwFJMzj2AMHomzYCdDAPkXOWNUYkY69cvEXQp
YjId0RyCl/OTNelVOFYBgubFJdKB62pPd396Zb2j8XFLMwZxO1c/0azj/64sefM7V9b67v1a2kUE
0w2kqFk8LgebWDVtpLWd699nPbWwWA/3gTDPj5F7Fof9rKTWWmqDBe5mdKRtbTqJa5AvwmIg+6+X
Vvi+MM6hh0Mo95IEVNahQr+jfruXvqe2tE29bhbWHteP1zsa2+aF75WHEc0VGb7Z0G5G+aHAU5gq
k12XgrS8CIfz8U3eatAjAQ5tEDUNt379QaL9bV3SP4hsUWb7afIq5+nB1SxRswaQXk8OqEbdPhJl
w9fvq3cIzsVLUxBjmh6m12Jmrhl3JMlsoeq3yL45L5/NGJ7DrBhor6PmIdPMyK7HMHYFJi4yNs5B
VHlM6vb1bVMfTHSER8fIk7w0PqgHdmhFr+j1a/jXzvG5LYtEsl+xNy1G0xB/3Vh6/rmfun2oEldF
y8XfrY6vJIxKTAZQwCI22uX74bZCKsQ4ZXvV6UFXKTq4q1axSOly53Ya1BbS0EgNqhE8bLQdqw2V
RZIXq8doAcIdV2KY0N5hpjdp1qd2pphTJw3uxco60boTvL9XHeAyr8OdJRBRjE09Yv+q7Ni7xEF6
lQnxmB8ihzHWUN/NHRG/0WqAsQTlTheZ+yQyW/i/DPUsz0KeJ95IjlEfiv20/zOTRFuJqiP1yZpr
OcdErZyQtDFhI9lzKaEaG5GNPODdrbptNB3+wCKXaNyOTpaSKO2MHWX96Mj7gyp227iJ7qHVCTT2
hmj8bu3ALfG4zbRKEFWpEvBCJK00ffLqkNhNNNiN9YWOQorjNXeyhOOc1mBkTWMkxlvac8KBG+35
NttDOPEgTnuuhWvomcGcJGPGA/fO+dWVEDJZQwAwJa42oHa8LcHw3U71phoxU0BKr506wS22dsaX
kNzxC6QJ9T0VkCguT8UNdKKExeW1E76E4OyxrIq+T0q4kaCGvMF0byZ3M3ph4kE0LXPBQveaNV7s
H2eLfjTrCZmA9JY1Hh7f0vDWRtlR939p+BxT7MJbYN2vLJA5q5yIXsktKwB00354rZ8nOmZ54Z3d
uLj/vSqvyFo40yRamGoqGIW3qvEcQR9olmI3SDaJ/nkkP6xQ8AoUGQp3ryZtIEmgg0QUEj2Dz9xs
TvkgCHQEu2jwwjZto/msZwU1+dJh9ZPQiUDghcTNW/cIMv3iGP/6ulC0Oz9zoaVlHdQT8aCoT3l/
VP1TaAo0INYvADDKgJMCdQ1MZJxjkGwkfqhCd2Otoieqnaxm9hi//U805tIWATD1UYedZ6DJSERl
+RNIkLemM23m8Rm01mCBE15wq3u4QOT8Fqqh/twrQBwcuiXyneYxRFU/mtuWPSqsffkN0uLO9atn
LZ5crpNzXZlRNqUaATWfU09pM1vKTVG8xb4M/3RZYnC+y2rSVA80eJRQcbXD2wOwN8AuT8GjLIol
RQvi3Nco0QDOGAsKyIfIxBBUkQm2TGgbnJ+K0CVlYPSKxY+s66VyCodVl3/W8UQRpGhFnIuSaYIC
BINDys2u2q2eCRn4mW1d+0KcXzLiThkzE5tm3LCALpp26Uby9JsZhbPX0qDoK626XdRODJY1N5EK
PT9emJrH4O4EQB95+fhjbNl9e0xRxKJPiuVdN/H/w3OYUFgkeP8ZPM9RREO9M1SfPdihs+rgKeMo
j8le28g76VTs/hKN+1wQqlctkgXo0L/pPia76gaKe3v6TccRDlx9fx1trRbGJL9+rY3byGrU52ow
sTb5oG/A25h3tvoSHIz7eStvhlPmTm/t3XfWKQKVtHYEn6TAM687rp8/AdMY598yUI1GDk0J13bw
KSZfGumG9iJKs9UzYEAohlXbLglqaZ30ueSHIZRAUjsrS1uK/8xNGahtQj8B7civx37h8uc6COUu
h8gQ4yTP0IXl7/QDYzEbhGyt65f0Aotzu76WkERPMwgaVf8LdSRqK3YInqVivkc15ygux6+GkAtM
zg0bk1RTaQBmAVL16EOb9U6pdfsmqkUHbtWdLJA4HxybOiVTBaTwxNyJAo+CB6J603uYJp9+o4OD
WfmF/zJBiwW2Kplg/ujcBKvaiLMswaerO31natJt3qFFnMbRSW3AWq33XiAP38d6EkxVCHD5gaBB
rzpQEGChBOwSM4SljIC4ZfZRTmZbVzd6g37PZHP9yK9mb6GV8nOx/GgQKVrkuTA8/7/rJzqwt1Tw
W8mLdde5wOLCIMyvobxZAkt5Gpx6n4GdP/1aexZ61MVRpBCN2dXiBNJYrhocwXAry4cWhpOwXLH3
22/8VaeyWBx3CLvYlEN/BBwN0IET3ka94F2/6hkXANyJQ40PpH1aAW020B6FsW7rkEhre8GjYt2Z
YDISXMyqAg4wbtu6qoHeXlxDo+swQsSg+Tx/RX9mw9TL1QNxwXWHzRQR0a3Wm6AA8wuV272GBtCf
Hyq4ZMgVzafhJruxIIoR2Obn3lM97YVNZxgeORRowNlfPwNrrgxBD6PZ03Dm+fAhmo0psDIL504v
7Fzfo+NGLkBZ/ietkQscvnTR5uhrTUsabqPkaZwaO8oex2JGt5RQF/lyRVAJo2AsMRGdYl6Ke92k
WZxFFKoYG0hAeOhgjezEK5z2iMoWo2G3ZlASMCWUoXaub+VKNHuOzB3xFG0RIRiRGfJAEESkaKv+
NgVe58qumqCbSBTPXp4KC6rSFAp5oCiAYhG31DjK5QTS8ohnQWCk525RP1RpIljWKgiIzsAaa0CH
76J7MacNGSjqg7PUe6HTInVdzwKMS/+BhSwwuEgPLbx+DNZHPDV05v1jOyKintk1s1hCcBfbVOZ+
NjMICn6x4kGjoNhTVXfqBLwRl/H42VL4xkRjnA1NUYEzJ6lbtNO280FWn09uF6IXE+3AVpB5AsNj
hnV+aZ9jcnbQROoctqyNKyjaXdnPtq+/FJ3utaid1PFg+9T0pLbexSTObfDznqpsEnzBVeMHbyJa
PyCYhUcU56FLVYoMnfViNJ5c/tvu39p3zOzYubPXy544y7VmNEtE9sUXd1w/xHUcQYxyq2uJ21R3
KH2I3ttrG7uE4N6nkjrO2hjjY46sVJi+Flz7Grn53GvSD+LUBft//Idc4nHnIPblWq/ZWWshc0Dn
aA+d9Vm7p/3dMPXudasRbR93IGRpCPoWmqdbtaB2RPfUEjV1CRB4KoARU0JlS7B7hlnupkp26kp9
+qtFWJzll1ZcxH3KTpvWQKo9dUKQZV6HWImlwAn3btkWM5KFnfmVAbH1DhisfTuqNqzKJe/NLXFp
vRW3i4t2TT2HiyZLU+sIcHBWXpds0GEgOKsiBPb3xYKsPG1plwNhUjH+rX6TIksQVYgQeGdQlr5e
TECo5x/GsKVU1EnCjPPKQbG4s5+DnHowWxivND1F+X3lx+7U4uoY0Smry7s+t3ZhS//WEjh3EESh
orasSbEJRg9ynral5l5v7Aolcvxqr2W5LZf6Vq52NA53RCh3zd7/F6vGe9pC9zCiUz487cOsT3QD
2xq0zxPUO5JmOgzoCK+L1JHp4wi+66o/FsK7cy0EQB7uFy5nMC0yuIPB3NJo3flVvSXm3pKj3fVz
tmozCxDOZgYMLMWQWGHZ9tt4jGz5D/qBmIDB+zI4owEfWlbMJpYBn76vc8VuJ11A3SHaKc5CSF7q
fs1uf5XeJWr3IUk+z/30+Hc7xd0Ssw9yhdd2vmH44lcYQsiEYhvMb16zNO5yyEf0JIYEH4NNko97
xWaqWNZ2vhGrYgm2jA+YckVt0J8FKN0IQV38FIYPWiNIrK378PdPz5c8RgSwpFZe19O7BXr6UBJA
m79yyPbDXXiANtv1TyQE5C6NMR0ztYgAWLuTRzyEgtBGVh8Y9Y7lTlsBmuBzGdyd0ePtnUzZ/9De
Ppdx0g+/87lWBhjOTpHBO4MebGmYdWL9iQE6c2yr3INCwTNOGGnyQmjcZkj0BW7wIljjWgC/OL38
gGfUKFrbshZjNtHXGP80AKUnpvxC6aPWYUwEwwLY3FgXXJcrddzzFXN+gzQVhjJYPyhTMsq7HaSM
XPq63El1pY8pFJSqTQwdSz1yBYtmZnLlHBqcP2mySB1Be/TWNh5Fr23jJtrGAydP0TauiBjr114v
y03mXEsSIrSPC3xcqn2a0/oe7chau5uT1qXVYzgpAp+/koE731rez5RWhAzn67n86WfUm2L/W4Yr
2Eu+0bULImXsG6yNfUbaTjYjJQ9OrAcfUsZQ2BWVZkROwOSi0yxse9Ocsbp4XybP5ga8X/vWq5Jn
2WWDNCLmx3VPqiGVg1eYiXFDGNMirmsGdKrjL2jztrZ1ZdiF6nWGaE7s/zj/7yicZyNqrGspW1QL
aU9GLJYET2xSwwBP+G6CtNewm8huEpVX14//Oyzn4vxsLBDfM9iqc3sagCC/swPr3ybcXD9z60eA
QnrOBAMglPzOdxF8mcFsMDNp09w2pGiTtJt2+tr30O1GuaSdC/s64PohwCyKBs587bKJOKBSlI2s
54wNpI7wpuOOXbb+UXzZirD4PNyEdixrNoD1/+lif18W30AshxqpUw1QqZo4kxLY0vCo54Kvte6c
MZ2J/CkU2CCFev65IDs2N2BCxalWdqDQt5WhsoO2sSEkZatkZ80/qtp0a+2rXkJ7JpBdPwpc2UJ/
CrSrOgjT0u9/9DnffxHnQzHu3cx9yHqY3MEbwb/zrigqyt6uZV1ACiVDXAQJOgguccaKSWk/GRW0
n0FcqoIsIxstriIMTTKvNm7DQyfMVq/EGktI3oJaySjlpMPy3qz1PTTMUUYRbOWKRzvD4jzaUClT
nRQwITjQ7HV5EtgSnDqw0SeOEfRxC1GL2hlFDchrx+QMmHNydRr3IXJu7K4Y3bdvqN7oB4oj+bff
kJ8IDfNghEQYsF6ZosJ7FisqtyyayskdK3VbgrZTdiS4oOJscVwEFw2ZMowKvmBGPofx5075ZGq9
PfTg0lVEx1NkLewLL+6kSA7jXG2AxRaX7YJDPblMC1E7SftQ1LwrMhd2hyzAQJvR9WEBsEB7UIsX
VUO95j/XKS30ADPFZ40yphHuGkIenugdczcs+mXj9Iycut6KdGhWHsNnMNwnijs/mSAVihkFS3L8
4SXyRcm5lWvuDIH7MBSs/nk/A6GS76QJbCVQjU5k3Y7Jg6QeoWXnCc7ySvh1Bsh9nLyvwjKZ/rdz
5g5MSM5gHUYH9ZhNCp2/vQBvzfKoik5PC7y9lxdDoVfDkBBUlNkL7D++idawUPvRMMFKLNCOcG44
DcxRmbThT27VVde0wOKzqgUtDGQAgFWP9FOvR49Fr91gxuSpjNvTaKjHKJkOipF9rnQw3EX+/CdH
evkDOKesyhg2nih+ACN3HPepy8KVal8ffsM3rhkNyGtVVPLAZX7RPD6qpgYZK+RTSkZPMzbJfhit
fRr0RyUc/zW1hjpR3dWOPJGNrlW3aHw9lQF47/7AmJa/gzNe1SqtIoaA9SJsmm+r33qnsH/Fe+cl
FBfQ4OR3EJVCapPo/knpc4+WshuPxbc5nATZqpV6Nyq+i+3lQhXSqHVisXSVcjduwsxhLs0HE6Ma
OvKnyWWF0j+oWZ5BckdlDHwKdja8aMERjDFUiJHPnexgpEPIRLx2G4Cd3kTlkglR8e3r6TiY6KUC
EmO2BRNx6tqFY4AACNcPCKEwe+iKuIjJmt9eYnJ+OzWhvxZmwOzy7kNqQCt1zD2j8DdBr7l53O6l
uXxEdAHy2eS+n4kXEHJDCuVTTNUXTR4/lG20CdLqttd9B//jOMfRwZSLI+2njdmkR2sOBW3Oom3i
LoLBDKu2YzbgG5smz10quQF0Sf/kAC0+BneAJF+XLVLBqv/7u0NZPUEQH7OgVssa3TgHlVQSkYiP
AReGNZRHDR1okZNRsHswTmM5AnVcvC12mS5wE+tb+Q7MvNki/si1Ookom7Omxq1Mb9rRM7Mv1zeS
HY8L77BYGxd/KCD5isYIa5NQjR+Hws2Q+goN6ZiGn6rszqDfyvDbdcj1G2eByRl1PORTNLPZ7rcH
jWKPR+bwfycYXj8/7zvIGeMc+G1pRHjP6CS09erod9vri1mLfa3FWjg7zPMgL1XGxZRg3kPz9Gnf
58cuuI8rwSTL+oeiBmMmR4cG/zIjNBraGK9ekJo8l9TEpEllV1W7H8zISZrb0T8ForrAuvn9guRf
Znld+kHHJsdjSFZMeYo2gJOvi3o1Vt+cII/4uTL+XU/yyZB7RogwOL2rgP84S9AH3LjSNvuWuOnW
/379k4mWxZ0q1SgaZdKxkzWcuE8+9XVrR3isXEdZtTzo4CKRANHTi9Zmmc5W3ZuwvFIjdpj/W1eb
6wBr2UCQ27wjcJdto/Utq+m9PYXk0el3xbcRCq5IVrTIPYbSX66Iu2nDMEqNYAJebd7pQ2T3wpzc
uqf9taSLhuVanuI3XiptywR08jsTAk7gKygn9y0FQcFfOdmSIXjBrtvgAph38bnhWwUbnGT88QB2
YYPJqw3On5kNNn/SBYCvhzk4DbzfGkKKc9+OV2EzpKz2OpS1O/f5TTB+H8thcGtT2TWJtAMbo0OD
8iGMrcwLFASHrTBTKK9bKbU0GV2rmITj3H9aJYURzzh7tYEuPQzQ/yi7YBeWxEZOD9xy3cFPh2Np
lum+UftPsebvfAg2F1n4sWmsB9pIn+o0U+y8j2/qttlgYuuA1uXIwTCcqyflfeabG63L7yGv40xJ
+1AFEJYLweCMtk7kQsYGUqKV1DhmSJ97i3oBSJd1JdzOheaa4LYFzW1+r8/kUA+qU5TZ3Tgl91VZ
3uYINO3Z8uNTY2gf40D9gg7Mkx6T7/MUfDTV5GBp6d5v9G/j1D1kSfIIGpmPalXNtln6vV2r1WMR
py9h2e596E7DCTlZmnw3m94rkbewxiwEvyN0o3Kau9ZgDPaQR4VHOoJCX5D8gwZH2R6peV+WlV0H
ZGP65TFWuuNYS3dW1t7Jxrwxkman+emXIAtDtzaqj8GgtHY1BwkYuMzP2TjoezmAQtTk/6B5ktrp
HJsuZJC2YV+6aYGXR5ziuxczJA0a9Mn1KJ07YFK4m6Rwdv8faVe2GzeuRL9IALVLr1pb3d6dOHFe
hMROtO+7vv4eOnfSCq1pzmSAwQBBgFSTqioWi6fOieqax4S3W+womigRaNYoks745Tqq2RTThq5Z
y5M1tspjPrSHkmi3cav/ARZQMjfGmNOzGOW+mwrc4asePKaLPktWrhi+vK68G9fuOb2xxNyCxqws
QqPXcTOpIUOql1ea8hxPgp0UAiZcIt5UBG8Xmdzcd3GO5hFtTqindFydKR2tcF3sRP+jrLxZGJOV
QUwKLV8NloR6tJX4ph845dpu4UGVdyheUwLY8PdEVUeQUAvp1KmspG6mfwYlpa3K1/XQO/IQlH3m
pNwu314zydzYZI7o2Fi60GhgE6LIbtvVmDVNXE30cL6FVmTXKL6tSXul98nB0tzLBytvwUxONApl
FJscgzvhkj4l01Ek/gC0dPo86RC3aE459/ShW/iuCN8slymIu2npgIaBxb+6w7QD8h+6w9utZeJ7
EIYCD/vY2jRIDtXP+VPySNv7eGun6LOUB/7YPWM2q2OCXBiLru7o6gohfACi+Vkfa173cTfe8Lb2
1znG7GA/ZFXWj7hSxPGDKc1emI4eGq6WGD/9gXNsDDHbl+hAiY0U86ODz1ECq5FS6Hac3oOIgBQm
WFCva16ht5u6QDmso+moEOMdAF0naanV9IrRYkgOuMSy8cLhYyss4CHgtKP3i8qNMSby0inB91JQ
HHduG3RSEB0R9bo9upKjxo9CQP4ASUMneX+tjom2LtEhitdgQ+krutmBUtZwqiGQfdk2Dukxrj9e
/oB7D3y/GWRcZRJFiGpGWGHdBlTeAbMDbqyAIHLEKmPo5hTuai9Oe1xOC093bL/O3KyWcZ9BmcS4
m/At6TABrh8U+yneUDUrAonIf9BB2g2MjUEm+IZiqcKe0vZhOOtTB0oue6yi3opGsItH3FmJ3VDf
WGNOWT0ahzWjVzlyNK3YlgY8PQl21DuQ3/7/85qWcVyWbtm75LmxyRy1itlAhKnDlq7dvRDqNiX3
6QeFMzDEDQzmnB3awWjHEmZo98/0ErewoWP+gpGTAzmIPIwQZ1GsjK2RK2WbC/hsc37bJb62nhKV
syKOZ7x1aTbNpSoLh7CmiLKKVNZsji5ErZxoUq+khNMR5Hn9295uTKUt5Xgi9MbthBAwh9fTF8n/
a7jVdmnrnPscb/uYpCKgVTKuFGEltZDLnnyUmJYuPXIyCf1XLnjeWzd8s6yoaMIxoxdimroAR6c4
rl/Log+tvHbw/kmgAtKB5wtI4jE+CBnbSo5EWpsvoN+oFavUPizVU91ejTxe4f1I/mWKBTdFXQ6F
RBNrw4XM03PJWirZ4ezfbtkjn20wlaUyymXdKrBBidNWUIoiUdAGRnuMj1rJsbbvEmdjzMGmRKNE
cg03/Ma4i5fHRfxBcG+9vCLepjFu14pGg4FXfJ8iOYjzt2biDZDwFkF/wMbjhkpLTInCCEoSnkim
u2nRH+c29y+v428C9rxZ9Hds7OgpgOE1fO3Ns4FQpIBM4wpzR85aHDKQSPEC9m/S69kic04VRViV
yvx/i/MrJdGD4CLl7Su8cnB4yizcFTInlShMVbn+BGS8PeacD2INw9f/ICXtd7033s6cU/k8z0VB
abL+ej+mRf4/gybup/bzZjJ5IlrFGuNxMFWbh3m+IVSA0VigPst7oNjh6cWDnyJpBp0YVIFg+d1R
oklu8pReqwsNeNk4tMx8yX1wYw6aWlqtNAZgfEJHt52e+5HnprvhtjHO+Iw6k9JUZ1xlasU1usKq
S40T0LsJd3O5ZgK6Q+W0lBMsrHITdGQ20ehp7s2JBKlQHZdyXFxO5O2v6dx+YSKcdESo9d7E24g6
pjaJottEN68gXh2sA+qNKh9Sywyz+1XVT/pSBvHYucJSu8sEodykGXlHN02L7864zeWNiZM8j5qi
EnF5o9dF4O4ilwp5Ig+sFo0SHkfH/vLPzQYmSKZcUsu+gT/l+tc29tqCp+7Gu9wzoSEoBTRXCfYX
DPWBeGoPiye75MTLL7uJ+rxtLP2ALExGndUwM82Hbo3sTrhfun/P80yD79dmsXQD65L2rZLBSBPF
dpjfTG3ncNxx94jemGBOzVwos1Cu8PnXXl0hIZSAczIyB8jMEycOBUeJgA808oeRQOY40Y+zrPBa
afupWgUTuAQgskgI88nMFuqccoaTu3MXt/8wvtLy0XhdPBFQBid2eYiC/aR2NsgW32I2GnlPzyKK
yRr88WBex4cUyirN4U+2V9UUSg8A0OWbItTmnM2lCZXegvP8J/Tlr5fQP4e+bGwxodUJrWkqVMGI
Vqv0hB1PyyvG27zen/g0tX/z1c5LY74arprDTCgKkX61N7QEBUuA98BuyT86YI3dVHVeoMGw3Yyd
LLeVgtzRVNGnpmw9kCkfV7k66A3xqmSyu1V+oOEygpY/l+OD3CulBTzQCdB3p5LJq9jPpwH8+Yky
2vEM0WcAgRe7DCEblA9Q4FpUxZ5KUNzkoMuqcIsWBLdLI0daFLfIw4d1Sjy1GO7mdbYjApoAobS1
YToia1ukLT6g+W8JeODA5c6ekc1rqb1fix6imdmdPM+NJXfA5YH2PCi15kMkdJ/TtDzmzXxbjtqN
2q+fe7W1xLx5kprc6dLZEQ3lsOr5US4lR8DUntwaIK6RXGURg0nJPU18SMXOC9f6OZY0S0sgVtrE
eK7RPohJbI3x+jCXGiBO4lFpui8gaPmoDHrjQP/bJWHNqyt5n4ip+AUyQbhgwCdKgz5Ym2OD7gBt
PoZ4yv4n4yc8L3zzmU2AddD47nWC7vi7fgvKPDzs2bwr2n6Zt/FCpmRoZUKgpgWLRO5cqdCcpgLd
UwWP61DJrt1nYS6OUVg8yGnm1AKYIjk5hbfHTAWBIxOvSxTqSfHURXGsvcJP7HaCEkW+YJiC18Hb
PeqASaChrrwngNKGWGrLBIEuAgQfGgZQmJoNqeoHzrp2j6KNHabaE8zJHEvKQUnJvdu70usPkzcE
2qnk603v1n0bW0zV0w6NkK8T9pDm5fE1/5xT2SuXyshkqv2zmQXIlxD8EXgbOCNd1iSAFDG98XtB
nU1TPMRgyvPlDGIBdXTS0FYQ7N5ql1vi9O0/YPfc/YAbk9ShNjHSTrlcgzAD/WVxeakG6dM45H41
yxxwIM8MExjxQPok1bCyeQkDzBQYUub0smxz3IT+M+8K1s1qGPfP9TRMDBkppnWo1ML/0SSz3QT/
AU2ysUeXvdk9FTwVY0JfN8qqtvTxGEFnrp+Dy6vaLYs3Rhjfr/Oq0sQcR9eSn1YJgB8zci9b2M9b
GxOMyw/jEA5yiHX8CbCetx6mFinnNhOqFsR0/fLdnBDKucjxtl0L0LoCyJdg6IrlHdPaNi3DElx/
S73ineZjmnAM7HcszhbYEt8kZWSuaJK9MUNXEViBjGB5pcObbwUVb/hvN3yQFogholUqvT1rbPws
X+O4UVKYi/XpSKTpI4Alj0KmcJa1v29nM8yXkUmvLpBwjv0IF02p/ywoj3/iaJuFMIVh3DWoMqoE
LIwL5m5UrWgOS96fusk4CHp7LAviC3rSWQUpTpEsHzE4/nL5J9A1vEsR51/wply32Uq5D8V6FrCV
9TK+DmWo2s2YekChr9aQgyVAq4bbes44L12cnWWnKUlsmklGyRiz9aOsg2qeN2S07yE6oa0Y2QQ3
0e+ZqGgqrZTSHNx+/XVYfQBbZ9hwvINngslD/Qh52lmAd5BwsmpTs6b8q9manBy+v1PnhTCpKDKV
LJUIKCV1U7cVgodHHqMkbx2Ml2tNKwMugXUUcVB3SzDXD1nB62XsF5+4nP71QRhPL5IsNDo9A/sb
gI0SwFEgCZDowO7qQSwT7PG1c9mxeRbZWY5RWdQ5jGCR3vG61qZFEgqWHmz1QmKn7nCQJc7H+ps8
+GuVLGVOW4mtXif4WrSLn53mQ51rNpV9L90QCCVv4kJeqJe9i18Do62UNvY9qx4UKerBnHEaGvP1
2F1J9VUPii8T736Xt5N+n0t2qJ9u8kSsN2O4AAPrryW0CtvQU3QyW6WgeIqUe6SNH+OQlBbKJU7X
bTcANgtkIrlV5mbKFWp4pmpG31dhci8vjWeBCWS5NaO4oWWmLmDARZhuyhBLu2xj3zM2y2DiuJdr
klcSvpPit8FyTZ+CKYqzfAAfG5dvl/5j7z8WRqwlogNRybp+FybFMizYM7OIb/WutvMkU6w8Jndh
qd/xU8i+E57tMYV6E5mRSmKk85AQO1V8wwS6qyqD2nzibKPMWRlTn8sy4OeEIFn9muf8iy4C85yU
8FzinFQ7BJJoLAJk/tde0l+0cfxkaERU6vhwauMsD4av47k7+9jX7vRc/hh/VOA0LXCTDG+EKy4w
djc1b2wzQUcajNnlFfYVaEt7lGXLHK/Gicc8/QYqv+QuTIg1ot5q9QQzjRrerKS9TaN5tlR1fOja
7lnu58kiETRv0il1p65x1ljMrFgAQhO4z2M0d36h5ouVSd1B1gxHyIqHMcrv2sxwtWb0u1x7kdXs
SlbjU6xkn7owfSiH/rYW49iSWkwpLmCQTATnsq/wnJIJ67Ra0hRPTLEf5rktFuZzJIYuidrDVDWc
vM8zxQS3lCmVlAwwleSFPyVoohe3hZbbOthOLy9q/1QziW4gl5gYB2RO66TRQgJuvhg3f9GDaIIr
t4+aQ3kAO3BV+bndhH9S52wsMie3UYlGWISoUZXysa1Xp85aexI/ctZFA/edD56tsExFephC3F3C
uiikRLNTrxMAi3bwIkF7pOQQEp7F3VSyscgkrViv5LQI33Yy9GNYFMEHTuWJCWbz2voK/bDycHmV
u3l5Y5LJXmNYR4VewWQUfdDywc6APpKS0iq7J23tgsvGdpMH3iMlhUiyqLDaQDGq4j408N3MbjgO
evhBaHMQCOnufzPDhNmCh784p5V2LTe2nvYAjHdWHfH4V3YktJGHN8thYkwvQ0WqV5RzfWcEodLa
cg/Sp6Fw0xyJucrsTGtcQym/tajM3awegB8vlPtkUd1Fmr4qwvCN1M0j6G1BhrW2Vk5i/G8MebiH
/bnPzQ9lInQizarpMz4y0PxOPfrUmWert8ry9ObNR3LgEkfsljAbm0yMynU7kX5B3WkIyylZaz9v
Q85ByDHBDkClPQTcJgnuFJHDkiaPo6Q+XPYkngUmIJOklxS1gAWxaA+zXFuaxvOi/Zig8nomOPoh
vvT7YU7GZJAU6qyl9pVoiyXFVyLeIy6vY39yB0K9f1mhC92UDESLY8ALYIUWKbHgd3ij+3+z9G2y
70S+KJB3CLj9dt7y6N9vDOvTBFYFg8YIsGXj63j3xqe5wVRCOI6DLts9+jZrZcLfAJx56HR4O+j6
IUFqKVAaGU+pxENX7DvHeU+Z8DejASP4HfZ0rRd3UemkCA/OvJ+dzyaYwFX1Ac8FE3Yviq6TPrHk
9U5so5PUrU6r8q6nO+vB64eiyqKpKBoeWH//VH29GguJQbpelqkzAL6mkH//ZWBBNyk6zsCoLrNj
UpLWeUSxoBUQa6YOBpvhi6o9t/3kcfz93Vpk0OMYmNIC+TKIwdke0iwv5hJ3QuqHmVV9XZ3SSZ3x
W/KxeylFH1p7oKDAuADH6LuvRY2aEubiAPiQQCH7+wZWVRYvg9plfgU2tcGSjiDooXHmSkE13yRX
I54oPeK0duLxRJDehRljmnGUuqyXQk7l1Je1lxUzoIX6Ha8+nJqStz7GQUI6ZlKuSuqXoCnQl09V
BJGP2XDE8a5MHv/bZrLPxcIktXoywRjouBzZK73x1FwLdnOd+a1LFYNMXB994cAThnmfKn/fSvaJ
R6pTs50ENX0r+6ab+ao5igfzhjzLUPWJ7Plj1bhmwMvQnA/IvoSOnd7ghZmkfp4Bir2+5E1vdVBm
5uzqblycXdRgTpuhMUINEpShV7kDQCm+7MRe+U0HOAuo+sjWv9c+737AM0n/fnMCLJ2gqHPUZlBt
zywxvOtnDsL8/QWE+WLMGaPKQytmUDIBrH15ou+pvRU/0Vfr3k6g/sWFhbzj5X2zB11GdPvBY6Aw
9vKqyVu5RnJRfNFT7OyoBaqvePlR59TL72/6jCXmKMvFhJQSCVO/NcOglNBYGMrbOAbYwEgeE2M5
LH3qLrJ0o4E3aNDJaU5WxxjTQ98J1iJ1Tkr0x1waP0oTr31KTf92O2J+GpPs9FZqW1nM8dPU9Hoa
+6OZm1Awle6HqPQve+1b7/2SLSa7YdAUUGeQPr+9LUOnA1MZxnNZgphgPEiBfj85UwBmMJccBwvw
icVaS07g7Ifn+ZMzqW+aUk1UsyTzM+jVjG186o3ZNuSSc7F9z7b4+66yr1bQ/hHDsYMrU2zTEtkA
hVCOtw79WvlJg7aFA/Z2vkjsfmb/tTwWqiaP0A0cQwEXBLmzhMV0ptnLhQGuld5r2sLpn/KsMXfO
uliidaSfs2uSQzYqxyoUPkhheyNEQNsMk/yD4z/0H7zgPyyRdoWno3IuouSt+u3s7ronVvoNanC1
CSlcKSiuRlyxIR1VWktqq5Nl2LUPwVMeqeXfnC3nfWZyobCMmG5a5xQAGwAXPPXz4PZB4wsuntqS
YHRXN/lc+9yERa8pl9bPJCwMiGI0b4BXpcHyJB9ib4Q2ymq3D3wSVBoIl0wxGYuqyOElrUv9sSpv
iiQRrSIqD6QkGEKf1Jd4MA/4a0dcwg+XP/L+MXPeWiYfEWkQBVNDUhamT3nfWgpahJctvB9NY4KT
SUNR21fgUItBAmeH9+Zn6ah760Fz2h8FpqluDC+5TW0sL/jXE6+MXSb5iLkeGlVmpP4i3ovmy0R8
eWwtY9SdLvpC1Nek51ys37dff7fItr4qIx7aaYGftiB9JQ/958kl7gjERueWAcVt6CfxqrgvMJSn
3iufe9f80nnoYMi2ZKF59M+opDgnDsvzU2pERgmho8at5Hstf44UwALFp67gfWhOftKY/LTWpG0S
Gd+57Ce8J6EZJkeeId7VHTjzIg5xzPtnGGavmZIsIY1MRRZTKNXYfSAfQseE7qFmqcch4Mcnb21M
BlIbMLS2cZ/6Zl9bc3gYm9tQKw6KOHjd9HI5YCTeF2PyjrQSAWACM/XVW+nH6OWBKFmlM1yj/wRK
dsysOFQtM7cgAZpbzXN90x7BHAGCQP4F6Y0q40Ji0pjENISrviyTlvkGuU0FPbay6qOk3Kt1F9ug
kMB7Qp9ctWgnWVqbOmZMrhIDU2kabhgzLovkYyQU9ooBxkEpbDLMFknvlTl/qtSnPMssNdNexz61
0JZ2SA5iNe2Lsf5Q0dBRis9Z9dot0+Hy7nISHssVXiIhCKVYZz4oblwjIx9VY72/bIL3/ZiEBwKG
ol61CeRZk4yOcHoYc3JTNEFcyP5lS5z6ih2dA+X50Otilvri4mFI9akcdFdVJe8/WWGn5pI+rZu6
gz9mkvo5GWY8GWnjddEKLe+o4HwclgpcKupM0sHd4hOf/CAutLps2Xg7dkcX8nIl7s02DxjP2UOd
SVuVkU8gXalTDKUK7rJUiLbsewzQM6cW5t1KdCZjZeGoNIXaZ37ylZ4FmD475s541/lUZAFQvivF
y57ze2GyeDyp77H/b8nSBGcT3pmADmZM63IpD0KPUx4MXJNdFMvnVlgdLdY+Ca3mzqbyKInyp7qu
70AcyVs33cD3KeRsnMmdmd6EptbiEjDZuiXZyBuPIZjQVV92i9uOcxV4L1DLLJVJntUERNmoY6ng
raN6VMVhvqIvUeQ692YgXYUMJRw9aduH+OvsGieBK62978XnBTM5Uy4yWcWIVeqv66Oa3Y/Vv1Zp
Y9bIFG2DJAmKAeV4fxU/ZeZjnl8L42Ar+sqLR+oXlz4dk8nUNc+LvhoyP7+SX5IDmPnRzikxcwdZ
p+WgOzNvkGk/GM9bx9RsnUmgdd0jAXTET8rCn8c0MEZOPpM4y2LbnJqRyOmojZkv3Uuakwe00Vmh
ces2X4mrYRosdjQHsmIv9cP4JBSuCF22yOGhojlrZaFzY55CAKpGXISz5EwTBser0ap5bX2OM77F
y6aPBMBZD1ZJ1Ekarvi68anIeA39v7me/fpob9u9MVFXGKXLIxRHwItMjuQDMvJG+qy7IhhSHylO
K3UFwQrdy+cS9zsymaXV4nVt6XFRLNYUWcXiqqalY6xlfqxDa/LnAxBbBbo/VtQ6zWgNpW3WtqBa
eI6SgVUTwLNz+Sft3+POW8FkH7MQ1x7iU+hHBqqXHXsM4olueuTBZnkflckwQ14mcycnqDCW+VYS
m9Paig+XV8LzTibHqGaJnjWt5mcJwznyl2U9iTwQ0N90qM7bxeQXcZVJU3TIlNliaWhzmlb6Gj00
NyH+aE/foalyjF4L1c0LR8f4+c8bElcg9G86oeefwWSd0TCzstdRRkFz+IqWHbEjF1YCXJfkVZ5w
Jz9f3tv3BLi/J3D2CTaeJkHudFz3Fb8P1IMAPkAfwxHoyKlvs6itWwQq5smoAmv2NDs4M/35O7o8
l3/HbuRCw0NRFALNL+BQkP83kdsLjYb6Xcl88mWxwVB21T6GzwXU6osrPQYBcIQgiZyuci7b3Q3c
jV22X6ekaRwOUDP1VdEpQ0ux28fUKWzFya7TW8PJguIODdoggfHV7f0ZxR9f/nkviLY/gnmlbpQC
Kp1tlvl1NnZWKxReY6QfLq9095q6NSL9vsNSQoRcl+XsDeUzP06zRWeNi0B2BQ2fl1fM8r4o27Nb
IImZq/FKT+wyyO/kq9wpvpvuaEd3gk85DqKXCHRYnFXSOGXrhO0q6VZv/Kgr+2EVImwlOKp80cqd
4UHEQiGXeaW8SU4Rw4o8FbhZrmma6i6ZZjJuLqRGmYdp5seB+CJ6oiMfavSXMgQvGGAMrwmkf6Ap
vJfntwtmEnA8rVKtLX3oESgYd9emmwWS0/rcl4y9FuTWDpOF63YWu8zIUSNc90F1T31nwoky3PKr
Vq6rMskYysKqqdU0GbdWHdTeLNrZtXaVPile4U3fBC6X7F4Ztl0ck30abTWMMManGwFDsSAX4TVy
cRwW6dYMARoZlNIX2trtlfg0FJmzCu2PsS69XAwPUyl+6tIqWKL6zgC350jE1MrbJBCNFA/GmjMN
XdALExhPpQ+hOB/H1AgA6L4VdP2qX1UPlcNV1wyHtgNlVDYGtSa/ZnWCitY8GWLvZ0JzAvL2IKFb
RgrySU4mMBJwL2Z7p+xmC9iOYWQKJpjQI1CxugS88vTCq0z2+k2unNGWXjSvRnV4VfDoMHdTn0gx
ttBhkHR2qCI2snDOcE/xJVFEcTRM30AD73KSwm6MbIwwMSLqaxkmQpr49fw4yNddlXnGiC5nXGDk
+OuYptairdYkV8e8VwLRzC1oSdmakVld/DKTFnj0jwnUT+aQ8DDw+76++W1MXA1Sr0hRiYSlgxf8
Azbey/zmZfks+Llb8iXOdj19Y44JrVbNUzEMsd90ZqKl83upQ54VS7QxhK2d6FWKs/m7jrWxyMTW
NEK9BvXx2wIrFVl58FuCkgaqYE/tYoWPAtAc6XceoGL//DnbZQHrYlGs+UzLRoqZS5+Tm58qkuJN
bs0/9GNv9x8Fh/dW/jdWNR2U6JIhYlDo9/PHDNVMWtUFh8AVMonmA+fz2mXWAPkUnxLgaV1geKj3
n/81IwYKOSjM/DLMHHzapGuNFJuo92vj2oiE02L0p2bgybTsHnIbM8whl5raUOsCmpZrWYE46DA3
Esb1J7svvl32m932yXZBTNBqYpgudYXWQudWX8NrkBxYnT/evqk5v+aAB5jH+kn5TAvD5VAdpHvz
w+Vf8H5kk9lSNjTLSjCXDh5E2bJjG8980AQtAs0jsPcfbTFxmdXZLGkT0m8aNDf6IQzEe8oZKh2i
W16hQn/2uzpFAihVhyqMqbK3/Ugg9VyBYdmX4u5aj66MsbCq6pshSPeypvAKe/rDL1ljyk4hA0X3
GiP3psPypZbUKz0nbrquLoYE3VUJ7bmZnVqL7iEnbMfD6qXDGES9aicZscLhURaKQ5n8qMj0yNly
3j4woaoMIN/XQXCNVDi5w039mHtGkCEvhRYKNUe030r9O25i2q2kNvvPRGo1GFppmhWgCAkSgXod
FzEW2gaNNrqR+rGrEkuNXnQxtbV/D4mnLr2xzYTvJJHRKPSGpv/Va+9qKCYGul0Fsy/cKSduUUGX
cunjMzFc10YTdxUiiM7Lad8Ru57p9oCeWagnMFnTHbldV95XZYIWUHhBTOhdipo0vQpPBKlV3aij
tQapaFXXiU+lD8JTe93b4a3gT0F0J7uJZBte7E6HjJPHdjve2y1nIpsIRp4kNQpnOjA/3IgHBWCj
+oEc5OCyQ+8etJtvyxy0LdRE00IDelFbKn+JnxZc5uWVlxR3C4izFbZhoOpiSdAc/bm/MV6VHrNr
2kIXfNWGmvs/uA3wLDK3Y5LkSU0WtCgATXKjg3go7Po0HgcHMksuSIM4ffvdYnGzQCZhicDv18oS
5wCjoXl43R8gOR3UXMU4jp+yygAQZS0EXWpxvMnRQy9p7ljNljLMh8w0bXFdvv4n55CZpKMM8dQv
M7ywywqUwS3EOdBaHj5dtrJfzW42j8kvw6BkZTXCOxa8sHQ36qE/0JFE89hf80FPIu9TMemlWbMc
O4VMSoWDhs5KX8QrJHHHvBZbKwpQ01rA6t5KBzW1slte65O7WCbVrGo9VKSke+pCyQ2oNjBsIhYo
45n0iWuNE94yk0fqRdZCtX2zhu6yVx3xaA16JK+7wv0SXTk5aK95Rnk2mZSymlW9QkkIl/7kUwkJ
l0R+nXTeGxLHiMLwSvXgK5GmHvhSqTZvxaVXrJYkjWX08meOd3JijqXaF4sMR74gUn/BZeAp/NE9
qYkFPupDJiCFiTa5mr8IsH/Nq873PZWSzhg6dG9ZwUFRyKJMBoe6vxzpBSgMWje567lJ5W9c8pcd
9tIz4p1MISNOv94zfOJC6OdmvaEsn8oh8nhzrPul3dkYk5hbKVVzyFkAkZH2zpJLTr0GZeIXw73c
ppZW9y7n++1XTmeDTGoeozUaQhEtTNqslk8/VawNi75r8EqX/crlbIopDjGi28kSTm4/grJmlw2u
XjaPl5eze5WSziaYlFyMY70M6ZCAIPpWyl70ZbW7+CYjK2/b9uDOxsYQDcBNT7RS+nABeRnyVBIU
mPZtJis3D3iotQzJsHPlmM0vqcTBiHI83mRy82KMubxQjIHi0ze4xEd8uS0XnP5+NO6totWhFwgS
Gg1DG78vLmzjCryveY7yith4cZM+pk4GPqfJIaNVOLhAcZ/W9hPW2SSTiVNNb+SJwO9Bd+wUA3q7
yVd5ru3L7iHxzDDJV02nOZvzEp9tmCC8o50EQXucZxBDJrFnRM1dNs73cVF8FlLxSkgnaBAux1Wp
HiboElZaaFUZskzUXqNtdSrl8JSXxVU+X4G/7mGYymM8ot4tEg4cbv/ejhma/38QtpE46SvQoxRp
TTtM5esKIv7herwbvqSA6iqQ3RiCpbSkA0H3GFIj/nDiPX3yfIIFGs5SXILcHcGbB9Eh9+JbIhwG
wRptg947fKW/0Z95t+r9l6TNupnkFE2pIoczkhPFeMR4Rwqf9W/RbEHfXMCrh+Slp/JGe6HqKqUv
BgvqI7TBuLf7/Q7U5ncwmaueQM00N29XvHi0RC9P0f9anQxwPcVJnyYnjaywssiBVyzsR/z5wzP5
bFIqUxWKt/ePNqBnnOyjzcZvYe7mTRlPhCqSmoKQ/z3iG0FoJXWJgKaFg+leg4dB9yXoXnQVXcwS
TdPwu/nKeyjdPQ82Rpl0FmrjJMzlhHfCvrGyAq3q4v5yvO977cYEk8n6ZKlJTIAS/qmR1tlZhBHP
HuVzaNXH9D684bUiduuhjUUmkYly0YGHXALITZ2cqnsqIaKlGjeh/qNLnMur201mG1NMMoMGgp6X
BNNgpE4tMhN7rKEKKHOVjTh22Oup1FcmONsx/EW7voNm5R9kZz3UJw140WBygE2NLfzH8/1daLlx
Xt8bIHtzxkqYJyo6Ddg9xS9WW4uBBM690Fn96Do6Gs7kGZBXAw2nNx2MPwJHbY0zqWdpJm0kDRaN
oY8P1PD8jV5bJae8bzyB+8jKCUD26iqU2troPdxG7HCpmyHwIvd2p+Lm006cQ3A/7MAlpuu6iHkt
psSM+k7BIB1eAvME7YUBam0S4ZjY95izCXbzZrmqJBVQ+UV6XrPJgip3uvCeufYj7WyEScoptDLG
XoGRdE1vGgzO1ioYx0fNr9rqUOPl73K08cwxqZhUfZWJElKkWkkHLcWNRoHmvf406yIk5/RPl63x
dpD+/cb3+zBei6kZgOksnmO5tav0o8zVUuR5ApOAk7TTYz3V8SbcSLZcJ1bV8ChXeCborm7WAbxf
FcnJiPHYPPkqKPW92lYfL2/V7nwY6DF/OTSTckkhjRPGzekkXKJZOhiFcZM3Rdt80O3ZhTwkrmlg
fuc+3/O+EZN/I1DJDMIEOFjrRF+J3d0kp87vvgsuZRKr7hIZmqa8O9R+KXJeLAvX1iYpa5MGi0Up
CFToj+6HXkG2KHe0YFWtZbBH/OGJXgvW1L280bvrVRRJNnURvDbspDqu2sWapcjHUhs6nfCqyuhC
if+e1ZPePjZmmM+ZlbUZ1iLKghyEy8M1vZHOtombDjkInNn7fdfZ2GI+oaK2Yrw2FT1ixqu2tqSv
tNelWKPbBe2xC0gMCnVeWbuLSDuvEERYvwdFITYYVzVgNQ3wRHGkRn8WJflDialjn/devJu6fq1S
ZNXYFDWUQIJYa960JjIO0jJ2Cr2LLU0gOsSz89ILFVCOXvaW/dpL1U0DRwzoHdnxhQxzsCK4velj
IwRNAcKlz4yJHX5QLIJ2HioGXkTuOujZIhsbUh2B1Zzms1lu3TCKrHqQrUn/wVkYPb3evcBszDAH
KPTW194M19TXH0cHACG//jR9NqwVMWc63FdMeoxdssacpZIaikQpAF9sI2f2IHSb252PFoAErJDi
lTVIl3j+IoOTkGOVOVyrTpnCOSlAF1SopreM7eI3/fBdHEHLo9TLlRitYM2OMJsZhrMvy8b/OLqu
JVdxKPhFVCGJ+CqC03jsyeGFmnSFBAIRBXz9tvdpd+vedcDSCX36dLcZVoLs1Qls4sWGnqk0MzR/
RJctI9UPPRbn+LyQL9G7B8dtEqfEZvSw/mwhTQrrnDZyDcWPZu81++0ma3g9bGAJhe6aGmhlTZN5
CX3srq+PGubonFZbvx8c/30YIdZPA5U4bgHKurNB6TAor2FZPLfa+SppAR18CGHrPh/c8lp3JvGG
bwVY2xnfN3aGA+4jrYe0dQ33UE0ui0oJbEn9qHzo5vjLrXtAH02HVfJBPfkLSyt35e42XZSn+QRB
etcpE08Fu0jY81Drz2gZP/S8AazTmVe0v7JyZs6W8CKiZr8F37Jssy3y8hhcqJzFds1gzhhjXilK
ON0Zv+XbGl6WdvnqZvbGILFPZ/M2BMsr1DlbDq2CLBbVea2DiXszmBfeeDLV1zaWdx2Z980WH6Um
aW3NviJa8LqYf5q2WxN/Ca6rnU9CDLtia7LNRnyO+p8lVlk0+c9uO6Ud/R47Ve83Rd66Nbzrmy1r
BvPmb06RLv32Vg7YtqhNUjbevUPosRpgrDJ8l+1wMFW7k3GQuWGYErFel/CfM0TJuAXgZudO0ezt
2qb9CBUQZ85aOcIStTnTFXuU4mcC98FSzBva73aEusSMSVsgCJzQqqPqu6xfizu/1U+yb/NglTkU
ghJHRAMcghY+B/GrGdnRW0xKvfpxUZc+uJtD9VkRLKU19amqxiNC7hkqkitHJfcIXfbjFMl8W/wj
Dvt+7fXOVey8BP7e3zA3b1g482WNuqQX9cEsTdJgIU5IXXPpx/vWvLiGPsUeVlwXbNuEz24RcemC
lwKxigkh1q3ki4e96XqqBOyjh9wUbirXN2ZfA/URV3BSgh8n+t8DWy30cmgCakHCdAzCewiabgH7
yr4J09FpDqqAIYv0hjsx62TxgpzKe2PNARVIEtLlaGR8tLROxylKBiEOjcNOzdqdWwlttpjBmnrb
BWI+4NxlZvMPhfxFrMzr3suCJb7oEK8+DyO6yO1ZzE9swlIndlYNdGigDWNohOJiSKWFYMwEeoEM
H4KuOwYrfi9QCpxtfW977FEXNK9jkjeWZgtpQj6u+DjdqxOQw1jqHVHTjgoICS4ttzjjU/vZjf5z
WZBH3yO7LoCEcmSHV8XiXSHG35g1F2eF9HBF+GjaZNkusCuDK0GXdZDoKL4X8IHYlM2dB1NkFAqO
m3qgQZSkPVQw5O7poWB2p2kF6+yy4Qp/vdAOB6LCu757WmV5NrghY7fcl+TL0Ps2jBLXac4rxfBi
0rzXfdbXqKvKcx99TFELGkEP+Oku3ES6kjYzwYW2Z+p0eOMqaduTXh+I9dOorLAl+6zGkkuiE7l5
J5zupBPgO1cf/QS2e/tvWV8L8bVGd7QwnNgV38XyTpu0qF3OMFk35X0XDQmhuDb4qSzuWgR5AOU8
6+1QB5ceyiS1zWxr8lU/L8byRbkH3/0a2MrbFXowWCsfJ5Z2SiRB9d5vcNViJPODfJifPPVV4Ry1
7StomnAwfzCL5PA9hAOtSEcTchL6Fzg7nQpP3ZlOcUuR7ehV+S7fJi+JtisIrOms3Mx3l+NkNRx9
wLhbRTbOXjKygkv7QiMsaflQnQq+qmJvJp36bZnGkc1FSFMdN0ltfd6pjkugaNP6zkCIDP0aga7E
89/F7qONvwr9GhSPLT4EAfHXLHsv+qLI8HL5EiXCe/lgNWQwX/sCmKSMM6nCpKdQGsJ9CacuLcOQ
S8BMqvV4MeP3/RObTln1o1fNF/dd++gccCx7M3DXvjnzQW+XEU5B/jYlVj+w8sWfwHsoXmUA6G/9
hFwDEp3gqgmTxj+6Q5h50zc1T6yCyYreheorYlfKVDKMGmZiqC53aoa8cV89wP19H5kCr+vuxHZ7
Q8IrCHbG8TP6MU7tYxTd3c5DD+08Tz2LyPAG47vWONxEwKT3xQqWEZKU53Jdnwb8uTMeqJvLeOZl
iAFtdBndOKVRz1cngo33cNdG94rcL5HDa+d5W04b9Phc82eiLbPb59j2fBoZbNDG1FZRWm4+Et27
Rz+HBRhvRZG8IbtYO0kTRFlNysy4P5P+K4IlQUpIVER5v/1stk6lC95niaXHDr4wyGZu/By7kFee
wTjuD5HzrZdHGTBeFPfmZjGOjdMQyXd2lkxhhdhRxzG8hg3Mi5TZ2ZWchjp6bXwcyeWvm30+uiYv
2BfFr1viO41vs/um/J9WkcS6pwIKAD7OsF30XqomrbcqnWx7P/lLMvSfkplkmKeMtj9aPAXkKZgv
/vaxGSjEfDGMY3F5d6oId81yiqN/KIH4gKTi6Piow4IraE9SpdNYgGzZ/4DJzFdXcrDUE0E+o3mG
pLP7uLTvpcXTlbvZqVMvavO5VQcBeuzmOfCsvnEXAx7pBXWBZalE2WGX79JHLUGDfU9z6wdJg8vW
i4q7GKqyg2NeY/9aQVIRb1foc61RYIwr15s4yLpMtDIvUNmCuiLebBwTRSGVpFw8rLtGBydvNdz0
2Hgp4ACyvkFuWA3nYDEQg53Scf7apqtfXAMfR8o5LlPJR/XYVdeSXuWyG8QzbZ59+xHiWOs8Ku9l
fXLil3h77JVOqu5rwQ1rx093epgqnUwdAgGESwostjtOLulnbH/E9jnNLa+cqz+ePC+8hdS2vtfN
ZdBTEtAHwl6aoEr6db9sd278pfWjFzyL9WUOwCXGQZbNH5T3eRPtgyCr1zc3vluLKwCfRJXYR9i+
FEQzB0vPa3BynTXpyBF/paR3NLhfivOgQDUE7bhCFRf3bzV0S0usAauVpWMVpmEtcubtS+nvutt/
tk6GKiqbY/YZYIOvonBJCKvUDn3qx0sm5MJDb0llyLKtY0ntD4lPRq4KAuUWRHKIDFvt76oJpKRi
SgWDBM94ajWqOzt5qSO9n1IhME891xSypmC4K4sNqfhabuArw/aQmYvXE14MTy3J27rhEYKimH6b
sk2kxUaPmI+9fBAGd4aeBo0iZAjSsv1ChP8XQtlvrqAFDLs/INLJ0O4VaVMtdxbBYvHfqFNzK/dx
9NQ5l8CRvIyuUEeDHQjeqPgllKZDCPEVhhLdgR5CMeRUBHu/mZ+XeMuNh1FnJbcqWxCRFohyKfU0
sKNcN8Cjgx44rdnPGNTc994repiRAarhuPlwkXL9DFV3Wq+nVsgnGCgkc/PR0i8fxrejWHduI9Ot
xm0mIsUwPGmcA9ZhkSIKfITvGptilXncxr8++m3jSwOtgtn3kxa14GT9pJzFYYbC4YzYOPfyKku5
I+Pjyp5Mg2rRocka4rdDoeShtrOBTtfgagsGeZ99RCRvTJW4QBUXZAyQQ7jXPDAEo7CIr0Ws950s
URu67KUl73a9d9iLrT/X4K5cXxVWjpsxU1Gd0BI8sWrLZtyBeqSJDu7p9NzEGJ4qHCbvJ6R/26AT
n/3S5d4UuxqBpYtFaqThVvmXoP8c2o85grRCUfNqmnfVWOa0QsxTCP11MpGPuoeZ6jTlUXwnvP4Y
qjdaY718vJrgnTmvND538V1UnEl47meklf6lRrvAFJIQCgYZxdwrA96OH6KXvLNVMlRflffbNEhr
RfkF7iTKARpmwnjHcKw5uLt5T4qckfvRGa+odOTS5X6pkMnnrHDf2RampUIN6zzL8BXanUK12bK9
mFUcNGQupg5vfzujPkGdy9JQnyzB2ayh7ja+LGvJyfrkViJtpieKRGjEx7o+VwHlnmB4PPPd1Aho
119XmKDFdQkzs55XFsVRhFvpwRndVNclOnbDnopfY0CQwvdGKZaFVgCFln22KPQm5ipRyhdmTAh2
RWPEY2s+qPrAl9xBl5Nv4TutHsLgx/VfYY1mnC9fv7U4Z8w8VMFP1ItH1DBcW2BwrE1q/RRA7aYe
creaULeDBRqbnG51WsBfRwe4if6Q+w10nVjHmx4uXiji/OUfRQAWqFGXt3H5KUyLJyy5lH+EqTzy
ft2iQouz5HC8TgZoenfOr4NDvmEfNlhQFVqTjmiJgefwsg+4Cj/bNk7MhsapR67HD0YxF9oILItW
rnAl3TVKRYEg5XxUosHMxiasyzB5x2XxuPG6xJNXCzdEGaMYId/N+kThqwRSBXfMT0cPHcit7jpl
pW6S1f9lzTs4hFzH5r0jAM3MC5HyqXX18xz0SIqES1Tjflxf/OUeHRhO0+vQv83F+7i4e1u9Bduf
BFM6qr8luVS2S+LRJjF+on5ApaI5nTDShWxELuf22gRFuhryyAS7YHB4slu1H9XT3Ldc3r4cbrMn
3rRkh61tMiH6pA/mgwTwjFKecncY98vwBqGEjKh3FqLFbI8ocN31KiCLNMyi5TQ6hx29X8rgQw9o
h3yEWZi/wxvJ9YNsQveq6XbqRwGNHfQUbsgnNHxQ7k8rc9f4XraKv1WXSdk9xRFMTQwYsugXyFwn
CsPyzZ48rCsPxLkLihJVRAW5LS8sMM0e2i9W4ffsBHfif83ypKpvJXBWvTiHjl0asDptsOgAXXG+
dS4v/SIDIHsK5UO/UB559d2qbaIYUlK77UtUilHdPzptg8F0kwzYxVkgCA6997SEj9to8hhBRIZA
RQh0b8I6Z/X6tCGzmQDa4R0q6E5ygmA1IWgt4NGM3kcZljm0zu/p1iZ2kAla79S37SXo/ENTTRcy
4kHI7RoN2JQAKXldTy4VSd2fyPTYxvCAMk0aBN+dYInv4oOvh1iru0pZvsURvs+Ww2YwDSs8Mxc9
vhmKnbv8xqoAfsK4Qk7t+38x/kEhZtdWG/oElDjTHQwbwMpo8mFrUsBGimPmUOJ/f4oWtW/QTNNt
TahHoeLd+9w2o8/78CbqXaJPWWxUJhGx2ENG8VofNSgetXwcvfBxGn5Z/bgBaZiXLCyxrxBuKLF+
tPcm0NXZ5ktCaQrpo1zgbb6kPV04Y8F7gNV4x58Sje1bHkPnMV99COh4UT9mi/arLIKEYb5u0MZp
yYDwxuK/EaLcqKGJe44inYPl03FvWPfGVRcyFNVzIVrxM0rTFplfjugIHVfuEUx+BmzG47av52pr
NLBVPWH9ANqLtxqiD6OQb9Ew8WXUHRqVIRU4EnPUPsKUOzHB8F75y9/sO1kDjT3EWW+59I76x1bx
RVv31QVgTAJzh1n9kztPRyb8XBOWukWQFm57j7sgs0I2P7EfHOsmRCdQLyijVNj9Bq22WbMuNvVs
3B0bYy71Eq2psi3NS+xLeS5B94suEvf8no5yTklo8elWRKSp6tihtqrfO3GZsVFmQhuK3869uKTf
m2IWyaznp7j/JnOFdYbmWvkR1hsav81IU/1rVewlxu0Q+qqp4X6rXiczQCtw7B43CYzGb8E0Iu3D
2MHRMuoeajk3uzEcZ9433QNZ8CxXqnqIXKnvWXvwgHOjBOuod2VLBW8dr0iLuDizdQD8BmUeCWk3
VFqsdr6MQlAR8gT1Gehwz89wQEfW2fZxN79pi8qpNfIvdLzXuYVc19zldVvux7iDMUeJGjnSl64n
B4kyrYalFC+H/mw6tnfLs0LPQFTNFbg/LcoxG+x1USeV9yotsEH95EQfBMfbQZyUXu7G+hz4ON7e
taBLRtD0V2Y30s+ZBMjxHrrEiEcKmKX3MRngR1vN5w45BW1618ZoRF4W+6AkRDSLfx4uwIB41yGX
wm7gbo2HPVldzOB1ZqQDIAoHbnN2DeCVGDK4TCCYA9La4qfRZ8kI6LWv7lfvF4IDHQ1TQ/eNBRzr
/xuxLhj0xzVcgSB8UHSBywwHSgLwYOY+YUCLzR5E6Jqv1ZK7ujmXzRfEq3FlBUjKbaYQwMDQ4YYg
kPmPZHYfvK08u24NSbirdb6i/40tFvTr2zvz8yD49EmUiFunVLwT8EYbWJpOzzeHqwGAN85a4oHT
F43NF6lHtD0UX1vg071oxDr5UlsM/Gx5iJCQ1VjwYq3TWr73w+MQm70xO4eoY0HDS7MwqEN9NPPf
MLO83hwuzR3wNBbD562acmXcPK510jm47ww/bFHnnmW4tIitrH/Z8Gj84M8jNB01evLYIA7OeVBD
w9nRdxas0IJeugC+nBPKyXcUzQmb0cTLwfARf3stUASAReqV20WN2C7GCzdVyC3UB+d+vOtriB56
xaNA/guBrYRivVg9LCAy9lNSlua78qsSZXBzAGrC/K+OTCdQ5SY0ZVvmFNgIESUgawY4388aKZHj
HD46MWC2S129ymVMVozMx+ljkF5WrPNZ+c2LL+tkDCFBLYAWgWPYijl1HPlvU8FbqFysMXZ5GdIn
PbfJOsA1s8dMQIxRTsb5MbTRIYigprTalExYMikHvsTBIUKqa0W1Z8uDsmSn0Sv3vd3R9n2IRw+/
vT6sZNvBrxIC6BihxufBDW5wMqBfcxi0k49kzbDvcpGeTLsgzHpETB/IXs2AxoVuBhb1pXDqM8Ru
EzIvp1F8sehxJc9LU+VNibK6Wn5vWOcMfmu/+GcLJT6X+kkBDJO4/V0RL7gF9GCmNekjP4WH3BHz
pB/XRcbWIzcK3lfwsJMV7tiYCg99/Nzch0RAehy7tQpDEfQxLbyCRzGhUsNdhwbqBOjUMGgPAO0x
FNoO9barbHn1BAiJxTfYOy+LCO7GEgY43TvCzM4zIvNZfRcsAa7QR4n3b8d/w3j2aYjUFO5JGZ7E
LI7bNNzVo8tvvf5mpn3sVHcTXGi8G6F8xqUTkX1vHGS+2D1Vo8zDaEIqbMRPtYIJbi6+234Tz896
Bd2NYaZPwmuSuZanaa2OflSdVM+OgYlPRQVQEZL7ay2vLo2Q3YsmWQQsS5Eta4AWq+dBwvuT1Z96
jg8hsD3mA0K7IUviQ8R9GtW7wquAa0XgeC3sewzNPjaQa/QZbldx0JqFaCC8PcJ3QlqdtSN7MLq+
DrfaY4AciIJOsupxng9y67gLKjHgsGRGHpjoda0hMxPnE74kDstuAZg4zF8hEolDn33ntTQTVPve
NoelNXKOcN1ji4prrH9lDwixymCIgVAJPKN/dhmeu20SgK1oe8Ik9kiyFkBvJBzDl186SB53+Np9
naPATrpq3TmQ9driK4t0EnX43dVzgKdbA/SO5myMP4reHDw0bVBdwcJ9xxdAAwJ2H2rrMlG/9O43
60UyIvdjJU5jZWuZkmiIU7aIzCo3raAAaDHhWp2J22g5glvGm+4ULhMk/AIUSg/YrSd+yHv7LlnA
+5sdsyvSHsFgGCxHBjlu8ZS0rtqHm+QCE7m6Yolwrr2gScgg0KlOFukrat2siI9bCQQKpzqMn/0Z
aCwMCWa80gZdvccB/YLFrfPnowXl81bJVuzUMij+mK/IBigmv4fSJG35t6pvZ4nTOTw0RvMxktyS
j1F4GR0rvugHGOMet+hJlQ8RfY2KLqkosHp5baU4VMMPfHrywT9KKCOw7aMliJnVmPYTcFNS4dR+
atDLGrWnBFEGJFsQKyIQPdBhA7eNS+ivlxdJaSKUySACqKKLtpcBG8oajoMyaLnodkt/HxR3m/dH
lscZYkWqNKk/71pZ8KDBRaRvDmpHZ3zqEWvdYkddDI7Y2bEXEgNOrX3EO8tp+MuQ0mr1UWPytvzF
IRRz/fstWPPbJ4pUusgX6Zhkohp9xAM8ouLgp4yiczWrYzi9GYXyYnsYqveyKhJJoM1iHgKQDubx
3BVPWCxEG9twUn1SrzjG7guLPie5pPGGwhVjjRhJhQX1nkUk0e16b9FH+82v4w0HxTAYisLMmC/d
l3lfMNSFMp0WwlnR81Kc257tg95ybGvCIe59iKLfAZ1X1b0HfcOnvrzGAAkKb0kqdJMKIsCNSAmA
Lz2HexQ8jQOeBCrrQUPCwrLci/4aF+UFKNqRmtCSbZfZheuJuIe/RoYJZion4EJrlwyYzxRjgZT+
UPrnCVwH3/8TFUoUl2VQYt+RaT75/bUSa1azkwlwnlEJaOeXmo9tiWCg9b3Sk7M6aJr9l2l0/iws
STYI29AZ13NKYQ/KO/rRgDDSDO91xPiylag15c3zhkOdC3hu9FADhi1I8eg6QxKvK8fwBpfwbcI4
SIw9D9G+d61NixBdfjTvUdlgznnrsS4tBn3ExZOJ/0kzZMH405GPWNI0blsA9SJZ+3eyYmhSBFD5
fRrqNiX6pwt+BflXAkOoWcVZOWWxvZuWc+f/GrR0atySafa47CDcsJ76GVM/T/DIgevJhgXm+MHp
7/zYnEoM7336XtkpL/sXY6GfBkEn2NGb+auvr/ENCFU2MRIfkhC0eA6Q5gmYmTm6VQjmwNv/Q6Eb
OlI+hCBpsa3cx/058Cxna8e12jI6oPc0w9EtYGSPqZDqo73rijzGl9twkJgucxI5qTdvgANMikU1
viFIVuhK4KrBJ1RiBcoWJguUr0UW+fq1iutESDcpAIRUQnNRPYeILp4ogDSE2UQBqlDAwgLHZIgB
9/2Ny7uPR4ClmMSos6wMYJYHRklaol0kGjObuc8X6hyV/IexfeJr51hos3fHGKET8cEzgNKGi5nc
O3f20zHCxnO1JZYBdoF9SLjUB4UpXnR2awClCA7xKjCdgjK9e13kfqEUlQxmzV0Hh6Z2P47RUZAu
7/wxCyKWxvWWKRWkoEglcfOvAmqnfehnqQA5BaMtjPTrMMwKjL/8kjwEIkhnieg1Y08WinuONFlD
dOZPa94Durb41tLufCOTpnwvMCtpXag4bC8emmY3/LiZL8FmGfH02+LL07A/wFkE1ef8Ws/AmcD2
mKHIPqFluA0qa/w+NaoRoea9YmNaFp8bcDxm3GQFUGZKna9dn8L1MBHeZ99tvMSkfZ2/W4VeTWNa
EyBi4kAUMVDoDX5wt8FT1+2Dlv5SiUw1+sfS+RHOxl2G4GCaRNf/lurRDHDnDp9W0yVLvNygGQC4
n1sASpfAPcO11ECTBVzsenRxI6q3QD2HFcgBzu3CbClMxMwt1ACZM5PhrRLZijKcjNi6XMyn8t8i
9k/REyxF8gZHsse9nDEoUdZJrHzrGnNPimnX4Gh1Fm19Z+5nED2mAfMVYJykGhMmf925M1Cr/4im
IbXoJ0IU6KQBXtwR3g8sV80hdO+8qt5r+VfcxOYtwjRq65BBgaj+M7cWaIgeDbzxPBll3hpk2Kl6
G0fMqn2sgIQGY1nYCg0UI667IupRTEIUc8KoVMTvPumyasEepwfl6u0PVRyvkEKD9aOSP4P/xAof
mKpzJbG+wXCIW8FprNtTELDU117iSAkoBdh+xa5sW3cNfOZquqbu2gAf+rwNWQvvn0cwKSw+3Aak
7eGzp84OmZc6+OJdxzdcz3XTuw0PahNtTkNwg57Lcslm1vAQmCYROM+3hqbp0EwD6yEIpLh9pYH8
34y2Ima8aiCzoi+kVNlYxfCyxBuTv8GBwszKIBKoMgKzmZr5yTw+KcDNPaZyKM78HswF+0jnMp3W
FYwOwMOBfKjHJo8xNGxm2CgAjqPBTwvutQh+QPBMRoqKwPljSM7hYbYYFBegy257hZrb3uBiWiSu
NHzQANuil9gsAFachKC7sb1MYiQ3l1wwE67d4f+hTOG/WbvrQAcJUeaT8sUM7oO2NG+cne407H2h
jDY/6+BFx+eWvQzqoQwfQzzWIg7zOdgH1R/VBBSCn3Z+nIDb1Bhuge6d2AI0yShIgJxluhmTyOx9
tuzXAN3DhpQd7JriU4Uwzysg3dV+Y6CBAsGJ/qjBMEKgQB3wYsZ7LMIR/dxu2iCcC7DDhPniiRzJ
xOn7XYOho7Ieb+WzF3+rhiZTZBMKjR9YbSQT6rs42NnuXZF555efFdDGDuOaMkBOAk+uRqfjIwc1
CRsY/jXO2XzuhUIRfo7q9sKmKZv6Oe+C/djFye1eRDXiVuPssa24BwXko1peSPzoaIR2ANMxRMmA
KoYaXKd36EFhVn2O5l+/eOu7xC27nFi9D+xL4B/awtzHCISQBE59Ahk696VfAUkVddoBdXLaKtVi
xgtYcA8wS6/ctGUfRSiTdvHTGhJGVOicTX0e1m8jQw1d1mnoxxwUuUSvGI2KT11Udy5wt1APqAeL
3IQIouvETRPuJG6YwsSbuMA0Uapr5AfRn8IwAGERsLCHgdME+06gf12MSn5SR59FSTg0JzYgikKs
ma9GwGfxHkh1IhdkMMRKz2UzxnGYJ9pt5wFRdHWXV6ELnM7NjbNB4HF+JRat9maeG9G+bAZcC4Hq
uRWPUbPsdTNkLITFsypAVvD3FitWIwgwmwzTgpyHCbL2zOVr+Evi4YSZyx4Sq4h+87fnvYXB/GQw
TFwV+oxF/8huSSbpZiCSnTw5HTrSJKH1rot/3TBHlBPqh/qy9Szr9b5nwO7lrWsdcdwwinGApsCu
1Ftz49JkxHxAA76fsUOsy/axmp1UqI8COKE/bRhqYTz7F7KIOx4EBkm4r33sbTfLoY7/rSv4VYjd
GEQ0FYqOUe96dVxMlcpm2sG2M1EVpPpaddcwh9sKdVU1A9UG5a1iaVE+TeDaBbTjA+awHYqEwise
1DhnXuc/Sxaj1pBZ3EPE6lYionDf1hsS9ouJNeiIE+8B2puR7lQg04CePXstQRSAfQ2fFm83lKCe
qIp03PY1emJ2cDvMDDCv8cAwsBCuQq8v9aceQWStryVzdvNkQNkDtAKgOYnjZWcRciYB8fHgGfLQ
WVXArngozwSbMRqAw7CRH+MxQGwYNhAn2wL/UtRnUi0n53YYJMI8olMQKjyJHmPkFv2sxgSSNKgj
qEkXD5f6P87OrMlRXdvWf+XEemdfGknAjbP3AwZs3KadzvaFyKrKAtH33a+/A1edlS7SOzl3R6zl
cJNlGZCENOcc30jCdCulD0UQmaKHwqWkPCRwulJ5/p7jro8NwGAMEH3zgNkxsq4BKrvccoGqLEuI
2dYTOwTiICzr3G3J/RVJUA8jBSspwITWyyhDRnBhQMqrRDAw1fRVQmBSixUyYwiZpHdlWaKcCnUf
GjGSCJO98JjKFargcK4xupqyPg2gvkqIhEkMK6cICzWXWHETnRTk27pcQ52MhIwJ1imMriB9Qba9
QmdKkDxUJSdtBzv22Q8ydFtkZdBj3uKaGlkqmx4yugW0OAypI96vAhS7eL6Gmp94IwshAkbSfVmo
JyVUFxqTQMFXlyTyV0OZHxT4SVEk0f0QtD0MTsCADTfCQrztsEJBjk7LazOIk2951y9lVzTKljlN
o26EJkMdi2gkdYs4lrhuIwQaBmVdt+WGMxS76cUqiARUeTVHsH9DpDWzexHnp4v5giX9TySKo7HE
Dd3It8ryzlOwehUKM8hSlHX+iHGbaAp9RftnlmavEQCS2BWjjI8vSkS+TMVDXhgLIoqy1krfRm4O
VH+2kKm0J22vrAc13+YMLCEEF1IUvER1tSDVrkNuV82gvEBiClfZ1JHa4h7WhX0knXNtWAZYP2Qt
5Fo+yuCqbi3llRmgjVD9iZnFgiYcd7fANZVWe6Fj1Al+2+VmQFgw744VNlKtGt573ZkMIDNQVCkk
OJM6wRJNEkV70HC39XAKCyyeKfJuCZafutg6fobvHqQDZS7ABMouqFTsSX8oQokdB7A5yA622LaE
qLgrkf9pkOX1A20hY7KFn5QhUsEcxNYG9f9MxxIisd6SNDwnpFp4iMUISOsg27AoleIcEB1WpR5O
r6L+7F0JiS/JVEn4lo17vSJ3fwSoPvI8LHEKwVTF3GSIBce9IyvZm4j7KcsdpC8Qm6wG0wfHLWjv
47ZbqhjBha9ZaYiqiSIR3quhWXueGy+x6qSo84tXqDHrlkXh7mRfaRYV077VOHir4XVgulhOrLqY
iUZGETFs295HaUUN5yT/GHflhnUhc6RYXg+4A5pdwyPkCbwzyYdTSfv2seNlusyF/geswrHJ9esf
iiTukwZLzjyKJFuu+mrd6hJShJXoGTTAipoLLWiHon+qssJOBoQGvBoZnJpsUehy1ALZaePijB3L
zh2zCXkDOGNFsgZ+osMuIwwB/RIjsWrNSu3xuVtA5agwZZGo45rbU5HnEmpHkJofWCbmRh1jWSYj
YrcIPBosxEjaKokKz2s530mliHBsJgO97ym03ZQchZgzkoCbOIArScBEHBaVFHWko5lQjFkalVDt
AAJUjhCuv6IoLEUgV2fBWtbmhOE322VEo5QCZ4vcK8r4r+RVse4NPVCMo8bCXQoHqUEdFIC7EfSZ
4FUYNXqYAcj5SPutFr4FZsuc3vUm7Vi7+gkTEVkulrGnhA1mO2xhnMQmuJPido/qqnCBFVm1wtJp
O2KFsDa3ImyQFv2T/8ALA/uAzRwT5KYC5OrHTORm4iB2VB9lc2NZgRfuBf0pnfXRvKmNuGpkIlBq
2jTkaYO0OeQ7SAKva6BjpJXqjgfdIquBlZWZO6hKAe4zs3CT/7qz3ZTUMU3WQUKkjE2dJoY6lkIB
6Pxl7z6FCapqwt76ugXpdrf6aGLSnZMEHn+1LkHs7w4rElZYNtGTWmGTpyMHhtLniqTvUpkdU4TT
Z9q+qXe5OrxJl5aSNvUHHayD/GKuhCDeEYHTdWEgkAKV/xxdcrxYn+Q1V81Nui9NpTxrNJxNij1s
rD/G8Z0m3bPkpRmLc7AW+vrwbvedjzM76aBdRYeqyQDIi0LbbdwfIHSvFBl+IZV2irh+/3VrN7uK
Kqky6iB0Kk7hPL4YR5mK/PWSoCYBS7ck+f51A7d7ylULE3WSWKIsGDVAv8gU0pbD9rG3mV3NYpPm
DmXsNlczHQ/gm81ChS995Ed4JSACuZw5lps97+pYJr2eyBVNZI6zJaDQZyCJ3ZNyHTehLcnFU6fk
qFH21G2n59tAIfe8r1/igj8KCLvN/JCbTJ6rHzIZAm4bJmIFqSUEE9K5KIudT8lOzt33EPULOXZr
UR7aFQpBWq15EDxmz7Q/9vlPY+Kq/cmYGFLeFCwFWKCCPVW6R+02uPVw/lohbgCv3pHkGC3nPGZv
oi6uGp2MDNSuIKRARKhLl+4ys5uVtJRtspqlCtyc267amczePA4zGnUQ0CZbxUYluaPucqfA3OLP
WLDevBeBUqhQggUREpx/9lgcituxNEB3Et9J+cNT4azizRCBpJvzyVUjk0uFzV0HycIogo+Vo4pk
fBjVbypJvnVKvRvqTjXEJtg1KOz2JWT3sMQ7QL6H2L6KaF6LkucGdb0u3YYu8nUz3ejmFb36bZMr
KsV6q5Wog1hCaWUhWupkvjlyiyClSxahQ2ykhxE1XaBUEIsD/u3r5udO/+Q6Fy6wVhEbxgnjrc+R
3BZH4Y60+LqV23psXZdxM4bFtT6FbXthF4SdAEQXee2XDJ7kRnlCWnnZwASxtjm10vPIT4mfvm73
AoSYjlEdcgAqySqiO3QyH2YRazJJxYWnBt8jjapl+7Y+tcoyP6bLkbiqGfEPVzIRNt51S3/fm9hp
F2+A+ElWeU/Xw1q0KxQFWrLJYRwgzrgl3uyY179vMpm6UBq0aqLA8xI2TeQdVSxQ1wBbtITtz1E5
llt/hXJ69s23ZtWrt0b4ddOTgUclRHr1EtMXDD/A7TCxhDBR6/hT2GIvAsmFjesDCoz62t8Jlr5Q
l8OjbCAVYSJuj/qtdcUX/4t559bd5fpXTUZqjBxnBzmQv2zXqEcARg5VMtKpsvxVsPYfejj1ft1D
bt0wEcKSUHXBiCrrk9EnYtOgZDUWNlmA+mDxBJDpzAC/2QIRCWG6xmQU600mOL9TsqroQDKsccbq
77Iw2F8fw3hOPnXyqxbkP1tQ8zKQ2wydqB/eKAcHtc9XFVQkkD7OHMtNEoBOVEWCg5qiS8rkdDVt
6TWsb1GUiPALMgOwSEAEY7Qy6xCjQN8wkfPB+nOut97EC8KchsmwJKRE/rRGq4WYKChaAooVwV+Y
JC7HRlEdjEQfUKxz3eIm4PO6vck5rdUwgYch/JxaOUOpgeguGoaqWRDB68wRU+E9KDNL9aB7LKXX
qtY3rZI4OWJwQVGvhKpFtXSOUgtioULyGbXGy68v+c0J9fr3TSY2FvulzBWMXlZgfsiAoOsR2Eyq
leAnm6ioX3QEyzSlRgSuRsDV36GMcduI/l6nypuKsoCuqmfwtTfN/XSm6gpBIB6PkxlF1YhGshHv
nSJ0ghKB88Xgz9Iyw//Z37m2emysAma3gcXvpbuvT8jY8T6Ngau2J/OGr/dC1oxE1EQ9VflTXUAs
lrwgVmVxZfV1U7fPvYrOL2LDADrQ5NyrnKitOtqtoJqRLclCQbjJGO0MNLNDEZ8Bz7Q9Vn/2bKe8
OWVfNTy5W4hiyDxdBdR6JGLUuHlKgB+DrznLGbw5Z101NLmSSpF6iKAJwRI9GiHWGOKWaGbSGr/i
0wW7amJywYKmZrweN7BChIyefna7DpHNudXVrX0rOCx/X6rJfCV5ICrAYAVbuyF4kWi7juLYctVw
Qdt4T5E8abV+zsHzZldUCSxNVJkwUZtMHYlEkj5wcZXaOEcNZv2AtPWKQMESoJAs4MocqerG3IjY
rcxApFNQY8Gmd5iExD6plAsYu7W0tbLSHO501oggzhbBzHpduX3hPg5v0vuDikSkVkD5k5pySVXX
lMPElpp47/LWFlL9lVQooPHoOsj4XV4EB12pH5FtdQRPWcdl8KTljZM25Blx4HOOjFnXRiiDgLd6
KdiSAHkCCnj7cngUYWXjU8g7Ue4X6VAGtr6boIwT6etKQw6kQOGtF/bvWSytvx7htw9Rg9QB92wY
g014NyX0uLil4goOUPcTyG7ojz48f93GzZu2+ncbU/svRM01Xx5hiTxF5hiilhiZuPClhprl64Zu
7S8u/hwa+iOcQSZDwFX6hHZyP04aUELY1aq1/ZU8u5C6zHqfBrQGg47f7Ux2Em7ddxAVDiOFUlxE
d5IZ2M031RptMlEiigL0ubXIOI4+N4jlgMgkXafTtX0QJFrhqRBIlD/FBSoszPwd65LRagul3Kty
bta/OZWMVkEyZViHTEHKbauAalEieO07BfTM0N4s/B+ogceWX1npp8EzlGMCK3OLbZIdnbm9yTen
/o/Wp3hl0c3THOFt8G0gVEM084SMD+oYjW6DcgZzL1nuJt16d91bdgr+I4o0phhRlnVCxy3clHzZ
BK5exDXmUUmA+K4PlMemSVDjTO6iFMiJvIFKTUd9szvroPT5Kv/Z8uQ+Ab/omEYybkWooYJjMHwJ
D8WqAekqtesnOjNWbnTiP1ubDBZf92o5lbCEKczBBkbAhnBs9X3kYKLO/jjbpz5PNH82NxkzcScq
vZygT41Y8BIhJGnlvSI5bShr2YzW1bv3Hxjz/tnkZG6rCglz7ug94vnM1uLgBEH9/dczzufVwx9N
TEmYfRwpqpaiCSFCmRfrzDzS5wb/5+Dfn21MdlVeCNkPLFfH7MIvO2Uo7BEtCVbZw2wsbOYqKWMX
vQqqBsznYDIhFpZmNfCrXZJYpIoeGEgScqMvZJ5s8rzbZmVzhGTwJe1RGlnx/FhLKjDotK23RaA7
X59jae4ETG7DyGZlaIj6S1VY16VoJlq2lCK6o1BW+Oy58UQFmUy+AWDSkOVZ2un49X9Ovn+e/7EP
XJ2ToeGiB9gJvLXue8tfoBT2NMLZervfBoa/JnOBkrnDHa/RVXtMyPIy7DBSRrrqAMcDH2Ib82If
Ywrnr8/t51vzeGxUBVRVwx5Xn5zansY9QFCICXDU9UJg0WE3NdgDMgNft3NjUh8b0iXGABPWVTY9
qEBSmyG4RH+0Zb9H3bblrbMV0gNmuPLWxIQUYLQEwlYOCl8U9P0Hack/f8FkdtXhs5BWqCrBBIT4
mNNbZAGQ1MGDxYmDeqwQ1b6A0XVIjAarwPLswhScet2hYHDO9fpGaOHPnzKZekslyaqQY0cr7yAr
cMolgs4aGm8safGC8Nus5e3NaQq3NAlxQU2RL7HDqy6lkwxZfAFbxk5/SFHbnQrJzAX+NyvzjyYm
owSSNxogK+zalVk+ZrZvg9xhQYgLzuZoa/t1d/q8QMEJvDqeaW+SBohxaxwPL7nVemwHedpSg3Q3
EnTktFHl1gvm101e4MKfpoGrrcdkagxRY+El8siByAWzoRDFaMOREiCKgMhJITpIGtSaqq9V0/6A
tttB9ujVVaN1J7FF3cU2avdXWSvt0qRBgTh9y3K+phBKDqq00aBGjvIUA14qNn3g3dGQ/iiFCvAT
3ex9/1sis8ehyWaqBW6O/qtDmox+UW4LLe0rDl9IfhAjxUE14R0C9Pcu5DZfn74becHxkn3s3Cb9
QxdRapaMHsjlqPHJI3VVpBR8hsKROYQCQ/0uFOA8gYSE8r6ia62Z9m/O4lftT7rMkHdi4EkwbvIe
5dFzCDEM3WrW8vdfUTXBnmnv9pDTse1BEYauT2GXZRpoeZcGo2UCbFAWoZX66/DhOwqxltm6aK3g
fS4uNNPiFHbJG5q2bgs2vojCfeE9g7fZzDHd7C/jxluTR4rnNCSqaHqsdCU8GUZ4OoCC8GVAxdZC
M0szOlEo0hbRLn3S9nMp+dtr1auGJ4tHMYxirQwJNuKH2socBWlluq+fwZPE9g5lYTMrjrEvfBrq
V81NFo5BmWhiGo3WBvGhQYwxAjy08v+/d94YEB+NTB15kgp2ISB14JhcAJVABehMFaWfX1+ymSs2
jSUHxM1V0ceJE0Qo/9pzxLGhgjCsnNm0zbUzmRwjlzc5qhbgUpMUQH+VqM1PFlpbORW5//qI/k1f
YAzbUwrC87TCKQ9b0iTVxQICMjTYlBXrfKmZlTVYaW56QIPM3j5vkGvHa/XR5nj4V/dPjfeqq4lo
85cbgkxN31YXUNggm5baWLPUm1km8M173FWbk0WClMOhPqMIywMAUPcoOUUq4BU3VlNfcMe7C8Ej
PEIoD3OP/NvXp/h29/842sloq4BIzCIxQ6cBxkMJ1CU033tXozMD4PaS4eoIJ8MMRZh16ueYTjob
iEgzOiSX7ApWYFg1INXSz9zC57rO5R51dRlbsRDLLMEGG1KG5Th/+SY95cjkiGazhBfd3Er+5qgg
CpWxP5IUMh19ANARTQ4YMjlLyYay8oBUjoOIJZKxMCqAOWNsQjA7FwW7fZhXzU4GIypUURKsqYgQ
LXsLtvPrzggXwH3i1hOtXUufYWZfNoWfpsur9ibLCOYLncp9tFda3qk7lztOjPA1u2u27bJc+nAK
8rbdWrW4Q5A1gBR9kcLQPN64pwAAxR001s7w0H7TZm5XY/f56mdNVhxqnzWqJ1DcrQTsXiEO49D7
6NAJdaia7UiwgBmrCZ7nTLO3tzpXp2Oy0lDAkWjcWBv3iznCKT/rPQqRLVyBI9+hpBp5eFAu75sl
2YrbebT3zcF71fpkqqoDSU+hK8HFF1/rCMsNALJI4c8c5Ny5nUxOGsTgNL60snTXo/HUaFMvz9fm
jF3nq2s4mYp4WbqcIrZwWUWNgU9+1E+ZlTvVMtlFu7kVztzJm8xIqNtRdVXHgHVRfixB3KW5D5o4
zJw8+eYO/+MaTQPiLVdQMskvAxRe5Ga6g9B4nXwDy7naMJMulUVuV8uxb8igvBnuaS7GMF6ez6eV
wcoLxFYJ5P4/72dxLQRBJaCLFgoqVCHWZ9r3h3Un21/fSG70El1BI2M9AJU+p9BBlgOAqeBLRsWF
As2PDvmCgrIDKFEhkmZrV0SIN51p9cZF1FEAI42Je5jdT8theRRAWKLCLgAaLkiWn5GmNXWgaL8+
tlt3rz+amUwvQ5ty6uboK4BGsDXyhhYqm6GCcJCn3Hj3ivOftCejTk1U4cH2KVOTEN0Fi+Li81D/
BNbBGp7ImZ/pgj3xeUeCG7cunXy0Nu2iutapHdex4iFLCRSNow/2NMD2/j1Ctpv2Ocj3EFCbf6dj
/8/37v967+ndr05Y/uu/8fp7mvUF9/xq8vJfh+w9ua+K9/dq95b99/hP//7TP//hv3b8e5GW6c9q
+ld//CN8/+/2zbfq7Y8XVlLxqj/W70V/ei/rqLo0gF86/uX/9sP/er98y7nP3v/51/e0Tqrx2zyo
H/76/ZHz459/Qed+dcXH7//94f4txr9zkh9p8l7yt0//5v2trPDPifQPlJPp2HmpGEyU4a7evo+f
6PQfskhkEY4nRIRZ12hamqRF5f/zL/oPhmWprmsoZJEw4VCMlTKtx48ESfyHLoKBiISZjG/FIP3r
fw7+j8v0cdn+C+lvIDCSqvznXwhr/5m3YUyWiQp5jYhpZaxCnxa+xah5TGgesB2UH0cbupojYOOL
plOfB4LlXKd7uilK3lmicQSUU5eu6/EhqqStFzs1MC9VFgow3qMiYEWQz8LmTEWOqfaA5et5DIuK
qAfQCfJ1SL7yBAjKRI5XYT/8z9PLu5eHJNKSdRqJPzTUHIJ+nPYgebUF6AMah81XSeySS2zZwacH
2KSSJ0BE4uHyrKM0XnM4u//+5PI6GhvU/RJxGqp+d+vS+fVvL+//+6/5+Op//ze/vmJs9Porx9c3
f45MMJkCNi0YSdzqUHuNv+zyHZdnuYd53biclF9PL19yeT39/PL642NIx2CLCQO2XQuukaylP+tK
3hvQXypm1neOpoM0MsjnzDvzJIcqNjVW65x8W6w1HhvG2rJ8yFq2i9hTbQtUS88yjB4+y4YQpiuA
n5OlARVfvHIACfKWtsEk1QYPxaGkcRzHpsELr1+hu9tGASuNys/e2SA2qG0hhicB2N3oK+iViQU1
k2cuxva4TxfWdmvIZW4Yy6UD1Y9nGo5xduxGakz7jPItOxezBVXUk840m+j1q2Fntbpzzo5Qx3vn
cLATSVvtDomenHa7XQTSEkDcYti8wyVgxROd2JB/beO8RgwAsXgx2uex/r7YWzAsEe4W0H5rd4a1
XRpaEtvG0vFd9xuALe6SUu+s9epG6xPLsAAaDU3LWMLqgOHHnqBDCxfjcUP+deqzkyawl7A/5yXU
yn6SgrC4dUOAgZw4H7YOxHB7BvIU/r6A3N45fLNrqOPt3Q6EgMawn5/NGjTnrNkULQH+PkJUe4BI
C2YNgKrDTK9HcFEb+MvoIBumqDRoOWTdw2MOCIBRD82LlJHvEE2DFsAbHIZl5N0zARcXP/V0Ptu+
e0xAJLYPdpoM5+TQl+FK74fHQVQeXBp/NxyNigf7hFNfQ2uK8/r6ajd9h1+Y54B1dY7i+dtOyFUz
9547FBnbB8QEHft1Z7dRsUyN3cbs48w2N9yXQGVvDBgIbEup30TqN9/j3Hbl2IKyHEBAO9fo1nAc
ESxSXGwn8oqtXSewkmlqpx/WCXG80FXstlbX4E4uFHCc27o2HXAOhJWoCqaRDSHySaQAbznFb6+K
jeN4BiCE1LSdgy0WZGEfdnXQWegUmrfrZG+TeT63QFaCihYEajE0sdDYp/255vwAIebG4YYt5Jll
Hw67191OjvXF7nmzAc2qtQpcBFSSbFygt2uamn0BBE7h6E8F1JJDjaCng35ra0O+tA/nXUW7tf36
usux894972p441DhoUwbx4V5Q6wtCk4fJXZolMEwlAIJctY/GIYvV6ulDQi5hZ7lJNVg22ccTJ7Y
+LIIQmD0lJ2iv0VAYrUAtbq1fy40kMF7P8EG3K83YaQYDHVzbp8cpfRJUNpjA7VfJJdHwzASJh2d
pePG+rPjDEjV1JVNIwm/3Q6jYGmfXw+vO1xKk3WFbW/MEWAO4Hsd34ckLdYhokEQOaNezQPNaKDv
LO9PaaStpdq7A3/NKkDgEeR78+dq1QzlarW+X1udi23lImWJrUpg9Hqgx7AAMD6SWpUoG2CDrr0B
VlugvQc+22tq2TptpNijd0QZWnLPnSDmKyZhPU1LmGIUmKf6x8XWgD6wW6F/A1PVm8x9NzwcCIy4
1+NJq4ZNmtb2zrZFEYXbHdnUPN8mngiBdHBK3bJeBWpnx24BVL6G4RYPyzotlqr4hsn4gJPlcWnj
nBwMHimkK/vwaiclX2NA0PTgecouhdsEpM6obqg9gD5Ek0Hg0YlQlttnW2EU3RGTg2f7HLgxne7D
Qr8b0nZMkMG2ko2DHth9wBT7Y5i0NoB1IuBxDQgmlbTEatsSQRU5lgpfO8bJKQPFSFRuYuLL2gh9
/HDQk/bBYy/gW6+7KPqmpJD5Jj8X8JBRML/i15jA3lQQvmzQxyJ9Y5xsQpLH8TTZcaLd2baNvoOB
bKvCIZdrA7PRgNmIF+K+8wCY6fKzq6c//NzUqt4a/88L6dFYplpxxKATwB9tMZnJvb61cbREQud3
VPiF2HbFrJCmjt6rJsqWTNveRU2x3u2ebRBcl6BtYIo47EzAlPKVuTFRiwpqUYlsiiw9qqloxj6m
mFjJHgmgFs0wQASpdAsl8Za0Ay3mpArKtkrjk2P04Gji/HjGGVdRBoEGV38HF0Q0+fq8MxXYwnBh
2DZPRZNCHYHKZiwVzJSXysJX6giUlriDWJ47vKnPADYZXtqbkF3S6D5lGHGi2oDXOmi4BWzDono2
lltHKaq1cUJRoOWc7C5hFoZ+Dn6YPTIQcLA1BmO68kZ+VCDcCZWGEyW+EBf3A6VCmhbkuN5EMfcO
G+RVxqInA7ST7NkBKq3ZX26msCgZL0xUnXcYkiNzByPf5AIOsRCMEvNok6oIgQ3vRVDf2UB0POM3
IITr2A7mTdjryPsD7qKquTs82yELbfMZ/5mCnXOwD7Hh0fvEVEsEPsP1bsAtPwepxdxBG7wwzQI2
DrUKFAb6Aa6R1ixMwoeVaZaKMyLFarHdBtzUFXpmRVCl2XchcF8GVUnWfdr8fvB1SHhhTakuQkqw
0JGkOFlL499cnl3+cPry7z/59en48vIs/vUNVQ+KZeXGyFpg0XRZJP569rGSurwGtB4ff7wZl777
e6V1tb76+NPL8qoiI76jA74y5SIWj8rYusZdrOvGxdzl2cd7l5cqfgI0wX//zeXjX//648/rhH4j
UoTER1nLUGeP62H4QYi/n17OmiuLfrLiPFm0KPVb0aLCwnpcA/sDb0CGUj3XxWIGAn1B8CLDBzUY
1tR9DOeF8esur70qfPLzocBKfaTc41IhHELIURKhnhfjyjdll/QmhInJPkxTFcydCLCmgoEwSSSn
1nIotWsggFHYB3ZqzDHh90ivB0WVrQoQu+ykZp09ZOWwAsyjWXiZQO7dvJVOen8i0LbeX95JUAiF
OSwK15f3WP4qammxpxxkKii6d8SNyoMvg6nF5caFA0taWzBtCbe9GlkNfFccUQt6GAdRjS0FH6zo
sIwGs/E8GDS3UbRWSJo4BUzB7mEAo0Iu3+cOU2ofaFEa7iQfak/aqwAEgjEEkLTyUG04r7qHiFbJ
A9yK/PsgyYFsSR9ST6J7V5JFBFAid+MOxN0UafP74fKeLqVgoY2nK1dKQxIGWFipcpzu6fjgsZJs
vfYpQkceifCrPMNeKI5Zcx9REcC9WhlR6xy8Rw23k9wf1H0XKNGO9MFPIoz2WEHcHHEz1NeByGGs
x/XwLdCOauE13wQ1QLhxwFJS5Hp9yAZw4gtQvJUk1M8xSmn2GdHvL69EIeb3bVr/+uzylgKicwu2
yFFUW/2shcFbKpdsG5CDSHt6jnQNthOlJjoVbNfOlRcP1uAKEOqNLyUpUwB0L1A+Mb4UtETa+lii
GQS0sDE+elQGpTpSL7AJwAHNgivU0ElATpdvY1rxAr8rurs0NQDGUfi+aOq9fxSIjIubeW2IuzEe
UoHXFmZbz4ZK8dXrSvo2Phkilb51Xfmasoy9DXjSeXn3gnplkO8VoKACzg55oLt7DpyCETV6/0rI
yIgaPyjHD1D7u6pSYV0xtcbq3mXgo3BpW1dE3HYEPDc/bTa9IlZ3aXDXcgq0LYBmd/IgPXbtkD41
fYKUuigAvAGgYj10zaFTFeVO1brBqkMvN2UeAIIzvtfImbrmQFJcXtUgnwmSl57TvNlLEheOTRsA
K9JVa8ENkhOHoYHEBrKvG19eA7m6jVRX2V/eUhOtX7U+TCm6mr8CE9A9cVTCmU04tIckKsWVp/qp
o+ZISAdJvc2jEXxbi97Glcmw1crBtSKW6PdwkpEMgG3UA47trANRgmCdLzG4IeCquWnjY0uSI2fv
88jHL2Hc9jTCfr3UG+pDf6asqdo0O9+tYYIqxcT060qEV0UmPZGyxgLN1YVlW0XaXZrE4B2HTfE2
KNj76ynxjjVECdt8kMBpHD/IJL6J60x/gJwxASYI8rGKAWUSUHqG9sND5QSIRALHSyL66O9xu0/b
kp6TSpXOvX35pITBlNP0KdjIWgeWpi/sq5DV50wHQqYV1NBhQ9yc9aB27c7vNLPvcn8VyyBPyjRz
kQwefj+4us4dTQGac3wf5h7+Ik3YkTY+23UA6ENr1vSvqQuLqroT/SMbCrZjihItOhVDj0QNsJWd
Vu6ROgVZaNDhne26uoFJsrP1EPjgDnMzliJ4qNvopVBzfVkW+e+3Lu+XqAzGIq2JraLQavAdQgXg
cSmDy1NLii2QTK/we6hWLBEFmAIIlbTj7ZMXhGRPqtwpS62+b3RgvFudibuma0bEh34WSoW9RAzF
JwXtvbXo+/1TPWZ12kh9qcSyWqI/jgTFChR/HcCfrsruZU1oljnKWxytUMmaMQ8mF17JoxXETFpq
Eg9I1xYrkbRK4CEkJfnu45ki1tfv0aiNrbAqEaOhpYR0WZZ4m7hqehOipP5VSt1dxcLhIPLKdqsw
Lc3QbVtsGUGoInIEIpTI64Oo1KE9eZYSGgEdCUuAQs8Rv/TF7u7y0FPYg2jKYFex0N01XshWLVyp
FpEO1Lcm18mZuyFUPZVLdiEiUQ5uxOJq0BRhH0cp6vgbyUhbMjgyhsZZA5/FRKmEADEtXuYw7nK0
UAOpppbQu8KR55OWWWjpLlAwl/OK+ikYykXsmJUs3+cN6EaX9/0YTuexCIevWOHyyfXLMx+vQ8Ag
XiVUWLDBp9teyNtNyuE5giCVe08EArgdQJQbRU8KC8jSTQ+0+30KeOsurGUdNGSevzBPrhe85g1Q
U9E99kqx3fohf04K4L7arMv3DDjHxyrojEzs+LPCy3wDcUK7EOssP4E//NYN0UmSavZDd+Vdmwz5
89DI8KeosMMLS88iQalJdqMn3wkr22WRaO0O82G3u7zkNP15eevyMLhatxJA/2HLoAR/CD/UPfps
LaAa4wiDR/eo9FW7pZwdLx/pHFOjr2ujRRAbN0Xy90zj3TZNGb1vQzMD9ey+VXy8eA8IeLmqG+nb
IGyzJwlwaLn18jNoFuzohSDNsTQ9KYgw5d80DdI3r6/3KGdUfuqdvJAbrfsuYG9p9LFeYtOcfquE
UR4KXz6Pt++RDO61n6f1uaddiDs5UTf9gI7rwRM5atWcrmkcwqYEWPE8fvTFFDYidYutUcIi2H1F
kgi2OkJ7dkCT/o7LaXiQ0spqiuYMZ8TsReOCYolwdVgBiQjeHchCOthvT13XrkoaROfYl38g2xne
aUBN3hXaHZJ03o74HHbrA4JOsBKgYv0euqH7/wg7r924lW2LflEBTMXwqs65lSzLL4Rt2cyhmMmv
v4OUcbz3wQHuC0GyW5bcTbJWmGuOl2BCTiCyFs4BZ09Ba/5oa1wiceyz3jSFdX9FkHRsfWW+VVN4
RLu5S8oxPPaaX9+stKxv+PJEtxg35mxIN44EYREaTveCKG7mRGXZLjQjOAfJ4O7xnxxXy6t9VePB
HKF2KTRcN4U7FN+balpbRuZ82IHAKzcYtJd4MM0ZLlUfw2xMbkHeYB0r3K1tReVbh7/UmustP1jz
oRdn3/1WG25J0mrX0PbeGWc5WmZYXQI7qAmE9OpxPuXoFb4JrQz2blKZ9s4U3ogxfqefp9TVzqON
RVBYU4XWlfs9K3n693c7zKz7hNnl3Zr3DObs9Caejn/PKxOvXzHCOFIi6gXKOfmIk7L9IQJUGpYx
vTuq69b4jUKiCOzmEHd+hQWW5v+A99hM0vlKWI50OhkuOITByrWkXC+HKau0YYX5cTlaNhmrBETH
ccQGtFqDD4XtTSXJ2AHzcElCua7HXoIARNxxZr0u3jLW3FGr0hcjyN1tqRjfS7MWHfMUmedRz0bu
5rCC10QlKHYiSKwD3DKj1M+5V+YvZdp1K1Qa7r7uveyl0odkL0zDW9lDA/pJZG+VGQFdLGztSeui
/lgUWrfxhjzFBkMcsFY1XuU0BWd9MHFtYnT3NTNMYJmMVji1zMHslqXHbFPqrQedwZI480eCOHga
4bw3zef+7gV9PX37+z5I3UdwCPv/ekNh9wHYXur1vQUs0FHR2tAy/M6cxrmE82bZg+XhXArxrUiV
doq6BpgLvZQ19U+iQL5lPsay6PbRMH6vqPxdksTJXmLPDjaqG7TtcjiYafZgp606SMwqbsuG5813
jT7JP07pUaVurlqb85ucgfU28Et3Rx0NF0W9zvY69mNPaqiap9g+2rEIDqEnPMitJhgv6CP7UZCQ
MzFebGy/RFhAX20V+b39rvThBU6Y9tszXrH4uvmlnTx2sVfdC6FflvTlP0embMxXpx6cbWCRfjP+
86ANXlqsfMcZ1tC5xy1fZ/ic4PTzOL+6ZEVLplQOxp93LOeWd+Q1+blIq5Vj58lhyRlKLTgb5MD3
JWcwTOx2B+Zk8d4i40gi7vlJOBMlWDKKtBriraIPviElrXeUgjSvwkyo+RYwd32GC42haaOLL3VZ
2bvSmq2T5sMsBQlkl3V60MrGvcgynGbs8r6lhP+OcdjsasUgAtC96aJ5PaFB5zGqV7kUESOXVIjF
GkXhgF/c7HwPAWDviNHeEeDoz20P/MtFdfDh1dHeGqNiK31CAZq9OLXhJfvEnSY2SZsAKu4d4zBC
dNvHVIKunMPet7T4/0Sxt8mdXFycRN2qoJ2gTHRGt/Mav0Py4wLNnF9t0t+q9gv+C+MI1zUfr9LH
OTTNi2I7pZEyIJB4wxWAM+6iEQMZbqOiA4//LVrg8VSXwZ+NaTKhgCO9CX9CyVsEEOUUeKF7nvr+
7Cir5YKbD/OkOU8m5SkVQBAjel7VXohpptUYzuVzV6RXyA6Yr0eQQBoFx8gEMn1ZNgQ7xaWe8Ch3
WppQEcSdMbSo/amiedLwltxAxgg3Oi4fT2YD4tOuCGKqqbIeO6jBcmqM1yAzrUdMHrFc/M5wNe3/
xDlFY1hc007HJ6h22m1nhE+CQPvWWZ3xCnTgiWm08TYVtnO1Ev9Lrwks/Hldzc+XgXd781E8O+/3
LTUlcaktoX2xxDRdSUyRAfSTgVi7kxuSnLe2sIq9Occgk51JiCFGp9OHnKNNo8lvFMo32nxDlvMN
WQCA3jottn7LOd/Da1ukzVOb+h+ZRSupslNsOfshWg+kYzpO9uYXuQT3kQi2Vmhdqig2X0ff556M
403qiL3yPe1R10X63MbJQUaJ9RblU3McbPEeTMar0KlXFGSklA+2NOay7fK3LH+BziWCjVNzt3Pd
PDlF88tAGrBBaFdt9blckZXjn8Ow+pZoZf6o4aD5GNSn5eeXDU0ZONayVsmGFunaKAuCtKAYzF3j
pgqBhlHfalVh7GnyJKNm97WQQXPruaVYpKZ4HiJIB/3FLZ3+UUi1mRCAtOCwKobgOeVMif5SC9xI
cyqoG0MB5ysLTeyqHg5CiuWOsw4czdukXCtWmWebsVLZWcrRvbQFFvYBj8zvKocLH2TxhxvkiCxr
SVE0ixiiLsjI5ahR8mIk946dZn63q/Hutv0lc6zgHxvNC7pN7uL5mavmxpMm+fjXDgWB9PNMn7lI
OYNuL0YuJEOZYr98nGRXeDcrIXDZ7KJzkavf9nzDLptW8wzcsBsQ6PP9upxrTHe8lhVNSb3Ags+x
4k075xR2r0OBouxx8mX9+HmqS/KDThiA6c6yTfPP/LaDLGRYp9Cdkq8WK1Nojl+bMM5OJPzWKiT+
3HZhCkYiChk7YHj3NMSl+ZbRwYV5icVMqHA594XEGjqErT7QigeXMEraLl60Nbys3cRFbp5lnaZr
17GiHxb9qsLtg3fTANj8eQV7KtuXEpinUeXmq5ZU7mE5VGNeXGuDzIBpyccpc6uN01T2uujH6vHv
OVc3L62ZPEK8PU1Jnt91XXnA0CuFc3cM8KyIT9gzUsSbHwCVO863j1MVVy0ewi3wh5+RoQXtIWmH
8VB6MqaL69lXRwxbe0oxeZ9PTbnGAgqRYBVLUIWJY2unFtkH/t7jD5ehtM+jpEBplBHl4X9Zhc8W
Gu+jUU6AlO0ke0iSqjt2sZvdfRJr+AY0Zec/+E+Rc1CE93psi5Ny9Ys/yeG+bISVjHdqA/fCdSeM
JLt9Jsc0XOuDLiEkecWasn57IAYv35IgeE+RNNzyzBu+dMnO47GwH3XsjZflP2zVr6io8tNy1KVZ
fIN/tBVPndtM3yujYU5yDLuTVcXxU1f2oFbmF4qZi2KWnXWPrdmJOG6g1eVmfxnzcCAhY7McepNJ
gkpWvjWdUp1aWe17Wyvf87paha0T/hiFVqwNT3Rn3L7Sa91C4qg6SAV2Zr9YnfVn7++5vmzAsI82
PvRO+OSYNpzLqQzOvtYkJ6M3i13dQHrJah1oqcymY6lhc2o5YlXMSTxATx9caRIe9MqLHsPU2luz
e3o1xs7dLiZxMQrqy7kyxm9ZYTwXmMrDNbTS9VKBs5c4Tcs8WhkSJ/DJUmdL8/WvUYJFdelnxYXU
IqJ6KjD1yawExVnUvLidw0opo+6XcB5YibGplGa9niZfniKl/9n8PVRO2x1ZOSBL0Wjt6YCN6rue
xD+XHZQM/9hRXvqSUC3Smza6AXpthpYHaF4P3HWB+/JZ8TFbLzx7VAC2fZdoB9uQ2eHz3pdRHlwp
0PWboSr6jenY5bVxgosoqJPT8TlaKqtuRImks+Roa+n2X1IDC2Ij1AwgHIG3qYTRfi4C+XwYBlYI
m+HiSOpHulldByonv8Ym2I/Z5H9zbbAJE5UtZELOPRB2vk8MmR+MoOhurXCjdVSnEQl5Aj5ToDcY
5xLqsifgAr6TkuJSMO/lNh7Wcw1plUR6tG+9XDuNshnATiXYCrelsSqmXp0adxi/xo9ZFfRPXger
QM7k3Cgswf50hn4WlpZcKp/0EVDdU6srgtPOC3wg9WV6SNUQgqSJJA2O6bnVEFSTvwKFkH27sYqI
8Ct2xSNkoeWdSTtfkIZ+y6LSxHM5yML15+2Z6fkhbDvcwjvbeDWFbp2G1H/wptg9aXPMBL2jO2dx
ij3ucpzBt92kgtRqCPI/L5eB8yJNxCvmnA8H3lTfii0VtPIm0hJLQuE7h0T4a7s27I9A0c8Np4lK
ZRtSG+Pmqv3OfJ1U72EBTdJUZ4bx6mYmjL2+pc5kddAiWY0MYwogGKjSuqY+lEfDImH2iH77Zvoo
aEzfWicODwIHX0DZLIJNza06KW/cSNEOm2U9jPUovFRhF1x0KSmPzJWnVloPE3HNdxMCzSoYmoAZ
MKs/esL8RhRlYG0cptd+dP3t/9orUuOfrxbfQwuiqW80iLQG1UfHMFcH0hT9XFi0CtbD1CCJSJ3r
khRWY/SqmZi+p1HF3QqrcBMBvlpPbWrcmsjF1YOOyJ71Wr+DuvnhVsZTABzh1S3zfrXs5bJicKyY
psvUNZdoTvZ7J+LjyyDZLGn/UgBYzhmCFlT0U81NH6WnGGd7eI2bWcfDB3sjIFp2vZvCCiqeEWCt
XlvtqlZEJc0kko2CyPrcCyZBqSRZopHPQzp4fwp4+2W56+Z1sCIR3LvNbME8r4OlpbqLM6g8hIkB
EmKQ0W9+IybtNsgd19ChxJSmfuiLwbtZkZ2trKrWtm7EAxMWAye1pATX1x+zRssvy2+vZjhBYgaC
GIgaV9qWyblsbHpB/FXLJoROyNMPk33ItudGufa+gxaw4WqGq3RJLY+qUPwMpjM5J6wRF2od9V4G
BZyHPqR51pczFqayn5WGs1bX437gjlm1bzsQBTKN/TNRb/elA4+htZTO/OzVKyb7lgh+2nUi/NxC
y36mDbHuSvPFjQL7Y3KYLS6b/IfUrXGVpWG6yqkUgVdgncwLU70texERxlvf8bwUsWmsWGqCjTcv
th4/e+0AQbtS5KyXdS0vXVT0tB81191Padas07oiiOGixsFBf+9nCQpWEt1Wxy7KoqiJY38T2pu+
Mp/MnE7HoOpwIwzhfB3nW1KU1Ycemj/dSAWv+mQ5W1cljADbUX5vHQOEVut7Px08o8vR2pqmPm3o
F/UPITjIr8se0pJt0oz5dQl1ZBK5yBjCDLpJkp0bO8bukX9yrblpQtWvHC6F1YcnLZmetNYR28hK
2y9Ks29g+3Bzn0Ksk6U+XEY3pFsz53B4/w2XUMWHtELmIVytWVF9q97b9r70Gqohk1sxiWC/nNbl
/zzdt3ecgNBzacVLl1bRUwIyl/pUirjN6Pe5TVHJzqzzMInw0etiOGG6xnSfbMWXSrfEJiOk3C2H
ZU7U1bWqO8kg33eWF95bH1dJ+nv2R4oMI4mp8FmpxHHfp/zZuao55jWeXDH60pe/7wVesmaxLr57
KcA3jVrtaTCL8DmX4CGoKxnrnM+DfiNNHy8L1W5KAR94EWuc7Gkld41T38ylMTzGwzWSp2nuf2Bn
UJ/VZ2dkQghU5d11CRxDyzCPuc5kPdb8HQMqgwIFnkEQoPDpnazew9rhoYfGcxIWrDCUsdUK98ru
FIysmcrzmTqbF+LKrGouv2ECS4gmzBH2t0Sqp0K43qtvheUurXoQFEZQ0k+j/TnIwV9n02Ds+lFv
75Q2HpYg9jOSZQ05tLGi2D4HtlJKhxp6oG3DYUxGFGf0efCCKTbJaAbvTGWdKUgMz5joV1fYU0Ds
mzR8T3M4DS0JHnrVwv7q3L1Ypse8JQXSMqN/khjiz9ZCOIuQ6OrJqEHxo6HLwHLAEjg553pu2XZx
Yqx8SsMrIAC/l8922SwftYQI7414rH3mFEyGfmP+TxA+GMcxAYH1j1UriestxhL4NdeTtqf31b1Q
XGaAQ8uQCM2H0dwdjgz393IUDIxKDdZwrTOGdipseEB3zXe9MpU6Gln9LR6yCbEgCjBVFs4dBLZz
x2x7kNZdDpPzuWls+Vo6dnT6eypD1JXIbJfgIPVR8VwvTPsjn6Cj1LhnbpohIF2KQkbsMllC/pzv
hDJ16RKZc197fsQLOzNOMJze3YQFfUin/rIkibXrz1AO0V2MuchGuPfn1b/vW95Sp2X/+ZblhcD2
4O+ZyrkybgsFrGsBQsxRTg8T5jFHCLEcFeWUb/Fr1bMTDbRhB3xqKEAgPFhgn6Yxrn5HVXYfS1re
eGWQmjuV9takOi/qg/08DikTi3lZ3908BmtZ5sUljSJr74YZpvpLNDA0GjPKc4llXTrjpZZ2dxyc
DEGArXD1kKO+j2wjxTSUWDMTY7mlLM5zQ2bPlT+ulugllUP+bCTjStSS4LInegejm8EqAEUC5dJ8
pc4MfGQpjvST/2ipJAASxwsYVttHTxXB57/kiP7Poa/DQGyrZOX959TyA8s7/v58EOY8XvFH23q5
lCc6/MAQTPUaF1lBp2Q+Z9htu6slUzZS6uETMferSir1rmjhb/qmMvYi9UpSNERWIKqlbNrvSJdB
OHkzaMJHkNhYfbAv4KQ9p6WB2McG/V121amGqvp1gF6wGUwQN/jo7jrwjDvbKLX7NDqgCMYq++lq
7bZOPfE1DOiDROnQbu0sEw0o3qRldUJYs0hDAh8gYtOZ7wUEucfa7o/LX4b5ZboO6sQ/FobevEWY
OCznPTQgdChBrKUCxNA6ffisKMRHs3C758DUqseusR79xjLfkAkmB7235+QH2JVloxb4LHO0sNhR
P0775SsO5sOos3YFNZmNnOUxTUHbOgk9AEQcLRszIFAySwG2aylfQGTo4Mzr5ZsjR3gjsENTY2KB
VlQCclP+0uc6gpmEJn1o95fWh+NJmuOPpZT5P4uayysydK6MY6340OdmM7e4OW8YkSXwayw0ffPR
f54FJDdru9XL63JKa/xkpaZkWPl97O6iQNcOTHn5V8WlvQ7Muv8agVnLht+W2Ysvphq6I0SPabUc
KoEouWWOc7scErCVK6Qbcm+4Wv0gagfXZPBOi5ontEMiJD1mvi9vqRwm5UsXxEBkJqN+wjNcvzgo
nRvoVI6Wh8dqXkBEqox90nvNyh9D/xw4/RfijOoxsaIR/Wpg70MZ8xyCPzyiYUQ0rrnB+JCDZ/Tr
tDolU1Dflo011+wgjP7jvGWIiymjEIEXEo2iq6195lpflqNFoUFXAc7Jp4CjgYGFVmMRdixnIuVa
69ahc6K8juZRgrYvgl9FoiR0/WzX2jHqPPMu8tG8N62TbxPT+p1Ch10VjPa+oo9tgRKFf/aWc01c
HxwWKHSMirrQgBJg4v93tC0K6kGdjptOuvqL7XoNwwKl+9PQoUZYhfW7dcybU4rhfRzJb0QC6dQ1
chPUmxiuqLxQ9mXAOe0Sn6Kol9VJ13r5pR6B12w9o81gLyTwXJzSjhjvowJkulp+D5jl9jrInKki
TORZMV4BVZUG0EH/BNVhOi7nlk3tZxXWf6DfrGpr5lTAU/hCyMsI8q5+E+PUYQ73MMjHlRuEw9Ec
rZ/jZEfPTdKkR7qe5iYASvS9rw8xXylMlFDsWDolzw8TLUg20Ytdjtumz7aBUOauJHG4Zknt82RA
mtcVwbRbDv++EDFN98AX8TOssRGx0zG/LwHosilbuaac/tClZYAcj3C/YPbwUg1teSrhqAfoBu/4
vbXnvtYPy5HXsAymcasI47gQA+UfrMijnbpch0KKAwqDZi2aPFwNUR73D39TzGXPbZlfUEZprZbD
0PZPjcj8Y4W4wp/0+rwUlj+ry307oUoF3hOgQFt5iYp+0P6gUeHkXyjppfsk7vFelDkmvFaQAv4J
u32FEJG1R6faZ3qN2mfN4F9TJ/uzqbMk3YYB6PLPh1INZ73G2Oqpp9Gy/l97hWJUUESDvqeZWoLG
ijxt16j8lULFXOdGqO2Ke+C5aHnYic1mZktp93oIaPwGtnMYLRE/pUP/FhotUov5yMmRlkQTVZP5
aHCMX17bjdsoUtbZBcW28l06nKPjfKudqnyCxGydK9oWq1JSb/nM0VXm+Fu96UBreqVwjpWOMfUc
2aYyPHhNOjwnWhhvzaJ29o6euG+1V8OZmStm83l9Pt9rF9yyrOvygXemXa/LdpTrpZ4f2lSE/3Q+
FLSh5UNUlv+jGoT953NePt2mY6gg1yogR8XwO3AN49bHMj64BrH9siCbfF2fh8yA+RuzV0y9U4Xb
FKOf7pYlZjlMhyR6kN5owlP1u69W31HIqghcckRqKZrZc2AL5153yJkUvZfvXWt+SJauJ1mb5lHk
fDjLD0h9zuKj16zOz2mFsXfvKXVIqBm+luFwqzp3+u54Ld320ouvJW3Xm2szNgW1ieeYg41n3ifg
2G3zY94RlvrcGeczvRVdcq20PkZ2RCAlTdHkPWz1ZqUHcXCSi/YgCS8oRZ3HyW6Llxj2PA3K4k35
vnPOsSF6MOd3GVlGJbSk17H8UBQO+PoM4Gg6truWr/Vgp1Z4AGdWXpTeKAqDHRDmrEnXPfW91y4n
dUQC438rCuNxxErvd0N2UqIwQvUn3rzSQahledMpDobx3moz5S7ruh9JBe45NtzXAXu6naWU3KV9
9yC1qX7Fa/JmGGbxaHRa9pq4LY8II30LmNi82m4CRS6v3Jd/TDT+GRr815Dgv6dKHZc+gmR6Vdcs
D5t65gT/PXdsBLowJHNVO3Oi0OnV3ybEZ+hYqv4ag9aevqTawLE3FXdRIMW3Bj4SS6ThSTUkjVkx
qOeaIeKHya7NjUnve105NjLFjEe5JsCAztUNo/AiymtoaHZ+3lr1VgwBAyJzpygXuYIiCJCTZl90
blyeXtaUqnUyGeZb40AVoysNEnBupoxNzBX2/v98BtZsv/CP4WubtoXHHKc7G4pgDST/a3a+VZWZ
ZUPGpVzo1qbvmbyxxlenLnERXRqIuv07lTCBq9yqHq00vRqml57C0cy/jTprRxSO2yX6KidAoEVI
p2F8ks4TPFDu5qalFl6P+qbLvelFT/TLNFq/nRoI7YqrRQdiWimCLq9G41/7Xz1rY9f6Ps3D4ivz
U/G2p8N1TKrkS167ZFizZsM1aZGQQE4bb+TJF4TGcOq4yX3i42s8DGoVxnZzmVR2D5LW/zmwg4LW
W3aChIs89N8h3uqrSBoU7do4WCVj6boo3Bzy0KQlRcRSezX2QO1ibGvWY2wPO19ivRMaur6rhrpY
mW6tnxZRkvDAv9XU1Pkw64dEqylIRB6sWrjdL12ornSf64fRdsWtpp+5Yxzl9ilcQH6ciUK7NUHc
bsuyh+wWT/mt1mva+5QQB3PIzwjf5WppVxssHg89ipDTErmOfg4T1GybY9t6BO6FEZKSuzQIQ1ro
z4VViVXAU9qqdoPekbO7WTGtde7s98l3kN4mXrMtNILPZW/RvRSOYT5Q94UX7+GYY4vEvVO2Q1yb
xW+xdM74P0LuFoj3R/21SIoEKbOJjLIuvYOFanFnEitN/fjNdIKzZRf6So8Qwfm20I5J0OoEDFN1
9yNqT7Wo6zfDrD+ayep2AevDnlyFe8iNGcraeZUon3vD8lYcuKVy3tA9QIj7x1vSVhK6lEDXsuUL
FNRl7v1Umvw9fLWf9XWUdk2v+KOH5ntVY37shPKtHNIYxX3vPOjRqF17v0vu3HpoDUYr37iFZ26l
qqgQoIV76OfQI4taoBBTnMyw6JA8k0qVEfT2QeaEojTf7S04gPpm1IhgKQYiCwPcBLZWdfSVCfDn
jIrmkjy7OCvpc2NxURpkQQRqmGZZ7Qe/xqi6V05nvjFMUB70SBvWdhXRShWaw+Vab5XS4m0u6+px
2WCkh/xcTCk0eu5PZpynh6jJsQ+cg8rOp3Dea9A8l8OssLIbEqf9ovHVon5Tx/g+L0+bKR2PMDjl
k9TS4Elo1bXVEQdXWRgcormb4Og8pxrff1GhI06DKmAcgZH9NoDX9LoDy0L7tDwH8o6GtVNN9oO0
sg89JnZY4x+ETfDS8+CBjKM0tZWt9KqQXjBph2/02S2G5KzyBO4KSozVUt3xmKbAotqhYFeE6tz7
ABb47NU51BHWOJEEIovSPLBp2sJkrraN6aMsRgXn7Xvd4JtC2FqTrz9A18szkZGPT+NmaT0ow+Zx
WxfD2RvdFFfhQHRPOnzT/dCKEatd+2NRQtDiBrRLrHRZPqfwl2/a+p6OsOTT4LLoG8fYKoQJMNup
Tdj98C2VajqGygU1VfjeixnavyNKCgicc7WJB4jqdKy9faa5zQntJUjHwCN1GG1jxygHX5s+dSvl
1eOa2sivpZgh7Mi+zEelEYg9RUZzF1Eyz53U+Qjb5MWqO/HFlsRBKBTWCD+Mz69VL+nHxqNuX7SC
Uema68EbiFQFRMWtk3va2fvPJh2Gt1qZ1jkp0EU3VpxfNDq7ayOwiNsAg22mjmru8jF0Y/1D1YZ1
K2vzIxvc5rB0yksf80pR8RmH0v3peoW/b4cu+X+sk+R/e5awauGpQcFRgwRgmO5/Ew8aUzG3U5XT
MYjiDwrmiI21aVoVszDBrEJyocT86ru6v9HnnloBAvWhdavsNIhYnBGE8rTEPjY8lqlRXIdiKk9d
ql8QkiXfq6xARTtmP3WTlCKxbp/roGUr8vg6Rv38b01H0+ZfTF3sPytingdFVc5qnkXSo3kmIjkT
8K5Od/dBdnF7KaIofBnD5tTNUtqxYrrP0c1+k3fD1hgnb+UPYX1y405+maC+oXRW736lF/u4iIBc
ewRNOpnKzq4jKL7M+840ydBjCtB4MKShVlk7NE+dhiyoy7oRTFzVH7yaGQTX746FztidVnTG09+9
IPV2yOTVUZYeiabPUEGGPpQi6Xyc29xvc7UP4v0wyxCWXE71DAWGE8Lu5XDJ9Gh4UvhDFl5KJRBD
Gt4GJK+zq/scHVtvRN8CBN0PdXmNJ66uQR+YsnKjZjOIMNjWKs2eFVOT8+9IXOs7ogjvsPxGH9zX
EQ36F3uZU+qDYxd4+tH2UtDFbjHteTR42y71i0ODz8R5WeNGe5oAuefhJm8r9+Tz7L4uLyR6SjnJ
dzO6gQaTosvJgiRgr+bqX5SIaheIWt/kgfSvU80FUdBg/yoRFTy0erofcLFZx30sdkt1SuMrWIfz
YVjbV5XGJnNGhvlaJToSWnwoDmpS0Ajr5B4EhQ2iJNfWpnMZyq64LlFLN+8NyogR0wjgwJP88wIB
aOzHDoU6pjdsgQQxT77VVqjtAnrQu2VQiNPT6JqwkcvmoXPQB1plnz+m8L6BZYvuJ5DkLrMfbNF2
N7Duc/3GtR9o1D6ZsVUeEjumVBOIakVJUDCj3FpXX45vdq/lB4Ea7LpsajkED5M3lO9B1BWHZUVR
zmhsG4OZCC1+0nLUGg7GAE9TyAVcOPZPcKyI76qEnpc/ylUaD2isOkX4DyDia5+g7jCC6iHXK3ny
La88LuMOTkadxMxEv/uchagUGvSyqHeqmTEw47d6HIej5kkCbkaP46GzP1yoeABUbeuZNmDAeIfI
3wwPGjwyLbGCV9fsBNnaVaxFVzMlxiTuTrQqXNVFge6oNKwvBlOVhdP/KHM/oSnZ9kyCzys4edO0
6bo+e0B0bhyWdVdosj18hhdh/2uJiSI4uExipN+kFz6GDUtKPJTysQAXg17c/OIw3nd0E9t6kZk4
L1+oou2ynsxw9/kvITihE17yaP6UAixB3hL4VYbWUjkxGMmj7hKhS0a80LN++XlXHz7/TN0ooNwv
y23daOqhgmFLpYEu+9B1cm1aTF7m86Mr6BzWXnom1RxNq1LILTOWjEPP+sUpzuytMx/yAN5TzvMu
YxGGJx/pxLqfVYC5EV5F3atNYVgWYum2JNhyZ/ttDSRl4v9CBoCybDmPsmtFboswuoWaK/zRxFky
3TdISlYlqOvNEgGNddVsjMb1DxFlKkrTfgVemaULoSix0joNhPYxNYmx63TMB9ZdBH+oG5A4zXdF
7eav0VwDqrG+Xcm6rB/LueFt5M3ctIUi1hvTt+UXqflpHxTN1hZR+Zip5AUSbnFbdMl5Er0INb2T
0MKAnxVgS4iWl+HKEk6RbAJau8uoyDIcooc3vzaNc2QZm8/hIsLW/InereHWzLojTtvFyOe2Turq
m0oivRhVMeIjaLa3JdCM44hn6sCXflgeO6OK8S+IkpJZ2dLfISOpVjDGeehGHpPCSetRcl3+EtuS
7bnEimBHd5xZXgbIrq1k+MyuOv2il/DSEa4++qGKyPwJFSkEeJdeJ5fX4hfkMNFluXsN5C67TItX
yxNv+SNmJtoGqdheaR7KGL3t1+5Ezy8Z0w7vi3ymP7fatqvKbB+FPpdV2vUbo0Ix0dRef64NIMo5
q+ymHPQAA0zNZGO8FHXr/ShG+6VIUkEjNQahDSP6UKB7C2zGDQyzpdtSMnaW6l2I68rEZLcxmG/6
MA2boeeZgRnJ/xF2XstxI9u2/aGDCHgkXstbeiPqBSFKLXiX8Pj6O5Cl09qtG2f3SzWAItVFEshc
a65pvt3GQ5J0ocmSl98vRCR0h7yu7/JZVEdolK8mVd7nCDhtmcg5vMSrVg1qzY1vyHDfLJumUPtn
T5O3vY2HQj/bV5bubW4Tzsqt4+2ow5Qvc10/1076M0bK9+zGkm6uEtNDOvyFm7X2aUaCxVNK675t
N2okmUhgyznMQvLa5fmG/BU0aURDuRe1wZUzXIEVf28WHTXzEp7uI082NoCYmIdAR7ma2hdVoPgw
qpGTtc65pAUVcSpfalE6BxSJhEsH1ltji592NOb3SCQOqeGZJ1WkeJcBrPxCTTEiP9BPE23QyhfZ
rswc4zrFqbuXmVauo34lK/3Vt9P5i6VP6MKMAQ6EGe2FOxKcPoxyO/ED4fBjg+2QUV4PTCgXQY4b
leXZlOiF0AK6iONLc42qa2GK1HwKnipAd1/u594GWVgeTn1msjtHTXFqbexLWFKT7X9HNQznD7tS
6kOHhwDfJ9twDCze/7BDizKjZMe1xalndLgSE4tdHCb590XKzK7cnLrCYhJYWcQ92r510O2yf64l
hqahfjy4cwc1rxqcsx+/cfu1902QPNtAG06uPwWVYb5kAf50ujZ2J0QxyX0ViG0gyuEbxOICU1g8
t5tgNc61degY165pNl+y3sFycbmBmqV1TOPusyxEeNGhWu96OyGJcKEMlGNQbz2ERGdXAGTM9K3p
GKxdH7WXDAtroyU6k/5yIlO7MMOdOnVq/Ozk7L+oW+tWpMFuxKdkvta3G43+bQdIPq1VkeZ1TraG
9WGupcgW5WeW4nPDOPAlrMxpTbkjbkfRcm22xolk+GnVj2Gwc0cv3LWTN35p/OlnnLnu/jZEpSpt
1zhXoX2DIHENIx1coPPdXegYNRiD9HZzm29u/0dI3r8oiVA2NsIAP+yZ69gRMwlbr9ciwZt7tRwN
ce1+dKnpQW34X22UEkhZWhctuqPiKKCK7dvJ8W69uZU+33R7ECvORZrHW6YA7aMNzWibBU0LaOL1
m3EUYCIRKog92xxzVta4XdWU/tphlsdiRDmlKHki3IJwp6+W1uavctyIaNO5gsNl/4z8teZHd33Z
Ju9j0NL6ZjrL7gIvzNH0ao2L7WbmmfdVSDpZG4iPpIA0Vjhe86gZs6Q1D4xTPSfXmafshq4rUF29
lGLS96I0v6p7A55ad516fqFSuNu484L7YkKyEi7Vxr88Qypa5jcyCDyqmyb2koaDayHl/Z+5O0Xf
GlXXtuOuZOiyZ1XAk1Yk4lqOGq7e6ghwYBU0GlDvAmfiaYI8fZif1FkuZ+uQyRntuB2ITVL7WHAs
BOXI4UXzR/eMQJpYvIVMMRvf6oThV2hO01PawSK3A0N+MXznExmJ9kOH/eGz0dO44tsGgFr/6Pzu
p2W0zrsRpJ9NoWM7M/WPVgoZTeskiKAez9T8vb+DuTE+mmxFa8bN7hcnjN4yr023E9253JqBPp4z
1+C+tAD0Jis3GJH1TwrDSu0h34TMF2HwuPqzHrVPzgSNN2hxDQCwy97hNpebuE1ChBG9fBSxBzKz
XKtK8yfhWfrZn6K7aHnsFWwUGhnxNgoJKdIIyldiWXtQj+iqjhjmgfD/89rt3dCxVnUFiXV0ummH
iohKLPme2Kb/xZnH8qAuQ4K/zAWysFPYjCtK92zh69IsLEeTZv06Utem5ZH3sX1hfAMrp0+fG3gK
LzIw8ItBk3NWp02uyx1T7XJrwNSBrNu/FfGUrgajDL+qI5gQ2sd/HKUjpe5HvEBh4fKi7ty21lDp
egX36nItE+W/+P4a+h9wvm9aHmwo1nvSZkkHFH8YDQ+0e4YzxcapRNJ2n1ZuR3pZ5W896bXrVMMw
+1pa2muLXuYuA8W/TaaiKixWiez0hykd9pGGxKoa8u6hs0q5BiaIKEa/53rT00NgzTbl8fTQk95x
KqT/1ZDt9IB9zvTQtLZxuLErufvXrDEXyB7Fe9hje1X5lXF08g6pc2+fbqRUKeCYufIH9TolSVWd
4rEtHxtRszPg6nKIpDHsEzTVhDT7d0E1zZtysp5tJ5dPY6l5d96Ib0SYwxFJpzQGKQqHY49nxaaq
6w7nJpq/LM/e7bbCoWwOfqoeyx+DbquP0j8Yom7WYN4uyCk2eM2CHk7TVF3nrLunfTtWs6u/iskp
TnrKsqlK/+X6BNxPj/pdYgY2dH37g279rrFa/1l4/CobGXGfppa5T+YOnuVA2O3GMvz7OHaHTbqw
IoWsVjD8tA9275wpvT7gvtSDeGc8sa3sgnXnC3GNq3n+xZNm8a0YMHY0PEIH8i+jNt/p+vfWjJmk
12b/A+PA8V9QJhWX9HsBFEz1DYe4Me40x9RtPsw/50M5xBcX/qFzLDznw69EeJz7OMYbAQgjxcPJ
cVvckzXGbiW188ZPhHFIs/Bk6KF7l5VMJKrASuY9ki9zFyf6fMUY8ycd2k/NHD8VVtpPqTgtZ1AJ
VtGCrKNC/tTMCPWBl6XMGFxxqdxCg3lVxM//fYnHVeiP4Y/wGf4QXGgvfpye9WdEXdcHocbeEZ2Y
G0JUcFx8jWZBh6VnyKQYJIzbcCr6h0bM7pqSZq2UMaoaxdKq2heBXe1m3ZtXitJ9m7/LyCV6wUnb
jZWXQbly7Y7UguW8d3JrrSqUEDuynWdVNUCd48MsnbHitsP4GfAEVWYO4ou3xvsNw1qALMf9rLIh
fnQWnw6EqyhpSbRYu1ZqH0fz0k5Ml8gPggdYhtpfTn2FEGBdjD6z6TOj+CSzsFmrsa/ltZDcEl+8
pr23AnhKcbPrmTrBi/dg3Ho87K/uZH4tHHM+2QsYouCPKrblwYH6wSSJsNE6vQrPtTAtIV8gtTsy
6Mt2ZG7cL4PB4C8/6x8KeI3eIQx6eQkDH0a0EyPLN4bsnM8DCUN2FZ3bKLVIISmjjfqS2UAIQmkE
AWspLpIpPwQGjltun2BbsIBKOUaQhMAehR7072Wr/1Wmdc+szDUfKi++fdsEf+yCZVq18qDk743U
i7eK44tBw3Ct8rcpcKIHtVeRptnuZgfEpHeztWoLhUybawtbPCHmiuHtSW90cVfkZDIqAcVg2B/w
h/1PnhsMfyf3GGlGw67VN4+1bF8ruxvPf182k3wgohixXZOtUHpC+HEcd6fT08KWLY6IjMZruLwU
tcMYftD6xUiiDNYKRa0XhwbLWer0hfn690Y5fE6j5UC+9lfDVE3PShKWOgI3MTkcFMyGomw9ynS6
S+w03VDsQQZDHH8X1A3fiDYCJVtv1v3OjatmhQvBRlHhlba9HD7LwPUQcyTiJNpsZiI9sWSbjgcA
EwWZvVLEhoSmPCfn5xkhnH01DR4YK9Y3du30O7v2o+eZ6OIwKF+Zn78oLFrARbnPiuRFk22/mrPE
/+xLTCqdQSsvLvjT2kgS/EKZ2vTdLsmgbLSp92mRz/1aTCjt/FmLT3lidAwZQSvrrkk2cwwHzPe8
VSEcMNqufMpT9A9mrlufA5MK35z0U6L12lajwFlPnVYdkyZ2afVBqiVt5NXQa//T8HczHOQTNbH1
uvx7thE2n2WIi8oQ21tragZjnYNhwbecqyMF8kDxuCcH1dsA9icXUD7/k2SW8tgtPjJtGd13EaQp
8BDoHMxqXNqyu7BGWNCU7tnXawnE2L8oTEV9GEyBfMjFc81QJb3rEAieGLE091TN2rk03edMuskF
C44eNMajOaUJ2Pmt3x3smW0WrjPiP85+f5nGyrxykG+dNDfB3MgPLxD/18nQR3+VTbEa0xD/0dnN
V2PTpevR9MSnT2t2VXCR68mHgSnKpQD8NbNhelCKuBTp+GHJBd5Ucsw+p/Zky9zdcr8kR8IMxR4p
tbZl3p8fe0jXG4NirRJa8iJ7jzMNuG2ZB3bhuFiU5WsNTubZ62a4AuHEGhKF5XpqgMvXSSL/qrCT
7OLpS8jzu5oQhN/1LAVhmk+HxHDrXVmP+XFIgl+MoYEbal9NjrNukjK9NBqf2jNaSNuxHn1Sle7d
bloIXBUYvvoc2WAzLu1JhircoL6bGn+rhp4wQuFxTzySupVbG6PJvLfb9yZJ8G12h2GvSgemB+Wp
7rACqfz22mTr1HDCfaT0ksy08iP8/nitJU77VtjNp1Z2x7DIu7fJbP73svqCwTpoTJ+ebl8+wLCo
Gv/iJoQG/03z1IuS3j2gRWxQ9QlgkQP3gFh5Tbj3OgtpVC9/dAmmjRl2qrRc/ZMefiiCvBKvsT4Z
ZNoSmtW30HEVRXq0TERhXlnsb0KODqeSLRMO45RIGqxxNqsnnFF2svT7TVWFxo0YHea1vseJ4Xhr
3YH/afW9bttY97MxMG5OnK/G1PY4QkHWsl14hMKJsRxudejSzOGaPnF2QzrQ+XkMhC2t4FbADXqL
g9PhhutO2XSxzGxaM5x0topcGb2NSa29JqhbMJjPz7HQI/5eOTUUgsuHupi6I0SIYV9Est0AKIDZ
Rz8QH+Mep9U1MsliwqMnQCu82CLVuhz3tlGMu4nQrC0gw3iYwp4VmAbwWKJjXTuLokd512Q7xg+4
pTSRvECEKs84g8BHHnd1H2JNtwCnIAIVA4He/ss3S+tqDLsCtzEv6dyjmnZEuD6cvXp+6/TCWKkZ
hhdrMZVCOB2qhRGoXtymDy6338ENX3DdDva0ahiDClt7O60vaWpiWOOV4cHtkp8dQ9+TgnORK/BH
plO3JxYoBQirF0VaVdcUsdXr4rusYjCofq9enfF4LSMOGQbTcfDyZD2M+GlAj7efXWwvjpJab930
zgF7n/jDTtBXSil/LgeWQe0yisE6J1mm76E7A2m0c7LV58rbdH0NcYpyKtqXyWvmR1hmL9Q4A1+P
VaDNhxwV5htuuXulUaq86tuUlMF5jPyChBKoQqtCd3Pgn6h6VkcF3sUgk0+s6/PZppbeFpYov2rR
sHYwxp7rCYjfr1bZ6O4hVvYHUbrtyegtZ+8pOvyESNVzIn8ngig/9RBa7mk2bIqNwDjT9DqbirF2
2XrOKx5c3RUIz155zMPWN8Syt0VxbiQf/F/iDFz/z8rUNz3L0UEG4dkshvHL+9+/PaE5xe7d+B8q
i9HPRTacYg/L2BHhVFRPd3gbPYZTEn+Hnh9GKPExZ4rXblvMD7jw+se80h3U5F3wUKbaPhw7Wrsk
nj/UURnr0+0o+vuaends8KH5/XVhWnxHAm+cPb+cLqPpYE2wMPO7gcVYOqgViHAR0HGDZgWRd0uf
oL1lzsTEV0vrlTrtS3/G5DeAe72821kDbvNx/AOmpr9uc7SV7ZA2mMWZ8jZz7NUpauC9Mf/IlAlT
pbXJWq+TYg/PAu7m8pI2AFOZJTAttkDHxkWWF+AAft8vR3XjAb2lsdypN3wesVXhm8YxMxGrJQVu
QxZqlReBcOCYyLJdq9PCtj8MGZfjY1HDDK+FvBAV2FzUkViOpO5425ulUFSOJ7Mpuis8537ZvIY2
SLY+agb8bKklDK0x13MF5z3J+/SoF6aJj0VoCJx+AF/rCKKTKTHSDeFUPPdhgzH/EKwS3cVVkqyn
Z7Bd0mmakLnb8u+p+i+HPru+geiG4B4sajuDJuKm52i2mJQOXrXx/Kzb90Vkbpu8CbZdDY9OCR8V
6Bz52a9rsDS9FYqlZucxdL1CW//PlzbCcyLAr1RdTyTM3mLEVTKaG2/PPt2yOtKYZCYaNOqG6jQs
3op1Gz/pOXqOOFtr42JIFAXyrCExePPBWVWXnsVuiZwN+TfFl1jl9aBvlb1iDqngnAziBX293W6T
5R5qh+xeJ6kcf9y62WiuFZy7vgvO6sjE6v1szsiHkKiGtCSrG/DAqtZg05W9tb3unH47AhiFDzsd
y+lNOUPDMQla3qp3567yLgIlGjTqRdHUp+aFWxhriHUyz+O3yKtGrCFFe8rGxnryAvkT81JmXi3z
67EJHmt3aL6UCI43sPG8uxxbv6OpsZlFU/OlyRr2iqVERZWWo1HMsp3XpOPej4Ddm1IgfWn94k7z
9fQdrVu90J4Yy46rxod9PZWxdc3YBje2ldQffRWfeqy1dsViIqWwUaWn+w2V6gbzaZJqV0HcmOey
HeRbXybM5Yf6Y3SbECcNL8ePrjFOuoY7dRZ5MGDC9l2Cr+/rASg2M6bhi42hsrAT/VvX6fMGbbuO
WR3T9dFKN0gkA7b+AZZLZc5wGKchzy8mTPsVY86Z34URbMaaXtrKirfUryBo6IuXl8KrywDWQaMZ
z/HQuBi4DP5B8QfNcn6eMsGgJuRm2P3a9hM48oDgdEhpdwJf0i/d8pIXbPMm/etWFV7BmBqbRjbj
FlFbdMwKo6MFAsxRb0B9HLcDs6B7RsZk60TpPQ2fxDNerz7iKcnxzqnEqavk8G7gQph2ePH1EjJz
IJj/2Wl20uksXydHElo9oAtq9QbKnIHD3rZyeudHP0Di7HKY/pr1LiTYfxRgBmzmqfVeTUSo9UF9
kUNUrotxIBxRZNZXuKhbBsXuj8YxLosgrzPtgwklgKKA7uBG4qKIG3bErx9uez8M2fksLI/BtzfY
QHnanLOzde7Zo3TDRdRyzwOFJtno297uTbqXaT+aqfMol0Y6mNCppd4lKJ35ZIJuRGt9JhFLrzZ/
EHezziPNppD91jQy/aNhqUJSNG6cuumAwhfvyKL1vW1HgPha2ki42yiv7qOaG6ximcrCoX2BM1gt
cr5WpvYqNxr96jd4iKt+OhqYNaBEx+A8ys8e09tb0w6OJs6Ww4w4F2ZwHzZSIDIsr6qzhe2inQPd
fGta7E9US62x49/jWYIxWLOyiYN/Vlp2S/ZrKxbls0IRpNNBQWSCb6zQSVANd9FXBSNYdvtlcHnE
Su1Zk5b2hlfVTjcHie2xmBfF37YD+Hv3raK/1p0Pn0Dv/Gd3YGykZ4IBcjmeQ8/k+fIwLsPgd16V
RROdZR2x4osyfUfxZ8CFt3QIZSEPwqSJdehUFoIGz97kC9PNC/r2Mk4jrsPpXeka3Y+kzm8HpVvu
Wj/YZKmZPYCjmwz5XaxYZPZQLFPFVlFeu6CHqdphGGItQVmFYb73aVCDqNj5gbSxZE9KzLjOZjfY
pPTj1ymcygvZA7g0D2WKC6uJUYGLwsa2Fl5Jwi8hc+YDJTS6D39oV5lvjsfYzK4KHJg6l1QsDWPZ
fuE6qRdUit7ZEPMFu2m8tGYI7wAK9VqxEyK0xJhyAdPIx4yiLqFhfcgQFTBLDMLnOZ+wjJH9R5nX
7bougvhJqxfIuGEy6OtTch6md9OMfZRrDMNrmQMFtnZ1UafLw645YNN9b8l729BKKL6t/FBHRub9
OlLXBrPC0E7/yp7WP/azgf+B60GVXn5u3YOTHY45SbihPLpJLe5jZ7EeWzRMfcvdn1uyPOFQOSJI
gtu6LnIPf6UseibPB1eMUHj33YD3UW79YgZVtpdfrSFbwe/Fx9rGlA/aA6giicTGw5C23XYYHQyZ
gGQ2anTSm4H54MDxkFOA2Xb4g4kN9DDdIJ4WwHvbzJ79bOfEg99IAHUCxT7uMgTQitPU9k28Z44F
dbJsmkcjmb6HWb7wX4N5o9UdYpvFQkqZSdV5r1+E6xlHRP6gyqHZ6udKzjhoYilpKQsNFGSmME+K
Yllj9YS8+7uoqMnEbHUbVOQ6EivhPCC0/OjBBb7MGFGt2RH3E65Khyp0EKIunznNMCRrQu5Qzzsm
QTVvRMBOhD69vh8dREC3cdA451+jwHsz87p4GDMtv700OvSzXMdp0X3Q2U0vIxbhlyzwiq0GW/Nd
K5qHusvZdaz8GmQxNsyZZd8ZIeWCDYu/lK5/8Ydh28eTzSOP/d1CiMAN+8Wp+/pwA3zljCa18ObP
YLLRD6b9rxdEtimgDteENWKlsPQifj1/DwLYMGqddX0bZFXpLcvOehhyf/t//hsyNtaofaa7Omlo
vBeqT9ijM/LKJ80upteiSb4h2Da/LQehbjL94M4+KuVXU248M/TRVzsNHn3VeBy0s6ZFc8LCcoas
gLum6mrSJccasQP4iRyCj4rfz9hETYgW4X62i+hnO4lP+vHhZEomEZhKYW0RRtpOgLes1SkBvz4/
Jm8Mtk1ezVJwo4mr7rwAhWCW+1dVWTJI0VYsPvB7bOubKgwZkOfHUDR4rXohLkuuZWxw4vMOdkLf
r+Ood2fL4ksTDPWDUSa4DmABpfQdWHLoCnv3U6s+M4UPj24073pm1Gc77qazOvr9UtSFuSEy5ed/
HwoY5v/HnTCFRbagvtBqraUJ+2fr1UJwZB7i96dfEm83YfZVAj9HYwwaDV9mfcNIyiE2CfUBn63s
7EQdEJ4amxAba0LQZcv2zTVwFyvoh2/0Ggq3i4Yt4rktvHf1N1W/xajkUjD774ETTsciw508LLTg
2CEiVLZk48L/mxUJEJpRY2YuXhX9ySCW675smFFovYwvtTTLq5u4Lvamd+YAbWpYHsqkQGpra71+
7hvhbpJI6lt8pzBZwGPi7dfRXzdKwtK/PadB9dWJmvHF9XnCYaIRVlI7b3FGOuhiH5Qg5zp25a6Y
Df2Kb+lPBatUy9nImQIfmALFaz0KkXlHxllR0uAmOZtER4tAw+vvZFuXAKK+8dQH2lPSeOGaICnQ
iqXnaYpqLPdjUMKYCYm6myhWtTxdgR388tCy64CZRu+SWZri2AcjY5tMlrMToay3ItP1BU4e7yxj
GC/IiR/jFscSt6jn4xx59hpxrn9kANijyKgweLIs6GRFe07F+I2it94Y4RJG1FQHmOny1C8OMb47
YZroaRW20M4CE2IZIvKgooGAXAO2wTM31PdeCpuwnuf72YV5GHbjV6ArcpJyfaFY8wfxPuq8qff/
cteKf961C1vB0yn0HJsscNOy/hRz6TKWrSfCYeejTT7kBj2wG4QfcyosXDRG6K5VaJ3DtnpFnzOd
kTzBRCpltnHzsdzITmsoHwm0QLDUnKvZlGvm6N5avUHLOTEdQwSlK0Jo3+SfOW32l+olt+EFh2NV
7/U+D/bY7mvXwmd/YD6O7Yt0DzWeG+xQYfAYT+TLoDOLn4LOrLYYET2FaW8e5wBn+sjJfx2pa8xp
mS0t18LRyFeMudqNW9fxXSm4jyRWAe/kZbwPThp81bz6cuzGIP1eFU5K9FY44NOeT+wGZrLpALa/
P/3xtk7KwbYrMVSQVeUcikCg5MLA5I45fb1tq5lwbsOeV9iiy8+6tPZRGz9odjZ94IK/H2ff/uai
i1oJ1/KfcqxAICiPzqEj/EKh4xrspk2RRzQzFtaV6qUyMIxP8A1Thgupa4iL4rbCWo/HudokII7H
Kkd+PUXUO7b3eav0SVqftmVjVy9B8tXymZlpcWQ+WMl3M8HrGp/Uvzo4PnhPg45JTCQeqjRx9qHE
EmMwSRhosJKjoUWSRNVDyJHfV49wQ7MtEs4fWWd79wL6nLo5ZUNyA7fXKsYQACukvj9OphGcWMT6
o2Y3HC10XiBjsRIlkKiLf4IepvGnnmfIRObYfxhduz+QtiFX8+hflROXEtCoqkIIIhyW6+pMXS/h
Ky59uddDPIZAC/PCYPkJF5pMWefYROJEHWAEcfD6wdmqz6lDVFiB+uLu6mTzIchqfA4pBky7AosW
tOfqVISCFLK62MsOl+u+xqZvq+OvDilt6UEWWU8Cr2zbap25Tlovv5scVrfsVOIbsFb7c1Ex4ZhS
/UXiDU+5JQCah4D4b3tmqrm8ZJUPEjwO7r+AgPY/c2F5pA3D1NmMfGGTV238iQG2sygNo8ddcciR
V+SBSE957j8XDKHONpoaoUGAXbx9giL+NOZCfx1CJD7VMEwnpm6KbmMY/mFEcn6vGDhZU/+c54FW
OHWLR9W8wb7KH4U/rtxlvmBp9sbsEveOIR5GlEmU3rRWsFnMh9KexgczluaDR8zAAxWjkhD4lZIV
F+4KfgpzQqWqyTqyiEYHflHbLZzjRdju/ahsV7u/HWcIzP77Gmj+EzPl9+UKwb4NU8sGj/P9JRLz
PzBTr2vIEKikudddcyR4gPIDM63PtOtuB8sVfaHoDXU93v39voyb91G64yrxQlyD2o45qbtsQ4TK
wo+rgtHbJBZDuTYb/moXIV1vZK9mojevUzS+yQFnmidjGl+U61PqypDxbWP/2wrv/ZFT7Dq+5fi6
YRoegl1BWOg/f7wKKgYO1Wl0CN3a3FWBGd5DZHlVQ9W/z5SDn84ieyJObTvgP7kdvMw+1r49vUzl
Qx8TXifx17mqr6zzJFq1jU5J4+c8fVpv/vCgKV8LYtEiO8fkyWCnTCecGxvPvov58V8yUAZr0S+g
GLfQgyyUdGsZRcLdkpuI3u5JHaF2/HWE0uQxJMUe4RbYuzE+umn8XXnEKZWnXlSbQoPTA0m5Ovg+
FideVXz1w6m9U/VE7VZfG6No71QfvJw5i292waO80bxp3ko99N/GsX9R3vXj4J8z2wmAMTKccdRd
GSwyL0qeR8h11WEY+nxj5C7bg1LMqalsOxEhIGsjOqhJbTHDT4ZqwUpjh725VZ+3FwOpwsmraGRJ
2BaOF4oISsj7sB6c2DybdZ2uQM8JLCkjRtDqpWF+9qYj+cu79ix16GN2lts7r86jq1iCAdRLqs1A
uwIzGlVcZKPwTzVTPHshLYCGUcGn6fcUldBeUf2trmmPVmc2JuGNFhzWOHtPpzp6zXrb3leEPxwA
hqOt2WU88YCxwU0GadshLmIZkRCW3SeHPrbxA6xjpJ+9rd8l2URnZDPW85vkueltfv6k1+6USkZ5
aLKX0llNMH0JHNTYgzARY/hwOwJ2203kW4ReM++sbpr2CoA0Q/TJSTG/YmBcXBhT9Gt+ZfWHTLUt
lij5jtQZVugFUHcXiZNVMiq83Vqt+giQH4fnKNOPwdx3X0WRGuuIZKEH0rOHA1kRwYHH84GtojxO
bRrsiinL77SBUjP0hv1g40fxLwxRvBP+GbIrUB/oum7ZpmOYCEZ0Qnv/seKAiWs26W+EzqBCW2xs
iDPCYHDno846qxcxCubMv89te9jEXvttTLNPRV9AX5zd5WP8GUeud3+TZwk7PTih+1mYU/hUaLN2
cSyIj3ZjlxiTL3RlUcPILBEWtl3nsBlgLNTp1O7LJl9bgoWBvxpZTMGlK0Lj3ln2a2PZpq04eBjC
1EPNq63BoXAU0etgWzJIxWMN0ybHdnckq2DsFuqvWuG+MTAsbyZEcBwJrFtObxZFLl0e5uxYDVKm
WW7FnYpr+StKxIxt3MHalCqRz6gbjfkoyZc1LFN+c1qYSHbiZ4+Oi6AYESyrLSCj6oVUV2SbtuBh
svqdugYy3a0HzbYZ7mOHNQ7G07xMcv8+U59mOXP11HhS4+y/31P6tIKSpUgTVr7RMVfQWYN74h69
7SwiWIWiaZ/GYRrWkbCDO5IKw+tshhFhYzLCt1FRVW9gmxJ/2ZXpfmH6ABrP1ttFaPKACE8dAteN
WWSQ8xbgc0EkMkf23/jOLwPVLILaDOr4MkYuij67hNr4s3QC8ehO4WWMpnT923ku1xERzEZf7OGi
4Ien0zjSHFEnGpF3dZzEOTLJhE204DzewtW+1ZRM/uyNmw3NCfUu1kzLjp6TXbL6NdMPjC0THH91
s+wKDZyV+24b40d7VWwrz0pwPmMuEZrEdpYAMS+d1mE+DbTtTE15jizQ17SWX25KLS1/bOp8uGjC
vkuGCl0dtd9HHY3GA8P1YttBXT5iaha/eVlEzZVNu9s3hkjO90KtfrOmQWALD/6yDIbV5+2ZZwuC
pO63PaHQ3vRqeIRftJq2G3Hq2WSSNIwVhrz9WZqFUexCrPd5EhYLAEF2rd6MNqKS1TjSjvDfQhQ/
G5dMi3wqURAqUok/+cG+Hxtt5S2RJKb7fvsfw8iaSVhKycNjmHrA1cB9dosqYQJEVSzLjlmDMVDD
e8POi4qfWkFgJ+53AmBHbYQm6q/VNGXMKisGn0tRGolgPJhxH6MhQVmJooCMlj6Y9iFP4kYxC6ag
Sx61pN4kGFKt9Aw/6htYbs8nVq7wLhG4dK3aOnjT6rAGJQCRGuNwrz4gFKQeKH5cohwK53lG6nbU
if4ydQlsA5pm/P3C9vZShGW+MqNSHnuhT1jspnI3+1H8UvgsuhpOiI+3gdoALCvL/NHAKfPk4IG1
GypcOuegdHdRpVEEO2P+XnY4qmF/6mN1ZX6oOBotauGDW4MJR3QhWBiJFq0JOISRgPr6DoaBfUd8
36+XyhyOkLKGLkE0GaaoTUacmtWLcPozbQEmlD02GX4d6Tu9FQZkvIJMx9YrSU/0w7/UiACyCsQi
Lzf3fq0V7xqJeVsnIBv7N4tSz2bU0nV9ZuuU6zGI271rw33ienPpMGl5oYBkZh3o+V6dejjjH/C3
n9atUy3dsF3sVclSf739isRILVDr+SWFnQl9zSGNwimtl9orSqgCpThUWhdAIulC+SrfVeZHPnvP
fjeEW2Lzqnc7ZFsDVzEwcFyr9V9SjqnHwWiceSXj0d2q02rUo/1t7HZLKBwrmWyTtqtYujrr/xF2
XsuNK9uW/SJEwJtXeitR3rwgtqpU8N7j63tkQvfUubujo18YBMWQI4BcudacY74U+kQqRgn2NxnC
57qOm63NfGaRyY2zRo6jU3dntOcuM/jR2Lp5HV5LxzUuNp+lagTXri3Pyx82Tca9nKOlFURyS8uX
oxAZK2zN+bXoqj3NE/PUyHmHQYTJWtZY8sEV1VabaeqpX8pDJ1rL0ix+8tNx+m2iZGfH0QLFLhiw
f5gUqYDLkdQU6IFgfvl7xyHVACMgPJmExNN1owDTZpu0lTVg6Iz03gL7O0047S1OSTrZnBiFFzJa
mbrhtW/9PxWqPSYeYqjYM/GS/2fc5zuUrc5zMAXJucQQNDbM5BlbtGS85up76qHilnbjuv1eBEI0
MG3MR9zcpViHlfSphjWQBqF5b8dej3AtKbdpQm3Yp2p99gPjyN/l/GYi9qYWVf1qmfdk3TSELEGZ
8pX8VaurF5M56Br1wfSe5M1b78Fg48ZNQCUL5toLOd72XYbAY1btg2oX1b7HqfJCs2ml5z7JTE1t
3dV2T0hU8zHAQLuggyMwJpp+JclcHNFk7qXYwikBXM3KSM+YX7HpCGho1dA+R2Xw2Qs4v3yotNkg
XohBHw7nCb2CVqyl5EmvovKJnqa8Vak12S0IdDtkhmF4NZyaSKs6sa7NNELBErdxRTx0StBcxuyh
1ZvsSo8zhgEk5Jp2lCF3ZTs+1eC80tSw1oGmKYvAHn/dWsGM8jbQwtgZOjqqRMCyc+HblQ9em3wh
qG5OrQ6KALHdePjbYnHLVTmCw0X7qK6lvsnKnRKyRo6uFkus7ETqkTtvltOuh04NF6HaTKIzZyp6
fyzAJW1o9FDpRGCqAU43e8+g0vFAAz0z/o7u2kh7knlDhOMymnBNyCEsB6EQRtR2UV4yJ0I5Kvrf
qu/aeEfhl0LxuFCAebfA8rRVERDtJZ8FAw4bxPUVioucCOCSfU0pmCC0OIqLofTfeVJvE/pZr5rZ
DJsU9eklybqBQMPK28n/Nx3qauWEAI/lmlqWiKk1FNkFAKMHta6gfv3nmVob2mFZqhjjIG5M7Gcp
Xv9LdaDl+a7GaX3t1OnQhWH+y9VmAj/s7p8yjZEWTCjrImK8TwjA2zt0LvMGng2I2BxtWMgKrZFJ
d5NWP7ODS2BjWv9BBkO02mDnHW5S7Q6kE4PwhAhs0LRb2I4eghky2+Xl52fGHp7NvHEUo98TwGre
6dQ+q3QGDjU2NlKhzg9JyINPIvYIpzDIitNEzhtrfGc8oPjzaAc/292H3ETKg6j+tGb1d8FQ/4JR
BViO19kXenF7G/Tjdan2Zu0P13+5QopCgSpAjhX7mOXOW82uD9Gni7ayvPLQE15DQ/tV0bP6Vc33
w9QyXDJoQGCitX6EYprWlGePAGW3MiN811ykmQN9DuwFo0Vx2PWjc1juVIO5UhwB3ckcQulEAWEP
x1bP3FeDRLu7xtoIeevaHNPqoti1/WiZ1Zv8j02dwRoVuuWlNwgozdpied3LXZTc0fgOqGDayf8f
bc71oNv5SwGx6p4gsi+cLqwcTtHcuqD/VJvYfnVVLdj6japdmX0np2g4jiNobIeAqscaFhH2m3T8
NWHdULghPINoyVaTFQ33lILF2som9xMl1woT53YAvfSsEgp3M4rktRZSFx+v6WGwzRefKm6HqLna
SKlCRBrKAUA3anck9fzeSnRYiENsT5QWuMbETEAfU4A0AYkOUHupaDsT4AuHkRd3a7+damo0QDG4
Xt9CNdL2uFyd/ZgGxitij9PYM4hWR3bj0h/OvsmF8TfWqBwE2rt2/HU9tcxgxqQ/j81IZ6QKGjQ/
TnfGMcJ9ptVb8RWOzUm5Bln35iF9FLOOYCXPbXn6B3pELipO2pMEaOtGOp4N8Rb51TJIuxt30a2S
1S8l7dVbi4rvpRzfmjEv3+xWS++mAthXGoYZE2nru8ucdE8CyLyTGTSOG3z4Ye6BufQIYczyJ6ss
p3fWoH+/y5xU/4qnvCYr13ZRnxAkO//nWTGoP6/9fRaEIatz3v28r/CT8mqEfCiGke8RRjWnPmnC
u1lj31My3XmztP6tixjTqCwaV7dqO/TmDYzctsnfFztqrpQPGoBAk5num+pyMo49e8dx+sWr3VUq
sWtregsGB4iHVG2k/DGoAP1gJ/XYUUqN0xAvSecT+JC8q/dBra3U8gWLpXt2k7J+GqfsWV4RlQ9D
zvftHGAjillyvuAEi01yYHX5OilLcclXAbBxfaZ0YigQ08h+GHvCBuQz+VooXpvFa/JZ7EKhQQe1
UloQvhYyuE0wutlJHrZ6RXJNYmzsMSDkTrSYQ/GAkDza+WmIRDkZmzO0zJM/jtawUTN34059zeU4
ky4lPBNdyt1puUdPmA5huPdPMoUaGu5nrdrTJQy7/kkFubWvRtteyy9ibAB5iL+B2C2qK6kPtfGz
J37/VaKNW8/AXu7apu/OEH2Y2Qqpa1pq2r4z52Zj1Gpzy9IqRUUymZzIk3ki9lbZm/6Y3vdOQgqR
qzfPKgABlm0PJ5oePRjOoJ/LIUZLbkXRl5K+m6kXfdj5/SDgNjRTp10w6/yJCQpi/Bje2U7VV9Xs
t4MSTqe/amc97JkEd1p9mK0ab6Iq9J08i6PEeFAsfQkmnWrwodzOq5VuVsZl7snxiEz7n6oY17IX
TkZOuuoq1dyrjc82JW7I+IJXuJF3e/nQWeX9kPq0kqZ2t+xbS4GeW/7jhUp0bO5Eny6L3QnlaH5b
FgpGZpvZjDayrgj7ljuGM9ebjvYvJgVxHIeMXAqXNUr6DPRo4udbLpOqgUsmITjQJM/gFCTavAqC
YFzNcVG/hwND0cBynZdk6vG5dQF+wRG2uDuFb0NvrszIqj4sNkaHOY7cLbw8eH0y7d2w7P5YK80t
bVPrKRYP9ew/qoo5Xmrtn1hYTWllVKvIC4JDKA7laylejRWS//zeYPa+TsymFbcXmxiLBgLLnEMy
4MckG4Tc1hlrev8EUeVpKJ3+NQ3Ge66qR5bA6d3SinJPZsewsxI33o5JkZ6sPt1YI0EOHjat3UD2
6kElNeElzwT0mk9nlprYFpFGESvPBSXuq8Zde0eeSoNsE0oglTnLk4LAGSObzrgKcVDBKVRtG5Ld
vmaTNMZWiQFETGi2SxcZglHjZ0jQnJzwB0EzUwk44MqMHlm6XpyhrD7oemjbpqcXpABPXqbjXTjt
tdCrn0u7VVAoMzjKh+xZ1gsSjSKOWktnst946haRMx9a3Qb/oLF8iCE6/ekifA2dbYeYPs0NLhb/
N3bWjzbVuw/+hT5ZdHZxG1ROQHEbSEPbpddu1NvR10eLpaL/6oEX75DmsAcTdlYlYrs5OVV4ScjE
fFGyckuPKDp2zAZ2Ws9uL6t75aFGw4sWw4jPCkFrF4Wgq11qhMUWc4WzZ+NzQTI6fTqmbaIha/RT
ZIzaifMsxawo8IXEPb8j56NQMfruDUBp49M3AAGpXgBApBedenYlcTSVaV21ggKkNgjbUCIytJoQ
WFtV0SYDs2tcmmw8sNHfFIF3DKxW//7fT8IQ5eGAS1dRxG5Sy9qrl9N7Yd4SnVIr+rT5EWeJ6fZR
H9+Vec4Ur+r3OqCzrR+RPVvq/H0IEZv32U4PlBbprwxv5ypUuKmFQbiNWXAQ6HTdNRjUjvgYnoXi
NflMvgbBYd6gfeWi7T2Sx2pxp5qckyO8j5Z1rRSfP5Esvw6W9yOyJaJnNGyAYAMXBKKGYR8uzHCZ
DHe+ZdabHRc9ju7AenIrVNwW3MNPoL73rpc6wQqnSeoSYCaEE0+0HPyNC2/+6KV1tutjVDqSOT4k
hXtH55QWgkXIODf2CQnKGZpKv0aPx1CTEQW3hDrYxb3x6BlZdJEtBz5xb9sBmnsebCcj7Cdikmpo
9poUv5lG5vBfO6OmgApvmyXaSNi8Vdk1v8zWXE0igcrqzI+2s73XsHS+O0sDmJ2P00YOBLWc4LNK
o1uXpsu7oz7/GhFEvHoQibZcN93VdJvHhcwzed4myZwZVyMhHPIyat1pPtZwfCDT989EiU9PDF5j
odvLHtn82qfMnZC1wPL41K03w2CKqScfJC0kB2cK9Z3cMvNy6cXpR2WWyaFgB0Leqh8d7d+L4QZY
7sVw5pMSkkQMjKe/N8gXo1OopB+eglG7TLprUxKqPKjqnz7ShgfyT6E3B/SnudkIDWRCU1Y8m+Uz
Eg/3S+9CDE4AILZEsjCb+ZOPbXQG11w8Or2tHGXjlDQCEmkAep+cJMwPVlrSuAwKjL3wFpetp9vq
JejPjhhtUaZqU+UelwUn1Fzj8EPcaUJcWFVHvbFq9JgtNre1Jw9PnPxXFh5BO1pSfkvdQNPW/mGs
0cDrQqKMOKBxa+1i+rV1KCr3UaplQp2xUeik5bqIhhAxRdaRS84znITtobVmKDZYHdUQ35HpP+sJ
1EbQ7A7d07xOQmv1095J4xakQjBiNp/MY6824OoGP9pl6uCtYjsLbkMbuucsipwNCqL0KyLHNlW0
L9RePUumMVy8ZkQ7N+BdW76gOpyQZnUOm07bJMYUXBO1LkmmaEHaiw5CnDPTS0P0ykynAJ53CE2a
A0rZ4k9hl/96Mqb1IfYUEYeUMaoVCY9mXQGRd+1k46kqw82MZeXa1/bezoO1poOGaYUgshYPmm+U
Z9xqmKrcHIUjYHe555idcNjpvUXCiYCeYj0JIPaRBQAL9yyNZXlvMpCZbGekbY43Q35ScOWaszxk
r6ydtAGbjnwt7mpzJTtYeg4BsTJDYKA5JeGDOkE4DeJPeXqUFnISbHIm/iLKdTbAi962lCwbJ+JD
z6z+MTbhFyBdNO7kgy9YdU0J8pxN/y4gtnFjIAReO8DBljKl56Q5LZeqkSDqd5FzyrbK3y6L5Y/C
mq11RydmsmoPZAzJ3kcdmcM5slvC4UT2Mn20r7H0nIsCvdD3nrCyBc8J5zFhWS19vykMnxG9FvtZ
dE/kVxlgR/dpAoDScPv7IGwQbWjasWrm/FAQm3kbkzKCzVgU71Mev2IBVe7g5BJRlafvKFm8p7mK
Se8NFeID2Ud+WlqyomVZEothuvuAXf0JB1u0+tsRqph3b+wECCia056Yq2R4M5wStkdYvC5Gg0pL
yNYoi7O8Gbr5hD4+ST9pOxHtCcQZl292L88UyHTWVloR5YckIx6cIL5UvaVfBhExQqmMGiVMQNfL
OV2pGHe6AkPPF6O2SB93UZ91O3n99kWjroC+OGtXQZw7ti29lHrMRdhq+dnq/i7TA3ezfFqLtNMj
tnjl6bSbmywb3oi7iQrSapaCqkSvuBCF0DTFW8xlkIGR78VOeJDqHzfX8+3Y+cqRMiV8Fa/3M14K
xMVvJak/W6tvuaHpyvK1jpHwmqIw2sO0Ev/YbOeLYHQSOu1N1gxsBSPzZhuD+QdQxMqHY/V7Slvw
BPzKz3WD+Wv5rTUH6oHDGJKy0noiAIxOYiqyYcoEXnWqkDhEWQEnEEShyHwxR3sXDVH5QswrnDdm
DmtsC29KHHiPSjC+4KI1vwio/veTqoCCikZntp1vImZWJqI8xA6UZTH1z29lzL+KoTDedSsuGK9N
7ROJ8NXW8MzunPvKAWdNBimmsa8RfBRU1rqNqd/8eRaI1yLx1X+/L8PHwmL5ElN57XxyNG8l3jgy
LIbwBXSFzfUOEa/AcRKqUO0z9LLY/SMoOs3Z8kk0Wg1mcIkzpd9ZqPEOo4ezAldb+uAg6jtQXViH
kLnUbfCZhNoD4rM8Ntlzxt03VfhnVSMwDEqSiKiV/fsBfa0U3+JmGI/z1OWLFjeu+m4dldWa7uT4
CLHEXfnVGP+KcGi1Tel/K0r5Lg4MNy2vrUiYr3zGoo1V2gdd+OaaossOdsJWiZR6hB6a/o8OClmK
i8sweUBpaX1UBSlISBfqxzaxy13KrgbwbqV1L50ISJ1tQ1lFRR7eyyAAGQkgwwEaf4I0i0nakXRa
9v0LOecn0yr8pfh2cjeQSLAY4aqCmHIqvfBsGcRBS5asMpoQQN3cv/PBYzwsuvI+yJ5UocJjKuBd
y0g7yyOarO0jZeA1rZRzVxA6AIGjeYHBlVw08E6PRcfWL8hIZTd15hJB+MdnOH5vJFGyXqRhVrwB
dqh8oCKutsxv2rPhF8+pGTFY9QDZOKUWfuWa9qJ2KdTtLq7AROMJoqVzVw19yead5b2Ocv3sijGt
PDQgwTiNZeKgKpv7v3r8uNHZ1uSFt52Sape3DXR5+Rb5hYS+JLPS9H2c+0HgKe1DYxfuIq1WW4Ev
o89x1vpj6ZP2bg1sA5zOVS5yeG6Iw2h+pFNRnrEJZc89ls0tQSjRTh6mbtecscqi6bPza019QL6t
P0O58DA/dLRBDHyAWxu+2t5KcUEDJ4yLtAJT6Ybx0cKPzcbNPmutSnBFRsKIDIGSD9g07LN8xsdf
rHCAq1vF941qNfeGdq765n+eoldFp4acY+z9HC2cTqAjK9o2jHwFoDCS+hkC7m/Ydyu9639jzDFf
nS54nJwQrqWdNGsQkxkOT5Vcr16LL+jNe+QiAMolijeDfXV2SowfvWhedOQMraaq64/yhKGTvW6h
N97LMyfMJ4VkR+ZvCu4ZKTOIMhZIDN8citSxyEmH80jSGxJ5WETh3EJOjP1jM3TuFn2o8WkUj1Al
jLfWUD4SLzvKjrJ8sB1/Xvd67u2XLjNkl/u6T4+1yIgL8uKxRL792HjBVv7kWhyVnrKRn6ai+tmu
zlSXlK7+Qe7TjTGs99UwMOeyqTjyBkdWHmlMqiGCok9gW5vjIH5XECzDCo+Mg5Z61pa07k9DCfs/
8bQn+xYPQadljxGs4w99ZJplgW476v2sAIxf8mAl8yPxbIj+41HKN+SDqsBmzcog2re1cfiZYc7I
XHqahce6CcQdFFVo0qv6dsoS/9GyvWptda31HkbV54T15rvVkFN14G9HegRbre7uuZEZS9PYMmyQ
Y7rR4j+l5dRrFgajmYR7H7jqOiyLh5wP5TLFdAWkAOA/h2yg/EPaAf2rvRbSc58Pm0oflZfCH67u
CHFtDONnGQ8rjsiGip/dND8ua1ueOh89ncpjEdXeRgbq1jM1kFvZ2gpbAL4lET7lplN2JtD0W0Zh
W0lsX/uM0fuAFKBgBdhGUj7hQFggqDHF4jxFO/le+cCHcRzquLyzapqKOVIHOpHYofEPHk2ajQjb
hDnayqdb09j1Jgvtap0k1V0t7uJqZk93YTXcSm3GID3kmGJc2ziwnv4y4TwgyRfldt3R4Gqxc2zG
ZPmt5c+enLkVG7GYDU6N1UHqYYLU0G6ephGS6ngNOy5+TKAjGiMpEX9gXkZPgURmW7732ZvhvTwL
pLrHa6HEV+MFJOBCjUBbStt+vCg6+yKdNv1dglJHUhrBRJCx7tgd2ddUhnpg5B8M+Ghislwhkjj0
TlNdjZL6lo8t3gZOPWy8Sc9uKQ3lWxRq7Jxw+uB8YqAiLw5aCzQsdVJL5CHTSP1YDsVKI6pmG1OT
0bn2RI+OPwa0hHJzZth7XYMWznObPaF28VZ3CSCUKI1IVaMrvr132sHOD6xrmHVlqcMY4YUnNtAE
hGHYuCnxMG7/PpuaeLgF+Ni2EzliHkLcn1SUJLxDnaRCUSgmuqWY2Kl4XFSbwH5hr1aCKFXc2Jn3
d7TkAGdXVYj4NlKLXUUM8T53/GSbZK22qdQu+wwA13sBvTQMk8Dp3d55nDN8pbVLUnszN09kKPhn
l6pzbfZTS2u8uqRZQFUX4FJvXeU9HYxfFpRUzcpuMrilNJggp4M3c6rEqzwa/MOQe8E517X2OIln
ismKAkmg3MhD+QX5lqlv2yMVVHgexLO/XxVtzeUbLO/r5lcNUz99gqB58I2xXI1xyL6Vpt7aivgo
4NcI07Y7dQeLmLRVS8/hQD/SW8nEAHMCshTNwSPe+eHpp7E5MnL2nBsJdd3dfy2hvKSUj3qdtN9R
UFHHkEJn9uTRjQ3hIKEAOCl+Ze6ytHiSN2Ticq0H1ZjXTVjt5FUfDUVw1Lw03vZ9MRyMpI83EjCV
9urTkrCQtfQ+hqD5I3O/ze5mpf38W/NM8jna9qf32k7FWzJMcFBFPw2kSPNmtfE/lsUHUlZkywTO
1dfQoiRgALE2u91e5hoNJud6RL/2KnON6ASwrchmEi4cSPmd2hzgkmEuNHq0y2732s7YIsLZ/TUM
9kSacQOJXLS6s77edczD1rXeo3+VL6p5vtUabbgm4i0e/Wgu+yy6xlN/9vwo+w6y8cwVnn03PiYa
PrRFj4bGdVM7oYmDG6FLVVevvdLByaT981plD/L3HktwiX0NfkMLHuUH50I7uBd5lExx9Y3NdPAU
l1a+0T0WiHaiMxlGVra1vMR511pETKJPnHKpUahlZ4kHgWlLD1/M2PMkJdc4YIiaX5MoyDeNg6dB
/mQ1pkXtMgcjvmZ8NSaq5yR+pMv6rQ4YJmzRM/ZT4XfUi/gauHn3XA3aUYOy9MDl/jziJjih0WcH
Jdy5ErOGRfwHswYW9mHoFSZ98s6u6URM1emgH22hNxtMSBcEHOSbJ7/z9LdQj+yri/hrJX0LGVm8
mzqMthCJialBzfBUWOMfWXWKEjNrnfEFDU2/n5jQrCxfR3wtJkeh0sXnuUFgzLhF21jRmO8nkIEP
oZke5Romj2zWr06f9Sv+Y+D5DokclkWnMXGTL1XVkj9uyuQZbRnZgsatjn33zsS1hCLPazaWR9no
tmp0ZwzMmyW1zyaQkPyiL2g87fKGMcOsE1UMnv/vN9RGxEB7hFz3v9+kaLskTdv/93f5nzfI36Mx
suDauuGZ7XZ8GegUrwD5KB+jqZNJroVC7o3H3exQe4rXY1tLt5mRG0dCN823DvqnfL8TM50he6HY
MxRu1yNxnluYOd7DOKd7eUZG0dz8LHwFA5cB2RtbR7FPHAubvj9wlFlVaJsilrgkTk1k7WRruBYj
ym7fTS80ZuXHrlh9v1KUAGujOAtmlYmZ5XY4m0BXJykCsFrMN0a9vgtzx3jpC5Omt9FfJi3wl+LO
cbVpn5fZz2GWetO+btt/psh3VnagRmhU3GCt22P/obreG6E947dpQIn0aZWu8CrhA6eYiqbx0+gU
49yINO3JYpGstMIl3zoi8cJHF5pbmQeB0LqWlVX/1jrnTQXW9uK1GuiQnEGLzsV4n0RMThMLvc1I
iO2pIvR+XXVu/kjWluAeOckF3yQbIr9p9vwzrFuXJJc6x7cvT+eKhILKmT81kgR9r71IkNSy53Ns
rmcnby4qwGyrNNtXoxvLUyWQoeyCm7t2ZpMlR0pGZfgP7F6CM3rDZNuJWaTrrILKMg+zqZXEbznj
tTP4RomHNSWPAFYitc/Q8qfhq3zGVj/4ecaOm+qfgOua3bsyI+MFH3Sa5UZ3Hsp1q5vNb71HgktI
bv6Ko2Y9T+WnKg0jKK77q3oeY6XYkkhMqCDDyKpRLuTRuzf50HjuRtYPLqTc+0wjxwX7IYgNunNy
fSFPV2FP5H6RHgfhU37VZrOgWOjwW5jWXmIs58pMG1VpFfMtmv3tpHCasEFqTpGbpffm2LvrJO7K
f0gN3NhiyuFT8K0c6B7PAZ66nY2OKHODYrvESZojf0mq9MXaYzu7IyCA7rVQbbW2px7lIWG9wK86
g+DLsXxqoyT7pXp2ALGO0PfJDdh/Q2k++ZZTL7xJWFgR8QfGz6HlVMirelqmkar8o+DffFAtfmFl
qplfFZTOnUHTHy2ZjSC2uMqlYy4U/0TWNowdkeEHTD/YJFa0/IDQ03+5jO+WIGefCANCvmzmXA9d
5mtXcyJDRtZOpUrWISpWTH/5bB1LNlnHaAbvC2qwOS+/lI/YJBnpjMrqUIXyeQZM+9+HKbbflVJA
NSzD6DMPEDwo8Rz+PCu8K6tQ/wD1pxLso/7e8mLtQNZlfmxznUat6IuZKAgAmIW3RC8VegXzuydC
aWW9XVixveZKQyyMV8Donf8PHJ4G4r8z71zPNVwi3SHDW6rt/DvzrumRg415RPqAHPcmhSBwRXP8
0PZZe6KxG+7MhgikMU8N6K1ZcsO6/1taPVUQPzt1DvS9PMxSosPMNrnzEI4QR0flLe1d5GKX22Du
6k2pjl+ZWQ4nuQMoNXbvWRPmazpx0H3AV2xwZIVMHPONNH70WvQw0ii+Ji4WtVmw48Ve3Oy87Klu
tk0Qzis7q3pmEGBR2z6sH+xmCfvBXmDgFI30U2NwHtPibU+t6WIZ9At9k7i00fKRAX4U6B33lAxk
rVoDsgihRy/nP35HezW1OBwIFU82io/rIneK8KilyY8WslQzBuFskPpUzP6F9ykuNNHdp0EG9tfe
ErVnMqdmR6Q3nn0O0wCVncs5XWiZyazdEgGxjfmPq5r4CGL9MLgj8t/C2ZdtPj32cK41A/Svrg3l
oeZuIvKG4o0aGClagfkVjZr96CvhuyZIVfLhL65K0f1mu4jswVSY23aMBwpB4nmdyrQdJFU+wJR2
OiIFLu7mpIpWXhAJt2iZb0vT/+MjqL/llRZhGM6y44Tx+gYftN7aGvAC1QXI0jtDdcSGfp2VFnYU
V263oVVLLwKdKPyPHtBxHVX9RdffOx0/0Spq2bkvY62+TKAvCbSAGXY+5J3kQR79fSC0GvOxhtjt
3p2Lc9yBOGW7mTeb1jSfLWUmrXJwr5oNK2S2ZuNR15ST9Cg0+h5Pans/UE6jkO2Sg27V3n1p6N59
XsXZvWucJtuM75cGRB8TlZhOjFQTP30w0ll7wi+31z3qRi+zgh02aIcOXx8YAopn3iWOWW2akpxL
ZvSchnmO/0mzMAmCdW1wloq0nBwF6b3C2bGKLAfdRKoCexrq+ai1WE/YRFD9hE+5giEy9232yuYl
rsz8lpW03azxV2cp/o/zycVfjoylxAWXV59SyZub83IkzUPya6n5ohmXXPGee1qkv20Umnqbu+9k
qiGFdlQgi06m3UWav5PqsNyr3YPD5o6gsu5OSucnBmQ7YoSMrTz04VQshzj637O4sx4Vl/urUzgv
fCzNIa0QmGmkKbwPNna48g4PFGuL1X077MpfYrjYOwoVCH8T6YVePxh3eadE3PegH4Ed4Rpp1W2Z
AqycUI88wFNVcuAtkBOGg2QeyIfWqOt9QpjSehb0AxZ/b73gOuKQitf7T3KbI55lbtZwH1kV8RpN
nf8WGJpxDh2mPqY15VdWCHakwodaFbg5ADLKHkHau/5GtbR6bSRptc1QEp6zHliLA49j6uIbAdL1
l6YMm1xgjZu8oZedum8+fGPsJDREHDYvbW8XBEqFGoYoGLjyXodOq7ktqwrevCngqtCs9qNoKFW/
Gn3loKTZp/NYXVFiQGcSzzzxWsGoak13FYakT6xDMDrV9e+bmSYle0/7r/f/fYNlF18IzfDBjN1G
yYh8UUqvum8zDF/UHK+FKFXrNhmR+ITOoe/I2WsLxzsZnrWX5ZgZkx8IfZx8ZcPqT3D9lW0bVspF
B561wiZVrlUE6yDnUv+aBi1xGqLWSqP8wH7C3idlVh+KtkFZIgxgyP67uk1/8R6Qb34WbuFH9Xt5
84nG8vdUNBmy1xXtzvZbV786f05+o2hUueLD5mlCYbiuRv/BrJr4I2veZD0FcF7b1UGRHroJdHdf
drtWirBU/BGZWpGtLsTebaxQjGA3OJSm/stBOHb8u0BVMfoPFfV3PCpE7yZFfIQ01xxitaKxFfF3
tR2D68Ew8bYmFXOqOn1AzzQdmyLDklBZ3XRhzLjys8q6sh6tamFaIewCbaV9Gcfa4O6axlxGpnUr
CB+80+14JzsClghKoA5SrknbaPa+9tZOab7Jb2CyebFWU9boxwxTEvKz7fKBuhNjF2J5Vzn12Xlh
wesKUQx51JM/Etkl+md6b7Ldy1ApXDuDqV8STbNe0xDVdGfET7lALqiGj8OAwAj5LCfn/EE0oBR6
oKc6mWky1PipzmpfTuflOMvyeOtY6Gbkd/8zFtbw7hPBsqaDQSUXilxnH7zi0qPqe7QsrYlqWHDY
1AaKpeFov4N0yNd0demBpH797VmYh+Mpre+W5WogxZKqICqOmet4GyQz2CKGSiwe5sMkPRxzphwo
3ZBgGYr61OLM3jFoKqDgTOFV0eiNw1v9dKs0egis8NrbZvFoESH6mM7GGX/lgKGxI4F4iPqeeyQh
45VnvDl8lpcYvciKms18aydayrbDdF+mqefkr9IgrL9q1QwvZoB6lbhzl4g603umDYruBpPxQe+j
Zjvj/dg4RpqcRuEnqIhxnkGirRQzK5+HNHsDo9V+KUPBLFNt/jENkKnKn4Sz9Wmqau1gh8iVQAK+
zHUS0dWbaKSUSXYk8yO/01TMzlprRu8tTsvJzofnYFamey8K/8iXp1xTdvPojDtDvIte7xH3Hvyn
OXsOzVlf+Pp95+5LK+rfQ4/B/lTo3SlsyvABjtAfIhpWLoaAYWOW+X1XRjX6wAz0Mg2jmxvV46Eq
E//ghnlwXj6R1HAYBbvm1otNAralF8TVcmOXQv5bZ6odbkY1hlmHbOApnvFnl934Zqv+qSWzXEol
6grxyOzmq4X+s4y7PWB+6yELNg4b6ZesY/OmpZlByrYBD9HGFI1Spbgzp1xflWyqd8GgbefA+5NR
Yd5sLyoOUgoUmR6pjymbPZCnILqd3jkFxsy9SDPjK3PT4nXkv4xREDuyodp7Y0RLnDZtf3OJpDzA
+vIPSocI2h5Hb23Wpr+OMEZSA0Hp0Qv1vdIY0dpq1YG0KZQDfQdSC9Ru2hdij76IQcRh7NWsM8K3
6lrrOprLXaOF9iLGr826RvtnKleUuPM9GvATc+pf6jS5D2Wsk31uBwO6IfaSWcLIvZqBdRlJzXSt
76rTcv2Aw7f3Prz7lwiH0/+h7DyWG9e2Lfsv1UcEzIZrVIfei6KUMtlBpIX3Hl9fAxt5b9469eK9
qA4CANNIJLHNWnOOKZWEJBtQ1ao8jNheod7tyE/h3ND2HNVIWQ1OqB3+tkLrwxwf+ZA3iDW2DnY4
OGx+LfcKYotV7lz7k3JYR7HcbdY01jrMWnNVYpe7EIxbnaKGFMYGV8lrFZfFI+zU5UoB5L78kNYI
l2Zez1uqCuSblMxNLFWrYR+dmhEAc5WTO62BqlIJZjjZueXukB07lxFxByK0hu4E/advjMKrsENj
NoUDHblqJNerJGtWhwG41co+u2REsVGeYz0g2/o+BTZ5FswtfHkWaSjsqoz9dZEHn0mhjDdJEGyS
9NPvDOXsD8YBdK63jtjJvQz15K1zZ3Jf5D1/oOm7yHDVzgCgYFjzTr3N/bXfA7vj0K2GIgKTEIJG
wURQbDA1hDdfp6SjWF+VKsl2kyhyFBqEvmOdfqo7Z/pmmQMGadcetkE3lEz18wIzTCt1U7ehvs1n
oG5BVsHQi+m1YtZ6tBmb8/m2pY7dBXKrvsLQVe/0WmN2jX1/zeif3MdyjM9OJnrWJ07/aQTRVso7
//EnxNzNzpxVoHbp1zCxVyWhMt/B1pnrINTsqzw0HnB1+YKF0qK33PQr2ejqFv+TRhp30T8buQM8
MG8vi4pO5E61DRHKsWaPvWtoDWep0iG0iioe6E5SnHn0QjOw9n9F1/wa1CZ6crEjKzqgBaqPvToU
T2M4JhvPHL2PpK6e2jL6NgxieNEUNveFUmivRduOW22asmvNIHii/z7gGHhLlFs5pzx2TXEPSs1h
wvausw85GZX4FV/W0iELSQydKXFszfuSnxN0WekmyhXg/py2Ql1cd+HnLGtRQ5mGnWoOwdaF1rrE
AydK/5baNlE5fNQ0VC3wEe0Mz0WlfKf72mzD+cyf78kzec+vpv7Jp/s2womgEozBYWmZTZCE5T25
sKGVxyene9khCHMm7nLs7m5X+gQc1KR2K436pQ2rj1hrop9tkdx7UwgE5o1OnJvNuogkogg3/FNY
acmmNszoNAjnAQxtemNdne0gWqgnA67Jkzng92Z0sn9kr02r2dSKvOkoo26bdGr2nkpEwhJogs0m
cb0vtsZ0QXrB11jN/R1Cd++ATjNaN8Es9yssv125KA4v2lMziOpC6am/ePPBjjJeixqCCQLqzTs7
DskWKRCz+4bzDGP7Jvm4lFoYcVQtWdvlgL+1b7VPuOGPWHeth9+n1lX0DOhF52ufSsZ2rLPb6krr
oMYVS6qERH1e5bHStPxuJNprP3M+6cqL04jvb10ktrVHZJMenCTYR2w6f2uesgP4Yf6eOAE/KSiQ
B/vY8a114079JZqzfQKLBULpQXcsFexfueYE39NseE6VF6O3g2fLa50HIZbnGODxB+gt2vnqBBQt
U8KPqZ2oRdoz9FL05E+o+riqgrxeTW2Wv9JpzXZBmhtnxavHi65hg1WV+1iESIEVzXiu/P7LNPgv
bLq0XYPj71qz5rzKs7+HirrsETgINErEBksRjibgm6nbT7ZCbkwtQBRMQfUNJUq9joone24l6jmK
Yxbv+TWIkXeqAq9ekRcnPCxI+3GV/ulxFB4qUqSaK5sE9K8R9LC80GCU49FcdXGfIVck18dmobef
sL/dlIJNE+itDyVPE4ijTn81LcuCGTe9uiM8maIEHCkPRqPgXykqEKd8A2+KGuz+kYWHEZtR0yux
wNTtI50gyKYaRXjPGSi6JHH5GRBEype1zG59z4qNlc2cBiKs54adkfRY1PPOSJ13RmQAmS9h2h0m
siKIqKzfNMQ/R7zWlKDmPiwl9P+4r0XJrz6xXuHT4+hZuEE6IU9JVFyLvPyVgbncp6kn9mAiPv56
XpxQXZm5W75T3troiRa/0xkl9p61x5Yc1h6pFvEsCviciyszWBqj+9W4KQ1DWzv7ingL8RLclWz8
cxiKH1Sk2idYgGK57fcm3lBDb9ZW27SLxIT8RbGFCZNvIXFBL22iTUXl9UGFKHiJTM9YXiRCqN34
5G2vFyuWr3YUsoeWD3hGtBCzql0969DMIFimoPg6pD26dq7sBH5hEUxvYuYoWfNBQSZ2je0/gSvz
Zy1vWyo54+Bx90STjjUS3ZRQd0Lt95iR70NgxLtcIYKj9myxasyo3LYzA9oKu9nlSfi3N+nnKu+8
czEf5Jk8GH6QnzXSDb0XSVoes6Kn7p24DxZixh5jZ/qnScmKSd+aFCLXCo6hr5VFqDU231+hW95Q
5nd7TFsgUWRp005QRKrdtANpnN1Zrj9ZiaMcBoVwchNO3RFxZ//UW5hcy3ykI6G6e3YRhH/NB5fF
zU7YRksGVPvnXmUVzXlZ806j8jMIyjep+efLSv5Fw4ZZXjaAtWgzjjRUAuUyzE3/pG6nP3ABdqn8
r772iojI/T5kxnLS/etkfikw2YckpvX1v/5zQVh4n3RTN6oa3agEWT+nynweEBO/i7KttlUW1xcl
Ud1L3Xr+NrfS7ENrkxvNJm0lhjB+6poZEh1F+SnF3fWRJIdkfuo0N3YOKdJRVo2bAOHCOy3mYtPU
VnNs2qLA6Z1+FoprUjNToYVVdgGt503ysxGBmhfRxSZBPrHxHrGsQ0ulsrSGuNbFfne2tJd0vmB/
Mx/cZL+IqX2+nAj4NkOAA3Tl6Poqm3OA5QH2oH/yGos5fd6f4hd2zlnAd6UJacq6/jC+dDAQFoB1
IQ6dk8KsrJ17Oht1s64j+FT37yy8xg3mRNz+Sg04cIL4V7e9eBDns7esCs2AnXlvpT9UtMShLdIv
ZiOsYvay4874RMu7cmaB4NDBNiSfM7u4LVDMJnao2JGsQzUMPmxjAB4NOywnZa5sROC/yrDtynZ+
o+B2Zih5ttFULzlPY91tmq61V62Zq6dsDKC5IlQ+DqqbPmji5KzsnqhOuNt/nEHrAAE0vxrJM0qe
G7RC9YGH7Sy/f6KrFSDQE0uTiD6x5kcHMlSw7bjFN/6LfTBXe2pLPIUWXXmQu4esTYx1hiHuEM3N
/74iioZlp3udGi1/R4+GSc/wX7P2BS3/ANSGUto0JHD7VfK4fOcBT9Xb+AXkq5F9JSFTk3dGtuid
sf4oxIYRJGiRt0nzpH6Khb9Xm6C4SI+VkTfjJs3caAvZBGWW66DPl6Kvv9eRWedroYiWvImXpgvL
u/yMAk0t9svWtiYb1vE60pnN/td8UofmIE963/YuZNVDE3dc81ylGXPWfCYP0+RSDij8i7wf06mg
l0D7eJ7LYs8klMc0nE0Yq80jHcNk64ET33QKeThGVLe/vBpJ+6DXP9Io9NehWtjPHdiYvTCZGIyi
Qt+b1cYaIiHwl05T8XyJ3xOUqq8Q0X73AKiXkzAz+CZWd3/KU2gH9HVk8dfKfvVm4711BBxcGj8D
jl7gGHZrD7pNZv8cnIQotJHQtwbsjIHehFNnePJdFeRcyTI08WjfGmp8EWXDiB0oottESuFvswA8
JGu7OZOMbS5W1z+XHrmyz2PrbWXZzxyd6ZxNUGhDrTI2aWsQ8NVOxGBhdUWjZ3zRIEe8yKtZVxFn
bnNEIJ0M6Cn07MUjTRI2qTbc1cIojwXV/a0IMWhPwju780GeNaLjWxMRaHBEk06VzXG7343dPkN1
Cy8LQV7fx4ZPCAkZwyFZ1/heQv9uZ8MZJT3R5GGEa6Pv6prZ1sh2nawHKeRnrCoT3WOB13Y96q5z
JcVlupEqRW0UxMN3PW3OXVqQeeCTCTXPS0oSZJuciu4acT2w5vmnlC+4+bNZeizUZvCZpJ+hOtHW
lh8F28BySdGJ4PqTKTm2v6pIzcli7W62qtt7EQsUBv8+TLxx5aosSLFyu4mur8fjwnbLO8szedB0
EdFjT26VNsTrLM66rdTeyZa7L72iTfslK9h5Lm8Z+bDdKswUc0sNnlxOHEXXRLj+1TW6Yh3qqt8e
k8oAaBWb2xQDI191sNqZ0b5IrTebrogGi2bcPJ12PULZbB126M6brsSoYsbfLfQqj8m3nUs+WeO6
c2hF0bvDFT3PkOC7z44onPM4XwXzHNoYvn1C3visIdSCPz7zuEvdnyhjR9bZtIW51dD4rihyu/Wu
+Fi+OGTOCnb6jPbAWuJtVRIXpc6NB3mv1rR4m6Mk38pmREWNoVEqcWxm83+r4/Ov54M8k/cGW+de
6FB79tNDaTdPbeWJk+xZLLBmN+jReej1QTYueAdZLQq9XLcTbyarmnYj/2cNnvqVCQdVLEt2MLLF
SkzeuKzg/67b5VoeulwMtrc+654F9U/U12WSwc2wx/UgOR1q4f2cIsdmRNPel2GsmRrru0GkjD8Z
8KR7uFpGGxqvVB/GbRNPyYG03qM7eexgWouUWzXbjoGoXj0Ln6XmTu7e1y3z1ayMD/mk0PL9JuqR
zCkvIZKjnFdThMuuwxEO6LpSo0NFYewpCHuxjzSRbV3PewEspX7x2gKHputphzChCoznl/RkvY2/
govYjTE7nPlJbFLfwV5VDvdCpVrnepGxVQoj/Jz/hDpOPyE/JQ/eJneTa2N70oOw/mKMwwkQn7G1
ipr2Ous3bZdpdUDqef9S5L52SIWafeBcWblBOn3NVScjedU/tmqv7UZ22Q/DDpHER2b/9KeoTZsa
wlpzkD9VEAOvCoZmvFR6aa9lcRyVHmZstzhimthEUXVoqqD+LH1w1SXdiZNVUiaP6CWTJBYPpfJ9
KvtfXY3eZAzdaltXhB630xx9mDTQA+e9eTRg+2lGdVwnyYihPAoZh0SsVRuhqiWGW1LfJH9Kb+vq
XKZlsUNBkq1lGgLpM+WWZh0bV5zk70qyga+yk741SX8lJNxdO775pijesB1Y3L0ytX6r4aw9J636
Yc6reoxt31F813hHHRdCAvWPInW/SahdhEOnHf3hvSfzs5vzDcmAxGJS2MZqchPrYLDEXVboMq/F
BHFi6p53THo/2Iuo6vfd6CUrifkoy0asNbN/lv+tRD9g7ePB0NR4X4q+eg1b69YJ/am1XX8dKInB
moPQ9SLX9uxWk1uSTOG6MJuY5RI1nWSs46u8HMs0PEv7EjME2AJPLWEO6yCQ3AETDnK+feMb+qZP
I2+d2gpo8OTyZxEexNUVV7v7VAJhfcrwV+2NzMNMJHrsVUbi8595GBQD0PPrEnjE1q4pGmSTsZN5
DUy19bNRUZicUWxuFPl//HaDULvZH/0VD7/+bT6p22Y5UXsz+oCUcrLiHLOhpX+Z2jR9zFdSwx5V
QDXyILh7TN04MsnykWguuZyV96qW9JKoA1AxB233Te4h1A3WDhi+/QIgoyRu3/Lu1ZpG+6bN46nc
hHhaXSF4IVxtMDztKUE/3P4SbsnH1RG2uclhy29TS4HWpWXP/uTD2Qpd+0prxb427NKXMy0X8TaC
aLxeLJW+ZhxSE4Pyxmx3JaLwx6Qp7rYiYXxjT0n8kPf62ZdnxS2QbzGGd+ouj9ToLKRqKkgFu5jG
XSrAHybmsI3JmH3qXYDEjRN2y1k1n8V4FddW04m3oRpukDQhQ1LGOYzFGO2h37MJVewcQXSZf0PL
vQpmTJMFze3qtRmi4jm/Kh0wc1BpKbe6IEDPQ0e1Vs3MudHfWMmQKj2MxF2eRZPyCLKJ/pBtGHdj
EvnBHlK9RKpVUj2hR8Ge9CGb/JHAaFh22VZViOoI5t4zQKPsbuaolSoNxQu26GTNmtNdJyxA9rZl
1o8myaAWClN95CWrhjLrfywe00ozdxUrPXJH2gFOgYewHJjanr/fnv0I76dHL4ks0NjmtyxYvb0v
n4GBgx2vyr9yBRmp7c04Nqi8YIjhcF1FQUbJS1M6Vh3FhM6zols0FyOjONe3QRIhDJ7PAKYTzeE0
h6iPJky25LjR1hj3RiEwR8eVYe07dJXXxStLz6JxQ+2ijmif5rKArA00dohGAeMCEe7Tvib/AeYu
DlwhhHkCFPjDnnVqjrKqK2SHLO+Ji1cx7JGciMAfSs6LodEccqyOUAnTMF9G08DbK79slFJormTT
HoukcyEW0HZwjChAHkt3ZO+VN6/G2OzlMFLpxNTKb8aiDSfCAloizZJlswl9qtjBBw2pRg+ohwNo
dBlxM4v/oVfo4kg3pG9hiTSE0x+Wf2zQ+GdUho0rFjh7nc1VwNiC4OeEyHesLIKHGx6qOsQPz2rF
3tSZkh3NsHx3415dW14wgAWglVyLiMc/BD0giyjVXDKpbc2/EHVHnZRVM2YgZ7cUm9zAuSGgM4/S
Do+OrDoOyA/dVP+AODUT4ZXx4dfeLSfJHc6O8Nm7zLoWHq1Vxu7xKgUuFtFTW+ZXkJpRBvEqwawt
OTu6Sa8INRNRW2SBbPNoMJ7kWa8k41FXBcm7bvm7E53+Bbyxfp1TvmmWhpfl/apLHDRxdyDZ13ge
PTKe6dqZP7dO3fxe3jc1/5w0UrUQz7EdUHvKGJRkXFw2QAzd9CCF6OxG0sOAgnvRpUPZ3y0tdBWX
1VBY4UZ+tJhOeKoAI5MV08xnsy6nn0YMUTqJhWvy1dZqPf2OS7W4CiurLj17/3Xe4i1i1IHkZONi
r6IWlgE2TUZu+7Ro8+JyeCJ6dwtYQr8tHUMrE1u++aiN/YA0L43Mp7xThnNUfI8885F5RocKnd2v
4ucgQTr6wRk+ztWSI9QA/DktJhwv7KsTmhHIzTXm75TncmkvQQpZRzURPDCk6os884uxvgTzPfL/
6gtgi3+9Grveeum4aJMVLL+TG2u7vItolaImXYlcFIeWLIlbT8tymxQlOEq0r2uvVqzPxBheRTao
v3X3tSkS5SVhqAe2QvO01ZN3NNeMP9IDFPjDhbQhvkRIZbt1HVvsGzzHuAEV9fYBwUIrIRmfOfha
apak2luIS8qkZkiRe4dTFgX4DmazYPHvs7zT1SPic0TOD6k9nQKLNABtMQcgkZUX8hWngzBqTXlJ
0lWW7oXBpbREylyBICcNY2kqm6KPn61EyfbBWA5bgS+GvC8l3qJmNfYRSPC3UC27dWBj/ZGvNu6Q
rQof3feUZe1bJJobKALn7jWViZTQ1dcmHf91pLBcUIB84GSPf6t+aL4tvjAl0HZagztW6bppq5IK
9FaU7WuWjNZFZS7fEeDoEM0LPCbZ9WqnkD1nbgnbc2kSNu5BY4n16HXKtHZTPsmrGojMIfedvT6k
3/8KSRSPxkVYBd/BstfPRRGjQFH1gopl+F6LpH73YxcqsGaGt8oDfUZ+Qo+eyvumR139iKEZrRKy
cL4XIZ6Pofd+BbG7H3SkC7P0L9Viul1TWl6QoSc7wxc/c8/Mt/Dfu3U71yHx40xrBQH2togm7GhF
+lP+TZngRLzxt0W/Eo6YG4hkc7SdknThxrdY/ikTzFF5cGaW5FhGycoavOhEoI1+B7u9WyxrTjo9
WX0gbkppfWG9MJ4kiLzA2Vx13k2Ol2FaWhuThMS1kXr6Ge1vtJLQKclGSmqK2hMVsTYW6VM+DApA
RzYJOEPSV6+Nx5NN23DVEHr0SjApTLv4bnndhPmDfPi4imerkYb8R6SAXVqL4UL3iI6RX/jli61t
Y3XSbiOD/CpiRxRfnTgFFJc1w7Wx0a6G5HV8Ee1Uou8M6p8oJFZO5vuXXintjV2U06YD4UZYKfNN
HSv3Mmy6Z7fpiWdp4OkxXWDOxRG06f2cDsRoP6VpFb/K+8l8P1XG7gjv297C4JpY+XfB0dQa8Qqz
+0WSk8ipE7Dn7HNDWq7shIZeTg8115a+aJopL0vI1bIJynlwLppmtOc6y94ItRvPfw9J1/znpXxh
zA3w9yk6yQy+30bqw+sOCj5K4rGYUEUuijirJyW0iyJqfcgGD9jAwnWIOpKZMacQqvOVnvUG8qAM
YFV7xKJycJXDbP9im1PHVBgQTCXqYPfXJz1rcg9UmjL4x4FzSCKP0JmZcaJlIVBvC9OwHDz+XspX
0an+eVUfM1LbuoD+rtZQ5Qj999Yr0ltViGileZ3/HnpRfOyKtN7IV7skK7ZKf17U1ER7awc8jlJs
64u9bYz8KK7Po9uYFzM3gY0U+e/JQDDTRgqmMsA2a1nv+FvmMJksVkat9weMpCbwUMtdIztRnyED
LfR1edVzJc1H8opy3sGlcaFF7cVVYCug7g6OZUV+WhSPxll3IXPJSU6Y1FchkL/I+7Takk2Rq/ZZ
NyEJqH5WPrP7f5Ja+7AexlMfjCQqzdL7qKbJH9n1RjT4TO1MV214H2TvjvzAkwG7iSeI3obftptO
8/x94rqLDx6lb41+iZGkLPPq7ggcmUMilJVTKZVFTAUMVkYFVlOxESu7sgROWiLM6dlCMIEU2UsQ
1N1xsH24k2UFQROywTGnmMpj7r2GhG1eGN+CFy0y1bUwsocgYe7koBA/yTOfDASrGJ96p6DRPItp
lITsWI8R8KbZkf3UFE27SvjFXoVVYkXkMRwa57POk+he6KmDigrSH99PqMFps24ju7oYWmqt4sjJ
3wGgOrswZ9EmuxxK3qUwxDu6mHqmHbIorPdOYPDbITcgV6iLVnKvhvS4o4tW0uIWzCyyVNk6YXNk
d+vxgRSElM9Vb3kpD56L2fMNbFEBsko68uRTgoki2VUjCw32zd/yQlFZs8NndnMmFqUZjNUyM3lz
4EDmmOUZIJ3Jk4lyMWVxbLrhVQ2bk2WKH6Du2MTCSoM+XRcbEQ0f8D7SH2z0v5kKNbrlq/5nCVNR
MPTmfY1U1+Jsyw5KHHSruDV//PcRL/+Fc8EVpkmBEx+wyRZozkj5j4gXFFYKdTtqK3X2Ahc03/9t
EYf1PA3Z0V2W1oVCiKRAO7z21IoiDBta2TeQHYR/9BIMIE27JfwFeCprS+HRXutrckCq/HdBquVN
qs3k/UV3NkSXiubNqZhynvMJ31E9sJDr5uTBPmZVncavoNPJPrWT4RQYIcq3MXe2hc3g3M6g8SL0
x5MZuewL51ebprwzzp0m0+qvpT4NJ7ZZe7nDcDLDoe2aBVOP2LNSNgOqw7WcA2pB26AA60GHQQN/
xOBe6SErXCMfvmTQDe3aAV88zJxJxL63gfQ6b1d6QPjgz+eH0sS/Jg220o9m+13/P8TWCPWfZhNi
MVRdaLahqZZrCpna8x8fmVrlhABaRnVSqJHs0RtijvAicfbcfLqSJ6NRCp2mFelX4cUv55zHyYUJ
NJMxnJQKXTUSQpNap7LWnsu+ML6ILkxucdF+l1ddJuKb4vTfs8h7xWqYf9bqcSLTBN60eoxho/wA
UP+O17q4+6g2ZuY1C7JMBBAxtHBnRehXE915MZH6nKZy+KbUM6O48dVTGRjjRzVQ31b0HQIoB1xp
TBiqXxFQ00WP0SM/WjX6vWx41JrNVrWuzQMg8uJpTCeE5+hjakc3j1L01jSVeyC7oFx7hWGfBtOk
wDF5s2Agf9awIb4StBKudWx8R6FH2asWmzEYCKN57hTL31YdXLGIZLNVjB3iarp2s0JwVd/SxlFf
wV5sTPHNMyz1sUC9Ihw2/ag9ZtURjVN0P4x11TNz2w/DSYsX9NIqSki7egGXpe+qqg3PBbnHBwvP
3KUzPeuUafqLNqcH1KNhXCch1s4sl/KaltRQkeUKpB4aYXJaq+zIJYskQLM40Q4i9QLEslVd6KrM
hdJaOenC0NfhbCOXakKS51j2iiGmphSEYBGbecMS5FfWDwxjrjt+pGbsrqYZKJuYfkUnNNZ3rTIp
BJhBjjbU4agjJt6GQAIqNu40V9p/54T3lhezueVdIBYmvWZ6r+6XM3UWDkoKpRvl8cEt3Wqfwmpb
9U08XqvU+QqesLoSZFIDHEEHO+MKuXab7JzqZObNt+RBX/4I+oaiEhfZxQTYvx/KbjhF6fh7bmid
yQFQny14dvJjyfLW3OWWSi+77yF1B4b+kuM02wyO+X2p9KShyxa6brGUDF0ALZxCTyuUX14BFcsp
BbF+2H7j2A+OFs2L66Q1bzYS359KgXKqRT280vNV0VpDuKrJPEt0q/vl6Uz6zlgi7qkxBrhR917B
Y1xnBHQf4L59HeMoPJtRHdJv4UwPgY/hKj0AXNQuRj+qF0K6iY3NbR8zxAwKLQsXRmNifZqhNR0C
SD/GJmhNsWcNSuE6MxHBdKL0MdUO6Zb+FiQ7XzNBtU6Nv+8YHA/4yeBtSE3efCk6q4PlMPm30BSf
0tOct/DWemN0j0A9+61ARLsd8l69hm10lRUzedAz4k0KNXRpf6dfIj9Kf4zNqaiG5Ls9sS4ClMle
O3gBFoHgzW37VS2HSr1Wv9qJZWwmTzXPqk05ucjST9NQG7ob1LjHqhEbrWsPLaAhtF3hD9kyrW1K
rpY73VSlzO+1H6/HQQHv7pjppRl9FroF2qfOLr94eNh3ZjQ5p9aOygOFHJzZ1DWRq/XXQU2L/QD7
F7lV5K6Vyie6a3YgpXV7zD0/eukrllxLGA1O9COy2AilbfUqkzY06wnWtnWQIGR5SJXgswodd9XH
HfiiDtVx0yD2n8/81s9WrdLYt8BqHgJ215NWZcYXz+kefa522JyQ06dY68gmid1TQOrJhRKss+V/
Dl4LWychWCBuW8ptSjxUl5pqeFaMEP8qRjzKy+ZTl6Oa0Kb4oVlUC7yR/IvFRdrz+MvLvo/0zbI3
h8lZwKFj+7dEEScT3QQqbWu/xsnUU3I8iKFILkBOjwSU4OCav4QFsUiXG0Hc6kWzLRLXpJpN95Np
4cFYOYsXrRnLq/xu2bTaV61IkPil2RZLKvNP4P9KZkWHWtfKfkloVcZ6fisT+OKRa2HKJSQyyd0b
idp0I8Lxo8C9tx9MYZAgb5pnp+6/klVUY2f+CWHSX6dDi/IX7sEhYuxZ1kdG0yefLEqC9TgrNPhY
sI7NrRZ5QDVIXQb+FPqsvl+1eaI+NVETP9Hiw+whu1b4tiVxI5hHzoK+3Mn3y09fbZtjoDjfAQzk
N7kXl6v+1iXpg654vSNrGWO/D0UoSmm9KiLEr6ZQash8lMD//dJMV//vBFIH84ut6a5gu6nbNIes
f6zNKr03Wjv2WBSBn6NOOJ7pDoH2Dwtr0xUFklKrte9llrz6A2w7pSjP8h0gkIAytxxPjCSxr11R
byRFf7BY3VDBT17zaQ2bF19VpPZ3eRZrAUO4l2hAu/zwpUr5zPQqgb8G02IV+KF7RQtPBU3N6hd7
pBfpxID768AEPAfyhy0prc0L2MkdiqfykAsMqyi7nI0x5QYiwml697CIjLyTtPk8HScTISlOGLdL
cs3fDBtHSR6ZRm9LeN19TmwfhVAfkvE4XzVOrT6kD2C+osi9dyJzDyueDdnc6kG3gtuJFHdUb2yu
BSzCMYDpApjpFgfxKp0miDgK2+oIN8dl0dE7zGN7KacY6TGSPCwOQ3hb0sOqYY3IX93K8jxvEy5v
ph49JU6iEsVP+YN1AhTafKVj54Z2NdtYrbAO9hTZnb3rZuHRtwL3TqkVoTkBRiu2RO2l0vRhQzRh
dJD/iryMUaWhVAqJhMGxsuu1lAHHJk3WGWC2qBWhNKsgZmoA1J0DnFG1m+wD4OhrdpD1W8oA9AYm
Q3d2CzTRbGjTGHrbb+tYH4/pILQ3Ep12cslrAu6v5mdvqeoOEZl5JW7x98TPjhK7HQK6W5dTn9yi
sDRQjpM8NkE4uw9pREQpLr3vUe991PVovhSUc9b0oTvlZWKj2rU4y5TGj/f+bD8qG+3F8FJn51mG
SkiHqh6UaLAOSpUHd99VLMr1hvNZ5Gt1sI/NDCWKkppNAWp4b2gNwuVZdfK1/9Bs+PBe75/liGO4
6qyG6N9AYn8kKLjOeRXSbPUy52CmWL+zvvOPFOrGj3zKdtAhVmw4jbtcZjYpfQs7Eg+plfGJzzZ0
I9xMRtEe8Lz2F0JJETvMItUidz9G0x0fkxr3FwYUsVZtn7h7XfnI2EbeW424cVqBYZ2Wh9FCQSLr
ELFNvtAqJUh3LRiJSRIN9vIfVHX1Z2EF0ea/Hzscg21bnlASyI4///f/kkMH4XpUdegpM4Ro8+v/
uUdQxqkk6sQGlOrx9MbNDKKyKGiVNs67zA+IzHZvRkVUWkMMI00xBpY48LG6eOmLOd+v/n0/5b5q
ROGRPbu6JNC7JT4hw+3Sk+zKgnAeDiLVekreyQsWq281J+tucp1dLgmrMQuSCw/1oRNuvyqSKX10
xAyszHGMPns62SvfYE4whlmaxFUNOma5n9iF8WwKD4lumL11g+Yc+8ZkDTZfZq6S7nVvuP2V7ZZs
TQ+0NYncnaW8NMUM1hhJcdPITCnUBjNwNxEigRgihNGbj5sRj95GtvuWJh9PA1gByE5uuYdbbX/v
M23uakw/HW34xwky8+WOxolt1PYK3oeCBZ9fNfOb/KKIpjoooGP/h7BE8f+E2VquJhxHVy1NV01T
+0c4a2MXdSw8g9JBY0PkqWdOd42Jwxim8Ie/lVpH2FzRhu3AdK1r0V49tS7Xo+IOEayQRjGushke
NPlPMQbjATdB4q16SEQsQJzukpUILxTfKB7yLCPo66H0M9F9PstUGCkImqqtXWFaCvXMXKfSqm5E
vwI9HTYqXUtc4NSWtQJkutmnR1Sv0UdqFWcj67xHImzlnuvGlykowo969BH3OsLYtgQhfIQ927Jk
huD/fz0bpNraquYyoVrUPCxLt+c39j+ejUYZ4dZrcQhXcfZaZsFc8OL9+6IVIMKwU96pA7Vf3Lx4
YdOcPrGJc59nTQ9bvGCtJ2q75fvXX4O5tCbPKrdn36gOLIPbD+Ak1WtX81s5Pvg/pdynkUIkE4WN
te3HE3lryYc6kSaVTmYOWTKFtK33187zNlIJH1vj/yHsvHYbx7Yt+kUEmMOrREVLspzteiEqdDGH
zUx+/R3cqtvuqgN0Awc6JGW7yzLDXmvNOaaxOUQOeVwGxc4LazybLOfmSdKR1SS6Q6sU3YMwsw9J
3407synFY0jcK0oGc/7emPAI4VatbXLefLcq29vP7Wf7vjK99Bm+xExmAD190mO9hxJdQ2s18bOd
WvGzcMT3Lqr1tdbOBM3hCCIewsJGiSIR5/KSnlOZqH7UZNBpF+NCpnQSB6B1xRZnXeLLxkecaTpC
zLpkXuu0R0cQEtAY+NiU0a0fE+aN0QLFhHja/EdosWv9dutb/ry6Zbs2k2pHQ4f8561P6zV1SEae
OIR+iVNeTOPJsZ3xtgU7rj5OlglI9/8P0U2sVzVOvjW+rvpcRtBx5d9hNsOfmQt73g5+SKmB1Rnh
fiCE4qY8IGGhP9Rm/1VKNwJic86YlhcFx6eMAxtmvdMBplEIO2SW/OAhkd6bQfYrN8KCyRJX1qEJ
qxaSgmdwf102czQ5EKgCnkWqfsLTbnwt8bAP2ez9CFKiSCfkTM+RExtbl0vpKLxCuWCoUtYM5+0v
cQioQk+8H3M0/XDQV62KLpl9/Br2HSuZcdcU2WOeK/ZdurzUZsrtjjX8sK6wyGzQg017ViUaAmN8
39Iy5dbeeDumtteowm1bVIB2USBH73EApKuF+PwUzcQLaPDq7uOyNXfQqOo7wEvmcZ5K7z86Yfb/
xFM7uqO7KkN9y3FNz17OhH9cyEnuhSw+63in6R0eg6Xusnp8diYSNLow9gSCBuIrod+o8HHPgMlh
V5kRgSgWqoCyNapr1TxLoZjIu5EH3DwkBEFZzrbu5uYePyS/AyUNA/Y7Ys2C7RSq6ssyF5cBZ21q
/EwWpJEJBPbeW9a5Yzw1r1lcpasBHeIPhO3rSWKO7DA8AitbrBv1Ij2QL8lgvxez2W1hQnS+6GD5
DC5wSarp6UKkZaWvSlU9K3nBaVtO6ZnWwurWfvT0FhwUIXsrTQUsDuXH69ZZUfd3+fw9Lgbvp5YO
10k38q+lHoKyIxbitaygPhaI0B5My8y3CKT7s1GH3t5J23j/7zda53+vRIO/EDm+hml7jvnnjRZ2
OvAU8mqxF2i6LxZNSplouDM75ysNLS6B5UUeJ1lRGV9d13uUmT/dCNFrdHsT0D03nJLLfEVL6ZYi
GDMHEECP3zwa9vtQJR9ZWxZhy/G5ci+xl6ZHJ6qZwM2hdnFSXb3koiQFNKXhJd+Qx+S7VjHqeBUf
SblRD45aPTfhggg3SbkcLBYNjj4ubOLyaA16gH5I/yEFKIaNvzqDRP/QJfjdiqnYgEY6SiOftO/J
lwEMOx1N/Rn1oLcrvJkF+bKMtLS7wQSHM9Sju5P+YNOxFEIilGArdxMAGwdUPvEirjpIIERFG24t
lKS4iEavLnXatDSpw+k/LipvCT3/XDkut0/DJTLapeo04IFZf6wcsS1x8y+1ZEd4SHqR/RqvDvGf
q9nI5GW5PlBxfwkLw1xJA3XtYZGi/b7cKaS0ReSVAUyRWCGjTT9i3TTPPK+GY2DG2VqxktCH2GTd
OVqprwhcjB8gfLREB1WrQWWdIPVjqVc2IO6n6iDVZVU7fhnqSr23Bs3zx4pssjhWk0dkdSOajrCl
38mufIE+vOrLvL86edauS8IBN59KrSkV4RkeyHDnthAB5CR71gRnZxRYW8XqMmwSTb5kZeoLJyR7
qdvmlVypYqXoTn4vFp85YS4sHji93/SMqShijebWepB6c2GoV9oX2kHuyYI8ATG4Ltqs2xVIfq42
eFrZjpfEMtSmX+KCQm4oJ0/bNowiGmyej6mwv7KkgFOwiP8rw/jqzd3SZLHe1W8Ix82vXj10G50U
ymMknPHRI6j0369g839HDZwOHlgrU7UwOup/xHF3lW6rhh2I41iMb5MkrmCNMv0CdD1BRukaoiFx
vomuPJDQsVIXhSYkButpEOrX2HkAcu5s1XRU13hPzEveJzQqQhEkBIeRP/mZkeCKBE08Ife7YfF6
NWlcfAiMU9I4ZlMeN13kfUGv8TxjlTnLCQsSLe+YeuMXuRd1X7zRYjVqkRfiePWvAksrt85i6Pn3
D0az/wwq90zd5pPBGOqgo3PMP3ozBtqJZsR/eFTgiBzUMTbvwFKtGSqN59gdGbAITlKJ1JoVAjNc
hB63XTWOlWM4VZxRHfLotnmRTy52clqVL/mr3ijNORmnlHs6QJA+eXdMsmFpmiKvcCNmJmYrHo20
vLoOA2zdqPOnDqQWzcP0WYPFo1ARohzurYtqu64f9NHwwsqfVU4RDN+9waPytuMn2POAnHVscTMz
/bvSJH1khiZBuHkU+5hiqNWXrVEpqnVtQ74Tg/1aLWHcLfrfJquKj6YA594IIl/Nbmkcut7BA1Yh
xcrdYiwM1OANeRrL47JpHtJpDq8gWjNSEO4hk1BjgaVixGYz/JCnhNchUbFEwqBj4FkduMeMSJk7
uWKSSyi51Y3BUTf63M9L6Ekfut2edRZ9fhEGBK72xBSshuUvwWUynjPW7uc0qKuVNYTH1M6zjRnp
eJyWp498CRmW+EPkPGhFNty+U37T7dulLFQP5oUUExGPCYLYq1ApjaaSPOItC7cBxZ+f6qhe1qyU
u1WZ5TMU1Ww3GqjlsRnQ8qE0O1mamyFLXuv00u/mEfI+ywnK0by1znnRqo+1WT7bXmV+hKMSbxAQ
kXobVuoOcsR4c6BI38msBuWWqQDsxb8NKSBmu7UqRzB1ivhWrtwmb9Igz9G+MDtUD7VOeJ+86YyD
dR5GTb/I+1Bj9wuuw10N2pCe45wEOxz26Vkx/bLJSDcaq/SFeIe/pGi9qJ0NdJzuP242xu8FLT0L
RpmOR3WmOp5qwX3+fTk34Z7nqGoeRZ+ftKWTZxmDsjW1nLvcsrjr7ErZArX+tRumqR/hWx+M1rnD
k7a/6W3/3kVLvg9tXV0VuU5woNNCWlhe5NZEEti5EdTzvUWcD4dnq//ZuV6F/g05dURpfTLM5OEz
RN4cdWAAEY09eUypEuX877cVd7mffj58l4/ANAyXpZdmmJrO/u8fQZbztNH1wDtm2FU3FdQmJxnL
v2orTFYiaJxnLavrbWEq6Z05OVA3VE3zS8sd39EpXGjClH/ZbXPG6QzlveonP46L6OI4SEChZ4ij
YXDLXkYwhqGPV6RPC9grOtu9Abg+rAOEbujHIE2R1i1bmFXclyszxCd2SKyEszjNeJvHTukK7Urb
eY1qBz9oLQ5652Sc9B1G0r9fNK02/R6UOnhjkd2XNVnisGLxOiC0uQ+hrcNRgLV/ZzZ823JsKtz8
4Bo9DFZnqu8nRftL1pwQTMwdelZ9AxIamhzeTbhkEOKniuTEYMmNdAM4lCxsXn7/zkLkJnN/MPiz
Excs5yfii2wjM1ZkSpZeXl+qCGWo08Pyln9YXZDygUyvv50J8lhEM8IvLCMiUGQw/2OhTL/mf/7u
Fg+TpVWnq8iU/lx0DeSSDsgCPah7S0tixGpxYqj0g7LHOWtR6/lKqpnbaJoUEJ0w3OLFlRBp2qm2
GkKt7Tn0e25Ku5oJ+sYqVONFePGvXXntTEYB811mHKohDJfRdKaVbKJnNJiQWvOXdMb4QSQ09qRB
x6Y91nFuqFX5taBTs8oCW79vFMUlQWYZ6DNEfczHFsVLFqYHQqvV5wY3rWwZz3ZAf7Arx/s5eJ4U
mjiyeV46Q806OEafk4sPxYjTO/mUqHNEHxim49tzxFNqgnfAbaUgSLObA76LR1CYY9hvpyDB8M3q
fM+seb75kPO0F8c8bX+GoS7ucbxCUXO6JyQl9jpdSJByt4dycupz+8ttLyj6JyOaXruZsUg2ROXO
nHN0JXkFZL2LzJ297KKwLve1lQdr+a6u1sFaL0gurwbsihroJKIZDOcgqjHbRXUY0JFPMeMaNh00
qo2bebNDdnjCwY5UUS7nWmMPo3s6ypDoaogb9Ntjuc0joR/tXNlKaK3LGuIMTfw+ZhqMr5b+kw9j
43HQCO3hVkp6BdVEOJAkqhsEXjuKfvj3O5Km/t5JXuoBCn1qbNCmtN7sP09NB1fONHSR2NF6nzYy
xmM0Cvtk8jFKDUZSB4xbCGVZmdAsqNNaFYbwoE97WTl35Ef7tTsT+oUiWrjc41aqaw57y55/uZSb
eumPsVCHoEQ69RxH7WNZFrDwl615ORbCAlgVLZkPfKLOZUB4KBZkvuGW9b0A2byRswxDfLea6F02
yhQzOAcz5tk0JusWTQZ0q4T6YhHcrT8rAuazwDVbMa7VUikWLGW1xM9UO5z6XPIhTWPZD0b+ijAb
t8QDkpoLPMZIW1mwrWiQJhFmLe/s2qm5mvHbr+bRm7aVI9xLsbxMxblI9a+JEFtHNNUpS4R6d5N8
j3FH82epjPMugXPl2uFWZa27sTQmcbd6Qp9Id1puCwZKyLUVMHQzkgIRA16rBGugj77VpLIO1rNL
TbvycmeFQxzDTzSY2gVcAPHh7lPSTNMz6TupL+htXIKkdo5zvoC8TDpaROXGvmz0yIUDxKT8P/qu
mvF7NSFPJdOBXazpPNocunO/P90SHcXsgKMGgUNEOCku0209OnyCRIM/ype6nX8q6HnXRYhNoFXU
HzKrEMw8QUtIMs+J5RgPM87BMIyO4Z0TW+lF6sl6U8k2UnCgN4RGNQC8ZxFVlzTrDgJGCSl+9Nyo
T7JVqbRijxLfXTmjKCIfc3u/HQdYY6bDjapb4LEdOJ9f1W5tFGsp2JEgV7mll2OxNt3YxAsTn0rW
KzxeQ+NDbiWEhn9EArHcWPcna5lLj9oE06KO3+WiNvJa8ywa96AXQ32bpudtBQLZxREs79DzGAVb
JLHvctSeiibe2AM2ruWQNqjGtpjsbCuXqHKZG2o2tUAWr4l8LC7IuYhoNmJ1IxXjBkr+0xiYhFNR
g6xHp+mfa6MtLoEjnuWefFHxHihifAozu2HFpAUsAYmILRBrPhUDbpCbG8kAc8ikvl9YAR5LxcCB
wemmb8QFvzM/d4+QBIMNDLF7r3Pcd+5YuU+4ZHk/uW5z6HU8xowQvsVunZ/DlqWt3JJKoqHcx0ji
0fTQ8nEj9VmdDZe0kEB5mupmW8Zgf+nrlhdjJos1NtJFqYyCNihU4KohTTS5CwhwD770TCPf+dYo
gZ+IMj39x23R+XOl5tq6ZrusT/g/7kx/1n+150wQ7zz7oBh2vsZORTKT2vK0UQSpg2rBxVx7VnSy
FsMGPhQWriTZ3ai3POvTi66Rcl8teSXZm2TtGhozNCKmkk0cZs0FKRaNWAhpGytRvScEPGD0pib4
NkeuL8MrSpWSf7DuhJP5LvPY82fjSVWHegtO4DVEAMBp7g3fc/hcC1OWacK4ciesFmNWBgfdgufb
t3u3Bk6ExsG7l0dCb4z3+VB2q75yriKcL8MyPKX5WaziqgjvHbcyiA1NVPzniDf0YMCHtZRst7oN
f9zJ1I27ZPKyd8jU5DsG/a+tyrW2CMHnq5ZyKs9h2xxhTGf3mYUCIfDuAzgNhIJxTzN1fG6wPJJu
fsm9tgUslIsHEFevk030rl0KbYUAH/lH43j5qiWPYNdxS2HRkrnnsm6mDfIJDItNXlf3fZEHpyJO
TtLlmZKiyvljxtRg9iko++ip7nTz3smhbhLfotrj7drE/edd5n56lRdjHmWHwBkaPy2a7nUumzs5
/x4Vu0RvhHgpxq+3NWeE6XQ+TzbJhyesK3Ad5L7VCkhMLqp9smPERSmnfFvorrifvOdJoNZXpxgV
2EKVjbzmG4oVMFeqEl/DlqY/vR7kbXEcbgjbYikq2v5U6RQDlOGovzIzfCwt4qfbyIEgkol6Hwfd
Jl3gM8A/fipjEDw79FDwaQbrAIkMgEy1eQuwp81DCz+zUUj78ayZ5txYPVomQQdKUH81XU0Hzphp
98Ycfo/n/Ky2Xn8aw2I4ZZoYD4Ee7tV5GE55kgEdyyqTV/k1HQk/loGJOw4AqMTli1ObwzFOOYkD
k4rzJjP696vT0v9HOWNZyNQRNJsWwyDN++NJI7B3tICmxF0ewZae9aG9U3JNz+/UwSlWTq3VD8Ss
wNgv0ZGB7Gg7uziKWdNeYIpthvq7awjWkpm383TNv5VCFITXNmxsVl8k8bSLepsJNt2/0B9P1B36
S1f204t7lCraMApfLbO1liwN3COVXp46jD0nL5yibRQAb1A7WtLehhC68iFWbQSEkpd5k6OU2GUO
kkpkzoUgt3rahKXt+l5QRkdUwepbHE0rSHP2h96U0y5sk1ccRCPa2BTdfdM92GVK3gArgMemSS+i
gplPUom4hRCLcjtGfccAFhYHq0YBWqgNNmnD9CBuZ/dMnjcC58YE2mMa3l6nwLjTRzKM5WRMU4Jz
YpeMc+VyjmHDQdrNHTHUe9hz3+RTTzKt5PHM7n/e1CWxgxvyt85fEBTp/vbYMwiiXRluG/qdV3hf
4mUStVhXzcj+GW2LAG7FZ5cZecJDYzLqLCdCxoBT9XgIK/Uqt5JlqwyqdxEq0YEnwkEO8CRkynOs
7KITVAElRyNKONY2IxVrtDF166dZY9zOBwuU9ycjjHky9YssR+ZKm/zUTlivCYEQPE6hdYcUR3Ok
8gZq8JtFKlXpXIxTMPqyxVybUCo6IwafXOIhlFrKyp74PWnp3uzkc5CGtwHVADFiD1EAJ5tcUJuj
Vq3dAZSoE/IHIY9nPAmDf+ek2v05gW+gh1MO3gasU5ZFX9wgHllomtjpk/ynA0Fgd8Me1AVrHu4c
9nYY6bc5eQUOxe2eYyOYTjf3cwBQcGUT+dFswZrarOt5rgiS7DelRySWWWQMc/V+//kHjkMLmFWg
9+vMCYyLLSrzAgFanAuuNHlIY7C49tzWJgONn8bwd8Dn71m+VuPQ1iqdm+kUkIGMIPYY5fqvrYZp
5pbARB8+WP1AccUFkajEzi5Yh6FiAO7l5kHK+3u7G2liRB9I8E/08bprPdT5nTvTOpWfg9wFXbWb
p5C0GcxesdVipTcGfCATwm3RD8+EJgEiDad9hGqR226hfvQWJzRKw42MKcb1Wj3W2RuEvad4IWv0
VYTtl/iUp4YkxEYLjsA4mmuvEuE8x5X3CwkI0J8IRVpNsjsMJVQ5WQ3RuT/SxRVi9qO3aV0R38Q5
BAXwT4zSV3fUX9Om2aaK0750uEaBOo2h7VJZgubFeEP1lPfvbjaMF9eJwQCoRIpUIKsRyXCDWizP
9fIiT9ekjPSdJ3occiTwWivPsp01P4jUDcl7yoG7kNJFOoyDVRaM/m1tPBBScJLzUfmykFLyjlUB
Ojrtnl8n3WaEGfnWnBunzjOZ/rNukDdAKH3dL5Au6VolAldAKbfZwDIzGIh0AyCgP1iw2ldeUou9
w+m+JQGL0Ougak9q7JibyrCUx8EBG4SFt35WkoUrPDQDVs+gXrdNCdfaJjpFPpv7ZbcVlgYRqvOl
dDOg2Ytw1rzzJivaBvWggY9bjPyQHmke1tNJYY5zsSrrEikYc24ZXfOUquvcaBhydB28W26Q5zSK
Rz8W5BHBJdKvGsSAmw2rB75JwAt0Gob0tMO/yA2lDL4Uam88aDlLJm5nMPYYQxO3PB4HxwZkDcsc
IG6Mgk72OuOCBnGhMgYwe/RPGcaIl7lk4rnopzUMZ4lgA/AW1SMbf781ZCsra55pknakaYGxjJqh
OYRhEr6VGvQSfhXfA6d4pN5ClYv1ZVMuLoyiF1ur8l6MsuN5vLST6OXYd/BNavPaKu55WirmaFFO
8lys/MEcE1+eK3A7sTom7mlp6yeRUP3QaaaTkWrDhWUJuFIMtj1V8e5WJQ/apWoWRH/iAoCQENYq
GaxrVm4pBcyVmtv5Dq2mcUGhGcE77rm3MTkad3yaj7c6uZsWyK9lWE9dhhK7DppfjhYIifHKFk2w
s2bPWlsIeolo4AkjX0zsE7jTsCVn+m7hQ60lz0zqACTnrEuNauPW4wsQGmat8JDkC7Rud+/SI/7H
MTx62fnWYFf64pVLkUBRZuobdfmg5KeVVwGr9M93qkVySh9VvwvL/LwIhXdFR2ly24rV65yE9tG0
ILWhpArPhFVaGX0F8pvSp9AEymCGXnK8qRRx0t52O8sr/GzGy6sRPn8v+ldvtsZrYKbTVW4ZEaeJ
PYhkU5XNS9T35uNMGcp0wacXRlTMbNXDtiWxwY+GMGYf1HSAr/oiv5bEsGFb2zoVC9WabDHZLh4U
6qGnxp77u8/jkUeD/O/jAk0a1V1DdAseHzuBxhwogun80vEyl11vStNFTYRAXiXVoR0eoInyd4Zg
9yX5S/6ndALFdth0SG3Ii+VoVmnKuu0V45TFnspqtl4c5fV/TB/s3+fe6IU8x9Ap8G1DsxmB20vz
4h9iEhvTbBXa3rjMrqYbDL2i2iDGsit2HSb1LT4BmOFZ/DTNnrjqpbBe7WEPxpGVntXq4Ajtu6I3
rNdyyPVT17jMy5ddXc+nfZjPNDqq9FA2Xvc2LGCKJYAQb/HFwIr04UwOEGHghw8QmtvdrE6M6wJI
P7eF1dJFoLfTrs1vk2B2Zuf6tV5ypP7eaxZ2yN97o2g++jBsr3mCjw1IeL2RAlxEwAKvU/4zNPLh
jgnUuEUFY58Qbs2M2qMc+ws3u9CrAUwKei3WSOot7Ecb6AsWIh0mwTceO3BFpuk/imrZSvzn9IM/
AeFBumkzn/Tws/wxAAqGwu76HEYNDoG/5GBCviChis5yCzHL1tPcfVzYDoYI4yUMNIRKqdo/9hlI
8GEJLsw1hDQ0ML5MDtTFqGU2WPSxesoY8fsh1Nn1XJKxCSCgb1ejNdVkS9jh3YCL3HOy5pQWOmlo
etTd7NxmGrzi+3YuEonkWA5Fn41+vPRwUAyWzcovWpvRZEdE1Ibrge6JTWpEKVLtUSwvut4LP4Xm
vw1BkDIijl9b9IUPCF2wldUi2YO9q9dNMbTrf6+DOHH/mCtYqmo4IKPxEcDaRw73+0ndVe5s56Fg
8lfeF64OiCMK1s5kFcfbjWxqSmVHjS58A0TgoenAhxpe8BG5o3FfgnJ4zV0yyPJ8zdObYg2Z9UaK
PnJgiUGbNa+9ZZuHz+NRq2ynrj5Eta0+9aT6bkPdSI8xYbL+oI9EJlpPE3O8J2nZJCAGoFhhDadI
d/rndKBVLPJc7GxUt2TviYLgeOLANJ4ORH5Ql/BLYPPBc7lHdKT5EXeVXU2dhd3Btp4S1qxX5Hxb
/vzlWmlr5COLF7QXPNhIrL+X/1UYlemaBoV+uO3aLHg0zFUj3rBHZzZ54DuZ8wNeXYSd827wqtz/
zIOS8VA025pTDqsKbkzrXSOd4XiJo+iR8M2TJxiOuxP38dZ0yDkdynk/0DLzkZjgLl8GmyBfel/A
U1oR5tSveMRbaCqCdG0bcGlXo57GJ8PC7tWw1M3DJTIZccfNYJf2JMjpZMXEwXeJh+kz7xp0Y3PI
G+e7XAjJ9//eSzLTxaETGLvGDvV7IIq4Yqp4+sJySF8N2hTfNwPhEXSCev7E3MNDxiaroSnS3TAN
zosSxVsvqrQPG9D81qzVZgexU/0YmZr3HSJX+rf3A/5vsgLJMFAyr/rwAqGuokYXlwkZ/D51NUKE
quZqxJb4sPqMhaNaJ3v5tTGI8tiawsc6oZ/WltMxyMmWSBZH+Zhnd6Oo8hdcYI/NnGFEMPL0oxle
5dOi9FgXBOOQ7hUk+cvh3MRq4eEh3dhLi0qYTgUpPp7etR65gZoZ6iUxDPEcuNou16v+7d+vOefP
5wiDRMy5hq7pDGAYWP+hn+qqVqn7McGPU1Cv17WGKJrfoyFnlsgGpkM0qcw3gSRGXkhFQiyWPF6k
4fLAthbWLXI3Vw+Ng5ygsDzST4kRvd3sdfLdzozrHSySo2XY8zvel52xsG25xAzGcZhTaX7hc+8S
dVWTfP0d4KGfLxHEI9ESJXKSL6ILaQEKzooMMosfW8mZT6i/yhPIGrKz8dveGITF8eZ2ZqGKoYJu
uK8oBKfLLSwS5WM8UoUUg1I+4kvUcPx21TojduEmOZhpXK4SfbJuVuSYhdDeTJWKobKxj+ZMXBEc
exQV2vGzK53XI6lCnvrQL21rmMT9qmmwURY6a8R//8sZrv7n344BF6587pS6wWNEldLif6wBmnac
kG8o4aGxqde1UXjPuDrcbVczY+XU8Z5jp/EO6BRgIC3vMg2YzmEefJVvMvGwH0SX3r5TfkFjAHGY
onxraR0Bo8v3zOjKJ/SLeO34gQ5yGeKnG+8o3ySkZ/BT8jl28t3P/7p8t60072D2aB46l1vJPHQe
Sezp8Jg5+2nUiif5UgOAg3+bO2Q+cgwCIl3ZsNqThlrevkLv3HRdoYy/fVelT/MprYP3z58x8DxF
0k8RjWerfHJC0kTqlDau/JIRnyj44eLidPZTrAs0I0sBYSp5fRAqsLQCeEEJzcZ80uzZ9t0hNjd9
rmh7XIDO3RAV+t5YtsblGDok907FtIZXNTnYrYZLWjO87Erfxt7hftXWUoYYddSMfeBWe61WIUgL
laBxCbZj+EAiIIy1g+QsCM176PsE4eTSF/D4t63sOEm2w7IbEKNDoai8m8NXywmGr27SGH5IV2od
knpyLIXzKoKwuaPp0/zCmerNMVfvQ9OYvuhcMiu1cWns6c5e2FwFuT1rb3ROXyatDP7CKON3fTl9
i+GqcPojrC6DyED4CFPcN0jXgKfWlxsYHbg0K6/cSYlg3jZYRAMtOE2evpGX6px5x05RrS9q3xVr
h8cDUVO9B5LCITMBsMymd49U/vjLgKwhmgsi2zed5rWwh3BVqB2jySL455bSD/9z7B9f16BlbCC6
TW1RvMQ5XzoU7fom2rPt+K6xm9QvTXN6z8iERYgQMtIWlndpZG8Mlbu1qUeMQLJthf2eU7kssv0I
jn6FlBFU8BD1ZyLHxE1hr1fQHzPbfi9xc/nSBNxm7kFRB4aXxSQOgVT0AZxbY3TJ15VmiVNpCPFm
hAyqMJSpSvg1icrnunLjbZfQrKVb0z5KiAWpb+98vlB7l0PmjPMl0g6N27UI2cAeDOGkADYQLecD
bo2CR+yhqOZ2nUz1jzIFNnVPWJG1YGIQxkCiuv/cCityG1qh9kd1eZ5bnYKvEL/LUTgFwV1U+ziw
uNOSgryFYVGRafX/x5yo2Ta5+rXpG4N1vuN9EHHWQ+ZY5YnnHdrw/8HFSeigXyWYNXSJra/jabqT
W58vKqCQg+K2t6/4PG6vuUBImKsj3W8bq7mpfOQS2msd1e+pO33XglvZepVvNVXzIBurUR9RzM92
savHonpjqKkUb4zjq/u2LL+nuV2+eV0SHUCRjb6YCDpwgwmDZwbj2xIgTMdkEh+uE0LFMZHozY3b
vqV6cTtelYG7GanPZb8DXSAuHRoXy+eXjW+hBYC0C6sr6/LmIVHAMJYxC8/Py9Dow/l2LG2dfq9A
N0KxiwdnYDS/Mgb6sfIKH0X90Xs5fKkEOs4KcEu6a4g4enW8+GHWquyj8sy1ZXnW1qq5HGeMk1eJ
Gu6i1r3U87i67cFwuFZTScfJC7/3cuKvBFWxRXVtMnFa5CmpZfY7xOfao1LYIIim+Fs6kYOGRgVJ
rElMMwOjbIMTaX07lxNl3otedEzteuMNcz66HTE9o8dsrloQvAFmwA/LMR9g6U7GbJChXe8MPEQI
Yfh4K109DgUsi7EBtpcqT0BXl1hCGzWnUj9H2HAfb322dOA3YTzBZaMemuWULyMoifIykFdANtpv
KQKH0spYA1tSFOkF+A6EfZSiBMtUtm1ZOecib6otnrDIJ+73168yFfDGyFeW/F8FJq8/WyiVLM0r
9kNmD4BIK2srHYehWXW+mwqHUgG6Mel+P5eNKGYwsGwo0a8N+VY0KL6uIQsdvps9WQSfmRdplzrk
reCKCOq83vDxJWtduh+azuPuqvch8xynhZmQDnRfFeMtySNg0pELgAkBf1uTqJ3QeRC2e5EtzQmk
2BG7a0jfzVGv2Fa2tRFmq3np6kjjMDFYQN7kCWXG5TVciJmFVzjAbAQ384WrYlt6CPJjXwssrIUx
DodbTGtJv/Yw9t5xUPEs1NZVc/L01/2x1wij0YRCQAHX90ozuP0kdRI/8bBsTsQ3fniavmSJLO+y
6lQ2Rm6b4huDQ0IJl1uaXWcufkqmD5/QnqBbitDESH1y675+DnQrPdXvEF2d5Hj387g3WJ5PuAhp
nbVO94lPTEXTumXNUu/kLibTZBUEmXUBh2VvvKhgyDpvZK2YhqN5KZk7rkioqt7SsuRxXqS2L9/N
acATPWbvgJmkO/m7jSinruMcbYIxnLfe3NLs1ztKZiss/3IaZPHw8oYZf6LQ7OalKIz3LKmNQ9zE
a3lG2uaMypCg1JtWz74YnR7cRJpFW5o04KHJqVY0pGsUV/WmrBVW4NV8VLvuB+OL6GAswDDb45ky
LrLnpMBhM9FRDZf/1c42BjnAP28h/GAMNJAk0Y9jsFYH7c4idnMj+WDwydudSDz4rn2m3Ce9ey+/
Qh6SDS8nM359gx1386kZNLt/LFpSrgB9KCsrEPUF3d8Mqm3GDARKnbg2DC8D6C55DxS5Gh3rklog
VPT5OS9VFl1pda49Gplb3dDVvVw6CBTg5zC40nLF5YsQhkxu3XYOlddWp2ACgpWVQEoyZmWmW60K
9ALrbGxK7sOit1mZWi8tNeJljmYIjZkRkvMTek9pWh2Qo41b3a2tE9FPq0arlC9Wmga+GOGEi0oo
oIwlJ7YIzLemrA+mNogHKStc9oxxGTgZwjrUVpmcbZfoWKu1yLAG+7xBFk2N3HsaUgW0X1WR2Js+
ybSDG432k9mY7+iF4m+9xaJ/tBXnGmoMGkkk26StyDb42Lw3gdBEVutOmV811fMuTlD/BJwvttpc
14euJChydENaLnH8rZoo7ruq7q7jaHQ+nZtq1xLHyAcRXeRwUI4J26Jeooqxv1VWc5A/fmDwFjqJ
+k2UEfU3S95r73hvEek6u/j/qDqv5biRaMt+ESKAhH+FKU+yaEXyBUFRFLxHwn39LJR67tzpiFaI
7JapKgB5zN5rw97EmYc8Is9QBFa9McFiSuxg6muO+tTIPQsUyB81LvzejvvYK0fjRO5d/xXJBbLw
2opnGBlQT6GKeWYDoPf2yNMm8IAYLRucQjPxvI4iBIlxhvVlkzJ/W43evj/XLIWrJLU5mGErGjna
ItctrUcmJhLiek9ZN7/cXtrthxsyOU3cu1FptTNKZ8sjllS5pIVgFqFm+uOC1Y3qmaiquVuuOLYl
5ACnjrxhSBCpzu1rBV0bhkHZr6dcKXGpsRF6GvuZdd2gZU9O/3+zvI2V4CXWXEme1Q9qtdGxOLKB
YQx7Ixliku62otxItaOuE2BwRwLBc44FHI54OuCmXjnd2fltcAUrebZ0CT9maHrWvvhKlVnjIaKQ
wqQMOE+6gamKnmd7TlHzOVkaouAbcYi64eFmW8A9FVqsFT97jZlyb9YRR216XVui7WZMi2dutuGI
4P6/n63EHPPYtuo9ESS/b5d15RbFfRvNHqQfAqnxmj10trI+gDApvX9CgYau4i6LhxiIBjvGtFGA
BPPxxTkW2dqZGyJj/r+fxfHG40JxtU3GzxYLca/+R6yN3U1MITRafZyLnYyyO5iJD7B33m4XnCpI
UpITetFcjO4rSYZBLdQ9xer0d/tJbSTz3zhHH8A/x0mSGNiaiwaKvi+C2+vB0nrviAJwfCLl0ZD9
8ARBt0GoxCLznyEczrBLX1HPrDvU+Xtgad6QQpYubolcJ6uvojMLngbOsoMK4Lxi1nvrOyp7Jpxg
cGyQiGjAtZWNKiuqbffE0ZpANJoiH85GcqgIdkEN57SeDix01dLlPs2G/34AVbXcs/Ii/DerTrfv
x//zH6GhksujfeGN2d8qWKPRh4vRj6hu4/b+NhPRh5keXOjTk8xxK3dWhwlkuyJlv+R7qOvSvxUC
m+whhmPhx3XHpnVzjtx+UGGcgyaUWYBw/eumrUZdxMZHyC+apJz5nlc7kJHa7QKtyB8gI1t8j25V
eVC3nLu1s8meB+dGuBEPCbNlRqN1NnzltcedAe74lW7Cvw2p6ApVlMT6k9Dl943+d/sh6dT2ngww
75awPWGp9v7h9YxOYZBk02xHRT09QI4SZyUxuW/JtfNlHBV+s7JW3QbvhzHSk0tXYAZwhdLD9iju
seD89zLLBgk2RsZlh96o9LHUkpuqduo5V6Dgs8J4S9QaT0jMo0/rnm/6F1MKjY2IPd67ZQ33pclk
KMUzgbv9/VQ22lWuMO4X8k1uVyuSCWffZ70SzgYkjNhEi1Uv+h9M8Q7RsTj7UvQm0F7fZ20S59bM
CQGNI/UxK6z/xWvT/+2PIgVPB3tOL4rHk6RG+ydtuT0hmkqjaGcpiGYGvNw2nHCK/K2MXPOi4hBn
nEl+CXvczeLrRrAgIihojX4RpYHLOs/DFMIYcVaKe5gryalFQetVk/Vg5L9dOSweqQ8kULpPZMPU
T84E4Y1SYKjq51RzL4wwH2e7EX4neov51vo0251vjaynu7I9M4zj0ojlcdLqFN+NtYT6xJkk59XT
JnITXCVoUlzFE0DEmWAntDlYGzD4Igo1UC3kzJ1dYXmW4+7w1dk+UJ7aFwO3txHJ56HLZm/WYasv
w8OK6Sawsy7fqQl9VS4OC7y4nXBzgexpAQs75gc5O+Aa+FMuc86f65T5znXWZ3XRkA63rj/jL0Bc
axyKSZp+Pii/CHR4zOHqB+NMBp01MTAGc/qnNlVzJxc2MIl7oPHKMLURShKnOjOYheSBaqB1Shbg
gANYnHK4EPQodrQYp8nQ56PZWbu2gZSO36fwVVfn3JhQ9tW4IpN2gXvGWt/jZn4pV/DKcd3/Zn+N
xvtTis+686smY8FYAewx7MsqwSIz4cy82BltDy0n10hE6Jdmf84WwYml+mt7v0AZALxIXNy2iHgk
SH72yAXnFpFWQc8c42hH/FKDzHezK+4MVY67wlxeFlttQrfutoPnu9Vygs3lpbGqb6viBF9RiUUc
FONsVweyWk+JSD+dzrrve8PLuAK0qbyYulKeslyBtLlOX4zNPPJtcdSVNjkjJlEGxYIBuTfj5pQu
9pVpwPc0VL/qFFFmb66ew1Gla4UIc9FNJG+gP0IcdnU75VQAZb9rxuUYMySheNZI6yDEZKRRBuZj
n9Sm/DEbbvVJ1wMcoL8Jb3hOkwpdDh48KIovylqCKnW2v5RuIVozEQHOFY4sdqBVoxHVpL3h34sR
NaUtb3QbgC24ZqZgN4+3irMsQ29D809YDoVmNbvkskcY1tFiM+A2tMhXnO65yCEtSR5pfUrfRORL
MDossKVCglaCVQRtQQQIl02F8VqNne47nW77swMOHYmY8Gy6CxjsyYepGMaF9BeohbaHexrHQBJx
72rpN2qUQ5eX8zlq0jIstISUm/7ZET1MM2C4IY/jX920fpQlegq9Yz4Q6UpopGjns7rvmMZzlKeq
/NQL148TRgRjShIbsOwHzaQQGIb0qdIR+jt99h4pW66Os/hWijOybrcp4nc0osdaU2J+MM/sAXu/
4xm9ENP1QyUz4naKHw1r5IWQ9ekLPfnum7bwpEPabVSXazA1vTwNFUA9Z2lArgwnST55IDaUxlpA
JLQVF9DlZZgoqkjf+NFa0rGoga7mANE7teS9A6PDI7YQB4OtB0xIW1wv659hUP8MmLZ52zcrV78e
41Z8KRsTZ56G62IpSJOiRN3Vsj4Nav7Gg/mBoKDFt1NGHSUsOzlRwaB4ccu+P2aIIryC6F2uZbLP
hryCRaymtCIoJiZKLXXIfmVML4J4AF+XmFjCOoJRi0dFEx+KtUa0g+mbzCmh60S66FsGewf7sfPG
RX+1oQef8zTbW9Kh5OqVLkhIQiyt6jVO1/wwWywDhYvOyTX3a9e8VQ29iRILP1biPygiMxrZXTqB
ESpx1/Cv7Ex1F4nqHRHGgyGVDGlg+TPqEMaTXO4K0bR7jJb7Zujzix6/D5Edrooz+itUAb/GQIg4
mQG0pLsC7XiuK4PDcAYLZwJPdOy5A4+aPrhD/45atg86BUGmw9WfvyDYWV8dB51J+6PLddxrKSlD
ORoeH/PUjxNvIKr+miTmF+9slzf127qSlWfCkjGmMlTB5fvW8BwN+TOfpTxZSWQEXbzOHDfl16AJ
3qdx3w7M1ovkceIPkLP2SFiO9hilxVFF+hf2Q/JRNerkzar+AXmAVIcoeh9igiMbQkt8RWfch/Mv
0M1RvWsx3eEX59mTrwKxiwTXjGoQMGpfe5XDFEEhdTdQUiK8F5w++zQ1D6ua+WR/7hZtVT0Hgy4S
s/WcdxK1oTs958ZdN2XjjiirN70BlV9SKQXk5+DjWpSdaqX5rk3kCGdPpg95lZzhFLLuJybKABh6
WNtrY0QiXOLe9gsFClOJo7HJur9rlj9CFH3sxvGQo0DLgTsGpmXdWWhkATkfMrTZvl1b75Fpj4xg
vzSlqsJmkjXagZRNjZFsO60XkYl3tUkKOIWAcDVE4m7nskeOMGWuLdoDh/Vd6k4nOVKNLzThY0t2
uM375uly+kgw5i2mGlOPmTUQdAZRCFSfYT1GCI12KbNDrwFcEaGNuFhT8TOL+KlSt2zx1jZIFBg1
VrI6C3K0uNC426d8GkOZ4/ygX+EBxKeV96gKNDVwhrq4QxBypH8FpNw3IhiXRHgDYTCWuT4R5nud
1GbzG4k3qVTl6Z6R6ndd6VdMIcsdYJcAQeBXpWtcO0YT9gsJfkr8lk79XizQE82Iv5i1EipDjKCF
LecjFuq5a2URgrumtBWwYcb24kDBW4m5zip6uclE3ynmBgJSda9qLfFkuMR4L3m+chO5fQYKlfu9
ASfjmW2cBLbpfFQbuaXM++2p6MAoih5tdUtcwgA66jSCmJYgJsTXXLIHyzONbAEGZJFTROFIs+Zt
pSbnyYHyyT7EaffIPQgiGQs5tJT8r92nzzKNKgQYVe9Nq4IMJNVmP6nnK0xIwoKQqaU5boMZnGfT
Aa4o8CkYsaaFXdxwn4JqCeOsCIq05GQtXMVzDSwJmVjvyqb8KCUsTZMpU9k7j+YA8u8jjsoOOQRF
YkseTDpMYT7eTWKi4nHo5DMMZTpb5EMmEf7Fak79Mb3rU0YQAHnRd/ncX0kNRg0u5BvDqzFYofZ5
soqdw9LDGnIFpX08Evu2dI4eMHM/5fa4sJaLCcW0JjdkHJj7WAqKHd75UJlGJXSwQ0Kz07iwm5Lw
oZWFZVvVuylCKSua0iCQZuIk0IrfAyM5thzkqltK/YmB19eU5sVIFYiPgyk9aytxoqjcq4ZJK6kn
epgntReBgwv7UX9PESoYJZe+vrbqC/DafrFCW0lynlwxYveGWqDR/6alS3BdB1oyYSI5s1EIJmM9
FUwqqcWZy5sDn3zNW9jC6vMmPXpUM3muOYO5fPoJGW2Ywy9HEYD1aGp2TQdZ2SIi52E2YA5vbzj8
0ffEUGRgN9RqokpZTS0LGT3rGxqqS2wXG0ifu30U1ufoxCeFqTupqOkPbU18SdaGhEGXd86VxjOb
9xc32bxhv+c6x8VmKeDXXPfqlAMY7h44M/u8u6EGqJAMRZACSYWnp8MUHsELd7ECZLaXv0aq8UKo
xU7rCyzazk/FeVhgXYGUYFbBbKCtaIeS8iiBLIAjHjQtFqvYOEJ5B0fHvimn9fJm6GkM69tgkBy0
KK0HHrtV66slJXFhvyBLR68OtM3rMO9wY/aZnmJjIWxibpMroYLlL3AFVWa/SvyPTOFq81CPd9vd
MvLyUGqyC8VNqcSvcVm/Izbd1XysmRj4/SJS5aBVtKwafBc/w14bEgybbD1MQbmA0MZXR3MJ1Ki9
p31oTZ1sl7SmX1qAijnGOSf5xMnYUImi/8MAwzlL/Y+p1LVnxwnBSTA3KKgmfzKq+5jEbRCCCPao
PMwdiLJ7qH33NMUwqNVe20+svCadjGIHUoLvsvgJOptHfOwhcTn3htXzTVe5j+fkj+Wi1tRttnKp
+qjIwRs6pQHCJHfo8iYP73EVsIH/LTdhcrlwlUbLH6Otjj23QuFisDJJAQBAB1xAfQa1xVGwICNG
AKmn9WlkmQ5ztfdJaX/WVeccj0SAdzb5xYs7vRXMLmr4DtZBNtrvKLYwCzFU3+E3tO9W90X0K7wa
BPcqezfmGepVWlow9xQOQ2im9qulisgnejLobcImBWJKT5hmwPOLq3G7kVVn+rNM5YGwZPcwDeOu
tFJxsSF4AHljQVSuBCA+LubenvPis9eTk52tmEqpeULSSjvQVvdgFtXr2LEnNyuQ4fkSdpZLp1cP
1jGnQ39C0Bou6M3zlcZqrTht+lHRPLHY1LDV8D1EetAArj9P9HwLMbzEefBnr6wziJT/hXPjGYy4
5eNAcsIFPb9vATngSh9XmpLhLBPl18J2Exs/Yz9d7cCn20nqlWWtb8Mk+6T3dbmz0uTDmhhBWa64
uvHg+BG1bjhom/UaWXpTkWgQR6+uQTBFNbwDAvRF09T70kxfo6JV/FHndVVm/Gk1zhNCgtZnGDdD
ISqbHWDmy6AyL4OefNdgQaAoofBNKjvbuYhUvCHi+Q+Dc6cMDCNzyPJNzDWqHvIli8JBn9AkJTpE
TEcf2FgkRPpVpK/kEW04BKaDSh4O3WIbhS4lV8WUlc8RR+qYm9LXIld4+YxKs+Ph5ZpYIIuhfe8T
xDGpPbEXZp11GKv5WqcRjPtlnDFE/OFByiFb8sDq6cxsZ1a4s53pMlmErMZjy9gqYZc75sVxmjse
5870MsjhaqLdPHAhfGgsu4vRCYdCveaJQpq89qdbR/bq7jASy1UWnlpyU2QlgSiDfFoqqHuKxfEp
06DW7BZkfTrfqckbpJySlJOGxbAjA6Mc5MmEkO5FI0GG87qewcf3bwNkA1gYfZqXvovgPDQMgU+X
tpaTit7Sdp9brZ6PoMLB35fO9wyigtVNMjw6BOYakfKBVw3xrFFT5A7xsWzUULvL0wUXBrp+bwVA
wJan+lXQa2BuQAixnePlEn3Y6XbRYpEP1FSey6pisG0RV8nzYuUYDBpBAl1h8reTQFax9xgUoPmj
W3PSmvnOLEkfJkQj4vegsrCU0dN7vQ3cYvNWxtI9MoMhStrQ/mqleWqk/JplzNqUttevinYlhlnb
qV1l4RpKeE/UKjkaTLs9J8nsTZYAcrD7Wy3RtxbZlKqacUVYV5xYG1ym1mJhO7Z26Lp2jn1YAcmX
K2Hcr8upiW1W2W7/VzPPNJjOMYmGX2mRPXVK0ockLV5j/p5WMotr2rbC02qTsOGy+84JvfdnTUWV
CFNGb4dsx2H7u2eZNm7AR5uoZfzbOuPiv1U/2QFlfAzHvP3GTBfaifUYS06irQ02OyMOLan9KlPm
cWYcuYEszIu1qK/rZHuZ7jxasZ1TGkaUwKXy0hXydU5rHLZieRdtf8M/3NtKXZwRa1vMaddHbIbn
EZ7lc2PmfxuGrGfLZoXgmiS1dWp/klGK1oewtdBdYMrpbDKQMCg4ciGcAd/7XMRUws/BISX0S4W8
ZzfDSLaEpYYKYbT7SERnUMyPhZKALwF7Mc7A7x2udM/E5cv6lXVhnDd+lJo/WBxOhXxL3cwNnDmP
4CTy2Sl65LexVQWZTguNboX3Y0Ix27f6zm5m8KxZMKjTafvdzdlsd6t54nGfM4QqeaSOM1FH+AHI
QfbMnsPWHHbxPOohGbCfjvp3zihMywmBs1ycnEU6FWuedO4uo7Ju5fxTjz348hpNX59AWdcTuzta
a8LDiGk3qHGKSPRGRrD0aN77egYNHq+0NKCP88ykUFhHWAeZwdRQzq+KyL9Thqb5mA1wQ5Fdclqg
KrlEJRPITMYn2iA7LLsp9d05/gI5InwhOy7nEe+OkniRO+Go0zpOzyZBDKq9DKAkpkrZW1r/KnD7
QxDjJjIU4zVZYPuWmfpUZevvZFx73yrTfZUNPKrFHPv5No+pTdMjBI7PXyk8xTYTb0mUJIQno1Kq
xay5rC8DTmcApuFkTwRGkWLAyeNaiGOJx5sY49KGfLtjY3qzC2be7Bzh9YzSXfe7yY2BBvyR+Q5b
7FjbE1o0Hzqr6DHZQ8KYLALI1oQLkv+D6ZVIfY0jr5yYCbCdAGHHyezl1oX2PfZdXWM/rdVnVtlY
xLcbI5r0izoW87nEw0NQB/wCssG9OLJrb2H8DmQ2aLKMGHAwGSTPr+TKY80azHe3XIkpitWwcfWH
1mQ0NncZFlhVMHtzcWrPyRMagHOtOw94ACwmh+6XZcvn3m6vBUB1JWJJR8ApkU+TyhyZEiLReF6O
tfotBepkhrWNz+SQsqRKPmfFDpkEMBVea5RvE0kZBS12q8jDWkPHK+xECbVxfLbZ6XlDK/WgoJZG
+WQRLNdne2fI3mGclLQj5uKBL//Ketk9GnJvdGPvL3Xso/repiZiRNPLTsAq0ScU0xHtX+/7FgHk
oJpxKLXNgw5Iz3cY6l6Yv+8ip0O/1lmNr+Tu46qveJOmKPXcnD4+d//AuQnmmaMVEI3HXOV7dDaK
XfqapWuoQCJCG0XmWlylr+XSQJWOTK/tKLrMqq3CyJ3XwPbxbWbg0fh0Ujd90TR5ZCnNKEOdH9mj
U2E4VPVQDF/HRmdREccTGkMMplaOr3C2gbUTVhuXtNybPGnl7HRLse7pg6e0Gl5XW8cj2baXeBQw
clQYmnP3m8woknZbCwfxHDW+zRGu2YkBz7/4HHsFcKD7CqANy/jUkp4EWgcJVIdqPsr+LIqZnkkC
OrRz9m6Cet3VSvFBsh8WKiu5j8myD7TmPkXU7s1JIj137BhzTaexlsWuzrLK12GPoj5MZl+jMiV0
LwtEO1QhmSLU1prxONgFJ4aZdzv8WZ9FF3209kBWPI0DHI/Qzt4W7GJemlMsLWuyaxwZY9Bv8WLY
vsKNGzJTqXyXakeQ5NCqWybLBOCsT1/djovaMeklyz4iedGswSEZuy6WbaA5yk+5lgBqJ3FMdZ59
wsyPTrQyT3bR0dtqb+yack4CdUkouGrrR4+K5tCl07tJGpmnx+qmqa0OScozBzDL39KxvZiq33XV
YNIG5ZSRJ88w8secJe1n1D1E89KetRzkw6Q4OYOwvZIRnIDiDym/Yy9nTrDedItwynv8H0m+RzZH
LSF+5V1heiR5YLcsFL8AP37QWzSvHUCfxaJ6kLzUQeWFQZrvCv2td4m2zZ231KST6bWk9O1q8xKa
SIncCJSs/tHyZsHdJ2s8Tl7zglhdFZsExBvNPHSDdp3W+b6aLQ600dT2RfsDkPBYTe3BlIPyFMH0
2VdGH66YmcFI8xnFZagXw3yiCviIF6IDcZQUoTM0SIb4DKuVWVejBFDD+KIHWinJoajnA9wpAG2u
cuaYQPOwuAMv9TiI+HNYJd2X6/xVG+vQoemspPgzzM5B5DHoM903lnk6rQgwrU40gZMZ2U5ol2Sh
NsXB2PMmoamYiu9OuFz8ktugK3nOG8US2Dn7qjxtwMWLCrCP/JFBAz9nP9pmtIcFvBVM1qWuMOQ7
05eKpCtwl+IMEuEjwr8HWSrOg7UyrgAaBgIHQExF5LE1PQspBhu/E0s0PspGOr3G2OXOHAHeGHki
GniTCbNho0uoqY62s4khoWQQG3LWGWOCrANw353pxL84jpOZdN+qsIMqZYTQVKtPdp5GyVMz5YjW
pzZniiF7ae1miypdmGimLDf32pizrOtG49pZ0bejRgqSkJHxCZ2s1s+N11tJe2zYyqEeZDsy6Sq+
QeomCs3k25nKEdR9rPCU65FpGctXnjQEOPOypgamEgIOO29emcgLZmj7VJ3kHqGnidITwfHMFttL
0axRi1/SzH21x1KgfWFrBsPpgOyITexE5TdF1a45VwUTbYkoMWNH91KyjAKYwzVL70turHWUPVex
lMBRO3X4rToAXhgRfcieS0Wr40MKYMGvex6WuOOvNnotsJAD3dFI9W2HutV03HK2HkatBhM0hUCe
SXrJtWFFmLwOFkVKjMedi3a7J103TNPxER3q6E9LqQfWkr03VJYpeojTCPVwresBLE9+zrP5vCCI
Ufcd8bkMcA1U33WOqXFXzvlzZ6j4XDgGLSgTpNoOF6udMaNP+AFN9NiM+xmuwmPx2qndubZ4M5v4
FVhKhqllb2T6j1Fy4jXLYRxm4kSmhA1AJNBFAUo2kKQZQrQhovunqkF4gAf2ATfbwjGWHhqm5zjy
BGY22/FNSN5cHEsURDi6vWLVGCvo7VkvMa+iwvexmzBJH+g7RuawM+bgA+FELFVmRI5iApumI/tK
F57qonYOhtO+Ldry0/xqkzHCY5fRZOXC9kTrVkjVq+outrvT2ql2OGwloVpdtJ4J7hoXpLSSMOuR
JRKjSESFSttLiGQoXRNVQjHL3UAgRTO/Q2sjGhQNtGo43/Zwb3apDDKn/QKx+I0sZFfjSPDmptk7
c2kdChGxwZ3N0LJLaEKxtRdW9KL1yyEaVAOeLJu+vL2TKz4L4EGGp43RsVPFp+LS+jvOBYL/yqBq
0ny1NV/zslvP9Hnf8xZGkxY2tdM0HHujDEAocATMVAdIYpYQ7oRI3e9M8oQzBOU9tPR7vWWkWpnV
ZzsQgOmgPd6ljTyu8r6un6IcabAa7xiB0/Q8zBLsIPgjx3MH85cSL39ly9Iqcwc1WKzxAo1/opSa
oKZlSDDL5rVzI4hUrfrZwrXw0EMzJDXzFQvFl2KKZ2ujqUFBmPkkkbW4/XPHjUTlIKiU9KIMZvlj
OrsCaNor3hR/qPP4AKvol9GishxGrkh9ZlyhMf8cE9cNYjypwZgZrzmCFMjP7+wYvuqu7RicgPtf
mKlU+9VzF7w8NCx3XVG9Wj26bHcyQjTUyFPTz7pKvwkG3FPSDD5y1RUxC/P/eSZcQ1jXyjJJMSsf
p4reZVKAKGqA3PSaoBnZoA9LV+scMZPyy4wlTefskbSX+9JS9yNGQKS+LM0ZVbG75zFksLAbdMNv
K4aPrlvkIeWmlybcFEbNXZdBoKCCQpCui/M4MDwWBQ/jgb11ygifwWbXbAp/cpvS9cHVyd/KBkIM
JyUsCQ0jcDT507MlhkmwPeIJCnFXRqkxrKJQRZyjp1pynll2xILNTqaJO61opF+SbjXU4xRWrOqU
3Poqp4aeYjXelY7LSXO4aFAegjVUKXgAEsdCfCujRlaQdF7rbYeBtq7wWoEhlHb3iCsq3oONY3FH
Btw8uR9AxKpdKcr26syQuertzEkbIil15UvY9Zcr9L+V8aXnzDfFpCJbz7tnC5mMUvHhNZFkKa52
545FDvgatdlLq3uOXLU9tooaEsszHrr4LBtAG2iEGHMqnckE36n5ZdGfNJ/ZE/TxXafC95jlPoL2
jHR25PPhjTAt2e+WcngZVBJ4U0Vya0VhUVpfEXdkuOR40LOm9Shojo7QYj/pnRd7/V23zm+21dad
S9DisBECJ/lkZXq5a1DlE7bEgp7YWtXyan18KCLQncA6uT69rHQE7aIOd4nbhJmmWPZGau1toUb3
TtObENqUn3wdil1m1icGz48Y1DMUFeqbKpWfZtuUtvlkcioz5I7wnfooCWxcbcqlQ+neLUAaSUNC
vDV3n0LXx0ttG+1ze08alnnubKv0TK23QmtgrmIOsXnNgAT56pxUH0BYHitEh3/rzPCYeZj3/7JS
eh5Iu62V47CbfkMHDIwEVngy68ec0erdtAHKb3RC1+Fm0tuMpQh5bBpDYU54B5YZtBTnXcRzi9aS
Ts1ksSEzlNndTeHf5fOuagcrROxcPGn9ECAXAuSQ0rGSWdyGpa1U91lHoHdfyINtmf2TjNHjuQol
478v1QILTYkmeqpyeBS2oh7qJlJAIhJG8f9+5kTFh6US6DhuSNlqJGOQ2dG9ykR5k56imIjdqjtr
vVjuCpyPmI/RQNj2spsrB88LAaDhLRR4mWEw2WkbX25R3Q4eX8t0UuTHmxWlYUvb4lihGhLiTlFQ
MqY3vOEs9IOxZOpdiepQAjy8q5w0PbEwM1gNogCtakzBufXAUExHX2SzwsiHodq3zfTQNe5M34k2
koyJajfqRncseMoFtnBnrvh0eqBvh1tnIAS7IWNu/0FYeP9yPANXMn7RwUfdi52b632OkZzulmDB
f38OcWLWnUIrFk5apz8sK/LeRo95T9i8iXNCcXdzWi5aumWupP++YszFC9x+ZcbCRskcEKxRNIUR
kWg7exN03AgcRf/63/ubKuMRegK3T53+/Muvarp/X91E6DdNOuS1t7RdgX2zCfyuMsi3PZySJlHe
/v02E3DWr1JfQ6Fp6+8mwz+qc0Q9k52X4XZx+gscmeqMkDBcCvtc0DWxeiQVVzSUWhYOu70u+7vC
ADusoxuBI4UPxtbwpCWTfelgOjygiqbnBecIOiRGmK3Ffzq3sR+r2ch4oMPDuQVpb98HynHtF/UX
Rk34WBE+f3OcCNrD0hOy1cY+3VEDT3r+UUlNe1CMYjuCsTZz52ac8+tyuMHW0L7nl7UZ5//ga2Bl
6DRvH8JojpeBsd392C/d1Y4Geno3PUUjs8uUyJzwBs1FAl/uU2V6bAkAj2fxeQv7WgEy+VEymb4E
/ePfCNqxW5ZhM3bV7obXXg21pF8Vvxpr+uhvknx1LtlRu8l6jltlk9IiBdUFv5PdG6dK1bINItPv
qtxUwn8K/8511+tKJZGuGfsana2e0G+JBGaLHDtV7/SszE8cgSnkKef0vxAk+Ol469vdsLEsVzuv
Qtao1oG94vI+ZJD6yjrsiXBlKtrVLF1ZfQeZtWlFVkoLpTajHfFQ+onhqXqHWDcJ16Ux34jb+VRK
wA96argspkmodsJsjLJrtjSOg+ZK2Wb9HIWRGS9HmIzBPwx5MZ1Vsl7PIp/cfV7V2x08E/1kcqcr
PepPlnJxoLKoYghdsepW1QMoYx/SyFbpxFPijy1aLIrgJsxsPBT6aFfB5M6Oj3Y4vjeTJoEARYC8
2RJXyOYlCpqmmQ55nXzxsKgJ8rDmPQ0H2oRCKa8mxuPJTsr7dfvq9q1y0X/gd5QeDGoROCmYKTmk
b4rQcV7hZTo1XWEBM1nHl1pFd0qar3xxbw7FYUq6fYumkG2X0H/h+Up2QxLBad6+RE1Pzv1s5/t8
WrdGHRxKrGcPgsyK6+rUva+1yOkSK+4ftaUYdw0gI//fM07/n69RzfCKVVViTcjD2+MLZm99tGxM
V03ftZd/b/3UufNZ1KzbNkRdpjR0Kazw72RecJKX3ZNz813kg1Md4qn/e3ui2DkiZ9vlLsMDveF8
1XpnkA3MWBthy90wjfI09eMuuSXSatI4mFrGO77K4SUa30acGQ//3grIkn/ZZ7LvAVR4wibAzzLb
9TsnHg7DxqO6Qakag0kR+C0R/vtekbcBf0t3X8/sPMre7UBNx3po1y1z9JkCZgBl8f1/CDuv7caN
bYt+EcYo5MIrc5REKrClFwx1Qs4ZX38nQJ/Tp9t32A+mQUiyJZIo7Np7rbnQPyxZ44cPXXyx2fHX
YScWmVmH3x3j+2wesvzxW6drxVvkEMrSTTlYAerG5Szc1nvzXQvK9mG+vBtfvptaQnSRY7GTGjLs
KJYbhHvFZB2Zr1BFppe+yuNrQhH9ZBfZZ+28VZ6uPs35q2qVrpAmKvv7ot91wXChr94lhEuSKJBp
Fv7FGpVBqSYPg+9bS1qOxOjGhyEQk4ikHu703zqV1iG3xifW8gncq0hlX5MLuMBpM+4dj4Q3ELHt
M5+73fwRk5MNMMsKg74rH7FYoMUawM+5G0V6X51YHT/1Mn/W3LZ6Qd9gYhMF4jafDx7CPK8/Q4wJ
ayUmDzIbGNaAUyj35rS1dwxPP8huAA3IlCemT9Sd/gi2QRJnLeCQdfQY1C13LbQ2EGHuayG7u+Yq
5PuMa4pJuiAJhVy6vntJWxBZko7EKq3d/tR5xGDWFEK7X1EpJaJd9G89YCkIl6GIxg8FkcQUL7a+
2ytkrerI28PyQaGz7BvAI7q4/QYDz9kXA0RZBF3WJS2LiDaSGX/NfIdBeNtcuqDRFyHhpsucu8ip
dl3rDePfYspQu91vC2bAbcyNw5BeS15tywSzRe+bj4EWpU+0b0ntbttv8AhxpM2noHVSqoyN9ugg
dVlXkDIvLTZ1dUpCmaMR3UpHP1Ck9qFqmT339Pvzvqyvc85P44SnOuT2PT+DGlGeQnpFafEykhfu
REXwdfDR8DeIvB900H3nxiXYlB4X99cx3OZ6oN8Ec7otGQ/JLlCU6G36yfkb5p9MHaRgfk2qRd8H
19ZWzrPxVKkMsQ9JlVophaPfSjQ6qxbfhYLrblXPqOsZjKY1SC+DIJ/m9o3xoGoBeltqtt3oa+dm
8lTpEfscO5j0jUPZnvG7m8tycKw3SMa7Uo1PGWvHFc9leSX18TQviHYZ23uYuMlK0g5YFw2/u18i
H2SG5j6wvivPEBp2Zp4P7EfLbmeJor1jyxyFVcwsS+8sIRp3hZ++FDXz+bhJytOENX4BktusUz64
G5D7yUvKK3AMGAGEhvxgwGg+0+E0n/OBan+M+ks7PfMFVd3UEzVGp0Jp3WRfBu9MqkvxDt8p4nft
irXfdcW7KsR7WsTxCt5J96CkzmF2FhWG+6q1pXjrG1NfjyzSrul++kWO+G/yG1bTwpeBHigVvdyg
LMofzSxuVlqa5TfHsD8Tun8/i7fUIIXC1NMXjVn3LWFfvxK6050z9t5HUyT6WkVIvL67/O7F2+Bb
T54iAhIrtVmOPr64IQHfje22XxOz3I6Vj+dsiOGgaH75zZbaRrgmc3YCjLC6GZuxzsfNvIy0vdUs
fEsRZ2YsGfN9yAf6hELSEQlsZs+wOZORlEKhv03vC6WDd3DoYOATIT7OMaLxSxKbhO8aJgN0JwTU
ZOUqqCRuIwZN7yoq70/mM2lEQ/H+d2g2m4OZVWh4bQju1A3vpM35nDAV9YBXsNuFmdfDzKRYT6JT
Bvz+NMoQvm7bOOTXzNWHLognpnN1ZtzUf9FATzOMy+NzmRN7TePv3Q2tj/6/tm8bKtlOT32BDoBN
568v4EqMKubcedN/KzASoxqZVueuNyJ2L56/7iv5eF919ZiMXDMbwwevsoyVxbbqVtT+LSK150eJ
d8rs0dxDQzDpLU8ZeW7m7A1Slt8aR71nwc7nJ6p/POKjYcpjPpctRJzEo/32Ky/KMrYAzYnsDbLP
gdVyaWhu8ARBVd2rJmVI5sZyOTSTAm80G2+r53B52FG+ODaT7E5kYk+CRntxautno1tU8Ra2AhRM
aXcP0y1bxTzI0WV2N0XfydzAqzA0HaZcelp0DltBvo4+BdlB4Py3aCXn99Q4aUmyznRL2JbQsYrj
/v6dWVUCi1SavEj2d/JfZxpkI6RB8Ojh1t+k/z0Cee3fz9VcSA5smFefisDxQvdV+H76yAAHLaNv
JpfBSywA4gm6rE66x5Gd1NoY+3KhWZFNBu10ErWkuh/ouQRC9k9KWzwJppLHu8+xQYy7FkZhrOg/
QTbOvXR8U7unPuudx3Z+iKORghe9VpEAsZlORcOgny1iqyT/52c7U+FCtwIHduZmx9LS5SZU0+SK
yfuaRcGbYTruqxzsZDkfMYVIlx2pAOcayeUqqndeoScv80NQodL0Srs8zU81V1gr00jWmcvEQhl1
7+wLHuYjzVffCmyf51Y0t0h05kNrtNorQ6UbuF2WUAlYI2GfnKujXS2lwEJpmPWl7Jzkpe4YglnV
LcNUArO7wiQ8PbhxYDxYUvAX29FL02hf0qyCsmjjSUarggP7njxfjrH7L1kp5oQs+19IHGA4W0fK
5EgiXIWUf0SSAZz3XHAvysEBEc9Erb9UkFq/TQe6q90PzLBMbkaTf0qDW4GvtpAltXFPm4ggJNWP
Tyb8a21qixRpXu5Dn02PboqTNOA13i2mOeHPzJV+3O3Npd+uZwwtSXjeeZjEPYyYYEg05bM2ASwU
IqsDKsvn0k7AE+IZoV4b3jot7L+W/znASfeGeokhNB3HBXPH6tFDNf9YEQob2111mk/ND21tV48F
5yFRVifphN6/pDGQBv23F1JaAPdIZ7RtITj+/TpDC0yhE9nxMSz7zVyAhV5FoEwoFjOz4V4Pe2hA
F05j5tljAWRm0zPzOxmFox1r/7UJAvU0+OiISgaSzNVS5eLbFWa+gJIY/soFVL97ScdGhaYJTng+
Nz94ZL0tMC4fSkAp51G19CNuS3NdJFn/1o/lyYLSoNZ1/jjfdewhfBmnZ7mCeiwzbIeW6rTqm1oo
D66WLJLpTiBrPTiFSzEbp+cVyk3yd1+1wbtFuSkuySDoQqS2eeFe0uwYvRXbNK7wJgzhMfGS4mFk
7MCO2Ik+QCzwNaxemjYcZtfy/GD5tPjDICRKYSodIq9dqQAH/iok4HWubLg+arqfra79mK+9xobl
Kp0D4NaY1b0QmIK0AaFO/lmZanqtazauxFK8zrVCWhMPAGBuWVsKqh0EX4g8QWDOoR+R5q3K+Wj6
qp7YX2Xml1+m0/dvmL7VwDy/CkO9wPascd0mzWdpQzpJ4zS7mCGdPLvu9gYxzk9FW95pOK2b0M7F
5vLkF8lD2CbN9+lg9CHsKYI+3NhmvM8tgp25LlOa7FFSVrluIM+2PkXsKEOzttKf2kEpeXXwsbXL
wGjPYVDR980JGYDSs2c9b5autNHARPrRHNEDMqUr8Z2h/2I26DYrNdSPGEx+jK5ZkfAW/cQDubc7
5Vuqsd+JPVyApv0xNmgwSDWSC0t1EODrUNaTzzGIQi7VlaKRwJqV2hsOzH1YqKSBYzQ2vROD4m9o
97mTdNAJE8v/3oQMpgvSJNR2cA5cugpKbOJH9GATFDrpyj3/xdw5DJ0WMA40qIBDA6clbpylK7x1
6zZb20gs8mStBjsneJbBJNWtT6KVjQa/3uS0VnjL49eudp6DtDjsIMFHQQsUqgoRw0K1Y1+driWa
FWzkulpsa0y1uefRUkcuppCMuI46BojAfKOmTKGLlnwOnGERIo3ZFsR2G6xA2OqGU+x4FWVL5V3R
NJIZnAwMWIbDkORXl5iADS2IUwVRb9F7mbY3zb0qS+dklzpWpalZjYbj4Mu2PzRR2h9our1YFgwK
et7tyuiwcGHS9b0GLU6Y9njG8KwmkbrAArbPq+pLYTJv1qLxlBdstCJ1FxbG99EIOqriD0N9oqWL
KCNYpCjQToldLULEFduBsCuAcHzSw4YwCtch2UZjNGOPz7ETIgHwlV3aqsae0CmNGTgNe0yHDTA1
8zCkRbG2EVurqfK9VNUnrLgLlMfyUbjNmRHE0Q5RFgvkVkXL9YyJLmQMhTgAGP8BYevRUQLk8WW4
tlj8t6QDYEYp8VLEEy67x+UjezJ0SPZYyqIC1SufzY44MSe5VOlPQQXlgnkLWu19HCILZAINcfYl
jgEgB1NxtYOPmbzo9cSBbPyTFOVtjm2ZcehzxiByzkwvlZ2aN/ZGl7H2VkXDA3q5bwF7qadIspvJ
5Sio/ET7HKbdoQsUkC1NVK/V6T4mQ0pm8kP1nd3WgMic+uK7WX7BDfjmpN1DrPbe4Vfo0ViM2bEC
dRUJMm5JikioAyafGMOPLHlI2yRd1WMyZUgspoiXXv9IdFTkJJikQ41X4hap1cqNuc5qY9lC1XB5
y3peroR9FQk4i+mfoX3W2Jr5uGvhhVwz23nANrRk2x02tG4Y8SaQolLWCgl4J/jI2fOperMP61Nl
51s//2HoiJLDnZE+CmtXyZ0H5LVFj5+ITd/vW6Z0sfdlbBj6UO04zwzp4+ALmANGlcwtUK9pzhnd
jYyqtYNBBoGfFhwGsUnKg8osDgznUhUKOW9vVpogmBG3ovS/piw8jzK6SvAbx6bBS872rluWuXJ1
ZOod3cY8qa54CqXp0aTH8aemcmM3+klHd9tLMN8EBB3TPp28CckPr4Gx47iG/6iS0ZiqH3pXF09Y
l+hOEZ3hdpgyW4b7fsrM1IjaWwnod2TCfyUTfunLxNx6mtMeovZdmkhRGum+gHdM1phJbgOCRq/K
gHnH7WvL+OgcN3iYCmkfufrEPvAF2aGOyiUxZtwkBBwCHBI7VzPDI+3zpRhZRoa8ivdAVo51WuCF
wT4oC6ifnl9mZ2swHpEPupcixZAafcu2zqAUa6dWP21jqNetgd41hnWxaeInUoD3+PmNfUzudOTc
apfxiTTqb+C2EXJNrNJ57oG6YFtL7sPgTLsmgNOtVfkOKxtCt6LfWVbkn4RrfzFRAb1aqKUXpkRq
AjzfOlikfO9GIoIfCiMz1mGnpdcky+k70K5etInqLK3Gc0hGNyJGep3+gEBh2JiZrT/oAFdJFQB3
M5+bv+o1SrbS9Ik+0unhS690JwUU8NHBK/NgW10bLiuUQeu4Ckh8CqruVgm8yXahbueksfuPYphr
dqpa4AbxTO4MWU7LDyGXUzn+jrkd4dQzBztnUJTx5u4MmvRWntuon2idaUIwejAtcc4zFF2k4Oq3
ulKGjZNIBqpMVFa8ZTr7dK96HBiTEMNsjhsmoRWR5tzcXNKhsEW57M2s3qOlESPog8aPFLu+J9lk
04Z9fppF+CTR+qBPMq3ubHS5e4Q0tKg05oj3Wv6f4ZrqDG/+vW4nulMIwpKITdKZI/5ebmpUwZbg
U3asGQ0sZrKGlGRCRG3bLTPP9o/3/d5cu2P02FUs929lLd7zIcY57aC07QYF2hugLyZN7XMramKR
bGVnmlbBDTSlxw2JgVaXH76blblqwhZOe07Q0tR0LfTsu+pf5+KFVo6+dADZH51eOMdCZUMdJFiF
iGpwn5HORNs81xyG8I5JNHpzuMfxQjiE5G0oL3XPRUR/89NH14PgZZAveijGja2AYEoACLAuSZ8+
I4zTeT/BR3lAr+N860ay4+nkjc+9YD6WYdF57hKctUVxU2yVUWNiR2e/MfTbmO39orAf4qCtyHEH
+jX9GXERYqVtJa9Pm16i3hbkADUW0kSK0c7VJfFYmO/77T35Agw/6JwRAkyabjXPIchgSi8p4+JT
6dAvDnrmP+fcVVApueNKZH6xtOhPnhuvZlTSyuriFhgfhoDEnjn6vCnPOUQDJxYUUkia8BJ/BAWX
axvK5AkdZ/RoN692r1ekATQMPGE91WdGguljjzJ/zkORVuZeE7Pdz039oagQfiW9cY3j7K8p6b98
/OY8rt8+fpZjCcsSJlNaxzTlH7udkLhyJrlmfPSqpnilmzSRBSPvbT7KjEK5n5uPPAdUgvQ/ZzRh
gxfmaJdyUhWx0aPjWB3xrhkLf5AnrR5JSmFSEK6F13HXI75xO2/ggmlj1/R1dEj04Hluns4NVWNq
ozpwJbdxgjpVb8d4CxYcc+TEi2wcshPZXvZrEszEaY6NQHCtyuaB5rc8+Mz4NqPtl6/lIL95NgM8
0JpYWNT3PhgsxK62/+DC17iqefUynxeekjKjC5p9ZDny1aBSiQJnO1R9/9xGZXHpKv8694QHewz3
TaBeSKBtF/N1Ehglo+AKr84cHNEZuH0v9za8HoDjzXfe2CHwnP7YvuuACIZKsSNj6aEk3v2kdErz
liJCmVqNCLKsU5BR7APf2aStkZSL++6aFsSkHVLZIBXhw69sZnSH1RbDfLRK4MzoJcMnBlhuv1Ej
LPDMrxjqwcVv09ZeFVxXyKFQmLhTQzsTAWZzyC0bbHU4Dj0sVjgqV2nhl7tigq1V00Mrh5s5Guny
nu4TC/vDtpvsCUoTRXKqFqsZQRaEk80vDZ6VoH7SlQ4T/IiePtMr/6tArZ9NbfjczIptW1ofXeDk
D3jaPGqJZwjMzbkJso7wXBi0S9y68Oj0tn4ade5zmmuTrpTm8tGwDHV5v5P882dfn6LI//jo2wYY
eJVNvsAZ9UdUuWSnrdDwZeVNZP+NeTiiZYu5h8qR4Xe831YHtNTT36Qqo9fUj3XmwOgEyxIs0f3d
7jLVPOUG1nJa+3ziOMqr+q+j+7npq+l87vfv8wL2QK3CDDpJKyBy0wCfAVR0iqr28Z//VONvPQ0b
76g2cd7oaAB4+CNBwBetYWFsaIFk2PY+QWkiZ51CUqHqRvgGtQP+4oywTVCK5pHUX8xQdCeR9cpD
Y8o92enhaYwa5zGY0kBAVo6HpmueyUD661TgQbyqRy5Gbi/nwaDxoXnlxBcnPE3JIIqkCj76iVNX
DaF1au2oOxVdhP2/LMWtde0nSShoZ7jDFwRVu1RG6c9B1rvUSoOXf35BzD+J1oRZaeRJY8xzTJh/
fy57qmmRUT8YNMypQqiGSxq3U1gUiuZ9n/bKDRX2R9V3H3OXpZZMF+v4OqhhdQnNUj3YufPTZkN0
0bEgQ7IsN7NK6ddOYj5KwJFOg85gPVi2VazNVoeNMtgDzqMq2dGHpqM6xZNIrRXbenQw+E3nhqYY
j2UqzD2aRO2VzyVaj/lw56UlmTdOxm1laoXNa6rXDBMIUj/Oi6ubQ85nmjceiOs6WRVBYWKsnpGV
hrfE7jtiFKuf//xyyv/n5cTeo1kqBYzA9PdHb9p1Gd/4uqoc8ClzRRu1cFf6oCbrNMqq3TxKo3nx
JYiVDKpcSy5jVOrW1jKgdQ9KhyhjlJMtJc6n8Gbl0Y+yjc+E9JlNcA47DIqItG4KEfCnnNiErCwZ
cqlqqKwwkDirGVvmpljgiQg7e0rTHCobK50xDcr4fnfsxS1KA2/TaP1hVjCULc7f4D1nMoiSCslT
4FfXPkjdC62H7y1ysg23A3Pbpb17qsFJ3I8ATVrbuSQ3I4YDWKnZ9E/A5dKk9DcNW92BfBzRG6fl
2lWdN8fp41MzCceM2vYe7D44Fq2Lnq2fJF9wJJZRKLObnaJMUwtRbpPpKfU71apaeQxdiYGyQWGg
vAlW+B2RSHix9zw9m4f1vCXeQ+U51Kc6LtJ5NIH8B0/4/Fb88xsNTvzPRdMm6ESoUtV1RDV/K1d7
NLudojX+kW/K9iyE47WtfbJ+ImfTIXbaIOOdEwhKp3sV4ZjejABKdNoOt6qr4Q0NJwKkXKJfKcsw
AybT7B11kOR+P3TquJw7v4Um/FUy5QxlcwPdgO+ujBZxFlN/0DLVR9bn5IVgtOxot+E1F+5zPMkE
54e55HWBwAK8mdrvda2xN6MzsNFazCioTNOnfnrwIvN4z0FqwXEhiQd5MrPxcnbFihMwOfWnttZ0
oTcSnECNTMVlyrSRfv7pIV6DQ9q6R3c03KPhafshrowdinf1rwRAkXbBZS4lgzB90l2EAWlvfkWn
6yKnqhHymAo85kAnVFNN48189VPj4lw3+lMfuN+xsiOrNRT+RhKjL3WCL80lpyNTsRTMZaQmx+ow
t0yIKlaOo07KtKnDVBet720iRVXWaXwgflK5+hlaTmThDxmS3Bfbd/yjqcGwCXLdvWU5NzsMOB8l
MyhSLdHFoTYPyOpOU+grWb5op4/x/OCmKCMc0zri96J20POtkmHHqr11lYr8goH4YahV5W1MHIZs
voZyQwu8m6qIcIu3V67duvGvIAw+s7Hf+BNAvlYgD9QMEIbEFW+1n26CrrOou6YFRQG8s54/GWkp
TTpMff7uwS/asYrf5u3jGCKC/pcPu/g9zJZgZmmg40XBSo1s2sKZlr3/yT0AU41tfySOw06AftR2
WZ0GqtnAru2zDgjhrE4P89F8rjccMm9A4UyKU8U131sqmof5FgLe473MivBI226HXNh6HsOEdbBs
+62YRBFFqlbsuvAcdGAsVvlYQ2LzpcxWYy2xPHgUtD1HWEZoh3hk42WV958jmQCiKVvcnlj4AaU3
75AThrXNMHQKeLmMJtgIrJ/juUuR9U/QzE641eN8BEtjXEQyuaT0Bdd5TVtFsars1owQFrTGHc4z
9RwN58Kq/eS1zSAV2DED9AZqwOAiM0sNZGaaTbd+jOt2Z2DcXHsyeRVta36dDrpIOrvRzZnRojGt
GM9e89HLn8J8/JbUsXJiqEARyO1sZ2Ea38wZJ474kg1d8B7GegwOp9lUcYLmE4/ns5zqdV1L7O+9
aaJUN+VLP+tYnTA5VgrafKQJGGD7XD+Wnf06K3HNgV6dqVr13s0pQU08BEMWaDcu330w2v2rr4XF
wQ+Yacbwjf8lR8P424TOEYAHoelAUGdYJ/6oN7UkkI0hAeWUvRO/BEOyCJocBUKo0ptKDO2jr7lQ
1KaInrOw9TcF3fyTrAJ/0+GWWyMcmKJzWtRmfQKRDY3Vk6Xs9Vy2j+6g4e2bdIdVpBBaLmIfJEx2
yHIw4bVv2urGcsTxr5wSuCOEqrwoXhR8mw/INsBhHV89tFCwA9XwCXGDuTOiUtvVtHh+6FbzBQko
0Sq4ly8MevR/eXH+FjPmAO02uM64p/BvjA+/X2qUmAyfIcYeM9XZpXn9hdgnWNX9KHBFAEeDNTU9
TysonUojgFd6kBmspn6rE7+Be0YLar4fegi6jzV0w/tT2m/N/akqt6qwaDIGAu+E5ThPQidOsW+m
csQIxafZOBvyqMobgVsKtii32Hoo13b4Akxjh+LNwlnK9UhqoEsYIFBT+pztk/HUrju9hO/kuT+C
VDC0TtIvyaRiCX06a3Gvm/uwRPrR6Oq3VjNAp7QYRfIuVD5j7Ez5xPaO+EE/dx0CGZmHp8rzXfFd
5jTnJWxI8Lz6DaCHv8HNU24dBqn/vNpp2vQS/7YfAjMgdJ0dguZQxP25HwqZzWV1qXinweDXi8OO
tBRbxqdoEEz0I3rc4aRf5vV9UyTDwIhEzvWMiKUInjCv4sf8bK7GvBgPmpmL4/ymYAvb0zVOL6WF
ni8MYOF0cPFncU/qRIQ1F0fQWdlnrpxB2zEobwb9pLhq/tm5lj4h6JuXlh3BmnQBgMxSUFbn+jov
tOC9dpA0TcX76CiMGJWcolpp7ANqxHhZJJWywrjlgZ75j95oniZqTZxge6sPlmZDEqkLvtntA2Zc
dafufJ27JF3XfTCJTxUUeZs6zMVyLgXGftwleuFfoK7RXtT7C6oWbUHKOx1R2s1s4BnY8WoynMAh
B5mv+pwzxsNRo4x0cVFJDdmQyQhozQwsPrptAibLdK5dxwBJtYN46TddvM+sWlnNAFzFBIFtR8ZF
a6GrVJr+SoG2jfrauMz3l8Q36JzkywAuidbp+dUWMEyhEBdrhq7+172qB9U7tw70AENoy93cIMUA
Sm+Chtcisv1wjUqpXYCdRP3dUVNUVQ3qYUrYSwd96xV0EpS0cBZVjWNanUrRUjb7Hl3NVHZGtL+Z
7tpDo20BN7hXixbDojb5gb+SvSciiN47krRN6e0LXKVPg00rWnQYEMYRDo3sj51CGHsPmGExf0Mk
r6FKgb1oI7dfiiyDBB8415h36ji3fOe2CPB9jOrYI3e5KkCy2qZ6xrezgWRj/DRRJRppFn06JD7D
l7Kra2mlu2AaQUdhA7zVN+tn4BI+qRBcasNUXZBp+FSaAylMQqH4g4K6zQM57lVvxOqGinIFRPXJ
Si3MzZh9c4eS59cqnMLzW9LZEwgYiT33QKQ8/jqSsrw6WvlQEa3CKE9U16hzmz3iYGNjMNbsrHIN
xFJutSTSbygrvltjNDwWpdq+SstamHr8YpbGYRZMKxXLsoohZa0O+GWTdMNtPD5UXOUo72i4iwSO
3axtSU1cwSXjyUn9s3GrOAMiykPLHHtdWtDDfp2bj4wSy/IUPqQy/jojnhvwi8XW8S5M++f1R/9b
NrmjSRKrELCYpnC4Uf5+B8ilVVHhjw55c2ha2W6bz7RU9IOe4KW6Swqmc3atkke4x6MT3dWDs4Sw
NuxiFwlqr/nizk3zRS0kgnsbqtkRxZN6iktdnHrzVeZSu5/Ja/tL44IPnVvRReWcvBECX93Fynro
o2Iju5G4gIBwZbWT1bUosvrKRAhvPdjMbYvIazfYKs2Ef1mL/6b1Yi9NjeBIS7cs6k75R6kQDSho
ct12j+ilLkNKGoqQeb2fGzSqPcKDVutXN1EMVks6o/P5Hu0x7Iuh3idZai/hCJOGYBZyz8Bj3NFy
yaE7JyOEX21RKkb+xS5Zx1AN0Ty0QHPJwOwfw8EONkxb+0dSk0LQWpzzEjXAzw1nyraJnmDZGao0
eZZu4iBdFbuqyfObKvlc0PwjWxtzHsXdVL5GSUbA/MS190dtjT1TOUxM87MWxgu/lz99jf4o0Fv6
7uEY0xTJCIJFjPDUBlb4YA4BXJ3If5pPzQ8GoStr2+yy1a9z87fEcPLxEGen+bzIxULvnOZsNV23
ICWx/4giSfEU1tEj5h3xiMaZOAz8pTV60m9QjE8Rsao3UZnDpoZfJ7CF3EWXd+XldO8IteSLI3ux
1xjT7nn2EekGqUGB/aOtEgOciaO12z4ScpHD3FubRamclaA4/POFosk/0ytp1KtCNXXVpJ+nqn82
r1owGlE5REwEXSbps5wmTNyfpplN6BIoFWmqeuvUKW92YTZE5CUOir7CmGN1jJgiGP7VRPkV8UTC
qp47lN2Ih9BQWG35bJjuX+d/fcevoyj7Cc/LW9yVuzqi6iwSp3qaA0ZG013K/x4ZIxCj+Rxzv89c
D8dDPzlOxrrTD/fbpKizd4yE+RZDvHqWtpVDAObIROg9rcJWfEmLwH3XYmq6qRANifbLERh8jINB
yw5Nlubq+bH33SPJM9zLqmnuV+rsI++7Y7b4sBLjdvhgZrwyuya6JTXSe9dqWWRQmPCHC4epFUzr
LepI/TzaY4ZYVGrnTIsYiQvl6FbuVaF4asCJGuIU6XlxLF3mbnnaryuwRu/NEK07M4N+Dz9jOeRK
tTUaJ1jP9+YxMqotYVdolRpHqclmH/x1WUbPjRYgkhgSoEDRcFO6vIdMI8eLFhRfvMTJ37M+atZe
2ym7jAiZlXo3D44JG99E3cTY6cmWoBaIPUC9oRdjPlUULMDVAYKdfdXoS1yyAVsHytabJfHH3OPL
GRlTGk271F+y5SzI9GumEY5AyfXEC0A0rpf9dZRVKm9ZBE1kqnut0J/shEASq0479dOKqHFzWuXT
Ajk/BL35GbG+HGOrbtZOIuDGgeyBAtSkT9Rxw4NpEZxaNvzJkCpRPUySOXb9NohSbRkqCQI6Os1c
vbpuYvxVUDs4mHdGJS7W7rSkjPz1kKN6E+iSlR78nuSa+YY52Qgwfolu7+SY2KOgJ3cVEfshjZj2
z3JF7Prq2stzuZxVIhVUrHVRB8SVJOo7EQ9iY2uhsqj1htwFpF2X2segKBuEoOR1zsNtqqr8LBR8
1l0BZBGl/Gdcqa9zCI7VA1XT60bDhKTk74Ew2g363HCltNHw/MdRCtlGV3vBDEh/mvepQCHImdJS
WNOoKkPDUoA2B8ig+C3OkRzQUUhi+QCXUBfRNhl2iCLedN29RvCdXu2cvTn/VdyhPi9m713UdHxP
fZp2jeuUl9QEPz9wR9+NeCIQdrn7duiqczCxZm0AhNOSmGv2mxla7fXegEm7VtnBUZjNP06fTrJB
NGekGRLVnp5VggFfGzOBSEUd7pTEQGpyNf/6lLB4EqbfvGDMv9EGB6TDdD+eH2C3/XVkdZssspTT
/a+ax+/zQ6YF41a38x9W4gBHYSeBexyX70KQiHq+H0IDwFHFLcC3yVjyNXzE+9h+Mh1RrgDmMbGZ
IqH1TDtrkY9DhbvO3EyywotS4FSZPUs+irKdl/HrgYJ8ChOghv+8cKvGHyWO7dCMZW9lmaZqMpHR
/yhx2NDXtQK++9gkg7XNRmY1vBHA+FGpAlYaQmYdTeAzLYR4/sS2HUYBHaZ1yqr2ch8yOnr/IwTO
stM81UMOAicWMd5LZDrM6GmeVX0F96/qN3N/YG4JUCyEKycKPspY6UH50yWYv2hDrn+Yfsgfwc5U
hQ99CtBTvo8iO3kpMnhOlmy643wVhB3ZP4NfjesyEd+y1rP3ngdmOgIftJbz0mvFoJyp7xGQ5Zk9
YVjsJ6iBOV7ip/mMhdT/SR2Km+biD/l1KgzEbQAUtvRS8P9JOFj5A5kE1skotRNr7aHq0j3bxGz1
x3wFnc/GUOwsWlP28L5P72sfZ48lH0obA7uwta/3CWZh+u/J1Azx0cPfH4CKZZuxtyK4Zh7278rH
GDXVImM3DWx10T2HlubtR8o/wCw5NLgS20lt+s2yKC0W6Sb64sfuD8ZXyufQBzTuMDam/fhT8Wp0
BRwMnCEHpX5IpqGPM3VpTHxWSQVHao4sibK4WN2n5cJqHn95N2ICBLC/Mp0d/mPnMMf0QqdYv7QZ
kXbIz5qHUlP9hxRg73L2HLkPxlhcU9UhbsExw2thBPgwWJ3R4dI8ga/i7uizFAtN/fRMekzLZoSc
YiXCmXDR5f8Rdl7LbWPbFv2iXYUcXpkzJUqWZL2gbLeNnDO+/g5s+rb6qKvaL2iAlNsyCeyw1pxj
PtpuWZ3uPRxf1UitjI7GqJoIj7v+klsJPJHZVceY3i3/++HQ/7Wo0UyKrZSbcS/TjNU+CRH6AI9G
UIz5oQj0hyhAzeiYqvbqVy3pCiWu0Hyyw6WdzkvH1Kx3cv0hD3LF3ydgW3QftV/F5yLXnPLQW8Qo
WUXb4MSurH3VG4ClVEtsorYbD1Zq3HIxTJeKCeAuDAlswlpZfFPyKZ1peqCr0m+DSYiVHEQ+LmXD
tp7q/A+fhPmp6uxSmdFNBglFN4y56vypWetXpZHZqdYe9E1hN0+RUPE31o55NOfVAjD8hQ2Zfw0s
hQpTj71/Ka87AWyx1q1LJ80riKvXWtQ7V3xam0qtnaN7zxXzESh62fcgJx40G4Z3mc6KgAiuDClG
toZZt6uc8aFhSUOhVt81StGhxcFaIYU29KoFKXjvSkTt38I+yoZN154GPb4JqBpfrK6+j/yw9/N6
1Ts5el6lTNg/MwgDjxiBtAp1b1Jh7VHX0i/B0RPYiUOABhZIeZkUhMeVr/99j8lP7qPCZfPJWo5q
qCoNcI0P+PP4a046CZe4PA6OFK/Fc1EOxkDy6nvdm5v74mcN8LCLtPb93qCMCxpShW2D2hqtx48z
ozDRkYavv2N2E2IFMYgkxG7+croqOcjIyNagwBykqVijs17mFn2ymYr5+yzgNT+AXHmPD2oHSCdk
UIRrRC/KuzngAJ19ykBc5paNU16bDsSAalTLhlo6iFFancspn1jytRXCb31n0Uc5yUNgBGxHNN9e
8vn6qyQayb7qUYUKK3kmEGI4ya2sjqX5rFnRWe5uK4V+WRomD6WYQGY1Xncc/KA42ZFNfANRxUsC
duPHYurhkWlZsKvNqNnlqWqtpE1cHgrYpibpVvteYFsMaEfs5AZqaGwCpHrlpQKueQoSlfTNomkh
fnTdJm+IiPFNQMAgtl6UIe/XiAb1F5CsO5DS5a0Xbr+waDHicOSuMdVCubIe905tRSpKkwTut/++
UyztUy3UYZ7WmKZtU7EN667a+0fnR+1qu4BQmh0sr8+RbJsh/QUY2XpTP8yVQ2TsMvgyH1T7+DtA
liVOYrbp3rOhoyZMKfeMtjZpzYUlRshG0rCfMsqtk6lRVjW5wCoG6pOsPyD750eCeC7vE8KnNWjV
qkZV9101IIOcNZLyspkv+YarpSJMEjRm7FJQjeFNnvlqGt5IAmehqgYPRTHvCeZmhwO98EGZAyad
hFA36Yiu2g4hdljUJ0yI5FVaOX8PK4lTMVD4Sqb6L8Je3KfExvOTlinY8h7cnm/j42sMLbgEeTvg
U4adYGW04sd67P/kxpkLHR9PLKY3WwdAwxZX0zQULJ+LQqgmU02H/0cWUB0s0EZhHaKkZ2gHYvYo
E1tOfoYlFX9DOMOn7HjlMwqXFJp+OVw8MyN204vIMStX+lA4wMn5ZVNMatgEC+c8Rm56JflohcoZ
KdcQv2dJGuyqzEH7qYpkbxUsamgkmGI/0mBoVAywfeorO58oa/YIJsMnr+N20BeJOzJWVt5Pqdbw
bLaSRLX8ktPE31fCi+2llVFdJVXHOU4dWFA54MkDmcsbotO743/fzf9aeILwhsJrYRrEIoYHSPk0
uQJv7DSd5LODOprqPu708TbOeeyzcg8vZb8zzWxONAf8pWjjS9QwwZZxuvJIRv3qF+FXP66/DmPu
f59PfHqE6yoh+km2nbMGVbxIczr2hGsRkdwGLBN8fL09TWzhlgDP0vqI5s+5airc6YLpdN0RtrPV
M8qdCkvIm8k2fleqyrRr2mFgwWXAfVSztT/3hkMN5k6GkG6R83dtkfUUr0UL4YD+hHVKZsVEYKqr
zMcISJT2ZlS4YyfXdF9y8TOiE/o2OeZDHhcDkHPDf4oCJjHpT67NV9qfPTSVXt9X9Ui0QG/pO18p
w7c4waghiuJkWiSjdSMBxO0QvbPHHMhkLB08lyk5LMSQbOVwKkdRd/hmqoa5z2nlo5g+AqImFyXX
jjmtFwrM4kahifgmVXmDxd7slM5buuOXe40bvJu2iEyQW0PVElbsqzeqBsOqVeALtTUdE0N2FyYH
fs5k4UkiwuobG/HxLRjwX3K/s4Mv/Re7cB4l5mLon5Uo+Rl5E04C00ou6A2CmWkAzZmnaaHl6tKF
Pn5dfozhdRa1x8jCXie9yZJ2USnBtDZzC1mEbkYPYjS/SlVP5zr5zgsaAi5oXW9nXPrSKhsMaCOc
5FNaVPFJKb8D7jL3sq4uZrYRlcuNn4/xhSz4f571U5csR/TjrNxJGUbUCZ9EIab+T8/DZxULY4Ch
2IqJcE9DuCRVsf8Y3qtIVSoM8xlC5mYO1U1r0/qh5urvzL9iAOPQxXG1DqZoDl4P4uf7YD4Xyfq8
t5/McBJLf6JRpjboV7KqU696xzecB/r41nN7rIe4Yacw+S9pr5a7tjW/56EKGT0Yg/wiX3ND5zvz
zK97Xacs5tzYbEzJEIny/kTO9SdNC0yVRQ0n/tZ65Zsx2OpF7wAVNkFDxsOcWEjE4bMuxEg4XzCc
kwaysxk4+rrNHG+jBoW9bbSUvsLslW9j5VFmuCphjmFfpG+BipXbBwm8EjVRepUeBk9pDIhOhQq4
1gy1uLn2JqPAh62pvsIXbjAGeC+uKIgaSuH1aFCMP4RwY9Fmv7unrbVzYd86e88T3y27ryjQjKfM
YoNThtm47pwEKPfH5gwyfLTxZAmbdZa1HWFP1wt6ivEp+/sQAB/gow3X92F6KsU3fVBhiciNIKWX
UzKw+sn0/hwOI7USMNJQu9mDLBTqNd2NPa77kHXfAUYS+zRPk5UHQ7tpHJi+Ir3E9AQ2QWGNi5Ba
wjHziZqaZbOC1thBqcFMFvNlJbxuRUYBzjM/CB9rFFLE5ETRyZyiL3cCyl3Djz35pcu7aqvBvbtz
giQsSG4Fa7dGhI1QD24GrTS2ivK9Yf554uIwdvadfw4ViGR/v0nR68g2LjrJH6WB7fxhM/Kvroxj
YzlUdIfuPNMHjZn/7cpQy48tfVCavSuMjg4AC+IePxXjYcTqqIbeja462crlyeBO7iOYPAJsrenL
tNObiThT8p+e/SBK7wOuh8Sqr5PpsWUdABQqMfYt7YAZb5g82AXrQs8v6zejrL6kmaH/UqIvrTdd
Q4pU8rmRA4M8s/ppPbpav+pjDQS1ahdfvRgvTvmHj8D+11rQUQlUVNmJqYarohr934/A16PAwBw6
7Au1P7sd2+HcVodDVerdsixy88UiVHHjsxTd2PO7RCBS0VHajsBS3sX4BAawqqwzmAnSt00j2Zuj
9m7PykxLD+ABJ+7XbiD+uSMzaTFM+HQ+qjdOScRBMgh3LSs3SWn9fi78kFghSOKv8aTqX3HRL+cL
3A9EP3Kis0Vpi4lgosaFZao76bUMJrDc3LzfTAykgVoHa/qGAbpLqq16N6JtqFhG4AebdlRPdVaQ
j0ZOOE/ZjjN0Y2ZWYN4PttijmWgraN7djDwO5svYDZEqUBuq56JpEQyQNlg3kdBbU/EuPUCann6R
B8WajPuZ6Th/8MHrn6WoDu1DFu8uqASdf9XnOgLwQQ03L7xkvZ/dSy7mF08Y70oaUu3Q0/RJCQp0
oKHiQusSxUEJwB8r2TYrJ5xc0Pw3Mkj+o5SdtPXPFGtwIVqv2attb297BQSYS6TAfToWkThSb3X+
Cid1n7Aub6FdEwIEoFYZsB1VTfKaxaC7wlTvV+yJ9NUfJjS03J8XyuxYbHa4/ItpOP7rJo1to+Q5
xdcWDV14IO8PNeuEcROeGEiKqtjMonzg9hy0ARz/nbrowRZc9202HiY9jVZyqZSx4F4Slaoh9iGJ
wDHrfpNYaUUzArI1mqHvxAqAA3Tt7uS1WvzABwELLfGtN0e9EjFJD38inqrMKqj1DkeNjImjPPCL
51tN9/6SQhEF118B4+YKNxONGr7g3b1pe5dy/ZbAWaNN4KJ7imZiCPFLe1at07vu1dNS1ilylaeP
0uNDQxIyzXjRBesWlPFGXs+BtrS6a2JP+owlKsVQ89ii5QjQIAtBUiYGONGgRY2AcTN0hyd5STCm
v50EeTZF4dJXrYzygLF5XwzeQLBd4BNfrMASmxS6VCmhEVPjmafMwypyn7Ycj66GorbhNxLu7m3G
zB9bOKzR4a4o4pGfyHNlr4EsO9/EqJru+ebyNYJJrH7lxcCxLXV8SHQH7xqtObQwVQSQA3tSFSjN
GQjlI5Q5KkOlqf7Pu/DpzmZmwWoRlfMA8nE86MJy1nWkFkc6u1p81lzS2lIjyPaT6PQtu1v3ViYk
BhVlo73c/yHRNLwHQ5Myw6vQ/mI13eWxYaynqgZjHPdHO5iqYz+r0WX5VB7k63lSHz9e8gA23Jc4
iUOgCKmg9drXqem5so/RoJte4ZsMt85k/6qKxHsOVVKX1YZoM9LKXOpaw/ne1DOacgu1GmYfxYlN
yinlPFb5mhifDGN09vfpXs787PZ+3+wK3kCFEfnmuGhp5NLHNK5jlAw/WtaCC2UcoNfBmDs0SUxK
t6O2j8bcRc5Zzi1l71y+gT8qOOilMTwAZLJPbtmPW3IhGLlptlC7d6f6ioEG9EKtbKq5uBW1FsUt
kSLrnC+HGORhaJjbKiKU834zpHgDEX4QvEDtwV+Hg4cqyTB78ypsOGz+833FEgQLPMqQ08lFWOT1
CEcwhfGGDqkqdkOhhk8y4r1xTPLaisDZyZs5DQn0CMLi2MV9vSXZRN8h4WifOpuQWpP8UWbpxh9I
RvAg+o3Zhj2k96qDQEMDmv4IFGPrd9jbmIb+wkotn8SO8JSFLprpiwIkYq0Uo7/JU+NNxo1XLSAS
Tyve5ZUSh9ouKmMTZxBm7qlskm0cmNELdlmKaoJbt0yno9LG7p70gXZposp/HENzo847gHBeLxPC
B3jK/VmoAF/kL6tXRJV6HX/3MFjN1zYr1/EgqpNfa+HwBVmzspLtLvkrhIpV0BFmHaPFlVgSxVNv
zFnLKN9At97s+7kAzmQFBXQ2n5nFOJJGmo0X4qGaVUoXceW27nBppi5Fj2E3ZzWwKtqgmJLRZCRn
g+yphRd2xp3W2lQvJU/ei9VbFhaan0Xen0fiOU/yQFT67zMdFfsJvyBcmeoS8e+nqAs7Q6eBhH2L
HK4jT85yJplLg7CGYfg2X1Vz+1ZegZdcSYGP6uaKfK9nLFiGYeBtqQpT0Z8PWtOxxI7RhRxJ2ApZ
1HZWhnAjpFGY+fgdkmxba5F5HF3jXVakZK+XEE9y3FtKg1HzPEFcWA66Vj/nGqWgaT4b5tfku35R
/IoLALHdqJVPFRAMbS4weG1Z4vQr4Vj0SyE650GOXq1CBAAb23xrFZ2+KKVixB9tKPlyM0A/BGFT
Fr6l1oi1vVeSdtGiytlKmVWh1eYRnAlEH/pZaKfbMwL8lRw65UH08OnRgYp1abThnj7V7WMsUsaE
uPHR/sfwdDOsLLu0iKcvMylii2aWtCu3+qZFkCT+8QnK05Fez8nmu5qEO7CB5NYq9/LJr6mnHO+z
a0PFfSk3DJXLgxl60WND1f9JMfGczBsHG4HjIoY7ckp0X5wwK6QLf1KG65gM9Voq7OxE+ak1Qj+7
xXSOkig5qwXQnbrP4WarM3WrhHJIxuucEFOe+kYrX22bRBFGRx1F3ALrq0e4CIFXRMNQqWuoM6ed
UZ5cilbMcJT7Uxwxay8Jkr1Gd/Jca/V3lZzNxRBa+XM140Bg0unwWavhNNqBtnYgrz/eQ+aF8B5q
NxQX4pXbjdk14uI0k77IMuWaYmh8DBHJHv0AdO6gmj2Ba/Cyp/kMzQbsi79f84f297sD+s/1zBVf
ffywPBvC1CEjoYPEpAdLgq6Dt2ZIjF0YsZVAII91oQ2XFELszb3rB3xcADReyyFADgbIY/xrR56S
1+4UrVTOcoSZ5mEmSO1zbrGIpzNG2bCd8wf/PhumCmJH3kFFLgf2wsrRKcf+/qdVrRa/1+RJkJa7
zDb8cx0wXmHSQc6AGWNJeS7clWn4kw+2voU2Tflc/JUFJVHmepFZ23ok0mGq2Mf3Bn6oPBbbRvgr
OfZ9/I4+c2hfYr9sLfrxQM6ta497Gjy1O32thuG+SCp9IlCtczn3W9oiE1dcW1fP9aytaQnr7pQv
8i7fRmh+76U6Wa8b8BasO3uszyZ+60lP3iLMEahfiHSuaTNs42lyyDHjn4f2Nzg3BTBbizFQvgS5
jQ7ozJLOJ1JpfLAQa/bI2lVaUNDHhkYU3p2p0qOKUnXnpzU8+5iY8x6fFxMORDYsW/MOmqgAZlgl
1p8aSxf5Gpvvi8JjfigihCP3m+9uk6V+SR7JPAzIAzKBg68Nxek+Mnjm0bHM/jFJenzeqBP4pHW6
7iXYm0J8kx9w6PTkV4ma1gJkzIv5XTOo2BXDbFEr+IaINFSOSjd+k98epdrmVkFwXo08sczrbXNW
IvLfZqtNryXa1ZiwmtUZHIT7byj0MDnLv8lJq3NQOtEh6IlWQlo47IzItk+pcRByGeTUwZZNYbEK
p7CjbAl2sBncPWJbHcX4iHrDS5ihrOprV6nrMvOyvULc0cZo+vEl8aNrCWZ4l/S+eif1enMbvIRq
kKO6umApfIv8KP2RIkkeRBIeSk1XN2CuF3JyifJGfaq4kvLRMAjUJ5AM1GWUYB+7qcp61zaexqi+
eUFNvstsXPHLwmA8ChUMOsZNb7Vau4aeMPEvhGa/QsH8xJNP0S/yn4uUEJqcrBPuJ1Hv5V1XlNY5
Utyaskb4jl8IPZaWv7M+TddTpk5HQVwl+GdXWxTzwWlHhd3UfOknyquDRBRkGOuYe0/DH+J+pRfp
3GSstK+Zml5lHaGGG1WOg/4jKCJYKdOYP6p0MBcZBJzeaUJnOzV2y+gCFijuyG+oMrIQGjElKFKq
aVcUpK43+MEB5tIrKOdle8L+CgvRWWLBrDzBu2Y3pw9mK0uq/KKDdll5v2nIKVoJYszAwAXqJhe+
m6/oplTr7t5vFsV3ylLmyTUYDKTsO69sID8iotQCF3cqAvWISRFZFBs+/2zo3jlOvXjp64Z57jLl
Qfaoba3zD6nhb8qWlXmoEwxQzrItU2+DJ1aOlzuaMWLTtvBTF1eJ7uGdu8MzaRCwSgBP+5svTS9K
bCrFJo1YVV5TARo1FzZZeLPA2Kx1bZeH03tbxNCrtMrdNaM9EBaqs8V2p2edu3HpNyHhY0OabB3d
tKFqGCQ9zWd92JLHJsHjg08h3JAbMaqg50qvX/ReZTPt6uO5xJQ9zdx8AvKMh5aK9BqsknE04GFc
XfTZ93ehlLcHJ6jR6UlqgMQERC1rZgNEINLqdjx2aM+Ogd5BWRntB3n18frHJVQ2aM8TFKtGnW1Q
lTxCAfOOvqOT6I01fjTTVVWzygELy4/IN83CJQNxLL2jvCSYKd2EHcN6PerjxSHHjwHyIg+1NTEp
UgBvFqRlNNv7ddSAvknGjDDk8qkk+u0ohRnNvDj14/zJ8kfrKFDLPMT5TkkLYz/mVs0t647vQeht
isKrX+TrBvy5JZ3L99IxxWFMxPiMquBcKeatwse4/7iPJRCuiQdWccJaYLqPr2PYdXsy3v1d7kzp
o1PhBlRJTv1W9d7yDhOdMv8hGMFarzFhxUn54M1OZnfCv0wTUlkMYm+13bSRxboi0Zhh54W8LOBZ
ER5Z+S4YCW8P/ySw3nKVAAQNTD4EgJ5E0dx5Ih343metQUMq+pixD/AwpMzbXaFy6wWxVX7PicV6
qHoFgAFP5SghdzDrWOaXVbEaBr7yxee3CPIoiPHm55VqYros3BbdlJ2fRZ1EpNNiuC5GGPMswrxD
yPj3lMTm3mDmuhBozFhXz1W6+SHs5PM4lXiiwnGY1oDhFlHRd7ChbaPZmu0er1GK+m20z6kwH4HA
FY8hm9qhysovYY/1Tz4B0aCTyDFU/aYmO2b5QcuQZx9vSPmafK0u6QTkCLaC0MWL6LaHyXKygw2e
iwLM/PeZRm6fERj3i3Esb37UNKt/fEuOrwAVgpQ/f2eJ140PIZvRkx41VxQqW8vqy6scMzyfapBt
tKz4sa6hWA3sbTfY5ZUJMERcZGq7ahzV3TSvRwUS2Vtexupt7OGO5pGpHuRrGvG5FwWMgHwTMYt7
ROj+QzPsCid0VO/HMVefexTimxAP8lpeOnYVHRol85fyUlPs6EqxGoe4qrI2pX2a9uw1B9P81ema
foiQdT3KA51Y3eQfFsyvOL1J7TwcLjo8r2ipCsqcJMYom9Wd2nofzwvvS6UJMyGiGMqIZynR0pnN
XvJDSNrCIJObzNH7OIrv7jEnkfT3JzTVD/fnIk3JZjEmHyK6Ul6kR8Po7feitp7xUQZTv/BSr3yp
gZSEraa81SAn7n+yCxp3LcMqnJJODErgdiv/vLxkkd5uyeJrj2BwfXA73TEYfXEOsU7e9ErLTtYw
vsi6JTbEfoPgn5i9j5tfDV6qcapWQTn0KzkflKZmnsOsuqLb0U9pWF3v97K8reVBUGJ2KvGmqnq3
k39G1UATTGP7SxHOuIXfMuNvs3JsV1ZsRPvCM4NtGLnlS8mIkCuOvvg99yW2dQxmdIRPWOceV83X
1E5UG40Ir4EPhajRYxJgf0/kBFKwfXIi/KF+rGYeCUlI2WNykufy1SLtskfgffNPZHqz9vQkJFXV
+SI/L0ulg5PXPZGJviZewiF5phJn/eUSbhdVyvSF0NDVVLBI6xTb2+lTCFOq1EERaiN4y9zfTGXm
A9aeR5fM7S1SHll6GXPBQJ6VATEJVeNv68GrL0aeEkQ3VumP0EWSbLTVoesqvsB5pUBapjODBo37
EIQsu1rYrE+Oil23W/S21UbO9CWTf2GmJMZh6FkiwGJa7rQwOlh++lp17CVE/4pnNj35gQtUda53
eVW3Dr2sOHRTtPo0xMrBNqhbDNx1siIDuVoXxpivh3kX2NaYUMOJnMUhPlm5c/Gs5vGuCCRcFeZR
Tycp63SyRNmiQKoTIXt/ZuFZhYLsk8xkuaIBXCIOjjM8VmQsn+7/A0psrGl995masXEuGjLdjNhD
WZsSVu1M5uOgwzdgOTJQf90JH3gw/81ozEeL+QUDXRG8rp3IK+tn4EOwmsFM8tCaExNyZ6BZFVgO
d/IelSuh2PDI+IoJd0LAIrb3AjIb7uzQe6id/7vcjhDo39V2yi+ayrZNw7OqfW4JuWbhhL2h76ck
cr/Ht07k7/XYNpch5DnsXLLrdJtMMQvhVWqE5GL7Xb7WWeqffZbEs6eOHuyy0JqIghScwrCqGEgz
a9zlLrct+Nl0r/jFWaNd+CBfohZYbFSz/FqPLtjVPnEeuo5ESysa3e/wTv+S/1fSvn0o9zlKtLw9
EPtOf3quwVizhCFTjPWgKS1Vj6ZcxT1hUSrPzDqzG2dllgHJULFdrJOUJXRl05fC4deoib+0C4VM
2sycHmKv+NaVdEvVUMfr2Cd/CccK9pHiow2fxvQhz4yd0rbRLyYVTkj/pSrtwCM1m0MmxLAVGHmX
srwU5MZXkVnlXu5v9Rx/o0NnApVG/GTS31mQVUjcmgJ3IQvS8dmrmmdU98F34eWUdozM4jFL6eqm
SGoN2y9e4wL1VFIQDD70U/6aI23H3MiG1LdrCIrsvI2sKx7GJl2KahSnrAc/GSjaF6ONb61wx6s7
D7xlTEch0vFCznCAAxVK46lpGkj74/jTGeN3+Qv3orA3oiz7JWrn95FM62PTwj+ed8Y6de0t3Dks
sICiw4zShDCccN2nCvpUzcEbZMz8jwKhvB1vpOI+S5RvIhzsrWNljKE5iOYpzYlOj8CHpTQalpm8
kwZiOm8OUexRrubnQlRvJLsZl3KsXTZMJBs686VNdxIqZlAt5LvJ3HwzPCwvmkhOWkQ4XydU6Ovz
kDbllKe9gDDr2ui/Wi2zBDtMopKb3rXXeaeQMT430dVtEGk/0xl+nrNUflRMEE9W8LXDjEhVmYJH
NQQZEYLejxDVnJ7F4oIQnv9bYmZzdAao+zxzi/nXJCleqfaYbvtXO+rFjDzOb03TV9sOWfwyh2iw
EFXT3JzYAdAzt50SoN+LKFbsA1FRhFNGerIqkPq/o2/cpNSET6oyou4lVjRfCUWAbnIabJd87UXv
ICxNh2hDD13buE2tLCU/J1Yt9eTlHTFvKL+NHGf4wBrNjcvpYMUO6oS5YA8Hf6sCEd9ZNVFzwlKy
5zho6gWFdDyr00h6L44o8qGyd9+JiYaKgM5TL5gefA1iK20JSvn69CyTCFS9DC/TOJV7mEw8ZeXo
bVjMEJtrMoWTqzg7h49hpIRPYOmKhYC99jVD8pn3AkaW7dfx5d4NKipnAbADrKJmf3Gz8eYzFl7i
uI93bWXvbTHaF7+3601sZ2SQzIvd+zKYSlBd/Ulk5v6rT+6qrslYqBuaMgv2PpkWHW2K4lGFDngf
8QrNeqL3D63IV/uvbj2nKiWjd7Ei9fc/he04/SyV8M4tkslBUYvHAkLuGUjoKQJju60bbJZe0Wvs
HnUyqaoSVPYsHhCl+oR3O3xVsrmcqBCqh1BqS0uJLMtpTMJjX+ss1MibufpOAZ1yfjs0EXcIn8AE
fQZTzb7egTEQW0T0OAXYatykpvoz1NZm8rqvYQgiSOrPGhMKdxiHX1qktmOcKEzhrORO1XisTAuJ
VfKKOF69kh+KQp7Inq+aO+NCqSgczFITaG30Yi1hG0NS3XwTMS0iIucUDYjg5Fnw9xnhNXAOYv0m
61ey2F1HPuN1EZXLUtUwczEJ93ZV70YeQNNp/6JrT0kgUQaBhXvKVrqgnhF3lbGO3V8Qe9j/uFVF
8lPi1Ev5KAdSLRR5Jz2ln03AFBla8zzBenE6Ke43KIY/lfmFzE70jSKmq9IKaw331Luf4c33rkNm
Wmt9FuOFHR7j+SoQvI4PMF6qkjQ3y5DmsYO6tL+iMJht/H7YyBqUlhaz+oeYEwU9lP07fe8+YJhp
AbMmEJBnFFY7OFJWxLFS354NhE5Mkg+/3INoRLIqrSQ7e9yRKmI7fEFB67pfItrPywADNpGUtvNd
bRkqWYWTr+VqSKylqUaOppGR6hBcWHJx+4Y/xugHqXfGoi+nX3Qezf3QtESRay7OEgQQIEfG5PH+
K8YmOrV7MaaMy24jJ2LRUyPPvBfRRymKYY34jQwt7Uh1eyeifLxSXVl/VIjMADUMI9yRQHD5apRp
34qhjo/D3ODtQ8zpemIsMCKQQxjTmiDV+8KeBMBXi1mHWsbHQdYxco3+O/JG9QDzkJF36PK5XgCM
8L/XQKr22bCBB1XTHBN2nqU4BobU/5XFdMLpWtj10TbtosHbYNfsTv5MS4iLcesFSf+WGVpIoDA3
RJ5U5TFzYR5IjRstrMVMfXkyfGo1eUfkvFkc2tngiWoQjx77oWtkmD9AzoLiND33W8H0K50KfTjc
mFBz1rBusyL6k0YhHRM/Gr/f0U2Z+RpUhvfcmh0Fb8fMd63hpM9B133PPTDdhLOCXitJo8D7B0nD
Z86QURWC+Aib7aSJzBQjwXac49BRa2fnPPEusaOXz9akJscp1kHb2/74HgX+NQ/N9Vg7EO/suntO
zVhbWEGokTrHZVAPBlrv2U8+Xw5K0BwmKN0LgFiEtsualggYwYnQOQkj/JnRpn9CRkhRYMoBE+Df
GC1dWZcunKlNE6jRpUidGg1FNC0aVHsbS/Pie+GjaglNr5DZURZmqCe/Yg+Xp3oi4PlbpiTDt79P
8NR+F5gCNmgrAdJLsEwVJgOy6fgp1rBio8QKvk9p/4B7qfyi4vrZoQFxNkPYTG90cldqShp4jEfk
ZBkZlVoiDw6QvtwvmtfsJL2n18BKoMG91QGScoLvrGNBtWs9h0AAZE4IFNaU5idVQhbHuv+jawhM
yhH4PxZWljCD5eG+TukR/feNa38y4VkmzhoodYppsa7XHGlE+of2s6mqWhcKhtSB0Xcn98tjYpNK
pgT2Rl7WiWZidsS56ZZau69bnI6EprfXCqfqoW01ODF9/JdelcGdfxISJ0DtZJe6Sn7IasQDUtFS
j+C23BFRwZTE2dkSBSjt1uaDdbt1WSflmz1ZPnGzwRmRpnmemGBXgVdrj/5ADkA0n+Vh/WhVszpB
Uepv0fCTTon1TjME47I2ZdazjdBAAuxao0K50DYnH0rSszoYNXjyfthLyGiQDBcF2+4ZThcg/dH7
JtmMPW3MTURS3jbIQ0rOapDtZO6c0WGhtzJlWyj0ntPSWksduxDKwKzKZYbC4DhmLMF6WjyoqRAc
N+ljOOrVSR6cVrSbvMCILS8RXIk/fJOO/mkXxjeJLcDWkObx8aBt/98RqAoGXfGQ72/vmLfcgWOl
BxqbRWUSh5zkKyqaTn32i6Hb+nHfnHMn/P+znKVm/uXj/Y8z+ZP+YN4kcL4bIN0IEvHQ/lfIlRLv
7LVDd2od9kvSWJ546psq6nZlirA61X54VOflamFQI0AZOlzUqANrk1NC14JwoXSmAkWN8ryu+cFJ
LaL8ROfN4VYS5DKmerqS7Pv7ktt3nK2Fh6jZmzrTuKyupwlENKAoL03XMsXDGx8yoh9RsDnnBHPA
XiEbY+dkXvWAa5JEF56iM2GLb7KOGcdRh4usTHaykHkvPgaTwhc1lznzNN0nmuZfRaTaK9wW1k4U
JElPZqE+klabHfsh9te1ScaZQb5axSJZEJnxheFrD0Aoe/vv59X81zyDAWfeZhMGgPwSfNb/fstp
mniWcJVpmzs1bu4qxbA6A5/9sL3V1A4Pd2TuNNjnRmmcTdlEbCkpJN9AXrEFL8TCxZ6yN7WJVpHc
Ddm9n66asCFTnn2rrzn+jT2t9pTjN5rHaTlYV0OClTqPkKHPA7t/iLqOxFNaIddAt39pQWXfstF6
zqzaPGR+Rz9xTqLviRDLHHvafzoj81bZA9OfN5VVsJRlvhrDw0K1Mn2bxulFbjUQmoY8NohZwGib
T1aJsQvGPDHPx9K2sqtndvUfgBK69e+PmPgsRkMyAR0ybz6v3KtSob1VR/bWDYBJQv5mdwlf60WW
JrqkMFfl/1F3XstxY1u2/ZUT9Y5quA3T0ec8JBLp6Y1EvSBkKHi74b/+DoDqLol1b1Wfx1tRkZFJ
imQaAHvtteYcs08dr1kKtdjYlyr6qQ5BUubpeqdtVGes4Auxz2qzPLkJVwFOOqjKQdqKQxaF4q8F
d8MW+Fjgz4hcEGQrJM+MAnAiQ2ZvgbuLafMD4KDHqjjoZhhuzKZIdwa+YIx6HYKYsKoPOvaO80qN
DmWDWD5mEDcWFXZJN9Z431pgqVw2dnpYaX6n0vTqp7HcZsv0BidEcF7v/XEjHdJPe7MiNskaSNIO
0UToOP4kUHjCc366m3dYLjnzvbHpqzvwCKkfChWa4cJasSfTsxdRr+xSalRKlLFCyYBpyr24sAtg
UoMAIL/KvpNdnxNczVXCLIJXJdLEfUIc7ykekTOlEPI3b+LHSSbloR9BTURpbvrrRH99CE8dwL8m
6W04YX1gs1/cdtkEs6TrXD9ZMhgDAUv4bXpSkJS1D7Jsvgms7L5ehEOZtKabyi3uQ5uIhQzNBeBF
lxR0SydSpUSRHCDyZIRaIb40uyutpsdpd3mAijl2b9HspyjkoEUCkAJHmLT7d9/M52H69MdPDaRT
W7Rx77Kxea4KgVW5jJIzlsAGNVvCKCft7fPP9wQRovNChnp7DdlcaZyzUCJ4OkRSxf3cbRq9JPlv
5bNpqysv6S1xUaBc7fW6jI5mK8MHAI7PP+Jo1fphrU1gr30WEx2HuHfNy0xTjHmvW9+8fZBlR3Ey
RhOMCS2T+zJ2RpQhUu7DqPxxr1SzYySKI8GdSIXCBPy+Hsi9sdwbl69JY7hM9Ph26+FYOIiR5rEe
z3KcOGS0+jpMXXUbRpC6yhpvYDiUmzc2h1RD96yYcLQ2HaMUgi/FcIDZe2OG4nGiO3IPIDPZGeNQ
nEn3Sa9hKzZb8pzsfQ4aZX+JUhdusVPrPoZ1Gjn/3T1NbOsTRuh2CabG8FS417Kcn/Wl/5UY+rwD
zHSTV3p3p0LcWOUA5S+PEqvu7prUPohkJKFkCJ9IapDnOIDGtq5LslcReH1yFLc45Mh0YAEt4Vbr
46nWAesjvyZcYUdGkvldDZRdNETpJnOS8ry6L1i2UA7Vw3xMA/ZJbx9awyYBlyIfvFxu6FvX2G0k
4qzlYckVZ89xqLGhmJ96YSYPq/Uiir53tCqu33gwop52bx1rNcKq0aCuWiNUgyTaI6dh1pwG5nH9
eqs7PRcNBRzF0vNXEf/mTahfr4/CzkEZ40L3KDg19rHiJFc0ET1bzESdirIXQGO8NTk4mQJ3Z+Uj
ODaCK4C1lObIdGr08HEZHqO79EGfZ38OCQp62whwBI2nqY07djVZeFo7/EvKUcww8fCmrGHLjAhA
CR/UMQ22c+5gkllsK6NrP77pHwjLnpl6NOO+UGV9pTDCDKayuCnbsV5SetTdGtC63oy0XuiF5Ttp
WdOF2h8wwHI0rF3+1oxJb3e6mz/mxLUaOn7f6GyPg64iW2aQdHJ4k9YRNfXeTT0iUOoHN0T2XzO7
X4wqicrcUBbgI1aby+pU4d26xLjy6eboFkBR8cnQaWGzJWQxGIKXLnh5a+FHvOHHda1k6GDBSSEd
EgcA7CZkDZt87tFID/r8RDaKsgFvAF3YeVitUKsDSkWruyVrS2xlUml0LnbrU1qfw3qTatnfDQe0
P8HWsZnjKqPkNWmDme9X03HWYWUwujkNayxAXPYVn4GKUbVdglqoT99QRbZz0+Vjv6E1FX+rBHFo
nf2tj+BUjTWNrpyt0HFt6nO5IMxjTA5lY/hK0v8YiqmawTDIUm/rTF4ZUfgIBsW+1jPqSc1tLBrH
keO9sSUEAltEInNwS9PMC5c6r3IqFJmrnVCBau/94deDk5ZeorGOj0QBAwGNrBNSrEq+vLkdJiNG
QFO7LAxLE2l9n+kTkJIV5Z0vpCAzPaeVr1LyrvTl+ti0qSt3ViBokZeJde7KWZJcAuBJBHZ7HQ8I
xbVee34bIBkz46mW4nVZQLCBSqfVn+xWHxHaLA08R5oQkfvhrdYPG4H9nZSD3XqqrzfOp7e3nt/J
GcbFEkdO/HEsUaCkrSIPVRpbT/OQXMOasun6jeysRb95E5quzFTbJEmPpZS6G9/spVuUKBmcEJ/N
7nj1k0C/Ixhog0eR5DJEW1xUmRsvN85yo40GffaV0mz2JROXpqKfv4hxO4c2OA3pk9E5D+1bOkta
h1d1UANDX1EsGeaJ7byKGUw9U3brH7HS8/qb7UGDlKTH+5ov3+pK89poQjuTLcem3gB5xfykOK6t
+mxUr94gKbicPlVpzhgiEM11pfMOMPGxpAe8vfPIjet3+VThTKsG+mH2ykiICWvw/yiVkBEEaPQQ
uaxfEzHZAXmTBfvUYG4rR607rjrLVUy9fi2r2+7YtvYnsuAD6nLNvAlsrTmJCXXQ8khtQ3Gz3pt1
gZJF9ESjrP8sUAzOAlJutjpyOe+Ptx6EfLuPiSjENAZskxPutksELkGIE9g50PVhuGDQtnpaDXqj
OASBLa+R9qoM+01jt9V+RT+x8uVHirXHpPTL1Cguqxx7lWjPtHQvoTKgz6HxDGNMp502humtgmbu
Ou/RyiC4zk5vp4VsOafMDuWcPm0rZT7+zTbovcGHK4nL2AgDmqs65AW9M+LhTnO0Um2W3GHjnKIz
9VrA2k/rPYeh6fXc2cnWiTXx2DLYxymsNHsDifpj1kbTHjb4tMXQZT3WSVucpwFfklp2FtV5pN9k
bX61/qidjK1Xplqr03cqg4a43TDZq213GhgHf8QIdltYFT3d5cYUynDV1E22H1xinKqh3WW9g3Am
1MbzLLrAQ5yqvtATK6lnY3GTDI12yxx7iZ+ttJcsDpstUjgdTGqIuitw6v7DoJFPWBrWN8UmCYxZ
iXwwymL6O8fUilAssynE1Pvtn79hatTA59m2AdXbtO0/+cTAKhdx3Sk646qeYyhU0WpbXYnrInOj
9tqkSVcoOMv9vMU2ZA4K47B4zG+NAm1bmrMX70OI7Rh82DjXMGyttk4vtj3jUAWnupLlurGbrsmi
H46WMyl73ZblXRvGnFucpyC0x46Ueiq7doHWtfh1tt1QEZoA+P6qIu99PYs6kuEAefsiI8ytKLvb
dKmsG07hrZMP8gxmEK0MskvU18TAzaEIj3ajNXfOqrAVOf21qEQ8ZutfyzD9404pCc2R1N27KHGT
E41DEtR7DIxJ1Y47qO8N7drF3pjDLAjDwjlOemw9s8ZHGwgwJFvUAYdYq4lTGjjtDjx1/gQO/Bvi
OXL7ZJ37qp1BQmKLcVXWVrg1lfJi0Tjwncxo9+oyx2gTl/joJmj361ijNozPjV2WhzavX2EFmLs+
59jaRrbCYHhIz29cqBUOtdzgH429KIGS++4brTaRH2tmW0MHfl061EHr4aqDkt8PE5HzhaOSRw3d
6UNtOM9rHnUQTZ4BT/LE1Ew7CJMlZilLkjmqN9KK1Icsly+VYjOpVoT+0eiYkw9j/IUoPHjbkn1e
6ZQ5eq/eYmeTD6jAods2SUXK/AyySEvQeC+vWkoTwtvy8E1RIU19mxezBXWzeyXplT54+qShpv/W
RTAZ6rZ9QcfAHGAZoa43wXKvMEuG85Om7ISGZLsBWnrUVCe5L5syvUec5lVVk9yuXyJrb7GIyTr1
g0r7TA7X+Nxb3Xcuctn3zPIY+pvfSZz7NNsdCIwIkfS6tMfLIo8elCuxnHDCI9VYS/sM6c+WNrmO
TKY6ihAzaQOJYbu+oFjJNHrUJQvY8nKddK7/pvkHbep9988xTf43bdNUaeg67wKPg9BszDZuFLDH
ceBNoKI7OXQPYRa4x5arpT+Elf5pHh/msDSxkS0mY2uydjr6p33Vh0RDRQCd09x9RllgnmYxyK01
dNpLMpnf7SnOKHOD5hxMogNNWW9cXSW3Ih1Hd0s2ITurnBb9NAbXsF3ag2IZwVnPI+U8iA7b7WRm
e2BRBJIvWpfSrrPbyVG21qLBXW/ivkq3Y6mm+0FpbuNBJdFsciy0QqMGKNON92+rtlHx5llpOPt6
NZoHMVT1Sxq+Fk6mfXAqek95QV4Drt63raYmSuIwe+HgfeWtZ4yPsAcoXBgzv67rWrt9y7FLEqRg
fQiPoALOd0qlcrVOmDojwmyTKuIaOl2y6aEsPuBzW0g8cbZvRpE+a0Fxt5aZsIlyvxOcn7KQ5Y2A
e3aUoqNQHZ34bsrzT28sMT1riEqfu48rPazUOBcclNb++pBovxoCX8dHmEUfOnb5+MXapyyzzKvm
aqS2SwZaroXfLkKIVQ0x1Ihb3i6xby9mrpC5N2FB6dmB98+L9BNTqfyNy8GK3N2NSPEGGL5NosjT
TLL0ARXxBv2cfbsqBGiEWyjp2ZL00WD9jSn5PfiPZD/QxhohU+iTTcZly7H808yhqxXogtbUHwVB
TNd6kg9AOJy9kRvRrbkq5k1tWnzzaayRBhJXvjImH1eKlCI6bIOKOW4z9lXeW7u2rpLFq1CiEcvD
ccmrXALl3roXYoSU0Gn1V00k1UEsWiNEcNUlEerbatMoZJ5Ok/soetfdvm0sBQNSf6geZZrM92sU
3WjncOO6aMLul4mHgryZdLDz3ZgZFGm5VX6oxtDyiE0sT/HyUBuye1sOzq011tbDX1c/q8f+p9Xa
coWKs9mycV3xLqIN//UNhGimxoltDOcIFnRZBGeemPPBaXZrHJtq9/KQTgDg7CYdNiuPqTRPXP7l
xXZ7pi6pNm9KMiO2Y+2kDwgGSiIGy+whHNsf98rUppdWFFdAwdiXzoQBrDKfQkM/NsiEVTi2m7u2
1qOT3ZFmJdS+IQ3egSI/Qz+qS8m+jOUbBiNb+9pUDqobhHe9hsB71a+Mif1Sc7V+yA3LPIJ6CHfV
0/o+/cfX8T/DV+LV1vpF/uu/ePy1JBATcHX77uG/Hsuc//9r+Zn/+Te//sS/ruKvDS/ve/uX/2r/
Wl5/zl/l+3/0y2/mr/94dtvP7edfHvgFLfTprnttpvtX2WXt+ix4Hcu//N9+8x+v6295nKrXf/72
teyKdvltHFTFbz++tZRzms7V/z9+/v0/vrm8gH/+RiDUt89//oHXz7L952+G+7vBVpn5mek4Om1+
Ts7hdf2O+TvBL7rgfDVNd2Fy/PaPomzaiB8yfjdsIH0EJrC0Mkn87R+y7Jbv6O7vmkNiDKuBSqAF
up7f/vt5/fL5/fF5/qPo0MXFRSt5Ie9ggBT9tqGblgV9QwMHqL2bcZHDhKF9NhrP3FdH09M2gvxz
kHlArbzWjw7VPrAJZii9iKLkb4pkQ/11wmb/6a+/u271Y4xUSu9aL1MDXT+RfZl1h0RtVUlpbjlN
RSSEBINR9DEDIKQfM/PwvAg8e7Ar+zgjWSq2NaJpwiDTOpn2VVowH8H7w6d+jWkoqcirthOwCAHb
eulsDaooAgvDyFE2GLDSZG9qYZFmJ81AHXZsSTSQ7CuyNDBuFHrJY7apqiGLPjmkTwXJl8adJh/H
w1hvNWwUk/J5xuQe6qQrx3IkQxbJ63VgDwTd2BHVWVIPmvvJlHWh08vqLfcB/iOKWifV8Xx4wCRq
sPFw013D2YbKNLcHs7HpTaMtQX6kRbXJB6EGhf48ZVMEK8iNgUVLwxk3kvZURrReQE8SMs+H3Exw
6DvSDY+VMB26bWnafXaDaH5QUAUY5zxhAesTCTXVdCfrPjSSAKCVNj6pVm0T1NCpXKXGbAKwO+sN
0HY3TdWTgTjgJUkhVqpCDldsH6y7KlVTSLBZ6ir3eiideWe0VIa05BxClSZ6z1NbDjs3LxsoQwDE
7rPYlL4ps3j0lKoBL51jVvuaZ5X9ynQj3boY5O5cN5D3jsxJFk9FqCxsNEniBGVTvzDAEgZVdlhP
xsmcs27aR1RoT23nOFTAXY4rAU4wwTZGkHwYEyb0CB/s9oEGfvFRigFHcW81dJOHepoG3ECI+jwU
d9E5sRPxwMz7Opzcdqlug2ctr0oGFcZnQ1VQn6BD9FVd0b6HA3kuRRnQ6qvsGpmVMnmhmIF1W2n+
XKlue5mSmDbzOGg75OpfKPFLhH0T+yRDj7uTrhM/0HfRSPCSG+0hYZAqkc6jr5lBcGR+Zvp6GEcX
ywDEb3atund13hmUaLFXY4+4FL1DqkgaKQwGOmcbcRm5K2n6bvIuTg95qJT4imdia0NAIGMcSd+Q
TEEKev6XQo9YT0pFbNCkg6dNhHvsnExsMycqT7lhVJs4M6ajm2ThLo/cemvrRbgfUjratUHrWOeQ
RwPNJDOJMrZ3gN21ug03TtGZj5PMphMtnopcT2W8VIswmXHwopV3w3NWp+ExauhtoFgpjlkWUNKp
oUQ75pJzMtEZ0HWQ0vR9QVpy7vmJU4ldh5OfMA/ixANnBh2gEM03OoRpFA7qUzUbes8RdnVbtB1T
TEeq7GRVcexrgZghU9UvVqGNvFUS2oKi2tsMExKRIb28zyh6ctG2pPLM9mPV52glhjJf0H9PzdxO
TxPjo92c5e1xUsJPOcoevPMazldsZ3d9wigIq0V8bMK53bW05c56EOV0EEenZGxIVyC+ranFra+V
aKcQtzoXlyv4xjaKjbrmJZiyQBlCb7lE+x7G4ms7IgvxIiNCKRQA7zM53JXiEuBnOiWOk52VsbE/
BrmKbn02WuW2UidMU51A62oOwNiJRf8YBnoOtSiLbtXANcnA1tJ96pjTViJXIXC7sxfXhDvHvmqO
VBYSc4s+WRXHQ4SE1DfNQCVkrKfPt1XIEyu3EYCdF6URJJrMdj9XGzxq6V4pLXBdwpIn2zLVQ4Or
BZW2Nce7uCgGY+sOqkBOlH2ucOAfJ0RsX9Dya9d1BghyZAB1q9YMOzd5xHuCg2xxIwQt9G+Py06f
+0bKu458Sf2oz5r9YM+auU+Qp9d7eo7UYSpxDUfNVbuvIm9agHxp603unEevFf6AXNxGoaNal59W
9h8r6M8r5q/8n2XJ4j/AP8LRWdAxPv9aKTqKpbmyYsF0sRYJIsX773/9B7Rfda5/+gv20v//qZiP
xiYubHQu3uBpO9PLtoGygYHqKfscCL+XeP/m3xPqip8Sqm4LQwPy8+vfI74jc8aQv9dsMcxvpZfs
FC++uHskH/v6bavyb1WQ/7vy8KZ6LR7a5vW1vfpc/f9QIzp8kP/vGvE6/vq5+Rx2n3+pK5efeSsT
FUf/HRgpOxCVQ9bE9sHn8FYnKo79uwV/id2dqqIopBT4n0JRE79TQTIMMhc001t1+aNS1NTfbZWP
1BVi0U9abHr+jUpR//WwFPyHrUu1qDx5AmyV3m2RAEWgoclquVMrIkoraGJuA+jV9th8Mj+dzkH+
BRrlNiINhGLsVtNGuK9sTtjn+0E0vMQ28+xZnMpAP2fsGifqCtas/DHo/i5sbDlk/9jOrc/VVRe5
iWXSIRLvtaOlZVQiid1mN9jlsc7bu6RKgYHeYji9GWqxN+dbVqi/2YVrfArv/iqfHSA7ENYkIf+Z
kVWpDnGCotnpbucrGooQpQNJcwkXBURKQ46oCl1+gue4rVJYhrS9jAfnaBlQ27gYt6pVLmqdYvPT
cfZ/uWK9Gxgu7wbPiwOKmB3a0jQLfj3B+0YKjMw8L0sLdlMX+tQI1wU8eVn7Y1/7kACOimDq6phX
f/2n14Pi1w/CVvF/WmxkbMHtu+2FqMomQbZEoZBFFNLtkVp9Y/XxDXNXUJxBBNy2y/2pCnzowBmZ
XDiHADnsxZhHG3eI8MOMwifXE2WWvHOmmib/cK+N04Ohzi/lK2OAp96SV4k7Ag+LMbJkyoYtz6Oh
ShqWjqeMgQ8H0nMhsBeqdrZoZKtLIPgyTIw7usRPUDPJp4xozwd+EFTbfrafnEnsW9v2nF7b4CG6
Mc35bCCmX4IVKoV88lI88eP3RHwEM6yXBrsNCXDfMLwcsdbhS3UGtlGRN9slv4Go68lqbrSwu+fJ
PZtty+g1OFIWzCQPT1/RNI2bvqp3nYvwxemJbMGLX27aT3/9gWjWr9Pj5Sy2LB3oO0epjUz1/fqV
6MizANBkgJjup/TI8EsL75v+LEJfi/dKs7WDbVr6mb7hCHGZNz1FBM48W6lfur7RnkwVv/0GCer0
pM3bOX20Bo+wQP1z426mD7GzsSk/WazKDfyIMD5ogU8BoXdb17xxT2l0yPK7fATNsM8SwwPZga9L
QuCv/aTIaEFCp/4YmNdxvOQn+ewA0RFpsZ9bnoKCVI8f0vgq071e3KiwNrpt23tMBvmLGJtbhrk6
nKEjXRKsXbV9NO1j4DJ62E0FriQfSXKW78GzKInX5nvmrQVTvOQQlbedcxyTo5nu4J3hlauiY1fe
FGiEqL9Hn0kVE2YSG81qawa7GvGqjYbrsYpPpLbrzUlFz4rpssmQUu/K+lT122RitIx/uPPt+DDy
eqrwMJlnOj1KcK/Z+yC+Gwm2kcw59nV8w0EXV4zX/dG9b+aP+fiMDyqMjzPvEu6fmLlVGyPKqC4j
GhClYuenMgePT9qAimSX9tdTc7YQBJkbEXryW1R5iK7+5vB5V5z8OHww37AUmSxR6rJK/FScQGzv
9DJz0p0qzqn7wR4e3Dr0KMwx39BZpFKZl7DXfpNOV4KZqNR1L9bnK+rv+2hSbmY93fc1feqJ685I
vxFbe9c+WehelPGhUHo6aDrddN9Zroiy97ThA4nRXma90nT2dEM9uN1tnYcgwvFtlAv13Fj6wRsl
wAIL+NngeB2zVxVXztSSOZi92nULg6jdzGm6DUh3i4b9RFZQnxVe2m5pbCup3+v7vHkUwW02bZm2
sylEnHeXtF8Ia1LVa724G/MHmrlkQY7w6bOrNN1VoY9fp85JCdq0IfDl7CbKaZOMWxr/pgmTfxJs
mHSCq+et4d4aMOaCW0ceSnHIs7u5flLbB3P6YKY3cGE9odNaFB+M+Gtb05Z20fLhlhTEjpcW01hE
+gTIRCQ/iebjCI0ZTu7ffLzGr8Xt+ukuSk1bhUwPyvt9GzR2oiQSdp7vYPR/hq7U+Hal235cGNom
KJBXBFXNQDpWOP5y9UblsrcdAw5i8Je+Nk0XnUkg6s0rSGZf7KAH8psO3wM6ngf2QSchg69ZH1yE
jtTZaJgxW/bXIe4dPzPnZN9G0vEd42CyxfaKZGI7VmhfFKYahGxG1399KFMkvV+vqakMnSA86iOD
Jtha8fx0LLPpK80YS/XOaTOE9JLoV0ya5MQpbbTFqshgs/tGh0Zu4h4LGBBFLlZs/EcbHIdjYYse
k3w7L7iZSnxz2hREam1+QW55pcrh4gb2l3FA2GHn87hR0Cl4NaAxEnqOUWjfKuZgbyiS8D4q7Lct
zAzGvK/iUtuFgevL1NlNAGZC094Lq2wJE7uu4chzRilLeio7wyw/1ImG11NerOsso9QqllFzFiqH
3oXeYYePs4xwjIva7yt40qORmB6CxGrkjEpbyXi5T2dSL7lmqwHEvzDPL9Ew8XksrLgUqKXdP6o5
+Td6GsDHcQicMMYdfnzHbwtjceYHxaasBqwUsCac5lzOOLZti0OT8IBgi95auW5QryRR9aXEzr9V
JJx8uj5sweEcPpBgfqcrKpEZpCJ5jatkSHi0ibRAhAZTDDOTYPHibOtfUM+IW5yByb2gHV5OTXRx
cJHrZqzfBpnQbzFjMI6ycKsw/b9kTBF9Oy+YVZhVu2U8Z24koEovMGlTJYrgbRU0/FRlkR8ZO5ix
zh25YN0tacDPnUbGwjw0x0k0oPetufWzOnSByag3oVFH3soesxv5wchlslncg/CPqjd/hw2BECl+
6zIfivZFmqQ3ka4+hUamfYFPLC58QpvQDruTmR5KzWjIi1Z7xswV0SnLvbHTIYfGQ3RREkld0mLc
QcIPzjhQv7RpMh2zoGMeO4t4p6eaiYazqTmOwlcINYkHI6/ZRaGFblDH91MH2rPDhwHDUrJglNHn
yZmMq4mgjl3GnMNvwXbtWkbYnuOmXu7mT41rOyezQb9jgMvYF437Lah7GwVjWe64+MsqcfdaoD5Y
qXYy8xpFFrymkyYfKOL2Db1NznFD34gxOoUoW/m40FBP4sucmeZmzpOD0UZQEiawkRqFXjEV96JP
+61dxhbsocbdG4NhbEq0BqIQo6dpLAlM6u8yMow3beZeGyL8gkiuJbpcB2o/jO2W9dDdK3Ex75ZS
so+KbZxReBQBMahjcGeO5kbTWQdis/sgmeJCq8Lh6/bPxO8SY6sYhYfd0u+V9oxK7jJkrJ9BWnhJ
GgAAm2pUsOAyS5t461AOsNvhgnZllG2U5NV20FFUQVITJG3skuq17vIaxWBR0oVtDrFGRISead8n
tdf2Sd9dunwpKzKALrI0NExcQ3OKS9GcslG/1bM2Zo3q8rOmG/lZSBBvjWNysanS8Ga0aWRHtJpJ
XxNU8mr+peFzOrvRPJ6ytMfjHij5Q1nuB2YK127P5SdtIk5JMxeeFU/fRjNJj/lok1KwOFl69Zzi
ncTq4SqeOtl3Qak85zozaINEua1AYNknLJ4FOMx9EPT3FVEtRItsa5uyxyp3aPaOYYOJkMzOaRcS
DRQzgiTlWE9A58p2F090u6JaoyZv0nFvpKbfdCmD3LyvvTysP8AQCk6OYZ65Xms+oxJOKpkTuZCx
bBqPyczlJ6g/9NizqaOukvIV4aDw9SB4aeCgHsrBPBu514Um3vu5Cz2rMZ6DkrGt048Rk1CJcCvt
kv3Q3qdxau1nMoc5s0rop3M27m1uvTBIaz9DFQJCHHW+aKgAE5KoFwHE3FanuuiLnU56ZaLgxK/a
SnhZMKCj4RDImSFEYDYb3JO7kWCUjcmeYpvUNAXASm2qekIAhPfNGziea6bu8I9LMmzUBs9vDQ7K
7VqmfvI8o7XeYtvutxgfeuKC9Ypqlq5nbMlvaJnvIII+uj3sG81uBddxqtHEao4lcW6mq7yAE2Xw
T/A6gaeSKjniUlIdk3j9DTPenCbfoKHF4xkrT0X0RC4TvAsy4H3bHj5w2aYXGYHhig3N2LK12+l9
O+EuHSHXN/U+zYm4m1LI62P3REnSeuqYEcFkxskmaCvCTnDSegiW/bCshdeb5XQYCvtsGAVWGDsj
iVkKr5v0O9chsXAuzU1CP5frTn2UTcxlDRD11jL1h7EbPmbTJA62q/jVIIOjgjNI5Vzg6l8cpVGl
GyYa0stb7THodXzEfcSx+U0wd99Ke75TrSDw2QvlHvP3lwlJ6K6tgReM90oUfZ3BcgdLTFRkDewo
IG0y+DF525eMltayvaTPOj9rbHaOMcQpJE79Ni91Aj9zuGg6IkXqbbVRQyptNfarUOLSYNFwh0Df
Zr25ibKqQGCwoSmMy8y6xA0xpkjnrwWJeAqGUC/jfPWqPBV+pz/lg9se+xzPnOFU+yJsQQsrLWT6
vreusHYFUjXAkAaGNyaa2Noj2OkhNLq9xfrLxhMsinXR8nLedSv6RnHUvWMGn5qeFgOBle7BQNKu
R6+qhjk2Udg8ZLyt8CuUU8p+8SYTvX1jWa51XjzuCXQdR6nH45g52iloZu2UJ7Pmgc4avKzXonPr
fHMnM4XajOul/UaIfHtRjLKDTcU96mykTcotXi6N47y1uer7RuaqV4FVJSdBqqLbqxXuGWvyCVe/
DxY9TFGqj1Gqq8cMON31epNSrl6Hdd/sNE0qmykrR3osiyJJR1jYLjfrvfWGMSBGWGIMjPm5NuU6
rZm+I47QVC9pSKJuiZY5I6Get25N6nCdphAKVTji1EEHtQqg/jLBuRTNywBo5VqPJWrHYnK2TknI
lKx00jstl8vZRPB1NLL5BegbnOagRkKDjeWIIhAwego8o7FdZGtZukFDEwybhCX3KlpuMlXu9TQs
mfw1OmrnsN9Dw0ps7GTnUu3ZkbqlgyguaW54oTdB4vaHPmxduCJu7EmTxGV7UmKvz5O7zOwaZjq2
+1C08JrsinkWRIhRJZK8c63Ag37GVI/G1IHpRbxtOD0hUmaPRSpn3AZ1/+KE1Z0GQsDB6HdbIsU7
D252dsIwNKE7Dp+I0QIPFwm50apBA0mWoqq2JBZbIJzppCZ3JTXPMkIxeQXFgOzY/pLxHlxVtRv4
I9NJ38V2wagScmAxjfTExLcRxuXBLZv5xs47Z9PqZbjRJepvppD1OYUri7k1pVrKWL9F5l4k4VIw
fNSS6UGRbLFxD5AulAs7uvliV2awjbKCSrmZCUQ0wXRG+rjkAu1XveKSPOUw5rxkg/IlV/P50E2h
c5VX0r5KbbU4JInxqZtexAyvka0lB0lVnXmTzPtGSQS5h6PcJssSKbvuhnFo89i1E8c49qlYwGNg
8tU/dLXxKIlNtjKCZO2WjkmHlGwHizhBEoqWI3avC6O5n8gCOBa0xCj7A8tjzi03phk/G/YwLoQr
BqI93bEJws7YsesdVa4tAQ7UslafkQ1YBzMidbomQLKJD8p0g1+eqYqm7VtwMB412J7I4Yue2U+h
O7kMmdTPMqYuVqcP81iQAN9tFHW4dVsi8tRguh5KQp3RmA2EOhIAa+wiGEGNbuwKM2jYnA87bQCD
6QzkdlJ+DpueeRsnu2eFMH1DVdJHXHZJUmOsONm7oR1BkVn5a+rEpU/SUj3fSe32/5B3Zr2NI1kW
/kVscA0GX6ldlmVb3v1CeCUZ3Pfl18+nnGl0pisnE/M8aBTQ3VVZlMQgI+6953wn8mih1IokdbeQ
rs8h+xCpZj25xWGqAFuQUedXg7MsitnxKVIf576BGWRi90BjDATyWXo9YSpj5udpPnGYLGlATQZo
pHY5YG1fdilUsaYnji6w2y9oU05jSLD2Et6HfLPq6dk1n8IpKRah7Dhxm/GNR7jewgjdz36wF3Zl
hgstyQ5mX/vDlDI6RaWEDAGUrjEcdPJe5wlGciR7SO49RPLCb6gwGYsOD6UhHP759jrkt6rLKeYd
1b1xQK17NkW9febIdx6RSn/W+/3YcJxRj2me7HlXgxoyzfe8ax9Ck/AaVAJRbr3p2NaJO/ans5d0
EtUNd5Oe16gfnBh5JvsQRcWaObu5Msd4XGqhftup4aYbqtvZKDg2JMFn3NTgYAe2YMuOoTn2hx+X
dqeQeWu2YegY+DNZ4r6Rnz8RIGgewvyZk/LB6Ammy83ya/6MLCNd6MqjiK2c/cApf84cTEik+ek0
llnBjZbeCCse/Cy9D+fxCanjowAI68sWjXbEu1HKZexwnlLaZ2eNlBvZK+ffo23I+yHPjkqZCy8I
7nGTbmVJXhxRF8kwFltrQM9vBE+xTN/bGVJPMIN9crTPoA2I8pphf6v53cSVzozlrR7s29Epl12d
k75U1g+Wk9yUDuE9mQP3Ii0ISe2HN1vPDxCM+30TZDuNg7+v4o/AjW8Cw7pOZby1yrpYSEkmZmy/
20YK9TyZU6IQm8c4JjFuMFW+dHPt08G1hCcCCWzorCi6SUgK3/QkOA1uQ+vTeVMWV3EowrWs34mK
DwKgLLkxhmIlzUCS4JffFF6cLly9RTqvqMbpWACzn9/SqQgWnXGLyfPSpifscWRhKI26wpEX6Ibh
5+IxkCTLoq3THDpcXA+8/JWUHNXMeqvDzaF6Eu8AOG+c4qEaQvqffX6lTZ7LglFrtx4OsuxZga13
74gYZJ9NlGx0h9k158Rm44JwzX1OIJ8dWkfVgJDJ7Puu4TEsGcRjS4gu0nRkpFyYtzm7d5RF9jJX
/V0dxTewWvKFJRCqCfdoQO/3SzN9YCy8NgXHZpN/fU9N4TcGEIfWXloGRpwu5XgT2SjCU/FuyxZ+
qEkkaZdcxUA0cVtUBxQZCIf14dVqxZIR+xLLwnKY9dlHCZIDr5voscbZE111eFZgxxuOlhLoPiK6
yp90bHuJYFDAfooQoyIZwAGk53UjX8P2/KTA4VRaw55hMtnHMCsJCb5N0/iObY1peUDymm2eBjKi
wE25hz6LHsOxf+A4/4VsXSyJQeT7t2SgDAMBANk9IFMwno1aJ/yltAHk7JRcu5ZNlW/naz0SR5ES
qJs1hJu1GZFUtXp1de3TiM0GfRBNDN3rQN4ylsChDAOM0M8h71ZdxHFTkQaKxS47xGBgFuc482YG
OQUFGB0iWvAAPbKWpqy1EBB8Zx6Hua6YkKC1N5NpwytxNU4mfZqA2UyaSIwS0SZpWneRyQdkV0h5
ivntx48eWPDom/Ia/knqdwlA8skxGKbsqJzThePCOIxDuNGqai6ooeyFDjl5OYXTUTdBjQll3Uii
mhG6p2oDB8am6mdY4ugww2Ic7nqY8Ja1md1U9dU0YZ5y88+psV+BE6D8QLyFZUkQyJJo7pPAsOB6
3YemE8Pr6S+AzF6cnmAFDqyzfguklOCW8SXO9VuV9zdJHl/hfz2IXr46uWb4RjJw+nM3Bvz1MKmq
RVBLFjycFd9K02NiNwgeqvcOgKpDWNOiUA2RIcFjPm8B9F6GNguaVi3Fag7uPPpoTQprZ+K05pUP
XRB/KuywiHJ4TJLm0JQt7cMg+pJ58cRjitKtegVu18NBzJ/w/S/0SO3LmpSERvvC93TtDFHnuz0J
Q6Q6tmtXs7ZeWX2ioVKoRbXZewGhbvtkwNc0ingkrDJOl6E3vvVje3QyWhSmleTLsW+8xVjYpV81
5qVV0TM7D2BCgNx6oEd+GkXrus4eq01Bt8BsQdV15gTxyLwPy+ZDuem9Mqp9jMMkIFU8icNDwG7j
jiUrbRLRgv79ozZoh1K7c9MG+ZJNRUz9tQVpJnHKiVfRs50l8UzdFEg89ysUey/kguB4xY9PSWq9
DSV2CCuly+mFmE7c6iWuvWU9muWVXQFcGlAwoUTxw7SSlCHBqkaeH4wrGdgPdcwXT2jAmm1FW4aD
9JCU9GQwLA0ImzZSWdfToJ+mjALRju/aIThgQwhXSSloNXq1RemVuQtP7TIM2UVJBFcEMzw9sz9q
kjONKTrR3xvXPYY+XgByG8g3ewJdHlnAMpp63olu/hpkfpWKATNHSeZ6HAMNq/ol+uMluT9EqdPi
BtpkU2k3861tgpZInciXQHk20nWuVTy9eWW+xX++ixBVYan26AiCjl2UfXOpsxyioDiN0/ghqGzZ
ecITAsRuk6FLrOyHNBmhxFPyLA1kPyCRH5NU4M9CRWniCfWl55FFHmxFn2pLEp/uQrb8hZYOr01n
ipXXQgCZTAzWTn0xavC9+6DZ9raLti4eP3MVnWyiTs7vkx66mg8Rg15KruFBz/N10+Ue+qZjRbC6
ORGWZHsXg9aSVoSsLkAr7uvMxqU73GGKRmHdDMNicK2XkBWwgOs08EzbHnOFcF/GZX/tNHjKy3TP
QxAu+n4ilbUaHoqueUQrp8AukGNgjvlGG8qCV1uNto0TyKrQ6m1SExZS6tdoEwtfqjpchI8l8ktf
6NFj4chLSf3NjKJHXFQ8nm9Y0NMsBK3vQ0vBSA8w2Xh3XVK/6VUQ9XOKA2JBqSJoJZbJ2kYKH1Yy
oD8pAberV8ATX5h/+o3SmSMHfYumjhO8B2hgxWp8DsJ3O6kvh6aGeaHZ7Rowdzs2xaoKTXiNrmDk
saaHNSztODzlbh3yhnQb4gI5tdmoO9sygTs9E2UMd7LDTLEio5nUxrHajW7y1Qcjga81jBcn6zs/
+5h7+zHxNlmB8svVaVyPZrgnhQM/YvGmV2RbZLfgkPxaJB9uUO1hDZQYeIHpmalH4wgqQyy6Nf5a
0hdSJlS2/ak1U7SQWYUMt5nurXM+yUBj3eUsoAmMGZnoPxLSYEj+9G6rgMONV073iPWqpNhJziP1
UNH+d02Omx7LHg2gyQwZrxMngPhibMKvHC7TlJyD5MKDIs5zofKPzJquTTdJUJeMftk1LXUzzKQa
rH4iioPtNndkIX+B8l3ao7ojY/0t6uv+/HOGi8KlDzYR5tpZ962TM2lzo80ga45y2rWbWTD78BZp
zfPUgIJD6bKOHHatDjcZLUswY465Q2pIS1uz3rSsvfRI0EZY9apRgCwHQ9Ff4Uzi9XuIj1+KYmyX
WQeSKEkCoSwbc7SoamkskmlOVzWsCd81QWDU1mU7T+shjXepfQ6hRdGv15XrO7BA/YEIr0UugFRK
eUgM/ULgW+yNgELCeHHGXjGqKu8ij2EzucJggIly9/URX1mmi7dwrA995Lw6tRo2bUDjHVP7E4eJ
e+UZaL04JJAoQPZMRBO9GBN/7ulHVjRP0WTIedNM9XXSTbfZXIJRFuh2kyR7l7LetK366uoyZ7jZ
QzWMxa5pdew9DCUDC/aUFfLoT3TyNVgetBbZ/MaeXwK0pE+wUNauYFKdNZD2R2+HNxW6YKfO0bnl
MPw4FfpoAHnkw9K3JqxOlg3uTHcv5jyIVnZpLuN+HkhsroU/Ny7NZRaxH7vwjJ0x93NLHxiR9rdD
EjwLDogEgI2nqak/yECH/Wa3j2O6QTHzMsdZy8IPoiWt08taIi4OWF4eclk6lhJvXw0JwKBGX9OZ
Yig6Z9Yqs4I9eiwD0GzYXQM581hKWXEpraZamCq8cSTBVQ4BEeZgrAjlEb7eONfgcrVjKCHl1gZb
Qs8M0OR9mVqcVNBv1yp4ysnL8LtiqNa8uthh02gtHcs+T30OTc5H76Kk3My9tStDsjESdhVRiGCZ
2y3wP56a1ZmOjmWK+T8RNVFic5OHaE8s0auoy+dwhozruv2xrbQjr9h7yNM3Y0R3J0EnEyf3+IKu
zyygpefEFBX6JIH1l9eRET6S0rPo8kSsphA+mz7yLGnGR9fS75kkNzowEpiYhFzA2eOYtULdCn29
KW8DPCZrxji+TKpur4JyL7om3blm1Gwm3bwtCVdfZEV+HWvVdThP5cpNxhsFeUBPywWpD0TKRmxA
omFDD2uyxRvUqcxN47U+uPGlclTtU66+k7i7plshL/OQbcBktBWb4xKI0A1GUQY7ET4cAguClnRt
UFANpsdpZSZpfsjdZ8Ib4zXz8IspQUzReq8N+X9LRpnr3kve8olhV2aE6xFtReulS5cx0dJVnBPy
iIfQUFRs84TbcqiRzIr0rT3nTrcBgeuUT9mKMdymoNlalZwnivFJ6IPFYcN98jaxnluLTIHw1PMv
xxiMXT0Y1LBm/JHE6l504bSewEmyTsObuCvUspk1ei89ggkatSxKobkXvUMLyZt5xnQkumWskg19
iw/b8b5I580dxiATCD2/CIbBDyco11JuJ8O45AyV7tgdExKhc25SzXY7p0f9bPcLjOsMBL+bUeVE
enZyYnuDx2mJAITHpjdOg6k9lcEwLzozuvFa8mqEuZ9Dw+FVh28HLgCSAeiwYWVd12Vd78dCOxXR
9KrM+iJx0uHCIOuMggWTacTahwUXwLYN5QGLWrGayxYMs4nEo6dMWXZxEDLiKXkqcQwaLc3W0Zp8
LIQ2xWI2DK2P1TTfhdqrAuKydDVPoP+D0caq47DYvIA4JNbaGu8cr9UhZBXWpZnIg4sNhf0BLkZm
9zGvFM6hGaQ8gCqvel9cxartr/oOcJMOGXsqrtJRIMV3OdAa9mtTqa8wZU9QUMNriPtvsxqfGF8l
Wamuu5EBYGyT9N07sVoQDvNs5KLHCYiooTVfJyQSuB/OpeZgbIOcdmRcXzfcwIOdWje6yinUOVMN
OtppNz5KD5tzqBNPkcrg1QgJbRHjyMWm4KJGE15FbxY4lm2s92BaJnMxxTQmYMQuJ0drFvWnp8b7
dlDxKnaJowriu0aTK8NCrZDby8ZonoqMiMH6Y3bdu7zIQBCI9j5R420xFsjroWcuZuHeapN8kwqL
slVt3TMsAMkEiRsmclBDgfsjI3pvuGj9THR8zIDuZkHnNxjHtdTm+6jxVTmdUG772gy2GqrLbp77
jQkGPtIVVuzgy7XbE172BpeqYnI5BSeGvn2EsY4XEx6ZviDvyr3RR7Gy+7NcXSNzXYbtlUtD3TKm
XQIUGiG61qxGjIr+LGvKcCNp98aM6HCY0z1haTZRavW44pVUQsNv+4uyNFktP/4r9vaZx6i4KpVI
OdAltLeapH0u9cs+Cz4gssVXhDQ0m1zVXwQvgkSIPTKgQlScQBMjtx18j286R6QC5O6LItFyNzSl
cY2DjwgH/EYbVcTXJmIJr7LGoze3Yhd04bDB7m6u2ir7oqodj11iE9hV9lv0KsYyyWkWBHJsDhN7
KKw37a5lk6OQDmF3BA99ahrLoQuThSXjcN9mzPTtRLvyQjK/yW17leGQb0PIUGuv0Q9DzVyyx3Vr
W8o83cfZnF14sZev3CIlBbNtP5uhyt4hlNzPYykuujJB/h+H9j4IIybAolLPYsgm35tHhP+alOjg
Eu+uQbIy4fF/imlDpHOuL53UyU6SWJPZzNulALa/IjrdXOIr6vVo33qYk+2COADbgHyFv1ZtK/uc
wMiB4wxN7eMvJZD7yfQENEkjbjQkNisg0dAfXX1rWOnOiHTfalFVDO1kr/GfxCt74ikQTm1su8x5
bJU5bguPtwKk94FGAn5lraAiCat1RdrN/dy08dYb74axGleCbXnnpgz8m7K+xgOCZ32wPpyMUwJW
7MRnKKGvLAVQ3IKmv4VcP3OsT9OHPsNBp7L2rlClsx2xAd8hCL0t6qYiCdiS+4lDQo6i7Z6RICfr
wnySjtKPvKAvJZxrLC0X9POR0xHzugxzYiLSiQMYQ5+VYxPtEdXVC4PW0zRzO3JwN1HpPsLbsC9g
EYMjIsV804r5WAYpoPuYZpZd5v652X9Qc7Ise5tgVQ+Bg2K4uNCTC3C+wP6Htke52j/IODN3SU20
CkjbboHSZ+y3E9UdHp8Kz9ycu2yPkOAygJ2WXkcbF0fbIQudZYIscjJ67cUu6VpLJdWVhsoOTD/z
G17fxuyVbwjoGMuPD3WTXGI/HFZha4pNOJf9Y6t5HPEbnE0pA97l3FggXrX2xsi0/rnDxgaQDQBU
E7pLU4cmNfXxqZBU4X0FRrIzyEwEGoU+ZByOldZxqm0UgBct3UbsYHcqCBykds4pLWW+qlyjus+7
rt5GTBOWVohUyOauk19b3TQEAq0BZHfUkrF+SBWyUAtItmWN9RXEDkCag/Xlit5+yEeqSBVu3Mqi
yxWJ3HcHnkWl5SBnu+7F5YxKGxU6CufKey12S2hAlXGlVXFCZmV3q1teTYA2emWO21dFb3PeKrIj
6o9zuTcV61EQW1HZublqJAkYs8sbgmZHTJJgI1jg4OlH9RCNTvaedGJtzdbHNJrJSxzPV83EWp9H
wOYxdmPgsU18sljDjYP8YWY3Oblj9xVoIt73YXlo09jBW1m0bAhpvSVkyePBXCZ63DyJaHwaqg5z
j+KFFAUp3bB6ZAUTyHihZT/ktM4qgyK5NBq+21TwrPZsXX44RtZhRqs20NlYVHUeE3bcgSuynCtR
pem64aNpWTHxYpGcnDkD+7FTvpdGHey/hlauJuDA2wwO2zYO0YqO8h0uTbDXO46XvYuATnb1VWLr
1sUEwW6BpCNYDWSSLDOkeEdWFHowvpTXW/016aCjT8oi8Mgj0oFmgfwnXNYtlIQcindMFDdWjGCT
Z2cBeIV6KmdaSHa3piMByj88W761Wd/flWKIdszH/WQQBvBVHRRbZDSrAEEcDl9m/2an7nWnzFcE
9LI1tBgB07IObieydS/m7rlmfOjppMrpXrrzirFfmGWTH9LWWsD20HAS0C4xHfDMTduhAaRhmUex
AbED/QBKrQ23y4NuMD03sqMF04Uflt7dMF670nBDXSJLbxl1eo9mOm+dYj4QvkTwkLLKIy2zrRm3
+jKiU0cVatFmTGcKDWvZY5492UQinKagQBBrUG39+P+yNA+IU0k/tVIUe9y05R69wyO8qHYjZHU3
Ygm9nw0XcGCdfMjTHMz5XU+swC31kjSg2SWdbHZV/+lOjKhwkCyDwT5qAkOEPYUHRwT9pjenz7yJ
nQ06DSi3bu7dVMPs3czAHBBB0Spvk3wiyjkAH5xo3o3MEM94edDtK6cKblIP3YVrj0cYOLwM256m
BoKwhUC8EljJOtATE82vETy2TUBKWhAQtHX+n+HRSMVjWIv2eoo9AlLG8rEpjE2XSutJKG1eRu0g
8GxY9pOXFv4Y5pfg8/sbx84QvamuWPRjvrIKa1sHKl4yNgxXJO/Kx6Znbl0HgXWh11IsiywHpQVX
9yY1D16HxIiEAGy3VXJZ9WpepJpmLqIkqjcmqV/XurwraBGBbkvdHQXRuyWncjcYpU2MkSnWhM4B
gofIVYMVQkRjpuWrBlLJN/fhFFNi6BmUsRE7mZF/eWCyS0PZ+1zQ9ey6kBO7nXFkLjuoMfPePj97
ZY330kO55XGzLOtmqIZT7rDASK0ByhVlD0VzHrop/YZYF20zYwOhbduiWzl3WmhnV12Fz0Kje2eq
Mw/D5IRdGQwP08lYTK636fTqoVBXtFFvDMUnmSEwrrrycRhptMgRUrtMOLXqxFE58UU0u+kCsn+7
iAcENXbTXceJfVm6BGglSIeGqyCbrzCC3EVA7f1AD9+r4B6kDmeJ8TYW7mulU8mVRgG196RP4WuI
V3xsMAtUU/WIZHc7aM5NqqvHc9wPrbbiYWjrVct0eWEl8smV3p2WosUnR/u9BX/Km3tc2xN5qq5K
tqlVHCrXve8zBjSZNtyk1uekriY+S9m80LgyLgKzLReG06JhKYLXQUsuJwW8CkgYnse++WBD+wjg
kC1oVezwg2IuyBf5SP+K/gMRvDK51RrvNGtyqzBAkW6QQucO2TB1iW+vipFqRgyE6tG36JBTR2yr
kXcUPYklsb5fqtDuHDtFKuYGvpVU2FQq66vr9beqGitfZzW1Rn3UaIi3jUtHnaOyUnB+uInDojJr
2CnAKSc6FvT3/MZOH5zWvJw5uywExtsqzv5bkv5/8gv+fyROmEjz/3czof+ZxvPnz07C8z//byOh
+y8aGJZEpmWeHXv/AU5o0vuXyUEO38bZYMgk4T8+Qskf4o95poQFga8Dp9a/fYTOv6R0DRsAnI5/
TDfE/8VHeDab/ewIO/tngdWYtGI89Lk/8Pk/ie47Mw4NgTmL+GFexcMZndft0Yasf/o9fmN6++4A
/HEZQ+iMwG30/d+NZ8TfQNCYp2bTadpFR5Nf2tGatNZ95W7Rs8C296fM3v35ouZvr0rV+MNSwM/5
ze6W8NWMwJybjeswr0l7tYqa7slrxgtngt3txXshMMuHUbXnfBuW1gYo7pGd6Zo7gIGompg8dfdm
r12ZmfkaI14zvPil67QrCJ+nvnw3jOTRa8O7gvmrhhvYZTjQNtrDn7/IP4wgP34++KKGg0MCU/DZ
KPLTXULpE5ijNza0yNWn6cKePw+gWvNMstz0WcvbI0VgKohK8c8ul6CzbgwSZPzIiw92RzAoot+5
E3ehW5+q6bYyKcfcdaHsixlvvH1uYcXUktOqHp0bU50YrZ5/BnAPjJNIm6sFue0JBqfWc5Z/+XLn
u/B9CRJ1YHD8wgAHHODXLxfZHIISUTUbEjSPUCquCP80OkSXQt2VdF1koT4S6R5pbuyKNF1lAKL6
lkhKBAxgvHeZFGuUfbTbS5xAHYJ4sWRpHey8u5yJyxwkQwBxBM4RkkxVPcejvZHJeDFMzjEeh6vI
U8/6kP/F0MJj+JuvBb+eh1i3XNgxv34tHA0WtSr3DMuRPxHBhZgYVWMiZpxjRnfUnHJlOiYSIDr8
xO5cmpl13RJpGURHy9aNRUtNsBjMfvXn3/u8Vv7xcwvd1gWkfdf87jjUO1kKct2aTVqzPwkYF5H2
/OdLfHfyYGEnLeb81DEBMSz7/Fz+tFz1SSF2sFSzifNVRrB6NzVbE9rUeUCcovHQjb85pb6/xn5c
EdOQRRVgSQJqfr2iaI1sUjlNbGfgkubdPOvPrpPc1pk6DdG8Nib9OTRuOpC8kUC6pm4Qvl5Qle20
Ir1nIkxnvN0WzbQsQroitBnbOL12EBi54M6CQJ3QnFANEEZrbxAX7uHxrT3I3YY2AROkFrSdZNk7
3VMQV+9//jWNH2y7n2/Z+dsZvHHYEvCN859fv52DXJXBKIDPXqImaDL4Krk5v0yW/Zgbk7sbuuAQ
B3W4xFaXUmN5VECDXEcCrxacycOAV268KGLduo7O5kVDETwaYMwDJLGb9Dla9on9EsxxfKB33xLi
WqfLiSQThuXnyQM98dzomHbWjJ5yo/7AXsesnOcxJ/KL4JDuJEf5LPom9fOa/L+6zo+zaxxgkrCe
PWZizoD5aHD9NiJxwG0vClGTm0vo12zIl36SJAEV22A0OT8RuRpZ8r6kivLOzYR8xveRo4jLSESZ
LWcldJc+K0TTSe9ISpHiwYmqZQn72RbZYRBraEMMxBgycEKFEqTQ5YqXRBPQdvJGW+rTuJlV/4p0
vl1YLZqwrFmm9J19WkEJlTFp5vhsXnQNdX1ymQuaYgVp8Vo3XssBB1ATu+9OL4mHxV1p0iSCUszo
e8Yo0VNShuOyUvydCBEpg/X4Q3XqqY0Pek9ETopsxIYj61fGw6i0l0J5lw2VW45MmTY+77R0LO+H
aGWK4WMc0e8Gt5gncGx72BTS+87pnJVys6vkWkRFuYpLrqSwPuEzwv3xI9sL4HgLDs8gcakSyD70
kcWQEAc3KuqFPkQbGXcXWdc66DDRuUyMjK0mugnS/EFochmQjkIjm2F6e2UO2bik6UsBN3BABaC5
UaoE2Ixm4WznH0sEOgl0qHVf3ufao6dqohhYYKLuLjUzx68DH37qz7J7PQFJgGq3CjQWGgWJs52Q
pmZF8Tr23jtsxkvCJnZe0K0MMyEd2riKxIyf1V1Z8aMlxtMMpNY34uJs5DYOEypONH/VydCMv1jl
vV8BvLy7eOYcwAG07wxEot/fYQUSaEixDRqrijFnMeSfdBT2VozyrADYBIn0OixP5agzPED6DkDy
lKcoeyQ5kBwDwD1HpGnnyMToFy/qqXgyXI1E5Qhvrub5ucovs5QXPAMJi2C1JQ7823nsrpFPMHa0
5XMDGstvOwXz29L9IkeTaKXPZ9+Zk4UGRmgQ02HPfdHj4CJvzfuhszxqgOgVfPK5N862ovd0z0ck
WoNVbN1YPedauxZa9Q46CRVpMVy6YfKJPJWyE+t8q5nP9cBvOqXzrRHT2Enic7Ln1TSMWxqbtX3q
hNjSL0LEemWMxLmidfa8YyL6yxqQu0O8vD9Fa9G5IaEZBUF9jEF8L03fZ/oXScyDh5Cic8xxMZXd
vUJOYWS+nZqbgW16bmYEfgQ6AZnu7v/yFv019eR/bqjrWGeuGo1I6xvHZQr10ZmbtN5UdvmYDdMp
UdqikhdGk/fkTGq67wzzVuvkvuG3Nr3LgVIwkzHK6MHZhypmRilJSujSzz9/sh9X/v56d84YD5Ad
FhS5bwegAQZ0jTOs3nSyvasllH18EYud0yWIRDygNrTVqKkXA4MV7CuYRV1vF9PkTYktJq6AtEdr
VvvcTsGzt9veyq68RDwFFiKRHFuakUtyBMIUM1n/hPwnwM1KILYuk72uzn7Kxoj+siEbv9uQhWmh
E9al5bIl/7pl6VbBYL2l603OnoM7DkuYkqQhDElNwyHdaMgsWjwfAYckP3ULekFF8qJ5TwhU8O9I
1mDUX/35h/7NCiCrktattDmV/OMzBRidWsh2DO1z99rpKhAYqX2LVJ4Gun0dB+XHn6/3T9IH4G5T
t2jVmzqTlHPl9/M5yPAqpCneXG9CvXhnVhv7jeXu9Ua7QdZFMyG5h817aSfGwrPyzZ8v/psvy7WJ
93ENaZ4X1q/X1ooGZldM6lWnTdtW9Pca98AT6mAPJNCZNtKMP1/wd7dcmCZ33NUdw+TY9+sVnYF6
l2hEbrlbfjYACvUmukbsAve1RcTmdAs1ukcODDRgxvk4p6SmgKywnM/W4A9kyV/OTb/9BSz7XEe7
pmt+f6xEJXucqyxBIpT0/Eg3fMVBamE33lFF018K3H+SGM73GkQxfJUz/Mf+9u29LhXkJ+T1pnT0
5wTijBrOmbgYC6T2MTNqc430cRiyR5lFb+0Yb1GNyMWfb4F1vqnf3iQCbBSneuHQ33O+Lzijquex
1nAF1gP2vtHEId+h/oq2dlHSNROY3pPU3FXCvkU+uu0a9eCq/BWhaILwEKETYz4CSpiWuZO+K40S
p0pv3CYyfbRxi+LqV3uyGLBCFdi9pksx1+gu0/baiid3M8IxaWOLF2Wq0fI6k98lt/3PX/L368wz
aaUQdPvPql50GqMiokk3YWnfuhEb2Zgbt5Ullk1/GLqELtoQE8FbRu+23l1zNrgTqLeY666Yih8L
g6zQP3+k730G9hMSywTCJ5RerhTmryufsGXl1Di3qD7UqfXQO3nNdRWYO7qJz0NbMeLhQ4q4/ct1
z2vq++22XCkpenjFiu/P+IRwnEOMA4Bt9vYkID1WZL39+av9ppSDMWVy/qFNZRrfq8VQKCLw5qHa
6KQ7SzxJSxunAsIGl3EUmRNdzOOcZtbuz5e1/8HF4Sf96brut/0jJJMMCcxUbaCBvoa2QKAji0e0
GS1e1kPbT8mywVWICddAEdK918I5NkAKQHbEVM74pEQB9XNAFNBbyKwLGx92UaX1ysEwn5UWDJJO
u6npSfkqACB0TtljB91pWfjSuOo9DkPWEIlSSxFcdU72YLYc/cqFLKabxJDI98fmssrY1wJCKOwo
/UsN/ZsNVNjgXoUDT4Xu3Lf2wdRg/SE1lEdZ4xlNx8vBwqeqops//9C/W7o/X+bb0k26LhKi66sN
rZlTlqvKL+LbcX7o+nQVMzkBoQ6ZCkXRX3aL362rn69r/frIkBDrQT7n6zl9f53TeIIL1RON7ZZq
F+TjOpL1X37Q3743fuz/LmRI8iC+LanB1c0IRDRqesLZTKfZF210R7wmY42NcYF8kGo3v2rq/jIU
hLkN1iZJEBFI5EyuE57+/Lubv6kvhOAgorsO0OAzN/iXswE5AjHWPRZ4hp6hw0xKwc1peLis6fP5
nZw2pK9daKJcAEOpILe4cJl00t8wvozj4vxmaxPK33bO4SvW68TMLs6Pf9k093/+qL97y/z8Sb/t
bAU5GGjC9GozyX5BuxjRYfoXiuM/OrXnN6i0PX4Itk+ihs/L9KeOUS46c0TXWm5629nmJbOMlhEs
kS3H9L9IO6/ltrVt234RqhAm0isJMEpUlq31grJsCxmYyOHrb4N31V42zSPWOffFSbJApBnG6L31
tniwFOuR0IidjRIAEMXPyGRbMw31uiGXQzq3VRL6shq9MsL8FljDGqMwMtXqyaznp6nhRa4jcULf
+iWvsI5N7N55kSo1Odbi/vOL9VfZ79eZIFdlJjB0dhtntZpkxPuAyor7KrV/GHC+mAocEgSQUajd
5HO165Toe9EEvjnX69Sc/pncGimlQWGHcJ8bA5ZN1OhXru9/KsRnUwU1SFcYUN+os/7ikP12gQm1
E1YqC7kVwDj9IbfuopB69Tg09lpp7Ls6n24cu9Sxqcz3iiEZAxqMCVBQV44zfCSQANBJY58miAl/
GMyNqu+9KDKAJlfQrlS2wD3e9UhQDtBKKsWjLV/DxqLlmFTFCuX32gzKf5SueUKgVXoDkd20OdV9
rKue2lM3GTFRLtaJdZuKb7aMvzma+J7odG/1YDdAXcC8W9UorU0kkEXJN0s778HBxatEkEASZn7W
lXsiHqCNKJhqJmVT0jlel+TURaG5t/CFr/JEkklPyYsM7jybb7Nw0je54hwTkE4904DXKGW6MYPc
s7XiCGkAr0rgllu37Umyy9+Crt3KrngmldRcpYuWs7W4klWZDLu8Uu+RZd2qFtW5Ptsjs97pfUVS
kMvrXbM4EljMxhbDHd4lE/ZJoN8YirOtbS4pWmFqAwZ0Ldl8hKbpmwuQoq5+oNNOi+SkEzSZFNa7
rckNwXbcq26XKdEjGZvsIBikV3H3NZ+tHmAEJxhb/LhuMpL13GcDF6vbMw6tw4ETzhJKPv3gdFDd
sM3NcLjqyiWyka8ZXU8B/RFX5kcwG3dMCl5V6+82eQ8etplNQELoC3yVVdG8oh7S8YJVbyGM2VVo
5a+wo09wfY8t0rq1LSLXH0ZUEAbEiQb7uqicU053oQmU97C33schU/HfwK8LeShIBX1LOfm0Lj7C
JjzpAFLiJj0ZPZ59p10jccwq6EgsxVQ/T/u3ygT3H1ul1yBKtqMfmkAQBDbrpCH5vzJlaRcGQkc1
eH3oyrmU9M/mytENKmQkhtwu7A4yoP0pUVju5ejj50etSe7VvL81ulfqwk+0YO+/tSnGD5dX6MoY
sxzo7GUmrUZzNFsnzIU//jlaBklhuLk6yW2poTrPbfvINvBY1g+IBI5BFx20/o00tvXUlQeJgUYZ
v175BBeWZ7x9BN4B/jCX/fSfn8B27FFJokpu9cF8iJzkH3JJT7IVzxoAy6gINmnsPCJg/zG0xZWd
lriwrwOtqiOLIR9LmNbZsUVNRk5KyXQL5ED3cO1qa4pM9Yq++b3ajW+hIT9KaaxqvfmIYx0gtgsZ
hCJY821SUwIbqrV40xs4BFafun4WYR1Dfwc7WISPU299JGoGscWsH0uTLj+ljE3QaC943m+0SXcR
TnYfjiKf1DkzjoFlPAZqXx9EY+FMTyxPt8KbuqK0qinmngcJTXmwCvTAR/UybatE3BrKlONcXMCS
VEWv3JlLV8fQmXyYRGlr/dqn/jbQTw5ZVa4byi1CiptJJj9qVVnDjqZI3JT/WFX9NTerJ92kFzjN
X+fQOiihrFZR7rvyGI9GvI6z6D3jol3ZSVz6YECN2YdTH6CfsXz9tw8mhsqw284ut7mek0TIrkh2
pwTd5ajeQU2ZrlyIC+tnx1KXCdjlatB6/vNwRiMl9PCx3CqhsyfY1SfUbWO7xrU237JOO38XmVLZ
+0P1tfTzvV8LlL2DJgCWEN5R2MXHUktRaCdPaaoc8iZ8QUl92xnmYkUVt3m9RxB9FIgzr9z3S2+k
tayfVNM04H2fr6DSJHMNICNbWYM7DWJnU4/1fSwOZpPfE991P5E13NeIoHGBXymWXyp0OWxUnCWi
HQSRfXZvSaR1aAxo5TZp0H5H4XjUrfJUmbnfa9pdKYiPcLOPAgqWQFH7+Zlf2ME4aBcMupkoLP6q
nnYkWcKbdOU2M617JemQV3eI2gzrKO3yCGX/ySCgJonUa+zWS1ccxQREY0uzWcWfPWHmQP9FEdqS
jAp1X6ivcQZctcMcQ2i2KEtMxxU4wEnHzpemXz4/618t/7Pnjm6gCVPP0WlTqGelnpSlCtmbkdy6
g/lKEcwiOHa6o/x539f0C0RD1IHavFjNkxt+DSE+NhL0xmysJpL6KEhgrVC6h0mOELfs742lpmuC
RXWvN7LXIajgnlbzvWsN5trYycjVNwh/qZNr5r6Sur5BaP+GJ+BQCdzBhWm/R1TcsU6ztCHTHFMC
nFGpfckXevzwQ9bz6xi4O9mGGyPtv2lN/WSn5juIePT7qJVaZ/p40m2FwenOSDtScIfGXMkcVi0u
PlYSC7FupfcF6sPUOfTdS2gLgu89OW7bGYta1ZcS1bdp0t3jAxWkdhld96Vvgx+makAesEavj6un
z++CceHhW6p96Gaovui2WGbq3wY1MxOWxHrIoGaHuAmz9rWpBNrBBntlvzAjZCY9Jck3cxpsy6HW
PZmZ+0TmkFRxN7YU7FYLNkKVLRr4WtmbraSzqoLMmIvtrLTlrU4nN2yZT1R00XjS3bsYdJBlp3fs
l76NclnKSr3dOLR4YvEeTiW+T2xQeQ40ACdZX/BIaK0NFKu2r4zpl3Y7+AB0x0FgKQy0PX+eP1me
cZTWstxiq33vYp0QpgSlYf1C5yn1ENecCJY9qWL6RzqpSg3MepRqcBPV9HaNk15bQHlzNNVXbsvf
ryaAdVQArE9wXbEb+/NjQb4wdXCMjEe5zYq3MU7dyIMesDyfcHysQ028Q90oEP/hQ9V5GouhXIIr
5sbPp+BjTg1wueVrP9DRnp4jvn0em6dEaBuS6XKv7LiUaups9WZ4m1WRHfq+fdMsSgXjazV1ci2y
zvU+P6sLBYxltWcYSy6W4TKi/HlWaHjCyu5EQXW33eZmRyxACbk1n+11WsdALIbki5WVoHS55lrG
LjrqeZoQm3xpM+M1FjnesDy4crEvDP6aRpYSGXsQiIHln808uBwqzCJDse2os2V6sNXIal1pJgNL
pPHwq/uwRCgwrVmsXysj/V12N1TyUW1U5FSCmX2XOtNvLyBarsg0iZ3bOoesgzHUkAekqYdBReUQ
se/AwtNU5k1u4jNeCgPOcKWp9Fch6+wDnJ19RdExytWsBLPZHWINEgY0gAZQoCTL3orMPeLV/+3S
5s9DnncynV7PIhvz9rZ0+9sENVNaMOGWzZWFtvbX4LYcRwN3wCzD8GadbTPwtVmdkXBt26DaO4Ih
a8T7pamQg5XRz4XlOcH4xRnM56SdXvM4+db2Yicc20uqrauQXpGVLyZmu0J57EX+duV1uHjldYd8
Bhv9IrPwn7den53Ogu7IyitTDgSB3DREEyFR2TYRRF68hSrMADLv7mecC1qyYyjwAHPS3A6PUVpu
RHMDjxbX1fuVD/bX0nO5bqzBdNvW2KIYZ4OizPoWtUVYbiupwOgxHmRrb+bY8iKwAMKQNMUPU2Gu
cWQ8V221d5vkrWweRit9qamIXvk0f+1azz7N2WVK4BpGEf2abRgjHSC3p7bGWwrofhQcysnyDMt4
oVJwj2zxQAbdJoqx8sVyWx0//yAXnyah2UjCaE3R6/7zdoWFPc5D6haImN6jSV91gMJbzS/DU6Zh
YUNebyN4+PyYy7n9sUhazv23Yxp/HpNoh9weepvcFBhdvaOTddB5sAOwJ3b/n4c6e1kCNaioXTnF
tlFBMGOrCIMWrc2jfrUBtmh/L5yVqbnMbmRqWGdjniE6WVmIYLbzksowOq2X1OOhhq4eVd9ASt6J
cr4NmINygJxAi/Pqe1xNx1TBsx5YVL3yN7UPf4y2iS/pjcX12k7CZ6Wfjri6r21I9WXt/9c9WOQX
DCM6oOKzuTivWeghOiy2CEl2UGO242xDDm02slGPyyAyLFhSSz2SoGUDNZZR4E8Z2+dcX8u2+PXa
ZlFwDyroS4j3jXdqMlGSEe8NLhPPpamQkANY1OgotHXdlVn34ijz28c/e2ztIe07HdrR1jLpHVJu
btZQlo99X+wKfNphO195Ty4ccBEfIfeiuGOQVfjnMxsleNCbkruL6e6AnMsnQyG101XMjnkaIfBo
19STfy8sloUxwhPG0mUTex45JEprSFqbQw4hOWoLJxBISN+VKyWsthF+Njlbm17P750IvVU/PMYl
Pu109Ov+fTYm//OX9uJAwZQjjCXj5i8dQQJhV8uSoNiWk3JYBNnSEac6aA7SMG6QSHs5DZIyTa5N
d391ZJbBgr45HVNCR53z16pBrIaojTsdT2xYLSsHKU0aR3czA9YpCRMlvcyT5lcq/Ou4i/afn/Wl
lczvN+FcMVPmdVDELdMZq/ajrNh1VVThwcy3gdx3OnZQd6kyEJnWuzBv2PjJZvf5Z7j86P33OTh/
VRtlVGpA0TwHQ3VnBHdR8ob7lWmf8A6d+vPYHj4/4IXxmXNmTKCC4qDMOasbjLOZjrJgblKKyc/a
Je8l8MMal6bTXVmnXTyUpqGopjTmsHP+87UK9VKz5oRzqxoL4aZJlcDYRU3qQyy7Vou5sAAw6epZ
v0S7pLucTTuCkpvaBgx5U0dcOVgpFuzQKnVQlI7cGxUrqiVJWZnXBew7MOA3VQSzLgSnUbT2U9bX
V6pU1z7Q2eTUCSkGdWTurWKL+p7FIq3ZoBF+/Px2Xn6GYSuy+kEHge7oz4ucoTYFTMMr1APUg9mU
r9TSTLxYTU+xbe7pqcN9oofi6OXXGTttVfgNrbArn+LCi7y4bYjGcmyHG3E2gqKztPJgYlMaEm5R
x4jOnQkb9VsNJ2ms2kOK12BCfR+KYVe4ybXDU/v7e8qjl+mwBWVXrFEc/PMy9BRVCiWhKgAznRPW
kToX5d2o0ONrTbgfDQIqZNwaHHTw+xq/9La+A9nmycrchaJ6VoynoK/jDdH1XzQJxQSwHeoDzThi
ZxGLVWX2FI24Ua3aD5Z+11bOnT4H+MECVDpzMyDBobGdw2DkOd/3dvQCkMADYHQr3Krcpaq5KV23
WS+CyHZ6KlLbV42s2JSGftDM+g7VGklDI2vrxfidnGSnA2UXx9gg1TB/ps7OxCu1AzSX2A+77NYJ
ABQWqThQfqRdVbPOqONnkaNJjmR0yoX6Ldd1QnRgGOoaDFPs+3trVN9lchzpaG2nskYeR+6PKptT
2emvwYQ8v5ucpwkxsC/V4mYYMN3DJjOAnd9mSTHdpk10C0dHHqMQ7mGXRQeu+A+SEhDnRyQvlzOs
CiPeZZ2l3mbz+NPaanryj6GY0UNfPWRmutDef9pWi7Wyi0oAHfUWc/p3x1zoq9CwkICwZC4Iiw8M
vEK98Isg/2ang98qFNJIIUmA9Bn3MhLE2Wb1e0Wah1dFRrXuKudg1u0e4K1ylyvllzgYeeV1Cv8N
Qhpr1Aq2AoTCB+ZmSr9Ug3h3LfXJ0MJsR6bl20geEcIsjdwi1Fzu1HzM7OabYq1oXqK5E5E5YoQ9
MRCcs4RosuVpE0GIWOf+bDvzo+oebXAiXbqU6EZQAlY3lt48Cr8vLcTuZWx6bTDuunmEJme9t9pr
UPG52zTbBiN79c5xTzCiqxWAwGkth2rVQEgiVyh4L2DbWDom9XG8bQz13c2tl4T9VzGJQ6eUP2Ua
nNo++ZYF1buy06b+vm4VLy6txXv/Fg3PEe3AlVlwuBC79cq2Aeuk9sEOtH1npzwrHFY0/JKMzTPZ
ns9xyV9UTKhK0T7FSnAy41x4IHzecN06qy6uJ2/qUFRPqXlgAEZWjhzCkLS/JPeI3F3QjkbNCCtS
tBVw66YUjUE+B7SLBXsCIh9QVIsIFrR4SoOb1oIk74Ta4LWuth8HIEX41cVBpQqHQBcmWHuf1ul3
dsjJJidRYlXlSL/UHiptFr8FpnajNjEi3RrkbJqhvW5oigP36mCzaBGqY9WJvsvFQ9Bn5lqpxJ2V
o0EJ13ExwKNfsphA43DbUuOpC0gv7mufAJcYCinR8JpSfLGUBGdwOry2RXeP5dxXp/S5iKGq21DF
p5HHf3Ahs5l5NuyrOLgpW+dpMMZHEoSeJmG9uaeuHyEj80CZbrROShxKg23eDbL4XthUkBQ7eHdV
TMJO+r0oyoNVwdkA2Rh6c9G8kOy3bc3vXUY6KF0urQJ4SkzA7S/loRHQhA8LakFdszg40u9RXRC6
Y6L41drhK/JfBMEVrEarfujDrxKR/Sqsxp0ZOgfq7i9x8wiEDROJ7ayxU+PMyHgExhzXrQugvUXd
SMHlxJ4G3UCWdes6je5KzTnYtr2TvVrcGnFx1FhPePoEyRQ7+n1Xn2oLAy+KjISKqOoxiu9kPvFY
IilzcsMhYXbgUifOirOcbiuFop5LHjY2Z1Cgjg0YQSh4eu/1RLTr/tnYWUDG13nXHEOngZdFlkj2
LRuH0BsdQkeIVpvrkEwIG0AoIUEP2LsJIwZvh99vVeogWtObcuAl1tz+Xk10C/6IchpMHqHq59hr
t7x9ENsqJgB8lFB1lsGDiHlAzXuSfQBKzvILv39RGD5hvNU9yk9A1Zqx02LGYqN+673C0t7pvd9Z
EEssId29TgyN0Y7p7eD6dqXCQyF/SFKgsAET167zmFPYYrdjMMJM3Bh8W3aMTya1XLbvwgfw0Ht6
4+SeRBC6apr+XsYNwWcTsGWpz35r6ysZt8to5S6stDeIsguHFQRgD4tUdhYbOce9IVYX4cIyyoyj
qFZWCbyDZxGBDE32KN62tvPSVNPgOZrO3NbbHsVwyJNQiMjsXYdwI1eVLI+z3U07OYynWMvXujEN
vO3pd5j5ppeQnIWUZdgOOSF+pivIPeqEjisir329rBKeUPbLZatpFGVc9aDEYlhhdQQ4m7N8a6YW
a3ieAtfPbJdxI3TuOrcKVgMWeRJY6KpAYtIXN121sWj4EAgVj35lkGPR2smtxqxycMiJSKrpY9bq
Ydvk6EbyidwAR0e30Rr2j1rJmH5s3ixq7TRw+tckEP+USvalTBFrGybMZECU1EAbv+XxC7l+UVh8
z8PuRVp8R8ZYpOe8fIb8abukoC0WKHW8KwdrbbiEoReatWrC+kX+wnEUoFkdoAqbRiyvm9eN1m2a
NPeNNpHnktzoKUJgrXhwzSn3A5fhiiQQ1nPTra1Zjm8pke9gLV3BkPZCvCC4JJZ0vQbLVfOtdEXk
LxHXtL4elVS8ShoDuwQ+ZtrLn6rLjERgxbTSCGbXum7d6vAcmZz6QAerxkMeMleydI4/bAWZDXQk
RpgyYKIjUats02+Yc8D6zYa20Yzk1uoF2yMnzXbYIlaDVADNuto/ozE6x7hteKa/o9KPcBu5CitO
IsQ6tyGvvNffexvCB7FgvSfnwNgP8XzEeQONmISJNlCp7jvqhq42Suq6fkiidkNKe73Ocj6Mk9o3
A/+J7fnLNBH+otXOzyiP94YB+SgaVrhelxnWD5UJ6O1r6Sj31gDcxKmmVTtx4FS3eKNomdSG+gbS
GdoS0mnPtlIgLLwSXSYf1CYBYkO+5noemi91W7+2Ioe5Utz0Qf6qxIwiTUk00dA8hw2Lq3Ss/GkK
vGwg1y6PeZvmPt7UAfkUrp082135MfCyrFVzgkhJx3SbqzD6iELwC4iZW4RMN4GS3dgmMdBzd9Tg
7R+IO9oX9DvBqro/rWwBjtYrzEylF7QIc+qpf45C8p5MsGG5wUQtcmujZiOhOIWyiGYB+RcSUbih
jODlyg83H5+yOQCKOuXxemQ+FzLfsdU21hFbNagk46aZpbaNscH6tS1vZnDhqPum0A/m+mfOBn09
GK3jjR+2bNsTJj7kZxAjdyLmvbNJxsOvNUfc6y7eKxOTmK3N5FY23dqas7dafs8a6K1BXILlIJlC
A168WpopZZ/dCwdHOGPuV33IWlYZKQWnsDmaDnRMN2JpHek9qwzrwYpzwwNC/8OteoIv4UibZtFv
OvXYMrd5MpzuzaTh7bQz3UtxvyO9iNfCGrtDYCYfYyMgcaofprSiU1YQn6KC90a0pmJz3s9dTGuT
wk+SSW01tBZQHcf1+uRX1xNCHLAMg3Izy67uRHOxs7J2PSMVhfybad7ovti8c0in+kOZjPIU5yi+
Ztgc4CzlfVcG7c5hwdvOMGkRvx5j9G8rNy1urSigLWZ/GG7wJCG1+FbyQx0aawlWpLQZjRO6u4Nb
p4ch7w+6ObirMIRkKm4TbGfIOSkf/Qzje2D34l72HwohVskxhx81e+CBsAjo3Wos7yv5XARfJsZU
44fBaxkQZmCUr5N7lw9PofU+Q3mzoZkl8rs+1kBaiSqisSjH0NOwXYYJPefhnyC+wU1pGaNXzPjG
Z8KwwvzW6Yr9VLT72I72oQWXRwWR3txiDvUM2rNF4xyZ5U/jgKOPnQwYsmOj6zfKWNyN+ksK9ynT
24MVKPsItHtmdXvM8XdhxlDXopZBxTI+jOlAczbaJIIAHUW/1YzolliCXZOUN4qmbA0eNsQg9Ar1
vabcd33kUxPY2uy6qCyyMbYPmT7tC201J+pBau6xgbhUCgVH7gfTKdtWZSNqUgGYUR2YjuT/+CIm
7LIoYa7Nfl3i74TEmBsJaaYgAYX1FAPBI3jFy1nnUFICiT2yeRGbjkBFYlN1zdylUwQrvHlu3Se7
qz6UPsAYZtyFZvjU9vOtVrrs/II1eYMwmYiYrKKn1E5Otpov2x5/ImRyosGc5uatO02PNENuWp3R
S8mH9azoL4bRH7ta/+G27Vvh9k8sbW5xCUto2UYU7EGgI6IjZ5nIXmFVR3QMm0jop9gs1zLct7xk
Zho+9Gazcwx2xJbzmBrVbaKbX4s239uOPIQieJvr/GvGy6rl4YviGF9ULM/6S97cpgYtH5xH5TQe
gkjZZcyZga6+4sE6qOrwjAzJZuARPmDxbLY/3EDd16axrdJ5CVvbtU3HqEk08lQyGjnr1KHwTF8k
iPXvUnU8mRh+pzsn4u29KQ5vpy46znH0QN2aqSxAknc3lmy3B9D6irIxYHwns7NNI4O8QxKWcmxC
xryqGAtHC1F1Zh+rnGYVbB7HtpESQUjFIqnbvQ+Fal0TUcZ4tlbFT1M/lGa1RoSzR85A7zfZZbNC
hi7fxepTtGLjCuVF7dbCIadlXuRni5+OwRr06KDpSNEI85HMvW5WPEWOuO+lfZpzv0Ke1EXKfhgk
wkZ7k2XzAXCJN07Ts3BpWI3bwJV+3kEzslHbYTYNbJIhIRtXxVYdx0PFR887iGhLpCYe3hb1XEqe
WBBjULQVr6AwRGvbMxU+5BCSo2sxjHbrgkkjK8NDbdubABZVy4RQL+DBSGHhCNC42GhkT2laAq2W
bASj2CfEAdXpHtPkwY20DUmSOzp+28AuHg3Dfp7ZWdemC95R2TkTR2Q11oYhsx1ae5H4A3Zpo8h2
RTzdWZKlJJMtOhMTZKlKvR2zCaNYwBxZSYuSAOnQKZGpdbKWWrEzG2MzYauWE5UPjYCb/tC5u65r
1w52r4D2r6N8U+efJA6SqwYVgHpxPZgbhMN+MpeQtiGQj7qHltQbFnR3re+spNqoaeKrN060bGMV
zxiERxdxm6NsWpvRfKhrNjYCupdlYXxWAKpCWO6/RywOUo7LhfZj4Bwq8pNWYV8r35qBWrET+jOJ
F2Y8+zTm7vkpG52IspFINCsh8G3IbxLxBvJ/HXDTY1VniR3ubNtYOxQq0mD2Sz4RNColuoUGv2bH
vtLDt8nRvNze2Y21reWwkSyfAyMgV0ZZ5yROlPpj1hFt0TXK3oltf9Lz16APth1RFn2LmqKfDjkg
fZWr1gnGDRoLIiVQ2CGRhfzeLME3zQJ1roxNWjkrktQQisCLj8lPJX8veTaJtJghIc4HQIOAzoEc
d36AV6gttknqwjXkyseEJEqdTWy1AtjkKwGVo0n/hpTNL5zOr/OKa2Zvke+95Xl9r26SiZaOemKg
oebTwsYmKRi/fVfoe34wWBJyoCqF5Q7EFZLGBsQWXUSFPMy3GFcMOM2Kg8KOTMJG1TwciF7nFqAj
M6BjlS+Z9JTKoo2TrmvQdy24tKTUdrEkxlPJNh0PxUwwZUVa96yvIYRDju+C75PRLs8D0x11PTzm
wfSoFd+cUQNd4/UhBuFAAepw7A2Xj+qCWV5AGI84yjO2qmDivPRH3kXAw8xdvUSwllRdICOqcb6J
RumlOWw7aMwap4a2Fp7dgNxdeBXQgyyVPk/BVoVXidHPt5G0z6L1QoOw00pdO6M4yEbxS+ixwVg/
Zg1B5X0v8GbAsQP1PCK/Tav4Jg3hHVb6Voei04l+a6bxs0bql6Fr+9Zi1yDHt9mx7oB+7eMlnmhI
lsdgoyw8fcHSNkbrq24rDU6bKulkY1wm8qqk7Rm08bbW7NUwOWgiCk8jYIuMPc+Crpct+UDkJVeA
KuzK7+Z8rSHyz0TKwgpYgxuAQ1WWVeYNlMy10BgtXUI2ywB3AmJ9ZORBCiiRbPJp2oy2AXJn00/D
QQ1+jk73yNPJyoJw4ECDcw/tGUhmPvBqdrHX26YfMq77Eqqu0lsPpvKGGe2gkbgqdRtI2nwDe/aY
03oLO8Z7sfAhpnXX40VTYq/YWAmVjLna6FGF+D099HX5NIzsutJUxfICoG5yPjKbgnEynigiHyv4
zJrLTlEZd2RLIdj/R0bOKe0Gj0hYPwyCfUK2WlY4mwCspD4IwrweohnGgr7QCMmFy24r0oPkrB/Z
49wnjUaYUb7r248c6ZHs8zslNR9Y6O5jytF9T9AiWaRuV+xgdLeZ3ASsMZbEuCyd9hKIqvU9qYaT
ymULmQsHiS6EhlJgR0A7ic8ZWSxNm+gOIMsq6P0kvKW2/95Uw/NMxlCLia9ohm0nMh+kuy8g4deZ
QEfdrwNmKi0JUb49KhPRi+zouw6AvhH7eltu2laS81ZvjXI4kYDmrpKhe2xqWW+aoZaHf3+pU1Ue
HDV96rWy2mA6bA6xG9FvXP70718j0sQp5P9PX/71hbP/8uvHTPBg//MDJ10d0JP99++/vvzv/7vy
5V/faANWKMVk7SmQ9Uc3TIfjrz/9+8vZv8kgxjP268t1S9FBS2qSFv/7/8Q8UKX79+//4885+xah
z2RHsD47+/ffDnf2o/5zpF//+Ov/xFml7icEiv/+068//ef7qIO3ZdgiocmY7azophLmqzaY3dZc
siz1rn5oDLzmlVzSJ4L256T0z/pAhf7zZtKlztmC3bF1CivMC8vXf9OXCTWqgAvRlR1Ma+9o/TpM
oUop5hWVwaXOmQP6agHEoaWjf/bncVSIGbrMWvJ8a/J0MkTE5NHR4PmSmMPGLubXuKNnOdfo+SIb
c0Pj8JJb9jUT/4XeO0fHWOGIJW/eOVM7FKyDigIey1ZdoiKGlh1fVbnf1Dq7SbriqTOzleHMXzMV
tu/nF/pvQ6ShOjgWEAbpeFtUd/lov13pSTZ9PNb0RrMx8zuzBT/uLmw2DfqyBe0fMGlaYjMzMnPX
pIvCm+gXLXXooSw75H6ST/PcsqpiO5+L5L4rBC6rAhVtni5RuNEVncbSMz3Ttfz2eTX1rNcplQL9
hs2lIv55v0jOA0dc0W5d6FkvMgieCsjbWI/OHopwBsQLN6XcmlN7LCz2QidDEZ5J1f3zi39Bo4Pt
ElughppZ2L/E5r9d+9xy6ygYmIWctKYOD0MqFQ8lvaOqCY+s8a5oHS4eDhighXYYGse5zgBe5lin
As0kcK31mN2CyPfc6YVVdIia8fNTu3ANXR0nORQSIRDrn73AdZzNkx7R9y9npu45YI+XrczuZ22K
h8+PdOGBcHXUkugRQXihqPnzAR6zYlYlL8Z2jAEj5JT+9dZ5/v87xllnOSRYyYpAxyNsJuyaijAW
M//zQywf8+y55jQQZJg4ZxAhnQ0BGL6Yonul2Lau+uqU8Y9eih2Qf/XKC3/xxtAmX1xKQCvcs8vV
0xwZVWIWt4U9v/Z58o6o6LTw/QCJ/J9O6d9DnV01W4R9ZUrkDzIjqm5OiQh3nOcqD//3QwKX7N/j
LM/9b6+RMkzGaFeckirMB9U2HpQ8uiZpvPiUmTDgDBg2rqmfXbZusmrLDRbJjB34XaDv8Gb+X+4M
rj4XDYPN4HMmX5HO5NCm5zRgPFNQmrygMDfa9J1V/RXB0YXpBtE2fiHAliandDaGqr1bZAwQSL3m
7CMiYn3GwC2iI5TO3Laeqia/md1rpo2LD56NnNlAp6L9JWuGX55ZPA8klM3yqZpp+C3mLCMjEay/
4k26dCgsWQZ0EK6nvVBhf38gpkwHwpNaPHize3IJA1qFGgpH6E5JaV3R+FwQb7mLgg/oog34xz5/
bwcy69ySDPUhe8077Uj6BtF44X0aXpE3XRogBDozW5iLF/YvoZpWl1Zo9os+L78h3/A7MSQ3uR1f
8VddOgzuJuC3uFy5V2fPBvXy3Akpzm8NG7piOcKoD9eWUa8/H+4uqdyhQWDhUsmJsjDV/nmPqmJk
sCs4TtMsFhxqTBzLCp7KbDjhDAERlh1DNYZRzuGbipqI9ZO9Wy+MLeF9O6fCsK7Zx8FcUr+MK6/i
L//C+WjsChs5KGpIoL9nQ8rctLMTEJ2y7SgvzrAWQ+krkDVtaW4U6jcIFkE8mmhMLIreYNSat5RG
MQHZdGiRkmTrtCVtmRSqWXe3aSkhndeHLhGr0QgPBRs+xU53NY3jpezlCLm5cnmX2/TZCZytYZqo
MZ1mwVuFPVYVFrZ0r/St0H+MBkYhQ19oAr7Q6yvT/nJd/jqsif9TNfDYIuv8864qOtTvsuLNMyJn
5czUXcBrKLQdx/LDRp39+VleelZZP/33aGcTTD4BdyKWptiKTufVxk5LlAfX//OjXD4ngwIfi2QM
0GdPahGlbeOMXMrRnFYLPWpUo20obuA6rEvL/n+kndly3ci1bX/F4Xc40Dc3js8Dmt2ykUiKlPiC
oEgRbSa6RPv1d+wqx7GL1ildx31whasRQewNZK5ca84xf/Ho/WztAsjxP1f7sJ5M6ELKtuFqjvO+
MvDzrHXvaI+5+Yu7+vlnh4PHvFhHwcz88ZtKJzrbRL3Iva+tCanLOvm4FUiMP//sfn43/7zKh/eo
njZ98FxToj37hgMyJI0T0KaTGPb/5+18eN5b7P7TCkCeNgSpmuK1Nr85nfmL5+2nTwIGN4sjto63
88NZiU3bn1jjLwXNQNDmu+VCtdGYEhkLOqLgFwv+Tz+7f17tI4sJ80gxDjNXy2zSm7IA6Q/sVd/k
Kfd/8TX9/MaoB3D1ICH9+DC4nd5auruy3FnfxhzGxlP+eHmXhP8r6+JPH7tL5fGPK314IKBj+vrE
rG+/eiQYzie/GWNEe7+4n59+dABEqafZlAGw/PHhHqRVpHLkaVDN58v+AgslsbrHfPgHmP91+T/Z
j+bT7yvbX+QoPjWFVMPf//rzC9lYLAz+8m8u6MxePel67P51RrZAQ8YnYRAruaG2+MUR5N+/ItjO
Bj2Ci+2TYfWHlXUoOdBBd5D7VPN2Fyb3AFtcYZUkStKT/3GByMWgj+ksd78BMv/4+U1mmxujycJ6
uRiqCeK02n1u5Ddkpu5J9DQvcdbqF1/avz8aXJSmj6vrjgnK4vJZ/0sZX21BjSEK/21TbYnuPUHr
vRGkgP/5ivSTlg+XcdidXJ0amKPWHy8TGOgAPcFX5oWLoxLRILMBQF0861dM/dPguFBikCQHHHz4
he7+p3dImwBQhK7zbJp/vHQHU8zJOl4zpV3woHjnceuJeUn+/BZ/ehmXi2DO9DFyfFgLZ7vRsowx
/D5L0dgw/NiYB2jQlf/8Mj/9JB1QJIFF4wiC6odPsqrMNEinms3eVOg5GPhoWNy3u6a/ltZen3Iy
asDDvOtPTfef36KBc4alCssO7twPly7Npq7ychUUw6DFG+2KbxqwsfzFEvybcv6P9Qw6coajNqBY
PIUfj336ZpMSVfli35GyhlyG5Biiu2NtaW41nWk05qdre9vaAw6OCSwRHTG7GHKUDUiEzdJE9YmP
XBXba2Hh0a/8WytQT/XA5zLYv7Iw/ftixC9L5RkgtITS+NHClMmpLlRgi/1Ihp392XaIGZsdkvWK
X5x5Lp/ux08Fkb3JTNe+WHY+LK/M+IiW8SwBkhoht+9ww6Ry/2JH//dDquEYyAxwjYBaoJz848ui
/BJBv9rE3gxW3tKntXOY4D8LHe3i2iUmA31py+9//kxffuiHO/vDRT/cGe0WhGXILTiDA8yHfWA5
M1pBxvccQ4KuiPtm+Pbnl/zJwo6nkHeV5xl+/0diCuou3ZzciUu2fURcyD51tn0uGbMVDGDJtPvz
yxmXcvXjLZo2+4gLn4WuyYdyliCjfO51IfbzJsLB8HYoDUId3LezdQmm1cgjn2FdycryAE3/6tz3
s7v916t/WAJHt63IcZNQ0q05agsU2dOSFAzvM4T1lXB/Xyf+o+Cc/Y/m5kX8GP7r8qdeG8y0RZar
//6vP/zddfHKV9e8qz/9r36ewfOHnzv8928/gfIhflEvf/gbNO6FWj/T5Fzvfgxj/fvv8I//8v/1
X/7lx28/5WFtf/z9r6/NKNXlp2VFI/81COeSafO/B+dE24/XvHj5+Ad+T84x/L/RRmUQwHJH9xu8
y1//Mv8Y1N//aph/o3mM/5X2AGYu3sv/Cc5xjL8BRSGehQ3HpXl+4Sr+IzjH9v/mkLOD5hJzIadp
wFK/ffb/LLD4yP7XgguL5B8fIfhflxqVX48yKGArdT48QhvYGbD//oWGCr6OVOHIIBz2PA9LH6nW
R31StjtX6FPMEv25GZ7EQF6rTlx20loXZ5gP0jFrKtQxqCszgYZVremjaYjqqFSQtLm4V5qTxlte
wI9Td4SeRqmjy6/VnRPMr87YGCdj0chirM7oBY+eyogq71aGI755RrDQEdmJ4KLxkTKhlg45Vz70
+CSIrcHDyCxnLEnb9vWXEWl9ZNmxhjmMtwAt/2hUA0Q62Fi9jbxktACp9rlzJ0kmyUzEALnmd7GW
1hhoFrnbtpQMz3a69Yh7DJeyOElOLiF0rrttzAqiMgUD4f5yKkaj6g4jU61UMWLC7IN8E8UHY3CG
irTm1Xm0anen6swPQVlhakrBmbRMZMM6qIi9WayvWUVej+Od6Pe/m902nsa2fkqN5s0NZlodQ/4+
DOKrak06IiuiTxNBcIUyIjPFrTcFyCicgMx4wgkmf0I/gHaSlJaaeU5CF42mj+UlwToHyA2272Wt
PVli2MgnHXZGuZwGfUX/h85hzeavPfOo1N5V8kdezva+NEB2rpnFuJ2IHjhtCNczImxLifvFIGKp
ZBZs6ZGQ45ehyg5dszzbznEN3BceNSec8mq39n19FksQuRIdTLD2mI0A64+ZXHci9b/BYmBnryr3
oDLrczqr3UxcBaI3cgk+15VxXxQMOeqKxG0iHb6Pl7xHVxp3DMAn8iqwoTQCmj/hw2SVEi0dpCgn
qeMSEJELzSJm67IZbsnBFjs1FZAQC256CT47RIRgVlk1sN3lIcUdVK5f+sE8aBJxTmBUW1Q15UkZ
cM34hCdkifjuBSHJs7CD/YxkPnO6POoK2lh1w1Npaz8aF6+FiX99fspMF7PFVNIV2p7dYoOVvg5R
ingQctB3KfMrZkdAh+cVgVlKhFPeYR1asm8tUpCotOnzmJec+mpabuyiOzrdco3z84aJiUJ6Nkdz
i47Wt6br3MVNZWU3KXG3FEaVnqVHyIsy84oDvhlSVsr2K7ZnO6KDm8aKt1xYdrTq2G/snjhxkrmI
KSCvgHDu7ERHNKEAfl6lgZkg1Ugl1ewmHLri0PE/HdX7rs7GY6fK4GpEAkSMgGDGq+2XFWaIXZqP
2ZpeTZlzRb5nKBZ8JvVaJtD6dVSMrAzV5i47OTkYSdZLDkflPWneaESmcm+3tj9nc3vdwfnPuoH8
iQrF4SAdLTJrv4icggVAdIoXHkJ1YhoeU5ZcK+Pc17Dk5yijirNGs3W3vdVO3h+twWFP5HECXHWd
kfGXNP7GZ7K6pPhuxnVqq89rqkhqRJHiGYiIiIXc2uBKykmSZd3aEZXwIrSbbLnK9Na4LkuyDM1x
OAx1dUKpKxJNF2lsXGBFA2bH2bYORfEA/UhgRHTbY2dU32YSQ+1s1BFMOcTcjf49OI9xj1SJ0D9s
bcAyObvMpmxPeM9OxTxMB8dBek9EKiGzjJZgnKJfH8nd8HqeeKc+6Su6IhyZpJx4660QW4FVkpwv
Xewme0FGZcqDac5k0aAXsq0X3FTI1posKZftlrd4i73UPzLnWaD1ooEc4DSGdZYXcSHcOcyRtYbp
MD5uQUON7jxIr1eRJ/zXSW/JiQnUfaqjtA+mg2opNi5fiuenuHrs+rW01i9LOt8ZXjGEVdYYV6aW
bty4Wk5Y4HuklLbxqXUCsrCWV6soh3AyZz3JjVJ70DOAWdNDv3rDLRkv06e6VTtdOdXZmcybJe+b
vW2Nb0IIytcpqM7rSsg7iegu2bc9uTuDJLR+YZ2apvkLPvm4zIwWP1Ov4WTxBRp0rYxsTwQx6ckD
0jVeAY0xPFY13xtvLxONdHOvptEYD30+fTYRWfeSaG2zp0dZXvJenfxWX7WvaqttdNusvJN0tzAw
67dxnjZCx9GlZca0C+hPC08sZ3cw2fWg1lNlq2PXBEWY1zYundlbY5u/7toaYRcZoNoh2Pwf5dgq
IhKnLTYFbKntG8+FRI9OXs5k5peYbf+gDe1tv6R9jE+BqCcSsAfPSkoXwE1ZkXWGdtfB3JAONq7T
Pv1SsCaOFeGz5Vx2R8WKtozGiZCgOskLoMTz/FzAaHA0UqDmgRFArpOOtBatvc9LEZHli4OwGVa0
2Oi8K6YnIe6gLfLSZe8F27s+zC/aiICX0XKClPmun+1bzRc2Gjf/iHDBR+nlvYiAri/5Qnt7rduz
YY1XVTNVhzEgHzzb9tp0LmvnpvPqcl+g8g+s/Cjs6bnU3pfA+lTbQxeRB4HhujHuXVcdZR2MMCGd
03ghS2S2/9gAviXY5qJdy9OD4eZ3XjvL3Sh41jXjIHMM7HZj1vFs4991qrK6Krb14JrZfM884qHp
czdakKiRv0mSbX9JGxoucCqx9gd75VChjG23+RNszhQvMSvz3pCzijFViHO1KaLfHF6F0tni0q+c
l8LzMB6M3guk+z2onz0w6PHFVIA/NnB1ZuU/lOuAIL4tiaF1ETKRqi0TJKrrzp8c3JwEnScC5aBY
hHmYLX6HZS5lkvJXhJzPi7L6aCyQ20vKEjbpuWY6VxxxIg5XY40DuCHfdLSBTcyb5eLiTm9Snd1n
0rU8Aj49IJBIBux8xy2XL8IxmqNWOybzquF6KgaJU3uUO6vAM7DN09VqeHg1yoLVdc4uIeH9NUbq
FPksLWln8l9aq6gPRqWQa1cuqJracnj907ha/e688QroWUD2i72etkBfjwO69pV+h905IM0bF1OP
1NuozfuCKq4Zo4LtIXYq1O7aAL/Yhs8Y+rnl7JZcvwtq9W6T2XDTBtYzM5JlPy0esUvIYi+bqn4w
1dWsZYi10VeQLAuzpc9X7brNnP2wdeUT8UtEDDZYjrVNIGXdnC5U1IcTLp1bEqg5QQrjOvOCWyp8
YkCqmojcqoz9Gj6WnnsHIy+XHXQkVrtgLMMSxtfvlxCjHUOjhnqyuPPBVoZ9B+012TAiHNx0Ttae
9ApNevT+bDHFYv1CuK/mdPqpFlhYzWmu7+xewFSQ+XgqVyjBi2+jVpvXyKiAnAbTDOZEzMHO3bZ7
d00H3Kt1dWg13lYN8nrbbPPBY7oHLuCNUVIA07DNTo5crxoinPcSe05jbJiALH8Ae9fc2ON81fSK
AOLGrT5pGa++HL2rzdp2Ot6gXZmWGN1GlUVzhcvVaNF0Ykl/4XSxXQezcd3l8gQkVB6angOEt7YJ
B/WjPrV3Oub6s6/1x9p1sdE4NVjEIe3Gs4NJc8d+SyJtPXS3Gl6EohJq19TFcHZJPDz0mz3wBKO4
1C9TQJKRHHDdGZ9Jn6wT+R5pX7/wi2oHmHZHRwzytOnmj9oo/SQgw5hXah3OpZ27IbN0mbROgc7e
GF+HuUBtZdBAnGr/IOeaYLWqMzCp2f2VavWTCe8wZCDdJ32n3ZbwiW44cRPqTtjV7J2qqvmhb9CA
xNNMzHboS3UlBkzhi9GDpXataFmps5pSe2wHoZJhuxwjFn8/5R3WrLocw8bqz467HhcA4dJdVDTP
+nNTKDMsJ2fa4QGNFrE4sYuiLVHZsrf7wIoyjWV4cqmWJuyjbXFl1E2RKMxfQV3gCl9ZPYz14NgB
KlWDbMbht1Q6ygegBgXhujSB7DFateak6mXbWReCgtdihoV3MWrDbblxjmk0AL8sDD9GOOfa1P2g
Hq13NfeXT8jEZ7s6de6FM5x2h0lTlAZF0UcleNRepZwR6sem7YbQDuT3wghyENwjhyRzI6UQ7kBU
DlaLR66DdtrrVmyqcn2pb0t9xQvbDhyZpBGPrE6Y33FnmhqqeX2J14wXD3o0EvWZcKgh9b/Xdt9E
s7N+Tlvvts2WMRq1+THtDWhDav0Ce9NOUoEZUluEihkJlElTuUd71T4FOHUrjamxGWWookhwxfLS
KxaCtr/3IM5yLrO0AOV+O5ZJO+s4XbbtdsVEt1/cgHV6rq48QKRogaf7rZaR1THOznu3jF21vHqd
zI/KbDkPSagCI1kMvnHW1/QBb1x2OUSex9SImmC14qB9tzXz0DhUyb0BSsLRSD0Fj5UNk4EgnKK6
M5pnVNcJh/Y2ZNiudlWanldh3atxAVqO+pJz4rv9xaZGjOcW58qMGH2ftzgZrew6rco1XvQhMfai
lExWZPllzInKCXLPDrue2nMAXXP5DQDb+FEnmyKqSVeMLHKul7pHtckXkFycPGOHDr1a3BeNFSyb
cD0wnETCPNs/0m/l9DgvGLeHmXsYqw5cMnp6WY5T1KQrCLlN30OC/BagV7cMofFlpo8t4Xq1Q920
XY7++Y+i5v9nBPo21vR5U+zsXtbDyZjlbWY3wdFbBly/L+uFDE2MG5GArvi8uizFDB+gHaW7XnUv
WHWe+xocfpfui6VJLNXtwDONUZ4DdFyn9XVYrXdtbM5YtclkWCZ2Gv0CwR5gutlTHQ4er5CowHVn
Gr/Ud9osdTQookBzGB+MkkK09ZRguAOmEgdIlc23U1NaxwBOcVTAEU3quY1bdFVx4wWnChPS0V+8
veViH6xo9FuwuMIptV5boy3JUCMoDY0UfvuLN2807bD2hU5LPMDH5cSej+7QamSXBGl5u+jQEwv8
2lonD1NOQwJPxEOG96+tCEcUwQt2j28gzDBqrdXb5GhkiXfFde5fThHmcJVW7UNK/rfl6DeDaqfD
6KXgXGaVGOR1GgV65SF78eyuh6BYfV22YNxZ9vKtSy9IAH86I0J6GWAgRZOJ374xNUIp2PcE6ETw
mW9ZQDlvZQZRATmm4Uwj5nx2moccwEbopbRnugvstZjryDA5cdZri1OgnVS89GOz04TjhhpeAduU
2c6p6aHA4MCP3w/YiaX5tPT2LWEYeuJ37afVg4Ru9i8YfglFEQ3m3HpawsLtqWDJCzD8l8qtTXSo
Y8IxcK87GDDSdUSabzsxFq408tQnYMwjZWuWsgrnkSrB0nGsJndrEjAUiJgiJaAphL6fIAXHrte9
VxWnDxpQlSj1Xd/eS2lavJjuFs2Kpc4gHR13s9h7NJq0LABD4kxvi9EOp4GaNXKq/LmqsnLfmfKY
Dr4HkQHBwrizSS66mH7WqJFUAVurhWl3Ke0L+Q3G2K3n4LDcMjvR6NuBWuFfu2soLIkxsMDDsZWu
dWpAfcg0dc5qmo7StlwSU8lecDPs+p5ZTLjUcUKy4NZJM8Kh/NwW7RS75nrfD9h/OjwI/DJbvQDz
cr/3+ggTugTM4Zvk8dXDt2yD0WPV50lmb1ah7FAWtDk277miS0Mb7t1Ed7LLHB0n7BzIJBjYLFu/
P09D80jEexUtHuS+KrubMU6xKBEjQxpVDDxFhCIgXUZ0xoQCLU96MuyT3/4Lc2jKqMzI8siMLtaJ
69BcNxqdtogsEFw05tWuNlIkrAsvUJu6BD7QYcFKpKi2h/ZE0X/dbc16hJV2R27j+KUeNbD/jeqw
COKyazz1YBnJZpa4tHBznKZmPBdBz/6rc9oc9YFUZBMghSrBFNjZc287u7nsH72qeq0282bI06id
XuoaExeJ4eSiWu0UBvKGioIVxKVdL+mhKekYMK0rzir2c145VTITleHbCsR+ynRra5zvnWZ+Tzfe
/9qb44F/EtXGt6F7rrrmOJFHF/fDEiNWTmOHBTqWNYMPzLOfUkYPN84i9tLI0Spjd3Hc7iGr6RG5
XfZJ2aVGUVAK7nIKrXLeTXUPV2uQC1YvhaM6VK6oHrN5VOF6ibI1aMb4YJWuchstV2/niLeKLHEx
6O9Xv+Gr7C5bKOyElkmwqrL04Bo3QDZ4HUsd3InZWjvNLp9YaOOKGe71hqsYUUB+nsfB3y1yIt9g
W96XQjuvWjYfRbXs6rn3E3NibRtSK9Ro3oTdBnh/q70w47n4tKywken4hdtSpGFVtvfuGKRhwSHn
SN1BO0V/rbqLaduw853XtTQiUG5pk58TuUt/xqbSWkHEhABBbEx77r6rW3H63fynxcSb55GR073u
Wed3dadirbVUpJw1tlZgVf1GMqjh97EyV4A2MC9GIz+wgx1K3aayWp4sv8ljL8NQW8KkjQO7OYMp
OuQdVR1YfGMH/V0xt+FgNZWfMLuzsPKDuTIbBPS1nUe7yx7VejU5/pO9eRd/4bztq4w6aCQAGsdU
6OY5Ued6M0euPTwxUhTX0mxouZdA3nt5FYBoPXPa/dzaOHdJXnqWHUZqQ88e50n9sBpYyxe3cJ1f
p54icjBIr2ciIZwawovvGEmHBAouuPbSzBk+rZFCDDZ4a6ciqbvhaaym98FeaLArkl7o+uxU0D/D
GSpoaVPiitZLAOZBoKSVHJm92FGcV5GrZjQ5VdqQIMR9p8jB6oG+kk9DAcWkFfWKb6tcl/dZq5ZP
ZqUfWbdObBI3prRnjGBE8gYaeh4NWjlomqPlieakNy3RMWW5y3Wnx0u5sDlv7Sf62/fGuLCNtVKx
o17ArcFSxKm+0Dmrm5O3iukLp5FDhlUkLkzo+LNXviue/axa75ASUdbq5TuPSBuhsNwirPw71p81
yjmwMAIhc0gn2FazdBXmlRsptjd8vCDyclpkcSthCk9p18AsycmrCIxPEo8xvSz+bsntZ11rrnK/
/VyN3hL5xahhRiSE0ZWfhMdmmRl0PvxtomcqdhBJr/2Jk4rXOAdHyoelNvvIRribrM656Yb0pnaY
PKBMj+W9Jkca7Fg8L5ujNRWPprsLKpp/ulDajugNRusetiUfe22Wz8XB3syKnJ4CL2eTh3q/1tfZ
9OJ1Ps7UgpgzE/rZytQBtTi2UhTIkfhcNZVCxrW8mCNlW9Bley8d9cNi5Tu92DQ4ObiIC95Lkbn1
qSppmRetc3AHonQvjwcnFtHeKjhvoYIooZuEWJfjaoTG2JCaSN88JbR3t9IfbPqJKqVUuMFN0A/Z
WLV7EtEZwVaQVQp1DXNz2veLeVsY6YPDGoUxkUfXzl6tHD4JHcAqnJoUOJxWP8iRc4xhUjKQIHmn
0pplZQbZXyxDFwouetBc6ETC98e4g6SVYzdOxiHj1aehpGRAkZ5jvNRy941OuRl1Th4P7naUEwPa
ctjMo8XB3jXAyQ/TvDMLUq77aqbZPl9RD4wRQSAz9lawd6WR3vEJ9zsBpznSSu+aHQDcsNHczR0u
PE5hz5mJtdwvZ+KMF8y4mnHynEfOFteITW7Z8KgRe/dMECAS0iww9qzcsJvIwiT2PDGhByUwqF5r
G2uuUc1ppG/WbQr8OSbIlyd0oqlu0HsFqZHSixmgte03Jc70JS7stqohqHDZPpu1dV9b6iCanafG
OZy6VhyrYH4mSeYpINcsyfsnI6gmgnMzlyWWP222n9fMfSoQWISgQQiP83zyD6lDkUuEA7V8NEFL
KWymh3pNdHirhvt6CEqc2RQCnSK3y8zHItHn4A4R1KGuGZsYGn94k1WUpxiLPZ93AJhMzaCSY1bp
4w/PfE5pUsNCaKjuLv+u2xldma0gsM3OhrAdgz6EK8NQxPzeGedyll4yVTwjc9ftfCmCEGZTe2B6
uWs2+QUVZkX7bNq1Zv1kFFN3PoJC63G3sjOJUcbki6L7ujJa/W1QdJe2gSGlO/JwadDUApnCIWIT
2WZ33E1jlox892xzxb6QjDwW03oU6tZyGH2SGJeV69PU1Cm9NUQUtendzYqoK5aDCpACK5gog0+o
pWtdPASKERZuTfA3mS12abdakVbIZyQSUbr5CtQ7oydS4bl424vY0vsv/qIeSAhyietr6Iu1Q0ZZ
CPlHc8w9C0mo9bN1s010BTmJ5wskEJ3gZnuIIaByRuKwQZ9Khkb/1Dq+FUpx9CnRTi0V+tIQRORP
627mWZxd8VIW9mvndpK2O69b7rnPfmsMIYw5H08QlVrHo9K3zKeUK614Bs7MGamCsKRdsmkZJFG4
t8SnAgtasvkT/fkrLwNgYlBLOmDemzSlD5o7+R7YXCLb4jnX2uuq+b6N+6qbJHhH7ykX6kbfRiJ/
7ep5y6137tyIusW8v2iAKBKmu5Wh5mHKgve6B1Kf0rKS3leL+WWa9p/rZbwKLDp8+JPv5FrCTFnZ
aUfygcb+jHHiKNLcO0oHOtoYtICUBigfKScz55KXdtmuLn1biXIllF7nISZf1ggV6RyJ3LzJjRUW
32hcIKxuuzcG3QsNoHOFtrlxUWWct/o80eYCXX2wA35nnt3eIJncQLk7TnvpgxIbCR+LXW25tltm
Fe0Aj2PW06fBHjlB6dZTkTlswzqVx1be1lbKeWvNsxt+QEj2ljoL6hG1bm/NKukEmAzNGBQ+rXoH
dm8Ef1hhRQHnW78qbMIzaTbxsIzvtdLAYc4UJQFwKd3rzKNM72WhWWy5PwROj5NtFk9bHYrpUBnN
EM3GHDorc62ZjY8yrWcL0rr01lLYs7uSBCRR2F+nxjYS14AjxRGRx+1NTfNxljyv9eq8ApciTi3f
vrZ5ZcelXDhp5EhvR6d0yXDTP2d6N8JqDDzIEJfYdCAJIS7Fl7JJaR7UD5cNjqb4BSfl2vaeRSGG
kOABgbE7OHPjbzb2PhT5fG/1xQoRpY5az7uiJYfCoS1OLDCvBLLvDCJC9uaFM1YKfz+4ZDiaGKAj
zaZAN+bHvtbgKBBj2Obysz2OT7ZL6d2a3Uz0DsCdcTBPdQajCwLCNQaBYw9wRFdlGvZNTs6dRx2e
0qBL6X6RFHK/LIaIL6TAvgG4CV19PpqDeJQjvYUqMJ+qun7XSgtb/PhYiObrPMJBshDbcrcrBEwr
aqou6XOkBaZOjbFInM3L+qbLSqeDfyzXEaAive/uzZkpeZyek6bbmzdGJ84lhMpDsYnX1lNXKiDu
b/UyfbciCIwQkxtAKmymWMiGklHpO5a98Thp6a30/cecsoookK99GmxJjUolcgb1KkXx1XIyHB82
XQK7OegStoB+dDvkgLoYRexzrI4U8AfLK24huiFCrctTb2boQRoSukmvMgYy2lsxJlibgCtwgAAO
EJNpmMdpA4ZUHEcdsSGbO42auMs1gx849wn0oCPILdDoRrRgMLzEbr97gr3c2gy+QlF/agnonEWr
oqDG3XPB8zBlho5bxqI0eQNtitllIEAx91+90T0tDtO5OfDhx3HSTyydWfyYjR3UMyBqnKHCRvgM
3Rz97KXZcYXaGa0W9zHNXtQvVBeDWZ2Vy5HA1ZiaG1r5NnvYuCGC5QyA1VeYhWAWbD5nOxBECdnt
GHv69lK1uopkLkEteBz3XBeZvVsPjBP7S8Xpd7sNlpT0GzARzW7qasbkFQf3NrC3g+m8tg5BKKys
VSLoSCWuk9l7bayegKamUVWA1loKUFxyYt9h8UlMztI7W451WBC8SKRUe6TugTtfzzgkbH6zFoiP
1VPC1t97zUNsk0FEcZgG0z0GSuU57aO5oO+ZYeXYrEzcP7Tgyq3u5eIvkZibmYkUQGoilue96aff
yIP02qdV0QYKyKvnrQCMsSrzasmsuw2tIN0OGYRSz+o4uyzPGRt40hB415b+fdVJKEHoCRgSUpP5
oHRSF6Z/kN+qAYZOOhAdOuQ8WDkKeLfKg1iiC4rLDXGL4ZUDoxkeytUwwsaA57bl0JYC4h9D20vv
XUaWbePJmHbgk9AkrSCyR8b+brZh8lYkkCJ0UO9e291KV3l0tjZ0xt12KHsx8B6V2ZXu7aWZEVS6
0LMUhjwazKlPrmbcGIv5WPRziCwo3UEQeOWb3duBBuKov3xuWdxP4wv+q908JWNwoXLZNoimxoqG
8rkzjBu5TmakBRu+dAs6xMp2KeZTwwRNIfVJgtH+ymjnDs2A3HWjcT+nD3TagNQGb4Z59ACtaUd9
tbR7vuhDpbWPsp3ftslLzHGAB8Np0uwYu5Owo4XIv0TiYYlwePRsn8+RJ4PiqJ93y2JdDReqmcnk
NWw2v8ZGqe07q293+lh9ko51rbVg47bG4/Fz34AKEowaSPR2U3rdVYkCKMapruOMYn/pAljUo4fC
iZeQc3oyzwXNOz2HpIpiKjRaeZm+QPBKjTeNtRE5hnzCxIkSlgnDtqDaEWQkAvi90fLt7RJv7AjY
YIbBr95v+lUJh3vRrC8qzTrwTcZ15Q8/OlbheIOYSQhJ15Cmp31Oi/y93Nx9XXn+SaZqV07qgZOU
M4AKc1AHuGWL/25lqt+AJ6O1ac6e9TBbdB7dnLGYeSUuVNq0G16MqXehimLjI43m3JJUtwi33NWT
V8YQZfJ1g1XK4RnNTRYGNhhn2wO0i3y5QxhBZdtYK7M8k8T5PBgg4C7euGcel2NK2IEfBOyogufK
yN5KyyNEjY0qaJ7w2O4y922rWhFPJro5UzuVbe0enab9YmXpK0KR5TxtZZCgb3/VLPseueApbbEa
Fpu8qyfHO9qFTfGT5yrioWM5YY1xzEcHElyoWiioeW4O0cZkjcxtcV8Fyxv9VG2v2dZ17fi0ql3/
bQUrl2y0olHqTCMNqeVUZiIjIHH8vgAf3dNqvu4vXxCLX047dKj3/rgQmmLV9d4kH0tWKBuLyyLU
+52f6L5qDhrp53M73Y0amg7m7Rm/YRkjrEWPPbnBaRlLmOV08RE/Uj4hNWS8tSeqR4a6eVnunf/L
3HksR4507fletMcXMIkEsNCmfNE1PdncINrCe4+r14OeXyEWqv4qtWajWUxM9MzwMIFE5jGv8YDK
8X1nMYJrmlft7UzBRakbn42x23plh4AfdhQDmpirIWynk5CWoibqn91XlLUdWC5uvFY01wJuXiDy
SHqRY0Ic3g39qC49m553qiOUqJkZRxSCmlbEmQ/o+AfcIFLGcBi2yKuTPbX1i9P5PRlN1C3sCANk
1GWXbpIqqzgI/UXMd1KWOkPJvHpE/heNT+lpgHoaJFw9iL0jO46B1hcMba/jnFmaoxMqwd6S2s1Z
upZksH8bF+17rzMuSUGDLQBxaCgZIa3VFkiolwmnYh4xJkydH6YASBil4xecigUFe4elTAz+X2Zf
1RYAiDpW0GOzYJN7KEY2SBrXJBw0bZ1VUoj0Rqo8EJ2fu6Kylpiq2PSylvFGXWJH5O9ymf/ADYTK
pHaRx5Egp2qL49WpBLKIwLqynpZDBnIkcY3xzk9AMFl9gUzs+GKV2b4IJU+nemrb8C4kE5BoKd6A
QlklTiP3gUf6YpgUTFi2/gSY85ZY+l2HQitjLBktVT2+5eHDClWBTNqOu01rh1sGsW2LA2NBEZ6u
sBFw+R6v+uANny06AindAMtDa6ptN3bW4sVmdkj1COs6aMsXtxuxSvd3kUUzLumznc99BbDczxeG
axe8qnbSVA/WVuYkC79wvsdDdxtg7bsoANfTun/BpAzNfssNlvqYvfuI4i8ZWe8zFKD0lIaxwChl
GXf92wAOYM8UR2rMpxpe0EONSEJhPOfDm9v57wAgwA7QZ9V6kG4wMrZKUq2Zafo3HdrOtpXv84Fu
BJCyUHEeUTHz/AnP0LDvQpI9bNNonYLXp706IM1WK+O6bdIcseRgDXwQfxIdARizvwVmfg+pvMXa
Vo/As5A49KK5Dl2mJ0VOPW310RoUrXetU8Ne2Vrx3GqFvzWaCnSVb61zFJGpde2FVyeQLy0yLBf0
bmTQExqZ6kYeiGCGwNNNieej0th0yLxNEacosg4dLtWp+0tG8pGSgZy+qvYaJ1Ocmo/xCPgOABJJ
notDdJLu6y57SJwXGnmM8weVAQzXh+Ka+hc6hSRzPeJkIPZ+lbr/o+xAzgKLWMiODnNUoxTcGzTW
q/CnpzBxtkzGQ+AdFh1/TL+zg8Zs6h+DhsKyFG9CjX7jBfiaWCJZKtgnLn24ZOvI0bwr8LBPo6FQ
hPO0zRIocy/AOnsDjSjUA+1MReY9QWjX1ehr98lK+B2suizpWFeowK5WGGGWcovbJ9st1jdqp5WL
QZrMv7vxKq+ltcQJb4PeUgz0N0hXgJP2euS0N+qAvSaXlKrWa8NqxkeS3/HRwWvQL/HlZmaCfaM1
NMj/8k58+h6e2zUbZFZv+8ZwlzJEJqNXHI2agAqXbm2/UirKy6Zp94Gdf8dLhq8EKF/XYe7k1vqS
fgZwbgTSGSFma2RgkSlRwngZvDtNdYP/AsqFhv/W5WBTEYHFy7C8Zsb4GguwJWk0fMea6brO4q03
1rcl15sBKnbo+y3X4d510V7vm4/YYtLooptIE9SJ6UVSmwTSealDtDwnAfcEnUEWJX82pPxL3YC+
XNgfRdeCPExyRno0MDsQ63kZFldlqiIUpzxGWBuOdX0jImsjaC+4doMUfJJE26TubjkqewqoPRBu
8NjMaDhQK38HmnHlhEGyDmHJL4PQpEEwZt8VE1fMCkBzIexny/QeRxHkK3TrsHXOi/desfybVHGw
u8G3oYyM6SKaRh4lkFvzZ91BUXYR/5yUGVV8IvQ3p2BZigsG1nAploPqHj1vCet86BYRlHBqG6BT
TfVDbzpEYToHUB7Ag0i3rvSgajYVelCLiHSVuiBdGRotcS++7WIYP0hCiXUJ4XNZdN6bgp+sETK6
6Xzxta/4aBVL5YKSCEhr2H/VI3btoeHu3JTOT5grxnpk1rlERiS+Ds0hW7dDs8prjixwYlvaRld8
8Q96wdC4SDh3CqZrfq7QZbRNdZGH6CC7ergYECbY0kqluhWx9csWbkpnEMfVvOJvRV/iclj6b3Un
rjgzvjSqYSwYfv0ScYAub29tylZcuXq79xxwIj4kPrg+TKOYLQKbqK4Q6UzQ3PaA7a6MFnBXf+/4
7MYopWM3OHAAVJRyUQJEi6QFQUmnNbKWoQSim7rtg1dEOXSDJFnpTWBD5mWqZo7LNre5JRMwA5UA
FK256q3pAgxraGcwaomxoeVS2jpR77+heAimO5xW9GeYGgPFCyhpezQCd4pmPSUdNzS6fo/Q/LVl
OuClmnn+BkICPaj2KjAbwFyg9W1h2UxHp17qekCcUajisa7K/WCA9LUNHeoCyutrF0O23aD4H3RP
Vkmp3HiZcxWGGNdr2OsuMggBzGC9vdl22VJMeKHbvqq/IX35qMSVusexAmdFNkrmlz3On1aFoDYZ
K/1qehlDtCc3e8qzpN555VPvoKBPr3TtiwkAzYR+iKhVvd4TID6oWBCsWWZ5cCcV11+Fjv9DtzVG
X9vYkMmKdtM6rsUvrGXCdWH7NBnjbzBKaRJhCEIbe2kqnoRBCt3A0Csdiyi5cXXPwfk6RbKNCXQG
Ow9R7ceqiba9joWwm42vVh2OK3uSOHbI5VONU8qZID66/lyMo7ePvS1iH7Xy6mogHzBPR6s/i9Ur
N2DqEnMpDQWvhGl1uc1ixadcYK6m6l8SjSQ8JrGgQY4RtKrSSRF4d7gIgMqyAIuIELY2IolqoGia
51gUwJK4jRwacsH4qhsJatO0LrDE6zXZrCvS7gUCsjdWYCZ3cSbeyc44o0gCr8iWugfMb2vG4z3G
Ay3qygh9bqmZ14Ckf1Z5rG0VBobeSBLuBy8gJlM+WuwIRqTJVCCkFEpjseVkvPItc9vqurfIEzrK
7JffqsfBYBfGYwgaher4p99x9RgpEBk1o8SNs/xHpahcaQZqo6Mrb/xRQ+bCpmM9cDO4TdCsRmXC
r2ktoM9kUdfGTyU19qVjoe8F1URHKjWre0Z0yAdYrfK1DsmVm3GPd2e1qKY2CVylXaWnI1Jzcbpw
w95fS19beUpQ3dS9stZ1MEhq6vfLTN1KLRIMWFCcz0jTvdp87+JArkfnd59V5q0OxlUtwXJEPtZH
ubyp/dcm8a8K7l0PNagVhljfkbR78qX/M5/a60kT021faq3rXo1F9Qq/gy5ptkFsBz9hO/mHFf1X
HL3TxLr/O4be/4f0O5TPzvHvnr+lIwyGAwLen//lHwaeUP8jYNDBpgPhyz9MxOt/GHi68x+IsNBF
uX40LJYd/k0KuNX/n/9DUf8DMc/kz0wdr1f+v8n/6r84eIqm/ceCbw7dk8Yf1qKwaWeku3MkPGiA
hyRSKRHFQRlAVy1NSMh90P0+c/XTHimiDlkeErZyDPcKtlfYmORmUe3apCvFm7QCjBnGJG9A1tTS
qVeizaxXhfSqXjmV5UHlik3R/xw9IHobr+wx003UvlHeBBRfZe3Dtu1WmFHVwZPTWkn+4RaRl+8c
3HXk/VC2YwngqxC1u0nxBDF/u2Nbt4wu1YRRrOR8FteOW1rfRwsFqBuVOQU5HZy4oqQcGesBV0lQ
WIjiSzvV14OXJf1d0ZYuSCRf0HYrjcQVb2QlOqONTqvzbVOW9Zspzfw5zwNfAqUFprBJfRHcxZYe
JXvU35lwmVhjvCASP6B1OmQxZD07TraiqqiGANlOpwJ5/VNhuFm5Y7ZYvQGKJJWTgOnAm0b0amXe
KzbNeK0eF0HQU5kVsBDcAYFgbETLVy5e49E2h+4pzBL3K7NRWgWlRi+So8l88NMSrCoMGTowyJBm
6saQXk8NrExMtLqP86vEDNNvTSHETxuU/z0MPDi4YZuR+ddM0jfYmAFG0+GpLDFx7sDn1gByrGTS
8ZUKpQmtVzDFqX1ttCPDLwQ7Y/D7HmOsFKc/4YryGZCLthnE6EDk0Jzgmxpr1SOaE2HxlGGP9L0o
Uqaro7QZg/RMgRAO7vtXvEX9u6BQxh+JaTU32P/kO5ChmDp0pdNSbsRV/EGRqqBhmLoq5j5eY1B+
lUpzb0UKrm5xWbY5wD5bCDydpPgeu456Z6RmjjwBguqw1Us3+FKoQf67sxxKO8fXqTtE1+fccVZX
DTTgQjA9KKYO94aKuRbMBQbHoJ2tdzuX4bcB5MaXsrP8dwPcCTiuAj48KsR9d4URQXVv9T6uqa2C
nKhg8ACKj6H3nlZpft0UHXzUOE7ocxZQHu7hWUJmHcNxHTaOtkmB5e7yFpA7fY5+qlCHcA8IZdiD
hVLfLWxDtgkqFntV7byv5iin3BxxdKXL7S00Np+kwmJ+maFCP5oOtk8KrZIrbehI/oIQ7xqsmLt2
WycyfTf0BoCTUqJuhsuYHQwrmnRKxygaUeir3G7oJlZFWdLO64MXxyiNtS4FKBS4BB+2BnhvWeIk
RE6ne973BreLeklKSIGKhVq1E4rtX42uOwHNhZZvKuSNgls9MToyOqUxJkw6BdAeKEvxplujKLfj
CNQIZKWf/VQ1mmGrAAFge2O0rfcUoGdPAjLSRmeM19dpfFWqnlJdWbZvYnpSRw4s0ErBXMnoMo8+
ahLFzitgucZ7xlUHIqdeen2B31nijV/wOOuBHIO+ovkEDYH8KvHdR5HlGCuMBnDXryAgdHUHiqyw
NkOIINmaa7tnQjCmDriHzikgnxVwNLB+iFy55oWq5KCDzWxvRYognFU5mMOjguQjas+AGXFsMUUj
tjGpWX5nW55dAlRIdPveHwrUp73QZsi1CAuj7b5DS0U8q6lG+7X1ZZqsS42mpt1pSg57ALLbqk3G
sd2AQenJouARU0jWnQaBQAXQyCAGnW9zZRuqh+2bjFUP22v6QZuhKUwTJHriI7aNIiTS24HQ8ULo
E8d+7vRS2zs0nh0AIyV8XE31a6ve2WEZNPhFBLSTzG0ytB4oTUVoSM13haClaHiw2zbNGKQNovZN
pyB50QO3c/MYYyEtxiPlVW/LyYOIs9ZONkrQCyWk4ZnRseo5t9PWGj6oGSyRrhmWMj/ZAWZpx+i1
j6jplw0NZG2RxHULcLuUpYEjOxAH2uP3A50j7UXXYNRt2rwOv/v1yJhtkZqyC56kq6FK0gYCUjca
+bL5WbRoB+69CIjk15TpR/5NHVBffbKsMTH3VthTc7kdLZtNq/SjvzGVLAQeiEI6RGYbVUZT050S
mkNnwhyyFa1UtjHWMf1u0s1IHzWfIpnMFuRsrdqFxbAtaKLHpiu0HLqBcOxXbagA3tjM4u1lXrh4
pcB08SnCoyBQgGEUQqHROnnl6Sgd/baRtZ9w4zVNnKDyTINzwWOSxz2dJS9DF+DgMWQyb+jZp3rx
DMkGjfuRWpxSS22V4aUdcjjgpWOaFYa22PsiMWFEwRcnLD34jWkoUfe1u0qdJKsLFdxSqkKdX5hl
04QrjC0wjWnbxKiwShwZJy2h6I/qi4sjWrgvk9aKrzVXaS0mWQLnaQYmJgKCTFErM+FTqfXS/lr5
woFQUKu+t7ZLXCxfsrbutWu98AaMpYHbYchXJ2GpPQC/tOqt7JxwBDPdxIq9CFrDju9tGeh6vipG
tzN9asYg5Ztp/DjrcO0RDLqVhd33QYOGVRXZSK84HD30fzmQfYV6XNjpXeoB02aWpQHXUJUY6wuN
kwqUXqe166AD1Y8hbuUw2AlSZKpkUdABb0NwP7iZNBLfTYW6+yFto9FECQ6g8z7RhZc+N6g506x0
ksa5I0+xKHv70rN2fulL97FJ3CR7borE6DdFlXt3iaq64Q1cielVtknLTR3msgceUQ0AoMuxdAJm
IlUzLDo0yKpfYddiDuaMWZzcxDbQih+kDVmDiHXNoeSGKtwFQ4QigFQCGGNtI9vEx45yQgSwzwQM
DaMxmCY7sY9cGlALx9hzfnT1L4UhGzZORdl9w1NkhUBRDlhCTY1kRAwK845ViCrPcCXDqnevBgYc
zq6WSmntUEtxrI3e0mhZG0bjmx8l3ArBoKRKlRtUZ4W3c9jKPDwUE427NChgvrZNgWE747GBo4I5
97S7aUp8y/lS1I9gdG3Y9GWSTFey4cDPNRMc0x6iylNiNk/WRFfB2HcPSeIDKJaaq0e7zEe+go8z
jrBJsztGeKXhWhCd08gZmKGIZFhHdZ3068KpyfeiFicY6viqLVboDACqTHCSpzYOuQcmtIED5a8e
nGzXF5n7y9F7KCGf8v8TOmJzc3kU+Ejm1UknA4CGxLz4MKEeOrg6ZkDvkZH8jkYXlWa5jeR9bW7p
9xghU9SF+9VZFyvrYbiBAouN7t4rt2rZQ7RYm/vzv89M4Wf+62gzFVBHYxrESIITFt/A0hQUuH+p
0fZPCKoUVIQMJLD1ScXqk9xXaWaZZSGNwHAE7zD9vaq/lDjjAne68Gxnskh/AknLVHVVlUh+GTPB
GxQoa148k1Oj0bh7p9a6tWP+vvaT7+ef2vQrf5LWOYo0UyYxwsF1CpVIheJBtjG2dvgSpsE/mjb/
rQSKdurlSEo9CjCVSs6YFV/USpPkR9Qs6lW7Kh7LJ38VLat3fOEXeOx8R8VvcX5dpwOiCKuBONF0
dRYwjgp4sJhG0Z6kSIjAJGkXJJy1o0dnqdyWyIjZKFOzrtluAIBgdiZHBw2Wxfijx9ptUVwFD8Ft
46BWsS7u43V+G2/Hp/MrOxXWFmjOmciX8QXO9oaTcnlZoNK504DQylusVlaRGVzYgX/K4YONweo+
h5ltjMwoKG8VwtQrZoArfFC+tNdwCBfVTbv1npTn86s62vEIO+vW9JdO98CaV+cxjp5d1owMYDUo
NQABm2ZYWtq7PegXzolDLR4TDWkkpFGvwkMAMjLpzuFHrGRqOCgTshwZ282Ymrg5RZuJwZ3COBpB
mZ1f2NT5OPzCiEd3wwAZZVq6Jmfvq84G2QRWyYOs1skdTvIrGv7o3SzTO+1bsml2/zLe7MXxNZt5
PBLPb5bMDTf+iokWJ+7CvEK+cnPp2NVm+mN/nufn9c2+NFzW8hCzS9qBV3Kb74PrdIN/y4u6Vz68
m5YPnHnKbfhSXPf351d69InPHuz07z+dxm7BAAFUXoVEQIT/qFzYODycD3HiKzh8ebNvPBoBYNlQ
4Ba5EBsJPEJNbhu6kOjaqOqDRFJV+wVmCl0gY9cixBiIC7v1z7V1+B0e/gbTh/NplY7pYXub8HgN
0GMeUFAjfqgY51gOLK5bt/eWVDwKWjPnV358ymgmcnyo83HdTfqPh2EVR1BgoU2wSFClzUigzXeD
GcL5IKe2zucgszc4OMGQVim9L8/MF6Nb7mwLmEOZezqpuPml8bKN7leb80FPbRuOTmi7JmW/Opcc
TJCmpbJhZTliFnbxYfQv5wOcfnT/J8DsA5SZ6uMRRQB33DnOs3SYQdYX9v6JQ4wPz5GmwHrFxA7m
8PVwHXkxY3KeHMgrP6RaZS4XIkyV9nTs/Le/XtFBtOk9ftqDCuy9XGqA5CDsvFUlJpZQldMiejgf
Zjp5Z1udwxnhSlXn4j66UF03jAfB4GohE20X6RSiWlDkV8hkXJkKBayGycm2dtvrtMu250Of2BTS
QhMfXxPDsLX59VP4QRX7Ibm600H8ZfwXgJz6yxCky3/UC2llI0ApZvdAm8uSJjGDlzzAdso1g3qj
odyzPh/laGPMosw2X63gKyJD+gxCTNg3SEdqAWQGYRDcbH+1TXfhnR19wlM8WpfMAhhainlKnGme
lVuTp5bIO+u6Q/pvB+TTXKG9Y20sf5rhqIkFDh5o5fmV/rFEmG2XKaAukVPVjlOGunK8VAFcu1Cv
zI35lly1T6glrbsf7h6vuLt+l30k2xZ+6SK6B5lwRT9FbAVo1/DCMXZi8xz8IrNjDImHzDGBwwHn
/92MT1X45fxKT/98GzMzm5pAtWc7p+8YnUmH4582K5zjHxLcw7+LMNs10gearrv0kxldB9ZLYsQX
Nv+pLAihRQPDCcFtcqRDHnS9iGBFoPPkNv3KkM0txMjdODmLu86Uvz60mXerWzhDNqF17UXeU1mP
384v80SSaZkwT6WtSQQjtenj+XSOaSB46tjnlwi6BAfrV2xyF86I4/IlHfSjr5Bj7HOg2YEZuKWf
tRKCqhJ+VB4aOe3vWAWbZNNJ+31+TZdCzdJZD163RbsNwEL6O8PUzFC+xN24rKO3Wn0/H+roWz9c
lT6rsEHCpGqFMtLCiNxrS9LOtkpU5G5r6HRuNzGXLohPn9r4pkV3geYjk8J5hWVmnleoyEHReH1M
9F+K8XZ+QSduaovCjRJRMrM0rNl+kLmDSQacZwD5O9hfhfetDi/u/ClTmh9TCJJzQkoERbndDjed
Ew41sM6WF9SuhjsGjjdG4IEnIaMDgxLmoEHUa0iy3QAe0fCWF8rUk8/wU/hZ/mjayJYAUGCSBnpT
139n1iVB+ROFMLv9U4jZY3R8kzagRYjkVcLpebDevIeAk9d7rl+1dbQC5tnt/l8O3c9BZ5+Yrwz9
xFQBemf/LNKvlXsp9z/14DgnJvVYNOwZHx++t6j001qJp284bh/cpNi6mbywv0/tv88hZu+mrv2o
VRnpYgX8rqrwxe/q9PFvtzg9JG5mdeoX2KSLh6tADwg+kRlx5DkQ1Iqb0AZNhxbQv4syW0iUBmiM
G0QJW2M5AOj0WqY52vfzUbTpxxx+StNibE2oEt+xoxG+q+ptBEGc53UbPsf76LXcV9tsCQt1WJgP
7drfgTLcGRdKsOMT9jDqtFE+3Ro9c1UGfNPi7ABYjVzrELryGIQs2p6oA5xf5PEhexht9sJ8UecS
ykW56ADrlKPEMzW5DfJnNLvCUIVZE15Y3vE+nyAROLhhvS6xaZh9vbXvqYxmoXPkzZvRPyJQ8f+w
OSw6cCYayCe6pkrlOOCZCGAKFImoU0BV06J2Lzy444+JZo5q075XgYywSw5f09hrbQjtiDC2Bsu+
suABx09FJzd//YKoHLFZIuWcvNVmF25aIWzTdYw4AYmZ0l3XQ78e/S8urHlf+Du7lBee34ldT0Du
QDwJ+ZInnM7n/YdCi7TLmixCdDY88igsHrMyLrZ6rAKhdiqcn8+vcPqBs8/sc8C5n5aGenBRF6ww
9F7N4qmOv4CXXnTgdAulBHYNvwjV1/Mxj3chRGUd9yr0f7jv5+aLLZAAk8ElPKDoxTI+gH5fykBP
RuAAtMEUgWeZ9/2qkDSgUiiP68240dfFNvil7puV2CQbb2Uvrf1ft6BhSuNV978DGrN0KVdqy8m9
aaw95CsHZVJPXigMjrf8YYTZlu+Q87SDnAgJBCnw721DIYa+NV4DGUrOf38jEs4CymVNhzCGT4cb
0ShdbMsdnmCo9HeVtK58M7xwxB+ffgch5lsPGrTvu5hjL3wfFlY3wuWbpMmr6N3tvH3Rilc0636c
33on8hc63YxZUIdHoZ0Z9uG6nAZWLFBx9t7CfhDJCqztB47Ja4C9awxhx29i560u7Y7jW+Uw6Oxh
ambUoTxA0ATod0v/jlNrHXtgsfovlV1csBc8UX99DkcVebjGEqELO8v5vsKosPDg1vZQaR7dJtrU
EdB1KuMsdd4HJXnuCgkENoSXGKTJhbPz1IYVjAt1hjJC45g+/C0wDWZ0XfFbBOWvsr23jd9Je8mT
8tQW+hxjdoHmoKwk+TYNxQiAOcgFFPc4s+H1OZs8qifn7xE4unS257fRqbi0TAXTC4CQzAcP1yYT
IxsqzN0WQgewFqlfFAmBMjGXWubGy7p6DdL3v4/Id0gLk0uBXubsaQ4GMg2eKfNFE7RgcJ70xEe2
3NhJJMzGdlg5mLGfj3hqGzmT67IgHyZPkbNkoTRH9E0Re2bmO6zDH9GHvbKW6E6vxlsVlboLj/TE
N4IdL/NlcKA2LZZZtDbyyrHv+UbK9MsYfU2kvdfFL8P/rQWXnIFO3A5sR4OdqfEomdQcvj3XhE3Z
txw8wHTi36jLu29+FfUXsvFLUaY99CmVdIUPjXMgSmt1y5qFoRx66RWdemh4CutYAE0Am3keVGh6
0coKCL/aQi9fOxIMygJwVOUi9FYi9O4jwhY+2K4XOc+WEoXZc104WbgdOn1AbwlA5AsKTJmzzXpP
+0nTJrPWtZ2J9Ko0BExlczTiSzZ1xzmORAVf5bfFxYP+zOw0HAMttTRFgWAy5ivbugMztxuRmBuG
C4f9iUC6rvGNTobSDG6NwzeQlF1C1xWsD8Iek8o1+pO0oSrY7c2lhu9xGiV1LhUmKECjafnObucQ
EiKKQ3pGm0RuBiAacdDsEH5+bcWwUZjkNHXzMAzDpURnOsoP0zfgzTZDdltlAqbOW7KtbgWKFgfZ
AvmA93yTbOsF+P5XbA3250+DU8+Sx0hTzmHGbsyfZe9Z+jjqBEKW1N2YAnZxMYkkoOld71pn0Fbn
4x3fHthZotfA8UriDQjj8N2ZYNGEhmkygutoHvjvQpdwnC70S04sylBR7J0SUYN+6+xQ7Z0hzgZb
posg6dtvXCG9txgDsbRHSMvI3VxY06lwk58x2b3G5HvegmqH0FKjgXCDKIatH2nVE5czkgdejAfZ
WGvL88/w+AQCg4E5rEWtJ2mrzW5HveuwiLUggyIb+jpq3b3uVf6FGMcnEDF4dJIBO6Opo33Rh+EA
HDFFwSnVdk1U6atKqmDLHQ9VfpU78VvuGtXT368MOAuzCOZix3Us/jOe4RZGOimfPoMufmx19eHf
hZgd32hlBHrXEiIywysRyhvTii74lB3vcZhhU27kTNatbIvDPZ4mKCUi/pguqPiWpZtf4y0A+uzl
bxdiGexu8IwcFbAvZkdTpdt5j6lmgtCT+SQmVhvFZHphax9vNZzdOPcoy22bzGi21aLExmMhhkKW
JuouHYONMlx4H9Pznp10GC+SR+o4B05YnMOHZYgsHc0/Li6dsW41Xoyupv2+r7Pvbjluans07gZt
+Ptjj/qHy0pXNVOj23AYNcVAMEfxLAf2ZyJz9Sb9l8Z+xNPhQpzjrcBkS7N4DxZH7NGMt2aqFGva
xDYMunUR31Vaui763+d3wvH5w06YJq54BiIcPc97OgvWeD6wE5wuvOURP3jBcIca70cFevJ8KONE
rCnzp59KinV89uDfWw+F3aCvEMe6fctQGZVTmJutm+0DpajdVZMYEPgCrGFIajulqxk1ZFADkenO
gbQb+dDv/ChoX6vGsZTXsdL94bp0shHdGAP+/lrpLZS7at9S9FXRZ8jcZpYc+s2gBnX7RfVtuM10
6gdv2VcI0i8tbFa1uxY1VmUVlkriLTS9aX71qaN4d5xi0TIuFCymfCQ2ix1WYzaCTBD8Ub7Q8kDd
uQBd8wu12vGuBmpNP46zk4sVAtTh/irz3pLGOCmRoEq3VPBWW8pBvykjDMdVplVQitAZtuXFDsnx
huMSAvFBc1Vnd88n1CbioGbaIssltsbGvHGzZfaSvzFBXTGBuY/eQ66lpXZhlx9fFmC+6LDbfMSM
kuenRNF6SLDCYl4MqoqyR7ly22Rv6ph71IgFwcL421PpT6U0QSYMmlxHGx4FXLs2IMAsEOhZRDrc
nQsGnEe7nABQ1lRGSjQjzTneK69GN8H2lmZZY28FaqhPdX4TAk4//zX9GVYeHH5THItdYhtiQjnO
sqFSdfsKbFC8KN/9e/1b+TRe+xsUlbRtux7X2aq+BQAwfHf2/2VQ+N+COU8u8FPg6dz/VMREIOZ9
D4cO0PbDOq0h+Xfqyqyita4kFzaHrvOzzi1ydodkvexMvSOWeJD+0txUt+pt8UvvtwhpKoARh3dn
G+7EbriGr4RMFkTkboEE74VNc4wD+/OwaVwIyCfq0aehjfFQBYgpLNyPEquQXbVF6vkt3WE2sffe
g82lyvfoU5zFm57Lp2fcR1nX+uBhgBRwv2BYkgh0bP0Lyzo6aWZRZlsoEQNo95Eogbrtc/RJjNsC
5M30cUwdheyv8dNTPAaFKvkN2OaJCvp5VTV6TV3v8+OVEeJbb1+jcb+uVAxTMKg7/3mcfICfQs2W
pkBFc6yBpekwoIX/BPcJ3b3nfxdk9iXk/oCO6xQkGL5a6jd6iEsQBedjnNx6UoMDO1VzOu2Qw4fW
VFld+Q1BMBzao5C3dhED61bGEumxHbfW8t/Fc2adwh4ml+1pnF9WsRJbd0sFeaveq0+MKZWt3Hkb
7f58xFOv6tMCnVkWp9KV9YqUBcryd2lraNcF6EZc2uuXnuN884kQOwAkEBlQr11/qa/Z6EtMG25h
moLTRln/8fyyjntl7PbP65ptwTaij5a3rAszwbVYwhPYlNf5utjrPMTsQtl6PBudRZvtxbqLjAYf
reny9nbROrvNn53rcOOs+6X/iAAN1cTS22CodX6V04+dH9A41nPPgeDCwXlWryBKi4tcOO0Wd4/W
KEKbf131OzrTQwBzGGMANpOzQ6MZkPrOENhYqMgvJ/bbmHcbPKAubftpl80WchBm9rbCIMp01yUM
ggWJgfxAr9JB1lOM5QzU/ETrPBgdvg8F7aslfmXaGgFLwGc5XMELY50TFyytuwmgyiwMls3sVY5m
gAANOcqi4NCSINI98ch/t6ixxTj/9o45PNPD/RRqdr8WWoKDa0coDJoePHtp4wyISdiSDbREroEm
OtqKK1yCNsbr+DAu3cXwnGziXxdPnZNrNqVFKiMYR8/TwDKIDL8BqLAQH6G+cLccc/f4vWko46/9
12xfL4GupxiR4A97YQufyqQognT6vzC5CT87YQUEdOSpUADRtIXE8nSD+szSlstg3e/EyttrV8Lb
ekv0di5OgU58PoQGEAeLhLmaPT2WT/e86OtELUqev0zzva+JhYNu3vl3fMy94R0TAOjgxIMBMHwY
IxLdqA4oQi6Gq3KfrqKPfufehK//DD4NrM0Wl9KlEyc63XqUYBGE4PR2Zg/UKpCuat0W5t6A/mBz
Gxvvrv98flmnNozJoiwagYCFrdlHYtT4SpROHS1sx1yWZrAyug9Prn1DvZBJnHpFnwPNPhHfigYj
7RCS8ktzr4fauBi0TF7Yg6ee2Ocgs31gQ+tNHZ3VBF54bSGaJ0xnIzrz6fxDOxlGo9M+EfempuPh
VqiruBCuUkULFErJ2Q3/QdoDuES/EhcWdPL10LwAS01hp86rE8p5usMNkYzoscranVo/y/Yn4meX
dvdRt5vdbX4KNNsHeJQEHTwFpAy598wd0kFXyhabo9UlosukRXJ0Q3DVTVAMTMGPWqealoqhmhRM
gzAI4ztLhDiLNqGDgKzdWjd5CtXyi05DfNi4ss9vJlcDUl2E7m8THYLodal07g28afk1R0/7ycfV
korGCJLbOskce1W3WrYpEcsFSZIl6ceInOFD5ZoIHypp4Hp3Y9aiezbYboA0YTrZUw1dYuxqgRQs
0oNVgryBgSbgIHxdAwhQYZogRqV+sz1mEGiYNNBL0RWOcFzFA3OJ70MJXsb0rGRZFpH6A+I0ZZYL
AQM5sj6E/20P3iggoNqE7PA962lKpliSoj5XPdZSurcpiw1Xigyia61pUSNj+JKh6j0kjD6GsELt
sVFrsvC/38pSoIfBgIWp0fxUc9BBAW2MXEBgwzpGAyncjTUyS7hrXChCTx0AiMdwlP0v9s5ryXHs
WtOvcqLvoYE3EaO5gCGZTF9VWaZvEGWy4b3H08+H7NY5SZBDqHU9oQgpFNXVi3tjm7XX+g19I+sM
4j4MtWL1GpFqGXOBGotO8aYd5UzdKP1ePKhNMkYYHQtYar1nkBwPcP3lDhx3/t5sd81L9IKM51Hf
qbfyjwD1U+8/OalNirSUmt8qqatkv421lkvDwIh4wu+yt2I0H1FU8eRkmH9e/2DnTCZ26sIV1lQq
3AraPqeHTwk3WffxXwJoJu+wsH/qO+O+wMEw74qPUpB9MY0Esafolt7VVhJ56RuCcFMgCyy8SWt1
8AlRLFImJLuT+v4J08095P+Nus+FEFx2sEcsasPLsjwdHtdh3IkC16zRsfdCHUFSc+uwuxzjrbvB
BQtU5TRGNA/oFCAswZMi/CRjtQb+kTTtprirUUvfY7uzM72Nz3bhziAQ8BjaEmCn3rKndykKvjAV
dEnGpeGl9b1/Um6FB3Dfmgdn3sm+SS/xc3ebfLke9eJAeb7TqJKp76/hYKhnIJEiMtBOsZ6r0kfG
p3i+HmL55KuEn5qjBLaXsvZi/HQ6l3mIqRW+n0sCgSsbfgiCPShoIAihcpt3gbk3y/nD9ZCXppLr
Q4eCwHvGXK/CMcLStktQNKAH/Z2D/ghdAnWIHBmH64Eujo0YBv1fhfKgcjq2QaBqbM7oTUYG3i7C
YtSCptF3/Ho+SBgje1IzbbxZLg6N1ptB04934LrpXFlhpykpswnCx1Hz+S62cFXh4r8+sAt3ME37
/wmzypPkBlWcSSezjJrmftYw68Uwp3JroJAuYknJ7nq4S69qiCIKH+sNerk+s+aFk1N1JH9B5op/
UPrD/e3zsud+poOLfjRkNfwY7zEI3tjql+bzfWD59AuK4qxPbU9gw0eDKGjN2O3N6DHEmvz6EC/t
tPeBVkvFCuqqmWsChZqwkwfDtOdGL9zrQc65WuB43kdZfsW7QwQQkxwBd8C90U0eTDyNXMtV7OBh
dFXHMu30F3YBnu4Wd4hNqqo3uNJ3PLlD+984zy4PGAij+kacXONAtVqTyjnjp8w9GKk5y1HoV9rb
ttNIVOTiS63WvxLUpoGimAXGgYqtIz/TJ+2MXUUU0MrON1bZcmqvTyKd6slfv2gNFO2bUZeRyU/s
+CY6kM4dtD26p4etmvKlQ4E8hgSWZAZEyvLn776BrGEPkKrsHSTrMEtu973ymKHPXOhojoc/r3/x
i7P8Lph5GixIWnVoRYLJSOXVdGYLnmjXQ1zcIrRYaFuaC+Bl+fN346k4ZYNqXJ4YqGhbjZuGqJ3G
08bHuRTF4AHDK3aRL1wDNLqoGBFFKheF/UMfznYy5c6A9PP1sSzn1noJvI+ymi5BS3x8OogyqCWm
pb4AXD7MJv0Ze4LwXuQE2jhfLgfkka6Z8KoorZ1OnpkYbSHhYGNLYXEzac2dgi48/nc470wbLJeL
oZZemEHvdZFcOA2F4NBkIhPKupuQBm6lDFnABmfonTQX9H9pZyI+fn06l+k6nU5FEgHzAj6BM8l7
7TQk8NC4Dk3MYhf54Zo1rgvTruxGNLBqL83lYxZu5WZvwziLaak0xpYk90znwR+KHq9CzJi1jxhV
I0c6IQlSP0wWDFTP+pLda575iGNw41o5UM1dBsiZK/Il+riVsq1Hb9DNRy5I438B4JwtWTWVBZT9
FpBmiTb06HbWsZdHO9MFRCuPuMJuLN71FlnHWy1euZ3iLOwpFmLG6ioNapjfBOPvFhTWQVaftEiS
aQAmWNq+5X+Qp/ggqcMxwjoTa4GNzHBj/t6URN8dLK2KLwUsE1Calv5kmsJhqKU9euS7oal2oP0+
YiK38fZbH5eIrVjL/udgJiGlSHe6YHHwKHHgSFgSQ7UDJvrTN8tv1/fE+Vfi0YU6HO9KLpozCR5e
nPClcw1YQTg9ynGLKaRu/MAebONYPh8KARaEMEouELXWuWcziW1JNRc9Z1ASNZeqaY0b23t9oizn
yPsQy09494Gibpgy1PszUNyGZ9TDQaVo3QbysbSSr9dn7SwDXMdafZm8rnTsMhjOAorIvls2nhTH
4IhAaPQJxgB2VkjF/Rsd560xLn/+boy+lrUxYG4U4mqypehQPmZ7/67HZ9S2HO0Z2b6jGWDx6Gyl
CWdliD9HjP4C3Ub++wwGIrVjkHTM7qL8U33IXczqMC26x895V+/Te+qtW2WIs+bcOuYq3TWRf0es
lJi1O9ErQ3Xe7Q+aR8/FiW3hxvh1/atenFwZQqQi/klmOZ3cSG41LV8WkNnibTdjy6f4L3ivHOp8
S1linXUtI6NpBdREBAIH6fw0lGhFaRYKgJ5KVcufjCC7px/gTHP6K4pz5Eo7HHmvD+7CRodjvzQU
oLJIZ9ItCMNiLZzV6OgayNqWNZeAmubPWag33vVIF6YRkAuIbUOhpsPRdTq2OlFT5PWIlI1Iseqa
jV2Oi4W7G0/DxqDeyOXvr1fmEVw4pV5QsjQy1qWP3kpxADXBgi3d1P6mfiyAYMQ7bZd4i5aY+JFS
6x7FLUBLWPbcVofrQ12OlCvh1/lS0QKLxycjs4Mgnb2w6HDKNJto4+a59OloaAAqXASqeLqfTqjU
+XqhigE1XtH6hYulBhEnvUPUdEsm5NKXo4K00CQp0EtnjYCikYzaRKOziLqd3ugHcdFt7qrws5lo
W0D4S7tbBQ68oDRFYMdraT5lbE1UDokmHPSjn7jRMXTrQ37IbmhCSbb4RYo3UpIzTteyXN6HXC3N
EpmCBhWKpfk+usNDU2EJYYOPcpu7AmE2SOkI699uZV4XNvtJ1NUxluQh6HuRgRoRN5KgzJ9GVbxV
5/CzhWtTPszGRm596bAmorXI86Bec5brSVE3ipX6Ns55px8zWpY47LqDO3v4wNrbHUtlGcN6J7yP
uMr21D7w+cZEFI/C1+w7HQwn8KKX/COuZPeWV+y7e/Mm/Jx+Vo6+LdvMtFO64Sesp93Epb/xEr7K
SGJvHEUXd867eVilh3ozaUOl8Kva8tkqv9ZKuRvwHLt+CFz8vEDMASpCrzgTqTPmCEeUliDhQKc4
UjydRscQf5uGLzjAbCzhiyMC8MBcL1DjdT05UNJutgSTtoMaIgpdOWbyElv1RpSLG8XkHahItMCN
MzRzNqCOHIdvn1PbzZUXHdFM94Bj7iY391ooCS528xtRL4wNLJ2+9AZRDzprSQuY29aiPhMl1B1j
tpxe1ezAbDcujQuHNu0G8GYKvPClyXF6nFbCEPhojHHKpeY3Y05+FFH2cn1JXBgJgOYFqM8o4MSu
3tF+09RRhUq1XWpUq8I/hJoG2PjpepBLSaiBCQIzBnkJnurqXhCsoGj8DrMS8RgdatPWMQS/U730
EcsWr/1eP6SegTnv7dZ32gy8zPC7LHTu0hzdewK/QYIRTs+/GoAw1RABdvixGLvtUKq31f7J/1D8
2Bj1cpKsThqDvhSKXMgTkBWt9nRU11mS11JKXUzbGT+yY/dBDRwYJdNRcCJH3MluXzglJr2SE1Ip
/furByYneEW6jGSK67qFjwBm0dIlwFBG6/CKGfD6aufP1wd5YYmywZFARh6Gt/r64Zcwe8CnWm6M
RsMkFm++amuLL9O0nsb3IZZc4N03DCodO9XFMuwNGXZEIWun7sTN8uKlnUAljuI/rtR0SVflxQoT
MUPscSOwMoyCajX2mpDeZYkx9fUpu7goSV7QCpBBCqnrlNrPxTTuQgY0HOu7Bcjnf5I+jL6D76+L
a7OTv4Yv4f2wpXNzaR7Z5RxZmPsiGbRajkidRUWo1LiVlbfLeYzYm1PqyPyHt1GBXHgUedrY/Lo+
2Evr411QY3W+NMOYN4GKp1jUvEjxs68UG2/piwFoSiGhZsnnLB0Tv8YiEvhsajzdsh2eBiETN77Y
hXsTkP9yFIM8WTBWpyuwQeS8KcSCjdz4T37zu2wFbKXe6WdEXNL/4P3D02chYUtc0md14RLl/Koz
0AQFdSG7YWZ9KtKq3JnZ9HT925yh00kyQR8YsBEBILAsVisCUXyZi0tI7PxuvlMO5lP6g1a6euNz
BxwopTrRTXNX7ZJd+qK0rvJrOBp34cYFdCGT55G3MACWn6CvFwh+lJakSozWSsPgUYPRjzGHoGNx
V41h/j1sZGNLLe5SzgArCdk/3ijwHNatU4xZoiRK0LXUn+EWx79Cp14uv0OGFA95w50x3iSucBPu
r8/3xaG+C7u6zvPCx26mICzOGwiDHtBFdQbtj+DvMgnfPutCc0cyQdEhYZ0u12kQ1UL0A1DwIiyc
vhU7XHO7aCOZvHBe0rbQ8EYiDptjFQWLBfg9JqMZBPHJavWjOkt3gSJ9vD5pl8IgdoI6ACC5c9mT
QRxV1Tc0OpgNYDzVjF7DFPNriu4bCOQLBwmVb3TOKDDSVFg3SuYgU8J+6WJl8hFdfVs3trra5xF4
Fy/kfHQ0YcqueaVZOGqlGMWAVeZPrfIMbur6VF14TBGAe5hdRDJ83p8fMTQQzSix+x3ICic44ukW
7+qDdm+BfJcSL9htrWlp+cyntzMx6RqgcKdRVF7nqHIfxDo2oSAdjvPP5Zz/kNBnojb7kD7WX4Zd
+VD/jpJL8WjedsHtNon7DP1K3/HkB6xyy7oc6gFnaPoWj4MXHeYbmkLFi/lEuXtn7btP/T57jB7N
D1saiee7+TTu8rXfpSVzbzZSmRE3gnUXm69oKbmYOzidvImAPb9/TkMte+RdqESGUqsuQ9Sfzb3s
DPucF9UP60P4Y3S0Y/epfI4ecfz8NG0cWOd77zTuKvNq2xxHApx27EHPnLz42kSiI84buKML1ZXT
KMvo340ONTdE02qiNLU9kpfbAPF+dN+Gn/LX+BZwzo+tVtd5ArbQUDiyFu069uE6M46CPLXUhFYX
V7pE335we+F+vgMX4dVe9knUPtTF7eRCxnL/dlK+Cr26A0RhyoJco7NXywXWxfjsCp+vnwJnH03m
TaoCAwdbeAF6RGFYLkyYSlT6RtccHjFo9sL57xb6CAL1moeNQV/0rHLaQLlNBwXOWhpiA6fglDGp
8SfcjLaS/7NdRiAeGPR7qCvShF0t/SYuogiZitg2yln72MmDrEAtl4WvRhr7f2jNsGUccGn6SPZE
lNHQpeGwPl2NMM7xn2pxccY8xZZQGgyR1ce7fSOlPGPX8B6muv3nDUrZYp1TQtgt9HEmTq58zmmK
CFnrlXXxaNSlq9fCY9dBkDVj/VMS+MeoRuSzEDFLub5Wzpq+61+xWo7SFCgCLF2mV/lQxZiPPcrP
oyu51d5088mJjBueP91gC68qws+88lJ39Fon9LbqX+f3yGo+1se4HwlDrfNLhNaJ76zwJU93k6c7
1V532/lGKp0qXXQSh6/q1wDu2L/BHDu7n1c/YXWiC3Mi+pnIT5ieWzc45DtEp4WvvWPtlzJg+Grd
qdpG/fPSaoMjb0GPXzTDtdWopcoPU01nH+UpBubZH8ZMG2fa+MqXxvU+yGpckSRh8e0TBAFyCJK5
l4tbu+ZiCAaBBBEsJDRHT3fNYEg+kjtDbJtDqHuZYASg84Ny46q4dBhY1PzZ8GArKfmdRvFFwORZ
OsW2Xwp7w9jNjW8rymcMkP6TGXsXaLUtAHdMWmmNzJih2EbwLICav77zLt1Bi3LFAvyBNYRi4OlY
kkrQgrhlxjScyiQ3+pLeqbUt7XQKQjaZm1vp8270NGe7N3tWlyIq1x+gGe6I5Ul7GjqVTIFkoudj
WXXNIddo04FTQNhRhBaOloIhAyTi4dBr9d/liSz1MJEyrUnvYkGurjKKudDiQoJUaHdBjNe7Ge6K
iE1tKM2Hjfk9y0uJBMsB8MzSjTpTnwh17E0NAceLxR3ls2CnbnEvONI++GTckxz+0ryJ6ZXxM7W7
23Gr+H2eii/NIpC5EF9xoDh7HRUmEOC+rmL6N/5+7p181x/kx/Sz/zh7QDEPWmwXX64P+XwPnoRc
t/i6ItCyoiWkGSAMUf4Kuo2n2KUAiwIqlQksncidTtcNHDc5QFKYI1oMx35XNv2EGaJfilsSeJcC
wYrB8wRqBCXj1fbLMKZGSChglSjpp3KQQruYAGJcn64LN/ACEPifKKuzF6MGhJQEolSQO7Rgtos2
c+a29wrtJxqptqb80fp/BJik5yEMjXm3EX85rU5eTiyR9/GXWXiX9+LNG1MRWEbpzLv8V7pQbDOY
BZgrkHV4W1WP86vmNNwqscmVXrO6gpFE2u2sH7T86G8pf2yFWO3uYUhkowwIYTT7+cb4Pc6863N2
aWEoKu2Q5eSix7z6ZN1oTJaf0KJIhOJzaiGwxmXx+h/EAPkD6o57+SwBxKwV4gOqLTYdrNsMHtJU
y//JMN6FWM1TESAwlnbgGrBG2PdIwdgKdqkb6/vSx0Aa57/HsXpWiWmaZH7MOKa6OkjN4CSD4HZb
LcVLX4TGFBUA7mOy2FWUzlL8ukeEz25GhNQSs7fs1lI2CpUXznIKvNoiFktnlsP8dKcoViglGqpc
NtKX93Ip/j4hxWRIiAjoOFJBZmxNxcv0bH99JZyXFtihGsL6CmTDBdCwOvBi35qxdCWuBoRJFTzd
hHcfcTfH33XFUx8HV3Tlg9F75etfKKa/5dB+H/2si6b4o/3fJ37rby7iP4tyqqMgbP/PY/maf2zr
19f2/nu5/idP/iJ+43/Fd7+330/+DzonUTs9d6/19OG16dL2X1blyz/57/7hf72+/Vs+TeXrP3/7
WXSYpfBvo6uQ//bXH938+udvCwH+f73/1//1Zw/fM/6aG0c/iq6N1n/jL5t25R8Av6GWUeGCp/SW
Nf1p067itk55EGErulA0b5b31F827ZL8D/4EnA8JIxV84Nb/bdIu4eAOyoj/UA5eruq/5dEO+Pjk
SF8yX+LDj+HC13mxrmuI/DIoOKM+4daXjvtKMPuDGeCCt7PqNHop00z+IhmDeMiaHDuNKTFUN29G
K7TrFC9Xappx7yqSig0Gb3zzNaKad4jLgfQBo1ndSxO4ItKsaPFt7weycpSNIsdpyNI/TAJmx0i3
tsCvyf0KIPGmVLqTWcwPWKkih6Kp6fhBsKg6Ci2oLnfU5A45c8mnZjaP3V7CCjpMXSQEoH06cZPm
OjbFUfZlFGLlqW/ITpu4ESFDQiGOsfd8MeoGsyZTTyFbDrXhdFWcPbVyWe2lLu334POUHZjX2rNE
bAhSoYRsAgkVs3cBOEtqiKE9y3V7H2Zj6Y61lT/3kZKi6McfJF2k23g7wmDQVZh9OBU6SdnLuxkD
wZ+CFWPDKvFC7sIe70AMRsfcwwBdu9dmNbqh0zR2VoJhrpIcciORPUsrpPsxbsfvo+QXL5jeYiOv
CKLslPLc7Nu+ax/ioojcUBhQumya/n5SRvl+TAakISUMyyyt7XbAKZHiFS1fOMZVHHwszdAYb2Pw
9TeGOcyHqR4nO2rLzm21KH42m2xyEh8j44mLEQf3Sb9Dv1D40ZWahaNxL4afKtVEzyNKg/G5Tozk
VdZR9uyrNr6dp3DcxXlTPZeFGHh5EIehrZgLN7bh+YCrJp4bD1KbKjyZA7/pbfp7OhmvLsaHASza
ralFFupb4eTvxrkfXeReam/oC12wlUgR/9DUrNoFfqHh/t3rDZKHgpgaHOZz2GpYsmr1l1DTYrAb
+ph+6qHyhF4tWTompaz16C71A73zQCUIwrGG3ftYUdraBbLVfYhGSS5tHB3GvTyk6s60ivypUoT4
to7a0cZXXokoLShFGuNeLlOxZprirxnobyTOEb/60OlRfj+2Zflc1hCJZSMo7yWx0G7HXOydhMTM
jawyfpzhtL/2ZcXVkNT6Rw2vi+8GOs0/Gp5wL7lZl38oUjX/KKrxNcgMETUyyjljXo9PrW+En8W0
ar4mDfLV2RxGoTe1aqN9mAV9tu6kqh8cKUf49aDJgTq41qTH0EvnuR+8YDSqGKHQITc9dSpE0xVU
/M2drgdejD2jPKC1pmbpjRiPgB5Ywq2F8X0UspC6rJ2+xjlyo17V5Km0T6lz+fZQhumHCSsZZLuD
zpIdscnn9iCyKIN9VhaB4Bhyj++y3BlW+x34ovKQVuPwWiD8GTwo3Vw9vzt+n/7MR/8r77InHJXb
5p+/nd69i7gGkDegi/RfRFpJ65RLaaqo0+sBUQ346csrRtk3N/W++VvdpPMwq2Q478tYSWnO2IGB
hnjqLx7BydA/t5OqfLg+IuU0Z/krFo1P+DCLYum6jDAqfAal02TeZr3bPCzUrSX3Hg/pTvBKL3vR
HuYv3X28Sxws1ffDzkc+TrSjXbovXd9LHuP7WHODHY3ZjR7Uqgp2/tO4qt6/CczCSBMTZK9tglFx
JKS6bqVD/iWFLvCc3JjgtRO3+8LW3Amu8SnYeEGeFgb+jL7giReJfPQ114LcRloElRHxrS1zjzfz
oSp/lCOgHX9nSP2O9tv1D/FWvP2fF9B5vFVe5w9WiOV4D/Z9V97oTnPvg4R9FR5ClI0+SIfs3nJa
z4eh2N6Lt9qTeNv9yGb318akv7W5r/2MVTruBz7MeWuUUVYSneA2/AbnJTosTOFsD7csoW6QH0ZE
wtNDua/QrBJvm0eOENQnDvrtv1GIXL7ytR+0Sqo1jgLTjJkX43GRcpkKx3dbO3zQd+VL+rwlg7yq
VfzrM8BUfvOTPUPtIh1O2qR3fAYA86KHpRnFifvEGZ1lwRUfh4P16/qXX2XWbyGhi8AZRCBIopqw
yqy7zLRio6qWKZd2jV0cEQ/uXqv7/lAJmMvq9gLVD1Xbl198byP28jlXs/s+trqGpGAkUysFseW9
vq9vahydgwOrDWM9u9kpR3U330+HcKs5u84NOUhBf2MNieQ0yIM1r2QoikYbOj5q5M/UkwXlqRUS
y86n2RlLLtE2xeMqJLdqp8cKGqCqfqiC/MbXP1nznZ6MX69Pw8VDENbOguznmbuGaoOqSGS9o/A1
pJ+FSiZ52zKakS9MNPLhcDAMJGAhIa8+MizOKKJxzHHS2eHNtJ+AMoscq4In2fUTzA/XvGkxEo5Z
AG7ppM5LfgCR9y3abfHpLq03fQEqgHtd5CLWz9TRV3UxS5l8da8pTvGgO8Xv/k3/Q4X5fGfsFS8+
mi2df4dj1b0+0W/XyWq9ncReTt13dZ5Eq9NWjoitY8Gr7eLn5tA52mNl3EYVghjao/Czvos+k/nT
VtkvlcrxIO27/BGi2+D+HOudRPFrgbyljrhxF15YlNzui+8Q7TWZh8vpb8sNamBCpbMX9NxVh09K
5HsRHhPXp2DV4v1zu79f+8tifDcFddmXtRks03/feV3l6A4PDbd3tAwNhvbfmPSVq/NfEWHHLCxC
vvi6vZZl8UhGxpkmhGhvhp9ml+Lavfit/qJACvqq7eU32bzkhx7YyY/rw72w7unkoPcG1FVGWm51
wKimoEQ6zp621YR3Zm79qub2Y2RymbX1xt213ASrtXUSatUREWdf4iXDFpsDSztoZuA7HWQyL5my
zEtImx8yhWPt+vguBwXzucjmndtQmupcayk0bTvP0ckRMyfKxJtQO0alaLeS/ul6tFWd9q9PqVIG
5pSimrWu/qS9MJPiMp3Dcd4Zu2pvOSRpN4sg4PbdeyHdNSg0UWNEQh/Gx2pDiDFYC8qCcA/kPHc0
MftVToIzS8VnJIB2Uzx8sPLutQ0U7/ooV53YP0eps2C4JnD/AppwukUGDBZCOSEJccuvFAXd2Z0/
AcJz0i+h29v6Y3DXoZmpfa73wc7cQiadFS6IuihEYFyBozSOCKuMo48jEMTWpILi4ZvqR3qfT0g1
pbay94qb+hgeb7uNjP/SoXASc3UutiMY21TgBmo84RGW737mDu528YNvt0vX6+b6DF846ijzKHTc
YT5Q8VlleaHW+uYAEtFOmsmGKY9pZuPUsrjxIS8tV0SWiASTmhRnvfsrc9TDviFOUw+7tKhhMFf7
vJLsDA1cedjr7e9WJN8KUeso7BvBT7d+wYXzhyuXiuUiOHkOmevTamKJ8QvyoX/EY4daS2TPnb6L
gdFlVM8xszsqs3ITi74r1YLdq5LtGzy75O7Wqg1PaMz99cm/tMD4TZgCAHimHrWWjpGsLk0jgWdx
7UqA0zLvJtFBW6r26OVe5MKoyfdboowXzin0xzl/ybkWmOeqWzCM4txDS1bRz+12ZnVXJbtGvPNF
XIbqLT2CS6trEX9EZkuhabCmEuZZkeusZUhZau4WirirJOMxN+Td9Xm8NKQFMwIdBMmwM2GcuEnU
TA9lphEDnjzg+A0qD4yOjb85Rp9bkPHzJBG6Ij19UM8U30HinB5KHX5DyMEVEg7Dh1BOHUmJN7Kj
83kjAtXSRVGLgu4aC1+aRpvk6SghZZ7byiA4JXIqYbOFub84kHdh5NOBqKM+BkJImNAcjqo5e3n0
8/qXuRiBg8VcUP0ateTTCElazv2cwasycF4PJujVifKfzBVoNawieDidkezlVpq0VkWdi6ahS53z
wSjmj4q8pXJ9IXcCpbqIhPPdF6+sVd6eI/LkTzpxGm/BAkVebNqBTc0werY8bb8A4+LA8X2o2+l+
q20lLRfdaUpzEn19fopdYEFCJLpmDx5kndeMU8LYF278+yZV/NLqezdSbXXpypnud6H/FmvhqCu3
UeL2H32X8ttP3aYXuyv6p62oF4Oi+0lrEt7xmYglbWcrbeqUI7ei4Bf4u7IfHWHTmedCRsFEgvsh
m+BYOnMLz4RY6AD+0MB87r/qe2kn2I3TUHm3fS5aRUMAvvSE5+mu+VWDcrtpDtlGdnrxW3LTihz6
i53XmRlR3PpUO+vl2dXeiPeBJ7wVFZqner+VTizZwmrZMKO88OB4WGiGLbP+7okhD6pQRAazGiTH
Ue+/VZL1YS4QAA+iG1/Ld2o0v1zf8RcSGNKJdyFXGcU4BemoWolE3cSwlwcGyOtF1F/c5V74HGy+
Yi8sHOKRmsIoQ4Ty7fe8GyIc0bJIfIaITMQNE05xSj8ij7OBslpR1ZdUlHEBjCWFB91/1m7thzrP
/JFTv/IGT/QWgro1uVr4qIu71nvDxe7k4pjdKpI9PhmftCez+fOJ8f/bn79hEPdumS3t1ZP+56HL
g+/19L79+fY3/ux/yvI/QE4twjhIMSyKblzIf/Y/Jf0fMOHJpzEiQTaB/fbf/U/V/AcChEvNafGn
pfnDD2josYb//E3V/gFACvYPaTEweuhAv/2rM/v05+aiZ/z/NNZYeqmnu5BL443oSK8cDxauqFVO
H8RNHKs5/Lm0T8AEl0p5K6baV1qm91lZPeaD6t+kYex05tTacpuNHqKzO4zlboUiGXdRKSC+4CdH
NUt8W9Sz0u07LXAr03wSC7/eJSJiSOJDlUv7eAzIHblsJ60Tsbkp8TnT0d5WA793GrHyzAKcmTpp
tSPqbUqBjZZWxT8gCeFnSU0yt8FHjMwTjBbdB09r8wYSUtF6MS0wt+ohM7TZFNrmLFc3wTwGTqFJ
h7GgCVeDdka2q29dTbIlM/Fvxt6rsGH9XDbqMR+MnRCFlRda6u9RI/QHf/EW74fIdDNJHl3L10I3
T6beiYT+YzS++GrnikEQeL1ivYgoWcVy7kmJr7lzRYt1pFgZGmFuGxbogzSHd1xKwj5JKiq2OWZA
URD9Hg3GHQT+4VYJRGdqfiwIvKPuIy7bCsNhrCfjWFQZFuPd8M2cn2uh9+8GcBOFSnkOZFno+Uam
0ZTOv6XzcDDD5DVtqQgN+PMWU/fdSDNoqgAjXaUDrTy+motM7sR0OEn7PQOS6Vqa9YcvFQ8sw9YO
iumGznvk4iOwF6FoA6QMNKcZu9gtNfHbrP9Mldj3/CzcK5zQx4Lm2Awq0p3yW9E3dbvGxcHJRit2
0vAolY1XVvAUrQn3t0QvcWJruucyjXbol4yOpIXUqitg0nFr3IymcRMNUe+gEFw6idm5Updn9oxc
vBMoQWejev+sdFAAhqn/oui5b8+VdRfwmHBmswGBiTOxKxezTy+E4mSCeGg7DT/yWvkDaWvTkerw
pU3lr5L/rasi1lT6M1ZawWZngOM2TW/y5dbBkBe7uKPV7mWtHHd6J7Rub6kOuvXwzlqRy3jQP1vC
8BIJ1lNbJp/iKi1Q3qrQJOmKvTEqv6dChwUCCFu802tP1hODXFmJQMGDS+pSsNIdrggZDC/a/9Pt
WPep245fMOftb/Leehjr8BUZjcSdH2n8UlvtMwTqFXN0ZClS+KKKOzbaS0nf/67uK3r7uyZ5krsf
NC1/hU1FvxQtZFcNZBtirGlT2Vb3k97fJ+o3WaxlV8rqY0lf1hFGwVPSnCtYGwYvaZGiT/R6NwfS
FzpLwI7HpnYmuAk7qUaxeWqrQ9R3TjkOP0yTvr856K4U527fItGTyXlgh1Ww14Rfll/Nt3FTzM5c
i7XbBdXnXBuRIJN63R6NGeHHsHDrasSBqY9kNxqFGSOsKT8YoeFIWc9jvC1DZwbO4JSz+ZomwgG/
rtSdrKqxFSuR3UCbBzc1EKucAgtHF0tHWyr56MelucM7glS30npnURsfGrMEkGCFNJLD/iiClgWE
rOZ5ctM2dExwnvWGpoZRm4nP7Zh/E8PYy+chYikZipMmEwujMUWEI8PPNF4lr8zz76mQfhsCM3ZC
o4vscDS+J2WGPHf4pZzywis6jU9uqI++Rj0v7LKdlQgVYjVd7moRpZoyZJaX5T3OkivPZbVr0hSS
7/iAa3jgKJMgHHi9zVod7qR4b4Rm6vY9xZ58wD4vr1CO7frlNCthPUiik+M4w+qsMHeehhs1qn9X
fAjDWJiVnrSoOiDS5k6dmjs17X2atU3tDoL+IqBFifqSM/ZC7ES+VNmmWbpDERxMMfo65ZGGHSVV
ES0z974czHzNYnJ82YBwZ5a37djfjSKYy6JPDK+fnlrDn+6S/iWJ9G5XCS1+xOaPGQNDGMVvEq3V
r6iTvDo3njQx/WaEwo0lJdWdWak3YT8pToRovBsihUbln42LBHJwUCM871SgspnlG7upTVLvGRkJ
vNFGi/WQSIJT9A2G5OOnoOMM6IYYkSylRdhGfq5S4WGMrckpI9myayF6UbJqH+Ql/PqoHvF4EL5I
ab7P2aQBQiam/LWX7xSpo+ptCAYLFnU0I9617c2QGwehxa+61cTaNrIBD+LCfLVm7Opl7VcnNPf4
viGoaDQPc3cUZK22FU2rnERMKW33D2XbgafxC0qhcoudVDTakE5uKcXI+1obVXfWo+dEqaJ9ZDps
l6+m3s2eELCryV6fCplzQdEQ7AGq/jVJe801ex7H5ozB7ICcNUpMz9gR3lRTr3sd8sJuJob7dNQ/
TiX8mMoMjlI13nJPflVznBia7tcIhwJtoW+pMPcephH7Ui5LJ4y72mn98FgrrJvEHy1bGkNYZQac
siTFX0H6iN9i8H8pOq8mOZEgCP8iIrANvALjZ9Y76YVYaXWYpvE05tffNy93FwrdasQ01VWZWZmJ
no0xGuqB4yiKezmpkq5vX2yc4qNlAjLjFa5MSeQST4xywIld1Ecgxp/MC4Y49PFrz/2/q9WXjKgb
e4mrHWdpijvBkO2NGV/KAO52nhaKNXd6tWS0CwP+Ha3hwXjPR9Mdu9hdVoQz03CzQn7gOhY/GDbu
xlb0u3E29f0My7isKI5e+pVtxY69LgBw+Yw1lxm1nb7WTf2uizJMBC8XSRL9uSfz4WiAnIPUNHvb
qlAABfrM7ZTvMGZJY0GNnVRxrBW3rCcw3bKtNIuacFZxVm8D2xXpPsjHa+AUr8bm/Av98oko0ojW
6Jb1/ZcbtAbINSdRhuNLZ/DczDbxvP5xpk/gLaj2YV4UdAQxE0CdzBvWlZV7IxCu261m3QGOtla8
BL97UW1RVukuZi/7T+GEj35Gy0SctZMUhT5pue6KFL+/UmFZ4FZjMrco+lHV/KIcxLNGTSPM0wCt
GC/p2EcIvV6GrFsjF0bGzlp8/PQpHVgNRUj34XfKZcFJHJrcZtMcS7Mk74s5Em0fT8OLJhB9j2lN
ivP0cmrsClXV1HVR20y8OsaTMY7U/946lxPJi3bons0iLXer4NDUxYtaww2W8UYeDfobJ/XjGn11
unSJ7+ld3VCQfSFhXqv0FTE4P9dx+yid3IszLzuZGqc6aOzo/hy9efgMDVVyE3nREMzPKwrbdisT
+mEzacf+aqTby+qP+3zMbRxJvb8NkjBiIyOZllYUpsGtY1UGl4nfdlU+WkO1RE7nXY2s0fFYh2XS
62XfePheC8841NT0eBTyHLgsfaayubjpi8u1jO2Mbg9GM8Y6w0WP4TejKzNu4Waf/JRTuq1ftdmO
kbnaRuLen8QM0+wu8J2CJ6uyAQZ2xQYaDgvqm63Z/tSw2kO31DsxCY5WPCjIM+utE0VATEJzdNZ8
ftyM3y6VKg6y7IMwzFPLogoNx6SScAnicGuui45zZzIiW68/IoPcDYeX0IprO6eN8NJ/0hmyyKOG
hF0Q49q86PTXavKZ19Y4N0bRxq4mhnlZfDsJrfY1RZHXlt9grGs0OJtO7m1NKcqHOq8OaOaSsr0v
bdEWb4jh6D5yOod5/C+0+53IHF43acZGu1y8UfyhBaNrzYdzNrP6aTcWTzNYdrMdXpf0TVRYpE2u
/GYzb7+Y9nHw109A/ibJHeuBIolQru+HqKt8P0HJ99Z8h5Xzb83b7RgW/pjkIzeOUgd6932Zile/
nYo4HQHa6yY4FjLf4kBtY0S227EUxnUcenHMzebLgY0YnBqwvuW9J1Tyb2i3u7XKf8t2cGIaKRro
Cox0WW0K4fDmNOpX1RZpbIQVuHZnJ5PjE27eysPmzEOixJepIUDvBIDZIlerbf+vrO93Zps0czbE
erC+Xbm95mOTRWmw/ZS/UP8Vcb6kB9OnNnZt2fB+FWhP1IQOxRxuzpJehuFuxjKoMyJUP+5sGUTp
WCQsZ/1blFqud33FaZi5FsnyQIMVD5U3sD1IaTCav0Fm/ngMn7scZetepQM3Eb9tTbF1LzxglKJ6
CGRd7JsZOQC7APGs8mpniT8iaE0eYxP5rjEdpDuxHKXIIe8aiaUevay95h3LglW1b6qJOxKh5JoN
ZRJWYx47yWoVFk66LFhYfn5tQn8+TtviRsHCY5pc41BMg7rkyyX1tXOwh/mSeWvIY/WWg1u259l+
KxvP26GZDbhNdHMgdkkmwMnf3trQXXf0i209xyULXd0cfDp0vl6RYUni7RSZKbDsz9bi/adU/2oY
0Gt2eF6FrZgHeEc9ZbDbWlaPA99CZN//MVdqjqRmiz6Yf1LDbXdCpbfUlGUyDzy8qfMx6zDYbeop
rB35VqJwd6qWXtwtKadmvJK2Es+FZ8c6CNedtIsldhguc9SpZVO9Qg3NkUNGbeKP/isy2qe8U+9y
Di3sjefTPaWVp35dthCqJkO4qeVwrJS+Ir282iq7lK53K1vjbfDrx2Yrftv8ObjJt6nPVJQrA59g
4EYpymSYeDfQNl09LUTk/agiE5Ev1A+4Fvnk/vYKtbIrB39fMiL2Yv7L4Eudls3bFjhsxsn0Tz/7
fxYYtsiW/vtMRZRjMzK2VcksmLqXEDxgSjN5rOzciNHQet1wnT0rP4YB733h1uXJl4J6aTYE2m3T
lKzZmDCd2sfNSyNinrt9yN8PPyyh96WdYelpV3un187OXu0g7pXHredcg3by9y62MDs2H1Dw6Kcx
6x/6vvXishDebu5Ijl5VGM8+jYgRYGcJUZWA3jxbMuQiGPotmknh1Fw8Rt5W8VpvHKvaenRxt42b
Mvs92R2y33lmqJjLJMeHJvFX/cuuwz/Zp+PMDn074ZpN2n25Ex3OIOZnq6917PdhEqpVnxabYQLf
PjMGVmS7aTEvmQU+oje0vqP0Jv5ATkRd6md7c6vdlr8UFXeGAzTBXb3ZgqScLw78zSyyD9dZjkEx
PQ6rPlb6AkqJvVp165su1rwe+QseiQ1L9cW+VnzfI6Ju98Bzj6l/L876CLXTOVXiMmIMy86cMKCD
WOoX73g7uTLIohqEcd3SE9nGT51BDuykn2crSQfxai/bjfzDW+ZN/6E5DorspZKsZgA/Z5GwitM2
k0/YnAMTQEc07akNpE6EGG59Fr6pEjOIJU8Gh3tVNfmXuZCxbZdx00iUnQ4ggcEsJEtIrsAI/3RT
4Bys9FTay+NcMw6jVDOrnWl3sZlVOwQdFwSDv8dODRGjwPPkLJcq8y9NKf4L6W3dTe26hcXCQD3j
KXLGoOisZ32SXIcOPeEWjk89MsM1fWl946ubnMepGv7RBT54fn3J/OCJrBmAJqk+xJbdivkWOvpk
OykTbn4wTOO5ay8O9yDqqys1bo3aFkV4Zm6Pnj/30dilf12inRYs8da2v8gyO3Vc/Em1DPsMStSc
Llqpl87sLl7WaeKSsm/V+J+Wmz83q/XW0/9u5XxsXSZMt9EruU0GEavMyBig59t8aevsUtEkyP6S
WwfY8C1Km+CgyHGMZqT4kW0EYNXcf72NjDI3TEHXwT450b/7xq3dfVoosUM3xBIEwU4T/0VLXV6s
dC6PzSJf1I2Sj6Ouv17d+cXZOhAIBnC/Gc94oLyXmUX829gwGHBtYQVapHhbcYx6ZfwxC+NntrlP
RQtuMFLyNvEzDc41a5ZrPod7Qzs66Sd1nWuyts3MiQM7+9W69tlL7d8LD7+pfeZde+IWXvd55e/t
bvzn6+C0VfVFj+6+5E/t8vSPDtV/mwmAgzY7Ng0+stetOC47kfdSk5nCT05fadUu7TgGPBbrQ8iL
uaL3WqzgJgaDZ0UHlaSC4MA23GmjeK6k/1et/YNVGycGNyK5Ah3pxv1lWvXJm8JTtcWsPL0v7rRT
lZwi33B2Tj0e1nx7sgLrOLsFtHCORGb4zLyMqYiVXiNomX10ecSt+yaNf1v1FeQv0hE7OLdPGFos
VGqdGFvTMkew76SLghJkBq92CzKpnec89NJbZ3eQgtPHIrLrKp6Ubq9ZTstfiEqeK++wbIrqG6iP
LSWmy2nqni89YYhWiUqDOMe5P3aYssy1PQQOi8DsftjS+NBD4ulDt7ZPgcrSaGgc+zgCKBWu+V84
CWpx5332VejvVAeiywoSMwpAUJ+CwgTL18Q0bAUDUznpX5HZz/UuWwcV5yFjlFe3x8kK+3220X8y
J+5luRIVSWEbLHyMAvrrphOHgbOGoC/R3aRj0WzeaVusE/kfwMNsuQTb/SpwugejtXjAzHNxVXyK
zjsutARJM8wvrZr2DaK9eGhW/Vum37huZjH0+jNpaWYUdF5Ua+aToaIbA9apxjL2wSNDp9nZlY1j
tf6Wi7fgFS9xYiDYADPNfeFq4IE+BPEmKi1mO+V9UOFDPTF8prhw2P4Fvyfg3mH828PW9hnhl5l7
t25uxBSHi5p23GN+MvXTkqSGNybNWuf7dIGtTqfsj9gGYPWiASTi68evgI/WNHVc1+2PJfvfJdDt
kZtjN/UEj4SU+KfKGLKkqMvv0hmehGAGkM5b23lMoSYYtwrX/tSV/mfGAtPN5KbrvPuCTOYhbuzr
C7MeajVmeXTtefGAJen9Qi9iPbXzzQuaIDElHyVTtjrm/ZDdv44HtcgHr1JBbFQtyHKeJgTArfE8
6j6qPQ8G17LWR6vzwuNgLj8FmFy2dfggDdzEvTf+cWYwVF14QElD+7caJudQpE5Sbt15oNl+ajUv
71SZv+2eZTWlceZbAIHtMvxRnYeyI5nNoI5FT80wBENdAE40V2n/YLh0zwq/jNKmr2Vd6mc1rbdh
oHKlQpybOpCJKXQWVZKsRKtw4xHvOnBJBoyq5A7xhiWNKsFD9fqJha+CAlanCOAbp2N9yAmjLk2t
XcmykyhvdGj/lfo+QstN4OMOkJem85aUasW7re3LxKlStQOv5jtirJUAFIdOiSJqJQl8ZtEnbQNo
MkvQ/4WQzTi3nWoXLmwgpQFNrqPfG5m7zwYHvN26i8uOieGn7f3vvkS+NI0YYDWuBcCQASpzmFmp
irpWHwwWxeNurAXjjopyZIH7KhPfmVccdJiu+6ptv/GUih2CguJtdXRUFO6/SeAx0m73Xewih/ho
7CEa7W3ntcVbs9XVsZnalRxZTS42yq1mvS9N49ntDJzIqZp2rsz+dmVu7hwx7sOOQXZI/S0pSlRm
wfJH3LPBbdzhd/WEK1rhOnGoZcN4DvQhSkpp52aPgSoOZlvae14vDucKRub1QxBLY11jxmaPYWT9
CevMp3sTp8pOLQZxpkLWt05Ayw85BACARw8dLHP8HMkXTpBs1Pn0w07KTXb549zRaM5TfSLOsLtu
U3se2hnTuWrsksphxGm2/mFwcbYIgfh2kwiunYOatDQfJYG3iMvkg/LMLi59TNEsTMUHXmqgnwMP
yLY2l3BtBVu8FwyEeKrwABYDrcHYVU9ONz80rY6zXkJQUOGZZA3kuLl5BVVJ+qX9xIHwbOdlspoZ
Md3SD4+t9Zw+mkVA8LlfT1HFFwgd1b4JFThJ1ZKOQwN5bTz5N5uC4DiHh7qoENqFz0U36Mgxi1+G
pHspJgTwqoj9ro/xk27OXrGd07HrYjbQWJurLH0mskAeUchnj9YmXsgsLRjPUEMDJlmnwS+ex9Cd
Yw5MNGCmlAT57yKtHxpjXq+NdWGBJnjISJLuQ179cYVLAVjoY2sNEi/UIEB282AIb4zCRlc7+96q
sm6RFCkrh8CuTuyzgNlbfccSDAnGfsF43Ge2FXsTzJEWCdvbr1aRw4St63kBK21BVaO8uFkjvppo
E1iJs+QNRdVRmlJcVt69bmaMLjpQbx/wP95ooz2jN+/Y2dOQy+vgVjP/2z7Ikg07xINZ91h/92vO
pNcth9LY8vi+L7ibcuPZI7U91rXt0OAaex0iZ/M0ZGouve9pCPVZbZrtuPQbex9ean7AUZn9Udss
zqXmCsu38JEc9RUaKzbfq5vo7ZPlVhmrrLdBbP2jazgQBRziqFuqR9WONleU3SWL/b0xyd1Hg39y
FEtkGlUekX/wbYqeiSecnghpqtkIbfA16EBIl03+BPny3hb3Sk4TKO+OySX379J7bbyE/bEvacW9
sf1FRTGADLJwJ4pQR9aUR/7QwvPKzopLOe9H159uelI7i/2bpSK9YjmP7dJFrnS/JLbZh22zwmgj
ubRRqxktZf8YNrAPxZD/SFYODyMTWK/Kf51dp+e0P+HxhMAXP6s9IQEwkGsbxlZmPJSqz9i7zdrD
HOTvmd8CAGon2E+tuVtX92UVo+Y6ViFjuL1P8/twVvoBpGHwG/cKhrv0vmqw5ibaSnklp7rdQ0mC
+fa3yehGcsIUEykTe6RqLFi3Lm6BEmKvHiO2OTHptqC/M+0WvM88yjnYtWBdmW6/CE2A0hjAfR2G
yGk0h3PZj3/rEdRE3UO3u5bszdQEk7HQCG7u0keTXqwkp9GCMYan1KJTlwyGQg3Vbq1H5FbB5EVO
zijAmY0N6XIW2NilyX4NvP7ZsWyQju5XSIrqR29Mb0FOltiUqn3Bpi2H3zUSp76z1by9x3RKz5y6
EUiyFtyuMq5TqsHUQkmY1XDQgs4rVAZuu8Kw9nDScAcmsyqGwsGeDcfXnpVS0VjiZrbuv7bIcQVF
QhhVa3Yui/o1yDD97+zgt65AZgNP17s2xcqt68dYrgIfz8z/NdDAzkHzpqv00bOYiubg3S4hKd31
PXSnx7WWL34e0tbtlT3rHY9gZ2r8oHGrZxWkwRm1CreHtEvCVrxk/p818BQEDBOyUWB0SMOpOuAT
qBTqxfwUhruip9PLDYW9jI9avUHVGPjT32bwT0bRvMsg+DBqgHIY4Pd21Jdpw+2uGl+0am6qIe8+
zI8shN5su9plhfrbCv1fM/Q/q9X9Ap6ORrG92qD2UWaAabli65IOyFVnVnXLHKDB1nOTsW0Q581T
tiNkjMGNKYOeYIy6jmpuQaHllQtu2BfmwanKjzKtn6WZfSxbeyR16jL3rGvLYRbRYL2UHR5ogyLK
oVrDfz7fq70yg5KIlrsps5nqzIPuHoBVcWdbWW0X9ODLYtjczg4Oe52z7fQoZoiWHjpetQyOQh4L
f7oaQRec4lDWDZjM3ESkFvmnnMCw2K4ce5ebeomGIi/ehg5FPLTL2VE63Dk+5LkCmXq0asjexmiD
uFjW8TLkOIub+fiQDnSaYu0DgnXQ1jm+LHZYKXyVshRXv3LfzEaqo+Lqw+e5NfbjWoQPmSlifikx
0Ms8iLmL1TjO5xpW8jBO61u1ud4DBeLAhnV9mjJVR16YpvsivDNwwbTslNqGE6vge6dGBEx1vbuq
qfVaFv128PLxzgaa4uab72QKKWs9iHX59Ff6pMFP3QQ89wWWaNubmxd56eYeyVSPaEqHfahoLra8
PyyTJl227aLGN19kzhw/+/OLXxQT6ZF9yqnsiZATZkxStthP02FIIQKB7+GpZuCWNdQj4pV7gu37
sHCciskxorY3vktfwNI6+S+b5sgn8xmknbdnhCfM6S2DliAyo3edRC90qI6qkSLwZiYV/W+8IHTZ
2e7w2aeGZvYH3itkhqCkr9gGD6avUNIE3rkpayzqp7XBaUrXr5NZnLrB4WYmcuKwWGZ9CfNlI42l
UBEvBTQ4N0nsTx72pemYwJ3qvtqLws7esmz8DC07O5SzK5M00M9NsWWARcsbpAwwDARCUMu9yieU
OlXjHUVVXOfOrI9BLdaL3S3ojFV70EOmPprsnyGW7TwVFU3GhoHBXDPhzi4yAuwXGKE3INgw32nw
gbibXZt5lhwVwc+LzGDqjsFanZZe7Xpu7FOQ2Xs/ndjtMvw4D0Zv3xvtKVvS7piGtKz95Ly0Vbuv
Bn+8zkRRRa2fI1tAwAWcjqqIKLp0l0mYvX7pHtOSkJFuWDf2uxuMCLrUvowbt2k5WezBCOvglPgx
pUt2DbL5p5zh04zNPORkWeDIc5cIsXBoGaAurO1zL87LZWnaN3MAjfKA385VWsahyFBQrRXIGamg
xpwbiGTycl9tJ+k4xqmtP7x0eZ/T8N2ZXJonirqVOeFL1lpc3nbqxbMYQbRGttuEa9wmeoeqJMIn
88s8yeiSj1IUD8DY+oC1cx1bJNhiXACX1PZ5u/c2LPAqmglllxfbUtlNsVF5ZEnEvJba366ZRqGF
WN2AeZTbWePWkBXucm0z4e5Q8gJLDTDmfo1/hDmrYIfn/ZeawB/LctyQpD0t93bWGoZ+5zjr+9xD
QKTd+Go7/0SPJyeu7E0cYjx1JK2gimry0SvX+JAGrthTD664pOsvqap0x3vFpsqcfQjsjoBLCvNa
dcxkimsfvPYYctqO1qfhBx/DPdobtNfg9QehnuzipLMqQAhlAWGA+qxwz0YZ2Pue15/GXxzanEWN
qtPIjGbvycvqfeGFpANl0gVESdJU28lqT1Ms1CMFouS38cGN1POx3wee7jwaWJ3WsSrGGUrKuvgd
qbmkITyYmAx0evR3mylO48QNB0VNZxGsAMoGYj2zefI7tiTmGqeMYees4rTAMqyucVwDfzg2wdWh
I0R8NXxv7V1vkDvfmcXN3GkWO7vgvNg03PfOsDTKT9/7ZBkElMq7ksq1nJ3WjTLdqX2Z0YGGd9mJ
7Q1m4vn5HztngKyr7GCq6d1lomzBwZ0mewqMhfDSmffVGp7NPmDjAalDi73CUBFHWBxcK5/idbZJ
c/B0ec64nPO6deADeywLquZ9KDGVINqeLFRnAvULwqSCxTcbIyQZzzvqaTlV/ldJZeiKjGuER8ip
SZrNJBGqzNUpZILaDLR/doEVSal7yOlghUHOv0LF5WWzYxB54xIksvSBsUZxyNf5kCJxi/PCmBLR
rDuUtc+228SZLAi/NqxfdP1tPKfOf2ZVB4fMl4/5AsDDUnB2Ko1u3XngLkBxtVUSqydkIkb7gGJn
3ac1J9QsgPW2FmmYzsJ4MQ3gLw8Ib9sAMMoV+hQt/zmT13ldvddUrg/9Oh8ZvWhiykeEN1nSN+aj
YyLBwULnTOwdOPUod306PEET0Sy2ngcpNR4MCZXuoQNeF+NPBYGB9IcPMK3X1U1N+ragS1yr/m90
vBdNhJZVugjhEE4kw5pd8yoc99MoD7bZ1SenQr3iUh5y8Wl51fCRm2CksuGlwO6bdsI+i947+G5J
I1pXQZIHDyjmi1sF05toc7stGo5XDWN67IqdEaZxEciTg3dInE8hBi2Nbxx61/8MfU4B2dk3UZdG
5OW5d5RjfpYFhLHAGiTGXkQdKD9PZtYQHUzvtwUIUCraCYUN5TnsLfZ5gFFpT4cOwVNf7KfCQAYD
NRLo+oIpx5n/SzZM55ZDis6wGs85HUUs9II6O/xQ9751Kl0mSam/w5CuaZJwc6j4IlvlnyQJtAez
xwVsNoYCOQQ2r8Wytwbr0ch9fZpRDjpUvUsHXkLj0T5MS8nQEaeLrM6LLL+DqkSuUDLoOo2TwrGV
HyqUxdEfF44ZJcBUrrnPA/GQhmgdLAXcYrs9N7rI3uiL21g5AyTxiBCgG7EREvmls/Mfs/ULNITN
obA/Kj+9WflMNlkXOKgfupdVm48VFXUPN312gKViGRrDzjfP6STsBJMhHWNgRFcF7ZZwtH5GCZHL
hP/dpPKrLxxvR7M4QSzQKhWDbyWuQ6NnhPau3JCQYRFzCPFJ3m0hl3iIIdahSh1iM5ir0Ws8tCCF
CBrActsQek2BENRm9iyUXx7q3h6SYizesVjNPougfjFtmGIbf249L3tzdJpDKKYWgJGvnUl85y2U
piCvU9zxYD0HJ1/obuZfsu/yKK9ML+bLZyEy9+ZkpSOMdcNb1khDHvJQ71SYxVI12zW1qSsOKjhm
ygutCmvl2p6SEBcnr2r1ZUhj1SJJa9f1NrpS70MYC29NTbpyAG4rE4dlDnfkUCK3gSaQ05jYKe9a
a0FTN2nu7dxGQNgQuRs5GzfF3HoPyp+qpMaROTadCipjwRgtz9ukGgnRqsov6y40HpBMCW86bjq9
YXw4RFCwj6Fq8bYQNI1tiqpOlouXWG7zXRvpyoYP7AL+sTvVB1BNlL9ZGC+urzXSGedVbijGXAKG
ARS1OBqquVh5D/tHpU1bcREFZhpph7tTOv+utqKIJ4nIdMljsPkiphg8u9mDmUFt1Ev4rAWtbTXb
qNXYwHF7J0P5FmIYkI2HNv2oc9Vd/QKExNHVo2S5JS4syDUQk0K6T+0Y/Gmke4N9RxiA1xc+ymhw
V4kcqlTGAWpeHgguRF2G30GpnN1iN289GDsqphqIlLMUVZOJ5GHN3qaVxczVylykMIQCCKs/NKH1
5E4LnEO2FhdXTeVLJtrn1kE9nBXyUBnlGOnRaB8ac7RhF4Al8Br/jUvpilVRiOjHBzswakzHb3os
T2u7fnnW9D0A9kdLkJ+B0L6HbnXPTV+88e+TwrToV53/F3bIGKrK/+U0LP86Q8BRDYeZFnd621A9
WkgeXGkfRnNp6djtw1YL9Ml3W60Z1+axNeKsAwqWDo51quT08Q1pBHfRYrEIJPJ9sGykRNRHbJwQ
NPXGf7Yj4dtoeGwiM7uKM7qRksHEvXrYB6dN4lvLzygGTuvMJOoE/9G+/kqDCgEdeDe2ejxXnE/N
4Ex8z3F1jJcK7QqFIG3irpxR8cxwUX0HO1NBI6n0ta6p36VhJ+gvfgyt9m4GwmWybCbvY73Vuqde
dTtnCVEP67TDmQYdme7DY2OzLtAglG5cxzivRf2Vu7mODCQ+Xj69G9WGXM0qK7QReY6tWS+eK5hI
Y7nzHP74uJHDmuNgDgcfIqrOmIM38nPR0/PNk7Gp1mKjstNlqHHijcp5NkNg68NsC2TOdXVJpXgi
iszcZZmq9umkbm49hkhtjXdRdftJGBTClb3uGR0o6Ac2/qqOm9CuErFQCXlEVo9MxrFbHKQCJINB
RwnPvO7a+Nl/xPliUhqaX4Zh7gOXhnpphh9Mw/fSn9eYOMTfW/NttN6Pb9KHqRpOZza3o0MqKH18
/6SE/t303uOIIVLs6+ZlcO/fbxjsy7tCZEUi0JPjsAPeHJvKPU7qfdQm13gehWOGXoEnG3klytph
nf5mPSmLMtTboXP/VYvkKaPd5hei/C5vdjfAv7Cb6TCJFVP4Qcc4asb38uRN7X84XT2kol2P9rbQ
H8jpyS0a5xRMPtKDrP24Iz7DXCUKIyDZbcc5R/eaavk6bEYL9+b8TvmJc+i8z4Et90sJ8RHWrHXX
FrekrJEZhG6xc/2FRya8k2SO4K9KkxMswVta9jtzy28ZU/3coMi32oJ+0vGPFROQ6Z44uS3SuI3g
P9F/rw2cz7aMJ8dCrw/dqI/Kyn4bM9sQd9Mg03T+pHL5rdEIlE1rxp50LmXX/6TNMOBzzBrl1lmX
srLeERv4h6Ct3nNjaXaesZzRABT7wYH9NlIBdVmtZ9fbPkdLZnttmce+N72HYFlPojIY7rLiJfCm
D1zPmkQaIViBLtqDHKZDP6NU7FdD7qWERZVGIeIpXB9HuDnHEA4qRiBquRjoIHjbu1w821VjHnwZ
dsfe7nxilW309S7KxRZDPnaYA4AnRIVoTM1jhjM0R2BIzKH8xQbZQwtWE7lK/HFHi9GjLf65QR3h
6eYdBkXzFcwdM8T2VlhBfkMjCtbYujftH2fLePufuvNYjhzJuvS7zB5t0GIxi4mACMUIajK5gZFJ
JrTWePr5UNWCGcWfYd29mTFrszaryiwPAA7H9evnfCcrOKr2xVuI76GjdLEbxBQwZYCppmHbOtJk
44hwXzdlxSEvPaFe9AK53LaoQKceyfkEOxWA2sbPjmOR35PP+bPEC7nTmSwF/1zLAm3DceOy3Rb3
bUNTWVZeBvxMdtdZT4I4xy5+ID5mnDtpkXDkCSBJV2aP6rzikGR6NdT+OhvHF4tWERoe9KCaNtqN
ph8CATl1mBmv8tTvVMGQd+IIMakSrHETDeJbqRZUkZNF2MqkeSqswkPrv8ihNrsARZ+iKaJVl1Rr
ArmmLYhPeyZ8gk7Y4PPimkrIbm+Yd2EZ4yMUQDEmHAO5fl1dF5px+4e37N+y2d0XGf87B4di+voX
YvR/BJH+P4gXJdHAlBbDummAoccsbX7rt/s/b9NH9Nlt9+Xf/3ht2v/9vxZw2J9uO9n4G4c38IFl
EYQzjAd8bv+gjYp/4wwPfoSpwhHBq42L8+9uO+tv2H0JmJNIztBhaBvyv+O2k868djIIbqgooqaS
r6ZKf4kXHAPNH4SyfZnysdQdtU9pfq+bOhCVGeMNtNQ1dWJebsPGR6JNoOxOqSQ1jShTy9q8bRIt
oAOo4Bcq6xc4tHWBHTlKasOGp9CzNcxnRTf+tMn/WzPu/zdiLVSW7yybV8X8mr1xIvrxeR798Zf+
nDeqyGwhXY1kwQV8jx/7H/NIEf8mS/wLpoS0kOp1/s3f55EAm1Y1MGWCXMQxtMycf04kQdb/ZoKK
kRcENqe7Km7nM5/md77N3yeSxlSUUGeBLMD7Ii3G39+t0xJ5NJo2sEbSdd6kHBc36EAoAtZxq24+
3Zm/W0Y/0yR/pyT8dSiu6TeXtiwLGk4kYRVPUspBH5oaCs9LtvPlB/9pV10Aw3+OQu6msZAYFPUv
2SqcxZF8ia5uVcbTnZ62752O/ldnAy6PN8JiZ4qFO71rf/SitU+LzBaKieAhNTkmQruRI8ktO+Vq
8vvXf//qYcozNRbs2V/ACsgYSyHyfWFlpu0BKNgp0Qfv+yHO8DP/uPZ/jnGOT2g6yKdzxBgLzG+2
Uxuj0YYjBK9wA1e5AOb+6nF+uiDtjJ/AJ7/VUssS2Ej2bJk52Sx84/nCFS24rL8+TVMXeR1Yzv9g
Zn6yvXOCWo9WyxWNixrV6tZBaOCg2TU0I1TsgoVqunTFUuH9+4G/vrh/jvuHTf7TuFaQTlMnMa6s
CA/WYFFCXwIk/O7o/8fD+tcQZ/dP0yVBmiaGMFD/55ypJE22KUfD/f5KpEvjnMFJarlrxrZgnORx
cnIbCESUOHnpUEYuoaOgtDwpttXo5P/dyP8/esLPYCJ/v0SJjxRQHJDD5wk3iVl1eFpNnp6rk+9l
N0AoCEwj9NSWjj3hJ9kq2UqwvDBpQh7uSuc/ufZPP2B5zJ8eozbUSHxDfsBwkx/orRzKE1qXlXkS
rwfX2CGuO10ifFy86OV5fBoTJVorIPaiaeiM9nT0d+G68cK7/JSt/wAe4m2+xfOVU+6uLlGPpC/n
7acLXpb7T4MPiNqSMGFw0Wvt7pEGxkfD2Ya7pJ806BidxL3I1Lw05tknJM1nLUgsVlxoyW6wR/y8
JuLYA/3tVW7pBadLVykvr8ZfVoVPV3n2JanmOGuSiKsMt9ljil6/PIG9u8nWxrrfJI5voyLkOGKN
HRuDn+IssLhLaEfpy6VJwfYDOo2X9TxAtRXkidwjtJbjJD1JkuB2eb9lDzWsC4XT/9oo1plqPY0c
N4yafoEo+uU91/jGAcbDlyWeLR70JhIzKTm/DYNskwc4wsgQ/v7luTTE+boRaj5qOoaQssWwuFE6
6UJB8NWnmq4uFaUBnFPUz94UpY1HuJyzQOv91WiBM7QH3bwx6VGi2P3+Yr5aBEkBEDl+RslDJfb7
e9FLctt3OUNp5mjH7V3L8b8+XvginkFh/lzvPo1iLVPm09uXCXNgWCmjqDSrV7KDL2yd/jI8knx3
C7X50otwxtj564Bn08CyagFiBgNit7D1x9jGK/oH0nR6u7iuLbfo/KX7fHFn82HKm74RIsYqOXuc
HJr9K/GxeqFf75r24NKfJpIlfyxwzNr1OnIvXeyFR3gOI2cdHyerZnxJ+ZjpaRqICKgj//15gqNf
12UVRZt4Dj1DESuFoolGqhGuo+BX1e5a+kLfj/HVi/V5jLPVy4zw+hhWJ6yqEvWC/qBh/fl+hK9e
rM8jnM12A5x+a+iMUCNj05I9GtU+47jSsLaidqHo/PJqJGIg2aboqNTPVn+9NOowpstCQ+g46A+9
YV24mK92KOyQ/jnA2e0KY6UXlJRHIpTiA+mWIetEuZ/T3hGH8OH7G/flx/vzYGd3rpdNPyGKAx3i
Q4l4ByX4Cp3EwkHy7cDzET5xpAeo2HTzK+U6ePp++Av3Uj1bP6D+h2ahcC/L6gbvCNlT/+UAZ+uF
Pkey1i4DxFJD8/tBR0jy312C/PsS6E+VZE4dIyQoAVjQAzSI34/w5Sr76RmpZ2jHQi9ldCsMkW6j
DQXlS3jC1/xSHBQHhRbC/h/fD7hMsPOF7/N4y1P7tKpXRlhkmcV4FhozktgXETtmeI57GhF3Hywj
1r7vh/yyaNdpDxi0mkSZbdbvY0rVJJaRyZi9a+6IBbyb37Bzm/dIvIiQywcSwoSDfvx+VHl5OH+5
0k+jnlWPiYRmf6oYleMph7IVWe7KcpU9ev+ipCG5J4u1IzmPBPP9ktNii+ZNwBlB7CAwvPBbvqrx
Pt+Bs3VF0xu6tctEWqpK87H7AIFk7iguK+63rdvJVlj3a9llaxsc+ivgNtCjLpRAZ5EMf35fl08B
/RHguCD7fn8MOeCb2pqR7+jlOth0nm9bKNaylX5Pn41jSlSW81paY5vY6smKUyMiedrhwq/46sP3
+Ueczb9E1WrUM/yIWKCXN74Pir42gktg50ujnM04uhYhwsRlFE4uBR/4FgGbvn7hXfpyhaNJqyGR
MCxRPVuAkkhs1KlnFIE6wdTfxObCCvf1ZfxrgGWKf3pZfSEIOANm2kgdRArRndlvzuqF5NZl7v31
PfnXIGfTQuiUGb83g5j1z1h5UMcTlcghnq7QX18Y6tINO3v4mkinI1uGQv23HTusft2lQv/SLTt7
8oJKkPKg8UyG4SEunjvjIUgvRh5fumVnS8uAlFIcY66DE/BsQfAnYIOcfgMNYSmPneGpupPd1Llc
JF+6g2cLSawqatssU85oJaRCIFW6C+vmVzfQoldLK1cmUuE8YCDVpFSfDK6tLDSOggiwMKdV0eQX
psKXm/vP45xVQlU/RvCpGGdYi2sZkL7xtoSmYKq41130MZ76X17YWTUUdF2qxj4D6uiG50xxTRQ4
ISHN36/1X37tPl3YebetTyVBbAOqruC1I5ZHfNRSl7A9R3DAGhFbfI8I4GKj5qsZ+XnQs6Wok4S2
CZaVosESBM/OMfTUqxrRCQFJpG3jfH+RX03Dz8OdLUxxGdX+IDNclHD2OB1bK790G7/qSMD8hkFN
S0CB+/j72ofPRhvMfFnCt76Xu0uSRLVtvcC+xOn98lo+DXT2MqdFWAA3Z6A+EMkqQZmEpO772/XF
07FM+vccbwHW5rjt92tJwzDyAWv4qyJ47vVsJcp3NXyXKrOIWPv1/VhfvL+/jXX2XmkI0XI5X8bK
nuT8VS3vDfSz349xdmL3Rynx2yBn7xINbnkUKgZp7dlF1uYusVPpaVwla1RJZF+tYyew/4O1/dOo
IOl/v416Ggx9HzKqgYy5RT4ENgSy26U83S8mxG/DnL1L0lzNmoLxhDb9tZE8l/Rzv799y4w6++L+
NsDZ2xPIgZ8pBgNgNoNKlToGWBUdDWcSyN73Q30/GwiS/v2WmdM4t1HDUHV9I2JKnjA0ypfK2682
mgvyfEE0045CE/j7KJxbZBXoP5+wr8GZbctF8QKmp3cDT9rVr0smzoCyFkDOJn0RLlB+v9jR/Db4
8jg/FUk43DSpthh8VB6z4E7SKCukk694eXPVQSb7D26oLiH6kjkEBS3++2h9oJZ6EYIKA2++LsAH
9uGz0G2/H+Tr9+vTKGczpNcwi2cpo+SHsHWU0G6vqTHAedPpR9IpoW95rHfV3eVdwh+fp79MToDJ
HKtrxB2ds5kD01djS4r9lQQsP7R9r3IglJb1lWQnTubhMNdvibqB9+2kr3iF7OhiNxp79DJjPv8K
yL+WZclE2rFdJB/gbPVH+BvPvTEEC7QtQMCvwzIhx7gyh7u0aLAnrBRDwKU2mZWkoIhHz5u7cZUE
vmf1xA0gAQvpeJR9XuprzW8mGVtPhh07ThIINZnU+o1Xywiq1wre2HaXCoY+34tg6p4RfzbsgyfU
Q/cCL4/iIIJWMWmTPZyPq8qIG3hcCPV9vdqEHJNj3y3Nsq9RdOtaLL9yMN5JO9QLrXZrzVM2m0CU
6gyvtyaVU/HTV0O5oQwRGg/QDYRRZcbyDj0hhp06IlUe/ghXLEO3n3UlQQKK1s0xmgxtILtaNunU
TtNO8HNL8QYNQqwgKXmwHsbxZhakZ3B5iNYK7SQpOFQmyYcRgvj8YOUDgZxZ8t6Heut0WSK6RdVN
rtDSoh5mYELS2D+3qYE6rBaeLNg7UlVUq1yWPxKt35Zz/pBiw2KDuWVTdF1HzQlBW4KabnghZMeO
at1LzOlBqQuswlATitjzfeNGFKx1oiT7UpOhCSarSX2qrYeox++RSYcsadeBgA53ald6Yr12JfJn
IffkLHFJk1k1oddod0n8plfCjYRjt4wfQwPkqQa/QAcqqREKm4947CKeHPkgwr6W7/MSUrMOmTKy
QFxlTtRVW0y4U36USGZrQqiXySLmtIMSFpSkYsJ99a2byro1Q4yq3EDhUfLJ9yRJTTtKAMM7CI3S
VpKBUq5BfbS8k9WNYByq4WePGFcgR7PZzsZ9276oSKfz0RthatVXeYbd7S0CBRoNWDp/tZBa/VKy
JziIEK/mCXLhPKEDhdshwUPPr9L6oU7CdcZSNiT0BVA7Z9Kjj5gvMB4S/HTyIerBMqhwj1/V6Hpu
2vWs7fxxP8+eEG8l4xBBkTbQounS3lI32kxIb9Zs5gG0jX9bxTM5Sz9EOFFDiqu33k3GJulCFJR7
37oq9XyjSKe2K134KatYA7gwrcUQUpCn0RpILdQ2uNjEUzGE26T50fu3sYgBWjRWtQ8ryD+YdeeJ
WIP1/tkff+kle0oIxngjqk0bYljcdgCQTbngD4BXOXTGW9ZdAWRYI1ZnIXfH5g28nRMVMGvGo+7n
Tv2HVWYvy7Ru8NFUJJL+LMM9xzm+dJVLb0aDes2O1c2QenijMBRM1KctVJBmK8SnZnQFeQ8sgV7e
dZ0dCv8W/mYWX8M16bNfseo1RPLGEGfD9yF+CeZnvb8bp3cJc79ZYYF+NMmbMWESdM0rCcQc89AW
nCE6NPcGzZM6vTKW9Fr9QSq2RY+5v4JAjcDWJ6XAB7Q1A7BDm5EFm7gmqY81FVbDppUcNJ3rUrhB
q2nzWmN/pzXW5/ZsAE/Am3SYEJHna6t8kImZzfBY5m+j74AhU0a6STilwuYuaH8Mij2wEGmhG0AB
GoDlvuT1h6jtsgmTPh4T9K9Vci3KR1XeS2a54s77cElDvA1kFMkPo4Wgatq11T6fMKz7Egp72KX5
zmQZ1K5HX1jrSbmq+9tBMO1Sh0ihTBy1v8r5Tdcfa/UpbV2Iem5EAaj1V/ivVR8MkGz7i2uv3AzR
qUhPqfwezycw5qqxirgpLYYvuT0KgssLI/v3s/gLK8Y66N4MyvHmbWiuhPBBqO/l8ZDFLpnTinYo
Q5QuHmZQCWS1UW3k8CqKQHUcwuJeAT1MwwZDw2EpsC0ow7nyMuZ7rLtm6xkNZmbCiL0WRmkLjYNK
OT7q6TqKZaQ1OF6U21pK13PrZazb3aYNjnHJA5Bw/Ilu56MetprjEGwjFVjOLctKOtNgqr2qfRtl
5L3ZG3KSD5RsBgc7s3lsUZRYIHollhKgSOsSHlrZ2OA1dwTvYiy/1oPYKzmGqpu3VIcpCL1glh0j
zjytJJYXrpf8okw5jJEHjAqI7jFekcGUhxXmmiujxjceP4rhTejfDWlKoWU4gXRVyjhM/KtJRxev
1LYCfSXDITObqNaBPk5xajfWEu+SrWs9I576MIxXJUtelKBpL1IgrSJSmC2uFqwRQPDTo2A5KTVr
GtJ8SOfTrOm4jY9xk90By6ImV5Lr3H+UgngvBCaEJNEdkhheFeDaWHRUBLah/swByE2tDrsFQhLy
hIAN1GtiXG+H+RE/xEptUxyJ/nGEkksE8npxp4vwSlgue1Y0FX31+FTPKJ3l9HEWbuPxKQfIZoQR
drqj7L+qSgpfR362gvcG8lnVPhnFfkyDGw1iax1eiRMae+m661F06zQe0h+hKSKrVronM679DavL
6KijJcMbGcZ022gCjWEB4+rK9BX1URk0dvXdHO5NYMU5aP7kthPuhizbRZV4oxcGZtT+Z9f2V4Us
A5YBO6lhI/Th0u70pNr1s3SXiMMRMs0JUvmDgMnC7CtI3sixleC9tVinxj7CN1PBfwRAvJioIDaB
MrajtDwSHLLnLwo4i+pXZZi9cAhOepjvYl/U7UplpR+LHS2AXgZIOGCVVvLrrFi+dBjyAMXOLM1j
fKigpNedtVet5h2XvaflrG+xTLu0cCq/fp25r8OcA0RXnma53BGbdOiFHaZ5r5pPMoiSzH+QWu6L
kW6I2uGQB30xTqb3REQ7vrhg8jnY1c2hiY5txS2Ij6JYrpLqtcEiUUc/cvmhLZ1EcNMqs2UofuYG
ec9a7nfFoqGvSTYzgGbgQ/golWFVZm+sepZ2PStP+YeAQ5l0YSP/kKWDrz+WQDaiN8vgsh9HIBBq
BXHWgcAs5q8z/qTODTX2QJ0Je98WtBv12WjiVZwO60m7Fcw7PnjQZBJlVwwPDaygG6EEj3JKJk/+
mb8MGikHblQASNEe+LDMGcarfWi41uRlmZs+Apc3WXdobcKQMa7TGaMgt55bqK39/FbSrkPVTu5M
WtHJS27sVYzbCMHGfWmecDcWEGs3qicYDj5acPRMv75zZSQvxGWva593cxXWO91REi9BOv4MksHA
3o7JEw67eRdUVzhJhEfgcanozKyhEIbYIUcxAJ2doTszlAypgOue0LFEpg6Fk6pa0gCq3mrpw6yz
ZSPAHTMFXbEQTI76DosfyX1q8/7J+CrGO1naTaPT1zhHNZuKfg0gQNc/8GsODfTPH2F5kxuvRb2v
Amzdw4+yfhjGzG7zt5J5DvE328aNEwumQ4qEJ/CNm4FlzH600lgT5aH90eBSEKKNyVlbibEj55fy
T1vupCQ/xKprxGhESooWR7xiBSmHleF/BN3rQGIkgHVgjwVHq9MrjDb65mujuZNbt++uR7znCNKi
CezEi9VtBmGfNs8VYIDc+CjCaJ3q+brjDFHPJtakwC4wbYL8wnlBKQUEQJfhWwacPEsUU9jfDCwg
mGB3AyZRoacZ3EU2xTClXxMDAVhrkkvyhrUHoDtc6S99U646wSMlpAPDVDjDo144/mybSsa+AM8E
DD78WsvbsypMPmts13Gd2AaWQMGUcViSl8BJjarem1DnAmyqCWygJiRyV7s1M5HVXWVBpTbr3Lx7
E6mU+aSGIEAzqpsak7+ibUXDC4SrcJA21QkTglpjOXZiaz/O3vg0gfIKjyWqsvmAQ7tRQy7FpPvr
BPBz+9HmIaimJ/ekLZjXrfBuxjv2p4m59rGse/perTd6bWOJytiTjeyKbOgSKpqtW+UlvAMQ1M42
ufWhAYfk0TQ21bs4/+yJY4MIqKzZcYbwbwgbfKDkBD+LHnOonaZ3RcOpaJWIq25kVbueYW77V2ju
gKRSQxbjjZH9KgGnhDdDecqsTXLiefi8DUNh58JjSpsIBRnk7YhAjAPfmJqV0Ld98j+A+JGYRak1
HwPe+bUqOAJQBOVRFI4ZhlPobPlzy6cCvJuQ8Sp60ouE0hDA213xyw85s+sKV52P3Q9MhTp8NH8z
zW6PZ/DQa7dMaguyQr6BrCL/CrRVj2N13lrPwzF58CUI+SvdcMzEUU3sO6e2uQqkLepl7ZBLDsRC
Tb4HYoBfLXyK2GixC834trlCs1MiL8YyiepQfw6zV41CHjdSYTmwX+LRVu3shnkYlYd68Kp0E5Tr
1rhSpb2sbHsLH/Uhze00d2K8h8WWPkksXvOiDNXtqMLBWGG5i36BGjFZsBbUv8dt53uDXOZKDx2V
myfeFzFUYH7CMQ+usUQOt/nAZuvo/5Dbl5wl5yUk4eEubY5+tAc7XBd8SleT9UNVvU4+qeluTh2F
XR6olFU6H8W9ceDMnW1Uw1cH+Hyouml6Lwk4GjHFr/iTVXlftR6AHWLjoCe59bsy7ItbI7mSCzd6
ivV1UOyw2c3FdX+Dt0bN9xEfCNyn9TrFuzrtqn0WP4F+su6HkdnuQQOqRbcJtnW+wdAWXDUf06+u
2ErCtmddh+Xd3AOlrLKrkHAIbdeMBzW5C+U7JXDI/pCjD/7j8q4iyRDPH/A9z+JoYcKV/dLTqVTx
B8HO2vCh5ZBZm0+qvxHFa+noFwcR+PzWzJ8N3e0zx5SPxug0h+WjFmCES+7jHpR8rWPtftUrL+U7
SL9phnugLOyHXxlGunY8zdYpNQ7Nr0Xok0GxwiXXUCk4EDyHkhNmDLjCOpb2db3VaVTQhBs2CXMs
cykHBqIownUvQILNN5IKWVpdYyEkFAD2KKbgKfQsAYvSq0nyRueRAlGEVyFIkhLHZahv5+JFHneg
g4IZk8Y6Z5vM5uY9Lrci0tB2L6u2/yhIYJ1X6XUvHlr1AeRPS7VG3Iq0boV7mao8tYXkwRQ+uhD4
7a+ifei6n1CNWGell0bG+zad6tLLeZFASIrGLcQ5yJrp6JnaiyDaTf/ai8dU/VBrtw6Ym+sZzFUE
es9uNc5h2nX1Bk+0zVhhXJFAH/G94r+l03CFk5Y4423zQfxMA7J7Nzxisg2OLLBte1LSWzPdCd1J
yRSvIIKhXHCV1cbwN0oUE8bw1DXuVN229VXIejDdS0Hl5tOjXj5ow0fUPCTdjz68F+DVF/E+za4U
4UelA2G5j4KnWPCs9CU2N3IBuqy4l3onqe4MVtAiXOXme3NVDu+jsIemo7a2H+xa6HEDNUC3mEb5
hEB1o4MigCbPetsSry1eDCycpG4MN41PtBSVzUa9w7Lba2D9HJUJbIaORlRE8rPJOGurnnJAHfKm
ZonpzJ+68jhjss3mvZAQKAOrw+t0myksWW+lsdHDUy0eCkfU2FBjOR5WxaM4r7TkKGcPCh9j6a6A
S1H/0NkFTcUmafYiAqdstgUDtdF+oetPp95wlXEbTDdx/2jK1Gg0Nyb50Ax3udURsQTUgxQogH1T
s5r0nRbAMOArznYZkESxiaFUCR8aZ5I6LOByb80O0AJVP2jlY3+MTfZQp0xfFtUbk23qRNcgKrc1
fASM50EyrNQr6xmTYPaaJUffo9PRFrcZyzs3Igtc/Vb1OVIAo3Ezs8FNrnzVtaAVaJw8BSFMBpAU
YLHtji2Hw6YbXJ30zuYAdGmWb6Xanu9iPidvILq1AzblkHVVtXOCws0NO2Yl3sA27ma7tlj5+cZh
YobnC0kK2iMs+lLcx+3yBdBIoC6bbdt7ynvNfxA8YnbifMnJZtJSN1J/QqQSBl7SH3RtFcgIhIFb
QJRYsxEF75QeYCbFBC5w94T7peLOXjr9w+/WmBTH6pi/Ds2uaO5TyrdhvO7pTVl2lFBsH03NIal9
kYTQJhv5WgHnFgBtS17RbgxAtWCqo9cquG/Sq2y8ph1VKBsSEvjzz5NpeqH8ZE3XTQf3HgP2HCSQ
0bZFDf57jbS5mz1V3wvtc5jcarG7dK4igDVsaJxe3WqI0sz8LR2vVb5gS8NUfQchR+ICnRPoBRaJ
U7LH+yIDrYnehwlg7FFp8X06kNZbjQ/dT6jhIFeI+GBlz1/Gx3mmX7ZqLDfRIK+v1E34BIw9YCRK
5FDdCcIT2RFRv+HOiaNnQd/Jq9atuaN6tQ50uyBxKsBKdqOWJ+GaQqhGGpqAKAY8tovybUm76C6T
qZX6DUjVSdgm8t4EkgAcgIN65R7udPAymfJWbwHmWWulfIxCz2QDbx1UmpWptM9Gf9vXD81OHoy1
UG3NvYbhpVmFMrf5JYBcp0ygG0+VzxeVDlEjXCkhsTH+Uavop3aOBgm5XivN7WR5cXqtW3YMiqQj
IEaACl0Hu6S5W/rAi/BrVWsQBbzC98qegJtuTS+Oa4IjT8OHgkiT3fHRD+wx3JSzE/3sO1A36cqX
b5rgChxX5m8VphZcHNmNZzDJN4DFaX4tECaJyMha24OjlAAuqNsmskEydZjbjW0R3/ev6rXK7jxz
AYRghp3DbZPuCzqva3b7OuVstJmg1Ri0LFf6sLIsFFFEfCLnAKzrdfT0q+QogbGUj3P+TBPU6t8h
RFnV40AotQC00Naj5b3kgqLKGfVj1NhTvZaztS89DuyqaNZNxMNl74JFxi0+ksYb5n1WXwmy4swz
Qlz6bAbM2JleKYtQPf3QaOLRnWeZ+dX2L/G8CatroLYNr53/C/FhpDnthwaiWXwXKKhVxyQ0ie1t
eBwo+O4T6jS/XUPX7zLVCQ3AR9RbTbcS+ZB22b1EC8zs9myoJLBLkM8SeTM8MX3G0u2q/GBq7Jie
+2KzpAo1rGRs+66KjKaSN7zURPhUNuAK/VZKnPkUmz8F/z4SO+jwQDB+FeJK+WmVJ9amDrJDZbOg
avVVX+6FwR6Tx6yBFAirxFHvVEDOoV3j48dqUN9I7LWGbSaiNVmHNyhBxBTwB450dyqIMtpCxiKn
Y5BPmIMNCrSAp+CyCc3RjWjv+ng7ST+TiqZTabBF0Gyol6swVNdRS+gRHd0Z9B5gAhsK4rqMTzK7
d0DDYAceweUyfTPSQUAfSFJ+3/Vk2pYUjzJAY9Mgik1onVyNj1I8vql1awfdeD3wz01xzmyItK/B
cuRTY1/dqI22sxKQhxGoVcg98kYbOt/TiOKKzNhwsMXqrlZ0cEi1iOgbEfYVSYDJLG3xkGbeFNfx
bRGk7Ap6saSVi4kW8HGci9kpmoRpl7cxf8vi+CTv2KKkgiru6noIr2YtDk6Nr7I1A+o5zfz6KG+2
itj0dIVif3A1OAQ7dSi2GgwnXQru8PmZxyTtN+Q1XLdt2XuQI+W9KtKx9wnMYkEX7rW8sguYNLFa
CDY0QUeDyCTCZkj0aSVZ1rHWJjzthflg8L4YfbgbM2KWDHkLLwJsBZ8DUhL3Tca8rBPxShDg8xW0
5iF8bdKkl90sie8zidCNbNZPmDd/dIr6EDfNLlf8bV1YN91MkzKZqXvjYRvq5j4SjY8Way6M3VoD
VjfmtmQgvmsV4WcX9L8iAVbTHES06C1xZxHRZEt+m23Gsf4JpC91M2vgkNoKTkbTNU8GoI5ntdLz
gxSyoxz63HSxlMW3TcaHqI59dl3DpG9i/iAQAmYFUUDDSYEPEtplV0H1jFSIkXLH8SHQC7EAMdIU
afyzGIQoOAzBPBi7DASi+oibouhvx1HiOUn07VmYZJ9fS6SQLN3lSUeKzAjZo9sXglhKD0jM0o74
O7Wqi+ukntif+ICsAmwrZv/GEcGCzQbYwYjhmOxqQoyI9UyTOlohfMystRgn6lufksmxnqWGj5Ul
SNpbYShCtw9E6P9u1oR0VntDKzkkmaPm0EZ9+hxlHc78uQWDt+01y4Lho+XoJ1VgxeKvBXrBeUo9
B+yXoI0Pu0aXhc6BG8E/n6qiG05DMDY5k3FZR3NpoNmVSgnUrTrou5KjEH8wvcjiPlFz+QbN/gii
x24xp6b7IahnNXO6qa5pTHZFGxBWOUPcWvbqfjnIcLbCfHgEiAeid22AabdONZQJf2vMTJVNYhAS
YVahHL1hphuh/IyDoa9ajmvDVWxxnIkgeewI1RDKPOyhUkyk0DkpMPmlDPF9ngQfqTKhyRKWIio8
erLjElnX1OmcSaRFWbkQOJlgJuynBCXTwh8gMfLxdohkv34KDNVPa/ZGZdOYTu5DIy3qRPK9MCpo
rOYw5qpNFvfNz7lPm9GrczX66KW4/9X0ESeEaHumnJdsFHO2Wn1UxFvFEgSyO1rBtMgOaZW2b96l
OSThwm8lX3k35EQjTnQsBd0tRVAIXtBZcDpHhXgioY/Ubj3I6mASqCcaAxV3bUSuOgoxmRiFpjar
tBcKbVvrUrmR6jQ4kQopW65htqgaYXsG9+KAvNo1m1YPSVkDzjNTTrd97kq4GOf1BB8bGmHADaJP
PYULCJCZ4OQZ8CJvbgcySi2AcvG9NhqW6gIUlvmsNbEcwaeM/ZcskhTDribNfzHFTnqvBthw2GRz
eXTTrOEMvpRMxQSESMLkRiEKVD7leWPuFFip2MkKeV3AwdwRB2fFez9KhMyRK6DKtKralmgOoTeo
8/yIeIpShwjoBsNAAR+PKgGNPTwcm2Z69FzlSvBWKhMpY5boRwVpYakuvw+52VavZSlzUGCK+oKL
DVpksmLP/ztwXfL0BujWlP60lJnyelYhHXuhIQmvRc5STYNBEG8bwCvqOq0VLdpkUQoQGxxuBms4
GIidlbKqegIWQ1JMro90VPWxGSev4IIap2ACFtckChKdlqpdstAGugzFQoqfp5Ja2rfkwHN2YaYS
W5DOhwcKxrxsLWj/KY2WOhba0Q2rSP/pd0oDg7Uh52czFKIf0mElM4/DVqN/FsP/S9p57ciNLFv7
hQ4BenNbLN/eSS3dEHJN7z2f/v/Ye+OoikUU/5kDzMyNhInKZGRkZMSKtQpolLMocI56lyq8N4ti
oNfpaah0eUXKDAmNu+oQ6k1x13m9dE+Hq1XhxVOyGnViBIFWWpzj15CKtu2ujPu+WMeFNGQwSvq9
sisGCO0Bl7iCAvV1Gbh7Qy67Ya31qv+qCTFMZVLeUFUW6gJWUS1VNfhNSlFDF0iMC8EmbGX9Wi7j
seWdWf57BH8wfIYa0PNXWWiyegchzFFOveag1Fk97MMOJMaXYshlSkJlH9HRN6r+NWmkNRT3wpMV
OP13N/BgDBXlyvmDJAZT7nGnKAi1uCEqoVqnqRnUk40ET37C1b5XE7WWn/SyS5InLTW7PF/rkTbk
8VEdYH/55ha92H2ULrfBQwWJUwb7GJprGm8kXWvpLVr6z04xUVdh0i8fH+PuAK10nteksalamDlY
Nyh5eIqi7NDpj1aM1NSeESW//q4xr6896znyGOhgiRYUn5yd5t1w69K/aVxEZrYlyn0pnju00kar
DQnJBD0IXuUmNCiXsJ06pHYVOcKQWTGXdeSkvKhjaO/RGpKtDkSkDIHuGNOdP1XVW+kevaFeslEA
aFK7QJ42tmtHjCxbDjqaEbWYtcBAGx8lrhzV+X4VVaNktSDJyJcFSWhRb0JNUNkrZkvRVRKGUSbU
sxRpn0IN2+1dFB9NquFx+xS6ahkeewWp5k2XGkO6Bf4hZaCRY8Jir1g+sIagB2SbQIbt9jemGWrQ
yujxiNPoXQCSvyvXjCtllff8PUoWtWJwBbhy3gu3TKuPTsygtf+bbXWrH6YeuM3vwiCP3CeBJUM2
HteJ0/9pHdparW30Rpg8pXC6isM2FnxTPaRQSVfuraz0vvYL4jDK0UkMNxBqFGERuDlNGs8svyVa
3iCPI4EAar97Qpb+dkNdHJ6CoWro/IRdkG3cqoJIpEOQprKtNvXFL2oAS+2T6/iUvUI4BGHgQU25
X+eGXFvfaExC8KlBBDQEqzQVUFDBt5A1igtH79cw1dYBb6NY6beVpOoB2IembN91P7G+inVHic4S
QwsaLdxMpP8YZclLa1oZnSMRdqgM+vKbFKmr3tYhlHehqCtDxkb4BR5su5KIGq+r0PiSWiQz7C43
9WRTa0b2MxsMEeXjthsiOhARktyi1De9LagaEh59VVjhofXaptypcDab1GpyeEOTRCmrG0VGL/i5
ypUQuR6ITM1VEHDubxMz6KuN43UwLuk1Hwea+LAxEWuNoCjDG2nWAdoSED8zchMuoFKEEVDovBrI
qDXQdGmgaGpuQccm2s7sPQORj0LoxJVYVR3c3X1O2WfwQXE95EIa5HtY0HPhJRtC1bTNpEWeIg4k
z6N9X1lSzUMdCkfZafF8QJYGIs2NR1MqSIS32vQa1iA2Vv0zKYXU3Q4R9dzM9Qq67uJQomwhg+9w
qmBMAIh5D34Bc99HKdVOSy5kAAxeO2GYtFtBqoVkI4eegcaMqbX+toBTyq1vDaWtBUohCTTk7ab0
u0qSN/Dwlu1vQ0QTvHyykAXrpFtmeCEPbIYMSUgBPgj3AYbFlh5IU5jtkx5kovOWQsJq0hhudQmP
cUWIyaukU57LyjcyVMd0j1Zc6Aa85Uxdz+JXU1fEZkNOElvPITIM5ld5KI2nINOEeyN2RikrvZeC
uwHFwuxXZuXwxUNwP1RrpqVWkcIJfs5MBEl0hCZIptytC9OasakrRLU3CM0qPBZFVYRHepAT9WBy
wNCfdCGXOODGvXPTC5pqATpHdDyirAD14EEKe1g+Qy6BcjdkgSM9ZGJYCQ+10TXSIYPmLltlraQ+
Z66Z/e55k/WAC9SPQG5fhj6A492vQH3DJs0ITLKNak3U9sxSSaFd565r7OsgrV/Ru2+h/vf8vPrw
QnLJLYpFNT3w0MkR/HVhBEQcrxPU95YIE+6ZAB7SO15bRrEb4O9GQsgtcBtN8apqw1iANxxSU0PT
Mu4lSsK17leQyFqG8tgLSlLcGLCi9OhDZaRLAp9ZvfHNSDduJbMKgQO1BlShqdvw4LbIdZVDjX6G
srEsONA2jMoVFLAkfi36u4ma2VZAOk0ZTi1+tQaKLb+SMgCG5peaXBzEujZ4xHBAizVaw/Cao76m
fSubXJV3MpqM5nc5jjIF7Bui95SFIU2vIM0etaQKs+wy0gF0nI+kUJa/R+5I5zpLFCjwEPtFyROS
pajXfpL9s3RBgxjyZuD48TRHZQb+PQqxkar3+1qNOxJYpxJ8aCy1vrbg9MoHmfL+AKn7L+i2g/h7
B+qmQCE3G2p4SoPUr15DXcopR/NG0IX3uhGq5kUxEZkHcFS0QvOWWHpGVVEqlJpyp6gn+sH0pAS5
osQxrWNohZSGs8aitBgEVjo89IIsokwV1ZB9pH4fNM99CZXcC46X5TsxFRGgF1MjgMkYqWY5W5da
3ZNq62YJ/EOGW7Kx/ycjLXPQEaVOTkDvN6y5dw5QIZu3hchf3ZmCikr2/3DHO0VBGQJV7Ci36MHr
HNq4jSMka9VYsRBwQd1g5RNbhfUCEvgSCAsSVtZlnRArydoUCOu3St2GEdPPKF7vqIKXtrsZZwV9
eeW/wkG5pUzyb0xC1YS0tigbujoB98NtyeDuOKWFBCJilXZS7ATb2Q42HCNPdCz+LE0mTgH3Kl4/
ckP91+CU6YeAykslwyCYUjeEOb4R7IU1TadJPk1oiqFJoiFBqTZZkyRJpaKPgMDAMKjlq0zzUZtO
Ithv88AXXph5qgVKX6p0LxeJS5UxkYtvtRaHw/b6T5mC/6G3UFV+ADwbFgxK2gSuXoGJQZWTNH8A
dwUz7bccJQy7700F/n1oM69buxiz+jSnw+ihqzBEQsF1jlfvM5HDPpoDnzkWIBhPs0Hn7xqK1xjc
9WsK8NulSY3pF/20isieIVKTgqdiAt9u4yZsqi7FKkXqVrpx9N//Zl0nFsZtPkH9lySQWitCdNxp
Gz/OfkrIZQABA9nlBsZ6iGMia1D/KBzv3pXL26FUDlD/VyCKW39pj0fM/zlYHf/961xTpow6Gkqr
9XAu8ejv0++g9VfazjrCIbHTn6+vezrsgB9boqFCHwVPHnQpEz8OkBFOcmImVKa7NMuOjGreW16y
EwTl0OZImphLHGTT2aX/WOQ204HiizB8n280nN2BQJoMeRTS6Ba4lF68G0CHKch55gtn43O4YLKT
LO+vscnwElh4RewkjNErunV2csfMgQOUoV7nwDTpYm2N9fUNnXrqdHmTDR1UALrUqEDvZM1tUoH7
bP/psJzGKCVSWUzGmOMnkyY76Ad9qll+AFy4NIyDEobxLZd2sTBQOf1OoxXIe0xVElXmFqYXRdsp
XR0lNUwtg/Td6X/44rsnh7wXR5kqZ39916ZjRVNjk9OH2DgFCAtjLdADn9q1S82zpTF83cwFLdHU
zmTrqsqk7NJjp5ER6JOBh4sUa1rtkABcoRch6s+w7u28ql3yxKUVTj0xS6XeoE+AEsdGeKBcb6OO
Ae8U4BrzRbIRMoQLSlxiU7kgLWDBsmVyR8mw/enGdOrRSbIir3OAIyPp3WgVqMewB1/sFZt0p67h
bBjPgfMKHfVWXuvqYcSeHZZOxfj9Ts/h9GdMvi86Q14ghq1DGx+F0SExnd+iUYk7NQmltetIxm7h
Q89sNzyHJq0Tkg7TVCbXlMjjUBMi1o1Qx7vuMbi1MrY5eUe0YlASocJA35LxgK65bnh6asaLSlZk
1RRlCE25IM+jG9Uov+BvgOwx4xd0hF7FpvhjeHZbJYdSebtu7GI0+NMag1WqYVp8XW2yypiEwClK
UV0Ft0h/7HxIGPyN87s5osq7L2wkrRdZH6bxbWpy/POTe1JQzdZzfUw6ZWcXFCPlTFpIrmZNmMxo
aSatIFObHNLeUhFsDgYVfhlgQ4OuAj1MX65v3fTe+0woTrKmyc5BJa2GUMSqpPNJRtYdWcdWjrdh
Q1OfhK+zkXl5jjVrYWnTc/Bp9iTLmCytqbRAMcc8hrFqsJ+PefXN0phOMhdmGJVpCvFpCJfAGcm5
2cbzz1RmvmPVNWmaG6/bTXwvU4e4i2+MF2fHIM2xeAWXRCt0TZH7INxVKOyheUDdyfZ+9GsKzY60
7jYMlq8TeymXk2f2XmfYWxIVvq2uT0cew4j3byEg4RR/KL/MY/9d/zDey02/kTf9H++XtKfjtuk+
QERGz8DNUfVYI3JzHDNLlLM2/cKRnYYKtgqiYojPVENj2HQ6TF0NfedVDTjupCx+Oshd1i1vx1hV
F/gCLi6fqaHJFZA6jikZIYaqnPn9MDimivUQJMqL6RVoqlh7Gr/An3JkWkzJXLI+c6rOljmJTO7Y
RkwZRF71R3Rw9uUORJD7B6K31UiaA3rLWhuv1w/ZdZOUCs+d0OGVROcIk4X86GtfS2FYyJQvo63M
o8ewIPtVIIGZRvne11VH4MUAVyaVRZAJDdOZHoCHVILxjcGa6+u59BQZrlXCusrzWYPL4nw9g+tJ
gclI5qpzIX4Pw71WBSuN2vg/N8PhMEambBVmncmXiouCFyNdVpA1OyMut478U0Sb4bqRmYfcWAOA
pxpKDlGFEfx8MTwoEQSSG201FIxUgTb4VuvlTU73UoiH5EYN0V+QGH2yGvmr36IK1US/htR/zPzg
I7W6H9d/zmVgPP818vmvqdB7CZVRZ7MDBxkiTwA6Yys3DHgw/HXd1MUwtE6OerrySezvfE0vqOWx
v2DPdoBs7ZGTU9mD1V6nB1QB7Hjtbs2Fr3p5GGRdp+nK+LFswoUy+apoqSI0rSEy3zWhywxJ8WrI
5hLVwMw2gi4h19Op7JDxTT4qA8l0WysORBhqN3KDupIA+L/zHgSkU65v45wp2bQkEyvUgaeZDqJe
llJoAC5TVWSGEDHJ9FfV3Er+43U7l2ecdEoXFZkyB3fZxWmoEkeLXA2uE+aF0GdDP0eSaY3WwOl9
EuYhBqF83eQFc+RojolxiXF1vpY8zUAqjQa72yjYVN974UtmfgkSAFbCbadsTJrovYfGR5lulfbb
dcuXTqKQrlPLgcBe4X03+X6orKlVEqrqSnFoyDISl6xk1DAW1ifP7OlnWjBWyKBDmfqiIVRqWlq9
uloj4HKfHCA7YATX3SPHCORlZR6UnXY032lV17eoOx3Um/wxXmc7pFHXvxc4yUe/P30asNfQSIh4
CyRB/GdyGotAbNtB5rd0GQMtcsLkYg0sll56ivgKoPK2DvatkTPyiabQwk7M7DeOZdHHQsZpLLmc
h53SdRUkyXPSdcY2heqHU71c/6AXVBbj8jiPMgzPogKyd7xTTvLlrtKymEE5dQQdQxTABDZKW+CE
7ZEYlAkxVGrf82ItbhWYnpepDz6LAdPtPbU/HuMT+62vJKEcskKlpvtl0xpIDsZ2pD5PvG0Y2fIv
aweWfuOvrUO+X1j8jJ8RiGDd4QPjzFM/q6Se0OFF5Bx0F4uVv4/W3ra6MdtddxPeMR+xRrt6Fb8I
SCguPX0vL2vuNslQcSkZRYDp/UYntFXdQJNXSg/ryoNRv5lLPMOXIZCwB5yPtwrrw4EmexuVmRGC
DVglKjBdCxfWj3JZHCs1WLitZy3BXCGPpD/IQk78tKoDL5dELIWDZgdWdgCGBGPG91xXFriTZ/IC
Zdw2GF4/yYXEicPKhpM1hTuwby8olK8BcwVrD85oZrBgDlhBGbBeYkya+VRQNcsQD0s8m6lone9j
zrnsmoaLXnQZ9pSEvc+7OVp6Vs7s4ZkV+dyKiVh5oWdYAUDxzRD7bc5UU6NHa4uW2HXHX1rQJKZB
NNLF6HAztt5bzFyikCP/kIV4d93KZeQEycapIo22OF7Tojh8JGosWLHMJN+xT46eeNuG3UFDgtQJ
HpTsri/++RaOFrnxoVExNd4z51tI8VsO4wGJyl6Gl1o37goEBdXhGcDEgsNf0MboVKVJ7DXJ4pGg
XBRSEjmMgpoklMqt9xoxLvDuvFkP1aG0U1uqH801w53bXgC/vKKNdF/tlio5l1fD2Q8wJo+XKNH0
sSUHwmFQdhHk8CLMJdc/4EyecW5jsp9yYvRiNC6y3DQAa7cjJTa9ImNHk3qzyBp2+e42xoqApFuc
bIqCk3BVUOj1dYmxvjD+0ItHYocdJm+AQNcSoCCaqEvLuzxx4xc0eeGbGvIu05d1IoilCdIJnDIs
JoDSEA+W0B8msfFvEjg9/DGpu9f15I+hPRkRo8K1/2pARNCA2awtaeG8XHQD8CnCNU1IuIAoLk0L
D4CImrIawAKqO2VrhTZagd7Wssfygg48H6KCRf7/uS1Q0HegDEt0M6aBG99poIIbp2yN9OdAqcmt
i99DAxyRbvyCN11GHb4qgAGDrgDJ42cqcHrVW03Zhxp4TedNPcKaJdgUPDfyg3Bnrtxv3Y5iTr5a
vOOXrE6qGkYiCLVkYFXedWtarnsNqgHeUv2jthvr2urXgBncxaby5caaPMVVviegucu8qtSiNitd
zKo7/WghLMq8CdO0D82+2HQbwLAVzNSoXd8uf9PLuHtuevxpJ/uMHrGZuC10cequOkh7/TBWW7Nd
uZQ9jbfEeepmIqAl02HWESG6YCyEEFHyJWn0nZ27JzMP1patP2DKtpO7pXA3t6hTY5NFQXGhJlTJ
/ruoG39XbfStuF8yM5MPj4vCTS1qf/A3T0IekiNu6TXY6e1hm9zKH9m39Mnb6msYy9fVrgblc6hs
ACzwx26uH5D5Jf41PUkAShpZcTtqgI37GR79XbuFLWdrHK6bubw4zlc4ufxrHXKLRMWMCWVPk96E
ZbF00pdMjH9+4oFZEbYMF2Ci2Spbz+7fyO/1A5fkBoHbbXPX/kTS9/qqZi7k82WNceDEJuMNkVL3
2Mw30rZ5DBna6w9jgAG0b8vr6D6i4xC+dG/0uMrH+GWJf3t2zQrdaoVSraJPa31d1sZ+MIxrZvSi
lx7D7uP6Ci8DGQs8MTDZ1MgopS4cF9iVwlPRIfhawRcDsP+6mZkE+9zOZCP1RPHaQMdO+KVbM2e4
c48QJLCJ9ABtdcvQ7UIgWdq5ydEOwoIhwc+FKeTwtL6ZjVxY0+VD73xNk/dJnsRtOSisaTxa4p3/
pBXQczGhsPqPUwYb4ZvDkGxpt8aKoul187MH++TLTa4gPXWBqzlYr/uECQHvNk6+yDzJUmYjJeVJ
qfDW79dNzuypqWkUavQR0XQJowI6rUheNyACeufD6SEzJHPdwow7nlmYfLWwQ04CdCbze6HbrCNw
+tsiUM2bRG71hSLF+L+aXDS8XinB0LCk7jV9f0lQ6YmGUA4rV2Ug0PTtOL+rmCpopKVre27bTi1N
QnBUDG2gBQipi9nvUHmxzIVi4UxHlIfQyVKmwbclRTI9DBRr4cXdJ2tUCcQDovB2vm7XjLt1K0iu
9QX/n99AwhLfhMg0rXNovelA8MkGOvlvOaKuA8lirfyR/GzBKWY83dQlOil0qlSWOYkdI7yBiaCR
ZKnTmXNW3jrReTIYMmWqWnuT64bynVet9TZ+ve6NyvhlLnxEMkwD0QVk+qZPP9FRa1DsGQ4PhyDz
NRa6H/1bc0gOo7oOjURuApBTdxQKtu1a+WLeyHthpz4kN94XHhijtNazsRZvlsLpTOQxDSSmZJXC
N6dxsiNIp/c6bOLDqg1CYS8mZvYSwxP2q9eq5MHzgJhCyZIM9vXtmPvgkLWKdJ1G6cppnRaRWhVY
p8ddYenVkyUJ+f1Qts1dZooMPbcmY7rXDY4hbLr9MD4rKm8pvGyK42gqK2tdEb5RX7Ng02Dw1YJI
yGC0Qt+CNr5nLmN73eLcxvJs4+kt8nhBw+v8vnd1sfNcEZ+Ogx5o+uAZN1UnVvdlooofnqK2t4VM
v/hfGKUjxQot6gvTS76JFXqjOnrMUgMtFWyIhXpTw+6jMvkZUv66bm02Wpgn5sZwdZLTQDImiE2K
uZEzfljrdid/6qPBADGWY4PvCFLfLQWLucBusrOmgsaDBbj83CjjilouMT4F70ELmV9urNy2bnZq
A1HA9fXNeumJpfHPT5ZXDZrcZjKWRiqoTO42Az29OvoetU/XDX1m7VP3RMUV8Bvhz7og+fV9Tcvq
iOhg3uVf/H2+Ce9Tn8ZasLU2Yy9BOFrUNHxbYTTqs869BCqYu1hOf8DkSxbg5n19DE8BpHGuidy0
vrCZM5V0CpQna5x8N1VpOX8xJowX2DiU9/AZgjJb2MDEqK4hUN5UT7x4N8ViJWrWTU8tT74jOmae
87m7I0gCuO22uZG/VasVFDk80YQ1Y5FLKdWck56anCR0XjjUqZCx2AhKAQEmuUpLoBf/fd1vFlc2
ydysTHGHKMdMi7IBdDl2eASzImwa21w5q2CfHbO7RUD63CU6KgHQ3KMvQIv9/FiECdNP0bi2Qs6/
1VS1XaP8khvxL+bytg58x5EZQ1u6xNI+F8KtseHOmVfoK05SE7cGHN6OLpp5wsZN3xo/eNKSL0Es
37gg4/0lwdsL7J9OUfjU4ORMZMkwxHWPwWabgyLwbP2om7b1SwMI563zdf3uPFgflU4BtX0XnuLf
tBcW8bBzMej0R0xOjeIPfRV2/Agk3/d65a29/gB7V24s9C1mP+rJ7k7OSOOCqGjHxVJKvU228a4e
JUwX31Jzrzc2lclsaqjA36f1i2YI/DJKPu1IELVtcuDZoc2Yy075ob05UOTZ/3Sc4T/f8a9J+dxf
/brInF6AJtJSYX/s90EoL1y78+fwZFUT35S6uDKVklWNF6HibYrX5lG5oVe3ilaQDAMOc2IbVt/1
wvkfXfDi3jixO3FRhk4hJR3vjRHpLqZ29GI9uzvG7LbZfXDjbaAKy9MFo/K8q/zdz4lLurXmF0GB
UXXXw05l2eWzumngFfyjwV9AWxaOtnRV3cP3OBZUxrZsZPe77E6/kW+Fp/y1+w5Dw9InWNqKiQPL
Ze9YFIjHX5Xfjw3wTx+uvmT3yheoA9B4WUJDzx/Nv/swifH04oIuNPCrWviaGHey0dyGdbMJ/GJh
x2cK72Mk+mtpEubrninmdvRg504/hjf+0drIB+VJfi9WlR3dUUpd8KulTzwJ8abepkrEYBdKhc53
eJZ34X44gMqFYm8DG+utcpfeSh/CEQood239vm591jjNWk1SqXRSuj0/rwA8YHGJMd40qbdNFE3e
M3L46rbDs98UP1uLSbCyfMi9aiEGyuMxvThO4/MA3CeliSluxVM6Co/AtwiCkFDY2YP3AAvkHt4E
SIrid+9eXIdrYc1kEIxPewBQD9orpH1LBacZpCPf++R3TL73gLyCLBv8DnUH8SdCVjR6tnBB7LyF
Fc89Uk4NTb4ztA9yHYoYGrwW7hl3eO5qMEGhhFLRIAp7OV9SB5kPlX/Xpk/6gsiS11487nHznv6o
fkdr+CPsYqN9l47aMbgJt9GduITdHCP8le968RYz5aT2ZWwWvLVH6Xp3ox/KrbCLNu1eOVx33/nT
erLCyX0zyKlskgKNHR2XWhBpbmqrB6hh27Wz0t78xRxh3iIaIWOzF4ScMbl+9CF2Wj/CIuxW63FK
IbfTuxisvrFDtvJtqWYw03clk+ftRS+bybwL3HwTKr5uZNHAVIS0zR6VPQRg4sNw1LeUKfql6DcT
2S2RRFOj/Uj/dTor2Acl2D8YaziV3do5wuwwBiLB7hBHbF9jeC+P/1h2nJyBSrnIaCIIFbiiJjEo
q6UyrMZ6QbMNn6XVzw4tuQ5ByI1Gb4Wxh4Xba+a5cGZu4jIaQ9FJnFAPyeLiyXLbfe38GYQlsVtp
5hycmZn4iQqa2EN3gAdtLa1iB15RHSGQ9K4zt6J473XfDOM9QktBwnRoLUlNztyXY/eBmXdCq3VR
5XO8MmJiGq+REDJJkFnS8sLWJSArUGYunMHZlY7TK7QkNImW/fkdkqWhZCSjvoy8o7izkfbGJr6F
JZhs5J/rYH06y19jU6hDKQVczwTPFUfFYeOoFgQlgHtN+3Z9WbMn4cTQxCtlufUNsM2E6zLYoA0B
KdTCYZt1xBMLE0ccmsJoyxALMDRBANJC8HwzuC//t2VM3LB11T6Bp6lftdCN6xJ84AsheK6ewuzO
eImzlktcouVHqeJGLMP/kJHwcDfQ4UbhbS886h/aPt5BAkDqZKwj3nOQP/d2IB/FFG3x6Fjvry/2
s+Y2uXzOfsvkMu871dO0cUsNoGDyOoOPd62262YLUdvRAEEaZA+qth1loMcfNnykiLEgY2U3H9UX
lzF2pCJgOr2PftQN6V64XR4pmf/qf7drclr0pnf7YvwgXo4yCkWmkv4no8oLp3Leff/XjDq5+uH2
ClH3Yydy6P699I/V/7i+17MGDFJGGuPUJj5zj5OCnScbYEljf4DnhcFjP/a/el26kEzMRrETG5N3
xsjxF2QhNnqpvYVrbFNJ8SeVb2UuFa2XTE0eGEYKBZlZYkrQ4q+6ziheHO5c88Mp2l//t42b+GhQ
531kyliCU+4u9cP7qltKasf/xcUxONm3iY/BUd/rdY6JlrawKpabCt4gLSy3DSyKuQxZm7Rw8uZq
DSAiLRmCFC4epnDPLwEzMipYw3BrDdWIVQfWJLaTG/lBX2lHOJ6ejMclJOZcdntmcuIdgJU7lada
T94gM9+yjbaMS6/0h+heBuYirpU3b7NYBZjzk9N1TvwkqazGF0ejDBN8AQjnhHugwvTsKBg/1bHN
xCbkAoxlLGI15oq6Z+udOE5TRXVhNeN61U1xSLbN3r+F2+Z+FMbL7rMvoOJJmIK3YnHGYAwWU386
XfTEn3jE+bEUYTn04++MykGAHUAZR/t1k5YR/D/FH4i83wWdrtrwL/pXI65S16CwU0FnTW4wpfQt
uAkx7paFXdPm9QfknoQHYakzMJtqn1oaQ95JSDMkKHtMHxo4DVEer05uiwEIvHsrwubbIgoOwTc8
6I00rGPJWDpAc/fCqfHJARpyJMdiE+NOuBK1rfqRPyOEtU++yr9kd5f8kDaw7PyLSR+gfiebOzlD
3pC0vTUe284faYqfGniBr4e7uQeThQV4GyzN0viO57tqdshv+C4mdLn9LqTVVinjgy7Cnx/Rbq3U
NQQyxyw0d4EfvkQBa4Qoy4bQ4Z8PULBWDbShxXzDGKfOf0hiFi0Ub7CnD672LfGbwyAGb/9msUxO
UFEh68Zdz21wTkSxVlksrM2b7rY5jJB03r809I0v8n4p0M+77Im9SUzQB7lk9gd7waH+kW0h0gac
M3yB/HhxXHxmFu0TFmqp0G/w8J32dWMFhiLLwNb4Nqyf06fmIdwEwOEQElhLX6S76Hv2thRwZ+Ot
wRjjf41OHLQTvQEkBka7MEWSIVrnyYPj/jTbJUjquFMXMe7E0OTLwaDlBIVLwgQN51EGpen47XrI
joH8GsuJrfULM2mzD0RQtv+7ssmns0KzYLQLg4KRvBYQ6fbwy1vScUBHRYt2BUxaVv0jl3q4ma29
VT4suOpcAndqf3Ic4kL0I3n8nN0DCTm9Ov8JTdFHsmI72AebZLeEipu/sP+ueMoV4wUVk0fBpwM5
O2RO3tynlWBXq28J09PmNrlbHKyZPx8mLK1MiDDGrU2CT6YKZgSdU/8J9kqPY/9jbHyq++XJkLlK
IiOGKtaopo4VovOzb8Cx16CvCfHyDnZ5rudymx9GS+G/CqknliYvx7yQLBfOHaTH7lBHULb1LnxD
Rcg2ntzH9PHfdXXPlja5g4WcIcN+/HLqrt2odvA+1oRQ1Fhl92OmFSKEKz8v+OfsgTxZ5OQ2bk3V
F4MMm36/MupVdsi27sb8XR27o3Pb2bAXbkYakJ6gqi+F8dmoc2J74jaSWGl5PH5Kkdfgb49R/p2y
d9btN+9ef4chncfrproPt4vVvnEjL6LQieFJuGO5TlX6GK7Gl6udoJTIvG/HRJNmN3/Kr97u+i6P
Ue2avUnU6yu1srxxoTXQgNr4msSwOBnxqoDfM26WEG/jCbhmbRLyEk+RAD1hLTjEz/HGOfyq19Ez
bDKLY1pLzjMJbqBlPC1KsFQWz2pUwZWOXJSRbwK137UwtbdOeLi+k/PRzQRpBcXaOEMyOf6JlFpB
pJHAiehOqBsENW+JcBuZcRU0PvAZf6V9gU7uW7uEd541DaUA078AI5m4m3zFKBySBoISVDLWKIgy
bcTTdcMNxtBirjI4QyWuSiFNsPbX1zy3yypvPV7/TE8z3XUe8YD3ScgEQLxvFtyb6GUoibbuLO++
A3Xio8mhOwsTuOPBm3qQAcETI7gywzpTaJ8phFEXNBr5VZUkyJPF9NFXQV4zMVnLhrm+vr65KxJe
F5ilqIVfzpDFbiNZGXSzq0EWUNhwnRsvRKnmupHZBNlUoP6iUsvYzxRk5chl5Os+X088olqK1Aa8
OJ8ga+2jPjhfl/u3c5sIootRH01VGJ+cfDa0MWojk1EIMHNnow6kORHSjf4SsctcEOUkjDchtGbk
w+fe0XilLCC7yWm3kExXXxvztQ9LKIsXMqm55YAyVBgVk0DITR8YpRCprm7BXpslaKNrZnyIs+xF
6ZeS+8v10IgRmSTkNcPU6bTzA/wugwwWO4GjI6RWZ69O4jaPndKqP4w02S64xWWwxBw8DPSiRfAb
U9xm7zhMLDqIkkJ/boNT2yn31tPI9+Bt/jnfA6agD6NdwNgdDBvnX0pylVCCCxRTnrjvIwVtQ+Hn
9eVcHiVLphoJ5thUZfxucqOWqdY43YDkrlcMB68fjlXRLESjme+DCRwbtlBdBzV1vgqZgQu9aWAg
cGQqzq4BQ7WIBlCpQ3MNM3Vk//MV6WPjnKFqwDXTUBSg3BGbMRrtfl4fzFZ/hEuzWogNl9czUAQC
EB16i1VNj1ARxlVSQ/oD/9JPsXkKI/R6dHMtNm9D8i8+0DiPh7PpMt4w2b0aalpLz2ExUdQPq//I
uyUnmykRspgTC5OELpOLXooTLIzvxwT+gO2ANjKxroTaTURcztosD8DNZOXnVieOl2pSnSUjOwud
r6dU3sd1djOKEkUVXEKhcxQTIETFCzqD191jcbmju55Uk0IjrhyeBIhtMvhkKluHOeBduBtzOcT5
UGzS/sBEslgRuIyG5+ud5AKyUtWlEvx3l3uGSmRwQv8xCzRK+YJwLnTEyxnXrKuefN0xVzhZbpL1
Gsor6EqmbnzbNA2yuTHilv0mRdhAyfQF1rCZ5zPrHAkfdVVhPnZ6/ArB8Fz4Y5Bx/MRDw1ForkLI
gS2ABr24OJA3U/04tyefr08fhs7I3bqDk89Wj/IoWzrox8IEd4Z+LQNRwL699DYzoJRdKoJ8Vs/P
055z45PDWYa+GVo6xiHB3rbmDSp8DfX13yJSdkhTbZBhGTta4zipFe07sM3MgqPHWXL32iV9JoMh
7aVfNe/hJ59gcqDVyCyFzuATjB5eIN1lPhb6QfocyJQ2g/no6z/+P8yOi722GZMTnUBqDv02mzFC
jCXE5EPb34xD9t0GunMDTO4y4m3mMj7ztslhTooscyqTpUYHf48ImbsBbXLIt92fZdrCuXsM9MVY
opQMmVnsc08LVKmS5SLlY4eyvw5RlqpXllnKuyqvo1u3QQloIVSNvjvZUQVmLbJBCQ6Ui7OU+1AV
STECqsV2ZN1LqCN6XxFj2DW7ZWeeO7lY4+zyblD4ZxqhWnmAHg0tm8B0/zSu+eQHhS0lCpqNJsq9
CG42WfjbJfVey0KmrUNBfO3RCLy+6Jk4yXSmxmOJIaFL1EKawgSjdQGIKAEN96zwxHUWwzqDik+1
sL9zppiAArujQmMuTqFuSq31pYJaG4P0qYmiSvymS94biJ+lCvdMDIZ05a+hSQwuyX9Nx8GQBruL
Ubp2ada3DXq8pdbaspEsZCcz705rnPIh+Rb59zIjlpq27BuXObXvlrVCMbJ4DG+GvfjovNDhR2ol
/M2T6ag+X/90c4FHIZXUPgepoGKahMMsqpMsDXxyFarswgqSovDR246VS0Bff3rjuHy9zRxKBVAU
9Dw8ANQLVu9mCJmQk4V21QjNgxzC0ByaKIFr/VtWdupCJjuTLI+Lgyp9nBTDD88jQJL6wv/j7LuW
I8exbX9lot85hwZ0N86cB7r0UsqWeUFUlVQgaEBPAvz6u5jd946UqVCenomYilappJ0EgY1t1l5r
0S9DACt0MC5CuDLrJv4f7EoknJhcAjLcvAj4WstoWmFAYckW9qM1lFtrtIKuvIJ6/Gjvw8TCV+l4
mH47c2aCG14BvokpqPs2MEfM9EwQhHWKu8+3xBUz57CgGU2mgrd4mCGHxL0etLoMGwidf25lOT/n
fvLNw7jLLfEmxpG8BicqhxXZfs27Z60jNz7vgd25Z/zLdLWu89Gecyz4J5QeXGyHs7WDeCNl1WBP
gZaCaLDVAglFwrGoVrgcrmyGj3YcunSYhkJCgynBM1N22RVW2yJqpJ4Hjh4oKFp+9PniffSK3pg4
r/5DR8qZHB0mfA06tPkB2UYAlp7kcytXHuS8CjdB+mxwewQHqQeYuFGvBlu7FtlftsN96+2TLNfp
m23AkIIW7YgngX7Xigzj91kXt5gwXNWdk3g5/K7Td7/cqd70dXXF+Ed74q3tM9c3D047+JApAbPg
NsdG16w2bBHTC2u8spIfencfZGSngibGKs/u6bYRbdODOhkcLXYRGgkJy7Wx08IJleJfzq/usbll
if/4n7y/fxs9u8Kc1hZaViLQotKHUPEaRDFXnOtHkTyKeaCiwqTo6f56//qGyZalC3HGQL/rI+tr
ceyg1hW0KdghA+8l38sYI7oOFE+M8CoXzAfb853ts60zgEdolmKxDT0bIX9U6hry86PX9s7E2Q4x
wbLVjhVMLHBMGUHOedER8EP6IH97ALvdAZb58PfnM/x3RpfnfnMkjCHVDKdcYjpIE6UEHZvu3ukg
06Zfufs/XEA4QxRFQCR2UUcyOYU0oIcQB6qD0eTsgX+94uQ/XsA3JpYj+OZZIFQLvIINE30E2pcj
36W/FmiRWE+Jispfxuu0+09SKcSi/36ss7OW2yDB7tIcVQr7K2TxfvSsfZWaeVBztVMOgChoAKWQ
ArC6G1mJVeU8TWYL6W8t/tvHD58D/D0O8urLGlqmuW2pKjy74f/yEZ8W47fPDSwXydkV+s7A2UbR
+rkeHbUYgAwWCJGDfATWu+SbSu8iq4fcbf/bI9ewYh/tGghyLRhVcIld0BTTvC/yfoA23ZSCFhBy
0PTvT6EipXHRubNAurzUa89u0Drtcm+swVFcUYgUTGgdoJ/Gfs62SK9s0IuHgSWUu22kawQD4aeZ
sTf7c4AiIFpbPZSmhxI6iWYNtW/qPX7+ni7rZiBQQHUT2QqYA8Cid+ZGXB+lZ8ergGPJyUNma6HZ
/B51sw4dqGHLyYonNaFZgSQ/taIrtpff/W6TwDZaLqjigk1Kd86jEaN2BVRLIVQ+kYRsSYy+b9Sq
aPrlBW0gtiypvnxu8SKwA64MuDUQVVsLfvHcoM6gDsayxg7S7Ae3v7vaoUlfFXMXecSg8a4Eqxdn
ADY8G2xgCIkxEXReqCakBUNQlYNbDlp0CWcTAelYFwmHPg3M3YoRApSK15gNsoER/vxJjUvjEMlF
9wJ9BVSWL7pN8wwtv7JWHiiCp6MB0S45p9DUHdZlwbbaaOJxMcvouLGb9ysBkhoQ/0UWve/dauXW
UB/v2oj3Y1yynUGvbe2LBBb4UR88kctU2MKWfrbpNOXZrCulFzSplW71uobChwb55Ia0NPEkG1eG
4w5XfN5FSGVCAwM0dEvTABwZ5y8/t7KZETtH+bCvXkydbiFKt5UMsrWy8Jvw8/W/iIIXY8iUHc9G
8eOiWVW3Vj2iTeIG7WCIhHQ6hThobq1LCKJeOcIfLOZCsoK1tCwUEy4guV7JclBhQPa0SWW6RZdU
xZwURRr49Tj04eBgeAozpcS7Bi0yz88vJuYIhFwgnWBi+Pjc8phBorkGkSKoirPZf/Lz2q82aNw2
9z54ucCc7GszFB3KcqwhZFkC4tRJiJGE3NHyOrRnuwJXPVRR9CshrXkRuS9y3SA0X/yZeclNC/zs
IjVXWsHog1CVaOPaLo1HmmYy5DXXA8vuQCGAtkRDgO3FXMst0BHbKcOcV11tRepHRuM6qzR3v49c
C9OCfXXzPGLjLK9EqZeb8v0nPYuDe8fPuD3jk3bmY1YQ6BTayC8ghtM7/MqqfGwK9z3aTHCA5605
KHhCcCGDKWZqMpbZvLIpNAMW4VhlN1eatR+4H5AgIr5HkIH4+7xZSwpVamAIBtu7yRFfpwWaBEpt
rYaSQGhjkqU6kCdSW1VTdWVJL02DEBbdaMeGk8Cddpa9o8XapaYEOsMo09vJSSEDZzd7YdrJqGdf
mqrZqaa9BYzj4fMjf5lwoE6FyRhQ70C7zLogMx0c28QOU3Ygmgw1+eG74Vj39iRvCtpG3qCHbebv
hg6tSvdFeN3jiA49RlEaKLHK4wDHZLhXuieXr3whrAUHCtwQKobnMFVoEha6h1FnUPN8HzEYZBGQ
ULIiBJziyn1zEaws+kJLEokZRoz5njvXWaJUJ6YW4qv5l1r7ysXXzxf38vcvpK2IuCxMMC+d3/fB
umWl+WjRErh/ahnwZo01DBvDyP6DW+K9ocXnvYm6ZsBOqKGQIiIsTyN/UDeDnJ7Mys5iS+pXrqTL
WwLGIB6IlwTUNN7Te2NTropRQBw1KA272M2GQ489KHpWriDXKAYui6lQ2IRoAWICNNNQDz9bwSFt
fcUnEBZlm+nZwMAu+DaeaPTLxjyrvTRTrg1gXt5LUCRBhR/EYM7Cz3V2ybf2WEPitzYDzSFh09dp
QGRaBahwbogGCgVC5TXSiMVbvgsoT34fZNAoNUKt5DziKp1S8GpAxFVz/8aux2MNOASQ/PXeFs5r
Ck2/smuvod0uDxlcOKBRBpi+kK+eP+fIPQfwZfhVV9VTQPomJqKNUgYa6Ho2N2mTg486vc9yEtcE
+s1FKWKCUGAUIhx1pEKj79xqpL8S617uLdcGozDiagvHBi/8/d5SnLZy0eCGbFAGmISuJVVJ68Qw
aXfF119m0lj2RaoRyk6AiaFC8N6UN1hMQZvZCiI4XZjZWpFc52DMYC96GvehHtSvV1lbP3y+N0aX
1/LmoDZc4eoqYJR+N76aW9CnovzBQ90PshsjBG+lFl1N3y8DnvcPeram9lxUXJqw2UduoD+jBsLi
HOxyJOkWIahr9j7aWct8AbRNwZtzUZlzbQnVj2Vn6Z15T5howkZA6t4rpRWq2lHJ5z72csRzeY9v
7J0FI5NiDVQ4YK+L0yMQ63JOqjqkcm3xuEi0GPSLccYCWcV+Htkg6ZlDY47F3fU2zAfeavkomD/A
gVrAUWdbyuCeUfccMg0LbUS/UI8sjA1eMP4Yjs2xuNOu6gFe3jDvLZ7tJ2cszX4qYFGvMa0Nb9W0
fz9AeG/ibPsUWce0voQJQ0u8GzR6NzUKI/HCLQWUnq3C/vccN0m6vYo3/ngn/Xs5z94sN+uhbRtY
XkitUrpq+7vFLg+NrfXbspLa2vahCsTTtUvg2qqe3XAmsdVoUnhkUkJRHa0TFEyiz7ftRyZACAj6
f325Qs+7hLSrp0xbHMHAxzQQqcyD1NDb+HMrl+1sHI63ZpaP8cbfFE2uW9VyGAH7v4NY2taJ5HaK
9Oh/o5Gy7ITzi2yhG0Qsg2k4QF/eG0tRaO3mGcvGBsxrTTa0MQ/1nAY23TuzfWX89iNP+tbY2ZPp
zWiTXMFYNf7I1THnr4vS1+fLd7EBUYJHhQkFn4Up+aIc4Q6FDSFK9AcnZMU3fZbTX9SW1sYGA/aW
zS71rhi8eKiTQXhOAtFLdHTPVpAhrbSUgEHPHdceYO5ZV4T63841zqycLZ2Rln7Z1bBCVu1mgX1Z
q4VT5uplt3zad/vhzM6ZOyx1W/EGHJ4Lpo4HFgYG8xB11K2Z/CmIeA3Ed3GmzuydOcOBTDkkmGHP
8PqdBt3Lhl3lILkI1hYbJsJZFA4WHOfZMyFgZOOYwgZ7HuLqPi1DI1og0dqzXYfqpdrrkbmmofHS
Xg0ePtwcC2cGIJAEWghnXgndXeVXYGQKPEubn7ifljtGhjoLrbpgafj51v9wLV0D44gIxhYZtPdn
mQ1UjYoTbH3BA8ivpsDnfW7hcmQYSwlhPhBzIMsDZfLZZnfAMyAyqFbhzgqyMWh+zBAlGXfFTyIS
B1K+wJfv6hxoQOsb/fG57Y8ONoqbGLcExADp9llaIUQuJ91BjVgNxOQbu29ZqHlu2yV5iepoAL5R
Xv39FUWeicI4AaIHMkdnr2+gIOfJTZzpibQsMu2CrHzocm0+f7IPNgmKWwg/AJZd4vqzJ+t0oc05
B1+HXmtbwJTuHT5vZl88fW7mg+1BUCNZaIxB/ngBZ55nk2uSQ8sNOI0f41TeIte4xs7/wVGDDXht
4ECAMjjf7xDhwPurkJ2IzqmHkBlZGVjTCBrLGphLDpJywBtarxpvDVEDNPv5E360kMg9F+Yf/P+C
pAYDOlxqrJiCqsGIxdy3j93cQ/rVzrNrZYjLGgyUZJDxLETIqABeyG9yVqQMIO0Rg7mY454jEi/T
1e0XXGvgqvF/g08yojfyWrn9g0fE+IOBJgrw25c99NEHB2ML5sCAj1WsN00sXTu0xmtY9IuwAE9n
YvYQ8HcEIxehTiUMZZkNzHgGpmRB+5NqPzPTCmA9mq+pHH64lm+tnV1uqJGOKIfC2pi0ezPM18Nd
uTXWWjx8NSCvYBzEXXn711X3X7/k/2Gv1fHPS637n//G17+qWrWcpf3Zl/9z4L/aqqt+9/+9/Nj/
/2fvf+h/butX8dC3r6/94Ud9/i/f/SB+/1/2ox/9j3dfxKLnvbobXlt1/9oNRX8ygk+6/Mv/7Tf/
8Xr6LY+qfv3XH7+qQfTLb2O8En/89a3Ny7/+WDLw/3r76//63s2PEj+WcFH8EC/nP/D6o+v/9Ydl
/BNFFJT4EQ2io4Nd8Mc/ptflO4b/T9DxLIrKOoByS6nlj3+Iqu1T2NP/CZatBTi9CKdZKAT88Y+u
GpZv2f4/PWxWC803F9cSShd//L8P9u4N/fuN/UMM5bHiou9g8/3ud5fxFXehx8a4zMI87pxlF9lg
GjIjJI1LyAFsGts7QswaVGK5hnKPrb70Ro3GHiGhpjdPmWYNAVVVnTRshGLH0ImYEjmA8tG5xht3
cmz/jpvwyUAwYKAogZEUrJ5Bzj4Z181CeWLwI6tpoKpKAa4q8jp2WgUKshalZ11jYBCpcYbGjNDt
6Y9JJz+kz/1VrSq1adORHYisRViTnCSlK8ykcLkfis7/giFyICGVYW6aAnKj0iC3Uz6PsSiR2UH5
lEd8BLmEQzoMCnttGTSkGwLhaO06zToMKMgbU+voSsFxRrlemeCk3Vpp1R2mqsJnIlnxDIDEQUDT
6MC18uhMy3GvlBWTYnxsp9Q/eoZA8UHjPH6z//56zW9fq22+CzqXxVsqOpaHAAmqnGgZvA9cAEav
ZV4Aq9tQ39vTam7u0UF+IG7NV40XYt85m0zJNqprp3mqXGUuepKatcGn/pF2/rg6/SAm9jzAxmUK
8VBG0IOsevReUJSuy47Hy6hXxOT4bLHW22MU0NubVertLeU1aIpMecJ5DxVu2o2BgMrMvs3oV4x4
+kljTPaOsewIKOw9ZU23Lrnt7dncetE4gGTSqbWnfsbEopPPETetiM30l2v13Q7DON2OFsarZ2Xd
elYWDSFUgH3BvXJfLJv486W03kdJp6VELuejjw+JITQHlobVm+RRVZUY2mm2o4kP/mrSS3+lzYJF
yimMfVP7D8hUwq7S5GPXe1sof9o7P/X9m9Hog6wf9Z/UKR6o8PV9O+pp5JAKQkGAlj8iYIi93udf
XZ1t9dTBNLFmAwzcNv7Ky7zsJjVadkPIgYzdHI556icj9du7tGNtQn1zDEvbZbvWw7RW1qsbwyiu
Ef+dKsvvDyEI6kDIAYFjQGpxRb5/eAF1qtrrbDz88qlaVPLx1jl4TnOAv4IqbcqAaixNqtSvVswq
jJ/MYmnUGkxf6Xb9VGAOoA/KITMw4GDqP3tkJonhpSLCUqfbUit4bBv0W2pOEDBX2bj3Gg36JNSB
/Lbt5UGm5/N3xKMQdyvm/mdT+pgPMuRDIazpQMyxx9wuqrVENAAfTOpb5bi7ig4iAudVtRF1/S0z
p+7WyDo9kpqTJeBqbG66Qrut6cwOlathkrqgXwuj6UK9ZnZM9TJDl8Vto6Hy9MhranKjK/mzHMkt
cMf2DlMGI01U2kw7j+SeHgiA+6TfQPwcyOS9KXrvOQU0IDWsvW1M5XZmLY0F8eaItX0IxZXxShX3
bPgEybmOsAIoDIzWIVDzzpEt6AqWDJ8Wh0dQMwHfW7GqGnms2sGOQE3xJJsRUoCmp8XQFfHWttfH
FtXHtVv08qi5RWQzQ9xDqDtLMN6uoroQWPrK/JILCZpiISOVz8esptm66MzqkJmdExSAKVwJN8/i
lr8eBFcRdh0Gln138WtvDltvTXOFYhfE452Jr3LE3Emf8R/WrD/3jc5XOgGkbLTaW7MQJt5e+cL0
tHlKMwPe3YnnrNGeU1ebI8/v+epzT3Cmc7zclcAMQXwWLQOCgdlzAfpBFnnaSg1UA3q2tftJ3kF7
6bbUjqQD4gKIAXsnrSyhVv882H6FHiKoMWnvbjRcq3rqa1uw6SZTIw9FzTDEX9Df7qjTQ2Vh9H2Q
sg9Pp0wfOi9Cs6NOTKvd6y7LcNDQZvz8aU51qHdHG5kLmjyISggoAc3zyXC/qxRIoqc5MqXl7lur
qqOasn7P+HCvLLXOU+VF0AmxdwIzGGA5SM2Dr6EM2eZ3o+oPtV8aG4cObthrlbtGRUxbpTot1ty0
s8fZwHyITtlqlloZD33Xb6cePWUyCm/V2Q5/GHR3xWxDRAWDf89ad9pghHsIPE2lh24wm3gyQQKk
rBcB4HWIO7NsA1eMXiRSRdZm1Tz3wvndoI39hEHSz1fHep/aLV4fSnmeC6VFG2A79GDfb0RVTo3v
cBAU9llRRI4nwX/csGZ/Ci5Q0zeiztWzOOuH6miXQTZAcHqsblhehWCI8qJqgqROSrV8W4H7sqbC
3mlZY+HprO1sO9OhSqtNw3HKGBQ1bJX2W7MmZdzOtr2b3VzEWqPnGCPt0lBOvbGCQsuRDjZoinqM
QyJsvP/8iU8Ntrf7ARPTBDICmDSAs9cB3Hz/xCO3Gm4QpscUgUo4sLGPZz+HErEHZLtWgyM4FS9T
zU18vOrJ08yvvTacYBiQ4gAMNPr885jvE190DxzcgqdCAbDugKmc5fCVriuz1ns95gNkUyf8i5gD
9T77tybjUyJxnUTQPilCDwT6YJN0QV9lDekDlBqCsTSyXTXKnxxHet1mytyYSxQ5EJ5uSjD4SFXU
QVPr1abm0Kq2xE/PG0hkjba8xxUCRW2ddqGnAXXy+WO55+HE8ljYrws6FqVNNN3fL3NJGV5sLxTA
ed1WDo7EdODKqJriWabg0mVmHuWqLqtQdhqUn5xxw3JXHnMf9UI0UyjE136oDOjyU6SB7N/QQwOq
LLvCsY6aL8Az37B8W1b5k1FBIXRhhgxnIqonZltTXNu6CkoUffK11oJqsGJCux89F823KgtTsEVu
NH3wbyttSE43ZOcOXqDmlCXYmtYNpiD0AKBD3LuZzzBqM7R7rTF+nyKdounYHhCRJhSTngcU05eZ
amIXgI3bhvjerZvaW7QUyq05GkPomXBtAPYNwI3JYme79ZrV9rTrZvLNEDxFGSCzntzcQTwoX4yC
V3g48Y0XzQDcOS2SSrmIRFyKj4X+8QqasH1A+7ZKTENAt6W06ysXLTl3C0tdwkDXH7Eg/gewxPu3
52hTr6Ug8ojGJeNhdFz1Vebsapbna2VVd13TdrcpMJEqHfjKM7RHfyZ0V5K+jvyy9DdDN7zkIn30
5MB3J09hSDpHrllWN7Vs4sLv0oOYXbKX6bTiMxTWR9aypPeVewCn5m4cMqiPLaF6ZwzNljEtdltV
hRTz6UkBbTdSNs5DB+3vQPWoWg54t+CT5HeTQ7UVYyk5dGTytwYUaxWR/Ar7ByqH5ynlskYmZnBw
WaKSg63+fo0qjMDnrb5E8Yo4iUPh0IZJ8U1jsTKNuqHChdiU1b5xPfHnH6JyHvS28hLuC4TQfbZF
bGGvTl+x5a9O/zWx7Kc102w7581NJqfxYdS7ekfoPG6pd6MjxrvjTnVD4Lp39jD0x6Grv7g9V9vT
X9VEIdgZHcBptCGqe1fH3pJjMADmejxF3Skp5ApSXBriOZNQEeQaqqOSuCUNhjQ8vdxWs6G1SFS7
On0J3AcN9ZE6q17HPobO1X3vOXk8mP2463OcxAzFTt5ZLEa7IcamgiSpWsS1iYSarW9lN9znGLOZ
HR4Q+Nq1V1tyV03fRTfVNMzy4Qb6sM7jDD1ao/GMla9LVodW69IYdBdqBwp5tfM6VJX+/KAe9VAR
L79rPgEVgcRN5UPRLdS4bW7E4K5MZBXBn+9iMqsKSbKatjUBpXc7Wgea6fa2yY2VxnNyo5kqi7oO
ouBpLqA7XmrWcZR1H4NWr3+0qjnxiyJ/nHWm1s7U86emo9O6lm1/nxpZhJ1d381Mqw52ob6y3mWP
PdriyVSkxnoyqg7MtC5DouC+pMRS38HbCFzpaZvkxKhiSyvmMO2mbpOTXqyI22e3OmtWXW7o96BN
+anZCNhLD7wEevnY55MZdRqg44bdWxBLzfkX2+4fGq20H/zGfvYAIiGV4s/mUNPIrEsV0j5lEQPh
0dOIZGPq0nsQFBuHvKP6vfSoE9VjN8Tu9MCJnj5omDC/L93IJf1u9OHG+rapDk3G+J6q1k20nlhf
XD1oSqe7d2fI01j5ZCcMIOLE9xkcb0OjgvjsQD1AwrOybBJ4+DRCuuHEukFF4rpSj7RRS+9UBTFW
qXKFjBs8OuYAL9A6okukzH0gUZzxwS3QwnSM8lYfmbhlYx0VxeTz0O0I7gMuvvSDH4x8IVpGDtQ7
xbQ6uRyIiTnAsRBjd/qjmbTV6XAMaPiugJBL48yHSEjLykPqPvU90ffu2KikhWB7kCuRHhoy3UGX
SN+IfKQxA8w9lJaz46rBNLI1PXui/jb5xU73VX9XCHFzimzzQoHhXEeo0xjtLm0KiK9Dj1IL6PBk
FJgymGhm7LsB8TtJO1CZGZPc6win4Y/jrOi8Z4x4M0w3ES05XX+n3+qdDgQDVjnurZFvcoxmx64j
tMAliBZHp/ZXWS/zxDASWmoyrGSfB5UpjLXOHRa6GAPbWnJ2j2mrZZFVMow1uRVZK91FhYFimIqB
J/7FaOa1I+evqL37K9+IPbuD1rBTOWulNRlyKZIn1mxCl9TgcofqqRuysksTkrZWIIgWKzXNCTNS
80arrDnhy39NDjGjyc14WKRgmbZJ5R6INtSrcTnwqUoRU3acbr1c20+LfifFhHKMYelfEu3yQzkf
uiViNDTdOZyqA/WYhafLWKD3EVjUd2PO+O/SMXg0SI9vuKmzYcOEmG9K7PObirVqW6IgE/tT6sX6
XAfCsCPfr/maOO2I4sLA4T7gDmhJvzpwvNBZLyUQ6MLe+pSNoXS78bGYckj7zFa/V/x2bgtyaynr
O/jT6203w1cLqw51LmjESr/+pqYDhliKm7Q3gOQf92beVDdaDU6qAip2fYEAWrV3cmJicyoctCiu
RCLzxlhacxucAqaBTWzblTa9A2RUx7sVuF6kJ4Omn2wQnK9qf5xfqIfSnOSS3GNGcwXQPo87DFOi
/FSTnSAY0pDUa9Z1WXgJEKePJrxxTme6O/1RdEUOYFjerojHoT5b5you+5IFha/KlYHsZsWk/2BH
c+rIx8psRIjYGolT/r1Ihf5qOtkrcekIQLU/ruHA233Xo75jYVTo5D1kQatDrlqwHp4yHB3ubjUP
q8marePcAIp9On+1O7qBt2Rj/Ug0tEdw3+8akG1Fc+c8TDrv9hWI4U7OpSsdINrcCgUbp6njUYoJ
jsHI1hWIEYHW16Bkau4md65WYFPSk4nP6WZKQyZdEpeQIthIq+y+DDlYgADJ6lr+06Mlj9pOHMdC
o0fbQiqmM1/tOtOBsnfVoGyqae62mdRqQH3VSfF5NDAhJ9XMADbSgDwyKvqq1U+V76MwwfUxkQ2f
Nn8GsCMRKC6hWNv2rRMoORhx4Wbx4JRNbLFqDAoDtpHqi+NcaN565mY4ORUoYpANHU9JKh2N5BQK
oqTaJqZmPZ6WqABXDnDrYP+wsuIwz26iLEfbnfYPd+i40bypva0doEK8Rzmj/uGI5h6gOPuhJ1pY
G9HpnFkTwFOWP7BNrSBjXqV0PzWAlZ9+T+fRhFsaarvmz3YAPD03CzMce7T8MbWyRbljClwTvE3E
T/PAMaCR03AGtrI2ZaiOzvui6ELNcqtty/hWuoDcmw72h5NRhAT11uxzN6BMwSMXCXpVAQZ/wHHS
BCjnIgLfCmczWWjdkg2Bsl5zqNtHBO1hrfwIMLSghsq7Y8RN+jIDZOONj6n8lf5EMaXCb8RhaBOt
iaLBv0Fyh05iEVjeq3NniW/wUcgUA6+gAch/g0FIHfFBa0Zcn3sgQr+PXkkiUK684HJMb3WFIXi/
cB4dc6yQmvE60UxjzwqFiyjjYA+y2c+uyb7l3vwjbxEBCJbUjbcyKHwLMxUKTcY2pZHs4mw2jaTJ
wWM91+l8VLK7aaU+xSPtsxWC4j60Ba03k0/dVVnjDncwjxSjia9tPVAHDu7NLHcu7vmN7NMxEX72
lXTFTcNpvmpVC82AUa3sDuNDCtQWgfRQcyAjwugW7HXBSGdovbkRK+z5FjH1sVjKjy5TXwRV1kr6
K6VRyObMiA/ABc079SyNdG+nCPLrPoHSaZQ5YjWVYg/VizCv9Tw0c6uLK12bVr3M9GdAEZ+0znju
izFxibPMEaFG7oQ+Bi9WNldy3aS4BvHWWUBxQaHvyaukmJ1dRgZ4sfQIhwyyoL5LZqOIJVjbDENB
8btHwd52jmmpx3U3Go8OKOy9zv1tO+N+0usN/u633vQBpghDI2s34Hy6Q6PnqYSgfaQ4PzJb3vmm
agLHls9A8o1J5auXZma4nfwJRO6tCbQ7Zi40v7yxfMiA1mpvzSLmY6M/ggulDFHqqgNW9WiITxZA
IoXvRRSSj6HDISfs4+rTUF9EkpN0XfaQVfSxytyn00bhWj0GTpchFe51GsF/eVsfVaawTmnIvKZY
pwzpcnbUvGqdiSppK7qb7d++PT360r1r2U97oDuUcxPcpbeUm7dmA03hUsWYZ6nBfBbQSQsaYpah
PQQ6igSoFpQZ+AM7eYvXTjJDT8rcdsNpYf6dBJbFMl98fzBCuCgjKlv/JwQPfs6TPFRquJ9088k1
s/bZb+1H3WjigQ6bfMyNw8T1atdJSOxBkJF16PvYAfLKr3YPtj1ZKQbJF8+50/pBWzUGz8IxM0Cz
gv7qajQNiCW1Lf+i5Xrs2LUfDtBZz3QrzOdbgI5J9VtAWMUTP53c3vJB23Zp+l02BXIMkxx8U0bu
UMeIHFGPA/6yeVVAkejqjtiRrZE9EOXHbMJ8hfm7V7vJjyu/WFlC7CDqagSiyO8doAwCr59WsiPf
sFwsGACzQX4NkTuzdjfgkgrnuTkMNNPWyvS+FG1qx60C4M0v1AagMRRAl0yqkDsDakzhMFcvftdE
HlJ/a3xmTx0Qcf4N0zcaRutMzDhQVwc7vx4YI/qRA49oBgeBuBzHMyD+1x6wlGdmqMTXSvlU9pm2
Y41vhHpZTt9MqqCgwhSEe3Cla83YH620e4Q4Rf8tH9055hrmrJyiK7eihaB278o9CBvyaGjsdlvP
akiQzN6BpeKeln6/BsPCs+0KfA4M1ddkNYh5R20ajgDP5qwFB/UUtF8bXUQ2EnILBKIt5BpH6cST
Dw+JHsaUNGGpPagBj2tngWFEUwbdCtAhgT0IsssE1faMTbcQANt3Hi4mMxWPCDz7DXVrPaINRMdl
E6YTFhE3hFhJrm0y3ycb2tl5gNnHDOfHg1ILHUPaAQviMkhp92vZznd92+OCUeAM0bB4wvGfOa1u
/NSz4tEuXtRk3+ogXf2/bJ3HcuNI066vCBHwZgtHL1Je6g2i1a2Gt4WCu/r/ob7FnMWJmGE0KVES
YaoyX5dIEjjk8xJbzj4h8yxdmz1gRtwwjcLsU446fs6egmj8Cx0QW1vK4tqEznQfhSPvhR+5aS9a
96nO9a+seNU8u3rK+7oOwIUmdUNY7Vxx1P+diCCdern/KholtPLmd5KMcZrUxa7eBvMx19adqGz1
1VNnUqI0O9K832UNgO6uAZOLgnVSfBpR36IQ8C3msxynTj0pDHzd9Wrx3Uta7m3ftdZLU/bJRWZJ
xaduBDzk5GdT7xcEyBWKjQI79R3grdWOF/Quh2ZsCWTHO3JM3QZ1f96cKxtwsNDN4XFMiMqRGxdb
SrOYoaKKR/dVm5tI61huWsfP7DkokegeRswEZ6vl6rCoaf3W2wg6k8a8s4chcKq697dVL6+KWz9W
Rf01dqUet22KrMxolUejHc692mYnGVnF2emnexPo4YW+I+FPBWMcjkvzUkjbL5wLFM9mMrh3ZI1u
M9+A0M3KNuYSCEeuQYU1rkvVIN3SUC1gDhOmWmlHF1bBcYn186q4KEZmfbczxkOt6oO0ZdFe3W2I
WkMWe31ppjjPak4N23qtqLFV6F1cNNS/XLURYF6xMH5hE09Tm796TvWIG6bZgQWucaUZYk/QpBa0
uV6eTNBj0eXmL7IevIgji+c6cXX//npz/+RkxF1yLwlKehuR5utbs0zDQUnSb/J1CGFYyi5Mx1TG
s9wuqcVyzQb0NGSRrpTv6r9p/qe5jzlre7p8VUUaqGsRSEvzLQTLVSJxyfNzLyqGVaJNWV0zN+jr
t1r+aRURACwn3J5WVh3poH1D9H5rldSAhT80TnEarZzpEp6O+Grq49JQ2ygbyZ1wkqE4LaWMzKQq
35zWYjoU+EhyqVSVM8r0j3RxRbCtzu8Zc3ltgwkU/QKVHs7qZUsuhWefjLu2oRXXeQASMpr9ZLfV
uSmMR2vJsH50aTyF66oxCpY/y12M92wF9no3uhlote+WMAdae6QU2DVwYCd1peqfC8ONa0OIIKWV
aQxVCaZl+WsP5ZfqTjQW47JfdEpIV5RlUApfd3pux56P/lCUH2jMfHNQg27GgZpaPj0s9Sqped6h
Xh7XdQrGjGVveh2d5754K5q/Rf1hZCYubEfPo3qZ5a1Qsrd+G61gbVJ53Lp5ep/m4oLHbCfHZHno
7UJ/Lrs5Vrnn1ZHqiz2/PKKUubiFLWk3EbsJlFrvjLS8mcpZ6NWp2RZQ5/TXIMA1Ry97zZlzTnvv
l/bsENZYn+wykfusMQs6HwjcbNv2QrBBJEYVqXl9YC6BXo9ObI6ZPxMOXoQ4l43RY0+MFuVYUqHU
0TyHmJ7SJbQXtNuJbZxytiH+jnGXI4DrqzxIH3s9DTSK+0w4EDSZFut6GlZO6R2btY89veki9O7D
K/RRS8smnb+K/afjriTbw3ihK6Qz1t+n7m4pP5kmTSchVRGxjIwwA+5vC6D8GuyCv2D6dvLYJoa7
ecghLYybXR88/BPa82gwVF57Vqt/qULpr/kapQtoROEr86lRYlbX2Smjudtpy0MxfMzJbTKAVdi5
9G2f6jslOWZVvMpXo31J6zDv35AjVEq8LhFTFZw01Ng3UnVfZTUTuxFwTEaQij/GxLCDlq16+HZs
8H92Hu26uh8roGJj/UZyCXGwWDuyF43xMDsnmX6kpw381ItEFQ32jm1QvCXViZBU7kBneAeYMN0g
b09dC7b/PLPkVr7N4fY05brZWeioY+R5LP6qQXwrUV6OJmOJdfqlbJmxLdkho3SVQe027kdnLZcm
78xIc2qbZMtURBXsoax3pTNyvlo6rkZnqdFYHMVjMWjajhQF0ELPDNui1t/McfvbqCXds4VAZksx
2TKXKfGU9rsi9MPXqxodt1sexqzyDtQ68EarOV8XOpVd3wdepUTwPiTWZUuwuN5NAEXZ9nnhhpp8
r1GCGnRy07/6aSjisRsv0hrMOJut/Fyj1z0uzIDaGUtmXgnNWsO2BJmU8nlITJi23HMuHgzNblL4
EzIWnEDOSfuUmFDPpplXwdK5J9g1hsmv3cWQ2kHVKZOr9GSDG4wIjhqZRKtUd007RZujszt9LHaF
pgdQGtzHiLRJxltuhUOrkRlOUszw0pm4tap3mCufvzgCFw4qup2hDh3jUE+XhMGTKJmZYS0jfVJ9
3u5zb+9Ls9u3RRL3WXWiWKlYXkTxuAHDMV1tUPdjkdVHR97aZV+RBOwt5wJe9AkLsL6xJoidIzGe
gB8UCDKKpKf33nY698towQWar6zrbgHhZxB/VNBma/15UMH4YM0jy8hFrMqKhr27e58qVyM4gFiR
spN0A+ireytIij7i3PvqVl4GTxwaYzs5y3gsUYIaixv1RtMCErB/pXupE6M51ztUXmEnmuM8WZfc
Wfaz/twmjMiVjIBOlLC8t7FFFhIldLwfZ/iIqC310Jq4/oCnPLZ4eT8nxCe6G5c+NVhBWEOzJBEp
1UG9y8EDdTf1RfPKWCNLf9L0IVgBBFWviiZDixqW+TGpafibnT4wSdWgS1iKAK+QrxeMDVeYyIYn
ftm4id3z2NJKzjJsNIIGVdxhGL8g0fS8O5PQ12Z0gWO4Dv2u78wjO1WUzkUwwvTV/YX/GCmVr8+t
ztzuTJIDuYWzVEEknmu0f7WgrDxhUKU/gIqc5gBVUlQ6ZuDOBOsb454tFpZC281tHetZfqZoADxE
bqCBNewT8csu2KNpjvBmc5eKnduooTW/UbuzE5k7ZM3nWl4XSfxFmTfDY31/EI3zPianBHYiLpPm
lA331KtG9uwnY9i5KSjpb6AOr5lYeXLlDS5nnybFdlG8QqNLWxmPVWMBnEkYtsoT8WqBQsB20UH1
OzU6QJp2PlEFn1wVZCcOHRi3CvCQchE6B0/M+2YaQ9tSQvLsotr7K5p4gwnaphSNAhDu7AUubd1C
6v1GIZYlTmA4zALhGsnSTyN/KfsiGjIzgLf2ayKtrKYOW1o4k+2NkGAmaN7xdjXybCPCfo+O4ppl
n6J5srw8onMPGmcJa/ulFXVQ3Aee48TodMwymIBE/cWilNs3rgPnYKdmFs/LGlm5Qjq1Yp0bYxj8
NdvKaK2HS8Yfeblv9TXlcyw1/Y8y84rCjYM2Ev8rOggl6h1Goa52PT70rUSL11WsnTyr5KbBMkyu
eGit2dr1IGn+avYmv24eCRP0oAWwXU6fJUnBYaF1TSgsqR/SYThMVT9c6jJ3wnmrUrowto/FMS72
mqbfsFO31VkpYKv1lCCASPx+IQa1bftxvzacWzk5z3lbPnDX7zoi2PMhKgYZJG7zMBnquRnw5IGd
SZGfWyDKBf06jA+I81S+JMNdKbZ4Iqx7nU7KGTvuNqe7il682jMsjC6G09KbWMlX+QGRrb1M3kuK
eor8wufh3ZLNVSnH07CZD046nhLl7+xlsWHUO8/RdrC5J0UmzCj5Y+R0e1kTba0bGehYG9ULSLqI
m1mD2LcfUGKdQftZb56Hwo4aOYUDdRkYFQzOde3/pkUG0f+kpOWhR36ozo/w7pTuLKlLcqSLiRau
gGR6BIuhNzjUCiPRQiwxHVh468vfarmjZ6UcnQTm+GUn8S/4Mt0r/ZJfRZK89bJlLh7NTOQtwvN7
hMAnYIFjb3YfrlOIgzkxVNmpEWnqwqKWdtfHXLZftVTUaKrS9mpPWnOtnb69FmZNJJCpleHPa11r
LkiM3S2wluawZol5FMmYP3RwZCn06WkZ5aBS0ombt24dxb053EQLOzssULJgt+9tn6W+PXrdk+il
3NsY3xfzr9u77iHphBZ5Ge9ThLD3fTH8yiAMrhPkwpve3qrFsV/5pfVJdNWtdbnb7EnkV8/ZyO3v
xKlvE/PCNSzxODw0Lhkezdw2N9kigqnWPkxNvXp1GcPmK+VrCtRw2mQj7o0zQzzqMY+FTpqBsWkx
4Vbqx9K6r2m2zzP7kGb65wRkf0lM0QLrJNolmat+1+on18qGUNeF8lTVzCbQ8D/4rueOx8wzkhAa
1z41bvVvdsv11OnOcvr5F6pYbSdV5WbftHxmVWLvN3umUsipX8LKtmmQCCmTTlRZpQVyapnAl1ep
Ft3FBP7uoPZOjdORnzcxwl5cLNCyfmejrWtiurq+bH83BZ4WkVs0evcHZct2ica4VZNozdAsq+ac
qczeA4KlIbeNeG3nIdJGLduXi42xGrXXo+ooBCJU2jv2eHmQyr6DN3uSykD0c2nnDLVgUF+T1Zpf
Si+/zkvxO0PgC7E5GTu7ASNPa/TdSODEzrTPWYcOXRk9/QjPQt+7lHXgeAy71gSFVwNStXEmOjcw
ExH13Tzu1aW7FbEFppplCJB7fftw5EOljHzi4WWmT70spXUwUrldu75pz1vpIZnRloubAW3M+Xun
1Y+2zBnKmxG+JAzaUZKXYO2FagfczxXGqfZgdIRaTNL+PXLd+2aOMYbjVB7ZatqbV0MImUSDv29V
f0Otuk6f8zh+Z91WPmRF6oV9l66XSmYqwjqlPCO2Be+yzTeb7TgEprmkmnOy5/V3DjxE1ch0Ppuo
tKOt9397YgGOqVIRhJgvAH5rCfVVxIPUDdAPIxmP6CHQGWaxyCs7wk3xb2YyRjSt1alVbJfqVMeM
MmugRHlSH3/+9d+DkTNksWIUSWxTyeSJ01+BEidrCAFVYksrmgfU17lxbDrHe+Q+KAJ6giSUzvKl
q2X9oJRmHaP407hTJe3DZlY7xR6U91Snc1fGvTV4294dIIxA6K4Z+YS+0BDPLQwfLgwKq0yx3yp3
T4MoXrREfQMr0iNCUA3Os6c9TFLfVSqKzC0xi5uz6eND53D8YQlu6/CVZqQpSomLNF2Tp7Yqmx2Z
NxAqldodf/5lE0MSVptHKPFdMNLbRhHWS1eFijlXQYMaqpoNby9WzX2d1UUEB7xYMUqOnWW5UY27
oGuDTLdJ/zYDuf5qq8NcoPV86xSL4skLlSpC0BoKICObzb5Y9LAd+3jjzohFVcjHdskN9mwnO7A1
ph8dXIDpLsMv1sM1vmh9Oh+cKsO8NnaPTvkBgREYifHiMA0kNobevoBNbhhFTjWf/mxPU4Jo3m6j
yfQq+jdJtmRl9GdURqnfCW+LBt3tdrbXnJCiMEbPNb6dOZ0Dtpchlr3CasLxdFvFg6A3stAtyzdt
EOZpbZwHp8vrxzrxKj4zzbUNCf8Ogozov3sj/7w8lew3RKD7+LgQWDzVlVe/1AMDnMFWif3XBnBQ
YX+ZhQufVNV0G+12yBkzMVn5aamZweDqCD/S7Tqn+h3ie5017Ve61/TcAUxVg7rnlAI/2odp7ba3
vk3juSY5M9ceazWTD1iWdAwY8GxZ4w1vudaRvqA+6uZShcsotn01rwiiDGQ4S0cTUokZ3BtNOMCM
sz57s6Y/3OvOPK2PnMNbkeTVJ0vrTiYTKKTHmLOszegq1r1LJRFP1RT0YHFq1T20vdM+VKAe0eSp
Q7AB0AIE3l/kt1sHbzKuo7D23VD9WScmWEP26YMBXnR/88+DUFFIiGaiFDKRjYzn6U8z1G/NyE0L
OhQwDEjL0g+zFb86RxFRXTD5sPITo/ZNibQgMim0JgfnxeZWEfmbTtRJJSHw0ELsMPXva+q+LlVq
7a25r2J28RFdvteGOrKmoJJ+pSe+kWUQdxEApcogV2UIq2V5yOp+Dooq/V4rpoEwP9zqkmedarDV
GYQo+3Q32dcZVo230taPenZcivRb6Ye9UfahXoEZpEUbbBX3W5IT+gv3z0Aly8ImsSmAf3aTaCB2
24DmydBgLwHvCANIkE4Yc2h2HkFzEvjIcqD4vEsntzkWXsdckvIPqrBrPWjqq0HB0YnhnvA4PObU
44OFWGBQd51SWqHdZZPvLKSBLcsf0773UyoodI/o360QGXU2/pecE9woEX1/kDRt0KVF8OOM5Ubw
27J9NPLGCuieWl8B56081AidU5yXBrFdMcekTySd8qa2AoarnphSnbR1UHoQ8WYHSFLg+Ag1E4Sj
rbU3o6iZB7xlx9Vw4nmCMqrqhxqpb9fk+gtbDqSsTGAl8+FsW4hbpqJlsRHNBzyZBjcO3Ye6KyZg
YAstnQ4ARdWemMvkSoDc50IXblTGv7qpzUdP3aJlMmQ4LAnW+qhfayUelNR8G/oBMhrWROE0bnDv
tDitrkYapyDVPpJVZUv6Y8IP2MaH9MQe8X0kDNPX1w5Dy80pXzJ62ay6qMa7CriRTtykEOGFYKqF
DSGuZPGiW9nRgrwYkvx7bDkvaqW85bpdn0a1SB/Kx6QHfsznuxJh/CXrr3zZtD3r8M5OslNxtXNR
QB4l9o2F4OpVbvWaNtOxmN0s0Jucth7m52gWpCB6vXJeN8+Oc9PcQBw3ZNNCp4uQiXaoEfj6A2ru
95oEW5aqzTr0A81za6HHGrquOcxKoWAZLG9A1s703YjtE4gnAHHkjVm8Qm+agDqJS9tlcF+ot5pZ
wHYd1t3XWq+hUhtxWnDudb7QgJK92ckYqvkfh4ORlRa2lqfV8tCQ/3SCW2MiufglUkD8vAFc0xQw
STusMonUXrKCc7+xC/i6id7vKesqsBmFwrhT8jvdyEqFZY9MoqJXDq0lIr28OakVSq5DWQUjGIJz
TzGs3jWaytGO+uEBNzNN1G/hGvvJtYNmQ7mLQqcyD0bVVJhhVec2FIt3qXeOyabjZWn5e+CactPl
KSfa5oLoCwFI641haRvZ7zRxDxPpYq92pcsDYfyUQaMT1m2m/NJc6Y8meonMKvddiYohI7aKbiRL
WoYYqkEJopOWEJ23pHx3d/P0pPQ7Nz0mnhU2Fhc6M8M1f1rfhsp5MYvECId6NGhR1H8l62thVOQc
zOFgpZ8I/A59+g/nIGIGGfQFgLH2xQWrrH83mOo29+cahg6sd8qbSGXTrImubJPODHVv0QKos/GA
LAB1Yjo6u5Gou2Cze/GkJC9VI5pHHdD3oowdrGpRxPlJ1yC3XCeJa6k+j2r+OhlNBUQ2Ff60TeLL
3MxQGQzYBiZRdbcUFYLPUA3mAdtadxwxXAIZ5cvntLrfGeLjWzf2CRMMoLB+Xs+zBtcL3HXcV8/K
3F+mOxHaeqCntTp/jmhmdkRHIiS4P+XmP6IalS/aZBv4Otb+f9+22qhIpGDB1zrvvJbpequTqeEi
hpJIPBOJaGk8ltnyqMs8msjQP3mKWj5as5H5UimmX1AczPCRKzjw8DB4JSQHWbP5G32yP7C/Ac2b
6EVHmJd2MdhY8AjZTDbC44Haxxa+ZWRBgWRbLXR/G9fATV9Wmwot/fDWN3d9ZZhasLkswPw/aHSB
XD7LvVuvA8Z8BaQohJySoFHPlnPRIIq7qQk05gzrxTvig0B166j3iFKA3He6ObJaKsMWQSHyLI+E
Zuhu6GKNFmQagSaciTbvtgkvXIYlJqYuNvqwBYOz/iYCT5mENxtBGrs1TDsAGEiyFFBIyXKwuFub
kr6zhGP5647AS3eOUoSoGnT0jEoPIAmhU+DMW5B/r/YaaLUStHdYRkJOVFXc52q4WdesSYMem+mo
SNCfy+h8IdQK+zU9NskUOnzTaaDEGHL21A9WyUJ7gNv3BUkb4F4u5ZZomCrPAR1gG+TwbFQAAkAO
YsQvL/613CVF/zG2v6WnQFKNQTufNVGgwyRf1r4iUIpXsw42dplEciShHToDYazu+rn9vy2wdjxS
dj1fMO972RCgjjuDvh21K1dcEUoW+TvfyDYRWhBzdKShMLAWzC8oWBr4+1JIEHgE6dqj0gIgj58g
u1DWLWDbgRshKHsQddJR7kCs2efhYj1h2/Wl+W7ZWHAPzF9m6Hq991J0JemzY7+k5eTPjH7V+meO
pN/zs7SOrDTZBZuAwnG56lk1SSL3O/MXenNOocTSRmDmFrVueCdO1/I4cW1r8qi1RmAjQJh7yUr5
ZDIKrAJ34UOWhQczKoKWUs4u/yWjHbZM/Zi5yhBoh473N+OjKwuQy/1+gqibf9vmLyP9UzHqCQ/x
8ipHaFblwa0OBgpP8VMm/HPorfk5ZDoQZIIkdbihmPft7nffHC23ijUURxSjvqJi0KKgHtyvQu2D
BVtF2f0dRBUiyfBb5AeK9t0ZBZoZN1yyV0bEBcpm+1i/cHMoHM3Rp/bwCSbwRbYgO5mCxsOT+uG6
XTDyW8yByVAi2gwR2xVXfD6jJPsetH/lAoVh1SHjLKjE9UgF96HI2RWJGbQqKgyJ8RqS01ACh9/A
H4lh2ic2IMRG7ueEv2McDj33abVn0EwIvBaFbo/RszEhVGrUV3HZFNm+cbM6thrvoVFH8apr6Emk
486xQ2b2Z9K9wdIaiOGfrKRGmd0zFd7Tv/XNO2zQLi+4DOaXLZfh0s8HdPDLq77pRkTMCFxTn2H0
XrRfCZfhLZfm8OIaViSt4ssVZnpTeiaJDwvkorTlZTDN/bQVyoHF+GHMvPJJLUsTulac1H4pn4q+
Vh89L0TU3O9GOwHRHTWEmxm9GXiB4+zmOS+eEBPmTwgWD3qaouurmj7q7ymCJAqqD4qa7bS8zZ5+
HiYqMHuEw0hLoV5skXcn3VZaqNHFe9GGja2KTfmbApga006+qplcCu49qlB1kXsN4GdvLbp7y1xi
v8t8nL8EGaHGZPdxPu8HRigdrcb4t4249x055JBlFm6B2ewuqrYBXMOdDHluvfb5ci3KNfk72sWV
qElUZy6VfUpAzOW/h05NkBlnMdkF/f9e/nnlv28wU9brtmH4yX9fYG9H7QIwDiJsmJf5/rAt1T6d
u+348xKBqzlXzv0LS5OD6+rlx8+3SRypYPp/knloITJT9WI41szI4MT9WNa+2edMqrr8fKHfevVC
CsJXnyVMOcJ3i/RNHpBXJh9tuag7IkqHWLMy5aOT+YvojD/5kpYnzQLr8twE0EmbkTYNdvGp2MR2
tU7pBBb8zd102H1uPvm7ha+rOYv2KPrjmk3/+BM+rV5hKPN1Wr7rLvlOp4zwZJmb++qqrNt20xrx
z3TE+DlO2w6xQ+03jZ5/6uz+8zA8mdL8atcuiZZ1ZlaZq3B4V3B2vX+sifSeTaS14GniWCiAFFMu
umtpA3vairZrbODLMtHM38IWR8zrCtNBQZy3wiMdoVHKHZLA+UP3mEzQtEfRoq4opg7ipRNXVOXO
rlc2eBwUJqpX9r8L1YwyNaNCXIRxKRUcSnqp3ZqUick45C2g1HFPwMH3IuT0NCsAFyJDMJSKYjuj
iNjOWQqi7otlSvfd3tXnJ6XGskeO7XEjxNdPe7s9zqUOcmZ4eXeccIvsSmPba4oRDLIr4Yf7XdUw
/uL+ncXmRFh4sv0yV7lv6iD0m6UYDySfD/X0pZphZRkXU07KXusSczd2wr38PGCZAtHQsXTPSHZ/
4KCfByXJQWfc7QxWipUqsQRr7lBa+2Sca1+/w0Z4ukbX38qm9stKtdD/gyz9vNmqQEGSzjhvXsVa
/fOzqopfNDlaB/HD97XZhuyzKZTd0Cg2IILpxEjDXFaNfNmVgMZheXF6Ud9QFXOxtVKn7FVOZjto
j45mImWjvXXG6dbikwhFPWoR3E4bKh2aBc39uwwcO52YW3KZi8M6Tv8aG2J8GJ2LYuWPZeFUMaNX
xyhf2vrFVe6b/db8S+/Pfl5KxyePad5KZTzpebW82EX33UIln8VcI3ms+2WPMSYP8Y41+4rBAS9D
1WY7byxwrtyf2iUa28GB4v15mnNdXldPO3WdhXGo6zD6g6g+u0OcDS57/Dxg053ck05aOGzYVn+u
Wu/5Vutlx3tCmSXEcC0UFL1qNz8oDSrFlX5zdGqUh7mDmmV13tN6UzCm+NUEeL1Kgc5scWL0mQr9
qupcjEkfoRZNQjaaIo9WfTafMm1yA7yybMBei1jCnacPUZgAQ1Juv+0WkXHTzGxI6Xfh2iG2dwCn
tjIujik8pq3f3VCDPU4Hd9IfxP3Zz1ex5CGMmCRXnjc36JzJnAj/n/f9/PPnzVzYN7Ofm8PPS/89
/PwsxTGUI0Lm+P/7VoZa11Equi747xf/fOOgr9curbJdO6Y7Evp/tSXKXPI8MieaFQEyAxnV6yqR
LBw8iPu5v94lXteNQVgDa9fx51nr3LMJE13Zw0Fop8LqHtPMs29mc86dzXpsE63aWx2wQGYMxpMt
Xaj5fi32crSemmSpfk2eoYU9K5k/GBmVbLvVj5M2X1Sr+d4q4i+y3huRcXH7TwoFS7GIo1aBKFnb
KHDelgRXer+EqaxHKS/2kmX+lho2lD4KDRZ6NLh99WcwKeotVd85+vYg78ZRbQR46zShxF4pB3wv
oBbk+YfaHdQA5Jx3W2YifEpHVKSlERhq8scuyrsqYOzPos9r39u6KRqw6h2lAvpirX0aWkA9sSsX
27dT4wMtpRJnmXNGo/unK61kh0XExT03vuoJ2QrYhNPAozI0EhkiwtIPrjaOpzwbur0+9JekHIZr
vqXiqm6MXW8HcwnWAYh/WazrYrbdpWU0TIIsbJd2qMLyVCBW11HtdO3HyBIdO153rp1ut8GcfroG
OkajLLJDwR3VDdMZp4F5NkVTBsiqUJWYC5tNLh7SofaoJYpb0XI3ywl5ftemZA5a6UCxY9WXhMie
tk1yRIt3RcI8FmEmRio4B20rGxjJu2m2sN6UgZO79HVipPgd3D/Ggj7EsgG/obWPCKm8CrpDEw4a
+Nw7VRui0WZh0l/ffq220gNKKnOUzKLdN5VzmCaajKZi1r2ePvcoIwi+ItKrMV4Q+jZxs1DPIxPz
G/wfWd1NB2dj2qSypvve6rWjGPiBejKdM6lWDxauhH7kZI3DQHls5Ltc28RB5Cpk8qiF0ih6XJaI
EzAGrmfRsDMWSpKEP0/tJQEGuH9hdEYK/v+eY9VVw/lZr4stzNTNilRzep095EhUWiIWG1odZSp+
96O+BazSg29iWA4LvfHCGqngUnXKpVuxSw7zbF51aUaeI4APcectq908LrTYDxrz6dfucfKy5WoA
TwGHKid1S3ufok1nqAEBKi7r/EsjZIYsCKtVkZXzRSu3r2VUp107QRcuBCH5CKdThjiCx5diiSvF
Km+qMvzuIPMPpvYPSXR/ZrLDeNFxEEqXgKI+KeW5Brg4oEzDKtu8kPPKgVmgvESF7WCWJU1tK6+b
RyCmqNVzMasf/X2/dIzsgZwRf2qGX0nH/rUo6A7myWxPDT2xni0gFPmVUQjP6sSQW6YWwM02xX6x
e18j3Oc64Tp3+DwDxAB/Lo21aeFZsednM410O22fukQXEaWAgsxT7qukL6/DAgVnsFjFpZrcmANS
RJlCFNNICmXQC7Eh4XbWc2Gz4/tQIvt8EsqDt+X7SRiIjZPxLaca9VcP1YHNFuendNMVzBc7wXBy
F3qIobL2tTWBKM39/3H1Zstt81y07ROxCuzJW4nqJctd7CQ3rDjJx74FSJB8+j2o7F3/qXOjsh3H
liUSwJprzrGqHfZlg3JVq15efnRlYW47g/s4b+tiV8QwAXoTcdZjCpkxEUfpUdF95f/nxZW4YY9v
6L6bxfCXHnpFp2hJMmNXJ0BixsVQBBmcP5XOyzPdk31aOPjF8P40A0auoDSzzVzKLLKSptsqqqEg
HkjBxS77UbWaSNBSs+HK3J/XuLODTcEBca1TGzxl6dYdyeVMdcOkYwU5ZcF5PHSmdZjGlqo7T8Nd
Dch1y19vJIgzwnSw6lYzr2LnUjcv2Z7MBiCTOjlh8LmVvuCiAt6DR7mw+G+wqrpw+By13oHLYQKM
/1aBVphilnWSjyf1axpncQNZ+MqJt/4s8dBsmkp2T49Pa/O73wTjk8wrk9LJ3pXAsqopVC9pNru3
wsOktdjvY6PdD917KC9ZYxzC2jrTZUONI5kZZUv+apGU3Mow+YGBiGx1MH+38xDt1TT9yBp5x0Wq
95b/LWgXxif05a0LBm5oa7onRu8QLEHLUJjkWs3FLPIQ3vgirlUClEFZ3Jz0cJHoM+ltg7RgH6mq
58pt5Dacgo9aU2DTaHV2GqmgStMthDTCGVzpLrVgZKkJGdEeDgR6SF6m3nuR+BWig/6ak/qbO7RR
EdS/xrynnY44u8FDuGUupsS2HSKJFwnXThr/sauyOTprN7oM3rK4lJG/nAZ3mKMUWzf+9xhFBZKU
Xz9NWTBcpjF8SUK5H4xfHUvgtW5dBk+BmdnUhX6aa88kCDvdPWl7z7Xt74KcgFXuoIKMGuFlUqYV
sTBMJpP2lHgySSE1qKV+zrQXpjKdiO7fdWaWB92nb6a3fGWpiRk2DJiRx52RW/OR+/moMjmd8LG9
mv2fnEMEeA1kCqaYkn12qNH1iruYUgt4EPnHpjM3ch6CXdHQupi5htD4JnMnUSzuZh98EpIPzuwo
01kCezXCBBsuoeOBSP3ihiNZVrBXXUUGU9R4p3vxPdVLAUfmp1PNdjSgdYjmh1eH/iXN53erRzSY
HfSirDPdS9MO/zlWvTzbTFAsgZyZRa/PRaXavdPTI2ixhRzHoeBg4S/cO6F9Y/Kc/2LkLKhGfGmq
bjmhA/jPRd4Fz23H9L6si0/Z+tnj6wth4Aq7RD92Vz/MS6zZLMylQoxU+f99aNePPNJtI5kSlOK8
0SyqosUOtD7kafJ/Hx5fe3zqwfQ4WWZJI3qqzjIX/nbWjOipQvluZOawm6zyV9iWwYtNeQJYtLwr
A0eFLecTdJIhChiDdinMYJtQ+CGra/PYFbwZsTdlR+5skXtPRSrKi1VhHqWxwodMIOA2p/mJVX5N
hWSAJWIQ4eRWkSJSTUfXhQd2awaHDJTFi1yz/J69JHmtJ2BM1Tg0l95HKZManlAqDXlrlClvj4/A
bLG3Ki7FwFbfCR7kn6z7R1swUiOEkwn3z2gi3bn5h8ld43A/2TR//1Y8fw4B8ddI7kZNlyXw50uV
l8tlDs9WDRdwKkeJ3Xb9OoHj5d93iFD3Z5FTUaw7DC774u6Zm8XEiIUiW97/9+UmhFnvBvL8//s6
BCzGuxkQLh7/e5788mbQc3GKwfp0VtNm3n+SelzbnKhjjy97BJYPMbS8fRmb3tY0VLqj4hPnx0No
pKQ0YrGiXXlPEQoej48vF7ImEtAVaIpLnD7976Faihztjj2pCsOagRmwQMQG41JxYiLh2+MbY7fi
rZM1LKnevC5Dz6q7vvBBOSSXqjOix5ceD7nb2Ye2wCFGuAVoPwN5ji0bbYpynjPxs5xC6gKjPTS1
h30DKwjOU+dblbfGdfDYj2tohN89XcTb2V6Sy4xO9V19kdKdbnZIszKZ3+PYkB+cPuXeNOIvqxj1
BSNMs60Tc/4MHH+iDRR6h3b9dPFoF5CM9Z9igCMfmrjQXM/YkLV9mwMMqf++i7Ac3ip6PO3wHFhp
Qee2WzDTA7wxW4JYtp5JAXVOehos8txTo7aj4dFamuPywGwx8xsJVA7mHKodKoSEc9W9yDnfhXi6
f0h8JNvJq8gbjcCmUo+ZquvXF3SeQxhCninIj/0wG7UraNi8+82nIG11DbL+//ugFKSELHXxc+Qw
ex//as7i/31L05B6r2yLZjzFEqUy//nxY/qmvjuKiIPCHTkox0fyKIJnO3aJZPuNZv58Ul+rejqQ
SMYqHtfpYfar+UWvDzH6H076Yj967oKLXbkvoSY34nvyxXPp5wszPGlRv4bBmi5axmHTKMZElF2I
Vo7cFrnFLHk3nfF3Ij+zboh/5dV0H3V5Hzq4MgtksBerlPGu+pRezzDMJhaXZDaxkQaifUEIQS92
cWzkE0EDEEX+0+OBIqY/BAaJJeYc8QavD//71wZXs1hyTYz8//2Hfx8N6ToGgUXsf/8AzGp8CsvI
Bxr0yjKQvi6qfHUNX1+H9TPUjv5ZlRLZns8e35ULdm2FLQrJZfx0CmxL5Ti8ufHUoNgQrvBMyEXh
wLQMQ7ZFlJNgjHAmdqc0HPYPA9HjAelLkgudpq3R+uJEX3ur/b1sKnVnPOS3oGvym5txevLzccBh
ASNhCd0rf3W1m0xLHbyS82vA6MSmQIUwxrHepaNVHj0HC3fXp6c6xzsEdrKLRp/OzxIGXN46d2mq
13qv+6XaKI2zqcxyWtjh+LEIa/UwAoPyo1QX6mqV3LqYSf3bmD9Pxl8KS3HApVFuw0J/lcr+2aM3
7I0FuluDKSNqw9q7hFhO3JxrQM3Uo2Z6D+siOGtJFLLDvBRMikAwdIRbIpNjmZTBmUkERGxF/ZJz
MMOFyYGdhuoZ7/qLMkBKNN7EHdJPazNsIILtsNEVVgfCUhQkwhSXQ6VRMwLq5w1kgexMqveHvc7+
oaA/BCWHtzFGV23VX7r8xdHJ7kUxEtugRN91gd9EKW/uNhDSjQpEuWsSfibaE8eU84S3liToJ7/E
TIpxtuwkSqvU4qJxd5Ydm68jI/goJYo/mUzG94CWUe6lPWF+AnNiVtbVIRt2qYlEWWkwH5v5q/Pz
UyzC/pyPb51tNxfPIgKmTJ/jc1lsh1zuA1FhlpLBYZRwZJs2QFoLc3EG4/3mUxPveMP1kfpNm+4H
lU1FZTxWehs0zX9TKmnlLyZNlE59CkrdLAhXJ7Zwt2qcBtwGQMpyu3bOkB63jOoILtDPEDdqsBF6
csqLmeAwGMAQswGt3QdMLGdAwFs9dWdfusFhHlg1E50ySLJHJRurVxaH7pA07O6GObjfGkeehqT7
AkLTbMoWNGPM6Zd+ksFhzSp+K9tbKOyJwXsaY1uRvxWeZZ0tneEAY4XEWEcIbZ5JNMgl2cc5CwWI
xXIz+uEe4gTfNWFGrVjQG3oTB+3oXd6UdA2D7DiX2LCUHTNg1xuPwwob88PpO96Ngl64Lfatqckf
FvMR3avdALDEGN3NTcRxkNo7mvBB+fmhhVRya4QDuIIISI6iMeN33EPdw6wjpH+veXrYFs18J4CT
7nwOcFv8Qe6TTMnHDFBydiTn+mcGEmBaJc6+dwFjkZLlaZJ0cZ5mTTcKb95GgTfbx7o+L5zMxRR3
u3bd0XIfNa6uY7VVw7DDkdhteS7d0dbllRKv3I4jU57GmeZqBtVLcjZBJSpsmFipZEdyrbrGlxq/
1Jh6QTZ035ZhJkllLQ4vK47ZWSF9+rfKq8WznIuvvtTNdpD4Q2rsqtxrh2Iq011ZkjmjEjqmdujf
PM9Ldohj4F1DFg2/oDZzfVobBmk0o3WXq1GE+lAPnGts/INGDjcEIQv/oCqDrdGr+UnSEc/9hak4
UxgeKb+Oi44xyqYStyMq+DMw4Jr556o5DGlA/T6bb61HZ5nyIkZ+zJ/LsceEXwCBnBwbLJAwbq5X
TNdwpBTINOljnJfP6+BRHL5mtRlMVh6sPrCD6Djj3XiZGvnb6cIfjVog3H2rTMzxLgkQJs61Jydk
bAPpv6IIg1teq8+mhg7jp1l1S/zkl86s744smoNFcOK2sLia1Eivvl6zShLHWt3XFHllGV5QS6pT
Lspr50owXyI5sDNuJGfgH7PIfpI2+kYJm92c9aHhrA1MOdiaLlqabYF0WRAt+nZ2CUURaIKXs7eq
VJ3SkbSJW5xhw9DYrxPiGZqf6Jvq6JREdBuRVHcH8oBQIjyHiQ9lUtuRM/t/3E78zeHw0dvLtm5Y
fBpu1zwHGrZHmsKnXj6nAMeRsuAgoeC/hsmRCGZ75iRJZR+03cbHfH2UHTKYbIwGd+vyTDf2twkj
CFFIXLMZ3MMsyJ60S/KczhZxM0/yzAeJHhFL45RWX5N/VanZPSWeJF8MUyjUP0azw2Jq4OUC1Bf2
dX5oSEC4fcMwvuLTt2aFrTpZHWWYqZpEknSMscsyg2CfLpV5rFTw011m79zOx9psGPXdrO18JF3H
dZlltZKEmu69CAps8jhCJbYwLS7LiGlmWP0lZoFfEo4L7ydZBWGgOUiuVwFT5iiKJuoYR3hI6Htt
ekemrIHtrYcGQemi7K0KiQXXaa+JLCM9r8yLrOTIHvc0KquqPpPoD8+tzUFYGIcJMfUppvntcMc/
tWSozPo6dbF1ml0MIXWS5pGhHevijb/Tym5vnZDmFutpETlsZhHxJWsTpP4tTXB2K0irR8uA1VKn
3W4Z6HMFov6MvR7r8zz/GLREkUnJvY6AeEhItfj2wbz5Q4ETocz+4Gca9w5HbzaIoqUTP1c7QXWK
SJVPK56AYUSzOrTSA2UbpP8py1L4f/uGxAmp4NSAp1cEcpPN2X9Vkgf7Npl+UhnI06p5a7O0I88b
aE+VxktDNOowKBJP4xiO2wSoUyTN7EW54qdDwA/zWPteEg+/al0f8Kn8zsT0C17GwWgw+oJJtKKe
PDsO61M5+/qQjmNL0Y1a4fs7+BrNSZZooibu812dmu5BLtDVDavW26XG19dO/E0hnlXajsYvw0jt
o5F57mcr/LfWzcmyNAbgDGjcJ1i4y2Fce9sKZ9O+SoL4bto+8Wbpcxiczfko1fIBqfzZxBo8Jo7a
TbpgnVdqxRC7WIZxdaBA0+5H1I1UC1B+zKMsbXdMx/VfOiXfPK316UiFDbBBF+9haYIK83m/2REO
QKOKHdYGIcbfXYn9P0HFpnh6344ycS5+KWH2mTu4d/6TawR/gooBPq0Cpth12tgWIviIOzwAWWv4
6CxlpBFZXsdaBNsm/VHMemT4fFYhzy1bUiXmhdNdsMePFnmGg1Rl9e+CMBBslZnU4vxsVnm/93VF
dpuYZDB9hnXeRVVh0n4CHeLT/tn01vJLJ8m8ieXnkmOL84oCykXD6za6P2cSSnuZh/3W0RZZ/8IC
6MPs8SUdXhfadDTYvGE7y7Uhq21744bdfzkho43ptX/bhmVAKOzF/S/mhLbMKtJyb7UB0zgCLsPc
UVejyceN7bWY5LLUP9n9Xpr2vS689Inu4heWxGWnOAnaxZBe4zw4WZPBQa8KiHIZHAQfD07il89h
Iv62FlDSvkewbdsPoO1/YW0YW6fJp30grYOV0aUpSJlFg8U89brJjrHLsmxXGc2MfCTO4H5kWvLH
cADDXdzsl+Rv5qnhNtkGh1DBM3QL3lMsrYcSr65VjcalpKMC9WgHj4zFu/zj6PjQtCbHqLT+5YzW
L04h2S4noE5rrNaXsaE3M2Q/XL2M954KQ/hOsncMR17CIbvCdDYxx3GiGhN9NMrmSc9Tui+Y2/mO
xEmnOJn3vjtDHYeI8SFKF9+xHP6z8qGIKudW9914Mwzc9tQLzDQwyPQt2Y3Q+hLhosqJKATxFqtI
ZJZVgBvF/Z2zPaCPwfAJeO3sDtnHnLzjYrXQaPIahpg6JSEoRqygcyQSaWyMDvun0ZA7rHteEWYg
LqRso1gS4gk787UPU2tHQ/6ouyTerbnc3s6NW+yzvQNBo49F48rLvuBMLzTkOST6LgIwUE1iUpIy
gSV+4wfdG3sBHEVgxTTMmzczdoLNlFcxqiJ9fW75hloKjyqlqKCjGgCZq8HayMYk7Cljk97heKRg
pHlQocdarDu9x6FW6tnaCi/8bK1R7RtjKSF82ad0IFiB8QcmevoVZwC0PdX5UWhowmpqVq/aCoOd
P4+HsLK8Hc7U4daFFZ5xoGF+rejvrw+0NX96VukedM6VutInWL7FW9FgDU8XFqsCTFxjBB3fCbue
LnlB6gB9v5gqa9u7sPcIe5CbXfF/ThAy8sJvg4Nrk9Ub/Ffmc4i3BxhNjisvrnDp3DKHklHOgXvw
tIn/bkb1dtLij7cAhvRDfWoSOr7l6mputGOeGdXwOpc2YP0V/m8xjiQaO23vHVzlhe1tx5BEXeJ4
2a2qif7Mowk5Aqf3EOo88vLJuPslO2TR2uVH0v2ezMl9SwIJlSgGXgdcES6Tzdmd2IC3qSvbizIR
Bi9JiRAyrr/SpM49KB9bn6Xl3YIdXI7pwVlB915Nk2Zy0+rel8BcgY7c2cEqZMU6fbaD4Se0vvvI
y37W1Oar6exBuPSVaCKb8Mrdi5u/qg9HNl/51iVlzb0g5dvju9x0mfb4i+JLTei3Dw3KyaKAfT+1
nLuMnAnU8JrnwHh6UAo92zqb9COwbRr97fGi84oGUWhJDHwrODHsGgPCEuS7OkWsrof2k8mr4hBm
cFziNn5hjdX0epJdXdo4mHzj0hcFkzvxjbEi0NP12u5JycS7IT6DeICDwJHTuzcr0xapZusYMCI6
N262ndV2W9BquE8GDOHrCdQjnery121ZOSmPVZreeoDdWnbOxWize6Ld5SypPIcW2Llh5/mNarU5
xUQlcofhDdtK+uWumwxx1K1vnTwzJmuSSffCsPDiajvu1ekN2lGMHtg0WfxhNu1yXXArHZjt8tkz
nuKcQVnfJ4XDaJFWTf8YlTpkVAvxQpQ4dt3r46M4Jf3Re231Mil/l1j++M63Py6iGGw1qTlOcY+H
gYWiZg53B6XobsngtahBe4eoD5tlpJhtCdpzAaeSrqTfRjEjbQZlyI3JmeXFJGxEo8YTb4RBiJsx
DzBqK4rPCiX+sijz7Atcpwup09PSh0CfiE0FrKZEdl670BYfzjKfJlKRah3KkRk8tYQOwUwUYfOg
U0MqnPdC4QKpLHzPCuMuBux0hvhb5+HdyAeIjsUK2PJncz85ROu7MKkIsrKrZFNV3BOxTt3Mf//j
eVr2R8+skdvjIStCEyvsrE4CD5EpQmIkjpNHSRIYbO8cu4Mx+0Ei+27YBrY17sHb+tk05AmGaHq7
cz4DGMXO2E29+ybn4D2EO/0kOSeS4nQvLeEhmsxtNAxIJYRjJwrEGfeTQbjDqaDECADjz7j4I64E
7BuVEaCl8t9dO8++2qzcBa27N2OcMpWR+//e8TRLQwqhYNcL9okwL+qnpI3F15SULCEY9baLTsFJ
OOF/zK+KLxzJ44sBDj2bTTqkpcTk2ZlgMGemNO8XkPYoMk0VAVILjgFhkQ9OPMikk835pG7tGn9r
Ph8MUS+HrNXvgxTnuah53jbOzUmLZJ/Tu71RDPTHTHQnJYfPlo7rX1Bq2zjcFEsHGiZN3C3vcHDD
RDXvLDFxDgZt/vKY8tOOCu01qOenx4Ow52lT+QjXUwjbqBTZE2dWDtdz8spOAr01Xmw2zLA8/Xv+
DFj7EM5rR2uEsyUGrZDpEC781yhVhGTxCPAuSsW5LM3L4wR038nw5eG3LvewFfpdrWeWkd7AUder
o1cv8YsG1lSRQXaX0PzFukFTYLHnwxK4fwdlG98Q9YEAra8XVOYS0Zhr2LLeGPjnvxSje0zL5GTZ
cBkIk3XYu8mzh6mzs7MSoxE9+yf6+s/rDn5SCWgsFeJlMCzC57Hhcnxt/3bMjmSs61Q9P15uvxnl
8XG7kxWm6bhKOS47eUt/aBdbtJ2xRvjo/RVZOtyjbRB8W8K3eB7SyNSBfJUNUCQ7x3W4QfEKIyUN
//Bvb4sxsDRbUtnPVNfpEQfvQkLV8XcFkyP2hUuSpqWxRW3tdUeDfz5iOwZcAstqO7S4movFPYQl
uUim++Z/iDxXe0As0UQpvmCn7YMSLWGQy6HCVfxeATk+zcwvvILIBdclRDQSbsKTXz2LdWOozZ4Z
DusOYFiaF/6xSBPDss86aPdMALCeYOkzJqgnxzb5FuPmOhfIfRcf7V4ZkZHJMVqIRd9Daf7lt0Nb
5XUQiDwAF+Ip8aJlbsx3wA6oyb09vhRNc060+cn0Mf1iDJhCGlP/mnTKiB2UBeV//oMkO+vZasnq
8KbV7F4I5IZkgLEnWCg7e+DG/nOvMLHnRoWn0qAxGXrGNwjrbaQ958gm81Vgrv5cZnRsohtxvxqp
wLCuq3dvYeDsVPWtoVOiVhD+QpqVljpHZ9LP/Sa13YaTXJc11yJf5t+BYWyG2cqxJ38lYNDu9YDH
b5gS/xrLCXf1sHLCYnktfI9uuZ3gyIQHBecW2hUexy7gF+XfrAZeCP9tFvuM9MixSWk2J5TV9iCn
l8faSS6ILgNjNjembRDkWWjHrqNv6nVLtrJcRXXm7ooxnH9OGUCotHb3/641ayB1XTnOT+Y2+YQO
bWg3lSKHouiBLu5MQMwI9XGqrZ9DpvMdzAvwttVwJlPHISMhySUW2zmnNv6PdrbJ4xkoS3mW/eGF
tj+FY1KedRCcIeq0aD4nw3KHoxA1YfrCAWtf0rkinFhbsfVS1wmZAatvXsZjLcqes3+17JiQgNNg
cDb2otAYbLcmiCiMYzxSKTfawNqy7tKtC9RKSu6LyRFjpG3wIP7YbzExTE9e0F3keCgnS92ZcZBv
uywLQFdzUqrIyzxercdSiCAqvkrHyqNwXRlisyKC4LnDuZhW0nFe7dqVS4GuMuJvXazfiQ2sVUcP
djFvO1edFaa4eaf0SQUW5LGR/OzjZStIle18+8iZpr0Hgup7SOxdnUvz6D9Wqt5U+46O9b6zyOYE
K1N2bH04yG7C/IAgPIq+ZhjW8DUrpnpUufnj8VtNyw0PjlkiwqPIfWD6HW5WZ+3KmLu2Nc3+VA3F
su/n4HeinHd7CIZXb+Q2yOKUHi9mZ07jk7yTTV2hGf2TNc4nq629gzO5xdcsMTlmdUE+VbfmLhnK
9nmuMRxlYnCfhjH+YcDU/JrgEuNlEPpgcjFsdD9Ve4D3wGXWm2eiZCIYQJY075Jt2ujytWgbRjTg
0qpd2b/IkQ6gWXmvgTkD1VyVYcZxRW1QJ9cBf+8TNPIvQ4TDqQVQhsjN5LGhhWzCjIxoAXB4LZgD
hILG0dse2bQ1h8XI8tdoThpMz4+XhhYlDizmYvVrJ54RLMOxIMh6SQqOQnniGMfKyhviDBy4QkqB
i+E2t7SDnjpJea/BXwMB48kyUWqNNdwIM0QDXMctY3u7U2WCPO1zOPblOrNjId1L7gJaZunzI4oK
h4uziOyUWJAyxrokHbsu953p/wIU6b8pl0XBqtO1XwmC3ZMmCwu0mHPXpB4Bic7BhdeGtLNh985h
zQBRgXWM0QgeZ11v2QRBl11VRVrPMqsPd5bTr8cKQPOqvUwkfndDx50xO+0YiREDtLJY/mU+BVFJ
EIeMn1c+tVXKzHfm9qLg9tjHbXs5A1JiTbZw7Nnlj2nEW+FhUiCgXpI+ruvqmqlsgbEx42RN9HO7
hvhq0mmRGbT8iNCA2qS7ehcU5JHSpp9u+X+KxdQrfvj9PDyFWe1v68KtjuD2CUizrW5CosOvjtvd
QgwB9tSYTw7+r21NrmfPUzSP6NabudO71Kesfbzifeo0RPvJvreJLq54Mbz9UgtOpYv2bmibBPYE
nsMAfWbX9n17avr5D6pNsm3MsWeW0x/owHgZR6YNuCB++sAId7GP74rufEdQqibKn0h2i9jYCNyd
3xn4Jg7TlI1kOpf0h4DRhdGAC0q/LowYfBWEzvbNaE3P/16temTS0qMYsLuBqAyQAIxC/0pYwLEX
n8UXlvgR6X/iTADtpHXqIwyF5FIEDkehde8VLLSR5Oi+e+zH5Kf4ISQrxXHAzsqtR23pYstWvxhY
ZZ3S9TguXEXIVRoYR1uPiOXERKeZS1OV7lvWufiuZpfnbuKjXtc8gN+9eMpUPN76Dk95CAvgMZJg
cSitl7YFbAVUZAPmh84LxYJjNXcUsjDqQ0KlBt+xs02dgpdeKV0iviatn94bpY+OMl7AvOZ0v0b4
JBnmF1JDyKoAblujct7ysB0JHfXMRkurYfsoOMc0vwfpIK+J7LDpYcg6PYrURtqYV5PsTc/3x7Ve
B6R2tW7h/uTTHZXUvzxKVKDUWME86xoyY+/OnWZGiMQ9EywA82vfYENck2IMFI9BTRKfNBThhJAs
zb3RaaQm/93mNnp1xsy9EQZ47YU5nEbbvKLVttsBw915gQCHf9GQl8FNPrqk3rXuTMS7HpxrYLk/
Gn/iiliPUDbz6ghmmxdoDf1F1ttakjhLHNRIECNUPiKFdzpO51oGzy4wFeaDzWJLnI93azSuoBez
G2w/hATM//jlXMIuFhnSrDedJ8zwIy7RwjgxvMWZB/eall0X/VMIaIL5YNCecmV+ZHMFFHEs5VNN
f/fWx546Tz/QUxq2tNC4p4tDmMJePqwR7zoODhC73oDZrEsUMdLnpCewH5BKSEorGgMYCzi84ovG
oYqbvFzf2dygWOYvZq7Ds2p0sCM242DE0rsZbIfbl8ZzaTm8LYEXbrPJlZ+PpX1R6mOqqtOSF+Z9
wui3rUxSpe3SnJTr2q/tAGfKY54b2NnSPovE+B004nPJRPrlBrR86wFQD+6ad7wBncJ+48HCvouu
+0ZhNV2dauwOMcMdoPohE805EBdTjPpkSWczS1LYcwWx898B12iyHwb36GfdBcsmK6R3QwMFHTq3
PzpR6qelZ0xcIVPs8/Y3fwT0r+YqfSao6O+sEm1sWPzkubtU18f2oQNIOf8W/8Jb4oO9tuYCJcvb
4yM5kDIdSWQe43R0no2++RyElX2XeEj9Sd8LB/tmSHKxbwDm86QNfm8Qzc3kovzBr9dU+3u+Y+9y
YFy9ttmFfOERbag5DnB2LlNqpBeqHwY84HIZzdO09NkrtUD+wTzSMO/Eh195xwzsG4N61bKxUFcT
JkFt58KcrtqdsTdMyYR/Tb3LwITUors3Ain0EciaQrNI9AcSDBHnXp/yGODM4zqxEmLsaoq8rqgZ
plACAh9jZ1MUye9HKeVk/VdW/3j8JrxL5lvtsCTq4S3NFytkiZvyGz7rA+KSGTEZjI6BQcOhTiCD
OXU13ZDNpn8CAp1dIBxcbJuq5Thsjt1/nUkrLrFU/jRn7aPsofAITAh8/gTrkfXvbcS6tCsLY9yb
0zK+/luYU29r2SSLHxeXAZ+0xLGvOxL8+Hvt5GQqTg+Ymqp3otMOB9y1KJrDhbnU6yycevhGb22T
6JjatjR/pgr0uTu1f7z1NiwwMR2YTGCz0zLdDQYGk/b6+MoJCwjXyJaddqfJJZVXde5nmcQGwhwH
i5R3E+9BEd59jqLw46zk95J/WIzh+bMolhChivo1mAvK0iUtjo/FUegg/pzt+sNrpvKlTT3jBeDY
i2y0/J53tNmJgCV7k6jF9yyYMJIZIgMnxQB4AxPZuofjS77lgLDmR4G2PjQATmY8G6dHGSgs5heV
ta1vRjqDcgq7j4AsyGObWXJ4144zMOm4aBhD8G/cR+CIzw5gXMUoyV1YZvjH5rLZu5KmEAXk7jH0
olS9e24m+WYlj/yDMMl4Ebgb2+7yv4e2YmKBoNF1wQl6x5VioVOkxZXJZeah8GoW5xngLBDRKIhp
XD42xn42rCdO4/2xYnjgtqKX95fxXQDL5h7cuFwA/KewEwPa6lfROBmN5bQ/5CFvGTkYfbbEWl9J
XLVNmNHRR+OifHKarc+QZX9Vpv0LbLDwYCt1HtPMgETJmM+aM8RuETVtq5ZwQiba4lA7aBBNw+E/
XmXVXLsN8tTwXAaedRhDfpqHi25jea16Rt5q7qIfeHpTkv2sF8hkxogPEZGZ9cZWr3nf35jsu9yB
dQPmLcmNZ7ikznQznXf2nTgKbSzHQ+iiq3BkeJQ+3qKOibOAYxGzPHrQTBBEiIo0iTcdpSby0Zaj
ugxLkEZrnJNQ7QR5umZeAr64r57BetvRQyblWiu+DeU5fIwvIsoJtCf3oQi1DmEbyLPJaCynttHt
vx3eqLHCKk+SFLXMv4+LSXoQ4PKR+88VY/9Sj/nvkhI1shHhWBDszyJO4Rrx0rKzRrkt0u8zsKnU
nr+znh1Tt8+3SSHcNztZ3kswBGfku/4ND2l8flx8lQfWqmvLj8JyLejqePVMI3QPfY7NCqfwYIk/
XlEeYUIQaJxuq1T4ryPxGNSZN/+Hs/Najhw50/atbOj4hzaR8BsrHRTLkkWyimTbE0S7gfceV/8/
qNZKJIpRpZEU09HT3dNIJNJ85jWev6tKXV26LZFwEI31A67NR1vLop3qtRZ3vO3d6zbyNwjdYlM6
MfJtuPiQLBDe0KpFElbJvY7nOAdkdh90mbc7fYZSAfBt9OqeDhp9aVsjOig71Gao2mFj6W5El7g3
J4u2PCBAo4Twgj6UtYEB4d+YtQHbi8zRwvN4K+CF+H6dPFUjfaogE0fPTM2fwiwfGg2plJoC3JK4
84ZMTR4iG3xXlhHkhuS5Xh8pLzlN+kXaA65AO/U+yu1DobWUGANKYKdaKhqHfnrQq95fDWn7ExGr
SUazxobJhxEFjKoDbo01WxK3x25yD0f8LwJmJuQHN3bDNS+JG8n0d9jiptPcVeW22gdykJ9RQhUZ
CPyI3AaJuQgUKrtO4+1P+dzvykLxNcPR7anU8QqaaOxKIu9ORVeNAHgqflqdMXF90j8obGLw7mrO
/dDhH3BaZKeo6HQ6KrqHvJkEu3X6tcgqqLjE5nEsrE8nX1Q99oqdHUGXRAJ4TTLwkWa0zSRq1gNl
OOQxSlTCT/8qAxvrmUSISRPxS4Qe4aeGpBQ25XALdO8OAm56MLGOOahc9qfnjTaSvEGoF0s3Fd3B
FEYANAlDA4TNKbI1uPCY4RA8BWl+MKUPqTBx+FrVhMoV1VKYQb3yhjbbgL7oFphGfAYqD5tp4J4/
7WijMO4LDe8wZcRMuzF/um5yhHzdcOlTBM7Nu9xqtU/ZmD5BAUbrtrNaeiTIgYVRDY49TIudMYTf
ozpLdip6Mg+1C8aJ22MH7xRpW0H1A3vBpWfUfwgqck82bMNFFWkqDjVUok6f8PQso8WywCW72PuW
aPenn+kmrLrfFU8TPDd0meoRf23wWZLyb5GqL2ir4CZMaMe5RMvh9CcMIHhRjG6G7ZH5B/i/AbqC
KRrU40ZpwaMjWh48eGzcDQ4AIKamA82Mo28jOKyTndSI/UJRRXj3ARH+bIFbmjw9yCFlWm1PQ05o
AG0781bowbj+vT29SQe/RH81T9ro5nS8g2jK8Yb3irvf9t5AMPV9kP0qLd/+IuAQr3OA8hJLGaSF
onUXyvC2TfrnpOo/6oSUpzQmjYfxoVVAlpdrrynIQUWv7f02G0lj+Hki6ZdGn2Jkme8BBX3vNDCn
v8OU3MnR23SC7pAK9otZp58jCZTdDMgblRBtwlP4CqnXISSw2nUdP2sK5hTFJON12nEp6TC8eMr0
Q3lsaQjcDfrwI4C0fYDGZB2SeAx2la6iexz133IR3yO1Ql9BxU6DpapS4eQHAyb5Q9b05L3OQram
/DDa4vD7ttdtudfQkmlJdh+qVC+PJivlRtpYaZyK5noMdrzjogwS+64hyKFyg7YH/t3m42WrWm3u
wCtodauaCUTJsKRm2TOrWrNXmrYUiDXbuUKDU2/2rYvooaF8EKRcn4DlYwVb+SjoqLgUloXr3yRt
rDwnAThHkmS4p//XwYE78+PUIALuZD3yJbOj6eC0UrvlR0entaFAfT3gbJQIrV23fvVDCXPzQzfs
T77pNkYo266Fo0/uS/vRRsfFbjxYoD7zEqSYQ6o5yms9wckVJ2h1shx/7Ys8zYIjNY3qGHGjMLS3
dqZB7ulpazoINbtdsvXLYd8FjcM9QqGBljE0wemC7acabmdBJPIIGi07CB7Q687Xlz+JOpkenw1G
s4Sj6RaFXDnzVrWDLGiiLIx+n4gny3HDM7BAS1A97nz37hTlNyCVXF/fYRVIyDC5NF8ehjZ9+TfD
MHm+JoUhTUYhTnP24xsnq1f97S/q/6tqINQNmqdLXS3+qPpCuyXJitEHJGZsVHPfhRMYQ6G5pnVG
i6R1UKxoOn5OiuTZNFz9QcKjUIUu7pCzX+Imwilool3dh9FHZUTjGYSEeoeUHXwRROINpRUIOJOr
VBGiO4ES7gNXz3anyocRSuOKia1qzd4PmSYB4VraNF8kY5l+/9X7oWloasPglSvZeUvbQ0Uh9eHK
TOZ9p8YNhVkLgPpPvcSaB7NPcpM2w8sBhZ4M0thtpRtfiC9wTdBqZYU8z8fLH0Cdb81pgChh0mbW
HUzcpfN2gArEe4yOfc6twRluRNG5Ox9JE/J/BWBhQ5eg14wXeI/FLaL50WNAo8hDGVR5KWqUkdwh
/4pO2tehatYJ0KJ7wOH2lY2jzSdRSLICUxqaLnVTZ+e8HaNr+D1lySJaYVMXbNypLd+Mfn9TBRhP
kJXvAeENOw1VVBNcxVpN2q0CHxkB1wkSHD0NIC2eFDUwaJD8TDlZN4PuuFD+gSxZaFJu4hyIDwxk
s+ZIdA1CF7Otv5K0faut3lwCDMHkw7HweKPmuRFh+cMOcHGKoJBaaD8s6VONNLfkgR7e8+UPJOc2
38LEApkXt3RbE1xkM/dyDwLS0PR4e0pBdd+U2Dv7Qf9NRnazpVm6Sor80+mmVKDqLgw7VJZ5SZcr
NuL6ObEEVNVqwJ1rSpXj2P+ahd69bVFqPnVKvnhJPeyFG9fLTHcAGUbuV6kW+ZPw9CtHzmkpvd7r
0kQwxFQdCYzFQaV1dv6VqapBioWDgtQLzEDbA46a6vmSOnr3wyjbYVvk4e3pG5MY76uweNCJpj8k
OV+9KdmmWeodsU3sHo1SBbPr5/uJcxwT+28crey3inYEKJ9/oSOnLhzdYyomZ/Y4FnvVD9VNmRfW
7t84xuTZMcYKNfVpcdqGY8GCeLtCtZwvyM3CCoVpv6gdt7u19HQn2iR5hqloLhrg9h/LCa+Z9Db2
ZAindpn23AMRuW0c+tiIincYymGeaJsQ2aXMQccl1V6iavZQF065ubyuzi8ATl4bVINqQpIwUO16
O2RjGOghCkzcfmOyuibAEz1H402RZNFBtlQNqe3QkMM83EqfhAAXaJnh8fIw5Nk9NA0DioNhmLpG
jDAbRtFQw7NHGHSlSjgY6h+F0eukbXH4rPTPfol4A1UyFbAjCnUh0JlVn1ZI0Wek46LRblUHpYXA
wXcPoLCDxAA2hy3Guy9qRr5/Wlk4jl6ZPHl2lU+XFf8zKAdMsc3sWO8RDgmDKAQOUEKQ4bPhCqez
lEE/ItyR4EDQ4iG9UMNm/FCpClZyo/JZpSB+j5jKLywAsQMOI2vvK1ACpEEVqjLbnKQc+TjHUgj6
fe826Lwt4nvDpz895RI7dcdRiUbeOU6BfGgWGa6+jPRhaRTIHdKX+Y77a3qXx+QDZKrpU4Ju/c41
agTNaHiuSmjV/oQ2i5FYAHBDa6QPJ6yUt7WTONiOOOCtDWiZxNjiBaX2b5cHrb5zDOqqLqHVAHrk
KJzNeKr3vgUQX1+6tARPB/qoZFuwOR9xgkxw7EHYIB8RwbR1E6Su+Yeei34SCLjJkxJHXyBaUdBP
rxs8XB6aPZ1br881IVEpU4WmGrbBlM6vpyQj7EhGzV+xWgRxhpOulBZxV1MgA5xl7S84KIvBUiJ6
N/CSAFtw69yZ1gjeTbWx7rIEpqBwudCutz/JAZCO2cvfgDgkpjKobYr6UiXxZznEyRqVDlITFSYg
gwJWo6CF8bvEDbs/uDkhh5IRfnKqaxtN5dbSukzfuIgcHfrbU3UYRfQdxKyYrj+d3N7CeS5pXaqt
DWh67VdctWhaNQ1VjR7XkWjSn4Eypy9qSe8EBB9s+M6tN4AMOGVZt6fGaJzTagiJqxaqUR3rqVsx
suUXEBDyO3UMN3Q+o/WpEtB6Cu1cULkIVuh/KG1554SLTJrGZw17oUUXuJuYe4+cLqYqOUabuAMY
CNBy0dFhvrNMeCkwrcjTTlBIPaMprStVcC3wODuc+LLcWkJFmABQoZgfToVoPJRcPODWKEpoNGDX
UU2zYKBd20coFhidku1z5BaGoUY3jWFZbrCEF1g/ZiVUdTyGsg2NvJXZUvavZVJ9KOEGh1X/Ff5w
vnBk0XN/2fKYgQ6RObYeApWjG1Him+ZRTv8DY4ZYOqikq/ld2RhfL69dbQqd5muXsJsDWFUh+5/i
81fxKU6BzSg82OO/M2lQBPVSRWn4IJFFg0sZ6q0B6BTkbOeU7SoO82KJhATi0DXmWTHUcsXGIaSn
c2Hlg7U8tZSmFGhiDxOlhdrzCfEx1pzL+Hpqy0jEOM1OED87kEcjgVvit8mLg4PO4wnqFEXKuDUo
dG6AlfbIvSiUdpL65fKbn+63+ZuTjzmWNv1jatOB8+rNIcmiKGGGxIyxhaa0S9AXhA6g4ApnUaS1
DxhCSHovbrMS+BI42ZEm5mMKU5vdXe21ELPNUQAOPwXyjNe5JX/ubzx6RYtE6LDsa2dFPQOEYqdg
eqiBhFdxaVoOEulSd2qOVpDY7UQ+13b9fWgsZWsr9C8iHzUV3DuiDMyPoYtkbQLMAUBuYq/k0sUJ
0THYmtNqiwkToENhtq0gz3p5htSzc80kXXfYArpNSANT/u0MoVkXW4ESTYh0crDB+ZHUlNosFEtv
ggYBKQ8NbDwY2bCOaaTPYUilEeLhna2YD41iarsr4zlbqybJs8qRMYUshC6zIAt+VKgrFGmWXkkP
ZwqEOdmbxmFhoUG7R2wA2jJlS7D+yuescr2NwzW9qaSKILHi3Nqaoqy1AV+sKwOb51CE6IxK5z51
HKEB9X07UXXrso1UjjMTj80bLf6cVnp3ZwNaQt7X6D4/DbZvYxlsasckcuWS7QGCLyTZB02lQBZI
EOq0I/UhcHFhzREUerBDfX95lGcxKhme5PJ0dNWg9qNZU0zzasGnvSWxLPSdJX8MnkBcTMzJdGIK
t8kCCU/5AOTuKUdAYUfdCB8uQ9vVTgRyD2hsjYRJgrx+2SzNJLU3lRMh7+AFAY1ldYuy2YBjS3h/
ZchnYZYkmDZMwlBBgHp2/vpa0mdhUOKS5EBYFLaFNRxO9uugBnBpJRRBUwgmK6sIPntgmCbhqHYN
sw+6KSbEUVX6j6UC4bwLw8MIpcaWHzKZrgAO5GvwS+FdpAThXZW0q/9g4KC6TVrpGsmOM4tWhFq5
faLmkAFzi3p7HyCT5jmH2qzDRy9DSwpJs5/SGUHqIduElXWhSlzacXxYJAo2HJyIHyppP8VlQhl8
fFQS39zAWpbT8fIc3/cy9a4U6eT5dqd6Tp497XeTIGu6DF+vjyTMiqAUxhJBC21nWx08A+TT+MXP
+BhkizajLFdVak3WBgs0s+DrCccCqnwyYsB82cbmO4AKKhs13BKO31DFN/YGcvMKslFwKZx1lQ5H
H1bWlS2onw1+WtiWJVUOVEeS1LwdvNID/ML9LloZ1a0ME5T/28+1XekL1HqAj0+Flzg1qV007fic
q0BIqx2Yd4smEywdt49fzHL8HOqB+1T71q9eSrEt/EG5L8aRyMP51dqd91hPP+juNusR/emd59RG
DXPMk2UXa/VepHm+LXXXfihSWEso+MKIYtI2cIxWkGWg2aN3jnndsPcTYjZZmnvLnIAgRIx2WYTX
dvzZgamdTiPVtG0NIpeY1XagexiJNtqIsgUpUmNJpK0EpHAgViq2HbZ7l9QfT1AjiMP22qYmj4s6
KKOpRxH7913cPXZUItGQS8e13vUYlEiR7MwcgEmorE5nPAkcixLvpMRPf53AyFe20lkMBu7Nlrbm
cGzpOpW0t182ZAOXJlt9OZKaZB3erEMT7sPUgKpiw8pMXRTW3bBGVox+zSLFVVGOirYbBJpHlLVH
PPcgNVZSAeWFz47iYcEaIuCSjmBh3Cph6sGT/SejJnqn5McPZ3dn28tG1HnLqMEhrkYTEYHMMTHT
7esMAfFy3IVwztD56h6qytt0ZpXvyW6eOht5jmGAwtbU8FIdT/tQmLeV35orzAFALzX3xUTdCKq4
vnZonc+0hO/H5aCZjkV2Py2nVwdA58eDqrWdRIm+xvgEpPNj2CN9zm0Mh2/C9YcZhOnfTAXup8gB
3g/zDOkzyoCLStbpzquiYeMr2KJHQ+rfaxF+7EGR350GbTUAv/1xfXmu300NHUlpzNIMR9esWZSu
Z8Lya1fih5RogJYKEWwymNX0igKSoCAC0TQls5lvW89F6t4ZgbwfnWKJeLb93avB8ji+kqybSU+k
RUHlyryq0zZ7E2maqm5OSkOGzl1mz+tekinVKw3XmEg1AYmPKpYmabdraiAsQQtEZILSjOi2kM/Y
NDs8msBbp0CCDI3gxQlLHsKUaVC2VWXSr4VEMFytE/tKgHXepmGgNtwhFBum83/eplFpiYk2G2C6
4mdJxF/TKxknegIhz7YjBBe2svWbGntnBeuNzOk/4VyUbzw/7be1/piazbCx69j/glr61lLU6qVE
u+0+aGuDLhm/rktfuanbKAR+Wa1TH0OfXq+MfdCb35TQdOiemR+ipsBA1sKINehpr5cANNflOJXN
ejt69hR5m3IO3Zxoa2kUmNfW09ldQo3SpI4nCeUkp87sIuza3kCwANzTb0AFRF6KB75rwzsqwa45
OCDpuou7alUSRvROvhsnb2gtRMjKDeCm0gMVm8uLnJ14topoI3CWTGvcISCf33Agy7k1TMHpsKhB
lD0Zod+SjuINAotPvwlFNH4NY+1zNLbjE/T/31D7U0gKHS546OFYWASA6DtPvtPFGIGlcYZHUFmp
jzjE1DdW4QiYDoKBRiq0DyGdmSUanbdmbsYu2ZxcVn2aw2pKJrk6nX7wMMYfT10sLDtOZDT4/t+R
bx12LbylG+r1OJiTxy5oqqFqEHXFzsP+4qXP+ftcMMoekKkHMGMw9U70FKplVPcmULHp2micOTEG
vmFHFQQOJgYV9KmLNekYDRS/+jp2vYUSFynS4AprpfdjQOEPEGSUaoBwHPxX8kS6O9sPqr0dVmQq
xF210n8BVwtXT+r2BmY6mEU9wcY4LbLN0I2gpIqSKu7Q7WvbPIx4tKa5CywLb0NZRPca1hgPCtWP
dd9gnYy+D8qeFsDRrl4POQoAZY0cGjy3rVpQHcn9vMNCwReTpvF9HcG6z4sGXaOJVahYrrVu+PVT
5pzGDbUs7ESwuRN7N1IeFVt/KFriLdvDO7wK5J0u80+yVH9T+LTCBDs98XrKqgbGdfppYbcom07Q
Ig+dd0IgjXaoakESzZudabVf4AbhqVdGztbBe2KXluP333AAw9ALDPHiCgl/hAu6HFE8I2qjvdQd
Z2sE2EkG4OhecCQzljHZuYi+pgM4QSfyJMV2iCSyx7ZoNJvktqmGYKMV3RohjxQdLy0FJ4DozCnL
Rwa+WjRGEHxvyvGjSp/iVBkyOx/tWmesHhu497bfw6YgKCFlCvJPfeAitEYrnuXwiV4zRuA4DkAP
71WQyE3y0hijeAyouWaVD+4zkOqdXyNiasOqurWauuHG7T/aNXAtWbTlraEh7Tc0dBFHbNUgvE/G
W8kvs8v6pzqso7tg6u7E7pNOSeoW68BViQTOCT4TI4a4MDpXu+kiRMlNpH1u1F5+6GoqN4HW0OjT
5e/GTOVqn4SHSD7oMGd/+lnd1n90ugWY/PIxceonvr1ruAhtDe1F09GnhO/tHQ4xJ7bpx6lLDY40
aqRghLXcw72gNWC2majfe2xgqfjK3ek3hxZ4fdTZXxyj3A4C0oFqPP0+/iujoGGaGM7tANyhnfiE
njn8wLAOhVSjq7Z5zjkioqJ+Oa1d74Ou1yD5W1O/6yPTxvAKQ/NGIL6YDla0huNNbxHE/57qLrxG
A0LtkgjWWCNRCBO2cgl6wl7/PiYDFsue8UJDHfF/t39uzN6+cepBfEkd3GWMQX70AEKYeHvceTSO
uKrwZ9XkAJtPd1GadeU+bsphlVuACi9P8VnHlGx/gjLAQxCaQ+t0FiaZ+AnaST9Jl3TAbk/z0ipo
n5yoBQhE7cIoH7562FfobThACgtuwJ7nX8xarOHmiN04giibUDQ4VcS22Pdt3S0id2JW/umharbu
EDbrQtVh1U833auIbqLID2o+Wss8HeydgrXaDk3KXcS2u4GKhtytLVnffsAR36A7OBjmgXxvUUa5
tXAEsv6LLMzC9eDgq5JAEP3cg4z7t4Z6lurTB9JpQ1uO0HXwCLNZhWUXFkZTmIja0qztpbVpRRRs
vBF2vkj08pYiqbkaRqPl4recbS7FZxOp61uH8smVQOgcqcFgDB1JUF0VdF7nEaWwwiZUStVcFkmF
RH850acgga3L0sDYV2uth2AqDmptHa+6wba2dRI5qzb2o12WJ8nvz/jfP/r/8X5h7xQPXpZWf/9f
/v1HlmNrg7Xk7F//fh/8KLMq+6P+3+k/++cfe/sf/X3zK3v4lvyqLv6hF3LSLJn/kTd/LU//x+iW
3+pvb/5lldIDH47Nr3J4+lU1cX0aAu8x/cl/9zf/69fpb3kZ8l9/+8uPrAErz9/mBVn6l3/81u4n
8I+p7fbfr//+f/zm9I5/+8vtt/zb+Z//9a2q+U8N7a+0iRCV/Mt/db9OvyLlX6nFoPVjWprGxiVL
SKnB+3/7i278lVamIR1QKJb2+z+qsmb6Lan/lRaobTk0JukCmBTN/m88b77bv77jf6VNcsAdpga/
Mm92UmamSIhuKeeHLk1LzE7nOLIzrrRcfxnhlSGKtNXUH16CPpYRbE0wxwbVkuIu17/wYxC+1PUH
fgISIUvuJiWb3v8IzQ58NMT66ErUOwsvp6GR9hkWYb+j0tKcVawiIeEFto79MtRfw2RwgQGu9RHx
LJEsX32lf8zK61mYdvKrK+ofT3KkatkTIkyf0qVXh5KdJp7qIfz74vNVsFWYXCbrbaDHxpWikJzG
PHsSL8VpLWzVMNX58VcODtgHGFwvYy0bIiRBYKWo5DBGnAXjTS1V9BtzzDf20vfR24h07TDpFW60
ocOlCnXpVd5gg6HVYUrthig2oQD9B6UHYa69Th9vCgpLm94Zo1UXQRYuIf+CH+2wxiukufS9LLrN
vLjmgsrdTm4vT+Ss7MxEgiMjUdcINQxW1Ww18UqF0bdSeemlhkRRgZJBCGcfxQ3wzPd1pV153myJ
2OwaXVgIwFCUkhTZZkukQ98IZHCnHttevy9lCUXT9A4mJjciS4+X3+2dT0fCPOHS+H5kzbNneWVR
xr4ntJcyT1CTsu/SNn7KU5X3W5h6fuWi1Ga3z7QmwW1wn08TCTB0dvsgBZ7knV9qL45e9qt8xEMY
8ftgFeETc2sAxoawXeF0kCXtZGzvWfg4tuV9VEcjpXRVmvuhS8VtVrTKJ7u1lEd6I/l3dllwkzvN
sJaIWGEpRqtMwNq7g1Ovk0mkzkrPTGhAsdpjBdqhLdT3foC1o9E9FahDvkS9ayJblrl3UgXscHmO
Zxtx+p7kkRxuOgArTKtm0UFuIYXiK3I8lCJ+BhO8U2X51fKzKxi4qfzyaheeHmNP6bQhTP5vz/Z7
1xWDWaild1RHVK/UWoHqFCKPcvll5niW02PovoD1o2U1ta3eHit93xWFm1neUei+usmK+mcFQXGV
gFw84LVZroUGuCJv3R9RAxt5DKL2Bh4dLkFXBjLDAv0eCDVXnYjEoCs0K1g6o+oGfi/9Y2hA3Frg
hIL+cYazJchsNGEwATY0tPt9GBpO6gJeC8rmSuV3HsCcjWE2GZ6DV4WKZvmhBzH5IW5FcWfG5k8V
ujatfjzdFQRA9sgzKwhXjFV9QGKbmksYd7flQKXl8pS8c3BwqfxzRuZJiReTGBRlkB9bPb/njoM5
GCsTa76/8qD331ujVyk5iWhbzpa0aoHd0wMNWJ5T5ou6UuGp3fpOEm/YmcrikFpVtrJyt/iEqhSs
JlrYKIT4zpVxTNM7X/IAa6dtRUFSzitIOED1yPKGziGp/I1Zdnv8s+8KBUvY1sg/4m5S3ii1++B4
xZVd8N5eYzs7AjSaykE9OzYDM2xc2bf2oYy8bOFo2X2rXtvPs2vn99oiRtfA8oEYmF87ORQ5kvRB
HLWeRncYo4OmL4wQdhT9IQ6VKXK4vH7ef6t/PVG+3drjIMeyc+iflXn1yemTJ5Du17Ae7x2GZEr/
fKvp919FJbLle1ldkKJ5ixbE8EgzMwb1cPlF3t0IhgoE1pgAZCck0auH2NQalKoS4ggA8LbBoM2H
0woUWWCCMV551jsvNB25QFcAH3MszqKDmsZ40dWVOKKFcYN8wsoc049uj/bc5Xc6W+sAcoGHc3WS
ugkgnm8nLijA3dTB0BxKvcNHNx7MO4wqadRG9odOb7ClbOWR5YKuJ2KxV2LJ81N/ggMLZlKCYid1
nB10naaoMdqwziH2fOyZu+TODql7YLRjhPVuVJDncvJvTpa+tINz1BKS28uvf7YbyBO5x8FHWCDL
5Nnr+0lb63mRHhW7ORTB+CVVEshHCDh7gSFWoRhexklF4vJTzw86Hsv1Ygra+TY5y+ygQwQnDg1A
40cU6WktU6706uoQAa4NzEnBqNl6ifGgoqiHqCLykdm3OHavDOJshU1jIDYDlDGtMX22ZYYya5CK
L7Jjk+bjQkEzZmHJaOsRQV1+23ceBPaPEEI4/CPmtYG88vLOzhrlaBcxAtdBC6xftsmNPinF/elH
TQUI2yDXM2k3zt6pI1GotTJ3D6Opb4AR3iFIfqwsgPn/yXOYNiJOyljznlCW61IA6feQvUWsqxOB
pIYwor1FtHZl9s5OT6DW7EuyW2AlmhDzpVJZmU5xP0GjKIOoVjxIo74SSc6idRsAMbgckoKp0WUT
v7w9A8wYCFce5vLgdOW2MOOdwH827cQuouHqZ8Pm8uSpZyHW9DydlpqjTa1tc/aVTFtLLKjjycEI
QohRFu0hJEwbj1au+pg32KbBHTlqhbOU6CBcfvj0d7+522fPns74V2c4GJlUpZkvDl0zUL+ENL42
ycOWntaZVx51KiXOnkVXV+VUccCWy/kZ3kJUxJcQIXYkt6u7QpP9GnFf54eresWnjmo7jg0IVSy7
Gv9KS0PIGdCB9wCdzMe5B31aDH3CPYUI8dJMgkR/eiYAZGmwxkzOIiDcs5nwQPzUXRsd8ZFE9T8C
5Uqiba87AIRXjpp3FhjlGQFQkY4ciJrZJeOEHuLonuceSpT1II8p0Va1qJguNLOssakt0MfEEUr/
fvkNz7cOe0a3OOSsE8B/drsklpt0tTWWBz+I3DvTh/gdiNr4dPkpZ1GBYRiCPN6YKiKUX6aXf72i
ohThBQhjh8IawO8a1dZDdDNyh11poIN0+WHvzKQB4wszGdOhFT1Pk5TOEIOfWdqhMtIfeqr/pEmT
36GNQbmiK9SVmubNlfDtLELg/V49co4xdSKLRkAaZEdFDzH4FP29Gha/Kkyhsy74VNbtls7cqrX8
K/Cx956LZaZhgxkHcjpfNECzCsmi1A54AT+oMbaKfoweUoa2QmCm8SJtlS9FhPugbY1X1uu7j4bR
BrNNRS9ynvMWkz6ND9z5mOTZT0fYn4mkVxD5N5nWLzHB/KxhBG14tHIvf913DidQhJyMnInQDOe8
BMAvyLAHOpzIrt4j/bW0A2Ofhv3Hy495J/yY8nn4GhxMhnFGa3PLBO1cJxOHsUUWYsBgU/yY5K97
t34squehybFBe6pTZWNCGNaV9sp7vrNlOPrhlJLsG1KdHz1ClF7ChRMdY4QBFkkl7ysRPnlZva6S
P10mMei4E2Ja5PPQVOYRHp2u0LfhEB8jzugbJen3RWErN82Q/7w8q+ehJA+SFES5RDXCydl5SgWm
1KPQk0ess1e67nl4mZRftUFECxFjy4Ar3VejGT9ffuqcYDZd3jx2ukZNFQG7s20SwRgwzL46Ctxn
ko+ur7pLYiwYuT5t8iL4gpVOu0App0bw11iPvvU9GR2SJNc9WM4kCO5buAePf+gwMpadLL0l9baJ
Kr9B7Hzq6WXrLG6fsIacmGsP1lD7/8FymHB/1H9Yi2fkkI59Dp0si44+OOAYFaWUzlXnozgrlO+X
p+t8Z08xN3hxeJ0aF/Ms1PEMK43cuvefetgULnjD4EsKcc3/hMhmlWFhZF05xc4PbAy6uWAdxNFB
fcyPEkLiFuVIqR2zaLhr6baukHbTF5UDuDH3q2HVptkVRsv5KcJKoNhL1ZzIw7JnF5KahVYbgu47
0GT90Sew6CZtFt9zdpfnco7cYumBONINFt9E7jTmpB7bjpFr6GR1VAZNeVKq8rbpzI89ZmtCSVZD
LlaItZbPcNMRXIn2YDGR/ffEyjbjFbiJ8EZiYdw414CT73xjjjYW0kQ3AkYw+8Yl0h9IbCXKIXKy
nhZo5CirOsbBpc6SbBfpcbvGd9b4xG4at7Qpx82VeTmPb7k6KBBwc9Aroin6NiKIU6eDuUcWgmL2
Cm1kLq34R2oOSGpQMopR2lslaL/B49qQ5v/Zei21CZMgC+wijWNrHswbSdYEWuXYh7RwsT0SMkKK
qCyvBAXnJ/jbp0yh16ugp68GI25irTs6VfaIBN1Nj8i+aE20Y50rl/F7j4KhpRNJC4pi8y1bIgSY
1jBKj5oInnC6+hL6mCeY5t6ERnHly0mG/TZipwwB8huGHX0LMb+AYyvyqlZtoiMy2FgVq/ofQgyU
xBTvdrCqjZLnO1UvYmxD5Rq7qi3Q8A8hDkSXh/HOG+vqtHKhLdH7ml+PLY4+WGm63rEP26PQ2gct
MX4qaruoMEm4/Ch1+lCzNya4mypnVN1tuHBvP6RqIqJfkIscBivd6qi2dl5+Y9kvif+5xEInRmok
aR/i5ttYrH1jIIDGcym/Vv5/Z8tSbwe8rlH5pP45H4UGBcHu+uFQlxUmGCQI9zh7ch4HgX+oMlr5
ItfrW5Sg7JvBH64V286vbkDzU8OZFuoEQZ1tWOogsOtCdYTx5gfL0K+3ozogJmT+clp5W5XtD0wd
rnzk957pqFPTmlmnST175TzsLIvubHNAoAzgqFCfMjAJloYMgq4/WkX8NLrhtcr2uw81IY9MhHyK
pbOHpsiKR2C1dURzfIy2RxT35OiMWJapztIEqb2RFZ6Hmun5q8sL7Z1LiTyC1jQ6/zY6BbMplohe
OaVdxscAtDFQWkzYG4xSNikOFFce9c72mYJa4J/2NLvzLkLU4Geak8oecsP/1mBkuhj96lOlC1Ri
O0Bkf/rFbM4mCmj8MKW3bzeQluB0o2u1c8CUw9zYBaQqRObjOxsBiN3lR70Tt0/lGchKmkr/nXLQ
22dhQFH5aapph17VK4jHyAJiMY5W+y00hxfsU36IsfpeFlhBGIxAds9ViOvn5VFMX2p2YkCEhSxL
k4Yuybxmy7UTNUjsjQcntmvc5Cthb/D88PdphVGeRgluGWvI/F9+6nmpGDVKAeqC1EgjJ5y3lE2Q
+E1v9y3bJKmeFbNy9wVmGbsmsrRHjKJx5otzMIRo9KCdTC+jjTJjgQ9Lt7k8krPlRQRJmM0aBgzC
xTTdIa+uPq8LknaIe0wEW0ff+YNAad8L2i851+ytWQTalW7g2XzPnje7ajGf16twEMahi8YfXtbe
wZ6yOINV7Wboq19lV14JWc+2Kg+cKHrkZtTmz4qoptL0oZdQY8gaEJVjrX+MYEAuBrCwl2fy/QdN
cThQEZvN+nYmfbPlCqwU+wAO+XseehCoxcdIjbIrK3Yu40JyNL3Rvx40fdJXn6xLDJk5cWwfQl/G
8QZH1+LoAKPb2oVUv4OWN7/nqLf/yjVR3dESqO4C7H/uSRAEthtFvEFocnwIoNMv+1ZTcL2I9Vuq
Z8OVyP3sMmacpP9TVg56igbB23HWvuIiD5yj9Goium4pEhPFNLXXl6f9vQUFDJ0MHDwIVd/p91/N
BiYaVYqf4P/n7L125UaSru0rIkBvTll2W1XVlrQlnRCSWk3vPa/+e1Lz439VLKIINTDTjYEGispk
ZmSYFWsRu+XyEz2t0m1iYAuSJR0MOr2oZ4an+xYX18X3BTZFVAyRw7VFI03TSU2j9Fwp/j8lqX5C
gnffhPgrrryS2DqeLvQpVRoA8yccVb9EdgbVPPXIkrpOXv0jV/Jzyqih60Co7Rn2cbBMCOalfHff
8uJ20quF24W3jTzoenFNCyxysI38nE3lV/oFqEPB+YHkCRPhuvRzgg7y7w0CDhZoDOZ9CBCvDcJg
asBdOI7nKak/9vAlFKoQcGmo2wASliV1ZbRwaWv5cIwvOMSi9Dyu7aVW34N7a1GalpN/qB1dTH96
jMDRpaMMEV3bvBiMUro6FKj/YaGUiAh6+O/NQ57rvRKT4zgntfMRkc7T6FXJPapibZU8x1r13evB
sN+3Kb7W/BzxV/7/NmfeVoDK2pEg9WQW+eegsB6ggfwoTd5Ky+X2OeO86qZGiiEoSG5ODcCTrqM/
6J+NuPefvCL1H6Telg9lUXovgVq0u7KtbXfkT5mDGLIDPAzNE3jjtQXfdmNmv2TmHIfA1EM4n+2T
OhaRa+T1v5EyPlel/K4M6iV1ip+VNx5E5pp5qH3c3+6lx5TJYMoUOsEwD+r12ep7k6AGzo0TYwjO
U0Ju+6z0zGsWthF8a8faWXlMlz4vzSfiQxU6Jur11/aQW4xjTZasE5MVFqyC4ZfOd6Yd3mONou0m
1GZbQfhRPiZaI2SbrSxuk1atGfI5k08+Qzz1zuzKj7JovjE9uKsq83PVVCt0EEtulqKqAM7SdLrp
N5UQ0eSRqodnyTI/wK7zBB3of/lg3EZwZwKWCRj3egOHpO+rItfCc9n6nyqmXwM7fQgS5923zS9/
fzYE9IFMnMVQALg2VZYQLwC8jM56LzkfPNQmmQSEtawYVW+XGJ53vm9vyZHjaki6ARMzfDCzl6Zx
2NMPy06D/31A33pAhSOQv3vaxAzUyqOxdO7JGOi9G4xIcCCv12aDLBoTJwNl1kQvoSG5DNFXCA3Y
j6mVvN9f19JJZA5fJiUi9zLnFeK4M3urAcV+9uTqC1QGk2t0NeSq00dWi3jquIeqfuWNWjqKHH2y
TKJ10T26Xl9LYFeMfZ2dkA1/1AOE0BXId++va8WGJcpwf8QxfenkPYXv6jwVAsub8Ph58oq/WPpO
HAjqMJoKBHkeoqK42soehadz57XQ5mlO9jSgKJeqTf0QR9TW7i9pyT3R7afpxdyC8BzXSwJXPdY4
QlCQ3TDuqyKETxkeRGhc5TUw06Ip2HEsUW8Byz7zT81UAzMZrPisSlCAwI5L76X45sRrFIVLt4oS
KBgT6CFhsJjdqt6LC9qzcXxBFGE3GNZZ8eLMlbWIcQwUeNNyWgk2l44734vshXXRHJktTIIWoPCj
ITgnWfVJnZAG97vsvZdhGY3HDXzDj4hlrEGQF1cJsxtdWWpo8vy857RNpjyt+hNcqBAfGQUaBjBD
vlLzaA49/IIoO4Zr9YClw+ngrWB+NK2FslWpZg2vkHGyJdR3Mv1zoMsPpZXtlE75dP9g3pqig81Y
mgAsMVIx31SbWmAUGFV2YvoFQUTpFCXjGyrsqit51kpsdHsyr22JD/zHvR5Qh9NTPfDPKTO5W3lK
8wv0oyidJMZa+fO3n70O97AFMxXTBTRDTWd2OjOl9/WeUP2kWQ2ElO9d0LqB7W8HVJx4oN2xgBOt
6E8V8PXiolmfa1W51K29V/3ULdujQK5QstzAbzWhAzCGLawZqpgEAYRIyTRRj5RPlfoXnmksVVcO
vybho2Kc1cxxa6uAlc2CKSqGYuPVBJDJYAh/q2l/TKJPlaLtclk/3P+St16TFeuECYQkTH3OQSmq
ZEC+IECMkBociE0fHEn5et/EQkiJDYcJdJB9sJHMW6EFou5jiFc+2QkaVMgt0UKC3VXLd9GYaZ9b
2pMnqZva77kTDz+qMaiObVmV7/d/xu2dpGEAuI+DazP4MP8VvEFJlrLKkyJ3MEiXXXhQpDZAdRbJ
bkRlSsAMSOjdN7p0UQhkxcyeRRtm3n4ZyjoZi1LuTk0qf5XtUQh3nJVKR/sIQd/7tm4TMxEcwcXJ
Gh0wS+Ii/XFR8lSPctNQ+3OVoVP4D1TradburGaP4iiUlV/og61Y1G9aWzRhiNdJ4mmoMwQ1M2l0
A/ouyMieQqM1XyHghd27ZtjSLVFN38ptCC0GUuLtIZKK0c1Ledo4v8WgPwDsVuTtgM409KyA2Dd5
4cOYkISysVMN5D+1rB+Yn5IZS7fpi/Y1FDYxCsGMsdXm19rL628Ck/ksgRcZ3GRy+jdblsJDoULk
3xvoiod+o37ueic+RhqvjluNb6Ovh//KUdidU6NNv5UScqVh1fknD4LJ7/c/x5LfsgTiiBiSZuj8
c+gDTG+Vr3TnHPVZgFwPVZD/E1fpv//BDEAj+smgt5i6vP7q8agjwkB7/kQD6tdQRD9CudtV2bhy
kBdWA6YJgCPscgIhOjODWFAMi2WlnxA8fvSmfF94wTEbgpVAccEMBS8YS2j7i4r2LFCU0AiavMqe
TqIcRvunBA82gCmqmJ9ZWdHC1RR5H4Vz8YSBsL/eOBSKW+bNqUL1jA9ebDUP9xC09O9cMmkboFux
clkWl8baqNRwIm4iH1OW+7Hz2xByQNRb6wFWPWRJL6aVrrR8l/wtoQelIGIs7M0rNInqKzz7WXzO
cma2zUp96mopds3JAKZuImDuH1Qt+alMOVB/Jd//9YE0AKaSOjHOpnMqr/eVZzKCjsIyQNgMn6Qi
OKqF8rNsV+GUt4Edw3KkgeSEgA5u2uqwSDu+2svZuU8YWUBjh9LeYGcvRp4XG6nW/FeIuqpjZMI/
Eteyup/qUNm3UoN0YDpAF+6P0bZLZHUj+bzRJtIxD4Yu5v7ialqJYRZeWX4rObJDUVDR5hXPKpKM
pu2n7Ix7jlF3Lj6gc7GS7i+8b2C4xFkm2CVhFX/+h/vPbKedJMmyYOSSXb2v9hrcbxbo6tyxNpa5
Bj1cXBIPGw1pUMIwIF6bm2K5SXKYHM8abJ8i/LHLw/2DtHSOQW5T/TY5xDBNz5yBHuRKbQxednac
7hLH7SHEZ6PlfdCcryP1DHYbnmtwsVq6coYXnlL4qUiyiRTAws4r752nQdTja/E5pHGExizDRZUb
WS6cIxwV5iFWVip8zSzuNEiOKf0RUAPRmW0mOhXZiEa6ei7SVjkOyFB+jFQEThLGDx+8zhopw6Op
uB3tbjoksh5BPAFTUxyG6opXXNx0iCJlOBGo8d40v329Nf0qVAvKuUd0QDb8yy9f7ZDR0H3sXCb0
bRs7WrG64Bt5XOBnsYi+GdSffemQ4bYgCav0HCbytLUhBh6mAC7wrFjzjWIn/9hpMLIgr2EB4oEh
++SyXB9buxwsxKqb5AzJBDpk0RM8CNvYkd8QHK4R4Y33McNsUCbsO1TPGWrdmbH3CNfkykM3O2Hi
d1C0pxOFl6QLPk/ta/qJupkr+rk3pP7gqMnnPI1zKFkTwb/2GmGQJyhGPmgNTjL/wv8zLViXiYEZ
GZ1fq5Yi1NTA7I8sSTTtbDv0t6FdDAdVEDgB1O/colOqY6CX46dC1pFLMgDj3z/xsw/++zcA/7aZ
PTaAL89BWa3l255eT9p5yHgnyp0WeLtqXKPMWLIiOJ8EszdF3vkma2Nc0fnPzLPhVDA1ei8xYSI0
HdGKu5iFEmI1hNsynGUC5YXDuj5USSCja1VJJTUGOH9rpwm+lEVebqjZa/vKtOqVFszCuq7sid/z
h6v3dF+vk8CxzowZ7+hI7ijZCzZEfa25P3PyvxdGq1Q0Y0F58phfG+prPyn1gelAs20gv9NPdFhW
nq2FtUC4iooArWXmDuYgBkAZdprqmXFSC+11NF4nLX/SlJXW0cJt46DBgkY1Bhzc3L96qgJM1WCu
HV0/+O2eU4YBS0YDe0TKAS3C9SPtUrgu7x/yJasmXg3oGLEsAdH17nmFD4wpo2INVeEHuGF1d6r0
n0WHPFfZPdet/GKgMmfB/X3frvh7Zz5OzDsJCJOoJc+rT7WhFHWpWjbVJ+PfISwOnNh04xXtv3Up
/2xyZVpxZvP2lTgnBBwGPGf05og9Zu9X602OImioTlZoP2itAv7P3wYIx9mpdRjr4hGMWLh1UgtN
22ivrrLyLVxAKvQqaT0YfWZrZhcCeXfoDpHtPoHmzbcxANujpvVwmtcNUnhF3Ddv97d4jr3534r/
sDj7to0hl9BFJ8Zp0GC+8sN9HfourDcuanhuK01uFj2BI86hmOn09wmV9/s/YOna/Lni2YuJJKxc
BQ43c/Al2NuULWq9n3lUVo7SggNgY3Gd4j0SszPXR7iCm5WaUSef42TyXprAH/aaJ3kP9xczC+X/
v838Pyuzz+fBjw4AjsUoFmTh5gtlMtJ/V7W/W13mjpW/sqrF4wIjIN0PIPo374KT1m0u98lwanqH
skRNOIXwjMsp/gS/48rlWDJGNotCFGAE/M/sS6m9BuORJNsn2FtfmRr/nqiIuJkxcoZ18un+Ri7c
fOCqoOa5CuAB5v66RJKql9LIOAWFBC9lGDcoHOY/u6ks3chW4i3c+iv+e8HJWQKVyuAYVa4beJAh
h0bqNGHAQayPoqjfQCIY1V7qWhpi8ehkCSL4j4Wkrxi+vQGsUswoQiCukvPMbiCZTSEpU1WdTSPa
SHa4DeV/805aOSq3y6OGAwCYx0PQp8/7IhW07Trb2l8AkT/Gg/OMMuRTLXlvjaZ9IG590BLlier0
4W8/5LVZcWP+eOEDZq5pS7Td2cjqbSE7n/oE1dNyT7+CREvd37e2vEiqOzAAwKowTx3TGqljo097
iBaQ7EpG2HUSfz+O4SNcMHtL7TdyW17yqF25GrfHVaySMg8VWfoW+uzeD0Vd5Yo2MoxTBl9o/v8q
VfXZduIHxiA/qGH68/4yb28i5gDC81SRZwGbvN7Uug6dbuiU7uJ31Te4FdDNnYoHiD8fBT3Mw31j
t56TbhMVEMEZjEbevLCeQV0BbQeJq4IsnKuXFCBNrVl5BRZi+Wsr4lf8cU462Bxh3vG6S20nXzo7
g8YVRT2tPWpl1sKPCWlk0j+UofHJGKe3+yu89drYJkMGnMZsBTwd17bLyvHivm3SszyiCj1E+7JO
gcF/qfICMcxhPzirRYelg4rN32SuDJDOZY4cT09joBzJOTeQ/5K691HX/8lN+cWTuguh/h6A+FNc
Ol/vr3Q+2sIDxVL5Dy7cAigyL+PX0iAPkpemZ6n8KI+kRADzQhda3Z9qayIVM70bBjIGvJNINtLu
kTdMD4XmsdHi711bfqPetJZBLRxmEWzRTWEInFbcbPeN0otGdBSbC9Pa2VeU3xTYR9tXE9iZq+VB
tOIHF66qmNAWc1mCm2GuMDhUEConii+fpd7bhdKvnsxw67f9RokGYJCOsb2/5Qve/crebHly30A7
a/XyWa1F4UWh8BKsLGlpB8HM4X3ACNLCmLkDRYeQ2I4Gar9JReCmdOq28upN7vhw3OvSSgqytCDq
fzgf0E0iEri+LV4HWAvBlfbCnLXt+pqvu3IamvARJuqKV1g0Jer0vI7i2M5eRmLxrnTCtL0UHUS1
LrM5xpNheTD8RlHWrYBUF7wAbW5q6MAMLdEHul4Xg+JFq+tSc6kyr9qoErOEUkFR2UizYtc4crBp
Wik+j9Cn//v3R4SwSiR0fDzw/deWpcKSJK1XEOyu21clMo+F6ZxqxfrrZJtvxi4qtPBUhhVmfQIL
Fe9aCTgm6M+nsMTqZvFcl2b23Yo17XB/SUtHkqwNMwL3q8xLM5NWpJ7eDM0l1CYZbkr4ZIIsPTlN
7Y5T8fO+saUr/ftGQy8L7HCeeatDhLlKqS6Vbf6Qc6qLSbAxSv1rP6B8EyXTfziXIjDFnKjG3NC7
hJ5CqZ5u88Voa8SfTDlDCV7+zPto//UNEGk3pbXfrF1UgK6PRhGXmjEFdFeMASKZMJR8lIqiFBLt
8C+HhXgark2JT/rHCxxXdWpUaFmcBxv19tA76vVL6n+fBu+ZNAYixJWl3X41cNoqfR3hh6F7mzlG
a5JLq1B69WSm3jaJPLeLXiQHNu72C9TdK3inJWO0xkAXU58BUS3+/I/FRTizRpH9/JIH3vdacP8W
3Y8OhQu3bz2QCnK14pNvXRdhNshigDOiTTL3yWVNf4Zx5PZiQDLvldF3+GOPyEyulIFvnRbPGJ9O
cAQiNjDPHRBF9vUGcjs4qCzto2bE5lfqGhWad0n8pIO2Ojp1EGwDc6z+Do6ETUeA/BAPoNotap/z
HW2g14C38JSbQ7BJPP9nrg+vXdt8LQx/7xnwSqvZX2dKgmmH80L2Sc9s/hXNeBQTf2p90Two4KtR
tVzZqYfdoANtue9TxMW6Lj0hNgF+l6RapJ/zTKJsIUXPrKQ8Mcv2a8zzy1jEb/dNzGcUxRbS6qZ6
T2GXMtfcSUL/1/v0uOQTgLtnufjVOAi+jtpurLnl6tGTww2TwDtf7S6Bkh8adfxkj9B4K2tEOUuL
FUPP3G5RAJ6H+EMw5mOTMx6a6bH2EY3I6jmxcWj313sb8/5WNMNd0ikApDN7f0y17+UhZxy+rJGy
1rPxS1Hlz96kQSFQ7PwwfkqV6aBX6V+yGol9ZnCCWRxB5SwQJddHtR1Uz0toJF6MovF2TeZNW6WF
Bc9bHVK+efaIqUXDWAx8ilrwzM0kuoLyWTRJJ2falwwAwi28sbLoYUIK9v5m3vgXDFCyIgzj6uFq
ZjHDBLd5X5SOdzKtILgwshwdNC0Oz0rYq39vCnCcLAZr4GKAW+t6++o6VaCr1PST6jvZWWu1hDaL
rnzRfVnd3V/Vwv5x35i+FzkKAcjMqdgF4yXMI8ZnKTTfEw85udLZ2313oH7yft/UbeGTvJkOJckX
8Qm1ptm3KlG6DADiKW+xEu5kZHj9HuoXhkYLZXIHq3/xZEQi9OYlj4x3oDovzKitRGQ3N4KfAEYM
IDgzyjTUZztL80OKHeoub3az72FvdVLnsdaNg7DYqw+A5gpFXtni38WBK88m3DbhCyUSFWGtefHA
9sKkz42yfxv7UN82tYymtx7LG9NGcCxJ4mwDeCQExpRkhxzC+1OFhNV7A3Dl6Fhev/WhA/rr2IPC
CTOHRL/8Q8ElXh8xy/PUvPer+i3qAewmxdDuzaSOX+Bj9r4iRuO/BpE1umrpjcZKGHLj+0ShCCYV
wEAqfA9zJ6zEVWAnkl68tVb3ZmqUUBx5pTq0tOV/2phTDUVy5sCQYhZvaTA+wHi1UxLpIdGDHejs
o2pV+9LrtknBv1t5Y2j1sff0XVVlP+4f+dvbRWJDr5aHjRL4TaYdMiNo14ZfvxW+Sgs8/6EiAwaI
IzqXRfx435Y4urNThgUkYSCLsOhmzI52rDMOTeWqeBu7CY3I4IOlhkdvWmuDi0t6Y4bDw0AKePyb
KAQf0hdSzNcrSwkWbcQj9o2RqUcrIdMIw1F1UxibVxzi4veEC4dOgi0gKvM4JKyB4ti5WryZcfgU
ddmT1KKSaw7hLksaf0fM+0GOsvfCao5pBfOY5x3SaOo3YPVW3tSl0yuiZzA5VDxvLs6EPLcylHbx
BqNj6vZO+2qX5cqnXN7j/7OhXl/OrjUlI0akgWNTX3wp25VesWmt6tTF03c6kisOavGU/rGk2csW
dPBWDZ5WvCGp/GQ74cdalQ/iciRdtZLyL+4ep4aQ8jdf3Oy50Xs4LlJV5l6aXfMyDjEjJEWXXe5f
heXj8n9m5gMdSIHSWIVK8hLAuVHJCrHPxzp4z9Rfelhteu5+OOztDu1I5tCkOALplm/v/4bF6/jH
T5g5WJtJu06qy+LNVrun0tA+6KWxQYRw5ajM1Tx/V8BFM5GQ2SbqmveI0rHv08EKyre0oUE9hVOA
mF2iPbVCbtHX7Hpr+UO09bqh2piSqRzqwioefNSqHse0bp4GK4TMKrR8xA8zWtq0etBTN2CqjkZv
X+uVtoWex1/52beROC6EeN8WxDaU8OdAwy4McWR0m4H+F5uydnXvH9N7pfvqKuE5QPc82aGOXe3M
9LXjno3lX5fwfv8AuB0AVZKnzuf3CO1Rictq/JifvOey+jTZyt5GsGnTJerH+2dh4dTDsydgQ6LR
RdxxfZ+TwRjpvWnNm2f65kaT8kPmq2slkttbTIsQBy+4Xui5zoFQVdZGVm7nzVs4WbYbqnnimnm1
a2zpKcnl/f0V3WTBIgEGdAbqQqdpPw9p5LJV/Zq5dU6dVu88qay2EaIWbovE+Y4kDNWswAxekHlb
Y9S7vVdArxQmE+EmEvniLIiMCWtIcyFuCGmMd/onA8i4kYwr61vwIALhBa7ud9pNiff6kykeVesO
dY83GFldHnGXg9hHL2Cqtor/WePOQO6DxMODlP+wlc8dcnb3d/j3Qq4fWsGtwtQifSAxDDQ7NFUW
MxYw8D3zVr20g3+ewvIBvdfdmBoHM0RC0il3YSbt4jL/7k3TkxQMbtPEmyjWj0mdHPNM2hhKtVL/
WNh/RoqZxRAlARRxZj8rVezGpHbEvYmSb0bePBotc1Ho0a9Eibf9Ka6L4JPmzWfs4ibf8nITzrnW
yt/0yG+24xC8yt5JhO1l/zGyx/fach4rFR66cuXb395W8jwaNmRUTOHD3XT96XN4JKKyqKq3LGut
ExMmxkcoH9ZmSm5vEEkro4AEhdDkkFdeW7GqQO/A71RvapWPnZua4/QhUdToYI5wMwXemD90YLT3
CPitub4F54ttXB8RDBVIGlPXtuO6S8xcIz0v9fq1C+VP+aChr+VvqZb/ajX1e6NE35xCPSUerjmy
tddpqjb54B3G3Fupydy6LfEbAJwzQURQOQ9bUybz27bvkzdVOUx18OhFGTJhvAltuBYVzMIq/m50
mDUYQIGn0vmab3ka623tB2F7MrrxFQ3BvZNIG13Jd60PmEsKkq0plftc1902D58tH3XZQt+WfXUw
uu41HiXfDZ12G3nR+/27Pjtx//thVPbwqXClgJy9/h6T0UgQoxjKqdSK8diGcr4tSErWbpQ4uH94
lP+ZgZ6bmhMIDwLpazO6EsZpNDTTSffK8VDHbfDFDAL7RZokZH5Kv96Mid58dGR/3Op2V+zkqjbe
QjPNV3zb7Oz//iH0spg44o2nwDgLOENrBDwtj+3ZKbKHNin/VRxQJhIqym5Rh8+13R58Y1z5/Aub
LMZvSb9hRbllSo+8kDgk9rWTphIeBUagvSiVra706uZ4NrE2mnTiQtMZIRGbfcvShpBRtqTmFGeR
m6MuLZmfKqhuo/Y7um8g3R4LmbqDJm86+r33z9HsLv22TVOdCQowJwKje/2BFbnMk3JK5BNavD+M
sLoUdvTDM4cDReJf/8EU3SaZHiiNtHkHyHKKPOuDVj+hyPxBi+pjGgGfK/X8GEX5fzgvVNxgshVF
FJ6D2XmZOijSEWWMLqyvObVt5B/AnchfaK/BGMVQ+puGmtQh0c1qVeVv6djgNXgLqH9TJ5u9BhLf
uRWjaqexKrvXsh1DkvhRcm3oEQ9RXumbzs/Cl6lVjFOtKgh8juV0aNIw2Ukhb9MwmsOHyPOq7f0P
sODMHAdOMlDv7MxNvy8bEQzV61476Q7ii5U2uKNpFhDFWN/DHrJKdfJXXv5FizRz6PeRht+MlFtB
PzX2NE4nM1Qfm0R/Karg3c+V9yr2SLSM6D+cZnos8BjB2UxdYXaae+aupqrL1VPYM68ArUkxxT9k
uKOCwfv0HzbTEe4IrkRKxrMDBkZMifuxbE9OODYbnoiWfpzT/VQSfdprqKPLWqyttHPEz7/2xlRC
KWnQaURjkCDg+rJKHhlQbvbRufWGT45cfbAl9SSnzko0I/6amRngvGQGVIVAfMzfFqdtrDYz4TYQ
LdowfEhsRiW1cWs20Na+RdnnTlk5J7fe3bqyKP78z85f1PZBqmKxyIhrqglSqN4dIADrp1ONmHNQ
rnj2hZ28Mjjbyb6o5WxIEvOilfUlaB39TfGrcQtKa634desMqJLT0SD7oSbC43W9NASs8kZS4uKs
Vwb1QquTdr0RyCtX+3fTYvbNSD0wQHmUAuLc52SFAYGI7ZdnxGTjp4GhVfRv020wts1TFZjhUSmQ
qRszKdlGo5nkbuL44zHpaVf1YQD/NcJke6nu46dGGaqHzkS8XWLiclPD5ueCJMkvPRf8u5n37ZdS
kaMXuwm7S6r0zqbXQSpE8BVtJrtpNo6vyBsvkkY3buQaX5do+zKM+IdUiCmbMDj2gIkeplaz92YG
o0XTIkLc9OU/Wl2020Bu4s9OEma/ggDhsq6UvQ9yxwB1zHzLp1CKh40sp/YuTw1rl2aW/WKPQw5Y
Udc2larg0LJSf/WNykC3XVG/2H0cHhNNkimjJk1xLqWp2ZAh6I9B5UOVIGvjW9YW2iahnbhT6Wtv
p9ZaY7K/fWiBdUDaSnMbKDBT09fnACKBsE3iujiHHeyXVYt8YKlFp6QvvjO0vRItzUXpeNZhyaEL
ZBG0G4RtM+9U0nfqMyvOz3QNm52p1uWmGb1wm/n2LydpzYMF79w2TgdGFoFcHwxmnT+oTdkcbCiZ
nszaKHZtDmvz1JbxyRx962GwGvU7ODBVfEJ1Uxeh9SELLfshARb3NNh18ErbqN1oWlBssra13Mpv
2v1YSfHHQLenTV+rcFT2mXoA/WmtVAlvt5eKFkAP0m9R753nJ2nrl7Hj+DXbq5N/aACE9lIbHQxn
/Hnf8d9eaN5QGtjM1JLK8u/rDwnMMpqUAlJyMyq9gzJZPexgXb3ig7VbM0RkRIVChEBTmLiembG6
yvR0LTuDglaNTT5SBuLiN6CqKFA6Rp1veOrsvVd4KSNlRXYIPLXcIE4wHICW9y9DbDWvMJFmn7TB
qalZDlX/KY8zcCN53YbPtLykU5nH773cRDsvzQv+as/42JpZ/CNFBm7nxEp+7Muwc8s6H3+NFeoH
SthMPwikHBcq4+Kowf7xLsHLtEb1dLt84m7awLD40EQFo3G9/NCoA/BPw3QGEfLVJ+Pw7WbFZy6Y
+N1dU/GWMHvOq19KXKupPSoInqG7igZRvPet8dv9wzIvCnERcclMG4kIiJbevPYEiWU8jqkVXYLh
KU5RRG8U3zXHYy4nL3Z1SeTPVhJvE7VACzI64lMfJ2+NePf2btDlAbtJr5vQ6GZWl9m8pDe10Ljo
efmOusMxmL4VQb8nBni/v9zbyIEYj9Isw2mi0TN3cqGTj1YOyuosVaXvGlKzy9XmO174c+60B92v
nsfIfmACa630c/MtqciCOgE6p8iizjS7LUlhMpgWTMU5KVuD/GnKLpUB19n95d1EDVjhjbHBBNMu
Y2T3+lAaid7pQwr54Fh5ID7kXRNEH+y2WEkIlxYDUxYnh34OScTsqRgHkY0L9jYvogobVmVEFyd2
1oJJlV97FTKI1dDDob+uU0CYo5/8iHKrrXXZSdVyt1GTfV0HaNg7HxHh65rguY5L9EkfGql5gXvG
GO0XMcgm2DM1pnNV/3Or1JDZvyt+vgV84OJxZXQToJ8x7eikTu+CoiYTLDTkNEKmxYZqrJPO/B8k
7YPgB4nVaGMPxb710u+69Tk3P4H+2jlRuGmh7Rds30w4HvmbANowwvIIEQ7/gxlhK1lx6ktfltIw
iYOY/Kbefv1lwZUTO3Wyc+rG0tqFQ9ltbSv2DkHZrrGvLX1dKipUicFmgaWemQJEDSMMHKEntY79
B0YdgmOixmuUxfMmj6Cd5eHA78BFJfQm5hFAzRvuxXXIIEVNvDEN0laNNLT11BSGofazp9CFreKD
iAUDu8kftGGgx+Xn6iZjBP9DKA3+l3qQwmfJLDy3Yh7zafJlyx0bRd95ftqsXK4bLyV+MPOsIkpm
+mteaooyqVG10LZOQac2bpPJF28yj0EJ3YJU8X7dv8pzkP3/9ofkjdY3Zm9A9oKfZ+T1805JJuRS
cqWVjpIS2JeuD/7VGz1w89wZXiqzSh4NRHc/aEHSv6EEpG89uDXcnhf4kRmLtHfTIPSe8jpOv9z/
jUsnhd0ADcA7Rbtp5gci0yviqR7kcxJkr9BHfawt5eG+iaVNZ7tFzAQi6oZe1alBC1VxZJ9QijiE
TnmwtfwELU69ibgH920tLAfaESB0RDVAA+cgDm+c9CQRECXBVXbU1brZtBAqrKSSCzeZNgMPLdqG
TPjOX4Kpy6NcyjPGUWMj3uglQtydX5obS5mGFVOLC2LSloQLFoEbMpxELZ3JSjCllNJDxfxlV2l/
75f4/Dw5gpDvVjImLwOg9Tp831bdy24lG7+8KT1m4bByDpZ2TYj40JoD4QQN5bX/Qxotmfykys51
WKtP0hh2T0nrtC8ZeKrt/WOwYIqhGaDgFGjIiueZqt4jjBIpkgbfzvDLr/KBEoO8t9U1SaSbWISX
mmtN/Z6H+rbf2FhmIccOHEJt0R8Kz282Rts3bpo2+5FQeBMUydEMpYdYtf7DZkJGQ5pHS+gWeeJn
VpMlZe6dRttMd3ZXfmlK235qLbtasTTveAkvBoEheh2ihHtLwxLJeh6OEN6ffAsms6000MGX+ITn
Wo94qyfb/zbkw+RWmhV/KvjTYyMVa0R2wg/NAgmGsKlzEmFSLJxHfV2StZOXRebJ7vrnOKvRPHCC
l4qelFR1T3qXnv/6BIn5a+YHZXDitBSvD2vbFJNpwdt00o0wJ68pPweK8qHN7X/u21laF7O0VKqZ
jmB14iT/UZUqJ2eQoPcpzqgrIDYX28ZP36vdPqs3rCsxYJK4b3DBGxOlK0IJBFZ6Ds+1wdFQU8n2
HOfkVNQUMzkMt0UVWe+ZNA27rjTWQsCbshunxyaYZIVEtAhOX9tTAlPKfCvKzqr6VW2LD9yEMms+
DHnlmnXbMMpu/JcVouDAWwNbANHWtcVUmgjLU89EFTEvL0Oao2IK1e15qCmOGemw1t5YcDaEFNTi
BWJVOIJrex1kxN2kxOlZI8xRBA3s1EUPgVa93f9yi0cFoC9ADeYXbvpkAYwicRCr/VlnQsiJusZN
TO0RCi4g4/7LZKxOXS0ZZKqArI4oUkzRXi8MpnTGWSVkwlu9eA5b77W1GctwWj3b6EGbQu/YrExn
LB1OekygUaHrAWEw20o42KGVcwL75OkjDSnlvU7a2nUk+SFJ2pVjsujXgOwJ7naDNc6DZImaqSOF
un1q8xOx5lOHSIJlbZP2MVU+p/3HBmZVJR1XoL6LS4R3QJTnSATmtVorl5I8ZWT3NOXTA+WTQ6bo
22pwDrWcH+8fmIWDSTWQF53ZBbz4fDd9GV6DzOubU1JH8HBClQ3u8CRpVrLy3C6sib4peimi3k31
cX7joqZWEi/nGUw6w99UqDvQ7Smzh8ELhg2khmuSBMqCV6HpBhID+BLrm7vnxIIuwrN7/QR9TfhS
Wr5xdqIm3RdqXSNXbPnP+iSHkMMV/nMxjdmmGSTDrfsqfxpgQqoAN096J29SL04OE2/7N1lL/G2K
QvUaD/HCLSIWgbyOGRgoTOYAfWVK4i5AherU2sbeCdRDkRQPVkwvDMK3gxpV+lraIQYvZ28lsz2U
hUDrg56fh6fWABWnLupBtTMUn/yuQdGjDLTygh/2JFeDQqhw5fr/kfYdy3HjbLQvdFnFHLYMHSV1
t7K9YcmWTRAgCIAR4NPfQ9+N3VZZNf/dzMxibDZBhA/nO6Htt0NX4RLiohn4DGZJ+Unt+tH8g4ga
sBCsIv7mD/Cm7oO+QhUGctRbwJw3weo3T9Y//j3NP5p9KIHcFWSAacM16YsF88ycvhcXPgw5i9TW
4l4+OdRLIwdBtf/Dw9ZKea0t0XRc3/n38xrfbR5p6J75qGBEN44zmIuJgXevNaS6AY757+d9UP/D
wBr++mtWK3D2qz1Yh4LHfhd657FvAa3DhmIb2sP439GgP56yLrff3orNQAzG3vLPnZgy2d3z4Pnf
r/FRofz7a1xVAbC2qOHfw0YkYvenKJppqgAIg4efORJBZDJ5A2i/A9Dwyef66AoO5AmUtQTmXDCR
vvpeddCWI9bkch4HBcJIM9q8YBpbLexSuu+hIXTbkjLZ9yyBi6I3mYKJRO0a6GDScopNQadQFwlv
u30H2+Y8LEn33w89/C6IZLE5QG183UfxWVR1FW27syerh17SnFf6hAzPh8ibPsHjPvoMAazZ1meh
f329VHRlcKC1Nj/3cfmjdiEPhIRaOGy3DF0GwtNPDYoVWK3uJxD1R3tgAFgTbWXMZGjG/5xfZuys
CeQu+6w7vSmVBsOmh3cUJ1W6LMk9hGafRSJ9+ERUm2hw4GaLevfPJ5YVrNK0syDEC25cdYpocvHN
txsvH+2ozGHA2xVToOknh/tH4xtG0G/jcMKbXsP9IgIRA2IsdvHrfk5732vSCKylDk3IRZgvJgr2
pR/faMU/efBHW+3at0cjAyDBX9uEZH0suMFWG4Mw/9UZNH2RRKNZasXqkyX10XaLgx49RlyQ/k4M
4LLRunJGsHlo9HMGdnSj6BJn0eI4u76Vzidv9tEGCMQdVAE4PYNCdDV1cJP33SGe3XMpcF7DXsze
z7z6j5ZG6x13bWOCcA02Dw7Oq/0J1PvFA7bvnA0STWNRPVFeyZT5UmVscOpPhvDDdwIguDZscE25
voPNTm2WJTb87M/l21AHD0zNb//ecP9fssx1FYCLF8BfGN3Bwmz9jr/v6WpyyiYmzVn6Fs34JJM0
UFUMWdFoby3tf414nOQdvOELHvg8A+BV5nwx34Qb6qz0Yn50J+dMBZlSWHZURwC4cyYFTTJFWxfO
kri9KSa+AAEYcxv8zLzX8LYwEVqEky9Y1hjrCckI3yvt1lnPJNs4CNRN62ppYB8jdGFP7hOqw3aj
5QiLa9gnQlCYNIfedODWE3QL2cCfqAWsNqKxLHyuqhuX6jhNSCuzIVQkhQ92mFd40UwGlp9FiMfK
4FzSFeAqtGnLSZii7OH5klgw3rKaILV106LF4Cn44Vevczi3WUKm98Eaj4ifL5E812s4p8sY4aDu
kE0hf4sbIGPgI0IlPuG/SBgfaFPLnCvLhgEcs1LeJvc0nM+1bl9nRe9lPYTZFNRR5k/LIUimHwal
5j6CxQPagOY9nMRXGDajwToP703rfIE17A6oTp3pKUmy2keSyYisThF0+GRDwNKysV8MARsSvaNb
YM7HOCwZiIkzeqrGdTMq1Am6SSvViw5TK55hCBh2ajsF9oMUVQO/hZJsOtwi00ULs7USV+esrCxA
fu0j75cwredIZNTxpyIpW/cA8gpsYiGeTGWIT4B5cdd10RudCchB9Ik3SXALorJJDYUJsynpo+fF
TwK6uQzxa86+brtbFxHbG7ZQtfc63eYdjPWAVul+r3T7FaDcUzWGyyMsAEDxMPWDH5gbqx/uqF7q
+8AMNiQh5jaR1qPlusdZ8Fu0lPq07z2Reb0JnySvvzic95dSV3zr2IwXvKuae4fAJZ3P8XmilBY6
dsCcCupDQ/h3jWCkcrYua9OrqOdVSD3jJSI0wvYl8do8SYYom0XnbP+9Jj84kwCBrw7DLhQmf2FK
hNdlBZqDf640Gv+waWRiX0o5FAQ291nUdX0+Bc5nbcsPjgZsbzAdxmUT1cV1BVQGpHJEQrtzEE+g
2ajK4VXKaBRsAxqxTygSvwD2q10HjRUwp7EhQUhzDcCDho8grQV4tadYB7GmkueFuMMzEz35bgbf
uQvFqPcipEGxZix3aa8676bV/nw7RnrI7SEiB1VyU3SuQOyytbBcQi1ymEMpd43oQN4aOpJPc4Bg
ISTp5nAK4tulK9FgCYcyw2kR3khpprzntUmbNnA2//6OH23fv++sV9Uyp7B5IKM7XYYpzoCcf6vq
7jOW4TUZ/teJhJGEKNVBxwrI/J/bt4tueoKcl+C8BlAPVXTwdHTfgykXivoFjXEky8g4nyO7QNOD
5i1zTwP2IMeQwgJL+pNryEeTCDAoujeopteMlD9/TR9MDXA0HpzrEAFV6BS72yRoQNVgTfnfD0dE
zAAtRGYwatW/5quH24hCJiWSo9AG7mFJA7LV/5BDFNsr4rpCu7hZXb0Pig0NfV/inRe33wwQ+/Ym
eVzazxRWf9OuV0L7b89Zp9JvhzD0zDEbLYq6jPGvYQno2lourKQ/y6j64Uk3Z/Byn8cYTfGIbSwn
+u9TFZmRq2QfpwIKqKsyeDEC0LzlssvkkZ9Vj3lRm/9hOUAvl2BawDQJrdWrsfTnICCTVbWAmUyG
ZjwcT/J/L7gPhxFPAPdqjZz7S0QWjo6xYJrpXCCygqM0vYC2vuDIQN/fGZ7tXoH3rFMk0oBL9cl0
/ABp+tUfhV37qkm/pmJNaFm7ZWxZZ4fA2DmCIMDMIMZ6w050/Ifrzc89wug/WW4f7DArORZuMSs9
46+QFQuGb4qxarmAxg45V+K8O3Vd/HtQP3wGOotoBbjBqv//c2rC7UQtNnzVLh2Z6g08z/zL5Ff6
8f/vKe6fT1G2nuFjS5E/VMocHA2D+uffT/hgawJYvHY0UOfCGOm6dAdQ7s5RVV1QcUWZhKlBAUAe
hANrCT5ZTR8+CpcetPOB/fwdeFF7EVADZp1D2tYXAK/xIep4s59b/zMl4wdfB8sWc24Ne115Fn+O
m2lBHk408uX0NIC3uuBK6elP6pEPpvYfz7i6IcwQ+9MlqcszjLKf+7F9cHHWitm8KDeYstbScI6L
/jvSBGc19ErRL8Fo/YWf2fFidz4Lz5CyuXkilyh3os765EN9hO3DKg725SAxBYiouNr3QDftpBrx
kWTMbkpNttSHz283nmsL8QNxdac66xSDXJ9CIfDz3xMSXUl8nOsiCI3KCHc7VF3wJ/rz41XKVWEC
QsVZOPZwGw6V90xb6WYozmjelOx2sLMuvmGDugtqOiLywVFIRlheq9n/4S6Ld45Qn23aANe1cJhg
uGyCOF3c5aYVP0FN8pMvi4S9b1ydxPy8IHwuDdv22FqojKtmN7fhjo3OUZMY2ikfzJpmdngOamWT
xTXcV+uqS31PeptwlmbLAoWUs8nUOfeTIJuMBdM09844I39yRxCsNGFvbj3fVSZMjmBWyYlCtO0y
P3ccaaOJwastaYf+dpzcuphwNxygXH6EOZp9g5SoZpvsAjuFs1Da+AiAnZJ398RNLiQH1cpecEN5
bUtPpWSA1g1M6T5Dv3zcSNEjmULlbGviNFouUVYtVoYrSdDmUw/tBdsAX+k2sZloiiRrVcQSoSwU
OaRZDLI3djPklR3nGLZiQCx6jOItge+/rVm+9G/wQ6ReJqfEafKxlRa6aWP4YmkLWU+hJ9MA9NBD
ncALUvIoyMzSJ1sXL4hUAREVsnVhVNZ54qV256Swa8UykBKbzLgwYA5swSFMRF0mTE82VhirYwVX
p6yjdpkOTWcy8Aq+GmDwNwGzeGHjBpQvsnSzEX2Lx6TrnIPl+dNWmVJnXCXOnbLNvBexPeXu0JpC
J4tB0hMNC7wBfwRZfciV3Ya38GRs7hfoyArbkGYTK1rmATz/NsBs5hwErATNAG0gAxIYaDEMJ2es
GtjOII0XAq3+ZnFne9PPLc0ZblcPgwF6FfmVk8YDYrekVy9ZhVsZJhULMm8h9WHmFFFoPQ02YBC5
mzAuRdrOsbhrwsrNYitSedUrcHFE7zcIwuDlm3Y9mWua9OkQm+5AmCcL1+gqcxQHc56AT6bart2j
WQ2FAUnKXArw9QYZ0Q12TbKvRsRuTRwpQDbuCbmrbbWhHIyiNGAKvMBhNrn2rbKYTWi+wNKIZwn6
Ybnbxl2WdCDgB9CgQASix4x6blVUmrU7oWJgvB5Sv1xr8DLCcJDw1a6bhk0NcUoZ5baIypRqe8jH
gJONqSq1H9H6ToXl3cQSfFS7E+RhDBDdXNWun9WNVW3nMhgPiOv5Vibcf3KCNryJABWm0GJBvlC3
WJ5IL0qB5ZRpPU4eLCcDsKUgi8lDZvf39VyrHArzOWtBy9/HhsqswQ04lS4i3mLoWLJx0iYTjQWl
u/bb9xEQds5bQgvHqus0EkOzreK2yeBAMBXSWwD+xEI+2YI5GXUXXjjjoFPYgvnbRcYmZyOMd0YQ
0Xa6gsyZYptNF0vFxVJjMkwIHkulapMcV7KqIDDUzpWeFkwLEMhnE5EMHJVhN0T2GiQ4i4KQTm95
Tfxd5ZTwuVAx28aii9NyLvucIth3jwthdY/0tX7XtvUPguisPDSJlzZd3aDSw8cQnbpzkklm9jKM
WbgwVSy2iQp/8KCJBe+ygOHNUCg1YWJ4jVt4sbALIWwDJ4Ckybs2jnbeMEBFGnciQ2i7mwU9AjsJ
I97p/wCemMqZeciBjNJw+Nnan9RDH525OJNAuQ1iTIrr203QU0QWS+QzD6LZo7+wZjcY+wfYqXkS
z6lF2SdlnvNR0fL7E69OeQErBGdmi7l0cHqwMGNAazmXPD4HcP1lsXmsKnIMknmrGnqOghE7PO7n
ZX9UZVx42ML+fTr+KpivD0c4NCCaEfxtZLxdAbpEmFr6dQAJuwIzL/Vt4FYu4Nezv8QazcjEtwoA
P5ZKhW2TY6SjDreKscmrgC/7yu5WSyhNs6RXNrZM0TzUQkf7JF6sFKEYPItA6YeJuWUYYI5quPz7
938A8Se/2AlryQml6VVhVod0DKXVomiC6WGqY7Mf6mrjLnPB3ep71Vg/VVVuYR79yXM//Iwo1dE/
wSmMftafNYUbl8uI1KjgPCz8B7Hak2WJu6CJP5mfH121VnYycHC08uGGc/2ccKB0bBFc1BFn2cR1
AK/vBentVeolswJWOAl4/nBEQswTDBfBWrj19DxsSFciBO7fY/3hO8NjAhL89fp63Tq3BhG3tiTl
mfSJlQ5j5+1KGaNxZLfxJxVjuF5ErqclvH/WBGn4cONxf46vscpZuLjFXhKgd3aawNWhmRxxJ3wA
g7luBhXcujWz3rs6GF4TYamvC5mGx8UK6bA6TAnojqhOEcKAzTYu41Oilzlv2qEtfHvpU8njaStm
OiNIY4SpQg9wIE0UqWCLq1zUK26odpZVbrUTM3AI1dCuhvVwArKFA4lvby/dhtSTVaZ9Wfq5nJCT
Qbl8bVgl0LYkPkDuRjk7S4m2SjUFPzCfAy6XFMLbimbYiGEASnwkewDdvkyEepdS6ihGbUPmnDtj
sINJv5O2bWUdQxhq3XuWT881gKFTzQm0eyBbbGDSPedeaRIoxU14sZxq+onDGM8y1WduI9eFNEjy
uCQAV1j5w6BaXt1RfeOOAeFLeDaRTLJy7O7tlvz49yT7665w/ZCrKyqQex1i7soLlApHhTTTkclH
pAfkPuGHUFbvII8VcC45zl35H5tbeDRuCVBswsMfFPHrxSbHTiKl2lnOBESFZrqDkuUT+OJ6CV09
4dfL/wZAzajtaQLrYJjrEhTJdepM3mb8zH3lg+/0K3EXiUdwgYUd5Z+Lx6cTlDEzpIaAteDJ7Tpi
rc7//Z0+eAZ6uUBFcN+C1ujakSPRtYvOwKzBRmPOrShHdl7tKD/ZctbT8PdtAOOF++IaHAEQF12z
qzehA1JA61ays8scxM3SOmdzrHJJ5d3chZ/s6dfWk4gsAyvBxTmCLQdE0+u+uExwSHko6E4wHT/y
4NFP+GsI48PIG0++D4rQJJEsL5zbUKEErYLHqvXyfw/rBxMEdPnVEBUMnbU7f/XpKjQ6SDyFpxlt
k5Qs5as9jzfdOP735yCEHbQ3CMSQsHP9qtDbmtXxPDrBMZvk/ejC6sOZ4hSePvMnuMYHr4SrNzSN
cPGAbvH62PBU7bEYBqInfxnjdxcmJvdDV8MwrMaI/ufRS1ZyK4oBqA7+2qAcF1cnUuv5PNY+rmN9
ty0r+2s8zs4nw/fBLgWyLixC1jbO6vlwtRXC0b1GQYaJib68nTZBdEPr4VaRQxPl0+Jv/UA/uLOV
sX78TOn798rDoyE+AAV09Xm+1ogY2YlIalCGTZPsYAJaOOLp38O4rqo/Vx2esIoPUFrheA3WL/rb
LhVPpTAJclXO0tN5GUzp0qqdV7E9EEOA9K23KeEa9e9n/r3S8UyMJIpw8AcxTf58Jq/ReA/hAQyh
HRy72q+T82ahX2SR6JM58sGDwCtY6zYwPmEwuA7vby9Xj/C3m0Miz6Gt/cy0c/AU+7hil2Z2d6gF
gk8G83r6g2m4kuShN4XwDufm1WDqgZQxhcHCXRPBok5b/THQIwR11Wdw6F+1IhqZIDXauMiA/oxt
7KoRtgQ1wLwAHmDolRa09/cTEpMmBODgzuxktjQXjoYVa8KjGMutD/XHJ0O7fqOreYMfsFbhaHCA
MXz1qsKClSH0dg3A+ZBcZtqaozQj3ZAmIoA60KCqpv4zqSvopfbfS2KlcoI3DHIj1uP1MQFhOrjQ
dRed+r6rclFyOxtUa7aLPVRbyfwy72gFRGexvNsZrhMZ8ancSuP2zyDEh3lvec2e+zBskfaE7PSx
e5bt7GW2sO4UqU9qjDdeFb1E4ZKR2L8RIfqebRO2adTHP+YIgMcAGwPqDz87eJQcgqVvi9ljw8Yj
HQQY5dTvOyMfWmeihUUQW7PM+EdfVWGqlnozoukITogzID8L2V24HkJsbXEI9UP33lTyDaceev9U
0ZUdwLKa9k0BTcST7qq39ceNc3CPa3wOn9P41mHDg0Zkd1o6/ZSRcdl5oj74lftF0PB2mMy4n4YW
Zg/lOKVdL4DRuLBkGEkVpM2E2NeeDuwmVMleWMO3pusRlobIX8TBkdQJmyHHCeWjqK4ehtK/VzAJ
QI2R5GUUbsNpfNEheetVtJvItEH+wz3s2aZsHqfL0o6nuW36YkhMUlQDO9VmPFQWfoV26RNM8r+W
yGnq+2AT9ECYbH8va5YPnKOxOd35nTzJOkE8LarbyUmezBxEmTMEYzHOoFcI2/828uQEnzy4J5YP
/oL6aqzVo67p62g7Y+oP4kU2aOH4UCBsQPA84gpC06rlhevPS+4hr6WwEQpQUxa9E0dlvhzA/aNf
es/7Suxlb1cEPgrthtXxstFGpy1MRbIJbUXEYwJmvYv8nt3Dpm0sKHMOpuv2re2UAMqg4DcNOlVx
eCTO4GYhOmRI+tjr0byClCZS/NUZrcUzlD9vjE7vs2du59LbLso/Th15kK04hh1I6kkDjiSb0A2Y
owycGysdNRK12Jw8DBPbtYRn3EXaqQPzCyu6EQ6CNyZ/r8C9rgc/o0kHPgjZAO89dZI9dpPaLDZ8
5NwXUNqysfUKS3T7aqI5LpYbx4py7pIXRLnezQsrEkcebVkfmc2PVUmyCPQYaTV7BWPfsBKph0hf
Kr5hH8rRC3Q6WqwPs5CS2A1tZk9egeS9vcK9ph73AnYedlMdiW/OqosLNoZ7cC+LYLbuIiZzU3uF
33qot+R3GogvFRsKoHk7QrifAZB0Ut5FNO/cn0sN8wIQuAfA4It2ik7Cwp6RdI7Ce6drfXSuQTNa
wu7o8LKIePhV+NYT9QCZxrghuiGI5g2dd7DqvQ9c7M9ECGihrf5ezfVrXXGeoq/sZGVFE0Tajvj1
4T4hi04D072TRB9Gf/wCQtNryLrU8stn3YiHDtNm1F4WQSBV+ScSAEH34nxC4JmyqzmFA3GaUJot
OsI+MGXxPMLKL8oHIkkGbuh7g9iylmSLcu7jfnzuPMyaoNPfatqB2gWxL/74sA8JaEOeUj/6JspE
GOxp1D/Mw3IY0LFQDPFJHoGdxAgekQuqV3CpLHUBLyMnjX0aqcoMdjAb7iBUAe9kXX+wUXAOCiD1
AHeesqvBl2wzxoedm1xA7zwKSm+cUt3RCiSvsu62CewwIk/tO5udTGfTDMrfCtvCknmsgfXXCjD2
N1qTF4o5WEbui3F4hvnapO74bDPQoAKL8FTIssmTJtgHQE8DAZcGxI/o8vtcgQo1H2cewgFdFUMf
7zt/OE7ML9YXTIZ3yeccEUSQtFLYxg+ZFYMZZ3eY56pwsf+1lSy8Pn4NZ43xdh5qtA5T9P7BCTXB
DR3jHTBlsG+De0ijKibAeAM/AM2JIf7e0fGAaJdCwoKj03rJWjdMG9y5CfJLQH/iN4BFQHqhRTC+
Lv2MhdymofW8/jXAGFMgRdms0AaKMRcwStFcPzbOkOlEp/byUuKChtf068u6K3gez8NKpdAoIKE5
G8lUDDbdyap9CkaviIG92QBRvfHZ4I83TrOZ6vEwtUCbaXDjUftbiTbSBCPQzJpj5IXacYr82DNq
Sejv7XrjOO1tkgSHEL8sHN6xKOCliNUeDrmPZ7cYz0E1B+rwL4jlOsRwBx3I9M3DoeQ2/kPJg/c2
1DkwlyYdQn5bqvqGCHqJo/ZY0wQtJdiTELQlsFrRAchieABJe8i4bd/OsLOrK5kmwXS0PXWRnQ3O
3XLHA0iZmHxuqwdJK1ScTXm0BqCOJZ831XzPXYn5/l35alfiYFyovnV6HW/6GKJHG3hlWoJvmAZU
eKmMlvsA/HGgRK9AN3nuOtVN2UeZEQDJgzbIxjB6drlzBGhmgUDQZH4g7nrhvLLBg+5dbnnU79HD
eRFejCICjgaJu418625RXTECRgd4dFqXBACgrd8jS7DBBNYzP02ivkfW29avUTHX3sVzrSblPctx
6uq84S1Md3m3WX1KnTeDdbJOy64f81I1hY0z28XLB/WlEi9UsENYem+shnHS4G69SW7rxRwpWVI0
mV5hKbCBafNaiJhz5+idZcDh99kFh9pTM6sNOgYweam/ccvesi5KiaNzZaxj0DTbzpbIM+lSqb8u
NUk95JPVZbcVoQXLWvswMW/btjwLTAhQ2oNet03XzWTGjj+p8ABbI/Qs+2FIq6U/eFxBTtPecX/M
e1sGqUsQBxq129Gy7inyatvxEi20aBOInoQOjpjp66/XPrtJ2vHoSRzoNN7CsUTgz1TYa7X+3jvy
lAzWbQyfCrR/jiBWAS8jRwBqO1iBZutvpvZU+MKcEj59GQ36R36CLo/cWLGzM5hCFb5P78IeJBlP
aBJ966CsKFZLRbASt/CMQhnTMUSBTCZFK2SvMPhwL2nt8hijJtsAv8s4UhbKUOhjNEKcCS7XYZHq
lsIxwwrk/Gt5O/glHMV9RPrbvlGF5SIUKi6dPCkNrAPqDM1KNKTq2NlKvYxZ3y4HE0/gdmrQSbT7
VcLedA/62taXOLOCmZ5AggLftQUZSvY70uhDCb++m2by5I0nWJJS3JJmPL9Aj7AYQPYN8R5ivKz/
ipPpElmITByqu5JbGXKEC9v6YSregG6MUgM704KOXk0YTSHDzPyJfFGB3CS4EK3nE9yywIH2tyQc
X3XA700dP3sk3Cx+ebuA0jNjlL1RbNqkPyEi4RzZLd45wOaJfhP+XGjDJxyyNhJNN2txNdti47ch
ih5pu1bOQnnynPERyX4b7rInXJBOOmqkk3b4ERTkSAxBBNsjy7z3o5+yqnxDst2WuXAuUugEcW1Y
sbL9htCljzWpDmBj+NmMFJ5scoFiJGRkJ9ShOx2uCCpaEJOHXtXyaJfOjTuQ78nsnaIGNNNq9OBJ
Ine2hdO3rN+AFL9r236xeI1xwW4MyWVdeCV8Uoiut3Mvc4BVdVby0b+Am3JX9zU6YOGxKc3BbVbr
DJg2YT6PRBWm9O5ahHjA5ho7mcZ56bQBQsJaLoD+ge/6FJEIVnfM2fix3omabHW9bCJhn6bZwxNd
FFWTmeAIGvVZbIatWztDnI4h2o1ujMoPexUAbD3DuKl8XAP47KTjGXgkbzW3n1UV7jsx3tjJ/OCX
XjGMetNruLLQyNoMTRDCqUXdcHQJmQDPtgvWmcHRVa4jirP5p2WrjGDjEEOdm9Y/Dkm7r/0JE8rk
3via4NgiyklHp4Eu+1LCxjt1cDFRlGVoc910zksoh6wc/HxkAgZhl6B3coHAEismt0ln7bnxDtGi
ntfTXTkhdiO1Z/Z3qB2+Eq864rr3UvvLIymnjWX5DFIylCMIsbspyyS3SobqyV27pUjFXpJ3P3QP
sd3uPHBPe+KnYAegsBvf4goIWmRlFRSJXcm2EdZHP+KCUbFNrclhscMDjt91+DgLDoPQKIzGnA/V
fv2K60RzuTelM0iysFbZVGr4PlGTAcPL13OGEuviUJIHk7pbaAWqjtjOvNxoKBXsRW/bkGZV0Oc2
8bKYIb0lWXIXXsI6jjK3rbFgG/chQu0M5DuHMgJ6SGxMJUz5415sNQ6JdUTXv319WuC0T6pyD1GA
qADwESCiuqxj6TkvhnWZTN49mPP7S5vKIdmvRwy4S+gQrDKbAJxG2K9j/1PJmhGfmyTMrAS1ZiiP
RkH2Iwm8wZ2VmmGLwgOlHc5iMCRSGsNJx4dZDJsh+Qoy3JPBMQHn3wvpmm6L7eYRQ493R2JxmMw5
4k52HhN3UL3eQ7tRoMNe5VPptSmg6W9aoUlemx2k+E9hDWJI1YQ6pQxh5pwvOxGXdzgAXehk1/Hs
B4jEYnPH0OnOdFUe1IKL8BhPR5gh4Bgc743rpwPio5Tb5T51iwSVDkpFiMf8l9V5xAWxmcThmbf9
hk9hplR9WP8d9bgkY+MamLfRQbWLKATAHsw8ffpSk+Udfg+oltivWW2wSmsTn5bav19PTkg175ax
zebg0lTBfj1HGiwdBy8yRd3WePJbW0+bsTcYMVRfcZvDCGNbztF91wW5nHUeY8YZnL4xfezQR0ri
NrXNkIOJvkd8yJkI/jKDimSFCb6duZOlsxFW/ew1MEVCH4mz/qQxPoRhClXtaSRh2g5s64jgJ9Zj
FbInSsw9GVDjAI+YHIMnCdxT4QTkFqj5kWSAELz2xfHFxeuXlHTODvS9fD1PpubeRjcVMOsN2nR5
X4Z7/C95YHkv1GrvW91jr6H4I1EKC803f4zeEnjIQNKyWVDGtOhrVC7OIGk2OKL2sPu8QXMLghL3
0g23mKVOXN8xvVoPqQM46Ztq8r8xDgViCdAqHsAsQnxyuHwpLQKDi9Ies4jCNm0xh8pFuqONjQau
hhv0fg8OKOxRWwPBrvZeze5X+QKWQ1lON4uxt1T153bhVea7MNea+EAOA1co4HH77C1yp/iE9cl+
jeM6SEMCEYcM3H3VY+GYBAuzJuc5GveArH82JY0y+P3vSDI8OMQaM7gDlJksPchdB8AA8NbJtDb3
64YGCuuLDso6DVHEYM9Quy6WWwd9gwzu+BucTjs/bkBpcp4YZeGGi+iw3gE0hhzDlLT8rgppMVkw
L4n7vYFxnJDdDqsFUqGyL9a/pMH0ylsbJQU4y12gnifffKUJbE6i8Rtatbuka1LgdbiJO+VT3EKl
440o3VVDDnFXfyVaf+1UGGDtszNMKi8NduW6lxu3Fdir/Pektov1O2PhI23vmx3wwxzRp4qDCoXP
jO00w+acRarZC9fLq4mkIerUZdY7p0d4Md4H09FqQDelCJC2vaxsRgDJfBv01j5xlhz8wL0/x7jv
97cUq16xb9JpcctMMheZU3JRZxHTw1Sq+8iIb0kzZJ13G4nl/7J0XsuNI0sQ/SJEwJtXEvRGEin/
gpCZgW+g4YGvv6dn79OsdjQkTHd1VVZmVljP7WUu401dJ8ehn7+DvAo5GTms25itGe/VOyytcW25
r0ambQYC2Oh8qWPKaBmnZVo547OGzeILguC04oFkK/VK2M973e0Pi12t/SXHC1OBfDR2yeURqKwx
zEXH2LTnLvE3ths/OX1yqHP/N03mF4dUPWnsjUpPDQASjbx31ABVKmeX283BH9lZHqr3ZNY2qlzS
BOVNMBz1yTiqo4oHIOv5lsL3UBFw5K8MLDr0mB04DB8ER1kuO0aGYaRWXUc33+RWHI5J8h4hoPHs
6UXdqJ72D+qm8nK8jrkfinrkEt58KuSY3khvyBX9oTC1pie3r9Z63vUrI58ziET+hz3Vc+j36WNO
dENshTyLCqUPwrGjhCwybkQ+GpEJfav3nwCT922NbJ/Bep23bV0jHNzkUFrTZoa56uYe1JJ824KF
ISR5z02aJul7jEjIQiKRx+4x9XaYYq97LTp23XRWq6ezu0dY9MXKT/2/zpyO66iNjulA/WXHz0ub
v9IMuaeaDi2geJut8jPo4y8bV/iVO8u/S90fRMEIZNCbv0ZXfmBsT37JljGYcI9hcw7IShwtOuOc
1O596IcHbJBPBgbBnVZcTG6ytJe9q0U2OKl9Gezss+9RdlhMWeb0VAcU6+TdFcHV8cdvS+ivZaAl
YZZmxRoo95E9crWX8WsW3gGt+mtbWLt+mT6yudzPo3Vt+KQx9k9STsF6zhJnxVo9x5Z5A7jCtLHe
p1N/0cb5s1LWvgR6Ocuj6LzXJZt/jQT+UJEDLZppfbH0/FDN0yM5QbkSHiXlsIAC1g8Y0R5sRz7E
Vs6zsDKgCcdcgxcdWmM6TnbBLGUOLVe7CsrdXKY3tD0mbJ1JrByvZVfzqfbAQWXrJCKWJMX1e1j2
S5cdykHusmbYN5rFOgzggcKCXAdVcZ6Fv9NYP5K/gVRM+VA3T9OQto8l6UOzlOQ4BllkC/GrGhe5
45c8ysb26Bbea+fMm2rsPk2tZrqGeG9TKHBt/pst1ofah1j8nvoAN93JuCyu/vRfiqR91TWp9pCQ
5ZUtVrZjsZqYQrnqtfpEkbVzyvmgNVQP+GGEiRQvTDN8QA94Zc7zPYj7D+FE+6AKbrKMLkVX/PSs
WH+A5ZjJXZIUAUyQ+LWzNcxU50OlqyGuDv6qWWWS5g/xpZTt1beTT3D6kMHx+zIdL64+P1hN2a9M
sKfWT40Vk95++2CYGCtlfvVz98ZCfh+i2l0lCZ82ZOOfYmDP9M7Sr6Ko/XYaLwLO8W4qeSxhATO9
8L5gob1a7ARdQnFNDUkp09qM6Ih2KkZnRvN38odnQcCV5LBSI9sRur514+CtS83tFNH0sLqbxGpo
wTJfpX1uXe6tRpIpVBaIvPkROOKq1RCRRa9flnk6tot9jC2yRPztk1UNbW+lZ8NXYg1kIenESCjd
LTkrjJSOgdhh+/63tGXotfHdyex3Z6rOBicFbLS1zgNe5R4uDZafbEYjI1YUfxExrSOTQyQZXSvs
Inen5xhLT9ZDElCx9RrwB+rMImHYiDc86RrYrO1EzwXk4FXfmYcsK4+2bI5F2txjB1qtFevPehw9
z4V8GUCpVl6HaY6WuyfPSX9Sz98GcfZr5vGjyyHVu5hwqF+XAE29HC/NHNxNyJR8dXLPsnQXSTMP
bWPYwtU7+MWA+GtethlF6MpLy3uV9Kdazmvo1dtmtDZTVWwJNru25Ua1dqN2WlvZG8rmferEAaxT
yNp5flMvplUowNTci8S2VlBSw9j3OKt7czfP7W5uSIud9mV0o5NdwncNlgJ8qXPozKSsyczbL5jX
LCWpGWzQYyM1d9V7s4HYuHjzybdXHlNdcdAyD+wyQEaRf6r8RzO658qqjllF6uwV1B/m6P9x29im
bl22BcMpVn1rxxutRwbmyXneBDh1wqEv9BXO0m+SUwsvq11fONBnGC5ONb7LqGgjw0MjO4Yj5A07
nW+OKF7GvnqYjGDnu/0mHoa9p3Pkdf4jxJx3DBg+Esu4VoxLRpJ5AvK+TDPljCXQl+LOk7r9S1DX
j5XdUQnQIGr0saZM8UQ49sZW5RlVmt11+MnN4gDAYJ3Xsx5W1sALyFKGQZSMM2nlfcjsS9eLC3UH
KUtrS9p52Ndk5aWfrQOq1nI98KBNjSFOpkGCnxLwzZqGeM2pBUapkyoHx6i0yCs2niMsxRhdD1UR
Lp78EJ2xq2TnhO1Qr+w+PuQuygeN2mFpZxkKvwDSrqJ1lI/7QU9jpM5BsBKL8606xtD8Wp+WIuBp
SgavXpJkELFPbAKBP2eYQ7cNp2tU7KVnZWo6G3svHz4GexjXsSn+ZLbx6eb9cfHLQwLq6etgKGn3
ZLZAVWUTDpNG5AjOk4mI0FKPr5ZbQze3Ze+/T7H4zPCNYwOdRVA9DG37iWfqDoHNXWTdK6EQi2od
8aoOZS3TeFtJ7T81qk6YigccPY+NPu+Nsv5VK5Jm3L4M4g8KbOAD92uJnAsqtWdmvJyMIv6IB/0V
z89NK7MrPeOXeqRjxI4+d65+XursCfOIq44j9Dqzl6Ptl1dX6xoO8oJKsG2eW+JZWmqXvhEYJ5Iq
VUgLlCZtzKpz209jaLjmqu2idF2b1QEW/d/ZxP5TNqcY2CIyxB/fbDZWTJWWteBwYL8OHYgp2fq5
/KvJCAc4Adgv8nI/aE0oi3zHpJwQ9yiouVyjZu51U97wyf6qRJbsfdt5aaNipIlkbyZh3jniT7E6
U2W9fJuusY/+vbGs/yYBBW7uaTXqs1j5PRmPRIZvIc6qp4i+RPxSSO/PZObXzggOsT2icRo5HUrx
m7dljYLcFWuTX++m/ilK5wfPqf6oxLHzqNOQm5xqZfKC5XgXDhYUdzLcnyBfwswfDoNnPIkelFxj
F8ishRffo813vYe67QCkom3CScJMo0djGS85vT9nHh81ZBKupp3LrrjMXNhCRk1zfqvWpQHQUQpr
b8CBJ/nC5CjV2AJlXISwJW6qOMJtf1dM9S9r8LHOjIucir/1oJ8yKfUNuU29bhdCndsovFm8ZXNy
Uo/CZCBqKXEQoc7ZUquh1CCZx+9irhN6UCI0zT4LtbbcuunynTdVtYrd5t559Prq7DhNmBuUWoiW
9THn51j3T8Jo1oz72OrecNFTNzSjYudnuC0UqnshXpYh2RuWsVa1coMdTCyr177tfsohecYUez/J
5qXN4lNWwxv0AhM5bvY1xnW/niz9pGvB3zo1zmM9oa0e6imc4+jB0Qx8B8zqjnbnUDb131JmpJ7j
d6fzNjsP/IxjfjY5GTXgc3PG9FA4loL63HuSOn+bwP1JuvKrLlHKGLW2lXbcb5gq5IR+J07lYj/7
GjPvgi7e+h7N+x5ivdZF3Fn7i3X8e5e1F7wAnpaczrnsvJ03jUyx03d9ZrxEvvu9tOW49mjMrivT
fPeYVPMPYs71/Kb26UKDYT1kToiM5tkGNh8wW6XtLn+ZEUr/qk9/1IXI3D/F5qJA/Wzdp1q7VskX
ledvGpuQFIy7C+smgcKazeawdsYOGHZ2Hm33NZFwLPjt3zLSV1ZZ35HZ4HfR3qNcvseUpJ0cn3ob
BH0AI6m05ljJ6jgnw7HU7Cf2yGcdVfVZHbp2OsGD8OotGUto1EYVtnlerjG+/R2H5nuZ7CscRBw1
cEfL5mIdY3XRjBw1Wf8T6JT9ReQDhCKjsTnbw6SLjzEhWWXNiaMj/HKTMpSZwwLpMYEQffSda8XG
Kuc/Rav9tHGmr3RBwjMv6d5vmiMyh4PjpDeBTdbAUaNxmlSO8Zx2JVProq0wk+JgBsNzav0YIxPF
six+WyLL2ZhN9jrS/B/r5Mmt8QfWl+UrF8PF8Bu63e2vuvZckhfSBGREdHd20vxoZ9Wxy5yHpKg3
CgYnmQHBdwayR88OET3uRI3Xkh2rZH8oH11XflpB89RLE7//cif04cCojGYtEndYxXFzyPzxMTfK
H3XFeuWeNHta23N+HjTzqMJuM9QXvRv/pg5U6qkuitdO8LlB9EZKztXLLdeDQsz6hVNO17Cke58P
q84ip1AGxXR26G+m7dUgZR6zxDqU7bARKWMLYn815PoasNRYBYV+wwjjmBrDqcqRrXRiVw6MbO1m
7eq2w6cpx13cOp+5Wdw8fwEjMADT/W6Frn2P9x72IwjkVKiEgx/GYvbRLtH4QjF5npf6rAM/VDoD
hDW3W4OCtjR8/F/pBI8LEcfT8jv2N5s0X/AuHzatqNYcJYCwFlGbHvRQfcX1AhjpZfeCkVs5c/qw
SiXNj6ytiiaNxZazg98idsvQj0nUUml/+EPAvyG8kY9sFqRt+tDsGsHrT7RtocPaobrQ5v7dB6e2
QFXWgulU69hPfsTAw2tjd6eN5hkT0x+aIniqN49a6T/kSX1C0rAq+yxDrlhmIW44D1KTGw9CTNfB
VjBQFQx5+0VxsE9h+Fup/sFgcpXNktVA9QFIyT1/NxI2Ybxx+P6a/TshblMIOB79vuTy8N/Du6a4
9sVNPWe1JhUEq9PGAigCtwREKHcpVjHYyluTfFbAmQrjwPA+vYfCi/d50DokSqyE/sULPozIAb+a
d0nb7groDqb/pUzrJ8xPZuuBL6rGYYUkYruMVljhhYPL4lVPgg85gB+Qlc2Ndlzwbkibk8gcjM0Z
zNW9WcQPZsIodspFISwKfEPGrkHdtIZqb3AI0H5JI8bJlLBC8gjFudNtDVcLXUP5YBLRYCpgmXZu
6ttsmUd1V7Hdv8ZTC4CYrONoPEb1FW+a0zRbF7XUGOHOKuiH9dDSQHQvLPWovDORfjWaANWMFzTx
PcEkBUglZKwYjjNbn/M26qiUGd/FU+JxhPZkIhO49Y13wCWCNsR7w8mhjEf5TJU85In/YNObK21z
j57tai7D2UjBGPJbIPJn+pG3uELFNXn2ZhFnOOKRajR02wAH9n50ecgGTdl+Detj6Ty6sXTYa4/m
BaQQrmXUm7Cga0qtY5mXTjSh121FLzg3tSc3Sw6LtZBlUitk0Z7RMFjj0FdbdxCBShOU/9FK7U9h
yVAnwRZWp5aPwqs4uj0P3tiXLI95tFcT8XoOCSJ2MG6YK74WIBwpgFddH/gbe5ofxkTeRPqiaAJa
H6xLb+slRmh329ilJuensdy1LJR2fCaE3dSDYqQxer1Z39Spsyt9sZ9ZEjw50yn3/AudBaeuiysV
zh/FVuGr1MLyKNCZ73Efi+4K/26dgRj07bjzkdaOjZkdhJWH3iA3KrFUS78biyevtjZy8VaF/sMY
9FLPL+wjz5tCG0CioyHTijFs5Hdseuv2v6dQtX+DZTskPrZLKUiV2lavM/0BhcN3YP2Wy7SFfs8l
s2JJ2XlUbtc9inr69fRiw1/Rb3/hj8R+MBlIBeugpHxZWHocA5Z/5NZUnzmv39SqzFi47AK+vQcr
jAjopnhQ25//E9jjf/9S+6R9wGyGRr/2OtvAhIB0F26xlpyzrmyQnEbbTiFSFBnqARjlv1cqIDQV
6rk42VaOkAXBheLlKDTtWZ3vlYDqK6JTDl1EYA8VAD/ztepc7IrbADOFa6mCnzizV3gJbwgbPEYF
I7OyaFqy/7G6SBmmmC131bFRpAav/VOX2IyCqrCHVXxXP7rtfCrLg4YfqmX9ZRHO2Ndo/rPVZtsR
vtngx0xI8EDO3pLlW6W2Res+gX1zPT43GE/vfDtPVT1JVe6lAXxSFidP005/hPalJfbazcww4S8C
0oluLFcBXSjVIlqIMRHUT7P2NovRb1nhvLxck2FQYsaDOJxbEfVBzuNTnP7IQN/4bv13aE9p9wYl
dIOn/wW70ZDbZ49IuJLq/6pdI6Zbw6ak/3VgC3OwPI6D3AviBQ9IeiiwYbTVWvxaDf2mJCraHg+H
hyze+AX+o1LxVGxZkXuFcmcLQLvcthJCKCuSu521T9q+/MDnq8BpzfZanRPcOaa+G6QaG9YgF+qx
WAX9Ncd7QXATBmN6Yke1M3piLrThz/8WLTtbXZ8xMSWKY50I5mb5Ka+S72LZpf2LUG13+8Hu3zWs
juXYh+rPf0GZGtsesOkaQ8edLj3v2Bd3Lo03Pfh/OBpU65kxV41pbOdWrowkocn+RR8kbLSRw8be
J5OxUs8FIsmuoNhb5lflb0zQmOkU8BHqgkuvegvqeK/C8ACK67SYoaWW/aqw/RxlF7MytuoUK/de
cEB4tuOHkpSEp2k5TwIg2EzRNGNK6nmvGmQQI/lvC7fEINVCc4imc+9tc28rRb+RltrOPK7BRRzq
3dTywIumewTx3P6bMR18sCcYgJ73L2oNqn+kAhW7Up29elTRfQdKG7GZI3Dw8BSzSwWisYX+SdiU
2a/6ByocqCWufSakTzw7FdPVfRIFmkCdqfRAV1oR70XwY2UX9ko8vHDMETD+e39cq0smblhpGLBV
52VcmdxR1DK3lBdUk6zPRuj09rqKeKE876J+qxjcqn7LZw/Rf+ZVQFrlk3BbeB4idm/PsjRp4cOK
4vJw1d9YA0Bgck2WZa0a2zzrjM8a3GMO5qHB8OSY/i90YVywU1UcPtmQApeVnmdrnoAPkh7LZ/TM
R3eCnFHc+EItgPnNSzDhMPK2edBOj2qfx2kyJp27SVF3worRKbEIKTwgoh67gj0wZu5zUJ4cxgKX
wHMzAVUa9nGO9UOS7pgmtrK1VxNLA7WeOJALOlk5S4Bdy/LIiFOdDurAYm5d68J2mmL5qWr+kU4f
z7abH9T6+2+nOU855CI8dgxScVvbZck34ZN5o9u8lBtZt8zhoWsMLzyBdWeW+woOgPbK/WTUcNir
HrNBQMe+pnm7Ub1R9XSzGWCA3+iP+ZiHPI2IM7+cqrAzrUs7UcDXHyrqqxWrpqe39W2Myms7I8Yk
KW07/1DGX0G8jYlyLaWZ2klc+bxgbKhWauyHclh2NY/T0V4rcgSSg6mcdk7z5Vj0teo//z2N/+6y
q7trQOpHDFBfl4+nLruw96E6nNXQ5dYJdirmqDRPFV65m6vsiI+gVnTaP41KeYebmhQUXYEukwj2
WvfL0/63QaNrli0vBAf1GWbtr3XCfe7eIE+08sNxsNA718Je//uKkpKRtCllOS/ZECa48JIBCcJP
HAeh2rO5+5uZ+JoRnwh+7M9AAXbzaz3dyPVUXYGbKg4a9ilWC7Xyj6YEv9b8e7cEG16lD2NDbTW1
uFifOUejav+rDczi1PXshLXyjqnAWn2tebLusiVdu/TQOaLOh6GPqpVWZzB4l0U8qavuzYo2RPJe
sffVl3IcmJ25iWy0uhisrjA+/MBpZfSTkxWbOwJ1QSiwY+sPy48x9XSG9X/pirG4ULejd8N8z/pq
48ASVZ9pWeJutfI9q/VHi/dXl0eUqKcSSgqGdqcCkENo8VmT7jeNLNiX00SgHEqfg117dbv2nmvP
3thg/Oc+NKP7wkItJ47m9FWnYWsGmDeAJLIm1TmJwITXtKzU8dCBodsKAKByZIWpTEPqV5UUqchC
GqJiGzfhJs5haqVQO3XqNRQL/b5L+lVRGW+0p26jeZkWbELI21oZbS3xwHuPAI3a0vhhabTwhfSi
VHuz22ec6PYS0Xem2C77K+Hl37XoZByneIg/QByA0fM3tDiMHaQT4okNJtRrzrTZfLMGRi6BFrfB
w78dxB6W81sqLOiL9r71yqMKfS2mFP9FHvYGe3r0eeRfSI3XSWzvynGGPwpdz3v1ugUzJZ6F2r6R
E/wdvPTBpMdKbQI1szandVHVW5kBidT5ziINThhNoHJgD7g6tpy93qnV2Tn2VeYwX2W2U4eJz2Ii
rTR6eVaf1c2fTv+uQoAeO7ts+KzmuzpQHA7TRovfuFizo6InjeZfqcxDHR1F/xUo7wsGd4n+2xwv
eiOuUNtelZk+Zc0mkNGhV5QGI3madUvNuGb9cUWcWVKRBskOu4Y2VQbhTx3hsd3uovoZ0pDKuvlW
jlLecBbcWh33k55rhi+kIPB+r0LmME5PS3Wc/HesSx8459PqzemrlfpwfqUA9E+leeKzdK/aRU6M
58+2ZWL0ykDvQ/ozkVc7sX5Sg97rKTmP5UCbyPbAjtXXg/ReSooOVdjPFV5BJjRNhKFk+UQYY5oP
KkTz8fz0L4SwOP4FRF5rsKwlEpbUcv8xZrr+150wLV2+ex+LydHQCWLtKoqJ5vM5KSIOLQ3cwlQZ
rpV2P+qJZCotn8lPIrqfEy0jvoeWHUhpTF+vC9UaQyBwp5GuHpiGDSB/cGAXVFWZK79YtOrd0Z+Z
vyKXVYqN1f8fgwq3U1vtk1i8y0aGPHfFhiGmEqnLqtqqG2H5Q78nuY7tB1V9qVEJmf4TATJkKtJm
nPyaSYZIp6Iutnn3FCU/HJeqTmFt61SjhDmKAdKiKv9mocc8D7LqvgeRF+peee1i+qS19ziW9Z77
RTJPH3KuXkmGGFDJG4tqwLmmfE+5g5a8sdxrtvnSYZdbQ1FExreOamdfocrgZjN+SV0XawwS4W9b
zy+lX10cITYGFOOpZ4EHDI2F7+ZGYdp+Nm7A3NSjmBrsfAhOBJgFmL7X8/NMXc7TkBycYAn7mnKF
SARY8qMiMg/3XzLHwBEJnv3vQu3VbJvbgBOet6m+s3W1/aST2VO/qmQJ30qOXT9U+XUKWqjCGj2P
hDaxTo0EWzZF56QSj3/PX78KHUGwuNv9E/M6Q810D7U5/IEhHoPsyk2+MAA7mGQF87h/9M3sWy8h
7xflcQFgcWZIqx1imIQqr5bGh1Hkx8Cs18gy1gjSoVjps71iJjB8TsUXgFAgU2A2HRhXiayuWecp
myQ73rduQ7dB7++m5l2HCZ20JTRqQecxs9WM0hr6eQ2xKYFeNdcCH1Dy/gL9lUNgTyAhOqX+LYR8
aQRNeL3y6c04IEIkMsjPWuJCDTEntZMN5OI9rMKn2a/Dbq7OVse+S/AP3qdixhU4LevDLJvDkid/
7L7SNpDH7FOr0+juAkJ9rgffyVg+LukEa7BDv+Ml/lNa05Mr4HtD8dQM1Fsgp0mkf2oRS1KCeW86
2Cd3RCl/hF8pLlvAgMDKGR5NAMK1sqfdL2n7B6eJdlVxY3dmSOi4TPWvBcMHVtlEY9BnXtEq9qP5
5NN1WufDAnAEcWHV2CbpTTl4KEmcPWOUnpbU/23s8UEifIAdU3447TIdsWUCeooeIoHXoLdYfwWC
420p4o8Egwna/mi+nIlsWHfnDMKZ9mRGyEWAuY+Q7gxAYPPUz+KIoxxCqj76dOYSwrDdT+usgJnq
Nrqzsefls4oMSuuiWfcyhtSvI4vRZvycE8/l3sdsPjMy+p5606uOVbzIsuSYODhyAa8jqauajyoC
qZ8s52j6gHx1LB8Zqdifyiiukb/Q3dunWuc95ok4+mmc7SYY+zDjFqQThpsSATPUUfrkUxGg7Qe0
T1ezWeMppEVvpY/GKa7jv25B8LJGvMdUO0zadPTy1KGvilVO3+TXNNUYnbTkV3/UXzvu26mDR9Me
4FrIyn+Y2/hJgIxcNVs8AyEf+rk5jPA3t04/Hu3Sutq0RULmgB4MOV11hGpX4FRz03Er69Gdt3ZH
LAFWwCGPSY6yc1U2P8Z3ZIHLcZmN+dw4QHpG5Sf4Kvc1WoqIF72gF2jTZsW8aotCtIOTzlzfTZB4
4xnTWnEykUWGND5iQBYpT3ob0Clrx4ZsyDC2ZTxgP93LLy2tf+hDsHlNJmLbAxBKTuC2guqXmSYk
QMZsxqERDdGfGQFIqKcetiWG5ZhfuV1U71xqvR2sgbR0bMp2NzQiPs0lTST0j3ayFRD18VLz6e56
rnUNqkw/pLyPQ+R61paNaiuUO9tPxZjetY4oAh2TtpsRygiGXu+ei6B0LxgEW4cuaPeys4+RF+x1
UN2qLK6zILGCCnTUTfiLtGq2Vt93a/Cl7zqDzgZx0DU0lFscNkwCaFl0gMC0T/In04FX69uNAyzr
bydr7kMIKSinvIF97BA2MhGcc4tedEbboct1UjcoGpspGrNnE0rtVhrlM4NfoCELsfd1BGNF/FnJ
1luleX4vc87nqCfe5+Zs7Vp2XeOUH0PdFisACSiaLTOWIgr/Gq0tE4Qf+8ED6YGAnUgovYtDiuz0
j7ORPbqa7TCMGp+8KgJopvSPkuFcJO7fFEWlTVPAJitn4Ot9cbWN38kL46rgn0ISgZbpAARW/RUI
JaNBL4WFxrBBNwjvCz4f4FFIf/4mU/cVKyWmdwyh0xKuzPEMlEqqAVaJ7tsvs01eO9us8tmmuX5x
Z0YQx/N0KacJhkHEuUrz9KCupKEhwjyQqw29nsWybsb0tbJ1CK3Z9KSUtrFJ32x09jysdyw64AER
PfWp0tZeIL96pACmCW2gKh/MdNHQ8egwkuP4sXPbx1yN8wnsfBNXgHqM+kS+xoTLja1Y9yI4NEuC
QN08Abk+oITY+EvxmLn2X2cIlExMp7MtikdTH6OwyjMXslmG+7mnkVOPTmhWJmT9/ooIb9vTx6op
EQFTYnS1zgf0+Ks5Viiay+Qtzfx7w0CB0AKH2ZP/XnIfFzzL83bRVGztYt4YPD9bNLfZL58qIz22
mXfXnUDjFwJ6+Gb1rellATBRbjHPGDa6sCh0aekYRrTlsNo6Xg2rEpAWSsEA3QrL6KcyNT4waPFC
r8AoTyZOsO0sGB+or6ZNE+TlyrfKv/jtPJm63KXNoCPzcwHlNXcda/VHihP9oLvfBeOymHWy/Glp
MNRju23L5UPW2kOXG29WA6rpi24PqQR6bE9JVXnXYuyAoGBpBkBjRRcj+jV7BJDl1tLYobPxPWB4
uXIiuASle85wacO/483Mpo1rFW+Y69PE0+J7NMwnTw6xKuhpCrgT9YikSW111hUzxDOt1VcOjm/p
MbBJn3PUTc7wA017G40Jq0l7GYsMqhlZxMDQI3S1MiFlhXKbLu6zMY1nw0KD7UbdzUiML32RF8vO
L1ETZauhrvr1AsYwtP7NE/7boEFnmGJWtcMw4f20YCFXQIM2nHRXpN5HNlkLTTlkQLj0NauesQpW
1e6dtFvDaDRWdpk/5zV99K4R+r6dFH8wC5JNT5nQp+LLjfB7L9B/WGX7ODikEXZh95DYpz22ufcJ
/6eVWbXuqtQY7G2bI5I9+vQtXFEtMMCo45vpR4+eOb9yWD/L3DuJjuLWdpYHTCipW5vshQ5WvOY5
K80RD6Bky5PmiKkEZAnMS497iGEtm9YAg0bDWejZzU+6o6MSxDwOUPB2FUBF695NERx9b/mC256v
66ltMbGnDBkS/cikiSedANPgOQkf9jJly1n6/s9kAVmmw4Tpn3aAF9OemzE5dPWU40sYv/Td+DpX
RrnJcMeBAjayMHV7JYfsSA8WjwxtD9EgpVFqhd4Mr9xjlrMSytci31AgrQs0RisUo+fJ8Z5kKeAt
LOO4xtGqXCWEcX2mLDH7LXn7oYE8rg31Rz/Wm7GjUOkRdDfDQoOLMdMMfPyVIxmooaMxMrr0Vkrm
3ukWwKXQLpWFDl3qj75BV6XL4Nl4c7asHVOGGOm/liCXQycPcowesBxIUS+SyQ18kyaMW06ryO6N
NaqdGsv4YUHYGMG0I8o11s3kizYIW3nXXrSZHWh9yeC9oMfeBWKamVmDMgENFgrg8gZD5Vy7zStx
Y49sZAOz89EGPvYMgCMjO5aTKdZ93lC6VccIPwb8IWhN6HVYoS1K8vYqnOBbeNN3IGsI9WxSCGbX
JfdfGkaNN4zDSAp3V9cexD+xmfn/GgObl07etAzRm9bEoJPmRjA2qNSsferJWzGgEneYplDVCWNv
jJPmVLsOGjZi/VsyA++oeC7Q4LQqIVV71GNlzwWpnzvrb34+/+azf0vq8YjN96Nj1jtJgRo3zqsh
kkPuD7eqGM/RMj23Pj/nwdkOBpb3OFZhtDSXdGr2Hd3y0BYe/cV0OvludmBh/pROvhHZeG0886gV
w13CL8LrJpSjSfpFCoyjmZes4kjQkSm3ie4fMZ/8Bq/A5461O+gxrW0iC5k7zmAocDVFGoIkA80v
h18PIzWEVXag+fmjXogJfdE3U3OFxhk58VRAGh8/fat9cKxhy44/B2bBmBEIIIum00noNo4hoWnE
J7qx5PD0ZFLLg1TkP1ioJkmlaVgYJyvJr1C3d0kWXQfQbd2of7x+uggS8EnojLHItY/O8P7H03ks
t5E2zfqKENHebAlHgJ4USUmbDlGcaYv2/urPk5jvP5uhhgZovKZMVlbWGUVbdANgLqBlee6m5M6c
fCCi8KQfjoM/A/AkxxrQgo6zw+rGBx8yPTOooArR3FDVbJ191qEzM/+5SZYDAnEPl8D6bdJOsXRI
RrJYDD4AZuYGNokHZ6qcT/Z0uXeceV/kwBpgllYfneCjo22fhz/bBc4+OEqGsBrtZzdBjpSRD1K8
mmeLMMNv3DOgwDtQPhbJhLGZ3Bo1Mp25+2N2rdcMwixdOjTYUfkdhegDCRZF+24Xl4MEkHqvOKjB
vMSajhAdwGLbfDggIkppkHZZdbYDNriEII7t7a3+w6+dY2rhfZsivllN2g1JJPu5hwcI1w5K920B
1Ew+civPEhjdLorgERkT6Ay2g/co8vy331gni0jdx/VbqNS1qfdGg8NIrj1/p354Hn2vO6CMeote
7G5uEwLc/Fyg6VrAtArHSt34YAnm5RGBCbrsQE/b6UT4fMdsX2RKOXdNR89yaR7JcHd6X9NUDp3c
zWRndESO56CnIcNLt/ZgHxuvQayxog8rTG+tIXnrUaSk64y6qh2dakYrUOIc2r3DVUeLcISkEx6Q
3wN+MiggoKIwMlWjE/E1uZBvBj0qnTS1zGV8MNmRhZ3x6S+xyuJHOVQn2tPfZUEaLthgU8xllZsl
vve7lWbhfDcH2dEFuFuL9G0BoURH8uh59m93ZdWMqXwc6eqOjPHYkiSaQb2V3l5XQ7gBkvWXae+Q
nRcl5ACOiW7LNBJtWcMxbCPurkGRhBquFdABHVp42ni67+qAbqmS8NoHIrF4ww6+LGOD8SyR+1J7
y2np+w/ELlyH9l7Zud5eHz1MqB7Cb1ULLU4I4dyvVfKR9qjjZMV7QPgbQApEwGo7+ykQTvuraXA5
wRLB7XARqk0RkACsBpyy6a2kbXhGN4Fdu2yKCRU5O70JGLeL5O2CG2D/XTRAaDAdv+fWlP5y/uik
A1qQ0/ROOWivZQmHdV8k6xN5xTlxSo+plg6sGDwFV/nDJg8f6+K9FkC/wGclO0kG47OGU5QCshs+
xd9hc3kig/0sVtYHszwxcRuN+382F/PGGFrmDEcGNixDcHhDwDS+tPEmhoDIMkCIzpoWMAbW+IbW
6cR5p9l5RLalOiQX7zCgErHSg8DuGMhgD1uZhBWT5dN3no3tQ1NtbmlkR7WCbaLJojyYKFKg4+DS
A+SxRa55H3MCO8u+a1yPBJ4Htp0whviEbMAy3fespNERVa3vDId9GemRnIrq3qX+ZK2fHdlghN5K
kP0ujXYb07Taf3O7aVmwgnZPL1yCCBZ8QaRtELM6U6IebaU6kA9Aw/uZYNtzD11ingJ7+D0H6V1G
z610I4L1xYOB0jv/RN5y9qfiy+4pYy6Ld56d/rMv1jPcvgrmm/cuM1nNPc0nJtyU+d7Kpx1ZM/oc
MDkb9y4jBDLQcJYbmetf1WD+nKPoxptSGpigaraDv9cA4SR5M2br7JIdBVgTSCfPPVnMICCwPzhx
e+7d6DhAmnba9G3yLs85zG/vAtEG4gMGls9dFYhHePbzXNO/WQ0PHi82eZ8h1rEeKGERwGrrLtH8
0IcoSMzUXJZzm6EsuiGQGOuzYMSOTEtfyXrefCu9TQvruU896g2Pdv9dVdYurcNDHabML+ppD8qf
ypQHt6uTaf1SGEFHu+JWurjr9zk17pFy2hJQU1b4k9JcYnsPTOzo4ZKyZx3L4k/jXltTZRMF4GE3
DO1PGVDa8tEP/y3zqR/naIl1aGVNOCg58nx4SY34p720/8b9J6UBIudtDrJmqu+UAA9Em3KSZaEW
NTl3g1kTEs1vfZH+WdGPXLvgzU6yt/RyudVK5wFkX+DWhk5lukIg8ox7PkRGaEVj2sMMQTSugNOx
G+0IG5cLDwP1OGcZXJkN2iP5cWXIC7aFknYOfaT3PpPoDrvyKN82G5cTHVGHxm3e69b+ZQc0V6CW
YzTLHhGK3aWDQRbHu2VCdCQw98jUs1D9XNw5A/K3c33rUGFGfx384PIytt3zygXOlvGARNfdgjNv
ya7itHoLff7/4qODdjnMmXP21vfJ/AO6t+VL6DDQa7jsi3q5pdTRsS1WDBuhOiFs/xGiEB5M4Yxk
Om2L1iVUR/6dxyjDqFhvqd+eF2MkxQFhZiLLdl6SsxlE90F1KW+UkppteHbCYaQg+ZlGSJh1JoQN
AfM55jD+zBvo8VV7XJFr7tD3rqN8r2tfpvaDTeuhdr/2kStanooVxf6AiJs24Q3kw7yMDkRap5yQ
08YheHgibbZjLgAd3x0FUkvsIPeuAP4o+IlNFp0gJhGDfc1orCfJ32zJHs10xoCPe9t56R3mfdXV
7gKbLyZeaBhQ5yYvrAs+BEeLJi/CFaoChfkjw3xv4PLcyh12POOixnoKApy9NEAwaOx+mJi/lEPL
WXR486hLXqKBTwz9YUStyuZCTQyvCuejHjWJpj39gTonyMqQRNLY5TrBvtA4W1rt+5BkqgE0w3yy
TTZ/Yqcvzdo+ddnmKDMb8uIFMd+aJA8FyntamwFAj493cwm/tW9yuqW/vJpmAGfOPegjhxc+Nupr
bLyipBBwihGIZyQroOnHNzw9P9H28SUP8tspejFF1uBDGygeDM4/46BeveLHyB56qw3Pi/Fz+ODE
ojHYSfeo6G4vTFnIrFttzFS0fJSHjptFPITGi4/LPo0MKBD8KDc+YMyb8DeKe//UDEnAuZwb5kYE
jQPO+b6E/rVMQxMUxq5e0+2yzNuADCzrnxTkRRAzCdEZ/UEPwt8C2l38bz+SLF4+e6xbTeivKw6V
ZTb/KB/rxhSNyWV/wWS0dgwYP914tfMEtytxqEUkMezeemdRrogQftA1SQAC56HYh2HyiEAxnB2I
euIUcTw4gIrfkskhA/hyZsgSvOAmbA4DK1St9lYnxXHvE2p5CnE66H0lqHbk5qiUpNtr9NVA7KmA
IGj9WT+94E8FsglUSau7Q0fwBx89WNXprOaDX1FFxs6eb8CLgPXM5XksER7kvge5c+u49a4Ivwfg
Rst9GYK/XcUQXGIpB+c5Bn/xcCWv7trR3gEMvYolVcuLmTOFFt0xi2hsInJd2i8wqIOdxTs0ZA+T
TX2nzu82Bd39XTwf9M5xgIRH/6DltoHWebtuIDEaw+O4nDnHthMc7YKau9sfmU54h0TkUQG+QlgU
/U8dxjTzR6x/qvt101NvCxNyOE4ofAdczlqP/xSoROiAlg3U6uZWJ3yYF+gJEawqZjFmAhm/i3Hz
tOpebjygPpQRQYQmokqj30DW74/8ZYKPZzHDPD220ZJRtEVCpl7eNpvsjwLONqBjtyrPqQPmsKEc
E9vnnCCIOviuRfPJgElr4D44ljHNGghTbDHVJRJ/cTkixmDdyTJdhhd2uyTxJtHc12uyl99Q9Lyu
LqS8/qOfGE9AKq1dLf1bap59sdwl/ns9owp1Mej3mbZ9CmLf0sq9OTZt/BLQoxmn2clcIul/Yacu
l/Gn4/VHN/ijXOUi71kYuOzNrm4pG1O1Uc5Qe5d22+MAg7KFbOA9VCR9Pg21Cao0U31R08DVethU
+yeLpiy/vqXN860gI9FT98QEgU8o3qy3DaGEuxlYmfCWzHKPvt/nxn6yvPa+21CGb+w9Uzrv9Gfa
MQ8pDCP5ghf/FBBVFDkJMuviOeuR2mmMvJCMbEHI1EIV1F8I4inj8GCW/kGm1L0Ppm5rJdPeJaKW
vyDtfaTaOmBUS1oeFlqErxY7mJ/wdrqVEUy/kLA4a7x/Wkq2cgRuvtwP0UEHCzNQet/0Wm4zFJgZ
YULXy/LCENJbTbuww8uT9nxwqi1zT6hNJQfTeUmRDlM6WakjlGa/5yRsh+2GuqZOJII7N92U/0Wv
6JhjRsv6cuqq+Zgwo1Pmk9atlKtyoWdVJtJAMFtnTO/TziecU+75++FyxsZ3LMRam7uYbojKe7cJ
Z9M6J6CBRtN/C5Tg/s7E8jLVqBhWZnbyIPXIinDyYjaVqrYZf+DCblz2YfS+EgAYHu36fsQoNXGX
LOdK5E6z7XYw/xA2xQjcUEq44ThZLq1fCA+VpGj3WpQiub4760Dj414hZhnBoB6c5xDFLbkLvT0X
vhr+KsC+aJJDwMh73h/l7p0+8EwBzmuGXQjI5QyPChni6oNWVQLbx5oEXr5vE9O+oNXHomtXCeuV
mPZ5dcS44JP4BgfKApMiooQoOOJT/s/9yRJvaKQukALgjVH13qZ0ynjWdEBTWFbQmv5pOcG5+RoV
4ZNCOl5POexIXFnBVMJT8VAVtOQFDq1cgfysHlu3Bb+KD9eRqlbjiKspacnIc+NYc6Us83PELGK7
5Vh1PLkY9krTEVYHpRooSdPWgOKiixmgWSirufD9+QL9j9sRdSib1CipQHwD/Q0Jsi75l1wM9kZJ
fgdnQCuaVNSszFdE7N9XKvfyaZxpOVsFRYqEQWL2TvJL76Szwe4yjRUYdd7xeIiYbLE8PnmRYmRi
GI6dYhROFB/P9JIdnA4+q+AAi/REbxKzxxMZlc91Yc0CZzl4hvNAY/vniO5uMg6nrtmcmKezNf2f
ZI/+DUeIvCSF/r+a+zlfH8tx8yOaaJmGXgOZ72YDUIlYI4yur1hjqsAOKgr3nUU0ntOkynnCuUzy
noyXbVmuzoLVGvffYI7hNmyMd80uCVm3xDP2Kc7bRT6QrjF65mlkWEv2PUSls7xjetA1jyCnpgrP
tDjWPyTsRmfAhjpt7OcRqq/9ZfuaEExzIaXPhag98MYDRCXs5fgk2q4Z5sdyNPa6LAVHPrOKTzuG
58HyzuJk5S/IpD4PRgX19LK5U1Roxx/rmD7EXYzLn2/d1j9nNs3fbKxuoMIZP8IhQAkIGxSniDnI
p6G2eScLV+6UT0TUlGkJb/q3qvbudEG4omUzXLMHJTfmBvpU0+wxRvaQH3sslU+IxLGw0+RWT+oS
0U7UQhkjsR2BwAGMaJ+kWup+Q09UAiSTkF6+SwuWvuUfZ3a9EiX0shywCShI6lZ3aXb07WoXrO4b
h0h3liNFG8oRpYkHJRpOfzTcl7aFSEPVy0joxWH6M61iyK65RnM3VvWW1unDDCen5V4jB0rFgli4
LK2nBH7o5LfMZLLv0Q+CrdDBPSgXrmB7K0d7cVO0+rLjskGCGXQ47YC2OnveGr6qOHSQ4V+YK/La
4QjiyH8C0xE1rWZUUn9f5cVz06VPium8MLgbDBsRJO+xRr52Cutfs9W+tssGaDV9Iuv5lXAfgs68
85rNuwfFTQmwVsG3+z9RVB27jMivWfLHDeQqu/7LEOHPvqZP3puaP2DN/nY0c+rzXuvuk9qMdyVK
Mm2LS3e8DpLj8OTmxR2ExxtzmsAkGYo7dfcc3nOJDKrpGC8Z6DjzAu79PD3jDNcI+dABmFpnQKXI
EMRbB9ZClkd5mgP4VmTpZz40JH+be6SyUI3b3NLpfDaq+Jq+K/BdSFQV6XNnUrLcODGAkBDupgFu
5/vLY5IGz6Xj/hyYkcq8pqNPdQuhuI8cYrPy9m5ZT0MV/u0KfJqzoGsaZdaNp2nDVkBreFQadNqA
PZZB+RIZ61+b2NEq051BmiiXSEPEyRzds+KBDEytA4vbcGBcQlKa2J7QiuGVZnJB4Ku1gXFB5xsm
jrrOnlznvEFXRg/cJ8u/ZmH94BP8KhYDSmhbvPVmeEbJwLkGm1oCRBU4si9mmB6ZSQBg0rjEN8vB
X7gaXJqSIqYCGIaOnoILMjJzR0kI70K3GHJKvC/OBe4YfDd2QVEE3GekqHYTJh9S81NolUfcygU6
2ABeMdsBjHB0HWk2EOM2+WkpNMgh348qFvzYLC/+//xUZ4ZvFfUErjR8PWWHSOioMyBIn4kAKvJk
3lP+SDEUzyHYT14ZAYQjtDcekLKesiMzya9cRSWvtXkmHOBVYPUAWpDcwjXUi/AQ/oYiHiO6uPgT
XTQAmARzNchd/toBUfAWZfa9QSFxU5YAwt2OiEKGX8EVr1h5NJJw03NSEAw0IfC14UQPh03b+PFu
qOSM6NmlLFmCq8tl8hnCprwH0BJIcQ2nMY50TDxYK7rkcBkj1lP8PGYMtQk9hNRU3B7m6OaDj6hi
A6To31ChtmTkEzY7QqSjjiPE07pt30R/oypAvQRSyBGl/Zzfq9L3qj+1GMNsutduCYLFxYfrT8Uw
+Jeoaz9Zd15fH0hbTUZSZ98wvLXKEAILnQzcZDVPWxEcWPA0umM4J+59/iG3oa3QL/PX2jyOiBFT
30SAQVpUJKi1Cc/huwgfTdKTull25PA7LTy/kJI1TxSfB7WLEJKa5g9WCLstTKKvXjg5Le+uuIbX
x1frv7DqR7BBpfwXDcXVEWDWoeMPZ8FSnAR2ScmKMtAJlyxv6/Bs+E3682F2Q15kWaHsoKuoIDvB
nyGPcuOCM5mE4QpALFg8/KhJ36+lkAuflOPQClTPD7kNaAuZ2MzbMyRFj0iD746I59LjsFDCAJRy
7Pi35T0wzuhIAn0yo+GOxqJfxE0FcdO0uEQALAhJkmPcETWIrCGHKbCh0j0hi3NQwUZVZOdACulL
91GLOQQrvSiMtCeoQ3rDdK395F5+bHwGTXJZeA6PTDdrm6MMDmtGlwjURMQrqneVktOI/NQBnqs5
7ul+toInmJUvsi6KGzNOe4pZYCTMW4YOCcupAFpeko4Dzr4bn8qoOrUzSuwIfZmCTPjkTlneMKCL
BOXlGmSi+zjded566vJoqzSiKOaH2HBAo+rwk2WlTe1cDO/0G+5U1R688GcxhqdLYNJbJTibo0Sd
z7ygMQJ5FWfd2c88XB4U6kjknJAH8d+LNz7QOdEmvtqC+FOek4cWQEO3EL8pPolVOmcHR4PECGx4
j+7Gjt7BANjz4JHiz1PwFjUgHxTg06L47DLyWxePzuFWIcibgyflP6yCgoI6Ke+vKBw0nXKtXwjI
975DHQoWs02ZKWYkG1x5gDB3au5TBzU2CkngN1N6TH04B663LZJgqyfgPDAPiYZ3IkKaaTJIP+ag
8vw7lFyrZTggXaHGgC5w8OQ5j3X+yguVjgNYxgjL6O9A0Q7Fzb2HgYs967Gi+JuMm/sZpi2ydRSF
w52XRroWo0f1yO9/VRMQMcbsktZnpH5+6n096ulieG4ejDzewZqmD5r+TUqHbKggs7ADVKLawJ3g
lip58BzrbfYRuOnaGpWPhQkJOZO3uATNdAJpu6kdIrX100JLovCcHXu+MTEnXK6GjKE1sa7+a48a
K+3Vb5jddkEmog0f1hZBXYgVoxEe0/qLJx/Mk1W9C3v0h/Vqywna2XvbQnZlk2LV0CkmkmeHzfWz
p6CFKJBSRWRrtoJYiGSwFSntQQnBkDpslPd3pNvCSzk3tG/fCmKXLe8gd+gV2U71unC5N1GDJm0P
AE/cf9dlrzlZDToJcgtwJ46jedIfdKqsgNnzhzIW4wTI4byQ7YBIObpJOtUT4xfBa+gD6zf+NQQJ
IucxjWQuH1L/Pe6Ws5KlmXDVCzf/jlF8p8A9tMfbBkPrW39pfMrS8Gxc7C/Ug3bEHYDyG3rK0t1A
fwcvL9JgC4zozDQ8o7unMrEClwXkMU2ik3gieZie68w723RjjmCEKMUj9+UdGP9Ge3pzo4RHBRsV
YmSYBHE2M81gaCoxxxTk/cUeQGitP3Tm7AAidY3D0L6mczES/Trek3STrccM4evV/LE6LyOS3jIQ
Xub+e4FqPPctFUbkpGkcjsEZQ/fNyVKEaxjUkafE8O8xVwPmMQJQkBMpG5g/IDhDHX+CGLvTVcL+
I1FGZqN0FNxElsrekALrPGE5h0itJ/7g7OTnJ/PdpDCSsMRKU1WB4vcHjILAkCCl1/Uhu3S7NKIF
lyXjh/+ZG0ydPs0C2ivkgwMrkBYvpexfcJzu/H/hDk/Eies56fwLG8Pv6vCW072yvrFtiEThfRCX
cCjkX5Rkao2JPBJA6bz6InnEMdYtkgVwK7mtxBo0fV0RH4EMGAIei4cjO5lMpkQSpfLmvB/zirGr
XfyvKpiVH59MEnl+q5tPzYh6ePZq0CrQGpHMZlJ96B6lL6TUA805VF4oOurJuegZpwSIiySChtJW
aTY/E+uGd44gBLTQQeMLEztoBkYRKv8SoA1SgdNhwjqpDPPqhxfl8C6wsT0DftftXWD8BHXETqgK
39KbMQdo8+PYpwsjbwk9TDJXlCmitypGsY/lVsger/gVrapyceXH2RjQNZ7d8Ze6FkVcazUc1HL5
oe6bYHR+/39fcFEmfXOLWRytiKkCHCrWnkUFS2TFhGXosozFmZ5H2wWcZX4rxTXMAy9CztKZ9n5d
vv87C4b5OQG94Y5U7dRNU1eK+3K1JhwjWUyDq8Srcud1nT3OuBP1W4wsT9yvDKCm/43ltyd9o5m+
6pA5k+mHXZN082O+qXMu5pcH8DfSawo4w7PwA+KiKfBum6p71KXjO3w/TJ/Zyq56DsnZLNJyxLa3
VX7dVj/Pd+DlPDztn2H1ZZJ6KzRWGZmsl5CSAC0BkWRNWEUEBUhrwCA2CEG8NZQJupXzDURBVH0t
NlKlWV4u9r8rZREgAGTCzc850hbxDJc5ky8U8KtIH6lPiyOYp+YRhuFB3CoxJnhlAheoXmCgMexQ
jgl/TmA2I0YsADJ1k72OmMLLZsh3k/WDBxVg1FK01S1aTa3GMPvAZ/ia+IOLpriQq6pgkVfnC2Es
oXA7fUVIKGHeTfMhINxdQVbclLan9MWGuhOzR3qydIoOChqp+U7Kf9jI2LVuGOvzmgGpxeBTMqbg
EvqgNIzGH9ioYvM1kqYlZnrkgeQ6deUh43DM68B/CJiBIcx1DpjSwZ8rQI7rL33rQmVQaV5GZc4E
Xu+T7jx41xoVLyVODquSQU9WwG7cJ/BstM2QHvhgtGDsGHF3M7EYeh5Q8AVTAn8Twgkgjc5f/MGm
dogVQv/DvF1A13XUuJkcGk7wzMAECFRbWeGL+c9lpHhKEIfpW7sXjz4CoWNwuA88MN0023qItwPg
Py/MunKqeExVfQeroGv9OyeQXpm94X0Xubsz56cFM8CdAufizWTMdSNlyUHcxhaINGvlPbiKE4VG
rR2913lGkwc1k4JTFn5SLo8pQg1URH1iGVVBuaJIEsMZ4l/3PQbRzdtTGiN/QCvUNYxurpiY446Q
2ZZtTkAsaF2h3YVyewzNBkaWPmo25//yL8GH+IlLgWri8AFwK7vfu1TwLznzqvDGJOeYXct0YGqT
HZQfpiWcbrjmbZx5B/kNC9kXgjcXHAqQQUdXp0kQDFuwDgA9rbdn0MltQT+WCzp8obyb0NqKzReJ
JO+t3TpTB6Xy23p/5P+aR7YeMxJd/oS+LfQSY4NeMXCUd3utTwo1BxLS0VfgMeA8BcTLjBs9kkJ4
EZbFIhjij6/uCqrI9VxwPxrA7NJPX+MReQzyF84MX5SWUhvdz+wJht8Zyl8KEsCP9PHIz1REh2hw
8VZU1giRVqRIQSW4Z4pDiPZvPEhnUWUc9SlZtyX52NQTGouIi1AJk9tzi4T6R3Gakw9dKg6SeJUF
N6IEa+IKJeDkugVU88R2y3uqhIB8FVM3sposvtsp0jEANlglFTwbsg25dBwpI0+YBXbFi4zs8khu
XKdcidWnPaR9vlazaDkT9qxErJqGO0FLXCrV4bkdG2ifNNCiNXYT0zyGnFu+UtRZacYFP+YLNkAL
xTJQ5VJkpUyZWwgwv5bX3KHFZ+iNlKMb3iJQWP/LXnL2cbX6PJht3U9CR7mS/x/f/lfz1t2ZZqLa
i5AXAtqW0FVptV/89UH2dfedFbJ6Sq0N81RSwswQkfKrf0DPeR/dTSrcQXTGXqv8rHRMfzUb4Lyw
DISB8XtYQarbBAQBKQ+xALDmQvxHVFYwQmEY3uRn9A6cI1X1dX8RdQFkbDDo0hTudwie3ibNoxIl
ec//RUfX0JPIrqFETZTAqbnyUTgTXC9PFQJMN1b/WtjOm1eeWLESplWGqcCwlF18LfKz2NivmcxZ
AHxaOEdeQeUGNqtImyNGxAMF1ikUvcqzvFt/+NkykYHinU4+e2MvlnylUhO8u6IiQha99cZ3b3EY
TMyA4izi01rXUMUuAJJwU2J0DEYvPG2czcmbs0OKDF8UlRBhOkT1Wvfgpw+icPAOeF26A+izG/5w
TUWu44sRhAeGM0UGHUjDcZ3KZ4ggT1ZePVu+Sf62efChjuZ+SNnFLF7jFtlLzvta1DelCW8KUnVt
rO9JNf5NkJrMRoual9v9chYS+XCNmVKxeS6c9qmdM7j40TFC//oaInWQ4DJArHqoXy8DviHCQEBm
f4CS/aaivJY/udh3aRDRlJoe8i7+CzSODipE/a5tDiBIl10/pU9e4p/LtnlaxvaWAQgPTe09tF17
EEWq6CIy6zn+oIT5ESfdqwrkfTnfTQOdsbz/5NsfqkX0BapUUffDL8I/ykCYw3XH1Ku7IFzuYykC
oJzStliByBVHebBp2Rz6U9VfHrPWuuewvyEEzByqMeZu29ixcPMnQ/zrJhuMlzFKVOs7+m1/O/fw
2VIkEnNcmWskxM4J8EMwxNTArPysvLAfwz94f7L3y16gi0OtvwQ7U60gKFaqfYW5h7zEBBzUqJjD
krfDnTgQUdO854QNDJeGNE0SnG6aY2jGZI1cktAL6MppqhcmANzaVniHXxSL1vY2xCYgS0ELiSp2
a3cbckotZ70rYf2EwyeTkN6Qad9vJvrZWGe54SSlzXB07umnYVw9iVtDBWN1rH9l+xI7gLmDJgIc
tq53T0ZenVzE09siZL5gfZqm7G72h3sP4sdNg0wuEMi5WLv3wXRvmu5bDMqR5PFaVoH80MECGKQj
JdTMzJxnm6Ld6H0qxqV3XczmI8krfc6/kY79WhxmncQ2ExTLFwrcHyhwPtUxuqUF/qvrGKM9efA4
i/OGSuIlmZnGEJjnBA6wIpseg5nAbfHAHbJ1VSmORhj0C/DjgntVWzUluOh73zQmZsdkrehErU5X
1u9EzOO4iEwx/gbz47EKJo2ca9CSgQDYZWv/p9sYJEFG96PsmQUOQvmhgqiTowVPHFnTktk189VG
u/AeQ3f9comblFnm63y4um2iOD/z9yAZyjFUyyQ4ee1JQEWwH51/GiDsYq175hDNmvv2GUbOnu7T
07wWkALGjzFFDRss1pg3W2GNOEMzDPaX+TWHz7BYP/zuucWIckpkG8VBSb3qiB+RDcbIKSgaiv5e
NdCAvgZBKiLeJw5OsyZWpMRJEiZcVmg9j5ZS0rIpNOBZLZJ0Zvfc6GsB0Ky6F1a8J2rG1opNJfyQ
lMzOxlfFZhixIv+SY1Ta5nofUVofO5hEspVmFT9Xaf6T8CG45Eqs+27aOhRgMh4mLv/0OoT29EZE
hQPntXh+8WKoPhP/KeXm8fhrXIufN/eCVzDsCg4W6grcxWVI/+V1FHUmbXeSqYYzlXTJD0x4G1e3
WFYcCYQRhBbkpIUcV0BThtV/KfQLGdZDCyTiO3QR+Y5KRuT42COqcY8toik+mNgSvuizUrXApwCo
KIHAxZJjkDzwXZ6VHV/KP61xr6FP4AisltQ0vJGq5mY5tNTdAonss6bydyLDoDI4nJSr8OlTLtxM
VCB/GCm+ZkGJjq6bVL8WKWHm5QM+aFvSAmmhtRBFZ2MIH4UkuSG6A0wppVrBOzTTD/r8N0jeCGLn
5rF9slJiHV0n8FS/zHw6ORTqLzk06+FllAqn+ZBBVy2pN7MLOb5foBi+kle1CIzwdIRoyDMqIiEs
LE5jOP+ly/DG4Kd9Wr1yHoFQF53eoWSyYXHvBoi5UPxyqZ/a9GaVgGqqV2+O7KiPrKvyaj0giP2E
QpO6e3gc5ZeU11EuaLGOYmIViDbRVvQ8Xy7nwfgym+AmRh5ZEH0D1ED75EdPyZuTIRRJYWCUJLBK
aGOOHhUgOlL6Kii6AN/773n5U0CSCtOqrZhADdgS2CVx8IOkqWA3+dScxIv3rQMFsY/zV9evsI8M
D347cR6piE6MVgcc8Rq9dKgcoattRiAqfxTSgsq0kPCIjpw6uWvn36qpkAzcip4qb8pfq37FU/GS
8ioB53uhg5Voow3yE8vPuwp8EoSqq7jCDHHBoNlagjJVyXhMsIPBJ17CwOuuW3weTh+5Sp2+/3el
AiIduW5Yzm2Kuhuw9ACcPxHakhlT94LTCy8anHuwn1N/QL71X16CuUpZaTAa5wvSwt7L670KOFJJ
4oc9bXArerUG1DYoL+WTBVAWolRJIqJcApypI4qr6R9Weg+uLatG4sZTFdbVnCiDRZNK3oKjIyJB
EUV7RfUkEUZV7WP/HVQ/wOuRjrNHEeaMVjGwT1VR2CfuYtfXD2AyquMLC0ed/c6y6BdKYWZR6+Zb
vflN4q1UF8KsnoUUXUcfuNVeUCwE8ue3UdHYZu56EMTAqIQbH1kwoFrZoJ4ENuMMqq7gUBRgt9gz
7b+oOXp8GXoONU9EeyAX/GwbPxpQCy4AVA9FUbrQnHVt5JV4hfpQc72lKhrygiX4pd9CzqxfdUux
WY0zvRL288CsBuxX8jrhHSieCF8TycZ3gjNzuRPUZcSP1iEyIro7jK23rFdqdPpSIVxWzvfJiFwn
DIQOp95COiRitmbzdsLYGUFOvQJ6w4J2WXb536dTNWNyIfp7nzz2BDG4dv9ZO/PADvIxMy4yX3hM
dqbjTLXFBFrKte13hoe6xmZ6UFnJhJYxXMatIjU3ufw2inrX2eZJOE9PXzdTdIIrfSmCPkKzRvzD
RVOyZToFqr2QwubXS4g0ysWHd0On0eTnp4Ga7dq2b3pprewUDo99Ayw4JP1dYxq/Wj94ii16N3ok
oQa0lVTqCIFfp4Ka0+Ab360LT7QDR1GNrENka16+jbxhAGhbpofL6v5dnHzZTVX1kMLT69vpNQ4M
MgUHTUm/odxrxWi/tx3zYNKS18tjZqh21JAtJGJb5lqVT2G9/CwvFMcdXx6FcNspA0SdxpNAnKoa
UR7quDv2y9DF6IyhqMbEVIjjD5Y/fAjyraMQmCNuomMMW9q0AFijyf615g7wI9xQ9ESXX0invAz+
+u1sqh/V6qENamxuZYFHxigI8YHPc7AjOglLM4uBJxOk4ZCnD73q3qoRgm+ip9Ervk3Hus8RBimW
dTfZ3V/UP1BPWXMIWBgm7r5zHFMGeg9IpzCY+lft5ASemUsPhnW5uTDhHNaYMkjhJYaPsn3/Yo/L
EVEh5osq063hSyT+q9V8ue7pgjVCTbOq/mK1RyrUfBGmfWUQCQM0hqegvMPAyRuCWxxiijktcYV4
R7RUyRJis1TsEJFPRlEGJIKdi3k2VGsU8NtN9ancFBSPqS4vLwiDMDTAxw1/RXAKSMcXDo5eAKul
x1AOLTiRSjfHW9daMZKQ2prm4XUT/h8HWdgU46TR2lT5UcAzgzRJYrBC8DG1HrLFPAgPOZHhVal1
vkZI+W9FdaIDc7NZLz741fb6B+0aj4F9FMlmQTVP8HldelcILq9QibJbZsVXJ90gbuWcNL9kuepT
KJMWQ3fNYCaPrxltIbi+CTTCsVCGWm/htSmWYG4Ekc+vecMNBEOBLddePuCTvPEsDfx3zBoPs/B3
qnEotd5AGUsZ8xGqDEN4oSVZN4zfBbqoIypZqOV9y58PPyn2R+imaRu9+iy/2835WTidXizsaHeZ
dzgYJNQA5PikqlSwQpi3BZamk8LTYe4b/EK+aXcO5MOffErBFGK7J1ZC0yS8pTG9g8T9YEdwZ2yh
KlEzM3i5Nt8di+ZTLBOdikBm7TOzHR5J4Akq1BbAg8747WLojzLDvC1ThvZ9QBQJvOvVdCs3FCUt
dFhGnwGkOASLVrbFL28JTjk9EzwsvasLVrWYNZ033QHVt3NLpB11+UeP4Z4ROGNA5t5qvwsXrmsf
9//GA2+ro4CnUFis2McDlUCJCG2iMbMk18BYGWerV8LAZknMmG5agZHvoQZ2p/5zHoHdAblK66ze
s/xZiI7NBVYd2VIMl9thGB1hQKS+qAzukQv0EJC/bGJ0xSM/RUXYK5hTEd5eyNLh8aCTkG9OPQxt
mqiw0dRrVNUpg/5WFA4ylV0HuEpqkzKfsrbs7570Q22Z+iDqFB3j/tYPvJN4BVlD/WGzeVOO4JCj
quo51/VO4QshncouAgHJ8nmeo4gZskyIHG31ZkYa/XKH8rtaC3jmJS3Mw2+39+k1Sfa2QdN5xWQg
cD0Ci4acISqCk/gJjfcHT4YX0pOooOQTejN9cAtYwxJtepSBaFphmiZk3m6aPp0FiZKuuE2UmWLu
GJZ2THuWkA8a2oA5wSZHFBgcAVLxZaH3uHUe1/ljQkVG0Z1DGj9DiePOGwwbZGzyDRjwXiUkZM1v
lEkU3rJXlVwpihA47Ah1sQoi0f+j7EyWG1eWM/wqN+7aCGMqDA7bC5EUSZEURc3SBiGp1ZjnGU/v
L2lvvHGEF/eeOH1aIgEUqjL//AdeMqRSGE8dtaaWd41CkQuTsW+8S+HfcoOkopCeBy82bSsgH5NM
lriMoVSmfhjmyOewqGWOT+zXKqCp8SnNHKgfPYwZEG5FSco/+DfZY9gPSyD8ZOj3ToQ6gXENLYvg
gmL7IUSoJuVspOSJ3OIpzSvo5XWyczmpRn85+APUO4CEvHAedLd955/yW33VwXICJnK9tUo/zcBG
OvBNf3yTuH9a1ofvs1MkUXIXYGBPrDFtWYKiBkztQab6GF1O9IIdXcZMZG6TMz+ODzws2SsgSNKu
Phj4PKVwIdlkriWYMFd5u+fkwpdcpUi4tciDQY/EB2osdAy20yuIPp+5uWX5Zk/Tu0waU7Bilm2f
XUc7A4JaF/dxkOBTEmibVqExBIjjqkYQnJEoUgVM6i3sEwwSRNEkb7bsC9jcII9MBIdN8IShAQmL
J3P6I3NM4BzXZio7QSym7jMJ9OGtz5S0WKB6Ctu+lFwS5GbUPIfZLU8j83dnwG+O9ux/Xj6I+OJe
Gxu4oavxbkSrZuDL1P2RAXvWnflvJuVb0ZIIWcdQqNxWjkEeKEuoah6Uhzeh3AfhpMUMSYdhwOwR
Uj++q9WdAwSiRXXM7QcR+x/OnihDlOdhRensChZzQi/K7pxHlQzMKt5IgVH5FDTtuFC9iN9cgas+
+32MGL8mVEh4RwKuhss3Jz0IkBypbh9uO/IbISGYtE2pz5UDJcAQkHvRWmL4ekt8+5dQmmVGlfLm
4CUbx79Jh3tWeCW5yGgqKbOtNAtFHp2FOEWtyeSBOQLAcgPkyd5aE7ZHIvmnu9yOUfZKwV9IbAFs
ddQijwbTDBETySaV2eFJy/Yx8wqhJJIVsqmhl/SK/mxaC4rDQuBqG5K0Itx8pM0U8ExOQ7kGji+K
C+5pUSI04UVld2MGpIjiC4MDf96LRtp5lTV03fXyAngPs+9XgxstJ3CASidxX5oOryFM02HAyHx4
4HVwGeISF83z1W/5GWnWKhpBMCCL36JV1pbHrNL06DQcwxNkKZQDeI7KSSoHHWV80u+nwngl62yl
AyxGAkegx3Qf5TwYmBXLyWPo8B4lYrE8Qyhi0P0lxxPYi5XtxThHeMsK0nre/8ClGTkBWwPL7p4i
Xqk7lOdHiFEPU0sER4qAgwDUxHYOgfmdzp9icShEbzkkTEzTWrfQN6NhsdtdmlC9tE5JowHIzxoz
Gzi/soMJvDJ3wC+dmGIjcVBwjOZqFjAUX0OXjVB+hJeZJ8uqhNR8L4XGVFhnZmPdhPWg81KArhRz
REsAQsCmzy3ppnkjL4mw48Q6olYRUJt4rvDCU9oFRXvH47/Fn+MxoczjE2QDEDonz0fuq4aVpkds
hYvu2C3rA49beIbyRUcUhvnSnT0UrTanFDvZ3my112YYvuPYO8hvcWg8amjFsoyc2drllB+yLOQi
u9Hcax0pVfiVyglWtBP2azicsmfLLSwK59J2y/1CEyNOKqFuHmHd3Mvv6aZ2LX8uG4Ps/wJ0ycEH
KBaNwzmY1CNHNniCdjVv9CglW8ZWUJ5E6SHVL3OK6ZokL/dhKbr7ChiyxjEgHo+4aYPlUIyYuIRy
0oi/c48aUE79kKx2MXLEd7nktGLFxw0ViEE3MUAkM5Lgq4/1w0LgF+VKlmt3wMhoo4wrV3DyGaDB
dXRZ+qGRv9QLQthKFJMpxbPs7/JcQ1xRbN4oDTO3OI0O0mImyfjXacv1wMhfDKsXVq3zJkuCHoPm
SJSsAoRRdt253HVTC88xwxGFJ1DUE82OXCMkQV5qjAYH5r5Sz4pMkQj4dFB42bShe50JitqKlbmS
I1lIAKY2nE3kEb09SbUrxSONEYMfDyFEC4fPwqS9JwGrxaTBvqmMn9ysAZUANhFp7xc6RqZ5/cqB
tQDe0ZF2TA3yTW3bSSusqYNQRZmn9ZAQPG2+r7laEeV7A2NEta39jBRSWOfMD2xetwFtR214e+Er
gcHIjBaSPIgQBKwyI/KEZTfp+hGfxI9BW84Ge4fQFoYhCfe+Ff5SHAjoJ5BQrdm7tIoIM+zCdsdo
90fkXUJ75LlqULXRCcP9cV/skr4pzlJtpXIbDQDcEuaPa5m7gRbJqEz5H6HGLsEOIRQrgR/hjr5Z
RfQR5cVDP0siI/oY3sIit9a4SIM3cERy0SQg3OSDfRHIgGrHHoPvmfOXtKXx0PM69j0Dau8nqtiv
UFJzust7LaWCmuuTNyxXNoMsTpkc5vRa7Fx4Rd7KySVrHUJBino6M4MnVDF7QRY1w8R5kYwu3KTM
MgfNQrrYaxhhl9dBSQpkIYrPgX1STj6pjSfiZyxcYk0alQjLgskO7uOmRQkFejweZZvy4ua2zOZ9
53aQ08pTS+61V+p/8tFA+cuMQji78jsrnB/SBCo1zBHqB5kr24xP5K8IbO/Q716/vTrqERlfkGHo
pW02cRqEq0YJHISr3evuKBwgPN1eHRfoj1+dlbixQYyTrhdyHI4mVFyUjixeuePXrYgmu9L9t4kj
sOIE98zhGNJFyrhXOllHZ+/lJMDIUgCvGrENRxS6najfN55xcDlFZJlaSj3I1keGyn2mShEga9jd
mfg7y0eJoSenl4dDuBPDsM2YuckMuoJlwNEpm7SgdS4QH+AK+bsIh2gm0oDIOhj+ScfMi99A88mC
cxN9M2QFgnqT+RGysLa/k5QhO/DXAOpyQPepfxIMWq4+4l2fihqS30sf4BxZRrsxm5/NrAVQyY7G
aJ2uYgfE8E2gX3DhAripjE1eRffKNB5av3lySu/SlcZ90s9sOFpi4RcQvpqeicSN7crEdyNd2n3m
5hT+bJ1TUm1BlxIs97RxqzXxS0H01C3pHnjbB+piBfmpKs3vJEPnQm8NBN2EFER25h9SVeSfCUVu
blqbPsihjM7TVo/q99nBrP4m9goo4pH3yjut3fDtfkZn+g5nKj1sFyB96ti39kVl7ee06jfYbK1z
k3TNkAvTovTZ7uwPNzWfFbpdwhp7VrXt7pzIT/DfXvz1hJvI1gpsDwxaIxJXxwPdyK8BSUVKOUAA
ITbwTU1N7GqNyaiVh1g0mCXVDHxTbju+eu28sjRNR9rB4qlKSmBSUQGMc4p7OLMnBrUJbDfnaHsD
jUg4UlhNeLZhIXyuTc7ufjLBgAEP4rR87HDnxXtO3yVGf9AqM/oubELGna5nggNASoPRPi0FpKCq
CUhQbau3xs+wC8qSYA8OyE23+vGkdcVHRjlrFHGxNpbhvrLyUzN2732Z7ZNp/qGT/zMHCdmP8Ae2
C7ifj/7Yyx2wrKy+TLhv3SjNqVmNKQwNvMWSURn3XmpOXzpWZkQ5qItBkejo+TNjOfEgoDZlSd2V
7pxvLDeHzKE3m7GYvh0KttQajJUTZbjxVsHXtFD9djqtgD2WWHepgBxd3NjYAz56i+Rk0ZBqlF2o
KaOM8kO9lKrjJR21PebDkoHOzKN2+xcGIBG1mvGrBzC8QkwkkOy9EH987nI9OSonv5C6nJ2VjRip
jXg8rRWZOOEq+mK3P+lSrCoc4lSkW+IW9rqM3bH2YW+34TpvFG6guPWz37UcZdVPq09IIWCex5lF
S5Y3O62Dhc0r5nkOlJg0f7N4qkzVst+6rj6XYjmaRvAN3x0lZIuHVj9eMK79wPB3M3QlrILlMclD
gEYMAds832qz9aZIwy1s55OYoGerYr1XoxUcVV3dd6AjtZMeS6QzarAbmHoq2+SehSu5G69yo/8I
MxpEQ3B78Zi1y/p7qCcmA/70ZBQprGByvUZvesPe2SY9wX5VJRmqWMcQRBShPtMP2Exj4NMuEAt6
uPlZdonS0tkH1mC/pIO/X8rgmDLg6DnYy5FQByuLzb0viFLoDtambLscVncHz6FZ661f7usGz5ne
HPcN8ZWYM2HV6LefHpwxLaESysuQDlnwWqfP95OBji60yRsdpalbOmtd6+itNSduyZJJXuV0imOZ
+adfo/JPqe48Nr77oFhMMGCfDRJ1GgjbWgDZyRjSXdJN36khTE2mjyTErhJitovAJQmjeXB46OEE
Y8e1gDgpKSO46dhZQbOx9aeQtgEPu+BMbfA4wRvQAhSL8tfmFtTKRr6Z+LQGigx0o9C8mwmzq83k
ke83TpA0jJxTIUtDCFkGdZQVDLAgqCyhWvDWAAMxwIX2vDg13GcyNBAGDMQ2YqZ7LEiyPyxdCR4u
PwpzgNmabZurAn57S/ahoC5uB6+FvKS8j94MYu2amlkuyNCWjK+V4tvlpQdfxHI+7CHzP9zRxvdu
ibB6mdVLXIbbxLLwGViieT1bYfpJCOGBkx+8K9EXAuRmYHmnYD07KYGSVYAaj8FAia3jzP6NNZrx
0Ch4j1H9EMzsmql55yXLvcrpIhqLBNvY8ZL7bplPeqXw9U7gRXnGZK5K35wh8+Vnp13Oc6zXK9Nu
XVrK6MWAJWlF/QzNRgM2hj3rxxHUjoG3MY/4SoVBn1IVxQhLC4uodlw0KAB2eJ+M3ePommgOsmPt
ZJt+AXLAkvVAYPtJ60N6IOyb13oAHRX/HBrxdV0RcxuMTn/HyAP5QU4gmWs45dotE75HBaBezyS6
Kw3XRcfFrjiEnaX70EF5vB2AjKkFxJZEDLONbK/nVFuN+9fglAcKJrSIKYfdRigIynuQkaFOUXZE
MKYztKMuyeva3tD9nTxTGIN2z+wABIpamXKhB6WsmJZ47B6AISExNAtz4sxpL76fHhIGYYLE0Ybd
CN6jDxDJAc44Z1Fj9ttqXE5FAoVl0vHVIm1pnEh4j6gqaqBDWU9xZd6GQfeW5vbnRHUpMGsnA7Ck
stc0ZjtNpyqOqocq67GaadAIziDuLK0A9sPC5xnB1YXEZOkJ/GLg32pYuFEVZ90Id2UznI0plSCG
q/mkbkZoA5NrkwhWtkvDGB+Zn1pCp7VXGXmEmAFqWPVwq6S963P1IYSxjn55ojCmp5Y76waMVBpz
1xcaBr7ZrcXbKvNJ2dtMxCsgGrYZw/lkxYTKfpkAAVsa2NwgwJfnl2HLlGkpeREj1aHHwKXH2D86
pwxgBnIdq85fhanzrCT/vMx7wgvqB+EFpBT6MlmlgXktjQkyePlaK0Ak4BRp4acQ5ShArUuJJjc6
5YNqwndqN9/3QXela5voQyjfCG8nubc/xdb8RKEpMOdU44ys+NHQqu8MLEFzIFu50w7gJJhiSnFi
BtFe1mIrVCpOGpdxBFeh5c16YRLTL/5GllsMVu8t6DOneBPG084pqm0WTQ8Zu44Ke2xXqz1G6OJS
4jFLUpm7Loz6LZ1rKK0dbPilCzetDXHc4xRHwqbXx6suoCs3Mc3qVHFCF9HWBJW7ke3zCuNQO4d5
tGc+0ndYAGjVsc8SjHXpLSP3lpziPyopObwgkbWYnLW0xSNksBYJIwXT1QuC75Qh0zL4nIaSIKKh
pcYWRLccloOoycQVWtZDN+39wTrIlKD4MkY8cIX7UQE8C1c1tx2G8iydMQYFYRMeS5ZxCgxtbswp
XWFHTWKv/yTaLRvfsAxfvVh193mZ7FMgncaLBplgC+Zguu4aHhMQ8Smi4O3z5NISJpylDC7ZyqtJ
vwQ5lIt0+TIsUYeNG5myynWr3trEBpbjWDknGKmaWYYbd3iUn48rylq7uOcZ5JT37dCdIl4Bxpxb
5bwniEgCiJda099mzDd6umCH6V1Zh+9Y499m7nQo4v6PTOy5Q/7sKzJ52HD0CDYLbCvI1Lu4J/cN
TnaKq4uzlL9M9phe0m1kDnAFrW5v46DoQ95gKDFS5IiksOQxuuSeCqwt8Z0CXMsawwssXOMLA1HA
TI6gEKnV7hsprBExa582iI3iUqBtZa730NVgokalzwxiKNcat/yTZN23oN+wbp/8jLRs9jcglL1V
pu/UZfeWGd1S7O1LU0OyBK1f01JMK7mNEUQXT5een+9CrKDUBxdK83fmHJ0dnUsa7CG1cV11r7PP
xSXPnOgI3Dmc8jDr/m87RaQNpQ2et9FDO5af4oIURMv7fzMcEFIu8W3N4olK47PRoSjVxYP8k/VV
AMrTLt+YtTrKdAZfi0tIWxBPplDF5TJggjHroHu8i+diK3tMUfqsN1smgGUtLjC8TAKPCysGF9lH
xuS7AY8SoUcIJ6ezdDYw/pIUF0GdyMLGTnCvRfFZiDIjV27YbGg2uM5gGWulABfceRsQKOTkBB1r
b2Xd7EK2rArEI3InxgLk4YWA0DxJg0WsO9YLEzxYHe1qVukuXzDk7CwT7GjsrxqWyP6TGvFL5A13
kNDvVHwxmviPP87ajethwum6H9DiHfYowQpk00pd9RqDIBWcvcKClXmBK+A/aBLUqbrSVxanw5U6
MvxctxMbroE9bTsco5k9fddegXo3fjC1/tXH0wd77puaA4c11XcdSN9FRldsQvGYkE7kHJwkfqE/
li2Q28/bL7tEif5WtCIiw8sGb734sHCDmp3uOwWLrIXf1Z2F4s28yYd+YeTLwYGLpesv8qoouiqz
b+58TV/rln7u6uw+iPP97AZXvmPQUo2SpsvMXCN2ihyj0pvlCl2NbdD8iDL779xqZ6sloiz7EZcJ
+fZDJF6a+RYcX0bQuDCcyKciIC5dW73J9n07DC1JuYiaCHFdLKYfhXYjeX1R/YyF4Jc3DulaBm1O
k59kS4nD8GlKu/sG8Fq2xoDNrVms7y7AhVuPj2qaPhgrXFlkfDuESZi6A4wXT7I96Gq6tbLwFFMg
eDPCPqO6kn4QrgKLC2WQo1cYfdxvOr1VZ7hMwUvtzemIjaioETBMAYoUvK7mlhcxeeJJt/V07VI6
4LkgEJXvQCxtc3wYCGUN8GEWbuBs/Y6QPkVwEunBraYT4InrnhPVazfPZ+js2cqOsVuij1rK6zyW
B8bXWPJ4A4/7NZW6YCIDftA2STTtxcnO99RaCHey5WOVgLAr5V1FYMngRm9JRMHdLOmNM1LimSeB
5Go0wiNZOnK3ecNibfhyog/ZDHQt2Rot5r+u71JYe/WTivstNByETu7J6qzHwQ6zm3LAGlj1j0M7
/JE13pfWzRwFt4ppou/gBtxk57qMcE82PhwgXVoX6NTTeVLV3ZIixlcJ3VgQv/Vd+Vhp3k4GqgIp
lRNImFXAVakVYrlmr8c+ezN3cgIfMaeD1RhbawrXy3gnR0zDZiXgGqUjUCn0RkwdvOWDt8aE/ipr
Xm6x22erIEnY3N9c7Lm4wVcDwEB/iNwPz+3uVYvAnPASB+ckqwovLGWyo08t4lE5jWR7nBoiLovo
rncVw1e3+E3zActj1ixDW/noKbi+2FEx7OTwntPozM4hQIelFduQELEBEUYrKYSwNrvxGVLTe+Ln
D+Z4akMMa7RvKCS7tLY5DF+L1P676FTw3EW9Q5KSoXCVq1VRhj2DhYsgTsxU3UepYSfN+yLa9am1
nfeWdxEiANN+Hr9kF8m6k/mn4ySM5qXnTlGb6ChdudpQWYfRInGkGyfqdHGey1FBLNVLZJhb14uO
Tdxu4qR8DLtmExJ5DLH5mGbe1SrDyiMaodLYMxW2PG/T6+h3rK1JtEIbxlBz04PuXyzHOIw6fJ/E
XNl58m3P4jEaEASUveuTkhg9cE8JiicgSRtBO/WS+4DfLbQ9IfeSBqrzEjle+sReEcNoF5NkvTKg
VdMS2NnBmPpVGiL+GWmdlP7HZgMKQY1ah2iBOCAgdTK8C+7qHzz8JYeu4IwPzJgnhTTKSevL3GIV
x+6nGVQXunfPCgiD8lYem5x2ObGII0J31HrJHzIqsIAt+T7LttVJoAYWituEMByNfOjmWYbiPCln
DI/RnOiPueVuiNiAimhhmja6By/BXyF1qu7iJlCuusnE3yrrWVzJcrLC/jmbIcBXef7daehCKvw6
7ORxaNKPuhgPiwtWmOpB4mJOmf21h+HNmI3HpLOO0JnecMZ6KXpGd5Hm4GE+sDpVgF2s1KchkCvj
G1RxDOWbZ7Z58H3WbuvgMZfQFheO99QPWJYsZAri9R3cOmnfbknIPJpxvRw6J/iCPv3YpuaJFlZ+
OkDG2mQP+si6zzCB95vwYajqd6PzSdYKk1/51LkTQxo/IOR+eXF673HqPMRJ2Zs/u/VtWvlf7YJ/
gOe/VVF/LiIfUstkwiiwUjIlm/LbAtZKKIAmPJHkF+Zd+aqamhY4UW9OW/zmUcPprbe44Fb1ZZjH
HydPmHEZJSCGhsQ+hZMw1vF77la4oC2CasH3k0platTjmA6vlo7IqiRNAG33/NG63Q5FHIkFheND
MnFYp35ow3PKnkLb3Td6vw00quEg/czwDZY9ZCFLuIibrd6Mp7GiBpgG5Mzp71CY2Bv4j7i176N6
YnaTTYeq857GMv5KNOKGxjbYxq13cZthN4Q06Vkb7pqOUamU+uhyuOoMczHN+3QN7cGwHA7k+KmY
4gQ83uQwLcqHEjP/gI1z9NWXS97NWn42rpy3vk2+SfW5YHd+0bORw4z/oHkwjoTpU8ZbAkwgVBJV
MMxQQJYZO6OmItoEVlhcOgcNnvDV4WHu3L3eVG/4CmKeVo3HqP0bJ59WnWBZ/8FR5TaiqTcfDKjK
Wa92qc1kCGI05bHccp39SIxLSkFoRInQArISAsnkTf5W00NmCSkl+CuhO92OHLBWbe8lhtLFwEKq
8z6R7l9fR8XXVR4Hi6MygeL1mRHiYp0iM1nL5FOOM152o6WPaQbyOOENMFuj2271btWqbj9hNSAX
r7nWqhD6PyJoqbJifgO0W6mWTS7D9KGRyNHK2RRhShKxJ1BQ2QmhEhHqM36S7uV6EuULhzJh4RyJ
I/pLD3Gobv0yvLFIzpKaluFoCWLZwmaIl/BOhiyL5q4tjjI9ZOwKyzfhG9n8e+w/KHqya2t3mOkQ
2hbDMPQCA6W28EgViIzfMEzhNZT9SUS7Jgwy6Yijyt+gYGU0kx5HLL5MyqwMFeZIa0nVCHOUGdty
IMLtMRvCJ+mtfBWt5cBLamrkZjqmNfKmnvK0o52eXZQd7Lll4X0MPg8yGYcH/NkfFfiNU5P2Yrhw
GOvhqUyxAZLbJffGxycEEry8ClRjQe8+xHaN+TrUtxrQKrfGF5l30ZLOXnYfMgIjAf33Sufz5qMa
oh8pxihupdNoKWpHvbgVRxNYrl8cY2e7Mz5z5E0YqGBsXtDEp1oDyoyjZmJsVEQiClYHKHSEwT4F
aEPAbZLYfuwpaWLOFKHZzrG2Viau/yCMcHKc7JdwjlVH95qwNzJd3SnkMRLwhdeXVA/XL0hdGLjD
X9w7TvKNTDYzz58olTEl5cfSftl6NJDy3+YmgCeHLpt/t6c/cv66SfIIxWojXbk8PI1NYek+eNo1
siV5c7ph2LbK3djOqR0Ay7j6Ad/HEHFEiACM2sJO+yMEqsFn5oXRS/wdwNmSHxMai6XVq9FGZZGc
AlMxbSLfw/kqW1SEzNsziIc0L8cWZM0NemIJt8rVX5plemz4ICQKWz5As9DotXgxux0xY4TKULwv
CIb417Y2dqVFJRgwD5rdB3wE0u5hCCb0AgM6C4g7Fg4rrgMFVwE2MPP19UfS6FdMvIS3IvdiSdOz
ZgB0LuGjMzG3iL9JYllnJtSZHm5PbJhM0aGbNuNNBZCDV03PDmWt6C0MY/6d3Am5V6y790sm64RF
0vnZZtRTfT+WLmZ5enqWdmHhyztWe9twuV3rn4IwIWrSOk6FuFNQbGnPiAgRn1KZZFeLLpugJsbn
3aw/t0GGXqU7cJYR1dCZ20hgE1rhiM6PeqSr7c3oskN1VkHL1yC+a/LgdunMI+U2dUlp3SUtLjRy
V3Snuk/4uTGLbwdeLjLAoDD99Fwk+QIwsTfC17GHZDV31cHJqssS+p9Fdx5EQxGpVwX358aPyXpP
2GWEO5E0BOjwXrax+5cIpGPuz3hUmE+D0X1WpnrNy0UCihuru7Ot6Rg6GppkdWJH1mPvonX2UXZh
W4O+7A8vkV+f4X/tYiK3hItqJ8OdNpM0XalD5zbbxiYlbSh0A31Q+kw/tomiaOeVyyHikM0N/1yz
rxPkZF5b6k8YNRVvDel8sH5MtHuTh006K4atUIotkf9W1LwDMCb7MzP8HGioLt9iZwAbrI5mWL95
YD3LFL8VPqdwtXRPXmKBodPijJTk0u171fyK9JqRC2N07bU3HEZUpCG002/rTBhJXYjkxF4BmduS
v/bTtLWsEn36CeAHoH9U4y7V0vLWwTFtHPF1VMG67sjyaUl7MJ1NkoYEp5gby+x2S2FDPuFS8kwx
37dJ5Smj26qNfxs1/ApmY6kW5yTjmQ5+ghTBox48XAVVtzUbQWALIBnAfA5fAhR13lnN3QfKLJ41
Dxl6TnglqCoMFlN/rmCWYWGF8RABLrG+r3R77/Tqo8k8CkcAg2L4VukwkPCCNWDtHWX7V8PwpLW4
5zR2foHIv04EP+oIowmNc6vCi83u0NjJXb2Eq9RUB88Y96HZHXJIcxPzgqns38Jg2sku5pKIYOA1
s+TkW9j5M0FoJ/z4WerQVqrQ+wy07quk1IGOnt+VAFw3RHI9FRog9DTY+45da+iNpwJVYBTp97Id
iQGFJ1xfYzjWYuNTDQ91Yt3NdTxtzSSM1nWYNds+CNrbBDUARpmHLKkTuGjZJkuueoV7NjHaZL97
tUNkBR0m+agOGBMiCkr+QliBOdobYMnGUc8cEsHQKrqQXGf/MXT0t2gmBCpuCQXp0wW7ByalVBod
pbHsMHnq7+g7T3bpdzcRtUORlfxNPdlFIC41gJ881qTRFTrg8DYH43ZnB9pqDSFoiHWoPe2pLMKH
sQNIJdLi0Lh4fbYUOEZV3qETX0e1djANqNL8IJTe6IewjmOWMayZsl1nzae8HQ5dZD4wJP42x2gb
pswJwwnjA+6sbD4Bx2uOl6zpmxvyRtE8T/GOmM11YhUgAwXU8wFb1qQzd05qbCegGNMKTmiTRS7q
HRsz2spGZEBwrxftEJYYY7Xzrgs9PAGNY0bwYl/Wp8Ec8E2OCcps271JKYMKBt+sQMM/20tp2LPn
HBPQmxxbTovAbstAvzMsLh4gUZatliFvGU8wYwoLuGVhRq+E7snfIRp/RYIAwD4Mf8n9IEGq0B6d
Oj7WuHB0RQNpt67QxI5exuBmeMLGkh43JppWt6tDbaFyD/v8Jynnd/yJKfSWdNiVJe57qISxz86D
Zt1ZLBfXsEBk/Jq0Df+z8fOXOA74X3ZD+zIzQPaxwk5mugqMvCakXxoWbjdNOD0S8epsQm/YM5OO
MKGyzmOTodTrn5elCjdFAcMpmRTZlG3zl53QW/WqpW+sTdK30EgyNhfH2CLHFTnrscalU92a8fiH
1HfSgCP8nPoZo8plAAGN4vtKG3YCXIXLQXp2LKqBMEr6D8b24DRrn3Ey/12QPMLiPge7vfRu9BXz
tCZtvJd/DoH60lq0vNF7VGW5HFFRcZjb/n1Qy1Fcxvs6QsGCSIrbmdOFdCxrSuu7cKhgE7cPVQ9x
H7CbDxLNSza293U3brKQnb2btFuHUKqQLEXkYhaHLCwdkITBARN381sSJlfUDoJYUyohSZREcSpu
jRNzIYcZs4N02cq2D5wCWYdyGZTfoRwQnYUQqMc6vBN0A4TNgvsnw6khd1aSYQywA3oCysMaojQB
qydjR2Z/BA4KECNHAtT2dQEbe8LCU/ueBPFiukzaHb74e2nMGe/lRbuLsaAjzAdHlm5Ve0QrgDtz
LX2PMO9RqL38y6Ll+zJPd9dTCgRccVcaZryViCWADjxITmTaYNdI35mcOMn5f86kVUtdN/OHPUwv
+cWIHbkPfEP0hU4M+Vp/HhhEDhw1AupSiNKXN9zRmtU92+GWE9RSezf6qIiWNJIa6POL35CNhMyQ
DQZGg+YJwz7Js3PVpYR0IX8JizH6UI08oGmgL8cQjz/RUWZ86kid+HNmZQYdlrzmUJXEf8jWumvp
xENjGFKxUQg+IFudhj3yDT+D8nYriw4OKDstu8S2HSD7TanYR+XOY09hHbbFV81jjimi9SbZSPsl
04AaFb3ZikEWV35lmxXhUSJM+IXSxnX6+G43ENJ4410m8E0H7Tvlhp7LtN5HNvPIWwhQ8mSQWaPb
MHQKkqVaTzFt4xeSNeQyeEHj1SVcMPSJLTGHaDSk3ZIFyCX01MHgUNKicYPy7K8WRGu8J4kqxyY/
KOA8v4DuZM2nbPlhh316dMc3Jm9B6YcOzjV1ubSuMgnKKVz0iBMCGenwo+LqthueucvSjsmaAwKA
qC2iYtZtDR1JFKUCE1K28QoY2icWojcusaAwD6R+k9/Px8i8Nr5IX4KPq0yTzA8ZLyR0bRHIt1Z+
6kxDqfdRVUjlTSHOt+K6o6WHVpZRFbxzTwUOzPEKKPlkDm3NA8WeXYoh+6QX5kGmEj4HsNUbP3Mb
bLgfYwrjx87XrbgEYU/NMpJvkcanFMMcg7A/edNZGl68u/bsGJcQ/1DF7SqzcQRDUDZ+m/oLSoe8
t/D8tTekVqFr4u7RdUiqTY2pIezUDRinXBycJUp13bQhozDTZvQmDT7Qu5iscg0864Ql1xIJyi0R
oiU3Q3YJeV2o2UoI9VBDQxz7MsLjikUMlhCn3+T161Dhe+SiSHnIWHKgYDnNISwr+XG5jtzpN2G9
PI6RdVfRovS9x7bCay0vkypfZL2MOHLJoLekFZMaVVowulk++VpX8u6NBvJ95JvMIkdeY0EOM0SQ
Tjju8+tKZxO6d/xxxdU4+rVbA1HgDeOFGewnFeY38sedEWLD6z3GGK7zN6kxiCsh+CdGVnprlS8s
HWhHSFbvcWPYyGvJI83hODcMRvLiHan93UiqBdQq8Qp+pHh0W1QYWE3F1d7oKIfyNxYyPQ4DH34n
y4WF3ibTHfACi3aovAMYFD7ElE95iKeB1+P+gP4iKJoJgnqJKUK577SAfCOTYCx6O/sMbecG8h0n
9FtoXhXx0trIajUahc1k2bJ93EoZxUcERrzG7joGm0//lGxmsvwmJ/41ZaHR/lixuYZpBYEPJwYe
mBBYdYmaBH/jueSat5b3zup9qj/MaNGUGoV/6vJwI9/YYPuWNZv1xa4GW9EZNFkURIhRNTdCwBDt
eU9cBnemzlwDgpb0CIIWMe89ybvYJVfaa0G+O0QXcEg2axM2Vu37W3Z0+XDeWu7h3GPl5cV3TiTR
Cs8GkKcDHa9rFDZTWGtl034EarZlJsNFoiaU9ctt1+BqhIQE2gbp8CwsOR/9S6IBhAnrorafkwGH
81iH2h5fZtWeI994NWJ1N3jwY1ybcsojEVVv9HPpuKgoi7tsDBGfRe23Grts5Wp2vJ5TIj7m7oHk
v+ULu/C3yHG3oeeykSt6YIJKmhwdcYnHnI+UsV7ekrkC6AUlojttGVo3YQaCPzrO8xyFWFVXiz2c
x7TBAltFQ7OlwgmOg022VjQE3j4x/UVI+iS+/fMf//qf//4z/Vv4KzjkDMv3H0WfYwVSdO1//FP9
8x8QQ+VP93/+45+uZ3sOlEcd8jL+Fabju/z3n6/HuAj5y8a/6IvvhsSzw2Mvi8cyDPbDQOZilg+7
//fnOLrtuAqGl23isvS/P6dK8iZ10mI5W8mM+HQagVsym5Y6Of/fH/RfpJ3HbuNI27aPiECRVSSL
W1uSsy25c2+ITsOcM4/+u9jzL2xKkDDvv5hpDBqDUrHSE+6gjyekCTKF4wnXtB17NSHqZ4HuXE+9
9GlgoEYizBejBP+gOvrzMfHhddtpuk1U8+0L39I5HtqTjqUcbVqOa5ny/RxFagRh7gfWS2LH7EgM
5onOE7kQRwmj00cn0fPn87M9Xj5XSNN1HK35sra5mm1A0zDsuh5FsYCCqSErNIeS0TnMJQf3/FDL
Cr3fKa5lW8K0tNCWq4T5fnYA8AwqZsbwQpfJemh0Hshr1eN4q6Y83fbIL6PgHpUvqiF8GQKLuP78
D1Di+BdQYZdKWkpJQfb7/hfowimbyQwtTHwSIOdeUN8ggYgAQD/liCv19lAT8iFDMKtwuqOv2j7E
boYrx9yaKD8LhXLnHFZQIxC0nH/V4JDu6yFVoJ9MA8Jba+vtYEWfVFVkh0Bz7cGIsaFQN8j1t073
Og1hRUpKqNrOmfmQoJiOqYPd1Au1SdP29mF8XBe2RWOir82XEfPmj7aftfeBl8272TTYFg2BA7Vk
EaMkrcB2n/9IfzfZapkUgFt2v8tRM9fLBGBNRM3k9i+ZSIMby+yzh7rJul09KDoYbS3Dg10JBCja
gJT9++hU5VcrCvybsm8yQECpcu7P/6RlD779Rdwu2rYoGZq262hEtt4v29A4bRnGdfM8UVr5pJs6
/ehGRvbsA48EMZsiZdchE3J+0KPvYAsPxS6pXNdWrji6cHTbyqh2wvZp1PQs9CKxqhTIxGGvwVxM
nYsfk19RaG6gdhkPOkBkyRMPhmFvzv+S9RG1TcH/COBF423vCmf5+zc3rOXXpmuLzt5nOhQLNlR/
tCITOHDlzM//bSilXaUcpTGbdZV01pesEmgYpDGGdIEbNbdTXwEO4SDdZpVZP54f6viuc0Fns6Bc
5qYDdfL9rExIL60zNN0LTDQeRXyMrlB8cj9mzWLXqTpze348+8T140jT0a5nupYSajVgYrVNrQMX
f7xpgqxY5mH6s3St8kNYVfAMfILCSjf4f2R32UJ4z2pYMlLK4B80asOt68LPs+u0fs5oqz3ZIcWp
uQ2duzCgpuHPYfe7SvJ4OxTmvGHOSUciVI83oKnUzWzRL/XtVN7CmZJiU7lR+BLYyAwGPTQ/Xxc2
8cXYAfXssg++I5Nn+PfWJgiGDliNKn64lTk8eVnqw/+oMXjK/apgBwwQbup20N8Au4HJGUdAQlMP
J8DS7XdUm3+KQNWPE9Jx7WM7Tdbii5J8G+z0KZxwOQ2I6m54dmwcjlFh/t2YavqZD7q9sIUtdXSE
lctGMU3AyMLlVX2/2mWXIOXu9UhfZZO3z+2k2U92bj8AAcMkS0347OGNN9h7HHd/2XlH26pJ2/uk
bBcNOSewP1ZOUHxo3dG+D0Y3faQbhJSPCOg1GGqcngzyXZjpoHGmoJnhTYhwC1fJuTCR1VXEZhfS
IchRnvLYs+7qBWkTQ2aTG7ofqil7LPLiXvf+x6ahiOm49BCm/sKTtXyXt1cfB5KIQNn84dj8uXqe
vWR2Sh4s9wUc0GZIGxNT3RlUnsivzx+PE6fDo2/EmZSeTSiwGqgwa0vHwkZJK8Tf3ZWpTq6SDHC6
lVhIE9hz9eCnsXmQukchlc124eYxj8Mudof2hCcEMhBc9u93CJaCdhV3vHlxAbxNx2Vz11m8QmXX
15BD3RRvNum4rzO1t9uyVzjm4G+Ash5EktHK6y34NJTp+6mMQRK1aO7NcU5LxtUPoReaP89/ruP9
bEuoknwvyevAjbL6tWTijaXG5pCMqr6XFb1qENjpj/OjHH8Tj1DFIsSmLqy0WH2TsK/qxIAk/6IL
zwSVEpUUsYxMDWBTtfxKgpMkV6HQMzoh9EbOD77a6hovMim5mz3XJlkz7VUwmti216S8BkALLbop
ZUIrLUirP0kyV5uinrN7uzKKC0+9uRygtxse3jqBr3a1qRUPsLcaFSfArvf9WT47aVLeemPv7VXt
iY8mv/AOqUXYgBnrrFTqQ+VHa88J/ekGhrL5z3+aPifdNHn9Ja+gbTLX1Q/x7STwGkr3Hyq3AZIz
PZGaekGCdt4dLYELj5NpvZ/2MhrBt5DcKQ7H3FrdK0NXZoVfZdYHVnQTtaDdrTuy0T78uJQX+kNv
3SXGT7v/gfbv+XmudvL/G1lqwLhKWLz873dy7jukdsVogSubiEKJMOH5iAuh/+oa86RpuZBbwLp4
WkJSXX1M/Hl0RzCRIguWSlpJQYyXW5vcupllXJ+fzzquWDaQZAc5RE38I1cvTWzHkrbmjBVjPnwZ
Khx2ZunupDs/x0DgLqzbal7672DSJjH1bD6gWF0D2AfPsTsk4lll6Gw5KvlUY6npB1DVz89qfRj/
HcgTnAlyKO2uPiBtxHrCdFX8VeqJum+pH/zqI6yZIv0xcoMLse/f2359Ctn83HEk3Ay42o4CzmCB
GJ14loG9YPjLEBSa+NW14yfO4Gukm12XQuss7I+KjwAECgxqP/gxbGX9bGYlTsrqOhcupRsXqzxP
Z1ezMz7myriyFnMz20W4zzRBJoXBizan724a35tz8VtIRTPAmcAH+O6wnZPpZznbIJHN/GuN0ggi
If2iakQAFN2c/8brQ7is5rJtOIjkh9x+q9Uc6I4ZcI3Cl1ZBwh0K3OD6uvZuOu1rpFVkvHx9pJSF
HetHh/+G0ZDWiNh53rMciu5CrLHaXMuh0doiDXFsQdJz9CKmeAQKlAM+TP0EwNIxAqp8/cZPDOvC
mVntrmUkAn4yDGkKSit/L+U3GQbv2NxFk1++gou8nzPgnIJynrBt6FbwduLyQo65CjYYT/Kqkcpw
UF2XL/X+zhnAx5mJ6+SvornSC6MdWXbS2isLwzo6HOGF6R1/SO5xT1NXEY5jH4UW1D9rP5Zm9trl
oFR6R4NlTw9mOly4Sk13NTF2EIg5m6eaPWQit7mamFMVEZ113swyCPKt39uv9WSLzxAYzCsjVv0v
P+lo4C3VBXCv7cas/eKHnTrmV3TAJhg9St3OfuQ/jwLvAkgvxW5oUBJwHAeh6qQut9NcWS9Z4PQb
0PbBeF1NA+aM8HsXjon64vvCgOLfRWAApvhTOoX9t6DLU+ruowdjDC8thHjGZFyYF0YPc74aP/hI
gF+XtsafFmzoPsDL+KlPIGF4Q2k/5b0cNqEJbgJ3mOChgY2/M+sCqecR8N/VrA1nFw6RA9mrm/XW
Knxg920SofFfzAP50DAjzkvOQv1YqN8yjuBKKSN/LBoKvsSEYPbkXNyXtplTbqnaO0oOEuF1MW8s
Fc0QmKgCD94Q76Hl46iTVPhzpWO9I4pEfS32ywNAqRhlpGb43KItfY1IvPehG9W8tJ9Qjw58GuyV
QC8DbOEfA+Zu2CKmIMYX08JT2hcWltSLRmg872cP+4O2UPTRiPDunHnis0gP/KGH7WQVdMlDRVHo
UPRD9SHNBv2F/s38VZZ6sYqKcLqLJJITJkuQOp37D4Ws+LVNO2Nrt1lEu5lwokZg8D4BThjCZxnz
/dDXSO41lDMdu6xvzJROCGhZ/MbTNt5NTQqsr24R2bEbmkoFADocQmEUUJy5LUGJAplsx5dgbrPr
QkkX59ie2vaEdJ1Xy+JWwfGGUaPm6YCsh3gNTXP8qqs2epjSInjSpavv2gwmBPx0GoWUtbY+aNur
nBb4va1V+FDqeNh0MJhvpioxcNks2mtoRu3VXFWLPj56K0XNI4ErJFK4U2/dO6qOvzhhAqEe2cGX
fMj6TQyf+gFrbbH13Br/NHhTmwFK2rVXO9lGxRSZSorXN5UCOdEUxnCXdBoJ6o5fBZUc1HuhDFSQ
03rb+jMOiF42gYpoETQ2FnCoM5uAgu39+WfBXd2O/x5qT1iuZ1mKoHD1GM5NOXXpQBNzMKf5axrU
Bopw1H5J7OcnL0wtMJdlCgq0DW70mOrfvOLdw1Cb7QOW5XRD6s2U1TBdTCUw9Lhp0+paIKYEBanc
JvUAYDa7zaREu6WV5W6oRvnL0SUogiqrUCwpse0N2vKxrBJ3a84ktlOCwoJD0+O69+bsyRuMD8B+
5WOZ6PYmCWG09kEe0AUOxvtk9HzqCCBoulr5O8Qj5HVcZtDafGhRE1HnLfKz06emjt2dN6E5OJWD
c9fUyOQ3NVo9ZdsOyESgEO8Ho7OZXbC4ZIYV+uhGfhsjxfCtbxWNCjcQVwZ3wsY0JurWbWKCcVxA
G8DjMebzxunrRC6wbXRRfhYRt75hWAaIYdqNyjPRtw6N8i7tkLeOZFl+atTsX3gJ1ktJZRntBMti
LZXpUux6//DUjmojX5XJwaRmoyXSi2XDa1drSDBJ8Czz9Ob85lk9PfrvgNrSnDo6JWJd5Qp9fBaB
PQpE4c15i0sCTbwsTp4VeKTt+aHWge96qOXv3zziXAbgNe06OoS2DeygzJ5z8EGAjnaN+en8UCc/
I0kp1CKeU2Kl90OJsouHQGTpq2tWvyfqr6CjPwdGcKvs6U/YQeH//xrPXur6b6YmYxsh2C5CVwbM
Faj8+wV2YQ3gvchKNyKuL8Qnpz+lR/uHVOI4746pRIja78pDMKSQCG8izDT+6qBnwYX9scq+/t0f
xEM0XoiGCIbez2yIMG1IJtkcpjoQGz/SGQxL9XD+852cDlEkGF4tOACr5cKiMe6xIU7ostYADTsC
XGNEnc1tblJf3p0f7NSMbCGEJR1bUkFfTsSbtaJXrrIOnc5DlFQdzUAIe5MHp+78KEd1gmW3vx1m
tdtjdDrG3inEvoFiBpBjgbLOoOaqtHlsuLA6sKtFB/TH++54xYWjtq7L/B2c78j0pC21WM0RrblI
RHWSHhKr0ndDg4+rNer0PhN4aGFTAOKOxOpnbA7Jha97aimpxlB1ssgEzXVOAO5x6JEESg7hMD6J
IPhs5/0D+ocP4WyEF07dybG0zavHRI+D2aqRcoLemB3CJn/ISgmEqrpxe8DFurpwL5/6oH8zTaoD
Hr3I1RObkGB1YTAU+wnjnfimBga7BHq7Vi2qjee3zsmxNM1VutUuechq8RA8pO/lZ9YBptNtWskf
suw+L9IFrZvdlzM2zkF54ZSf+pLOmyFXmxVAX1dJc0wPJcpXUJ/QADYiDFji+lNhORcur+X3v83d
l83pkjSa7EtNtXo1v2iU9DmjCi88MT71ZnufGu1ro5r/vhNdx+RS4QQsnZzVkgVGaDXITtuHvOju
Wzx9dKcfExM1La0uHPYTV4pLDowkrcV7Y613RyaNsi8kmi1xQft0yhJiJ+jq57fFiTeNLrhpLYkb
G2D9Unsg51qemepAE6q+N6j+IWSDTqGngVbJFpCxi8bF7flBzVNTo78oiCwpfZMOv78t68r1jIxy
ykHLxv5cWdn0YMwpor3N4iKbWDzkrpxfql7au0gEYiuBw157qgI90znWiz0LbDnKcrhQsDv1NVzb
pfFAO9B11tVPVOtk6oVhAWS1Aok8vZIjvnYOwgCJiPd6MnfnP8Sp7+DRkVcmtQHkbFdPVG1lSG9D
izp4w/Bn4VQ1dfP1/BCnpvRmCG8VRLRytBJv7DB5JWOAkuXk133Vgip08xKrxQrBJF7PC5fNyUF5
qUxpsbeIwd6vr5cOUKHDtD04ogMd6COlAmfIuvXd8lcw+heO/t/i5urs0ygSHH0eB9KJ1dknshXe
pPL2oNoEVsCzQA417+dXctXfXp49UkzWTrZrx/K6LkiU+ddd1+DXm2TIiS/GsPVP30hvQX8APIQ2
R8b2Az2oFyhWH+I+v2vDH0TQj9Lu7xdXXd8OEU/iG6ZqLxr9PAWL4CuiFrWDanPalhdugr99leMJ
csXRm6YDt37/yoxMOaGcfLAIQR5kjGYvuPB242HkdBM6iD769fAln6DINIaNvWwxFtsO7b+rrqEt
aHaTe52U6Bh6aqIe4bXWQ4rm3YWfeeIK1qYgLjY1uQZtwver3hqO0ztxJnG9rzEbC7sIfqeuKUSA
Czy/q49gCnwLbdFSBakhXanX+KvA8p0kifLsoBAz6u38eeyqa2r5uBwiKWSmG6eGKhWr4UkaOGPO
6f3stsj4xNvzP2Q5oauVIb4UroO8Infour2uIxGGkdPmB4qM1AGQ1dHIGJklHqUWfSoCssVMLbid
Ou+/nzHtMv2/3UvHWjeqdDgGiUJ37qD7T05dP/nhH3uar8dqp6fqz/lZnjjPjEWlH3gWaLR13w83
VxddvCw/wKRBk28gDwf3B704S+GE2gUagX3UXQjEzOVqWn/bBffCStM7P6r+F8Yc2G5dtgeqJeYO
6CSU5pkWuegeLRgUvRzzZwT9lkrMJ2O8cG+eWFiwQIxK8YNdLVY1TbeerAHl1fjQDs79XKD8kOff
knm6ryhfRUp8izq0U3MZXNhQJz71UnBxTM+iScWmen+I+lFXdcYTeMBvof3SZtO4q5FqXvx/8JwH
BFjATVLuhfN0IlTzJPVbmlS0AcBArUYtslyUI8wYv/Mx/AsNuJRDbt349UhqpqW68PCdHI/sbynx
039YH5twIkztJsPYx85tO/VbJIka70Wg4HB+4y5fa7WFUKAkX6G6T1a7Dm9qZQElnpv6AM0eB6Jm
tr+2+B98w4M5uHD7ncrNPBAuimYfsKWj9KiwlOEWcDEQmhDV4osY5lv0zb2novCMxxa7oG3Rli18
/X6ePwKbzjaIRjQUvVHBuXR2lhd2PXHAfsBTEVuwvPWTaMnejb1Y5Pu0EgPCLIm6sid80uoKD1xT
5Yi4Cbj7sirda8fHn9RswdRMFYYB51fgRN7hcXhJ2hxaHs66u6R0iqxVaoU8CoX9Mns5JIPi2RSU
8q0gLZ9Fo6BO9lV+IZQ7tfL0drXlEWeaah09V83c+n0b5/sID0ddZXdSirug8D6fn96p46ocAh2S
gSUtWEVw6CVIlyso35coV/ZNfKgLgJ4opunNGFwKdGzrxKqC3vFAKXA5HSFl0Y/sLF3UKSoMvn6B
hpwjg4AeHvRqHfwiIIvRbkHxcpB2dDdwMX9G7qDcsiEdtCyNGU2r0PkKOlNu/aCHs5Yh67CrLRdf
4TiFlCxk1W7QcGs3aYFVAt2DqNoqt0p3zui2f1DdlA9jWWeQJdzyAaFK9A5m/Cx/Nc0QtQh9e9lN
H4gKXVOquDs9LIIpk2+Dm0+7D46PKgDiSuD2hxGGyOSVxbUzVdV9kjs9UqgC45M6GYlQgbcELWQK
0xtgZ9iBg8q74cMsa9wbijDtfYtm5c35tTx1Kb3dqstWflPD0a7Rh7OEfGoBgUaQH2fYBEzqa6qb
X00uigvDnTwZAMNYUBponre66SHV23k9hMaeFuQX5FrvWpTtinJHkDth8IGvq2n9D9chx8Glw6rp
Ch4digSCiSzG6CAknOwFRnvVKwNCK5zgu/Mf89T5AyPkACFdoOvrkMEf0Un0RDkjX61+AuvG5jTx
9vg5/v4fxqFOA7RR0c9d3y+hZVFdyKltx6VVIbgYYY5koU0G1nf4X254ByzcAt4kI1+HXK7TRlk4
VOahbPO92yANDnnnKpudfZpNu0Dld0FqvngZHFS6l0FWXFq/I7gYYS8oPCAKf1vJcp2g6mGIIq+s
vX07Sryw7BYWmsoEDKpy+mX3sr3tDXt6Di0UteY48/6xBtu68chntrWoKnQ9c3WIDCP6XOKzdGM1
YtEXMGD5VBI9qfNLo07cVkuE7gE+B8a7zlr8MWqttJbufjawwgj8ssGJJGluz49yfAMvaC3QKBKg
tABs8/7U5jKVZuX39QGgZwUlkt5x4T94lC8Qrn3U1YVTexwXvh9umfSbS8LtMgMxIlEfEB/C2Gto
76JJ3fgxzDlnnH6E2l0EAb8506QvgcSO4+FlaIeqJMdXHyEjYJvocI4D61DYWIOhwTokvyUynZAa
p/l3jCCzE6DBEf/nZYThwo4DIWIt6fzqnhrNvDTM1IMa1lVLsR5mr1cy+vllPL58//JoeKOk9ABJ
rEoGdgAyuqzN4JDioV027pM5QAtLnHsjdC7smJND0QoDh+EIgrXVhAhuddX5fXQoO0hXvE7Xgtbu
lbLjr4gZXBjs+B4kJAS9TmhIRH90DwZGkQ9m0cc8KtaLL9yH1qBoAJrzwvc7PmyMA06K651aklgn
xJFVW3Ec0clXMSpJenYehHUJKnRq7xPsCC4/AioAcu/3vmXOeBHImr2f5D+GNvuTZ6LZKzFuqWR1
14UZYKQsw5veOJzfHCdi66Wx4gp0Pyhd8668HzkhxExzXbh7bRofc0Q2RyQi59BHtn+ovlYNViVV
FN8ij7xTVft1ERE4/wtO3DIgoJdCAxVLihurOA9JM5/b1tL7fKyuu/aXg1xYtOg/HdLsUvB+4jO/
HWtdsqOlkriJnzn7Aqh4A8b+yqj7jZPA4M7H+xEFk0JXr2iR7c7P8cS5YFyqwODf2LLrhpkH/sRD
Z2M4RGasr5AzxmQO1Y2+/T65l8qSJ7brQkZYMhPAZzzcqwXN0bmKCi84dGixf5jQJn2JW4gB52d0
ooRA+s4ISxpkudYaclUoYF+TGvSSZ2b1fMUf6bgr6lcUZ5HQQIPPSK5zK7kA6z6xglQNlpIkSHYL
YPn72YFVNoRVi/LQOV/sOYY/s3gy/6EOmakMH8FdhLXG+akecQ0WBh2R5FI3AK1xRGJJA202uRF7
e2h8+s6PcM1N5hk3ttJWz75smk2Ex/ZGqCz7JMQk7vq0gtNKd+B6CtPwMSnrmB+Z9JsMTcdbu4O0
3vNcbwvlBlvLAgQB+UBuR8QFE4nkyTBg2YyIq3nhhT1x1Igaydpt9iLA+CUJevPC2mZpD4ZqzD1J
4j03DIot8acgFbDKyi18iM/nP5y5vqEpWNKCpvLB+SZYXQNdsJ+oIPRb6jkP8qd2qdephtQkuJ8S
eNCLaAw8XtEg7h7cN9TBUGmAwe2YSBWb6a1okwubVq3PBj8IdiIULNOyeAzXV/ngRLkh+qJ+yrDv
yZPyHjG6fxq72ebFAiDutypXHxUwmusU2Xzkbi34EUkmnytBhzTBllT6qN0vaAE39r+qUIY/4lJ/
7ozkAzXi31OgnkykDrNKIFUD6CxYfNVbC6sQ15gKTNhkhVRLdfBqEe1KO/mR2C7Efvt7FOEyWVp4
NBjjFpOQa7Q3CT58uchDhp/i2O0xzTN/xHjPXHjfvGXZ31Q0PK4lsIwukQFgccteR5NtQdw7lGp+
TcrIfARYoiAnoQMTUhOLrkRQvNhNIG4qE4nfgAJ0dBchxobkIUf9m0HDZ4dUCL6ZHXZSw7zIYaml
8rJLUryKjLyZb2r8hbwbD+q3jWazqnez77o3XofZYYSQJZaIPsohGusU3Dvma5NkFL062gWqi4Zn
R9oTXTqEoSSmW8lD0S7ApRbVFnyzZO3clGXd70ZChRfQ4NUNgpvZjenEBRqUvgsaB/mdHwVEyN+V
Rye486vpK/OQ84aqxS61PrlwhWoX4F46z9dzjAcWFg9Qppw8wMEBp8MPlV93n4ewQTkyDNsPlllF
GzubzLtBdM12sibrMNZu89tN4vDeMKPyC+rowy4NPWTfArP+0NKCR/ELKqgRLJaxeVZcRa6OOHo6
hg6Hd7WRD2585aDXt+kbGX4qp7b4kHkCmZlAGsYOs+L2zlncI8shbKNrM5bex9oP7MOs4vCOfj2W
yXaMsrP2sisvzJLv58/z6jhTxgRdS44miYYoLNqru7eEUxmaIJBe0VZwOtpPpYceY4bzzflxVnf8
33FoNMOZJic7ZkqUWeU44TQ7r5X7BS0y/JIqnA4p2G5hiVCk1veIfSJD0EDlOj/yuh20DL1gTBRh
iC15ZFaxcuKmSZshQIEMM4Y7snGcXSFabJudFGpmNozus+mOJvdGme7UgOu9hbcmepo9zP64QO5n
bia0JFAiVG2NhJ6jfiKbrC78zhMrwfPO59G8wUuz5v1F7pYDej5DJ19rFT7WCTUy0/6DD9r2/OdY
XZcepGZKKNwNlDQWZuUqlBiSTFtp3KX7YLDQZAwkcvCmW124ldeTWUYB+7U0QJYEfE2wQABNo8Vl
pXuedAS9F92I6ef5iayR+H9noul4/CVrwn9brysWaYi/BsUB9y9cSauOV/jrIlfp5U+zbZHoBbc2
fn1WjCNGf6nfsqpHccHS4IGABLQHZjxp2PvlUmk4iQZe7yvX17VdHNz+q1//NKkcT2X9yci/nJ/t
6pk/Gm5Z1jfP/Fy4GJmWhv86pd5BjWZ5VYvnLm25FFr90NX6v55Xotolf9YLv2BpUr4fz62FnTe5
Sl9nhcllnf0ovBfUPNrBf25jukrZwjw6P8WjK2IZUiK3z33Evb6uTTmpWY7lMkVH5hvkpnWmrlGs
vsP48aryfvRh/BgaF5nsy0TeP5SMai9QqSUCPbodIGvG0rBC4xV0ZrdDEWXaxLPRoSSWPBlhgeYl
eNw4+iLVIjlKzriD0XkJvLI+LksOsTzS1FMpVxPMvf/ak0poXLb8CK9H1jBG9giXsoO7AIjPf+N1
iL/sI3iCaiHs0BE+Ajb58zx4PE/+qyHrbaM+LnKe2psfgzHaSeq5V2a1SLbjqioucblP3TwUUumw
aIiIR1+6pi+p/NBO91UadJs5w14kkVaKu0BJbXB0e+QeEA/A0CLaeV7qvJQ92phmbv9DnIPk1lDh
AlFLqAiVOd70qbS33G/FY9ZW3mtOgxdRIOws9WKoDgAGQ5gisnfmhLj9nOM4YwbdIoxZzSmWDB3q
b03tQJCYHVruBv7qoBC/uWHm3OXZFL4M7ohzYYsIVaZAa6eq34d4a143/TjdhaL3tiLq+m1itNju
zUtBRE3lrbRKhLF7bqCxAEgE28GfrqoB0bJs8PxtkI3tDWohWDlqcA/SCz7NE4r89OcV/od9eaPd
wtm4saqufagEt0NZL+L40rjBLqb/j3cKlzRne5H0WKBMcFLe7zpcOcs6z1JEle3Gva0moNhJgQuo
Ii4DUkdDI8xD58IpP7ELANjAultKV8dglyLMPQsJHrHP2vKHckv3yjDHCxNbI6aWp8HDYmpJz220
RNY1K5uDhr5QXh7SybCufK+GdZBE5nXec5sBPM/umm5WhOERyiLYPIhb2w5yDp42kBcpO3RCR3kt
Ldy7zp+/U7N/+8OWosKbaxzxhrwYgjrZz4vaYrKYlWTWHF44auvrZHmZbMDwtIWpJB8BpbLeKJt0
yo2DQziFPt9oPgKviJ6mIIkvLOcaTeT9La5DqRXCA29zVGMXdacsa8iiverL8RrXMxT2qraiqJai
54d4SfcgZFvS5pv+KeX8K1TQ0v0uz18s4ctdFibqsbXNCMn9qtqFRVDeBZPVo7QUGZ8M18W+kZgY
t5/Z2PkdPr1V132Xuas2GEUgvQ3x56PR99mLdof2YzxTnNfk5tibK1gEtM82JaoIO0VJ7DpqHH1h
/suCvX0+mD41e4ixPB3In63PUJWWeReKoNrneDhAKn014gxuo/zcZ/6FMsnRUEvJ4i/rkFv0WNyI
HKKybSRzX1SpjGej1PN3B/76xybN8icCx+ZCjWS9V4E20CWgFyEEXHtwnO/36pTm5pCJzH02pk5+
rxbb84yaxufzJ2Id2CyjLKSWpQ6jzKMozm60DgMPknzsYAkf4h7QUSrARAUELIFOd4kkuz4b/45H
/5kzolm0Vdzm+aWozahvDjlZpx6y3Wj3T2ZUXFgsuV6tv+M4IAQpaS2CFqvL1Y5LNxIJLD3S3RLn
xMrNPUT+PO+xDrF1zTmfOXr5YbepDUUNNgqd13y0MDFyFNLiZY2fYhHy6Lhdgk1v6IFVEz4KvoV3
51mpc7CMOnwccp68K0fn3v1QhtkLAgnWB7fuczSxk+ahRBzRapN5L+bKuoXdGHyRQcTFXjt++Zms
XX1p7Rn2TVgOvMZdZT85oRo/nF/idR8O2vMSdqCTBbCBj2EvsfSbWw9d79rCz6Q8AP9KHvxEFbtk
SlBLky30LYuOzBhY7lOVZOpD5iDV3FkNVuMQmp58Jeb7Ml8w3tTO7htnsp6MqsaopxfJPSI7vK/n
f+2Jbe9CKKQXu6CJwZq+/7FD3DdUddkgjauTl2kO0Bs3e32h0bGG5PFNINMS88Ed4QIx1zV6/J7Q
TRjc+lDX9k2+EJqFbb62Q/1hjINrd5R3qCkghAiKKZ63YBWw2jai13l2LxzzU6uz4E0ssYiucNhX
59yUAya5XuA8TzVaEtftpH3AeY6HlUkOvbihfgN2y1JjfuuyYNMWq+qAo4OuLwxd1g6ZxE2lmvJz
EUSacgXUta7Fa3j20uKbV/koR/7XJZKAvjQaK9gbu3TM3y+RM9pZXCZeeXD68GvgdnszlNvzQ6yT
EbbsQtJFH4A7d8mE3g+Bc2tneskEu0fG6qc/2NXWo2q4KVH521W5O/8Kqgh3HbtzNq3VDtfnhz9K
bv+OTwmeA+PQX1jvQpB8XeVQtDwMXAS2vEEKsk3u67jeZhhrjJ6+QXFQG+rKJWSWeGucH//U9Jey
iYDLyNFdB1COl6k6ywmgWt3iIzvj6uN0OFnP1rOZ9N/DOkyukEnGqElciJBOzpySAROHxk9pd3Vx
GgG0xlgM5aERdfME3ineFohBPEzETreGRsyEAB+ZX4nkDFcC96nhYiRf54unrp4vfIjVc0GB21oY
BTQlKZAtBfb3+yBKpyE1pwzZ9Yh8W7g4l78A9bkQsK4ei7+j0I4gfnL4xaTA70cxpJH5auzpl9H2
fSTUKjf1KBMa1cb05LVjcmFW5okBoYnz6NoebbrjXDvq29Likt1PCpMzlXv4xgAUwgBuzHZ2bKWv
OtZiY6ZO/lEk8JUpBzzwbv4McFq6bUKgwxGWu5+zubAePceq/vsH+TdFEGSr9tFnj2cxWXmedvva
ib9DYoXfW/+us5LEsHk9v9WPOhosMfwlwDeL4KBW1urjo5daGValxb4bhudMNq92M/zBCG+HsQNi
mo71cxiw7GvSvSeMb6hZvzSueeuVExGs93Mo+ksdzfURWLYDv+hvfs4th7jT++1gVr2DffqY7X2N
/EmQfvPK6PPoz49I0L5KzEuWslbR+9BQ9DZvxrtkDi6lEMsYbwLbf38DUmhsEi7Co/hl7OLMbVJh
7mU7+QfQOjgDmbGzVVXT7ZoIC76+Aoqah3WC9RnW2Z6Zq10VTPp5sL1oQ1YzYpFRGl9dHGQ/Mc3h
PnJ5LrJwdHCdTUHVT7lnfJmxGtiRQciXurDz+6mwxuu2Nx3EPaZp/CKi3EZ01tLAEadsj8IpuuSR
/3+cnVlv28i2hX8RAc7DKyVSkmVbnu3khYjjNGcW5+nX36+cA5yOYtg4F+iO4lgSyRp27WHttZqX
3KSdnRZT9Pxmrbmt8cFCZyng+Zm7fJsUlAHqYQXEOULKeutOGtT5kNhnYbdq6a6dlpyWzbGibUZd
DpOSeMd6haN3Lox0q+jZ07LmHmxdkJhrmaIdPl90Z06GzKhRtHpnD/VIiJz71qgQqrNd9vOVObxG
5d0KZe//fAGXXDt1VZBXhMBn59eoJ4Yo03K8WlOoseIGzbJmNJ0vvJgPrCNQDVKgHBNAls4PYrIs
a2siwnqTRPaRMNMKPW0S21ZDK/zz5/n4SjyMjDNxUs62hF55npLGo3HjKdMPaOjeyF7skOb+4jLn
+TG57P8op56NmwHNQax3TXE7JnRJrN5RWOIC44Biuqq9Klr0pHnFofTwfVbxlSf216qwKWTCK0sr
lWeQCTyzRNUqvDF2k+ikj8bBhATatRR/GRAWoEtCrPmOWniGQKXt/qjwArQSGfiT1P/5fKz1s9w2
1T2OXpVDWHJbUpM4u4+xjzRhKKZ3QlvXj/LrfLh1yH5WlOa5ZltXQbns9dwNnHm6HLqEUkrtrw16
CqcWgurhlvscop9tFdJdnuah9/7v61g98otakF7RvjDi+jna6/2WQUbIAAPE5jl0IU3jNR4U1Tst
oGvnA7e5IERripakYNhl07VbIqFAnY3bHNom5GUq3J18GZ6c4ueItvmibAzzqzhQLph/29H3G2NS
Kc2Db+D+/rTldCioyyDa6NSBsatydWdIbWrrkgtmzNwMLqVatM0C4H7sVb+qvO+9bCaMn9Yh8rul
3KCFdGAosylCwPeBvGyFmEJCQSOGBIEfc9ZAHsYIZAj7rVYUxAm/QuvLCf/rIXDJpNkic3x+IJn1
3Pd9pUUnzY6P6YpCVWvk2mERJF1pTSRrHH1x/pw5oL+X4L+uKLfKv0JG6mRGgwMcnWy64KBrXEM9
abdpocBk3p2Kwtkht/ODmusXhvnD60JaQAu6bKQ534JAmYmjuzE6zX2ClO6KbhqiQEOPPnHVPFgj
MgvdcqpswrHPN925RybXiew0JmWH789x+OcDS4baWNSVcnIterPcVJJ3xDZ+YO0WOxMm0eDz6324
YyRtLZVfEMd/NcwWi+uk6TIpp1KLkCM0qmXLk/+KrPqpNiHfjxHj/ElHVXTRR9WwN90R9DmeL2he
27fX2Ag7U9j3Zl9Mr51DKryNhxFtB82+LsoeH6Vy2y+Omw8mByecZhFJhCdpmv4co9kQGqJug3Li
TL2tIuWq0Vw/bcXoi0F81wb7cbJKNOeGL+BsH12XSFBWGnVKCudBQA2ivi7hfD6lrQPVoFtSeYjM
bKc7kk+FI2vbNGu1SYp0KoB2oDj5+Vyd57PlbsAPk0eTJZfHeQMQdThSVmqinMyo+Q6D0us4N5fz
EiGW0EFB7u7qGC0RAcgA05asTjD0WQCLK0JRyRcG7YMzSsYNtiQcYxbOkeqz7XYd2iPRCZ7rb6Wr
XCqJ8UV08tHSBJcJMBOv3MKDOZvnbJqXydOM6JQn9hSIVNe2ZCWmrQZdxK5DDnnruK0Ia6CiG1vJ
tTCqMjonKs376SI3th88uPRB/FnAMcA1tPoI/mrQs70+RzjONcUbPV7NL3bUBzv4/dDk1qk8kBL/
c3V2/ViJ1XAjdrDiw+zjmzSechgmZvEFtvkDc0zbLshVaMrZvPqZMzSkIl68bmUOyAyAFgmVJf+n
04u95yqhMgxfPNhfeNL35YcbIFve8MDO4Zxz0UblvDAfat1u59LZIqv2A+jnc9ULYD8oBHtZsFbj
vSXciybVv9j2cuDOTh/8WGwVwEcYcs4L/WreVqQWPdyijIqCOX2flZnArPiqlvHRsPKA8j98879q
o1BL6VqcD+jdoiaq9+5zYaUIgfYPymD/6tHb+XxXf3g5aqEGTOpws507zwa8/WoGJA3gqndfVyPo
MvvGLd0Dola/KCR+0ff9nkQ4H0aJhQETRkUMP/rP9Tk0q661+hLf4Kv3ioBzXlR9XAL86paAWoq6
T1Bh9GHZzrbFPBf7zso1vzON+JggmntBc9EAyG40Q3JWxY+4Ab+cJUp0asy62teVXT3l/ZredNMK
hTSBIa21kwkn4VQE/ZJO28hd69tRSbVALVxrY8WzvSmq2d0WRgUZZGu0yFrZ9Fnk0Hv0ZKwvYpHr
O7gcyqMYnALhsBifNCMK9cx1+DksNXzWs2lGgVrSuK1qhXta01IcKoz19xic4mVtDc5GrRXnAuBf
ERYZRlKRAeLgdh50eP2yazs78m28mmCdgKxFxuBuJ3KcO/BzzUPl9MuzcLLlOCiEsKWmwHPbaQjb
Vo3im7klNpaX14dyNiO/FxiedK4V8vv6ENTmuGx0yjMhQ5eFXmF0b5+vofM0sjwZZNHNAAeDWsJf
phIO5kFz6Z44IfPsl02/SxoPYR2kyTqwmYoigrRc76feOpjqdOrdDIeiup/r9NfnN/JByPDHfUjj
+C9/rUnQdlR6FrO72NFl3xbpxkiwDKlqwV9euCjhJAgNlo6j/Pz8yh+YXa4s82acFvwvrce/rjwU
Wt56SMqdaitqdgJd0mAaUzTAEoWZVxTn5vPrfbBtZT5YfyehIcNzZnxznW6Bota7G3gGfEPAYQas
stL3FSqxUrTo86t9cNwyrxIV7dCcSUPJn0/XKIkJjbShnDrhaFdp4+aQn83F4fOrfGBhsXm0AwH4
gab23MJSFQBJVUM1Mbq2FbSUyi+N1BTIWlJ/+H9cCqkCSYpkAQ87e6CW7rMEWZjkprPji7ZFPSdL
7N0wOl8AGz/w2WCd+e919D8HzhtQw7NgXT0JbAThkwHXTfykr89Lr8o42gDS+/mTfbgFoDZ4j50l
L/afVxQId6FXp3inxGxu1gFd3FLv9k6rvJSteeflzSX6S19c88OJg81D1mlhqjtPlqsFpRudet9N
YTVN0BO7XGRaOV2oWfFV59jvLoOzA8QFIqqD+8b3IBT88wFpXwWO2KvuqcX/PjhaOVxg9YRvqZV6
iRRU/5hkaLC7uTde23aDwCmV810zDk4wJdSUrKWCn73thy2kkc6GKbKPq1i0KwAh9aanCS1QITDY
GdGMnHicjf8kkj8E3aQqXAsjQz8rH0pfOFH2SDc0XMpGPgZeE+sbxYKCN8u93dgmhwmtOk4FWBUz
1Pe01Az1ApE/p1DjfV8YNfgmRMJaBFv8RdVpwqH110eFFNBBOyKd0HcLiYHVvYwWJd/p7pQeKuTm
L+s4rTaNOawHdJdNf82tNffBLjhcdTAu0t4sbvWpjS/TTqkRUhwUTphJbUO7nIygKb0pSBBLDCby
gk9x70X7zLESpDvFeDEucxooU4SyI+X2Y9nn5U2d2O0FmAdE0hArPoIkT2/qVACtVuhIF1MHT/I8
dVdmZLYIHSX4f2v60Hi0FquqYoRF6eR7rbO0IBlW5OiWFb1ng/5nY0jXrXDi5jLu6WgvYpXuyGJV
6GpWi62I1sjP+4VO6Fkij2O9QgVyKrYegI1tl3vDlebGyn7QDAQfVfDeK1MZmtHS7ZrBczaTorgH
pGzWrdrk7hYpZiqJwkLDIauVyxgsSbggMBrmk4vUucgVPy2zaBMjYXAwQKjtSsTLd7bRrbZvqNmI
WDWE4NA92n4W5/MXzvRfFlb2KKHiBIiTguxfvf+aaHJwNKk4RXYZP6iRmJ5HD1d+87l1ONupf9XA
z7wvPL2a4g8FRaUXSHCZN2J2f8Adr3xxYJzZvfPrnB8YC4z5OCuQJOGB0aVwIpMiX3KnDTzvl5q8
0uD/+ZOd50zfL0mnI/45JWTY+M8MX5TXVTXELrxMg/SbnyrrBR78qvplj/f8aC7XeeZ9cYycV7C4
qCTDAnnDOWzBD302nqjWz4UXq/EpHcfhpolH+tlMKGFjBgCpVqc+9OCSAzSbrN3SJUg0D+xW2y3F
Jp27NICiKg/UKEMcslAhJl2M/otb/HvGZcMWt4izgJ92nvmrSmdY1Xlar51u19eore+MLytFZ84I
o8A14N5Dq0aydpz79C6GQNCGWtyKKhloL1oP81SMvpcNN6Wo9+na7Usv386zGzazHdSue6T/IzBW
+0m1p9fEGbdOg2JZMT99vig+fPj/3tj7mvmXV1bDD65RGlquUWMWaEFBBI/3RiUH2swvsjNnG/h8
DM7x/ZG19lZLIHM7agLNCfM2nvXbz5/mw0sAV2StEVLTVP7nyQecXc8UOK9uJTaD3VQ3XfD5Ff7e
tkwk1BsqASFUiud7SM+tIrNA8Nx25fPaIx80+mxU/JaErgiSGFtLv//8iudR/e9xk7UbiREk3y+n
8F9TlM/9UM4upFBiTu4KDUUXLW0O2ZKd1EEHdGBFox9FxhUFyH1se6EH29znt3Dmuss7gExeo4Qk
w18W8J93wFqwpoyw+9ooivpxoQFp10FusgeR0gSLmldfVcU+GOV/X9CUVYR/PTKya8UYzyyV2HU1
2lFrDX3SilxCFf1jQmOex0kAD8wPz84Onz/q36Mtu8HlSMMsDO72nO4L1SF3LWNTu8kyazNoNcwe
O9k+x4uzKHtIQcn3trkPgR+Sx19ll/9qggHe+8flz4a6A22kaiuP6BgT8sqwtIeOpaTbFpDHz7zO
Zry1snD3zur4FeWHBqHZSmvmDWrYcDxHUXEDPti5aY2M+GqBKbKGwvTl80H6a5txkzDpUm7GpmHQ
zraZABxLJNLoV/pIQdSo1scuc7+kh3PPHHVJsADVDVUMUi/k+M+PSBWmhSJRsvGqNJxvU4HWKSmF
wm8RaYsjPcyTecutbCZDBN3gHBS33wswyrXTHJwov8ma8TISZkIffB0aI0STCQAOnxuHqLxWIIqu
9ybqX+2q/kNx9H4cNA4Ai9J5NO/dCtdtglFGDNrLTIrbz/UxdC3x1vX5j8p27toxu0sy++CAedOH
IoTE9ihqc7POxhD27rRJi/WoOOqbhvJe2RRXsEdvaQIdUK4entfU+D4tWuY30I/7hWTcwHF69gbv
wk5RXs0IVkuzu/M0ep/oa2h88Is/i1nsh9QF7ZNsyjWBFh+ZThOKIxfgW2aJ6zVJwmro7nuvvlrB
gPkrZGYbJ+6+6xPqsmZn3vGEvL+28Hb7i2WhIqho6osKw7sxdemmmuy7ZMKYQQUYxlr0sJj4h/Zk
o1Sa3pflQPyePK8tJPyjYjx1OdgmADOI6EUpGuMKgN85zd5WMd9YvXpjowvZdtAkgvJ1RHGI3fpn
1+QvY+48K1WRBCvax2klUBMH/o/4dUc6qe6BPhq9cpjAj29ps7DR1vXsDVCbwDXzb/iHMEKUI9gW
mlap11R7ISLhO0p6tFv1uGq26i8rKsjIKGxFZ+5EMg++N+qUaokrHK/u6F7MA6NCQn5s1h7ZZSTA
kOjwYaq/67sNjQTw+bt8feQi+dZnZjAPbe+DhOj9NFZPKEZslPEFcV5NIaIrU+SMKdTuUkOLUI7u
o62V9sOpsrLmDigGCsuNJWCqsqokSDPpQVMPCU1ncXeKUNv9Sul8q6C/mPvmZOu/3LSYT46C7aeR
NZv9ghG8mObqImoaj1ZlOj2By6u7lYbnq1zk2yLP/inS8So328iH6HS4E4X5VV/KubtgyxSoC2mx
BXkGSNEzF1LRPYhYGJWrNU7yk2fl9Xd6PtYrkMHzF5b4T5cJ7w9sPNch9WBJnulznnC6KpKlr5b+
atJQ4kNlwd4t0F0/zqvrvUxZvoY5jJ+/PrdsZwfPe5oOshVoHqEu+ju1TEVLJ8TIkGhrG/orphtn
zC1/6qEWbdbltlGzZ0Rtv6VS+fnzK5+N7O8rW8DUoTEiS36e2tG7DpQvAe9p7oaLJEqeZ2O6F6jE
/W/xze/rSHiGBQ8gyYhzb6Kmp9ZachepY1/vEOz2k686Od9pDs4TEDb0dIRpFAL+orFssTzEzrZz
wkcYeup/dpzVR4vCPxK/eUkD65RuUi0ik9uaZBQI7K/RhFBvCxqs9h4O+ZMdDd7rkubLS2N6o8xL
rANUWu38HDd6Qu7CERfwyDvXFSgl+pHLFgl4OwGGUSnO9WiM6kHUdX2oYprA2hFy7c+n68wl+j2M
/3rEs3PajkTM3bjTTQOaIYgBwW/GoUUoXqmnLQztX5TZz92S9+tBFELWSvaL/CWl1lq92cf0pJ6i
nrDAbJ/aHDGVLg656qms9RCrvnPT/t5S40M+Ol9sxo9Wp4y6ZZMhCAlP7pt/OWTOFMeUKiPnf1g1
f+536kXscoCbGn9qFD3MM9My0hU+m8ignlJdvZl1J/f1cXpw3fJZiTfmqKn/jw0HUyNMmHQ4/Q3s
NuFFcGdoVW7EmGiwZozKPkLszCdHkn2x52RligE63xJ4lcBeiGZh9D1zmSCUgNc0WtabEZDigURH
mqKvMWg/lWGCjWF21PR6aNC3cRS729Zd3b95dVRfdEOlXKliqDdocxuXhQOjHHmz/iFfbP3YpMjO
66uiX5tN+nOMs2cRaeOVxx73W3Pxrgy1GquN4iEn2tvIxuRzs8szCvFzX9IvWhPvat2g4Rr17fwS
dY5yHEytDYD4EaLDUW35IjZ/uY3JR0qv3EBhkQZIBWovat1nECrQJP2YJWl+aa2rsRfm0u5GFRQ0
7fdLkMy6ejHyRqDPix3Qh9xQOsrIoOH2hPWiFNeOkfaPar4UCJvO4y7StTSEtK86DPbc7SAJL7dV
k0ZB5Sj1pkZhLEyqBj0bmL1iMpBAaEhH6ddxnRl3c/dOdDEuRQiPXhrUnfUD9RLcQbKJl/ALl7vC
QmM8rhFeF6KItisoH3oD9SxImzLzk3hogOuQiVMbmF/zEZH7OFPVC7IO00lZETHStQBRB+NyIQDd
GsnS+PVSrgfDS9tD7+XHahro1EQ97Q5x1HJLcqzdltUICUmsp7dxbJgXTtdoJ9jDLPSmLWoTy1AH
4xrVO5vqot/PabG1Wtf2E7j0rlJ1Ki8zWin9uDLaLe0iyEHF3XJHsJYdHNVcuOFm3neljpcUxW4Q
T4u39YyGAKGZ1n1kr+XGckW3qeZKPNjZuOwG5FoDgzazAlgQ8PLtakbljy5TNjkmtKwndGi31nJJ
h53S5qN20OrCvEdLeA6VYnjR9ET/lot+plFv8aA7aIxNt3ZuSJA4EoqsY3Ioa4olvkiXl0GxoxZO
DbXZRZUTbSPVKl4bYS3Jtu2RJFPg8MfFXZfTUNRLGOntdDOP5hQm2kLVbjUn7wFFXvc7iBLz0apw
fYKU/OJ4r3YZIIJcM5lINldgWLMKUd4QGXdFDSlyb0310YaoeQMDlkqnZtwxDWYTVlnCaGeljfgo
6xKxJhMtsTzXnttyhbZQ7fRN3CgOrChVlr2QmjH3QyN1d0yQ9IdsWtPdnCF3GHVet4vGehFbs1vE
Q1XSvOxrTVduS/i6/c6LZp8yZHEhWnauDjM8DVNxcWyzZlfZOYsn2UZTejkUg5+NKBmrdA0gYt4L
mHygQSghzaBFPzQJWECjVe4uWWq/7G9B9sH5A8jxolJI2dPQIX8xawfOXDtxDqCO8/yVUgo/z8ub
OTusE3Bo5kJbBJnmZtqOURYoyw+JEbQOpDt83uown+NCYVkdNzTrZ3njG6b0kfcQJ/XaW0kjh/Kz
GADWVCHlGWTgaW24EfZjmb9qWRlQvdqoq0lwIMJBeyztR2uu99r4zWycjVarQQ0s0fYWLO5rP4qL
osuQQgZn5/6c424Tm7jofcg9AUbUc7Hx0kfdvAUnuBr6FnwPvVmv0QC7CwKXef/Uez+mPPM9bHYJ
3gmgDwJf7sYuNXjkMn/QfhhjB9Ro35teGDUFeuz0cwLDi45Towm/hTG3WPpNhFRmVOdBlSmkySFc
iePNrNyCl/NSJ+Tx02zBXyqoQs9HPER/cZnnmXZksWwtTfNFqwVrU/B/aLkZgkyAfCJDuazS6Kjb
FxMdYxoft2P115APIXpFlZ+j6xPp2Y5FsLcmiAxbM7/XNMKmOEuv6rgSNBstQxD1Lt2xWErfg1HO
j4aJ1RefypXtqMvekqYg3qnayzGvrxtDu6J/EjUY7011Gr+VOIFm7mofeYJrXdQxLZ+kHPXhilNp
L3hgTWkfJ1EGyaQ9F3NxmdJQ62eTd5drIsjd8lCja0y5oLhuXCscNeueBEFF8iG5Vkbj0mJmvSjd
qMZwKSnx7To/9mZ39BbnJxr3Ic03W6AOsIBWgRxCw1EenKnc6kb806jNnZotUEwqhJGNuoGP6ESW
8NJdq2u1wRJq6U3FLbBvv0e5fZ/b2maysmDROsizdTSwQo+7tYzXvKqP0Zg/wiDuW24bDPAJOt4B
vgkWlJqIS4nOtZAjgMiNf2FORd9To2GIGhWoq+JLEgzvVDZ3fEyt4yAjkofvJWT1UZActDdQnEaZ
+FYjMKH2hq8m80enyWLNQROVW/i19/Ry+5gbGlDYBGp2AARszdM1QHK/XYsgyftQCOAb8bJFBbdN
Sfu37e1UlLueTMBKvquy3wC7diwuI4l31eIwl+VuzfptMi+beHzUtCu2YgtIoKSjqZqMCwuixrUr
Q9l0xF3JxQqkV67RLH8Fze/LpT8vLilKdzfUoO0H1XqRhseY7BOjMQNildeGZ+9RU3am0WxmAM0O
DKCeOt44oHLpPQwABA9KvJVYZxiDvivWtHG6boOZqYx5y/fkkPdiKQz9mwdDA9s4q/o9zMzwI9+q
069cbTcw+QQ8nwzNl+zKXW+xawwSg9G7wx64diGb/zcus9rm2OpCqzZl5DZsOQdiPMDUq9gOSFkU
UxV0K5S62Iyygr4pO6oU8OwZpqCWClhrfLMa9ThT+5dvGzta/NeEPEbsKwlLxro0+rfajfYsBdXq
d3aVjT4c/E8YVheD0stOIm3080ZIYG+Ved9gf5GrqYMtHZzpvis4WhI9bNOJmDwPhWJuq7I/dLgb
/Ajc6k0Z6IZkpsz6F3PGoRnqLk6G0uvbzIARl29ZizpQsMtLJqizueQPtKgOpZ1UlYW+qSqs+V5j
6W6xu4qlA3Hvb1W1QyQRNUk0fIgmEb3Qg9izdnLpydWgLK/yoVMOtmWwZD/ipRMJJP/C0h0ReZ3D
aFb3K9wrXuJumB2FF06Moe8C1vtAC1XZLZtues1158IqjQ34OPCbL8R1myqBn15M7zum0qutFa2w
Kg/QeKUSeV618DTw4xSXDANdeS4L1fIj5VBacSq3jUR5yxfbuY/gHORuMoDSjGyvxI+tsHfGCKFS
+Wxakd9yCxEFXCUKozqRawqOvc2slQhFKJxO17WK42k/du5z3WV+EYHqW95Ef5ihfeKUIb5lPe1a
nnqNLh2l2qwtDbp5ODmLX4KVR8mDn+TTYrzBxvMDbYu+4z607Mgks275ijZ9Qq7ZVI92/j2fjmp0
mZTjUclwelyFpt5sK4E8sDLt9EG8nz1wnck1xtnDm+eYANGV8HXPEFtV1xgceRC9iumhYM809ny7
FMNJnjYr61yOCvfBGHFPDCl/X3hiPvA+JFX1kqxbafsslW4juNHiJypxoWEdihldkF4i+mdHYc+f
1vhlSnd0jl4N0a3TvAEg9M31mci/Jv/IdyvVy6j94CY9s9iS+966+kUq5vdzkatXWNlCe1KRam89
fcv7ViXaL6vq1y0N0thPkUMjkP+S/skMRI2t486d38TPcfHsGid5Y0Mr1X4R3mQ9ljH5bEZWUatg
BKHF3Ypy2cbNda49YYgO+gzJFdx0hjUdFB0IOUlwNjUbwVOycEyFzyIoqydpEvnHwqSbdfxVJ+jo
gL0d6VgejWjP2BXVE39KnIGX/0qFyhLUDooFpzm/l3ZCLKoP9BO7HkueM1yMfrZf1vVIHe9Kz+xb
fIDEwZXfS6FRJ7fuuJc4V8myRdc8b56uoaJaD0Ms9ktSQzLY44vtHauihsn3L1GMaTKuBD4anxQZ
LLdQipn5psHxYOxXciKcR4a7j9R7KHY3c/og/T+jaL9ZIrlA0yVBJtMIPZRZDPx1R4tp9E14+yUA
z3HpTsq0bFhk8lEM+s2kucAGsDbQVwjpybvsRb0Tg/GD9gZaDx7lvsuv2Vz8RZqIrnHvpK+EWvg+
sWbfNOYjS0LuY9FsvVLF1OVyGY7MmTwOU13fRAUyaYtx66Fv5Anabvj9muc3HKGJ2f82BLa3TfK3
KP9lK9LM8/xY1BI30n6VyddIgUhu1UN50GFmGGMWsfR1+apZ/WU2xsmtjmtkPYgVrsIFgonlwIO+
e7ZWyHNq1q28l6HMH1hDGq4EbsCoG1vTW6QL6Yhm0/dDKKzsgBiOZDiU26LJNpW509YnOaZyt/JV
QK7Qtc2v5XbEiCV4mNIFLOZgdULpiAMwezeI0rOsVPsyhXsni4jKEEjk4lCm8uf7ljde64azvkLj
l2qDzTToW4dPkS0KUbR7VOL7d58K7xqWPT41D09zocmVjNFebTNcO4AuctGzk1A+MZgQflIFwSKv
dlRcybFkNuRPtVHIpWUp6z/S7fvPOPHSE74sje7LJ5ThBTxp0hGO8Q34rau8u7UtEENf6azX2hS7
zByCTkn9vnFC2Mbv5SeZOMOkT2/JHmyIl2yaS0akaZkjHETOcSAo3CgbQ85C0g+jr439zeTmpOfm
ozZ2z57ziIqLxl7m6tLXaYR6qazDNb8YATwy5d/tGTXTvt3N3kDi/43Fy59yFkEHYoI78b1wml0x
ZxfSaHs46yPeKKbZ71wp8BAC8d9Jm8za40UuYXan3NOMaqyrQa8K+dcIpI50VdfC/MV9u557gZji
k5FewnV0ndn5XUHAxt5yOUkw1oz+0r6yftkrvJ9xgzg2wCjknJ9NHbJ3DqolfbwRBx8V3n2XPssV
iME0StqEsvTVsVrWUXlc6rupWC/4DqF4P3lxUv1Vh8076a0dY0Fp4AHr88xvUrUMxni4568jraN9
PG60Ktn/50Sh2fnHOufvS2wpH+ueCgP9R9L+8IjcKSMgzw8sZB9rWxY6x4Zcgdq4Hr1uK/e9uOFN
VCGa9jtv4yywSQXl3ptWS/OL52Ud5ZlmOk8MLo/HCa2URsD3Z6kCn8BdFWl7T/25FKu/UmXsCLp4
j64eUeXYsqLZ6mzPSLza6gsHLAaFbS9XEi7gUUoZyQHoh508GGz3wUTwiDdk2B9+Ean1Vm5lyP+q
kH9ekIobtUd+wFZKt4l/G7HqPEm0mC/gaiGNNPEJDrE3XdmdFZBG3XrJL74rHy7kkRkR5ljv/Wbl
FDi59FBHjF6vx1uelbnlK3EbfkfW8iiHCI+9yRfIZUVbDyYKrxWCOloUniLMnpN/5/Fg3V0xDV2R
+NMk3y6mb7QXSB+KT7jtd3cdQF/9kgceCf73uJFLSSPDs0h/3bFXGY5yGT7NJTGtwK3lnBhMRDI+
lt29dIB4OllqpM1oXIC24X3h4/CM/ZpvClIJS3Rvaq6cXXktOWr4epgB9drGRSftNRGSSyfOs/uN
tB5ynTJHJOt/DIiIEXCnGjjtBjPNZrGOfF7ajUEOE1ZUtknwr1Cx+tTnCK/sTYon3hszDM5JKJeL
PL/hQUiIjx3Z4CMPYEkm/bsJsulxiES7wwdhRUgDunDSVQTO2aQF45T50ueVq49Blc/A3bOLF/2B
4ZHxmcggceDeGCTp+ln1hTzwGjeW8yeXJ1YJr61iaOzsPWACnC7tU08+Rx5QbJqpUchAXWJpGU9J
UDCIKzUp6Si81X4vCTn5iGDLEyf20OzjGO+tFLT7Q98/wpPkK2O/474Y6Bom2YawXC5kDhjuK2cE
bbEeUq0haDE3JTABboDVIGecj3AbqlAv+PzQZRs20pCml30CXR0uwrCQ8F0DjvvfE5fhXvClXR7f
MPLMTGbiW72fNtKd5dPkVndsCwPlKDbMbO4GCt7ycdEeytdWrnSmmHfIILmwDD/xXmdLHIvxzhnH
QzrrP3OU47P6/QQfLLy5RtMumZ9q7R+h6b4bsjuXc5IW5u3UEMrdLhE1+Gm4cEfkF4ArknqKrew7
vg0bQDo9I7GsHBWeO1vyjYwlrVSv/HlAm09xrohzQvnUakM4P4fWZAV2al/zeKwVY30mBgAKbD/j
s+GwW+7DREcAAyadRC44wxkZJ/crTLFYnN8Hr4r5ZzQYJBGVG/Qer1JbwdUGOYqB4kOaUgas5yTT
pf8AiBr0hLaXHikjodg4MYQ/fJwvVgZi6aL2+Wb2pDn+nGf7Wq43vCbsYWRFF4SPO860iTvBtEqD
pMhNO4dyh8v9EhkF4ortxsq/Q0Qgh4m8vK8V1j4z3H9MoqlIo0mD4EM6CQxxMV5L627zLvkdUFXJ
TWDP1ds42mEujIOjO3dZapBVgu72lW/MY7Fu7Dp7kgsWw6uP3tbhjNf1Fs98fs/Osf3l3XCNEsq9
vvdOrXmvRq9zkgVyp46tQUdqcxUT28vMBkP0nyVGshAEFRlMDLtMbbjOo4xRWxevoAdX8Toanc/4
1OTTyPDdKSTPGAAZOFUpGApTxd6+LzzjZBKPYuxchpgdwEyOSX6QGUn5YWdIfLk3aBSXl5+V6FU6
aYIWIqyLnEJOE9Z8S/Ym6+/lywQWw+9y+9FoTw1eFY3EtR1LP2rUb20qiCNuWwXZO3YvEtAxuD+W
qdlZ1Br5IrkimGb5uLNR3hGFkAi6Z7ExDbM+P8qTsF6qbZrHAXdSQGcoSEGolcPURqSU3IserLQ/
YBQK0ne+fBLiLNH+SHR3M4wGTTbje7QzYMS4YrG2O05ZWM7eYOLfCGkHHfhqI3SDCHM0yO1ycpBL
WkrrbZOisqIiQGLqIY1TRIf69NVSrJ/MvM3hKqM2Vp1TWZjl0pd2F6+7nkm8tCPtnPY+8nRyr2+d
UI5RZD8sOcG6/ahE2iWz4ERr2CDIU80a9ra9FLO+GfHKunZ5qOxH+ql8/f8oO6/duJVsDT8RAeYi
b7vJjmp1K1r2DeFYzDk//fnKczFj2bBxBhjsjW3JTFWrVvhDUb0arCJ2wFhdqOz0qguZwIZepX3X
7OgIHI3+Tn8SZfxZZeVloVgzGDEN+gXfpMCIv6hPixvTjTL3UPrZg6K2eMmtJ2xxGqp4FZVvNSGk
kj/UC9DYMaqWJDbzcMQkP/3ZdUvG5EgUUG8y1eRusojhWoVJHweff1UxmIpE7YtS55DXvaOrg5Nk
X/+npEh8TxVHi0Pag777ppjTreFEIZMHlR+hzLPtOPvA4ofxGj900Zc++cDga6P6denUgv+YxaM+
//wy0FfuVH64zM1mpttGbbL10/lWmAiRTmO2HQYVcGjLaXaIiGYo468yLem3Jg+LUW9k8wa7KYiy
9WjDvLVJyUZCiEZHwOOv9gv6p6u80PVSwXwgIRHot7draJjlZSTJ6Zdp1xMmVhLzXI2vHCdUJzgB
oF8jkPN2EOGMowo9PuVaT8BdemTNcdXus21FgSzqLN1GtO30XFzpB0jq/HI5ZjlbXe21sjf3BT3X
DYehaD/Fhr+f6KcSm2MQ47xTSTOsIiCKOQYEnoPHsSi7e1jQdCEgQf5sKqhQxglWce6TKW07U9/W
Zh+O5rg3RvPLz/tz1nBYZCCFUCn2SiYglgwJMVCxdHlGP1EJo6d3F1ULIg/YlN29Co0qVqhg2kWp
Gl2MmKduwQpRa3e4d0ybSRiYW8ufTwtG8IJyHa+BUrjQtGB2ZNjXiPFm39mXKiA0SAJHyVe1XFXg
nqbbonMGyh80TgnKqWWeqhHVnWzea41xUv9Uj8LaMdgpBEC1o+kaO2Z2yJnc8U5NepS98WJbtboO
+jzfVUCj0Pf6G1+LhAMT6dNq49MQP8Wq0fKzTaF7/VEvQfj3HmjDeNr2TnzuOkpMACkgtnoOGmzM
2se+bI512l3EiHA7UH/CrvpbcFJFlDU/s3R4L5HoAnt4nqruQbCu+HIlczzPXMI15jjIWuPFrfJz
1DgBHb1drNnGZpmQ6NJsFQtd6RwoNEOvQDco+z7nqdprskxIob+yoQofjoJ/4xgqWDF9ZF8FWXfM
ZvWriqFGfVYprKs6DeDSThnpEOF56EHh5U17jGKxMWsH3rNJs7PdaosxbVREK+WgWkb6QKeEBWT9
UD+Vu84pS04jO0x1wI0k+hg57l1PO31yK0e9ZYIJoy16u/0hKvzdnHk/LA4ni/OFSshiwr+IEvFH
kzN03U0gNbJ+jDc19NxN1yjCBdBrVpo6FIX8XAAEEGZ5KMbqZ5tWnQmeId6UcG1lODc1LspJ2EYS
Yceb98oQtUtemVSpDW1nsSrDlJVAiSpCnQLrX/bqNAXev4mn/k6lR+VgXAy433oDlCv7roIOUsrn
mbpGffXIdIMpww0BM4RCNqd4FD+4u51pfUEYfAudOCQulpa3k3586gFuG8QUMydCsAPMOr5ziC/q
xMLnhMnrG2G11F/dfN03cX9PMLwwR8iJmsZsXs15vCEQdxLTp4ooXQ2XZdD2PrfX0W6zkzsVWmcd
FFtnndSxzx6gkQGwgrrD2UZ4lHNOqZkcT4ho0IlvH9nFUx1bj1XsXS2vRODbu1tHsW3reotM+1Yl
OYNtw2bxt4ZICAMJQ27gisLArWKBkz2hwjFedb+9tWP/IIcM1hT7tCiD3vN+jOUndgNarRuN9ZY0
5JqKxSg4I2XOwc1sRGUmOFSTwFMfE7Wlyxxg5ONnX2p9ea5pzJdMDmpt2nPYpUv3qYrf1I52iTje
qu9VC8zu++fIgyQUNUPYtgWchDLEe9rqOfdlG2jREOjThD9xt1e5T4mlH2oiL8C0X4Q+xZuY+VVK
NlhWUE+tgol4Dp513Xj0WRhp3pp4+VI2LjiBV/X76jsg5LMpaRFaZSE3yxJvE1PuVcqVp819KuyD
qQ97dyWTyKzhvhNkWFnetZvcYFRJBziK68NkMfjzSGrUyYTek+XUaGUh+aT5gYyTh6HJ5kBlGxFU
cM9emZHmL/1iuEijD7fVbT7UHNxxQ7LlGfGHFNEbRTX6MhgiyKR+BJgFy9y6n0izXGekVSVD20x+
TKm7jwlkEDlw8PjmNRA46uKMQNR9w6fPO8YB+DeqY2mCMBQn2FVM2RU3vbuBpWsw2SgNEKB+JyGH
jEHDTkMuWg8sat8yty9rWjKdnmObQ4FRQO2sp4TX65vLMVrzo7punMWhdGExteYxr9ud0Wv38bwe
ysGhdQyXaGP5H5U4j7esT57DJHjN9UM39i+1237LFp98GqdYNRRIbcq4eDhq2cLS83E/rT43ViuC
Lm5xyWjE89r1gEOyF5Eydl2KE5LZ6puFq99yceJPXqyPqAAfVZITrS5HENohrSWBddbNN5k65sZG
b3zTTMZmnqBW+854cvG1UcELs9nA4WTHkJCbjLeerX3LUvuzOgRzx9C2cvXvUm/5YLbDzbEqXFDk
1me8qHKd3jEZbeYB3+Pn0vX0ft8JfgmbRPA5ZEc41t+XZvpSRN1N77yQr+ts087nL2d0h+6NPKOG
/QlY0xZJgfu1bjLiUl5uHIMEui5Y7kxQ1Ti6WUEpO9VjKqqXYhivfhdvM/G5nBCiV11HqbE5OSUm
sH6bOVu/zTnwdJJbQdgzOC1XUw9k53Bk6zsTExMu/nMRqb2BKPseC4qwdouF1FF+A2b9bLnRCXbb
Xjb4VtVTA1s83jueAgr1X2BojIiuiplShyiMCBVYJlSHs5Qw45VHo43BZhjplz6e9mpNQ5n84JhJ
aFNIdUW0Tzz9Y+wmT/Gc3BeMOPTc+WjG2Vvt9XeFCgHkpJmBXnHl6s9q4Wm9vVM/SFSC7RwF5Zhc
iNEqM0zLV4FTqTonBC3uwqCzTogbSIczm0rEqKfdEL/if0Kzn4SlHCuCpHovFFIDeZPLtM73+rPe
rvfq33GJ3a9wdEGkrEzN2fZDM+CIRG3OyeAv1gYiA8Po5YWgX07es4r0QMs3PO33VJtfgSKxvMet
zxdRKZE2x5TQ5OUYI+F1tu6nFkscCfEei91jghH8Sl/ClRpichXoNSiS1afCHrtTouVOYGeltV0t
ie6KhhwkRescV59VGWfU9Q85+m+ZwC6ALagKvRzsfbLI8wTCyVzNwCb106Qik2j7iQICTXAqG4pw
AjWqjtsock5dUT61+vyc5u0ljat9Rr5UEstBroBKql7c3Dmn3PuMp+lgOzucgr1AY6Vwt0f1l/Ip
dBJn0c0fXa24gHAOVWR1+ilEoeBpXGODM81Emqrcg2OH+JozHrDOKmnK7PmuZGyum+U5QuHTlhD1
Jg0nmYYJL1VA/wjIjN2LapQYgAuTNJ7YrY/gFcxtX1oNnSf3s1/mr0lh33FunsiLwoqJbmPZRxQX
9p0znFSoNqpoJ1OmCMqNLcqMLU3cENgkHfUB2utq+dgR6dUGMOx5NqMWOiqRNDOG8jDWQ75v7J6F
ZQ7GnTSMEn8UwLZrS14wwKjZsM1ZhuVQHZc50rbCnpsLW6Q+GbkmvuIDaZ0NQVm2+sjBGm5jfYKV
t8zbzHGztwH1iKDTzCJgRGEgJwK4VtjTyKhsgBwupnlrGRjuZllGwRyP9oaPzADazadzY/VewGJF
ubY0e7DzeAXEqUqpk/JLnVKSDGhJXQpQhVuztl98WerM6KLvqe5/Xqdu+Ki3LSwKZx7OqMdMDxHQ
mINdFu1pBsh415vkjH1PJ8p1YRFraToHxqAzs22tciuzMQJ3YfX7pse3ZVqFB6w7mfiD3AzTynbD
MSlkqKP6zniQUnwLELu6z5KuyIN5YTcOfYt0uEjI85FiPCI296HWcS0Kpjmv96ZTr0CZxzLJN0ZL
66Cy5vUuj9nQaSaHqyVTcWrmKT3FwHyPbda1QTlHOXvO9s52H5E5L0vhHPx+dD+7rCoUOaIMA8DY
/tDOTcvMzUmiF69cxkcdBOaD5yJ57FSl9phUseCLWG5gFs58Z0RzevTycgjyZIlfWAV1uERLukmM
QjssZGf09V0tQFsaOZiWenmCr/AQQ02/8+YRdncZC0T3NX1+HLzKiXadBooImJJXP7r6jBR2iUeS
A/61oihKYuYVsrhHI2Cqjq690pew+vTGt6iDMeu7TWdA19FbT3CWLuUJI/bmPskpjI0kAQ/iQe+i
uvMDbBBlCP/XoScILiIqBBwmMQyY7JpAP2bH2mZTZR7tMU0fjSgag4i69i1lQW3BQTFQ05rstlSG
edclwg+1eJm2GDc4NdDx6bV2UKkHi4eDgFv4M70S1FPMjezslv2SmQvtOn+6ZY0koCLdjXuKmQY9
cOhgGPI1aJHFfqCf1t0iAbjHhGG+q5tivpOD570sYwyXvC6S6uiv+ChtXDMyvk91kj/kZVXfDFpj
5zy2y1BLjbeky5sHq46csF6n18zqwSOKWAsN2OOhNFakKmJ6UMMI3LDtx4alUzPeEVm1K8oeTs8k
7eUj8scjJSmJgeXETFT9iv5O47a7VCRtoM9YJ3DwO8/WYsb3OWL8wKuc9NakpnEqHPhTkDzyJ4Pd
u52K0iEVs+ugdMQMmC7ST9YgGc6kdJSTIQEiu1QtTHR9uVv9pg6ZZPcX3x1S7OUM/w2M8rxDCOZL
2a/z2UXnc1sPSGPbfMHtPM76Hmvu/tTpzXzWlWbeqlfjvotBZTKGNxNUP6upuCSLjyaIBy/fqkd5
mdF4RD+STUX8ARaJmXWwImp26mLGazUgbqABXv7mRZJ2dYvmqVwd5s6xTYEm9CWYZO9uWlE7+xaH
gB1nu/Y4W6g/JHpUbEajiVWu7/Nz0HjS1Ha3EIuowJr8c21bwzFxtD6Ef7sGWJ4J6uFuVIqECN9U
a4OLIKJi3rB8H0xtCippmSih58PjkEnWiwU6c5w742vEcf6d6YXc1bignfQMgxMP0djAGJMXPfZf
soZd7BbloUxrNxRxPlzqpa53o1sxgLEb9p3tLdsxiiE9ybWhKqN30pTQA9euZJzjlOYlnuYkiJBj
3mXu4GxHyTtYTTK0XrLCMS2n+mgL785whjxs1to7W3nUM+HtbQ6dUSHS7ZQmy+RPwaol/kFCrTq4
Nmt5XGipOn1lb6N0oTHMCmeUa7nsWyKFk1d94EV0tWU3sNN7l/7DiMLhmlAWAcHXw2r1FYQpKgOj
aaofLoIvQZF3aCFqgLtxtPNAyMZgBYsCsSGOQMZrS8quLrJgqTrvTF8426ylk1COrc25N2eGWR7o
ZyT+/LDAKznIvJlgnBoygDArj7LTGP97frLLc0DwcjL6QFp1/IgOxhri1F6e8b5D/NYx62O+zOC/
C69iyuwMyOvLcsF0BzCMX7Jb5ZzuptRDOd3t36Aqpi8EI2BlegxMx4nN7dSwaaqChan7Y3fIO5NC
Z07JTnCpCTiW543mAW+LaaNtcHnvwwxsGa1B06quAypl28il0B/ByZ8Gp12CtRb9IRb9eBA4tV+L
viRw1Ot6qF3KffBYn9PUHB/Y92Cr89Z/jvJcJ0OX+pOVtO2Oc3feL0uNttzKGZR46/IhIdR+XMnB
gIHaMqgVoHnyR1AuTdzeZKLpD3FqM9zn2MJV26pJMNrq+9i0ZeDl49MK9WqX4jy0iXoH3AqCPhu9
r5LQqECNVVmCNtbgjaHTztp2yYtcbtLZapUsEwh528zCljH+VnMtk+TKH44lSvS412QTAJ06hiWA
LFZQJD098QUwOsRjA4WPsXtOZ3pVWWO5D3WBX2bRSrEd69x/lEZJLZPz7UryyNMYuzlwoeFkafkP
mOA0NTWzuhcirYOqEfaxkuMQzBEZ9zBZ7W4wu2E/gYi6Q88CzMhcDo996uqhWXDi9HBO73Q5zU+x
A3VwdhfGlZqZUzCTZkjTj1+8tMlOjT6CvZ6c/mM8VGmgdwiEWnGpM12v3aM24FdaFoZ96xGU3fXZ
0J2sdWWgusbaIYnHBWQRbK9tbifLFQA5jfxhqbaVGDHiHAyGdU2SMCO18ocSdyGsMR0KPNTAKL/0
dZNU2EHgXT1enHXMnv7Oc3ovGvEfWs7/EFfeEZ0s2bTwK3EzWRMXsUmnPau0uPbzi5t7z5UnPttx
cZKWQRjtx39IMxh/pM1gyqwU7YRrv2djG3kaDR6mDNfOFzFpmpbus4R5oq1738zWTk7+JIrXSp9a
ZKfLOshpVqCQDiukznrlQOFaL39/IT9lxt8zeSDwINpMzm0hBfArFQrqyzBUWSGupjn7HAVpvINC
gSPj3E/gyLuc7mZk5vt1FvQjcax91Lwlv5dpEYeWv7S7jq1M45GGd51YUaBySFpeM6PhUnEcB5Hu
taLQQjOp6eP0SQ333c9f287zj7RWPk8JbGBtLfV/2TX8idPmoSQM0V8IB4vhX59M0GbxNOQrb2ws
ECmmn/M4Bkjwzlv2U9rpH/7+Kv9EtkTcUYfl7aCq/14UozIaa8kWfbhl7eJ9qq2qOiqRWub3TXYt
5pah/MAUbx7L6WOxlvE/BGX+RDj7n8u/l75oxnwZx3TwrzDr5CafljOUJkBCDFPt5NnK/mWf/I41
/3MngZOH5ETNDtHtHQXMmD0eLqvi29AP2d1kxRQusv2Xb46hvtL79QlDUCD9ZNgG3PlfvyJ0MplY
coiusQ4qmN6REoeus8cSH2o/u5/ogkYNAfYnpvTvH/TPT/jfS6s//x+WYGm72SJzC00ThoybTnif
DCzg/sHb+9MqRUgLRVw6ZpB0361SOVTm1CH+dyNZf9Yq9I2y7DGztK+w1f6hWPIH1iNMPDpvrouW
OQ5Lvz7P2pmVb3CiXWNywEbUn5CI3q/J+i9y5x9EsbkOlgZINkN/tN9xcrGgWyPPijw0E0l76UZu
PJu+GvLRuoxB5ZrPHPPpZl6b+xag198/2h/ep88zumxB4eIN9u59ek6UtvD85K0r99VC1rzkD2kz
P1dMD/7/VzIMw9GR2iHEvJcnhT5GNYwFwi1HSBvo3bkFEJKkcCJoNP79Un+K0ujPu/CbUUFDk+8d
YbXsl7meOlPeLLeO+42oVhJH/HD2Zu27yHFhXlDCCQu1HIJVC8krxLtBMs8TWmhRpW0z0+hAtnrd
W61Pw7bPEG4oh8I6DIUoz9RNqFsnKW4z2NFCN2DWUM5aBkETnnJHlxMswwStTXe6f7zF3xYlBHP+
p7vQt1F5fS9XhGdhnbQ0rG+zpdMK56e+TXYRPceoYf1D6P63SxGT/+cl+u9kWEii+WOz0/4frN8/
rT6LPYZSnavsAt5FqzWbStFgqQnHh1FObt+1SrJYG6+W2fxjTfwh3hMx/nupd9GpkJE79JqvXUG4
bHIxB1FUho6vkHqgI/6+/ow/vTpLF/iVosDnivc695WdxKJ1kE+EzJOgkrOm9Mb73YpjjJ5MIHgU
ZI0ZoQGArQCytIApdCLQd1iZ/v1WbPP3A4Hn/u+tvHtumz5Z43Wrd/UiJ39wlyRXdFBtW4wpICJI
61B5Vrn3WtqNEqFqYApgbn2NsX/r6+Ulpau4QSBSC9vRjS42yGGAMxLur18ZkHhN8vjSZsIfmRMo
dKYyoyP9rUD54pTVNQUmzMmzEuw9IH7h7DS7NR9ae/a+RE0J88X05Q6YyhL46URunuBx4zctWikp
LfRmqUTYrlW1Q8Zjwh2ygqySwxv8x0v60zviS+GjRPqDZfCvkX4p0o67t8S1rdtmo6xa3Eb84zT5
Q7rjow0KhZ9JDUYD767RpU6PewBG6U2JZC2thLrZr3UJ9uSgM0RYxuK8Si/4+4P9KX//5arv8ve0
o4lF38q5mvCmj/3IsAaOJzYZE1ilRo/aoBZ6GsSQ8o8l7ux4ZRXMNv9+F3/aevhYO2hC01WH3f/r
662HxUR2Nk5vY1WeW218YY4eOoX51o9pTBNe//L36/0pCfJ9OIV49JIjEDB/vWChDVXUeUZ602wJ
wL1AmB+eR+3te6OdL11rZgzQGcX0mbeN2wlUcumOgTuisviPO/nT2e6bcKgNwrVN3vLrncSZXtR5
5zjXCPQ+gOa6fkwnGg9D0DCHYprJ2FJHdCD/x4X/FIBQBPAR4cAejNbWr9ddfUwKOW3lTZY+Yjp+
H4WoWPYvaWrAS/77Q/6+slFs8CA28m0NtH3ffV6GsFNWDjM1IrgWDc1KqbeMF5zLbFn3VLmfMwS6
xdo2/3jG3w8PdV2h5BaEgwHVu2e0o1QW+jCnN69artNUHpFY3XVuc25t//Hvj6iC5K9ZNQJoeKwh
yo2IH9f89XXaRtU5XUZXGxZWv3Emr9q4Y/mPRND5/UWaSuTDVcYyGBm8Xyx66Rtta7jR1apwbWlA
KmyTuM9PnhjgLcmo344TgdJFRJC5obeah6qh1p2R/QJWowDUhefel8Vk7+XUeFuz+thNzy6QL5pm
9rlH6HonBkb17mKtYZNlLc271mdWWJXJZfQ6ZCO8lNmGaZcAI2DJtMtgb5dOr/eIstkHTU9BB9UG
NskYX3hTl96Jsbu0jhd9jb3yaxUBxErg095Rufs0GRscZopxa2uvmichdQ7gd3TN4ezTwbIl1piG
HE/+trZAKhcCd4Zct0GfC7/9GMumzCFLRS6wzboKshq+7v/3s2LfZTj4ZiHN7WDl8+tnZQ5P2zJ2
16vtYNelm7Rx8Fj7+veLqBD7y9oRNn0CnNJ9TDVJ3N4F/rzBAblj4HNNSqM+IXZVfWgXcB7ouWSX
3h/b/RS3Ln4Hmf+Pjfl79FeXNpATEniV0Ed593xVpGe9Z7X1tUhyCqYJWVgvGAC4KUi0c5r0NYiZ
Is1V9Y/D7rf9ImzbIf1WLum2Yb8Xiqpaf0irrqyvrdUx2atlFWCzKsO/v9nf47wShVXHNkURvvDv
WxZTHrNa2jS/mhJp9yXarbrYQFkj4jX5zq60q+uOz/WEZonTHwQjx3/cwG8hCDVVvHbQqcJLAuWm
dyHIigez77WmvHZ1aqAe5rtQ8WfCMXBSnCviqpdvDK98KPSrc/LbTHj7MfNzNq5TAAzVkflgUApy
vW6PxrA4x2g24n8cv79/DGUGhHiNZTpoFr+Pk9xT4Zq9bB9GHGSGxH7o6ub17y8CIRv3t6OOphFn
gO84lHckhO9i5OSuOQgqq3rAIifAIQWklbetmGH6QmKGFB8z2ORF5d+E6M+MSAMTIVCnnr61q311
quVL0hZ3pcF81f9W8Y8BvRM3bRFpkfdx0f2gT7+vkwjEYfpKfn3sTMypcY6Cs1TSaG7vDOytO8bp
G9+fgSHU3xHzfsx6f9PF+S5rJ2xYgH/l1V1SDMiflOHPG2qak9KejjylyjdsF8jNG9SrHiUAMdm5
W2b2IW/vsKRmsSFhwBqPXynBcMm2/lY19c1y5icRY6uwmtB5QPNC9csu+oj7kdu2FYi/5mmRxX62
l6dO93dj7L2R3L7Y6xTUwBHTuAuKzj6idhZ6JuNO2g1ZHR26Wt9qTfXIAv+Sg9B34jjfamCBq3H6
NJrth9yIj6jKIo1bX2Mghl1hhFOuAfPU7xPYemvZ1AEWe1eRFR9x6r6lHgSCwhZoENaMYEtM80gR
LNM/+/r8VEfFMxi1c2uCvuLHOYbEI4PU07jaextEkTu1HyylsmVjycebdLYaSmJ62e6c2r/PNVBB
AApCx+0Rui7Wj0Ae7/qpehKWpv7EueNPZlVk42E7Pck4vXPKEdFSC/z+9DIZ9V0iOkDINnj5pD/I
dfyUgr7YrJjP7LvU2JpwkDxrwfFtDPuqe81SgC4JX1g68T0o7d2UtOE61CwH/0MG5zBAqPShQzsw
9uMHM3Le9Ng4mW4VtnBkO6+6aOACJl3unWr+sPbVGeVRCBO1HTigJvUehZMOvEG2fOtqDX1ymJDj
cGzT4YJI19kuuttcyl0BD6gt2zAFLpYhrehEywOwl1B9NM3N72QkzmM8nFnYdm8ihDjHfJYFE+U8
2g6TOHsN7DUkCCpsLyTC+5vZg2smeiBqxkUwRhSiDk3PbzdeCZmtwMtn8pLrtAxfF7v+1jnykwu8
ponMt7kpfhgQduNJfEPp/rqowd7sl8e0Bz3S9slxNO1LDWjYATWA29mz78y0YN3QsOaXoe1VU3+b
r5OaKbMUmru8kvt2qo8V4gWi894aXmfVg3Ebp5ZMPgrnBAgvmBLiPF7PK/nmoiGMiNyjNvGGW/fm
5y5uavgakqV8hPgk8g33vXNTj9QERWpSLqjgSDA27nNhr/djkj4sDnVhbe1TNx+DSaTgFJsGGQFN
k8ZTlQKNNYAeWJX/CUkMWbmbfgSAlvtL+iSAkV8ySh1ziW/aoo8HPfEhRE7FqRpmVDIAk5jVRT1k
W3AQ1/B4+LMpvShGmAW2OV6/TNp8nFelj7kwyJIm88bmvoHaK3JuWEQQNPCXavwAfGuQwqaY8j5U
woAxzDYrmo5NpwByInSGt1gCW3ats+U8dGLiJtGdaAOz/r4w6e8hdrSQdZGeuDB27jLYDRAU0VAw
C++ef1Wx1GKbm+MK2If+9NyEs4kidtSd1c1KJQ8NCMBxXymcEQUajz2rVa2IHiM4x//YGXbgivQr
T1ghia/WD7R3yzT33IpO1NMamo2LyUh5R/cFQGz9FYH7u95LgszJQtGnz3qZMKgCaKoj0FYZyaVx
s7BACTWzZFCgWJF39i6O3sBDvbVxeaCuXZr0kFXLA3DFzSDnXQdfkwulFXkPaAGz/VY6xmVdvq15
cvKAi0xWc8gnxZT6SYBWb9V0HrT8WAIrRk0FhSt4VnQprRWNohGKRtreRuChlfYjdpQRr7flGTOI
v0nXhK4xbC32C01jxTxyOwELuty4CFLMi6M+stqlozbu9RJJFKjFwpIvfdlfCjc6g+/c9kMcGsaX
NIpB9mO50cY7BChxPfhhoFiHFI/xpuo43qL6B0XnecmJeSbSinLh/0QgF8KkJsbHqkz3CYeQg8SD
kqXgdvWuQXntA9UT+n0TMmVfDf5LhHiCi25OaeJ+YGZPKZxNFxYRv9N/QPsjpMJmOsjfmjIAFREC
imKLgDvZ+FaKR1vTEXR6UF91RKSU59Y0tDIWN+TNoFOOS2UX6FJ7cLToXsXwZiR6+WibwdciZ5EI
DkhneRgXkSKUYuzr3gAQCFZDc9UCxq5na3XfCxdBAt3a5IA2XQ6yLn/s+cscMr0o/5qz+TSOfVfJ
rbJmmIE9yvKJ3shGPY4Oi2cRcCnLsr1wtgeiaV9Rmw3k+kVLaqJDZn+dunKG5jUHXTfd0rg52mkG
BeGJbQDjcmdmJK/rlzSG4LdY53oW54pJANzBtRCQXvKthHVg9vVXNmVQOAi6qeO8x/HLmsw7t2k+
IJQVqN0phnajZ96pZW9meXH0On4RsNwqOOqcu1wbH3JNOxkIilD6BdXsALrFdmUGPZhOu597UwUO
7ZUb+hnheWR1LA1kQMPSByqs6OpAMA8tUQFhLDMrNupN2jQAeZiqA0s6jM8NA3CrBv0zDJslfZBs
Vr672smdZUMAF8Bd4rNarSlrnH18riEkNSQKOTh2QAzPWtOfi8HYG9DBDSpGSz2HEhFwjikczWzM
fwZLiBbB5BNDuSuxpurOdBEzk8we/fjrtMAIL+Gtmwe1uw0gPNCjaMmBIYWPinufsi0AlLbn9aiY
18thT2dwZ/BhQXF95U5243L1JwUJ+IzfCjQPQH/MrA3uR70SK7O+9p1+UtGz8L8VhkJ05sfc/SZc
T/lSbd25OfiVGY78NLn91jAkYkTpyeRuIgkBlx0n8vqrwdug6grUinSjKTSS9jPXNuSry6ZSP1Uu
7p01fe9S7Cq0AdHl2j1jQvXAzfewUWq/Ai3zebGNvRwebLWCV+RN3BR8XVZvdEpgWQOeGcWVET7p
2gplveQsvegsECCD+7aYAh7/ST2cuiiSjFe2ygQvKmHYwcZb++Vopu0O7Dr00jI+LoV1tJLsPymu
etS2E+iwvDRALM24AaXzYDSQKFt5nVf5xeRpuJ/ceFQL1HIv3VSHaf8hIeVQV69FfitsP1Qxzhrr
U6pDDuq7s3o5bPRtY2qHgk+pXodrpJfWhqcyexts6CCv2z/Xttq0XaXkeEylpvbM69EaeVxhJy/m
2G8aP7nG2MIyQH5Gj5n6CpC9rtWI4xibJK2+6+sHAguvvICzk2yLpdjY3me1PRJOAPXeWFAGIGR6
J2jQODSY10A4pDcIu/WQt3RtAM3yiIn3ITMPVjG9qOdxYFoB4vyhfrL2lh8gz89DZUFigksxNHcN
YMFGEUmyfD8vxTnlXHcg/MrBvzSQBBPjGuMqvRYx5Kjo5mAMHyC2czOBVpbraAR5F10Wf2AkUDn3
OL78qEca5M0o32psRtQ5rvXTh2F1WRmV/aT2EdbWSNKhEmHx2WteKsnqTgfquU1xsV1YE0Af7wtp
nHUh9gZUDM0V4dBVB6sdUhzbq4LDeQlTT94jl3TFhGY7JdAhRli9XWk9NtHwOfFhjDRdhsgnWmu+
jzOYn77iHHGrfCsci+akru4VwDghK4E1vHcw/K6oUyw/JiHBIruYAfOS2MMbiGyFx5HfIle7Bxr3
2MTxz8+pr6QVRstxPB3UK1NnjzsMX+LZ+SirBXEjfhGvxufSX669Pl8cQcm06gkxaDgMTjMprMqD
3ipSl9Y9N1X+wBJ8LFtx7PX1pfs/ms5jOWp1i8JPpCpltaZud3S2wTZMVMABxVbOT3+/1XAnGIeW
/rDD2nlqxt3oz89+QKMmBN0GqeD5zj5ymO+WFXdxPT+0Y/QxBdEhDtf/KCc7VNYU0GUGw2i90Ind
XL4lZKaiJo5dGA83Y73Qn6B8MuP+5A7JoezUb4GkxCjY92Xxtpnqn6SGnEmt2l/q5DGKmoPVOS80
Ab31neSzQ16Ru7GfGgYmc4j0fQpOuR3+mqroKcbYXNKEnDv/RDD90LkRPZ+oFgit/K7J4X6TenmR
FDCouGka/A/TSJLQ/LtgaEHlWAfivRVLbxmnVryNGbMSqhA40I/vVr2hFZ9tP16m/E7ikmLRb1Xm
vvlx89qW+eP1dBY6mZMX4uQ4zrzxzl4dY8tYn0cSa2nIVH3mFUXzpnPoA5redOQxDxf/PnSIFrPR
1fH31bo+mq13ptj1JjQbihiSbbkJ/zRxc+ehrumkdOsm/WvmouVbi+abThuT3Rd/EykVi7lLIJU5
rs7+JbubyxdSGwhnLrduWu9XpG1Hv6GGRgMhunJTbXbiATf/jltjK4g7ciG1v7zF6wuiFa+3nVi3
Y/ZwGX41VFTD3cOMsE+3PpFZf/GpoPJ2EjgOeNahRenq8vmC1meJnFVx/1EUNP0ZrfsKI5qW961B
5VrvAk33U05dFLKmXMiLYjkSlGApCuu2fnnHQyWHpXr7B4kS6RIyNOjhUOzyZfMjc6x9wM2ao/8Q
XeiAO0yP4RAcsomeJCAoMwl26Sa+IUPvtqOnlqCX/mbBAkypRu3RzKAIKUfq/UMIKjJBucQi6XVH
0iZUPawWHQWTQ2jQnQV3JzLmRleoU/KCdwllo88e9TWniQx5GlqgHk6CjI4lSp99zKco+WXN2Phy
9VI6YqqM2v6Jq/cLwJ25UZ+StUKV0tLFqxm/ix6MKntj+5gHAjRNPD/Q/kI74hZcfA2CRKtt7JrC
Pojl+DE9aW8Ceo62pMeg4TnQGePIqm8lj9vYxjvcPnjuuGV+2207nzyMBqt/v/h0TRnTGxutw2nT
aJcka6rDYNtL+pVF4dK9kz69zDg8c4iCRi/Ah9X+xkuvkIvDjilxG37kyacF+QFsDWfcme1/9fQl
u3Rbmo5jvW9OBt2dam4cJeiG36R5iV5d7ST2qkOO3Omq7pw4PRvUMrt/RKN19L3rVJSJn6No0VFH
J/9uMpV7Wn5coX2v0ymDfMtI2tK17mideWBxzOxilukrVQB0SjG3HqJfNuEl9rc28kPgwwTlYWwJ
4ZFTrPZ/NzM2ITtgRasVUYX23kfrfTOXkPCr2EQFN9NERJbzW3OLkuSBOqOQek2aLwaY47QwLwbe
wJl2v9v6VZyZxeYBsm8X/1zgb2/c+QUWGeiGFnspVUjjbez2qtddsuXobspdGJn7IvlM+/GQooRt
45BRW2MkjCjTPXBsgs1iNXf4lIgsNu6+zwy6zRj71mweJmqKLNEtrfL4Sy5SfOr7nqp8rosfORec
2gSzaczCZngdW4R22jXfbjz4e5nOgAEXQCWZRPDEqB/ZE/922IIOVGDYm9PGz54q8FiRUxg/fIWI
ODsfgCqejyy6JETTSuu46BZ8BdHX1XywmX8iuSPbLic+QrShoW3SQj23cAct/WAoEYdsro7kZyem
3xrPciDTsf3ZjMlBTGOzQ1mQHd9zeldTMQuOOiMJe30fzs2ttp6tb7FLkazjHMeUN2IVALD1EPGk
hC0ko9fVpfrG1oKATRPRiwCThql2af8hlALWpLM10orOh4l5nDzvDhmpR3iTuXVwLuRkqfdUFtvJ
vl2ThwJcLFsYO49RkF99j9I17p2DEFeJvlv2hwm/pzfPKRrmszNlz1H5jv3zABrfNngCPCmtMaWY
2tuzTIahHPWqKy3R9keNOS/Jg4OdyiCCrYSN0b+0zFaf62x/xfH+q0exMeUWNzXC/GL8HDY4Wx8d
ur90aCSB0lVSk9OvKJvcEO7Uqic/Oet3HWYRPTN/SNiw9CgPt3loHTJaC+IW1vU7mFVLWLyM4YZO
LZRpAszg4dZ8BFpjq8GSvJz6lj30I57gS8YdSa5Q13pngz8kIfVXumV9FYs29LbGG29PuLuIvbN7
6TEmi9GRozmbNLJzwkpr8v16D/EBRiF2djcE/msbR1vkkKRahX1WUsQ9+R8QtcwcEpq3SMuxsh55
qsOssgr1xU88G1EEyYzUJU8J0kIyz3+H7mrGFkbDV6S0Do4d8Das7huxmIvDzw/UBuxHPL3CA1n2
NQkKMY2PDkN2uiAqrGHYAE/Zdo6Rm2gVyUGDxhaMdDG6x8ElOQM3AqsWD/pmdyILRe4Re6BDIc9P
HO9YU4mAg27r1wYV07gw7SOvQfy0FcKdNSH6u985pgenqIuvJ1pCm3uRu1SWBMhQO+Tn/qi57Ybp
Kit+eXQi63aGT32MIzXC9inFo5NgEUmpQIV2E1PliCLjSWmfcIDBp+QMZjQfsPEW5FawHcLi7vqu
PL01g0/W4lyWg8+BJ8DTxrtzgpEmTsHORpld5lc+yot5hd4E47k0bIqb/LAAHLVe0S1yGp8GfVGK
vRw1TYrlgrXCj6hQeXCwihFftWnvZPQXBkWiCIH+w8zstxr5LmU/l95LgRLPc/8YFsFdtBmPafdn
8HusjuhtNJLHDGXeTnThnUmDIeVorr8mNImwMJxaqz/pTugltG0Cpk2C/cu+O6aM/eAQJeFwyCx2
Syv9T4mcyZ0OqRtuHRDLBihUvJIWs4vUzMpksIZFV9ty3qVYh4tPGRX6gX7MDgJGjCzcWKufeNLf
by74MIfhsTLG+qa60BTaX84mOb4u8ZeMzVRu/dwnA8XtyeWmNr0rZ+nguJYhzL6J3/R7CgrpO4uK
99lOTzuB9Ul+OcOHNh3aQZo7boLracx0x15YUudyVCu+ES6GoUQtniiv+w2H6fB9zd3pEHfLU10W
97Z/FYQc+hpTzdIl94J8l4i2/8rDL5fbwEgOOW6PJK9OdtI/F9gWZXnZMo2UhPj+qgm5fk6qsdab
RbjWPk6bTxuHdpg+0whjS5HRXTdB+he2U/yq0GCOY57L+ZVTF0bG47xFKQrzSVJItdEp906kSSnu
UYVKNV1ftKkAlCTJZngrjYZV84t7SMxv9XcTcsyOPqU+GHJyEvfhoDvnoFYKaW9JgZN3TlSly78s
bwySvRkjn26l/m0Bxpjp3uEwRcgDf9lteI5JYtOLAYawp4i0p/cxHXbM1N/7XXkb0ZO+43yBjHUd
7CmmQhH+2Yhp8uWsk0/d/AXZgi/Pt88lZxfSKFp6tPV//JXkgLjiVVuQVhVsl87qQHwFlis3KoRT
DlQZpeUBEdPQv9RijQgPo3+G8SXzL1mBb2rER0fjps2nh1cpd2k1HN23XnDLqy4DbzQK0gY2t9pD
hVEh1pyZqMCTlml6wK8wu8OLaQ7Ca6j3GPqRWG8p3E8DOoBwU5RobKG3QJ4ZCMVf6y9OV907JtMc
LvXJ7N87cGuFnMtjn+AiSgEsFGahkGqN+yCcymPEEZC8jU1HnzcdvfEzMsqv5DE8z16yl1g31Ozf
eA8b8kzqVwNfNqTi5B2NhKaDngMa5Sf25ofuKcLnFBa/ZCEh9GtcSIJ9S53uS5+uWkAKi5gGOvcg
OEZa4m6D7SARz17kuccp7Vj+K9LI3Fg7bbKnRIcJG2Xe7yocn3JakljEK2Oqdi5J9yCPs46eVXJ/
WfJZApIETkssH5A1+wXq3GbuLEGL3i6hO7jTTlZm/Bp7E2oSKWJ0QT0Af/7Fyj+gBlff2JF8ygyM
n3xgan9epj9mbx37DVwMiUPXwiMysYooervC8Jg21xS8YQPml8vBpWWybCSBnLp7E6I3NWYD3XUV
MShx+hPtBox3FieCI5dXvr+j0IL4bIl7BicYy76zfwg6cN5yQAsUbPrkNYAlcyvc039n6/rvnv+w
ErYTxQizg+sS+tUzjGtbscWG7IdloF2r+YjbU8y1ui/grYuqU62fXCKHICwIOwpdCdOCYG3Otdo8
82usj65KBf44Hdd+oBshVa60eSCzC9u3HbChf2r7a0JYhWHIGV1NR3alRQlxmdQiyS9q5IBmGqVz
P6okbjMAJ8fEC8X+LRC5cyLAyOaKZeRzzax3mA6RloLjxrw6oPpkeLGRq7UPPOlTitygs7UIdm6v
8R6YqURw6uAsFpOPeBm8Qw7+QV2qP1fjHrOIZURYV5jzeh/cJ3Lp4j/tsLmzMvdeRoR0F/YM2XwH
6IkOO7fdFS7FimuARWUpQ78yJP06fYmT/gYPx82Qvrv0DCnpJqVFhssqLCAUyjNh7pEKR4kMSA4A
kjEmQNePhqDAd2tO7gMTlo4DJy6lN7iTzAMrooC49pFM30dnc5NCQvL/+ky0H7/4lPgi4kJaW3DJ
3Fg3+PfUH95WTJaAXK9gwNzsOHdjeclQJ/lIdkCVfOkc73ki8r3pzK2WZWHBNELXIMQYoe3RU7Q0
/sga1C6dvjh0efAoOCH4WpDtsDLGZJyDnYPLWqQsc9Dr92A2YgWsymA6DHWPe6OpzwHBCCFy6Ij5
NLcmhGQFtBUvXvMkf6jqbxenom8kfdCi8FA35s5fgcw1jYfQOfyVEgF0VtWonkpYWdRjtkb7mBSW
fCAcsZRsGXu7wbFOAMii/igoxVxCZuEwZwX3j8QRTOdhbrlOcUcN4jmn6QtW/e5qFYArND5RjAPT
6cfB2px029SQ7vBE1BgJBt2tFUoUf+CEpsP1rqXaBU/z5t68lE9M1jsKJswkE8w+XXo5r9r4Jali
lLhHaIVcmB1dG74uxDjlBUPSyJbnC5nKyiVDPUMRqHC4z2q9o4zPfMLwJAAaT4R5Ans7c3NkfO79
tXwf2XBpxIcBtxVwFuTKchP3j6hbK8eaM7FJHV/DWn6bPg2iO/yFqDIrBz9x3/9I18HdCGldehwz
mKU0neb3gkHo4Kh/Zl38h2Zjt3Jy81SIs1zeCnqg8T/YJLXe++yJ9GI+Lf3FT1FxLIj/DLRGWjo6
otFuzAdRNRWF2oQWgSxQkIevrgZUiI+iydkL2F29SBYdkED2/V5gFz+KnWKhBtVRKNwc8l3uAYiz
J1Eoj+LvloyxE1ezuiFuID0hNQ5j6Fs9VgoJzuYngbA+VpQMdj4ipM7CUUzya/GoqnvjjXRzpAHM
BGHj2Fd0aLjprewwFK/M0MaYILupf2Dw7yFw0ZVYMmRXgGv/bb7OyzuPhhABLGlougkeUEDKhUjX
1CpdtsAH00/oD98gMeMLt84CEHXoNf6V04Rnwk7crFQmIpyKIPpykOHGJYhoOB8LyCdomw/Iag4e
s0uXiKQ3xle39PcmZyDQoyNHmV19MuxngO9hSICLHs/vmNW+w4AUPKO3N/ax0A6SuAUcohQEv5Ow
3a7VE0vH7vYJxQw/PCQf6AIszAHJyFBEmjVsGMqZ0hsDHAFlx+SkNAj6oPmSc0ZhQIPY+kMumeHH
4IZPDgXdY/lJFH24UgzUL6nJ9wpRXG0ozCugF8j+LODgwmYQpDt+u5AXID/GGj+yCA6lLrtDXH30
6LH89eITk6t+UWh8MyGldEABm4cucQbpC+OpdF2C0QKeTnwfx+52Y400EL6GBCELUaUdzEek7PW9
9pc8TtWe8cgDUic8DsBZyfx5sHcyBIpqQ3Xvur20w04ALuZ3nHVvR/e4RxTXlDZjECaXYhzZh+xI
JJlEfbgUD6xdmAI/i1nsygKnAd1dkOFNSDeM8K2BJBFm0lEY4aR3SjhJNfMJVhSpb1BanrkpwziI
HkW/3HK5eQZYxOv3DYJd8EQOzWR4kZVsTw9iGEkGuTuQJ01o0jDOvfFMRawgOulxUlv5xlznA4c2
+QGyz7iaDyAJ/kQKRTxXjc22nP74Hp7xiS4b9NuRckBXxPhdfGJicmnQbZHPvyBdWxx0jBMSioYT
+cKZwAJwF5Rn8UAdEN/pXqBhfsvP/xGcqF2BU76FKgMYzrU6wT/+3r0a9zJKhZCKgP40EA73yFpd
v76lRdPfB2k5PFiBPN7rUV7N/gTkANdanEjAjegSRGdTZz3MCcEWtJofvE9kkQ35a4OxkJEwAOXO
mGNiGpNofo2LAiqGV3jPkGhk77vv+Pd/WZxVhEA/M3zpEhIGzaPploeQuGVW0rePMOo/DO+0zo2f
g1f6d2rQGO46AeOJfEK0LFNKJH8kZRB+Wqx1O5FJUkMpnKsYksMSEtDRcShydCHMhcukZYDMeEJg
SxlVK1qJ5wEtkXBqoWah/2zK8/mhwBXuRlE5akK3eBU2+N1G+wuUyDMlU9llQn7buJyzOT3lAbFm
w6BR0m8UGE/xamx6yKihBO+fDCOE8zj6Hw6hOexiXCSQ4u98BD3QRIwDYoksVJiLkq1DWyEu4Z/1
wuC8kqZ1sAIXJtMwwnWQxctZ9nuf3YFzDnii4IeG6Jk4kN2PPn4htAm8lto0KCL8gv5msCXEowP0
JcVHe3Mr3Sm+vOoV4X49lQz2GyN0CBn63TdOXcZFAaJLrPcGg3VFYMghANPJt+lz9uyI0qxbXXKy
od0VBqZsc4mgsOdO0W2kY6FhGfKCVNOtSA0CBKqZGRgkFm2WBM/AsOd1MXGqYsXhhAW3Vpf7ldba
CfjY3OueguiLWT+ozhH1hnq8kXmIrkGIu0gPtgrw5F/kkGn9NOk5wdvlOhaex1i1yc2QdCtJAcH6
4X0cRRxyl8lmZ4f9s2sbJ/KV+CkCQs+C+pQmY1zepK55GjQgg1HgggVll2k79StQejhe7JRW6i+i
gM3lni9cAI0u5Y6UfIwGjAwOGUecot3AbfAy7Mvxk7agY+cP+RQ3EtoMEOKw9Sh690r56yMhESxY
T94kuTrBIUyLwVC7/FPrAnZXv7ghMpyLZzHJFYSW6VEQiGSuG8FNgN2NiAyaa0lkw4sQINP+Ui9b
hBqv4ohDgJ8i52ld6M+N11FGKJv3fXiPQ5XK6meGtOLrt5mn0X+I7ACBdXMqkkNHAzsZPpKV+r1c
z23v37FhrlMSiGLL2qKjr8nYFRr2CKQin5Aj8rlInkd0bqZxzJPbRCeFnsEJ7EyyAEApZ2SAelFM
J6oAMeYj8ncgIMCBI/xLfAVaJloGp5u8XJBJ9Q+Fs81gweMAxzd/g0XwEaYSy0I0lOQN8hazdMlO
uIovvuhZtGveK39o9vt7HiHS5MtU3kPcXPdkfZUVMvxgg0BRuRpFrP9U/N+Ny3oUPnGBOjQJPMrz
zL6QO3xIJwwNMdjyoL/7Sw6eg0op7P3V/qfaSZoGKtGCgfOaDs4JS0OQLQFX1eRvpOYv2XRyLshG
kzk449NlT3KBoXtmmuZz4RhpBIdpAqVEMy5QT2AOEIQ0+IuclKSqlOlKt0ckCLthQRyzcmOyh4SS
dB7IrgQDysRl1vcVhcI3sgpwMnCVrPLf2SmWIt9R7Zt3ZfYpiyVcSWGG4yVmhR4FOfg0S+Bj/Mvr
5LNhi1z4VrIKEMgXQmCDX95KgyS8SehXmY/vS5FcGYc1oYNoh3/1TMKyCG+eJfm+BF8yunHxA6gf
OcEHdS8o29rbWkb4EmdkWPrvGyLIlYLhC+1HH0yyQkKklHi+pLteZhXiVXnG8IIsMAKt464MwcHw
vtgut9jKm5SIRFwfhtCSZBZshBb4E9zEuSUo+M9GkOZmkoTEmi5TfKeLgiIkvf6uXjyp97Ni+Q+c
DrgquxCqHim6McA57lgfyZO5eur+flx6jCbnffUfAk3H6T+wV/4j7qFb2hkJFPnR1m9/EH9uvZPI
RhcGB8AI+N2PLo1diUlck3zwXfFxMT6tZhjZxm/GV48+jTydtfMwIFimRCWYalptaveyfRBad4Pt
IHkPTtc8KePKTNfnazgj6J/Knkkr5OjFzvghFdYzng7K+ysgtUxpFjEUhhxxRyUZLXl1RPNL3MgZ
xSG4OJUVBYMg5UFaUMjg46tUpbg7w88f4d/jM/1A4ylsdsIQPCzrvT05MUjF37Ke86CmE+WHgCs8
LWt9mJ13IHZYZGfewsEgoPjXxJbGHxv3NDTsP3wkCWJAbCMiwR1KS0HwHKg6fxyWJ46b9YuhYR5h
fi0YJIzbGIklYAuj8EfcM79BHCui1dD6FCzHy0bbfKKZlS5eAYCQ/fHf2JxPgu/OZgbGjo+yk9i9
XGrCuqxHYl5iD7EGRhRagxr4n0M7dQf4yBGEWXI/RGqYdlSuBG9nvOuBcc8PlR3T4MI4SerJwcAb
r7E17+6vzvLIj0CF0oiKPFW8eyg6OfZbpkPgdV1HujuimOSHTC6gOJRCSFrpelij6rmIu8O6hjce
jfiELcT+8h8LTtlgJGDNTvzEVeCj1S3LI+u9kHOC1cWBI6Wz4SQqqBiBAEW6DEhUdbKWwC8JrGEQ
0ezlJklGgt1P8g14YOG1xWVEdAj6KkeaNmZHxF9uMXYI58r/DUhnmM7ev0wMcWD4xGFK/cu+F8tz
WkKO/9iXaQKvDXEG6E08y99uEFYRkARrvHE2twrqSWGTdqyLHcriLtxkD0FxOcZVfLPisOiDnjZn
C/57GtdCfGlyZqf0OLqLS+OuGH6tNKPitbxDVCYLBgcDvCbDV2bbP1i7IeljSInlAYaLanxa6/x+
KL3fjJP+bGwyVubi3PnOQRYCJyiSDIPlO/VXh7y19nIXeWQc+ORLKpji4u5Pgv9kHEhQQR50xUMu
dI/KJ9KnN4vxO8rMO/E8putmpb07OI/YQGUmV9DR0X0G50N0lHv0iqD3MnS0TTbEZUqaCFYzSMeh
e6T2xvXYxAUUou2pDGOKAi0jn+CVgLhu7f2WxPHwDEqnWbif1cU+shmwuvmC7anrIUAix0Zu/OQ7
Yhkd0t3weyE7rpSircfKppim/ZmZzOwwyYwmsY3FCxTAhgEpF1j23CUfkHDWgSLj0HALeksudrng
rg8jggxbS3PHVM+wlB3nBLvoI1dnpnUS0uGPeTCqDAtGQr1xhv/EBPogqisBqgvuSOnwp1X2X0le
HIzMchGgbyFgVjlXLIdABJ+/Gkh8/SvXRY+oZf6YMldyzWR8/mDk9YkTd7B1HJtRsC7nB7TWyxFk
+L0y0IT0DXnbUY2v+XrAEi5/LV32oSU10xdFwMHZ0KSkE9tune0AZo7TX/xM7ky7mc7K5JAPEwkh
1UwGEgAZ+QCdsDDKjG+VFyEDQYF+meJQsJym3LcFmr/KGdO9Hbpwy5ijHZGX2Xff+4VkNOeXQ5aG
CNLI7T3qaoreUN/EvhDj12w2nQXKQJaQZE3X3E5E3eTeE4nIu9AExbHDkyUu8QmjWqSw1yH23q9h
aeXUA1LPTD0efpmwG083wqtFFVsYunRj5P4k6jkf18vulSjEwq/ynKvmpzyB+gGqcq5+PwS/dMpM
Je9EFQQnqDDkbDAagCxdni5PnahCtgSufJ6em9e4QJm/VhXdBo1fbEChD57NH6Y9bY/r37xFQEav
Jj4tq1AxSc7c7oN7eGS2P+wNPpbpU4hNjnZ5UJb+WddpNsxkluDYWNPB8MBOIwVnVLrVZ2F0nmIG
J7NdWKvDzFYQOe+uSVVy+lEpTQkkLr+r5CP9VXa6Zx2eKPIvfuRqmsv5XwBL9C+Lg0/KPUUBuuzR
6yFSK6VIrmKoUTvdit/XkA70V2uU3bLo/uonkzOtpVHuzMRuVAuPyuefSrKA8uPN+OYSVJPvTUcJ
LTPPGoCFmubT4ubWH/ZR+ChU0JPro7AlEFNaszRwdcN9cDIl12FfHuAD6HvsSYzBp2Gu/q2kLUKX
T/A4ma2DHX1Xjlbn4A4Gh5fKkmgD+kkDDFbriJ1sMBVcujcaXwks8Wvwtj6SB/0hQwHoJLRluJ5g
OUfOn1Q4wOaKNgOr7KgaRws0I4Ukt58+wLnIGNWOpBob81FClsNUbmH7I8hLqXwWcS1vQDrz9LAw
tqPj3nPdirxl8/dLetgk/81GeJDHfKDjYhG/8Xqec6HaTxhPahJIycMCHKt88S3vpp5pEen/rIry
2QMp0oKejtH3KDTEiw396hHQ5L8l6TF/H6GYLY0LaL9UMC4WUOu/V5y6LdebZvJGFAidXJuNcx60
UyAJ5UJzVOORI+OZuGoRLx2+gJAiGAQtYkTvEJ9fBQ1jqUlmEeQVWWEMUtBBmCbbCipQCGE90Z72
ZZn7N4cyAfqgwPky2mx//Qwu/X3bho+Ry8yiPCZ2SL7iZiieifw/rwH90YvFwKdHEdzY+9/zDs51
6uzNTqOPAPeWLJPZnR6kOCsnPLnL+kmy014iL2Ny3zxRh1lRreeFE+PM0lNVZDy33RfR9Obmy1PT
LNNNjY9L2QHNbL5gr9sASe+tx6TdXGizxJG5zOej4TEjdF3/tuL5l3A41N3mZxHkH01efNbkuxkj
Xfys+VtkRV9sg6F8lwJ16Jjdk1OuR3M0H0e64t/MjFNh8lH+nawACgxamj+29OPcTRXSMd8kO7KN
TmBWOaoUM+MKuv7yAjNZ7X+zOd67S19QZeXddU16wCiYF8Ravwx7RiTSNbFxdjUZauP4HqWSXNlP
iJlPR5n9JHV47VA1v/a+RSbqBkGC0YYDCa6lhOwwXxhvQqcAGTlGXpoYD8mxkPHGoEhufWNSh2rG
wWky3eeRhnxXZY0JLG+i/D9ZhMGG62f9QHiYCPf1Qo4Xo4sq+09j1GeZh5uJqrkLfuTU2LwSBpu8
6WVTL99CF+hhkrY2M++zbD9TqjZae3wjbqp76wloY+BM1J35l/QHjv3N5H3LKxs3JiUTeG/GgdSF
hUpIpA/n1npVcJBeQsootNswjFSbNVCosOzahLQJT77ECTWU8Pa4tGftU1HBdLK+iUO6yQA7/pEB
f8HHFOc/OmraLp0ysdHvSF6u6wxS8Lr2zARL4vR38uGSkP/FSUNgF9WhWIUxZcCV8/Wyjnfwn9LE
SJCCFtaXhvJmIXZhCfmmJLma2TtWKu+E18xplJsjyde94ptjm75eiItWwJJpYxZ34J7VCu5tO/vj
l90psOofSkxeaSGElzDfZVTTNiCvzYU8qMD/FSuzkP4Tyq+NhsL4gmTKueQxSb4aqU9eG7M6kXIK
A/VZcCYFXqa5BKVfOHRSNOr9haxB5WkMNRlZLO5SLw8slcbaJ5rY39h44vhWSW3ymclJr6wLNs7w
ODoR4Ketd4mRJRQiUsJvjgw1Zqgi/iRpS3CP7iwnbqKSNSXKyBxFNbNSxdzFgCoPETVPRESmeblj
cNBjzwSAtvBYlvuWN/OziW9VLjzBOtmwK3FRiTuDkhAEExqSjtXHnpyAhkGs8ssgbMUIARktROXM
iQEC4E5oThFZCTvC8T3u0HAdz2yQfo+yOekNdNcXZHWgk30Q8dQ1H2Y03crDFKyX/2yLTtlrUf7c
+NGo9BvyOs4xWvlfKKVyw53CgWghwLAFM+m+CJ8EQfteTJSED0QI9vQyucnG15rkHlTtvmX6NVxG
KGIkCS2x+ld/nW4Vr416/zbyaY0bR4D3pfRT+OE6XRy9QSDotiGRSG6rdI3kxnTTbTTWt8qsEhEu
qo2lRp8jYkX9WP+SC0sHp6+6VBo0PkkPT24KmeKR66sf5GQeuza5w9CDYo8tna1BR1h2ylPY9HRp
CMq0F5sNXfzVDzbngVpHDoO59Du3q75wkCbjjzf98MdgwFXKxc3NuCflSz74IYLLh/CVU1/pR0xy
ZllgQ0THFXF6y1ca/Z6IH+sMeIdHpoacWd3lLC+23sFU+A+rKu83bfTbbS63wYUBCaRWnwRYRJRR
61FuEB0nSCzxj0o24EnK3+WLvtNbzPXEF32nk84vw+vqzIoJQ5s6DilhEAif0O3zxWwt87a0vMP1
NRd7t0xfYg9KYqFYmkXYUnRSD2c3c7eDVZ/YoEnagUf2DI9UPSjtP05dxBAbalVJbbvrMndfeWda
BchvXfflcxoNJ+ZWvMqdGW2WO33CMKlVn/yR0sz/kP5u7x9EqtH6EAfdtd5Sn8IXdFAtQnYhey5d
tEXZQ3ltkkFVvSv5SEcz0l7l7MSdLimJ/KODJwQRS0uq27/QSZtj5siVG8yeWtULjhyOwjWVup48
5BPloFgXJNZQq+zHyE6dNEc0pKCSZPgFJfw7cZ85pXgddKYOCq5+BEcIeig7Q3fqM9CiZeB1Rto1
84NSL6FX7dq/Idn3EvRcATmlt6qVV6JKVnevXcOYj8CbnidSdWQ8kqfDwuWLn4jUXKr1QfQt1mPV
1hi8eF39QOnZg6KXoqBirndu3u0NBsGjYGyMKX/Y1Z7/YWxw8tfjKWaQ4b5q87topM80AZaUs+y6
U49M98iOkT4iiIR08wI6ngOCFHySPtt8shwpHpNou6Aj+vZC/1ijHD88fz6QxLhzZt7WhbvYG55k
rEQ17nvczZvZIKuNNvd+stclsHwoqPeYqEwtME8n+VM0iTnJNcuSZFmIUmW9yNHHd+OQi6b5GNKZ
U1E6IsCXsCCjY/BNKDMbHDQ2l2talsuspg4/Fb3B3oTSJ0zQq5AwH8vuD9Adubppgu+CYH+vEWvG
MQz5E0nnWhFy+OFIe2P1CtDal5Qh5pN8NizXrLInFsM3UU4DbYa7Xn3XlumaGPKnkPsP1r2bk3M8
Ulg/TIQP4l3e+dGNmT0owAKJ5X6362qCKvAZB6Kf6g4B+pxG51fXutepaQKZxCxFW8/9q62RZusu
JBieMt+RQzP96BdqixWl7fKqikmrC09pfZkZbtGR1VdSL0hiMS5RzxJenzilamJ8CqTdoinUsqvM
NidshX8yxfPib7P5wb44DZdmO1gO3ILKIXCjN/WvkY9GtcPBWi9dE5EEzsC88FfJqIl2wH+IeOLD
3KE4U2Fs7gwz7C9ywRkcYcDh9sv8yw8XllEkVecr0V6qUhhvXc603UtG/1r7SKJsHaeM6vwkER/C
m+oK993anRtLE+fwzNWUpxCl6PK3GcAkJlhrLCWbHMCsCF7IVc6D5H3Ig+4clsMdasPHw8GuVLIp
c1KJs0oHTy+kY4Qppx5SNlvXMdnlIXNXJue1jutnFLBpjZ9OYVGsUGMajuUXhjmQWjQxPjEmgSpN
/6tpTkGO14RFaKQ7SihZrMcAMUoYjFNQ1ejEKa6xdYwCNIjWq1wP+l2YQEmxJ/4SWmPUjruX9e4i
EIzGMI5FbzCtmr4e4lN6st/FF6ZGdn/IwXpJiuDEvb/7SDexBN3a73ouWa5aawrvFTFwLzhd2rE6
xW53HoKQOFzlnGPGYWxS61d8YW9rRHMV57nraaCU9h6OujgkFJNtrHM5eQ8b3OtLslRfGHND/ls6
/RQzt95M6licjQ9aslrteJiYFNVRUQ1hlotDW8kYq/ISMYWnsJv0tnfXB5rkUIa0CWfq4Z2vTUWz
7NiZcLWQ7N6bwwszQ3buwvTcKU5+ZzQd/IE70ju6EanAzHe5JYxEbkTkn1siRV5nfffREjKcbTs1
DvTZ7rfWjOtmbeYH2v4+yak1FcwlzFI0aOyH0zZsNZJgJVEUbDKv0Ruzhv8MQ7BPaSqFIKZl6HKY
Z+O/IayCmwBRrU8EqEkmU+wJWhATu5g0Liq9d8/uXheToQY9RUxbK2T4BZM3p8uGBGez+OIYmxOm
GIk+uKiyJGeQX0XE1IyppJrCP5ld31/95HDVZs73eWmTlT6S9d4cJ8pXaQDIZANjE2I5JWdzZXBR
yji+pmRM9JK8xEzg2NbJ+BYmiJ7Ss/cY8wf6tJPrbcc57vLlgQ6FpHFY+dcSob14l71Lxl02uvAi
QPmB2tJT32bONk0DCumJueK2RyZTIS/HRNfgdQlwUiH96GN60+RjiH+cxHeiwHSnALiSuN3QpQc8
YFLEhGf76k0TsF9Q1jihBeb8ccBpHQb3TU9AOndVLJDymNq3P5Bfyp/SJ1rmGaTjsg9G+1HRPUKG
QxTvV1JQJCVMyu6VPq68swBgLqc+XX/puLmXY2xgAIcfnjabza16iAxu89FmtAMiLcYAr/PKrLOY
9u0jz0eK3ZA9OVW/VAZJmtJC707mju3MzwQV2qi6X5Wx0Vyd6co+Xv39QBUHnjCLyQjdajGXc7wC
v9LzDkqvM+fgPrsMtysuOeX9d1N4Ra3yjyuezigJ7oLiQK6A5GvQcXk/YKeCgbBiOIirq883dPRy
3OsLwMStv7Xka+bzgnuIVHuMSVyeW7eOjzidZrLzFbRiD1EElDA3IfnunC1zJdhztDL4a7SZjVt7
L112V/ErZcuG5bvbWTtS5GpSCTuAAEtA5pYe6S50CrQwMHm6G86M/sHtrCBY+jPFrJFnFHSYkUeb
1vF3hhgrmAGF1OgxzgyRL7taTilZQSsFls5fMEZDpD1+1n2MpxffLW+7erPJxBmyXdU4D5nanWRk
Af3NPVKmMEHGSGk+yQvoJMLUKbhqC2tJebyiIcwHbN4/SuGRThXVUpqa/sI3lDAEBIgZ4oPw2avc
KIE//peQ0GG5Jvt6CILxN/DpTkajlD3d+7Y+CsCP5oOUEgpDTusSzLbmFxq3sHdZFzJS4RbsWyO+
POdGdU6WljlESJF8+BUxTc+neoW1SFTyhyQt8Q0nXFu0hEgM7HqKMZDzRH2banobyf/t/ghdygSW
iSsuk3+PFRTZdPUBYLcpnrus68Pqk/CwLLs6cZ/4UR6Wx6QY6LbkN3h1QS7DYtyFcaxq3A8GR5xz
z74NW+e7OmLvN8Nwt1zs99YdmL7DvLr/kXReXbEiURT+RawFFPG1E5211Ta9sLzeKzkVmV8/Xzkv
48zY0kBVnbjP3g50A3r0kurRH8zyq6pDdG2/QTEWZRkTyaxEE9HOZop/I7Bvg968Jeb8aXNmWpCL
qABw+vUf/Bmgeed377SqeDsa5nOHoUYp5h523bGPkktVMMOt7ltr83uSjTfDZVDXKMtr1Mv+qWvd
EwiwV84OfERt8eHmqEG6AmbL5K+K84ake3TDgkmj0AzGPNlpIQV9uMAju/2JpwrytmHkjjEYrZvo
CHc0B1sg6wOF4qMCgLUFY9KOyW6qoYEwKxuXTlXEZF6cyPUyeeE7FObFKmmmvQpINBOaltowd5NA
RjB2y64Dq6I/YM+9e6YOJNnWXLXsAc/JgoGCyRNSQa+pBrcZ5Kn6Crkid9upFoK3PJFuwucDjNfL
jH9uC+lXFdmgWrnfWUutFfoIZ7d0i02ZsQ06L6NuoOF+BFwkHpikxbwquzunw6b27CNqA2shm2eY
K95+S4IIeonFYSijAJg+zy+uk7QrV9OQT1xMDL7ieUsxYeI8NlUQ2+kO4hJrFdvzBCmMNR3DsdCP
I4aXgirwVjrglpkeBkbW1gKNpaqOuNMKtLcecrrRtezKiMkLr9p61CYqQWe76yNIlfzAabWjmZln
z68uVZu/m6THjesw+GyjGW/YB8pca1jCH2XmUUQuJhCv7SXurYP6WVYd5UkyXS88e9V0El3pr82x
ZFCJKvAwAXY1w+Pkg91PxCHjGMsSbguHTJeIdYBlpSbKdXJ6jXiNhapHnzsnSC337tzQI++H+9zN
lGu8vU3Bibnti+dFb86gQ5wjm2Ir0iYI3fgvPdarNMJDW3bn2V32hjBpevnbpZPHuOt5TxECOMtV
o+xMgPKAiPy+jc0BvIgGGk1idF0YisV8Khx4imzjOfLMkwv5W+w1zbaNIa2xBnS0PCR7lFVWCxn7
4Mp1hKawOzNVBO1PRefKksA6e2s6xO2ym6jRaxwrg2YFEryXEL65jhSiYDyafhljKpShqx5NNsi/
XcbsWyu6LUN4r/MzOM62oG7gki4K+URF+dJYPX2A4ZDkFb0o6F8QAuqPtmk/kW4bEbKHFrI5ormg
a/ht6OzVYWxOiBkyJxj3n23coEbEQC9hlVWD0ZBxDUFkeDDSh0ElJE24l9G0XqLuHcRhtRpYDWMG
rznk6Ca389FHMUcb86vtpD84drqqjMSqxoyR60HBmJtezefQWNCS78p/coyWIORNuUWqSgPhvbfM
ZmNaTLWKGH36Bt2lcuj/ZcXwqLZmPWU3v3aiT4WCVo2qiR7rOkuaZ6NOMDqgLjvzG/6sYxqmATR+
jHI6BKqkX2oT5VNi7AuH+a020i0cvPGvL/R7g/MXff6y0ODsKu+lxXAmIYwaHROqSmiprqnLmEV2
QnHvJULjRhUSVQ5mCNA4wE1VaAaTN1rQtHjnZDsX6N33HT1zlNo1o0eDFQ09FfHkmmg3dWS8q8I/
UgWoBsbOsDZF/nfURb5T310MRrQuhaOeDJlck0cLE8D1I7CCys3NddtHw1stmZoVXQG9RNHuB9c+
G04FPtG15M6pINHOqBM3VLF8gi9KyvCzLaIP4qxut71jn5R5zRbnUfWafheX/gxMX+t8lCBPSKrs
MD9OSL9sZRLGO5+aQ2jJYw9z3VaQ6q8mEyafudsvlmufpgHaEXcOv1Uu4U25sQ1bs99V5nCPUC2G
5hvYm9QoGI4sSDVa+B1KBvGMau0YHQYyU2uB8mUav5Pee6wqMLcyK6nbIqSzVi6l0r2LWnap2wzd
h29JtvyB/JUtPMz7xMvAAPXOuE4Gg2mwxuwAmITL31CiFK56lL1Z3NWpH93ykdwJ5ofBe/Bdw9/6
ov9J56qBOMQcXZr6iBwm0Cb+U7GcY3rToUBpCxLK9GQnzc7rhsMwqNJlxwKiQg3yc2o5aii3UA6n
8GG6NPqSe61XRCvUAbdm3lGSaqU/6WtfC2d777mDAaOktBrViEQFB+3HJnpwFzhUchySLp0DXXRq
HLzdndTane94AFE9A+m/uTM3WVrcO+kVGxIstRV2icZFFq9P/tim0D6oQ+pyi/xrCi2Cx/AO5qsx
PKAV1OFkAxEv4tQs6MCkBN/JtgtKjJPOI4+0hN059lbWjOOFWIrSVZO8TLGvUAXTKk7ENZfDzRgQ
kJP1IzM/dy1cNlMET3UzvDa9ALYqtrFdaisNIq51NKT/opQSuWqHFwzivVftD9hxaJd3HQgk+tkz
XVqMwMpgXDlpsy/HhUCI6DUbPSCoTANoWaK6SezOUs2etG4KtQDQM5NDn7bix6jx0oRkVQF9RB8/
A4lRD5Mn9zylKNCX8SqaqIWMKkuy+l1v04YqK4iJzENSNBctQuskFke6Ww9OCG8WtEyMJsYV6CMD
wm//bRyrK2KDANIBxthiv3jVMZVg5TVnHXK0q5CyA5F9xQalL3uzfY1zD3UhtyEIh2upH9EbWccw
m5R9Ez90miXuZSvAZCfTrskFg7hQevqy0pnD37Wy3/FjGenLqHed0XiUZbUuvCbZDZWHzGduRFv4
W18kCtDPrQ+evqXa0Xp0SbV6hvdhtLZGKuKto11CmZO/ECVJ69DC+pmL50xkWFGahg2pfw5F2DQ+
8wlYwZm/F6C8ysfJeHeW/pv7qJCM5RCtraR/cHiVTPEUD4ZBIUrPoDkRKMaE27qGN98BHt6QtEfi
2xWPVWys57p+LFo/KMFDs56lmZFvYhoHMz/bGpkPuYnZPub1HBQ+OWj5PvBN9vLWoscFfgHmm55V
di8LrKKORAkADsrCMvbliD4oUoXsgKDqzWBpYbLSIBxMoWlcinUtn5Yi3bsq/5gvjU8k7cIxthvr
b/Xw/Jjsq5/qDx1ywCEC0NkI5wqlqY6cs7BffX3cp3Z+8rSS2YMCrVRbV4Lv1r+5IYZEPTnCJqKr
ehIIMPaVu5bGfcJStbY8z/6McYt3kTNsNeZZI82A5waiXXM5JWLZIXyDKM28susOVUtFAwu7oNhn
yWEa5DFrZ+ok9XfrJ9ZW16ot7cxHv3UCjPPvq+EOJXAnxRPaGFjqHAyvdq9x6nbyGBbjc+rsu+pi
S2vbEQoaGWJ2kZqWmlc9BfR4JDyiboMXBJHlbPzaYAegxOyhex3W7l0fNNob6d8ezN6gl7faaHY9
FH2rXDzN4YS+YO/+zSv6ny7xnA6lGyG+C5e5jU5qyPPqzGDhbVdNGK3nBjY6c2th0U3a0WqfdMsc
sCi1opiPaS2gaF72HMCuf0MRfVebKdSyaFz25O/OmiogMf/CYEsG2StwZNjK4ZqVxrc5qMTms/AI
WvyCEk5sBfUg7wTdn2Q9TOUt2wxBWz98KVMXXsPyKxoiSq6KLFKu2ZOaP+yWMOfM01RJoVmm4q1V
8EXArTe52NpnjyIm8hxDw+wQjQ1ea5PFQddRx3HEQ15PJRuprfdhSge/M250JD6necy3qF+8dypM
c0v7FGsM1i0hk9DRbcpihrxdauP4LLM6WLF1K9Lso3LdbQahny3GI0If27a0HpexDOoeLXt0JzPb
P45h9mIiGD/LZJ3NNaXlZitdAoxKf447PYjq9pAbChY5BHbfXzI9ekLPuGWw36QdPCTRLvMEm1yR
UjRkoiAUJ1xMS5WthW1J0w16QvPGTNMMzBx4DVceFt07FZ4B1RlDbrT12LYMiJPHr6e4POTNfBah
VZD9LowKj29e7O2QRTzYGegkxaoDTbu2l9R/PdJYpHop4zTtKWJKpfM9O6gN562eIbqBcH/rD/ql
o223jcbmu2icameU6C2I7DpGJnl2FrRJBKq0r2iUUo40C+B36bD4K5c6eM8qMfK1EY58nyiYwbr9
NTcSLgN9A0PnW9QUtzYyxrU9MAVrcX9ds08d+xti5y+Lp6I1v02N5uj3yVZnX2it8QVD9idk+tsx
jnY6Z2c1e9qlQCJ8YhF8uu1WpgVWVlzb1IWRkTqUX3Dss4iOULJejGrXd+bN8zoIR0tmi1n6ZMru
hWb8k7ZzTBQteuMYj5SOOVRhIMP0qrWYNzuf36PGTBEghcS1QEC+ypkcLeIf6X7Fhs6IjjsjCQEi
1irHs+lF5yXEKU5dzMhEKxEahqSzeQRAUlHbohjlgmMMS2Ix058waPkQ3XtNqWnZnhaYEwwLBlrN
HtkWgJF0Y07ei9WCOOn09iQBIriWKpawgpZZAGgdHKY4Gz1/M7JsJBeGH/jD6xcbuag2PXa23gBd
8G9dU15FLL0gF+bVFMvXEs3wKMcbNkmSWbT39/ihxe8orDIg3T4UmvYO6zm4yddl0BjV/qYPt+PT
6iHi7I9JQ8MzngysjPo/y+TAadT9yVi4KSf8yP5wTA1N8fGxraVB1AuYGQRV/Z26T51LvR5PkYon
Pqb+OCKh0cDFYXRyNd7mbhedkt2ONgdQV1oSsNPM2Zfa0LhTf8qUk9bgGhKtEXTwZTCWfRggDOR6
+J2xz3edle0LvAl/VkyNgkpCKXrR6WuFNZOAFU6UW3B6Om2Q94inoTGp4x4K/TWSwIgJ3tJph/nB
X/fwZfoe9Sz3riFG01dU+p29Mrk1JW7mQXiLxHgJAETaFtDp0Au2r9zo/3cz4G0dckheMTPta+O3
wHTkVfDrkVhlBKkcpjT6vIM+cXt8SzGx+UGfh+eGxp5Dt9CXm6EJH5OpxEPROlrEdubFcYm8dddL
k1LsitK7G1p/S3ICX9MPE3qvHaq2fa8f51DeLKWhnRjP0i4fpCkOFI5fnULn+uH8adAinByOCy2T
s/oWJ9JvS71cqqy9+VZxd3vgAbgpg4Qa2UvzQQ68x5YARGvSbxq2ydpDen3t6H15iBfeUTQsDFnk
3eucUEH2m3gflwDCDA14BayZHQKFK9eYXkokY5khm+pNI1ImHTWCJa+cNjPK2oxNMiLEu1cnmgc4
h2H72SwFTxsmwSKhJED2Go7tUY0aZD+aUXinuhaouifhTwGxGlNjnIys0l9sAXmykScPjBFgsmTz
NC0IIGvTOo21ox8mH8akfH2UvLhj/ohm/Bfd6R2pKOuHGkikKIS0CliBfUsrcnW/aqGPF3SD2j6+
KhNnR+1X0pbnAeyoQ44mlv5fjr7uHKY0mEEtU+xfuomu1gLIsN71cXgStblRfl/9fZJYsKTBqz0u
4dZxARCOtCwSwAVxF95hRrnJud76tnU0dbmnqoB4tAsJPUOSThEUEjSN7wNsneZN0higPLUfZX1D
yg6d5VxdujjQZgbNMh15hxv4JT+XsRDMRwN9aehCzNTTregcas62TBWXrvuCONwGys5DVFAsQ/oL
wsv+w6v7W1XHp4GOLMkKVcvCfGpk+Ki2DFylR5EoqrPuQBljo45hEnpB7dqEhGxktLijSFtbxG15
AcrJTF//f5dluTeTFrzbTAgL0jrSz9EiA0TN/ipz5QKyWvR4PZNE6MQSlO1evH40YCHN0l06Mooh
2puR294q1vr3cEm+nLj/QOHw1nQODfvx3PXhiv0BG0NDYmHu0nyEpC0CXxsZu5abJY1CWEc0N9TG
b3UP1YiY5n25JDSDRYE1rklMiJ4WxGcN0cEU7IC5tEMROGn9kSESb9pIdFfpdHQb4+5V+lboGGQf
oNpsnrSaoETXbmOBMAevHUnl9uZymp0WltSw+gHztAnr4uImyRG9d+rd/TnkAFQEJmqhJYhFsWjr
uuUCoqe6ykKBdWppHwHxSkJokYZtWFbPRFugHEg1ZutkY3/MDFSx0M5D1j4to7ZNhvCQ1UyqDubf
SA+fdCZGmGQtrjTgL0CXgDjN73PWBpp0jlokHhMqDnFcq5qfKgkwMG0XZwMnXdccUDOEbQnYnDlH
UCh5lxxnIC3tFnbaP81sbr3IX2JDfKqr9HgwjMJVQGMww/q6AsOvGAcUv1MbQ9s37KkG79PZJ0Pw
7iDugRPQ716p3TGXtEsX9z3OIdRwmls9Y2yUm9Pq7pjP/QHUKiB15vjKqUJKDdIwgy5J0r0MvXz1
UwZeBYU0XbuoBapnz6YI1gUyrr5Q1KtXSzrcpnC8oG7+GcYdGddyHEJ7NSI3nfgofnjxWqMSRYS2
1yZmUqeFcUzvLSRQbUuPHdzsexQy0gzBQC8Z422Wz086CW/u9scCGW1bSndtpM0t06mEY2znEC5U
kw5lJ+EKAI/uuPuo0P7Z0UhA434nNGrXhqmz26rl+PuyLPIHtald26JKa95NBDuM0b53qGnDvVuf
m0axCNEFZerB+xwQmfAJkap5CnqpK8WLJVDvutC1u8jzETH35sMBm4nWZ5BNCeEtqC4csq1diA9S
OhM9kD9UYyIsy0z6JS0yBY/hLPaWbryPZGWkGjaIfLK4jfJYNncgl2mDl8v112l+8I2nZa6OEZEc
QVu05cJcEH5elf3oOaiV5KCCFb42o50TMyKwchmuthny4bPgyi9ILYAoCbdLRCr90JB4k7IubEAi
Ap+dXw1PjlfskjA9+ksENaBJUwn+M/1HnSIkjblV2gEgWDxQNC84+ZZ8F8mPnCjB0pI/OoCUaeLA
SegOcEDovwzdM45WnaEOLYqxE1cetMjDFW5+EFgIwiEnmTYkoahPG2t1HtSf66/8MyH/yf4QQvE3
PBciROsOnsaSHLgjH2wyZ4ef5/odhoeH5GN1VT7wg/+gDrTGM2sKdQVzFUHD0paXCTrwvn/l3hvi
mJb0QwW6LtkQdQrxRHq/r7KfwXpo7Y9peeQ6XoEC3VRsuIG+M5A0KQ70yf7yum1qfOotqj+F3o6q
qo05l+AtCH58y9h0yCLMBqKPxtEi/1C3kgzOJq0h6CbDy8QpIxSfiWm5BDcYN91WQBnhzX9iAAqd
cU97GBw98GiDsR3M/kB1bk1wV0DrLTswLdMuNL5y46HPqR4sf0nj1aaov8sMoQ7RPDfI5rF+UwFO
iftnQD9549nZVerR6+ynAZrMb5i43CS1uWp5Kao60SPTGcXPfICXOdBF5YdDCMmKDCRRPda+1sQH
acY69sJ13MFLWDAJ8QJXAGYMegntsxAAdHsOBB15GYQTX8uCF5Qqhv6VRWNTIwsOYPKfNbxl5Svd
qnXPQjoUgrLG3ZbdjdiXD7IIEy7NUQIuL9DMbbwOOilnP4fPWHoVQmJZf5e/XLfyg4iUDhECAS2I
FoYqou+W4jFhpx6eAfce0Nf91HxTBaJcPG8mFfpGrvUMbmGt9uDvI+uXhUFYDQAaQacBMKTpFSy3
C9wMAiTjThPhGLkVFMWXdHZOcTM+aRPAeu6jtuwXCiO0AMcPbfjOCPPVKxxhC5JP/29O1sDuOaCO
cWy1n8ILiIU7k+lV78QKWXEMF46PFFKy55OT9c0/M8Goszqz+CqVPbRANWsn3Ehor1N1yJLfkpjv
Ta8yp5VNpp3gbX0y8rq0920Vnn2FR2GnttPaY44ENUtUZt7ZLplFrbJd3tiV3J8KlCyG4uwRlC25
QGP2J2WLfPhcYIMH/WhtzMXc9I0iFK1gRlXQP1aSk1Q7f1k31DHQLHsdXHEKex/IB0MmmU6xrF0v
ozw0na7snYr6lUGlMqP+nKfo8S6+f5irC2vVDu41n0jBW39TFPWNhY718sQPS8+hhbywgL97Fpkk
zW++m8y/eSGNJz38GkhztWk+e9q4dcJsrx7QRLVc64ubuk11dEm1uAnaiqCeCCTFUlAmISOw/PZU
Rvod8mOr/VpCKEUf2cQTLGE+tMQWyHXfpPxB3qIsBlvIKwNVOQKuyflQ/yZnIL39K7+biLnYSOyK
CssmmbxUBpL/o6I7rvr7zviNsqS/BU0gkNOOQeDNr+GKf8BF0WX+zTc1ynodGS13rc4iV1e5EkOO
NtM56uNqu/uMKrbF2wJ5OafSqasDl1VHiv/i1bmo9VFsUHWX0o4uTZdd+jJjvEES2LuL29MmtHqh
U3wc6bfS63Ed5mmbmoJldlogb9dCn2Epk5A4Kj/yMZ4fsqp4yTOoMlz36hNcgyT+qaPsMYH2KYBG
/qyMel2U7J5CYh7s8aI5qaR9BPNU1vhdMGlTc4gdXm5rmYwwQb5AhPk4Cv82RJAQUkRYlRJ+bRNI
gRfD3WBofC7Kk/Mima7JHS5u6sm3M4+oHrsVI5iDKiBCqO8LRNOK9EN23QOtlA1EMGryjnl9WF7T
Sb8RiOyzoQxg5Q40a96l3byNTOZJumi5zIxkF+Czmgpl4hLgcRPSqR9PUhAhThFlzfiIuBk+7JGd
QnfqWE/aa5ibZKHnHns3g0Kr4gm8EhCZ8Ixqa9C02lcnKO1bhh/YebLp2RasulnRqHTwK0Z41Bgq
HNmMQkcJbfF3KvWVlAGs2KPod54YEBV0+6Esaa5L51Eakec6Y4aHAl9GXQLPZ1PCHvV/OrDXisMb
PU89/T2Me4eRB2GxqfuaTr0Nye53aYDwt2gHWj9G5W+0MLoY7RAY7qsRq2+Kly+Pfq41eAf+Kxfp
tgQu1KVO0HFkke4DO8KYmiW3Fvux9NOzxvCNrMXVcIDtN2TK1IHmCBUBNibgt23BN3Zo7bA7W0ob
+MGSyirI/k3u6+RnBJPhmdvPh2s8O4E6J9by1hN6khNhesDC/L4GO8kuSA+roIFohqOxEOHnKJDC
X8EgWX+kdE8P/uzOCfH0yA4zb10F6ogSQExcgCYoAEEm8xuVxgEKCA92mqwr/20iqOJh+du2elS3
20JZLVzz3C/5bvFUBRl5EZ+JkOpRkCCU2U+MC8U2H9kNNjMfSV6TNrjBrPV/KLjBTWCCgfHJOBNg
YmAf/GKPvvraKjwKtIg1N7hzWtE0EkrtaLM0VTEFKO6uC3xITkiOm4SDgYEDmvCEDSNm05//tAnM
3vG3zquucvqU/luEiJaSAsequDQdpl/Xw/ZTK8W3WKyt30FLPl94PPUyebfeeE4qnHse9WPQd34L
hDiyYBkJIXXtjfkR1bF6HQsrC0pqtPvEjPvdUGdBOl2tUt9kdfkEgGor58tEpJm39cbNPgk1jNlb
DxloW4qg854yUSME6M/hj9/MP7Hjb9mAPLOKliIJWLSPL0SyN44o+AGKZhotPG0cDyiZEYXHQC2r
2QW0y35xo/Yvz6P2rGG9oHmxcqwGvi1jFKu4HuEszi/qesrVtFLQLfT3hLrK49fUyp102mqTOIrF
3ljwhelWHahDxb7jqq6L84giODzMJ791nwFfHhVuUxbQTHlbt8zOKNoCFui2xCEt4/ic5ZE5s4Yt
h9o37dEso4finivbesf3L+DydMVwmH1EJAVWnx1bjoAZDkcGTAj0vHWOPwLT4r4o29GRLhVC38zV
nWXiAv0CvMFbAsS+1olNL4OmbCzlOSfaBsF6XGbm8ibw/zyuKajusixqZRN9U2CgBRNb6ppyhDVP
QC+Mgo/ad0mX8aq/I8tVVksC1ymYe0k671z41ksbLd62GOt3NhSryavTOWLkAi6OMhXJC95eKU1r
/mlhq6pYs6uik+uCkCD5xAUxXQbArhIaUP3wayJcoG2z7+v7UEOxxnsx3vHlA3G8ihts7pNyoDnT
gyHiEBD3gLg8DKK7mjNqOLpQxgc+dxuu7JLvFZDjjT+xVAGQi46B/tOHMujmeh8nR9rK56VLzjkn
qGOAz+CVkNxCFG+9Vl0DD+igYkPlVFxMFCDRnUTjDcDph8m8Zto85aQchnVsDRURSEcFSTFJQD0M
b0k+Hszi2xLv/GpiclnZUWVNlEV30+6gVpF1UWuBeCD/CvEKQTVhAo/NFsNMe1l4pPU1JxzVwj0M
jAfmerHVwVbXcnzg07xqb+ghBkWPpXJfqo6iiY22jIFWUotmlpg3TBD+clnwq98L278lDWUMdJwD
QQh0ftMZy3lUCZSZe5AsOgerelN3Fk8nDmUHMdsvE6d2HWa8Wesj9Em5wFNz19UlrfprgrxwOA+f
uUM+1DQjA2h2+G4W7p+eKD1HuijTjzGmx5HjH1qUidmd+jqt14UP7wz1EaBvwNbKTkVVMe2Cqg3P
VtcF7LrRIwGlqWpZTILy1mKOoU/ncmJM0jfE0ZREKfFy9ceZci4oaF0PqObfmPTc8Odx4wTqWTrQ
B5b3kjFOYtFA1zEMbveG9pkFWkoCS2+qw9yAMxIeRaCs8N7moXlpe++WNulG8OVeuOy8xQ2wm+Cg
wnxD4+XiJIIxsm9hMo/cwgmkP2uE4xTVg7FhwK4Gy0hD0KLBp6KYCIWkKO3P6HCtlFlhNmDdUZrV
GbYOpwyX4jxGQ0Zp+dkAG5q0394CcpM+GZlQT2hGz+Jgu9lOvQjCvNSMr9lwrR1vWpOuAqkyHsmQ
dVqqTmRFWwb9Nm4kA09+quPNKZqksVZ2yWTz4WGjDAIB+9rFyBRk7k9VD5+SBDorU9BQy3QqOZo+
mQ8NSTZlPssnixpS1D03wOeH6R+QD9DxA8IatObkp0pD+JwgsMakYVkJTMi6kgV1wboNlNXTPfOY
KoRjHD4TVFhEqCphAXlD3uFMH1l/dEoHUG0IYjJDixHVS5Amz1YIYILURTmqhQKu5I8yygV5+ZqQ
5YxYrFqCndB0nYVxbhYTMcqCW6P700pnJxv5lxPJJKFK92LUwvXYv/QJGHypn3Ep+dQGI51HfmuY
0SYuUb2In1EXXatSxBgO+7JKF6LlcquWd0bYQGX/RTxcSGxczmE5H4YWxuBxKgKhAHYsmgoP/OqV
TAjOfHM/Lklg0IBJ3P/jwJoJUyBH4CnL3v3WaKiqbGCwzTvudL8QIuIY1SklNDfm9MXR/o3GXz+3
3hLx5NJixkKp/tLMOqhIWx3qSO+Y48KKI/LGuBQhh8nYWJ4X1KsR0WiedC2waZdiD6TQjk5HPP6E
4v2DlvtMaUiQOhVo7OxQVj9Lra1dMwqo4tLbZ/+RxfO0mtWe3Aw1ViRCSDVYgBpMDz98+j4QAY6Y
+hDiTqP4Vi7GjsetEO/EigRtGpTJQwl3LA+tsl9t6D54ChVUxcU7bdJt5Uab1vmjjD/zkj18wk6t
SoXwdfHQeA9Wy5mMPQEOM1W02eVTi2XWLPjCin7L4Sk0UkI2ItpWKx3fpg5E5L0bfrYutJT5VvvF
IZYLGYSwSfM5ZzxNABJvy6pySkwdTCEIe0Z2H1p9epiXM1MMzz71GWWGOE5Ga1+V06Ui42vRLmpN
qv9L0ENg50RvoWYhYpwEEUWdiUpqRpNfHUB2AIGa2sKqroNMi6bPO+Wj0Zi9tMwSjYgBop9ArEiY
i6HXJidQu7gp3Ghr1f8STfsYoMLJc/PvYIi7WMpjZy7PjSjuDUk8r4IrL2Dfiq4GTESFGNA7ncAe
NhAtel4UZ0ZIZTbJ1IAb00kmypj0h4vhqYucZWWOqFFQ6yvE8pEsn8Bqtz3X743h2icvQh31YfkC
U1qvRoytoHrlFfDWRFi3ROowTtJZFPMhZVBEBduhba4gNn0Z0/FNn+x/IbhLDNgzd+kWX13VP0dR
Av1AJd9UwLvYyYMKSOasf1G7f8yNAODnM2CEdqv505ZNoULYoYYeqEd1AKJ8FVzplfmizHAfPeDl
Ibtc5w0zDrhPqga2Zl3HkQoT/rDFq5coAPi8VBVWmbb56FbVjZJkj/govTGqzHLsaS3WHUa6/jck
6CQuj1VSHkL0PD1cj9u/L331CUoIpn7kd1zGrNoBKuwKOLjni6Pnl9SXwP9E9OiWcl15FhMjjIOM
5oQ9KZyTPidX4oIiWDodeN50aIr+qFeKJcv+41uM0sbDwaWaQDgC3Iv0uoLgYbOA5+44nk1ZneMI
7FETcayT5ab74xuRAqplaB2L2e23XlmQBxTYOERmVyqgUta5i9Np48LZfaxwX/To6xyhVhpuW8Pg
kMmE9hvDG8Q3APMpNM50fHgZdkIebRTG1dSXd01P+OIZ/PlIMXqU46fMYGMZbRqtadesVXpqZeCe
upbNkPiMXJFCQ1Ie7uiHwDKNDoMvhyBMqN2Eow4Pd6HG7Jlx9bKGGM6Zt3qVk23KCBRcV/yMMyLk
xCzmxEjGOO2MpTc2cV28hET/Rjr9GZ36rhKpGm2hwQe+L8KeoVIq9ISKY0A7A2YpiBlsYHBNap3M
erlXrgkGHMx2DlVIVPtXpBmrDXiy+KIly7RSUb7qP8jB3qvwcewsoK7DzbXBUUwWzs9qP41y+oM4
4ndlVo+RDDdJxUvMMsg0hghsuzhm4UAZ1IbaMe/JDC3GzVVO2FLhp6sEd4OowGLNc3Icm1SRNOeQ
WmBMO+kjcmdzjKZG+2i08VlKSSnAL4lD7faKmDREttoSBpb0ON+AVOBUZ9jJ+x3mYYSa/i2kRNm2
Ag49irJazQmIsDiXj64/7Tq3fuozZELktPQnoSWbpp2gbCifF0tPQerF/mPYKE6OhcHf0mit9VxA
maB1zb2lXUuRztwmIr7oUXpii12EhHdric9zMvxIff70k/mktit4nF0/hoC+YhzImHiMIE3+gzGF
P3HICCH4UneVW2LjTAMQHSTt6YXBr4FSuA6WuktRWOlTGLYBzu3spFpWMLDSBHJMQBRz+SEHhw7e
7G3hYwCXtOifjUOEP2rLl9BzgBQWkKJ8tL2N49HCbsr4wfXCrzpHJ13XnmwciUlMU/mII9Suf5kL
3K2L+rw/o1fsgktkVjAYcQxDyOU6z2LolV50qYsTIjobj6Oo6+O5T5geiqgFG9bibw2NfnrkVfW+
sgFaxEQ+dOLflflxF/lcUSSJtIF1NSG9BKi5ym1gXZXBK3UeIqiqgbrDyTZy0pyxQ1EQqFXkPKrq
giflwWyzs5FqZwdvqM5UVrmAlshhIy+92/r8YBcws4hoSk5Z5bQnYNrufySd13KjSBSGn4gqcri1
smRZli2nuaEcxkCTmtjA0+/XszfrGq8lIeg+fcIfHhGyRi2NynYRdnKNfA8KOwjyRM3QopsOPIHQ
2M1CJ2JgCmnYMSgFJDuiLuANs0UvElBam4wrOdJNGpmQDQu2nEsYP1EZ3ENuWS/LgOm69ZRo9GIf
bunLvJsBHnQyuyVz9ua4xW9NpL0rZCd/FqOK0GYPHqfYtTYy4Cvru1JlhDoSKOcIdvQeJjcQoGId
uUy9SCzAHN1cfaIW4j1S7Bk8qtFC62/G2OUApjsGv8Rgo/eRMel+GMYdLbF85YZ6nVAL2M+JiVRW
jmRAXYNGARNWJM0x0IYZPsOunvqvE4NGrhRrU5Gka7V/kwfC+by48lSwjA1MAWvZv0WT/1r4FNx+
xpg9LYoN06xrV4HhDHME5vvgVTjoj+sbWuYNu9o4VnGMqUJh3ZvD8IZ/l/9gzhWYeQu6vyHfJ2P8
4wnvLQ6bp1jhfRPVnxFpjUsS1Y4VG89Ef0611kPTjb+pa4dwfcbqX9QV+fjOgTOTsxF6fS/Gt6Kd
5NajW7kKovnbyLtip5s/IaBjC8NJJ5QQAtpt5+MEUzrdPo3kvR8u2K83O4cSpa7UBQLKDiGhyxyZ
9wOdhckiSdSzn8I7YAL1MdEqiERyhF1wD0pl3TJ8NAswGdKxOXJ62sqlefJthJ3C4VxH9jHo8Zbr
5YcXYBUU2uqoo0UVepiJAfluaNIHIVj/oXkxkEe4G3iLaOm/OrEEqxKTCzQNyjumKtjNKRIaNaAR
C7dPd9UBr5SAHZck23RhePMxfN5UyDiA65vQY6vhMLnEwQyP68YaqchRJ+rKSM8kQEGiu24CFfZ6
ej0Z7kBL1qK4OOe4S+vRSjSi+mtCBAtbjqMkE29FjvfAQppkUkXeLQ2nZttBZWmdjT0YKwtMHkOi
Zz+E5wU1lZ7HdUJqq0jifZJUj1XuBA8xneYvfxIn5VrXUYUtFO9qPIBQTVc2KCOMr98FqXDeiNs8
zmIPr9A+4VndHYsAwlI3BRedK8wmNKRiBE8/OzO48VHeOsFUIqwA0EmnPs2OeTL65DgAzz8NYjpz
bm57hknJtDCHiE8wnZk3FpuiKzfuUhGJxu1cWD2cAzqU1KKFG9+D+STJLla2yYYE6kyLWTFNU/a9
NbWMBmzrQ8EWRtsfAAKJZ3LvePNzBV/xzk/RdGyiNNv1naeL7TZWl2Z0waXYMAsqBSG1SfUIasrD
66AbYcs0Pdgl6euUjt1b53TtLh3CX68uPqrSoVUQop2A/GH6ElodyBnLBAozsDHXHhwbwM2Qi39n
mWAWPozTbnb8+uyPbvcC/Jk2Pgfv3E8t7xAlW2AmAkNMc/lrgGHZpUFSPmRznF1aK2zJMt3J6jdB
MS8PcQalAd4a4TmELFXZC4pn0pjXVqPm/RiHCML3GDNEtrhNQSZWc++ClU8TpNliJ9kMKh32sgiD
U8kTPQY0xEAy5fIa1fClXAls3C2zn8wR9jfRtt76An7+1HbovjeO8egklb01+ipcJ1iZg1ctimNS
PWSN295lwMXX6cic2oLM49kDTb4EZnYF0WlVTwnY/AiRQxdQQ5EyV61zB4+1xrsbG/t5iFRN7Jpf
MHN8UTDxAD5Yf8qcXRiEzUF14sB4w7/z6+p9qPs30t19gPAHw/duCzjqvfIE2gtggHAYd/2TEbF6
Soi2R0AsT8KNyGzFWkbY+LSk0nErT+noXwO631MqNwD7bn0GdMOC8onM1b4tGsAV9Ph9umFm/iyH
YP2vLEyhf+vAo3uXxiiw42EjF3N3LasFJU5p6HZRf5s85w+r+ORBpEF0K7TtW2u3w5dS06GeMP5o
U2fdDKKumMVOuxD8ktkZSDtKoO1dkN8ihwG9pXsDuXio/VEhGowvSh08oM6HLmIgqn4flO62m4qT
VRpjtDJaOC8jsqQDhw766d3RD4YUWmNE+Q112WrqdRQH9wEfNhMghsAcgKsimE0SkCUdcERYMVtQ
wMajFy0EYt8FUQccdxdEQ15tVAnIzRIUTIGwQM+mebxVMkmZtipUgMou+cvCg+AwhsuxtOvgbJVw
ps2YruCUugK2syz74LtMA4YFUhQmGlhS5lBugsw7q3BKQVth+uWbIgW61c7s1VxDPBzlGae8GzNu
/hTFrMbe3E8ZaqzLSJwewq0rOrDw8N9CKmsrRHimFZsxyEDGF18uUSpMSQEFUmG5B1G8naAaoh7e
MXYhYQDMz3vof4wS0vKkvHUVMVUeELkSY8rR0q5nRmPftA4UU3mjVDQ+pl1faytz4z6fij8CbLmD
JkZaZ9fAdK4eYgSxak9ZY3QXx2iyfQotul6MzeRhDxzBrnQEVZZdlg/VbJl32vchyZPjGJknJfuP
AGJzT9eZpIa2c1nHiOo3/tp1wGqbQX0N84AUoaduD8rsNYcFF3HoNmF0bmLxd3Hb59h0gbeRS5ie
f6eKBv53I9L90qdfY2LdFGEI3TUPEzC/O5R0V13k94wA8X0obM7oAT8su91g9o+oF1xUH71mMn5K
aoxk1LIbkTWax/Zt7peALL+JaDWXD/CP3sUEg0SO/SorZmC+EI1i8dMrZ8WXWBfophhN9WoiLgMQ
Fiht5JSICgLxUVn8qVTyaBkANmu4N0K1303vXQZvegjdEoGe8uw57hsNFwJOaY1HYRcvTojq5TB9
1mibSaG1gPNnn06dSScyNXZxXyL9wodyN8jBd0VsbfTPcsTmqprNF98GIhXiSDY70RlIKb6PjiKp
tPOYeSCVbW+O8K7RY1zcO7OBXNYn1Z2b1s9l4u7Qh9mkg9xFyvruHFHtfNy5T1Bs98ZCbKoz+Ld+
uDfyGL52fnCVcJDknEGuFBFtkpLJMoNNzE2ZKfFcpwx2DC6cOTLVaL7d1RSPKE8JhhVTuKwWSkLb
G9Ypq23JltXYyn1rd2sg5eDMEMfsTDL78S7ukMDgiLI68VkIDHKiPr4L4dQmPkXt4F1byuVMJRtA
7DsbH4rMtQ9ukD9ZzbxJzV8LbYKqAPUzT5CyKEV42sgx49czdzTSodgH5mO7+NxZLsZS9wwyn8qq
eC8LyqgZXhD6hH0ClwgdrFk0mzLDCCxiRtEWZ8OevgoPvHLhjDBeioXMZFo2RQ0QURnmZmoWuNLe
li76zcYrugZEx2ifNkz7EDYcLgCftS8krKlxGwuXAZo7/BkN60FN2VObzAeaQadi7PZ+OZMaxCMM
7ZgZrn7TMqI9qHejqE/CzC1oZ9n7XDGKmpL4zmboFCYCZkJBs6Kxnj1ToKndUJEa5pnR701m8l2G
KeCP8Jiwvr0OyeXU21E9bPUTcCvrsTU9IPzu2TXtJ4eTLV/yjzRd9ssUXlpUgI1w2g+RvykKccD6
EYdMxAFsenS19b3g4wjCc2b4lTsc3lkL4Rz5hCKjKTVPj2GHj1IwdiuwrttiZImM/bJVY/rgxumP
cmJSQQY7a9OZPopWrINMIYZintLEX2eJ2jMjQdulVq+07U+TuZSbZUHUuEXQcEX4oRlYNpuRpuPV
xw7kkHrGvWNB8B68h3gpHpd6uMfoDE2ljsQqG4uda9soo7i0NRrc0qXHLK9a94DPTan2LiF4zmp0
RqwMf5EOfG43QIKGxXnxOvR8rIi44FfOi5FydJhuX2wGE9J5PxSf7jxdLcd7S0JvbZrJSxME37Nn
7iLk9I70Pp4S6TwZVR5uk+wwe1qV5+BQKSIfaAABr0iG4rcqZGqDSK92FTApaqxXTzhrG7AwsMid
m+Hhms0br3XWubP87eZ0WXnuBUd5a1U3cmUL9zDVwyFPo0M5IGNme59J9OR1KVIuZnFte5dxGOjk
6gMdhZ+6N05cxTJibd74aP+wfPl3CXR8stCXYYy0TMPasBQiw9h5SnNvT2CVKeZyQf8mzXET+XeF
epOFCYTjUN1k/RiSmjdNu/JKd2OgXe14FbbGP4mgnEbx4p9y21xystmPvVHCbR1LRAKGDVkTiWqI
YkvYATdJ5O8SYERu6P3ZbG3DODVTf3Bz+zlHiW8OX+cew3Xx1gta43b1IxfrVIPNQTilKfDbsXem
AeJvnKs13yurFdMFH4RsewpRQ0/QfaUpagl4qsPYbvgugydwfxCddkLdJTj9IsC2LWcXRDyKqlgD
RpZa2f3fgVUsZbVpSop7j3l0PjuowJkpBDXotvpmZg5gJtEg1dO+8cMU1EZxvytyAe+9fLAUPT8V
9yz5pFklgo5uls0w8TV3la2HLl2r340p7tL6wPZqmCDohXsp9vAONiY/lfHVxgziVIxqv+kc0Byq
CadZd8j8ZBcK2a+dtGnObg+7L1v+Zkt/ShD41E+5X5znug+e0rJxT6mYz4KxWlDHYlWyjMKsfvFa
+np91TzmRUjHZhIMknJB69qTLqaK43NWO18uOMSq8zF0L/FGlGoKri5GywyNATHYjYuw27JGgWk9
ojtoN92OyexauclPZ4AEdUC+kCeOkj5xg8ldvEBoD9auCO8TS3BMWjOWzmMZrTNUATyG+e4Y0UTq
TSD6xTGsrCdDpkw0GRE2fXeVk7duVfpSZO1rItyfxhjJQi0bexKw0uYUP3aeeRnjqOB5u/fjqDu6
w+cSAjSgEwFBDupCwBFMgTCVHoOPcaLeDc+Czn0aB4c+Bi/Veca+T+ApGzXNC/e5CAJ48g5pgRuN
092kICl6bs1uQtErc2hP+AZEv8iFrOe8hI18aMpqzXFdcq/rjV/yohKwIYUhOZlvQJlq4MN5AQmQ
MDIo9r2zaVPguyMeYgvISTlQThQMvDLDvbfz6mrjwtu0JvB0PLINF/WTsNjMHRJ/ZZVvPSREe/ys
4f7b1htt5fSW5G39GkfN72D0t9oqAE/6XIYgZHS+d06TLtyiWnhuu9FiuqQ4kvvqqFAPBsHyDlfn
FCbLB2A39IEz9UPBcaiX+Vp0iVqZg3hzxfK3DrjPURo+tkOtVektccvLzARrazXdh+GG8SuyIDdv
wmdXFs+OUTyGdgYwrN3lCNLcC2ovW3qb2mQAnIY7ID0Xf1ioQZYOoXiGeRFCIQx6gmW4tkE3APLt
aD9NPttBdgtAwnA3AKtiDA6FyVv63wwIS4N8CmpEhZtCGu/wnKijTSea37gdnJ1HDlHECH8arbF2
Gm+Vk5XwsHeFGUDuUCGclMU9lbk4ml5y7SnSF9f/Dvty7cQAOk3kdlW8TgKwc+E0MVNoiy2ID2jQ
jNZFw32ehbOBsPpiUbmh6DxjzmKvXas9jVF5zZ1y64FA11mfB2dThPkuys2zxtU40bT6d3g6YJLG
9M0yEPVxYMcuC0pVSlyqpXmzbSBts9OTn8VIyGNmNRcsD6ZvzJOBxb5VQ3f00vjRRaGni2pEpfP+
twmHfTh1j7UHLjqkZ7HifG1YlcU+De0PbfZB8ceBp8h5GnEAsNEEz7R7icorrZaUNldMzxubenLK
1xrqwVja/gH0QuTzvHv+ujS+Qut1QbeLSGf79Sa1tZYX+iR5QpRlDDZ6G87pC6/Q7x8qKpock6mf
cobaVx7KEgAaUhip71B9Ifw/H9Qcrk0OB9O/n/gN0MKZ+JIuwSazDMRYEE97aMwHffd6L+AmfUkP
w3AMTp1/79rkVx0MQQGo7qz/F18i8R75bzkc9LYJLa28/KsvIj+5jUaqdDVjilH78HFNvJWyriXk
tgrAx4/th6e4/rJKtDMRqHbe+HVuo/HooWbq3fsqWU8w1xRPEPOTwYNWKy8ZdzcPJT6feBQxp+Zt
uQDGTdS9aI41h9p/ceIfTLWo7p7BevErbqzBQZW7GLfNB59BDQdOnv4ipc+j0ENM+gva8WHaeMM7
Fx4n+aY33v34IfPrYz9hXFJt6wkFnnzb2yAcexq5yIdjhUwPQ2j8m953/NH/nzYXIFm525Jf6sfS
u2dE3prl/O9TzqPCXFTJVz3I5fqBygBb3tVkHboRwCVxPDDh1bdMPzqulLfVZwI/ELK6K/jfVTe+
eDnNxvp/yB5fbCqQrg+av5jHPeoDOxrnrz6MsfydsNp94cX6hfzQ9od6/eglmWerMr7U0cKA68eg
I9QD/xhRJ5/A9fMUaB6dmiqCym0e9XIk42hIrPW+9r2EaeU2zSDXguiZ9YPg3V14WywOvqrqSL7s
I2+sZZ0FnTydI2UN9R0JkEhoLSJpzUtS/tkE/3tK6vep3vUd0C8yRtAw09+RQ9tbyC+REE/xOBK8
D4tORs1Rbww+a6E64/N1FNI/vOwKClmi1VdSebDiLfeqGGiyRpokZA1DZM+3Ln8tamIAOY2+N8ZM
ywC0Cb8emKukiwZu/ozFDFhrWFnxo76HXHIi2FxxqG8Iv9Fqs/o78qD5FwAJvRa0NbvhPgbhn3JA
3LlHXsaJtWhXRDaYb6vhoLkLBeccCRm3jGcNM5lTqvz3forToJ3bFRnvg0Pw4SUlWyPH/CMmt+LJ
cZ/c4b0Qr6PhAOincWphLhJ5tNiydRDRM9fjJ0K8Xgo5ly9aQRvEO0pP3XhxOXgnfsA4vtapCd8U
sxAufdDhBA6m3hBcS4fRYR9/1qX91Bnv/z/gFBs6mZJy8/KEr6TxU3p58PLBfTft+dTOI6Oi18nK
sUknnkvZQ3fiYbCg2hmGWIuBiWyBKQH1SNJbUIVIebcK+UW24awDBTMpBw0166wG4Px8fYfT2o8+
m+xxjK95yPRmtr9Nl3THMuvHnuiQqKcJMJIsnDcBddWsAbD7xnyY5YCnCI93BJVVoX6JZmCJcOfK
se6zCBVJe2SgO6qPPrZAKhEs7B/9lJvxBwbGV4gwYWmnJLkquFj2EN7lPdDvwq/BvsDcZ7rdmKCH
6Iymqv1wszhaRx3V6NBOikLPj+7QWIRLyVQWbZtvLx5uIpIPRgnptiQxCVrxa3UdQ3kr/BMVC+Je
kn5h1Bqfk1sg08/J3U41YIH0b1PXz/TO6KyW86WRzGqr5kV1DNqn1K53TV28ycn505NadulwCXxx
GvHYYiyBoI9sD95sr0pZ4qCYHOawPeh7N1szVJ/Iem8autu+PZ5skhnfAB5aVu1j7iOckSFPpMfs
edidUWtYh0rt6jJ40Rt6cOKz7ebIAUsUZ5NpPwnzkCn3e4i9Pz2dVI0EWIuxudea4z3RKEtNteqk
ek3K5MmcxJ+mLQ4hXDpS1gzHtKLQ0dpbmZVD32QCz5476pRG1kNm2kfS+OfI9m/5Ylz0QrJocQxh
i5OJER/pcx90bVTF40WnzzIe1zSQ1zpWJsI89k2IOlJ3YszxPBjiyZXITfB3yCg9oaF2TuJm3yl5
CFJxSzSzqrTRMLS99Kq1YhZTvfjSvHWKiVlRqTPiEEedbocxcbQqX6WfXajie4bc3b6MkrcK5gDA
G79bZUP6REvUBplG6Rc67Vfvpj9uSheOXgHtYbZmjwVIHZ7zaH5pErT9y/EW0/GyCpTuGLZ+qski
U+Zi+nq8Nzp3oxjkVEmDm5Bz8VzjzbKXL5EVgDWgGngcoainRVrd7gLnBx2hlqdmP80yf0wJv32Y
nQtmbIgnQfZvzE/LW34jr3lQfgiiUXXXmYM179y9ze6b5/wdGbqVh8Bb1Cb3XiA3YdAel2BZhYjt
1RXF7uycq8591XE7noBSSfo77QjVIs9oLjOXOg5CPafSPbTteIU9BVg7c78cSx39ZL4HZPPXGopX
M7YgA2AAPTQ43rn3SUOhNaW0R9PFvNh0lcyquh98efSx94A57u5lQkwxY8QjSSCz/gDE671KzWtc
mWiQtYhnTEcKGLJHZ1fI/C1e5Pcgh0vcGZCyFfHZbkAYoTc8gkrmLvUumpEeTcVQaUjEk8KgAg+B
U1PgrCnkRt8Ts8G0fSnOnnLelI2hXGPs6yk+RiM5HlnCmCxvixHtnCi+Fm5zMUR/6mYcyhDMKnuS
zaJFVcXahfF4mjj529nA7Y+buDgRPJMooU5KYwYY6W7ho1w5vEdZA6c4WzBmT+hFDhv9HHDKoq2x
IuKup2DCJrtDEpafZuMAcdC+csve9zuUYfKEnhc7St8iyzM+mRgNmBsCGfb67I9c1GGSw1tvRoik
BtUn47X72ZwPOpmVpXX0wWdlbE3sOHYI5G1c8m5cOqiCg2WjKu/QRzTUO9ATySjfEPi/WW66zbz6
K5qNrc462rTY1j5dypHb4lpvM9EiiZh76BBtZjVEtvysqZBqmE8+kp/oBRprBtfHMO9upTs9h573
1Lr2q5yiI0wxlNQww5QNFnNGfe5cF2Mtbk3mj3QFhnw/GTAxzcA9TkmwkrWDk9XigMhlWUdNfyA4
I9pkVC8e6iqTSA++mT8GKnsBfLUn+P8ynYVPhJpdsNAsqLJtOlYnOg27KO2MOyed+b80CHxv2pl5
egGAjHCBziYgBa0N20Enq/QPicNjIu4h+oKCCgjV3yRHeyBv8aqnPe+oYasXVGBlR238XXbhQ+G7
aEgwA+IOxnweTCF2nod0SQzDNYqJHAKwqivv1dBeosH9BbS9c8fi7IbTyUn6bRTx+GW6kbSS9dOr
Wzp1U5Rc/Zrxh+dpqR28dbjRfRpR5ybTLtfC7IVhfrlMNxHxM07+5OB1L+0HM8p2jZsRzlMw4Daw
y7ZVR+rCd50Q6WQ35xBfeUP30S3LBbFLeAGyvYYy2hZtdelQeneCYRcO5r6dJlyti2zSi+ZBBC7c
SDajV/UbPwegE6MtqAg+COkeGnrUwiuPoume63DZQiAL7kKveEV8YQ834ys0Y1hsrYW+2mBCj+dK
RJDSgK/K98oIvqaUTr90LMJK8wdprINthUdLiY2wQfmTyJPpbXwnQIkqQ9JOQxBnqo55Ep81YDSu
4xKYKIlZdJQ5OOPW1NO8bR/hFUJGmtVMDtMcBRF9elj1xDhdcq5PqBRZ1iFC3wyaOtBagUY7rwXg
DsbU7L96kf0x2BbdFO/isdxaYf8DbO/gSBrzpOQwyyEWpC9uOMKBwdwtjd9VjApkAGm9APARBMPf
iryqcUcUEVX/BT+cyhXvIn0QBK7NUFbs9F+2dfEacxRUkqUPnOIxHrAadkClNS29Ewo7iFNu/EkD
B6SUecvRmNcrRgeXhXNVu+ulLqogdDNpje0A8jx2bb/B5vJJ2kSPNs+PQ4L0iAAhXiaXUaX3II4e
ZkVplsu7iFMjDMELu2ht5bTcrAzXnST+U7UTlubi0Of5Xsdowx1OlTFsE1oNKTWDHEjYy168hp64
Srt8DIzuswkdrVeKEJKzri31GST9rzU6qNF7X2OK6R78zzTs16Ikp466EuWaJdiLvNjhlIWB/Pi3
yuPTGBKCtNgToQCQFfZi8cYIzK8iWrbZABc0w5S0hu4oqm6zEAG7xjga9MXTMvgYo/QduCKuuRUG
3PNTy0NMXPdxDiyf7Dd7RqntIGP5zpTzhae6mdS8mTp5XAj48AiX9YwFF+3IazrD5p1GcmEZvQVL
mDEUJSPISHLVhLRpZpzJALYMQCL4weMmZA0ZFvoGVXDoUNqUlE7+LA4B0WxaWG3ZYn1LH0oAdQAU
1/ZrCZBc9Ntdk6QHzDC3SvTHQMPSGq9+cnWgMGiysSkQ8HzWK5Llsm0lHUczuPSGPPj5fF9rtlyO
+hZCyy1vFHHuD8o9xHWPx4tJBwWbmLsqUjSvy70+JP49ISE/lgmsl58tu0Q01PsjXTtpkbCXPGVB
RiOL7BBm/qcxIKhX9H8xJqCFtiC4Zb3KYTDu4qEEU0dvsFs2NPu/K8OqEc0bsbxG2tHpYupNL3iq
Ul3pwiUWMyIcVtq9onJ8MsMSLKKFSUtlPVvNdFpEiAfagukSUvXhpF59l353aGEy3gYJzfIO7BNT
rjRovgvDe7RxxeDmvIUCcSmpcrRKUMMoQnc72+Z20N2q0q/Zrkw59J01HErBvDLeAfAc/bh69rRh
kAEXMlb5CXvZfUQUMUxqB38u8UY0KxoU8AYm7w2eypOpil/bHn8Mx6CI6L9cocU5Sr1EsR7g5c1o
nVzH/ZNP+aZDu6z1kE4W2rKIHSmpD7COahJ03IO/9IFeaylOZmDssrpfDR0pterKJ71LFhU+LV3x
m0XTa6y6G/UvkMH5WjX20ZzRXqRz59Mac2Lvoi9S7yoL/qpDY7mr5JZWOG0vEmYqAoD9a4tAESZc
nym+zSb6HDEQJXnA4NtdJ663UZSqMxmJzpg5Pli8LTwvBVWYrR7hTTvj2cBKdMNK3hVl9VDHeDYu
1tPcNtjF+DTI4eLn1X42c7p58aWi76V3wGwXR98Y0Pf1OV3SpyZwNwHgYq8CD204IOta6Nfi1HX5
22hOzKi627/Ijc+kDgpTMXDkl5fIzT9UM4O4R80wpn1vagx90LfwQ6lMC8jlVvJAW4Fis9jZbEon
zZ4EI+IB0fGA7Kam1gib6lkCUUTDcudZ08Hw5XmyxkvO+kTcIdiVjVrr0iwvqp8y8VdECRr23Ul/
/1whpUO1Y1P1N4537iOHbZzsg67H9WRJ8Z/Ex7UM76dl/Chd52N00QaBuh1n43kMmh8pYGwXZvdu
tmgiOdFQ7V3beHXJYuOuuTBs+QHw+EL9uusSRnJorj8wilnWaZRuWEQ3VP5+EGa66SeTolVcBeKl
GejOECcIzrAn550byNeWI8EcmrcOmzJ429B6SXPoy11nQ/0gJH0mqd5GuXVqWB515pzHzsTPxH+r
Hb6OQTJdF3DYEWsP1bHqulM8pWefFZzbYm8O7m5O1YNCrTfJ4eG1oEy5PYinMXgGYJ3axg8a9jUp
e3+BlL2L2mbn1mrrqeWUOtUBhPK1HKz3duLEa0g2g95DlaicTgUDQKDcQI1Yq+g9bPoE0l9s3FtB
tcutfBNF8z1F5KGq2qP+YFRfNiN3Q6tPS5xGBf2qXq9by713gffDDSSlS8yDXn81cm+6VNZVpf5G
+sSc4vAhszLvLikkVm/ere/sbbGEW47m80CMnxzr7Ewo6fmQtQsj1ZRf7zvHo00g3aPXgEASGMR7
cHGSosU4M/5c5uB3UemhYpScJf7vqLkhMsKtCfcV0p6broaW3HmUKepRo41gVRafaYkOdKT0eT67
81qbp4496uaFyn5HldUbHVGlMW0iu/2BrnnT3XV9DqdsWjRd7hrjeQZGWOrWHefk6LNQfalrLk4B
GzkB2U+7LtZacQlM74wRP9OFHib/fNA2JiNZuA2ov3M4j/A86RccHmwayF8enaq0Utc6M95EMF10
OFm6FE3zYO/2MYzy7r5f4P6xLnRNr7dNqDSLst1anA69B7Kr/OsgJk7/fOEicbDbe3n9I8nSQhuQ
cAPMn2a5buTOBCz9QH2nPuZFju/G8JEjpSp76zy7/RVgPS6GsFvpQ3MDd0Zp/inM5QIhklKphbwK
X36mA1ul/+ou2cDAsQ3K4XzDfHTVdhHJutgyA4J2byHyGCCoe/tX5QQw+bgSUwowYnhC4z9TLvmd
nbwOQGd0WNVgK5rPMNMeM00J0TFnpMFm3DcjCuWaFGEf9MdJWn92/6qvcgkoolgu+hTI0+yhnMTO
Vwp93it2YWHeY5vTrF30u+p8WU2cXQ3PelDmi24D62091aA0mc2R9BzR9iKm0KdBZAoDRqSo6bsW
ExOFdGVm5pke5KTknZOzj4jZDg2Wevhbhj8+zBj0r8EZizs5Wask/mvIaz7dwPGt0XQEFrww2B2g
5EEg9uIH7oo+EfQN82jMjo6Ndc63/iYuQgtEgxXwsbNuB9gkxnQltXvEvzBYpIhq0SsCLahywJ/c
tLm1+SoYZLEwktTYlu10c8iJ9N+1zcfQNyefgniWuAQk85FZ550+Qewkxg+blguofB4Bf9nZWN1w
kJMKrTpYJD0utUWBWkp+0G1VVQLxdqs15pqrbmn/JWZeEuFmhgwPZlqF+6F3jRnO65qefRtXpwFR
cL1KsB2Pk+5UifbgRgijkJrQ99R7yyh4LWOo5Rmp09d8+RxH51IKZxUM/QFRIZDAyBpGcKLH7NSr
ZIVSHh3wv3qlyPJDym6tF1Ar5k1NZ0wjCECD3elbx+7TMti5ZfFd0cnj2rToct/Ne31XLZYkitN+
AhMOGxlmHSwqfc/0tiZi3aFv8lcfvTrJ0dOVCEEZd0ZCqkZxgpkVCW7fYWYS/+hPk5X85jvpnI1u
q52M+4abrD88kV86bCC7tbHZ31GlDtK1Cc4xCgeI+8vgzAvLud1YOO7W5FaTOMf2T9VaeNCla6Yh
KrH242Cge6vIEaf+QWeqRVQeegpVOwY+Thsk6m89Kzcr+n+JbNzf9FYYOCyHYgIogf90FR+GhQyQ
5cg3YN0TC1I0QdqdTQ8d2LhjMcsfWjh/LXZ+VK9eX92S/nloayhdCm+sZ/3Uam4HAMqtnuDQBEVS
FhoAUEG9LIhHAzu8FOO2MDr+HRp6qLTSj0k3DfUa4UxdKIYCXJ6znvYnorlsbh0NHSZ41IN6BTjj
Z+r257C1Lh2Aaw/TmLjcsGBSF81ioAiNTs8Dxo4dgL+yfErBhvcfbTyRjzib3ERktTfWAIkfdMgJ
+2DFk9HrKbecg949OoQwDJM8SQm5B5PdlQ5MQzD+R9OZbcWtLFv0izSG+lS+Un1HUZgC7BcNMFht
qu+//sxk3/tyfLYN1UipyMiIFXMhxfjQ97DhADwio2WQ+UJEYcTipVXf+n6PJGSiYKcKP2hm8r9B
QL8fukTwzjqKqDXqZ1ST3/k6EdZSNddmLj+0DU7t07xIL7JBiLmAl0gYbyLH0YvXJITojcakakBX
KCQ/5S7oB5TWy5x0dMfpkPOA0q0QnEDcpGUU+othtofUm5BWcq4k/OSR8WDJl9SIkNn6yA/ondJ9
0dcgS46BC/5UW0lwitUHJf3QsyHVWErlzgfUt5N+Q84Ia4dlgc+NXvIl52QdtJbR0ZFQbyL6qfAj
iHamKY7EbapRL3h8MWdEfYev7VFg0I9ZV11H9p7KXPbjLA9ECOYf2IFbnja+ZBxFOx0lHJQYZj4+
1qV7pgv1E75LOm8c/PRqzNOZtKe9sHKTkhVgJigSkNyFVJgJVdkSPOmjAutP3+607Rj3YgSbzVdv
+/oSWNY7oSMqkPnzJRTU0zFGLQkh1vlIuPi1wpNBxy8eJZ66khOO3qTifubpp9goACMONIp15Kdk
v9Vmc20dMP+75XmdGLfTsUO3Fblz3YuONvoZiweGxVmn/K2OB4s+9uIA2P3S0cbmtWJmH3iNmlyW
5YN07yjZutT0OWiuOx7kHlMQxIaBNasXSs4GnKOOiQrG0oyShmSGeeM7M0/XjOTaHW6u4qe5h53j
HgJ6fFqh8n+rRsc/ngOfWrq+f5YHIjJ81MEkRCHdxPHVG5jTRNMUUGrQJQU/aB4YFj6bhGMkDke/
dX5n9HS85aPp9WNh5e0rMUvN4sznDx0ktgsTbcU1VMFjMJZfPzuKVTFd9274/kp60Dc9xuoYkQ9i
+/ITErwz6tG9+19wdbpYwxymdYbDHbDiFVUeSks8bsH0mGVXncyx91rRq0QMBsHqpB/1eB7fujA9
Wd0rwZ8PBkpl48PszuN+h/vlzxvrp1tv4/yzvkL6eRzKbM+qWpxqJ9Dwgkr4iQPknUBoLejwQMQN
hIz8jF6M/JExMKdTA2nG6O1RXFGOFmn6RFuYQMZLx5IhRcwY5ja/NhjZ+1xLzAeP+jFLKapVN/2I
agmAHZ8JNvwKDxDzKCCBcWUkIjHLh6myQzXoe8CZwEdYrfPN+cbv6rCiQzJPCUs1T4qbWyCbYCUX
BE44ABtDAVaMqr2UlJB4f497GA7+QZ/W9AfwlnLF40BVg1Fzbh0Vp2Eod/yVvih8Q9t6D/muFTFR
2zvrgCbcfxJBDCl6u/hPeg+YCB7EZb3CPPnuMoPHa/2s6u5V2wDPbXfSUT2amseezbtku/YIKUQ8
zo9yo4Nww0NgyG9jeDbz9sXF7YXhzseAJaLfITSNFbujjkN6P9XvpL+iwTNvUnfLE7GrjXkbyrfZ
A/bTWMizXlK0Sh5HU5a5dsxJAszDiMDePP5YsCWYS80ME0Rz9DjP4BU9cKETRF6NGuNpJGguA/kV
nt5Cbmdz0EcIZdCVnY3oMdWPMA8+AWL2mqO2LdLvDuSPNRfY8V/IdXSqMoD3vFZq/uV1MpcLpSOM
TkL0b7iddW7d+IooEwMXWcCnwWKW2hRHbz23ukHPuplY0gGjP800oqUkULHoLOY6qq5dO7N7b0kC
OnZbbphehx4ygb5VjzqMGgVczPJLb/bC4xgUL7uSs7xe90kkriqEEMz6Rx9G3tlPqBGLlrw4ov1u
HpwsO4sUxCfPgw6lSe8d2TX0U+vmEUINMplAdlrw8aBjpPSwscYMjRfVoQ7tld7dmEf8SWbGxr3q
DcZU5bYjnMfkwzqipFZM+qKHzi56qeg4WJFO6L1Vhwtikn5DHXO4Pz/Jq5vRrEYoq7NYoiJNy73u
RsVUDfOeWk2RbmvQHY7frPWDVGGPMlHj1KtBR+N0QM3erDuXqevMO+iVZtCMCxL7tPSM60bqJzGC
uLyKeHolG0ZmvtQMmgTkHWh6yDd19qpjq0LKVPIv+rbwzOsApt8WQgdT7NAN+OQ65LIidGFlQmHP
BTKb5SX3yq003W1dwwpm0enaKqF/qHhupHkUaYW5mkRBVJOlgMwq3FXV0zkrm6tKDJTRJdwBkpt0
+tOGSJNCkJ48Jlm4vHHCY+9bJHp99a13bL3/LJXaVmTjlsBFhV1T5xaEjJ+1GH5P1Be0Zqqgnorl
q5e9C/GsPy0Sl3MpgqeU7IxO31GnKQHFuRhTDOGIdS1uerG6JJj1gsmjMhi56G61Ad2H1RFb6s7r
aWGoTr0NLF50YhMR4vSCQoG21ZeJB7vldKKjgk4ZHTZ3vQZZ0zotFTRAurm86SVQE8KEo3Y6z9G7
Hh3KNRZXOjRwWLz9d8+GX0vFZAdpGtt3HaBJZphZdHcdi3mC9Zc0o9efDzNO9GiZRyW6RPFn1zuH
n3ex+4tOXfrIO5Di5GX2W5EP+gNtd1bq/8cmnXN6sbuzOrHXwWjixN6x4HrcwfTtDg2856dwzdQv
HhuOhu3DzfPuUN05sQ3dyTS4gvpS1cA8Y+/nspVi3k5mhcQ5JANkc9T7gCyWtX6HhmyUN230+Kv6
/gmEFJ7ZC3RCt9TuPYxK8JN498GLwSNhCu86R5EyOWaL3Ec2MbvxyEKi18YxDjqg212Kw/Z84iiK
nOGZYZaDzpz1wo4mqinst1B0eYpMexOm4y1rO43avNF80arHJ5G920670XFVmcFJZ5d5/RYK418Q
mGCEjWHf8lazZrQG0UmnX7oUNDUdTwtcLkTNDELSFtQ0rV9JQxxpTDyA8gQsTlAaL4vh0VVU/bWX
0Su8rCsDJmq1IEJZgTpkGCRifLTxogqpRHcO2+4vDDNiyMz+3oej99BjQcSURcaLM+VvFuc6yReA
fjOI7zAz3qTFfRqrGdyr7PzHvlkQ5xcVebVAEZ37sLujAk7c4liKg3XwSfnJ5KQaEMNmRsaKSGUk
ktXbaDU3FUfn3HMo6oeAd7WlkMKvAUBZrLAUTT8q/PtgUi7NY9Ko9hx7DFulQXVKgkngXAvia955
TPnRXiwS3tM0uHt4IEpp76ty8Q65fmCKCdZmKyTHB9Eut1krzJbWa1ZmakPfH4nSNpR+zlfaClj7
1VR/lDJypPnl1g3+sZvvaYkr56SIP6PN0PkQHbvwL2No3Yo0w0S5V/8ujeI0EXBKNFwGpIRVlS7P
lQGjeyyRxNf/GmyrkX6RwldUAkEvdLBqfQ5As19+Oi4jP8KYkYm6se/vvDbfIdfGxqk2eK00m5/z
hnuL4v1JhkiKew9lYF7f6ghZjs5Ye4HxJ0TAV6zBEV3a/mtjoaOvR/aJ0rf/eSPDLVWDS1+tpL/z
rWncysX4SCv4z8bYdqBqobO6DJsgdz4vAY9cPH+OHWWlKZkw4vBTVHNJufMDZBB0piLoD5BGAhrh
dY6QbTGXaW+YAHxGg5Dedi+qau69LO4LPh1rcI7nMeQme43JQbyTz5EeesqoqEOc894ZFHqxMv9D
leXvYgzV2msKAc+VWmk578oufgN2hLttNllUy1JnFzDYxqDYPenVIXPSP7MTfCQaKZtLqiN+kg7H
BAAdZ0kg4jgdvkQ9zK7IMp56G75qlqhuO7OJMetK9dBmFsAFSbO2qup3vWSvMHX+0LJ4xDuQiopZ
fRiBejWnyGaSaLpldf5UZjQvVPshZ0CHlklR05PJfcyhf8RmwinatuNbbCja0AV3Mhvc7qFDSx8h
g4WvOV0yZd7ygV0jsSq2xhGwO5wad5I562yCN9bA5mrN52EhTajK/FdYyTMWWwBrTPVsdnjkxU1V
HW3bujVuGpEjouUZ+rI5dh6uiapur/lg/SoTxoczO+NABL576Z3VErgZqV5wCS37SRkqPi0Oari0
Ay0L93bpgKT7FOqbuMMtETX/21wX1ms4UaEdM2p7FI4+i8A/2VGLW9gE38Co3H+APTht2UPPhE5H
LzP0rGNS0A/Lag8lSgDCKw3W2LjRt1wch2AK+SDm/onYDB+KBRXUALWeovhzY1DJFsb0MjnBSJa3
3Mp+eZuVQemYycIHr+AM0HaYbdZRtR3k/KWkOCVzwbCLRDseI8EIguUse89iNMukLDjAhpPxZ5R1
N3v0b3W/oDPV7mmlUw8Qb5DzLxaW01Ocogks8ojCgTKPReXTK+t7qa6ji+ebKBkPUi77NI5AlNFG
4M5VLTE+Yib61xSXJpE8EMd+VlcD6Q4c2pljCXKtJyzPm9UECQKliOWtGWfBmbtKvF28MGpQqDDf
5kjBkIqzbjNpMgHnia+qwbfBsPFIkfOMrhTN5rqvw2RrVmLS9Az/5PSAibisYN3AppHJfWc1PdsG
gmAXeY+WYb7jtJgB0TJQ2o9fdhHdmYQ/xk4M+ZfGex2bnNFN3OBbRx4A10io6MWxLltsToRzaaOp
oJTOoR6MA2Ce3v7T+BBGUsbIH5iswe0mR9pgxJRll3yhlo6LnAmSb93ULbh8aWXI+5f0OFeeq8sI
C6M5Vk8vHIoTcyDywbHmfq9S40lM0OSQJ+ZWyWKeTHxBTfZRdhOjfIDfwth77J20UFW5+EpOZchm
zxy+L8jUlTlSm3QWwVY6KMdhpll2743AIMlOBrzVO8prMgWmEvfufFN02bcEk+7TYMB53fYZR8Oy
NKxtJIbxtVlkT8ZlwrZLxhe7dpKdcAl4HCkAgI/AB3Zz6xcFAaMno8SEyzzPTHDQ6WVQZwgmPdVX
xgfDmDKaScKZV3PiZFfVlhhbuKEfgnlhyhtNvsPWiqnd9LLgJwQsdoDWZgH0cZe6Z9wDQQJjAgEX
3EgRMLQNvsyJkxy9Ip32vudJ5K8JQhn4frgOrGQQ0Zp251ZRsavT9CyBgUM7YKpkXbnWn6yxwT2j
P901UH4p6vULRT/DPLp9MtGes+OXziy7Q2Kazs6KywWeTuqt8wJn14TS6GGpdKqeGvJs9/YYrry2
4FmQikyKilZzFmNaVSghxvgUhxm267Uq9zQiaa7ldgE11i/Dl1hYKftabjMygdPDscmcGjlIbX4q
UfnPlddG74PrL5/SMf31kgPKKmyPU2E2JHt7HtAWVYVvfiZ+Fn1UwG72PkOVeBcYhf0Jwht4UTqD
oPZzBo8mbHDgOzkmHkiohp3W7gA2urg7hQtqq23N3Da5UiSzJ+XNADfGQY/9eXk14kY4O0hAC1VG
IX6qAR32SNn/ShucmUpV/eR6I3dtCvHhqVnSF2ao6uehcxkjcWU63Qb0oCiUEv916o32faZafC3t
hIp/bzgf3cDWWjuMvAcTmhErAmY++qi0yISGrbRbdQvmfvlbdhFwrbANfbJSLzpgCkhm2c89W4BL
S5ALhkwPqki8dyyIRf5UfNWTRYtjduAo5SiC3dmB7N4M6bPVQgswYOuskhhF+jAuj3jZtP/w0srA
eHtG1K+60WB6rfOZ5PbiYLQ3U2ILPE2zmYzPs1jsOGkB0x1Lc18oq9/QK0br4g+c+32U1ZDR6xl1
d90Tt7LawIAtDBlh74Y+u86T/W1jhbnCbjB5HiqfwZOpcL6xJZ3ou/WUpCeVr+3AFht7TP640HE0
gQxITKYpK+glyKpNzBeCvBPUk4ae/KBC2UgDNxxwn8ZZJ493vcDMkotWPYgstdeTWxowSuX8OLa/
x8Z/s7p/3BSmEJ/7EelMO2pCpcfsHdvyqW6/5xzs4hg/i76JrjbnLpxyOVBiRU4NdpqwRdeaIqYN
cULE9YsxgUuaejcwXeupUd2DbdDIJserrOzN8ntwqpOkuvbO+zJ4/tZaVNCk+1SwsW8s1zx09Eyg
b6cAtViCX8r7VTO5v59jf81JfRoI8nxOlstDwJaf2vPByI2ti3TMAsrCq1IlgAt7j5oCCuB8dOlN
N151MDuM2wZxruZvBxlFS7VCgmAceNgpUb6LZnmN+nkTuDhIgMdVxetA3kj3YtAgFsxvaq6e52EG
3OKOAnoggqpAefdhSJhsK7HuWTKtLX/AT+KHAAbEteRwmL7awL2DEHmQC+hYrAyXMmxJ00gwXvg7
YV4T/OqUYHnDobuH9Js5DnhMasd+vZmhSJLDR1uVamh8Ke5pdrWi+ZWbJKAYIaIMtqY9bGzXPE4C
n2SWGn5gO/3JLCf5FWPG4EZ3jZfhMwQGjmVuJm4lpEHPwGylBGLgdP/sgvZUJT706BCH0tfCmjfY
q58XP+GwHa54CRQI9B+GzRD5777fPGN+BKnUOSONW2kKppV3iNcTKFnjF59uolzIH42Ng5NH5MJf
BRbXwxLHm9ZPN/oK6v/+kV8z5QBXteE/HYpFZvypXzOEUVEwoeUBl27oYhvDW9sv2z6kwAmopUdK
xmGX7dbZqMh5L6Bjply5obtPDuOXDnwJOW8NRlvcBGIGKfrIR4phDFmKkaTFBAckb0ZWr3EvXrsR
vQ7FIJ75mufRScawkj0XI2WUmvMRfCwdWTCRHFScF5cNMh9nDG/IR6t6P4/Ji116B+UFL8ocXgRa
0SKX73NEORQ4OEMPQQNyuK1BW0e/UhtciCsr6pIuj28z1scohuxVT3/tcrmTBOTbpEnlCpbNTljh
VsK1yNMjpBsMCkC69QNCO0Yz+qsBLWQYgjPzLBfAKFR/qZTC03P71wKj+bLjiQaTyN7/yhTwHmDn
pxv3j90yY/0w1HiOQKPow3CtuD36p5PsOhITidInLH83LrY9GdrwKY427Vh/mUEKN2tCC70AE7BR
s3RcuTtZzComEx784G/nv2Bi/CT6/JZ6/YuNsQ+X2u7djeVlL3WpvjjwrlpruZFqQ6G2IKhBLta3
xC53MtENkPqzTCrUHDOiR4iGjPSp9Fi41TOWojvPZ5TIDNA1FbspoF3kH6bG+atvUcrDZFOWDFGl
j6bY9w7a0IUzUHejosD+374jdlyRc1xcvGHs7L2pAEtmFZ4fNk0kMsSxxJoUn12ui2bSasYkK3UU
3RMro8JUhtW5UCkbdMk0ce58vxIenQV5PKo/lQdHgTyM08qDVwFJMTrafiAx+czN4Ow9Vo7kcuj/
1t6xFbZJIyAELHmZVoFJw2Mqe8icdcbt6FACoHLuPk2n+s3UXefMj4D8341shgDELGF4iKz2nS2C
Jy3DgGGi09xtAfGeuF46AvglWHFGDn6ep7I4Z/EzBfRtZzmbqMt2fHgfOTN/sDapEB45jbaP7mBd
9Bfhr+eu2fCHaAR2gwsrFd5jhba4w53c+OUlDWX1NoK+MaLiapw7uGWotc0VIBIwF+hbICw3ogcF
I938zQl/6y/tOBwDRJ9oKx4MKKYRK0rexCApvPHn2Bn6PdvQg9JK5VekFLv5CxfJx1sRmu+FU4MF
sGk+WQow6gkBd3X1GQH4VlHzN8VvROT/3GXasTKbtM2ZZLtn4F75lVmo19x80aOrCD+eZbocx8zY
p6L64F+ZiDrwr3psKwcR63SIhuzhxrN2oZAM7pzM1FRnfkQP8bp4BBYNHDjvKXe8dcvWqB+TpJ2O
PkNnJksftje/U3h46mVylXnznzjmNSm7LlYyn4ep3bQzeAzsj5Bk88fASXtVDnRp02I6g2sNsmkl
AD9pH2L9Wl362+OYygJaNp3qDjZ7LwPg9GLDi199xkwJu+LCWmlMhZaxfRKAbtdhOT4xFfSYDD0O
S/V2jOTdcytYwzhHdo09IRBrtC2DGerQzbn0aE/jPZ6zY0Mbgtr3G/oYGfKDmYGptx401k/1jM6h
SX8P6lubvYGnXQX8bTPDeGrvY0bcVOPdbN4TrjcXRJulTZYJVAZaEnhLTa1l7fr1S1IzNokmgXw9
9cxN42AWwQ9z1xtWiKk4DvbfAXMjHXsED2I2M8cXmntw3W6DtezAVpz/IyDqmzKYlb7XqW2vgvwf
G4v+mDmlP0anN1g2sQ9Ymywi1qdHHVvCHuk9pbKFbcOWFfO1307+KWHFhWwOXtqu9OdpZ8qdsF/5
TH2UbgfkI0X3u/eFnoe1W7GO+ZJurbDbOJcWiCIKsYa6+e03qDc2SJAxLnaDbvAopvGPhFRHfKF3
+sQFnPhAY5AdMli7odOu9R3vrQ6zWcYH+MZcMNA6D1K8xwOXEK8eZBn1SFOwRUxM+GSVeg2gGO/b
j+5j7WPigVqKxob1j/81UStp45MoM0BxHvVPSnuBZgYol3RhUtYGoDeTqvbyJsB500zRt+vnDnO7
9DPLpZqsm97m7fyTDyDkt5viR1T/HTPtrZ5t+AmSX15EP2r69uLQxBH/x1LE4660Js/qjf1lYANX
/j2IzH1gPds2beZiG/CNG/BCntNdFh/jBa4X6R4DDLC+3/U3DqsnBvuPOUUXAXEtA/lr66WWtAZw
KzQI87JHZv5gmwy1uRZtaYzEGLjGAnSrg32fDiu9DvVH4zoNMd4IWbTlIyQ4XXGV+AIKVkoO9FR/
Y31pB1a1D7J0iel4A/1MPJKE0NpbyffPmuJysMfTcaYqzNLlYzrLQpcJ0X6Pu2DUrcnwLOzWebS4
MlyCJUT1KXf8Ufj3zjPWrHreWOpMn5En/Su+pMA9oOKRdbuxWEUxmSzSCD4iN+W/G5VT6Wf3miDJ
Mgm26VPaxrEWw4JWFOGjct4Qtcc4mZZMsDpdcOSh93A/Ds3osNQISQNkl+z65osiwvb5S2l5PJOQ
L2zt684EumvHu9gKzm42bFC8vRKc9Fd2DCJnd1Nk522WvHiIb5lbPSHMhxqdPJnQ/UfHQX1K15bc
QYen0FYY2FGdrf1LsgDwIKJwAdnWLPqM0i1/gkE1mgzHcdcJejoMjN1CYboF8KTLrhidLNlTVGNK
OZdMzrOj9kz/p8slJdyaaWhsZ1IBxg97mphMMGG4iIdLvK6d5tQazcUZ4Llh06ZRGi3Lu0toYaXh
kwa/c1VZambmMb77i5PTVd8JzkMejwISNYjKnCuCTq9wHuhYIArNxDmksq8jctA5t6Ea2aq2Va2Y
mwxRJJj80nZEcLzM6VPs6zXxSc/qBGhjRdVux6MviewDF1ZaYbmSCiiO4wJCHv8QTgZ/2cvQd3Sk
bMPorZlnrpeHxW41X6s+kWuzMFaDJY5FzLQe2LrXcMDGshrj8rWr6uSxn6fyY4FphgG5aOmpwaKg
mB6+jRSPGMbeRUt8kk7yHLrDlw4IA8MhnNnulOKRj81bZq5+y0hQbmxsCveqw/Nq7HAQjo9+FhNG
XFop8XAetBPwMoGya93qYmfttyudZhOYJR6ZNK+ou9mUd7xgE5QdmgQBqE4N3HTDmMHX1OgnXdKI
LspOFnLx3E8BgbaCjoLAFQPh5oMdDAf61q+AOT8o93BIQsJGdTKlNKEtW9WbQNFszAnYYjgcKxdX
9C9yOJrjgsNSQMEzBz5kFGdKsW864UNV8eYYzqGgeax/f0oZwi8Z6wP/ThFr31CAP0wOmbwV9Z+2
JY+W71zM2H4qZXehML+zQb9a5EZZE1/xmgtXeSrxWjaZ5Tcd62FqVQBExDlg5Y61MAEWCWdAA8y7
2uFXLxlA88XzPOuqHA0tdG+ghNeFLg0wxuYE8JcsOFbKx70W1AiGIkHxYpXJOi/jG69g8taJ7LlJ
6VpfJwuz3gGkVjeexsB87XF/4L4glsq3AVkg4wwgQ6Ca2xPTfNF6aGYmWRM9iMHpO6G09VwrwF+5
Ydwh9vytlYXuoC1O1HIYL1UJPf1pTw1rl/f4S+RV/dL78Ztfp/AN5Im2/Z+8qEES9Ye4GnpMA9Rd
5vwf6gy/C0EByRqaSygAcrXtE+5g99pZnlKGUarBuhY9zAcg9oIjPHicVUPQZTFfKfY8+ZSzZOnG
CwsqU+vadq5iytdN72KI4zkAPhefcxrm74cZFf+DDvAYFOH15GKpBPpDZBTwOnREJarepPTWFfqi
fMChafJp87LqgTD0X5PoKiK++j308mZ2McIY0I1aaQvwuB+9Z1iaMUONaeYC0ouq8B9DVuEZEP/d
AY0ydj59FonLX3hj8O+Ymd1l7KqNx/hc4MwgEfqDZNo9EF54Mm3vRXdxqpDwXkb7KkwRjVfuc8nV
SvuhZOymvcqGBYX6nZJnjFFi6VBqFR+FCN8DX33Mpnqi1LfVINWkYgwN0RnBzgzfpn5+7lotg8n6
x7AkFSprieO0b3fI17HEsZn4ry3/NpjUYqKlQ5ritpz526sxMVebWUbE/hiTyYG36oqDVVQ3n5Oi
1dbQcwoe0SI/9fE4nUIjec5r8c/Php2SGmMQTlRa4fybSXhfvP6Q5GKXYl9FS0we7dy8R86Ew7j4
M0v1Btj+LDoFSASJvxHvx5YJ2cE1OffGis9mBDjzoCVqDAtONNNcvTrS6Nr4TfAoMX9ie8rHB2tx
LwHT2Qut/r4EYkYngVPLa4hIjQbS1muSvf53awhOUYlxjSEsBPRomvKhSMFczwfL7E9tbH8yxP8d
OF5z44x4UDYKU9n0b65yL77FJS5NJoQmpB019GQTljE3uRfWjrGma+J7x4RHOKkgz81wHlTmXJOu
5cCAQ87jRMXj0WtERRYSDMwXI3tyTOvu4irwMDmjgXCNNNNs/b9thqGJCOy/MlBPfSRwwRksavZN
/xqjxoJg2e6E5z4KByC21ybmDYXKeEIjIKguWTdQNR/tXD2FuAAaAUvUw7IlF/SYSnmhyHVxxPwa
lNHcUTGn9BU7wT/lutm0oUhp/JmcSGAyHmbBWwwpybCXVej7pxqyVULdJCVpwuqFahGPWDawtqjH
+YkgeqLDmeLdyFrGduAqXO1Uw4Psla9zJzfusKzHvrYRf2IcpGmDhbtm0n0nuZrKBJtcxBjwWGjw
qv6QBgtyVZLtzoYHWXs2n66Tvyi/3i3XwbKkl++OrymP3GQNZIjq8mmx7Qsl9G3JXJPrYh6X21AC
A9KOE5QtrBVarUaeBly2u7pleKiN7gUNILgf/eNUhx3mtDLLgYXFX5lTcLSYkR/QbzKDZDvNnQ2q
PQQ1CUU+QcjZYEkYxRIp7ExSi8mJ5aAh4kRXmNQn3TpA1c8Zy+F60BoaHpgS9AJkzy0DLOxrn51j
UmOZtDuEWVgoqJGLraThYP5b0R3BOAFeBRRGpAnR2B2KWTB5GFbzLiiH0F/VS2SuhkBl2S5v6Oq/
RG09I6etfjdGD2zbQ/nXG/NEUpAOC7blyqhoFAnB9EbrB/4tzHPzwoDVMl0wq4ewbCyoXOuBQ4GH
IiRmGNUkVTQSr643skpNi7M+zAvFYHW1rdx+UtswSzsEtU27H/vC2Qm4OG8oyKsPS7ds1om7kDV1
s7WhgLGR7IJIDSzgDuD8774VMILTOi6KatwTeNqYTkTD0FfzX4p34hzb4bhtkb8eoLEtD1EX+xc7
br/b3PvsXRpq7cxkzGDApYFBp1tRJJljicDTt6ZXRzX+pZIIgegfDOsRch800qBk0cYZ5okbJp6a
tQk08xAG0YhmYEnsT9lLqwUc6sst6pngKgIHAatp4ccUDCGDfCIZ1qrB2YcnGsO3oSFHQxcN7Y3o
GAcZQ4oZo2WhDEJwbn58Tjm4bdyxVGsflOjaRB16m4cUQEAW0TjB3fl1nnuesDK1nwpapWz48TfQ
ftxRx7mGLhsp1DdxsWmAYcNDIB+jBAsXd0R0PdGlN6LQWy+1xAM5XluKmbDOs2NqNhgiiQC3mTlJ
urVnOKhMx8i91gKCeBJSQLCCiIpfmgS/58lHM+AY6RnFDLpw2YdsaoP28UWbHSZY4HI2IakPEoO1
V0f2Gjxs/TBU8Tem13Rd3IBRyxHsTjMW1pc9qOpXqcU1EzXakxEZTJygW3IYX8SZOPc7YqXAGtBP
eDQ66ctV5cXOt7vkEnEPeyCsdbrypmwOUR0gvwNusSoKaPrsWT2eJbnlvvLxF/YXIn65pOqpCjFG
wu8jeMFdLViPtWMDxRqZMDO65LF0RUoZp4hrNC421Gdhyz91Vg+/WNGMuS5pu++DXLCYSoFNnFha
SpuO+nIkfKkGX+UHKp+IPOkyiXi7IHTQzaahRlzvduAf46F5t9FrPeVuY/cA3LvllzNb06YYHhfz
Rv+OMo5wMxAJHc5G8xj8McCo2QAq+9Xo4AGf8/12jqkYJ1al/ZRWPn2QEggPdQD/LQgjnh1vakN6
DE1N22BI2JEshAEPWfSFnIezX40EBFs6RpeQ1tZrwVV9mN08/eUt8/THhs3+V+Yxz2uMVR+UnY45
PgPbUDubGCyarOTQDmV+SJNk2teeW2ysZEQTboTtR1ZToGwcJEfZyLE+aZLkGrV0BBu2OPgxXnde
5jhDI1qms/vL8qMOtuoErXrURRezTpNfpmF1p5KFDQViWS5Vkvsky3Cc6qD9a4PaFZOqcGsb4nJk
pM3Xc0PUUckJ7efGo6c+eUIOjzKJ42GXp35VrKKqhSI9NSbNEL7zP6O0knAdigBfpQmY5baNR/ls
WE3wXbapuptztw/thfL5ElOht7tNqHKo87GRlmuzHkzQF3XaA78xKTxwrL+0E5ItciaNMsQJhWna
vpH3ntkPG1Vja1OOHvseyww26b/GMM5/+q4PgWJbNtC8DDtEOiybUg0VYkJGOL3I8naEremK35fz
aLWCdgieT5wqeko57gKdwW/+NHE47mdnsZhZq2hJJl50yi3LpI5kTbgJMeC1yttpOMdxgfZglnpb
GGY33BQ1MmVQ+WJPAxwueBVwb1VG935OGVP3I2FyFkyRUYyCs3vso4VvQN94i5xOMR2n6zT2zP00
RbfugB3sPEFzzu3rigkBBmD7fvKuBeSH7VBMzB55Fo6wHsZaZdY3f3ELod1c5iiRFZ5CCe5ZFF00
R3+QxW7sbGo2nMzW4+i7ZMf+F1rZjkH1xmXMo3YZYFE/KWBwy42MXk9GycEy3ZFOSeTXzJ9W1enn
PTCeR6FdwRf2DVmcylQlHBNyh8p3C/MCjd3WiHkPLDCSm+PO6VfKfYHIXQzVe+2pYW82yXAUUsdP
XH4fzTH56FxR0if0maVf4vJqEEmondkJ500Rzwd6BMlj1S3ikljt/Jw2NvWfhaPtZqF6AVWgaq1X
pHM0GFUBR6f3xjvw6vQE5XU+AoKMwVZPBs1TBOy+MyxXW3oxdRdFfiUdmqcWLqh07lzrIhYwPkbn
+LssnYMnWRrpxS5ba2fT5l/bPF8rTJcY5l1QSUYJyY5vRmhKAwzMZY8wNHLtFg9hlHokSCH9U5Ub
hyz/H0vnsRy5jkTRL2IEPcGtylup5KUNQ6ab3oCg//o56DeriXmtVhdZIJjIvPdcB5+3xHc6GEiL
pgWO3T9yEMHcNf0qLds1UfewvqHIuLyRc9l0JMQUzGf/8YN0qRQ4nP8Ht/C3VuqWW79sQFKnSVBC
lGVIHwL4YKDBPM3yPdQkOYzCxIpTEt/I4QvNWOxbYhKZ783LSfWE39QKARbNgn7djTQLEO5BIFKQ
6TOOePvE8yAeu7xZF9clKIOEBgRCHsSMyUlgv1vtXpkWOT6R/0XcOt2+BiKCyODlChsmHRUQUOli
KMlrQ9Ugw3zYSoeueMuXfxplMF1UHlt0BMX8SOFbbgMxxFui2dG36z+ItGRq8c36HbWjt/eGFicR
D9Jq9Bb7nUfWX5t2mB4MOZnXekzVNiEnej3ariAbE8mZU9dMKgLy6ZBiDEh55qxov5Nc5c+5PcQf
kSL/zYuxO4sscdgyrPCUtKl89T3kjUZmw46jZQc4xjb2Oc7fVcjoF4Pw7IH00S0tluf0ZA7BcOqC
VmAzYrPaW9YMz4sOIOP/Pk83feAacKtFXT0hsEIlVNVUrE0x7NLe/9CgYaQnu5ghaUrWsdOIqx90
7zNl7N0CA6Z2W7z0Lvilqb6FVbD3tZbPMb6G1qdnlvKiqSc3vYZZn2ySzP0wo/yzlmBmrL56FxZ4
PgRrz8YCfSnvaPZnBRQV80w//7Hw8rdOBp8Q0o/KrS6dld6Tr/5acU5u+d/R5/3t5d3asscnvlX+
Uk2+DBlFfVqeAgeRYDTkD5Xt77nUI+d3hrIJY6tU7ZbBJOwgbHaTGz+UGW9u4Uqs6/2LCjNObDO4
oSSJXvKZMIwW9nwWT69unXz7hXi2lu5bA6qtJdl1g4MYM8BV1h+Q0Nz7Y/VYMQYG0AQnMn9ZzPis
GyVRDGkdtRlqhlu0hO+FGi/wvs+LjFjM053fy6s2i9dupUXu/RYxEim7Q/yWx+1RZxC0sC8w6xKu
AIXNb9unKpPXOKrPQonzHEUYYRXufhJiwhp2FbrjOzuguPDIIO6Sw2wjaufXoMladxaDDlI8oyHZ
pzGuOnQYq8ykK2zMT9Jr/uRe/UwxgUEpnM5G5dzstmGuH130XZri8sFiv8Cr3EOe6E4+eRazkhfG
kPuob3+VgNo35M0xjWxo2LhvIHSW5CL3NLynzEP72fQXHst7hEtfExtR0pi8U5JHNq2YcW/ynQ31
qW8Ez5TLCyRc9hqrX2T2Y6GMg9W5B89eUOSRR+BmT1B+dtNIJGvvj4h8+icTDEHnYkPXyExyZYFS
QueewTwo1IhGH96XTXAkYuUWzTRj4Dbhc+fBTmhsWTbma3LOQQVNNzOLfzxb2yTle9fEhzDr9lYH
/LsW2PMqYH8tz2/acDr1/OShI4vR66J75fkrQ2aoYcS2lclxqi0TjjAMi9R7SWoHYPfwBluHtOzh
ArwQurF/Xzv2E6pp6Ir0yNlxchr3xU2Q9qLzT7yK6hN1qB4CO5gwQJmaq4C4K2bPD06SvXbV+Jnp
6LE6vk1l8jl23b3jBx9YhY5ti8Gwtl66vN8atncEkkmx2Dxnsrw0RJnz1iOOst/oi2FT2fUEKyAA
/EYjv4nbbCdi/NimcelQ5Y/xeFtqZ+PU7U6gRpycfh911rVtPc4OA93FEpTfarb9j0kWjyy9t5xC
CX4fjyZpHba/Wzguxa13GdNiJ+b5kAzhvRkxOo7Hh8ifH8YayBQ/79oluTeoLyDHGyhF3ImrJAYP
tjEvceX+EXb2PIckJo+J81Agi+ZNikyg4kNk5OK5M6Qmnc9mSncvK4PBPEpzfRPYXoq1rJMnC40p
0Etno7N3LRPYXlL+mvibAlxEfv0ph4R6v/9oa+svMo2/ruy4y/M9SUaI1Wp6SiXoZhiZzpNoOFZW
Oh4xMxlJGfveJpaOjNqqZdlK+cbg7r5LG9497sauxm+8NVteJeqO2zk+ZTzjB1lW3ws3tM7NXdoG
/z7VYJVEzpOP5rPk8XMh/soDfP/0g4Pa+OwNLHfklA7E9jCt3yb+vO8CDsJWRYaPZb+0gYU1A/h3
tXynaA3vcN9uZmHiBg46XhLWlckq+r/8DytwRC6tQRgO2SdB8WTqoEsld74/EpzIl8HncqsJ4L6/
K+2WcBBsIHVPcoXjBgJuAhTizsTngoKrOQwt9C0foQwRGoJpDItjvaj5NcpS62a1o8DPSP9BA7WL
5l44wW5upuElKuq31LZe7crEVYUdoUWuaDU8SsAg/Dm95VrAICQqdVGIc1cxoIsUjdmx7N8Fuj0V
2JWzd+qy/nX9ObgtAgUCB0KbqGNL3hJlqmfboOG0caPInxBdpOOfknivLf9kiX4G7UbihFivfc46
VRuPzzXTF4jKGeTPVtr+ueyCejPWDrwJaS4bgikbYopmax+I2T4EZDzRBmGiGLboPFNXyL1MHbmr
3cbe+W0MtUd5wYFeSrwnhTrezygQdnEU+OgGPea9Zp4diN0qt5nv67f9mKM1rBkCocN+jYUad11K
uT/1soQIM5Gyrmx/EzACfkraUK3CMM/1VKrc2mkX7ebcRXKTyVZnhv8InzGBm3v4oYC17HRH8MkN
jWGT9V3GXpz+Uodip0uG7NnySEm4k7gDgIA5aK5bKrRPs6WZZXiyXweBQ/XtMzFOA8LmONsOhIW4
onTWDAxiNOtVbL8pv4AMxXtiZwf6xs18W3LANZdbgwE3wphXiVa7qYJcxLgZgyNGdLIVY5uDzFQa
7akr4Qqs8jYCiR+FSeHtU0O4+7nA09zZQh2nHDfDGC32the25jgb3XF28+IZXlKLCr9F4RSMrfXq
QKkiyhyjHbO6gHZrk79kXJ6J/SiJpjuzfyMI2eZ9qlypc7N7J8c3uW8ad1XN+4y5J8+LnC9p1NMG
DOGf06ZuflBiLCRkMS3FMVAtAtODsQ+76J/oDYyVyj76EfFGxpxJHiI/PyI7RPhPLJ8PcrV9bJO3
zFiu2KhYIp+zmHYewa4UmqtmviD0v9OtwjKglcyYPn7yq2ltYPppezK6UYokgNsMe8UH5v8FDnra
adPVD1OH597fCzg6pfdqkd890RXvyjc3JTDzRCJiFnGgc0krJBA5G8GnEfpc/qj5aXF/Rq7dJz+O
SIgVXIeNiU9zxDBpkMrKP5P5+5LACMlH4DMSltRDL+0INuQu9f53mNykRYzQheM6bnPe+wR8kxds
yF8/RSTz7z94y1vL7ZHcXnsB2pu8cZcL85WmNXFPx1C+OzKhsfSjr3tekH/R++d2zRYkuX/565K/
XpVPuj/spg9MtvXv48Ja29pNnXunL6JKi6uk8y3scNvGOUgJb8tN5NcigNBXyGTV7x4sFR7wQR+I
cUee81qaf7lpYdOAn39EdXdXY5is1Zm/CaBulY7+lmsUBBlywXotmDD/UT34xoWLKA3Uh0O8tnp9
SdxyvpuWg4+sB70o0vTAz/nOPXeFe8kfhlqbiIsApvyMHIPLxjIa02g1iVKan/Q3zfLi1nngwAyL
5my/myRNEOudNaeFLaxMrVVI8m/OGGt+rKTQ539M0o30NMRt2hVLiAUBSo/vBnb/iq9NTX/mBEMD
2nf9K7i1af6dUYL0BbUyVQ0NG/YUErcy5Ij3xsJn7Hl0+Dl/rz8MZZu1fCxElJqC3BeAR9YLSgqX
GErSn02iUYkwtEf0Sma45yvWXxkb9E5/gyWWMR8xa8gescBB5S9kMY9cBFl+AQjOuSeh1uDM3DYh
5hp+CZlT/91RP5nf9dfsznCGA5AK5l/uc5XMKAM9ypFrJNiejWViZUJPxHGU8oizRPjcXCWblW4+
r/9bvHbwE7F58Ud8m6wwlpC+u3w3+h/lYlld/CTPFksjt3y+Bqyk/gRKBSAIfwsXx9C/LjYyiC1V
JkJCRGb9qzGVZ562//86rAx3rR3SRb5hvjjqdc+jYrV/syi/OeBwVX3f5SX9FGo5ektzttH7St+7
R307WlCsXsM7Ru4aMVz0riQofohc5L9kU/4CnXo3uBzv5m8+eTzQ6uGvqVbs/eGNASDHs0cvcnb/
rTp9a/XzwUVz+ZX9yQ+ZkdjoC48tC8EhtiHCCUlhtQa50et/MU+5EWgm8tat7N+43c9VK28GvdC9
y744D0S1Gka0nq0ILTaHQ3L5+u9+WXDLeN1fJpqHSoW7wqgPeucwG5xPOpsRwY7FQBBqSHvU8yH9
g2bWfXFS3mKK3fCHmyAN0W8sEGT7c5HijZbyoS8SnmWmrH3NDL06N13/FsVU1mxoYWeQHoSURBAN
mcVqJxvjM0i729yEr2GgTm3UbdwufFlceaoi42oQypst49+JNbBUJd61OnwUigVuOt2+5XYvfb9W
JKkgVaZfpYar6iaCoPuvHnEP434Sf9vmK6rsd89gIjvUr9h7flQYEv7qdGu9zK1lpOE5E72T74lm
3LSKsz5XbHkdFrTyHPv2w+A0VwMjBCFpF4fD2tgsD60bPuTS3qjBheRt3k+quUWcT+9IljwRBrpB
oYwXjGHyvxVA5oDrjEd9/2yii2sCiGTbv9Quw0owAjsoHIFuvGKKiep1mvr+XTwsJaN+pnjk5zAC
B7VhkHEnSdSjV/ElUuc+ToLvVKhPzGubhv0Dv9wljtEfu6BV7lSJ348e3WPiJnRkm6PD5M0qMvQw
5dkuCsJG1NbE8cHTydxhiRwXzTTf1Ai02FP+juzWnZclOzNxNMoFqZwKnoMuJheKxWLVzZn51v2Q
iaNqvQ2JykzScEY5tTr1sqYNEjJn5tsvx3CLVRLzM4jdRuycEnsr4Kyc7AIa2a+hcg6lYPzThTGp
zrBjIvs5ChFSyZzDCCotXh7JQ5M7TByb9jlqgUC6BcTRwC9qYmM9buT8FCrjT4ZZaU14N/u11E3L
hMxpasg0m07N1O7mDL1y5YqvqCAPdhzLHwPfkP6xmQwParBNakiazOVWcf7rQI/Eo32FrLPvBIK/
uTBvGbUGrQVj3c7GGUg9QVLOWwXBRBruc6bQTY8M1BhDmvjc0CYdrAGljze/B8Q2/7tyf1hnjfmA
UHvX6edTxueYHFMsuMNa//ORBZgc/JUsspcgRRI6q2crySD9sjpSn2Fvlt1HiIN7afwSk0WyA9rW
3nl3hmhb9+oA9gzDGwGoZutjE8L1IXnBAeRVEB0dr3yehfEWleUmEfpjhMcZ2xbQomTnRXI3KQqC
iMdNX1BuG/dul12tIN4hfLsGTDm9EMZnUD0sWb3HKHVxRHBdvOngQXgUvThzfnpoRK2BNJ8qMY4m
PN+ArNGEo3cTexuTcc6SNPu+qfaF73y5hfGCyuBXmt6awZw+yx6Z0u39vL+4/usC7y7GIlD5TNug
bXiDv52KdNtMRYkdrV/ZDujuejk0QfuXcnfTUCy2HeJUBTi70VEVrPWoo04T1UVPZlb/vvBkBPOQ
yn3NIBw8mPc9htXRHshdamg9e136MdrIjWEW0nE01wZ1diF4hw8KfzRt/G/fYLtAQWhl8P1C7ItQ
ml1zYHI22jvPNK+gYmjWReZpKn0mSBC+k6E52SHHyUBnpiEP1J9dUBdGo7HqK8E5hHA3oIZncJ/0
SQaEUdZ9jWLgzlTL2nXnmxeiJovliDAkyOAqyOa5NOi8lS6py8RI0jScjf6hcpN904ZXO2/YXGid
SXTtkE4G7IwYCpKQXqM3hfe0sPYTjcmQBBLigZr32gcgigtvl7sdcgWIqAnN3KGMN4HhPNQG4h1W
jpcivlNqR+8UfN909ebso6mK59SiXanye6+oiZdwCnJdhfPPd96uerPeF+nCFJ771BOeNKM3bgr0
s5ei6tD4y88pYx6yeOgIvfADWxhdSMxkQ/kY97c2tOhIwSTPZqD+pXsQrjoUOCerQa7a5lFlUDX5
553+vTTsdaGagxDP5Avj5LpT7J71/DC3mEDR3PmmvDZJhia22elV0poeY47sBEJuppJQ4af+MiLo
YtJUZ71cDEJvOh4fA0yrwAmU1f7bUvJNONjj/WRjCnxkQX8mrhtbH4kCPG5Dx+xhDBEl/1WZcV/U
45OaiQ/zX4Ko2erbWBNu0S+cGtwOL3SOpdPziO2MNwXe83opmLQTcYTefPDN+4w3dWPFR9e/lHV/
bQh2kLSEnI5eieb8hAwEipY0BD6imbVvqPM2fW1CMQCbY6F4j5JiXfl0f4buQjf8HDTjKWquuEdP
EcNPpx3POkeOenZGHEPbXHCe8gy1MRPma92FB+4qQGsWQboxJpAHbFbpArOLzKk702aIxcsiDrur
YItrJDyNGN11Q+cK+UJbPJaJABhTfjYV4l5N1YyWJw3BTNljbVWfLas8Mgz/sIflQSzjY4yOZmo0
rcf6LimSotk7MtU68V5b5VmPXqaHlxGSvZOjl7vo1O3ZLC6E955jZV8TG98sI5S0MXhJ8RbSAwzi
xVyy2Br5lHXTO1jOt6Ez32kCoWJAG2K8zjGZ6zPaGohzHhuqAc5rRFflhN3D0JXXSD8OzIA2dZHf
qunRyxkFKnnnNOQrZR7cB3FHzAhdbEwuZbLBy45i5E/Wc6bFMrX04jZPWGmkXs5DKV7UQOMJo2WC
6hUFLO2gEIuVZL6akaLmRdEmRt7qznWKHB6aBrJFfeNb6hMa1BB/bHotrLY8ypi4f3UJQGonAfbq
XsOh2vhkcA8jGBnDfCKbd6caHbu9UHnjKY3GY5u4rzV80XlwoQM/BrYNcq7e9sWjAwcwhJhi06kv
YeGS6/gMbfchxVkW2sa2Dqstyg864WSgpgEEDH0qwS3P1xPhnYDj+TQ4Nl23lGP0F6vuUHVtcqcf
mwTEwZTN17yBkcVLM6peJ/sNBhnHjsPSkVA2Lztyqp77ztiaE/rB0iKXEUUh160rDYO6q+ft2RIE
MP0bywZfCJDuosnZKYa4LrtAGTKoKy+8U9dd+y1I34AUB0gLXz0fMVm+mxLHDI9RRWlQ2OFeX4np
RXfj/Brn3k4i+0EWSJ0C/8+v97ZDqyVy9rxH/pH7SGF/9KblmA0lOm/rOACipiYfL1qMpe/zSC1j
dflmYNmFCIrumF4TX1WiycHDlAbbgsvH4kavk99Y2zQpmVdIhBU4SCeqU9ZjxTWzekEnH/7d3CHZ
NaBOaiT2HscNTIrmOl6+Sxl+gpkQqMIYxONQrd3nNLC2WVm/NygBeqQ+Nrsd+hAC0UjWaOC3Lshl
xdecS+rERKEb695Y0Yr3MD3po34f2+Rn2Im11ptNwZ6ba2vuTFFvQ5MRtFetGg+Wb+YUmRCOUWZZ
bJbJFN8clB2UEOMLk0Pt8L3T345DBqs9XuLMvfOBitdotFIpHvwIIwd53IU/6dA8Ag1yTLHI/BE/
l0z9cb1ARTFRkBeL+RNU/hbbggDqxPivMnxiKkZtfix0NEa142RDnq7DVNqIqGQJEHqxGTLQmt0n
hvEKDfxXTdXfzK1S8j98tQN+vpmXgkeLZnsW8uiGkO3EYQSfVTjFn74DbSmKEnb3+OC4/h+S+jhS
mgINhdwYFehVzmmpGL75lh7jBFLQUHK4jV2cbVNBh8yyFF0opz4gK7zgR94IrH5wVgzkcECZEhsB
1jgpmoo4OcL4N66QTKTcJbAOh8Iov10fVoXwon2gmHpzXp93IIUQrEf3IeFGazusv+WCR90lrALq
hUk7uXsswvE+ghS/kXrkJL1HMsz3QTGe8oz8cs9II8LIUREVMQccFexxNb95cXbO8QeBIqRR6c3N
ju77B+y/19FsXbYtU/IymX/zYbwZY4DcRz2T+w4iBxQ1g69gj9txXSvzRUaIGNuhOI1GTvhFevFd
81lvp0wWPqo+3ljS3aK15GYMJyeP3zB1HRsyiIO4vHQjQJiOSbOVkkxdtx9Oqz6Y1O/SLN8rq/dX
BaPFxu8IqqBAptaITpqTFnAMcltK2rq6NTJa2dKGWMkEvFYcoobOueKIhDK0WJCLwtOSsvnjx0K+
DNEv2je5PNDpZqZhUVekW9/KiUkX+0HEV7vyPwbt8qmRwt5JuNBr07MGLBmwRQqbQACt0gudzSBy
GHYcMO2oF0i52gXOgwdgNa6uPtaLIRrgeYnRX7WcjBIJnKrn+3A9iIjUk0Zpf6SpiaTcDxmXK/9p
gXKdWx3bhkWGfej1Z5kImDohkERnVczBs4272hrF34po2C7sSX30fpp+ORizffVQIWVW/O7ZxWNe
hBUYEuenSCDntKa8OFGy8TjTuaNYA3N/TaSiRJkqFzpb8QvLQJ2tfPkWEcfsvA3RAmaSxN6gOlED
r+ywfPWEQYQrpLsiJ1AS6TCHbBpfqfnXNHFFog/hIuI/JjlIY9jLFViJx4b5lUphpoMJCH2WIKkz
b2TIfiyeM+2TivS7dPS+HXPaJjF9Tfrkw1o2AOglhTFzAbW22lzcjcp9FAhG1ssUMNeLT6xREGz2
jWkOkOW0OZmdZBehN36uTKBAQ9P9pLYUu4QD7hLQhu+YxAVwv2iZy8nYgobZhJMcTotvrHULgXn/
atTMF7vzrmGljmO5XPp2fnLZ2b1Q3osG3cPAAQmJ4ipp0eCGEC1Gs34aY6Ffi8rDxJUTzu6ln33Y
f8Kf3bsATQxerrCC4NMO+bV37ZMHm4sOI8l8qfr0ciyOPfkPhED1hLEK1f3aHfFuHLEK3vWhFey6
MNvHGDzTtATcBC66ix2xdixwBAs8JWG8dHgUUEIk9a7TYvKJ2Ic7VbXAE4Q6V1TPPWbksPavJn1V
VLbHPEpPGftdLQhTDaPxLSK7tei7U9uWf2sPE25Gm50S2bofa4aXVNNN1ryULU/ViNu9YaY21/U+
otO8IUkyI6lzAsLCwzWnM7FOaftQFR5mcczBfvKVN8Ut5Uul4c0RzMKB5I0dcy1zenMDUL4xDykv
WEouwtR9N4b6Qwzb0ibnkRnEubYZ6TnJr0EBmxX5xZ5w63MYNQveb8iJjowySSxuekpVVwEuthR5
Cn7noDmZnvypuEWYFd1cIXuw4Ti7C1p0ohr13R2q4rdz4z+J47+mlExUDJK3lFGy6zdGEnCCYShX
dffW0D1jTwYq12OIm5/tvLhPa/8S+zglKXxl5RHj5D5rBuqUBa/6Cjxa2RYYMUfiTIe4pzGwaLlo
kbs7EjtOPuQvDvprPAbUe9Ep9dovXcLEfnFsgGeWqAec0kcHl+91cck/jdN5h7djU/bRJmnslT4c
6+ci0t0ddIFJ7e+J+9i4AJWttF9NmAP5PMWJPLPTkIiLi8ha634x7xmgzYehBESC/EJNxCObpLLm
TKBEl1ir3GYPnXnM/QpuLBtB0nNe4syw4GjALfVoJDZsd+bFKnnXJbJjuNimfV51M0r0AukCpifo
x/pz2CMAuM5Dq0c6Z+ODyWL4pmt8lV0d47WOidvDP7gvQVppR4WoyouEnnQaa//RlEXF4VgCr5zu
qV7EONI7QsVuO78ZtQUWo2fgUGfqRi+uN9HobKG7r2zQ017p7ivaOTaH2CWX42/IKXyEljWPvF+E
TPd9QvHfdBuz/U16Cf2rZ64c7qM0PFjuuAVOUQjkc6OD0djnuNEok/Onu5JWc5wFSPLuTVe4FO+w
uXRVlcDPy2/WGH/4kbN1+O8V/Esn6lYLB7TR5MzKmMQ34E1VWcxOhu9DnwfjQmzcbDhUtrmpRvkR
2hjNOKl04Xxf97A9+O2tV1G2o5FeBtQ5zsoKm183hWqnz1GtoC7TfYiUYrXAZcByj38nkd668FPX
mDblmcRgQN8dHMUbRiN+givhbDVxQmUS+xjgn4lbdL21PIeT+Zc/IyrAZrENsgGa7ABBMdk5Ch9i
UwSOhQcY5BS1l92lm6b21iX/kP6NbDLHmR19oCWQmUz6LE4tJbvO0JRXZYasq+EeEU65ShXqEk3O
iOyIYfZUBbg93NeQpLM7QzNUxQIstKa8EwbO34Z4LeR6jeNuq8Xad4Y6z/G4zmNM8pzOOKuk+2Vq
mBpro7FIDlOXXuhzPuMhgneo/p3K9ZENE/h15rgUN7zLm4y/vThXzxzOxIqsYUFcafd/+hm+AM6K
rfW2wL0IAlCrVr7V67qcHm2WdlsL9DfmQc0T/R3vZuXRQw9lhL6WaTVrP7F2mT3ld/CQrgr7RDAM
V28AjZCggk3oE40ou/WKYiZ/ZwK6BGJBYWyykVOc9MRNWWAIypA5AHOEkgKmr769zDk3wnv1pnSH
0exQ2MGNvihFceo/Zl1+Ab33Ahxo48nytQNMWCbqoACI6X1kiIo9HLzfslY3M6+eeJZ4qUfEgI3G
NjPlD3yvb9/mueCy4LuseNGu+bMVYotNhcAcwC1Cxz9j6myU8o4ZWgfOvUGHiabjgghUURQXPfk9
xE0feSRo7ncIhGKXhjTecL2rDAh0t733LwG1f1wET1bLyspM5x7rKM04HkDdkVnsZtexM8S+ca4T
956+CpWA2rvl+NF1w8eY9mdequ+6Q2NwB5WrNgXFreuHRycYT+gP/iYFK98y8lPlwQQBSbtdVOYT
9Jmv2gXbPNfeC/ypZeD9SacGnWNb/iQ2M3AvIUs9WnrApK6dbpgP446Tt0gYHOjBiMo0/e17Omih
yRZF4AsaJ7IF2BVrKpaCb3Jh8zULMiOh8BHzulEVSwdo1ndAXYS5GP9nvbF6d91a9R8sajyTwHcH
lZ6FU56RJ2WUg4zgOO1wLosmsB+B+pO5lDOu1leCnMPGFPfDuvd8mk8gaqu32Gzw5jL6oG088C0F
igybQISrSmlTzUDia0pNkQTD1uLEK3jReVm6i8rw0HJVFruCX7WnwAL04wrAzBGALFbPqKAmVk57
KdLsJ/Ex5geD/YuJZBezNdo9/ccx/kY3sB9z50JRvuIrYMhClARbtyGbd6V6xI7YOKi8i2mgwR1t
fbfb0pA/6NsWojK+qyJra1run6EKKQg8l+glvJHu8MBw7V63ufRrL+fwWbHzpiraRAXqAJ/BVIqj
x+TT6/tgjpjpOo+cGxcha+NrxkqxDeX8GCb1qWg8TN30SuNu5+Xhg6U9pCKFHuv058RRgIZnn7Kx
uoxmD0/P2CXOgKrGXZVWHa0RonL4zJZVUzFNGgfCGaD8AmiMTO/NcNsv3aXP04CzrrWyy+kiEoJy
Ryf7aWWKJQ8CERtlHbXfflk+Ezwf3C0d6Hl73MyWeM9pCDoRkrcAnS4jBvhafPbBGFadzH70W9bo
vQ/W/RqZxd1S4YvkOdXjA2dwd30fIEgZAA11yOBCwn8d/YKZlpM5GO8Z0WBBkp+pH4F6gvu1Ep/m
M9TAUQLuIuBwp3M4qgYRJdWjSduu4FgzWdHRnVAE8Hq19DmA7jpemwD/AHy3bwjadJdpWqrO3gez
T4tgAFbX2SOGcwrutPIAYTMqkCLfOL38GyCQ4S35iKtnoz+eG83IpQy0XYChV7KuDv2c/ho1ui1e
k0rmX4NDN8yauCt2a74byr/GYjkVbUPvDxlpLq6Sp58uBANfx3Z3DRYI3eHw6G4UBBjcqdH6MDnx
ZzSCEPKcyHhj5FvdpgTRCs6LdTKB020SgGIKOLVNdu62FrixrEwSGDRtVTY+YRr70M1Ep7EN/Q7o
XPNoGuZDXAXbupWUGeh2lO7Wjfl6LMJd6IyPFt76rJu/RJf9hPXwpedtEDVu/jweRTA8gVU7ZHi5
67DY4fyaAHw0e7TXWpoOCCPEaCE29QIVLeF1GvYnJ8tPaiy2OH1SmIf4bsWhNds3xGN7Au4watok
/zitcauq7iFrvUe9+YS8VngiToMTbopOQCo3iTkqOCfm7vSXE+lzUNpQ4xgksmPqZ9Jncwli894d
G2z/FWiNwvbTtbHMR9l9LQ5gvelxJBSXm0t97dsvo2B3yr6yGLBDMjKPNGSI6RK5Bjug5etaYwRX
bEJDhVQ8Nzcr0FEmY4LcwpnQLOKNwQd2koZ903fA7rrDqKYnvQqkFt81WFso972XPHwMgviQsZ1k
9V81+M8kXG5AwzEED6PNQrngR9lBteWDGxZv0qyCdSfCx3kZjl3X3M8kQHKkGummzpcpbQ/TYFuc
QsK1E1G7koM035EBfW1V/W5ZP0Itl2QsPhZ6GhVYqZyJuC1AnlvvzYINwo+PVc3JKAo+cBWDkq4o
wXzHRf1hkcraw8bUE2hqlQi7sF9MewwkzIarC/D/lyEf9nOPbo9xQCTn29iIc9QMN1QCC8EFahkP
/RB6a/Bid21P+RSUaI2s+prN+SWJgcC23zYvC9k+RrGPnG4wLzURG5FIN4W0Tn4fPc2tt5v8iAOT
2gyRtxvN8YGTxIGbiUmkf3Ds6U22+W5oSAO3i32D+d7zxg/hLRtcqQ+2Of11ZvPmYqJuFuoX14n/
EgVXIYcgidENr9PItK2NyNkM13EWnPg0I6HZqB1mFjvSCJHSO0c0ozp3N2D/idkJw2r6Mi1ZoWev
PyRjxc4c35Rp/MknNrehSM4d8p0G88LdTD8LOf21stlt6Iq9mFl5zjp174FFwBgCJw5khXCso8lN
qxoEY0N6LQJ5iZZ62xbicU6cZ8R2yCjm37kubnEMITGShzYLqercP3js4Sy4HJ3cytoQ60h56zmX
sKuP6EpvsTe/ZA7eM+rFsIdq5TSvswtbjsM+WiRXZRPxAmmy0YKrFu0R0U00f/kSHAQ5uWEcK3s4
e2VIN0DFj3Of66wOVd6r3LePRU9OgkKh1lJYenX7rNBSlxGp40HwL/rjIiPCB1GB9G7+KjIDQtky
rwMjKVe1mE7BTA7cUqLf1b+AnfVU+6UmDcgzLd2ZvyX3zYwwWHgI546pOe5lm5LcUESbzOihfiIb
UNP9/2g6i+1WkmUNP1GtVQxTi8EWWDJNahm2izGz8Onvl+5zJ73bslyQGBnxgx9KlGIk8DhkOBsT
XUZoywNU+zFZVq2lOOrB3THHzyzqbvPUPXlt8tJ14lxY/hmx6OChtqdjObRPo2JzxOiOx/lmiBs0
EskXlxlqjUP8AdfWJL8Ssrokr34yXmvp/6vrbhkLlT7OYFWbkU1WlF5dVhnw+xG3gVqWlPRSdpg8
9T/KcVrHOQhZRKxFkRzsfCYLCZ+tnk9piHWXsnz3vQ8bHSnLrtdEa5tqRmLc1DVllVBusenYjJRs
F3oxPzG4sBsBvAU4aGS4pRyXSpUwdm3whdFWG8uDoc17IyeDoHVi3UeptcqnoMKctttw+Fh7o7Ni
8AwPlW4dxWBGR1a3N88oobaPnNW04RQhaqxF7QHy89Jo9H0LtizV1IE8zAhHiujJmJlRquGgxC/U
7IItoATFXoRvHYsYPicXH2zQ1b14bt3g5pfibAl7HyXenbNYdLaLdEaYsF47oftswCiEpX7ou+h7
auX3PDguQAv/uTSg2JnWlz3iW+FqP9RGDykCszRP8jjH4aEYHORJEWFRS6oE4fDUhKjFJgbccAdX
Nojmzbuc5701Zd1ylgKzM188oQyzNnVjh3xDvZlLd2uwMXUzqPEe8aQcwZ2aZb6zjj64mblKknXT
Tq/5mN4HO8Nzc5r3dqgtQqTDbwVZv8UsyfYj+GmgxWxvIksEFD4QO0JV+GckQmavI64CBBhb88dU
ev/SHCXl2NZ/WiQvnNo7BZp9kqxsQYbqYpi+g+y+VgWYlBrAGVIEUBF6fHuphYFtCV/ELB4DM9mn
uYXV5lCfiwYT5UaTL2nS7VuwSWqido5zSDLnV9Zo0EdOjJRl2kEmcPZiAugP4R12MArkBYPM7tWp
HTuuICHgUqCrqFNgRhudKb/Vti6wnrJ1DpMbbEwBMKXVu4VRWdsSER9jYNVBwGCbyplwG2r2As7b
viP9VEb5i1fiZ2gblIcAnUlXHmXvKe+u7lan1UtuVaj1Ts+p1V/SID+i4CJBWWYBJDxD302IPUPd
hU2tgfXL87fcc9edELcwBcDids+RnIqtAnyMZn4UDMuHznX/DdH8HcriXPnG1jHkbWAhcEN0LoW+
gjj64nfDwQ20myg8/NGGo3AczGasTz/NwEpAOm4REIi8jXAlNgruXYflqZTHjphF41FEZUaCgI/q
l1H3XjTDQyy5+InictvD47T7ccXishBMnQmFRzLB7u/IsGlkvDcyvAgRfVkWdT+BsXVRYbTRIAfW
5SyqJgGPBOapiCntmkgpgYqJFAK95FwysFyPsf7budGy1BycoE30PCoN6ZVEQzWhqb+srnNQZTXO
1HfROcnthT0YNpGEfSs9jhtBjXUbdL7CTgxUda176QarLCPzAkUGDJCJGk95SSqbAhArVIxvnDsh
dR8b4jzpvr0ITGsDr3A3TYqcG+ocJBHLwQP0WMbeK7UH/FVSGEeWfGmku20iErNhXIFG9c+iHUxw
pc56Ei3awUNNicJ97qeAnLroEYjsUOQuj/BH55VFKqbtRuA4xno0dLCT4+vU57fZDIKHHjS4MLEf
UYPBaLSdZqYXgsZ/Msj3Y51+eAYCzHoAlc045UVy7EsyY/50EiGVq7m5FJq38tvhOJrOO/LOu7Zu
LpbL6aVzEDbIPodQ68j6W8+gGRgMbv9lVu5v5AdPgEvxnM/Sg2/kSwu29Ibc8qUOyqcOw1G2kPLc
Khh9bpK0gVPBPEHDIU8ekxGSKNETcfm09gYwzLWIwCvXPXJkvr+OoQ6TUPgu4ET4lnUVQ+8tURdf
MziubTNuvAzMAzZ1UWZ8oKpxQNxXIIla7ryguGT+8GqA+3P7dGdlwOEgZiFQM+2NoFnXToOyehNf
k3rktRIQcyaFmtokjK/3gwn/SCE5KnnTMsCxE2eU3qWKmQacsT0hnpBEOMZBfnGKap92+S5Jyr16
H9X0FXgeYJ0/sMSejCx6Dlt5x5KdhBu+iDwdaLhtPPg/YGsM4ADVI/yAX49QK9HKEwbAX+oCZG32
Rl3sx078wAHEzoBkF6JaRNNWXl6ywNxMRXlScFVK7HdwsLcGTwuKwnjN8tqNbDjWY5pHbb6ofRRd
StX+JskcgXLCpEuam/uo9mxqD/+akapZ5+YBakNsReO0tYFiNll+7LGYQHTinKXFHuLZITHc28wx
ySzcnR/UZyfP3qKR1Jth+cYSJAFSBmNno3jbKsjUXpspjpGCZw6Ec7jBsGNbQIUB/zuShEs8GAVo
8pXk0ArxMaMPRHL1i/mw6qA944NL2DNmmzidj7VjHdT/s23+m9wO29V6leViATnsB8TaKQAU2gft
U5Zav1GOiYule8m9KXuxYVm7ol43LWVkvNYoDr4bfu1g+ub0yyjr3+YgUYyOE94msGG9UOBADagR
0TY/1PYFsIWM7s0G8TgQTkGLt39ybHxU8iNJ6q2XYcEM59bSis1YEy2H7SaLeYBJf8x6zssCLS09
O5gJCt1m/2iXxdm0cqjz1YYLrwM5QwmPN37fnDXd2OpKbA1+41J6MFkR7kcEdQSdnmSHvqQM70Tm
G0HNL4YPqEOg9Nq4J+QdcCkYoRiATSVbMX1ZgiCe1ejTLMmT4ctiAQXITprhv4N4/LVrNt2ICk6h
jQuTkQrM9TgO/qaI449Z07YGacUwjfZ+lj+OaXWIoGFSM1qru6bA1g3HWXUCkLtf7tJoevJH7zEd
xi+JrgHasOlKXaDwsnNtDFQ78m+T4W81CUqiBSbDpXmhKquIoVRv9QJeUHkfO+ZaWLagGYAmPfS4
xzxARX9w2mA9dsllEv4hZz9I7E4p+5JM87vfbHDEe2l0Z60zd5JMKlRopOJMAJFodFD0yP1vIyvh
aE57LW8YejGSb7abXrNhDtaq8wroKB0+aH2WseXH5rNFYqGI0a5uxj0iKMlmcMt/dYqoCuKwnZFf
5DTrW3dMv0amGYnjBfN/PWf2uku65FFzhYNBWf1JCIspmUTQoPUoPpkVAoLpxxghxeOlcgd2ZKdD
Xma3qdLrBIqDHiyWsPiXqecgRMVWACjvGiTO5xxx3jc846dq520ERo8aC8nBubYLOLCIcJUUFnwY
gIhLIDUBSHEoURST5AAeSkB6ehRszRxFhC7S9hFldgD1w7GyqhsnQGOTVyn+y+r91XVqeOkLioZn
EoHcIxK3IPaOIwVxrJyDdjU0qO6IGk/zdn5yISNjev4PNa9wo8XUhMgRp2sbNdVFXuAuY+rVdz5a
6Di37WOb4MWXOQs5k8bNEFohrwd8rU28ELhP32AfgRZZqEEWnlW1uAjgdxHLg/pFtQPyJCDNupjE
viqxG8uJndhQ23gNwA6tqow8dNL21LP1Pm3xNowQ4W8LwplGpvhnT+ZX6OH3gCJQ99yFNo7slcvZ
ngBRvCZZo+TfU2qULejvpa+bI2ZEbK3A6kRdXMD15isjsN6g8nKQ9GbrXTg6ORNTR4pOn9qzIIu1
8a1sgA+eBissndjOwnREEaNJnnEraQ/lXLKLOUGwtiO0xzzZAUXvI9zIOKlseh06Y6fr0YHj/nAs
Zy0EPlWR+3Ggf1YDWWd0VdJtP5TWIUZCkOCoMtdhbFO2KonPyEhntn0tBq8oMLUdmps0PbkIDbSn
MyP6qKRmrtqKzEvQZE8+ZISrW8QkskvHzWDyA7ManPHsjVq30YcWuXjDy9ec5hCNmCKAFwOCjDO1
JWydJoFLuu6s3KxHDILGBf7gp0sGBBbfFD1PbWQy6QjogP4Ck8OpArGA0s8e3cYNF6UylSb1Zy2T
CF3mec66bYI10jKPA2TddagGQWxRWSVdcBFliU+iYXAISIf06uaxh/bgWO2RbUtQJSiG7WxLCK1G
aD+3kqp1ViTNFac9C6UVUBL6DGNWhhT0rXnozzIr/QVphXox6Yg8sO1Q7DbNep2OMjx7VteuU2Mq
nqXRB1dHK36RfvkXmjRDUQa0byRq3KgBGkRoE627yizgI0rEI8wkpDqIgRWquFAIZDFQSuhlvzWL
xD6YdRdt5yBzD6I30+NQ6AEsJzddRF1pLAtMJddyHJJj4kMqrKYyfpHQebdt6UEXcDuQ1jV8M3si
yB37tPsm5zsdU9sxd4SwRJHWgKycYVMdssd0hWwCGrZ+Mmw90I0P+TS1j4Xo35yQvAcYwHJHWYpz
el3CNCzxEdHZW5aW3gAQhiS7wywn3TRDJBH7FfBva/xJpNXoaHVEOYw5oR+cLjSfA2fOXji1Qd2g
yodAhd5TESmB9RsC+kpVAaIOoBCjC9kiK9zFDsD6GZkBSaV51DTtUEWCOLAc05OEY/oQVXiO64hV
v6RhY93zSm9SUJJBikIfyynrRrlHHYsjSQc59tIMuPEsLACOb0KPxYJT0INwZjD3gKk5VzSYnY2l
ENt+nPYwCU9xVYHxx/EpsxFklM3aBhCZFyl4BZOdNLNRSiYf82oa4zkvGrjZKaljY95MmMJqNaWZ
XneeItTLUMf0vt3C22gRYC+cWTMCnt5uMUcsCaSxQbaxJx6SdMs2cZFN8DbL/L3pUXWYK/II0gN9
A9IC0cC2/A5k/Zu4M1BHDJAzf4QCAX6L9BU1DrZdzceRqtHfrTzkVRzMfWcSAKLuH7E02tjkjDmt
XdNuevcgobqspkHUXn2jWplOvu8baP8ODdl54VqCgfJjyKBYTfp19yuT+JK22VEfsjsCXW8y9N4Q
+IO54oUb5HqhLdkXQ2BJPNgFDonTComuo1lPF7Sj7rZDNivP1m3Q7EfdvU2j3LpF9BqD+PfMZlkZ
3UszIvs9kAn0Sv0aU+yimWNtVRmq6IMsZ++Yl1J4nNxHtsSSTOID5FN88ho4eEnavCcTsY4OsjHo
tFXhNAAsUDj5h7YeYP4cZq/hG5gqZTDHoi4GqIGOsylAHTkULsJGu8rGfQ7q6sXPg0NTwpfU9f5j
auDSDNFHb1CatKm3j7C6MevESrR0DnMUUlbMgRi26AY9jINDDC6bhVm1iHIrvH3wmjT91Y+0u0iN
+1T1OCKmj5Zsz65EUK2rSXWijwX5EI/RyYAmAT0Uf4mAQg54kHZA7Q8LGGw69ZU/f1rZvHPbmZ3N
fM5jc42QCfgdtpsiJsuVFY+4a2H5CczQCaw7L/pNwHafVTEu1uDG+fXZpcWoIxm3ksLRClWmHG3d
cD9r0BBalcCBl4wbU45dMA/EkTUxVyS7SRi695xMr+vhkaELDsLWF6cfc1tJ4xZ2jmDdSW9lhsL3
CBl5aY/jcirLdEm+BWmN2jrVVG6TaiLPR3KJqhw83d68llBgUO4KW+xPUM0dydJoKB5hNfbbTsXa
DzleG4UJeI6b51WiP4gGSWB1BDczn1wC+S1BWNGM41GpKChFj03ngkkugKzWMSzK+F5lrDvKjZH9
atF42J+bJSyX6h4n1RlZz+zB9Ix312YvQtkC5nwbWUuldl7XlPuykdFWNvVZ+sW9jxFWzl1oOFmF
dmXoOdAl3E9DLzFgaCAM6NDClNyKB9wAyOgqMcA+k+EgufE0ehqHS0igobkbvGDBAHxTifF4sp+c
wSYaGuODCdxCJuBw83HuIXuh6aNZcb3JHA2Qe8QKVuoYkyGuP/q8imXDjC3Mz1l8duk0HPTBFq8Z
J0rLGTZK7UylXomqngZ9BIdazNc8ypLFBE9vFbMUJi5EY4niaWK6ME811MykmS856xmkxRJ3VYyi
Qx3X5PCWDe+uL2CUZeD7Bld+zAIl2cyGWdwra7CMXFkruueGlRzEJUc+m6uFV7+LiBXCFoIea5QJ
gAp4+oehBTYYMgpzMOiezHiiqOQ7xaoAZzKnIxqKYA9AYiPqxwSNdl7vwytTw90ewndyE0T28gzy
cF+QuNhFGdrHqoVtY1pYVC5KvT2gvXRqSonJcbYWclqNhnX08u4dNBqLxwDjJWxdZJB+YqRcRIJZ
lDV8ZXFHtbE40DWvQouQTycsMoGbSx/ZRFGoOkH3HibTL8ZxMbupf2K1PDuTvsXs+LfJELiRcHDx
nPkpgReXnYZEczfO1K3AiaUcXxoteI206GuK62Wsm89ZO+GLop2oWzx7g9yn5tSR/U+GZW0jIELO
cWkX1iIgBVs1+c2Ohyv5SrB/1UuoyBpV/jSJ6OD47heyfksTsBnwv+bNzfVDiv6LX0xkkNB6mv1n
NAYeBTUDLws2iARfO4EhODmJpdobevhrZt6S1vCKdttIAsWwNd47B7438fuOuAxwDmyzlaeAR/Gs
P0V1W+CMzLfbdFvHtViqPiI0fwFhfdWsaWkY84tGsX/s0CEbLeeUKBy1Y4hjFJa3aG6ugRe/db11
c8buUHrFsSDN5s8ZSzu0GtaLErNT6KFbYuNz7PgHU2qLOZuhPLAdNnCRmNWrUIa8rNq8ZXBW849F
D0AGm+QUv1HSubaRo9SLgwuopFfbwnOZxC4aZfpa9qClZH+GvPWv6baZq301bDuRU1JYZWqUaOJ8
Iu3P7/Bd8lFVlqCdeMb//pEBokzVCxzJazVP16mmajqHbbco3RRIAIe/gwPSQM03rlAVWFBzWi5B
Hlv+d4NoXq5jXEsBagJi1DKVOoNSIrs3ajDxs/owSetDr13GHGt13gwH3rH9wgTDg9mOGWfiPEnk
DbN/yrGEW/iotfIPEhnqJ2uQRzXSRmDaErQbTw2JdJ1Bj+rbr6jolkrGxi6jg10GD8UEuvpqBJ+J
lq2C6cKblyE7nv/5v4vTDg5ZHQ4mpBdBLn/9rzGozoMdIGTMrlwDRwKtfIGZp7SzUYheq7kZy1dT
1Q4zUgSXluiGq2bk//lnRPUwLX/4lY2AmKjTVW4Mz7zfjMwANIuWXB1f81nX+YeEMgNkTYxfT2C8
uy3folsssBPM5pQO4zN15ZJEc1EibvjFYxOLksrlucM8eOQxq3p6J1WPwuPTHJytDE8icyv9CtTi
VjXuiBB5qB/5SRfBPy8EwlVrCEOcPRu1F16EftCsEzsV5cXLMP00VfX/44IPXESAeNbSipZh+xH5
kgM2kho+ZLc3buQSh/3vKbkknSKCExanmfHi1djD+oToSEz816HQBgr3h2+rn//reho+9qaN+odx
zu1GKEmMmGJqHqbySnvOA/Kl6U31C/dvIREaL52Tvql24Ysjq7FF2YI3peaxcvo7veSRF6SlLF5O
bfmKwFSqVhkraKhsJf10Un9OB0eNGnP/tZSaC/TAfz8wTrX6if/v3Oaget2AENL6z9IxN3yqkaC3
uk+36xVsepvJkzPf1W0dN91zpyG8DEiJ8E0uz6vyGGq4qUmoPpN37s29aFj+y9t37itfmYA60PMa
KE++NZBL6rzxmW9Q/cqoQ7YVmfVs7Y7jMy8UR8HGSAf16gk69BXq93xazu5OvRwXULt/Qk6Xv6ZQ
rF4MDa+Nui3LhrpJK0yOuussN9e9vNQovgbYI0AFUvNWNRu/7K1k6WIIS6cy8L3URrKZji+hPwIA
y78bVmVGUNEMr/Q+92CsSWDutvbI09Tdj0ANxEe25NFKjmagZCtxIx7w+6Gn6dGEy2CZthCsHI5z
9LKncqROzAPM1Qmx42U2h4jcO5u/B4n6cwRVpEo+RJrsDVbQZHiOGoTDCQ+hfobf07C2vBcPCzoa
l0FA45Lb5t5I6sORwq/HezHJV2ZCDYpkble9kjr07gnrjOpBmpO34C8Zz7w/SdC92r/AxTFY1A7K
nwV+trUYEJ5DsMCyo26v1hf+kBfgv7TWwDSxBrZ8uS6dbJcHP/34qHV3rqm6gasYxX9901FSQ4iD
1m8/KvdTTsG2B6frvcSUVtSwUf0Zc15OjWsEOBsCEwbeCYqMfK5eSWv7nSqQ/u8JtHBhlRlobDwB
sYFypkUVojVSPoMOHyN0Eo0XF0SKuiK/B+S0DKbkoL6uViTUlEZCZ7Y7xiiatWr0gnvJSrDwV55a
Dtau05n5M9leyHPdYJ088EBWM2PfheDWurQpsFdEjj7MueyJc9WQVn8LdvdCCuOBzZqzLBIfDEEL
XLHr3/DMfsBiPOFZIZ0DqgcFocRlKGQwA+iSLseyvmLktIfEpPxvFEvM85Yi3cI9RHU2JV/+JfWn
tLIxgSYbz/Sng9Q/ZrnNwmLjju0DY4ZHVXOjK/56K6AyJEbxN+n/mzRq16HnWd34VjQNuNP5a7Xs
qYWjwFHdJxxhrmYJhVXkUehONZdRb2pq1KTJ8+Qd5l5oLMaNCrnHTTYcVUvSOWrY+9aJGaICoZCD
O//LAOUajtgzcuM8WNj6QU+pB0/PE8dwHoK5oIYUiwbGAGrWME34mV0tJzDrccSsLVBk1omXDfgv
pze4m+rVtZkidPOU2KhkMqptcR4VQKt54nn4YJis1xwZSZ2zEEraG195LYps4ZSfjvMvqyFcIAjA
2sd31f49guRge8bidDm5tnpt07543l0MXy0KndxQb4Ds6988HQPFm+EZlmv2JkHpis9KutPj4MoS
1+dUTgCOMvV6wIbqPs5/a1GC0iEoaCGfEuPqe903v8PK+SG0AJ4nAmPmtT7MBE/oNwMjiYwtR9Kt
hFBj8ZGtSyR8n9Vr8hwzOSxaGAYMf1WwEWnVV9UAfskAS5AYw7AaZPzjaOxAPZJRb+GbEMQW7So3
o32gbQppbIPu9t81EqNBaV0/o/t3DJTiKfGWGuMBI0btEKZ8UZPRqOJspV7R1rAk657Vpesu/Qwa
99ZwSxa0eFi1NrW5oTSfGGvqcTT0glgOeFl2DyME54ijk8g512Mv2vTkY8jsWGgaDo18SRRpO0Vo
UDMxiXB3tFRaStVudM/os5DE/xyzolRkY+ji3xFAWJYDvtAscUOYPaXoI869eKp7j3wwHr5xOx3+
upMZgzcmqw8vwADrBkIRWEBUW6ZhRRfa1hcDk4AGrNfaMnM0bF67HBXX4DSlj+AGVyqMdAQMxaLc
doHEZmjt40iUC5wGiLSy7oJu/IHrqDWBa49U7jpBIMTg40fuweQyPIHYLfUxujVvIFCIf/xuYohA
vebRbKIcHkro2zrYh9q78F+JLFh9gsqEdXPHBeVvXZYkIFjiVACnBnAWfmC+9cDWxMsqR5Qi+1Ir
mvHDUwYNNbJdlDNF4cgRr7szaspsE0w34N5qjEpXbdQwkR6i+itwWBvMT3VOFHlMTfyZFZtfQzOA
ZAK60f1SeYj/NSteIdu+Vdq+KPwQ4gQnteQ5EFXIFn3MldoW+Is2l5ucOAS9NzRvSPT9EU5mqIPp
nvcyzWTYe6QvEpybBvRzPOuSjBQAHdaMgRQK7kE9840+4A7q1qhsBSfHxX+QWcCw6JkwtJOaPu2U
wLLrLmqTKi3Q8QDHHJqH9q/R6GPgqW1NLXk0terWngeoddR5N5GG5wM2MMheBT0aYW2KiM74qIbL
VEIZBWfyUAFaG8V8pnWHAsBkt4WrqsI+HYVOm7aN9WKVmO06c9HMr1v50etrHnLm14F3hwC+gs4C
vtNCKZ2SN0AVtVzgsnCb7W5XGdVp7sC9qgPIEO2xB1OHqf+iOQCT2CWIRRyhDea9OJwIuDFvRIRJ
d1pwqiL5Oo4AK0BI0FQWkYTvUrfIk40a1mCQsUk5qjZoQXcQZNIGhu8/TJJUB+8hCZ1UM1sTRGpJ
SMY5igHF9ZU4gNoREwgk7d8CiCSrgdq93zWPjGIVfySXgT2qQdyNmIITRkOpZ/QN3AUyksnyGUVb
tWQxmmg2HsIecR7ogbzWmThIzNkZLeqlVQCAqC9qeySgQNXyNyPKFOpjAthwFA+MSb7raeUBw2oY
yweGGkNeHXEsYMIMkTY2Vx4UIxB8CVIL7Mk6WmT8OX9HdzCCmF2CWqePxMNfZo21TvWEYb5Hib1i
UqsEgaLNoCFD6Qo5cWtHKxOqxN5VzQ0VkzmXCO0IYxQQr3FV+1uV1R20SyvHuw4x1ONUxOvyoZqE
CbGPejrCpL8+Y6DSzvzeil6UICnLJC4AOGV4KwMihhh3NQUpvVaCHGxh2YfAqmruXkzz3ZLqRKbi
R9XqDBQVR3OCcf47u3BZFSoQ3f71kgQlOG9LsDQ8CaszE2rPbXEd3zqjXBsJFBxCvmb86xyTgwpA
KkKD3N2FRgW1tTmgkf0lJ7mcLHEYB8TG1CaamEi/WLH/LeYa+rev2Hhk8Zp0wiETfSgyA2nT7GWf
IfSUS8r3bYCOSDpsZVAd9MZ+GdL0Vkvr15+H10jCSlW9UuNRoZLonPiOGcJFfztn7CMkzWQMyPeC
L8ab3ut+I2EdqTILOo+dzDd0SqyQ0NE1JQIzD/ZUrmQYE14NN7LRkP48aOCZVR84M+YPJiuQbKdN
Dc0VHH+jTE9wo40hLGXKH3ap6dnN6M1tXtvPZJVPZU/lP+zfKePs2k6Ti78TFMTTKm7vQ11xbBzX
GGOdEVwmbY6WLnrZr4i4Era0OytvD4XGU4AA2qnpoUaH7unbLg0Prj2SVyZNrLbMarhNBPSd/awC
Q87bgLC8c2dRLdKyAnqChZW5LO4qFVP0wLg437RAiinGbl1do4aBe4CRcuAArHnt9VlReldosp9K
p+4XwdC8oTN7qfH7C9SJueXIXUQ0j+GdVQcA7ia7KcylW8V7wSgZAnHUKLlBpYeVg6mrO4UPnpUe
2bYf9Dz9kDbqsOWwEyXC62BDWApNrCzSgjWIId2LwaNCnSxUQIPe3HX0XLRY3LOhijRwyoowem+V
tSxyxorOknAQ6AGgIys5TfkPrka41dRvaJDC+vTql0Fzv9sK5gYllcss/Fswuhs11tTjGyX8/b8t
eYq+E+LPSQfZzv7zi4gE7Dt3GbIzly1SOGB0AiD7The9gr++q/i1asAFQuJLm1ag2eseOmwbwP8e
bQ1Wo+OnCOegPDOW92Q2blUwnaUqXQQB/AkFNOuhBUV9d8Z8i5qDsMHUhwh41D4EW0H5Lp56tv0R
kmC+0tGxwTsIS6veOs7kpB+aHFcJvY8fsbUbz9Q0uk3jOs/qSDorS2Uro2hczI3ylF0jzYCESsax
ujg5VnTuFImOddNhHZW5v6lRteA0Fd0wKeGMYjFJ3WbeOGNcL2qSGUPsvHpB8u2R110Rzix8v92U
JMmMTH6FWlSQnDQfOthECc7jlmWwls7RcpyYcSRdQYWxxghiBy0N71BaPgqBClI2Geu/cxu6jmU/
rj2zX6vda5DDoSCwDmyke/W6P1c45m3DWUemsYy3vjdvZ6v4sMOY3jcHQGqDhOpFEWZTFp2/bCxq
nJ4goZC3IdrF1nsP/Bhg1HacEShIpb2fWmxeovEzMgLYxYGGRHbS4Btr1RdE+X+cXr5XzOG+zw4A
bbfEUmSAWJGa7oRCCxgW7KjdKH8y009EdvaSfUS4zlntir4uyCFEN1UoNzSyrnW/L9Hwexj14BiE
hJfwMkWEIgOo50Q5d6LP9RB5EZtwsRKkomrWvlCKg1oLPNbpFqESlT1oQD6mpnb3u+zXgEjlIsaB
tdwpRoVtKKjp+PUu9rwVTg3r2Nd/E9KVhRGgc5TvwwjNCt37yKzpmmviI0wn0vr6F6AUsnIY/NQj
FqHhQYIYAh7wq0ZIlombpctTXtoXq4RAWY9H6vgnXSDtb5J5AViZacXBhRzom8k2ziIOI/5G98wX
k10lVyKvDqq6UKIRVDizF816sxmomllYesdAXxcUe5/stvw3OjAGDJhVDbJSONettL+zaLcfhb+r
iZ/VcNXhqmCYeRgCb+sxPseq/NsvgcGehjm9dIKam4sQPsFH2cLhbhhZHrivmfhCliliyHKrLpjW
0bfoseSKo8dUAWmDWoHP0F7RVBuiFV8PU7iYBp3qm/Gqd0Q0ObQYi+EvmGF+0R+LZF5zFNypsW2m
5jHJnWvqe7eSzylpPaoMVMNK5tYxy0b8XSbN2+jXm9hJ1hSoNipY5EilLSabLB/Jl8CYkWxu2ee1
6wiZwnMo99aoRAcFSuwjUAKxUYPYy7FYdK1zNFRHoCaHHPD9A5lxcEeWdwHECJKb42fiQzKNGv2k
ukWkwVJz9LUTWZseVMCAdt6sV68mIly2heyuJP3ehmtcACAbgTLNm5UVjn/VyriYN3ErdqrP1OAe
2dlzd7j3Q7TwmIuVDRK8Lw8eK14KkldF4T69g4fgqmPyi05TxK+Hoh12I45ZcWnu/xrGzjYqwDAa
/xtdk6WWxh9qbTHBTheZsYLmtTTceZfFzjHADzJlVPiZtSc7/x6zdANDcUnkOGsp83OSxYg+do+m
5xxKFw6YEz8OEMcmrUATGTFgRgHRuO8ON+ydyDuXaxN4Vwc/NESxhymw8yyK70699NgC1e9U5NvN
1pPFgUz3BeuxIoK1ezzUmKNZ+E+9qD5EB1QeHgdPPrtRcqwE/paccdlDvWWdTDeVyQwwHe2jauPG
9nESmPCqV3Fq0jlOSrKj3Lv1/FWGwVMSxbt8is44WD70gbmrY3a/Wb5YWYAnbrhVM76dOHPoSA8D
DqFgSg3Y3fcx4cqYIQCi0ssoDEQPBBAHjJL2FqSNTLeROOKHNCrWgTWycZpL9Qx60lAnxQjKyFCW
6jctYhAgQt5bBOPTstkYQILHzvrEHOFeCDwH5+hf3munaALyJuz4FceBLQoSzxJVTtP1C45M/Snv
o7cMsEvfZjf05/esF9vUt6HZYDSG18A4lzd42I+G5+wqCkNq9azD/KuwkjencI51Pe1TyCkDG6TK
VblKxivhVNrMLRVCdCpqRkilqpDdgWI7GNRgCSD33M0Yf7XmJrfKGvcqb2XXyImoMaq2JzPqzsYI
KoPFPEip8LJkJUA146J+dJUsdo1JkuCXHoO8spLvAUMLhDeXyOKjPt0c0NSC6EGlHo8tr4Eqjt4i
gjJAldp/qhYSE7qPybiZCwW/GI9DN6gDfQwM3s9R0xTDPmdDFqF2Usso2gPkQFvnRbbhWfVCR7at
7YNNhC3KX0dazEQbxhpgnqvnUAWpPHPfD8G+QNyhlWjFofKXsEqXWN6rlb/2QvA0JKJyKz6KXP9O
6awq9jamQe0YtYfCt+5VHL+lJA4j2+sJmuI9ZL+t5Qzfbuld/4+0M2tunMe27F+5cZ8vo8EBINnR
tx802pJtyWMOLwznxHme+et7sTo6ylYqpKjq+ioq67OdhgCCwMHB2WsLvcN+e9gnTrU3WWot9p+Q
fvmpua8BARkWZTqs7YM0nhCky3WQeLcxBgNclXkPcy40aAx0+9kuYPnyrfow7w4yw1Xe0vn+O4DN
V2UH2/+qxz61W3bM57BwWZ2nW6TW0DXG5X8FUWLECGam53IsuFf9FXD//5//8T/+9//6OfxP/3d+
zHlJ8uw/shbZQ5g19X//p/rP/yAqnL96++u//9N2LFsanDNMVxemKUzb5fs/35/CzOeH9f8CshGF
A8qVIw8Sr5yk0ORDpdqRD2Gw5Eg9X15u0DltUBm2sHDdNg1USkKcNIirtdmFiYdyWtabuJi2cehT
Lg0BaULIHbWHyKi+X27yrz7+o0mscl1DCcN05Oc+llaZUq4SiAPOFJxTi28KAJ4+huAbwl//f03N
H+XDcFouio2oysQhn+L6Lpz8Yp+EGQiiCbJKMIXW8XJ71uloIsF3+Y9wbccEaGZ+bq/2ZdhNqgzR
rKWwH4AFBqvLLcyDczpBhFC2o7PuO7o6eV7ERqwuehMCBYVF2ieUMxtUMOvSCq5MRftcSzoUM1dJ
wzTsk76UcQSpTrcp364GZ03lLUbxSktvAsu/LZREBGr21dPl3v01NZj+lm0J29Jtgw+ufx6/zs4D
FVO/cyTWmStyYSO1JVxgzDQpJ1fPl1s787QMyxGupXRDYOY1j8CH2dFx8vfyIswfkcZSVDJtvUpe
aeKv14sOSV2aQjoUSajTJvKwqfs2txJOU1y/hQs/nFkPPxpyLoZzg6gv/Dee2scG5w/0oU9J5nSV
1GRyJNsTwg2Yt2zKKAH6Ljti58sDeO5xfWzsZDLmqQUVFzDe0fbUse6LW88Kb3uYcZitBcmVnp2b
+R8aU+Jzz2pKPyu78YpjVcFtz6uxXAutxdGgIaC73C/d4HedvmVSp85JZ12VQpzMQ2fQeZRNnRxj
FVGrqIfkJ/s7E5PyeaNVCFTmQGI+EOkzFBcQbh9rVwb3/IeQmIjZ0rJsIU9eQI1DvcdiJY4qHpun
2iuG2yRGL+2qlx5SdKbBgsurh7Zt/kQh+2U8GeUBa4DqypJzZiEwWXKUFNSxmYY6GQySdpaeuVhN
+XV/ZyVgwjoc5uLc/ync7geFqYcro39mWpnCdS1Dt3ThUtz++Uk7UTLFWRkhKW/Kcu+NFSbcYGk2
5Mxz7m6N4F14GpmmKWjeg4x4NHQmgseqG29zjsEED0Xz7rhEYH4XNd900fb/+jpPsspkFphCGQzN
50+IcLQtLMOPjhi4bERivGDf/PvKKJyZ7ybrEkGAIU3XOp2Dvq3p1Ir6+SOJU8UVbceBTiO/0Vj6
ngvsuZLCKsLlbKLEnYng4M0r31c/5hvaKx9lfrVOXgeSI65pcHmhWJ9PuivRiVPQ7SVH34rdNV5U
Xy0Vq52K3JE7nTbjTmbAgsR32WfFNtAr58p46+fmoGm4ah5y23VO3wWqgmFPaGl6NEfn3q3LI75Q
60QDPFs5L0qZ35XZ7kbpbyxu0WdbZL/yUVxQkyS9e5vqwzbl1BYOt1dGZp77pyMjQW5buisk/5ys
gFaackKIPMRVXH9BiVg7CaW1qFAHYn6jQmk0ddO3dggfhUmuOR+uBgRnNjFTCYumpSKick4+QZeB
Yykb28bJHjQduY2F26hiebmf595Ixt51bVNKZZzGNQUhjekYaXL0IsCYGilA4M1xccibAa8iXdqP
l9vTz804xWJD/sjSeb9OlgCcikZLh1d9tIzyJqUCMpYkWSl4Gjh8WT4yM693bx3KvK8/1HMvni2E
rSsWf1O6J2FBSIRoW35IihqcitNMX2tVfx+5Db7cxzOhAa+TTtBNJR0IqJNmOnvoxygNBKHB+HVC
yOPUNhVmDYgv1GC92gEiuvIYz71FBI4sJyyu3CacvMcFSICsDDr/MVX9Wp/zDCJ4yFkvjCGjagrJ
4uUuznPv9O1wmJqGjcBJCutkbjpaGynw8ckxb6pnjOMfw5h7OgAkL3HYv2m+8ehYxfOc1Lncrn7u
tXSFaZm8EA6B8mlHM1/DDQAhYGekb/gN39Ywd900WgNFOnjzdQFXlSbaUh0TvPH61j1Pz5OOW/Ra
5xNYypGnYV8Eqr3vQzc4ThWXJiPRNTr4tLofJ8t4zgv8x9hUuSCyVPlgTqjjWpEqMuqO+BFbdUba
0nGuvVJnprXloHtCQmYrF80cn/lDZAicjvJTLlOPXGAv40z+8Ckhc7nUpjb3AMwFmCj5UK17HRzi
qwQ9bCSaXQwRQ3Prlwny6OWHdGb+W47DqmXarOjuaayvT7GTsu1NR0G5XWAtEvmGWrqAqRE0NuVo
V+bEmXXSciUDR0Cn4NPNU+ZD9+syjaFilPFxVqDoRvtaOzDCLnfpXBvs1xT0k1Qy/4r2iyTOJ8/O
5TE1yufAc9+9tA6vvMPnHqPBtOQZmpzbjZOpreDVOlmoBceuLrZAHu6HDrPpIX+53JUzSwW9YKdV
jmAZPo1wZJxkuZ7hfQW7PFsUdvbH97mPs22I2lQmvFZDHG0vN3luQnAK0y1BUEUP503owxOqsDtv
4RNMx7YE9WBr9ya1Ghop49l+q5ryHzggXW7xzPoE7uufLZ4clvxOArcDznqsSHPFQwdYRe3Av95l
cZxSPRjsZ88n0ff3l9s9s51aRDMcLIRlWa55svQj0WpyD3njscKetHWN1RTFh8Fpb5MquNLUuaWQ
PIThEiRwmDH1k53UaRwPFHgZHr2eu62RIoGsbbY5W+mcwJ5DpgxJ/JxAt7jbJD38b4zxx/bnd+bD
UxVtE8ba7CmTD9M9AkjotPktAc2qaFgZgcomYQtVjLugy2N87tmaJosLUYuhE0t8bne048rBwCU8
jk64r4ZxzV68zJJuV+cNFesZzn2l3M+Z68vtnpvFpiRM0h2lm/J0ma3b1PcShCPH+T7JxuqsbmcJ
COo3AnU1+xNP9t3lJs929Z9NmnMw9WGIIyuouhbB4zHD4IPUUYL6Jt9SSfY2J2ZhH+2zzNqHtvb1
crtXumqeLKmGwgJDx1P8GETsamH9SDHgXicLO1+juH5yE1IrfLnJc12V5L1soRyyladPVRUaCmhc
Z4+U1EFES29bGMHzLLIzZ4MD2Tpj36qj9P1ys+deWKU7uqE7FgN4Go6aCTdq0NyCo15wzgpK4t+o
L8W2x5TIWOClwqXe5RbPLfOKkwXRmnTYHk+WCB1Mb5K2LPOlUg/TaHx3wZaxhV1LOJ+LtC2Fbo/5
Qwr4rzQfUvCqQMzGfB3a9/k6Nhhwb2T7fzbJlpPieINbeGht/Qjh6MrTPN/Jf7Z9sja4VYsRR+6z
NnX+rTTTP1Rf/pivV/6NsWTPNyTZvr+zOfj6uWroGUvKSu6tKX+a75dwoHu43My510GB5Fe6JVly
T1OzCfwYvhXinoWZYGVOx9C1YEsU2ZdxlGyaA44+9ZVcydmJaXM+IhaAmHW62vSkRfyh5OlR5oMl
cQZbD+cmu1sR7FzbSQyWkdOglrDj/7V1+rrXFfz82ORpiQpVGsrtMHI2JqeI+QJqvtJukfs5cf0+
izk91HhVVV5Zcc7uZh8/w/wZPyx1fYaFfWMyxujX741c36dps5psm7pPFXBXTT3cXAlW1Pgc14BX
WuNaGvJcWo414J/DcDJpBzOYlF3FMCUmB73ALNyiKI7/9SmbVXh8zF+r1B1QCexi/51cDEcKVj9u
bNheTjMOetdm+M1aTObJcFZTEkRrqBDoWmCxoamoCyw0RbYarba87coxeexDHE4vz/Rz7y0nZHLa
LIh8lpOFP3NT3auRr4LugbeBAQmOJFzn9iS4Lzd0bnrbFi04NCXp8+fHbaT+0MCo4JXSsl3d6Nu0
6Olu/DhE5pWmzk6tj22dTC0cGsYA+huBSuXAUrfvM9fbzwFaltcPlV//6dtuI4YEhP6wZ4e7snqc
GVNJMEqOVeGxpE4XfBWSRrT9ic0UAQfYp5WI81sT56fLI3qum9xE6K5lkVdmG5132A9vkHJKOI6J
kz36+HuPjxR7zmWdyFCoueRIDfdoRAEHynK4MsDze3GyfCiyuoKzBDeO3Ll8bngy8bhLCzPnTA5S
YLLwv600z7vSvzPnlvnsQExvKp2jxDzMH7pXmWnfxzKNj0AwoFlk6R6/xz0bwxYfdKrJ6ytb2JkZ
ylEagZTBTSar/8k+nWjgCNxkoLYyUF9sBxwQM0YL03tcvMsrI3imb+yVpPi4FzY5OZ+EtEZlUSwL
MfQYUwk0V1qVkD+oyFXrJi5eyBtc2Vz+cTY4eWScjrggcySP3jl9zyFatXYPa/WxLZ3ge+yOEGEH
N4dOkNnaMz7AvYe0RuPsYuH0UvsmiJDOLbMvUzvI1y5ssN6Mw7a9shOdmUkuKw/neKmTdz090nBJ
WETx1KBvYHn8oYV4k2WBJW8vvylnXshPrZzMpCHuMrgfjXbAIFxs7VZXD/g0ONso0f395abORLWf
mpon2YdJC5gjo/Je+EcrDW9Acm2RRb95qd3hGeC8h1BOsB8YNsibny43fC76+9TyHNN8aDnX0yot
HSM4QqIF0gwKpRBLhIMrR0OpkL/2afRINmtTFumXy02fe4jKIE6SNhUI4jSPocOC7JxCOAcLFtdN
LmIbBZ0bXXmI55Y77q91h71SJ2VyemAIaysTvpM4BzuOjr2H8Q3d3aRavTE856HLyheQGLthAHmr
lytsj/719YiIkKQ5d4kmy97JO+uJmJpqLxuOo6lQwSV3SaI927Y6BDMutyyurbLn1gh3HlSTeyOT
m+fPDxSGlABuIZ1D0xUQtK3qxSLPutSo0pooHAsq68rcvdbg/Jw/zKABFnvgofw8NihGJyGPllQP
Wd7t46beyGYyriyCZ6bsnMkQ3AWRPpzvPD43GOWJXwuKvI6eWWCuZGFt/Io6KnOM74OjbggOD7NA
WIbVlajn755+alieHLPdUGSuOb+lSDDmIkNu37aq2MEznzVi/+rboQQFJEwdgj0yGCePMZBmpvVJ
6h9FYZjoL5zmDshetvzXW1Gg3SjD4XCrTsMrD+KdlcUOFr8hteJg1MKVmHm3l1s58w4quEmOwXGW
miblniwygCHSQVm9c0gEtO9I24RZuOkx3omb8qX1cPuuuxXj8SSNfqPk9HK5/b8X8o/Ns9Z8njA+
FYS1h8/dMZT5AxEgkmeKdlUlqysd/XsZV3NJDokCesvrdxLh9H1fJ4MMnQPYrUVekO5hhvxfWU2V
fnHCWT90uWvzxvB5gyaksmyd90BSMnMa7WBv6E34cA9csPi73ETkQCW9UeWbXunby02djiIXjKTS
uM1huSYkOF2vi8rNtC7RRvTSiw6MM7i1a+N3uiXMTTAJWaWpORLm6aQXFHQb/hSEWLMmw9asmhbO
OJDhyx05PabTCmV23AkTQDn8c7Kvh3U2hbj19fdwwr6nTXTHiVKjvhvaGZKx33WARUOYON8vt3qm
b59anReXD8tk7ERyyJXT3Rd9/6sdjRewLsOV1/l0gfpHz+ZAjWsnrhZPKwZyCiXtxtH6ezz31klL
laSdPGmQzYX9kIrs/XKPTmf73BoHifkwyqznBvpzj2ytoygVYzrskBeIfaDAgI800TJXCB8WV4Pf
M/OPswNu0Zx7WbNOzy1FAbVSR9DOdRHkv34c9E3hiWbTw028EjSceVZcO9scxXSCI4r5PveslMWU
WOgj7qtad54jJBg3dRwZV57W6bvL+M01A5T2MON1rkg/t5Ibmp77oP6A5iBsqgJqOkpWyl+JTiG6
W7jR78vP66+Nk0ieunvu2qhY4WryNBTK9Cqh4DpV910RHDqf4l7MQZZRgfeKkdvuyh3Kl2zEZYsD
2kypKIcrocJf48pjY/nnZt2ydEL3kx63QxSF0smN+6FCdTRp2EAXiRb9vNJPg4H7uCjST0U1gkPw
Y3L5elpfGrr5CAA1lPedBhg79f0//dRsO9ntSBhtetLWC6UPYHjT/jZ2KahqNLRzRY8a+fIn+au/
VBVyt+9KHjG3PKf7AeTBvB0SD07wGL5xGnqsHONK1sD9a3MlL8Jb4bALkJCxrNPJWjWjLyJPax50
T39OYDKFEdbAeJj2aIR70mAY0bu49UUC3Z2EiaFZOfQr72vY1ntZB4dqoo7ayFpUI/pBbztML/Sj
dP6YiJsK3Xiv6hlNVhh3eVaHC2UEWz2DYdB8CYJ4Fch4W+f2t6nWIcNU91bqohfqHsLJexrHtxqh
VpKPB6NvX4Og+mnZMPw6HorDFhUbGw08dGsWT6NMnzPUkrXw1mYhb4R3V6v+GLUhmaxsNuO+k/5r
xclTlfojZvMUG2GjV/n7zvvReBGGJc2NnvnLkL7HCpYZiWwVy8fIwHSOiz0cCZad9svFEQ0YAEIx
ePkp/GMsQ35CzlhZhY8LqnljOymOi02wxER1CykTYhiIW8IF/rKa8AJBW9IEt5VnrVJYV04LLLl+
M/rwVmJ86lr6l96wvqIIvNMQEoaOvkg8+diBn/JC7SbN3rBHuNGqak+N5nqCKSDHn9JGYEW4uvCk
uVUK06r2m13V6zqolzhR6z0wDUQoixLnPuWhx3QwBgzHDYOKPbpalwzyXJaI2vM3grwnd2p2bapv
ujxcg+m8KTWEgiPm2uVbgcjSQ48f+MDGGDLRaTcDPdStgrypi+FDuRqrQ2+aN40+bEd7Qp3fIZaL
9C9N8xu2+i1S+W2TZBtp/iqgmuE8eKcNUBgwaMi8731ZY2aXaossqF8qu8RF1V45uJrODyVkGkLC
xgA2Xvt1g0a/WrkuNEnXU/vQSm/9YLKX/JY2UMD9MF+Yrys99OieGWBGwJ1daUCgEO5j2hY7P/Xu
/QSDCMSIWXpg4JctHG0j/+6WNr6u4tXIE7RGuf0Hq0pQpNm3sqg3UykpnMvZq6TxMNTpUZ+iiaIU
61cwqI1AjuW0UOIUtjdjru9IoyE/ApXpdEv4fFsNxajEBaVxupcJaRGFobe9JynPk69Boh4oaDy6
zvSkNeay6JAG2eMqjttXWVmHvvS+Qvr/alnZSqD1DfA1jTFLHIeMoocC35tiKTWYLW6zc8LyWffs
5WAEax5JMDfbV6tOFg8iTDdRY+D4UezzdlxpVfaQRzV87X/8jcipN35kAFLKNzLRbt0YwZDDSIhh
Ni437O9t5YM9yGDaYLLs2R5wRA1HJzN4iG1F0XqSrewppi5fLkUQ3UBLmaB0J6hxrBFOm12iuTXE
Lyq0DpWB697IDiLFnRoa0I6epaHhgrFYkJuapnWmc7Xt33RmeQDS/OLp9l2kBQ+FDoAFZZstAjgl
sMc0zLyr2lnqLEcjztgTaNG+Vo9xn65Nq34pnAnlcbCuw+iQ8xe5rQORDPimogiSIvHWKZcKuaLX
6HAM/HlQVzAhlGbfOoV918Y+1S4wsplWcdnxEga70K7XZYLZqJVg8CoeAQs8GJBisV40vs5vvTDx
y9bZKlp9MbbfpTEupbrvccOTuam2ViecZYP9VOVFNxiRb1JHvTVd9wBt4bVl5YZDncJ5dajQqAqx
EpXxTYGZiYpxnQfesgjlMnDntU1zVm0rcegsi/zWLWo44zKCbBe3zcpXCrY7BrbSlT9AOGwQQt7o
yty1SLYGRLqpEa9s7IYm5S4Mzb7zk8peqMT0VsMQPSjMa+blTzVhu4oTXMsbYOzIfPWjBwVeZhO4
BQPaN6lgkSAqSBuM3qyaQACvr1+KasuVL/NiJ8bya2ALSu9Yp1DK3sx46AQBEvsxDnMYtjnilg09
W4ZpgblBdVujv1qbKaonmeK5CRJpMsE+9yaC/cYt3/G85f2Otd84gL2H3BZR5P0jnPJj1WIfXqhD
Y4w3notmOpM43EQaFCPsfBug49P44sPWWHSSu1geucC0VcZ7V0waAILG2A12309YHaf5viM9szVw
bmsWg0rrRTiCVW0UL2/DRd6LiEy5EnkWsVoy9Vl0mmJT2oA7NLe9ry3n2c8D3HM1Z/oa6RXMqpH0
LKCmehKAyxAn/MmhJ84QpPAFJHK9aSWAN1EX/rJP7AL3bSExdmFiVIBku+iVfa1dN7P5TYSMYx+L
WsEzActJFqu6kxX0JRAkXrWsBzHgB9GI8o3C64hKVm1aTYD7d6AlmlcV1/2vnPtNfRHKON4RpXoL
6jQBqU+ZoPpZH7EYzGfhu5zad5dU142GrnJjdu24D7ym3eqSOkoop9oCK3UwHh0FiB2OsRjHjKT/
qoClu7ZCPKe0P2Kwjfsq0TXKcnyhMHSAqfqEH4qzH0PTRSUvbBjE/rieOmlNi7Ati30wsGjCFoB5
HBnFU44u3RPbqAOPhjF6+pOzZrgebH07WxL0odxEQ7yPdAtOeIq/QDk+E+XhIJ6HKXD6HueS4mEw
3GOPDyCv2K4ojX2nA3RANLMaMfZrZP0Qu/Vvzab61hEjBBDd+FM47Vvt5hSWGSjs8ZvdVcr6MYUT
25Cef0Hi8idD2DnvuXEWbQUWxUqvHtuhxuMC1VVZKvgUKO8z6910nW3ous+a72MXTsGaZhh4taUd
DroAp6hovzWqBgxq8pQU+N2j8vjRmJiZBlH7zRqAD4WpQq/XT4e27aD9te5TGAbUCsfVd6rO10Lk
h5xT/8zW9lfAZRCxuxgg5i15vSDcTtOkLUQbvcWu2iXslZjVLYcKGlaAqxLU3n2PtUBlzCZRXBdk
XXGktzc9dkCaUR/9yQPnM8ED11y8rKbwRvdztHSh91K1VCGFTQJFOyVZoxcOcRoMJ5Wtx6zAexyj
7vlG4M7VimUz6HdlaDwGI3IAFhf2BKx6rCUYdlwnWdFJLy2zGUBUVvBeUdXP7idlbm/11IKLqd9E
RYk9lrate1xXzTFZFVjrBWOP2wN9wYop88xFk5fbqM1fzQnNLHu97/O6jhj79O4X1wf4jugz7Pmw
NSXhFrba82+c0uprJdRd3HlbqujWOR5FQyS3GFVt5q9zwJxDl3Tsbju/Wcb+twJuQhVboEvcd4uK
s9gCJOFBNcjhr9W4XuTwJL3uO6zszfx4c8dDxwzf28EluPvtG2I/Spzowpc5GKvZjbQ229bNMAP2
l1rj3yM8Xcw7Fw5j/KoenxqBsUAEc0tDnZ4T6/RO9WWyJfiA32kR3NRpu+M0x/Wc239N2uoPRc9b
PYl+25n+mprdkc83x/W9oa1kYS8A6Gj8ROqCa/O5emGbA3UNk6JfueZjV3pACsZV1v4WLu7aboY4
Ul+6BXtq4CLB4+QuRPmDA8KusN3HrvM22G8TEqyycsZ5W2/GyH6n53+sfAAq4B/noCjUpr3XU03b
3Br999YC9TJgGo6hzUKyPpKr3ZKt2FC4T5ki7GMTBl+qNytbD+Elxthnpd4eUSBwXfUny/CTnTBD
4TcUkArw1gDFUb/hg7XRO3/TKmTLuXs/P4S4bl6qpN87Tv2jHKtvtZ/d1JmBYcpL0rg+rC4XNWq3
TwC7upXJSehuDvMLLfoRCywqTHu0F6B2QaNyTGCHtrYlm/IMS5hqPOhsc+328mYo2mfZYd7t3Xlu
eiuhmQxyejZkddDcbGdy4z8P+oD9oql3C9Cz67p+LHBnKzG9nENHKfJVRaybYgS36EDlDlq9n0Z2
sNb/jaxpXEaTYS5cwwamER9UWWwNlu/QtpZDHxBMwFHA5zJpoTVIXH1WMan93kGe30+rUJMQDXA7
nZpl3etLiTHaHBK5tqCy+V331NbWmJrRvVN4q8AxN5pnP4mqRH0GqhlEf666P/iNbXLNwyS5XdnO
QNzXZI+J/83Jo63GnCE3uBf68DAf/XyiKMqTKMssgLMxi5RpwNL73k39Q85WNJ8yG785YE6xy+BJ
JzFmfGWzm0+hodZth7L08FU6uHkMizVfFrwSFutwzuED68YNqqeHJktuwJHjXTI8Bm1RQ/AfDiMW
dJdP6MZJEobycKr8ydiSGOE+kSuiz0kYW5OGmorMfB65+CIczsMf2IsSo3iGVooFDxQ6giDK9EsM
TcayP8aTTG88aeFYXJhwEV2sAPdENfVdJft4m05eGvCk/ea2KkFcouCN7zsVVofILylRC5sAUbNt
cOprQzxIrFx/jFPg4pc79ne/lCUxO6b4njiYc+fnfgWWlWIUWIgXu+7L21HX3h3JMVGptguWnWnk
9ZVcx1/ZQERKBuWW1FtSbflXzqwPe8OsMxMCsZ2x8zvND2WW0VMzTMSiQV5VKwockg267XrV2tiY
Xu7v/Jw+5XzmhCe13aQiEdKYp/01ynDgQlzr7u0xeLdBxvui+d3kFf6hffLQJGN9JXt30l/eRW7g
uVGUqKGES2zxeYBnyQoX4X38Eo44KrEydc147MSurdtHSwzb1PjTOVeqn/5uE0kc+//8X5c06MlD
1fxMHzVM1p6F7S1F9dPJY86AHFUlJgzDpijJpvTatSKAk8QrPf3c6pxu+5i5LlQmGqLc5xKnnibH
S604pPlNkb3NVGTbeyg55AZ/OguVPNQLWT/pofGCPcaVR3yav/zrg5ifPwgs4D6IPYC/cU9GySec
2ZkVIELrSXb1jto3De+ioP12eWb91X2HEicEOvjpIID8Swo6hX4ZofkfWfDxqsM7rvF2mOz5v2NL
718ut/X3W4v62TEUtSsm79OplgsT+QDwpyueDd8UN5Q1A8fHumGTKeBLTjGFV4bU5JLo84vDAshM
JklpIDCkkuI0WQpxq7Gw+zSfKda7nWz9wW2GfZz0nINjYB1VvCoJqBdCL76oNvliCuiucblzayDG
mowAT7Sc4MrdXO3m+FyqxO2uz22CaO+XzGd6lguHwd8KnyN6gU8xwpxto+t3WqH2Lm52WIWuYEEt
IAbtMJ8A9z8bPg7BN6pJDvM39MFa8gZS5yIxBxtuOCM9uDL8Q3LzH+f8AGv3otaXgadlXyn2vuu9
9LaZIVYTJwZ7zg1G2BSNy0z7odriJRzCaLa1XveYK2zwvbi3CuBMufmSNqhKmzF6NONilerfRPpz
jNldMXAXUYHnngCWimV8gE5LC2C+FXe5hhsZo2WrEpMDUOwDwOrBfVKt2gLvufGKcONhE1I6M+ba
XNU2Hh7m9xof2sBs1tEkdkn67pOu8Ew4GcM3nasUhe2vwA3XBdEUwhMhq3Ar9D/Sb8hEuTd6M93i
ibDrhfWcswTAO4LAV70ZKbSn4h1H4JdWt26ablyOjr2BT/gCeWTfxDrua2l6yPuSGjpQVNOrH2uv
huPf61jTxUm6qQPwif4btkXUq9piOdsAw71ZNW1HHlI8FM0zIIUlOWd87fCC0YiBefGqoLrHaWw1
1UZ5JzKeF59eb0loVaBHCFj49C5Imo2bOd5eVtghaZxyVDAsyB0sm/bFhzokMWFPyVk67jQtzcTC
VZbBnjGBLrGkO3J4m7+QjdYeANialae2i42hMlK2rrY0CC28sDtEYQcos8JB3VqyJTSQwtxd340g
8qr7aWj2Luejena1GdR3W7g7U/+JSGE5K4c73V4HVboJ03Yjcs4qYGsso4bwqj0UI34gTSS2nlvt
VWzsVN28NkMFRm2AxZeS5IkyVRLDG0iYOHaUvBK9FKvMdZde3m5JiG0aAhwojQis3Lo7GuPTPEp2
6lPo434ZsG7jwyR5t8kgQVkhFoYx1kmNXqwzx9pQgG1Ad7kdKw6EhQj/aCQsVn2nhTdjWdhHuy3r
x9S3ZmqC7VT3dmp+6ae6hDrE0JIWXPeYugJh2hk47jhmbx27pCrvoDC5G46ABR+3/NHIzLgdxGwf
2+beTtay+xI01nBXhSgout4Tb53vph7oVjHGz7Nz0x4vce9J0ywIqCrwv1hdIdfkr6JtU4/mulVe
tWndiHQ76d+FFQrta5wgifATo1vnoWmug74aj6mogmJhJZp4SoZ2WHVBlm815XP8L/3Gvhej0O0t
t6iIFXF4HoKVHOzuRdXYX8BEpXULTPPXrLNJLlfZULAjZemrAri0aELBGBTm5N4KiUFBaFXmHXQd
Hjr+1gKTeWnbzx5GFq+VMkhih0Ud78c4bMgEY/HFGX3Rjd6ziT3RVHTrer5bqpCutWnFVQIWDSTU
rQZapk7xtxs9G66/8wP/oSzLBABO9NM2ivwmUuKXHNMvFr6NWRHvMKJel9AltZZjvW80pLqlhVs0
ecyhsp9aPf6Wu3iemrN/YWN8cVCu3PHSMwGR0JhTnq/s3KBABJCod4eECVN77EK8h8w3yQnD6u6T
Zd2+KAI+9PEbmZLrlRYFK7ygCdERmOJBvds6fFXvLvMpO50vJfCMIaAQTb2EWyH5ZgLSpuzqO6va
+f1Ths1IG3Zfiyk6kPcm7f47bs0t3xRWdmjihtxDs0KEubAYdMqPMzJIpc6j99+qTi40t1+RJ1/J
EAT+8M2sdrpmH7SoWtOcX1g7Megr/m8wtj/bfPhtgD1aKQ82dKm0Y5l0KxcjXou7jYAzjU990wiQ
P3BeqWHN5fCrY9ikapjdL0lS8nJAC6+O1O3+7KLCIGS3yYXrq6Y4zF3kynJLp1KNA5xd/KzHakkg
lw/NUSt/xqV9pF+MRit2PVzsTEFGfXLTbDu3PenV1vAHd1UpSML0lAqztcywCLXup9J6qrJwJ3uP
EJia1KU1BjDG05LzUbbjUxHBhGPx6jv1DabQOFEZ0aa2fIfah11aGN2u8G2W+Z2u/xzrul5lTbly
JkGcZUM1TFa6CdUwmW4kc46/4phRt+DHJbbf859zFnz+TURq1W5KMyRf+jc7TW75V0hl4RM/49ki
XvrpuMnJRSiKNxfUmtzlic0XKWBxOJdVLJ+JfcNfynBnzUwFhrTZ8qsMq3rm5B9rwJgYHcAjW/4w
mn7TI+DTx6f5ZxNmAe2otHjjm35Z3PJvuN18N0yOgw0s52HPALdZ8BI5AWbzAKtkvMyi73lZ5kt+
uJis+ZMGoTjwh9/PdnHMtCH6VmKqQ/jNH2btbZOMTNNIyN+KAn9EbgUG/U2LJIbK/lqrq53mO3is
YKuFwaTDQbg0sZuR5dwGFMg7/tC66kfGlYlFGd2xqPQAA8Gw8I5dRU24Z+NdBykPOhKEtAmP2cHY
F/+HpPNYjhtn1/AVoYo5bNnNzpLcyvKGZdkj5gBGEFd/Hv5nMYtxyTKbTQIf3pjM72lt/nEnJ4gs
t75hxPoacuCrpJxfTYYocxroCdGWExWd3k1L+qeS4Uhjl7b31oRsohIlGaJuHhWKzb/TlCnkyfgX
YIgUcGNATWzsvFJ/zezEURqygpouuEqgXzjVJg+edNcNZ9DDUdXySeYp59Z5mHZyEzhEqsCMxhyk
rFhz8MKbRRC2n2aXySmtKKxW7oN0GdhEVR5nq/fIqR5LcYV1aC6OWGdSicctM6kKHGXxbY3ExLrt
mu+DBGYgX8kCSes+2c0qeaQduX9WuXBePY2sAAerTUUsm3ExDfc8KPmMTvXouMN3ned/GgisnWUV
cke/2B/Cw77QeBBZ0+GaWOrEiIrUeqsaY9ovanmC6G9+52H5EaxCHccOVqDdrEp2upDmXlrtMWto
evBmo9tpGxRqEt50Xv3cPKLbA+adWdVNt0kOZb7W5P0Q5c8O6yYxtVMvZua6BNL3JbWIlLS+yl59
BbnziqO6AMg2CY5nZkpfSsUi72TyN2T8P+E034uZk2JNoCfVxGPwpGy7XmNTB0G6C3thNRFRTh0M
ntvsbYvc0bkSH0RtBvvG0wQQtj1Zs/Xcf7ZD+DUMVfA5JTTJe0bKROnBgR3XdXwIvOJsgBqeWxdK
ZFfpwf6VKGu8mrlRXJw+e4frB5kR3Vud1yRjs6fcliEMYeI2VNsAvHAK7X/1S+rT6JsCOHRlZj8V
AT3WnOirqDGNIspSwz6vtpjeTaO7AW0vn6GThX+kOxFC7RUuDcwA8aeK6rAYG8NDZoEBD/Qsb3Tq
pAn7C/jB2S04cBdpOmgYsLKlhpp92ZnI+QqznkppxwcmiBzyJ2kZNDjcKN8FhktNIIJMNqQCj4S2
NjN5i5GYTPRmY5qHEwnTfoaRdCRHvLUS9btKQtVT0ZWPR2S+xsEZlHpI08pTexL9+luhxavvVvS6
Q/tl72FReLBI5IPmo27eU7/vPrqgnx9mqd19Lw3531QXWsV1Rd0ho9bUlGymgkA6yv4ssr3JhnjI
7WL6aNtk8HYU0+Z/cUxUJ9T+xTXT2Z9lyX6IjvzXWhB+4PzyI9F1MBIUyBNgAd/9yyvqzSLbk3SC
eMST5KsgcT3T3W9jSdSxqgf/m+up42Z2Kc0p2TctqyJnVdlsqFRZA66XRn6stA+uXGc0cPijcc+z
gQactBjxTm+Vhknmsw/RUK3NnL1JOOnfOc3hSzhZOhYUGyGNbpLCJkif3l+TLJdwZpVKwtGOklE+
+/B012DD+c31EATC2FvSWaO5TikUDHpypUpxVGt/qK2tMnpgQ26OrUFcY2vQsGyI/6jm3iH5OC5j
G5cuw5FVR6u7Mg5gy6JBN7bpiUCDtbPt4ZCo6RE18bXLiutM1WFNI2FWSuZ38ljnenrMRjv7L6Sm
r5s0O4BznIKSXV/cMzq1pemRoVq5EIRWFhl1M0Ud6DLn0PpKHxu9HGbID5m/vbb4TmwY/8mjBW3l
TJguyCXmx0WGp7GtLoXbHv2gIQ94AsXxH63cgdUWhPiK9lEH2bfEcBeNsnhR4ULXzBh+D4ZHLmX9
m0rWI7+fEknPoaZPzh2LjegsKkFs55YF5qdrA8k1DK4wcZCqceHSdKX1a9e6H0WYnFP+HxMjxrEO
mE6/08Ea28hFusYjEVPcl4U48yo449ne0T58SKX7RkQDVpq2M6jQobmP7gtYrp48j2oBXPUBdufh
u+vtIDJHMifk+lWQmB1tn5Np/pgP5d98nm5Tl54nMh53NvnIR98e5htfB8yOGyy7cQkfPTtLIqHo
kObiCCf5M2UKY4Js6VHwp279bIP5xwslHGPptH9q9szIxzR49Tr70OEWiTpH0Eu68BCsbJa63xld
t+99Bpu0Pc15TjMZmH9pVE91Wl5Wj5oDq54hAHx7pQwkg8ZqiMO2F9d5EWv+4XrzM+kZQZTaYzvf
e+jKbz40dVpJcGx1/Tqb5jmo1C3ogzgs6nNNTn+GL2pnDOItrTktznImzTmZ0ZH4W42XTU/0XPy3
0rEpjIRwT2PsZjcWc71GI0HkUM3oRB1rhNIGLu/nR7nw+hSyO1TEhv0tiIKOwqkkl2n4t1GaNruf
X64ngxqaXqgLhs1Hcu2OHgZJNNNvBq33LcoNW/d3w/dfczwQYyZf52GIM0of5eD/JHP34CK8oE8+
7kKy43X/PxXNk+1p9PaSgS49lUX6BGt9KzOaIsfpoaugR7rusTHqt9zu/2mXuPGq0+ih1luZLOdM
12en9S99izIimziUG3BWMACxHANosPk0zHR7+e2eLsBDYuW/kQRSv8mrhp/ANHYAwZR8o02P1Nod
Kaj4Y6ck/OeEQD1pXSeHSvbZ2Spy+HsNPSILiq00LSrmQr9jaqCNSJou2+kFDp9Mw48prX+mcVmO
iV7902o15CpPaXkIZccq1KQUymSBONN0fCiLctPNLNSfqCendtaHIaGqt5uMgy1dbEkLccKexdk9
6ymb5IrKTcbm5ppjHKXpQz99Qiq9NnVARih5fBc6F/FONs6h6639ECzPSR2EO28Zq8siSEdQ3UdO
WOhz3k7WWyZxmxY6MeOlhRqziMoux7m/obsDdeibjhz7qiOki9Ux2GLYGXadqmOtLSm2dGOyBw9g
mQd/CV5Hi21Ho9GqC9LP2YqnHsZ+khzC5CghfCnZrNEyFLaAb+mIBe7SluOheco86w74m0aDKm/p
xiCnpjwblb9HmXgtfEg0OVGOHdaPNpG97F7UbklaEObGbw+G36w7zyCjVelRxr07/xrM+VJQV8Z2
u9GKGiEB2pJ5lX/z3vgK/faejdvuGTi3nBKoqa3OPd1XFDgMN5+uaRo+il2Q2XFDiE2Vexen8x7z
bP3nVe2nL9Cf2MtVl91jN2SfbT+B/SD5l9s7s/Q2CpbJfXFG96CG6l0k3TUYrSBKpuCv1VOM4uTc
vaEpHsPZjucxecLe9zEW6duSdT9TUSdvSSMJeVhYANeJRZpV0IykFHHJO9AR98NRz45Mz4j9UR2W
jh3JTk62X/5eYfNK04mbLeg9GZeLLHuGFUIoQzPjxOgFD7joLwydt9DL5a4V93pJ2KGZK8sSEnZ6
zPvkux+yG5rpz7WH81IVVEvqHkOu3/fTawiYNI1p1JKhzgjwILMNPx+WqDMTJpv8LnR7yO3udbvn
Qa6iwvcOCRIl1wdun933dg5RGwqkO83Znpq45mVeM8HuiUgjL140rdGQVd+6oYMBVHAPR8gv0fvF
WCNMQf+RRx9tfyE19IAe6IVUr3ft4QzyZ9BJdagnqnrWngYWkoC4cstFqrlV0jDKXTktq3T5bS2K
0yvNRsa78jyqSj7KzoS0bncZh3zDLuMF9hGpKPKmLL/J9iFF2axSIEWxhodFWw/mPF4zs6P1J0Ms
s9r+ZQqd18mmXHAVZ2Dqxw5tYu4bUUB5fUCrcF5p7IUMH9sjKLcJiP0VVeUjvpKzsN1ztTIkJdNu
1MNh+24pUzkFrFrBCr3r6gJ9HtXaZj/FFmtoguaupvk+z9qntLV/SWM+TYTttzWVGJVxJ4o5Xm3g
vu2b2L4Vro9yr+BapPn3lKsXer2fVli848zznnTZp3K+yUnkrdRFGy/aREW05CdvRXRhid/OJC66
7Qk/F9CmltytqXnXYtmtW0/DInnP690IMGJmH/7kH+ug/JNZFiwrZ5eGsDOltLGDCfDJXkMyNcnq
QADPr5zvbGqsl8KSf8kk2Pot+j9Gz3RJJXXsNd2jnXYUQqngF6oTZF7tg0z//9la24aKPXOJBSX0
SZfEia/PSHvKvTcsr26DWoUe71Nqw146zHptSVF5UUE6BzVpqSaVyTuTsnW9TCijyj2xJ7uWcR8R
CXyUGXUrtTAzPzNZF382H6bcuAsBhDu7SYAooLv2tf83HxtxxDAUBeG9VyjSQ7UePbe44d49WXMZ
r8RODfTcFYWxY3h/bRFwFgmcdBl8TxjtycYm1jnlWSK3votQXuCE53Wq7a0Nkd4GXisS7o/SKu8t
z4QZAkarnzFF5kyxou4t4Djzry1mNBNm49EOlBR3jBTvY5ockkAePVbtBZG48J1bwr0iXoU1ZVTx
wD/jSitOxfo2mu4jzcZfPfTYINrrms0xhVdJpA04XgIJbEDAJFBfnbi7PJ45EdG7YPSzHVzCMuXX
qmYHnfOUSPu2r88l6vs9yCo1N+Ysdr4nhri3kNCi5fziCf1E/0I3l/HeO5LwIEqbTHHvcnK9xhAY
Khn4HJ7xGnZ8oCXoXh0efHzC+4HtcQFp2eQFSeM+JoiUJd2O9CA/Sss/dv1y6pmf62alaGv29mLM
D45Oflxh76S37pfxt9zm6yRA2OPFRc3XkdNAvS0sVn2js+WaB8EFi96jWY2XSdRPZhVSz6Rozm6+
89AET+dkWRl/SoiYyBDipunYplaN2MZg1/EGLqRaBplDcA7Pkg+BQ9nKuPPBmQ9e+S8LERwbZGM7
eXlxa4Y/wygbHowuA/Wu9qpuziXC1Q2GsqT/VRfbWcKtvnU2nTwKZtK+ZgARcaLqJ8p06bWtWmYW
yKXyP5HOL8lU/ra5xtBrz0nO8pIG57oqL3Y4vYTeck1M3hp3VTQOILloVXpIHN647YoLp967VBo4
uUsAeHWFlzyI3t/XyHcae3oMUN2NnNM9lGk9kqfFzU4ASLuhSdIoCwAkwnwJDlTCp7GvOjoXFEU4
xtwwYBZMx6ZKqecKtxX3RD3WmWX5CaD/uPREKMGzqN1quPBFxrvJfkMBAqQXBAcpf7xx7gHk5317
EB0WyrVIIMqWhzIpzt2SPEx9HZtF/oPy6bVK1vOknP0Esh55fbsfOu/ZlfIYeuah7QhkNOpbl86H
fMiQa/uRU5rHiXxy09H7sPIvhc1yPNT2Q17CNel1U0zql7J5b6FjshEw0kDbZ7jdu8PQhZRFIHCt
Ly1K21nWzymlIipzv7oEyVUp63iucuYND+0hrO9QPrQ9dR6FI/7ZXrEPZusULPaDre/rML4UBJOG
Y3hAgfEzlfrTpT2E5ZsSxMY4NKO+MmTeFDDB9pg1pfjTLubf7YPkroM8Y/lbM4bpoccliKYw+8gD
BanMOuBD1RXDWRWEewp54YyzL8zuzuwB9tF2cSaBCQp6ZkBqTzWFnwwGqHEmpDTzl3b7I3tkS4Nq
u89YzFwpDnoe31G1I/HGJpCyfHtd+9scuJeynM5l3/x0vfrpJbiQ+PJzmP5K2o9q7g6ZF7LNpr8w
uuxQ8h0ym40mLV+NiROD0w1PwSBe1EJ+viVPxtqg9/HTqOyNJXboV1fs0uto4mUwWDQ5d/43o6el
3I5j2nak9aslCrgWtdhvVCoK2FFo/2S8jixV2xqSwOpO3QJCRwW5LNIjxgG0SaV+qMP6fegWNnvc
FcnCF8jNe5lkcaqhtZZBtiDVC0AraVUDJUxp6LwnomdLti6TO/Kmua8Lm6pp5H/7wCyiVIcLtzD5
0Aa0oNelFL5xvzbdUT8Hl3E7vOCf322rvafKP2lvnhctKZtMAZNGpzzNAAj7smhfZGrnjILmR8gb
zO5Brp0hQeQk5SBTd8FYjCRfG++jR9GYn5OQUQKVBnW1C6c+mvjs9ercZbuZJzjZUJvu3IysvA8J
SV+sU9tq6i8ZGGsZ3JuM/dwZi19dldHT2at+p2xqYhdNYktbtCUlO1X6lNQwadbgnNXcbMVAwNNi
Bt4t+IbdCs26n0+cNcdRHLjxDDcO/YtqpkgMVnTetd54qf3uLTPafLduE0XJlGThFN2PZZjvcxKU
9+4wfG6rXpoh8x3mNJ5nxuAuIwzD4XlZcEU5WC5pQWoo9FMYEeoELTX6ZOBjd2Q29IL1mDZU4TgT
n1P4U8vsVN2IwbnWrX1YwvmrSIY07ls8GpO0T5s0pJNAsqK71g7Vl3Neowqm78bqKyY4PJZsVb+H
pmGcreR1sFjrV1vZ5zZnu3c7+y789s0YQyOWfn/OmuRJpAouy8qvvsciaW5VzJwx2yDgv9F7t2jX
uEh32VNSvw+qTT8Wcrwvdm7XXGdFnX3d2xRUYRfilCuq/Vg3X0sIANHJe1gjuSfghR0pWDym74qC
Y/1MwQi0V/1Tt+5LSfUEx2ZowHL4m1swsRzhz05WPqEMf8g6wXLfvJdr8ijS5BEo9uotaBoc3bDH
cqzU+BHsuv21bQhNVxPAKhtuuuXomjNTbU6va5fKV+nbSEyRlK7dxWLLGWr34q1QBUu1D4Vztmb1
ofDxHXImPpRWS4ZHxRuSV6dtvuxufWZvJg3JZMpE9s4wUOnwQRRGA7O4KL6h/DXslYtjJv+VtPLs
5MOlbCZEO2t1pMfm6MxW9pgRPtMRI6V4FQsnoENkfiae+UTHxhGADmMF9GzjfI3FEqMwORUcqUdr
0IzQRBpkFMLhPnmYrelvaWQxfoNPKsk+EeM9kIdFBKwM5r3pK6oKs5zO6rR4dRCyHVVpuJwEqW2L
2rBCr0Y1GqH56fBtG6P7PM3I3Z1NW2+o8avyGrThmqyKVfyRXs5zPp1kmrVvSPqmS1bqS1NLOA5i
xigQBCO3EpbLDYSHXb4b3v+eFpQILEt9DG3yuDW5DegJ4irBEjBVSJqqJOHNM8viJGyqc8hb8nez
9KnR7lF10uzy3Hpt8NHluaTKscqf8Iajeu0CigEdGzEY4Hhy3g6iD3DLFf2uJh0k1IlsdegGWTuz
Dblwc5qOzSNRLKvW8EthV0cJAG+UIPEcqMMe6iVKkAK3KLB0fqSTVO01pNBnmLq4pK2yvnPi8g5Y
qpyjmgIYLk/p4L8x17MXeX5bvDV5xtxs2ryhm5Jun7tecRCO2X1x59srrXbrBWQTPqzH/EEbPMft
K5ljdmyHZfUsQRDxgaTyRfuwEhnm1tMYDP3XZOTDXiTAOknfJ2+eLfpjkQpOFUmtTsoI20ObLcax
Kit1D43G/g2wA1QZzrzxYdrs84xGqGZKvunFpShLIH8q1vE8K0GnRd23OPgC4JNQLWakszl/LXgY
GigtsGlWKp/UKW1VEMTS4WBo5fqJGWm5Dj69MMFs/wq62tkblq+fW2vobo1Z/KPJFIVLlld3P9RG
TJoEuwqDLzjn/N4vAgC68vYgMD9FK0oWeV2A4az+WXtIF9PBKF6TLhW8QOF2jK3ziuVuskeyovLl
kJpOhfjbWv+1xUgiBRH5TmQ7JAPEOe/gncAHmoQMit5ecGqP4yMArZ0cGkwau0WYjNUFeNTEBrv3
EMCyH7c/8BH1Q5ua+iWAusWnpSYOYWp4HnTm/1RVP+Lx84fvRU+Zg9lKd7Sa6vApr9mR0TVQQ4EL
x0ANae280BqrGGtJfV0VwuM5yPKrZ/TLvk2U+relOJiHSmci25dhap+lp8L54ITrx2TbBZx1oMer
tqwaOCflEGX3JfVZPKQpw5iHD2T2P1e78aJEWNODshdQus1pQI+3hJfw0+ZNVUZydp1F0jKcTOI+
jlpFIeMhgMfozWe3KbCg8Fyvr1ugbgRRMb7VMnViB57n2U3hLovQTJZd09DnSOrcS8Xi6u2KXqtL
jorqXot22rlj5yJadv18V8jZfWnq0frWQddgckin/cAne7GT1MmABaukr65ycdfrPM1fbot2iSDK
dNoJN+mZSNdWli85GC7NzzYKHn8zVAFKigi51bjGJd3P3602h++yQCwblSnMhvSN5q105/9MP3MO
0EUu80jp7acxRB2e5SPK2N4e50+t+r/a6SBM6g4SLBk97FHA9IZYIFNrHXXk6+/qlpGE1tlNmweA
sSx+fSqtqn0SzpZoMKfqzbQgPiKVlaSU4RnQUUW29GlMEpeG1dYlidqAAZ5p44y6caSAVQzZqSJU
bT2YiTvfi7J0xD5PtJ0BT9lbzBsPmjgNJLLvUqfvnpNMO+t1AZQI911d55A7dtL+iKWZf3FWA8Bg
yDCZB9MJk0/jdLshn+3PFPELBZAt12FuToC5gZMu2450o64si7MLRBEXdqv+GtIIIyzE7+6M5jMe
CdYfII8Ex4sgDZBdqDAf3txpljFirvlQjwMeIqvX50mK+kAdYgpzLvG0OuHI9zIaZ6cr6+8Gz4Z3
tIzcjn2zV4CPQxm3ftJRLIesbSFxdB/KxL+ThjR9rcNifxOBFa4M/EXqRaVJJRYlOM3gHFcqEWji
w6EZLW2TYOdYZ8Sh7asIhuE9ta3pox51dfWmWt4dyQG2drz6XcD8IkjIkuzFsJLhVTreHK8mEOKS
WIgwCrZLWvZY1JEulcApQfnF28lxvtY4BFyiuz3FgWMZQxFBM/5pMAKyCJooYkvneUirKVYB5WBi
COk97+zvAVvwfWiUNABDpoEhg5Rl2mWd+q9KrA7uJGDjV11RHVvA3Z0s1lvu4QuuutGDMcKeWxUa
5WBS0A/KBozc4KsMwx8iAyBAS+xPXtq01Chr5zbb/V8jGFd8doWKKqe4g/L/Vzt5etRqIhFScbwT
LMUYSnVyYnFPntA7bHKP3N6LziivhtAhgTAhkplMdbGBsAG+E4TTtzAq50Ff78lyQYSVDOFvB37w
ORu9EfraDvZsBcmBmOPx0AQmXWWiMa6w8sDqLFQoGZmwW0fPqIUCGN1xRVK3QHsuAr4yzccibhbX
RUsgsCm1ognOxXYCtZ1gE3Wa3t5yEDk6Ke5N6h0GGjv5pEUnf6YqeVM8RSTEHszRelE5UjdPxMJC
o4XSyy3KBw8IpndMyNHhmjrLO4Xsa4RM/w6hS7krhXU8of61aHDjmka2p1xuD2L0ARK2lzR6Mwvl
32oqnswEwayrzuusX9BVbXxG8OgbSjLVGDCzXnEryWfcWb11I57g2cek4o7TO8z/a2FtxYoZB/DG
uxpj8elxgIaCMfZB0/xauiLe/gCL42NrWH+zxb5lJDa7FAr6C0K+evMjAepllb6ORfVo9/b7EvAK
yfFzGtWJtxKO3DnPM5Sn07SMuPLV770JJM0aL3ajh8hnfkGU3/3vEuiuqSNNgfooukMP0S2X6paa
3XMx5IhSVw+TezZDOqIKNav/l5/LwX5StbjVHpVxy/dI0A6wsPsjpoGRNyfkn/BuZBkoJxz3JW1I
JFhlYTFJ5E2Megh6DrZs0+KQwv3sre5fFJ8RPUaRvYbEDuQnl2GiRuoEWvuLh+Z3kQBCWtayaW52
hQCUG9dPuzHeNckgo9B3nKVvlVzudLVCSpsx6b1/Jqf/N+XiIx2UPlZhFQe63i29vDDgNJE1Gf9Y
ZE6UvT3XnTjJQqMx9NHv43zeVO0ZdZwCQ84CFZcrRQGqvhsTzu5t+etgixT5OPF2QaUGFZ7ST6ac
/3RGXYyzOKdJ+b+3nwq0sZ/svNrPokHaZWd3zOPQsuAVZUPRYoFupxF38gXicAB6rcPH0m0OhQaY
kgnd6/OrcBT6a4r66g4SZJIXtg/B5pa9jXK8qbB/9LaazHxIPro5vTT4uwLBSSFg9QDeb9NgBx75
UTfjg+P7VOGyvwbhbzVx8gv87wHcMXJ6RpFggZno2osVrJeuUe8bmpcvHMk6zldyHZpT0xsHFoTd
MLSxaDnhwTg4bpJEPKl3Mk+uZj9+hC72sIyBsXQQOduZvzcrfdbl+NT3FLayrVlHv1e/9IZ9WLbx
ZBZjbCn51YeENI0Hp804CnfdO+GmHURD+Tnk9I947SOFTLze5lNqNxe5XdOgj+QXXEdEvjL0DmEJ
yb9JuYcq/h9M33qHeSKZo65bbnnyYRjmCwqAz9CcxE6lNhBbxkrfJV51ADcIH0YHvQZFP89LSbvy
3AQfKVa2PRDTu08vYRw6Aj+4I55wIclIC/2d2fm3b6n+tOC2GseZOPV+TxcHqQjB0zLMLNFVMZ+R
8v7OpgVTe2bdCstD6+lVeTTxpru9/5N2DNRjnXxa9poizG4PZevvZUKhtUUCWZTZyb8KOdTJzJYT
ZO+pzZP3FF1dpOYVepOF/MGZs/qonK46lc7Y4D/zqIfxHls3vCH8C5e838nemjZFYpCJayNzVp7u
aMBleMlHVdt7KsoPKQuU6VI4aU2xi64wRCraNP1+snCcOZi5t5fDH9TeIpwicntWywCjJhpHB8vf
wqKbFvZ3O20buQUNkJ/Zz2NE4kdVkC1QvuBE43WhI9dANpvZl+3xFpC5OQ2fijhATosU7I7xWlLm
3sNc+25cmF8rq27RmpgIBQSufdUszzgCtygAuip3Rb1gAtWcFDG8o84M0Kd6ZrlbreQFODasaE1P
nls0KEjfUSq+gyyufGMicHfbnbBk+jAMZtQY9msI6YE+tTyPFF2aIrw1M05G5JSL+6TK9KPH8+iG
1Z6B8qjz8Ej8xrOywRYRi3BgA6hXH26RHIQ94lR8ai37yV/c74kP44wttIpFCE7ysQSI1Y2cwb4n
tRTcPQWkx3QVufC04zKcm3A8bKZHn8p5btr20epBskO9pwwYKdW0eIA2MbGdyb0xU6c5vqvgs89x
SZvTaaxJhzbnKFndPcUY30mVLByyJOXhqJ/QIW+/kE9Vot0Pph6GDoHUmjW/DMu+mHnmUFqeXbKg
PnNai0PieyZCRzEq7sG5rga/pAz0WWXNi2sVt9p4Yi/ZocDNUZEOzhfXNrYP28U7syDrpY+JnCTn
dsGrrs9z92ThVm6z9ipnc1946MA3QVYvvoTKoK6Lg3TC3/ZgvY1192cd3EeUmxxs+eZ4MLit/Evb
E7bJpdlKbC1NBoVOHAKE6acq5/HAa9FGtpHg9MieNTz3Zs8E/q/IFVm+jDb58Q3jMMBmVqCHu+2W
EPlewWsO/T6oLczJ6kUK6qNq+26v9XHhKI+SARi4n54K5Cyt4ek9pVCUqM7iYSUHlU2Rlvd9W6zH
MghuvehiR/PO6sk4ZexQlVUcfZQCOMuTM20Xz0Qt8g35K4qOBeQYXTGvCUG9JwFFHAxuLEPErTat
UrJLCUQo9mE5fK08nRIzz5SX8TiHD8nA5MEdJ2Gqje21OWyYwOzWu1Wx2zd9+8cIZRnBep9rXh6l
goMBgsSWTLqoep5cz4QWz8HUOvtqbdAVVzLn80nN4Z1ESxxeeo9GHPcs4SD8TTcDj8v2JjyUbN5r
jiemrS/L0lwaCBlq1WLhlYdE1gfTuSchLmO3k7cqDBEk0xzmYz1Vs0GwUBLkZ1qhuVLe4hT7ypJl
h2ISBw53Rx6gSiLhtJR/3fxQQ5/dOk7FDINXTiaPM9PLNNCQy6M+2jax39XDwu8pJTEk/NvbdW1/
plLzN/0/oN0wRqaNYnN6spvinHB/7azctasGjSz2/LGbhDG0PHiysd9uu8XNJGAb2gUztOqeU8P/
5TVSxwb+DZqHibByyqeK9Q4BxENhFeeJByrnAwijek4DiKmSlbzgN3Fba0TeujMP40L8g60/6fN8
8BnoFr4qnf3rCh1v92G706GoLqbzDCo9ED67PKEqwxwFgYu6l+VuBa3Pnz2ajAQgrMeVmhb99VMW
o5nDSFv+N5Gg1CBCKEv33ecGc3qDgGaEz8iHCPPzZkHYJq/t395+rw9bZUic8VtVq1n0OwelFePa
rcaVUNfo4CxwAAAPxt2y/mer9k+VK8Td+sQoT4INCq7sh1CQzdef0O9cjgtOaPb4oH0s1UEs2Z9y
yc7YVBBGfEo/iLcf3tzJIz9FzTrDVs0Emj5VLEk0hGx5TbmfxgtfLwf6OOHNMjmUjdkYGwTA04wO
/YWID2MXZiA0GA5rbx65aLnTqgMnB397lBWifou1vfbrMur6GvE5X4mz0NYssitHxYtfjjUZTyzb
Tn4RCRN/MmRnnXevXY4xvmvFtdfWB1Exsc/CbozrCVEiUKFxq5p85vaRjcOH4TWvbog0nIjXGhe7
RJqjpwXrB5kYk87eSrv6NefodAVYzeKavwQfYVnLHwJJjkWRXqoxXTktleu5wGXfAlzEBWjJbq3t
W6vcF4igEyHl7L5F8zhRvy2JZ4l6tXwllZn8H2fn1eO2kqbhX0SAsYq8VVYnqd3B4Yaw3TZzzvz1
+9BnsbAoQYL3Zg7ODKZLVazwhTfk3IP2cwEALRHKd5GXz0XrAqqki+ixxJLZIQCDNkBr7sNGpWmf
m1sjxsmwbrxnY4RdVgZrA25YWLZbIka0WmiotWnyxZWFufCV7hOyzM9W5z1hnTFSGYtQUkqrz45s
Fk1O2OXo3dqFtrNULWTpKSTHuzar3kdn/JJABWkqxL8SQ39su+xrgUBGTmKY6+PnwEsRgbRp3ogq
G75aYfWSS5CKsEOpOmJV08r8IF1lW/f6G8kzNvTDPbELvZbyA2NzBBgC6Gw0Sg6J1d3rRCmgoz4c
L9oJs/hiBuYTcf4Rs1KxKHwoHZH35o3RKlSMg5PW+zCstwScaxMdJazDdiKNaDD1kKdtt3iaYhfP
A69a0gUGgU0aJSvkdR2jPCBR/0Dv/aMd4nc3jR9rPTigIbjRhPcaK82+C4DeJC6CV4qiP04ySJMO
iJnzQnTc2nbTbPJGKzbSKSkXmhwB1Me1B5XDREtnPxURFf5cMjTHcGiGfV13KVy6OF/VottO6mRd
xG0dIliF9oxFZ5s6zyJSqmIRxl4M3hMIDopAX6yUp9ykDFnDfuyAIbUC5HXqvSJQ9qKnHWDdCG04
3I3TLflQsRwTDXkgBFsD/NLRoFBfYrh/dof1uBQZ5Za4mXAl7jJzor1vyc+wK++9OkGoZnjOe5JN
a8qtG7r/FHs1G6gNWJuuLg9y7B/qIF/iDAnA1QFNoNeCe84tiwWevY8xMqWLbNCdJX21dVCmj7mq
7ipLkpNpj+Q/G6Rsa7BRzdEwkWajY/3QJPoxV9pjjgSFOjpUM41dElorXTr+QrY42mvZxvTVPZ65
EFcpaMX2mm76VkHPkjCi1SUqLVMhOkyea+DUmkgfB8mz43B7TlstkPEuRQKG27RBU4gfHeXrXPN/
y1FdFOLNqbLPUaURfbV3SR29m1H5lqGoQztp00fRox/09zn6SJkSosDiEi8iDaVW4LlyZ0WC804T
92Fo4E+UhIGaqe87vlDq0I+b6p+IV8MRhALtVNtG5GCYE+4ptgFI+4XqpC9dKD5G6uaK2gVLCvV7
H8y4yKNtGlo7B/PWja+jBWVCV9E9MMWV/hCEwMKvk6jPWPLE+zqVOkOq1L4QwYbx/BdfXfM6UbS+
M7yEPjTCTV389HwQqmP1Ms3Kd0EBlrf8MS+NKVSJlMR/4gfT//7XmAVdFh+eS/fSA1wbEja9BwU+
/NoE4j7xuRsg/4zNDfb23IkE7ralGvYkrYyEKCipibr+16h9107Y67F5wSXC0T4V1hfmS0kb6Jb5
u8eUhX9F9TlfNS615Pfry3zOVZ8GpytnovYwmQedDm6jGxV7idG89Jb3YsI0wcKsS63XJhzW10cy
+Ut/aTv8maapYupgIiCNBvFspNisbN9y6uaFEKQ+kiGM91Vd3ZA5OP+CyGjioYqKjVCtM1XgKuos
z6J8+QItT0uJqiEMTnQ+ZPHlmKNFU4ASvuVJeK4tYBmIwguhI9Zha9bsA7p+RDe/a8uXVAmUlZGB
jidjBclYGeOtzTKt0mwVLZQR2SuGtG0EWE+/V634TSKl+2eClmggJDZvg7sz+0dd7JlprSDUqJrc
Ovu8NRdlPtz4BRcme/IDpg31124NQYW3lR9wDGETQTzLXyIRvXQ1/3J9v1z4lCcDzaQ5DPAQPYSs
cjoWwBa3Y4jspKZA6gFq2zyqobnOiEOvD3quTmFj1EVjbHJLRADcmO3SpNTTeKyV8iUiLV00FmBO
yBOKnyAkpD4MxV0KLbvmv44gDl8f++KETYxyMTyZdFBmE5YqOmqWzYR9ZwtKjfJFd6zz6CHJHsCH
PPX8qwXg/v8xqKVyHqcLyDZn83WaAK5I9t+gYevv3Sb+loJV1FugLwYYs+CbllY33BTOLx0uWE1D
3xf1bs7ObKYpJVyZx8X4iteX/2MwNBiZatft2ywVysIqZHZjaS8MaOiTRSOK4drk/Ha6aYUzxqGv
t9ZrQXvBq/t3BK8Q7iAFd9+vr+f5LYfmx18jzY4HRmh9VYjOevXbrNiFRfKkhFpywynwwpPBq2iY
qqCwaeLBM3uoqCqOKriO4RUiGzHkJzW17hM12BSWHQJ1UpcBc4uGZS4qmjhu9BnW/vL6RM/vAYnA
u67zWhp0uuc+QJ5h41SFD/ZbrW74eNkiig7FSKB4fZjzL2c7qDfafDPVtrhfT7+c3UN6FEWRv2rI
xcFLdQCtfsJ0s1tWZnNjSjNJeV4oDPo4Atg1SPSP5hrM7qDx+FPheIUga8N+d5tiB7eRnP6bEcbU
TqL19cmdn/hpQImXLfQOx5Kzc1DQnEezxi9fwZ/Ydg4w8Rsw5kUHFND2nkxI51m2uz7k+f5kSIdX
mBjHlM5c7j0xs8ZFS6J81f0PL8w+AxW/5UV4PoRD5Ib4ExU+iSTX7LAVfSKAryDRksv4w50EJvXh
07/OAi9F7mhAQrbk3Z2dMtMY06o08+JV60E2UwbxtjWY1OuDnO/w00Gm7fLXS1cPrakWIile8z59
GEVoblozhiymy5frA11aMMAYdDRUQ0WiaLYNpKWStkYM1IV+zPsWxKB+uo/rg5zNxtEFEkjoWaFN
hMDG7CCJBr9qNCLjNzWpPqDjwWCwexWqcPT6rwPBvLMml5zJFBoTxdNlK+oKMKSdlm9OUW2VUb0r
w/EzBeXro5zdC9juksBapq3hY2/OfSyENsZa23QacFflRTHv6PxsMiEWo3VDmv183U4Hmu2CHBWG
Xm8H7XVo/6Btou8ZZYm6DG/Zgk1/6CSycyzmokMLNTTSHTnzN0lN6RqNmaPWan8eXOOlLZco0W10
MPPgXGl5/PMCngynn36m0BDe2ObocWZwKH047esuCI21PsY0eFQ7vHGPn1110+zAq9q8+Ox0bbYr
3F54wAn9/C2vQtQGqicPYkxbG2vEOfLxrXV5QBARvD7H83eSUcnxDfaIEJRRZps+rVA6lXWZvpmT
iI/8HLi/vaJnQeM3hF0WSp3+UPIezanfrfzs0Ya8Pr68sHlszp3p8ELiESGN00XOUGAftFKmb0Vc
weRFpAE6NyVyzC5dY61NhC9N8ZduHHzKVZfs/qNWgmxpyhYFF9OmvQUpJPfyjngeSWAETDe6g9SE
X9HMQ3pXE/2HAgsKQfgE3y8x7oOkQxikNiHielRkU5ggIo9pkrfyI1I/lO69hP8x8St7dXjo9G6r
I5gC2IeKqY/6bSu+aHThJWCxpeZ5dHAyOO/pPbTUqdJATlzr3u9KH144fD9hIkWm2E3soUkiaQJv
T52/MKYOTOlPias71za+ti5k1xiSnRdUa5cuNQ0idCFqV/saFQ1clcqIt4Azv8HFohKc/yxy93lA
XSON3H88zgYVBR4MW3JHTdXT2T7sTSSfkjGSL6KKwbyXUDAB8KCaOwGkr3/9s2udC52LEK8dwnmD
mPD045e6G+LZRbnWj7z6wZEpwsaxbt2IBS+NInjNschAw/4sDgsyUHJWbYdveRumj+6gwNOP0t/X
pzK9QKd3k9AwR7RU/Y/Apj17oUbXAoeV1cVbII3PJRV+o0SjvKImZ95ZZfb1+mj6+VUosMMgDtNt
VZ/83k5XrtOK0lFRUHmbNlNq2bsQWcTwR95TjptQT45c5REoqYwbEooeLTyfurx6aNGVwfCSf0yt
BMeVTx6AW0JIOibvAC4X4Ksp5fNUWB0SIJvrP/v8sPOrDRo2puTAc8ud/urC6B04x1X2hmm5uS8H
a+qshtE2HtDluj7U+esnGYjLTQcDQP40v9f0ESZxKZwXNfdgG9bf1E4CL6dhEYOv+Pex8KoUhHO6
rfHenk4LqJaSBs7gvDSutcgT/1CF4wNGscveKm68SeffHRlOgmFUMYU2ladPh9JNrYTQbTovHXod
0O4QSUM+qpzkrBDwUxDi++epUUkhUMFghqxwfkJR4/dondXuS9C0T7VvLUDArUerWQkz+nF9qPPN
wThTPISXzCQMOZtaFo2+RfptvVglIOMiqQ9olxwMNMVvPLSXBpIahVN70ovFXu90DR0UvORQ6MYL
2MwR7cHo4OjqC/SOW/UZbfrJp5eCTd1AmqZJNsEunE1J06NSiXLLeOF7Yk8fo9W2yUtlBTn+3kOA
x1EqREvqDzCCkKhuVWouzPO/qiWJDAWxsyPgtUaapob9ImBBYwlBp0YpYc2BDrxVdJvfftObwTah
VzttlLOJIj+bUityBSdg2CInMu3JmrYBQVJkmjdilvm8/gxGbkN1j2CJl+P0+8XVIFByZbBxjH62
+j5WqwdsCrf/th3/PIMWhreaJYUB5/10lKqUMslTH6k8xaX/jTtqZi9Lzbi1G+f1tMksTZsioKlG
IIU110LlgJWxWejdUQndFE8ZuKzAvNV+PXpR/avvTGMbIQ20a0tpv+imKLd1kN0Krf9El39t1f/9
FY4tTRIf8pLZomIOkqtaWFVHN3kxAUy16gYzwyX9Y70Kl5l9nChiTTQ8eCbST8MjLTQipJZe9PVl
n11w//2O6fRT7gebO/d5R1ZDG+sgrI4yw0NKT0zzKRwA7xp1BDxhsLNVPPIN8jjLb3xwTZu9GdPY
iN9Orms8HdgxzN7wJkpiUDeAj5xey5+9EbNxIND90qTD15mmgnaQlb36DYIcStLipKK04OzAhOrw
E6FfYnzhGcsOocC97eHYBlOsXkXeqC1VtUE30VWdD9g9cLvyOlrFxZChDdKipoT5N+x/sLAAOj/h
fTCs9LaK9xm43mXpJ3zxuNS22HAi6Rbxh4Imr76IIeUadr3yqPWD/b3JrPjZdvzkOU8GVFkMEJPw
rnC7DCJ8CNoif5TQSTcZ9I8Vul6EjgHiXBJrTPyzdO1THifwFiEUmQs6B/lKoIW5G6B6La0qMB4z
pyVBUBPjCc5LckfdrH2A0OZ+qzu/XumA7Ja2BdGtLsZV1UYfUVxU7BKF7iEMLPWeq0qAeK3Cl2CU
4HMQKHtIQ1hraFuYqwgmzL6JqHByj4Q7fSzetcYN1omHbyGL5O5aJUL33RTGcy+t/A2XbfcOxBcS
rM1QgDfRCWMUz987jZn9UEIJolGp6qcc0vkKoYByS34AsoT+znOpo5fUBeggIPljrIHhQhlEqAiT
rCK471ON7y3oWaCVFgic21TM47oGA6kEZHfg4L6V5r27ta1mePEEhWhMSZRkBRDReEOtQ/23WvC0
LS1OJRU+ASDwLLzQ41i6gMrlM5lRvAGy0SwNS7F/Kr5tAWK1zP31IzjPCf87BzjLUeLDvI6yy+nV
NyDPJxWcqI6CZCZDMcoP6RNVCKHVGyxh0+aLZX9PtGAV0y0FmnJj/Nlj8md4RPsdLnGTYv88EEga
awRM5dqHXIVcCaDCwNYnjpdeMairxGPlXTOubgQ6syThzyJbEl85Qih2jTb973+VshguVfIwDI+1
gGmPkiFyF0X2cn1lZy/X/w5iT/VMxFHkPNlFHwExU1iHRwgAdyCjHwogdmlsvP/zMPQqyQ4kUSK6
17PvZ0B66lt4moeqlt5DrgdgGRxhrgtLa26E2Re+FbE8nRi8UiXA49krqYkOq3BRhkevyZbol6AW
8BhlFpIGOzLZG9/owvKZfCJ2BaWK83SxQxUgRjgwOMaWxYk1fJS5Hf8x1W81Yi8N5EyDEPipumrN
HoJOosMVDaU4lEOJRHd7UBLhoBZp/bz+obTpVZ29uib7HG9RWIRUzmcBYuoP0sVDNzzqMtoUrsKi
9bsSxYUxmvxPPpcFyD/uv/u+fXXC6s6x3O31n/BnM5z/BEmixBaQxjyThMVRwtfjJwwVYi4prNu1
n4P9iriSFyVeBstQ94ON3aOY12FphDoopm52VlbvnekWKxh3KPuGMKIM18rvyoSvYgee+RihlL4G
HBjs3GKS0U5zGz1JSywwKM+2SAF0T2nnZ092pWFSXKOjhP4nEvCaLG60vC98TssgsiJCnWL++RSb
rrCLVAw+NovocEb+sA1i60FNvOFGZnHhNPw90LxAqcQ+KCsejWMb6k9xHD/6o/LgOd6jj48Xckxh
fWPAS7fWXzObh/iQ3jW1DRQfuFVx76MMZ2YAFK/vkD+tstkOsUxqQhRPOAuYb55ejcKKUoeA1D+y
OY9ls8P8ajn9I6tXw3c1Vh8M8WgkOwl3pWvWweQ4r3yLA7njH1r9nvffzFslnekGO/tJmkqRlCCR
BGt2bqBZRa3h2t4RoOoxA4cLOBjpo36I97GTbODyb9sQydQ8jW+clwsx4lSrpDCG9Rnm87OrQe+8
tgnG3D/2ql2sMtZ7kick/eZV7lulvBEOX/jADGdSIKMjZRKTnq597Yxu5KtKcAQF7e7VPE4fghJK
/fVPfOGAMApm1CpGx9TXZ8vpxlXtGJEeHPVs+ATCZ59Ew0ug3Qosbg2jn04GoPLQJBDwjqJzGtCB
jZ+/ODiaHasizf/RhnoKmnQSUsegj06NbLZwoPUB61uFf4Q9VgPaih5NxfpHaMCf95wXloiB9NdE
l/d0Qk4pbPSGveAokyx8RqzGW5YpEuuj6XRrtmi/kvqAtFzRd+uq8vLV9c8mLuyOk8hwtqAkSqIz
uZ6PEyAAFH2IuH8PnDLr7HZnGSOqA0OKzF6he4/kfD1QdvSazKSQ+7aCxCFRtwVlmchFpdsxFotk
I7AisGfS9TLRl9hjNKss8cS2sB242CJutjGCg4+KYgNvDFC3WuRanm/a3BkeKq0AfF0kQMA8pHCN
AEy+aNQepeK+3ApPGwA/Biq2g2G2clp7uAe1j4YoJ2nyrchgynLmjC+VlRU/XdCX6kKN0c60VFiu
el8l27Ic3ZWNt6cNslfoPDIY0oKIt9R6qzQRoE/RGG+lPjzVWoOfphtvxzIuJ4EPeJgD6L6sQ6cF
6Odatl3Fb0rkp+vfZF7z+bMnTJ13xiCVJ4OdnaUwyjIvcRpuSyRKPVSBmsr9ZRvVva6RzXMxeR1S
+wlec9JXP0oz/bfy/X8xJjeFrQtJBDj3zklaaKay8gVZuv4dzrBYqxTxlq1pxP8e+1lTGxNUHAAE
EK+nuz9DNtfxspbKiFn8lhJ5o6bfjeo2cI3DzRv/wr1rQY6YwH/8hzMv+uTo7kz2E9YhLCnoItk9
6cilX5w4+4Ho0a3K3aWDRSdFBfHDLU/l7nRqUIA1wCOJOMQQdlAp0PSVLFX7xgJeCv+sv5OO+TCl
7dcFFO+jiLsX8CpLF6L36Bcon0XIr1jyCQmEXVAIuHommONw2xb1wR70G37ll55T0AIWNyYIR7iy
p9N1rCHuKukGx6IBdN/Hx7heJV171xUenEL5W5rJgYr9LdvwC8MS9nJTU2UTKDDNjkoAfs0FLRof
ax3pCcNGLiXx84ViBhBNUDv29UfTCJ/GKFtfP6TnDxHppW4LDijxDBX10/masnMRSzPjY9ANq1b7
rgIxJ6K5Psj57BjE4QgaGohLOceNdZlXqm1S9EdDIPYstKq/G/Qm+RFHaBE4vgr+CP1u9x5KFMwL
vw1vXAQXxtcpPlBUp6pF5Dv7qDpVIFNtgMRV7fAVVkW38FEszophqYXtluzG2Q0BonRcJTeClgvL
SzoIjkJQ0NcJ006Xt/TMFrtPmKdmBNR84oIMu/Bmdf38RqDDo4KXpS0BAESbRWJCA4fotEF3NDzj
l9C8TWXH9bLxINghchfdmNPF0ViKCRuEe948JRwcHTpY6XVH7DGfG84GfnfJsi0tGmm3YpcL60fR
hXaLo00h33ysJJMJVBXRHitfhWHRIi6Bgiw0l6zPboQQ5xmLlJw/CgVAjidQ5emnypGD9gxv9I7g
rL7kUr/DuGjisO/7rF/X/q3e8oXSkqT4AUpagszDjnS2NcZ6tNB2xk6brHek0yNXRvu1ECZO13nR
bUsRxqsqRtVkUeIGUwwOCkOKSuGvEu6Nqf/ZIKdJxPRbQLMZOOnZRIqnc48zCA3gBJyDUfugOkDK
ZpaLTwh+BqO9KzX5CCcXW4wlcvwYXGvIk9aOfygc+GFoaI5bC4Gn63fGhV1m07XkBqYlzeU039O9
75plF7jIee2mHgpEmG7llzdGOX/dmPc0ABU2AO3ze1dEYQtRQZeHZJRvGj64IIUf/30itPR1jWq6
TdN9trahEwVe3cKMRupno5XG78REGKAPN9aQ/XvExXT+Gmua7l+lu0TJIYrHQX0snPCHpkb7CEGk
hZ6rD34EO55y8yMk9rsuKj+0Uuxb27j1kF1c0OkWAjUxiQbNrloZNqpupnp1NL1415tyGde32kQX
bnP2BYHlRL6Y2hOnkzRAPuc1cplH12sVD42o3FznCUp0BGbw+tAe31fYZm10D7Y4KU9zowh9oTky
tZvpL7FfgH3P+2GOFzqeaKPwiACpt0zEsEOB6pOSlKvCL3e6gewXGuADnj5ei+AY5Zzale1iMJWn
Vms+KSHqq/iN3jjEF+6vCTZk010lhNDnFVWBiLtjxy4M/CHIkBzBKMJV6HFC6irwV2twp0nH6EY9
6UKMj4AbJVy+Bi88WMHZx/AqC6CWNRVYix5NZ5RbmlFrl7mtmF9ozig7fBXaTZ3E9YM9AprKS35O
3urxjVfp/KWYiCkgSMFTSFZgtvEIFzXdzQ3lQNPM2IHO9TBrIvdrydz+fSgoNNQhuLZBqc3zGo2k
CUvI3j0EjfqE4csdwKBdbwQ39tmFGU1GtRO8j3v5DKwjNXLKOGEYN3pKvPANVzyo9J+v304Xeq58
wL9G0U8/oDKgbdvqjnvoK+w29OQrtBTEMvGlH6L12Bh7DBzuLWCGQtyyvjy/KxgaWCbQTxrmhKCn
Q3fCHURVVe6hsJDRBo7OddXdqguevyPTIBKcJK0jaD6zd8TgHDQ2zi2HWIVwrmroxAd9hZVV/N42
uXFja1wabcLMAs8mkMet83RKZhEPMC47Riv8B72oUIYP92WJ0I1uP1//cpe2B9hpIE8mtyCN2tOh
ZGM7Ecoe7iEZOuQFEIFqdPUHSP/99XFoKvCXTqMD+vG8xPCkiGKlOlvCwYw5Tm5DpOIU1saImm5L
ax4RnwaWo5aB1hA9GdKg3nve8BH4eXxXITSEXFn9Kwmr73kI41I06Zcwd19FB7kRf0F8SLrPkWc9
ljR+gq5yaSnnW1uWz3Hj4IiGmWUvVwI6pj/KJ9Vt3jQ2JLHJsqxyXBJGSLX83XstUqkfVOEndE8O
YYOsWWy8+GGLvKBv7VsDIjamgU6o/my1iqYx/9JjYNbWwTvm4589V4XCKtB87ZpkoQ7WLylaWDTF
odWsL6VS3deO/nlss12TQuy3q0/A5bc9q610NFZRXUwXRGR0KfIH7NwhUNiJvayGYdPq3d6qwI7a
9loGDm9S9KnVxuc+Vh4IKXeK5j2FY/spcZOlg8Z8mQxINg/JwXbT9xHBjkGrj0aP+2kZpeYqhq8p
XGc1GDpKes3aHrxNbhovVe2CQlLwRfXih4KiaAu9q0Wwnc4oTisxznkI9+jd0nTEfSetbWxF69CR
3zKIrH6q3w1od5hF+DSM5bd0lPsEk4lxKA9GCQUfsaPWi+9ZTpB0YYkKuoKJauCv0b0U6NRZv20r
QZC3/N4o1hqPqgN6Q6sM1T2pQRk3/AZebXRn1+a2HEjzsANZKm7p7XU939c6+mY6nmEyKj5Nc9O9
eu+gzOOgH1njlaJmNfJcLcYGwhCL0pTlIu0n4Uja/GtkLXYqDkeLton2QvE+N0GHsFbzow1qDb1g
bCCqIh8mB5pBWYNWTHHuq71VVRbtwkAkFjXl1N72Nlj9tOTxhs0+rBoVnhwcx+CONEEHIad8QWO9
WufCQrIEAMzXpJuqbgBVFjii6UfTbdVfWBHg0yETw1hquNevQlfBHrAfoSPbsRLs0wFqDRAJs11U
dtT0ixF9oQddImdRpx2mZtPfLAL8p3xbjk8YaH9D5cV+CgbXB3tveeYmsiYAA/hlBDnQCfGC1hvw
ZYmrx4y485NajclaiZUeeSNDfTWsENP3tviS0hVEbva+8rt3Ecl9LNRVO2BoOrhbzx/fLZHvYJAf
ai197HR/1yT+Vs+V5VBq9/gHbFAG3ATlJAWRb7Owv8ujWmIX5X3RewVPMvwm2Ax+JY5loT9Io/pV
eP2jjylaYNRvfSIPAU+LN3SPHiDLCEpcVoU/p29bNxoujjD19eo9TdvvfhYdi1jfFg6qNpUcP6LJ
0cOGto6aZYaS43SHeCbuJgWOJhV8ZoKadqvZ0SEcBAzxHqkKU38O4uTYmDSuZU+cbZYk22JS4nP8
717vA9twftHPRLhF9fa51VL3qEsOrfOARsadDWUwxDAqVcf3wW04VMLZ4Fi5DQL93tKyu9DTVnpq
Hjvk02qpvvqGtq07b2kNxmEwoze8sp9wAmJbm+FarTA8q6vhq1Ygpld6+WOj++8itp86Dz0wA0V1
mDGPQLt+439Lqyba0fxsF32t35ky/ILm4oPp1j+HesD0G9ABuPEjGqQwPnCc6HVxh9XtEabavYvW
kSYDeylatDMQk1xMP9DDGKVvkCHJjV0XYwHmld+60NqgR742EnwkFBkCjxlU8UqVFnQTqrhF+wNl
AyRqErGUjn3fFOLbpMkkfaRqjKJ784dwFQ02Mvn51mjKTZeXPyM2SRNUr76mPatR89lPtX1Yu/dl
JH7j7vSEZdu7p3tPDWuRuLi1pcmnPOkD8Heo89YqmgsN7VxMrh57ADWuL7qlcMe9dNv7JND//H+a
HPciQ7waqDxDyfxE34QSfyUPmCjvdb7ismwB6VSQzFvMKZZmgwYUG29tmDGq68p9bI4HU/G3uGPs
s6R5bij/qBihpG3scVF5n22CnmnZym6yzRjGvetBwDc4ILXmf0FMLWXdOeZt2mBNXPnPTWUWi6BG
eEshvcY4ROsQc6IWgt7u3jIieSO4uPDiGxP3G+wnAS6p5OmLX9cZJjxhaR+wy743ovQb7jprNXVu
lEAvDkMPHmIbZWZzHpZpPqWQtLLlgdJDYYD7WoDyuh5TXAiTYHP+3xDOjL4i1ZDOA/WlAyBXpAny
B18g15naO/UmU+YPsnQWvQDIJIaesLsTpu901bIId482a9gobPmPIk5orOMQej/mpli2fUr71qyC
Xetn/kZX00lNLer3VmRFX6OsULdIUwgsTUoeZEzuUBNovPFDR/z0JXar6COhCnY/hCLdqYKCkY/A
4GMdxMq2GRCayoPMWfVFG+y0QY+OHuo/ICcjMFxiQFU7zYsbScMF9OJJHjRvvGdmwuzU0DsGYVAf
BiQu7yyK1hsVCtw3egolnWAxebkh1dNlotpKXYHWgL/mD8TBiDHsrNmUkVbd+1Ktb6SLF7bW30na
vEkvUXuN+iL2KFQmC84gIix6cqPYfHEMWrhgikjN9bPtGwJzj1qpHKSMaUKK+FtVKHvHrP4536bU
Qteb2rktAIzMQn3b7vMgasfxAGgvAo6XuqtA5ZkfHTQDKvxTF6ZdF9vrB+cCAoE+mg6JkYa/1HnL
T3ezJUH++BhAHnHTQkjcxbpPhp/xYv3o6zrc0tFAySMsHGxxWhMvd3QMUp7FhZeh4J4Lx0KovcP0
uEI/tTSSFBKPLu9pHcOIK9Ubn/tC4mBYOoElGbk1VaZOf6yhVL3rojl+8HGxbbnlnehGZX86vPPD
bcHrNMlhUdOeZ/1eYOLuTu97uqtqCAeoSy14dI0b99UfzNt8HIrdUC5BH5BHzq5e4QS9atSud5RG
Nz61srfusSVKsmXqYB4Hkm2dusgCI90UfQLrYVqd2FtO5iySXLp3zmjwgiK3+nZ9N1yYPbRusk0I
F2Roc0pwosV4weYcp9wWx8BWt3hqIsdvBseoGdd9oL//+3gaIBu6DTCRqV2ffs/B8221yH3/GBT+
l1xV75HRfAhzc+WDzEbN58aqX9g+0PH+bzhr9koYudOVUQlYKQ4sb9W3FmZx2PLeOlLTQZ19W2Bn
E2pBBXvOZjmdVdkn4JJqZhUOmNWOOseGTDTwgh2KQ3isEy2VWtMs3HigeqrTmtS779cX9tJM4drS
KgKKDcNk9hPC3h6NAn3NwxRbTk3j29WkS5U6bis0Y5gjh+UMS1p4XaVbnjyoqqetRWF3qyCKqmfs
C5uVm2HZiph99xg2rdzEcfRmDII0owevcX2uFzbtRI6ge821SZN1NtdO9mo9ukI5UK/cZLp2J1rS
wKhENghVWm1AlfL6gJcOL/VahDJoJHHDzXucRUnGNJaDhoQwhUnA1ia5KElM9E01/M/UVD+CyNrJ
UW4sXHrUPNqTKD7gq7OaIuXrP+bCl0ZYAjohfBv6y3MwjhY1aeunsX806TYsUGNE/CqW2+uDnD+B
jsY1Ba6W+AkQ0+ycBp0Xm/lYAkfozJcw87atrz1T6btx+V4YBk9JGht0jfi5zmwYr3Oxsx1EcBwi
TX3SsNTee5Vh3rmjsH9dn5E5lSFPDynFNKpPf3avLufr1jWR60ZpgQZnbSQrlGPxSHdqNNjNZnw0
FKPHd7nBDLPQazw9otz53qJyde/H+CZK/KwW7aRDCJcsImtxtG9TOyxA6LZzd5pK0RHjnJ7qYP0r
NNPwcSx7+J7gs+AnISlPoRIvQmcE15ba8VYfcA3F2DzZIfmJdT20xIcmVinx2HX4GJShQqOqGnGW
ksPa88T4O8riEHh4ED4Zeh68arkTbMo2LPbXV+k8OqBlBiKP/GfqjjjzCzoPM98oIms8tq6/78jO
4C0m4UtLxaOKSMWo1Olfpza0Vv6wjA001FVUvEqMdiOxA3w6uXziQ3yjA3Yek8K5wmGTY8+WP2cF
oinidm2HL1LmZF9lU1jHChLm3jNwAcJmAlyTJ7o1IXH4kNmR9mvss4TqjyvlQ6EZzSZo4EiOriw3
VdjoNzix811sgWwBmOBQ25w0teaHpXMTPY3Mrn+iZ8QoNM79WIm22FFqNz7P+c3nQOcBWkgtmsR+
TixKsYyQjpJoB98tnE0Td2i9Dc396Nkbzw62TdFl/wr9A+43JXFcNdDSwF6cPm2JwnNQFJ1ziHOj
2fWp2236Pjte33XTHzk5mtMgE3gFdJANymoW5YUyC8JOzd1DCmt/ocitJfC9oSwa5N/AQBXp5t9j
fIbkgBJT0h45J0hi1KWZfpwFxwDc+sIanJ483dixzb5cn9vZJ6ObBrZWgEhndvAUThewLpM49bCI
OrphtEKTfJXVGthpc+vX4dduxCDi+nj2+VoSa3MNEairUE6mzfpXA9frfLhxYLGO6HG9hfJTNKES
feWQ4kLJWQ5xIro+4Nl7NF0X1lTdBz4yPRqnA5bVQIXMsyB7YDWO6V+Rb/vMzW68FBdHQcCJLgW7
RJ/3wJ1OGdNaicPjJOuMx7a/khGM+utTOSsqTFP5a5DpR/y1drXeWEnaKe6x7IqlPQAScSkumA4o
+xvTuTiSRLGGz6QjrjTfFSIb1BRuxzFRlVdLecxj+Vpb92Z+I5k/P1kghuiMkehBeDpDWIOqxHxE
GsOxQKAcc+2XrG2WWZA9a1Sqa+d/ODuv5ba1bF2/Ste6R2/kcGp3XxCMkkiRCrbsG5SDjJwznv58
cHfvLYIs4visXhe9SrYmZh5zjD+YDKf33Dr1TJh/bbYA9oCXGmmYvC4mA+k0NdKk/UB9211i9mvE
fxruMlMfG5jMFK56shMJNOBGLQp0MB7uMy0vZvJYl3uXVrhuJIYO3NkUipBIaRt2MUtbxmUlCxFP
R6M0cXBZDOchbteWBCJgxCfgsAxeiZMxK1Cf04xuOPa46OphvBFxRTegjPiFtLy9zq9NDyglin4g
hzgOJquvVpF3zGqaMnB1qJz6u9fjvXi7jctzCFIxUSqaYSPUYvpybyA7BlHodFzUypYk+npw601o
eKN683LoH9HyuN3gZZDOmgApbCCuCwWcMv75AML9ieW0ErqjqeS/oqQKV6qVxssisuT7OoyEe55P
1WPQujhqWGhVY3/jLBs4F9u0cdNNlfnm/YD/20x0MB0IhgCAENwKDkc0FKaDPWhGK3iynB9wyYzs
Qc6f+Mh7yrK7Ooq6hasna9z01rcHYzrDvxvFkA3IG5yOC51NXRd8pifJD30HwbEz+kWdKvIfTvG/
GtFlojKo/4Qj5wMuJsKgRILSHgqx3EQlNZauSHadD72rcrOnsIP0hDXEHBX/2plGqgZoFzEDUNdJ
2sxTu0YpC78/1rH0VbQocWrKUlJJEMXeADDTxR9RIk+6KcTg++1hnc4lbA7ucUgKvImA70x7HAtq
2xOVscRESHlV2KwL1VkRnx9FkXKe6AWvKI2+3250HMbz6Og3bpGXGP8DMDlZ1yqK0Elitf1RatrP
nhfs6yEJcBBCCft2Q5dIjrF7AA/+09LY/Q/3nz6YRQAFtT9q5mAsLbV1Th3EzW1FThDxZlncDLg/
LVGUX+AXZ8tZPcegu9pXNjCJV10j9zqZ27LBdrbN+v7YDflOi9V9j03MQimzmbzilYkkCCJQImeD
IME0jWwZOa4zXjkcA6tPMGbTXrMsWg6ig3+XqS4GI4deDWX/9gBf6R2CHKPomjIC76cJ3xhp6lYV
xOHoQ6t4AEyYn1x0nu/6ylBnrq4rm4TTcHwOsF6BGY2f8mEqKXs20qiDdLT6Dtdr0zjWmvqsaP4P
NVRszUxPgh6cvKZc3e7i9OBhh5y1O95yH9otRA+QRVH3xyFpfhaltK3GxXq7jSs3JdRK1G+IOsfo
fbJIah11OYpkMdGFgaWBzjGuD7K5FCQMUzIXm5Y/a08jCGAySDhhrWECYjnvk5aKLpBlz38MHP04
ZABNXMt6ySv9Xhe00+22LpJsY2PkW1j83M2jTuN5YxSXAET3gveo8cILBukZqyNMPnXnuxlnD/gf
hfgWBa8Jnn+YhTe2AvFrZnyny3T8BJ57CG5ydV9CkLwgkIWylkDnJtJWiPrn2ijgsErWzHaYrtF/
tTPGBr/rLNOYHmNTwUvrzHss3Lh+6KAJ7xPHh5SUk1PB1bS0lUzEAESQiuql7L14Jgy6yCrwAaS9
uZ1RUeIOmy6kwFQG7MO04kRSZClJ+6E6qDhdYpppB+jSl9Q/kM+XodUCrPH913YdfZUwDr095VeG
e8T2Ey2PV6kyHYbG7ywXjo5+AFREEQLgzCxIWZluGXoK2XtMUpCmAPg6WcJZocZtqGrpKUEYjqQJ
GQpj2ZoYw0bfBkA+moE1TbrQi+EQ4PI1sqrK9jvIxAfMlgYfWFF2cgZckf+Vpa+9x7DaJuaXqtuV
mg9sZMdnx9lOicK1hLeDEdX4d+EdKj9jLbeLFPUe5s3MwE3Dc+IPAiswuUgpjbmhycWomwFCK5iV
nDI5eUodKDW4tL6AaGtWHZbGXe/vbs/UxQU5tkgpCrVWmIryBTjPwTRQ5eIoDnWtx6va6wrsa5vn
QYEv65ZIjxq18mqmukI6RhAXJR7nt7/gcq0QrwMcJSkxygRMH1YEvWKMGmp+qFJcml2l+qy3/bcG
IsDM2F6QC8aufmxpPOg/HOTQQNPGiL3uIHgAyCgNQmUPDPOIoZ73WrSxvO2HFG4jNnWhr51yXfXs
OnL7bYtd60wIfbl6+RYqlgpCRcBmp9RQr6v7vjGznLLZJvTvAqN+7bB1dGsUyG6P7+9o/GOw9bvb
FtlPsmy8+abPllAKS2lUVT60BM6FKtiW9Oy58RaTpiUdxoeM8rd1GP1fiBDXOmzAFD6Xd1IJGZwh
XCDfNHNMXZtzyhzUl8aXDemJ85lADisfksLMD0NTD3YHnslvmgfV6ubiv2vDTGqRW84gm3PBTTdr
vQsDn0eD6UvbIPG3idjbnhcudQ3o1e2BvtoWL2uqgKiH8cw+75QuFCijhAhzSmluPHmurtpmnvb3
mRAGZN+L4k9fh0wsZTEUT4kcRjDvZBR5xWdCbyklJsh9dMwbpYAcmCrL1ko7tH3y1OagKl4sr5c2
ZOwVO0PxFVEWK7IdC2kzV/atbeGZyer2QEwDJr6L6IIEmgxahiLI5BATfSerMqNEoTTrLZyqzWLn
UKdc325lGu/SCgljsCsaGm2jQuj5cKM+JXmeIFCD0MC++Tgbw+vy74Oh2+vAPcAY4pM5yNocTOfK
Ef2x3WkBVjRaWe26uD8A3AeQ9aONtq6rLtKgxGNijopzJXY66+X0dMwsrGMGPekPke5LJ2yRDNv0
94YjytQrtHR48C1f+pTlqfaoxVax7Uma4RwPMGtmdV8bblKv1JtQAVBJgJ0Pt0M6Toq0aDi0shtt
MpT4PhngI8lvR2jei5qzF3OhWbJO5/SDL2MqFJ158YvIoIiodMjnLeO7LJmlUbYHcICjL6WL8nJE
1iVqRo+BNeLIK/Qoby+uKweUPkYwcCMRyLmoStQ62PLYD4dDr1KMlHrTNt30gA2RNTOs1xpChRJZ
dg7msfp53jlwj0plDEN/SExnIbd7aCroyM6FFVd25JiZBXAyJoMvFKV1owgq+JDdwQ3ch7oXvwyK
sP3jEeP25m1m8AqlqcmmLyRPNoNYrg9BAwDeMXxtvFfLE+oBP263dK0z8ph1Go89lWV3PmQsbaPD
wLk6KFQvXyMBRfvUcZIvt1u5cpobJLLH3UdATbr0vJU4S4daAA92aIYMv1H9R6QhRtYK+ZE1d7up
ax2ivgFghWsKVud06LTekMuYSN0X6nyRijC3SmeOg3Zl/xrAC9EKgR5A4WvSnyDIcgEacHkIsHNG
0xPjdLeoFnVLBVhDSa1SihoVn2Qmzrnat5FEyCOTHOx0WZCBHCqzyMtDFVXNnRyALy2F2dzgtclS
R5Y4KALwvtPJUjxcLxKpag/4L7p3VYWKBVm6cFsU4s+69uZcB6Rrgzk+KMfK3ug6NNm1ytAYam4U
+cGv5fZnbfrKj7Lo0zWKnto+GCp5IZSO+k3DPd1OUg09i5Caxk4ANLwWuiT5UolO/BYMA5w3aXB2
ZmTG2JLxKAfF3WnYnN9eYZPxGeebGuuIKyGryTKbfK9QRHVOEsN41itYZ9mPqP2kdM0i6+KZvTl9
TowtjelxqpAWp8EFuk1zhSYsmkp/Llprga2OkeyVOlmnCt628mLIqfCrj5I/k2K4tspYZOBYqKVd
Yr5ki7Rz2xX1IVLgP6BjuPSTfk6L/MpRDa+b5AHXEXpH022aBaonp7lbHSq3ONVu9VgKT2rcPN2e
qqutUGDl4Tw6W0x5lEqKoUtURc0hN3DpyUaL3NCdOduutwGHDm029P+mPZFrJBlr1y0PyrgfkSns
V2rQJiunM/Q/rAoSpXF+ItZngrBCT2ESpWUhRshZz/4vkVxZlq32NXLdx1JGLNX0Tdm+PXjX1gHG
OKMsq8nLasqCbWR50JJkaA6W5ePfV2lO+i416Zwq/mQ7ofhBBULiGEUOVcZiaXKWppFYVez+9iBw
seKAcwcX2xWjHFG0P78aaGkUlAIWxoEzuRoc3fPypFWaAw6c8GkgLf35UvgdWvEMk7hRp/mi2vdL
6EItLEel+Dw+xAwx+wSNeSY6uDpibB5eLFCdYdOf36ZMWOF7ACMPpBQcLp28QcukfB9STIClSPiz
4+73/HyMGCfzA6hP1IrObA+Vljp3Hj6jgrWo/QonjTzTZ5AeF8zncTXQI+rssNkJUMfd9iGtQIUa
AFTblAfTTZSDamTI2ll1ehqqoN1JVjuacb7nWApin2lqeJhLPuJ3Q/E9amK87cvOtb1CVFaJxKvF
8+vg7famuDb2AP0xyaN4jYrXZDS6Vo+bsORd2uRYjLWSscHnd2kVyir3/M3ttsZ5PM81QHDnXiT/
SBEWMPb5WASJ4ZhI9fUHA7tjsWs2jot4qwGNRVM/N2YzE11cHmQ0x/rFlgXGoPb7nv4w9EosC0nu
kOFr3EbbxYab3YHJkVae7M7Ft9ObjUV11tYUNtT1ZVmphdDhQeq/Sh42oqGmnDqvo4jlrgM9Shdi
lq3ItN37vTBzK/xeRJOB1Xnpc3sbhDdAb84Htvfdzq/6OD7psOWBjafPku7La6XW4OjlKDOS4oEw
VCDNPCRSbw+VtEzM8J6s3gOm74difMcUcvCIjddGcFBqz7z8J4TPdCUwVq6vlYA/0wQbzPIxqrJ0
5cVdvlCNsF0IqfGo9umXWuowEK/jp6TUNorWvKOCCtw+Nr/EmnGPO8Mnfyh5gQp2ZTgPPTlTHOCg
dsVk2/NPojAmlzz3FFX6UuvxoosF4a3J1Xs5SYHbVcjtZtQ566jaFRgrLbVQeFN04V6V86Veya9i
XR2csN5GlZLboM03fhPvhTbdy4L7qovuto90Xsi5ghtJ+QL7dqNiDF8l4r1pmv1C06M7IqNoEWWu
a6PLds/T9RTl7iY2/VcPEy5q1u9VmOE1KtxL3Vz56nKtjrgRMqyj6QCR9mQGQy1yBKqO9d6Ejoju
DWXduTDvMiwlkQtAgbWKrsbFbRFrnZIouUkTlpatfK/+MljCW2VUeJOG4rMj55/iXtBnLt0rOQqu
d8zUECTheLkQ84gqNcGDy6r33L1AeNNoaWJXvUqN6AlVuSWraZeLRYgfLhUIcM3VphIRSb598lyJ
ybm+eNvyL5mCCzCsVld+gpNzdDLK5ti71TZzery1USV18XU0q5XfNnZaIDtf9O6vMCPNX2svTtc9
oL5w0ot45G5n+SJR/E2kezOB8WVkMn6dCjSPDczpOLkkwjyJiZyt/hCn4RL9kSO1uefbI3B5zp83
Mf78w2GYDapXlorYH2rzoGg7o/lKuK21M/Crax0BNwRmnrcPhd/JbVIqJGlJKHYHqsy2AD0cyOzt
flxulJGmBIaaaJ5k6jStiSVegT6J3BxUqoRi831MifQUIm63cuU8x12GsjWRKVMiTa9tnBKLDGye
dNSUn6YmLNQIs2XMwX3kEXNqkN/bSlg1yp9CPSh/njU7mSUJ1UcnVQFMCmnYGgvCgmrvyRBQE7EL
9wMws/s6q5U3U+hkJHOb2UNCHxki51cJWQDmDx8pLmpgJ+frxBmkujXcEL/TOLSeMMritOsxgbPK
SACphZy2NG6ZXnZItFlyV2/SqHYPLQTMOynI/CWRVL9xLAFZPdx4nF2buVWxaAq52Ja60sNAbTLl
qW/r74VpVs/GqJxtd6YU3oO1EF4E1NGXStV0P8y4d96UBA+pKGhj20loaKF7hvBChX3AZTyqD7nk
WatQKywCJ1VY+xW5VomkNWc5tUxMf5vvgppROVHb6K7nLbM0upBiVSyYUJgTvNHltpSe5MZqIJB4
+atWDeUd36mO3iHNsnf8eO3VSbVGUpIYyRrlUSSONDhharuC0e/aapvnLzPL7zfncDINXOMmBoIc
DKMQx/k0dBzlKYkRbW+VlmuXnbTJmvg9riTbxcNYLqwT/Mps2aXyRvHL17BJf+pF25CsKbYNLlAi
NmCwm4VlAJ4ZjnPzFmj8olwo6mVsNHei0Rf3OnmsRdEIwaIJnHu9A5tLVnMfZeJjqnZPIsSSFX6b
1gJz4a+xrONN31A45kaGHoFWQS0y3FaU12SLfMH2AM1kXYdJjhs6Cy9CfroNfyWw+Rdy3n+1mkGC
Jql0tuuEre0ReW5URQhsueDGy1Abhz8gYgCuZyvkcW1Hj/ne5oTPe7DwPMXBuRQXbtOt0P0KJFLN
9b5oFQpW2l1kaN8V1Ah2ai+jV2Cp3tqAbbhQBPfFwE9AiMTvVqM+4Wtw1zvdEordSjOKV9dCr7Yq
mwb9iTAeFS3Q+2eBtEP6iMrG18QvyLlE4UsplrrtigFaPVEV2EEVGEt3sDaln+JCpB/MTN45cm2b
Wh8jOtacCrkVFn4wbLBPGTbwaXaQ6+9FXfgWmOqprZIfRu6gzqjuE6H5FvXpsGgVcy+ag2NXSWp7
lvkYRdnRzI1DIwxvELH8RRuHzwYQw7wyNl1vbEkt3aeeumz8/MVJmoNmRk+pNthWkjyIWrSpadI1
3dxGJ39jisFKg28LOfOlUZSd0vrPmtv/sBxtN/jmDtCQrYTWayAMzUqXLH9jukh5N4q8DtNsGzjO
wdS7TRu7q7jRX7IIPmQiInkhBsHOdLKHSgi/tAZFcBYY/KjArDc5yR47q6sBv/i+22itsAwlKpmZ
ZYVLzDL3dYLZle8UMy+NMVyabB/uBhAAMHuv6JKz1PF8NKx232prkyrtohIfjFS3+yBaNALarYP1
pVXmBJWu3RpkaH97a/FixgrkfNeqqDwkeRe2+6iWszWWqvGur93EjnPHuY8lA0P5JHF4y0XdfScX
3puZl+nMBXklzBudAH9fXaQFpieHF4RJz2NU2oMDDU6A1b29pyn+p7Qq8NwYCu1BMNv0Dkr2H3qd
E1dydZD4hEhMlgUS63nvC6xoUt+vuj2X5Zjz8JYgWGZvqMtH5Fkr0wqbQUzetVHZ7mu0FPk/p6Qu
n1WnfogUc6Nbf0hnoIIKzZEkmKnhCwSEeHIQx1Lh12nhtU+Fb3yXlGZB6vLREZQ3l4xOZCin2yf/
JLwZm6OMNerGknsDR6ycjyHc3KjRvNZ5Ctz4u6fgsiZr76HozMQ3YxzxYX/8bobEETUSWMZEluMg
f4gG1ayrEF3SrCfZwtBY8b5ROasrThhkgWaamgIraAt4lwl6nRwV+LUpnHNAadkz4iJ7roZikdY7
jRUo/5SJD2LpWQjchS8JtouvnCvlK58u3x7RyX6geXKYpBbRbJV4Wk1f5qnAGCiJHz0rYkNZg0ty
j7OydW+NqiCQ3lEjGURh2abeLLZCvhhljX9A4zLAPO+m6TMLwYJO9s3kWdF32GgtwOc0+DMl4qe8
H53XuNFNC+ZkvtEUd3m725NInG6D4QdEAeiSRwVCc+czjKZ26RSG4D6DoDsaLtFOYc7kti7X6tjE
qBkgwRm4eFOlVSekg+a4z4G1UYfyU5jvfMOY4WNNz9R/dWQE5UFrFhnMyVIdEsFHvzhwnrgjI922
DI8rU01Eu1VbDchKh6uEiTOahR6NXr0E4pxE5OUCImlMxfp3ahIo9PRYs6S24tzznvv4PUw+MZda
Uy6LfueHj71uziStJsfb2F2yOCNwfnT1uCiJ9VlJAqLso+ckGzZdJm8j/etQiqxPWDlIq95eJcrl
EsW8g8rYeKaO7U06p2W6p+IGGkPBt5rPsqsUmyzolR9QvLxNP4jiwhxknXRs0S+HzC+eu87Jlmrg
encE1yaAimDYJRR+0MEprFeMz5xVFSTdCsRo8dRERrLsAL5sfD0L9p2VhDtNyLz71OmVVcVgP1mx
qq8LwdR3Zqcpdo3Y070jwiz1hYRHN0LI/QwU+mLZyiPSC/ItbE8iBH2yoFrdaKVB0PuTGZL1qlLt
oQagulAy7eftwb3aEINKpUviZT991RteMvRGWdRPkRN2ZN9IhxWpnJPZIel8u6nLQ5ZHN8BuSo50
Sr2giGdo0beRbzZPXiM95KX1IJbKCieBd9czdlU4IBSWrNtCXXH5L5quQ1fM9GeqOeNaOb9UDI5S
QDeQ8sfrchyPD5eK4aZpZcpS+pQk1Ztn9YvEl15b/fPADm00f6twrXXxHKj24ioblYB5p0OSo4R9
kRAwGkePnLwVT6BTHkrB/Jxpeon5dhzbbqx/vz3OF2cBjZEpH720aBIs/XkXtbYUC8FIlKc8yl4V
/OTkIjzKdfSWJ+prn8Sfs3aYafJK/+A1Qn4nKIAkME14BIKXiJhXM7Na0CIvF6Ol1zbWqohaHfUd
37Fvd/HiAKJKQSWYf8hFcHFPuthrWYELaSGN7y5pkZjZXRVs2wJ1t/qbbs48dK9sEdRXKZOhw8rJ
Ot0iKSa0vS8q9ZPeiP5aQ7J5F3MTr50sM1Z/2i88DUh9jglQmG3TWmOqBAIKbgqVl6hI0IsT412I
zSoy6g16JFlVfhVVP57zv7mcvbHVMY2ExQEyBpNrWFJS0c90uTxJelssS/8z174YeRYs+fXt/l1t
iRLaGH4TQ04LOabul6ZUdOpJytX1UMcvmWIuzcJcilE9c/FfbHSQL2O17j9NjbHHh40eqP6gwBLN
jlXhb8rSGyM3O6+3OsEj8Q4h8nctmyvbyZPMFNyVsVUGUxxzixeOERhdV3mZm9XJLd03o8rftQQJ
ql/aq+bDkC2QNe6lYNVVBXrfsO5AcPaOvPP9aBkho+gTYEqGo9ta3ZHldyLvp1TOiplOs90XHznO
0oehiQWjVsPOiE9JWBsPKK/V6C0kyKdlkbgJsjR7KNEG3SH5L646RzQWXZDJNmq44vL2crjcWeej
NbnlBKMk90HYfWqRMOBjNk7p2UKozay6aWL9Xx1GQQFpZzJVF8TeQEy6zpOr5KmqyaBzOWVLyXLQ
ifMDLpyO0F5QRTekn0P3K+0F312EKEw0NoslPCRB1r1AgU42uiqg9+1iaJlIVnFCIWrYV3mCAc2f
jguvOB4jbBEZ1dkpPiwJDK/gAS+fOtOPFmarfeGe/irJzdx6vbZJePVQaiGBN14a5ysB6ZgSFUIN
jFuPFQ3KjIBd2COa1duJ041ggLjf3u7b5e2EzAdUUOpIFDkuKjzw/9Uw9fLsZKpvkexjxoMxfX6Q
Xf8u1beqMAMxvrLEeBKPuCHqq7ifjj//sNYHV/R0pW2rE+k7STuhBBQXT7d79FsJ4SymgMcN2wEw
PMwuoFSTjIoh9HmRi6V4DIWcUmO6RtXWizM7aXQba81Fp/d3FN5t1/+hW7soR4Q5nHNvGI+z82+g
hEwPZagzFJKnKLWul+UYcYX4WEjyzgr7E8o4c5rLl1NHGwhqjEgsxnOKwYq6aGgbsGinemidlyYa
LBuYTwz+Xs6FZSZ68qLIC/mpqK1h5jS/vPDPm54cWa4PWMaE8XRSspFT5ibNglKUg5Vp1DzI8D6Q
9FTcmdv4ckxHASlyDwjhgIoQJ/eiWZcxgjGJfgry6pcUO9/QvLi9dC73H+Qf6GtjWIz247T6nwey
DMsZtaamp/gr6uPmCxGwieStJwnjHeVZ2uZ2m5e9OmtTls93RO06slBkgnsyW6dZJJr7NUM89nYb
l7vuvI3JyOm5FndCJIenwUIlWIsOZRS8iOacN+f1rlAvBU7Ao+IinBB0x5HKJER8udu6GY5k4lyR
7XpP/reJyWgNZWsMej0UJ73Sv1a5eVciX23O6f9d21njG4y3HmCpCwU25LIazcnM4oTHMvq86hpF
CMfOxFJeymWrLyU/7O2ssb79/0zT/zQ7TVOKXc+6bCSwgCI1r1KHgkaU1Nu97/0h54ArmBVBEgbf
D/DbhNLnq65Rq0aosyA8KX565+iUu3TJeQbHt8LT+IXSQzlzh15ZG/jikZzguCKknsLSyxZVHHQK
05MqVNkmI97eumXef7o9gldiKaSPyM6REOHmuki8iKKvBo3SWkezae5rPw8wf8vuevBupeYdcit8
9mIps8HorzzR+paLf4jkGweW64dPAJBBOWH62kvzEvecwTKOTZk8hYn7KZQ9biG3J3GoAo++3d8r
24GKucV5xfsEBOlkY0PBodoYyOnJcmAjGhUImaD3ty4GUH/eEspGYEDQ+oQcOc3+GoandakmQJGW
EOmzPHkjOR4VuyT5ebtLVxYKmt8oFvC6GxGrkyA0FLA9Qp2qOgq1Vm5r0Up3OL5GM9TvKwPHpTlC
VSl34EwzaSUwRAE5dNE4UkeMTq2UqQdscNxd1Rr1nw8d4igUOUZLLrDy03yZr6V6naPcdQq1WLpP
sWzZIRCrr2rRqXa3B2+q7zEuP2wmUF0gm3IlhdtJak9lUtKPLdl69Knj6ntk4XYYm2a+CkT0yRdW
4XnY6abSLszr5kHKi+AkG2W5Kwwr2SYeVVklDLTlzJeNUdckIoIuyLUK2oyMy9TeoBMR742cVD9K
uSJ/Dali3g3iWP00wnINpB4h9560fpPdI+HoHvXQMzaUGQP79ndcueJHPUT8HFAbIQ6d7pjKr7GW
lNsTyhu2O5z89tl3HvTKHLmptoRPJcv7dpPX1trHJscV/yHmjXmbUAFsnKNgif5Cz1pE68vwc5t7
c8fBZeKb6edEx8WE6AX9hMmxPghhUzbQpI/Iuz8awvBYDKAI9SbYiUmy5cTbRKLyEGdObde5+nq7
n1eCQvIyKq2z9njoTxo3FPxmvMFFnMcBFNepebcKYhFGCKXtwKRumzfFzKpSLx/4CE5zSaMGRCro
Iocp6XKBgIKnHa1CM960WOy2Rt71D5qeqqsOBUDbVBCDNnNVtbW4BTIbtV0ELr0HgeBaKdDFXgnt
QpayXdoAJIv8JlwLKDHaeR5FuwAsBcaqnb9j8vR1WinhKqyb0E5xO/1hqT52aXlebjSpUKHoewh/
iL2l215HFjtHyxZcimg8hORfsoXexsZKjQxp1aJTvQh1pGoTDnawg65ou2nQ/PEpN5JHyXGS5QUf
OM1fVUXeB3lopSe0FMXXEE7wExWQ7F4wvXjmYTdG/OfbGyIIrx1yLZDO2Onni7yxhqLAvSQ6ged5
TVKcigNUXbXK2ohe+XZ7oV1eEbSFTLA1Up15TE72cKYbURJnQ3QSy/4TqvH7eHC3t5u43LNjE1w/
AOvG9PTkDVlqXYv7UBE9Ca7vHWXHNbbgrLo7NzTSmTP7ctvQFKm+kac1Xq6TpgrALmGbm/HJkUtM
e61doP7yA/OdxKkwV367DGxpi7w3qUVUQUAKnc9SUmdKWJZpeOqtYtcO7VdZLJdBlT+qnfIsk/nB
cvAPeZ5cSbQ5VlF5DlNF+f1c/3D8VVyovUgvn6JuXaZHZDMWeKck/RaOJQKaq9sTd3m+0xpCe2Nm
nxfI9HynpOGIYsVTJ21dzVug4lEtlUGubB+VnB36PAjfSnX/2XdU7c0MsnKmoHG5DziQeIwTkY0f
MYVSIJQelV1rakdRKkkvKt4XvbS2Qia+RSq58dudvVylhHw495Fxp75gTjPF0DqDIFcd5WSazXOX
5ljU9npqi1LwdLuhy3XDpSuP/4yaDvi2nq+b1lCc1hks9YR4Z7TI06Pl/ehis76zhDw/1pVr2G2S
ijN39ZVMDs0ylpzwKLFfsEzZn+S9kbI5Yg6DSnADNzmwFbG+M8OvVTXYVXonaC8dLh9C6O9r69us
qOrlUQMti9iN2Jp0zYVxa2Y5ep/Lg3ksgOEjrN7+6sO56smVQtzI/uLVjDEAq3cKN2gjszD8PNeO
6ADtKjf/kifpN3fIT00SP7h5bseqsO1DGTNe6RNRMcVk6d9I7//60f0f9z09/uuoLv/53/z3jzTr
C9/1qsl//nPv/yjSMv1V/ff41/7nj53/pX++pDH/Tv/I2d/gF/+74eW36tvZf6ySCjDnqX4v+qf3
EuDb79/OJ45/8v/1h397//1bXvrs/R9//UjBUo6/zfXT5K9//2j38x9/yazi//r46//9s8O3mL+2
eE/8iz/+/q2s/vGX8neeONyWJA+Bu2ADwJHdvo8/Ef+OeSnTNKqqjRLX1Lr++lsCxtv7x1+S/HfK
X6NAPMHXyEtik5RpPf5I/zvaSIRlI819vCIN86//fNfZzPzvTP0tqZFm8pOq5BeP99uHu5b011ge
GsnEFKbA/4+79cOJiqlMnmYj7HwpUovaStvY/gFIbbD7ZbRy13PuutOocmyPdx97kON0TL3I5+1J
PRLQHQXSYOdutW1zH+6ETXTnLucC5WsdO2tocrHDhQxQjykX4inZDUtlOWwFu143v8RlvHSXs0+S
yVl90a9JYG6kuaBVZol20qJ4QCsKY6D31LKjJUhQW1x71Q/XDml4tp+TK/+i4clx2psFkwo/Rt17
Oy4p+Q5tvvtkHW8aWzg1NsY38S7YyvdzJnOzAzyOyIeVk3utMiTKOJPFTvffyo2wKlbyWvLf5IW3
mu8pD+qLtQqRA7omqdtRkXb6IvFQFO9N0MJqkShxhsga/gDCApqoELtUAMJeWIOjSdZYxw39ohX9
cNn3LUZqkStY7SePk99aBeT8foWt0mO/lAgHtemUcoO3GSDfvK+VZCFGJh6haYeJ5kKLiQp9z1Jf
pQyzKYyu0z00llHwkD9VHKCk1+qix1gOT10/UO7MPjWfhVJtHzNNdB9V3RV12DTuEKFvYubyfdEV
ugfdT9aULWyl8ils1UFdYOWIZqQV5oW46Eut30EljvtFWStBMmJxg32jNn31VMKN/VHx0d19kAze
IbCwQiogrG78sEVT0xtSYrBay5Zx6rfaIgVzHi3SRJbXji4Gu6p21JVh9tJLkNQo+8AnwYbDDfpV
rXndJo9BG9mNxjtnVNbPlmUbyEchTjFAA3IPwLHO+s9dqg/3qlVnC8cHGqS71Z2itNL9kLXNzteC
+F0z+3aN6Um2iooqfIn1SMIiXgHgJyE878I1LHwf7FQT3dW+mfMFUvOc1m2zEZvK2uNSV++ySGi2
upFrvyRPlL5Sm+/2A4nnfdY6GmnTGonYvhGXnYBqTtAh9Z5LdT5WCxJrmxqpQVCqZsfOKOMnsQqL
/RA03aMThcZrb5I8EfXYQDyzM1dDg4Z66okthm6dfuc2A3nMGGR27wjeN3SrazuzxHRjRJH6KfXj
hMVtFM0q7PvgpGalADQ8S9tvpdAHwT5IVcy//KgbpFWdaPpnVcu0X0qgIrDdmLWrLLUhiPINw6Om
qwxWcL8I4ibNHwah7N+wKOkCzLVM/UkMDPWJzgb1usyM/LuEwINkN65YfK+1JvUXXYRNOn92QL02
axqQvqqLytsqH3LvmKhyYNpxJqloiyllq6xEIYje9UJDXkHu40GhVgUBFDv3NnRtqfRz2VYEXoFr
q3OMr4oTRC8uorgbv6qlXSMmcoReKxS2x74Db/d/2fuOJrlxLev/Mnt20JstTZrKLKcyMhtGGQl0
AAEChOGvn5PqnhlJ/eYpevEtvojZdUcpk0kH3HvuMaUykvE6RbtBEDIXdvoQKSrukb4hH6nIMCEI
E0lrhiIa6VsBLLgVRHU7vYHTgdjHzNV+BgihsTEb9yxf22+43haCAuRTHuFQTk8j+uHs88jDaPza
rYHaENwiMvs0o8dFvl5GYo70YDUQ8LZmEzfARIpj0Ifw+AhAffos8iE9cqpd048hFHc8i0B/8Gz8
qLXBxL7vlO4rrmi6la0CsiH9dS1Kov3g1rf+2mAyMLkKsovspLhCNp+/ilPh0vgwcu4NddoFPa/S
SGHFSDdRXJnCyhyTwS5/XZHve4kZS2FvmfoY+hdinJE9wNSWfRx6nz3HsemeaQqn6NwpOHlDdchT
9TFSUlQq8Kc7UNjpSwJx1liFRvSNE6Y/W63UjSkCHuzITGYkGI9Zw+EChvZ1g8PcMM/LK6M90vWY
cQu8ebJst6TIukmM686RIMgn5wkS55B8pr/6werdpDbKnrUeuyti+PQCJ/3uHOdIQNBis8hs42Mp
TLddQY0tm1RnkHUi87IO83k8ZarrKwORwiFdUjjXWWguaymo14wxza4BL5lTdlELEIzDTvHEYmTy
dQgLhcZoN5FgOUJYme/yQa/XPFuWG29LxhP8IKKzKdAhm3BRFYIfw33LoLaRscXyi69a8RRP03JD
EQx5symEaZZ23eZztLX9zmAecJ2TLD4g0RhqTUxavnq02GqzzMsbwHNytOB47PF+Xn4s35pFFfZ5
Wf2tCtAF1Xj+2NTw2GdmtxTMXvkpXm/EBqYJYvXWsE0lwiVnBwPDfrlOMj4fwwhHggrGOwju84/D
6nlNrkzbWD8bH0dgQzcTVEK1BvW9WbeBX/tu5lXvgc4pJQVFol3o0QSIXMbjTUgZkRhWfgEYLW5B
TAVUZ3S/ssgcErsOtWjz+ADIoXtMQCXYB8kU7UEsVPtCpF2jw7hHuOtGaj0DPvJdDu6dS/wH44y5
YsjcvqViaYHo8q4cN/bVDbh2Q7x2jTNFcWjlYqoCQY7nRdJk79hF0NPyoYwQEXhec4Ydgaf5dPBc
t9RMkOBDPrbR1z7OQO6faVAj/rK9o0TRj8OAfIEw84rXbcwvs4uAv2FMvjT9mmOnnWyywyyd77CY
hRDChO5o3QqechjYF10U0w5eimAQpio6xotvzwpAFNI2u+BFJVEblLHrk5c50WoXT11ywcL9hrZZ
d875uj5STTgSTCmr9WDmSioLmdFi6Huxdemr7bg4ETnNextycEdRst6DI9tdz27IvsJZELuVLDx3
79IJUQw5TMkDonkVhb3+BL0LbfoNCYSFyLNdFxlyna1BdjKzFmcBgRxszBBMI7ax5zVxK3Z3gnBv
FE0T7D4ZOKYlxoH2Fikg6bkLC0haZvzmesCuAqImZho1sh3brAoW5CDKdetIM6LSwQuX4dSmROM/
xWp88iC8tV8gpJFdXnpdbmFzlAwtOcHZxN7kykZ0Q6hikZu0GhlcXVi+IIlYzkmPOAadG5grTNKJ
nekkkkYGhD2WSOoMk0a1neeaFCvsR38hcbTLIaiVUFtpjXwyyH3852IOZ13PSaDHA80lnkuZWXDZ
6MyDqKF5IpDn26oey/U6zaNt+jxfyI6RaHz1rLZz2ZIgfTJUhBl0m8Sk8RuFCK6A2M8CgdXDuIYI
xyTpeoTfFtVvYU5c9IDB3XRaI7w/EQon3mxS+reeSsC1mlVvr0LiiwbMxvnOS0NDGqQl0WOedvrN
SxEDh/bMXGPMsJ2HqbB7p4w4IwAuvYKASl31Mfy0wtF+TXjY30VW8sfMDgD6W29rtjRUF3UX2C1e
39c+gEWkxZt2Pxr48CaFVi+h7NVYOsTt7DNlkS4fan4/bznYcX2iDy4OxgbWE0Mdk3bb9YhwPG0y
KOpCBmInQ4T1apX0lZKjq0Nf6L2JbXoKjQt3Qjp9WkzX7qSnZGNnRvYjGzChjKG2ussnhhzUtaPV
EnVBNTAAZGHb4bHC8PeZxxOWKT6rd2xe8rR6UEiUTlNxPU64NTEt8kbxmMAHH3GLyKsV281s/aTy
UaUdvrfJ/w+Qglv+lT2o5etXdf3C/z8ADC6g9f8OGOy7F4aB/p/QwwVfuPzzPwGD4A+0/VhWgHGC
63vhpf4XYOBFf4QgQwAngB9qcNHpo6f9L8AAH0OqOKZQEGoHYJniU/JPwCD+4+JxCxwTGDcITBfS
8D8BDC6AwE+AAZxygPp+ByDgZ/UrgS0M5coGMD6utlpWfVq6hu/ENZITqvah+wjdXamqDTqJu99C
W3+DKi5HBk4PujV8Nf7GM/B03tPQPpgq35tn2sz7sbIVYnr/bKx/N9z73k3+7UR/ONwv/W3hDQLB
3A/+VLf37T6qo8OMFldX+du6Ah2hdb/77TF/d4qXZv+HnroVnS/t9iAbeJII5GQ/DDVEqHW4mwda
LhWvkt8MDH4lOSAd8eeL+gv+I0hsYuI/xHt9ZA+2xOD/HjV15Q7xb2DfX8fJfzvSBW3/4dwGrPat
s9/PzT0Fu/iCjeCpIdMu27OG7RFx98Mr9RfW9W+wLUDnFxIiCBSQL0MZ8LchouIFnVTy5XI1kQfd
eBXcXs6mDhq+R1H2j2Qd3w+GOSUoPhi9xDCT+2X0snEbpW55cRiLje8MSclr8pux2AXJ+Z8H8s8j
gIIfI2YCzAmgij9fwEAtfry1L2374Isn7h9z9/6bC/YzwPLXEXL4CoDHCWLGr4O3zFlYp6oXUwWf
0M1W4HfdxXggsit3nHf9TvxmpPiLOdFfx8OidAnrADvjV71qBgusVaoXZLUfUbEd5nsx1shkrbZq
azBTbT9298P+dxAkkgv/diHhqHDhxF7CAcDX+OUtQxHUcTq99pasV4iiH54TG6sr2FOgWlI6cKUo
ujiso7nLa6zP6alY47C0XPZ34ZjaL8mQsJdp8OKjRvzTC+gQ2QsCsv0PiU6DUgEXhzU+HepgZnHd
diAbQw88fEa2/OKVjBdZrVB+XI8tmEuVDan3VsAs6Ba6+fBFBYqG+8H3zXIlHMT3NVQtaePmlN1P
BKmmzUp06NUKRlYfNq/IgHwh6fSlC4WEonH2dFvmaMvQ44PSDOPqZaJj7c8KqfIsjPmneYgn0JkS
Q19Qxw5vU5qPOxOhlUK2tx++MwzEQAvPNIA8VFocWneYT+9Tq5DKHW/cfzTtBLeCeJg+ZONS7FIT
VrGLaqbIs4wosovFJ4UsXYwp1pNCYV+tGZewLM9FvTBpPrbRKmoFL/qhTEYY1laKbsUdAtwFQ3GV
UYTBytZ01bB1GoPvHl39iUJJAOTPy712D9G9YXBFWJy54xCtLyiUzSx3EFjn3+Z00t961Hj0Cvsk
EtgXYmlfB/4qYSTUdVlRDhCOeQeWyvjzEHE4fiH5rz8sUoXP07ai8JkMJFKlmNgiwXOA+SVSH2cW
Adt1E+zpiU7PtjeAPhPdJl9T4bovvZjQKHhT5NKqhx7oFjZ85ETagL6DZOGqZUa+vYo37wO6H1g6
UBBEWh4xAbE+KgEQaZQ8KlfAlCaBeQCirf3zJj006ZKvw17mC9q0QPvFZ39J/EMUjOcBJStFi1F5
2DVqF/jbvgBccYNwsHWXQM9ShQkCm104dEcOKtQevnrqo1M8fPX6VH3OrCefso6Y+2G1gSqpAcAI
UCca32b0HBCmFOJTm5EpLAe/X1/1gJTqsgAXrdlWKLySqVClwJJ4JaYxVHt/Qg6NSHX/uIpWYLEN
tNewwluuydYDu0h6VfbgNJ0w74gel3ArYGIityaAGSJk/qsWn9Zk2OqV9m9oVP0HPBwXI3wWGFP7
BTT6nmPJFUl4JOot0bgtKwqFNz4H+sZXKSy6h7j10Q5t82O8xNHNNuBVI7RdyiRY1TMgNHDauMvW
vGk9+IvAOgPtiSMcrwxeHNh08NUeeeYpW8YFHKpt4b1tkeWf1y2h14KG+kMbqvEwd7qoVcL5+fKM
nVZ/3U5iWjxYV1A0DhKOpS0mK1/AfF8+FSZdHrw2iK7AFvKS0p9BnVDILv+4jagvJvTdZR5IeFNY
s0HAEodYaVsYNkzBEj5Ek9b7OSTzcdSwlhii0MDNRLsWEAeN62FzsC1qpwzrFxJpGxfIHEDB7JWI
BfKrYZDJzTQ7c+pm/RQNhIDIpYCv30cRX161HboTYjS7V0ETeSJMpk1LQlUVPu8qkfQBOt5oOzoP
tC+oXV0j4WtSLymfqk5M+X7K0+VMwY+5n3JH77Tu51q2zNZTPMhrgCvIcpscgWOEDJeXONKzrYH4
2J0LTPGGnHf+lvGATAjAnqGOtkVHPjsV8bzihCPcPdfISlBbnHWN8UavgRm/akCKJJ9mI6P9miuH
9EtvUo2cBAYftJs+23YNd5mvveNMEGMI0N2rEZPi7QZllrQa2rBH6GgQb6RMGFH3UtvgBs427tCi
//5CbMFVA/eI+R0iQyhH5GT8qzzYFvTm3ahh0D6ICplhsPQe0UA9pCPGrNBWh+sR0Fp2bTjnD5vX
8U9wT+VPI5zFeKkjkp/6cQ6/tGjH9oUds90cR7j1VvD4gJSa/GZDvgKYpBxCBguS/ufewBq1HAog
9p2z7sDDyxrBA7+vkWrlghr+nhzh2RIRHgwGox90KC6+NGu+u2RZvnQmhylw38MBovRhyMLKnEEB
UI5o3Y9+bN3rNlP1dSbJ+LKZLk6qZASoIHudnRhG5RoLTu8av5/Xr77XOWxVOv6YUFDu/FBM+3hE
HDDVfQcxp7+aE8Vj+QScZXud2sD/KtY1O3nKo9XqkvHZTSMkt1GBjIo5sLsFEQ6HBD+qXvTYfvJW
CzEvUMLHKZjGhiIAzlXTGszzkVlP3+YyGM4iwT2A0x0SrgK5dDcUEh6sSCO8mva9CZO7MQQMjJwx
eIWUm+WwghnomA8lBoXiARb4IXQvJHHPgOnjp5FjNcBpstclxuxk57cEorG4Cy5gRy+uaBbm34xu
vSsgmOwbBqwYyMDHZ90NfiG/IeVvGB/QUJtvhOjiFmhSWCuV+H3Txet4LgTrd13vQwKG+aouI1d0
xzgxK1zOhvY1wbBjrkhKhi9LZJJr7PIBgNA430XdMt5GKDAPqVH+PoZB7x2fR0QvRIz153nI3K6I
pZUldqtxgjUNDV/luKWfvTkvnjborfeOdlBEKysrsrbBXHqAq45+u9LdEMZsnxsWjlfwOmMAfcL2
kIyAL4QoYFHMQ8LLeYvcrQjz5SpOHdizUUKvTD8yBcRVqveVwGrP5SKPj3070P1CF46tI3AsxgDS
CP/MMWoGnSra/C+o+dul3jRePYq/D5VElHSVRKBDJICXtad2IccMfS2HRPX0uvVg0fM0BS469qiC
4KETj6FfdqP1GhKpCat+IshdyFn2ASVsgC7Jn8UnJ3zYZPXOWK/2vSIvO+rcZ+1itZ+R2yoaDDwm
nITm1+Cxj0ODCkG8wZEOy04yzdPlOq4DMt+nhWBesk4XZWEo7lxGB0TpbbSDM1u0mjpTcXK7mchS
LNUGkVU0N+M9QxzZaaJsIZWCtnsPPyLbloMewmNqBRx7eLp4Sx1kYAeWEJYXtx6J1wQjK9o9xKGV
QTUVJjra1PYHnyeXEfwikq1RskhPI5aPl3Sw6htEJStcDXvQq6s+E96pR2392K2I/CkxpqQ3RaeS
tJSqD8Yq5b4j5Rrk8ytGXBu09EXBjws2k/PYeu6TkwEBfiVXCXwxi/YyEQDV+6BtZQkZjpyqjCgf
bFbee12VzMPoytTLEyQi6WWJ9huEUZ853QA08VQjTUFxfKCkm6NeNWMPqbNCpjBaZGELm6SI3gVy
0w/cgr70eZaY5b06vYj12tHRdMe5CHvMBtJVV5DO2EYT1X1ldqUFngHTZY1kIn5uBcmvOMdr5pkF
iwvInPyTNkGbNQxU4XcFTv9Shpnodh3CBvPd4jLXI45Pi69hprxDDjehpz6BNViyWYb62WtHuV0l
W4jhL0Ldp1MkrMVocKRA+yzmqEkpOzg+lNzILT3wpR38esbui8YcG96n0GwB1ko3dgNuTRby09Lr
FZRZ0/IyHFJT66ldTnDCGULMiofiC4hKvNqIcR8L/IJzj8SRFWv+SNHiIwQzuRUc9dEt1CTYIMgA
yVCEfmDD+IAmBYxw+RBhnfS28Tbg4BzWDAMB4DASlOPuMqWbSKuqxTOoc7KsHUq1Rj5Mj6ycSuqM
QCoiiW1lZ3srtOFN3md4S9Iq1j70qh8C5bBLWy+vQGfBjdN5uqNU+1jDxtz256ygltYh9lqOei8P
noMZ5gr54AWNRUzgDm9QUSUIProOlrnFBBKO18XlpfelAQY5s/kjYHZZE9i1vNkwJnD7DEkjNw/Q
ji/bSufUr0mCGnzexnUHChKG/RjSnFvbBcDux+kJlMS25rmFm9iAT0BTi1kLXaID99btKjXFsGc0
WJtinYpDODEB1Lqzh8T34BqX5l6DFBJ65eUf1tTtTNEdtJjjyneef04UK+5QvicbNoOCNGwO1zKn
PTcVKifzmq8gYFaBFUj2HSH6ec8WXD7T5uwTSlli5yr2kZzwVFAOML5sB7OtD14gkxByaFgS+smw
PI4oNW9ARYL7mEbnUy6b8M4SJhWfVTyEh4sqHUSEubv2ElQ/sN0Xw73evPkKhnNT/Y/b/os5zkUN
BwkDrFp+6YcFqN5dpt5lQz6kz/K6uLkAa3mZfVvK5ak4/pYr8zPKdWn7fz7eL5iToo4kqXrvn21Y
ho24Dj6M561iN9g/n0j9u37/77DJz0f7BTYBJErUqt7BJy5XUA3WTDU8FuVvruFvjvKdXP4DuoX4
KTqtyRsGOni1266aP6RX8CasxgoPy9zV2APVHvV79Zvj/sw7+tu1jH9BKdnSxzrd3v29q1raGBBT
avcEC1lQj0CBQX8AeDQfKyBefx75/6D7/whxDf936L6cQdvvfwLvLx/4E7z3kuyPizoHsHFwkQOF
F//KP+l+Xlr8gaINw3a0DQDhEY303+i9hz9dBC0w37zEugT+BSn7C773wvAPQP7QVcMzNwLmj8/9
A/weBjM/oV8pzC5AvYPLD0j8GAhAUfwzjJgbDW9AxPOhj1osgZAnyxnAiK5N12tG+tA8euHo/Kts
Ml6EiFWQfeplhhjoNXEqfiVol7MvgKkGLNmF56kKBk0Oe0zBVGqxhM7RFxWm9PWi0VM7uE6Pa1eq
oUhI6Xv+xQy6GKx3g/ZRFRWqdLOVyRIl4szlsGSiSkgMteSK/3nnHQjfB5j/JPN3P/A4WyqfImIH
xfpGsi/w9WqLA8f8Fw4LsY/OpcFkBTBevnkx3TnPgzNrQVkS1zJXCfyj09bwg56kFocpUkU0lIa0
y3LuIkh2ntpsDBg8eeDyyYDJhCTx3+NJeUmNMXYC5+jVtiy8cTw1wbVSq9dfMx+miEctQyrQxHpz
4mCA3WVDEdeQX+YOdscq7tI7WEgX+dwMErqHAUlqwvbyrZ8x4hsOJAOeEt51MfEMxv6o+oP+Si4J
ZygzYMK4B2S7DWieFgkx4uwHSz1iIFqcFiRqaXC8+oFXAcCOvAwGgIjViBo1gq/htgZV2iu9livE
BlI2M0eKt3yORoeZabi2oILM0Zr2V2M7jAJ8ok2i4QrQR2HqzTYCk1kpPLsdfCPCBPXjBRlp8d1G
kGUHsOu661shz4YXTNyO3ZhssFocXfFadLCXDHTQwXzSrYbeAXlbMA6HzpFXmUGNUcqY5sgQlAwB
mI+41GtRjRGmplVuTFuUvk3hE52PJt+TNUKFRTLX3o5rjr8BpBqCEf33gj8uepnBAQhnzMa1mody
LrDP7knH7KMUI4cdrDWjVwG4W/NqRQofgZRTRIX46AFu7I9e50Ezw1J859Gi9/EqK+KN7o2n0VDm
5UZzoCxN1KLgT6qo66WYriKL3bqrYpC5xgglrj/2nwmPwTmkq4i6PTwSBvcIWhe6f6CZvDtQvo5w
mZ3b7uMM5Zi3l45nFNNbF4smZenyWVCDuT1HkuyXxAzFVqbWBkEp0z6+1olja5nI1vuM4WzYN8Bp
XYc4NZZ+AHSJJpwyluWnJcGsHxyLKIR9LGzZjxCqTnY/Ad2bPrNFb90eOb3wuKGX4hxVopx5PXhA
AzrUm8ALJgZuF/4xPF+ndW2/bGgV5nvUkfmT4ytZXmC9ipzKgnrrSw/9ktoDUgMMOUa5zffMmu4r
dDvjh5YLTsEZSZVf6sWGWZO3IHbuhywxL2gdGHockSa430m6QsKUIa33W+RBHVA5S7GUUIp7VEEr
kBQ7jnBa6C5Sl2Mtaftp2a3S4fZe+q59lqg1rDztNn0e2oK9yFgA7SgmW2Qot2ya1WzGQ1ha5TsY
ivnZrb9E6FWtcrDuBUEK0Lnho2/Omk7k0jtaEmE/LXK1XzuzAfjW3fSekKEnFQFjGz726aLh9etb
VRycJ7sH6gNkLTc/kC855xAHp12Y2uPkQPkr5wC9ba2B/bZ7MBWH5dsAboSrU72JsdFplnsVu4BC
Fc2YzGtKSCKfBBpHdFxgPU2I3/F6VxWeBA6N+yxQl0OUAhtWv0NNGfVYQq80WpINfAcBQTTcMRhp
OokQ0QYteQh57WiyEKSQpPCAH6HN3g2a2rTJBtf6By/xRV95EAgz9CBdy3de0rnuMC9TS0qYQnsP
koXpx8KAqlHmrbR5naUu/dYGo0LF0+spv5xmSm7HsR27o2kdA6/AFqN3tFss433Rt7iH3LhhQS5a
6vhVm4RsaxBdpYpd5EF3UUnggLYKAfAvNWk1e13RrealHqmM4e3jYAhL1yxHqEnA9VwbO4xg84C+
Q0tvobQHh9LPuxMxBqOPVE1UNEkWTO+g9m7qWsQ89K5w0U1fgu6Y2itD83S9Uujd5haW/3jwTsRq
4lUp5FXzndmKnu8lt8tyBBWMYYFNA5E1Uyg4zCr1Grq65/DOh7EkARBUIG+u1KHSUxNkDtSvbcuY
rhUH1aIJMGuA+8wQZUieyJRUWFgYelXRAYKsx1bYW9tv4SNJ5VyjwZ5vKaDtD6BR9QMaGY+ee5la
v+EBjdZKt4C4S49Z7b8BH4aPMSg1wCQ95uTw1SYEqCoIN+R91j5I4DbLqTlsfMN4oyD9iC0kVF4Z
Ltg5o01kKBvdMnTXPaUuKoegc+zR5wyLNfH9jlXYbgxcdQAcTSWnNIwqa3QXN0vX45Im/pSAmchD
XFhFWyrPVuXt+nXCLxqfOAt9fkoKE0gwUqyiDx5faX6Os4jSF4nL68rMYlUqW7cm9nHszYRJKi4d
EhOxTPN66WyHXD0NrW0Y+J27ieIWTv6EgzVThV7LSUNAs1XNkIFUe+tU6KsrE9Dg65JSQ2uQcEjR
2I5JsVdFMK9rk/ut3K7BwQD99SEeR55Pl9DEzL/roeheq3gGkFzHa6TUPRMQE6P97x1roBg0tKTF
WixAN82WV1ilYnr0MJYam6zjWVYPdGXsoReFB87vqJcIDLnOj16GpZ86XETt84rCZdm/txgGACQI
F9hLTzzJgG9iD7DX2EjBX+ojzcZrb1j84UTQFX/DBCmLyxZZCg+gFHnxKZ9moHJLyEa4GM4eWvB4
EZqVcmZukmh2slag0WdRumtdhlc08ib0/7ZDBdOMEj6+T+NM4fKuVsYBm0MLMn0QmmQfu3Fm7YNN
pB13/RRuXTUFgvSfGEGYAhCxcUAmGFsJumY1M/EYEFjF7QfFLAFEZyY+yaZfQOPEoIpSpMjErd35
/UUdrUhocLouWcERU77JzQdCHeoFiXIufEPwLOIqe53KEMbbWwvPaOhXtAU7FDf6IddhRquezQrE
RUC/BUrCTDK8R7PGMjehGJS3xMsxRMisXrfnboPHwjcWkQkrpZqpzHdii9jyaQGj6lsAq5SugqoS
S57cxJLewBVu6D5IE/umljAjLxqdTGj2QS7MwBMXalkaI4Eyn8wm43U/DbL/hKd7K/020kDsRTCB
5wveuP7umz+9xcoHFb4FftvWoxOxavKZ+5fIMRCOg0+g+elgx6bABncQEFxOfmUT4DeQ58V0w5Ho
mTQtzwzmbdaNwYHBlXesNqCUfgNAdoS6vUhVe/Koi9v3NN5S6LxIEbc1KGnw0wHRWA1wLofe+rkI
bOgOwASTtpEAdRFpHnsmgQ+ssqv6lC356te4rX10CIMuX5vBmLzfWeyLdKr9kSAtxSwGYiJkuQAQ
SVBbIpDhGVGKwEhRzk/bmUyTvz74cEvrd3ztx1OHe7odVADTgnJofUmOY6rSoHGtGHUpXRSqUps0
HHYYf0UfDQiMoFVb2HsAycsxfkaoFeLQoW0mMxhxW0T/8uX6v3b2Py5wzr9pZ5eVfe1/pKJd/v1f
VLQg+QMT1BheZRf9/3eHrT+bWXS3fwDGwfIA5S/4ahenob+YaMkflxYWAnFIgoOLBBn95X8z0UCD
RM7axVcW5At84T/pZC898Q98GBwXrRxEpLCBgMIJVfuFzfID5LJhct4BkKNHlr0M2bQjgXulGXiT
iSseVZ/CcxhGESU60irMppMFPoIew98jevcTFR2rt43fuGL4nWMwzv3X33Ux0MWpIk8M9JBfGuys
8GYHf4HpOAbFW6o1Qh6Uu+RphfUEe/8DfEqPINjl9YLpe91bvl/F71KO/8W1+ek3/AJ6eekYBU64
6WjEvFQYkZ1jm98jbBv5GXl+/8MT8y+IVhd88H+ISd9vxI8H+x4m8cONWAPXTeMSTMeuM68WseFM
ei8dO65b9j716dO/P9q/OLUIKmVoKcFyvDxkP992OnUjbZGLcUQtfCoidopSiuICtkPewH8DjX73
kPvl1DA0QPg7TGVhL/iryF3IIfI76LSOyMT8iCFAE9rwTOe22GUjaDxdCjuEoDbcXrUmRWXUwlrP
d9OZjvItHXzQXgKyVIn3TSfDxyTEMCRAFig6Ou99yb8VmrUlB5W5FGH0HEbD73zWoeH8270JEW6I
pFjAunhffg124uAykA4l/4FAwXREs98EKsJsXy1RjQ71YJNE1wDYaUNd0+L8uDyOqxrqZC4cRjCM
34B936AaGCvT27sEHOKTKNhwlsnI8RXFE2aJpi7Q9dd02XKMCNMyipBbMuSa1AwH02xZy17Y+9Ug
K6SfoHNxknwgFkUPnOjRTIFXjeiQOL6PtblBFJawkThCKQ7qXgQkn4Rv0Bsgjt7643MfF7csxDcG
fnufkKwucn60i7A3bFSfbZ4e1HwTyyI+TESdV7lkqKm2jzGcUGHLkZgqZhK1O9ywTjOS0kAzslcM
rQ44ASFHxT8vzUpZtJthmEom7Oqul2PDtuQYF05WBWZcZUf03ib5mV/SKVPCXzoPCclwn/nit/NB
J8IcUlB/4hw7mmj5F8imQH3fAojqu5K1xHzwcDPAXV1cMp3jhL2PhutdnC5fZo9LkPAhu8lpwUpD
o5spCLrziBncuRj/k7ozWY4bydb0E6EM87AFYp45iRQ3MFGU4AAc84yn7w8hmd1MVXVW32XngsYg
UxIi4HA/5z//8FUKSTWfNxu1p3THmktCCvGVshTX0W2KIFfAfF09f6LXYXeBm+Erc3Uw03yn6/Kr
ms970qIDyPjoQaTYyql5c7UK8a+wJuCM+pgCA2xKC6fMzrLmzejs+syDZe6E+obTIgid8sUtxg5v
AHEekdIFUlG6LVVw/aiWAPlGpfsqdiUtasEvTkcYxxzbo984SK5IvsF8NqITnfve75pHC73CYjER
zDijksVyyjsvPFZF+hV5YDAhzKfd+5IP8c+6gL3j2p+CaFvZ7FSpjoHzSpM8bCZ1eBdZajFEy/qz
JfvNSASQP9qq6Wft49yGKvlZnhP0A3O8ymCWrhPOPTJ/4d06WyccGJ+1UMPcEt+8gT9VSYbBybjG
2PZVlP1EKsrwXnepvS2m9i0pNDxfhPfJe5p8xcoSP6+WICEddcmQGs/DT1AJscryuNgyRzzEHrEv
hJo82JLAlMzsntOmfHBrJVqZ4/xpMxZba+CywWjWu1pu6vYAwgFyUPSIfGg8+1yjA8Y41rcc9xTy
ECxnXhUZp6oYPjK2WTiEp3G2XvoSOm2TiqB5ySQBylOWvdumeONAuLik3ERKCWnGaDRfBaf0naoJ
VOl1vpPE36pIviYMuRYFUyDL50jMyKXnNeU1VUB7VPNTX4cpYXiokhqasBVAWXgk2+xqCNddIXNv
aEG4oK7LTtIrSqx6hueTGqvmrQxfh1jIp0rXLugdtCBUK32Nw8a33PBeTfISfbe3cQSrQp66fvBV
vBlsnK3nelYYEnqvtDYa7MCFciaf4mjQVobJDHiAEFTa1RZv1dXEKjTS7grhryT9g/I2pjXxvcQ4
SQ04pWxGKkjndZT4IUM7WRV1aO7hk+BOa0zrSbjq22R+qs2byB3rq+YYSBZ7pBp5o62TIhy/GqOJ
ZjJjW4rz50jLH93Ilsy7rfoSp2Wg5igoO6cHMah0wN0+Tf3ZTGxCLRdVSc94nurJ8i1tG0MTfSfy
6WzX8770Ou3rIPMLRkCs1rgUZ1fBYtTivpKApM9ga3O0zRFSbhRSecCyO5pZvaKhjKoXeFEGOV1t
F1+KUMtXYpjajYdPzyVSol0jGd9KnQEvHIvsEfFZSGx4CAdRZ8sY1PImYKDs02j4PudWdQl1UWyW
8wjg9adnRMQURvom1kym+X10ayB7MtGPvZ3rigMYAqrZmAeuTDRiirTQXNmMLHGaV2SAfuUnRyE6
y8gw10lqQZZSDNNvKFFWtWxOc4YPMmvf9UGZxUozlLUSK9mGuLxoY1VpvNLZ0wIbbSma6HElchQq
skp+Zua+dkNlZRl5djTI61oBZS3SPeVsJPnOhkyiJxUy2kQ9y3T+ZofNk8vMMZ+m/oRxHMNwNkDI
Hd1KawF1mPyLzLzNrf3CjMHbu3kZeLULnSL0nIuG3JM2JVcshgYGmoCCXm90sfSsYwhvTTWuErpb
Gt0Ujxb9S65E7lZVQPPsPnd8zB04fgobdenFi03r0E3KkbyjZtW1eMXHufUAvvVo91GzwbagLua3
HIgZvChp1tVi+d6E1z6EndyO+kfrOhh8JlYTyL59UpPRJ2F875XFW16WV44tb1uZ/crpQvuYDOO+
0J29JrWrFw35ymgyfxzM8ME1Osg3sbypBdRNnZgXcpTKkyatgaYMquBC6SSxGC60o/Rrg7GIn4Y0
YrWJPKyoxjdUoG9WUY6gPuWhaJoNjFZRlMYqdpj3xA0EVklN2M8n02zTAAakCJz5rcFsZkcMEXQ2
DgwCWtQVk1MTvH0N1ZXTqXJey+jnrItsbY3et6zM2evnaziQpEpa45GcuA2p0D/+ubT8ZSHw93rP
ZC7GgHoxv2NHW8a8fyllS4y6RuJxU54EwdGjZj2nRfgYJ9omlLn+YLUFwmfHRhunpzAp3TeXCZkf
h/oFh+JrW0RZIGQvzl0Ciab2umAQ7JRZlqcXq3LXWK19bUCGb5XpPBFut9bJlQt0d2pOEGiOpKJB
ddAR2Y7NxFIxomqHygGWsOEVGziqm9BNVgLL6GBWQujUarQupmjDQllr1gD3LXSeICHsimY6ajxM
8ZzskUIOO0aLgGxx8+o0lCyiqz6d4i1MJn09VhLGvQHJOoVDOzlqcnA0QQ1SKc+Rt/idSYcQDSED
zxOvZsuEfog/mK0NPgQdwjji4Wbk2lMWMaqzrXWW1FtPdX/IhkBfdk0O3RpCn3yz+q5ZG3126bIu
sIf00dDzqzf2/V7HPtPV5TmdM/NUJSYlIH6QWsoZZjbDTSnXhRkevA4ouWUyQ8BbAk9pcL9XqeVc
FQdqRpftjKg+t8tJHBfxVWTzLscEfNctrnWKOu6XOswayq0V5dtOqeCgjkSkuXBBhqIQfqIAf5tx
tXIz86c91I/C9ca1pk3HqIBCo2ExEalNuaNevRUJvhN9Za5YLWfADvT6egrAYp2NMINqMo0LZD4x
JYPWpto6Gv1EWVcEpoVflax/X/6ZtDSPPRyTTO1wOaDKzhYrU2PLlPg7x8UcIN98Z3z1PrTVNm1p
F7Nr1umCrDtqABlSNmm8A0StR6uL3sJR3TFjuFRl9Abt7tQ3FuyNlqtSxSG30s9ZzPDksTvS2q1S
2695XF2aCDluJUaYH73zID17xxzzRdgrWDg33ZrJS1KpOmrTemgBrb2py9Z1Nn0MJP76KWZUvoZ/
AIQiZMHKgNNIzm6oT8n73C/TOXm04MGAs344XplstFz9QN95ibB89sPekT6P9w7wX9laCtYp8BN9
fP2uqXcoaQWKzlznafGdrsnZM5GNfc6/D6NLPiMR5guEyd0OiVSasRnLY3/SDHLWrJzMc8/8kVjY
bFSCU4SJbBCO/bAyte+wKG+RptWXoaifFRJVfbXP2tUovL1dzI85NH8fCLndtNmNMU+NVttQA5JL
H6wekBqWbb+F4r6HjiNflOiVAkCHpE7iSbJrimxY6zqKZjuxgsIWLb4juhVkQ3yjNLW5y1zoECVL
zPhtwiEhAC/Pfb0JvxSDg7ufZ59DL7mMDe8qLqMwkJb3hrnoIww7YG5hCqYEJNU65Ma4bvMk3eaR
yp3osRFUvnaGowvLftWVyrtU4UxZ+g+Q659Gk7tBEfEwlUn+Ne0uTdouFFsF/NSs9yqM47PTngt7
EJsuJhMgmuLSH0GFfaOMP5ixI7EujVsOhoLrx6qhLRlJ4CMGM14ZKs1fLgNcWw5ADfEm7EuamfxA
7iV9Q/tYAkivGJOFW7tPvzfOsLUqz1rfN+7/FXr3n72k/mY+9f9mSrX9USy2Ts3/BypTfbGT+r+D
e8/iWyy/La65/6M0vf+R3/ieav3LRhvqYACFU5jtAh78wvc851+LuSrY1ZIGjNMUv/mN7+nqv8hr
WqzNcaYjW+wvSlP+NhwUF+hP1S3HwkTuf4Pv3R3n/nIW3+2yaBrh8KrE+gAl/v0sVsuu9GYw4J1Q
pBfk8RAhYJ/UgNFlcYnM/tJ61eOo5cnVamXHoWXofp/VCXYGof1lTpVzlFKUpKX6zjRqPau6t0F5
zWhSwbFFZfK8U7v+pY1j7dS1pnpyp3qEiZcEc+ngB9B3w7ZSvOo9fRpSp3/W24wi2q1NtK/66O7q
oViNsArPiV4Wh3RMDobQm+ssJ8C2OnlK69baxKkZ7WJt+C9Bx3cft79/OIvvLTlS+LHoJqyiv384
YC+Io6Rod8WQxKfO7rBB5KFtVeVcCQgfEZzUg9kn0w2TgW2rz8W2izTshlqkPZY5dBuvbqFuV6np
m4k3PQmIohuLqLHNr/eZJJHJSe9G57qp5bbpTXJU86EMoDgmqyFUhidwmYSI2uW7hvHpX1bqfwAV
tT9QxcWqT4e8a+FxBuvp3+BdB2MEBqwFqZ0zXxy7L09GInZlGSowj+NXzTXLr7O0joUSFsxr535n
JaJc12E1r5TZiM4WjNAtsmGDDgfdUexFP//5Gv/tLjgWhaJL2CVGxPgAm39AvannTXoOEXSreWkd
zA7WIM3YNdeCVJ8TBkbGvmrbK5oo1EO8mSBkpPJIrO232si9TW3BLFUMzUFrxv/qTeLm2pX30hNP
29RuvyGHTdIxqfRqsg+D1MqnWzuqFVRpb7zZBJmOyuyu3YmJXGJL87/gusYfjrjcAmuJKAN+IfsJ
B8rl93+thlOcoSddtbZKQiGwUhM0N22mFSv8WeVT02FXkTCSoTpSalK3RuMCvGSdsc6FToOT7tpp
iGfT1WUqPPafU6Jlx3ryGL7rWXkhtYVE39ZLHxXZbMbCTo8a+lOywVEspKYXnac+sY+KGDGKGdvC
O8Z6mt8i7Db/G4vyD5TUpTZnH3ThXsHAY6zxB6YcVaaFh1bab12lPJTLABMKz1NCJvxTV2gz1h3D
sMGJKYjGbhdW05uLxusTfPva6VX2Oqu00/ViG6YpoXFMwl45iBg46L8stz+g7+UyLR1+oLOk86EE
/mNH1DzmuGZZgbVFGoCVNllE94z9GtfXanPfA2gtoOIJabLWlKR9F21EeBaPfKL04y0a3Y9IxPHh
1yOeTzltYrlm0DP6gmnBRbGi5qGzmDNmw/yEWSiIXBzFm/s+QAq0/uvc/ptR5F8l2rrBCvrrNoYu
W7OXgAc4uthiOss7/ssK0ytIIe2Y91t0wPnJitVpW40C27rZzr7PxxERENt51FxV2lR/Js93a+bZ
eHZn8VR3m+kIh68my0fNHloZid3sRfZ20uZDWbv1uhpr68kp42r/zzfiHvvy52VjjI1P/sLy/Ld0
isEStd4JtQMDKvKLsmBpkdKfQlxGVxnCJ5jlXU0hPRx0Vc4PhW5/qUfEO6GVf4SKVq0STwlPgjx3
v5im8r1QuxWkcd+0lOFcIHY4Eui2ETZ3Qzh2uWFuCp9psL/oU519J6I14DTcaUqnvWjVXKxDfMH+
+S3+OV1jrXGA2zwLyMCJfvvzgJniDLIIjjVbTL049gjYwt8OUvsZBxLtkT/VrKc0z2+IlHP4jxkA
qVeSGBC5D5zS1bbK3eHMTPsFNtp/ubSlCf/7p8/yxwTCUhkGm0hB/75o8sKZzcFQ6y2HvbkfMpnu
I6SkB9obA5g2NY65Xe6xMit2EaS5lW2Ub2PtoLUbJUW1C5cPlz0PXec/X9g9C++PC6OSsjF35T/I
tctk8C+rGXm2htA0aUnI04stRM/moRlzy1dAiIm0n8OyOE3zkIV+oWvTDqMuSmzV1wvHeSiUQT3K
NJ5BML35m6OlyEZ0bzXlS7NjTfVJrdz6VOr1HIgMtLjrM/uoptBRhTHeEk/P9w3Wf3D5VNAgRzqf
pnnFoc4P9Xk8C1uqm39+uy6L4c87sQTLWg4RxRzV9r9VIWKoQo7uot/WrbJCHIXU5hAXNRHkauId
chrVHqqKKLsiGDrb8UNn+pKlcBXTKqOnSz3fzG42wOgOsgVdhtB6miKGDa2ar4sCRz69wvlC7acv
uma/CRMag8agYj1U7gaG7BCkmZpv1aan2Yt1sF7hOKjg46cMFu2+LqMfJhpVf5hcx1eYAsMYgZSI
ga6z6XGYXjUtmLWiJ+eiyx5TssEDHSmjb3kQyuK+ehXxbUISRIeoXCOeFoz+krUhSxzJzPwT5Osd
I/RdoXvXDlYZYk5xcrRCrMNaXSgbFXp/jKVPzmiNkMYYMoWTBtaQVclGacmmjgVuxLqz6M6ktfHi
6IbFZObjO/nptco1zOdDxGIKpPlpQ9pceeOrMk0RPEVlFzuDebXmm1b0gYaGaSOAWtd5q+AOn9jG
1hXabVQO0aORK9ehbgOdtG/EmHG4j/Xs2LX809YYBkbvqeu48Mo1ch9fHpyomFezjTwxC0HnRBZv
a7TJPugfarxaP+YwxJrCptYh5txPxEwHjQS2nyFNw51Xg55ajTnUS9z0H8Nsh+vOy/zetXi7Gvp7
I+63+eLFJepvYa2tyMgr6OCdcmMAlGagtRRzm6lQXlTL+2i1ZNMVP6ow6pAMabCUJ4RXWvea2EIN
ih48yCy973KsMeXUPb/m2PL7ZcmlTbFLnPzFdULgFBh6K71WgH8t9Semn19URFY7hfFsmTY2T8lA
RA5REcA4ibrH/suHA/cl6VSIWUA16vCsCmfH6XuzXafynQ5Yzkw6ZLbegXH7erZO9MFNg+WDFgNo
R0W5xoCKVj0Ozw4teBsO+gZvSBY9aTxK1L3r0H98YnqODvA0HclG2tgPKjhY4mIpIcuhdkrIsWs8
1ECa8gzbaIBGGGc+CeBfQ3PWgrgxfE1UbRCJh2mC4m4xxfYNs3ifonlV9EjfRBONuwL5+FqrAQHs
qj7r5vgKodIcm++mOYnAsOrXis0o7Or32GxPSA+zVRvnL5UWvRe986We5j2t2NqDwrMpCzhFJczi
ovyIUlSM2di9RkwYVnXr7iCFxhjCdSa6Sm8NB27xDlSQ8KOE9tMMhHxwWOpGjeei1y2TqppNezxm
cYIxahheBFdwwOBUi2cLsZb6LCMiPfowagOlMx1/xrDaxVsXLTg2Wi2Xj2w8DQiKKHdji165vCR4
3m0bnf2hs+c3V6bts519ARNCIx7W3DyZ+7H3Rrbzq2VCpXLp4EjToDNq7O9UpONm7qKzV+S3VgkJ
Oxm86REaKcZ+hfXFjMf9qM3NNi6idj1KzfmWnRlwiQ/mxsW6a2bnEFMqnwxnPiSjTQThEIENt2a8
12q12eWhot6qRp+CJlet56ZFqtAnatBFLbO/pWZJa/tZWzYi9g3lyYxRrJt65nyqoLDSTuIPhulh
HTORgDB+SI3SfrPURxw/J6jlunZ0zWKGIGzYb308VoFI0uIUar2J4/fgTxxhG62F2BpFdrcr5Yyy
Ni61rzONsNIl4hlHC8Ij2wLqYOSoX9Wq4oGv9eqSzIo8NqG7m6RmXF2n9mHq1w9T6fZHV2lemQvJ
k1rPb2WVao9RZ6qP2N2ZcEWbbjuGRyeO9IvQh+YK33jazFK80CbU5BPy6U3a9M2TbnI1K3O8eflo
0bzHX+bloJYRdhsc8sNXR0nWFuDh98FxGDg18SmdUpUNYUoP1gCvFQd5/aFZXFC5dwwjWib0cCX3
DC4+SoTMeSys5wE/h3uLYXeWscGRER2C06/ssC4PpFnVp2kw65Mi17if0PcSFD2x/T41TY+f3Wis
yhRTyUJnEJo62XNlNMlDjaFhjcfnhjm/vR5MV3lWzK0hVP2lcN19ZxcjRgq1zfhF9V7bIX7knG9/
KJqzG8omPMb41PmOnoFt0Nn6M4v1PBsC9Yc2FjtCfuuDHrL0BylZ1mZo3+axgmyQNBGaakYSA8SY
5xQ9pltq4gPzBrjukzPeXNNJT1EBcpfjoBHUmVOcvVA/TA07g49+JYC/4rzSNp+kw24aZ0750OZ5
cfAmM914mAZsW063TUd2ZKdn+bcJe7q1S/kJJt8mz7miPN5/7iLvDSC/6piSRlDqgX6vpiyb6wDp
Y1vEwkSkPHPzU1gP+EFCrjfam65XZUD3ZG9EWLe3YflZRT1wUGPjFVML/JvLAuNmhL8XuXy5f1cy
3DTMv/yAGXG2Zn/AgGUGYC4EfNYW6P5aqfPvL7MHRMtDouH2zy80HcZ+hP/kunLn6cR6n046cGWH
gsTCVqeNjveftTz+v377Py9xAV15cijPireJmka7OZLjFom4ditbZEWUzu0+SU1mav1QUwt0qzRJ
XexsqKKzRKN1gGa/LqgOLoxEn5wqb8+N3pwKETtkLMm4BNoZoqBaKI9KMRZXJknMGEY9fvAK7Bqr
LBPblPm+XRPzViqcSfeadvSSX7iNU2Xi3LTKeQyr8quSqsxXcjgEKQtRDZHAAzqrWz54Az2+1FZV
1a371JnfnQ6gupsz5xnBCyYQU7dT4HYHmermL+ZSQvT5TTNfMDpqHkw4IpdEJCsqRMbryO8LV00g
Vi+vksHNdxmVQAtrv/YV22Cdo3XbKy3Hfu/A0TMKKzoI4jQNMVVHnhqJIZgrPRDwul5hsVod71/u
v4aWzsu6ag5ROXLkcbj1mQaBiM8jEmn8vQhruPFgCbeks16HQcmPQ5I41DT1jwxDjGtV5NTdtvUU
Tr2fWQyAYW/x0eleZLzgeIBBxBQ9pZOJJn7+tRPh5zzewiGaNrljRmeq5HxNQ9ai/rb1F1WxN7nS
yLXtiTRw8FXxsYU0vs/jwqtK88c8cetgyilxPWyP0sWtKGWdpc1jZ+nJow5tyy/Glh7Gq3U6uRGa
4JiR2Dw6L4ONd4eTd/VR4vt6rruX+d4+NIqk6zU68YRZMruGktswa2DB37ebsIh/UP+ClXUadJWk
eipKrz65s7Ut5NJSIgdBe8ERkUgjWYtsoMHDPb1dTQz/ybyvmHA07YtZt/OtaNUfplb97DsjvU59
XK8sSMYXd/DKYGw8ce1SK1v3paEeCq+QT9j3vUdJUuxMchd2dm88tYMQb0ppMIGptccZRHk1It64
WJmz+vVvV5pRH5jCYYih2jnV8tC95um1QIlxMKSJH4DqJjhh4z9USjqH+8s+YlR1v3R41ZDZl8+s
ceZuPUaesarxL6G+xNhcirI4x038CdrVb++viOie1/GYm/tCgeSd40vtc3J5ByRMyqatUwPiTtc+
JiHW4Vpnn9qqPTaaO/d+7GrZXpqBjbbqLbc/LZSI26KQNoPBJL4JF/mKgR2N0olbbxk+zq/xuTZ7
ba0XXf+scQ0YhcYGpgqhewG8+Y2g4bz+rSwM+9PErsixJUVfV84QJDgtLg+Y+YyPDabF9nI+JIad
/v7kVKZLp8E2HLT6rX3VJlUEc7HnxuiveJSOAbzDbIuk3by0rWteRA6sshyoPbJIPJ4q47kniXhP
VmiyLauh/GLK8dZkqoHkCZJflO7Z1E0Ui+nezDWoD6m6S+PRD01neOkVXH5qHkpfc3hghkiGuzhV
sanP843bC+80UOU7rRAMmPhimcntF5zgaP0m5Sop1Hn4LKFe4zqLtmYns/1UWd+Qi/KHsSbbwuDH
/rbT6qNQgQjPadyrhw7Ucd9U3qfS1gfRweQ34q9NaMudJZIhcKr6U1YTPh1jEq6tyI32eTg9UdPL
szRlipRQPd3vP9YiP/UBZQHmX7VnISxRcZcOJ1x+F3iZKg4JbNcyy0yrr44Ww5wXJSyWNoNeVefD
wTJxL9ZHQcAEfrobZBHpyoud+oG6Az5oM1j7+8v78rz/DI9mc294OqlgMhz3kADmlZjThrpj7F8H
BJR9OXpvZbYZh7w9TFWPBeRQGi/MF3+/rItWPjQRYYPD4ASYpcnn//Qd0MWLleUOptucwUbnajtk
mc1x5GPXY/EQacXZikriwlIG1ozlxFN5NZbiKx2s6GjicQRRs82Oc0azh8Odds6q6SVBpHcbvbDC
l0qDzKSjPi0Ux3wZFQgzNHfmC3ZsZdBk8e/v7r89/9qbJSFiW83oQ0or3OJ+4cdpifMsWrBiIwrM
4KMsKdNNaVqUIMsEYuor18ebJF5LZGUNXUSmrodtnFFkyNrgXkZCO+Vq9jokfb0zWt05Z2XjnPs2
nSG9yrMjjL6FmZsU2zjvvpucFUB2tMJnHWJSpxYXrWK+hGk2mqi0Ki73n+ld7R5SHTnNVO3GZKq+
ZgyfeJzaiMlQkW2YpiCWWIYvs0YLkhsJplBxiWFcVuU3jPZpGXq6kJK2OWhMQzuBw8J5dIt3WuLh
IOuGGQYqxTa1oosMsduyp0vYDb+/xIvK6Y6TU0+YZ9Waftxx8nyuk+0I68yj4n4ihKJdZU2abCE8
HNJ5mN7zUs2hlrPDpfSMD3k7tCuQGndFKeAe6MQTXLtekborl7RSfqhZ3ZB75KpnBsj1ri+sHCYc
05NRdbJNlJgabB8hWRwNE5XRwnZjYNo+OEm5UxhxXRy9gepS2O1arwXkzgisYZOoIl7J1pufPWng
7fjgNc1nmk320VqOrrQ3+wM6JaintfqBcQ/akKlUD5XjinNuhxoASoajhwpjTjaC4mRwipM0Rb7+
NY9IC7h57Tx7Vxla9XYSvbWwmNBxMSxxTXvcVENR7pJOcd7M/kcPGfM5d8V11ip9m6V1ukGpPG9k
23BMahyFm1+gpaKiE7rPuwYXClyrtBgTIoK74cqJnlBbenl8Pi69hBaXePlVam1+UIHd/XutEBE+
sRmM5FbDf+AcHKKVNvQD3Ch9epeoIptMHtK2sF6SeozXaJFWyFvakxR9cy5/qEoRfQAfBEPWt6fB
ZAAPObpPbkR00G+14oNDcF65jXcpqjhf7FvqB4y2UOdIc1yVrMcW1Sj8SQwoS/IiuNR07J9+jfB0
scpzOwpCN01us4k64D58yvRC39KiTusBaBfXQaxuzV5/4Xb+UCLLesoHuaUM1Q5mjSIKCm0XpJCc
9sJtOO7un5ZKCtyphkuTWvr0dK861dnNxGpO4IakhX3Qaira1kmTR2bIfVDrckaFCrPuviDCPH+/
f4CQsM1TjlDPH7QkPwB3kmZ3P37nGFlZ6o2PpTPl0Kqqfj3fUWg9kfu46u3wiJRzlWpOkbL+m32C
scKZuccX9GIpc9DxQzUUaBNyMk+dMsHyifrAQEK+bZdO1tLwWMlm92e/vJqBIbFLI6rZA4I4eEjR
gi6s933dKJdRlZ+hBg43C208jPfbdB/5/Vo6YTHmHPK16d//qlqH7C4Qr+9QYU3vM2mGq9FrMYvR
R/VrayubKYrUA9Sx7mp58QEjifRVCxknJGn+FBbGY48r5VbtQrFJsSrCyDE5isml9lC85yycD/pA
XsPYDcPRNAblS2jmVzsL5UNvq9Pac2pojM0SwJDDloKXXr+mP9MpFxyITNqKNPmoRJgcRNSY66jI
XDTwIK/33gIIasI0oVsPLmxDGJCZsS311wKhGTfIrh69pk52Mouec3aUDb5H1mFymDhHNW+rye3D
MM24CC7f5a4z7wkO+f0dGRASB7s5XEsV/KtKp/pxzBKJ+BrHc5SryO7vh9dy/tCykSQDmBvLlxhv
JMg007CeypLxbxMDpUVzcxhaezp53UAYSoQ5wxcPE859a/eEeejf4lCdH60Qo3w5mnGQswURjiPV
/f192lkbB4ZMra2oCBlZZqwGhKH7EXT/MqT8SzAdzzi5ottPjVM02+M2bkBoh7yjBQcrv1Sthsg4
Vzb6vfd3LBJUE0kXQ7uCVxhhHA4M7rhxjb2cMQfIGwsr+rwG0cnf+RSNq9Kjap50C29rkeDrRhQH
4hZPnGYcJjB5Gfxk2eQNVsTGgU/rQEP41fN16NR33Sh/uMhyCZs/KIAGCYJHD1030k2QHhqJL0s2
SMoomuhLY6UUTvL7u0izoHYvZHhHHw9ZgtN9yWH07tF5FszlPpJU/2rFsbuLXeMnVkvqBhOE5qSW
tFFgUZdMJu0DILwSJNGILWxBOzFYhzgOM7wpTMqqKXstTdJqiQDAS7tb0H3Hg6hoaodCkmSc1jir
Ia9JMvjZZucEnkVzZ9Z6cjKH52ioj7PRfWGT++YkCpoUY7FoVMXOquJHN2SVhw4oa96bgLlaG1g7
YdYAnIOKE+U80fKN9g7Hi2jncURDNqYRFVH0laEzzFoPsUpmfFPyesRzMdxjDMbuACmbLA4JLS8/
aGa6gqqYrFOmd76M0Xsr7rzWcbfFylX0xxreSSF2at6T8ddgokiJqfum0wNViy2eC5mf8wqmpryO
yqQH0M3g9lHNQaZL2MPLSMD9q+HLCQ3ADQfGqgx/lFztulKxxUXU5iuK3C3mF0EtRXzMcTWAmymY
CmCPbpTXWirJAbGJEvYhvZarr6x2jbcVM5ChtFYVsynX7ShqPf5OqHyAccvmlC7yDMDbycOZoG3k
jmX7jRgr0meUSFu1n5id6vvOijdt0zhHSdRZyESBIrAOSHFaaxDSF7vBHShCiiZjm1ToimzVQ8YA
jxOIH2QlcbAEw7ODcqPzWd1iP37KSdU2PdORMdbztVO/TjrmwCEr3q+VaotFCggLwp9VOKsYxHQd
MG46P3aRQ82lu/+Ho/NajhXJougXEYE3rxSmrHzJvRCSrgSJTzx8fa/ql4mZnm71rRJkHrP32lf6
BOgKG2FDbmnHS1PV0QgVEDdBf3VQSagewJlZOOwfEhcfb2Xg55FHAW8B9gYLOPFN0/uZ9KKLJ+Or
UriRsA4SgePB4iztgU2Iu6PtmsLkdluxVXubBJhkpV9Y5NSHDtL4q2Sx4Kud994xpImHFcgjGGTT
Egy5YakALtOW/Wam59ayfpa1Z9MnSGspXCvg4tf2JVJsjOWqX2fdndGqN7CGHulkaPJBtGNro33K
AD5Hatq+4pqP0nS4603dPGwHQHevlbA0NkclktPcVGIFA6afUsN5Vrmn6/63ZvV+XYBTs549W231
BlXmtOrrB4M4nFAPtZdhUTHJkknX4jWpxm9NTGugOP1XbmZX4zY4R9adRK6ih001Lr5TVWUkVO0o
NfGRL8kaG+vGpo6vvuqTPq6U6TLl2Tc7rec1+729KyMXIpp9xS+M4p0jE9x3k5NYMom4ZVy7acNf
Wjqshnp5yKb1axbt75DOxU7xBvZyLlLzcVhsYC6KEiS1d2nc2Yg2V7DBW0BdOBxodrXGiN6DcRLm
y4TWyV/0MbS69kO13cOw2QT7OPIt7xBba0X3ROTFAa9a/rySZ+VY3odMSO5oVPURmADBbtOf3UQO
vi9mnuz2scwVtwo0J0YUQ9VKSeTmRpQUYZsn7gVHyLPdCZ9iiAwNaCpBQuOiNcmzpYysKVIuqnUu
VGgmt1lMVl1lRxCq22ifSg7OZq6xSpXiZOdZsjf07eCZ9ZebSowvBpu+JjWBaBidQ/hUctDdVsZ6
WT3Rv9fhgCyYQQ7t+cIkJ+LrYeGJED80TTPgghpibah+eL1Tn5UIHfowgvOx7V3pMHV3lvKgWebH
YdDTrwVJCX0wEjdFipkv41CxH4KrpIYaClgouHQfTvKVi3oOlL5l0mFVP/BynKBv1PdhhpHSrQi3
S2wEjJ1fM6UGAlAXe3NxzjpTnKAX+Yde2MUxq0G2qIfMKBfyCoueadm/Ue+g0M0tmKDeYVGmt1jW
kjKEQHTsdEwrZj/1+4nQynk0InTyw45pkUmDKvZUelf1OJWGFutpdRjrQmIrwOKwdYq3G9DDsEi6
cZ6U/D5rCRpKDQ4mUUwRQhq2c8wlfQ9VW8JaKSiR22zwDjey+hbrRkcx9bhQCyS+3MkNrAzdZHC7
vqzSXv1tadzd9DOJPOHpNHt8ZPI+7US/65kjBS1JXp2K1WGu5u7c5wtGs8wS8YRIMzQMEHXuvNr3
uXevdeafajLvGkeLb2YE7DEqDd+MfKl64wAXiuPd5VPTbt65+iNbv35PoPQ/y80/Eb7XH0uWNrem
GSJCsR7rFNl/n0/KzprpN/LMuqL1GZl71gHifGJycA9MOrNj6TlhYitXLpI16LQJc+FABwMLvW1a
5RHoZg6VSVVZtIllV5Tuh1hALEuInQ0B6L4jZeDI/BPcuAzMQjAAV1stHjLzs9TqnY4Vj0J/Cxbb
5rZjEGuj22m2VfGtecrj1GMnyepy7ro402tWnRN/Diq7u1YhlHgj1HCGCeB7aYsLI69+bAaRvYTM
IDdz3TkMq5dRvHYVLGVXx1zSOx9drmPGMJLYo4vcGImzwtYUVh8F0zfj19oAMiyQt1oYUJEB6kIq
LqPYsX1IUXvuTO9OAIE+Z6WuhIwBEDRAHJZOMux5YA7bBGBadP1JvTk8hmGJ1UHu21X1TqVSXYBl
GyTmDfHGFcjYuH9gznbgTz/ugFvoUT+BBVOwWxEh8TtqfThN7tlAQn2gaUTxDTp8l5j5GfnaYz56
AaWuFk+EFO745MaxXz/zlBXylroXGMQ7dSpSDIRg4Q0cVdrCyK5aMS/MVnsehmaLMmvZO3UB9yhb
j60cPisOyMSi3zScks2IB4IqrXAspmUbuHJaKLMfTeCkIcLzE+iULBra7jyzVAyJYgP+vEHFWDCz
buDRAgLI/+V6MGcKEx3R+Xltj+fZgvvrqZ9sRIe464jbM2BH93krfcMr1wMJd9EtIyHaZP6wwA72
VbM9Asq08S0TCinU76Y0Jkb1TOe2ki0rPJBxf0sBnXrvtd/4IkSXf9c98wlcln6h1IGtNHq0SqCn
fTXvNk8+VjehzLamJ6KYWRoT4FdUGHZMzyH/ctb+zbqeRd6knr28pHjuxa+aaA8F7CVCCdlXZzmF
nzkktDhguagc3haPcsBceVQVE4KpaqJepOTrWN2CSk0Om0SDIxQEhTzAfVbYQT5iXTbblQsWT5wi
N20/cwPGVcWt0tnah1lnB271ZC/FFlm3wLSWVjhcl/YFtfS52TwNa7CE6Z1S2ow912njZ64Be3ZQ
yMJhUxco+r+0LfDUGODeUbD5bs6EaKVRmnIMwclWJJEDRq+n6/ezSn1tZ7XeCU+c01E1QL46XbBA
+vdXtahju8Xs63nXrdWWp/qFCd3rumwXLRpSLK50e49DZsRQAJ8yMGzcoCZ6sST9cl3OB7XoT/nK
YM8Z1djtmPpXy7kCgbgrXP3aeS0mZjOnxNQ5etGi4m1JeYoa9MnWURmrd12pXlLYV5gWFBJuf9AP
4cRnwKqEbW2dzZv2zRRm+ajVjY/u1EneYKp2cVuuAUPqFpvqgCysEh+rPQGHwCp/bJTlMbVoPWxI
TV7SZwFTqMblylE9TQ0H2i6InQCmpqUJ6mL5WjUtEp6BC0NAR8tNyR5x5H/WeGEHxMH4usc6GOk0
wKVgi5HYPVy0JKz7n+BNnJS0+ijbe3UYPhTmcMG4bgPtwUJWJC4NWNA0nreypuG8jXutGSL48sd0
8KZd2o0VWLCBAqNzWVMsDJhnXIUmMIG04DnI0568gSKXe73/djd9CgnmLk8X2azoPrU2CysH+SBL
29uSzDjq5raDuZXGNnAgH+M456eTHwyjf2GgYu/cvHcPim196GxsdwXboGDBauR76rtqVEM4EKPa
gmzGIrJYfHsl7YVt8oBMbpgJrhFhEJDaZi86l+ztumFiaj3VPEp7OfNAMhZ9t5vCjEC92fvcap66
zJyZIdnrzm6U42Q9Lbo17bYRexB3aJTqgBDV9T6vC6hkMxG8GNUWLVHvrYa6juZkt2o6E5xNr3fJ
6GS3wRcb4NaZ9hkJ4jtFG/QdsBqIRcV0MSrm9FP3pq0JDxoqppYQBHTUvlxng5U5KDZteZ1vaOiW
jdE2YJQxCN7r+uFtMO3A6t1voXsfVYqcBAf1IUEIj+vP61jnEs7YEQnqCZw/Wk3G5mR8j5t3KvCg
MzkFFoGb4ZhW70zXjIvRTzyDKSsoE/pVlWmxwWl6sQYJpfxeIR/hOOjmnyVf4LuX+04jkW2b8dLX
CXOgEXYxWMYeyMdGDGB1FK4aOKmLjknXFeb3c6Tki+Mbda9GmpKex3r8Z04IcsRX0QhS9yq2X1ar
veqAesylwuE0VAB6JDFQSl6hZl64DuueGxebXOmVQ1AfrBXHT5KzxyLmQ6PCwJuNwB3hlbeh8sq+
ljRBjayTUyHb8VvR2WpuiPuENBCAme7NVmn9KRq60P9NVeNSQ9LgLyFl3nvqb2ts0yHV0yHQbMz0
9KB77rflbBnpN/sU304a/ZyZP5DFeQFuP09f05HfmWZQzBo7G+PmltX57v/IAxVYNUoi46FyRxQJ
CErYvUwfSdplp5kIj3BYMjZEKo8AAg6me2Se9tL+WEr+Rhjf6KI/VrF6oXXuhpIUZYyUJGMQW5kA
9WCDsiNukzNUzbvjNBfv6sI+C8Q6lcqwgcIz/4l20SJ1ZNgss2yPkw+QmVf9Ljn1i9tiTvMgHg5r
dUXPkO8QIH1Dmf0Us/ZqJWCOPLW1bu95WKu5Erg1WPlhjolExl7Iv5+rKN1nt9Ez8ZEqii6vClR4
JaOA/7vplho6qahiY8YPts06r2v9tOZrF3q1EtAhcurD7+wHyd8tlh/NotKcU7g0Hupm6r4PhKSS
CEHc+gNfvkoo8y5bWM9zAjaU6+0M49VQlUgQ0sur1BDQ+D5OU+frm+hjadQFYnou5E35bMCuYu5f
OPlu/9ElFsp6NR9C9GP8ysrFt0joxhqKpV9rsY/NVYXcRbOQHrJDaBlrW/b0i2Bc9W2N/GLeUR4m
IiO7tsP9OGNzRdNyq6j8VNhnajIOK0YbzlgbrD/swGZNKL2VwdO2vDGNZ66jE/rLZd6AO+XnrZHe
23PEUK/AVB84WtVF9Qznc9IG34SH5SMrYf/AgF03nse1ZSu3r4T7ioJQcWyVmfLdcNvoV8gmKXCG
4+Z1/Ijc7KJEu3QGsPbb4V3nBjoKIrl5LdQ1yLyE26DSQqvEjtjf5JKAOQkHhcuEiPqzGUkwMLuO
NKh8i3qH9470xzNUsS948Y6fse/xQeD7iYHAS1UYxx7mTLtvXNOLZS7gN5gkkGNhVGc1VgmM3iul
86Tq7YbmeIuNVruVbFygpip5pbN/BsbCcMjkdayfNubEEVM4PJa4vHOrfBVjc2dAeQzQWl4t1Qqm
avWe0DXQ8Mz5YTXRchZNkzDh0HS87OpAaUNN4eL2erTJXp/DrjToio0bI61q/nKILwxmFvJ69E/w
3FGZ8AXJjghlzg3Kp4oaDJOWsysReaM5xdNUv+TDXrIVf9rK5BUYM2gSOC7ETQUWSfFgfKd8pxlj
E4racfxbB4gHtLxom3plFzrFejeg2krNeIEsGOTkMu+mAie+WlEALv8z5igqbKRd9gb+RO931ZjG
c7OsgVRGO4ax/MVCulj1fa7hQM0U78Er+S/KtuY4M4oz+k52O2CJbBgDStHtFwIn0I2MwWopz13b
t2FlErDetW9danOOLnpB4Ff+WSUZ+E/DPeRbuYcq9NPndxPacn/JXD4ZlgkfcZmYeOzKcjyVOuw1
jHRX0Ah/3uztPMAEfgVzCuCdFtTcHaahnyGBDGeyXvduikWV0Yrnk0b2qQzDLivSZyWbh7MOQ6Mn
n/4xnRgGm9p6UdwV4kSHdIqUnANPKFSe1Cn3tKpOONdhmUonbjkXQyvTvw1X/RjnHqU04CSiZpdz
phYjOFz5OXUZgMYxQdXIBdPKR4K3njaduA3Z9/ubIT8o14H1WGY9tXODCSqhwJ//J7U2ExuJxgAz
6y5GaLkldyfTYlAh+xZu6klF4rmBSm668X1lYgaOMw+lfe6lpYeIn8mv5zbdr/hGitLR4kyVDSSV
vn/+dTa1e2axcvWIdjinlbsFjqLtdWdgiyjuRoRdJ6lZ175DN9lTfgewK72eUA8oKPLY0zhalUfG
WCZPeWcVcK8G9WbMAfkHmSnU5jGJaYUCxAqNr88OUydVK2ODi7hPWRY3W+6w3HTDQuhEPRZMzo3e
+NsIgd+B1qjPYDV8+MyLX7TpwyrqJSLZjfGbB0yxUPSoNO0+VC2niBfncQanwFxYKcBHomJrHCUq
8KREVob3l0/m1c+6h/YnSY1y34/uY1PrcFto5CCQyGjI5zfCmGmIhvqfJgU6o2TTEUUDMIamqk9Y
i0aH/DT+LHE2K9SsiHwOJszuZIL6K3oFeUTHfT8M9nlu7f3icsHng1OxX9SQIhXEFJOhu8sY1W0O
UiQSvKCuM6RfS/eObUREDgP4ahexq6OXxbmsgEkVnoE6rZ93TY/zg9b+q08p7hFHDPUEtNod96ZM
QurEOpgba9whSWFembdrLD1m4aOSkjBNvZPNo/cA55LQEr3jKLf25sqIjMiGmjHDapzQhz4rqh7m
SWE8UjacWCCP0dRZbzAOiQff3Gupo6olQ5hOghHvMo7TMR2196mqrqXN5dj13Ek2VvC8AbGu9vxx
GovxkCmm30yO6W6r5ntMHdapxFQQyFaugWuhxnTZ30Vqh+Vsy/Lx0PLI++ZgfW3gJE4Eju2lo6wU
1xqbKcT6nMzbvhrtX0h5T6R2VwSpsBHCMCKU/kQ+h0cRfV8684+NDB8pp3GS04gWll9N5wgiXHCK
+WTxzaFtuPG6FQ+JaT0NDrgN8EpNyKdCgCazmSKSJrmvFfQTpPn1GeRtFNsENwvf7rPtWnYS5Urq
MS/OAMarFbjdTKf/t29aJ0JshmZ9GFsolcsGxtvTI82BP42ZXCeczH7cxnmHNmGO6RNE5K3eTpLb
gTlhrUIDnSvajTcqqOnBc5ANtByupG9h0vDa7WVIqup2srzOk+HFZo9UYDTIaElnK2wTDXo5WnpP
GR7S/KcoacnsaZ+32YE4r/yKCP3SWszxZd6EWCL1eOzW5kDYNjo1m2On6XhQJXbo522wowJSE8E+
9ZFRtf5AdeKyoZyeTIa52Du3+U3Y+nnzXKrbOmlPU3VpFiMlWb2KQX46B5FkSPjV7wLpVpBTvnMz
Gq88Shk+5/R1ztltC2MBGNsWh7lTpxBM82X+TUt2fJj4vb3TUqQWHok58EWgWT0W7XbHi6reS5eX
05o2cSq9x16Vzxih6ZY6zpG+uHPZ6jIHStdTrXjPa9frd0hjDg5TUzGof5QQl7VlZeaC+Ql0Olug
6imsOlxKx6m1MYLM7sEDI1IBUNmNLiDSJYNgYWiZ/eK6yTUF13C3Dct7wYQ54qFnQz9AdlGb/drM
j8mgyV3LTTx2irIbsRI36UEVc3/CbfhYW8xMnELdDnWGMLbPnY+GEtOYlMdlzY4mBUFUNfCz05x3
2+w3hCcZbw4EEiSb8E6b+o+ywAt6y3vpUMzTHnmvrg4FuyfXyVDke6LXDAUHIyoMdBHrJg9j7xTB
ggSWye8CcLQ8l0rNhqmm1B4KV4kUJPFdig3LbJ7WFjIG5CSHwk0JaNLFCZsPobL2mLsMsakS18qi
RNMxqNrexqh4dBbGfoiEEcrtYPV/u/akUCcwDjVa+cbj/NlPH2wEzK9tfDA6s0I5Y+mnVv8iioBk
mkFl9+RYZ4aJHdQw/cexDQlnO/s3oXNAi0KDUKfqs6u1e4QwNFCOXfgqN+S0eJE3Wu+abvpDV0ny
jJp/bWE+10zwTorlRoNTPpp90z/048VEzhWws36sOgaGP/ParVAl7MD1CYLvdlkCjVYYJeYbkT10
i+1Ew5Q2R8c8zpPnVwLVmm1a/CjxtLA4ZY/DknrJp+FWGbFHaC2+3f4LsrXxACmEoKVC5x8t6Zks
YFkVFX6rhXZWfq+yiHNR8eUp0oyWTOyqjo6+T4wiSrvpHo8ljx3F88Z+O137N8QED3ZF0o5lITOR
tI9HM0VuVW8uUvAJM6CYlQP+0bdmvRvbJnmoTA0ATet8JXqJwFp8Non9iGmHA2jBO0THve6MNs93
Tr29sEpNobdV8aqIYEbZgmb0W9hWEZf1yGPMliHyLBVzglu+yOLrZo66qeiNNr5tndKh/MHpfiiH
W0VUjaHRYQ6yRQ99KuORm1u4ZNI599NgHIAx+Ek/kQ019lmEae0ut8kz0Nz6FrFKHlOdWnE5DA/o
lgK3hdBFZRAZ8Hj21OyEKi6/KXKPgIgC9eTzBTEvym0TCWexz5NhRJDu4c/Djo13/ATw0gjttmWu
Yn609iBhGzYFk1myEwy+GMNUoILrTjyKqYnMVqLFKJrpeZEFSadpRIoGHVuWfzeCtYg3tOseF1nP
iiZ7Mo1qO2jQnn2RcheuXHC7yRD3YCUABrH+npRntVDzF0ihCtJjAhTw28xOFrmLYwT6VtILNXOy
U8fRRljGv6BaSVh1y/Gu2FYWG6xzdzVo8oOlj1xDizxyKuJECEQ+LWAhqudOPG8uCxe9Yn2xDWwZ
Pe9Up2STtbNDgpOqPDHKyiJDHa9GQXWPW+pi9qVyb/9jaJpF9cTlXsx7FibseuqDYrK+y9hNyN7j
TQDJ9K7kT8am8xDdde4lFyOjsoPhts8eQ4rYJKStRlBoGQvGOYF0heLgF6rBLrnJKJyKxq0UXKaV
dsx6+32bTLbM1RQ6qznRqVMlYwdLC/diKWzq1NxNAyu/eaJrKF6N86XAtj2miXoaO+fZK1ZofO3w
lZTaEeXZFrpKBxUuf9Hd3EIrZPAhQCAWlEkv3SouW17ddRseln6u+PUik6mHWjlWIyp4HvA/YKE9
EKnyWrmZFcPE+NQRaASKBkNeqzZIL4QvevLL0VnOESuMrFZ1gd2r7LqzuX6ntivo46c+zFvlfFt8
6wCv2FMW963DgsKxSV3rGX0bK0s9M39lMUYLtE3zmRn73ajYr0xoyogFOnW7dnXm3xZFqV1WRzcD
JTnS1cejmgIU2hNNg09PUwMSTEigc2+K3VJBIGauBB+UfCCEYhs9EQ0GH8GIslV30fJk4wHTLh2J
t3Wh5QyvrBVFVADh0tYusFPoA2DUMzkMMafIs5FGrp3uB3O50lMFa5mA3NJNTixL+4PDfWaLdmd0
69XSSzXWGpYmWAR54oFJ1mYyhglv4c5Dlw10eWdmxLt1ZFIEFuzZfc/geJIp0w4TmC2s02eoFV8E
65Hg6pxXHNE+cES9JStiFNYLAZpHZ0y/NOREhPVwGioA8AmruPeKNh5yKhd1YkaMQOjFzktknJK5
CVmJMT5EoKB23oZeaGqn0WzaWOrj2TCNN1FqF6/gaF7PrWwftnFaD11n7k1yJJItg9K05g9tOaZh
qZd32TiWYWlSEJXO2SowUBFg6I/gQPmiEY1qevbZo2+WoFWQ1NPjswm6iG16GBdyKGF8oNPtYIFa
IDkJOyEJ3GVUOG0Ie8XCvNhrngBbsDytH1HqPw659pm/5ip/t5puj45wrgRyr/HSyj38huqobiBc
PHTVgQPHrNWVeGq9uMDXhUUWN66eul/bQCQLTV3BME/nj+g+6872CAj6b4INEfaMiEWmhh6+ehtB
K2jXBz13tiB3WdcmYKVqBIzYy9UyqLvXm29ZgsLxmTnwBkjzpTBLA/SdCVOhWN9GbTkP+HpGAyBe
6uhILbjACVb1N0CFgbsVB2ABYOEVXs8lPzSEsLKJGUJHobE0q37fZ/kfAhEyjLKNDKIej7RUXyWO
5Mwgg4D4ZPyemI+dPH21ZcpEuR8RJU4//foIFTG2WGeP7IEL1WZ8UtthnhUMboBZFDWOyyZzIruC
FKuf8cBeMx1gdfdq6Mu9p2v39UA6da8BOW2J/Nl5NzHPhKqJsdP1h7BKJkqb5IORbuhLabEUWyFV
/RMuzqEMazDzOZ6Flk5U7b2PzHTTGHQfZvyex398hEKIJmUE5bMeybAJBgRfibsRuTG85yXjWTEW
71bV/anpg+PO9ANDke70NtIKKyBGkninwn7s++laLNqbJRDXzl1J+yZAyLIDFck7yNNfkJZWxKt3
xON5Gh0EiZ13bciR2WdMXQzVui3qyRWi3MRyfq/q808t8A4zxqyk8tYsXIdqwvgboSP+fIHqXYMC
lG64aPlqDDfPQuJTCdt1ThOXMnpd7dZrFw46l+5t3X6gAAa5eSsY3JbgjxHFB9ewqzLQd2AxH782
ulg6seQsO+dfB3spMNXlNFu2iLos/6ld9ZfB1WfulQe2xVlYz6gb2uWSRKIx/5oU5Tnrd9apyRN3
b4uqt5WMGZEAdXVsNtalwm86WPqRA9kvbLvf0Z+zIMb4paSsSDydPtkJ8zUPa7Zt5q153gpctgOj
fbNL437+KKBUkp2Qxi6C+10KYLRjPxzcfgWG1K+pPl3HvP8yq/QHHVI05d192mTeTYy8t2FQ163x
lxCtGLipcXCX5Pn2lObSfpjWPwANyMQG77JRC6+T7suFPlBOw9tCdJPsqDkYL3HrcUiWC++KVTCY
l2WIw/fRTpmzAQUi9N6Tr06ePeAdQEaD7bhG6nM1u5GAIabPDimqjGVxvdeUWMhkyNTBtcISSbyQ
zs1eGbAHBwhwW11nmkCUq9xKPaynCoMws2HgvoTSKyhoGIIjxtOyq4Ai7VO6P01itsOlEutBz34Z
prxutv2vB8fo64zTMOnuiJrgvPTAJazn0cl/EdZ+1jqjnGXBRTZC6eNm26mZd98IMq9tiS+VIAyM
UwPc0Cy754ffu7Mdk3lS7uaSdszQ+ASpCEQZKjcD58TQRNarb5n9r8yz4zaKGnHGo3DoAWYv/UwS
+wpo21OTJ7X7dvCZxpsA2GOa3iEvlz6wRVWdK4JEfTkBDTRtXb+1OD61H2MQLfnbWCJHrWIPwWxW
ZyIVvfZtQrAZ9DnShASmADtcxIS9aR/6lbNyUi4kgVj+tpFCSoAaHIKGdYP1Ng4s1D3ldiWi2xix
X/HQNaeCLcS+fLAtjOdJO7Pkqj9YrZHRpMGXXCi+jIUhujA4jCubqXjSUM2OU+ysDbluq+azuGkz
ctmI4KnblM9UL4BCgBxXEGKCGX30ohb/pKQh1mWjcPxakaM/ISSwTlo23jmzeuH/kOzv+g4JSqqw
BlbvE4+pUV6tFNJTGWxFdhpgtZJzzm+4eoegw2is/9bczvRtKvEIoEQgx/FE2IakeRB1vLjIddgO
7oWaB9XA/QyE1vIpvM0AAONvm6jPmlJ+NRzW7Me05xmblG/YTQXBoPmSrfnu1WTQgjkTxKoFubV8
QjoB+jOgDVkTNDcAoi5rdZv9FQll7lZ1JwsSvzewRxLqu+PM+94jpjVFFEPnudfSNn808+krr7EX
G0n2S2jUc5MbJltX49BV6sA8HNitghTbV6tYn5PmQbF+HK38cQfjMhlkLlfUSVqB8FeDVIwu1DnO
T/TbF3K1rD0PJCxsgnbjJK3iJqEL0BxuCrkw7mrZyTnTeKx0td1jExMh2verNkN36A37YEzjbRZ9
XBnK1IY8j6M07zz0vQVu79DRtahlZ7al9UnDQcUxnRyld2amCXxa7Au9uu9uqSxV35M80/VfPID4
KcoIWNuPZXXEmgua10EvDk3LrF22+7lgDOvZ0z/ZcBuB0NTY0GH8m47Oql0YjrN/XQVL0K7BPkRM
22DiBk638qWE94686EpaLtbwCWr4qHA1VCQdZpieWeo46YEs7reVpN3bdr3LVMu/eW78VqSsb5RS
JT+G7tXtUbQqyCOBy6W+pi0Xk+MfNdryReD6WWNCUhjuTukR+UhaQj8zRLKzdVit+tKcZHaszDmN
2xGXy2q0t990rQa2ap/Wfqz5Ja0OWz1MvdZoQ5dd1B3eqDvLRZjL1KA9FvOlWps31VbUIxLbO6A7
4N+s9tkmouswq6hUmUVhNlpfM4fFKQLUORyF2QWJmlSIFlLIZUuBbgxdNRrVk5da3l5YzSFryKvH
sJsEzSg+hIqK2UjJl9ZX63EdWMskTXsspXzY2ttQnZ/rD5a5h+eUsjRAwCcK5WQVJUor+TrKL7u2
7kecfdHYwzUXbn80wTSgDxNncxtASYH6DVenumfCpFCjqGjVGHcELbrw/QhAgCaM9cDWhxl5QKTq
NGSipT8oBGLX7dqYxhi1YYWTqbZB9PcdLzIeTfwXGRGRW87Jq1yxxHGipdm803BHho73XQ5QJBBR
ngyJJ9NKUkbYtRZXxHJVVXJH95hHiQNGWXLvl/rNoNIkJIEYJ3bThKl7y4eeAxuGJDaMMlh5LjHe
yZ1taNmuEsNXqU2/RJJlEYce7eW6vuRdEaLQ+HIZavEb4po35SMw7uPWqZduoP4kpSHG5T5Qp5PL
YGHNUTeGWjct7dKy0JhsSBMaTmMD7wRHcX+rM+w8aFMiG8hhh9xtfxQMEBhKqUjd85OJPQaBn3ff
AjFCQSEfFWvJYqN4dpaJ7odRKrES6YPeThBFbPnZbcPTDLyQ/d2C8nAjZGJV+bzGxXZp8OG7tghI
mA9ow8VYXJD/DbygTt1PlWiuY7eVoZi27cJN+ja74xRN9iyw0gCbnTFrrLzYW5bFTeFCZ9GpUrhe
kDiZZrzNzbhzFX54VhT3BGcdtKTk+EEkuLS4VVzLXI83iuwuba+rUhVIvbyzcFBJLsSIk9txJn7w
QwFqzpqUj4MljjwPl6qbV8utqleO1Wen7wx/5Ve5WH6Rb22c0ZKwfaNc5B8roPptXs5gU4Tki9mB
sxh3Rp+GgyOQLTjGQGRvhW6QAighdhIiBY8IQ9ZOOukp9z7gmtG/eoNB7cK/oVzHV9VlrwblsgjM
lF1P/1A4cNucjJ0mw7uo75KbE4O3B+bgcRFwZa0Mzs62SufopnjKGve83OCYk8Xucs7sJ7cmAGQu
JVVx0rxY89giPE8jptF8FZ5BGIE2Hzz7B38RdnboTIEjvFeG4je/6IwircM9Is1sv0wuA4eyB22O
0cP1tm/tJlGWsvN4nnoyrAQ4M7b+EFnM7Nyk2oN85SgvqbqExun2yLS3uV+Ip7slRu5A9/oJswVO
ZFuNxcqLl4urBhhK3uC3qLb1ocOCSilZm/YxGb97xZvPq0asw0BWYcJAyjYIFOtb++C2fDH/cXRe
3a0iaxD9RaxFaNKrhKIlZx+HF5YjOTQNTfj1s5nHuffM2EeCDl9V7ZpbgkLQm/91qX0pA4OR75qQ
M7vznD4DrUtu8U/z3pDjnVJCCZjb8TzJmtKLln/sFQ1vieYFTaS2r7oJAMFlhIpIvnBzhL7cFfYJ
hNM+qcmSgnW4ZYkNT23gZ0xSSnIynJk2XsEgly75tTu24NoS+M+qSv1NF9Qok8XV9hZ0AIMy8tCm
dixXwDtYwlQ8/Cla0Hdx7r0EBp6KEtssP3zm2XOh4QBTMg6eWp5i2IVU6XCSLG+polARpwBI5RMX
YLcxvwMsTv1kfGoTV2UwQuwl6sjh1vqEHSU3XmNfPQrlopb6BTNEH09LgxNw3J7QFVThcibPVw2p
/OeVS8W9mhejnZkDTYwzMMKxH9EKJr1827qNz9zkRtcKmy397jtoCV9GBSUnGKdveKQ/zKQxRTli
G1DbAefcYe+H/xEu5n1LDD4zmzfLkizpyx6K+k9hYFjFutVAKRyZhuMAsCl543B1BjTOWhlTR4Ir
ZtHZTznFFke6+CtwaCHRpLbF0FND4ldX1qbqDgE46lsBuKmob/E1cJ9AjkwCknULH5rqON8YmIn3
cTxs28X2yInW8Xac4GCZVvLkzal9dNY8ThcogzgpI53Yj7HqgAndSJBLVmECiC4ihN+YGzkcN0V8
ltnqslskBvps54yed/RVf43jwt1lJmfiQvaPniE5UsyswaO4Bzy0zWX6GwT5axvu3WmEW7HxfTBQ
xU9nNk952peMCsrfnBbmjRGbt56bk9d3zzyeh7Cx74dGffaMOOb6o0CJmqZi1zf9rdb6eZrFgTzB
hbPDfZ2MbwXe0GEwmQV6d4G2T7O9nlilf01oGhxl9rSGcZqSy7JRkpBrtIfBs90G9fDmOQR2KqN6
p8iWaYYffNuGjHDS7UCInxPcN4Ys92kho8pc8LOQmrMol03tftqOgfVk6S858opl6QE19q1QxkOB
Q9BmCi2aF51WJ0yRnCP9Uz03zhkpOhqzpImyzvU3ZVWfewsTEBdpo1q4YUHlS21oomVVRAmDWC7H
EzCSyiAUGN5RDXB2zfDHmkz8+sursUofcyeWk9v7t4zDD/HAkMCSnAH8kmEElqdDbwz8uBAilimr
8kh0j2PBUMmjdpZfS+6nAVUCSY67G/KXPdWnyk/kYU7akhs0IUUr59zmWuZ2vSyMalERxQjdMfB3
vhPW66DKiqZCfIWOevBnBYYVfZAXS7aPCfwrAe+kYXLHI85JyWnwF2LqYqIlIh6b/TKlw5ET2Rz1
iobQYXURnfyiKU9xzNxmmZSOTNFTPLuQx1nsc+AHO28FLgcClkuuL0YM1n6wJ7inTxSrhJdGhE9y
4LwVBsWTVXkXW3P8LSy+em3VwEk7+31qMB4ncb9PJjqmJV6qtT2qYGedH0qTqZUfwjcMYKSIqjhU
dMxFoaATJcfp3DbLrV+2Z782XmIhr32gsb0Q52HsuKmHxjiwdbCeS0YsncdXRV3YA93TXJe8ZGcl
xnrv/R0SfUnMbrwZzAkCVMhU7TtkVBUBIk12utu7wrt4CeTZtsVga05oQtacvtWuTcJgoezEnOW+
jZffAfQw4ldPcUZfY+xQ5TPNTGzyqqI+w804G6QWFZWZ5ImjEDZumYuExBXXcfYUjkQ8xYTUo4+9
K38ZKXx2jPOvvp/tEA6/sRL9FRKaZtWEB1f91s3wT3lzsZtV9wirh2Bw2x6omE1qeYU2dc/axFXH
5S4+jMdBdjdZz6G5TfSWcNhzTZNEMH9xOh1vygW0zoxKQ7oBHQSVFOpnjGHfuqSaTEDpur9q8XCZ
VPmM489DVqMW2QM7xfnWfE4nPwUDlyz7zmY+FBi4zRFLGdCqb46TZjSuArTfAZQoyncGm8AS+R/S
MWUiywkmcVd036AucUxbhv6IU9ZJUtrtNSgnOP2UcEVmY9JFDWvHprTS7623IeWQSiR4QwecZic+
25roY8Ii7xGKOWEYuYW5BvQxoT5EchYIxzq9NTJ5oefK2ActxrEgHyMb8wE5mGDbtuLVi0EN8cMd
84X0nz549Z5BDQofXACk8y/qizH0B1m2sVwM1CPeoLpQl3Kwm/1YinNfe3vsyDsIRiZa0sYxOnOf
VGgelOqcKot1vl6G5TIm6jwgDl6LFimXk+mWytN2b/bAVtyZbDAJmKZJrgPnA+42r2otJihUDiic
mDgIwAz5kc4OOduHPGVO3XCv3yaGmCMVOTrhOGkkHy6mnLFC5yPCQY9vs9cKozhxEWTCpSwPouUJ
qWNaqhxmgLwsh7GnQ7NLSWBVxcywgk0vi8l8autYMeTeQxcjSogj3oDjIEf12HbzKfAMaCyFOqQz
LBzyPaE1YmmbvKtBF1PIfQ0Kco35uxfPDar8UmDF9AwyW1k3kl/Am7PaHH0F/SZfGPmkc/vKBXvv
9dmLDslqM0+h22JiXZX2yUa7Jf/Ev55nLHND5aZo6ZjIcAfQtktArIxZZXkL9DIRbHN9fcjsp3Sq
26PIrZcyoPAs9sBBTbV3zYy2gQXnOfswLKPCw03Za4fXmhcgG8AbWgoHdJeflMWAU5vI5swqMY7y
CWHLIkdHb5NYdLcVRb5Ss/Rn7M7HoO9fc0l8neEwp7U4vjRDSPaMCik3tw9xV3HS8JnW0LlIwh/8
Dx6m6jmvHaZRVs9B2T6GqlQHTegdKvObQzP7Vbnf1chxmVx2jgHXL+2HCUkT16z/VEtHHvkwdmUm
9mXDu4BZc9p3VgIHjO+fm9ijaeEpqpb6MMfTZ17O9IJTXZXw0LrL+IHx4jqnLWjVRd37wn4RCSoB
0aCfwY6ZFxAKazomBn0IdKwOIAfpFjU0L3f1HEQBZoo9esWLEvOHnzDYaO3+UZUWCrGdupsgMTHp
VeUhpph5m2qmGvUokg2t1a/0MSEHCQAW4CMeNZNMDKp8CKl/G3sS3i0K683S+xdpX2pcF7t0GQXa
2Cro1gsGZ456Kr0fRrqwQ+Pq2nK1+jNFbHArUC6946+6oj2tizfRyts64rfndo5nFJh96tNGkoFP
j8KUkU0sxzsqs8Jt3NM6MrhHzCRkixeLOj0rD7gJ4ExsoSJHPg5L1S7HIvtsKONgTWQZC/jDJq4K
bEnJExQtRFyBAGr6/m9OKe6Rw9qmzFlz6LLD6BYGZ65NG4sCnxHH0YGvF1j6hPiGvWk1CtF+ki/5
kUCsz0C6e8wn9IC04q6bUSI2U6B6EGK69YjO42EixFTRn0w92xPr5XLIaTHjXsaYw0zt1YB09kZM
ul3FrSAuajqCLMDe0tScAjAjoeA4/PgW9qwbIx6ky3An64SKEFLsO9OmTifOCVoFNGjHhDqqLhSb
EMYCrsyyIYdp87cNdgCK3mQRv0x54ONXTrGOOfVxtGbsc51TRdpS56Ix7obJ485UlfIIq3tjMTaK
WlD2m/aYrdBb28N0ZlnwXlrGNrXPtafXKTJ/TfCt80CKZElkQuJsvY7hj9+eUWkOReJ5B0y+aHdu
eFWJc8wM76kPpc04nr3X1bhpYwfVN0iLx9CzHxl5E+jJwQc4WcPCgy8Ss2mTx/cpB0Ay6VI9xBQd
MmKwNZ2OpbxMwfxkrOGvYdK0HU4DQ2vDPMwD3FjarnFRItd5WNW6ytoHnoojK+FPc/lrVzJITQtL
CAyoCiJlLochFKhATvjQ5gYEmZqAk5Mj+ktGcvHdbGbNMxfpgEafrSwmeGp4gsQcN2emgkzsYLBH
3lxFg1F/eObogv6cgRh1Z5eqGC4PLf1/UwaZexluTe2+I2o9EvDO6aKTKdkuPhO7/MgDit06AjBZ
kfzomfAzG+a+tFi6qjQ46bkot7nCpt2A2NvGFHsmy19RM511mfxvpHFCw0fLrOMvk1pAErogXEzv
0aHpYNtqfU1jfMQp7MZ9xnbu43FtlM19rfLwqhSYsuRz3HE189uUfcBE0qAlysP7Edv9CcX1zgLY
jLG0QQIm7IUWkt/Vow/bOZ0hXcwx1zKkm961Ys5t+RcO0eSCNymVgOlL5SHIEdeHuHQY8oyguPdh
EejdtZQorSPrI0fNcKO8robOZfxLktmkGHi0TsxAo3ZNlZvYDDajDxLaHH+Bhqa7AK/LmDm3k5dR
JUcCcm0rElxNOJbmAZEGO8Qn6uzaxOXWO+U0ornztVIghlkpf+Cp/xPeEsDfJeNndculboEkp67A
aeCLNwPLyM5Pi7/AxyIE3E3upDwzHVBQSS2YEE5ySry2Q7fjAXIYUyZ0EcWiZWpmztcxi+8dyHFd
Qb4bwZ+6C7e6NK4L+DlwzmEBZNBcdQtNYwPLr58zC2etUKVuP/tSRCbxJhLiu7aonhKbfEk5Yv/1
s1+7V/sZKD1T7bOqKZ7LO4o9irp4rwQCRO/cskqOO+zEz0s/ftuZtfcCbMzCAVawuPFt22iHGnee
mzTo3zoTfFpLLcZKJChYrDHKSEggAQFlhEWyh61rwCTDsWHM8Xb2yFxPI5hfizlD0CnAl8OdpRmH
djXEPrfovxwJA0m0Tz35j81SWdiLucYBZcA0ZdyHOHC3XQcTOS/rswBSUbGic2RvsCmz3zp0ylk5
bndase8BnkaDUz0TntnShjSdfd3A3ktXfFVh0RCL0XP9lbQEQaoDmlv7FJxi6ELwJatZJzjI29x/
bAOiD/XwIEZGGmHBKIVWLCobi4LLdo4GZEHn04iwnXGsAuu1xQo+FBKKITk8cFRhystRdRWaH0nO
cPZuywrfgPTA394NHkH1sMzjV4ZUYFXB981QKkrMXAW99RoH2ybvmEgwNngRlIE4iQbDOxBCNVwo
nkzCrbCDD8K/5MGa3EnD+MaPe+umy/couYTiWbWjAlcwpWIeJuz2pg79P7xZbEeiHnaB+KcIvlC7
6H41RYx12jX3cUfYRLGQ2dq8VkX8VEzyy/Vbompqg4D40rm3IJLxjbe8PoSn73QBe7SnMnI/tGfR
kEdFkNqmMzyJrJK3/ox7wtRUHNYUy8VlfmPl4P3K4D5bWlwvQfqQ85dlDjofKLlEzjgQUflzMjYh
x1sNHUeZ0o2nm+Q5meles8QrI/QmHs9DszA9CNgeG2fZZi1hPUgCL9U89ocxpCmg00zHBFPjiD6x
j4lc0FbkzK00YUffX5GpaUbWGUTEVuCZuBU9YZ/B3Lro1HdklAoGaRwOSI8OtfyZegp8tULa8K5T
w348xtlHP/XIm/pkcNUclHgP9F/P1BDxL6x2LNZ+NrdbsUa9Ugf2j26tu8IyvuByb9KQmB9494+R
5OSyQi/6BeK26x6TYbxhQxN6lJGyZ7iHaUvycsZF2DdrGW1SYKnMlpuF62W/qK3P9Ggy9Nl2ul9y
Bc8u3oVhLr5b317/ZVanNIgLUBfhtRjsmYGws9Uy/lAOAV0uIn9DQl2QETj30iWn0ViYjny1MlIk
VNUWLMRSPfmV159cGGMbWulc/kQQ1rizg+Y5zojgVZTbIm7euagKDtgMr4WI49v5P/AR3AXvFBi3
SNAgmuLTYA4I68VpIAIlR5//Z0NQzsUAwHRhEL+MBjWqC4GNn7mQ9wMHa6QK664qWoJcY3EugU5W
TnUzmiRqVScxE9FOXnHQA4O0b3UP1B/fjcxCk+HIfFFN+mUwW6uIyOIEvins51ZUAOowGumW4APK
5CZJ4vdqjm0K6/xLQu9yzC8aY+gwugmzN+U1Oft/Sqw0wke5pQdDRxW9JDip8wdvJUC4mGMLIC+l
YFEZyoJFerLu4DW8gjpHaEr6r5pdoF/aSKfmVY3d78IFPvdG0rOWDPlSvN9wzn/CnEQUcXn4SSFj
ZDf+ahxFp725x3p51mBdw0q/LfmUQSFmn7P2thdUJAoIKvez72wcNeNwpN13sqf7zmyvTVvz0Xcd
815qYl3gU6Fci/riQ8FzuJvy8Z44z71MWSG7zjIoYHBJ0NObQITUNzEzM89CzeG5ZODtHty4Z9ns
BRcAJEDvYIg1hKazN05Dd3XJ1JJt7Tkegpe8ncxda87xjjwFZU3BWWfmSSz/rHk4lWGQclHhTGLa
TGCpB7aYq1A7Dz8fhyKI/XuOMA8uTaxi8LmUzONJAdibZAdU37+xLfsuIwCQzSt63+meq7m/tkb9
xfT4gV7jKixfYtmdY7oDQRbWESQ3vMSv40DEwHCOPX2RvUS66O390tH8wK+BQfPaVd6fR10mAwGx
y7Lxc2n1NRywu/RiVzrLcw3/QsyYx0wLwoPr7mhLZw6UfofG9BoDmTctgx/mclHD823XjxNr21w8
EPw4Mb0cqyZqm1Wj0cGzSrOrMfRcMWJcMahaxrzP1XIeSveFT/wlZ+Y7GVSutvDVtk6V//MwdUBp
Yf3w2/fJEERN4gpa1SLg5fbTa8/UA0Io99d8wVRJHlIGaooMIotjePKUinDuRlUC/q3mNTUn3NsL
MRUX6CoS+/rLmXRou0N4lbG/TRZG/iJhxBmQecuD4M2b/I84TDi1ZuNvXdZf1hDQk5tkd6Z8n2Af
UB6yrVRwLFTlbF0bS7R233xN76yEIidoybFqcQP6JUJteA11F3V2hvBxHL1lP8fjS1w191k+HTVB
G693G/xf7RspR9yvzht4qWtjJt8kONd11z0gQ3KiRR3AlkRXdM/aMn20C++jqa4myg/PGX9iTNFU
/ORzvU4h2bkwwIhGLjgBZhYry/gIJRDY0YbyMDQNeTnZsbd5u6zsdiZuKtbEkwrAXGAASlPjscph
u+MrP+fVwgGlsF6pT33//wPXCNX4sbC4FtA3RI5OYK/LRYeDx2YMRVYQUf+lo0irJhDnm8ds+Fug
sSR58yRkCXNvk4+kNqcU1q7wGbuNLAEDGWpW4sgYl0tHFeVSkCV20vyUa1S/9Zseq+yjmNIXzQVr
0/YEkIbbtP+2oSYRvxmjPm/+WUIfzYAMgsAiYiKSRsNoAzCT7dmu6sehyXdgsI6JHrfO5LB3yyfK
7HNu5IG9r0zzK8ZUhQvX8fbd1O9dVMyrdKYLjiU8wtIdGUBXD00Di5s0KSYGYeyAkCClk+FpcWlJ
Od/HQ0XctUyu6dr0HgKBaUPjxcgRTH0hkKrwueYPhZ7n09K1dwLwJKe4Ye8JnBP/TzjGvno3RbxL
U+fWjbGSMde7ovV8DSEvwNi8KdQmGst9KEAh7c4m7aVTOT8jaeWB+pe4GpS+n/wLViGoc+BgUryH
YfDez7wDgcRpo6kOT+OBrMH/dDmBJXQ6ycR7yNO5oARw67jhb6J4YRrZZdsgEN9GB+OAGcFLwdVl
q9BaC2CNznBN7YBKjQ73t+Pkt57adx1ZmcmPn1pwMsyQuUCl8Q/VapjAb7gV07Nibzs5HZGfrrKC
cpelD2PZlZQqT6/1s/K804qCUgNEi1aZNyzZMJWbCvYfZRLIMsWnUdYPtedRN5w/+k39MJoUKywH
NxdXMQVfYwDObhIE/MWHCRhxRzUAD6eDX5AHtp7q59KahsjqgLUUVAKYqYza3nqRboUM20KeoCvn
7Boon2kNxhffMP4d67mV1njjeYj6kBTnyKk4tPF6Y0xoMufsVBRUJ5V+10N7CnD6QoSlXgalJzzZ
8AkWewFtAhZ5Y2kOVpUp/uyejwdip3XBELqpw/mmm3HHQEnyNrnrHOEVXWxn/MR+xXkz7X7b+Tmc
cqb5DLMwV/R/XpGAyW40EvRTz1Rnm5qpusEmYkr7xzWmEx5tNMFJybWk/VdikFzdsLcjQSmcrtDr
+T0wyFsIJdXa78dMPvh/1JxesefLY7ZYz7aakr0mlWl3dyzLOOtTTovdV4qaHim2s13P9HtLMu9D
LUSuSHOGIgmPOuBwSoY11pPelkN88RwYCUPAcsG9HHpEeihL2MsUXeUsh/iyyvgvFTwSWA4388RM
MxnRx+KCEbXXnYuuc4EwAY+ZbeNp7rtb7UrjwGb+kM/ZLvXdO0N2emcZBqW+5Q003zeXgzbpSulz
XfevcGTX0i0oeu1BBON1dFzSSJW6icfhEgY4JlWnyEAQJd2UyOnLaO7pKuBMUdpfc5qwcWB8wrpR
bjJOFtu6HqaTXzvXRtL3g7J65BsoTK6KwsrPPbI6rhk8dxb4xaDP7GjJjr5HOXHS0WXsdwQZgTNl
Zvznt1W/sRHTDpbB3ambraNr+oBblEFgWzDCEtL3bs3lJhywvKdzFjkOWB2eKn4GniZOSCZRTnxj
nH/f69z6bR27vKmckZ6ZNN86TPM3jUf0Gq3sPJvGcuDUR/mK2RK5xtYj/A7zcy6Y/oFEwpaN4GAt
l4k9g8KlgcTttjOy6ooNEkMRihcwBEYa7DMUtmxV0HtXjulnGdCiEHo9T7g7fqam/dz35KKcrlxN
8Sub8s4hi372bQ78pjsiyQTjQmavvzfHaWIs46sIAv6fmqd9k3A3dBpxQui60779xINvARO2SEhX
1RNckK/GMg+QIRgsVf60G9hINyoPsiPRUPSB/hYaD4dRE8YdKa67wLgzTRqym9m6DEvy5ajyVrVj
jm2Mok6E7e1cIG2ALv0WOCaEcRwUBUdkXBgt5/f9wOO1dKnaZm54k5lc+ttxrfPyxJ9jTi9ehj7P
9QTLdHcyCOhuvLIxqcpOb/RcnohFbJVtqNsp1vuOKTAH0UoxpMKDVmLWqTmdNkoyra1jwVSAYLKY
mlcoo/qgqJxCz0JaTAwMBl0bRE7d3ZEWeFaBwZlkRE7NRap2TXpPnBJtwMTnbziab70F2ssjjR9s
Q4cXDiThvg2me0tLvSZhR4+HzKMhfbT9FRzF9Juzi94JBEI6aSy4BfCt3UHexWW1sKFNJ8IiDU5B
w9guN4XBqCAuxm3eAz/oS3dG4zW+MZVTXOd9pCBsdmK1CHoCh3qFbJC5fXkKoP7RPoEkOsOC3Bpl
+zhA9oIDQhNbrmr+PHs4ETMOOtrzX3MH7Ec9KbHXcXrH7OTJlb6znQ+mDF4yTHJbDaaS8lGJrZnY
AmcDHD6j9CMzLOHfALyPpYPFAQ9EFyrw5QQS2mkkzkWD+x4IIC0aK6TVMFgagRWHlZXvTIsMcNnc
lmrEfev7H0zU7bWgmnOP6GuGz0hEbhOAJYKoM7oXRw3pMce3tkmx0aYzkTg6sAqi6vLRswHU0W9p
5QSt2tq/tK1FeidkZhCiZIxF9WAHpNoaV382uGbXLNLNPC4vQW8/DIuEkRHvexWoA52Bf7NO7sZZ
s2APb8joD9bYg25z+208O/UhsCn0hW4MAZ93N0zys8b/NBKmjdPusRnDV5y0MBl1KrbtFs2OKm2q
Lah456/fNPqHLAGDMdR7L6QjD5OU4DkwthzqCv5zYbhHp6ULjLjx7MHtJLMgAriePqJ++CgklvyU
lRajuIvIuhh/diA/HZ8DdRZ3mC+do2WrF80eFWnR3+k0ZojG8H9UI4HeziKZlvySGMdplH32DrwW
9kZ4P0n/zDH/B0Xr4Mr8PKnxXtLWBaWs+Eah49MQv35J/XzvS5Sg5RNvYbI3uKUDNsuzLAohij64
McpdlxzLYPpxrWQ8CDN9tTI+3dT4Z7YSPrcbbhcNf6yDeLZxpKH3XlhzUSTxu1kdnNLNvpXZP9SG
Qxkz0ffeY9SD48rHK+oTLGlC4vCe/aGN+KZTPF0JmicWPOdtIKqXlPA1nQLXjEQ33GSMi3DWTk/4
giDqHkJu2sh/auGrYcNTyOztHLLrYMxHbzn/cef7Z6wRamm8L8X0yJJDJVqMVDM75DUnZjg2P7zE
FuMlMSeTQP56nvHJ1gnZ1P7uFnfc95bgrbDTA3bTt5oBQmVhyaqNAVYGa5x04ZO6w4voF/ghyJxx
8m7F6lkLrmw+KwPBaKzdWfmrZAmyng+qKwCDceN/6SDBxEH28dJAN9+EPk47rAnvXeYN8BmyXV+t
Q58JCFTiVadW3MuWl6ubgkMNKJUBUc9sNGc5IBOIHPNsZvLGDXs/GkKODbJK9p5TJVs/iD9FyyND
Z9Sfh3DP11KdORc7IdxWe+RGR+CF6wx7O4/EPeSEjlm9wD8LZmqouUkYxbStnOWUBDhYdTWG+xLU
17zegiRzON9tPzx/pPLOj1kh4vigF2LHGB4587K5QH9mrrEsWOzT9LbO/SpixgJb0aLFcBLFG4VM
fDMzcnA7THe9iQ7vBuyPVGa/WDFy08w+siH/+mcJql3cjJA4+YBteuj8+clLpkM6YC6YlwBl6iHl
Erqn5w0Dhcg/bRPBaGmz92Vl6jH54yGFQVBlxcX1BybrvCo1TsYq0CeEqqdupEhP6OY+9yXuz+Y2
dDDRIn6RmDZ/Ytaw0QJ1s3gF5t2Asi6aiC+Fanlus+MAtOdcfRMheXcGYrC5v0oEaIIgGJd4zxLo
ZbeUg5w6myEuw3iGqY1+W7nuCP0bloRnHxw1hwcGdAlHiCJG5tCtt7omwj2+ujsufgdZefdlCdAg
5ikblxhUuiCsp/H2/X/hDagxR+xl5GQwJbSHr2pKT7LtoXS24bHzxmkHP3EFKTLIQUHhq9b1lqqs
76G0oWYxIQAdZr8X2hE4Pj6ywlr2gSJFJfv3Juu+w3UHSp3FARy73Mjyo0SjoqOLvdFnMrzDCXVH
0HZyhgjnLpAPSbuMLX4Sx8KbEZS3cXJD5QwlVcuCIm+rQw473+K/giziniymnHuA6r9OdupK/Bl2
wSjctF24JP14tvrHmYeTmRu/bL7xeae5rvsVk6aFm0mq7rGr33gLDO7Btkg8cLbMiFAw4ba/Gi5e
vDRDz/ymSi6qpiy5VC4Jj6oClmdgH/ar6aF1YIuUQgBw6TluJSR/JYci2L9AW1dBFvtkylqyBdiS
ExLjS8N/6+R8d4Y/YvPKLlOYevtx+jYdAu9Gvo4/HQ6GoWegq7usRbMoX1pnfO+WCYd0MG+DdMRG
NVHDXuI1wQPI0ZFgIOy7jJaMycWypPpLXWTJbrbrVyLjkYe1Zju84nl/rSGAwP+b0mhIupvZQ6yB
/AX+UA7guBGdedbR2qVPVgBaJimZEvMCaI/D4sO10evNiWuhGUPCDkJm7kMO/bfwxbHp5h3+1XI7
T3YVsVrxozuMuQ0xol60x46hDUdTHiqYZWOX7aqxfXSh4FhFcp+mzWcuC85tXfsNIWsRobtzzfwf
EerlQtgsKm1uIFQow1GhrmHOsbQMbu9sTYNpu2io+GyTt46+zbsJf7ntGY+q0z/kxJc9Wl8f9eKW
su4qGufkk5nIPzf8WTSs1THGHJeYQlN5QvZgio1730ScszhIOU7/Yprd4+im3PfWLJkd6/d10RAV
lMA59Z/KPL/zkurbSM2fBfDixikQtJCTeh9NPR7sgVncq6UZlJVgguNsfLEJ4keTnI+ylD8lKLNd
7TSPfld+DEHmMjQtYBbStRUVbv2mJscDWKa+XIa6OOgS9kdOWi7Tg6B+tfxURYFHhklj9Z7nFwrE
Jo5QxSmdPi3W4azWD+T+3rAGnuN1Jt/ZzWdc8Up0wvun3YntyQgoyORGkrv+OVGv9uoIn5vJB0fJ
nGmV2ZA++y1wkvxSYOk2l/q1DqE3ciT5qmx5zmtEXTtGtAr4jkwzsLe8inTP8pjS1FuZ+W1BawuT
T4YtmtyS24Cy55Y9LlmNVRyki3CyRydkDKes8nNK59tJVfmGzjnurou/BreKXdyTUnUKbEzSY01s
ErUXufdDUVF9SInEzVV/nAMor7MiKcKcn+zHc+ZAX9TNt6jggjUWiQyJD8wfzIgKCEgXtX5yYY2g
QwaP8di/KSb3YHB8jIFbt818Lh08iRj+s63szWqHTT2e+nDDyPSvpcSzqHVLHQlvNgfrfqNRtOGU
O3xa2XfNqRCrfMN/veuOygeeipho5vWnrboHT9PvkRk/qoSqw4RkZ3lIcU2riRA2UIR84pZqHL9d
KHr//8OYuvhEO6BwU+0yN6UXIBHtvcC9AowZH2jWXhqHK38xs5vFi36ljHHnaYuMq5S4fPnVCkDr
B87jiPXloa3x9htO8IWlK8oVIybH5zrCwGmCF0BECaWQawcalLN80Vm5xacFlSPs/nVgkm2lfpce
dX/9RUVLEi0p2g+XI0K0CNZZo453YeNcO4V6j0vfCExG2qSYLR/OY8Fsr8S3DyEOd/r6C5siODbg
+Ik/WPzbRXtfINGX9jmN+3/z+pMTS1Y72zX8yNcRFIKNtpenhkgP9Dp0UR6KcwVaayYivpOZ9Zhy
hyCQfHId+GYkZkPyP87BcWnxSdpfj5vjxhv5HXKfBJbb3pQz2UJ/jKyJXZlTOK6SsNyarfg3Yo9n
RDjeBR26SXfbT8kHGU8IccL51vSjLDX4prhycbVMwysgmB1MMTZchnhGrJyDTc1k3K1URaRpM+Fe
acgW76ggvhrb8Q2TLZKpI5jI2kiQMxCP2btGRrrYXdXWXCMOcVDfUUDDrJc+h7KgXVKvxTsZSdA9
1v6Nv3C15VxksPm4F+lsbVO0CPg4ueOkQajMmdIiJDp7I7H/Qmc+Mm+CIDCkYo9mSS4bfk6IkOgC
vWWcYEHyJY+gRPaPuVB2kfow1tbz4mj8Tf305DZeNMSlcwi7sGL3hds2AdZLapKiXgs5xS3OZj2V
W5cDrWBFjzKGmYdwufMMl95wruwgyQGNEh/YTDT6gEjhWw4zDsNC1K9MI+ZbUEHTpls+umZs90Qn
O2a26wR5/aaq8jUcMffH/apQktUhazeJLSGpP9i73Iz/Y+y8dixH0iT9Ko26XvY4ldO5mOqLOFqG
VnlDRERGUmunfPr9mNU7Mz0L7C7QaGRWhjyHdLr/ZvZZYm+aEW2nLN9tVR4CQYkwz5N1qPnpQgon
mJnhGwghq8BdZRwP2ggnJKdPrJw73zzScAePgwIi2PCJvZpFsxYQ7W50TMLVYhmASvNuO0G/6pk7
ux2vvenp11JlAog3W5fGYhBgzZ+Vm99OyVyvRWdDiEbuNOqJRXr8hVfpMypqxt5jRB0EAypd85P6
lI9RdEQV0sohKDeO4aGunYc0oZ+WWSZlXCS5cGm4pL4juquaYv4AR+NuzYFyFGf4rsRQ7UNcRKWY
4c449YEhU8G1Tki0wFSEp6j5bNGxbszZL7as6b2Br84O9QXPEEQilDY053iifzQb9Ik/XJhS4UKD
fM2z51pVmyYl/R85nQPMgoc2IFJsPnnIhu1UKwZiTknCIKhzA3ltMRtlJu820/sYw+6NvwgS1BM9
2cUv3RUuajXtRBFVfngBIYOPG2KW89ZrfFRX8FRQkuSqG2cyFdxJK2quhk1sc1TxeYrxhPJ2dfA8
MBm1OxAh8bPdqRYh1nm0MHvZfbTpCgw9TGVfs7p45FyCG5ZXgW6pcfIW1sX2d24toepkqmAcEGvA
J9uZ5zjCH+2OrOWVy35YMnVnr7Ud55Ar0/fuctPc0MrLuI3Y/cqwGOEK83nOxTaRebXPbRuaVe/e
6IrOdXTa6SbUJ6p28frFr13MyWIOvgurZf+gVzZ5vzPDl1e5oPxNcjk3sy6/mJB+lv3iILXAXVMR
mJMF2GLg7jI84PGSd+tHBHuO4ySc2pspQ+FCn1AD92fIcQCrPS3cYArI/aAPmkvUak4NRlVJfJsl
MJUtEsorj9MDx7WhgMHemg/1YP3MHe5AlU904MxxfWfLzNuLmUCYrEiQm62rT8q36zsicg9GQnJW
luhVRRKg0FLg0NUQz/OJRWdixZETojLR7mdG6cO6T3u160IfMF0Qf1B/9dL0qnsKZ+QKraxbKyj7
J92lKbcXDl4cjAdOgv0ryt6p04Zm0iXjxwSLrpVNPa/lAPdtVigJDcDI2rJ2pJPHH1TYVpusZURC
Ce97sFSnDV7nHFygAVy00GCJOZ5SmbS37tQybOyXgMUMSOEoZPLDnLvkZ5OIq0931GsxzT/9EUVp
47qcxjz8Dc+h7Jehl37w1QguMYtholZ91WxsQ7vrIgDkSm2XfSSWUD3MyAmeh9JrqugzSHs2W2Ab
HvjFPpYOW98SwQFdCkkqocQW6TQ5l7h/z9E0vZf9TPNBrdVhKhJfHg37pJayxN//ZzrhW/u7lI04
LlZXqcNLbEErGyY25NEcopn4jgukzjOYZIpuRmZ7MwfVkoQBehDkjHVwpDOwMenlDCq0zSQuN5Gb
5zvVD98904S9MdvhxTTAijQOMeKsBke8/KfUMowdiMvHmjLiUzPm6alwGVBjEc24E+8D1ewDcybH
0Tk7x6Q2yi3LY1BTUTVJuFuGA6vRElQYerXh3LMAuveWZ/mrMI6tLTWsKYD4vNk4cuqvWeH31wT4
JiC3gL39sBQJRvay4/j91rDDqHZcSt62w71/cEwqb+tWhjazR9jAQVYGpwpuCyE8zvq/K5SLEAJe
wedtaWusrsEEynkmb7JKPb18SIYzW6KjEw2N1/QjxZ+FRCp34KT+9aLPljOdfntkbM9Lrz5FIO4U
TftKG/vfTaBNQet2avXkrL2EY6YfXQZXgn5f/uQ4M/C0VBek6ibw0yZUJHo0XtIo0uvaFuHJHOTy
QMoA73oWdQBeTK6aZtS9mS2IhaWw2F56PHlr7HPEG7BzYfIws3c9ntDpGw+m5DBKY74XcCH3sWPg
FGK4GZqKA2qDIXeChoi+kxRPk+uHT/lDvTzQWou6LKJS3evsElrzqKWX3asZjrXNGXJrLp2pIX8l
k8GVGFpRempbzJFLwWYIz2ydN4lzEIBU4WhgFNdsvI62zjGqGG1Y3znp9KKdIjjqv67dfMmmLF8q
JdG3r3znMZTpeHFiGujkcuViW0nOk5sY12xsXrBGT3dJ3sYXT6WoE/YUfw4oLDdxhW8HE2C57+O2
ORVQ7Ega8HWnHmRsTqxkYJsKKNoGq8Hoj41HEm3/uveho4C0N/EhMRlOWNYEsmnYX/76EaE6BZvf
tZGmFVY3CWaBbVhiBALp/zPPrOl1gh0hqpH8rY8fpiUvcvl9ITZugznIMfM9d3OPy3NMDuhQDJPk
DNbF6YhGlsVPI9Gs8iJynv7zT0WYYlpZXjVuCJrKwgV8YpV6P7T1Ty+y5Sannmll8lv6RAjOPGsL
2kibejUTgNxHTaiOrvmFiDFeJrvKTzl4LLt029vIsh5/v0dAbpbUNZMHWivK8yyE+5RKDGxRZb73
XqnXmeAYGWMBdPSJK6IknOkFh+Q56RtnQ4ME75eTUHiOifDGEoX7NGpq/hxIs5jWA0ZRGtxUlFsr
SSr6lrIFhiKQV5VdHxtop7d5x+5D+fU9IZUHNuryrpSefq45gkZ5tZ7NBr3ZRaGDo9qcXSWyM+VQ
4IumLdZkwJ/jVD9K2kxro/qMfX96q4UUSC0DbRdet4nbkEF/NqYn164ZwDhtcu/59dXqfX9jiqC8
Z/5JNoBa2nXYLq+GP5OLFCE4b067K8xRw4UcqUHmgZ5iMsrRQzOo+6anq6tqhwfIgPLAkR1zVjpU
r/n4K4jmjQOrZCR78RgGvvsoHcWBxU1+AL8Sq8TgCBzq+qpM4veOA/PJ0WdIr8ZtwZq5lE6h6ScW
0BvHLM5BFWCohahxhRUq7kKC02z8Z/sGbFYfbKkeujLu4ERi1l4FoP1rKOzoMDaElSpJVrEP6W6S
5Lk5j8LBE144/SBRwtY2analggXXN97Gmpr8a8ig2oK8Mi+2WdAoM9avRP0AQCYwBkMXe37CSPYR
xAcVAEae/EQ72E1jdGx0JZ9r3LUrDW3rbki7+8Wdukn7oYLyRFzfK0saNXP4Nb9vi8FK43MwzeI8
GGJErqEmEFg/F03v+A/x2iB7BJJdpVdmVdRLNm58dqOM3kYFcbCZaCTMbIfTx+CdSoc9NPn7/KgZ
thztCTNN9CQYk4FEls1qrof64LlesysqiLdu4ZQslLjLQErv0Ard/ZwqtXFDipkIkF06k8NNEpks
84QHE5VAiu4hKubWSBEsA4EB0F9U9LcjzkYQqlhl4qRgOO/49LKyqGNeNK42wR7XTldwsy8phdz7
jBoQjEUlEA1x7lkvdloPAp7nfGuLcuA2xLcZI5Zu8DBzMw2QAIZxBqHie6u6oYi3pZF4M1rktyRp
s8Ro7rwUpLzCgguCGFKD7vYRvnawig8NeAl4K8N6AKJxxsPl71Oeo3TMUVqCV532y5i8B0/UGJro
cFZQSgGGZ+k6R8JysoYyHCtnJgJxlRFORJNt5e0tGkjLsWFTmyuOQn3w3Kl8o4JgeToFn0aTzwtK
i2FZ127m2n1obD/cWdJ3b/zK2nlF6+11Jt4Ly3lhH5Gzda3UalYYBH0LUq/NrUEyBYBsn+5zLsYi
Cc1LPNLoMuHWR0xTGDrFibWt5FyGvagw4o+cJ5Tb4otSJtv6vs13kotyk3Ta3JVZiT8mfkcHi29Y
1MkoEbiEPP3Y5caPeFn/pta+61nEGazWt1MqL9GEoC8iMa/tXrzYTKtWuNMX75eXQlo84zweX/hx
UAVx65Q0X0ywO2lXcu68YoK2II+calBgHL7oCPFjCccwKcIwSKrH2ZI5WIeRkx4yltyC5I2XG79K
A26h6dZAQIZMb0owAKPGCWrHGb0lfXgc+/i9YqOOORqiAWGG57Eq4c7PFAam86/RzD3qKvm2PJ22
8CyCNabdi7CIki2ID+rDokMsBjKF87b0Bo7tyE4r4YxIeLW3TGRWTpA0J5/e59Ei2KhE/VDb9oUN
b8ld0/xsGNd7mctUDSdSJQ2i1HyY60aKZuvcO8ymwt5avzllcKvN4WcwECJtW/nD5+CWKvfEO6p3
gZPuzdHG/u1NL4CwqAxNh1uj6OtDrCmv7Be1Uucm81ocwQ2DYO3StpH0pA/Alkec9ttnU5dqA7e5
pP6VbZc0q7NSKtr1rqBOFXkEbgxeWBuBorVTppxVvuZAT7XE8kV1Pb6MtsEhOTMdXoKmpHaOEnI6
NxvH3s9FRWKmTHZ2pn9qEFmrMHzI5ajPY+xUa2Scs1MWNEAMCEaGPPUptO5+vs1zLP6NOR0rZNed
n7Yvk2Udf/8g6QxnhnqGm3s2LuISFGa+dlxKHmkDZZm4iTPC/Yxk6QFv+3sv5VU2VAOJEk9AXvf3
hPGzNfHsIzVFLyYwiBu7B3dOipQSxUk8Jvb03nIRr/WSW/ESjIyKgRgWw/S97tgbLTUqburg9o/u
p1IM7zLB8FJ8JS5TwD6FuOXNBJWlOKRG/0KD2IuceF7GFwUAGxB4BZdroqeNlXh5+r6hBDAXXjzb
cwzoWxQnXSdfrQdlbDK3zkBcwzH8l46Osn3FooZ5HimkxrARddF9MnefTsNQiza/bE1K+L1wPUJi
uXknJ/EsDWyoHKSY+JTZD8yOckM9oNt0h4LdwU1dMhAqLWZXAQg35boYoBVDdXiOQNsShrfJog7v
jaD5akmShJP7QeM8xJT29+unXBNndlxvfZvkWcvvmlY1AykP/Be6y++brGzqezQUOB5zTrMEP48f
iUNR4Gt28+nILDZ4CJkdaRl/Vw5nCL8PnypYOVSXcwZxSoHZj6LXP/72b//493/7Gv9n+F3elWRj
yqL9x7/z96+ymhoAe/q//fUfT2XO/35/zn98zL9+xj8u8VdD+9Mv/X/9qN13ef3Iv9v//kHLT/Mf
X5nv/s+fbv2hP/7lL5tCU6t0330308N322X690/B77F85P/vP/7t+/dXwXrw/ecfX2VX6OWrhXFZ
/PHPfzr8/PMPU4jfL9Rfr9Py9f/5j8sv8OcfDHeK74//4xO+P1r95x+G93em2LAF6AZRwnRN2/vj
b8P3738y3b/bUkofxiXM9z/+VkA5j/h21t+l50rOnp5P/aJr8Rlt2S3/5P3d9IXr+z52A+mCsnD/
+N+/9r+8ff/5dv6t6PK7Mi50++cffIvqrzd5+a2U8NgTSOk55vLVfKo7+PevjwcAlnyw+T9yjzIF
+j4v2BemkAm+fguc2//ySvzzW/7Xb2EL2/p/fBf7X7/LnDro20JuaJ+C/txTvARhGng5Bu1LhOWL
I10vLAyoc/vIDBztmCnAIdeVjec0gW5QsBtvZWTcGCU0hoKR+JLimm7TzA5YxkqXUUrLrVRYtH/5
Se8/oxyBQ5pza5OpYH6CzGrd5g0uEPjI6IWOVe3g+vf7sKysS6+jatxMYQvkIXXFeoStclMDBb6a
+L5JguVOsKoEwSoeOEsUOc+cfebO0ZkooH4MayzYamJ4UScTCk/bptULcmBzhdnbIIO6mbpkJDaZ
srRTCVO9chnCFn0PMdFqqSiwl8hQU3cs/ZlGvAm4MuijIG+rI5eJoTckL06X2+8eQA64H2Z6yzmg
+gjwFIw3IQY2JBrwyRiJE9mTY3WXpvMgeMplnmwaF+Q82bg+fKiSau5g0tOKs5L8aqfaagZ6HLPo
xTCYcnCGhzvkzGieZZtlX3ZrZJeiyiHywaV1r9C3ayyKCvcYg7Bza3feRzdydeNgMLwbayodTBbJ
fLW8ONlkKaCVsgQM4DuieWNzYfHY8L2jORXzcel/OgWVx1pYhnRrkUhW8JyCgQkT5TQv0eh2Czh3
XjpbJ/k9toDNkO/opV3UUm2RtjY60/0A5dI+cNYiRFHkht5y4Gg+It9p3gnWFlfRlOrBqgUQOvgT
GyvMKiaciOU/IsxQZ2Bw/tllaPipQrxwuAXyjGLWAo8/2g2nPerJTi1Tuic1OKggEmi8rLWBQzud
mXUYiuFg7V6kzWECKUXTxAIuLTMI0Eh6jndJMn6NDrzvqbSoIlnIACMLxZXrubpkBDDvQd6O+1YX
ww8IHc5R2ElwNAd03GkK49NEGJKjoSPXee/IDd7ebDdId/iZjyZhWNviSymXduIw/85dM34KMgij
Kbu9hdwb7jDayK0WYU7NRvo+GNPRGbJTOBbDtqcUYoXJNP3ZFzQA6ZKyRruhgclnvrtGGgtOGhAW
MlgqMcU6WL2scOLiGHuPwXpbdck3/sD5FjcRViiE0vkEdt3ciCo2ALcN4ws173iZx4r4JswLaye7
Fn9TlDZQlcLiMWcXxCFIlgz2OLqps2M2cLFLi4Ja4CCJF68ItC2o03G4kqii0q2zu/uiD/WxsKLq
JcI1ssoZy9xOZlltowD1IJ1D+yosGR9go3ibLnPEbUsi7CPuF/z8UPeK8FTGk7kRRMBMHXJF2H3e
3HbOgB2xa3KFIXzZOKc46w5u8rsiTA0GG1yP9CSCNa+KsIr8ELTzdNUtu5oKepa46QYzB2GWO4yg
Iw0gOjd84KO1Ke+gAwcsQswfcIxTcoOLp/xuW3hlYMRMEFqUYTCMY094V+UqY3QqR0dsDGNUdMtV
dLjJHNIoj/X2tROpQ25lnh4Ts5gYfRn1rZ6Zxy6vABgPPzDaNxrlUkqEk+jC2tE+jxNo4dDT85tF
/HedNkF2LDDandiBKNQhidDYWm1wtBs3oUHAr25bl7FSElHtNkp+g1IlyU6Voj01gWVv46L2TzJt
7Neep9lNjh9jHYwk78QgFb49aW2J+/e30gmXNhLycF5u9ocyn9jazsr97Bmrw6qY5i0MSrGd4jK4
Z9fGQZnbAplHT7fkaKklZIdzqr3SOKcsSzdhm7DFWdZOIDJRdOgTbV2QjaO9XxEdn1u3uXesxo65
Y9R86UrRX5AzfHBkCQ2wVjp8Gj4SletE/r0ssiDGnYPUxaUon3UIG0lVQ36cIxgkUW/YlDDzdAQI
LcOlTFjQiYbh2L/txsl95BFun8IeNDy/U98/AI6w9n3SiU0RjM7Rjbxu27ZdWsJ/sGHlddX0MTJy
49CuEkqVeo6UO9PNXKxo3IAnYQlyebRrbdw+Cd/KONFL76aR3sdd1K2FETPCmnGQzKJgzlOncXtD
WiU+lwh1D3YSsg8dUnJllYeR6CZq/KndgF6iCok0EHosr3T/4LsGTh4z0GzrcQmFh7FU4Y+qVgyd
iynPoKh0/vRugAq8bZRPFTBa3c61JfcpsxnhgyAQ4znTiXGMhZcfCWLjKQOvNVw0VQch4RE/aTbK
reUvCwBbhaMr7T+ToWKgTfbmQzhe9MPmwPfVD1L/sGqWT7RpOOdmYQvOpbo5VGlAtppK3tvQ9/RJ
dr6HNVA0xcdM3pkgTy01zqEkpEYkqtSn3VTEyvuwt8CmmsH0zPap3AeiKx4NOCUo+EgiLbHXOzL0
hHHIrJmP2pgt5I+mPes6WlCTI27BgbgMxCn8qKvMoZUwmsKAhT0qb+PB5/yeq/TCYj8+h4k30iui
hvYYAhx215Mv868EMO7BDXPQuVNZ64cAhBop0DIs7pvKqe/A5gfPzP0Y9DRV0TxRO4IljmVk3vs+
5HKDmNFeC5fRauIIQEUObxzpDazMPVRFcPMURVtWAj2bSoH1wL7ne8zGCahv7l0hhOFg7eYhoK+5
6z4TRLKzkqq+NS2Ch5pCzb3gmU74qqOGTQ4LhLsDJ5hJifPYy/d0fvdXxTlr7VUx0yxMC2sCOv2N
pVPNwQIP78A04pQnqemdYffiou2RdnFR2FjV01jaD9UkTGczT50fgGYeGRyULFUAolJnPk2AsO6n
uhzA8IBZuiZ1Yh+mEYN05XrqQuaQZ1bXMsGrFR4DfEvOiaWWj2lScRETHElm3BM4dNwNRcSDKirk
cKBy2FikBS881uQ6sUbAkMuNTF7JignEyLh5twgWrFE2i1tfUxlmT6I8mq0RbhE483eAVfKeSKUg
TYGsHQZoAEVeR3AflxJh/oVP7szsOLkaST0rM/z+zJ13dSjKF6K29pECY1BZVuEa0YZed+j3DbFo
7qthcF6UyZ9qH48ElgKGhksw1T8qt8g/vFapA0Nla6f7XD0mCc497cPyoPNxQKWnuGRftGZ9rw2F
EpG1NLxKCuZAwzZyFzNS/CrAd2/IkqP/4Lbl5QjTHWRjqlpbCmoTYvNrP5815aScNRMR+kdbsZ4k
SW++ZY5LvmsOWcNn14fVHhJ7JwBdjVe2gvPFRx++FBjNVtLC9AkGnUD/YMTHQbD1HmCfvUYmRcdu
PohVpkpYW93M0tmZ4haSyJIi6Ot7PLU1NmOjOHq5o06DFfbPdl1TUC4IioWY1B8FTYAXBMr+DQN2
48NvNOcr+EVrAy0l2TWKnrNe+Bb5yxkZawrxaNp+bXz6Oeh2dCMK7b2Z/fvN7MM8Bd3XnRtlE8v0
u2Qnc3IuK0gQuG196sC2M2CZV0sHTLDjBiB+OdsZs1nTmJ8YB4Kcc0Ei3/RuKH9wr0pUYUKBDFmj
Vn1bCYXmVAMVWxk26ZohlfEOvc+F44oTbDSi/mEuBqx8sJGNXZ2Gaq2Nsr8Tc1mw91bT2WnaeuXI
wVj7Xume0fowXSPWAopqUk+hnFnZkd3ofInSqrx6gmQNzczRcGeXtY00gnu2ziK6V31gDYRF2No5
Iv5wy7hel21SjLh9a3np47CP11HkTz/nbER2zWJdpVumls2h4wF/GL2QBqmhnd6LBgQB+gpwCZB5
LPd+f6aw2r0bsDIQwDLL5sOuwfaFGc78zJjaez/MMb0EZUSBC2KOlVLWmRDI5tjgYekakhySc8ZM
tmsxVLng+/cSxey7o0fparQSypzsMbPZTRd+1QL1hawQJgjyGkG9asQ4MoDBKY2YmvQ01ncWGtJ4
D7GCEQepnniLMJUfDYmbtspMXCR9/cVsixiJceu68KIVALJd5LTEM1Wkn1O/BZUrRP2Lq1fgw7FD
Zq56dhobbqSNQd6u8/BRe+x1Avh5G/ggwOKwmCS4tWuCNH1NqVrgV8hjbETnd3NSMZhf7P8nt6NM
ZoMA4D0XVjz8pJcVOiPpvf4NVJzhgJXInFupFB0JCaivLYx/OD/J5JHoZJT70+va1N/TxkFYVaWt
fpZBIM4qHsenjucTGlg0b9mNy1cDnhA/Fi8/UK4c/7cdeFvbbCAChNTHn3JE+Ieglf5HgyGTamfU
39obPYLhyqpWcCeWR39Y3XtARK4FR4ELpAnQ2onqwnMjGeA7hkT+Dl2sMLGP5Vh19bfvy+w6o4VQ
zZv+yicwPn5ojRs5E+SecG0/MPOOdmlBslmCpdsZU6GBqU14xAySkq/gDc2D689YR00XqKI/k4Ku
6ESD/bB20li8VxgJNp4kronB7DrG9rtdMavMBXZiHsINSW9X9t3elBW8Bzqaiu5oLpRLiutyoDQE
dMRKTD3gY7p932p8uQssYO6+6BQr7kk72yecVfmhBcFIj1yGtyxgoX4bsqA551jtv/qmi8kvmpit
SSqcafQVy0C6QD6rMvliDQKCBcdqtpSiOvmFyi8oXkoRqHQRSdhz5bctjLCDRYcmwdCCSNM0WAl0
x6YbH1vfKC1SqGICkYI9zEN6ustzlnBSTIjNIOFQTRyv6dvL3KYDypwRMAPQwXzVdWtwAJvoBbfR
irkfwcNgdaSYyqd1bsBcdmxTo+QtreMvo7Tdl2aMKQgFdgYSceBLjHlj7SxXVxveINL6JpXkhLfw
bZS5c+h95I42Gtx3zyrdK3tCvL1NU6EI0EO5dDJnHXlsUUuukMjz9g3P2s8QdD41uihun0W4rMPw
TiYCiIN2gLRYVfYw1rMyjjjuUv2aly4KmAgivzswqyfim4zYijFXV6baj0Zc4ZRsosK8y2A3fRcF
B2bI3JH68GpcfKFyfoVZxiFvDC9G78AKtbHXmNKn67V1kmOTeV/w45Nd4HExmsBm124dfwxSvA1u
8T31zn425h8jnNpK2gvp/Tach1+GCN4bDu6Gq3dkL8/sTZ4Sr7xo4DWNwu41TcQMHCt8wAq4w3Ww
tn0k24LtVefmrw39zividsN+yiHGmB4VkSkUxDxmhTH6+acje2pJ1YwhvgX66JjeBzBzYK+yv8ix
O1aBfMryMLkEXUNyMPF8jprUvNIqG50h9SKR9mI3Ty0hwwEDJ6ay6cbm3LnYXwilDOI7A1iN7pm9
QuwjpwagZJNOUbNNM8pY5hkbKnuGHwVOlc3cWfHKV/Ov2OGI41A7QhII1/M8HwIfYBmnmHUUuvQn
iFuSQ8+gxNdD6K8sAkiAWI/dWO/ziExXNR4yu9l6GutRx4Is/YeQHWiQMtTpehqWO9TfCNhcp8dz
tZBZtZXpsyFH/zpWAoy2ZrDBGQf/FXU0+UCVr+OOn30F776sYM5QFXpl7ecJ3PbNo57YTHadVB+T
4UQHAmp0lBSquLSLPGwxJFzEAvabZo2CGM5wgYA4Mj8hexhO2dKcoBb3OsfqOrNOXkjhic9EjaQQ
5tyqTup1L8H2SW8hcWGD3KDtUFYh3fpEZ021rQff2EjlPVLBAKwsrtgK6FHurSKen0Y3oh6j7zd6
Slq27jSejCDjj0kMnipVTXn0BQRa3t1fVpY2R3ZTw1bHmNe7wAa94itny9AAicWvnhzpfXacyncF
j1QKbHF5FF7z2HbGJwHQ/iAcUsx93bI8pnlMVDN/YpRFf4TNdqWrIUjhkP9pJuLVZOuGf9exDtTw
THA4BPEoa8wPrKqUl5udxCiRydUoki/twY1phf1mx+27yv0f5ZSfjAaeSyNqep9JD250HJMpjuBi
1YF4U6bN8a2JMAVb0yNbfiSOenbXjAzcywTSjKSVMvYc0AFlRbm/taP66mfxGzsJgZhUu/DQgCB5
vkx3KgVbTbMzqYSm67DllOSUMuL2fWjfm03FySUi1VZjEDS1vS6LJXqT+w0HNiPdScPItrAP1A7n
afNimaI7sWtC/sk9eRrDMtkno3HHsS5bkerXm1jJH6l0uNQc2YEejfQhg4uywnNZ0oswv6eW3vS1
dzHLEk6vX2+j2noOCkQqA2P/qsyrx6Eu7hA+Gef4D5NLyptb+j6Yvb3hBM9Rp/dRwVmrsGPQ0JCN
bD0999p66PPozUmaQ+yPP8euog86L+nucBh6k6VH3E9+DSUPTupqls+dh/5DDTbBD+ncAuI79rr7
ojxwgw64a60928q1oKbsxtMNi0l3znu9m0X5JEt9AdPf74wsfCg0S3sodjZKWdMSWk/SlywxtkWU
bCejSvecpbdNjJO/YmDlsBcjDftAo9/eoiYk0WgowTWvqABwsAywJ8TTOQMGp/0aP0vvLNVTiitS
JGQwUMdep4l9cFz250jRwF19epFgW22GO9zgp6bW8KOjXWXR2o4B5zWoFggVRjKTSBzThCo3H2Sn
j2PgHuxs4gCZRxsDbiUoyQFyS3dE7j84HEzpCMIlW/YvjovTusoBTgYu5m1SnjzbkuI+DgTAGRMG
6c858k4m6R4CWRCTRGf8YB95cTHhb+bEEyxH+iWky4dREfLITKsU7NXphaqJ1yAwnkI6zojQLbC4
ucMtuHizusb8lbY8TSb3WnZ4+1KfqbyYMYfGnzRqbhTLXG3YxqZQ1U9KfNamrZ5hEoDxnn9UVU/R
aW5cVTrzInePS/IDz9UZtPc7pW20nNQYW+14N/od4nYjGEMoOFWEs0qHaBgn6DmHx+ca9A11Vo9f
PSSoVQYX3+/xvowM+s01vM0P+q5vWg9ct5GykyAjvpxbdKo+osSHFIaVTfYYF2vzYwLyqZSGX4K9
VRqI37y5FLOajLDYY5slLue2089cWy3gy0rcUF6fY93A9VuxnSNOWfV6WJEB/zS1fAlIIkAXcu5o
r2tvPJzcMNNgpujirnN41otN29vvDr2WWH8frXbRgmAf0UupHRPinLmCCIupbjOE2FWh1w3HhvYo
KwhvnRKiQuYk3/1II4nZRXduOd0GFhVFES/LzvFiXhF51Q3tLoO9HxpnF5n+US+6hqg2I9Ys1ypO
8xgfK/CyZtIvT5HHYnDXljeuldff5wwWqD7lgNYmZ3P2nkYLX+Uc38ccpQdoUrKidxP21YBxw6iq
ZDN72bSNwD4rNg4Yj0+l7T+ngukGmdORWi3Vx5BeRjgS9033U87XgSqt7Besv9UUVLscnGeZcYTg
wxsAcLbtiedqGDzC954CrRWtPQMeTpoxazB70lNabAXpWCwWt6lW584k9ousQbmDfaryu1Zme38K
1hNE+9HcmCaqkvNYBzgz8ieYwGzh3uLJwqC287zmoiq0Fc6krANpczWBzgxODLJbrZuqA+XY7SHX
F0P5VJbDllXmBgjhikwL1Ojn0SUBR2ktMyPOZ+3O5oEZ6KUcbkGpUA9kW+TFnC9aLqmNpKto2k0J
VSIGRC/TekgsrBK+T4SVIgfTRnXRVzDZZHBbYC7ueq6tEw3A3ApsggKDIh6DdDfwJoYgm4Z6llCd
EmoUStbL0Kk3jSAV0I3rEffpHN3F5Gcdz9v4KZe3mm4ND6pHat2L5cJU5lsd+ocSL2ddiJcOR1aO
b1i0XBNqpBGdHRpnymljDwT3mkeZwrzFJMZw+V4lWI6Skv4EcaZ6FpeUcDbKJK6TmuEJsWg1pu2x
DTu+DDRMNuc3nKcOuC1LZnpYkofH2GDj4jHVuykAu4i5QhxIm9c599fUcnBOqV9TXPdj6L7qcCD7
kp6IAtx6zDhporFX/4uz89qNW8u67hMRYNib4baKlYNKWdYNYVkWc858+n/QF/9nS4KE042GgdN9
YBbJzR3WmnPMwioOg8XLQPMH1ga7920wbqp02wwAw322IcFF1bdq/7MFpuaLH23NjusRWvJixp4M
7U2EujbVEPKrqxJvgKiYFIr8Z8wzxNCy09EQ4um89CAZtHAHFoVajXOnhPJFgu5uOFjjnEDsFgU1
Hbf63u+129awz6ij7kfYbaT5rrSyDZddrB48BXxAHh/hSN/l7NwNJz2ywUZhGT1aLDEgxYG3aCDs
x+Ja9/sly67bGOa1PzFRyMHVB+iMo3dqEDJW0xvcenRa5XVEDgLOCdS5I5OdefAMHMiVnR4TUuVZ
arPrTiaXAhC0GmkUVJihU+082Q4RCuahHOklzJL5fmIrKcOHDnnJQIUharRXteRw42TVqkaTnlE6
5ybpgib2FonzMuUFj1ZPTF1Y7kTVz4sPm5k2O1h4UScM6EBR1r1qPap1/dJr5QlIobmwqup2UpmK
C8i30m4D3CIdNUAaJDWqMkAhtLAM/FOES+D4KOtpV+UjAIAGMcijM+2mjPJVBY2oQEpuvsqscA0b
FauF1LrAzMo/I3GDCknZLmwfdTJWMBdheDh3c8xB/drD45xin+Dw+BxYzsXjX7Qr/khoVY3hPToH
bFjPTRbcxc2wHuDG+EZ0iTsTdkLyohCry1mTJFgkYCEjKerpGtjNiFjJ+xEWAcH140FM+ZmW86Yd
VBf/1drknFarzoOqt+5kDGutvvDRbWOhcGD36PSaN6XNs5iiY+aTaWCq5oU4BUp/RnBJzPAqn2AC
R039y+hBBsiaJnVYg0yIFEL82LTfcYJZqUF4iVTMcGqevxB5QCXRZ4tFmyLjD7JOG++1sbS7XsHv
xPTO2TdepLb5EEnKnT2XC8LoGuzSQdb6brIoNGBW92hst2rykAbGL1Lgli1QZFFQtyMJJU+zk9b2
t36tr1Sz++Xl5bWvYigs2Fb0g7wjV+mVDqPl8rPxxpUhkb0mAW+m+bMdh4wQbfvsUFPeCKVwcG7Q
HogG7V6JU2XNsdj8YepgB1NsUDvsduGKFxXuDE9yXm+UzvmFTpAAP9082zb9cxGi90om89ZjO852
TXBonbBjxsYqppi2GAhIn4bKIURafSrm5mCvJJiAwlv0C6+hz4tUA6Rq/Zs2AaaJe8gfOgRpWfzK
NdwshXYgbvJB2PnDTFboSSLQjOoGdSYerOE+4QxsM8HE0Ne6kh17qtSudOZoyuZJES82iXCcmM5K
UUKeNY6Ep3K06LrHQX1woGq2hrIfwumttplzvGkr2/LQeuLQRd161CAk1j67P04NbMibIqOU1JKD
3pUrGqI7dhscpZ0pekwDh9AROr3Ws86knegSozVF9JjMFTMKlrhx3arvdawRcltFw565BwsKFIDz
aCuuZO4yeoAoSG8DBYpMyOlWWUrj1oGKlXP+6aNm+6fSPzjUSMDCO2KrsnKrsy499/cNaLTaSDeV
plIwFwedMWp5yskfJ3Zr3RVgJNDn9Tm0QUrl2IiUaCXNdNHO/v5qn9lYw+g84PakXHOXNWQM+OZR
HV5yiI0D/LiOVOywgXbBfigbf6XDU0zR3jE21ENoWPzq6BDpReMSI7HL0FlU2k0+YnU02NFSAHMH
63ftNb+S6D4TR1LqV6mFXw4DhxdfLPO1V3/qGHJn7AWDskvvS0i7mg+jECpYuS/8Q2pRROzHJdrb
ZdOtG8pOoPhrXnlkB8vA7+YUYTIvqTwPwwYFDJXxlyR4zHlKQj02pM2rQt84ZLMlqDy1/EUQAsvG
u0MCo7LRxoGDlfi2IJEUenTkaFf40YgfKXiQ66o4djngXYlxLr5Pia6r6vWU+G4u2Q2u8oa+OpE9
5PWstGCEokhwK4j3rqal1uFaorqyzK3Cla2KTunHJFFUiHtBALTJdFGFoAoYYhNqnwwrZEFgpyer
7Vx5Cth8W4hU6MbzuJ9N/ybQTqlEPT4uJmAKMQ3akehFgsOvBdilybtpSOuL2k1bYIbRK51Fo15l
zXXPHpo9wDItrCuVpUrt0qVlAp0mPRGDKTtoc6vanGiL3aiiijRYEOb0IeAH2fPc7+2hYsHMQ5UO
L9zt2Smm3lH1t3a0t6a7OrlHYeyJE6CzraWe9eQhLNieOKuRL2BmO8t6BWXB1w5Zdeqcda6cc7hk
FZy4MWVgXTXlpbEp6btCXOnhiilK5UzhoCMmmoiI+V+VcsaR6xThOST0ZQAKZeDRBM7pRkOGsfze
m+6l8WiTyeS9BHVwRPGAjgVrrZ6TyVK6WjQfZZ+c4CdbSLfBQ1WZ95MXuEV5CsrATeqA/Ys8FMpJ
GQx2Ab8tC/yMry5TejIN2V1Bceq8NynQGfTxinluaQEbUJF2luUJtf1qwM/ahUR/oHTPOamK6DT6
Yl/brCzzVDJdTFyKfX1VileqeqipCsK+rpz2xcjbtWGkKw9wQhureIuivcMTtoxsGxJNAFplIbSf
LNTbvNPWpd0uoMOsoAi4Nj5jXZ/SZQzMYGiGnWkjAoGTkarQLgwwX8a+oTkYKM8adD8ItBdJLrbt
3Y1EcMiAiAHjdY4PN+unuj51/Y8RwILTJztcTSi1cI8m9aMv5DojOjJ3wlXJ4Recm1t0Kh9pjI8V
dBthAFqozHse+LYNzQN1NeFOi8NmC7EB6IF9LSterySvXN9S1QU0GS5rGrKieiun+tjzATTdsKU7
4E7ZcJhwhSKEWxoKqGxSxgILb0kVHMRo3FTQ2FtUgGaWuS3ksX4grUnxkKXnZ84z4HyCXdPXO9Mq
nntxEwP/Adbs+AV9+WRjYelzK6+6bkfnJVeGq9hIdoQP0O5XQfaE6Tqyuoekt2gbmw9J4OHYsQH4
Vdo5yxh4BcZk8GXZ1gxqWmlwWsn+KhFarmsI/AYdbgoHMe46eaOxj8lkdYzBGC1jiVwGtp7KZsyg
sJvp+k/VlBwWVY4cHLFpZaVkpoXTtEIwVxD35xZegv4cppfgb6ok/k5ZqSg/xN4iebq0Of2WWffL
ioo7g+p8QVorRSoEiSTTgj8EbcBOck79EdO0NJPoiPvuBCrz1Pj+tVMg6tcigVm5Tp9Qf913Y6ot
B/kyRPoy6+R21mSPXb9VOHm2XrqqI7EW86GBnDBHZz+TZWSDWLQZYLe/OfiuWKl2fqvcJBRXOi1I
L+jZ5ywGTohWxdKo+M6TykqxHJOqubQd8MukDd4yJctPxUDDUvO9XT+lDwqHShLV7HM04wsImYAm
1E8w4gaU31Xp3xEPvSkSSLFRSnlE16yVV4X57IJ5SNvwDLGFk5zDublLyeMDk7XwMLsvqIQSKq96
15GX3lK6hhQXpk8QX6kitSyYNu3HSWjXvSZozyGFXEQkw+ojc0JU0xKXpijXlciSfc1pbzG25R7p
ZrsyHAgxPqo/MGobx/JeFRUHCdRHfanjat5K3Ep4qhk/gdMZO6J7GDhJat1pTpTs4h5ISjt5S+GI
txAvN/XULlqKXj4OsXZDpsSZNKRLMLY/IhWesVk4rg2SwfXqsoPe1dwUZMbQvjXNl7RQupsshV5d
7jkevGozfy6lRbONCIBh4hzh9hIW8CCmqtyHJiCaBS3ajEkr18hFUX6YXbSVlOcac2b0oG/MNjUV
5x+RKEK8UR4obU0nWM3IDNpMql2c0rJhD2oy69+QuRScwfNhRbZjoExkLUdY1WA8E31aUn0mt5e4
1epHVOLwJBvzQo7y0uh7gzVWPg9BfUNj52BEslqRWriroU6lNWq7IZ+KhW3O6dryLskHaqec77w2
3CR2cUfgUIe9Il53mX4gxnYrE38PVqdfdZ045JCJAxT7OpsvIjCORkpgMkQ0CeugSajb1/Arp3zu
tgM0y/vnxidFNeiJonNMV+uCYpml9gvHvIvfdi+GYV4aWk1dqtDKLPYgzg9tXqPwaUF9htawxX65
Asp8Zwl6RtJAZGtsBhm6Lcr/KXFovFTZHt7nsegoAKKKXKhEegN1Tl0yjHDTJ8+SGOBaaMs6BYIK
lpjetzWLvp5pke8J4HWtEYxhQjJHU2euzUstRflmFe0ZUcEFb+OZYhUdFEPZKZ1xFYxiRePyVynU
LSbQl9oObrPSPFixQTxEdgNIYqcZ6lWbIUvMOMRopP1khrEfbHPZ2LM/bMhXeWufRdBuKIytIypZ
6vCDwOytiXhhtIOzGs7tP/1nnZd8GtMhwG0AF/bBNPlXg/jaqX8rzpP06Q1ldc4BQ79JiZ61Kntl
xeVr0UDVIs+vCaytmZTk6aprPv2VkUVvVTBc9b7xPGbWodPlVaDUP7RU1TbNqLoejuCLEdqAlCOd
FYyApj5o6T20T3mX3xJmCdzY+Ok7AHgUrUDYafbFgUIYUFUvqXxyVccau28vSDChqYlNcxmOKiUP
WH/kLOSa6eDO16w1ossW2EKM4cmpTeRclprd4wwFp+Ihcdt4Seu8IcfRAlfQmdIWjT2pFxEMM5C3
sBSABgF7NxYEts0B2JJtU/Qj/X+vQZQw6iY+FFuSZFIJZ9yh29Duq9jHzoNcw96Mec+TS7rknlja
4kHNKjVd2nrUuk3V6id2gvYMYDCRstETXnXjHEktgCIhmtNG7ay09IA8VBo0korYOXo13hvoP2SB
L/JM8y9l7FhrmQGWAEsacdqvmyuV7qO+QnkR/OZYHZ+nSM/eSr0cIB5NhnbF1sliAYVnFasOMqy+
8ZWdX5BFLgjsBlouAMoatBsso6ZrlrXRgcQj4wXYwbh3GmE9zcJhcM1DOJwbUxJXXOD8OvkN7xNh
HmbGqqcFD32/uqXUPe5Ulc2O2RL4jpadGKeY/WstUrC9lhDiOksa9dEJs+qooH/CkpoZez+caHPb
FZFe5IBHeznQ+x0xns4rQnprdLjH+h6WFu1YI8eoXNInRT5YulFmDy8mAu8LkJpwP5ZxUSxVlIA/
85K9bAgIlK1cgDhriL2E0mFXezRDKp26vBWUxilpjfom6/WBgqDpvabqMF0yNTIR1GBJFBu7lxpp
ezkZysY26kDZsZx2+U0xVd1dGOnGocqzqoJqMSIFdUCjaFbXHUnNsVdxrSc3hN5nI8cTjw6aDKLo
nnxTGkNQlPfJ0FLGV+ps3VcdJdJcwgOBlOpfq5WOsbzJRhhX5C/Q1iKVozc759XCxLmHFdtiN5T+
auJ3AAEbKDKlIOPQrEKBjlQIr6SH/BaePh7I6Sq23lhU1PEtIlAMg41DlTTgshDKDCcztCTyOF9b
avZU33hGDn+bd+j2aaBcxUj6Dw2FtWOezRoXy/LJnWnCjal57cLzEXxhqZ5uAy2SrkB5t8+LZlyr
ZY0Hkl0o+Zo9HD5b6cUvu29Rhk1Od5X3dfoo+BTIsJXhtC/r3q3aXL9uytJmZ5FahyrTunVMBGK4
8o0eCKpMrD5cDkUEgzawRbCWKRv50QgNcEL5ZL2RMoz4LVG732nYGy+jrYbdEqIyOBspsnFValAK
FVV101BDj0iM5HMjRolHq5jzL5O5FVvaRLxghyWeshke1Hy0V4UyYK9M+nxfog6+KRDwoJ9jQC8C
FE13TaYEbmTgz3Og1T3QCCVrd0yoYAuBC04dj30pIdZbpnYStGBveKzQ9wjUSXcih/RAQJi9jB21
WRWtbv5G4FfsREszd8o881AHXby0sYltO6+RD0oIfqrgGK0vUqmKH8KokYa0sbgtUv2x0ZEML8iw
by6GMxBhFzXpDmqRvgPK7YGGqP3khu4NDZCs9ylgW7Ruw5rJnXWsX1kF/iEKqJgsQY11HoqOsGZ/
rvqKsxEN0bGQ6eNVCyvHQttekF+XOmq8RlM1veVMsaus1SiXIOw5RkBxNBKjc+vaSFH8DLLuXoKq
07d4JNTfbZk1d21ASReLfkRudVvewKImcqfvned+VJ2bRs0BmtLyo4JvqiEoiLHTV9NEKiKTcFbf
sCUMX3VQPvuCI5nf1e4ME4RRcEMngDUuhz1CJm9v7ELqZERneUBsl7mqI/6jAbDVlPxHmEx02XGb
yMdet4Jt4/nOMxYvyc7eAOxoot6+AiLWHCUI35NCUtYmpPWFRr9pz1qj0RS00dWs84FmYECZR+06
ct7SzLSOUe7zl7fQjoMFdVuqrt2Qk5yQRjj6ZNWwh9SwCCwRy8U/ht4rbsJmUK60wOdIM1IHXPc+
zUEekdrus7BGpAi15c73bflWV0W+LYnrvHQefmrEaQKdhDJqAaapOtNXOvlLGdV9fGpuRZTZQ1Hl
5Z7OjXXtwLF9yLXGK0j6KeE36aNyq7XJuOs7A+a5U9rU6MHwtsiWJpocsc2Z2g7L5xzjygaYTPpE
TTRmP5cOXUIryAIVaaD5ZlBaUGtK1Xrwkix8bJD1sliWHEIEgLiVNpgrH6SdJzskYmOkeq+sXKSS
Ida6iw2LuMa4Gvd6oIOY6lB1Kqai34hytFYKA2Np9ZTThwxmn8G2+yYv/Gbt1fl4zEInQFWno4Fe
gNsPwTdadlavIw5uj1WgRzsLpTB7raBfMZVTpQDduyMBL7oKZtrL12a49347R8NtJ21T4MgRQmrv
nHBaI23NVKs9RFBjL/1arrEfVCQm5dXi6ysZ7013XAq5BSPSZl9rC3P+KX9Z+8IGk4cNT6hfTmt/
SywaxcdV5nbu5BIq4pK4S1d4Wb0Il3wIV3WPyqpfE9y9nAGI63bp5MdyOz5a3zwB7dPfJQwmOUNT
TdvE2vj37+qIRImtcP5dPPBFsIzc4YBJaWOslB/fXcw0+cv+9jfOD8GALyaFlJYlrHfP28PdkliW
wrqIU74URvUrNvhiPfEQpGF6xa5kPq6Au4sR/G27sRs3lJX2SahQGbNscxU3HC+NZI6lc6CwZTXU
S13VKXZ6/UjVFs1aFcXMGyH9o6ERr6Y09vo0oIAomseRAOg2G7YQN0hgqtUrljhzYxjeUym6Xd1W
SFKMh8ZH2TMo4iYXslyh9VaZ7JLf6TT84vCsP8ZmI3ZJQsM5UrGSTYCaFD97qUrqp/ag7EHhb9oq
W8kem6SiTNjB6kfT/ONU904I+8NnXRU7+JbQz2jDLJyRr9IOyuYSYJNcwdP6s59+Vul7fT0KP3v+
QtUo1BrCFijZ/n3ZqVqlfjAgntftdlt2ZXHNbxRu21XiCTZZ/s2g1z8bXELXTD4jRwPR/W7Qe5Vm
sMwHhxANzAHHFOlKuiSWzeyQnk1QUCIqvjjAu+botEZzp9ZB5o6lGVLfyVqX6QVBZlVq1z5E/zu/
CsuroWLxmWE1r5YqyYPGZkaLQMRrkRnD7uvH9ef7fz9ehS5VR3APuuO8G68UfhAzq/x+VHVgOBSa
A1QTMEYAu+k0DowzhGfTRxmdIpJ9c0C4FkYw7H9shtpGfVPiJFt9/aM+e4eWZmlS41eBMnn3m0x9
BLYWyz06sujelOo4LEmYVdYhYjeO9oXIH76+oPjko7UgVpkW9mQh7HemZG8aClmXcj8YIdHP+YvU
Am359SU+mYftvy8xj6O/JkcpexrHudxju9qJ7sQuE5yh+OYi2qdPTlL8sfjqTUN/9+Skbsbor819
+kbF4BIf+vt0A9zRFevs7N+VO+RI+/Lx6zvTMKZ/mPKQzPz/i85P969bG6X0usow91WDg1Vr42ca
lM9pme+yKoIi7Ie3dh9t6cGBFzX9+6+v/ulz/evi8///18XZ1mthpJh7xSLbNrsZk3u9+uYG5ynj
/SdiM8UamiZ5rO+XUKGrykDvF7LUQ1zexCQ4EWPdaCoBlMM308lnd2PrlqayUvH3Cuffu9FLr2Or
YO1H/872XmW+Sen7ff3APv3iWaJw4Ku65CN7N0bGVosGUVh7/Tq4iAdora6zhN2BoHcZuzBy/4cx
6UBTNXRGn2Nr7x9f1hu+1nrBQbs1n+3NvBNQltmBmBlWldrtXdDQG7o7dA6/uVH743v758LvxiUW
Ja32nAAr9SKGSn3tbeCmuvkm3GTb5CGmpQUqc6G61ZLS4zd3/cmYcUzdYtOlqja8oncPWXCaUQDy
HSgRZLC50lg5DtKfjnjTBO6bajRe1C7xLl/f8sd5jAlMl45mS0aRLd7NYwkuJ59D4QHkS39RHExZ
PqkJL19f5ONjtRxmZmZ4NnmG/n6bZwQ18YiNtWdxIueixmXY5gME3CZX4m1iQjtF1K8hLBr7+Prr
S3/cyulS4P00YFfN26z3Y6kfmkYbDe2g0ypfydqcdm1L2u2I0/NRn0H92BjagkMUoVKLyiwl4XhZ
sS56Nr89YRG33/yeD9/rn99j65Tw2UUTOvjv9xpolsW2rDmgDOMwSxkMo7Ybrpxl7WrLPl3TBY46
t32ZvnnRH94B1+Xkp2mOCemD1/3vdW2O/I4XGYduaDwKcmpE4Frqn4C4qdvKHs3CJdwq3fb0Pb57
BfMY+mc21E0Vma/NjOioRDrMI/+vCZcEdUXrCx3oC3GeqNSlRSSblPuSpsJBsZr+Ag9ZW7N5VRd6
SVnECWtk8mh+tl8/fP3DujM/BOFYrKs6MXPmu4ef42b6M1k2roZs2F170xIqmOvRqH/y6aEuQGac
4nWxn35TU3S/vvpnb96R1KMdpmudsf7vY4istE1tRmKeAjfIaTMmOC/vv76G/vFZyz/zBw1siwf+
fnMZSCIX9EE9OBy8sAoOFiuPKTBUOt6K7lizbROr3PWtxoGK5gDox4KMV8Pz3a5Qik0PuIzEEN9a
FlqtX4MIGg448/J1GbD1JEvGuK8DsPPLAsf5d5/Gp78dtCeLjKZLNlf/PiAtMekuW/IwViWGb0dG
1zkCodvYgvLH6pQtrckkTFJLKXU1YbXsEtohvVJP3zzETz4VqZqGRkXXVPUPy4+uFePYtMaBsqKt
gvTjMKC3ilh6bHsPDXxUEPw0c7eC1Iv91+/P+LAd0yWzJCVRodkcSvR3I1QprLE1KCCinM62c3D4
VA/1ySkBccpSnIXDIZyGG/372qR5weY2VgGIDaP9FuALhBpOQjdQAAj9Zoo9yQBmVTa7wIvuHQMo
Rq1Y2dLoMiyTWUC/RTx6lIIjig6IT4xnQK+UQQRdwjqAti89Qug5HyH5mP7A+2jvWiUOa8qe66/v
/M8x699ZYr5zTsHgh2bkz7u3nyZZrYSdPGAuRgNuEzUWCLW95hFZ68DqvA01qxQbAdkIxL0pbtfU
RY963NK3YzWZq3ZucKJPRnAGCPusEbGyG4P2P+/K/7yg//uZ8+D5azKTmaaGZmcd4tI7CkFrX2mK
+9Kxv3kc8pPZ4p/H8W4g9KmReK00DpbSorIOzz1Wzw3rK4aCiZO2E74RQTD7qvTHMYBYNxXpkwdT
pixbMuIlERUSFD4CIIDx2QuFxRedNEF4aaQrECTg6PUD2+C7EFEN/RtU38A9EEGKe2+0u1erC01X
dYyfhm/A2c9nQ6bOFG2T6TW3op0hOA9JsGl15+Dwd9AD8t8UWGVAcx7NNl07mFCJ3s6e8MJdUJUc
Q4fKAgWxZY4XYjkWuAztaWL0xuIpyDGAgPqpvznZf9y48rKgmlHEQojPBvndlKvnAUUuittBllFa
iZKMLPh0ROtd+Gjopu5YQ2prHNsH1xeMK3PMhrU+xcj11FR3QyWOzP++CPzzi+bv/6/hA2MQ/Jlh
HUzKgxXO/rhQdqby4+tv6ZOxAwKa/xgcheeZ/t+L6Hk5DZnmHOoYwgsqHRCtkAG+mSWNT6Zri0lS
Yy11OBT8WYr+upWWSrLtUCw3rqjyGk/I+yQaf1lTxRjEyttk63RTrKIhXXUmy1C5TA6IpuDQzVX+
J7QWSACOwTpeEnS80t3mVGzsb/bUn8zk//xE/d8HkXrdpASGQ6lCuGk/PCYqKkVTdx26LjgmN/jC
j//90aNnMbH2WyqL8LvPtq1Mj+5lfHSaeqMPBpoNc9dA1fz6Kh9P7ZzD4IBY0Ih0TbC9/ffGMhBK
WTezTTq7PqABNNzCaJqrwJH5Gkk7+sbUMW/NwG4Jzq5z0ExqtRApjZeh75BvCzLBUoLa3VadHIp8
xXef3ofTDHs+zhMOhwrKI5Qx/v2BQCqH0I/jo6YHxyBBOd2mWwzgK1VRDpqi7r5+Hh8H/L9Xezcp
6xNcRX3SjkMhuBw7/b06BN4DH5nyzYj6WLqYb8x2dEedd3IfDkwlXUjeDAtw3RhbyyiTH0rhh88o
5TUEqfTOfypNkJykiIbzBNn3PoFwmHzz/j+9X0aYzl6ei6nvRlmTdYnoDeNIecreIkyPmNTHakuy
jrL970/WYCjbHBps7cN4ztCnhJaIj8jHCLw4xET3Gd+VMD4bK/ztVEI5Ilri/d0Udh8bqsnb0/H9
4d+eQNWBeHKOjmgTLEi1vY0ISfrmS/1kceD8xeEXpiA3yJn73yFq1AFChmE44urdaBzBcDNtgKpt
hjPpNG7+zYP8ZH9jkh5smjPQkMXo/ReBzF54vc+SsyofnqGdoA8gZYqDX7XyL0svWYv1XFbwvhmw
nw0VajbqTGhkWnpf3fajMszoRR6xcRAuOzUWss+0xUEZ6Juvh8qnd2hR0Lakxsu0PhwxI1QrstP4
AD1EZIqmps+1TgaCQycfDHBSKEcg58NusAXSYxaUo2nG9g7P6XSxKuG/UDsQS8CrzaovEIF1pbTj
RVPT2f/m+/lQ9dBN2k68Bd6+9fEcmJVB3k5FcAolzAtoozfF4D99/TSsTx68JjjKCFOj/qC+L0lD
3LUztE1H2w8mRG0iQ+OoZ+DGZ+GfrcGvSyviMcOOkNyA2B/MLkPfXrykOxkAbZadU99mAnDGEBFw
TXegX+tWO5DHqL/UMQbtVgT5JoFi52ZOc8nKdmPA4VooSblOQmefDcYjrkns9AXT/0A7XAOH5wv+
MOvkxRPTXmaE7AT1BenbNo/wiRi2dscDAxoGoVsLcoI8tHabBd2FNt4dcXrnIkvJ/Gu4ju6QOZlg
YCKJRV/oqP1WwFUOQNbhUnYdHOx82FuDOfxu2buuRqG90MkqNvHs3w789nUYemi6FpbBXOt3glwd
19J1f+0V/im1qhthRyDA0rVKfNGyZi8MYva7U8fnL4l5h34MWKn35S9jkiSXdsHJTBqWJ0zjurnz
S/O/f4MMhf+7yrttiNU1Yips6yhAsTwgQeWdwqu8MwEVfTOpfXc/7/YFpj3odSz9E1yaX2gAyAWx
vWKF8Mn577fESY31gOYlSFbz3eTZxCDswyE4gYdbNDhMFP+6Cf/79t2UQtNZf8y5bvL+MMwUY2k9
CE97onQX6pdGMVcRabF+itTKFnvfIVw6au9DnY1Fr19M37hqJ5wbX3/KnzxUSVlCcn5Qodm+3+jG
0ma858FpqEzl2VBHzJ1kz16LwcNj+D9cyrakyU3z3/eHYAqSeYYj89SHRGmO/TaNfNRO322XPhYZ
OGc7KiQ53QGJ+L4eW4T8jyD6MB3ER1XPN7RhV14iNwgQ/4f7YS0QTIQ6+5X3i15v6V5dS9i9+NcR
3Dcr0591sdGvrx+bxorNav1v+cCkyqjaKp+xxYB5tyWSiamleh2cSlLElx1W4tiTywS9sueXR0X7
5QgiRuo7Z7KPPaUx3UTgX/yqzfo8CXMx5clt22JtCSLz1q9g5ddT4WwaeB87G0rVIglQhEUjsDjx
x6kwJiYEAgxijvV7VAasP0a31NRmrwKskglZIHlZ7RqprQhrOifgS/oJSVHry11UI38K0tWUVdsg
31oFhg7nRMBwFZNMdhXiRDA3YHqIJnHLch9gb5ZrT/GvKNUfeqWDon5KNSKXV3CyvA55ZfikYqqB
DQTyhnbQwgAc7F3IRxvJ10LohkVg8lwkdJBy1Bjv5QJpppQYpe1FQsZIuXEKbL5u+zv43aNHDvaB
si3NTZp5C3NYgRoEn1VM92TE5dUaQuvCsnfFhBjPVb0l8ZsL1TrZKhRf58lwVnOGF/wndHNE0Jsu
jj472uYKEbPlaSbNRfJVGc9t33I4XZpUIi2iHOzwd5rfqlhKFMwh9z4mZMHjNfpN/TBMD2Pz6nTx
RpTKRngPDSuOn94QIAPH/kUZfqXI2NgCL63wh67sZPZaBz8j7G0eSIjGfGLN41aD4MbE9SKveqIQ
LGQNWGyulCMHV9Eu0/Yq+NmA6N1nBsUd2DObqTkYwYpUExikzmOk3tgSyRjvbmXU+E5QxMwNKTJW
8Uo4vb3AGoOBZSxOAfYrOcF8vOTZcrAwaIVbsHDLxACgPi5AiYbqCqluqjxB0R0dDK2kYmikV1jw
re0fwRRwYF9ioYrIWABTL5xVVeBWMY7EgefPUXztRT58imYRWdZy6nDLbPzop8SZG2i7bI5pqF2z
2o5Y/LeYul3RA2As3qZ6pZYQ4YXbh4+4ZapYhZu4FWVwyfSHNrgauh3FSUgHP6voUBC302YJjAQk
OcatdIJtr+dU2wxXS9lo9NUpzefMF7E2kLTq9rAznKt6Blg7zabQs5VuPTGnnI3mKZvO2DtxZIeE
qRkLaJ4LCE5L3QZEX9k7DPiop2+d/mSjj061H6W+b6s1uZRDj80PH8JDNO0UmKxRAb9NydwQUEeQ
EaltEXBBTnvGG5bbGthb28qVms00tOnJj8er3vSWA56INN1W5PDmDUbDa+kfhwxn5q7XbuoCeN0R
FWo4otYj5DIWF1U8RDMkDssPXDZcX1jecsJGUBAO/rqhUZMF5q4yCnCVjMKwLLG14LKJkaOiM9Qv
cUpyCDzHRaHDhAkt4mlICskgAwQtQNksai+tig42woPSxrOpCuE0Hx8eqXOUPA5wHAc9OfdjiHnh
SM6h0p6qcBOq/l7rHhNxgWDmOuV9PL5ZMaQ82mlF+WYXP3zlFEBjVXQ8dbddS/R25SNWW5O4JEOI
2sRj4RusyJs4d87/o+68lhxHsi37K/MDaINyiFeSoCaDQTLkCywktNb4+lnImms3IzonY3rmacza
6qGtokhCuPs5Z++191Ui5r57sYCy9PAxyCPll2WHFEI4htL2QcIzFeGSP2UR7eDyHYiQLzCxRQu/
37btU2M9tcUlC99kaMb+tuMXGGS6yKgLNyE+F1lZj+Whq89AL1A+ryB5jz3ew4exfPfFgoW2S1cE
UOTmp2Zxc4L3zr8U0ofr3TfdVfZQ5iGJhj9CNmGzyeVXW9/Y7i6W1qLD/NccKpwL0l1yRyZQIhZG
sY+ZfxM+H4xUkqscIX8LHxLZIu5Ky8k4F8evAdnVGg56EjRPo3keh2Vpf+b2wUh3uGqcZryp9dop
pIfeeM+nlAnFW7veJQp0aC/7Ib9VcJehkZ5H3dYuLogzEvMEAoYfI4QTRBv7IYktD+i5/x4GYiFh
0EnEwGMAUZl4DgQ/90GNiiqD0VDPgYU5Jn9INvUq42HJMawxc19IdsTchRQhUk5TiShCnV1tSkvT
cqcK0C8bHxmEVY+HVVnUuILt/FTDPx3zY6kQdL9uJ8yptJYAY3Rchu5Y5Ec73BvWxfccDcIHyjCw
KYmFnu4umf4yfkaEtuhCmkXFsQ2QyNZvvRmuR+HvcWvPMJ44hO0tleImD/ptBe1Aq66CRSVrpKPZ
ixmKJ0a896HP+uVqDtKETe1Le8wldX9TagKEYLa0YVcLs2LngRWDCVimisAbm3RLE9NdkSsLrRGo
pZsZurVZyxYkn/WcchkbYflm9s8xkvnqZPTBhmXBti9RdBeFZwjLHc5ct/1kIcnMQ9NEyLHPo1fP
wZXgJNyycWB83+vWxlNOgeHYGYv7XWwAq1iS/8uC7JrcxDtMZUG/T7MnPZx72sLIr1gWwmSRvFvl
KtlI+ronlDtZjPiST3BEyhQaxyrQT267Hphm+w/hJSluh36JY3cmcLbUj/VZY4MyF0F11cU+yAzA
7PlM2J8hXKC3GnWPDhnkSoaO0c7aD6M5UcH5JBWN3PWXvHxgUjeoK4sUDmKdY9KFoz05d1KBTR6Y
b8aLOjdr5ukfIN7YlraJfBtmd0Z/o+dHswQjd4M1AAkKOlXMCED3ZoF8qwzL3iTeXH/qWKMqWOkB
YfDuVVV45G9tyFZe+wLiqIW+75mzmJxSckwS9yjKW7k46az2sbFq9RXnh9w+RsGuMC7CPEfZ2Y1x
BybxY5ttk2zcxPKw8vzwijAGFBNM04iDAdgmI7zzCUKu9HkGI8OFRID93/Agg9YXEawLfFyuYcyq
8AXc2syTthaEjzjasAbXIWlXHRJfilDpAzogG8xVrQiAvqlQ07Pw2KCTwMPs3ORWMw6KeQaPHyjL
oLxlre+9J2A02Du9YkcUAqhpmLsHTGnOWNfzERvnLvKugofTJTonJzDglA/XMd62Hx2k1vQk5aRi
5xkzoMeSrZqT+hwXYkCGeeR48QnzCb52caH7bHXyNlNwjffYlYJ22cQIvjENtqF9y7u96QLtNJTX
ltj7dFyFzc14p2XE6flQZnwQQBFIAuWkxksP/FN+sEuyrazHwXAsMEdlsYSWEkunPtvlRILWGVCg
Fv03hl/KiXmMPyMYBWFRy9It2EJJeVI2E4cwqp56FJqtwmlrot8PL1XpUG2pikNoFCNBXuB1T+8i
jC0WdiZBp2Q4d9jHc/8uLzcKR+aRiWIIeCNSbxMShKYAmvK5KLc2MPgifo61G9QZMzfZR/mtC1vI
Lt9iHYBiAYg+vc0BVxJKXO4CtKMpciKZleC+yh9qqDPFsW4cO3eyiAPwir5B+QRNgkSpkwecIlhh
xCLKKBR7o9h21TrTnaRfsSKwP3PunVtwZeqPFg1vwftw0lyHMEAMb4DGnA6jusYfc6Zz+9tSO2m0
abSR6LUCkRFQci+8xOqlsJ+GZmkwqrc3dd7ODByVvCZkCwXjY2kv8uG5Uu6TaJlBM7fVAXicgjaJ
dMF1FfAao8dV+hdd8KWNA1cVgUvX7WWCrj76dp9TiZg0VTjEs+SqsALsqxl3IJZoeEAd/bDL3SAt
PR2bPByy9GISJAtxuQRXEN5zpLWIBAZwaZLGseVs09cr/eyOi7HCaXYHITXVZ1MraXDCwoH5XxZX
W3W8uzpZVcMliudmQXGx6cczdkjkD8MDAecQKI1sj5NbxlQrO+Ho1LyFNYnmc6EcskuEHXAqoOBm
ceDflDJCek4XuLZX3bAh5azELumta9QUpEuYZJFwrAhThpIkE1xzaetZYNpOor2Q3EmJAIjUSd+M
aXeBKehe4+5I8AqU8lBsg/BkhEdr2HJyLrqWGCpHW9vFoVYevO5m5GzK2xckWyT+4JVoqSJDwkjx
5oXvIiD+M7gWYXfFjcX8SezCFogEjbKrl/UvpoU3Q69HIL/tXOXiCbGzzzbnZd+6FJDYZ3GFyaXb
dfa2cT/H4a3qeLs+c6lbqGz1MnKJEVrggKVLxqs9WifdY1TdmTMF3024KNCJjc+K+9AoR7ClXjUf
pW2UO3V51Cyn0k6lfu3GcyIvbNzXPlog/yZ0j3q8tdqF1SyLdFXa1UyHXtCvaosH+rWQtwZw+W7n
lY7qL6T6LpbuqwpQGYPosnoIwb/YJxknOq5t74Q3lreCoA2/W6ZEYvKOKpuuOhvSySPKq1iBFZFG
EOsVUZ/xxgvPZfoM+2rF5HgsLxCubY8o2VvL301vSnbqrGVIaV1FmyxYWxW0i/MQ7ZLqpq8eORIJ
sQCQMn2HZdsQLYe5aq5dI45u6Rn1nsbRug/wyzLWmAnWKRg+JeiLib9NsiEH8kePEC7lGGNFFODU
YKKOO5BFj3bSmk4LW91J4JVt1dwHC6aqGbVb3q4jVaecNcQKZuirWdr1vOvKeEfviM/EBvZDO2ga
Jn3vNNAu1JDrYxAwvvcM04ypxNjFB+B78dk26QmZfk/D24g9+8m2ve4OxoH9SJKZ/JNa9w99a8ov
9EuKwDIhf5+UqCmpsMMYHaB5g9X2+njnd637QxjSHyRztFKY3YEIsGgSfe93gQ7PynEw9+otbbel
sgYcMHcv2jxZ/Kx6/NPFpMPH2EelnfhvoqjUkg0b+f2UJylReA3gWcZO8peZEkS3iPCAivWtqF+a
XIJa9feu0R/6eowB0ODRoZ+sLt96mIkLTjq2goOS01csm7TbwZckFlnTw/98Pvnlk741gIPUVLsu
Dg+KUUhEelhW8yKjvETqRwDJT8PhXzPm7w8oSV6o86emqSV/+11e4ZlRF/O7oD8Js8bAHW673JyT
GO4Y0VvHmwIWekkO7MaWqqVbkgAblWyjpLhj5630nqp6mIvuwNht2ZndWqNcpHul9h3dhDOpz+s6
hpVfg+PQSRHQKG8G4MUVjE12URhLsBSlC/yjCFTLSAC21HCw9t883aBsGcQhcbN922IZy5N7zx9U
+G/dWcqzgxaXyzE09rEUEtELyAOJnjmYB3/iZlXtHBvnmfHSKmCHt3tr7oW3LQTWYJ+YeLohPmb7
NGkW5sgikPCvc7CxBpZBIqgkmRwV8qPl2y590cdTp+tLO/3ommbrwaSO2n5mYJopRhpDQjBfKbQP
JQpvbDo8WjruJY+SLsKG/MN6YijTDfl+w+h08L7JiqLK328YvOqmcA04dvACwzLhKBfIa1+t5152
JMIFx9eipsEjH0ppyz0n2J4SG6uwqoGgDy4dcxrkNis5eo+7U3efPro2Drg7G41FXR5GiRBM7Oti
XXCzLeQ+nynxN7iX+5eSO6RHD5VJZEwYLRrp5PZ3fvRid8fMOJKxMpsizYduwJ4v5gHoBVun3R4C
2VhF1b2EqsCtll44J9Mb8IB7atuS8Hdp1sTthjaW03Jmipo3OfBmUg7lNcocz0rvTCYisLUkPLL1
Uolue+1G89koF11N/pjTrGhnMCKzOkfL2AuvY+bkAaLoRbQS5aK4NZp1HK0H/aPvFzY1penPyVhy
Igq/SVZCSVlG92X6it7I1w5GcSCpdN69+c2pa+BFLFPS3AFYhXQmb11osWIGnYd/msoSpDzfYGBb
URzr1jXAs6zEQQ/v1HYnSY8W7Ifu6AcOhOaEZqhY0bPLIASrUxQB8dTLrNJWRB5QhtO7hT7qlMpt
BuMz2JjxdiS/FqZZWO8L/SSNB3qllbER0Y4ypnOvYbpNB5rPHP7aWd8uXHBaoeygx4tfbHqGwRuA
zqEG9bXTAzJ0loLjgLu30k0DVb24EeZDPaLdmxnGlk2xqE6VhaPccaH+0KwFxEqv46pyKtwp/dyP
LyapOdliqLbEWGfVWskvJZodcTNgTQQ4aDgZHCQPJPkKCIYwlwV2PAM2L8EuWz3CI0iDOJzpzx6J
OdE87T7p/qT1ppEPotoaPjqUOU7ivppjVuvtq6s+gnsYoo1F+A3RZEa5hCMlm49uubQf6JkO402Z
LSNvkfacrm6CgkAgyNadNqOBnNlz3Mb8qcKxubuExjyhBrdGKCNEaOCEDbSl773h68NAiukS0WAu
o/OF+P6khDEFX9628JmzU1PzSPTZJS7jcib54zBDUGltMiHWpJk8NmNBF8w9VHG+hl9Cd/9zMFF9
wjlscziZkSstMantK6XEX3z0tW2c1vvanqdmMXMVfVOKjtbFVIEYU0QGJ1Me9/hettKl2xzh4kTx
5VdsQCQ5FSCXcTgRDrBgqaxMxZGapyyLlzbRazGnxmKNt7xoXl3O1RFv5EhTvzq1jBfKQxnvPfkm
l0+D2PX9UR/OpLyWvcNL4WlzGzgbSLn0JvGIrKU43nTSq5bjCUTxbq+D9AquzPUekmLXKRtg1Aj1
kvKza8840Fk90hb0WLjxkqUrH3WdIkiasUCrxVUqKWHQorpySFwcBbO7i+yDlEIsLqNZw0ilHol3
Gp+T/sFXrr7PK7cc2j3nGscitzhWAU6z2aDumLvUSySazkbxTKyPnZ4M664jJCFrHn1xbVj5m66e
iwD6PFhIGRWRMrpHpC4ZI4x+b+d3pX5Jwpuw2I9qCxv8RpceExaYOnkp6e7jsMRWXjoByLimfuih
9zUbK+VQ/qAmlzC6a4Zns+y3g0WfdJjV+TpJH0C7yt4NPjLYkG680Cl+jXGpZejkVYf8Hls5NtgZ
bbAIh1reNupiZE3RyMSbhynx63NynglwW2fjPgyW8CIJ2imYdXfdGiwoQG8QmalETX0c2S2pGcmZ
lhzlCNaCCHvyQHEyv0BlaykMq36HXYoZFOX7E3RRGkdvYZQ6MTjZgcrL9Y8+PPQpmBwTCTkV0QLW
J6upRs4W0LpGNpaQOKN2a4A4q3oJOFi5UnCMdxbzdn2TB5cWs3cGUjEzsUGkl/7glepMzhZhQ02r
LFsJzAOkAgkcOpJieu4BBnPIalV09tsFMCSy9fDc8x7XT1NbmjBb/a0clgR+0A5mL0fK4bnY9BvH
lD6YcBXyUoBp43cPoJyHR9PcmCPDuHvCGgAqIPJum03iOnm8rBQ0JE71WuYfZYgfHq7da5k4ocJg
Qz/jgDXTdTTcqsHaj84SWdqMB4Zt0W/JNJ8S0DuCGBhWlOhrlFVkwERaIVEdpG0FrlTf0x1o/YtU
L4aVXO8HAl3MWZOtwelAHebuKzMywaM30W0K6xx4R9m8UY2aPsKWFO/ClQC+liuytrviVVdC5YdT
6p8Gm2iiSWZWJtOoon2VKRXdgPZB5iELiYMOC/8VhBbs8LbEKDrw3KAU/+ET/zAeNn7/xKkK+U3Y
qU14T5q+xBtNqHVPDS4eaSROOIjc8WBdPv/nx3AUQyZHH02dHGZfP66vZCOECs0AEWgTJf3Yvqa0
K/7+IcofCg1z8h4xIEY292+KydhO1aFgqlpt6Rgwxo2O3tpexgvyTufoM6cinmbS21TlgLr+4Yj3
h7qND7fFJNecrDDfhtNalGqu36QHQehDae8AYv/wAX+4Zb9/gJiML7/dMg9vAMr+7FCJYakQqlAo
O86660Jplr+u438Urvx/lpx8k3+kl7r8+KgPL/n/B/HJky+fmOn/TXqy89a8vGfl7/HJ0x/8V3qy
IPFYxbOAbQUD+S9j0f9KT7aVf03+OnUymNuMWidhwn8lKP9Lh7RFhU25jSNJn17tKmumBGVJ/Asb
BCpT/I/Ikkiusv7vI5Snl8ukoDdNk+KCV1v+toawUbtDETIqc/uo3WsDKOMciNyqa+Pkh8VD/fqi
TZ+FyUsTvGb0SHjkp0f1t0dRH9UO2X0Mvz8rmt3Q1mI7hYdMNBWQzwN7tG9M83L/3CtgaBrD/Mx7
6ykDwj0Lje5qx/FOhh1A1GoHDN4nppF0UnBOWvVM7sabWzFCDxJmU2ZXure+pVULn7xMZSarUGKk
RP4Ilbg5/3a3T/8UY//jtxDqr6vwr1+loPhF8IRXkhHJtxcsgEfCvRoAIHeyWAeD3TtyITiahsQv
T2ed+gOas/8fybn4VEvmAy0Z4ajA2P7Lz/bbtcw86DvmFAAIbzxajhnD2q7UQMNmhvXTAqlyX/67
CAU9gUqHGhSBE0In3InTff3ts4a4kP2+bPiF4HiXbaA2Dkz4cV21ibEfyMsglrVn7qVXzUMQD+zK
dZlvuwzuqRoG5k/P0bcLLky0sqDPiLFQkV7Rx/j6dTo1gi+gSvRQcTNu1K5qF7IwiqciIJamgfdy
00Pt+md1++ed/vku485DMY2YjThTFU//L17J79egk8dQ+Cg2UEQaH2Op1PtMz4qF4Q+kWvQh1Ngy
/vEuf2u4iX8+lpYbzxYQFNaKr7/VrIfOauJMdXyDwGO9raiA6VnBuFOLdTOIahWK9rMNZWWT5IIo
L0mlULDJTlDlqvtJHPvtyk/fhh1yehoUTJv87+u3GfwgiRQNXoitoQ2jBKIYrax3H8I6YY3uCuXw
4u8v17T9/fbo/fpEE4UYzSoWPfP7J9aS3naWHSoQgobuZNoeQdFNRd1m25APSuk1Sov2talsLEXl
KN///dO/tgF/XX1+MB+LPNog8enb1SdjrY+1OrQWbpMQEpIXXUdQkwaBuYTP5v/wW/9wdTnI6SzG
/FKbXeHr1ZVJvggFtGQ4sQW1buRr+yRkYUTKMhIP+IqM7qen+k/PF4ZjtPVYr3EvfBdrDlGQiRFp
ykICffChi0HZJiINt1Kjt29pPlrrlqznXdNRU5adSutc5REs2ry8jppnHP5+vRX9D1f8y/f59m7H
wZhFI+5ozvnJbCS9jCh1NFBSx4ZEkFeW2gwzoBpq6iVIEQIxJeiSwelsRAfw6O7TZqVEj3kuHxMK
aiP1N+EASd6W/MeaCQK2V8aWNIJ4eyImWGY1fuq9Pgvylx6ZXw3/GpharLzAq6yYV2Vy5lRKOM/c
5M0I3EWRTnI8bxVo11T20bu5c4wcGRkchM5S7Hheu9Q5oVqNsg3KeNPqGe0NxiqZ4RR8tyKqdrJS
kXGZvfkg+WalP9xHufuiBTgxYSw6OQi/GekrN1o2ooNmyFvB66EbXAuuiVvOCbuGYg4JL/Wm8Flr
F/F/kIz5mTBKhYyzCtEFEWZ8w55PeDvhsEm2keue+g8Gf3wbMmWZJCOT+2o0e3royRKb3rKwKxCY
Dw0zb6Fcm3yY9yXAclCGTRvBbGuXgrKuGquFW2Q3PL90WKJ9GXMoziUnz1TklNZNFsb7FuXf0MdQ
veJwlwEEVif3Ns/zrBhBqWV0fED6t1GGyMxcBSNZk9g+Z4OZg74u7ztNOREY+eyVb2l/p3kf1YBA
Z/Bu0ULdCCCLEv8CP+zJaj1kDXHCDLh5ajRlGTfDrDI8f8H2+8Mmr8jfDi/TSoQlgM2HtQi/hP3t
oK77adYFkgKypshWhWqjfU/eh0rdjU1qkB+A9dWT3kNV3pkpWhfbRyKqo0UDATxQj6vPHtaGICAS
pQjmok2Z9yeMms9S7e1IHl0G7bVuHjLNXRLwtwhadVt7ycyo30JCysH9o4lEuLvIUNv0+8hzEhi8
OdEvZbGz9INhkozdPpdDsgQfScwZsUt6MNdII0PO2uX30IAz1Vt4ebVpc1qlcLLbhhjczvwkH0Ad
1TsPMH0aWPouQM6zMgfmkbKVfAyd8hYBmYdH3VxbQaeeliYU60WWPfmlR3dxmJVGuCjJlQyxApG8
eRNVxUzJ9X3ZxcuhIXbQZP4aK+VBy1EWjL27HzP6aiBdQz1zeOm3MdPrhOfNqrp9EZA2jr/ynVO1
P7Pzetl3D03vQgOlZ5j76Tr1MqIGezS5wDqTwD2BC7st5BjOa77uiaL/+7L0dVGiIkTezbEHHxJF
tiW0bwvzQBDlYDG4WwwK7hw9M4mWmV4fGYjd5u8fpVl/eM6QQ3PAtyCfIY3+9pwR22U1PNkWtwpY
flIoFaqUHmdG3nE+Tg+EGGzw0NHdl1aulj9mVfXWuYQSaSHQ1lRyfMm9yTSGSRmdRvJb4Pvn7q2a
1DxuhcyoRmMhlYyVkupXv7WcWLaQNlTJLSkBqzGmAaK1tBNi9ax2YlbJIwxamWnmnMXMGYpr7pGh
jtQiqA9KB5uuRFMAebxXeAyY8DNjDaFgJ9YuZ36lqNLc1AsodVtfo/ktcIC48YWI6XNYfGjmDZj1
WRiuc5Ze9CizKD6V5lKDAk/ShqhvR+NBR1VQR/klGIzHLPl0wY1XbI2uVfLCBOtBJMz8pUMy9TUj
EnEwoqXJwMrlz23gx7YN05EkIykB1AqWMh6YAQkcAWm9iEZv66limLXC2EYNETo9zOs6XADVPZIW
y7PeHVS9JuQTTs8YPEje8KimSP6ijmZ+uhwTfx1l9TlgeySOBd2p677xH+K7K91t3MRnvXb7pS8h
t+ls5bWrxb6K/T1L6sWuEXYxgjxbjUFmSdEtwgBtfyo6F5WSd5GG6N4Yd1JI3zlCaZyOn34tPUfi
HU+MnzzYzPurZNhnjbYYaTEjSVIYQXgER2uI50oJUaFKqIMcnkRUPHNkW46gHgYBh9Ct9qW7yfp7
3b8RXEvtzkrrY0pfGvkv0IBBulddJ5TuJ845AElHI6w3dwGJ9w26FY20E7KC0PYwbcI02uY4K0hK
PEOx48mZMkfaVa+HEKkB1LvVOgDxPsWAGCt6D4hWmnv0Jp6u7QevdwY/vgYoySvZqQWMOek4yEhP
lYFcC/rZubHu44qyg5Zy/BKhP4WgTu4EZ5RbnxnWlEB5dRV/RcgffoWEtdhYG1a98NBqeyg5Rq3e
6IF+7ILiMdVQHuUSQ5Ajh8lwNoYMskbvUwTsfjJfWroTxGuVuUXsaExqYzn3sNDGFnnGRHASBA/s
mRx1OPGl622yEhFtJW2V8YHKaeVWYB8fuWazQuqWivKcFoKWeDFTc/UsihTZmHKIe2Ph5zaYV+6z
1XCevwrQ9r16L6kK86IB+5a68uxzkhO66RF+Hsu7UBFOL2WnaopAV9y9QBesJxik0Vx4frTxhXGq
eCBGiagLbdaYT5LxHpBjGlnkzBlO1dkkCKqEVyDrVrX5iLGs80RHZ7j6yManBB55413L4QBUYobf
ZlZqaJRqUjiEeEqIjrODoxDS8lc6E9hLV29WOSGQluFdbAF6qRgW5Csdse3NNbxonfmSGATN0XzW
Y3NGujyo5fdRiR482V8HnmDxMBZqEh21gHQx8JXuwIPUa05TlutcBoEzhc2MEf4wDdHaaJJRj3vX
cJNHSQzHKSQ5pC0+QUmtIVj0gyi56hT8OkgQBc6hpOYfOvEGethxk9rM6QYfdaAN2quylqoOstw3
PlKs/j3XIRwOApW2qP2t0PK7UCHxIEEl3Jk8uIbjV8YNL+RHXLgbo/dWcWXzRkPxnVe5eO4A0uLD
k/Yp9zZUYFA39Zxo1gs6AkYlor8Ogb/sUR2zz9y3yOoUNi9rTHbVSAxI2pEdFhlMBeLC/qF4179W
FZMWheJFm4zHWD3/3XaujZbVmTETwqIsGBENBnAMVmePRLUEhGO6CXCK773cImVp7FD38L7ucx2g
MieietGynjxnQH0fWiVIdqiJlJfcxHZoo0+nAneZ0VkVHfd8TJ4Y76PtwrSIUK1hkW1nha52ji8Y
5RgR+VVaIdFWkolBxYgz+ut0KCvCC+We5OxJyi0pKozmfOClCOZESCzj2OgeRjCc6JTjkLQD1c4u
qSTccG10lIVNHPRrU/LNZabG5QcLKMJeOp5MIf6+MStfDwG/akGbAwDaCU3TFCCoX6szxoJ9F8U0
yuqwbW88dVDXmt77NwUkvoVcjMWqDcfI6RTmAnWG4cDDpL+MRd07iWcr6tyoA+MmirmmdaP/JP/5
1Qj4Vijb9sRepHo0hfH92NDTJgrMNqQ094iKbQiQXrIOAcb3Sm1upW66hTLUz7Ws1s4NBjN0EMDR
3br9gOVcHoYR15IpJHMDoTFhqfTU7TiqzQq5CENUN2y6S5XU4w8F3x/K+9++NVbrrxcVpE1d1j4l
r5v07rZuBRptq6iHl3ZwGVLnAXqbMPYrfWZHnkHZXQbSDzX+v38FZDCazhCe+lmn2P/6FfyCVyHu
LGNhh01+Axej5nllZKN5uryF1hTfKoUWP0phD7YhyPMfsD5fj3u8nsw2THkq+k2oslCwvn68HedQ
SPpy6r8S4VPXsnX29TAjsZF8Y0n5xOfgzhXJKtZ/f57/8Lm6pVkGKCN6S4by7ZhJlJ2uexkejhjY
6LGwRPuMgZudwyNrcKywUOajn83bUXSP/0+f/L2lZQWBLmUNLYdxsDI8RVLKKA29ZyshOzRqmp3U
Dp3/pplB9PDDR09X87/fkl9XW+ANBfmi6PS9vw+UEk+SOhJCZMceNVZcvDD5Nda40PCWYxMqo+qu
03rcqKSuxiUmLeqnKrFPQ/Ua+MUMg+dNj1SmoVRS8mIeGNFBIxqunDJ8CFN3sV27aDibdBmlW9d3
l0ayHVnKepgulK+rcbKs5v3S4Iw5+uNDhUEKpNlSE9IOwZUjKeQH9zhDbjNG7lWgHu0EKRbafOhp
x8FlUeT8MyoVmTcdIUjhrmth86Tl0tc+xaSJqu1dnVUk/+q4cYjaM97DrNiopJvMtAhOrMvw2oJw
JlZRqO/lYm+UMQmPyTYqm70ZmM8GhBa5UB4C1d4KocxGkCF1Y17+fie+wTL+7U5876dqDW3kwUt4
7gutqgBLaT3Jy4O6lU25eDc0z16JHkejKCfvFvnjDu3G6O7v3+Lrmv7rS4BioevFmg6249fA4rem
bmQmRgrcGNYOk805hRdjYBi6NFZz8cM+/IcfrAmLoB7DRh06YbS/vuiGpHVaC+JvketVeQrTNKY8
1wWuk6JVy3ANUVDnbmuf9KUwWFmxZ6pz24iH6oedbNqovrwDsEAFQGMknDSWwQ98/SJZzLPh0etk
Mh9oh3Co6/sqFoSzWllyQAuT/rDSfJuvcpWn141usWmiT8UjPS1Fv13leExUcsYFaR5GpzpxnSMs
U8Hrd3nhflRhiULLTeXoQIiEunK9JpTmshS1OkzGJHsE+YD+rTQLMWuS8awKrJ9EAJRaU/x0Yf6h
r369NhpnJaZqk+aOJvc3fWRtJYWZJY3n9FrcEy5Q6zIK7ppQubJv0stIfOU7h3VrlfUhwWRmLm5K
0lvoj3WZUOdy0MWkR8dje8XJgfGi6EqUMFpmp/eJ7A7DvM3d6qGCyewYUh6/W01hEvnThHY+Y5Pi
1FqC53Fn8JtS0gNKTXs1ai+6Qntw34JqRFKm1erZKszxLkynaDvyNzCSahnGF5uk31MweN1D5CXB
VmvM6oFWsoJOk9BL+i9d9iblnQvLO9D1ycelafa8rktWtrrzfExzSliiwcjTi2XnjNgEO9+73ucI
qFpPGXcetub1EHbusXJz5ZXBcuQMlRa+WLml36mhGM51rmm7Qbew7YRFaZ8HTY/uDNlNieDV5FWO
4nbTBkH/kBWRvh9cK7upFD1fAXX1HEMrrM8C3cLcdbkAMznlOpMLl7o3dR1kj35OGilMbmnfRSkR
e5GCeVGx8tsa+h0EKRBaKadaIgTD0azBDvSpvjabFNhQilh1iZ9bwbhaIuNH5y+vktxV6pnby/J7
EWulvNNFXjm9KmOmsf341lWr8ghMo3mthEj2ehOlGzAX5sEk7GmXSdTNDQHHWF7Malh2mo/KPSe4
Y2HkVubfSh2GI2hNCrI3QllQ8zSqXuXRAXG7Mi7kyK8QDMa14vZPkTa2I3qYoa9rd6+6mvHCRMrT
HlUPhJntcG6kSZsEEEI3qQblHStsJr37mYxnG1n2JOnJA+/NVvDTyZIs4TytNIJx8twQHzWytRdi
aPCslb1wjxmBzfdw4acOtDUWiziqdZ5Du7XXBs/NQi0zrKxypezcOJOdMu7QZSWNvB4rTT1IpH1t
R2FWm5jTguOrurf189JfWG4ZXQ1drV6IawArUkklRyi8qaIA8tQOmue4VAVbTFvNrd1ibyecq3x0
G1XZkdQbJHi4KncpRgCPmknfsB3edCEZw6ZH9v4srKqaJ32Rq3Oz7QWHwk6jBA4Q3vJIR+ZTo1a4
383WIjjam+JkJEtbFJxoF+DlWrIlY3UVRla1bvS+xtNrE8oVY4nOOVEzbs45icSTrTWwk2cNXfEq
qA3vvbLr4TIRWqJZANJv0p6ypSYN4aVjP9ZLMyDVlK3f2MBDbK5hDy836LkccRS4GIBcdRcWGdnf
eVfuU9WiSeqTLHJtOjt/7dEO1zMOh9jNBo4sKG1HbdiRk8gDLucy+kNCopIlWAMLw5sIl9Gg4m9P
eM4w8CjmrJZM/U5uFe2xHCprX0TW/6TozHpbRdYo+ouQmClebYzH2E6c+QUl8WnmYqaAX9/LD1dq
6fZJn2BT9Q17r11DgfEitkY9iLOVntbecWlb43Xs+BfQL43V6xDjvS89d3izqEVOXmt6BzgJ+ks1
6t1LjyUMg31czFclK2PnLI13ThK/i9eFLaYb6JD2VJKjd0q6BWapa/AFth/zL90d+1s9992lMI1o
4yXMdtNE4r2ukxzz4hDV8MWqlmTIsTWLy/j4r7sj6ZiDN/aBMslJj+KOCUk6GWA0NftD5Vn8xeIE
+52mE1cmexYsphrUYWnc8ouEIYbdjeWo8RQllnvUo6aklFDjtpJ9EhhpnIRFVZJ8l+dkRRv41o/K
0wzIDHHE2L7Tq44kNBFVL3nus6rwnUn/chYgWgmqTMBEGtFvuOr3qtLkvWU+ka8hsC2nig/mhQS2
7D3KYaDGUhRI6aKE4CyvbuRv4ZSKzxrOfdgurEhh71FypbpzqqyUMUufxM7vaC/pq3Jm7hwCbJ6Q
T3TYf3rjkLEhYZ+hj+M7I2ltr0vdPDa5C95aRAu+5bSUziEnXuU6eXK6eE01PNMl4fry9Zbt/OJW
766sL5GoS3pQpw/swW9fOlCzWPNYKD+QG3GoOVT/x7roH4n2pTM8Oc1kvFq1j3HIixWpC1Qp+X9G
P1hh38ohVKNZYhDlOxE6ejTaQZKPqHCJayEiOsnq4+zNC8FUrpk9x0q6XGrWYp9ZyvXvFv9IWlWr
jEOdtct7b/A3JzaGMOCIYRBmzUfsoIwmVPmNdLK/2TNBQPlQ9U8MxUkNNOzRiNdpDr5v7ZNaGxhu
5ocTn9RN12RzFZPqL01SL++dNZN5V3UGo3BpqCvkUPT+JjUWT7AmydGNDXx1BAxWawL2xNZPjfxJ
1yLMuyJu9hkp7dzxtrdu0yHZQktqmfb4AgddY4sT8XMElPvSOUEeFVvAxN6zWIz2kDekRnPv4fd2
Ive+JNH44gkO1HGs/YOvz9laX8z8LXGr+i0n9eVi5OQlRH01M2vtpw9ebVZ1WaRvBgtO4zIKsTeH
h9peLvanA+/hxQR9FAzpKM/KTiPeGczVDNpi813w+6zN3uXJtG1tfw8dL4HpkVS2AtgGAVROzA4L
PoHNpPSnqWNq5RQ/bikusYsItZFXW0duSma7bqKOdV9GW0dzLliy7mijcWkDXHf4EZzwPbdU/v1Y
0DG5CWzH4LojlzQ96MNTXV0Wm0jP/sXLQr1+NxE9j9rJyi6P6DCbJLsrM0+9eDX1TTddmQbq8z1v
bsTvEb4lh6OMD/WDegEcIdZ2tv1VW29x96+p1wVTpni+RMMVS5wmX1ziUj3j5Bh9YDnJelF4NI2T
sfzLnb9qOTbePkt+qR7JwZ32Q2OuO1ffGICti5itkvuImqWiuCirXzPO2fZkrWakYJvTjgDG1ePa
B6T1SDXmpDqrznrWUnudNhk5h8WzjiEGjiEu1XMef0M/CvhiB16Je9/SVnaPF5FXHcdlR2B5BkyF
DF1pEmJ4yHB9CrTUDaZt02TT0bY8zk8T2zlLWhLMg87eKf88ZA4fQL52kIv36Opn4n8jpf0tlNWw
u/4lcPe4XP+ZNk70iZuM9MIYi1byG+WvHOcjJR0/TmwsTWKjd959OBuDGo9oh7C647orYgbznzUW
4zwfgIy1T5PEFcTrYhBgqerNAAidfSZH1pOu8lspiEd7sPj4bFq9/CApdW0axWnWdBKW27PT4X9D
t9Cr7jljUrpE6mJp0zHvMNGPYB46njQFPFFMJzL7QK9+l5jfCQz9yASB3Lbc2jhhl+i9zToSCqf2
FC9spJP/iqU5yx5JJkWeN+FsIfkZne2SW7fCH7bkmiKG5vBZqsCx2w3ipK2pm4FWNWFd/mbtNS7f
DeqFoktDSQiynW+Eex9yeOes+h2K+l7tme79s/PrrF+SimXQ7K+8xmUh0GL3nMhmZa6NY1I33H3k
LOBO4nNcFduCoHSDbKayyJ+Trl/1jTyTxv5qlDEheLxnVtpc55pMV6md9eVY0t4uD6hGWpHrjUsW
I/NU4K2yuZWK2NrYXf6XNGU4aD1Gmmzf8sSaQqwi8m9IPkSnfzX8bhtBiSEcl13Ap1c/d9Inxzpa
O4yiBTJ4F6V3ppMnnz+iArzzMugraxIrF4Jwz3akrn98+o7c4lSasCPg3h0IstNjtK8j8ZY4fZuP
NLt7+n1Kiy1TWx5AEyp8zstUXMeJqfWktix1N4tfX6ya5UA3EzOUXBK7JYZXs7fpRFpr2zOMHOnq
O2I88pVlz0GK8cICYmPFbwwmnnuyaGNCYXR9XrliBOB9a2e16nJ9TQ3AGjLedPKV2omtA5rqaqf1
/c7TtwUI7JZpcoUjzGiXraXgzCw2z9wnTN3gIR/y5N9inHu/2uWCpfx/Q/rueYeShcDAB2ce6+wU
xzHchM9yph1+s1QUgtH2JaffV9rbYcWuAU0alyG7UO4FIUoAhPrASzOfPE0PCwlHJzZfe68MMWqu
4ulo2iTzjjxiElHLCsuZO63bx2mBZdZq3n31bPLVSiAVlFa2idvnZnwt+/cp9YLC8Te+C3AiYntv
F6cE6EKD7L7MYcFAWokKO1TU/DQam+7hADA1hrgl8jxf7x92PBHWLkl+vnw4feJWBvD4UCT+i+OL
66VBVRe0004402VRWWLa+q+E7y30Y6t/GOLZB+ztDHKNsTqTd6GfouHHsUhEe1LxUWuGlSG2XlaG
OKTJzdxEJkYGDJr6uEswZ3Fz+eanKLEQc/nDemAjDEviSvm6G0rAPxsjOkTTOzvajSGfp/T7EfBC
iAb68gAQSjp8ygnPJ9JrlV0aHwPJLuY8oCfP8Wpn3ZkYR5Gll0pcMvfVxG/T6C968VWxciZ/KMZX
zCUfk2yu+pz0U77fnnpM4YLFM2E08aWOQEniV2g5fyuDu87hF8HoINhGeWa5gVPEd7ANEnqeAXN/
9kXuH0sP/sf+zyzjtRufi6I6MtZn+U2oOqhjDwF532AHSbDdpzcveSWX0DNeCh0FIqOOBvEI/Cce
z4QQJFrUuvLPnvau9RCmjfaYGK9KYuOROhXMXVn/yhg0VEcRs3CC9K/GA4QQvzXjf215AsS9aisA
WzCmav91cNIju2bcSp+kUUfmEGb+k25pBztuAniZa1VCUknMsFzEuo+tfV0tO/th2wN4YScb10tu
9oCmJHU2pgZBLP4jz3nynX3EbGEqXovh35CpjZGmtzI9Tby2E8Y70ZHTHHeHEYf+1P01OPgnPIFa
qyNXUThK7kmNxdz8WbAFLcnJNs86+1E1/5X6Lo4GWE+k+WEPkWzpBv1noROrOSIqyAVe5OPtWTa2
81ZA4/ZtAWQr31qooASeEk1cG7bmsWGEBANCtbG2peujYcFHV9nXsjtYFuwnpIlsX4ifXbEx2gjv
H+CS1PjUlUB10qwrcz8BgKsWaxMJYrA1cuXe+vrTFv9U9FspDEgeaJTcCYrlic1EM4m30fhOwIAo
nfHr43O0dmnmoS9+daoPK8ErW8+Bw9B2rKqtkYGCoKtIpyGIaCnUfXD/e+y5mXqa0c9U8nXxXhrz
vzr6ZEyznj02wGX5PAx8Eb34YhbzxiPtWGOvrylrTRV8SNL3TPy2FqHoOMQMT6wNREUDpnJjHPig
YYlGTajxzNhXcrpG+L7+i1MHr85rUqKRpn6ytbtdfUfZSzk+54Q9lxqEMKvYCRM05KIFOugl2d7R
9WZwK1juB4a101DZstHMprce2GJP0+LivM8GFynKcSzo7LxwQDtX+RxVzp/ufdvpaYEw2uHnmXys
eAZlEX+dZD1MTyZxjtRKMDe+POdPtDS0vh9EHCAmx1KaYDEcXorlXetYuw9ZDbeMSnPqXOQpdDKP
2sQIfaZqcfOS6Yx+2tJ9fnRfDSG0jXsttSy0XS2c4ilY4teCADI80edmGYMM07PCQIo+5c3KyfY0
yFuvvrzuX1s0z0VBgr1VYrtq9wsVSunvXcFDJZw1joHYvnRIMxlpFf1vbcYsKtUO0LJfxORQzGFu
eB9T8R07IpDLzRnMy+hjHh6pnphwZMT3ViXtkovyyVw2Pgtp1FvApz4Jd3uKJVeMeh+aC91IiGZ/
U+ubpL7LBuJP1X7O9R4o7pYo1PXS+WuzK58yYGEVkUDJbUIRD4NOza9WdYipMLD/+gvLVWBaMZcO
W7xVb2THOCXoOL0NBXT/wfNPjv/nkDgz2QsEOJxisKDKZ8yEOwc4T5Jd225vx0AO6fgKU3/3p+w8
9lVYOca5wTJpTCbWTw9nHrG3HeqgMsIy01HGDyuznUIDF3dcAkuTUVgk8bYUyEzm/pnGOoxZEqu0
PxYkhfuoLnLSOCdnAoMHjmfU03c3j/6M5mOeLsaj7AU6JUnfuXvIjZXQAtvE9pqN3reBLKpSP6Xf
Hyq1bJkp4jF0n+YI2thCtIpyKOjTiKhB/F2+2mmue2LkvlI6d2bhBU1KSrPZLwfGUocmGfd+fJVt
Fzq5OFlOtTbT6lxgOKTwpsAWr+gYt4VLFJlhHODxBIVNzCjEjsKfQ62rdroBCHzk/07WnhhXSFgx
Zg/AmZDK2UtAzt+ua3+bPOLThe5oPTGt34z6uYWv2+e81RqYFUSwHqcpEuBD0yH7HCnQjGXnJEXg
OKdiZtpFsVvZVL25fyxKAtX3EySzwvYeqRfcmJAiuJKRrRkY9jOZYOXjGlKky66W4auv7y45zRCn
H168nvSWCGVfb9KtxK0L08feLXCQAazCyez6LXIFPPgSDzQu2NnlzJ04fqASsSpEh7q2udBNrAhE
nm4RYW59plBtVYXsPZlsm6vKHTcpdB4NdMyMH3IahguX37l0aowMWHR9/hyg3d4m6MjKT4OnPux4
uTYislAEGSfi+95n4x/aHH+d29IHbDY8eaI5M8Zce+63VfAGlFwho7iMfXwfKrUtlP4yCpdTgY9h
GsI6+3AL4D6xytC5cgOmffdTdnW/AkPyDwbv2ucDIinkbSwdkykRDB5HchzPnviIq+RVW+6t957N
Dz/zJTWyreo9bMV/Zau/mQaUzaKsbFQ8kbGhjvzBx+NchMSv7TXE0uCc+I+QuVdHSyBYf2k2a233
j/yBA5qCYt202OnnQsdq7m8LYobrYloRwYy4zdrn+pGEYHyo/jXhKxpN/Bok5XUrpMHHWaavzDS3
fgfvJsVz7WMq7UnoUQ/KZ2l+OdL6VdLgb8YoqOtJAc3ia5k4B9/I9Z1mfFuOd9WoI6Yl3XfuBF8Z
s6liANMkyzVH1VPE7rqK/dWckhBq1IdozD7dOv2ye4o29NGLj7wjd7CNcxPiNltWcdqtfdRvTbrr
Buue9kjTUqhrcbugxh42yaKenBrCVrbcU8omp4fD11VsLVN0vd+uN/ElcndNrAeyjfBHN08tUgGl
roBOnjOt2TXWaeLAazE5Kwar9FOzHboC717jnvv4VwzlxmzuiKpOrgfPp3qAc9A/O2Knq58JjYSk
Vlw4uLlUnhPqaE+72JJM4Z7rOQMOmi77Jh7uZVTvZlokc2qPWZQ+pY27q4vkIGZx8qeqpYrv64Os
IAmJcUjXbbWgN1LuvlBpSMESRryZeaOP+1JicyoY3nkavARtCVvPuBB3F4eIz9pTlVjJ1hPqJDNv
zzmzMp1xI+35KNg1hFrsfia63PU9a7fV5KVMamTS86Uu5a8OJOZmlX65qiz70DCYq5m2Nk2AVmum
xmovFmm9d2PqLZgN/g+y0Oy8zFVxHwiS3WUCkbIGLRe5Tn+vHI0rN2mfOxf2glmS6TeltXozpWuF
KJ55zUrLZpjJaaBb87A141TjjyfJ2zBmb7zU47/JSauB/t6BG1Uo62yj3L7JOPKvQ66JLzOvq+3D
WtOjj/R+Gmieg9uEXl1eolnHEW/wlvgRpes4a3utpnCxihH1afLYBbDhP892IfnVs/YWu6N16Twn
Oxq1iNa631wBUQN+y6BNGbK6JTbDIV6XBvFLem7j6Cv3TV5uW2c1H7dZvyoN72ckPYXhRLbWBI4B
jShqzmN92lizVzHWSeyTZXoRXnL5Ojdyo+yeWy9fSJJxsfDPtIwzKpJViqzasdQld8URJCO2UnY+
v7X/mC3F+SEdvXd3lLwtcc02X4rxBiTIelMxlYmZDHjfm5Hot4yrVjUMexmP1GbRndKimLcDUlEw
BBPAxuFmTe23LJd7t4zuesn6Xe4BDMmqS+rB/c365tlehpkZW8JkeNHzwEnseF272X4u4I02jFw/
H9YToHdJBZMA8AeUZJNsloyOz6/dEP1lvslpNEKjAFhnDRCbOckibO+Z0bpHNeG51kiKQ9o1vjT4
3nNuzpbQ4tJ2PxS8ECAwmymDfpCZX4TcirCMuUubDnRCbwlCi6I3V3b6rqaV12Txb9SxiaPE6Jmc
0/7r7vw2aKazAQjTBxMWbbPtjqObcnQZGMe9cy3qq25rxWautXSdibpdEXXP/TBNxlapYQnyvr3n
vXg8SjBkdVbe+0Z/E17Uwm1t6qDm6QPV9naiQfFb+fZnI6uTT7Y72sfCC8nyePYS8VRwFKU6o5g+
j4+2x2JBSwuc9DJT6K5cBv7kf99Em03HUiB71AmH3y9zWV80NNzrni4zcITHkFlWiBLl46uTsw1e
aW23i+kE2VoYq7hG+c1Yi5OfRd6MBisz57TaMHnWw9w2cCLXkgFeVa5mFP8rfZT9nzUsgAd0a+UV
dIJTkd0nZcpql8xAax0ftICqkSPBHFF+s26I9vpuZQNP1lO2WcDzWsQcWm7ZMeByYzkHxujSpZV2
9q/VJ4ehRlI0N08JW56MerJ2tjL8Z6NNxpreN+askYVQ4sev6RKotPyYdB/sEQx+OzFeunYZAlzj
2SYjZ+xLpb5zx1WAM2Gpq9BkDK2HXjsanJo6XVCwcAUy5ep7+9RVgvd3dEGTiuxx6z12htn36JSQ
EpGNEGgmHj21UgBPndajgYwsouKQIgYsw465XQyUZM17W9SHmVzFRuY3w4FN2OZuf6xznxchym/z
OPznSjswZics4QEszbSZci61VMqz3coTje1Zy6dr7g4nNic/taqvTqydNQCLrNLylYIEwi55m1ZT
yMf8X4akcUhpjfom/hTF5DCF02O6boYRpT9+xWLZjVrxMerx48saOma3sfV7wqrJdQB+l/iBtDjZ
915M3rhuknqQo8PmqIUrli9h5Wk0nCXoQd2Th7orrlVc0sFYGyduV3OEDnkcj2L+z3BKPE/GNc8s
WjCbGYDbv2eDo0jTMOcdaTJ/We/8pJiAzBrrSdUxBGjNI5ujlT1RfqXdV5/bP1M/HKYuP2MiGn7y
LC2uMZ5X8gK90aR9gCYr6ZPydvpEitW2m84T/DQNogPf7p7AFobDB20eTVxYFShX8CTWPEPlhSdd
9CzM0sq4zV2tretJ/lUwU1Ed8ENdb1kX+CVCEQ8XycATLXqPZIZj6tyUjUmYM1kKt4zxA+PhzIfh
4IunpWkxpub/iQxmNO7IUIvSk04eyY05SAWtdnCDIaJ0KRxg0MANiLywB4LT2+ICxhr0Xj1vW2F+
e30TaJa3ETQXHgqRWhfUTiDk6gH0sAcZKo/KL8qqaya8Gc4Q+nWvEefenrbt/C9rmSU9pPqqrU+y
9c828Pd+TvZEOLmBp9djUHZGEEVswvPo7Cu+1/3sATzOLp1CPGzW3yKV1GtG5qD3jlqWKnr3o7n6
g0rZ1wlut/hW98Z73AJNn5d4DKqoxVNVd8OqK+Lp8YeWbyubO9T1KVNLHNQfMq93yaCqfeHkhMmX
kYMd22JZ7ecXbRzDuCp5EKIk/YywSF0wmmbVg1oysrMvPe2Yn7uM7u2j5SelWpt5e0kitbxbpTnc
W6smByGpARTLbF8J6ykiiC50YWfHxIBEPVnqS/GmKHzKaTkq89kYnqNHZpimv6h4YipnbTx0eEwc
d40nbnqDTH28SJJJJU40bxmOk+S+KoyY+Y42Pqp/tjeho2znloDUgv2jUYAuSFymykXzzqp6I7hP
AYjd0CJjqnIMVBtghdSs/Qg5eG+5iJ9HR77UKUJt357CwYhYysD6nIwN1pPNaJJ+knPZqeHSa9U3
LSXnb7lPWAzL6RuXOxI9RUvM9HPI9lpVPtvyjaNxrbLqHI9IVRIn9fd6Fu18W4LvTPNLWzfHFMyv
Pbl78GVbKs5nyZhxLsZAldMp1bXDo4XCibnW3IhbjBlK1l5IQ2JwVb13UxqS5YiL6li0LCp682VI
6uNULtSadXRMQaDpXR/q3XLqJpsjdtq5mPM04XwN0QgF++Tg+5eAS8rMDhx8kCbO7gxatm6bsOvh
vVVbzf3WRf7JaYy0kLUQym0vf1N5d7bZb8u3vjqWQ0URDA4SnRfQHOQ0O0n/7PQiMNSP0L8yf5Mu
H0X71ZuvvrVrHhSdg89dDSM0ViaakN1AXWxj02jdfN2X2bqzR4IJ1iJjB9f+VhI2NHKrBphLOV3y
6m3kqCt92DHIGunyfEyMQsGzRARDh5o9Rh/+9whQVqfygUQvvLNnn4YWTOyLYe41NpocGqqAziMw
Nx9ZV/nM65L2sxFf7fI8YsPoR+ZfY41d5bPzcaq0W4siA2/tSjR3k+jLfn6u9LeJhlJXHW22c7Cr
9qDxrFtivrX55i+vIm2CNnuYp/Z5T4HY/tj+q6MIrmR20sO7NBJe1pJ6tehgokKGvznWm27R0UWB
z3imuDnewR2emmkvHnbH5opkPYghmxVWyKVJ7wlgyMZuIz327sDPbN6oW5cCTepBUrFTzj+UeenB
LBfWYSSzp8W7nmSfUa4FRX8vKAcsVv1691SnO41pPKGi9BB8mJHczQuwMYBU81ab6KL3MQM5kRxc
1nv2f5W/9xmhd+N/XrdF1r2TiGUMnkqOvZR6sljjRgFnr4NKkJuaUY44Z/H4+OGBiPdAZ4VqAltj
pMXMjAqLD7dS92pCdEb0QfY7upT07HoLUscKTLQQziSLAKxE441h9KoQjLpZttmKaSgKCalI70J0
RL4uc5lu47EH6/lNmCasyuapar5afBg4joKaOa+VMi1i+jbSDT4aBVmcsMysxvzbHMUhlYCb5yno
HnNsf2HBv2vdc+q8W8BUsh7iKtaleKXy1859t/JzgVTMfRfzVi58xShjJknjzaPDwgiKzl6ANw3p
fw0j/Z7XvU/2Kv+U8+/CIWIQDgFXzcoOg7+t3J+UTHoCvHgNdgYWDdN6S+zj4DI/ACOnDddc80Nm
w4xPoSqCU53mS2LlP1m79dsNaa/vTvNE0RMapQ7Pvdiko86cOaNWDvPO4hgwVg0JLEn/azT8ZgvU
sQ7cDQi2oniKYLIN4l34FjoTaF83JALrzLUPvvNVx69WbTzr5tqRQL4X89yNIzhhTDPmn16VQM3l
LtOzbe+tLbOBTr6AH6yjQPbTE4b0mGKZQ1UWjKyrcXzSCXfolxHawWMc2+0tKnSkj090NMGcqF2h
2B1PHB3NUh1Huz/YSqp92TY3EzmIw4nTVI+XvOXJfFM4+bO1T8gQF2wrzXxrzg+e71+mmh2jRm2m
JASEm0dYlRGNpInRbfwM7nDNAORRnYQPj13C+n7O22vZVAeyFB5oWhIsNDYK84ZXeYPkY5OPbdA5
KCzE72P0bXQfglO87Z5iDBVC36nqh4HkwRYHk5Msp0YynWtBdjzGlV7/AVtvKHmzvDlg4hS2D+lX
G2/t1AuNaA40Snij/PL5cqIwAwE5gjXpt4aYA1zVW5SBXNfeuiz4ZhZvTvfh+9O15ljg4VxyZFjm
kAVTieyB/UJH+kqEkxNECtvFeR0xRY4gkLmFcx3m3xYvZzVFq6TrdgbQvAiGnzt156S+sMxo1bX3
np3ii9DwjcSLVgg6qFs1M43jkG2ZbxsTOShoEislQ8YVQVzKdVUAXDZPZk8/8q705zwSK7pRIjD3
OaAtxN/8NZD0/nQZ6pEZYabiUtT/umGn5V/ucprYnMkbb2LZj/sKBLc2fwz5e+/Wod8BUE6fyONZ
RYy7G7X2/N9R+wUFDThms1QfmiRSQMPZlD0rFt+T8+ZNGxsZlWVlGOq+DbNcJ7hHWec0pIowCO8J
d9GnJei8FzsGCy7DpN03QxtAx6yqmBHmtzI+moI8Dk7ZiJNgvi4lyjHtG0P1WkG10+5W+1+LIq5L
t97yXNBYFaO7kxODCbMN4qYK6mo4dOiuK3FAyBHo3t2J9zSHrPm3Dev0ihVoj+DPIhsDTrbjw5YM
9ealYeLtTH8pqpb2QxbQDCf20e09WsSxZXzrYDFCa0NDBhkxlBmD8Jrd+8LyBYok0TZpEnicdwYB
Elb0NBYi8Ni91jTkhpvvx0Fe59RiZmY/AqaQv3w1bBhczTlIHTaktoqcFzdh686S9z+ZIIgod2b3
kRM9Y5yTniFW/yuw6TNkixb/WpbMrMo42pWuOpQ02ZXefVoqvwKTofOO1gXlwQqg6DoFpzrn3s6w
3JsrlMHSNvRRwQ9V/iKTLJxZAYlCgyWuQNHAZbU45W+tPAvrPengZ7WhHK9jeiiNeOU2X8R/e9ZL
4bz3xS/yBTt5Mh6nbv89FdM5zv9wRG3L6sttIArhvjUR5VjuyqW94YZW+anqt2PEdJJ0pOlNSYQ6
ZbKFkMTzvPjLjZtk3Q7nmhgH/DVQtTuQqEgNerz98R61whq4fsIFDV+Qz6IzkYbDncCozMLinOMu
sf8WUg6ccu1Y2Dn5SJbEWsc6hMTHzVxtnKzFdm8Gj5qiJrHDwtVqKw71u9Tfx/5auudxuIzaX5nv
0vaf7c/rur2Mntjo4/diP1X1i1heFHteJsE2Cyjm7uvsj+5u7Yp5x0CTjoqTCbSJw9HTg/Mz2DM/
u94hos93eGWONpRMvx6vwKOCTuhrYz5TKBjZqfC2wghhcK+z8qkG+Ok+jyYSKxCDKJWH/O7Vb1DJ
TcWUMFrLun0v5+9CG0LTfGbw4bLF65qjbLNgqJhgRnetecp1D0TpoYu0W90eq8Hnu2YCn9hVZGeJ
RxPNVdU5BdY7NqXDT2cSm5T2Hwv7g9I64fyFLE+WCLnBeRQkjR9MDCW6rOLIO0ZpuZXltzABa1oP
NUZPrAO9k69vFyAMlafzHcjCaEk3pvv6UAQZ285Alosxq6SQLcBNKD2YmaCVpHh5Y3dIIPI6zlVk
T+TBdLDSZw+srERuOZh0iC0lwt03p3BCijTWe1S4VLe3hun5kDCfJ/XBRZ8vKd1INLStd9tjROWG
OLJQ9XMMpA1LYQtUabxWItn2Oq3yR+rH+ywdMSAfPZYWsj4whn0EW8hpDrh06EMoQQnvomjVE7ke
FS9yByoDbXYM4aSIHjkweXpGJbkbyb0yY6IkHDIiC4x+CXsRLsv+3DFldf39AJXf/CCEtBGnlD/e
6t8Pv+9gvjV0V8s3dXhb8bd744TNaDLd6T4k4ejHuyQ+4HRklngD4Ig0Z2RlbiLtaZcvL8cfixAU
AD1mt7AUTyYL9hhC8CPzZaTzi5udC+fZe6TUd+XOrieGRjfNpcUkikPHe1V/DgTwlFF0cVvzM6+e
Fr3c9IYVDg3OpdQNdROg/rfWcOIq5+iM/BQNhaMTOQrFBrJvhMms9sZl3Us0HW1LeEkdhYnZ7RKN
8qIYfrJyOjbdIrcEpRLRhBustHGpM2N1UBK6zJIKy9rrQt2bCGXHnEXbIsH4D/tC4WlDgQ1vWaZE
HFh29aWkTciAUhVXFK63zHcUtWD35kQJ/4Kf7Jt2jqLAhvO8WdLmT+ieDdByeSnLBElD8l9mG+fJ
ldUz8jZtt0hxigDNuyXjkxID/YQgYDJlqLuFfMjyXhapPc3QSWRRvSjITft0cXe+25LWUOxS3oEE
SG63+O9q9k9MXUmz2s4pKitX4hntL1qCrnUE2YFoC73VEsZTedBQI7IoYzmoiODCD4u3VBJCoJfH
gtRsAINR6EmjoATz/3ltt+18ILFF/9TaPOSuOadVsWMIte94T9LK/sCn9OIUvDtdefUNSjO/fWKd
DKkgPkeAw5OmJrdlIoEwWmq6LWsOBud/ws5kOVIlW9dPhJnTw1TR91Io1IQmmFpapwcHnv58nDs5
d2+zqhplZeZWSgE4a/2te5Mx56TBp47qBY2V/2s2xb6l757Yoo82VVe91ySAJAEA3teEda6FVvZ4
Ck1+AL8kModqgH4jc17Tlza92xLxZrlIuA5B1yHvpFyHCsuuN2H/aCpaj8N+VNlSTuFGRc7SKqxP
kUikTPGqdQ6WUbNsMrYQlAEJwpRXJ6AHC04Y3F2JlS+9PlgC8GXGmjKYhD8lj5kLO8DQzB6E5jaB
hqsBriwl5ifAtND+8WaEoNGGx8LA7lBz+sNSeh8o4HtUeby1xtaG3l+U5WONz6bYDFC4uAKpF2+z
h0hfGZSZVJzI5ABNx7D5QM8oxjN6FNv7tHPaVv+aai8VpVOcp+fGPpFMQ6GlmnbIMqv0VgJxjhu/
BxFuqk0GwoS8ou4uWftOvHfazkTTGhSszfdRxnx+zTm+wmvXb43glfzoQl6c4CR+JDq18UkZawSF
ytnG3rFpDhECGhIjGpqUKDTkt+wnugcWfGveSPUZlbSc0NbDNB7RhcDsTc4ecCGQ6zB7Ig5CVfTY
78b+KtRXVZ3JGmceZCn0vzMir9H6O3Nb3/RT6iiI02tvPnHLQpsaxo2s2blvMOXJbIuloS/LD36L
YJwOIz+bd/IxqBeaFES0Uc4mZQN2qhqlGzc1g/6NchMDKK1bmkyv9ZvWP5vdpym/u+g80RvVsOgQ
gJ8srUhfjn/Kvun+y9RvJocBlfO+o2wd6yuqJ9//M6xtUWxz85kVXUqWqLV07VXL6yG8N8a5lL81
tZDRPfdR+QptYViIanZ58En8sJH8YPnIrOfxKciClYgRi6pHDakipdH+p5lvUpI5+JZ6MT3YSDxt
ohTi4c+jELHJEQUMC9+0H2K0daZ5tVht9cqA7NSZHleGyat6lSj0LejmxnwR59+W5KHJTrq9x4Ma
JMvmFTGWP6As+CyIvmrJqWm3ICdGcR7pBqNwMeO/Zb8iTNoi9xoerz34nb4YwzVyXXZS0vNCZB/5
DyuUEuVSr7eZto76lajeiIYiLCYCN1AsZsUSmkGkH6678NuzKoxlLz8Sc9YoP3nhVhenSj2k5U9E
yLxNyY73w4+FB0FLlmW2o93Orz7M5tyJs2iWNt3H1Ho15aNbnmLyFwznA5TGa98xYRToxDSA6lPN
CxXOACdfxFFA4gnvCJQH/eQhyTvaCUkT7N8XJ3/ihQEfg1CXkpRF5Z8CBvBfaIyDCeVKHLQXkVki
5nq0WxVBnDJXeNPOkvsu4cg0PsAhiIOZ3C0yElrJAE2fbH2pU6ELw032BHAwqTiSXjjNf2mcuwlu
UNv7IVypDrHMlbYlr0aoUz+EbCXqaMj3kKNv9PYexLM6TOJjsm9Te0lQcQDKpVuafjKkmTHce5ud
Mv85MxFpMM3x/8FIEuOUJgAxRGsjbkQP0m39BrSPmC1na1tkJO9EdtTTPVOOGxwlgrwiOVIbi2I+
1+kA3OTBXwk3WiJ2R4rqO9+9hxKcFT24F6PckPVFwc+CkBPcisukfS/Ke4KcbgqOev+lKZLox2OK
osnu71JfZeXaxTk3HzV0B41/U7iO8hMdY8r8SVhThnJXCG+Z1SvTW2OpmXP2AT8XRvUkxudo5NaO
C4rZOjDqXx77ocYE8WMxmEf1bUAd2maUakaHFHg5vsdQv8ADDa137gpOMp+X1ZV9FPRD+K+FV+JH
wIoErpP6GKu3GlHwBspsjDFeVW5oVlOwY8EWQYeer+acd8CiOn4v+4v7QahQ0l47ItoI4ajLQ+xs
0N6mvDyK+jk1V9Qt2O6DK0/I2wq1moWC9Vo3UcOcS2rudKzrKdWictuqv467pjr1LJ8p/kKvcVfl
+D02Gm+bYim1YlmHI3EkW6NlMjk1JeBZRprJh5XRNsZn6zAqjpxTPJe8Et78ZA/XYvdHSUNj6JBX
8sgubGFcnTYe0hGFNM0mDJ9PRD9F+nYASGWTdu03CrfysdzaCVJjNM6qfUzHrzniuyG9Ne2wDQ3+
Jq3InqJ8g28MASJxNp5aVtJ+qj31NgGQlUnGewC3LTqivgW47uFAcxvDsOYiZqaZMbAuTjsb3W1z
69FQ6yYZjvluRePN0qxzKlPBwKJKfLuVOmQ2fWgyWtrdAUOKKn8SuGTEC6RLURpxR0x0w9O2bUD/
Laj4gnvOrKjJ03ap7wYP3SRx/3cUBwS3BuWUoSPb40Wuk0I4dPVWYgQWmQmNzbwKTV7GAvi+XvQd
EQa180q5zW8gDcK4j5GNJycmdoBglER/zhLK+3Bhw92C5iZq2Wa8HzusAf7eANgvbQAIintbO4cZ
eXM9Sgc5/1JOb89JT66r9hCP6zynzDHtrmNyD8Q7gq9LAtKSosBXScnI0hBSJ04OoLWe7UylECSA
vRdXETTL1IMTCxZloBbMsujk30WwCac9xR3Y8Cgxi8+hQ4wWhVRhA31CGmiwmMxf1sC0kQfCvpeS
59yxs2UoPoT8mYS3sgEXR3S4g3ZTsXqIuwmx33SoeZo6F0lokm4EDYnKSb4iSWdveQjF98TwSFkS
7xsydwhzc+akLmEjt3TRsO6VztFnkGHg/vZJ+eJlcp2k9o7BZ2WQg2aqu1HrqwnYjPqtAXxfpOw8
xM5boEwEZ25LC0mPgFXKzPjZTtQ3/tXtRASLL4Ad/SpbEpqq2DhadhiEXL5xLS3v6g3lW+M1+4Fg
oZzWiiaclr2LaT8/qgZtHulVFcIeH+8DqfF2GG5xJ6/HUi4GUp8qzKQCA0hjpr8DHBI14ftWiU3B
bqrpV5vs+jg4VtVTXF4lVTQ6RR6IiS9R1JGbGJEa8Rl53WKKP6zGOaa5WqQYDvCXb6p8xMQw7WgV
Xfmk3fR+vwrSeWgVW7OcFl7gbwY0FWlqHjJVs/hkuHj1Y0qoEx2xswmaFgZ7VVSzQQTgj/Apjd1f
xPkG/m8x0aBg9mxmmZ58aXGP/Fpu+AuX1H5tInvbNTCGrVqhy0ARGtHAwfStbtxdbvmLyNABofZY
aPQ6RYYlzn539YxvvQhQB7Ba+1GwGyMeILIlIIgZ8MIFom/K5bR4TcHSA4QejvnhoSSSSjA9Dy62
iUg3viJE61WFg6Mm6DKH4QKmzLFVwGm39Ie4i9C95VxzdPWbLg8PWZQ/OWnDexHlEzFLehYtB8Yh
Q91VtxrFbipLyt82ngfT4Prr0QsXWsCEVjINJHRAlGiZXKKeSnoZkACaLxade/Z24MCz2AlTCzxB
QF8MCfAaDEwKB6JQc4VwRpiDm0RshYBhBdApvXerCh4jmW1x1iPfBZDV27XVwQo5/TmYpfJEMvg+
LCiGrD4UrzY1oB6YUhp8atW1yF5dao+NoNgnlBuYDXd+SdWbXa0qtrXIMu957j4bPpyX4pQL3U8n
ZtcumPRDC8wx3SiO5hRpfdTPSYDhJhXxJtOik2VClSQsz2kVvZbC2s9rqpOdTOOGWZOHg+pAA0It
wIg63uOppQDVBxa89D2VzcExV8mu64kmmLMMqqDdmqjw3cgZHuxYrRwuZZKWy54htu30zWS8eDF/
Rg/9LaV8SIE6kCu9Iylni4IcoAMou8D3MFbmoyrMd2EBRCDO2Qxtv80iThaMDxqa97r6MMaI0H70
K0wQwPhMsOHWjcRyyO1bOIf4kNcaUbLhxQSD6Q0XVG2xXTMR+ydSlRe2QmWE9CNR9cifUQwKAOp0
+mrk35KZABGHvaNXycUa6PTj2pIt2EJ0n1IXFZv7rDvu1tE4w11/4C/QzDMA+w0drnR9kRflk7ID
lDoaGmi+A7oMqBq/W5l4D1XwQj4NFczxztfDx8lj15+qECtic2ns7phBX3iQY2FF33vpHHWOnyZm
5qAKJ+aqjlF40kSyUyBHTjCddLN9jsAccfNsDCJnRBBtjEi/dEWwaVCzWVR+JfSLVFN06EuYz4iZ
oonvmccjJr8DstxURIi1U5/ivD4HLp0ek3cTHg9Y0j0oErXs7u5jWEISuLV16D8aQkqou0G6D7Zl
PbjdY4IvspDjaUzqveNEL3EeH2unWeiN2oCrQU5lczbuMtTwtaTTUfJGld22bnlZxldzrIjPIXAW
L7w9biZo3rHm+VLtysPOFahx4/YRZSXRo50HG6ttjzbutiG/h1MEaC8ZbOROGKgvfErfoUVy+Bon
Gc/89WNrpTfdM84dObmFb/M2EGud0uJmmkt6U0DOcO/m55ri9sgJ1nlJhO/UsE1ayEOtuUmrjZOd
lbpfpAWdlGK+LPr2ZundZqq0q1WBp1An8m7YHBxjnoMMWvh4jYxfgYMhUqAXGWtc/122Vb/UrJKJ
2cz/urQnwD3rAOYtdBCeV6LpQe7s5lb8axZ9uQdM1Okht7VnQQ3eU+POLzp6Q20Skk6uCWhWoEQ1
3JOpaRPdRrCdWjx+5iY6Ghb30vxuxGxHFfZrlmaXWNRIiH1y9A0NolF1LIEFtspMq/xFmZsYi7v6
7jneHPPaAwsydPjlt1+MaF97H3nTJP7cQBMLvC7Y00YILm0AJdCi1N23kEZZ0VuUnoPROnNlGlnt
3hyb5sFuBV/2UH03nrM1E+0xY4Kqo24/1j4N8I33liTpGUhvEbUYjd34Hmb6JoIobxzt5uEQfwhc
PV21KrmOZQMNhIXSbbKjMjdu8Nq25SrIf8wKjp8OXTz0Zhgue60m3drnviMrAsmAXTFejMlJubS6
yuhjvn3HgUCnwpndCssK9/CQILHJ/ZVMfvvBWMqh3vrjzSirRz3tnprqM3JvqT6wbaCBwMzoOvHz
xH9f9hgEvL1d7ccECMb5042tQB3rR1vL/pCEDPVFdzOQ9+r2rdFHhttVNPzFEwcwpt223BhJz7M6
RNWia5gPp4n8GGbUxzQmFbFUK9kXJfPf+If6HUjmU3nxs9RPlkWnMxpPJrkCEedktoephzDO6N3z
HZJInn0fN3A8V6yxFJLSWbx1NRrl+qWon4KeYNd3LbIwfCDizg5zU3pL0E4pFtTlpOgTcPf3a6cF
2aLdrCp+fPmZxTfBw5BSQJ/M3GJ17fXoAnV0Mkj4NdvmbRgOhPZhLMg2lp6vY35+zb4EMccjP5Zt
vUdutRqaeuMKwPhc3SwGgy72YR9434JvRCI+YaTC2vpUDsmnwfGR4fMZUph/RjPlAoX6c8sxoloC
gkZMY9Pw7DBjIXXGqQdbCaG3aRz6kMvl0HOnU+gUrkfijp1PrzrYFNaltfZArQQqlFfSLeE8dvrE
5MU2HATFMmrdVy2rN4mDvRlUsyOKEAEtv8/R1jt4UWsTAeNzqKYlQM12yKFbguDWURXncl7LTDvY
Psg05pcyDElczo9T7OxjzDF1j3qKE2ykgFuyQNAOa1Ilx7QcGc8ZjePWWz87g57iyQANBgmhAFDi
jyaMvsOkPx/Y+lAyA89u489R5e81wggyjCGK72kR3QGzD2EDtV+KfOPR2sBj4DwPtlq1GKtIJPps
0+Fv8FscYuaOJWrFF3kMUF2v5VgDm5XB29g7Xynv+ofObP8U25ubCd6IuZmuypkct5PpLTK4rFQy
G3ORR72YdRR6I049qQNUQl9GdBQ1FYX+BIWn4ZbtmQY9gRIf6x124odZbJrLI3Gfp7awnjVAibm9
KAI6Vn11avPiLPvmmAT0oDPaj9pdI1K6SqHyHpX4zTid+/43xawup1cLlL9zT3ZqP7V2uGwMjY8f
IPQhsmJWqvTUkAusNxGY0reBukgpJjonyuCea3kzwR5zD+t4P+wEpiGeviVj1tpleOkZ/DtwngQ4
cyyGPeEQaz80eMEiDSrwgPJ14kfXHi55Wz/npgl/CbbrOTkFknyAxL5Vun2sC2B0hqQRuIHb1qq7
PeKkfdj7qKvyddUiU+AZjVVyMC3xTpDSewif3eO8MKJyRVPFofLijcIW4EakvSThJmC4rQqedORd
RRLx1GwVK04hxSaUYicAGAoDALBMFWlJIbiudsPX/D44gJrGBO+FlLZfYYd4L9zkrfCrp6DmR6qc
7rVyeYvAMkSwcd4NTe25jOcVxeyCdWBXyaZhV51XzTPBsVjU/fR7mOR7R/M0JtPb4KcLwkjUsmvS
YjGmnXkixEOclayvTuu9Tpp5Vm4VbjtiiWgNU3fsDbMiZ+3l+W+YN8DPE5ijxpibkUEvIgXbQE7R
RackZKNXoEvmUH6lnU/zXM0Sr0/pVfjDm1TWdXDmnILa3GjEr3YyXZmaMZzLQT4GLUbYyPRfO134
j27uvFip/E4TYBGSSBpYZah+kyKeha5eCpBvTjh9wBAD/t59JelwbhvMY23mbtFO4jiO9oGFZw99
PineEP8x5rsXNK5HHVaqFQD7Fnf8eCj4YZB1y7q/WtqwCCHRQFyFHdNZTeJ2u8UOTlDNxOGmZaAN
xcLvinvT5ucw+1QArO2Y7AcK9zgWZUIBjlTBJvZwxMKaVJpTPzDJb+NBInqyN7UFaOhRQy2QJ7VU
xI1ov1n2HnzIOd8Id2WZrioj3uilf2hqcc3ByspIURWarxv/M+3JJgta7K/Frs6h3MGmTGPgSzC2
8Ot6IItKUYNdj9+x2IyTPM3VBD1bmllR4HMZue+wHuZ42lgbG3mTPdm7GnKgmvzuvvlBr1xlnMgy
XSq3Xse5BYWC2FdTF10SABAF2tGz/OPUENZIxThC4bpK1n0SvKZNvCVjf6GwVbjcJG0+x2N4rDOC
AuSExA5FeZ+H8ypaZKQSxHEBThAeenGZM+0VseIgtQ1XY44OcyCRkCMOvD9kVK86zmMaiOE2sG2C
BUl6WGykAYTVcWPD2pNS1Zg3WQBh6r+FyJaw6htLfld2tymC9qP234lbWHftKYMWGmaeJnidHKIV
ADQlRJDBr1sgUdt8KpNwT6b/XFGBoTq6pG637oG+yXNlmkQJaItdU6D5jBk5opY561si7UA6v2wj
UqpjrnYpTuD8VR9s+zlKGueoQbgleUmAxrw5Sn+hmesYIVDCTabr9qOCj9I19OB89OUQ7HIp9uAH
V8qHLnWKkh4HV0ocr6xtyu13aUmYz8Sc3aJ4bYjPxlN+gflEPcl3FrUXW5wMCJ0p8H994NPc5Mnk
YU00bdO2yWOCtTkt3hUv3sE4WJ28hALq2zQOYzzgzSUktwIpttvVKG9hedVoeokG+vTo2RDolrzO
3UeGt/TGYGuD+UEZZOF4GACOEtCCYSQix7OYb8DfMvLzAC58JnwG4mPfeQe3/dOH34j1pVC8S4lv
R3Mv6Z7yopB3NhRF3i9aLTkKE5qZBqqw1vf4hd6MmBnPcnEcs5LMjVWGf61jiJHQxatcwep40yDw
H2q7oa52JHg20UdAgFlh9c8Nt59om+eQhoqKv+8Y54IApiCDOG/6t2j+ctj8EnwmrqTannJMP9Qv
gy8uYY4gtCsXaUDomN+ueh9KwiaSNNC3OqFjHpKSMA+WJu5lV3MeqB9bl1q6DTAsOGD2vq4IyAa0
hAglXHw9IoawAvVcez6BDrToVG9u+EksECTGa4rNvRWLifbIBIVVzYdpzNsXfjUCchlxw4VHMl+j
uFKkY9iesXKBzGs+loxJXzMnnAnBGmqYj5fRPLo2RsUgDvgQjYuWPIimWgc9QTGCbl68JRodim5J
YSnZq0ASBrqMSRkcAVCRkCJTfHVhPar67GsUV1Tjhm71vcKp48DH5E4Ng3HE8/gV1s0xLHqsMSaJ
S9mu8qJ3bHzhwkAuPHnk/xsxXJ8Cu7fZIciyf6VGfmGLcts6VJ/Szhk0+sJEzhMBbgwEOEwpSecW
zp7Q+9Ms8dtq8uzYxo2Ct7NQ8TXzghdCpxcmuJVrYL+39Bctzu+Z3i3bmvqT0doJ7bvEaouZh/UD
IrKmkNRGO0K2LsGfMaUcHRLyZFxXEUBECDKcJPbTRCQLVneqjxsGFlwLJPwQ9Rpaw9UByY9g52Wf
7pSY5ejOKRvn1DS/usUmn42N4ReCMkidVRLPVcDiRJ6X6xE1RSg6gkLvTXYD7sSPNkfGpbmrqN8G
mMBV+dd5z7W6QfIioWswEKFnJjon1o9Ah+EsjwBuLeNlUGyV8TgLbRukjUmHYfjuF8VikAz0OJXj
i/B9cPsIaE5nqOJlzC6R6RRFxK/8V23/ZRGn7sVkm6LS0e+6Rxks95uHVi7q1tgb0EceKfKAnP0g
42JZGciPi3SdyPikiBIYkteir9AoMEt7VDNFIEEIky1uUZ+s/JfIe3I7DkN0h6huKgRWPoAwVToP
HmodarS2qIhLQNDY4xVyEKQmcLwwSNDatnIsuFPnLcs+G+dscQWRT4XtNeAhrIjSYCwZvyNFqclc
9yJecNZep+o7R65uV9nC0XDrppuRhC+y1ueI843GU+KtU3mNPZ7NkiBfL6LkJ3405CdYipntRMhE
XWQHje1sJIE58kakeXsDQ6v4jSm84MMx52CIlPsThGky4ZVdeVBKW7CDriz9ZgcBPaXX1tlGwW/e
37G5TGz1unXmoMmnV4qVUxoU5F13AS4opWtvTv1akTkWX211xaPRN1eqploNi2/9ghnLt3hlI5Dg
TdezkMo/Sm+gu2Nv6+ZId4ChwKzH8iaj16RH8Apig/TDsj8nwozHbecegZjKPFkRhTVHJOnTSRgW
EfgvhOiFFB4jzu4DNgnQcA4dwZsMO0GJbq9uLp5lL0Ru8OWw54c3J3vWwqsRnClYzZovG7e8fLE5
tHonXLrdi+kuTa7PCESEp3oh2RtSixooWgeYQ0yS71GT+s5NYiW1ULpCRi0H7RFzzDZlLNLHZFPz
1cYW0cWd43Ir0/ewhkokLaHs3xjnnAQ3A2N8d3bKhQlj0nTXdPiwxu9g3PUmWu/tGL/4ERLkdi1R
IcvxOtuyIm2XBKcMx786pZyBw1ZO+Nppw92RNjX57LvXNKbg+5MkDXO8mv5bwQNZHj0OX6ldKTLP
xMUDfvPJQY93Av1GCPtJ3lW2VBNowsB6U37EnX900AUmCONMEA5P2wgE3AQAwCIdWib8OFk7zlNV
IGHlVTbB0DezEkt7yJFb2kQ+jbvK3tCb95BBso8Mv8VZjKQjkXfjIBt8bX0d1SK+u4n4u/Lqhr/4
oWqU0ClPONo1ji3B1ozrlbtor81HOLLJ9lnvrwEGWMxHBKoBu5Pys4PcIUlHkRv4Rq8K4hp3+rbU
qbIOEyowowRwMam3WgeJWIsOzAdYhwKrWURP9tOIutUl7VZsO9ZrT1m7cdzaxqutH8fyOcvOFqbB
RLIOrEf5izLfj1+leizrc+h5JIrszZFRlxGfrMbp2nkfA7ncLkOKsZPVPjeLtTbsC5Rx/rs7zvmo
ZKf1VxOIpPvp+j+kYWsTlNhDeiexlXKpEFLOqojswTCSZ7Oxl2bVvPS1tXIi9ziAtBD9vJ+1JdwP
hZzea8e+5ORhQFG/1aZNu43xMfcCWFp6GL054qV9HGKSjQIen6vkgjkoKgyM74SYofqHGcYfRv25
xlN/rMxwOcYc4+9jhEWmYwR8mkAHQ1R0dfuUAcBNRAJKHrsiPUz5PKc8mb7CZ/o4pDeNyXkuXNJZ
8COZ8Ig+mNOLBejXRwTD6qtQqV0cHjXoo3x6b8uvXsdxlDwXmB3T+h71n422iyHO7AqW0J4zaS5T
/655eCV0sifKk8EsRuIq4udhJdxm2RTHvvjJUQL5k7Osozc/q1jt33pK3o3yXOTcjzYGbe8Rh5AL
ZS1SQh+OOS/naKIMhtYSrtfovMp8N0Q4peUuGW6t+e502lNCOYxEBtFZH/nE253HLTVCKs5cvNyE
TO1NxKjWr6PuJv1cAGQEXKVouI95+xmGfLgYu+K+ORkOOWnaCXdqqLZm7UBNEi37GIc6Mi8AYe8S
oXRNfYsX3Xto8DqJDdYA1itKSFwBAmG3z5VVrizYYINmtBYNRTwezBlWznihf8/tKjnoQFRSx0XP
W3D3vI862cTps0kGdAHsLOxrhSQ450qAmC3DFNkLSId2wLnNosl+hrTJ9V/MMV0U5r6DiJTzBs5Y
Y5H0blUSI0b3Do25bEJcG3yWReEvRuvJRBUj8RiRdL83UnSMuBfc7LeW5S6qgiOB6/vUOGvanzDP
Dcyjw3aiF2uQDTcI+R0fQ9M+R6Kq5pxmKH4x9ogPOe1H/Pxvlb8OynBVu49Di3imXXvDLjORPSVr
eEGk/i+h/66aailLznB+UqovF8bQA7P562jOyqMBPTLae2K6Cz3mNFRq4eDCb0uGFoIYGk7SGsV0
5silE19Krzv0TO8kWW2mhNnFomC2LCDTiO1gxhqK6EEvn8m9OoTtxvS46jUacx+TOFYtDHt+NhLb
Ze7IiToMBPlpUbuCXuGsnfXeyCowlK7aNn2kg2sxxp+6TuKFDwDkLSI8UL72FOLDtI3qNIAfld1T
SXYf4KKp2YvCpoccSJJmqgShWxn7qxSrlwblWyFRVtMBomDZefVmHnsk4ObEkW1hEdDhSZzZY0Nd
kP3H0EesVIWZM3sOaDbMiNFJkv1YcYYb0THqsrWpa3vPdFYWnYDWnEJV6Utc11tcsVB6E7ndSMdS
pPSdsW5q7URu1KpCfxB1wTKgs7ZG0EknlK7HiH1RPHXiKNr3HKRAJC+xvtMokh8yjhnAlMb+Unj0
rKaiDvZUuHxgJoZpoq6gxfUpWRX4OxVfSbnJpqiKQ1fxPh+Nn6pSF+K4ERwyKsfDkxw94mTwrtEF
cAgzbeWa5aIh+DBUl4xbywq1HZPRPibohONqG+je3gqOpPFux3CH6xZSQCfRsV1Y2vhkKLFuc39R
c+EqyZYmwrRYBY67cQLmOf/LSIffKQHHQrqTFRB8semS9zQhJIrzQLuSxgqnYjoGGuAgYJQL6ZZU
ObxDaPraQetiXO0lHfF+Gtb3jM3vUBdecO5dM792aZFQt2AFr4TC9V+iqFxCUYUbwQHwFJci0RcW
mYgXOcUZE5fFhfEpA+UsLCBTshE0YIxsckHzcl1n44/OyXnLe/IBWjGdiDz68dyJQFbP2vUpd7rW
U4eZRDOxnyRx+qBrGr1QseY7Z/xlCOjs2ILz1TB6MVgzVMh6tNHkIutpJ6TpSVwrVMx9cPNyITdt
N+dv5UnCKaHq4uTqZgzTFgWLjjJUFP9BvB/bilB+i4wfR/AW9bE6rE0Zk9SXzLnRRt7U69IwwosA
en0I4koLZqu6v4zc0NpYmBXv9IvmKFUGGwxmSKprrHnrosrOpV6RJU4gCV7Wqnwk7fyg0xflR4iO
QgfnRvrnJhxr68ZrnUUpjf7Lky2JrpoZjmevLHtYgDxrtmYMtYUOGyt2GY4hCTksDASITin9lmZg
o+g3wy1EgiR3qm3G6+CPwwYPpLxWTdcdCvy1F03qM81W8spPmkqcmZ1wWJAwstLafEI3U0T7usri
k+6MpDVgMM7XRsRnlSdeuCQYqXyucpNrZNeIifPAfuInJvQvJVgK/5g/c6y9pR6DYZhfhgVyS+we
1F6NfQFzmXST8w2i6vYPrmeBIfekUFugBGkHhdVDBvKCH+J9ogmSZIuwCG+JDfjKbQHR+P9S00qT
bbPyyjfsLdGyDJ1uW7ChberYF+fQonthGi15jbTWg8poSp+jv7dPZqRpxEb2wK3ZmPAq7IKWANbW
b1pybrww6lHURu5bCbDoPzSeTHZchvAmgpIZq4kkZsTCJ+jPF43brkfha/0q9CWYKInKztGKDExO
fZ5uarp5HlMQ3/9SrGP8q+vFosvB18EhXEPwv390OVg6pr90otzDGoL33OXGbJLmZ+y6XUhFt5/V
a9fsVibey6aVa9lEhPvgkUJQQrrtyWV2EA1zND3X7VA+E7L5OqCL+88FJP/u4rAEKjDHcl3HsEzj
H9+jzIPJLXoC94MWNCJQPk40TimaylFaEnbzX6o4/tV3YgtsoqZvCqrjdVP/R4dVMMlw8jiBlkiu
oqeMc3iXi5m/Rtux/s8/mW79s2Zk/rdMXdeF65imbv+j7yQXoytxaNJmHHez1Qcj9rqY8A3kpGLz
IBKxRaFkupbG3CKd91jfbI3ymiiWK8udMeei8xaOXoT/5UP412fOaSscz+XVTNCA4f/jM9eRD4jW
pXNKFkQ+whKTYdNe0yzE0omMZfFfPgfj35/D//fPzX/+f9pPzLmXLI3BUsmC9whtyhVxbpxH+KRW
sVc9cUTh0VbXlI490/Q4Pi0LMXMOZfCfv5N/FMHNLaaWYVv0TfhM4fY/7zWqSOrIHnMPD0EZsiHR
a71OEiyEFSbuk1FE9bVsuF7/+V/93+Kx/1Op8r//LH3twidHwaKy/R9FU+Dmnp2Ejb+c8MxOGK8d
fRNWYpfbASn9JCE41c521JeWEdPu2bs6MG/D0O6ncLqEQ/iuzyWGcUdAQLeuiMZhGd3S0gH0/MQ+
d/NEvraCaV+V3d0envUcdUwC3mCvG2OOiCMHF2iQJGVaSelWoLSJY3JZMX3QP7TmsYRMhRciAGou
bnMGbUlI1+ATPmw9SKT/TfFMCMrabZ9bdOcpqH9llCsbEKXInlx/6ani0me3luMN2G0pJfyJfq26
R7bqvQi2zezwnEqYzMsAAEudcoJrNyFTKIFsyR67/KDTsEGwZq8eY4D8oShXg+YtnbLbmcFB8JzE
eOSIiDx1/8PZee1GjqRb94UOAZIRdLdKw3RKIymllG4IpUqi955P/y/2ufinaxpdwLloNDBdUzJJ
Rnxm77XzbWDuWYkwhG7zy8RGZVB5UVD0aDoiKctQnxxUIp3oDjln2b9/ktpvT/Jfn6RUDU4qW+PA
+uuN/48nWYUub/PEQk/NdGbxKipcuAvRaiiyZKVIWFiyL6N9Zw0jIkIdYVA9IFkUDqKkpGv+cHT+
dVj9/mD957fz2wHDs6ElaYQyFu2exZxXdutqZHfnsYm/V0morBybiWDVQrrXGfAcwBqTo5b+SotI
w7mNoL9UsFEDjeJ6CyzvD7+v386Z//11EfdE3pNKltDvD34bM5qVbcG2QjUYPoYlLUhTJ8gVFEHO
a9GJ6A9vuPh7lt3/BhULkos00v6oExzx97MmUUKtlilUxKGyq2c9ADbReYNyyE3Y1o1nOCevdBpy
VHOUJKFCquzkRCb8H0+/xMQt4CVkD2iVjYX6JaKjz4dxrURdg1TWnqj0q9HtpCiZWcJRDOKIgali
96cs0BkQ2LLe133Xb6YgxtPXWAqIKyi4opirBYvKTO8n5HuZLD8K+nHyM8rvujQxag7z8T+OIyPm
NPnDg/JPvxSp8csgZFEnl3z+nP7jsW2jgfJOeITaOKkfERIeJe/SAHrZJQP5ob41Rw97soQrLYHX
dG31hytgfhB/e1ANiT1W6pZhGrxAf/8GxkphwV/OtkUz0/agRCB8KKTuyipWt//+js5RWv/1pf5/
UvXvz5xumzj56thZOnijNAVOvjapj5NIPpuGcATfQDQRRdPn/+Gr/sdv+Lc3UYkn02hS02IJZ2Bz
12YuS+PFKwlryBVZPQfMqfD4BUa4f//KUvuHW83gMLJs0zTQtYjfHvlo0AMpkZUh88rx7OWLSkP+
fylHHjcNTF3GMKZncD7cktZhXHNG8/Yw4N2A57EwK2UdweTg7EyDZpHVjHabOLqouXaRhaiZyZKu
XgE3be2/tFveQjQE3uu/WlwdYZozZTqaOkdw9KKH94ixggceebB25Ggv++FitPVDVKsLxWDYMKNE
XssxI0m4gEdDRrYKsMySdPrkzzBWZ2shGv7/4Vic/Eq96LLeRCN/OCkKt6GbNIJu6YsAAt+1K/t1
jKmWzBWTWQz0IzbAqH6ARtz74LvWAA6KN0muRvXiK+8+0/lEnIXttv5zjpo5s05OTerUY8jqN8cB
zmbfY3dKtgJYJfgzTLYVSnt7ll84w3aof+BCbuoAV2A5HSyjfEltvu2x+qrS6DHNGHyDApZ9hUaX
JZ+w6nfGiqB1PtGPb9Xc2A91cIgFXXlOSkQesEW2nmO4VcmYPKlx+tAREl0PcGJ8bRUOOmpWHHkN
44Q4f49nqbHT7ry8YU7RLjWoxhKQt57b7kTWgucYO72xr1WrvWddsm2YtFmiJm+NPrajwTKfCrOG
Phwt9fTNKmwSZJiD5x/jOEvJ3kz9l2d77CC2DvjVKKOd6l0l/zTq16Ss9+2A74uylXAddwRebcYs
QtlpjXV4rlTyt7uSaRWRNaEO/uYpbYZtL1GAN+uOnCGgwhXsbQHMgjyEDGl7Pu5Jh1xo/o2gJ5Tu
g5tQsaTajGcmmIpRUxK/GHR5QcFCEgGL3VV7siuZSPYQyFqXXeKgjmidN4wWbf5AL2c6WrQMrZMK
w6ux/iJB2fD/m8YEB7vNze+ewOoJHUTzZo13jQ9Xra4RqOux30XAGhwNA50bsIayyS/I0q+iAxLP
/GMCMQBEfVWOvxwq1xyPrTV9WhC2FeLTEsaQo3Hi+1aMfYrVnHEqJkuSm8b44IxfAKHj0S1U3jHM
5Ry0FGhL6eALexakEIjggll3kURoGDD69CnyBlxoOWYtC7cFqMhiFjIGPyO5PKLnE3+x1PQQo35Y
9OTEkO5e7kz2N1oNiZ7gIvkdKsfJfprgLjizbh06DatUdiFKvcdbEPjbhnFlXC2N8L0ldwFbcq2D
JD/JfKEOTyEbFAlStPgp5M9oaKcQN23jmacG9IKvrAZkVWOynRQG+pTrhfrVRwzOyvjO0HypAe5w
uuwWgmSeJiR+4IqIphDzkqaktqzxcDYvUxIRnxAuiuDcleI2KofYI3nhpdBcxYME2hwC630Yka5U
C9P8hNWySGeYdv9FTheehHLclzhYnQtOpDK/VGYCA31t8bdP+CPQzowcIyAPH9rKWJhRiTgJ5TfR
IaaH4flmDW6bTOtRUhlNTxMFsW0n+GXeR1ktmxo7JrvvwEQg13gLJcdThqOgHuf9WM2YziAZilT7
rH5WvkcLh4JYailq6PA+oase2Pxp9p63bn5YmvDGOiUgMdm81uVlLI5R8xgjlZYNI/IBJMIbdqKN
F00XxZkOkYWJfFk1GbkcDg81a4jRqdwUUEzwh2rpH+pZKTSpO4J7Q7XpjP5+L3fFRNI3NeLS0oyW
8PCIKXlUzd4UEYblyo5ZVCuUJ8gtFLkbTQpg7L9+cMM75yOsaHLtD5XCP15mjs1MQDrStsRvlYIc
Sjl2IRW2bqv9Y4a55Gr0Sb8XdojtsS54OP1YPv37HfrfdaouNJ0sYLpDjTDg3/rhjtLEod63lyoY
Uteb4wz7RrtHqjC2YdB9/ftXo+P875+SL2iSPEwjihXk9yoV3cOYMkLyCEBkXRFO6ykg3wGnsQTV
T38X86q3WwkxGulZSVr7odCNd0r7nUkJnY6olr1tg1UAPpoe4Udlsuin2xlm72fDprBhn+PEM/En
DTgxcnzVHjqEcloR/oipg4wP5Iz5oQnPCSJ4DYVAAV3JR76l5atAYrEO9b05m6EpHLBHjPKZ1FTO
IE5v2Coly26VlYUdfWvKYw+mG1QxvAUHmT+uHaQ6MfNDVRIs5CEsRl0h5pUMTmGuWanfggBaOypj
x/yJYSs0CfvdTr2WHm8WN7OTUKh5TzmFSS/EolHdsqx2dROtSzVYmnmzsPPZdwk94uAlV7MCuMXa
2yKrkdOODEF+gzm/CXTjAAYiMAAR22QWwD4TPh0ThhxogW6znFIniQ7HbkmGgWCdmcxatwIf/xVS
gao4HL7cQKPGMDVbA2lZEObgkJXg8IvcaUh2NFVbd1xyaMOhXNSLhCCqKlNXWW1vBTvgiH1QEexU
4xDm3zYRFSn2RN/EUgNgZjgU/qeWXDW86OSI9XHDyvINHk3ZPyZmyUcr8B31s+/KhNJVmv1h0J6G
5ocYMDvqEWPEgHg0IkURoY6LDJm/jL5mYEvMTe6wWLMyFCwRSjUWG8Jkdz3T1k82s0kDrqANYbjN
QMKHyEZYbvo+MvD+lnFVG8paYBQjhW5lWxygcp3ZwwadMhCXzxGtNrF9YPFHKspWP2YpznTVNf2Z
ErsmT3hRak+Bfwudx0bFEYUrPUID0/Onu+JnSs8EzC9sXjN9+CqzS1wFM/IX19aHbglEwDoZA2vq
RPb3gHvWvviVBN+Z/yl7nrAYDIprYH+M9mZUQ6lHBofhTuVHJhXwoRk+R/vqDRDbicPokNaM4iFH
C2LwHcQShOl4kqyQBZE4U/ats5D2Zr/3vVHfEnPHmL0wL2F3MpCdx+aCzRlwc8Z2D6lXAiq6hxTH
45fG6D17rrX3AcFIYKEp/xTm1cE/lVLK4nyY8D1HDfyMgmHwUonw11YVhcMVxyTQmpOK5wJnCJJv
DZyD2+arqHu1PFe1nxPUWYiP7BiMX/iY1h9VcUX9Upn8dawu5zV0bRSQNNFHo0K0U/SacO7yn7Hc
6MYRYK2KCDUctwNvel3dvf7VxlaR/AT+Mcd5bwUrZAA+jgVcV2n1qhgR1BsBEQa5ofFATtBDhEx3
Sm7jpKLRIOIEVnNMoWAbA/8zD+66zj8RYET2RjDlgHFkgbTUE29JdDPq50POXjEyHq3keUxYobOQ
7vu3Ns8h9J+Qdi3NtlvkfbfqxL5OSVxDnRJ4jKywrKLUT456W5Jt+cQF9NA7jwUVYjmk6wK5nHlj
+ZopNjF1OLCNXY7IpYheQs3Eer7QKGlHmeEzvUv9I2DBoucoVJHnzNEK5KpXzbjt9b0ePtbgYrqE
KREeOWqMJNWwWm1Kcc+psjzFXOgFlv4MV4eOcgAdzPhcqyvVuEtxtGYxXbSiJklQXjfGmbfpQc2h
dRa4gZQ32PQGwhvW90b9oaKYsYLXGlc5MgdGCO7Y/sQBW+8Zn8fB6KWQDN+jeuIEgaPiPcTNj8dz
05JcU0yvPjLJWcYZPzb+QcD1TNCRiAwirAtpULWPFn9HjsJS+VTNrRhuXvVGqjgCSodkJwJQ2V90
bjaeS/vGwCUSCUZTsmyUFs9n9+Ah6BSKxme5DTW5C+szAXjrjiVNWzt7gz2So60tnXQPXleK3R5m
vPLeRT8Cqn2JtxpxZzE8D8MRETvmSpAl1tLszsiH8Yhy7MLiwL++0Awag5yNHl5ntXB2RcdGP0TE
gEtaVtO66ZptpyIShJU7hJLSCW4ynPH2SUcVEan7KLkb8ClYg39LW6DNuEx9f5wQlQcg2dtZqoNO
TM5UGRXGsnOvWSWXMMuk+iI5xm1HuWqmfm1p4oKmfbAgA3vWjSdeD0YSGxklypcKWEzlILNX2NR3
PMS8M5P2A9j+sRL4A4dqXssi1TMe1Qayg06vSJGkBfFeTOwTtY6PDbVbDA2enWtYJS/akG5wxREl
f8j521XMrXwMakfCAEoQ8iprJrYWHZzePLZzb/MJ+AaJhsyYWOVQVmZc3IM0gVr6u3HWL8CWdvjv
fJB8a7gYCZ2w+IfBrLJsFHdK71b3piFZ6GoeasRgnPWi/xHDwTe+wgE27UXzFk20tSlqjYD4It0V
OBolNzyapbzS0BdBVWRp4acHtUNab51kCk02XEg6raGJVo7ylTU3jaQ15gCBAfUHBXnU/aiDgMXK
8phbiGYgoTk374TOVeKszIUBPpMpBpXNXTkqvxTNbXXkkE9xDU82RFZ3IdFlmjZm8RprJ4M3Vpib
jsC1uSwqXwb1zeq4RPyjMTKoSKaT5//yuOyFUeMFYszg1WehkQcNMrDzENHF+INaGF6cFjocHI76
uFe3/vTkS+4xJFvtW2PWWMCx0CIsMTRxHsV47eG/qB+jj0WtfivM5myh+ir0aedHH1pRbLnTmW9g
7iXaGjtm+xNonFx2hQyqkPFe9+LHbs718rL2O8KY0hRiaUBVLx18Vd2LonnnNn1ukozmCzYUaizQ
Fi1dBTG4DxF27t6t1POICTIRiwl1OCbl9CzrdW3sIs6NMsQep6BKRwBFX+B9okdB3PxD1hCxy9BR
GrwqdhijCdwG6joDbOeseoRP8aoL3oDwc8m7AXIljl3pvzvFBVfKutchtyAlD+C8BAmHhvfZA4+u
Je78Otw1/jXJkShzrBi5vU21Fyur8GbmiwjbQ5V5L7ICltQpmyJHTsUdRtolfeZbaB0NBNENPonC
2sT6lvmM590GeRfJYwUMeuq5kAi1ZRUdRGAN52EO7q4MYWeHCk8KUkTrDSt9BlxkJt60cSeD++xv
xa6+H8VSGt1WtTZCufVskQJIOxpz1zinHJRYBLJVw1azoNZFprAbs58ucGB6lGhagF/S+KnoEv1l
xJoeRxiW/JhgFWYNHTUq8WtGsncEIOoRyWiCkIzhiTmQ8xOvGx/8l7PMx3IZdZwpylnaX31rA5id
H7jjNKyCHshFljNZoVclbDl598P3UPlRIP1FBIc6JzJ7jebbq66hf27nN4r7UKvddJaBQKnGffjV
OdvaOYqJyRUyGmI4MjQ2Nv5ZdThE4U9V4qra5uXBG0reqO3IwW4QKoRBNKT80Uc6f3eMAmSFWy/y
Vh1qrbg1PhFNkDf1LRAKIqcUrqdnGzC38ETQRQ7+RozfjfD3U5NdIh9Ujhb1r1reI7Ho12lMEGbF
KIxg1Zrsxg1WYsy9WBblr6nYmMTOjX5z0Lkr1QiHFLofYFlsO+MD5MqK3Ggk0HXwq02uafLiBb+8
YmZ6Exz+2EfGK4PcfVYmrzF1hjP7cToEouabPz5H5TWrnoOG0LaPUc/JXJlWiUrRa3hrZoITsi/d
wWiCxa2COa+pH+lIVBunrCH0VTujpXT+rvyzSPHeJuqq4MBhxQUsDOTGjOZS8oKR0KywDG/MUR9s
HVXujDdAiF0hNDNaAAXoIsKgP4Cp3if1ljArnN7CuXg9GMdpq5E4VI320aQ6UwM0qkl9ioOMH/Vp
gD2csr9Th6/EPurhZxPwmLUvIJdRfH926mcdFOuyRfqK+FuYwdNEV9aU1UJoDtPNJ8P+6El1UFQ+
akaxT5rBWbCO9XNUMMJY5swkjpwCQ4acYa1hN3RcdFOVwZ7tTIySYQHXQRz0GRcvwl4oEGTFEgeU
xRiXjO8C1hiHhwFwCEqCuUjuQflaW79YXIeIdoi20vdOfyTxofSe0YP7BFuiMU3NQzizlQ4RT2Ux
bVCrcaktjGQhuptqHnRGk95nou6z+IAeglco6OBQ12+tuWua22Q9AZeU2XGmixIJJvL3EAiB+m53
TE3O+KcK6z5mz0l8MgBZcLBxFiqvYe5ycxpziOJZly+mBndix6tB9lOor73YLUjwnXREfge73Eh7
q6JhSYdVIt8D3hH1BUUfCZ/41YHChNa9Gre1n6PTcImZIHhBFTscvz7yuyBY52yvqdMDJJJwMpI3
wJCJcUvgBlTWZcSrqbteQ3m5LHFhahwjOc9QMRrLvn4VFflq2wKbLok9vfcmWtcrj524iv4cMzic
znWwrlN0nyr0XDczv3XxniRbG4YTfZjxzZMt2DcK0rw4ypq+RGW0RKhPWAltzvOA9R6JbE2T/6jA
zievWZ6w/ecvfElYTMX4oKGDLRloEiJQ8HwbKznA9lrJDCo2ptBHGxYQB+zwiEDLQ5rETd0cwVF4
XOega6i5yFSHttxL4KNvrb4ZtWVGHmC/bYafIFwRkBrZtL9atLSdd9O08Ne9N97OTykj8be5jSQl
0hUtlxKRtq8mQMSzVTzyIo3FoeY+r3aKzldYBjVlClHJO7pwoYA/3nJAK28RKJNc+eX1K2M6etWH
Or7T49EWtYIkkr05POOp9YxjF28sJt3xro6W/nSpVbAPd6b4XOrDRz89a+JFhLuZIJGR+v6BqDZJ
XO+75UkC/IdRBJcbyHute6c2He2tXbOrvNTRztYU5HvchwDK6O7WnsM8/UZUXU2SEFWHMGj8QTyt
tF+IZrz4ze+ueTLvDvc6hKQueYUtmARcxBt2bKPxDMWtaDbVeJja14reOljbOeztv6bHfFI49/rl
hHoUeaYw4YffHFh33kGCjpTrEvrT0kDfSXgDKUYynsCLw9SHbPDGC943sOD8PXllZgvWaN6SXAAH
Djj7EIAFB1O7WahHGbXFbmS/+OWzHa5hCqraphjxVqwUxOzZTtUvIMlqi+oaCrjuQiOWEyLUh/Yq
5ZJ4mzGEBxpvdLClWsw6h8Ai85L2ZBAwSkrAo+gLG1U+p0qCrnhYxJRrXXFMxi1+vi7deyOZSitt
RG23GKstYDLDPooUvBH7oelUzZ1d/GbjckRuPQzP6uTSPBU6puW/Ijt7MKYYwpOrl5crQ3ty8iWl
mYkrMGkueuaGxsW0yTZepcou65kB+Pta/jKpgbtP4pP5bd0b8RoRAVjvKVpz533I/5Ky6gmR4OQj
8HEBeqO16A4ajO00BA+DIfHViq5VR0FCj3liBlySPa7C4KE96IY9ZzmKi7kUVZULfb5tPhblNc8e
hX9SkqMXJHR0vxJKbKZXkbUpi7lZeMgI51TOFOhB+C0910mIB9hEvEPKC7L1xoyWWs9k2D9E9ipC
b9/0b+ynsHgsOeoJlYPnSoKt2c58mAkEpKiVVWm8dXR04wqklrB3vuT9R7uxCNmQxLhP+j0TOmZ9
abVNZ8E8t0DwrZbPAZLp9BXwmj0ubdArUJEZQsegA1a8AZQWpAdGJv/wcJTNzm6Xfktnvwl6sBnF
A2s68CCEltBBrpXCLYDmUeWh9Eo3pfdm+DxKK0n3jqaSGbt68DVXICCnW5auYz/oQPC/KnHM1fEB
lAw45eq9BxuChODs0AxZa+T9fbIf7A3rt4opJT7CZNfXq6F6zZJfDrJSmoIBNeM6cHbc40vmoLAQ
zPEi5UsA4GS8UVFqNoKsG0AsUlNIxVTFNnSuA8ZR/WD0nxhwTKbciLB4ChdIezmw0vixp7cM852p
v5jOy5ijid6hieyUD00ejPAq82dujjTcRPxA3B3Vo9PdBRFWsK2GdlMopzo8GeWlLPao94HXDs1i
rtWqRUVRZLWLoH0Okb3b5i6SDJAWqfVoVbvCerQdzJLWPktvRrzWuMFwjjOexF1qb8iDfmjVE/ZZ
ijIZ7wyu8QkBtkRPTr4vYCnnLM2vJuLkPs/5wTa+vfHYyxdLrobZG5zeK1C4xn6CWpa6Ho2FvHXD
s80scriMCca7jY2kvF+RZq3xyFTZh20sa0aRjcuHL0uSoWia+6+cyRa193BPUkI637Xsswh/heMH
lXiZHvP54T3grKqgcqekKgP9lBtP3Wo1JElOJ2M9VjtZvvXjUtXvaUE4YrKu69cw3LFRys1tZO+B
fM2eSW8zaSyEmF4S3IWHkcoGB21Ht2N+eD6c5aWYbob27GEl0XhfNiG8bvyqgXb3dHfOi+vdXsHn
u2PFNygfcMMAWPEdOcWtNved+WQp72PwVceHWUhKClTjVtrR0tdkEnnmDgXDxJpN2Rn81/Y4iaU+
uLQi1b0KsA260uAXvMQcP53w9IM6adkb4ZNS++fGeEqtNeYuVvjosNdO/tm128jZjimz7Q/WMBQ/
jXWstFtuPur1UWWAD9sk9F941Il10TllMtboWfZEkrk6YMWdCdNh8dAhci1fxQz35lnQ/A8kCEFw
7Jn7JPmySQVjC3eosRqnmDM1uXV4/s16mQ2S/t+tcpbLhTvx7CUm6+OF6b2b8tSru54vYk27BN2a
07+TsZYO19hZy+7VN/aZdW/Vqxj2Vv5J7PjSd3qwoYvJdLvhJD0f8P41N384DyjbRcdYCXfG+NzS
W1vqyTQpLW5qV+6MoV95sGEyamYig4arrhx0Z+ZwLZQ3v6ci2fratW7uqf8cUPkD2i3T5ziFvvDa
AJEiQwxNmgNLX4DAJ3DFILiRWF9i0zn9ESYzxvGKa01vPkLU3sQFbfimgTyWM4BsyBIFS7By+r0E
az7dJlwWuVy3Or07KoLCxKWwaQyqiXknwrM0cvgIGpFux9y709/zCHQTjCeCJRnNg63IlmUNMwZp
I59IaWwZ3M1r7BrtMRJm24LYCuZhX9shY2C3bb6T6Al1BloVK3jAPO9NrFg3hbnVVTdKtl5D1Od1
is84QRNce0V09IsvOW1SzO9tcG+HH22Cp1AuCu1QlC/0HxOTzEYQLvAwzdO9LRL3hFjfcJ+SZAXe
Q3cJuDK1FZANB+J44dFdn0AQci/2xpGk1A4jcnHok4vsgJovZwQd21WV4levnmwW0xHpSCgclkOM
anzB2j3u1woTiCI/NeEuQEAOMQ+GpIJejueKPqV2Q7JooUwGm4wUBnPF5gRAHxiEndUefcEN5Hr+
xkSQBfdgOPMjWThEmfBV9S0yfoUpV8iyVZca8W7ae+1f+u6TnMGVpNEnrSovL2m6zrEhDsVPxKbd
Ulwf5m/PcBmDW/RO30AjPLHYDvZ1frbbs+/vct91YNoZxDx2yzk8PHvNmbDOMkQL9wl8IylhDnKY
x28lD7+1Ls19ZYN6AHPrRt2KEcdUywciLnELV1RA6U4t3MxewQyEFQUcGDsllqGP0gAZskurF4dn
0bMf5t9WM6K9HB4YOhfaY9u+kQH2DAIJ+chKlC/Yb4g3YkH8quufBsM98dKYO67MmbihsOrCS0ht
xyN6YuQfhC7SGT4MX92Kem+YG8X4nlAM8Lj7D36yw1mYjXuTSLhsk2Z7MGUVOUzWHU8dpiAm+zZl
6lCPuJkpeFYOkDQoWr1xEQSt5D1rkUXjnwsIGxpanw3mO8MmKGQj830jthkrx5wHEkynxXbHro4S
Kei8BontR4RCEsRRllz1bk1I60Nt/oTkJA9E/YKSUQ5SlotM3+n2Y6VtDGZ+/VrNTgxoCi7KlpMp
E3uko1Ut3iNwQSo6We9JMmvPwiu0gzTf+MJY6xMN8yn0LwETaWDBebCPsfApHNL4ixhZEpKV5zvC
ejEHLUGz2zXcOfLSlxqyFTzxHb1UcfaoQYlMb3eJhZcPq6PcEq1LJuCDbzy3oPytYgc+cHa7M4fp
I5JMwf4wFS3sRzWlU//uWv7cu00fmzXXDLp6juiiVPepx7HBZYM7ymchlvklY4N26QQ/qnb1pqNU
bzE5IBbR3IkdgI2zl3kYrDS/xQH/3IbPWkuMHKD/KvpuS4zJPiHdbXcMGFFUme3ySEwx3HhAEVYJ
5vtREFJSYiFZVuN1FKfKf8p1ly4tKl95rFX70293xtzCs9+nK/bvxC4ufJMTri2ovNGHKVxb3ptf
n1X9aTBuQr+0jc86bMISHS2VmsNyOuHfB8uchR8+MzhP2U8lb3vj47cWj314a8pHkper5jnW9mX4
01hPDShjm60LgcTmN4OTvy467OrwYbhpyAg3AdfCe1TzF796TOpfpfPJETGSCANAEyOrZAl7ZX4k
Jr5gti7glYoXYn5I8AjH7wKSp3aIKqw8Be2OBWLP4NJnLHQK6dQLwWr1m0ID+8PS0n/IpcvgdgP1
eIBGASMNa9IqlicN+XbQkrVpfOedR2a2c7GE+ZyPW9UMjnEu3aLZ9TqEhoR7RPWxHJVUM6GTdteU
rFBuDz7Gr9TTMBoXHfSNsWnvo+mhIKmQZx60wIesqvcUjea8lrVrcFN5nhNKZ2i+ChmvNEmNSfq4
O9tKh15q1Jx8V3WduW/pM9rZq564wjmTJEXUYyJ4HCVhLRmLGYO5uliQQsh0iwbfKstvgIjtDvsX
l1iD7hy8kCSNAVYMJLMXkpVZ44fjcoiE5O7KLcQ6zXowx6MsmJJmp1p31eCqsKDLspm5srCdZGXQ
0VuhuVETVhPGT5J8BWjuE2wl0YOdwP8AmSVCFm0kaTkto6cGfVLCoAxj0dKsAdspKGoEsp37YO1H
zkqtcvaitVX6I8xq2MaV1ljB4moZkvkaw0Z20CyGjRGtLcDChJ/Stt88nBNG5Gyi8CtU6g1P6Sqd
iGTnh8X8RfNNMl++zoVxb0LKJ/9o5ax2RLNpvFcWbdnifzAgo9ez0O5rkCUCoBLGqrtM9aejbJw/
yaW1Wan5d+3q32Uhv8lxAuK41MRj/m1HyrDK9LHBbwcfLogFgJARHk8R1vJmKbwxyRDQeUUV0Am9
LuoNJufZ6t9o1eO/y1X+W7vLN2WbFiAp1cRH9Ju81HGszCYJ0F52NZK7Tjg1+TBZ4bIxNv6gU/7N
MINenC/lCCZDliHx6Mza3v/QKUviLuJC5srSD21qBadRCEUp+o9//4G0Wc7z+68ZtY+qCtVCFq3+
9msG4zIhDi+UZWfiNV+3Zab4i0pJ29gdpBY8VazoLhaC6YOpsmgmGjtbqmni3x0r1P8g3/2H365U
paPrhi4cy7BmC9d//MgBnuawLJAeoddxYEhOE/QUMuoSKdWHP/zczj/Ijv72xX7TOamAxRy7mbOL
Bub+WucQP+MLYt4Gohi/LMywUZsSywTLJm+a73qsyDT1D11irkwoLF4nqawGNpzsTK3K2sC3PBKa
OvsdOSfbiFCBrgcmkvkELzXJ0vCNnZ1Se1L1TUBf0y+NudRktLB8v0yT6bJnED/lE08ad18m5V3Y
hK7h567J7MFJq3Wv5mBfoYjBjtUg4inihShLRrvHKuIbR1Vft/MQCsuLz+S1ooHXIYpA9jJL0Msv
sVFSoPdup20bbuPZNhpVN+hIvPk43YhTUlPAnCwOQ3h/NUE4mWO6mf7YVXOs55uKVjOixQzqcD2k
NwuDgBzqRUyHabJjmgy0KJSVBQqT6EsWxiolPE7Tor3C7s8kO0EM59AJHm2VIRelvOkwQTAkthw4
KPjSl/D6AKrQpbFktVF/hbayar1v4amrIUUvypiXmSqUC3ZIORwhUNENB8TA6KaoPmQwzKUVc42B
pnVvsKPSDaQ4zUkHJrxSa2yGyP57CyBHhdxRh/2VzqhL1newIRmBVHHJeIklkBArn/pvCNNfKLtW
unVQiX1Xp+o1B4z8oKhAfAHyzWkEAriKT6ei9eax4vqi6UwvWTmcdG3kI4rnNJwUSABxyC9TSJLa
Z9Y5G6PqYaqkh1plkM7g0qt6fkzrnKJ4aZLmM2m1eVu/rLpoBbkgaEH98Bnr1GhN2h7V5tj0DYox
9IC8uQG2muyG33ept+EKyexa41clbH0dMZVOqBkA0sFuJJFGe0qqjcIjGLNGzAsq+9nMT3jEH16v
fzi90A/aKIMx/tqq9pt0kQqrs8OCg7IqPJvuOyI7t8JoCVcNgEYzaQ11OGzk0hjVpziDqdA1QCEN
ie4e11C8dka/3hSWjF///Tuz7H86ZfCAGqYwUGvgQfv7KaPQn+Zs60g3jYxt67EO6MTBHFDrvCIB
hUGBYumiM3ogAE+RaDwGbOaiIOUTlT7olATOMnhpohlKbWOx+q3nrYrAA1yieX1T9FdV33oFsIpx
4VTbIKw3OiEWWQVA4K5SFE7j3SGBGiWUlqUuIWDkJ8E8nsMvvfmXRFwFJmTE9cqOya+PVZx6jMaa
RF8jO+ZESqA4rPl31207yBAZ8Q5Npq59/iZy1Snf7kpDe5Esm85cWxWrCqbfRn1SNGtNqeGBLRUM
QmIEPTOLw5pBWa26YwjdDICMYFhnyBMNdT1z8IvZBx2iyGb5UQIYy4120QdM0ULEPuVwRnPeJffK
m7ev2bKr2P+25zHHX5AgM/Ev9ngQHTnvE+QB/lAyJ0xgwYvwh+TFXoPTgHeoGIKdBRSrl2LR1ygV
ZryyB5f9Icghtgu4qQ4ztK02usRuCuMJuziT92cLn1BAu+a/F4OzKsvn0jrVJK6E/Y8JGDtn3Sq8
Dzst9grCvyKQ10ha7Fph0Zhi0zIAHrJHYIaBYDtNVkAq75FOVwJ3Kcud/byqhabu/z/Kzmy5bSzb
tr9Ske+oi73RbODGqYo4ptiLlET1ekHIkoy+7/H1d4CZpzItZ9j3vNAmKYkkCOxmrTnHxMdO4YEU
nYPsV/lwow1qU7QPDnxU3xouMn1DAklKo1sJwFBq25WHCkcRwhiWBw6dURpGE1D2C9/eaxahdPgF
A2OuI4+ufWGI98Blxzv51xkNlby9DzKfXauJspoNMGryFn4yVqyboHyJ2TEm6phrexFv2uDFBIqj
ctawzktNucvUxba21CnITsU4QsPKMJp626K+Korqnm/ES5+0ZJk5N73b7B13VXHEnQ6ZkH3toQty
6WKpS/cjAeaYx4C9giWp0psCgR6jsG9hPccy0A6nOVK4QFeDIMOEJY+izEFd0tAkZG9Ge8A9RZJt
+HjlovOscVY59n1D1DAeW4M1KCK8clfY1Cj7oYTcR0BvPpA/qcUWzVbyQga+YzvYt7pA6exvbSQy
dg/WzpgbQ8k3zNCL1D4lNppQHDYVQj4hViYVbC95lmprSlwxFHU2jSCajNyXZLS4krleoito6Jxv
X1LjFsOM7n9z6AIz7BidgfLo5E7PFMkmmlYt2xVHv9AxpxJJZVjvhvlOJvbWBm7Onhea/ReQJV9C
oHWCNqnTe09uXV+YRriKKoIyqcu1FnM/rKWKMQBbiL2vE6x08G37ahuqTUhWuc76wSmREzrEkVFt
cUBVe4wpjx1lgghBcCKuiuydgOkFmRLVuPTRRaIfCaKBCFZkr9cDwasW5pssRhnizqpTdj3F3VDe
pmwzBvncphj/WlwAwruqwI9nVIstzlYLfhkkWx/dpBW/Tvq1Sf6YZ4BEb/EgQABc1f0rtpKuvhId
0iFaUONFRQ5BTvkoqymUZ8xSTzlCPsGSSENrk+JedvbKu+rr0xzJLihhzOon34Sp0rELBqId2hex
pa9l8bVyYkIMxcXsnXE9zitawEH6HMfXEtkZakY8LM0mKGHJVQRx0fgAYErwqJ7SWzcuMb70nUMn
8FllbwCiNHNLSEcMYMtHzlbSxaigLYBIYLa12r0v4zms/kulvZooDqphz4QEFA7fqk7tP7g3sIho
YhGkaxNTcnMcEaTnCh24/jqKrwKBsdse4vAyy3ZiwG+LvFFy4opdoiWbKi2pCsOmmMxtMCA8LMdV
LNR9OFTHRNzNEFEYmEuyVpD+UuEZAZiYKBDh80gfDL6sEPh+qykAQThGgroq4qOFOAx3J8WTnssP
yQgqGT6Orx8NG+5LdRcAL+5YyiXrrN9Lmx7lRDzUKqBI7ys0XCgDumQZte9jRG8F0+kOoiyZSYNP
oYHSKl0jZx1k6wFYuWnaqNa3qbY1/aM23RdoxEPzRFChhwKKyjl2MWMbtBC0RkRU+WVVbiuKY6Md
HBI0IR0aA63wET4/R0OywfBSt18IPKZeB4uDqPuVJX2M2XIpSiC/sHTM+wJtU5DR14dzi18t6w8T
+VR+slHYRvkq7OJI6g7bb9TrdLfLjhS8lixoB/Fc9JYSERSypjA9RO10u5PoXQ/2OdWmFLcq9qGL
wg/pEeKSo5LfRFceVA4Noor037qu2YXVU0Qry5nXosi1ZuJV8uYEcmOySk6opUQCx9FEyi6CuBiP
EhABrtkTK5MBgkduUwEskFLf4LRekBmxmnsIk+miL5Uz45BpaOGzrxhzZjWYmyJidkWEo1MlJXU7
3/ntqaZ5oWPsK5qPsrwPJHkjwYf03Y0zVdQGnkX6CJ5Z07/1xXVvXzfxkwD70rYk3wGHxRtEu8Cf
EZvI6kLierxu0XnHINgKkgD9fscUh5poSJddfUvheKQQA50n5PsydeOmdYu1Mt7iitaFQD4D8Cza
hSzEqoKAgPixA4kReIiAOAPsqrofRbDIyseuuzc43pPhIiYgCaPctP4309mH3jdCGNLkNQAUO8EU
bgUTXXTvs1BuZgc95yRGzFjRKG8RTYmbQAqIn6c8x+WPmCxJyR2dDT6ka+WaxeT7KujC4/lZJt61
oOxeU1RPimPNNyKRIsDu9cJ5rXEZ5GQqhVSoQnI2QRp1Rsg2hz4BgSKanmwrcZtAG/cwrg0wnnso
0PjEm4Fg85QEnXlvY8odIeVfYn1fs/7BkWgOYhdE2NftOxel6hy0YIysXyUnsZUOF5P2mOot0TDV
bJDkhKAXWOxsK4c0AF0lpFiXPQDIJnQCOOh4alsdH9Fla725EcmyeC4JmhDxV+i3dd1xTe2n8Q4h
LNDno55EmCyaPVKt7Rg44L1IEBHhtoy1r14XMlb3r33evcv+MnOAY5nv6N5SpPk+S22HcqI4hEwI
w7gF+IT5C/1TUJH9rJyvPS0e3JrL6f3na+sf7cZ4mg3dxjbk6iz7P1mr066bSqWXLOzsmJJQJJzr
2k9qDmoWXYbVRMCbL/JNXmjGL+guP5qW8G7JuWCk68oxjE/bjc5rS9hO0CrGqkfAoTPhWQH6NKty
k00eGfbq55/0x+0Nr4dAjjKFkoZtft5D4Knz6xR4RsZMgjdIt6kaZwxmP38Zqf/tC7FTMZVNCUhZ
nwpOlOgjsyNVhqBrFvr2tCuIuNQD/MPK2aOqwpxrbeLQe2uSYGNH44Pt37hJ9+zb9K0sTRwNvbww
/Tm4vcMK5b8b0gL8V1OXoH7Zt81NZzmnIuww1lF/Nc0RySOIR6NSsBzLrzUy3bjODwNBtH6bXGlo
FDq2JzUABdcvlpk2k1zTRWY1b2HABey364DMFkcRoJNNlJM7Io5RQGt01AUgTy3V7hCBbqqef6t+
IJiU7pA/d7FOTY7WuHtqWvotqWd/zWLaU8wykx1ugDvbAOVIqJyG8C2g3c6RwOwYMK8lm3owH4yQ
Jb5NJmByDRd1LaeZ9quus6K5SpsjBe3K93axE22ZxjZ1129bBOG5aYJZH+OVwus7RQlKUEk7oz12
criFGftY1xD4JpeV7AhcH9lAM7V7ZUfUE+J3p8Rz1s2IgMSd1qWeHFNWdSVZ07GV43pk12TR84Q+
VlcfnkwuEorBEpRTx+DtudcR/FZJGI/StS9a/WBhzJJ6Aq5sFZcPQam+ehN9/CS+sGl0j+zUU29T
CO3FFNGGmKm7ABObFyO67SGK9O5lVT157VeFhhmkyFr3D7mGdwraGS7uCf+Ox9xpkz5JGtHKjuPb
lqY6o0zwLUntfepzJEjx7oM33aFD525IkLoM2WAWxPho+eMUxW9hUqGn3eRaue/FmxfRTKn1jczC
G40maqG6ZeVuG77rtv4Yic/t53UfEsRK3dND2kzUPmpD4p2wgYU8pSCPjaxdWMW93zz2saIli47E
Bi2HCsdt1XOrcO4UIGoT9LWZLJ6wUO1LTjKXklqcwojTnn5+zf1YF+TS/ssVN1+RfylChn7XqTqs
0ZHNaWWCfdy1rpf2Q9cNyCl6jJrHEJbHuPz5y5o/DJ4KECkpV+chZaZ1fP+6WZcDEOhDA8pG49/o
CaZkP8zrbTjY0VXYZv1FF+Uc0IE9ueeisjDMCuhYnrRy3WatihZjoHVbarlkKMaGuXEHJ3+awtba
57KJHpQMskcrTOyPLM8TqgWmDrtg7Nl2LRpli1PhjITlmfqwH4y+OWkpxYe8zTBX5W3D3KK1ARhl
RWZVG5vdvijaae/kZXEfBHl7SNqGfVJhVdcNzLYPxoLJu6CUQDvdyUr0VEaqbxytAUkHCKW4qdvC
RQmbZO/eWKW/KNOTwcfR+r6sbYLPEkAgDDAb7ueydl5rQ1u21OlaytmQaGeXzaKlH2xq7XbMQ3rs
AxGbNwObKxCVY0NgCz1QxYoCfU9bvkVo0jx0HRqWwAaLckqXBgWR0L6O6K1Y0zrVFRqTRUzUfIF+
vqX9OzvTSXjvE3ZlxwiFlIOFXGAKN0iFdInKZUp6tdrqwRinPYmmC4Z2YHDfLC6O8bIykXp/aD6G
tJrEIw8xHOnNgXYqkSBZ7KOKvlmk5FoOAe2qqF5kY73Msn0p7VmP64yvbvdowEesTEaTAZSicW0Q
lExmsaLzlpOkXHV0UuKTJztgdfRVDR4GnouzJvgmcVbV1BhdO6Q8QDifs3TYJpKjCFZZkFDij4iU
Vo13WWjaXpU0AlEBmVN3kU+w7zosJuFH3OAuwgmlvUeSsRazInz8G107DMFjWLaXkwUvEjucI3kC
WS1kiyTYNm21rxT2C8rlynDXyoVKIN4G7SljKaVRKfEy7Y4izIVJZT4CSI9MMMnyixb0bEGZLpTd
OkhIG2WV0xWUTqmKd9X7VMtTnlJ0dUGpVosp6Ddeay8Q8WNrCvYpPPS6RKyBImUOG8jqeyVeyua9
oGzW2Zwv8jajgpTHGCLs+xom4ZRbS3a8BiePGODYoZ+wyLN1JKrKkHr3LYLtRVAfc/ee2kpSXkdz
bQdH00jV+2AHu1aWuNCqC0mFvfP6Qz0ea/VNo7ps6OSobkJyO/VyqdwXfBkpVoXAYb/HAKpRpneZ
Ag1yalIKjt4M48gf3BK8cOYT0P1qGOa6I+49a4aLzgIfDE/WRjyOxMxGHOm245Yh4IgHm7V/fDMi
VLQAcdaHLlpjIwryG2KvFk75YrW4zSaNsUEc5ijr6qXCMVs5a7odmr2y+lu93IXsPsKdlyExP47q
jRJkb2IwnK49baOb4oWe4kFUxapm3O5KNDWzaBq9vGxxGdyrifTPrqExWpJiwa7M9Y0DkMRdO7lH
c/yWUYfsi+yqNZ/G6lab2D8NFv7i6GCjuKnVs+WTAp1hhpqD/mis4rKlK0JFqm0AiZB9YBcCDQE6
ObhbmQNza2MaUNTZ1tQqObQharcgAcCFfZqK2s/Hcvl3qzZQT6AKGdGNH5pqmZ/Kqk07CDhUdUwU
sIwcgRlVl2Pv9XcCxsoGKZl7iLMZ4yVnOnAs21VrCw0vi+wXZqq43gu3X9WxKA/5aEevDM+sMkcv
ujJHvWUObeIRAPJosQEbi47gpc50dsXQWb+amv5mLLWkUrbuSnBF9qdO2aTlk6TfCrrPGuplPnXs
G30MWz8/aH/TiTSpyNNXdUAP6I491+3/MvEqp4ikOwJotDlP6Nko435AU7ZxwxyqRWo4kN2bZFk2
JtgdF9f3EFXtdWlU1s3P38nfbSZoG5iWQ5vXAFb3/RuJmq5uAUIpkqmi9KYvk5Z42xR0mK17zIV5
+4vNhPyx1W0af33BT0uOgY2n48aTuohZafG1W9Y6MSdtkdCZOOhew9osRVall8jX1dhbWBt1ZCop
xNV2RgRkRG4iSYNLVBQO3KKiRkJeaQSu1HOwYq03F1EomtnbnV8Cs9UeSnMSv/gUf3fUHAfkkiOU
QUP201GjLV5oaCXcC1tTrHk7xTucdy7werIEJTWc11+84o+NHBtUB8GDwmAeg6f1/ffEgbByFB50
cMlCpNZAIsQia2rKrU2lP/5vzwnHMKXk48HLtO3zV/iXk1MnysSnVDPTkAkvLSwjRDRfzO3NCqFl
aRu/6sv/cDjhUUppEtFisnzRnU8fruuI7ekNpptaS3o880FpHWQR6df9GMTPRuWZDspgJDeYQDQf
IIExUG0bQ7kLk7gDbqYja03c3nkmhpp1j7CSEqIiXYRfMMZ+WC8rS+DqtW3eqVAcoe+/BSNzjc6M
6H/Vnpee2HLKk+eP48myC3zLVHgP2qBp7z//OsQnmqsreFWglQ7kEzWrJD69qmvpZdhwKi6bNCCf
uIq1tzwD2rpMpe5iUyTNVLJJWbe5BrYgl96b4Vvi+It3Yf0w0CsLmKxp2GSssfJ3PykWokb1gjdp
L4euClGdkTCil7VzLAwrW8KbaBZl5IbLfIzJn+kTgPsYRBHr1FUKjSSNKPomwkhq1iaYp0TsGKjO
wPneT0VdPIy2Pbx7VqMT9W5oKzX02B2IvrWPZVoi0kOWgaPDVSwy2ZddNaMy9qLpJMpf9qWOzs4w
wPqxIg+iP3I822fUlC599LzeOT6VZjOOxKbUMJWksYwR/rEbJDZLrBxhRSsJKbtAJg9XKx51zCgd
I0ykGlYBUxPhyytNzn+oBRRd6BglEK3g/bqPeTVBh7cz/8HRZPFAUSO6p4Jarq2sn/gzVVXUx1Bg
XtVKoW2NdGj3k6iqYeO6zsxGt6pBR/HpOZipR09BJx/Ha7ssmw2wkCjYRJU90rbQ3WzdZcXwFPtG
vfEjVIMJlnAag9Iz90NWRc460clCCEOFkE2oXuvW8QCmbapbg1Dnlnr61hwn/5B4AXYqKlQxq5XI
eqqGNyOQ1RazcgiTWlY0yrHWVhKlWJ+pFBeUrOTCi2T+QCoqlU5dSeLFSoHjI5WzriEfaGoNbWoh
C/UIL8YYQyJe3rk6m+E0ITbOo1+Hh55lUK0PRDL4BgxLJM/+RJJWVMb7MjLYmyXhuGpYoZM9Fvcb
YFfttpSBc6oSVr25T9vGcgZrVzvjSKSVS65e4s/mLc1mUVwBqKFWmr4Tn62/eDICta4pyPhJHvX0
UgNrrQbS+RaBIahaxDNEupia9oqsLWDMvQ8Waswq5CREiCFyHjQbpk3p3ftJgvqsH0fZIAoUecM4
bzqPEga6WkRTIMq1VrveYxqF8jYccvULrdCP4+P3V96nwpiWWk2dF2yXpe1pB2CREnWndoKxSeZo
mYtfqLH+/uWUo88LOmpkn16uKEqFpnMSS7PJ16WXhLveDocl5UiirIW2/PnAcq5Xfrd9nccV4YBL
tpgHDPvTuJLMTG+qeRLZ/dCxJanmbopQ1ZPlwA3p+tpGDpMP7BFDqSHCVkPTs6Map67lwsnkNovc
6s1yMyoJdJ3oetgdEp2sLMKFj9d6BYTTPXEZpRpEgKC5Gg36+FWVcj10+I7sybZABng6Law0/DpV
hKQGUZ/gx4JUxMo5WxJKPS2l7/AXFMgi0mfz1ADQN3X3Q9+4D7iqm3jx8+Py/bfgmCZLQ9OyYDvS
Y2XS//QtaHrZ+k7Fysy38ANpU7lKx7xZx5WHTFSj3P7zl/t+dP/x5T6ty4qgGloiAIhWJ/j9JFLd
3jWpFz7/71/FcpEO2iw5Tcf6tHCCge+ym4buoeUOTm66fzRHGvWLU+oTgPv3D6NAYyJ2osxsq0/H
bkgcp+tiONeFk3QbTYVf3Qzhk5HS0ulzr9ykBecyr35EmstmwkJVVPpaChpeKQg6lDCSBP/dzz/8
33yjlonycGazkx3wmVAqfEEkQtmhOiAG+N5OQASRRRwJIl1ITGSr7Kpf1IbEvHL689o6HwgElWhG
TGHDHTM/He+8RbMDdhIVa+BNX9O5GB0E6qutWfVtZCJiKIYMYUzdmOtomKKLWLjRBTkraNi1rrr/
+ef/+3djUfaj3aY7pvPp3dhhSN1VYu2lC5UtyWAzF36Dr1BP8IU0Is6HL4PuiisR6eD6Sqc2loLI
6pKoUugnJd2BX1xj39ch/zg8LgsaSwm2Ymfd5F9WuoPqa68qLL4RqgV0BKMXNqj946iz7g0Nx1sm
qrUuGseP9784FPNH/esXMzc5dJM2s+66lsF66vuVZNiOXYaDF6keeIOOhqoamf60yCqAbfQNnD2P
Jpw9WvJbb3rmAwoZhZB7IN4hV8QY/vztfNqVOVyL37+dT0vMmsB6pAS+vQynFAVyU9Kapow5Gu+9
49c3ouf6+VKOyFuq1MKICJeBVUYNL8Wtx7JGKNV76Hv8YWF3khK2iJPyq9nNNqk8ymfLh0YALtXx
Jtn5uUhvRGEUROM2gSmJk+KE+8UBNj6f+YwuOrsJYPcG6OEfhoA+0qzQLzV3mXkO4BJ3p4VcY4Qr
4xFOkVTpN1M8rOOxBQGg1rlL+DWwU0+R5HOWjeZLN8RYmqBswm1aRIAxiZcgVgE/KbUg294XKAnJ
P2XtSX4FhpAuJycxJfthWigUIkzZv9h9zFXxz+eMY7u6a3K2SiE/TZRpDLgorlAVxT4k0C5Ku+KL
BT7apG8/TjuOQXlVQZy/6vsWz1udeBjUzyfK/3kb/q//kV///mr1v/+L+295MVahHzSf7v77EL5V
eZ1/a/5r/rX//Nj3v/Tvq+Iju22qj4/m8Fp8/snvfpG//8frX7w2r9/dAf4WNuNN+1GNp4+6TZrz
i/BO55/8/33yHx/nv3I3Fh//+u2NKn4z/zX6Cdlvfzy1ff/Xb2yV/nLNzH//jyePrym/d0vdP/jH
f3+rwrfXH37t47Vu/vWb4fwTZTn9WMfWSX5gB/3bP/qP+Rlh/5OZ3BKOQu6N/pZhKMurJvjXb5qU
/xRSCWfGQUqDuYp3Uc+vxXOm/c8Z0442nEavIec/+D+f/7tv6s9v7h9Zm17nIRv/f/3GNX2uS/x5
BrGQcKlaCDbYFuUtdPDzGfaX8c4Ma8uxOnrFoRgACrMqzhLPu23SkFx4t7rN/bi5yv3GuqR23WtY
N50guxsIw9nTL2wv8lKOLy2P2305bIQnySfTWnE96UO182P75XyvDzDR4PpooAgkGgb3+KMl2mPd
16nc1aC6RtH1hBGgDkfujrY3Y4d42zjkbI0Jbfz+/HQ52z1pota+UM9drqGBS7FFDR7WUviHBgTf
zLjX8GxpGgG3jlHchaYe3CY1lOihy+lJmn54S8iHdlUS+eZXHvavPukw66BW9uHObR0nx1HrN94a
RIa2KEZHu22lGS+l2esw2sHo9W1cvjqDWlhkpOpY/O0psE+6H1lXrQtoJsJ2iKt4zK5Jj82uHbj8
l0mSbqJsGndV95ga8UDTfOzRfqp+H5L9vPMkTb7Wii9zv48vM4sNHqF2s+GIQfFCjkm+t5Bm16DS
76qgeSxhuR0na7TuSCwiW9NH9FdplX3nwN/ovI5MPN1O77MpBlineyeWjdl9r02XHhakI43SuiRa
kk1efaWPlkeDsTZWndsSsN1a9iqs+/6kxmJJjUlBc0roTIQ0L52cOB52mXDeEgjD1+lkP9lllO3a
kuo9EqhXdwASTuYBDVLbL+ZYe0UgcuDDxhcdBl3zQOaqd3u+caS4kkUxHFlfGzvTrCEodMm11lcm
GaNNiIouei+m98ACGsgpF+7GqaTJzkdeVr5Jyl/TBRSyPee5TW5TFwt4onx92fmxNUcRVnSbg7Bf
G5qhiItwr7QoiK9UCKTJK7RwI4dseCjgMDpDfqrxMvRjd6rQXd7GraDbEhygrXXHqUiJX4W6+VTr
4SopgDqmviwfQjG6VCVAmzL6lg+pweuz5IIHUYUU/zOwvSjw1c6cb2qVKqgCZgQQS/ThTVZNNUfB
XvOOx8fWr9O99A0M20b72ifU54O8zPbnm7GYsv2YBtler+Dmg+8ALsXgsHQtXLdsv7pgqXoocW3f
Fcu/3Cd+oFgafVztrL69nZqhuj7fDKUF8KGPj+Q/VNcJUUR1Yh8qzZ71ov1p9GS/1/9zE1hNvy9i
f9if/3d+4s/H2gInpOZ8tF0abjEeIRCbvD0sdm8P4KaEwOpMK8uj630BGmqdRGScRpkVrswgNa8r
DdNaT9QatujwtWUTfogSmJZ0Dm9ykrKu0/nGSob0uvJ250c60/Ouo1posNmGLSoU6AyUQmjmxOVl
XRv3IjBn6IFdXJ4fOt+UelP+fpezMFmrqXqenGhEWz26wUrFDl1df0Dpfr4GrcLIx5WuBS/h6MeM
W9SXZT/j/ciTONL1T4+Riv74nwUndjkMwHTLOrN0pIs8TUhpemxt/nZWUL4/P5bgqaNGNsECNY1C
foksT1+4w9zP07SE1lZHudssb1E2oK/N+hvLaAO+NbZ5SVuYF/oo0hwJUfQF4ekfzw7/eXbMNWeX
p/m7jfD5GGeae6DW2YfuTaI5T65lz8WkID+mhYcdo0gk/1VaByxKz5a6qrg7TFg0HLVvovyyJMP2
WNoYzmQMRZji0TqyAuerScB4R3njOS9QbhojgbQcLUKDWHftWn30j2wZ4Z6Il96YaZD65CSrQOjQ
+BJwZHbe1aT+xCNBbAT3ClEC92gjJ70u8+hLUEb20Qlnh7ryIshthkfF36uifeJNCAKcfgJw6+Pa
c/GNq7q7Cyuru7NcufW1Agf8/FAhCXP2DTPY+SoON27K8Z8mN8RAnUU09FDS6m6NVXy+++cTzmxn
yL3uCBw/2EdDFBIto3Dp/+W/hKOTXufrcIsTJOVRkMtt66hHx4OcE1LJPIq2OcIkzq5j6lT3BqhL
EGFucWGOQu1tYqw4rBb1w7yGy0/WYTp5X3UdV7Yw6uaqAwp8WZqWDXW8aF4dpAfjUmAkiRahoEUe
qPE6jWzu9o0Um4qNLnJJHRk9uiRmnM7bNXDwaAJHpgcyA4r+4vxfQu1PqreRWfr4mWzXEYdg8MNd
LiRm/AZZ8/kxSjrykHsmsBVCC8H783PnmzhDx6RcJqWo11LWvoFprjSRUfWgxHmIrSC/rGe6JtP2
lYHUleG9OXWoOODH6wQQ2lWGsyoRzFRa8I06brI/P1vjrp912T1S/epFicS+06NuOg3QiJlPrbvz
QzDwOEUpyCVlroBYMHMhb6uvzFJlK8NAdX9+zGkxKfhVq1aWwlwettPsKUXeYLtxuq2MML0h8BgP
QD0dYsiPB6FKEAZpQesdvcn2fPd8k+I6oP1djuvzXXZAu6BJ9csOQm4xUKpORdatQjQg6/Pdyc8O
6SjiW98mgl7zEUKZ5rsUTvLkm0wSWVaIlRZ0yVMUozGvJSWnsK37O70Lf39cpCT9lRmbzPNvuV3V
L8rMbPZljWA3zoD41xXIo6goHyBBRpxlqMR81YVP9IaCVZ+0A6IgFzc1qKpJqvbaoO90K1Ai6lY1
wgXA3GY7xhy6mMpjE4tkZ2tBvs6dxjk5vUb32lbdeyt3Lkrqne9MODuoYR5bqW/jsWDsET2hd7kv
tfV5WTU2oXvseXYw8uCWLhCUC9+yKBkXHojY3EBTBYpNd2i1DwYKeiexE0TnTKK8ZXQo/uDd2WFz
7eHieJ1riSR/j/mxGn4XGVHDn5+Ii/bO9QmtDjJ9Ohosg5Z1Fwbryq7duyqfrqn5vFiZbtyj9dIo
DwyA7jrgrmncacuecMHVeV345105LxPPP3x+tpwa68Q4scpKUlNGW1qAG1mvlsqNNp6HK14ntg+I
RN29m5ypaZVsulE4a6lItfDZ5+6R4/un1mAhq0IBFBtVEuRea4JRUBlbif4z7iCqh85kPWmefd2K
Jv5GKxIne5h8ZdMcLkJKCqcq6EuYbqLeZTWSetujzmo1W9sjz17GXr0zWjFALE2bvd3kOjpsv7+U
fWGu7dKdUI9n3iouEutI/zhZka786CltXgDJ8MrzIM2EpAC/Fj057cABLkQJ6bfWRmK42r6+CS0y
Uwc9koeh9/XNyFZ4F+Lw2dMOluucFS9VGPxHgdXtO3RDK4sM+RMr+HjE3uGXdU2BEH6WLsFwtGX6
lKCpN2pkNlwOI3InIS4o7ACg8KvxKQUI7FuOeZ+36FXSplgyFFnPTvFgRV76qqMoXTb1tspK46bR
Qc2KajTe5JQuVdr7L2Xuo9FIh+pSpVF8DEfhw2ClgezJfNrk9tTvWw841zCUzYHFImp4o1j2Zew/
ZulQb0mr/loUBLgMXpvfFyO0aKX52ocGHqaT5UvX5y/CeJ8ivbvlD3W3yEehtzUBee7z3VFUch+k
bsBFyY+EyQyIlykGS3taBe7WbnkBZA3RhWFBioidyrp0kuRbrJPrIbK6u+GM6IilydVVbHKSUiEs
ji4wyHWrEnWZxdQpsz7t9pn0oAaAX18UlaISVrXH8800/0+PuZw4EZFZ2OOLoXfFB+TkRW+IEttJ
H1K+Cat3hsGPUYsA5jSk0YRtVJ8IgSDLwRfjQYHr3ToURy+yCAqK0xAwy+Wv9lYbTJTBodHKMZqW
Qz4B6iwyb6GHhnvv+iksCtX5L9JgRNTd9t3A0GJCRcGSdDFYEVGsrTGubE8X76FmgFRvi21tMDow
WwcXMUaKY2z50d7oc/Tg6NMfXKE/1DF9v9oLUOaE+RPljXSZqqi77BwRHwJIvhcOY9hz1vfbyiyH
91JGX62hre87HRp5MNXdThLhyigBISyZqvYLZcL8pad1zNLTcA951fU3dWi950OQv8iEjBuGq/zS
6+z+VlTGTay5+QsVfNxPlSV3jNz6fY1J8/x4GTvTMnD79z5gsIsaz7vvwbogs45fLbegIeKELkOf
KE+J8N9/f7wmjCA0beto4qi+Snp0xNGYJK9SB9DZq+DUK5KQaoO9nxe9IG0EXoR2i9RmMNFZaouH
aiL7oMkhA56fzTx2MabGUHR+tk4rVs22JqGB8cOBbt3h9tAIVucenQg42IqMS1FddlRDNiysjH1V
NCmnaaogV845s7aloQEOnB1nRbItLWnuVYA3A/2nvGyxH61LaYkDDkhv1blMIvUDQKUWKm0W7vt2
YLGE1hlJWEJgENbd/EQlQydA2+++lLXXXLYBnJNRKvYjXquvBjCJ99Xov/W16t8NL95aciifc4RF
F3mWpQdvcJtLOqDpMu707EkT0WF0G+uCrl5yOYDRQDlds0fwG7n3feKVlRElXNRXvVt7L2Zc4rYb
/WzHeeuehsL4OD9vusjBWnsMT3YgWLSOQAxd8vGCCG0tQW9yr+U4RXXViZuyM8dFbFvek8Vu2sO0
io/3MqXXw79T+EiO7/QUGLoEYGpV2DnyYF17JYqZrpakOtXGQhb+Y0Xk7XHoHeyUftLDjKuNdaM3
4tLUMNOorlR7nNXBVhuAMLlgbLaeMv8fV+ex3LiybNEvQgSAgp2SIEHQk6LsBCEL7z2+/i30Hdwb
b3B0pG5JTYJgVVbm3msjMitYgENNzMQHoXS0isReQkCCozaBtGkQOdOQnRucYm2KTi2E4lVI2n++
/PdnzaQikdKaa5zp6RNGHwRVpCs7wWeu2/5TZObzmeH4tRZt/hBoJh7KFG9zzkPXjsiEh5htCWvl
WjWwzuW1T755YCiHUepVsPppspPmXj93DWt3LavTE02fFNNSkLwrev8O8Ln6zYZuzYi+DyGcVI5S
+8ZPnmVfoJeUtwgq+7posuwJKkK/qWZWxkQbTDcverJmR87Eelno+8gizYBE9eg89wCLbdCooHXr
wNFL+xxVCidAMywblLZaPKyKEZm3aWeEgCSZgHrEmpa3ls2yH36lo5AuzGeRoYH8+PfHXQKawB8F
ZjB2baNN+4/Slt/1RqvvUiwsVGsU7gxWk48GqwBSUK2xXUX1kcaHzC52nPNuqI1tkJhGB3ZWm1Hf
o2igGd7mx38fAi3FvlQne17ccKfUbbWS+6S/tELvLurymaH6oWsIrL7//uy/f8F6mqJuhQTz//6i
qgG2Vq3JciykFWV7cBWDnN3zqS4clDD99t+X/z5M5XQxmPKfiiLI76pN1yzUVbfRC1b05Y8ShYpq
KAHX2+wPTTXe01wd7+TPL1Q5XyILgD/LpbY7ZxJUxOWrLoqmu1DZxHppLjf/fuDfhyLOFn1vcv73
laQSsYia5YB1xT+iI5Zq+zhHeML/fcireKqdMhUEyg91hhMIR0eaEl83y8CJVdihhmi9NCdfBoXg
xk58ay8N5YKeJ5+JR9nus7TdtiXvBK2bQKtadQpiejqSKbXrFeaiS9CfaJHUz8+NWa3jGPDqJZIP
Ic5fv/gwc8fW9n2+N+fnyO+w7qTbPp5dgf8NoH8QEMTFj9ntTwdvOC+fpE9jgPqr6YeypmKn22/x
ta7fohiGpvqRwnmtx7t1bLBPl80f44+OyhuhwjoKX2T0mbrUrwzCbxPzJUDnEQ/4o7uXMcL2af0N
1u+YgKsxYy8fLzYP3DI2jEvgoRkY0iHCk0fwzeNfhtqkNBrKKwgrR0UKbJYjTvwXc0rXqfy5PBzh
v81quTVA2Tbpp5jfSzI/l6oFu/oYcuKHgFikrDB7IVytI7nNL9xFCCJ1NkZ0DJaHVk9AZSfrwfys
q45v/7CtAnBbs5ab9wCppmg+kVqsI7xmsYoZr14pxjuyKSdo3wMAcSnXuYcByLUm39xZMtWR8K+x
yDFqUVdXI0QxkhIP2x/CdFpR9C8eGGajqwBmHb+nmzBaN5ycGpY8mjWydSrruyGu8uCWbEGq8krO
pznjpeGF6qwFlvRHqbNS5d9M3Ks0WNvwl5WFiJZ/T9GXUSkrLfpCWAjf0Hdi+TkBhU1SjOCF0YH7
hZyd0/HuS/GKeyMdPgZM0B1ctagkoKc0AG8mTuZ/yCiBkSwj6bZ5ja9S/i04O9oV59v1oi2foHxV
9k+D1Fxyc34pWbB/QZX/orVADB4+emKJIMAy6602A7y5IHyp+2/Sd7iEMdM1NX9oiroBhoOGnnAa
+CKz/0b66TpfsvOyQ4JCR0Li62Mk5nbrIce2SYUwbkHu77SYQNPvud52XEGIDJMHPQzRgvWjkqX3
FVcbeeLlZtCIDWelldty2KayY5RbcLDBaszxvOsz5gCyw/6Mp8jfG0ybJPTa67rYz4VDyh6mSpqi
AOAbTSGZeNzMavDSlfWJnk6EEhv7LR5+bxtSidnli1A9heeMlitcV7WnLH7jFV4cHfMm2Q9as68z
F8TCTGZGv7EeArpsv4MmN2Gv4WSpbkoa83Q5qr2E4gYfzEucXroAK/6u+ZV0jS2CnKsD/UVRcoLf
NuaL0e3Mmgbpap4YfAM/OXAuq9SnJXwdsT87Z7e1Ia5WwBq9JjkX6pa8mbZiF3IxPMjSbhScBXfJ
SI6IBuUUkPLJ6k6DYa9UCbeOOYCmaowfvxjy3SYGmLdefJDdwYb/72/FuJMlhz7yEtRBYA2BAWTJ
Jnu5ujW1l3S4VjdYQ7kQONIt/N0grDltjJt42tj2q608KmTexVUo+x6vwrrDh4R1k8YvSj+KDA0H
xqWS9qpEKCQhAuux/yyRQSXVLQgdWbsH1QkL8ww4vo93M9tu9YZuj5tN6Ld24iUMVkaD4BwB9vti
btAcce5NWPsTaVJmFD0kLHD+Ywae0SrPZriF3j3GGNIBGw4r44e5CJg/bBdYZeP0pFM4CAwQw84Y
9/DEp2Bv0XTWVnLs2NGlkf5k8aRJ95aJaWBVjtHJq8RNTgz1S+kQlZ8ts2C6xNzmtr1FScNEZ2Wx
gpjXmtCsmNYA8owVZgfduNhfBuodumzJZrmTa5cl35BWc+Vaw4oGSMqZ1T74QMx7GP3GO4USkA2g
ZZoCv4Bmx8iqSceKxuzJyJ9RVztjxT5CMQHLMW7ckZwwNcHtt87lO+i7VTviIoxwfBGJXUEeICyR
A9UKh4PdrBWdBO2NOniG9mRA6yaHWms+OvltmFyaWG2PQe/cLER6SAzapwKso7vkJbbrNZB6K/A6
cbCNSwTARF2LyJmbwpGS9ZzfOOWx4vflLhyvNRCyLk4P9HCcasSF0dIvZbROA0qewkPNY9vGWGmT
Y2M/g7vWF8wsA4WzAbXZ2OkffbyXcjCHDpS2ZaKAAo9zGxRSQi0EbZBdFS/03oXuQm8bZ0y8r1pX
EltODawHBpNmwJEQqQunZjLlY4M7koAW91uLzC9Q+gVA9BJtFnQNBc0230zwG29ohnXjntCaAJYg
90f8HT+xo3wVCG40bljQCmtIxcvHdoWRS28AbqwI7apq2SGeVSvheh59L3NHwh2CXTTsAlCt7231
BEJjnCDurxT70PHolQ2BZjZhVi6PFsuQXh+mUVlblF+tpKkQDpvLQCqJHcPKmHZNWe9MJbgrAisY
x6XMpFLpJ1k/sS+SYAUwXECIqua9CCBeVEmPRwq4Bi0t6DEJkJl5cIhwaZE/+Ab3eyFMBRCyCaDX
AP4cvGjyWW6K5Z6yvbriXCuZiqfFDDIyUN2ExBiHmY6yEzGzW40nMc8CkC5v6jF6aqoqJO9lyakr
fWImyi87AK5hSgQHjZ25I188dEVqXKrRjqHVQpIcBHm6uqmnLu1FDiAF98f4HVjQZjgqU0SAqTfQ
io6Pttchy/vQ95u22Dc4MIMGWBT7UTSPB6FPMHNq3oZLLA/Yn/ZFZztNM83rJLzmSntdMruihvEH
hbxPXp39WQQRlPzZL/Z6Ym3YCth226z4KqXqMtv1R4HwdNlQjULQW6BCIwgx2QwGTBA9J9GqIQFg
+UB/7WvMrJci5fUewBwcwAhHOofKVmfniYfyjN4D40A37zP2ujGBM8sZW8ifcxF265hSKh2OUzuR
NMImO/fqwWofoba86QxchivfZNkBgeaWvLskzMF1TsyCRJIZT1Lf6ETejILUWRCRXBnFf/OXfuuq
5898RDHs1VnRu4LpURB6Qs08n4Kqj5YYks4ItpUt3nS5I6bGMr/GYi/NN3iKrbymIijGLaoEFLZM
Nyg1QI0LohLu/Q46Zhh/RnO/DufMDcyjFR3ktvliKSbvV5N5Pj4Np54pQfspaAE6JvR+RCiMtFCo
KL7+M9NZlbyJxlvN0zKDTSD9gMGhWBqwt5HpJ610/rOxoMmzvPOHjpLpRX2vlg5LAV5nwVroXXTW
rvxumdzWPLD3tUEqq76XFXQuc/erhsoBJvIhFuVhgPMy56iUgxN/A8jyxbTi46CSRKHwLf7j36fV
lB5pwx97DK3pGgixkBsIqvO1V55FGd3junyPjPo95f99Z1y66U0rlGfrpyZlWfTBJ16QaRwJdowe
6giEuJeywCsm7g6JgVqvf9cgK9uUiT5RXHgieMoN1lLWD1/mDZKmN32a0Vf54IMpqoiahmAbKWi1
bUv+gWlibixm3HsRgzNXAZFAkfR1AtwAUCQZ45VEJ19ryLi4eqhtpMwiLDI29g1lPiJ5rMjYZ+OY
+iHtBmnNMAF1ghZu47YxPNa9IRxfeqMbX9oOTsRAZqHVD/2+9h9FAxGnqrAFYy5X9nq3RHupOewV
Isg4YG+ycc08AC6pm0hnQWIX7+dVI53pO0rJMUAEa6MGky8WXGSGNzbjhweicapTt7Q9foxJPpZj
TkM0a8ibn4PhvcprrorysMfKGZBY6wuJJP/AT7eRVXLBaPaaEREiNNP1Bk3gWTdeoi5jlreE4Cn+
dhFNG/FfrbyGiJxI+IjngU3IjSnWW+EY9V8VPoYIAI81bZpufJ+Gae+XhClGhstbvjiFT8Wa89wq
WNnc7o7gPB6xgq0MqrPpLSyIWtkhr2dfMXNPHtZ9udeQYlXyWwTEXEB028bdVR0QXO0lIBtkFPyQ
e2pXrqkQCEls5aZAOw4ND4MrgEBbu+BmjKU1oVd45MYVARH6LjWg284TpON5Ktd1+ovVCHispRys
Hp31Gro9BGPQSayDlJ9sXGm1IdkoIeyAgooXf+ateZbqcyguTN5JTgWBi02zc3z1UFEHJkRP/cvI
KRy/93LWovGFcnZcDPMOjO86hHlCJF9cb3ki1jYKPKXcKzP085me6aZINtwR/Fzwy+7P39bkIYyz
gyM22kc3nqkpdrwPLGJgrZtdvarKYdIAhjigevNiV3UOQdJcDSXnR7Hlxy+ZtfG1czPspmGnSUDX
7o3mADJcU+21F5MSqGovenIbIFqYN5uyrimIgTuZ1na0tkCaW2yh6VvoOzSX8O/xXs8NUjI2nXAR
gViza+sApGjDOPi6sMlGwV4jJQj/LiWN7kGLsmL60BAOPO3R7xJXnNsdapGf+QA7/q5dGUksL5IL
EYS3Fp+P8XgcQA1iFsFIoEyV7PYkHJS0WGsBDCUPN/SEbprOS9UT2UDHFP/hTALBgem1yP/Ocnka
l1r6kRc/rSF7kgnVVo55OehA5UU18sSAs5c0mdatIVwDaQZhJuh0Vds6tYq1ZfKZ7Cio9Zq39Zdv
fSaWqyzZAzsVs2d2qadLEDMTvVC/F6DiM3eSiNaBlEqdGx9laduVRMS/tPE7SC5KVsMgPeQ4NwTb
ACnQz9XSST9nAKVEdpKMk5y8tFrLmZV4jvloTfsiB2K87qLf0Dzh0gW31SaXOH7vZeDUmMDCvaA1
AUppOa40z8vVi4HdxkHu1t1TND861ctUZW/AZZiqe7SkAZcd4RLnkQtJ/I5a3bP2GeE2kkfHlByQ
Hy4Rab1vruTqbrcL9ZkteQOBQ/vtiLcoNO7w37oj+4UmYuSOhhuIGHf1QIv4V5IeUh3vQuuEt1by
b036Y0jyZpofGa0EIG+hB0hiCD1fzqg+g3WvfsuEYYWzAeKbWlDdKbxdS7ER/s3nmvrqmzq9j09T
A8tPA3McOfbW7hmRHQRMqFo4sXov7Y+QZ53ke8lw54xd/6sqEGZKMIg5r/EpE7Nedgp5H+SYq7lu
XgcwKYNFN678+aHyDDSAh5l6wbOzjkr3P78LWYDTxWgsbgnFAnc9G71WHRSOJvV7BQ5N2clkPdqc
WL8ziNCU2nF65+FJ2TMPhc8nDiB9eFYWuYuys4xtjbY55/YbHAbyeb7kgJSlvLY+FWND3kZgw8Pk
PWNw1NuM4bnpJN77B2CRonHF8FarZ7Gg4wIbEIVbGe8IoNZp54UmKeqrSmXhJAWS7GSEbg6PbZZJ
lyvfrNGzG0cweySPNIdP0Ck0VHoF1OJUkL1BD80Mhbk1qXRaEwxIwGWQfLe0unPZoiNPYtbDmhBX
KxrSbaaT8GGEkovslN26E9v8HRUTwLYGK9CYEXo5y/VGiXCnjcyjHasmkrEB7bkeNlPYQSBpyLq3
JEKFZsvfGkQlj+I4RVR1rRaPJOfIG7uFbp6lUbmZ0/xWlPTAckl+V8vBXdD05rythOHpPdnEVtLc
cm/eBoS0tDI4FEbWvfakMlODvcLgSzLjt6GvtdfeSrwh736ilBFgrk0jfWemd41KeQbtaYC1wHbQ
fcX6X+1ZU+xFc/LSGcWPHWd0OLptEw37Ygo2UxLeJrQv5VC/GCo+AlkodJEY7eTDvalpSgUkWSST
2KbjBOINTmrwD6Y+AElD1MTwblwACP/+Xwji4uEpkVFDvoS9qNBZc7Rh7paWe7gOCk6c6ugfJQOi
diNfejRVmxguFO+mQkAjiMulcdYBeLXl7gwn5azV0nmgVhhJHJF801Xk6a0c9FUwi+3yd8v3VLl6
6NJddaYwt8MlyfJI0dRaoGm4gXY2TFCggXbj9RQNEChXcBUsDmrPChyrorqqkDg18c5Aqxs//T6l
HXUPOTCi8HTBvpjJkfw/XinHb7a9NJEwRu89uDHBZUr+NlCzaMrJgvJd8alInqvqKvxnImhR33Db
2yuv9Z9NMqbqRxycm+o6cGEnKp95A2hBtByFCWu9+uk+TJ/BzsSgyhKes4bzXT6HfEWZFNq7qDrz
PYF0loz7tBHbSnpqpUsh3LG6+Lm6gjMXbIk97KGkNTmbcE8w+JUYTRVkqrZv7LdBuZhvWobvzKPV
dOebWHoY7XBajOprqB/b1pPLg908ct6txoagYSvYEgnUBdV6IsS6uRVIy5tby5ZTB/iZfY9Q01F+
naKTbGyL4UuV/uULdPe+usiKRzRwlnoA8fz2Oxm+sDaPzU1ufqzoZPRfanUWI8DOcy6cIdjaMNYZ
3jOgxOEW+55RuC38uFq9zj1QHXLMPsJ+39W/uU0UkMfm3fN4wWgu8XGrgsY6UbkkZ7Tb6t4Um+Qg
h2+xFbLGQxWJ1i+5V6SAzIz8z7Q6V83KqxzO3w3usHxY3ICWZ47U0U3xXfZcTItu3r8PaW55mt2/
Daq/VcvydyC3quh4o7QlI3NpfCpm6xA3w7fNKHGdD8or4pddj8xFC5bBsoTUBpTyTiYQkS5/xlnD
7F0LqF3PKKiR2h8N3h7yHxAHqdm6mFA3rYZvsI6yLTr4VeQDjRkm3fCUUH9O7Z6fkKIL4pOEBEHb
DUVCLBnwt8kez2UZzODYkNcXbFf8c5dgqiwvDpt9KIjOa8Q+oZNL37DmGoz9e5wU3NjxNQmxYXY5
oHQ16B+VNrhSAFpIJo9WK8jUCM+a0BJnMsihKFNOKalS3NveXyvYO23kDQRJQOMtRo4qij3FqJ1J
MJOZjna6/t0gfLTQDDhNjvnYUspNhQVqOzcpOEhYHG09GO+aH220ZGxeSB4w9lFpPcv9TDfGrqu3
Jkp/qQB2/dxPpylP2PkjGZA0lSyKGAIKY6JCyu6JNgcrOL91ST9HOWcgEeOmLYf0XUts0iWIORgb
4HI5MhdSoqoGZa6tS09DIDiBHOSly6xSm6ecmPdNQ7NUjWSoqrlGVY3I8ykyUMTElG5gE4uEXHC5
ZCYnl6V0r/2ouKEQgXZkHmy0aGctnQpiQ9DorXLzJxlC/5JKzzm4pUuDlmYEC7ay2EKlHhRh0hF3
PgS6W8yUFWZuQp2kQpCUsdpOc0TOfR8jzWBq2EYDtnIfeu+cp9MmQUtFwB+nmT7jDJUGRFCL0D4K
YPy+nhE2EcgvooP6NNNYQG1BiFlUT2ijYwy9IC+k7zA3wTuag2MDzGIgt82D74Ssko4wSPqR9sQo
xCcXS6v7t9IkJTdS06ussbnISNY0wpRIQsI+i3+GhVLpYFX6xCJyDkkw0lBjWy8zWZJa8oS2mOV/
N0A1Zbh+XODiqExeBzYjrftSLWa0RsEZntUvLoZ7GJNx0sY67yyyba3Kw05+iubPpOvtvW8GTjtV
+T5i7H1sAmBraBR1EfNP6uyOYXuSJhN7T0pEtJLaYBx9f6uh9TwoMI68BAnjJPOL/n0QbX9sZZCn
WjLMaATEZiyTC6ZixZ2REx4RK0i7rgw4QINr8DP6saF+bqKp3E3+Enpow2iqWpJVUFFmThaqz2Rz
YA3RIDQjnFvZZTse/n3ou1ctgRkfwGxTe6EcpLz73w/mEODtk4p0Uy9Nsv9+UKOWTu2/r//n03Ae
EKzwhL8QshFDGo2eyQ218E3YmxptAyyLBlsKJtIy2KXLL1XLf2aZ5TVslV1nm/tRGcpTq5bCC9r2
oSTV9BIHAgnq0Ly3eRKsu3wiu3CSsm2Q2eX7nMwXQAPaNVzM16B6IFhabT45SQo60yQS0oAf7SV0
tqd0Ep6VF64UpxnHITI5VlI6x1ultfujHOTDsY7ZZeXeLODaRu/olpj7+Ywm+t6/+i1vyWK2vQr3
luKzNFjvUlZoh04mtsWGV2cp+fuIX8XjC8bTG9xTPf0IeXzLG4aSc3/Owie4RgQsLZN4OQZpFNK4
7kTnBbaeQZBL8kPX0OOxCsPkdIJtXdWNe4uAYaWA6cKNCdkpiSzbGSUtcHxG52ayQBwq2ghZGdIU
1/ZGJrDcjfCTUOnS1FHO2lD3B5WArSEynquYLpnMnD5XdWcmwmEjxepb244lF81ut5FUvhWKNe8t
32x2QyJFZFi1iqPM2toIiskdJ9pE8kiTyxps0q00IthKY+kfaaZXdcV0SHMQtW0cnhk2HiusywDz
yIDJyvKAif9d6aGixDFy965APYtJutu0Pk57taPtR7SrXm7KiiKoMTmN6sd6RjGTITukCTNZ22E0
5t02JTQb9TsUS5TLnJSymCFF/6TQ7AMpPTD+UY38yrwLW0629zvxLRFosW0KxoBmA1nb5+TVmAkZ
lbnwumpBj8XazApiwZL6Uu2h2+Rlf4+igDOsTrrhnP/QR1X2Wm91t3Fi+25wyc+ZcsR9Ex0ITfvo
7L7atTIdsAKE8qqd4I0AN7ubXSpuwxgrZ1+DDChG5iuiPokqC7cl/Cwni6bvcjQQDoyVth/i6btq
w/FW2814i9jJobEkDJdabbwVGWlJNmWWnNDIGEbQ7qXROlOpNJuSUKJwiwjWuiFLs25x09QcFZOI
AxbbeNdstaiM3LSs63Vm275j6Fa3iaKiOggxv0hf8bwQexOQLEL82DyK0LpOmr4S+PLou/BvpTRC
AK2ay56o4iw1mZ7l9iPW8RMFfzo0goy06wD6UBNbxDchsNHPefoQ0M10Vp8wu02Bl1TjepyP1XBC
/bSSCS/K811tUPFpjCrqye16eo2jIAmDwiAiex614KGMLmjvV2bFXL/LtxUz1ym7s31sM1vb8KrD
Sd811Vs4sV7uGsA2WuVN5UlCQzewewMXVZcOo7aNqLTrsnYEsub6Xuc7IMWNxjAafRg2IoKINW5o
6ynU3yZGVhpA9soigI1zYHjhgtI6UbhuNBBpnqa0fTr1YOT6tooPQyh7rKI5qa2gzlSSLIpTrPJI
niOmca3xaSVZtiuqCN/Q8OgT1d6KogaPmzFUep0sCL/ywY7fSnVnc0bJxw8ou7r8zKLWy/veOqu0
SZIn1PtgFr8zEyFmoK74d4DRnUNaBjqY+pcaErWS/EXDa8Sxh/+NFCskpWyGYAMiwoqeAfZazYaY
dinyAuMrVm4d3NXWVdWjEvsr1T6N0PAC6znuYPh3UKbQTCDuLR7ykJNqSHgHMzxTxUf5CkBcsV8j
y6WLDVWThZVBdqnciuo0Jk+1fTYZoyewy2ef4A6v0cgPUnJHj7yMo4A/8poCre3rbl2rCLwGThgM
Kz9DevbjRLOGfy5Zp1zqpuCsemaObjkZdW5HCDfj005BsFAf1FB1Bv/e0vq0aaIysCy2k7JtOd51
DKvwrforbp7RKQ8ZmX7EfLH66NKIQPPFPxb8QDXc4IisVajNPaq/Q61sJD+pd4rBhjEVi6Jwdk29
vQSke/tZ7oqJAF0ZIceGwobx7gDH15vSd0umvbFD8Myp7tqQnRdDYPJo5nUMv4kbWsvdSaaPtoDa
feneESo3JQe6UPH012D/SPNTSqabA2KhL2qn1t7GeM+QaS2QmQwVd3U2usJEMrSMEOzu128st8ob
ksifBb8zHbb9Yidqa6+xcAOoZ5kNuwkhHwiGvK6aZxRgSE3KV3ksOF7FqwL5RVpU+yq8powSea8t
9yLgnKUnxpXg9Q4vEy1HtlOlzRmPPgXWLu5SOmyXVD5l/qXhLOCrvyT9aoSUI3VxIvnahHeyu5jf
K+GwVpBWWNERFiE3i69+U+AP4CBDnZAV6RgSXUiolV4jhz2lHMZBALgmAVkmtMG5uUN8OFWlvI14
qWRixsZhr3GvIMRMzM0yhmdUgzFNi4oD04aeFo0Bhxu7lmPShVHpDqHyZxWKduO0Gwke6IlirJQ/
Q/6rerGnCxri8RlopdcwupOcaLiRflf0OgWoGwT+nIJwXu5+KTsEEMZlfVjLIcON8mSSEjpZ7vJN
iBEC9Vcp0A5UX9ioV0FZOYsXc5HCkCEd+hu2kjLbBLSSeFjoq0xw4MssWitDtLI9bZlty4BXZWmk
v5Vo3BrdLTeR250G5dg1+372eKsmAq6UWMfK5Ia6cWzzHzv/jiqa0MqvRIKYYl/R3ES5tTaMZ6Kv
tgSO2bnYWJSaYlUSAz+C5+c5RSERigTk5NOH0qlrW7mN+htmU69lXgtaHEMlojQO6YvEdVc3R5zu
7AlAvbmIso1zVdvb0bIMk78Igr4EvW6UHwkRErp/aMRZiEvSvscMwvViQ+7FlxiJ0+TLoDs13Y60
HTVSHWVJ4SDUGL6wiRpJqzMarHgZtZn19kNWjrjRIbJvQzU8kVvgcN3nwN+MpHOGcr014qMNQRa1
SCXnTEaWZZrGkgriXSkjbibV8cXLSEquWj94tGCj6ICaNLbucfqqzJ46hs4ytynOlQcoKleYt8Rr
H/B7cLLM554pHOf8mAYm6H8eSnxCDy6iWxRwtnOL/pb1HgtQrJ98Dq/5PbRu6rif7Bc0HHP9pOun
SntFKyO3aNgF7zavGDwbbD8ZNjinIuQHbmRcrYJwoUfN11FyyNuDKPchVlTNKed7Xj9Fv0wl5tg6
9y1biAJ56dBwlVDiSQNX6FD4P4F/TzpMgjsrvIbDRPf91ESHpHVy41azPzBzDRGD7evSVTlSE+jw
N2eHDp2DSX4MMQbMeOIntWfyuzbsPdzJyT419a6qTnnuGq2rLfUkd8chxXZCQnSzN6VjrOwT5bfN
z+pIy+g39F/hGyO0odOv+ifSpVG6d/HzWP6crQn46Dkcn3XAM8RQlmfKKdB1dSdWypKI5Z+C5Bg1
bws8vnzJdTySO+54+hN0p4/Ij4LsXvUk7xA2EF2j/hGCl4YTymqS66dIOSi86P1P0mZrayRoccdg
tkdBlZu32D9wAXimvvStgPHPqg8UTTkL3LLMB6gfMF1S5K5stmUbR83aF4h6updwGSgcuMLM/Htx
sbrHmO9H49HZd6n/ltXzIK5ReYq1bS5Tf5ZIoU6qvNW1U4/op6rovlHAMM0pFpMfOSdoeTaToCYi
xkEO0NNcRPCepm8q3mULBx/qDCnzkmEv23eRM/LEFuhyMjSzXW1usyFhTbsRQIE7RhBMYZS8Rl5n
egOczGzJPrxk6nEi75PGJz4Neg2++leBQwYIrb742l0v8Bs959QAzbGZEcn0NAsJTL101emoL7Gm
ewVCT1VgJCdoOKEdz4zbf1WYKdeeXxM2of71+W8zvqLFCFtGB2D09bUCK7VmxHGWNJmq4xnoQ5sz
F9XWCXRSAozQt07m8zC8qhr1m6caX1V50gxqtk1P5ZLjmIQ6Nm615fnR7TOcHNSU8vCtS67c+uaY
1bu5eMkkhIZ7QLOZ5VqmqyPmw/BHzOF1zq9Ts9eBvZmrGhN0zph1l8roM64KF9BwOvMZvZgSM7fe
Gwrxll8lN5m0LTf4dsaPKr9k9slSjqF/NTWaj5tGPY7Ra8VOEMXHyfRg5QPGJQKYhDCKHDK0Ff1Q
269J/MHwqjO+hE96CcfCJ6410TbadC7nXWyfw/4zw69A/1Ula5hmJC/RPTUJPaJ1Xj5kXgf/mlVe
lb2n+qEp2R4BSXpVdO5Q/Ij4rdbcRNVxRNzN+iB3xCk4xCaP4YUNOo0usbgo9QHJwjTs/SNqLrtt
AOueIkaF+l6MX+HwgU4X/Sq/FbHFNJ5t1DzBRowb3TzLxrONxMj0uGCy+tNEH1wFhIeBtOVZG9kl
kj668pS1rnypZTfTNpPxjBp4Rq0pGe+d/aPwrtAW3ROduCYiNxqdenT2jc3cnDP1qQ6Xcvm1JbpD
OQzRC5OCVZXd+SPFuJH4Ar3KDi+1cYvMF+hTZJk4xDnMqUPVm7Cxsr1QmOrzyY+slUH2WWN5vnpM
ODxVxBNVNzXYDPalVh8cHLlKHyI/6DoJq3veDTzTiATZGTlPc/TtvYhe0+aOzqsJn3tzPRW3OvkL
x0sfXpTpa5QK/NZINfsXrJUAcgMHSVaC+7Gun1A5GsXRiF+02LVyKsbCGxOCKW5Z86EOD+a3QqN/
HCAae07FM2t7Mz6a4ZQw/a3le1E/5+NvFTyxyDO0rHAG6E+5+jXUz6WWMYSqdNArhLToi5wEX+Ki
n3d133kgG/w/js5jt3VrC8NPRIC9TClKVO+yZE8I2cdm751Pn48Z3NwkCI5tmdx7rb/mJD2UX3p7
UKtmhY/NLtsU8dvJhIQOuAiPc9m9R0DzQP/xuM1UmsbNRRWtKvCRFgacKRLJbQJz3SjUPqNnnMW9
Xs4bTSOGeM+4XqgMMknDd4vpkEQ0LC6ZPYboFhOm29PAsxfKFbEwUzzTFE+mmgIhgfEWKfDhckSq
Uwh7HuO+ORTMMn22CptPajdanXmCBZpnwfgIs8esjo3/OLLmiqKXgGDXC/YUzzBjifh7x/OQHVkU
imgdM36oO2vI7LS4TIg9zWOdfvrmm4uHg9EwnzmjG9cRmlsEsXJ3G5Jf6lw5SkqFO84GVGkC9lt1
K4sfLd9nTV2A6FK003fPqf+ajxPD9eGprTNfniu/Ven/ck3po6lWRofKMz8zvlwyTrpCOPfRl54s
Ap+BQOWyVv5ixPXBkiePU1WltY5ByqtftAbYgbYy0QcV8TqSGNZmWuQwcQgW9xj1fLgBBkQuaEBm
8wR6S589bKNTxRtdxuILgCKCOAh/OpQQ6bWpd320K6xPS1oaQNTDRRj+oWaY+l9ylpKKLH+AK6Sz
Cvv2kK8tCtVXfYRkUfHw5hdz9a3IKaimg0VtYQ+2LO2sxHxQbK+W/rWQ4d+94JRX4XfGF8ZdA+hJ
gIgthSuD2rle7FbdGHHYTOsxxZpUmDsN8QQ/gdgoWyuoVynipt6juLj+MtLgGQloF03Jdz0IH6wH
L5IndfCd92xqk6zk0KQwmrxeMfJcM6Dq0qQuI7J4axXko9dqnoZTcxEiZ9UTZdEiLwe1BHJATCRC
Nb07zbAnmmmQ8S4qQrTRt1GDVnoXsnTRSwv5VlJDIhVHypxQ7rlx96k2Ueg0Ww1MP66dSfykMKXn
ia+3eb00xWAuZ9tH9bWaDsjnWIhV41FVdjVykUufnXTnkKcGQ8o/Oh7p3HPRwHVbU18XqRv2Nwj+
qmIBtVEqR6BjtLnQ6LRBNZs1v6inAwnVxyx+6dlvw53R/iL3dRkMACxpc/fazySnefekn63xigAG
83OFWti8IO/p2bEjszgKVtnQaT7roNWB4WcDcd41NHSFl1L5GbFT4AghCInglbXurQxo3NJqVyR7
1688gR139Fvf3UgyWij4ibOfKjiRRgo0vsv7hUZuDGVpZrYvxutU3hSc0wzVNRKfbE8+i9My7yfG
BbCcvzLjh8j0wkMMk/qUypslExru7fiHihrE5qwZcGDGPm1ObXSkCaXA6qqGZ4P41/FaFNsR0SuP
Ky2bavFAOjwnx1u4FUY9xqoi5HsqP1DDtiZPRcWdmHUNC/JMrCksNATsLmol/MCthh9YunN3IRQ3
ou3cMrqYVW2lQ/VVqn2rwU5tN0q1I5oT4K6MjpoKa/Cld3fkz7J8G5Nplq3Hw3ZSNgk2Lli0T0tF
bPyvU9FIEiIAulL1+w7Db7pgPDY4MadDx1EoKCzXKxwNaghT4w7yOsHwHNKgYEOLW+bKc7qn0haf
UTI9RAPxYZcJNF1mGJmp42GDZt618jMWVzLIYRSxaHnEDJzA/zl5TCLg6+XAc9U/MxHKa4cCPkr+
RmtrDScmq75xOfUy8zYDWFH2mxVwhDNQk5+7mDCJfV9drOyPsHMx/qpmjhSm4i5VP910agRU9ask
YVhzJ+WSDGA/e6M4SuVCEZFDwX6edeOnVPfWH353/h2eyW5actQUg4HzCfnPymtds97E6SpI0WKd
RN/F9awJXOC3nhlfvsv9E8WqV6LyWIHUxf0tkLZGcC+BweVnxwwQH0y2WWlZoOkS/vEuWJ629JDG
krNDrFLPHNzH/8Su4REtqfuG8LSF7pFIbsbMMpuatR+1fnl0uiQ3afxKo4dAiaJaHqz8XxQAoQdL
e7ZqiNYblXclXSbmFW3HusInqA/HTnSZCdvPWV6LM3dRaKwZw+pnkBS36FkX8H1vk+yYeSWHzr7u
nm2PajlaD/gSRoyJp1r6oxcloZqRkVzg38qfqXi2urc/PYfhUWj3WeIcX6Xc9ZrNZC3jH13bNMEm
1Nbk6hLZg5AiC9c5V1m4rkp09But3EdzY6SbjA4xJw2bNHJGb5M3m9hzw3MjrsPpmXoPUPdI/ZTj
vdVeKRiTi0/ypwLZ1Y11Ipyb3qmKs8HI4x2K3jHSHdcOY5xk3LASYQzSNWx4sIorMd37HLDoReSC
Ts2rpDvCcB3lJ0PlULipRL1lMTfGJx7duguLzsfwDAyvtoeBPMRsY6gHoWbvwpmyQZg6hh+wos0y
1oZ/RDiuY/QoFJFEHD6G8aDEJ114HekEpeeAUA+HLGah9LlraJGuD0ZxJVmCXZl8amrQJebuTPRX
BWG4qDwXc3EV+cGBzOrnIVE08bnNqccZ7x1nEyjqPW4vMh23Q2mQM5wulshNFvJU0iv7r1UQ/ttm
5bRVcfOoX5DAwHyrc1IrXxtUdTEEKdGTzHl7QtJhJ9MmS1mbjlq+9RrTTg2cr5pDdxItyGjISbtt
EXgEfL5UpSUe7CGBFNLY2nq/A3EVsWUF4kP8l1baAk65ulB3woL9MGvxzxNUFzxk/lII/poqPObN
3Dd5IIWCbyBOF4ZmhxsAskC6l+DTJrWWKVZfP/xiqoMOJyb4PrWIClAgqhW4FNeoxfct0iPLDGL6
b4kOaf2brsge4gPfO4cuRxE+Dq8DvVj6sVt8CAbCEIWwA9sQDToRZKwaZO0gwFlxedcQvWxlvMjc
PU6S/wjcLrBEtoBUS/j1rdghAIwGDGUxg2G1dWrxVRRHsTpU5NCnWFuL8+RhRTtGqltZZ+ah3nQr
8TCgo/UzYo25dQGNRwLLfP1aguOMsHF6Py4kLkwa3Va6oiMSZTDhRUtiYrf4f28YVmEaLTqRsRVJ
Ssmxy+fe68Ki5vjAR7ItBT791nPIqR5rFLPMZ8VH2aIDP+Opph5NQZB1tIxZnTohMs/5cFYy71ck
vDTJX00SwW/dR9tdyvE1Ya8tVPrtX0bxE4d23j9LcLwxzpxgpJbqUBrvtnyJyTVG4Ar8xwPo5kpz
qHx2tJuePkaSqRbS0O+9WNjgIdtlnBPcBAgvLaD4CmTOKL89mscH0Viih7Jjadeph2SUUyS4OK0Q
BIwSgazhVwnPKvM4gEnlxjIx79YxadCqBdy1jI6qWyAzs0HcQ/WfWa31VFymab3wGVIy9Y5ioIAR
D9wMg0JSuEWJp3jXlOcyfGscCrhhmPqZphsDu9eNM5reHitAYk/gabQsUVC68yvOIoVMj0oLrHaY
OOc2b2pz3RBEiRL1RnnFaO/qKFglYbkOo+iYA84a2qePL21BxpK9MLi3EOyv0bhB7FZr/n5O71kV
TCeBAZxSLRsLU5jfLMPPLn12iEG81nPHIVpCyCyCrHEALDp9J/f6Ta+DfQnQ2YJ/gIMDnfqm3Vc8
wTSldc3eiNdZeaSIctB5QB56eWfR3uAC47wsyjPUA3YcwBGPwuTZBkRHeW3+COmtn51rhrWWQD0K
jaZCMVolDYEf9arX8VQjKTL6b3KPnby5GwTfd126UUuK0CG6kLagkZCelTmim++WrfU1xaYj6cQq
QSuxCo04E7X8uxu8AxG3qzaFUSiROpcV1tcBg1XCfy5GI3MCj+1o/VMN/dbVPXO/X2+GEHtm3mHj
Iwul7ULKlwZcdeIyqYMvjdbbFB2tjI4q935kuPJCu3hqsiykcOmjGUugPySEZp10SHnXiGjYpAVi
eHMnZnej8lY5qokMBZhmUWJKIpdSsRqUmw5t0qDhjVWDd48lZbK0lS7jfUS/Nn9rU0wmy63WJ0dn
ZjTJF++92GFPArmOGY5gaIfwLlHa3DHZMrYlM8mIejJfVEJEJl+PepodSVCc2ZVRW5Q6UPYoqN6B
cUvp+d206qpkfss2Cud/Su8jdINgsuojFyfzPTGkXd2I25HeeEvvWes+EpDulkWtSil4rn5EscBS
QiZhfpR8LJomjVm9tm4pZMxrtJEIGagdc9R8NgggoaFNIhAZEpRHUVO0Ansp5i/aeXsjOnftT2ug
wGQVGA3kgAq3zpzlWpqOrWryry42O05IHvOfpuBzLFwmuzrW7pUwLptGIbVEpqOYU8pjYR2Qk89I
W91RdFK/gJIqWVvVjWQDsUkzHj8ca5HGHAbHen4lsRf1bEzgzdkvKRW2MXybdb0oRe9stQUoW42C
/Usj/UtrC5bj2d5htXsUWeivDarn4Ew7DJadutz7HMlI7hVOpMq8ze6wngLdmVUNA3HRaOaNiDR6
xjaN1fL5OQHas2ygdu5zRLdR1xf8JGsLh60C208DoK8knySYHUZozNJByC/4p6nfa8S+QZOSFQ5M
Cu+qYZc2u2fUNW72p+k0FlPB3hkcGSERAG2I41W4CDMnrv0aGp3E+jXKBxUCsEMZdiu65FrBQIpt
sO8hTGQ4TDgqSC+PS1+uTqZ0K3bcYCEZ1ylzcwdiTSWijB4gV/TzUOdujZLY874iwmJHvKSxEUAm
nIUaH1e/jci2dGjppH4a4W1GRYtj9KjhtVRnc+Nb8+qFofPjes1BH2n4RQPSk2nS63ROgNggXg1E
AvZlqOCjkMcfRYPoWQoOBoKTaL7TqP+xaAKU0y3F3RvZUuGNvhLm+iC2FqhoU84yhgWSuPulxUxM
Me/gSWum8iGLN116iGZpum8gkSlSai57Uc9sy1K+idJ0ZlprxnlQCb09UNeo50bF9utH7zbiyCeX
wweHucy/inK2k4GMVi9RnTAp7ATxrjQP0D3ORQO7j5nVe/VfUBPRydbLjC5uFRnhZmwi4MwV2CLT
6xx0r791wWmvNBX6ZTJS8NwBYwWOYOI0ocAI125+oqBzmQjLSngqTC8RF4MKHUVaGiS4Ue01cVtw
hyinSjHsX+xPjqgR+KdJ4xltm0DC2SIDCiCxAMUxfeNEWHxY9UhgYmWr9b3lbu2+e+PHmE4tatse
0XYa7Ez/W+Q6TJJnWh0iuhlTjQLioKluiQGF4Av9gqgoUXbA5qAq5IET5iB724XK7WgxjwSLkdAC
g3tWOagZHrwp/46nrFgIyKNJKdJOJUVxLT6LrEQlrBFMYXzPOzkYFc1vKNJcredgZ6FCH8C9nG77
lm+IqTIkxsccbnH7Qp0oYP4E7kE7Xi1I/q97wSn5jtiPmf8IwF6gRkLUeszVb1EjLJPCEX4KvP3U
2ZrCaiDihtZF4h+miP491EJOK1bEfoaOhq21IkaOrDNO/JB8Z/U7xcoQ9WTj5DobJZgh24kIrxbj
7rQr2FJbt/ACN2LfX4lm21gm8s8okbj4o9glEi1glY+QdA9UtDWQXCID8KDLqsNl2WBGJYsZ/TX4
mJVh0EIdLBXu1BSUUW7VVn6bKhlcqUC0VZWZ9zFleVl2PM/SFB80RJ30gSwiRs/JL20Dy3xoqVhX
0p+0PzL+fqdsVdL31H2a6SXTQcDEvdDudRHRQSK2z8bHiViGbbUcgGm63AJE0eKZeRvvU6obm7Fq
Ce+OtS1x49YlG8c7KbC7VJL2Xk9xktajeMifNDORq/PFe2dSEz6W8lIJlXuYyt+ZbMxwM6++J1Tu
gAkP2RK52N2bDqmZXzLsTmTPisbhk7whW2oI7SKXQG9gy3Jsgief4UQdfi0UZEH92zD5GBpMlWw6
czbmVKlr9tIRcwSbRxwYgCC6sRBHXiGv8yxbIbEAGRAF5gXAHDCQv6rkAEepXv7wdKorikAoZTer
ux/p6hGMVrUQasmitq4HIjCszzFBYRP9etpa1AeevY+oPA/CETu4ph9l/TS1+9BP/gmm+Mqrg8Gj
ps7PpCHi5iKE88fzhzWJExqODXFdzIBiMv1EQ3dIy/HGgJC0GPiIBGZZBy1tnEl10EWZ/UcsfOJm
cIZwOlrh6PZesao7pKqg5dp7SM4Z5uO3lRyzAUhwkG2jquFrrv04fWhKuK9E1Cqymj5MRA6rQRFf
UijnB7/O0CAgI3kTXaUoPU2nfxoxtFWJivxVccVjBX2Y444c3IVYo9ioiS0rdYvQvrh5iXMQsIy9
vR9bGflBQd+mN6xJySUiIYkR94rAA9o0PiPuyn4QP4dJ0jnEelrL/HAjx1+xr/JqeUPDRch2Qy0Q
R0aLTjyO8b8W6ghjOLxGjb0Vxiasqn/1EH7UjF1t/orKbN2W2IdkHjv/z29vxbiR+sbujkH9A2LZ
qQg8Skaeusi36hQdCtRVbmtQ6aeo1oacWNQHYv3MfYnZOirg0qiqbTVSiWJD/BxVf50mOqpyaZt7
MlW6PD/t05eOoXAqyn/0ijKElJdG2vSVPx0yxXwOPUdu2WhIunp00TVhZIVWotxlWW5aVmrT5HKq
BfEZKOQ4j2FbbmOPuU6FYWuJQuQ7M20stZOTJlehoHyQkMoJJbyXLOoKEMxzFHx/RnkWtE8d/bvX
+AsdfwL5qSyfAp5G15LWcvvMOKrSWb1czoqZzl50LJ2e8kf3sT0kPHrRrW3cMCRUwaVsyaYB3i3V
8G3q+N0HU8D3GLA5dsIzHcq10oBF4mVtWW+Tk6KA2E3tumbRSNXmEdB6RL3PrjWdjlZJtNIrGiGL
Or2PgvBjRizt0jzSR2kUsGALz4zQMByBYOFRedXE+O33wVLIO8MNI+uQSPKpE+sb+kInJ2HI9z17
XIohImk6QNuSBBOfjmH0k+W567YGKw2yUcgFGhOb7zra5H+9FJ/bDjPYOJaho5QrUSXks07r36J1
6uGDlGOvczXlonm3mD8pUnC2kl0S6nbOh9H2u2Q+thZNe22rTyG4kAMwPvNg+J5GixgIYWH6e8V/
6rXbi0de/AW7NJgQ04EqnBSyu6LxksU/AqXAQYbOfVNWbt3ufH2dlGfROoR8BdENaANo12b4I9F+
VWXXQdmJtRuYOxXc81jhZOtlqIz8XxoY36P+r2LPMBiESVcAW2pxkc62s+RHmjDn+0ye0EhkW64o
sf7tGXSI+ZPCbaKaN2uUH7Hq/9DfiTlYa241sZOcPyGkTOAZjlT7bzVqqFm1grcY0BEjmeqPB1gV
BPu5t4jA5jB+DbD88mkkgXlgXtsupvinSMhoWVX5tcNgexrZcUzPUfHqIb8w2WjnTtBXGV+Q1AvB
WpO4upv01hoplm6hfWc8C2yzEFJayy9WM/hSevtio3bDRL6Tdf2eKtzA5L4T69F8BqG0T1S3mfb6
tOzjs0EWTfjSgjWHZpBsTeU6Di9yd/aTsEs94N7f0HKEhgjtLRmjuCRFjJIjXOTWii/WdI0GwK+n
mRD29S/ozp73EcztpogctJfpifcpdtNu11vrio5ODX+DQzLgKpQRJ/ccMGVnIF/1QMVbaRH606mq
hR0JetMbB9tgyz0YWzBqp1Ee1hBtBEJRWEDaJ1IUc4W7hAybF9ZSKPPEW8IJx8OGOO9CYw8XD3Fx
hGO6MheBo/Y0c6KcIIXrVXTir1j2V37qnBdVJ3CE4IlFkOzUfhUryxzFfXEu2DP9D8M/6fq70ldF
8ScIZzl6ZCHfUrIVlX8wAUp0gA8c3v658PjGH33BYXdPFDcVTsxIcrjXh1VMF/iAbILvcdX2s2dY
TaIjuXSnIaz0xZQUZK2VpB0bpCSUNLsHhn82U9mtpYZAc9sZs4/AJwTuoGvwMG41oHqmVaNHA9y7
E3EF8qMKfmvdFWKXhL8G08mkgBXWpBXr0jsJsG4VwYhC6C5K56zds+sSCAEdiRinUIjH+JAD10/2
KRTXvIYHu7pdTsUuqM6hdKRteazXQrEIUYr6V35mXz0G5VMRXm1rVxZSo4bqZqDQ0Xsg/7Agzi2Q
kYlMv3hOFgIkDvNT5D3N/qYh1IvXVbxGoSNq19D4hnpXs5MVP2HkBOlSY1oijEsejw0MrfzbIBqB
ZCfrCk1M27ta4UbQcdoWZkTIth0v0xy8rhzHcbqJOaH+MMrhp8dsFxMEVKDiRnPGFY8ptL0o4lPH
mZahF+85CdVkG8sHzMCKuDcF8rAP6ocgXzvzEPgf9fjGiw/XudQLy1GQ0lmHqbrya5eB32C8+hBn
C5GvqUqQioTWjV+iPlxWlXHthXMg/8k+wIoSpU+adUvwO8MK94QIUssWTXfTV9Z0BnDx8Brywh28
aBVND5XEmXIFrG/oO8MAfzoa4bqndwz+JXWLkFClfkQAwj6VguTZhAgqyQZ4TMmRgc7jaG7Ho36L
SqwuevQIR9KASyF1KLzp4L9zrJmI1FxDJncYgmLhg7QxxR0i+iRWTagcRkBeW2m+ci8EkjgDug4T
iRz8miJuAS0+qupjGMm8vHYTtW/72Fxb+ovXy7B2YZR/0VHzTwsl8AEwrL4J0RsmRxC6zEQmd+9p
CmcHALgqg6PHW+kTk2CU/6zynznFuzjMroWhf6gllgKprS8RDYA2eqGMBktmB3ndma8yStdghtBr
6JwyiL8QEmlSbgVJJ8YlgGUsrZ0q8rtd+8N+LG9Ff1fH8OaHNYFo6OBwyo6HLtgUNApS7yX2xyLc
tt4lEhEzIET8Tma+A59BAWxZjURFxVOADsaCLpb3y7ZPEFUHX0LYsYcSqYd5cquVxXefNOEKiWiO
cifDl5D5T032lEWlRd+C3u/Dkr5pQQs/owwRkWRxgDXxKy9SWOd+r6RGu8C0Fy57uaqJ2WTLzmbu
OkHLXBeA2Z5SAof/kYhCFZoKnujzoO/BKUb9OoibLnOLfBfj+pz/0yWiSyn9Q6kVm5sYRT/gEXw8
4q9MUHEE9+ItMFvuM7y/dq8WR+RVqj3lGBpyxhyjJmpIktjgIr+SFlGArgfuntfa5IiilckusvzY
EjMRLNQvI3RgCbr+LsD0IB0pkP5a6nlm28vFJF/xApUVMXyOhlvUdLBWkFnkFyuCBVppM06kh9Lz
ZmvtIU/Yj7Z5vtFZf1T2fTC6dYrNmJTmeA0kpCGH7ZW9Wa9pIlYepvJQwm3BT0XLSIkEwuGbZOCD
bNdEOg4/LMIXVnEhOQuFaPRJChHG1rA8ROrgAFz76X6QaR1bArvJzS7FeR9cBgNrBR8a12m/G5sX
PBzqkCAW92nt3SmpAKyBaRRj401xEzpwW+xX9iddwyejBixqGU/EjGEKTSKyJf1sdF8xRZcewjEo
0TwnlsxR1B3XrNdgAU8uXkwkzYgQeiUpSN8HV5M3dkGvS3LExSV8G+mRn46kS7VBX0jk4XqifJXb
40VAQQb1EJ0Jucbz5yjJzZ52NcEA87KQqcy5ucbhSh0M4h114GQOstuUv1OLEAXdDuRt750G7ykH
SzHIZ2lvN6Jab9bcqHrN8YhHlsmzPKjdJUGyjpitQSrrsxchXLNJk3ANYyW+/AzRe21jDgFPHR4G
vMm8Ntpa89fmi5XCyNitNgjucurn24k4bwmOPUd6dFiYpzBYYttrww/lkBRkTyqbAjCK1YsEVQuf
3nnoPiCex3jhy29C2ZYlzRnlF64LebhBgf8mHlA+lSefPfB8rv3406v2b11106tfWf7E3jvOv+WR
40IQd2P0L69PQXaANeGcnT8lsziBYIibyazIfPnxhC/1zIF4z6r+a2gcjZgrWsfjFn52NeBxD5Qn
la95sy68c9nfg7+AkDH24vYUt5tkfORodpJmx/gkaYKrm+OfsRxksk9XEoAFXyFbaXS8RNMm1v+s
GUj5pFlEThKnb6MVQaWqRP4S4fT+WrZeVXXQ452F/1r+x1UXd0QHetZwCyERU3ASySVnRop+Df0o
kVwBFCWQ2AH/UTyS9k9Mv9Heo/iwVeuXycE2UG31xSrxKY4ZpkX6Y3SfhfXypD+/OnDfCVpK/vVc
0JXCYA3c9H0X7zM5RmDXZLeoQnSoFp8U96yR53D3y8Nu5H0RfHWtq8hDTPIHqCNVCOCyF5J0x042
q/ARQKKZXv22FVlzjyRf+uNtjhOrAUsJWPkQ8qXc06izBBjoAo6h9or8tBoQR4yOlsx0qg0Ef+91
fPPfOuYkrMHqve3PE3dgtVsFxaY0wBOP9EfaeUB5Ke6z9SQs5c+ig0NEpO+BTkV4mhVcyQlfsGyc
mvAQFZF6+E6RgFf9e9HJBZTm5KAYNnIYY6Yfo98DpkfKv9ai4WOvqIgA1FtSrUo92LeEvEpDGKzw
CD88Ld6AyH3oyTtFUqAcgHboZS17eKprZrpO1R/omSvJDKa7NTQFR2n7gNcICSNsFzowUBxHo+pJ
0xdSzIHHck9iVQYwbzV/RiRtBFCqDLd+MyXIXHdx1C8FUOLa+kuZ6KhFEjsCl9E0zZorjCVKRMxF
ELIH1DqE1GQpa7+8GxqhzeFkrUBxPS13FjGMp+kPE8FTIWeTVSL7ZU0yjcwVY626imNTrNNUTO2q
Zc6X3TBX64/RSn5Ap5ZV+50O5u/s1qHod2IVJKwrai7QLUj+aRPxIyQZb9bbWF9U9beoSgsEg5Ly
lgaBUkJGcZ0sL08kIFDMEQUqq0Uym/nYcNvCPLDZOb3koI6SZDp4PS7OkHQBbjQLJY9udMTcJdgs
UtqslB7HTIa5B/votlSDJYr/Vs64pTKiXjTyF5XIXDU4om1dIexuDMZXOHdbSxPwc9n4yYzJpiVR
nnItkNpn+F8NbAkfIvF2bWEthGiL26IEfzNMaSGT5d7iBAEAw/Aomzzv7cO1TC6tKn8lBlhlCzok
mipnrgjiQNLwt86mUFjdV4Zco2Ix3zOf4B2ThIMU464OYkhRox9XqWq8pLo+4klrjbEkzURHSItF
HVgIQhsjdB1RB9ag+TTyGdHFckyOL8qxlJiemtgoU+dSr7SdqQd/QkLWdts0kJJB5eaa9VGqjcA4
2X02IzuB2RDdUtijUreL0oI2nBLhjU3z4eWoZ8VOwVJNAh6EeNDJmDNIBTLITy0lHgcx+BAK8ZUg
S6TKquut2+h9aeF8gAipHWpytBBYmshkEPXWyYj3CvQigK5mPgn2yLx1B2eQkCCuFrA61T74eyFY
blp0LIHkDClwBGXT8LVb+V5Feeda6myMrNB1BGU+7GJiMTxvpGkkb3HOUgMVsjTbpVHcgLwvUz0Y
i2aE+ylTWtfI4LW4PWfdudwXC60eH0JWXKREldaJ9D8c0DA2UIh+4WHWRIPIDX9CQmqaW99CdkW7
yG/fRCVYF0nNQ8FylwCPKiWGhaBMHpX5gtxlTJeLZy4V0iqeIEUborbiOPvlUc2wgcT5QZv/QsUV
rCup/NCKHDiATnl0kYkJi7TPpAuJ6GS/neraOQqxyGk7qgmjuX4rB+WidNdGPhilhQzC3Mo+NQ4z
gGdmI8scN06rMQulzN7toCC5Ka/FVYWOyOKWKBmatqiKYCDV+ZGgMun5JlmxisggRlSP7SylgIuw
FC2oWgLQPPPhybLsDuPEXTH/YxLroVtr0hz1He1LugZcQdqKUvVN/PmUkD14UMsv9JLthG/gu9Rl
eyR9TjwTQzPgqD03fwOFJFhyLDU/eHwLpfqrGa/mnXRvXZFtMxCWMVrDrv7jjyiqn5iNVd5rI3Ib
pNUl/u4SJwcsLDgtZWkaS2mDTks29V1ZyUs93nfdtwL7qUWMVTn8+D21oCSYZboS4AJHxi70yE/l
kgKFxFeSk+YDe7Ac601udQTEys7Uge1n6prliaDsxsHkNh9Cgx2OI+/Kd0BFXCyezeLOF0shVDjm
rWlTBwAx3LGTPWEE0h2VDbTW14BMJZJ1Ub22TFM99exZ22BzhVvKj5qyKaUdeaI9C7xQIZ3DXVog
0P1LGrKrLllvkL8cc7uaLFPnuIeIEzay8DeQA6oG/0jY5SvDsedAnNBxMtoWRSOCy0zgG28Z2jS5
QFBB27a3Au+Sl8341bTwCfTbW64wIckRRHgxw8h3GcUqkcI/jLNqRvDnsa0i1UT+p0CC/PCRwnsG
mKkMaYtggLGsLejD4k8gZBdNJV4O1ecXMm00HrDZWRHHXy1d9SbPesIvJUdGl5BHVGLoDbUfIXEY
96PqBwHj/LGF8m9p4M0E1lhaPjlVJDpr2gpZop9D6Yr8/ogpLopV3wWOFq07FWudBKGd3wP4YpW5
MVQarMycMiLGC303TAecQpF0UJW9OjxrnjiL10UOH8Q02oF1Y4pCl6NJdyNDMLPq5HXZbZRkOU2b
QNuhVvDtJuKK2XvDVmj/tJoPiZgw2ovzjzLH1rjOih3Ky7y79eVGiW+9QSbhuVSvfb9DyYWE0cA7
EZyxIzfKl8REJvC/GnRFMChT+ZfIaCPrXWKQ992CGuiXVLqZuDlwrlJYZveY8ae0RPPytjzU799S
tR+Lg2ye9OxOo/bYuxLievGSRt84MIrhxKka6ntDXveTvxgxfrUEEfMH6mtSTUd5n+uICsnbtdw8
nKXcNoEj0pc43GZ5onhHsGzWn95EbgHZNIh52b1z/1bickiSm1cceBnLH3vMHml4TK0/BiZDvIT6
ddllf57/NtK/zCMBl7n0EvTqQun+DfEhCk6R+uqaB44y3EklJyT2WlmY6VHSDQcul3vfzR6WH1nf
eMPRV68l/DsBATZ57Oi/WplPGKtJj22B0GTlFAuuwotaWu9xPCrinbt72WHCqOh6Sq3fVPiPo/Pq
bd1Yo+gvIkAO+6sq1SXLtmS/EG6Hddj7r89igBtcIMlxbJmc+crea29ZibjGE42rhgk5pJM7xmKb
+CdRffbmw4+uuvjiIQ/7d/6O7R9m3/bMt7X49zyn9JhiTdoeV3jRbuAz454T+lngzfuLc+vC82E5
PoKizj4M2d/MCUfoj1ysqV8kBqP2rS5emUPL7sY5aYTnoLhZ6h8NGnE8FcJH1JA6W60v1/rMiy9Z
BHSLuKNOwrxKAMUt8ohkZFVk3wSbhA/g8YiUHdbFmOv4Hk37FU74A1chu3XdJ7fHK5t9FTxZwuyi
7KKjUZVHmX2N/c3teUswyduSNRf6aI04UmbGibuNKi7cQ1QxmjpOdkEjfmGJhmt7Ph6zFHxDbS9C
mtlAx+CVP0LndbD28HJYSixi4I94/YN8WgTGgwRGtTjqGEralS43Y3AXZk/+NnqfnS12BRJapsUt
y6XoYo6A6Pey35n9xs4vU03Xv2/0da08orOD7C+EQHJBLWnmO5kfjfhgiTNbKnddlqsIxHe93wC4
2jfoeYN9bnP9b8uKsdq2il+L4oFnJnIOZbCrYTs00F53U3UTvKo6p/t2cHbAhZr0qPUHP7u+2tBW
U9SYyLmCkxq/6cEprA6NjSD5BHGicW4q+80wOFn6T6lsFHuP96mIPIaMa2OB2bBnKDlg7fDMiYd3
P9rbCZI3io1xO2tWXAY966Jkv3HRSELlzO9QsubHjXQhnczl/iH2b0CoJDml1imTtxAWhzyrLsaT
VU8QY3I21w2yup9rGIGKtA8xPdTwoIH6XxJuuBfkuxx10XgIyKCqdjJ7UjMewL89O+0DvHz6GBDo
5/u8f63YmUYHDI5Ch9G4Ds0nRTAmqKTdttqRRyvxuX7OfM/YrJ347DtHiHVdtwLcs8M3ZmUvdvcP
EjxtQsLvAr0RLMporVsnuc/sk+689ukaw4/wPVR3bMnM3JPWIxh3PYMgGLL60XJW/bDDTaOItdp5
yGVJ3UJE2UZbxnM8mMyW9C1nkIzZmm3jGFvZBg0KGAjYcCiZ/OyI11Xod1xsvUHV50VrhHViaY3l
TkPc1nbY59F3zpZEHhO8aZWBkR3PxYFRsqZjsOivyT4EL6NP3A63GVvSBvs55q91xTUlKXYc2K5B
SqaCZASuM2gBZZRdjNDfDwRCBC04LGsqP4pAoiRJ5bMfXOChQIoUuDbQLzAyTCzFUwAn0e8ApcpE
+Fvt8U2mLOS6dFpH6esKW9+ljt664NSQUVExmwGvGTiFZ89xQpBUslVepet5yxHW6pef2cj/kS9F
ktZRqeZ0v4bfUGK4n5Xo/oZgAkmcKIw0ZdXth9p5tWiRpUD1kQfQLEr+1OB+t3g2kSJTcZjaNnpl
rqhxX2KV6G6dAbb/WhDlO7XaIlYyazMIcz4BInBo/RbuXrCiF93RhyjNP5VRoNFcNiXbvOZCG3ga
/I/UQVEaf7k9dqGhHwFdJeE8/Qk9gbzWJY8dg3ZzR77fVUe9fSdn1A/2XbGP+rWp6tkiZ90vnary
iokyK7sp4WgdtMxDf4j5AF+S03fuJiZ1fmXEPGz4yHZV6aEKMTpPczcaKmlr2b+Nxhn9d5+bwzZ0
QehiAy4nR9vZsPx1Yzvl3XQTqsxfjFoke1PA6PN/c6V/B5jIYXoSbbrFVGZq/amY+DMNLpsuAW3s
fJOeukUKiJpDU+4udrkVkjfXp/gMQO+n24bGivSnAWKjCjrI3fXmnwunJkBSazD3HDHGslJt8nMi
jvjHi9HrtK+gYiwMKfU9x+ira81Lj3nV8sdFU+knv9o26UEUO4Z2xCCjIoVijwKMp6DIfwG2MTDR
Z4Rtg3HodUxfLCuEoSV3KNUBc9Zcqrx7LKj98eFOOIoHfnVbpzsEGN5SIlZ14iD7BV6eXNmoSiyX
LfjmZYSvUnXek2BPziGPODNCFldl/+Ei+mY54kL0c33tqhiK9Tlp33UTIVl6WnK4oXLoSzaCgJCD
96y5JQ1BBFcDwqCOZfSgE/8D1zDdt4xNDdQsCmNdE+bWuHPltkX0Pu8Jk03XVhvXpTQDCaiZIM19
jjYs+yVmiB7fbIwdW44PFLl99IYEDYtmlu1Sc2uGHzp7m95ZZ0mImPoajcE2RUSVMmoBQpWxGeLM
UegPp4cIsB56peoZ3Oawl0gCQSbusM/BU9wsTPwBUfsV23zzQMXJsMuj5DEI+aIM7UtK21n2gnYW
fVexFjTYwAOJvPlKUA3S2DOsswHKYm098WFG2ZGyZhPPLktJYjBT4uFfO5wSSdoG1cU1bNd1/W63
BacYANNdKNh17eyJ51aRLy40l9zFIYk3vHM+2JOxQM3Gl7iG1rMbmmup/FaskAprV4SHrmOOsx2D
p2UzOwXfJxx6nTxgdtf6OGQN5A950+4syGBYt/T6oHFyy0RnqvzdxR/D+JcFb3BZSVAkOZQWTCNY
9rdAKjdOKL+GTYdaUYFSbXE1zOUXu6bqYGLz7dhS70M8iAWT0YXp3IpynYEf6cO9rN78flcxI4Wv
W1gRXOixzg4l5FSRJJvqgUJJX1vVmrkry4Xa8g/uVNxcbQ/+t6/YEX1wMfjBe5h5/ZwzINONr6EH
wfTfXOb8C16luGOhy0LCWpXp1snvLlN0JJtS24X1TUNYk6WfwjCgOCJ5RNMenKq6PZZKz/cW2lAN
9c8GjUFLLGl2i52rGf+lxsF3mdl6BdljqD9ZovaSNZwjOS+1DqGBb/eHOiF5ya4DdHrNMZWz89PF
Eo39W7vD3VmwF1/12YsSZPj8kQXaDbpf/LOmPPTKbaT7gJyg+g2jqr0Eu6mavywZ6VvV9dCfAOIT
8O4OHxnnU864jKw52khy/ViDMHL05SqgphlNsPA0glbgNPuBFY1pWk8lzWDNCK+KaCnNXPJksj2W
jLP9YfzEcbaclkb8aVffluVxo0rfo6SJdfAuJxUskfoiZpnALSg50e9oX20fPcyWIQmaH4hch0jf
olMy3LX1ZaugzREAPzLnlNtQiZ4ZWheTnWW3mqp9QqqMRMx3cqbPZsqWbfELGzbADuMjCcTUqTVb
d7S445ic7dv6m41gX/yhScoSFx1YemlcrLDI+NmsxZBgKvshBrBRQ6ksczc4DJbLZHxcUjOZwTMr
f1FVIPFXqmMa3xyKfs0/4MhAg05TDueNgKu1Mx1K9a4AbEWEtwgsC8LIR+QvIGstG/SRKd9aoxzb
4IevkYBuGF00YPJL8Z9EwIA1XEQRsXWPmgxUbVJXmc5vIfo08Yd5ToJWMltGcbEae8xWJNv4KSrH
ArJQTJP75hBqOMOKmvFb5YivbZMDpVkm/Hy4Ra2IOWa11BkLqel7iWKoj54tH7wdnJkqLTGdsdyH
n5yt+wa2lI4FIalhUZH9xXQ6Cn5nWI9OASRYQeXOmQ5PdDjM6EAcokIS6wHBs+gsJDvXvP1JiahM
fT4WiQPMiJhUY+BnYLmIQ9PYlamyHSjqAzyxSsvqhAKHFh50dsFL3U6vGoCejZwxkhW6eGgTivkS
F91Sf9p2ua/1dBsE/0jJ9Be64s48r2mpcpe59BwqzQ7SaxrNBHtK4UJeCIxNG1jHyYqWI3ozbTae
A0CPKA1Ndq0EypGZ5TISfDrt96iYG8n3K1FzV2ysco70gTFThaVA1hUVW02HbPKCWysI5ctuOosJ
wWPEc0lCn4q9DBhAreV8qCbS0yA49ERHErnJdDdbCd47HS68c0fOugUzuSILeAWDIRpnXCRUhcwE
vWWbJ+yWCapAXrrdJggyMh213zR1ApTmAfJXMH06CS8DwVOIndVVYYDSfM8YuwX/rw6iD7PCf+Vk
NysY6dyA9jZCYU5PURfoZ5Ly1HEtYIGyQpae5oS8u1BbY8PaxTaxRWP2kVe7KiGpEjqOrtte1vG7
6NR1XiCMKGBu1GP4E6s8xwE319Dmv1ncHzqrYavZnJOK55sGbCpH8EPOMdKSN3XMgfIZ/0DevQgY
qZW4ZToTB7IMNgtxETMnLc7aDQg/HsylP73bnYbRVT3jOlvUx2pdOQVczY5zVD6IfAUKCA0Rmeqx
A67dgCqGsZxC5J/4K6xgmUjI7+OfEf2pbb0O5cVYqwVDR9Hxm1R5yCdMH0RV9R2/rX2pHobmLeLt
dqp+NdaXnuFefYiZqSTpd9X/oYBSBl4HfcMK1k931j5nLpcUf4RZL0dug3YgApPNTsNfIX4xBWtK
Y/P0DEgyqncUrjkA1LFxnwIROa11G1EHjv6eveZksUygEBPxeA5zkHgZ1sMECyiFoK2sVTIjmIf1
2kBvfegpJlT0MeMOvkgQ4RgPX00kVHAjp/i1SjD1z0MS9HLqvOelncif9XRrpy8VmUWVfpnO7+ga
1GDzeOtVaZ8tdFddId09yqgZgn8j+ZWgdZzbhN1b4nAInHBnwkTwQdl0rP4Ff8Dg15REzwRdq5KE
Xl0o57gBHkx0kKlgUeRzuvu29mHapPboFwvQluUOjL6AoH6FHSFo5fjpxPkCtjbqR7Jk8OwP8QWA
1UKPGS2cRrXGfuOs8d/vbdgDKnVYyajDjrP5HVzPwv+xPIW5ttaZ6iZ5vCp7E5+ODbEEIsJAgB0y
BQecb/dWFMStVtJTqazI9euSPeyJhnjvztr34W/bflbWOi9fhhAb8wLnctNCetD1VRVW5zz9DdNL
idh5bC9jyBlt24sSP47EX2U47QGSLxEPGuuc6Kjhj7Oin9B3VkP67ADRRYDWO0+F0aRSH3GMBWa3
tEqfnbE9T4k5oO/ys0HC1foJ3h2s3hUrKH8fcnUkOipOtl8240tpvIyEICL3XZqTu9T1rxjdRMVh
64cgpqxFWf1Kqm8DBXLM9+7OSWAZt1GBXj83R++UG7ch/vAVaGfz/pQcmCQAj04WoEaqiBQPKnvw
WanQrppFCkXwU2Ga6eprPl5VrKE9zUHQDQjZ3hoW3mNAeplI3nVUsZ1arHI7WgSCyovUgqDxQtd8
hpgdjLGFLeDcw6K5Erd8JIR0q9HXTEwWcZ1QIu/rOF3N5lmJnSlDK5YR11jC9rBDQNq4UHXCXkLQ
BgZu/hqh4rjpTQ3z2GvRsopt2VZ+/uiaSqKqj2N9WqXAKIiM6zBl+M6/SkRLGxOqJjGDoCKo/8he
FWddmOhtzBXhkj0phTpko6H7jUpy8Gxnaao/XUI8hsh3YTBsx9xYXZr8mdfNK6W9kiDm5ILtaX6A
LZaAR4SyMzDzRCOIfRBRuL1NsJ12LQip4nLrWY6Os2UNcsqDOa+i49qAyAfnKvtIaJe7BqcydKTC
OjB3d4NuVYD8YcZGWpjaPdzR9mxmaBTHdrQMkNKZ1bbUCj7thHE2jwcYTJFcVc6XnjofXg93m9l8
xZITxfQ3nL9p2Cw1/B/EMcXD2xA801mh+9lYKrMGdF5zz8KWpFB6PtQJs+8+55kAeyXd997FK/Pt
h795gF//XRJvaUIKnc3c8V8VEi0JjaPORgK4q5XkVq87bHLJeIOyv9Rxp875G7jg2Jb8DUhBQPiT
zfPBGr1tzVUJBwgCDynt2553FCyQRvmRJtOmdyWlM+NNXlPrgXwjnniy9xBDIW1a4SHHd+o2ODCY
giJIyP/+n+HwZdPyR6XQ9EdC2vp7r/0pEWE2P2nKv+iCMiDQEfsH6QZMqkC1Mj+oCeZK+P9ufrtM
w5snqvwzUuDObobp2P+cF9nKeHEDeoK4XVXIwZT0j2uo1O5DdZzUvczeUqiSsIYgFKG24AdOw2lt
khUraH3d8VM1rf00AkqmxCGyuWDdZOI+0/nVK1bnmWxxcndWJlNpsWsylK94JqKcEqGw636E5UGm
b4Hz47AsqcsY0O5nMb9JbJDtoN865Uz77AfydEzWLjeVYbzIuGFQyA2wD53hqXWrjFqjLxVMxZeS
tW3AHVMwSNI7f9XC5vb7kSElhO/y7CRv7ODhf6L2ZOEkdyGhK/nrhFsboyJOaI9s04CSS9cvHYI1
dASCGqhE/8NrGtYPu0CPYrMXIfYFbRjj8waV2Uw+Nh1WNBDSE4b0JTsC7S+cK18k86rPYCkETEC1
C3p+cEi9KSgik4cbP1gnpb1kSUbqF0Ni56GPJ9w/VY2p66u1mFlUPzMQjiZRx/fPsmTiHre+0tpc
1z5GwPq3C59t0G2VlsiDKVsHSOYc8Y76VKl0qsh/TFei8qmTTIKiR2rIBJVtMydPSqzJxnVUbpBX
AioYGRDpSdNhLTT124U1KAIyrYkoAn2IiRwFBKoTpyDqi46p4Lg28Hio9tW1/vrwFjF2E4TVyYCM
0L0T3DSCmqfBRUDLB6VTFZcHliPA6yr6Len55obru1b3qn4gunjj4J93pq+4fYRFyW+Z9RDxhgGG
93uHAIJqyireGDe09nth3VrabcmHy9w6Cr8iZS8YBSl8rPNaMnHBpzJD2pb+92i8V/JRkADRuZgh
ZttmBddfdhvKe+gEkBbJuXcYzCnzFoOpT4zhyAY/Rl5nSm0cFB+jQJoY79Snw0Hod9RXBHXaGzKl
XiGQj3Pck/vKqCSzMOJ3/SpFn5fnbJtAKsD8TAqUqOGfHaEBLCHcAXAJUFhV2ONogx18Nkm+sWHC
dPKA7BBdQqGaXyne4wbBYtCQwTinW+6Fgg+Q3qJpPx2bxam7yhBuKslBqVtWrc4y1AmOeRDmOJhI
YSZaRmpD/dARvSJQ3rNpryZ7aWzqgJUPGEAEbGgsAAG81nz3Jktx8J9Q6Yp/onpqJYUMg1fCA1bY
+BctD4MGHzHatjoMUXdF8jOfCpAIbvgZyEv1qoye0FcJ+UbdXc6qG/Gbsnw3xJ9jQOlRePmLpGmQ
OPJvkVU3DV4zntB6LAfFZ+nKg+Jf/OgrtcetGO/yNydkIfK/MLCVKHXmNzuRyFSzj4nTxTbHlSxv
hspohdGTE43nCmXtiKmkny/24U6GOP1OuWBYz/49Lt8VVhnwT9Ccjs1ewZpe4UwZqXPnDiz0scOT
w7auWQFVtMSJs+unc4rsVP/n8wkVTCyV4r2BoD4vei39l/MzaO1VqlMtO8AC/k8tiLdtY75qVvyH
btVpgUQk4mIFrbYfnR+qy4edVi6q9VveCxZWn63/VvP0DpxXJdVNVAwd1bnpTSPeD+xoEDtBeMRh
dw+K/iVXUiYCBQ85Nh6szmxe8uGu10cLk2SyxAWxSAEHMc9k2Q4IRhXqelIMWjTrPaDPMTVaLUh5
QqW0tuutMK7GQL5mnnuicC6EDUyoMrqDgbqfRbSZMTNSJFejQ++aww/thPWu9zyjFY7aFGGeG/nf
mUrdZPsMooa0evbAWeK9YRDO4tP2QqODUciKZLaqJg+fD0Myoy8ps4qi2nZhhiK2yw6qlQPLKZuP
AZm1MINoa9hwZi097NZp0X22yJph3BjOLWMfPNLWc1d85fVpmLgPMG2pXCNrO/LXccYmFhqby5r1
n4pQSuvR6PifueQkyZpNVltYaEN0rJtQ4GUkMqYIA7adowkLgVADpMAzXmEeMKbfjo9TEKOEE3xk
8cRLTLmWl8wv0M8yRWR2qGdfOURvFF/K0C2c2dFU9MtJKSj714OKNtMO07d8dM9kAClAO7C3hUjz
JhOcUdMriz5nRj/Fv62GCc2QFLszgcaRG0P908aTRTIUwucIDqtE4rUIklnmombRSogWbkJmvrXN
hLCsYnEpcB1Xt95nMDXIWSkNHhuFSuL8swJCW2Oe6+6ihjUxIsM2LlBJ+5XBchV0f6M4XhH+hMPW
hrGbqyFZlgQnAbLplQ+nlv9s0huN4jIab5pK5mlNSEPZ/8BtYLQNb8aBhqJN5lolf4BXBVJHwJC6
A1QWNioXZZRymJCdozXGHf2E6k9v8XzsCOvIAoc1I2l8zBEzO31h86KJFmNna216sA4UWdpGasC2
eyaMC9EHRzmblKzpXTz65m6TCeGLKwLpqvhODea2TAHGAXWvyNgOWhNCR92lS2j7ZJ817dqYjK0u
NPACIXEd0tJIUkG50toQwwuFHSYSfz/8JjTDs3gV0V/B/tF68xC2XJx66mySIXk6DjS1cTxkCT0x
q6KDqLGW1iQVGJvYT4/G9xgHDF51Lx6BZgOHaH1ysyWfnGiHhR1hbcrkvqR/svCPArdnfWIsMyqp
ISUZVNg/A3FRfFu0EoWGIq6aF2uWz1pShu0naZ8iJwS7CvpNXVdXrKD7DnchjkUCADHNwv6FqI4m
sd1YKk7d0u1ZKnEqjzMesmvuOZHyHPqJfifF5k307pNOsIKKr3PbJX61toiXYfdDqKCa3rs4YQb2
HbTKNauTh6FPL3mAlL0Vm4h1vP0MmuBc9G54MkyNPmTdFBx2omz70wg9CpoCxa5OeuAYInQmV07H
pzI+K0YYfnvy8zef/iQLVn18Rb6XMfN13Q/5p/FH+LEOqYR63yUvdUzvoDWLTNE8ZfxGV5HBne/1
r2zEAWQqIDwK/wPkAubR5ocVGKVPzw+NR/1QFyFBRDW21KrCktSqyskYFYNkZLE41692ceCwM44I
2cgQSQG3GtnKUtmL/vqVB/Pdwg0oFgVwZOQVA82SbGMoN837XiIezK1tGRzt4B/EAwh9rwkYA/IW
o99q3PdNuilTE86NZOTM0UJMxWXAi6AO1zFalXJjWawp1xqwNNs/Rz5fTr1CwAjlykKZrvGF+o6p
gmv+tXFGIIRsMeeaNxwUc52R7oou4LR/T6fEgyDIM3s0qJCVfmeUyMPRChWrUl/H/tGt36iEM/us
d9Dk7IdN/N2EkgIbiZirPgTChPXGzbtmMXj8HgeCaSBVxLxFOY7kttpN7UsBgYCy1ok/J24/jTsI
xl92Lnv70uUAUqqsoUwqemALNkIgS1JWdVSymPv+gXfUtup4RvEIzL3Z2zTVVbRpQc8T7ODulDly
IDJXvSUZyGKAyNJcMlVjPJta8Tb5UMijnMj20UJo7Eq2w5ZLAUkbxB9o9zou/Bq3rCW1k2+zJc8t
QpdH5kJq7ll4aiILTXJaId1ir1OyzLE2dVtRW7oetqX0+kiG1hsMQrh8kxYvw0IceQlj1lbGnm/Z
L8zhApqljEWAJPTQ1w+hX7wEEg1F/Y3EShjHtgjLZUdFDP3Gi7nfk5DXSNecvdJlhLXXn1UP95mV
T4clT59nBc9kqFg2EvGe0HnHg3RW1Fg9h2JqUdVFHWqlqp7uwZTu9ezRhtEXSTX7Bt5Ds0Qnxv0W
ET1s57OhVj/ygx2nqNy3abDNMM4pqPl6ZfxMyuIOuDRLC/yPGBscEZwsi6EECoMxRQEd+f1vmKGg
zCx4R9qmUJKvSKZHRNg7lRM81veIDpPRXdnCQb9Ngc0YhXGpjRzVtbuBbhQhjitv0URqVWcjTvNL
QoiAVs2nZ7ACRpIgVojXvU0z0nwkkwXwTmVV1f9MuIqOtk8JSXRVtKo7xkyQs4EvESluDwERxQhE
4oJPpAM9p9iS7WBZDasqYIBpubZBZiVjxFRzcd5lGBQ1syFxBYNFYXIPPWUWPfxUuVSoNVrCxQI3
qjmxhmTVhcExzu8joVQ4L7BIZfJeKAMpFs1pCEaCDa2TP4Zky1h7dZY4NL9RREPZaBgrY2JQyeUO
HP9fCx+RnQG0DiFxQMDWNXrPBoXTkTeV56qnZ3fy1hm3vKG1vGpsUIErkOMnCPCidirWIXpctTGP
iYyfUW0eLR5W07gFTb6xEGWMcM94MF3W2OQsDLHtqbpGQhKKW/NLtbXfDr0o2gadEr9QMVhop9aZ
LkM2LU0I7pgebTjulobWoCoZi4BmiQmYqaJxuA8WFX+sXDus8AThwc8T/6bkXhJiEq+ik/7C/Eop
CFEyqqvymREkhfmM8YidYBt03ZOWp2JX+wy8hPM5VuKMJxqhmGp+W6w2SsTqrM/5CDvPd9EkjT/0
x30NWx1ykfsxC0nRFAU4tJlyp5dgnaY1/p4cuDN9Di8b7M7glCSYAI9O5QnGaOnGQkqCqJFt1nF8
xrCLMLzZ9K6/QbdmLl7RyuFmAo0jdw7LuniFAGnq3wVILOVgKPQ+P2SfIsxTjHTlmC+WbXebaJJ/
uTXt8GUz3/0XPwg5YCbNqAwtQcBYrPIvMvqxoMqML3LYa/metQ/4L8049T7dE9YQwdDJH5//J2e9
gV+vnM38twnj5sYTJKLV+XFhZ/Ji+8UBxfX3NDn//MlOlzmn5tpc6w6M5noAtuAMBD8gZDNZYvzY
rdruB3N6uA0PQdCP/8zxUvwri9eIkGHKPDRLS5/FaoUXhPc6nvB4HhyF5ngVEpIyfiMUofcK3Je0
Ndca3n/wndNIHN1yMg4jbUhIfrDYgc+C8YEnztNIPlCeELnU7Mic0oneiRxxESC2Dtif5kO27mvI
vU1bQOQtd2VLBjp4w8Lz27kPUwC3DgN4vik6OePTThX7ChESrBLDGQvfhOE7Yqn3CiFkFU91k4kS
flV0J4QhuwwN/yGkG8B6N3WuvunaNCyNgR1sOjuhTIZYYfRa+ujDV/YUXYiaB7LNjdfTnRc7a972
x+9FBHjGCAiB993qVsVJuzdiKgqzL3Z2zLS6tXn+uy/WeAd9vKCI32Zj+zMIcENNKs82qhfCGma1
JG8AmjtsqQBNkO2YV3s4krKCToYnoO+8imdaM7dDseeJ438TY2pjJyUOhBfiNQ2jXjE+bNDCuwvD
eMRheZO9+UI/tAr2U4RppOcX4txmb2MADQB7UbTB0NKbZ01iDl6pDvvnldp7YUw/Mvz1lgIbW1uP
ZEmXX672LUOKi/5khPvJ8DgHagUvNg7OjTDOdopjat6BxmeMo3oYXVXJ4d3n8Rl5skaH24vY0+Wa
aS3qUZVIUg5k3BzEYshl0TCnCJcAqbnZqwO5v8L/TRnMoSSVjNAGVpnGySwezXBkON0GBqwhhBML
C+9W2sMf2XXii8RmSW3fK79Rf9M5kHZ5i7sDallZfsLz1qjxTPHVibexw3PKTUgY4/SNz4dh6JOv
YSenGsx4/jbraVsHsYkJb3MpsY6bS55yrDAj297oAjmG/wrB2RE9sbLLFcTxpxm1Mr0Q+MC0S/2A
4Vn6HuVY7nsE1aQPFHcGxyh82585FqFbDip2G9mjY/Dx9xl5869z70OAOX1sTNZBpyBcT/5VgdGH
sFji925zMBzO5C1GJP42BTC6dmal8U0vh3WhvgUFHhsXY5kq6d9EoY5Lmd8MfxPaeFr5adaNhfeN
VjlzAGstXbkGiZsodMLVzkTOziSb8JpM3QSQRg1Ky34JTWjl00Fpb/iYaMFYH88T4oSjiy8ZN9e+
Lu7C0X7d4jeSE9s2hAR4kSoGuK8KZll3OyQPqjgoM0CqWHiyiiRYjMEDkasasJ4drmCuy2+X8reV
MkCo4r5zjZlLAnl/lErzMov1cpBzeYnhqg8O01lSEFth1MuppWdgrxgExHm/V5hyNLPDL07lgTRK
Lc8tYH9zNBd64S4YJa/MGejQ5wcpyruWdS+TUt81XHV+SP9QaRtzOgCyvCp29ilxGYaVyt1RbOyM
A4GuWRswC/IXKWFQ4bJbJobGy0aE9pUofkyjx6EDEjLrNuUAAwCIp4krpFPviXzg81kkKp+5AG4X
DibklPfYGP6lKjNANZqTvNBPwPSjh60YG4e3UVMgXXlmfU/7MwHHTr7V691gKXzK+zZ5tAkcPt/u
7gYaoPRUGG2yVsVzShG9BF2zCeyJaK03Qd0VJrjw9ekRZeZV5xvpcAg1o98jbaiQuJR9u2wa7bUz
YX8Wxood1D0jCjkjoZ7g8bVLjh3mJNYuWOcc7D9m5fWUIh1fmKF/6tADUszI9F6zdFTx/iyB/Vr4
9SQdMGAKmEtC+5oA1Y+OxQz6moF8EKlcNTM8IOOqFhxv7xkji4RswBz/jYI5uOqePWiZhJ5l3qzN
j8eg/prCJtyIUc6yVTuD8aSLm8nS0AA3a9WwH6kl6Adalr5CKPu8ElBMulO9TCUXLJinOuE5+Guq
8KM3UfInxqdBbR0cdONI6DW5kiFQb0SQon5Nh+w0b4gz80iqbk77a/XgEfV9IXBWZO464JeAFVpd
1fwhjWC1GHxGPR7M9lEhOEdSknQversNDVJc8hbfc/SGMHNFw1vpfyOWiQaJc35jAlobBOHAFxJj
DnxP3ygUaToAFZO8u5nYrh6Fb3lq7/9GQe+NefsrdeUPkM2X9IF4XsOapXEJH7BWPSVGWmxoqxrp
jbQP4z+m0U6yXwVsG/JbojxjjrnhpaFaS8nuoAWAjw6mU3/x2be5bpEuXYVGOiYS1jSMpR9pnuES
vOSj+PvkUfQ5pEe2DQxbnSFZJwLVpZOA8a+xAykHtbLfUsR6mOw2Ju6pFvxmhRPJUj87B6g5qATf
Tw9Y6zraVOPPjxjeGZWXd/IYGsrS0pxHgU8uSLCWabC32KDyKNmKtGAVrVWV9WHr7Dc1AZ8ZG9JJ
/NX10YyHLxdQblCXWDfATLMPsZC1G2EIScw/hAZaZmhH/brlE3QKfCw1qRoxE5wU4WPHlfo+6fEG
1okLVMuv/F8Nw50RRsAlGvXsvGexQ54rmvoaPb55jkdkOlp7NqbU5gcyvpPG5c7OVz1u/NZELJeg
Ap6LyWcYrbUWWjcq26TCPtN7ZWrT/UHSpqEOx9/WnyyePK6PEXdXg5B+Eu5aLXE8pYK+V1GUTW/r
u5D3cGDElCE3HwKS5AaGEYppMaMZd6FNZ2YnzPaABjCS1AcGQMx3RpvRMqEswNm5eFvLvwt7dmpQ
UtYIU1FdNJ2gnUQmkoS7KRUuhGkKTL9W8MErgKeyzVgC8ymAI3GyiM9xfGuLf1VOgMq08ekCrDlD
CfKDoSnbQmLgVrq9y9iUt3eLf3GVDzPP/QVC1WaU8fY/os5rqXUtyqJfpCrl8GpJztjGgDF+URmD
lXPW1/cQp7tv1S0uB4yDwt5rzTUDvjTvooItvNEsqm9V0PZBwW3iGfssGRiSSGe/uo/NpcaSROj6
xVIfQhj2EWslxWCCi3xieHCr9p4/zzryhV7+GqKE4rJx1dp/FeNwl0VwyBXiiV05wInfN5xuJNkP
1peBsVaTXYdmV037Slvn40b3WXnLL8LokKlgiKo9ZxZLg9dthe1FiAmgr2wloFAFNZDKfVXST9qF
JByFkZNaHUL2mrTYVTlhCU2xNKvclp86goUpYH6f9wKBWUjQMZpdCJ2Fw6SJFhr7LMZncD9R+pOG
jslovitk1WbdSWkZ6+hZ90cpI9ZMhGTKOhoYli2X98zoNnIAg9ZDJFPfNdqIQPvtYWRFsvoScEuw
qqiwTqaloATYutFXlh0TrbQYP7NqBKRwhMlf4lrBGlafLaT7PYIpk+EuG98EWuZhmV6l0zEzGbFn
PR4v5bHQlW0Qerhx/qrPVoHJp/4CCjxU4TJBkyX+yWlroi3o6pt1CA/LG5KDyIWueZPbtAQvTNt4
kum28JOWPxIN29CwokjROieXIXrxZ2aB5h03UjJWN3L0XXevrXc24lcUyC01puFRKMQycUlvRvMm
9KfGukWTtkA9kVJw9fRfTQDoHZ11LVs3nEq9OIlDslgqgEwF3iCDtdHnqW6Wc2yeKokQqjE6Vvlq
5tJS0NpDHIaqk8exa8oqpDufBnfMP6om5eRhPo2veAo/NgfqJt/sBNQMeR6AlDPUF99dQ9umuoXK
jjTGCOH6l5ARn5yIINB1fUox7Ve7PvjI0OlbAo1wXvswjwwYe6VKONg4PKc6dUz4jJWKiVOw0MiN
pVGD1qxr0JbxoH6TPyzGtzl6YSnY+yPAWbkub9VmvAlBfE7ri1VOp3KU7RiZAV3BhHqmCb7wGH/p
iLgQKL9CpVth8vsaSsGPT40YBekmn0hhz3wNAmK8kTpzN6T9MmLikcOlzIXzxFx6Crjcc6rJAj2F
0jLV6l7r4CVRjKPqzXZulFu1vNQFEeYHm4khXnzs3WbEOCI9KOJzCpO+SxGAjeexc7zcM1xGX51R
zhaL1q3WxpdhqAeny0nBFLHI7wl5z8klkxrC7wyUWEQH4aVSWFjMBqkblh9C4ea/JgRKC9ORoH5L
xUiE6+lXy1boz+QXUguIx9TAIMxY1FrtZL0VzWvTWWDOSA1GSNQmk6CU+izXYq7hs4O8q62VFVG6
r5MfMbjn5uJg9vItBIyhRMEnC1AHuiQdK41xC0luJI4sX6Qq22L2yOnPoWXO0896L5vYwhlZiI/T
Su+nl4ZmAi3+AWudveLRxAb5SlXpbDMc9jr1oOomWAl2kSP8AsYye7Qz7LXc63m/8vGPh4RFPYhX
Q64wHxi5vZDh+sDVIXtWScbmsq/kr36aKB6y0MV7y2YxHzCLVLNNXfyx0ldFbDyyuv5UZ8s7a0rW
dde1DmrT1TREK42kQo+gqRE1jK9jLiDD5EnBf1X14En1mpYapnQWfksSb1ZT9lYWfJkJ8Qw9hhck
iaI5xk9zUcKNK/BRrKAUe/w9KnRUWjLMoRjwhxI920ritobEF5BZKvm9bbV3gdFvlwm/dbfLLKV2
1J+x1kjZ6JZWLeF+prGIUdvue3hmLbR4UtjBqhZk5KT+a9mRv067zjSVqbc49ZjKdpAG5PAWN+R0
WOQ00F4qAluGxbIoX2qa7oSaUFe6Q29edL2lCi8udei/SAWDTnbZOXctrzkj3i3tPxuvd0oEs7WE
93t6jKacoZnpIotamUPi6Lh2SISHGCEWSwihss7EuhgVXSaQHhffcwCBIkHSY+YTKVc1Gljbo/cP
8UepvDkxFdB8DI8BLTaffynptPl4sBrZq+W9akyzs0+dSxS6IBXyRfr0G/DKfHQIJ+uNi4dBfWHm
O5MBazVzqdv22pN4jNVtv8pF/R3Wntni+UGg+opZ5Wc3CUuJ/pozWVfDpVY+ZWN861XGRzW/eTXU
K45ZKK9nLz1W/kXA3SeF+neSoZtLod6HlrcVG+vFb2K4SfTP/lYNmOZ/c8u1EZDD0E1oR/BG/NLx
eYJpQ5c3ZMcg0LmODKDhqsUBwyfVehKV5yhkwIwor7t2OXjiSdF0FU6IdiFHe8InHgy8MF/1TmLt
10dYRubeIgwiAICvc0y5cuJC9ROCplSXmZWoTi13tjCHdUQ/VR4wvfDdJmFl7qONkzUk2+OykDLG
GLg4Q5wf5ofXORJM5WdifMAMdRPkwrYAHO5VJ7JYGbWJPASBDkYnjVRE571qkD4M3Gp6XboF/pus
4KoVuZYfb8Kmw0Ui5IaNY6cciMjy2qfOWhTX6i4izoNUxHNAtU3GzjIf2ncMsV8UdvDOAxQN3wgc
w7egdSQFbDWNXOQ7nIFOXeU4nzJWkJaeKMKUwpErXNImIs80zpTobBgRVrhQD4KS+Z4o4WQzyMVH
NbCAcGVVY+zwUXKoq9ugSF8bjGozrIO6P8qat20YsYv9V8K6G0lEU6fIpuZUkojotrRCTiToRLZE
uyGPcUhvDxhWUHPZDVBUhmVeTmzs0vIM9pB4myB30ZutbkHXpNndyRqNMAlGlV4cRnY/LQDUbyuc
QbPxpEfNdxqGrkjUrBVKd9gVRpwCH6EgSuOZu8e4ApaskT/m/xTom6Np3eBJ5PuWirCK0A3hGI+t
Dc678VqN0+3QNwyyPWIDzANoNx6c8U+Cu3Id19/RCKfbp85OkZhq43IO4pyGFzHDGNNrNuRNmxJu
+bm0xQ/6Qaw09HRpcpOOICuZxdOeKOLQ/czx0boJeI9VZ69VKobyWIE8+1Z1+1xwWjNclU2y6jHX
KIjQGpr0oFotYWifk4VypcDe3gwZME99/lZljPVb1AJZ/oa/yssku74puhX+LTUTiZ4Y9nCGdmQN
J/Kz4mNFMevifYA6nE6ITkIWL+DC2hs5STfhKqMOzyM0X1C0ph1DdZfyk/FlZgN3pjQO/dqSoAYZ
ST1BuiTiwrxYuPIUiQ7NmUmrsO70mx+lLhrlIitcX0pWKjNUxv/rHJpC0QnLKdDWqUbsG0kcWfTF
7GKm/QYZUsJigN3UkVxELmo27dtOKJ1Gl3dLmPPO0scmjDVKqjF6yuow2/aaxjmrGT6miUBLG2Pj
NOCfmZLr+fc7lkc6mb9v/75YvyFD5u2oN4ASiYznrTliUSBLabbFBhRrrMx4C8YJPx+hzAiD5rv/
/mmU5VlmEN1LjFni+QF/7+LvofDsEwj4Gy/Xc5pG68jkmK52fktq1eTbODEJEJ3/iZPuvA6lvK/8
hSAIhq9/z5DHpLyNmPHCVm7LbVcn//vFb6S9IklktxX9rIIXdH4hygQAywxz/v727338ffnvbaWG
jyo4txzifdoOSrMgjt/0FidxgtU/mjQ8/47Df383KIJF2rG/S0MTQS+RpzHKVKcLvWPRgOoytRBG
0l+EfiQzWRWUpRiRcdrDuSnm89EMmTMEn2HOrGy+WzRzynHuvUwN/hhNagL+lZDbp5ZhtjIc5uej
COQIzV8SgaFGAp0liquJmSzIQ6WGxpoZHYIcKzwFGpmG1Sz2sSofgwxpH6oe1b6greX5EHvwFLNG
jjZRRNHTC+3h73j/fYkV8JMYdwMULjRU2vxeJjMstig/0TDGzzEaEMYEWicDQspf6v+fAvx7Tce3
FtW2ZYwPJ7kqtn9/+XemzQYG2BjcaqVilhYO27gkFDsjjDgRlM1/RyYNEt1tFe2zz+NEcv9Obiax
A6QKzoW5E/XsJ0lfDdtST0nabBGYmmbIxfv3HH9fso4kTsli7fr7Jyk/JiDufPD/vugdAQCRqfUL
NfJ0znqK880Qgv6q1r3PpnormEa9/fsunT8KSn+pTALXL/SJvRiw0ELqbwLMSfTf/+4aU2fUPpAp
hIiX84tWLxnNf58LOtb/vvLfy+dTi9TPqpZFKP7f29ZMA3Aupi7/u5P6rNqn3kSidzunifrBRrTy
N3hU6TZUCDNIC9atvycb1F2QlGsV8gYoFEZ2cGAOYp++0mZBcNfPIocyFlna/vv8QviGtOK9iFrJ
bSqWig4DodSHAMCdB730Io7ykpQVIgqGFavAm5kDa5cdHlNhDEBjeJDoullnLYFMK3xD9vU6q2D6
/S0XkZaOS3tR7aqdt8aFAjYAQ/qlv0JyCj2I5qDbVGt/Ndhf+uLB5HCQTqPiDgVmJr4eLbMOXC5q
jmKP1kLrvdFJiI9feccJak660oUltgK4JJi+i10AZoOEpE2GY5CrDT2uWsI3MSUHy7jySlZs7rvM
1YnqndPoaHIqpzRX2K4RM4KVlNnY4A3YHJK8JwMSMmgkVZzsMhXLAfi2xD84imEjpw4gUhHPG9gI
2Inrq9Gc0t/VX/lDuXW2CNiSUojYGq5Yrhxil0gerymMLeST6NL58Ajpf7vR7Z7Bhc81M+GY12Al
CoaQQMC0E8bA1NjK7NYokJMjA9RiYWPnqQ2zTu0W+Jto7P7O/DN2NZB5eiYd8i9MBKgFNjhK+jMi
9wcZAUP5weAMQbqGbBEfMdugVVqQVRHoQHR4ENnDnYSrfTY4cuMq3NHQ0jOAb0cMSAByC+wSLJZD
Qkcc/NAgE6ERB/xgHdnjKEHBhuX73Uc9N9fjGygFvH8c/KLJljhGvcOx9sOFQH+O9QP5b0yEqchs
gsoqKk2YvwxCKhd8IoYlijezE+WNM1w8zLygiMJDmF8OATavYzyHC4kCPcAGwYNfzZ3SURsXGS5h
IPQ2jL/wx3pCZ2vusz4hXaIqpHPGdAkVBGmzDAVDG4fx6s6hwx1KMBzh2b9TEsHqqH9QInmC090s
VAeItDCpxsnLt5kKQE60fkFNS+OFXJR5FE2fwnoA/uNokGx/0VQqZAne/KsK9WlbFg5BuXC/Xrub
9DIcGGxGu34z3HscQNdwjOFpy8uGIEM7fM8u2Z0mmUaID+A9qrv5yN95AG80O2vPiP6FELr5KMgz
9WxR4UOU2v4pOE/P/J1/5egPrEVS2smdk8qVwPVQ3efh1GR3F6ZCIyLxhfrQbvJjqBbTk+D6Up7/
jMdMl+IQnrjgGsYF2ELOP8OAwsSeimaotSlumSAXZx7N2+N9zOMPqJW4cN2pa/h1gCUg8tOJ2fHC
embgao2L1z56sjt/YV55Qv6guhPRUrR7nlswyU/hneG4cs/OsAzprSJotneLZNNFeOLk8Ek5/bx5
TvrIu2KAYB/MB38cv+vwk5KFeoUq1N2VJ/9Tr7yA/0Nrlc6/5WLxf8Kf5tLzOTngA6xymzaQgyCa
m6phPHziIo0Zt5B5Mrp8g0MubFoEcNgc0j9r8LPm2xSUL7nIyXwlG3gxsezcUCN4En6WNG02aw8L
xbDVbgH1gbUw35KL8sojime4Z7BXX5OLjmQDzrKrH823cDM+9DfueJYULOHng87nhXS/h9Mpv5vY
/J9TazECu6KohuW+CwXM6+yK2S9iWo7sFxtF9Izh7mdb8RR942uCYcCHcTZP6oYKNWIoK9rjl6Ch
dsIzgn8DOVuk6sEZy9ERK3hXZb35FD2889GV7wyRLrysEQtqWLuNoUCiJMY+8gB9oGnNVaw26jrP
WrJlaZ9XRNVBjrEelcs4BkHzmWSkVz4E8hLKMxw4flGCMEoVIEHOkhNgR4iNizKx+cz0BdoL+8cG
k3ymUrwBLq4FCTWwLSGpLcb3DN/MXwAI/uGxgHV2Py0VfHqBYRhP1Y4xsOrBqFgonLnStkqABJuz
ix0aV40btQqZh8Zv0AzxQcaOxszjg1SFwO99wNHmDVZ9/BnXgJFp0/9YLaDD5HLh0F9z5bQtFstM
WVwpRXREJ2DTLkBZxooIw+VZkEagAUs1RkQo2bLjbJ5AVhRjcvrsDkzIVhE1j8hqXL+e47gDfasx
ZQfw86cGHX8kLf2femywmajR9ilJjSBvMs9uDX+aezE8sSC3G+NpXrsLize6vT0+Qhu82a/6tWFV
NJ7+Dws7F868RDyjs1g53kN6zi6hTnxSH+AKp+LAXQFdcWbw1st5pYs3Bd/fuYGgumLzQlInCI7N
BlRWKJ3ICph3InYG49Zfo4t1CwMIV7bySlJ1pF0J1+7xvEDKML1Gl+QSb6ir2ZamaMNYTK+umEs1
owNEDStqBJoMxWobElqzesNtdN20CPUWWFP4pCaRh8xJjx3cBgDNNHg04rrJ3FQ6cdcTjHHLW1TS
b9UHwtgRbqvgwKs24HYyv7CNgVW2owGgFBuI4QbAx6dzJQBQoEoi2RafOMS3kB0u0oVVHaFjPq9F
GH0HjrpMv/qjB1YLxHX0Puvj9CF9YP0P/J4t2iNcvpqNDPdCQog6poUswNU9Q3E/L4n6dbqQK4tj
G8sdHwia6Q4ib/vO6t75MCASK0d4jojdac78An/LH+UibKVL/a7xdzJW+NlZf/Say5qGQ9w5fuco
zk5+F26HdKNBLXVZdeSH+vDfWY8oXNkYgvswLuSHie/YkWHbks2f1G5WlYaC5S17Ckhf0Ag+dGjf
BBUxqDhWllpvAhiJK8tjvlwRFNa1OvTOMVibao4JQdeVB+xjGMUXuIHQZA2qeVLStkBSMhHGYxID
KE9wlfKm/tYrGq3GFCNbUdqedG2s6ImoYiazaXUme1Amod12fku4sbaWanVamQG3hKYZKlQvLFIk
zdzlvDqbl14s6Vuwv3hp1wb03Nwm2g1yNUAF3hExQ9FhgX6IDPGtue43MvTPbtV9IOgCxCucLnbI
TzHxyEZuKtvhA+fWrr6THQDf29IXdzEpD8zzqMDVbwXS0GfyCiwaQoD8Zm+WEVq7Q04TyNALPdhi
gmrDuvna/Q4fGDwkryIufiQH0VxPv/Ubr1UMC53alt0/trsPnqP50L+hZWB/yoUIYok9ifZLrVC+
da/TL+FxVec0t+k3NRdeuPS+/WtzIwFJ/0y5qKOb+gmJ8TukiADNhwQjLvpP/43n7z+VU/XBQep8
u/lFHkkyG+4Z0BaxwOeQ8C6KF+HLI9hkcpAu5Ti1g6L+goY2HHoTnjGEYuR+6AgwJpnfYBQvqt/g
hmqBooVHMETr+QBQJ0BGTQhwDHAx9+a02CJef78jacac5IJ5r/UJ657aDgabSIgqZE04xpBMFt1V
3AK03SA/c79SKCE7Z8Pkd9ysJNwir/iy3js6VqyCkC6+V3DyRDv+xME249CSkvmbk+b3KbwrM+HG
iX6ZdXlnQPEZriTHoV+QIkHiJEInrsBIxcOEv0k+JGmJz8kvD4EglSOcKlzT/3vIy8SY6ldGuIcb
NS+pRQ7zjRbhj2CLn80v57r6GEBYSI/85mJrdJrmBTeCjk8YatjejfAXGVc1wpfYCbWNr6+UfoNc
nKPJ1VQKdozN+7hPepezIjMvjneIqWc/Zw5dbEfMlgunBV69eTsB/DUhe28xJwPhe4SWvEPQjqnp
gqQfdi/VOOK8rtzF93DaRRVkgQX07hCbACorfS5XKZoifckKFJ0pxeKf8JQcYpYM0jPRP1FpUQJl
yZpad8JagepxM1nTj5/crKJk4ZBhBUaxhjqn91Wk5AOztqh660nis2ig6HlQw1FrU+loOLDY/XWk
FKzgAW7ZDFhbhFtXDrJrJspvTXxx+gBHZTmFtMaewvsLMqdsUfYuUbVSocrmxlTs3ljnLWj4iYUh
qpdii+7HmbebC+8wPVV3WhQqNWpYilS+UehHnpQJ3VMc2arnX1AkTgBsVrGcWrq9oH+mlYlH/lJ7
dlT+4fwYyj2gHFqnKxUZb5pv0fUEd6Q+ZH1iiEqJyecKbKzSaK/TdkWPBBY31m4FhKPOX6cRW2uH
PoRsSJyT4WMWT1ZYv3LY4ouR4+YwcKRygcallo74COUFAlIMHwyyn3l2BMyzZe2+8ty5C3S8Tlsn
lUCOaAz1CkXZQzy2kAffggsJuxUlKYcAmr80f7XUJU8AzfK1oAWhsxyPFPXtTJ/lrfLO6c948zN+
WEFEhLzjAMuz+/I+OWXCLbjTyArDLD2idOQbXHlQx4yz9okCscddRJtfi19iXmvN2QB0M5AQoAUt
aFnJX2T3oGoTS0d+yx+Uk6FEmiUVJqN8GZIcZq4//ANra9DMuSStuTfRRXGx/kTf6d4sRRhiR9/S
2dXRaBCO/tCpBT0IaLYHbGQpxakcAm0jxejFsDCDjhOeWgX2bJQb3T4cmChGLINRhZtcaPAirYFU
V2KQk+272CDvXbRuTd39lKrwTPVCdsxe2JXGKDqaMeg42GDFoHjSSp3QBcZVJ6xjjdlEB1Lb+ulG
KgGumgAuZ6vnXJ0tJaDEPNGFO/0QsyjaFtF7FDI9EAw0aprmU8LGrNS9RCVQGgORxChj5LQ9DELR
uUqkfnchfA4R9arGyLBQ/WUfMK7LNXldRYJlSyFM+75o4cyS7zi1VubiSSAEJqTkSiVgdJojd6CH
hQlaonKitqw8wu/GkoskmbBmLxsAmzibsIdc8KYjfUcjQY8AIYpeZb4qVNh+04lpX2vCWbcICIgS
S94JMS/dREyjtYnKTGrhdwgxBKf0AtXvswE73BjeJy5QhHTg+LzwyFmsC66jzFMrRxSU1/DPSGHC
i0bEGJ3RILYTGoVuQOGVDx3tcxNZe+jlZ6snpkEE9yaXg3q8uikDrDEPZhYzdOmo4S2o1hqcBULi
3ESfLHgGXr+cRshYAWcgmChxdCBlozfefWnWVJXTrolm09yUEMlBS65ccxMWwPd5VYAFB/Xkyf9B
sER/Vx0CMgRH4LpdQIOd7/LmOkMs9VpFsDK6RHGQS2JN6x4HyXYFs155sqTGwYoak8lhy22Flyoe
zcNuP0gqotjqMhgQrfUHP6J7YqmmgQscaXR1FVs1F3wJ6XOP8yMtQ7SOZ/csUm9bEFZcJLNl37qw
lk4aNrxG9chYXXolzFajsFbMgHfkUZ2iYEPFFwjbDjPySSlh3oweljd66gi+NH7KmzidWjyiNc0N
ddz12pExcofeBUnmIowp1QZffUpmwzwAQxchlrMdlyOnivRJr8ZWIGmgTUO8jQzp2qoTLRNMRMfy
JyymIcWkHuB20oPqTjB5ZbXf1BbicaFK35PpeKjQr9NoLmnh6fD1YUdiD+AKpwDYZ26hTdufy2k2
JvR89Pw6WMyTsSkABOsX4BldKvZeGqYjbLWYz/tbTAoUs9tKAzhUrhLnboR4e4HUZP49jSmqItwu
q1psnEqG4D4yqNViE82oCUMc9dyiwyx7kzaRASOQW1scdn7+JUMzbzknTQmoKE4twpMJ589QWAWB
TxZG8NNVCN/10jqkJ27DLF/l/mFivIQWBVrRXUKWHaM+3pXeUdF3dE/sFaa39bQHKy4aKbYV4rRY
rXvBdEcEvWM5sjDq2scEbQ4hXekmcUDtZLbHUq4+69qqSRA2lhUdZeDOU0E6MHNuJEmO0aZj/D5G
H17tgj1Y4GIaAzGXK7amgYv2MqRh6zDoO5/ibWBXIHsVoZX/go+1V3Dy6k9B1ZmJy+9DJZEYDqY3
L+w02skIYW8j5y+dscRqsmqX+NuWzdFgOkCRFDlwqxutH160YaSfdykJ4OIm6IusbQchRUDAtJpa
rMKaJN/DrvrQde3c9pB8iwSwzUckR7/pDyzhmo/PvVnHA0wF7bUj+0ElFUYJcLLrRRw/VEPBWzZk
p+0ZhGuaym56F31vqxUoQsKicOo9TwkCJbxyzRAXTd1QXZoL92VxN7bqFVoQ2ztzOGCZQt5OvcN+
WD0Rs4D0BVjAwP3aAhES9a1+CecheQk/dMQvSj6Fm14I36uiXw6CoLnFkPtLvcOJI+GQo7HErwA4
x2MiBjuTNDwKdz1twlUvGh+dR7q3qiNm79vuHpayvx6k6iNLYFki9W01BEbT0N9V4xTpMgBGg8YX
f6cdbg0AUQRXoGhRN5BwyUH4yyFvuUkKgj9YRzrBNWuXtp3LClQX9EhKuYJokCiX4XIvqVpYiPsH
Cz1ggXLTmEwvdZlwRDtF2D2c8ZausVBtzF0gwgYv+3UlgKjUIvK7TBw3WjosywqdS8kOweopbVQN
53pJNVdd1v8akn4koNMfLdgoWKgjFqsvhVTlXB4mQeEkf7QA02ZluBhogTiCpF+JM9tKJmYUCPrq
XSK1nDH1xP0H6qUKb5XYruFNcGUCcOqoDSccNunMhvMoiZhXUiu1ElSs0lRI2SljfZOrgiswU6Gr
uST6R4DMFkYhbriV4jLRCF7N2baRqB4NE/EAJiP5zNhEZHJPVH3FhNpi/8B4LnoddE1bexW3UICl
jCqMDTwNEH3J7BbnShazneATq5TFZ3ADtBBzsQznlak+dYzNyolZO4sHP6Gok1TsGp3uCYlLvuoP
OD8Aq6xuh47d+RId5CsIExhld6EIBVe5iGiQ/g+np0Hn3ph/fJeAZkDg2alYLDnrFLkUv3ylO/Z/
SnIvLvgz0eqDNKnXfK+/UYcLr/xgeMLRAJVHGLOQnvOGh58mheBfbWuaKx75oLb13nJ5LqZ54z8l
2QQ8GW+bMj7oP4IDZS+1+zwPwZCaVwxcxiC8T24zQCXwHqKWgIK6S7ufLtHa2gIR6EvmTaARVF+8
jeg+XhNtCfYwTzeY+bFPo8pyrXgLog8skL/7X1TlgOeEkuIuBqhMpcpWRyEOVBvO5avL8Wbf5Onw
neGHvFGmLBxbHgO+RG8R7/2N1SyF32kFLpg8qbg/WWaBoABFOU+8NO95BuVevTdQU5TAD+NmfSCD
EO6DtUMZJSLAoI+kcUdKi6Vmusgf4w8QpPArvgXP4eztzRM70Jy1Q9eprLUzBkrkMSFyE8wZduzU
CXdAkpkvHHMK1y2vCvQLfR/qPvovlqa5zmf54cTBdJSHHeQwXz/PB97CV8Ol/ODrHESnLWejJo0M
5t1M//+7zXlWjhlYDddY96Qk4azK178uJva4WDggXDqsBFybfC/cmJMwquoowS3K1wXVBSMnU5o7
DZ6CcRVHjg6Am56LNWDzgiOMhICr4jhe6QOwVWZsnSqvltqfElpQrSq+IJS/V9+YGWkxwOu683Y9
RCFhoR2qT5RuaUnexYLJJvYQAv0ymAeHVMAbdN6+IygXrPPf9QuPUHY1kULdUsKaBCkhwgLacoE5
HCRTJivzP2Nqu6PXUKWD9NrDZ3JMP4RzitaBohcKDmZ1gNQFsOr86ABpf+yqZYWYO6Hs5QbTg+ED
195VB1XmKEnZFXbtD98bjjkAPsESFRiHIZGGRXXs/MjYFKN/zNCDEkTPdoDP1yLJBCZj8Itkvd1n
pHb6Ke+XZ7RNTIw6f+N5EV5mM9MMThBBs32gvzbFVtGUj14GUO5hv8ItYjhoFtBoxwIoLzc3fQ3W
4NAWcqgB4fHf+sRdCIGK5a/D91ie7wbhBhBn4cJfvMzLOh7beHWDeY+2qH8L+QUBEsNHabTr2RK5
FS+T6LK31EsDV79dxphbFIV138nckA2UyFi0m0O76e7DvWTYTWO2x86FPDmLneUA9ZblxXjSVDO2
oTtmuDXPT378BiKsy/iGWSC/1J5iu6KenYdh1opHlO/W5Fbnf2Uctxldp/oQ2Y1eWTa4lp7ilftP
b23pqV/9n4YhC6uZXK9nXCJc4AIGnEnuUvjFcmICTM6LI6PCkjuAH8BwnjcznpC1xHuzXrILWzl3
C7/sTYLObO4zgAaOGU0P/egCfcQJs8VzG9UPHT2NrQc/Q5d5iN5Fl1JBexZ3/6s6RIfyHVDm3Xot
97xk5sZH9QFuStXQOwdU7QyPmFoSeP5UHyxp0eQyEFpWNtC6DdY5/9kSQM9mxSBzniXK2CIItcWl
N8/W1Kt6TbBCXFYHjbkEURZ/kyskR4vgjOX9Jn5naXxVthorbsblZnPO/4a1TcvmE4f1+yixyDbr
ajTNndH1L7olFMzt6xdW91BzmSZ00QYfIVYWuHV057GCGQpi1EV79Y7Mq5Js9rlhvWac4VV4U2HT
xUACJI25cnQ2ku0UvFi0FSwJxAZkbodvB9MtY5Eq4H+L0encdoky9cxcfTttvbfxAaEbkOPBAsQZ
+NfGyFfkL86Ht+MwjlfhJr9ZRNrVLssPsy6WJDaanhKYSwZk13Q4xyxxrQ8o5hQmcBFPM149qmUa
LapljgOeh/MFhrko6x3V9IxrTzbTwhQFwd+AmqsFqKlI3wa0kOyTnHz+gtANulsGtH+gF0NuxhL8
4ZxGg4cSF3pld2fAM25DhoTZmYcKT9lcMwNtrW+MIDBq6dutGOtfDAdi+OnRUujXavri4ywD7DqD
oq70C0gnwtZjraNDx6GsX/Y1re3ei48oRfodSGP7ndAPrXl5+Gtno1woH9D4FEoY5F3DYvpl0cD5
NodU4tvlW4nxEA4Bn/J3AUgIMvZhRAvtyzyX38nLT78mdP1Tr7hT8JtZqAeLIuYXj2nEx9EHVWTv
qt3JJ1Sn/ojHX0vHF/GAz28AZYRcy9CeTUeai0VhNBww06hy1ooffZewvIY4EoDSIk9aGwm8RLya
QYqOqJRqvgkOlozzvExoZWb7jBAhNi0yWieTIWacYhtm7LiEDCAu4HnxxXilbmiHndxs5XbFKKaW
TkN5iv0TI5rmVqPplc58/txB4+8YW++hX62t4hpA7NGy8PbT+CpK55gTyqA8IikYKBphCx5XPkmv
SFkRnDIOKUS7bgHrFzjfdYlLqBfiGeHJikQuAbY94rsq4FHFSAfofQCP7z7oDrHtCGVWnAVv5t+8
Z0jXABK0g7ONsOggXuBh4PicD8B9+VvSWV6c3lrK2lHP11b/wikkqCd+AAChs6zfvStXkX4t7hEz
dE1bMu4DZO8WXxRd6bvM56Ms4vpnUeVCpUlhGeUbbktInwiimEUG8EzmYmYKEMJxf8zXPbhOPS7Z
zee7HTKBBLq9wZCDUoLVkAdze8nqjCSwm7DZgzZyw4BA8lsmcdx2VGwsDewZ8E68YUmX+Kq9AANR
BDSeC+LIlJmxHGQazKOfE9UFhp9MHq50Df/wSogpPsqmHvBjngarJxVDALZnhgJIt7mUc5ttvmL8
gWcZDnp2YHbZXuGs0AIwU1LkrYaRI0FDkj0+Uk+1/Wx8G0NONl7o31MY0pRjy0PpIa+NH+sHZyCY
YsJ73CwGrkz4od8Y/ILC8wMRpvIayBUoDGMgyjaMdqSlKrng/363nCIHxxKorGFINIJjdevao41k
C8UWatF/My1BwE1JZeX3WDu2BeR48VqBqTJm8EH+56uCgoUJxeTgtxPcml/wekYlXA2jsS1lFzQf
g5TsFj/A6XsuE44AHxwVGiUOIxi4SqQE8Cp8/eUaoW4a3/BwOYUPrlVcLJqDdZnu1hMqQ3IYLmD0
3eQiqSUcDaO2C+NndALGk+WZ0r+5EykEz0ZayVdldGn1wJy5PKbUpZmvHWo2igGKPjpcamQuGa9Z
0f6J1dorsS1w635nvnkoI+cxs/7GaaeoA4UuPNfnipjjEGw2C/rgjDvRgHb140v7ot9jvN+Au+KW
DMWKcTMx6ZPM5A9KLJstckTFiQBDWXqQgYZUkLLJWUsCBFQudfrwpGWh/6YGrpdQSiglWINBe9iG
4Gp4D2AhmiBuD1o8Ln/2JWjqdbuCavL3uf3aoTpgQt8RNUDuic4LoKfB4QBjrWXTYdlFssuLhW1M
bGux26K6hSENL1NzOCchY6WXOoT6Pcg3HT/xyPofqs5ruVVlW8MvdKgih1sBQjlalu0bymmSc+bp
z4f3vjinapWW7SkhCZru0f/4Q3ivMb5G8i3CG7IBlVtaPK1D1K7QAvbskUsGtGEIt0RcNDsSMAfu
BwVdDfQUzthv48TV/v6J7GsajRJVL3Qb4sklmj1L30ugn/HLbJzjAng2ttp2wokJZwhSV9lbAJDS
dcINAnl+56DiaKlp5X2aeLOMhtLJkOOqeBQeOtFJLXdpCLLwgB43Iv1/WyOG5zS74Z7lpkC6RH8Z
W1Sc3QMbR2BlpOXmmOt5frB007aU/NwJlJuKk1u5ijeUWcyJuejiyiuM8OncXn9XfZwSVjSOYPHP
DaPW4+6kFBTBa1WbhRpuGHmWamZXLzRqDPQ2GKmRIIAqotnQVwKAo+iTFhYAjSYa0lixZS8swuxI
aK3QkYl+aCqxSAc/1jW88UK2Soz89pXdDSUHo5oV+41dHfvjhZ4gL9wcyrmodakiU3FLUYeohZKA
paX/B4mASTCNt8x0YIN0abgZqDTYg7OrwwC/exNpvhj0OGxqlArHEAy1cBXJ0IrZIWhPbQ/vVPM7
ONhazZ4kVeleZBr7ZkFIdoUqu6AkHIh7ijaM8GuVHjHG8VeZOp1G3F4c0nfJP/msfIPoRbouH/Ab
JyNzs9QUACGqTUHL+ebUNxicIXFlgYxsziKndgQshA9Hi432WAVo6lJyxbdlx/9aHdiFZ2vOK3JM
ahhuEcqVhlPJ5rtx2nSDiSSTg4LmbV7KM/hlPLk3QWNtzbIhP3BBonydUHGin5PonMM8WKEJ4Mnx
5EBq4CNgP8X4wLq9QFh1az+jn/RWvDQvCV5C/1iOuGgUs9GqemdMTPfoewF4S5tvEYILkmFX4oOF
7cWGn5u/Y5m9NzWOqR4a9OMWnAo2bjMmbTLqIhxdsZPM4nUmgqjZ3MEstbgLc4NWw5rTrX7Vv23i
wuUwZZdaIsYapLEHGThrrX7pxXbQPRiizK2liaYNktvSkGZypm2ah7tKO2fy0kKtk72m3qXujBCV
UMJjlF2Zq5cnyXu64mnCpL/Ok1c8YrkbA9nNYai3RK1hxeAqEnU04g+cI3C1e4ut/FEXB8FwjdaB
BMvYJ+Rm8V3GIgBHN6oEOHFORhAORXJDevJKuXR744dOHU7bwsX60U8o+XNbuVSlmz+Gp/ATPtJf
ZgMmgeGpA3wONisdvxVfwb3Zmyflna40x4sf3V54sX6gEVORyb6t3zQOS9e9eoYPA2sHmFR4wSFb
O/J/jgDPqmDjyCakWsUfnbicLLrR4j4t1yxWrEyUTqOOUnLL7BiOrA1ugVHSCNlpKayK9knwRz17
ne4l8XJRQPWWi8VlSs9ztGHgaK/DgYoZsWtgQy2ACsCcRDlmPusPCA1Mwo25tK5Hpl8SO0iUljDv
XQXfKDGhXvwutr8IBzqk/TYMDwWFzf0/RAQuLgfASx8LTwlIAPzgA/9aXieaK6ZyyjH4CyysJn6g
exZbpj5Mp5gPzXZFSa4k7lA6LNQPjgdLof7VlQdnx7gEZ/HJcSmROTc09oVgE38kd4wCmaSZiYcv
Tp5xgR3wRIUlXNpjt8+XcxqOC79j+MofhWQz25Oz8Ky+ErodSDNfoCFg+0V5yFWHY0JvXlnpBp2n
hV+QPZM7L+LAXGAVLtFXxNMYSJh1xLioOhQiKeboFmhUMS71iK5spPhixXQr1qpGNwgPI8gGmZM/
SjoNHwhSadNidUSrD8BhtCeL3ZrTzITNbTrLC/HAmAGoXdi09Od8EvKUd0pvICJ1mY7hadEth25Z
4F+IxvXbxIICl2wHm+pFSqBPTxW3ZFhL6Qng2NN23WFBHZmg/vEp/GnNTCyiCaL7zrb7H6aezHe0
xUbaXoFH4VouUxeIJoTeUcVEyvtP955pnKyfND+FNb58SwsdKuYCeC6IXg5pgloVVIu/U7dQ4dIl
odTNX+Vv61q+Ap++pJ/F4Q+PpIwtXkgCwURXWLO5APeLLvM/KmCIBnSiUYR9YOM4fcDORXeTrFz/
LflZoIkLRsOAcrmTKayHyGbYIDS+F+JZITWoByF0ejIMZHwqoP+B6mPkSEQKe0MQ9BDrFdd4HWGb
tjAFQNDjNVE1QuJSD47sVvi5c9R9eSXSwF84PCEbH5kJ0GHjQr1n/GoszMQdUVIjfQQqwCOXlgXm
rL/zUcGcn70Jz8MzhFsxy5EyrmWEaYkj4YKYONy3zJLkYXF/QRQ25HWcXhj5UEPicWMkrpJ4YuVq
zIy/mMHTv4XTwxDJP2puMEoH6upyqZDYaJqkesJbglHCZ/9NmGRMd0btxyZntHFGYabm+/CtIDmx
w9ISb/ytYbZw75GfRlRJuNzlfFJYTWHqLV+2WnNzmmzOmNUhJ/NVH/7XYtnULhs0ds8hTXViitmb
6YTK290FKz4qCR3o2kKNuayUVA0MqwaqOGMTaCa4ptbCS+ePy4U7lbIHz3pibw9cjKnnBZRoaSEq
/+iq/FB5qG9AQRhlAKvSpoYjAoiifwMDUHCywaKkYOs/8Ero7vwLA9Fw2J9xcFqGCFEXVvPiiuav
Yna+S1PS+ue/UcRwlywL4oI1sFhuox/2wZkHj5774T9g+oJVQ8T7pg7RriBHHD5woG5UDtCeXjnJ
QbrC7Qe8QkgKKk047BAdrD+GZ2Gx67bpaVCf30N6AhwM3+lFiwA9m9Lgr9GQL00ESh7ewb+3Exm+
Lu8IFA+Vjw/La+IF+cX1AnQt2bH5piPgA/DjPj27gPVMAY1wxPKNohwgmQKN17NTp4ABP4rKM84T
i+knuAiNi2v7D9CF7jZnA+Qku4DrgERCz7kpO4CbG2EtCAU44Ryak1jmtGLt3CBWz9YamLVYO2Mk
6KTAC9KWC9nqa0Lk4SL55TkKTqCOSeTiEUTjXLfQgHgFXDywtAyTsuWS82566Fj/JqikbJAaWD60
WHnGUhJxJS+deIK/C8mTQVHhYElTQkYeBUfHpVUDz53+8YJIqt/l50i4xAvhjt80tPtPEW8eLhZl
GDtwjMDfGDvBD8OLywmUxfH40jRZ+bZQhxgXhYgv57JlZ1hxNUyM59h/Rfj0MB8DCWO4DNS5TIr8
ADrCZu6FcZGgMfgbcwAfFHfGP7b+ZuAxziEb032GClLewF6Ff3w98xvAi9nN/BbfCu02AqF80yNB
tcGMCd5fgniSTsiXf2NYg5Qt27pverlQeZZxLjl0q9nq02CZSHlw2ei1/8iHAyGQlx4E2ChNF+BF
tpWAj3xtNqHRlqc1qf1ExRIyMP+ldE2pkxN8lpaql3n5KTysY/gqL+PKYKKCI4HrG824F+YS8kE7
ZSECgVW0FPBKhguND8xUsfUMx1yA/8Z2bDBImpffq6J/Tw5wA/HSRnbD1P/JF2PM8WlYIoAwigMa
Sr7DdT7Rg158aKulgAemWAr8V+4IaDs7fuWD8VLgIoViwoXCzwEPrB8MXY6Ui39YMAxkaCT05cCr
OCiJQXDaaop0OnE/i36EY1ZEsrv6N40ndtfVGzoZdhOcXU4jn4cLAFzCH8Vv7mP+peZoS0sEfISr
wd9ATTjvCxR/1a6cIvXOtoNPx2sknAuZlM7TNwzaPxCle6v/ydCLM4+35pXgM+nn8k5MW8xSfzMD
5CntYzGC/gC3vaefMKIPNPP4R04YX4Of2elw7NZwyChY9BXZIX5lHaTNhOrhVfwe3kC/ORMjvf56
2aP1rwH+dwEAVHRhfNGH/INmL7TGtA+oWuzsaf7wIqABQFpaQ3wcPmLPUk/vZcU3eEs//Xt0SUCp
gZc4QQw1pA341C5n1FrFtDdCXIyWlnr5ypxpXXnFmfWcQfU6/+OAAxXBtOYHXsGnpk4gzefKoo0H
6Kt5H9biNx9IPnffgBO8Mc9EIBG9cET1u1hGKucJRdby2RbGPdK4FSQ3mpjLpWNZ4No0uN4ujcM5
rolZZhWsYfMLUOaXu5RbjRV92Sn/UgxTD1KKhlhjPCIYk68DMxIb5FskHJkhlxYcmBgTwqeMnROa
oOAn/tuvsQQscxNXFvSZGQJ6+6EgbcdhLSP3oixc9mrwuFGcD4fqBfhmfGVK84mHtIsfqgGgpejN
+GTTJDAt4bOgQj1w2bDxuoKwLp85QP1e+sXc1zQdkD3TYdVc1kQ2eSMM+fDUvrICskFjcxje/G82
1Ax27njOu9cc0hMGFt1IGqK2kBDLSSOBN2ULKjxLjGf0EXqUmE7ZpbLQtGh1i/X3eG0NbiCTV+A+
lGAnHDgaHIWVOjPlKV2cUoxQpAVlftRT8tBl7ElHpelPEREUXO6evU9Hj3j2Zd/DGgh20VceNLFd
B/o2Syd1p+u9hVuFWZ0TDAHw4O7Ul1kkrK3lWLsutEJOaPUbSo1+6Btz0bXTnNRUcuxln/YUblq0
ViDorROsaAmiQ0XnI9sGWmy1XS0RuZh3pKSSV7YkGAf+tastc98XcEVNK2k+U6HxLDMUXjNt8MqW
TV40Dv29wRTyDDlsW8om2VypxF2iREcJHLjwI/C7oscw1Beb33Ke36RYrd4DqUFDJgScbRnDAkkh
5uDvAfm5uJENNDQ6XRwrzkhCzmT5gR6V7bDaCtsyipVHURb//RV1ab+vmxD0tZggZgexeBR0tX+C
JEaTjrvWOAZHXNiQLiYMvEAU523eYOJrhpbFzt8QEGDz64SZ5RWn19KGOYeN9vK3cnmwGgrR0oyV
9d/f/h5asUocs2qS//O3ObMmZ06gpf297O95dVYBqsO7lepUhPwTavcmiRdkqv+S0F7XtqpN27Gu
JlIEWu2u6JEBYhF+1lIPRp1WwznzxeH895M15u9cKhGFx//7e1fqO6vPWqIxDRTpefzadXBpscJi
zQv16LXuwHBz4mg30vKvTTRAqtXEGisoYwE3O6SdhhKeCtUn5kKovb/fRvIXR9MXHnIEP33G9ADj
aQNibFp9lGrkvw9Rhx5QU8wdvDrSWod2jYWQ/z4KUrMOamh8f0/DNW2IakCQLDQ2VlDpLngRkIQf
+LbWVsmBqIxHXtEpmLSq3FoSWr6gkEfmgUK9dyoQ/BTn2ocxJCdMAqLXvIJGbshot5eLovmWcPl7
iNpMRScJs7Ij3q8fjOau5WFwp97/+0UX8/ZelhYrkUUNq7SopJvCUPf4/qf7ISBXoUtK/DcE4ozI
CblqUqRuKkOqHkGlvuKzMZ2a5bcIs2l0lqZ0+PvHORaZJWs8mWZ9VDdtFkRbg9wBYkxFc5/WY+/l
opmcKywAXKNX9VudAglHjeS/Rh2GbF2Ed2oSyRfD0sdbnjJmWhNdTeGXOgovshQgpP6wKyiqkb2a
buzLNh++FUjlRtxXH1IwteQ1KtUT6BjEHBcb+p0QcuaqtK5tbKJ3Naz+3FWJsWYCKo6aorcbULhs
r+gV0mfJqLa+MCaHOYHpK1TgHv4wGNfWSozrgJ+kqpXlps+55ava6F+LCEuZqDPerb421oYpT97f
rzmBVHhQp7usI6vNmuXm1iUTuEQqx7u/XxMrtLxu6n+KsH4GKT72oqKgyigEmJPpKL2kISblQjCg
+/RHWkOMFykXmUGys4ym/0UkOpUP3PwLDMXfz4E6ecj7b77Ob1Hd4eLalrBxk6Y+GctDppPhNpuA
YLkhs8Qsf9MHwMrV379kqbJXwzr+JP/E67VywqSkqaGVKuOh75X4kI5u22LImkkzxIM+v8qpSf5U
mVUgu8uP0RCe6xLUEDs3goWr8hqG/W+hhcmHYcEL0VJFwOccHxgMAwqCM+QHTWmiiqqK9Fz4E0fs
F7RtUceXtMMhCmZ2idt1OZ1wvgowS/Nhm0RWjo8aMR1VQVZn0EX1PYwCDfp3OTGzRX6HVZcYYhLa
o9gYrPILnvOnHEntRVbYIE3pREVZ1TAniem9mNY1qwv8s5aHUYm1rW+yMW/iHvwTK4G/B3nEH0Bc
HsyGwcc9C21aX0+QK054A+YeDj790RcUkeazYR7iILobSeBvp9QUDw1faG8uSFJuiUdMofxdlmLm
U0A1JnUsh9oKuZsKK5gfPupvXNJ0eQzdvo+i80gguFgp4q+vt986cbOURGBnNLu8CFMkR4xbnEus
gDZwn0uMTo3aPlAh2Y3t7AkFdOEhHmWi2su3RFVKoPbGfDVHctILa5IvGWM71YmOzTqswxQ8W9dJ
I4uIVaxwgyBL3g+qKEKQr0H2p6zZ+8gH1bBSN3rXzJ4UMA/mBkG5XMjiC2dNwh6I/eDL3/MoxHks
9DeKP4fnv4dYit6542HDdrpwzRqKxd7P9J/hWU7j+NM37CfJF5yuU2H8tmGHrbkoG1vV0tqjqhoQ
IepRv4uGABY9JpLHTFvty+WBl+/bUX6aVRk8Ssu0MKEkrrkJB+FFKPqTQesQ0RKTshVG61IR09fa
KtVdWEv7esq/m16IT3E+LVQOaRopFihbgpm2tlgOVyZIeZNUreLiGj+8Z2l1HRWJPXmLeAdCL2Ar
stBZ04cjcYziWi7CYTf3cnBqrfgu5lLw0jSpN+kKmj4DrIZqQXudomIL7ROGQ0jbUJ5bUH0hhmys
4/iUZ0PhWZoo7LBNqw/MBcW61FrhRhUE6BPFxDX3yXs8lR1Zr9ggpzHhTWoeDZfaZ/vXCrXwQsKF
tpnCjBxgURVeSizC0ya4SyPnORhk7ktGKjlxi3bhOJsaCg0LOkA2i9reECAC5Rk3VVvm2UlHDQCR
TRqc5l4X6ngK45aYzuVBHJTppFviPZfzcWuVHxlU24wYhjQrlTeNoPVNM+gWFAtur7CSaJswdG+c
T5jJfdd7Gj6LStBRdhu+icGHmF21sf8ZCiRwEe2RjTlnkKgCg4jAZL7/PRQY3JuiGF+nIftIQqSD
jSAxzKYgOmMpD91e6Xd/f/p7GGcJ252MeKlmGvTD30M6M/dFEgbBf7+GQW2tsxqEPEgSEs/88pFK
TX4JxPC/D0rYAfESSrep89rfa6I2u3efm/w816gzYOWC+BN46+lBm9NrS2kqsRNSlEY8dp3eHpXO
TJ1IpLenxrLsqfiyoQnUQ2yF/f/+BPucijeINuZg4itVLXx/S7HWQttBCtM7bBmUNFlMx/T5ZjQW
XFNDO8tzJt6yquy23TgACy7/iBWh6uhjL9gNxid7WZ5Ndq7Lj/MyGxVdDA+uVCUnUEX9NBhqsm3G
StnotX6VUpg9TW6YEP2msMeMkLxIqQ/6SzojVJuCQNxpSkkL34dKlccHqkdu3cSX9iKK5afUgzF1
sv8w+gTF8QAxYg5qMgslYO3eKIZt5JfJfpr0EdjcyCDY0WRk8Rhx6NRQqSGBmAPljYk8z4ruOcay
sJ+7lDxntToFU76JB185Fj1946RCCqDIk3ps5uK/D0kjZhRWBE1G4ZwfhRZwo1F6c5v7bAcENhKR
JlebWoH7NM2+tqcYwhCho8Cf++ZhWWb8K0AU7ZBAg+mYq1RlV1s0UXEYk8i4jmoVryMlaqGA62el
C8t7kjRkZ5ZBchkqgqbkUsWXUp0GySPQAsEkqJhOzYoMqi7WLEfqcWY+muBwFPVRnJxRVdSjz9je
qglbkTkoLbguuuDh52eegkTeUCZ9DUEGjkRI97D6n2r2q2QYDbwVRuuGUa1dzsjpAM5CMSJnvD1P
evgtG0QO+SkaHBbibTxkh7YmBsaS4UmX3Qa3xZyGh35TQKZ8LHubbUF8Ni49dtfJniAmGouuJwvy
vVRyFLcvXBBcBwbQH1mhr4iFMMLNeq7/9bjTwNmYgXypnfJU/4yD/qvsVHpx0vg1lzTvTHBR6lEJ
t9AT2h20wLmODLjDR5i7u5jJOB6HvdTpK4Bs6T0F0m4u2GS3lZcFv9nAPHqOzEfZfIfNd4yHw/hE
bdIlj1i6ks+aSo8ouwX9VY5eFZbXVDnX9c3MDpbxQgVQQuhhT4GkaYFGFWgLHvXvn1gR5O8TxSCw
odyT8EuJsJibZOka6DLoPGpacDoalSA02WGpcKlWF1pyc+DvC4VMWWA4jtbSGNhapsPhxTfhn+WB
qBVvUbQcGtPm5iAquMexD7fDJYIIYHqLBw0gDJDZ9MNF1M9qt9i5WI+OTGUsaLDgw70MnZuww4lE
A96ns7Ph1fyjwGRxTJo3XszMkHVb84fnsGNkhz3eMFjANSEbV9OP+T3eqGAvIMrlXokRltikHnXm
mY+TA+g1B0s+o89DKQTTX6hPEGYhLw8X3htTMyASHZPxprwWWNt9gpZrkxsIWKr+gjDygTFoiw6w
i/C+l3U3QlCDF0RqTz+4L6BzY0TRWjsK9njrd7yl8AttNltx5HI/wKDUbevWkbVB2PZK1eyG9hZS
NRGW/3p4Axaik4NH3XDhnWCLmDCp+Ym3wIUM1fCm+NUv420IMICmT2nP9ECjhVA6c/7Tm/mdXQxP
O44b6xYEdv2U38db8YuDALRSCCCLlY3D+RzJj/YKjBwoFfmgeJ8hScC/C5vCfBPZAuwV0Bm4kLfC
A9PHe20F3TfY8bFexuv0o8xbKmzl2AMumbFjoHvJQcxhaE0Yaq3CEooN9gvOeCs/6X3NOsHNzpSu
izeiFf1ZsXNrr4c3XKT58hUXn+/TbxgFBnqKhQLmDfKpl88ySnLGGvwGEDLrLvnPGjUGZlngI62H
UpNjwt6l2hYY8/GGTBgmchw/pHVqXAP1AvUcHhQEwdiBys1qYEfVMY+36b8OA08YPy9y/sK1iQ0H
JhijvovcKVvTJPATjP2I4dyW1bc+X/odMCTJS4QKB8HOSF2cpaSKLdDaInMaIgtvQEI508JrP1OJ
PEQBpasdIrQG1Ky3PZmRxZqo1C599bUL3GsYfDfKO4Kn8KCEeVyON4W0h4oZkUBC2QQtTI7otaz2
lOJ5mG+T9uzna+4DbjiCTeX7igiHRLf114nsx1Xxa6jeKH+O6nmZyUaPoaZJLiaRA9PwYYS1Vtnc
tigE6hNcBm6B8YuxT6wmdvh4OZKRAT8c8zkivRnDWe9a2WXIufyIjoEJp/KhpUcBsovohvVexC8A
8c5r/YPHIgOEpO8O7Lkh/gGkcEd4R1A8MJ0oS08qn5byFqrbuHJ5AgOL52v08wqDRBgbF1auBbd7
1Xp5fprQ0scofKzyWbTnLoKhg9IB5WXBjzqfin5xdzLITavcAT4Z7b14r2hIiFbyuFGJOqSPsJL/
9RGpaKsRghRULeNYCnZA115y53IXiW8Sr/+S6MgNaz15xQd9pesXPLaS7pzSreM29V80/SzIXzDm
8fylthNwAcQABswcyXD4VCFwiO4EvyA+YxAejfSotnwascc8eT7kJnT94hjekwdRwAqoVoBV9L6R
iVpuyJiwlW4fRTuDQZcbu14/Sl8daDT5AnL4IxafZXqFKspRKxnI6UkviOu66qaXRnR7xZVNFwP9
mpAs/WMtWoch/Z6UPTnNegj8xt2qYSx/bZ8ka4ixk6rnotvKFXYiBoNSvOuHmfD3/pe3QJdWFHj0
PVrtg4tejpA8rhhNJly+9FaS7pF/BtnNF9dCcqVyLMp1qm2NvXKA9peGpz7G8vBYd/96SeGrvBfJ
l9H/dsWnVd+5JqqyHyRiSLeYKlYptjBcIoUGAFwZ2kB0ocm0aw4CVCuDGggtmrXyX4Vn9+BUkiRM
4jmONfhj2GiDSQWWC/yfjPc0uabpm45hgrrCo6xur4n5ppXv7Puq8uLTpuxXwb74qKZdX99hXKKe
IMGaKOgkPWXRL4ptdcPd2xeblipnuoXTV228dBruAS8zGaP6BTDJ9Omg4NpPnONWr7CGfJ2rJ/72
Q0x/4jgSGMRq2eENuQjJJeFQWvs2OTLoK5gKE0Qy1zz74Q2UmG5S/GkgEfxgLdHJLTuqArbCT0Pd
GrMjg5eUW026KdNvrnsjlMiE7JfPsdji/ow55+KyaQa/UfQjTN9qhxmzh0WyRZlBDHO4LlngMG0g
NWkxZ4Yp5LQ0kDCsv8zh2rD2y+3kL6wQac3dKSW2JGC/5RKbNtOi5DJImwKA+/ilPed+TcEHM/oS
P4MYoYvtv3Dg5DHAYE2xx1TuBHHl4nUU3/vyGzW8bmwF6d23jmP/KNtbmmzMxV0WzsSqI2bR+Ndw
L2Pt+RGfx036RWwP80SFYQ98sniVP7mDBONF1LjaIffnZ4cLhe8gA8np3Q9bg76OduLy8W0z8nhu
IaWleqnlTdW7RfiTDlhhpVdtQazseqT6G7412EA3y1xTGepwSEzjwPLSKOsBdJ73r4oD/ihk7XLn
mj2qHfmuCAs1e02+n/CUZLcGSqbq0TGhog9E0my5jxHH3GSaRosDGiQcG4n32iJIs78wOF/kcNdR
NDLGAzgMWBl0CFvs5MTkyFn3czsJdvJdYsO/wppBLBFJUo/Ggqs3O4ILo5R9hL4VdWgzB0DWAKnb
uJvG3dBv8RiuqCxHQmXd8YsQv1A/tupmepCEgMRHmw4xaWtwaVp3gh1HAYPRHfxvUiFN7B3oNTcz
wQpxf5GjqzX+UyS3gdXDjdlEb3EfO5r2msqnuCdNyRWpn4WBZglgBEsRKzrbgnKd6SfOohkgW9x1
A9luXtF8dMMmIp2RudJyCuhA6AHlt0nZRRh79ud14JvAsK9ad1Gj2i4QWOp8LHl+McJ2G4ybzOee
bHBc8C95ewiLb642RSLhSavqsSYGNyHHvme61Ae7wDpHFp4Jobk5Zh79wYBomFqbItguWx5RXYwQ
WSzIrRihCulog4kHKc/QZ/1nosBEbJEhIVoZd0bGSkDabSBsAjr+CasKNjx4crwJ4qPuM6/EEUco
vQy6UZ681fI1QIWewnW18hWNiiN9bdxfsoes3eXijuxphcAb84F/qvAr6xcZjSJbz+6taG9mcvfL
aaW8qTT0AwgvY3bOhaOR3MQ0ICocB75SdEyIyBHWCALqbyPYh9O+wGJSpcFVyII7A3fNNJMKSB+5
+iX+Ap90Hw1uUKv+Ph3nr+yR/YZ3ZGCs0+p7PTnytt5bru60GyQ+K+y13Ok0bo31cKp28Zu1h+nw
oKvlq+xvKTxXyhPbL43bmyqCZFXYivHaeGpfwy+XQnu2qHaP82Z+xudYcMzfHl8mKs6ttu63M/tw
BBp4725LWk0wu5LViPN5vx41LxncVHbD+/gciVlm20n8YbOU+Qh+TWlvKBuWRV3YmJR/qpMdc+or
09VZzc01g5SfzX4TJC51F267YXcS+y2lL3WOpmIV4+TQ9lhKcbcZ0FetUljyI6lPG244yyUXi6KQ
iGeLKXByqABVFEmxqyfsv+P3UvcEEsgEO8QKoT/58j7mS8uuAFOOiQt+fnoqol3ApFEyTyyPVXJh
NrZgyZPUhbRHWpuCV/UbEhXwQQ7XDJEZN/VmkUBCm+4Gj2oXkAKnM3bvBRIlysP5CG1crDazsWaa
1ESsrvc8jUgtltymeOC/QacAGTmqAiyopHoNexd1KXRXlV29eCxUN2tcqlGBTBQ8kMgRlHaiSpqz
p/s7XI2huhjIvWnFAUbU8hmb+XfxDgIpYvyGy/Eb/N2JpB3yUmiMH9lFhFx3yIKgbfCnYDBqyPO3
AhXVcOQSsu7yT9RLcYdFgx2kAJFL1Yt9RE+NAz2StwlXDXYONnJufmQQUYQgX5SepKUQSthwyc1D
aJxDbO/oJLPqmLmnIaxlJi3f8YTTyGAwnZQcRTxpfjiisR8e2Qc7Ogb1+MXum6Rukw5BjPWSLbya
4YpOZ4b/f+CwLwMMx8CBv2Clg5wb+wPwTfYNTbOB2odQCnZB+McHgTUErxkGUasheXLYay37Qgtb
gBXVONcgCzYSyq3SVXN7RDMxLJss3pltE9tE7QaWxxkhFV7XHJHkuoP8ifFrRDTapzKvTWgi/wKy
TElbCva+cDJb4l1IBEEWgdp1+U+1XO1AVWMiOoIoindUAPl/ue1EnXXT9vULBSLVUgeaqTk9BukO
ixGpkyIOhKChg83YLoC8ImovxO9ORNZlvsYtvWJ4CyQD223MDIxoHuHKjomBCRSMhsdbLdnkwuKy
TiEtFBRULvJQUlEq4YZ1Nfea5aNcsANqBWVl/uRflbTX3zXNYz0zvphyuDmsL1Z01rgZGgWCk0/9
k+mgvvj/JhpYmL+xgew8A4cPfNBx6R+cFOIQojVGMDJJGB8L63LVvpSXeTvQ4Ftb++Zjjtddgr2E
zXIKB/wzzW2Tw5VgbkvMQrLHd7uHWApy5GUkSFVukrrNuOUqUARrwAsBGiSnxfZgMWawiRsUqaru
wherEeAXOySSB0ai3Cgv4wARAdQ/0AfuZIe6On4Tj5qAvtghXJW1NBkO/VmJHOEJCK2JzoCfpopZ
JQygVf6DaB/De83cLJ00MoNEGy0zVS4K+lRZ4TowIHEtvCC2eXXE8t07OWK4hR/oFh/cJHLiVo/q
l50prS+FuY2cJAQyBdQvO2A9hYhg0ox0Q/NaYkVXeUw87ECwSmzR79b3TvhnkuasefXsiKhGGiYW
sMR1qHkyE9IvfxOwE4/3s0QZbpeFUwJHElhLRVh6PhnU+c4inlFk57nMQ/TjmIS0fCnNkAqNDD2f
HlKzndodJFm189R0LYcOvEAQEehtov/ZmVvuNhg1L4LvNuni7QTFDoqbb30iV4dLg78l1lNoKLEH
BmBCeLDss+sNVhlMYSzg4rjGs7EVDkq8Y2asieMYYUB6uXBYBDjJGsMFWVxnoI+xW8D6BkVkuCMp
6bBpQPaxYhrFSK7T3kWZNa1nW7GV5B3EGo1s02S5+emeIyTFZEbwn7m8W4Te33xIwGsfwc0CJXna
vI3l3WSdiVtWed/FAYTKZs123h/2GKsbzYEql28RwGKzztiNJlh7S7tZuhIwmExr0AL8jzMKO+ZY
PF0cCENhskEN5BQQthQbbAwWkJLs1OCzStdMWRCBFN+FrZYnmwLvZGpAzg/Q5uRGpB5n2PatpjO7
zUpZFck6il2u33ABKkJNRnnNfEQlrL7jN/ojsnRAj+YS+1AWQSUZPu/qe/DLjMVfYUlQZLNaVsGG
eAcmE6YReMtfzHLsRYSaSHrXhIONyhL2/zX6iO/Vb/c7DBvlqzoSelCfKVO476+t8ML52hv7/mzs
tUNGmeIKgEtE3VGv7ceX4SYdVIJd7eaWGHa+Lu/GV74mIWwzbhCxA8eY2yJxKbqkZ/TBpJeulSeB
38f4XB0xRmcl3/bP8KxfFitVGsa/ADcw3Dhd0YuemE4nXzG6hLLWeda5yLDb89RkJ0oeIXAjV8XY
1HAya+CYlXDWQQvZ2f+LRnYHlJRr4gV9eOWVXTduCzMaFh4+XDnxaziKL5RgJSSaxh5EGM9u66En
qtOLodstIvkPtHQZMj5MRSQkIgD3l7bemtpeMx8hbkcYWSMOQazrkkIvKLYB6SkFOMpVL+TGSGAf
ozd2Zv2jVT79/sg9nbDJACxbUtk3aP2r3+yD6o6Jq2NmAByF5TiTOekJMpWjLUJs11wB+njnjYi9
ZEeGcYcpM+agSHv4CqrXGm6tOgodDwsdlitJex9xFg6DFL0UO8UiuxgoVAieDNcz2AOryTtNHMgn
GYUqzAsCLaG//iMSiMRuqd5BRhEXgutAp9FWEJcE/8vSeS03bmVr+IlQhRxuRSISjKLiDUqpEYmc
n/588Jwp22X3uNstEdh7rT/Sbf3MoQXzXgjkhm0ZZSoXZHSoxIPYfUjiFmCmKsjZPYG8yZWyEo94
NjoskfqBihHwDdSzhZ6hUAMB+Imc4g3IKULhyZnNFUlTw+iAoGyX//bY0tBrizliDRzZ9DQ/MdyD
XIBTMvNxV3U8rNW1uqIaeqluM2I9wdbmwxxzDZ1n068TUNYn5UdcoHR3C6/ng1njSf/EldT+sJRs
1bLGLv7XvkfHhDBFgvkQUbI4mUTG+OZis/XlyOMxneJsQsGI6Z6XFKkZ+RsA5fVttX6MG+E+3Mg9
fSBcuLSNMTgAa/9FPu8bO6n+wQ7LH/03dzLjEc5PCxlH/9RcJ+6+5wdTDrj1jv9M1Yfdv1QmAekJ
D0MjB6p+IAimFgKDCxSrAqsyjy8PR4Rj54mHo/WbU37LLmPY+uVlvPTPzO1gC3zPOnxKoGQf7NQm
MC5YwEf7vfnYT8PHgofF2gzw/4v84OOAPwb2JBk8+6d8Fqg+Po0X4VX9ZQCrv6s/7Rt2650rksIj
wBcx3k2fEtC0dWgZdUXbXHmHnrh0Cfp4Y5oeNJBk4r2OUAAK4RfMUKSAUFTQIbECMvOSZ8o9TtVP
88NRubynd8NFBIyiEHKiC8fX/wW4oN7TgupuBFhJ7/Nr/LG+ivt+VwdxdTT+aB1GAKTYBYlEv9Ir
6mCkz+jVVzu/96/6DzwTdxPnMDJUJuEMwfR5veoAfbxkd0ad2E2PbLGrAaJykj+Y94pvAA/9t/ck
sE0iLGlQTRy+aekLf9Ev/XfyzMq0zYEYfjxN9ayKYwk2kz5iVAW7hRNDdzss6vPT8CLV++0YfZb/
tNB8lf+bkkhrq+BTdJbKPWdWhs6esk5Ew5Aa1tPE7/G/t/v/cUyk9CiYcHEEWbqPiJunfmpHdVZY
fLQXAlQA1MpfLXGZmohSYdDm/JiwdbPhgXLWe5DrkWWJGWE4sSylzHEMidjBMAR/80l0XAlYg/hs
+DBBW6BEXtjkWOkY9Dmn+WL5SrTumR2AL0VnmCKxlXbQca+MeP52zGJfGpTdiK5yp67sVmer3ZcX
Jqblla81wQcGKEdyBsvA7nHjH2gwFhK7OVFsqHAvk+mYUtNHXS2RKzvxX4MgFHaKZK6VBLIdqGFL
FL7ob9AAFgRvwGSH4aF3yg++ehG9av3U/y4n9WXoXibw2M28sc2D21sm20ZjW6oHTczhOryIf9tI
C6KC1ArsC0cKoBc4YRSiY+IJThrUnNsXqNBEi2f9j3kzZVhnuqz3kEocTSw5Ebct35jmv4XnuzgP
L/V5Bb9od/khPpSX/k7cFqJUYnQQARMpqD9FbD6WW99FnP/tcSENen0r6BKyNjxjJWO7t9eHkyh7
5mAVuX/8VF8KiKQnZZ97cKCWY75Kd0Dt7Cd6ZRu/rHf1Ba2kwDP3Z3zzIS36jiNz+uNvFfGpi/06
DofY51lMGHHxupghGqomd7VozzHUscipvoooE18eXwloPzn6RNM+M3hn7+0Hj1p7meZ9QXI0FoRw
vK/+cnx4VIe+qv9qzCOo/zCt535c7mvYVaTA7/wA8VXcu/ANnCbYMJ9MyeV61IGVnMJf4iNXV+lr
PxygGpaId9B6jlnwK45WbnVuOP6mQZ/+U30JP/FtdYZX4czDIZFP5o9hdnmcOAHLu/xveh2+WrJ+
cL3wTfsno0UAYt6+7Rs/HyxUDSAE4cu4y9ha4Kl+QcZYNekJhM7zllPxob+yxchkoYpO/8snnyks
ov3F/CJQk8eBb4X52tb4wSjq2h7cbRfAzEL5bLB8tZfRrz+WlZO8eQG9zMDyMbfzMZAp7FQ/2jHb
aEqNd9TLvjd6+FcnP+evA4Lhk4D4bF02b6LEKMHiXt1OFrJQgG6wQ5HEDCrDYQ7cgXfwDbSYRxdE
eLhyY6AypQJPYmfCgPMhvpZ36z29/Ud/AIYzEiIKR3AeSD90kse8eJHdct59a3cEMDoAH6GiExnh
BALtm7cGO99Tp3gJl+ob9j38eDro7+jwV4XScIKkwQe13TYHcbudcGUaCrPB5g7PWU0ym3CgrWQT
vHGP1bODgRptnJcCRj9YRHEzXRLBwU/CwinzS3eHX/7jU3rMhOI3my2nuUZI+hAqv8akNPQ7QLkP
GPZp+3sTX9TPKlPNyduaz5hZtsOO0RN5Jp/GcKo/2g/u0uEFBOfxB8qbdQfOdThGBf3laDf9vgKD
wJVmPEFON+MdxOwbFo2KNZNMYrIs+MgoMS582nYNoqTAY5Chf6nksr9ONNNoiFYD6rcec5gZoZYe
HnqAHIY8ZB1ffGYzS1HbnYiH/IFz8YAUo1vPBZ8IYz6l19j0RT9ZD+gyFcszeq9O93FlPwCCVOT0
PO8HcUbg4RIRKqYBv5XtrL9ZBBcSENZ5Y+eLcjCArG4B7a6uHfqWjpuLkr5E6zHPyXff6YAa3c0k
MKngSyBCBr7wCQX7A1dh7vAjTHopSQgK5Pl+7G0JsT9ikfJara48s3djfdqzTOuQnePe/OLhmlKw
Hbuh6zanVs/LV78wXibRndkXmRTw3LREfBwkaT88eIz5JlPpsmOIihsShEC+tpe2Je2dY8IgicGx
YldmeqHpsvcjftnbegcT4cRuWOjXrYWOO3hFXjE9vhSsjyNLTrZj0Ptsbl18XRUehi03eNeIZHo4
cfHG96N0N2i+t0sSFgi5mGyIO4ZrLjqVPILsFcSDjzreUqX32wgyRHaKAbBYNNrosEElOfNWWltU
Ea6i6jfxcpCs1oXpk/SPTveQiO7lYnbLnja0CacSkGzOn1ndH6r818A1+SCnAo0O7WXWcZTacxJN
QVseKRP/W630pNMASEdw0MIXmA1WdP51TNC0Soy5ehyX0ZYfsGjq+tpmZM7wJzmTaUnNffY3GORp
YJLgm2Rqz2ot4F8sDo/VFfmoJnv7v1NwqLk1kLV+lcKdn7N2XGaYiiz1tB0bUbrLh882NRmCs5eO
DEACgR160GL8PTU5K4NF+L/oibqx31QTrIWbpVNCtOOuKtS3x1/FVj2oxW1JfiSssCPjhcHrHMPt
KdRpU0G/KPlxMhl0O0CFlANb0I4W130zN5umQ/SNBRxYkziQrPHfWI0tMSaDyAEXNKJ8sVivCtW6
dw8Vd5tyqk0OKpZ5Xe5eYUdHmleHHklE3qc4GXDvEBegVMslQSjLLteCPGWpPa0Z0ZEEr2RA0XjU
Y0XajQILYdsx7ZttMTp1DcSX68FUdNe2sJw2BX1oyhnYUHF1NqlIim9NRFFx8ZOMWeT3OQYhvKAR
m4coyE7dETmb8PsPFsrLWWWnqD01j/w6IDonxge741nQSeiaui66W2Ie6HN+UZay3kuWIzE1fsVo
QMFeA2BTFpyEyjEjmZ1ZlTjp42X2kS7ZlSn4ckv+gd5uydw1nv+m6O8LMehZOlyWKkQD6JQL4WhS
cV4y3KNU7iwq4jPg21a66bLoVorOc4M58EkW/lr1K028JEJIdey5BwblradEj1Jo8RYTBcGtg6mL
3CCNJ5aGB/kAvtAUNyM6mOPHKn5L2b2QnqdjbQZR9YUabkAtlwmHbnnPOWmK6k9VEbfvrTbsyl1x
UXGgSj6HHOsxUwkrHsEdcMkYZwHqyHMuvfGBIN1HAbKg/MZZCMCCr+LQjUc9vaTMKFwvipdvMQY2
wDOmBTn1IqBWEFawaVTUJ1P0GAHZXOlUNVh4C6YqcCZA6RWG2U96MlTCeLk3wmsLzdqxaPjdg1Yx
V0TbLHoLiJF4bE1fJ6p82g8of+RAB01erOdUuCQmSZ4jZzK6aeK2q0sPwh7hIuNERMxFQN6K5XFQ
SrICIyQbGJeAKJHTwJDsq+JHnu/K46ps1F2Nl1h3V/38wAjcQLg6VWGXmIyFOIRQnzifNP9Rfgt0
jpjXxAgWPgaDvYhWYpjfbkIGAxzoPqJXrQUeTVjTj530TvbxvMsEN27huJ5LyyeSm5LzLHat5bTJ
ymc7xcO4IIeDWHJq8RAn5Boa5xXdEN8e62qJtzEPp0fGLNzD4AvTySgTAE8ZQ01+TqVu2Wuy8FG0
mmeC2jmzBVXmFTFnAnWGvq7cs95juBXFc/lgCep9RQ2rBwVuTwku8sRm2M0rl1czRo3orff+oojh
TGpRYVOMzqYkLleSYuWa0no081gHfUXEIrhLBo973mSYZN+dQ36deZ/e+EerD7L2XrR3INm8h/FB
h3LXH8FqeZPiiislUDd58rX+MOIglw9wtlLlr8TQEeXQ7ZubxGwpEVJ2G1ZvsGmUlvpd+qCn5dzl
V9KRRuV5YIE3GhYY5n29M14ov6QFfYBLmzNCnKwhYOLUgJVW3mOl6n3oQQTeRX5m3Db5j8Plt67C
YzcclCR8KK4i753RctPcH2OoIoRjQa4fFMqt46NW39X8WdfezS5kiuBqp0224cGT1+OQB6N1FgMe
R3wXMlAGqUfpl6CE1CxqgxvJQS0cq4Kgak+gSKdzastfolNTeJXMQ+KZ4AqtUyyORAOq6bbTIUvD
QtqbD08z3C6jl8SJJRYE5L8MVQ34kmimP/M7liHeTVF+yXGTKQGv29ScEstraKDiJmDUIVRJDlvi
haV7R8C5dDXSsDS8BNG6A1YSK2ySkQ4dkg/MNah6B12KT7m53ASUGP3zyFMPcYkgydzjbttnA8+N
X1YfhuHH8v1BTUJH4+KOXupK0v2+uWpRIC+EPl+TCv5317bCWylZr9V1MW0FBRxBmIot0jtFOB97
NjAi8sPVN3XC6bw0D2rrjDh/Ogzmcy2F1eBYJeSBF298xHkLasuWm6wud5HCYon/oagk58L8jmLt
+qDReXQtwskgzqEjwIj2jQLh4yM2yGdvxic6YtOcPU5y9J9dATV3n7kuLIQwsHmOzqGI8xs8uvBQ
GKxC0Im+hTyKqtaOuoOCrNIPZaBwnuQO8x8FpHIX1hHY4RHBrSCDX0ZBnPkSJejIPBHOBXx4/Djn
v01QA8+RMXIVddWPRfGkq6O6yrNkpbMZfbXl1UgYF6DxJ7C+1HB0/XkcnjnU19blpDX0ALnBpq2a
PGMJe/0Y62+icUEKPOGJ0Py19vjrDI/B6kwh8hq9QOyt5FqYntH6VnMc5zcr/+xexfU8CsdUCSTx
lBm39BGIwinT7VZ0EuJv9ZMwnqQm0PClMAASFs7q+ZMeVNtweNnT3skSdztjsMI0pwVKojpE+qEU
gqZ5jUXPSl+qmMOHWKnJouSaOCFS++Jjn70ITPvr/FzOz2n9O2M7raTGPqrlX90H5TYVx8kumw+L
eFRMXxQuD0SzOFNpGKDM4UBd42Kdxs5Gp1T3LoWZCXpBWTkOiaMqPuKlxIkIGFfOzUQcS9OweEri
ejHE4ahlyrUJJOOYkklF+xdz9GM6U7pTqlg3EPR7fffM0Q3haj0Qs89/NMpa/90Q4GVc0KA1a3FU
Sr/nwOJcRAxW2Y3kRQE28l2lkzfDz3QwUCwgEmnht+neoMoKNr+BIqbhBC6CQOXnUviQeuRmHo/f
ojCyXB8LIbShYLnZSHuWS1mkRNSJGb09xKMEVZ0HEwZZNrBBe6f4ulp9Y3yzAPqsBtLUrtajmgWV
7AnJIfrTpcVLTOFokoGZ3erlICZHvo0RxKz1LMihMr0JCyIP91UVA2aRtbN5Ftf2Kmm/GkSEbxYE
moa5hanG5Uw2zBu1mmKK7j3kkKlV0FT0Kdhsna50ZSIYSlIyjRVEv+ViDSg/tqhZ0Oyst0F8OVTl
/+4ifu11CDiaETvli0fXatOAfzH9vUDGdcabFCHIsaWU+4LIMheAI4KV5NDM+I2Uj0/N8E0W/xoH
wxOSHfZY9mBWPSPmX8TZ5y/JR/FSZWftwbHRdRW6hCinI7refQKJdSx2q4syRIFnR0+ITpQk/txm
4rtjKEBok8Cbs9cPiqMgQcGVCTXXXScyEh5h1X1lgJuk0IPIbVH2Guyj3VhUsDl1+U5asJGd2+xs
iN8P/WLCkJHbBrFWA0qN660p470u/NY6wGjjRtnrMtFzgjYhDdZDJGPe5sUqi/vMcDEd5+EkGJ8a
vkzjjIMH3L/DvpTL51Enycl/qNcJj5q50SjxbSIDJHZj6L3qbvGNEnw9u2aj1+AdepsytqzivSNa
radSFgJd1Aq3jtdrmRC7OmK40Ebho/fNoIJlUgL44AUhlSa8SMPbcG2BZMGa1+KcDW/bQpMJAHXo
DeTDQLr/3xI/F7U3g7/M6y/jUhk5mOYY5kqdYtE7/hKpCJUtxuWmqaFZH2I14IOo0nc2+qXAW3gE
F2Vn2ta1WiPvyCHCE+Iezj7u/jY2q4XkRVfeRhsqt9KapmLxd7k7RJKgOWa5NYadZfit4c2cLqbB
qroV3J0WHUqOJGP4h9k6w/oo58x6Kmfag26jckutt3Fy5cbBhBvxYXC6fmRZqEmhAdamhDo+IruM
U3gQutD1QCeHplC+9PKWrKRhVnDXyltDyAzkB9o2qGFUNdxzkcmg+o76tds92lDr3BilOWzhbY1f
hcxRWgZdZ7BetfS+VrYun+rhtYu8QnXVwUfwMDYu6480OmIS6DVaYQ9mHa8hSGisuD2GF1Dbr/oD
bKR9pkW93pc5fgMEgq8QCto3zH2l76HBx/vw32tvIDjq3Qy9C7QL56WREQmoewUAvMQGxSCokjUT
fQ8WIaFSoKaksQ7IiAYx/6uCUd6BRLA1L+aFPQRgZIHvJG35AoaMWISPo8TLANKHQr4l+WkDNyhE
GHk91WNyTLQLGI3WfXDUjDHLgitMzwMAHMznJEdfj3j6NGOiL0FmO/WjQqye0BmmGodNcUYoqc7T
OUh+VqATvA3yh6XeVnBcsgOm8UV7fCgz3PA/fognAZiSwQZYZKpOpnQtyJCCIZauM7yBBao9RCWm
geRYLG+F5fPmoCWUq0PNMVQSISUorxb5ywxlvYPmYRt9ROIHyagA0SI8GmoU9trcCfg45CBGLg/6
eFaTgAoBTTsWZKoyl3YH3HX5dEUXNc2BSWng4/0x+2wZgFqluK8SbzJsWQ/L8bXcuAFMXVPYTqEq
nxLj3lsXxXA0KkR+qf5g4HYFFOrRvZqvhNR+Z1vEUW2PA0vRlngRQ1pjCFHBww9WxtYWKKJPXks0
uI+uJhfuhUpgK/UxupdakAEd1O4wYvb9LjQahL2cBnTkEOyz0HTVWdXfFeVP11ktvxLiJgSSDY7A
UtqCb+qle7Bb7HtEqZbdqt5sXjnyROVZrF90I0Sqi1v1kfMtvVULhdh2UgdJdhdEAmQ8tMw6s9Mc
iJE3Jg46/ZXFkQx5AAOgPZ3b1eHze4j+GAVq5s/zG6Pm0of8HtgIpZkB47jIbDknFgNRCqbVT+Pj
9AClsWnftJD9lrGLewbPEe/nXlZYMs7Z5PccvqJ2jKx9RwpduQc3pf6mWkxC38llnSgWQ8okN6gq
D/IQWp0Hy9sNYbLdxjZsti6h5HMe1JC0Xtt6HRsxAxtAjMJaG6jy1awvI70aI0U7GxydRK7WHs3+
22wAaLvVV+YEwaNfzAfArEvbHAdpu3fNayXfO36pLjAMdxauGaysYcJlaelphRVSmmsHpTo9vK5x
BuNNm06pdeA8HXDvCS/pGA7NidGDVU+NTmKOZTYcybZMdxmjHM0XkufMQ/AQ7I7+4OlQRCisXZyd
FcBKm6z+CKzMGA8ck+vrT16ar70MjSsVafApkgOqQLWyQSMvEE/z+C6QHrbCCiNOWBpnNH+7JoSb
QaQrkde1hIpB5BYNHIcHsujotdbOMZdhdUPJMMmOVduoYJbx+phd/ibOLjV9gt3zPHFsc6RY+d1S
z0P8nCJUS37Rqk7jcX68jxNkAYs6laAoeozWXVJP15xto2q93jqDHCIfGOtrFjHgcTbDa5byujfU
WzV8TRgEFHsUXFMmSNxb09OkfurGVSz9WTqUsUey4cIarXMWsxXaCOTSv2ZeXNFifc37b/krkt2e
8PUhfPQ/S+FJwhlSCD1ANW1KIcN0pv5cKIw0gR55ugW9W700PP2Z44DcKhHrBrmd7qwi0+LkcLvC
02K3+w/jyBJbQ5HDHiSELTrKtXxhxOnTgxx/GOoeKwxhh6e8fUsYNLSLooebmiCrkDcjpeRdE7es
mf6SG2uI1UJaSbNB866fEmwPxtGKwzY5rN1x7K51xmv5eOqhEbX0xkDIAo/rQuTqSz5yDMLRCLic
/I2QfyAesnJYCjdrzjHNHv23plEQHW+7JSNZEbmrsNcXN1t+h+lDy+8SH9IGkAgHdpW1uC5xoCEM
Au4vw0U8WA/Q8kscefN8LiP6NvZl6zQwqxKdZYD0+1Y/jk2wCcBqFyIxT486aUoczOvytlovWmcn
pIXZJe/O41+fvsj5s4FwOJo+CU8op8MmNwRpj8JYrCmWJcpFJT2n05/2hem16GTQCQl2SmYRQiWV
fxn4yH009rUT8uNgipcVlbYSRIJtiKch54Li0yL7l/ti3twKOQ3fUHWZi1Sdf+Rw2wAFau00j19c
4LQJ9CKAT6ySY1XaA+oEAsDAiP5TYeLfjvilmobpqUHU7g3zScr/STBqvXVIExSI6UGzPvQKBiXN
7QRA24C4sQrZi6NXI78a0kslbKqmcv3M+oqDJ4II0NgpDBQYoax7Sv9bGlezPye5I8/7Ut8K6KCp
o/8QrCU0mmcDudsDtk0p/kUTFGYaJulZjAN9+phpkRGfs8bb+vrW35Q0P+JJsKGRhiyGSOwZXKY/
sBP4S4XJF6emfqjDhgzUVcLgT6jR9B8k4j1o/5wg+0V/GF5kgsr2qkFdlIdZWCfYSDYX4gY7kWxZ
An9SSWangugucIGANT+mW8amJOlfMQrDLg2g8Yfc7Vsm3MNQha0EBwkHkBjg9WC6SKtTJHE5nzRp
7EejPhr4O3tENiUyMMmGLdvV6nO24PcOLIxY2NO6c9OfeuCkB3eabxlu9bA1HkXyjKzddAP/S+dj
bIUYD7rJRuD4KHwokq5zHrSYLPYasQzuxa00TbxqDY84sck1YX5c/grO9e8K0VhELF3FxRM9vpkF
S/Omt78JlBtrGTDFOropw9wjLKh7av+i7pX51hgQE72DDyVqWNfnqjr0fXAU8LozOjlV6ndtWJRh
QzZd5+UDAc3YVoz3um2Datm2wbi/dxZ4D4JIIjy1HgfsOSq8zqIR4D0Rn5HASsKLGWM8CTVU4c1b
2Z/U0Rczt1B9UTlgOyiEc5+/6NHJIOttCAGplvhumN6qIMs9LDTnyp4+Yzy6L10grcep8fBZ8kQz
wOKKYwyyKpjzsCZwR2PFPTZrIFkoJz0z8TRyJ/W3QdmIEgC4nncnwf+N/ZkUJLxnSNGC1HxWZW9O
8c16SxU0b2N06/hiTetgDR7lFybgzkIm8XU0OFO82EOC0PZQCfve9CLRa0w0xCAmFwm7bLueVCIb
IqD/n5G5IB1CHRHi6owLbWluHjvwU8D6IJq8KGhDEco1iY/aFASmkfx1Cx10o+hUsbsU9NnZaIfB
CNbpdVJPjRHigCxL31B8KT3zI2js4Z8k3c2QcfGY5l9jxMB/HKydAFOMVsiPF0zVHsNMG4N/buDv
PDHhBBXC58zLWKvlgEsibzDSAdYRCOV0Fc+K0z+uCEqr0c5nVy9DMTtgN0nKY/cZgch3Lis7pGS0
+Gm1n0xnEL+7jHarUDLC2HTSxAEtbonZ58If3BRedd73E93KPvJYJT5AARpoISA38ZH6iuEtq1fI
YbI4bQe86D5aRyToDMQgwnTprMthUq8iOOaIFG/GAHNQhOO8AQ9uRHvc9v3yStY08onoX3zSKqff
ysftcr6WJakdYNRXFQKHj69ZFT/bC9onli4ICOpwhuj18QnnzquFXc1KXKayzGJoY0vkJoY4PTcU
GJvXSf+0MpdSx2k40WJDKjPhjL1YHsuSUl3eaXEIYaCGYmNrlyIoV2cdXJRXsEpLYPb7er0J7UEh
fFgfjlLpSXOoItsd8LE84bKjDNQ2Bhe9V7yeuUfi+ldhw2mmlzH50uVr1LzS8DhrnBPBGB8YlVLd
kYZ3ZGtNfZI1B9l1Eh/47gDxJCnPfFhTakWu0wNI9jwtLynXPdHSCkJUJy1sZCERXi9+O8KTAzcK
Q5rpx057y2ovnT5MkrgjiglKT0xZ0Q5SG4pkyC2f+fwsNA6rAfuFRrZBwhZwtTa284x1T+H8x2RH
3mqzr1I2ZU+oPTV5rqv3qf0izqNmF+4dJ1Kv5uyD/sPJ8BSDlkrrQctDZzWhDuwahYbo5gMqveFe
Am2MJZmZ8oXKTdSTGgLWZKYWIpXjr7idRq+e7nkW4TBY2BbozxxL85jK7mO1OV6y1WGlYpPSl93j
n6zkL0p+tjTfmeVbztlMUErqCuO2QBe/w+u+/cn5+ClWIZLZCIfhpKinPdnQkcKtmXFiNqAdj1zm
lZmkF3XEvVUZyIGWUvpXmD56Empzmuw4WcAyDiodS90hmgetQqVo4n0Fm10AM+1q2SvE8sf7yjr1
zbGvuCr2kXic6EVcn5n90LCMqFXiQxufyBISeLJ0B1xUi0/l4PHrL4mPEn4Al52cSXFQSei90ygu
DxOyHNaLvPDUPpyi56E+tZbbA62jIH3FwpUqDp6O1AoX7ZRZjBg3eUTD69JUgKsaxeY0HVA553JY
awcYXW9c8EGcVhkRRXqZs7uYUVHyD9OkKW//4ZqaV37fAl7cn0L/XZT7tCJ6Baj1lebYzvA+Lrog
xeRsdXnRRnIrvyCIcQ+UyX4/46QmEYcyXbodazfDuvCiINxJhCHIpl2RsVoFjeKbKu8+7QHAT2j7
NRE5KeoH5WEyk05VKJk/+Crg+RVgg3lFkBCKC1zV+9xywIOnW46FAlMAQdlj1yopAsi0f9UQqsgT
tD+JxEJjPhDv0tD0A7dLk8SWZI83k5D+3aAeReWc8+a2B2M4PtZ9Me9EIygLFnHeCVqmq19AZ6Pb
qQtAgYsipSju+N6Y3Ng+YTcsA/UHtG+grx6fOZdvrYQAKKj5rO4aIZ1n2SNXGcsuE3a2R7dLpjmd
CRWIME4n0zFSFw5bVHEuhTxugHKq6lQtn2YgdPuctwJpBfgf3QQx/0LA/Ag4pPDlQTs8sQMhx9sm
DAQclo5e1xHVTcmy6YSpAtkOOdVfY6+OuRNXw4YC0eefwXR641s1o7BU2RSp7jJY7BSerqy5qp31
UQwN0w/CXZGmbRsQpkv9dfCMyb2mK6FPXLhgbj3TtQuqLyFr5S4OEXtlmHNwCm76ITs6oTSa/o2l
hVwxllHigUqtxFo/9K91hq67MkIBPmaCM0I5CYFKySwuH4Jfl/c+4yQMVv1SgFzRA7E2jV9ThsWm
zGRoS6aDlUIn0AAsdsMCn9pfdGv5V/yAkGJ94PdKaKrfAsIows9ApwHxpUhHf8HRZtzENU5oPRBZ
5Ehb35SDWndchm9dOqo1SkQE+FVlzwS5rvs225FaLMcoVQYfyw5eNdyc5Bg5aAFRe87xrShQEoCK
eIxPqnzsZ1rJY6eYL7hZBCSzxXWQ3hGWzt/4eoh5xbVIAULBrhxbntT+DJQFgQwsHn50vaTu4jxn
583IlYJjk77gAuUhmITfsw35lc8DiYT1HlMYLruNdFTEixAhULumhUeUVbrSGQyQy/6JIhK/e4+m
lx7NMJW8BzJP9H1I63/0Yq81hHPsH9beLPeJjNDwqHDC5huhDcGFc1b/h+RHoImcWsvaXrFSSQfK
ZPSglA7WfSINWyEum7dfXUn5oinRqx+hIUMwkOF7gHZs0Q4IXjbDZzOQnGqi5RUZ0OeoVGd2LImw
G5KCGV1/2XWpP3oCKasWrCLhKtIiZZMIbzY2seHE4OvfpJe2L2S/LyglIFLU9iL2johjAWoJ2IqA
jtgZCpudMM+xAyZk6nhZg+XVVYpjv4QVnXyk2HcHxHg0bwI24ODrfMYECCkTQRUmNtkdlZArhu+3
/NVdeem1yhth7HP4USg8uscpIX5i5ItFF+IhK51MuTCVmulfrZ9NxWl7nyEYc1z12iXYBuFQdtMM
hclZCJdJ8AhNA361nsWeONHXpUQEcAIGTagl7NGt++nDbt+JKLVqhgf1X7Qo5ImhSQUNMe8mPcBm
yGKFQhsgkPdfiW2EYSQY8lMwM4B1aa2fElYN1b1vVhs3BP1nG8LFFPYEh4W1C4JtVG1UYLm5mwGw
M+r9Qg3hvHSxlmeTilWMGfJeJzL4vaAjkniDMgO82aBdRQsH7WoVL49lz/kMikNaIWt5i/A3x0RJ
1pY/Yekns13aGW/mH/eljqwCeyCJ0axvOj7inULzNkUiNQ88zbxBlh0GPejZ+4mbGEjCRLdPVpJ6
S6viAvpPhMIeMWq+nvF+IOYwdy37UrJrOqeBGOaBZnmB5ycbBRvCTtFh2KQdrOEFPSo5efnq6Y9D
jbuSqJdi3+UBu2YbH6ZbNfvZGuqICkjakB2F3F0U8AIObpoM4LN8doGVGZe7G/nbA8rPbWRfZcMz
GJfPcJpje2fay4SzTOmRZfnt6oj1yVooVLUNTjfD0yUXrgaWQjT3CFoh2nV9X5AScmKAj3H5IbsX
7Yx7eXbStLhOseT0m2MzemLsRnMrdk7ywe1pirTiemN8AmS2TZweOncSo4WPFqSErCl9MXH6zVeI
hOdM3itiUNcA5EBkpjj8wblUpcfx8bnve/BkJwFyR8GGQZx3GbZR2M/Me5mzVn4O8ITLmInfWByu
JcFwUQJEAJnYcJAxva8Nv3cCpZFduzu5e1bkg5GjZKV2sYW1R5stR/q+ZgKMiBHztdzhM+PZILu4
4sqlPuGYAq+Qt4gWsCW857ASHdfZ3JrIjZKOn0q+zx7YgAG8XHiyHZN9GsBV9CvRS0R6Xh20ipjj
y3InUURT71EDVs/Fkp1EG6ge/aJJBSKpAGmBRy8wRiclRyW1mSBZh1ydA5XwatQStJtTC5V7Zf9/
HJ3XkqNam0SfiAi8uZUEQiDvytwQ5RonvOfpz+LETEzE/DNdXS3B3p/JXOmFAtvR5a8namlLvxeH
73r1rNV9Rnxc65jcdOwIDIzNLvN/86GP6k9bV7tX/BmNZODtIQWwdR9APIB4xOs1OdZ81sig1H14
qsgziPRlrfFCNccSlRsk0xjzMIOmoEEro5MBjUocM5kFeeXe8W4zLUwPtXLcDBKeKWFKMGAIUKrx
cWJCgjclame0kUyd+MiaYYNAOJXsZVQJf1zD3A0XPg1CLlfmXlbCqLOyfpti+FtIXV073QdP/ko6
7i+mFFsdBjiaBpLSBGeM+deuJ6i3IirgFZpU7ng121aEZ4g0XRuiZHR1J5X7SQCzzFxOpGAC3aTv
JmVbZriHr1X7TQ9MyTgtI+8fXilG2QiZhhd2T7T5JFIcTWCZ/R8/UkXyWt4TldN9HXLOj234IjwL
zbco2l3c+kM0raWZhk0d09wBYzlCGXv9UI5n6PTQYfIdSDg9FDe/MYJKMqbZW2433ocoWxS4TohZ
BnrcuJ8FF4jmFQrmF0tfBnNMkUChdKaNiHncOayX+HrwGPU/jJlkmvhuxTJN/2MpE2k71mj1zfKx
i6rP4rg8lOS94+ZafK1kp676N/AwbubSUDrhl3Ib2TJScRDAhS25d1L9QHUmx84EUoeakAmWQBgE
Vd2axnKEXYYhYN4omIabdeWOZ0tEnLtCn812r3bAWPpiqBOU1ITbCYcsHTrn7EYWPTHzA9Scxq7j
ycYUhq8H/wwo8QPABb/4Flztxv+KMBdrx8zvjBlv0fS1v8kHewg+I94/TEysSpV6tzivbtIHS+zx
EUqrG0hqZon8NyEdEoZW0BbobRn+BirK+kJBBqi36QbDBXvq2W/W3edAL7yqb9Rpsd/euyc2t5/K
Tag1OGmXiDp6fbXHb4pZPnWqY35mgPECAMGubB9ctNAebN1D5uEIx0CiPlml23irfAJFQlpbfgNa
Qu1mUG6sCPzcYy5w8p/pqkDN+FmsYQiTP2bJoYxhkgtXg3s2ba8ptwb9hbkNDtlTxfOAjwp9mEss
nGwHpcN05JC7HROXj+kjOg0Pk7/EhzdFlsRFPuSAl9aFbZ2MH+uG1if+F22Nc+yw7Aj+j94jnk82
HYqS1Uxa+qp4bpifI4hglkovTLdEtMM7zJJD84dQhJ59VF20hqWTus0XM5DOm88pOn0wVR/mtGkM
jABradf15MBJ2Q5/uBtjRa+uPHfqs0U64qaX5AT8PaHtIy8aK/2qfCO0OdhR8QBKyJCzjLvpCzHT
hq/wTT0jGbXs2LZ89D9oOzu73li5w+wAzDyyKkz9KCZs+R9D8b7z8k11gDuE/NXwX+f0ycg7OJC1
g81hRWFSawfFLX/Z8IaQhcpVf5YfDm+ATengpofgzHHrlE5oq2fwv+cYTvFq+It+xAceASqJ7+4P
8xIGyoUsiW3wgsPGiV3ZJuHQxrU1fBTJipHkvvaLreQ22+HA+OU7OZHetiMd+VA8Ov6T6qBcIWc6
wYlsnnO8i7eMsbb9jYf7V/upphVL9ful+g7EtcYr+X+OlHYeT9M1+wbpjt8NGT9Tg3fTRiBH8/EX
vL3cloQk5SN68DbxyfAHCxcLovbenlXyUPllxUPsMyXZb8odAr5N58tvwk7YW3f92PkD/5XeJjc4
UvXTGM0x3JcbFroTX5pb7sJrepQc4ti8+ALKz1E23TH0Z7yAqCyuyUd1rHcH4cS7GFwQJpzH/z1J
1bE6Nkfeko4/LNxYzCOwCz6DR/B4irqFnWcpk4P0krp8Q/Bdqj/MFTyAMyUvt7hmo3kIaJthpji8
GvoCMLszOxnlddJsowFAGrA55kk7TGQ4902As9J6+Aq/aGeLafmYoNtS5hJ9VvC8SA49qFlte4Ge
kwsni7nWoFJoFosfz+RKxLwQPJVwz4GVZCfETp8TmnCs5IAXCmy8Ts+upQTmifuInSTmewACjPuo
5vnPQhYXg41TSnhDp4XSUPMRTmWX/IZMBVG3ejYZJ/EoFaAMJ8J8ngyQsBSNjT3WO/wbY2KTX2h8
hG9YKtiyDpLXRlfWwgaRAFzR5HLIezSqeAz33HE5sKBi5czvmDmRbDxp9+ldZ8uL4BEZK+0O3QZj
vSk/rQltfB7OUCmMxTCTKfuBIlNnYm9ENWIuckDT715RByetM4LzBHycY4n5QUneGmkNbBlHQApe
g8zYK6hF1/JTH8GRne86hB+r4B/OWLS2qIsOKGNdTIEu2BIXd7s/HeWn+Hz9Ftfhi7v0MF2yNzYL
RK0Ny12/ev1p+LbDxeezhKixwmO2CjDDIVZXKw7t/nUXvfZ9aK+h3wD2ukb3aK9f80OK1K4RCqAD
DPLM+F4MSubK0nBru+5dSQvdjmLWk3El3MqQHK+Yw/ajvQFB43yr76mPNoojbdywQOccExXXRKCJ
UnVGRey3lHg75Wf+tQw72pb74bjIBJYc9ODOFpzTC6INMrjquuF4bn8okxlVNB6ZEyc8RtAsjO/M
43h4CsEJeVliYXxYtfjZbPMDS+oWmdx1fJfIGsdxFjMyXlun9j34nCYbI8gCPkFeN9PB7l73cp9j
88dbO226byQ5n9O/cd8xUl9hFilP2PZXs0QeKmG4G6bTyMWiB/tfrlQy8sLSExDf/8HNe6vc9j3a
V5oMC8YEJ9N/ELPFKl1e8V5++YuTeE171XwFh8bDCYE/0y1u6h4a1m6qgg2myKP81+8kh/yi7+Et
P4hvKLt/QtXEws1jlOnzLWYiAv6QLOkB48Y0j4xnYr7kYISsIUmAfkXVs2oyD6LXT19GMHB0LIeF
nobHoKpYqTUpGaAPMxMOpd5IThiLb0ypUunRVp+V+dEUJEJyAqwTiYRmGzXqwAtD28XfAVcFpfeW
L5RRT66tx9qOyUz9ya0VdqFkYhgLIMXTlpnGMalwZKPERhoHVNQzogdMdBZtSoyS/9RxzoJ4xwBk
blhupwgQI9Lc1qxdeF5Ff8Dloy35w2CVTZsBWk/2I/zCfM94EbCuJPoldYQKYM5HrzGyKnuxE5uy
qDzyOrfCe8WQsyhyy00kHxQTFFWLq0RqrK8apwceX0XZWKWMWoP2oYgUjFQIVwNp8EpNe6MKGooz
tqieh8NYU26pEzfkuh+9qjtjjSM+scVa/CsuNLT1RZWhPkV1/j0hOKOSm2Z9OFK2AZTA7XPGfomI
CPQ3+U4XI/tk+1FPN1G5h+o977cj/+wZg5joFssIkfrazsiKtRnp4M/SMYcl+1D3pRKfrHblg8bP
sswSymecQqa8oTspw62AM4ieyBpv43xkLBQU52Y+0GRpMFO0dZ/wSW0Ljk0Sj0Bc84AvFz8zADbd
ZeCm1JHZmzV4fe6QQoE4vk+P7WCLOi3TqjnN4HCKdWM5E5qN+cpTUm5oAnsCRTm+OPN/sNIEyr7U
HdwUurpPs70Q7bB297GLqJCJkWLsVeZJ3YHVp4A1lKmAljsNBsuKe8MOwGouwbF2sLZ+q7fiLSKe
TN2EwQYEAmtavWHLeQo1GsN+x7Cv47EQOC44N2RXlF0ZEF2nUseeaIF0sAbaARQYvjjvRZw1nPpF
57EhqvKsyo/QuovWh0nlNHlpjEJkBXx3xcQ06j8U5U1Jjh121LzY06KywqV8twR3xpemHafOt8ZD
IO4lwrqWTT24LKdR3Ud3ComuGTDLX9BrAo+amOqBmdX3zFvBOarsADUcIMwhoL5gaONY3mXamWXW
v67ZVc0hV73+tXspSMS3pMZV98bEfniylI+kOgu6P+bbEZZdZufQA9NDij2OSHTogSz+fgACJPj0
3mLceDyCTJ2NG59smkBC28/9hUsr+q2VGwtfMJHyQ0vOsXmpetYOrpZ+j/3diBlKnrv2aFICh7+k
axjdnbwYtuP02anqQrnuU19kv09wH5UrDdFE8PO+ko9CxlrSVTiIj+Evss+lWd6o4cZkHggayxpP
irCPy3uTn1LgI82VUJslwJvZcwjm639bZ3Jmj8jjiZF0hd+9LL0AkCDvsROOwMN8YFlt4Y/CuYIX
Q7LgjnnqjH6BBR2YIaZ+JMbjaX1rD4xzjYN6yjDbmX9NiDP3KRcHAU4Q+rZsCwnXyCEfbFOyVaS9
JjKD3gxk2gCd8uLcbSZEeE6j+bT6mgyYoqFyIShnHx4bYkvS5cTC6c8xRpNGTVesK6cqT3w9ZPb1
ho9YtjWJkff12VFnpz6a/RKHNnEFOCDhNvUh+pPOYnpI4mOXP7t4Z7YPHfoZj2vh8XGTtWOO+0C/
vB6v3kbDYx4rTEtLUBt43SXwj4CFzAkYL9njQfjgrRn6Z5t/0TnUQM6gTi2Bq6v2wO78CFKhwrM+
+kS1/0vLFYlGpQ7iBtEqOUs8NGl5Kr9Mcwc6yHwfdtkNtsxx4iTmxHrXD4UNL3BFc7eC1XAkRS7S
/0dJM2j8nW7jo6FTLTYGaQ/rcjtyukJODp2e8o3GlXdXsTGxGQx1ZVsYbCMFYmyXaGVSpKCrJdNp
RnY1pYes0QtHJWmmmYjEgueBz3jd3CdURIhIGK1yx+fDqnK1zcg3y9lLYXhFOOcpdK4Uvmh+we6C
XJfPohAxJLSGZDMPyu/roFeCYEsFSE1FPLacxgTqNTZDgRdmBeU61u9zeenQqAp0k3TqhBiCOUIZ
Mrs5MwTtJ5YvGH4qOq4Voz8GQzW9LBJh7HkEV8OjXrOuRMxD5cjwaUEiROv+vSYcSV7LAWUhryVT
qGFRpFPqMh5+IQ5VnUzFp4T+xga8lcWHrDpa1hbVNtNH6m6BqF9ecoieW7ijagG1zFOhwzAkr7dY
8Vi+Zi6iiOkfzEGEDUgWDOksTZiVFtee+bUQB04zfRnyRAfonkoF73Gx+rIGV90pgBUFi2mAkcOG
si9htIfKjYoRMLcrLbBYjUI4C0EeeMFFkTGAUtHUP1O/YbAtuMweAtVhYYWclv/Jv4PqmZq9+dKz
jeqxYTwat/6dfzorrxxEJlG6aJxR2e6NX+UD2RjI2BUh3YO6lh7RJb0lB2VH4izqbI53+igaXcyw
K3zo+XARSwRFJ073xiAw50izXY/bCNADABfoMudBstlZqChIA79Cim1tpLPyv72d9qtkPonAfBW+
x4SEqb5urgIERfRGTF4+0R8Nu/khf6c3mbdoW52IxRQ44chNXeJA1W9uwcN4LM6vq/CPx6zapbTz
mPV4LFqXF56fMCNIGx2rQJe0JnHYkh1ymI2CaRRkyM0Y3qa3NEdhv+64kN4oyLlA3JT11rV408BG
M5gtPP61yx4Pql3PMnFx3RsDiro/hVxuulN+uWK5xl0ZSSYUw2DNQFb9v7xHpMlNKSQ+f4nwUQ82
qvPcA+9PU9SubsknbYGwA9Wsfrd/Sw7xJ/5FGzPjjUteefaX8YvKfiIi9B/pn1ewp5K54XUucAoD
GWIGwN/FXAkFidO0vhBCCAKnaucYmcE9ppuhd/jV809+/qX9I56IQ4h/ZfwWACYiagHVa7WLZ5f2
czDYqe8nNtVUHgluamYp/I/yPf/RbuIl/6HGZPS2tLf/cAsy9KZSaTxtF20bNn3LT46GXdQtwILk
wUc1YD+Ar2dthF9eMIRAEmm2a5SyHCQUsOjM6d9pg5aHC0wEpAO0UsHGMEAzMi3m23H1CoyvnVDO
8J/QxPxmfrQfLulT+klwql94sNGwaxqiBzs0AJGsrFV5Z2KmA3kG7kP9hQyQFciKBx4CaFIiQvyl
uqRu5RdiAU2zzPZ7A3SZdGVCmJcc5f6AdQee0HdlOhRWVGtMq1gUcPyKGLw4Wn8rRnjcNSaIXIoa
iIN3E3s8zek2ftOAwSEWPcklQ/oj7mqlsyWeK6IU+WVQNv2In3V45dXkYzQP4VM+zmd+io0Ty552
r+PrGl1bBoWTU24IiETCTXIRKQMQs8A9rtN6A+cMX8nrmnv5n4UaYKU91GhjRPTwR27PUltwmRE3
IppPUE10Kz+MMnW0b8vazZ649qBS1tvaJMRyFXwvzxFwTepQ9CNYXyPkaZ7SnqTkOI5b4TzcEh+0
Ecy14r0THDzuxj9CVGtAnX+8ijxohbAeD5wZ2eRjkuBmiKozxn9LJhLWjYF/EB7JE8Nz2w3+GP1R
rjcu63clRnZqD4aTMtsTME0cOALV8kdeaHIrnHkMAZSfqL7MThniaRHOLL4XTTTAYRzK3MTVNldZ
tWDwuXSBz0ggaB32VzKBdMSamdvKYKKM7RrOkoNwy2LbmAMUXRNXjMze+hcVW9o+yDor861gs4gE
oX1tX0W+IeOH2Dfa5ZmglhpPJpKgnQb6ALkJN+8LkhaUYl9gIkPIV/pLBhLpxsR/8AirjEEyd5Ld
3njGoNl5pyB1dU6q7LLuT2oonBmXbslc6VmgB/xdW4mHR9xUHzT4PxETPy42dcVMWs931fCsU8qD
tW46IepXddcSTM0xBse1t3nDX8RIATz5YNKgo8yK8eQihtkHhcf/hZ8dcm/JdBe2DPh42NXqWxN9
6MH6H/JOFQuK5VB+Bua9mK9m4E/Q8pOtilKpcwrdC3Vvagi4843Er7KDqh/SYsecga99lPlMd0W7
DnrnFe6CDuPfiiTvCrbbE/Qxekoh8Ui6MvINKATo7RBt4aUilGJVwmxBlODL0A5AhdgUOIUIpax4
U4ku2FOmUoha6Sp/Fh/zY/7/w2DrApZtAqgiLFfUCG2B2zqCUcHsGqkLO/0lkD0VKPeQL+9lcZ9Y
9vKMgg9HPgSisYc3sp6No/FHxB7NRlp4Ruei3a6oy7OrpRyDsl5tch7516GkqW1PA9kBqR+Y+Cdd
A+4KIu7SDhXEZg79H+oS2mf4C8iHRwZRFyxLdYXRkBnABoG7jK6OQgQAir6xGAy0Kyp5RkK/ePBY
DjSGEwc+9lSelnhGAuu+ttHkRShfR68lt5pWDyjFEkS5UeGdpXaguG3vWgLyn13SH/D9SvGPyZUT
ZOyScR3bfH2MB8xiExUObtxK3fKQcMHwg1jVDD0LyxXnw9BuibplH1WEtsn2gdYT3gQ4mMJl1s3C
aa6xfO1YZXB+QmahsuxkMDsIjN50YQPYT5q3r3kbWI5RXGUUT7wgcDQEJk+b0bI7+MDpkc4OzRd6
LxVIOwx4wec557MXR2QUQGcu5EbKaE8Tv8RfUCA/Rwp3qoUtYYYFFgFpQ+HXxw8hvEo1HQk/mRYX
4AptPH6NHZqdQsU14Sk0ot3RoEtEGQ65k8oKxn+2ZX7Oip0XcKk/wGD/345R/+ishSAlyLQpW3a3
Lw56PrFkG/cOL3t9oBSRJq8pPTprmt4XSpjU5/PXGetFETb6iwabXD9k+qmcLoCpyTpvzNVQMjnY
t2AcC7fR6JH2sXl/9dC69yGVzVJT2DGvGK3ynO/L+FyYDjduhQMLuJ3AM18c5MllYtZHLHu8FpRF
/sgI24j9BCFH6M2EP7SbhiPEvKfWPZF5VC9FR3/+Vgmc8L4IFzCAvdL6k+EJ+lmYCEdYk/cjF176
OtR4LlkSGKBnzxmtZwzaa6FJw9Ld8CFaZ67xSNskr2M+3RXAjX3yrxLE34BXoA1Rx3SM40aRp4EP
gveS8Zl1GUBETBjgZGfI32X9oIZw/8y9Nl5EaAgRl7ktipsZkeJPiv3dnmOmn2bSXeQC6aapkkOr
2wlvyctF08SqXmXez0QSxL7k6v/PpJARDMMmnxyctugOVOQbk22F9pT7bEQDyROSPeMXyqTJmQof
E9Cr8xQsQ5TBjZ0wy9HdGlx+Q/gDIinsDiTAb3m6ECfx8bN9ljEoG27CZD7jE4Cvx6R6DyBnjuyI
DHN0G/Q95ga3QVr8wwLS5b6VIj5ZI5Zg6h51ML3lmyUS4WcT1CnEtgz8BysoiJ/QLv4pmP9gC7E9
VZc/Ky72QKoem62bkTu/BckxNGo5m5rGz7WzrqJLWRs4+V8cVTvFJBeB+U5NV3wci0NI0Ecd+yZT
b6k4kOfVfvAdq6+DAfLELqAEJnYZuhRWTKH5osqEMcyW9SZMVkqXjfJh7FjARIfqjQ2o2z44HDLW
uXb/EGkwx5GZyYoanPUDypFhhAc94yMrUHGODUa+tlTb7TyHn0odevmWYSEhiPyFiPWpmoLj4Gan
W4a2i7UlZ8u8pkJnWlrdZcd0+qPqj48RORFn3CMK6T3DXceejJQWGhLGY3L00cRO8811ZRGMMu2F
DVIK6x5mhxdmTTgfm14/ZwiB2CB+QvCgh3hrP1Vk2ivCbjubERgk3Z+WhQKz+s8RYpDHb2HpK9BT
Dq0HEOXSlSHH8VYB53DwGYIoFXv0l45KO8IPUEmCYIi7wlO+5TozQdgu5hfunKL1ltWBcJ54OBCs
oT0x54308iqcsPXGwD8v4owDJXGeW2eo2dKu+FfSESTV/70EcTF8bK8jVUMZY0TcWH+vfFMDuEpd
pXZaZiIDUsZH0NkWXwwfHKFSnbfEqKaQ83KB6o36sphw1tbqcUb9HCC+sP50grhW2VR586z6Wl/4
EAv2TSj8BEmLvqOxNclwgqL/RYBb7lQ9/owT6/kbKxwLJ1klCfLR9U+rO1AF4MwnWIm9rQkSBCp1
wYI7Ps1EG2C06SW/gm1gLLI0urwsxl1FQUfMPKEZnkyODWCawuUukzVkkF9z8lvNSMC2Bp2YdqvV
cD2O9zylZD2qHCfpuj5O1PDiVpaPRk0M+plwJ3KU+J1BklNXSqSSkCE3s/PgQHZ0aAZ8Q9nDQqpf
IeTfhwb9FeBwxl3UBNFqGdQgwFM3VrdDjShKX9BI+gDwY3sWup3C5CJbTfS4yo5/MMYFqd/l7DUi
ylOmHAREIVfdQm1HgsqOIV0XApMVJ9Z3qcbg6aBB+UJHIPBGL20Ehd8iAsVIugAHdqrpkL08uJ3h
idNvULhViEP/8rL2MuCeZluzR43dPvY4GiM4T7XHynVgynwaALbgmuPjGpfkCAY5pK3gKASD5MoR
iSGt1xZHsbybjPHz52R5Uu3jaChCF/tpBa14P//VitOxCZWFjREf4mGZHdfjfRblPfwRImkh0lMW
UOvYZXxs4vtQ3cz+GUNjRyH1KvbMvuRs16rnAfapoO/RawjxT6WSGcXkdK+AsMWPJV6b1/2Vf8dI
5Ril7iitSxboqGisS9W+tcA8hnNPeMLslfVaY30ZHNPgITJkxRyBvf+nqO2hezPl+Jqaw0Gq27dR
gIJYh4yoaR4jvOQJH/7vSyyjDcM3MCeERShuRr6NIPm4uDjWBJiu64710LjJAvB1mk2M+bhtbty6
5P3N1jXKvkZwGFjDad5a0u/4dYmpIVdl3osqTtddVrni/GTH04+HCO4Tep7MV5fIOoa0bPKMVXqL
36mS5MjWNZuTJG0QfizQe3gGjFxOSaLR2YGMnnMNaNYtTLOnTl7WS7yV8ziAl88+hBgpbKWarmIB
j9FeOOBpBZv8Lcwiqsag5kBQBKrDCO1YUZM6oNLSCCoKkZrFI89S9l6ae1xwScnIkdN0dKbqXdQn
Nunu60nv9YPKc+rOVuiN2/oY/xYCQhe7p5uCVugbKGg0KmvEFzXxJ14NnVJM1VWCeG4sf7vxVgGT
RAtLFNrLtpAg4EkFz96E9mKRIijB8KPMFTVSUz4shO9LjJ0xT5sWigzrchR0XLCSgycEiS9K4Zxs
J0oAwUWURcqMfE/SN+yEFPhgufXspCENZbPlzuOjUp9iKfDSuwbwo/6aI3BIy4Xc6gmMm5GaoU5q
nxowljzezOC/ectD/RoHp6K6E89tSF6R7l/xwQSjQSJ8XWyJ+rLY9nH1o+bFiC3wmzJXFrbGaJcz
MXI7+S7H2zi4Ctmu4gIfftRmiXnHdU3n2v+OxiWmPtVIB5qvtfZZ0b+O3kJYCFf6Pt3p/38EzcZi
VKpA+aPpfi3pE+V1TA4p67J9sx8zZEpuKv9jjqOBZA0A0vsj9gJeQJbYr702rSaYufxi8RZEOU9V
3iEMJLCPMMXaLvXjNJxbiDgvX0NwZb/+mYodIlel4U+FT/CA8VvCgBQKdAZ4nl0pRUhiVxWBTHQH
XXyO2iMxHlbta8pJLZAcKdO9b8WbpAz6top5xyaJTJV4fuodW8LWs8zsVEEYpniEyM0Mgbw3NMto
0mo3hzD6kRwuDH8YOy2MvPTIlGa+sa2K5bWhs+m0GwtSPZI1PHxulp1K861dcDzbrvZeFpA7W4w3
kgUziyxIhkX0Cx5X6/SCFbFic9PAydCRbq6Ui+YNu+k2oSZ7bcPAaT+b3/AX2vEA6C5ioLHHyRh0
DG3ZKjCZ+XyBsTBdC/tusRWgWJEHsmFHtQ1BzSA50h8MvUqm1TELoEOV3Pueg/KrDT1WqjHlKyv/
b141sttYttBwYjXO97HichFK/SXmQero+FYjSkH0xhZo7XVekjB25CBCkkWFy9AxZsbObKmkDNso
xQFDVo7674dpKieQsUTyMGxz6JZ0WA6/VW2HGHyQT0LuwvBLqrVyTEaPrSkOeKbvGXZKyBvtzYLF
pW9lboMZld1Fx0OjS9u4nZ+TSnjCALlEJr04xaofaiWIEgv91dCCnZNN+jt9fq0meWBb9YJvbtb5
Q6oo5yWxhb6G6J45JsPcwzjbrJAY3BQf1rw2MUCMm2RytWpflLTTpNBgv/BFa6s3Lp/7dGvRC1pE
J22n1/4rrE4arqrJr3DxvRC62sS3xAzCy7OVbwd2pEiRuPOQtnELRhj6mI18KOn7qz0O8q3VqXSW
+IVO3fCW8WbojO5Lep5DCzaIZ1ojWBxxL+6Sy/zdmDbhOtkhHS+cMXi7CbwBWNmwY5yXFwGNmqT6
sQkggDGXl8qU5WulXBIWW/x3sD7gb6JyTD0TTYeJqYoxMo7vNUeNNyKMMVytOIfy3iSpW0RvzM57
zR8jXSHPzwRI5gpBA97cnJXonjVeSiQVfJ/TmG0JdBRY2eicaVtJ3pVU2vMhMKGReT3uDg1Fv13I
SwYM57P2EJB58TnngDnpKJdVnKC4CgpSg9En9FzDTBARqphoFCzb0jqTztXsRNWRXSe4IeCdyS5O
Wezfiszpfg2kfDj1esrpjYTcNji0UPiCo7LEi++C0TcjgBkYQdacugZNaLIPGirHgxh4pDxqoldA
vQAJ1R8qbpMcI8KRACEC1aAhlYY3axjk+eY2FkkD3Qdpp+JPBGGqgfrvlQaDQwYFjsyyKHNyPPQs
hnh40IUgPJHcuvRLMLGzwzYuO1tIjpnkN67CTcbzzDMiKU6Rah96S+PRx4Cx+2Bh0ZqWF0p4tMfA
jO0m4keOj6hiDbvCHj4wvZxIV3e1adt/SrAoyTl/2WQr2vjH2Q+zqOB2p8ADVklNBOtRmLYtqY1o
cZB5QCuKUYeumbYSFgTXvbGAbAJM4siTpxdE8Y4XOTubL03aViGLkaTHYtgLzTEPRWRWBoChecGG
qlL4Y1UAaKMA55pGh6TLuKdrPtKkHIp1Vwd87zAe50b8ZxSTk7wshIK9/k9JhdyrRxWlGG6Vgvhr
py6PrVy+wcfEF9FoGAkpeOJ2asDaNn/l0M9s0EBdp/0kOLHcwmRq/FpmFBow82Hv6+kaGRnPAnGu
zjGF/LzFXoC0mX+xLOE14c0r9L0CbYG9Gc+ePuPVLkXbIpZvQglRqjxf0PmLiumRMIvtYcBwOTe4
C9pMSGm+pX2UzcM5nkxMcq1v9eQmv8Q/k7QlWGBxfKVqSshslrVnqpyz4rNuH6ybTMxu94IYBC06
5PVPJz/VgX1jdaiCgzHZJH8Q8ElKKQwSTb+nyk2wgGQzyhZ9gyyWZiMxquQwb68CHZFcfoj6dRhu
BbZHqr+h2w3WtSyfvCeyztO5TfdqeJUlBn6LcaLDpINTPflOYsDDvGKT4PHdq/pVz1mQBV9qwZ5y
Fyl3FapcozDUdAfzYWn+OO/IoWpz2KVP8nTlDsiErzKkGA0h9lmQ0IRENBjV8J6UW5MklX9lQur5
OqCqs6S70ux7HFj5bwHGL8TdHFg282cGGOs61JDTyR5HJ0Knv5HwqtgMv9vSsvjTAyaBQP1SS1Yj
QQZL3gTgSIM5MLPPanh+HZ1rmMkNk79vel4ysODVyOHvIEBcnJTFNUozGhNHoaf88SRKEPJRJ6UW
qmlZhENC+IIglCZLYrpPOfKN+bPI4OujRiTHmKmH/glFc6pd2aCKTmdL20zDbSRogWhkKy6Zpujf
WsghVL6QpEQWyY8yNv/vxnpQsczHXryXCCjE4F9MkS8Nv3JiR9lOid6G5CxaT4kc14a0sujMF/xq
roJ11mpcIseyvnG6EyVWRF4DyAd9Y1d1C3SdHlev6Ds80+BC7f0a2V7Its78ECh9wO/Ig5NUJl2D
RkyYRS5fLKPg8HvoLy3PPOXfn5UL/L0ijCBhsU6wHjUgsxzF4sHAup0oSC8JYpbhUstAoUVyGnVo
XCybyvacYRoaP2tAGZz9PVYM8EXvA4ZfPsI4hJQ0XJpkmyrHOPqJgrPJxSIVv5WAmeMoKA53cxz9
xtpRQU87FPy/37v6k4zcUvyWl7gXhV24AFYTFYRufvfU7xNWaydHZ5yL94oVVdZ+MMSoyrtWOfLA
Vzi3sPTsVDvnykPktY2jf1ipCjOrV2zo4yJ/i6S2c2uTbWAUsQUXAK8E01ugCYewGeGuNqeP+V9b
PcsEKRGnaYnlQZM/KuiwErgj4QenAQvOgKiI2hf0+2Qw6d+AbNMBOEbiI5P081innK2H5mOYjn15
nMs/miKFdwA6ApMZFt1Rtu2GbVtyDTpJch/6ezX3uCX+vXLySRI/r30ZaaDVfFnZMYc0oB4GioI6
I/fdWAVsI7FUl2RCc5gmh1bzpPgun9P8Wiqt2/Fzl9D4fv4GRWnp3UqTvvTupMCtMRA4vEfylyW7
6eDlzb6D41f7kBUilFLsLDrJN/nzr2okfaRlHQOs7zWvSuMjQ0wEjFMFRz+wsHgEafwgiXEU4ptO
qqx2z9LrKB2k7NbIjJ6/4uCRIi9rw/ecXR9IsPYe8T0gTZk/82OIGDBxSc2ej+m9xHQ88Beqe9RH
C1Y7w8BT7yRP6h68DnxuMlxlqDlT+AU/yuiuteKN8Q1VR1kSwLrOj6zedPPRQ1xCbZyVFA/MUZ0F
5mRds/SbegvBLpVLy8mZpLdX8ZMGcQQs+OUZ+UAYmgBgWOFNZtXLypnnEaSjKZ2j/DZLhyz0aaQz
+G8Ku5HXMpJj/zMF8rrlfQwaX9DOHVUWB+ko3KTSf6HcHlm0ITDF51geIjTTenlQ44c6UISsJM3T
CPtCUq+4r3xnxt9Em6rZnkB2baHa7sY1/c4r28q/8XB4NW+5dsrxxmvswRtfBI09g/15nyTUNJ3M
ur/rQQEEcOpIvlD+lcjaO/CMfEWychX+wtDGWy36Kx0IYGLe/+Psy5bjxrVsf6XCz5enQQwEeKOr
HySlqHm0bFkvDNmWOQCcwJlff1e6T/eRccTMGxlRUVGWXAAx7A1g77XXkljscbxIRpBzzgDN4Bwt
vxX5SwBSbI3IMjI/Vzme6cPXmT3Q8lQ0lwIwN3FHexQy55GX3Sr6KEqU1TWnbfFtms873Hq6/omp
r6Z/DcipzsAz/YRTLmubcx/6D3WMiNFgHwoVVWbcFuTWQIH6KTlW4M5s4k1IceMhqYLYBrAX2YwU
bYnoVluCHkSV/mPKwgftgxKOeFghWoYXXgbE2UAaoF6/+XaCEytRLUa78wRVWLieouYyI91zF5yO
ySVu7wzMucWjzl4Nu5+mV2quNIrDJN7NI5hNQQlT0Du8FP35pZrBmnwqXuC3bPWjz5DkB68wGMv4
FanPO3kXBNeeFQii3uMsAc4iPQvtkwbCyYfbiclDbp8GFBZw89mmIDw7YeYs4VcGl/GrpEWCEmCI
8gR7ARFAWx9b+hlZwIr94N79nN7Z7408TZAEAkU+snkRtBArcQJKki4Ay92zvwCszn0UKX8N5+9+
86gtaLjGH0J+0yMQMKeIEfbhWUmvs+4zj7dRhip/6JLrJbisQTRHogDpNaTpcVrWXyQoCEXxlcfn
xXDJmqseHPb122he5uVGNl90C2Le72V5IZcIly5pENwAxQLYbsBR+KtHcro3iIkB24D3cI+ET3DW
ozYwPYV0pJQ3OXLparqDh4MEG2C/7FdSXPWwaQ2/A5A9sDxIatbJcY7PqICPwMURrzCohV91wJYD
1E0vKN9AczGOz8DzD71XvS2KxTM5bl4EvYWuoQIdfXBXs1cgGsPyAqYvy7cULHzxXVcALHHWZC8x
uGdMjv+6WqImvki/6xpCiZTgUtRmG+5dU4v7FxTB09fB/mgl7lfyeShOCnud8SsRP8b8Z1f8kiiV
z78S9ZQDp2txv95y7Z0nCFRDiKu4EGUAeoH7GCTnKBFGGMIDaqO/whgQe/LaqwqFowaFBM0CqDJi
8mNBz2wVBqd9AGZOb8iAwKRXv7fyWCDzZnCbSQDwlfYOb5aUXE9Tf2QEAB5B/ACifVNfIjzc4kXh
XfiQskOgLADmxbMQE46/IYG92Kexuh7jqGtAnw6kCDSQcMGBcgh4M5YrrW+9k7L47vNHUtwDXprj
9IT+SIhFBkv2rxF8Nek9Is2qbcBueRdcTRRO6MLk90MLAnrxHUdI1lx/DVsEffoUz3lFY9yTQGmO
rN58AawqVWftFU5fgDIV7vDCJqAu/dVDgXOsz1X9jaJODwoOm1Bvq3/O4urWn54C0Cu2bcSmb3aJ
kFptxVPrfUbYvMKtFl7CnvjzrfBQZJAOSFDfExTusreEH+OXo39DAMcrTzCYJrkkYBEGxe2AUDz4
T4DM3zQjGMLu7AgBMdRDgscTkRQLcUB4id9v5Kn6YhZwTD1X4HCs7opz2j7D1x2Fy5kMbyRAQwkA
8f7N0pxiGwfjYyJ+DKgjGxWEMo+n4CQbLzi7q9hNijQo0G55D8JtAt63Y95sFUc9lHR6d8Z8hZCg
AowlvktAYpfLk6ECBvYCYNPSu+szQAbA/8EuxuI098/wQAxf8ZE28ECicQnwKFGgCk+Pth5c5N+C
frhrc3mhb5HV7kAfgeJngIIRrxtvqvQGJKNhjprjBxQA1vrLUOMAFjcGxXXZMiCI/K3ub+dtSghJ
pe68IBAiBXvkeZkA5gbyVtRZb7DVjAVh9jEpP/NmE0x3PL7HHalkzxR5seBmAFHEL6wNJtTQi4Hd
5wgJvi3zt8XCzHrcNMtripo61P6kF4lGRvOqgC+DIIoWL7W+axTwIaD+wK07u5iWi3xB9Pd+Jj8G
aB6czQ0ENoFb3AbQaHhm5HF3XyxXM5D2UDRChX13zCEbhWcuvlXXqNcFp9IVNj4COAMKkqAttWym
ASmMI9M80AJXyC+26SkqNZ4Rd/EBAMUijK9456bsG/J/iG4qRNOaYwzJE6f4vyv5MKOo4rnlIDWJ
FkgxZVBE2ByBdTfrIAaGhDjIRj799R//9Z8/pv+bvFV3lZmTqvyr7AvETcqu/fsTp5/+qv/7x+c/
//4kAkElDxkPJOeE+1wy/P7H60NWJvjb/v9RslNssjNE2/RprUAXcDz/Qs2JAmzKQAcHUoOg7DsF
J4kuUSzvg7rNzqC7PULQ34dWMgdM4Q45qCU94+K2hZBD+VzPUfubqINktwNg7+SYleCO3PPlVPzx
5cpXjBBFwXFOeBByKoM/vzwexahljHy/TpsG9Hpb0XDR34diy5EyeEg7AFgSpwm45AZxFXvgc6OL
z54J1CkqZuPvY8iQaBgXvPpt6AGKJJG5It2DxAD73N4OWsm7LuBA5oF5/kSxJIzaIb7dvQJU/jkO
THuA14bPBfOJkEGgnHEoiJ/UBVSTbIqKblKD0SvjwMHQtBjuRokioqQFnICait83iPYTO971rGiv
Qyq9m0bFIe559fdGT95Nqk4FUhBXJsgec6Xmi7BNcFFlpEG1yTAC8xGeKX/0HmVQxjf+XCIbkHZy
z9KI8N+HRMOQUUalCCQL+J9DGhFUiqsgBM11ALhNz4IHWwQDgME8u0xiQ76ShEcjm/rHpoW0WJn0
y41K2/t6tuYtGxuQE0gAQQt9k5IjNvn89l//KrUBS2+WPzXSPAamC69+/2vp/eAqfShbcD+aiQ+3
MXiYTtpuTHDDgMJdU9UID0rA3IcBBKFjkaHwp53as6puIb9ZdHeWABnOUdl2slQ9+CC6HBV8Eqk2
4c3mSy2xfwYOaBNiZ7iP9vVlzrYwdx+xY5MmE/Rm8EdZVgSBPHMRDgbJmAIk7gWqYX7/yQjInv3e
PP/xh/22v+35R4XRZ0naOX/8r89VgX/+c/v//O/f+fP/+K/r7Iet2upXt/NvRW/VzWvx1rp/6Y+W
0fs/v+7ktXv94w+bskOM7L5/s/PDW9ub7n/80PZv/v/+8q+33618nuu3vz9BY7Hstq0leD1/+uev
tn7L9+Gn/tfPbdv/5y+3A/j703n5M3v9t7//9tp2f38K5T84ome+4L7kaus7Pv0FagD8JlD/oITx
UClOGMN/+p/+KivbpX9/YuIfgvhhQKTgLNya6qe/2qrf/ir4B+6w+KGS8KR+EIb00/+M+5/+978X
bMUf/2E5HoUH5lKFyrGYkGZD0BpAzTqRolRkWeYZfKfBdPNuGj5w93/6mn8173j5XHp6HqdSAkpf
muSiNTng7pLY9mWwC1BgpY9Y6HHnd4C+7u7xTy/9rx635867cyUsFq16DW3nwg5+fksNQQFqyrb9
MiOgxrC7m+38/OsY+1c3WJf33bQBCfIxAbtsOtdAedbZAvhdutDqZXf7axNH/mxfhg2p83AONnhQ
8usg9CAG0HmlP1/NqisB6ZVLgLDD3NQPuztcGZDcutZ381YrHABy2+GAaPV0UaW4ywJe3qPWbncH
2+PxgxmTznGjsmUkXc9QLG3mKn9CnILhvAfVbwylC9ZsuSl4K8z0uLs7fztTH/W3ndn3A5JFq0U7
i02fJICkKop7bDHZ42EOjQc8YwDAOsShwHjRzwgMUE0U2HS8RNHiavcnrI3YuSiYZC4GI0axGRVe
vMxWv9JhPm/IgNqoKbne3cnaum3t4N0wKxjrCF5XASblVj4n1oKfjIEbcnfra0Nw3INReRa0zCKo
zLLsjcDXX7UtVCAIEyiC4h2QfLs7Wl0ux1NU3ijqJkUlgJfEAPxMwRcqOtBDBeG2CIRu6w/AIWHw
HkDJwfiku+Fkd89rE+g4DGtwC6pRWL7pKg9yuda34PevBe5oB3bguAo6Jb6aDUReApIgKKO1hpbl
JHAROLADx1fQfPbKqoUQXlnNEpq8lVpw0fI4RIl3T9GKM9qeXO/3WKtIT0aEMCImwTMzZinyG96Q
ajxycmi8euMEFbV8YXu6W1kR92IaVpqbns4Ak3sKb4DR+vWwmbKiGqLd41k5IwLHNTBexWqswcTU
dT3tzsqgKrc6YL4BliTrxmmP8ax149h/Uw1NzCZEBmuql8/azultU3cW71mgow8biWP9o55wqyYC
Si/ehICP36T6MhwVDgstlJ4OXJDtQr3zMQhe1niS4JVmDZ/PvWIht2HiQ/Ft9yDW1ts1/TibCWYo
iKDdSCdU9k78W7BU9WZ382vL4Bg4iF4qqUgQRIPBMkx6BJA4nIGcynxUJe7uY20Ijo33GStn8GWp
iLeDRnX6rFCU1JIZL/fdHawNwrFxHXqiCaftEjSWhadN2iMOlKkagRXtmbI5bK5+P7DerbREXrH1
vSkAgV6xXNNwATPKHLLreRDmsCuhcO4BRTiMIu8TGB/3gTkQSTDW97a1nkacdgnBoOGloQSLPaQa
D7usCcfeJSJ3IcEbGAyrWKYoFTMK48vJAJWxe3VWjknhWPqUzU3QUSsj30uQ4KtoH4iTOuyRUGsL
ishu3kNNZ09nK95YbLfIuzWakzwhxYi9Joqhlqek773xylA6INKYSETwtBgkgfZc50/fdo9v6+g/
uEsJxwGYKYlltSDgildI6t9UCV/aHy1d0nrjLbYK7nVOTQI/Z9IO7Ni0ps8zoj/ifnf3K9YlHAcx
xwGuv9qLo0J6qGvgBmSMgaxPdre+dvUQjoMQQzdlDW3CiBEMZrP4MWRXVJKbOUrauU++1h4fizO+
qFLcTHjBId4nlcqflaZC7DHwtTE6HkSVwFRUYwYaCBkDnxAs4Vs9TRB+3z3ItR3q+A9jWeDPUy4j
zoAiThD62VhlygdPgadxKuJ+z7tlZRjcuSr0vg1UniPKkpAlf8lV493FAwCJu0ex1rrjOxqWlLnn
SRQNmRHF8b2vwAzYZ3ZuD7Mt7niKNmtmQSerom4eY/BTyo7SL03N+HxWZj2QBHQJ6uRHXSxQX9g9
phXPzh3fwcbSYB+h7jxQMegvFhn6oNPSSfM2zHCNe7bXWi+O01j4ops+wOMgTQzqn7oiPSlr5C9S
H4KJuweytjjbn7/zS0EckjJvpgX4PEBaaRYMoAgX8vSw1h0fEPgk9SYcEFFOUVFNOz8HLyV4Dw5r
3XEBeEVVys+2wt9QPka61v9aJqBOPKxxx7T9oC75ZBKQ+0pvuR+HkjIUjXoonTisfce20xzYCGZn
CDvERXjuEWSv8R7gh00Ncyya1YOA1DJa72IKBcICp9lMdLxnX645X+aYtIJckBok1tXXyGeN/RlD
BL0okmce6sdJecATQ/G9ngCnlee752vlAGWOkefEs9Cphrg8rfNvxMsgSdADxWT4tpR6AfdS2Jk9
Xa2YHXOMu4xFuiy+N0ajJ97wvEUhF+90Dd6VEejq3cNZsTvmmDYb5FDmGkh3BgN/CIEFAWl9pfe8
MLbr8MHRzxyr7ko4vxH0S5HPmwb0B8uLpyGMXPP8iHHkjCqDGn3QZ+wey9rSOFbuA3gSqyXvkRoV
HgonGFQYFqB6anA/xZVFVmsyewa2Nm2OyePEj7X2GUDCVR77IPhGsZNMJ52e7B7K2tI7Vi/ipNXe
gviTQvQCZcABPxqKylyGpS73nFZrQ3AMH4Fbb/D7HLjSPhnbR+i06+Sq7kvzdtAQqGP62s8GYGNR
xDshUQL0/fJZSii6m1gmh+1d6li/yD3NlYoHKLmnCNC2yFs2ISgfdn//yqXndwbs3YnE6hxEYjkg
5jWUX5MJye6hDW/rNr/oagCVdneysgjUMXFdL9bz2uCfQ+C0oaDQBjztsNZd4xYq7lUKtqhwBJcn
3bbeHj5B2zG9myBNhjo2LVpvlhbENPV8l6BGpVd6y4FL8wPH4Bh1yoWqCCWI4XD6VjEw0MXcWw6c
fuoMYSqMyhI0rloQ+y88BdfGGKQXu6d/xR9Rx4inDhEvM2t8OkVNQWgfpw51OC3Q7kMNCgaJKs3D
OnJMGUR7tKwY6TfIVIDxDurQurkTU/49ZSBZzoo90eK149Z3TLpdbFdX6dhvkgywpRhl2zqEPHoD
DLF3llhwAg78voD4TRPzw4bmOzZOYmHZnHrdZtoqSBR5pHKAfNope+Xaf5ThdNgN0XeO9aYNpxyX
9H6TByGqg3LgSXsL2sLdC7Tizn3HzCXLvSTzwm5TcQ8KuR5K5sullbfwhWbPZlvxJL5j61PPacll
2EeLj6wqcL8FOO+WKZX78uQru9l3zJ02U1j0dTJEQs81aMIEit4KhbXg4OQkNhTXxayKaPeErY3G
sXo/i6mtpgK6TXGLtHTeogJA5/Nmd+try+GYPaouapbMW1r/kL20UCifWmDySuWdHNa+a/jtnBfz
7HVRlno38LrfWJzc67q43938ysn02zzfOd4wywrpl7KLkPoEA8OYkKOhSh8GBak8nbPD9ixxjL3U
rWdD1UNDKxPXjQXjEIJRt10wfd09ipVFII5lI5M91i3u6BtqM/AzxI/Z7H+lorjc3fyasyKORats
TDxcEeaIxwsBbA6pYh2DkW/xK8CJqzyDhJqFzIHtquspg2oU7wHJ2t35ygoRx96HRPSpRssgEsrj
m3lGcWMxAmDuzQrs28r0e14Ia/04Rt83hhITV33EM0jGFcCGckjTsJoCqd+Evw4bjGP4qLBq5JCh
wGkcQHrq2+W2KMDkK2l9Z1CutbuTFYMnjsGHZQABa6+AfIqfvwW9yC7gcOTd7sbXtppj77Sjne1s
Bm8yjDd+m9yyZbis++nhsOYdc194FeZxqvuIWBQqU8gWxWP1Yhp14Oc7xzsf+TRmDO0rb0RFA4RB
c/AUUL7n5Ph4E6nQMfRqjOOkY0mHo8+7B3R8gk4MxLm7CvUqhJV7TOLj4wNgkT+vWj4Ic+XigRcR
ZR2XXcGPkqF6iiH9kTQN6F2bPXeUj5dahY7VeymeHLbCXOkeF7oY0jsMLPRFutm91B9vUxU6hs3r
cWYTkhyQJxnO7EgvudizCmsfvv35O6dez6ILqhqPV+Z3oGqG7iquCwvv97jDtQ93jDgzHUhcenw4
rR4JsOVT+HbYjDiGa8Lc1ovGuvqVeqVxc6MhyXZY047Z9s2gp3kMugg63/7nZe5olPesPdnd+tqG
dKxWAWiVExN2kR/f6pRHVWcuFVj7JCH3tKUHbnvHdhOU2Xk1J94G/vh+gZ6QR4LXpl1Qqwa9jBrV
fbtHs7K+yjFi7PqmMQR3ArGACRTZvuaYD6gw393672vwvwdylHKsV7WD7LgYQN5/qqLpPH3m/Agv
4gT1m0fzLSgnN+BFMff2KQY/4p7DbcUilGPKoARqOApNwRjZJNcdyV5E0pqjyou/7x7UWvuOLY/I
I85zGYNaJoVEJ3Ic4HXKH7IUKOLDOth2/M6kbd8TpFfRAQqF71Rdfgds41oF4UHHAvB/fzYPwN+M
Oh9QlNuC3U1UfzfUQDRE7Gl+bUc5hu2PGVSRJx8aaCMEO4NKtGcNB5J/99ysHDrKse205YPBDdzb
sAVkm0Xff5eg6UPt5ZOfsfbABXBMfAp7PuoQDkRSAlQ40cA6gSHJgkKkbqp2321vbSM5Nl6PBY+R
HeuihNev3jh8HUX1TGKz57q/0rwLrhsYIzZgmKqSZ8iKbI9kz+A6zvql27Maa1045m3TAZj0EJI8
HU2v7CJfcpTYxaV62r3YK1tJOpacF5JwmTJQ5TTs2uagRcu4yqLdja99u2PGfWKBb+0HPLbEfMJB
AKMCtTHjsgeHt/bt227fG7HwyjkBcD2iVICAwrKXcAKP4mHfvu30XeNz6ucIPEHOjs/DZWrYBap+
b5uh2GPCK0bmlklQpDmBGPZAEDzGD+mWez8nnyt8PthnoEq4ewxrnTiWXImxDAeOTpoQHBpxWJ8p
lXwLquKnB4mJ3X1sAdMfJBKUdCy5r6GVkfqgOg78Cry6WwpIn6LkrxA/2ehfNSicByA/PUdyRh+P
aVpD77h+5F7XgEEPGja7P2NtqzmGPnoMHpf3WK6U3raQf/C4/NyG7MtBzbtIuW5kbVoHoAWLPQbO
VnE91TXYN/eF71YuPC4yboiVDnLDoRcA9T1JJ3Y8xO19wlAZRxVqs4Xd401WTMZFyGULj1s7gRkr
TOtjzeebQh14Sw62m/CdwYweiu6BW7ERykzAp2xlkF83AThSx5wiQHjYOjgmL3Q5lboSmKgZJHFw
siblX71af97d/Nr0bH/+bgwTgLAmQOwBHgVVM8WMIi3gVNnJ7tZX9mjgHNsJTQXuMtRGhvsgUshB
c8FRzFnv2aNrH+9Yezo1tbYkbcGHnHGUtOgKslMJUsh6z/dvV/KDm2bgWDpPk0T1ythombz7rKCf
TVPfTWUVTWW/x2OtTZFjxiYTDSIC6KKNQWqjkuuqn846KE0ctAIuDM6oOS6aYQa/NpM/yKBw51e0
u/eTMdtzJq0MwEXBUTkQMWTYoP04g9vH+JdJU4NhE+JLhw3BObCLKfa6qQW9BygawWAeUBQmkdvU
hj8Pa98x487yvuchVgAO9XKY6aUGKYuK6WF7yAW5hdBj6vMG8kilzr4Abf7Q2PoxGJLbGrX+u0ew
sk1dUBuS/Jbgzm0jglyg0AbP9uZqAlfBCFb13V2srbJjyQi7dnEwek3UBuprkATQ5S0jo5vnw5p3
LDmeeKGTGsIVAebqKGzAk5KAoQiqPe1hflQ4ptyBwsDLq7CBPgGYXqcFjCn6vvfCp90DWHFFwjFj
QvA4LAVo1JVC5eBRmjewtKkqHnc3728n4gNP5KLR8jzMlyGf8flN/bTI4s6qBmq57XfWQDiFVMFT
JiH/UjbgMck1CGAQsQEZXZMfNj7uXMqHXARxoVgD6WNLj/0WPPcjtKZ3j25l8lysWu+VqhJT1UDX
fEk7VEwz1Bq+qXDQe+JZax04Js7nioTImjdQnG07CEr7TQM9pJg3hyVxlIsvAH5khjGYOjJB/jJM
5W3oJxexzA4zDxdcMCBgNhnKqkj0MVjLwIlShdGi9hUEr03P1ujfXQJm3ffKFnENfYmEJCd6knV/
1IdytHsWeMVB8W3H7zrwC0rAoeXVUR6PPxF3vZqCDspA4IciltSnu3fRiovijouScpoUGUgdMW3B
Iz6DqjSAXjVDVGLPMNZ62Brnu2F0BsjTlpUIyy1L+TYs03zhL1S/6nmCXtJho3D81JTZwI4TpqpK
wd3Rgc6p1vRhMv5BYCHUaf45BkOrsfBkX4OoBFIRcwsl8dFU6Z6zemUnuRC7gQ1srs24XWixfCVV
DBkYqcCEt3ty1pp3vBDDGSHojCUOyxhK77JXjB8JFErvewOvbFQXUIfcrq7KegA9mixzWFoXWaue
qrJ8FQnYGXePYmUbuVA6qQsKkL3FNuLdY5a092m3fA1VuycGsTZJjjUn8TwyY5IGQhfhS1mBkzTl
IOLc/e1rjW9//s4EmmKWyuuLGjUPnn3xAnBI9roYDtw+jgnXXZfmkgnwlBPwgSKwBN7GINgc9umO
9drZA2LEoHFVdR2oz8W5LvdC8Lah7Q/O52118x/zAjZIUSuIpef5nHlPiVz8pjjKKxtDe5j0DGRk
aRyQ4z6WagaReCzr8yakwVYaphfqvG+o9sHRGMbjHKFKiY0n4zjn9nVSQZGDGcP3cczrDiyYxRgn
9iKZUN4XeUueijvWauSNwSYQDC+k0zp7BHkAtNsD0Up1kjUBOIfGKfQz8ESztvwGTlUO7h0eePl3
SIbr/qcpJXi8a901xU2AAId/ZLNczpcd6yDgNNZ2mkGBDYaah3Aq6AzActzYUx+cvZArCULImI/h
UJQoa6ihMzaWMRgkKglK6Yd+mlJIcTYxiREi6RkEOQ9bTseRFRPv8eU4Ez1k7o+qsUQwFaLEuxtf
MVEXbycGAH38AjSJIGmYjmIP0i/TlP9EBfseN7zWgXMjsSRhgUYeEqEVEFZWcAJs9F6C3H4+bADb
ft/ZaY4K6KGUBPuRgBPXQ+j/FOWA2VnFuuIwY6WOK0iDjPQlDdpIIs1zDnIVSFsZyx92D2AlQEQd
V2CLBCwT9QBrnSz0rEZIsuDKu4Bh0FJIA2QgwvLJYXla6niGpsw6FAWFmCxUbYOMvPliy8YH2Wa/
ZzBrq+14B5JZkCmouops1wgIP82iOqcAB39DfAQkqbtnbK0TxyD8MvMXiEfXYA8rxLRJvax+q/t0
+ik9DOlkdyfbxf3Az7mou65oxthLOywLN7+AnQa1ByRxd7e9cvi68Lq6H+3QzLLCS7kKPpd10T9r
kL/+LPg8fpsrVv3a3c/K1nLhdYNoFjb0yK6aJgQpNUsy6DQAB0evGr0wKNdmHujPJ9jL6+4O1ybN
MfaxLo1PpgQHvqpe+qofoyzLDjwzXaxdLcc4XxIca2wG5XUIEhecnCM57DLhAu1GgmJ8kSHiVVYg
x0tVqS873ZIvh02MY+RtXiY6riq8a0qoUqQlIy945M57zHpt2h2zllPRLEWLy5yOjTnvS5Ujn76X
qmdttzo2TZnpw2z75FOFuuCmvsE16IVl85e+g5rSYfPjmrT1p37C4zjy5pK9pSgoeFuKvuj2GNzK
BLmoOkFZCa5djXdfIAfvXIdgNyXxOIo9OI8V2JtyYXUoho7jwKgyAmKr03dZOc/qOJYlrU/GtvI+
J21x4yk5QM6uw3lyoYLZQm7MExCh3z2DHztF6eKJRglanLKw+IIZQlgJ8aeTpQvzz1yl9PSwLpxH
SZvzsuIQEo9wZt3IYbmMA2g09/viqx8vknRBRMmELE9gqzIKcw8Mo3GanZm6PuwtIl0M0Qh6KTVo
VkS8gtLDzBf7ucr5cJbKHuyhh02Qcxfh4YQC6JJA3UqU0BYLQSLo08dmXp52t782Q9ufv7vr2LpM
kjjMMEM8Ha9UF5IT2CK9O6R15UI3Lci5SJ/jZj/ODbQQvSJHFLpIy9rs2T8ffz7q9//8/ICwBQ9C
HHsxs3lxpacWQpLLBJb1k8NG4Mz/QnqLYn5aRoz5IG6exnwEy6zmQ7jHTX1sZGCEckbQLrAwig7a
JHtuoRiVLv1XlPT8OOz7nVPCdMXchf1SRrUtIeOUsF9LJ/Z9+9rsO4dEAqrPttWyiAYoLhuqLyht
99zxV04I4pwQheeRZATHUbSMgEaDjiMqU3ofpMm1l9CD9r4izgnRpcYmPgoxo1CAkJj7wwh6GVse
aLnOzIejnofRx+mfsxRFxKHgYMRMu5zPJ6PxKvnrkAWW4P/6w4BBmBSrgCUwsQAs75AlDNV4rD0S
Vnss4OMNirrjPzsoPJAcD2EGumbTPxgw8fcdeUj8eLP7+/1tO/9+K5ahswqgR+kUsRiAMO2J8sIz
vxzuGl5A9QkC8BAsqgS/nln8i1TNEeqJ9/S7MiwXZ1eCn9DTwFKCYZb5Z0x3kFafvfqxTEW5xzmt
deEcbiYr/Z7Q1kBvLobAR5uZqC4gANJlQh22OC60rl68gsRFaUBfbH5UjbmkHtC+c7zsCf6vDcHx
r/0Mbqd+xofj0g/ldVSi1y+ZFPZ2MSFU3HZvgbVOtj9/dwaBGimOwYhjosXK78Lo8ypNH+t83nOT
+thLSRdexweCVDpKSlEYXcX5kW0g7CJ7EMvv/vqPX0RSOXae0bYs03i7BCyH4nhfNxdz2j3nI6s2
RkMEJi4hRr+7r+20f2ArLtiuonk/gW8WOpTWv84zAnWTwqJkzwczFoh+9j0m12bMMfkwWOQsWlz5
/bGDIkHWA/sKUVPatAchQsG78+eKq2GMa1yfMY4Ueky+Bn1/W1Po1IKI4LBVd8F2c5AhVj82EHL2
k6m6yIlPbiChIvZVbPyOTn6wFi6TXcAZnYKgx7ZClQMUsdqGCLCSgPsRhSq+GKBkW1ct+JAnoqPc
xgp1VblKq6++QPVbbcDHXEjuPchkUkgWzUAGdhuZhp55rivqj6djPabNcS/y6QcrOL8c6ry7mDOQ
QrO4H8HYDB1H8FQXGV8+pz5Kle5tnC7zbUoAiL3J69SDFHrhpe01A+FseMwopCJ/7N6IKyYrnQUk
cSgTWjd6005MByezmTr1q4XIX3eWjaj52rOIv8MXH0zyv72yUNOQgnCbg6ZCvVEzip9gFukhihKH
D1U7PLMx/9bX9iawyxxBd6k/a8pOP2hA2Td9AfrWaa4gI2tAGG0Yv2dhABrkUO+rblubhq1PeOe5
xBI0dFvdD41Y5OOGUIdXY5BDjpiT/OthM+144NTL2bAMg466XHxpY3ICM7zX3nyYJUrH9+JNPxce
xGgjtkBG3UDXuVm657DZ94Zc8Y5y62LezRBYiYpkaSeNqE1pKMqoZtttwhmQlJOlaLzlQqJ0XZ23
0Es+DDQiXbCk34Qi4IPQCG57wYbr0ZwmEKgMAmALOlSK7fH7K75YOhevFBFOn1mmo6aGIMyyePDD
dL6oSzAej+2+7O/aDnNcsU+SrNe211Fg+uwR0H1+q0D3+wqlFW9PLHplIC5aEViOpB8CsPMkGfIf
p72YfKDwUNCQFYuix2rYm6JaiWlIF7mYpIgrxdboiBS/YvUMGPemWyDpkTNIBtTn2lcQqqM3nd0X
4Ps4tSRdBKM31T5CJhCmXUrvLPWhnKa2zPME+vKQ8IYULTXN6aQOXC0X1ShZrNViIAMG4h7ZnYem
FRDchXDYJkgGQ/bsvJU9ETg2K9B2kIFF5mSq+vpqqjIOzeqqvDN4Aey5V67cAFwKbbC9NVk2I0km
pegg2OWDqtwj+4Iaa607V6YhQ0CX9X4aBTPbCvzNGcQgk1+7HeZa445dkqD2jZEmhtwn5Hi3wixV
sGfi15p2jHHLqNqiuggU3QtHSRdeDJB02v3Va2vqHKgzmA6zFiy4JzqjlzbtzsLmzuaHndYukBE4
TyKxZeKTOh+bC9RP5qdT5j0kJj896OtdHGMsJDhtGbTcph5kyAo6PkfMI2JjvPRtdw9rrsNl7wND
sI0FaHqisrRvNGueUT95A8qH/8fZlS3JiWvbLyJCIInhFTKzMrPm2faLwuUBAZIQoyS+/q46T+dW
nOqK6LcOtw0JSFt7WMP96OlBROmtX+VagmX0R9uv1uknkfGjoF+dZnW0JktzoUKiDmsv/DkeEB0n
WsPKSvP8iwj8SZT6CHOMgseIS49wcJrp5UjZtVjFlYN/O6cUbHZ7hXX3biL775Q8ISr+/w9l35Jh
mWgPp7rRRO5g3pk10MKE6/k/f6xP9slHpT4JKPGgmCkw6oax1soPgQ/f/92lP+zuIL2vdY2MS80L
mP6LQShX/OGfL/7Zd/iwv1cwOLa+7sVO2+xFuKyK1m/59EOjl0JN8rDC+6PRX8FlPntJH3b8BjWt
aZ1tg95oDecaGZa/YjTFV7jATwLKR9BjATg6yzpewJim35JyjuGqGfXx32UVW1T+8/v65BE+AhsX
uDiYbIBRG4xq4eBxH8N++p+v/AlmE6r0/3+JsnSLISRXy4s4RHS91F2r6c8s9YCBACExnmXgQB1H
kFqHFPHmSXHv5rEfYCMr6/mn3NzILmZkzuMXs5DPHvU9RPxXHuujIYZ6zfxeTo5zDZ8mo+EcnCkb
Vf/8xJ/d4MOhbppmTvNYZrul2CJ+zjsTYAaeQ+Huiwj6SSb+EUc4zt2yrcLCJbOHYGcn1rtGaPi3
j384cYdl+Ipi+knQ/AglRMrIqaUa97EtfF0BNOja2sAiJzpqln0BnP/sJh/CgM1WNokZN1kX18Ht
Mb5JtuYUtvi1iKcvTs3P7vEhGjAJ46pmAVmhTbaDMdvdVK/fspT/QbPn7d999A8xoO9ydKWpmOFn
KeFgGkVQ3PGMHP7V1T8CCus8dIRFFGI1IBDDoH2sb1RG55d/vvonAeajZB9DK5DG6TDvZwJTpiYV
QJ3NBfwfc/YVTeuTPfERUdiMLu4xO5/3AqoMz7YZoTiWki37Iud678P+j+bCRyzhxqUb5mWFEPSI
BbrANDUQfp00+dFYdjR1/iqzr8iNnz3Kh+0NejrdaM6nfVPE+sCJMfBf+lI/8ZO9/VGej7qEbqqb
p/3Q13se8xtGAQUvpuHvEoNP14bf//zNP7vPh8R9cfCnqbMw7UWsHpq0vtOZvFR2uGVTeHwnLH0R
/j+7z4ftzbsljeiAL+Pi+HbEiBsj4gfloq7MjNiF5ivw0mdf5cMWjzarB6EodLDAtdoV4BvCV2z+
ShPusx3yYXdvoMaIZh2nfWaTt0axe0hx/O1t/UXW+MmP/4ibl1rqvrds2fNCZmWUMHALNtHv//lT
fxL9PsLmVdwBVdmjPOvFssh9GJcAndhFN7DjShM1Hthok6+k+D/53h8hg2KlgsUtHgWGEr/gLnCN
fua3NYHbcL7mJ+u/YmJ89lDvf/5fp7iVIpthqbXsI41u18Ddjbd+gYVXfswB9ft3b+7DVu9aBJZ8
S8Z9bv0IJ1h4b0bjAFOzObmb9FcGXp8sro8IwgJaFLPmfNyv3bIetMyTsokyBbv42P27XfgRRhg0
TdNtdOM+Ri+gBAXh18baK13LW5eu8Obsv1Lv++zzf9jum9Rs69FO3heFGsousmfdkRYspvo2m9Vf
M6xfFPCfff8P+91kIZuzXNh9062ytIzXZbvB+HdM17EcPfli73y2Mz9sfMGYGuM2xW3mQVaq7mLM
adrli0zxP/ix/3FufcQRLnHYxDLW6JwANZx1mMYGGDTXvasgYHzlHFjtXeRfOfMn0K1viobBJ1DB
ojAe+GHmsIL+54X+yWf7iDkUFLdagAvfy2H+m9K8gdyefayH+NpCwjAd/p3qQPYRc4iRCgYXoSgO
LILR9Br96pV5+udH+CQF+Kjn18VJLDoKR9ohXTQcLJ0pC8fFUUx6uVy3enkBJjy56LSQh3++4ydr
4yPkMIYDc79BZe+wCa94NcXx3MPwUpn8C+TEZzd4//P/jnFTvqBWscUhl/m+n4ZSkX+ZUP6H1P9f
l4bU3jCHBJdek+RigytkkU27f/daPoQAmNc0QmYDXsu7JFleg3ykhyX7YqV+Eiz/gz34rx8OeSDQ
RALsdD34ANx0V2a0dyTNvtiRn73yD/udcMCQqNZsB/2Qg4dxLzPN/T+/l08i1kcUoLHx0KqlzzBT
MO03NSjMBbd4A0I5HmDESsbHf3ef9z3+X2+oiTrLcifSg7bRdAStN5g/yQLuy7HWm5PXMzKLL4v7
9D+dx/8Rwj7itrKQCLO2g9rLyTvjq1g1KrH7noOaNJWj4jFWgRxAfqvkmBQZPKC7LSBLJ5aJBEiy
eYCrRq9sKvXBxnXbQY91EFN8nFSTDj8odYBmoohu564MYw0/Y7AyGhpfFhJ+VTfrJFycnjx0Hwag
uriz6pmBntM/9bEZfbkmcE+CXhGBLiltNRlstcbz4O0hbDbO6l0YVgfLOlb0SORF00elz/L2TDs6
V8AD2GeOnkap1DZ+H/uN/YVdARje2TZEsOpeUpjAtyglt7IwPu7PkCOTZ+tSch1MMYOKGhqPokoX
OpouDBes+eHy2EZnY1pWL2XWj80Z8MP0whmmLhYix9tkChijdQ2w91suO5hWaArF2j4L+oDu6QIb
au/qA482VjYMbsyy2L5JEAFeTTxWuYcNbmpOfQ7nbyzhglYKvvUe1tRUV2lL8jJfSKVStqcJTOsh
fLVe5GZKDoCl7jrLf9sxXElwbKo489fUDQfeg3IgVncRVnUxJMWwI+sYV02eVRNpMYsL6kGmSTUO
v5Ppsu3dUPZ+qhjEk+EBdwllWLgiHIpBXkyDOvvwAGWbysAC2vtL3eNEgyK17MpmgaCl63EyLJDu
7n6wTV10CZmqBZaZ0/RWI6brEf9qmG9Htr2ly+8pbn/DzuGNRm+gTV1vQ3Ljc1vazlTBkcOs8K4g
HLYAk2R/rOtvVGypf3DJ4xjGM/SUynFsTk2CN2bHMg3PU2F3cpuu8vXF1fIG7/wapJET9/pt7CZe
6glH8xiakjfbHdgrQ/kOm69mADa86psH4Hyh8CXS/ugLEJF9tE438Qzv25yK/kYmtbgAAJuqMu3U
eGKW07DD2gSHuYYHfYQm3ziHAi9+sruwDcUNXi0pHU4VPAPmkn3PftGQnCbjH9t2ScvR8bMe1ZUI
rMpaerNKdSAhv07E+n1c62d4l/+hKVeQzLY7cO46MFodaK2RfE1C/bTM0x3fsOSGgZY5hlB7o+Rb
v/GfsYleWcHepq24VllT9cFdLsTvZJQ8O5pC+1mHihBJ9tkgv+UQzAEletcl841qOqwLvf6KXDuV
cF7bs2bYieVR5zXys0MNO2KycnDbAz2SZnrpiviRNnTH7JiVobcPdIOQbeGvefIap9kBXg573/Ir
k2QY1LDieXXquiDqoYYlSWj9lcryPYfTLTwxdpHu0NA/0bQ4RHF8o6S2UNiebibID8lp3NWSnHrS
HiFosW+W/OhifwG1kstamnJo48uhnm9BFKp3fdPvF1mfYKRYNV3zHdut3JS4revwKsi0g49etcXf
i1Dcdas/RGlWAk9XBZynCIMSkDeD/26L4sbi0ta5Mja3rO+P8wabxM7ugWG+W6YIrur2psaSaqzZ
w/Rn72BUEU9FuxsXdVs343FRf7L0V0K7F9CkLkyTg5yDrKzj50RMVTqy16SRqBhlSfXJFs1jkicn
AvfkukbZAlOEi4SN7Q5cv6uEkkMHP6FyaPBN89Gpq8lxWS5J/hbi9pDD25su4OzZlb5BKhtNrPwt
sfZme/fS8Ou5jg28rJvDCIOCUhPj3iPGE4y47ozbjrVIHrUHWEMG0PjA7kS6nBT1npHsDqcRNGEc
p2VPuT2kCxHHTMJJtEjB1bCThhmB2rAolt2K2nTn07Up6xn6ckvE2PetE+YRlnGFLc3sN7FflsQ8
LS3mOSWgNDBYTnL22Hpf5GXmzPJo4ibsBglb7akbVTU3oFkH8ZsHWIMbyI2kFf7u0j+uOkR3LF6g
m9wMcL++aKMY+1qTCex4mXfZRcOofGUadiJVwosepgVSZUOZcrycl8LB67QEKQE64k3LMg1GvRVz
mdN5eWLral50UUPjNmYIqbsNcmp9uUqr9+lEGgVrinGbL0c0+e8EpHHpPgjgiWDonqqfOYbO3/IM
Xax+HOkNY3N0nfieVcIppCjr4OHJPPlljPY6LgCY4VvcXeiIzz9pBCxvFljzHTK+SV0Bbtt/641c
3ln/rJLrZq6Ea/IqaG1OMsEVd4lXxJyoGhYOp3UonJ7SNqzFldUi7v6kEZ+Wh7jV7NHXBQAYiYoU
LWcb2Z+Tl/6nEIl5ybuZIExYdvKYS15D0C/4vcWp/ycou8a7YbLFNTht3zpdRJdzBhPA/TwNHFts
jYplp6YcDExgseiZxT0/iHkx46GFOzNi+ZK8NEneft+E7LFtFA7Mx3ma+tOcxc3juHHyq64hQAHH
J+np1aqL4W+tJ0r2sIRavoMJ5v80uh13wtXdblOGnsYoZTdd45PfNFmZxXek/bGOSbhp8BV/dMDr
QDZuHm9W+Ij+EsTN7G4zCv7dOJjuNEuHB2h2mMegh+HIlmLEHmRpbqq5T9FDE34kR9H7/LTJOobt
s85fG1wKuzQbkTewaXuegGtoz3mSZqehHZodfHF+jDGbzL7ztEkf+mJsvr9brCUlQd/x1xwly2Fa
iik5zRP8HG4XKA37nVpxEA+B9dhfrDA4mAJTt6nvp30EF7N7CZvzbzqP/TObSPbUz7E+o8POD40x
7sLOsjlAgTs5FjwLNwiY6890jcYJVhSu3XXznB9Zjd8UAvBr74bIVVHk0T0PoASEtAWgN8NbRPyI
olDhmFufRx+bdte3ga8YtWQFvdrkqnmVbaz760is73g7BWijr/LSOJd9y2itq0jKuALMklaOxwZ3
GXCCocKSOdxCOwq1rD98g1qzrCBHnkGJww3DON40OYt9tZkRoTd4Re0DVEJ8VIE9N7wtfs0JLZE7
5t/GomCvqhFEXg8wK65B0IW325uBLnWzgwlinFU5qeP11Pkm4XtvkOCI0sPvfT56cJvDfgNLKyq3
1ds7DvzvVMY+81OoUg6lsANk0jHNlB2p6zKz0om/CgvVRSVRmxpq6E5my7rsg7Zo+Z0Uc/My7m0C
NRatHNBHhUSAuGsgOaarLu2KQwodnqpPvdNjBaO7aFqrwUZyKRnjSYKE19CHpm2TH4rWjxwqQdVc
D5FAQTeIR/harWvJqUgR+1ymn7xPaoMEMK/r4QQH9e60pZIjgRFRE+8zHuaoIkix1SU1dLS7BVHw
wYy1aK5c2/Gq8JsfDzp4GypYDJPoJxKeJVwTXRfJRZHzLGkrMEQMu8ozVyx/lgWuiY+ui0A+cvE0
F2eTuHhkgO5AQnmr1kQXzWWjli677xlMe/vS9vMyXbk1CdeIMXk4wKQ9VnvX6Kg4D4vj0Q7ukpQ8
uEE6KJnhZX+3aNXlyBGTlcBqbabPMA5o16ruqEP3XOn2Z+3fwYIuS/LigukBhvUNNLO2kpjEvJIO
qcXOSwFvaa38xncTQ8KoCRJ5wDNNU9wU0KwLOyMs367bEX5bd2vL/LJnAabY+xyL0eOde/i3dzoP
2U46OnZHI6Dxuwu9af6AgrW0R6vjdnjFtwnQjoGf5FLRRpKlEtjwa0UGByG1mkxIsGJAA4GjhfFk
hxnimooD6L7ZVIG63NNLlsy5OhqQrpYd7Nk2dgNvx+xNTQbBx4ZW9ntj00iXqwUN/eDcunLgRbpu
/jkkE7GkrB2NC5jl8FT9asYBykZwU9HBPIKR3YdrcMamvBqSPmJwBpRxcWrA1B6fug2m6NW79qh5
W2IzjKe6S7Yb0I1qdK6Y6J5I3lj5UFjQPu6IMxuM3cTi+cx2E1ZvfK6HsaW/O4B75GWbDjRc2FSv
0ZFQ78JzyyhLvgOizIrfsevETdyv0RkYo+1XoWKICThQh2vCBEBTMOl2Z9j4rdsRmqL0m0KDDCNs
WH2l9ybzarupGzssx0YAOXSXELIVL20dppi/e4VmSdVncefTsiXF1JWFTqf1HMNysUcUtykKSUyT
WHFj+gbRpIpsIDmydSwppLc9cL1bBpWAq7YPW/IoPRmnCvwTtu0NDs8cGwl3XS+bbirEDkekkBWY
XxD0biNt4zN5V8o52ra14UXKorVVbaBg0JZdGG12oVrL7GlSepp365LmSBBVTjO5wTQGHrG/OKLU
tyz3iA4oHoBSTOiQ+kuATDOoFM5qi/ah0eyphuQ+RWM8ABkiEIEylLo18VWNF7y8QP2T45xCy0M1
QPp0G2avDnIr7inAK3wUqNznzJsy3qwD/Nalotm6ssWFsIHcslL+AlfDERUu7Jy77qElyxTD29e+
h7UlGmayHHiRiPknieak9eXs2NBdOj/VUpUe1sDFEZII6Gt5SAfVNxwxUz0U9eLSa8eon+4nhXV9
WufNFReLhtTwbnCJCFcU1qJ3UBmtp6feWoEmc8DQkkIzAwfwL9kwnV5ua5+TG7QERnEwLEqG81Av
TOUoo9Ts2tJ5mmN1N3WjbmMKDvfJA5A3XvcunRswoOF5iUy2COXgxiI+xbSY5ls+DZH5mTQ+V1ep
ohO6DkZqJX9bN4791YKJuQJyO9Tbi4jidr5XnebyBqSwlp4grZKq62VM4IG87xaiUvAMIir+bPBw
8ag3xnV5W2HO3CA9yGPWnmU7h/dlomlSlwCTr2Q/WchglOscTPJooiI/00TT4YQB4ZpcE9vAWrka
46jD6Qsou9sNOoNIFdwv3B+UjBoRESaRsy01OMwUcbVJ1K8u0b27ZzaHK2edNyp+5GhNk7/YMjI5
8YihPptHRIa3OgdkvC2zru+atxXY2QiHGx0676ppyNh4iqOVbG/QJZbzSVg5J7dmc1N8AY9bf5f1
szlN6DCvV0jfUvmDrn0qXsnI6fxKfAB6FR7h0YKX7mi9oddhNwsp0VKm8TaScjAm0rd5Nm/+dwR3
Qgo8QmxAZt2JwjRcVZmrl/SyESYJb92Y2fo80xzkATTfoIpa1vhW3cGops7/8HkR8ROqG+EPK9Kg
9Y7EUR49kSnJxXnQqh2vi4Z32y5bJTH3Cjx55PeAc8HXo5xS0AHy63ZbMuJKSHaqbdc7snle5VMB
voCPRUROs5iIVhhMkRwO6zlO2BWVLgzekA9StKzYseYuNUcPcCnbpVJG3c6Q3Io3lVqHGpR6ogfU
kINMihI2D94CKJfOaQckUGvjSx43bL2NDYHu92ZlXjx5m0BOKo87OT9FtM+x7DISAYvWpLKF8Cyn
GxpaXTZtl1b1feTRdeGjwhil7lr8Bc6m8XpuRvyWd/BfV18PcNu1T0gaktqWrM2m4gwdtHbGdNq8
R4J6RJ8qrWCEmNL9SERiK3hRLN1r22E2rq/MIsZQlCTHwnux2Gj0ZWzHQNFsITgTaJUp2pNXaCQF
RXf1nHF0jrJ0VWBHEGLRcIrWUa8Xncdu+M7J6NZDknUqrnDKTv4c9fXc7jm6/FcFUhk3lzQ2ej3n
yuVNX+lUY57mgEKadzSP4+UYTWHjlxi9ZfyZ0MIupFyUiNcHyNa2s67cBOWQKxYN7754mDCm4bVz
yIJcpYVqMaGjAabmFzi5ceCYGQOA2yFJBb2WtC7cXQwP9xZADT5JBaADRUCdytXYrj4UrUR0B/+n
nn8Iraa5PXBtmtaUAtI0KELzXhvel0q2wcCLfUq7vExn5gZSsSmNprjUG9q5qNm7Jc5exaZpfsbp
rskNfHOm+aB7vnT4JgkwVo8ZJVnytkQLEsiShZGY38Uq89ZUbYtaVpRce8hjVAZSt/znCGAGc6Wg
EUWPCj+DdbIEoW5Rp2wjsvkNL9V3RLycc85NqSbkAZi+0tZsBxlvPD7AhLZp712UFwrGculYkIpO
a5hfUP5uyw0YNjTexYXnxSkGAdf/bUDl0rdJW/QplFO6iflvxkbCjgfsXbVdUjRmZ+SEOR//pgKc
SEjWzdinR2kyF1/3bZSTF99HRfbS8a44sX4xMJ7TLvsuUYmvP7vRNNmu9T0HucaPW4tsOhNonYpl
7eC+Ni4eDQes4NfUQZ34JXfYqt9yC8io2kXoAM9w3yjU6u6B5ez6l22FVGw5g3+gq0JQldwEdHdJ
jywPcteHvPVN/VBrNFQvZ5+l+uQ1kQP6t6lGJcMSXSfPqauDZWXRBcF46SelXIGUxHbiYkyozcH5
aaclrrbV4hPswHD00aU1vB2qsNr3wyFuEkmfeZr3qrkAn0iwulx5o4adb3WXnvg4S7of5Fa4cTeg
4a3rkoJwDhX0NqmBsbV9Px0CyVJzMKhlf0F8MjojJLTil9GdlPttCMLnpclGo16KNIv1KfSDuOrr
BFUX/tfDmASMKVHZoLt8H5RS5Qj/+hIU4npBN5HoMdmPNWqk82A9jJ7R1Egwop2X2U33CUUnUV4G
W9AG1pP4gOI85cXYZhVsiLLpAO8NL98a3J5AhT5ZFvHgJAwSMUx27XAGQcmGI9QX6TM1IJheM96r
+scyEKtfRpq328EXpFt2dcEyciIJmqsw45Vxc9NM4wDRbdL28nrMYpHcglIWgxdLegQ9ODdtLfgT
ZbdIVtM9li9PTl4kJP3GSQvj1DolYbkhHfPRtz6e16GpfIbm5l8XWxXgx7MqJi8yt3L5zbt12K46
2XfzLvYWSIxSp83STFXddI6dsS1cuh9AYFXV2mceB2sv4mY3wGeE/fBJr5fK9SPcKhCUQY8vJYK4
fFq3IV9eBBRu8j/9LF2HyyJbIG8RtaYPVdGj+groDsNnG8iIdwR30foxugZrZkIT2I691d/yrafy
VmBCXzxnpveigZcDx/hh592M+HmEnNGiL3olYTMVbL25+5aSpLgHL2zrjxgkZdn3XBa1bvZROnTi
0m1R2st9F2qn130EPfz0anbgUuQHBJuwjRXhSo+ntgWnrgyU548h5zBkKI1Ll+w5atfJHWoBXty9
yxfTfU8gcFVUopGqux3gWJs/o19ZYxlxt+XIRQVqK3+ftnM0PtqJUvOXmwl+Jz6uFakA8ddTWyJt
Eub3BhBaemW2rE3+jmpbQFImsL55YZ1f+quQOB0/r2vakfNmZz8fbQ8sJda3ZYO9RMUJhXGqyFK/
JJsw094IAufPBS2P5I6hGOyzEv0Vml2CxhvswVEoRx5kD1uroYzW3JgTpjspcgW+YiSVlUyJrjm1
05yGX+taNOlU9tnk46doqvvlKJnLADdAbZ9iKRtZi2NgJmtxtkXQVXuGrEth0OPmrDv3kvoV/Sfs
rOciJ0rbKipSUpsTBhZaoH8divksGprRkm4c9EQp0Ha+56S3yO6HXAuKjgJPsgZew6xrTbKfgPOc
+I1aiCvcdShqDPgOk4Q2IDvwrFH+NdIBJMdSxjPtlwOyqxUHcr+lcfdDykm1mImvNe2u2yDq+jbo
eHIBTW0oScAUq0NCm2Ec1Rch3RfjVisMVZAyAM2Dxm1v0WCXtgUPHrnUkt+qomhddsLIzvZptdE2
G6ddvRYLCSUae/nS7l3GlvwJzEmtccyObOlebISpyR2Sg3G4b8dW5H/iOS3WR941lD/LmBvyZMPS
xQ85mZPIQ24S4h9v0FMU3oNxqHHAwcAUu4zuCE/n/NLZ1dfYz12eXsVsa4Z7Yhdo9SgEK7dXalID
ikdCBKk6Y5fpMjR5aK+zBK3ue8Gt869hsbJFr2liaKctOkf3aprBNNKcZOvTpgD0rN7BGPxKSraR
33n8jj07SuB+MzQTRRjRQFYRZkp5stjjQBvODglMwNxbMTnWHmZTCHY5iG5Fg9nSibv1hLZ4XTTH
kBIuyhkq8zFqATTAxmq0U+2rUQVQIbA4MLs6o8nLlusAgX9T3xrAxrorSNEv+cswxpAGY16Hfj8s
8+z20EMyZm+6QK7QeyUPLWKFKosRQ6ZdE0f+h45mlK7eoZxEXZwmf0S01Y8U3T2YEQSNvlTRPEQ1
0ytKiiRxmKOZmJYJ5pTmsm74iilZMQToUy2su3BY5wPmLAAjn5HaUXUZkrybzgjCFLExFcm8S4PD
INMnNkKFp2rOd917tnc3Jog5NwXq2OLOatKIFQkV5F3r243X2aivoEGSBtgUWBI2UsHMII2eE1f7
N6uwztJKzjiGbiJOclXlSAP6HWYxTpRR1lj4ULyvUwRxSPpf5b3c6HvwyZFiLy1BuzuFUGpFCjwj
TENM+ntVRU3ukbszeVAYHr0WCqS62xqtrv7AMeZwO3SKDeaKYzCshC59kkCvUSRoN5c9kP8WnQLe
xMjalXfZj4LLbntGQwTFzBQA6GShcOtTHVP77tLT3xV1gd/EpjZzN+2WmfxIgcltbjDBzrpqNfg5
FxudxHTRtdnAr7oUz1NShyTvQZo4CqXQ20SOGOpa2CQ1k8nKWjn3zUZMqOtuEPHrqLIU9Vs7RUPZ
JmJJbuN+JupqGCUzdz2hWXsBBtqItq9GX/RGFJKKapya3v7uoH6MyshDRODYD00HJsUwROEafS2r
LrK55uld5JFqVHzIHKYoFCWo3fUcqtAVAHQa/E1BYwThjqePzGbkO9qJukWGZ1NRKod0ebdEgPSV
a9cRHLHrVrQVKPLhkeX90FdbRreuEhPyozJglZJTKAR/RZse4hKSRcjhkX7H0YF3KZIzMsTrN5NN
yA+lxWAjK9MpSJzEk255crH0vnePHRRh6rJRCtKUbECxdZAgvWT33OQyuoA2JPZr41s4Jm8Nbd62
zXu7R5kmSMlBlCJHo2a7/ULYakWVMjzxHpldsV5CICxO9nUHA8Br0U/48ygM+nsa5qnbC459o4hG
GxYQB4KxaxZFmIvKCb7PBPljscex4bMd5G8XpNXDzK7x1TpZaZzMv5mKobiLOSW809uUd0kFTbpg
KoQ3AViVRl5fJUk2tudQ8CX7692QXC6pzHCumAYtAMA+Qnqfr4iGu4G5RO5y9BfWS+5TX++mHonv
vg8Nu2RQm0fXrOu35Rpq1HAKWShJe/Tgk27Iq/8j7zyaJEeSLP1XRuqOGnAyMj0HEKfBMkhGZl4g
SSLBicHAf/1+QPVOV8d0Ve3udUXqUBkR7g4HzExVn773tKzXauKCKUnPjlbas++QnstnAo+eh2ln
l+Z929HzCEoPlqvqV7xABZyXxvMqO9MJKr2akpPVKOo3t2zkZ2KBoR3Mkr5wgCHhUERGn7TXYYZj
EDa9MpcBWIR3T7OuUvxJW/O3oXWayi/Slk7vStv0B6NGpip0bIlVWNCTdqpo90kljqnn4A3ajFKl
Zac4Qn00KuRG8FYsQX9f61QGgZUT7hI3g24vKiwjjr/IXOOxDI2+18ywE13/pU/jIj8YBqfi0bEV
/Uc6MxyG9vMk7fw49NSWAWYCXnnt8GJGUTxBUwqTZFD0qJqmlQKNUu+KUnZszlqiLN+62iQNWBaR
06GmzZrec8aXyaXRUkLbpOmVEyoGTSbfdueyZ7049XyvTBlOZZVS0JNjltl463UYBFZhl+bd+iV1
CnT4uBO82ckMHcAXkHKrQIOM2X8dAP/czcOGkSAz0x3geg8j3THsxpPueSw81b7ExdqA/6yVEnS5
dEZQd9ewn+Bxg6k1zBiuGRwj3LWdPyszcclXyCHl4id2JuObuZWi/TgLuN6uD9DvTZFWWZSWfufa
a6ZQNAOv5L5FMO5XH8BYVrUPb2WAYz2pQyO8qJ5NO/0srWGBU9lojZYJLB84ntewS2iuxYyVcUZF
CzsjLcblLxhyO/P6X3Gm3vGKbfK4qqllGfWH5ATh8+Qd9I9qpNuBGelHcj7f9OHqHotwDOKrfnVP
FHyR+b0NWOF4xv0F2e0PuHTvDaus0hhnKbmMOPmkutyA9DrSgvpzGtofcVvfjw9tsGr34sxxDhr7
LLLplTLdpsloTzKXy08VW77SptXOriaGiKyBoqSGhj7httL4Dp30U19AhMWY7a+vaaPx/asb/46b
iMUpw/8WSKJUxbo8lL1rpg8NAYKKVieF9ydPrNYJV0Ns4MY+cYYAyDf1AkCy5q9GwP8REfAddTmZ
157eeOccGk7jMsxSe751YngKxGPzRFPUds9//gz+6AG/YzN2Qi7SNAz7sCapcJ5wgMmrUKuAcU9F
1nTTX0i4/jVp0n7vLggIKbxq0q2D7SZ62GOVFYmszf6fvoT9fkpp21mjxEzFOoxOBaKrfXRFUvlO
u/yFHvBf3yT7vbNgL7CUaJMYaSuzkXzIXefYy+/wSvorK4E/uj3bOvgdIbOHF0yXzrYOriki6MHQ
AmDc/8U2+6M3f3eUxPOY4QKXwaoCSPXdbox9jvTxL06IP3r37ee/u3S9aA1aztwbfa1s3+k95s+u
zV8QVf816dz2jH9+c7vTqglBCMsmxQzth6yzLdbbC+5BGukCLL4BPcEJdaDV3v35hvij7/Nu/6du
Mjl4R1kHpmhbr6bo5F2u2X81T3dnT//P48V+b7Dm5Ithj0tiHoY8Fk4kVeE1ASboVvHDrmoCbSzc
pPcLr5X6vZJma/5Zk6sa4wSTG8k1NfM2eTa5rCw002ZSkt8e479/n/8jeWsefrsE+V//yb+/N+3S
ZUnav/vnfz03Ff/95/aa//6bf37Ffx3fmruv1Zt8/0f/9Bre9++fG37tv/7TP6K6z/rlw/DWLY9v
cij7/f25wu0v/09/+W9v+7s8L+3b3375Dmjbb++W0CX/5e+/Ov/42y/b1NN///3b//132/X/7Re+
SJdkX9+/4O2r7P/2i2n/6hiWZ2PXZ5iWo252UNPb/hv1V2wUNBaZblGR2ZtbQN2QVvMi41fLtTzN
NXXb0gzbYQXJZth/pf2qWhY0HcMwPNekzfrL/76wf3oy/3hS/1YP1QOMsl7+7RfP2sLAPxaRo9oq
cn7MZwHoPdzJjXeHtztNhRPLvotiU12Vk55l8ScthhrFqEkTYiW0hDasNXu8XVcQPzC+5BGO4Db0
z3CCWZLmKm5vhIO14IboieFcYNJBkJUxfSL2dFVoP3XTsM/2OjM8LINxKHSzPuSp0V/cyZAQba31
OpYAp3peJfCQRzTzpgcu3tPLeFkLSCodiF84kBxCJE5kpE8ZDN9Yhb7apeLCKIyWWnlxmPm3ToHZ
JvZhgrH9XDvm+HNaFHg8RSwC7rSIsA9RDmLMxHUeIR3Nk2dASss8oBc69nQOnZ/eSPehdklC/SwT
xlYc2wdHHb+vVMK1n1uOCEonLSCweQp9zhXrgmxyy9AC//dN3ekPQscGuaAL5+uL1z12dH8CR5mc
KM3hdVVGjnFO7S3R6KXiKNQk9juzcKCDzhXgvjMdGoPRyjaUhXBV+k8ArSU0iSl+4Gui0W/X+WDL
tUdZYbYR5I72SPNW+PAfrNtc7chEE7HcD1iN+TXkCs5stDAVMMpxdO35oRltHtLqOWGWmN+9vIxh
T5bjHVwl0ly1JmFQACmc2HVgsCTf23HJQtnlr2VT3Zuakp2Z0DsEi4TzGI8uREbDLb+PldMeRgNd
qYZfm59ZkGiyVLYc7LZxGvRZi2ghzIFgZ0+gJpMJd2ZJw6aJu9AaaF+U5uodbT1jlr27tTgtAa0r
ndbPstE4q6H4ms9ylPMtbWn3wZI46fpJO6u3YGiL7ZexCW9IyZwHVwcMv4Ipk9GuND2c7iL4lKsC
zPTZcrzpRGvUuXiTa36esca+HfRRPcrWaj7PumCEh8yr0SFZzbOjVvfLo1J4/LCb40/EbIhvLKoU
jiUdC54hxijSsLQvTSfLD3SsrftOH4qwtMUE/qyNlea7GBdfpnjyDqCa0wUJbnLXtIUFZ7Pw3Ft1
VqrTAtv0mrQAXFMl0lu17NWziMf2YRE17JqmSn6uxkizLKMvdEdrvHwGAqyf9cp1/Tyfms8idpMb
AsR0VWpnPXrxUqVhTUv1Tm3W+Z6jgp4d4Ptwar2+YTNRDDJYNncDEzj3HhzBOluGWG5ds59uBE6h
F9te4qehzCWOYlp9mSjXnkbDVo50ysHcFCttltCLa4ZiVMK+h5rpzNTwaXdTqyNgBi2/6c0oVOcW
7QFgm1KKhxagmvlQhg41Pu+HT05clB8UOy1pNNJrg+qQubfzksxniqUZYp4Y4eYz4+mnC4z4QaEB
8OD2lnsEN+gCQcl3pI82vLVVajBBwkg/qCsq/EACjpYn+pX6ZXDGMvYnmSu3LXyO7xrmwi8YC/aw
CWUO2KlXWuZrFpEV2YUx1viEtG0C+mUNX1onTT54doo2AV9l1afXV994eTU/6rNrKX6ld2sWzkWR
Pkw5JKCCjRYosW18cEq417LOnQ9AHtWbCgHKCfB75BPjcZk+5ZXnHaGrLJ9Ku7FNFHFUKhczmeQP
xbT77+OUKacsLbQvRTKzmAyRySKkWwsimNNxjmZjoHvQcUxblJ30AhgVMbZ+wsjgr61RwrdyVrf7
mtmDu0a6nNpLWqkzHM6p/aJXeglX0BQ/Cmc26K9nFEWA4tUZHFzD76cbf9CHth7s2IsP04h7XiDY
KEVAw6FSkYTEcdSszTCGmp26Uzhg8odiXSpBqeTpsVvU5tYuFBHW4zjfeeycqxCWOAsaSLcjoxKT
wOn1OcbzMnPuUYo6J88cmSbrulX1wlip9AOUrPXDss4ZVDrODhorbX12KlQkZySMgq3R9jVVuLU1
u/ryrC2aONdMtPCA7hxT50RX7Cc+yiz9vLYx84aCkn6cacl9HazYODSjqpzo0Wc1EELanSqMtw42
ZcCFdrCWBo6Y5jPPs7lg1mjdLpUrI1iW6rEoXOp/4AnQP2Uj5dP/gspUK3YSwVVKDpnnjqGECOX6
mTHKOohdrwfLmVE8imaMEREu2k1vdOrjWmVJMLZddt/Mdfwy4xRXbPLL9JM0zRGKkbR/tuW6nBEH
La/65DbXHCtMIoeiPaQlk7hor9TzN8bujU+xV6wzgO3QbHo+wImpV5k7D5ifX1bO/C/soe4zvyl/
yHZlYyVgTiLRXd/Droglnymg8+6oPaBvbNDQN/EUGpksTYjknrP4i2mjB9ISmvNTNiuvuZVbJ2S4
KXNChvhkYjH2pFVIf2LPMKESJ87rYOtdGUkaMTde4ea3uPk7n0RvFFetjsvPmujcT1W+9h30eCeP
NGEIMMxUPorELd963aIhOknrVLv92PjYkgzYKvWyhtLMgKGhFBg2DmVzygx3hUrvNdGa9/3mhhlv
RGzNDdo2x/jMqHL7pFSl49emtB4pBAyoIpl+yKTNrTAtIQ6qG8d3eAHWU0AKjU5i7MbKDpYkySZf
ByXEMmHRDmq/5nclYBXgr6Yl9+ps5R8peMcfaW8D1Vtjk0CgmvT5UFeD8rMv3PGh71znJskrejNT
p2q3tBcKloBqGX5umvTr6A1h06q0MAu3Ck697U04j2Y5u4dWMkK+YAAQwg+xtHYgO23aENy6oq/o
GjcmNH8j9PSk6s+FSng/DlpVZbjLNcUYFk5LSlLroj4WLM/OH4zF+7ZqXYZQw7Lb+0E06aXpY8i8
bVlq5knLdaMKRd+aSYCKaxCHfukLWosydntfEcqQ3dv1nGV05wf7BwlT8oX9SzCVcHxCTxZFdV25
VzKqhnXDJpdmobXRTAyoTZMlkKm6tn7c2ZbAS6NRV5TvqXGo3cmpKc+AZu50h6FN+NbCRsS0PfHA
2OO5NyLGTORmuKpMPPAxwEme1vZbDQ96XW7XWmfJSx8/gK+Q8wIzL0c/c6yeDqX4Psx0FjukQtC4
NKv01bW5k04OGeepaz/m7suYPDljhfzvCv82qFlU7XxZnDeZPmp6xhlHo7gpoYmnQMC3Y27fZd0H
2T41nn3y7O57iiRrInsn8p0VM+K8QNfXnCb1aRmZzjswmkkRD+ypMxjpKzqYl8oark6vXay8fRat
9eLgbbzRcuJkxW76u3CPuPv42pQ7vqrUXxpVfupMQcbUP3fF1B3NfPHOSmXOnxlTqKxQYhgqpVbx
k5oVxtVuW9hJvZHFN70+PJVFfMo7EdkKgwe1fJa+qU1v+gyDI64X54W5VOKtLzP6RSJkNOv8lcWz
RBNtIz1VAOZbWVx6SSsuFtl6BBflyEgMWCe51dtg47kxhxleEIilyucMLv23zByqw5RZ2hH7FMtn
UEhCLhp/ceOBQViZ88OopoeWABgMdJ6DqW8P0ppfXWN46CsoC+tSeo9DYbfIXvpqDZxuWQ5wE0Iv
Syyaok7yoYeoCii00j9bZREAl3tROa46fE3HPEin/ZiIBi+oFneFbUZP4GRDeoIfLQLw+PExAQB4
GG1mT9G0ARlEt8XYRO532ydUM0JETY2wcTCXb72L6rC2peTzPNaCKnMkc6l4iUv7FuHMhyadvYtn
1I+tOdmgkd4c1hODEYdp/ESy+qVfPS0smuSo5CsmsIoHFWoNbLWZ/Wxd4IFC8QmHjmhfZOY3ZSRt
KNEG9S1nQAfzjKKENvagwBo3U4Yh1rPDSW8Mr2vCrqYLIQ/Z0KHTgAUWxYxPpraYjABfrN63Z5hR
61SUIVzTPGS63KdBw1emsY3m2XGTlE7FTAfQoXBoK+fbSiD2C4wpTk6cq+HIsLMQipB+VCdDCTJP
/TrjFhyu2BCFjB1hPHsZwwNWSkauVYUEF4+LaBS99clLZ+t+hvoKDZ25Cz8ZbUeDKl3Sq+KOxq2t
0wTLGoOp2wrp1s1Cwv04J13xTa3pisIKMb9Ks2qvVql5PslcYgeKTT81T6BQF4qp3aGLqdFx1ZAO
jtKGqxvbipuzZcgjLdcZ8Q5VtXujVygMhrTm4GHO7svU6A0rqrJPtpltd023kH3Ru45KT4vpGw6Z
tyEG+WOr800nPDvPVeO53wZhx7dtZ/fPE6Tig1u15WtRZwtcwkG/URcDDG4qlw7ubZWTb2qSV+tL
W5HzOMN96gn3dWzk+oTmCceaueqcswHH/qXxdO9ZaqV6rTg8INfbuScRmZjzIRkhVN15pTF96la9
XyKUXroWVnOdo5wjaG7Xr3ubQGQtQmWqJjhJSa+i/8ZZ3keJ02kgRvnUnknG9E+Z7ehViDBrrUNz
repohqAQdJajfBmZm/em9g3G1EVFqdPhpHR2W1hVvuM09dOqeMwuV1HBvaqtZl1g0JdnOkrEolbJ
TtpCF8kfh02fvUAUKuH993DG3ZVtrut5Q+5gNuLgKO50YNpKBvvKHU+GurqRjT80VO8UPnW6JDca
gz/92sj0gN6yEuVuI8+MvnxB8xHDlOyGn26jrcdYo/cNGXx9w8C9pVhc9epayk696eA8QDqC0HPt
yNdvNRO3o8od8c/eyh5/QV3na7T47+l7G5+hwsiwGpYSz9kku+GmWUdEG9k99vw5Tf3Bu6JgKAZ0
hsPy3Z3z5cacFnqWKcE1lHpVXtfGm+4lAwgjMZnzE+x887I6tJBMB374unXqqGcWWEHmYr3JYnGu
VjcPMCPs5gbH6iZMWy8NFnj7B6EIFeDVbKczGi6YkNbiyPtEToUbjAIRo5+4g/KSNYtNy4saMswM
NHg+ien4cxw89a51pXyJqxl9t8PshzxgoqdzoF1vnBOz4BnAtqxDXSDcD7KliD9A85zbQM5zdczW
Tp50AToVWUkicf0dO4/l6iwuOdYwpM+IG4oqbESeI/dwcIcO+jpuHvuGA0zVdRWOmhjLIGtMJF7l
+NJW7v0MPTBgwAU5eYOyDn0lJQCEjAQNNDilMgdtgVXebKs2hZLeJaGtqewEVWnvEBiKV6y7jQe1
YVNdDSPtI3h53W05pei8B2e92eqsz0NTMtY1cYT7vON7/x8jnJsh+x8jnJHs4Wj8E8K5veA3hFN3
f9VVz3Vd08Kqj7GUIOy/IZy69qurcrB6aC9cz4Kx8t8Ip+X9aoPFu46rOYaLlOQfCKfl/GpptsYL
nP3d+NX/BcL5rvvpALHqhmPyOZamekBv74wq1nTNlcImOWjNZX6oWLzHdhw+MapxhqhZQHozveMi
Z5cB3u6btOcXE5JuCt8ZP7QBO9XRusdS0g4yh6KirMgYUwan+4o99bSCfbCX/mAKc34w7eIM53I8
1ytKeVNqoT4oAAtxsx5+d/f/DuP+HrZ9B/1vKLJua3DuuHWQ6l33XT9mq+eIGRjpm7jd+y42K2E6
opZdSmgguA5zWRCHDuRkswZ7ongC5V98yBUNrSHl459fjeG8B5G3y9G51RZwNirb91aRUwa4nGiF
GXq29mOAw8epocy0WjklkREz0QTAZoi0eeFUEikN6JYETtSJHVmx/eCpWnmBNny3JjGILqncSbpL
H5ImnPFG6s7wDAbCx63aa7Sqi+wLdWQV1Kp3g6HQBIUfuwbPidwOOl2rt+thFCqqsjW0xTEHZvLb
TVI5DKCiYh4DWDjxRYk92B4QQE1ogYe4FRRgkzyqFs1FHS6wuuIjuL8ztLExcBfl2a2uahejC9sW
R5JbAgOgGT9Zy/1amHRcMm/E9yFJA+r6McjH+DnPC8Vvkp8YKTwu2XLtBcor4PJozpxvUywkgC9r
SdNrhKOxe8L4HvGIvfqIzfwiSV7Vhb/psrWPBFg79TlCxWnpjUCulENdFl/2lariX3o03Zv9BnlT
rN3oIzYRTQemUZO/lTCMcwGbqR+RmE266beG91wqKvBRVpABjzKExZ77UE4NX5lVXBo77zmZ8ukW
L7LDuvSXyYTfQDT/WAm1O4tZH4N6NO/WHEbpVK0d5GU4sM2UvSVw08ChPxtWSu3psOPIkDf/EP2A
yrukThj7I2MnV+RhzSHp05cEYxKTJznmiL3nRovKwfwGFqndVCoQSVdlD10yA2W7BxgtxePEm0ED
X+a7dUE328CzH6D9nnU7/4nIPlQpd6fOuqRQpEPdxXQy3r5T0i6X3Jh6LAlS5RmuwPOorc+JbuX+
9rRapqCe8JhXQnusZOgwCR4Pz5rjQTkr2ZJCSh+CcsQBGQRaQaEiqi37F5H6YC0zpwHDeQ+kw8GU
ZxBURkiPue6XPVEOC1UZ6BXSIth/H+uKNWnD4GeN5j/iVh2DwlnagEgfskzGQKPEjd5w3DADaSDx
GDKKTYrUMYxV8SFRsmcnA+QzqkKgGs5WMrIFV6/FuWjWEAAW29DwQQYQ3JwnLwNh3Ih8I/JDqaHv
kUotw6mJ9cPaJef9yyLyphcw5wdn8eaL5Y7ujfkDdeWI7g9bY+aOegNsWcmqoCVYhBBpQkO617xO
H387/QQrp1RXceagMTubVQR900Ip6JfVekQb0FDEO+f9+yHaukf64ATW3MsQ7EGGnCojOhQUKtPE
GBOvcfVj3dNimtL1gEz6jIPPeIZP8+SlcIOBAhDedvkQrduh0JvKXS7Ri+/HMvIq9dzi2L9UdXyZ
0u5Cy4anhsEAfGblECeTdhOv+mFyi+XaoneAN7YelKo50TFKbikrcCJxloNXcnlaVxi+OguUA3x7
VXf00NFyMkIeYtLAwR68cEB1dtdmV0VXyZAmMQSOhE9ZtT0v3fYwGVeoNBvDdDuxa9gGG/cHJlve
v2qCdHRdCgg5cNU3zyK5Yq7Dps81I6XmbA+t5r20Tg0OOXFm5N6HFqFJiLllccDr4PMeBoaSE6LK
vA9d77kHC+QbhCyvzr2dHZWKLM7uYGFP+PIdWutBb/oi0uDjwN5Cq9xNIuwcZACyRjwtuTIFQ+5A
UVI2P9df4OaDbBy9Tut53sWtWKDZDFtvTuwbLFbvvbx/MK36pxtPKIy39TsIE5Ffp4aqDbPRGM/7
V5+2UyITcX1yc+vIvIrmjE/6b6sLmZV2lcOD/DbS6Mq7b1nFrnWn7HUu+tO+agd9YTNv6zJZOHiU
igairQPpTIp2ci1bu9mDutlmnwxzr4msb/gYl8c/j3mOsTXxf984VR1AOdPUHCSbLunKFhN/R1qY
nB5cGB0Imh/1o05/DGpuB7STbiFquz70Z+ONF3sX+OJk5KuL/uPzasFNxZoBpWD902604/6nQlFt
iGHZU9lVBC8m5AXjZFmR3k6cTAkiE7fSbxdnXoPW0yLkuKjNWqEcEoj1Piy5xjdHLTk4+sAtSVMO
uNK6FCZPsU4ckNHtba1tgzLocD3sZ7c9qe2Jks3fY5KDkxJGZ60TlSoHqsVZbA/wL0v4fKNaeUfd
GJWIr6yeVL19jrNMO9TJXIRGDLyT0au1ZZoEBRLnIx4Htq+L7gnQAh5dhoE4q8pBq03EFbP1luHe
FaVUwr99tqoyrmeG5Mjt5lqXdWQ1JMfOtLc/IJrbW3yf9fqtGAumOBfesatksJSkFGWN75eGZQxC
sxsX+UIk2uoVJfCJolqGeTtQLmGS8LtdJ1tyjLa8Ywi1vMii+jnmkUN0X7uP41e442AhnGtNp4tD
ovUItQCgitX2/P22LfLGWxilQT9lM5zMBl8HOgjbTuR+ShwNNPrmASUhA5fQcPtVPD7RWP+SLhVC
qdp52x9DPvDqlq3GKZL4eEmNV7dg45Ips8mc8aj2GYj+FmPzuEgiFGER7PIOKwflEQnpN3quSVhl
Yj3sj48xmckZWC1UPCO+2GnXXkt8AaxJCxfUvz6iie/7geLU/FTqr02CEkOVlXrFXobsxsjPybp+
N6QSNR7HyNygI1+mtfctMdhBPnktIiJOrh4BKIRGmjNC70K91FHZqJUVmprxfX9+rp5/g2jybbHY
CN5w2QSiTE3h77TtjNU7kzg3NSGZqndMhN6eaba9oJwk79hOItkUAZm6dymG4qKt4ju2wc+Z60V7
WjP2+pZ180bQGfoI3XdZkOhiq74cVJl+pB2HZBFhdZSONSonetFX5rmCczbPqHcu+1oW5WHK6zsP
j0j8CfjMdOZULQ0e4b59s5x4tG/M3samRR+O+6Hm7Tlip1ClC5clW/PpXmIFmRHfOLn7Y18SfeOe
SUr//np6kO7xW7OFe9wgZLjnZ63Gb4esDPeIuoeRZgDbIoPttsRxX6tSZtHqDg//+Js9ZuQGkt+k
6CTZIRv+t3wScWNE4Cl8+1xsv2+VcsVmJf9QlQYij34wwywumQhM2tpLzwonXMoxKhlZKtoW4dN1
8dc6vu6Pfv/i+/+VrUFk7YCJ7cy73Q+jPU/eQ/j+0fs32/+sm4gFxRiDfANI7EFb1bXsQyZq31nU
+NII63FFeAP3Ww9tFTchyEh0bvDhiPY/39/aKbwctNwb+FzvebWOTeH46JAZEZ7Hil8m1Q8FZu9g
CH6cFU82Q2fgbPMlsFKASmK7WbD/U+Vo9j1Dn8IYcdzRMY/7VQOD3SUW5glJkkStYAl65WAEhXS/
MZHrdYGfE03NS9IvcbTvaVvD4QBLuOOA+Alj3qZxoqT8VpfKoVYGO2JWNO34DpRC38wo09Vil2eY
1ajDuama82SSpyxZpyAPJpZ7I7wtSsNNrRupGVPq96fdqDS+mPKJZ4B3LK3avi2S6x7vZscNx9ke
jsV2ZDCx+IbxVw9iOzoMD9lpXzxuHRAvfqVHyzbcdjM2Jy/GujxnNaG46lv5uqfsWIrFrJ3lCLxc
H+gDkl23N2UbxulC67/hRMnltd524p4OuZrUbvbL0zp57pPkZ2YbYWro2s1AZ4S9Mn20s5dctDEn
Qu5Fudcf9rsstrpvMmCIYwAjIiwygk24PXKcjJqE/6Gsms8Uz8M44P4B65yDayunYwwYMNgVr7Xi
ukeoODmSbTsqtqTHqrQ+xPVTpwbhyysQXhRc6veH1JZTfsLlkt4EZdwCigwVCb2GljacQ5xaW3ZP
B5mkW1A4oj3aMrlEEljrjDBhbqFRmkBrtZgfWjVNQhQzt912/s6O4x6lvj5UUkE2Pdh3dcdKgzXY
Rzbea4/1lN2aJm7/W6jqjKTEOkM57TtjD1wTkhx/sNDCEdi2z51XcvFpC6quQAcqQ/Qf+sHZkmCd
XXuIbQ2yFXibnSBvSkrI7g56VyHIMAW2bCrGkEtNBs+pvR6+WqrRhTLdKrii+rbqDEeyPDnfaR5z
O2ICXIAC2T53YjjaQ/VUOW5G/yebkBYgIlsUHnsPfo1emQS0VaX+kFq3JN2CrUH2S+cT0pWdnhEo
1GwZhdXMIYWZSn5W6oqG5VZN5x5jA0oKqh0baZZRPekau2P7U3T8jk+t9AjfTbtMRRKqwgEzFutl
X10lRKUmnyJVvDK2dYIFoyD0dOcTPHvK3uVk5BYWhLQe/E77uR9PiulpaDkTqNS+o/HM98LRU2ma
dxIDaoNSDt8P1QpQYJHYF/2HDpHzb+DA9gyU56moKdyMs8TZhVQc17VyC6cjbgkAP19SjYii5dZ0
plSXAfuMMKHmM+2c6nnYgiCN+ZSmu8yvkjO/ST0NFcx81Sq0+DO+M3DKq0fVzB/xfnndbwRmXfC6
Fu1lj32Kk8LIag5bV7je6oSl5AbH5pA+TYIkd7+TdYyQy+7SQ4UM1Ed02WO8pFqHJJ0/Yad+0AZx
KlRr3gszlro8au0s/KlbTR6fFoiS55KhBfZNt0Mah1MTz4PVgGu9v90Ijvg+2lPmfUsgXwR4XwLE
r8aehVGkPWdbBloIuYZp6iAt2SqTyhi6sNOonLeDemy/FHPiRnuKsG/C/f/SFF4CrFt0TVu6NE1E
WH0qT423ctTa3bkfWB+bUyXwMViFMhnDoaYNwOApFROPbrxSMNXu8x4F6Tp4x8wxXhL5lNm328Ag
dCtccNOAYdSZuEsL+h91R8Ybu8sLpQH1cqGnaMH5mD1+7pjLXtY2zQWzrM+j5RhBlWQwyhtxlHO8
gAVt2XsBda+OR/hL+hOK0jvhdt9QQwes0I6ydooSMRVBYT6qaEtOsAf6Q75oJzzqSO0nXDc1gUwm
y37C18EDsMS3hBul524VGHl2Sz9riwtc17Bd3DTYP6fCW34r//ejBAOwV2F0j3Ilms85VJMxnxl0
/IOZRjT5t4sUqfGVvu4B/Sj40XZaxQVYx372aFvKBUnnipb2WrffE5NxyfYWHow9EyESDyZMgz1I
7Id+p5bXdmSgUD5wJu5nl2KxJeIGT0q3r64YX/MQnfWzm6UTodDso7ahABI4jjmDeVlW95mZJ/Fl
s8Xy/7zg0t/XW1RbVNa26RiaZrv/Y0oj+vY2t7vO/S2H2hcyxohP+MQM4ayYrynWf9hiqjGiv7iK
XJqbkDvITrP07DVJFapm+llhCgyjXa2fq9Bf7Q17qOgp+n1SnxK1u+8c6uE/v+59lMbv60SEZDph
GYjUNJhk474j2Ka1Z0KZ0JJIDua1reoqqjVkXnYdbg/+oHjrBZ1gGSTGdc/n23T4UAh2n8SUEA9I
uWJLDGV0Agqgm5ofpfK/CDuvJceNrOs+ESKAhL8lQc/ypqv6BtGu4L3H0/8rkxP/N5IiRhejGKmr
2CQIZJ48Z++14TO61PqhPRVHTkKbzhs2cQqZbNLGJlAnZLOXUNvV2sL3feHRHQPf/41OMz4s8fCp
yuI17nb/+7MK6TH422c1dQv3uWcLOsLW39rSPmcVmxlsGKiWBzozugiyear6XVoNW2kmZHaLj5oe
uvjP0dZ2AEBFlvao6p1M761NJ/tmZVebiCeoaqO2PWnUke0406CRS5hu9Ceqx+0IngziqHNxZD/i
f38aU77bf3waNL80tH3HcuSI4r9P+E5J1Qupioi9MgAv8TVY/bI1RHhEgYz9dIoejZacWL1zC5ag
MQFDxDNZ695pcDqkvEv+kOjTW6FBGFVPmXrccw3tqeMjpcnF55LjWdSLhXIvavZm7MIR7m36dlV2
lB6zSlao/WJWgcscW/ZhcKJbGxorY/zrXz6uNEL87ePCzTNMJgsOavS/h3NN3pSlo90ku8mKsXfQ
3wOBZC5ym4BtX8mWUJuA3E7D+wIcLuUx9YWAq8h7YjtUBZxc4tRXUTDUdV0339pJLwsWZvEDK3Wz
8K+yMFjx8W6sI19xe/IAqm0g2JobtcAwygFzOHYvIqmCyRNf//tzGgqB/pcPyiQXiBZ3qOc5ANvk
XfxfnRvSgf1clCRnLa5uwIc6GIWXBJW8r3pQarfujSWHBSIPr3GQR5Og2JVtu5gqoHJR1Fl5jP5l
RxO64pBfWTqTGM673tLxA7TX1yG5wz/4PooeqUl337DtX2XPvdWsbLfE9VUVrl7Wh2fge8CoDe6r
LqF/Wb2p+6SMX8DokcLM9kfl3uPGFrTU2LZRsnKYLvttmHrtTvXTXK3zNiB2kAwatClle9eVT4Tm
EZk9o69Um0xpsmHCya2ypt4ZmXsSUxlvLQGYcDauqgieZ5uhxzoHhlHdzcb0UhTdm594b2o7MEuq
0oYu+e2MqnYAGDsU5whDJ8/TNxpITWeIE1AE8dGti9NgjgP1pXYQrGcBRMYFXAGML1l5+K/WpH1E
uNtvLZz//0cXgxPfXp2nZcAH/j6ID7ItkQ+RCQJUO6mvAzE4RTDgnU160OWjyOY6YdU2++d/uWf+
sRRwy7iys+tg5TB8TwYA/tctY/gLXr08cgNTp0+m9leRJy84DFXXQN07uTd+H/Xllwasibs9vUx8
HtZlynqiCmxWr/xfvGrGP+duMB5MTrG6ZXiuYf2tB1mm3jzN7ugERKv4Wz/WduNovVo2Wt7bnSJL
CwaJuIEdaK6ALAEWwHX9l6ujUnH/+kRJHotuWA4zXnicfzNw+cTXQDrh+NkaKeaG7E4ASgn0Kf4A
dbMpZKGmellRwYgp7HwkS4Mtu0OsdGxtY4QlHFTDRo9posnhmvrpFdumKbx3zQNcZsW/Na3JSIbM
vhc6EOqc+8N4CzMMUNMWZ8RnKMtDbaGsAiRKx65+dgYg4gbXIrqLlFzLrZLdAojMRBPRe8wVjDS6
IM6HjD0ek7Rf7mFcPiZJW14QW22SRT+OAy2EWZtQrdkghoxweRsMnV55iXcCJie/QV2lnlh17kwb
tuCJKotMDSpvk8arP/0kRgZoq728z4X55kWfpY3rSh1+xgqjRFWmz7NWRsep9TgX88Y4WL33g0nj
sjLxJ8yPt13SLQ+wvMzNJGfKcC+2WIvpkaiOndHr1BVgMfJkeW4mzgQswK9pxlVRGxOM5FiOTSye
VJdmNcXPYmZ2YKIuMXT9D7Oia4IhvKTjMjHVOvAfmM4ZabhXjb00ZNLFlO22PjqeaR/cq5jpIqi1
oU6iVzvuPuElP6k9+vaI1uPPpTJ+yNKQg/IfDSeyXEnV7E41nf347Eczq+zMSUULXXurubdDu3qq
ovgY1ddK55lSj53cXjscdZxe2U/UhqHLNW+qLnW4RLuREdMwUA6rvy11rqnVQiFrjz11cT8l9+qB
VP1X9bY7ZyLOzQ4Zh9E66hrrXr2/wY1+2sAp1RlJNomBRv2bge+fJa0B+9R3UU3YYF14fv66qkik
0ToWlQgi2VOxnfRjzb4bWvstlbeNKb8h9dWqrUI1uWufGl/dbOpdRmuMcNO+Vn3nvXvm9q+TptGf
Io6M/xYs/w9FhQldCD0HtjVhWMRr/62iJcIz0TXMANh2QDGoPqDobKoDp76ghj7O7sDoX/XW7OF5
6WV5JDdXIafcoreexVATSOKGr+qJqdfx4tthu78d6DicugXaPFuuEnJM1qOkqq0S/RKnTtmcojv8
b7WeStH56wpmyZXdEaA7PAtD3F+/it7XSryzEk8gG+iolPDoGpBAEpBz9pS4HPRaLVBNga60DxNA
ZMCI1iNxmDSNZLdKW8Rbx6gs+N+Lqymv5t/emaP7gvRS2iOcIf6mX3HzqhzjbHKCKKzeLLp65NKw
pniqP1/vqVDn+565QzpSZiqlQJrSBsrktIZiYZ1YaMuqMLbcjKeCbvYh/5KTb7VBqLJU9VBrt3ua
4hQyvNTEqH63OrMbts4QD9NQxwjsX5zcHAn+UXRScCJjoQcgy2zn78qRKAfEHzHtYbqBeDZMWxqM
1XSq11CaEZYvAVH46NIQ0/1A4Fw99In75HRWHWTZOWrL4mWa3xy3evN630fVOffw4tqjPlbDabB1
66L+EU0jppspYKze7as0/g5XN3wwmsCo2+XaWHvoj1eIQPZZP4MhdO/BYcCrcvxfWj7uhzh0nlGQ
9x0hDr4DVMS6Q9wY77lUSOkWnjID9WiCnm4fFubzyG7Le4bOz1TL3o4AzreWFq0nSB4bQOSkB5oZ
KggICxldmdfKvmMaQO92loDO0A3yxTBe9ezOJ+qJWX27Hnt3evAx6F1qvfevDv3+EOvNtRp4A74G
rEtvtN94l54sp4wOSBUvrc6TWLmpG4RjAELP3mhek55Q1d4l4NwD+D8z78petmgp9KAZ9nQJAyiA
pFIEFONnBBOHTNfOrZYfW+HiY3iHOH3oObsl/jP4lXOS5tvFDdmH1oesy+6kb9sIwH9uMubISVT+
NqMZO/rwtbL4QrEOCp+DbhzXuCiiaZvqaIC11zTyHuJh54IHOZijtWdDiVJLC0wMEETPntKeOzDZ
5kw9N13eP5WaC3HdAIeD7pxGGTR97Vou5kOX5MekwT4YrK1AddNs1jQ9LvlyLrRffYEeGfY1IIrv
XoNyumbPSTz7g9b/PnbLb4xt/DhY3sysJjNUtzd6Urx05AmlhoGu4dvcIwRPvHhnRGJX1yhCSW1p
L+JrsM17fWY+2NWPpE3vGg8fWXvkrW7wd2SAcSnrQTE16Xhn6oxV1+3eQGlbZ9bmDmiXX39MnI22
yWDeg3INQFAF7ryX1zGP3sceFIdTnUrq/dUDC2uMX+5U0+2+uq61FSt0M4I00NYcrSxEm5YkpxVK
Y2UZXM3xJ39jW/ncvuUbpt3iolX+Tp8ivBlUzvC03au3mPcLHpqYWED6i+AitSOXON5JMmXoIXXn
JQ1nuV97unlGXuz8OaFEc4lYaIqrkQwX2mZ08Z1LZxLUwYtXjfXTbuBaDu4PIPq7sPo9wq7PrQy4
4wgYCcQNeSdzJGjw2tPLbGFYJVCK0c1IBF0cdCirkWTv+3h+cER/zH37PaTLRJbFhbf1uWTDs82n
zcN8W2WPebpsy8Z+xy/2oXUWjTLIOJPnbFYhDhFEoHJuqUPhL2ygrG6z0EJZUe4R5R7hB/NT/X1D
ZwVtMua4aW84uqDTj8YdZ+Nkl0esFB952KA/CqczHemdIGOHeBRqy2aMj6AUt+jtMd40z0u1ZwR5
tXP4WLn/FAn9VHiPxBU8TFOIneiDGTXC1+qZrMztLLJP3dKuGPIvJSN3wk4cF/zuHN8LrXus1/oh
1MpP23Tw5gH9munXWUV5np3qEJblg8jp/lbdHQYGBlrwEsP7MqLL7YFBJsIv0a9wdx6SPHtaq/jb
7ISPPvHEia4HDkQ9OUKwvAsLCYpbncI43GcSIkivH/QTHqTW2kX94yKOWvZEPMT3rDZ+QiqG8Kr3
z1PtX2b/qsV00YUTiOqlMva5iXVr/GbGf4z47VJK/P2AW5vQBPLdA/0l8UCmR8GDGH/w1ucwOtYm
MsW3wXrDe7LJ3a/KmoISoVgeHde+3tYooT3TpWwwd/WV1gKBGsPGgxsMz0m86DB9q/tweRbtL52E
tnZmEHofaTzyPV45AnPqmEmtjbp4yZ8yXD7SgOaE0RalM0wfzsWwHfHJ+WsaiL59GVBOlQMMyBns
mO4jwzj0fXkJ/Ytoz52B8wznBeBxjrEJjYFs49XR1ujrh7k7tzzQNSx812g3FlKNbPwJTuzZJXml
s6J9gCtkM4QXj2/IcyFi9+4Rotc+sp5W8xfk0uM8ts+2Mx87mPFg1dDH1xfNys+RbO2hDNCM8epp
1aGMvhqs43NyXRs/MEZYvS3Zekm799xPqwXKDGPPEcPOtwXz62w3ePedmQSjjQOAY/IqAL+XTGfc
QhoVUes8xuEd6qFjY8BEEtk1XQ66QaXv1Y+DRcyRoWPIwWi7/hxrcZ3L9mQiVTPxqwL7x1uenef5
0Njmroq1eju5OdYcegeoEtnFrUMaztWeoxzuRZK96JJrxhqk+KKGuOf0gM2Gab21sbWTW+rPAhga
rR+NxixIQT2JyBT7qpqLL1cSGN0rkWmu93sW/VacDVh+jQXWGK/JbBIS1tMTJRR2MJ1Th0uSw/NG
b9+hlXCAw4iVPRgTWkaUHs56iJdvfbIbNfBcJFokiX5y5y+b7losVjjPdFgMklR8ilEsIW3VvQ68
RSMi2K4vdEZLNFaq7tmi5a8x+5sRR6F12S1G+RYRRwGhmvob7z2X7myPK9bpeXcdJfMdsVe+tfT2
qBE8gvqilqaRhyob9mbWHHDkbaGqMbLpDoV2HIzxkzg9sRFuk2/LerqEev6gm+KXg9BSN+tju1hs
znmA8wvycbQt/EtY8RwBwjsP1mMdZ79mvHhMm4BOGyUMYzcksAK84WZGeFf9tvQY4m2JB0TweQb3
2+RXb242nI0Zl43IXtYEIWGPGMgw0kfxXkD4cbRnEEN4R4gDCzcWPq72xTKiR/BjGSoz63dlpBzn
w4UynpsZV9Z11N2jiZFmmO4Gw9yCFh6d3/VYXoQGUIEaVUhGoCblfBKZh2yjPnfltwGP0zSiuCsF
O+e+o9G2ZNUPczT24eJ8AuIKoBGb3K4ALLLsKRofgOtePNqp+DmONMsfY8uiv5wDQ1qDwvQfDX7V
+3Rde5exnvlEYxAPow13iQnnjEsPLeIxwkGkIV5t1uot8/prJahA0GX9bHrvZxMOZ2etkotMcxij
BWls7F1ETqVD1bQiryMdvI2MZ9r/yDlz/XNFQY8ghbJtLIfhKcVeyR40+RmhsrBIt63QWVtS42ef
z3RdIzLlLFKJYNKaSBaCAv/ND3QJjIeH8AyVLTxj0mKasYApKPuyvU69N7J2TOWldjhVx3GxYPc0
EkaOUXMUWqi9tN6MxXId5nPdtNEreInhYOZeHag/dXJtevD65TwWS9SRmSiQEuYlexG/GtrkS5A5
hoRH/isGcP1SmwueDPXD6fLHSaoxGBk47ptizV4dN2MDhvN29vEWM98wzB2VcXXFPErgrHNpyWd8
J78wB9FG3ow5FcW7Pg390WvrOZhCLGShTVLMPNrOvq17e6d+pDVgfMZYfw/qBQCAlSwQq3uc5rV4
d1MWtE7TjbP6U1M2nKuJ47X6Uz9FN6ZJAxYYtIxpffiNpK1dNjV0o62wYrZJoCB+oGNqUlGEn0u4
/Ox03j2WUin0q6vkZHYvuVM8p8lKgLahBeWCcGBwl2PNHE8yg7F5bnGx74wp/5XiXmqe4hTBGgG/
B2DzhAfgqcLLDBavx+qKP2w0XzyYA5s9oLgEpLr9kTLzRrWQfIMDQOv4rM/lS+yF8C4HVtJ5kjqe
LwB9JMBQk2yYqhwsbf3jsdPK/xlts81qVKWTN+4bAgQ2ee3am2WXGMuxZdrMhLjlzebHeBLTPgeh
beOZD+Aw4yYwHoBpBPC290mlI6SOozff7PaDgEbcesfEDZ+bDiT3kq7nsXoIh3k6aAxqSg0jZBpF
Bxjs50UU32N9H8Jm3svZeNx1W7DGcFqqbQj41EVXtXVrNCLxGqO5MZ58b4LQV965oIvS+DwKjeGx
E326sYvmqUVxaHUJTsoeu7K33i9Z+smaA8KjfDILp+aAi2OKzjLDY9aoEjno2qKQErvEYrWtqvgR
SqDQJ7zAIz6mqnbu0J8jGECsMkweXVJtSM96/M1pPXZ+1MTM8edfg47c3sz86+w9CKe6uNK86/fc
FoTV9boZWOT9dYDegrl28fdCZgHDaAeU8D35An1Vlft28f6UlAfkTHHmPMHrf04LoB8WUVSZ/Q5j
Ap8YwqKKtFbh4Fczg2WysSfHG1fvX6zmMXZ/17xoVFt/mBVt5lC6QN0jB963siz2IrVDUDvaAcdk
jZKo2bl48IQAD9vT18qWglAUUhHsmCat3vwRbc/FdgmdKqnt4G6SQMJ+a1o80JGNWimNERuzocE3
vp8SfCN2WBSYTOuPio1whxLoUVsCVDa7EKss7eVxUzhUNuGIhXYG3Ll2zyvePVNDEDM38ZtrV9ul
7s5WStpGmabGoX43QRKco3FDOFJ1nwyCcM54V2TCv9Mc1ogGFcMds6rHoXkynTU92Yu9bHq0p1cO
GUqR7QhnpQ8AOLIWzsXQCH1cC8079EYvuS3OXgMJcsJzV25EmS9HpiuCk2SAcuYZ32+1nPzeJRlv
mQ4QY5pzRiaRUs+sckyhOeu3MClwEXoQ4cPItHagTKe7aArPi5ly/hjbkLxLod8jyFHW4/CzQeVw
KghDu+Da3dpUVMkhl13ewrSbu2koSA73oJNvEHsS9KCR0moy+Q1izq6bDtbKipTuEBl1c2yK9gJN
M7w0o3sxmKBwZsO4QLvJPPSNbl7E4LFvD026p7k2HmNjGTdMb6rj6EH8nyr3W2FX6aM/0vSN9P7R
M/0/WWxcBtOaUZRRn4+E3F61gm0xgbM5ESaCXMgcj0o2NeajeWjL6KKu6SD2KeCbujAJ3SF1lZ7+
uiDOsjDL0GXe1P0qdqxjTzJIs4ZJdpPMqT6m15GGAZB8y7GhQjGp/Sg776kkKdFAbYmmHN0FKNw/
a1S+UJvYMh41/KyRhu0WOi0VUwAHgZi5VFj7velNiWFVI1RZT+Ba64mGA6enuLRc9O7yp2Ek3+d5
qO1ChwOiSS/h9hsVDwMpRubOgdjF6DkvgjTzP6fRokxZu9MoNebjYHe7X4XSU2bSM12R9KEma3pC
H4EEQJR64xqek7zgMczGy+ibx5wQjpOORxeNkw99g7/JQxuoFKVdi9QGO0d/RWPhy/GcFfvHNmne
C1c7Rb7WQehvJ2wI3psaqaoGNQwMVloCCQMlEvLpMG2odg5AH3BXx+LIWo1xQn5etw//iDIrL7Nh
3aRVylnhaPMfFzgQguMcRzkvp/5yZa9RRpP/axSqT14VpNPFWFXUbEu9slh1jUnkuFPvKxUl8TUR
yak9zD4pvs49n7ELxyt1gZmTF7TSkf0yLjokon1if2ImxlABq4z6kdhAWrp6aGw8KTLT5HAYWWvD
AjdvXSmUlDgWhvKB5TMzytO6DGon/9aHOkLsonsaZY9feTQqUz9Ocdzuk+lkD1FymOdfvZwQGMwc
btpUHU0gS1hm2CfV2ZQz1dpg9CzQ12dWZu2QAT5pFvEY6poTQPMpiu6grDMuOnkGpJDW8Si3fslD
OGdnF8FSgOOiJl9RfySmRglxtHaBWoYghWVKS7NTJotalwJl6j6Umo64jfeVRJzUb4qbuySTA5oE
kfdGwCpVItt1fXacdL2TI1r1EVWvVrQ1hDRHP6j1SU0Corl5oRNBtBj6xqlA4ZGy+qsrFpl+e5iS
Bn4E8iGln1Ld9gjlpTkuOY0c9EFKca2mNUDKYKl1HGJ8fadE3kphpCEdRBRJe9DFxrTVDI5pta8F
3mS/axoteqVjUpdbKRpDl3jWYj05mgUKwtMdFBz+Xj022sAaOCN1CRw7ZiaVi2XTjRpnv6G4zoOY
Sa5lvKyGHWoGdlMFayvk6KSk4aW9jn5302KWLZAoW6PtXVLeIbQgxkwEWuPz3DbWSW5RQa0zywfZ
ElQSzDuyjHAQczYzqaobV0p/QLQzJvK4UyqvnPaFSaRyhDFI2T7DgbktsSynUWf/rD3CldSr9jZ5
KEnLCii763SiEXAxclISB87EW9Oslgfa+a3SxamJ9sxhqbE5wsY1Q5KBRBaD9vRW3Q9xvQMglCGs
Gw1aOBqRJ3Ky5xBtFEdNMH7rEjKa1SxRjb+ARLAQkDCooZMtDq0XZcekLQQ3DE9QyxnjoL6HecAL
1SavanFwfFnWDfSpW427Ti+PS9z+hjiLHT2hpye6B6Uubkcm+3LAVs9gW9aq35PkdiH9ELU+euKt
MP2j+npyenRIjlEV3TZhUwBb8Sb/9vjb0rg9k61C0iaWfTxHURbJAAdoOHZXP7U1a5HoIvEMQIxV
hmX6pm1RM61sxtERH9UwyJ+738NKmqfUlVQ+5qvBfvUSaV2HdZdKZ2HmjstGy2akxgvSLymbDaeq
w4LHa3IpmbqjK5EC4nJBvacXGek4LChSynZbNKWPAAbB1uurdpfmA7WxQUpdTFB72rPYqkXeatuG
ICK3O6gbvm3Y98Fbq1cPEwws9piNGy11GDCPdJBFOv6OKutzihxYWJl/p4Ypabo8g+IouAzVT8Nc
7+ui/jRoWsV++1HFaNMSgVDANtJLmJkv5ljER92SqICoDjS9hqmB5fAmX2xg09Cd3avn+z/70iBO
gpJT3UN6xJFeljNjng57sFHvQyTu3NJk2iCs70PkZLScwQvydZDAqdTtPVLlLfrJjVollaBQLRPq
NsexHxCih6ffM+6VZzBGbxEMbi0DUNyV7RYsYtLchQXmrt6MKeLkpuTMD5YD2U9aNAg1QmiNsGoD
2NLbe01db9WSl5VEDXeug6ieWxj1z3qE5s+InNwCBgZZsIzNVQlLpQ7hwBTxs5aFfObhiZES7nk0
vib3DRQcLYbW/kXGksudMHxvvWRfOo7YWzzRGwt/Ll1lxopkLoO7Xpxya/miCuyYLEzYCHusPrQd
K+L7pmy2D56RMzqRH0Q9/uoh1DUsC5l4UMY4bTkwzD76UUUWphxzFiPAwTqyyfqq1qCXrp004RYH
IN9tZ2kwCM0f4JAOJG0kN5mlaSRZEBX7TCpr9ZGUOY/Hjev5Uw3o1BBYLRdqyVPfi0BjujPb5qy+
/yKLfmuGsG/Fr3LNmQ4OafFZOpN2UlVj32NRFGjRkeW59+qDqLGs3AwdW5xqpCYoMJI/jkMIuhUD
dVrDt0H6Xxta3/MQVXddB2JSrp1pSIBuUtLCQ16tln+1IemZc6wj/6wekljY6CRQcXO18ckRMLLx
S2Y24E2k6pXFN3NwB2hPTFSekyr5Nmh6uLeQFKsSgQBxdi/iCzRCAdXbvS1SJrKRadEJTgS6tnOr
mhu+oKiJcLYTwsqbUzenUjHlJaQhna7MeSDaRJaUym89ldFHYg9faptRq07a+086yo3b7oNAq2eC
la1oj3JMslJ45xm/UiJQwQhsytV39unKOVfqawhU+ChZRdWupr5BJWVw8vhnGdFyVHsvbDAWeeee
Kv35/zbjPvSCpUvGQ9rSbXXb6aikw6aUkjnZdxwSW7fE5rcOPq146RSTZlg7sa6EMgLIksbUrlzT
vVVZd3KNdLsIe187o8MCwX9zr6Nr2JRRegafdAid/HNE8n8oeI4bYymP6lql2Bfx2IYn9aCP9NBY
N7Fn4xkAGxdbjMVLwsWV2EOpv9uZc/scDbDVpOYRSAzIq2V4U/+m3KN5RffNae0HI7YZqEtT35QM
/oFoq46lOtkb9eQesUcGnqldplQ8L/gK1dJmSzeG8jao3SW34biJh0z6xZT0zav5onFx/3ZBKu50
t0Bph9A3BrJJdNd25qrv1e68tgOdYlJIEzxlvctaYxWwcVQdBJCgo/7XTuoJw4Vb78SvoUa+RP7e
u6mlJ2NM6a7lXgV6xiLtVjr8lEZOGQ5i6LwHtekSTWxcdXd6TLt4pzxWUndDphoA1C59Ju7izaqC
ec1o0Ujpizmn+AOL8KAhIQW3Ej6A0br57VW54KGAWEEKzJ2/S8b8jU8anm3LOdn2/EpyWk85wNt0
wo6Mn3Ej4PicZP1XwIvlFQ+WaMRhbDGoa9Uvszf7J5doLKZ4rJKRBxGh9KJ7bJs730CfOYmk5yb4
raQWSqOpLog7hleaNfSZso91GqYj0Ec8ZfKogQ/7mlhE+xk9t2kkHQPqRlMmU6VA8QXOA5UGGs15
+BmRWLm06wHQBrOtdvij7AZDLN07oUxY0cv40Jj6o+PSPU3tmFFB61yXzL1rQu7VSheHrq6upP8k
O3KqAtLb1738yGZfoxMe+5sloSeOdh817quNYffghv1WXW+LANqxc45qT5MPiZItqiqpjF6ttWIN
M1oNa+V3dWeo0kBdBFVo9/LUpp60pbKfvdBxlCZIbQl09ehM/0eZJOz4y6mrD/Un4UIXnqxZBhuN
cWSHCm9emFZ2OlcARttZ59jSzoHuO+fG7V90Iz6khmcrBRNpdOhLABtpMqJqsaUENBwO05STpxqm
3Z5BAI8wdm+prbutYNIf5g3WviIi9ALt6doMS7lXas2xZSwu5MUquFi3wn6aAf0Ofc7ZdHlU5wA/
s2ySMEqivOUTqNbw1CV0rSGkTN79XTLcaTK6J2wxhMA1uXLAuzppcR9KlbeSmlgifQ9tRlKOI919
g54gQGSJmAznCQnVBwl1V/oAN80a48aPJrQPBMlwhCTcUK0O/dD+VN8coSrP+WwcTYNsXvVkKUmo
FH/7a2WBrTD/qLpKLTuqjkh7xw+csr+voCvBqbzp3JQ2d106zLzE0io7i8KC2HiR0BqVNzGZ8s8T
8YT9R28u6lyrbni1gZVV9OhFNZk3+nviE7Cyvqu7HnAWxUc0CxKlrNuCAJl1CPty90Y0vNi08v6B
cE9l7dqHzCwO4WgiN4Pzek06/dsUel9q10AQD0jWYI7hacVOndyVNzTUi0dSZ79DeMU43/f+I2OQ
CBmh7CAkRKJDw1zvEqd/5pavoXx+tdKJpnN4VN/jkjmQL3BEjMuFSkXbqkN+OLpU1Ehq1bVLpv1Q
DU+ulCOTqYJZgkw3xhM7dWMota7RhmeRISqIl481WlhLcLgcB1C7pTxtibzTN2meXdRHnTTv1czT
dyfu4q1eMz1Tf1eV5vp5sB1920rHCnn2TKDlmjj2+ler+Ryd6VmrpV/958aPqFyhHjoVXmbem6Zp
aaCN1oeWXrRJb85qxbTnHOtVckhXXexJfoEBVyGXUC4qi4VTLhXqy5L/h4BevjDJxADElkzMvFor
einmdb0tF7qAe8Gs42YaUrsdJLCKPkT2RUPyDjVPedId43zb+WQpuQz4ZyWMfMyFtZXTKvVpI8KQ
qBV6xrNy7Q1JEd4iPbnqhWVcMxLsQ0n9JLSOLR3NhEd6cljNy14bX0aOT3Rxy3TX26O2t8b6NRrr
5hJ6ZMit+vAfSxMnSs4tA4l+iRrEUGqqdVyJO9X7AxcWUSZyQPEIktx4cfcR1rvCX2iGl9bACcf6
E63ZZ0Ms7XMyHcivH2+nKNupnuY1Peeeg7RcAgQmVEoc87BdZK3VsbESxQkuee8gnGIsH5qSDZzs
3LXo9wSIr3H/ufY5qgZnrZly94EeI+6cIwYbXv2sXJAcFSaAfjRX1ZflaMhljK7mpM46rVSnQ8qZ
dPS9h8xy79R+i2+CY7/CaWBGm6wcOLz52ljJW9yJr1i3CcPj5lJnZndJEM0nSAvU8lEBu9u58XrJ
Uwr6zONTYAiKmCZqj61Nn0fL6ifb4gvJS515QM0+6VjUuYiK54YZOzuvtQ2RXBMvwx5j7voSo41b
vxNdZu8KIznEI68cDbR8Cuaaqh5zvfHs+bT2ST/eztTlR80sQGuM3XPauy+0qbg0nFcBJ4YPvZR8
NVl99M0RjxUDqqIpuxPAzmBlL+7KsAjMHHmSyDBjlPDigiEDQmmSsWcb8XAwIFztXRATgQMDwkZX
AB13yPcEG2+niZGp6QHL7xAYM22FHy3c7jGvm3DP4PiHNlvuHoAdJiUX1C67QDGlP8MQ/i9WsE/X
bo92KYrziAZmaAATZFpW7of2AkrowpGL5c4DuMuk9CGqEF9rcXaIIcGmBTlYbdps4qiPDqnJ46U5
9hCAdh2CZtmu6TAhCHBhvcnw2WZoLg1SMafMzqKlB5wPIzNr8DWDloHNdJBcm150IfMQnzGG4Wcv
ctxTurZ/pmkJEQDgnp665BKDXs6WDn7CoO1s1yP+bGaIZVbaCcZctA1LGEQ9xmKBq3pLQ4rc+fo6
VpKgkdWPXQG1fxC1t0uj3TDp/V1I/l9lhza6D/sJj0nBwZ/u0lz2YttzwAiMhWUynu+9eI6Pxqlp
myJYVu3sVNzVY2y+8DxE3VeflL/ilqdkNGbrYk7WI1TojzXU9d1ImiBjZv5R04GpuppVWGgVKMTp
kQ4TDevB/FoXNIZZvQamNjdgAfV90Rno7FCqOoM7MIzmq+0KjDxcmRIHE9TGJRLDaUbQWhB5yX4L
1tvyXjq7dnEuQT1fmY/34/St6YpradMcIsdACzqhfdRuBCvEruddi0szJq71u+c3P/wItH/rlsib
8pV6AYU01HtMsSnQ9Y4UQyaEdsjUjZaDie5kquI3cjh5TyhDaDGLxwxs5cY0YwS+4UJlievehR/o
zTUuRHmeY/z0IwLvykgcNeCCH6bsihegQ7/hhQW5j/WyzdoLweDJzkeVzFFkyjdel7838zByXkih
KPeXuBjpFw4+42Y72ub9Ib3rZ2z6KefsnZla2TFu5e81iSlnJIc0Hfs9v1wge9Xwb/hQleYp/+Sw
YR/WoX3X6LNCJL1r2+oDvGe7R6e3R3ZHo8t/MaPfLmKKa52ayAe9+eJOnf8+iB9+Y/62Z9/cx1Hy
M9FncZeARiLnNb5/R2m8XkKwVh3WIWAgtLZMtwp6j7M3+nhEBhxcMsbtqI1O8cz5bXWFfyjd+GVg
CoCdH98BCfIsfEKHLmv6WLeX98Fo3V2P3rEEDUHIZYpRHX/V1BrjZiFa8M7AmDrhScpSMgrSGCG+
b5VXt7Y+Zno4l3KEetB3jEgA9gFsDtNffi7jH4reO7vm9DCsk7tPqKIQhHDkmKofRQ3bkfhGGggZ
g+W4+oIun2NpGE70xtLL/P+oO5PlyNE0u75KWe9RhnlYtBaYfCLdne4MThuYk3Rinme8kZ5DL6aD
TFUrs1rVpTKtZFZWlhkRySAdwI9vuPfcGrryAGcS9SZoLGE92+g2cQ+bBeAYtFprV0A+OWrGEH7r
kIoPpWIqyDk1jykGobFa/xIQG7JpdcAOWNo8WBLBg8mMiCS1ejca1S9GcRtFRXqra+CF8kDWcX9H
4aY3x/aRzAGXePh5rxt5hyaMzb3ItGPfmAUWGu5CDjc0FumhjcXMxtQl+7k1oOIhVtitrJC8WBji
CAvojIxa/d0z+i/hJf9ROs6fAnWe/3nKzmP8RflV/nT/H8TsyNiu/jGE0i5bGJR/uRXff9nem+WO
bjMubn9M3Vn/+9+ZlBJ4SZnMHSQ1hgiXco3z+p1JKWnk8YiKSh6PCAgEa+d/MClV7a+yQeqOQdkl
4w7UMAb+LXVH/ish57qCN2CNyVHIXPpXmJTSb07YP6j6ZQm2pfmbK9gSUb3/vd/AkCHcyrqSoHoR
hCcx/wnivnqKw/oXCSzFNijqt1DBe10j9tkBY9/P4zhehqZRHkVCdeKQ2zZvW4tIyRqQeynn2zCt
2JrCIlp68auL2BOQA9JAK9JtssmZp1pacmkshTk2CHl2gCGKMyw5QF9Z/ovaZZxUFvCKMu0juTmR
w0yyilnS5qRfjZWD2RJhQZUnqZs1QFXNZ83UaMXFKqy5zrjch2tbhuiqogrAC8olgQn0C6Rd5HPl
RIRPXhC0M1bnCbfaYUkKgnTMKeCUlJA7Nh2EF3G4ktKV+RCkEg98HEWx2e/qWTdQ8zSWihx0R4KQ
X8y/LTml+ZRb8X1K43ljkrzz0Ehh6AtSjpSw1NpT149rjGsRcFq5jTVFN61S7mUavi4Mj1+jHN1O
AIwyTn+gQzymy3rKqSyBSfyG3BQyXI3rWw57C8EeZW+ZbEWhbzdChj4rpSY+5eU5NhMH9oH4Kxd3
uLq6HYaNhAqPvscsMYiQrOpMFgghNu1OzAnkII6afTlrFD4SpBAyhJOkjX+p/NWI9K3n3CLhozSD
ydWlJ70sFya21i6ZzXprSEu3U9kuCsgs0Nym32UcQM4w0gwhIC+wcR49IyNaYgQmGdUjL6QYdaKM
sQ6Pf0Daz7zKYHF9Nng6AnBXxHU0AArYRNhJZJqOOFo5m7u23aPRP8iKfl9KedVNfwUjwsuimCFe
BrzNeVliLxGU3tXzOfW5jGSPLK3qEaA6bKs26W2jqtNfiXSR6mF8wGvhGeixKIxZPUASexYQXx/C
sLLoGdaUKYSUnL4lQzcaYCILwGFW8klVcA506wtYYT/AdKx3qgoxo2wgx6XPC4gwzZKtMiFdRf8x
b8NYa1EwT7zYs9KBkBb5w2BIGyspJntg/UV1VC+nSGWI0nY/xcTpXwgqU6qyJfa8J6WoNaviIQEL
gLVK59U1lCLK2dQ8sy8HmgfWStcFYJliAjQPhho87BvOugj3QzCjqBZKt+2rs6pE49HvVtKojhqP
lEc24BkN9r6vWSgKGKt9PqP2YObto2FNm6pWtmIQ+yakyRtEAxdZlfyuGywHqaushSKJ0CgF+g1i
rVpBUISF70Tqkr3APtlVCjr6qR6fs24U/G6UX6PKFHfNQjE3E4pljwv7JWXSGB4wkc+g3m7GSEQa
a1kpEZnLqxXON3WgihDShSZn0D+YOHHatMc5NMgrSO9kBXVuHmX6PkSNPdT1J96t8DCN5wIq7bkv
nWZCCFyx4uJn6yG/NAiLYiF5ImYkuUljsSfLa/KhUFQ7TTRf+ljZVW1VvaA7ZZOtrCboTCu3ZEic
SQASPbhPnTkWD7mMVa5DK/FkZsV7A1CwMILlW8uXi2oV+adUZHc9KbYK2V4XaUJ4XusFiieSW4SQ
GOkoaHdqBp3AEilQaAg/TCX+UklyMJdrFeGwmvsKTUOAWwNFa9oQcUw915DyULTsqlDfLatkZkXV
cXaj81sMQoBS0aP3xU0uoBPLRmhk8dTtC1LLpylmdEGD79VKi2spSr24ke6torz0Wo7BWUtLGoNu
v2D432VvSiPUez3A2lJJlLtLjxC1/5n6cbQbUeBWttYzAfw5lRAQO9ba32N9LOiZ+WrEOVeEqy4p
jZKB1oOrjNFTHHwGbmKZPZa51W1nc3hMyEEB+0Pcad6Uv6I6fmpCFbxakJzMot+S+/uD6vFqaDHr
vqXYYobbEua5TRvzWyXrAyNa9yaP09aU9GtiSZeqPy4jUuIAhjjjuOVx7kVS0pltDk180RELVqO6
lSukA3XRF05TaiaAmeZZVDAqDxODsAykKWg5KCzSOCJjmtywy+0Frcqed5sjk8DdN9abWGiUtihJ
4lXzOdPaznWZ8ciy3jai92C26HLkWfGWrU4aHBviiKstSTczIjpiJCOaMY2vcGZs6O9bx8x1qKFZ
6uS9srW6+IJrmPj0Wpk5BlN/xwNa+dkS7wVRXEX2GWvpxp4bUqGFkNu3Zl7CYSy9qj3BqkXTLY5Q
SLd2Nm+xoh8KVreIEmiiRiX/aps65mXH+EPMoxBoKINzEWk2y8Y1K89snHAd4Y6pBFhnpG8hGe48
VMzxMzay+TR+RiOC82mSyIVQezBVOsnWuXoemb0OkalR0cbLDlbPPWLqMonptyLlmLlIoEIzHzsD
KQF2Tq5GJSiYwZdrogHjyMz8p+6s73KKP8H09dT54a5avSEMA2/GUj9qJpkP8QSzUReCoxqpaMwE
OhGral4F1dhNwNb3GVAY9Vvvsupx0R/jko/I5Kx25bR9x3Oxgu+10Vkm3nhxXT0NYo14NuEGB9WM
ZB7I80TQgqPpAi+ICFkmeNhNp1nFrkvZcsRluxf0jgpp2AcoL+kOiR5hNp2Z24yMm73MdnrW5y9Z
a956a4kd0+hnwtOEO9yXM7O3BzA16bU1ZYoQeV8KWb6TeFpdSezah9UDDHLEmpCM0H38WqoUgYZm
vZDH4Tct1Bmo/4kHTx4JTtFtU/RE/rC0A+fuiDsFI64rlsFDkuC3Wma+p7IuXK2pyQOST72VoR4a
1S88PrItKdlLMZrVVjGtCNKaRlDOXBIWpyn3ySJLap3vMUWct5M43sBbbAeLXW7TdT+kHGEtk7Qr
Es69oY9QHBTG3BA92GQXb2NQnBWxOgY1Uo9Yj15Ms0yckoyda71q+5v+LW+JD4kkBoh9UIJd4J6m
Py5CZ6m7kCV6BTarS38FEWhP8pzajUncExkKP12FkYIcs2FDjeW0q4a3JVyFdHJ2TTKSrRhlbzfP
G4HFN8F1lqtmIh+ryaHU5Zq+Gyd5g/PQR9v62iU9HoxeOQxMd/cMpAqbiModZdWmzZi1QRBv4KqU
H2Ihs4sVE7+WmnuURKOvY1RXwhWqOyPuSBV5nzMMq6AuH8aFfAfegGjmi+4jW/+0tfRf1rwmsDHd
XfL3gIIMkKhTg1FmO5kgW5kkDeFR4eRFynu8kRdScNh1ouUVGQcOnyTYfxpRJB/rvP5QFnOrWNPj
EIzf6dDgUE7BpQoFreo4PTc8dohfPmtNuyD2g29T6M8MgjK/l9jvRlq82jy672Aov5Mc+VApcQA2
bf1LRekJPgmCXa6weiXG8Y1lTLwpk2RnmtOrpiTX4KEV0XiiQTkJi/yTmmjrBGNl3HHjKsGTqYvu
UmWQSMTgCFOn2QyUNJNh8dOGj5GAJYfh3F4HQyFOSNlUWXtksKk+9kygBi05J+g6i4UZtR49jkuv
uzBLP62QqRmyEE8skp++c8O2t0DMOuWi19uGAimTTKRRCM7pKLQzGrWTQsEdjXhF2ZncLNHsfaTp
T0WKndoSfD1dPPx+hLn1xIk2Mj6sRPqAE6vGY20bXe3UZO2FVuZptN4kdTxpqL4rxfrKBiJZsCCN
Hf4sUcAZRPISNh52S9Piagqz9Fb5xi0WUylZn8yfnWjQUAcj4tEYbLNSj17SdnkS6uUx0gyMN7EQ
+6p8EGWgO7FhxT6LfyaX4Hx4txQ0VgNaIfwgHhjy0Ufv/qsCxJuiSCop/sgF2iglWDnWrilUQR4o
I6kOZnAL+fYiRm4Jtb26sA0zYn4Tqe1miJ8LJMf4PoJdYgEQmargCR7axxDQNtXFrS/Mz6kG8K02
Gy3XGptaKOZoj7iYufjBKfk0l4Tea0Ju0C5QGwW6thM786M32ngvBh9rANMh62SGLAN6aamxQBko
icvBTf0euNpMTTOtocGDWj2ilsrJM+xcYJT4l9SoBwuR/HTL9JCNBYGH6WZUBbRlFScBjdlF5D1P
jKe0B+9DaymKOyHTY1eD+Tqaauo0Ira4tfKepPmWSRM+pHy5qgNJb6kwuDkLTamX5e3cJBE25AiE
I195zGB9J9AlhFAxDlGJ46Puf41ECPlm0W5zacIZNBq6Fzw3cwdqu5UO+MlLuL8nxmOpkxjmZRow
TCkoCePqWBicUa3olmN+VXhvmnMeeGLDbcA5cRznhR+pLBrWrQW9hK4dgwBSPisKk1w0jjYFpOAG
+tZLmrbnaO4+lSmanGVdmy1RfQhl61czg3bDL167NYw0rxL4wUFExaKVb9rVv4vneXUBsCyoj4IK
bVYaYXW2HIfH2SDUzBxfF3Z/1xJ3+ZI21iNA+1lFsthMM+zlCEFDy8C3FkJ9S77oBs79aCvtSG6X
ahIdnxcRO2QlcAyjwXpjsXGtLeteyKH6MkpWsc8XZCDpI6SmadMg9HLITosACq7FaxMBUZEoUJfm
iVhbJ9bLBrTVuIlI89mIBs95Z0oHslwyF8cJgNNZ+ynR8fXdsZsAhYxKxfZYj9xqzjroJqAs4VUm
RvBoFlLqJmX3mE8BchmNwR9u6m3F5hb0Mq2jAnO2+aV2MUVeymQvDQ0Klkl4CGQDIWyi1OD6BKdD
4mcvdXPReupRWPdNmmxBmMB6QTksxcaWlHvsVbr1HRUzSFEoAYnAq7VoYDNqqx99ygVHlCZk5tHr
SK6O0ye8awticOiqGaIO0fKpNLyAeupjtknqB3m9OY4VkQhhs2AtlLVUfhHKdozawhBC1qHdyvpd
UqF6hDBV2ROlPxaPgRs9f1Vizg+twanGkW+lzTYTU7frkFOpUvETsG1YL57P4oxSLcftgEY3jcBV
5sL8UwL7rPVIdLKSXVyKIUmpwsaBqfxhJMr6nqtuErwjYyqRnM3VjriKgYMXJWYZajupjpHh1/B+
AayivpajxwhqBnyAGbgNoZ3GR6EajVOqbfk86qyaBpmmpCQG1J4y4DiGuQS8otrvMNIKdyGqFLtM
wMaiY6WQEmGQlus/qfB3zGI+9PQrvGIhAkwHa2EdmAjaiIvXug4cXHLaMbBBThosDW5uJrl1HvyI
jfIELkGA8VO+0R8yP+1xqZQgf4UsFO0hey5SrDI1NAQ67PpNn5hUdDhc7U5DO7SowZHd4XevF5tl
GFW7K5QGQHH7wKdgK7UAIDfi/TTFvGeNZ31EEgFUofIG8SuA4MDQlluyZl9K8sVXncvRhqaYCrmZ
98hy9uYgvGY5k444nR8NiUO2xaFWadPLkAePJP3mWGsB2k6C8to3T0MqUzJJhBi3xcQdjrupn9mT
cny/8T2DO4rlkUKA/UrXMaKGUrRbZoDh6QCyNjX9UphRmVUEiC3T58R0+rFa69OiHg5N1GyHQnJI
dIUyPYGha43IBa228I5MTXQZcngahi9dZw5REGVBStpAgIMh+/gBKeyiD2MF8bfmOJEnpfuyWMN7
n35UXatI9aKiU0RUJ6LwHGZGtc1sHWbgjrzpTTQim0U71HqGpu27ahE9AsnogeqnqhHFQ6AZjLVg
WcphERPxUkCTDFJ1n2nCflEIQuavdIZ1Kb0GQS/SKPkW4Ey/qpZwF+oI26ay09aKvXIfwqkj/DRc
BbdZTlGKry7hjbrRl0gjnlbpcL01vByMxScd9cdcvsRBnnCetOkltAayn75qoR7JJ6YJ0MWcd2Ia
NyDzFg8i9bOpgIOIgvhdiaJLTjaqr1fklyar33TSkTEuUEMBzQeOYvhBgzO253Ow6yDxihZuQPDA
IMli1ELOBsJDDfFw5445xWMo1+CLrdhr5OzWW2xKggr7h0Abiv/GRFUbRzZJhLdZ4l6Ssxdp1lgd
LguTGL7LRLJeacEovglpyFCcyj05gAKjKjkSG0JMkH6TpPeQgnAxghoj8yC8SDIrMwFTddFmha3M
D2ArvmtJH45Ff+9HMAuVnlyVLsCmr8p+xKPuxePIXqfkcnQcl0McXhP9lKWEAGaqODtUIxpEaGuM
coTo4y20Grvu6CEUwG99y09MwgAdvZq9iSM/MTjHG4Y3D+DI1RxabVNbey1H4SJyLmOLZtioFcJ3
gTnK67PLQo69t1SIIQQLduASxT7s2wmL2Nlkqe4PevEeh8Y3jHL2ryz9po6QyBjiYTEupDUOOfrw
rD0x+aV7GtGZFFRZ84w9MOh0fJr6hJO8N52cC7QmfjAtGX903iEWTZQe5gCEdYKbGSquKQlkO64j
Q/6yMOqqLbAhX+AOcU0FtBsWZ5fwNIkzvSFdDY9sNodvJneP2+bzR1crr9y3fCC5AcdyyTGFQN1b
cGgWAab73mrfeoo6g+mSE1q5m1LRsWhs3BItXSLK78iyR842iH8G1ZwSvKS54jZL+KrS2cnRhQ50
BbDSZ7YK+R4YBBXqagD+2SlYpfSJyAt3xkBUdSVSJgogmIOjO+oaQOQiSnhnwpIfNrQPQArknm5v
IVddarS3MixeiwAIASZWl1VfCwJeeZdB3NiU0yqgmvm9qYWjZdankiA7Me8f2PIdaXEwlaz3qdUl
RLyZbK1FyrCK+ITS+lEE2nGzk0C4sOEb1binfEafJxjQbCMFqPiYPfSwN7xR1r7IfWXlJ86eNgN1
0cw6dWRR+4rTZ1FGKyZZFAwT3oVKpkUJCDdEGw+fNRwB8/B/iV6Cwubxd1OVOXQc37N1AlPL6XfQ
tAFanleh4gsnAyXcxPSH5TF12Bihy4m5YUAmG5Pl9YMMiL4CVyIYQEFqIgm1aKEBthAbdWTIqaj5
83o8WCt6sOOsRycmvxmzcgUHwQZeqG2dTGi77NE0RubrrAmEXOmDCfa8oHowDlqpfKVkWwMMrkwO
x+pQ8z6HrtI9x8Z4DWYGPjnR0e4Q7kV1oIcTlRx4TG8HZvMjJvWZaSQ/A/AnhG417y1qicKcviYW
upJJ0GuYzOsKpfisRX68oEdhHGgn/OSQGZpk5RVZ52hIrjFR8C7dPjDO9KykBJnH5Ya9UmXDxW0d
3eJmBAoctHaRl71rIXOpyMoNigRj3wpAXtNkZ9OP2WWgORZEYpuYGXeAfs1CCMlNg2gwmKBrGM3X
sbpgwgVY7mWzASVgECHdVcYWYd6TXKIT4Abn+ZGEF8viKV84zRaDi1UVApJSMX6Yw+ahWoqF3HJK
eBT1Xma0L0syXUKh+o4Tq3EMAljTlr1VZSqqo1XxVQeXuVTSntzha2LwuY0aGAG12hiDekfatrFS
nuy0TPmK+cB5TQxxSeevktaMjMPrWmrSWW5ukfJK/FW9Np437PGHRS5fpZYECYY9tzFVZVuQy91g
UrmO2xRRPK4p+V6Zoy1XKBcSeh1bLeInyExeHlrxxkwloPvdhPwZdaqK6QDD8ntS8dMakfizjg5I
N0M79xSSbGKrK6BPMOlH0UVWjXUTScWGc5teghqytJa+t9RORcIWQ1NytthUyKxRDE9VOHKKDi5G
XlbneeTyhizrgwU5HC0bJ/p0L8uJyWXV3YKMBZ/Kpx6EIlG8au/rLR8a8WOkFynqkUSiZy24iFQx
9txxp3ZMRnCFkMIWDz+5uZ4FKwLHwiqgR2x6KoMXoaZEHinasHHn+HmUIty08QcsAD/tK157CtqR
uc45p/HVEzDvGDXMirkOC7c8EfnA9DjiVKWgdIcY5USVmZ9mtmxVfWUG895AyQ+1WogZb8/qdtEI
dwxaLcU4yiZIxEjnz6vylQtNrXzRs+BMMa6gHsseluZDkdZgFiM96KOMkDKWuU87uYK11BykSvO1
RfkW2SgzBcQEm0wwBU0M+pqAH2SM1ZoJ5pOo8paT21ZCc6Zt9AGaQhTks2su5VUQk1sYhSdT0RNs
H7wnpQTFUmOEjzH0NQh24Lo41rX8J8dObkfkKNPq0IaL2aMWcjH6ios2DxDwheHeWetDgaLDERPh
0eiSW6efubQ4qjop84QGS8miAB8SsldW4effnx8lj1x6j9rAa9XUxXeW5wVrpxG0oaH8mibeUUMw
ET0i+QkOJySYlEVt+pRYP00Y39MZ53mAMIcg2c+5SvcQnK49wKUy702Pegv/XNHvqC36dSCB2Rdv
klAGPGmTq1nUPV3Ep2wVjDLCtUkWbmUSnnpuH/AqGQeUkB2tpGT8o5bg6Fv5GOv6qQVTliZ8tPCQ
u/Uu5ABbLxabULxj1btYCW+zpCruUCAdkXVqu4wU034m1nok6W8Rmj1As0MEdNBWqvW+NokbEyOB
fPWaeCrrPbY4rWd2DYR1xPvJUI5jpm2gMYi8iJXUw/1FhCKwlsmCfAXmAJn0fKgTkdmTdl3IzvNg
vNAlcd2lSfzAY5ZQEhN1TZqH00j1tGNZAMlRxQDOGqsxyRlcG7ixitxy4WeLhAQLnZRfcm3Gbg9k
0Teeg6g7dC1PUolPHzWdeBOJNbFFPNB+kPE5j5xWTGauUZtul4QTiwQGxS0gXvZieOsyfoV7OFuU
T5pmmvnUDB19jqihdCZX/EOsa19yYLHdRbnNmJgPpwisezY+w71xfntc2VrL9mAUcMcQV1msUHWE
Y6QVPOGUauzUSJHkt+2WBT1eFLEQaNJQS9E0aSRZM8BkBTaOwneZ8bxMaukLIwQBrGJgjcl+XCQC
pTXLACpsaRJYLPqdqEx31rsWE5YYK9FrvSxeSXfmNOMweYGVPVW9uZn7c1lwyuN8+ZUH05Ma6d9i
Glzjrj6bMmnedcR6o+Sbj1th8db0pxgZraMatMipEN50hbTvMpa+pJIUuyUUbgmKNUPEt9oO3c6Y
EfJNakXfZKovujjBo9XDFCEZ8Neu7RPmOsNXDwIHCNEAqmN+nQZ663gn1uzQeEvSTSXKJhnjp6Cz
DioZc3JjIPpVxW0jJM8GGMlYwllSCF9MKrbLkJxGmpYuTht3UeqHKnDzOTi3FjW2rJPWSXXrajF8
LEbyuRodlsF6jBvrAT/GaanMQ9HwOkynYxtVThLL75VZMEoRHpq0kA+8w7wmV+/Q0gy7EiE8SO+Q
C5jjIrylRn3vCfN1IuvFrKnqFmY/IpJ+ZI88xRFNo1FczKwRNhouLqkhhZImj2tMz1zIFQ1jRtx7
B0tEnHE3RzhJ82Fy5lY5Mrr6bNhLuZi3roStFQ648MHtF+NDGjwBPJYkNwv9AvtQAQgrQ+u+3suS
Um/0zMSP2b0P4stIf28LfXVaGh5GddFvSjVsC0uAIKRm5wkyxj4SGXeoxsTTSaWWyESrgcG1JUk+
S/knWgwKOW5TngOqfWPZC6i24BAIum2skFhi67dNS9ujxx3cPOpp1Uyu7K3fGiTtTiZJ3PttfEFH
8CAIoGrynIOynZGht7kT9bz11zMXZzGHb6w/V2gXEIvSKmvT4IbW+NagcmV0QO/Y1p+TRbGyMAdx
DSvwiL7E5pOzi89iMgAmJWBRqc8OQlnRVBXPwuhiswyJ3E7y63YenVgDKMCJV0cK3qNGIiBzEU9a
2GPcXteb0XQh/XxfLQzNaswORSh+FH1ENVbo7CbqUEVLRzZcKdxanLHM51b5KgyHIQ0nmx5s11rq
a5IwwVeEhoY+5JfT+J175VectWTeylnhi/QP5K0Q+FNDvppVoyJAilod8pM/6/q4oxcPBZTFaY4g
1VBaoMX9cbYUHsfC5AkQ6o2ag2AZwqzxyKSOx7XcDdhcQe7qViD0oUiaws+Zu4ABXLbgkk1PaQsX
8yLcHAMDWswbJC0bFDzTSzzHkhuJMMIieFa/acr+Je3d/4us7k/6vH8k4lu/m6+SnEzOt679b79J
88J76d6625/+xSs6iBVP/b2ZL/e2z7q/ic7WP/l/+5t/uf/2VZ7n6v7v//ZV9kW3fjUC64s/auc0
CfDsPxbfXW9x0f3FvjVd9D/+e3bP5//03/4uvBN0+a+GiYCC5b9hyKouoq/7XXm3/hbnuwjI/2/R
zv8hvZOMv5IbDENcUyVR0vRVydeWmD3+/d/4LdDrJvxblHkWyR/avyS9+zPJHe0uoFnRNCRTlFae
rvZ3ON3eWOIIQYXstl73kN60U7BhA7UZHgpXOQSJ/TU5kwd87kP9gjnvj9v8Om14y/x+m3FduY7n
35V+/0WC8//6PkC2arLIeI7P5M/AYVFF5ot/VXatq+TrTv0xHZJP1QbF7bFXopH4J4GV8kow/t+K
w//8F/4do527SyYenb+w86ud7qRPbLbkc1S51bV7lZ9pQ6wbRvhN6cqvi+p2CRIM+CJ2+vmH++b/
9JNL3AH/5XeyXqI/wPRxSnCR2E9xCSQ/PhR+uM8300E7pnvsxexQENRAT1pcIGkuZoJN/ag71Sk8
KFDZ7djrtrE97FIv3AsOgyV+OX+0/NTT/MINPd1NHyO/+bRugqN9IjFyix2n0rZ5mHbKwdxpHpla
O2Lh7OkueYszu0xp3COFbcNa2259bd8cy9N4IN3+lrvFY3DpHHKltDMm9G17GDaRh22HWQICm9TF
wX0sr+NrtbF21p7mbiO+Yc/6Gn5J73riIMn0rN3EKMtB77U1Hc7lf/Z5/pOP8+/iLMQqn+VU4eNU
N+EFW8Ym/dXZi5N/Z/t/dhPxlKy3yd/fRtDgLVkVqVBRmP/54o1Bh10n4/npfOtUueZGcZU3Jqc2
AXtecSbVkGO9tZzm1IM1IHtstqsdVr2Ppd8U98wRN9hmX+jlJuaDznRtf5XgqahKVMDAG9VDB7fV
9+Zj9EE5DP2Km4SfySPK20nc9QpO3yHOCLKP3ybcTqSHMAQBOGI8K3QXsZ9twlckPs56mYgAEqIj
FTICqfUSDnc2/6/6Z4hjVXoTGBDDs3dQgYdf0Yf6afrGBiih7lrCFvcPYQ8nBdjMzZJZWjr0yZ2r
7oMfjV0d72mXMR9L6Sb2WJ7Mx3n2gMWy9Qyqvf5qbPiAdIKeQE9Qi4CO29Te6JEIzyMuncbsm2ge
DMjmvcH/6tf7es9ilds+fEoJf2Mil1rXNvdQ0lOI7vMfrYFe4xUwQUEVqC4lqYZNgtwcwTFuxW1m
9WSnPlvo7Rw4ywlIn6eySbLjK2mVtva2FrropijIkbvLvnI3fnDjv7BkDB2NmyV0q49219gVcTsg
8iI7+QCptBFO8iNJf81H9qvdl/kTBIiLbqD8sYu7Yjk0C++pT/FgzzOrMEc4CDvdG9wW6q8DWvnG
5JIY901/Yarbp9vxif5l152lL/ESu4FjPi7+eITKyHnkLJviWr8MPlARj1r6Z54dQkUcWfNFD3XW
Rb9zb7mIA4/zsb+prDL9HZPwI6l8DfchaZ/dM/dVOzlIAhQQvIhWoTKuX4OCVdwQagZ2wo2uhV9x
xK77QRbkdveNYINy/xq8ZNEmRxdBWWK4ec1SdYtfQJJ/ivRDH3Gvgcp242RHdB7/8Fs6bUfQPUC7
c1UD67aTh9xdXxUNkUQet4lGWJHD+pkECWtHQ3ll4TZ77KKX84gA166ezfkkZU5n2fMT8p0Zd5xf
z6c03+hwA75p0pX8E2+symAzdfFf/TR28TF+avv8rNNsurTP4EWclrLUz87Ke30lPYlVk3aOdn3h
STKTaPa2BEMBDHdUtnzP4VZ4HXVnih7CNR2NlRIqDC/NjzBt8LXlfMixE33xR5bUYZLPRxRS0SIN
cDUfIY2HBBFWJ8N2lFLe/BPtAy9BQMVjvIjH6Vv4Mm90zqvgZmavC+WMF6zxWqWOdax5hqvtsON4
fwXPPXxPApoju/dkhyihtXG1gUTwyeCQ94vzh85iz+Fgn30Ea5z8zWFhjerQWoTiRtqywFY+WSsy
yQkPmT+89kdGSY8Uw2Ae1zNwdIHz3rWn/JmhOk33jFQDhR0utfLQanA4fhLBW0ynyzdsjqAHliyC
+Jx2whGFMlvHG97Ayk0OxUf4ZsB3o298bi7pM38O76FiIBzcQQrOaB0WLJBM/bySbmRgFXWx1q0l
OSQea+hI4X8urjcc/5xdsO00hgQa0UCv9Z1ulGFYe19eu1fjotrJ8TbdSmAp+YZpsDEzubbLZ82Z
TbsUXFnfRDnz092CVdLpz9ni0dIL+Yb8dv0UHZOX8aw/k5w5rHbq48Q3VV5Eymm0AdhyfiUWD2Am
u+VNdgo36Q9hQxtoT7kfX6Ax9OxHSK15wIDnTT46TKATEVr43Qphps8JbbS76+dqjR4qPbDnhLUH
4YWIOAIjE0dlpMEnr/xAZyleSJQsWKOARcpRG9sSTlX1QcMQf4lZyf0Y8o7wFthA8/ukntLRQz8g
A8K/8+JQfwZzw+XmCFb8cMbMRCflVuYuYfaP7kRG+LKerjxTMhMgt3WkA2ISNqGr3LGz1XNN+WCY
Pi+a9zFFqmZzIbKvMrXVO/TO3cgJicA6cLoDu443CaeA07XoUR2xs2Fm6MQb2/orCjAUCXSLz4j+
zYg0MvpYfxI8mjXcS90Pey3xHOpOL6BStIl/V9/L+3jhpmQ0fSBelRYdgeYPDImGZgalCpsaVkU3
8Dbk7bEG44yxZa/emDxhLA8447L3fkP35ExOdowPsZdvQLCjUneDHUZNF70M1CNUtHybMbUMb7dN
/Mg6ZcQBYq+Bh9uYm784ijuEHU2DrMkNHxuvYY6q+8zjFX8c/aj2U+NkQQz9n9Sd13LjWLamnwgd
8OaWcPQUKYmidIOQSQEgvDdPPx+yJ6Kzsup0xpm7uaiqrqyWCAIbe6/1r9+gpkSbgIMbRCcZv0+X
CRfcnlFcZ71PFvPyL624iWi2+Q2FW4aQHwHfwT2PabLGfKmQ9/F8DCmqJV/CihNcVDmNoi1EL2gN
Z31bF+tYc+4nkWMLU8wv6/H+MHwLj7KfPwnIYh3JAQ6l/suIx8qhdEELWlGUBmsdQQSRwKuq85tu
oY5MNy13uwf5E0nxeO74mtZyisMktaUrISgi6IgTV08RkHRxlHgtGObCmRWdHj6FgADE1q5Mb9UR
4aUDP6lfEqTYoxlQ/oDOoUOTeYUIySPBMvmHuZmP3EXkwOt8m7/fr9qbVNugA1D+tmq/0VUJ43bY
OpABYSN5Bee8hbuwK1tuWF+z3QANDYRq1X7ecJFVPAvrBMjdtuKpNmPhwOl3nyxOW3GaQ+cj8Ghs
VI1P5ak6wg/5UWxDF6vN9EO7IGTZYBIpfkqcJudgbT4msnO/QsBQoDOUbpz43F+tgTBtY+IC3kno
jteMa/Z5zCIiJJjVcvC0N8GLzumhvDEmMj6xzaYHssEdfr4iTnbANWrdbmF/nqtL9zaLK4Wv9lk+
mNvMjRydvnyF2eLG2sXbO/yEp+haXq3UD9RLGBwqXNVIDbCeaJU+sYdHis9RUmIWkKzS12pbo2Q4
iu8KZE7M5L7keQspeBhX2ge0D24j6gMosUeWA3Yf+naAqbOZNohwxi3vH2QPGcJJpK7i52DfqW7y
lO+Wgp65aKE42uzzVkY6dnvUAq0vV2uiQAZxhwoAJ39rvuBcYnwEdx/+N+f+UNjVj9ypgHBtwA+e
PfHjT2habi3Vk+KMb+MPyG1QtSkzeww2UKF6KLuryGFzk0mof+k4ySyvkAFKVqL6klpYrKF+X1n9
CiFPxEmm7XkgTMqmn5sTwCyyRIiXQbglhxs7I+ZqTDQzjPc0d4x8iahDY1tBntZtS3IhHtOYwiKl
9lwvu4P62a+19d3jt9xfdGSfoZN/sy2zDuAnVR1FNyos6gDXXEHeeeHtNTRU4EtZfNQw50493dOx
qvU7G3IXJsIjjsoyyKzT5ajN4M2tMOAGjh0T39iGaN9Xdz/7Fp7aYY0OgWip5HZnDBcCjK662FW6
PUZxWN6PTDqN9XxEeBQC/I0A2S6EOz5uzpYXGnpS77Jb2cOa52QHMPQJh2MKsqpuohft5BuDNKiu
Tk2GOBjm91KRM7NIfWz2LQeHLf++DU/tldGILeAgcVLP1IsU4JlTtKvkJZmxKrLn5/hENexwP7zm
G4opzhnzgLE/8gKooOsah0YCjwOcu9jaV7k7rCEBMonJj5xS+B2MIwoJO3gByOQ/mzYXYSee+GEG
tn4pvvtj7UOJpK3j74TtnPAakxa5ExbIq5BBJEZXF5Ka4Z5RTWOcspFX4ZPFpG+tiqvhBX5xm9pc
11Kcpn78qu6s1/kVR2gvdqqX5eJlp3ZxdnFBddfiFq4pzImTsakPmoNanb5SXWcODU21KtZg3Fc6
S18/8o6vFGCL8s08Go/Do7ju1uC1TuFgbPzBZDc/FLvlznDp0SZjmdrNBn250+yE9dSuWBNuzAGj
cdGoFhxEhqdhHb8QkevkdmAvzazmlDYkYRsODHDkStxpr+oheScc2I6POOtSzk1b+SisEy9w8cxY
A0D76DwcLOweIl9+oyUkmfaasxo9y1GemAjOj/FVd0OP5sHLN3e7cjE8ZzQdkG6zxheGfD+uheYk
f64eGDWxX3iMvh5nt/WnF4MCwpM9OFJOt073sUPb5Vic1kfIJY6wknAUu2ibYZfxPhwZthFcTesu
PNzpyIG+Ez8H3WZCi/ft3WMCqD8OjuJLNicGijGiAKj7t4YretO+9VmCNsbo6ZEKPLikP4Qn7GqN
+0NsPTUVL6z+UO0VDHD35CueB/zLs43oAF4+RtWVvQUV8na+gDRssBFxYVS9Id0Bot4q5TY4Rzab
/w7m4wpWzeSXxlZs9+E6cef+waDNBgu2C9tSTpGyEaa1xHQUO/BV8DhxTzJP2YoOLCSD25WfhQEg
6UWSoenxgmNUAMLsZfdTNLhLjxi/hIjFWXBkFAnls4zhULIDLWFXY6ciWiHiKHHKfXKsLmidx/hB
Vtbo0xYWLETtmK3JH57Um+SCQFOIthW7Mmvt7mK6gCmHV/rTiYGIJ695c9cl72/t4Wks2MMTT9KU
XMKFfMshv+EF4/vox1BsOuwablK1aoxtkm/YgOYHijHrCVcum18w2EC+W+2BzzGeZmmJk+SePNIE
W6VXPQWfy9cxNpgy0aQiAacgcMU12TQPxQt21/tpPfHtgHsGTrTnhFmgdz8IfuZ1651I9bpilfuF
y+TpxdzBHaADzljX5j7fUhNBvWXZyLYIb1ZdIesPaid3Ccgpj9wJR9hmXgnCIXBQAAvhj70Jv+u3
+GQ4JiDSsqVQs9q5DzE7v9FQJR9oqZz7XkUe98B921qb0gEP6NatZx6jZcoKaxTYPvgT+Pg/oDiG
gYRFl1RV/w0FHUqBOUsPiqP6xq1/4pmH36Xhxo0dnpIXOMt+4OLM50E82mSXcLZlOjE3cJtt8Gat
oRLt+JHhJf5Y0BnZpTs7zzsNhEO2O0AcOgG3orunT1szRNhiarX+NB/7TfQZu+MuviikMa8a1nL8
434i5ZDIHpeOoPAFm1rUr/gn9CwXfG813dJHBKJ2tm/2BgUxrlW2uGYzCA8F0hibo5oJzUq/NQ86
DmV4UZJjtmKG+6cgtn9CjiXMbmRF4a5Zym+wpVKYqVb14gJbYn7l4dqF8swTTnAGfd2W1tlWcao3
IMilXucFHu3QDzfFRmGvMrY4V9x38zP7tbZlj2VH+wMM+KfL++2RIstNW6GhRbIe06+GYs66gED4
wYrRriu5qMsc6eEPn7lAi38DA3+5Jajsf0VydbWH5Ug8gtOxlecbie+fPrY76usDgUQ2ZkmH3E9e
/vCpyzf5b5/6GwSJE3yWRBPfdLCx0nfrDWLhbWX3azwyXJyoPNRqDi/PnzD73+Kt/w2hS5aCr4Ai
Goqu/7YCDOKt9EGUZAffiOf7vr8NLoKFxY4Wdo3f8sizFYMDEm1XDFPfZWuFBtnFy5aQXuLlKXq6
P4C//8MlGRLx4qYki8pvYwSEInJnBQrex+vsGNkgdBfZTR967knmp7t4o5+6Pf542/SZgpCawqQ+
AC7YzH9YCz8HJ397KtZ/ruS3+QLOJWISKlxJdpW8+Sl16LWITabFtjx6C4/4pysBAj4srG1xwKq0
F1emE/NOD5/aN1jGudpMn8XG9Ci7qhVGKVsKk41AiVB5pJk8p3tioV0IyU6+T1bKhvwltpjqkXfp
T/vjP81KpF++y28P2pyj4S5F6rLCoqd2A7LnlB/WweKcg172//Tm/vJpvwH4hPLUhbLcudbhzlFG
5civ2UAMf9rfV6VP5g8lxx9eon8awiwLWTVURmpkCP/11cUDMgzvOa9uekuuwmf9SipDwivbgqgC
bPvCsxg5ho1qjTouVR+VP6wXlfHi397iXy/gt/WSdEIURCIXIL8tBe39VYaW/7Votmj0AEKktXXr
jvD8sKE4lx/37+g629q3eRI/J4eQtWfzkyE8/Qeg1pr+rHoUlhaAiZW0KZ//tPv/PBF/X96/Xu5v
SyIvNak0q+VyfRJRgFrWxk2EHHfFJcrunttTdpkOzQ/L+wkpgfUZbrGj0uNx4j1cnpauGa5Rsjdv
9yNto/pARKAj3/Q9jGTlzFdytINyFm+qp64rdQ31MaYdRSaBqOw8u+JT+wy5IVQ2DBVMwP7FXXRn
XtRd5C6Nzn9fHrK8PP/fv68hyuSOqoomS7/PefS6zDOJP3fUyQY67hdVogz2Wzokdp3HvfgMWAs4
WG/QOQFy1nCu2H9A+oIteYS0j9hcV+hdVoJXvIPjxcd5Hz0sNQEm7Yw8scbcKA/pIfK11K4wS7al
z0JcVa68VQ/RoT1Qyf18I0aOWrNeYXqynb14vbRM9wfyatYxtUXLfrbn9HH6TbsHGbbvj9kaaq+v
btAfLLiZTYoUHT0n4T44xfvoaPDn7Zbeytd2xXO9AyPbzws2gR5upzuCuxQjojPRaOtsmUtROO1y
wDjStW2Rxqx4LtfZQTvWp2XiWADbUas8DfvhlNvdOjp2e2tLfXI2qE2WzRaw01e2CIs3wVrxrfPS
oNV8hnlbyk0Bpue6AHUgd5DKOPgkW3Fch4ccQbENcUoM13A6AZ4di6qKnNeldxjQjnn4YHF9qZs9
GL7qZJtwk7/LvQ9QUbyCqXaO6jHfOXeE3r0RFY2ufi86qPsoWpPHhQTiU7ajrfjT1mL8NZb83+ek
YRgm2mQqJXKC/7q31EZMPN8kyw7U7QAj+36lHkkBZL2gt51tmlWQvu8QTJGCePQy6YnyklHJOO6Y
ITLLCY+9k75GTwB4HgjpdI0e2g1jnLVAP2d9Un5BoGMwEPjJrl7C6PH4W6Zd5VdRwxrkKQBeOwDw
qJkKzmQ4Q1RBj8wLwJ4SbByOwrHHAu067Ev2lXY5ftx4EziVs1RuKEOrwS2xTrAbBPxvGl3VPK2K
fX68H3Ff0NekfzrM6ABjYYFSsAJPctTbrY0HC+MHdHTHzktYE/c1P7FR1uNeW/c74hVAP3DtZGUE
q2lzP84+exiOdltx1/MLUEWGLmgmKkHSkcBzUPHwrAF1mVuQIxNdpHeF3okyOXZVB/HTe/apvLfn
yNWPDOoEH+O6ACkS3Ts0fLe5qlTZ4DiYqxcOBob/fZsw/mkTN0wTKgVPG5+t30oxSUN1hiiTXfEc
0Wdbq/hCltiF7LnoYD2atALZW3KYrlpNwUHq1fzV3wj+hOw2rbJLtWW+/1C/6LQWr8xQ7h/6I9TJ
i8lg/ccdbwG/xnblg8IKpGt6hXFYrwRAlJfqQ/zIj/WltONH8yO/Qq+9xjdsr1X+rwzFrK10XtAl
vLrs7A/lp7IcTH/bGf/znZXlnvxCX6jyeG6Giu/cslqw3IFEbie79MSes0Kixwib7Wdp9Ee3+ZIf
prfyoXufjtiMPOuP1sV41sIDCsYPdnCdsMjYB5n6749FXUg2f7tGE26JZeqaqKB//Os1dpjM6Rox
mj8pFvKldXQ/fRhc2C7nyR0uui/bJwgv+3zP8PncPpQnpAdU0OGlZxclO+yQvce7JN6CylO74UZ5
lF7gXFzjD6ayT3cfq9ttf1qYFbC9dtINLusr2hNH8fCLGb5xsEFs4KVv0XPwjkBa+mpemEjlp2Xq
22xbLznK19QTjummW2e7fG+dZBfcN75IDrldm+KIQIxfnW3LB7jdJdB/7oaim3sK+X2Hdpdjyo8N
PCMcIvT4u7br2Vuz9YKOJDZTdO6/dsE3A79TelKMWR4ZPz8vI3iJxtJyPwevvOJJDY+E+VsJ1lZJ
EFF449ln05NxrByNYPplIgGYrYkrZK5rtDH25IlOeWX8884A0uN0Bp8gWc1R3PzKNbz0zjKLYnjj
66f8heoFgyrwCLZqddWdo0doA8lBLVf1i+HqK3NlbOPD3UPMuxUO3ed0Yq5YusVmwTsIiHVrzioG
UIoD3Mu1scvbVBGc+WftbiNN6yN7/jbeeniGtuqZoJsr9bG+28IbLHAPkGuDlA0JC78udLAkEHf6
aWS32sJ78XoGN+g9OSqHfbUXAP9CL/hRv6HQBvBs+QbVE+RaL2OYel0uVnGNc32UDqUfnmoEDlft
U9hk4HzZi5q6FS3Hpn6CnM7mY63lfe2b7rBdsEFQrU94GISLvVMdDMu8h5nXOxNkfRFh2P1nO0Cw
X2F46QIA7qMnaw+gBDRi2vcNuMvdBa3GX5HPmnDXADEMj8kRA5iP9A3PBkAudMDvFiUD2rrbAoCZ
u5nhEOSAVfquuOHrUireepQd3yBA3v1HxIm/55Z9gMhA+1mgs9aXzonlI4+KIXlc8/eAb/+p7u7E
JYImFmv4F6toa14Aob4KDm+E937uck+PymN/M0HUAYT/VHsq/9Tw4uZgKKouq5L287//suNgSqO3
fcbbLOPiQwyutFcP6cZaLwBjzytHrLcr7HQ/Xhsvd88wVgzQwq3u5GuGRufwgL6nST2WHxljtlXZ
8o7TvwrsbPff952f2/3vW6MJfU/UNRh2svFbU6EQlF4gOaMbfYQjSqcGLWi7JDrbmMkZF+UYvgVP
1QEqdsFC4mx+GCnzzPoRtS0PVjyHp2L936/pH/uMX6/ptz5DN3F8bTBepZaE8AH23KfABiRKUO3J
j4yiYY5FnPTqidysp2UKplMGBE/NjXbD1m/MCU7xU7dZajUV3D98FN+01/RPRdM/7Ni4FBrcM3Zs
iUT7v+7YcyphaV5ymQPFLNZb0Ecs7+4s455p2WMMH55tu+qf72Bf0fZPa0z+h5rtL5+/tMS/rLG+
aywEKXy+jE78QXISV3Crc+z2O1JQ5VPFvpNu+3O0vjMgWMD/P7bB/wAm/eUKfls8d9Eibq/++aCi
p4VkAvWX8x/navav4YSeHVTPNP74ekn/8Hr95YN/WyEEqWRJvnz1ZVsKYR7Jbv6IC52nb5S3gXo5
3SY3Rjl/+sb/9F7/5YN/q5OzHid4A263U97qvUF8IydTcUC9t0187LW2P4lKogunxFYfFIn+fKEt
LRVq/c200+KMoCZiNAMJSL8kzY7K8BBeGGWxb/58jf5XtOhT+SN/bOsfP9rDe/n/gZ3ogtD+z4xm
5p3hex3/xUB0+Yl/85hl81+6CEfYBByRZFlkzfybxSzL/1IMSdLobCxTUzSJZZwT2gNTWVX/ha+n
jpGVJqtQoJfK8f+SmFXpX7IK0xfapKrgIarr/xsS87Iu/rPNwqom40hUDFVDEioD4Py2V2RD2eVy
32kon5U3U7QuSaxAWTHa/S835OHfv/FXkjKRJX/7KIVvZCqKqGLABOT5WyFZEbhZQpcekHkYK0Xw
cLD6CiEuI+WhhinKzzgbv7spgAAl5j8GpgJZcqdJvTMya63qQajvhyjWR7QKEl5FmfQSzoIfjXW2
qeJNa+FMUTOKFVC+udJp0mdcbu5Bak8iA9Jav+gNfAc9s05DCDSlEQ8tDtKtWYyQSZGieQ3y7WIZ
XvU1DaEBABvUystYnLHngSVVmJ8z/hrziEd3Jj4linieWm1XChKD3qnd6Ar6hCzpvmIa4YrQTK9M
YVLezZjkNOVT6UeJYRtStLzASRSB5zqU1HUjY46Q4aeIBEJ/Tg3ZZLSMpUGqS0+DHGI7pgw3DBz8
2ERjMwTaLqk0Xtt03LSlDh8heS1F7TtBrdtYAWy3hMhkLbjlJsWzVgylTUoVw3RJ2OR3FN56IWJq
MV3wAsdlMiNHHKkPrUeQUaAmenwSpeQ5NnalbHwN5bGfhw8ZxrmtiCmCY1B5tUAznlLF/fyJsZ4O
6SBds+WiarJtnFiK3yJUzzMi8ixm84iYv8tiTcJVvdFD5X0w4KvqzIKEOwRWJX0rU0tY6YdEkzs/
Tu9gLEX2w1KplgNBfFiqFQaG/arXx9uQFQxC4vm1johzLNLis+6za2NODtns+eIRaEBmrUSbmYt/
0DPqMgNVPYG49N5DIjhCgl9oEyGbJzIep1JovSUpfTpneWQVIKVC8LLonZVMA1rpWobWGS6UyzXk
GuaI0/QsWO2NCIORMDfgqiyzmEvi+1pS2NXwh6sAuoY6D99SCzLeZLqb6NAS78hZaqgzqEjxhBDa
j7pesl4K0OkC5pBR13xm7crSwB8r2BummBK4eSrhMYKMvU4N32rm5+pOwmmL7NZu56OOYc5iyEXO
cMXAtGOOGjdK7VRWCZWGgz+QLDTF8VbWEwyR6uSrEaHnPagZirCIf5WbAX8Z7bksK0a3xNyizaWN
U/PRTlKoe6V2mqamwkAuH/GkHBHsj/HGSBsqV2aOjf5IgMUNr6Dnhocjt+mGrBgCESY7G1NfiyTo
2wn6K7MTvzFtQQrcfGtG8zjGlYbRASrKewl3UwLUqUr47tFYumEUbVX+UFbhx5Rq8ajqLYaCvNhJ
bm7Fhv+Bzx2M+9gvidxEWt5SfEOh7wft2lYN9amQnKuuOjUT8ECAR5rcNse8rzALT+ND1sPkuGNP
ddcUyH0SMqxR0BxS8eAzlxTd5AFCXkMPaJrECORbvJK1tveUAbMKy2DW0NPqTPXwjmUTCGZdTkzP
tdhdjMKVu/gtwdFLkYjDNQBgSAg/hntAmGoy0tMPJTGXNHwTZOo2PoTEZgyjjlfviOAS1yjbyiRn
kJoPs5eeizsF232osZ7Pz+x556Kn2lTFHVzxTEaxPCd4+BVRsC515TRoui/Nj4E4vFkdkkIFdzJC
fh76zsfvkoAB9TCVg1+VFsIIYcS3Mw5GlIJ4YOCcZ8+l5oeh6jdj7AYZjRXacDK/c+tTj2rF7grS
7bSwepQGo/XkO7QfVGKEqXbMS2MirbIB9b5Uj24uwHzscoyDhrHctajmfMPqsKEeTET9VCiEEB9E
6ZAVCyI91uB4lkwmZ3DoCJIyQ4abwZumdIThag94BOoRxLyxwhdT2Zdq/5xHkyOXrT9Ik1taIRl3
3S7Am7TFatcwMagdXR3/wUHRHS3oHpIieI+NcosVvTfJZK6JwatWie5Id5uLuieK40fV5j25Etpa
Gu/UqNbaMq2XKoqdVl2bqFPvJoN4JexwWDQFiFW0f1poEYq26FBn3P8svfUtg4tRq+qUs/ez9Ua7
LoKwR0wQDhKGp+gQhCLoPJhSb4W78pELg4ic0o+gpSgdc5rojmlXnZ+agn6WgBo4+22Iy5sUHrQU
CCCI9wEvZaLMTxQRflEEjiwWnJwtTXiVip8j+sw2kQQ7anDEVL4aYQLyq4QvhlAQ+DL9hOalr+5H
5OXraYBvgxGYzUZ9LERsF4Sy/pJ7cxsl1lvWvotTukMZKpvDWknGU7dkBMs5hDgtf2/bZk0aN3Dq
WB71IP/qmJPjVfPQFOWrXsvXShgv1VDf5H5+CctywzmkKsZr31rkGi8HSemT5lOX8ot8DFrCNEuD
YJUufpFjCGJaM3xhL+z0c+HohvxcK6YrcenGvGmH+yFOhMvcFqe8lD4kqTun0fNYK9vY6k61Rd5g
YZ4Jwdy2EX/JJAdk6UOkVocGWkqQwru+y+IWFegXuRbOXOWHBF/Zej7KVXpsVOuS5rprTNo1queH
qsNtZbQbNP2xEe/073got5p+J9gztl6lrn3s5ePdAB0pVOiPBW62M/jRiI1lrmGORuRp3PizOJLE
Wfpqh2urAWxhaO+yJvLYRWysR79pK2JU716jm4hDradcrg5zwiRYU4drZ/Y+Jo3vTRfu8Ut+wwQS
PHCWrvl8K3IZOB79xEhs3GLJSieetnic1SD393i6ZbUK365MPDNSXfWekGsDoXtYW7V0UbrmQSAC
fFDLs0mKoxI+hYMFCX6BPxIok0l6NnIR+YK6IdyETBYGYmIunTku/bRRcaAw9nJQfmp5qBKrZH1I
lbX/stTsHCmoZFVRWcNhjYX5rZXFgy4P7kwJyLl5d7V6egvM6Yu53V7UoMoSZsV2BoZrqmeZIqif
QhOvC2yGskn1iyh1J9N4xqJRZFaFjXl43+DDu05xsQxTQr2bpwIlhpaIzIZHWDFhqR9yKbxZofqu
CuV5rmEfD3izzYLgpEL+HGYApwjk0bLku1QqvTHJt1Wl7+IQ3ZAZnRqoWJ2ov9TROQvfekyfMZXd
94SqWwa8DGy97TvovVjeysnwo3CEGd7t4zrAWktXbmrb+cZSjijysYjNtT6mxFLPja+zxyTWUvXV
3a5OkrOpPIfV8NwMpqtj6LpSMLNKqviNZQ5bPBdfpAx7HiODSiU1TBewzO47AoXMgyobr9KsrGV5
WN8lTAzFHtOc+Uq8KD9Zg1QNqlMYppN33WXspkOhSS7e8VsN/3sRsxh1Mh2yiv07GuVFiJMgNsDA
S6b1g5BELCWnisnwrDYvsgGHJntXyRCQ1fGkKQ2edgp+Gc12eT1zHTpShj5jxDRK6E8GTmWpJK6t
qnDrVH/OSijrYXDs8/HVYEoBbegziCQ8LQr1QR1Kv0MAv/yVUFGY1lKOTAccmR1Jx0AwvMPE185R
Mx3KOTlU7LT1eJtKX+Zmytq8zRPrJo2Q42XlAS9BTyQ8YERck0zJQ6eC6hIsbljykwS/TxE6WycD
/d4whbnDrIJYWkjDWcCgBeWF9DlPnQdXdjRkRMvTsQgLpkNVylQyVV7TjLPMKM5mjy4A+ylrVhzz
TRXxE7WmY01+SDEX1yXuMA16CMeKkyYNbCjdFxXtVI/8dHrfp6gAjLA+ykO2iQmSKuW91orbgszf
GXvpWsMG23AVMSEtqLIzaOaWxmTKmrbYOR8C2dp04qFJBj8WNZwog72KS46CV/jyT1mHLDcScs40
gDRWLFMQZLAh9oV4yCCLT5Oywfl7b9bGYbm4mvXbabARJYaOGWzNJtsufz6V9gR+OWbpNoulB7PQ
djilX5ensJgBC0nkW0TtltXAOLqh7QBGVL/kLHpqSsUzezRB2HkQ4OTXd9WJcDMflGkdqMYxiPRV
NMbnkZggUQ5wfqOKKC91OLiCnvhYHTfhtlfbg14Z11QQHliSXkVlQgQyJ0HpD1q9tWS0WlpBrwWu
g0Uf2xPswLSzXIlMJ6xkyMQLt03avE1D+M2SkkvVT6tu3fS1A1qyjvD40s3MS7HWSEOo5tgyfhiM
zCoVfnOtH1LKvbp6h+Qq49g6b4h1uZiIPsoSQSDxLnLYn4Zo2A0iJH4dTiI3XWZ1kaPqNGrlYUp5
lJOttBh58pCVXrdz6s3lM2cjBxbmGVtD6PaNzha5TAgwLWxIlYpj69yksx8tNroyT3CYia00Yf0x
FkRek/fww6hC1cYt1OJcle1awAhuhBmW5vG+rhHQF8GmDb5wd9zgpQNKO1DsrrAydJWYWEAolvWK
BCovmYByq9ydxsHDWwUvZt7DpQsuzGMwpdfIwI+xExFITXtwAqeIU29oyk0X4fctjnvMXV16Q5RS
AH1RfBURbggCbpKocDpZP8jWRDSX6uUpshO9dtVhMUUddwKuPOPMbHZhzbYa4znm8AIT/Hrai+S/
NZVXVnjOtRbVZnPAr95OBdlOp8oRePGjOEOSBu4sUMQrwkaLryqxe9J4awnYkdrXHI4tJHHyqOXA
cLMx3nVw9lVMm0RDeNBQ0KAR97vU2rXRsF/Ws9FlrsgVWrj9kz6yVgpCnWLLnWuYrPCD6tCbMPhS
Ft9uog/kfjpYo4mYgMQmVCKp4IU9BOpgOCQhs4DSuJiTflhCV1oRmm/NIEGDatwZJ4YPsCmdKk42
jWCd8zznVIwDxyjhaCLPrOLsbMbpppeKTV5MW8I/sejTbClVSG4llzA0/KBTNnqNs9+EnVyHk08J
4ZnuR8X0ZBYjV2ZtLfuZRIs7ICZqAsmT7vhZ1x8Y/q8mqdli7u8uNwK0xiPXeC2LmZNZppdbYPqD
mL6UhXSY5je9z7Z5FK2Juca9CPM+Y1qPnMFT1LBPQqtPRL8cUPjpUDSV8pIqyB9Ff9kLidLb1VK7
nXCvlLXAjtX4AJJyVsr5ZuoGrXBDPHn7jOVJjg+i8TwaqduE5lFuhEsryL6qYIucmi4WOfuWBBdb
xjZpE6VwfUdY8dNUrsmH2aW1+lbm1iUo9WsOkIOvSPGjthCwarG01zr9Sx0w7yirp0JlsJtmMsj4
tFS0Afqp5m5tprx/+/nfDGkiQ0ZQY7sYMLwFxy9bGY9mBWoIJ0I1JLGnZyR5BaH5okmYGZqDcg2F
71JGZJyaKvCQhHxDxvvPHjN0tnEtXLAfvOLeyl0Y6fka6wJA8z3rviDl+xhr7hXxNJiHz4z0Ylop
G1sKuAVcKc7NFuOjAiusQmKoVMXQ1mhPMNwnpz4Sdkqiwwu3QO2qJc8qmfg9Y9+faoGBmYpOzRBr
spkH2ByW8jYnYu11DaKqWnzEjOwbP2Y+fA5oJCcCFZRU/iG1tOdTrMyrTpVnBuYiXxsHDVkML2HE
zkQ8XDllP2ZwOru0iPgci5FjxVA2ldC+14IzAQnFEj8b5ylMH4OgQTPsw8WSB6wEa0Gc26QjtA+/
0OWevQTfHGXeZ2nlhhIbWVBM6UnL2t3yTA054ixT0h+RzPOHI3CR9PRHgT8sDBAwo1TPvhWSLeuI
bzLjf4jjbbSp+/G7qrpTn/BACvz+wbv5cfYL5Hi99dz1wokaEC8Ubi8ENsttq/hmVHNgV1jz2kOr
XNUo4OLp3wblzZr6k2hwNWryA3vOU4UzBU6ReYOqEqJudPcLsX1vLW6kAL4CMBQ8hSpjloI9Puyg
++CjSaxifMySo4i1/o7YdxKGivc8aC6Y5MlgBeFny9zCq8Xskt9POgUT/oAickjudiO0a1FMPi1r
URDe4y2Ibr4edYM7P3At9YSN89gxaTWSwL4LHDl30xnpEMqRXs/gy4ESroYepYbYXXFFA6co1NCT
ZjoyrStjVxgiT5+mAEXprYaebEs6GSUygX72OZgAMuoyJQnlHn4PIQ5aIvs5xmv5uReep0SwNk2b
XGtBy7dCdSh4g/xCmUAW+hwrloBY21DSb4RdEHaWWdVuRktwj94nJcaJIeAblJmGqMIod0JX+WNb
f5jx/Kk0PH2rrvwhDBUXqVUdTd6QMLjXuewwnLDWkMenQn9QQ73aiYHgxqki7WodlX/S5s6EYZVH
VtD3NJeO0hpnIaPGwaxmoxoW74JGVGrYxb5ILgyxgvevKqZt7kMNn6ier7zYTlfhopuqPiZNeDNx
ESd5xp6jAAnhcktxsbrEEUL+OqW0b7llLXUSNjNeBHvJNTBRAToxRCcIYuLplv6XdKn/Q955NMeO
pFf0F2ECCSQSiW05VhWL3nODIPn44E3CA79eBz0KhUIRWmitxUz3zOumqUJlfubec7fKho+OC9r4
j53H/87tztn/kwpDbJdD7T4fwVABrVaE7LkFEmDtgzB2MHKIu3LC3RxP44xVuOQDV2Oard2UO1V7
KNhKCinDXK2wotM/b20bjuRL2v5JxfQ1xtS/Vl3+1s5wV1dhtwFat8Cfij4StxcnwmOg7YLHum7N
GsQ0A0GaGFVG6Xh2mvTHzk5+QZ0zRZyl66lUOHV74MP068qGQ1/L98wT/m0BGXM9mScHA1eDHtNu
85u8g61c6/OQN8tdWKT+2emnx8pLv4pSmCuilTGYauzO0+DY+EYFhm4Hy5d6iGP56XkMXRudXbt8
jiOJDzTLcVev36XvOBGqWX2mTX3MTH1rjfyMkgJr68JmWJLyRgX1hcUoZYNpSPL8G6b1hM9OgBmo
0icvoG2vO+jRSTDc5YUqj+anExgOeyOuC+y3TsIXSz2OvpF1Q7leJUHjD7uZ7NEN99BnTWYPVAYO
Igfy7UGK9fGo4glUFSPHpeRg6fycCSTE6UIzy8y7/jgM+U/UcEKJbLgahul60PbZIn9h6/TNrouL
396uf0M58kr0YMeRSJIpywBVNgcnhhLdwS/rE1kekf9i812ngip8YszBRUY25XbqAe+Te2uTNnDr
tzlyxc59qBbyz7XuHqt1bTIzjhlng70ykDu/4lX2g/VJJTYn7YPbcKB2cMvpN9Y+2DIbN1gwcGS5
UXuYsdx4XTpw+avjELgTA3O+Nevyy2y8X2F4mYxQAD071D7D8DTkmhOPj49cbf55dtNF451f6Udo
YdwZNh87pfivwp0eeD+gMiY++kkZvdLbU3eUvPfhnEISnaL61ilPMyHEV33niG1ohreE2f6paZnS
jVuiGdyDXcAgHTP/NwgdajUSxlQz+TQw0/e69lrWFCPF0vjYeJDqgykpCRBDSOZLJrMuvUrEPQ/1
vznYbKXaJJUfwTA+t3P8ProQgNtopniVmNYqxCaRTXpzPCTnwsfe03sWRvC5/cpCzGZp8ywkX96H
77pb1HSjzfLTOVzeoSp/27pJOOvdq1nyoJDmxERi9t+Wgv3PNFjpofYpWSrGX74sKrB0+q2KsKwI
79SPHNLrY0Ki253nKEnbxoPsuLz9XQc3NapRk1rZs5pBXiobTWfggKqAK7UfphZAvIPHWuPSTovH
xfr2qszdCzkFIELkRFglq/sxKSoix6RZSe4RZLEZshpxaWP/bAlIqzqu3mSXIbVbQKK42B8RcSC1
XCJceEP/npNDt1VNpW6jpv0Oncm6WrMNj73lP3R1ZF94iexLkvhvMnKfxpHpahYUiNoK3J+BWxT7
ZI7Bd0UM9UAO60M2nGaGI3uvAHUXj1TCNRlmBy8x00MwFsG+ZTG3S9axaC2cWxKl+wcxgFZcsy7c
klLTiQUTkSBHqxt5G9MUPdxzliXWnP3J414wHcluqj5/t5fBvS+LZ3+ZMiZOFnatJNiRmcxlRnDo
ubF/PD/pLy7RT5tRztTwMabgKM52EyFnbCoLBF5AZaKhp+dp0akP5BQzt9wUXZk+yCS+7qZWAhnO
FkrlHhhkPz6jYxiP1GNfBQR5mbAk8ByPpY/B0Uhn9jpVXJ5x1wxHsoce45k2GXoas+SppI1N6OAr
6I88O+i/o/EhLStUKYsGg+x7P9ql71jQU8tBHZuBaVNY+UAVzQTyfkCJWIBUNJ7hQZvQWyqpjvYY
3TuevFNGvk+ZhZshAJAvGvd5LCvYphRLzWIPzK/g/ZOpUM9hcj1IFmckBJw5Btp0udS58xk5bnjI
e3EYl3o5DXhtu5pWbMxfuoHZ2Fx3pyJ3iQYI5u7K7b7SRYiL27NKhB59CJPhdplStkVhQMxgScuZ
T+xDmtJ9JbI6ZgLp58lxyGp5nFouDMeDJ0OyNmVR9FJNbrLDiVaKXU/NgR26tCAXMqoIZ5JBomr9
JOwjZ/qgDppH82nlyT1ZExRyNVxIMQGtrLoXLxjFKR5edEXKH7jNN7dFQEz3yCmULe/BJNTB7eVV
uCJTcwt4/sg01fLyLwEom8+Gh8zT/wq9BVUhhFDgi92724xgqhnNDSEajmXWKxwapnwDsZd88QJj
eI/EjXgZ8iDoGMeeJU2DD92JsmpfyOWKrmfdZVOULsxRx4arM7GyMwUmadgOZxEjcOAUtthpzqDB
BgART06/I7alDgfyP0oHiniJ8TF07PhgW9N7uNT+brSAZMgekyO79KpyW/bX5sOOFcwsvhtrAZ5e
gNnhQdOY/RNBkraXoauWC4NTYsY6uos+83ai/5Mpl6C0mtAWzSPIw4SBQRGpySurZJYdq0AiEfSK
ryHt9JVpphuunvhYF6feDahYFfpOjg8MDCBNJzjouzFtkewnzqm2l+ra0own/Yr93wzBYlaiOyp/
eq+9lMkwCYSEhHfsCSKWUTXVQM0YFUr2nhxNMMDB7yIgoeQZPvHOfEdDvhx0te65IuvkOiP4b0W1
pNB81dRord1d5077wOalOk3FXwGBku10tr4Z9tYpnae6F9GBHeKK262+5+CmGVfZZCDcvTHpvUiH
/hKdslbHZyIfL21C6TpFCfnUjAO72kZIaXlvna7FLnXOY9MDpZK52UZ9ml0UeFnMCXVW3jT0dvs1
pVoQW1dR9+zijFrBKaEryPixMTJlUEeVQJDHw1Sn3yXpoRuL6GYm2e5VFWXTzl/c8RyuNKhJNZvG
Zd7uj/wDRLAHbKdLvamDEElZvrwl81OIjGFnqmLZlsaX23FIrtiHPlqmnPaBk6uDlR2dhKmGJFp3
P88T2lNjs6MEQlDK6EwQC5pfSeQLv3hBx9LhZMcXn9f+da8GKPDwIjnqqYLWKMfaYG0lTITYFogH
S/oY+e5d4M9o4Nuu2bsjjnLjP8cxQ+cxm4APBNYF4q0PIpjPgp6aPaIDrNa5bbYoL872lK9QTa9F
OP+TZiRTpGqKt0H1yjWq9o6+gt+tGUgYEE7p29yJ4JRYo/9q7PHNiQqxd1OhiCIkWigaB4JeO6LE
lFN8DH2BC37hUNeZ2QWcidus5bgcKsPoJgJeNsmbgGCOPqL4mDS5qU5s75WdXfgAepCAwlut2dO1
1tDualCq9PG0lblD/C4KiEuoJr6dhulc6MjsOqWfTYmSyxt8VuVET4WqGI8mqnDSWAmriGa6Jkd1
K4Rpto3PDpGFwkXEh5TIl4uc0PTjSkp2TQ13DR5x5BY2OIfyNmCGsS+ZscrUfnFahf2mo8WwG/7O
xM2L5WbRlc+wwEzjtGPFwuunY2sHdTfhHuDKIh/2Jp4sSWxHtm8ISjxPSxsw6WejwTypPeQp8Ovc
44LvbA/1EersxmpAT7HJuXIE49m59ZZdHXCjT3re6wZztiWB5lRpvG9UhCi5Q6UaclfwOV/nXOEO
Cm2/ds+beijltWkwWxVIvWMGdLtwumetNu8jfyT4MzmGVndKJxIWw6FoCCBADtd0lHwTwGiYtfe5
Fz0zjURQ1ObehgBwPMFEysQjSqFmIQGJEu5m9MqHIAJMnvl2enGc+hiSjMhaEpfFhKB9rY6r1F6T
JmINnCToDyNGYEpnZTGGrT8zC94dU4zvkFlyWS4kf1jOH8K+uMvLgP6Lip2mK2hpeqZqlzkVsZzd
7O0mxquJHG+8oHoJWvcyigg4h8ElKiv3yYNYIciEida+twrZW9iL7QOjuoFbPj0OgfXsKB++wsw6
lYAbD8F1VGlQGBlmuPKiVPtM0ewevE+/URxBy62OF34kO3vL1/Sa3KkvEiwynSrio3Ihkabuf5PI
SrdFOn0NSI0GKcwh8ujsCgvmW4YEyOVQJC4429lBkuzL+bEZhhpSq/cTu+I+XXBVfS5e/u777XTw
esBnvgD/Qi/zMZl6JWRgI/P9jpQwHEl8Nh5dJFQA6E23UZBMAlRbOzPFrPCx+EwU61f5pBPGv/OT
E1DsiAGp2SDbbSiK8pwnNXzikX+nrMq7OrICogMzNFRU7UXlA0aj0d7OC+MFSRHkN9dwb8FeeMFd
1FNmZXBb2gEkR6DTH9m3PkmMzl1SZM/90lj72bKxlJCMs1VM1jaJhtvjao9cz5oIjODaLol9da0M
6Amyga3U+nZKzd2QWlTbkXcyuf+nSg05eSVbnXjImityOH+Mg8a3pqrxeTU5PpkwVQ4yIjfBFCOD
5qoOGJqstPGY/NKT7HwEWW3DAioMv9s8eI8WNFuOPzykiTZnfN+/ka7zfRBLAky6+cT05LZf2sdI
80ya4dT6sOAWMb/Zfb5vhEveR+vhm1fjtfJmMoAKKkWd30sLGJHL4WNGRr+FQm7b1f5B2Ei1EHac
FLDApiDLxJH8uLF4ITr8irlDuLPyAFCGqn5REePE07E6i3lmZr4P3MHshwZI1hy5D3kBXsxjHE0J
6B7DSnIItBRPyxIckfOle9WUf0cnOFfa/LRT+j50rAxWZQunVxna1UHnCjHAHDVHNIDH2IrGQ1O+
1knD9rIfCS6VpyVgNzZW841l77XHml4ilaJmHgv2AXl4NRgLZpFVaGJH9WlebLYTgQ8vf7qMauao
Z7VB708srMtZDVnKeqxNtyc8gj2v1od8moEiz+wWWRwzSozdz6lIh52so9d8iNfoPe9Cct0vKTDR
Lgcyvkuq6MXtEmeb6bQ+4Np5cswvysvyzOF5xE50rNPxsa1jTs04LPdMRSFiShwWPpIhmsJdzvm8
EYjM9jmLLuKi+n2TBS+eVCiDwVHYDRdyFoDELDpAdxHgrqazXzr9PZW+fY5geu49tqHK/0s+Fq0z
qWxA6+KT3XkJuUv9fHQFDAe2Y65iq9SQehBqKj6/KiWjl0iv//QDuc8ENDW5hiQVg4iNyW3zloqJ
8k5qriM2bVhFo4/Cij9sysA8ruVFSaHW11odZtMdUueL+eC8b3wbnlzeiOs5Dd7r0QHwQbvOd20+
BlBabohAzlFjg0XERvMOapL+9EolPSaiNWtJwy4vufFgBiK6SlzvLwvTe+WxrELrZ21INU/d7MQQ
hKQsTGdTcmNlghGQ4FsRHSM2fhtDugVAtDC5WGcYhBKV3OOJBrZfoTqBJUyWYGBtMzvf2z3GNNmT
scpyyijnTxDxSLW9x76nfmD+S9wcFv2Da2g8rI8wx9ImkxRoTTA9KzSAtKt3glGcG+nXNEruvDb8
VVyITvUxEaKws6P6yVLATczCMlT0+rpyQZs0FKFUHkwAoupg+8sjJxIMRae68pLh5PJFQoJHIw8T
rj1zG9B7Lf4t7A8qRCpO16aftftqF/atexwMPEUUJNeOEMG+lHz+rTVOSOZ9chCDxZYWuvucnmfb
3NoETh/QTw0bojAgUwX/fLd58H+KRk2kDqzyCurIqPvxdIoasnM3C2VBFzo3kvT0jR0UxKMKrkGH
K9ENalJ1e8R8EcvLwpNsn0qfntgE5FvxLXlS97YFdS0txXup5oNl5kfobFzYVg1PYCEaqeVtSdrJ
RSWIvIMVA+RPCHU01QCbKA03btO90RPVJNw+k7CHKC6C9BLVdP11xHiW+J8oIBLa9Ri7pQNBUj03
eGSgpmXNY97ZSCcMvy2BFGh30Y8lYYr2FdiItDBdTiLYLRauVG2F32zd3f1In3uoW/uQaUoLkfwU
FohWkgwfmVFc6DsYdQo0YGP5xnF1RAv2l0LTUBYqSHWalVW3n4aVnROzAy73prUwwYYuu+3l4kaI
qIJR0uPVIQmH+dU0TfGux3y7IT6BxLEIJd/oLhzwqA55tK47Q8fkJkaRS85J5s85ORfQOV1YZ4yL
2+1Y5vBsORTQLm1mUqW2DDmO9pC/UGg+ZYH/GbcIqPzUvJMiAXVhAFA7Zruli2EsEUGASHW6Hwxl
s9ufMvLo0AdVwCglCqKoJXNBpOFOLeFJFNOL3Vk/KUuXTea1vMZ9fiTYEPm2x29paAW7uXxgOtTt
bLLhNj6a5+hPo5i/1J209nGUfLQeUx/ScQHYJ87VVI/40SN935JeufcrM4PPtF499JaFl8FcIxOG
DcF8Vyn3te5xz5QPc8FYtAht3ugR2Czd9L7vXEJOYQykwW62YYKGmjlht3KwXYHPdETdZy+uQyfq
H4dRc2TW/cWpG27GkPiWMi3/yBlBIlqdZ9lG1064G1sXhC8YfEQTASp0OF9GMetl+kBuJsJyN5YP
g5zFzs/mLzVkLwiMts6Q7evG3JREVu+8bnl3MpR2U4TeXemvmADxTbiIU9grMHzuvlD+TZZPfzxx
Q/SLKoJPK0ZuJwkFpUufc3aeDIne0DHFKNLRz6U8QiBO3/yBcSN9E5bEjuQyE3yPiznMhat3wRCo
DZH17KD+1khM93ZNRs/I0iFGl92njw6Iik0mhNyPGjQoMtVoyUEWZvatRgBSiDbduC50D0tcHDvA
paL0hZaw2zhGvGUjUY+D/T7a2qCF+vZq70FD460VNca8/p81nS2xD6+Rh4iH/fp1aFCdOSRnVboG
JbQwGOZjzG1rZ4Q/u80frcQpMNlDiCw1rmElVOvPYKfx9VziVJpCZF1pe5AJS22bcT1QlkUzuesM
uo0GmObUs1JH/AEi1u659OgJi6p8Y9v0HNvztZdCymNccaRNpaIkOtC2KMMxJCBgUfd6WMh2ZC3o
W85NL8tTKKMfV6PTif6oHmdCH2fPRUsUxczuq0jcb382yCHt6HW0S0Jg5XybTNNbGfEEtB4znjlw
TtIZCJIUwCzHe7UKbLKBX4qQSnp74zwpUGjtIDaxUsAJ3OStscy7v5Rqc+JC/C6cHqIkWeSb0Hgw
iIcPZ4znbeCy6LAWjOtlALe3SYgf967NOCwsIGBLhO1lnika4vws8AxvvAWHpWefQn7NmBg+Rvo0
JTTCou4+GjX/1FX9RZAOeclwLe3l1BLUUrbuyTHjV9lTP7btQop2QsN5HXZoRtm/omQZws8uYlto
2mtAD6jQeYN1ggTd+sl0Qm2foqJSqv4WHx5Fcd1Ej1XuvEcRFV9m082PxjsN/vzc2epGezBsmw4f
iJMLicrrEpNbn+TVY7Fk1yNdSWA/S1SG7L5uRr+hqwbTJOofS7aPEjHHxIA8Hh+YzL5VA8s+NU1X
ND5iNndAjS6Ndl5UOd7FXfrNgMgIH0mO/2REd1uK4cowWo+y9nFJQQ3jLww2Y890TMRUoMNfFQ6n
yJ9QFoQAHumZn2bk2JYo7lCUUESW6p216S0azAc/GS9tYN0mI3DgVsP2iDwETEhFlVFfQw9cEtky
3G5uJUHskhfCzrnhMwNRb/3DdI3QST1ahyPl0SsiVogbJSd9SnQw+AJYU110XPLkd7HkZ5Ooy5D8
7UtxOwiCOpKUR3r2lg8rS696+NBVwYXJevrWeB2ycWDXDVVjO7LHbKev2s2K/T+/8jimu4Vuv2+T
U0Ee1cbPrZcicY7V8Jek4xs76g5FaV919s1Mnvp26RPk/xXWhaTOn4gEcxb/K6Et4Z2OmJonklA5
8LxVTeax5mEUGhOzezaTs4ZkFd9xUx8cE2OYrxE9Tl1wdOtYUh8yqIroZigZ+LLuJ4JaZMucG9rh
iV1bsrnjEkSXwDwk5PWSzl9WWcwB7PSMWZWioOQhQiryGTI83DD++dJexHxVd3/sLr4OE3Grp1c/
J+UwrNmnz4M8lb33GPjcEFVB8DmWI5ZuU/U45FfCPZDw8uml0d5veiZm8fLrdqCwe7mc26R4m2P1
p5WCXcPCjtpnqLzEK2Q556asm31asLglwxyW8Awh3Jq+2YxobOjVbmRUQDdC3yGj4DlP1Gkk+HKY
67sgEM+zU38n5CNvWYFu7C76G8r0rtDyo2MPhFkeKESPRQTjDoeQdxP30b0bPbV9vA2bhIC3slkB
mRbct7G8c8PsfU5NzYCTvCFhDfu6h3ynHPNYOObSRYInkiILpXqKWFKCfvdpGCh2gVur/G/oAbAo
mBcZ78ZJEvwdyzxs+P1IBYgx9ree2eZ9+pfMd0QOr6PJ/tSIcguZPvUBTnEZH0ab+KhCkfrHG1Fz
m5R1cQhKm455QXqOemtfuRiYnKMl3n3GuFosV3VBIECnTjIYzmKJkWzaBbHvDLEz41xZTfUWFM1N
NAWMKxWYoyqhJ/QNkiKHyjXt7lJNDF2Lp27jT3yS4IAhRsyuBtUo3G7s60vN5j15C2MfjsPw4PJl
c+kjxPHj5xJhftjt1h2Rp+TZj5fnIXZfu2gB1PgyoolGfn+jNRFgDTWlLpzfbphe8bPgn7IwUVWT
/zBad7FebjwTXfCLKEICl+fI29bFcq29iZB3sDCqZWCMSvTObrq9qUicknaMR58uDsUssW51i1Iv
9xg0SOqyMsmv0dAK5idWoP8EbGxPU1Dz7LAiT1rYAIp82G5medHn8sZ3yQMiGTI7EId9GwiOHU8O
B1F1z4l0iRXE00SCx1esvb0KeMfZ5/F8q7He0NHeygEHuqhCSksIOEuFeMjlZ/Yqkq0YAm1Lv/3T
txmL1xhaTju96mY9c5Brwl7PX8a4OskM738qcbkoK7tYMWyVyFyKjhiygHGgaLDBhqnPM1imf7Qs
nxND5B7b4Yb48y1NBy9lG1M3Lq9t+xGkANyr/pkp1Fvt1mjEquqT5E1KvjndW5l3j6fsvYzuXDv5
ZWyTOu1P609fZelfKKIurSuZKqPOLkx2cYfwNjOZtWlU+OJN0t81fU65zv0e+Ir0B5qJTC93DKbP
PoOHTTXkT5TD7aYOUdzTnRPOtIZsd+95Hw5c/QxVaut+rOIP3wvFzjXWc9/zikxhAczGC6t9Hxxc
BUUH29q5YD7UNePVxOWExuLBRNxd3UQSHm04Nst2epGdvOQIUA6+077GZMDxR3AUGkxxZqQd/ScD
jqnaSS3Dn/XHm+roZe6JQ6lBMc51f5ushVvfU3qgK2rcuGeoSnBaY0BB99W1dLiEmg57i23z+WUw
j7p9sU66OFU+y2PEA+FBEWwQGewN0epSImT2trDRjsmc2FCb4dwJwhojIxd4c+6bfThp5ilqeolA
zfByYgdgZKsPdp8KAsleyqnHQdEX6DoU1pA4ux3AJcAA3sa25vPd9OhBpjvHmggbSbaYWh8jHH07
ZumP7VB9Dz7jU9UyLRjoq1h87szapQWSDFI+rBvrIyOKaccQljDDuPkiX/G+Ydyfqv4BNa0XptMB
gUSwt8/ojeLT1A509/Hob+2MV9g1CyyKgAgHYZEsEEk9bWOUWHvKByOnYj+O4fc0YFhjegQQ18G5
Lcgd2/vsELVhU8AAOuBjw89eUz3a9Xid8uIGgyY+NA4vQYbBdMkU+V3aJjeOfHvSccsDfsd1HsZV
UaePKJjuMgc1W4sRatPbo9otozcQPuk/uCktsaumixNcEAHaW1GG18S/z1t7nuYDa1CGBIxJMA8g
hPHzv17ZM8d11VZm3juxuyhELO5V47uHWEjnqiiLi+KPJtQ6FDrd39j1wdL6d4vg9F8CVg1RZZdX
eqY7pI0oV81I41yIh8/Q7elH7pUbehI6VM1qrkWNSBz3Zy4oDqWuCQEt4oPo5EF1I8T8aC1sHOwW
bnt2g+UqdVj0O/MBtRZqYocz3tTq1KTzLduf89hCUqNLi73hgmLW7rM/c822ua/JuO6KCAURnTe9
0i5jlz4VZNyNDu+CNwGTUlwG2Vj/FCGGFSeC+iz/RIVzpqX6UYzM8zp9LoZUw7tFIBN57/V0XVlr
6LxYLn3mX9J4ODhh/rB+W3Ta3xVQErfo7jCZoY5qyTkoeH9GNh+e0dsWeuzSE2+QltmumuUPkeo3
Vp1/VxDPBlTMsqFUc3L7vYvk9Vo1N85fa4lf/MT8BBEbtZS9L3rR9WdsLOc3qTNYMc5DzQD72KUv
vmTPyoQJAv/A+m4AuG2jv3JcEERu0t2R1PyEL6HfyDCEIgO/KrJfUiawUT0/x2n748DeT8n0zCvN
BEbgGjQxxlPTdWwMncsyufcGxV0rqm8+wts4h04y2jesT+/IXz5bbf3kFGuV1aCX76flZmKiVMlt
Wg8PYUEbFvM4jPhBuF4BmjiQnBptbuuo+jtW46UHiD4iuS9ZOmyEnx8WQXZQV82fGCy+2UTuu168
Uh0drEU+BQwEmo7xAUlxSyFwT/Xv618bp7nl031sK+aGS4hSm/DeKlx4/hawwLPbvo81cH0UL5tF
WE8R21Yk3/5V1UpiSLECbm2Z8BhpUo3D+bH0iwk1frMrGAmL6Hb9HZrmBrrHG0F1762PLmjOe9jg
w6vUHEVewuKoTn6oPDHb5uAlhyanVCHynrKjZwhLaK2ov02hHp2Ky4/Szqb/jXak6226KL6zC31O
qT8qrnsijGAQ6hT5nM1J2gQgTYiYtNfXOSCzcpP3uLHHtriQ5/rozuKSaOcZxc6Li2XVEs1tb5o7
0rNpJML0Yf2NBhIoizG+HuLlpyeWIvRe0rK+sP75blP1hOr/VBXWzTA8yH4+kfj80c4/xm7uOku+
t5ptu2fkfRXro4bo3jLo37SzRsYUoMHuww8Z5Gspgcc8BP+X99mj4shk9jF8pm1A3Gd0kyv0eKjz
NzOzmlkgemld8qgVPVHUc5noSt0kdn3oXXXlhl++j6ugmi8eO0G9PtOxVb5NTXEMuni/+OpeCNzg
aXsiqPQ8BP3NSDsRUkYpu71j33KquxzlHnsff7plry7wwWUtk8xYNM8jO6WO4X0XV/eRSrg9E27Y
tVUnsrTdS0WxveCrjKmbCmNdxIQupRqYmSNSuCv4T2scnxrfvpSaDWtGn0m4jnNfd+KcL+nb0Jor
ZXn4JBP7PhkRIbHZom8HLqgpAAL08FzbKaS+sn7nRDtN2SPsMfbc6ceIekfyVg9EKGKLxl/2oJFH
IhZ6dkJCaLy7ekCy7euJ0B1rRPEwjchE1Gtqqq+agj1PeEZGJ+f8d2E1sVHe1Kw7wZ9PeFqyv7iu
vu2SvbNpGgiI3wmikm2UDD82KqMcA3qQM8IKqysn7OxNFcT2LnHMW8HYsvdcpps+WvaU+ezB6rHG
s2dn3uVxx7xOQpCYETGQFi1TRteCu5KRQFd45rqez7Is8VZhWygd6uokj62NtnGvu+5vSoMeck7v
GX4TFI3mq88iPCbZTlrS2/aThq5fk1tpgdeOXewFI66I0i0fliFbjxNSQIgnnyNIdXFFRm1K9JyL
JMntc3ZPRCJkd9oqonNScdIA1UDoyObTd7/DLGZQ7wKj7zJ3m65NQOyy/U0yIItZ+lIF4t/gov8T
ceX/YxClIwDq/e/Ylqff8jf6yv97/OQ//8a/sS2WEP9y4aJwyDoKEksgAZb8G9xiCf9fyB5dB171
f+ZP/he5Rah/qUAQLonzRUul4Fi3FE5r+iS4F5xOuNk1f2Vy+X/htvj+/0AN2bQARISDUdErBEaK
9c//G2VJpPTiBY5UL02y8ZB7lv/e8Z3HTW8cD/BjPp9sEaTzZpKwvBFz1bhoCkecJRu/Z2IzuRAm
1ycOSVpTDzHNuKI/zrZt/qZBa58ZFbhPOIyywzyvi1/jYSno2P+3+o/V5Ezmpi7feU5VnE3cJoel
4zjYYXI8u2Ob3HNSAvmL2D9vGA+BBYhCZq9GopI1dpmRlY6L8weRDyPpJaLI6Wp3ufUaK/lFZNYe
HaPJc1VeaD2zZE3esqRggyFJlwujQV06h5XKMDvuSeQRMwEH+5OYJ/nihZr8MqsNjn3a+ddKpdiH
hTefxirM7np+yIOI6YWnEbu9rRLrlECjOHhBOeCrzOwDbon53MahefPjof7jDp3YlZ43oO0q5B4i
j31CQkD0We+BWDY9EmVuHAxzTkZkkFnQ2tSu/UmR7Z66JGquGL7GZ2vI2hs3L9LLIiTg0UKrvRtM
wSO+OouqaYkY3uSiPEduApqvK7BuCGYLNeYGxnYaZfo0zBw4ceCkJ7QrjLVdyCZ2HeljaRApyJHK
ilJqumB2ax9njrGnuOm9I0MPC1Bg2jkfkWfpR0vUzjuSx+mYkKl7Kgc2Sx1t36kouno3O0v+Nee4
TYnKnn8WLZrj1GTm2qocynDd2O1Jt3X1WGPIvlReBwbV4E1Er9/W2GlSG7W4rZXZy7gkoAFrBaTr
UVt3VI3mdpCBuaCRDA/sBqofP43n57lznE/VD/aLsV0C8MomJQ8h1OnBdIM+jtNAhk9hc/16muWI
MlVVnMZmJI4eiMR8XRg24NI04VU3hYRnWk4MBjhE0bFR6KJw/wq/aQ/V3CmM520x7Iy+s3Tv3zd6
ooLNpB22+6GNOrkPrbK81Fb2H9Sd13bcSrZlvwg1EPDo0eM+pLdkGhpRLxgURcF7j6/viVR1HSoP
L/NW9VO/SPSRQAKBiL3XmsvEuE/qpBro7hvvbjMP65zHvsgBgFhkYyPcibbOgLlPYiP8HrQ9uWCZ
HyunsArTg6hijagVA1vBIgnHB5atlLu0Y/dVa0SRVNAzqNOl2tzKsmQvDYmzcNVAXbnVwMLdLCl3
asLn4V0lS983+llvWthhhesci24oVoGkQMLB6LfKsFLtOydJvxulaA8B+JtnSg3Ksgyceu+KOt01
gVzRtxNYgGXEDBOaY5QmPBNFbhAXd5HXVHhFFZi2XtiVPwNUsRncWLV9tJo4PXncmk8h1RnCmGQ4
QQvuZzZWTT4okB9ZmODssRqc8y1R3TO7TvxXM8y1HyQ+593CbjNSgeQyriUEjb25F7z+7zSQAx/7
JVVkhP2tSqcuZx/rJnryLtVkb0/cCPmkGNrsR1w6pAm2yOG3LM7oOSudO4+a0EtwX7jtGxwCfG8e
EkHqbqjn2NZGFUHj5YC0Tkl64zFFGI1IU6ZgHuCGexqMsjrQ0GUfGGsmBRW5b/Q7I7acM39Wo4Xc
atUDghHWlnHkBoBaWBCJUE2AfZjUEeYJKB0qKXZz6AezXWZdxUJcsLCaF5Vdzr3eTw8tJ+SbxRpC
vu9Vc7gvfCoXRalgq9FK7CAilIKBBCXNcae5YMOHTw1RxMTklocxXKbNlq5iA36gxWERxhgqF5me
J+++5hYbIzG6X0mZNCcDOfqSGwsTrWd3CDbrJGJF6kFFZn+sYbthKmVtLOLhXHLDPZZI0spZSab3
PFACGE0JtuiJJvUxB2JSACj0xi+ATLjkx2gx/RQ63BIM7iGz1FnoJh7VfS3sNmqqBPdREJdbCh9k
SiIdmsE785e2I9Bq0wgPj8At2l/YAPEU8Oh49ELmeqnM1Z0TZfnjkATgkaiOqEerzpRH1CYw5zy0
dlNT8fEPwZtxDm0hF990NyoPRTD4u9qq9G9FqML5lAT6Aup8yYtTDeWRq6z73ire2Nhr8uZsZJ3Y
xEVYz4bY91e160S0thSknSwwTxIV3Ggih41izkArSJRPsSlNaeu358xO6BbTv2W26Ifip5CSkAeq
r757VPmXmY9MMuu8iNZwomxto7c2g+nUmMrchraeReNwcOlEK0oKaiDDLzpEkbmtzHzMe0rkrQg1
pmVkmSOeUfb0h4Ea06vVa9pb3SJRVr0ofmsznfiTKIcdMtBKmAQom17zUAmOUVnb9MFLnwQD2aSi
WJS+K09p0imojuUO7Q0hHpSBuh7ThekMMKbrBswEECQ6Eg3rganvDtYG1Tla8ChsacGEZSfR6Q0r
TNk+iuqdUruIYynAhCuJBut5SHIKuq0wXegriPtmyZDq8z7S5DsxdMlGZLH5K259U5vbNul+yP2H
Y0Tyer3Q9bHnquBRpjinlNBwgkpKRwudsM9VEIhTVA7cFU6kqDYTgYaYL4xLF5NRLA2rRM0ieVEB
HXgIFTzNpe9IsErKzpi1fRDB6mGv9os7jM4T7SjvBXgEAm4cNd29jbRWw9EcwNGwsrY8yTjneC16
QWwmmnT5lb4frc7aLPqDW2AuwAGPiINiTXdmRWMcJFcGY+T4cHQMKSsPjdmPQAcDAYCcKU3HNaKR
boaV0T/5ilepmz7UVK7pgmfgm9WHBhlbqSskmFZ9iX1JOL1MlapQZTtbuZJLTT1XhGbRqGrVtN0M
qejOBaXmZ2pnyr3rp8VoUQlWnu4GZ4x35oL7136yfam6KzIQea2tuqvGwqE2wRQSztFUKIe8HNkG
Iesv1pDsphrNXZlyoyzqPEQ8WiPIrbQUVR3wZ+rLQT0Q8OEOGJOHeGiUVU0NtluiOwve8T9S4HSw
9SCAT7QgngVwjSjp+UZhzUx6lBR1CmSCsPZqwrCK3gHZDc/vRe5kCMmVSjtec10aLn4C6Ui4MnlO
tY8aLMzpNMw6BI87ZEjytuOqpj0yONbKV5PkMbGgYlVV6rxkYRrvQkPUL5DQegJfQ38flTICaDE4
GZFHyUAJwaWAFNcqbz/zeP+r1ZUeIIOV2L8i1ZbWSsCCmbuNbWrdNOaLGQZ493UPNy1SjZPTI+mn
HdDJ7y4Whx94U2nvaWZ9rrsMkWLjOmLaBIINPCgFbOWyxa0wU6s0DWdKmOOFKAtD0MDxYM0YgyeS
rRWowuz2tN7CdJuiE3wKBshMU6uTU4rBhaNraAGD+tzkGQ0JUavSs+QVfceCayTKxDKtngUmqn6N
dBA/vJAt31unwg0f+1Tx7k3f8t4bM+ppDphUPxYl7Q0mll7t9GmEAsRcOUgIfZ6KFVmriSwkttvZ
QOIqytCY1xk6CreSZSjPjmxhIXFNYhvmhtnTGGRa9HXSGbogmau611hoZSoPtqmnsFwIJGStSLui
TQt6Tl4EjSY9I2jD9VHH4/NYtgILlkoP22kq52oOxCLQRDmLqig7RxoPSLRwNfmvrNxMGz5Tkj71
gtYiJhn83DRpfMR+rKUQ6aAjhP5GXRshtookUEHAh+8WtFYr07mNgpY7XVKDh8Rk+ptjc8aD3fou
aZUWCDaLR7PbYh9kQryXVfoxEy3LWMEMjqnAiEHBRTOf0j3vWRzQClG79t3hUUwaW2N6867PoD3p
NQz7tUztl3I911U7V4UjkR9JNzxb563rvJi0DdY+Zkm0bRgCnjGWyz/6WkqIYmxYKM5MsA/+LJGc
wn4IZYcH132IMByXu5kdM4kX1qoKgbxdxd2lxv2KqV2s+oT9kk+Y+oi3MWeZApIyHWzncahseiuK
K9HR72W3o15WukAaVDv0qOhHsOuIzZZM2Amhv+uADGG5T+TkvlEcdee6yrAb2oEllKxrdjitfIzR
CNAGgESiN5sSf7lDEnBXct1OClPjBpVKzWBB1TUmyfW6lAaAQ1jA41aoTWxvxAwt+aXCnGa8XcmT
28A6pSuY+t2qFUF8NiS1tlaBbFI+L7tioFjE8rKnK+eLROa2EC2L3KJW83unbT1r2/ZFlS8c3cqD
dhIW6HfDO61PPCp3kWz66r07qAZQAC7z3FZ/NA0ORdaFzbyMtOKlrMoAohNmlsR8bbyCtV2QIv9G
Xh2tqa6W3wtDp48Or5VmFfv/pTmkFMMGcnYrB79lh7nhZGg1SOckoQ3J9Jm/V75dznRIclNVMpo7
tYWGg2jY3hSh7IGI6tVgj3EouAsbxzo0qeSi+m9BsIDj1H4gJdKWKnzW0SbjvNLhd09abIhtgHuM
3GiftRSmUkzkboyTzGNRPMkCx3iOZCddVKzBDhl+yEeQEcaWllH76HUDhlM2p5GN+85KUJY2PGux
7iRrvUDv0EiqqdLVabX7uOf9ogqZlC+KlSTvEGdHdXPomo9arfs1JqI6ugH2/lvZgiavQmKAYVBW
Aew9UmI/lC1CSVHbRNUOMBgXTd/MPa9dssgdsIni1s6q4QZ49goFLaNX0BSDQo3KAlgW2tV4Msdc
pZpxNGIHgEi/xviLcT63l3WPpuBD+egTyO1VnMNlLIOeoqmosipk7QqmW8q9W/W1fOws1QBrqbft
Ng9t68YZFJ8NYyqcQaDCuipbVyBdgSoyknX5GGFCBep9oqJCsAKNU/oHCGxIZimWtwDTYsxf+wsU
jEqB82gqtqCCS2lL06/KTWUhdKcpxLHfIJmQTdL4ymW8H3NDul/eLy+d2fNwTTbcskl3Nwf/7E38
OPj44j5cNAp2BEPPxFFb6t9GKe1+2ALP3Gn36brfWStvAxmYXcP+67fz82NWFV21iZ6x/3atGmpL
OzlUjgWAE8SH02znr/IlZZR9Rt4Cj/m1eC02JPERvvr10J8eMNmApk5GnEVQ3J8H3HmeaOpBOcJU
mWr5LzvdWJD320CffT3On0zmf76rH8YZL7UPJ9ZHScFmjsQVYfJoRhsFGPSBldSvr4f59Ir9MMzV
TegyFxZRqxzNJnU2dSqF80TowY2369NBiDWw8M3Q1LevrlBADXabYAyJmx+x8cN2378+hk9P1Yc/
f3UNhoZeayJQj5mpbqIyZwDryerM9dejiBGO/7f7TDfQphKpSTHxag7pW/wneczOYS8W2rxbwQ5e
pGvWUJMxCePGYJ9Mxpr5YbDxxXx4+00vy+0hISps46+ie4KlqR4Y41KWCHFa/YQWjBFisfronKSH
r8f+9Ar/MPTVFS6xFiydTD0OA1WdmibNJgicucnk8vU4YvxDX53Qq0s8pQZttpzQ/hg0E3eVLMhP
RPU/H8M+iQCZ9qevB7x1YFfXujRQKgFnecTcAVZoQjkQBReGi076j46Mp4Btm7JQdflqpCzmTvAk
9VjNKKq7K2JDp8o62o6pMsXRX9zKdfj8TH4YbzzyD1cLeHbTURmvmJlv1nGcCqtV/TLO+tV3j4SO
r8/jp7fzh9Gubme5NP1OstWjjz5Nx2fWtzduaPHpO/VhhKs7mv23F4EuPfpP0VrlZiuXoO7mOCO/
tTN5ZmzHmJv01sP70/sbOxJVA9gWBLH8eRKRyduVNmjHmDpsrh9sAF2VFc+dqNkHHXALVQfz8wZx
AL9W/CBIWfn6tI6Lg7/dDh/Gv7odFFDeEYiXY2iVB8/tN07kLjytnlcoJppLPnW7aGn1fD3qp6f6
w6hXl2prUNPF9HnMXHMRYLaTwKalPjSEtnr8eqRPpjRdYYVisAfSWKRfzZ91H1IRjI2jUjgyZgEr
eQiUrF8QiNNR/dYAPMhtlty4VseXf3VSdZXBxnwHoDDq1ZtqGHngaDXCKFxD07r3s/kgRVRjFLRA
Xx/eJ8uwP0a6evvkxLAihHE0AaToB2ELDcooMyS3lB39u+Y7CWj82JzFLsXCr0f+5C1Ela7L1Lcx
69Nw/PPClV0ja9TCOtoZMhfMlyVSLOVRg7Jitdh0/v3BWLYbsmGYrHKvI2waH4d/r9vHMMe+ar55
+iMlIsDLd18P89nZNMxxeUd7VyFp6M9jGlSboktiH+WGRE2U5BpGOBq+xgzqNHYKFEut7i2/HlMx
PpkCdHVc1NmysIR66ex+mEepRpVdFwGpRnkU2eWiLJm6e2hPVrlJBpTHjgLbnl5FXlG6RePCHnPb
dNaDFPVHxyqXoePe45xDAKO6O7t/KohFa9NsUcLDt/ufhVC3xCpBWFAngnyrJH3P0NVptr9poVKX
IKQkn4AYm+Twl1R6s4unLMbLCGnSlKlJCX/OyRiZbMDJ5WnTEBEK36tAw9l2EBqagsQK7cGo/G8e
si87C9cxYoqmmg6kJsh4eYwaxHSX3eee99hDP4wJRKs6VrC8BYuR2p8FZBUCIUIjh8RLXuXIUwLv
p5zd5cqdMGgp22TUJKiRB+EuhatMvXi0aYYInMwieaaUM2EH/GxiDMuD75r7zQEgVipEghPmjQ/c
g68BkyQYsJeb7kQjLqJD4wEVfqIXT4L6VuxFuwbgcF5aP1Ib6VJVwY3U9HzlKaBEIgwktThrwWPU
9CszaQ8CnbEF00UeHSd1vjIMGDWueW/GpEVi07YSc5mb5sGVcWE7vH1xLA6p89Oht5J4zVKXxDwZ
vQ5AlToIC2Hx0+xD3jklPDlhSrUhn/BomMuAZgIn39ctSXbsx10QlMovU48nPZJTSfBKdX2luKtO
7AvzZfSW0rEq0hfDgTg32Fg3k0lBClDzqnq/bHGWnHt8MnGerUoCK70hmVrei5W9sZHEUcQbLmeH
XMXYnqjTwsZFQFwlFfcwR0mZWMc46Wd5pJ1oIsK90e/jVNtUlQr5GCBaUH+PUjxhbHjxFfnWEtjt
kgI3HMdlK3+TnLWM7KtWy6mfFUS9lKwts+SkFC9mOtz5GGlccbazdum19bqKnJUlgkVNtY034Zvq
kVNGdy0x6ZRwPUGezvex+KGhosajOmrXj2V3tsLXmnoXqdbToCDnEi0u1aApuviZNhLvSKDIeKxm
BdZU3CcjstOz4OBSK82x4VFkLWnephhp6Vp7NSlIfrnyxvaPRJUnEQ5poh01JGNWWQIDfn2g9zbD
u7IShkOfI9+ZukkyGam2qtLN8ePDGvdhbvWqBaZBrTlkUPbQAINq4cijlpkMRSO9Uen47MnHzGwr
sq5bJrHyf05mgSfZWh1JxwTt7QSpbv1Yh1FDcTnH0iuHhpfPK1Sm/8Gj78Oo5lWEpSeo+WWNc3QC
+9XMxU6qumM0MDd9PWt+ti/SKXroqsGeyGJzdHV0UZqDBHHJn+xmypSIyb2/fDPHxLznm+WGT8/k
h7GuFoZOK7QUafUx/FXOq3HPj1z4R7eyp+4D81R0py2aE92z+/zG4vCzZcTHY7x6B40G94sFyKKW
/DXoFxs3fZz4xxtn8sYo1tU71jdFQYPUPckbsvSmhHgIaxJuxvM5ZhX75RL39O1z+tny4cOxWVfL
B12SBp8iMSWcfk7RfEs+5iOu+qk1kQllDzYuaY3ljfMpPj1UVbdGrZaKXOtqUBPRkqdCrY3W8YmI
34O7dxZ0cRfGIluizd9H+1uFm5tDjg//Dw/3zIHopwn3ZJ7DfCpASRoLJsVZtKhWKDVxmDHHTm/v
lj49vR+O9GoF6sRejUkLPq/kqtPegMzm96lFz4VWvZKl56+voVujXa1CFaXvk651T31bzDwJowm+
QBGE390IHdDXQ32269RZoimWTElHGKMK7+MJDVovL5UOfBXplFBjtogiVtgvxnxirJO3I6f/fs0w
xwhTGydRTdaur5mqTKuoceuTPmlmiKxZYJuLsQxDH6SYtLPsZGyJ05h/fZSfzTgco6IRTGUbfxtU
xamAqMY8BkrqLWgerkO1OTRed0iS/BuEnu9fD6d8ugS18XxT0VU16/qkehVUiEi2ju10ALWOyH2d
LOLlcOc8JD9oi8qHaJvuxBSkLWmaNs6mg3e8Nc2OF8n1pkmjCWQopsVS/7qMbWmVbWFTPUYilF8K
00wfXISA/Y0Hx41R7KvZDmZLaKW6dawVgSMlLmN/j97GuXFCPx9lLBKP5TT5eiPhmGP3zbGPVJse
NYij+Sg9+vo9G7WrV+frzwvzamaRXIP+jqhO0XCQBfKXEvrInduew0x6kgvo8kqyqG1ndmPYv18q
vDcW/QyePZpsX2/FwEQbbtSHDyC1CTgWz+QZocucaIt4oWXzW/Pn1cwiZPoals2/siFzuNc76RiS
q+hz5exVYp90/gmu4kwBHanrUB9uHNk4+3+4AMexTGT/goPjNsDj+OfMIrsapj1XPQcc2Xj5s2pa
SEtayfN8dWOoq+vjMhSKX1ZlwlSEdX19eBAOzLjRztoyOMjEY7MyPeyWFqm10ZGKwY0juzXa1frF
1OumDGvsK+YPlzW4/e3ro7kqIf0+GGFwWQhBzOPfmhNDj9ZD0c5j1Ti5L1bxmk36prxxzj49iA+j
jN//8CBtjD5QZFk7iyg51gCijCH3bpynS7Px+gpQPowxPgs+jFF7loh6oZ2rb9m6W7irol4CPSew
dngOicibZSvtHnLMEtyGtmpOIVNiMSHha+rceMpdPXT+dkrH2+LDC1HgVWUFL2Tcq4bJropWxKXd
ONrrJ+nvQRTqVDJFHJ1r/s9BdKnKM81Qz+Uca4Z2rJfx0nwcpjBgiwPBrzCD/h9HVK8mXySNEMx1
lcu+n5vlfhyxPWBQnlrlfhwxfP76yvz0EKmEG6agYaldJPsfzyNlF8Tsin1mqz4s4pPy2JVT8zlc
FvOeRBhWDLceYtfrvctJ/TCifnWIlVW0hWqiYJtla/2eJPtzvvdmFJEX1EGCSThrJ7cuFmW8f68v
249jXi1r1UGrSiyeZ/tcrO1nTiXGVTbfE+OB3uQclu3ZXA5YsvfZnmbpVJ7Kc++hySblM0Eds/bH
v1mq/+c5MHXM1xpLNOtq8WkTWJo0sXPGzBrCTHJXgW7/+E/eWZMW9DhVq/oldPrDHeLLvRxawjkL
NLt59WTQydchwpTGsldJm/dg5hhvIfQyLxmjOXtYS+2ty/mzKQktxr9eg/LnDdRhy+s9XgOqzg2G
tOKQT51ZuXDu4RsTVR/ebLl88jSk8yxYn1mybvytDWzDWszDxD7ThEZ9gjOv+OGbp4rcxsvZ/bcM
Qnv/rUgJ/Kiu45jfuv/1lmaAwF2v+q//34KbbSa5/94BtKxfq/f4NXr96AEaf+WfFiDL+geiSxw2
psx7YMg2V8Q/LUC28g90wjq+HPYJrFjGKm/yO7wZdxB1QBaDLJdMm3hl/uD/9QCp/wB5wM+zu9CE
bCBH+a//zQl239PD7zu8vPr8Y6iyQgflj6lAFwY2IF4HCwsZaxEZMX9ekiFswEYdECRrYzwWiYj5
JJerleq1qJt/xU6MvtkiZziWUlzwAzlAFimtQfLYZqm1hu1zF7j1PXa1O/97ItljjjKpDNFd55ir
tI93UhjjirXOJGCStFX7L839mHuTiBF5ABAqDqunIEnughC1YWpWTD/gTWe1wLorN2O0k2PNzU4l
2kxh0dhalD9J/HmKXOU9iokXUhwikRCKeq0/I52KnN+IknDeBFQ0MQRwN8P81B5dN11FLn/Q9mHh
FJpDDaHRlxEeRaPXD4M4k1LgIXHG3acL8qGRg/9Msm4lsSA3kre0NXDYgX7FWKGgQ5Yk6u0VcV4Z
82aKK2jSxtEz4VXb3GjnnkNFMiPKceIqEJvxKAylCxLOJsdG6096hhpskMHoabkJ2zj3pzRtZrWr
pnPh9gSEqNI27+r32qjXDsrXWQ/mnliMn1JSmpC0BiT2gX7qKWmbIn/x0+bZCajj5nZ/qnt5DV3v
zk48/V4jzGgjMPEPvmNNvUb+RfFvCxvanlYtUKI7qSKOGhUsu9Pa+lkT5GSOzpLAw8RapftEVibI
5LptTdG7tVaxHIpdYnACcqSSpC26sOkb8IXZAGow16MKQyIkDc38JZRgEZnV3Ki7kIpulK4w0Ifw
PUKw6TmmYUt+SeusmRilhjQBKB+2fPBbQZl4mLlEMRV2W60ly/agszbo1nYGUzWl/25L0Mzc8dWS
ECeQKk4IZsi2H72WeMPUweGJGX8PVpZkqxJu3APqZGq0wv4Wad4w84zmGfzBFlfbLPAxtzZxKS0A
JRQQr1sCv4OANO4CB4yTd+DT4uyEzfdOHyG9FKVBrVmQA1smVDhKXrKEzkgIJTgGJysWLYlfqzZf
lIM8TAcz+C4ikzC5pt3Zprf2HGDMY8ZoqOGSoGlwRibXzLUYB3uADbpLrHvVOwwShW6Kzn15X7Tq
ptT0eVoM07wF9qvCzwCQSicl9u5ciJmzYZE/6Y5MsIOkhXizaWI4HTqIQgNTanJ14hMFSWn/jEl9
LQvv5NTBusodsVFxO3maD5NSBC8wteFhOSH5WuEhN/y7s25gldCBzFW1tbQMgByN1q2cCpeZlkmL
2pHPFsF1SoXbqnpx2Rk3WoGcOWjlTR6vwiTnV4V0T4BCPNUrEMkAOYwxC5VcdtApamhjIRjbKMGJ
BWyCfLeKZ26N0SILihfHG7wZ5dy95OViqfRVDtZ0eI6zauZx8cKBJVxDgczuQlCD1X6C/BaRD0FK
k0qv6UhGDmjziCCu1id5EOMKQco6/i+lIYJOCkwIJS7Jhq0RAFeLWy467itLgZSkJGa3GuhNaTpO
EIzLzm4fVs2rGNJzSXQ6KO2FY8ZvUTYsDb3JVtiDUVipPzFJTbjUAVmF3si+c5OtjQ5Sqe3XoQfu
mYQaMXbNyDcIrG4OXaChgZGRLQWEx6sAflmqvMQBAOW5c1gcFGa9CgCoWnV/b7juE2hnQpe52WZQ
PB0gxaJdyHYNqLFduL130tHRYkmQ1gX2PjSklJ9IfQDlGru71FabueOl+lLV+rUfRODAo4rAeDt8
7zvrjXkIg54LDT+pmOkxVtSzovdU7tD6BIKum3WRZ81CqZ5r2gA1027AQpJQ49IRB9jEfo5DrAEz
7F3V21elHO51hGh3nk/qoqG1xwySFPEr2EFrnkcroNU0ORxHjafwbCum81pzupemiMU0c13pkEHY
W/bo/RfCcs/gEYd9FEP/Ay4PJN7Xn/xwYNKVsveq7aAxsdlnWY+XvM5/FboTbgsb9k+Ddt0tgm9O
avfbNFyhT46mLPPLveSGtDmZ16cmfvMtYcvOAx7zmbDBHwNweE9McQfexiD6Btky1SVajnqUPPOc
ZEWlyiHexiia9TWMSaEac3SzSK2IqrIso14MmVHsOM8r7k60lrUCbj+G0NJQRTq5KpaQNLGn0P2K
VSMX/ULBSgxGVO9nrqhYmHfRQ+l39nuHUttWUnIoreyEHBvNehlqO+gu5t73May0kvLk6LIPpine
FUMYbTKEC372y7NG/hAg7WE0KnZ0dmZyoGxHYIgUeQndTnveJ+Wi9nt86TDHgNx6BGCFG/K2l0ac
b7oYYmkXAVuUSASR94kRrlWHLAZFCahnxnky8wnlrrlq0oJzlLNJnORCB11tn10a+3pBdKVbq091
bw2zeydINp4UH6W+AYZDoHYc5DAOVJegKsvkQnCyTRbqZ+og5bYbdGuRBZB2VFIltr3kEatoet0u
T3gjHMebBUZoPYXMm/Mqlp9zUjtnmIugceBigcD+PXWIPytltnFOb9UzxXbVR8XqsWrkAFeyWvmu
0cU/NV54rkQ13A1R+6papToPSWK7AzPfr3o3asGzWDJkBasf0RNPIokPDfc5aCzVWkUQkGeaTf8S
IBIY3xTCoeRsMIP49FPdOx9QftY31T6oin1v9nRmEE7Txkwh5dt2v+SZZc5wQRRQSSxn2vhWu6zT
AeIlhOjUU9dEJDx16pgw4XGFSEb3UjQty7V6YF7M7gdNde8U4kRWhl6+eqEZby0fjg2deHmRAq/z
cjd8wLpC0x5W0B1U6Iy9QAEe2wW8D0CLdUQqYdar1TfJz7oDCzEOwksO+DfuusEnalA8m8VQY0ko
FlJjNXu1CrZF35tEgCj+t0JxiD4BsD7RVB2stOMFR6UCVq93A/iqnka53Ejt0clDUgN4qjDP6ydY
3NVejlr9UPtPVdm3C6MVGOiyItx5JQ+cqHD9LTfoA/dOuXbjPl25Qf6dVaO2S11bXVmD+GlHwdoN
Qws3KiGCIlvmwVZveMByrsHEayPeRnKWZu/dJZr86pNkVNStPAm78CEqjEUponAi28FBF6C3hePt
UVCiYYCSZ/ojlDCulhroospHIx+KZWZ7XCfES3sdcaPZIxrx+0xVNoQvA0EKTeAw+iJwv7EmKadZ
wpoKJhY2ZH2fYdnpjfxHmmsEAMCVjBAa1CFhv0OIi9QZbJZG1n1nQH6H8R8E2o9YcNdISqbOZZKC
lQb4qJLp1izNycGrCMuF7XeunfKB3d8qHPRZ0IxqEHxYcn/H5mJmZDY38EiAEQF3RZniJEzTlyjB
I6sIWpNBJT/4dfpO/gCBTir+wrqpUM709LZbvV7alfM0FIa3M5x411VJtfS9B8sN2+3lHxsTEdzB
qiYuow9Cghr5zu8vXj70Ug2W6/WHv3+gGHiNNL0Bp/zrhz7/1dTxGQUufb0ZrJ+Xv/b7SyhP2u2H
X//w1ctPFX1grgWTbtrn5SYf/yFzqNxcPr18NJCU8OFrVz/iIxzBpDL+yl+/d/mZy18YFJlV2dXv
/PVn/0ffboFSL0C9wO/S9XjT4F7bhEPKfIslOfn9+V/fuXzNIz55cJ11gUIwnJQEpmz++onLR5ev
gdCz19jc7dGTM1HsBEiSHrxdRrj8kyoN0OzLh0bc8jNMyXBdozEbRHOCcfOn/MyLLJ+DI4AQT7jR
xtLJH2Gt9t1t3Wzd9MM/X2I9vorLn3Js4xn3bA7Om5svbUW8seMu3lw+knyHjxw4gmGqOljDVLG5
/KPBVFq0TfF8GQosoTNFFKdOinFQKW04KeNrQBhXzhqpqnnOFtnGK5Nx7WBmEYtj2882bm5Q7h8/
unxfGTS+f/ni5XOz1ttVbfHY/deP/P4Tl88//J2/vp+WQ7cugwgepdHwdKq1bFP7Xr4JinaDWyhZ
kk5lkXc/ngAkHmOycWZSwstxoLXjW1q4Et9Pxnfz8vnlowICI8kuxJxdvnb5R8urdLSlwRO7vB1a
CnNNbZAixb3SrIjPuJyDyz/+eDb++vRymhAdKaN3vS7CaHZ5ty7/XL7316eXX9IItvn9hmbD+GS4
fH75zuUHA9HbJFvcOYYKMYMgUxKoDPC7RJsXo67Amrg9uDKiTc92VUJfi/dt7txr4tWHP5MMzS43
eIsSsaZ9t3RLaOeyspIdtjKhtDBBRCU8X3syFUPrzmsbpgBxEnWJPiY9yLqyTfwnM5RnoWwvTSnd
kJy1zrT0NTjKkrIt/H5ly9bSsJy5V1SrSi9wM6GBEgaI5XbhgX8KSWNgq5E14Hfl+0LLZ6byy01+
lYO/iDV33evKDL3IDG8YPB5r2bjR+EYue69e5CHIQtZzCVb9CBmV2s+w0AckHoA4hDDpBNVc6pbU
Zh0XyY97IFPwW1XkL5iIjg2JV4QuAQBehVFC6pi5SFJkETWpLA0AAC3epna2XRlBte2C8lDVLARV
gD+yRi5mwEGwg0meyUjdmHW5bVV9BRh5QwlplWrWzii7lVEpKycQb13cP9C4f2l9bzcUr2rdwUzx
dkIhI9YO7ut4YEfQbZtS2xgxnMNMg/jbzhNT29U9ioJeWRUYSIesI7w73LRY6KLorml4lEjTToQn
uZVw26esA8yTM1iP8ByOVhzNMy9f1ewf0RY2Z9bB+zAe7scD0LqnKpynRrQaZHtXY3BI4/Y9jMSZ
Zt1jYcv3CYQpxVGmRcgODCx54FWnOqm2iar+7Fx3LcPoiMKa/8lRsep9BiMN7t7UMQWpO8jnvHVX
5Uu55Zr0dd6meUUxJp2TkLGi4LmwQLqp5JVFu4hYnogQaCyXBDuip4WG6qjVxqyyJxBeW/JwSEzS
Z5AylmO+U9/d5Uaw9QNlhYluCkGDikp3xOp+F8rDRuBQHaSE1O7/Q96ZNMmNJGn2r5TMHSlYzGDA
YS7ucMB3j50RcYEwSCb2fcevn+esyq6ulukRqePMHJLCLYOMoLtBTfXT9/jTBQzUb06fBRVVQGmr
I4qtuFx8wBo74YQXrZB+r6sTK6LPmd0dqqomd8kdN1pO3Hgui/UK02UPCO3UR/pDk623IU13c2Tz
yZokrcDvf4+TKUgXSSLvHrsMQnf17nsAs96R0wxcV9uvgoUYqc7Swd9l5dC9zIM9JJcMN0ylXhax
sPuILhnjN8D2ZxjJ70Mef5vBcekcNf2SHwZhnjJhHuuqPcPs8R31UWrYeSXgtFLgfUeqeWwnegEa
e4zqNMpurwRAbFMdsuFNzF/mYh1gt55VEgXxjHQdjEPfDV60bCP0aKzCP+DX4cxMflSJdR1LHneO
DTLkNWuLgz45vA0oNWdI5/fu3tgfAXr0jTjpk3pKh2GX2eNhTaO7CPYq+Qi0D1iWDz/knD9xo96w
ZHsO6QJSvOCuWh+1zjlmIr0qMDhoBh7HBi5P7uzr9gDWbGPOcieN5upAeddr56Q36mmtxTGFP1Pf
04mqfdSc+HmIhv06ldRaexZldzakFbtko7SsuJQOD/GSXbNy+q7iP9eelcumejSq7gh8my/tXuPF
Z6/RYzyMH03WnQjkekaD16o3+Qj6WyLMj9yc93qiXybU861DU8+ontjMfG3i5bFKJYTg8iPNGVOs
4R7G4Dd9zALalttx1ll1rA4tONCsjPa5TodupuUY7UIHiGKL3DMi6Rr+iOfxzSn6V+4Ne6MOgyxx
jqVxJml1wPx67qflgvDrCTnDoaMXItpzGXHHmjK/RBafyfUInPcMBOkl0/oHSKgpAsY55Eusl69s
il8zOjCuXB80vsSVyStJMx5Umgahwa5MbXsL7zdEjPu8cC+wBh6HpGTNGQallXpxk10BMNzsESe3
az2EhvM2huGLgImtIkRzQAQjzUCvFV7GTHuRGTHLprg0JIuFGXvrQNOj1w4ZIXKYSX4YYoS3ygzO
99Z+UsBt2DI/Vtr80MQjjVF0i6TjgBZdYW7cQeTeELOFCOl2kPuYkl9PIams8zXldZYYznUIk0s6
ZfvckQhwh00lkwu48dMi7Jumla9WjN4CfCJ421MlM680ay9+spq3ZGq8zuaiZ8mdrucEw6N9GOZ7
5IKQKNxzPn9oSDen4rEJ12NtOkE4rjyfdP/3S9zK3pYkvuV1S5B43OIu4iV5MKuBU6bb2fCMcqP3
V325GLwKwhFUF0ll2X2ETvySrGq3yPlAI32Tr+VTdTezVDo2FduTWnfon6E77tOyYGWWc7PC/h6V
O0B9+NKn7rkYphMBlacmFhe0TEHl9vusWrZ1qG972R2NnHv5WJxZffGzLDmKqdylffguXfFTRNm7
Hatj2JUHfZ5PBSnmlnQvvbKnNalewY+cM0f4uoNiIg9c89SkL7oMEijE7vTofKn2dcpuDQ5IDVP7
TtbnFWu30X82rk+Ql3aaqa5Czze2Zd5wu8t8oLFr3KrBfsrc6rHp8pdkhg05FVxJTM9I2ajGOgAj
Q5BkS+8d1zF+rZ3qW1WHW6MAOR6bUCPWo3QQ0SzpxeE8YYuf8WfRXQSKtKpE7aEzeQZtIlci8Ssn
Qrj6sax4JY/bJEFZHfpK1J/OWt6iBnlNngRlRgtR8017PoRUEyHO5OqcSLnrUcbZuwbAJMx8YQ9P
hFV5LFFiivFoW8lNiqcWXPbqIO6rMkSSIhCzuQOQuIMpSfZ7PnAf29vwAPBXN4LOZcyp3xdnPXzI
Mxks2RGi4qEa6yeLcWdU4NNynt3W+ZW6N9HLmwafTejE0CBvgME265kFovdlhgXNJBiqTeDEk9cV
84nG9FIsHMDrdrKPYKJ4BJgw55dL3YpjM9UfXdh859aci+MM+1MmIOODBjPa0NzP8GW38EQL3d63
kZLGZXlaGh7xjQavER+veszyzm/wLQ91SR98hmKxz408CBNYWpRuIazfKouDJncDKYBhIYBaosPA
1neNRwh90t5du21ZfjlR6aWsHqBb8qDTeRbmXT1sA7NgoR7JckXuyfSxpPUYP+xOPylmNJUMD2XJ
XxS2ZorSKCqCUHUPMs5Oc8XwYZl/DOn6ZGvVAQ1CmrVHBrhBNiwvib2ebYfGLH1MGx6cleqnGE9q
K1waAfKQR83OWpU/wWCgA0ab+Rqu4iz6b2Vfn5VFSpd/pnqY2JVgR5crEh5NnCXzoeLR2CrOlPZR
oemGmLMF8AHvUjLF6fEN3CYkP0SMfS1e9kwxdvgwgyTMAtMugPFxfGfPYISD6J6ej8pL3lB8x61H
w+l1EG0gwzIop/rGakdVxa9ACm6zqN9nPX52QkW/M/aZ7nkO7PR6+OxMLK9i2vVceBqeiy0hp3BB
WLHuoMXsNJ1KmZMDkObBkcYr1GOICAsg25o/ONxX74YJ1SiM9qZQgW39STfPQ/N2XtCjWOnyBB3M
X6P5zAdklBIddTL9HKUZuCR7nYKuYCTY4pdm0jB2flxFwawQELiT18/MzGzpxzGhm5x8rtt7q6zp
qa274q7ScWq/GR5yevkFYdrS1jxpzSfd6U6Igvy7S1b2GrtIBElqfWcZklK+2I0iYQrXvBLoH+d1
l3QjrHwbFFwZzOUK0m32apXxSrLP6ZycTFDw/NI45dus7/wRrpe+KqrX+HmeMcJNPKO6MlBTComh
3uAfe9BewYz4hIeOTnGXCAzBIJlAQZMGjsfxTbM3hBFhedp87Ctt049jsFr6rsR0Ms2NN/CJl+vC
nh3NoOojM6GGztZOOScJgCPHNZeV9S6UbnCnncZyx3l8pFPpz8zXRMbyOX/BOK+PxlQdwPsd13nr
uqFPjNTvLOi8YvXvn3Y+CwYP1SHX+2PxK5kKP+xuIaxCJmFB1wdsrQQCn0msjc+xEb9XFW3WWr81
DmUDxS2Wgq3k1ggDetfglA1HanVsjLPR73LZ8XnkvrG8zEr5jcksqGuhljFHS7XzUHDBafkkRgW3
qPeGu3apyQMB+aftD4J60eB8DsV6w5YZjPgMrVydYe8EuXyJyvkLQstbNrhHvW2/1cUDFsXvUBee
cwr4oaev7Q5HJEy3yZ23d1Ut/PxbhaYiSuwHG/0o3KUNnHIerOmlYjVJzjWsOijgPP6EZX1qTXrA
3Er/nHUp8MQrlW8asHAaMHEGmD9urJEiKraDbLofYzbG02WfOvpFA1TTjrlna1RJPWc7JyAUMy+1
EhS3sU+Ncm7FyWgrGEwg/GomvgabNgb0deR1VTMGndsFXIFiJCejiaRR9Pu6y47G0gaza3rrUmM5
h++XR4Fjzlxc7CeaKHtRGjzVkm3J0WwBThSN8A1D94c89wdd+iVEi2L6DJUVZGYwZDZ8I+LftnWd
OH5L7TKswkvzT8e0DhMPrHUQfm8ingZr19p0ZUxrL3KiAGXlpzUd1Hbe3f/xil7z8Alv5QjHCTyR
y0dW9/bOOByTkR6t9hDVGIdiGBBDv6sRFEutDIClXcMpDIPfzZ+8bdj76hghVr1FA4qBVHVMyiJF
unv/7u9v4vv3SrsE29/etangkhjDFgW///cvEUW4jx9Cbd3Zxd0SkugNrrAKbhhwIzNYJhX8bn/8
l27IP3/uf9dFScb4e8cey05zYCNlDOsxxILyA1/32ZpmdpDsB/2ztdLQl99mEQelHGklGUt9oKSZ
g65jMUQbVPD3DpvoOtoyv1s37hBf0qrCWP8fPZ/fPz9KLu+2KltPr7Rdj2uUsZK8os/gfd12DpeN
YnqPWP+GgVyvl2lM7ddoxsOkNeN7XLkOWNN89Np8LB4t2b8VVajR2KEksmq9+5bWJ8q2ELKPcjZs
lTQndPA6WpexfU8wscL6KtXx9w9jhkcZ3uq3ZpiLSxd34JVGt32PU9fxZAOG/fdvAxsf2HMYCMRN
2zkeBr/Vb1ysjds69R+u4MKmEeg+dOA7A1B+HBZMoRBLkdNqnUPMbfCmwil51azIU7Vc96ozK7ww
jTp043pwa+4WLVvmT1mXU6/YgN2iKYQQrmdb2wiTM9tVh4VOwDPqq/whj1DVlBPzm9XlTQFyPLAK
MfOIu0pZZT7dxiww6FLkCXiohs/w0WiK52yS1q6lRWDitsjmWXuxlv6XOS3dJTYq0ytws7dGGH7k
Cop82qZvU+7o+yrHazkXLOg1RuZBtEV2Y9Reb96xnoI6NfRqm8+bg0/S4IwNWqPZj2x5G1uA1y6z
KsjeRFKOrBAiZVkwQnbBmBxGIJ+suXHfuXdKt2O1Cw2GpzcH+ilbWxhyZs1fprNEKRdyx6mS0pto
frDStq00Hj1IrRPXDKK6xFZqPq/4DtniPbo660spn/coD3q1PmR1SasMq2sLeR3THqDVlb09sqas
s607MfSHpIArRPqglEz9cHrfj6u6aY45yEH8IYhEPZFPh7uoBNZeYLuaX6GvsPPhYGiCAd1KuDPe
6Rjda2SsZrdbBsoVg31QrmtlucMH4uEV8zNloVaI94gYAFo5u1Vv/ZGZCs1aWoHLvhi7QP2yuY0z
W7lW0xu4c2rw7sERLWy4aqdQNSPG9KrM9e1k8co28lIdvy3bUzMB0KHuvCr6FP28txrIf6Jr97AG
tx0cb3IDXcwJuS0/EcL2LYGFT8t6oMkhP4rwA2W3beCuTI4LT1X9YDcWa92nyKALCLprMtG81q+G
eaqtC/gx/mmP2rKbmccmnE6xD/odXFsFwVZ/AVOXxi+t/cDfhS9Dl73O7rvZvvBAbChYJppoGp76
4bkvOdmN9zS5J1jkzolYNbOV37NyFi4/mbBucy32TPGd7xmv1NK4y3PtOolXUx4VQa82+iZ5X0Ec
hwq7difMXucSRKuFAN0YbG1jenXKkq6rqNTFZpn7w1yLr9kBlN70f3KhstiCRLpnua/5dbKcsxRa
kNW3aU53ndG/UyPRX6HF2HRg3eHfhK+9ARye/r3rsJf7sBAL6pHDieKzZkM330vsYaJ6r/hi3sv8
OIN2kFg+ojtugYBHGwjofWtglpj2K9Mrkmat4k+paNVqufCcdHjMkDFVdNzs4j1ixYHD/0GoT51a
BUBq1gH2Zb9xqbG5cAsFe7opE/XiLCbLue3JWecjMOLHpUyCNVb7MSViFi+grejKOuJQMX3X4Z4O
0rq4dvUiKosLd76TehMAoMUmOe11JHPCDdZMP6y8/IcmO7iF+y3FsDn08ymZ+wvigH3LAnfv2ZHr
uzgpFH4ym5sxTEJ7mwkisV5pb9t4n5CRYYaOg6kg3NOtz+PwVZvBagZ9+zZymEaP97e2gQwKsfjo
TJuRHID+Qtrjzpqvr0q7wqXcrMWVjVQSZMkPSGEAS+etBuq43kvj0Fsn9JlV5A35a+J8OOnHmP1K
eX90urkD6xdYUt5Kh/fMUmwSbhxLTmtmcjHcUn+D3ntZqNHTPses9WqN0zHpeOPqoU+Qyx97kykJ
QdvoBor4MpjOGWgtMrBg1EK/SxIW2PUtEP33otR2GZaEMrOvYz3s5AeQSYM13DAlmKRtLdO+RGZ/
CScHpnZ1c5Pm+3ES+iu85k/SmMxHu2ut1ituyDOiihPdmpKnxTi0zy3kVmvSIF7Xl9lC/zlT20UT
kRnJqzm9DmQZRvIIzP29OjH2KsH0gCgmvQwFB3k3Pggm8aN6rReTHV33ZbD7yONw/BkurfsESL07
KjXOHGFS/65owXZOsRfasHDJQ0aet4U8FwOt5cLGZi5hL/5w1blwkuTLrZ2Jhwa/YTKonuZKnDQU
2B7HMM3W/OKutvnD0ChdJlczGBW30SmsUpvQgorfncw9/v4ddkMcp3VF/VzNvFecWo+RJwKRLQbC
WMqM6mOOIAvrKRmp0IWXOkJKfmkcU79a7vJsT8kVmKr95LZdFTSAphjP181H1YcHPMntC83y/BLp
OufOaDUfWY7IvCgr47x2ZvSqVj0YF1V/xH3z7Nj2EKjc+YEAjC3DXrIdC/lzV5SHasHXkJZa/tym
Zf6cdCedpPTT75+RuoWQlg2c3e9fy0fka3UePaBgPIYwp46gBd1LaeZcC+7f46LmXjpbG7eLJr8z
gfoaKMt7H8VFfT/179/qRJZO3aKSIHWSF0cjBIayJpuOzv2b39+LtOxqycbdw1uc8LfL8c92iZhO
prZ1tI0Y3VLtEjqzICOUNOEWsAdtZZnn+v7N7+8tVWhu8iivfNlWNnd/SSiwbzWOuZZsSOLiTtTp
LIgRhsqEhLZZ+xEDXNhR5eYFcHWaoFo3L09qiMQhY/C/HYupfSnh1/OgYX3x/qPfP0UBiFp6bm/Y
xeq07l7g8rMlnsRIRe4/NDXD9YvZhfd4/yE0xZd/P//9/6Ug4o4D/O/j4fcxa1J+/5v/vav+c0Ic
sMxfEXHzDwGADwmDcg1ezOTA/yMhLv+QhsV+mXK5YVnk9/mlvxLi8g/dATvi8gt/hcf/kRB3/yAX
LpSuQ3SVOgFy9e8kxB37X7cG1X0jg+Qa/7kWRx3LP/8aEM+zuDAwQkDCrfJtkueFfr1L6e1NQrF+
TQbLstArcuvc5HLQ0PCaQGY3Kp37Px0nj78PnWufHIN7GJZtRUoVZ2VHdJAJDxz2joUomrDPqQSg
vsX46dLcss13FAMAaDSttvhYc0OwRyNHdmglyeFtZRbEW9Zllo+WVaUHS0zFDJbHmjnkesGTiSfQ
xA0+xYopUAbRP2PYAr8zCRwSReC74iGF35VXhAayrKGfrK1jA/CT9RSPDDhF/mjlJB1mSlNrzhhr
dPAzIy2u35n+AWEmvBd6UVSQYHDrIvqoHI68jVWX6qlgffshDis8s8WAd7SYahARrY4jqC3qBYeq
sg6ddKbmYbHdqn9rrYbLHd4NUg2+sGo3RJdeOvZ26MYEoHM58V1t0FpPxonxqWInXEhjN/oZRGvo
AUNnvG0UGn0Helz0TVvEAUS7ZjJy7VJ/zGaU65s2J4GhT1lEzKmZj1GfrDc2I0maNlY5X3NgQBut
KeAzRupNTaWZHcHr5F6bGYSum4k7rWUmB26lRgUDY224yBi0SyvHfW2z1f7oWcv8klgSuWsbGtTf
MlVkGqHUnvNQp1VlybR6GLQcgPnURwesaRkjDs3x1xIEekoo/4iWx9iqpGu+RRyY8MimJfyy5DS8
KbrLh7ju8bGSWTUP0GCYyi2my4fIy54vDVIw0dTpw2xH8Z+TKjpYTfE0tId0qOSbgPJqC792mgoC
TZLRhMInl8W5c5PgicPNELm4C5ZmYe5Mnnx1idfPrr2bJ9N8N0fXwJysUVAJLb5l2pIyINB0B6RJ
TObTG93GPhtrh1OtGptzE4bT2QDOfgLt7PjpyiMuN9tiJ8xkfG9GoyJbcd/uNxgT66YZPk1aaVCh
1atCBgGV2h4L3FbpRNWhci6TiZudumaafxA6KX6mGtVHhsqYyFCPbN7K6i1wQe0Z/B9TPT3Ud4L0
w66UY+9X5Sy/d9LC2b64vfretoP2IVt9PqcTouJ8UaanIzcPslw6HxUbQ36roSmZizvMfqlwP5iZ
6TOXv/PQFwQKXTJ+tZK3W2UV+ldPJXg1G7v4hvwpfFiyVveGSjRHNwutX2vRGU+rAC5awZ7aQ1zW
sH7nZMkGckVnZ9XA0Lh8LUIEIfvWTSsafWo4O5r5p6XDQU3G1vpq0SzeRC15QC+S3HlnCgZrer21
6fvsUmtMTiREkp2TSe6bRCPY7adLnkjHfdGyjAxJPnekRad0FyurxPDSDy+FkTggj0V6F83IP/Hc
lV6vR4Qc85o7YQ5iWlcdwnLqhktarvmOSKfj8XWoH5BPTpcqF+NtrNeQGEHcfJPtpO0LxVxCqLo6
WHnSXnpWBY4x3ja2UkIj/IgqW1/T7TgZ88Wt7YrusJVW+c4UoYWUVCY/TacYdk7nuJSANtmihJnA
1FstLj7m/4yz1a+sr+go9Mz/xBoyboJMf9NGC/ceAZP0Wrutu6eJlPLigdOe32PwpE+QnWWldRWa
ZBrSZd2V7CmXAIpkvxt6uiVigjVYSgupXL4sW/K86Sdym2rHiAAyC3fzHyNK64gjWR8uTUE8dgc1
I588SxvoMWmK278X6YKIAosv38Y6Zr9DpeV0zVJruImMMOZ+aCtiolE3EOiLjDZOPGMIJ+gdiVkb
ZyDo+tQwPdOGyt2n1Tw4ntk6cfRtnQsTCo8q63I/uPX83e4RCJcWKBJ3coqvGowYjKMSDya79MnV
tHUDRPO0NH5Uu82vsnHlwTEBgm/7PIqhUK94NjeyblTPbEFFXAx42I2bdbZT+E/xgiIOpARwcpFr
9t60GBUeI2PmTwnBu4NZBzK2eHEubH/KivowGXpHRj5lJyFNakEfDs/jVuEQsj1N5uMTOGSXOsrs
njrL1hiEAzFiDNtE9Fj0IU+6TTxbNisWHa4kWiNYu/lFtBM8fNokxl0a2/K7LMLmUxvCtRV7zq+a
MVvffmsUfG3m4x3+H6sucohJk40ZZHEN+hlRmlp39yqZ7aYkUuzbInxrxrbOt2wJolmJYzf9QAjD
G0SpUDUREwGlGT8caPf6oVdVWuMXURJtxl4bNTZeUnZeBpalGqO+8OIrI8NLnHBi3Fm6Zc7ZMuvz
zm2NddwynTZGPD+KHOo1Z5NjOsD4sWeWrmRu/IqByKpfMhys9axP3Ppee43bfpGsE2Yhse4hvBUc
EMxTtnPrJHut1GPrUq1rqvtjHlW0KlobrLbThSIoe6J6dHocIq+NMK0fhHiHD6b+A+9DuvlOVpmv
jls1D9Hgju+0DrQ3E6ODtbPBiLEgUXMhqPuMbkDKhsJ1jVrzp5tpa7sds0x+VdIS0VakXa099Xaz
0gDo1/bUSivG/2aa6xKwyOVom6WXqbHJ8rh9qhkK5J6w4uRtmQG2z3KNLvxHukaqfrjrZK04YJJN
DEcfq4/aMEpcoJk018Mq2RzxxzmafUYdDN0pEvOgZLXzaUlCfY9cYXlOw3saHnYMjiV7jlo6WjNz
2oWXgUTACqkt7WDAAYAbOr3dCZI1WDyivkFvvmo0+PXGfMoZ2AVdI2tyCvF8zN0pegYhXrGBkzfv
RjMN73mm8sdV5xRgRWnMv3qYwo9NOZkJcbGis1jkYLqDQdYlZwMffCF3VtQjPb1RTduoQoGFY6k/
06++G8SHxAg43xsJPm+aHit4stkWA44qN4gNy+ek7Avg1NVceJ0iObApMIQwF1xILsyUVOkGZ7H5
nOWt+w6AuT6mRhU9h33rFlsxdXSVBp7cB6m6njC/KL+pNHI5I0bsMkUCc8pbwjn67nYL7jzTgENA
efODz5G2jnSQqhi9XfqOEWmYet04fCod3f5RlciCeFbfQe+JZmiHeVpHyH/WWueBal1WFdKoZmem
KQxkgV2E+VzZ/TP+APssp7hovvV84TidC4OI+irMvt5UA4HDTUNentK1j6fXSZnZr2JgL9pwcasw
rKEtqggbJSJ0nqxhyAncFMvJnFqTXURWIMZMDcQpqgjgfIbs0lx4yCgD02I4FcO+4V10tOzV8jNr
aQ9DaxevbLNYl9WYnV+zIQCzuoli44/w06GbGVAU/GMdo8gRz46lMYvmN27snJdFN43DS252zpO+
Zt0t62K5ZZUwodkqlqshm3Br1bVkGEKA8N7c2NPn7L7NOl402CbasWJjZF/aMvUKehibGOH0NoqR
xaSj7n5Rg+TXuIgzP13s2of2n2wluh2as1Ic60RjGujAnYrm6ViE1n7pkms5inJXFtFbXRSU6FAM
HIaoCV7LLLXPtJqak2gXeUU6m/+6myK/rcQOcz91E+PdVHNB7sNp2i9n0JwLwon2l4MJ7+4ubp1T
U5vZe14tyy+yMfd7+hy3u7YMKfJluCg6w+2g72jXMOpKi945D7ZB/hUDg/0rL+cUlazRFvHBgq/0
JTpXpJuqmqajTsfiZ1SSWqcF2fBE0EzxkpKN+LTJiF6tTqdbO6Wd9j1qqYo8Uanqw0A6m/Kv5I43
14rAMWLU4Lxx9N7mKSgnRi2tvqeEc/f9Mq+/lpKDFJHIMngpUqlmsw4NCZQpHW5LX9aeGBEGJ7mi
0zyt0zFlHnZbaJVcDAr5q0B09R6aOrCWTvS+ri/kwos6tm+F3mQEymvtrFwNLacrnF+VYaRBlxnL
uShCyrMO6pGW9i4lwn0lg8dFcqYSLX9gTuweCt7vO2Gr9JaarEJMSsDXkwa3Di21AhwA4mZXtUMR
YQv6c53hBLIs1Bt9x+WV21P6J0bU2Ys6PAcEWyjHCbrLZxVq1cXKDP2RTcjqWuCEOC4t06aNjMcO
9CPLDa+FZDShIqv/GMO28VUVjm+uW7NW6DaDu5fakDwYQz6+mdE8Yj+qWmyjlmijj5Y6dCeSjgW+
CPFKn6d4gEN38UNHT151qCcb1af6i0QYhqRggjbI8Oq10swOqxq9SKdrOcASKiOfoVV3ithlCXJB
VAnFeOQjW9VOBXXzBxskxmGJ9GgXiZwTpqEBHk/9M3WVzi3LnB+HRZY/VTI5tw4L7mdIYbkbc7MO
JJ9KYLXS3Mkc11ylaLJaJV5xO2u1e4RAfegozSrPzA0bj1lsM8BqtelTmwv93SzU9OyYSffumHHx
pi1ufcDNQYU52kn8XpoxUZCQYCjLvy5aJ2y1vONkd6GGS55zd878jNeDQsVhMxJBrvGcpq18UmXX
foK5bR/ivhSsjNX5niuL/dG0A/96CztDLIMxR9wyAZyIJLm0x4TeHlAZtbzrtOyjz1ea/Zqt7YCz
ddt27eNbZQ7dLiqGYT/HZvc2cz37NoURepEsN/HdrijNzzRL1m3IOvNzXMYDS3Z13bP+J1cbzzPC
a9oCVvPMjg7qMsrEj0zT4i9nsrKnLGmrL2qjkgwGh8DOWZqQo25088jTQhXhWsHJw3U7KzX2LcIe
3Zozu292Z9bsHzaaY+MgntK3XlPazUKr8aFhh/y4b6KxfzWnwIn4aGxl0aTFBXs/bImty8hl/I/f
ZBMqxQ4kf5KxESXqrs2QWDbW4W68Ia9g2l3H+gWmQMYFoU0TcmWFySOadwTTA6arUXQy47Hi72KE
7Z71UvmCc5PmzqbnArVL9I536L/fE/x/kwkhIGT+n7EQVf69/Nv+15140f3tefj6Sfq5TX70/7kJ
+I+P8ndShCX/gOmgG660jDtl6O+QCH6W3ptF640OoYIW8c8OoGX9cUeAm/T4XAljwqEv948OoGX+
AZcNMNodKvFv8SHoePwLHoIUsC4cSVcSZw2b1sL5L6SYhDcD1S4Q31hyRqBCBKg6cOt2+uVWTH22
YdqP6i1vMX4TppmTmvlWq16dyH40KVE2bjh8tlwoe9H+pKZ/QtWFoTmUX0NbnN1RFN6cJijum+FF
apoIjNIYnQ2r+4QnV9SgFunVH/U4wg42V9N4nUt3CCQSwyuLzvI4WkP3OscFwcXcHt6yzi0oDC30
k2yu6RScLbqPWkhgSJE7jX4pVXxbcbrt+rWTJBlIMDIKzdsnjIVsUqm46reVrel/9lxNmAxaJTvQ
jWru6N7VvREzw+i6Okway2Y31Hm9MdOcvVIyAxfK4Oaj1Qfjg/IaJoFuDMfMYku+ylhqZNp9VHJk
tcHcpwtTlyb05sHeN0u/XwznkmfzR8HafMm1VyWDsafMwtyUhQKxJFQKTbM/uMY/i7Z5TIzB3Qhz
eQg7O+K2J8FoiZigVWp3jLVGRXlqhFH9o7PuG4H3rJ4h6u5gmGX2Vqt7Rm5lB52HUOvPpf45C8t4
DZf6uYsWfT+NhXaWaNoMa3hmznllC8vr4tQXyfrgZsm7xtkCaIAlXbmEDN5zXhvI5d4ne7iHurB0
kYm+VSXL1W5IWkknWp52uQYQYTY8/iYZq85hfUqnsH5SlGJbN2Hrkq10sU3YrNiqplO0cqObQO+w
YXWj3pR9Ywb//gn1fxuPRtCf/+8HDtvvxVf1M/kXHM39//j7IWPo6g9gicqgbwtrnpPmr4MGAhPH
yb/OE/4aNQhOE5tfQ2WND8KxQU/+BaPRGV64ugJGA0eGDaB/a9Qg7mfJ35k1h5//83+o/0XYeSxH
jmTb9otg5tDAFCIkg1pPYEySCekQDo2vfyvK7qBfXbO+s67K6mQwADiO2HttD4wMiECfPQPSEtN0
/oWiwR9RbISBDQfZTU2Ul0nQyw5x4MKyV1nNcbyKkPRkEpGXVZiBx0GETovXfhLNgRbSO2h6giPL
m2U85g2qXwZ1u3aR97bC77IMCUKIZOEv2noy4b1q2udjz5ir3t6bpRxeSCyzz2Rzx6u1+Gcm5bQT
nuvwH2AC7oA7h0XjHE23pdbUE6DchY0gsUfH7GfDG2OtQ52Q6fwfF/B/mD3/yej5BwD2r6+Fxo/V
kGcwrIQe//8vYOhfR5l3WX8YhH2rLKc7oHbxImGhlTBpoNFwAHnoLbq3bsb18893xWFsI8mdmOnm
AEDX7JSK9s7VMy1oiIoO5dC85fNExlulaKeYfUDaDJdV6LfDZAIJwP24S/RMxEupPwDhkZfUM7OQ
qFasUh37oGYg9FRyHVl6ABKQzZzvzWn9Q6ELCW/W3qGOVje+mG4WW0MZbB5TC7W6b1AZDunvprF+
xeR6lGb24rhbeTMsbvzfvzrj+tX8+6vj5chNxSiKHKZ/8ba4Ih0DE5ozi6CkszHW5F0zTagGwB5c
xpCQAHS9cG6Oa71Ou22UZM/NQa0ZX8xuUeaS6a1TyYcqnV78ZE5vPeew9HC/rwu7AHcEMn/I+xFe
EJj4Gi24RrwiU02LvMkFe/9//4UoMv71+9gWaxiQ/ezh2MVd39b/wTCrxFhAstWxX11/srNAlnao
5YXR5Hsl9Vd8HAG+s+og1aT/H1EH/wqzuj6etn1la5p8Vzaq0OuH+48fPhjjOLhaOxz6mRZJMIw9
yaF6rq8X/p8bZ93ep8LcyBQjccXIC+s+HfwyArPfHeZ6/etwAY6lgbZO06ZLzaIFJMam/x/YR/1/
HyN8TBaWNmMWyGf/xpgnxWKn9cbn5IsywnnWtmM2aniNnKBKtuScDR5aI2/lOsMz2+lSPq0Wy/X/
fqlMVrX/62r5lilga8GNdk3730ktTlvhaIYncVjS6iTq2xrpc6Ap0+MVKbCVDvV94hgdo78FTQHj
smxTv2qC/lHo9q1mD09puaJzdSzj4my6cyABMCLY+BqxpN5r3JxWtTPd9ZOppgz1rnWDGXG+dMWx
0aZ3bTbvhtK5mTTqmpzIw2B0UW4axqlasxn8g5XdLPXLP2qItq2mY986O9kMKOkqE2XYoqMR9/s3
3EZplEPWjbK0eOlyX+0AJP2PUCK7/q+2BrLC6KSPbaSCMm4psGKXUM/bEa0/sehhLxCkdiwRo4JN
8xGsfReZsjTfDHvdNSmjYRZd7n4leD3uNlSvPdjYu6ZKiXJM+xKPjpWeZ1tMu3ZlJsRUByhDf3Z9
v3jw1zl9bZIZpRA68hURFnQm7zJtw1/TMp4sB54S5/yxFNbD6qT35rjJ2Bhx2xWi/ZAMwaI6X94r
Yhx39p85U2W0+gwy0RgzTedeDaWnreRIIJ4raOHpEm2L+ZqeHzLkIFEyNueytToSYcnjYKcZLwsi
WmahFy9rj9sKsaHAJwS2QbMDt09gTmegxqyesL3U9p6kMv5aldkFjZ8+qGH45MVWYHIYWH2NSWBV
NJb0DX+KZg+LgKzd2YC0YC88WdpDzm9nuU8r7GDNh9uIDJUsy2Zma2YiQ504yq1yvWAxBviik3CJ
1HKpjRg7PZEISf+2FnVyKGb1K7rxq3f9JZqQYtKrdNiCGOBlSsP3xWqB4V9624gmjzrHemOsZhqr
D/0Ny7nrM8fWDXWrbW0LiEV7sgaCDwx19YhTqFJcwkx72Vr7Zqla1ht/EsP+kr4PulZvM0AaBvhF
ss39IzOyO2mvh8l2tkCyeCMLpHfijRmK5ZBNlS048pb6y4N2vU+E86kh+l3Z/6phZf9qMrFZL5mm
PjbfB4FxzSmZ5vrFbudxX+AkqbOb1r4qJP3KPVb957i2z2mTo/VvcY8spcVIfyzCOZ3IrkUESdaC
m+1q9AbNtCU4Abbm7AIoswrtU8zgi1jeDtyffUYiZUbEpkm6rGvSF/isPk5JNn/OJLHfFRkvafZA
wejU4pDmYFwYOn+uuUlWRtrwJWHHpJew7zuEoq7+M/EeJc4UoXq3uZc5Y6zTEacZGp2WBqOOYr+0
dMaOVQqInlCM1Ovtu1TNDEYzN6q1DmRXpt/aTsWwfcBY0aFfpoMCS26sr4s9gsVjSJZIPpd/1cfT
XmUBu7A3a2q4MRncklgLSoCPhABhognxz2Kp0gsJ3lE2uXD8NFStPuMKMeJaqoc/mn8lnxUte+a0
hIN8JEj4KMkPt1NGD0bO6GFcSBS3X7HO5jtrar+LrPnti3R50jmqqmzWEEps7/bSvFkIHfeVxoq7
BbH1qR2dHj99T0R6vbIvMFJVEjylfyy6IEg5LV5Lv/prZ94aThbhB6PXH5x1009zY498KFUDsgO8
myQAJsRVlz4Z0YIQV0jp7L1mumjAzMxM4ErzUDwMft7e+tv2sTQqZqkz/wwdDkLZiAenRq1RALtB
lzmy5Jx1YBzwfllKXxL2eXivy4NbqBvFbCoc3qvaJGZz0KwdAeBGwHlucAXBY7jEgoMhZBZcNOVn
QRkLIyp7MKpbKNbTmehqNMHM0LcHQf5hLLukC8FAsORk5hWoMsO5r+MMdgsAX3WJkaKffv4hHkkh
9uQ8fS7yKAvzHbKOxqnGsA+uZNAPuTy06QPZ2I9gf15cPb/t898UOWhZ4bUiPQkaXoYedcJDYQj1
sK5onlc72e7R40r+ncoBHpP+uPOkqnbPeAjc2Niygba6wjmMAULIb0pPTPVNc0vSD9nhg6rDWXsY
am0LDA2pKxnYBwhAHctiKGSaci/V6m+7BNKksNf2yLtS7dltn/uSxXdiWDyl/nhbkFYf66wJ2ERc
H+TZjuhNUQaShlyS3aK89G3xO07PtHtPicNRy2mNIeE1e21SKEvbDFCOAnEF12mADGiI9KUg5dke
q1cWLE9umzxJP/nq1G06zsUh2WA/uv7Rr/3qnndD3E99H+mp2zFsk3boolvP7nKFwnZs1x+vxbFd
DfKjWvOvfliICJxaP8Clj2Qj88adXvu/ohis+BrnblgjeERWNke93aIRC7/EpXVgMj6aD77HzTad
7FnnhSfgVZXWq2bw5vHT6s50/TpkL4HoSRuebQcVccICGC7CO8S3wKvNCx5GfI4DGtQ27qoa3iUn
wE6rjaPe2c+DJq2oSq0FcVd9ZAP+ZJkgmPyyuS/X76HV3PfNlmuk29qBSTDkROMqOM5/zAJ6p2uQ
38PS8UKstwIakD023aJuDdwePjA2u8eV0tb6daQNUMPmCQuVveJetsUSXrfsrf/JvkftrVqsEVPM
/aDP6qR2/lVDmVY6qTnZ9jL1awSz5g37Cu9M21FHvUrlhcQlbHJUdxE3wHBsWJEFvYNOZmmQEnV4
1CSLFQ7R/TyhGmiKqwhCHy8LGIGbGXYXVxt/dmKpfGfI0T5PM+7Mca0/83bLb2BEJjdV2+9bCKlE
/WpJBBWijORoHjnXv/3M/gR0l+yl4I6tUw8yFBKNcF7a78o1WOyjIxflqTH0v1q2eWGh9QnYUfe4
iqW5wCh88WbWCZ7boRXf4EJAQ0wjMdpkGDfFAdUG9+PGftMtIH4u1l8EdSvJ9c6nWYBsMHKMy9dN
jif7PvZBnKOtbS4teb48gXTI7fwXP+k9fqQGaXUolPupL+Ot1LTzmLbrXo1knpcmt2xHQBaOG/uE
iqdnAeJ+9pBEKbg0rB/adt94U7UfZ8qKxdo1bfHk+OWXn0JHdmiTA9PJXpQxaUgixE/L0zPbxhhv
7SOgC8FOq/5ULOvA/+ArtoxDu5zdSjxaSz8f7AQNhW2nHz58V0LY0d4kz7LaompkU6UUj6TvmiWS
YrRwri7rU5of2WKhhCc+noWp8ZrSAjCZyx68hufYWt8LCpV14GK0f73JfFPOiOZ5dG+EYn3vmkhg
HP2+E91d5hmfyJ8+Oq95bvKf0h9/dStBxGayPltNoOYix/Daip9ta+gerjljIGzrvrZ2i3pPHPxE
BsjMsDTYCqgp+atJ9Q1g76PMzCX45x2xZsNJL+Y5GLIVw6ONy9pZz/pIUJe1zLearoPV6zDAKY9i
tcvufJn9Jtudps93sh7/SI0ZIcI/L9YbgHH2gn/Pni36fnxKUV28dv45m+qXoehDltuoyJvqm55/
9ewHtiTXLQ8TfgQIQedwY/WMd6jV/HOjAgP5+DFJl8DFL+6zDws1B9O+zXYnWGrivuytvBNdhdO2
UZHRkAjdqkeIejlLjhFVQMktbfygmowqRFm+M76INXlfNksE6KuZ1+lbEfSLvrMpMbAh+DhB0uXe
9radaBNepJZHoLymn1GKcW56PWFe/r3uw2O1JXa8vLIRUW5oFtwbRHl/EmHG+SKeKmv+I1z9NG1z
jkRlOXWS2FfNsU/sV/WgWQF2Vhnyz3wFRrtAzQt1IXCqjdSZY/Ex4DEfRx8HNgm5hXnvoLZkFctr
lGfgLzXpgum5u5SOdU8MK4ZiDZ5fXd6MPszEuprvAFJwDnjuB7NPEG2t18dGbruoUst1NxA0xvaO
H0W24WixHu0F0DUjZS0sp+mp3Zx25AtueXiufpa+fu6rAYEVzerjaM0Xv5+gtTl9F05DRjsBtLtD
oIU3FoaGD4rCAUg/V1j3S4uOgc0zsxyLmWqVY8MkSa7X65FMse8qnc1D/bMm+XlSkx8IUfy2SKvi
cnb2kmcnsLypxtkFM1NlHmLc4dxV/XJZfbav9YJJ20Hky2uvL5jzO6tOel8K5sIQpN0LYHv8Gdt5
LBIT+o7N3mI0jghkJa9zz4s9O3F2CMrsUJl6OHLft53sAS+5fwnFBvJSejwEMISNWnsUbbsd2Kre
sM1+WtPurYTRV3C+Ypf27ga3fjdwqyq4MV41nIyJwkg0xU++ASYofroEmqyyIRcMbW6AFRv2HiuC
WBvHi69X/Qn8GQ6gCSCQ6WPrwlPD//tkWdbJT40ibKrb9Lp7Qw9GaKCF9gtl0Z+GH8DcFEuoeEoB
7NEBzmeOxhggH3936dihg6wEiaV3GWsgF7MoX4d87YJST/DGeSAPawev4TwTH2oU996yvUEHY7ux
Cij606Mo2+1enhymYAj28jB1cWTUZcv7hsDfScfqa8Ku24aVWbhNuTxh6OT42gwk182whvW43Gpd
o52mlSrecghhzPWr6abL50jW1dnskIomaFu4hEcAvtjo5xvN7pB9cPr7T6aNCzMtLuyeejI/pyNn
Hn+QMTyd6otQwj3pPUetOd/Taj+yhcQYDsKiMmz9ydSwfCYG7MvpOntAtLs8IuRdHhng49i97kf/
YXxUS9B5dn/0G4/RX7WUMWKy0E85VxTm7F0unfaso7OkAVbIrS2tPrRV394vzQgAN01Olpefe1M7
ze2sxQhwHIRmIjItO7sHy8pQYcPqKuHTepspAyTPRlwXywnqyHbQMvcrnQWG5IU+C9T1slcOsF1z
Ay1n8prGecn7bTQdzOQUx920tAcPDqaqODdLQn+Q/6iLFAOZfiOQs0SCAsnyKZRJ+SinrMXi73GM
B6mpAEYyWKDzNYw7dFzPFdY1VEMPJDnWrGyL+bTJhQ1OcsvgFjSjuabgdPP9vHhpZBmT+2jq7Km9
65RtqPb5al/w3yzhiJs7rN35MM40/5wofugy5Ig3NQHM0IHuzpTC7aq/OQvn38ILCIUH7UyegNpi
xj34+p5Z+Yq/zQslBkdNcslsyKRc/iSeE4bJPimgGmu6WrgJlm21w0Z7I/Vujw7628V8Vmosnlev
8CKY6aJAUe4OvAubcYdYJuXx+WsphDZ5D1LblHy7vFJAqUDJtloVpyYVe1Vrn4boHphII2Ro8WDJ
Hp6CDwgu5Nl6BpMzN2tPJ5gxmd1OCZOyAFXckyGnZJeP8tiOSjFtNq9Mv/YlM9x6r7qsCJJWPrla
YfCWST4Vw/DZM7yTkbth1+cfPJFbYCbOGJkzHkDpqnwvtOmQ5faLQnkWbVfYPHOeZ4RaZzoZTtOB
SVlP4d3BXA76Vvih5WoqdhA2wvzhK+awp4xlUBwsGOn7ehho5koTMJz9ymrTCDIfF91Qjw1cCdYZ
mTY/bSmCJ7u85BOY9W2ivAJQy+vEBLIAtnfJgHIJc7vobcmwr8JAa80ExmCEm7zru9frBZL7RMfL
XN2W6leyTj54zJSMjI8AI+Ahy++LnulNOsPvSLb2y/zGXc6hUMzHza+xHq0QQIXJ8at1I1WEFFGm
nI/M3NRJT8vPyYBH6jYLjQ2zmYym50ipqoVj3Q3HcalhiJZebHAzoPEsxkOWdkPQZ1OstR0YwTa5
mbqENCSLurNuchiqUuNafyD1KeF0I+1rTmMrkriumQpUEviyuEUZy07GoOA11PY1DiSfd3Kg8l3Y
WnLMBovlPstFw809feWVLGMWB31Av+TzuE24J4z6r6EVNg+w+SDphCKGZVPQSv+bGNyr8McZ2A2J
OlxabwfAKS6Wx0lX76klRmD462uGMI5/B2N2RdoPQQaSz9HC97JrhfECvF4P9NX6lsJ4QoJhxUZS
/7UbHPHrfboul9kEd4b1owg7TR6Q9RjBRJUXI9OCKrc+DRVsQU2zT6YgP7oxmMTx/hXr2MUC82M0
Z+mJp/c2w8p+MzTiD8kwNARXhUnK70f8FIcmRUa0FmYTzkDvMxrBDiflbYlZ1Sq360x1pVbtYbpO
Y5DPOklUEkr5JFGza8D6snqwdj61RLCpXQ3MPzSqsKucHhyye9E27Kd4w7Bj5KT5Jrz+DknmUWC3
vEaA8rLDXtXObqY2MuzYbyGOrd3DkLFIJ4cBorFmPHd28mR01t2ylb/wzDkKNP5Yf0wEK2s979ao
VMZIDQNkZXSfLQuctCddOGsZrIr+T9/YO8fw393MTg7C2Mme/hhFL4PheRtBZQowOI4XoWBM8Mx5
bO/LJkwxt4VGZtxuJpe59jX/blqLP7PL8LV3fOtggILgh64fJT5PMVmK8ZkkaLR6WJgEAYeozguU
PwfNQDPgq/UyDagtP7Xm+E3GZGVsBSlE2xBQoyF4Jq+BOmQtbj05aYdM6YgjITYbUMs0j2AC00lH
agCum0anBJqqDLFerDwnYF29QXxw79isOZOUE4ap3MEzS5RQWXtrlHiZdFCspl3xcq4L8otBwZjD
euxNUgG6lNeMVpp0SQzsGselDHQL96Fy8SPYFgjrdZyDvqO7lNXYUGyiAc7S+nGaNRm73Vrs+j7N
AIuZ1Cf9FG1z9ZVmcgPRn9wwBSgC0ViP0rFf8HWJmEKDuT40e7PGQOikAAau9ajjcaSvLZVI71LC
kP00K4cuIU/AwmjMTWnxwpldVW4XxonD8bHW15CB+e+ql7feMt1oS7aXE13KoD2YW4PNd5swsYOL
wlTG992V32t6mmV+tg/oISjEChgXWXHr2AO2Syw0tr6OdJR9+zhipb+28ptF1YWBzI5HrN9hT1Hr
85GQ4w3lDeOr6uqdxiAgKzmcynHb4K1ZPw5eMxP8NNJDVw9zbGARIs+bVTdf3DTHljvtZOndJMSB
WN4R/XbDBA7Wt4WTI6iaBBFa4mEKGMORioahfvXrGBjDquY3pzLbqwxVBsJZZT16fYtGMdMtYhkW
+KMnvxgepkYBvO8pa3SnjKbRYzBg1vtWEh9cai39oXhojHU6LpsjgtmD9eZN4ILRGx/hjmh75J5M
JN0HPVkfNYwCME0bshfKcTl03JEreFWVExUxs1yMRtDXLE0gok07c/TOzZiTQWAfDF/DIb3t3W5Z
L6PwuHLipbE7gii0AcIQ9iE3hZyPb72CwPCUEt/XaTWlijYRdVlDrzTYXmzsCWPO0mWXWHGPHigt
Ke3Q5xFlXEwH4agHM6etMYx2PRo12DYmEXXZTfHC3TR5LseU4s5HL0xsymBO4VSMz0r55gkbyMby
hH4x5/N2S5XvSHl7WDdELqrEtJe7v2ow7hovpR6dnY8CAI05zNPBNOfTUFcM9hMVAL20I8FqS++c
x8TK3xKH4dTinTd/Ks6LWmnrhvGI8Ng4eAtO5HSEIc+MPW+0/rZHmVc0XR/liQ4kS1VNbAiJx6FF
+QTBiINsCnkyBjKw05z9ADr3QmOm6ZKD3biTPGcFaFrOiMVmKMI0ix0ZfmC0SN1LReSCX/zYJe6f
aTbbqPInOOZaJdjayTEg/fnqHcq1kDUnWyDwEmlSZ8cD+4XPyccIYBeDy/gHUEG1xAqvflgp4+yU
1CVKra+m8O+4yeGyK85mx5nAHlRsSCVOSB2U8jXrowBfTBrH5BoXXg9O6/qHVqesJO4wIJRDwv3g
9HcScAaeu0NROIRwXimtLO5gKb24Npyj5xv3IvN+qULWnbeWfkRowMpusNcjjZCNaCwpfnXHDYeF
L7zVcg5WbwpxWUHkqYpnk1YmyukUTPKngXUcclZau3IWd6P+WitWLznr8LAu9GhLivHkjxP+P4uB
CzeC69Tvw/JT6Ti9Gi17q8vxvh3l3wXTwNtQz3a4JOnr1nR1SK8Lctmc95VUYEpK/cnw1UNRvwNJ
eK5l48dV75xGbxInwfTbtYAG5GP63OhFhB31l1LYQtwZd67V3OeI3mMt529k7sOUf1wZcszmSXJt
ohWobOyu2bs7b6fS17QDilIIunZZ7Ga3G3BdeKi3AAZKJOwBLCl0d10ZKfqXsM69FwWhJhmncAbU
tlyjucvG5Xeu9os+PyF1iGq/f+iZWuYORHkEBMgRmBKQWvLgKNYNBjs/fUBOKiSWxRVQSp4RzLm4
BDlTQq+uDZVMN5i8etzMOpyM9poTQE5Fv93aiyKYaCy1m7SDySA65q+JjTS1Ydwpi3ukdgksrL0p
4MUzSzr3/OLkzjgeIN2DFDN7Jm0tj0ZhfAl9vaxN9e6Y/RvaPqpXzCEEVbEYaNGSrRR5YULSB5+f
z10ugBKh9TRv14rOwJwUYOu8JPd2yy+U5RmCZwKpShgttXy2MX/tu7x7mlMWROzBAn90pliO/nPV
z4q4jQGoUR3zzPGgNDOomsE5D6YVIr3FS6ePZTwv1xCYPPmsZY0XV2NmUwvmt9PafGjZh1/J/io0
xw1T8Ny60NjbES6wnwLsuH6MFt8OJVGFEEkDyNBu383AXGuBHG16HFqt/irxBUbe1VG6vs8jdHBj
Vj+4AW6Muhc7DHdu0MhpR22tneFqsfi5wn/9Y3rtrPOZstgQy04ygN+ZmoGwwNscwHtbdRiSp9bT
/zLsbE/+eqfrzJvr1rokJoC91AFg6aRzZPVTMFuTecnkO3aKU7qupExvA4kTGxPCyfxjXGFBucGY
g21PCJLikFe+YoWaEm9S+Efe1GZUGP4HZIs/NmDFvh/eLAYkYsC41uHDbIqEGA59efVXcg9aQWeK
xAxpdH4m7sMg+YVFonqzJKdYNV2awWKPaQwGWC6mG/OyTYelv0aVjNyz42bU4caWee8YWho6zRiv
eiLuVme6SZ25uUAMpFJf7xqblzz1reaihLnqScNteIQvdxrIBOVGh2VY2s2jlczOwW1Ka+d45Xs+
YgLHGl4e/OFxmOdyD+5qDo1Ce+pcLdTXf3LBWi9mXxJmuBujVUIR7la2YeO03OmmHOAwvvvlRNSU
Vk7MtTDfKWWC5yu8oxwrhz1tT39ZoITI2hCXXRc4HeWdycAky8wT1Ax+TWMlS0crMtbPbP9jiw3Z
mbkdDDn/S84uJ3sLqdbSCHbBpwFpDmSW2/clQ9raCxK931klzuk0sRhREEvEzHbYtfjZMUgsDh4b
YB9LKn4zhibhiIg3UPmKnizpPpbkVq3FRzt7ZzSbj67H9Bhf76GcZz+YMANTBtawclHnN8R92HRf
zMu6OTZz4iILn3/cdHCQy/i1Cf7DhtoBmw+RLL4ucDDUZdg1QZYxH9WdCZqpjdFOWx4cx/FPmzOx
HZf5B3cBVkV3xpheAR+aarXfRljbeEf4lY2+ekiZ9NKymTcp0nVLPdRl9uZk39VQascsv/Lk5HPh
Ne9Z4pzSdicxyZOZzdFqlD7bPuJwpvzaxm7ihdw4/qrNm29Eduujhd2Xa7OjF+/PPuhRlaRfyOan
ILfAvLgO8WqZuV8S+2GBkhQtMTuQi+Vnr8XjNEJfyxZ4OT288tVnec3rF3upgfOZBy100B74zVyH
ugsj3WDJ7k2SIqFM4Io0WNuYtoe97KOspcrD3AzGyMy+tvqnrzgr5oG7HuY/JCSEjLINyh5Hlsjr
Okg1C9e8NG86VT939eDHTsmvq/JtN1hGcrCpEHpH/6iZPMRLU8DjVwivNInsadam1zpr8J/OMFAT
q7vdcha0ghYO4lZyrBTdhIf/pa9765iDF7ChDGIq5e3Xibd00Rm6O/6OmKMiLgzsDN40aHsdABla
wV8yJFgoSBZ6uZ/tMKf82L7LMkSmEtWERoRcwmBpW9NzbS73mtc8kLPFw92yoKPRAAdUk/aFgqYB
G8AE809ppzwpmfu6UfKa0zIeBHsZakdYN21lThGZN38aMe51WTgHrybjoHRo6BFotGIodslUYKP0
l2PvMnFwaw+kLO8dZcCz7FFkNFfigpjHG8lIr0nZ2ZgMGMfhR4wLdLYFu6eC14MlM8UiXPB9bu1N
WhC7bkr7TItSxY1+3zsKk7unNcjixcn+R+HUZDrsWg8NAkYXHHKfMltPXk1llNvLYRyaDVVJczNe
bdwQyosgtZCt19xNZcr2JPMZAdYO+MgBbFX5CT+VinjsyIUrXEg7+KSVKx40q4B7z4DImKcM2Ceb
XUSj9D4qrkkUNCeMJP1YxzoE5V3q4rvX3ZGNV97faxb3OdXDOpI/09bVpaqVf+7z9rCU814sTH2w
QPdnEx3ashTHtTRhf6Mb5GpPT74zQfmcJaSl7dYyNxGOM1B3BGeASXETs1ACLur/rdgBYxr65TEM
YHiw009L7dymTNIHEFAW6kqkAB+pxyu0I2mgqtLXmi7DyQRk2c3gu6c7wNz+7aUtkZBk9gbkGYAf
kRK8UXeblCVpDRsu7abo9jNkN83rvyvu+721jWip4EMcNvsJlUIV+XXN+K1jdoFjFCXHp9thSeWN
5NNn1UxUnPTTHNqI167JJHCKO4+dc6/bH2KFaOlluP6szS4QPvjJg4nuYwaTVSeK4Nyez2Es/kvu
IGAyIH/BDGL/qEE1hVXsbzx03Hsv/rDW4G6JBtoSRYXsuCy1fNo374pBp7f40PvsU5TyZ0vm/tCr
B4/ATCgQQ1j3FfV9bx67rHlWkpy3ysb17GfSPpYlc8lF/1uvd70gwczVmba6OirbJFvRBasB15Iu
Ab5P/Byfqr8v4bXPGjw6uCB3zMr6wB19P3I/NZNF52oZKyFO8zPlO1FWNAQfFLFQC+nN/cWuQ63A
kYxTFzPH3s9oazwGntxwDskoHLx1XtJHp+aIc9aJe624S8aaSQVfWLgq0DHKQwc1qoTvhzpxcydI
y8e5yl943x+G3jAvhWCn13AsuJniVVD3Bw28HeXqdGpbq4pN/Fbh0LskpQFawfbHC8f6noqSvASZ
LSEZUqy6vxKCM0/eln6YVSeBLrg3eU0UA5VNmG71a1shD6AriLPVROnqLO8zQw400fI7HehRYf5g
0Z2/BleveFFRYAjGUrFEwpn2x8KD/TpOis0p2pYALMzXQdjWh+ku1bHE6cgYmnX2dOU7amrHqiYN
bKv4hsk47LmbI4EUMb5qTa6mshobnTZDzaMCAhpHQVmwdbCR3/HSRgoh3Yhl1RCqtpz49diAZnX1
Rat5tIssOagqP2sTuU6Fg8jJXFE3sC1g2vOSOWn/sMylYBODMgwwGbEFTfKEvyNm071FLFiB4fNj
rbl6opLzLlg1Ta8wd9uqn6jeP5KiKaLZ5p3CMTKeaBTTGEmQmP5WVgMTTIgHB8cio0v/g5Vn5E5p
8WRK/yhK9ZgrxcLH7d76zaliJnpHS7W8+6eYNegI8ji3nilzIwQoexAMxMWMUARXL7/UWPJ2fD8X
XNkMj65FjeW1CwKEYQ4yIF7h3EErntYv32+OrAGQZrvdX79JAqI693mvgUx0RAJwt3zHKYp0Ac08
Wy/O819GrU9qTr7QhFxkbfZ7lNDo8tbtNV+SdY+58SMT+tXUjs5JomYDRQhRBKKGgYmUMiF7cdvu
azHbNZKb+jM3+auw8mov/WyJGlO7A9SHUejDcLaz1cq3ce1uloVQriVjUGPaP+wN0au3e+XqbHMF
3SYhYXT+wAECz7FfvUPfjxbPhboVcHY9Q76SQZ/uGhpRbiuIoYYB7rXXd6ochr0rGSk2HAUW/uZ0
6vWDhz4tWvJhD610ixrb/n/kncdy5Ui2Zf/lzVENuDtU2+s3uFpQk6E4gUUwGNBa4+t7gVn9kryk
8VpVz7oHNcjKiMQF4HBxzt5rP43Kv6CECSY7m6iEmSRWKtbcGvZO6QywBSv3e5GZMEexV331sr2H
OZzMQGEvcFp+czs2Axz0unVCyGxPnXspHZeGKbbrROPftRKHfYiwLC8fjfDXoJhvSalbplN5kODP
10HAX8SAtZjcQbuyoCbYXf2lwdix6PM02+Bd3eLa4Ft14nCVCudL49uM13i6U7TumEtpeARIv2rj
KzBOmZHqAA0GGyfHWqv61ociW7cj/TwcDhs+48gK9vbQzFMEx6BMeMsIj4df0PkIZ6eb7KN0XRL3
TrTNpi3bfBeIZmtZxRoWVrWEb09ljtTbMLKPrRFszCIWe/OnGG0SKCnQcXgJf442Jd1Sgx/nE0Xb
TMhqCGn0+FsU6BMXs3c3C6YDTMigyMN4sBf8n8iHBOSX2R0WUpvXIkxuBUk+wz0AguAi1Uf2xUF4
jIzKWXpasutpkRV6T8JZioG8KLzncArHtY760zWriHAfqr1wPZKVRwtm0enQkXttFEvXS66JPSGB
16Vlhwd5K+1uGYk587e2aG1laBGAypaxdkkRpTsa5PPSQ6HrHtIbRdY1sT6x7UNiTHEjO8CZehJ9
khGsOs01MA8UCBU4QIA/SatdWh0YT9/3f+iyMVYOv3bVWCHpJTDCUeSNHIFhNvqKg4baaabBMMLT
v8QZubE9ioGqDO8qQj06dgxoaTW6Sa31c5TtV3R9R9k/yEpEFw6ABZRWiN2tCOgQkoEM2ENG0N8a
uegB632wstsIlIBDuSlXwazYSL/pqOlXtPrSRe9JknFpI5hSqy54m9xllWRrNFXIxCgMehOZvXPY
7gbhJZOT8u/zcCY6sciFSedeVyVK5VIvNqC92YP1VGnQeHlHmuV/JsLXX4wjbjlcD1iIrhNVwJ9B
dramXd+vAg/ATpbP6Yr+LhfBVtNNcdtc4m42ruzwTzKZ+VVvQ7zqxIOGPe8YYSNkCmwRBIQiREy4
LwKXuOJEpGQCFQ9laHcwekW5bfycw3XcmA9tJdZufOA1fzMnFibfQfskJPm3wRzlGuSXL3/25ZcS
SoB7JkDH1Cn6aCFfBoKlhd/G+Z6uSI9aE2A/krmlAdH9ysdDuWj6S1GjCC9htuw7178LGHsXztBu
09rW9loDeHj2KKkBWhyabf3oBocka5s7vWMkz3YsG2kDaSxBdCCdiwkpqPeVMf72OUkcNFj0mrIz
EAwIo7RMEbQw+7WGgMXEFf43a659h+2g1u6cOJPGVLXQJLMpH+36IvWB6BN9OLASIzzPLnP/gb+l
tgGCR/Y40XRfpdnl9xiTylUXRBldEGBATRNGsySM2/Yptw7+FmF4dKsn4V3ahsSB2TaNSmqPSPfY
ytSppy7QtmVLnRZBTsTuKkfy+RI6vSIf+MZojC+upb7YUZpsteEoh8EiuyYogI5F1Rp0wrQUqs42
Q5dCFJ69bkX33eDDuUFdaW7qPnoaHFgTpQzuk3h61Dh/HXFG7PU0uo+x2R7TKDZvw3RKV8BAb4qq
ga5qN8Uh9lKEBKF+ZZtURnJVQLfT/b0r62RfZp5L81PtzbJQVxAUZvqcYHuHp5UzyTrT8Uy8+N4y
hUKDP06Yi7NymzpeuOCVvuuoiwzyfaKGOagQQJ0ybtuqzGyfErygEQy/yVqjXPnKjbYCcd0xEzrq
3BzKPJmhqYFII6dt2KLuRz+UaZsAijFS9h5eC50RHp57M6bVT4IQqt6l6FfpvA82PI2qp301EXLe
1c2K9UheGU2zI5bEOmhmOOsVExgWA/V0w7XZAEHGiwNzWKaIS2DOeNFGizxCuh3KwRwo/aNJk3AB
cv55KuF+pBmRCebs+YO7cNc1Qu0JakeMopEWN7pD8aMy0fGGCT1OMG+LuiM/ISNZZcnny9EPJJtr
petmfqDt/O9Gs5CbLOweXzxd7uxP1CL/UE+sMBGxGXcwJok06MN9KSNsDngzV3bZFvtIv2G+RBRj
MvvmRo2FwDCfXv7DQ0XxJLfyYZsbRLs0WNgWQJnGbZixSDZ98hRbbCXHiCUyLRCApVNPHDnJLGxg
vHQlJSEsGC8XwRjktFQBYnAeb7XJushDbwU9T64MqkZ7FJdkhFhQbs3COORmHl1CPoOUHBVo5EYQ
z2DAnb0/eGtqHXddxL65DH9iXYzvTIImtYHjpu81ybouq+Ems50LlnI0v6q6c3O6/S8WRo/WMoVI
f1dVzMdOk26G+Vv36obxfZ1T0l+PQ14uSZwndqssCGMf7aUpy+6YuopogsrFXeibOwN9cpTSL9Pa
iP87HMYLz+o3MJPoYCbxHfBEgsqDQZ/FQuM6qzrjSlEfzX3RXlkt7fswVleUetcGZO1bxvHBn6t4
Y4fEaohMflMZ/YY1QXzjPLomtwZz3HnQv4q03duJ+7NJ+ps00sMr3/ApkiVIwgslNy+DsRywXHeB
WP8GFjYd25aYMeILXHMg6KinoGOHX6H8MkC0IFhokNWXftLe2LUpLlTV0CtGGqP1SBB7vzcPSV8S
ZUf7EVEawFqXEeLVWr+rIhD+pRquQ4nKonFStXHK8UGO9a88zjgBwi+nK/2XIe5/PA3/03/O/2lk
rf/rP/nnp7wYqxf2wdt//K//HxGx6lNSBIbt5yrPszdgCP7GM8aA//UfhvUPw0bijO3XUYbUHQyf
f5EhnH8o16EqagklhTNDIv5mw8qZDSuFK5C1KoVW4m/D9j8sk+0I2FjHFI6tbOtfYcNapw5HgSNZ
mmD0bHT3YkZUvLWERsIGb9KLDUtiYK5k5Rs0QuIxk2Qy2Zy3qT+oOdhEWQU54NIZIhB0PkQAbErW
dUyHh41+VOhwPi3b0ksyOEo5bmM+pegybJ0p+IMC2jGXk5NXqJ88t+sQU6iYNDcdAZSx7imBe1c1
F04ELdG6Rs+ItCSENFRXgRQ66dQYAe0A4+oFTKFgOE6JMDpUXBjICE8CXH0IkZAQ7oJYZ3yACBiz
fnuTgXtGYBwHPYSnh+9NKtePNlZv899mpgnrParj1vqVpkE33Vo6KVt3k9dNCaav3P9Zuuxgka0S
HXU5WnGQ7UU4DcGXUCSI9ugxOwoAfqyIYV80eW2nV2ZMSuqiaiKVwdHn6B/de0NceLR2ch36asFa
sqQ4IGFFdWhH7WMvbA5+oeOQDt32nffUEztirToD8i1H4Rbh/LyznOz221g6cblD3FGiSyI6sKB1
AIK8Ec+9P2r4R0VFOvDRb3HLXVuxT8E3LFJJBlA+FfftlCD/9VrfQrToGTrBtVope0MHsCU0VnW9
H9WlpjD1opNRyqMUkVv4IQo/kh00VL8qfiLtTodDgCeRDociXvjShr3rB4sgtdC2rZwRnMQP4YfJ
eOHYlUgu+lLWPeKfrit/K9wOWbJsoLiyixt9xwCDIWUCaAMfLzkDDToMuYtUD70X4wgMNC+q0t9J
YaFDXUDOG8qNCTDP+jGy0xsXhTfY6apStdNfjRN1KTochALcSKcw/aeg89U3LeuqiV2Ml1lXURh4
+OarsqLJMQZOsIqp2ld3+GEGY+lWHioGKFi1vyqlXgJRTJuuWCDALy0I7vQZ16mVW8GF0Rl00IPe
t25HkWne4+DNMkpm4fKLXlAquECemiNzyA3U3E4BHoMkgxyU1mTjcqGXNcZkNw559m20RjTwuq88
gK1G7xm7GQgUHzMYJMNdiYsL7SWlCUvP4A1zolkD7HSGdRhS5Kam3eGcocVQGe0tionoq8zsqtkY
bu3oUIYoki1YPh1/T/feJld44s9QZe1HmgYiR6/ct0riIHRFEq/IpPeu4xYpxsGPuccbx0uwu5p6
OJl7pglqytDMO/THS7YqLTjiCezMH2M0w4bWuUD3UOZQB/xlPfSqB9+OgZb3Ah3nODYVIcBD2lKn
n9Rg9weVp4a1NUMnCfcByRKQjpoYVZuXD/r4kNcOysG0UjCYF2ElEI0ECIa7Bfme8ZOLqU2jzKjh
EAskReNVhTuaPa5h4MVRvpGhWVMM8gxVGA3fpWFMyfTbhftLdBHACAw3WpA53q4Piqy/GUzXGgFO
GCmkLjfzrFtN1wtO7X3pSmoINt9uoU+juImLplDHvjDscO/ZTSVWtVf331srp2oQC+aoZRGIAdg/
HZSHavQHNJWCIhast6T179Hn6NlRY+fQ7CnjG4gfej9jGimmQbN/WNCKaWtXg7DXhUgScoDsgnx4
2HB9+JSBio6XKol98FIhMQRH4G7UYNjUZfYyksWsaoXJGe2ahJbeCiEY53OVZWZF6WJIf+lZYjEU
YxNZadDzkVK+HASEH60G6ePnCYpreuKUNhz6dFHpMU5kq0FHAN1ftavJNvIHgqsSZ2tIcADoU1Jk
Yqgor+vU5a/MNTXMGs7c5E/CefcnlV5zgsfDOizBajbyMoQbPn4pkQV4pDXQ/N4jxI3drxl/pPha
04cgJ0cVE7OfEZH6PDJCxQaqnWcjHI9INaSn4+HBi1F3J0Qaypbcisj0jok2tSEx51g+50rDMCZb
toQlHvChiLRwl0ghh8NURlARwel1grJ/ZDUr7FjswzqzQ/Rpgz7S9tHIKeJYxoZNlrutuvRS9JmE
mBNIr8f4TbWBDJGo7YMAy5s7fKUAXl3UFVKEVWJVHc7pqXTZIRIeraHk6trVqMVo/ikC41x2Q1Lm
pqJGg4EQzP86WEODnyjJa8EueYw5ZDJ3TsuGZE/k1Qk8vp1ncEhitXGti8Cu60stNcY500tgKghC
IJisGOuYosnKT8r8UMbcNl12vGII8Vd2XxorKtrWwrTG6r4NzepPTFjldzNoiOo1ouinalR5iRPB
giM4GvdQXQdymzt1r08tqTHsVFgXTKgAKBEuEX9rX83Gh+NamdFD3pQjnhh66rf1OBRH7CFUoNo8
nQjWCGwJKiLvEE0Tgo6M55lNK+zCUJEZUYG5g+o7bswgSq6qRPO/cjLL00NgkTOMQdbLrlQXWmhw
0NyiDuFTQF2WJDUtRtGUBGlEkgarSu3FiMLnum49ee1Udcl+twt/kujhbTJd/g4L/3sqOaRbWLI2
RWMxBXmj98MReAA4tjpXOZoYQlXN5raUBGDwGqcnU/osw1GTU5CCgUoGQ1va8g63jbVvE2Q/tAtC
8xclo3E5yhHrAs1QqFIm6UVkQgMYJyQNvLtHsEdHhSUxVHTINCukMtAVF5pRkRJaNYP+nIiOlLSg
8Xdxlhm/cvRpB9yO2S6qugIQ7aAscpI8tW/Lgp4W6Hm66XbUrm2pEynIuo2K2x7RPnKyvEzYKoAJ
btPoYerFuNVzR/+eWXp0m6GQp2nVIhBMpEGLsqRUsjFxcSyCHFuUKwG40kn28Sh7Rqru/C6z+MAQ
4DwgpbBX7AfnIn3dzhKCqQxvrBGS5CIpZfUjY39031WAcPjB6GrQ2uI91bzBWjckprr4Afgc10FV
tTeOThG/td3ouozcaF9ntuALzepFQ8Fow1fnLlACsyyA/fhiNaBSPctvduyp4JPodFW4peRBsyrc
vp7LfqukPDUu0Z+zJbW0oKzWkRLlThYoy7pKOCz6oer+TJM7Ia8vpn1YuGrDWV6HVEgnkQMk+HaO
nLQTIlzciFbQh6xqLbS2CKUR84ARPTbD5DHVt3a7piuDMb/CSEc4t0WzMitT/SEztOpLVQWz4MjP
4Q/ZxNp4nS/Jsg8QYci8AjFtxka+iZnt7JUdqeGYpZTo6GOFHXUX24iz5zYkMHjhNhbsD2+OIi8m
ykaIa8JqJhBrmWcvqijCSLDgTOvtEp+OW6h3WDQUQWwgjYcOYXKNPpe2iFt9r0qRFbwSTowGEdnU
5XtFB1AC/6GtUNXj705r6ptGjRLvXCinO/pLMZtI4fjgzpouXofIFPZaWYGY8PugfOwzI30K0jbq
luzzUjQNgoRO/HLoVjrb/VpDZtxGnpmT3UgqWI477UhPKiwWxVB+d71Yv+9D/NI468cdABYkT8of
wGpOuvFYOdK/npQEIekX3f0UmBg778IUkOMq4gZ+S6GZlwUCMroZCh+GAfi0KRqduDTOzM/wONpn
hzS8/M9UA8RZKTVU0aXuDzbqXA7jVnzXRjAc1zCegbGX8EbSi2rq85Z2SiD0XWzWDRFFHU6aNSNE
cx4oDnj1PgsL6CeW6CYbTYWG2lsSDxIsC9JcHyhOkcH2EHQBEvdwshqOMy7sFkIlU6vGwgvwsksa
jTDcoGzw9IRGcYGOgIC60cu6hzSOxa+k7abvccoGaNuiQwDZCVT991QHNAoo6c8tf6rQBXs5DcUH
RiEfBzPxh8wywfhoTJr27HTkrjJCYPlsyipynjDS8MVZZRrV2HD4i3ecSSSRmuk4RhrdJQKPYvpr
tj186SKtTDf0oKv2DFVHzMSmV0QnDpm2QRCKEHDHTM6EJxCiwPMKPfQgaW/LqyQ4TvqK7OVwaX2F
yE3do9y6a4gOG/NP+ZuiUtSjVVxFR33nnEFLzSyy09/hSNBnuuOSbKufsMrKQQtQgvAaYR7iKvMS
eoQkXvzH3+y2f1ZMXqO/QDh+epET3FOYVZI2a7kKq5uM5sHw/Pl//tw9nJzeDQw/qiKpDuMJXETq
nml5U/v2/f/dVZy3NYJgMGtOV8TO9tda8zXor/X26+dXOCU+zYNCML5Q9VPzMHRx8jJYuXxfSTIw
D+YGR7m/jpfONW0rhFGr9sw7mQfYyYun4KEr5eqStoY8eWhAGaqiL6tVt3EOchdv5TbY4XrYfn5L
H7x5ICAMdGVxDdaQtw+trlLV5nqyKnh4q6HyH4Xb+GfuZB49J3eiqN5A77McWwrj9E7wHg+5za4C
UwDeRHVjICZnd38bpNrD57dzyg6b35DCLmxK13QEZav5fl+xw5woKIQoklW9jh5Yyu7bu/igrcni
4oS78H8Ed3KZbpLL7Hv57fMrf3iTtlSGYRLuq06HRk4Jg3CbeFXUzA+Je5faw88h+DaFx8+v89EL
kw5zk8k1LPf0hckEnxS7ZjTuMAtgxydBeWbqM06CmP56hq8uMU+Nr55hjDekwwfF1DeuwWQeaM9s
yW05nht7xvwfejcwXl2I0uLrC3lRZEcx90K2zNInVWUBU2KR7stN9vhvfU/q9YM7GRlTrRcWxTvu
ir3rId6aW8zKh3PT9dl7OpkimrQYKPzP99SvjZW1jFbpMtvZ22wdrM2bz8eC8cHEyrpgz+uTVNRn
T75elYgxzrv45QGmyU6uph1VdWdbHO0t9rw1x17txl6dueoHQ/DNVU/Gx+AWimIs3/MeI/S0MhbR
RnRceL5JINAiXvor79yg/GCsuID0hcJmKk3nFAqYW6J3i5iN/z0VNXODpnTp77VgKZfVMlifvcd5
sXg7NB0uJ6QFfhA2sTV/I6++gWEaGmsysxUQq1W4a5+pncIMllflCrn9RbPsvqDpxI063gEC23/+
gN9PJVxbUIh3HIfC8eknbrUcZyOcjzAEubsSEWpu/6HoOxEA4J57mfPke3qjJglueB5mLKp1Ml5b
VRpYqNC7cKNwd5bJRrsqrrWluKnWJktOsTW0Rf8rOvM+P9hfzRjqv687P4RXD5hiZmJHXLdeGxvk
3pd6vwPNFD8a4kv4SPIRiufoiML1OhQo+JbZsxZdcZQ49zs+es+mISDUCpNOxdzdeP0zRObUlVOl
2DNiUAqGkv5xsmX66Eqv+S18jgmsj5QEOT1cfv6W36/vPAAhLDYStmW7p+u7j2OsJpuaK9OVxBUQ
NtSyx7J7GCe/fc5ZsK/6CCU0P2ocL1PfTuTh81/w/jvmF0gLyqdO2VOdflJ1kpEQ4NAbZYJB15Ma
dEvc5sxFPlhNWKRYjG0Tyx8bjJPVv7ZKvQfKuMpUNSGfzexdBT5ixTFsuCQo4U8WtYivcWVjtbPj
GWmQD2cG2/tp0jXQEjmGIR2qmKcflNcbSOjJ5zamgiLhZA11ubWdvh1wJtluvPn8sX50tflTMhRU
cyCmJ0OKqnIcaBkrgCuAeWPDH69CdwDC1va26hefX+z9XOEajsl0LKRjQv88ebp+VOM2Z/yWRSMu
leaFlz2Sg3yRh0H02NItvv38eh/eHPtfw5FUm011cj3FgKL+x81FBbLGahiPJVEEl45vVGce4/vR
yZ1ZPD+2v+waT4Hw6PQIzBEpvC4925YulGA+wv7i37gdm/biPPuRD3GylFWEVbmNhg4BZw2kzVkA
GEvyHWLz3Gbnwwdn07p0hGBanxusrycaCheoYXqwv7Ejj32g6Q8aGuw/QH3N7ef3NL+CtzM6D84B
Ewv3n27maY6m72AeczAB5jOltEKviJC5iV0fWppdHJWQTbiSgVmcmc8+uEGup0Of5dzM2J/f56sJ
HTaDG7jwBii4HMroKZpw+uTF+vN7+2BQvLnI/CNeXQQlPzz6HBE7zArHeSqginx+gXN3cfKahkb6
EFJIjNejmUoYWjvZ+8g+qZqeeU0ffLncClsa5qaXrvvbW0kcHVpbla3CGSIexMsQJX3o/2q8u3/n
jv6+zskQz1vNtDiBoaVBe9/Rgv6dVtefX+LDt4JowIH7Dg7ZOdksxd6cD8NbaUr4wMQfVMWBo8u5
5erDB/bqKieb3R5g69ByFVdo2HvCLWigJdIF2JePL7fzLwlI/h/NE+GZfsL0D8Lk+Y0+hD/+lz5E
syzSfhFycKJ2hJpJ5/9HIKKxQ/4HVQqHAwjweJOv/78VIpphz/IRmP6cjEGf68xV/0T6M+pIHWYN
YYs77w1c/V+SiLzdx1G+0HUp2GUQbzzHA5yWyQhbE2bZ2+0uHAPrG8Zc0nCyWMcklrhjnq5AKX/N
4bQEVPgrnAKvntPNX5Pr6/rZ21mDMgMX5mbm86XNRso6+cbULCNJ0MLtPWSNe74HaoW9r+6NoLbP
TBsn+6n5WpLwFlQ6xHqxazy90xovJLo/xMFpnwcmEckeYGZDuSU9Xssi43G06HRxtmkPkZcDONYR
WJIjrKfxuSX67Urz8lMoj7oCT6VrWcRDv53C3DYoXL3Nun2D3hmRN0SKkL7jM7ctV2FhQ0CVqXNm
yT4pwr1cFXwgxQ8DiZFrOycPOwZvE5ZpPO171iIEkHY2/PFxFmE3xisH9dcpwj0FzeiG5kgWbXSj
zx9bs8KcGowRRMTP3731dvZ7+T24IRwTxZPJDvN0d1lbTTN16CD2NrUhzAV5GF5VDZx+HOsQKW3k
Sk4RrWHrpMcqaVuHbrlB2yWmrzHeAh9ugJQEsrofMwftepj26nvhW332w7QGkMdda+MKK5wOj4Qq
vfgmxCRi7nxRhDeJRgt8TV0dPibQl47CVwQCednHZhuuzBJYw1oUkXmTVjn7gKqc6MEmvQlUAoUK
VGzCbjvgTaairYMghzibLjBqXJBIzH8HLVXhLRu+4HubC+UtwPukf5CRal8ytEsbjqQ7aErXyh7v
6AGDHqlQSOy0xKL53DWdL6BRJ7QOcx+x95x1qx69LArvjTSKJozbRoStBD5Zd136BnSv0EZORmoG
rti1dEvvweJTaHe2qNLZQGfq6v7zl3cygpnPqEyyj5Vz6AV76JO9+igmhAutPu01kRJrp+ALJmIi
gg3t/pbuXLuvYts/s1yeXHT+gjkVMOfh/nShEpxctCnLEKbLNOxNo5JfGx9uQVk7bKdDIoRqG0Tp
VNA2/fxOTydILmoKTrnztdnrniroeriPKo4biP1tqKUbDhMODPEm7EgSlYiFfb0EgDoZE81irRPq
6fPLv58hpUmVmXWD29eNlwCNVxs3oP5TN3qjvu80rwNS0Qb32IzC+2Hk2Pv5pU5KcC8fJF44HrFp
2mytTkuxmqViNUK93KMZjAVeD9e6UolTfxkTJsc9rVeEB8yj5QVBBCbAYT/zlrMAeRY+FMBC+XXZ
uZ3rR8/fJtSCHs68ThgnLx3LruHgpJr2qBObWzkW7m5IEknsAMn2zxTdA1zjQwHgr4yFxzL93+v4
B+uTmufEv88EL4/EQo8pTQJ5bMod85B89fhLFihH6eaEZxA11KpJiB1nAiLyCoznhMVbaT3hdWhz
vD9pY8JxUo6GPjsfQ5IYDI/4XRG0NSY4swVarwYmDEQDbo4oG93kDzmYznOZSnysUW1gvdfywsc/
Ljqawxyw0mTRkC6drOFzY4pvyGeGGx36pAb4uTcdEjLtdJQYk48FfE7ForuMLGDhNZrnrbGQtHBe
LZTvkOwEfHLqNv2i13S6kfYYUilp+qbEpJO6X9izlyRctLPF8/On+NHAQoDKMYm0DRYgfX7Kr56i
jB17KKEO7ZGVhc5RBrGLeMBmjW2yWIEkR0ygLyTp7kC0tVrFa7+rMeYgzhu6B2LXp72nd+LX5z/r
bSHpr3cr2AeQBAOI0nxJO3r1q/o2qhDM6fq+xwuF6MdI7U3d7cLCeZT6cKc17j4sjZ+12ednrvzR
XoTMP07ozlwSsJ2TYTUEBVSKwO72KQ2LnYmy8HfXd/RDU51w2GU5dBk+ZjGa5hWgH8NczjsbgxOC
kt7u86cg5g/o1RC3lc6Zk80pzWCTBow7z0CvHkMBxIUcIOg9ZVReGCPo6soCvREOJFtXFd9Wf2SV
rFcchYNlYxYPdeRd4Q9dzRZ+bLOkluj1vpW8THDrgDURAUXThe+X27pwD0Rj5pAaz00L7sm88NfP
ZhlTpkDbjMz67c9WQkuaxBMpUGCxJ73jAg30faJDh4ts6HABNoslGrhHrSooc8N/Cd2O9ULVhwTU
ODoQNrMeTGJCi8nbRHjSG8OiJ5IeThbgW03LLwJj2hmmvwPefUkwxFGG9q/RlV98TyJSM9XONdOL
tiBb1Q6PPYqjyDT1Q1+X1xZ+mD6VIFUCSBCJY5EhIygfIKNC1WFaG9tKLrIi3fmpuDErTrHJjJYo
mHyXeaUd48QA0ivkHwLpsTMAaF7Zk69WRSC/EvfsL4rRucevfgt/4FbHWkhCZexekMl3XUj9G/vI
covM1tiKyJpWU2r/Sd0YvBJGOeoN0UKO4B6KbE8O5l2Rjlgn+3DXuHXJzfckckbdCAPGyTcU5X5V
rof3dPxRCmeZTPkPWWMUhgEo6uFIqPilT7IKZqVLUBjXmudCpoD3k5azyQ5jk258t0W0dRL/zMA9
WRnZgthUf9k9gqO3Hf2lUP5q3OqVZF+UBu5eVqH5jKJHbgnHzqBCqB9nPpG3jT06o/OlHA5KHB5Y
i+bT2OtPpNFCqSObcvZTHpJ/rGMRbZELUQWDS130d7FF54osFETHiyII/Ceiv7M/ikA8GMkl2PBF
WHaIX8O2ar64YH+bhYh99II65pcU1o2h7vOgAPTmDM4O8Vv018n8jbPj9TnrbQng5QYcvAkcKHlg
aDNOvvHW7JXXoerdy643ri09xcrftsO2LeHsihRG0+dP7IN3Mxeuqau6FOnVaSkNcG+h1yJ39rAU
tWHRTbgKg9KBytF65pkd0ulk+s+3Q56UTmjX7J54+3bKWvqKVBwIPqKM7hB5eYt45q27WoAWDe89
rrF8iFYKJdTRCC1oecKeztzxyz7kzTTKOW5eRCT37Cjqom9/BXqEBKWqDnRJifgiqRzjS2dxtrIq
n1oY5D6IM0m+sYayv5l6lKAOLKuFZuCu7anMHflfu/r8LZzsl+cH4/ACBFs6V1KkPX0wgRWMRRu6
e6dsre8c+pzr1MvidaH8epekAUKqgdiJzy/6cqMnD8LlO+GYSXeIvtjJhs0J6FLkqP/3jYgztRiM
1tlYU5h+k9E03dZh2j6HuWy0nQkE+6hPhRat/WSUF+jkqusBGnG168shRBjk6rehi1aNZGdp3blN
ZDyage//xJmurMsGd8NDQM50ivTOsoNtFiIDuh3G2JP7qjBpkA99GGjfXOK0UizehKAufYbmtFBV
ocdYFMbgUa+77tLBzk8mul6a7tJgMtwHuqweiySA0KR3TDTAxTCKXBZRNSPJwtD2Niq0y8tGJtH1
KCx5jV184Ov3xgDjgtMWECYCN9IPdZGhZS1SU79pY7+5GyugV3DJuwFB4UQW+21NGYRlo4sUUMkG
qvQyQvYDe2IowyuPavfvVk64vuhXiO7csP1ganNpgpuso2xIaL+8HbZ+Y7TAkTR3bzAX7OAJtUuN
nhAAiolsVgSMNxWA9stqDI1N57naGt9N+C9VwF9mJy5Pv5hqyFylOSmDalnKO+trZw86wB6XpZlV
BAdE4TAc/KyutTP3LD68Z5vKGXsvfZYJvb1naQSl58apt+8Dqz3OxWZitYvgTgMhVeJf8RygcCbf
bqvAzUKxlvifoJHXw9Kiu31TyDInHiAgsWjXmKnA5NfbyXdTG0mC98fOIusWMz7cjtGG4cBrNM7c
wrvND43P2c2FZAYw17vGHC5CtM6CDWrli2EkkdX2v8eu0xn7aI64XWINIeVBr3LrkR4RhvzPv/EP
L4+pX+noCSgpndSviBYuAFEKdz+nDAH/ZjUMoTks8aLr0IBkeAOZLln7rVJnrvx+SnMoWBrou0y2
rO9OEvoAh8IvHXffGDAxR9MH09YqJ68vehp6clNr+ZAtM18a56R+H16ZvjPUJaZUGmtvB407TCWP
s/P2VZhZR951vi2nIkQgLNu15XXqtpH5uc/z/brNroOm0JwlSalMnnwZRjk4bZbW3p7zCwJkMr2c
W7L/sOEFTrpCFX6mwvL+xbK5YTKwOVSzZp629Up4co3K541O5HU/kc1bT1rYll+nKJY6aKIumGbS
lPsoVOqfq7S83zRQIZ/FG6bDfgu1ytsnDI2fmPWIMaw6sMtu2vt3GL3dg42j+cx+6N2l2C9S1hGW
S2ebIND5ObzaO+bpWM+OregQZBZ0gnwynVtY+YAmLB2Xyudfy8k501bzxbCC0r60X06dby/m5mVF
VmkRH0TQ4LJxPHuSawv7FtgwpwHLWTrtPU3b6pv0VH87+EN/Jhn0o9ulA8EMywO2303yHodQjPVF
cnDyzLtQZMlTeTasXS00b/P5zc7rxZvVn5s1dbQ37MZwfol5RL96sqJoDR/GaXIYMyN89A0TVgSJ
4Hl2ZgZ89zlyHbRbuoHzlh6COhksaYMAA99FfAA34q4yStdkFLraopkUDOuhes6M6pxm4KPHaBsu
XWL5ErN8Mu3l1MZVHQOmCkrCs/GJO9+TUUDjJtcDqPXnD/LDi9GGZpWiSo4o4u2DLFy8azVA5MMs
IAca0wTIe6QZ2Ms+mvKfn1/soyE6h0Tr814AwenJW7MwUbZGL0jD0uVIbIZHiLmvK3h0EJOCtnLW
jYV5RAZDdXBayzujdXk37fAy5xaUhbJp3qeePNhM1IGL5ZNwBddvj01GBsz/puy8eiQ3ljT6ixKg
Syb5WkWWN13d1faFmOmZofeev35P6WmvVtDFvgkCpHbFZGREfOfEYYAMLlTlxerBs1uDFgMzjxv/
33/wf/gY0Uh+/E35uHJ1+NsB2wYiDoQWlofKbckcDjygu1nVOsiJBUaMN076kB1tnEAf//8vjPCY
G5L+1wDu8Y39r+fEctzYpouZHVIbrVaKetDLuMlsSYfNoKHahlLQmv7LZ+rvI6DHUcQeIDeUx+Iy
n6u/vcRSMODtIghAJ44dM3dBTW9xeVhZVXRz6ji4d3F3M/BUbScSic80uR3gc9bTv//sj0/T384I
/q8MvkzazY9Nrv/82c1BAqOXTX4wRpXQFKFr80qb3b5Fhg2BQ6mkM//LT/4Pf+fHjh73X7pdLgfH
f35JB0QmbeQuP8S47H+xP0aHR9N6nw2nabdES4CRYK73//5z/tMXlVyCmZVwMeWf/vOLuiVJVLL0
+cFNpMmIAJcGPvLu0Ed0UFz8FXvHbsXu37/oPxzAluTex7DA4R/svz3K2Zg4XUz76NAIcx7Wcztz
Do6i6u///nWYu/zfP+NjV/zRxGQ9nRn2f/54xRCbjI7z6KCxk4FPUZ+IDWWCX2pGa8vPZQVk217w
znQ2PEHi+wNI8IyJ7yYLQDQ6LSt8m3IKrD+QplA3GBM0zQQs7memkfeUVSPAqxHzR1Yz61+hLfun
vpDY03iwRn9owmoHV64/BtJmAS6eOuuPSzCYuNMCaG/tZOUMM7G0+zeTHNLT2OMQc2QlDlGCmLe1
XOvZAQ2Jv5NUTLZuFd1BGbTNpm+j+KGTwnDWNnVxpLX/kB0O0G4XU7k/J65Nr04TDS3QZL46jMso
+90VsfLnQqp7XdOAmyPTDPyuC+Sm08DbgHpppnU71ObPyXTaCWqABZokQ/90EMwLRj9q51KsrAQz
7ioYJwCJU6EezUGRs+PZj7ML7Dtxxk8nDxJgXFPj/LIHq6UFa82wI1sJe212mBYtGD69SNnR69KD
tcJUxk41UmmvdOtmo+tORCQGZfANK6Pz0o9h+ytuARFtJpwuxLOD+dY1s6y9SQrXpmEykp1Lcx2m
NccK4MZSGmz32Hbye+5hvtBoIOpG4Cl8KtIm/0TP5G4Moxfric6d5kdpB4ma8uY+QgKHlTeouPZc
tRC+c5RwktVkI+5dT3aWvwXEo/bArm3tzamM4KUscVN3pVHf2zTk2Grq/sl0q+ADIlC85se1HqLt
4RYPwiHgbcr12BnqIDm9nsqqNslgWdNBxHq/D+OcXTUxOBbZTVevfgBcn3K6DA9jitsXabcZo7i5
9xPh3FUZBESmkLcz9OnjBqVo1AT8PYJlirewPIOT05ei8mZI0z70pvpWwHe8RWOBMI75/uKAhnm0
BlE/5u/tSOfUL5Ubg0zV7PZUBIuJRtpsuMgpiasX3yrxtJWsLDgPQrrXiET7zp5yrFU2oeiVGY3D
vpbaBD49zb5qTCPPpKLHE3sM2QH9c7Xl2Wt/SXNanqM5H05mpJN+yrIcVF2YTZruC0t2Ccn8Mbq5
YzFbxPY0oFiO00g8J8tg78Nen1qCkQoAURzrRxqYUj2Vc1+1fsWdzJ8HptEnZnbdeZwSuz2Y5khg
H0bVV2QtMJSVGnYDn/z3Ug68z+yO8AWkhKi7WIXSb25uQq+RTaidZdOUX9zijOyZrUZozFmTsHVB
sC5/HVt005GkjbKq+hr59FSR1yfUDRA6tE1gV1nIPCRKDfYDmQSX8l4ZDjDkQhskQLdpUdFL0FfB
PoYfW69VGo1/GoZynj6VI5DwKlJ0dkZteSH/ZN5n1+F93A3uGloJt/8KzMk6zY3kqCq2R1Z1ObYb
9hGZx7CELX0WBwjF0xWp1g4jkoOeY74ZYmcGYxctfAjRTWmDk72y0tEBzpcGtbARgGelSH7WMbkt
nsoyVvJZo5QwmAuXpk9lMVjO88+oKKEpCMfOD22kilufZgDFa32Y71iYoZUpd/iB1z2+8oV6IPVT
lPHRrAEUk7pvvsJgLsM1B9/ymte87UuVQ7aenLRtdnMehsdG6fPOqTWTOVvYz/mtn2U0rKyusE7s
huh7VxvSM3Tx8IBuuTy6Vl+9hulg7qkuuj03UgPfjZt9kFSs/Diy0hfFuPRqB8o5W7RId6E+ajEo
p2LZRYGC7IxNclOYJVm8qrCNH7DEZ95NrG30MI9DM4W7sYzJwEZKaaqTCwttx0TePg9FXWzkWM++
rdhErrqJ2HYcm9adOgMsaJQYCTjeMINok4ikxKaB8nsMPEiZOLJgJ2qlCqeVBUst2kLCyg5k/1Nz
XRX9sCsgCJLJp5GjIxJCO+OaA7bAOOksADRJPRl06lKejrinEPQAOdnHuIvbjaJouE6d0HbZ2MSX
nCzwoYuK4IORLy+F3gp5g/Xct+BgajhtGBDXYC+S2KGHOE4pjEncyjYFGRsgrqbd60lZ4G8Ifeqs
rZx7TS9AMQh+fQMM57Z36htcv/w1LMfupLpA/TEBb752TJiu2lLaNzLvrg5gW5ExNTXI26oSeNFF
9ibsIbG5OwTwT/JacJ0P+8S509WYIJ8quZt0J6Tic8NiTe9reHAezOi/lNv/UPlRK7DralEwKOOv
WeT/qnoDygAwxjkuA5XFXqAVxmEeOmbUQm8V4D8TJ++/lyn/UIPxFbknaizRMcX/2/JjSPtdNoWW
HUSNxc8ordkfi7pGwuLk+9kZ7DP2kf82/ngsDP/f4oikwWO5SbH5R5X/n8XR4NpZEwFROlQW6ZCZ
x9ecP5nIfQ9gxxehMLaxScyuz6s+AytTzptAaT4ZJeKo6CZcELnGdIaADDOtPBeD9ptq5FoW6Wsf
5ocxd7eB6n+NVIBrozKmFUDA3+CBvmZln6yi37O89p7P1XXWjQcmgw42srdd0sL5VYRV+vkrqEMT
BGlj4vGxmLs3wxGWmV+MbNxnRXs1Ms7NuLiCI7m3ZnCiSe0npvvStNrRmB9el6wHvp1NWCWG9yJz
by2w/1ySk+bZWomg8/qkPHMDuAQlOGCDHatGegvs1DThYWIm7amp3IZCO+WluifV8MtU/QFXIMW4
PPUZRHEh/Wap/rgVGNo+Xudl/JS7Jlh5GX0GparWpUxvMC/WqjX2s5q/tXp+ceGcpK36qN3ld5ul
37UAtD2mzbVqCP0lttzX4YIryAmvHBzrtq+edfS/cwLIBlcwcPMA9EFDfaPmw8L8W2+5oCCH70Xr
Rx1YxnRGXRWL7mgKfZe30ckeZrLM5WburTNe8D3kotHrTAdAkuMJk/UokAThympB7OXpsZsHf9H6
hXNhegw3Gr6rZQvweVNM9b53sQjPanhuwZ83yFu0sSnZ/RCfOrNrxvIDv2ezPvSy/hi6txG2VOY+
lCKaBlFJI3yYIjXEn5gLazdp6dfSwQZ3LY44hhBuZ2Bo4cQJC2JaRQsFuv6eR91P+hBGU1q8d7JA
cWka4PpDHWTP4DYrY8je2lGuRlusdL7X4IEyp6EAQyQpV5geGP0CX0YxsyYWdEm7+Idi4OBjXwLA
P5u7WSbrgFsA+TAQplBjVkpZNzU7y5r3+aGrH4wIljHnNH9NNf5XaXoYqEZXGUrIIONV0xDkGsIW
WPuyNoNlzTTwp6F6PLyqv0V6dopG8RWDgBiU/SuMxLbVyl9zQQZqys71VEjA29ZbXwY+7ZovDQB3
78yHx6TJ5AefVIWgyzIu7IGFa+jY5yUqj6R8MbiN86FkXBAhTZ8jICf2kp5r8L99H+4sfdq3g3XP
ah1hzXhIoXdZefEEUuRX0aZv5HsP3WB+soLyxB6VP/bNtyuSjQ5jjKnyrpZMkXNi8iLRbmNk7G2M
TpYUm9AFyzQkne8KrKBMzDxHn9C6qC2rtJ7omw2wHKBt6JpZweI+mZ4a6hUAtS/g47cOWKjJabeG
kR8kkIJAal47z6skebxmJvBNzmEw2osjljs6uscGrt81LHGlSEzt1F47PUAxiFbrubC+hZ1cC637
gO14CGsDvg8PpwT9KauHBzKEHA0ZrQrLkwX92C66TwfiRm1Mv0eJEmoIj4GZbox8+Qz6ZNukwCgq
7jsuuUQ9JyRYoDZwv3l3gYJUP9hCg8WjYVng4vx7duqPXiVb7Hx7tC1PdVyy11AxGmMsA7YJP7PB
Am1kXA0VbWYetFWe189zKi6Ra3JXIR3GZ7a4mFbpyQiMm6BynOqzGrhuMjKu2uZgFMOXE7jrJLWP
Nc+XeJhV9LbGP9HcgxLFLGRKWeJnj+M7XrFDFI/vEnKRKcVzp/JNGRK0Af+ZIcisMae0S8Wf0WUE
OfpBN/qGVv5R7bQLTGSEHWcs+NJ3EBdbCvvLGES7fEYSPetP2NY84klYNhAZMlgwVlNJQDWSwGuT
YlfPMGOm5FohbM0D3BcEAPMwxfGsd0ejz14BJK81B+3c0mE8dOCGt/zqrVjqGEag/HGWnrOZfGDG
HSiMoX7xp6Pj/zDlaf1c8RNjqjHco96V4DjSvSiBnQVuSI0ykaqbymeiad4QavsqjnZlnH1oUcCE
UPykYKNiHRBWDQaux35rkAmaTcQqlBv8kbcQVy6JbvhgPrcSYbs1Gafk8WQWEoq0mW0W2HaMgNeO
0esrS4cIBJhk76r61uGqE0myiQSgvQgudNBV37Ecn2ohN06EpBm6x9KH15DhIT1GZLsYblZNm79U
aeGuSxST6rHrhgAAde3CzK64RcX4U59DP7JZqxvGCeqdpr25utj0JR9Zrd4wnPU0vUWOYt5MTLs0
bF8iHDGgtZiwzSPXtYiVyJXRmHwGa3tjxN0m0KdnauKdMYVPLMNseSluUtOAn1Zc0X2/DK3adG53
C4bqzdVaBGjFj5l7ZBIsu9zJT60bvKaiECswgJtiKb5k7454LcCithFO+G6nR465Nub+MGnOt2tP
8SF0uFGZyWfD52flTOjyYOzybRbIeFLzt0Tn6vWG1qytBXp6N1Wvbo9CrrKjD3LXu7jUNmhaLo8j
rWnMk3IKLCOtV2mApvrH6yISao0X/jnRU95F+n2xzUM68setRbiJHrBigBt+yex9pP5odfWRaNFL
UVvrjtf4qtOm9YgsZM6MbmMaNXUzgWSVCmDpdfU1cqDbywRbvbkNMjx2OT+kBnC5jb0Wx31qDOdq
jnbSRDihcJKzPh3YbE5Xva17Y2fvSw7gxe0PcaDRiekvJlusYOIG2M3mtllyaHhj902fYl8NAORE
2p2j0PzERfJUR8MHF0r2DPLhfalDiGJgpfRAXljvwdlFIR0lDIts3Iq6Pmy1Tu7YOIjZT0zQHsz0
2cKydvwEVs2WN9K5KdOz21n+MkK7SXSW2POYQr7EW2PSTW7f8jL1glb7YzjKnzr32NTcREes06Op
XcvB+XT0+drm1lseNpzxhvUGXvaa1vGu7ZVfNvnenrXdEHd7EIoDG+GC7lbooStep1l16mPzBXIN
rfSY13Xh2F60dEdVVjuxgGpPtS0uM6SKLV888BHtHcus8mx9uAVW+Lt59PtphSGhWTEs2ITa8GKW
UGWc6c3oI+VnaXvWOZHLdvInWOfW0u/4xp+wCx8nZ/mKKj4N/eL8HoLqdbG7r5oelJDzH84AT3v4
NfO+AEyuDSszBSEs5qcUQmDNpGzluGIHPJBUa9LvM0xDY5re7agzdg3ikoFyTihSAfDS6JOnie+4
2Us2DR8m5qf0QY+rsgm2EPvawjnzovH1Jdqm3ENXJDDhVpn9vrSBL7uUYRPdnFXFBwYb7/AUkGNc
00Q4diwTz43pz5K0gW5EkJoli7yBWd6IPU6nApj3agRftHG7+Wvs0kur1Gea6ptWFxfRhMQQasxs
2qA8SL5eiKiEENZbCwkM0cq0jwP5ZpnRd99FHC7hFok8EmvEXSVbci31b6fx9bLB8jNELZrVPkVa
vwHRBzLMPIdzWF4J40SeLQok8n204UkBydQlP4LK3bbhcBYhBX4f/3ZT93MuqR/sJQTPVWkAwpAL
EEXdBJ3t6TUvIjVF68TBtrWMjU8TYpUO03cJhNDo3Xf1OIO5aO67dAIm5QLf0kX0VrkdGxDK+DO0
6W4OJJ5ES654YjhoEwGXKEJL0uRMqwV6ZCcpn5rQvNkyuSkdiyShElhS5W6u+9bPY5hW2GruTRyf
ywyqduGwBefQQ6Z4+Yrb+r0qyi0YlqeOzbVVZ4w702zBkzXjbeAKgV8Fm+wIJ5ArwaWbx+9qgrk4
d+R5I03SCGKvyJXHYpJ7DAxndxzfpjLf2PBb7MLZDk16EhUkygSJCQ88rjddeiCZXmC4vrZcZ5Hp
ap5Vc1E1bOfuGLA20mht6N3OmtKnNon2XPOO/cOWQRLy3aBa9GcwX+QhykM6x7egQZUYCfNeFPk5
GcNDAnBHZxzr1SKzPIQf+6xl/bvW9EtbAP10EusAOWxTttY1d6t7sSS3SAspz1hZWTTrh2Wqu63C
uznaKyPB+8voLls7aW9cWdu4d9UQrmVNOnxYjIvKWdN1m8e/Uqzzor/AciRZZrVSpGbYqIuylsjV
p71eaec2bcQar4lndXh6dPQaVqS8ACamjIdT0FoeXcofmcELHZHyl2XSmJXA/C2emXYOn7NGHViA
5y1TVc/1HFwHY9lUeWsj89DRaC/yyTYqTyY8gUVsbvpJiYtlJy6M1eJD5XpzQCUVeLw+fe7R5xKK
NwnJ82Q01mppij+C7y+10A5OUsuZvrKNP+BfF225Y8V1mxRAgqu3WEvfrRp19FzWPsMhPA8m5SAL
HmcjaTrfmiME6olKfzRWhTfNWZVE0OHOlX+6SLuK0Gw2doc2z+jVSQ6gpMaU201YPaUDUqKeYqQW
hID0rLpqpBCmRoYe72V2gEqd91CMGT63r4haPU2gUG/7D8SHG1Mvv0DecofFBDGHotvYcJZJZ47P
Qqa9Byf9e3DGbW8iYRDdQQAyWYdd92MEZgwVWTSkatnhzY0Y30EY8z8Lr2M4PWli/p3EaB4s9DSq
35pNv+kG566WYM/FvSRkpMZVLYKXegnPSamdQBzkrKJpp0E30MzE/FDp8D7pFUqOvAYu19cZ66Gi
ZBRia2u7NvwqVwH0f07tLunOyTxfzcjYsqJfbiIzPyZ8OOaEy2pcfpaCRrymX/OWRpsBGTnrtHcu
V9c+jO3v2raeelRYazPnYjyVTotxTeSg+UABL822DpYLV3UIo0l0IuDjs2t46N3Ir6A61mG7CpLi
K2FcmzYOqJE8EgyAorUOeQI1wxa2IZ6XBX2eQ3uuaLpLiT44si0qHZvt8EF6nI04UZa922KfNcXD
L5x894p3a7FwEQEUvM9K/tuh5hbbfZRC/7YGJKHaxGJhtNzwJp7Dqb6yvXuJMDUSPiKPER40B3DB
HOkrWc8fAfQ3Az+i1ZnULnIjEPqYSxPtCJ3xiZqdHp5++pk58pcMGlJU04wLO3Rzr4ttz3C0T7q2
FMDDGjIlCTSbXCaYP67KJ+YIP+PAhO0RxluOTM8etMOSGrcEpfVmbtwVJr7TwodqhYr6TmeA0kef
7zqfdvZ5mlXpOHgJBpNmpixWZZ3sdCHujiqOg8MadxBZX02vHzXbfcuHYKaKB8LbmPbREPGxAxnt
Q8g8KKffJlN4yo3giZ78ycj7P21ndOzhW6+xLC5d7hwEZ2E3Wb9Y5WnWZEH8ouBzBGT2ouOsBcSA
/kRlO7ulJC3yOMI0Ct3ODPHJ6/N0HnG0QgP8La3hp2y5mZmldqZFuusbMBTmGH0trcNxhb8uErfa
KW6JwQbmZDqbWAKEaTA8LmJ+FrSsXOV6tVX2e7Mr70livPA2yj27j7ysRasIZPzMltLJ6qdN2dSQ
pLW97dJZT6LyW1fYWdg2fusTHTGgOvFK4HjuajYHgt6zYFZ+FTS9132jR9TPlBfxaDDhYnBYS24N
YUbJ1Uwb2RZsFKZbeiQbnplLFJjfBHA5zB6O7iT6TeyB/zbPLfJD8lM05oYN1xe701fYznCkdoR8
oP78scNm3RgGry7ck2WAMiDEFQfcFY7g9N5qHbVsUIv9UH6YYynXwnHOju4AFWQWNenFTWWL2BmF
4XhTGvzSYvUe1jzw4FhrP8FQTAVY2Qc7NH8PFCGrLkIVT+eYwUT0JVICT4DDqaYWDkCn51JSaZFf
zN28Wvo094pHH1xvkt1gjOeJo8cFNH2emk6urNHm8WvlWtojPuuFOqEQVEqF7d5hEvfIyWl8ujAu
7Sx5bNBXpY/S8TjH48asUmZEVffNxe+8OPoLBnmWRDLnYnUTFe9U3vtonnxdFjdOHQttSPkjMNwd
gxbm04mBB6ypkpXU+5NpDfu/+owgJFuqbtCoe4O3M8cqTNDHc5IsA+d6/drMHVfoAutHSc0tTesZ
tv2RcBXNmt5+VizqPerZS2ubCADVL2OOjxUAYqvnamHkht8H+cmyhlMWlHtbS71iAN0aKfbB9as2
NW+jGXHxNG46yEt4669Tnr2rnLMODuuHpsuLsdCRKKXYtTrLOWq8AKq5zyGHU91y4eczRwkMRpne
OkPlopPEzLCZxaq7j/TeirJ5U3xd6KVMOxt11pL+GQjoLyTTwOOT5Tfx1V1fJH6MC7fVEEIJwe6y
c0lM9FfK8M1Ui1ayCG6pVh8JrIUrhUbMrZ0Xvf5MFBTolLEs/habzgVfJ+Q6BI0/BNq/GWGWrOva
eMkLcZ0qBuBmxJFTN98wTGePFSDhwcxe/GTGyseSHJC2BRe5Iqy7Z8C84b8JV3a/lBs3Ub+DBe+m
E6A9SS2GnRatWlP7aLvEm6Ac0D8d71Fg3EUlsnUNqt4Z2mcw0efHJnOWjkcZUKKiPg5ZqxT7SusO
aeVcHaf+lK6znqz5Oeqze7QovHbq2eX9oJfuwU3lqTD0Y09A2DbSvd5n+sbWuQZgRxpy7XW26Egm
VU4zX7d+1IkseabHfZUx4UvQGzM6L3/Qy2cYJtnjtOKPbBS7qkEIbMe2ueKP9lcxgETTnDHyzoTy
2201xCyE4wFRY0C9h2zNmNQxc/m3qameTNbGV5OjqtU45m/w9/cGjWlbqJ2Kx1u4JM9dRfjDTY9G
4x7AFT4VUl5jrXwJrOaPYQRvOYiTsiRrlM9XpHl05qWneFRHNoDksrAcgZGaiejOjstNkpXvWhh6
FeYA+jLrmEXoyej/1PbI/WuZ3hMNEm6t5D0McOSOqHPDGhZxMvdHAt8MstpXYkg7YSGYl2UI3wgO
AaNrxYWTSnnV28z3IES/E41nXWZhY18jLAWgZTVVREmqiXnG4N5GyRzUMCfGeyH1BQX5inqOnGVB
DszQBNsAgitvnFPAR7tCNMfGsi56zwQhtvhlTO2XFraUL91nTlO7G3Bc5rN5IVu5V6S822bwECv6
2Qwole3VXylR54PMCmuTud0R+9M2dCguA8TXLg4C0pcsprgmY+NouEVRd56RZ1llfYUsvo+GSq6q
VHxrbvFoWIYH0YrXSlS/6INdLAxUI+KeVUWPB6Axb23DuKY8tgkw47Jd6IWMx2jWkQyG9SqJQwrS
eqvNeLg65kQz3mgg1nQH8vI6z5TNjfmrA8eCoLZCR+DuKJa3yWAIVnWcO9hmOPLlu9Ks12BipD2V
8jlP7O1QUNbH0lcJmdDS/YPt9mfGfKoOyNotxEddbcbFKOO93gXfKD4vWhBqD279PSPssXLj4Wfa
Uzfqy9eAfV6jgzaV1iaKtDO5WT9XxkXU8TukpdvyMA4PFbF5HFoI5LMvp03+NMvyZpu8LTN61gCQ
15OiBCtIKLIgt2AafTwZcUPdrv1mp2UbENtjeDinfjEYnm4br3lcbPM+YnexZTEzEtkPKcSBN1m1
TlySjayf7d3ScVfUf09sIGnoTeyV1mn4wKNy9oe2OhSRzaylrV51Yz46NnwzLvhDT3s/t2Ph0f/7
Mlso2k4RHxi9XIeu2gCVoI/YtXsxWVC2s+EX7svTVBqPLMDCVoO11434GsEu3yQVEzOp00NyPRrk
yFZCRjIOed/GHyYcnpN+aIwQg6C1nFhY8/u83ICp9xfakHJAlBVHKAKq6LAkYs3K7Xa03ljTvNUa
95+52dkFaeBB7eYw/9mIYZfj+U0stR6k+90k5oOFrVg5UnTJXPfKQuAltvpvptVvo/iBn562Eocq
vzQcRSzk8Wykj9CwWslW+UVrnlKWLHgHKI40Z1sOxKN5zbKVZP1hp/AWxsWuamkcklxfd3l2b4Ly
gixzk7guU3oIPsCWziwRnFk45CUmGEYpSMnRG9tIm6FDChzId60ZzzVVEIZvr03HX1wUPp3RubgN
6lvnMR7rto2LCIu1LushP1vjQdwUyXhEafCDJ/9bH4af7RzzGUzXfRhu2yrDUj+x4mk4yafNI5Dq
9p6w5p2XHg77fKs3GQ6w5SlQ84ZX1IZdnR0o7KeBMUst21OE95j0sB87jadE5pkP68yEXrpF1mCQ
0oaJ1bbJtywb2AQjOxbxzyhzDv0y/ejyXxVkBJwM1puWFGuL9hHXkfhtyAjXG9nFpcQJaL5US+oN
VXqUdL3CYDmhLDib4+gZTbPW2t4vGfCSvtxE8UPBPZ4XNh0qq3xbysHHR+u5eFrdGNlOAydvBarw
GZT6roXW0I5YgosuWMmSosksgOILhjhKjaeAXDYRcaQYESNc1SdHe5SbvOT77ShvF/oGS6KfG17S
GjZmFfbvUlR7dDF7gw01O9ZegnD6Q3Cd4zBdtwmWgPmjqMLzgzC6gmPhj7N+GRfjuYyXMwlw4iOa
sdWMcJs42WZU0XHU1IXISuMztdw7qMCyzn2PZtK8BXcKq7216c+gEBf6AEE7gqWxXlKln4LoNwLF
o5HkAeFK4RmduOG2uGAyeMzEvqT2SjtiehpNTpqmlUdTpTsS9GaDlHpBQzt11VPLsJVrHbOZ8YNC
MuYVyOW0r7tPRg/1hj2ddlVG6mIk3M8ZTIRO+mfqna8sLoJDUUJo7txHy+8w6+ZaztbZze2n1Gqf
a1OcDTvjeOmKpyzoLvjIf9cpjZAZgQ+Z0kSNdGiq4TtaMK+6/VXVzkYqeQBczT7VZzkHXlMPvjnI
DyFVSa7OoA8woZKW/V211jeNelpp036YnUM8x8+hTXkjBBesnrMp8/TurRTAyUuHvoZWqXWtUQY3
onsxnPJ11IKP2A7PC2m6yKqeJsd9WUbxLMZwNzjpqdUJ14wMyUuxmyPj3EbhKxqrJ5OWuGFWJ2mM
955CvK5gl1fN1cTRkUROiuJe3/T2fGU99ADcfxVKOt70e7S6eQm00qeFEnuG/CS6+2TJZj8bJup2
x0vL9jVdulfNSJ+XygHTrg40fhmFVC9o8WiEhK/MTWAllP1nh/a1sNrNXBlEv6FSIC3atWH1wpSM
401LbxyCiNcYPU8m6TaqI3ZOlhY8TLzuAvddL7Jya0WcYVAkjROsI4890kPE+rvVuPIny5AkwQba
6X7usKqSRrNzLgOHYnOk8ggSOR6VWT/W77gbpVHOH5YmMjM+WmvzEW+SN2cUGjQ3nbb92Trq1yzc
I4WqH+m5ZNPwkUe0opOqDC8YxI90kfuxdOwdFfmPvodXNNEzIDLStH3uAZiZt3lu85GgW2xU8gwz
pvFyt3heTHeXj+kz4fh1pVil09r0kNT5rrEwEbE3ooKuZYEBanBrFB6RlGepm09aoW9nMu8Ks3M9
0xeziV0KUbxkceLblXx2J9pEQX+hxb1tnNq8seXFJpEsmRu4nAdVkbCj4aKf7WZYDpY8to2xKdKC
QYBY1bZJ+Wxtk3zwxqF4VnNIoWH6TdXtSjt9CWzazTWGhLh7CoshQ64UIk2wG18zR3/MOe3L2gLE
U+bJdsx61n2rOHaPuZTVzSBYfB/SzN1nLONtNYdhB7/RJfEeoDiwLIK3H6MavjfW1bhCs4ryV2LD
scDTWrPLXt4wxNEPa2FlfRVgdDi59dz9dPXmt2CTN8yrjZ3M+gonDZ+zYDOkw4EezdmJJmKuzClG
6Mg8qPm3sMQ+1ZNN07BlYRrvjVX/D2fnsRw5kq3pd5n1wMwBONRiNqEVI4KayQ0smSShNeAQT38/
1KqKmZa0uYu2LrPqJgKAw/2c86txJWT1oqO5lQWlUAN4gHXKBRvRk1Zjj9tA+GueWoZuuec/w4da
sYusEVst2paI37K8arCxQs+4GkSf+m0F7MC4xu7AbMvF1NhbM9L3qeMs50K5KbvbrmXX0ruQStW8
2hWGysEr5jbL2mfsXwfb0S7WUInOnpYB7sFqCJlnklS+V134EFtbGh+wrYwVpSXBmmycdYDhqoC3
1YA9dvItqvD0reMT1jcXGhsiz7vT7MOHJcC0dLRrUnG8VCSVrtJRTItBJXezmH9RW8VhUHSMVa6f
k5mXhzVIuHBAoJcSuvoiMawrERyXxiKDXGkL0U8bbgC1vZdvSseuFqUB7dc9Qsl6p2m4jtANOi3d
lJo6FzkvEnsm7BHceO8jofUyKDZZcgMEjt+ymdMB041i7PQcJdqDZuhrl94gjaMjLGzO4UK8aq5i
BVC4T3ikeJ1Nqgw4YqCHFyORK9WX54A4myBprpOLlXgWYhrleMTp1cuxAK01BnpV+leT3neAGqPm
yOHRXJeu5kEO7/aMRYYPtn0a1zbP5GcdKKdZRo1HGezqSfBOVIj8ZJaZfVRum/w0vXq4sZwGF1i/
H5OXPsxrQppH3/locAXZSdsP5CIFqaxfVefyz1pPtPGSmJnynFEo3pCB7GBSnGM6cawJXYGPrGnT
QVelcdBToio3Cnu6Yhv17gBIKBmSTWmeP6kAvd/C+3C9n+Z49TN7G0XGTvr+R+k9pXW0KpmpT5m7
d3pgNCto6Zp7tWzH9mxPlCB1J0ltDXkIg/pkSv9uF91DNMyAZt0eqZJukrZ6EtCX4dQyvgkxtQnH
C4FWSyGl5OiAX2/rDAKdSSfCEGdjjw87kysHY4UGT4HKViv41ITkYLUxeXc6Y11dkm3cmmKDJqtD
482kaJyAAYt66VXizWHws4gNZ5tknGBxe9HDGuqo1x872T2xtzPUqXawzXNYcgTT1319EwjtDcij
WfqOuRpsCB1esu3YjDGrIYiFdhqPjHuN8UE5yTXgr8c4P/upj+JH5dWbESRAuX22hO75qx7UNRbp
rzDQs3XYWUfmsgyTgk8PcLctOrLOg+WEzIvTZQ07mLcpN342rSpiggzPPzshG7k7MeJu+lOtmks1
0QL5c9hUGy+ZKm/gfK4qgGnIrSDtJu3TuNVgldBMPwTBdK518xmbs12ReUfET2s9L3/qUf065vU6
rdMzX9B7DU8Y5Nh01/DQF66TbElTuk0H7TFo68MYsvNEpL6t+yk+9xExekA8Ve3+HDRjY0fRnryc
XeXoD6GrPZkyoCoJ7rirHXLSZUimKo6oy0bmm35Kllbc/krzaa2N9qlnuM0xzcGWXmFEmsxMgkNU
Vugm9EXWh1s39xedF1drKyUN3MtJUCdiCvV/G2v3Q8n50sTBsS8orTNI7EwL1AgNQXQos7lExgC/
qy6wmleccPE56PmASeDi21crAx8Yo1crXTFms6gnbMu+GXNBopVLsQ3Qnddvumee54wpjw9gJCG5
Al0H81z1bvY40rQmqtnbTSkXTsujCEryz6ACEqO8IOnsluipx6pF+xC5Eb2SrI8xDvsr3ORo/H15
hia6STu2H40GLQ28QwzPp5kgfqfdEkffHfXtK3f1RNwMfA9Qyck5Mfl5SNt6zxT5OjbRMnGgJVeQ
AFPG1JUfRkxvoGAg7SCI2l17k3frmmTIIumLgnrt29ES0fpHlyIV6Av0k1W9F0l6gz3f0ivhNI23
o3RhDWpL3RH7oPeObtat4TQDnDB1cNmcs9E4JpO5yvgklrBB3NNUMNAvnNu+rI92nZ0iExcc/Eez
tH6TcfqIud8IqtGQiBfgL1TO0FWUbyRJ2MR97iNQogUCqi1RUzuGJbfN4P4UWb6FxLTUzf6W82OD
2c5KQe3Q6FXY7WFVDX1G2u/FZwKg3JtGy69KuUgHHT5ed1e27tpIdUItAv3ZTdnZ/Vhbk4m4tulu
UcU9UtavezO7ceor0q2HsogD1kX+TBU/06UgPhUcbS2V7BRY/aYsLRhOnVrYDPoMhBxAaRdPlQ+B
yCs8ApqlTrQUmoPbqufc6wZr2YacQcrNNqWM6V+9i6+9FDbBA34E9YYI0JCoTeR7m3ocH3o4MVML
sBV4oidcM8OBAhejGBkMqfOLmhA80ScXrDEOUSB2mV0t/YZpkFZy7pISClfE5D9YHxEmeLAG9zXy
9Fuz01YwGQ9dB1nQ79Zxk6rlZETP6Gs2Zax2EI5WQxdcZWGue8N6qyoI5h7swVajvG2rXQmWEEEZ
HMwfrgGfPwv4C4MRr0AQzmoA+Ih7MrrNgaGhf+E02VZpzS4hiJGL9qU1bmryFiqmMpzCqwGBTSCG
R0fvwaLL5g1YaysVVjt19UzCGdoVcC6LekGRxEbK65LJ3z4f/MNYx6tKaS8ylveMoLYOGiffS7ce
NSRBIEvF07f88EdIxYgEAWpYV+zCmWqXUQZ7qjqB0kCU7X5lNVS7Lh6voxttujgh+rx4SOn9SB2V
x7iv4cH0Nx6J96KuL2mb3U1kcMd6tFWDS4BkXkoAZsGk8aHuzFdLH97cABxEMWURTQZVOHrQrepc
odOAvoknf2Q6Ey86OHuldo1H63OANEbKVI7PxDSeq5E+vW74ano734vOPhal3KrIOeaN/u64drtM
ZoLszCQlgGxLWKDNYIN6CB5XCoYD5mos0jZek3Z5S0Tic26066TKD3Xc7CP+HYjtDSZf5y4Um1a3
FswX3uPI3HKMLlsEQ2KMd30Ei87xynrRj2C0uZsevc69Gv5MvqX2Ue2hl21Dzpi6H1Xww4kVQKS9
Zz530ClG8EJ5zbWqAy/RmGEZ3nNlyWtOannS+Iyju2OE1C4tu5+GtLkQOjOL8O9F0MIA7Pmih06u
soJ1wUj0LYH3s+yDFBwgTiLclygIXIzSmGWUq653HyI935NYubMZ5/KrH0B43pTNXN1pFKeUThEN
Ib9GKa4l5kM2u1VbWv0SueExN4dr3DFqShVFuYGzlzohJqHzILyQX2jfDKXrL40UWSMpcA91m/zo
LA8MJjg2BpMBxtl30Sxz0etblzgbYXW3fkc2JEnxi8yHYREG/rqK1NLNJzDvgTmQhBq5cepO7MKZ
0teG2lE2ECMnqE1NA8WwwgwfG67g3uyJNUtVWK/KIidf2JTj1i+tbQ0ZFeYMdPzqk7zg/Rim/aIZ
u2ypV/IYSuje1dAARrPLUyMevNpTSwu34WUNxcNSxfsUi0+nv7M9WBpw97gP58FKjXvqn1Mgk08S
N894/SyQua29RtFty0+C6QCCOjYvGANREcMJhPNW62O5rqDMSZUfDYOsWhUF68arP0Ki5BYYX3FY
BFawcM18CZlwFfDT+N+Mj/bYNmu3zU9qyB/HxPYY6DnrluEqZ1djr7Whnav629zoLwTW35aFHYCh
kfIY2OkWQ6ejF44MIN0bMOKllmmUoLzbrGQOIU2VLM02OfQtlOKpbTfEvB1rzhgwobPBTuajDKWT
GpDL5Rsj8c+6L16TQOYryFTboemeBkW2hu69YqWw7hvzoNKIknKCD1IV9irtmnemIECFaXAgUPFc
6NNAfH2xs0sdhn3kz1wxeK517qHswydvmKGvCGsqQKVt6JQvhEs+OTXgZVoYdzE1blomj7KPVwpN
CE9yn2fmYnKn+7yzMIKzM7FJ8ILFWmGFmefeJGAZxtO41Np01vPUWy3t57duwkpGYKVAs3vvPjY6
uaxCxoxh9mZyhkOzWkd0SQn5iZ6jk/bX32AFsInt+E7xVwQgdTe1G82oH8gR/WjDem8F1Y2fjBfH
by52mNOB4PM2MsdsDU5a3aYsDtZd0r2XCqP+Nto2fXLOx/iur2DTS6d8dgDLUp2BGr4AK4NnzdZ1
EwLPdDCkW0K+Eats8qbfjHowJ9fyuYaxeKvt4kZE2S1I5YqQ5VszSHlbxSFqyy1IKBM4cZxi5zlx
LSx4MNnNZHCcOyB/NC81DP6qFj8ML2Il9T8cJR9tTgd36m+K0vqp19oDtjk3onU/fchf10mCsabB
LywA9kTjnlJVn4eQOxN4IQvsd9GsxrD7Rksy7yg5zPJ7T9UnW7j9PhMsEEhbBt5j3WPfV8WaoPgN
umRkpQXMdAmhr8k+An7Ouu3bQ5GHW80vj3ZjnxNXO2nQcuJKg/9gVXsjKH5UowdqPSU7Sxq3KnB6
qAmAl1PpgWAK9bPlZ4pZImhnxVGvsOPxSvczS9UOZORnI4YrnjE/tamf6DMT4l6Todhj6UqmZs3e
P1WY9k3kQapWvgQsg0WrOfaqo3UN03AjRfCJiO00JOlHEXf+Cl3tY66jkdFAuGKhX0kpp3dBhWxW
Pna8CsZGCTPSmt5oWB9zWdyHojAIS+2vvqm9j6N8SruBSiixti3I5Dg2n03BWL4T8rk0o3XKLMiu
C9SRNQrtvHrwc3jwY3ufNbT4KHju4HOTmB0mxBpqclhjcuVgnWr/Upm65J75Eji52IkE9CispxeZ
defK77eEgj8XmbZOh+QNDQovT2vjTSGyDzf3HhJEd2zW0QqnhBvfrLeTyA4+EctRqD92Kv3VNQ58
AX+fqU5tpthaK+g693rJmdTAzQHLqTa166l9NgzuuhzUbmBeYRl5vo7+SSKsi3GBnvzQu662IsCR
8YlTQTSJXNQPhTwYsr2LQnOl94ODSkhfk1zO9lV/Tn2/rZRjwONG/A0FflQaE7jpUIbQZhw2Bhpw
ydHoh/yCCr5nbe1k6ixEZa6ssb6fnOC5cbHGK7H5WdSd2hqF2milx/aK5tKoc/5kv4s455k9PhWk
zm6JKufcdKcd/59h5/rRuMULE+GHmXxWg002gh5BOoGsWQ6twabevjRNcCRVnI03rg9xl6z7wELB
ON20kMx9AzyvCBlujXB8MU2D5i/eY0hZoyjOGWhHX6tniSscdQxPyh/yQ+8nN/qgtpz+ySqDcoPz
wTrIq494Zv04/capo3VWmiUtDsc125rjgizYPlZvePImR+ibL1bhnpMwfhfW6FI3O4eMfPmVEXjV
EdLrOhK0bCEigahw5mkbBlKabRz1rH8es/ZqtOY2Nru7JFGrPEnPdjbyTQxM/tJ7JxuWxLPOYumV
RWoxrASq1xjAww0a4DidCrU04Waa2iIS0HNQMD9Lw99g/HsyM/BjAChGcBsD9iVor7tPwvDOCYxy
E4upuYdrYSCGTdm+2HnwI1/zvXerTponUWAbrmvNJrcLKkG7hdsGWW01Vu1NEjPya514WM3/kBs0
fK2/K2jSwM7JiIJ3s8DD7h2B/sGWzlppJDIasUURbO5qHUZBFKoDbDdvEw1qIVT/KOzq1mEVL2QE
8imi4FdsuqsRgzE5b2wMPV49Jn9GazwEGKDhQJDnO8SG/cKKuxzCbvLTHcOri1clwyxorp2cLr7X
3xWldpEj4x7Cztn2vKMjygLSYL/GvJx822g6p468YWK1GGOU21JcgkA/4qGI9A0vg6icKpLKh4p8
dkm/huUeBc/ZG3qCTxnSJ+GlQEFQJ2DEUOIlwcsFRM4hyh/zVFuQXLmLRL3V0+GIkOO5aQHEcMk+
OsYwD7V3lYbaxarPxE9vhKx5JWqrwuSa2y5iFahCyzBokByRIY7ryyWCOMDiTp7sCSBo6q1nWcMt
RjtwxRrRXxtYxfPlJm+xhwGnaXf20gypYOsm3FT6sDJbukMVPTZ6gY7ZFvfKLuc3B6tqTPlGybOs
mFSrqgUkl3hcOMFPxy722Pfu1ATum4Qd1REKr9aczW83Cn6oOXZ3hDAEKxLmn2gYL7lTnqIJHE8P
tZOy0k9Ah3RJhBtjE+QKikMWWb/Tu+HKreSsEM132QTR3FV3rme2B3P2cWZn2nB+bktcycu2gWEq
pdjDzuDbFUW4QRSgMcoBYyfeYUdaGMNLmxI1Cu1yaefWiWe5t2p9ayXtg9sO7TqDAeI2+aE0Rtoi
4wSH5V2K5sUcmX8bJSqdpBEvJDryO9lsTcpSP4seRrgWyxH2TSL1rWPRyWJOusnARydFf27KVxs6
ZySaW1sVxkJl9QECxFYF80Cvb/ul19a/ihLKtO9Pm0GHMRuIAP9sLcAtO+PONIYnteqIO8fUNMUU
g+QWtGSI5WFPTSZBWbGZX+Oi/JAlZ1YE+rfMw8BeBsk4bvuWStOW6ofF8btogWI63YEsjDWom9SX
jK+kCDjMmXi+KOnc5+FEEdi9TC0VQe8uE6O7BrNytg7aMyrSbiWIwNGTZAvRHmtK8tSTAqwvbp7y
3EUipA6+PzyZnbNJmL07qoWKZKQ/nFC7aDFRfPDhbGM4kUr9q8ujUzuOOx9dK6T7mzHMoP271iEQ
8/Nwsi26qWljBNlrGjdbkWmnAkRjG1IKwM9TjwLS97KqMU20VPxG4jLhrkhkw/ElHtSq85RaN7Eg
+i+Mn8Z2uMkFLEaZYJmpYdvKPvQTP/p3Pyhgk3XjhzWYz5R+r4Ex4iHTRzeqxpk71u/VxPh4KPp3
sK4Ond/wKQYTDZl8rByq6R69EmPC8qZCWIOC7jiqEHWDhtTWqdF8iZpGJZsXrN+fG0OtscV9Jvr6
phXlNmjUpUxIUYtHEUNK1Xz4I7QtfimNpadLqDrVprJGCFHqp4D1l4ENWRze6yr3r7HBCon0GvGo
owHx9FB5Khk+pqX5oHvuS2yILTPk7cCv09OZRheW/pLaA+nHpD+FZjwsDESU4Elb2acn0COgy1Cj
75i5U1FeXWCVMMQYtpPUL8qKT00m6lUDo5O5/1H3jTvh0al2jU4VUtgHL08eetlRYo3l3dSE28h3
zlPWb8MMClpd2jCDAIyscSLCy71FanQI1cCgygmOIYnWtm6+DkburDEKvCTQpOGeMqDw+vTWLT/C
AmoNRiA/zBB1cw0jmJbXinEWtiYGHcmHJ/OMKCtx5yOqXiad5IAqIIg0AL7eTFtRnOa1T6VpN0zO
ZccYN76a9D1gV3Cp3MTbMfo5jL33MOb5s2EDT/rJCnOB3Sg4ZuISq8dcAOjU5UtNdRzqxsFqyLoW
8mpPWCd4DLhTvjylv40yO04ezivSfDUbe1dI/X10sqchEp+Vj8NDrs5NHJ+0bHrJ3e7K+rrXODrI
AjkJr2cipK0ntAyJ112bhsN20sLz0Om/qt7inTY73QDMzv0fIbFRkBqmaw3ZZoEn/mcQsRfQrdNh
HKG4QYwWANTdDgTgEDXsh57nMU6GRzeVoDLJuikQNSP6Jt3dW2m1/stUwY0PQjv0bx3bvVGkN5SS
j46bXfGm5ptrCuAy775rNXzpyostzSXdIUMpppLW1L34aU5hkO0A6laD51wD+8Mrsovyyp3eMYWa
ePom5V9YoUZ2e/VcGPq1pk/JfETQQ/4aBe2NgQQbpWYD2RLwqmEcg/OCtQwyJLV1+xo7ZLXm9oMf
qS24+w0zm2DeA28wxb03K/Oh8goC7uPqqo3jPTX6sIxmF3bcKph7oDGVdnnFNeKap/2bC9goZHzx
fX2D4wWAtINUKZ1wx+3hTycdOHHdnMzWubBWMDPXt4FhR0fXV3gNRH23qYbsMeM0cJJyaxrNGvLA
cnKSdRtW7/5U88b9/t6WLbVLUL9n0GJNV90oQ6HzA4l09fIw9BDRS3W24Yyte/YlCmEGBxC99HI4
pWGzsn1WSkYGSRDacJA87OYZRtfGnSmrhmE02nsJVBzacHrsJ13H8rlIvRslAmMRONMhxEB4iYHD
z7ZLdqlVMvM1IFNjEF4YycXtOAGCsV8GPszOLDqht1jiOQJpAulIBB2jmNyfSisOhaqqRUNlX6lh
7entW1cyI0JQiUVD0G6zILw4bnPBs3xhj8Un3u8FK6xFcqr3J7tTDyY/H1toxoDoQFvz6HbGuo6Z
UgV2ghi02qFpR86IRV5Y3dc0AfyFE9b7aBKNV6u1NqEZ3KCLXptUxIse/YIbz7YUKRqstqaQjfO3
Zh5vcCxBngqxEcX2IvBevD56HjLtkvrTGt3fHg8QAHQwH388Q6Z6Afc8Cqc/tC6DiJkVFLCfV906
APJLU8iteMIukHjuMWv+Ven5RnRyy9DxagH6iVr3llY/PwAicBsVHxK9X8Uq3CWxj1rPutQ6h/vY
NGvTcwJYr3KjhdZdknbPKPaeUYnviWgqVyj7z8iPdnrmrCobyzhQ8sRApe5K9dRY/lJVrN8sZS7q
LVjDL6LSPjq8MMImXLMu8d13FFIrh84Kn7nKR1mciTujROdRDozrR5bNmOGGQmEy5SunZeoqCn3r
ZeWeC//whhTtRTXezGS/Sqhd7L3HzvjpiAhcLbhpCJJKNTS0znQcDPEyZPIQZS6EJHPnYxnUFtB1
w+EYx3RzZZLBArN+2jrvbeKXO3mI0YJw4V301FhlZxw8hGKzM/wygTMBtxg2duPCPXN7fr7WnpSJ
bxhl3ORmZ8GvDsCBpYouhWWzR2ns495y7NX6HwpgI8ZlCV7qGMXtmBu0uTSsdaNWPjCxWYfnMu6e
E9+hMnPvVGJuNcAgHdevSbUwyAt2nOx9BHwsimSbDs6V6Jn9OPX0x1r2jsWA9cwXHT75E7pzY3h0
KVoXQZPqy9YerlXFUnXAaFyvXOt0h0EMvhqVfHqU1KzcXMFMEC80hbgfiPOsQsCmZB/UAo6isbI8
NOB2iEpd9Oyg5EVU3o8uTR/iMQCm4lwTVcKT95sF1eG5iF7kUO5iXV9ZnY92Z7rm2rQdyvHnqMa9
NwuN0dhDZ2iRbOfdc6RLGmu5rHP5jcvkHyz6MD0UuNKD8+IFP//7Xz/vojxo/t//0f9vRJ+Y2kIm
hxE+17I0Ga4zp9fv85rN4O9GO/pXxxtLx7kXa0kTCaRBJMcXO0AeVGRmqtX2LOzwIQ+0mWElqqe0
Godfkw75ZvRjIDFfh8qnAwOnsNUwdcI/VWGs9/j3n/PV92f+NQ7mqbZN8p6Q5hfvxQwXnSRDYXfQ
8jLZ5kYJyicybOaqhG8DPKAx2uSbiPnfkgjmi2LYjH0exuL4NX0xpS0Cq9WgUmaMFoxqgwkFi7vs
7E/P1puVUXTM/Mcy3snWy+FqhsUGwm20+fuN/+lH4BlL6AK+psLwvt65IvIrtYyYqHaBLnVooGBH
jm7gVD6V8IZx/zHqCVF7MRi3HqO8Q9X59jfOl1/XHQ/C0/H3NHVnzmWwv7gfyRSXw74PUUQkKpuJ
j/52UCI8OAZs4W/ud/5b/3YT/XqteSX8a403uHn4HB54mlJe3PVmEJ1TI+5+JV0XbKFqU4YPjolR
W1NERgbfVQoPJ6IxPMPdib8zGv3TZ+AZOpUlahZHes6Xz4BjX06jZFiTDDCKOOyza2oN5QodLAEz
BpvYxUum6QIj2sE0s0fOmdRd/GgNQX4NXCOKv3lA80r/y/P56kRV4agQlibIdFeWfnMaIQDpq8yN
SRtCalFOyyh3/duqTKMa9aGSd39/P3+6vCEsLNOlJF/A+uJHanQaU4XKcRihZze0yB6vR9jxtmUf
WbKGtPPot/K71/DVaGxeFIZuSZOwOJ10jS9X9eJS5k1hxodWOVCdysyDaV90toSw6tsF5HAAmG8e
9O9bDm7ijmkY846DnfGXhWjO0WhR4077SLFJnOGcI9zNmqm+YeyooLHFPiKxWTL59yf81fH1n3t1
JXfr4u9rWV+8bYHlo2DERWzfYGf2jpkD/UcPqWn998v86ZueEytnT2qyQsSXhQ2kxlEv8gHWoVMg
iMbKLmTn1pS5dhOdW/375f74Bv91uS8bOAxJTZN5lOxtLFphXo5JdOxNuz/nZaftKkhQm79f8E+P
UbJm2DGR0rFc/7uPmIPvVjBhokNty54pfwyhsqtr7zvL6d9vjLtynHlzJH4cePe/11FFanmTK8c9
ro3ubQqSs9Eb9qHQY+BUtXb7TbrG78vSJV2Du2KJ/7M8/3u9xiOSqWV6fGhsikynluBlVTTrj4a3
psP/K7L89JuT8E9rhQwBSZI7oSKW+8XQ2yUsr80i6rdhtKiCfIbpCCwCUC863b+/tj/dnuMwbrTE
P4t//in/2v6jrGWE2VXRIUlzFSyKWcSzaJqsxUBD64y33ptgOoxYaH4X+fPbgjEl+ws5HIYAurO8
L4dc4fZ5lNWpuZeoWvaWnaakXXn9N1/3b4+Sq1DA2OxhxAoRqvTf+wOxJoHTSot9BtqyYwqEPWVg
WAsETd3j3x+l+ac7Ypdm6+KiuvgaHa+7URJaQyP3o0IetkkkwrJtKd2+W0fwiORaTBMIRFOCmz+h
fvk1dGOCphMRDD1fKGF6ZhmTVwCtSUB2iqBUQLBq09sx0zGwzM06CQlyzMb7tM+Tu0wwO3gjl0gb
L7pMmZnHumIebVMlIWlKkt5YZjaF08HjGPtRR7Y8kWKVcq4XkMAU4VnpKqfYhlCMJv0lKFOcYP/+
UH77XHkUNh+sS84979v+sqv7U2sI5HH2vumnYgfLKToZXjmLjdNyIbSyuf379fQ/vQRsyk0ctV3y
E8SXb6dH+oJ0CTvDYbCM6ZKGrjfCiigYDJilPf5Q+VRru7qZEkD6HgmSBkiNLwY5gfW5trq0oe9X
atpqRualG6H1+v3ff+JvnxyP5F+/8J87+Ncn57EKNJGW4z5vtfFNEvs+p6A+aVkdrkZT4FYBVv2/
+Aw4Vm2gMGGAyn7ZNatcZoQq+RU+NEG8naq8fhEl7LHS9Iv/3x0FcQKFPHU8YQ+ChMH/fnEibgcU
nq4Pi9MYNnrl35tJnTwN9WzKAOkHv4HxO8fQP3zlc8qscClYCGL6J7LoX480hbCfh6RvEzylqgNm
23AhcTu+pHFgfbOgfyvIuL1/XeqfTeBflyprKay2La09/t8NfoTAWv1ez6PhOcqHZFz5eTCgg8Ou
xd6YRJ5135RJ8/r9Tz3K9U06JBLHDZxRvS9NUprpQsVItveWC+tJOY7ArFMkOGx5T/BhbTh1zTRP
6zT4Rezif1+7f3rQJrkDDj8AFaL7ZR3VKWtW6CNXj83iYheDWBH8iJFHUH33Jf/pQZvYHFuC+A6a
oS+XKpBVO6YtMV+xeKwZ1fEs3uk3WooXitmDvk5+WlNOaWPwv7lLi1wUF/4Yvtlf9pAhIcMnJF/u
UFpgTpaiE3Iy1N5j43zrsPuH/cqiZGKXNPjv32YMSatPfO9Jt4e1hbQlmTzsBtNimJxvigrjt05v
Xjn/utKXktCLGr9po1Luy1Y6mBzCKjwJP4e9pGI/U+tgTtM7D3pbflhwGPIV3MYu21k6Zsmp7hkM
VR2rKzZ6Nnn+ruuIAjxiMqndkR44fui+O2mnTnN0BK11aI1XEiK0a504/cs3a9D4wyfAdy7m5Erm
M19b9ARWeMi8FDeq1iuHc88E6tavoPvO0o0JVTKe++O1FmmYnegyzacU1kx4ElYGOT3pwGcwB9Bx
DCDzFBCmC1o322J5pRvwVJvpFJpo59deOTZQLnBXY8bos/qyUpTjC8Yf6sjBhXVHbeflB8zazFig
DU/WCADnXEs/es1Bx6FxT4GJyjPBX2oZM2EKT4Ux+PEqD2qWrJZZ2a2CiNfcaCW6tX1ZtuWnQ4rA
C2dRJpYKHPVBQTgx8bmF2bEkJYEcu8yroGtMjYSTHTiBGB9LW+mv2phjbxnHoe0u9FInva+MOqG+
2dx/789ZRA7VPSkgOsGI9pdF1Ld4B9kh+n6ptYDttmRArUHZw10zFUs+JaiefX11oQ8cOt2rcDVs
wluwznYT4+P+zWn/p82QWC+yQVxGNp49Vx//2ow1QEMwdw8VmTYhSz+EIk63zajQnSSRtkRd0a+q
iMGRaKvqm1SoP1Q2FK0MirCnNuBCf9kkiFrJas123D3xCIiaW6gaRGjcejHxt17Tx/u/r/o/XM7G
W4selSAsmybyv7fqQOmph9lUWhip+nQMs/2hPN2/d9MuuMHVndn+3y9ozifJv08a9j7Pph/mGCdb
kKSv/17RMO0w7KWu43oUmx8GndbThCHACKlNAG8PXdR+oPCa87aDwHmVqsL/x6fNBjxKHXVMSg+2
g1KskWVnt805agnhXkTKal9DUhOMc1iETbOL2hw419UzlFVhbJHdE5qj+ysxFUm9RV+INzNGAUtC
TItLdKCgCmNrxqCnyrIGt2dcmjyQPkhPvgHX2cjDb2azXws2adOJeZ7OeWtYBA59efRZGNQaXKNp
P9hWt4oH/IwDSvYtUSXxOq8a3LEDnLL+/vi/vm8uKijWZs91Sc32NSQQkWbuRVhS46yGx3gwYCZZ
k8m5yboU8YEeim/63K8n+3w9zh+yvCV7OZPo/75tacWW3irGLwNbOEbRurrB7b1e5SIzNn+/tfl5
/XdhzR0ZRlFMmBmtf82rCmoTxnyLEibDYw4IJdbLbhMYRWKsGA/59+TI+6+RY9ctVoZWHG5TiZTp
m+er/768GTNJx7Hk/CPcr8sboCYnXReuzdCJpF//D2dnsiQn0nXbJ8IMHHCHafSRkX2vnGCSSqLv
G3d4+rv47qSUJZPM/mFZVSURBLgfP2fvtU3lTCe3ndm+QKE2JNHbPkDwfEnpM6asax3mRDVUe5km
Tb4jZj6A5Rr0NTyywNz/+Q59Lgr4MYRrO1TQawXCaeHXHyMGm4t4UDqQ1kllXZXFPtqceQr+spU6
VDT//TEoPHi7iQ9115/+10tl9KUyKRjXgMPKwQ/rFjfi2BWaMXrzMikmRkRa4AqJSpeIGFrfjWOh
uSWSF7nIIq6KEkuwYU87sEtqtiqnWo2a5sjzNu3NIry7JcyLoxNkj7CofQzN6eq61jj0A7dFvh17
wG4TxQzNDWr1bo2WQF5WDucm1+Vlsv3gje01PQ7oNQ4Uxsi/bUgVjqXFYZjktyGGf8ZwE3KD28NW
6QJgDrq0ZmxzerkHcar2md0t96bR4RlmkUAYPU0PsafnE2S/4DILPV6ZjASayXXfo1pjbO6yNjiV
rajuAqeodiEGZiTaLhGnYEW6a0QPbbPLkReDO5lJiShr61uHNPMQzh183FjKnR498TIstsYrski8
brXHPHV0oJJ1M1LqeIi/O+jl4fjS08UR2BkeQeU+JC5GlC0uMJsgH0WUjqym6mhmpQ6ElFH+Cq2f
2zpE7lSSWnMzugSmYhO1Q9SH06KYFQn1UTWF97ykIzKdaIlw44F9xyU3Bvsk8D1wCeQV1J6qHlLX
WFdtMiffJoV4kEKwPsAKNI9emRY3Y+KcojohDT21zV1JFs4pLLPw0XWBmApkL5swkjlK7QgDL0DT
NSW9xSxcRiiFeiDr6Ci88mkgUOvKCsP3Kp+nH8oI585yUcVs+7zBlK18Kt/NUDgYeBP1TauQUZjx
f3Qa1qMH7qOq4uGnTlr/lhfHfk1wfewdaBs3MVnFDbjXePzOIwHj1fZ+jtR3rz3tpAhCaJ8efX/R
rxUwu5fI9TQMHuzhZYvMxUdusZuJOQCIVqRJuLHMIpnIhgq0Zyl/zigoNh5+f1K0AvJVdAXMKUb8
4veMO+MMATMAxelLp6twD02P9IAQY1lBl3cHbzyjFgMu6hHq+kSMBCrAVNxZkila2c5akzTbq6/a
GZ7Z0GeUTCmcliJR3+ughTDQQv7E8K8c7L2mz37Ek2jo6HgYRCLoXW1czBfQlQI1v/E3tkKBYiwT
fpHIIDIkH2yHlVsGBmdDaj9XKNhwjLuimfaDmhpqYRUoNPWt2HpIDsh4iBjStvPMgB288eqcqUjf
KmaQUPXU2ce+QFYoUNa+ZF5MI61Q2ZnQoS/IDqMXUbnXviX6rW3D44xDdZt240sG6CEmGxRhThlf
zw2fU6PPeStLMISVACsHcxezCmHRmAIgyNgOCT64zLDllwXSfzIU0UWlwNkQkvXLMUUF8grxJbqu
s84H9JKIFjoEXBlaHNab03KvaPB124kogW+97ZAcxOjgZMEE3mozADsVBY7JTTnyrooadQJB2l9J
Icre8T1MRNlZspMM/eL5PYxil+wqPwPkWbtjsc8CxG40HOV26oFUEjXNSaqs4KhLYaFnAHGKT48/
QzCFBMlywdgh73kCoX/l1Ahoc/qtmN32S9Apd9MMYtqVK7WxwJWHu3WQJ0zg/qackP8qv84vY4iw
msUlvAoQMWyEk87fE62/4xFMTnhm6BnOdffBAJ6DxYRKgiVUf51sx+zHjo5i6pAggFEg2CQdN780
qymaKWeJHRv96WHKZnlXxKjGghGoUN/l3FMnM9uJoF59cJYOXidtMSA2Y5LFB+3Vzr3TRJncWH7T
3jLAdG6t0cMyAs6vP00kse6jYPJvG795hYvywe1CxGTk+NXS43KZVyR6hnF1H8a12o/AT7E7a3zM
jm8OkiLs61wF+sruui+lU8dvACYCyNVLjT8ojlqAwMGyY20j48VxNTVCahz8K0u9ya3cXM9w9O7p
UqAR9eBoy8qZz14IAmIsfVSait7eli0r33hm5CmwCDYQ1Y1XxeiMrIqULyzOAVT9c1VMGpZKBIUo
5qbosb82yQq1iYEalhWJS5kONx3fAtCZixorc6JDxnK/t2d/2BkRYzZR7oDiD2tTnAN90F6Ouiz0
JF7YuUL25KOb7YsYLvrYOruE6G5wTKW/N3JAQY3B6ZYnsj37OcI/RaoaIcbMyPZe5iiCUvQMSGxJ
jmOGw9mqiFZja7ofXRy9OdFhR2Kkza4hAPhnIUp1nRCAdK1RhGPL8u7RjT2oiaYxEhYmmoka98Ms
IuSf7vJhlwt6Gbbk2zxuww/XCLUzAXFMpSVeBylBpUlylTNWaI7bmNCGkV8CA1W0CQvk2BbOUF34
X5dGfNiz+ikTq967qvtHDo0LfGcihzXSVyYoSXAahq761pEeuBm95ksrkfBx+Afk4kDfLqEuT1b4
3Y/8/KZvfPdBChwreWyTC+gi+o+D+tTPYX2plfWTtLj21ujhp89LDqOIMkYgcD+2oLq3VpF8sEtH
HwLSZr81upu4iXXxLdNLD9wq8PeJ8Inrc4g0IiWGtMAh6MmyALdZhDBywil/YJrB3DnmOI6E/H0I
8DboFOFY6j9nrQ+3uhBXUZlV+8gzE3gFu3Rui7x4LCNW5whH1aEFv3hZWzBnJ7XjC8KWZ1mx88ya
pKyAYQnDHuQsqgnL96SU6tyawX4QhrC7wEmibTSR85LPvoWaXc87FXiPvpgeq6Z9A2NKVz3iX6Uk
zGwgToVn3+kus64BBVC58qAx8kW/DDGqS0bMp3oynL2WDpL6xNf0rXf8hDMAr+KB8lniykAkSzwM
GUFFDfBDihJoD6+C3aAKwnqdNrAMIK2y1XQPqKH6y4x4aT/4ko+SGfebk8XuFu6NTUnlfwWsi1B7
9N1jQ5YMwxA2lwqpxT4pQ9jy7ogxr7G/x6zuSPzkpQ2d0+JMP12gTBvmifkFo857PpE5GmKos4bq
Ryg5Ejo1MQJIFKaHzqnPQleQNAIbbnSNfnicne+IjJzVA4lfpGiH7Yjb6dwWzSmkGNizfmEWjha5
ieMMnqSVUtcDsbjxRvXaTKXHjsnxVEocXr4qAyJGkIQqObrnLMwBxcLo6oP6Q5ZheRSJbg+JMN88
OVDe1BjX85KMqBSR++04ocDr52g6jGwo653AHiD8LyMT9yPnDqjulfnRaJYWFtHkybFhriF02csc
9XQl4qsO0QMb9nIjVdugWV8tWMPyVEa0vlZ5mch6XARFj5GwQ14PXfI2XJxnTTAz7AZrFbqR/VeK
/riIGBh5iF8+DY0FxT491x4zp8BpZ1RynOwNDAzoPO1WpEEBGpEVM9FRCveCSzuEo15S36u3zhCS
RNVhjkxH6xvuMwAucorvIxIh0OwHkmsK+zHnxMvftaJdsYxPjeUqWGMraxeg8Bby2lOdh2LLCOSq
N7k5dzma077W7oXa3tonmv2JvMgvWcUaMjoU/Yth/WR06H2NaRFdZSleFkDKIGOamT8U1y5PAy+U
4oD9ETCCOPOGgNNrsxcMxdOtN+bkWwVw4LslebDD5q1kc9526MGbYYRBVkNPcUbR7VVb3SvwgNse
lw5uBbTnqTc8Dn1EW1qjS2ydAZ5Toy7a1MQ6jnCdNO3FXWxhv10G3MuDFVJ0S2iek28l+6lGXRoH
VvDkgWjFQbqok27AmPUlpJxx4uydlWl/S1QBXxTP3hm39A8Zix9MH3ANzAohoGyIIB6j7lYORfvB
EHu2d040um+Nma9IfDCwt5efZVOCo1tVVYwT226ftTQ/YTuwxYRVBDLaIGrrLFGdcjNCuyuxqOJ4
GpGGIvxExE1ZtzFW5ux0M4c7Utug9HVN6B0qjRrPt2Hi8TPkwMw4Lv90c+YOec81ojwer+NSvTNj
vOlSv74pFrqlLXaH7VTxl5HojnxhbMr0sbzb3Cuqw4yR1UtXQyKHNNrPHDnhw9TXHMXyw4LPG9Ow
7Z3btDioBUwoBLRNCrifRNyBQNze/16FzWPbsp+QJvsWNG15qzzrH/Bp+GEAMJZjCoWt1x9lNvbP
c+TddCN4Sc/zY6zrEqZyncNhiUgju9VrNPmQuN3OtaOrlNHHdZdB6UmK4SEQo9wDp3R2TMPY9auU
jJoya7aOtxA56g1PcIJecqe8FbTzNyVo1ae+bznPDAVxLjKMnOsg7YoHb8HEstTOW9d0R9jN+mur
tA9bIE4uvD3e3hC4K3eEtAVb1LIYAUI+GuDXnAwTEDoggwgwWLB8ja0kZKfASCzJpcCoRh657RbO
sRO+BWrbNxvoVGDlLFEfg2B4i6KUmKNwUUhdqZwBBkcUgkuA9BiTiqjDi6A4pHYClO0R5rmNFwv0
TUD4cwuh9zKq5sa2nfIOVdx9l4j8ucJwesdsGTeJZ+HOShCucsyhKKLkM6p+LdFb7obA/Qgbi4XK
dcbbtPb2TGflSwE+etvLSK8uqxS01Fp8goYdAfmlxS61k4CyS/V04dpwGyR4UpXogsNiRc9eBHOb
I3Gyb7tm3CPOCwlfAqBNsv14cFwOME1goqOM/I8mS8KtbriVfYrNdGr68mEZgFcOM76OGAYOno4l
pHvdgrTJf5ajBQYEXJLH3oeonPXKBb7AkcSF80nlR0mGQgIVgr8DlI1nZCJ6zBgNfiTxiGWZ0aLb
1tSdBcSofSwzSHwtZrhwBELEZqNmSqd8AYNp1/KDWK0atw3bbyAnFo1eFtsiqPwdPYl6x3r806pH
G3ZhCJQg6B/KsUSHzzLmqw6luhVdV7L9Z4pz/9LmKcY0IM4ydNtbgA3k7VZQtZUEYaUs4CqW1FsT
LXrvuy2YH9o+G595HF5hzirzGD6KGLB/RL6K3UNXZPjzzaoFziubVGRByRPrxj9wVXvfeh0ZUPTa
gSL5tzHtEBrCBV1buHG7WiWs9xL74zSAhZhJajuQ8HOV+pztAkkPxa1z/xwXPmatHoDpMEKLHWKn
vmtVdV27/nD02uoWt29x6AQO1aCDJD2wGLp9/4Z+4rpK0ldW4+CaeLllQ0XA7jCMD83SvTHKCDek
0TBcw0e/HWvky3NjU6VWd0sD7R4FdAjsPcRvI72tic2X0uQwqjS+2NRK8XlbEapQYFZnt4w4c1cI
qcrKBX+wBrHV0k/3dR6/acl2mZju24QgGtkq1Hdqa8I5OuehH+PmmHgw9uOOINXQB06Sufqcp3X0
OI6ZzZ6vnTMVNcdQQr1erNnAf8u6B8N2/DbS8iG/ePYfhonHcPSAE226MtYge4JLH1hUSeNVHypx
qAcwEjlNMZCqC+gsaOTUK9CFbkyfryclr+Lg4S7XymuHXSrCj2SODSOruuacMAAkGaGYWD5tBp36
63MvIQJBtKzC+MmshDYs+t0LZcY9mMPv0AGJrmPF5yF7HsM2B5QSAHCJOLDL5EtlV5hdcEeOpCXu
IIDM6xJbXzmGMK2oHLCUBuONTT4K2Go0tV0z8c70QDgg572MIzvTYJse9wIYR12X9pPrWs02Tsp5
Jxyr2zdjEh6igCqVhCr7OtDsqgSy4p3osblFzY3RIYiX1Q6n4wHamV7eisFYN96kemx8tIOIthPb
GYEi+6bLYRa46laly3Qci9C9LxLx5HnAvWZP7tzZfK2S6gtxfuGmiMSHkzrFZi7cbyV0AcgAtJj8
CYorJ3OaYTmzwNo3ZPuUwK3aRPQ3cWpxSsjFPi7Cr7bVT5tiLk8MvB/cMk4xoZKq1vnmn0nW7wOz
LLa1gWHh2nzUoGQXK5OPTjlbh7QT5VHCduGc59V7f8JMYXf9faV40oquNniTIQxGsPejUadbM2T3
RQH9GGadvV94fp/kXLznjHA2RjT/CK1sSesCo0GbTHdokN49JXMi8aY74l/DTYz7BGv5dBXkFIlV
0s+7Hj3vUWXOA4QriEmiAjzU1rfj4Hzv5/VDeSRzTLSvef+yt6xv+bMCbxM/zrZP5WtoyUvsVy9s
If/Q4bq1LIqKVsnwxEmnAh6IlyKe/PGsQL7slsXxrqyGEnbqHFgVzpegJdimGXtWXVmCeStA7h9N
1emXWPXpHVsNARNFlW3RZoktCfYl0l2R7dtRh/fd4GVXaxoDOJFp09vE0ozVLM5yicgw7hbiLb3x
VivC2ewBqxQeYSpsC8pkxQGbZJUdCa/4pksgxh7heiasvuEsSXaaXIZN5FAa2hP8ZP7psUt6ucnb
vts5+XJteYP3vQhr2jED0QPQLbsDvtRoW4ba4WDQufeswBkeI/MUVK0GG1dAMkiDb7lijQYle6zD
kuN1c5ct5asUKtxksm1uOaVcD3X6IwT0CqTI0tTnPXEUWQNCFTTOUY/1zP9rPwzp/NMkVBWoj6kM
Sg7Wbj6aEzrKDkaUB0TaSwcQYe101L56rgraaYtcHjvd8YhnRCuHhmCVsM9aTpY1ZSyt652Z4XyQ
VHnX+tUH0Wdk55DmuzEuVZCMOKKGfk77ZyGrJi+X+xi8l5YADkYr9a7JXcc1RK73pl67/F3gRLxH
0Z3VNkSEavc9NClYqEr4JAvgsGTyeaTsXbPiIzJa0Y2cXGUv+zIb6t0cJO9LxeaYtpl5nBXkd1oy
4z1p23TksKifw3aar8O5nm9F7MwspF6zxWEcUFIqLNBW9Mry81XFOUm3Kn3xUx8gy9K+AEawz5o7
swkIrj75Zcha3E5ZjZEadzrDWn3tSaiFSg9nq4IUGrnSohuxvFuOWW4X0NnbmvMo5aj8Sl3y5NRt
RJUNUVBqvGkqWPEUnM7wzdAYKLOpv0PNUJO+sBDRGZH6mgpl2FanowvxZwvIrNtJgOQg/Px7SN+r
SUdfq3Zud51p6NS6ty0w90NGnXGwdAbsQWTFcvTSLHnLgXPQgwuG4EblBJzqjqvYcy/4CebZPPU0
Wi+DFTenqiLgt8uH5LmO6Vxxgi2eyjRiSAMnAuZQara1TaTB4vNgYTCpzuBD8LhWaXGicx/ddRCc
OXF6JMOVbdNu3R5jIj8f3TenkR1dUTe7Yx+EJdtMCtcmfq24Ywq1rwNf/ED9VGGKWLxXmlw2/41u
b+rQ/HRgU94mfv3WglECBCvodi8NcCAqEjYselIj4OfFiPQxCtsfDAXtbaJ0vU1TSCKea7k7r8nw
Dk4hkUAb/Oa9ucp6kR1NgmItYAD2PQZz8a55yw4x3ND3hUYNreLY4U9BlRu+pZ134ymyYTgOJhdR
Jv2lqWA1hiOkkNBS0Rt8dazebmWWB+OBq+pWmjf8sZBkOGZ+p9KgaLZGU3wM5DtdxfQQNjWBx89w
V/rbBCrBvqhlvXPoa52iLiKNjsT2Xazb/s5Lm+kLZ6hiV7dmvBJFFZ3CDGWAr+vxgOU9v2KVWfaY
zWiSl9ZPJ8WcZhWRtbNFmhwjz+WgCPS0OQANyjntWTmRkpN1GExIozBpU6j19vis82Sgf5FgdKZy
Po/aLa4NW1UZWmLvt5YLjoaSP1+oP6KYOUsRTSn27cXdFMUMailOouHRqeUL3W3rHAb0ihpZshMH
NRjz0E+vqsknPAdiybPNrIMOlNfiiQzw3xs6xOTvnEmynk+664ptkjKMLKz2RzL2yOm9CW+jbdF0
cCtnm0by2antnqqNFjnF6T9eA/UWZ9e4bUYKeTLO3Z0lGvtEsLg45vJ/2XjgZCuVFleh8QGPDZ3c
+RhBIHfgz3QiYsfoGAg8p7reISgFLiKXBcpcSGyti/vaWuBQyFitqcbwErsQggkglPTWaSVoodLT
WwhtcN6YsryWeG3Wzh99EauJUEEENUZb/sejDSKTo1yYwtEh8SN2tc0jzkfIIYy9xsIi05H+Guef
Yb3xIRDwXoCZtIpsU0+aRbkklzbUwXeqoXaz+My5grW3nJRefy/EZJ/iyeMkkBMWGk5LBvqozZ8X
HcAxa6v2kIm1uov85aWiw7u38jQ+maWT10PYNlsi+ZK/iAN+o0PwcD8Fq75olVKv8+p/SXoSnce5
6Qr7XLSgF9gtM/wYFS1/b0fN5/1FQPQfuxeTdp9zFGL70HMw4q8f51+Xs5u8oVMwEe4LWO6KlwW1
CaGv2yWKWhh3jn/PlqyQdrGh2xybhg6Awp+H/b+RlygflTo/o2Ch+Gx5MnXNi+DE7tm4sX3QtPZP
hsPkrWdChDMeBn9g2tPuzxf9jQYD8UjgIr3H6qP8T2N/OQXDMoyZd8bcNd1UnejO+ZQADlyWgWkF
3PfymxfFaco6kYBWgBLSxKc/f4bf3fxQCO4+2hrlIzH69ebXoOP9Xjj0crqMS9czsKh97aqZc1Bm
YUT32WgZGMgn5skkkY8UrRLoeRRGf7kdn38DZkvKR1G7uhGQt34WLeehBvYI1epUK9vajUFG/2Bg
ApvF7Z2ryd8BlnD+87f/LPD5fMlPT145Fyon47Q4lex+nJpl7b9F41A5NyJICRHv5QAH48/X/N3X
xF3qqgDqjut4n371UjNEaf0kOee+O7qnGjbgDxuQLGwLO0dhhBNjUu9LSxX17c9X/q9wEO0JynP4
YaGH6ib49Ft3YW8qPU3RefB1lO159lblYMzKStfJb6PmzphIvObjEL+m/Sw4MI/luu1S29wtWTTR
5yJFgNyQP3+wz/qX9WdgsVllpF4QhP8xnarCTWRY5+esKqIrLS3/2MYB+rY/X+bzsvb/L4PbBbuJ
QED5SUxnpiUdmMx25wb6hGZ6lhGx2gMk5JBmymz756v95nf+5Wav//5fq1o6qEhOXZxeFeH/FIPk
iJuUgUXlL9EdgyhDImYb/uUd+s1XRJvoAHti+ZbOZ9Ng5eWp03RjdMpFoAG+IZmsj7UJ4+8qz6P2
/3C1VRslQ9RL/H7r7/qvr6icZbSsesjP1P4kCmgRRfskiyAG5yMC1b+o4353Q1e5GKJ33/aVvWqr
/3W1xkHijOQyPiONb0okTCV5vXFry7t+WvzkrERSOru8Sd3mL9/zN8tEsIrDeUY5wTEx+PXKjLhL
u+zinAxBbd94sBaOS7EEpzZ2c4AyNGn+/Og4v/sZfckNhT6iVoH1rxeMYPt4UPzTq3ECN+aSx6oL
ewa+Zcsb5dKXsKAxbb2OnLUKI9y2UBCI+4qUZ8eumSrPIIKoZTbSX9Txz59t/U3/LRzkJQo4nnnC
ZhEhS+LTY8367aIWcYgS70gE3lTIoB48eyj/pg387z3HfSe5En4SsXpmfr0FIm9TQhMK4uksaKhd
Lb7nerDe8eP3u8ohwOL/8LUCsBa8NbgAPj/KfRLNRJpl5uwGMYsiZ7xxpqVpQ+3/84V++9P+60Kf
FiFviPuEWrW+Gnuz7rGB3b84xM4rYgc5sf1lyXPWP/efn4tgIkos3Pz4GH+9jSReN+Fo1dbZszER
y7TT+9DOUb4jboRshEZnAIMCxNZ551yf0lYnoHA00/PgSnVAnQmspjQAE6M0usw4T2Bzr+rgrpJ/
eeg/V0P/e7BCBInsA0oBZvr1k7JROor+rzo79Rr9QcDY1oqS+SSXkRNZCjKmU+GyDWpDHEps2X+5
/H9XF+4PKxmmQfZlWMC/Xp7g65Uo0eFpjaNibzfT0+jYZJvbhXcMwSBdzcK7/vOj8N9HnK3OlwTq
yQBj62cdP1PXgpzSBFailQ/3GqkFDH9aY19ZA6NN0yTNX77jf9/dtajHaIrMFPfQZ6m+7/PokVhQ
nT2wlDUuhpI3GO7O/LcN/b8PeYh2lqvgkJKK8divNzNKAunnXg5IuOBmOtGcPsN/pflnjfIv79N/
LTU43BA4US/Sy1gd5L9ey5pRWbi9Lq7wU4+kz05d9CIjUEu7sg2s7MY1/XBdFUzXloIUPQUZjYOe
BuhsjK2TbUqWr7WD1738XBB9PHN0J264zOf+aQzy+TkbS5ceCsIkWP1YFDFt9kS+/eVFZS/hc/76
poY2lZnv2+viin/v1+8xRY4YtW2lV+vGvtOCUXZVIZMtSrfeltFY7zq/pecQ5QT4WHa6mRGTbdwy
sbd2ObrXMjMfEX6dVdNBNB9Imn2xwnuHJPeulrYE+s7/v+n7SV9hKigu0u/yfWRoGNrtJG9X6dSR
OR4ChShMN0MdgGFKq/xHY82YZ5cpugraGNMRANqdaIG6JVUb3RSA8fYZMJtd0jqAsG1EwnQX9H3V
mGDjz2K4aosVtD3XNKtyAtPpQ9gndHDpxkNk9sMdQV4mNK9gvHvzoXW9fG8a+lQkwocneK/vfUNw
VeTaiH98ATqOiDfEBUnwkAunJX7HNWR+knQ7pGF/oUdhrhrhZ5eExgLAJ9WVB4/mLm1R0ppMSK+/
aPr7tPbdHR2z4tLDSNsU+FBhJRKD3FoI75piVLdhBOLFStp2xwnJ+yES3wZ3AoMdYUO17YocPw3h
QAcM4tWjCZnso5CONzO99osbjoxcOfKe+6Ezzxy/7IMcpD6JhIhdg4bqMMz6m51oOkMBkFgCnviF
VFHejyFUy20ySDdD7DK28bagQUo8ZLlgfu/xN9ERp2Fdpe2NYb+/1Ak3r0vy8Iw8zb2dm9FnHlyj
dBUmGb/PGj1Wp71uN6URuVaoWbYd444GcYY3W3S5HfXUDvS7u9hGih9OrxbMPASfprmrHZh5MaKy
vS+j9jQ2wXxCGLOgH6j667rncOqDnTpEea7u8mxwgLj50bHutA9ri3C+KleSDOK4u/Eyl9WGLWon
5nC6C5sV05TJ507heObcl596iyytdd7FPMRNfg66kx8RnQG0irXr0h51xBN9/Hvdp9Ejapbsgo4x
PSA0uRif7Mw2Hb4F0AKuxpwY9oQkpv2Uhc6x8UGcA6VEX8TwmhzrWdi7KiFGtE/pIM8x+eQYYBhm
gfmnoMuRlpqx5ihGbKIcWkWEoQt1yplr78yAnc7jCN057mf36BkiHVKJ6FhJSRyQ1s1e0Ml5d3CV
7AD1Mpb27fbL3HXhdd1lEeETofPVKZsw2ZWZLV4xlM3nbDEKQVk5XGE2j6/zKOVk1gz+i2oVYpmY
liO8D/drOOZIabpmprUbWrBPXbk1SJZIkzT0wkE5Hmvwvzc2D/V9MgTL3Vio8ppn3L5bZiMfIoBg
txDD2l0EtOk5cQdCkJKlxvqWtJeRFCPqSgGfraf3nNaDOkx99gWFk0Ey6BDdGQb1j8oK79AfiNsK
ghEdaWATudSkF7f9pWj5Txn3dBurC7AheGSeyUWBhXTXeGS0HUh4Ha1uKtIJ3+pOyZsgHJuDmlzn
QERI8BBnU3ubEzO/WUpWQTMvb2lAoKdyK3Eybs26lJTlU5KS04E0Pdkuvkv0r468E60ywmKDBJ6k
GOc7iL3Ou5xF896qoLlkyFg3bdfXe5FYX0i7+KfPhi9tB1bZKryewAin4R6WzsGaA8aYFtHNMibS
rq+8kExqMnr+suz/pgRwME3hlKfkdCh7fl30e8jhuW/5y3ngcHMsUxrlfsL4s4jCdysQ3V8KAM6B
6zbyaZtxcLhScCgOwb4rfr0iozYS/BIluSK6ZcwZCNGjEeTl0oUHtKoFiMkY/71pyVvsLA8BZ3xS
S11dBTRrBy9yTkEZu68VY4EXSFqkyheCoTXi3e/TIuZdx3iinwNimxwiPs2q/BIzHGkr2Po+nNsJ
VFmTWP5tjSqeRpK4x+Cbb1tY7QzhvHOwvhhVCx+8RAuyrKnobpBv2X9uUdR36Immb7muLsbDB8x2
zCZjB9m2mT1mVN7y3DnyQlAJM3d9N8sC4WQ53DHGQvpRz68965flmpNoUFujCytPZd/AFSO6sSQG
NArMqhb7Ear0LmgCsHzoiUoxHOuBHMQ5jrlaNJPeHarveVPmPlnBQeNvjCwdOM8pZKy49k58GAm3
HjornHLZN5u+rant6J0iYZAxo/3Fttn1am53qIp3MCrWgz1SjRlBfNqsfbIz6jzv9k6Hu28XTige
kpzwzIGEWVjhugaOq9bUIDch6K5vSMucUx7tvdUnst0zvWXCl5piRWPlBHQ1/b4Q0bIjJic69imz
HqK0pyPWLEQmCl4r2N8Cka9dvZtYitc0Mu42Wg/3jHLzFz1EH0z7UQNxTN7Stn/09PCmGGJvkd7+
0Iv7hlkC4yk22qeWfMDXIK+hfyZVLU+dq5CbxjraaCgByNmNhrFoM/H1jonxQ9btiuTYeEwuuk0S
GvAetQ/Tvn/sMSaC3bb9c1pVxbkk0+0YOlZ1h/yQaCgqHYGet1UbyB4oiyAIXQ+DP13XVfulbMeK
7C7i+giTJ1lYgjJzFnSTcumcK+T7F9FYP2amk8cJXdSum3LFWK6l626wHzB4WZoDO2S1bzKBpr8C
ScFk3dTmRtftD1BxLjmpBanzTWHlZAC5AllJ9TOhqb431hSsMzQS9SKbEPqKkeAdfCrxzMGrPxYz
YRY9jfwvNlMhIqW870gWLSZIaxKnG4p3GJU8W0IlB5UyW3CR396QAhbcN3FgnSqN1chlgL5DuRxu
pyVxyERWfMF+qG8mN/4QNnT3wB3zige2c+4IlZmIb0jQOefe8NrLNHoZXfUWMxU5zyN7NNSU/jHS
YXs9LPgCEawFR4mt59FyqaURGpEUXGuapFXKVAfDx6ZJbf8t8/LsK3PpnnAlBCM+rOBDgt/mC1Oz
6UgSaRIfUJ7P/U5FlaZoHNEFn3jo82o3LcGcbWxkVJfZj+1LIcGne6iQMOVgibi4dclR1UdC+uIv
WYh4HSCzZ1iLMl0SbteL5j6F3PhuQU08FW3S/MA2Acp+Hjt7K0XSUimv3qcGUtm+5JVDpdily0ss
7KjbVjyAjwhl9UYVarlxOrncKYsddG5iQqWW+P9xdB67jSNRFP0iAsxhKzEoy5acN4Tt7mYxp2L8
+jma5QA9hi2RVS/cey7Bn7EUz9JL0kj0qrFNH3BAeCpZ0DD7Q3nUKD9zHZvfqoiV//kx0zPB13M4
Yu/8cQGTv469WINON4hnIIj2KcmN5MbOaGKv9jBBwKT+JTnUIuNjcE/9oM0nPZlmjspsYUldKuAV
9Wk7aA3ha6iKohSw8jVrJgJU8vQxiDe+V1RLOytJlFd2Jymg7US/GAYPOK2n7Us7yQ7Mkro/GfIf
uS2NdsRiF3ehvUpxJoeu9zGPOZ/ILuZDj77Q7wbiUyh4CBEYivI29GW60cZHVUo6DtJZZHk5xiFW
bASKSGIZm8pHucQynTKMwMxYrn+7LKUEMw1vp891QmpZ75DC64p/dq1fVFSVOA2tmZwOdywuxlgj
kjK7niI+L8Q/x1j/CcItrhrPDJkTFcm3D23X2toDLYab3ObVLHcT4PEmII+P5XQOoiloyFK9MVfz
R8We/ua9wwzZ1BaJ0aEnBwKL9KnDwqPS1rsOTPAO13qHZj0rmuels6wX2AxeYGUVfsBK7ZEtqZUa
KjrNBdoht0ZMu5BOMUHDJcbTiUURMJJcfmNvTh7UaGJGBWT2Y26UVchh3/IEzbI5FEJxDgQdoEYh
74E4Q2l75NfpcpfVLoxks9II1sl19lqGaAtlp42qvWN4sIQO0vDXclSl5hep5pi+lKVEFyulP6SG
umnKRTsTwwX/ox8psEsANPDD68zByNAlC9PSKvHtFb4/eggEl5Ml2Wh7iu9QePNyWY+A37Z0/liZ
2++SVevIvx1HLjUxj/ppteL102OT/zWxsT5DCKVxq8zUExt8QuBHTTDQvSmHAA1aFigs7h6yDZCx
UovJVM7ByDm0NX7XYCflQCAQN296ApyQqWlo54cUq0lrT7duaedT2lOLKNhFHj1Ypk+b2GVjzrhT
/7CRppB5VWTogJu1d7dT2zgHvXaqHVqp3M9hg0+bro0fEG9AWuRTivyljXNtay4WdYiaUPGAq9SC
CVvSZuVNbM2G1DjYGxt1ltE85zy88d9kNdsTfX8EKy6/zTXKY0HKYpgk3WdsJmU05N7y23v9lzbk
L50enxwyhBBLjZt6ZZOXZSRgjS8FhBoxjP0RL6fzFCPxJNOC96rYwZwiphG3mT2OGNIqjKdj130Y
A9ct02ULMAUBk2g4Ob157PFlE+xBcqSWma8U2ftE8tRQAPBxpD1IRvtxCzUWqREkw83/R8g08N5X
jjaiaNaQfJm7MZLHNigPLbK4VjJ5T5THh6wtRw0Dkj2AGl6m725OSBForWOWaPSL05sY+UIzt3mz
Uud16pS3rAJGjBrmAgsAKcHsEuZXKiXKK4Q2IxU/9dYjQTdGVSjNq5VoWyYV325h3B0jMQLY7vuG
1PfYZeMvxMkY1/EoxUyTYzRbXRWNj3UNRW+truRDCCf+havR+KXDQVF0lvNWanZ8tfWR+OdWGNgQ
bHpZR7TR2M3oEyrFH1lHKN6cnwR0rm08O26Y6rkTdaP1SVZpRHsVlc28WzyHTi97RoAaCsc6wcbW
HobSnSv773I1v3AFHCdAV0CRiwanIlEP9nQUZLNEDTaQWngSu4X91gmFkUvyDQCMvDpbay+xYVQb
LbPao/2ILpyt9j7L2Nz0Rd3sEOC/zOPDXjmetYFkqIG7dmz3jlbyHU/RSHwouPVi4zKB5ejFz8hG
doeNzCYT1nkSnVr5CRh9o6PZKtPE4tso93jNPkCd3VI4EUSXexs6dX6b+Qp2LFIdopO6Mmoz43ls
y7upg4HKyzun2J+iMreEhIYU/TRIa/nXgZmEMfWvMZvS15r0qcFM2ZCmHA94bxvmDZUybw3CGTF5
cc4bBCVw7IB7RjOaxVExlFf++GteyrPipn+qyb4sronDYA6Rgv4xiuEuLAKUFaqAJo5c0T5VKdI0
wzS+x2LcN1N6HUk4Qszx0TY90N3Z3eo8HUjEs291nm7uPEwbybAMWfl6rgqmpdIZjiZ0ebEp8iXs
qX6nxHRCaoVihxDnh0QdSAGEW8b2h4XEn/4y6Qjsma1oUjCRlyPjqFns68k+YFEcuTvMayvSg6wK
rEhzOHuMbZjOxbN3Ek4a2MSPp3VLZ5PlZBStZEATjbgr1i7exAJljaRowBp11yyCpG1BBu5DIccw
DCNVBnQ2hO2L6ywlD0CKZB979l+G4KhNEoSqBEBz4lL/gzF3yYap6s+azjy3xKVmjr6dXO15cqbI
i50f0+HANh2kSO04/fRSboU+hcJF9Nm5F7vIvlZ9CNfO3HP1P0smI2mWn4apElstLRw/LcgUNtfs
rCxelOezT0h3BHLwd86zHyHjK8F2TwBwLqap9zBvDGPbSHUMVmSooYeVjRNE4fMhgrRwERERgvvp
qbH8l/dkxkm3aRFrA2/MGu8mkGI6jOi2OpfJRn/4dL3OuSDOPiRa9mVm/WtVZz/Z6HxlsCu1Wl99
U1hUKd65UdBzE/1Z12LfFSVd0OrjBHIj6VhfCE8DiBfaVm/nvxWboshzsBe0RkF6wQLOWBCHhoGu
L+wXo2ZvVplUd0TNgVzgbWYop/uiJ1ZkwBUG5xHzYYpihwT2/Rpjv9FLWOxtr5O4lss3XNoNVXeJ
428RfJzUecojy77pxh+j9EiwiW0dabgDB5A/xZXDPnu8LM1jYKomu2TCeyfhugYM6BADM4YC6axw
gIMzr5XlEtcegZY940dHyxBa908YjPwOQ+hs5qEHfZ4W5Y/mDvcJPg8GNPSidZIFRrdcCSJKw9xo
zpYsPnuDw5i6+G+ruTE3TXOrDeTRYwyz0yyppCe1fC2YoZhay0vsuVFRVH0gDAGlQbQEXlu3xn7k
cnBd+XVcr1ujGH9aoniYRRL3iF+t7xfp9wp0p9bqXh6pHFy6+alKMd/2Gl+Ml8ldYim7wqzPZtr5
CAyJYCvMs+T3eazCgxShDcaIdr9k7ROmhixIgY0rCo9TkS07xE57/qqzRp6J2s/6Nku5JuZWIIpf
qz+U4Vszqf44eJlpK5RzgwoSVjKNcOsk52ytfwAJZKio+XJJ7wnynJ5xbHu+HgwdCyl03M3zKWbJ
y+RP1IGdqU7A7qzCsmcMFNIKvgkd8ffWYAh+oh1TL6P0yB+RguD4vDp36v8CjpwRmv2Uael+ke0O
VPJ26qt3TunNXGshOe29H4/zR1aoBu4zfNYMq/45aOj3yMm1DSm2B0NdXpiRwyG03zPScs5TL7Wt
5dBHqQWRRbJqDvqjssUUu9yRRWLxwm5nE/w9kky8IctmjFSjInVaYU6i9XiBGAcNvjYOb22P59xp
MYtb5zodT+1Qv6C6pohuWnWjGDhvFKd3N22Dc8cl6JJiuEYOjl43XZXzxICKgnNvmOmxTpSzSiG7
iYnHIRTPYnCNKRAzD+yM1tyRGYAvj8DalZnTDlQhKRAq4qbOnF4Hr6f967De+UPM7WEq6ScFyjtx
ZzMUe/Np9trMZ7prR+AAOJ5GeSqnZYdailNr0SHctwAOHoGTnrXNVXMzTURQ98WwW3O8taWxcxzt
za3hhpXqOR/R3VHT6wpoElUjgAFoFM43pwgLxwPtsya7onH2CMTgPwwvbp296voS5vQYFsUlmd3o
xBPe5Y1WaKRbLf281RwI/kBdCN+irsZiehTkb6LLx9EFipA4HPszVYbnrtf+ZnHyNtaPskCLg6ZJ
P6jvffJPb0IfAu6N9wWnVcFcFdcWKQDU6JY/zfN5VJbXkYKx6pWbZ9bDvidvEuPxuCeEgwuvv8wy
3zIvJQvO/m5XK6QyY2k5Py/x8kboN215HkfDw8diDqSBqVPglulN5lN6cqBI++w9CDNNEzgKDhcv
iSeNX1fEmVapvChr0gSL5Ga3zVwN9BrWQ8GXGU/KP7dS97rM3o3W1GgbUeKLtdm3k/FHs8vpWIGR
3jjYiAjde8oIVCXx7Mra6Lz0zb8smxjUqZelrvjRmvg2nFr4upr8RZV47BtM/KXiPjmLEz7kqsbS
fEICiNpc3uoSOzh6c1gpaYCK9LfUqyhb0y9HUbxwoWawxkRutVV+JQ/Xb2FzIVPkSN8u7XuDNlWu
3S2hVIJibO6IMfsae2XYWyJlrIGHcQP84lHJdAWzFtheVh/7ayH2lcG0LRmltbN6+5ppBIjZwyW3
3fsaJ8M+x6K7cVq+TnOd6T/W9xYDCWXfAxlXOxtG4zxa681c9Nd1yDHztKQCmlmgzQXNZu+8VtkD
INKML6OdV5dRH++qmVpvGvAWhcOZidPqbhud6IjEOI2x7a993x8wEuvbepojrWdN4mFQ79hRbjpH
RkbvrSdzFl+1ZZ5dSnSxkr5okPxuOta+VGPP17vEDiqSKSvDDrBHReaUgv4HHBR/DKXz0ror5WUV
dG1DZtP0njvWn8wo/sS2vKql2RwbgyzGoVpD5HrhSGBNqlLEuD1mCrsk84ZYDOwJ2NUsdb7QvWNN
tL+MHIeXVuxqtCN+YapHDKUwYAlPY230hLGfpOxmiGoMTapNTA17FfiPaKjWcJX2O9aMb1cse4ck
97UmVVId/L4nOmtaMjysuM6LRaIkTirmVhUOQTvpnjrgJrVqUHCJ3RqXSjRV1cUtamyrYJPyBNy9
hW/Km5y9orKGxO62YddCX2VFCdxfO1G1TT/Ym/XxeAxZ9jIbaZR1/bHLHOTzTnIZWYlschDYtanj
+KQFIYN4kynsxNzk7gqkyo7zYhdD5CTrYS0y5u2srTMVo6TbR6NlEeKG2DXTdxwgJ9fqdl1DWlAD
46clKGa7AJfBghitDx8g8UtxnZAzWoWjaUV4fzCmKua+sB/jOY/8Sm85cI1vWzAmKQ52S1cCozdO
utb5ZJCFaV36j1SgHhwuA9Xs6FBiAPZ/ioeFwW18q1u4goTM8z5GJtQb/OeXepGHrHDOmt2cRhAa
hViigp5A9CbzD8LHHO2CGytkhnwqBjccu8e2KePUkPWuXMiXdnFGGR6om6Uvz1hnI/Z/P5U22I/+
Dfac6i/dcOL9jQTzTZzHRHyieioWduKk1cVqWNJlxMhohKL/mGscrXZ1VqvhS+N8XGpJHD2Xes1/
ZL3z0jF5q7IalE7PwWudyw5P1rweh04P0EtcpJ4HOq3KVFdRVdi7UcJULSBiy/GiS7kfNPWsq2i/
a5AEJlL8XD9WS6JtYH35ZEudxrH6X4C1qxdn13b5vkwG/3Ezq9Ow4+nbrklxr+slQKofFlTfmVKl
OwhR3TWHxbTt5u7mmGRTG+gYHLJbIN9scCAo4drG5n5IeMhz/Rnf0rlMlmepxk9uoX5PCiL4csAp
UbfD72jNu1hQ+TvCV1TYxmxoVVHfZpJ+bGO4UCpMQaEWUY2eJSBRQTtZbXdUJgz/CjAO7L3xZVzN
JCAX6CkuaEhbdb3itR7uuJwOk0MOSWoz2YJDkBJm1Mgxitv01eR5cGPxxPLw1JvEQlKwj3N3tApQ
sYoT6CPkmrRQ30fcNQy0fOAsm9KkuGzqsM3XeNv01o5hb5Cs9aUGakk2BT/B2qk1zfHYfqq4GDeN
pr6g7PDJKgwU4B+uDowHe+C/hzU81peSA0B5mbMloBbFfoBRI8AhgomvM8irm+KDqhDpmAgTGVFl
DjS0A+3KGLMbSryMoxTH4pA3PiBtygGB9NtRyvdK5bYtOnFq8nHXAzfesCs5l0P+3fXzb6esIuhj
puNxo4IiVIYnMsVviLsf8zoIPvbCe6XdassLIbeWRK/OB7NaLo3bvDDR1Q7tmL4xrqxPHHWM3jRZ
onw3Mf+Qlj2sDl2nojyPxfxtJQWUNNqptnWJcRZfcNUZPyTVETUg7kRxTVYSGQ1958ksEgzG2GtN
PvNOnHj8RdMMGqVVMBooH6T3sd+eV2jNeKlLCso0eTISCjWsCfpmXusDa2msw7Z1Jic6XHFgqL32
lRmPQQBrD/TxSPF7g5jFTa4rX62GU3TOqfu7LrYPJIXsFY8pjKNeWbfPlGZVaFp4wDl8XCx4JkN/
7GmlTyzy3sb/BUTUuBDCh42wJPV8gSeSK90VwcXnaOi/3Vhar5hzoIx5LuoLOVd8lCQhYYq91U1F
UucCxSJb9q5VUl+44YLWbSrrMJkn6yi88QMyqbvLkN74jYHZuLapZU0mo8+jtxwT8SgIUdmw7aFs
Y0RPMpoTFEn2oo7NZ48kn7EtEWularzHDeIaS0u265pcWP/sYlDqW7koVqAQgkxViNpIa3a5ajy7
fbZSpStvi4murZVoEuZ+5yiANKy2CuZchSGBr8FvKYwZqeBl5h7oy6naGhZVb9qzd03xYe8nPmff
ncGptszf9Xx+n4eYNdNQ8pzFRC1aPSkFhEVHDmgkn+loaNikRZrOfGZA+8qFL/22bzLfbqu/hbku
/sobZLMQQ0xk7PTUe7UbtpVtE38mBmIjkyHXVvfK2/iITuwtJShx+lWWiKp0+WjGYm+kycmdnZNJ
BbOZ6p90YTuvKD/Tql7VPtkvbfbuNXRcme4xGSRW22qL9djrEwmbHokumMERmrOCMsN67SumT/p3
G3sGYYGD9r0002+u4S5iImHlHYQgvb46c/aWF8VpSJdTWhiBvrJkSPSSrg60v5M5TCRxsg94B0Uq
DnUm/6V5frZYMR2Ey9uqZn+9zoisAj+p2b5rOpHNwGQ83A/46yCn5RaB6lMcIrANjLXYgSv+aiAe
h2Oes0JCNo6YiJhwmDhNXnylVvtlZ0qkaNOt7Nq7pk/HnHlcrxevckKuNXgB1kRi8br8KamSOwD4
alPrXWRX6UE0UJNxfDJtSl6WDMXGWL7WMAM2jOKTrbs2R3z6KlsCjH5qdnC6/i2TXNmedTTBk1A3
jvdKm0BS5YCSe6LzyAmiCckU8vvilvQvWX2LQf1k3Nc9zG5eNDlwhhTeI8d+WEHTv6Zb772RyLKk
SRifjUbLblgMlyqtGERrxdFcIQoU1Glb0WSP/Eb35ooiyln7F1oSTIM670H23Me2jbjit4bSPSmN
exZ6zF9YX2u5+pA7rnPWbeeBJ84gaFXXyfzTXf0w4poaVvmnoeciRgjPjZr/kFH6CVCCMWbNpVVO
LpTsNA5l4gZlAkwMg0VYIwPnJ9T+ODFdKlNScYkc+HYkIwj7QwAS8as4j2Z3fVGc5ceT7MxmNOSq
Wf7iyi42zQx3ysWSx8As+fIwXIOPB8I5k2GwTeuEPatSe5GnDh+KNUREN+ya1rrIfky+xqZjTh7v
PcV8waWKQ05k7Y5d5ymWCPSkHt8sFYyG7e6TxHvEl/SJr0j1o+knfy454awSGQBywIOomDpgxZg3
Sdr+TCwowjVWzpC737q1pF9m+FEtwz0TmGHMJQCHNJ/mSmcZ72hjMHlQmgrhjyTQljnJKLl65Lry
V2MAmPZOjBBDOHOtmb8pp96dP1XyD9tSv68IOqJ40d6sxXvCVUzmT3VgisU1qVYHFYE5rvQQcFyE
Czaye2zWVrKEYwujSyTNzYqnq66IxcdeBLgOBUBiyKeFVxsvsuJXSxExgTo5XUYt4Wk4kpNtL3Ti
feIWh55n5rvGNT/0ThhRzgSNgdAzL34AVeEsxvwyLQIehtk4H/xTqhzvmptdmOvqHBBDDa+wsFMc
3va9aGgASgzjmN/RzWsahYMnko1DICOG1FDMyqUezWSHX++N26/dkMyDJG+9jrL/Nev4aVCVDxPl
CNkT+ecqmkuSDU9DHl9Jb4231sTFxyn/t63Kz6a0QvRWTysyld0ySoiOzN7oi8eq7rfVDC4rsUI8
EBt4JYwLsAZunfW7S7WbquvnpAYhWa2+Vc46lfdygxjvmzPz8XoCh8e4jOUOCzarFR/SFD/OzFYS
baDztjIUawdsmG3i+XOq73VTflktQCrOWkBRf7B7HqpW/TvHjzd1sW6OSsdtetek64LWoA9KV6Fy
9jT8r3iIufp2zJvgLa1uhPLwHy0LfvyYBPPEXzz129YpyJlEgmhv9iJtjiA6nxYXs61jTO/MLOHw
DEiY4Y/zS1d/bAV2Qc3GQPYpUb/A7NTU+NTMgUO1Y8IU59+TN90qt6HlnItt6xDImk+XHOYT1oKf
UU7vtuzf6CmPlUXiZTowWgNJktl7uxxedITnrbscPGQ4m2wmOXpp0APZ977mUTPKgxonl6mi6XCL
A2TnRxT28mq7mW/k46P4M97mlE2LM7CgMH3yNyOesXwrBJRVy3vhiAzYzu77XJyHWv3uH6tICaWT
I3/cC62/I4y7Ga7cJyLbxcbi2/V4AgPka0P9lRjWwYhp+hw7JMDrlGum78nh2I5aNI00Zcpo7Z2M
ajfuTeaRaSBMSGGyhiqBm/PDqqt/qqmzv+6+he6cVq32dWV+RqW3c2fWBX15ko0G9F3bITNFzSDY
gMYn19ReM9c6riYCxj5tmJAKe93O5XLthooEcfXkVQzheHarQp4xdtNdOId5MG4kB/hOa90TmbJC
nh8hmk7UD9mxG+sgTvNIiPFEf7J1s3w/CclTwaaE/e0s1BkQAX3kUNLX5FHGKGC2oCiJ+NKoAovz
ek+gtKhwwthIKx4sDwXqXum3kHXdUns10BNXSXMwlzRU2+4qB5MKldOh6z2wBxzm2QLElpj0UmEk
0SJ1URQzdET/OjgLCxBetk4OeFOrY7kkT8pK9aJZdulzDTMSyA8lzF6AMyf6XLSgkD3t7AiJGXxV
zCRr5GmugN1K6tT5WK5oDy37kMuWgdcybLWcAfNjHChpcBmvH4CMvqLHONHR7UdytjSbUkaMctus
1dUYlXPsAMCZ1r3p5XLTJ+Nfon0+sro68SXuPWhO1mBFxchc2QHhDwlMOykM/tps3dcucOQKdUFl
4+Yum2HbmfG9fPDXRjiL8wPSNrnxS5LBv0ty81lTcfUrkgJwhdcxz5GeK/9QcX4xxaXVLtCX5Qjj
CunJk9BTxOsa62hkyCYTRC6LUFN6JWS4w4ZkWedDazq3FeDiAovzVNI82PO0ZYu5I9qLp0whwRsa
uYEiutvPrjgtQtyKcrmMw0N957CMAEI6ps+gC+qNxtC+MTV6F/GmCgh9/J6xeETqWi4R7vVF1t2O
34TvLh9/HwTYVeaf8zrsCjW9sJnYYh24rzr8FtyAiz4yRRXXGRyDmgq/c5VToeuR2ZuX8oGMUeMP
HfVB8SDrrdZb2y6nXi/DbjJCMpZ35MUPxJ9TzM66cy9RxWNzeR4VjV+hOaVzvy3H9bcHGEew7MlG
nXrJ5+loNUTYIkoBuNxth2wK2X1x0WW7rqAudOk3rF45WxV7ap61FyPLL4mFvhDQzAOJ4JDuu/JV
lM6BxccRV+YAmpWpAXoV5oXp8grAk0uwsPZ5xjZ4dIzf2lC1iFABxkJJsfHa4c0QaRRLYI4GQYcN
cgZfSZvX1bQvxtSf3ZUmV2gEAqiNusWkF1Wefipc6DIWHO3zrHJrr/FLb7BgcZUOTD9djd5OQZcX
Vwtr0EbyXGgyVbeNHT/Rme5SpTsYaRUNpvfb66RwdMrVtvHtK2ycRExP7W1AP0F6KrFPDMZb3C1v
2IUIix/HI0a5l8QRlzjtj3OZfwzMPR0GmmzvoLV5Ylt2YtlqRX93Ab8j8AqKsmPDiuQoS8y/s2Mf
VL1/LhLv8YDuHK5IJqDE+cQkdtuTAVbRvrUdrRSlEMIKUGmE6s7ZHsDvE18QaKtJ/zV7ETlrBrd9
UWiDHt1UbUIqbTrKqCJIUrRqSgsxRaUXjBIlVokuN//GngMn00Kridl8mYX+eKrZ7sqA6wz2sr4d
FokuWa2OwOvaeyrSUM9o1Gd73CcruEmUKf7oFP94bPQtyqynZrF8IF/J1pmIcwbIWocWQWGEEid6
yEx8egO24vnmKuFd4MhwU+LfEcU0wIKnHhYeUtA1Xq/gXJ/aigGdZxwmafzYWMeCiuiH0NaasJ7Q
tpnaql3xch9EjvLDUuz0kAkLbEE+IYdlZD65GStYbM9+xxqT175Ciy9uat1+uLlxIkr4YMzsh/Lh
nZ3W12BCU0JvdqHawAWfl2HKivXEqmcIxl79baH4ZK58wgH0tkpED3joOd2gx7nzds6ISk9BMID1
ry/E4yLDIxXJTrUL236yK9LqVq70amqn7bQ0Rcq0mKoPQjc0cPPoRA+wZ8lIYWZlNPQpDLhR9+Gl
7/O6g6Ys34iBM4PMLnYkHPL7WdbVs5Mzqb0nZwKOxRSRdU3iLtSALC/S0mbeu0DdGCzifaypnQOx
ZO+qO7/NSvVP7/RvzCucnM1zZ3IO6pgMk6G8rfbwDKdq1xjWe8dEGBlCAlMfKVWlBC08RKJSn3uP
SeM6eL435V/aZO2NoX+t4TDz8A7uQ2d9aUdzi8Y1jL3lXnr/N3Nym6QCHFE+f7gVzcjMjlhroYCo
i9grmsYcYriRt7qdZ+PYPKCaTWyHKzlqVZW+YmRCjfDZPES65Di/Ft3Ao95bRKIrOm1h5QK6RX+8
HRODq3xsXzkRsDZhOSTk6LFFNJsKTI6nNt/wrfTTpMKIUWwF7oQN7aAx5Yed12+Zm8c+egiN8KE6
DbuxycIuFu9GkkeSkJ3AWwbXX2EnHdfRCvsm9juii5DuMDi1Y5qAeNiVTvxMzwL7h7klUsiDPnBO
j3g78LOKr3iJgwnEWNaJndYXfww2RARz5855LRBAt0T21JTPkdBEeS3GDA4tIo3esH7mcZE3ZB47
o+xsxsTGveONdicsQ5WVHTylz4/KSmHY2VlxSEbxwmOuXty+XfaqrKEJOWfJsb9h+38d5ul1dSU8
HIxRNDhs1AznPuMYSEHjsjKBEDjW5ZN8IJM0ca4XUugHo8WDs15K5DvbRAGWnNgG4335UpgL/9R9
WQfN8lPRE5GQsWGya0UGwPCYQVXle5zrjD20/suwssCu+6PLOBNNz8aaxMT0kwgsxlw9Qg9mwfYW
JyRNX+myh+Lzh9SXHAsvP1gSsWCTYWVirYdWcPFeFokhwnaZhNgpOF1VBrqLMKQx9W9FNHdb7+4a
LtTAoP8k856Rkuxz35pSF6MKWu8hFc8eGnzSKD5ylT7MpsKBufvJyXIbq8U6owKErA04mHbwjiGJ
GTJJklvXZVtMM7Gt17QOFxapULYTwhUQ+4WeUS0Uafn6y9bW2Khosi7psN4MhKcDBV3csyNSJ/YX
ub28Llrx7ljloUZaL5r5gF55qy5dlGiDui3YJpaDFRSZ7edzOYYOMvcyrqO0hCwlvNd5qvqDoxE7
IIqvopz+ZQ+YmTF5h3VC/pNRAOBFeqP1Oipuufd65ogoPGHNeHuv0lH+9s8ZqP5aDIS7WYfK1AGg
l+N16XU0EnZgNBDmmkWVflk7uQ/f1aQLyq5iqcJGc4+WWmK/136KViOogclUvy0a3TeZmvugfhEh
CLWJdB1I5wosYmMa2puItYOWTMdMg2homYhwFTxfpcjXWy8hFs2xsSVL5JgsovIztYxPZTWxUF7M
NpSLDVDXiqx1RpIhk5y1OLfTKKgZIUOdWnNAzWFGJRHwPCyj75bZPeu0d72pgmpyDpWLw5y871Ix
daRp612RCqDbB1EfzUN+YMpig84Bn/kolj0k/jyYZ7Xl7+l6kzyEBlbroID/61gK2GRhUcR4fUDo
1uLXLmt16WqbychpaVamLKon+ek2s5wSWai8OgUHbO605S7Pay6+CapqtU6Vb7jDd2cYYQWYF8cO
wKoFiKH1L8vLY+wU2Xbpae/mGrhfMjWgDfvbYhRUN4a2a3PjL9n26UFRcdGnk1dvJyNONw1wTrRV
oJe4HGofGNB4SR3wAXXtbtwU8fVEyMLOYQSmU2nm/fQp2uaX2f7E920Pm6zS7nZXcajZbBalbf0d
F4i+OM2yoHQdxjYSaHzjqh9CLi8VnYraobazvIgsLURy4qSk5B1n+W8MKM3JhsgwurDAyYKSBFxr
XI/fQEyPPYB75KtZ+RJr63PO0lxVtNAerFNX2fpLruYnvVCvbsVEL2NId+Tb0X0+/d2aIqafCywJ
icFvttgEQFjKm6ySZzygZ4ermSHviacr9Q21liG2TeDt8Q/8xLviKMds5I3RWxhVqNlpeupPPi/y
NtwSgJ7bYWPXILzlJ5xMqT/Yxhtl0avWu9c5Vfb05v9xdma9dSrbFv5FSBQFBbyuvnPfxM4LcrIT
+r7n19+P6Eo3Xra8lPt0ztHexyygqqiac4xvkO8goQDHqbuntBCsbPRWVMQ8/VFYNFIl5zcqm17N
7+Y9cK7dR1je1mlTP0gTYKtnhrts0g5aPeyjARV8ZAz3jtG8ZaO6amlhI07aFVZzO/VhtDRDzl2B
DQS5UfktByEOQYRlr4TLl63gY6p3DVsXEoNb4yX1S+pDsIUAlwu4/Q3bLSAZOzHGNx6tqX3Tkjmh
j5gtvSA86XW0i/mcEcGOfz5PyYItviuR/OqtTJCIEIG/M4ZykyByp7DVb6G57GiXfG9TfR+7yX2Y
oZTIw3JE3xdSmvNfm45nlDs7mkpQj31tPdjuMmR3wtR+MTTztQ0QRwY2DMHJF68WhOmFl5QntGRs
iog6yFrgU2W0JowKmrK5a43xsbPKlkAACpCENmydKn1qzOYXR+RvjRiOSWM99klHZlbfLGxbPyJA
3CuFnIWuS0SIwkr65aOFpQw5ICOmgKJFQzYHLGurW9vszaXGltFpVEUrHRcFm9mTDFFoNq17XYR0
5v3up9OV/L/oXWFkg50ammt8evTdORCs2qZ6VomgV5lbLH0tTSlo0EsycZ99mf6ORH6PNTBbdHFx
T112C28CQmB4PYSYQ3sRbzqSRyjSZd/qZGwXZiE5LI79d/wlcx6Zu6Ll5qPx4/yQYeeKx5B/qbK3
EcKczB+PYM8Q/WLCMZsr/tkpdSCKDxHtinLZFiE+J++uw4rlTOGxdALKi2Gxt4scE6jrPZip1y1L
YbyGSlMbhLbGim/R0iKSBxYyB/0a+HSv+Odu80NENvFp0t02U44DNLzWQtYmMtx/KowxCEaLN9u2
VlokmwM2dRMJVHfEu0WEk2u91GLwl6rqcUfTswk4pY6u/+oSGgOnWi2yHLm/3fL1TSicI9ce9fAb
HyXcytkmtJ1lZKh7C2zvJsgRUkSufDX94IeqW7SnmTS3hl2Lk0gIgQlzjmRUjdS6l9UdBu94NbDt
3VQoAmgBin3neo9w1k4OQVzgtQ9EgqXLJoiOXu3x6rDtDkCNg6q8zQl4KJM8WgQjR8Y+La8aVDUL
vWhfknpy1xFNIoO/C3EcSmDq0CVU5opG3pXrUB3vtWgfxtlbI8uVS58l98bfltc+wr59KBMgqoUi
DIZgBM0Xt6ptT4mndpHQtx4eX0ZatLAyTHYxrgE0lCVYfk50SIy7bSNB8plyQk3gPReDj0mYArxt
lIdYxqe4kbvB6ldmhda0tlcdGyV476iMs9+ayTIgAn9Xm+o26KyOpz7yLZaryi4ONBBeEC6QlABE
WwuRkGgiQIHSH1TW6ztoNK9NbW6hJfCc4Zk0jbwxbLElDSNdk+dxyK3ygOl9IxSFSzndwt1fFVJe
DykuODldc+zZFJr1GwB/y+SMN9RXbqpA5y/Z9O3HO5D7C9Or3so53ro3bgp/WrWTsleMjRsrRE80
JFeT4vgMlXXP6nUTeeo0NaV+4oAqt4GjA90tUJEN3wk+OVaxftcKZkCs7KPHoSu1g2/8imdMpacB
aNlCGxz2MBKCMCQJvpYD6bvejYVhEytVox0x5ncnEiqPRofcwQOER8g4hSq+Y2uDEvsRcUVJcx39
0jjI50oLWvTpmIZoOYGmbAMiI/J7zynTVVhLQPa2w36Ho/d137OFSo0h5O0YvyevPZDCCZYdvm5c
p7NwwGcv3iCXJQ0EUK7Nvs3f5wO2YBSsGzWI3xCwVkS+nvwhuhpG5xlEBwtIg+1lCONow8qeopyC
mogA4M0p1d6giRT6yCnN8VpOioIveLIsh4o23UlfoKVJ4MJi/mAOzNkj45Z5NlIp4LA14kI4yHJ8
Rba/GjT/YHnGvRbaFFma6srCHXhvsGVCOpTpO8SyRMzU0xWjP8SNEkSbAiAcZRXc4CHIAyK7ycJ1
h4PrFDcN4tgm1k8q1H9rdv7LLopfSja/WZT9reF2eyttaPtxiq4s8ATsKQxa3cUP5GF3FtV0Ooyn
ZBhwOP/QbG9V58Q7aEA456kBrdXHncQZ+WhqAJ7zQNs7k0m0QLPCtw+BEsRtQMc5ct/a2NkNfSgX
fsseD7HEIwexG1pxi5722yICWMnW4XYK5Q+XFs8iC4C5tRrg2VKnFdHA+FwWRC2h6MQdqG8nIm4C
5T9qMn5rXM1ZT1X+LYmpY8n0FXnQ9ZRXJ6PU17nGMlMyKNrW/VEVMQM29PGkZRnCwRKTRXUotHrP
7oEyWLqj1nbVebQm8xY07uQ41xIg/yzlvkLpu8y68AeEzJuQ3EGsmQfEBZAZpgfpStjp1GmLYBmQ
JecV2QnlScCOHK2sy9gmUIvfYdI91CmlUubCdDKgRZ5ONA9OURH4FDCL7aCbh6zP73PmfVpUN23Z
4zmO71RGfJ090Bqr5jZqiHlp2mSD+UTFCxhuHtxbCYMTKsd1Z+Ynye8bqLp7ifEWOwMFsvhVi/wr
o9Mczhr1d5O20JhCGEbY6sX1xsqaB2fQXkJ8WGT20IYGJ9os/Kb/3ibNzz4f781QuwqcYeukFBNj
f5XHEvU4ttZF3Gi/9BrhEgP+GSZKsZzQ1pchzweFr4nKSPKLsQe7i2Yc6buONDUH/4WkyxO5uvo6
NPRrX4RHt4VD3tqszW2Fcs3uCzSRukRQXcvXLGJ1II4MWbOVU1uEEw3ygJZhHfV3E3F6h2To0oMT
GS9uJp7KBksDsS+Nbl6NhBCzu+RLOYTmdz/DKj4Qrb7wxnrt2NOaJuJ9xbH4mrMcKP9evQVYRS7k
OotPgDfChbvmmrB1ZojRmavedsdedYl/qBtLPpM+58iFwnbsoVXEQnOF+4hNYIPd5cAXmkpfkYf6
zhYxLGfWNQRcZqJH/8nA0p6izJqrN50gWfBr4JAx/4xz878LY0/qBggqfu/7n1n6WJLRoMYHr4SO
j2JJZs+VoXMe0ocM4HrJGopzqEcW+qMROuxrWLpdoLcP5qBByKuLsCdEI/epfEbzIb+ThN2g5Eop
QBCN+twkrv7ogFJ16R/X1M/4Kz8LrfLkthWD16+/vqFP8Al/c4bOCZoubt2yQSC8r4VD2nJAGPqI
uSbAd9GkZZ0vY+Ek2QWIgvjsquCadEGjCICeOsPeVZbW9awOyaGKouml7QOHAKM04FgbNpzyLaJ9
hmWa5KwGYxDNpSooJciEsnRHGEhwQwBKmgEJsSb7TVmcABdBUUkqr0AgL7zxT6hWhlDESigH34tx
ztRkqR5wU3fZHugLvh6Fm8WNJH23SK2N0H7TcC8/fv1OPhLHKLvqtmlZOvg2/ZzHlHhVPaosDg9e
m0bbonBp/gQxx8AOBWscNwanv0Q+NWRw7L6+8ieT0LD1OZ8ZmiSIwDOCkmcpq1O4wA+On/avk4Ng
wM757pnGZNx9fSnxCUrLAKsmhQDeoQgkfj+T8oYgHNNPokNexehZzRTkNwUW7TmnZ7UX/sAJJKOI
AoJHTttI8zHiIyQpHrDIudecs9p+bVDEvmWTAcn661/3yYOQBiS7GYhFV8k9m+YiiHPbaUt3n/Ft
XmNQQ9o9ke/mitE+fH0pY77RsyVFKsi5uqVMOJDnPEDp9yZNcWfYG2Vq/paaJg5V1oT3BRVFf5np
TvjdLNKQ/DWvP4giFo91RbbLKrG6iPDOZPQfQj1H2RWRSrKPOiAJ6M5L82jXXh+sSca0n5B1dCgU
EmJULwSIf8DfWsKVjmLVxhdmWEI/e49VmI0QaKJ0rwVI8nauE1OKa4oxRK1m6Vja+ERxWnYGWd5A
0iPBj/gTAIEC1FN8YWH5ZF2RUJANjnyuqfiP92MKLa4oUySD+85rkWTn+IsyWkhdXK7lSGefkL5y
yP590khFQcqxLKEEe933F0UxGiJtYQfrkhyx8UUWXGt6we63IHzo/uvBcjZpHPDClgl41pbgrmbs
8ftrWdxzzWAB8q1DMaPwD1MZRV6U1BdQoWdr0J8LWTogYYFVhPd79iQNbPrTkEXBwfOIsWjsyth1
kVlv/ESxBSIfdAHLI9kXdppf+CKdD6j50goJqZJSlzaAjrNFyEKYXEQWXeBIYvzr2w2DK/8v7WiG
iTg0jzA1Kebn9I45KWg3GXzA7T8/ZRAj4H350PNz9LPPU5PWYMtrNe3aykxowRFWRT8jQ8t26V7P
Buyfe6WlDHXP4Rmb54+55gHUfjWMuzgggHBoupnOVhXmjdYU9FFDwntQkJTY/DLdRFpa+ddxOWyh
OtNA1nk8kll059P1vKKfjJvdb2C6Xhjgn4wFxoF0XejSFujDM+ARaX69W5vluCuBfGyyZqgPkaTv
QgmvmB6NoBAHFzv9SpRFcuHSZ+vwn+dDdZO3QSK2y/x6P96xQ/kSJwYMS0n1sg+mKSQrULrLEYj2
hSH/Z9fx10L8vxdDKWZbtsHLP5tcLe0xWsMT7Xu3lP9ZOYarvI1XUYXyogxh8ZVBkt+ktXMPdeih
A9hATM9+RLaZTd2pZbNClXcRWN4mSBNq2Ji+OlO7mtrZVjeRAShP6Dp3hPRSM0of0NvfUHp9cBti
K5P0yk3t5TC9cjrYV1Ny0qd4jaaXZgljvLIPJhlzZvJY0rKkw3xK0z+AjR+mj8K50NW+1iR14Ny7
FnG7wb4LXuSNivWeeAZk0snSaQr4ZVSiySbD3YlNt90OXXFVwSY0MgQnRM0Q3mPar7gm4s3XM0qc
QbP+PFu4eIbO8OFzb5y9yKrIHfIBkMrJHnF400p3V46htYlNAgPzGHyDjcbuwQgRzWWcEzb1SMYH
dZFaXNjQfTKkZv4xUGA+7g7L2/shBR1DWh4N1R2zP4JmMpmxu+lRT1K/A29ziYv/8XJAwlyMVy6A
TYuN5PvLgbUI4dlwu/UwjVexr9AWYHDajFPy9vUzNj7O0/lKUoAVAHv84eNARU5psgunPXAqGEtu
D550iXJsot1oUeHq3CIu96E2xsGhiNl+EgY+0j0ickX+ZFI4WECxBjAS4NUkB9tlVi7r3tAIS4Tu
PxvNZWvsNLukdloIn8OtYLC5kGXcFNmgP3YPJByJJ8P04U2ymWzuorGeMw80yymWwKFRLXx90x/v
2TKZlIIzI1snvlbvH6+fQ+tyTKPfZa0Z+tTqBTmlaFen7xxfonDTuqEEmUeroIFq51/iwX4yrq15
q+66wlQMa/fs9ca9R8qFZ/Y71Sn0cQ6lmAV8hWJnBVr64uFKQJg/uFd1SZJHYbU4ZWVVf0+NILv9
+kl83BrMv4R7tSHjm+qchauJuHCsSfS7fixMKmlKbw99QWl/9fV1zoHITGUu5MISFlKyPTbPNnwJ
FeDGMLp+x2hCDtLR9guh/YRDftunuLc10lPSiTTzSd2YdnRVFijziXTdJY5AWWuzI5zGlzFL3/Ik
cU9tG//4+hd+8iTYJBlsX3ROUIyO92MCm6sz0REkfMBT0cafsJYhydS0/76+zMdvN7s91g/LkIoS
1vlnkVgnvXW1GIhV3wfwTiY6GzplEzeM1gNC4QvnhM8ux3eJQ4nkM2y480LzF7xdQ7jqViFaXtC5
+il0/Qb9gV52u9HQNLoNrOXuhe30eVFmftXvnuTZNTtEHWkPkIpuRejt9KJsN+TNp5seq1pCli7l
YbdGlhyVK2PK3cXUm9FbZbdgXVGNLGBbZVuzxtGU1lV1YeZ/XFg5L81PQ1qmoBZzNvMSs2sCiZxk
V8XMOWJ0piuvi5yNV1fRPz96Fm41r+M2G2zTmAfcX4/e8Qqs6VqfHprUjpnPFR9YekB7JxuDK0XG
0OO/jixbCAPWOMBTm2KY8f56kl0fm4XJ3zeDbO89XWtPupbav4DU+4+txgS/8Cw/2XPbgjOTy36X
3TeFh/dXRFiTE7OXxweh5eG+NSJjqXM6p8XklShPAQVNJv5GgNoADAw2YX4v259f3/XHF2rD1qbo
YDmsqOzi3/+GKPEJaHOks6s7Qz+Gwi3paINsyrtC/eu28s8exKLKwjs1rfOpa+IaH/OwxXzVKv2G
TpyzSCAYbZ3CLdZf39XZtGUl5suvKKe47DfYBZx9oDx2rGZp1dbeJYL8yRz0/qk2q3JajU2NwsoF
Hq5feJvnJav5kvNCYc9UVGbG2dktmKywcewYQKkzygN15Dn9PUmXeDUTTLukV9dRdeE2P16TcxKF
Et1R7nwGPnt5VR/bDUU6tAda5R8a4B/6ShFUSkXUjbIRLQg2iEUtAHNemJzn1G9Tvb/y2c7SR33a
6jBp9l1Uy41BbfqY0t9mb5vV98AYIZCWgb2NJzdb098KVl+/389u3DDYf3Aw14Utzx52TJpo2RSl
3IPdSnaWtKHHwPda1JQyv1cWeoEQOO/m64ueTRUGFWOWoUtyiMMn/3xT6UxxGoHek/sJQMmVRvQg
DuIkuXUbQ758famP45dLUaZlbVBCca33s7JKprDuqlruVWXjomAXtsxcpFHJrE4Joyjdfn29eS39
6xD259Zs6mEOAQYW5bCztXYq0B4naavvy4Q2HKgAwCKriMpKduFCn40bHqChhENizofdcqZyVXPa
0PdBhoTbR05xV6CIAbpjundSQ02VzLG4tpLVzoJNcGHYfnKfQszLLSudYvicTRhtilXYSFvsSWgl
sjcM3IHUKIAQ2j+vBqyoHAioZUrByeDsY5JFrc0aVJt7X0K+3Aw8yXxn5Fhb6zxFZQVbhUZSmJT0
6//5VbIht9kdAzyaF4b3Q2eazBZtMUreko91Qjpzkv40OjN9/ffLOHy7BJFMiuXubIU1fBzBflXJ
fUxtcAalGJQqisHRL4XKfJwKylG6zo6PKghNgXlW/r0NkHqj7NxQe7OyGpKttRoLJcQPy13GmXDp
VWAwSi6sL59dlNMq9TCOdIzS+QD010Wp1TvFBKJxP1hGeUzYUj0mnHiI2bbpy2l9A4j96+d5dqQi
Lwf2mK2wtdkUdAFdv79iTf857hIa7a1kXwlf/gF1YP+mNCTgYjKKJa58XEA5h4yvL/xhKeXCILxd
KU3rzy73/YW9SLOtaXD8g+8AH4DjEmCYGLTthApt0xltsMscepZfX/TDUjpfdC7z8XQlC9zZ+gZY
3q91U0IiNCPLXAwj8ngRKq/e2rmW5heerdA/ux6NJGGwG5hPjGdPt0PkhpF58kjABhZBa7k17aOF
qSm8LVksngscCOlq8tsEtXCBSWVpJE2bbYWfQpoDMkmmQdL5yP3IHnQyxFlJxVsaBC4Iy63+64wK
ODZf2+mx7csSQWfdub/1AZKmVKWJmFT67KzsQncOjpuEj/hbJNETkCoRGyErh51k6yiwNTPBltSD
F+lXE3yQq7DTunoVynT6VeYB5AujyKGOdxPUZHNCNoixp7LNhaLdSQIjkaNXNVLDt7RBpbwcBcGA
6zYviIMTCvwpQm6s5PCkBLnHNKzVbdMqQUg6DtjEKjizFTgZXBzfmKqXGbF6hHjYunzFyN+AJca8
ZS/LIEL0XzpieGVTUnp7gK7qftIHd1pNfYm21Nd1DJRaTDZnnk8q/eEjskhWBtaHR0uNWPQTPkU3
1DinfIGDDOfpOOrta+gXA5e1oirfRuScRXs+CRZIt6gtiLz1KBUu6mCkBOunjndT4ox9iZOof/bQ
pTgnL8Slt4kyDJDkTGTZc1L1jkkfz0fVIXXPeUOtp9050UABRtTWEK6yTox3CTetI8LVXai9ohbx
LiU/grBOYyrm/OfOjJ9wF4EqrGICfjc6leBXFVyshTLV3n2FWbU5WLF9ZB9OQ/BsTS3GKJ+SKtP2
ZGsD5Qbn89i3Kj9YbY36s6qDl69n4XkdZV50TAIz2SrP5V4+yu/nfpVxmosTE5fcqOHLGsJw3/fV
o+6OzdFL899wXcUejgK5LK594EDWrOvQaS6sQJ8sfVD9ae3PizwNubMVPtQIvOha/AJwQD0k8qOe
NUe81vkV9IbJh7ec5W81GsL/jGm0vQtX/7DU07biIyZJgqP5SB/r/TMAzABVynaCA42R6HmSQfCS
TCQNIAnPQkS5Qx1+v/DY53Pd2Xu2iIPjeSucvPQf31/Sq6pcwnfCIJGUyB5jhZPfyoH+hVjPbVKk
11Jupzw6qMKmrhZDofn6F3x2z9wpKy/hQ3xXz554bUpzMiNH24+FwJk4wSZqULpj6bckeDDp5Rf2
XZ9d0KalS6kMnPCH9T5xunRqnREZmRH8ztEEYwdBE5RAhFnElIp2X9/fZwObr7cJDZutraA/+v4J
8/p0u4lsbW8YIFxXstJRL3eJo32vCPk+lWmroYPWEPNgZSHVbGHHKa4os5yGayEqFa6//kGf3j9h
kfMTF9Qtz/adKWVCXUCSPqhqhsv4Zb/zRuzlUUhaBZSC6MIL/rDPZVDjXmNhtpjfLCbv758KHzA3
o+V6dYHuEQoEO1ydoGbrwo2d1zDmJYR9GauVohdNNePsSqCRG8XugqGklBmsq8TxXjGV0tnwWyPZ
Bw2gSWIA2uh359Xk+9FZIgq5GHTs+f/6jKn0c+KnksGujWrd+3seLQ44dOjDg3TrKVpaQaLPdDHV
/UojcETQt8oyv3DNT5YupUslKNsb89Hw7JqVb/KxjYLgoA+eD7LImnFkhWvQh/YaTb/pmRObSff9
p8ib4Pr86x3bLB9IRxDE0838oN4iyqx3OuHTi85+N40Vr4F8EmMFuhZKuef9P2YVPUGGE3FzlLqd
s1O30DDthOArDniM2puYAkyw0DI5Xht40BZ52sFrmywIFUPLfzMGPqnRSFhAT1zJ13f+2bCjO2o6
9P7n4XXe2Uo7C0vxYPmHPq/gTcu4Cl4zpNmPIyv9S9tY4o5KxHDXkVkOclrQHFnkFhKnC6+AvjzD
6u/FnCwssqbn4NL5001d4P2wa/UxG4mLCQ52mVTHwTb0baLVJnol0KXeBLV1mXQ9sncGPmCWvFnR
JMhWOeL5he6iUa0Kla+DMrJ/BiAYZ0Y9cVNTBd6qz/WjJUlgCfGmH0C5462vSYRhK9Jil0vxGTUF
JgPa1gc9siSOerfcBn7yH3oBUMhWoxa2zJ1VXUc2nlvoWnh5g4MyiunAe8slBO8iuIZ76a29OA/u
GlKFNwLzGszhlF+eZh3cLoJN8AwlMwE69RL4GlIzV16svSIAJDolmIXr4PweUh03uAEAfNOFkbaM
XZy3hhWky6ive35mrp5NH9JunBGnJovUuI1CeMRj36+w14OMCpLkzmxAmumNUVxHSCx3kR/YB3RH
+rZkhtEurSesrgA3S9GnxwlQ9jMesG+5YVcbNxgd8rEGsbR1a8KTCSQfehUyZbyY4WtIQ+okOpAY
vBV4s0ab3Ruh6CKoNIDX/bgJllqnJbdl1KPGTCtiDRDR1EvD1opNytfiZPXSwdKYtoCEB+dN7+i4
uBh0j+RPgBPXbPDjKe7rCSYa/imzmeGvHjXAYNx1MItuqzGPXqSv2d0CR2UyIUUN5dp0iwyRYpAf
QJN7IFdc6+Al46+vJ835SW8eqRzZ6SBS/qD6cTZSLT3OpkZvtF3qpU2x7fA3FrAizMBcxqrMf2id
QZd4Mkx66V9f+cN0pRiCvMSZT7fQelkt30+SYEDMIbQAcZ1vQMVSTrobExOvd9th2nVKkpOUX2Ef
ouYNEhAoCajLC9/E+RrnE5XvFDULY/5O6PNa/teZfnKyCr+K5uyNviquOEEhvDaatju5Q1nXFy72
2arACRdhLbHNOkfP9xejrlPKsZF8FkXtcV4jSYITSFwa6larXePar3H6L2tzHNWSyR0kp8zyzUuf
p0+eO6+cEsasq7DYwJ59ndtRK3pyaoIDG+AmByJujaSrJP3vuGqI7JlkVuzDlNyjJdxWFh/Xh8QM
ZHZUP78eAR8fvsXSiZCTqp80iCx9/zxQRojZSotlDJx0sIBsrf22zKqymSAdnuB/v9p8gELsSnNY
t+ft2F+vWqcNzH42AeMGRRa/ht3cdC1GBq8fsgtD++OkYlrxoaUZTlnRcM5GdjaVnP/bNoCCmll0
7GS4H9jqPmTe+MrSl9461K1uvr69j4OLayKUMAkYRsnrGO9vTxilKDLhpAfNbeu7wcpQLWcl/NLA
vUfyZK6LHgDbmNn2gxFfPK59oiFlOlNzJo3c0qmOzD/vr6ebRIPTj1bl7LpQ1tleNSr+VXkRmq0A
qaK/jfSxC6Dhpml4yzB3zK0ae8I1HS3btAAqsDf36W+JWPKlasA0Xaz2cP33E33uZlH7nO+V883Z
3NNGcPMmUS57AaBgPyBWX/QRPeIS1e8qK4A6onrH7T2l5RPBQ3DqpT9eGO+fvSJ6lyYVRHpClFre
PyPXBL4lMoNoeErrmHwDW+GUgJMmFim5cc2mRO0a4eWL7B9EFIjmcQi0iwPls1mnGCAo3RDCcLh9
/ys8Mkoii7FycMIK8qvVDaso6cTGYdd4YUc2r57nD51NEDoYRD60EM7GpG1GDTwuU6OOQzhHMxD0
BHDAS5foTuunycYpGFnE63i+urTWfn6X/3fps7tEtZ15EyWSfVLBJ2hFb+6SBNCa9JVzIfr400ux
+dWFTgETddz7ByqDvK10mP+7gSMtTLE5VwlDo47zt6snr7+wuHw61Wy0DoL+Ht0Z42yqTYVeVwn6
lYOyAucFcI3xVI06qyapVdVtPR8xKFqa6sEtag8zoRsU2s6tB/+tisqyWUZQ3/V9klXQqMdmwIP4
9Ur02fMg1dnARELh0zhf1rsa5JpWpfM5m6YOSVJtohBCVcmwLKui7J6/vtxniy2qLkGDigMew+z9
428Jb+wBMDk71pJfIInhtZLiyBCjXAONQ66FndsPX19TzCP3bGT/OWnwJRd/9g7vL0p3StjdjFwY
YDc0kC7YQi57H73LCqdkjOfPgGu866amz0G/GhaS0ogYUjIH5yAtLfF89jNYCfoLCx0z+MNPU3Mb
i48PpXSqWGcHMpsGT9G4+Fo7uO8rOYzAPbrf/A9yP8xt1Q/tnpTiboVp58Hzm6PTNMQ01GgaGyF+
8KdPI16H2M0xYjdbkWlbA92aEmW0pE5RYh9vTmh+j22EP80pnQM2m30u4MLkjrlwdI9E1ApEB45Z
vHMwPuoKGlS/9ir9wUnIeuolCLXJAxxT9LuqzLPFiDvZaDsSI1DUD2Kv4IW6CaLOPryFlsrevMo2
Ve0+1V5BrKIFrzfakgcGjbAatn0IIEf6w7En/o9gmZ9+ZCKAGcEjtulpytPfCO+XwRDcp0P+hAZq
vOZv3KHrhmKRFvyE6Xma1J1D3lOCvSD2hYDa1slDm7m39LmK3RhRCqcqvBJkJOOya3F3mTFgsTk7
0Xki1c5buGkIIyF0X6LBKDi79f4iZd2Zg1bWtmgPTg9eIxm8Z6cmkaps9pMw70ur3NUa9IXBxtNi
DmqnuVpCT2B4QFHgAmsdSNdJNYw/SVqM+6QuvcdKS68r3zm6yN0o40RPURzkCzesOQ55G30A3Btm
BzAB+5jIJhezVmC2tG4DNnN6Ut+XmbbpnfFYNOJmCKD8N0p/JH15KwajXhAi96Lp04aMlhUlum3h
+NetrW+qdrx18wInZlojH4g3TaZ20HK2cI9g+Vtib6qR6JfpT8BR+a1S9SYMaY8Zgb2uUtLRoM4e
fM1ZtuPECdGXxy4mbVUlEDaYpz90v+OMV6jrPko3FgefOUAeg34XQBwgsYNsO2A/T01exDtX5vt4
8E+GG+0yIz0yra6GnIKD00dvHpuRhRTdzykWXr3g27MPA+RwlHWv/dL6nrsKxLLRrW0CA7DZYNTO
rgsVr6qKyIkmuULsfWN0wIn7SpLbgs7enoJmW1mEavTIpxqVYSutjh1CK5yez6RtFquuUsueYHH6
5Es8Qxsrjd8cvJHPxmBBUCMIuS8IV3KMjRkM2T5y/W99mx+90LwnSLkgFKpl222+dJb2X+D5tJme
S2+6zzKNOCXvDt82qJNERNgok3rfJuYbx+iN15trv+mwFxbuNcHIGS7wnA6GPdyQ5bVs3fQ/fQLn
UQGcbaW9MsdgN/hts2yDYFNqcyHCN07YlMGnjO6qxWNJ1Myy8bJVpYiYU6nQFwF0ZdnMIe74/jHD
l8lmKsKT0xlrX9jryZ+WFfxkc3ibgvyuVhIuGcF2bnfrh9OWiPLf8URZqE+BTvQlXJEKSkT7SILT
ldW5a7DVb81QPjjh9C0y5FMOQ8kEO8csv48n9aAa64cx5isVqKOs9ZcoVus8w5VMc3JjN83WJmVX
18o70iGHBUqtTU667JzvYTXhHiU/tAz4ZSL5kVaoplBW/NIn2Bage8GSgFT1rWOW57f4Arb5VL7l
YL2Hyji0eWsv8rre6JXLFq2LXjo2AVstr8TRG6ab0tW/lwYGey+rbsdYu+lC8zat/Xo1oAYkDgB6
lmyfsjB46bv4tUSDt9IBNPR1t61j+67PmjWb+lXn5UtLjo9j1tBnTasbs3ee3N7AyitTiJTBLRE8
RzXTWEonelTk1iy8HEKeQ6OMzw0rN0xaij+sIOFYLXTVHxNUaitECKtOd/deEAN9jdpvExS1KqjF
uhTmrZbYc/oGhq6OMjjBSYn5U9T5ySLMaZEW6a+saQ5A5g5FP/AOaATo4Y0VdG/4TR50UR5T0ZKn
bpbHyG1vQ805BFSanJlDn3XlrrGNn3rjPrAbXvDZXhhFA0AssWFxgEuPRU7KS3YfxdMt+Jrt2GsU
H7pNHTOJp2yYC7aLxMueun7aKacg8N3m9N+o/kbXpm3Z5N/0kbqqZpLJ6jneEV8u2az9m5+T1hbn
V56qbw2/vtNgxiR5C01EnPAjXY2R+bMhe5RTEqRzWPGVvYZx+NCGM4RWLUEF3yQGvEMhy+/VkJ5A
HhHUyqtqWwfuneUt6hijuw3lctSfU5Eq8DDWaoh0qKbeQ6DxPJLucRjdn1ldEz9Qvvap9+om4w0n
7TvdLq9Tl71YPl0lYEOrFvRjEKLLqlsyR2VvrOMqh86YZiut85Z6kn1DIUPo8ETHOMdVCWOR4T9s
w3HayUT7lftwiKXh3+XltOFYuhSh1S4qncDJojVggTn9PiBokuPhWjZVMGd9/NcA7IMhviL0gfZu
13QLOBfXBBPvAqWOwrNw3LSHqsd539NkDf2942UbRXIKuvZji/VdI/EMQHKwYu/zTPVxoVtaz1dZ
h+YOAoVGhFh08GXWTaeIizAeWLe3bjrsoFXhZepJpAAo6Uf/Q9qZ7EiqZF33iZDomyl4HxEefZMx
QdnSGj0Y2NP/i6zJTc9UhD79qkndUlUROGB27Jy99wquZp30fR/7ulOMp5yRwJ4IDXA6MSOv4Huu
jJdYL7/4g0WKGtsyXGbta9qKl7rRNymBaX1QP5eN+yJSi4AOuVtKlvLFsa7IvobKsa7FPSnYDbAr
Xbbabuy0U67JBw6yRPXqb3bt3i42Siq7sr7IntwCRHOhNghzlXaUW3irmwDe3m4Y8z0Yu7Br2QSS
+M0fvSsxereEim2ThCN2Mt46FSGBnHJQH1thnggiUh3vxdTU1ixjcJAt/drW2gOqAx8/AdrDFBxS
JwN1qZxrF2d4RyM3nuS884TaG/ra3x1OQ622hW8ejby564w2rHmFc3K/A3115gcEklqEnvX6fKsc
VmRUo3Xd3npJ946x+DhIkD8WabZNeq8LcowNQruzILdpQqVf6TQCrAFgkqkC1ERtbzxbOyaadh1o
81XdpIRhlmpTgc09cNKzbxWOn640qqOJRZk5xKO+lFceiVCpzVtLNNDWGOK3JSfzz05+IsWGFup1
UTbrZ6bwka3FZ+jshDVYm9XeFjY8FCUNO5pa82ns6x9moZMGUj4WDck6S71mFdxwmLuC+fZkdN11
myz7MWlJbieM2m0s8EZxcrLt7EesmQTOTlFpGUeAx1Y0+qB8BMGofvY4UryRW/ZiUB90iFlDXU5J
qOftEmF6Phn29MnR0FjbCn+eEyjGEdOibWUe9JdJPQaip8cELp1sMtMHYvOA994z25shU/uOSWba
HKsXmuAcwGOn0Jt3u7ILc0chlme0s/Op+MTe//fpjKmQxfzP8NGGMhP78+Si9FTILsAkStwt0WP0
yejK85myApGXWv/65KC09vD++gG4EjJfjCHWbxHOf/pCCWkUpjWK8qi3w3c6ifHWdjwVtrkv2fME
U5pBecQ2ptWVO2JtVFY3v378N6wHwMs/gU6H5f0ebbPd/HnHudQX2ovpeKzMYdrNHc0lOmDZm4xj
knu8ftp+fL1/NFhdun5MdlniApRbl33NXrMD/CZrwnSTzUBIfJDwpo6OCBo7qazE5Zf+2yAcBiUj
AiXjgZl+6j0HrU+mzCd/zNpUurh79HWW+dsRvKry/rz7MRclLUM/PphTk2WbicPoTzFrfRkywOLs
Bc9gJk/PtMczjfaU9JjKsm51a0VtgVJ3SCSaXdRBc1P58pOe5d9Hd2Ss64SY+AZ0/d5F50QG1uhn
Xl4e+6npT6kJ3mFalvzglWuU5zgwpArG+u7jX+SzD+DiB2k7gNxeTJCOuSQu3W57ufc1VjadxJpP
vrV/3R9tAoSp6FjQCF90auI2MeZ6QL+Xurm/dbqYUgRp9NZQTgfgtc6jkbC+6OP7+/dF/d9tCXRt
l6YgrTSgB00SWVtPacGfJ7dNDj3ScHtyaZiA7+KkGz65079bmy6dX1wqPEwm35ejV6PqxsL2gbMX
VoUj2bBsztLC+pVMjfddm1wckiUjtxiBwqFa8z4/vud/Xt7HHsw7tA6iL764tBJLVjVYQJ3GMvFR
VsNPyeFv2wFCv41tob31BKkf88oFiRADO/9EyrJOyS4/MsvDgsVj9phkXCwxvqgr/IbcfhPbg79j
/hsn10ln6+UnD/fvjio6GSQs+CVQszK2+vNrtkTszYzOS3o5BjHegkh7z9OKyBrcd7cU8dZJrHZn
1Ys4fvwL/+sO/ycf4X3W0Uz+eWFRMyYpSryaGIDIvtDJ5VfPWezO/ief578epc9I0sQ0zSDjcsPo
W3tgKNjnp0V6nBUmYunVTS9W2oXwkvjKGQdS4jLm42TfqmznG8v8ydM0/vEJMSDC3IURXKeTtrbY
/rNpZYlO6aAN+XGaahhdoneZ3PYk4oGJzua5PlFjoYec67bbp3qmzZupZ1Ie4a1dOOZ2PRpWVY6E
XSnHjk++mbo/6EkwUPSNkahi3NPS+fLxA/rX34xkjVQCXg5ewYu1tGVo6ZOJuEZbadZ2Ju7y3Dhp
c0TGP+7qEr6SEO7b/981L95GCUQt6AzF3a77FwRqlb8YE9XvPpaM92kKTVCQzBr6yscX/mtLt9EH
k/yzyjw8/t3F9x740m4omfpjMqviqDee8zQzvq6JKPP87Yxu+pNC7q9NAzU0GTkuPmUdp8dfo5sa
KloCrOdIjPhAuJoUhb3VbKkBg9LV+KmZ9a8m7sX1LhYUxqKjIFrAP6rZKiqaHIV1J9MJeBuxx2CS
mhX4u4NVr37YOg88zKi+vkFsL8rtCIXFh1YyC/+T1efiZ6ee4fVaLbbI4E3bv1zmipoIvFSlNkSY
suEYtFT+M3OyEcRzQuRAaAE2++S1/j2N/mNp5Zegub9+jgZjs0s5KgMxlXZzvRwlvsqX0iV7G61L
3ySb3rGU2A11YYybLOsLeMBlycGNRlUB2qD2oNNOSoB0Lqvx7PSl8wU1s/mSCsgdae9jE9C7Jsds
zmo9R0FSxEboFqUgCJ496sdIwM9ADlJG88hvc9OGu20v3yrOaLDxzG60iExe4oFWtaJJqxWV/1mt
8vf5gbtHK8DsEifZavL9cyWqnRqZU4w+IVMu8qksSVcdeBP6qU6OSkrOrtOI/TA5nHONimOqUsDi
krp6+viDM9aq6PIxsMHhskXZhqTpYkksEydIrVEx2R0rMGWpZufmljiG9jrm1HtgipmVpMIR1xku
JJ0lsDMzoz6kisz9XUEyS0V2rlZ25CbHZIN+/NddvJeIR0gzYLDKG6L77BkXX4s5a3amJk0dQWmP
p7HkfGyZJJqWPZH8MzCNT653sQvTIKSsR0Pxv0n7X4ZXu0LVpi1rj0SfyR+tXeYOLujxnigB6BsD
GbbjYO16RxmfXfpy8rReGwAOvhAmT6iEL6d/VV0Vpp/mhC5OPiThZLaR/jvdxDwJrCpn8DHome5g
jyHZZ05yqC+IMICXTGRmpVl3ZmRXvH/8+1+sjr/XBeaQq3YZvxhCoj/f0tkpy0V0yjpoaIlAO9JF
oHBvdwyS3E8W4ott7n+X4hVEV7ceHS6lFUs6z4ORdtZBBeT8AtUm6d1I3F0VJA+QGOSuz6HHfHx7
f1+Tszt1jQGvhEH2paPSaWfLJYRmOeRm25BXbHVPlUZUdV5B9PTk2D3CP6En+/FV//5R0XOgIVz3
HQab7sUXZ3mVgK+hqUPPuvATnHbwSpetfKXU/cwB99mlLp6fWyXQT8ZUP8iSbknHonOeUsM9NEEK
Jf7j27r4VtczMZ5Yw189hYywL3OTxOARZY6m+tAt1H+EI1j9q1+zSIxOrb7MXRkvu//zFekvo8Th
12ROrK+P9z/VHLTPxugyWxFRCK4VgibliTdq97qrT4fRaD8VWv99i8joOYyQUUdeE2eiPy849p0/
2IM5Hly9YN2bGmnuVCaz51SfiLXNdA/O6Mf3eFE1M24PmE5g10LxwPHjUoXblEnvTcR+HRrpZE8M
e7NzmjrpXSdW0kyykFZkuxlYOuXVL86kEHB+/AdcLIko6tdUPo4/pEQ5iErW/eM/P7KtXI7UAD2O
AZ/HDvVjdz03It8YAnNaF6vkJlsIB5inlsDI/+ulkbRj46K5RPoDDe4/L41wfjJ5Ub1jg5/goaHf
24auGRNenOiKua0YsD1EIq3sczyl5FF/fPmLn547JzGPH91GBL0qr9aP6793LqvFJh8ab6Wq1SYJ
4jfVlM43Z9FuOQ1g8PQ6fZejDDnVMciQjy9+8eX+dfGL+qDtF1MAc8DTLtPFCGdt4hJ54WhiM864
rT+5179DNzlgMKLSDcL42HAvH/MwaA2vEcr+EV8eMf6+WF7Z7W17MygpYc02plQb2SsBtiwpZtiZ
QeO8CyMxHhsYJin/jaXTQ+EO052o7f5Zq/UMUEWLvjb0bJigbGDL4G2JQR3eer2g2u5JoReb9eOJ
xjpAv/zxb/j3q8sDJMqDFcKikHAuPteYCVKVT7ZDbZ+b99kM2ZUUKMk0X3X5mO88QAyP0OYKGOVJ
7SWftE7+dXmD9RDp3mpn/S33+c/74xMVJOw2d47I3gYb440o9UiQmGRFiKPsB3r6wjqpMdHmbZ/O
5ifn7X+9QazIFE40L3ioF8K4wGPAWS5ACYlrn76SFpQtUDHR00RJ0Khx8/FvfbGV/n5fyS5bF4s1
N+936/Q/N5vmBr1Yf3aOnVhRtI6bXos8axnQ6jZkkvm1KQhf/via6+7139J1/UCd3wLnVXSL1/PP
D9RPMsEgMHaw6HtlTKKupuXhJASpXh9f6F835xL1YJDI83sV/PNCxHYksdtwIadnStVUzLcQP1jJ
LafFalvPrfG0GG3x9vFV/7X+sHMh4cZxTRl8sf4QGkbk06SzBEzZC35PPeLeoHhUiPIN2TZP8Isy
/KQ15OW28j55oCy06/p68fvSRTTZW7G5cjK8WPrzjrDSmYLtaHZWvyMmDDLcZGdkeIn8ezCybIP6
HWFBl0O7PGnYZ++rSqiTVzlQgzy/JcTEJp4tymIV74noUk/9QvkTppVXXOXuyIwGBjB8jYHRcual
+tXiwZccc7PsgauWL0WXOTcgLVYoI00AQXrxHjBlRmCpPl/j9/RkqC/58qLBV4Lm5cY2UQa1LBp6
iaFXZc4zhxKemQ10xI5yqy3k1je14T13SUAJs8bnVDXa2ibWpm+66tBUgeZBk1K5iDsqtzL9nTK0
SYSTjs0/HCbf77YN+KuZaWsg5I48VbNl0JUgOBolA+NogkNNyred2G7Yg6DCX0vCA8DqDCkTgbpI
iiT9ygO6G4EcaU2hFcrMM7CyC1AMak/3VSWmk0W1sTjXyOn9AAcC8KlQJpq+hIk3ykcl5tzakPkz
Afc0U7LIhiI+jKmU2Dly30/CPJXJOZhibSD1kMbbvqUttuyAyKuzYQkNN48srsnCm6G8cNxINuUY
w1Ow4Zh9HchgfiR3VJwWFzVPVM8pP2PqOd3zNEHNC/0pIEw+46NbJ9imeIK15KNg8eM8JHk8jiqV
D99zwJED4qlBgC8rh7NyYvdJTKK89YpiaZE9CP2HMRfpbTE59VfP7u17lF55dr2Mnnl0aovVepw0
wD2kM0auQUELcq5eIlVC5il4iVYairazkb6/GCYxE5nOyIOPdC63pjfwO5jTgByDuerWiYOAOZXf
VA8zrwhMacJLic0fYd+GJnyQnqlJq/kHkc/i3Vy8FNATgJ/GUWaEvq4NFfiC154eFsH0bnxb250Z
WUlaSmL5gVFK5sNtSBFs7qvK9b+nqrDvQOL6Yg+/03vskVbt0Wxpbw7NnaspbwsmVWNOJP1AwLXO
W5PF2Ya/1UwPqN5yOlK6k31n3RHm3ukJ8D8voArg12ud6qBMu3GFUsOCR6EH1U/eK+t+MvTiFric
r0KrzL23mtAh8kXz2X6zKtH1hJnnCZ0dHD58PVM5H6nvBj1yeik1BZHOV9Zell71go9mxLfUAMQi
XcoHYUn+3cqs6zzoaG15ly3NdG8vcfBeWJP9nVzzVbrXeuMPzUYRjkRcTCUHAD2JArvHp8anEY6A
o5GK9N1PE7oJysmiSvNQ9rY4Fbz3r4bZTwe6t9lZi4PiPvdTS2NK5Va7WdfqL0UW25ted7X7LHeB
K/dLbVz7AcE0g1F0KOSg1xmNFu+yPmg2QU9xCVlHlwAN1qKxhiK5730KOPQmurqXCizGRg1LthyG
uVFXVtXDiRJDXNz3vZHB+9VoOo10QLY9j4poVgaPfURpmlMKG0mBtCnG5ZiPwuxPs+8Wb2Weg4bx
7X45+p5YQove8CnmaBlZmNOJsBygNjUza+MpySpj79eJOAEE8qJi0dK9n2Xd1kqFdqAHREuwdWQT
VrRj9+R0lQdwvQI9jy6NU2zmwc9k1u0QF+Y6hYzN4AGPkbfDMyfIL62dwgnZtKbXuvPmo2ixAQcM
UcRQmrCA9fxbPpBVCP64AG9vEtLke/AutFavdw0qqJmWBFP6WWgvypTWSqWF2ak745U+e0DwjKx+
Ibqt3Fmxkd/7EqeVT2YdkpTclYCccImGXZBqctfwYW0cm/8gSmuw9J6fi01J7/XVCRJvP1njFFWJ
qR1aKyUPlhXzuuLl3NRN4xww+XdHICmNHfaxjaa8kUv+aPdacqR91G/rZTqorkiv03IiRI39OY6C
akyuIL35K5XCFnvT/Z1jQMYW2ZhlBs5tNG8D5vj3zEnzq8xjcpr3RbMVnU2a6JioLUZxGdUIjRij
QhgZrabYAGrWI8tJYCtAHZu1a9ZoOW+WzphJsXWrKPOmZjcRJP3og5J5hMRg3TdxnMM7jWMaWVZx
6LSSf6zm+DuIu3kHt0bfO9KVN3454hxqZ92MirlFJCI652uxdKxIbd7IKBv0BuRiMt0wSfGRmDQ6
Hn17igKlZ+9GOXpPKUsciTPWKs5PffMs3JULU0ruxhpRKwcL/0IqbmgPwgbZJIJZv8Yt2J9LXfGY
jMmI/DKrD+zJ3k7THfmUjLpxyuvcfZ9IoDNvjbSZvJOXttWPZe51upQNCqok0JMHHcvuvkvJV10y
2z3oXXsmkh+nnW7G+xaAghlKHemQKQZtE8Su/7jQ9ykjvtpy28weOtMgTyl1YrQvP/XUVCepO3nk
eTV9RlO176oM8JsOEiv7SIr7hlN+/Oxlcho2THPcYCu7NQeS/0GqhbKOg69FNuBXpVKXx9yszQhU
kPHG0YYhLc8GO5wU2b7tKuOQ+Co9q0FA7CD5vY46A7cccmqsgTNOB/a/pEq3heeiw+yUexjIvnpd
WhrUXprVjwMR1i+Lyc7CeSK2QOh2SbUdMrvbd0iTQhgA8rsyqY/TzPV+NqWnb/w6yB5TvXBMPMy9
2hVtfQMMkroidirErp7szZ1WieCOet4AmWUN1VH1g7dvFuDJEjo3RFa9GAVzYH4oOav8aaQnrhHN
nbj3etqDS1R4F7Eu+JCcabnSXCQ4NN9AE5x/ZbpTIicmVMS38l8FR6XQyBL1zOSXrVbihiSuwElo
TCN/ZbdMWAuN+GXSW3faTKqt9rABiM1gQrXPJMWO7GYDPIblqG8Lr+XBnJW9VTNJM34OWw+1MHjX
svan+8yt02djjJNtWyN4TnLtufGqpqXrmXc7h2R+5jFF/zUomi8F8IqolcraarBEfnjF4FGllSo/
0elPT8ptwNbJNI1M5ddIsK1iQAodjMGV0avl2awgLkUI22KWV4ZBYV3UeMVGUzsni6WIZPAY5OfY
GMI+kd22Vz2/Q9J6jzIA10EqiNG+skQZ6cbNRjg0LVSfiN4JQguKCuhFxHkA602BORU6S2BY6Zrz
oIrKPCyupHIk5qKLwJhZu1QUfbrpOYRDZWTsUWx7Uo/bI/H82gmPb7cpSsf+IX1NP8w9HLt0RW1g
MNTCwSGUelrIWich1Ngyjgb16FXFclQofW59l3rNJg93kxqlHy0cFzYUmYomgiuySNWdOPHXagsx
E1oLW8EFDKPq/j6o/YdyGL6VfhM/dkt/Rx88eyH0TOpo+O2SwNWswk/cTe0Ozqdqtiicl53hdNVd
HsxPHP3ldwT9Vkr0sonCV9EJHFHbwcbzJKUtPQT73ACS2QJgaYYNWgLINaWPjCCEyZdupD2rqM4L
9NJx07kaDo95BUPPObtp9twzLTvatbHVJ3mDkE/b0PYRV/ArGEMObnHLms/2Vxfe3tLJN2407Slp
koegS26YZD5admyG5oI5K2i0gv0/+woL8GCjgg3ptTwQz8K+jEINytiyyePuuopnsYEMyEHGMIZz
uyy8wLM+3OE5f5xNc0N9ZW+rITn4UG7JXb3jvcv3yYShWyFvl7XHcRt3euPQQ/HEPd/9/VzYzKMy
6yfijS+eoX1FfDhF5jz31+Nk81ggx6OOtl+MQg9gmJXdA5UNoy/bRUps9mZ9G5tYrAlkB0mskb9f
5H6+NwIAV+1Y/YrBaER6AP6pQ89+ZXfGF8vIf2L0rvZNPL1plvuLgywYnIBJl1YfSxarY5spSOF1
esNsdzrMdkPq+PCC+xk1czZ/LQu/3Elp3dlTUHiha40kb2uJgqmiiXY7W1iwWV9YZHxE6qC6ymA6
1AnDEgOC9WYR83f8Yk8URo+UcnftkAzRnEBNmPzkMPX5lau8LxRkV5QLDXUB0Ekklh5+G0BPBkDj
m5kvFjx2lt8uZOhFSZ9iVKitJiqa5ezGJSKmwdlpY3r22/kxl4oyxiwfUWl8dxRcTAu/ycbXiFAl
q0AP9cLHMmKDOJVz90XHb49aEVEnGdmgaI3XZnTOVt/gP5n4PAIeWetRoTvzTM8+G9nCCveNMy2i
+Pw9diSZXWW7VwTY3jE3JoxoziV6+AK6Ee6FfJwCBAQVnNSy3vKUGGwgTgqNcWXataILkWu96PFy
rggWINucymK000ffyLQoNmjoutKoTq0+uBu9NfSdMkl71fzavfbskk2GefGAmenk61N3hQ3RoFiH
zyDa+grDzK/a9k8TkWpXQ9ZQdaYVEMchsU9FHdTfSOyKH50epWDtlgQhCeB3cyLeK636iQKacnmS
yR1h2mM45c3WE9g9OMiQNJcDK4eQENz1ffViwO+1knoDHPmXEcidg/4y6uPgODbye0sUQZiyoZ9G
078dWjWySwnIayxocsinUBDosO3LWovEMEj4lNqTrya218q0r3phnPpennu7+jIYyUB2zdRuY4b5
Uewtxasm4+KlS4vVdu0/2xhNoVulT4lMvhe2+Np7ZPwvHZfiaHovHPUgTXws5uRiXTFWRXp7nYxe
vR0ayDex1TihL8qGobEuYb7q/IkewwUI05DhWvu+bYvyUM/+Q9wSIJAE/Wu2aPF+6FVz2ypS7NHY
l+chqW8UAdmiRKfsS+unt2Td3i0XmqC+f2NXNPRnrXkGY83xjRi2fV339g4YeAaWucDWocMxW2L/
tU0sGfYWHdjJcN6kTxCYHCBuabat3psEgpORpkYEcZDoegv7RKZuZQHQa/Fw4cQb5H73AzlTtBWK
Hw3vK8CSfG9PI5ibuaVf28X6zjT67jZD0nYrDLb6BMX4MWia6eBx9NjFYzXcWm6zIjqlAY+4To6t
a4w/KuJ1ojnoYoL446DcosE6zn2eM7IWyTvOIBkNVFGEMO6VwJAeVGvcPxlbcZf/sJUyXomr6CLg
SFbYa81yoAm1B/PxWovsG0etYUXUbDuEvwUAeCwGJE8ouN/dYNzP9frwkvS+EZSzKfFhO83uy70r
ra/kTNxrQ2dhcC8eMr0SP7Si/dFIftIuTXzorpAqu4Ad3vVoTtPPu1/iapvq6llrFZEuGkigkhdT
Ax2v1Tb/kHyZtPganx840hq2YtqohvndsIQGFXOEpEOxRXJucMsJx/HqQLOpTUDVnZq03WuI2nFO
3zracNcFYuN5VAj0a35VNdzR0JbE/WXT9OJr3pUhZgVVu7zq3ADgy3z2fMkFl/hbk1snT/D2WsuY
P6cEOmy1JHta4M9PPXzVdFpAxeozwgXWUFmNVI6j3OdDcxPPVPTSSF9G3ned5Ydonh6MfK+dTL91
iCDUHmtfuyMz4KCcPN+5tYjaWjwVOYAqjXekqgggXwrz2LTBG7pKrDBTQBmM6you7hjg7EXT7DE+
v5C5d5rldMPa9U1iraNAPyGpBUTlXrWefC2KcooyXBWLH29sXz1MvndwGMZGts1unDFHIjbgNxfx
SkjxUljypmTgRssnu5ps+y5Lte8mCflnG0AqqZDQ3tscIDTWKqc52Wb9i5ZWHfVlIc+p11+bqfql
Z8iWUJ63fFXN2bSKX6KfQMnWT3Ai8LDYZrpHB5lvvExLQGuv1X+grhoNe1PX8LvadnFVB83raBKc
SMzR1sqydzrGzN79+6wWeAQcJAMFR1Rp2+9rKBX5zskNsWI3bpuwb4rmoeNtChGM7+KM3h2DvQ20
8quSrBLIAcbayal3gZd8G3wgCZWzWNgTxmtIAySLLpQHHY2cPA82Juy+DWjkh2RgFXKz8jo1ZhyJ
c3Cuve5g41bzsv5oOgNHDfEmBv++L2PAgi2ZZ3mysbv6bqF5WWjxVdGmdyDbb3Q1nTzpv6BAemr7
8qxi+jvO9DwuRrPp9HxPMKLHhgUd2G1Oo7G81m3zwjEKwGBt11dBpn6oxTnhkpR8YmARrfQedMFO
TSlOlBoJo9++MDxemwNHaWAjJZjxm5Eku0XG3WkYyvvWtF5i2gc6GGkEUVgs9OahJh+foJIaXa/3
lfwcmnSp/pM9+Mk1ihsybWh14lYxHPyVFGYvGPgOrHTf+kn2oJv9MdJmk0B8ul1tG7/bEpMghu4S
kwGhiYHm/DDb6omY3S3E0eeUc4CfIyBH1kc+D1PWvZv2QdQ7CKPsEY5wr8OdbPxwtECHJoYWedV8
25v+e6yL+ortuPriF/F1LBrg08WBQp8yRrJme2C+et97HjPtrDJ8ni3RBC9xTe0f+xQDzpRsp34C
XwJ9pUtIEoFKG18ZHLLYAnD0Nmb9DPDbO8hqCtgjy2s4u9jpPEtuva49JcvwhgwcQkT6VAtsRZWW
8h2RjozQbP4ipgQ/lldcO5N4yhZ5JBmov6vzJd3Pib/TUvd2yMxm487BLpC8JoY+zLuOUIcwIBPH
T/RXl2II1166d5vgqNzhPm2xqEyZsezEaL0NWjVuCOI1w9jPKLQwkEbSJPZtbLph1XPkOKQ78UBQ
19YJRLmxm3nagdp8sWufnbLmZQKhcR17ehfJUecIoU94rlnCaKIl1/qM1JhjduRk7YAUpvlJX8aM
sgoerDVfddO0rV3z2BP2ualHNd+h5FjeOs/R9jRp2whq57SFc9adUzKACOFUIe+ftc9RvN1NSrtP
4lq9p52/bBSBPYfE8eaOs6xEiGcFSXrbxJhoEklikE/p/KhJK7ub5oCmnitKvMmTPs9RCrMmTHXh
7CqwSjeT1rnYKUkLzW0zj0RT4YxEcBb5vW4+WyPmQYjnOE4Lm7gcqzGWyFvGb7hzqhvTHmhXBTBl
DKJo7T5+SFi+dMy9d8rgO2t7n+aE6UqktMmYPMEChG7rLzsObffErd+w1c0bmmk7Thpnv5Tu1rXr
aq/zEkeJPUIY1YnE0HEgq9yj70ZblvxRSMQ5YETaiT/oAjKo1RwwukW8zkxLrIz23CCSGbvIlmtk
oykxoWXVOUhKXKTx7IWrOtaOhyuO2TPFiX5ftn2xxSt7hevuy9TH90UDk9mUxcHI09fZpGXgG4SY
jTld9qXRzgWtxY3Tue+509y7c3Gbm8rZebbPMr1WQ41+Q/uFAYPN2aSjqb98Nar8VbOMOCxz844A
79uBNsfGaY0TsbTXzEmBHPryS9PQC6tG7WYp+LjFAliYVMy3HCftJreWbVEv1zqdzDAVy7Q63d4E
eZm1PeysNj4zUT3FsGpbJa+7bDywNqxOEKffd1NdXA0Lg5TQqmMjQmLsRDY2pRX6SZMmMZO9XU7L
3gJJTz8FT37ZPXbVuDNybPBzV1QbZtSYA+UNKQtPFMq/FnN4rgjRgomHs3qoWpCN1q2TqJ2zFFv8
6nu9k2fPLJ1QzfG1TxPW0pYzZ9R3ki4ZmZlxe99VbhEZZs0ObT0ImtobBYH8JvHHPTPaa5uOykbv
fODp+myy0nCzDVuzmeHTK9rHDqz6krAgMzM7lppLV6L2zmUmfy7CO8cCrU8zXY2dKWlfL+1pHoXN
yIecrERWnM0odoBQd/3IkF/gtbP1+loBEr1riUblA3ffRyK53kaiS8IysayHbJiY1TXpsiWjtD93
iAfCxojnV+othcpm5P/JaYabpatE5A26E46LXW7rXod7QuN1kzY8uLywrFDI9NHLOVaKegC+Oiff
aSixtk/pvMdN+9AWHbV0bsAwxradZorVT2lndn30mCWeaB+nITbU/t6ij0S7RuVgctkrws6w8YeO
sn9OxrVI7rRhM9EI5TnT2EZNByxwpFRIh9nG9t+5mzglpgFj3bU+NuWmUPN0J+HhUl7U9k7HHf5F
dQoNuVHzntjgkV3lOtvSKPWTY685Lo7K3wZnxl4K0fc0ZryilU0DpV0FsUtB2kyA1iqymGDc1JyG
H822bUlD07KtYXKAVYRMB9t+bJ2vqkxy4huJV6P7+VLGw6+cvbj1upQNotQR4opum3uKZ1uyUWle
CfhnQv1ZS4jV9eRmUHuLd0YRjMKFxpmWTBLnoPsy4IRjcZxqPRE5C4M66OEs3k31mCVomGP80WyL
2gvI6O4s6jR7GgFfP+IRy55sfyoihBwIoHXJCE1Deo8AispmpOkYmY5Y9vgxOFwzDccH7q+nX8zT
8JLpyXeldkdunf+WTEV/mBInf5ABveUxqy0CFLppk1TeFwi7dhjndMZAGbqbZOi9sO89dMSz50Rp
aRZbpD5sYBMj29nTv8cTXNCia6xT6+oDnWqm1qTQvBCfZtLzGOtdTFA3J1xlxTvGzlc9zfQiVCko
96lIMmLs+ny6sWPdI7EkMMNGEPg6G2veXGyKiFRnsU8X7WdLGXV0iA/cSNeh95+5+R0Odk4QbvIF
irB3K5hykw/OqWMeKkZqnnVDT3zca3r85lqa+n+cndlynUiURb+ICGbIV7izdDValq0XQrYl5iGT
ma/vhfulfO2Qojvqqaoc5gJJ5hn2Xmc3DsNhoFxDj037ohxc4spcx0+hx/gKjaLFeRx16XXmdnUw
aBVhzHhVGzi0iszfSNvddRpWVTQ+29lutx1wicAYkzQoVHfrle6+bKsbwCFflEtX182yLVS9bcHu
vBvTRYa+hX1WpIChfb0+jU0ZMxRouFpyswoZt3mt1zxTd6kZzDEjI7IYPtAhggydYYg3plhYkqNF
+IPdYaUmfKNrMQR+I34sy7CRyvm5uMnX3KynrecOZ93NrlXUwU+sl2tRj7/S1lJB0U1Xs5EzOjrR
k42wUuZElDH22iQPbRrLWFkpjMlkrbQU17UVnR2nPmrApSm8UejUJpois9sdk8K+gu5QbNkx7ktp
XSmnYkU7FNpxG5ISsG7mdfE0xOqtkR1zu21DK0qmda6L2lWmnrKpT/fUNOVPcxnuUj12tmkX0RBU
3Zs06Erz2AFK/dJls29Fe9CTdJd0xP9isc/12JBAlg8JI9+oPST4vzs85Gn8knbFA+HFo+Ou48Qh
DwYq0a6shd+mF8XWa8ox7Ed1TWbnfbPHyGOPcT22EmLb1Cu6UHkgUtWIGZixcCccHdMmrpt7wyvv
iq7a2F7zpWoo+kXiwKifM/A+2Mi6vOlRuwV2A+Sic5+jyNna+jpxXiRhTY4RLh7G07wqv6WG9UvP
RzBpKnRKtlhGWTAKTffPVkt1uvW0bzCkvlLSOEZ5qtO5qe/oORrYR+WLMfU3hZtvPW88Lbr6gXze
BlLCXHA2tT2z7Dkm2sqiBb6a5xNf3zVMTQwi7H9haS7bjIV/jgkttrYdpUHvak2gWnVV+PUzHgfo
IDYJydqfqMrmroRPMPMzu6q1gr5od1nXP0icbQFn5H0XG19tiyddZA+IuIBFlu8aXn5KGCAS2pTq
ft5dZz5RmkhrXqgHe8nWG7DmNmdBUlWvQywxqFb+wYlIGiNPbSvfKLal275YynpF5cOazGWMtgQs
eZ3Bf85H8yhleT1UBU1ZQPF1GZOUtn53LCM9NJUPp30UU6gWlLYjroggVv3N0mDwXhiD2Fhjx4gf
8lHXmb527DnxCJ7CIN0NCldeMyfvZCTtl8bIvqB1Dd1sPMZ8goYUu6bNbf4QXSX+9M5S9pmUFn6B
W22HSS0U0es8INM54Y17VUCFcqu4ntVinuIOPklkiGMz+DeTkdynVXQg2t0Vg0V+T5OoMdhL5pV8
aLpNOI/FbZvxL0SNb+juKUMNpAcTk6Z9cDVWrU41VSWUcdtlXp+PY92macp0SIz8Ay6AKHYOgPhe
y6K4IhegdjCM+14153UOUCCN6J760auUwy2ujz2Ymatem75Q4voBi+jVm0uQ8mSAtEr3rWftIrq6
dMbE0wIcwazMk195J7bW12YGmdgS8/RddRtVrrFqjpZN78fPca9REOlXaZF11bkdgibf3FiR9rOI
2mc0vQRWFDUg0ouAycDnhPvGb9ehQDTpinWTHnZ1BxnPxj/Rv+cx7fGiV/XN7M3RdnQMOsbeFI4M
7gY9Ku8TB6VKorTtYuT7PGaUuzuqOxN1y/VcN7eii8tbb1DPMsdixwjrPhBjf0xosAjNv7MW8rHZ
RZ2B305HxGDG45ueDnWw5ONZ5M5ONdPBc8uDarHzz6l7n5jdEQsLq08kX02pdos2QlyoEmfL7MN8
03c+dFlneKW9RW0hoqQ9GN9EUg+kFrOE50GLyWyj+QvfCLMofe1BxT2h91wGfFR0+Bhy1dTxblwX
dYMIyZmrJ9GKlyo15RaIJ3yj1pQhRV13N3uk0W7bPOlu/663zdc2zXcRE9TI870zBsqvSew9479F
seFS1p+Z9ExvIiE75sHz8EiPrSspORJR5t/OS0xZX1bf4XiLEO7/A5qMOzPSfwlvvsHAc1ZeE4e2
53/VbA+k58LeWWkIW5wRS04bPekO7JO4A5QwEHKCtEf0EAvxTVBNvfFIBujRC2L27IvTuNf+JE0K
dCoNRY6aK6WZ13XzW+uoaxSZb9I1+6Bsy6+pP+5xBHpm4DjDvq+rK13GvEsUOsY+741X16lf3Iy4
qPURLCiqqAGC/E3c0DWKzKjfFCQBdjceXcnvtyaYStb83Evj1SaLxgqB/iLXSYVT4yUvjU3j2k1I
vea7NfBB1FAPgkaxHefwqbaangHgrSFeJQNFVw6dK7y6QBXao7FQt2mL5tjW8pcVx3d4G9JQaf1h
yqUIJ1uUgBDMt8ymLF8MazwArJttGSYBhHFKdPZJl8ku7TQ2O1iNtHUf09kJZCe/2/iK/YyeWlLb
xmmekA5FUDYCVJqMSZuJQIbJS+mDE1TM9fiqifqGrO/FqPufphZ/w7GAc0f4achYlWaHELknZnEI
jrwenk71UiQIf1JkMqKH6YVfHIV1Vx5KP7lynZEqdm/KvRM5cNxZqDVsNkKJ6TktEudct8ueA1+F
iN9V6Kv+THHma9E7764YTm4+h2VcvncG2sA5z4yQ0HEjM/8okkWHSTEdqs753qfFljqJcSqs6dWh
U7HNEnVATMQgEIPyWJo8dNi2gLH0R/Kkc4zd1J/Tr5OouyAarcDvtVf02d2mUBFVEPcQ1TRCSEu7
Te1OB6EnW7tlGga0rF3NObQw+QBQj7Mp53g1FHGaU4C5duHxbIc4eyG7uEJCdNS86lxB897ULZ0T
l7KK3s9fJhQQqSgYQ6qpbeoKZBkJvii9txwYIq5BtS/PNo0cHxadM5dcJN1TZt+R1//kuDkII6nC
UlJ0iZX3HNv0ofHfnFVjfymMeA4yx0V5XpUPDTvwCZkIhwXNzKDuqC+UNmmRRseYcoh+Bj1W3VqZ
fj+3Q3sglDrYRfY4mvFD0VrzSWfvOE5y3nPevzcxH40CvLxIhtxw4tzO9FkCKaZT5JrPTPX6zvlb
BWoa9tZsvUxRfTOkxUOlioIGVSx2hXACMfiPi1Wkpzqv+JpWjbyuM0CEKC80iPSyPH+AbvDOGbn1
m+Krni5GgN79dWSEp1ZVYyibRGzqabzK+GuCjsNuNLRqwzH9AydtE/YAO2cci4FNYxeiy/JCO77c
umlCf3qi4Zsu5U3RUcZCQPlep0O0MXjlyM4ERRcfUhbpPTn6AzUUCm494jdDJ//k6KHAmlJPm56l
cis4pBjn2vVHz+T16Fjt3do532QcsqU+3Y1ueq9lEQopdwwtxo/FpY5uQ9EG09Rz1Sg2zSi6YVIj
YwYowgSDM7w3jX7EhnbH+KC7xUzOdtYbm7RktIk2Uf8yZjqOTvS9nLwaIgPSEs/Lb3K0ioGdOUyJ
sB6iCsRjPyY2emCX444zOTSRjfF5ck8JOuJZmtexVR0NFV/NS/Ji+r3DfuRR3ZKWXHveT1HktYyN
ModrOaGkgS8EMC7WkNhN1Qa9EDXciBqSLSa0qH5YjzSjcz87NI1g2DnFQ8ov8KJgK4yLM+8bxCMn
Q2pRiGn/Skj9IZ3pJ+Zs6lWfHuLZf+aTOzlTsUaU7p3ZtD8tS7uRtnHg6BIHb4Ig1SANGaf2JiuM
hd4Gm4lee3vPxLJCo29X2TZjOHCVr4GSlrN+VL4qUijk9+4cVvBllNdj9xuc72aURYHmdsgL67QN
yymmYjPbe/YkBgNOFTWAtqZWoLHmrT7ZY3+gBjjHW3NSJ2PRt0bff6HdtCdm3cRzzs9u+ts091bm
TiHOSaMt96Zc7qUTa6Euoz3GgbuG6X6ZvYpGS/dng5T1kKMnD5IxeRJL0ocFBSBGqN/WifulGqwt
rubkaDE5L+S7P3aVAPlnzz+XKCHb8jZFVr54lDzBKPUPiU0Lw0SjMbb9iSiuCNLM3oIv+toLg8qc
wd9sX8MJf+xlfppTqHkp47oN41YtI0HRwKCY0t3m+ZoRWi+DBbSuiaZjR1TIoU2c0++KUUP9U1AZ
6tmYumq6o7lwX/ToCHoPNH/u8j75YQ3RL1QmdWOWrgiqZj7VtfGuDPNGIY/f+IzKXE2WohtvqoH2
AGtEBjXLOxUJJp1aHJKcYlVKi8aaPGJYS5AlrA1Dtg55jlSegx5s+ivYSgQQrlmguTZvtVmbgsHq
9zGmmgDo0M4tTWtDuAE6LXmN9OxspOh1yCtQJ4pfyqeeWI8oLWjX7gGT6WFDqe0JqNUcdtLcd5Qh
erw5JNvxj6iprytbjqErOiRrkbcnjd7pBuSsDo0yunx4MKazRe/Ff6kmJJXqWsQxyLVhVCA5UTpp
kW0cGbrhhnZbb/vRe69Uc5vr8iyq/NA7+gn/Hxrqwf5ujnC58OI1u9YyCuQ9FdXKVja3Vll59Pqb
F/qK26j07xv40adZWY85J90Zs+87wrdHU7T3Rp5ej5mPGL5ojAdtAqw9dl8RfbICmZ6N8Gpiu5v1
19pSdwNkki01gNPoRntm3FxFOU/RbefsqrGSJ3SAQxDH4L4Gkzlbbs6s6sZPr6eaj4WmbIU6GJaV
XQCIL3Qb5XHLsusUJYtR97dyIaKJC/UGFhbjULeQdUV2+qOLnB6yk6wPhTIBhkLZ4SkGVjlXIUFm
iPzjzmkmnHHestU0e99G5lYwlISwAnCejuMqqCxCniau9xSJVZCN8nu2lLQFgLZlmo6KcEatTdc8
3xtYrALU0tcdWKdQ5u1awBFjuk39JOw78QV1PMjK3Gg3sV7kweA2S5gZpXHImTwQiIjQHu1MMGr+
l9pOX82u3smVploPw5NTo3qISs9ZYyAwKojmN2ZR01v17dvRMm50+BQoDvTNWq5jqeyiefJObaea
A9nQlqcwhjFmPLQIDCP19PK20ji3e3N8MCXSGxz+877ojL2XEKk6ZtWvupKnvNUfqpaccukiK7Qh
BAU0kcLWS5BeaNa19PMpZJY6f+/SvE1p/jBU2psYUfTWOW4En+7njgHs28Yy3hsUMFB3v49692NU
xRPWoCSY0XAtsY7ozPjRW3RxY1P8RJ0XY1yoDsnQ7YTGgzWa+YWZRRaq00rsUp/5aYzAonOOLvEk
I17rQNobREbzfbEVaVNa/0od/4vlTd/owrD46CbCnLdQSrOVO/r8YkXFcbBSqn1J82rWggZS08e/
GI3TBc5kv1sD9Flnlq8SxCdS/u92Kn+llnPqRX1uTfdg5+mVH5sPJBbmfqGEtp6TBwww5P9z84R4
g6Qnsp7stI0JS0f9OuqSfSz808huS5ZWHxnL/mBZ0abrgNDNgqKkP9Q/ozn/YfFMy9pGWjSMO1fT
H/weQG1pHwfa8DDLqV+AUzoYIkPVp23gDSFqs/JfWSvATFcZcy0JbJlk1GzSKfuR5qXJwFu/vC7w
qQStndMhtWpka4VkS/HJdyOtHGihodXQlFGgrE2n/SCbmzQincTntRPDRKZSRrcFk2WDRSe/1FAo
zIjKwqGhvdwUv0YKb0tUP1odf5nmt7cGiYGY4u+prE+dIKqh/3tckIreAqt8pvoTai7xWzNlfTh1
yDMG4ZdhNLRXej/sGQNIaUVNqNYm91h11oGFOoaRUJusMl+7yD0pzb8VZOeBO3uHmU08WBCt7k28
DLoRNWFrAwJwpLxSTbt1TcTQBrX5TdZkp3YtPeYKwZFjOme70EnIPYQUSzG/NjQY7aQ8W452Jvae
jplNOZjixr6a6Qj0dszhYcyMEKbQCm0GJ0PAXMr0RGY4/jTTadxHZh5/6UQ8hMrJMzTk5oNqp5sx
nRSBZTSJga2S80LzG+MoB2rGS6fy86Sp8U4pQ+Rhwvy8gIGf82mypz6URentGle0Ibr7iKYrbhnW
hd78ypTt7RKjZKRhlJg/Y1l650KW5QNleFRKZfxYUIY4kNUo+tum2kP8iDcuTbVj5AiAziqZHkSe
wlWWdSdwkVLExMmb0bUw+kptAfzq29iWJPd6z2a+IEnP9Bp3FH24bJMoqlwxrc6j46nxibposhli
03r2hig74aVHlKmQ6iWmKb+DMSmPY98NxzYllZBm24V1XznbqYicKwM+/8JFhhrZZllLNNltfgX8
YHJCvyryn8oGfh0XMU3OJqtfl1yVu3mwcHuprt0nTit/1hF67WAxetMOUyui3+sld3mBHTA1OzvE
mpJdFRLdNgmWi5cMrkUT8vGiekzW2hlAGoQKk7eVBC+7Lprss5ydH6LSstBPKKcUVY7g3IzlDdp9
6mSt+wLMs9stIrKYgGq0CEqtON+Bz+hCu4wputaDMx1mw/rhiMo+aZJpORAxO9ZVO7XhaI8lueLq
U2jrrtqrFuQyuwLNdMutrykFeNuGMveRoqQiVE8G2oXIGikhTo8FDZmtzXm4sTCUHSgdlfsMPpVO
AdaicbO0+Dpa2d35SBaIpYXclWljP+S4WnZ57sQhqSGwZndYuzV9+stdJGKHcdA6Tg/Mv4FDk20T
2+jzKD/ZD+PStldyWtQ94Daf8hw+Q1nU8Y220MjJ4fVQOUpWC0lRICpxCnTATFq6mZm6deMN068p
04trz6r9VWVBzJcUkCJth7Kmaau7EQzurZ3DdspkVFYBNfLVWh2TYGkpKurfDSt4X6SNAeNG+m6r
LYZ/0qmJbvB31eyGw/RDKxqKEDnVTRs0C324ft5Z47J4O9M2/O+Dk6EE7ytE05pPG1gvMvWm5a56
smhC7pI+f/QaehArvuB6YbrV48w9bJoi5ev92EZ6CRbxsMlCN7IZjkfNy9MvbZyNTRxTJNI9ujxn
pnr6fbQ36TwQ4E5W3d4ichiuZ9PQb1pD9Qd2s/YLUZ34ajKY8zySAxif/KR/WJMxReuejUAew7l1
YU22CcdLlyD5KBnYdSVzaadbiFD20U67Jf7EyPqv+7eoCTF+Fs6QzXv+073buCg/2rryjxkIA960
HSff2lgipSq8oXZeljSR972njb8Qb/i0g1v6NdWQ+Y9dHjck8bPIP2P5XZAk1nfCZ/8bg8ZkCUs3
//xNDCOMO6ft/SOQSarCuhjvgbZXKSpb6Echnpf6/zoRacU6CdNxHN1iPhOG8D8v6SJeNwu4tSfd
V1aYg3uA01x7963yov3HS+6vu1svxV1ZAAUcX3dWZ/N/zOBVT/EwZkjWyRZQyXVZjCffq9ptQTxw
7CnCHz6+3l9G8N/XAzzMmhIukzr+vB7JnUEs6hRMPpmKV8Blxj1O9+oTF/hffv71KtyNid/Wdf6y
uCOy4itqloKUZarvG8TPoe9iVQ5QZb9OJcLSkr7wvneyTydqrU7rP5zY66VBv1k80dXMf0HCqCoV
L/GUlacuTqrrfkFHnKdC7ex44kDQ4WLkatDPelODetHXLjluvXStVrph28f5Cc5I9MlH/Jc9/fdv
wh6+zhgDEHlhTy/jTpTtmGLa9CNjDwvX3kyGb58Np95aNBtma9zJWm789v3jt23842nAzoEH9b9T
xi7JYTItmYDlp8UpzloUz25XYDKayh0W6RcJ7xn/BQI6RrghPVr6dFuAh6RxZWnaHabvfEdRtth9
/Jv+8TA8HQ4w2jZguEKsX8R/VnzngBWUbVWclN639wkN7DsRa8MTQoPvSde8aEIf0NO6oPPAeXzy
Jv7aTqGzGLptmjqjUpjMeXFxu6C7m2Zefipmw7+uumHZZRzae1NFn92n+RcKYb0WMgXm04CmAffz
542qASZAl46sKPIiJ3TdSbsy0rmnA9kTJdqFg4eNmvlNObqQAxGPMcXGaeKqC03ZxkdIWuk2piC0
NzGPYKS0CRq7ueUInsDQEURCRkbfmkFKdw3Cm8RvfiCJFgp3JQ4Fyp/eriZCeKJN7F7jR2CS3Mfv
8p+3CNrVc4ksmHVz8Th95qTlZAbFqdG67mrk356LpqS15076k472KcT4OX6yZf6mgVx84h54CXAd
ugB5Iy4+cbcnmhtFlJ+GaTZJf+N0B/4KgH9H0Y7XieaDaYJkFHHT7DTHzY4znbtfZkdOYjmVe6PD
P8Z75pmfrK5/bHs8CQuyx8ro0i/PjbIVOQZ6K6V82423EFtGhE2JRdYzrhsQRzeUijgsM1zIH7+I
vwEULDYAwhyWjsXV7YstZrKk0StH5Kcep0c4ONgiTW1890yZUHNO7aus5/Me2y65wkZjD+n54x/w
94dl8EGv7AtfZ6zW5QCoYrS0hEme5tFtI0t76SKf8u5o5BHEkWR+/L9ejGfsAE/hH1gc7sWXxQzE
QcfL6B9xciO7GAqF+oMujZ633tePL/X3CudSRCAWxDmOS3PdYP+zWzG8balnB+ilRMW3A5rh3LVD
au2qJlKvGDS6HcW8efvxRf+xwtHzOaA9dZM4FJbUn1fVrEWUE4CPI86LAr0oJmc7mxCMmCsoo+va
nyTR8immSXrKDJp/QxOjkbILlA3SjsN2GMaAuUDNJ8zRv98yU2J5EAB4UUyxs/35uxCJ1lRj6aX7
HSMcEtpRnJxjU924DtHYJ2v670dvm3iTVmg6A4RRrvx5sRTZX+H2uscKMpZXS8h6r5tO6wa5mQ+P
jWdGd7np4tH6+OH/4x5N3UNkYbLGKNOu//8/b1zTGn22zcU7Yj/zNvOYuA+DZABK35WfzUj8+yjk
DqEA6eu4cwFM6s9L4RMdjN5RtDqd1mbeDNqvsvRtCjeqvaki5lcpv8zvYkUFfDEr65ON9O9YED0O
YS47lsl+5VzkFotWm0yGa7SjpoQ6jmaKMRPo7Gd8rr93RZvshVCMyAeAoH1xl7R0uqbTFSJ4XIvJ
oZJ+8aKS3n+33NaFPQFp9dUYc/PVwSjnfLIlr1/Kn2cFF6cdzJXXrM6/uLihWm+03FEcvVaevXpI
dw0V80POIIqdGr1Pvo9/bMNsvQ5kTFIwtkJrXdP/WTxCCtl41FePS4kODPckHsCxxQiu6uRkD7mx
KXPxak1WuQfyXz6bIvoMg/evO0aWsIb3hB+6fhHhz21Wj+gt+QnpwCCuwn9wZ2P4hi9ThUvVfPaV
/uNzWV+uvn6pfDOX5Dl7YR+mGSdYP/Aj1zr9/KOn+Pk4lmX39vGn+Y8F6670YT5MnwGylxFVNqKK
Xqt+fJpCu3YUHQ07boZPSJ6X+45juYbp8vrYefDLOBdLJutdFusC0bnxrOgIRWhqGBEjvS9TK02E
TVb/YC4kHsHHN/fPyxIlmo5pC93zLvb8TnlI0dtmOrKIbpC6d5scJtp2hlsNIdIoDl3MpJGPr3n5
QNdb5fPnkOG68NcurllY3tJLkc5HHHLyyats2GAQfLPPBrL/Tiv/+xleXujiuwD9ohUQJ6IjFCI0
TdSC6SdmpdPTeBrz4keRa1R1mWWl5YHm9XMCukP27n5OJZ129Ax4ZL2ootbkL2c3NrwfVTIyycRB
wQJRYYyXZRNhfLIRBHf0erSix/wELdpDR9O5s7ahdEPUr1noPe0hE6de78EirAVKmt0S5z8iRsyC
xGqNPaLBX7vIvbbY1/HYMFDOG1LnTkdPsQaX+vLYja60Qj0rFKKnXCyUn0HA5sHIBO3ruNTi98LI
keViIr7t5y71KPwJc4E3ZY5fIn0WZojyJUJEK4yh3rmgI73dhP71IcoqdRsbNd02LDJ8UrIaKU7L
zK2ffRyL70kvku7p44Vw+RX/fj9oleB6cySBkPxz33Ig9ERd04vjUPr+QfaMBssWFW8W+FHbjy91
eeitl4JYzl9JsGJgYvvzUtFcNbbyNfYnZXrvMnbdIigrGqdpZnyfeEO7ubV/5Bk4pVR47ebjq/9r
xQsXWxX3ykCaS6Ksk9YTGIlYHAvhKRgJTEitDhR7QAt9fKG/jgLuky2RwZhrrYVA7iJypBO7aFXk
RMcU7PA2j4ZmU9GlurE8JIKO6N58qSVH5VXzBiKGuMV18dnJa/w1eoffsD5vCmiENOZlVA5Iox8z
AVspkyUn0QzThmFJTMCy/MMgS/fstYAfOpeMcWEEmN3vpd8Wnzzyv4oQ65OgDiQIcQDk6ZcA7y4e
aFqqbiEA0GbrRAelOsVoIWhAZsN3wALRg+e13skVhXtLNUY+gOxwnwd9Se8Kqx1/+oxr/fHJ6/nX
oxHE2IQlzCXS/YsdKQYO7YzGshxb7ALXKfQuVO1D3P6Sk+uHyaAkFKKlo7Fr/rA9ht2PytXpDmvp
4ZNf8o8lSShtMgWcTBoS4Ppt/idmsMyMtCKXzjHVMvPR0gRytjL/PuiV9+KUZr3pGO550FraA5mv
tUGq+rdRWBXGg876mkAWQRBvDjcf/6x/7Aj8Kk5036MHZfsXwWEnIdI3ht0fCVFmCvmOfY6LYsQz
wRy9/8el6IXrZHJc6HLz0byFsj4draONkR7QVcaM0Bp1LWCVz1CN/zuk4+Ikgn7liDWDBF5uXGw/
ZiJBYxWpdRSLP9jvMSVtuk8yQ3Cx/vm3DHICtGAASzSNZxjmYYKXSuxy2xj6kKF+kzwk8+i84x2i
NZdhoGu2S5QPCx0iqzkyBVzD+qWn59Qr8XmJTjCI0bRn77aj9tWC459KJnu5Hi6AwqQ7HEZj7L/B
fo3egEANP9PRsPF9RLn2rBlVoRhsojlnOs3eT+SiLZNRqXgMO4Vi7FQCZDSDAvjVtG2ISSwcjaN7
28L7ehJNot8Vut44WL04FHdJboHcGwa7pbEb6cu3YbFS9JaFs0PpeCqxleddfWsMzN6LZX/nF9W8
LSNHr75NRemaB0ZAdiWSTC/65ROqn6umm+4XqOBvzVS2r2Xe43NM0D3+MltAKwfkNjbKD90rn1zR
Lw6+mcT+xVHjrUSKmHFuY+dyWo+Vpn9Vpa9sIp0ufvba2bVDYxIWHDePQdmBpbdzD5EjQkHVajmc
xkSMvKd6Gbz+sfJI2m6Y8TdXR9/VO7TujfS+V9M0ad9qRm9R8XDrpcQa4ioQBb7ctjluslTlJ80a
vYL/LRxzM0FB/GI1htbiYcaYsSmlKh9VqmPQ7YXK42tZzLhoqtpyYSoXOaGZrcwVm2bjkw+6sgXN
5dcDaiMAhFd01GW5MWjXx3jL5jaClTdnZpgQMePv8sq436F+jhV/F1LqHWKh7nrVOy1XrSWTV9fu
jXvqNtbzaC3xZ4mu8TuVvfgW7DVwp9UDNJtxOn/uPF6eDZoDEvLYWKKyDp1trXbDFjWmmcQGWphO
g7Fmg8J59EaBeCLqS3jK2rRoCo+rnt1wyiZXSmOmZjAn2cw8DJGAWWzNMRnhG3XlTaqw3KMmoums
ys5Cs2W5vLhR5GTyI8qHbHVcJDQHF2qwgclAzLsCEWgGxzP1GVPGrImFAGFq3odqFK/QdDwvrBd9
AEcw06kkVikf9VqIlW3X+8Bth0FgIVRL9x75jlL7AqwZQy6TpaKLG/u5S3N1dmj9o4Scd0hy56sq
o6W+WapFwnycEg3AwoCdoRq9dfwpHjO0hQrT9+Rz19AV4uaqtofyraCEPG3yyrXPc6JWwtXizTP+
phmtzFL5frVr/BKPlrEy9PDBGwPkz6iI2RgQk/IcnJa27pT3gD2kQz902+BredRj3biN5WQUQb7Y
DUcRR1NY2xjUkT3mWruHUAO03UCedadGRo5gUxrfYZrSqTaZx/zoFk3/5iE0T7nz0XtIEi++w9U3
vyl7xiabJRrGcY7l6oy/MEWKXtZIscXiLXmAubKEU2mwsuOmHUcIpQDmgrg1DIY69g3YKP6D94K9
p34EXzh8s+xhfJlSZu4EugY3EgEL3UM4WrXhhZPRPmRD9qXyOibWQniynvsiZy7oNK7i4Hz1TClX
pagAbWkgYBDc0LDQvoe+x0RA8KtaeirnYq9lpUIQ0FbsHywVdE3wICzTOnXawNaqY7gKKC241Q0V
l9/aB9QXAdpZr0OtitobAoQS3abULIxN82DXbiCmROrbXCTISiU72Dom0e+xUkzLw6Ks6o2wBTND
JP3sCf5P8TKWVf6NJM474VzvcXkJu/GO7Wi6JYCiYsaQYGBrF2Vv+mEWOz6TKYFXPFH7RQwDtwcw
sKUhEAlUpuPpw3OO3JkIUYEAQDq35fBjKmAK6+KzZupflUVisTUGEw4x8FqpWIOR/wQbbVFBq0sH
71ixecdMD8bWUdhusV14AWEbK0Ztzj6q3wyzllcNXSiKqtz6QAHDZop+xEwv33fF5N9/HAP8Iwhy
1+OfYg0JsHNZCutFVQNFy7yjZIdB4UnD9/tMnhZ9kvH+I8umcUDKS28XP8llPQjnqjsQovbHqPCn
M+BdBCL4KqHUGMmh6IaUsbJO23xy1X/kPGtZnLTHsgk4L6/aWkBw9Gz2j3MJut13OjMcfHPcxXgk
b5pxuvPbCpVi4U37Ykri/0eEufYG6JfwgBl0clEvl8gZWyidzlHTNAQjlYMPNWRol4flWBWo8LGM
m/pb2U7+gWQCYjVCq5EV6DTzveZDLfvqjJnL5G+4QWi/3croPnlCl++fqYzE4Dwd24BsScX9Yl0O
EvIptfCj7Cb/JYO1UB5Mhcli9/E6uwxruY7BPE8OGdY+aclFWCtMaSHRg+CqKjm9QERyAzvnHA5W
r/3Tx9f6zY3/7/m6Xoyr6a5Or8JAUvDnTc2L3ydaUgtmO0ZZHvbTXNyMFOWVZmygkvY/095Aavg/
nJ3JbuRIlkW/iABpxnFLp49yueZQRGyICEWI8zzz6/swe9HpLkGO7EQtCihUUhzc7Nl7957rcx5/
cTqTIN0maX9XfTjQk4g59XswEIq3fggNyHWhM/3FsNQdsgArwaNiBM4jRB5StkPTxLs0O838+PUd
fPa0mLSpHNM5n3w4LVtooiYDycU+UmX/O1ZDLcQXNA/f/Szk0Pj1xT70iXlaHJaB4gsKbTBH508r
1aKBY41u7/HR98WhyBqdMtEclB3WiPlNS8wuXFUQCHo3n8vuvw6wuDpFGm+JSk9jTT6/um/HYI/s
0NmHZpDcxgh93JxmAUYqQ05XzlYfP3ZH1Ux9OVo5gjVheez/WoSHOFM4Cwp9r0E8+DHPzHTdOmir
a0/0n8PM+QfocKyUKA4oynXNuJiUOrlW5M6Ym3srQcO+bTFjkHBMbFPv1fGyCGhVoH8DwVbWq0RW
ZHyJJr0fKImVZ2hbpu2OkZQYFX34EW5GfYyvPdNmvBjJ3Lz91/fPH8trZ6lClIAi5vypVHy/bJNk
UNAMazjSgjHIY6XbR/WgbHo8wmAmMPuLRM7e11f+eCrUGfhYy5jPsGktk6d3fm1MUMmAr4RRSKL6
p7Cd7EOjm0gLh2bI6UOBN1lVfZ38qdPKQCAB11e4DHQAo6mtWZpePklxihMt/wOT1/yh0FowPT3o
8LNJEIII5gjkg3GC5u8X9ZJ9F1OawlbtlQYOBoehxOMNOkSgZ+EAYEgF6QpLotVOWb24lholnCfs
+7qPzC9F7kvXEaV4H7XJc2yJTu5SFROp2xaTX+FkKp1hhR3WbF1ILMUeXGIvDnNAoOODWlD74MKt
LfTVqtbf0wKvPUnPW66ZuEMAxhUv/rZFCciEzObqh9C6Kd/FQJnClSSdsnMRxflYmcVSvRNfv0HK
IZQ1OE45bY2mKOkYlCg4b4mn1IK7KsVSyQao/pVlpt2ywVoLJaqy3oo6hCaZj21z2zWzE3oKiwAu
scTvaga72VxANy2653pqUbfqk019XklLbhe06k2ShZnlzUY/NXu9i6MD0UITkpphFHdqPGSIWuIY
uerApICM7C7kjQrLmN4V6UMq1EuwDa7qS/GHvyW7SUa9RIoPgh7dUJ+8t5PQ53WOPhGFjub/HX21
hNyAB4kjgBln/Rp3ECe+pkqwlXepyF4LGke3uaK38crMGrHAvEY1W+vA/W+TPIH+UEi7SDcAfMEO
w7W0k1Wq5umTomUDWn3G0J0r7SYs4QLlJcyRJq5Cr5YD5S11dZ57Nsebg4ok0lyqt+bNlCW6hphz
7PevfxXLN3+2eFig6FgNkcFxPDSti8Ujl2RoGHrnQ9zSWhJAUzs+Nu1Qosaty/SFKXR+//UVP4SO
8jM00R7Ss7QkBYF1sTDqyRTq41QzdQkBc3pwNFXYbh1WWj/3yYtwes5qwl9Ic9EYZX8tCHgvdhSY
rwPMQh+O/Ojf0Bjhv6Z5zXBxkD6MdhmX1ffRFv5/C2Kz2Kz0f/YKRtSCNetixxrR6piChCdyWhec
siwQjpI4vIKzWB3jQZ3/THUsnr9+SJe15HJRHhCwdpUNmf7u+VKVsIeltom7srNr7Mhx5q9qGYK9
UNtoTfZQs0cRY/8FOQERQTOuZad/2Lt4RejJdFLTmRVglTm/vGk3U2azLu/ZmE19P5qpEmzGqMUx
8vV9ah+KD4sxJmcUZK+CNuSlGDXtZrNCn+zv81QZbNfonQWmy3rc/QhJ9nR+EmWD5lvMkbbMXdKc
HoJlc742k34kuwRx0g+DgzP6NqbfHLv7LqB3k0Emv/KnfvJLWUp7nrxqsuiLi+8gn42gFkYSHPKu
MbbE4NYYj4YxfMoaVr19pGX5NanyJ5ekU8phaRH38YwuvgIdRHHv5wwpFbZSRN0BWORGmx/KFIYC
6OxrPdqPXx1ZgwDP2SNR7VGon792Jw8Koc1+cEArLr1WLeXRmrX6Dmvd99osOtcyRnzxAQvoYEyR
d+VbuDy2sTAsxRL6X8EPjf+cXz4fOtTRoySRIaj7QxXG6aps43mV5w4gjSCddq3py22Y46qOi651
szZUmafJfDXBbj8hf088LcUXC5GAOYObRVF85Qh7+b3yEmzEhbaxKP4oly9qiAz1mzMRPrKHMj54
rFHgywzsyX5UiP3Xz2O53X8vzf97KZ1qje9NJUzq/HGgZ01mhGbZHh+BsQGGCNVKifXuAIqbiVOY
yfnYsAOfOm3K1l9f+5PbRF6LxovTGHob4+KkJq0l07s02v1SWj6zjxUvQ2soe2wb10aFlx/5P7dJ
0CeZZJpYVtvz22wzQjtE7rOi6RWuRLfPQQa5aoj1c6v0RjviaGms8srDvVzhuKqDbMJCmIOk/MNk
qJC95rdplx50OZBPANRJ/GkBNz19/Rw/DgiX6yDDRtTPaVS//ElVdCnKaqyjvaE3WACjcYJIpoTt
8GokYS5uIAQE2qqNEx88WJQAvNZiabzgtw+Ua6X3Jy+VNwp2m0BXuYjez590gXskVGs/2yusY3+K
yNGZhyuN/VhUxFQyIQoegizVnoBy2c+2bzGuNQl/efdJTth0kVmPWLO1GsBZRNeNFsIysG8K0wKK
lgdAXyftQJkpwe6VYEqbTt4YY1V/m3KQ2HZm+o8Vo+1HbfAr7Ij+/CraWMckb4JzLeB0unpE5LJf
Ba2n0ZReG4qMYpfyON2Qi2OcxtCXb6JprF0wYJxy5ziL4YYXBktEVml3OXXxr5DGDt5RFF40HWmP
vosUdKLbzr19nLUsu5taWKuuhW4GkXjtdLupQPrqllZm9TQc89z20qzo4WFp9YQ4OmUywCBCNUCN
xs0jf9n4s/I5paDHqxMv1/gFEdLSBscxyHVyKf3iKDCqn8ghH59pEpOQkUJ+GMquuNG0sDvVnA23
OeXRAWxpQAsZ09djacv2xhxLNpHAaOQO7Yp8VQWnVTfGb38kcKi+j+J2qDZXPlHxyTpDt4pJGdMB
9vrLZbdUKaXjAsENTd/nUtFjHwdp072GdJrWGfOZJzzswrMhs96lqqbcGQN8qlithj+Effj6lT/o
s8+USosdz+EfaoLzzzSqTUXHPjbvg6htNkErAJrG1bDWiCS5suX8kxl3scY6Kn2I/1UCfdA2p0ls
zIkUySFIu2wFWZedRZkf1Sn6Tf/lBpYTrL16vC2j5jhlSb8Gi7UzlOkGSsl76jNYtmg689ueIcI0
uxkqqdsq/v0Q9xMnyiRZ14wGAGfrjheVPkRIfvZXCpNPnhdrNZ0bNiSe2WVXlby0YtYxti/0jv6u
x4LxazkzbQIrn/9fy9n/XetSCKZF0RwmDC3345Rpq4AqcV2ge8Z5m2g49oPRixpAh5kJrHJqQw6p
FbjErz/YyyplWbrRXNA/0miwkNN9/n3UJD4svhBlR5ac9dSXVY6IyjkOJmWZUTKe0WxWgCkAGEUR
21w5DnyyKztYhwx+1ja6UfViZ3Qgh6u56LMD6BBAgrnVgEubx4X8nQLc0se1Oqcjzri+XH9935+9
Z0ojKgFJ94ru/vl9m1Ex+DDfowPrMfyqwlB/GBozC62MuytVzocz2vKM/32tizInwTDSl3Ye7uni
Kv1qrjSzWdPXLcdjU3cdeULopQVRZYoDYt1KGmayvompYc4EUGt8V/H9VM1MdYrRH7ptCzPNX/mZ
GZerGfiXuVKdWKm//z+e0OI6AdKGxOLSqbBkQBmpbkd7jvRi39pxeR+itMC3ncavX1/qk6rFWZpJ
jBg4On8Q1dmVPdWlosUHWxHTs6x0eE4CpzM0PhOyAxS3r6/36cvnxha1uE0L7aJKspKhUcm+mfjh
idp6brVoHm87GcRvZZP1P/7jxSSHTv4x0MMj6rk86igA6ONQS5AsNw7KtyovIfxE/jOGyfjKj/nD
fXEpZlQYdRywjZgqzz/qGDScKB2NaSpNlJNW9g0BKq3YNhwEriz2l8cLg0tRu7PP0fwDmnpxqSGy
rQy4dHpIOo6zq8SBROhhaHYA8Sl04dxuTIK7eW5Fe+XKH6tAOtog85GccquoUi5+umFaMnkq22nP
saI72P0k1znSwc2kzM6G6CTrVgGLBIEzgeInw/GFc4b+8vVL/eT2KeVNYVmLr0a9lOQZHbRP7jw7
QOb2c69yAh10QmmN76pRcsqKBj9LANp0WI++vvJnt3926Ys1U6/02dCiutgjJPiWGWr/qBcImgCW
6CcJetgdJpJCaKHLW2MuybxR++n5yt/wocrhFfAx82E7GBtQYJ1/aOU00T8382nfknzlqaVYkpsq
uUkgPcEgqH9rfAg/7anADgAFaes0FIL1ZBk3qSGHK5vIJ1+9bdBHwP/HWsjk5fyPkbWoZdBy0h2b
ITwxh4t/mWrRbWwnEle+vU9e+3K7dHIYhvIju1g4OoQSTcCasp/LxjlmYfE4NmL0inl8L4phQtE6
iCva6g9rI7OIpeqlyydVdsqLzUM0ZVyOOQMlZ876YTV2qXGP4Ja3XJk/lbGCHPj1y6WPzwM7q+N4
u9inUXRjUmMct7z9fw1bcNVXQkr8w7JU8a3Mf4oE1dyIHiBrnmsEyIk2vvjj9C1wxD5XGhh3Ybon
Wy0HFWD/rgIypaA1jhsGcMaKau8flYf2aOShs9UHFdxERtO2aWCwmeQTEuIxnDrV/0muaoGvHU1S
Q7gJEIt5DatWgSwTCMNDQgKKCGcwbWhnFTH/vevknHgq0C4xdDfpKB7hU21l1hymnkyXdChAG0PR
G0HhlVr26DAicMtG2XUAkr0wiOubXJBFglAYImtuP4Q9swtUNftxNh8aIHfDXJlruOnhz1m3Cy8Y
zcMgekDAZFzSQTPXylQG2wGoTz3oK1vNb8yiMd3F6Z1myrEwlZPsntoWsHxvQRJUU52EyvTU5Pk6
DxyvA5CvN+2+jYJ1FJNuO+T5XxwRf8umvfNbeWMCHnRVA4WDKdZ+EGwDWyHeBlx4gES7cvJqbcKR
AZJ9cLIkfMlKWEggcx2te+kLaogRaVbmlN+cFjyEmToHh/6aFtoP89IcxOKbu2o5INfX/vZ2tS+J
Z7HNkBRAg7JPVZ8Me3pUZuzq5riuScl1RmZeiuGJqfZyUlqbNFzbobLXKmx7o56+NLP55PfTLY/u
VKnTbQqbX0BQV+2QVDD5BGA0co0spses38ocdkjMNNbVQ/EcNOpNN+SHOc2+K1YAHJmgqDS/yRcr
TIuaSqsHVO3yINP0Po9VDozZuEWImC4+5TeYQZu0i++zUDk2xXwLnuYXJODXhJ4nOOjvSut7tqxv
9dF6IvG1W6lh+Bsx40YDPaHanHER9v4ZVPJHQ/ELUUe6zrNgR5jffSaBTTlE/aq+8komGBIWs163
evBtAFQDorF6YAZ3D7Til9UTAhSotzQDciCSc72KdQJfogQ8G1ODddrDUrOKE8e+FZkwcCv6ceG0
eFYuHoqKIQdByO6gJ9seknlIm7ye0m+i6A7mMP5uAwpxuh5QXE7NYMCTtDzVJ9s1NZ5txb6tQwBW
+vRYIEJy4Vi61tRvHAgseE22vSVuFYXQY3J51z3uvKk1oYEB/uVY5YT59woQb6w4ELUqLxv89aTN
m3kOd3HWPMjUOtWdc8tXssvJ+mhNcQCO6812fsu/4ynCDOhS/4CJ7E9KId8gY7xoSrfuwXyqyFK6
cLyrJMUqtLGONqMKhJvY43VEZRyKiOyKwgu77MbvlN/Ys3M3C6DaMbbW+IxcAyFQ3EaeoXSwuMaT
QXRX2UlynwTfhdL/NJxwY+P9a2VzP5HmZDlg9oZyN5hyNffB91qvnwFTHrUQ+ZiSLmLV0UQh5vBD
sZRD5nQPDXknjNM2lmZsiVFYw295ITnsZCn5t95OH6kT941wNl0v4QinxgNwAG8KVE8Wxo0VG2u+
EoTGdeZWYnxKyvGG8LudHhkvDDy3TbW8DtNeg0nfjq04wWx8mf34vi2hQfnhmtUF7HrxODPa9Ivy
TVdGYK7C/wGsB1petSvy+VXR8chOMegjyP4+FrheR/fkT2v4Ezf2GJ0CB8pdVQiPg/qwJvobVo80
nhCLAMyzQi9NNWUtZChWcd3dDcP8IzOz3/idb8ey+9UW/SHUY3r/GF9ZWvUN+/rOZpJEw2utGdk6
I3ZmyXOwucXQ6jepLB9rsxs29LnRQ5GJkFvxXVuLF23sPaUONoZNXqif7krVfifqAeB0s+1zSrQu
Dpb0FspitTaOIg7e+jLH5tH3kKdoh9mgXDvC1NJsRqpmd3u4fkx3ezppzktrAHhyxAPv/ljlzbCy
bOCffYlsMoW06ExEmPX6Q6ZDatczeT9EYumtKT+ByXtRWiHlm5u1UWoHOhUsgCLaTYGt0r1UV33U
rG0rRG2g3w4EWARQpeJ6OKZ+5WnGdCiD8FZdVM99md6kWo0kzir2ZFubxEwC5XeUcKdrzaaxgCn4
YbjvGS3xFr2iBb49T3uTZwVFFYMMyjgXMXLhOel4oHl7gKl5I+FnJ7r93Q7KvdGGLWGP5rEfIBfK
gPSsYWsQKNQR15bhlAvLYa+3wmNqTZBEzWOGtxTbB7PT1sAdyF+tf/J6nxIcv27OQaTQ+YQhPYJo
PyBkTD3fsW8Qdv0UmSD3LLV++2GP5yFV320lPfZa9teYCQN06n4zmayh0cTIov8+Dh1m1hqSY9y9
0WTKjvDKJxhCuH/mft8THuKXxl1S0eGxZ8vtqyFdJd38h8FEfegMI1wjObyJOcBqoPBBLfdYdY1D
PkHJT4OC5Hqmkr752xyrX44qPdr2O1r8xABA/sCEjAo9IhF9JlfF6gYkyP2sbhp1eiYLdjtOzrGL
s28OcHLWhedyqhbFLHHAXRTe6AltjZTRM/j5b74N8D3qu11j5e9qSvKlURjgq+hqe2SV3/tTf1dF
6N37quQzb46B+i4XZFiu/pYl8mZEwavKbG6yjvwKXd+1I3J0y1hr4IbwSnXgTBVSl5qEzW4ef3ak
OxEfPN0bahm7Tjp5DoGlEUQ0j1F5T7kT/qAt88JwF58Tu1DZA8welV1MLutoAqlEZOGqc/Y4K82D
sAZ4tuZTlYK26017Vy8ISiZDLtpjb7KVk7BLdkn9b4uMO8/y+wm1PHdJjob5PvfNzTSYmK2S+6E3
9yqSiLDN10nw0vTGHWnNe+BJg2ugFo5n4HqWYq9E222EX2/xvz3KaNqIxjrZw+wR271XWvmsNAQi
SD28xdEIvK+5SzT/rlKm13gkQtSHLp4m3+rKeBiJlwOZuomtia+wu5t0fc1E7YeTtDsn9beNpZ2U
rDtZk3lr1N0pqcWmm4lOgbv0jov9TzL0z3U2HZEP35XdvFIyTV8BZT0VGPMsEDTuEEGgFf6z5WT3
WQuWmgDDIS29DBxcv6B2BwVJyjzz44NOF44AYKdT5aiUQTCkYvZz50ckyp9ES90WhvlIwtqdX2Xf
1QgGHajjB7tJdokSvoix3ardIgKsidqKh1eUhdOKEdhLV9hsR85r3U43RYge148Womftw4zu8qe5
k3eh1n2PKrFxfF94dcf6ioJ3O3cqHbiWNKcW9X2uJ6uC0GeHcLkqI/uQHTpLqBE5cKLC2cIfAXSh
Ol7fDdTINPXLLAEXB/xe12gjqn9EPL3bBF2v8zB9dAC6uwRNAi9thyMhSaMbRvZfDt8UDsUmCcjA
6+aDPfjM59Sb0MAJS9zUmxNHSzKjeqeI4BD0PprM8LVoeSl0CjAzVO89EhvkBTuLVGdCCFdT6hMG
qee5S7PvSR/LJQNoj6npW64phzZuCEoygX1WJFmFfLbWvIuJIf76XPPZQWqZwjMap19BAXF+qmkq
jjt2bCFYUhWOFDpHc3+ZXMzvoihEtyYPNLzSj/nkrI4SBOsMHRlD2sYlTMZHqN0iyNIw5BN37MZ5
Ve9TlUQeBlzAohzMzlPZQdcme/owAw/ejG0YXtHOfTzO8Uc4wLBo5NGzuex2aTK0nLgmucxubSNa
lVDqpi0uHDke+txUsyvNtQ8dZQ6sqEWZzjGpwzV4cXpUMlXWaj6Z+0LrradxYNPp1RSAYdyaDzHV
y80ozWhLTGm8HSU00K9fs/7ZezYNKCccXWm72hcdbRizVdCYFWk3emz1uTtCtkOTWBrZfYMbNWS8
HXJ4kwjTBdYpCSmgxNBbrQslN/+UgQwar3CS8Lum9vRpSQZ2ci8VBOa4gP9qw/OFgIPOkZ2xVjYN
wbQaYsueiUnR8M7qM/E4rmZU3fisywoDDHYJoGxGUkUrQGFo4RrCKylFcMnmWyvpkB9ULZP8NauC
UrujrzisWk1KgjHg1Dw3/kBCkq8mxySi5nMhSJ4qlB7gOlo2jVSFmVTvPlad70o0EzmJMLM9yKWj
gFGgT+WVdsuHnr00NMZlzFot2uZ0Jc5/RxOBFHaPYQypjFWurJGlpSzz4DYy4CDkvTIRsyHLQ4L/
aHfl1X7oS9B1tNjo6TrSdrts/CmhQD6EmmdfxfggFi3Y+Gzkeb/9+jKffMD0dnDyCR3BO+be8xtk
rNnMctS5jKVOJfJN1QAHHPSPvV7nwbbRayG/60om47UaBmRl8sc6f//z37CooJf5BIN1JLbnf4Og
pBmY31pIOcfmvplk+oRuEWOGj6ATvY4FXyUbGXW6NXF9+wYZ9OvXf8FnTlh70RXD36VprV7qZUJA
a7PdRyR4ExDY1EcqBDpcSVmRqIPU4Qb60ryqk9GGtrj5+tr/4GjOO1C0FVXaecgYFvn5xTcWV5Y5
FaIOD/NY1q8ts8uJuERdPNZ9ZfxGSqtZ+IOw3a1bgFHtSg3KOt7U/LumjV/k/UlziiL3nCHDsqc8
+BRGab8NBFkLnjlmSuoNYeZr68gPdMKc1IoCMBqsykBYSbCg3Ye6i3THwkVkygZpTEskGMwPelV2
Z3JK5N9ELQtzK1J3dlgP0a2WFNhBSgIkgcsmTZV6UxXDmLUtAl4AKw0acQilWaTespG+64M9D64y
YLDBJGRM+AvZKHABYW/M0pXRiMBejUUv3FZzZs2La8V5ijSEqQ1nyZ/8OLKTTVFZugGkCaj9hgo7
GFt0Vm9ghFglOsiMQ5LKeubynVXRrrVbokmUKWYTyAeCoXHVVbRIy7pO4bLagC0B+YY8hKEnb+vr
V/qxc8ob5YUybmGchI77/IOuO5UaPEzVPRloCxceeb+XTHYYu3lVPAxx024LMZmP//Wqy3CRTQgp
FK1TVT+/akz4W6ZhzCAjyWJYJsMa/FWGgHfUDcDqE/wrEpvGgnHa1xf+uAktt8sXSWOam7Uuig1o
oRHRVKG+L2gP1WQOhaLyGhUdCrv+2BMr5tNUvPaz4W4+/GqWFXlZtnQm8ed3W6SSVmI0dnsIeTaT
n678pZcy/jYSs7Xr46J++vomP+4E5j/0KocFDtnP5fS2K/F+4dMhJyj7h8VuBXl/ILeh+CXrjvLb
8SPO3s6U2M9mTN7elUb1JysUCysCdGSdQK140+f3a7XjJO2kiw9AqR+YduEr7ETAfowiWsiNovgE
Y4AyVjZEhiRPSjwUsztaSo2gO7smxF0e7vnDP/9jLj7w1PQTY5riEKR3WRGC64w7vU2mTZ3L+Cf+
O4tKL7VXCkRpCvlaX6fEQ9KVqyo34ECzD/vA3OQOLOyvX9LH6s9mpwbrv0x80CotX+q/mvnRnNdS
SjOk1iMftqa/DDJJa+LWZX367wNIdI42bBSKEBtJ2PLF/OtiuW70Ud5q+q4aVRT8oL5j3/P1gKOF
GdEF3X99bx8XFWth9jBc5YIqvITzy02aSW82yMKDxbveUo68jR2OWKXl6FNlE6TKVLm2N318npaD
gJTKx8Eghvfl/JrEhaq549OQLsl1JNK1pstdOwrnPBE8f317HxcRinUKvwVKxFnx8velZUZaJE3E
oFP3wz8I6nuyMKaCLLTYPvHGr30qH3/PNtANjgo60mFkWhdvD7HqstGR24eyCQATkQN7OyrSPZQp
4cUEivwhRaBYZ+rUXLESfbxTpOt4TKi5oBQCKjp/qHLGNxlZFboHZCjhilhzCNRAzZUlCX3I3gn3
5HD4X5/uUlgIni0OGjaJi7vFFlbkSiDjAzEw8hBKsYD5JwLW0CHHT8wMGIB8fcUPsGB+gBroMoef
oaPpxuVvkSQ8JfNNX9mTc4rYwbYTdmn1VCWFDf/arB7hySe/yPkaN01qJyelNcLnvtbUrWLV9rUV
aymizlcsmyeucUrCQsiv9WK7kHaX9uRnJcDMOokbXYmnguhQs2s8tdbJ6MsBWN7pUTkKzjyG8mx1
FboufxIEN4SJOhDsVpN52euivXLG+Pgjs8Wiz0A2zadvXro/IXdAAq0DZae1w0B8hPCNHxGNfn0V
zBrDzyvv5R+l1fmjWBxMICh5HBwuLl8METZlTIb0vK+QZpCnkna21zHh3w5xOby1zNt+YHQJMR46
RoVIxKJ7rKGxOBRV5PzCqRzgDo31KCapSfbjmp+SbW/kQDW4UhUnuYVrAUPWR686AdxXjO8Mh5o/
Is1pWna6udiFsby6tW1mUCgmk7hFR2xsAOGtm09N8MT4j2PloI9sMFYygS7kYJ3QP13iSObUlr+L
hvRGmavVe2qrildMlU7n3VEGN+sblZg4pzqkQQBMFX9eucnm/E8kovgeUt/4hoho8QX5ZrdKApig
LU2n13HKu4OuVs03YqyZrxpaSUQBCRkedutomeH0pNHU5o/IKcU3sxzqG/DAE4YnVV3NhKtldOIr
/EC1Gh1FSoDkSIbPS1DgsIdPHn1v2xaeruzS5zovjCOpFP691jS5ubaMMEN6TjmKypORW4iVbGeQ
t17vLG2AvlxnPZE5ZLcf9bC0voGNGI6SpNx7RSMZm4R4u9lYptlvWznbhLbEzYYJu33sCj35WxBJ
3I6ddWePoXpjZtAjCKBKVpilyI7TQRx3JDf8jKzIv0lb8BRuzv+8tuDLhG4b8K8xErAiHnFG6apo
svnQG3X70DV+vO1jdPOkpMw/m7jJj3VlC6i5TI/dnA7pKVJs7WTBStku3xMOmAgmZ0nAzLazSpl5
5tB2t0EQBls/L+VbZ4QElzDaYmQTO8kTBJ5AvVKrftxFHVYkWGaIRFHEaRfrQO8PVakncXzIevTV
DLNl/jCPQXFbJFls4b0uOGfhejNH78rvbjlJn/3sOFaqBnUJnn0208tWDU1dPQ2dgCWYffDN1HTr
lTRH+Z7VSnvolIgaUg0sv9zhqlJQStNLrdeNZcZvX/8hH7afReawwI1huC/NjWU5+lfZUpbUy1XU
lvuIQJl1U5qmR9zoeBR1UT0KP5i2X1/vnxbC5Y1TsNKTk9iRcMGcXzBqVXVqk0Tu00GM/q+Mlqqy
tgB91ae+C1l6HXxmfxv6soFnADzkfBczb5bxGO9ydFEbTEykCk5l1o7rYbSIkBiYKeAyzDJCTVuA
3ugc4uymlrFK7pqp58qVLftj9a2zdQL9XOQpNDk/KGWBNBp9yGY2O7W5S2Prrmzthk69HD1dRBOJ
aQa+Fy181tROQ3ku4U7oSI+/fpYfipalNcE5BLXK0jG5xJMxsbPrjOym/QyaB3Fia3sFQad3o0I6
Q6GGxjFsBDZSFFtXto0PmxSkQxRwfDjLZgWx+vwlkldhQeqsQLYriTwFdWp5lW5293iylSs/0X8I
iucfDKd4Cmse+MLGvnQ+oHYfQr9MU0bfTlPh1wxgWxFepJLpKSN1BpPjKDCIGNl8JyDcOJLHwtw7
mXtBmC7QPf0QgtQeV0rva7/HYCwBZxBbuBpmmEhz1Qc/y6FgLBSaVpgi+g2XwaUREqAw9vPvNI1n
6fIpkVXbGoFaelUgsN7WdaBtMtKIhavpofPGnEEOd2gRiP6GG7UM9iyTiF1TMwd2idi2PRK/nOhG
DklvurE2pWT6QUAh+LZcjUMyvwahPpBLFYeVQmChaTJbyfT6dz/0xeM0hcWPqqurb74ajH/hnTSt
K4YyeA3plqVXHvpnX7iKJpUjBm94gSycv2B4OJlD0CJ+6jgs72K1HLczOCYwhEm0UaRNomiTyTV/
r0/wbV2t5lG1iIAwoivf+McvDaMJ7nbcg5LP/NKUbqcDU2wxTPsUWVS24WilkeYIbaV0Q8Uekis3
Lv9hR1x8bovyF1o0vRMaGPL8zoUYBOghh5NAu8R4xknUUZYIGhl5xeCxsBg22V1NhZjR+Ia71h74
w6y3suwQJpCiktm0xiPxmsQ58hi9FyXJY45NVGb2hjeRXOB4ICZyAdJEksgo0q9+BYXGSHJqiQ/M
aVQRed39kEAeGZDm04vWVTnjRIW+PogHV9OqJHZlUjBzM1RmCuD09lpErGDuW29Znc9rKzfNzahZ
1abOusQb66HZp5bTbXI0HG6QFRou/em9AylykJqSwOHJUYG4+jS1D0Wu/ylEL4+M/8mFKhQFlDV5
O5okbNZe8rOahswtt9LsHKmAL9BBSDo9/0S0J7nKwM+G1yNkSRaaH1MPodRxQRoS3h2qAwK3zPSa
eOYImRDm06dxe6rI0P7GU85XEjVTbsqJdMqUyVkX1jcyk7ZXqcq7BczLS0I535mWrzyYvdCOsqX3
3lHGz8Tozg+owSfKRsJ4ilqE2wLY1Jr5HoHKQ4KfIIurm7QMxo2fKr4X2brilpVovGoU7wF+uA06
hpAkuWx0sevajxqz7hs8OhWkpXBGvhHaK45PAcXubN51JP8l3lyQTQ5/LHpA/kPCj1oljhuLhP5P
NiZHEfgVr8tYUq36oD2OoZGvw6S3PIU0riOYI4WpZ69t0KRkXsf/ndFHmBywCk1rvehYklKfTOtq
jr16zuN9aWokAtZqtk3NYdjSqB9fhrGNHs2inQ48+uRxqsroJByt3faTb9I5T/VtpWTJN3y+3Yqs
LgdcC5PAhPG6a0TVtO6TQGWVIyusilSFPmrBrsyag9Yns5jskMJRQ7Lz/C7st6hGlGMdzeq90kbG
psfZvrLqUrtXgWUSZmfp29hq21X0P5ydWY+dTJZFfxESc8Ar3DlHOwfb+YLstA3BTDDz63vhfmjn
dSqvvlaVSqoqVZFwIeLEOXuvjRL4M6Ibd7vwrd36udklEFu9fFMQk9iE0dR6LIXgVxs6FzVKNx1J
aUFT9mjR0rpGg/+NzAlEkyQ03S/ZLPhZRi/dTChCvxaNW+/KhdwAqTMd4bbGhLQxgxVa2bag1eM6
h2wwm3vJ9nk9qkT7riniivGdQQvkg06cCukIYwD6k/p8SpuueypE4YcGOiTQF7jorFJNnwfNMPYJ
CVargMW/LUBibslHIi28Az0HKwunAOSxDSD9YiPJ+wwpS+YrIkd19v0SWRvfVDjrWnwgMNEAOAcM
ELl9/zWOidmjx6iYnjX5C32xbh2O1l/mWGTHXGb2rtRI6TbVOnIXlRqQF/E/tovS2VgdORQQr+Qu
Q2AsQtCiuN7dxtoILkhoYE6qcxeXZr7X1cJx1RU2YrupJkICglc5kFGLV/ZY0aEINSHyg8FE7Qi+
q990nrT4sePoyVmItwI3zHR/8kb9SxSr+gbWIVSoTLcfVT3FByubrSc/nb7hcePYtowq/SqanmYv
ipz8a4Ln4HNSFMVV29X1Zho7grArcpADUfL+sGQSOBr743W78g8UCRRszmhrCZVevjt9Jr6De5h+
p3pbQ7XPx/1CJt82K1qDAx6I0tKsx2s8COZzKchFdsxE37Z8lZuJNX4zasNjYztauEDzJki+MMEY
GlMS4M1GB5iRcVcU5tfRoH5aSt8I08ZQJ1XW/PqgFPYRsQxhnHEoQ3KiOYFIK/0nYe7a1jAjcSw0
3foyqOmnioZ0OxclxI/B115GOlx7s7CavU/L4DmutOXomplz73ipd99qpk5BwDwcKYcTxvYakxVH
3hbVPquJP9Xk9JkkfDeDYwXL4Nc7T+n9wapn/dgSIHVtLxOtRW3A5KhgbKGvqkYS3jouKh2iPqYV
BVH2L7GtlqcEg/zJaqOXufetHczIEpeXXu2bvImQBuVt0HLSCioPhsJMoMvWQFcOa9LV9nqje/fU
OSgb20gQudlHB5V3y51Wjfk9RPhoK0l5Is4aMG4SEOTzNUuy+EId8F5FYvMlYl+m5maof1aR9EJE
TieS6BhHZhcq4Wob16CNjDeIvcIaqiOKvZrYN7Za1owkTCLUyKpgJ/+46v7nzIg9yWe2DoCUf3AK
eFsg4FoC2pk1y5FFiKGZZdbqKjWqoWNc1Y3TtjAS47mLZvvCdd+phFZKPBNRpLI07s6adkjhoe1L
zwVaKZ0NfbPq2Wzj8ugw4HEu1PfrufesCFpV/rjSmB6hiD+7R4CJCzlAozy1BGe3W5W6JET2SwLy
+uOHaZ89zTXsZu0JUuAB3V8Rz2+fZgG7wxpNVNeTNhl36CZIGFIymrpt1dHO2KAuMBBXW4TtBtLL
9e+EC86PBQmsCnwisYlHTcbVp0am3muVGfh4XVo3rwCxus9tkpRIHe2p/6TpKI4jrb3nLL7s3bbf
zO48Et4nevO6a/wvntCG39I2GK7DDgcDgbeW4DgrleKqHMg0vM2EUeuHKHfL8ViBYhJhXS6kkfIc
8xrlLvxQ+oGOktt5Hudi00V0q7aqbd0lxEYdlVeCU5N9TXat3RI6mkXThnaaNJ/yxMa6/PGDPX+u
2JKw5tDX0RENGDBA3j5XmsigibVBO+h2Zm7ZddKrCqDrZ2uhKovaKHu2c7e68JGevaKofOA9CDq9
fCJATs59c/MwaTQ8dHvnUvtt+xwbp5HY7S5r7Uuc6H8vRdnPAASoAQgo75zxQLozADv8nTsbBT4b
Y5c8pS4YHkLCLzWJzlok3BUDCL55iF9oexBRvX2UrZ5ACOkKewdNor8ePM/ZFZypQ9qM7ZXtK/Hf
OsAwpZw1DwLxg4eECKfV2+sxhe+XuPfXNMNJ2+WsiBuLwOJdb1jW7uO35I+F5q8PnXYvJnx/zS1A
8eHR/317LRfGpl1GTbe3Sg4GnTSgadffoaY8QYxSoaa5/d5e3KvJrkiZEwdH9jti4Hb0kl6Z3WFS
9kYElR318sd/2fnvK1YkJo7IP4xH2/xjuP6rL1UNWLBEQophbcSGTXjgSPrtSw4VUn8CNFPLC9c7
H1Dg+mEd0plR0A+jNfXHyfrXBQVBp6qQHgxv1ORby1pOU0YdZJKujdx8fvSVdlvgaUni8bo3Vppo
X5+Gqi0vpIL8ubO/fxKKLdyFnEBN3MdEwK1P5q8/ZHTyvO0WOIAK8u8WQdRtneb4M1RzlO19r3GK
MsuDbWVfuyHaqEHfaXl+0xfimLldOAyJgc3GeC20DGRqcaiT6aBVdthM+ZNmq1NH3HTstp/wa6WX
nuF6Nv7rTwe6gQcTqQHfCB8mO9XbP52QdxKzGHwThein3xZo/Y9OglIrsI1I/EromnEu0CO0XbmG
/KGONPsL8fbx1UiY0mnsRgLFmatcEAH+0yajWcfLtDJBONDztr/9q0pi3osp11tETc3Sbc061b4T
5l58d93WDNHx1kefgO1kR1PPuCT++KOt/PuZMJ5Hh7HGY7I4rqXD26vLLB/amqL1yExxjWWmu0OF
FZVsanmeMBJJcN0foinpOXBbEaxfrcrtNKhq18n2pt16PyYMRhsrnr/psnDvmpaT1x7VZFaHWp30
8Taplci3COCyaCuw2xqHutXNC+/ln1743zey/rhwBnE+klhD3/ZsWeoYQy4j3yS28bF74l+sB0OM
cPfaOHd/JpLwtp2P7+FuqBL1vViUd8w9TftZ0ir9mcyR8dvNM5u2BqECF168s8Vife8ckyEqD5jv
5Z9yxWkNnps+yVNjcaIbE6s6jFLQ/RXmaF241tlu8OdaFs1PBAUWVsjz1bkoEyjC/iJPfhNZR2KY
QLjZBJF0+ew/AON4vLAOvnM99CwoatZ/0gQ9e+xlLmrVOLU8uTWRdKHXZ9lPL5MCPjTlshboncVb
pLecEIKWLRcPCbwQyO1M3F7z1J1lGBfUHKGKHfGYdV4Ub8tZ0prq6GDiNBkGWHKiwxYS9E6rXflL
D77Xy0TP0M1Y5q+JmuZmn5oMp+iLOku7qzrbybZJPKDd6kROJ9ZIFrAFtWiSettwELmbiiFNIC7L
8WlBhmoFrruUL3bega7lbOGQH2+ltKH8JSInXOmRUlc2N8F/Yqs22vVJUnyPI5l3YA8jXJE++kpE
2lkliKb3hn3hWkW3kSMuxrA3HJjU3tKMLnelq3tBbffZLTVDbhervYzKPJ/e8MIBAVtn2avcFujY
24+agx6KQJN+gO11MHr71LW+17oGKl8vk8wKdDvOJR+4BxZG5Fk97FOmEy5QTJU0F94Q+3x9W/8Y
6q214sKSzlJ39sfMLQyEiR4gMeqmOhkL7X5atMcMVK3aCEbXt+DDLRJUR2rtgG++oZ1VW8raea7H
yLas4wJ9e9Ob4ocPfN141rpBe3HUWNMoGyTCMUvvJv2HIQVOPh/oOAqfLCJcuqgzcuGb5BlkqD+u
P3Ju3Wr0CbKtAwNQADpcUJ91Zm88iMmL5MGKfV1+IsScKBOl+lnfCExSRO4YRRKFNvwP56XF8pft
gOEmr6qX+spMd0jRNiQ5dmsSjnMnbduSO1sDOrzRTVDue5+k2H4zGQAlf0MEno1L8Uf/nEB5zqgl
kL8goyej7HxYWFt96WoVAPy5bJrrOcb8lluyP7jL8BghqTwsdmruHAN/az5V/Y3KMDQugLr/8wq0
2qFNSgSOTWiNzjrUGf2cRcpZO1b8pYeRb+cgzUO19PnGlcslddfZQWLdNBkOcj5DGMPp80+//K9y
BHiTTJrJ047D0lX0Pmct6FrE4bqbtbtc0hltHfv3x4vev2/0ek34BrzM5ISdnyP0XPYFo2/8CgNi
GD1p4IzXVgm7noHKLIxh29NaDZEFXNpJ3r1bSm7cElDE+LXffku5xr0RaqsdkSFjJdRzERRFnGyr
FI9VuSwjj1i5F85q56ft9REjRSFcYT1ss6u8vajjzr6KRxWfkpyAjlBbZLGq5czl0ptz/lypQ4Dd
rKNuB9mLc+5uH4xkspH0y5OExgoGcZUNupoq7hbLir+mk9LuiGH16U9WavvxT/rP1/Pn2jxZEEkr
Ke2c+DO0Gjo9k1jjpSBNoaxsuXMmUzxJq5Gb3h+6XWtjcvf0Al1IZrQvRMLZd5gkLmF//nWmrE9h
HZmaVGNMcs8et0ZXGUer4R0crUh/zKRPwKJB6IOkGW8D6kWCDjhzNZReh8QXHXJF5AofP44/Y6S/
q6n1cYAtBVC40qm8c4hIPy8ECcw5FMg8Xr76CFrMACechxjJsaUd4LOm8z+5/eRv2qHu20/Ynypx
nyz0ORHVghQL0sjihOJ6Pcnm0qFZexrsUn/VTNUyimiMioML0Ql0JbBtU4NTem18NMGkpuGTNgLS
0ixQuHr6GKXx9CmhIVQGRLISqcwcPfphlDP0S0Ms5ddoNBfaoVo3pRu9VTa958GNA3Iq6OivkJF9
akn3MeNISD6KmYJ8K5IymsNizHx9Hy/zyJDTizgxiqr221AsAzUNTIAh3s1GWrkk57SFCBPHsaZj
O3Xlj1nmj0UksWRqU1xsBjfHut1OY3xNMnX5MM4QXzCClZqL7UKz1vvxk2ozYdi0ILo2ehe2MnYe
SXVMVhB0XwSyHObryIO9xKzSK05m54of+SLmBW/9oBUPxLVN6pkdyb2p7NKLtlUiiSsZQHZdUxHY
xCunlY/Y3S0ddyek0813qRg/+0vGwLAyu93H78n5erS+JjCSUM7R5cANsf73f62+w+g3usi6+Ghm
+i2od49hWCSus4TOQJbRu88ERtGPr3m+HP25JiQwEBh0H3CcvL2mY8nKQVOfn5oq6Z5LiW43QBJi
XeoWvXedtUn0v20VNuy310EeNREe1CcnhrDdQx/jZg6cgXHghft594PH8wnVjN7Tqg9/e6FeZ2er
ZxiNOvgJBEZYoCbbLr9aleu+9HRx+PXLZvhEAVS5B1qNW70Q+48f6nkZz0NFp8GeBhBL0E06qxjt
zjDJdImKU6ky85fF+PM5ysm4t/R5fG1FZXcXVpj37tpHOYEa3gOuxbL79q7NaqqizPPjk0Lf9sOJ
im0uIsDthPhcCbfvfjfAIh6G1kzAXjhld61sgio3H9/2O+8vbQD+yYKPocU6+43XPGR8gJ13mCdj
UgEiT/dZmonLRCortSRMISgRbzH7cfb/eeBIKOmmsJmL8xpCmvrgWZErT4hjUiek7TsFfuNaZOnY
9B7Idb0U0PsHGHe2pvMbE5qysohpG579xubkzgmKKf8wjmW6VaKLcLG6tGNSIqHMwYyOdqamUF9B
s36OQH7QKiNkaPu7nY0K7sGiLrQ+1k/137+IQ4HlULFyfHz7DsSdoy9DZKdHDwwnBn2mzs3nQcFk
rIbedC+0CN4pL7j//7va2RsHqBM+IaTJQ9p5qLB6ILtXPscvtDj9si87x7/qGaBvqopd5OP37MKl
vbMbFWnTy8pmjNDES3UCJzKGZgte3iiNfpP5VUupniT7dMSW+/GV/33ECOdYpMnFov/AfOrtIx4d
2qcNnPaDQVjIvm91YhELBGsth4gLN/nOJ821eJ0p/qkc6Fa+vRat5kJhlfUP/EUIkUa9HuKN5+fj
c67YfoOZevxrx7b92cCAA46gSpcl4PMvjO3Hd/3vcrYCwBzES3SDOHyefdfoKdnMkzo9lnZVI1Z1
n/QaNCVy85kWpEr+++WoWVGsI3NbKd/rj/DXNohhTFUyBdiap022B+mW7wt/+NIA0QjrfDEO//nu
BPp4Zmw8ZEwIZ6cAVY/kLxRVdOhmIV89rdGXU+vGLGB5MuTL1tXKuLzw477zHv19zXM8/NryH1qO
wIe+L7QXsmSTX2qpl3S/YOS4xEr+kyf6dmGggYGwyqUhypHg/CzrasR1FJMjwfFkZh1Y8zQc6lWr
G/Q+DUaANcOEHjlKln1epm5zm5Zl7Dz72TBFO6cfK+fGR2RxX4ymEWEAKUtMKDbIOeQ0dXcTJV1m
hDSFXNiOoKZRcheN0GmXGX19FAyYHcInRHb38e/2zgqMJQaTwarKZP09b/X2eQXGpzI5OBpm4u0S
2iLGU2I/LjEgEH+0piTEOGrRkKbJ5dB5iMGf+IRIQoX1xxm4Uh9/6czJGS/UIP+uT2//sPW//+sF
Rv4xj7ScCVLVy3I+TCXb0cF3FxPucOxmR5XzYIOsH90xrJIyv+T4eOf6dKs48lDP4fs4j1Unlmkw
88nRDnPaOT+7JK0fp6E1tH1cCAcK2ezQISQ8cLKBJSg7uTDSOisDOGpiueZ9w21FBUQuxdvb93M1
RpObiqPqy0/lhKofZrKFLhzP2q0siPIKDOYCF4rnP9Xx+Vv+f6+Dfz5cTsSgQK/3/mEilnJX6XmK
jSGZCYQTdbayVJyFeN1JetZzO2nNfTutNQmjMhgqgyhsoj9Ag9Tu0tgbZsNxeShHLEChmfJ6H3h3
6guLgPnOuoqH0VjnP7zC7CdvH1TZ0+Bc6EMdSKm2u83Um8WNq1Z+VjTBKztUk5F91onh8q7AuMJx
yYi6nAJR6JnY4jYjyGUa5l0b9XhUJFD2F7pW1RgisSGTh3BREv+aku5J6FeF7l6ZQ4ovs3Is1W8z
clvdU7V0pYR8n/aPjCCWRy8hL/bCD/PO27jKOFYaBQhSQo3e3qUzsF9afkXDAyQIJuTGEjOwJUfF
3GDJnCOOxyeJ2fzVbi1nvFAZrv3Q87eCckjQaqEyZsr29uroSHAjzrEEFIC4+FBZ0XJvew3iS6R5
bn2lKUVWBRlmCCLL1Flz+pY5u+QAeG+9//uvOHsGZRUh7I5brAeE59IFaWd01B4w8NxNLtywfX7D
YCnW50w/jdGif74q+pJ5YCKFcywnq/G2rMH2D6M3kPp8vPyuf/KbB4vRmG1z7Z4ho8DCdPZgy6oz
5wxXh08s/KfI0GoChcCmf1qI1DCD1l6Ge6Ps2v8Mrua6jPgAKSN4gL29flR/La51Yg9I4Trt2DEc
TmaTrqCNpW3XAxD4/fEtvvMoDdpG+F0pDVYA6ttLzXMN0gji+jFlMb/PUwNv7TKbh4+v8s+7gS8E
zzaVHu4PKAxn74YQrTb3AwgEoBA5/adaae3GK3NEtqqPGdd8fLl/Fh0uh1JEsD0AGCLV7O1NLcNS
FQNq4eMweyWdkTahB9YxcCanKLWKh1hVyCU/vuY7t4iqYi2uvPVOz8tmx1XJYMeze4wXulKVjtR8
LFcdOXlT248vdT7aFzxMqnOGNfxuvCHnpRU6Q46nGm1bmmkMtaJxsujpFYnA29R4+amr4q44yMgy
wObNvjxhBJzNUAelO5L12A0kDY9Rdsl7994jYK1nYInSg+Gq+faxj0DNBtOV7rGz0zH0hqW+KvIl
2Q5t1lxYAf49OfAIOH/ba8GnMyo924DLlIcNoN49gqC0DkZeVqGzzLcuKSk3JtHyIWgowlhiuoLW
qFYi+3wpTfufRZ8/gXkpwHV6EZyVzlYHM6U2iIfapdYpfrapLuDLJD8I9U3TwF16fddAk9hEUepe
qArfeb3XEZnDu02aJ4eVt89Z59cF/JD6x7FJrbBeVP2rMjCTMAlzuhtYl/Pu4xfunTtFOUfokrfu
Mv+UHbDiMXEi1TvOxDcsm3mIo1/+DJQxAEA1vAidZLYgkhp+bUdoTXHhfv/Z3ywOSMyGKOtZ9/9x
J03KYd3yI4aTeln9jKTlblVEAAbjPQ5n9RIf7aIuYdSRn86E0L9Qw/wJWjnbBtgH4D+s3nRc1Wfz
SDvWhAam1kWLXeZuSE3iPjitk87hAvhzYE7bUWzaySqvjgrfPZiEiQQxpyw010UzGVvNaPsgr5Pu
AW2gsUtKUHJTrS/fRK7hItAmZe5V45sPxSKbz/kkUj1oaWz9yNKcYGwcPlnQenXD2cko2FHTGMhq
r8e83GJS8CvBd33WSH762fpp5iI21josvbWRH7VFG49JhAZ2Gwu72uWkiFGHCbKKNhD+Cv/OiJMo
aF3HmTduRZ7dzsun4hGoCmHjos5P+Nf6ausMVn6nd2sGm7FAACSHT2+RdteZnoVZ5rUOkUiT9XNE
lAh3t5JrSlkUW1MYs5OfijQnAtR31CGdpBUY4OlCKbPxHo+ItqVd3uzmtHbvsxiGvtbp874psTvN
TVl+yfva3MtKs78W3oS62pR5qA+deaNayq2gBCHehSVJ8zuGmc6FjtM7H9vaP6bcQMREcOXZV+41
hTd3E4ua39bTdvFA8GoAWT91npE9YcYa/x+cMWayxGnp66CSXezt100aTNdPqJKO7BzykEcGX1lC
+Ixjkj3sdXZy33tgMOAmGSGYQHsDydS6tMP8qwdAGWNBC1r7nMhjzsoCrzOdNvIoaIXeR5u4zYvd
RAvhHgW+3PdaX52ID+jCnJSerVrGJQCc2fzXMogCCEelQ7cVedWqWHz7JLq06px56uKTOaG59MGq
PotiKMJpKeMLS8z5CrdeCnMYCkxkMP968ppIFvg1CMZNSjeFLTbzEtauHWQ1VNQsd3eqxZhkSlHf
f7y0nu+Z64UBr6C+gV2JZvjsQaczgYjmZPjHISkwnEV159gnUj6oZRnFg/z7+HLQY/74C/9ezrjk
KndiTkG4FHiIs+WMGq9IDFf6R4ZFY79pDJHv+SYxT/hZOp8I4unBKXfRtC+LTN/02qx/nSzmiV5K
LpIbwejVJMaMZhBlUI2GcWjXw5nuZUCoc1s+VaknQwHUd+8iKriNmUpfD9JTD93S1Cd/6ZpPbZnT
UCVnHW9QtMqHWcGq322e4ciq8776aUAQJX1gsVFjAVKLB83aRg0m4oX2zo5qK/02TE58l/QM0sNY
VnW/SQqbWasVSXvveumAOEdFWqiRoYXDrpbjQzka0W1dgmIIoi6Lvg8slrdtk7BUgS2HhDpEdT0w
CzP8eUdsTXI114AvZbOQGDtE3U1KZPGhX2QMSt2zm6CN2+pTzUCNBFSl7Q1TLlsiTf395Hj549La
v9Ikyq6Qf8+hbnbAsjUTH41NI4kwKVJvHFnFbCuFDLFv1eu/LXcCtepONnqyI400u03BSm6ZRVCX
0yjtLWGHyIDELyxq+nFNQnvN/GXNqM/UxicBMugmh/TeAcWKhs7hJ8lkNklTwvmkL6X1vUnheXtL
BhNdOPU213SAxavh0kja6idiwxo0KUrkQ25qw0MfaemVdKvptdXFcLQGycCzoXn52wZ9cIdSxXis
fAjpqiu866RuuocoaiayaqFQL3n3a6gcsekBncNtHgYQ8a6/j6q2CkuW6utyNJ0re7bENa5CxrtT
oQogl7WP7zljbC3GjKE6khS/sOI7dF0VW9sKjJddvhnKfnqIyri+ywG43dpWClvAjtbZl5xobFZG
uY8kNpG26O3HgYr8i4ZV6Kqqs+Z+Qau4U3CVgnbAjjRpBZMsv39spUk5IUY1436YGqDkI9aibMRU
QsrVp7gpnA1xGMNmmhZvIxGlBUPbY/U29WlnlRCgoc0YGsDompAfNbnNXTYrY1vhAdtm/P9sRJS2
sLmAr/TSdz8nvoFXCi8fsUjKzo+oeoG2ugVKe5GkT4ZeW/dzywokDIVFtBiSFkxYVd3PlMdXpEfI
57ktyp/OGq3igofCrpa6e0wbcZjKijhEWmHs9MqJA8+IxT6JnOaprBbrKRacv5woyW5jHu+9Mwnj
2zDEdVCYKj2V+sq2qv1yCUc4SIHP2CVU8HI2ZpSqTcocPCzBe34HWGcQ3zvEoUEz6biUBph0bCpB
IVogomIax+qmsUGVT6nzxV4AWOgjbW7gTaSkFfdZC4xUizUjyDXTO0TeKA58AsgB2HIPIBSpMtYt
380BJKeV8xC1yUumg3GuCo8RSLF4O+KNdjTbH2oTdXMDAyEo2jbaDgVA6QUhwUGR7LbhYBtTrZXe
iZkmTz0nUnbLyue/dL5j30or7fRNMXT9Z6x39rchahL0BClBcLMotSeJxfA1syp4GSVN10fkcMYY
9gDmbwFLLry+sw5B0fAHD9sU7QmOZ7gqXAOLR+BXC0JZoov7PIy9KS02s1JdvPO6ZGw3Q+ZCoOZx
KTOsNAmNuG5vUnv+XsxkQOvK6XZLykPDUaW2Re/XN3hOAdtV/DW4FNO5efCIuh5vYEraBK65MF1/
LhOZAgfcdqN1k4I1N3WYr5Nupsc+9nGU8oc4tbuFihzf+Y2h3zl6EhUIMJMZ2BghxbPfaSHrnDUE
nYvkbhPbZrxP28YNMigO27IbZBZYhE3exDkbzbYcR2fcEu/V7xHfwG03Y/Hqo/x47JsIHnsJHmS0
a+dXpwYEILjFgt5rKv7e3F3J+zmI+tkA4My+eJ8AHXisBJ5I5rzTgzSNZtf5db/NE686DaRNBshy
mu/KgLUQSGyJm8o20td8HPKw7/igSbTLj2iJQVvjZozMgFayC3GTbv2+JVI3iGdc2Ij80pzNcB5k
0IhRbpYi16+9OCniIPUMcedqEVMnLBLVtzTr3OOole1pUK46OauXR6uG7ODBnFmdt91jUtvUKCl8
lZ1tTtrraJTNaZZx8TVK0ZPyVk90i03kxneZCZQeRP6tR1u0D5RrxBYfKXa8QIcRSE5C7v/QRg1E
qfQSNDGj6e5d3RN3DsFeL0UM7IgcDidIMr6+FMcruR6NVp/sESyL0hvOEpmf33hdmd3AnjAPIFGt
Lylc/GdjgiPCutdHS9BZLeEysb5Ux762l+c0NZdjXTn91m0NoNexWd7jZO0eFWDBI9Ho2pWqhDgl
kzc9xbYWHaZZeE+0W9nUrWHKQP6imdwh4QPc4LSK/zifNO968BP5yUt7be+onKGeZtgBf0F/nEqD
ZIK0TNkS4uqxTjxnQyjIuHMcRf3JyOaL9FttCzYGwogbSRAIrBVTq9UzGQo2epgxSptgQaa9M+kh
yyDqDZkHZJB7u9rP/I2Cp3dnGbP2KWntEbcsUpfvPguxHuT8lphJmTN8TcSavOiAVguMMm6f4igq
9vg2EDMtcKTA/ih1vbTFiBCoKHAvYpotB/2G2In4WstL8w7qlUtUeT0E0Qw50owBEqYcz48586mQ
hyE3uM8fCdDT7tLcdElPnC2Qfo3+BVCD2ikbJJfM8+pz25njgSiL6nOHjPpLjTo09MsiuhkGPtO6
t5lz6Qn0oqJLr5XSnB0J8yORA1P8Oc7z1xgGw51FB/XzKhDatvNo72jRZA9OXauv82LMN9NkYarM
GuchNeHW2JVvsn1m+g/CKxeWRlkfR6PvDroxW0eNgxBo70yU3sFqkKvOcwnlOhZa2LfwISrAO2FW
pt6N00cekt1k/ZZGhuQYyHDmMtuEgilv6rwqH0lc+u2XfhrCBkCgNwCQt+OsJILCFY/6FDmQppGq
QZjEHFkneuCPsbZvPAH5G4d4mOPO3zbNjDa6lEUIwqoNMkz/v3wzr7ZTwVgOape966zO2Zt1l3+P
KG3A8+f5ljx3MzDLmGPv4lRf5t7NAHc1dgHrV00nryXmyJIOBd7Yyukumciab0w2nIbabjug87yy
KvNXlonxMApdOzi140BBNgEQ6cp4qQCnULyt7H6E7U26DrabQDfSbNMwKlqPv5z7IWiPnevuUdwv
9qbVsuhFdI+a9cuzifsYcntbNW2zYXCSYvBbkBGVudV6LL01TYe8gySxMbO8A7vQrEmtVqV9Hlwj
4Qxd+DsnRm4HV2rZdnXRMkppHIRigwhtnKevQyryG11haS+UGd9D/o5AeDqqDxwCio560Tc4MlV2
Tcy1CBfqmlssgmo3ua24GsrOqoLZFuoXeRhU585clvemMSyvi8WEhffWffKmvLpyNA/uazYBewfD
RcfcbOQ3TBbpdW7W7ffeMqqjdMrmR+awIGKFd2ec2qWJarCpaFQEdmLIZ7/S8XrPyiGvICNWcz6Y
bI3XHALYV+0Id23QF34WDk1h4pB1p/imdQfs3Znhya2bgTY3ayf7lnr58tU0CSgl1V5/1uJi2LAh
Wq+NO3EtTZKQoeuS0ImR/trBrzTvbtbGDsGh2RU3TtQJ2qkpG5ddxi9xwRnd76P4iIMSelenymtD
pOadmOlI8mrbh7l07G+aRFCv4sz9Nit+/V0nG3lvsOM9uFHU33lqccBVm9ZB6UrdNO1onJreAFyr
TaxiPee7pyzW6tt0UcsPq28cGai2WZ3OmtjHCaCEAD51+2oxHfwE6JdEaDlxD7qa4HmUvqjjoBtb
db9YVXmVeo5+02m8qmE/G+PL3LbkbmLNGR7JNW+21PJ6KIdav49FnXAgQcme1XAmGX6U93XXVo9S
Wdo+mjPzW471JRzaDohuMhJbkqGmuekjYV4vnN1DtzHt70ms2lfXGroveVNx3EMRDDFD1C2a8ky9
WL6EOlw6tWlyG6zr5NMCsKvmec4oE1W/Qb7WbNORAIqJl/hQ1M1CByour5exFr9yPR8/O93of3YT
Me7wDckvxVANG9N2x4QEWbgfQYqaZqeGwrkxKjF+MvAHTsBECSYIndkxnruUHh05RP5j1VuK9cb1
FfkBLMwu6emqg+yXVN/LLMEznGRyQ++vJRxqST9pfexcx55ZftLtntARbRh+4GCiF2yK2tqgIMAc
Fvu+xpqj58eMAkGFpJFMz6bZ+IdSCV4IGmZ7G+DYqZHFeJd4uEOStEf93iRINDbSSIsXaZh5Qb0y
QKuL+9IRQaLHhFKooVoOI1YthrhEctx3fZfinhkN4CAJXhQ6M7mZ/l7QsZjB/3B0JkuO4loYfiIi
EDNbG8/OuXLcEJVZ2cyDBELA09/Pd9cd0d3VtkE65x+tZll/sJZWJ8Akh0zEpR7YSeuRBx9LVnSO
/Dk75UAlSbaYMNzIYCqueUf8R4uH+AEqoz8RPLy8Z3ZWvVuBNCTwBzmDmNOnh2Vdsl0GeHEdm2Hh
/GicnYTlSTo9Bw9eTfSVyKiTrnJCMYgSUj9ExTUXlHTxn7wY6pMO8jFx8nXcj33NtUGz1KGm3/VB
rlwPjbv80wT1+aR80BsjKEH4Fs4yP2ZDLPZ96JodetMUMoAgpM06NnOzWeZMbfnN45++KAJi2WWN
b9qLmKpWtRP10u5VDXKObve+Hygy652wInlr/tE2dRepbCH1K9uRvxhzsos/tIJkAXLxP9wUAwqH
rHfhMyguu9A6ruugdmneLd/r5LZ3CvkABhDdnCkr5hm2fA/gWn3HKeAsBjn3BxBEAXRmFpEHpIAI
vQRJ6HTlrTJIJ0NmqMhao6eZfRyDXNReaJIG5Yxb91VM1rdAZv/kVLL/08KXv1nKif4g5xE/Kxa+
bTWxHWV82C15TiRTN0X+XmY5vkUyJg5ijIcLvkmeT99eSNhhl03oFFqLLbaagpdehqhXQ9rpIj5u
jWHgVI5h+TUYVxwnBs43QT3SV0h06nNmBf2drANM4i1Gok3b1eOrZ4VtmMyrqH4jTMxXzNv+E1ks
3lenA0aXWIZJuWAJYSD39J1HDAIlHP5MBkZo6gd/must5ag+ayVvQW0q3W2bsC53uDrgWuK1P+S+
a344fpd9iQHysjqr94dmDYtEJzB19rHBeZKE75F1Eqj7rtUY4NlQkmGZ9E4Hy3LtZtfkR6Ol4vB2
ig87D13yFjN6pVPW/bQRb2V0q390LO/gznG2UdP0QQJMtFMBWMNMilXf+i/2RBK3MwxXjwF2I33z
HoE4bWMCNbeBrkRS+VaQzFUd7xV9X5ulLB/Z6rhaKvFVO9omVrzlvtO09FXd/bC2T1md/VBCAzqD
wmiBUYiUeHYi82Bsd90y0dAYK2e9mbMq5V90/CSPKpmEYW6osmv3TdpHRAgN6JiYRByzuFuFsdZd
4pZhbGp3JqAgfKFdbqt8kABZchI3rtWy1q8Phb9qoruir4gp79jHKt7PqVKHeK33Nv3JdUftmxPm
iOjHkDNpVZfAjV5cIV+L0n0rs0kkflqk24lew4QD85iW0adu1X95f+s4ayp6aeJh2XK7/MlivmvT
/np26mLg0Jce5UQ/z199gPC+8lZU9jATuzDzX0flketUI8GibxjkZM0JSImCH4T1qOSt6Yfy8fve
RbZPdcktZN85NKWwN7yczsaY6iMOqGenT7wmgy8rNxUH0UHqnAQFt/9cuvqV+ZYWYcl/IDIx2U/U
myz+BpbkWkT2f8jmUuQnxe0crt5Uh2WQUZKYSWExIAphDiYv/1VFz0Jn1gCdLA2q9Ps+jNZKUQyO
76TSfrjNHFCqSrfjJuyXaOvX7Uk2tpdY8/RNM+WdDEjP1aqKjsXAWRVOstrkWFEIyx+6azzHH2Fk
jWB8Ngxkh+xtE2pffbemWo466sTHsFT975RGLR64Xh+LgNecfJrRc7doHqbXDjoI7NGq9oGMybTs
WEaeirQQD3nVdjua3LtDCdVxiQg8PaF7UNQo6cC9rBAOD4pAClK/agzmEwqGc0TPTVJGefo7i2ba
TulqX/28ZK3t6fR7xHYoEnhjkZiglP96x2Yy6/z5PV6kobAqXluCEouBWrdwPPbsY9dcjzfaqdYv
k1VUdC3P9fjgaIrSXGMgvYB4ieax4tY6r452voLanS7zAk3Egy+axEIUvhWiFCcTyH5L+Kl1bJc1
P5h+VImI+bnseGx2lZTBn0nPC8ItcjLkFC33euLiK+28SkbA2Z32zfykswLflHTj5zBaok1vZLSx
G0JQMc7TOD3mXLATXsMmSlcE+anj/ctKO9oNlqWSaNH5KZoKhyim6AyXYhJ6Hi0GLPHEIPRNI8Rd
FSHeSYlJom6MbSK9uK3+LDR02jBZbAut+ylzWi8tOEZyCsSzOwZgLLlPGpfxCBOLfievDK6eD9KE
gkBvx0V/lgH1YHQffBS+AX1oO6RqnLfbhuoxdxFQiCQnbfrRe81yVIxl1r4vM2TdGkSkVqXVJ/qr
eU8ilrhbG0yITmhcRGel2Ht8R4vG5NBG69n2ZH4Io8naug1GmqZtHtKoZt0Y+89wDP/h8Gn2vfFe
bZk/qYZx1MqB6YsBkj49TreaoMGnIE2e86g8wvjzgSvzHAnekiZyEku46LrKFoE/tKkYX8bChY+s
1VZZxd3oxXdmyp7mYFw22CAeqY6yt4ZIqCSWZrA5kSnSlBl1haXd5Xt70v+qWn6IoQcktmTAZqr+
NM74ObKsRASt7JeoHJBSpirJK0VMUM2MGHUwG9Yo1V7H2nlenVowpMlfuZh0i1cbXVppP6+9mx88
nzgbxVRLEt4+D2tnn/Mu4xXuXaYTu7LTO9bOkHZFy7tGrBafJAinjwQiesmqaI3xYu09ZZrO0jhl
uQE+CW6VFH+8Jlf71pXNnTWseHKb9jl17Jyas1tij00dHDfKOKbvXc3qJsOeSrMue2CCfnQW0Wys
dT7UIZhjlbINUlRKjJsPtjcoHfFV4FRidmrnf0WovDsy26JXVrdou6yFfYJy8XHXjvOfjlKPy9hp
61LHo/8CWiXu6luBDoVjC6G9pgr7F+Yo0JG0TPcAVxl+OEE2GHLco9QLyMhcpNShDj8mjX+zoCBX
FMHENkQGcFid5UyFkt5Ubk0N220k6vJweXeiNj41MwkMOFuGpAnbgcgohwLKxaFkslgznkocnYKF
cBNOzb3BrJ8M0rr4BbFv+bDuEY3ckRRTJlbXVonvV/WBjMP+7EvnYxit/rjYrt53OXuDXzHPhQVA
P7y3vSf4ElrIRHerPwwsqF28HT0Lhgov9Ek0/cuwrr/t2H3V/nwYrTB9dgZNt1/j9peqFVlSeTT8
uhFKrgk9I1hS/eCAqEGdmefAckeyAuPsIoPiMokRCYvDXgkJ+xfgMHuNVdvu22hAzIx1Od/POXhu
mefrMbPaz9Yo9zLVy7ztgvrX9ePsIKhvOJolEwkp5DcAY1q2vh7ri5pyoM9A6T1WNm4ez7xUBCEn
dJBW5NDamjyN0LxifZevS5iPe9+iGHccJ3rt4hwybrHbbQ0QtlvGEOsjh8ET6FOIEQUDG5Ll40Iw
l+yz7FKY4M+CLz9Z84ImzYCUiJRB73laHH3FxeB+1hOJrmud/00dqo+GxUfmMQ8k4iFpYelci0RM
dInRcbyNolpewqm7o+wshvMzf4QPHe9O7UNe85GCvHS4TMVv1NXy0DtLdIj41CeKArMdmCDnIZ2w
GISCa2jsZoNoQcKbufUfXJVwr7R4bItwjlFXh//Ng/x1BkDdKIPcFM48PECaflV+Y+1vcIjFXnKk
LMbfe5r00IGDl61KBokgEzKxCmRI+MOPNavqtlzESxm1dJeSCHnVcXB1XGUn9tjPSZExgTuSyAHK
de0kGIrm1Ovb8UibDKV3pLGuPnylbOMkCLTZIQ8Ay5smZ9eLRW3NyGHf4Jze3woKN/iBiu1o9L2u
5EfZVOk9qXnF3tSkMmHV33B96R3LVpGMAdxVpDp/N6JH2IWkXEOXssWhMjzwNbh8ZU55kIj3DtUy
ppQl5no3jcGFd4EuvLQVr+vgm/3c63jjaNJ1IO0IltPiyysRpttF4e20ltF5IWOcakvwNHkrEUxV
8e05eb3rIvfH9caXQIt8I/BAwgYMIavJku7RptB8nsvysMzu8jUFKLlEccusbXFeWmp9YJAoDwCl
pALbUoEFOvWOFWNXtUCxXGEd6W8h6r/KBubxqV4uGoem4tZzEhhc9HFR9y/WoQFKo6w5CG7TckAC
Gl3SE8nUpJEEIDCgGO589F2mXU8NF0nvzdEKR33XRfFHPAf2lodgSrJoGahn74ZDYfXPVskjsoGs
UMdGlPW2DTsoKNLkjjQcqVOAKzrnMAqoTK1BL7kjgnyHZXp5DIOqOPSuk/MnBe2W1sj+lMfmT8Br
dbCi+ncOSWP0144k1iYj4DBtemoQm/K/2Cf9t0CCduzHvqQRG3UQenxOPwFmMPpcgmEk5nM2+8u9
mbxP7TjzPru9StrcKrTXStSspS7zx7QEyJfL8VimUXEVgwMQiOyMFmN2Gh1H1bnwxvXJLJG+rEPt
3NmNsF8JI4Wzrft2X7hgR14VtPs5UkCfmnScvdCDOhVLewsBdcfH1q2Z7+1AESzm9xtLYozGh/Ej
5JoRJtl18hWQsi8I3eyzra/Wqd44cOEbktzchPTHPJl6X4OQgdbSpEYC6BisO8+ygAOlXTy2UWQh
aWDg64UhQb6d9X+c7/XnQhDSdhW1eiB0npg9mDNwv348NOzIJ7b29pShrHstaLD8JGkUZDsL0kNv
Qz5topmWF8uiLDjNJo6VlhqqDpnmLpBUUQE3VPswmvtNRYnMTjbUBKfaAyYuiVeFFOZ56qf0NHGg
kBbL40wTSsiDykNie/F8QkML8blQ6FS6McLisem47Wl4BWsw8d/FX2DE8645pWJB7lmSk1jbviQx
tCK2yoC6IVcyTzkrYoJujqKsW6xO2QYkLFWZRyrF9AhoqDblNA87EuzVcWEMOXhEsp7BGlXSKMRl
o01wUBpMMiEV4n4i14I+Kc3p4/TLBPwmmJN5/85sy93T2k4puugAVEOJLMZVbW7nPJwDgZ+UVbFr
5Udd8oJwB8dJPgbqmE+M/Zkoco7uILtT1i05KJqrS47fNTFaqfuxHzjlQ+e2VZX2N9BNvl3JauO8
8pqE0FzM2Fzoh5jUlucVsjgx01LswtHRZ9p65rNefdpqySc6mlzJq+O05WVJOes3WU26qOi5wbjF
UagZlCs4CsRmyiexG7ResJGDC9hrVkMcoZS180XFXBEK8KAnU2+WpXyU5VDv6qKewEw42R59lCAv
KujVvvfK+FK6mvHTjPYI+2UjzKDDAH5s0PkVdZ3PX5nhCOpalom/qleupP4tNSUJiNLX17lbV8qv
ffWu8lxS0dqK+3adWHa1lD9zpb3DTOvJRzmgvEDq2156LGRnR5vy2VF19WMHT9YYsPrbtHE+ksvq
M3wszbKrYy0vI80U776fZk/pXPM8VJGD0AEFy1dIaOalqhaYDj3dsALPbbZmNurBQXf8HgkiTUNn
rR6cMghP8APiiQ3oluAcyeKbDM026cuR3qAlL+86avH2lT9Pj3Kp9D0be3hhPynzZPYkEE0A7/8g
AaS+ysYZzn3rsSbSy5YQRk0mbcqYSZSz17xXlp7Rn944MOpUnKsv2Yf1UGbnqhHrg/L84T83t4Pn
xiqZUSpMMPej5aRvflqRfz5oaig2JvZZ63WUdldQnemvnfYxvdad6D/HYpBn35ndL/wK9bbwAPan
zl4fW0vUfwK92okcivwovblNGmHpB9cel8Rb0Y4hu1YIEfkam5OaLOsZxLD929QT3/iCU/s49ory
cjJQ7kmWo9FuqsxDrMrs09hD+ebrpjvPg1iv01BUv0NglSClEIoYNRj4yAEgo5TJLKV+QklrfLDB
Om/WM+shIvJ3M/F6fyvcoQ9uRFnnRkxu+ZxSNrnr5nx+cluKy3O6FZkVQCBJKg7uGm2cZ+Jf/Bfk
Di5b6DBC6er1XvJOni1o/gSAfzwFuG1PpvdoNCVzuUSxNfWfbe/zWMQM/qwWhZ6uKi3bs8Vw99au
QXomv9N+sQdreu/QT3Fhuw6QnxoP4MziRU4CymgupGID7oLP2u7zfYR4/FlNq+E3RQuxXyevOFZh
dMv2rou/MbTGVfb+eBHsyNZsGJ6t0TlA05J11kcNEEfpPztuqt5dbsRX5pr6lx+TuokJwobm9DyG
7KuB9Ucnk1dExt7jEofjmWMMQwDB+6yxuvJajicyF0IKGvf88MXx/20ym26c6EIH89p1tl54lXst
lwOPcXriQJmOAEXhEx2G8Y+VTu11oLG4ZRR1OARygHOnENlZ1LX6HBa7u8RFU7zKJSx2UzdXu5oe
kyeuKAZycs67l6jtWcL80B+fuyVaL7oOrL+16yzfheyKcx9W4tRGPbd95Vn7JfRohOvj8jI5LpdP
uSLJ7Pzw164ac9cXPo1D1SCeFVdvSwJyAR3qjPOntiWRSnQEXD3aGR9bwKMLmg0qBnVReuwHJvrO
gsY5cwiSvBfe6FFlu/XzHLXopNLUZSIs4q+eI/SyOCK7c+dAbHol1r9V5blkdPb87iItX3Qpzdsi
q+HNEAPy4DpZGYPORe177C72d6WtkaWG4Lhdb8/rORuG8UNEMjt0IYoGopm/y34wH0sg0qNlypFM
775y39xx5LrWCJRSMJucU31IL0r4pFY5DbW0tiZQdCO9gdNCNTB89lJ4iZ/PrsP1TBMTIWPZXa9k
97OiQfIB54qYaOoMn3XjmZJOx5Vi7EGb+CxI4Sg3Hr9UYlFL5+NFc+Zj2dGCgE1p3tLMmyVo8Op7
f3W6d5+2siSIJ+d1zPxylzO0feh6Zm9Oi+Vvi9jkc5lQ3pm5Dp7Xde52o2mdf92KnhIIRtRMpk57
jd3GeqKcYfoIEN6e5xEhzLa1UGp75MU/ppOT79YpywhAdqejG7riBHRmH+NJtvcTTM+Rdjh5V8Zx
tk3TkQhG2MevpnTlE5lX+q8l05SFwrUJsSnnpHXYfJslnRK5ukuCrz846pDCnwicjwsfQEA3o7ov
xpka5NSLOQ2VvpB/kP1tpJyS3gyGaatv9mQDRpeQYXVPT252jbgmEhVVET+NcGlBJ4t33AS9P51p
OHL3gxraO1JsXG8zDVF8LLPB34V2Ffx4pbU+UrzTPwahp+4I/K4f3UpmlxBmiIGwrvnedZ9+rHQm
Hkhaivcotslthgae5NaTQlLzatGYLL3l2V4DWIV0bKGFSIT3HqlKr85z3cDAcDA8j6gBYYPc0Rxm
CyAdhmyCVqrbHAohnl+G3rfu8qGa7kZBWhv1BaInL70mQi42OHJzs7BUDQrqKexCVCotppuNE4nl
Wq9WeRdC7OwoXEoPqcnU47jMER1OFuj76MnHMDQfsygMpjKitoOmBYWbrOjNbjznHa1dcCXDv7m4
Ud6WiOvb5TstAnnh88aJAYQjts6LblUbbfTSYYB6DMogJkKTOeSQq9ZccMqZv52cx3s9291rv1Tu
CwKJ9VxMFRIC2mmcxLYWdWBMwEUwdtF91SMiQZOVXb0QdMEzKiSXz9gOt2MJQe3bbrxr+pTc4sFC
PVdH887y6SPZWIqm8XUoumGb1q7/TUrFeLfQk/1Mj3177vwIxWc+teTQdsytGHZiHMNi7J41P/+m
B/8BZUDbn7ClzYk9O6AsUy2ebi/r67xWdEj4KGRQqVE9Rbm9vjeDtV5S6WR3K1LPl2BV5LL7tL/+
gBbZ8KJu7/0nqlssUyYJNzcdg/gOt646WqKyrl1DaD2UzNohsqya/m8JGQrU2ljXWQ/zE9WX1S+x
q8OlsOx+IykyOZQ+FQFcHxKWD4h2S6FHNG+DpbSOCqHGUY158Dg4xuPQ4XJ4RO9NOF2uqNWIqrnf
W/bQ/MTzWP4NMhtWwRk6/z9JGwzqFA/lPc4GYgM3lSEMOCrm7pmCPfcyeMt87RtLH0AB9VNY+hGT
GnDMeI//OfoM01Ek/cKlDVBdKqiWhpGhGbt9CDdLq5Wj61evlylu1aZaaEsSy3kOlfPh+Lb/N7Wt
+pzLmKdbyvXmG8Uo/I+uBFkCDBv9Xqm0Bi7TaELZ1vPpTPAQKfd9VTd0Uk5zLu4G1y7dhBE0W8jz
p63sNAw9th2nKotLCmedXh3UDv9C0+OrDIwzjBv7JnHbDk2d6kTbmPcuTtbGw1nQGjxfTO+33nfq
LCQpbbyKByqpAn8I9xI2KX9cqSt6DmaRt7swB894poLTynZw7iit0Syrla6lYfljgmn2khrxH+gs
IZTBLlphrXfeQj/WtlVG1fu1XiONR5otCVlvKLNTRustTRxlOI4QvbIi/NBnE950CjCZmyCz3FfP
H5tvbyAJ5pD58eTeLaEM9V5ktXETfvbFXHlXyQdDq5f+mXkZvOPoDMrdVGuh8oQo9m6GvByX7A4V
AQIGiIf0FqFgVLvDFOqDzeEQIaBdhuuX4dwbCFkFa71JPNAD5doYc+36ngy9bLFwrMDDsUuFOnb4
pfFFPvYimHOQO1bHA9ulROhcrOWwLbsOoRdELmlCjK65eO0nmzj/JtdVfYxqqjUIBW/oPLfrtmou
BDxBQwaA1isvH36RHTiKHrZgS8ZcCOn22q1SfRldTIyIdT/05QSrOjhRfSynqU8fBhNFoCSNTbMs
lK4UG5PXVUkQqRBsja1VksTPrOfuLOIIoUp5pjEVuRppD0Zn7RL4NhDM394aJV9t4IXnFAVleHCF
UdAdjBD3Nsmm6j97yUNBG54NOkZXKuLKXWWEirf91HEP+X4GHUptDJ4H7HoBsRjrCiEFV6zss9WR
nbdxM6f+RTRar5tFFAtd7Z5uUaC1A7gImfL0L5GthicsyN38qykC5Gk44hDSMzmVMf5MHxeBjYin
BiKE695pwr3iLdkMrrXFSMQ1R980ith1oQaFZaIcqFDJq+ZTZQpBQoo6tGpJACv77jWapoo4Ui0d
yxDwHmmX/wtBMQujbc1iFzILBpuaQy78cHMjP4baDHDuDpLz283UC7jjAWQ5Dbv22mbGedN948W7
tbToH2nKsckPBdDNADfbhvZRAT9PtzuU4bgAPeLA7YblP+NYquQ8r42N5nv8qhwOFzoeSfzdCBF0
8snW6PdB+rxS3DvoB7z5NN8oV/JsQvrnMXkEaHCQ/EifVjF729ql1wZbP6THjn7nfMbZyWpKLozu
ms45hDNGnY3pg4gOaFyZ76lydL6v+zgeuTNGxVcXjIHYxXGPkNxPS4D82BJqPY6wqZf4ZpTda4yi
JK6t9mIfSfGtIlikVAeXHH0sCXR92gPLszJ7iNaYoyraIDwTrzZC9YGI+31gZXra4aiv0n27dGm5
zwdjLR9I+fApRjN+8WnrRJ2fIvovILRsvr7wrVtbcGffpLQttihl0iRohxCTsN+H6b8VdxVy6iZF
b2ETfWvvYgY+94xEj0hZuAS2ghixBoitXENzwSwYEd2mSxpUgu2CFKgkgzBIs4h3X7T9Di6U1R2/
gxcjhpMCOo4ckf6fXa0gGLGJNl7RrfhIKZS2Tj5yxvV1Jsm6YkTpVbcz/Cv587gKJU5kTwF7oMgp
gn25ptaHtXbzf3xnjvwIS8dG7etmNZF0DWLIADZ8Wt0ntHR9/k7E8DDcrUGZBzuH8oKSPyp3kaVY
FrV29bBOt14oe/D4ATtQ6t8qWEacnaHKu/ulc6f1c8QhygJHzBjdMF3WDUBrjstdBHAEqV2iuDrk
wSTMj7saPJCbgZWWVKwxxmhxJufZTFfLrooJjUgKx2inpUgc21LVLayNAWArCJGIvhd+vj/xzPhz
krnpYiQvpLNQ6ZS60T8aQDnqGPbsr3jqQtx/42hO6NkKe5d5NP4dxkG3f5G60wibBnkF3m2JoDlW
0GjeWZjeggOq2GV3kq+XlP/a88uvkaDpZlfeItIfGa5gO6qbDYes+khMm74JpG+hOZK5/bt0uUPf
PXEu/jZH/SivM1iKgCklFWMTKsBkhDt+4xxdilrCiylqUFXbYFk9B+D37cFkdfdQhFauDrUkTIk7
GY0mDqWWgbvrUN7spWtmyrZAghGAkFJM/EGR+v/6NaA7UphCe/u1isV/eoWHu67U2VYJ080sP3s3
63z6NvsOMM8zhDJ4aV8laI7K7uhwnPSfzTz4GAWNQ+b7a1MLb0oiR672PYyJMkc0eHF+jVcSeq5u
lWKCqEVY6ZdGxYH1ApLKAav6qv8uFJP3XoDklE/gPWhsxwgqaYNiVlORMc5swexJmI/cYfButc7z
Txa1Xm0QErcCtMpY/E1CbKvwthSaFuMhDqahPuOmmnXia29ZdmVw21hoYOyKbZ5b7XTvoIAldA7I
qMKCabnUjbmOqZ/oTBwCJPdu92P82DEbx4Im2ZUgWIh5qaqKse2yD/KUzkF4R3DJVO+Nu6YIoKUK
I6SyJA5fIrxo0T4ILQ39UkE4bvHEOQUOzErrE7JMxhjIKMwbOyPqjq5ADdxAcApXETb02EZ6hxgy
4Zy3K3gBLUrs995UJn2x3sQsSHmZjuyMh0ZCvhe7aOnH4kLQb4XypqXg/TEXfro8EZLCo0l10gTh
W6hv1bWhs0VbzqqkEJ2626kpZJaYse6nT7fu8gFuZWrnXWoLNeBKHYZ5O+Go7XcdXun5yxqI6k4m
wQy9G5rKk3tbFz2Df+cG3abuJgspml/1/+VL4L2R89lQ+jjQoov/UwVRUoXuPO1iK0Ix1jU+9hKg
U45TWHC7Os1IuactBkbEi7G1+tU/Auli6zcYsrL4hgVWJf8oEI15aq2GNX4BG1U0BPVDsd5NMkT+
zoszuE+1XwCZxz2lTxuFjpf26nHNf0ljxGBQTFSN0EVOQhiYYuPBxUydUd+jzBRpjxVxeTsPz2pM
sjDxzqdSk4J3Dkn8/uNGRnwOGXGXxzpz+3RPHyo0CQ2T8XugdTQlJSMMHi+U6N+lu2QEkRJjON/h
JUrFtkUxSSCyYhI6TI2d4QNv2hRyoGV6Q6jQmPQyD5rmsZXk7vSV/SmkBbVK7Q9k66PztdB1Eu/Y
/avwuIqhsc5WSvAzmeiV/VLXLeRMZg1/rAChapiG5mUgJu3bNH74jyt5eIk87OGcR4VeNgHWhNNs
03C1qgGha3sL4OW0K7ibdROID10N9Rv1pzONKU5FuWE3ZMjeOs/P/ktXtOKbIJZMf067GtqXXMRi
spseHSqX3kq2sn0XcgbscnuiIbXSOIo24+DPNLFYNR6LZeF+XYxKkYKLzE+6akzh+4yLOrqdZ1Vs
Q3hM1MJIodHrNhZkCQylZ5Pw6qZ1EkfMsCc3xt6743m6EQ1eKg8FaxRamYJLLyUxtQpHFnnSRIqY
/92Wgr04XtavriH8YBP4MnvsprIBeMqywIXE0eN3Xab1O6h51D4gt0ZussYOYIQtvPHsowynG9hr
7X80t2dvYxTO/zqFnOuMRt99EGMa7KPcGRjRln7hCfWst1IG40GO0j4HMqXXmJgFe8AtsFp09hU6
VSci9OKDpT3EJXOtrUeC6/tnhIF1AjpOTE1Nss2u7RB7rLGFbM7mA+5nT6t9LYw4gdpXZ+rp1b8q
jbud5xna8iKv/8tfbecaOmfYlzRBenCpOGkfHMYAoKzLOt/5od55aFBujLFankYC4W+NsYv1F+X2
ZiEZ38vfOLmPWXBtUHXlDz5+vIYFg67cK4lsZ3u5m7LuPl3SIxnJMBXly5oV+4K3i9DfDx8lnh+/
Bbo/KGHHEMzQgetlKCT6Kpn4WHY788/3qhP4136Q/b6Y2aVht9S4p2/0sxqray/zfV8/zAXSDrIc
G9GRFeUeIBA+Sv/Rs5DGFug2A3mCufnpUnKl4Hx/ew9qIcs/I12/VEH8Rhf0fozmkzQfymW4q5Yd
dacPsJ8vZTrRpbO+rUQD8cTvimpJaDAr8NfVuzkN3yckU6pHxb0+1jVegT7cWwNY7SSPwTy+aCqh
m7zcNtZvFLdQPSna35JUrnhjLTEaEbjsgoqncXgI2LmqHlN1np4d6T2P8fyGd/nbZVhG0U1ylha7
JfhqUe9OXf44zn8rppayEJtR/Uvd13gMxo1wm+tkp/xJ43YNq21fanAfSUHP6wD2G1p3HX17hWAv
N//j6DyWG7eiIPpFqEIOW0TmJFJpg5I0EnLO+HofeumyazwSiYd3+3afroTKWTvel+tIWljfLlZx
K7FV2FM/OeLa85HLWLKrwm1x2CAU2ixc7CEyHBz3B2bmlBs0xaLYHMrZt3hlqZdWVewuPZERcTF5
2U2eMHIYtqF8VQDKJTopp4SHZr0q47skYdSkJlOccsdiJWJoiG35hjM+0LEsk0LF6E3lYPUNB5V/
tGxJHzEHroQjfTV8rdC1GsoZXGwfqFYioY8GtEUSvehmif+Jp2LmmcCTZjjaNPn5sglV7BGFcJGn
9LvrTGI2irKlk5f1I3+7kfVzO5AZL7MV+xxhAmxUk/Eixu8aLaLLMxJcJp9gS3ZJSdlWLNI2N91q
6zxrn5W8q+Z/ExlwRWTZsmIuk91Q3JK6HhsuAbukGwkdkx8h4cXHTUGZQj3i0+k4ZyepTunYXRGe
jA0j8jAc1HZPRjWMPkv+HL7tDw5UNFuYpArvsFHh8OuJG/MpRfu+30rfMS+xzmrIe9d/dGhRWhop
hIRLNvCl31hBlByy+5LRf6x7inzVcfwJ7a+QfQnhh6IHbXiORb/m32vcWbEULGd22rn1kkd4evFz
53aq2yI8WlQE0atDF1NKNe/rPGDrsyrbhu1Z8b3KTiocINSp+qbtnCb0ZGnb5Hupu1RJaS+8XKIb
LwlJOVfWEQOZHv6ueMsMZ0jQYz8qKQg7u09fq+VVqy/L/LquzgCIJDrxDFi0wTaennqS5s/ahoQ/
5pq3vD5X+St7mrY7lJ1D0MxLPonaQzGJFofPIFH3Dec99H/TuCQRa3mKNBM2vklN0v2olQJTnscC
jkxz5o0LEZqu9jSW6uiYZAGfDp3K5+RTqOlMIoR1jf9vchpAvpRlgu/ghyyOWO/Ws1oGyzXB2xNf
VRmPj6p6sL6JLk8YsjlPR5/BpbXVvnRMIfnUjl3R/2NVagsSlofE6HEj3OKIfUuo0uGWZkfoMru6
4Se1LO1ScheNqjZo+Y+tpnHNMLzFrUEdKQDwrjrN2qskfFYrIbso4UHOgcb9IAEiBc3M6vV7gkrO
28VVAZ9MSxPaExlgjqDvepbeYhgxyO6HVvhXG1ShJidaqklVRK4s6AEd9I4RshZqHKXK/TmNnFiF
hCOECQbM0RMRmnOeZ6nWgqYpfUmM/tXJSMKV/kgMM+KabgWD1Wesk6oPt/GcE66S9ob5Q/jTDWP8
q9Q2sl70udneprE+aFLqd5XsFGUbVIN06SX8PLG+FRP5lQT28y4OACp3B16qaD8s+vjN9yGZnM6Z
F0pXVsyGgIujKCDp4/V065XyspV4FPURFQvHdDweepjziGHkQt8SlLlZ5EqaWq7KZZHXqi/1g6NZ
tJOrgz+zP12HH5LOW138babfuL0kRQTaVRzXjZjNABvCReLlylshYy2/5nxnW7IeLS94Thm/jec4
u84d/GUvq0ZZwi02Aw4AY66ZFwXa/nJnJG9ExxKojieHsEQCmG81m3zO46jdRG2tNZ9WInR/InD7
hkM+WrVjHa4005fGWs97YcwJBGgNRl68T6kq5j8kRetqK0VVE3tE+zoliCMjKv+ebFJh5sgL1YzA
8GTBHODjLAQsr9FIrK02MRhZI5ZOo6HDXFYaTJ8KgZdC/4Fjfl/Jbk3SyKtdc/l2vSSq6afDesx7
vtxxOjoGC2QMSyg0TfUlDfKdCDd4Sowx1mo8SguKEcGgsqlzN80lAAzC6j3vYdyTC5s5R3SKtZHw
q+GamQpqpYXGDJGSmRDG/tlnTDbJJEOVWcqG0rVDHonNj2C1HCOh+q8F0Wh3c3KoZPPGDnWflt05
0aNXyqhv1KyKTg2mhdAVaTCzqxtnMJmAJrxNEYVlFL7cI2HYtXN/FbDAawIkUksXN1Mve52ov/dZ
3bsr/i3HUJ5OHCoLrKVVHKqyDrMiMSMrmOhEpfs0k+yTrnbIURBm7UqXtgV2Ru7J0kEz++9W1nHS
AWYYlmFnFFxl5RGgYxXhXQSY2G1LCz5GSX5PMtcHVSePXFbfNbbF5ERw6JlmcyCzkNk5BiCbb9cO
xe936CqGTvOIRb5n0yDFTqgUr4mRcwRJmmzDtd+yNeXzT5ubyG4KaeKlVFQXCwFgilG1oY7xXCIR
7DA9MAjX8akQ2Huo7TmJ6RLSRK+XjBNX+03VyJuBNZed1O0llPpPMRXsZ6iikg6xrmy4uX7G1eCz
FcXUPPxEpeApguEZg/kGKwIHFqXa0w1d4FOTM6YtstmqapfGxLhgnYcqeecpdiZSKXIKZ8IK/chY
XZqNbFz9hFnnM1phDRij30Y53cj1p5WPG4qlkVy0Gx4iZyV68Vz89dAtGLdE5MlBTPgQ5r2sE0aa
k8pZ+BAw9T75lq6pU4A5XVJNPKvtD/r3ATe8M01xAPHDM0rAdFX4BeSaFCvEJtZbTiVrvxLfSxa+
lLKHWxY6uMdq14i34rLVjfe0H3G+4DlXPjFoomSlq6sb3EMI1rTA79E4XUjrBWTwGi8cppUbZ9xz
re6QkfRo/gkwSx+n8J30mW9msqPps59O95HgX2OMu4wfVNUQ3U23FDaqccmy1n92ZVS0takYvnQh
RiTYRulOl024Oj6rfa/pfdhhTtkF6HbOUt3M8bsjVksYRFgbRyjfI8k35MxhHQE4xY9whmDjKIfj
or/X3OHg7DhytY+s9zI2/DjaFF3rzFwhRylzzIKjowtiKqZ15UMLN80zXBheUJSdZ3BL0d9DKsmH
cacmuGzzoy6Iu4qohNCqF/ArmKO2VrYE6jS/r+TFQmE9l5LucvPULK5YxfpSoS6n05tmtKcBSQDT
okM6zdPJuEajSkRq3DQGRjFCjs+fs/8QuXiEZXyjYPXe801g3iLQzx9SaPduBnjS41xXysAQKrdt
pF1lhJjouBvXoCbSey7/K0hdSmwGMxdj0CHEJNV+Jogby0MoT5Hu5gyLpokXDUMA+0ehsryFOJee
ms/djDtR/ByxNK+Ji8XDva0P8JaOlknz9XSVgUkMzLVTfZLlbVwlX6SR3lIZN2CuXI2q2mVpfWK4
HwHALA2Pa3zMWvbNKQNG/s5e3ehek2qzmD/GsLHg1JmV9asDkwnjMw29bLMnKrtVR6nx43Kx69Zz
XbH7NEJbI5Zd1NgLMUyUxT4ezd0gvSncoHFfebAlvExkA5id6CW32YZZ+uC1otOvG6s+4Phnx1qS
FIrdwrroyraTLkn/Ea2nKG0IygONiLSQhnLj1tZ0F+EME3GOpzgqY1gibIV0BrlTRLklbU6s3tzO
qrdh+N0kDwNhMi92/cTyQP2CdWl31AVoNFHL2U4z6cnVPbBKQ37V139T9dGu17JmtuBlD/WuwPT7
lmYHGZ/F/AI3DJqQO6Y++0KxCWL5JTb2EYpmz3X4tURIjjk0naa6YVmZ4fM/n9DegyRiVl5Reimx
agkI0qEr9troRRmzFxLlYQaeYuSQn9z6fTKO/CsT3jhJrLg/r93Oyras02Jxn+Kgiw4GGY8kPRfp
pWz5bcT/1PmtT/7S125yJnJKsps+DXPvSvePZXyv7Rni6UNT8EK6UDis6dplV0H1xum1iAjhB9lK
Uc332JMR9XBJ2c9seuQUybnW5S2sBVNpd1QAz+pbwWez/JTKEZUjbxAXgzDapIU3mx/Tuqsioq2g
p448v6IQCDofGx8zroxHI7/K7LpplQVGtXhyyhs7ULWLnAUL0uHqADmwuFjqb5W8x5dp8tKh7E2r
P3ITo7wJi4uBINwVyde4GrbYBoK4MfpPMzsVxStGLrvP4LE7eAs9fCGU0TmNuHhL/Ajrz3T6RX4Q
qwFF7ThzgIw5YJaKqMtIC3jNdbOuL+LgSdIuJjzSKauPgu7E2V+ISy4J5vq3XoI53crqq8YVOBlp
EcR0mqd/JRqzll3KfNuolqNnXxE2jq6ki24t99Ys2LN0lEIvb/dkD7hLPmkJlAe2eD6nL2nBgL46
rXWY8UIaXDuEc9JtlSIgXapbXx2LrCQ/lMNGWz41pqtqPAp4zpb+nNTwlDOQPdatAG9aEBtNxL2Y
3Ej65hQXpcvZMK758K+re180ssDgzrrEJ2xbGLN9RGcX2wNCwSFX3jrL4A+79JSUZiTlrJTXwYLa
Ox3jedc0R/GuTn9PJzORpw8r9LizNPMJblSfr05PcrNlqyC34rPR15mL/lGDj1DTdyPyaYDHZxV5
XU6xkkZEg7mZ3wS116k7gMwxRjruyz9p5DdcshIZN7lSH5XirhtLQFEYxCmVGNcvhuBAXlLPxApi
FrHHesA1auZI3PVCe5DVrUFLpDgjKME8k3B4gvEja/IViysLEpplO2It6SlPKsTfOKGPmw2jVgSm
Fjm8xhCZKm+J1kNStv60hC2nm/CX8kGLDUbz8iNSzbuSfBITs/FZ7a1+8PuYZfsC37Y0Ngs+0pBr
PTIuv2lXWdSNKZXbROKbXalulh8kBDPC6n36JljvYSHY9A5tuuddCZfV2k6/2VA4w9T78by8LCA2
1RwwVccT3OqdszCIxqHqVs1Nb0xOZGaXSN5jDeN0wfwgvmDAcrOG7GpcO4lguYv51ar3iKGbDSB/
MVy5ROwYlIi+P8GaGUaLEPZNtSXUs4sJrypG6BNTDLSx8EPplicA4/OePanuPjPt2HLYv/JKb+Sd
2vKWK3R+/XBEI+tYKoEanyxp24MbYr3En3WG9TSjjlmaywbQKcvcNtXOXoXcFoucyXxnyKG9psFo
bSKjcYtovQrmVRLXLxVbQrceDescxrdIAaIzLxw3lATvSL1z9f6ckvdielSVD4tx5SIuyydr+lVA
PJvRbGuDaS8Ci7HwLi3vEjLCOmQ7sakeFQn/dbY+sPvjkf9ttb+IQgQCcfWqBplg+aoabxRc6VmW
ns2IQUHiXUm+emamazg8B+YGFYxaRK/CRD8VGqKr9KQL1Dd5nOxuRA4hkTpiYu9wIDf7qfrKircF
JbcQz4K8ibiLZNU5Qsp5ZsgBatjtIOCLWrapGV5qHs5nxDMk4yDWXETwz/fl4JoF4xTNpin+p3A2
g1aH649conCWmo2XEJLsuCz2PyyXt8ps3iNDszXrPKrPIqbeNuk51UNoPay9xOURIoRV3DkXbjFl
lgVFEroNOnGVGZT4JK4yDH5etB4ThVOLqgOdpeRb1FrL1UA91bPm1uZ46jgpDPFuCN9m0WM54fJh
krAsUQWE1F/F6xONKxSXarnPoKv0UHCVMQuI8WwjNGXIpaifepAsl15AMfpIVf53Hb/d+E1qDzWW
/lWvoAnNJAnoMxblfQFSkCXWRppfrflmcnXp+sldsx0jlQuLAriVtKlYwzYhQzfJhXYLUmRTGuOx
at86AofJFgMyoQ9OKOYF8TlaIgcOsUNFgmcwRoLioNODRyXZaIBODAAhaGKV8l3LH4W6tYCBTdGn
OR3aBMT3gW0vuf6Z//w5/uMgZRtGah88cJzPXPMNruBVJ1xootxQCYZmO8DAzd4BlOk2yPh9b3RH
uTSuURudall/xIkmI0Z0qSPGhGyw61znsncNIfGVGFXcIGcLZMKwu0y5EN/ECmhWqMxMIkO7qG6d
M54ZipzaaOyneWDWMtZfau82yxC9EAX8wA3bIIUY79EzY4LrASjAGgbzosOFm9RA0IrdTCsNZA01
0FDPElp/4lW7RWXh6+TjpVbn7CcOjSxxtTpGfXFQiW6ob4lO3FKqGpaczQJtHAl0bYhHKZiqBKJ1
BB95HIde1ADAAJH0ngQvej8X20iAx4oi+wVB1lMgW+a5jq1uQxKLrz9ub89o288qe4ry3YpANPlV
Kv5JqGiDNN/TuaR1BAVsEXfpHF26Or2KpKqqnhQQdK2SXAM7IpPhrZOxfVj4UkaUH8yrKqt8/Zqm
yVWljtwB/uhpzYARYJKCsc0uLVAEX0LwNg0GD1WxLhTeMoyY9TVMCzyQhcJWSC9IgJDOpBD7Va7w
4hQWWrmsWDT8xuNrjG7mqSX1UHivVF9bKuSDiserzTm/h7UpvFroNlEk37sO80ejmI8yIYw1W7dE
mr6GsvzKG0x8UZieqyx/TUJuB73YXbSGczxUqt0Q5t8lOaxq4dpbScQzeYJlkKe9yuxm1R9mqvxp
Pci2dPgGL0Q2P5H/mnw9a21lEQhnJMqbH4mhtRVQLcB78RaXvzXUo6ql7Xhh21LI8neE6uUs8fTA
ZemLq0m2Y3yrw+KE9eY3VQ11N84cTjp8pTBWAe7L7I4TQ21wDqe/NRxUkTgt7upbnYj/wiq5SIa1
rRd1BxvnhPPPhdH4DwjQmYpePLv9lYt6i7ZcU+c8IenhvsK4Jqp4/EbTx2Sxb8pQA87DCgrf5rMq
GXtXCGPTGsRgnNe3urG+1edaOF/QSVBIimYTt3Pmw417mSXUAbHR0GdBY3TDsKtReUFnkx4xCDIK
MzxznQyarZT9SdCSKYindb8W9clIFfacT+dAn2RbbABgQczuYaycTLGC3XzWdgvQMUp4wDrC1XhL
V8DVk+nVtXGCtLOVBesVa9+W5iWqoFlUpHxFI1kiYDlw10nq97RN37oI8R54+EdC6T2oudM6cWrV
0nNlor3rpYkFLCM+wQitHzQQ/7Uhe6B9/ySchuNM7hYzhpdnneJIWhRgEE/skaIUO0vLP2iEW6O2
Aizhf2WqXmp1uOPaYIaP5qtUkRiDsIQCoJNA7IjMWuUR8jP7S/m8YDLzZl7mPNz3SDY9iKujrTI7
O0IiP7Ierh+EzsjBiYUi2s1fSae+Rkt5F9Tw0dZdt2vSYa+u60fYt7sx6gOzkH39GUyO16fgHwZy
Yn6Oqlnb5QI4oIU+Y9XEbzXNH8d2T0wfaTH9AbZ4iCd8TazQUnhzllx/kTZl36SKf9SBDk4aIfHJ
Ob49TY9h5EcCcxm0JRt82BsrbcbYbjrwfntlLf2bpsKXUQ63biHe27dm8yZ0asbFlSdDiTp/jaX3
spV2WAK0o5kNZGdwYDidXj34ezqlpKD5J+gKQyi59IjeQZU9Fr3Zx6vw6Jr1web8gs+edrxlDeYZ
82SJm9KOqvktLzseiZU7DeczYePfnoEF+LfoK9G8rSWgdSU4YWYIFAiABr3dJck1SXvMYX1Ie3L6
jrtI5PUi39iUgnDpLqT9D9MkPxZZ93Vg5RWY2tqI9no6fmcdt2tYruy+h0c76+7AZQVwMWbjWdxL
Kh0ZRiFsY7C1kIBaVzP46wuCI4nlZq56aMBctrCHe6ll7eVR2Oq68K9ZIdlqTMBFP/K3WJgn4soG
gb0vlEm3E9ozeGmahqeP6s1Kx9LF4YK4M3d39cmoDYmk8Faor5IxbxReNFVSM++Q7F5GeaVFeDx2
o/YyyFgv2hFyLE6XxKGxft9F2HALdbQVPd6T0iKAInyvEV/5RrYuk2XK/hI2tZum0Z283TvEj3eg
8e+DxItlYucpPHtV42LaDTGyTKZttChzMXnULJ0E3ilJ7S5AFx1V6C9yUb8N+fNk6lX6NpYz1nky
AFagqjzIYcZPYmDOyMPoHqLGs/myftoR54ecfZk9N5y5/iqi5E6J8K7szaM+h9wVpd5E7eIjLEbl
t1jGD95T6NoolSxqel8xGOUjwxvr9ltCy+ijkqBFsaUmz6k0kXYV4UXp08Uuk2pvNvXir8IPFCgk
BzLmEjsY1Dj0YJvo7bYrU1KYhxBERTpfZYb0TjUOA+nilFevoNFgrnfbVig2pg5jsglR86CGJKpD
ZglIs+jGZb0LyRNqifIzN13qU0XlPsVDQ0TQTZlfB/T4BCyrMvzgxfaFmjq4Ws+BiJTWKWnKq75Y
XJmNX6F6aKZpR1yikzX0asPwCRc4CUSoOf8Jsf2uDJfCKPOFwzeUC3iq/3ADu0nSBnPGvqTk+YlK
0jfazD7/iJnqRH7hzWKjYkagmxrzmGhUYMMra9gjp49aUFD7sDwFMPUbTxmim04lMB7GgDfl5Og4
eg2xcCUuxxEaS8RCxYbXhvHqJsXadm7bfVv69Czxulx90J8udEOkFjZo8h2oNC/ND8H4BynN7S3l
kq7KiyIg8uqyH616YAwNVRLWt2FKrtHku1ot2Ah2l3IgREXu1kLoWvkL65zIeQTEyNAeSvG3Vobd
Kx+I61dzepVLot0rw8nAMYg6iyfe7/WOY65pcE0rXmzmb+nkg/QCYrggs/OCTlFOu9mWU/R8dtdA
xBxa6+vlknIugNHsJRMDBefY2HFPiV1jYe8o/0nrXw2UCCEdL82if83iSU8Hpxzeq0qyV/2xptAw
PwXFF0oWnkV9mJqZnLEM4awKQtw8EY89PUPIzbjVppdhkPZiyzgsG4jRrSOICJBJg024O4JdRRTR
/NBojyPTtxhWJ0lN8FWUXCGbcmeV8VtewBtpFAOfZb5+LfmCRTM5ryrm38h6BSPxnSBci0O7h4f7
kidwDaLuOiryrpd5ybJ3FctTb0bsumkIS1me9oZ6EAj1lsDZ0pqqA3UDsE03dVfmnZAP5FUp94lQ
LNUCjvn8WcyfsZhSYAGxQv8XGv4wcNrFWVBjeR86stwJPIY4dxMgOl1lbroQOVXVgJhE28TEtF2f
jR40uEB3maUGuKqDYeDU5EOrpsIvpsodMQPyztzW/KB9lF2NKD6FM3YxKXWTcfzXD9AeV4U9taFd
olxx1U4NIELsyHyC172CasUTBv7aohEnK4MqGbZkYLxSRGpYJvNRzeKRBj+8ieaZ53QbmYnMUBhe
MfE/VSunyi8JlCwrTy+9NX1FiA5hejNxIbBpwev1yyeoMxcN+ZFE2WlKjIe63Ov0JSu+Q/WzJF7Q
IyNNiD1xiR1oyg7ViDBYSMcs43mRhi/unj4j7l6cj3H2ugDSL9iI21Neb8Ky3Sk6OMTm3JqvS36T
YZnWxUUcFXeJdAbfLJDYs2T4EWJT32iVdtVYTDBW5iO1jj+8Ttw0trDhKYck/Ynmt3bo70MtXq32
eZEMoak92jHZZ9Ilt7CpiUb5hdR/Bu26xPHGXOkRb0RctcKy45p+A4TEioRIhpFnrh7WPokXLjxf
5JS16VtkA8lbw2uU8pNOAgTjeIOlOWCugqkR31Kj2mQKWuWqM/9mWMF7wLemwBYNPzORd8hh6CUZ
lvVE0p4tG0DwDA4Xr1xwEGIWtkYWqMVvuQ6bcSpRW5Ac9fm69jI8gZ904kinBzLXvHxuAwzKv6OR
XxeMAPUQu6SBIrTfOKJiYp42fcxlA1PFyApGEt8MJArsqrZQ/6VmsiWkMyqixwYM4a7zUFWwIqEo
QfnHMg8ZZnBYmpLCApmML1w/QK7DPLtLtG2ad24Z7/r4y+r3gGN4K7GaQvPOp52Zlp7MiqwtXg0Y
VrIleQZ1q7qUBsDrG+mLvWfMlZLM+4hXSGW2CPnyJ5HDq82B7OBNAx6AUnUaaCjFjM2jZm+l48wA
xCR9sMLnD3pLBZlx2Nin1SMFTd9ZamvDo3+jb9Pm9sLyVmfcx/RIE9lu6EM3NAkhJaLsgB/xK532
SDpqjtGCZUyVNwKjjZruak31le5lyV5S0mFCfo1Z9YdfentOzave1X46/lqldhDpJizVh9q+mxJG
0GACGMOMCz/JA6aGgEjgx4Tws+j8IvRPnlQlCV/lcHGJrG1X64dwIL9Mo/mwhMy12mpX57roZVzP
qwJJi2zEvRyhIlSVOO7mAphd2Qyn1SRHp/XNNqyex8DiJpkUpHLzT9bYWBovU/7XTsdeJpdHeB2k
Yv0dLoUdU40uxfte8QZ+bAo0ftCIS8CLnzKulIw3oNWNjCiaQ2rJmY0ZHzJWImEPtY1UxFbMXa4n
U7QnI4txFfgwRYdRGei9l8V4dUtp1yYVJzNXlPP8PmJnWzeUhk7TL6Qiu1S9PNrP9Z2BCrG7M77H
zJXYsEi+aZzYRppIr6mjdYde/RzLIMbmtvjtlenIhuRoT+pX13wLigMvahw5hjiGa6eIfCLvOcxp
IeiyuzafYCWyDxzuFpKlpr6Yyhan6xKRhHDScJe2x1ZB/L4Okz+NW137luedyXZr9GvpqzdxoRK1
MBGH81cpX09VegYtN7K2icp9YpL9jOBRfNSYsdiTkYNoZWLAft+mPNJ/+uJa5Qdw47UIYKPO6kVI
D4YACM8Ne5RBSfZLBpZxt9Rbehh4Q/miEkCynkyf+URqATZcsB2B6snRyNmYC5eBENMvxqAKg6VF
hnnNPyu2a2SOAnn6qqUTPQGnuXaF0VF4EtP2mhYPmjgTA4fKTmrQ6GFX3Xmq2OeiHbY8UQ8WZG09
byP5iKIbrgeVc2HwivQMfRNgQjKcxWcNgeTUy1dIXqE+8z10BAZQ4SOWD/r8TS4NVgxLldkjlODJ
+l/foMxzuKBQtlpQA7JHLurF5ump3ZY1PjV+sOGOdc5W5WavU3+Yrpm35NM5z6Qr1e4isNxEf1jd
m8zxCKIa7pHsIbIDAaiFyh5gdI3Fn6V8tqovz2+19B7xlTctvAAk5KGw7bX2UmieCpFUCiqcFOut
geGobKbZl+Qdys2oZ4FGu3k8IuQpN97WN5Lk1sojeCjyT4l6DY7L/oYcJM97bk6M1p10atgFIHwX
G9qyab3TicZvdZnGjcGbcaKiy4ODr4mA7CqatJ84Oiettxq/7P6os5DiwzHwW5LeDhYg8aAaWDC0
rogCkadXc/bhYcaW186si3eJfDLiA7zI2sJZ6keghTJn6chwb4zysLRHuQIr8owUu8CnjPiVNaIG
4oXb2DCwDnLn1F+GY73YGcHD9N6rRy35mOQXk+e72qpwYRZWij868EZOtAVQ58Tn4KT9HQeBVHqd
aufqUZde4/7P+FLw7ZNjNXVQ1/9IIj8L0bN7UfmpckT/tRt2W4qHAMzSUI488hB9tzE4Wm4Ke29i
KxrrLV+mbiI7WcsPhybXhWlwcpZbya9k3mP2mu2NfHqS3eXPSXTz4ruTb2kVaObhSaLgeBoRQtBp
Nqa8H1MO7R2GaRzd7v/rUqAIbJTwzrvafDDCizYcWC/zXuW8h+O2EyOSqPtG8co/LtvkPpVuXxtc
XYGJBzkwODLebVAnWwYkqd1HBf7S+UAFqZ2HiFm7FrgDhrvFE9KfrqYgIbBML0qCorkZ/UkGnIzd
ErZt5AxPcjaRjwGfnnmti606vS10NYsfhY550SMyET/5SIg5OJa4CvDaJewZ7pTi1qwHyXT6p93t
yMmerfvSeK/MqywfJGHXjN6qbnKN/yNm2MPcXXmkCwyx0nko2TB5te5ryEuUm5dH2BuD5HMbgvhK
Z3YpwIeClX2ME+7VdsUaTcaPf2IQVZaLMqFysdOyW4h/uGpHLqaOxvKiZwFna+ab0GxF6H7zJhw2
uhyECg1BVFrYZDLx65tOPDiY8Nii86JtVVyr4DK2Ic1SME3mXdp7mO6VAhE0AFBBwwaAS+5z3phv
pudTxCxK1A0bEWdHiXbyh0/tGS9x2mb1kZVWTH3wYtpDqM8edy9MKe+Relx6Wlr+RJiSXGx68oMq
UhzzuB3176Vykq2bafC224bzUQRDNg0+23cHFiWF0iAYRhILUiDIGXGSrDj16qOHH7uC5RNj5QD4
dtOv6x7il6Ol27zfdDAaQ9z2PYvITNTcXFJOqTx86d2wCSvKDRLxpogLvTmFh0R4rHr6gYg4H6ba
vHEzeh459T+1ANKrS/XOiKU2AIbB3t/k1yNG66PrmeotafobKsGfVJG0jNLVzvTEEIdt/Ixf0KSa
kC4z4zHI6TUvlAWLarVdcKZYzx3lnNqzqf0zuYyl3DKXtGSaO45W4hsQhtpz15hQvGtqmq56TxyC
CIoCuCid/8XDpSlolSjsKTnEwttT4JhNV31iCuj58NN8B6lXEF6sBY0Tqm5W2qbwsJS9lLyrfLKY
lvHN4ptotpj4RcUhacxL92DWR1H9p8RHo/2nCo+yYSgv3Z6XzPIXzb9z+Y0hAkT9Ktg4PfGLVPx+
mXe44u7myWkd2usP4vsTmzG5WL6AP6slk4QfYvuKNsm9ZV+aOlidxW9kFL5OgOW15AUHb1heY9AH
2nl9TSgQ7Hy5cGC6TjUeNp/7TQgGiF9Y6fW4y34IXmmDox9x0kI1reza0z/KxUHQ1wkB/Yn75NvA
9oxH8GEiFEkOfrLW2LdIka/jle8dfxzmqvYzNLh3X7l8ohyU0AVAtDeH53XAAIvh1g/B16tt1O8Z
KdhLJKTs9xHY2Ggj4EPaz9GGy5CEuBcojD/pNsZRsvKx+8MvhwIWDHqtBpcLhwbi8j+OzmO5cSSL
ol+ECNhEYksHErQSKUrUBiFX8N7j6/uwFxMzET1dKopA5jP3nlvtiI6fnvpvgAzqMb4iuwPpQok5
vWb/ULLZzFcLMEM87YyyFniYeFvjm/LrH9V8BQZu8Ep6QeVKIaOj+DjEB/qjmcu+QdSyAD8FYS9e
BKfxk0AJF8qH5COBJd0FGnMU4uIu5Xjqam5h3PRb+T0+0jvSWrFEff3VIDbLF7E7eMAOoRPmnxnq
aRh/TCaqhThOu/St4zPbX0N4JDSMloX18zRv04jjcJsjzGGzQvDACU9ZuEsv0KHgV7eI5j/iP70+
YH2I8p1RYItlEb6ZsLw7JN6tUn2recS4WVuCtuJ7pNAwuWxxmT9ZxWV0nQuMap1y+RszSY/l+02T
mxYNLVNUgx6L8czr2G3YixfcAqhzK2AxIO920bjUz8lNrPh9Oe/OVv+HZ7j6h0thnmE9eu0ZeTRi
oQE364UCAeGtds0/fcqUeE3lsMu/A7rq3/CKzMEEr3EMfhHGhMyH+IuMK4mwjvXiBdHGpF7Au+Hh
LRf+2YHT/jOebE7bFCzJgosNSDrdqWG8114rljPFuL1Hw6EjXQGFoy2mG06E3rrEe2SHGoo7Rgvh
Tk8WqA2xpCMwGkCeAg048PA2FnSzm12uZXSvIxxx+zB9mbtTRszovf7mvwJkTvXdGpeU1OVdH9zm
AiYi2+hIu4U7NPueVfsyMc8Fq6gloUUBg2DK4mLxxMW+mkjf3HaTnZwti2vEwbwgirLA34Y+aC/W
rRvCnAPrQo4N+uOF/dF8239sFVl8X/FFVUjmubdAbSO0IZBGQ7++jau3/gV6oFZsGIzBsg+TtcN5
/MquPZrOzk/qfCWvSX9OgIxkC6IJML/AUl0yOfrHDU9Zla/Z/Oa2R+VQfTKAdr5TbZkxOA88bKqM
JBfzB54nJfhXRZty8pRNdR+f7SLS/4W5H0c36C+dhR59GW6zdBM1x4Y/LdiJE/tDwpmRQOyLxA1c
2+1PkYJAbZkgN71xR8tbdMv32a/+UX+TIIg/QP8ReBmQqr8NxMjysu8YITeYLeDhsUQgYW8WtMrL
LNVXtvYkG7hDvLeyjwrEtDlxblkbVYEmDHAFv+2yxtkWyX+qDifJOkmDjZlgP8hr0TRrdLzEyvMy
3plGceie8nBjMGaCnex0vyXX4YCgnniG2v7sLYNh2jeWIao7F4curLV76bMJZIDLTHshkkOcENMV
M0Nrd3aOt/1iRzdWhGV+zAmIG3ncf4zmZJR8R0ZxSknLqTPX8g+KvPI/7OZPreUCMikYwS8zP0CJ
WYnWob6kbeP11mhQVowBct3T6g0dGNkBjxqwI/b6Yi1L692B1tqW8tsc/6Xhb44eRTGulgkxIPuy
iJ6KXVM7Ke1tNjZQWBUWlk9aPPMf0wNReYQHQGXz020RpeBo4OxEVkfz0CcMhbNn/VXdzQ7gSP6H
7hGg1S1HqtzKfzZnRJ4EK6yUKEf3Ewo/NihDvIitvdK8JoyszE9Qc63AFjMQSRj8WHTkpLG5Ya2t
8ZhP2V7i2puRRU20Vb1zTxuos7K9l2IVnVN+MXRAhyq7Sd1g0f6sRqEMt28hwq0B+0PK+Bv+T2Ns
1XE71vjAEGAoGk2k+2RZkl0SGDD4pxNbqZrrln9sIjhMRw44Wj370ueeOcOFBSncqducDhZmHNr0
lIzI+hb382l8UrKb8iPU0gM5gz09jm4V11qJ11lB5p+JChjun8bW2DCZ8TvZOhWfKXziACV8D2t2
bvhTo3gjtRdzPLSqcm90CtohOka6vvTNPTQH9gPNFlwLfX2293We+H7WdtjjV2M/Y69tce3AhRli
UM2SN45cMR/dG/dfd2iZdZK/RzWZHhNhenOrvFZNjQiPUwhTyaryY/Tvatnx74qHidHSIZ7ZZxkv
ABcuQoPlI9ULei8Xr70K62f+hLjypFFbu77XgWrP1skoinWIpMtuq2tMs1co6nKC2mD2citb4hPA
ZUK1YoyFMArYiIorKGSbh/i85ijWxbmbvk0uGSVGaAeMziZLvMfequIQswn16ZgAMzylCmLZYXSU
5vaQfViBscl5sDTtt6v5sYopkEUPv42krokVKqrWeQ/ihwiorctoWw7iqDjIOnigynj2nMFM16Gj
3IqouZHscwczvQzw6OJo4e1ji1oo3LE+LImwxTPWajAAUmzIqM7zSsVTC6FH/qK3Z7D5lC1G2rEu
ItwevIFq49ZZ7QVOtbZ04COJsW9Br6sK+jte2Lq10ANNzODyX0JoMAMx7pX+ZuiipYzZxdPRQ3K9
QGYwAQhVNzAMu5qkDg5Zsr8XDjiVfvakIj05x55qjG+mDqDPN4+t3+wcI90Ku9w6ow5nUjuNebOa
IUoTuYvlDN0MhgiIsx9oDVfAIKkqKAHK6j7702ZMNBZONOioT9m/aHCZJhoy27gKkr6gpySypaFz
Dk2b/QT9MU3eU6deDN1rkKHNKZMDUD1o3Yy34ZSz5tWHU2FSaEUm6zSkhlFkKhyhwehahoa23TCg
Hpi0QmEYn60y1HYJIPvFpPf3zG9XKeNmRx1f+g6TYj1Sm4HwHxukdXg5OhAR/KnO+ZnroqPHl/Ke
6X+cApsmsFdJyLo1Y0v8jo9mKdvcM7psy05+AbXyPULEY5DhkhQ0NtMpmF4q/SUOFBiK6Aln0fEu
a2wq8YyT9HdCYEHhVxYAuE8OI8e4ggqO+6DrLHpoYnZ4W0qCJ8aG8E4JPWmRVUjgsc6TjEmC1UJr
uPT6+t0fM0/Vpn35NBFYAYPnwdExawmJySp/63LnhzCWXZQmbpp+Cj5vY2muwaua5gxgxEbBBjWk
GrBzMmBaFdFPjuine47UWu1QRqTUWaPgXG3Kn0hTHAy4s2sEkbWE6PGZMahx8dTqmzoZdnZmvkIK
aegiPLPcAy6w6BIlfIkBv57CqKsNepw3yt7JOiyDMzpyYtdj8dIYxNi23bqhmlSA2Pp1gzBDrkOw
+AupczJ1BFeDA648n45LRvZRi5Rd2phHs42OfpAdB37f9t0P2iMLOwbgaKb4lKxVzm1s3my9u8Nd
fBtj0rjtrzRiZFSm3G5y8TRwzGQb5PzKWGIKXJYkI/20dfbqzM67mfl/RThsygrpCGp4D5nrBZo6
MKTypgHUq8HI2KAPNWTKlY7wfG6Wqmasq06cJkbCiM8pL5DH4SSjjUeNqf2qDNFHH1GN9QPGpR7o
wVnCWEwmlcxGcuvsS+tGL7j2S97QdgJAqvV4OnsLgrrJelHkTPrrlY6cmBiv8zBlrm7DgB9M0Abh
IdApBMn6WTUic3sRXgfIMSgn7iKLd6QH/yY0dfFEKCRfm9Izzm4YvEF5/sgdue3l/Fojnk9t5MN4
YgkUO+ssRGsGzw0RI1NYXHMN9y/kImUiXSS8KuX4w2PipRotWA6ZrXlRmqGlhE7OigJilV2MhJJW
4BeewkWNC0FjNSo5NKbxRgbbukMv6hfupEfMsPVNp4aU6QY1mMNZo2AUwEfmDCcIJm4lFTfBCzS2
/qIrqPYTwlZMTG8UeeE9wqVoFfsueoiO/Wn2cHBEivKYjV+qPI3Dt5IdyCPmjdK2KT4c0MFuTlON
fG9bSuYdrFlQPy5Ntl6yLzZhL7zYfAeINYUEd+kFVhV+1Uig6A0DVPOQqxZhoNC3c1KQ9otSjvqJ
GzGSWNvxKvhcOdJ6F8wZuN+8tKi33H6rqrxYWbnCVLjKhwldnY8rHil3ou4FQ58EkkOiJ99xhzq9
7MwXyKjPF2I9gFkUluNOobEKrHZhJBKkWxm9EiQJAxYX/qKg+BphAoUzAIIRu11JYa5lOHCj+mBg
PgOudbLsZhVW5UnldxI7CPA5EdmELBwmjbgR0YskrwRKrCxAzqOTvxRoMSznqUOJQf+Pm0iN9s86
0v9NgPiw6Bi6vFsQJQp6LZnBCvxhAN7GjuFRy+0rnRgjfV734XMIr7O/5+pN2DpxpYrpiEx5PbAp
S6aJXDTEliQSCSKQQtVLO8at6N28hmGJaIYdAgWw+qoX4k8cCn1DtY67Z2Kr0Td/z7Uim5ZV5Rwj
mxOMjU8uWFMX6TWdlL2hFce2ct6TKr7Pw7Qb+3ZVa/G5ZHbex8NRMBK0VDA4HXRSfNzJnL7Zmvzu
I2p22b5JoDY6/cWAhDM1wr20y5egzF5J29rZjFJFPHipn+zykUsrbJeJ3lqrDM1Cows39jkHZUVZ
3sgdihSvactVwh6NvwVocpsIlBWBuXfAvfs4SlGI99uIWEeV82XKu13INhevxQHmAIQt+yL04WGB
gME8OhzZXjyVZH7iP4RSIixO0r3odbY/QeaRiUqllXT3LEamjfWxAmxfI0oE/4eW/hE8p+1l81dS
5TlM2v7fhkxYE8JtH/rLoNV2QA4AZzLbS2DrIsYQse7NT7DFXFxT+6dp+E4TaAb0VEH7pSL1T7rf
OeDtnXlA0FdgyJucR00r+Qx1niqW8QWSUeDP4a15ugBngDagd9D5bAimxnQL7qFlLMiOXh/ZAzBU
Jq+EP5YBkSjdjiwqfxi/mq5cIB90w5aQLH6DZhvuFLLAl7JvCNzO6HmQVDkVBaR5kk/VwgVB3nKq
yofvM5GToDMxH0bGLmvEyiz/Eu07Y9ij4UGB8sBBmhB7I3RYqzgUmMX0oeVJwd8w7KlomDTKlbBq
k4SG+JKCz//KapWHf4ycS9mLn1kLy7cUGdd9SkrtpUbSc4mKbFoaUz9uqmlqThmhjSuqEBMx14CG
tBrMU2PZLCt7O3iXvo3o3e6cTwN8HEOMGdC3hnBsEDp5BDxh0GGeMhUFTyl6lBDFb6INpmfVpU2W
OGLG16zgF1ETBbAby+i9l3T24F3odNMocPVGP1vYoteZmMU2Bfl6ihWz/0QJxp6/rRmux7N+1FtG
RoZf5F4fci3YjRPQ25p09MHYMxhu9mOBHtKaX/IwuIeC8LOpFu+gpLU1vxsuFoNADIS8Dix9vXsb
IByjGoeFtZ4LUuWsRBdrjfyiqz1zOjhNkx7SyTI2gyifaey2hFUUgmpEBTYdK1u9z2X8qQvOs7Ft
rFs/jfOKxDPhGSNZaVljbs00oKajw9wwJvbZr9gTi4meq9oxIoZ0Rm0EuKJ8cQjJ8TpFkBPJlkE5
aQbEz8Tj5B9Ue/yJ7cogQ+PJVpVx8N71gh25Mud0asyMesBe3GlNa20dghcXTdsJ/ERVufa1bFga
IBLx1YMKy8NRuOSXZhyohiZuduJjQbREx8AuVzElleM/S7BBVOCQujXMqzMWdQXTnkb3m5BihFe9
u4IGQk+VKTUDDbSpjlsHWu8pScAJq5iJi5awfINYnV7qOcH4jgqbQWVqmv7FIQp6Wc6N75qRM0Iv
GX0sdWmTrVK7ZpFdIBOgzHtLfKz1FevydVJF/A7ivqJiGXFkNYYkQcGCIZQ2bf2i6cNcoVrDh234
sjg5YxT1G7PlLkabi49kohzCY9xz0vjaWptHxkR8+x6fy9z4FH3cM8EXPwDTL0zjpcXVtE6i6Ltp
E2ZDEqoaEQ/7oEMpEKEWfiRNzw8s+RfpmstH5RsJ2Pu2IrSvNXjgwnSbqQK4d2f0hOJgUZnLabhy
ADA4CbLqzKM8EBHVg9EByrlo1PYDd3m1kCR9rVVZtocJyy+bLsHAUNUpu8MSPVtt1OeWu2/tN09p
XR3/mGlof8exBmJDFeV14phH5Ep7X05R4RkQ5IFT6souHwBxpT0RvD1MU7RlveoCdmdoC91yejht
0txyJbL2xFBB/OKW5ANOBqffiKOWVA7DVUpr3HcJak9rTLMfmTXpmXxuf4+aH/e92UzxBg0HynXC
fx5+YDGTrIChfjgKD4k1yIbZYlSgpJM6/qEZ90uECeI9aytt00Wsrqeux7NcJFzRk0l3rSV8VLUe
PkcfB+kMzPdNhGGwlAQp7wkBd5XJOmK5PXTGaLhytp+tVJD9RLqCPzxqPoeYHkpE/bSIDAdISMD/
Nw0nh6cBQQGt2MIP6mTR1n1+mqBBLoa4e4xGdBCgYzlROsQ0JEMeIGdhio/YbWW4BXBKwxDrhkvX
2Lw7HIoYuJT8XzexvCG+ADOe7KxjT1b3ji/AA9u5TxhQ6RXhl8K+QpIHGxy8Cex7Qwzfui/BUjyl
5iSVXtGwfAap+jOW4mqU9n3w02M9d+C91TRwTUYDv1kZZS8F+FU89/z1p2xA8dL4zpKUP7E0HOOW
kK++siH9LmA0hssSwcnKz/WHHzkDMAY6gCzQ2mXZZQ8jsD984DepXYQ4Na0RXdszTwPmxMKvc4bX
xsDX28tGWYSic52wQ19axeKsZ6E85hIzu50Pr7Y6KQDm0IX1GhZ12VE9DQmCmYQ4KH7YuKg01rCd
ET0AG/8jhSBjEFuzTA+LmfbcDDaOBsPEtADHUcPPS7IJnt4klp3CsNekztabBrvLuppi+1g5LKx4
U9QloVPh1mpbMFF2/95qfeP2IaVFTyDkvoqKL1ATDRmFOWB/qND44tOvWCfKq24bJFo5T02j8tWm
Kl+yQ15UDVVO1Ie+ClSsa3mF2MI+A0ib96OpcGdBA3SNfrKg71j4f4fibx7mdsGRfcXmb7nz0KWH
cWDiP4P42DIvIgObZk3ztWqlTbP+1du5wx06At0JA5+B/wz9xwcYERF6syQPXlvNPQLVRFo586hQ
MLxKK+U7noxvI5fTpk+6oz9b1yyd12UhbhlugEuF/2irqT3uessZ1rPVotCd5ZZdo/SQvHENB+FW
KZANmvBqGX5bDjwXQ7+ltV+QESCLw9RqX7oWrnFsFAx9HaCYQf/VEZm9KHQIH0Gbv5bM3Ay6hwVF
XE/lpENVslqQaioqHJUQ8F2bszc2nkFAQRDwgIIiWPZKSp+QDlsmoD++Q0djDMVB0ZVf1axvs80M
qDJI7WC4km/ULHgJLQ4DfxxRjQfy4Te4Fucx7Fg5okeCvR0QpybBkhHGiBDJumDhgDqtPdkcbGCx
M40LYYIIhE36qQ7EEyuAMaTFVAr9Zg6Dpo7oHDTkt7CTL05JXWtm3YU0DrkQGtGArWy/GkT8q7Yd
32xHDbZQmrIlALYYQzUqW9bHqJUmfOFFjN2d2KIfVO4O1CWfyI6yGlcQ/vcYixl8AatA3hkX9Sm1
ntbAcACcZ/XRAun4OSkmcj+09uJYtP/oqRgrDeJdFT01UTly9Nj/SlwcyzTLLJdrqIZh3d4SA4JW
NtnqEuknFv0+4PWRyLiQuCP+j8E3lc+zYRoSDC+lGf925ICjzyBnR6nmYov56NmXJt/qrGdf6tx8
Ri3nrlVgIoDcHm1zOewJ+uOkK3O00ZLvou8zWrfSPMSsmveDDWUH/e1bxJo/EJpCR1IpZwXmCs+Q
/QQEj3G8V2a5nlV5icf+r47Gu1HbjDhy9o5RcaKcMlh0z6+WUD4HXsploo3/9NA6kAp4yKFxR7n2
R4KJegsbBU1RiQ7J7NiCciZ8F32uuSlJD8AuSI8UDGeWEz/6X1nqCh00RoNMsV6MOPSEylzfV55G
gvZl7gtevywgHLMkfsuMYyjgLcEp03i2a/RQQ9eyWBfzw6hpj1VU0SxHnZcOtzVQdqtmEz3S/E8T
IjXdZkRtjp+WYMsUEjjcE4XFSJIKZJCHGXA9Ik0UEKrRn/OY5IgEIQoJLO82XtRt36u/aRV+8PNV
BOOAO7tK7BRLvwu/KdnAOPraFMo78of0aI5I6Y3JfpKMZoMrFCRDlmURLqnsLRgC+p3xNYQDEPnB
1VE7PhonfWSODgmPFn27VTnFnVDIZGuaSbLO/HnyJKCKF7OprIsTd9PZSmjoKnX0YMsDFLX/aUZL
lkAFqgYQAxshUE3tnxA5ASxaUa8MObFtabsM0mvU0tj6/lGRpfRoee1No6K/HcyhXepPoyH6TPzq
czjkJ6H0VAZP/57VlzgHda8jcdAQ5XseOsjTrPwRGmmw0dK2Xnc2eybIR+mLM0TlnsywaUkttSSa
kIaDs9uyWd/zJFsbMfH9dXnEcruh+CzD5FMVDiF2qV6uooKNbE78oFQbIFKqahMHJWGOJeGzeA0+
LOr4SlF/p4ZlK1gT9kzZCPrlGXfEHZ3bbhoGm6w46TaMWdRmLQ+fPb4DrjsInacPbXDrFFxnch9N
1Q7zzbRuw+ncJIVHTsXCNGKW2hxNUSYObVvfBO6KRt4do/uaZuUcoCvpRwPd4Xix5slNLUJ+pwKr
xRx/9tHMVrtwGzs/PYHBg0XORJ1QYplT6TYa6Cg9BiYy/o/aOQ/F/NZz+/MXodhBUg1kibI/m6pN
H4efRph4wAhvQXMucSs36oYgp1VQNZistGXXeiNKg9ki+zdkVQibodHX08jMXWv/JPo5Q30ZoXQU
/i/5ZmAPX/sJRRyzPHAfgL3XWvYbw/dzbAhg9SMvr0mb73NiH037AfBp6WviovYUGeMfa77TEP4b
DXbfU7mivnS7rFkqdrFHcn109GPLWjmXG4XJmRZkLhUuW3v7UHRYaO7Ae1AiYkZaWe13Zrhl6VIV
nsLsjiQgNoNP3frpzK+WtL/U+IRWugShz1ieBDYleY8hpikd/fkwrhzhfGvMUHyWPVNuX2q6ASOl
b1k3vbEcycNOjG3Z3GuLuEBf3STsbgW6oBFFudpdnHSv09ylKCXJEaI3T99GiCtmZZ5yUEtFZhyo
fZcZnqcWNzdouWUlgGDwKnD27fD7LkYEkuFAdQrdUq1oO1VgRlrnWto2oQtV6N59dG3jnvwD/iBy
kuUu1He4qp+A+XNgXSftlvCeqmWN+1x5fjQkKKVXQgSZk5NSoUKBWxTdi86mK4uZGn83nY+atDvw
mjMzhKBtzGtfmK5faUvjOam3TDycT/gtOkAKvMrGPALiZkYJz90cAI+Dnb+skKoSHsceAaWU8mfP
61rDfOLK/po43mwYoCB+E4dZZRnyiEBSG69EpPGZ6fYohhImvADs8Rg9nnD/HA+d3miwLTDnJp7J
Vjvzv4b5js9qD+iJYTk6QLN8FMR71uwu+jTYmcReER7CJxwzvp6zkfobZag2pdMAr/sebfxAhLLF
DPds4bX52W/O9sBAKLEXkmVizO9cT91Ivdj+Pu0GFhG3YTpCQ0YZdPU533Un4JMPu5IDyM4+54TP
Ysm9KCBjEiauvEOCXiX1SSkhLSF9UfMf0s+XROQuYqBiZtHuZ5X7x/pSSqopkW4cAiRGqRxn8+KA
XZiLB5iVTl5b6tNkwuk/fUNj36QFIjvzn+rTrzO67EGJ90+FHmgfCtD9nLCwzBhOwVEUFhcVQgBf
PIjLRiqTuAYPoN3dnElblXFI5xb8P9WE+wuU84ci4lSobK10OHzZ02iy6O1wE7fxR1uXyBn7z8Ru
lqmtrUd1U0cHCwEbiB3NaFwZ8WgTUqHDu7A6hFU02VE0ePP0O3Z3w/ZKgwFsII7DcwZCQKImAJ3V
7KM5f5Mm2PRmt2UDwdmDylz8wOO+tBk+Mr4nRfxm4400A5bIV1OnVp5fsh4xgfkAibjAIbEa+u6V
gCpLhejIS0Pm1YfOuVTFfIwic+dq1w0nibtQs/9qw97WaoLMtEOrhRGnRpFRKCcmBiuV2eqMnhfZ
BWnTbKEGZHimV0mTzD7QwRrdkc+hWBw01VwHYbOItdElwGIHNx7kyLQieHDRMyKMUE1oqbI32/cQ
o8Mw/htxQcomvGN93jSGgkucc8N8S7KdbV4HsP92QHx23TAFtdgFBauih0SBsIJEFGQOlIRUZQML
EzTk1FhFzVA0tl/6FsRHcYyaqw33rJSXthxckKWLQDK4VODSFUzVUPaK6bcbJlAnKKm06E2NSMme
Q8RUPraMepH5j27QluHIfJDWUlerTWIyubADD9Mx8YAQTEplB3v5NbU7vCHODn8vowiiOQyxzK2P
SM+OqvJEUFLpNAiimh+Ln5+yaVLUD9+pt20FoIrDLw7+2NxvDXAFid7sWvuthkyW1OlhHm7Em5EZ
/ofiQ9O4oPJtxRTDrJGNX0xn29hXnSYzwyQ6MKBj5hlYOxgVfnxI+r0PStPYEzzTmbu0cBO0Qua5
zX6H+KHqlwClkUPRah2rHkMNczV0uhluMLhB0cvo/5XR1Qp+x4YUwXqV02yZn1hAnQCZHeNzZv32
9D3p6IaMrxQHbUV0yCWOH5OOPPvNsA4hw2hj4kn0pMQewmFnj/9sMgpnlg3rrjh11cEBoQVAzbwh
BDISr5RbjW2kvM7j+zDcIh+9D181ScwOHD6QRa9t8NG1HziiF0F17Yb+ZshT4f8h5SE+YTFN4Elo
tGhHsKyZwH7ZlDqnnMzF6bsX/FHvdARGpoAtcVkATNWt9H+fTK0SLVwMkj3ZVdMqQWw89FRZFMSV
Itkz5qcOi103uaVmcY5Q9IUoBabPcrjrGiGt2WvUrEYCiKt4C8eYf0x0iNjm+XczMY88N7BZezoa
Clg0F4NnSIJZ+Obwbyi95slAWVnOuJ3YO3OAdc9KlMxSnnCa8F2QrScNQStq1L0TI4x+Sf0/DYQ0
yONB3ZnttpZvQ41LaVU9Ry2YxC6KfdHlBrHWWG55xtQW1gSuo8lTiWJx0jdT+bHTLxWRjb9ucXEy
88av1SZcRfSKFVOiZDip6i1FWZTIG1mzKw2riF4gumTOo1ZXR7vXRbItwVOr2YcJ5zc5axQg05aC
MOe2ioJDNCK1TvcW6+m5daPkR9e23fgX2jB9Mv4kSLtaaDx6tGxZTCRWxTFSldGqcOiorbLaDRVi
cAgkeytna5v0xdYJkU0WUV2syiGBSo0KNgmcHUVugnEFCJrdXceAYY+vguL/n8YRWSQhE3MTIGaN
WnVlkkYcMaBM4+jSKOmayRvoEEov1AmIDbV+qNlCm9AKUG/AjaQXXI1MnPmCkfybnolcKfY/Q9tx
SxuNdk29bIEMkjEpcjEiG3yBLXpaWhVPKTEoNBbIQXwyqjwP9NnSutLBMxP4CcT8Esth06faOvDV
vWIhUwnFNopST6WXcWzzMk/hsR97lMzIDmhdVrr8seYHIRuMVAIPntwtQzOlaZMrGtUlYnDbs/Jc
agh7ix6XWR9tCCRmdDqtwZsSvUTb7u90NdurAMRktNd1oAP5vIIhuORQgiLdLLNirarWQs6CuJ9w
M8zFixN+EWnAD/2rBvUk618bEbHPvMJoYglKUGLbnfbg1z7g3SzJvmXsnL+quBUirflIqM5k927N
DgrF+Twa4q2MtQPe2oXeFV+qylbVckgeQ9+vDApZzwm/NnOoP0Ii2lW9W9kqu7PhMfJq13q1oc26
OYBQmDKtqtEG40uS/VD4bmrqZArOywyWXWS4PiitNLtTOxG30jNEr7fZSA4yVouyesv0cuPnmJaQ
hunAAbApsJug5DSa8+BXp6YQJ4tVmsrlJJA9MwN7baNrrPAfjRazfuM7XD9fC9n+I/sdesP0CuvA
08tyPXNB+YXtWnq1LYNhZOFjvBux2BMKtarUj4Df2ySrlRrXnjn9I+uN/I9lmbUvHW9JYOl/KkJQ
KNIwAhNtBXxnBQFloSKCQ9Kz7jSASdqpw+VRFKBJTN8VloAyg60HWbNacdUULIHa6FAi7swcmm56
UsRXSGcYVCUxZ1k5XEP24WasLXXTYEOdksHUrknAIY/a70kIrFb1FLh1p7+PqB5VJnMIFJA4o5GV
1BCd8tAwBiPJ9EQQU83h0AmCt/Q5XnCU1RMfyx215Re4jHpxkvCvzBD7Tk80g0lfSxAGAUlE2+0J
1VrUpIuIWpxqWJjjSbN4QTM4KGIT+v+sBC/B/GYr9QaJxiZk7JDBmLT9+RoB6Cjabqsi1pLGq8mB
0lN81WBzM79eieh16rut3pAY3GYf2GEZEVMrQRSaGtYDnHpw3VnEExj6I50vx69PCTpryNADbX2L
tpviXAJU5MxYP6v5emio2O5kMOO4YxvCUUOlNDLgq/n3Ah+yNQ90LtW1EVP7GB9lFMF+Qs0bWfhE
6l2atS4Uv2VUqu9qKdcxtr4KqgWBRMt8CDYG2naSb/StU6Qtzz+CCAl000f7W9kno4IFOKG9CGv/
GAnzELYptS90KoQtBDIQivBoUZJC/jBgvKvgJValUewLJ30l4erST3JbJLA/NJ+BRfmSNgyDw3rK
cITr6kLXSSmQYPlmvUAY9C+J+NbbUW/ZDxe/aUh64EtVgPjjEHfKlKgtSqmkAVJrv/oU5k5hspbN
3QCbcCDJ9KSVQ9YoxkNo/hu7/YBgf2RXmZ4tjM7olJilgl4Pt0b41ihAswdsUtGxNW9JeTUbHCnP
9dW2Zp0q0ezV0YczhJde/Sjzv9B4LuS6YyZQVhfNMSvEeZIR5Pu1zw0b18FBTLhHG3IY0rPO30am
qgsrdc3EENdecpoCcy2lN3X/dBtjx/SZm8jCNOM175m+C+kmhOJg5kie+LRg8gxzOmaRAiQt5mM+
wwyC3xrxq0a2ITggs7F3PQu7hR0icajQlpzzet+HL6UvV7VjclpRvBZSiZnoouBNfplYPWAwrEPc
kxajfMQMn7qS3IcieEkcy4Uzt0P6wpVsP/SuXhZMuERqkDKKlq4l1+SD7CCgVRou03EfJ+W6E7Un
SkLMk71oPF8lNGduX6sI2CSzGbXbBYJbVGW+KUY0y4Bbi7p6EcNE3wJnGbt1Niq80xiyW/Sv2ouP
Vy4v/+PozHaaR9Yo+kSWbJfLw21iZw4JEBLgxgJ+8DzPfvpe7osjHbW6GYJd9Q17rx2f/ALAR+R/
+MK/aCrOTdt3x1rsbTXfZO38AhoCbWW8QbW9HTGJmvRNTuNDGzm0XUetgmw8RQcavNoq8efNO+sz
1AT8CXmTIwQnc/jWMXRODWx3ZMwRs+Gl5ZcFL2Cg9A+sS0dZmfoKNK5L0Tx63+th88vHAAbZZ80y
cutXyDL99KPoLmb6aPjgDIve3N7Y8efgvGeQDjVAhMraAa5TNk+GdulB5pYWGmh5S/Q38u0AHr6X
icKG8jFRGDUdn5TE9o+On8qrmNbx9OVE+NO/6+ngdPqabRqabG8qPsfmEgEosQpii69BEyA8hcu1
19Nz4D9X2pUYOCyEwJpx6aBXiJDlzsojti++9dLgWWg05nWd4ZY+4izrovFm1n3o4iQnhsUlyIYM
L/rKPlmHaOOghUOMlHBmWCwz6e4IEfP5iYf5gS1pPeJRRHZZtrsR2ZVj/AX9G+1dz+gYSglkKdR7
9h/85d5m6UHdIz7MzPQU9TdAvMR7RzH/3JIvExxQVa8UWmwBaZCKi6FhV59zH5ckH4xpH/yohNxJ
aRcHPtxbANfY2u7dwv9GUZ0cG+XHJ8grQOawImqVP/dPXj5L5dokZzbQq3rcz2qBNhamB4BCRvmr
RIKbkyCD6fgYtonxhfw8KtTB1cALQmsV9gEsb2S+yOkAucRY3KHxehr7TUfsfH8NJpuMPw4mKIho
jtctua/BUq9B7M0t020bZHQs8x3rnoemuwC5zJlvDb+2DzcFRWLgfAMTFraLgDSrL8bgCdF53Qhc
a13NSpOtcAJLUqPL+GvZ8/1ZMIVo/a1+ITrp+VM469g7W8LF7pXDbt2N54UNpVO4nVsSnyH0wlrf
hW0evTQS2hfLz/BPCyzbwlE0RP9yK5oA9KGORHw5xsG2iyyEDeJXYivNxsVs2792wXOKNaQ0v42Y
RS3pASYDsqJX90H6o9pgCsea6OLYDRWf6KJs3wTNnhg31GrdfuZez40JDTrJKxQXGGbRnDDXqXl3
cWjxl8jK7qhCUcrFwVjGirlxTYj0SiSe4fwtGh0sNwWpHeMm42/Gwn9Z33kKHg2cfOu6GEndm1lI
sC5Fz+1DZzTxBTeoOCLqop5HXuk/m+KjSeOvPqm3iXHu5cM2SP6JMMCJq9RbV5l2aTKi8G7Pbf7b
qVhn8j8V+KRDPhK0pislzppF5IsFiVfgTRiMJUxQgxCYusFosODreS85Kh0KL4xT4ZIDz3xiGP/h
AJhC9iaOdbbyNzLYYTBgQYH/q/DcTwbWiEdqwxhit+WLs4o0t5v/GczWK3sp1Pnli5dU1BBA4CsF
RGzkKAQBJA6p17I0mHEGZQ8uvqJpjm0zgPQLj8ESQbrM2sS/jqEVqWJcvZzBVPlZKe+kpR8n2HiT
sYaVivDqGYrPShqPJpPPdWmz23kWxm2sWWizpBiSW2t+Dwj66iI8l9SkEWeHb+AvhPk0Df9M81cr
73H7S6WYIkoayD8oVTL0nGsScreVS5/00Ym/wVJOgi3mWLyapCeYuMIEiY1+RBVef5kIw0o8BWxA
yuy1B3joK44Le9jPrc1kIvRHveGEZxn/JAGcg8XAN52s+jlTfkq2B4HcZlTiLTXG4AUmpAHUWZaA
JZ94avHcc76WFIgt1Wj3Uen5AdnObe4vpXIlneLBZb9C4EEVisMIMEfLz5Dew0xFU7MEv2SYANX3
ePK5cZjSqq9N9IlebTUb1srCfUTae81wzoZME5ae07CviIj+8Jl97brhDBEwddgbPFTnycDooeP7
VqhjoSPn8+xFMW2yDUCGQGnJLEbHCedM1XWKB3THA3q/gTG9wA+DSnRkpEghsGgt4+CO/9TDsWsz
CZmyS4cQ3smvmY2OzwAcgPusqgNs6yme2nVih9yJrM1T7bPGj0t+w3Pu30pSGm1WmRpfAzlfPaZb
m8AVhGyMtfed5I+bbdoWJ9HINIQMrGn4g5nGIPgrFN3f0NYbhQBxGbB0mJiNoCuv0bmju15r5e8Q
MKZ3Pq3yrnCjcJUfRuMkEJEaOIEzYz/oH076kYYguGyrWQdde0Lwzh7k1M7vvf5b2zRKy+dAsgOl
4Dqb8P0XLzU3do0BKCbsKTVKrxE+/1qx/Om91NIvxZyeZOtvyqH3mkCsSnGXev0gvXNVztaWeDCK
a1SkpJppU/xgLcaKYfSQ129kMV5mYmskVZEV37VxPln9x6jOP36NS6tRwQb8JtZH3X1CGDzqwbcS
8MaGR3aCSvliK3gc5Rs5xNBsRq/GFVag0CxmUq8L8zyKe1oTQle8BIwhFMffx1nlGXC4GhYgamRs
GlCaMXVn2e/GafhQeSWkakOR/xc4wiP6GcHBd8YQy0kb6s3QLYODEH/Lk661H13UusZUeKMEZxUE
a13p3GpYMoUlfzxWT72xLSkg2EUTrsErAq743JW7CqMAGoYjCgBEo6g+INnGM56i6HtmC5Hh9ozt
4MlCK1nFcN3kzWDAFCybVyLSUbxb+O9qGrumyT+jSgGNwb4K3C96RGqPxsQAILbVMkQwC3Db4YB/
AG9CHv9zGigKo3bRY+UdMNdOidj5mU54nUS8SNDIc+v/wfn1En8LYph+Drgm6JWq1naLyhPipEOZ
Ec+M5HkRe2N8Mh2QvbRUmTFt8RZA9W/WyI7ZheaPXJ83tvGZTa8qhnOybLea/cnseN+zWSnaJxVX
Z0qPn/GZoJ5W2CgrO/bfewEUVQ+Dx5wnd4U0+SDTCI6j4lRyb1p0QumtdV60CAUA6+qw/aiLfwVW
ibEc9kNztEjAo/tDBEVUQAm4qcZgHBaCoa15JHtvl2s6LGlzPwPjyLJ2n+KtyEr7p2hizCftTVRi
3CQDHXYVztwChfOsNekO1SE+aCYGom3+r0Ao6pOeALf0yQn9UyyyjZUCI6ArhOvPgnhArcgqhqUx
Qad8kuNZdJywWqVjNp2rX7XQr06FK6WHVEfrW53MhZ6XZ1y2IVyE0dpmJFwhbMNdUj0mozj2/axz
YrfxrlMTQYpOjqvawqBb9/CE2cxfEBt6kVWS3hE+BarDpDn612bT2S6WNRrRdJpa3KIhO0Ql5KYM
CV2hPglrtBAhq3/JXIa7ikWRXsfHMCoQbwc+ODL/1uMR5eSw8BmFfypqatfp601gzAdicEi0cM7E
/iIpQwPXjAEnvJiOUdsCca79I9KMn8nG6qc7MSr15l+iIA8vQHqaevGNaPOzMblD7QkgfVp1yPpo
3noWy6HDaBAoDaKQubsTp3FNa6IEc1/Q/ZVuFhZHE4SOO5LbidGN6yYnpqnIrywCuKYrBdXniMNq
4P6l7TZ2isL2w88IYorHa5ANTBVzpCRDRdcvMwbUOFliDfBvrVzihupSUANuuIcVN9eiW6mxX230
9tKOoLdBwTeoigyiIxLLRJGUnQ1DPCbYk2QIjsR4TZu2s/aD6PaDMh4mVf1T6/FnjvQL8ZaXzLSP
BtDElOGE5pNKW/vvdUcGYWcfheCOMdQWob92SerxI6rFq4FwDYYzHrhaRQKboKFBvu5X0dlQy5sh
CbQ3eL8couJ4/vOFhsDIZCKEzzS/0mBy/V569lBCECRzVXDFNSMHDTN+9C4hjc+QJr+5oIKvopn1
dV5Iaq/2NExMR0sn2Wk98TXxJO+OElSMh/VNiQ8aVR+kF8VNSVVeVYZ+xPDzHsUxblgosLyHhOQV
o0UuhX9yoCFKemORT+j0c6vcqmAOHKfZdbb9RYwWEYQGHvfqAInZQYxO8G2d3TVmnakWCdCB9rXR
uDYMFk1K7rDOTzOEjYLzSqr0EMA6NNsi8alZNHkli0y18x+jmXpF9FrxUqM5rRFw9e9IGd40kre1
xLkAa9uUwt5UKtCPaEEzEiagZgdLHT5EznxrwSjAfbSb4KCz1acPR7XneHnQQupI3PL/Hg6Sb2yC
BIkMmB1p5BqF+j6zJ0XTwi0tRyQYdVMabls6X/7i5iuYTIPvbDw9yw9IpYj6wTYzIdjLJuMYhaio
2AcT/1F6MLYBLSHciJrgLxdU3nrFhMpwzqFa/iumEbuOQ82DrxIfWZ9fo4EFor10OVXu/Bp6+hMi
VkC4/0748p4U5nMjkfs2TBABQ/30UzZ6s9VddGCuonuqWmdrxTY2HAP6aE4vQlZvY8GmMHuWwxDv
Dd3ONnlhkqzm039B5TcqRMBZ4uCeBv4wMtHReTZw/toOAxBeMaTZupcJMkwE/kY0yEC3/PdytiFZ
MferQg02wLTxHQgJqvnWWM49U+ejzt9zDOlwrCar9g5zD2paCI9BNnOtp5+SXG0NeaZjylOnqCRa
kJgRtZlnGOmvpVV/eHIgHcxAjSKTBs4q6y2+pJDkouq5ausvxYm2ep39Qyr8GFXacO6Tr7juNmLu
sWKKT0VXL2O4XCpZtjRaw5lx3KWcuf3VXHnYHbFyXaA8DQ4XVCHzP6cun50JZe7EfM5VylwFVDa8
LncR/9u0g7oJTP8+zGiiCdxBtveqg4qE8Tn9gllZBrXQqLtaEFfDpzMTrkNvx6K/5vrYREbaupPq
6Os2hrHd99ylwrAhW/nWHR0pqdC2LD5kheeo0cxgYyTDj5Xj/h8nCc4gZ9UcRPZeGrTc8QjJJNdD
Fa+g5EtHdzuOviN1uBPEZQALSo51a3k641StEEhTnALxPMzXGq3SzDnEiFja43M5AwG00YLANtcJ
M1F4G3y/I2wFE9IwDQaBCzpIBFxHQQxfpeluBBZVCJ55tPyMskIs8UeTjjs7oj+WbWKChY7DHaGf
YjV1HZPA4tT2/uiFEdKIHCkV3ETLFUwBB6X4VqoRBiZV36iuDG1m6YSOA4cJnr51YHKYzxVDbWYS
ifRyNfqHEgvhOgM6IFxMJlYW+QUoyg4588hRwfyZsMf3HYkMiNs10w5lWwFc7k08Fp4UPiKpLEVG
SSVHiX6gVSZ9QPWbyEZGn8z9RtNi5pFaqzu/zSzoVrGWxNcCZ6CnWUo8HSQDM5CjZQo8drTH4W46
HSdAEDmZ/EmSJM23uC1MhZ1HafhHfuDpskien7K4+lZNNnZ2jrB7tBvIMpZibdQR18RU1C+d0beY
9gkbOpS9ctNMUgJhG7Tis4xz/TYWxNOXuYh+s1TqX1QD2TUc+36rGi0Q/g75aRqCHGkaukuB6CWM
+ZA60dGRm4wocqU1NnpMUBav4180M2Qr9eX1HaTNSSvgu2u84n0cDyesd8fMruKLmTdAazQOiagp
mUCwIsLWDQXSdxJGzGng8COxvWt7VbIN1kxPx0D5pObRj/SBQ5SJWPi5ZH8rluLD7CNP00m5vxMT
oBn6pgJbd5d95Yki1nma4ax1hnY75rpx7PyxW9sW9aQehezWmr7PP40ZWW4uFAtsEIKkaSBosogR
6QuNv4JNMvp6HM32BQBF8VUZIjj5lrnwGjVYxFiZ9p0hUXPLmJC4yK/g/6n9XRPkEvTipdO7rdpx
QIQB5nncMorlMy+Uxm0e84siI6bokXbEjPoGM2rdGi3OBjrVAcCKPlSvs62diMU1yM4koCgaQaHU
dKRFYvOhd+kmzPpHmlR08ooCrdY/lqSZNBDqGnKFDc5Bd6qd9yaGtKCwxF38M9xSM4y2+CnS/G07
LcCDkingHDqwbMAzZfq4zzHQB3X80S6AhXFwW81+rTCGaM30kfMRu8MCcEKOj1EQj7wIOUK4Kldx
qa21lOmIOacXLeofvgJAvIujQ68TvBkQTQHl0aIfgyCZQcTteuxPtWApIEpOdDZ3z7Y+bnStuPij
gK+E+JZdk7lvCvWBN4XSJaSlE+186mWFnFkyNsjV6ZDwo4yWPOl+fmjM4Jtd6sS2LLsGrWDzXmCg
rKl5hjzDeFMZu5n0qDRTXiXy5txUiIsYgJEUOSywufTC0rg5Sr+f4umNMfvWt1j+GZZLYjFwjZ7J
jyW/hZXtMLVcazP9aRJBpAJR9klknkidQKpAqWaY+74hCq0uCf9ID5FobqKN90laHUWBATJmuaao
KH3DpH3OyJ0dmKvIiIm6DSAM4cLcW+c2RoDdpr9mm9EezrtxbLcc5Wjik2ejUry2GnZdlb7mAz4r
yAkllDBnZuOJDDJlWJYxwlo7jnVrhdGuHFwbbGxCVjYxixnYoLoE0prIvt/MkuWeVGM4SJGs98EY
nwO4TRRRoLOILmAizO/N+MRyc+zzST6dkA3jFjBAxeLL7NXk4jTsrXFDAr1RUWNEfollNh6w50Ij
6Exzn/AvkCDqeCV2QgPZI4GQDAiS+DPuqu+4nV77wZnhrOdUuBHj7xGAoCfwKie+WDCNRnXITJUB
oUOf7CgQhcnHIYGIgY2RmPmBA+zTGgGHVgxS1mFDJZzolIaz7n+2mRkfqlIBVF46LDgDxq+GZcDn
9onSqWZmP333qFt+IhRU3EjTkLpMdn+6zlbc2jSsPSx0LB64DGhcGVOqCfxmjqovPPlEpMCzkChk
baeDVmPjeBK9Oi5c69sYDWdL1ONaFhGqqjKUYDFK9h7LaJyJHNOez9okQ0aatHrcxqlsN+1ovkwa
WT5O5W/svtYZuZpEsFnXmVizpJIwu2l69BQTrU48CEq6KND30WRfZD/uCFg6dLN6qLMMQ16+JGdP
RztKf0ejm9dWiwScf0x4B7lhbMR2LIyeK8R0rMGGd6wfO1GrZymoDouy28ey9DSygcAppIAlwM/X
0uI8CohLRjDWWdO3Yk7PzTSeEO6EaCaY8DWMWdgOImnuw+FD0xME2fFTzW95rQIZP0m4LmVIQI4Y
9hqxoWy1xRKpp9vsCEpl3UvjTVR8PlZTlq6aacDyaYCaIfqpEkavEOm9IAtfGHFJZtbUh3MUX5Oa
e7Yd2BIMqWy8mYKc8SvTuThEKORLBH1xzVk01MhnBnmLp+zeiRZoFwdyrTkHUhp+k57Aygafp9/w
HeP4N9fSD1wQT3WjHeeKciuqMgRzE06/Tm/xUcaTV9Qd2Rzp0oPvich4sThbFvUKjAl4L1soEOay
qP3Hd3uvQvPVbBjA4QKXqvMrWIsRxrXuQtSV0nnSR6J9tJY/UIuJd1VY2nbqi0s0NvtEVY6AZdSD
M06/hpC7jjUxMYtELjSqNzTxtrbwgE1Kum2WSaySAkVnOIyx/9eeo9c20W8J+MNWhnukoy7WezRm
8R+DOpS+1i1MiORSSIdBuHBugvFTGzufKjh81iWCNRPMZ1dhK9dg+ga5YEvf7nq9wMhTnBxoLDQS
fDy8x0ELrcq09nqvbMGjfJEL9JGg9sUsDsDMh/Ygxh7XFWDDGcmSpctvVW8exQIVrNjNkb34AWF8
O6flZrQc9vIlsJ45+KoNsj5YLEAa/2xRVcyWunc6oG1G22+xQtSMe0N+VLjFbS4AQjPnogTrmC3X
lEE7RrFgvRw0prnfP8XU5H6rHvIaIUVVYYxD0eJfs3mqGN/F5g4bDAN0HFVAUnyAxovECpUTA2Le
0bVZqW8W4SUZCwkTwkKfJ9s+UxgdS+NiWlJ6gRP8qlSQzO23bbtERYWnzKh3IyYeFflq4Jivy8hD
zurvFGgYGJO/tvo1o/DYR91LOaZXdQRrpNnoevmUNir6WnVOP2TkbHM0r1SLyHVB6YYQeCMwVb8h
WaI9wyO9Qh8zVPuClYRjwk+dqZ1Se5Oj5S1xxxgT57ya33oVvWhu7EqiL+cmuZuxf5tN6QNbcJ54
hWBXEzuI9NUI1UvKzJqdprhUmUpXS5ueMqKL6uaL5NoFSuENdAJDmn0UFvJsARiB5+2advJQjcZH
0JDNMTOATKeIeFE2+nn5pUyNxdBcgcniHIpYQNT1w1NYsOIwkk0SUx6zOWUAju5OWTXGbw45U6Ip
LG9Kh3oXLECPUVMzPvt0eK3C6TVXxhe6XB6KQt5kZW9qQ79bMZlkCl6Kgbu57kx3HoWn9BV0fL99
0zt5a2xx8I1p8WqSIiM85uw/NqefUAGuG4TsYkmzHORWgTrutXTaqqQz2OSfIc5CO93sU9sg7Rd8
dMH1VCbOWUmbQ9lIF5vUIYTWUmXdAdDSaaSHG9EFtksYfTLxVR2yLAk3R68yRejU2ANAhyd2hcW8
rXG6Bs5uljShVmmenY5Db1QaN2UTo2qQb3IUeqYCV7bQ9oHPmruyXWn7LyYhMN4UoUVPZemaiCkG
TZ60mEp44q6Jsnln8D60JMqNqXXXQwBWM+pyopCAbLnYh1y8NvRrcm0G1Qd2wjWX7raXzcuSEWsF
v3HywMqO06hZd/JLY5LOh+L5KNC1gGNYZ66LsLy2SncoVVAtQf+QTfvcs31TMSrkUGaKYgTLRBfB
HPrQMRS3IWgP0cAzlmLXIyOAbJF2P8SM0Af1B2/fJgDlmTkBx1S+68vC0zXmNuM1QpnlM+eZYQLN
sMFrZSFUm1unRoJfB5DZUTHUxBAwrx7tqPJyS/1ltETbit8Kg69yiHSgdWMS/eLke1RmbhC5pyte
l6QfTaYEXpFEdz/G0DqGDGwZFzNjGthQW8J5UYsGCjBm0rECmxwSkOTkw9eQ5+E1I2ZViSvuh4nM
B3yPaEsxoY71TO6B81VZ9a5RRy+fp4/MZs3V8CVYSPFzDqmOCdmvzmGs7pVUf+lLKAfDVKCJpdoR
Fvd2oSDHCCulesGfDe2BgTeZlUEYfk59Ai49Y5QMn8YVS3p1qaDfVAocS37MsCXMCVMpDeVZk/61
SOct5q6Lgd9nBbbCwu6FxjQBYKuM+XjqI3AzBVq7NKrzHdCnvePA3yLQXDQIUBW1bOl5YDSi9i/t
Ypt15l7D2rCuwVKPOY5ErU8uNc/dRlNYEPW4m10t7aIDvfhfFqKd8Ls82DZDouyYM6Las9KfuO+f
GfVRMyZMoiuh9kQhRSYC7b7dBSnYrdnvqRizhOzBXu5LVD5ugcl8ZfJsrXTB7hrLS8XYuLQpNxjh
VwmhUAM2BErjhmJ6KSmQt4VkACXtjipX4OgR5T5TzwrNa3Zvq3MgtrPlY7Bm9Zi9EWO/quhCCgr8
oWPDvuBvnyYGmNSUC6ioQ5A+xX8Va3gQMT6AR7/+qcMjGC+Muj8dyVZNBZKLO1u+wAEDKHB1mmeB
aIr4OtfG4tVq3wlW12F80ZvnEN4fA5/S3FvNAQBOPz1IKSvLC6Fe9KATTr/0cxw2UCBng13WOZTc
gSXxi5dSRTD9nuheGv70yhllRAXRl9QJu3wK6jclXf7fThneSBeTGtz0mqcJ48gDUFZaUvJaJwu/
QxqE/C5h6aYqSkxYatWleGWRhTpCTRFHuwrxKSAdwRkGFPwInjwRXmPBAIRpAoZ2oaGqWU3P0xF3
SsJ5/kY8pDHtM0itUEnkjuiOIN1WbArrTW96fPLdXhbIcb2qPg3hLv7Hf9gSzzRtZzyL5ros39j5
T4sxHs/sTpZkiG9a6xirhwA3rrUbThHODodeYJ39QfIEKShpjhS3CV2QwBS6PbGoIGpkcbLMfYot
Nd6SYMKuIcw/lsABBbtDfB5qktFvlJcx+X3OPzO+yQ4J8pPZAnGPnuAtGWzeWTsRGpS+GhdBOgWV
KYIY6VLJsciG16ET6n4FTAb9vouugcKM+7shrpBVhL5JEdDoLolGuIj49a2aeu4EdNeCk6CPLyap
eAkzMlqgxrlM0bdmbJlmd/lK9F6YjcQGe5V5juvP9m68auElVJ9JZh+ubKzGNzNd85pzwdQ7Bb18
xLV1ClGZsTHKvBmT2wjfYQOsNpPvI/EAyHWYFtQZtNUHXK00OVXzub0KzA5wX6pHwpnR/ybmKz7p
dVviOhc1eh+2NnzTW1d9ZvmLZl5Ui5129DN2KOfKsx9z9LpWhIKF8tHLR3dWGNit5eQR9KSxO8Qr
F72Ap3qYxdn4GaAoIqDWUSWsKzzRIOAmWsJHjls7hCi+Th6sm2awli+DulXLn+mOm4orIctQ/LGQ
woLOKMttb+2jdgiThSW9Mv51Z5NrrFijlJI81/u837FOAZWi9i5/PQC6OMvZIgi0eRveRvWvgVuK
nWp0Gwu3JREiGzhjuDtnMI2IT0lbBm+jrvua28ejr2/yjYJ01R1/nPcCQwTNs3FGGAQpmbmt88+6
8I70v8t7eBeQRNCgbRHTas6qe/FRs3yyYqrArWJObF30+1j7HXsrrgCZgdaoPntp/pwbM95nRNJu
TTTbKAIAl70m31WyN3/zBz4vO7vET8vNzjmIOoUvSUIdIfB/zRtAdgP1vOPmfyGhy1wFZK/e+GMh
wWpat7wjCe6aAw4xtmiv5LwzyxosLmYe58OAwuuuIFOZXUb9cei1qPCQm1hILWH+bhTyIb8dtD4I
WXhFLni8FHD+qHUHL4bQPGCORIt3DL/IITFN0F8uYQfU2ca0SV8VphYPcDOglMhrbhSXKSZZjlWw
YbrL7BX6HJoaZltrm9U/CLbn0HejU41hUz3ywCvNVxQeaJPrEP7+OjyxPCw8A10/nOziUBEjXX1O
z2O/kxF5Id6Cce/WrMMzkxh7rG0ItXch0fQG0nXa8yOqGAqXGEwlVRMsHiQWsLbmFVrIT+cjCDdL
RAJgkIQQYxcmVPMC9x5JxQTxykObvRC2M6933MzjiZtvRsG7zVPGvBMXzabVXXz0prqZwrVJ2FGO
g+LBfEQ8lLe24Fc4wAQD28pXTvnt4hOceHAhT6nDwHerNpdmOOnJs5y25c+wULZPBcwmFMvFQSfF
wERGippmlZ765Tvr5Ymc0hL2FZijlQ21enk8lOFGSAnbAV764Dh+GwTT+2sU0TLGHoQuaaWcUCuh
ouxjN//J9aPxCZ8sSXapudF4esI11nJkjNF3NbvzO18dzN+42DO99od5DbC9+g0dWiP3hb2ZEe1/
E4KYjusZEshBVjvHeEJvxPSA75jwsExL8U1JzxDxZDY74wS5uaR0f+TvWKuwRaLjNbiRuGqqE8XG
YmFp9mF/MVqeDkEsjLEde5KCq+8IQqeJcg6opu3Zz9aNF0WKJ9CmBM4jux4+LeVfgSa25Xjh5j4B
wssMTGQLMRmVASu/WHqM1qxr98d+CMY6MhIj/Rv0vYY9vvb/IKpsZfesIKJdyq+nkoatxkeAo+yR
VTvrg4gwj8zCbMlyXfXE4alnUd00XmGV3usqyqv9EMh12cdpnhpy5yHres5RV5Myw2OVLZRjxpLb
btj6F0LulhCbYteCq0Ht7SOI5NF/Vv2dCe0wogn6aOyPyTxl40HJDpX0yvQ00SxK5Ec8018azlDr
wOcTf7Imw9mENQkUGgnRbJ8qZvr/NBwxtEARGZTFRiEJrjSuAVpUnvRSfZFEwI0vudiPmhd2q2w6
MMp5iqJdxGxfGF8ax6Xsr2Z8nKInhZurnb4bQUJ9d2ttwThpyTrwiNKxfE8kxFsd8/NwWGIlXoX4
qWC3KGvJ3gcXaLbS3hk2Znf1jQrC5PUEsHwO/hJsWEDT2wMPQ/kH7qUMzsY/RmI5A0F8+gvNYKVi
JqDaYkr1ZqCH+kfoUTVsjPDAkJXYCby2yzqIfn1iP7IqGe9nbv0yPJw/BZx6cwmcjfXqPzXE5Zan
6FE0G8hWBYvYq2M/BWJldChOVzwEGDha4CzNsWy3efU874GtJ8Zeny9J5or0Deeh2r70sGPuib9v
bJ7ILTQ3UWJk3SjHnoQqBEygLzMv+Ga2Ne2x/eUUsW/dtNHumnk02SLEx6XN0ndRce9gKYMI+RfN
IDDWOYaJaUN6zMzjJbdVd066AxsHW55z7VTUx+YDU5iBZAxOAXuGAAL7GjRAq9+L4VO1XxH4h+1h
ouhtP/X32ed6Sl5151BKOqJj3PGIvvawZMJ73d+bd34WWf5YUEPUv+zaG8vRDRSNTfdQe5KrfIN4
OVnh3mQCy1JvfgvkGVsoA/+W1Yd+K7AWXlCjUiBZXzhexJflv1iE5Fwk0XbKo+wOwPz0eq+f5tSN
W3gXZxCwyr805Yf+bawNj8cC3lOwyFFJBvpBnc+QKFZCfzKWAOH5ZYR8Xj6M6DlDFGQDij/0yVlw
wLb8CtlXYV8i+61+muDRcNQIqix+Nn7qDqMKO8gJUA7pgsO3/1vN5hoxoCFPeXqs2n2p1Cvtbi9d
BfPlU279sALkZiFccoxPtn6yjAOOw6gokIXD9T3U/VnjcKDRTwB+1peOZX2+YWLMDH6yNwjT9W4D
/DjikTE/iup9NA8jWSKxRygqUkUwEEK/4UdKuY16dHwa5MJtPr7l4Zq6Cb5E2buLHkG/2axqo3sA
QMByHWRaQAamTQiVwfiHc5u8AJad3E54JOpk13/1zhMVMxYpNO0DRtsZHSK8GRf9aIbK18EScDEj
TMauZlwLedRBWyIUZ1YRND9lm+0i/VAgi5/m/j3E2qfH+zE4OjP2K2bv7XvBZGS6xGjSui82zsxf
a9YpGxzGC5tNO8T6DqEnXpZI6FetblclcVJ3/MLUy+g+WYWADf+0rG+A3T1tVnuQzFbUinMgOcul
ByGF4jVHVSf+WfpTWSL6d1P+IaWKfqIEb1jnFF9NeDWA+JNiYU2HFHkKQgIG2nfnblnrGslowSW9
i155sHqctzByuF10so+p3aP+sw2+WWsCOzKfHIrB2Xm1tNtYPuGGkr8WHkQMUXtOq34GBqeejD8W
swU9IMRwTEOs1nmVTHrHNtumL1W8gXeM64A9LxeNFm1z3nBks+NrlW/BZFGPaYviejNylimMmhUo
Nn+gWoeZ73Al79bikvsprGf8yDpOhfakkUVBsI5+mgjjWFw827m8Y6cm0QNBFsWhPGsTdZn+RW2r
W1uqFRhMwXuu/M3qBlY/gb4ksBQ3qgU9vmjxk+HzG5C+wgBxvIzBD6ARUgUa7d79x9F5LDeKRWH4
iagCkbcSSTlZtuwNZdltcs48/XzMcqo83W4J7j3nj+bN9A8awz6SdXZsPaYP922F3dcnZNMvHmL4
XjBPFflDrxK7kaRNU74xB8r6vppOZGknCJil6bWAZHFEnjchWkvLKMXhBejkDW5Trtmi9vQ5yCQf
+M8Ca85kR6IlS04WWcyFwoNqrjWz66IWCAaGNMg6d/rs4zcOKCUk1HFCFMdT0q0L/5j5XxSuIrYx
dSttTr1MlBHs2XPgxuXZI9tJZTQjSqU6Cspu+lnV5IPtE2E3MnPQxBpYBEAYd5aIuT2N3JPIHtS7
Im8iPmDxha2VnuGpvo6JV2AnCiSScawys0TCx9+o9jLGDxFIWZQOzcpiNA+iG4hLHzxF6USpRy+f
aVdoJNbc/AucCviaeB0E+YD6WoexV0w9dKDrDizWbj6AkFaNiSmJ8NncSrqIiFMG8e4sUgOOYB9I
tLHK/GME2yxq4FQ5ZDCdmMKPY+QpEl02aErn9q+hTjDrj+USi3iH3r6j6TiV9WUUPL18k7KO3iW6
lAZ3GGCTutJJ8s869GqmFgplXalv1wOxtouOeaBZXZiJsCgRdXDo57K+qXhVKr3a5FV7SOk2NJo3
lQAus/5emTP3Bans2b5B8IF6Or8q/lfuR2dZyr1Akq0SfNIgnX2tGdV1iinwnu6J8q2rhrWQ0GIp
oDpJj1qLn3yxKyMJMmqMgb+qj/l8WobJm9buB4n4SumiYJCMsJwSU9oSyodnZcbzH+Q40qR3ve7+
AsLb0umsSN/VeKJJWG/ZC+at0GfblLHHhM41T0XnBTo2TcpzhpVVitidI/FPCGfeMv8nzTqXtnbb
pHpuVSa3cjqXMvm7vk7FU4FQUbKAwdaa/KFVylnphreJuMh1E9cvLe2gjacrNleeeVbtsusQ/NYQ
UGKV/fZhuU3yMGX5Vj/iKKHfLEzZHmj7lTTtSwzUd+KcWEeT9xExPYobxW3K1XYmV6Y3kEOHPqc5
MUZtfUiNxUMfvsNi0s00YKSdVsqnLIgXofCdbmyTvdKN4kbuClAQoLaqLH/Ebj53HWE3pkFz1DDI
KwfSbvXekcaYxi0afzqKIAPykKrknhHyOhmNtxQI+8yR+FmSdYL0KV2Fe0LoLsLQOwJidrXOyBNp
3AFNRQBcL7b7jqdYfaGJoaObhAGYqp8hPGZiyWuX2FiaKm5JMqaqzJlq8oF3OSmyWEQwAad1vh4B
29Ms8aJFWH7Q2h13F0Eito9qeRKvoW75r0ASD90i0iULAfIW+LTZlgqtiWcaWSQJGJMMiHkzUPs0
td/xqNozeQwrMoysOv/uYFbwDqqXXDwJw13vH5rwOQjnVHDzhKKaK9x9pZ1DY5/2docOasnG8Vg2
yuIxT5dius2xE8WlNTdvjb9NkKOPxJBn3zRBIVrarTCMUQVKtlxxS9gDC63fFpJJfj30KiIGCpYg
UoTkErGOJaJD2gmitGcDrD1S6rrPoFnVs6zuc2XLe9wxFS//MHeEZZIjovbvk3mvu1sa916u3Gtg
tNGVK0eb9o3x3bQfs2ATORMJfLl7wrwj0Y4NkViGf5jpGQi8sAPA/TccVPTgSLnEHxOVr7EVySLj
2mwGwsicud+Y/LcpH3yqWPV4q1V0jzggr71TfVPhd4fCDNf0N39Vf0S/3MonHBDh0dqxKl1hcJUr
QksAmC05QH/aUdyNZ2033FRxzd7+FccbKtkdjNXjrngnezHdtk70MV3Ve7mVDuCIF0K1rO6TuYn3
WPukuOfpvxV7vAnGpnqhDLQm4imotbSSPTGyr+QIvXMnq+eDJnhX3BMibhd/aIosZhakFefhXZc3
KwbgDVqi5i9s7JDhjhqmjCpVq/gDOwHXnTEtbpBLfJH6Sf+leYuOknLMiCiI9/1LA/ZzjJ/4Wz5i
7NsMVn7LLDoUbH2ZFkkSvLa2fOys6FLe0q9hz57oYBmw47v/lnjyHrHUrnvH+SKcDRDPXXUEC34o
v5UlT3hFuBTnW3LgkbAQ3FrGGljoMB2lA1F5G2qMojXl8gDFrkLr1LjPXxEBPG/gy8YbDA7R8gAS
wSt71Ra37F246L/1kzbQdiv+I+eY41HdYL7f4vi5qx4Y0kd8xRaHhfrUWgQLOmW5Y/bCqqd79IFN
/p1fk0HJ/2bs3WdAGygiL8qZGMnGUa+Mf3So5ET+k1P3E7zpX7CgG4z5j/BuWE1+pulol20Jg/sL
3qLJmZ4rp3Z5yZziKG5Lm5TwrHwD3ASi9c/VZTgMjrE2GCk0x9wNv+MRjJvkUs4Ftz0WnxF6eFSG
+yG06SPLuWnXmlPsKPq2eEO7TXmqLhgtLhrJGdUGYeVW31Nnotr1Qbgzk/G1FptkI52WaIkfPm11
gV/9u/Hkmj+0R+OnPM0EQ9FCsqYAzzIf8UmCgQQ/WPvwMbZ6pGPyLHyBKqh0xdHCcgWkBHdZPMeH
moxtG9CZ4A60JzMflYsb0m4PsoU6M7SwLW5Mp3tk3kwTtJt/VBZwI67Z4kCDqcaWcJreZ+ZqQFFG
cKs5RTc6eGyGy/fqRwP8cEDQPqhv/JmfhSe6gx1+an/Td7OpjlARsF7lXngXjoGtfY1n6Elr+ors
yAt/yPR1ZwvRmcNoLu2qrbZPj8W+wiy05gPZkbW100+Fl73329Ti8nUZpviXbmjrcVm3gObiF+/o
iTIcK77OsYVYe+UFXNGH4E2ya7SdG4q2t4iQYddhV/6NfOB2+tvdqMa0VwCk1ff8HA+EZ0FafhnW
j3GWXQSf3qJCs2fbvMrvK2ephEE9dEeTD8ixrlhTN9gala16C7fGFZXf/IT4Ju/tKT/le3DiMa1u
GOKJ05W9iGJMjzRL2ZEtac+7gWh1F5+SbW2Pa9VCJID4yMmd8E7Cl0e7pR1a4R8TF9wiTN5OcIO3
7C195y+6iTuDg0l1Uke9TG7jVR5v87F86od8C9xxbD/NXw5zUMRJ39B67ZS/APBWfR+35T3bGG+B
TaCGDzq+Xza2h7Glt/5vaSzYRLZpU7UWrRndHMAijEIurzCJr6f6XN0i27eYFJmykTIihOis4We4
mHbv6TaxNL+Fh0HqWb7xYIEhd+vxIgHTHdJtcsIm5KgvopL2wImev0UohSx7DfKp2Z0dLPys11Sb
xBsWm/R2xl7Dcyzh3T6OK1uw+ZwgQpH7PdOven3J7yoVnVbgMmvQHAdEWF6wvwyH0NNYf34xpcTU
mlo8z9z0TKpwRF86P06cSWgr+b7cFpWzoFa7/qPpj3r/TuUYCC9gu/8G1hHtxn30r3DxZH8FR9y7
hCLfGJ4NSzwDy7Nq8YOf6avdK1tdX9d73+PbAtY9ClfgYRZn+i9QosMtbAYv9fjV1X+rwVmtILYx
HqP8uoosLy8MvHpkj3weJ2iPE+GZfOj32Ym8yhXsEhiSYX+vbf0tpReBS6EY1wpxLY1H+tC8w8ne
vCcrl8tBf3KdsrGNxICg91ItuLvu0fGiCTYiqJViKztxh6eeZgxkWxxDFNxhKA7AYLf9Xr3xrOX7
YCuh73LQbYiEJbHfAST98XGSNhGENmlNu9zu/wmgxb03ABNLm9QFNV70StZkZdZYAZatQ5s8rRcP
+YaLbd2/zE0KkP1dvBmkP+/G9+ai7yhWjEykL5vkJjd2ua1ZghERbTKyULWjptvUmp9xwiPZ5chb
vaGY90iHJti7Oi4QILcH9LCyaRuLlJCQhxfw1l7dZQpC1hBwzuyhWU4ewMoAo8zKbvDNoQjg/SxO
5WW8N18a5Rd8S4a94meEtQKoc1xt/YOAnQgB+yv/kPbxfQA23gy8Dyte/S2Gik9W7K7fYNo3/7pf
lkbc7itg29ZDnQT8bnExNLR5uCy+EZIaLPhbtENuJXu65IyxnbrqUpZw4pDjkdnV1/7ElQF+uF1Z
7RfrEm/qeC8vJrzFtypBgq1XTBTd95CuJxsVanrJ3pVdEDgoG2IkmpiE38PlL71RKZUpO+JGWV/B
1tb5uaD24Dg8ig3KuYcvr9VTfg7P2qV5ZEc4N2jF7AHfhfxlrFzOU2A+8RId9NRi77u1t9EONiBX
oau44DafyFe21QFVME4gV3TQ/6jW5GWXHJJ5Y255xB3SkNGTOqRV9+OmdEc3ES3xo9vjs5yWoWlN
owkTwSPdddvirb+y6r51XIe0jnLxvUv2BzfNbXbKg3wO4Y0ciWNz9gZmx03CYzFDrqxoml+Xv+YH
gSx+uJuQZV2zm06UE6XridVcueRJ+TkDA65bho6J3ugN0fnYSth7XTDT+cDpDDb0w7C2ETziUn0X
6pl7pTjSVL1c3TJIw4P5xgbU4cgTXN6HneoaP2R3HZYSF7x6b+PJ+MV/hm5rIq3xoN/CF4eDaiv0
Cq2TPbHUVrtPHeJS0NEw5X6RW+jIO9avlcHMQUIf5PuldDNLQYrs8SDMD6ABknnIFIQ5o2TkLdpS
mOSxS0cWtkzO473JtLIpZBtEIANDJzxkbdIEtq72ooupwOEmDF3h0j7wvKNTQ0CBsYFoQQlGfU1I
vfQRLCMHR9kWB7MnUW989NGdrxNOPirdsgepO+vB4s/vXHJqroT/f0/L1Vmf8XHuSRdCE8mMQaLZ
moeQhC4+I2f0OEAyemKWElz2BthVwCj/h5YblJOStG1+o2c+u8qLoB+BQ2FOXz6Q4RLLCRuK8De7
ihN/LPR7sof/1WmG1W1wTJ2JHYy+3pudHSJAEWENrH50R/0AcE1Ib8+t+pGGW1L5YREhnKIOsZ0V
cyA9BqgTrz6BFre5S4/w9JxJx4WGz6z+T/oreJ/fECWSnUISAUaHkpOXhWyz+AJo16ZEKbzMoNq8
GhLs0VLZ2yUb2ohuVPVqT8bOKj7QnkznRkeD6hX5P9dR/+0zf+NufxKqHJW7ESIej70u33HpK3Sw
kvupG0+x2UYIpEP2eTllss52PNA1wNrkF7sOX5EskbyYcU2u6Ogyxm1dg1PBX6mlvgY9z2+heQQb
KQawaiwcECiEDKmjtKGmVQ1OQ37zB5f/TKNXn/+gk5/o3sz/pJBpsrCwCpWro67goVvzv04IYyv5
nTxKLKqHOL1EzakZT9F0LeYn2M4mzb1I+EtURGY28a5CTxay4BoVFxQ8G5JwiJzqw2xwm8NFqDRg
U7KmGo4Koy1N5c/cdo+eJIKsufsAw0qA0CAlJ0TK3ISUrYpSzk74WxQulTndg1Ejo0xaZ2SU9VCI
6NSAU5VnmOKCmC8rZqLGG2rWLbw67amHEKQcyC3E+lOkLG9tJmOIpybVAK8wiMgDOkfVjH8mUd8V
YvllytXXPAPY1WaGXgnlYSZRp435aB+KzU4WW3e1wKYoZIIVXQGTQSWrQU35BH7amDiqmn5W0Ukg
MjGF8iQ3hChOCTpNsZN/RZ3cL32UBYf40xuRSZtmXLnkSPGSRp1woklT/ktlfjpOy1NO7mhWjb+C
SEiiEOEmCP2nUTYfuUgvs9A+ep/G1kbFTBquCpJOJJIosv4QUyNa0pYUyShcVbVGrxhp33oG5VsY
g1ug8FqPykzo09Ry0RmoHOQhsztSW/ww1L+1GlZMnJLOossst6peu/uUahBl0nMn4B5TW0ayDhfI
hCVTadSXMDQLAioh+qRaKBouKZ89Jn66TYedKArXWOOWwh3ndRPGrXqeUJz4XMeGH+9mdK5jYVBQ
aVwTJX1lK9AQP5G/evohhbi9quW0n4kq0uIA8E/1EYJq04hUkjOgwPN2SkOt3BtaSDRe39CKHUFb
meYuoULNr41XjNdXokBllPp/ijx8JFJPmrMImBsLdwL5d2YDMpMRALPE/YxIjJb3r0duHUA+Beg9
0rkitxEcO/xqVAzDMyHCrShtR/Wv5GNqor8+IEeeC13olsgJMH/1XrQpdboBZ1R7DhVuzIIQzpQL
l4cqhhlLWhXs5TKp7O+atE5X8naIvuSAbqSq9HqzJ2nzs6NvLFJfIiUx7Wh6w6gibCWegcSvaGbJ
gOsMxIssfGUGV2Er7ETyepLGRBbpY3qv8An8xgYwAZaICaYjaWC2qiVHFjuZyleJE35aGYRpGbyX
ZJ+oOq9H4aLDpqM9IuGQRawrbGyMpLxorI1w+W16m6AnEUai9AcBBsVBBmYSg62gsdTr2epjKvf0
YJMmnhb8K1OO8FjgFK7uyTQy8pyyyvCmeV9IjgT7XYookcAMym2MJ0OEOw78j5ojZQWLEsOeCBkY
lvpNKNGj8pcAOpOAO7/6k42YD2HGe7AqKresurOekCJTRXKxQcL8rNIYVsQ4c7Ydm3Hy6kk4DjTU
Y32LD5lQnWVNsNpVu4+bZiOp4X01IhrlsgxoN8uy8Dmpq3dUkUgnxo9S6r6wD3N0M1ukxkdb4eDO
/y+Vgm3gDgDuvqYKhcYDEQzE0u5zLFJNLlJGjX963CcTiYjG1mcm8Ykf9DuVoWif1yfShJX8bSYx
3OxTRyH9EzWRFvxO7ETCckqgOU1D81s3qm+dF7DTfwJsQirpD5T2nSKFpC0mG2SL1G0dJZ/3v08o
6GOADKtTWl0qfoFUvdcUYaL4ZykmwFZRLzinshbhCpR2InyO+IqIQ8U+s9USvkN46VmZL/2Sp0vC
7cxwTMc3ECwWSVpc1mWob3SBIui+oiIPVKxgQ44lr9JRpGheoGHfI3lRzY81fjx2jrx7Jy7OKUqZ
lJ6tz3Ljy79+Zu41RAeidpRYRFLotrmj2vgnLfAUcwoU70saUs3aloz9JkB/mIwdJzDTeX0SEelF
NGtL0mfM1drW3L0ZUJu54LbBo5SXa/FGLJAQy1aVfclQA0xi2aNvSKtgxQUa1HoY17PYo6WoKFhn
fu4/1RDLd/sQYQ10iqw7kSc23NJuA5dIdOd5YsvIDwNbmwwUzeu7CqFEM5lSmU+Je05AkSzJuwzq
KtXe4wSJBmdLMvxbacQnq+eFmC1Rmy7l5NiF2XWDCmQiBVxp3xIsIgLDraB3XytiQ4Uh28gSg0RK
BjV8x3jPw106Fm8SdYu+ufLiAWFBwdciQ5fg/98V5FM18bcEeggUtgp/RIJz9fg6MDKMao/e/iiA
QZG8ABa+ldnq9KI+NyQwjkGOAY4YSIjGsbhMfYxX6LWaXQlZnBB8RjKhhe3JaMmt6I7ktNpiRbaY
8UzHwMKYQFyGyns3AVgl1Yztmf4yEVucUgnEDwCqlgtn4vd2W9Mm2s/bSufGgUzs7llcX4YJHSqG
kDIIvwyF8UnQPlZKh2etRFyhRseE+bHvVnjh8EudqLbjNBLIDVxk/QH+ssRqBwmSPx9I4VkFh6Jk
4cGqjDY3ivfFaOzKZHiXVuYn0QFulBnz2sywTRcZkEqIfCyP3hMlJ+0MOyax3ZCSmDy8OPHJXn5W
A/UNqk4hcuil5XQgkuOu5NNPF5UvRZW3Us7ZTDb3mkzHvV72ojWY7Vut41zDyqYE1UeY1K/BZ51c
qZEjMl8WBJi0bAvz8JWgelgyWXMaJuhJoKlBzBtbpR+xBD4itgMRR30hVIB+2jcTZRCm3VtLMlYZ
grjGTYQU90BJGBKYxRKkEW4oyWRr/rAB1TI7XR0RSE9aEabZUz/nvL0vNfyrZeUYQ++WOObNUcX1
yhhGxn5bfhJIizStsgguYC+2Bi4Rzqych8iPaRbwdFqMUuNnJpJKlN/GFLFoy2nFxlGh+8D72N4U
PsDAmdodcg3cHdQC03TRdk5pXOfursm3yP8XUsPFhUZ4JmSrijl/C15L3O8YYPRHmEUkoASjA923
U3gvl35tAtZ2ienSLe8jPwL2is8VbmD1KZpoj1wC+tYNE9zISItadD6TwcFnSoyW3+dMXZAG8dts
nGLlHIA4MzGtRnKjzxM80mx+kEnky8QSUY689M0P41sREEyQmcwfm24i+vNCyxpTitWXyJJ3jX/I
TZemBTwUBVwjWtvxLefQzaEjlV321LIdMfdDeUhMcmg3Idf//Kq137nc5QSxstU7FfAhCokV4PE3
2oI23LGx6Kv3kYxBdSNUjqKeEzgB+ATNVQiTMYiz4s3SNFfg3xkEliH/RqTrozGVXEhDpaP3ILGT
7uDLB4q+bX21V4sHVQTrtqBYwNwrwket3JIJk78ntZQX7QmSHZq/FSBunlHqiPIl1FC+kpuU8/hA
uJBFZXIbtzPZackSSGsu06rPd6NupHHfC1+YLpfs5ckZ+BA5MCe0uOrgIT6amSsrhh4ouhDqgEO8
/KkQarJRzmwJhcci05CplvqZlRdnCeogOUSht2J5yug3pXwRbzfGmu+G4MIa3NXsMNwqFsXFFoax
9VCfmlTZsDLBKQvjvyFk9PdPUYAneZlIEN9QbavxLJDLMTrBbGerN8SYwb7h12BQZ7cjDmWNPk/e
ojTkme4m3jwgv8YWxtOg7vVhL6pLPCmRyEw12bu8Ff/iL6JN/CsqYCVEc0NO2FbZhcf5GaEOOmHn
MRPcUyc8HdOJ3J4VCDWqCmSQlZfMHoE7moeLqmKHBoLPyFcC++Xj4ddW3PmC1DhxETl2O8TYjJa6
Zfxlu/wDUwfVoqj4SACI7b68DS/VSjQkcrbeeK30zu+DBoh0WU6HFVPEF95pI3KptsLCYARYE9bN
b47oxWKT1Vx+BCDN4GMEeSU+c942pJfhm8YjROvTujZdv9xkgo2bgcq6Y0pzAB7xZjN9BpfuJP3U
Z+OXWHaI5Ed05NsRrgViw/xMedtV+ys7kqbBf8N/CJgomjqgyUQcMZ+J9Wi32VXmmnWxHZm25I5P
8m9VS7pIZFaCURyQfAMJTzOS+S8477ne9kw7efolCOfMsJTMLjtbVV3KUmdE/HTS/w2UEIifebJb
rQ5pwRi41sXdklrFuLwejyt8bBsTvoZa4IysORfqPLBmJATgKYDGX7Rql5+IBlvBpk0ZhZC5XuQD
o0UguiR8Z5QTEi9eral6CoiLdDhkg8yjRpC88R2n6RJAuluc7aeaXEfUpXbxDAU7Sg55cGxVp052
ce4KwqUWz9SbA0YknEy+i1SL1K8W7pf0jPfxc5lQoOzSLRF9K3YSkcGRousT5mq0nQUNB4ZrfMnq
TeZQPIkT6hQKUIkUtE2PxmkGyphSCVf7CwOX9wQblsVaU93Ci3qnIjnYUPjgSs9F+P0D/2P861/S
QdiWFhhSitMaEB1AKXgm5+jPv7JzNX9M+wZafIXeig0tmIUL4E0yB1/1EK+bfwg32dSo98MoqG3l
XfuSKdMmxS92fGmTyQh0OUbQlwhEcP1075yYyU6FYnhVjC90rN9mZujEIuhoW39W/7gdVeD7V/hN
laaLqOoaPjIS+v9CL7xWTvPbiWskvWSpX8SbfyaIlkTcE+oJQLrqc/LkrYF8z6a+UbzGXk7x7obf
RrezbcRYjF0ssFmN1OuwzR/9t7GnawxE3ETpsUYIyLlC6QzN1eNLOzfb4IjDgNHVoA2PP/4k8bkd
IerMm3wxHuGSWggfIF0TDKWbwJM9/gcUMNUCmtLBSFUowyyLmLs6y08S3t5BVvjb54PkzTcEdsZH
8VYfs38DV5erYoQAvSdb9Kf7o4tw39qseB4OY+qDXwGEW04S+7BubT6Kr/ERuMJROg4vzbTiL75R
6W6+keetFVtyAQ68qv6lcZgroj31fFemkPC7vbFPmdqm+xjBXzkS5kcK6zlh7rEVz0dIKu+Th87d
yuLOA8CzqByV3ciqhokC57LNyJ1ygFq8o/0PSjRwBvo0yB/0ITc9hUaDnXEZooM6b6hBdNKdfvG9
Dvqq2tVv5Tk78m/fwxg0HBzoXM88nTHJGcUaEw6nKHpUVN1nas+30St8xwS7SE/9T8icFcrv3XSI
zlAIwibcN7PV/BAlRnL/sf3WXgJCUK6LTxqdZq98ASkj45JrR3Lz7+GJuzhEYlzZxbX+XUKadyZu
M2wnl3ExBa4RYEfHlI4zUrL9Y/hbOvqpPRsXISHwagMb1kwOjaw88uDmBAPOuiVEbzJTGljV7/BK
OLg4asHbqa54hGj11x3dtlRi+yjZXOw0Etk364hgWmMHdgraqgEzli6DqjxZQXFDj1Xmb9ny4ABx
rMvp1iasiR4JFRYNuDQoVdOBVJpoMNYyqD/xZFjwO+ma9psab01IFVYvI6t2TdND4JuYN613y/pn
iBwYiqByRBQID2qv16HCUbxLjEdW/iO5zi9HfBOEajkodmbDJTDG6qMf0mrjylEHvu7Uov58ca+B
xEDkJpaKO6k7aeG/flGrkFz6FcxbJTwvicC9gJhu0U27WnNUKfjOUZQyWgGfm29if5elBwnsSnb0
U7dLn1LOGcFhGB4bcrZJkOu3mXaOcAl03Jpjfau6mHHEkgCtQcjWSqfaYycCNeFWgwuCv5kUpMV/
pPe6elVZuLHHAhaqZ3QEyi2TC27ZAGJvJVFV1GGkQyECDZjefKFkGjoq+gfpD0g4j4J5q7v41FHp
J7UPSX4jci4BG81z4A+wiRZXh8xWJvghOg27D34IZsnHvS42ViYPVkFbxVCjLp7YsuUKP4JUbrp/
rGV66k5sc7WrVli5t1HrUj80flApwJ0bMK2h5saYY4NqRy+jQAz2NCRPaMhAt1eTXQNkLj0GvAPa
t6i+5RiZfbdjEm8uSuwhmUpFbvTs3l37V6J5DOKjaEdQWLBu7UgKH+1GEBHB0a/2JpexUR8K6SrN
SE0h/JbANTx4mszpWRDGjlw7gvIikpye1nDi6Mv935nmh1DJrIF/KHZxzkqIKVrAqXneZc2nTFK6
mlplNNtEw7utwR6u555o0udEF2eKfqEtX0G9K8Ftu5OgXGQSIZD51rnl/yy+i58pc8D2fvCjEmbO
ba1u2Qp9yW2+xgN+IBK/McohzSgyNCVuezXfENj7YGcLYuLKiKojS9jWjkgjyzvUNS9c9Sc8qVfI
rzneLBIMjDtTavplahYv/QRZxcJ4QfSI2YZfPN6GPHaguf94xWFz7iOdow92lYKj/kr2IlRovBi1
1sGxOaTXbhc/Ahx5jHF7ZilkYNW2dTsPiDGSKdQmZnzbTLiASXRAUaG/jx/YT7KtcJMBxPH6PIKV
ZX4FWBKvC1/ulS5T+HgSPdVSrngPe2HNlUaMBb5KV9sVe2UH0YJtwe5UV6TY5tQ5/rN30WmOhE3d
gz1UFyLFnAkSZ8Oi84U3mK1gl++hoIiC3AXvxQd6peRV4vbRgvX4DxUBRn/JIqCHLcNfAxgl0Ua8
ZgdEZs0PvF32qcCMXNr33k2PS28ZkjUgGmNNW5pvoxJDoNvBJuyNU/vTk+95MmzFXYkequ4G1+86
fTSNw7VB3VPDtf9duRjtMQidwZqhS2vc6NOmvKCr2ZZcLu+ccTPP+pVGTWKcYnTormaTAorAiytp
13j5gZyE5sXzoLvKXfvJjotBkiS4DuHG6sX6FyuOecxze3gCBbRr7Sp/0s5w47l3ONGjHtMVnoeF
zkG/tyvAVezVsXcjFHfrAN0t+enW8CTnHkmw6++NwkoPwiF+m45BZ/FkFXY7bvwHI/+1JLri3J58
J7iQFckiuW1OBpkbm+quHBPu/1d5itA8b6Ir9GByUHd0yGGwxLd47glx+KTtgxQiB6pK8CqY+fXq
Dzac7sGtbyG+ucYXqd33d5EC+013wIxIB/jx/w/hc8Vmzegxf4zb8NzhMbTbXfgDFAV9rlxTbwIC
3zS7eSDwdNNg3QAqSS5Mn+1DpV6IOGlGnkcs74nsIPFaLjEpuJ0BteyED3yc8b/+mp5SD30uMAHJ
YhWvYT9d5UK9tArFf0A9IaOhSipgURknY57dBHN4jJchCj418myGSjmIKBJ8Q3LlZHxUyjHyr00p
ONHywxVso8p+GPnOip1DL5KDQF6VESAkl4ksRLlndO8rAiGnYrvCyt2TxtEyOo49BGofMOiTijvI
9clY6e9GkDp+iZQiYZ0lHa1w0pCLdV1fKlYowrIW8lMz7BLoER1HuBvwU5K2i6dQl1IYgU8tpsiD
hy52ahGx7SHiwRjsgWQ6NEXZMyy8QD11qY4ngQOStaqhdMTqbrrhrpRrjDgrzJye1W/GB2CeWSKT
zI7YjlSuN2vKAycp34sa6Lfc1c1OFFiO9qRByc027GyxeWC/L1cbFXyOXBSBx6m0jErAH08As5dE
OywDgwqSfRMV4hropDj36dkoqSzpT2G1G0WAit2kYdIjAnuzeiCwZupepKvShsCOmsB6dkdln43b
YglPu0bouhAxEmbuj6xL+lbQXeIY7dLfLcUvTYCi2EVaTeAAla4TFAC7Lhhtk8MVIM7FRb0hsiL1
3Xx2MNQ7FIyS2vkkMcJMHYZIFimMfAAPKwYkk/LMAxJnJVlcLfPSgw0bb5inZiZVea0G34F0xdRT
QbZmGaUZe4UB3nRHEAeENqAkQ/1K44Mg4wnEXiVXV0z7JXEOw/BIUNBRRpFoTiR6JvWuRkzXgacT
get0JnCQJKMulZPVb2dONEW0VmQQ9JuHipssHQewCSShC4hjMmb3ojrSn7HpkFj7JrTOmMnwKxEF
rgvlq4Q/taSpli+toGfIt42IM5AqjX+oUn1Habui17Rpf7phLl+1QJR+IATmb0rtwMv0i3o7DLwV
8WAml2LVUJaRKI+gnqJt31FLresB8QVa46OWheyd4vJfPE0KpvZeJQxKCYicnpjMdTWgBaxSVIxe
ZVY8qcjxXXGkAawupgpbExmhS0W46YRUMdybEQIyKmvpd8y6mj7fjuI6iQGxE5XeWQUVEpgIC1ea
iFTM6Z3x1rYThvuCKBGpitrLmBWcd5nQBeCZLZUQ0mqlHPRsCIZ1pKOuJlbc3PZVQQj+XIQkzJsI
bWSd9csfeRbUVqanNhKnGTae479bzcJ7lkkLulWQ5AYIqGO9TrvwmcR9Rr/i0Ly3cS2yM0664cgU
tNn6kBrnuFIzkpNSHdu4QkR8oxtfUZNyy+hKKW6jjCbDUIsA8spcogrWUBtm0TRPYuM/js5ku1El
i6JfxFr0REytXrLkPm3nhGU7/egCCNoAvr42NXmTcmalJYi4zTn7XPqhZkYW1O5DG/YIlgAcM6Zl
WsU9KhgyuVP2lMdSPSqPkJDQ8ax6k8C7Y+vV+UeiytkADAmW5okkH5PBo59yp3qxy5HJgWEglwx4
aPsVHekW/XzSMoXiFMxvgJKnjEttBFBRlvXrMGURDZlDLzUXjDaIO2guae/Z/KOGqv5wVQH+Nig6
fPKeP6IWrObn2tEo/G2QwQyqq+rHSngkERdMKX+BvVKXpsDqmkPty+g7m2b1mJge182sIUG7eUFN
om1JdT1H+UsfKtos7RHvAcTDbv62gbWaIv3o2EGVl7VNleBoSdGgPPoT/oPzpOhLzt2mMTgc4+EE
CkXgVGcN9adLGovBowKW54oBs++Cz7FUYXidqy57WxLiH9VU/Itt8zM3LE8Tv/deSINiOt/W+dar
h2cvHd3LEovBwk+pm3JLSo5BW55zWlRFuFL8SEX9rHzWa4tDWm+b94AZJovflfIwr+3j7DpNd84I
JLiHLMlpledgU2l/ipkBglurnRCCq9T3GP6lHXsquIbuoxXo+KmqNfO+Zmnm55QnedfZPSmhPU7k
eAGMxL4W4KBhtQiK+p3vjo2MDdL6pCwgJ0yPvT2ZpfG2E1X+mGoZkwiqwD9Vc0K83vjd+GxU4Aey
dq1lv9fFguoLlM1E5NmrnUGPLWII8Tz+LZCVNakw6OzbOHfZQ5sAc4hqI5m4F0R6uGFFOvTM1CHp
vOXa1LNaY7SJzSHR8d6Ci4wpTDIWBO9bXEabb17OofdtOqf6duKEvHgnZOqGIYVk3kavemqp1JGw
Ia7HcES2PFgEw9kcFI8Esie3yFbmavLIOZcw8DGXYsLzs84crLjp0GPyunmBMGcdkgvXhWK8eK01
3IjY619F59XoVjI3ukhpBnT3M55COFgoX6hVY5eQNSZ3AaAaEFIkvwGt82LtMgz044/ZAZpkTw4D
iIie2okKQeJYuP4MGUnfqBTgKfBiPzlk/G1cAw6CjCRGakaSrJjNHjJKgjjaU8daHoBurp5ln00v
0OM6yeU48AC1CEh0XVMwDPlq1dGpexrJDUe1R3Z15Hb1c6/r5GYvaGdiNsPbiQ3aMzeAcxgHsO+w
e0kXGUbnNLoZuitwtP5ZhZnZJ8XoXys9+V+T7yLflBG+arMku6qczXfezjzVdRpHzK3bERmeJ6g7
62h5Hr2lvYbDDFF2rtBIFUFBWzU4R9F3QiDTQAcSNF15a1QNuHxO4DdotRrNTIll1bFadS3NxIQJ
NyU4GaCR+bFskOotBr5j5vtEJmgbeljmJ59lPTNGndyPdFLxriDIazfbMyqWeMS+q9KswSSMcH70
fEgZI7yIvu3g8CVucuboZJBYzdCW7po+KXBFLzkcKGukSJRALGJ3jRIstIfGMJWPdWpp2pasNM9N
kKBcMz4nZ6+IejQFMWZcEhSCLSPbcY4FEru0zmB9k9gAalEzrmuU9eDpMWRnTw66V/TIEFCQzFOi
fts+q4s9kC1zTMMS5kdNjlug6/TJskM0vSHJcZEfT7Q6PewXrpAE9NVU++8wjVYsTSiYBvW5nnbu
mBbXKUwlqhrFqneSOrxQ5WrMzrV6oIZhe9mRJjy6AfuQsICFlowBi8jCuCx0qJeGx9mxVQRBvusO
Mu36fadsXIMlZIByJOZxA9sd4kA0s6u8A+BEl2cVYG/GNKdVhvqLOrqwkNZkbYhEMHabg/Gw3g4t
oC+kDTVgAqYxOTqr+7hNkK6ZJDmYYtSHpoXMS4iAxSk1I/dzJ1aosuCtTBQWI6MXvOdIWDJGbaVI
rwKi8640HtaAMenuq3HAMl53+h4CNq/mQhovuebG/lJ1/Ax/q3jz4sj/Iby9/wD6np5sC05/GlB/
J5QEh9hBe9TYA3/WEywNZZDi4FcEIuDhgy9953QA4e4K0qrSu7Z2G4itQ/rW5lWA8SU1zcVpZfrH
jZP/DDqotTTDn6gUP91I1mdJZj57P5itQ+QZOvWQBcpMqo/CsR8yJkuS73zIqn2S59nBIW1mn0eC
CXHeQuZy7VG+Ec0kz63X/hVBL+9JF02O/piO936Y4cMaJMsSJiJhEr9lzSIYuwhJAmnvCcxsU4m2
YDSOu3WmdlU6SsknXffzeO/pfPzndryrm8ZRxNhM6EF+EVnlO6mjv3kaNNvBGNBp9hjQTXO83Lxs
kfUxhoWEE7Agj7If2frY4JLyFEdXT4Phb1F7cdFRe7AgdPEoDoMu7+PF6/a+ru3HuoY9x3IvUwdX
EkO5JBB4lVAsPMuJ5IlN3DruIU9ZerpdKk6M2CKfkDcH8WYSqPHUTQEmGo2kvM7L4WFCg3QXapIi
ebzNE7Bh96lx++EQJVV+jkbDKCM3tCJturxprUtejDI3mLfMjCwcYedQ9+TAyiIjHyOPd7YfyF0I
bRzon2vdxxIYSZXH6bELIvGYVyzEoF/V+wmo9J7vft0gFP1fJ5wG4BhJcFwyBiWuCAxbnMq6LD7M
inCu+eDnMPwhjKr+46saPlY1+f/5eePdiOgqD6h21N9uYiKk/GS8ckG7B6cDaCVUMW61acuzNJ06
LJ3pX0M1IzpOp34TgEFF5zTJqx05xbn0u+LiaJaq0WAY25BK3lF8T8s+TVwoxdgz30ODTy8mnm7D
4zG+LI75agKDLoXL6FuvM7PQC5xz0K5tjs/vBSYu+rYC5oGNK5CKLqGbEKktu13SkrjUuIBmWgs8
hlf4zdYEbkj2TLO2Ai7x0+gaN3ltOWDETPzA8YEIJUejrAv2eW5OCuOUF9abPXkS7Vqn3seCmMHC
EdZlcovqaYEIuCHF4iVBFHPp7TTdeV6RHIs5si42Ea77bnZpqRsV+u+DTNMPol2nV4VI7WAJEX2n
2UxOeCLjI68kXFpP81WNEyrcfirno9Rz/AvT0XkI23XJLasBkFBTnAWy2P0cjRETdk23z1jgtWoD
sgNdz7BycAefJ7mZJq4VNvlzlXOhp3r0v2WShw/VEvCap+zGyfOk88XSaD3Iuu2IbSphAC6lQLKK
Gsy2FprHENorOJSOPY+dpIpFY9taz1UAmB8pRhHtOskkEB2NuUyDO4O+DVb0pDehpcCvLIOmv6QN
utQ8yOJzaHV/5nTWV5NkE21/tESwttPxVCkQamkKvtJ2fLOH5e6SYqkoo2ZT/VC0ndFWEnFXHdtk
eCRBzBzGNgOVPjSTeCLRbIZDUf0bq9bamWgR/4pKJQcbtOilTY1zZmbyEsaWeraGYDqOqqYNdrjR
n7Jelt8mL3ompRJNlaZhbZji9r9t2qcIdiPBJL6rs482ymEv0Ah/cbYAH7Hj6hbThb3z6CzbiK8U
k4NvUJb5q23GL8czIZT6PicxYNvTpHx4qo4uU52xyqewnxH1ajBGcsanqsd1LSKcdbQ3UD2x9wjD
xyZo8teUlmvgWdwHfZbifHbi1zjHF2H5sU/2rqsfFsdyT9NQJjdfS9ZVud0CMbIhekzJcokXh3kW
oZ1gOvLyXfj2ErD/tKfntK+nj1DQpoTeUh9Mg/Nt8Fegyuw5zNn85H0JQxJwRqLWQWGzitMW67HM
QQYZu0zams7fA17DmCRC59j6NaFhjp3+JnFGUljWgQHy2v4/vnaPZgtqVdN6rP+iQTF7aQoc75Ih
dEOcxSYVAempoZ8gRKuaD7+zimNuLz4h3AnXpQ6WH8up5teuYUVaeRqIeVAvT1UItx+fdT8GCFRt
QDLTMrIODWugXU7czS+qdKOzHqT7yMV5c3Uw/SeKMr4KmLnMxmcbDS9lizcPrP6nAmH4ntpA7Rlu
ESmaORjl0Y6rZ56xDoH88jspxF6AfDGqLmSBuEuKSQL57H2dyfk5FCUrSLtKSb0B1jEOcXSNx8z/
KCdTXXLjpNfIHp1jXmtkmnm5hhNQGQRbMZPcasio30VD1F5sb+AQ6FF9ejW/YRvM7aeYmhxY6yoh
DuIYh7IHyJcTmbHBDAOEib8lIvdnNEPyCuU6fJd9IB+GPgHis0q2q25s/lBkBYeuGXHwySiQhBD5
9Zsn/Oxme4i0hjSBVFql7d60Q7pvCns5Si/ATAObV9dba9QgmESu6g9hOo38qPK+OM8ZuDTaPTUF
3pBGYa4ALsFYuXe4cNH/Yv728eymi/+vohHczIqkwHwy4amdY1x6VftTJLXYDlMDjjDpzbflE05a
5NT4HL/Q0joAQrEWPNVyYfMZIk7qehbPrp6pryN1AVctf0M7Dd4s6Q6XWLQtBheoGOR9kXLJtwwL
J2SyZjuWd69kUmJ4VROEjpUSCtS7Z+nlEcGme/mTF4F3YQQRnch1wNgqJMkZ3cMo05cyGH+9rP1n
Lw6PBjltui0MND10M0uNKlSyNA2L5FD29qaOhv3Ucj9GiihJMNd39pjgGfP2VOobBfNq8or3colY
2NukxUGhJEwViQdn017YyytpDxQS7XQftjOIHD08VdbwVUuULnW4jxKchUvqPdVqgDpnqC0oo5rd
aHICsExX7EKWNA5zNb+LbyGR8l1RvAaEAmy8Ht3QXMUPfVb9xC6iVh7EIVheXMJuQofDzBIQaeyz
glXMVzjdW+l8D1oBSp1/JFxsF2PgCFoEn4FFJShOIiRtPceL6bp7J2pO+BZe4yQ79ZLhmHbehxDf
6SJP1m1CqphY2dGgeqHYIe4BsYQrDpnlXItl4Oox92OE1LNj5TAr4tkL5FJz0NMEseJKISLG42Os
y+emxLI4s3pjxeazTNa8o97gPfW9f6zs5mIp3IJRy2hdQvZENhEdeKWxDIE8IWfoFk4c717qXmy9
vBV+gKYw38Rh8I068UBTs5FL/1KvLZpgaxVhJ0nn/YDo18fAxsRmzxxh+IpSsYEFfGL0RQW76kJi
89DjGvBU/1Cmw5km8MXx2t8wSB4LhAW2wkI+qWd3SRLcpTH2UB8rrvxr0g53QY7HqAeK6tgPy7pA
k79euqLxmtOgRrBGj3nvHchqxLPMeHXvgqxK0uFgoWLS8IuR9brMvkcYpN4YnsOJRCT/jXye1H4E
I9lh2bDC/mqjyJPhcoo8dppkdYyvjCtgavi8AXI7oZlYPpzgvbO/w4ooIiSKZyg1Vnnfix2kC5iZ
x4H09XE5hvQVY7TDPMKSi+xL7CIOk4Zy+p3afy1MtehJVW8AIy15EQQ3EGycJtBGffG3RU3ko2Pq
G+8zZVlsVxISynKneqCRBGraxXKQ5MiW9t9MEJb56eZMoMOnpYQstrXtY5/syC+6C9UXBTQqsQft
vLqsB3Im0GqHpcq1n2uCPKhdSb/TPzVY0+yn0V/hwgUxPeQag4XFa6sdRBvwgb8Ll83VqNka58fF
Lj9dyKIU8buhjZF9+4cc2V2Ct5exNzUJoWybwDAZkCyspvI/K+t3bErtBJ4l6nHGNGcZDPdOjESQ
tXH9mZKansEsY6tqnmvAKFQ/zjsH/V1GOK+eNMUzawBAdVNAtlDz7Trm2uKZnxJUhYZB5BIdQlTd
DLxyF6mZWR1tzXDMSmrgdcOBxtVPbukE9u0b+PcBG87WAcE4xqgy1vtMrVTqL4FuI7ZYSfv+Q57+
RAZvEcoH8bCiLdYogN6s3HhY+FRbSfXlLe65AgOSsL0VdXxwy8I72EPDBlzuKUlQRCdHTqWSg4gB
ZtdWv0vj3+YM3A9+omvC1xmEwymDPBwK85XBWohzdxtbLDeR2UVDxno1I1aUdziKsRyQ5ZUyxCi4
hhhX0z4PXHMxiDifdAcZMzZAIIMpdppx8bjBuZTVKXLNTVLCm8XbljYK8Gigxi/nDw871iQEk2r3
Sqzh5+K4V5mJi7RxxHbLeBqk2fcpQ4OZP+0mf0vp8G8ogk8648dlRfxxkyJQYto9INjfUKB7O6FD
/5KQDQ83Sfwh4x3dWtCD3KF8xgzuf6YdaKJC+TQkCwel01jYQdlogIldNGZLFS8XcovXWTHddrqJ
e5yyogJrnYVXNxJclaH76jurOjQcEVRxP46BF91Zc9wiNAsuYd+xvA7am1HECCajuBtHaq7SL4+9
iNgyNy1iSsIM1ughjr0JiFqmQICIZoHeG37Ndn4UNCyVhwE6DZ6sKTno2bCFYm6UTd7qFXprsBIK
w/GaRgGD2VTC7KR7ikeRnpKqgZDeP8U1zLe2/xgNKNypmP9UkXf1dH+OSRWk+YS/78V9x+0R7DiZ
fmonf5CJeOzn9HmQ3WUMCJpiJnLsAAVnPTs42/Me3dw65bLYpTTrVAzHwGpuzBruvQhJVUZSM+mb
Ud0g7dQYMHWcfMcwVQ2kH9vLP5Vfviaj9ycnWONuqvpDaOuj12NXiqdj6Gf3pLZtma1tQ5JHbL/6
NJQXPKf1ow+kcMZwoAv8RGGljqQan6IR0C111Ga9u5po3BbefB1H1OUYhHqeHe4TieC0ECABuZTk
GO897l3FxjNf1SxuhCaJPErGJuQnq9cpwd1c65eUbERqgPDEDuAoeKzurHH5FkvNp+W91i5z8ZjQ
bzvxKiaxATPEeOtOZKTQ9vJGe6X+h1YHgbWX7Nm97EnSfF0GfaYxf1q0gMCHKNlnpB3iysxBCYdu
8DLZ4X0R4AxxiIzU8kYC8cEb89OYQ8Fq6/suQEig00NZApSjwqC/OoVldeoKInYqeDPdsib8rsSA
LmbR1b6lknHsjJqmWRgea/fvmEVXKr89g7MvZtIb5bk/VFDHsJvfYpUcpWTFyQRo1yn17XF8BV6z
lbFzblN0CTGLmA58O3V9DWDXa1fg7tD/Clm8BGD4pthG9r08aZcfFFzzRGmStF7vDLFO58IHvSmZ
InKr6QeiudCITsWTqOqfbCYb0BrbFwcNG41Quh1nb6Vy1sdBpR9WgNMlt+XZDRD5Ed49EZF11wlK
bWXvqAh31CoXyzInlZAYXPGkFOS80fF/uRYBSuTcnYgRpOZxSGsvmifCcyiIbPQCMLRZq52cKPlW
BmMVPjTusrLe1kn5T+XLjQ71rYyGZ93F+K8tKGUGJ0SUoXdOGVAoTSIaoXHHtHDudPcoZwyviYEd
5PlPCwW9DmpoDRxknvsROPN/S1U9qgKFL6kYxzqvJrCT7bc7rlul2TuToHsWXfsW5LF/1S3kD5/t
3yYNmIi0A0PUJE71wXCS8IHMu8LmO/IYJmHsY5DQDTl9ZHtx5XTtM39be8hKotk9NnNGVSLELwle
itArDn8WZEg7cGR0GUl+rfMQ9Pa4M0twK9Kczpb9+bS2voH9KSWcKJnAYE4CrjdyKM1d4kWwHeuL
Eyn2f9o8TSUDczuzzkNTo/dwgBolCEsFVO0uZ+/bYhrIfej2cWkd5MKB3NTuzoX+Q07RNWNAwenT
Jc/0Ms63WQauzI5ftypYpEZwU+AZFUk2MvnSD2oMX/PIPmBJZekwmi8mfA+TI/GIJVa6pfXh7s50
v6ns/B1b78bJIFcRfz4nchdE+jvk9QsTd08G60eOtMu3zbPA+7NJvUntNSMgsKemv4YS/32OYTro
+dvyiMELJg129IJXdZkuwkY+6jfr1zkHV2Ot1maDdSsF5WDy6b3NbWtbhtnjpABVFemV9uPHL7MP
x5+LzVijB26o9AufQBr+l9HLf0q3+m/qWskIePzpRffoBfgQCIXj8/IFGQ+agnaFc7vmYYwJcJ1x
gZNHCXYJFS3FNcyDpX1hcnCdO2PdlREjoBUBWs0Gd8yyPAWejdC//xp02B+ZaTn8gfFBKTQfxeyx
XZ+PsQG05jPpihP0iXq4TRO3uO9knxW0RctCs+E3Vx7Yh6Rw/tRFAznbtW5Osjh0OsuVnMXq2+oR
q5HYcGJftAXftq+RZbatQHASLpfRxZTZBXIBgDceisk+965zcbAk2oCCabpfPQtoVcwR7rbowbNa
jDiAy+/SSr75wFCjouRs5XJvWeoY4yPtQhyTlDJzUBxsC3Nq2c6/TKR2XrDs/Uw43NLrKHbKmfZY
PjYhv3ii9D03WF7UEv4jpfShq/3TmIJ/ClMqIRWtZu4Zx0AtgCbQO4MVAURSpIO7tSbWi62Tf2mH
lthybPEgF0YT7ENxGxRf8agBuXX+C/Hplwg+3aalwikmc4iIPWCGDFt1XrHlbvcniJB1Lv74VhEx
03Yr378J8GJ4GBkYp26iEL/7KKL9ktnjlbc+2iYCNVrepbu8xaHRQlgFqagck+2CEMFxt3Ttpa66
k8+2sBliADiFdSldsJmBLH9VHD5aTG8PvR9/5oh7SHZ+jJf+zVqPonru38lAPglEHDxxDywYOApk
9gfDJrAOW2ZPREr8YGyDt4StvRsRx5c9WaMFTBHyEuuFSJ1SPk2pPMet+fD76rtdvew9vWuluwvL
/8cFoir0tuneVt45o1QNNNtuV2P9sW9xob7Zxly6nvlOy9wC7mCagfbr4nabIWAuavyb7fzAYbb6
8B1Ixr56SjjA70IMZ06S3NtytRI2iHy0+9ZK8SInEswICnBR5i09okptaawNPaLS+ii7/tI29ntu
gh/VZScrhhk55++qhPgjLA7o0v2xsU1pbJa9CG4WyaqshI+9MedYTcdoCP/iHN+1tfVXh139EPZR
gUKnTz46B0yzA831Lo/WlTKsqYmYi2LYlb0DT5FozdxFTQ3dQ4aM1JvK3zN9Qt/YD7gYsbKlo/wO
x/afJf2ZCDz+7WEDkJ2WlDUVsjhIAf7GCjxgj4zfB4GGWCz+rmOXHanmVcvgjdIHikxvOqRZEzwg
haaOpII7j3xCX1YXUQ4XtkXOXUpcKYSA57oNbyJcHlSLeNGUyU+JqrCdbAhxYDhxXWnKAqQPtD04
gti4XiSmWadM3gLUgbbAcZi7H8KnhlfpaqpxmFxJ9NmG+VceWNsmJ5aIPIEs9Ngktc/5AN+eSL+y
5wTPsUjiT3a+EtyZKk/QvIqNN5A904pbHZRfxCX9rZ3owKjxxzcRyEbxt8qd27wMu4UiJtPosUR6
EwHg0lY/eVbz5iV/CuECMcW2JJzvbIDsPnO7DfVLTx5cZM8RUVvT0e76sy3NRaPjqwEWxkRXW753
qsvmKVSrbww7po/tepmYIozNc2bNTxKBT0ucAWqSHQksmxy0zIwuaZTd1qWXa3lwUi/b05YemLbx
oqY319afvQruiR49LHg2E+0TLmdd2m5+Z7z6EU04xQp6WhpB1BgW8WImvXq1j2FFQZ/JoptNKGJM
NE1H56+TdrNMWBKt5ilvJw+RqHUq2uJrzuKfzmMFnGUgJ0J5lw/9nwVsdlnVx3GkCHZGWuJKYwxq
zMXynCt9H46QUT7hYDYbgym3bDXr3sAnLNB+Kdb8izq5Hyb3qox99jM0uTZcsjQ5Gap01hqv8Yi/
vEIYsskwMIxd9+hwZpRu+jbjfJpsyhK5btpDm/MyxHpiOxFxIC0uHAcQULea6DTbrBNroh0KIX4/
nu7JmZs9wc3ZQcLSr1QB4xqjj6eLPzkzHDugIpx4UJAZ4XM0ikjTPkr5GPL0mbVMflK91x28Xlzt
AAZWE6rmI+df72GDMiSVXcIBit9sY6jQS3Jacv6ZaYPaPsAUo0dOpGKqfBTdNP7SCX65IbKz8sH2
Vxkp715/GjSiYMI5FUMKa/3MrRf6PZIlEns895F/17r6fvEaLJkoj2D3BgnZE7Letb5NT5My9/m/
pMj3q5eox4+tHH2JHOrIPi++LOJx/GnEBRbB9ok8cLgdfUNAUnbBPdUO1cvY0a/5zyjzGIENyKuG
GVMW08GTn+WfHtqILCsAbGC9iCHLYISlIdeUU0s3X2erPRDogwqCK0Vyr02m/zsM5o3sk2NKP1eM
5hQykDCzF79kkTqqZf6dGoP7UDBnyXvJ2KdGAtr3yNpXXb09v03CbRkph++OSMFmjMk9qpxbUE3e
rYnY1udYllmOOyCUZoAnS2IhBM7f8hY5Ztm4Z9VgYBIOPs45+jvUwc2LxmM21/cKU4oQxT2XLnz7
HBRLBsMlSZd/aS7LDQFfwc1MIPR4B85ky2c7VeHeq6R1TCaog32g7l0bqI5bqduClAqswyGx2fMy
VLyrfYZeTPy6UP31exKYO+GcJxU8c88/hBlDzAqVwN5qpXXOhSJiWMJY7J3yD8s+fUr98JFUJJcd
PI53X/fXnMgewigPQ7F8puh/OIgxN7it222lh1lMTXLaB5a1kXYItqlvAd6Hz7qdt2vAve9JeDad
s/Ma/O2a+Wk6Bbey99+lM7xJTLsJq4N9hqyyQ9lIpvaFYo+icKTUalv/mEbIpqMhhbftoGCHtIq5
fMZbQBvdtiTcDiV9YU1GmLYvQlbNX6QvWyfAcUW288bttXpkXRIe4HicYszDEQ6gWTZP3Bh/qdc+
JyehBpAvFT8trKg8NVKMeElYRztEY3K2sxIN+I/HohvHUUbWk5c8qTpB6mhpsU+10niR0bCNgolx
ONn1hn0Bddr83BW9uTRZ2Oxbt30vPHxdhZXixEHyTvL0b0OPAS6ITKG6UETqVuQ7GRrnuNHErmYE
X7HNZDOPMBlQMmYjtUdXu7M71AADEOcoemkaas5irINj2sk/bYhDLZVoRmAmnLzZ3jVj/lt07Fi6
xAAOLp98xRaB0gebBH5W7b7kyMPoEZqtbmDI+N7IYahxDIczL3DZ5XzSyEafEhPzVxM6uUTtkyiI
wcmL0+KNb8LGDNYo96vt0VIU1R7BIR5b33qLiui9Bus2lORliLp/cwN9gjMyb/3WnF3dranqpQJ+
0lfb0NPXSA6P9cC2ZgpxqBcFpXjbBq9TYV5FkJDapMIUrqhzL0JmWZFrw4WMQr0tF/G3XDj35prD
e+zES2aHL5WVHyy2DVnCrIP2lN7NzMcqEmi0DWrdaYg/ONB2KXN2vBhkErf8pohW+idlOw+pGW8h
sy+ipLz7YbB7QpbK6UILJAHWdBGJutVXJdxT6zK297kU+G28WyUxoVcER8jW2/H/2p5YRLtXFE9f
gZw+EteFfB0vB0Lfo13EjnjrpFTKy3gf4vkhF9tmiKQNOlCOodNijRZlp4Ysz7vvLK3cL+Hy35J9
1LN8VGBisnBiobIwwRdEw6J1YSgSBPbR5Bwf6TScA8YGbcOSs8JsXZfiQy+YovMk/3QoQe00E1zx
4ytd4jFQILXnDtScDJZdsXq+0tQkD2XQFYfIsgG4LdAcy1R44DD8ywLTWUBEp0SwHyi7DgvHLbhy
sgqZwrBhQ2FNQZIfoEVw1pH8URfhTlYhIIm6LDe1j7Q2L3GuMKWkVE+QzKbOu7L8V6cb3tr/D9qd
5M80ZxcR+2+dk8uDnbWnvIA9Gd8vNSxPRgeJzOctrXX3nwC37lf6ZVQYEqXvMUXrbo0nYA+hKr9T
koNVRtZvFI3YhUn0iVvNOJudfpcjTEtQjFyTLKRmiJnyTJUTg+T2e9ZlbohcmT8gB9afnu/+9nwR
d24c/9U1GD+JjTALb8NQgOvGdNgG+btVOz1SCTBs5UpPJNjvUITLF5G2r/kU8XBwYaWSb32qP6MK
M0uQ4k1u1/vU+BFHKtECacpMy2dBECzJOV1TxOMSoR02unl8CZrkmLbVsZPpX92zlGHN+2jSCYm+
Y1gYWj7EbPdei+S9ZBd3KC3U7U1RM3KMmrdRVIL8hczZ9bM5NutJFyErrQxEQ8R1Gx1IlL3u3o4s
iFUI0RO/O7hptBonBpd0uJSpQNUux5kvNi8KsDIzbLuuexl7c80wpgR1+eJVFt9z+dZ380MVRUT+
VRgXs5wdPQzzO0UmN6xC59z7M1HxMKFi+CtT8JGr4KFa6T8CG0YL869uxkfO9Iv2oX94REIlwqDs
xYsXzd6xqEXyNDs+UGD/tSBbke8aOmKwnAU5PgW9VSKwOjppdRmHMto3rdovDn+T/TiTBGmV35Y1
g/9mB+2i0d7WCtKM70piMcT0XCBiHOZ6N3sdkWExkNRiRB7YDnG2IXX8JxfNH2Rk33zqaLKKY5ED
KwBxXcjkLR+inmUMwjrNBCMu3ztCRHpDuJ+O3mZWRnh6fP+49gpDMR3yNj9ZU6c4jLzbUNhPbs2v
WA0uRQbHHwNYJMLMFgsUsiAWwlkXWxckzHPF/Gw79uGz0/0f4k1u4QybodZQTikeKA+OATnEVULx
xBjpUTgzXSKNnHDUOQX6HQYLPjj3ECOeSZPgnaHHB/q5AiSXtSX1mFwb6VUbBN4IyAwWebxlAQgh
hFj70KcrE36+jSd+eOnS76VsAYWypUpAXHTG7DrP3kSSbUwLr8GJ2r3U5rdS/+PovJYjVbIo+kVE
JJC41/KlsvLmhZCu1HhIILFfP4t5m4jb02pVQeYxe6/92wJekJa3U31zrA1Qpjq6a4bz0m82fscb
PEOokMGd6hoLqpAUajyuGrUQaRXi1LE+SiZ9DG1ceUPSf3hZfu0mVIoldQfzjWhfR/O/Oup3Ejl6
b0VEPBIjmtbRd2/GOL7rMt+mBhkOdc/IRHWMIetccZ6xqPQQHXPNwlD8LRve2brEsS1bKJONCUG/
x9tbde229D3iw/CAdlAzwj64VHXzZZjLGCo2HyyPCjNrLtJiAGcL+MW+ZMZl1iY0Gqd9GJPwOlvG
q1S8zpO/KUcmtwUoAm8ktXlkue591f0piUiC7fJC4XOUwDsebDhRQ/mok2mDGqoZcEh3F3pwLGBU
t2BZ+/7bnEb1q+LK/w+1jiQZdDB2A9o+pixN95cncfqE3JXGNgqziNw3p4I5i78EQFvu9885Mptt
NoTGW1tW00/up5h7RWG05yI0xFeKZuDkjPN4HDnVrlaf6NfRGoEbz229NlQBT6S3LcyfpsBzJaue
5GZtVlszCaFDO1jBAxGGRyhJ3BkxptzKYT/k54Az+qTv7jMWnG3aoDHvgvKfcGS2ZZk5Ye3V8X9l
5eAvq1AYtl0BnVmbxLPE3XtbAL81xm3i4yRJYwIsS1Kx19IIQML1DQaqqarufUutEHUNuilob5YB
32Rg1MzwPxqD92RMPzTyuXPqN5ixjYnmFJ8MW034Gez6kgMfiMvimU+7RSXOPRYjR+7aaDp180wW
HZq9e1LhU8qXKOcygRpSFdRNlgMJLyIAmzNGwTRMlUb/UTNS8/k/roqAIEC3cWwewqEmWJE4nq5z
mGSy1KdxMxfpQJwnWz6fP8fx57sYTDs+u/byd3dGQEcN9c/LAtj6lRFB/RRGkk1rPczTNZJcpYip
YfpQCPlw9RghuOlCuhQG/SICOPJvdSeQLIhPg1O6CKkTJ4Nxbb2sULRHZdIwBVEdA3HT37XkXu+z
kpG/TGfxqUbqCGYe1XUqzKektfU2094tGdSXhSw+7+1joL1rD6qz72JE25X3H84d3D2SqZea4yMC
ypewIFYhwiAx2sO9KvpqR3cC66MhyS7Bit35BQ53+ekgGZiEMlk/F3e6iP8mn10KKEFCpBSp1k4W
XRNnPIYJ3M3Oes7n8HmW6VeQdhTB+hBH+XPiI94j4Dzbmbo/NH3MBV1uuWWSvUBhGgtrR390Vvjj
Gl+9lT4cEc+/WBmxKz3bxmmobjMCT3S1H4Vt3YVZ/rkIoDAa1Y9S1/RZNee9/1zPjN5T03oLM4m0
yro2JaihzKJIGBL2A233yC5ufq+C9mgnPhodK3xt0boRUAWHGnBHErSA4id72pYUaJtQBo+GYYR7
T3nPg8lOlb7uLYvGbd9a70NPEEzSPpeUUavOxvMsck78NCI/LkEye3aYIXExscefE3w5ifItdAm9
WmUhKpKhfOIeWYWsa0zSnRunQnxisdq1ljesClOGsBh1yp4SdHC2HllfjSr4ouXZyLqAGtdYo4D9
jXzxw1HiL9tcaxcTcRp3kGut/tGwGxA6ImEzZoruOXM6iFBx+mqAHRkRugv2f/SpKSZUD70dJoJN
PvNkmomJ/pbMpaLrxrcs85i8txK0vGk9eFHl7flMDlnQ/yO1uD7Xnn4aiHNk7Nhu0HhBUmh2MDkP
ShJPgPlsk8KWlKXBbCgFAWbwSAWJZqrSHxPL3+RKfoohvqJHpdwo3aPO8v6K8nSNczBgaUx05tLB
lQKtXRTwA/NeblqbcWiUele8dojLjTLeiyr9myJOglgP4Lo6PK/ajtb+DDcjx4HgTZREFXqwwRVf
smv+dZJamxOvOfVm+G9y5N2PmIDgg8SIOS/Ge7uwN45QcHlBW8y9/Ehc/la7vDh+jz8+qlaJHjdG
YIL9sMyPwERJ4lpomclmKTx+HLGt2uTwz6PXztE0KcMxzjFIBfElXBSlgFe3YQ7Ou87cR50mO3us
tkzjPwc1QhCq8UMPbk1b0arhgeJ/2yMkn3MsDkLisquYkRnCcA91VApmMVo8m6GBiqkqu5vV8tbn
YrFDmO015eCq2Q0MxbyOeUzJTFlRRW1FY60tsmWcSj87DuALn/gjyVPQMUdhCbM2RXZukFgpM/px
0ulchorNmblLExsG6KcPbUPbhzrs/iq/Ttc2m4OKoS039z3Hdsr7BSow+MkQtmhxt2YY6WRpzWV6
kahOfflVUVKlEcCpwAe04izhlqBXwIGzoiQG92PCCIgI/FhKXPIQ/ia/vqEJ21IWbbWGkRC6q9Q1
d9r7pw3iDq3/GiVfJBqi1P1mB7McupELCUA+lMrdwUK8VgPmYxgjhofW2BrhmCKKYQvYheR3EIuG
MYLbABb3CEse+NRUgrp2xrMugGBJcA48RariOOgIobL1OWpiNvr1JomZ0mLrjGELMBQLiPO0A/Nc
I2IKh2+PjD4qjpVFIRy7QGb5Y1UffntTyS2KU93B6qxR9AUIZK262TSy307KJFdA/gwG5X7AHSrs
bV819xY0AU/rrsDLkdV61afF2rEaAMBP/M7sgjcVRnNEX233awHXwvS4yMh3NbQsLD4rzxe7uNyg
cocOBZ6SLgHVO/oj8eBmxCL17rF194n/wi6Mfdi080qHAc64zeF+61fPYYOhXmsHrb+FmGTeYGaj
WL6IUr3G0zppeEwtoopAyLBaDxgJWA9FjP0guiHmXTyuXAYwTWA1U66VYENQMqv5pR6+FOFdEtf6
NKNS58ehzt3ZuUG+qfEeOtV7BLUoWrgznFpR667BHu5C6gDWnXuit9HZY88EW6Fzc+cHn9jkDksi
t1sZ3646Qxw2uDz6kNhcQHoSRVgGHWTG3ZlLC6ovFEMWDxWCUPKfILU5a7vQSBRIUKpfJYmD7JQq
smSjmU90zq6lFtA33W9u533hXZ3pOPknE6qcjbLV7aBtwYhj9YSpOSAzOB2udZEd02Zmp8EQJj5q
+8ucgabMxTGdu1M7CUYn6Ko+QhYvDtlL3oPRMXrfBOg2sukl5+2EEeJiYbDUg4YC6r8089WH7uER
153DbUWO4tbXuhHrml2oHD6D9E2VHdfPOlWvJkYPj50yqZXefgaxkYmfCUYUj98CJwIyEJEKFNQ4
GJ44ZUS/bC6JIeubfbtYWcn1Mt9MWUKAPkVgMWX1WEFlQu2gy9+cxD6+sHx5hkOQZfCm//XmU0zF
aYM+g8W6Zg/ZdC9hTJsDGKsxFnEvsHNOv66GKfmHkGuFXms1FwNL7AVRUe59qOYN6C0LfhF2PZz7
0bocTWq87uZ64jFQzmXsu1M/dqc4+ZtpHtp03owJRCwuI5xuJOFG9wThnoG/ATfxvs+fRpekwpRl
vnONIp4iGjs0DDzjSOyILM38jpErbmYAcI54TOAJ8yrn8i8FrzDJs4TILKxmq9BRBLR91uTt1RBB
PJuegi44tgaXe/sUqYQ0LRirCStPcMIF8c9GbnyVY3BQxTP1+qXRgHSYVWv4FHHPHvUtT39VZKLk
dySxwSnFmR28TT4QLyRBe+1yU4F8Rnqqj6yoHuZo+BhU8Ve0cosTGohsdPFCYJjjy5QQVYbpyUDD
hpTkMg//pyMmoWISDwmGUWQ0AQZz/yhGVqP6qxJzZbfMocxhPcXxT9PaOyPO/qKhOksbYDQfCW3Q
Cr3dRbig2pG7zONwH1OmH069Rk/PAOSvt4dznbw37Z8xy1OGUmJEt4tshFhTcRjR1RVxdJpsf+s2
7B2T39pAjzbgnbWLa+QTBJNQqATtj6/j0wA0t2cUY3fp75xOO0k4sl98mVpDHMs2rj4GeX8wIEc4
YhEzQ4ayzLcA1p/uvyhhTnMcHGxKjDhVpJOFWwsDMr8W/wqxKDZdit7Yxgb7qIx0a6VPE0gxj+l3
M2DH6f4Ui22rdHfK+R2dn5zrX3JCOPOdUecT1GMVPeWx2I/VhYqEi4M9tf/aIdjO+4+yuGIWG23i
RDel3tXMnXn4r5Z9cXP0FhBre+PRAFgj9byaswXiOp4YisOzqFaz/29uXkV1y/LvJsbrSBqdnWzi
EfztY8G+gZCghrI1h9jvMpSqmE8G8dmHWp1AGYS/oV5mmE5+wBYXGbLtbrGWrbP6YkLwLhLCyhUS
45DEXHPfCdZPfgDeC8JuhNwYRATcXUR8/nrEz7GSDQO+sEvhdcOXpLFC+36o/Zz1fc2uwj46FJ8z
1fUaLwK8eXAXMZV2MEAJZPtD5e1Hvz6A7k4/Cpp/GoUV+hWPEt35TqPvIvkuc0a6iVo5zKnLFDjL
vgrOIWzi1lmSXaF6TD011ohWqHVuNX5cdCWKxU7AV51hOwOXFwFxIRNWN186BHYisr3MgkezYV0Y
p81/Mckmk5vdzOjFK6J17UwbzF+44lhIUIZX8CJWSieH1EdJxia9wVM9QwaoINnEc/Bk2zsv/WFP
B72zuCsldqAQtj5zDBn0DwtjWpif5vgvJgzGxn+NNNcfjxEol9p+wAS7mdF14h3hKOKV7yE4k4TG
DG3XFkiUe3Mdim43oIGQoBMM3ACKIZ8ZvkcRfGsZENeIm4reDVuKyVaUajV971y2H0UDCK1vDqRW
Ml2zQ4LG3IS9kuJPK+Qu2rVY6BfzsxdMNJDpp+zJ2EU7Yo00mJZfrGPSRfm2tvH4J0X426A9qvkE
HPEfGYhwpV4K+zXvUH8DTjDia+baqyLsj2NxU/VpTt4CDrIYLE3pQ5TLYKRSeWF/b/txxZywnOhK
XnoLVrUFqI1vma5kPTJI8lJGdDBLg8a9gOIpNJA7mAD4UzXZ881iazT1V99AHQhsolEEvjvScbPw
Muj21hafDeKZWbVnkzTpMXpWVfpaGMMOmTjYvb3PTYddd5fWGT4lYhqkgViU2VpywC7EPtfeZU78
azCR7yVKEBHsDYcto19sOUtSwInWt7KSCqZVHz+3cBXsqHgu3eKicfJ5DL9ckT773b21yD0uwVHi
P0IPeAnR/2AbOyvx0fmQkyPrUXXNJRUvo/1rU4S39XsjcNP69zb9wMjGeHSbq5PUyb0j3NhJjb0p
nb2jMUXSQiQEEmZLmpFjnPuIQEC+i4m0YCOVH2bFW5O2/4VtsmOyRxZAHrwOqINp8PegTADsU0dG
zEoItLBxaZdXNT/PiIz6sboZBLC1tbkt/L5chYzJ+j7emMk96t7L8B9iPG2dSkGyWkqMJhaz3mt3
lP2bHuzDLG62fIYDw2s/HJNKbwUq+d41DsDpd7Iw99KbNj1LDrQOFakkZ41CvfHD9yk1dmIWR4cp
ZlX/TfU3CpxthtmstaaHJhNsLT509OwV56XcjRDVzQMRvIQYot80eMHhZUqJXl4npyKiPWtgvTa8
dDONigyo+5D8QSZZSagMKvoPAfyGzRI+yxQxK5P34WnskYoxhivssyaJSjq/0/wfFP2j7El2Qtqh
47eWVJIc8aTHKsPFSJDM7AXbljseeEIrGvoH9P9ewz+ZTKDu4kEgKpcAHT/ZZ153S104sWNeHe3o
eYaG1vDdTTUVnHhVIKoK8a0J9cPp4j3OzAFthpY702f5/Vdk4Ef1m/AAN01flrj148XvoiNDR/4E
4N3ylhTeZWgfQdZToK0a+Nld/jTXvJs29Eso3h60BhTIychEccB5dDRZlXAUeBi/vG+SNGcrO8YG
hpwMw4c3YhqWq9KsX8wqwWOmd5i61g3yC1dcyUjGUdv490hcMmyeJCO1H7zqocM3szW8N5f3TYys
fogNM85++lU1ny0dlqVgXXH11d2ua38EEDVKoYFReMwdRbEVXikFVP9OZ6MZRaCEhCkwIQU+oXkT
rDnRv0LI5n8zsgnYXODkqkHO+2gqghBvGq7B2lPgtfXOQHLKIPBBu0QTYbAc2yfGeOsY6KXHFLg3
SDMq3EOJ0QEvOTZCmpswuwsIFqa4t9Gi1o5RIsW7zKXbABXvtD/0rE18r9UdD+W2JtFbQLMSu4rX
SfEXu+VL5NwQpMHpbaFKcZlHw/IUnBwfrQJcJf68NM5ESDjWSSr4xJPc9Ty/KGpT3rf0ao8wYaxs
VxrbmbE7JLGhRBl6CttnnT301RbvhVOeXVTNiJRAKj/RjWz0tB9FsbfbRzYFsvg2+WxiVO0DP1Yi
8JImGdyoWCeWL4QRr1tKXGN4y6tr1lAf6X6DbP6YFkvMKzsE6zucaUHkzIb0fdTlLqgfZujCM8OV
uCTfz8NfM5DUG/AL8uHlJTpyLnknR9evSAM7EfrCCu8Q8EiUecB5WK07RLAxSkYSBUyv/8vjkxDV
rme5PKGuzzOoArgPQLaZPiEg2cjyP7VJE4jOtfOkqqMmY6dJ4PeW8lEXBVYy0poosXMg9qE8ChQu
o1PANZruptHhr9XIQMdLNG2yxW4g8OB86zE4YkHeWVzYpFYmRrBxQr7QMAI4PIPH6l6ACm2NBL2z
9LnYveFKPb2yHS54cqvEoY0c1tUvU/2B0oq95KqGnCqccRPbOLKBH+TgyIWNsQc3kiDOB4MC93Sz
Hsb5yyO6dipIa2ILEqbBLXEuWfj6fwCQhoU+1wQYy62l3u0ZPQK1b+idCibzVsRnO3bXlB69lNBw
bqW6AWqxCLoh1RI14YNLDEGAPzXF1cMCdY90cMPQkUfw7IDcBy3g9O6FogBybn5hwE/CUnaznCcZ
ASebgeWNMgSMGuzKsiP+wkLgNe6aqP6JZoMP6AH9gwCq04wFwVUow7AgQGFPB14y5+K6TrzBUhEw
io/ObpAzdM/r9jqWyZKKMjTXJjfIwMryPwhAn0mY9ttiiY2OC5R3BmrINXABZBED4zWEK3hqbY7Z
WC7YefGia+c+DmCQVEgiSgAvsGWx47Ux2jlkJBpvq6nFHqHssuv3T2IMP3FxkxnJRkXn9r6zkwdH
RscUdUPQkSUKkwb4YkDcnYiLG6I9XrjkofO6vQwGykkJs9Ge9W2cJ96kBudp0ExQ/l3kl30yn1In
x8pR1KQCWqrcdoXxxWDnUDlMeKdFCjC55IdFHoUmUePCZeuvhY3FTBWYukC5ME2zwmOx9JSGdbJM
5yG2pm9jYvLlEaLd2fLbw9uKPI6SiyFawYWNIWTEbpIrIKvWg1VxYhXZJpbfPYRmsw83NlLmit4W
XxDhosq+s6i8WVXwMY4ROxtkN7ktYqToMXRdA/nvvCyyh+k/nzklRgVn2g3B8B8D1bfA93/CeNLo
ihBo+ovHa0ZHlyHtXEcBE2XEBldcCTdaPfOHh4G085y0sKhpv+rOhY6BzSyoydIcEJr4XUbGmQ6W
qgivQYMSgx1yPkMgz2S7EdJ4q2HBs5xJau9SxeI/1qP7li7WQwFVSgsci9oNSfJSuwaXBCYOYk6k
yZQG98sYOscY1bjtQYdALZv6N2FANCz915GQLzTpeDLQHQL/iQVh0wbF1hxdnUKeuv6e4FiQihd2
sQeZveCwQz6vx/p5DFHlY5Xy2KEYvzE52oabHxiyf+tGQO4EU4ZS1H8Ck2cx3tN737dhFqYbz+XJ
9AdS4Tz9EYberocXhyjaYvmINBcGo0cahJ2mCKKne+94Txac/bhwLkZOX8y8O85fsVochwxShNFT
KSKZtccrLdUmadqT5bwI2BqoPElQIGIBxUtCA49Dj0rEZhFFwxV8ZXV1zGW8ryb15mDNy7kSx2Wp
3sojYB6sagzVgWCmtH9t620HhdMoD8kMi1HDWpticcMGI9OdZ5KUqAS7jRUlh4xQF1pDKpbh3PHS
VjUzG3dr8G34lred2rdeP+noFZpAgCuZtjAsb854mpK71V4aYNI5eKmKSSVRRZMLhZ+lLSvWHWyG
fY3MPEOfYzJoHAuMJQEcevTMKWxbF5K0w3Crl98KGkb9ZqKKC912i9JnWw/5ZaZYzI2fhfvoozBp
hlPKBJwF+8oqwOCjYGzLYT8R9UL/f1LN92DorRt+uy3HAkZdOG5zQnGYhsCRDyZjGJIjaIZQUXSQ
+GLUDIUzfc0MjyUZmt1i9MB5VVa8q80uaTLibYCM6mVutEj6MWO1GhNRTPfDILc0dmYYPIFb4tmd
4/dc6FuBa2h5o8sZv+KCAPLLI0/isRHdS4lp2mEbXHjDAbn6yZ9+FQzwvv6HXH7lQqydFZyXmrhS
dsEtjuisg3KE5NVUHENi3JIYs05KXhrrYKK2ry3vUQWLYWVWd1nvJ/0zJe/1gMNb+1cjwdh483nU
ktZFti3PY/eVJbcY/jWCzFXqtNsg0vywcWe6/aFIBTBkvXGw99ksQADJYDjo1p0TvEXtkognS5tP
mYLS9Yffxib3eaxaoL9RdJJS7SNt/w1pjkJSnFMveWsViaI59sQs5GyrrW7edGOxHy3JjLk24VxQ
OFYT5RJnKXO04QH0xrNW7kWhbogZaqXg14MuP8gx/efBxuQg957ycLz70OaiUFvrGKuEgcwIjbO4
xLWJO9M2OAPEVuAqj5nLirxib9RvZwe2WjwRjr34Keyz7Shs0sZ3AIGFmRClT5LUAtxFfgIXSeWU
JHs2TFTbWfmQGSx8LaSwK0gbkJbz7oJF11m7megxS0HCkkLBDiatIhjlQ79crb6FHj9Txm9kDgep
NUn32RYAko9ylzVMUsfvmBl/VCgXHMiXay0yvtl7zyFyrnvTDwnBghLisKUE1BZy/lnYc0kGaxCV
ap+h9YSL4uCUzVftQMy0J/5MHr24I0KiIvynouGh6RzU15y5A6k+STQdWpDvXWm/OUV0q2M8nKH7
o22NK616zar+G2zeeOx0SMqtqG+V+jYY6lbOwFeOuBHPqMvbz+CsghU/WLcyI7XMBJAcTdd5Kp4r
hD5OTn67snaeitftOD5FfPmYGDdhShEpfAC9auHfm2jaTDvdswnaxVrtlOTOzM1Hy287rDxM8PMY
5UFel19WDn2gladmJEIgjYcnxUAKEVB0c1z7JTGSkwlryI7KS1+rZezHkg0WhWCsXoW4dVLrrjsX
54exZWn3YETVP02eQuBHe8GLnqKiZGzPOC8O2YzzKBvrDvU5KzqAkl5BbHeNkdKtsY37xd/sdt8K
7GeSDUSwhbMC6g6TuWal1OnkU9iQphtO6CC9113AUjOfx61j5lAJnOGx7hH7C02AUZHa9dGwul2R
Tawmu+o9trnd0mZX4WhdV2IxTznQcNVS0Oe6+0SahvAPAeseZtm5HgL8stlPaIC8j9F4zRlBrHYz
e5c8of2Sqt1HBpEFRijvUwg4N1zCj8gu3M0TXBfPJiaxqm9tb460bdbE34rms40pxGvX3GC0xYsO
eWkyDLpAyZSY5y7V57IpviYZH/HOs4cZPgKWiWHUvucZKeoGokB8TQ9OkfbsBwLOJmPfeCR+hhFO
+c63/7mOfUvs5o4mQb7zFzx5OWfAUKgncwTqFWPZZN4KXtguzJwcBIzOfZ1tS6svD73Z/JABeclV
8WvF6mRF1sU2J7nJAzPb+yg3U12844950J63TO2Wa7//h/xtF7nWpzsaSA/cc6XZ1Iwq3OHZ32Gd
28zsXF3fOY3KPI0NnGKjuhaz80/03mPbhw+tVX/6FtWvEbcWAHjarGEw3jk79n4zAJiKH0K45FIU
b43f8gBAFpy95CqS5NsuJoak7sYk9sJI3WOft/tcMOnzQmSTTvox9XyCeSlRtvs2CMqo/mVHjWt4
2bqY98bsmqtXJ5egc/eesL4AixTYkNIvNEgPY6Q2hjQX6POqDzHYRK9+T6RmgEi0rtI9up9N22eH
BLBzUCH6Jx61qqdPVFWbIgzfLHuJS/AfiNnESS2ZFqQh64SCuUzYGJs4ts4E8D2Dj7TWbhNsCkVC
TcdJCOD3jm7wQtIk+xbqvF4BWkir+ZAH9G+VCXWeYsFOs1Mb5AO4+OJpbPV1goRuuIuRrYTKG7Tt
rhrRzOGLKjiCxT9P46tQrArxNGB0MwSRBibsbaCKqGtdTmTlgtePwDPn09M0go3pkpNS6XNSpZcp
bh+83lumujBXXLY73hRc41i+glAg/7wzn4u4v3YCmrqU20rGh85zqT7U2gySSyMIKhoiwS4EJhYl
afLleA3SIq6+JGX0aCv0gvVkolXIsLrM5lUP6pKHSb7BTghqKbAp+S0/2SANJQDEltPD7Bm/Ruc3
oBn0fQg8/hkW/DXMU2mf8DlU9Vkm9LrWTBJIj0kf9fFz4wxv9kD+RAXdeI0M8Bvf3AVu4MVN9ZIS
2v1Ik1Vr3s5vmVt/lKyvq5gcDAAjj4lMkMiYG63Y2OeWe+qCytyanKoQ3xDGj36KRDLN/hMO2SCO
PWwjhU8rE8XF0B36SLZaqAowS8jSsbbA4WgH6o8BDRkTbRZ1xvRfpLyHhPyFQ+JODftdO9sN+ZKL
SjeRlu4rqtV62zAPQMGTMewW38BmiTFwIv2Kur9foxnn98C1szEr9lRTRxJW1eAqM4yPuGg4gab5
rFrEprxiqxIW3Rr/HaeKHTd73oXXRFE3mYwcWGtkt1GO93qk9qoctOau3R9FE+MaMw4cfEffbx7n
kMg5n7UuYKclOIeP6+hmWIQyRI5bJ8eu3WBC3HUQQbgB9KmZSAa3x42JjnztTs5DY2TRtp1TscH0
tATORE9j6CVEM3XMQFk92cgytigtIfjwrjlug5w3ILZF65c48ajJPbgENGdpNAA6cJwni4xkx6Ad
a1k/r3QR7fXAOhxXC4WkS/kV8TPiiFmoGTINJi3XXomB5XhSDa/OgAaan/jhNGzqEEvsQ0GiVdxN
E+ujVlzSqCDRKhXyebZjwo2WuRUDo/COJpsKJvlr6BEz3waJrC7cA6SXJyAJ7bmFSQAssOSnWWmZ
76rAKBcs4Uc6t5pfsHz3Y1ZiiSQYOrDmYu+GIxbaKICLNbjWqhf9m6xmbv6eOIaoZz9LbT/kYOnE
OeyKg292Hnt1WtjQgdnI4i7Fflz5t2QsFx/9oJ6i3tjLZAD6NA+/ZmJ9zzHIkmJOOU/4YMxhfB45
uNrai2BxcK1aKr0oJCFvoHY4zgePB1HO/DfCECJk78i+01dH2K8jZAxWdOgGHbP4N6bAWkyIcLxU
7Ooig/VAMNTdmpuCBrymTGh6kqgrVh+C62jl9AWx6eZnExBo4xXwIMfGfw98/VpWXrrDi3LWVQHU
YCrecSGcZjnsTad88cxmn+fhS+ZOL7Kcr1FfPfX4lSTcWci2n2DmbrXj7IyIvGtzYMHuGf62dkGV
hjVeTc9/jNrwoMtqV4r4eZILJyVDG5n61waXcxFQU8EX3w1jw3HEnVfT52E1+Ac91Vgj6r8p0r3D
nqt5mLND55oobQbm+pl/hGx7Kk1AGSyfuVzydBfXy55ksS6PkeHh8w8Y9RFqO/HhBxnJZP3iMOns
KxLSe2AM/zVxUTJxcG6i8hCU0j1CAcn+I1SUZpWxQ92ZJw/gl48zA4DxzNAs3I0d/GJJc2Jz7uBk
/5dw0+ApKX7wNd3TMPy0B4IL/TblEPb+Wr+5gRd9BX9OWSbPbognNikZbUbqlmWwRnr/Pk4kdYGs
J4nQQnPPs4dTBvmBCYhyTBoG8Zbk/CtsZAhqwPgQsbUMBfpT3+CVb1vFhDLb4++nfkl79FFFzLYj
pwO0p+DAZvfoTPGlyfsn03dweFGZs4ZYFzF5PijyHmuZnWSVFweZE/3p9tMFrW5Jpql4hoWwd63+
CMz/Xs7Tf3U5fVAy88kgIWILP4SkWBTAOstpbZuxcVIcN9SnjjHcBZ7hD3i90XMHHPjQLOkAQc3q
JEnminKacOXdaMK8htpcnG0ze54KO72WSdasq45FkfahYcUgmcFE3qauk1uXMQrHDj3fKJjsGAE3
zmxgrCS4ex+24jURxbeDEwsvcUu7r8QfMnc2BI4+Vu3A2G5sDo7jVM89scx4/nBCq5QMxq7PNbM/
Qdpnq5pjoPyPIRYgynK0t7BYD25NK8Qkc93W7DY7M3hOWxxJCUKTVZaP53oeFqd/juY0+Axij3vG
3Y0S/UzeAgeal7OZ3HHWQv67ZXv3eTm0DPOXOdRd+RNElDggFb4Z+AlJ/4Rr/pQaw1NYilMonStj
+q9oFK8UdZxsGL86i43eDD8uxEe+UhOTyGl2fmZNAAcU1gsMkF+cum9NSQlSECQ1NOY78BL2KBGh
H37Y/itzJmMrcJAx1KZMPkx9/xN7vrPlkuoOiJw3A6GUvKUjqVfdtDUgcvVR53HYshbjXmhXkYlZ
oLU0M/TBRilC5EO6MbSCXSbrc1mXpyQAAuEwLaW6hbNRTvKroDvbtlBqmPGnNDC0VXU948RwUdL2
/vQVFsR+8t/x6pFc4zv7JkDdBoHxk9vmI+U3BwHzCiHhKqHoGZY1HMaSqxYw/m5IGUfGvELdxO0+
+mAHyldzzohog6tXKO/qOjTHqL9oIF/CsOOIJYklaV7AYGBMs5j6RMa9o89Lre4icv/LhBHASghI
P3SljQzNJ7sUj8qWpFNMahtSebOwbO5uRh7NIP7mKWLKIFDoQr0xWfvNEfF7mXv0WsmWZHrNGb9T
+TJ8Sefp5nnyeeiW0AIj/GMyxuwff6Or3S9fD1s+g33mA9mR/p0jYJWUFrbB2ox2MFf0GSX141iz
zBvRSmyZSRN61STGqdOMNgIf62rNAGmnLaRZrAnVvpjnl/9xdB7bjSNZEP0inAOTmUhs6Y0oiqJs
bXAktQTvPb5+LmYxi56qrlKTQJoXETcS3r7Uw/fQxQQFAzVdmV9JIGeQsZIaE5KTYXNSjtmuTKOc
9pC5yR94/ntswEzJPXwcLc+DrxSpDzvdKzpqF84MW9ixTup9b8CLn635Sw/uWehnGXJ0ziP1rwfv
vdG8LgcB7ZCD1LLwlWAJTXQ+yO60dAFXCOKTTzCRIxYjNwLO6G4mO0uYzsYJ1B/QFNjNKWG40QU2
FoakjEnZm+dWVO5LG9Yjzi+W2x4fDWfQ0mSSmWHOtx1vPZpYVIxhKQ6rEVaIf/NkLUqo95NLx18b
eA/tUjwQJfyoLTPDiF3/om8TaCPTXySY2aLgnPEwrEOHiW7TEd23QZk4vN8ER+O1EXAh9VP1mVBH
vQZbegzhhVJxxocmMUTxmlPUEQVyZ2Nn4mMs1xxisBjgDtlgCYbAWifOqcXlm5rNfyoO/zNFuvDp
73VA3ze/dyfqbhczX6kjCtWapbKhH7aTxeKbOHdrxk47lP5/dspB1kgXSpr293rEEQB2lkSdgeNA
R4tALEiLhMPSJ9QI/MQ4ygT7catmTG4G0KWRjkL06wWmtPBryh19zngG84VSZY/Ps0cl0ihf4gmo
ie3zFsZQ7OCTwUzND5FwnsI62paD/Zx35Q9e5ROEWLxiZf6vacxpefz+4hrFJKT5hUq+OfEOeU+x
aKit/FA2ydtYzCevat8DZ/ztOt7sRHp3QP7XbGioOYpCrCz1vJb9/+GIHPGaqnihE4L7Y7uTKKxj
hNpKQgESjC52qJV/DZ3M/IzckykmijjKmrTuQa0/EDFGjWYf3vpD+ZOz268jlPznLBsfotTN4XjR
zANO4QcU9wv5xj/wN9/d0Pg03DnHylSwpD2aWuLy4g3FIYzzHZdxrqGtfMxNF8qE15aXSvr1LQzN
CxisaxbW0DyD+sgutXGimuEZfzbxoXvb4t6domgB5P9EtuFvC+0cXezP6BkmT7xu/vO4dk4jhkXV
ofLnIxd2WsHqljZNfHJLLundDS7dYJ8Z43BAN/lv8OkPh+lfHtJBLbgR78yo0z5qn57qqaspaEwy
+YBBltXf9Z5jEAgkn1mDRtJJDWClR0Pl1d6R2Dkdy3rTbnWbkokxOEXhMOp4NGb0OMqWxI8hvGdw
6bu2FyfQHczFcZUdluzSzGh7l/nIgx5WRlFAGIwSJiI2fDQAWXbWUmhlvU+180/3WKLSSl61YXyW
RmUx1CzbXYKIsYri4guGfISakWDmJIwaDM/GmLy54bSqSn10OFTPpHlJ+fn3OKheIjnvpdl9RcL+
miiDQD2WzPPFTzyGz5h/numreC/z/gzmgibo0FzrBHhkTNfuNG9bwmUJf2xo4uyZ5d7Lok1VcsxP
eyJBdR89d9ImppgDD5HbxqzO+TjtXR/Vwe4npuTEEz1XXuuh+Gr7ENRawN1oHtDwQFN18fymR/vk
WyMGlsj+mKGzZY6/DTNvn0TzW+wnz25It1X+rQ0Mx9I9z0l8nRhjDi4dPB281lHdA3CPkLBo33PZ
HOlfTGfsv96+4Q31y/af2fEi2tTQGRwmEQcxytAlVbJFIjTHk4u0iCUpaBHsf8zhi3gWR872aDRk
RsHlEkA5sXnQgVnQbN9dimy6xpPNFLV8nyPG4hnbDwJ7VWSH0mkoJ+/+aR0/eHPyXFJT5bvyJCNz
29Kbnib5uaOGgIPGMaWko67s9wQVtqGYyGQaTBVt8xvNvwkMbZS0m8dYt4zpLqPqd1oE6SSlHw3t
bF9qa1fkXNtsrZ47C4+ATf3lZIRXfw7ew6I7ZCzRVUY/cEO4tXROcc8h34QPoB1zVxV/VvFVgCwt
guQyJPi/mirmDeRJ3RaFe/Fcexd31s80jTuXs5t2ud9WVk33p0/nDTfYJv3rtDgUYcI4axnxv3HT
WLWleE4xZRXoE9F88xic+BU9vjygxBqeqqbbKd0finbcNoUirzthJhXrarBfp2LclFmfboyO3MZS
N+60r5SxvUfRdLUi77UIoouPxZvl99GjihvJF1KNAT8kPumo3FJhc/dDD+jBQt5gTaY2LaXDoGwp
HZWdde3qaTzEGfcxZ2RLTODU2nJn9chf9Eg8GjZqjUmt9hjO3xlFcjZGFDBMmDPrsF77UfXNGvs4
e4wnmpHPwXWnvzgdf2XopuC9DDBIMQ3YVYTRPoODFMC7vrRoCEeHICJZidQ7ux6IgGosboyRvV3S
9xdD6n9zmdVrsj/POiN9bOM79NPiNhX47QMqRDlMCvZNJBXDgapRQwh3A9CZczN/8Dh8ddAGaGvY
cbPCHz4RegQcSf9OLODCmvEO0WE3ZvFWxXjGoJtfqOCKNkYNXqFkkOaG3ZUrw6ozy5OHqU8iHnUq
O8eE0rWfHeEnn52CzjdQU3YH+sKBYkstBoGcnIaVWJYbSPTYggl3RLDJV1UYfABXZls1lc2w3OB3
ChR5kcAqwpfNlNqEMsGwwad3YoLa7lGy0VoVqRaQewmB7JdlFZ6ZXq5sBX9STBxeJkfjqBpfbc46
tYWVcs5OXACuy7wsdomZjZ5LRqjZcaY4NQZEIsSv1sH/FVfgs6mTMjfxyBgvafg3OIi1G5GWoDJh
8GNg8k1Kh63aviQj16eaeUvlUB2VYso02MkJcchzvUSVc9MnSMTdEy9gHz2UtnUO5oFPmLrmMT8q
bh2jMT/Y9dKQLl6tSb36yj6nDXaB2UNHnYt6g20AHcvp931CmSyOAoRMWdEGp4r+4LT1H7Fc8IU5
noTKZDe0d/DcHvqqf8wkBIiOWoi5XuIU6FuRsq91697DGTHIr+YjQsZhBPvNvHDHyIQ6Cefcx3O+
1cpDY7KzX3gX604hLsbTm4mfozXCYCNwyEQ18Hv8Riira9cH2x/NO/B+l9lvnlyafl0xfyFKHSxd
vMH57kgV10d7iF9a3f6Cs8LzbfqUlONk5XFiB8e2qM40S21bs/tOR47gZefckxnA8Oj8DWH46eE0
V5ncc76jej6ps405eewcdKH7/alxgEsW6qU2UYS6/sNS0C5EY78G8/jgOBFkJPe4NIm1blevGhoo
cApalyavNT/G4idzaAKMKuNq6g6rfVB8+onzEzThotkuPYal+8zEx183VrMnhMeFI4Hj6sxPjpk/
g277Lgr+sypGKlvVY5/hCnH33OLWNkm2G3L13ANDQCPIg2tAx4/jsBy7EQQ2EhRCRGTrKH5CL82/
pzr9NTx+/tgjBg+ml8jgIiMWcbPJVbhPmmmLAgNKK7lLhidGivV1xH04ZIQQ/prlNiS8+kMit6pw
OptZdW8bToPcgW8CAlkLOtq2DWjhCRmuZDpUcb8jz3BqVPWIz/meC+woIVdTfCxIBfOW4izmJuW+
hCHB2RibZZblCD7pJgEEOHIKX3c1TNzQWbvIUHFfnZqQVY502mEMi5NbzM+lsD5iq78IftPoIeNW
4rPiuyyUh7Dq3+Iku4ZEauZh+DeP1C91MufiKSaBScC7cVf9HFKxM1v8hVON6aBDnY9tcTeXSKBs
3rtabdOG3DhViTgvCHw5CQdf+xzZDrZGpsFhIB4Rdt/soHhytPygGg4iGt3qI1NALNOJP+6hRP+k
g3cCDfBkBSGBu+rBsNPXOeaY5xvPBa5Zd0JYGLMTQ+eDksNTn/fPvqwP0EVPDq0zZcDKgedmbKnK
MILsOA3DMWZg5XU2+wT9g4N9lyLH7NExTGhPXSmoRglPRohvwqyfG+gdeWZ80Qz1WTJ0MOkSUMAi
ka39Zf9HbZTJJ4eWe9mnT9YQ3JMB3kgnsqc2zzdhUqwrXIdxYf62HvRZ2TiQtxbLqWXCa2RrsJia
4VRWNOBNVAUz08JD0kLCdZNPgj0ENPuWtwkjAYy0Ih72NQ9ONquHwHIvoT89OYpslXT/gtT76ZA6
kNvlTfXoRVQzCIwnieC0RSbQM+mNA8BYQIwGffRoDsEDIuDSfP2fUY43C9MrZSPnueMnmIdgU+CU
q4JxqW7chgnBBOoTcXCHMGFL/yHl7xSBj7Y33kBa7yui8blmMNL7+zkZ78JHQOib8ji07qXLxQV0
41eM/uZxzy6c6Gw4zUNSesZScoOlZHhQQXhwexCoutz7ifHimDwyAf23EekvgCWrgVnjKmGTCrjG
YNqnWyiOqUwvtrI1AKHNUw8j3n/B9yz3VgAJKVmQYFY1K9oaw+OIbcCvIgCxbM7Yq/SJGGLExCJ7
m10Udc+jQwUrv8EShOVg6/oJwxtoVJXoLAQNKg56Y35HPj1PBaOoeEAFGx/KwdlN6fQ+muJdj/ET
U51NGA0PUz1szRxMF02K9LXhFAYZ5k4RN3cufBhr4bZqWvlAoyV0CaDfiDfZLnOFCH+RB8hzW6QS
xGbPKGhTZCK6QgQrF2wjFPlYRp+gC4rNpKf6iscioOkJ44Jj44dUeN/PLtyCtYlt+2mG9fHAiGIJ
e43xJ95a/WMXGMln1u1f2vFspGSbnEuqer0Jhnj61Ir8l91pFo/SXaK4mdNA15hbZzsLFnhZEuF3
Qa885ImWJ+Bj6jqYrvkeiNBPl6SxPs/QYDdUi7nbEuAIbiregkBaRBP66a5y1HsqypVkrE2UBnvv
BC+Qk/3M7ckjw8b9vHEY/dTGGtreukrGN3IXuwrfaEi43mzbq45uFn3dnTKvJvbR2SmPpkfscfhI
C6SHboH+YvgRS0MSZHD+v9GH8zNUKy9Cj8H3DYaCHchfDUAsFyc2VzcsY17zyYUGS7Y4ECtG77d3
c8UL2zKBwICRZQoccbbyenPVZYz5PGdDk+E1p09cmZQMltmbEcRnInUnkWbH3gehzDvcGQPnLnmO
1fgvG4BHNeKp5w0L3NdSB6eoQrYbWC8hzFITuJvavyaZtzloCPQztAjaEJlKtT7V1f03a/hBcoxt
2CfT5p/Et5B6b/ArdyaUF1c6r1iyNo3X/s7W9FCK7BaU5PHmaEuf1p0Wus0yLCPxf5Bdx+Q/uFTD
X2lGh8ZqAYmMa6u+YF9Zy5lCiYJq9MLjNIlQvsIcdp4oVMakudL+QJ8PJOlSrXV8h17CpI+G0bLY
OhHBOuk94MVcIzhhNRuTi21kr7Jq5Mnv2VAM043PxLh3cTx9JABtX/uUctayNBeDC9FBYgtMkAkM
t9N0sYv5IpzqHEdgBQZMrTyPTnwvFfZgJ30X2AHOcZPENIiG2QVfVLf3Q9Pk6Qm46iFXYCYbm5vG
acegPf0eovTXA0QEgmdEgLY58BPAXg0jLWswLIx7XHX999xnIfJ8fx7y6DgrMZ3rxO62eDavXON5
W5ePRIVODFi3fqnDavjSRfNlN/2PPbr3ugY9G3ZoHVNAhA2LrBrEL2NOAl09yATLpFFOccu1CsLO
rtumL1WQVnu7h0YVUkCxZOK039+RUI6upGSt1i3OS61V/+gZXviCG8T4p4dBncwue6scmXxoA0cJ
W29xDlMqlebcBqRqKwCILPqOGVebLCzVqW2LH+qsnm2jxGuiZXqMo1G9omn/wuT+LzVTD4BnDOXS
82lCpuWsKQj/k5TKT0yCh3PNMfxYZnkOOZ18EOKP+mcMfcJINYADPi90YbbJGDM8ef9yGkFPl3Jk
rOkDscfH8F1ENL/DFTizb5ZrCHp/EMXVO/cI/vS00A+dnn/SaPyLCvLKunzNHYqpWB6wp42cZ3kV
9wbWvUM2dsbnXIXyoKKqoUoraS+6aoZbHXqUInd2tC5qZvaxzdZYFBPessD7gZ5HSCxyuYtwqJgY
Z1MxkCowhIUgGaRMWT/lummvDlDmdVZwvQsLsD9lP0YXel2ifaBgB4nkVBUzM4dqAYyp3Jq+Mp3/
mqUlr0lX1w+xN9wGRzjYD5LsTzsDq9Vo1QiGDs79qkeTcwLCEsrCzjnHPPlSYkGZq2CJWeDDKSoL
d8ZAnySEY8ZTRXFWfG1sh6hlxcyK4RYgbQAxNTv6vzqkMg+t1IqrHXZum1S41byis6gt9YuA/6ua
YbHnZSGxzUBc50poYtne0fKtcptD0HyOW7s7uh7lbQx571Es6JoIQCnwa7yRVfjazMNn5xHGaX3b
epImEUEBCoTjaN9tY6/pyJ+J7lzHGWAPq8mmSwCUeBdO4ZkwNY4U2BJg3bv5okvRbrDJfrmGTB8n
1wSKG5rxq/ZkxOPVxtTQ2e/Vwg/v5nr6qOe0hq/HcgmmAG+SP1MHSQyJA6Q/X6wGF1lqcnWfHAyq
o8cDVIZAu6V/dprMhpyfkuftnBcYvsiclYDqllGyrYK5+WrzmCPHxGRhcn3nRc+kwSBuzgwYveew
XcQeDz6nSUfU0ZpRdsTIpc4yJneN72hZMolLVIx/ahtrCkX2AAjApO5DAlubOqeiVg2NRWADeH5t
DXcTPwldl7pr//Nd3DCQg/IlAl0T6rerl4Cj4SE3wnJLreM3YHWPspMK2k/C+bdzK3cb2lm0Ius8
Mazj0qiCCk8Hvsl9WzrZpZx0uNNWI/HDFf8CuLOw6zUVS3PPkhxmHNG9ur+qiiHhLJtoayZpcPcg
LW6tkUbMyMAtq2krWPHVbhIlvVVttp+qza9ezgAvt8nFAynpDq49OFAxhTpbqZXtEwtXnO/aZPAr
jTUniuGZV6gQ0QhQtU/kv1YEziFu5uojm/MOr3L96Sqxg81x7rMU/SvhzbS8h36oPg2HcX8aoAkW
BunjBBbUUVv0QDYmTpQe2iBNHepq5DGSllf8uTPU8AFo2Qr52XpUZffSYi86pGV8xL/F9YgwOlAx
+CI66J6HGUcxg6hfPIcfZVV/OIZ+4ap6RzCwVwWzHczx4KD6if5wM1EAO0k8Dc4CAu6C+gfiZsaY
L4LA1y1Mg3qaN6nNmbTJR1pDe9CDUP2qnQBkwmjCcHaCPw9sETfejl5GU5PZrUPCJ32qT71IKUxc
js84yldFVkcPAif2iqug/LZ9B5LO1MAMmOn4gZJlb7FRIaRaLfLD+M6ndCkdrKS9jc/eywShoSLD
CSoa7z9lUL3rW8umqJnJz5OsTl4741ZJ4uikrOkfy4a/Mit+Oqh1xkfDnkygPV87Y0i4qyzWlB/d
UULeKhAga82zDXxg+uQCiPibT5+tUahtMDFWiRhDnYKQ+4ftcOvNlqbClCm1x7xlLUZoG1NEY60J
xXY75/rGTNPcBdRs8EQKtMvaORauk22NkY2HKZXCDWZxyi7oMQqxElBgRBZF67c+GuaDI8SRMxhP
STs9YrUoySpDqyybGQWvAGPedE+4nx4ijud7HO/doY3xf2oV1DwVwtj5Gac5mi84i8ZDBkSbk5Jn
RtaONUM+ULQ+7NrG00AG5kAc88IvHpKgt/fF2LnUYKRYC8pyAu2NKeeYRoR3Y9PG6WfwC+7oIrEN
oXrrCPaTEZXegUnbSGeZQh7zYEBhv3KLnSsJodVFRqgEZ8Wu96R/cudi3gZmjERsmWdXe1R4emNA
VifEOoCb3Vrmxt9yWPzkQfJjpShmrFH91qozZyd1M+3hOPOV0xEOk9/B5ko6g2cj6ppnQxI8tBns
pO74pMirQPDJEeC6DExYYgrxmGpH/pYyq454X9s1iRWCWsmcbbi2kocYB4FnyUuPczlFz5Y//1d2
MbFC3KIvQz+HN2VWbEz1ctUKO99ktcAlDAEy2lfctDj1k6qoDJNzukfHlhspjDXu0H+IkVbfosrp
6Ag6+eeI9sey43AfNz68GspcVjQpw/WEvcblxtKIr3F6djxoK2nOP8YRTibarurtpBMmdnYyhKek
oZ1VVZnYldC+VjEtL1siFdGrKhvQjLEkVGd5b2HoUF4F9MHmGrcYg6bU3xsJiHx449RisJLQbLYz
M1i4EbsFl8f4vekKWOZFT6Qvx9tJaPSzr0w6wA1Xvva2RoX2TCbCXPpW2i0jTmhgrjqggbNffVHz
xs2waok8qADfP4TyraqcYgOQk3q1vuhO1uB9qtLvv5wSbLu21X8SKZnyD3k3A/0xgW9acYJ7xZ4s
gZhB3HTGhC0FA/mFElhGaHQJrcaObDWqtnMg3WZc26D6tRbqcyZ1fOTvunVBdKMVEuVGoPrZxOjv
XEObnUrDA41031ozTut74BixYwEiTENeFHLDQW+lf1EWjEeR+3fJyBZYEaKBADxPJ9Y03Gn5BH4L
vOmY+SN5bg1IoYQfjsPXfuyb9iM3LShiPUCfHHQFD8m3igZUJi6wOPkEjHk6NDbYuN/0PEJVjaoB
b4WDOXVEyafqrYYaYS/rWRy8Tp4+MVIbsITF5aHOaFwrPBYGt1CPIxt8lpNRmUZiDEVdhazGWCiw
2SB1p91uSoJb4rk/PsWk+BBm6MWJz0paWeSzlN4VIq8OTNKLLRd10KWCWrW295+ltnwGITQhjrWb
s6MNVO3Y0/DRWs0TtaqSiZ7Qx3GmwSjJSGRVpAI3tUsQL3VK7MYjZ8FC+8Y2lyOwR6ep3U8dzYxq
syR4ABHMOwt47q2QdUv3kX6dh0qsprEGK5vnvJpBXn8kA+RyZO/xVPLNfdo4lGZEVjY+P0ChbwtO
mGZXFPdCwjqhiBJH0xicAfMJ1qQcYb72sVU6/hnK6kmiur/PWLOBODRcf+R/xN2oKG/NRxYMyj0E
WbUUS2TDvsppikknHcKT92L6XBlTgPdH+LKQDUKaMIHM5qdQRN8m3eC3cSZzbNfdHcM2tKPOZBrm
ZC9JX3L2sAdYPoNvInKE0T/HGfwdAwkEpyWmm5SpRx4ToEqiwvTNZRBHPdewmazhwgXw2/IR0CN2
PaA6y4ygH0nhlKN/yvK0IB2lrnGa/AiHo407Vgz14hDhqAlqG1d3yFSgKEtu1yZblwGlbG3H0v2B
EfKv1haOyumZsV99EE46bihtgCvLMvdYDc13lYafWTcFtzBvab2xuksWtz+xtF/yKPwz65zaH2hv
PvGdtdd2JH2i/6xW3dvUvJlZQYFRnz1y8F4c53xhCFPXDHPLkVkvj5ipdgjlCEJZ5VF8XMqTCtQP
G0+wJy6ORY7D2Mb34EY06fjWMUn3wvnJdq0L4H2C0wM8jEK+lb37kbtgb6YUkPLgXpQ74KbG9rxq
J9zZtevSKGD4sNz8NP9KQgK8IUJFVFfq1+7FcOR/YhVOI6XYbCSgDJYqJxnbNyNI+30+5TUMMpOg
vcwoEjKj5XaL6sLEpS4PvtWC/k7HIj9BYlBHA+r+YZpLynaNOSG56mPnJiqZ7Cd85jFjqnVr5KA6
bJuQszUym7EIN4jSG09WMX4WhfrHzOIvsqlvXPAsth0a156TrWwXmGuM2YFtzd7+3ypNG+nekDg7
ZIrCEsQqJ5lM/sjsu48kI7pJxGuYvJue9GOliOTWAiMb/o7/vKI5/R+IG1nFs6KmDWkSiEAfNV8Y
UcL1WLf0L9b9rUjc/9yc+g/bCUiITVX1ZJg1eqjNZCUt5d1Yqj2jWmIRp5juiEPbeuZb5iJjy/BA
a9EhhNW/7mndwHgf4wu3zW49Ffa8y8dxvAe4cpDZRbTGbM5kQxs3ihHMXTc2BeVQvAdFWn1hQype
oznHy43fhYkNTaF20MMh1V51jLDxVivIxtGbmXQavrEhTgSVrS8vgZsjdcHWrt3ptR8wNa0sehI3
gWrGZ59cyMrIUCa4q6JvmuC0hFAsT+PC0bUVYFSljO4wptSQMa517hg47K0kg7VZGIAbAyAzmQys
JTDeUAN9FpfIyLAYhlMln5hu30hvjTjOyW57Ie7sHH1sVRem/Tvj93qMh4bkD5xcVLnKgQYoepHw
OZS+AVSc7iHPMQz4Iwz2fqag2ctOyi/DKkfe5uapbsnBMM1s0HzU0qXGKtdovCFeXESsKl0+s0/J
hsExDxq/Dl4od6d7wmWUSCYO2RALPxV2eX+vamBp3PwxaNYB34dI7P4W0DCE4phewprKPnMKzDve
UIoyAgN2zVQQJh1j41l1VDnHVlZS3oRimc5hy1bSVzv0Y/SMziXARp3AGqn/paF/YevYCkKRw31H
tDD/jQjUH0zhes8Mw9gWfc/CUmFn8dAjGqxn2Ae96+Qlh9xpzsJ039q8BRbY4Me1xaz3sQmBAGYj
n1wENqGR8HC4f3NbrotkMywc9my5d2cKe0QtR2g/sjo21BbwmlKpGouHzun8PZN2a4/d7ZErfvYc
cXvfDBkQysyfXkdXV5gA6Wjh7d04fqIOg7Kzk62X5YYINlGlglGuBAG70p76z1WUvPTFMiS3MPtU
Hhb7RA9nlzQE9QKYyCo3DpCvwXZKW/xSCqoeYGPTiEIhEWxm6yIb09+XlRAvzEd5P4XYzQ7OwYKM
6ols0nyLou7TsKP33CBroUmXMKdnUWD6YzxRqDvuMsFYIWX0tcqA6iO62rCc7Y6m2IBwiC3Z7YYq
nDdBU9m0JZEaIhwTg28P/gxFo4XjGu4Drz99BSFcRzf2PjQjZkQW+lcYj+hLAyWYWCJ/Q+HM77GP
fsS3iIttCrqHFA2EoUj+31jqZ184966MTcZMWUpyPTbOMggYc9itgXPbi/D8uOV5stuvwZIKHxFw
dD7YDqJw+J1WBO/roP0Jq6TcNP5IDyqa2lOnquLB0d5CmBD5OXRUczATE4ypxJCSGFaLIOIAzzKQ
v/s56fZdVQnJtFOa56E1s522MwqDZT7tSmOqXhrymNuGKcU6z7lGlh343RhLX+RMAJG8lix9iUXD
6DJqmcYhO4u0PVJAUsf4jyLnwbZd0A2hEPat7DsLlEzBqFAlHIBJaHafvlW3N5mrYqng8LaVAw0j
D4oe3TxID2ah3A9hSNI0dm1ei9RoTvhu88OYNO0xB01EvG/Q64wjLW4GfGtdJL1rHWYaymPh3uPY
6F5cU2RHnybUPepIsHUqpekQTcNXDpDdnt2YowqueROnQtu1H5MDmy7BNQlLxKfcd2zwKIim2PuF
hapLZOfQVdGy8VQYIRhlb1vqy3yVUhs81795Exq7WgEvmQJGlIbNxz0uJ1Vy3foprsdllMWTxiU4
e5hKMWK/IZlp03i8yevgo61AEiWSxBc/gjgyHQEbkROMSrOZeGJUvOReoLfRNL/1qniKU6OEvCN9
QAQNvYPoYyQ9bEYBfT5t0RHlJh+ouCpbRoEZAdbJxVM6pdVGG62PuxOqPGDM50nLr37AzEVZHhkG
QoYQg/pbP+rj5HU/ZqSbdevoa11yERl0uYEanLzVreHdfJcIUNAOGEB107CggV9tGVrvDdNaOKMY
SHjy0UrNpvpOe2w9YNwZJVlxsgvYO6AwEcQj6NTt0iEytq1uwl3GvXnhDUUgWPzqoZnt4q56OT22
tA9IfDVc+ImpGrBaRkc41FXa5WOiA++eUo3B6TDQzj86UThTKHpfCEHg1f4jWVv/sEcCJ9R4fHZB
T3cNGWxLvughwu/lkxsztj3QmxbJa5oZ7hhe+oIdNEQpbcgL0UlLiBMOadm9zvSK7R2iSAffH19E
MDuAo+f8bttNAiuGkqB9URv/T5Q4B3aSYavKMjhzXZMgSwz/YtpYyiIvkZuk668Vib91iTRwwouS
HPyxn9lAegoQI3KyPuPmldWaxVsjalJzhtvx7eMWUAbfGM0xzHUwdF5T5fvbzAQj7Obg542YMaxs
OSEEhUEGRvL2erZCpzOQ9yMbCKvl19a2tIR5MwZUbLokooOOBwBy7BbOLxUz3VvbOn+51jytXdSd
RyNe5h0MqbXX9Jsmce11xSe6cwyfiuAso6YOMgQDobDN9nbglleiSGSCW4ywHK5jAlNVSNTVCY8l
fQYbM2cD5E99j8IwRctQ3VmAbyWgVV6wb/grQ4fmyVYJzC5puTvfYtdtzJZ+3Jh5lOe5L6PoH4R2
ut/McMNrNin92jQZtEyjseCqpPTT4gwMsW3BzCFjTQlxNAbhNmCEp/lgiTeUPWshISu1Z1QbwpZU
j1TfqV1a06VhcMO9hGVjQXFpnbOoCYBFiQe0w09vvXBIp1PXgwMuWPdl9IJF906KDtUTNAGVG2nE
V2WYNBnWen4ISrtZCVn/RmP5Z3tl8EAn/WWiPuCOa3Jac9BNty5IcYAc3SFImkc/IHgs0Ga3ZiOw
Ok1JhIA1660tvIluUZOgr4WRKmU+t0H+rw7pCAPfQgfczICYbzT9GcvQ2spgPJntKZQxV4POPo2t
/4osAWEkiV3MPjQe8rnc8LN/24JpQ9yayTEKkucysdU7lwnc/Qu9phZBeWyz3lo1CLAcF72d0QC1
9qmnYj1w/e1c62+Y/NRyO2I7IqW8MxEK98Jtmj2RK1J0LqN2Tai3cJdEW503n55wDMrNDeechO4f
XK54x8r8QEnxT5K51sGbO0CT4Hv+Sun/8phyJxUXGg7CvTXQD6/q9KvyGZ5zuTGJb83dPg3j4cDn
Uu4dxo8Uzcn8wMM6MP9BwwVnpdeu56GRNiyluIKmjUMRwyZTMCaaCfi2gNItnWoHv6jcG4PfbsZy
8t+cqKM6q8cJPpjaINfdmM9xLcgwsI9hQG6y/Kny+qc093kJWJ4JWOSHSoJgMaz0q23jfxAwU1J4
LC6IM82myCW1TnT0vPalxC3QV8UpmmpxroJa0hoHD+t/HJ3XcqzIFkS/iAiggILX9kbqlm9JL4TM
Ed4VFO7rZzGvE3fuSOqmqJ07c2Xugc8H//FPxq67rxNUVHp91GmcGr0pEMiX2ajbNC3umJ764TuX
fOC+ings0wVUq8fYf07FXHE7F181joCjnREHUDkE3MEsuA+yarC8Ij8bfmIC2AIRH03EwUr/Rs8r
aZsxJ7EzldbZpZ9rM4W+PFdDzBYvaugJD7DPpvXQQ3Yptl7Hw2Z6qNVcS6Fz196dhxxP6Fseyqh7
El7Y49TMP7yJhMPQ1/WGwNZTFITOxi8ZW6c8f8v9FgC0rL9Hp/pSINoYv5IH11WAFnIUVneh2aQ/
ECf02o9B3PYj/Vpu5vwbguTPNqADstm7Jk0InwuQ+5PRoIfOimgcyK5onwGVBgcPna+fFc04tJ9Q
mDC+cw98AXD14Qza3yf4XVn2QSVJUVzYCLCmSBDq0BoctXMgKx4FvuYVFb3o/AFiv5bBOfMWHzzb
60MVYusz5xoDYN6Fl0qlZLJimC9m00S7tk3ASUNpMErGmEI82rGN5GonWGZbccvw/NsOzl6AQ9gq
CtLxIz1wZHu/UP1xQ6KHDIUP9FtJUIyt2oOiuNTj8E2OCsAIiGkKHNlSlVX302iXPyl7HMzP/bHI
8q1rB6+ybJxT6Dr8t3pky87Bae9RKeiEiyHsHlndOShnMeK3gdyEM59mOeZvMbrjhz9FNbtZDP2S
eN161sFD1NkBw1Ru/2SzeAqohnrhduHfKAOSO6dHlJ/oJtriXGk5M6nuHmR4n/pFuwHHQm1E5Lyx
FyJ/aNfBhrEAX0abBy+zJ24RIY+VE9Fcbg2YabImK85Jx5TaBA3fOHYwd6bAfpmanJi20OWdkw1X
iiq4MKAreZzQ+Ct93IqwTua6+1cGXXP0WZjsgkwByfNMpuvW+MROsWCCYUGgReK0yeCshXyfCUcS
Uw5Nin01VqHene8SP8L2k8Lt8txXTbO3YbfDRZhIFaGZUNlr61doSzc/FaA/Av4/mbDn3RyE453X
LRRdiAe7rJy6Fb0e371dPsRuBpio4krQON5wKAyfOF2Dy9ueQfNSNtEk8iRd5FIs++lursJvuqTZ
UHIxYNbAAFeNrLgNrsrrpuG+z+DLn6EaihdurUgYCVm7bFQnWl2SU6uTG0Tc38qAkWOZzhO1QOYT
9w6C+lQq0B0AtcbCmiy6dnoKHO+34EZFjwnvtim0l37mpv+oR2TdSCeosCnNU9R42XzdPQLUyoON
mJEfIfyBGSY1ULeywthyIrO9dzvz2fdIvIyGUTe8p9WwKX1uEfhF8ofGgTcZzb0AEamAFJkPmULH
Bp2xHYb+pqr4ICL3iUGGru8pF+cxIwjXd2W2kURQrl7e/HMnDC/Srry1YQQs+sVPW3Gld0yqOloW
GW7mv5pdZMMHd4nn5MzzeSAlscE6WmclMJq5vAvJX+DoKx6mpXeoNOoB11bds5hD4Wqkf84rdVRe
nuyQI3Zl3xpbVoPFDuryuIo7oHH2UlPq5/HJTkrwh0kDkStDVMB8cZt0+Q1gZVtIGT64sv5U44zB
KUKbOfkypSIyQYSeAswWzZiWR6cGBDA3ej7UQQRALBhL9cCQzy6zSwuqKMzhewji9t6iUBwzsqO+
lIOSzolefs4KrTeP8HMxCWHtCdK/HksRbBuQUnledRufuh4es7I9pORrdnSBci8oquDMgN4fHKXU
0YLURVsdluGytN5NbjgUKJZ/OqliODX4HAsztt5GZwrfE9ZS66kgCNIJlR8GuxUXRnQKEwsqKOoY
N18RJQZcPmmwM23NxzS1MY6aOvoQrPWsqHkRcmGTK1oEYwU2djQmBdiNIWtEyj2AH6FCW7XpFune
3TSxfYmFfhdp+Zyjc61tLN3noYnIwKWjfxhJA22zBA5e4qTy3PGzbUY7sOgJdiENc+oAtvhnoE1s
WDmWh8AuqnPts4UuY951mQ4/tKaRRiQmzu+M8vQip4qGz8HyFd2HJsvHgjz6iqYf59pTcgLRRlkH
O+2+qjlzTwlOMIIe7sVp2xJ5xqxe2aOdLfaZXOe69Fkk/njJLC7QcRfEhyJ2Kuw+5I8tm11k5wRi
l4wtQa9UXEWZDOdoav39COeU/hf5xQMM6zFEvezIBfWhuNoyPqDAf4nRf8Kk/STt6FcZBPea2S6R
YwH/mDPNb8vgn3fEIOwi/B41tTNx1ljXAVra0ZTjEwP0D/PquBFTimffFVsKWoyjhXlqG8/dwQzi
SxJz7KBNp3eGl/2b+crsTLsCOl4W+oQxB09e1pJjR3LCC403dYBZHsMrvWnPFtfYSOgPY47rorTb
RE4eXFPW35wPVvbULi455EYsMha59IhLe2P3Hf1MEeinHorHPc2IvFRjsLmNYhtPpoPKhPTVcs1H
J3IeMiz+W9gj7qoawuNog8z1oWwBWWEfGnnCOLARpOnZb+/sxnmZ0+EW+hxU7TAnRxx22A4hd/PG
Hfd14PCdCQU3qIZbR9HV2zEonymxp08EA/Gyd0XZsnk/Dcs1uc7lt1+FkjV5fKK6bykaI2qrIzz7
Juvbuuko9cUyEoTWi9OFZy8bT1XN+r/L6TJAGMtXbYiRY4jI/1t0SQXSp20w8eXJ8P1ubQ/NFTOW
hTYx7Vln3g0IWNQxEvtuh+5ZBJmzHYAlrEs3ee9N9exl1XQnmwB6jGx/7cogJ7EYVtE50305I8l1
dfdX9WyYJtMGTcDqGHEWFHWFf3vdTQFFPmE8Xgdv2LdjMt1V0fSYTuIDgyDqZ4jHQHrAArNS8+im
AMcjiOPIth0re/fJ9arXVJpPcYWhmsMOBqSWz3xjsFfIur4yCzNicFFD38UNAibWJLQ58M8AG2ys
1ucap+Qn1NQ7A3F9ndXTduwbBtS6HtahUYmDFtPRJDe7StwOTRGr8DmrCQWPI1ZMHEjLwpCFfmQy
OCrx3rDk5NesbhZUkwU/kqynxpCHTHE8l1AGVszxNPigUq/YuS0KoHMcM+c16xTUuoIrl7LhBSXA
lDZBjtrqLWaGvP6oIBkg1trMDUn7CN4bmYAwWcAXkrXFTECanPw+XwxBMhU/jmthmekVMAnTfdeq
/LHIa69zh2PGF9G+1s0TO413T8x4p+fcXKdueQZ0Ty5omDZdjtVwLqUN4R1jUUgcXHhjRrsO2pAX
GPej035XeXBhN4Kj1lJ3ah5wF2bjtfK74uJVtInSBsImjbU1zZGfQ1h8VKF1rS3QMmL2OYSz4mSE
QERJfNhbVvwIVx35TgIwUM9nzffI9/+NtrpEWcI/icA99TH40l6M+yJySlIkzcHlakI7B/UcrvoR
MntJWfdQBm/96zuBtml9s1kl9Ti7vAY1uLFQMWsIM3qrTQc3nkEhU2ErVg7z8Aam7J5u7I/WJx/V
jGwPF2tUP0XeQXn16wydCBGQm0ARU7Ds0DTiUaXoxV2z1ZN/oGID3q7NkdgmwZbE5YOKMa9Diz/V
sfUyN0ZzjzQNRZD6M4tvJA/m2ZfmZ6nJOBbRcE2IM7jeBEoYcxtRSTir0HOwAUk2HPgsRqVzxsME
bmjoVfvYotYHw4NF7wH3tNocrrURfySDelNeBBEywROQjvqvzvXNk9azH80vQNDeSDrfkTcoNkDl
no0ZU2zvoyXO1eQeCstncxEm4mi4+qISb6/s+CvQJc+hbLqjiDs6qyz7JVr8Vxg70YZU8odISXmH
AV1bciv/Z3I+8rAV7BU8P+Ki4UQEMUx9H7ftT62SG+fs12BzUZ+rAmka9npGi4yD6ntIYqDrHPWE
T3iAdMp/2cINSL6LMuXevDEthZu0yTUdJD3947msLmkSGXheqNGM2SMfI+TnU0O+aUP8i+LqjI2G
VN2ECdu6IJfdK0d/mVPyjAOWFgott5nnzdtCRdY2IA20xoi79X159FMneagc0zsJuE978jjw+gO2
jiVuYHoys2DPrqDFcK4ZYuzpBsD4z9IwiqzqOLWRsZ9hvx+IG3lra45RkZAinX4542GHnsJUEhWu
PM0S1f01+xYpxPVeVUTcdDa7dOP5wWeNcnXtS+O1xH+zyQbrV5Mex+qTP2tcw9dA4H9wCoCP8+S8
dzFCDf7Y6dbF6RuYMBTArPCA7MP/E6QR6jA9hzgfN/y22AdjYifsgzm3Mh91PR6DdpVXbvUvwmNE
rQ2Lvjm+T63JOVt+ed+g3/Od7U61N4ijzyqZaY02t6HDqyH1qN+cpDhMBSymJBSnQQo6u5a6wuUj
tEdLrvvOhAASt1t2mdQsgsX1JvnsdM033YL0l8WqfpjrBm2lo1ET4wurZlPcmfa4S3rqoEaX7rSB
KPTKaGPYHIPr3dW+bj+4SB2CLq1/2lwrCuzj8bG3JA4/pxI3e9Y0Zwk5nxKc73tsxcEHZya+wFYN
5fNsGfkeFgH7LdXgAUqoJyg7gn1e6uQAiSBmRvhZdlBRIPvXqnlBR6PSDksi6lzh4K/3+MxqJaZd
Lnx65K3Ov2WAEO5bSEFUAGNGMGzzkZG5/RlrjYyXpXb16Y2Wvc1G62coTLVpMpvMb02daj56zqsX
h9kxGJz6n8qwt1Ii8UItpXlSSCQrhuf5H/oBhouRxU3NIgBShIuNX+Wx9+EWtrzjug/4lr/TuAkn
oJxuU/9QeLzYLiFVMiBC8axoGxwc4r7xNL1EeZWdJVuEO8MV/iP+bqCvRkUIrjKtBONPlH1ZI1uJ
uBKw9huQF4Wtg6sT82Vf2e6IMMYqHYVQxiauPN3qf15uk78Ie1UNJyZBbqui/021kM9lyjjWD6OH
7YeK4konM44vMlMpXDh0JnZCmsgWajOls3wxLVBoGMW8lFvwCLFNLUJuJDIbYy7mECupqaKoFc+6
XCzhTmHT0pxPj5QdRp+8QCRuWxZgJbWSmaDjRrLf3ZnU/cUV6zDHjBQQqpLoo2NsWKVC+k4Ucpvx
KFj1P9hLaW4vJzo56/rgF3LJzRkxxIpCu/dqMvE3RkspvGn9iRbzRem4Plagaee76oolxV4Fs8Hc
PpANWBU10wCj4kyiU1t6p6hm3DDO+EsdZQFclYDErorBVgVtwuAe4Kbh7j2l8bUtDYbTOJm3TpSP
K97fFX9exL4AChnBJZLqZGp4q78YkCIjUZCQRm06ZxE7Bc4XA4RYma0mMbF+L4LXSAb6a5pKbisJ
t705XnbCTXKa6vmtI9ZP7PhY+gF6fRSgC87qo6SvFbd1c1/5xU1Fnn8Mgzj40JHFnOMQFHig1haP
HZovR7AVJ7+iJdYosi5k562yIxRBpgYoPxQ0upVBYkT8gqvE0OnamFaHfDW0tPu1cfjTurp7GvEK
U3pE1+/aasfiYMIV0185SEyosFMFM1o2xVDty0AAFNT4xZ47NcVcTpqHDAwcN9uu2NSaExi6B1HN
mU6AoRjTbd9RI1m2WYB/ML8POs/egC7ZqziCwRqTC2bTT1lOZF8q3wPdq+DFOx0MUVG592biwFMs
DOT+5Jo7zB9DDelR2eLVjk3s2HEWG7x2KUTBfAeOzWZ9x9W3ZR2tbNKA2LVGzcskb29F0jHltkiT
4AdqxYyhY9KewPVaPiWI/27LoqTzIPM6XqOIfbbZNxSOO2CkyMCeaT2x0ZleRhVq7Ized28GNwI2
mCADxiYWkHohPwwEKNmIO2xTAPaa3gbqgkJudt6dejiWJe61xm+eGxudUvNJ8EAW7cHqYTAS8x7I
SRPVbQSek9nB7uYMLA8j/taAbgLSejnDM0yDQC5hJGjmbkeBPNuUlpga+kB8iPieGGZM9jOY2k2E
+IBQBEzAx2e41XUDMJDoEjz6sN5pnb+opLsCoJko3yXmGjI7UybBS5RA1GMfcsvwF9FmqnNcpMPA
FcLBP9QabBM4uWrYXyRW02M0W9fc6Ik24Ptqc6JwWVt9V5aiD0jKp5JzFjzwucw9yp7TgW+ZU7VL
D9KylEq/NdPx2q/rf2z1rE1s81JVtCfE9tRfhyH/yvL8DyPTVlsetyes35hJEz3b3RrKcYlHyxS0
5dZzQ8gMbXP+shOVBoBh7RlyQu0yD4wZUSlmhsZ/zhiNnW2QFrgSgxbr7hbH2/QMeQURtxGFc49i
QkMSJ2x981JNk5TvdAHOKHzi7cNsFgqMTG4O79juWsK+wCZT3ErpgFmw5AueBoLCgYJmNzgLTj6x
W8N3tu4bDq7Gip/NWMsHy01+RyFe67F7YIhxefE6LnYdXtF2jXu9DnKYsf5vl7Du6KWTf0V+i7On
y99E6Q/r2rCKszk5yw0NE2y0DIpOy7IiR3ZZz/CxL27jjm8BF6EjQACcXB3TNeolQlIZGt+l2ZMS
EGTp9qNNNozwcgWcjVXmkZBGROsRHdEoUKNBLfxAVQkbIcnelh4sdfUUO0dytelGQzVcERGgojHB
eYq3MnkHNJx/CZseb7yVJhFdXB4+7oNVkWLwSwLcG64k35yKOn+y8xKyQtU4n+zDMurhNL94SGuf
CB2AZm7FwY9iwxBm1Dn808gOVy5r/R33tRR4dVHdC/4Cv9wGrX9StXJP3fS8o14p+pcJb/oZwiB6
sEbcGrlLNzF7cXfvNz75HaQRKsFZWPG0DV6wFVmU3ye4AT86QiyPiDrNsztY3dqJC7a8spIlVSbY
5YadxXz96tszpYeIjmrn0yYPeDj21GNZ1O3LFAfl1WcRiB9iIA7ldlX2FHLE3PgE1dUUyfIOahEU
msxwd3Vs42iqzIK2h1DywqlTbhZNN4OK17llX2evw5tW0xdsrwobsMLczU2/sRayZ2EH9gncBUXF
4wyAv3AN9kYKSnectaeZkMFKa4OjKPdj7GqwG90ew1OtB4dRXkVnnz8i3Dmm13AIop0LP3bVlclH
1dewWRYYe1QsfPVlkPL0mK/jDGZRqU15lg1st2RAUE6TSu+F5d9bhG+QE5HzZytlwijF61DTnJqy
jBN5r/EcIwBp1ZOREvjFE/TR2ovpJIgREtOeIT9Px2Dljxxy0uAaAGhwQZvjthji+th4ADDEQuwr
LGegPAabt/p/lPRy/8/E479xq+gRkD5NfFF2g05BdVxKXVSSVFySjYXeyLI0IVUy8xCw6o6LNeR2
KLFT1dJvkNRow92jLqcAM8PATk6y0aToHed4WNPOLmeqvoPECV4ogys/y2VxVS7VHHLMvqdyevFb
9oe6fEuLISfN0vHncY0lZql+ShMZAE0mIgfL/bqIDVDCBg+HlPkDx/i78tpTOhPz9acYubjtMbHb
xbPnl29zUZMyT6JuGzda30ng/0wFPJSW2+2tLjbWQYb1k/ErfrVt/TZE9JWiNqxHy7pxW9e8HK0s
OuUVYQcWlFlxtIyQjblmsN4zoOeXwF9IXC16RdpV/k5nNmDgvFd3IBrGtTY4t3kw688Cyz3tsxwO
g138OlUET3YaHkOidPhZ9VcYIi0VsxM8AKdMHikmbjb9mL6kJRwx1ktQC5eo7sCMc4idIdybDb+6
nyy+/GpEDvdkv49gPqzjmJ/VMtgDMYawG68slqmT/YBR5nkOOkpq1Kz2FDAHq150/6rS+C1dGDae
hM8ZJXzXuANxzcrDc+hP1GjpUyG5x8sCCkw62F+4JhB68+KzSYgLKnOy13U434bRxSrXvLDYgUDi
RH890jcQ9ILS9aG3L27aIZmB9d36jXGstGfsbMN48UP8s4PP7nIUC17ZtpPtHNSXSLoL5Dmjw8Km
h6HnEOzwp7o2dOIx7n89uiyBLJLp9AKymknL5GgO9mvI7ort3vAWjsULtVAunxuLYTer/4q5vW9C
dC/fzx+xgiiGTko8KeHd9+1EidvInOVgp6N4bKA/CGeqltaX5QTNYcI3TnI7/imtCoC7ZXng28o3
cIFqb/ntQMwKj/gQUAHYRAT76xDRircFU7Wkal4iS+FpJm1aKeuzkwlT00gZV/aXhQLXPm63EzZI
mMUheA7LNS6uU127lJR/6Xvg8QQi+gJodkjxZz7Vf8YUwhtlyY6hxw5gbE5Hr8qio5LRX657YGqV
hhsK/vOxMnqw3qGTMvQPw6FroFoVMzJWnOTpuc+n9JBodGFApMA0wlpD+4Azue5MyUdglcGB4P4p
iMJxBZDY5iBWPs6v4t1tOioSmsbes+6z0OuJuhbqYY7c8iI7+TMrnoGiFwuvIEAGbv78jHkKr+57
EjYPcWubd1NceNyhGu4+To1PemV4PV5DpdUntyPC457t/pJWkJ8RUEkC6CzXq6EZtvhEphNV89hB
mY/pp82CB6ZM1HWmVbKJlmCJZclThvq6K5vK3ODoBdCcknVIFgtt3Aa3eooWayWKLuHt6OIlDECK
QAMRI++G3y+7dEndP6SDzu8GJ3n2JR9Gjq3m6JvNRz+UmpWrRLUL43w9JEF+LT3RYNumm564tfnV
xDTU2J7tPSZy/DDKHv9Hwy6q6Q6aU4btLD8xDDhaO3iUIyHjTVeZCGtuMDCj90i13IjnfRbxksm7
oWEgj72HYIjJFFE3ezANw37zaA0/ePgEVkVS/w7DwpgtXXnsg+KnogpiDQ34sSbin6ng22U7teW6
xTldCNTjbMIuk/trz1H/sFni+nQU3O4+b+6KDJt0MAInQ1hT1VKmtMw149Tba3wmMUrrjGemAWEH
vMlYwsrzxq05WK2peLPFcEDRjwCf9MVjbNjeBzN1tekbNR1ssqmPztj+dTUW3aBpmr0SEYvEuPZB
BtJCoLmwmhlRKiNz4jU31G/Gk3bljt7v1NA8nvDN2ybCeFcySY6e8L4c9phAAfz5KPnubkfME5vR
C77oqvrpooS+FYlaKXFDobLVb55KxV3h+sPW1cv9uiULqiIxnETnJ5+k77Z21GG/D2a1GVQ97GPP
/C5yoBhAmZtj0JbyysbhDL2UtidphHsdIl21XmzhNZ/kOc8MY+UIhnwxRN++djHzusM7FvFHt/Hl
oeHh2vOJSYBfpXUKoxgrEOZxXKTffe9/o0CzK5no7wnarrpIy2VHZPjvAULXldV7d0yMBgKYjsN/
sRMPF0+2eFeGodtwu/bWtHX3XH/6GK7AQPdNwQ4jIdywGyb/TnQWj7hH50KCg4w51Sg9snk0jPSb
hB8RfDqSSV3aZJVtxwKHOZ8Agh4Exa4E88/CHh9Lw70FQeVlRyPwrKVNexD6gS/BNZiCfYoniUI4
WElT/OwUC/PY2OdleucY8YtZiauVedUmokZuSKChWzZnjq6Ma8x7e1WMQIhh2o/D/ISkiJyPbTNO
3mzqVLyy4sXmkHvwca+6YPKXoAEs8jZGQ5gSOAIegIYwYBvSFv3TQrCo4amDGIvQoK3gKZvjT3+2
T2JBHc/ICA0Pft7RhFtav37GowjDYF3lULGh63qzuY3S/sGtk08rI2kVqxeudGzFyvGVWqrDWLCI
wxTGMVxtZ5plBbBY3L/OyXXNbVbF74Huvv5nz+CSI3/W65StZgTElBcbc2f8pSevxdAhiWHCp3MD
89Kzq4Kq4VOaKcyLn1d3M5b1DX5rtEeceOvFEvtTjiEDR9yfXY81Z8QLdoVRBKshd5Z929cElEsM
g5/IkJRrtxPkWjd9oHf82tEf3QPCRxAwV3XdjXvZDxghBLved3bBf8rLDkXCfW6e9QcB7H3ViVMd
ZB+l6l/ssjhkLC0k/DkgQdGbTUw2sxhqi0IeCzM8Dr3/ZtcFqGQTGFA/5PAwsnTcenh2D7x+uURw
AVhZ5mQ8WFX4iLH9Orv6Z6KA7kC0LaWzbOQM1y+tKQWfK3lGEPYPriqslStYJ0FM/oPsDE2QKNje
aR1z5QI2X7N52uNzsTaTmzRbksrpbkjqJxJx/I+Sb5kVrzR0hTscVPyCMzfa+iGqCGfQJAV9PyMJ
VqVE6CbKyDeU5dAY0E3eTwQ658YJfca4dcWeGQOG9T5RIs07HxJyIcZfD6XeyeuabBolTRKFzkQZ
9Ht5mHP7I+nnd7eHhNLjDDGk8c8rfMRLr/4z6yjcIqTCgdX8TQxrgk+cqEetoj+VRi+6kKzJg5tJ
l/B6YcuJcHmD8KStHLqj0wFXRoDVbCNM9pgIeWT6Z5J8RvlDKKLYTD1jcWYNz0XKcpm/4DN4NIMn
xNybFFyriRmEG8FbFClSeeorSgh2E4jmZw+xjg7cgtdm3J5NR//UnfRWJB//DE1EwG3SlzHhzezo
xd6ZQAGb9M21pmznuiOcT8bODVRxPCiErmKUIaII6T2G9xLqDVdaOpEfq2kkjlBgObEcm7XVsPw4
mfNMnBZAdrvT+XJxdqt2nyQIqmHtuNuJNdMT2Vo4F0H+bhJejPwKpcaa14arbpXlXCzH3bmeqgmL
9VdisPdJy8wF45luPpcNZsOpk1oOec2wpFxjIt5RdfIodbMNup65x4R/1l2waDwLcqVkPd5j293m
hn+yXJsLazOgKXPIxXKxy9UjW0PbvLLvvEyz8aR1ubW5jpFP5+cbX40Qzkgf8jLjNP4kY9A/ORNL
RozC7G10wC+vja00WABanQ3q0MpJ2JbqJKz6Mg0Ipc54bgTwk6F8Jcn37OlikxlODcRV4WGFzGHP
4YHOQL2J3Kw9t1b6FFY2Fr9m5D3PXdjS851fl2I9ZOouzCd8jBWxtiG+aO4DhoQ4IxcKVBrNX42C
IeYb4W5oARwUWf2QmMmTCuxHdoEI1VicCvR+Z4ifaFrYSrybK1v3z2Hq/xRa8AFlv9Qu/iZt91EA
V2hj8UDW6NoGvDwCEPVuQHmuQY5MUd6m+F3FhCrLlRlHQrn2rYx+iuBswrbgO3pxY4zaeZ5eSBov
xkFWLlNu3vtMtnvKsDcD/POtJOPWzv7Vo9aSlq9tHBrPc2r5vLpbvvLVT619OmcDzFGzyZ7ans4i
ds5FSYo+YRAJk2GfF+mfNwMk1MEzF7Wb58lX05v+kVTZ0eJtr3GAzOt5BFFohtW7qDrcbEr9BI7b
fs0y4RoHapFfJtrnjSUOAnb5phFsPbo6ii+IqeIohv4NLNyuz/F0tBaPqm1GV8FcznutgVueFi89
IrvbEGboh3hJY3l39EBGG832F0hLcI5E+ySNnJW5SI4KPXhdy4Aq+lhe+N0AQ1bqx45oAEjHf3Ji
qwfyV22bVv4zyZ2QVHpKXf5lZ7y5I/h13EgHnCj7qjf3FMd+m4ZLaCL/4dm4G8cZAhafXYEQuRZV
8KjNODtkXbxVjdgbBKyIMr3OXvjWNOo7iQKf0sDs1Ruci2fV0CRSfW+aJf2B3XTGb/qXYJTD42DD
cWvqrW31r9OcfUM9vIYkFpZeG4Q9Ic+AQh7yZhq4waZvCYMMbpnkkhM9mCK0kdLWNx5Auhv84aLM
ihluih/izqUphdOXHpXPFOkEg398zKrx0tDf65ca3czsn0yPHU6Y6U8LnPaakeBzFO6fDKD3BnCU
zyHROdfEC5jP9UmbBXVdfKdWjZPe5o5abK6J29j0/RW8sQH5qcL0RbVAxGWxBdzengwP61xXEoNO
vAiRImYhMl6czmA1lgQffPjFysT/nGCAl3790HN1wMgxUgmMfULCUvBtA+aaV7+DKaBPj2hTWRu8
GmL7Pu2z1w6Rk+IHoGGAOx7B/a9FkgANtSHjlqdIjV+hoE3R9cyHSQ/n2BYPo2bpEXcHwOe/ixRK
M1iH28StLoORbou2P3KR2VhW/h1x++VDLw1S4bhDApsKDfAYXGhplkJfiI69OVJhotrnaLSg3w84
J3Rzl07BT1Yl3JIEwdvgPREsqMX0LH0K8OwhOER+uucbMl7HwEwPnhLGOmqTcA1k83seF2+fkzS7
gg9jB4LHXQVI6WsrLwq8vpDLJtntmkzjjOICPMzY8NLy3qz8W2g1uxaOBGMIl18m0Q3I7Y3Q/FGb
cN44uJW3mDZ2UVe+NXn1WtA5vc6C8tU3kWfdKj5ZAYSjJr1hecJGFblwExC8smbeTWEFMYfqE2cq
dwSU620Nyw6MzgWz6FfrVutxol7Un4w7UfPwpX1/AU6H5iMlf7sEi7NF5CDINb0PEPmBYVxDBOau
x4ycN/UZWHC+Dn1XnJsiOjujiwqZz3sSwl9Vhx0C7xUVEH7+GwXZth/FzS6sDRvVcD1gIltNtEKR
8NXpTirrldw+DqeSz7Pz7zLLOdQAhnDOpyenKeP7KKAdzZ3AgBiFBqTBv25I4CcoqxCx5p2sgo0E
1isTfgFdsBTJC30bonwbTjnvMY8C+srnrMrd9pGTmG6LpYC7JUqxGXpxFhB1Vp6wQAc1PuPkgpgm
2JFXv+kIkdxvP7IkPhKOOwu3B2buU6zUYezFC0WBVWB6GehU3GwJldiTy+pxJfyJgzP7GuL5NZ40
0RIuQqt06TwILfscGhYpUv+F7trj3Mr4OAGH7sbwfcYcA3xahzs8FFhcO2ohkJo3WVKc/Nb6y1pe
52V47ErjlleNoKkQG2224GN06vNjgqwee+/qBUzaMJEDr3kCYnMMDO8df+6ZveyjxA2xLvv51Wrl
BIMqfbEgfJTcaolvnlD5cAlYkm1XWW1G/C6ijCWA1/4F7BJp5sn4j7QzWY5bybbsr6Td8YMV3AF3
AM8qa8DoG/atOIGJlIS+7/H1teLW5CpEIy1fDZW6qYhA4+7nnL3XvhTC29mtqpai7WmFh7uYuX42
ESsRehRiUapQllfuAdXTlV2Kn56U13ZRvLUzrm0fY2GWNfZiMPSWzexol9Q12fAw+77Yzn8f7gE4
zWX3HZ0CaZfuhISV/xRaLl55Ml+rq8o65b8gZ6WZZC7JmLit0hwXffbTp0gaYpozDd7PPIjve1d/
A2iDArYP7oY4PAwhZzOvqx/dpl3T+byL0POt6pb5GLrXHzwxzHuBxGrL2os8fTRFzKDB4Swp4xoI
IhmwUxeZG3cuYUqjjzEshEJMv/MLItW2c58enZI8Z4+uo0P92dMLpnLw72Zg7aS4sCO0PDBcx+0c
uz/RnD6VVnL0DbVvGFtwwEMLJEuKQmiBiCLa6KnsUUBPA9G9YDzoVtcYZhB9M4nyaA4KsSXK/N1K
A6apCcPCgWMp8lEbM+aSmSIElfzoCXGbudNboMorkhV+lkzvqFmjZYTUW4JgF766RN2E5DvPfsCV
KC8mPGY6l/exW5HC3HmEnJyE0UC42gFuKwe9w9gXRxGroyAIYs4pEVWMpDWqdmVMFvBU9/cctW8H
V2yr0rkN7Aw+HKeIBIjDECNQTfhXi2AkstQlFqOOwrfac3aJDO9U0u8diGQbkt2oEOf4eyAKvkJk
HdAz7kwbF2odqGoxQlNejMCuEm8q32uPgi4UtLhpWBwQ+PSXoSD9JdX9m6iYwgYnSGGVldbGqxOE
s3V3YE7yc+zzZ8hX+CyK3uW0Eu6tRjtgjewrwOXuwo6mX07a+IfMsTd20jxg9AcrnxCwQDPd2DOO
DRd0LAnGMzgutdO4VxEJmKF3sOllt7mk40t6QQQn8MKYx4dWtNc0wlltmnhrGwWQTqP9ZaJjav1k
DdNjS2viCYB4fREbKPSoYb5FhXklTzB/cRq3xKGzmi3rtUGC2oXYdpEOBqq5MYz2keHcdamNY+ec
sgYIXqy75g1S68+qtZEw2T2B1fjxgbZseQ6mhWl496brj2sinNlcI/vKZx4r0vqXMFHkeuSOXwxl
de2Zk3khyVSLPMrdPE4vu/iEWgegn0X7ocnfeuW6C2mW3g5bSY0sKmTLUwvu9hOylPXQ2T87N0vX
uiv8NezW2zTTNfJcPHQBZkNqf/riEbz2BfZRMo79FnJfxeLrlHd9WD+iHoTmMAQFGSWFQqBKD4YZ
w3KwFY8uKwCRBvOGZm+Odg52sYXufT2mYuNnHsRaormtLN87mOs9YeAoIOCIkcWSFXQx6vZHl+hk
1TJAWjM4hrEEz21TmT6qHQfkPiR3dmrgQOXfTbHTnmRfd2V4X/j5VUMkc2tZG2s21wQm1MvEG8Er
mO/SYiUPB/NHIpiiOL0HzLGrN5Sn180JOG44O7IvZ8Yn+IeHONg4DRKSUESrUbawCXBerkz0kgtQ
n8Oij3DUZLMfrAeF0UTynpUBgYxTHW/p9T9GTULO5Bive1OuacK8FJ46mEG6bKbhaU5IEy3ErQyy
R09OP9lYH71peksSiTS0t9VmtqAxC5ignW8f+zBduerv9TfPV7h0OvSxSHD8noNrXD7wenEOaVs8
Ty4Goe7gBCUk5Qr3TQLnQspvcQ7tDnHPFb70dZr5nO9I4QqT/Jgo51tuJveuNMM9en9OfXl4kybW
NTOJ29aGDslmtWrZXC9m11ino73x2+LVaDmRyvBXqNVlEtrsjP1mzrPjmJggajCuAAFwvvcpeXx4
+UTBqc9Kb5EvL0mA2hHWcWf2Hioq+bOx2PXHFNnKSTsgdLqXwnnxp2E7iOJapX3Jxsr01CTLN8uy
dguVZVlUCKkVHtmkbh88v75GDbqBS2Yxx0qYEiZAcULaXgsXHeyNqLpNgtKliM0bs4U4JNtDFxbf
jaa6UaNCy4l3jmhOMgIREQ/ZkabzLzKzlr0fH4cWdoyjg/u6EeWFM5vf/Iok8FMgKN3VlxTR7Dzq
lz4W5XXPu41nmVYSxSlHcmzaeM1IVEgFzU/J3IBehqNeJWJlfsGKOMBdL8MfDSGOi8guk4WTVNcz
nW60aWxRrFUHJ7M2XVi/TZ1G/KgFpKmsVHQZqOcCsBvsRuOil/IhpCkny3DFAhJuWg37mrgDxZCO
4YVzg9DbXw4mLl2MCyDlq9RapB1BEF3sN+hnppRmMjYh15v3qakVArJ6TY0EZJcepO+Gb7oqN4zo
ZwhjVX85Tf0VMnWD/FRKDOm59sl5+GTGtrn2eriqZSdvTUaCO+W78C2hdzxUOjqYjfVmjNbByCaS
fHMQFfnEYhyWIMmcrGZmg450qo8cq2jYhkuNxU9P81oZ6OgsuWHA9zbV4U8iVWJUXqwcMcgTF8v8
RU9bGTTpU1yU486r3WuYJ2Sk8zmJnLZhNdGcHoK7LjEhG2CB5ahLNq9uTuHOsNdjH1qDXxiH3PB3
0ThjNdDkGtHRhYEa3pj1eOfa3s5ziSJri/Tgc9Jf1DP2NKB4z+FE+6Tu5V0CgT4tplfXn6+jTr6i
d95m+JguyCyMF5No7ofEeDZsmtR2xx0lxhe8jcbV6Af+m8nICm053NSgPaWyAvBCj9dtazCUK4y6
7PwY4xk+ICutCgI1U0FSyOC/ObHUZHKeDFsaK9jsA+GrHfkNnTLZKIG8RLm/hipSLIoTQRwv1kht
1jAYqdtm2Rf2/QQ1Y1kbJBAhqnYRfKKyL++phwFZcOmaUZ+Q6jrYjKV+BFf7iiqC2lO/4Jx+s0X+
050DDKz85xUnd6v+xmCWBiYRqH7p3fVp8DpniFU6ou706VEu/PaBAIpHj04rWUrkRzUOdHssHMtk
Bg5VjyVpDLa/7o2WVqL3q3IZ0E0hWguP+tFtaH02jB4DNzmCaGxxRzNGsbhF0mxHrBft3h/JgW9o
M/S5yzC4HPZOw6zQslL2+Ponshu0OT1719xRDJXOiIW6agfQ8rDZB7KWXKO6zUf2ujEU8ZJAimVl
VmS++jHOKFUilkLbuYKCtUrr4klbHV1Up1oNevphNv3zmI3DRQ5nkyMoKcNODZe7MlkMEKuIBTIN
E6GYoGVgFRsrGX8JywKQQdxJBK5cTvotmDDOxyM1dNf76IbciEQNAswWY4mOZDbTVyM0d40P7Bl+
zpS3T0MXgmns8w2N6etCmVe23XIgNadrZTu0/At6v5pgCFr8l/4gaR7iDKH/TGnU3diVRVsi7nh0
iCCM2+F5iiz87D0jPKs1XnXNIBEi45Iuz6aSUAi8bJ+DcMV365FHmNv7qjf3xIevsmq+pDx47POQ
2T47JkLteSMxAaBhvc0rBXW+AZUZ4PiaU/tXOco9BoCJvsR8ydQOaJCjLuLceUZwjVom9F6CIL+c
ae0STYEIyHSOlVsHG2j5rxanmElk8UK35qMoUF4KbIYu0kmyboI9bJbtOPvPSdHQ8SI4wxF0T919
B5Xzohv8YGl5zRI0HT6thEA9vyJ3pF1zCPuBAWxiRaVEN7JgNRTOpnZwnbotAbd1qu9D5KcMG/k+
9GQvZng80A7owtNHrbmFzKVrur1Nbz55dvWu4qm/8yOSf8vOu0RwCAwS7rU2v2FoX0/duHU1tWZr
+HuvsuAYM5GBbxqjaKD/Vc+HgkwNpEyEeKkZ2G/UlUsfvd6FmyY/89K9M9KeoLpuuAwa65fTemty
r7ZkNFzZzGPaDDNyxyx06AuCvzuyOnIxP5Gya3GhxQ+RNPd2149HW2LFbU2jvKj1ZD00UfHU1lwh
1bvUGcAWODxVCyr8W13T1E8g5yqn+0Ec97cZzg5Ofsn8E1mXyXMtW1aicEhgYTXqBgr2ziPpyXPw
t4vO/RlkTPb9mZhQQPmG8p9Ho7+JCCaif4pIY6x2BFbf09wLl1UqjpabPCPIRaY9Fa9uJe75xywY
h833mJiMQJI6QSTEYWDHiPR0YytGu5UzR1Dqs2fp9T8tEJw4JUdApdYJBJOrd9DIOJuyQ1sJY98q
ZB9I5qrVKJI3M6QqmiQMhpjpNXLBZBdMNMzLAa11MDQMmtz0uc7iF0dGw52Nr3LdeJG/bSqETk7O
qydzuszBBKlRDmS3nuRhx4xexDYc2HONMn+GkH8DHuZ6iBK6TFE1bUwZeNSKrbutZ7t9NTokhadu
unCaivLWTA9BwwVpBNxT0MnvnNRx5UcAFiLPCohg6JoVRGkDjkgpNnUD1GeKxa4boHsUmFevaHUW
68bi2xpxx+8akS9qgoCOAQOCNfoWkORTXn0PbT9E3WM+0uG2LsFLVBubNNMRANv80JbCYC5qYTwv
MiG36aQsRuEkZe7IP8meRNzSj5ydtwZnGggXtYdh5lPeD8MqRIr9Ao1aHkDnTVvHa+uXUg3Nbc29
vyO4tCNPU1T3dj/nm14RVBsPDX4yL76KaV/BSiNxAHXDvc3o+Trr85KQI5eRKu5qqmkguTyfwsDH
lyP1yvrrruBEmU6kv3lek217SmmumPOEaai7c7vuF1ze9wGkzKa3dbjzYypJhi7GXs5GcUmwmL/K
rXbjq+kn0eroBeLu2aosYlWpjUgDD59xNuAmLbFEz1DJSQelF12p9LGD14k4O8dJWT+UdFfwzwBz
7MHjrWoHW0oB+UVErFtRu0xS6yVtpmLTdipYEJixgfvKLHC0xUmjWDnLVjdWvtBR8IO0yWaP4IIY
LdukaSc9H6VLZ9d3fcXpxg2x4oVpbh1tbN0rX0I3E8pvd4nKzTvCzMul6zTQnxnJPBWhN9NOJSN4
IA2Goz07dV3G850RJ8DD0uLJBOxzoTPt0XTTFHAkNtW0+8Infx6v+9h68MkAI+WOhitCfqIQrZp2
SWsg47WEgg8VcwbyNAI4RQvQrot3KNqMZpp+PNSczZbooO/Zx2FstMgq2oie8ZwM+bErdfyoMCoj
Fuk58VjGdZJxqAk7U4CvyF5g+LHdm9XBmCCbgXkMsZUS+4DIjkchox9OVfpeqwFBBXBMupadfznm
bMNJPrSbaeIIlyYBE9I2hdPriZ2cYsAITbfvBa2Rakh8zFb9RvQMlObaQJWi51c8dUBw+ugKagC5
QkK9+RaokNGz5r3FaB/7jplEmxLCwqVOO9zG7mNiRmrpoFzeDD49eN8YGcvlw7DO5n64cIKQonS2
JSd8TWqVWz7qwjqYmNlXZd7cp032inF1vgSD91TiYFrK2QFib8MyS4WZPFrRWK1Ht41ugPKZq6GG
bVHiKNumNDM3TuSBJfZxPdjKflPgqFeOBOdh9bb/A96gtzEC+PsNM9oKjMOVY0MIamip0Q6gqTFC
hGRH51J3KfHhIX9EYbDHY/xiZs1DMc0PjlU8JpXqN0adVXRv446cT6p+O9ceXQgiOYJkvGtqs1qG
2rqSTi+uRGeSgxQJPPAGMWhNke6M2km2ZsMZ0CNpAQc4B8TOmdi5sgEKImLpGPljjbKGMJmFZJpD
J8RiXlRzrEh8SE9hOIHb7u4yZCMueQZZgGZbx5GByJ5tDx1URnathv8Qlg9BoKBxC87CGOS728ZS
d2zayYqUoBx9dnXN9z2ZMzlRzMNdWabbFHzjworjnennEwchBns+KO+DCz5t0SoQNF5J70RrE0mU
QM+2tezeWimz9fljf5sBylpl1gm13aXE2ujume7pdDnExbyNirRflJH/MDYugbEmCSDTSUo/x+1p
sWFEmFe4/euYWGN2TnfJJtfi3mt5PztiaFeIe04Anth4HtnROMWL4jhZNfNOBPscnIjRmss7eKn1
wezxnmArvyeYl5q4FvYFrQ/i+jIL8qCDhZgDF8O2jiVIU28jehtJNERhykC33vdAxhZe2P6E0lts
iyrIF5Ufv4umr7aGZ0jYbG57JS3bXLQyJ/xbRfdWAKQt8MlP1W7Rv6aO8Q1TozrAeUq2BrMqEsok
AiA3ygCfDjSWEUvy586IkWO6Bi49Fpe6CJxHMXGOyeB5j4meF7SbT9GxRXWcw55Uyhh6gqoYdbI6
kzvHkXls7iOUwC+OrgUx9ibm+jyfjhbUpSXLY7oqPMjJQzzLR8wp9hvtfecFsPCvknpky6ks2uFf
MHeih8mB0ri6biMCm6CbQzXKJIJQXN5YRJB+9t/igXpoAxjDOfacQt+BBPUVqlOJCSCvaiIB3MSi
4NQ8fDpQ/iszQfGgfbx1nF6dsMdFQFGNNkc8WznAajTk/mXn9UwBEsNCDx5ogsN6x9glc9RcMp/0
mHt4LkyfztNEQtu04WItrHvKkuGHADp56wYpN10CY6C4jQHPdY1+ceuWKeBgtd9LN56YaNfJ09jT
2g/Ntr01ikTvq7m2UUY5OH/j0VcU/CYTxja3KMJjmdZ7x5h+yMgWO2KmWtBnE+l7DUgqfOLF8F7U
UJNKRvE4UVpi4EiId268ZkS1ZHn1S5+5/OuWgABBnDYmWKPk7Gc12cCZFZicbZ+aaCGpec3pAEEw
BMceEMsLCfzwmFWU0gpEyZUb6V/459x1WNrEB5iausGVVIg1g090DiR2cZoIYhBdmrPncpgNtarC
6Gc3lj8V9ttdaLmYKdu+vxWNcUmDrbuNTLpDOmd2BVsmW1sJx1ksZu/lBNEhzD3GLx7jIJ+woIVX
9eO3uQisZx44CJoqmDcmDq4tPaRgy0vUB+vWHAiUBpZyEcGgXjOkrldiSNUatom/LbNAr20QJ2gm
LXqwid/Qfh3Vy4TC/BuOkewSSw5Vr+EVUFDwLuzSwY12bQ27U9dRtK1HYiFY5oMTIBys8Iub1Mah
J3v1dmhLhgmw6qCZsKQA9+LTiAALx/KGZp6G+yqnzcAo/1YZlb7yeYKuFN3JRQdmhxs9HPqy6w+l
csI3huVI0CpEg2nXTNdzxwfTckrNfev0JMDNpgX4ConZKdmXHmxRzKxaRUf57KZzftMUmuJ7Upw+
XXwmrVZU2QVZSgAS9W4MG7h+UxC8Y7mMdoMVPI4EOu80Gb53Taj4P8yUTUh1uYTmRKigdMajMQSc
9PqR3kZaZOGGR4B+lwoER52GbqmMJ3HS5g+HzK7q65OdF6Qbhj2HMsFBQ33NkJeAJ+nU4SpxZqK0
mjpBSuDhxPDtQB1KnkLWWkON+w7azsqHmryP3ai/7Fp5q/FyLuZBlpS/WCEE8GFOIdiYR1PaKyUR
FoW2ybiP/i525xZDR2U5UOQ7cngXwsr6A2yn6MLn/I+aUrXMrvIMVe6AkcYvJ8kzZbj6oM1eHoB6
sp0EJmf9LEuhKoRmQNXTmmNFxskszCtI8jD+DaTyB0Hu/aKzoKebdCw5ysb2MxNP/0a2IqLj0+L5
8WmWEJFrJ4uGkxTTExTSyBY6c1tjXu6XfYqP9YIsEu1uqEptYrJQG/CKNmTroj2DntjwtsUIKy7w
n3tHhw2dsEVAGc2hmFLU6SPG0wp3o4IkCyEpT7a6wjfAplgY7YZjxLj+LzIQ22KAVo84NwMyNBeP
FWLyEWZdAeR42cfNz9rInxs1XEYla8SckGOSkwxNrGUi9sSMs2aETl/Rvp9lf/vXv/7X//nf7+N/
Bz+LmyKd6Dj8K++ymyLK2+bff6m//lX+v/919+Pff2nHdjxmwq6jpKlNVzouf//+/S5iCf73X+K/
eEDUgO445jGXyeV0iow50BdROb3AmITqzz/N/vPTmAG5NiNKS1Hynn1aGE8ALTJ8rCQVmug1ooKM
e1IKGZ5//kH6zw+yhamgb3mWaQpp/v6zuh4R+ZCoaB/YIiT8RMRuvoksFtcLMVXdU22O4f3nH/nR
lRSS7HJB41J47tlHVlkHmLuM4j2bDfoo0qoY+hHXitac/Vb85z9QOzyVpml6HHnM0wX4x32z6d+k
SsoYULPyLux+xMUfcVpCq+0tOojty89/nfPBBbXJ5ZQ86ZJhsfX752U4wAIjKiKG6iRRCAMFZkCH
HCF69OAEuEicRHfbzz9TfHRJlQZ641qe46EN+f1DCb5C7d0a8b4PmRdvGqlAUWMIxOC60mainvFY
Bt8l4lMQysmJaYCeO7gOaEUcqiGS7/QaCeOpqTIcBGa4yTmrxO73L77mB0+1rbkJ4AktW5tK/P41
43GkZhJpsiffsF0VQ5yumd/RG86YfPAiOIz9435bCW0v0ZgQItYjknQ9Tvas2whIxlwtM8B+68+/
2Ef3jI2Qm2YjeHX02eWTUEScORjjfYSR8BnqaHSsvVGVF21TzuIqDHUO796O6MJ+/sEf3jhX2Z5j
S6ltTpy/X5EeuQfTOheHa24l9BhLuuam2A+qY7iTVDTsTZUdEoNjRIGuHWOqSeSYnT1ZKqQTGXCo
1DatQyMtui9eHKlOP/tsyVOmQClBY50lwju7LKSOtKMV9iHy5qG/HAEZUL+lmEwhzLHez3YP0GuI
n6has6PAOdMukefCLpdqTL+PQWtvQEf0t66qUV1LtBtYBd2+pNnvGeBJGuNO0nHaj25SPJdqMmE9
YrzdxsIKflmYMh7MiANhq+0TMDh2qZ9a+JaWFpu8VSckxth8bzLSjSpIRm/S0UBA0tFx7iObfSYR
E9kO2kpvVIFfJAYjgL4GbgisHQ4qTdtwHuq93Dy0GLI3Mgy+l3ONNMggO3maFDbQuqquOVCT5aVx
VFiI7rfKDeF7lJVKkFiIPLjPikpfU6KXKCeqYte3TvGUzLAYaybKLzqf4tfa8cr3yCRdDWiQcRnb
cbBF1Y0sBv9Kv+zmxFkratatPfvOcSCbjYpX2csmJ7rS8+dhb1ZSLF0Xc+1go8ZJgIYeZ8wfjIos
gSBAYn4El18m26BMCIYz2vreBK+DXxqEQbATUvds3I0J7g4YlaxW2FmKRxYqYyudkxG/1vLnNDRI
dE1SejXTbz/eWPUwTRfYh5M93jX1WtoVtlHQhHDF4Z0g8u6tddU1iDqpSm7tpo5vEbYhM/I1Qas8
DfZFMUiYJZBLLom98R88M+2WQ6nMy7TOebEtNxhL4tKr+smjNUF/Bzv498Eo+hc9lQ6sPODNaVOO
P0wcqAHN4xqDPOceBNZpd6CsjjcaoscSaYxcgXNwfiV4fLd1miEvIxvuXhWSMWs/E7TWA03CNh44
86WdjNN9MarharBrxZkpSr8B0RMHkUAiwHWLHdeI3fTOHPvgppEJGfIlSJuFkXdgEKh5KUSyuMl3
JIcOyL38ZIUCINm3MmmMzaBkBnMemy27dz63CM5OjW0H/9xFXDMQu3DnBmmMEfUm4x5SPGl95d5S
91VOvA1MS+XqFNdHXi4Gwxi2vg7ceSnaeXihsdsdI89HEksDEK1aKFctsmtCh4nWpBepJ71I/bRt
Vh2xFWvVTdnaEal+6MASXhtNPe+wB7q7rq/m9zqX0KmMkRQ53JLd2se/cu33TrHKRu+UIemCTbhI
aivCd9QGBqdYwC90uTw7YV49kMkDRs7GuzmrQ5F7w2UGKPitmBoyNBKCL3JimC5hpvqbyQFLG6H2
9CD9S3LNE9gU0CVLSU3idMxeIpDqx8bO2IaMMJuemwaZeFLqk6dZh84iwD93ZWcB5CN/ihT5REba
nVofnfeeNYgVk6rN14rFgselS3aMzO0t/tnhKkrU+Bya/CC7U+a3eQAcssTx5F7RyGjfMcM2ycLt
fJrSVjmuJ9wzjO8SgnEGOXmESeOgCBM/uDRChuM8MuMvKapaf7GVf7AVKdNhj5S4aClSz44rHoDQ
PGuTaC/9JE6W7SQ0YGL3OfKAR9h9LZ7jhinL59vQH/vy6aBpadNCRu1xUjg7bdaZY4CfGr2dRqkA
9KyVpb8Z/dD79fnniNMG/9uOcvogzrNIeJR0LH326wiXcRrkzt6Ow3y77qQCzBuUT1XQecdmFDeO
HIu9hL17HUTxm5DEGo289P/pEY1vgRuTQwhnJa0c+fumC8rWDYZ5QKKQeu1dWSP8SYryTbgMKMQc
9XtCYdQXl/iP+4pGQNsuQHBO2ZQRZ0cfHPiKEjDwGMbwHlGBIUpAkLGpEqzEknPO0rdne/HF9f7z
xiqTLrspHfpLHElPf/+Pwy9zhNgLzNgjLnIqwsuZ0DBe6zpN8fgwWHG2aWtU98aQEqmOMrtmFjDa
FenlBU6zDZ2R/D5wUWI4FF4H028C+4vL8sfB1VXcA4Y1OGA8Bp5nl6WjzE4ICjwV/lG84ulgecqk
exlMnnz4/GJ4fzx7yrM9z+KYf6o6zkuqwYmRlEeG3nkxMgsb0+ZFz1kd/3SHdHxCLE3hLk7ZZbW4
8oCt337++ef3QlE9CofboR2af5yrfr8XvXap9wLL3+LF4hibNKbpLK26Cr44U370OcABFQ+b5jm3
zi4pGURJOcMw3sYAjpILEEAkV/sVYNvPf8/fRcU/X2YlTEcKCRzPcTk5O2fHwyjywqLx3QxQmuhv
O0Y+SMSQscgG0Z9kGs3eTVf0lD3EHMtVtyTLhf+TL8HKJS20SSTveGdPeAChjmYmHL4Zv4BxUThN
R+y94cfrjLxZ5MFA1inRm5SRaQukgSAIYbd01JliXn9+Qf6ulc8vCH4wU+Ie9jjMn9aAf7xttE77
DvpGurcRL7rzY+Va7aEeO1L5pr9HJ/l7J532SP5Vf5FbNKCiDF/9gGvk2Z7vT63BdOEB6iekZ+lB
IufkgCjT8PDlfv5Vz1+7061zNeuQ5ObZwjpbhw2z4sgb9Mm+MF39nqiTixBCDnIPO2rEVz0Gcfrn
zi+MbaKLpeVvsRadPSlQUXCJTgTC0v53rjyn3AgvSVaSWPlX2y2IeB5h55c9ScpWijMB7hheODNW
HI/4Czdhbcia1rniomULUcdf1mHyo28oiWI20dp4zvnGNLAWqqBChAg49s5qrJSSghT1LBzSN9Ku
DJBpaXQnsv6XLxPjpbJBJUGl0ZfATYMvbo51Xned7o5t06GnZ3FavU937x/PkUpbVdaln+5pmpIM
UiEFPA0XSvA15hBb9wTzCHrtNqlUukqQGrUNB82FjRDVv6MrOzwgu3OOI8kjwM8SXbs7xCPBLziT
aGGNtEl+uEJF7rrmRFtiZ8Q+gXLax+c6kELLqSdIf4StDTeenPCrpEkJkIlp1CJJYt3E9jZPZFUS
1fH2nz+WFMOSSlwQ/Pl3QfqPH24IorxLsqS3NYrbLeHUiC2ycVohnDXWn3/UR4+kUtTcSpw+77wJ
RbQh+nWBryOVQbczLQZJoPTpQ7GC7E65I19sxee7z+meKhSs7MESFsn5quwihhx7afAKxHN09Jw6
3mPb8C5yD65zilCRytrBIlTZ1m1nocz5//q552+g5xoSGblI0MtPWEn6wF+SOqjXycgwm/p7+OLn
frTAKIxi2B+08pQ4O1F67GsowUyHpYzXtsh9vNREj+LLsucfn/+0Lz5Knu0A5M5lwxjH87bLUwuv
QMsLxbsZ4rVEePPFE/rxY8MPcmjvOY599rumhnlLV4fuFjqZWjvww7Zp7FLIxCpdFi0pW5//uL9P
aL8vnVw8XglOLB5Vjil/XwuQ9YGcgCW3B5/9bPpDsY1xRoF18hi0awD5lmGKXZrbqKLkPdOo7oDv
91S5WIwd7cJMDjSf3M3nX+vPa86zrCgUFJ1junln17xNYZCWQx7tR8PHDjOZLMvpbMVXdpR+eQn+
XA6ZkDjuaS2k8c5e//slgOBB1xPy0Y65GQNvUspBGeIxX59WPQxXXdq/Zu3lbNarrn3Us+jdLxaL
j36uTakg2CCEdJyzLl0YtsRIkeu31eOsLnOQhCsThTlxXngUP7+yfz5g1H3idChGes+GefaAtRis
2aAGtRWSlLaLsXeRA0d9lmQP9HDtcFOVWd188baeFyd8INfQlQqMMeXfef/TrHEdYtNNYTeDs7fJ
27ymckchRDnMUMzskeLjXfz8l370aJ8+0QXUaLEgni+JvYh0kpMxvSvq1jeWCmEGvaVqKF/NbvBa
vPI1QMABYcKFcJPAWaWzKgnIRulTrYD6dU/mkBNCQZRUO+xiLtvD59/wo3tBSaJpqGttca77/cGz
wzEJRzfztqQ8MLv15vnYUzJcjjF+sqLNxP/grfJOqyZHR+7C+Vs1g0SbtRUEO/TLnr0ysjIBqTJ3
jbsmO8TVXzxqp5f0bGmhGHFx0rHA2H+c380Jo8WQDv5WzXZTruoJMiNaK0l4++fX8YPXx5KamZlj
np4v5+xc7JD6Xsc5LzDTw2A9USgd4q4urqdgdI+ff9RHDxUnzNPybLK3K+vsnqnBj3yHLWlXpL9A
gzQbLxnGPab+aZGX6ikACXChnQ45iR2ZTxxDgXOeEIM59RmaYDe4ZD/56kKfSq7zK40ElIaO5jl3
vNMF+se5BqhjU7i0YfdjZXvDmgk/raaUoEw5wqhdVSX+XqIMPYKCCaz/MY1pTFPNkSldatCHv5pI
zt86kxAqJhRu/4ojsRqg9DhFDC9UzbfZOGM/nAZy9FZVNo7ArcvoaWrCEhUekiROa6TuANFHBMDO
b3reW0sL4rqUmLkuYJLmPY3iISB3rHSmX6ZXiRFeqcn0pa3BgC0Rh+DDgfHg3XJOMdx7Z8zj70UX
zw+9YZXOAmx+FX7x3Hz0gLqagQwrItvNeVsq7kkk9AbpbhvDit7iEbl4MRpfjVqtDz6Ggozxx2lP
4zadloF/3J3K8Oe+QTC0zXv0iMfKLOfHQKnqCOEjWrk16bLQZO3ZuvBqLz46dOfeVVqyC/elVZER
XPJCb6zCEFfjqCG30jBuKxAuOUQPj5fs0fGmiHzIsMzvCpM+yFpMQ7yL2olmjJd1xyrx6kvDFmqA
+atwv2bES6Nm1G6cbNl3+kMzaP8oGMa0N74jwVy0cYzKHeWtufr8Dfpg0WMBYlQiTxuu4561D4aG
DxEl81IyH9SaTCW9iiPhr5qol9uq090Xi94Hew/1O8ud5jjuuvpscYgDM6EiH+NdHsrkWvQ0aZYu
wHMa0UT44CVn8chILYS/+8Xj9cEvpRrFCUydpSVVwO/3HR284bnAb3aGbqcO/WQn34ohmC9bKyeI
rKbOtL74yL+377OVANUSj7LNI6e98zoTvYNuxTxDwCq8Vl0kMUsBATTR/+XsPJYkRZYo+kWYQQQE
sM0kZenq0husJVprvv4detWVVVZp8xazGNWRQAgP9+vnyn47yX56k0hD/cOcJshgQrMOwm1kNMtJ
nMnaXOMu0CDi6IwJBZhJ8WUdz/ZASUI1YCedwkh2Lkw74EKpFqkbO2kd6LTWPOxtNgV71xqmJrwK
YPjPNkSAH4lO+2XbGnAUgIXsIJ2VReeSkJ98YEWsSAFxCZndvyXQf5ZX585244ZSO0SFK3aGGFCU
OORnRErH/TiPGJzB0rn/ehafrGkSvIToEt2EwdguquX331bw6SZLNT3JNrf5YblhjhxRL7dfj7IE
Y/98zWUULqo6EmgKx+R0T/Z1ypazi26mZY2mNcQktvmDKNW8VU3RHUeB7YVNe9URVFxwZiadvNVl
aDL2rBeXLI6pnxaOg5BDEOfxfp+IsXpCiYO9qFPGu4muyDcbvcj3oNSGx6+f9zSR83dUthdFZpGc
LTHj+9da+uWsO9gu7PFga5+CQuQ9ImCXGef3fXeJC4P77PpW/0h0I56xocIiueoq96WNbGiyMEPk
MSxR07UNdll57MNAwVwVhM3XP/Tktv33dzqsMHTJJFuJPN7/zqC0AiRIlOUGnAMeHIello+2RdNg
neqbOMiqm8ChmZ9yuoPgEKel/zy+KYmqGV3n+HJPNlEk78jzx6Lfj0CYx1XWRVnh5cE0X05ODfI7
JSwb4TdOY3fADLs3va4t43OX/mX6nUxPQiBTOMSwwmA7f/8WsgFKQUmwsy9lSO+RE9o2MFtu5EAS
fdwxzoQ5n7x0TAEIcRbFwKLzeD9cqZD7RaDD9s6oV/dwzdybng50j5BCXCfkkb3FSgTZ39xc1C7y
x6/f+YfF6JokG9CwuEKSXz8dvhZWZGS5pnYmSkiQcrNcW7SZAdFQ4S0tEuNPyymcDadJsP96ZPfj
0O4iaaHA4pjcUN2T1D5e8EPT9a6710xfr/dIjqbiELRNHN2q0CnKt8CeNA3JKWfKr1QKMAHURS4G
i2ZPOn5t1HRIGdI9BbFB7F3qMFAzQyyVLlyrwhaO/0DstNnM6mOXUYklZydiq/2RToj8wF350ksm
SSIStah9aAB9CVzHJRqbNErzfi36eHouXJqA9an7NWoWJh10HY/m3g8rGuINx07zXaP0EncEJX5J
0xq5VzV0cq4RFua/E0sLyg0FMoAXWGMQZDZ4JHmRHfX0zTVhMx3g4aFbsKAumupYNM5ByyJvzt2l
AfaKcANv0BqrdTN7mEOcl8v5aMVvKfRKCHxjxz0nNqBsOf1ECc6qHfoY+67cDLBheg+Dtqi8oEGn
tukAcuwfqGbcO9w74+9NZIqXXM7qgQbZ8Bco84BMMqAa1BNKmYfOMsNn+vux184hgWEIbxsguyH9
KkGTAsKpdTmH4KbyOQouGxRQuEwFdlXstYbuoxHWMOeoiLODCa3o24yBw4RIXWLMiLYzuXEELVmP
Y2vAyXEgp68hJU3amZX14TRzSVDaDq/PMYno9GX+/XOEzr1eQ6qqElwteuNOWYNz1aqh3n09jT8c
KcsoDjwEwzE4q09LlEOqmdh3D9q+m9qONoBaF3vNLwbktS06DEip31AqyjNn6IdNahnVdVE7cppJ
IZd//8+zFSYYj2FxEe1lo113fo+DdiU7/buWpPqZsQzBH/ZuR2QwgwjbJsNPsG+fLNRJnyZkqH54
VC0OhgI6GYBWgEuIWA+KWwYK2Mz8FqsOQmrclgdrHIJ9ZBs+d0YM0s981s8enbIId+KlKAmZ+P2j
p0FZlHAhnX0u6miT57VxM/qJPATobc48+WffllGUFA6pRO6/74fyZ8h9CYxfdLeNUWMxvlCqxjFM
f1djHv3pLG79Oxwe5nPVyNMLOakFUlk6LYWMbTofTgV6MOkVpcHsmOObchGQUgE615nJwR+6sodX
PdBWCMtVvrW5ne7J4YaLdZ6pXblo0eWOdB+uaMkI6GU1hb0Kj/991lOXpSdHkF0lQf/+zQDNnZo2
pICokfH6pmPCAK+b4lQ3w8BHMf9GU9g5veHHOGp5KTZ1Qms5m/XTSU8tM7MnIx32pZ07MEziaGPR
qbxPI3RdA80j22KkE29wESY5bJBhNoI+DZapOuiorC1NXTmlmDauFuJ4Nmq/vn4pJzNzETvTFi5R
KxBG0yWo3r8UVLJjS5wSH+k2kwdLQT7FST3aN0L63tdDLX/UP0vy71B/L95Lpcu2TysFgijVzkSP
4GXOHNDTmTJvU10iZfVj46EkQ/N/DEh4xSM66AEIFd4/m9uH2EODfDm61qTwxi6tby7ceQS6breb
zHLcfP2AJ0vv7wOS3jSI2KnJk0l8P95olA1Igyg6Ip+kuUwaj6JNKAJbXU7HDtc01WI/9vWYn3w/
tmLXtEnuSfLVy4Hyz6aqk7JFIAAb0yzr4CbVkdx7El8JHHllh6r069E++YQKYQPXdz4hte+TizQq
/dFoMc5EXTnOV7qYBAm3zt8piTFtjOTx59fjGUskeTJnyE+YMAq4vCu0xO8frxgN1bqqi4+oLsvv
Yyd8B2ZfkcqVimf5FsEcSL2w6cHgFOPY/0nQXv6gkzT+JmAncF+uguKmoxlnOvPeTwLB5VtzAiJu
4gC1qHyd7OgKRyxrLPyF15+Pu9ExtV3tLA7NdkWrApye+zBytU2QDfWfr9/JSfD9d2S0TGiLlnIm
hfb3ryR0e4xBsIyhwGeXT3WQ/hwx4fMcYzQx5aIruwrZR3RzsDdxPVdnIuDPnpvaiGtyJ6SA+7ei
/c98a/paNnY/Ybs1xb+MikaraaGXrvC8mi8LuoVXrYiCDTeScyrlT1YXuncE1ERFVBH+hub/jJzZ
4UD6IGB1DSTIDRp0PFNG+b5SldrZaHPx9yjPXTU+WV6MZznsHsT79l+Z2z+D0ojdVTLlM7dznCb7
tJ/EY920o7W49prtmUn1ySMut0hTEnYvksCTDUtzaAarKzc6DkPJSSj0xiN3NR4oICB7yZJpA+ng
9evpdHpsL/PJZn1JAgbdWMZ+P5802JIpLXDJsWkt91uHTBWbJ61zIDyGsMUrvwvhh5h2TwtWnyKY
zjCHp04U4QS98mMT50/0TcW6DGfnOZS0JR2+/oWfbDq24Zqcomj20f2cbDr0ldpF3mHGjD2GoiGb
MlEP67pUA5C7Wlyhn9bObeWfjLnUgmgBQp7xsfoL6qPXTEVvR9GZ6SbuXQkwR0YLULJeN479+PUj
fjLN0MYtCYRFUURs/P4bdNIpihh9+5FOConVEW2hVdEDgNWBS3091GlEsnxvKnH2ktDikxunW6rR
WYkbCyq6iZYZ+z5R/vUIAdmr277z2l6qVSWEc9mFdAl3rkByjhntLmmiacXlLuNKlP9pxxTvkQWg
27bxmUXwybtYKkf0ycLRNkhmvH8X8AWkVdJRc3Rx7UBs5o7bxMWuOyEDc2YzW06Pk9PFxSCSPi+y
VGgFl5/yz+oe4xSMcGsHx4qPjTpCL+nMVz4pvTPn5icDUdqgO2lRJXKOnQTlusSQajT15JjCdHp0
68osSFmkvX/m3f39xe+eyNHJzCw5Nz4uhY6TGHcw8Prz4fYcpxxUsDlz9dVMUgQJOJO1OfcdoE97
PTb3U4baWpvhIuOgDYprjVMk/JMidBKQmuDyvp51pzsbWWEutH+bX6gC66cFT3Oicy41VXycmsgA
aWnbm3r80aIHBXOtNeMRgQNEpq8HPZ1JfwelDodokWwVapz3n1fOY6kFaZQcwafTWpPHReYV+tTv
h8LE9OPrwU53jGUwS5KqpZ2T/JRzEqlUM7wysYjKl7odasR6AfHXxuQQGKhhxtHBn+mo+HrQz57Q
opJF9I5y4sNFHtCL6QQGrkEVcGXU/5KuYrzHnK0StFmfGezD5FoekUOf1C4NNstm/P595maN82ti
J4cxxdOERmZx07YDHVsWjebBDEcqE4NOb8QMYG90bRSpNMFGgQFFre9+4b0RP6oeLxwrN/7r7ZMq
AAJGVhZnDQpjrnnvfxwYWrOwKkErqzuBZC5A0iSvGXqkBWNJtnCb1LHdeZHh1oRl1P+Gdazj47AT
edrqGx3oQI0cLC0fhs5yvxsCXtWZKfLZIlDKJZtP9wg7+RJb/bPdDAK7oAgLZKYFVGstcJ0r6M3l
YxNiMSzKbqaUDWT06yny6aA2FXlBIsQBP/t+0G5QBqwzWrv6Tsj+YqCjY17bTiafAJCneFWz0T9x
gxpfvh73dMv7+z2YJnwVqjNCnYxb5OQNjTZJjgC2up8+ZCJOGFs7owL4q1/9d8P7OwwdfQ5BGvW2
06ZPimLTGFYjUSECWBzAyEA/VHjcabQ4UiAhSUeha42zj3rkrE/UJnAb95ug7zx7IjUYtatUVDRB
jhN9wztlk9/dd9THSWKWI/buaiqiYqeCWTwBLzMuwDeX3+tYmC6uS84M0w+cUbTpqqq7c8ehgYoL
LateFUmkHeAl1ViqhXp0QxDjPvmtIStgtZPxZJf+ZOMjZC+WTGjzqpXsjMI4c8B9tikR3JGklyYx
rJLvP74Cy5bQ2BIe3WKiNYv3zw/DHzjWi/YSP8do9/VH/2w/csm6OcJdMn2nmgxJR2NIKxdU38oJ
fyJL1ZtNOZYD1D6b8t9/Hgy1HBU5qqzoOz+KTUrAd1mb4T7ksO8Gxhi4a0ULU7TSqlJrzmx/y+o8
mWm0FSOhXpKmLKiTCZ27KrLx7Tb2WAnioxKlYzJsmzAzYcKC/g0Bo5AyXpGQKB7oh+Oi+vXjfrKQ
Gd8migAfRM76ZPeQ2VhTUkW8AFYacqPupL+1Jk8uDEMLgC+SV4UUdS4Y+9DHw912aaJgYVFjg0Er
3s+gEgRCrFc+KN+xzI9WOuDLwWau74A0a7+cKMohFkSzWpAZvvUGvsaq8UfqKiAHY9eebYD++BVs
WgDorHAp/rDXnxyzjSjMIA4GSD0SIz3atMajU8phWGWLhrjvNaDwfohLDF603tcf4OPQvArqvzTw
Ep4Sxrx/FXS9VTNKtvAYgLtclyWe7+5c4vJ1P+OhbE8ivomSKv729agflzAX0EVRT74BCeZp6rgf
rWAAdeEecnj+Ac7OavLGiAbBWsYWxrt6c/f1gB/XMAPSsc8NgXiNZP37xxxVRXgzGNFhkln5ihan
+20XaRPAzIvM26/H+nhIMBYLGHUp6Qx1GqE5MBqdqiR7FXEiy3WVWsAi+ypszikQl43u/eIlbYXY
bpEmUBdQJ4unJvVYG2NJXaVAqjybqsS7BAGEEeRvsrdxEp2kvYt168loe/yRkOet/AJU5GgGzTom
df309ZN/nEw8OdwAclo0C/Gb3r/lnkZhBVgiOY40Fb9FqhbLW5YrUWEEy5oLDlU7ql1g4f/6f4xM
ztBaAmMuIyffN/MdN0CLlhzKXvfNLW5DSXcJZLZ117Mu9fmGbH0J3ZmSWfUosC60zvyATz86ko1F
66U4v08OJXjtOiW/Xju0kWyPsGrgjCUSRux/3jDpvQImzy6xlNROU1URBLo+xLznUOtFyJFn+ys7
moxNMtn1PixxY4tjUu9fv93PHu6f/el0ojmaS1dNZmUHxxybhfGqWfoqc3RfnRnos33hnxl9uhGq
FHZBWMrg4PaWvuvkop1qScuSqBisyl4N/ngu2BLLpDxdRZjmceTy2UjJnOyAmGC2U1nhKJpHQoSA
1w053VaVqfuXymrF+CxxErDW8xhJAjIjrVy4kWb+WIT4blBYm+Q9bE0pYMGPrrvSp2zCz6lqqmYr
+TTxpV6Kblcod4Jq7nTGa5vF9XTjtHUgziSVPvtOyGENyh7Gklw6mYRhNDXcJlqIB0GRAZsyLa3f
1kUZyDMR6iffiXQJUonl1EC3cDKQqTelplwy2D7iyRu3nMdHjZZr6IrloyPCZPP1/Pts9yZ7SIs5
MizquyefyDc0hC7urEFnq42jtDA8Gq0FIpvjEfn1UJ9tYaxiOpfBtZFEXAKWf64zY0nRLsstdC1a
0ufHMIwsF//Y2H6Le3onVq2jj3dxIeT3kCT6mUjzs8HNRT6NVp+vd6oYRbFoOUHT0mWj2mBD0rK6
AHtdrwbDwEeBfP8G5hws7Souziy8D28YUM9SjzCWlgiB3Pn9Y1thFMRVW9HZjLxi27fQeyFd1821
SXRw9fUr/jB5GIt7vbV8SJ28ycnkcaE2iKnWtMOg6cXWMgCx0vKY/eIe2V+pMbT/6ydlPHIYbMwu
WUj7NImBdAsDygTRouqMXZFLuaFsiRoxBTxXGn21kUE1/kjL7L/OWsalYWoRLyG/B1D0/p1CPSAV
h9fxnjAhP7Rw1EHuzepxyONz6/Gzz8c6RCxGTMvxt2wM/8zaPkfxkdd1cFTTAJrBiJ+qLOyeUfKM
D//94zE9qRFB1+YWdhI6p7HhzyE31/2EcOvKHofU00QWXxsl6MygncMzS+LDBWF5iUuUyGqgTdc9
GY82b9w/8As4ilFoHqWSgFa/Sl774LS3oEDoRB3lubbuJefz7khgUEYj4ehyNyL3+P51hki8aClI
kkPToHCSYxru0hCnez/P5ltEsNNGlxoe7bXxaruBvP/6FX/YxSV9nFR3HTLPuL6dNiZrTac5qe5k
x2JKBjymfSxGptHyz+XZPnlKLkJkEImLF5zBya4K6MMYBGWSY2ollzFoZK+MTIXzphSXTWH1F5kY
bdC/MDVr2z6nHvmw1/GUyyVX5xzh+nm647QAegt0I+HBqtAh/s6T2hju69jCFCSiybDyzBlWz84m
nPkTDWzL/311kl1cyp2LVIC/3n/jLE35VwE5lh6/C2RsbQNhyoqrnaTS/PPrL/rpsy6MJMHpzJZ3
Ehdnqo+KYkxigjZrKrc2AjZ3Bw5GPOVxXzZ7aQ76cJ1G9fyIVZs5bf/78MveDryBJcRudPKoeZ07
YVBlBwxVoh1SGm6RjT7GoPRtF4+dAu+djo5ho4ku8z46p+P8ZJ7R+qfonUZNYwEPeD98T7XbElHh
H/gZoAvYKNN1DKVlo2ludCtbwH+hrauFYomR3ej2Z/b/TzZH5FnksSlBces/Xc0SmWHlC4fLRz4Y
ODXitwwlrrnm0e0zcdEnu5Viw0dMQPTATnzyoc2snU10YM5BxH2+TWsr2tKdTIez3cSkUurIK1NC
sq8/L6fJhxiWxUQbJC+IHA4ZqpNX7OadjtgmVXvEh9Wqz8d2JaIU5hZWPE5xIazmutQ1TB2gda3U
CLZ2Lh4yMsdD1mzYddnopq0OG7VwX9NYvepFbq00VC3SH/rrETJWIMmGNLr1GARPppFgDITRqhXi
PjVveoJgiI7Fi20O24IgqfO7P6VL/aXWCv0QZ/p9kljXUdFv2uYXQI6DbIw7ytCHsly8d9J1IetN
iNAC0tYbwg/STrk+bTGcH1ZzPX8zdWBISP+sTZYmFyUdlKt+iH90Os5Xo14/mJj1BY11Z8hoB1Ty
j4apNiD4DqBSCq2+DqfLMHGP6ZTfIcvIVqXRXkEc9yjUHMcsu7QiMD+pOvqlfukWzcvc2ndpYG1N
UW/pOcrWtE+GmCMkUKRFBREPt0E8dcr8IrDGBGfW5F7TA7mZhbFBqL3Ks+LbPBd3k0zemmRatQVg
LWveSK5QbTx5ufUSOuk+pAgJHqGEb2E+B+N4pQL9LvK72xyHRXyrNgPB5gpCxJONQn4T+Xieg9/u
6/gxIIvB7WiTUErF8nifjlhfIytuV1FsbqQpDpoeedDg5R5wyzPSMVxAC9wiTTFvonSxRq9JoDba
dsBuu0uSiqJZX+6bsL8nQKU9P7Xve72gyMEWtc1z17kOAX5QLr4zdG3aOXk4w5SD+JRx36/MCudW
3AtSx293hR34/JjhqRnDl07DQSqMkhVtH+VB9LgQt/horObCHG7xQXoznOjFLMZb3Ia+4Tl9nRez
f4CHP9FXDh8OL7hrbI0B8YOJqqtwX3RyH8/apkko13Z5zoQug6PIw8U+WDXb0ofcJEWKEBeBTCQA
pRCc/IGuXG8atlzksC+6pi4jKFuZU9P8bOl/5t72JjG8+k7x2NKWjNr4bm6DteEG2L70R6d2j4rf
TgtaWq3Ixaz70C15Z/D1k0ltooKuial+TGVwPwYdAHfypqsgohlPy1hzfj5Pu6yZEAFiQSUTfHPy
llVq4C6Gv1z9bA3NdhhJykdmfz+YVbAt8qHbulP2c6CJjFFM9hIX9yUWd7oacBWtK12spZyu6ya5
NQb/ONcqfcic+Xtgc/tr4ypb44Q3e3ogNq4cR3iROFz5bTCsUlAnqxkrRxKeG7vGTGXkRAY/6hxG
l8acoazvQgzoNhl6Y/6XFhxaDgcZqP9Lt7io6V1XXUIM0fbV7Gde6LY6OoJaXRszuFc9mYXndDoO
Ekm2nXR93ltlG3uFacJ+LZDWlJPWeOzZ6XapFu1dnVbkqa5bQo3ph1708brrmPy2M9waWfRSmMZN
6LRHy8g8i15EdCT8A9LhcTo/RTLwKNkHK1+3nyxihy11j4ZeNGIJWNh3hjmNqyHw280IK+C37gSP
9MdF3ogn0hre9jdTs0kwqEPML4Zi/CeNwjtHlZ6gk3Vt5vJnKQTUYvrbBlKLG3KzP4M4bQ9hXgow
IG7ohRJnFZLpD2ZqmB5MynCX4I+BS1W5twe9XyOjm68brsxo2LNth41aVsQH4rI/lSiulYtLn2Fk
v+pZeiCA7+aiuwzwWwPloNYY+5q47Gk4fMz9BeanKMCiTSFhsCdJCxwePyg/iy+LqbiasyBeEy0h
HevldaRSvAoq28QM1HFXA5UMPB1KWhyan3mZYFrQxc+NZb8UZXPnN/IBayH94OTBulcC69riSKdO
5WUMvqLz6TrksuaVdaPWEpwbTag6JR44S6ucs8NM7Q76d+FcKavcI3FfzxgyA1Q8Jn7WbwxaR9vQ
vkiz8GfaYmKcWAdZ9YnX1eYv4Ms7YqDdMEXA9xNfACDuwgMUhmg9acWPxo85NPxdqtJD48TlCvLS
umiD+K4KqXm6/lU+jV7pj5uyrm6dvPoRL42Xc38rJdSeBj9QU03b3p65RPj9Dx/jUrg036hfw5V3
bJJ1vUJkqDUP42LPkzhRuZImG5Fp57zq8KJMtDs0U6hJ5zdj0B3PttjU2tm/mMfgu12VxzwOmmNu
m885JBhvinKgyq5PGODT62jkOOvkeij2ZmndLv00cZVc4h39nDk2vXIuCnX7gGYlW4V59B3LiBBd
d3VLTmcj6+KbI6c9x8EezuEtvXTPlqbdQmK+ZlG+uI147W3joeiyeEVW47KO6itY/fdtsXi/Wek2
taKLoRS3etM/d5CXW60JN/ghF2xu4SV2oLgwzVBLi15shRh21GqcVasKtRFUnrajnd9HWbOtUxt3
T9o1LCvY0z7QQEec7scGNUvXDzsnqS6U016kYe2su8F01kZt/Jgn/akzxTW6v4rsWD56saNe9MR8
AFRZe73BMp+pTq6CsW1WZomhTrnYjZPqwbaMuHJdzBPVzjYKX6x8wNOQ4t+abkNMvxNyTkUGYsAN
S3sVF263nmlBv45xpwd/w10fByhb9GsrwMGCBEqA/ybuh0k19ltIdeGryAq8j2LHP4ZjjuWlhMmH
DcdKt+Z+RUf/g2GH5c7pwdTUQ01zRS6drRmzKeZ9TuuHcH6lABRXmqZgwffhVseX0psV/kWDb60s
yI8XadW0KxsQdr7SYQ2uXTFOa7d0Omgfzq2Rt0gbsvLJcBRJH2k+IOx/EnWAyVMKnaJymSyyzp4j
e7wRTXmXkpnymI43IP+6VS0TtfZlg5F0RJoSwCAWpDhCrHCMaNehE5seiFXjqk752yoIL3BIwrVZ
f4ZmNa1CYVwWaAM8marZIz6+qlVySGycSyvr1hDxS+XMV2oGxa6FN03QXgd6ea0F2o0qy1vOsW7V
GOKho4sEb4x+05jmDzXZW7byncoCDbMaelHT3oTr0eU3wNu3IsQ+vLeWO/VUbG2t3KG5qrw6bZ5U
hqNHHRubQLe+V7K4t+L60nbiZwwirvuhvHGm4hWvgcXP4DeIoWMSpb9rlzBIwwaD5PFeZdmuDIIt
l6srGgaateZiC5bU9Sv7ES5KXbyS7vSUooVbO0bXYwbQHpMq5eJhGE8zPwqsPBa+bUbkCaIRDPsY
snkPb4FZ/ZjIBq6s2dkmIabeyfi708wYF8143MqZZLhhZ2uHDSVxnHsxuhe+0WPIkg+bBFP7a6GG
DJvX7jV0OiaBHmabLhyvgq5a+lfDF8PPDHq0zW0Vlni+mPj8Or3iMHLFuqTmOBEs9wMnGRxhRIKF
TTpJZpsJscOKVqf2oOfWd6yCflXVcN/mqKIkhF0vj4zHvnMtb5mwK2dk1TYTtjFk+i6lobGV5+D1
m15Zz1UxJx4h5avfYUdpSMT8YXPH5fm+npzrSgMvn5b2m26DMEENr++DdDiUcxVvyizuvUxSx5XT
MYRYuoom+0Bq5YCC496uBgnm3w9WQxjv9Xk8YHjI1K2mFtcwTNPsyR82bEXYHKSFWlua/7NXAS/J
n5w1vPUnPTVvVRYe2Mi3ldFcQ1v8E0GJoqEA1IZiC7gKbeNXRaP6voy6apWJSWKYLB3PmhvasG3j
MCeFThiw+OlYXboSjT94QxNs+RL9SlXpk2Xn/UpOWNpwHLqoALm59WaOnYHUrmsVveFk+0xD8jct
wLALP4mdXQlvytk4W782DpWcnv2xr6+BYBSeU8/EBW5xVYX8Ry34KaKiB3J/NOLLkD1Ua+8tIh0Q
BcVzYVhYAPeq21KkzdYcZP2NMnqN0j9GNK0UvyXA+q00C7XTIvOG2nQMbFUZV4KS1qqV9bO08a23
cnfH28OIiGbVVVZggpCG3Qv+B9OmWHqFIjU8YoW1pHTwPZoIfnB9/qNy7a6eMILF9TnchbLdJ6NC
72GijyyCdj+M6aNK+99VZ4LWbRx9SxcStJNMXVUZPtsKV4e6xb3U1gBsaR1WVz4zWprRXdBpmpda
+PfpdC1tCj03Do2mYGUrrgJFNIQvUYIXx0ozG+da0i+zaabY3oxEqJc0MAG+4/LhP6eVMm4dqhHr
qAFFMY1OsKfrDCRUa1Zvshx0calx+rhrVKfhLhiV8DpIpas4EHhF278i00q2Edm0HSbJ8to1a+05
wN7Um4dOvzMg5r4gBht2aZwI0n3JvImdZR63wt5J1YybLp76C99dnJmwozeuxmHEmYfMQ5+vB64X
N7Vrdfgv9DPelt3oeGHbDa9hK3D+jSuYHfOoScwBo7S9KkMfCFOJY0evGlncjAqUBqod0d8avWhu
sCANdp0R/Lb4M9ZJ2s6PWW5HN0rrw2+W1aTrgFv4m8Te+THwIUDgHIEcDyVmsqY1EvRxjj2UcNp2
W2AAcxthHPtEfSHfTW0y7YpyFrzwQN3XUWBvZT45Xkp/ztF0wPLKzFBHWgkNjxZ+dxu6Q7NJzPbB
moKEON4vN71Ask7nevhHija9VlnXPwCTJlmaciHel2PV3EzuNGzqvIb2EI3oM6XUxisDLd46QrO2
6Vv3xdLzeEOidTyWeiHA4EbuNdIj1+Pq5j9YDQaGMsQeBE9aDaJe2NZ7gaHyRuiBvZqQUuynTDPW
TSazA6dowFkfWJsJd18KJST7MWbsNl3DnqnZOCLrk/vd5AZ7sCfguU5eB9xHE4zPRIlvJpm3PRdh
RU9XT2tG6Fjc82Z5PzdVCcG5wIyuaKutFWU9614qrzHBrKad6+yQ2EY7tnD5NLmU/Toi6dsGNd4h
D6Szica8P6R09Xkmm93RqETp1UVqe9zXime8HkxiHTXdOblW3IVJxI+ZFRkIkPbyoJHPu7XtsFmr
qsfrCP+YbVvo0WU3BubBHcpmeVR1Oxu1U61b4B9r0CaTN7edibmewmFRj7vqdY5Cc0txJL6KnD7d
AWobWs4PNnI2Cn9TOCPWIRIruEaWjodtF23eRZyDAcgJXnJyMq+uHycHy87MA33w2tZG4vo0oE96
i9pqjlaNssYNVYdsmwzGdNFVAiMLnx6eOvWsUTMARGNZOlb+HduZ52amN2vz5axN3+I2O6DvZB9P
hhvCgx+OqB7x73mmLEs8n4IzjZ+Rm/4BLnLXTMa80X3nSZurP6nmXGRlvACGuIk0Wf+sxeJxzC25
Aqt2T2fAU+64mF41waM5qG0xaHdcLDAPY6FHeXgQNXZPDQvK01GAq579N5Jby49/W472ADbraY7j
o1GXt1Smr2TT/ayhngxpdTs1rmfrBHxxyx0LIEDuIQqTG7oJHjHf241pdgRbd5s02Rb9Vr4KQOX4
cam8ROZbm1B03dvJG7bWnj70qZeVxiV3mZs+yF9TI7yukuqgBg0z3v4Bd3boPvzx2OiGbEHMVg1H
OFGNF+Ns7u14QgZnFOtqtrGKV86jNosKM1TjAMj8OKnsAf77BiZxsqI17oB7+oVZi5ZQJtpHsvqN
LfRlhKoBjyJtV81iXLez9b3GgXaaXW+ONIeevbxa68M4E3A2LnFmUvQ9yaY2/B4MQ1+Sz6nHdZxS
lRWd++Qm+lVQkxH0MdGyhvE5zWwgjS5mk2MyH+ZGrNGP76uo+V0EHTl3cVkPlgEJHqGbMQxHY7If
+ix8smE7+rIjjRKMG9+y6c8aLu2g2ERN893ojWzdRYT++cR8DWyFm+9wgXcTklguExaujuQccAT1
E+O+gCZE3fyxdtpfbiYPXTde1R2Xgdm8DbkMQjcPrbVp8Iy5kzq8GZy4jTr6qYq2uEDeUW4rM39A
tQwvAgLUoTQxVaoXd1y4oMm+qJ23CMtM3nG8TbB9HLuKy6227fH9KUtcXEZ3kVS1Yj0U2pVyTJrL
Y2cTVvaxluZR6609Z/Az7YTxmqLNqgsC/M8R73fcLcyAvl/hpxFnCclIP8vWgWv32L1l1KcxBktG
r/0fZ+e14zaytusrIkAW8ymV1dFtd7fHJ4TTMGcW09X/D3th72VRggSvAQYYYGZcqmKFL7whSx/0
tjqKoAQ7hjr94Gt3JSeDYB0NpYGsYJjcr1k1bHK13zp69F736pegDv9B6IN4YcpQfm824UjwoODo
kAO09OpytqUMc8UL3eZTm4m1rbekdCS0aL7fK4MFYBRSTR0lG1eanyaiAomXruQBabJq0xoBZh5h
lK3GSefSEd1Xal9PdaJtqJevw4gcv7Dsn46ZfPbd5outWHsY+Bur196FLX+pg3qUCmD+Pn+cNJPk
LXhxhnSLe2aFexCiheHYfzbj/ncM3NWLQ+XO7px8nXRajsieQWVZnSjO6N+CYHxWgukOu+/7IhKb
TqbPoDsemlJ9VbhKMP37NKDiihLVg4nTeqXGOyfDSrc1RyyRMnqrlpHpa2V+kwIne5+rJaNb7zXI
jCtkt1cSpwSsl7Z6JJ5G3/6h4UJfR4h2udr04BDh71KTI1Wm7uRNnftUZkC1sBDAiC+bVk5cP4/o
tHmDjfph0SX3bc1hx5Txk6JOeLrJh7ZUJJd71T0GbvqpdPt809U4U1pq/8tQYKDW4NlElKBCZGfh
vulJzCjhotZJkF6MP9LQ+FpGeBgYss9gPSXNKsgBGZrcFI9VHqT7ZAyeit59x7fkO2HrZsiU99pR
3lHk30o3GNZWRMDeUk7MK+dBiBxujWb+dumpUljHjNtK629lWON+FeOUBmL5LmQvrqj10Zrm6V0l
CkIegS4tQlItZwfjllc6NauX6NsioJHcWdWLajDRlMtWL+9m8KOjqP8mFIw9s7XvRV3+m/fFNuia
V5CG29LtdiYOutg7kte335WWezIsntOoqbE9NpS5creh7v8UKeG4KRExjeywXvnSXiFAse0iFIgM
7V9cD8iRxulYpjO82d9bvv/TL5OG1vP0HDnRQ4fbrln5W6cOs21AWpWhT05w+t0NUD3OibwT11Ow
WrU6Kt1YfJXK8J602Z3rjlzJuHkVzl1eKa0XG+WT5vqEWxX2pfGWfjAnzAA0L/aq9Pd15G5AuvEf
63fCJw3pi3ZjTtpLOL9ZAXUbQzl0pXnIJoDwAiiF3m4c2/xlhg1eB/lIAT/byTZfD1S5Zf2IPcJz
nGn3Iuh+h/n4G1ODdaY52brHqrpU5T4HCZF4po96k+t+U0zkw/L0Z2j2/W4S5lGKEO+0yXxR6Vs0
MKpxAFT3bW89oSZoUiW2vhSmTmroT/dIEjyMg7Kz+c21jYUair1fxxQFjkSlI4LB2r+NU+4aPbnL
yP1ikhHMa+4iA4qlJXuxzqaUgnijrVwje0BuCm3nsrhPUvyXK5yyx1LiLZZQh0rDCdkKXzZgV5x7
K8W2WEMGEsDHE8KXeyzlaSIY4t3XOXIq0cnsQQ6W9zOS6g/a6L9Rct+Srf4I4vpY16HLvZv+Npro
MSGZ4p1eU4WBqa7dRxJUjDJRjYmDNfAdCtD+m6/5KzswaE/R2syGH52g5qSUCrEGntapvosN/cmI
/CfVru9RxwbhYmkviEN6edKum+a9n6p7I9JXWqeiS/RZrZVXNQHrG4zHUSQbg3xpKmhaIQe+6Qr7
Pa/Q+UVi76lJQ/YMvQB4fG7S7WNiP7fCnBzttSGAWdjLr9KiLqn2L6VvoNVmo+1WHYCRYByjGl+N
iv87B4tZB68+l5ZqVV+aUX2JoPt6VRjs1DkH7JTtJMa9W6eHPB5eeG1f/HT8x3T9A1XEbTeQ8Efx
a2uUiL5Y+yynT2hrO60W3pCQEXbpDXWiRT93lmSg7Aenk/6qCwtgAXYBT4ABgHTrQ4IfNUyrzgjr
ddhjWL2iElpnfweN+hgOviSKZ8it6VB1T9vXqQGKN7JUfx/kUfpOMwibMWiMb5JS241O9ZK2+p+x
AMNDiARCay7h+Jk2TgSx1DlUoBP7OAt/pAbe80rnIq2ntsT2iHGsh9J0V4ahpN+NpuUFl86OmBbn
nyhv1iUAshsrsIAvfPwqG+UWZAAAbbH8pytQhUDEx1AER1eAHvaKnJ7lgYNi3k1mQ2M7BXUcrfUW
v3EbOGS6u97fXn5vIGKztqGrzqgx5FoXECB3qith1QPiHxgUPRcQFfaAnrujUeXKDV7RApr2n5nC
uFJxH2BEc/GtwWjnrdQ1+t6aiaeT1f0282nwKss3D6Y73gJmLGc27+QZuA2WCo4XrPvThS06a0Cg
hvkUBqUsW5rpwcJG+qCGlbn5u0X8GIpZYVFoayBdF5CmBHqzWRnQBgt74K6mzWK+ilyha2U3XTPe
2Mgf6J0/EFQfC4mWFpIp8NrxSlvMLO5RWMqjVkFBzDcIUeJSltvGaE3QtDqZ3tDhMrk1QFH9dPEz
d/coMGjTK2zSpOPFD6rnBrEky86lQ78n7bp1EUS02rWG+uquRwvcOQLApCNn5VPRI8FEo3OjjxW6
ZJIH69+0B+6/SY3Y+JELJJi3Q91hm/d3i/qxMynIzRptBgYOCwTVgHJJIRXIOkremYcqqKaDpgXU
gRNzvLEzl1tlHgqa3SyRoDGYO//7PxB+TtjNyl2Fs5/qVFuL0K5pckbYD/pld+O8LQ/BPBSNR1C9
AIagfi5mRUdMgrY2lX2IK9exGTNza2FdvescBMHyCQru9VVc4IPgnKiqC/QaiV0Edtgyp1PryjzP
0JvJjk1dYwrXh/Xd1Kfi0OpxRmFC+e73dbbrRnvaUE1Sb7wml2YLp3j2K+A3QJg+Hd3EMzqNiXsP
1ejGe4eO464l86OR1qpiY6agH65P99KAM4LShsuM/qGzmO4IoNGJQRQfSkWn6yXB4T0iWKtsFSid
G4i44sbWOXtV5gUm7uMownM14OOfThHnTwR6S8Pdo1MkKZw5I/2OvmvcN/qBurqNwep+RQGlJpuN
eWFQSmiyJzccSmTRCximWxlLQahg6pW1ErZilDd+4nyv/nldLLfAvGZ/7O4U24yuSfCpyAPSK5Rz
k02Psuw/ElfyVWOVWFQnZfB6/UMsjpQ9a0TAsMNdCPkqLv3Fh8CIdiqHaEyOVK9Neom18TihKrwb
CT7urg+1mN/HUCwiXEUyQW7Fxekdwa5mdLtihGWQynIKe0SrPK3AFVHZiCStnDEM1Bvn6uPg/LGq
H6OyzegbwlxUwR+ermomJQlA5lLMDILKpmbh6DjSU6agtV124xfZNfZ7lBBQeiCtCirCoUR/Iq6C
OFkBjvzt5JPzaFa4b3iNoZbU+MTQ/6LK5eaeQdMFaj3UtDuzH5vHAExrtsY1V/3iRFWD+Usrp5bW
W9g92mHct+skV7rywYgjc/Cimq4Tjf5htl+jqPlCwh898IgVBLmwvzmDcG1xZquUt2hAqmITqiSr
XufnATIdPi2rnZnTY/eoNoQFjTRUM7wxRkkWl4+kqLa+dCod4J3ifh/Bfz/rCGp+uv5VFyd5Xl/0
LeCUAaAlGF1eXAEqfRCK0K6NekoUrZNNx6xLmk1R5PY2VXL7Rhy2uCjn8VyIZUQMXMxorC9OyUDw
RTnch4JL+A+Tywx3bssrJwffxQrLj1cj3Yc7UDnDJimd8O36dM8ck+bxsdGBd0R8OsO/T/cTDwal
vtINjioF/nIVIXSQedge4wjWRer0ovShKdZ+nFYSQY1iDNclYr31ATSeb94gv82Hc7G3T7RMFidK
Bhb4FQ3Bj1g36n1T+tmT1CjeWxVN3w6gxaYJi/ArCMxbgtsXro3ZCg35PRssBczX01XomqHB9roI
j2HXdEdkyRsQaJPZ7cp4kDdmuYSCzysO5AANFY6vBbrrdKw6xba+RH/oSHCQPFvUeL+XQR/cIGSc
jTJrACM1ixAND4S1DEM5i0kY9WkA/jHA7YT3mCpGOFi35KXOha9megJ76MPrCjr1InMrqxA/4WwK
jmXcxBabRgvvBfpbFKtMTUaY9qbjgxNR6ANxUUxvYZ3ryIbn6btaU+P0XNH1/TYXLfHA9b199lEd
qF+ormKea0CGdRZRQIfHozOlGMw4qL9+5hoXAD9l9NoESri9PpQ4O8YfY+FsJoh5EDRcXMuhPQxG
6ru8O7TYfvP4+kctjlsc2Gvwljhn1ziGkt9S1MsUWraVLa257xj+EE4z/sh0OYFFlEm4Mls7fS4J
oiFFEGzna6wow5CwuRt+YSzefe5T4L8rd1Dlb0dPMn+ruaP9nuF96a7UBjiYZ4MRQE9Xk9ZRa8oK
BwXTDMu/vbgwnxAqonxgdJGL0Rer6zRd2JejTI76mAUzZi9FzGIknExWGb1YKj5jUA9rZaibN9CH
+k8UxMuX68u+FM8EHs2PMMT8AiNlB7f+9CxFbkVj1lVpSCHYvFGz9ncYmsVbWKhPLaS+mWstPIFm
zq7y/WYbC/HeNwXeouCWveu/ZXl5QTQk7oMNwG2K3NoymDcl7BVqK+3BIi5YsUvitWuNHYaOTX0o
bCfcu33Xf+riPltfH3m59/4zMtG2PcsQCW1xhQcRmg9G79h7fRKh4uVYxrZe7Sf1F7NIKPv1YEj+
zQt8u+D882m8JIQjceOwzYP8eXebEL9nNjbC5rOGzVIYClqwSPMQ3ZzMaZ2XCGFIiQVQQ4k/ztv4
2bH9dN9pWuffWPYLvH/Wfb7k0LOZNdf00y2AWauIyTbjI9pjVgOtDvdWs3Lb/ah20OqMGaVohdkO
waFhJ6vB8hou522n+e3fBbwUeE5+yfIpd/xhlKJHGiNtxedsiopw3apJK7dB0SaALmcPBQR3rn/8
5SX3n0Ehus9az0grLhO7Ku2IweL24DvEvaDS20g9UJqoiQfhrt4K6i/tcuIVru4PyfXlnZrCle4N
Q1P2pZ1OB5gH2ZcI6AnQcWDdSEpO27Ez6SJYBu2t6zO9ODQJHTSM+bhbiwuHgpRNvtD7O60CcOfV
lDypW9E5DvezJv1L0Awi8ibiqcSzq6GpNn87vsZLR2SIcpVKsLA4ZohG6LVW+OAL6Ig+iCTOo1Xm
ds5LE4EZ3qC5b1kbe8y6ezX1+1t07bNADfovISKiXDBYZ5Lu4qqrHT/MyjR39kGva/ch4GTgrYBC
MJeyt1ODeWuBo6PX637m0U2LvWQq619/vwScc+hO8H74S5yeNdWa7Km2ZUboEhTWHooK3B+smfJn
R5jyuRWT/zUZOlOh7qXZz9cHP79h5lweiR4bSgwxzeL7x1YBsr+grNREnCVPdL5jPAy5MeibHs/U
gG7g6LwjiqGIG3fbBT2puZTBrCGdwvhalotDph1kWmTsq0YSJOexkQFj51TTNPbj8BO0+e5ex/X9
CXOPiAzKtZpfKmXGt6jN5G8clJNPYZ/Yz5mota3AMvLGEzB//NPbFwlp7MDwVzVxtFiuTZi6spw4
7nsnjEAwl+UHIgBCWu/Ag5NWYt8IL88P4/wpoKNT2J4d9RY7wZ+cyI+atj1QnXM/d2pYe5UVmqXX
Ygf+AuNb9VG+VHK84IGRXd8Il44Cs1Tn7YAgBWS/022o9aDM4kT1D0Dhxoe4weeiDcKKeKop45Xm
KNVDgrsn4NVY3YQUfo6GoG15/VecX7yswH9/hLkI49uikdYoi/RIl9X5VPgWYCaEMjfjMGq3BM3O
V5t3DV0+dv1snmwvYuyx7+pqShGsbidgW/5gT59ASk13Vp42dyxQuGsThQ4VzuM3yG/nsQUjz7UG
h2YBNe3FpacPdiPLbAgOmpmjtzfpOhpCeb2JtDJ/gA3d4c6KHN5gVw3stNa6sc3OF9lGEQrxWIt8
ie7J4swjFBaLBE7DcWzt5HmKq/pB2sn4VLhAm65/z0trbGA5hswHlTVqAKebKnLc3OgKJTnGjmxW
Ixq9XukU7dZvqcgynLHyZ6bjTNe5cb2cX2xMkuQTaz3KAWd06Mw10CXK/exgli4oCbWztq4PVmCK
hnUIxsvzS4B012d7YWGB0pEfYv459ykWC5vX+FA4g29TD9ZAkBhZPnWroqzNGr6AAnj5+nDzBj29
n2A9/3e4j2rmH7XATrG0OtQt/9COdZJ5Qao096bIbjnVn+UDSIMLVD/I+Chq8E4tDqVOLVmzU308
OEWTxm9omSlwGhsE35NNSLYpwGLPjmIGiO2kxbdwE0JIw/wkLsbHJnH5wMLtfevG9XxptfH94cdR
MGODLM5vKfogqFXkcsugqEBlZlDZtl0NSNUbLTKkG6t9YUOhITfLTVCDZz/NP+eP1ca1JeockO6H
IletfV/G49boy+iukKr71JYIbGaa0N+vf+ILt/JcO4EJjYolPY1lDXzmDCJiYOVHCDntpigHhLZJ
Sr0kb/XnoUM7SE7QWopwFYIk2SIanN9Y5ku7DHUP6h5oTiOev1jmQYdyKkYLgKUvTUkfHo2y1ThS
trpxYj/+pMV+pnNMCYfmKSZtS4lnO6N775hAJwtRWck6Be87Q9yQGgOFKAzIyIkVpaCjA733bEh3
hQfN14EKQzUNOkL7qtaE6pvap1CycqIJoJYCMknd+NXUGw+GkybPSSlGbRfn5ZRsWjInzOCnxnqS
bkL0ITFLnnaWVU/TjavhwkVI4XPuPLGEWDMsAs0+yitfr3T1EHZps1HFjKbpFQGSvS9XGoDzjVoY
8YZ9p+yvb6EL+3aWRqCJgp7X+TExO8BrBaJHhwjp+jmP1rhuY+uAXfTwrsre/tSEmnIjmrgwXRQT
2DKUMXCFWJb+KjtzTEnodKjUCs1oXJfVHc+huUZ8Q+xK1QLwrJnjXd/dlNk8j9rIGf879FIHI6GC
p5ZjnBxLRevw6uq0ejMNFbCYUkthFWLR/j/ki7QBKQfymuOmx/49vRtoakI3HlL/gGl49aiZff1C
UQkWZex0NyKkC8cRbRuMgqlq81GXF8IQDQEmvM14SJHvrFYQTmfYrAgG98ZxvHC9kpXNacEckHEw
T+c0UO/QYwMFz9CYwF0lTf0vGfD4ruh5//X6Fr001KxcTORhoq6zVGOqBi1RMElMUc3K3K2Pz5jw
UJmZPukis7//D2NxidvQDRB5WGox11jMowRcRUclNfzHcm5dxqiR0T4t7Rtn/kKYB21iLqNQm6b8
vXg3TRqHPSr9wdGw+w0Y/aMdqWD848K6m2ooNwdHrW30cstbOhIXTh8ikWQRCBThfbEcmFiLWB4Z
riMBGZjN3ukOUVXV23oaJeA9WwItHd98E/b6Xy4u8kFIwfAeUzWZ34zTPVMF/tSSq/t7uwyme8eO
p08dpJPtZEEFuz7U2TlAIGQGaSBEfKk2nHa0o5t8yo9TaaQwFjrHwfOsTapbB+7sPpkHIgACTUBJ
nhbW6ZwiZCpwwuiVg/TN/tfUY3+2KcmMDqWbKW+lL6xmfX1q55kxQ86iZOB4sJElUTgdsm7zUJNV
jeu2k6UbowztbdPovyacYdd56Gf3tDrEYxRZ3zgrb6OiUgZ3tGYVuVq3CcZ69n8NNfgKgFuv/7Tz
xTBmg/JZU5ZaEZZzp7+sr4qm6ahAH9zRtDetC4+t7kW2nUKAfrESdjduhrNGCFVfvKMdPCfQTAZq
NG/1P6KuAW9mMQ5qdJC2m9Nxrrq4WKeUA4p1pBROvodP331VDKXeRYOK8oYEYd7ChGsDAatncEpY
zGX0E4FU+LHXF+N8C/LbuPfn2gCX/5lUvQai0QqS9AhJsPjWaSHSkYFpyltuBB+15pPAiEWgF05b
ANMuG3DL6SJoLRrK9WhFxymvY8rejbUBHEFdEsgbJB5UCEDJWRtsbd9lb+J2qOlyF4fwumz6Bceh
joqVpYAQ7U22BfD4Fr338VaA/FGNXvxMnZIppwREGG//4mcqihRlYo/hsYKz+igjiPECwtDWLVx9
UwwivZOwad7DyvU3KbICx8h0gK7K3vqnxlJ0pq8nr1kt8oOWUwjry2LylGiQW1wm2o3FRou8QrPH
n1PmqhsrDqtqK500+PT3n5Wfb1P6oTrFyT9dbW7VpqpQDD04sko/N0M1NWtdKyf9xgN7dkt/BLuG
QGkH13Fy8dNxmqEb0AbA30PRIkTzellCYHcK99UFzFvs+qnWn62kCaDv40Gs33icLpxkHWikQbeH
gg8om9PRYx9nkTpAxWKSlsgBu7nK5wGVMLQveqsEcGGU366v69krz3xBRs4ixjqPvLm4O0AfZCPM
QhzcB786QBm0dkNcgpLPUuPvr6nZ14H2CaVtF+jQ6eQmKuhCyh7mXS+mfuOocf5KL6n9BY24u+dl
7G9ZI134mHTM6JTMDiXkLovJNRSMByNDva4A3BBs+wrHhX1qdEh58BMx9IDEjngEIhEkHLgcirfr
i3v2OWlUoXtAq5QugnvWa9dCf6AzbTj7NBXKE/a/IEdUp0O4xm2gICG6eX28s4/JeIyElhK+GS5H
/nSFw1zLaj1k40AcVJ+hpBcwy0RwB7/c/Py/DAWcjwISKcwSfVQ4Xe0bo0yPjeo3qWdGbv4TiEoM
L7sYblzpl5YRYcf/N9ZSidCKghJTKTHt65E2DI3mqYPL5pSfXISp0FIBS3xL2PvySqJez0dDLEJf
7NW66DM3yFp/T9iPUp6s4n3sNMkKfQP3L8FVtLX4aP9/qKW+F61OCZwAaGvVDzE0i6Jz8B7vx3Tl
mi4MrakT0+8abHX6t+dxHthmmwBKpjBmLHbLlGW+LDI0yuMalOR6rIzwe2wYtevxj9pPaGDKjb7G
/CeevEXziC5yiLNNFYnSvOp/xA1+YKZkgpnYxzEw+8DSC8jXMJqsYjtmuBuvRCTQXhrR94dNKcSU
3qvaWN1K+y/8DAemLsVPVDVp8S1+Rqt3JpUw6tm2XSbOvgiMDi9vallyhRkLRbsG/4kOYpGi5RBr
HTx4wkzHa+n6EbqwrUl2EHyeM+NZAO10NWA8O7WvmcmRyh0eCNPMB7YpnyiVlPciaW4VQi+ON5uS
gNVm8ssyPopV+PM2WXrMmny01q2pUXBtUlV+x/04/uEEo2rceE3nV3nxwXFsIs0CdkW8vpwimreB
UMYqPRaZbW/zoLE3rh8E7/jlAroidPe0QrvVn780T+Jhi0QS8BHSfafrynugRRF2APsZb7NX8O7a
5VYrtlouxLZ3nPjH9e9ozMnGcpbzqz0jNLgPlzFDrFjAVKwmP8Zu5ST0JctShYYUibtZKB4FCGos
T7oGFsrDk7v9ZzQD+Q5IA9aJbUKzisEovAfJFJjI9iuI2XQFCQ7aT0oEmFV2E9JQPVCD0U+GF6xj
xXOMiEoKX8cZoKNTRQECAwnY6wUCVGH0rWmn5pNWjK3qIaaR/gMXhcJa1dXuo6Hl1nEoYbuvgyTI
7mKUOWPEHPhrHRS2dRe1ZROtzAEt2hWS7O19pwTO/vqKXfpCAsAWXwkMMZia0y9U6S6WiE2XYkkx
4lXjVzpUoK6WHuR0BMOy/O8b2mwGzhjBFXKsxO2nA3Yk/cUY01WKWzn8Y6tZuBLTSGLCzWf/M8Ra
9TSltr1OKnf4e6gEBY3/znURg9j2RHyh1XTwJi3YW6z5c5DEqecknQtxfsr3YMf8G6jws8Bn3oZz
igZYhIbScr5oTci4iPJyP46WBqmGGyVbZ3YUjltdRctyHddd9RBDgknxpBzC8MaLfaFCPjsv4R9A
C5snconZHpEucKMGDrkW5jreVkN5MBSEXqaxg+OaZBDp0kGY20ziadcnwGvzEcXy69tsvkCX59IC
qQJfhNwd6PnpV69rFy4iWc+xaZUkW4txTD8FdYqYy/VxLgBzeM/oeICI4/jRJj4dCPg7fh2GEx7l
2KH/EQsvgjSNWQNSfA1yY16coZ8RGZ2zMly/XxWS8msfdq/Xf8f5sQIYBlKet5zrnfvo9GfEPUJ1
bT0i3wkw6iEerHSPyKO7yvtyWqel1dy43c+DJPhUwENoI/KQ6u7iVEG77HtSZAC9fYyywIC/yMqA
r/6qlEV1S9T4wpaiAYH/Nr0uwhZwy6ez6+hOKjq3+d5MHPlMXf6AKwbZygQMsEqH7+nsVR5q468y
SJ5jsIg3nuvz3TQDP6k4UWoxyTcX45NCW07f5eExKdO0Xxv4visPdYQi540b47zSNLdaQJ7wMcEd
qKZ+OtMya4ST5Wp6oItHg5YLX4mOpirpmAaN/K63tqiP6I4K+VJlk/PqVtNkr9uh691t1pTGF7Os
JpiqcT0/PjxMFtT4uLS317fbpc/PdkOBmSCGytPy8weFpikdinYgcOOnDNFHKn7c7D6Q+MJ8uT7Y
uUbsvChc3XPVFs+QZfkNmJRqDL3w946IQfrFWZ9oO3dwMDYFjtHWu9R2SprWio+4nY8IwY6Cf7aL
0qp9LDqgkF6U9uFLQEq4zYI0mWUhHZjBqDFmI+i1rPhiV7r23sSj9Yi6s9/wKtI02JWan3wnjsE5
G7nZ+ocPUDtaDYla3A1W7qMWqRMqr4JYIXQNXRegr14FU3xj+11a7bnNy00C5Q4+5+mmaFDZ1OD2
pZhz2CAPDfdZl+UsvuGH79eX+rxkxFKzv2kSuVAEaPqdDiVqN4khP6SHzJQyRG1vapNVXusyh8xi
wDDXzBJabTvK7idCGrbqOeGkip1NAw2OW1i6z8h9Akk0JtEoq6qOgejZqToc7RxFjfsuNvsjwgXj
T0H48YawK5Rfu0+pSoGrDNv7NqriW0G/9vGzT5+DGcEz1/zn1glp8um0As4uljdmfOTXNz/00nEe
O6vPftJK0f6ZnC74ok2lOHJpQzUqhLMxRIsgo1uXyF+M1d6vNDgksNSNauM0bgcGuVf1tY59NRC0
XBW/eqgxaJ7CcdVEBJG7ygDOmUVZIsMpwIx4Vu9nD7VBLSJyYQx59SDDX7IflZ8dEV2xob4j1OMg
hrD3mkLvjnahawc8X7sdVk60XIPEQReHKFN/HKLQukNsaXyMxxzCsmgQ0NLHoD24Rd0f+4E4auXo
ffDVyprogIS2+xCIfPinVUPzU9A3yVs5hWnD80DR3lMoIlOn6CqY8Ngov9q4p/0YIyvbhRCNnE3a
hslXyoDGvaGNebcyIkLQ9dSUzVuvur0G/CkllWlDPvOEmPOT2VT2a5Qb+vNkoxRT96ipheqcc3Bn
qNj2YiOGlkIlPg8A6WElJyZKRbavQhegobfX3dBZZdHgfxMUqe6RGgme8iCi2E5I8xQ1QKHRKKq2
liO7V0rSvVwhY+OgWCBTf92VVvw91+ok3KaI2yW/9LEONobVNtsKTc/By9ywnu5E1hcjStBwQx5p
AcHERLVoLboqf5mEkLfI2BcfMVgEBiKvJNywFE/3oGwjyyg7vz+46Ap1W7XKUI62jRKxO3wRw4Oi
lHW9jd25ykqdalLXLe/Mi+nWjn2j8je/V8vj8OdPWbwyYmpC3S0lMqNhqe5N37U+Q75OEAaNba9o
AbVGsF7/GuXEGUSlBhoQDeEz/5+JUDsthKsgL6nmK5YZeC1o0kfCd+XH9WvsAkKGsTjqaPSTB55l
GVJGQeGMpn9A7QPBNIhN8deRUtLKjSnOO1MX701rMLYt6hWfqVrVm1jL2m3XudqNAPFCYMatQ4aP
cZtNpWex1FCbRmHbQXCkruTvgtZ45nCn2zzrEX/Vevd/eCo+qCAuDRBq2ItNlmTQTDHtwkIXT9dt
02XwzPoRKYUgzeIbUzvvBfFY0GUBoWhgPKMvC/NjVQWJKxLyGziO7S5ukWrxYpEhXG5rDuJ+BqwZ
eY+hSs6TrOWZ76FVLlBjqhxEv5ug099dQV7sdaid3GpIXno1wUHNnsrEUWdsVSUzLSNGQvYQtBJF
h6pR7UfHatpxZ1P5GjfXt9zF0QRUVYyFWJQlwMIcaYQQI7h7OfT5mk9gHdNBR26mv1kTvTjUxwtN
YkHXfBEOqN3Y810U/wA+N5We2qnxFzfM83wlFARWb4R68592elfQsAYJTudcQL9fYiNRPhxj6dK1
SutE/1IiXqKgh8ZLeGM3nd9JjGMxCH7J9FmXMT7K7K7aWjTnB4laH5tjzHdA5H17PUy18quTDVrQ
dEamv5+fS2z1ER7QYVoa1RYyGIpgCnlq3RYFSLWtlYex7REMvb5BLqwjtD9EAulrQhhfyhhAaTWC
clTlYXJFvjVlneyHdBj/usyKLgMRHJ3gGSO9zFQyAfc4mmx56Ikkdz3n9hGFhq+qwxuP0CLRlSed
RK6TokQf0zbH9sYFdAE0xnecPbxpDRBL2ovSsmXHnVmglXdA+Lf6pmQFFFwYrs6XJBLuQPwo0dTq
U0Sb1kYDu9prfcRLV3kzJJFXjzL/nTZZ8c1KEu2J9yF6j3p6lI6GhE5vqVm/6kOFBqCPVywQRy2m
pAEGuzF/KH0ewSArMZcLUqnceL0ubk/6HfM9DqhiyTQUAaZpXZxx6CocmKbJEGtDcdG+zkINxZ+m
eyE3DW98zfPHAz80jh1EI/4m9zwNGXILswRbrdkzWqBv43gSLzVazE++br5Q3P5rhBFYKXyDPp7N
2QtkXoM/avRRidJGUQFKq0tEKbwGl+BNPVnWe99b4uX6cTib2sdYFsVhWJXUThYPVdWiTA5KC0VG
zhqamq6ppNRMEd1a9dJqxqcqVuTh+phnxX/gG4j2fnRXAcIt86ipj9AbdUt/35aB9Z1QV5ee2Y2g
YVF3PzjdWB8CeGwoCInKv6uB4d2CuJ9d3fwC5BrINTiacxR0usLWrKBgV1F0KBqt/lI40bAqEY5/
BIw83ii0nm1YhrLnbisYBSKh5X1ad4jN2mWmHGK1xqVgDNGyrQyMvOjg7wBFTAdQm8kN1u+F+VF1
n7EyM76RZs/p/MpY7dwWcfRj1mvFIRyUn5Fok9egVIwb1/Z58DFr6nAQ6V9h68HDezqUb9WAnq3a
xaQb5r+GVP0aq+cGpE0pniwfEXz8oF0vVsp4XeMFs7fR/d26hpy2Is20lSQzuvGbLs2eQqAFqpPW
GhCC05+E4nRQ0iQMD4HQE+QiHXutNPr41QqQb76+lefZnbzKrC6BtI5Xz1z1W1Z5w6RBKhRZGdD0
7cB9xDb2+jgf1040Vrsp6uu7eiqHbdM61Y2N9YHjXowNjN+0CPtAfDH86TR1fZi9igL3EEkLuUgB
B21GCa9zA/yagZrtCipix27Dhr7RtGYz1Wa1js2o3pkhphaFmvhbIZ1bL+yF5YcFwi+bD5dGFHz6
u8hbmg9nrCPdS4LPEKuVn7GLen6QVr+vL//H+i7XwOIuIQwjJqKvdDoWdtK1khahckC4cHrkqikg
BEt/1FbllKuPKBYhIRxNg/MmotD95vticCCWAGf22oEk3UuiHIfQTunrY5GkruNNNFyClRWqU7Kd
YJ5Fb1oS6q9qpIw/qjwD3R51kTj0tp0Lj/2dwoG1LfkDSk6ircwQn+u/jcjYXQQq3FdIRcxsyNM5
usIlR0sagLty+Gr3E5qfNbblsWH7uypsk7uG8uLu+sJac738dGF1HN3wN4NtjUbFcnNFupajX2tR
61J0tL5lm8wwwgKt5o2FAzCOvCNuKlvqJj57qsb6feWY4/hgZKXpPjp5FPxCmaP7pPt1PK1K3Rze
YlATPtXRfrJXfu2Yd3HhOO3KnrtlNRn4GtV3vfw/zs5rx25cWcNPJECBSreSVrQ7O86NYM+2lXMg
pac/n3pfHPfqRi94z2AADwYYLlJksVj1h8BXbunts9aTHcImY3pSC6XMtDRw30WFZ5giFWOsuVsy
q/GC3GpmgTqvn/zE2hORSGHJ/mamXhZ/RCQ9O41IlSdn3KPm7J+6LutjJ7FHOUKb1m8d0UMx4k73
cObzDe1+sYRW7avZdBDKXTYSt20q4zwnsvmO8j8+E/Hk457CRrHuxsKK4zAukvRAW92AkrS6RXU0
l8r4qi0WRD3fWkesT5B6COScX8uY6W1efqSNBm3wut4i7+Y4+HJnKHPNqJ1a+Vl2RrOzkY49+GZZ
RjJ2h5O76BDigZoeGsuaf2lej9GTMX/PcQL81DfVehIrljmWNPuowMUbdyrDfzR5ZAzUGOtxBZ1e
mPTMMG7qm364g3Dhho3ulDemkWRPpZ6WTxj5iKOPDv4utYv1jMpz/zMHc7mTw7J8qPzCj5DuRmKv
Wv7JC3zY3Tm+3VhnUSams7C7HH3bLXCiA8xKjVbYL7NFW7UT32E9aJHR92bUD5p+MnojidS44AJX
DfOx4OkVWWvXPUyTyvBgshZogfQH+t1cbZqGSa91getW7eeGekCYbIKolJDJbiFxa79Q31wDXLbn
UMVlGpgTLF+jtSeEgFv3HKOci82QO1NgFEPAo0x+NpVWfybgFD9tP82HULrzcs5qx84CKCb1XgGt
kBGQKj1is2VhJm3vyZ0Hi0UepHGbanjbys0kXQFCDke406Fa5XLCDKz7rDW5cTOB4wx1P2lOWdtP
QwDzcT3qTdnukQ/8nXjxfLOsmnGsFjd+tHi973UXVx2UBzzj0Z2t9bf0li6S8ONvRIHkM3aI5Rpq
vKswGOH6i3KnejKV6p4m3Uw/QO5VPxZJZ3Kxq+mLzEf5M11xKTZ10e4ba9j6w2yN2CnGsEmJlE5W
DKeyyDE+qFUZASUZP+qyaZ7GYV1Cl9ROBW0dzwdRZfphLWoLjdjEzu7d1lQ7uhQlzFnhBpNVoPWn
2WpvzLV3sEdBVycbpkdgTQXJA4YSmS1+J5TiTyiL26fYqapzqoh5OLF81GRZRbqdWycRI2U4V/oQ
1BRFf7b90H+rRtYcK4oydEXBV646eqz22IZUnN2gxVNrZ+F3FuL4VDz6MfrxkFjT9uiM9S98mFP2
X2yHYClcTCjibIcBB/LdI8qXIOK9fy3NRnh5rWDbhnY7yY+JJebPmLUuKPxq/kPpok1OsHSBlBhe
tyvSWD60jejODmYuKG+jvetRTN4ZY/9j0al1N33Lk7fP89PUAzggIa33K2iEkyiVHhkTmomzW9V3
HMP54EGSDHoUuxA+bvLj3Hn1XWlV6CEjcsuUVxtNnaxt7mZlW4Bfl3FPz6AJzTIewjaLZ1pEg42w
komMX5MURZRp+vhrnrs8LBK5fsH0tQ+tZRoiAzF+lJSx8WuM9MfgDf+KQZsOTorUi61adW9KEx13
HF3vrUTot4aa/k1z70taNPgEJITfsh2m/ZQY1X4kECDBXAxzSJadncWaa2GD0d1WuE/+LSjGR1ZL
nWGKa1CtuvyntevhMSk9mrmFQNyX6nSxq0eEeUXsuuAtVnPXdBrNbMkruhwNK0jwS0GDyorWFb12
+NW7SqkyjJP2R4ZUGUYc3kw2hnR9hMfD9DEn7BOBapwOR3PE2kXPPudD44P+7GQ4alYeqXyJb/08
lz8dX/JQsAdP22nzOGA8tMg9tIlNaybWorpPE1x1cgcLnT67V5q0EbmiwRiqZLAifaG0JsbhF+Dk
/F5UOWbevjlFdWuhjhxjc1QX8V1aZbC6NN3AB4nWdTXnLnf+gPJ5Un4Dx1hjN2bFUWovVgCbELkH
OmQ3TjtXhDVrRMt8U+D2s+4UWzMWcYL/CQl6uwPxoh7jps3vViMrDkkHSdEc0rhGRXb2dgOyU3Dp
lPE4GbM81zLu96nVoXrdNNa+xvItpHAg8W1CdaGOTSJG3llRnIgsNIbuwa1oOqKFbqJIllIsVyZ+
HBoGJdhL2bth8Jr/ePlsPU4uu9OUWXtCpANHS00Tu44c41xa2zE0Yors9LSnMEkn/yN2wGM0FaL+
OJMgHWtDtggP1OMegJaxw8vpc1MP2NpiZ5CiKI0njYMbwhFTiOlcZfD+JuXn+0o6iIuKODvOw4Ri
LmaJH9TEJhFrOpxbw0e9wkfe1nHUutfkIOknjtmxKk3r2E6aF2nFop/LsWpuAE2VH0mmxwAQwYJj
yRxH6zysRxwvJP+qfnKct2/EtloRozm0Npp4EL7QCrD0HjXApYlao4GGV5b6k5DYogm8NKIM+fRH
tCqpvXSWuY+9Kj86rXLDfLX7J8vDvtKEvBVm2GwvgZlL7GE03GlCulXiaI0kUqtvzXsA2t1eNpmb
BBlNvdDJGoz3csxhPehEgdpwbh7WeRShbH0HqlRE1UzrZ+kA2mk26zakuXlEbHwJwID/tteW9lQq
chawsRqEKdNxjwJ9/3nOEWAyEsQqqRnU+47OMXWj3o/mRujfF2MxvvWzX+3qTD4Z41x/BGf3hS2e
3a9JMX7yLDpiequVewcVsPseaPsuxrF3749LEXYd2vBpprwHyHn6x2yY80dRGcO3scY4a6mz5Qwa
wojhrkn/ONtJ2+5Mp8gxoNKzA70shZBcXHC1EqmmZnDPjWPV30qVm9/IegsSMmsDzWI/nd5nrky/
ouGcRJQDl0hKbvSi3VSNVV/uJFLoByS6AXdV6KThtDeaASYgCx1GT508Y/6UirS7yZpF7EBuycDj
ksVWocZjC5EIem1IBhQJU1M4TR8lZYIjitUzX2gTkugAEH3wxtX8j1BGfZ50fF/jpVOHpKkhBYzY
OaE7me7zyUkP4H3jExYOAzsWokPeFliT6GorlgCQJWPoUt+LnAGzTi9zZ7CzU//gD3rxmeTQuNfy
PvmwJtiKOVOCr5yfoDTuLXXILT/t/FJD8NRZ2w+5xIEWEjwGhYMu7/3UIUvBpIEasDcTWzszAPcL
Og2KNGLiGJrZaa4dhyJeAAcM+AmYctnp0rEjR6PzvDTEmQFm0p1USX2jVa12Ly2UuOcB8N2q6ily
rMkKdCh1p4oG3Qfw8l5kJrZ/dNDMpngyWyFmOkZYGwl0Xq00Pxajqb62CXrx/VRVWI6l5m2vSH/a
2fGjxhfiyVlsfpofN/cdhnQ7D+YCdBgsA+yR1M4y16+jKSFTUCTLgkXhVpcvlQ6QoBrvhBTJzjV1
bVcM+DUAZMeqVGXmee2w4PBKWVKUK8oDMWD81rdiDZMO1y2tN8e9j9vUQ9xVRdR3Tfs0L6jJlZ3S
950luFbg74bdjC+jiUlt5JZ9chS4YXxGTML4UHVpZgZ1kmAthgvDXY6w0R7bjHbnejXCi3ZrLEHV
Ktw/6AR8m+chPYCra4ogpwLzoZLxjO8tgu6IJqBXDuwsLFQ2RmWcaIFdCtx2G1tGjWENjybpxg0o
Fu9etjL9QCBoQoszsMPQOQ6GDu5U6c/JDyfj9gxMmIE3oktd0qrhcyNsGMSLX8WHvlnXfQoMgjSq
tI9Vj/5xamvzyW0zuD+L6U1G2HeuHmbWSsBZJ/PT7LnJHXsa18bFaz8qMbM53MU7T4DaMJeAkOPP
7XRM8ILKEbxMk6/40WWcJt0+pAAAgnzctN30EcimqvVdaabNfnJQBdHRCyEFmgpqmDnT9+08PrAs
y00GXfrOnrQmcBOXS34d9J2v1/53AmqM+L7ShxCp6OaEliW2Cy0yUouHW1PJrbozzFKiVU/SkdoY
PGpVjluytnqPKHOKgAwMySWqrJ8Lc3s7JCV7cEr7jx3kLQQuFXFLLKt3on7dha3tSDxd05UoxzLe
ZWYtOdLD9AnYgp+CURvVsXP7gZcrot0zGukHpy+0IwKc5Y9Gk5Jm/WgfIPaVN6u2eX6ixwOg2HcC
x26WaDIq50nZc3qWMQxHVy8zdOtbdRzj+ss06DDlRe998LZ25GIvdEISPT4UeNWQk7lLKOZq+I1s
/XT2bDvfOXOqP2nC+oiyb3antal3jCt3+gF+PI4ktdt9nMYLLkuoayLN2WBV1Y/Dcel6LF4KLFoq
cGLeNMYHoJiYMDcO3sSEjAgp2GRnyXn8IVWTgYsmkvljs37igjY/dTDnvsqKG76cJ3mPmZR2R6Wg
TyMgZ0k06/X9uCKBg8eZODhN695o8Cw/JzMUqwWLDeIQzU6jjfODgr3zoI2aw+04Wrul0O0QNuhd
V+PNEjVDnp6qwrLumwL3QPzEQMKCKQ5HyMRBEifzhzZv28hAMj9orLr+l+cT9qRL2jz1hs7LBORX
kAk7DvwMEV4/B8gttd7og3V8lknTv2GRLNajW/vgOVKsb1Yf0KddTNfota/qb8/aHtDvaOh6IOUu
ittaX4m82Y5g7tgo8Ld1883DzO2WYgpU/vfrRG+gKTYhEXoU6DzD37/EhE0NPiotMqpn2gv4OVMO
ytGpmsRN2uFsglpOdkfWhp/ZtJQYVtDPiyYM9368/zO2kuKLahVTxiEeIiDYok2M4mUhxEoTF1MU
3MfcnntndHF8Mldbx2oj746d5TdXpv3WEv853laY+aNDY8xinixvTk+8j/QfczImvxOhfvQFzqbv
z+xVgZmZIbcutt4Bf19KPa4p2WDnWRAlahwHBcWyjxsn9H6OedOuE5YbdBgkdUDt3/cHfmtJN3kL
nQ0E5vNScXGo7FYZqGCdM9LFH22R2umOroKg5Oao6nFUvXUFdPmqU2KgR0O94lnVb6trvVzUtBy7
kQsA2yR7y6IaN0XuTShao5kz2p97OW6P2CTGh+avp0qXRKe7DjIdmcnLAqtfFn6uAHjqres+JN3c
3DRF5n7tp55LKBX1/v3xXvW/mOjGivjvXyhbvZwoD9/RaEkyz4M/5keBIWNMvrp2Yqewdzl4S2/f
iHgQp46S3pWd+8ZnRWkYKQFI27QrLhF4giveRwxfO46L0fD4HCV+vdPg/Guv48HlBXktQrz1VRE6
Asoo6C66r/rQUwGHaCJCWiYd4YJs/oHUd7hDtPRbWXFPT1hsXalev3E8SeK3gISHCg/s7Tf9cTxr
wGbScbvqTI97Phezij/pZGlRpQTqzu9/zDcOKB1EuuyANOk4XfaG8SikNJ+1wwk/zTmkjqP26VSS
NNpDfaAHgWW0J8r90OXLp/dHfmuWm4AJEH9aqRRfX85yNFTb2nrqH+EAIkiIf9+vbFgxxMvlcgWo
9laYd/kLRuMWDiBMvRyLulVFBUgloCEdFSjYqv+x2omE2G3Th1gbph2lbonY3Ow+mEVTHCRFhfD9
+b5GbgB+QQYNXAUbiUb8y9/gavOyoi6fnbWmneZAZhQB9/j5Lv3/sH02Sr0rBLI+4LdeDjQwjtGT
OJyU3iEhWjgcV55aXTLhc4Pt0vvTev0Z2T1iY+WC1QDXcDGttKBoTtEHTm6S6P+Mqe3/UJNw8J7L
4/UKeuJ15GEsunKQKqlekrm9nJlpYGxHOzM/zThzR8k4oJFVAqUWOsSQQlaYe9DcibC+8I6yq8xr
9+a2JV/e09Bw+IpoOBAMQMi8HH92sw5dhwyT3/rZ0MtcoXYW2YzlDk0+0+M30DzcqUQT1yxo3lhm
LjPwG8Q9sBzOxUf16ASiLlTGGyUNs2hdzSspqDfrqHTxAqivfNVnbZZXUyXKo+5lAKW6pPq5NMx0
VbTeKc+m/qZJu0JHLpQr7DYTRvVUOQvCTeOcWDh21xkZLtD58qtd+tWjRZsCQ6+5WcwAQeThLl0W
mQZpgfgTgpf976y01HhMJ2T3K7SIg6TVxWeMrej9+uCR7S7MPLzFnDG5HbAEvU0nIe2vRVK3xmkx
jNT86GGz6P6S3prSt2s1jDZbSxU/lgadtmial+1dJH10dEpfJsVpsWWuU3VS5hecBM1PveeZdeDX
o+uR/U/Y75m2FPIGVfn6lyqRmw7K3k2/F5+x5dpblAWx9FQ9TR+1HjzVwgxpsT584h3X3NpWAUsm
dZwCj7sxKfDiNpafSPEJe9dQ7fWwvO57Lehaqx8DlpwYzsupuI3z1WoP+K31KSXJJBl3mWw9EWnS
VFhbtxWaX4hhoMy8QB3wd04r+y+WlGqJrNosf9TNtraNP982zjrcs0NQn1JY1K7BrFfuzWptj7b3
T/ubJ+D/t4VzcQITKlCG6OP4RDKi7VvgIIckb7QHpv9l9EQdeBCIrgTON7c+aoPIrKEzAM/55alT
vcwoL8kUx4ikuCsHTR5X4aljBTX+CvDk9W3IAYdr6rDp8T9yL05ZiVBCNdptcaZ46tmQPmOs3aY1
/zWaHnwkdy2HB4ge9P+MUlEWe39xXyc3aKQhoADZDe038L4vJ9oMTW+VLp5BVayaDyAA5vZOQ3Sj
O6rMj6udMutp/esEnRmjwYLOPvwzCl4vxySzkUWhlvhY1n5XhqkQ+YHeUvdB0EcL/TqPo2zJ7V8K
3fgrQ781XXiNiMyirMXQF9NNB20ux1IUpy6HTx1I15MPA53uJYTahC8TGnnzNT+BN/YvlXaxAXkh
Tr/yF5tpN8BUxskt1txpD8Ew4bby0r3W4mYrBB2PYVrG/2FXMUfUOOASwne6eNHSgyPj6NHWz+d6
IiYZnfrorFqT7Xt6D78ReaChUphAucfanb7+9aba6Co8weCDsbu2FfkjmaS1PhNE9eQ81K24KSsM
JRMfFkojqumHZ44P7w/3OsthgigObIo2IOYvgRdzDyFAxGN/ml2Z0F80M6cHtFMP7ZVI9ObuocBv
gvRlC11KFrnSrA23WcdTVbn9t7oxoCr7nVgC38RL0Kqz6crM3hoQHQ6Q0ig2Up24oGh6Q0WVFI3y
c9rCAQh6izZV4GHU9Itu+fRIe2i4wj59I93ZTgcEKgT36K9cBNsl2RiatPTOPne/gfnvgOHcaIpP
Fm6TG/94WK0HyKiYFhSjEX8fWOe/FwRBum1DhwlbOBaksIvtoxIr19MxPxlj7Qe2sspTW64FjZSr
viLPYokXOQfWCJwTvMRgjl2O1dYtWMfZUSfdirXqDM4Y83BdR+js2CdeCzfJnxq5G+iqLx8U1JMq
DUY03R30HkbL+dJhFIK96IQrzoNH+bvZ1SWkVZrEjZtEVuway+H93f4axMZbAnY0dFkAbMDoL2KY
TxWy7AEknxI3A4Q6FfleOEUTLVZbUe9rm1AbqecHU6a1VVSkTfVlbPLpfh1b57dNFWLY++gfDaGG
8tMVWZDXR3H7bVtRgM+2FQhefrpeL41Ya+PiTEmtdU5a5Xk47Oor7hrvr8LrC5qBIPo9CyVyeZkv
ByrsshWi1eRp665+qte2BUzi9vfaOJlXXgCvL2iYuyTC6NPwD84RL4cCjJiJbFOg0LFLuWm90Xxo
mjX/opul/USyt/weZTv3lNQNdWU535olaEDekPqmKX8pC9Zj193pc++eEjDPn13HUH5AVZYmcCLc
X++v6FufjhFIQ3ySffwDXk5zHkya71Mdn3i3rt9oM0BamFfYg1e+3OsIwzlDod9FzZM04FJGQaQz
yClPwvNp0yRslKbw183ow+Xd1HxtYIsCu1mqfZsOX2U3qL/OAGBXwdFAxxnJP927CKliNoC4cRue
8PmYP5i9t+yAjGo3QrpxhGC4uLJ7XodwxiO1gzixSWRf3hl2n0m9U8o7WXSJA7+VuQz7WSZHOpLW
t6KlEf7+d3xrQOqBPFodz9+c615+R1/qPZgflZ/4b0uxG6q0QkSxsXMvGlVrVFEMLl67EpTe2DyU
AREXhuu86f9fFDsaszIUPh+407raQmYOGT7I/Um7ZmrzzDV5Ga+pN1Kzft5D1Mgu7idNlZ5ymdO5
saQHgASI4S+Re+IW4HL5ITa84QPaTg02wq2e3s7uVD7Rxqx28eRMD3WiusBsygZEFW3hT71uyOy+
SISAWFnZ33hK+dcI+G/w4kmCNp4Ol6qHZM5FSMTxe7A3i6AzYidrvItT6X8s60xbj0WWptAJvSam
eW4u8MqqseO31Xm3POHPiAP86qasZF3P2snLbXMKcRS0ZLTMpiyuHIzXsYZ3PsBojBsQCKTS+XLf
TGmeOfi3Laes5KaIdH+sviQL8PzARff4mlnpG+UxlgWyFMeQBBFvlJfD6fhd6eNULSdE3LUHgTxA
WLXysTMX85gU0qKXn9dH/NyycEgMdzfzHr0Sid6asY96/tYJ2QLsxZfxahtHHALQKUUK4mk1ASP7
Bm12cCbXXHBeBz3qqgI8MsSmrWq+nZ8/MmL6FeABSmRpG0st3/jK2X1KCSPA7Zxg3q39ja1hOo9B
V/0tbvTq5/sx4Y2ZepQguZE3r08kGl4O7/bxDISQ8hwvPW0/lVlzdKnu7mo/Eaf3h7qYqQeyltVE
uB6yEcXAy6F8ZVmV388UcSY/jzoZ2/RAlH0PRdo/SmNqws6S695VQw1AUbuG/H7mofwRIP47PhUx
CmZIikDvfDlVQEDFjClsdXJQ7fYOOC3OJ9i71ddmbq2HWfY4ULRun8y7VHQTXG6rmO4QCxZfF9D9
WeT0LnBTPNbTI+bl2LR4BsU2nmiODuqhnb3sROfUaSMtrWGdv794F99p+/GuxW/fZA1J7fSLH98W
Tqc4pfXZan2vjHoAg4dWa/qSLn3iXmPBbs+wi6WiqQJBC5opWsnP4hV/bMrGwTy6ihftSHrstzfg
8gvwzlQ8xsgRdQL0imz490CD8un9aV4e/ud5onzPZuTUwTq9OHmNQHHGx1zt3M9OgsyHX4WjcopD
N0vnuGS9DGca6QGQsCUcZi3dmcrXr7ytnptjl9P/80dc3FloLikjw6vw5Jc5oorDYP3IXSBuGRDf
PYeliex0WsJO+b+WVnb4vGlIrdWzv39/NbbJvvodVF9YDppLFERe7litn5FFHGeSPNAo0F6y8ZNr
Ax42kq1/6LrdlabhG5tsi/TbI4/6FvHv5XimsmvRVBbtpQ4zTYB39AfDTBsB8Y41gKPd+9O7SA22
bw2PeePGIk+KN9PFt25VWuj1yuEf0gkyM087pQIfc6BrTluXN+3zSOxn4hwsUpSzLlK7xXMzo+hz
/5i0ZfVYZCKFq282URrH9adpWm5FsQwhGFbv1u1mCwCf6e7N0VWHViaflmVQp7a1jCNYiO5KVNzW
9OIbk/TyzsTQHSrmZePJT7RFa7Ulx69ac7IgG0T9q0gd6DBVkz6WhtPu1grEreFY3ZUX/VvLwi33
7GC6pYOXvVMc1OPBzpPqDLDKvrH4AUuA7/Ka7EZjsn9WzljIMG3rsT0WmFJQc8cd7qsPZfQuhUaV
0seB9u/PqVUHqRaLJkjI4Isrhcg3duXWJQMQQZeF2/gi9PmN1LiGx/RMR7U6x4gk3eZ+UkQCUNLf
R1n681yIQlBSsb2L+qMRS132Gc/TAdrMGY4FFP8800K5dvm1xb8gBW17crPmIaPi0bFxTl4etszo
qd87a372XGmcBiq8ARDPZWdYmRmtaZHf8EzZrDAMI0hrl0S1AbH1/gl8a2kxA6M6Ro5OurNd2X/E
eXTUYKxMiBA5gLW+NpSZ06+lU3hPfePGxuPfDoYLG6edkjbMxldNnMxppwm+vXZqoQB/Vt5QR6Ps
SrCCIIyvTOxZpuHlsQLhsVFjN+oiNYeLTTPQNQDxas2nyXLy+U5yVSCrNevK5zZLxHjLayShFphn
mNbGfQ+NMp6gkkRA9TU3AnVbI8/Sd0h7t21CXGpSu84Qmncdc9eVuv9Vpl0/RqgNlt6uWLQUGGyV
Jtg/BPYCl+KDPnT1cIQcpw9Hv+BJgkwa7RKoDS6wJ5jzsXllS70OJTT8qdcTCngHcVpefk3+58mk
L319XoYW//Jutc5t1VWRv1jDzh/7+eg1PXozmXslhr2+pxgYNNymks8XfnVpW5PrFeBGzxlV59Dv
bGhfpZYc887zP9jW2Morn/d1fkK4ZBuRN/ugXC5r2B24L80RGQKjdam+t+j+FCFWTPmXQpkE0dmt
m5zHidl/f38LX6wwBT/2ElIHcB0on79quSLp1/jmYrnH1V6KX7Za+ocVlRAYTxWi9eDvzOGbRAwP
YH0xtNek4J8LLX9s6m34TeHGoum6fd7LuyJhOcsaLYejgZ454r10oJ9iIzVu86Hs/il0lf/HagrP
CJxhRB2oWDJvCWcYek6gGyuNhYFP8feYFBRft040RRO8hC8J6EuxuCsQHQp7BijMOZ1k1JdxulN1
qkIrNsRRZIu8cidcpmj/XQp0d6CDg8kHwfByr/t9nfYpjZXjPEKWwDjELb9LmCI4+C1e9nmyJo22
qTTkHLa+VD9Ls+qhQIKu/LfXzPyKPuUblVe+jEmbDtLktiUvUhk7ndsKmc/8lOWanKKYU8jr1Jer
9kiIq+LbcW09MPCLu9SPLsqp3v1gG6V8XKp61FHO0IsnWyHhEpYD2Iy94y3tfCWt3YL5q90DvhBB
R8B9VGJfLtmmxSBdk/IPlgYnRSykeuAYkQSTdawAD91U2N+BRtaSf3gVXcn1Lk7sf7/X/w9+2a9o
0hQWhgMotfWz+HMJZIHimpU9ySF397oJP4CixlWH64s79nlUQAPkmYIIBabo5ZSdJRdpoSFYbjae
/9ibfWuEnetgiQSPvf8nNm3/ARn36Vde9vmDssz7eoDN/H7QuLhk//sjqJvQFeKY8IeXP6JPySM9
ZbpHd9Wqo45e1I2OY/u+yvxrVqMXGfXzUCgKIr+91dx4674cys2zCkACwp1JWZdJkAtvWCBQadO1
5+iboQjtSteiTst76PKu6a241CYDtl2Xd2YSrAkslRxNKt0YBNz0rDmNSZUBftG9MOvptxnKSe+G
ujJO4zxPV3bXm+ePdA2NZOq3iItcXPcEiRj0rocgbr66p2HyzBu7IWvvdKDg9Fg9hOqlszEVckQS
pjHw8BgP1JACR7c9rBBr+wlVl/8lSnFbcCmijaMDEXz5PTyEgTO3n0BZzYl4WPIa55TGpDipuRXs
Nk1FZjN9L9O0Cct29XZx1rlRVlm/39+Bzwrgl0efngs+DLQM+Gbmy98xA6nrm5bsGZ6BIJcRFTTi
sh09ulh2PK4fk6Vb8ghLtPmfuprSDFs9I76pNDFUgVt1ix12+MP9Rge1vlnmiS6qlommi5p00xAc
SlAkyZRDruF+aKIiN51bxNfEDw56ZgemW/m/sWXyHk03967E3rf2/IYB2apnJJb6xZ6P42ySqKdW
5xq6xI9R9xUZz1DY1+pHb0UwQcpOErvJvV+uYWxQ/YQQFh8RQLDDUdjNzQwQaQfFeQhtMWpBOo3X
TDzfSDhoDvz/oBcJ+mxMuJyh8XZKk7r6Uma9CJWbeQC81i4odMoONe3EXdtL6+9yuudQYtNIpAK0
Ybwul5U4lmqZryUn3yrTJkK1jw7ThP1jfegMXZVB5Wwc3fc36nYeLvfpH4NeWpE3Itbm2Wi0o4AD
+hX1r/FGA7b72VxsXCYq7Zrt0luh2d7kXpEcIaW7VIOIhwYO54qsczy360f+BGQIq4Jjhz7+lVjw
epvalB6IlTjkbW27i1AguqFeFtgfZ3uSbbKDT9GK3TKlV23VX28Z+p+85rYpcdlc1u6GTMrBko6k
oDBOd73o9cMw9c6nbqluU0OoI68m4Epue03///UB4QmAxS1lXo75q2pVEjt5U9q2dvIxRAmMwfme
mKg1r3oaBxgJmVDZB/fwtxtme3bY9F4hMm2yvS8D21QnRu07nTwJHYTbt0S1zpe0GgzAe15htAeY
8VVyfH/M13nUhodmRGRS/E0r5eWYHfgZf8DiAjbRqtnnzDGgwFk8NqMCJVLekXo3QvkeVmhGq0RC
ez/0k3slpL+1nf6c+MWFp8Y+rUaVlee0iaWKhDGtIhACvdMrjebXs312fIH/8ny1XiqfTxM6efi7
FGfSCKyRgFR2QesuOq8LTIM6l6K5otSBkJflUVQT8ZVz8+b4PHqetci5wrb//keJYlnryjd7bKlK
YS13Y6LGcOz8JdAL3nw8Le1wjuMqZOp9AGhe3b//sV9HCKb//8PbFxsMkyTE3nWnOvnIBVbRCHbz
MZ4GlA/mWHn/A6DRp/DOg5YaFK3Mi68KB9Zb8wZAASShT10GvTFW5nwyq9Q/LArleWN2yysL/OYM
8Xy1DEB+sPi3Y/3HAqu4x7OogUCxLMVWwRNe0oULjMyvbgmd+0oyfFng515hQbfaPr3gLVBsP+eP
4SwjA6e7CIuG02j1kVyd4eeCBk+/df3T5gFQk5pOLjy3+qOTV0hCw0q3h530quxam+ONLHbjqYDY
0vnIXHMXR9lKl9JCVBc/D6POd62cjZ2TGOmxQL/moLKmOmB3oBC02AT+STGzSDMbCP1p5u8HFDye
/nazORB2UPan67IpMF38nCZfVos7PTlpouMluFE54eKPH3NKAVcC5+uvzh1BAZFLAuPIV0KiJWrH
6Tiv8VFOdWMFMRB+DWq6P943WTH95/15vT7DKKlSGjC3Cjdixxcp2mDhtFuUUEiwL02edAzo7xH5
bO9g8qIHk6ZIO26n/BSDBuIF2s1t/T9Md3uabwmw0Ckdvdx16GH6i0Fh8zihG3+iUs3nVJa2M9Zm
vpLDbOflZQ5DJrs1y+nagOq4rOtOZlItDRoD5xzseBtANO/TDyhI91uH10cpJI3nL11ljPqVgZ8f
Oa9G3o7xZjfPG/8iVlmTl+vFOsXHjJ2DJ7g1FCvCOrhxJG6duOHiwfG2s87qdkk6Z5/0DqWnaGyE
NQfxbCT6DpZzRcfH7hJ7//4WeLXf8O54Ljy4VCYNqAMvP0C/NtOIukR65jEBRQKluxCfGW03+NY1
xsnrU405Bj0zmlh0SqnHXhwjxEDiEpej5JzbbrUve+c7+mMLLNV4gBNrqENWqTgitOOMtGLlnBV+
E6aIdEWWlwx/G175Mc/gU6AEaEK++ii96NqsbMHk1ZkTNc3c7fPM+7qWcX+l/Psqed5GAqeIGDLg
JQZ9ucTWVODpN43dSW8tGChKWcZNKbMlsMre+j/Ozqu5biZJ03+l47tHD7zZmO4L4Hh6SpS7QcjC
uwIK7tfvA3bPjg7I4Fn1pYIiC0BVZWVlvgZ6bnnp1V7Gckbkvk3uhf0yNKL1cTVGDR6vSnwywxSl
wrZfGrOxSjnAKItj6ngZuUGu3M3UwO7mbpSBzLXqwgd+kQnhQeug18WbE8b5x/lrE67VIWa2j46S
4t1hwZBzdp3Lgr9wdL2yhMEuQInl6AK1vQbEtxrEe9C/yalMOvV+aEx5mIxR3rhT6F7Yyq9MJaf/
QrABOLVQfM7fyZQhHPnW1Q+WQukEQyrro9k39h55RPlApudcSPJeGQ9sJikeKDRWj7oazxsVMymc
ajxE5jC/l46MF2l8yP6q1XylF34J+P7KeAAzF/7EcvoSKM/fD3kgbpeVIo7I02c7wqmxjZy6O4jQ
WAZF3/vt6PPiACJ5ZY0SGQlDQIhXEUFT5xE1rSQ6NuM8bryqHAPdEeJaVDZGIyIxd6WuFltFbcUm
CrtLK+dlZGZwXITBbtDChL25in7O0DopZeOl7Bohp9EKHHYQA1JyUF8ysVwuEfqYBDyJZe28diy6
vdeP0bEcugwDNZTpAFVPTn0tlDBP/6zrD6IE9CpdBbxgFunRNR1RbZMEswrhHlIgkHfc4Gx0Csvp
wSlV54+HwtYXFBBQNLqfL+YBDp4W4smQn9BH6KkecXtAHtIqVbgdbXYhHr6cdGjetHGfdxDinaub
Q6Ml6lRkWN3XyKeOvlStcYNNl+2XOLW/V8kErhLNi7Y0nosv/WCiWvL2qnvlIILiudzBl7SOELWO
yJxSbgxm61RDUcAKQsaBI+B+DUn0AWA2CnuKyHxDpoNfulgHNqrX3/ROln1yvcq89DjLpjpLD5hn
snwOh0UYnL1wvuk6ci0BzgH7KFSE9rF0pm0riupd22Cw7PYVyl5D/A03B/VC8vUSmgmOnq4vVY+F
Lc18nI8MgF5rpECBLVWE1NH+gE0UTPwGVsbpZFzlAEHIB7qpA9eHKMgAilmPMlx7p+FLHOaJiwtJ
AcFh1pMSYY6en/oClRgTr7mCX40qch9/6vs8vkDWfZHNLRSAZ5AK7R1eYfXo6IqHda6H0cnI0URV
VPxOSpxeNoW0MgTIUDhKrIuY2VdmCkwoHU6WDvqNayRyOBcCN1IDj+POHK9iSsaLGkaCKGgW+Xof
303ZrAZZqRsXtszLIw6ENwky7RKOcyA55xOVehNCZ7nJBYRm96GalPSqLh1lG8t5vrAoXh0KlWzi
jWMjz736sFFvNmmvU8BY8CZ7E4mNB0oAH/Oh0S8UiF8biXWPkZllgT5cN4HmhDM0FU14qKnSZwi9
zSbyvWFv/HSUBL+jtzf98tyrXcZCoTHJKQpefl0viU1ST/Tf3INjI0WPcBR6cYgCWOUlXv6LlYlo
uwrVA582aDeYtZ3PVdejBWVkVUpKKxtl0+JK8aih6QZ8XlXl5yzNNBXWmjvkf/qGy0m18KuhPy+6
B6tFIs28LBXk8I/ZENM/aVLA0UGamvqlasjL/PL5FVmGXKTYe8ZqpCSbChs2XgqMobAfnL4IkWRz
0FyycJOt7URslXygkwF6ffpqO2Ptx3Pz55RyG/dhrq7YPJM8PPum/1aw6KQY0r6P0eS2Z7kdHFS+
unoc9lGIyubba+fFvud9KXEtIudUF0nkz6d00oUGuKLLT16VeA8ardIAILrDqaV0T22rzNsoK7A/
RA3xwpy+SMiWkamBsCE5pzikz0dWB3jcFqWGYz7FnxOQb7uyGqwNJVTzEYLdfOFFX2xJhmODULNd
QDrgjs+Ha6eM21ZsZEdEkedTN47ekYMhfwiFFV5gWbw6FL0/SHKU3lEGOB+qLGa1wyEjO1YpVR3f
HMZSQcRxwLIpCbEZ2bw9ha99yOe1CgUJ5431bUQfoDTB9Ud8aWS1hBbHXRtb5HDTnOyczPz09nCv
vR0vxmuhKg3qZ/UhQ69urbFLs2Max3m+y7yM7leoOi2IWeQ5vr492nPwOgtuzBsNxIVVRYMZtuz5
x4QVD4HDNlF3Sueq2CQxYpPXTiWc75Mr3J0WtmXjj6ozXAHGiR5jJ56OYPSnh6rznE2rmzP2F3Hd
4fula1/cekyNw1wZIhhMR9n0UWE/NbmJmOwgPfFQxFK/G5ok/c5pMVsH8L657Udtp+THTDFm+aEe
umaDAJx1UxozcsGuXt/O0SKDZ9ldfI2b4FeX9nTmF2nDrIdts+9sXRyVSJB5R/G8mXD8OgwUSuaA
jaluTaMQRy/p9TDI0yQ90N6MtrMlkf/lQk0hp7GaX1h7gfoNwd9kPvDj2UCUEq5ngZLetaGO2rXa
580RbTl94yWetxPTVKC0XaSlxvHdOJ/TuS9unbxzP096qew9W4orBemAj4YjC0zOsbK64SCMP0eO
gmSWgd40eSqJ4h9L7jOhz8xYMGO0T9YZqo1LjBMOChG2iYQ/hZPt43r5Q89RsaRn3cP1tnlzd7yE
pHo1tkNShOoNGJ8Iu4o4MhOGUVsezllm295qVKj2HrWDzSTH4n4INXlMOp34F5mo/Xm07ensu9u3
1/Nr8fb3Z1g282+hHUxKzVVUd+hY/cI/wblV81nfVOGEzJ5sxW4upnTPQXoh9XkFvMRXB7/l8f4L
9nMVkxw5VciuDAknde5c994NwL14A2QIDehuzrdykSRGzs1rPoltl/SX0FOvpQ5kd+D6l6QIOazz
9+4hffbFjG5R4znNIsiMQnvtZlZgTl27NbQu35cyro9vf+3XQiMFYIYjDsP+XiUsEWte6RorOtW2
aLjxWJ0StPincxHWLX+scvVSuOI11tHKBRcA1BR8AF2c89fs2nFuTS9NTlletce+1tG5H3v7s2IL
z8f9NNuPoK0uTO5rEZnsaHEZAIGD6v/5oOgUGKoQo7JIiYltI20QkElRbQQi+v/BKQrNdem3ckmg
rno+1FgULNA8DQ9ZkTQfS9XM3U2hjN6jOcbYVPzp7JEXLEI3FNrgm6/rmKFaoydQxerRq/uh2onM
rrx7RIw862iJrhSB51bJhdPt5TplTEhY7pJ8sVuWn/+2P5GbbEWpjekJGdvyeupQS0LfI4fP3E7X
TecU+7Efsgu1sJdBYbmqk1HD6PXAbC0//23QiVt0qRWpctRsvTB3fTdqd30xTXeTm0XvwLkqtD2r
wan3zWhMw4XP/Mro5kLAoIcPsBG12vPR25z2n0aV5BhTPPACOH7Dr1FrEwiicdLc0bGxPkYpJhkb
E/EE+0It9ZWoTBGV6oDBMwAMX8sdhlFj9kKhouu02nQELagErOV427ioYsZhoW4rcoPAzKvkMBqF
/JS0o7ywg17GCZ7hfz/B2vYZp1pZKGIWKHHI4gka3rCtDVfiK0Jhrqim+sInf/Wl9aU2QV6zbNrV
MhOL7zx/Ozp1eSXlE+7yzY2C1WsbVIObVHQFCm4VVQMUJyDB877WpRaT0mk5Gv5v77Jles9D1nKj
w4QFryGuj2usoOWUGb6uwkALMREn0FNAiZVq1NMLE/3aN4aKT9lPXYCr3mqR5xr6rkmpUpBU5Bgo
hSwOVom0JgDZOdCT+lIJ6GVURCEYnCDkCirnL8BTMq9UzY0981jiauxusEkZf1Tkg5E/ua1yyZ/y
1Rld+PjgwfDieuFkU3tupk5OkZxcaqkRip1KA8i2ogkFTDxONcTKdUwClFHqj5B75CKor8+VP9Vo
2vwHy/m3Z3FXh20zq0aspKFzNKfYEb6u1t6EKHIofqgaIBWQdq28VOp77XPTeuRcgNihwdo9jyJi
QqTcDV0MatFxDYakdRwfGbLYR/cyvcRgfVnmXKQWWEYY4y0EzzXqNI09dWpUUbGYjOrDaOOzq0MW
shDuQSPZKANLqyrkqHBI0KiEPnbpjPR0ApzBEwPabG9vIW95ufUe4grG+Wsvh/+6soRyEBLYHuaH
Ypz1AmFP9PKx8ORqMuO4grZpoMPa+6gpJWu9rFPlM9p3zi6OY6nygO5Ab2DSbqJk9qZDNOQd9skl
HGBfmxDMwPfDaf1Z9ha6DkYu7+Hp95/aCshQkKtNcTA6b77iGth8BCaHxjNEyqGFGdFaW84Vee/K
KZy3uH5PHsugxvZCukacblp86m4zeLCPLjQCNNXDoagxYsjd94njUDDVmszKAqEP+ikB3Pppriv9
fe7N1X4EYjWeJnjR1UbFaSe/MnoqrvvZkwg1grxGTd7s9SyFS2kYil+3qgKpyBnSfNdgyPcpT4a5
hunuoCJlolbjBZlnig+ukyrtoUiTcTyKfhESkXZfBg5MMRUD7TJ6bNFizgNEylvajCbUtVYTUCbV
XJ9+CAHFZZvUvcPkm5RQ/Mls+eROmTRbR2TdB7AJuB5q00R/MpmEvKWyxOVjKLAYYFf2P6zKqw+d
lU03Sgno2W+JIuJgwKB510Hgqf0RveAKMK80630qHQ8lo3i408dRjLu3l9XLHg6rHII0ddkF20ZC
eb6nHFq3WkplFscckd+NPaT8vOjKrWYrxV61imTfpLYCE8RJjo7ZZXsIfzM20xqOKiKJH7FrGf9U
ymkBVVgLdZBaHGX1VRTXpjZ07Fp1jo2jXelKhBWcjYZLNkm5SeUkN27bYStR/AeNX+qonoaf+tJm
pyJw/i0yU69srOaKE/V4dZ8PloY/WU63l/YDdhpejuWzp31COKcPHKWpaPgP8YUJeZEpUctFU8Kw
iTka1M7VM8hu6hWLKvxJjFo4bkZlVkN0/7gM7Ft0H+4MvRgnNFGi7POwOG5fCDMvTlC03zQKytxd
kfHgpDn/BHNHswZaV3zq9DnVYEKGTuZblAKysIkPUxcql66Nr43I3QkGEhd1EuLVAgxVs4T41WIW
Q8kBm5xE2XmO1FHrcwx0ynsULC4s+Wdw3VkoXQTu6ESTkADeIDE5f0nTmlKoUDI/mfZgXPdapmMa
lZhbo7DrgA6SeNeg671ptU7fWVqSPJnh7Fh+79bxHhn77nbMUcfH9DzBaiA1tgNZ1kZV++xuFJ51
08kmvwKZNh+8eS6/IICW0mdxAW9mVX5wIepdqUmGz01t/OxHx0Px306vRBZhcd6aznVclfPG7tXp
tvVUnDo6i25iMVdHXRHVLjMpY+oEhXqDS0x78vQQoBMdOfpuRaQG3ICNGG35DJmZxvOObT/U/tD0
1mnuRvNbWgsNudLQ3Ld6XGzpi+rb2ivta9qHuAkQ3XajjneVP+Bj9y7W0/Q2VnNvz+FW7+ZEV5Dr
oIl/r/Z2f8w0ZyTETfFxzunjIvJvaRulyVw/Bh6y4byMrqF3dtdxm8x+I/Rw1+MEtSviOrvuoUkH
zTBp/LLWn6jN/KqU6Gcv4/bg1MPPOEmqK3B82SkRhXot9Ah+gyr1vaIKyHB1bNAHgKQmW6fdKCDp
IWPkcTA1prKFw86lKoTeqox1eYy7Yt4VKNIGltF3B8ccuTMrItmmkURTP8/a+3Syh1u1QqV/mEIR
WOqob3IHLvpUa2O87+izPqTjnNwOBbVqV8zmNs+IGFxYuuQWsX+2IroPaCZYk1T5mjBxCCEYOIwO
YdzP86S5ycxp8O3U0TDsGrn8mL1tbBMnXXibVhtEc6EWviamYd/TPNA3AJasE/pHJj7YHqUUfe59
RR1VPnrvRbtpVt1PTpRawVx3MjCKItqGmnqlNTauDmML+XzSaClMoQyKwbnk2v3KzqXeQ1GfdgkQ
BH1V6/KcKMEXyyHb7mc4cnhuwRI1cSmQvpsq86e40CPvwq3mlfC4qJxzWgHsgHy0ihZOm9eOxEz0
GLGkbgozUq6MxKbdrhZxeCcKrdf9CfR04VdSF5eSsJdvTFB2EJBYWt9U+lfIINURZZOALD2Wpl7c
EQ171Pkl2PpdY5vyroQ80l4o9L82JMchnURKmQTlVeHFRRqunpIhx27NsG6p7VbXI0kC2OhaWp/t
JBouXaKeSwHn4ZEMc/ELhT2/VChW4bGm8V+1FOxOY9RT4mnmxolZRE5sbpI0w6olZw9cZW2XiSPF
C+1L6+hS23SIIl8Zg4lVUtShqhknBbuhT1maW8cjvAVtPKh3Y6XIn0gwtEUgOAnHIEqm7BsGHvpt
puXsv5CM52hIxEhZ6wyy4WGr67iwzRsM0ezwwop6cTc1FvU2IF90NkmDnl0ufyuM2KaCQIMkUFp6
p+71yU5/FGWcf3770HlxdWEUSK6Oyh2QMsg6tXBxK2x1OVvHlMppkM+WFWBirh/GrPU+vD3Uy4sL
cITldrQ0UIDnrdsZsxnn0GcL5QDOvyvweFHc4TrJUk/4TofsSWRdq5igSG4PmMN1PutgZteEXkc8
HvGC9WfiyXChCf9S7ZhPsBBqOecB6HprAwbEjisBChcDhtCAydAkVigOWRfb790MF/fdYDbZfGyb
htYuFQL9C1f50vEnbt7dfrITTOazuJWPXehOOJDodUgJP6dv6w898A4fozLgoYM7iO92avXvFbd1
5IbA3Q0b24usX85odxuhLLJnIlesIOmK3A7qocGkbMgicSrYUx+zshDXMXrs1wkC2L/sMMu+dSJV
Jj9y6bqdXBgYPwA3OfusdHAwm2bpvVu4wGAY6pRInwxmjehyY6fafTU5Lghs8MGp39FmUvx58Jqv
6JTRBM2RdMZpUvXKx5l2UImdqGoMMPeaxekvdYpwi0jWEG8LC7zhBpL79DlG3yfdduC9xoONCDJn
udLUih8N9GIwpsWa3Z+aUu8xfcMRItS01NrFUY5WaAWzIhi7XHVvGjW0f6TDoKuB1djDB2tu1F+1
l7n1IVIr26JE1lhfmhR21KZO4zILaki1Pwx03ehdxFMY+Xa/+DS6bhg/vr18n4+NVfhBKccEKLLg
JyjknGdnoZYpk5w775jPCFMHLdDn4YnIkL0LB8v90mkZDipTOjXWtusk6XnqzeIUd7ZdbAQavjF2
h8K8zWBq3iSqK3zR6inqMmnTT1tPHQs63SMiFVSgxPjIPdg8cZEHwPr2e7xU2uT6sixzCmtUPJEU
On8Pp3UijfpQeMyk0eyL2al33Tw5vm4CY+UmL57ssbV3OmLb4G5Sy09Voq3BmbIhPv9ILa60hauY
AfMykOGJSx7YL+mlpPk6ZSRw+dRl6dGfPyFlUaSHnAb/HxupbrtNWn+kNX7luYUVaKVuBUZavgdN
JQ9JlmU+ImpokE9Ky/19+acRHsNSWJewJi+PPB4LNjcwUQdc6noBDGoWdZqAcUVHJT5NolE/NGYz
bJtQZts5Ni8JTLw2U2cDrmpZZpKS6odxdgS+nrxT6GsGYkrnTTORQiF7AAXKoh6gaGSbSMKrm8LM
341gjTay0Cd826DrJNWY7hat0UBJrUuais+SSOd7ggY1JDSUspgxUH/nM1UMhTVPoRliOkXnmBCT
UH+iU+ux5FtFefJC0ZiBk3oGuFq3qj6NbuqiedIk7rZSKRJtxJgBSde7piUhBAWrB2E3dliQugkG
drCYk/RYD617b8e1FsEhLsKHTi/dOxMnz5PjhnhfuWlnXhKoXhc18Y1GfQLm/nNleOHRnL9aGrlS
HTJrPrS5rV0NrR1BrVZRxdvAVlWmwK6KwYCJKnJrl2Vafz9ZJWpySqhcolsv07z+yAvwZ0Emc/te
ZwKZqpfUXqsQd7m62M1NliPDRf9di6MioEYTbRyu50elb6qd0s/NhYrqy0QEK3TqHbhp06MBQnz+
IVoXerflzni1ZzAgkY9xlXdIwaf19u3A9DIVOR9nFZd6EJNVASLlwMW0OXhR0g0UrzQQuk4SXdrL
r3xTvGQWQj2RHILoarAoacowtPmmQ1zWN26eNqcMq8EbUwBW9rjv+DKT9Ud97kCSqp12fPtdX/um
cGNsahoLW2GNW2mVGmtMF+atMXHDChRYQUg/SVmqF9prL7noqJ0jxQV4ZIGuvcCQtHKQM8ZEyVGZ
MNY74taLVmebLQp66kGoHyZe8WOR4Rl96tREIvCsimYXZTXW5B2cjQfa0zhdz7UQ7q0Z1ZF34uCd
ikOodyHGzGmk7bPODlNcY0D+BF5KDWLf8P+dT4ZbB0Lmee6TYMXd4e1vuEzRb9uCDUpTm+sAQn0A
m16UhHQXH2Rp5f0hSqKy2VvK4FUbLXWgYPCA6i+EyEu5Iwq1KSVBrtEX1utaz2tBAHEXIfxR+iZO
rBkgupEJ7HPG5jg0sTjYsZJvotL42idKHBSG8qtro4+gg8UJnPG0VcaSmvaIGINhR/DbsHiugjKH
fpYXrn7pRrgOX88P5wEzQbkbigFFpfNdq5iKTMLUzU5jlZmnWVPRE4695HqosenWqVdj1TwPNn3O
wbjzBmQkPGdQLpS0XtnS9Co8aABEUwhJq9ChgEEQIL+XG9voXrl1aFJTVrFNVUfl/u3V8Fwc+205
LC/M5RDQGWAAmtjq6rDEzbCPLVmpx8lz6+xoKdqsUPNpojmgVqM/ac6UfO9EyBVc10fngYuGQ/kh
HdPCT6TZ/oKTULd+AiTR3gkPmNVmHOOmhaLoFoMPmcqJN+gg/QDYb34eVaPTtkIak+e3bR3+yHOh
WNsRliqyyeU8o1eJmXOzDUuperiY59Oj3o7TLad4/U3EIvqu12P4s7HGCDNttcRfOpbJmCKfUdNF
oQKrfhnxUP/uhMX8McwETRUvhtmEOmuW4SGvtOU2I7o9ckZNuC170viYYf3zyxF9re6wfjZB8XTY
h2zaqbMAgeXd5G4co8xvvSjS8wNDdF/q0hsElWtuHBgv3KP9/NFsSnfXe+58m+im0D7j5my/C40s
7bEtRoYkcGbgYrip470+awZw+rau6zvhRTMmZx3klquWQnrFd6+sY1MkRgT3oJnqIIVBfLGf/Ooi
o7eKKoULUmKNonaHyvCUWJ2P8BtQQMI8u1W5ZwhUXUPuNXP9IaqHxUIeETvVGh4q+0kAO9uXBnxB
oxQ4h1eGdeGyu3ooIClUg6iYL3rTCwZ/tRoz3QVwlaXOIdRCLxiwGaSuicxPCJb1QhxapaX/Gop0
nlR+aVCsKzFdanoSjTfnYMjKCvDWG3AfxQzZ6RxsumdVv3CBePXVfhtv9Wpof7joVYY25E7zm+7l
w/Vs6eOOAp/38Paefu3NliQMKulyUFqrQ9opzMwePUaKito9eXPX+u2Qmh/VTpkOFFqb/+BLArVc
lHwWNsAadMMlTVUQO1MPeTZNWzi0Aw3k2BsrPOkNSnlZHF3UTFpC4G9h63n2YAZjwMLkIWi1KlZy
4Q9LlqZ96LTOhiYLYKHwKVek6a6PNCjbUAP8IVKd+47aQ3+lTV5obVxwhNzYRgNIBGw95dsUWumF
JbycEOsng6XE+QFOg972ksP8VoAClTnWs13Yh8KwoqcxlEAWe7eZb8q68G6oXFk7PcFA+cKZ8cqk
A5BAMR2c8gInW13+ajokLo6N2SnK+knz58buSt/xUvlx6Nvhuzm36c8/X2acUACWabtwt9fPXxSm
DLOuS140tazbmcuzryeiv0tCJBcGCyGjt8d7bQMt/qZAd/AypGJ8Pp7EC1m1O05FrJ+rW00OwF3M
vnImP8Om4dvbg60yzWV98TlR0KEchSLWen3lqZNOEkTrIfJy8cTFKb5uXWu+kGau041lGFbIQnkC
0Y6iwuqkx6Y+SyVaxccq6uVBcrP3h5SeXFla6k44ynxscs3cYJRBIZW8LhirMrvAPHll5SChvEgM
cAOjnrdKeYzSoXIwCPMwqiHteA0R9dLPdSXu/BJFtKXjXs+XCv+vfF+DGjjpJ+gxAv4qRhVoUZqN
rpFwcKb+LMckpppiRBdm8bVXo5nLi9EDZuUsS+q3vdgOplLSkI6PWpZOhyqbxU1tadlOdoPE7S76
0/TxeT4ZDYqCs3Q11plbGaeqJNGhVmuq92raw6XudfepTpLhxktvJ+vKSzOSIrzG5SXtnlf2x+L/
+wwnWVQnV2vJwzKNDufoHST17i2OuyYVD7V+mHuqVH+8O+BeQVGlprM0i5bv/tt3BfYWN12L30wZ
12ZDUdbFyU0nv7mE/H7WUlpFU1MH0o7xwNIiewHAll3au1qkHNViVD9ozWT6Fjn6oYvH8TP3FcCW
atvKagvBrf426mp1QtImvk7SqsW70cvD+yxFKR9ClR3/mGzV7XyFs4Pr6SjxEQ/Bu9cbo1Z6qGr1
3D3GYUJ5TsM8u97o81xcEu99ZUkuInsUBNhrXKJXs1RXfZxZAlTzbFb9Q9GEiYP6AtX8Qz+FQOll
6Kq7t2frtSGJL1RhIU+Dh1gFzkEoHkL5FnXBPs53Ff1x02/irDugjRVtYxLZ7dsDrq+YRDUo2lxe
wMXq8MxWZ1Gjw6y34UUcW2UK7wfRxp/HccIqIta006SN1mfK+mNQh6PcvD3ykkStlguxGjDdElbQ
GFzFMnBWdje2WXqM9cFpT5o9UsGvyjz8QUm0phVixUW1NcsRb4pe9JVyUvAFTC9sj1d2IvSTBXmx
cOwQFDnfHvHYGx1dt/QkCtu4ctGmDhTX7r6J4k+FG5aAw6SyMShWLG3F1XKqLMXQWy9Bzqqv5q3X
5zJwcqt90rMw/dcy+q/v4/+Jflb3//qM7T//m39/r+pJJFHcrf75z7v6Z/muEz9/djdf6/9efvX/
/dfzX/znTfJd4L73q1v/r7Nf4u//e/zN1+7r2T+2JUrx04P8KabHn63Mu+cBeNLlf/7//vBvP5//
yvup/vmPv75XEt1Z/lqUVOVf//7R8cc//lrwy//1+5//989uvxb8WkB39OvfHpPvAPv/9ef+53d+
fm27f/yluPrf2c0wlkn4AGSDIPvrb8PPf/3I+TsiOYs0HRYZz+dPWYku/sdfmvb3halLbdAmiKJu
w++0qIvwI+vvlCVht+GMTSUCKv5f//NoZ3P0v3P2t1IWCN6UXfuPv55D8f/uCBiJ7AQDBBAUXYfl
v+5UKsUs1Xzysp3SVt61ku3svtCuKO5dG6LdUJ2etnVOxEuWFCcxrNRvhf0+Vtroup+Gm3DEYUN3
mntd4fJgJPLjBFY0sBd8bFY8jJY7bcqp2ZfToF4B1b2LZlv55Pz47YP/+61+fwuUcs+DGO+xCIZC
IlvyPz7Puk5hV03ecuiAbhnUrbWkmCrg702z+LuOA5KoemKeIqpqMQ3Fm64uzG0DKH87tPmnVO2t
fYcLRl5XAJMK70RnUw+0UUPlAN+GQNfzX3Dwm6s8tH1bZGqQxK21wVHryvOST0qaaBtqDdt5ivqb
IkaEr2qzA7JRV2r0TkugXSGTgJKpXZR3eL+iQ8lxAmIk81OZu4FctFyrTmZ7ty/90uu/JZn41Vjd
99hAzNbKox9ma32StoTEPNBbRM2pfpzi6c7NtYcFyHhXWr3hT271zazM9pPi9k/WJ89W7K/KrBwS
DRp+GkWmH5G20ZGiuSLd5to1KSTa34zMNnZxkmubmwbA1s6KIFB12hxdk34+obTzoUJ/dkvusksx
7txFtnlF+1hsC1kBwEQTHM82P3QQm2qRfs9MXBfjwdl7SbKvSis7YADzfrTLaGOSMAZuT5llLrZ2
642BjBpwlW2ebcDzbyOKMr5bTckOdX6E0WT8sXPnZIMrXUeRz/4qkDcwKmov9Zh9N5XeObhHSVtj
5HFunMHVts3QfYzbLHC9KXs0rvWu2MuwLv1Et66kUgHcVKI7wwvvEcALAcpOTYCqEoIZaZSj4wVB
tq7peil46OoSy5o6ru+sWXa+Mw3dXsZi4wl53YbZU+sU19m8DR29v7YHRd0Yw8d5UCTfF6CwWpCS
F5ORbmpZobNWoDA6gDrzcxgmfm3G6dYjXdmFRqz5rcYrmBCQlbz3gjAExdN3xkM4V5+zLgRjVLv5
jZ2aByUr72NNeoFB+RWcYNcFptdsQOTCNCtCfRMNFrbAPWoNlpU1+PHaQYaRdJua87XmNZoPT4Ar
2IRhnYUGXpnXyT3ocuq5mdgmkBr3VW80n23knEFNplyTQ2djxLhJID29i7Oi3JlLFS61q5+DXjxl
mOl+6H5ZcfweuYx7o9KCKdRzXxZRuku6itU2qdXWKQHE+UhmgU/QivI0x00/b9WqL09SFuqh0uHD
DN6EtNAY+pj4eXMg8gEal7B+JVoYXzWqtqeXcu0yy5uJNIEi8g3q5O2tEJFzLNst/Ia7cEiy/TQZ
19WcfNZM76bR7A9Jqz2FRvfF1m+VQglgjW2y0ngPKuBmssEBT8ehvxJznATSsqUfp+ZNraNM2o1W
4o+Tt3Ok+BCW5tfaVJ/auvyhqqgDyfqhTftD0mmfdL2+b2X7FNFt9+scXEUeHkEBa0GqtvbByBkY
/VlfxMPT0AwHegdsAw9GHIzM7WQ710O4wRGGNYCSc84kIbLUSLqvZtbdZLDGxwVAyHGwd/Tk2FXT
dacpYQD+6Er1ipxIpX8E8mv5itE+tjOuLlpZfndAGHbkMU35QRTKwzB+AZJHhdwydl7WnipH2xRl
GEijMPwc4d1gBIUQaFr1WMU5mnHawYzYhWMZascqFnt1klagxrMThMWnyGDjotL8PSq+xPWwF2Ed
B6n+OQlLX42mYQsxiHQKLYzZc+6pd5SBvtBVJc67uXZVNOmhzcwvoBXvCmEju1R321CkeyUz/DkE
XUGWBnTPbt+PitP7MhhHZ19JtQps4o9vT8N1KcddTcTYVTm1Xzu+jnVBTWlyvg1jiIg7eu1UCEVA
JvpNFcMX2s/fqyK9ckTOHavStQD77GhbWkIJuO7f2LFFn1HeGklZ7ypEIf3EaD83qlP4jQSdARor
3KZEISQljCvqKM1BtJ27sdP9bNbRe70tH3GE9LYzmjhoHnIyQsmHBWOOrV9xBdqlddLtx9kMZrMb
T+hLF5teAVTSk5UeYsOBn+M2/5e681qSG0mi7BdhDFq8AkhVWZklWVXkC4wyoBFQAfH1e1A9Y9vk
9JI2j2vW1mySTSIFEOHhfu+5fiQKTewbWZ6bZli54qSevIZNxFv64LYAMhMKWuiHWmw6rXVHwLIX
Zs0IQVfKCqkctgUtAyJiTvbboBndU1OMc+g2LCSdtn7jrMtq2hXpUzYn7gG4NKcNz24ezIJRRdMm
1t7thTjZo3FTIYh+KMzyJHroX7Syqz3RVmjGZXqHMBTFy8zjiL34CDvmA1/Zs/SNex4m67ZI1hMJ
A9Z9JdJj1UrjQfpjF4+s7LTylXUjGPrvtMSyXj1X3Lbdmt1YFuZmb7Bv00QbPpecdcKtOnlOg9qL
nUwVseoCZPWFnO5slGYhKqPik+hyxvXYCC+jYnqf2QBblcjAVNdyuXOkZSEvNtRlg/YcvSFbz8bo
exFW+pyBeFI8igJ3tS+N9Mtgt2loN7p6ZGK33lQo0oA6ITVZCw4DWWJeR7/qHsEt1jyp2vMa9Kd1
StYX7BBltKK2uc62hphYtPLQl/ea0w33JC7ZYceR72i4eXtxq+xuUI24B6EWMYcwHj2DVXaGs79L
8m+r3+gP2dqaj7pNMdDlO7xrSWyXsr+DO7dG7ZiuO4Zj6U3nZ4+myNKdpWdT7HVG9/DuTJI10QVe
9WBDCTnXhDtwX/nNHU7LDmeEflAAdV90KWJtwdEjWzueUV2duintWL5zN0SNZIZFTxJuFqd+d+7a
DzVW3xPnUeKca2vTkvU+wqRpT1RDwu5aJCGH4Z3pocSaBm40eeVG9WFbVLdr4kNTa3BQIJpemZ70
JWyzyYykuh1odfIrI4+gLXc1wdGxbyRP3VIf0zU45lXehcRwsP9e3ba/Jbhsp7nFMR0t/jKsbAvM
r9j3Lwgbhl2+UnYszUfC8PaT6++ClkQUZ1wOvKcxlBaqv3QO+c68cBDOvUOMQIsPpgsaENSmwjAN
Qor91/uCeu82l+tFmMYXX1JNBvJbXbegj1RSxkXb3Bh0icPcGfY1vYAwR78dkiAPCHL8NsAfI0NC
pnHiuyWhQgQ6FEXaRgg0aCzrO1oZeeQO5mWwy5dRKVa8/Mko6gFjDKUI7aeoyG0RBQlwoLH3dsxi
d4Dqr4a0b7sWjbxS+hfZWj/soi0h2XpJ6NrwBBrtuU0VpaNPfsWsngfM/zamGJwkYdOlaWhl6cHP
+wj2CcoxDRVzgfso1LdO5hA8Dnb2VMncBAWQiUhqVSQm68ZMfWCekNQsXf+WqP4bioU6WnOoXnad
XxbD+yxdVGmaOcjIR7VxbvtPq4VpKb+b6+9VMj50zFIQgHofKqu59fPi2IjOj4VY9iPZ8NHs5l+9
Fv66Mrzn1aTWbRYD9VqHi7x5Ke2kCis9f50158Hop2O3tK9LT3pxmjg3xiI+e4+tAQ1zydzgkA3J
51rNT7M+nNruBZXe16zkxQAWfOa4c9c3yx1P7ZCJQ17YF6cf78lKxfIgkI1lK2haN2OBEOTdaH0U
zETizDM6YyVfN8rYLm0sEepJ/iDzO6W3L6sXHMaSl1u3xhBmmWkQArYeDW3gZ12VR6u7EOghWFfK
4cApkdKroFgucv1B9mICWFq9yNylPlDwpadheWTM94CzCrs3boHO2Tta120V+Y1l9zdUeFmMmsrm
ruGVIOglIScIdo5X/EiS3o7MpLjFvmhG1cmbOis01+pzo2UkZbQd57hFnlgA6QbtN/UX/ye/kHnp
16UtvZMUxKQZ/rO1zOt9VrDrVxqHk07loCXa4kLlyNY2Gtp+7m91ry0fJiX0vdH5btwniXUeFFt0
UnX+62ApseuTPIvtBkDGVO0Mj/Bmek3tLYb58cFoykuq860l0n4rReOeFqxU8diPBMdq64Eskldw
9fIy1Wq4l4712tx6RZO8loUhLrB9rPD9pwmghR3+lb1XpadUkTk61CiSo4r20eLZ87UK6qhz2uQh
qZMRAvuQhYgpg4dgTfpoLBgi6tKu90iE2rjjDPAg/Jp/UQ5z9s+cw2Qu3103IUYLg4NgpnHRJvu6
sGb7y9Q+dep7Ofr9RgyvmDbfQ9fpn/RkrZ+Dx7krvqExL65IQLUPnt8+m14zHGThv4rWbW46c+Zf
Vf69LmswtlOWPwqT4nxNGvvooBN8fP81wsliv1wRwFojFC0731vgG2N6uscgt+SVFhALSrPeWuVK
ozB4dRtnOAoYXBe/8e+8tX9QdvC1r0ioa6vpo6yZnqvVPYgV9wNzBP0jXFkjnEU+Xk1KXkwJTYzX
Ndk5i8kBNatvpdvjg5qN8tSuaoqtfo/B+Q2BmnuZ4HhjKtZe22Icd/mGoTdItRmxF7tYOeph3hvK
I4RKy43ovToyXJOFuCrsc2Hm7M7OfF3sMloY1h/qpH+k38ofZmYfFoNnPVHxuu6UHWDjWtyjUV3Z
6tQDgt/ldfqMZqqpimyPBHTjkcz3S6KwpI5NQoc7Rw68/dG6ljV+sh9mmwr2scemx+yme5p1Qgh2
QcQx7t+rtcwe1Ykv3UvMrzx34NrkFlsI4x75Tn3xoZcsRV3fL6CG8RLND6ydCKnXot8vJYGEobdW
c5wXXvVsZS+FmA+qzqtLUhsUj1WXREnj999aiGSh1i9z1Nlpfy6UEdbcPXWlP/Bh+LHW08qw0rnY
F+S/RKMyq4PSXOukJt8JLUaY187W75i63QVboTlAnoiXpbvD+CEuxkhaT9hahYmLjAghmcn6OCbN
wsHW8nZuOYlY5cbb1p499LXZRSr3g4PfYrJBWfyllt23pnXOqcajuJ1XK8/vo14F63XgU5xlltz2
mbhj4Gg8G1XFVfL9aNnrzTIKtU+W+1IE98pU6oyKcd6vsLjToTu8f/XTglZEOXKJ/bb7Vq+ZxCBU
BIe5ILw5G1JKyaTLDiQIU1YvLsMYXKsFNoXTX9+jRTFQzV5xzp0pjQc6mpnZ+/FWCYtRmyJBKspe
dN79+y/j5O4jEPcPRjCjrbW4v/yAHFBDFVWYoxuIs01ZhWmGY1SHmboyI4fp3t616h+LQgdaI7OO
BDneYVLNV8CswS0hSV97wOaxrj13zrNDBR6JNuBYUuruzhItmt7tnusJcT0NVOeOBVK+AYsSUxyW
Ozn6885lnHCckPxtpQK9p3ZOn8jtY2Nd6EtVqXrRLEmJ0JZvdmVSDZYOhgyb6LMiG87oULAAoTe6
qHa5STX0iaM1DCdnVck9oOQ0mqv6K+1IOD4FJGqL0llP+jtyBsh2ox2wfV8nT6F/WUuO1G1gvcgm
9W4mozwqivRIJOYNRn7/bSm7Yz84xvNCimFkeF0IVUs7JJWjQmPUrav3/mh6DYSiFPtihXn29L4k
VBjKzl3SRmIYyie3+tEmgX/7/pDjSrxFL1Lc5jTGHFrF960dvMqOtpkmx6dU8vx3DnT8bq6c/TKl
6oIKXudI5qUYcQeIArnhnjSt/v7++p3E6B+0zNlV1Vszc+bJvAydhj0+eWmg3Y7bs1OtrGVpzbLU
zKQWzUnK63S6SGsMjs7arJ1lglap7wojzIL1WVOTdoPYZteYln7JLX1PjGh+O7tPoo19ZVnwvvw1
TLvVog3Eh1jpwZeyn2+KOXdi0+mCO5Zw0mmY4Z4b7akQjth5eq9u0DbvlGf3x8kvOW3LBytJxzNI
xm/DYOu3RGtw8PAjWRb+VbcbeRiMxcOhLB5xbGYHZ3WfSECtjvO28PorwJSS9MVEfn3/7LnPXvvF
tB7IetlOZyh2Vje7N9uJw2cQ+wmCpRJt/wEiyFWADSIHs9nr221gj5V11LVa5+X1WHL96ugHbXMp
tfKgU0Q/WOu6q2tz77PR7kxjrQ8OedrXZC6ezQYWdZPh2EW4lO+ytjoYY89sQwzisBrEDzpY2oi+
LW7TfAjuOUBzEiGqecxoN2zrtp02OClTjmvOIOI5EXaUBWMX6XmC6U14CWIvPSyTNTkz1hjinMjn
wqcWHaa2+irtk29drTTJbwMd2+Mi8552DCu8Be+Kp5omWVt+8atZ3jVLeVhKMYcIh5Zzu6XfldJS
Ud04dPi2VYICS34slH0mCLE+sQMSa77+AEKt3xaOeGvLYTpy9oItqRT6r4WJkd4MWZSWmMvraWoi
sLcJp2XrMzFT/Z3Axzvgary1Fv040K98AP8JLWu+f1/Xy8HbdZCbDmwyaEn9TB0yaxqi9y/0/YnR
qKvzqXjUu4QcBZWXB0vPP1g6/UnR1WcSnet7g30olttD5ozBrQjsYhdUFKT0Xe3Tms13TtFzHyiy
4vuiitocOHNQsw8mroPwWatpgRXeYUr0IbSUlp9w5qDxyhDM+Azsdk7p4jtNs/52Gp1dOuiM/3vD
4uSL9QK+Si7i96exGhU7rjsvsbalnDeII/EWMBIwqi/+Mhc7o0TElxUTWmDvJiHvMbSHPn+avjDC
Tndj7aXPifXZGLDLz7nRnybX/uhNsr8Z2EjDOV2OCf0uFnZucEJLWL/w8R6UkF+KVRkXgqzsUKH3
oyl5IhWNGcVm6R04+//1iWojGUgzY/7de0mh5SMsxAWJyuynPjeF09+8vxGy0tMDD+ed4ar+Y0qK
M1ABs9uxM4l4KhvjJiccaycZGpxbjcZbZuvpU8v9z+3XSNycokZCruUhbsLmCvQNcnrCTqFZ2mkG
BnauvNLwQvjubpRPHA8Tx/wBZ3O+IBecLg2MPwheimRmLIfHQiALoEV2KDuvuNNYKx412V0KWo2q
s6bbTmwnfI73Ud7p5pHbiO8n6xE69vNzcEq2NUvYxn3bxCr1k2vqsZjQkLnLSNyDvbA+WgVtqq14
mW33Iwf18UzP34p1mapdMy3dA0vCKRHmeJ9Oz3gl9BdaZi4POk+QU05JWPb58rWYvq9dY8ZZK/V7
8vmQCQbaS0FMURgteI4e08Wi++6A+S91+UlMRZxpar4385aTM3myYV+t6837Jmo07SE3svSSfbGC
sb6uPdHh6LvLEIkIEgNyTWKkenmUoObYl7TibwKLyoDcmyhhrfskZz1KHNkd0oT+v2ss5d7IgjJe
26m+Vt2uMFrj1nHqbxDaCL7xClpI4CbCoee1bPuG5cns4DEbL6uZb6q3+NI7N3LV2sR2l750nRkX
2qXJDPkwaPK58nLIvsWkn/RFeqEsDC4yOVUVycFq6LXTXM6a9FzbWXcc+vHuvfDckufODFCoBFbq
PFf71A/1taGnHL/f5nUqgttgKx41O9/of/RXfU2+5P7K0AXgN06C/KjNS/s1L7fkUNO8pceffGhk
dWWBqx63pHUmB6A4rSJ5o/lOR780Y0t17lXrp4eanlRFe/+8rvPXdAq0U6YHHIeNJrhjVaXeECat
2tZwzuy7XdiuVXrs8WogYHPXU2YP3kMuC5qJjXtV1qsKuuEhaYpvYmI80xv4dt9LDHjV1gfiGegM
iuX+vYc6aDXAwkAdtKkOOB8b3mGsZOwVIEOwwqqdl9SPVTDdas6WyzrOd4biHJ204vV9aR5aSc/E
EtWtoPEXSqcXfJO71vT6i2ZKhx4Scnk1Z3d2a8/381yhpocPvqtyBH9WaV+YJyj64rke5wt4/1Yy
nt+6u9IR9gtK7icxiXtBU/OckcgQ+8XOHicRvZdKReAfSjsQl2Fvb/eK/YnZ2+3cr8G5lKQGynQ5
E8+QhrjC5H2lipvStQAEFsy9BnLq6tYuD6TGz/cDIXdR7zB5qdrWOVSmnrGRygNt5Uu1Dt8Kd/XC
93pratydp7XZta6sKWoyjq59feakZ+1LjftS9cmhIk4BBMsZTmG1d2y6+86ESVcQd0DMUNDTsEzl
0Z9eXMBoKXJAc9eMfbOfysA59l5D08TZieVQtkZ3+168ewy697O/y71JHBxnWWMzqc4oOCxOhf0P
q1nN42h7j5ndtae2zpbYzhxFCg3shKRLzp6p76ZshLJJUzAarP5Dr9HOYPlgDLo9axp4tpgpZUK7
wRWH9xqeIZ5OB0WO6+3iDuOpy1MVOVq5c4mWf7E4L4OlHLrj6Hyim+N8aLbZRFfQVzOV154Uh6FD
aYjy5FPsjb6YTwHWjIutY6JytoegL9QTp33rZLTTg90sD1oZyI+TwzEeSUw4oWM8Zrhnd+z1KQJd
TNGcnt5L3HSgIauWqyVVG4EA5HHZquFmypNzHXHbWC46xN+Pu9+den8f2nsoR3DVBgR8mxiYfvW5
rAJZYqF8j+QX5zjP5EWR8Rw5bvaQuosTv9eiwgruCt3z4mqyKQC2DVltRcz7a9S3Yxp8CXGYmV/R
jbRu3PW8yKF6nP4DavyfhCHPTcU/v2o9ftKH/P+kCDE2qeD/WxJyzcT3LvtJD/L+J/4ShBj2v0AQ
epv5HH49lnv0UX/pQUx+Y0MYAzDG7YCjELnOfwQh1r9IX3DRZ22WGKze/KF/C0Lsf5kksmK2Yv7J
37vpS/4HRcjP4qTtVXEJdB38F2Jj5Ls/i5MawRGIWQah4oxd6TOXFtPBmlTiSHhO+adb+R+uZqJK
Cmg3bj84v1wtxaZbVV0TQxL8YtZN8EBbodsx3PwTLfRnfcj722KfwPJPThbco1/t6KLJlFv6hOMY
tb2XdsDTYINsU1MpYyhYf5Lx/UJH5XoegoUABQ+2GZSsv7Kol1YIOPQCk0jmf0CNibPRmmSUeTK4
qK5tOFqlFnN52lN64jMFzkgbRTL+P2bI//VCrO0GsQxLN9HU/vx91n7vMrItSEhetNPCoIElvnyt
DH085Dptca1C7Fi16scw2vmhlrToK/ebFKIMk01tUHZtSAp7BTarXQ/eBK6l0QhUzQ1LPKVKDKcq
na+yWVK63ZkT5c68Io/hE9VTdS0s3GN/e5T+Qezzs4D+329oi/ggKgdq968cEkEoeJ2yQfYeJqGq
mDwKOHjMoYs3bmPyEZpL1sAfuBy/KLH/fVUPCfUmZt+YDj9/jAakZgSYRQyyguOpqoMbTJDdeRBF
czfTiw4tBgWQ+qr0kOOWPhHU0j7+/o3/17PCLcWlEbuic2Jt+EUTPUzZxAGxABI1KI7utnWPo3vc
L3Pf7P73K6HbZRSBywYB9C9Ppb4IL1NE6Upkknu56BzdZ7bfD2lQ/QkV+rMi86/PFUwGcv0NTm/+
qj8L8jydzCFHimuPoY5sZN/gxSlij0RrUOPkfYaB2ZoXua6gH2ACopD6/ZtFSSf/72b6n1ewkU/M
jbUX/PJmBxsiKIKqWFhlfjJEm92I0cv/kMDxT9/dX3iVvy6yvYi/KaLHgK5vyvg69c1vzsicaFDq
hyybP9Gu/vE6yAV1W0cbiM715+vM+bSiKc45/MjgtLrdj3Wht8VjHxx+/6n96UK/3oxl35c2T6Fu
ShwXhWi2ZoZQUdC3+p+8aP/4Df3tTf1ijaqhiBga1xK9Kc/2OBdnesB+84f74J/fEdBckgSZHenb
7//tKzKDXhNljpmNkxteRu70lsyweFHM3n7/2f3jPc/9Dn1uoxr96uqwgRk1Jo/XMphniWJK6Uxo
8fXqSeTSd9AOdfenWNv/2v5YO/AcIZB/Z9/Yv/ihNJ6zsbTz2EXHgIIMjIYJmEsfZH7RRhpov3+D
//SF+YwgwWgSkQmf++ePcuSwC6EkjzN9xRXbbw2onjD1//UirBsEalDwbK4m/5e3JHGJ6qtHYtta
rGGV9evbMljj0+8vYvz3d8VVwKvDBsX8ij/057fSFCZlspPHQ6xiO+oj49jQ6JqjJB6gqRysCB/y
EbKtpnYPdFV+f/X/viW3i4Mwphhk1fu1zu/yWRc2b7FZIBZrO1377gHU+f01tjfw8/LHTRjgA2TO
7yIq/uXhSgZHTj7dE6U7KGxsDlaZgRxqHgh4apMIFeDH31/wv2/F7YKUYWSQQ/X6NTu1NdWYtFA8
Peg6GUSbKfUYXfocSNfd769E8fvrmyPRDwfK9hFyUVb3X769VBngTIAF0RlwQZjbcEwU+YjDEyJN
7Lz4kYfiGNR++ezWgQMS1ar1S4W7eIqWquY05NdYuu1uNexjMQnOpzR5PwxZ6pb7eS6bh6ayg1tz
LvTXcfCGIbbNWb2gTmEC1MkPej2vn9oW+e2iOI4p7UON9AmZyfjaJsMxbadnQ4Mqlra0w7S8eEDy
qu6rZbbunHp+bFvztZ+zGy1AXsqSb+8wZ+gHJxVASTQ6YHlSPnn+8uZOqE09uzWMSMo6389Vl1pR
nwD/jpOguDZTqT61tmUf65LxtbHm660vywmwqcBGndVOvGw4Lo6ypXnkmLHlQCeTPdAA2wZUonpi
WLdnx/kCE6Pvw8Wa6giA5otlEf+mG233GKhWFrEP6ByA7p0aMK5YUFAf3UaXTHfXqc/CfsyRsYnU
3Tf+pF/1WlUIofHRMSurgtmIgYQnu45RUoxgAQUp2kE/NdF2Jvt1mK4mDW0UDLHZWQ+VVt8HQb+b
zTIKtKQ6mU6zL/uArkAb3DE7BoZbP5PbN4Q0EPyz4FS91zwUxMjqVTiPbRYDpW4uSStvYfEx4SZD
AGxhvc8Esgy77i92OpY7ELXzp9ST1h7+0LOXFm9W536rZPlojtLf2dIo41TkAcRdRkXKo5dQ5ksJ
aLCtv9bzXNzVhd/ebHtORSOyWlG5WiuaCYkdnB9tc3zzYVUsOx98GsN2RufBzMenihwZ5VLttyzZ
GhM28DcvNdoIinq1q7zB2nWcMpjaM3aeVR2zSFax9M17sHkfnKU3r8gLx/0c+MPVnN1PBWCWKANo
CoOrWW7G0jTuNtb/AYHa90BC9VvTZoxR1093beZZB1nS1m7aOoRx9tTXiQn+kV6pVj6Aprjx3BFt
26zvfGHMseaoD11VuKFWjpdVS6+DVygoWuux6vOG0RmUIQ/sr164r3ZiPZclgoNNsCXM9UOdJ18I
Dr6jqtWu01RPbBlZMD12enUubeSwsu8DTqOI+sYqe0ld8zMx3YAvAwF/rvdz4kWYU0+ZxOo1WYyP
ofOdiH7mbpifEykfXbcNgBjQ3c9yeawgs5dkRYYL0GH4Yz2eBR4NRD4EtDHLeV1096aqnLhSyQ3J
KiI2ODyaet0wunB+OEX3BYu/HxnrQkMXPWw2VifSUPd9S/+s8cq4nuS+VL3NnDVRWOCCB99GhSUX
kV/nRWFEqAosZFVWRnZfHYE9aHtfoB7lRMOEE6NgqLL+KTM09Bsb+WcWdLoYRXZfUuX+aIHa3NEO
mHcrMvBd6tefDW/U9h4SDCBa0Gt6fYT9MxbowzZ/AbOZ74kTiHAKwCp5wwFH9LNq2g/ZQkcvmZh9
L4j7rMHTeEKD1zVIRTR2kx2P9ioiYSAF9gvzStIKF0j8MS7sirFGYd5T0KAWtL3LUKNkagf0UNSb
k6fvlWLqMib5iX7D41ya+7kEUL5q49dKuN890IbQdmu+Rh8Z+mhK8jScin7bspxWiEbroExwKSkh
O2gj20G8MOH9sObmnXJdut+iQhyJopqhE9P8Vhg+YMg+bqa5Z3qYiXhJRfIElMGHGjZcQJkBOPMM
tfEJxuukEZiilHvfK2/aTYX2BtDA2DkamngPgQZKlWU+jAvU/nYxXJa77RZ09PIFI/l046OOgMzL
oYG+hv22mu+D9exLJpDv6wgQNkXZmY+NZnk37NrV3pcBVay32F8sJ/06oKsER9bT8naMi0O4b7QO
JC3NPsuEafIEpAuaNt1pdTTUzsTUWrZknBBq3n6aWK/2tQ8RvTB6/ZUvhmnXpPXkuhIa+zloM/m2
ToN8qXOfwrk0hzsCGKwmHGdLWBFSZtQmMNOYE1hgF+FaDnZ7mY08/+wyATtio6h/jEHT/zCSpHuS
WpuSPVL2cSHa6nmyl+bGo79xnYfEoKuRMcRPsbbCRnfM/uISZLi3ax05SZMu9QD3r5jQKk7VGo3r
TMLH1OaNFk6Fl372MZq9OGRoFWHt1Svd61FYN2lR1hp7npYkl5pZhIxkm7K/ts2QHkFAfEw5ub7B
sEHQqGtIg8OmWQZEdh1CDxbf3J7mipFMP65FSHepEzdImvLyyVpzuICrXCcENomfLxFBNkgo6gSp
6rFMakQJIeg7BsRBU9ESx/WwCQIAzThDVAvu/H2/IJ0E3dc2unXrcJskH3MxaFlkMjXLo4B4ieLF
GfU0e+WDDtJTMdg1xKVmMrmFQeoYl7wz3Qm/h535V63MhmdhrcNXZkRlzs2j0OmnZoJbqJwBX+N8
BSJX5JM0Dixz8rl2C+yrXoUMMZZMl5gdFFok+7bqb7pplu4jMSotdQC9ki9JgqUmhrdQp7EA7dXH
llk4zTGz5IQISzcaD1m/UXiRb3h1DtRT0bhqepEUkRjXwIbF3Wdcf3EGjynDNDS7AVqRc7UMdsQY
xYnbH6Z5XRGATX5byrBojRHVIHlI46kMiA64JHkj3E+tQ1xSpHp/nndCr+uHmSld+pYwryM0yUBs
YmLXNWMlDQDkqWrM9owgsvTuhSkbwrcKv6t35VLo8+cStbL+KqvFmHayzwfjXmBSS45tUQz5TqPk
Y0Nwx6kYvzaBgFA/sKR4dQhoo+Y5CFhBdn0GeSEqW2KCWeZmWl16LyAGjp49fgtYpVXozi0w46A1
Z/nEQAt+sQVMoYHRbgdPvCbHCtkReFqTLtBzdBWyzk4l+DAV+vWANlrDvDvdDLAumLyUPjuCWzOq
NZHPVHcjI3Tzis6/B9aY9sTlMmRrifd1SjjBLBqwAX6MKsWaOmJ0eeTBCljgEeNiHAvT2ezYx8ya
TJEUWJpxr/MDMlEtUXdCw+jAWjg5zcVWnp9GVpOvOcaTrsq2/13UIdieRJww+RAWRZUgGK1b0BP3
wh/yF2l1xvjgItTFccD+hlJQdROy2V7x+7vctsfuYkLdZOKlSpSOy7PVrv6I78lSlfq8AiQNPVTp
OXxqzf4sggn8hpR6+2NaCJRlQa3abwh8h2TnBdkKFaKDthyiBBUGZqRhOLNf6RZ++AINHKph/amu
C+fjWjEWZxu37Y8DaogeedUk8RzVhhQhxaV71w55/cMbylm/yVcHu0Pr6xQjUD8JiK3cOR1RMUgg
n0WXDQ+GJW3uU+CWJ2waxCekqEVxhJnGZ0UUYxLOg2ISmKWeIy5+i6T00DtkUISeXJQT0zjQaQy6
uSq+43lum8+a8KelCAOZad6ZU9DcPVDBtdbnPtH8IjuSBIYBHWFuj7IjZO9yxk8CHp4F8d5jQDtH
jKRGQ9747rig8+zGaaFAKdfM/oSku2gPqxto6EHxafEK8JmtuJXD0RlwPkZ+3SWYgmjETt1buvYq
+TTadm/tdGar9rEZGx8pvgpKZfvYPcqgrfed4yj9+9wMRnqn7Lqw4YevcvFuA+TUyw8LFXUVgdSW
6653epdUMQZ1KzeQzt19SgPuOqRXrI0zm7GOJH6/YBHz+1DDY98RkOJoQts25dG2qLeoZexv48zq
8c4jKe49bfR9qGYYYQ513w76TcJni+cJHbJ3LFutdfetvhYlgXZk7UUWgibjpdfJ0j2ARhrVD2rn
2t/qB46tYW62rffR8h39rbdqXJ8emgJydlfl5m8oTKbxYBNb4e1MRp3ZUea+rW8Na7u17gYHCfcZ
Yqx075l6y+nUEbmyEkhYL9jgMmWV21zZ6m7r0tO7vdEDz4+DvEMireluGrzma00ZvKwlEqlGB/+2
d1jyqFN1mLjYYteVM4kHPNJ6TuqySU/uas3BGbJ723BCILd9s0oOgnjhKQ9MQp8XYR9Hc7S/4hGa
p88TvPOB+ba31HsDfwd04cnIX0t7RRrSQwXjOIsEgMlykxC6cTflwyTOQH685CPxFRshTZt1eVPW
rsszUOebzcDAQbXUfmfSoydvcBtYE1AqrI7kJIBwxACOWTWIN0ssGus2cKi9g9BBRr1QgTpWwQaj
JRS8qkKAdmZ/4HSE+8HD4ESBJ7My4MiigwrByNZWm2PBKx9yVowiSvgarkQOArlDuGKXPWJzxqbJ
V8OctJZnVS0LDinVVoHdwbNMJfv90Nv6HBrGgrNOx9XTR24lrQnoZbXUr3yf2RbMM3sl9dvkrpr8
3nbtQiFB5JRo98zktWybslfR4NjqqNE9c794Q5B/zzQrbd4ITB0PJVM3bKlDkOxpOdaX1vs/zJ3H
ctxYl3WfCB1wF2YKJNJn0ibdBEFSErz3ePpe0NcRXUqpxah/9A9LYukS7ppz9l5bS78o8ly3iujK
UK4FBsDx0ITBfV2ATkYdVHFO+uwu2LKrqDbWisXA62dH3cabv5dEfqvMUZOjFkLX2AQcR33u14JI
xOxRUPB34INC5Bj810gd/1N1+Vft3v+zl/tLx/evtID/DzkAC4rw/276IoQo238iAJYf/0/HVzP+
i3tukYelLw0oxfrfji+94CWLhUYrlWfYZpQA/6fjqyl0g9Gzsz4oQmadp5D2Px1fVfkvqHx0gPh7
4yc84N90fK+LZBAzxYIxAiYI6E/8LKL9o/BNVLoIKOQGuHBa1xq1bVakRGli3RWlS4XlX76CP4cD
DaMwJD3J604sXm7CK2aTw2WpHhAIbzI/+qL+/FvV9j9jEJUNCPIPRU1D5eSIChK90SrezZ2Lysn4
4e+jbeTcjM533bGczvisnT0XuPvHQ/9De/L6cybaZKHr0McnJkyXeTq/fmJhUHYTntnANcvXsLlJ
yesIjfLgB5cqOAfMX4uvTqKIM/Vf9BV+a1LSqbMtXiKYH9T78fj8OjQeszyfJIaWcgpwd2Gu7cG5
nJUeeFPvH9VUbCzjLVXnu79f83WdmidJp1CjEk8zA6TJ1bhG5RsDfj7E2hU21TgI0UNjblixZH1F
MVr6Sv8sVy9DYSsAubU0GNTrRkbUCysLOoZqyukD3Yp2VJLwEsnjXRmkF7qI9n2TwVD6+wX+YVSb
IRfGhECXcd1zlse+MosoDt1iDsjJGRT1I/G7xkP2vBsSzDD2Xh9M6fPvo15P1lwro4KmQ7ZANsL1
46wUi3AV6kVYI+cCHVysFJ9KUgX6+u/jXFfkl3EQKrC+AcPiCS4TxD8mgLkeyKmqcoK1OK5kakJJ
NXEKOT9QzvviRv5+SQKdBzgU+Dd0sX97U+IQgVxFv0TtaPdG72H44+/X8ucBWFCXiIfl2//1Wqhw
1tQ3JRidarlhc6Wh982aLxoLv7/vXAVcK3Kb6BeL6xvWyVaUyp2GtS81bMSkReukxhghuZz0L6ay
3yZn9qi6jtxnaQCxS7i6HsVPLB1Df+wCgHMpTVM7g2Z4DzbCaXPxxXX96ebpAJKwoyAXEddqHFPK
FUWURewOgXjgY7/3e+Nfv2tcD9+Rqsg8IO361lH66Ep55PlowSCdWjgWyXYIu+adOvRI4lahNvd/
fyP+8LBU0EdI5UyLZUy+6hNmBFwHTWDxsMA5CAM7BnUB/cum7u9TBMhiMlv4TOk1/Z53IZdK20Qt
2Qk1ZT7qqPh1eSs49yp2EQSOHo9QWyGuEDZRRKu/X+Mf3hKNCvGSZ05xng/r17feMAM9RS3DNU4P
UvIoGS/k2d1N2uXvw/w+UYiFHwlJiq4khKqreV6x555sdo3msVkqAF6xHhZ7qWj6TyrOWAuDOAm/
ii1Y/s1fJ3zgRBBf2Qsx5f8m98nKRgU8AdFFQucNS+RdsWw0R8P0rrhNcZcFabM1zLj54o7+4a1Z
lAC8MiBnua9Xl2qmcuNjkUtcmAGQgkIIMhV5MZb/RU7KHz45pvefzV1417993yN631nGWYuVITcD
pyVncZ0Vlv/FR3A9DLLchadN3D2Jd4BCrl6QWJFUpUOX7tJ/kG4CSp6erZbN7t+9H9ejLL/FPxcS
zLkaaTpcTFGpq1ALTDctZuOgwpTx0qzuvphMrh/S9XjL3/9jvKAdGo0WA9L/8KQrh7l6UquHv1/S
H4cgmoQGF9ttGte/DlF2pR51S3L7VJ8nInUyi/7hWH6xLF6/5FwI8gL4e8QzqmgUr+YoNUm6JM7l
xBUIJ47s4gYvKwP/x5AlynHOKFXHfarv+lmjbBR2QfTFBu76w/45Pv14c/nQYPReXeWIfR1Yw0S9
twnxcgTSWklH8l5yDvOxXXwhObieKv8zGmRlbQnRpUP/6z21xKAJWr/U++YamIgfY8Me1Tx8zruO
Wq4/jrh9jfRUxtP0L3VYP4c2CBlhNgRQeS3yEbPOaUMfuNFBZn6EqtZvyjHPtjMEpfe/vzl/+OQQ
9/zvUMs9/8fLGU91phoJk+VcqC8GnmryRb54Of94I/8xxNWNxPkyhMPMZngIsHxFZTU5Bd6uxti1
Cf3DMte/SVkkuf8PF/bz/Mn+h73w1ahzlLRgBWtWAZ+y9xha5r6oJ/uLl+S3T4I1hsIIglXOU4Sn
X90+G6U/timsyUJNC8ePimcDZ5Hj65Aq8vCmjJNHsgM32Lp2f7+8305R7IARApLiQyamiXTkahaL
yUwh3w+rAPuUy9Cbh2ksLigFvqdp9chNvjSs321LGoGdPv997N9mm6uhryY0S/NruWv62i3sZxsy
iZR/Rghx/z7IVRAQip2rUa5ubTR0iS7psF4SVN2zH60lJd+EqvVuG35Fxy5B+6Js9JLwAgPxSUOO
e4LCIBBg3lI/+CL/dXld/rnA//xtTBx5AhEXKr+r18kYgGu0LQ9a660j9JJ90097fNBHLUr2nZx8
/P3q/3SLl08fCDaTASSNXz/LqglM4gV4upZRHqMq2FT2uFJU8dVNXiCm15eFxYqrgkxL7NIV5NTW
JN1HroBsXo2/D2K8BTe0Lwvs57ParZSBTNtyslRH2OOu4Ez596v8000lqVFm04vuD8jqr1eZRObQ
DS1SkTnM9e4xsBu9WGsZ9rrblhKPf4+Muahox/eluP/70L/NexwgiQ9hYqD+wTR7tdUwZiWmpUPt
XozWUSE5QdezL57hb/PeMgSTN/m98B6R7v56dUUcZYU6yjUsN/sxBmVBwprXBO2qqZWnQIru6Fn8
20nvakj11yEzoc++kKLaRUrUOnNS7efsq73Gb6vw1RhXd2609JBz+ryM0b4NhbjrDMB3RjI6Kr3l
L56SYv42w3KqBA3L1Erhhg3I1ZfA5Vjhz5C62qjoLoHlVYjpI3rbjXXYSjejTBmNUEZu8JoIuln2
UpQkkUNRPmJvICtIwLDIaYtsTqlse9UHBlFxo2Ek872opI+u0vfVYvRVzTb4VsCZdIgc6rbkdpon
w9dMkASmoNURV55uo71qdQNtLwlRTlBr3zJpMpzCmN5zvbx04/iQFPKKYV+N3tqU+jd/fsyIs52A
zU16fkonCfct5/0ycqVSvUswC0qb2v4wmsobg87RmuAwSvj2VBNgUwKqr94IUa4qQVh6QWplbW/m
eIs3sSLmS2TJpheVF5rFoembbV5Ll0x/UPp8O/j1HoCjIxTot/SQ0p2ISTaX832uKXdhDeRMR8zT
Wo5hyKcEw2WDDs8w6KNEiINGTXdBvRZuGA4HvTLOSMO3vvnU5fjbRHEcpsYFtnU2JpM0dkFoktmN
uSOEvyp6rcHrFz/6LVoFjT8sKaPECOsMk3aqDs+FiMKmP+fNVrWjvfAfW+MzolUz5PFFkkxjVzTj
pz2KT0G9Qh+ju8waN/S6oMrgBZ9ZbIK6PiJy22iRuYmN+AHaxLNiiJ3ql64OCkPtX+kRI8+KPLOF
AMX0aQ7VWoJK5Q/axpD7jS2ilRknriH7ex/096gPR638EUuSF9klp6g8Xet2djdoLfhDktZDUP11
jqH04oftvlI7Fy/5ylcmUCZAmQZ3THd4jxqcnVbmtJGHMnG2L6Fw5uh+aJyMqN/qZBv7TttqXEM8
QXYj9qFkeXMwQW6m+Jz5rlq9h7FwrMELpyOtlmjaFEvQjJNKWwWCiaR7DbxyOMxEKwG4yJ3eIHYw
eCbQfQTmBuiP30BfKeZAvyx+nDJ5r2elS8PTscxkE0LEmKNnKemfzQwpJrylrghWWOfpuh9hv9Bk
TOON7dOlRq65G4P93DzWi53Q8B26WXl+nPXHQEoPix+zb14KGYausuK+KvqPwe8dnwaW1OzBgBRA
HORj2vk7LQ4vWeu7o0B3d6vb27a890NslMad6AuoC7dmd5/ON10lcNNL6zSy3RBM4CqCkjSMJ0C1
e9WQdpp6iccfM6i0OK3orH3MJZq2GWHGRg2R3pBDkw1PpXhI+pd+WgsMqHbujdEl7s21TsqXepn1
SzHsmnF8FOHNOO/YXBgARBc07mNdJoiEIL2qpyzYESrr2PUzbHbH7y1HhcyEZgJJW8oDNpqdBec2
jvNdn62RDdDi3qXRqz+YDpE0eb+T470FWa/DE+JfRvkQWh+m+jBo75LiFPy8he7NyvUD7QzqBo39
XHRrxlctd7RuSPFGTnE0un4VUoVHwtHJx7AUa6TC5NFxORhfdxiN426TxetYf1QqRzymqpuG73T8
BWbc9jyqew4uWpU41UhRDoWeOOpN7kj9d3noKqfyYYkpNl1Mu7upxPQ9h4GGSeQpVvB/yIWxTgHF
rdMOOEJPCJDV9LdECkleDWR048sLMEJrJ0evZk/jgx7RrE1xu2k0VKpqs8IL9K23UlfgTkXajIeg
R69WZcYGBeG2S8RTB2pSD/y9CBFIWqN/Z0tQANPqRk354grZuJvVel2F9rkn5J54DhLMll/YCI1N
1cKCyae9NuvHJDQuBgok6C5bwCIKOieFU3CwkVveyEJa1339rhO8xHS1Z0LZRRI9eOWtU2meZuOu
ySH5NefCl2/SRWiBQiVeqwuHZd5H3Y1uudB1qFtR2AlsAAd8E0ARrbXVHYdwa0JF0H0qhrUn92jo
LuhN5OHgh+ssXYv3RKzrO2gm3lh4ebjN/Ts1Y5pOiCX+VDCqtcmhzE954rFOROLOqp/qzpXQpL0X
8XrKMCDDtFl4o+4E6tlU9+zPkMcYQC7deNwSWVzBywvO8wDK5mIVW3QMyDrIZu/A5405+hSc+BI0
uWzaBFq7tiyCmtOPAJW5GPpz0H9v+TVKdtA9RFa1qe4UyNn4pjeDPd1obQGFeQaCM6gLbhqNMpkl
VAmjlzJr1n0qP7T6tCIRlwpU6Qjk6CxdYX/pEujGk6cDobWy0pGrUzG8aMlTkrz6yl2jn4zxW1ls
EmNDd75ForNMdrdgdyMmR6m/6YfLOPGSV26OqtpnTRys5wbfd+DY6beMCoQdulLyDeWq3n/6gBPl
+JGEztH2ouCQRG8RKomcVLhoIYS8ot3SVHdGrQD8ICH8ClpKOLuT9cNIADl5rGhO1bfryndyTPto
ipPwXp7XugZ74KFUwf76biDgnjo4w9PhB81IogRXRV3d2sEzEId1OMtOMz8Nylm3wSSqwYHT7Yr8
hmNeKJ5NzDtIrf4xz8fWLQWvfG8mH6mCXm8gETMSjhpr1FXUkiBPPtpKOw1xBD71KYgixA3NqxHc
C357/F8n00p3o8RuvXrV49RTIPS2yZ0aT1s0H8t7C/hskxY3WrFL4j0QHUc1JrdpFZC7D2IRxlLK
oOd78UvpSRXBeRiVexIvZftdVm40wq3R0kEYhpsaIuy8VBYtScgvkgGdcAj3TRVfYNffxqp9iO1s
N013bcs8Dk584qlcbLM914W5KSflQZfNivXobYCYEEGMneqOqdXYIZ1hpiWBrHrP1K228N38cz49
jAQKmtpNpTQu9EyvL/Y2GV+oI9004PlBB8rSb70YV6i4ea8gbeanJnhN5S3aYJEC3V0jyCHFll1R
9qBLqiMPEcrjt2aGUHkZtJORv/tZ70bGvMLXusZhAiqLeSQuzrUSbfHtowj6MGU4phK4Bx+q4nBo
sxe/+6hFf6RBDHPgOFvrWHpApGBT2JimHPFqjXZ+dia0V5OsAzQFNY1mbjtbym5KijtjmvaxMiLz
Z3eFg6tomIRm9O3hKfHLlQwzotGamyIdF5QKWdnlFv8h87ntTkmyAajsxZZ46BrkHrMIOH8Ddm+n
gU2R/1YbQ7WSMtBP+ByGTNl1srEalr0Kd6xgi9Do+1bdTcpeR7OVDO8a8korioCli02IzkSUTBCT
4il6tQ+nBCkqu92u9+os3WVj/grboXTMrD9Sxb0P9SerepBmBcZWslYGrHZddIzM4L62hg08nO9d
+JLyHpaHGTLYJNnHNtPX+IhPuKchlcu7AOVjZOyEf5KQZQHjXo1N8xYXd8FgPqfhoZurh5Q2Xzct
i0DrNeA2KwVST+gMaGvD1A07KOyGBZLZKO9GcK7IMplXLmEPdVlqLlOgrVVZfs/hvaSza8E/Jf5d
Vt9ViPJmdR9agRexHRVJe6AGvE/ls14+pibmiA5V7Ah2V7bnDgE+mMoqx6tCwICOV8WyWtSSvXI/
De993e06/Sj7nsZqJ026ssoFJzE5mUf2NBwoZonfDMfjmmDwyaM0Yzx2A6u6MGZ/XTdzvk70wuYx
t2xvx9qC5SH16yKq85NIAtkx5LiCk5HaN72ZgXZN/GmTteYhj7WDXESqN9v24KGzgt4qspWogMQu
+dN2rT7IswwUsDVWOhyLaNK9yACIx6lhrdbBU4mEKob4pmb5U8LNMEP5pjD7XU64QpZIt02boqJV
W6/AS/5kYXnYJrSZ1a5xZGBruXocFV4QU7rhNeRDbNW9OVqnvlQ38YjmGnxUBSi2tuJjDaIvyB8D
hKulvvBjnShZt9HT0Ozz8RSPKoecdYQ5s513IEjYx55slTOSQr83p10UFwd9tCDt6c/kyT9aU+FQ
kV7V2u3Y+YdZNdw2vMxk4ZHXvYqgMM2wbaKguFfS/KFu3oX4XpRbP+2PwQi/LN82sL/syVyFYME6
RBi9eRmRC5dJCSAUtRZB7XLD2mHdWhCTfd6yMpbpC5ZuO3H8wNiS8T5NNkEKPUsOp8VSfUGxvkHg
5maT+sgn+5yl8DtiGfG7DdDTzm9SWWfv0jt2UBAI2XvGoqEnfbb2N0RmIohDNisFHjGxN50sOSUr
r2S85WJYNwvKtnf7xHcnCv5SYq1A/VvDW9ZQVyWurpBuNbNemXZ5isVTzCza91TECrEyfBZgTiY+
54PIfigW+WJ7zAxjW8odIjNjr+THKWHZuxkTYrfrWy0DwRIn0KlDR6IUJ9Wf9VAf7AaQf0RBtyV5
p+DsAqxSR8eWwbWPA5/jDKVrw3iQekCBZVytzR77bZTU7+MsfSi2cotSEiksZJNMrzYF//oo8jWT
uZclvAE+FinIrr7BMzGy+bHOpx+AhFz9YgOJTg6qdWtPkYOrdwWgL4fYUzXfSvax8JAR7TqWEd4o
gXCA6u1tsJtMFUlSr0vzNAWcIaLNssxPwUMO1k6Hc9aj8ddIuYDvhc2DeXLg/AqQMr0xghddxaOw
NYLbPrhT6WvHQM/mLvj008CJ2P4BDvfSoCZu1A3r0yjYK3MYroDFldEqz3fBvIkx6MbplgocXq12
lVvEOXQIGRao4HAai8jNgnNS70ZjLVd3nMWA5kUtSsHCaRax03Mq2k0VHi3bTWq3UWD/4lU9CmWn
po+D6fb2TmGDqgGwZJMnul3v916rbGN/3qTm+J7NoeLNmVRyWmy8RFI3UvbCqaGQVqLd9/qmARfu
yEB9qvw0md+g0xM4mqx8FMGh76kWt+lHWc8uxjdHM0put+4FaORrMhHtsV8Z4R6kbCx5sQQTilMZ
x9acPwc0ubah2ZgHfC7LCQbiMzYdf7rM0HDD8Bts8Uqh03f2/ZdZ+qb0Nyr4z3BjTuB9zjUi96x4
N5mAUZ7H0TepcM3oTDCGI83PYKKgRjgmW9vxkKBnt0Eb1Leyf27jzmnw5Ov9fds9S2yCadQcwMIf
EGLdx2UPBNvNObHmVHigQefV02DIe2nswHMVmPq+S9nDQDEmtac9EVN19z5RiJk6QkVdTX2sZebP
2PH9CdX322RI26pGXoPFD+2kEzbL+iioAySOmNayhaAeBn6BGNQAOjFfKKTMCExLHNwRYeKyaZxA
te9b0O0zOOrqsUHiPsMIpR8fPnSWOyfvgsN7gOwc0RChSCvos2sAW07MCcnmZK4rLLaQqtdigMl8
ixOFffJhNKjRjx4EepGy+8FoxN5d7KGHos5gP096a5ZpZ7kuDsCL+RXvi4UcOzYym0KqAgmn0stg
y4xaP85wh30xeQJ8BgnDTqU9lvJeFLLbTJYj8tYz9XalBfkqsgSFDoxEQ+Wk0XEMandUMNCNXsxb
HXesxg0HHU3x0NbpxU1t7wOtPKnKZ+KftCV1FwJz2JdYC1OIGX23K0fdS3L/s5TaH6NN0MOc4XHN
mUJqweT4OpqIRZPooHe5B0GBmdtYUXA6S0iFZLlzE0S/1GkoYAAtBtKv2ZgFrV0vvydD5PrNuauz
fV89t+qdrU14tAhmpvAcR9/14NTUzS3bNS5x8sZZrLQkeCCR15uN6pCl+BNEWq4hl/pE5kB9M70x
TkaXEANOcmjN3U5h/2/bdbTGkFutiZmLj62sCS46mj084Z0JN3yGvJ211MYGnzY+xW/x0dnsvTx1
MiZwnxzU7lJj0l5FSWqZC+N7Rhev9P6jYpEwEwdq5Q6+Vb0NcKnolVj9eujfBzVUPto6myFbzaPO
BFEF8n0JWH1wMAV2LsL7CjCiP0tvEJDh8g3Jsi5xzcCDg2hg9R4jCfDLwNuYar28a7QwOURWPBss
5BJEp7TS67UPiIsKHf0CE8ivUxs0LB1cFWmxbSKVSqRRx2/CjueDlZjmAZHpCHhcDqotQvL0IkWI
i2El6+VDNhrFLdVZ4mmGPKpv8Ad3294WsGXRtu67ocGc11tC84qqGTZSUFde1anTk65iTkO2pV2a
rFMfydnBwJeZ+Xe4Fkr3EOHbgLUXKJO1kdC+f1hBVO5RaYf3aHp8fxVIdfqu5HA+t3PYsa+pRD2s
5U5qHKWg1bR4GrBiZuxWV/2YKJ5W8RRXNOcqm5miJpDGjJrN3FB3HCao9E3R5i8GEPxzI7imIC/6
rY/wGRY3Rmiy/kKvJpiAGkAtFMp7wh/dXBPtXYG438klqamY3SLjNaaIesRNSvGxjbL8LOymtqn4
VSDep5Cli5g+Y3BAOA/wDeGysZeQ+hUMpuEzrycOxQP+TsC3bURlvE+H4inq9R6vBWRwYOdx3e1l
y4/YsaXaXTpV1RmkyXibaWrxZvkqRkUrqpi/cEl9z4RG4pDfDnZ36ptZYJaZh5hXP08avBMqyyhK
h7HzMqlgZ6Tius3cLs7781Qs3h3858p9lSjaqVPMUnUk3cJhOnLkL+spuTPYO+3JmpIcaDbJjSwl
oHPyCdhiMSig95tBcw2TVXSW1OYtaBX5QVaH6t1qfLJV6tikzl8UNvWCVB6emmqGqBiJAgYelsXN
TA2LMqvO1JwNcvfomyMpk3JdvwGhT2Bb4q9hM2CN92WT/1wEw/oslYn+bRQ4NuyiGk5antuL0KfQ
mTK7bYxVRBH4RRdUMxFCGWVb1IWrrq44SFS5WkWbuIKoTNuCVtxGV0MO+l2r6O2CtpjzXZumCikM
UdwtyOmg97006WHi9XVoljuwbspqyszagoVeL2OasR3v2cxl5Wum9EXzIHr4SPtgJJskwYHGTDLM
2qlIQCm7cqTF5KXBGoSo7HMgGw2WCQ7s2dHszP5z7sA38E7kgrxs1Rr6da/p4d4IY+OE/zp6kZOa
UnVO8mG2GHxB7+qeLGfsDPESScyzaOhc0XGIFgmAVhcTbPhkDRUOganEIZiz8h16A+vNijwSzKkk
VFS72c4LthtlqicuvWS52XSyTxXL5iW5w8JRffM5ojzUvqSdoiCmAiOogvAGYEHAEjRzSs7jZ5h2
lN3iOMMvHwWj9pA0irkFFwZBNbQpliuRP68BSdKAGAM85a41BPOPGjFF5aoTIM161q0bnD6iWTWG
ZNIRqNPyU02IP1k3Ckfjto+OaVPfG2beX5TWeFG7egLxw/qYy3l99NMyXWV6/zY1IZWAcezWQaGU
aKghAhhWl9wMWLaMU2dnjcU5MuMU08006XBK0dwgjb3k8NOysZfLj8oaq08O2Om6hvjPA5PHD7ml
Sju22qi4LZKou3ZW5ZOIZ+1Vbaiiw7ntNmM+QlKHkTVhey/iR/ZndAeqOWfpj5WKjI+mU6hRCmN4
AWlACpsNH+FJ5tlrTtZTQKzauQWx0LLFgHiMAbGFurhH8qCf516uX9M6RSQyyW24pvxCEyGcxLYy
WsmtbTZFkFmJsYsWjqidj6ErC/CTbBOrcj8gOPyYZoJjzSrK74IxZ02s2165QGVId0wBzb2RTqHl
4mPCUgvLC9qClAVv9OnG57AIYdDE4VJk60bpJkHTsVFNKbyvrITjaR2Xt7k1AcQkZ/0DMUZF/3qW
b/uqyWcKVXG4ssvGesPiFb0rvtati8lgFxUo0vQ2aCTcOE2F5daVhkS2993o9xpWnzb3ZkyWq1Yz
cqqCSHzUNgAAXBs+/GEpCqyTXKY+u21yhdN1khX19zzCQr1TY57cqs5N9hxxO+c9rbdOu1enqqYM
aowPma77D2I2Zaj6Y+mqiQmpMsoa1payCp5yk7pTSXyOC4qUWT6z1ReRRMU2EaFMlF+q38fDskHX
AxX7NlioYag8i622CtwXFx8OpMDuGXsUL4GIcCyTcWcCC7cMxVx1eKtxGmK7qdmshVQyosLIjLMq
krQ6aGWIM9Ii44O8N9GJah+F4Uwptq216NwgXC8Af5g+Ts+k1/3qnbtu5l7bo1ShKt1PIPmABomz
XYe+vJsyX9Q3it6U/s5CPVa6SVS31cmMWQIdI4g67RUeatxyZJDjJoeZX2Wzgce60tA7wVvte+qi
wDBXHTua1I1oKSZbH63iwr9NMVllXheUhlFQldVMBBLQPs23KSy0976R98nEOUuZ31sFl+1Q5xCY
ixoYeRCMH70OHdzlniSfDQHVT1qhdregOZoXdEnmKZZVdRdn2e1o2NA8Q9JD3ISp5MmHSXo7tuH3
1sTVqMnWBveZxOEXCKeyeFTxUcNhMX3tbGV6/RZoVexxUsKCS2dyQyJi5rCKPSs1myczL5kwZKPe
xHZ+bjTqHNRpLnE7/Jjjhq4TuIuArZZm0koxzBdZBvzRQKXXs5PdtWu1ovppDOV7IZWjp8mDzt6D
I0eJlZMV09okHPwz+uTRJJ8NwuaRztfsCA2VnJAuX2usQABa/HFjy1TOpjy09kJvLqRFQckyvKnR
vxcGKjs1a/dmI9VkmACeEmzeBCkS1MmrRlnR3Fmn82teMY3ZYiXVGQI5eKpEwOmXUUi0Y2H3NNEK
OA0dj+Imz0qC1GanlgpYJhgQ7f5+bJs3zIZovjdZd2zZoqtDue0yAtaS6C7gFNGmwRp61Eoi8MmP
6tsAsK8CP3/40UXWnVwpXjc9+r76giiWghbAZztyzT7bCLo26tPcdQdV0TaJLr/b8c3UyRtw15uC
9nxZaB6NvW/NuLU0qsz4fs1Juh98ouizfouG09FbdkXaAaiJq3QHqxmIz4rJZBn3dgvIP6z3ZHFz
R6RVJUHYjT4nObjBbrEuZsllBvBKIp6GXttGSrMS8UDJlCMbIndOz8SGzcbeUJduO/sPSbwaBEMl
LcgVaH4lgWTQU7ZG+UzvaSwz2rvRZ9As3t6A+xqVIMQtUqCjsx8hL1HbVcCTC0kwm+VVUPNT7Qo7
sTeY5Mp0e6OoOOv6e9mE42Gdcv9s+eSKTGw5TI3esG09MFFtJUvc1WVM6W6VLeA0frpW+HaH/gQ5
4FlF/plE37SQ4hIVtSbHp659wKzwFNo6FsPa8Zqm0KVvnkejupP7I1Mswi06+kPixQmbV0t6TEeA
w+0F1yE2ZxTppO3Y4oDh+VVYsoPta22V2l1Ar9FQk51plseugzJjU6lru3WoCUKvFC+tI7TJpdfZ
NLR14dXh89zcaJniBDqRQoRbSN1zYA1sjOcT1Y5Nl4Dblg3++2GmZ1guZa9J9iAmlnQO29B25iD3
8qDbiFo7RvPazu5rXMf5qpVBhPduIj+yU13l3W3BAVmXl+R3PPZ4H3rhmZHCR3kq8XQHhu6Ab6Iu
+16nHKymU1IE60CMLiJIXN7PbU6DA7/mUH9OhFPIFadYApNwJbesbxZkyml4FM028+eTLlEijB7i
iK+IjLIKAFQo6g3cpG0XsStRACGmymaSaPDOFjjPXLWeoyZ6LoBBg2HwfppWlefIfO7m5yJ/TtO7
OR/Ww9y9zYpw/cp/1QYoK5EIf6iR7rQ+vS4qOOMUce6Fpf9qm48Dx6B2Orfpru/feytZaXPqyd2p
9FsHEtlNx0ukqPpphhNgFqtW96RJ5jNrbvtcXhEZ7kb8RDLcht1rnzxJGJOV4YTLGqq7ov0Yg5Ym
p+/Z7TEoqztiPb2KHDBVi5gQFGIb+F/JGHCx0bPbAq65safnmf7krBRO6T8MvJE+4md2o25Bwsxk
9WxSAMzElyU6MCB3kxY5PTCm1MJ86TX5VukwbmvVioCEpyJvwGR3OzOgRR+6kXi2wmczeGiy83IU
JGFw30h0Sulwdfqpbp/N8YiDX2nbJwJ1Mfx3p8b2H8Y2/kgM9btB6pyjjaQ4HkoVawcnO609hWT1
yUhNbpffuYjWCn9l5TihOSyofAlq8t/cndlu5Fa2pl/l4NzT4DwAXX0RQcasUGgebggpJXEeN7k5
PH1/zKqDtlVGJuqu0bBhp+FMMcjY3Hutf/3DJsFFJfSOTv4aK7u8+jK6z0o0flpim6+/aPlWzldK
e+c5z9D1Qm+P2YvunmRxnIhfzMQ2gpDa9+YGYbkfqZdhvuvSJ+xKPxLSOJSYALn1JIKYwNnFD+ou
qfHfX2OvIvtmIYHI6JTQMk7VleG+COvcEr1qEHLrgBIPm86IbzpQR3Y7LYquemjnWf6lC8qZUd/h
xxvUKkJzxdkr2TXSzS319E6X79Ow9whNl/awcag67dyjENsZw8GmP6oiYKinoaBpQB713lMAh/bI
gBC6k0XKYKQEnvEVQ0OMK81n9nmlNYehAtcqK5y2l8AdkAECdCRpTd0SX3hQ23zrjnLV0OPM4b5j
V1JJCcTtCog4NLEVcu5lveis31WWih7tpIvpmGfDbdoadrguoHmpHXir5/V+M74Qu6oP3p78GVwQ
8SmyBUMpyqM0993K+OhSe63ZgVTZcL2MhOZ6o9nXBE36XnQspmQP24agq+aNxocKraRiY8OO9LUT
0U3nJUAepytAozNsjHE+NA5eOdSH5mAyEGXqixXfAott8Or9oVvtITcqf+7TQIe9kiQeGNJXk18y
zV6F4gHRXsCpfkps80vxqnBd2oFtbGf1SU+mRzK+9opBSh/ZS4ybODDjwLO7QFGiXaMYRBISQ+bm
Z5wp/JaPRlIEZjICg0v2sJmPrMfbeFh4STU4hWk+5Vp7m1OzCAMEQMT7yWHKxggmJ7AnbzIyP6F/
UYgaRh0YMJPnsqK8LK4aZf7MgM8xJ/DLAi+EW2ifgR5+TiPAGcsYiaFvd9qbXizjMeUYFs62HM9z
exc61sbsmTjQHRVkF072/dyZN3C4HjPzLeXwEklgEE4gVc03iG3MFEpEk2plEI8kzsmU8pAqWvYg
o13jJ6l6UkjdiXqTCRIZlINOy2IRyKsTtoCF0Gjx5cp7Y4IyV7s3toa9l5bbAqZZdufp5tm0vABL
hbUZkhMsjF2Uh/7UZLuivFP7tz6BUZAwJ59xd0puhEJT3MwbMPWjnOOnVNU2jRZtXT3e1e5t2ha7
cGZjG4edp3WH2UK5BcSAD5LEKicm+bNgaIcRl/Uue1grO+kwg54ngIwHm7PZotPSoSeTpEpkhcFN
2raylT0HJbWWeplrm2rj09FAGPS3yKQtuaiC2YGY/VQlMjupzkZkrdGTnER+N1nDMRHdph0g2fHE
wy7fCp03Uzm66oMcHqfSIvMpj7ZKq1C38uaR0JLRq6jGdNPKmcNVHHI5QdGix8U1ZO1oxSF2lIc8
wXMtJvcF5YON9z/CfxDTlvgLDGYMj/YWNKEJJrVt1q75nozNuif1DB8WXnd3Qbu3DhjvvrxU22bc
kKzR3/VHMrxs5EreSrtgLm3Eh+5GZFdeSjcRYFYRUR+IO21jKKv0xFRzraaBq9yqi2lSQFadovDO
HtRqo0FCXkrac9VvqWKnY+qc8gfGEpmyU54c90H/Cl/syVcJX9y7T2RNuI/CXmWOH9UcWH6zITlA
X00Bb/1wM/owyh643/qg1Cvsoio/BdHFj6u76juft1goqwSunRQwG+RNbO5CuWZyRakrz/PGOVVX
7aYIhguBJGzyhGPtSMHaZKfwR9Hs83vCKSjye2hfG4Mt/zI/E/C1lgd6pobfCTeheVQTX519RMk7
MoEI3h124szEgOLsZG6pmRbE+EZ5FndUNXCqMN3buI+FfiRcpDkiu2928ro09/jELU4mBYZwFPYH
PZUMDPECTd/TdmU94K6WbOJjzLlofDnFHWsJFRlQbwTrUD1F9/UlOUSLUOHWORCz/T4oPmjkipJM
T08gtRMTRvayDfbfCY+bPNyteMPjbp/uSz9+oorjlYi3AlF30D3VtR89sEwYdy2HIsnL6l4HERS4
+/TMUNv2yxvfKuuzDe+c6VXz7oR49uarkkvALMo3urfvCXoocPC67tsdnrD0SM54y5jGI7/BOojw
s/yiuzDaDcUBRN6ZMWP/ONo+4JJFSittEy5gnI4GIBuUSeaA8V4l1A3mHVyaeccUQR033XBKeyih
1abxuboLVrQRFILefQmQ65A6zqqAHUgyJ9Hp+Opo2YXxP6Z7UDbhvVr6kZrdSZky8gpso2MbhPcK
ZMkgpPm4LbgTwmrWaH7lvXVrHOds07wbMScAe/0qerC+nIC61aYUCCE/rOxt4svNeGLGk6w95yfR
7C7O9ibfAk5esNhnsnNAtrNoTeBphhqBdwdeC/yZw1ju5B0WVUrx4YhTs5zNa8ItchIG1R02Tll9
XTI44PFk0RTUZ7u6TuD9wf6VGz7yuDYK+J/voUPMH1RPfIvWMOlATrAcnssdVfqxgFdLF43lSnQL
EUeVwXhr7Yz50mKPn2yh+EZPZrKPiEe/s7ZEGh0geVOhkI4D9TG2tjqHNX8byUZ9tB/IXXlmwYxH
LVzV+lp7Gl0K3xMzCRKOID4OdM/1XQe9vNunP2J1NdDELcISYs/vlQjDfD//UAnmhUaj3bTuW0s+
cBQQwVu9A8JNn1qyMV6WlLcX9w7av3ozpDzsK0Ne5cMa79qo3HbaCZ8FvQhc/M3ILBfHPA1S7tNc
mZ/xhW2eoPAh3sAvB3qZXt2HiGCgeRVeYaU4R7gyBvyBOYZs5Isn69ozVsa1HlhbpBon9hFKboAG
JTAJ3iEjZWKkuEpuyLlLrI0ofO5Ct492dheK98Uim1BFrpcoG5BpLJs4KVc1j4Nh2keqLDtEf5vc
0lLgZFV4Z7PZ2IMfhicDZpF237V7VX2Jo20ugoZ9kOlnvuI8JXLG69Ye/JqRyluvVsZlkpuYzPhH
bgbmM3aEHCZUUFlzAYEUYqNfOS80DtDLO8t339szRdjtNB+iJaMIT7H1CF3LODvFJYcDzIoM7cDq
wDXiHzS+6A/7YS8JSssBsL6s+dWbXrvqbLlnr9no3Utsw60najbaen56xMNsnlZyVzKy+WRsb/D3
9Xg1vEHz467rID/M73OHLBSXybWyU9VV9qLcqMfsUjwKArBX02d4YR/qDvhHGdNhQSzUlU4k7Fpy
oPKnfI8xMG9xyxe7ThGccCi8O/TU/HDSdEnX8+7q+kYdg0RuqG3KtXWnIX0ZVi6ksyv9SHYkYW0W
gbUOX9GaIQi70qNynKOdfjReqihgpr2znX3MGI6xS+9LKK7jdVd8qRsTQO62O2SgoKD8ZJ2n910N
YHU7pAH3qLxVV7wbL7r94B1Nh/wF5uLgtmt4oMMUeCOHTXQHFql8OCeb+uowGyeIFiT1qAe2K3nT
pTeSJHcUcDncUtwFlm+T0TWTuMNinxRdzeCp5O6mezN5Gq5na8M+BgvJnOjJV8ZZnMoN/7/eZwE2
T+IQXWOJifWUeJ+fprdM3fdX7rDGylbzScIei8+aB6izIunePVZo2D/V7B8yK4m2e1A58isZTDLQ
PN+oDp2rrwd4FmSqxkBOBHldIfpNoXjcK/t2Q2bYwdn12Lat03QbDh9QSgwl0GLCILfWtt2iaT15
L7D66DTlRw0fQb83r8RePEcf4VsG2++kvDLSR/C6Ml/TgJ6l1tbKoyrAtFZsgoQYjdkRQhOqkB/D
j8E7WPo+u08POr93XQbRk/HIwd6P547iVl1D9phWyaunHBpqpx9MdcVL6btU1j6o6pHH+SzBmNeM
sdCHBM2xynbRU3LrbJWgvthgZ9f8D8K+l8bymCx82FU876c+oFQYd3CQ5PO8nYKm2M8/7HP7kbyK
k3KBuwmWzWlx8jha02HT7OIL5+oNfNwzHanx5N0Wj+qD/eydMVnj5/NXsuIsftZfgMSkek09NoVL
DwUvBBvJ8OIat7a6aWTgGLRV9zQiuvdYqEfZPZRQOD35Kq2Dld3URKeV55RwdsW56+na8w5okb4C
t1f3jEWtbz9r9YqkKbj947wdsDgnywxQrLzQKDRR7xNStq51CPrZlhnjzZicGAHjPbGuYoQa1xoF
btSfHPtIWntlvC6wsYyPVsxTQxRDw/LZD1L1h46XJeqvqwIc3/a+xMKjcxA0xBEHELG0HqnN4Qe5
Be0uMchZbl3zYqjyWY2tfaGkRw/v1JVNTWCmGoSCahc1DwZ7tijtc6J8atO8nl1WkmVswiX+3Quf
GLStxFO5MEUg6tobC/KczJieugHC1q+IH2gCoVSht7anGKryGLScxnEgvMvUHp3hLqHL0PEr23bR
uOIUat8XYuRMC8JiNLcDjhLtgzKe0cIw+WmhREje0aOOqFmiK9qX1iGuLsRYq5zg8MS/IhAClQzm
4YneIsMiMgooseNwC9PPKDcjC0B3wnVD5sqQHsoegmm3F80hLBnLccyG1211HbnnFPZkf8hEMHc/
v8zQ1+/qDyId8zGIyy1UH9rKvt9ilYggqg9istQgI0SBpH1OfQMnV3Whl2W3BqRyOkftoeO+5Vpx
910P6rBqbmrz1jDYt4L2ub3p+gMHUG+4AdLZtVVIv0AtFV6y3L3WeVC0OaavvotnWripfZb6NfXN
MF3q5tJDnQa1EK+WtrK0o/0gIQyT6OHC8zh5nxNG5U9wPJmh11BrX1rmxGSsZArbs31qgB5rJz66
5cvQ53tNtKssN94bSF8Ggwjtja21T9Zq+GWwx4NgL9KF8tZUzkWCfR7vUf1UvZl9MAz7uTxUkNVc
GIHYhkLNba/Mvl5Lgpzdh5leqiseEr6OrG5phpE1jeQIr0dr3dUvDbQH+yajL25W04vtBdMnb70y
oWPyZ+Qh/vzKkeWyHbr7lBNJt0vcqIt9jNZBrHrvYeJeyehlNESPJmFqxZyi3lIFKF4ecAtm/imM
fdRuPYbnFc2mTc0ALtE2NkGd/XocfVMcTbye0S5h5hmvDHcTKpc82Tba1mtuIW8M3nM1b5epcXk1
TA90+IBdKmzNp7lkvOkrtbIuzHLbsKo7FEJNjyMsKxvQWemZGbiAoM0dwW/rEcDUKnQmGEuKdl1f
j0ZyzKoBTRAobm3knW+VRJZGxjMkyGMrNQU5WF8fpzjRNjGVyhxn8Ulxe+/ZUlIo/OiucpXxXRce
MlI5u4iLQBxKTI9CkuE84jK4kr3jTkcdPrschXJ0RN+lnH+N896mlAGpk7zh7tptPDVhUIrobUwN
9ybsmsTadTmMXh9BA7Bg42qAmIaqsMhtC/+rZuzmFyGj8GVMdTjnEVxJ1n14g6c42XutNewhBnXP
YRHjixjq+WWAPP4R166+6ecqeShmSdMhB3mj1UO+xasERqdqzQdrglySJ3Z5NdvhuNcM9SaNgMsy
K62fzSQLCWBmAgSN22HKiS3WOB3tQisbfMvZBAoLywUcTrTp2moKoI2hV4yTYhWM7Ik6srYhjk/3
OFZ6vhejfRI4fNBQRMNECZbh6pngiSqCkZkFnAuTWlNBeCjsUjJT1mAM6m7Omk5kMpE4y3kyyzry
MzV37htCNJ/zTI98cmxhiqY22cgPTiuYTsVA+TYin26I548+c5STCidpb6No8bH+VCDophYlZimg
k8HwxFmu+SpGVwvBUUsoqIROo2ho1ObQDaq5S7E2vhodZBmMOtKu2ml9kzvcjclrYzvzS0YkJwad
g3GsTEUjLXuM6h0MbV6pWI9q/psRVRUzPKtskW9nN9ToaQb51NuL55jLMgANoxBJASRtiwhUGYKy
Jg5zslmx52WVx+XgJ2Ls/dYlBzmpYydwO1zf+z6nKRTl9BkNSCKlGtnkm9O9RLUmDvoYo7RMtS7c
1gbgShcWCxcLQlaSdy4M9Um9FYNFUZSYbsOG07be0msoIJiGVk9UaIndj88CGkN3HelGo29mnQRC
OpRaODDmjXplw8RZD5LuL7YN8VRJzXzQFqto5BnOyHQqIXM6b0PIsk1tb+2saBZM22w/3BZJoRKa
w3ullQq7wJij5peiOvfS6k4Zqq5Ho0tdmnaDiTUBSlA79W6uT0pS05/2leRVrB038nw9ygs6Y1NH
aDGZNv12HHrKWz5Onnit9bHILn3DMmHqNrXqMaqKnlTZ0uq949g6UF9jDx/RRxsIX7ltVKu08JkF
QXw0eOyUjE0s5JXeTLV3aBqvT344pFfhwuk5UqcgzsOpwWmhZGYburmiUgqXtSsLNgkNfV0R2xpp
uDDk4lPquRwZceEuC70imzv+CEl0WPwM+qx/YeTGKB1/Y+KNKVtjM0U+BMlKeSpxNnHZjlrVOk+h
ZNA45CCgh9wrZbUzzXKsHj1lEesWYTZbrzNnHWdoVsl5S6IDh30caRCEUGL1Vd5cueU8UMFqEgYI
6y3LTSucQA7mUaeqrzA5VLuXITFMo/yBd+2gaQx0GF252gbb5kEfvY1Ea2IjKtIGYW/NHJv01eiM
072tjC0exRomQVFe+oitErTRm7nJp92v1eDf7QIcjNIX8yobcy4cspxvZgWyaBToM0sLNDyNFXxY
yGwhBIZyvvfMy6+v9V12vlyLoamt2brKZPN7IJ0+Np1nwrdCdiZ6/IgEG3xTvmaZdT9rsvBjNJ7w
cbFlbenpfn3t794EP69t4cVpsg0bqrUYC/zJkyW2XANx7dSukzqnAyG97awopviNdcl3Hf9yFdLT
CBkk4ol/fHuaUadwtuY8zV5P2eGiKJhhs1eRV+2TePydd9Df3ZO1OFpg9OBBz/hmhlAbhlqGA0YT
PfQ0j064L+zfPLa/uyFbtTwLT0ln8V3862OTZlFinsZj05O96R4lHTMBqWtnTH9zIW35sH92zVge
HYRTErhc0+KX37xX6lw3C5K4WqpoNTCdkfIb/EattpHpmBtLDnsqv5Xj2OIm4wRNxRT8eoX8za1a
FP94Z2iaa9KJ/PVW01GBA5x3S4o28UDkFUgviAQ9ANDVr6/0N++Bhf8ItsI8Vpxmvj1U1UmnCDNP
TNWfF43AXL00+dFSt3DXNq61J3X5Nw/3b26NHCRujhWB++r3W0taGHFqqLXrXMSln8FtfoJ3i0RT
L10gQeV3Nk9/szDxwsNR1mbswwv37QbhriZynlk1nFWoytWeJjbZ/foh/v01bEJTcaXTre8BT1aI
KGaEf7x2bHrmCrIBJB/00b++ynfPGFalh1ZAXRwEIfx+d8glLFfDWYInp2CvgE450b9iLvfri/x8
i76tfa7ChmjgTYMd7zc/DqzsVbdOl/GLh2w3JxYhtp4a6AzaIPfuElhO96UI9IPQySFRQISIBXPG
YRt2HCrCuk2LFGp4NoUUXtn1rz/e36weXkqsBTFdcTCT+7bNxPAX4YL3zTpstWIHN2305VSXexJD
E1+pZPObb1Zbdsm/Pg5T1TXbYUSGPSnf7V/fRKxRGQc2vB/s2hCJQSAKZvYag9iJOTgSR7tVrlOH
pABsK37zXfz7sjJVKkZ7MZjlfbe+7QLzHJuT7QAGGJZ7azr9TUEs1q+f57+vKS5hWpZl8kZ6uLz+
9fbaoZp7e2JNGdTJdX8RfHXl4P7mRpZ37K8PkXNBt3XOOo/MaOubuRKFBi7+NftpA1lGd+8ozA5d
Ufl9Oq7tlvGH+bttTTO+X5IKwjC1xc7JwtXJWz7Sn85Yd7Ah7Tmc771GN+LFxs4xmk9nTnY9VLTG
sn6ISuwa0JRqcHwoXM9Z7yFURZv56yf8b0WNabOzGsT+4jNLaNa3J5whOm1HGOhMxic4jC/4wq7M
jDh2yJvV/Juv89928+ViFnsDVr0OtdS31WrlYY3YB50SRoeX7khL60Pqfeq2//k9LVvqYjTqGZ7z
7S0sbU9mNkyHNVkOGSYXaHqdcLqtLeW+y1UKJyD8X1/x399D7uzPl9T/+n2WpeEWeL+gjkvglVVf
wGIyRweeDauuvqPMA7l4wH/0N9/e9+viZ2ouRlK4LlIssr9/W0cVKQkTKX0YddFm1hVqbTs8a1mN
dPOqhBtQAdLP3ob8lH9+lf+Rgf397/PKt5/V+a34FN9Dzf8fNK7H6v9PX7r/1r391yfmATDJuIF/
/PcdbkPxf931H2/ln/3rf/6pfxnYW394JjZi5HSzn2AXzyL4V2S58cdiX8oOtthUO6rBivyfyHL9
DwwCOTmXrGI2IJsPIZZL/eO/+UOkEDi4WdlsfxhQ2f+JgT1X+rbn6HwEChqMwTWDMEt92ZP+tOeU
mmtX9dg/VnFPZMbaMkLciEQ0uUx1y1oq5VGRE8qitVYNCvIC8mRBnUt7NIwb01Oiu86YSlyGWitB
XFW0nYdaf8iqx6EVirHLkqReMlIkFIcxbqAqJiaqDwTVCKcGKPdCNdE30L8V5y7BOfbF6UMjoz5N
6IEExTLeTjX0H+kp05Zq3e77nWIrBbJhMrBwvFoI6mZf7XoDCwPfalVb7vKsb216YxMozrDKWTm4
edtZt5ETFs11I1L8bIj9GKFQja4348LSJNDhIqWWJHh6KdSAtijNYo2h1MzvDb2ZzJdV00sH4XOK
HAMptdURCkYeHYmSrgFEtS2JbWEu25aY7OgqLBNFGmEZDDGecpuidGPzrTCqpg9axU3EvjPnHJaP
pWc9eajlFBs5E3xrkjty5uG6CK+RONqwNVZBJtsZboRbJ0wdLHjjI+RHfCTE1DKvGyNVlAenx4C6
IUHICj8i/OzhOmObMK4VS0hJILWMoM+SA9KdlBZWMAoWMet7W62wJamHaoTCL9pBnkpPh1nblrJW
rwvLGYc9rXP7NiukKG0IUkydO3NwWhSuvWwRV9qicDYKlFltK8tEYxibGPjENK2eQPGJ3Da7Jgmr
rRFyVSX6X1x2gdTVsL1Ph8WyKC3jNGNc7865z+kwkaMq++ZukKhboLoJpu5e7+KzFQsBCyasNebP
tpGO5cYW/TIlFuaMaEYqesegQrQPDfoAXHGgzbdXIJtyvCiTLstreybt5+TFdb+ICXuVPKyEtwJf
JDm/9WWJ2iHUFOdCok4GsU5mHSwcSwVgboRDLNvUR8MGKjYsIz2i6v0BVETmHrJBn4vHBs4ttP5k
jTaqntRfZqJr87YT0Zg9TYYZ2b5N0FLG6KRSR3GnxGaZbOZpSpgj4fVj9xuvjhz1qkI+siQO5rl+
EFEDW8y36mH56fMcjjA1onGAiqToQ9xYaztzE+s14X4obWOqcEJhZse5pF7t0f0VCLAwVBJVZr3a
dY62GV0ciWU7p5pKaFNK7ShjtlEG4drvdq/M8RZ/hsTJNmGdZHCjlZ6kotrPi6lSvAfS+RjSpUIT
DtLePqR+NMdmKnV+kGF0+jkziWmCmivxbd3WReEytizcStXTQE2p6c4lwpaY8Ii4ss1DEfcOZtQZ
htkOhU1f2cHs4p7j8cgHUqb2Saa6xNDZSg0J0Y8lb14Em2RCV1DUs2YA1eZ6Ie9DmcX6y5SWVnmx
ujytXhyt9l7qrNSvo2xqmeWrjEgj86aN50C1pno65vrgadteWCDdpgWCspoQaq4sA5k9TH+gbrek
DgtpPMhjzsH4Bl7bRIGA5hvlxGguk17T78vOYMyYxzV2Lux52U1YmGEV5MhwAR4LgSESuwjDayLT
dGhLShoNx0oH6yJbEXSXof7sJkTINe1LOro4LlRyUF6d2GGwgNPCEB/b2epV9mUvXuTWKWlOQeSa
ZRPMaObI+kLbERNvFG/QTnlGMGNLF+2UKIMYxTkCoc4UrYbIaB5amFauCtlfr9I6mLxJj2nWzZmZ
fB9PwIcjmgITyb+Wurd23ffyqLZkAZ1DzW3HXT13o05Kl2XNu9QsrMjvK8O9wuaqGLF4I1LycY5H
QkvnGYsu8mKnPN+WGu8AfiG6dLaWjc/FQkaSMFUiHUNmdsDWhPyXe1Iwd4IH+zGVo1Iu+aNlEUy9
CWMxE+YIp0HEoXYs8BThNdYZBbx2Xp55J2YFcfsQ8XRq9AR1DvJd4VvvbFuGUmhikOS75x5bB6bV
Rlm/swWkEMWZolq7SQEF2huzrIqgy1gv8O4Tr8AzwtRy9CB56uzzyOtkILI8U17MVkhULFVdwrZC
+UfOZeyCNVKIteeKLz1fT+z7GCMKl/nVFLfVQjzKYCNU5CCGB7BhFwmAXpuD72k5PD+8GAfPj8o8
TvFiXFI9S06uBPUOIMO1mrkMmjhOIW0Cpda3cQj8fFXHYzueSiUhUM7M+PlElyThVwqmwHi+NDJt
IxEpQTVPW6fd28IwUHUWiYtzYrJ44oiK+SU679mBfjzLN5fsWItINWQvjJZTBE/QpnkE1C5zvRmr
FC3q3E28EbXamZgHQPok2LTNGQjUuoxhh7tC+XJ1peivHaPKrgxjSTRMmUQAiFLsuPkmImx2eHfA
bwlUh7gjSSKcPgYIwUogZlG7r8MEt/iQY6iSbUnoEu/hXKE3ibg0/u61G8ut3Yv6DcWTYZ1C4cZP
dVKQrGqHXRodDQ9f+4DoGNfbKprNO9Z7aIWhrw31vEccKBHW6wU8tckqgPMjxYDlS5JmX5y6ySaq
ONJpq7eIrWV2LkjoKrcYoxjiaIjUG59zb9TLLzGbNuJ8Uxm6XeM0KAh414ti487D7ATEoJjjlWcU
dhOQIKkxeR8r18Sjp9eNQI9oIZkwoLuCTNW1L7OBx8uGfguFfleUkwDBatxyKxj0MB3FdouoWjQM
dmBk+iJrV4VSbVEKWe1uJh8LSpCexGYwV2reBqUhYhpEgVEHXigKXOLYVFQyPE0B8aIydBy7aj0y
REBAGkMTO7Jc+FxujNEQJvs55rqKRO6rdHrMSN5itW3Tuu1U/LaSjB2n7Abjn9Dhf9Q3/P8ZfKWp
v+wfdlX50bdv4s/Nw88/8s/mQXGNPyhAHAzfVbyINdcBC/ln96C43h94vS/xV0wdyGnXaCz+p31w
/jA1x9YYUoKT/LOz+Ff7oOl/ACx6i4Oz7YFI0dr/7/9FtFj0WV3+iX6Ib//9X2VfXKqk7MQ//vun
u/3/BUk4rvEwd35iiK5Bs6t+691xpe5zDP8wVGFy1qMoMokGR/AYL4TJ0duVkbcTdRKklIgyrU4k
4h6lF+7M4tiX3nWnpjfkLF/3WnKdwP7ndFtPnryS5Y3XIEBVERtXa91NL0U2BREGoTBiXqy2vkUB
uwrzPiDe/LXW5he8VLHpad8rt0c/NwczFFkBmUQrHxOr32Z1HJTQ8q0iv0F4GhSGtkEs2Y5Xf+r+
/vWA/vxAfgYL/eWBGIjjmF0AQtqYA3+35E4cMeidKaMtmL+B946Tn9BeYXFUn5NI1T+iEA6dNZi3
hFNCm8rK8qJaDYEgvTgrKVJYzYySOyvTvP0oq+u4bB9HfVJeUtV6IQAaFpOTa+uJMclNsiTCEyyr
b1VMxY6MrK+dcMx3rQUrMTOb9lbLNhHTlAOZfCdD+zKKCTRU0y552g9HlFTrCVXcgQnl/Wib4YEY
0vFcYtp1ax5yyBIUNPvQlgl+HEa6bS0+eSlJzqmywfBLb1JgzTdBjdoWrr8Tg4iFuGd1jKbYNFPK
Bqqirre122JBmK1U8a6aUPXwKoDVhUvrmc8Cg59prhF1jDVVY8YWtE38tqlhDpjt2RltuQeojleT
IyF31qTf9HlUXM/IZ+NkIW+xwweoqLNtlEntWsr5wxqVV1Qy2hupxs/Rs0ew5VFpTopptvtff9s/
B0Tfvm3b1oGTWPrs6e433FnErVHE0Rhu7ASV0Zi9IiSM132YQQtVi3kzQtqeqmaEGgbnVkfDlqXF
q9dDtc6H+tbD6Gm/WA7MKiGTVJx3Re48iLwXVDoY6XRd6aBEnT/l8ouKk55AMghtuvDuUMybgVbg
euFEhCUg6btNwkjZ9hPUbNSWQc0gDRcMG1Mcl4AqkRSbqkCmbqqIb7sZj1+7hMrz6yeiL9DStycC
xK2x/fz814Jp/BlOiKlwpeqRLE2Ry9s5RMLnQEJ7YeEN5LrTevQSbyu9qTslAkGQ7pHMqeKfhIvc
htYSQkmvUUWX5GUDv67Qi8eBpKt7wqRKO/Wmdg6L9qGF5xCERYHoyf2B0B6j1paVbLf1bzA8wPK/
wvc/YWaDsSeFMzMGEIVve1wpKgYPsHUw1UL2amR3XRYX2yRp6Cfp72YU5kdtRuq8+vnLAtUfy5WY
5jEJzWOBh90hrq1V1XYdClcM3gboLau4VDiBcxzGdG3a20QAIYjFqm6QK1TZi0k42qkKA1FFr3Z5
pO6oziuIQ9eOHt0NNk4KcV6LreHI2zRcjMiUlZ7n97SyW1Q5+7RNUgTEmEoJ9RbvHLXSH3Rj2pS4
+B/S/AG6QAyJCFnLjE6wrvFraAYEH21ENq7RNgifUrHzUmzjZvddtZ27Osyo+UZ6ozwd7+J0eGiT
xsa/NLyX9keNt1SnieewNH2QpJObhOwT+X3qOFf94hUapuOD+MRjAvs6yK4JkV2rtjPWDS5D67QY
yl0yvBuYAWVldOLpLQRRc17XMn6PXPxghAM33GOhjKp8j0W1YfKXLhX1jRgEIpOou/RxeOXCd9i5
XRJCBG1xxjLf1CYKRpkM0IvyF5rLFEAfn/NuJMo6LZASw16b0vG5SXr9PUwZ3yuZ8d426Rf0kTc7
9AK8e5N1M1/XXTEf2l7xcReX15lors1GfQvV0C8rhJmFPi0qYkikrhyTtZG5J8OqcPT0OnWtGuM9
FotKEOfQQVLQq/H/UHce25UrVxL9IqgzkbDT6z29nWCRxSK8Nwng63tfqs17T72k7mEPxFUlFVVF
EkgTJ2KHiz5r4Lc0OL2trO7Ttrpin3vYEpuhRF3BRk5wypNgSS3ytRaI0oFX/Khnpg89AtpKVHhS
ExWX6yEJaYBAPtt4ETZY2HdLc8b9kbFoH1OzOVqz+Oja6KEI5uaQFlLdzk3YbYZRnKNkuhMhh9TZ
AcsMWnAwo7s60DPNMmRtIEkOJpGNklB419pbyzKwvjsVHnf0oQiPOP54vysuXj3edjlxc6sTpHKz
OsPgq+C17HVhh3DHEW8maMNcd7hnpDwfguR/7XVfXVxjkRWw5hOhlz1EmGUF9+RoO36+6Qci181s
8Mldl6wGJ76rXRfdrA8nYFgJWILsq0CFWnUh8DkMbd9BHm4Y3ahltS+b4NUWWkF+e60qItIF4UXH
1NsWlsO6DZRYtQV8Wzv7HBrbW00T4D6RwI6eQ8zHis7qZeFjBeeCS101FPDRDTc52kbvp5/TgHSo
qIWfO/9jTPWdSUw86JB1cvdNpllxqq6c4dLC1VqUYgeWYllHJRtcXuCWFXdpbBJaIc1zjSgOoAHP
9nWhtLNfRVxgzuf2yX+TbLyW8LZum2kdSwBmYwD6tk7RHD3MBKotT1Ra31k912gHDgTmqFtpZHhz
bethcEv4DqPI9kbPj96devIA0YIHKNwI3TzUsvWPE3H1oW6olN7lsoO7aubOogeihcvS+opHwV/X
y9eBdua1UeCVDYntFs2t1PibI5jYC26gNNxHza2jn0QADKwDT9IE011auk80l9547nCJZk26rqne
7CD7QK4ggQmO2HeFu0na62QWE39BugpPZL+LfSNYqRwzqm8bkFkJUaRNtRUpkkFDvtflJHYVqTbw
jxiZ2SZIR4+COjWGb0CvH1IVv+PJN2HJpPsapsQOBMtTZybGJe3UrUWD84IkLcGLaWl5QKpAm9y5
qq1BOeXlGTaFz08t7G8trq7bTAWHas7V2g8CzFVVBeaCkxZ8K4+UrWrFzkeTq73AWdBGdq6dICKH
TxTAyKz3Kds6Vvfyo3agcn1FNjUPphHCdAjfAfo85EoAnrVR0CMcxVGc0LVni6s6RzaK0x1nuMok
UhxE61G4R9MyD+aEIlyGFXRyECUA0quFbxThSnOPX9XTerbiOyNyvzqoSYs679a4IEMo5XrQy0AH
2PJETqiv5Qc9j80hUImmejTvOXWIM3nHvSqGZjU01ZULlXxjGtumdvkrq9Gn+r7jiDmLh3Tsrmrp
vG2gTy7EAB/NKgWMmQTbcNBtLeYiywLBHDhg9CywgEfKsxZyqvW2Ee5HWHQns/Q/wcBphDEkuJSS
2zVi+3B1WgNi4CWELvOu8TVSoPrVVtRriwAT23AfFjhcsBLxrjawvZsgvrOhOGAgS/YVyMsgg+dl
pO9FSa4+5fy6HlcUV2tccguzhFQgR9BrZyPP9B5317fRg83AZztQ0Bdw7SYN73/Afgdn051B2Xym
Gv81h5H9EPMnTBba0AYY22hA6hxGV3Y/vDX42cPQPDhRdBeW3c5xI6Jj5OfSXj2NzklDs1mUVh1y
SG6GTVepT0ALjwOR6dzQ38ptH6l/Pw22QUy20DeZwyABJg8yJGPL3gQiZH7FAeFfyw5Pjtl/NMTX
dBt+N/Gx1tNCj6uW13KJzQqCaYqNVXU9P+gYpWKq9tyJxkk8keH2F+NgPGQdabnCGb6SvCQ1wyjd
gkg3azjcgxRPfl4TZO7NCMj194hiivdbs3EiVoMHAnFMWJ7qkXwhq6JCgqkPtK582SROoiR/aKed
cutPt04e4Q0eCpPQTg+cYyXSHY0aL8G3P5MrnzoP9IAHL8sXxbcwmv1U0j6BuzNaYw1cGGV0GjMM
2HgdgoUL5nCQ13AT7xPZufDeUACrO8YBLonB2ImW7diW60Bsay5Km6FtrnzE5uyHv5SfvY0dIbXc
z/NlI6wOwm+9olYVK4iuvp0i+eAavox4kWnhYQ+u0o1fu5DxJmJWRVjct9RreC7/BHf6VU6bygCH
hJ/KGLCn5Y5+8+bypU2HB+hLKYaL4OyK6KVuCo58L0DtMGt3Art5JW7TcuIE0eHGL6Ey2nB7ZpNt
wLTLre0SjlJMooCm9C8MVZ5dItiLMJ7Cpd8dpKXpQcjFcCv7+EDvjL+iok4vLZ9KEKt13juP33mD
0WxEPD+KCZhdyE1AzOHLaGAXGCz/2JkTAQWoKwLYZgMCjUOVW7Be9kmtyCchQGKZwyE67NmG7h1n
/p0wziMp1e+0wXjQao4jut8SI3CybHr0KS63H0YMt8o15WOdNga5/BAfX7CUPVJ01YgnoQmEtkX/
EqmZ5YsMTGW45s2UvfQ4/M2w7reBCu9dTV55mkYe9fLewwAFA/HspAGEA5/DTedj8+dStQ+qghnj
9EkJ4a1Pzca2z2xwg6Z7Ntv5YfKvht0CNHEBfmqBDWE1uCwtjceuUhvV7voDQ3G/cUrzu3XEXtJD
vtZ5Q4y8+aW8xtslUHaMchw3tkjumT8exz6dF/EMoF/TroJFdYuVaJYNGAE5qY2XkmmTNC2v7SI8
d1b8COMWrdO8bxP7tuxatU0ssiFVT1uKNJNdDv4BJse5juOME5377ITzmpcuvWpwKTQmNovrPYhU
liGPiMPcO2pyIW337oXtZsb9shyqiNcc0k1uQjxusqBblmnxTsPODCAgiecBA2BFE6NwPmxReGuc
AzuFsxfeG5PG0ngMtHHKjeFFaF51byTUCIXwIe2CY0CYM8IdHMO1iF2omGX7xXWJSm6ScQGFMkUU
Lqpt3eQvaRRx/pxY30Zg/i77tFmbt1VrnnVJyYYeWn8pVVqAEgZL1Y8dLNTx06z4wvORPFweN7+X
jQeFa47d99jkfCA3XlX/HihXKBKH/VBTCNP5aU9Gsbm1kZszR77PUXKQkKBDXbz280Qdh1Nz+58W
qaxfUyv99iau3k3aAnCKFnHL5tcF8W8KYZ4zrn287Rr/fPSFcsytmGmzAnqoMu+cuDuviF6LhNoY
+pf5nuSbtOt+pU23wLN9mQDdgQTwCC/3+Ltoutqmya7q8bp1PlAVe/A+lDudkiKGLtXdoXE9lMl7
mFGAnPfTQ3Il3g+X3IrfqVZ7n/1+C9fry4nke9sFr9i1l2VmbHLPIDqawMC1PjLYoUzXYJI1NxOK
yzoXHNp84RyKq+EtnQgbDyHmcaMllR7QvlJnVHdUlgDNPV+YkqUrkA3WUvndcWI+sOnyIdzIyMlw
Gx5aLzS3gRudBUPuhaqb2zxv95KzCv1B8jMrAvoF6GFpO3cZEq2dqtBbaM0nd8H8OablWqYTfvmI
h5JdmbYQ8zLF7A9DVIEOZD3RXIGXHmfguYRIUBKUt2W3lFF+ArtB50jEj38o+rWfkO0OEHashBuV
BDcWqspajBWEHKOLv7n+feDmA3LB9a+WWi9T3724VsGElulEPqW3KaOzVdZSQ8N/OpdLFT0PT6Ux
0tfDKdM0p0coGs6qTvU3UYHnPo9euHefBklCIJTiHvP/ooOAtUmz+BHL0MOo6IHPya6V4GGSEj7g
XFrMCfuRMclkcWCvUb8SiQmRM39dj9PmWujSXvGMdhB6sP8+8xiWDIjM1xqyqB+SKF8Ns5gXdmSu
qj5aJcxGCqE/fr7pg9ucEqPlUJLeVGbXr2yvI2mUUU1lOc/9NPTwJvjCuJmtWCxgQPQTsyUWTwi2
h9KpNjirnkf4covcsC8mGVYRe9dbSHyXJ8NjJ3MLkIq59zrrIfLMeN2I6FhiVlgQfuOTcng0FLyo
UF1y8taTax4mpDkueSQ7ZJ48zo5zyyDhJjCNJ+Hy0hUQ1oIw2QST766Yld1UGiCYL5/LMrpndoeJ
zZKQwLodTR17XtMbROxPGCg0W8x017Q3oZXvPX4ENvT8PAdD2fvg9cOWm0Z97uRDOoGNUYH8LBNr
NydM+xzBja3wCTjbRnHnzRxu7JHxZpreFQ8uMbBZYmOQFnm1coQgCZqEx2hOg3tdhMDu410V2usx
hOWdcckzwvgbXk+xmgKgD1PXv0ymk+10RcdDXXy1jWKNqZpyyewdCIq6zb2Uu9wX5Qjsy0G+B3Q3
HFhpT3kyfw54EKj3iR5KnLjLxMnv8rl7ZrZD05ZZr2ANP5iu/QmRcBXPv9I51Ozx8CvdKf5mMrxm
OgQQcSx/0RH9ZuoZ38RY7nKb7SKZ8ay7uyAIntLEXDIvvWBAfdKTumT5B3zOdOl70XcdRlsMzisK
KvcuWAI75IJB48JLNI+vwfhE7wKWNAPuVt9y5unExs0XIrc3QEBPo+cc0it4HOMiOJDfpVl9M7an
k6bXJxTsNzb8BJCVBbEGhOmiCDqObN3WmULevpL/Ohko5rBiXIs8M1HbwD5Ig9+DnXqLTtcgoOCD
5+aDGmOQiu1ork1gAI716cQgcqPSPGEZhnzstnfTjLQ6cWXxoBrEhfosC2CerQA9ODxL0/wVeIJl
v0gP8cvPX40v5ZBNFXkqcvB+ot/Shtw6gfIa1mKBkaZk2pqEw20pHXsV9NNz5ylUKc64fTa8dt14
mCa6EOau3WGZP3UK4GMZTbtxyggkDqz8WX7SjRMueyLAInR/e4I/kmMDiLy+pSUrLTm3viaueGs6
71PRwGe1kkVz2JiT/kYvjyGLwHaxOlBAGblh3anLlFd6mV9Lgsyc19D1hzsS32UMNtzEwwhAuVoX
pYMqquwFZotVUBD3nuz2bXTLU5hwMKimE1Rwj42M0hAZXUtcwruykXfWOvPQjPAfICyP6CrJ5GKl
kTSg8M1rMBOt7TA6BwoGSw8wJug16CewF1ULuGZW46aJST9xkdv4U7GfPLUZrNhbmcFxKCWRjWC6
eJ2iuEpMt8EIxwg4RxXKlyauTgT9PqyKWLnpWU+Zyk91apJGK4lwSbnFlDMtXf+m4GDUplO4D/W7
EMrZYXh+xhkwLyTwQr80BJxXjGYF7JoooRXAdJk4KSt+jlue4KYLQXDiDOBkNVZQ8OjJKix5y/1N
HeamkCdbEB2kNvKudx1/5c3u0Xfppm3s3njWmeSqMbsPLIdq04Rl/0gzAPyq6cPrPMhVYd/dY2xB
C/quMj96yHM62hJ9m1kZP5UAJAeBtQg+OAaxYZTJS2kBFogKH+AL5XenauLLDVJQsCg1/U71fraj
KuZ6x4q5e2a98TUXVy2gpGFnEOjm9IdFxS2JK4Nw4IoDP+eQWtWPtWBC7HWR2NLfUD9isDJ2mBvW
7liSAlK18cG+S2VennyF7D6yt6y9m7kh8VBOyWN1bsIgOdFqN93ngeGcBi95oFAkY9qUk5Zcj0wZ
kU0otEgcDh1ulV9IDejf6TRsAzMxQxAeV6plN+10KJMD/Um0EPg4LLikozB04h6FwduMrGVQKjP/
NICZWluZjp6IgeKfm2N1Uk5Gr+BNnTC90VL7XPH0fFcPctrlfg+NPU2Mu8ywoNq0pvMVsN8YmAau
f1ISP72V830YjfkencrYzIHRP8eeuGFpyX9Bc9yJscZ10UxINC4cq7Au79NI0L0QaJbz2pFLeyqq
k5Xa/qFFK0dqgeJ2/fDzq6hujAV3QAhqqI46rC7ao02GloVovlgSSp9QLmn6/F6VfX5Jc53d/Hxw
LcB3te6PftPmOxxiPbQVLe+rbm6ObZt8UwFj3qfKeOtDuzgN48C6BmB136iYh4r18Swj+fDzu58P
kx3d+EP4rTRC8sx3kvekr48oCwzbBBA2OPp8aKuHJvTSndBe+1hM6Yepq2pjS2PeJ12XLhghBnfE
EGEvp9dHm68lsO3yAQ2ScZWIkrWfm8mZGhusLAWcFIOk3qLvNOsCnsxmkU18ik5mIAFWw9uTpOZN
k9LaZUwecdPYg+oU3gP1Ks2Hpkj1JU+1WNcpCLYo5JB2bWpdedod1wbmz9A381vD44Y0C+O+nImu
FSSZNllZZq9u4nzFTURY3ODEOds8Rm0NP0ZSoBPM7X1tNOroNuY7s5clswt5Zm8UNx5ythKUag3R
OC9cc0x23oSzcMaXsnayzj+Bag0OEpHbTSsP6AL8vBRKLF6IbIsihWGkqKNLby9dr6tPU4v8WpFN
LcrABKqHQM2LfU9DQIdxK5+AscQlcwSWTCJswaGbAbK6Gmhjydoc1QjRo93e8mwGq8x115aM0oMf
9d4FH5VfitfKC2GthpZ96F0QSMSbCcU6rJdcq71dU0/7GmH0yEzfu9o6H6GWqydOHaCe2/FizgYG
9tAAseKaxmWwgYGVirpVHZi7hCpBcNkeVV/+fBGW9d0PEYVrY0TzWBlFMBvR0fpwBEhD3Aj/Ktlf
0x0oxzA44iX1tFV+fBIVXRZjmu+1ot/JrrtLkIb1JSuMfOWGmbXOOSdXMPTvQ/v255WrIWGe64Zy
WUQ0zI/slAdWqb2R5MU6ZoyxUHl2z/G/3kZ1Px/dqAY0ppOGpy4azxmh/8mbpx3WGf8QUk23aLRR
bQyzSM4jo8sJBfMYUhPgdSbh9ME4+DF30srQLsxg11gFbQW1U4jh4pfds9dExmOrm998r8vjTN9A
R6pzb9H1dqvYSfbKY9evRgCfgfj0s/5tdpvyMuIZXsmZjDETBePQNi1jOA8NHFNjcAquH8w0m44R
15l+wl3vG7mxm7Bu3f18oPrql2QHnym5jZRK7vBluhfJA1xWfnPSTrIOR9hmWeqwb0HzGmrMjyNt
SqH3luu52yKgJ6NvMuEntdMg08rYPdmBVqc2oUMt8OhuSRqmJANYu61uK3kbiQSAfHPhrWBR16V3
pmsbSj+WaA6gLLkjmstcWTUYbtXf8nT4nPdqFDzL4UaPwfCmBT2lh1xjBZDWkY6G7FA1/lLPQ7yx
R0zEOVNXAbtgMK3pLp7Qc62LNvP427lxKPPcp6kh11zXwKPY4aEOiuDgN8OKBPy4daR8jKy5Yffn
pBkk4JJqDeDDNCu5ZV7DfTGY7Z3Rye9e1r8qRKONpfSw5CbtHJLGejD9Rdzk5r3AJL3lnr9vM+PM
4OEmLZtoZYCVjZKqXck0om9tzwDX2fo4Hpdd69F1OFaKHmL4SdAHEOmKaOOaeXnBsbupWz++L9mM
rUnxCip5Up6N/FFWMNCYKXB7gLNGlARTCQUZ2qj7gyp5iWgjd0PkHbeBMj+3MTi1LDzOjrzlvWuY
TvXmZsTkfa7a+L1EryBqnpjbMmlvA/tadWRoa5Xo7l4G6V0/Z4dDx+O/0ol8ziadr9mpF1PoPjhK
3TQd3r0fRPnAITsB5TnmlMARy+VmxgCKvx8OWH0eYMRp3k2dpygyfXXIjX6bZEBAHegkSjBGvtIN
5qJlYOavk9bNOepCWhvEUQt4XWqAmQVTeOkrpOHa/p2ZiNWRlx4IvJ9M3BonLsrPjgHDpykHZDfT
Uad0zhjxWrq6H/P8PQNElzaR/7ttkkd4of6Lj+lv1QcjQ+8gnehxBRAftliTdUePlenA0c+QipOw
S0/5UDSr2kp2g6WbU0sr2AYi+XK2MNTCBgAeCt9B1iHm8axLwbPn5oIyhvxFR72xaD36SrLAs2+S
UFxySjN+jxXoDNS3skyDxyIb1TGpaDFMSlSTZm7bM61hGROhbc9xmGmeH7/O824IXY9aEJkeQ1l8
VwnehbgCEGJf8eL9UP3my32ZU2k96866r3hSFpwP5rNtBUin6EbYkc2tNEVw66oIfVHpESl6PiOz
1lmhWE/ANCzzoLV2cRgPIGmho7HMairZkZhlzfhsrNOzNoxTkE/z2YEtOXvTwSKqwDnXoaSTEimm
LkCv/W7dYQJfGb0Bt6Fu75Xrg47xBgAOBatcm7jwrJAcOcN6v3I//Z0CZOAoTX8Yr/M+N8FnaH8E
WjUGgEnY14aci8qQDBYELX+fcc1AbzPunHzYeC52k3rQGxbvAJj/BLCvchALlP/kjfpm8Ltt09A2
CDIzWEUmR1JXiW3YTfUNXAqYllwuZDMOkDEgCYlBXwnKkPOmCa1a9v5HRceiMBXHKeVRbpoxj+4z
KCSj+pIMdG3UzV1azVvfzX850OibbNyLuXzwnPZjbQBi4UoUKaAzLDb9PO5ckyt1W7EFaSPXm4hV
GF0wzAEKJJwsqirb1HTxHQfIRnBX1ZGXKKbkLPSW+H+TO4pPWHgHDkjWWNzHEytTEw3dDimUV1Cs
TEoK6WV/MbsSmdeK5XaO1DlIkHdQ/980uvQukRy34BOQO1V3zqjSU+Ub3tKrGht9GR6eQgjoGIbU
0s2Xo/JZ2nBOOQFV61oceouQpe7hHEOt2CTeuvLGZCsHP9ox74FKOOdbKx+piII/WIdVuScR+u35
drFDwn43XbM9RgLfAv4BTvbAaxxs1AvXvu7W6x6n3HNqt3ub88zVDpwtNQZ/jlgGJ0mG/KPQT33W
XegyYhySe6s0lxtW5Oq+UH25LHoGdh6x1/tcTFTxguWFtuet6Fp5NYZ0enAj2GtRKk4tmsn+eg7W
X9IvD3UKF51a+bCaKBWoKKoti2DV5EgNltVvMgfT8BgBykeOW9R+2V7U7MFM0d18SeJg5RJ8wXRb
OAc3hnRFUSf/b7uqLn6NFoKrEDfwDUNvqPjmQONA5S0OztB21AR73wPJEWwX6lD7Bped8JYRk8WQ
D4C9yTpOF8MAz80Dzned6AorPET5+PzdZRRJVpZpr6zKL5EHIPzrij8mfUbIJtDClhq79K2kSJi5
SV921MAyo1rME1iRaDKYdU15hP8Qt6Nrzf3O5rK4LG2I3F4GkbdkxtlWNECWNiFnkkyU8hb2e1LH
b3aM/QDpEOihWzwbgvJP5hZX8WYB6ReWjhCAB0S8EblBIRZw2l6739dsDoXa9kXPXJQRCwKU7y78
zTo07DmBuivLDbqVG98KD9l6QIwgyvQUtoPCTRizrBLcyWVN1yV7tTLzr5YDTdJhYCQydedC10aB
RrvqlOlQaO/vAoSKtTswhCpNDseJc/WxD7uSZANCDhKH7101vpDpgYhKIkfR0k1Cybk/AakTlsMq
tQbmxCUWjKcp4s31/E1HWaAcGVvp4DHEETqMOAjoHdKr6/w3rWEv1iDqhiyEnYoDLxnfc2zpcfNW
BbW5iBTosVpV4bLskxsg1E0avKNhAh0DqDW5D1ICG8xd+5iLql9wOnAf6qwhnOYQ0eVQIMdeH4K8
fxxHhT1krN/sEYRSEmQb3WOLNBLV7hqy/Nux9/XyOktiyhrtMKlbKyz2oDur6CmAtouq4h21CXu0
z6svD08lYh6sH75/r40HqWwYH+ur317mgcU+DIM6iKNzFJfWYcYagYCcH+MhTw6NP17tERSm0HGx
5VAHBZFL66mpeEhtqaezY3rRA4T9Oyd4M0Skz2W3nInM7OsBZ1Yu23UA5i8T9Z4HjMkIkDfXuSpR
BrtYGX6NXvhwbeXZx123MPtgryPAY5GbvUF+2GMOLJhGRl9eseuyTWF1481gffkiv9Mdk5409V7q
4MXMBODMtrbX0gjuphQnfhsyakvgcXeNf3IZ7FPix1THEuNtOstbZptXlCFmUBFW+6JVDyX8rNv4
+gPJihL4npQFd1X51tugUIk9vtFq0KznhCEIh8FvYdMxFfp7FV75tC2o3KqnBRkLLS1yvhUwOMMO
D3niiKss7DG3sX56TFAV/YkO31aO8ow4ILez7BwGe8YMgCZBJ+q9EiMWFNoAKYk59qG6jauEchc3
RC9JruM7M5gXKExs8EM6H3lA9onqx31UDXtRe8YWRXEmXNT2zDXtxq0vyxBMEOjw4d5HzkRpD1YD
5c6UpnEMVBxh3Kr/zFpsnHGLI6NO3phieFQOd0/YbVH5gS67c/9a59YjWeF5YahfAgHQ4Hq3ZrR2
xqT5m/IpzjyUmVmofsyw5AZeGJ5Bu6DP8j7z84yVSLyWDg6khA5C1XR0HSc1nlwoUQT51KbC4IYl
Z1GL5NIareacYO2dghNxNJuHIhzuyXlsdDW90kVF2M99ncrwVz3z7XFL+Y2E9K57aa5dgkJH/1Zg
RrNLx3wdPSNZkQ+scV6Z4tq75p7Jhx5qqDAAZ612I9KemWVRXdKUeWjrpJs0ou1zVhSxc30+SWt+
anU5crwUqN0Z8+e0/aicRNzUZN6uyDbU8xRquZwDTBpV/uVVwr9rr+48Xsdrwp/GIhrwtkIZv3rB
8dxxfWNjmnCq0XAxO0v5BYjovqIF5+JZJUJKWU40L3jDyiQtukzAhy872EXnKDVuhiaw91Pcc7od
6HLxsTpLKYHbY76hMbJrzmGP5BX5dyz/ahdbInqw/WFlZw1KqIGvVFm46WJh8D2iciLpxuSGaMbv
UtZUFslLauJnEfRSiopbhdFavySRrmXnkdOM35QZjI9M0APuV1uKHcDvTaDzK0E6x2vluPYZTB4K
LdSKLf6BK0582xfma+tAAFRDjRsoTl3CnOl9Y5f1TRYfegZjS5E75ToKYIt3ApBsU3WfZdTM21L7
LxPdAKfKrOaNBl8E0wAuuOjqdQ/va1XAWU869RlHzMhCo7EgcCCeDD2MUOogl2ryX9NrzxoW7IfY
DIF/uem8YZSrPe9QceO1vWGCc4vT3iz/BS9A/plL8OP7lYAmMP1CgDCF+Iu52ylHJ+NIxTmsHJZZ
Oh4Nkx9DoL15neKFzP1J7WZ1PRoYjF76UWzpINmNGZfMMEm9tZmwMxGwe0XtlyfJINQXBE9ljeH7
x3X9f4rP/C9i9/+7hM3/o3D+lUvxb/8ZV/mHbP72d5N/FNMfozXXT/h7skbaf2OyD0SLJD15eonp
+++5GvtvnmM7UC+4gQhL4vv6r1iNzec4juTPM0my7R+2yX/Eaiz3b4zoXI+kjrIln2//X2I15p8t
57wSAlVPWuTxHaIk+Bj/7KKfkZwq1UG77+lj9ANOz5vBwYRkkFxeteh4LPQJ3Vv9VJ0xDVDmnOGq
+0mTcBvfq1xt6sREgvAzh/Ja2EGWhPwmDXZC4Vcm+iO/delSAaupvxg5tjdzbVFwrq9dG7P6F0EJ
RRbpD7GAny/IFb7pCV4rx1HW9X//A2UAJRQJP4zA91fuhzFbwdG/frAr1GOfQimTK8g8uSnGU6Nd
Mf0cGCGX+hTMKbKWmwx0ycXUT/unhETeo2CVvQlq/BwRTrMpC6xtJTkTdfPgghaIcF6HjXdyeL1P
9a+82tVU9W2kE+pzHpeAeEx65odivv3D88XpewrL4o/pnx8u03+nH65fJiSFK7XJtgQPyl9RJi6N
8EVt0pg1N7ufIM9I0jmyxDPJUZpYExqe2xr/btm3UE2vXYyTYe5tu18YXi5PbptSmICBDN+pL06d
RzmjpcxoLYKxpAbFNBeMYggAd869aBu2baLJe9Mmxm3bG4e7xysnbAqhr/Fo6YcoxAMt8kZavpip
NS8E++bFbFyKHEbKjqNa2tQxd+3xn38b3H/8aSvTBJVlwgACx/dXilsJycIaGioc/Erbx7pCpF8z
kPpq2iHBoNexnNKw2YRgSuNcWVsbY+Ly59/bB25DRU4G0Tcfz90Y7ZBNpsvPTnhNaCb2fOOBUd31
uTHeJm7erJzKyTh9MvreZ8HMMxVwXq3rZt97gbESsYg+K3tLK4TD5ngz5LaxS8vAPvoT9+y6FL+r
IZRvHY7GlaoGNPMxXNlOQe/dJXEdtRy0f808GMmud9WI2tkNxzYrjpVuGLFEBZe+3nKOWLIxLGRh
iGOePByuE7n5+e1YTEBYgsy+RHHhHT2dW4tshmCpiFcRfH9BZqJx1uwCtWdVuhgTPaF49Awaya30
ZKfDf3yIZfsvtri/pHWuzyvXrx9anMmYE6zfn1/LzuJeyoEIhVZ1OU52kZ5oDuWvj4dsd52c9cwK
qXswz43jZmtJ8vwoDMBHaZyoXTTR4j6BzuH1LS81dIQN27G4F0GtaOF1zgbOlYV3fQZiw/DRDsp4
z8QqXk8kOjCStvLoporukAwP9T9/Bs1r0OjPr6Li9cZfTCzRUrwaf/7SKl2hVOOBWuLwanaWorVr
MTr5RcduwLiBJ98dG3c7Wi4VS14weaswv6blI+UcjJb+9aoCmGpZce0DTS9Xo8ma4TDIz6couAht
o6GbbXYCS3L65/90+T/80/FHehxr+dEw9/0LvmcQwDFxribLin4Oox6d/WAl2bMu8fnAuTpW3eST
uMO8QP1MeLTxU2GwT/9+qPhT1vOPixlb1j98B6n+taGFWUIq2/3LJtSOeux6kaRL3dRgvLOBxWjK
uqPUFpmLsDgFDO5O0fVXkyhqhvjVS0TbKj9y98G37yKYLYef2c3PrwhyBYefX4WO26/k4Hj/Tth5
LMluZNn2i2AGOPQUCB2RKlLnBJbqQjk0HOrre4Fv8LpYtOagaCxaFW9mBOB+xN5rMyJQ7cXAR4St
g+9HdeOyL0oQgv/3J/pPDwOQG/CcOpaR1fb6nw8DoHN3ZrNAqq9Wz9t+yodzb1476B+nv/6LWl/q
v/6OmOb20FYIl9P1Gfn/fwG9YZ/njMUgU1Nv99eVSVm+1cb2XFoITJCh/ct18k8PAm881z9QRX7u
v3OcatWb3pwzGnYHDJcaAqgCdMeGaNx8G6PORi2S/SBW9Y8s7y0sBn9Ipv6Xq/vvMKn1jKBIEutB
zjNg/f0wnxZdOdJsmEDW5O4tTfxte7mxESUDZ855/eLHAoUbLWUQNek9S7zhX76+v+P9+BEsym9T
UKpxSln/9UKQp6wmEp/DXEr7nBjwg5HEYdEAaGlIPTp71RoXYub7GSIRaVAwsM3xwWpKM4AA+zit
60QHFbJoYnAWY8VkHWFB/i/m33/4qCzdNWkXsERTBfwXYszsBBT+SYaJpnjC15a1NcRyYk3CM0KE
Hc21j9VLWZeEGGl2QP+CTxXrgf2fp57LretB/+NrAzf6t3c293Q8BxGYdC87JY3LhEL3R/026Vz9
1nT7Gx8t09Em1VANXbedHf3pr0WyYcxnYEQSyD8JDaKIhx2nH61kb57ydHKPPYg0gsYS/19uoP/s
sdYLaHWnY69k7ey71t9/3mXWrWTiXvh/lULfwCZ3RkGEgYmO0sv8t7F3Qp8C5la2w5//+1Rw/+Gz
4tWiBuSAs8y/kwodBmlZBjkKHbfy2TyMWP8WE1NOZ6riiR+Zp0jPx397mP/hVzbgs8JwYoJFQfy3
r6iPGFimZbz+sRr8/s8SG/curlN3gzVWBZXTomZDR7exZkLbkK1tYsvJzqnUiUAmTc4E8HvK7XTZ
THBR1n7ksTsPsm3/5Rr6h0PTBcBrW3QTXEPwFv/z0CQCNO6nms8ncYX+NWL4i5k/NUI5z5mZ4Ca2
k2s+Fd1DpvUqHJFbhK027NXQZHMA0c8G0m33O5kuX7XD4mpSbXGncmLEuijqH/UFZcaUyH/5fP/h
W3UFwDWXk9P773ewMRBSlBHaMLPQwY2kAxuTVN50fWNvWmLpDoscvX8rNv7rqmTWTy9JscE5hQ98
/aH+V3ujXLQwCx8hgUFkMOZMIBtFvo2YHjArbFLPdcOCaRe7G/Y7EhuxlRYnpIoMdDw8nljI7ns9
e5y7GOFUx26rT+B+RG/o99CTNri6caC2WY5TIEoItrHtf3kPHR76v78OhBTrq5N9BSHzXq7P7f/6
HTK+np6AbIDw7LcPM9K4dsrrvUf4klqALmleEhG9kOCESwWL5Zz5mJZdh501YfKOF0bHJILoJtoO
YEpy42iYzZYI+RDuBA9HWkT2gu2EiYExPi3lfd2jgsel1GBZG8qdEbcPy0Ibaw8+IxfDv6GgPA5G
KXedpf3auF/Ra25hv1mIrvNz7vdXDGDetSNmmLPQY6BnD5vyWGXaKTdS+4hACzfbjBderI6IZXhp
tWLblEtPvCiDX0cnP4CWLTC17JaIv+5sqLeBgHfA8ZYg+cj38GmQFNQwnhstNiswnoLOH5/L1iIx
FbJQBy+m6kYD3PdAsxG75Hdp6o8zch27WXnHlsTqfDKLCIiEZ3Upm2cv6rrHB3qYGj1sXW556/tw
7KSzISRmo09LgTqdabtHZ76R/mesY5nlnnVQAjr2SY/yQ2IBYEDqlwfd6LyJVMLO6Xn6MndbGFl5
lPyxbR5PuH6Ne7DM9SPY+ZtxFZ+4UYZw3zTR0OOpN3XiNNTsdFu8OjskdDtVpfdVhpYqNfDyGVGD
GNrS0n1n1CcISVOYqQfmgdDHDRwdUPWx65Rs4kehK3QjA4FaNaEphl/QLsFM0vzpNSvmrylhbD4W
BJpoZTby1XLKup/tbG5bXGXbKWelNZPF6CUEzsqJKJruxKCxOQv0TBNJC9jlpgD+LzwjZv3oe7Tv
fJwuUV9Nd7Eh5xs4OyE6qa+uxE6tGYQQS+kSg4fmEkdYQVuDYypPNyrTUIGUn31ExTJrS7SpC7Wd
RJQcuym9Ux4RTiDMyN21LIYt3OdB13aMG9VxaXWLrRLj+CVJzmmaZ5hZ3/IERWyn+T/KaYq7qcbH
aiI02PP8K0KdsMUpcWpj4wQXghW7b/760rtiIZZofsozsd09q0y2/YhzB+MG1BQuiHJ6EL1NgNzQ
fK30AHuKxtOi/zpIFTek90omkhCX4olHvJDWaxMTGNCqCNkKm0PBs3ccbRtHx2aaCBzRS2zF9oLK
BDzg2qV1BztNw9hCckhEA2nsZf0dI64hjo6NKSQBLFNA75Fw+uQf82mfUtsMe8U+xVL8a1Kp/HCe
NBa1U/ldzM3BR44S1EZBhjsZrbXgLRfc/zttQbWrSXZgETpc5PMd6+g2t7Z9X4yHVD2MGBe7jvPE
nw2WkVtSPcSh6fp9s+IVajd/VMWigyMhO0KiTGBMhQrW2SsUny0G1M0svOGQTk6FfWqsNjIx0208
EtU+KPIHOqsKUP//FG5GRBmimQSPCl0vZgN3O+Q8aZNIXqSKvMB1KsI9bRuZmusTpqfbE80vppNs
BGrSrjRGBxfe7OuPZqmzKM80hCiGwLqZkHDN3hFR0zeKESLUnJ+V6oP6Xn8CeEfYOspCzK25c/DW
TKmU9fgg+Waiqn1Eypvts9zVj97yrhuTs0Ns8+XwqwmWdlsgPtOm6EWY4acmaLSL1kXqUwIy8pxn
/cZJDRSDrZEj6T6aCCpwjDQ7nxlGMJkwH6BrAdy0wL2lVgMgUseaHBn9j0/rXRcFwYElmiinvG9J
B1apfMJXlybxewHFDOKLW/GYabDwdH3TaloV+DWGsDXDjV4PiNRIQm27JuNZ8iXK+wC6n/nWmvyN
xoNbgGqD2b0mevbf/XpSILPWlrg/5lMLawGU4YYqxN6mc/0510R1pvWoLlbvfNidKpBmLB9JQsBy
DhoCp1/YQLbigxzS+7kjIoxVQIAKGkeLDwLDnbR3z28OXlVb99DrwFhILhDEb/OlTcSxFkt2oqsl
K9zGooyF99oZ+gXxvL91WvutRwp/x/fLOUgK35Ssygg7fwMZbOwwD0hIcg+1rCSxram/0yoYFhO5
58rz8BUP+usiZjcAmkarPCxhZGsDxq2r5hBTlSUMGhYtf9T7dgg9XX4UaTnvPMaZTXKXPFGN/ha4
Xx6mzr70UXvobOKAXFayW6EIDmRTzuMkMUXFBeLuqmzx+DD8YJaH41BWrsBlCHwCMSFaop788s6S
r4P9QFDtvrD1YmORQzgmLvriirQvVXeB5SfTJs3hrLZ2/jhV0gndJmXpFeWCzL74OzFbdrJDoRAh
fmCtCb2kYx/lkGS2aNhxRHvqKjvaxtkdkSV3OIEF4zD5Y/m1+cBgi2ka/ioQl5/gQ3ocI6xMDWTf
0Azt9yRet+8EI/iGuqgsI/nOjm+5Ko8tO+66X/fVY/yWGEQwSwxXW9jFd7ZV3uDatC/EAnzSrtjo
jUhdayaEim1H+Iyt33JMFdcO4zC+3jsdB3toiPZSF9ori+onukwSr6OU/5m7g5a46XPfOuSTgZGU
LM/WQnVDJvvGNCeHRHVq3ooUpBJGypFR2Y0h7WIHmpQcAATzuYqqvdEyPFwqd2/G+nfZImBhOc9M
LSH9O3VZHlfZK1onDW8j/5yz4tNAoywQF2yTodsnYAQwJXyWFnwmJA0qlM2C8jYYWaWRCVRv867D
nG8oAnYLg+DtJc02AmiC4U64pbAJ8JjPYm812rC1HPE9q3bBCO4LbHCuexDMSHmRxTOBLMPB4lW6
pLJCZr8+ozpM+EpVnwIvZT94YdGh+JMgDLejJr3N1BJeNgjvSoF6sxhwDZO+R/W0IHRdf0qp7OJB
U4gJzUudCvOdG09uyyGjjGgGNrhAqiyHJoZScNNXhUZ4Lf9fRlzbGg8deqJiR/fhnp9GZMFfoE8e
S7oZtGrKY8GBY5czixDTU1XLt9LE/JXDEamItQDDgTZrMQ/t4BxtkaHAEwdbap9x9zytu3746WA+
Od5mz1hhwNtCot+yObUDYd+niIX6pLW5Awp7g7wf0EvMMa/nZ0cXejhkeBS1KYSmFV1xV8/E5+FI
drDRr+gYhPHJvWjypzLj+W8MbHylPUJ7RUmrqEn8BN8Pi+35IFoUR4kRf/emQ953VhziuLkrpY7B
2Ysu1Gkf2QhYwunqGyRf7wS6GQxVJIFmhIwNFbUpoIlwAgEcdJjh9NSh7uw3RbO8KgvjBTLEwJj6
P8pavmAXo96k2rRHYs7Gz6jI8z1kknw7kX/GNeZslTnel2S3XDSgaOhz7/xGX5nNySPum4NXY7HO
YNoUdq0FWuObr3SJTzDIIBiglaxNJ8Yk4OzHZQuu6R1YK9VVibGL2L0bcxL7QnfVjQvJ2V5fCSmM
Ww7Tcp+n2hLUdizoi/r7QeGQ7lrnir/Au+Ze9Yy6pjmW1B2s1+8xF3gbBY+lbb3yrNcLdRIkLArt
sU4PHLIadCFzvhqCUQW2pRHMFia8jpxIYdI7kSR0ci2qzyrZZ4a5KWazf9QmUhVTrSP+3GZha2X+
1sy09zyf9LvKODiq0KkyF3lBLBwFOYdJwfiNHX7xR9GvT7Lg7UgOVXObdXLYJPaACsNwq0ejK/dV
X+/ae5TqJDymWrydjX438p9Jb9HHa8vTaFlfk6HdmRmRVUZ7bnp1jEz83d2IVsvmmDe6/k8MfUTP
fonCtfTutsxt2hrqQWRoe4mHsxL6JTfQsy3mveXhyGqe7BWP5ljEg3fpvsR142TzeQSNyjZqrdA+
fcNSQf5iDi4yG2qfoTwK1Deh6msqeFO7zgiJQI0Hnt5KZHA1OWHGclvbwt+T7DRA/s9JqnIeqHTS
h4a6SumlQeh0/0pTkg8V9GBaqQDrGgXHyP7e9JfzUBgnDE/0a0TNUtBX+zHpPsglMnmO8JvlSEqZ
AT+N9glIkbk1JYAdEJtI9MvxHHU2T1XkEU8eLbhb+UmraomPPu80eKLNqHI99KDI4NCsXrFy7JxZ
XBNhXMpsr5cpVixhAHLFjdLrP0llPhBJR3ab5yE6MgipLQEPKHZl3NHvLFuRcigowIOdPJPSJjBe
BBY2gI1qkLlq1q+e2186Gh98WBHZ4xmwcGTscMEJCxR6GXiN32zhxj/gDb5keoph0PKI+C5fZR49
82YQ9+bo76nrfVkKp64QbxafbEEllhQgsfIoe3bi6BYtJDnS6T1M4oDBb3VISmvESUl27Su95dw2
Hxjc3xGoPvQ9UXGqxUjTW80p9+IeDBWXaY6JekmXFxRNr0UOV6B2RVAKtCZWs2KYzBNaT+Nmjtwm
QER9NMC1mEAYw0KnJwbVu+bsQmN0ufykBmm7Ttv9gq8DJDgW7kKogEJBP2kiEoGGfCXAMtexgoCB
AlPqqAb9CQrYiUwuAEQxOX26SP6App3JOlleZuGT3Vlke0/419os9rMRF4GX1JeC7u7EnbuzRCdu
RUk+tKMBzcZPHDrgWvQBlbZfy0/8P+9IdrJt0Vu/mWZCc+TZ4ZyLKus195NvV+Nz5b6+nd2GwlcB
I5mIPW4iWgEt90n6REqjNABss5/uCxP7regOtOCPOM2OqoCc6iRk4SmTrwaMwRTqsq7DcqHQKTr9
iB31Onf9ZzrccHU7+CtCK4riY11NHyLDepRnmJiSyj+VrXbJ23KzaMmHphXk1wr8HuCBNRq+noTd
rj1WlnNtEK1zO23t+uBbLtqReuLDy8cDVr0ogS1Yxwn45tUC5RpGKMv0iv51pQi7jzPL1IOTMnaf
Xckp2aV5uBLmcMATRZZPySvkw2RfNKQArqOYrROBlrLlcuMBjApxoRNvL0ydTskmCZZYXZWScZ8V
BIo1hH5U0fAAoGI8iDx3wxEwFYXfwl20grnn1cQLFYCjCBRvYGnDvTUcElRjOBLS5RwdU5eUMHMg
Uq5bQ3e5HhMya0JNDMcOMTkWKpdFafqBWPM3aqmWLLhieGl5TJPXdiIZloofypG3Ao4s0lxt6f5W
gGgJ7GOqu6/xIQYNUw3l2XrgmygWHW+AvwB7CY8ZFkOpgFANxMk6QO766jjOapPbc0WpZOACbApy
lmoeI+hJ8OwyMzoQW/lHIkg/JQ6Uc492AfGau50S693KWH8uBp+zjF4aRvChq7hpSDyAWCdvLIMH
BR8XmXPNcuh1xwrUINXOg3h8iuYOYzVOM1ONN7nqvqeRhPYaHWg7GSOfuyCBNe3uLUyzseYau4gv
J0g18ZpioNtrdWZuFFaYrUN0IdEezWglO+DphLMMWX9sUfjOgFku7NLeCMDzN2QrEAxrx1evsbyn
BusoTpOQrfnXbHO2lnjWCLVPAaF15caHP3aAdEI7gzw4yLVjs86QwP3eAGZgnuEp7GZMWcbWo0Ed
sI1mGH+1awf+uOFkP8nRYi6xtp1++0NsKSpZN/owTSxmUnT0u85PCcU6GDElQpmJH4iyeSFTEAmZ
tR5mExdV4eb6lqDJDy1SHETGcXbm/TJpHAPRS7L0N0QH7gngImKaqZLVxwTS5S81ssu+QICaYVjW
TDAOBiu5xG4u4webVNpfu0SRqFXbukVqShoi0RINMZUTh5TrV+Wmc0mf9eovZgbHuC+Zo7jFhEdk
XmmrBJ5iAs237YoFMm0+kGhUu9RmQyAV3nKE4cEsMpB4FWNylv00etATqE6R08j8uUNlbeZ0wjax
T3Oz9g4tI1KR1juj0NwQMxzwShsQ6Ggw4106bEj0HEjTYKdzYCVTDTnQwoFURYuHVWJTmEz/pK0V
B30226CmIh0iAEoL0nZ0qhACF0XMNrHhbmk8St+ITynBuqwNFQk4OgXfNCwvo5v86R3rlfnIvrfF
hy9wXgARIuR74PUZ8EGzFfS5T4ofGQ97z2Fw547zGI5NUjJ9ZBwqku9KWb+cqcRvwUtAtk2EsU7H
KleCmmkLWp7mRY3VQwnfMOLx8H3yv4tFWRSO9lXgOpBJ1x3LaNg3iXVNy+hXm3GptBLsqS3iXQtj
DIkfsKbZo9Ahiw19a7zBPo7rqJgQVLRuvE16pl3r99FYigUhhl0MiNfRaBKQmM2TqaUl+bnW6uqQ
27a212l6H4Wzpc5DWmYbRtjoqyVshzTV7pzpBr03QyRZFNssSrejguGU9dqytWcKmHF2fR41HkyM
sccK/lNAiAkeRcY8mn+dcHc3c3XVPLc+Tul7WybJJS67rdM3ezEh55U43jhJ5lORa69+/uo0T2pG
7SQX68E1CBhn0g/xtzoW4/SKsqWESTRXx6rRNu1kHlNT8k/i9o2eMgudIanYFJB90ZpBOiZU60l/
g9/0C/pqiWAyw9cFE0rHXhlkXURAcuy2OyI7DxJPbNAlh5WgRz/ePzd0Y7U9die3IlTSHwawUBB3
GqEzP2lE6A+vPky8E6EK5OJVm9pl8pcp/Vj0+B1cPwKY7tRcvCzyvSi7YR2TY4rgncKdetvX/avZ
Jj/CFkPokK/B02E6x1Rivp3G9GICBFuM5FYruscKEiTxmkfSP59had74AgYxbPfldqng9MXVlOzG
EUZQZ912LgpWs0BnnY0O+A+XVT38k+8SfsPBC/IdsH8kFY6ElxAYQ5MTbL/K3BurvKiJUk9nrgsq
CsWIzbKgxOYo9aXDUaPArL1PVoMc21iwAPMF7WS53PXlOpH0tW9QzkFTIMgjM9yDKShH7MFrwdSU
PspyGPhFQxz7TSQjLt6YNUqBPSzRgRHlZO8QvJqdNWJS+gUHWDJyENGUs9nGCGxmWENpS69azqiH
2OAtpwutd1FqLJHYjeaEluhUCgG43ymQ1vDMLIuUFIJk9rqOKWNYim8t4Y9qyv6BxM7VgFHTSRSy
IzoXLJB2x6tInUSEgcnz6429t3ecrNgicfbD9Gsulp+KbwBeHnQXxOo51r4U7Js9HcUyIvNdntxK
Yxw09EcrEmQIDDwVIo7izSIyWjj6gr6Psn2lf4oIK3nhQ+8dVXZmjEmNVHIB10a20eaSbYT5F+QH
ul89w6c0qsOQT952rgBdMh5vWUGNvLLkGOeSaaI7LnKfOX1CSjztmOd2GORktXf18UvzAQ+na4y4
WCFzLnDZiYTkLdT0HxorTmvLvAFtpu0B+/+wpi4e59jexAl3VVdjD0D9g1s+twVMLiAbAp6+7MM4
j6Yt01zvOBv1VTWro15KfBfOo92731wiTBJwWJ8h9f74Y/s8eIRSpkI7IYkLmKUVbJV+Hc9lLFm9
Wh51cRK94I386TTI1fPYhVoUVRA5zvPkqn3Mr8EHidzH6nG1JB46EO45XMIerTdxggJbkBkTXcOg
K54p4epdNrBkVHGZ78gEYKMGb91YAP4K/JIoHz7XsIJAxDdInIFQEqEepZX1ZAKSC9y5uCVS+0By
RsiFfnXoRYjrCPKhf1qyYZckuX/iVNtrafInHpOrbNYdekkb6EWkyGde9wue+aaL4mY3auZz2vSn
ZtEvIHHmQIoGMB36H8yRP3K+ddui4UlXXH0F9MdYx+fq1K+8SNQD8jdeG7YJKX1QwCH+i4KxMbxV
jLKTNubuwWVl0foERRut9dxPiiqz5ETiqu6H6Kb0y1+csDgGlfMzM42I6mwdhpo3i8rva7Otd2ai
7cvVQWZkDB1bk3FfX9mXGuKb3sb+xRrK1V7Kj15Or0PfsEDsV7quQhhV8KqEJvYpfSDPfe5/pFa/
kEx1yP0sfnKm+GTe6eI4+T9uA1Ftip4Y7Tyy8K/IUTKukbLeFIFK25rPgGnjaea5tfm+stnUiUXS
BXEo5q0+fbiwq0LH0Kxg9PGBDFtfIktPJgBYCb+5DsxL05mu9ntQgd/WjL/MYXZfe9ZLL6A+RYtz
YpFxxDIEbLlC4QembMJfdcGxR0bJWqpC8AwKB+8vRs+7PBn/eCaHVKUZ3SbClGybW6nhbwEa9Uq4
erVxkKSOSfIE5YaXg7+GpdF7WAoMhjS4JnU368J04VQspjzfcLb4BIVDaoVCDsm507eTw6jTA2nh
EGPEt5qxlRh3hkVEnm531qbJvMfaaRm0+OBBXDKlMkPKTRo1PjgxV9+MsXnVYVFcRu4zeOd8BGOp
b+2ie432oks+OkMb9xb5iKHIsadm6co9iIrHZgI+aDHuCkd6PWPKI1C59Qv2+SL0HRDRcsV5N5oL
tvNLtD5FUc1ho83oLzAr72kV8RA3WGyajGU+kh+eT5CYtj8ZkK55UiUk3FJ0JQY4PQpbp3hl4mrt
BaQE5oRuvjVowMOo+pHMjA8dQ+NgpEHDwlvvlp4li6YCkTISzzANgmYa7lyIyHjSGF4WiJ5pG/Dz
D6X4dCnpAOq1XLg+5QqHG6D8eXizR878wdXsja5lP87C9sCuxzHo6uLMLIhSsfW4kGmOyUMdQ9Zy
R6cX57pgTyXJTA8EptYBG9QZNLrFujGHow1Mams0+hAC/znxpX/PnTyi5K6CMqMVUtkGq2hMhFK/
JdcxC6qFYXE/Ir2Q5T3baJJWCpvtU2f9GQnN20oJUUs5B4gbRzWN7RZGgxFmm7mjnVX0tIE4FeNY
EqkDyi0aJUuMCIycBmC/6ljgdPOuybVTTE5PwD5sM8vsRHQei18zv+M42AD1cPFsLpBNXJ7KDmmA
C4eFUQD5RcyBY3/f2tqr1fXfNtNmhgQ+fBqlvcW0JYXnvSgtuvPKSKGB0ndFBVgU/R8VFWTbbTPF
TihrksWVj9qhcvtLwnWbanV1oK88p6V1yzBxhrIAaYTPdHHqbJPO6ntim1wywxrnH6PnFGkFjcM0
2SzcaG1bnLbssm+ExBI36rIAP968EXv6EmXm2WvTP2S3vAJbYxYnqhfHb0h3rnIj1IAAjGvqQLPY
j2MEocxNiFa3U5cIouSoD4RasY2kRnGPKJZvJssuQ+HoJ146mOgDGFSrkt0OgNQrI+gHsxV3E7Px
QB9fIiueNnj2m1AnKSJoJuqEAms6Y1B/73UjW8Lq27GzE4IAXnXXvWSoexg8zXvl9Y8DhWe5Zl8v
Q+7jOW3fP4HzhDNd394Dlhro9YCWX8+e0gpDIATHtAVsnEXlgJHOh2+SKHTylnhgdecQTO/RN5UT
kTZJDnM+Wd7suaBVqrzvoaQZt+OBCA3/pxl67EzdawsMEUqL9YZ3X24FUU+bqInuGnguGW10bDxI
2XrAf3E8Glh05HCgLo5T+Rp1RX3yqj8tvX+4NE8kOyDaz8pnQnaR0nv2RTecJ8PX3pDJneoBNEVr
czCXHQP2YcLq7RXTw1x1N6LVnUOuGNUNcrohGSwYmqdBUp2w40U0nmNW4OMMYbeQ4PHAkMs5RXFB
5APmSLDy7SYC2srIZglyT/2SiISUIfOvImNqZsriaKgBwnPR75eYNxxv+2Mm2l+P9Gp8sv22dQk2
Khk6kKTX7Iqcx61i3Ive7eB3ZH/Fkw2tpsi4ogV+xWV5cMk3DHhSna0YP0nwKra6Vp0NCfnCz6lP
qzl7r/L+YcD4tgGsOewAdR8AjkjMm3+1NvHGrKLVvmwBcMY1yCoO0cDcPsJXbHL5YZftoe/K564g
XYGtBcfxShzQhtBv+fy8lNqjrZjqrDupQBmuf6yL4cVlJ8CoqJi4KEeOQ9qBaU2jy7zhSKpK+lTp
Ou7XGRlk+YDvGby30Xw6NYNEXPSYLLHv2qlJXtJqrh7F8i2Sn4FVxyFnzRkXVpio+jFzBgJOkHkU
NAIRHYBmXNvIPWTMeqk0HMq+iXWhp18G2jx75tZQWvpDithqEsWbguKE4eAs75fuoZ7ogBz3xi6L
e3RwqHoErSpkSHoA8qbcvZ/AwFe9cwCEtFBw9k9llL6BMaFjZG7lW5L5m+sSW2gey8b9UAb9WUsU
iu3uCoC1eNkwORpQ8mGnXZDHTBu6zjg0MubZUpufYyBYu5zFYTP4FxX1MFlXt4kFyjSf3LMZV49Z
xz7fZ+gAxzC/sRmXHEDCnECU0i7UptxVbG0zs0YM1e6xNzd7XLg9EX4oe/jz6jI+r/E3ucV8ze6a
lyF12m2icZ3pYQ7IcGOTtzDEg3vq6p/UmjcVFRa7C/uFqnAN6QEAl8z2cVI40qF9eMjp+JlzA15Z
VMKZ5qTZpMOAkqODSI5+fVdF7YNjTXrARHqnoT/nQ77rqpbRrGJq11Wfc58ZbH04x2SWPCsHVBB3
cA6ZYY3aAofM5LvtCvNm1njPbCYjZMghaPeeRPrdgTQyRjzSSdXzyAHvTKrJ3LM9/k3+glc441tf
8l0P3O0d/eRupUhfiT6kVHPNaw0AyYlgX8myext09byMGTKIF/SlFQEmszFgNNF2+iIhJHZluVU1
7bACKxQxM8NXDmzCOkh/psYxtRCah0vO4+xsU1+n41QfhYnVfGY7EzR9/xWPyJGQhfG4/rgDI6G2
d63bhXYn7bKLk4wnCnESFURvE9KQvuSZ/hn7EFptzfgdc9jUNlbNcPHiP71WL5g+EMRZfskhxnWa
zXO0gy73NhvZr65Qxbg9hISmRKMo2z/MepxBXjEDn/KJ+g+XJ++x7uwqD5HC4pcMWNh+Broq35Vb
PljGsHMG4kFUw/ogX+PLAKZsB+N58TwAJaY6O7Xc4+Bn6hX7rGtWeIiiUxdg1rAOiF89mvu3fAmd
mTgHoKuxZj2mM+cP8MjNYKsXlck3vNHJhr3BU50vGhokFNITNjjmMUxsKS8SrNp7O3s3sSHvPCf/
cCckJSkTPWYML+SusvTh8AYzyLFZtFrYZSWQC9to+XcwVqjYxFNs4c+vBQlMZvpNDuVvhXoTmHaz
6W2kcMrMXgdTzvdqi5h5gixjTBhiXTIt/OYVDoLkPCsliNgCPSFCAlGYq/yIQDbaqPUV+VOn9Rs5
ztjAMnUfQ5LEMgdyuBkep2Y0NpMJ2xodEUxcreN77AjnqHdzsR5gWk5MQaWAHmN+dxD0HIkn3Otp
xwmJlGwj5vndX/SzLt2Lxw9zM6WFgFHgvitT1HtVzyfds/fG9ONVln1GZfTVLJbalz6EE30xb+PC
JGx+WCk5HXX90BZXMbdUf/O3j8+FmTpf3MBQciJBNeBW3hFwqcPyaCxgGVG7qQhKCSelrdk30xfA
ynXjMX+OugO+FXllyFhtx705h5mgvsLnAdmlG+7n4aHS235rRi5w+KT5NvrmRZdfqTN1oekMihNv
RsJA9MRssJci2yH2MyQDlYF0iojNdN3gMYhLz4YbyT1WFGTYjbmfbb7UzK7KdYHubH2zPsKq+9KM
Pj91xJLel06p3w9m8lAZxoune8lllmP5ONnLkwLPygpMt1Btjqeia7WjAQXqkIzZHYnQHZNgFDox
XK8QwPKpaZnYTpF5p5LxMdezvUlo8bue9A+VTPaLvdQbc8nZdGHzieykuV3y9pIK7u/B9t8JnUhw
utXI8mhqdq1BpdeS75OiTi0aWx0F8yfmuiiLbZcZqWcrNlNDs4/1Es7EWDh3E4niQWo8GBqzUSue
YxbtTfdS8cXit+suSwbTEwQcLJJ4x8L6rLNWPid+BxlLz6hfl1etYWSmJxDqyVGEs+Mwl42m5del
LJ8y7TGp8svQJ9TrHlNdLzVPug3MrHTdm3IZNbiBSDBy277KKQN+gth5Vkzzhzluj4uL3V1LAYcw
uHG4vAcGVdZ0N7nzh1TGzSRw6qlsee1Gv7l4rPJDoMPHPhVfrbts6hYOnuNp56phwmpm0gzx7nza
Ov4wF2EbvNf4qhgKt9q45cFHDlheoMmnIQdocrby72HggG9ceQedz+IMznTALnO/AQTe/g9X57Xc
uLJE2S+qCLiCeRUJeidvXhBSqxseKHjz9bPAMxF3Yh4uQ5R0+lIkUJWVuffaxg3lZ+DTINzPJiFJ
9XWkJD7obtwepCJegbHzFavB0nONzXUi6XFK/sKElXQIrrpI0IGTg0MfJFqXc9adYd2dUXqjd7Fy
4kS8LcTZEsE9OQOjBRi1P2tuQWzeXO3k4DwC9qLqS830oNX1hsCgay1q7RhPeQdgCzkRgIRDrkZn
HcTM1VXlm7S9aCjYLBIy956T4GucSFTId3ld77U4fKla78lkS3ooW4/+KmOPupt31RyiFpjkDU7M
URktsA+5Bh97da1+EwTNtMWMVu09Qd+sTeU7waYMkuwSzZ3I0l1FNvhIhMaQu52fq9h81Y0KlYpT
RP9StbHs7oO2JalFWBKOcBxnzJf5v8GLw7WW4Bg00J3A5BDko7bVrR4rY6eLeFM4qEljIq3XE6XV
Orc48REetVFiiacFY+Z7MvgzzvOhu1N2IvKOcxzBuw4cD+/sX7fWn1zoA3eipM7Q96kzIX+7FrTY
+1NT2ESc50jFZVCKoxFqiL3LkI86xRap8kC7WY7dnBVU2Tt/r2uUfvvv+6ZzU043HWvTxZZj9ZKh
s+pOSZnswrkkMr0aoTxUXvTstQsD3zbibeU4ckcFFYG4Wrh0quToo0eTt5HLU2fUwo3o6f6xAAmg
E5wwyTFPz6zb5uX+0Do0i1wrpO3NIOikutdiCCh7w6i5jjGcZXs21RMadGUNeCVAuhxF4M5veLC+
S6MILvdnGeK9njQlyC0aOFlsMWkwXNnArQskiPzFHVTKut3Z2/sPYyss9ok8G4XlUdTW8rm1gXB1
EMaXJ6Fia86r9JIm8brAUPlkAvF+0lR2tEJZXjQ9yvZBU46rKG+sbYE+A7GqHG/1c14zDR1iILot
fBJcTMUnbfCXfqicdacCb9MJ5pZMW6OVwfJPtG9He/vuckeulmxmSTZXUanx2CwzzftDOkxMNysl
ibM2oAZhRQTxUZ+m5eH+9P6QdxYw/JmRl9bRGyRtwc4BxXotJt6Hu227qgRjaCcAUzjVj8YnKDYA
foFXP0rX87bJgOGabGpDu84trVT0/B+jAkVOadAdlnT4D9Kl/caFNkLLKLpNVI4+f3ezseWQHaXJ
vNCM1M9QWOmlwtnx2uj1T7c8cybCd0fb61fWPHBqdqK3nLkCHGY3QE7u2o/otZef3B+qprGOWda9
o8791VCxvUwLTUZ3bfOtyuJi3TL6u2UKbqndaK9BuNCUSBKh1K/LjUVTYGlavJVuiMYM+/pqHPsK
YrQ/zDPMZhoKV7oH1tW6OnrpXbGptz6HoIJehmYecXeZRzuC1zra3a8bmbSQoeftHaN6iaeovOgL
brPpEgK3Ou+Y13ui01FnTqRKOAxHn+4PTVoS2QKHuNOy9mlsYIMZLoGeQSvxcAnrkyBSPPjTF/Z8
Qdyd/n+/nVLfOSjGpNAeaz0zbvFEM8obZ4IKUESvZ497Cn1WuzKBDW5mjBgr4pPqV7cktEuksn1T
aYR4gZQntuIV6vHwVBV5+uEFICGTZK+VVfYGuKne9xhnnsQcH7HnDzS2BQMVZ1T7zB42lSeTJ+EE
zibqzJERIbEcJUNS9gSkNGhCyTGImnddFt4/+rT1gIFpIKlpS4nZE/+B7Bbz0EybyB6uaWX/pVlh
rT0L6vWgFwIlAXca9ZZ8pnmSgSd+dki5u5Zq3FA/60fy3hnz3b+8P5iphQt7yjA9JKm3HYN3QQzA
M6f86NUYXfzNWnAtSzLKAPH3kMOx7Q5Dbe6t4hpFw69VGeHR7cfOd0jwOqiy/aNpzHrShuoQf71p
nKbuJffsbvGoUMo7bbUx6hJu4SCTkzG229yxbkQBaLd0hMHFv9fsrG7onlEGPojI2GSWF57vDymk
zv++Ksrht9SwHdiNnoCNqeIfvFnoSllbn3Iz0Q+gzRuKczO8ZXQQmY5/D+hnfjWvYCmlrfNsI0sE
RKoRmNjRDr+vw4bj5ocQ19hDrWXWpsD17Is4vIR1L5/gLIQ3FPx/R8QrlyFqPT/0og3Qo/zoNKzQ
mtfbnCecLZVqvhUT57cYLC36AC3Y3heHYVkVyIhG/uNEGx1FjtRosOPOqB8dScB2P3rNAZ88+tKk
fjMKiYjJo6Avyzj+CDSQvVVUDVth9/GHE7ufMivzjWwMjm9qao5hrpojdCjQflW8CfAE3EKO+8yq
1afjRO0WuT3UdgftYTNBEUld5oiQnTX0iiaxfsuD6VjvAnXs8f4MHxG38wIZZen77xdwMcxbV/wh
PY9JKrv2Rajt0DrN1Qqy5mrHwt0BQf8LdO8g8vJPrqKOsXUcv7bRuJj/+6dahOODwX9yFHjP126d
jFQHNIbIRTJ/NEJs0DLpvzJEQF/EKSL2yhpvFojHSz8xmdG88ktGE9lxGYzKKrH+ZYaXraOegSK5
Tag7gjaj0nVqe4UXLDrXKqDDztAOeKho6OWaF6X12rlYHoyUXhWJrXxpDbBgsegtIec89XJyhJlr
QsFfGCn9rEjH4ZB26OViunLUE6a0BA1OFWyFyem2qGEy33EVI06MZwMh9IML7u14x4H0kxEf77/S
dyQDxzYqFS4HOP70Tt9L12gIMC5fSv2YMAQ422YXPZtWpZOiJbKV5xAuZyI08mdJV+e+yqGZQE9R
bzyFjllFT0ZbZDsTOc0urr2FU2CCdGxuQwShmEY5sVFhMzRgd5cvh7HfpPoIxiiL0J91qf6WO5O+
m6NmhNNLTa4HAH6LHE2xyiQcWuGy0rJupiYlVqGlW69xnhhMJLjAmB0WOe3SxnOYFZE+GMcy8an3
7OeJNs0F9d/ZC2q1Zb22VqGRdjc5JodBY0fo22GX9bL001JEcGk/taTuLreWG+Nis+esoWL+JK0h
tmJuoJ25bneKBjxzUmozA6Ju73jjm+lVpEFloE10I3tFECIGcUsEuSxFAXWeRQq1HwdO3ywApHjc
fjd4/G+ikfR3WybYk9MhkWmi6kCqDuspJXE5GH8tzMt+ZJvaETW8dswYd0D/yi+9GCGazVQmaVLv
jRG9nS1sfVuGXXy6P0DQPvZRPG4TlhiGOwGc3T750DOySwu0cHRv6ftTP+rHQtFYJ3mSXYeABqxP
K5amvzXOmu08xNdEpmwgUl5ns2L6bIij6jX3ocmywK811OkGKI7Hidh4UxvO1KvEIdiDn6BNPqeO
xUfHOmeizoW2lrzWabsbkMV/ZiGsTaE56PAY8zojWsQhbkkVCnt1xiOgAS5XcufOqrlU/aAY60zp
SzQsrbRMl5eiQ2crxPhe0Br5KSzjvy+W74iSJmgcYtXA2KdvZjSAO9Rd3ksWjU8d9jPE6mgl23nI
oILgzHN6klya3DBeSS8fzlUaPCOS30wftVTqQ8WFfmw4Ta9sBU1uJDq5xy4aoUIiL6twh3OdOO8d
oNMdp4DxTH07bue47h6SKoWQoC83cZvJ51Ef2SEJXiI+6iltnDcL2xgnSOcZ4HpOw4ZZBGhLdcOm
99kk9D7jPnxpbaO9qhYfHFfh8/0Bt8rjkArrCK8J5H0UIsj+/4rHewV5/x6SSQfBwd+q19Ujbk7c
iMQi/Ul7d2encbpp66HdmCPnVlvGb9GiLPZ03mU2keAUA9Y0N5EBbcFeDgA9y8Ul1dofQy/5WBdY
0P0hmJizT964Amw5XMeptjcJMYE46yoJYh+ItFcaR113omNNovYutIGtF/T1mC/l7Q58ffSsC5LW
WP8kBoZDpLWnAVw8+YkeAJsw0s8eGp0AYMpXMje7qOZj8Zm5NLusKaZ1jAD9q9L1vU34xmveJPO+
6OKfQpZnI2EX1npCug1XMLyOaGAk7XTBA+uRTzoz/ioMzc/sjmwMFzIx4t1wf68slYjGawL0gJtt
4P+4owdoo4+/gVdqL+7QBKQ1UQnmyI72rUar1eimloMQJp+phl06LxQgAtV2vR5Zu1ygnG1KrTy3
dVWeZVVtNKuaDvdnetotIZDpeaqeadE4t6QzgkfhiOcR8bYRew4zgJlBokz0W036t08aGRFSy9P7
97yeLWPoF1PytPC2MlXpxw40KmLBofpWxlRsLQZap/tDadvlYeAVRJFbnZr2KqKK4g41xnHqWh3V
E7FILWzUo6cYwFaws9Zu0Jl7NENc+yqAIqu6qXjn7WEeXk5fcRJJ7tKs2Af9wDDUZpg82Is7zC4l
ItjWeUns4VTS0fvi4GOgp+jprWRIhQB/hUAW04SUxzaKzg4EsrwZ4s+ixl2h6QViTS3ftvrg7mrD
bp6VRgIINldjLRUCIVG6pHgpgrjx3DGTdE/tbKcOsYNmtImbETNNMRDe3hwDnJNvZoW1O+unr8bE
3BUqe9pHcrQebeW9xthWIQ/MkKazzr68556HaEKXDB5naQ9nesaXqY2xq3f2kO3SwPmLIrHYdGZI
QKjbfCBEQrKR9ckGERvH1R4mpmxm7WGyAmDxHVbxGogtHjrTsDe5vHhdOP+1lvTAbAzjC+9Ky3i8
0nZYYG+FY4VnHYY9pFwgoyW6jA2Jac4RAnFEq8ab6f7z5pst03rAgN01ZSJ1dfrkyRq67rtUwUWf
UvUldcKBcKBZT6MFtpnggOlEJjPB9640tuGEgCVqFWxsiGEbAIrd9f4VWJr+GnnzCza04VBWtDsd
O4EJsKx7zWwMp7z+ICzNulS0AHfS7v/BILT+6wXcv98PmtxGEXmITI0JnSqRM2klc2muIUgfqHyI
XP/fj8TQe74GrAxnu2McLIR4dyaZWFaY+1fEDfZbSAxvjQqn4/8e5l79v0+blNCovgNb89+vxKij
lFeR0bP0Ku4v7f5K7WVMEsG9JBiOH3QxxaCuT8lxqIJjVc79l26yThGX5DLsSeNtaM/RMajb6dTZ
NSN+3DwooKbHOQtGArbgu1dddA3anrDv+bus2uoxNPj5aEreSpGDvOUXZTRIrmADgppjpAfiJpyV
Gd0qBvWncnmICwdR3P+e5ygAPTu7Cszw3zrka7wfdfNIIGV6GvtGocxFgUU8pA+O71fTrZcoxn5L
7JjaxAYhZJb1iU4Gs76FNsXVNGeVWFjjTRLq4ohV2pPECBvkbNI82AvbfE54lWH4SAZr/9KI8Stm
RNHWASrBahOyoRGE7H0wbgciO/qtcqyzZyfhFpqPu7KMNfBTYtStVOzybNRfJqPH98YAGTAsyrgx
s4GzlifON0splnAsI5dorw+88wBNv4ZiBJjEuWMXtoQ2aXZN7FEI4JOoz6ciIR8Fb8teMzLXX+Uk
ma9Q7sT4eER31EqqRc9FDE0GKXhqgFonD0xuj5gc8h/PEFLtMNy+BQ5SE/ghcj3EFK7DoA5pHd5U
g1Vc6ZFYG/T9oiUiRGGsy4FZdxWiSm2EwlA7UeNbyr1W9gztpiSqx5nfXck4UJrMBxNCrVHzmxoD
bStrwaG34ZvKCZbUcFUT7YaG0mnTtRmCJ03Q/HOksDetNZIdZTrkKiBbbenHrTC+GqsMLU69obpB
ih7hLYdZivXykMFhpgW2hHUW5a3T82PU0KXMjbzxlVHtijD9cbrmluOSFol3Dc3qPcYh/Kg1+bn1
+rMryRnvCeOkh6XwQwhgzDQfAAmgVeogE0849pGl96i2NMDrywjFapABGdRR6yYb1CmZ5YHp6fwQ
IhBcDusrrZqGFw6OtxCk3NI9o6OuDc9WyRyl1mPMPMLT2t1I9RGOJ5mgYsKC6h7jmR1LClppddb6
c20h7+syk6SC97rM36rZpS+hoU6rNOk3sXYq7DB8qioGuwXTG9pJR/rQ1y7AL1Dq7nBwc7ZzXDLQ
HSfLZ+lers4lHwH2bmC3+Y5TDPlApf63kltbIiUbm9Y8lXmxn4mbxoSbZL6jqVuTI4kWYXsOmvpP
2cTfAnsj0TVDsZORtDiAE3Ll9SOo/tr+GZMYs0Jf134/DTX+swRGdLxBAVxxsMn/hLN37FSMoh9d
JGrIAFtDhCwgT7kaZ8Pdue4/u5/+ssHTMjDkX/Vd5e7HSJcMLxS993qyyYUe4jURaRljJJPdyJox
a1UJR2KbV6l9ksoTb3EK3DoGJmjn8y/QnxMKz8Ef9ZkiP6zHFYKiYI9gxSdM5LfqNPXI8JR/cJqO
KD/ghk8uZoCKOVE1N4flCipEchBV7ey7DPVm0csjcSIjattQglsYprx/KN0I73bHuESvIGkSX4Zm
HFHI4lR+dQfjcUy1YjvF1WdfEOJl6kBHrDboyHFDQhl0m8Jw3QvQQGaPnY2ni0wmQ2l/vJaWBqNh
zldDBlUz7XdY7/PNHKZ+V+uXiA/SF3mUrFygIrgt4Cl0svlOKzh8yNjRvMzvNbzeJl+8j299IbMd
OkMSaAZl+V5XPMuB5IE8CS9pX0FU6RWZ1hYjcidlFEg/da0yi3Wxf9aNwFyJwV6Xwfhhtd3R6/Pt
UJf7viEgiHhQHQ1IXz+MCcbUAA1B4qH+0tyBVCEky4/h3mqjfBuLhEUXejyUsOhfgF3qgGSK4PMG
wzB56n4faeY+1ZB3cGjzadCZm3AgVbxrsfVm5ks0zoL5qL0xyhoFTWR0vk2cRWZoHPKJclCWd+4J
qrHHnEldO8Q0hoJbpfRgcf1IZG9MTDitXib3RQRUxc+QNnCsew3OP+9tGgDkhwVeL3ewV0TEfnka
x7PGO1rkyu/CBgNwyQycO5tNPBYc7T0iqrJwPuhhtM8GpAW6DndidCg/xrogbojkp3UxofCWnjy6
wfCNaCZFvWs9KhOC8RCSD26Bwcd2gTrK7YlBb91rVovYz3KCfFtsAR3yq2k0kEmZVbLLDJP8TeLg
FpUXAkB8ywmyAZYxVgyqSzsGWZtzQTicSbhJlmj3KWyPbSvPExDXM/EKm2TS/dDo3gjPox8o+Gst
BSaiKombAsCtO3LcGIVBckMOevne0u9LZkNZY+L0HpjkEu/FCZnB3YrlAo8H9QTaSrxyHQolO0wP
Ua+qE8O7j3bqj1MRiI1o1bfLLKYqWOuWPXGd0uIWuE2ZYxPZTUucw/NnniaPaYQPrZtJ5K3mn9Yi
dCBXpNkuNPZgQHmdT8WRqfl2Gppn040PlgjzdS+tajO1RAVg4UknOs8wQjxy4boX4i4+yimCodm/
qKaKkLpIlESZw5ioVUSZzoY/C6ZRfa7+ZUHmJ4kI/FTvDRa6dSUm3IY1RgtaQru8gDjAsJiablqG
IxxzytghCM8htqKvNMKpFx1FYgN1MHT9JpHHPlgYVeZ4YGiajBtHGrgYrGTrlTo+WJZlDveCXQmn
Zwi8vikq36iC7KjHv5OJEofs7ktfCPdJdwwm8Ng+ylnjmX3LWXlJ89LNowfFGIkIpn58mZtJTgjh
KJgLjzNOjag1bxmpWijqkefXpq/s8D2L0NCG7mssqEpHemfcJsG4L0I+FMqxZmRaWkbiq86W1CIP
Z7CVmn9jSd/poqIxOCdHSl17pUUR4m9wr2x/T01Vc6KN8UzkRFG4EhEYkFKNhgyDAPTmsVtVCIIj
IgzJk0rLIeReJOfHzUD4iOG9lFX93hjFS9aRldsJxtkkrPuFMPGMhtco12d2sunYFSiYZcIM3Z3a
c2Hl6kw9KvExes1eYKcS2BbR6i7D0h9zSCg5IOwA7ugCSv7yR2mzeqx0DHpt0sP8CGNGAAWNzKzI
/X45H5tBC1/BJl5DRx8vjfHHi/WntG2Jfmv0fWiOXzWs4y6FIu8QJm0/G2DRbs7ooXqwYRlxJmXn
0R9n5OZrp5KPIjUexnyWjGVBVMQniO3pgdjYHdKF2Ddpna2yQC6OeuyVUafdYLPs1Hdr1+LKZoz7
UsICiAgfCXSOBaq2t6jOUb7dYJkaJIDglp6CN9UOx6lyLBJ72ISJmvjDrfTbpx+pS0ZoJiD7hgMA
BZjXlwwRJ1a5VRL0HTdDgwPYoNmblzVT69SfPYfIJ7TNa8vtNO7Ckcg/mqHD4P0zCvGeN3j/a6sh
LsYKFuwT46Be0qLF6+itO6PDTtM0p7iLyUSyux6zXP+vZzU4ZmiZlNkDECA3oCDXEiFlg8KqMw9l
a2znQnseJMuUHQTuAgNy/BhTPH5+6rUle4W2+8pMkZWhzDa3AmGeZ48okiGMoUgrNkSzW0dlJd+6
YPsE2zMT2j1b2kdrgLlIrGuQRG84opONXOA8GrnAUZPuWPoRktkMhSzMakJi9CIUjeympf9yoImp
YwwcVlYW1pt4skmwFtFh8thXW4wRKw6/f9TsIr2omTDHrvGNXFAn5rC7alPkYMCCdWhDACeL002Y
RQoNbfDYPw0Zd6adT/oD1ZELuyD2Xj25YqdSFMeIAqPvPpNImZP+bQiyXZGX457cwy+3aVc1GNuQ
kc6K41XFC0FzHhAQgfSH/JgROB4y8U/VfYK0XIyT/M3OHNAR6Y0jCR+w/g2FMA1xJ9i0mXW4NLd5
Pwf7Pp5JBEAy1cfeR+KKf20xl5uEFFqrA/dMopyxU4n7OdkpR678yQ5IrZnCGPNXmhGwmRFK1fyj
ufsasXpiRgyI5DnWqhSnygY9kSnCQ+gXLfGMvQe/Q3b6KldUHtr41Ku53TR5ecjifML0GG+BKOsb
LADk1sEbIndef3Mi+ztGZbjOgojGR//azYDBVWjWaBLobXRhJE8zItZQ1Vhg6gy471R+ZyYGzgG7
/wADRUWgo19nZPnFhDBxEge32IvK1beWUxr4RMr3ydEfKzwjPdrKYzunH7D3dE4eDDK9aa4fjEry
UeolHjm8c3Tp5zVhmZD72AsRJbspn1HknhtyuithY2Wx1Ss1zCYQLZM3x+W25ZPzi/EVctaw8Pq+
0QkYT1bc/4QCB69G4oMVmyzgrJD7rCdvQlhkEmlLTWxIZT46hfvpNjnKxOYa58SXV3kbbEvhMMPI
tC97/NXoKye6/Z7o2F9Nz/2pS7WGN3tnW70MVbdoZcMXVx/aPW5DhgcDlrDZXm6Fxm96jqgiN/eu
Nj0DUHiA8noL2GtXyaI6HIiHiO3wWeIgRs4FSJCIevxivLUtEkWydAkaMQe5KSmaMwfqiRWic637
ettl3IDzhN8B6SmewgQnSYtxidA9pNut80+f3cPUZc+dIojRbeSFGM2jTlcRC3QIJg66NeAd+2Qf
eb82HdOmB1IhKEqIFSePnRrfQ+lrlB3W+dLa9DqHmC4tKz+UysdL/ixcHHbYy5i+o+ir6c1SuZES
ZetImAwTakkZI8Gid2gn/bB2cyT/GH5zD+oIsSJcSuMR68qaT/8z9uDPjF3yLbpqG4TQBR0MaQwW
XhkK+k7Oga6PUVCr+YcTbvsQBDP/fZ0dbBq93TrkA1kRMq0RV6XJ+HsgjZ5GzCFq6q+24rziiAZR
apb+gfDjPiiIc4oIVa89cXNvna78NDqcW0xRb7GbfXuZzlmxRS3bzZu5RuTOrOInH6tDmHanxura
h7Hpz1AwqJGN6nkWlm+JEu243r+HuFHI/wz+xYS5pRFrk0vWk43PGKz2g+Oo98GzzkTSq4dIt1go
x1PXW+HGGpplbf7jRLHfq9MsnrWaVpFhFBT1iMrH9EkN3ikzg8PcA+uUXfnSSOctbxD7zCOl6/Kq
q6x9tQEi5LST4j+0x22kSQbUJ1G+qZFjTWW9iq7Fc0jc9oOhDVvd6xsmHf0WdAgjo7AtEcA8tCPz
D2KQn6JpGtbsDweQ2X5l7T3qpJBPd60hYthN7fym53VB4s1HinfPzB8n5nXc+T6pe/nDtCwgkGEI
aST2yay1AnYfGgaFsx6mHQw2LcNaV8hXEeH8pIX24LUGIGtW7FO3BIYVcA0djSptquhM5osnLMPa
ebZE2y5BQ0TIhIrGs6Nuo4cWtao6IvnEO12BahOUo8bM1fy1nRcU+wAHOj4ljBe6v6wWBewxmNkh
+Uh45xYbVYFKN7KaHe3UK3qi30VvE0KU2BSmBI0nkDg6fehTbxiIJzAy1qP9NnfdC/oOgGlO8eLo
+SmLgmtYsR852o8Z/SN6M1l3Nc3zKI8uKWNgICQfTK+HVZ6QS9qd4Fi8mpp4mIfRXhkOtxOGo6U/
4/0RNSbOpMbvVuMuhltrMKB0oc8xk3N0m8tejx9NPED0FoatO2k/lt2+jLgdZs4mCT1jYZVPUQg7
JY0iVLsFhA2tzn9c0Xi7oZDw/aX+I2JGMylz5bWc+Eu9wfqlDaMeAhMXEZFKD13OwdFhTsOl5PE2
lASZ4S2hrfIUFWyCaHRK3+Q48KDrMwzrGDNiv8pbEaMRDj4MDYdCWGOYUY70A+TWV+rGQ1b0576y
diIn9SLz9q5D71wNn3mtXQ1kkmvkkhdwFjezm9Z0ll4sD2dcDEeE43LhK9ljdbQFtaEOB9Bwc9Y+
0CGrxmZIaRdItVrT2PwasBh914QKU2Uol7tJVlvKTNLeFHqg+hLbIMWcsNtNGdU7NeSEl1l5K336
WhAzpk1v2h5RMlI8vsxh8YtRheZo0mM+y3QKHOb7LYAuC9YXxVj2V87yW8/aFw51sBiGZA239BTU
DQZjgZPH5vCHV7eGEMJVL2jTPuQkwzlLNN7UBPKScSgqmV8AWFO6ybvvCHpmzhZ3noe345Zp4t9c
PKUQLLcDeXhYo2P6qS2nPCWSxwQJweS2NAnsnkS2yVo3hXlzVPGHYYFayz56DpEvhkSCsAjFfjuT
Dum5oblv4KwkjfNek8Oo0O9NDDTXuWOc9Ylhc4fKZjjHWHaHAZAQfCXSHEvQNy4yJW1EDxxjxwYx
BxFyUgEVT/TSeNJaaQU3IhmsVDP2k2HIyK87KA2RG7/FQZEe21KqjRfDB9UGh25idY29gLjzMJ/8
dOaCzMixGAIcHRMAkqISf5iAKv75nYjkrvDa6FzJnI8kYD+Og2ENTY+JzUQI5hD448w9R8Gwn72Q
eRI5bA9p2r1reRmeUFOBsKJ6gTSoL7wfYvJIsWNUXjviZqM8OCCzXtCUBDHaXeytTO8tpiPlgzMp
HsqF11N5n1GN7JaDA63sUf5FxU+0N7vrmrt9g8Jopc0a8dCKrEV7ptk5exjLe6ZJACd0frX2vi0N
dURc3kg9qTCLo5gGbgvREvuezxoPLwfRaRbkMRw09volQ9vQ+12FC2mVOgEma+00u8ZTATThIbS9
bYSQgpftDGiKzH7h8D8U0BkgSFA0I/Zh6bNd6yyb4T03KeS7HM07ZhBM2Sm9gCmmtVW53i+iJ7Aw
VX3kNFoc8nJ6ofGn6IkaJ9C7n6qYGG/Xe6VP/a2sxWHQzxX3Tta4ctXOGmy75XZtOm88aJ3pS71j
v+mit1A7BFb7Ooxc/TVhaly9l8jI32QEJq1tnBo5MmlmQxq7Zzw+xFPhTPIpvt7KdtDg0E4bac8f
oWXQWbCDTd/JJ0cP0fYR+9DnoEBdrT/MQjsKt74UopcPnsb8OJk4cml0qeMBS8ZEiT1hbSagJ7rl
tvYT9JypWa4O3AJoQa3urHflk6EZJXm/4Y6zef5AC+CqV8m3NCsmY6JdsDiP2BPU8mpbGp2HFKmC
33pE1+GGWpcM5C7wjyPMzeKnLqhtPNdHjOSx4RJ0W5PCzRkhlNPrQKj7Hj9CgEptlUCDWTcGRV6X
hSzUdmKtZSfPNu4C4JolfWT7pX4VCTmk2BtG4NX5SetQAomu51ILR7/2JNNdsilXoQP4JE+zXZK1
m+V/dZNekso1zikm/fWcpmiPkalgbjceEYe5CN3HL/IBJPPHDQgwv4iskVKSe9uQDCpHmpa0TFhP
U5n5Q1vTchGQu6qGw0mQbji7bdHT3uQs/hVJ6ZcGSE82mwT/nbMMEaJj7n62hYj3dQPyC5TPgyFC
6KAOCnsz8s6o4SMGy3zStEQ3ho1PQrMLLJ+5xjvnasXjbPXRSiNEkAoWP7eKaEY4YcWhu0PPjqHC
3PTkKwVze5nwSclCU6DFmvcStrwfxIu0SBxaUuONcfTDmj9S07AgJLqYD1Vjoi81tmQIh48uoX+r
KqbEStjrvy1pXsew45DbP4KjrveR6ZLCRtULGH3e9FjMH0Q73LwxzvyZ4GS8SN0l5tJKKjrrfQvJ
O9SivW7p/6YZeY0u+9UotJZdVZ1CraVJZEMT9ug0GO2KtMhfu7EDGHggUyzu93XZ1j/IQWjOJQyw
5qNlufLQYaV2w+Kme+b7ApQm2cjS2XVMyxlX7SUiYmoledjOrb7rm/StcUPtgwowxIMR3Grb6C4c
44dT4VGZZ3X6xlBXO6cEoB68BSBkDc+mVN/5gP1zrH8h1UikAc0VhjDTDg3sZRxG4cnqPoxMFycr
qs4Ao+1t0kRMFZRi8TZSX0tZgr0JF4YzYxlLY6QzCdz16aPsGd5EDblECcreta6YspPYeC6etLZN
90Xar1tmOpxswQ6hmp2342SUvkZQF+vKKiIZedWMQBmgeB7LrP5rFn2BrWQgs9UrcUxC9PNdzXuJ
YZ00FfHUkSXqnebinEBV4nsDlV1vWc8qtrax5Xibaoy3Hm1HNZXymkHqeObeAhzbfNQCJXNGw1T3
DZSSXvl3ZNk3NFoXUteZBA6cDzrRIYwsRtbXgDFyFUomoaAG/g97Z9Zct5Ft6b9S4Xf4IjMxRtyq
B555PpwlviAoisQ8z/j1/YF2VVvybbv7vW3HsShS1CGGxM691/oWyN1vcVs+FZ17Ut03u9DPNWZn
fyzTLxboNrZjPftXI++Yc5fTq/LpLBjhGqTSuJBNN9AO6fYShvAhNp+Cxor2pp9bixLsyqLBX0Y8
IFSKPEpwiALyGGFEjVhjGlpNTiFWYV2thpFlRCe4fSmC4NaMonsw5NamshB6DhgikoaGpu3jrS6r
6tnq62DJ4aTujIuDVs7a1uJAVqlx3/twEWZnjaFHK0LOPjRqOYtN3UpOx5rp0CaX9iWv3HPv0xAW
3ahIhDWmHUAT+sOgbaAu+KDKmuphaIg7dZs42vQXd1LZriMet0/0lRC9PGNhlkv9E3VpUtt14Fkw
Ki1ZrkDB4mnaFDXOEj8tr7Hb5k9QKl/8pVCAM9kGIYClyewXE0+G9jGwXWyGXFHss79ZPtypZt5c
ByyVgSBGxpLBSQA4XzR2v5B7gqDYXIwgwixMHA0zflR44SU0KRzMSvgLHt7vsWW/eGV0jUWerUeG
EXBUywdB5w2RAznVbrDzdWZs1ABse5QE7+KuNCp2+jLDngGJVT3Y3gwVGLEpQACALlMjyR+XZjMa
uNYBW2gyXg9G9WAl707ZGxf6ai0yy3BKeA4iADz1unNFOHs0VViu6+x7obvmum5nKQ1LSUqZh5GP
1czMc6YpSUEf2LtGffMy+OIxMy1akGx9k9g+avjRfICmZc28dPBpVVMPgYhkRsHauDTrFyQrOMRR
4y/7vvveAvNZSeK5EdoOYH+4vWQXP07EH0HJIxwdl+dQJNsy7zu8rFTM/phsmza5RJajr6pilloh
KwHx3MYsKKrmCIXoVqiOi7WeRbsevFRq1h7uGOuh6Nsl8/0XNiJvfksJO9VWs9bluKnqEvTNAG9C
MbewG/M81CE4ieHZmPWNdem+eVb+bsxiC9uAXksS8lqv9I7WDmwK6p+PfKruuynDmE57pUjgT8PD
CSEEfqDTxyrYElwreDraurbOmThahnElKyzXy3BjGpToTvGSoq1aQHIquGnGtHhFJ/+GZHVdjaBI
dX5YvRLOjcz6OcHYeRgM8TXttO+iNPahazanbthkhX9n28OWr75o7DqWmRfBQJPhsEKneyrgv3PV
mBrcCAYXvtAeQM64i0kb1k6FSaXvCDEr9DUWnSMaFIzODLjQuKe0wiAydygRVJN9pP3c9mmQCjjq
w+vU905/rODNdQw/1lYF2juoXWOZ9Zi9K018d2MEtLqDNr9U07BMJr3fRYgB3PcovcOX8BKrpKa9
c8h7hrROMkbbEqMgXSRQYAObA4Mab9CtE+BbMrCvZTXtIVnojHnI4cjiL15i0Wpiyb4BkPMxaEh4
VdrHCyTtD3aofzEYvSB4MC5WEvHwZkoeBaBMsaUE5EeMwwYkzA2hxuhnLoGKF2XxkdtbuNjhWlTx
G3mNjJTLFinFZFcrtzFLBoBssB0o+jTHg8VYK6DoMXvgFlCIZhnoK7LxUY/1Q4eGeaIxvwlcLGkS
KIuPvBtRXfidodcBeygWeU3XFr3mvJUEMwHQxGfmN/wOpSbYl3sBp6MYoA9V7dzSNex1lPbUp8Fz
ZTl3xEOsp9EJdrIpLhkKk46vW9geU1IfYIGVl9yBUfDCc3/gIpyQh7BHhwbYsxhEgNEc9wmIcH30
AlZwUQlv7bnGVZQUGbLqDtIlhMEJy8uEVWQd9gjhXKz1llYs9S5g+SWRRiX2q27eomrdp/bwPIbI
+XKsFzchoxXm5mUFIhvtxyawy6XvR0AHLagUyKmBUcaQ/uZBWGvP3jhiAqUTHXwCY7Log+W0Yxy8
Mhuugajt1SYwsJpmoUFXjdD5SOF+boNpafaQqz02QtD4Zx1c960GXJvhkOEx7r3EGR4LG42wJApp
3/lLtv/uqml4i1aHFcZTH4nukwVQjk9ay0EskY4DGHp0xYC/Na8yZkA539AZt00fXwl0BnGH4mTo
RySJPkNbFN1LH1vKcRySrd1uC+HGzAbUTV3E4JXiVl+x0/ORQ4ivaEixEIYEphM8bC8DongOuWdc
LZRCYY8rqFHqu1fQ4cLPe1LC07b9hP9M2am+tMesv6WN1VT5wUFDaEXye8wct/X9LV2b4camA7kb
FeRC5jt71xfmQtmByb4g52cS916UnNsCxWzBe8/EiJioVS/KKG/HtpdkkyNamgx3DzNjF2Rq2ieT
qa+MEeoc7utG6A+F57eU60G/HofytfTrdBsiL7RKrnPK6m/KI6dAn7X6dXZhZFvupzB/dQEZ407P
Nk7gvmOb/zKBO40i9TbqatzaIywlwXXQd7HDCGBaCmu8rWQHOowWQV6a8aE20513rvXEuZX9dOgr
0z+ZWLtWGF2TZVUk7aEozDv40PWdMUN+RrvicTh1tMl7a94yIy6g6DzmpgvrRxjG2hGZXOlCzw5V
TsqphnEwy1hJ8B6km9w0zM1AmVKk2mLy0bBM4ODWRTB75SmeNkOJ49t1+mnZ1525LKTmsp+uD6bM
7E2Hi3mlcbnfKJKucc7uZ6QduQ7yAMgX2ARmx0UToslv9GIDVN+9QXicnfsaH2C957i5C02TfJ5e
2IKiDom96rZpat6z6jOBZ8ZhGpW+y1Av3ziWgJ4Hziv2mFPlWbgvFVswHcHXDQHwyzaQLxVvctXp
NHE1EYqD0NBZySk2zwVaZi8suuVE3cg5OQdx7R2sMH6K6mEfpTENpxQkLGAHojXCh8RhcDhE6Tc9
yNZD123iMb0Lkaw7gbZ1E3oRrTnkF6eEruQGi97i1oYxhZPa7cc1kDWwwAM97MyA72INH3VinKIK
znaHbLDysnDjecltn4Ow07kPliJ03oVfHHsjUDCpk52p8tccPPjCoVONO4/ht436QTbizfZkDzIr
ph3SrENR2EjDO7kaWht8Y+F/OHF2n0xMyap5qK4odczBfXKD8JtnEoWjBOo6d+CuyPSIfJ82ROnC
ekN8A8CyiLMJcZ2ZOEtjrAkMlOxVNPQ1GAm3BBYAm+oik4VCP9WKpY1iG6RLpdOUtgh1woF57P3x
vjdCXELBq+uj2Z3iFKZmsAoITNrYFPCkpFlLD9VtYwnE+KNj7fsY13gthpOelwdIiahz0Ke2jIz/
Ok7O+FOwG9mEtu1Yao4AJgRsDnX+Q4AWXZlO+xyUZ1RTDy7X8Wi40+uI0voGW/whJ+norEeWe2BW
Va3EZL1SJnTbkZv/lm3IfVOI/EujoVSKpcNQepZZkXxzMODL8DTBjKI1tO+1QucuD+/NStPvwNJa
rMlVflK6AZCKKBHM/hky0pS28Rgb18ynX5vlEIOgtzyZkcqZ5CDNLhAw3gTZcNGMNlvkuii3TLTq
S2GvfgtFDRtMUb7MGFcZY3zbeyjiSne0Tx7eyNVfHzz1p9g2W6fmtUF8K2lY6ueAaMWFjRpHQztn
lNYcrGOvvLx197XDsB7UD7h/HWLOVC3HokbyUCh3nSGlpcAc91UMokQx0EML569jLWAnRqjfQpbh
tqqIYjd8iEZ6aOyignCOaKBpqmqEaos2L4plCTDp1mxLDNNi2LipYRxUnpB+29vMVVPffXBGbYmm
17kt26FcOwCy/yZ/Tbh/ivy2aaDoupKSpE9pGT9dPWgWQbQopLqkeeGoyS1xzb3gEDVa8Gwy9qZf
6DPXS5nJF1hmvlRJ8N7XA+KgkO26noQlrauMbZIGGHmFmnpkbcrGcwy6BReQj6uqNdGm0jv8zE6e
4IuhVN0HRM5sMcrXt4HFi6zBvxk5iJGYdJsjlcWrqrJvddV/Aco8gwFruRyqvsS7yySnldFj7wo0
fQ05bmljLV29bjfTmIuHRhPWepYnrnw07DeG4uGqCpnfJ5F/z66dzR9NnqMKdIBSLH03oV34e9hW
CXsYYPwaRMWz1d/YJSEdYv6DbQ/LrIgSfYfof06wwcRTxDXMO/A0aQPkaPQa/UI/edoNnUkxkmf9
omSfPGcSd0wfIAdOrU+PuqD4Sx35De6vezGRubpkIpy8YNynhD9sS0FosakGFyWw/5IbwYfsOmc9
ONCy6gSRnT8T3jNJfvlnEmkSGzHE5Q7Ui6YJbHdCnCudWqyC0ARfZfYrbT9zJksFIHW0iSDw2jYE
+O9cBw+YD8iD/ByYDHCAuX4biQQb19bMoA9g4OA3EMfPlyGzxDF19bsxsYOvvDkQ5S2rquofvbqw
ln0CC+gzYL3MO++QN69E8pwlCqgtoV/hhjGO+wpslZJ8RK5aVMgRpnotC27OlW9L/VsLumRhlPZJ
kU96ZgqEHl7WFybkzrIPzD1yOvMgiglFtlVn16CTaHxa45ud9zaFPbOYcR7o0Vb/rsZBbJpOH5Yd
dLLbqXqDmHrk+kwJLcimk5R+sXJLxALgBEG95WVwm3b6c5iHMWwX8EbBLFqo5tKZ+R50S0iZJ8dC
96YPDDBrVT3EUzlDJ4uaPiT0cbAh5VedJSSOhnM5e6GnESl0rBGiSMvlRga6fLRqmPMjmuvlFMBc
NNVU7yCaZde6Axpd4CheVnaks8ntTJT7GAY9o2e04vcxfoAyXn8ufv/1Q9Ry/a//5uO3vBgr6qTm
pw//9ZCn/Pff85/5z9f8+Cf+dQrfKvCCH81fftXmPT+/pu/1z1/0w3fmb//93S1fm9cfPphTKprx
tn2vxrv3uk2az3fhv+fzV/7ffvIf75/f5WEs3v/5y1veZs383fwwz375/VO77//8RQqyT//rj9//
90/OP8A/f7l/zf5xeq0Yaf7pD72/1s0/fxHyV1M4wnENpUtlcW398o/+/ffPGLph6vxjW9JVLoGd
PKea4J+/GOpXFzq1cBzJk0by/1/+URNI/9unHJdv5UjTlbatDOOXf7+5628hu7+dNQ7G7x//MT/b
/mlF56eD7mACUSFQ01YQCn+sB5rIzGimE8sICO6QCMLaotjc2da3CXxEb9dilTq00CN9QpHYHaPx
fU5WZ6DFrIL4CST8M+TD3HDV3ZCCuTQiImYeKl9dujAF1B/h+XnHoLRq3eK5dN23kkTz7awCNrIt
6ljzxqZ2XurkAIB6eEv9V6rJt8CFk1LFZI064C+lSyd3qo5NTOINxB50qGIJQJJulAlTOSvyBThr
tWQivrI1m2yIaVvMpdWg2x82wtywI+lRFCFkHYe3Pa5Jpk0Bldvjokq7l1ATW/eBFJATdfuHVTL3
Smp9U7r0WOuz27cHidbItEgbo0JfWmZxawFkpPfwW0Tr/7/H/uYec7m8/8+32KZ6f397/+PtNX/9
b3eXdH8ldotL2JK25Zhcw/+5u9xfFU8C7hTTEbZjCwLs/313iV9tUsJ1RxhS55HFLfTvu0sZv9Lr
NW1dEXyoTGFa/y93l+Tv+GPSNTcub4qbWxncsgIVy493l0GXKzV8i7xRCCRJaCFiNlV1Z/CU8mhz
o/0nJD2ASnkjAKBtnM4QTMSyhwquCrNzwOxzMObKV8GlFNZA1BeasASyyDYoaH4XzzZWsPMfDu7/
sCSInzJ2P980B9MyoHma84H48U2jdiOmcSwQUitVrMi/vAD0ICaCaafhvwMJQ/3sMyZUTn/15z1v
Tqrl1gja7d+8kf/p6DkOAk/H5PixXfnxjSi99N3MZFgdxRP2FX8cyO/Baz01yOZNg0laaX24fYNR
xfWbVYayYGm608dfv40/rZCcQ1eXFrslA7er/OkceqRo1L4Xzvr6kcjMslj1nnaqzMldGCmBPX/9
twmbi++Ha0ZKAo75V5g2V45u/nT4O49WAH11ljy8hOeiAdPuGa9aV10qrZmhAbFByI9vPUQ6iayt
P35DVOUdJ8AmwDC4AJgdwRJ5DoAOMfQhmUeeegPJoo0Ba2UJovkkoRfbuC/g40b1d1wpN5QThCxR
LW8tVKYrLit65uFdp5foUJFsH2iGP+ntoO2zsvS3cUTTq4mi8J6Jzo2SqXUIC0GuS332Ew9jcdmu
W5hBa1E79jGD+YS/lb1luijYHUzjQ9/YKwe2AEAhkkDNxH1qSNNZJiK9mnQ7iMxwF1nIbN8L03DJ
ALReMljByOV1H22ZD3tZ36Gb7K9l3+CZAhLvRZHY0D/HpU0jWQ+ha9R2cN9EGuMXbYLdDWN4jxVr
UaAZiwxpniqSDL0EQFhvDlvgn0xlCL7ZJujFiI8BL4RT/ZwaY0FiNtSZRFfnph/6tSlCJiskwCCD
1IbgUFfeYgBVdwMPx187ZB4uB8t/IHTsITE2PfZ/xgDly1TJdBPb5rMnZ/9ezbSiw2lo9WTVuT74
pNEHreX6LU06kCJrasYSDWYZ01gujZNhj4dGudmeMdy0tGE7XsyhwDCfhpsmJ74IqMx2cHBjMSaf
dspuHmGXe/g3vDM8MEAuY0MchklrSXVmeobH3KLzcuS+fmYc0D4V6DtpI41rVbjjfQPvjKFhJ5hz
VM4K5ftD3hNbOXSFPOSaPNB7iza+Ej0UHddbCNK/1yjX/K1pm8HGiPx0IUOtX3dZ4Wzok31JZccu
2DQ/PDftaJYBnLKdvNvO8wZkjAKIF9yZZn4xeu2LIdqnEeD6nu1osRAasxfd7oqVRsrC33RF5E9d
ETnfc44rhRKkOpnG55L4x64I8QRpWET+wgjFykiI12Kuyhyd3BW6Xwwi2Gw7JAVU9kuI+hrVQe6d
iQu67Zn2tRORumybdlHnhlfvgYBJdL86mwFeciZJhypMUBU+6HXdsmoiTdSAWAJWK05sfsND66z/
ZhGZ14jfir+5ZLX5eYSuWzZqNMsg3cnRf1w5dX00gh5+2IJpQYY2KnNP2h2d5fCGBkK7aNhCkOtj
7jBQ08vqjr095RvN9bxVXsT7v34zxp/fDDYd3Rambjr8a80L3h8OblLnSSgGINQ6WI6FbYMYhMqd
7khOLy5jSqaXEQvjKOcXeuUjnU9doJU2W5itOVzMRdHLtSVmvnVWBQy6JKIxxX1NgyiIWvFWKAxj
4Ezcq+/yMBjkwkMKt8qZF8OE1NU6rIxDr7UjCkOruKcxoB2bNCJ/PIzUYx0P01oT+ofNkJE4td57
ln6KiyQLrE1SeN5zVtRf0ymvSDPkEP714RHqzxcfp8uGk2EAk3fVzyeL63lwiOrmMSfY5IJI2Hl2
Uh+1hrQEX6CGaYCaM7nLmcM55ls4OPG7G5lLIDw9zwXmimlj2hePkfRuom5IiB3egDVKLjS5vaWI
HAm6zH7W8O+cK1p3d/RcyDP1pnt/0hcZmS3boiHESLeH7K6cI/ccs3E2Cc72e8e7tgjXx/dCmRZj
x96+hZLfn9HkrD8/Ip3o1XRTlF90M4lYsFh/5qNqhR5WD/YBWYCAF2MCUQGq0Ve6jymsdzwH/Htg
3Sf9kC7raFxJyH9ci5XzCkXuNjPU9I4IZ0Ho6M0k7fAWAOilomLZ6kOfbQppj8cw70NSaGiblZVj
bOlQFtxqgHQmHQiw3jM/RAuKr0kXvDh1uGJpZsPcGR95NBssNZuAGGTVQH2RMrl9n92AWsVjhaTw
1otxgbq9W3wT2jYY2uZKprJ39Wdp/+SOOzerq5OFKPSE/hguYSp2bmWUJ8niuIR9h9nAmuxtqenr
piTKpiAxL5U4VjEKq0cxBC5dMaPFoiHlY9Mat1pmWPfuFME90IGSgaeNy5ZBu1OKh3uNiAXOrGbe
0Tyw7uyGLC3XIYzEbBDRZTW4tias7nH3OdsOo+5NPmP+LEeN59mPh2kfIQmOpxM9YcYrBmu4YsYf
hAfdlvXBVk19kPOvkMLZu7++xJ2fK0opDcHO17aEK3WLLedPKwB6kbHUkMBgbHgIymBbw6Q7EtFS
bHOfjCM/MK5DjN9TFCZDGt3nTLm1e5pc+d7rRrFi896t2aseo2oqwPORETemyFx19mKKHltc7SvD
v5+8bnpWTnuXk1F1a1J436Yk1cloSL8o5GI0S5HC9d60D4nbWNtxT2ZG5xFVZYbWakyH8e7zBb82
I3MSRhgE4vIumoPpdM6RMVSx7VBNLCguWNCmuXdkMihMsrsuMCGkzbvhevxat7K6Iac42AzUIOtP
4kmdd6hlwuJpZC8NtzZlPCudXTloPV4M2R/cyHmyIx4uFq27XeaI9BRbRoobIOViJJFikY/ETyVj
b66iARyR73vGqhzb9qVzGHLpqXryVKZ2Qneq337fbOttWAvr0U+tYo+Rvf27avXn4pgzSy+c7Y2L
bkyQG/vjmY07pKKS036DCgT3Yt4+Wy2W8oF+ZzKlwYocpOwu9Yn8qG1fXiG7M6XpPbxV9OurytwY
MMkXcsTRUdDcvP/rC4/933xp/fAkVIZOcDooUn3usfy8uCoCBgPPZnHtJeJmgDfHTJPJnlSLNT4V
rCNiIlekx7+xiSRQtNrwn2HIhSy/02NpwzPIcrX/fKmCQQEvmHIaeyOegMk7DCPcjwh5iuPld2aN
JWbIvODRlqzAoZunR7Ky0pOFM8ahkkb4Ql3sFmX8KGOLiB/a/EF+Gdu0OGATI/DCl+XTaGfo+smO
JmCnOnqNG28KF3c2FthoIatMPZbRzvea6uChrwL22fNwkyka2aA2dp8ffb4wPQW611LA4TFQ9AUd
sY2KhNzTgBLdiA2Eg24MZX8KS1jBQ3qMTCsFuG+jFpdpepfZw9KXQ7sXRg47J2NVa63sWYvLl2bE
neD3RbFvEbIcA51gjcHs1K2keF4Qu+Y+Z4PzFtrh8D20MOYlmnoOlInNJxYkNslBPVtTk1FW1tRY
sr6tTF1DcleOix551GNmf6OrtLUxTjWEKNyV5B6tYtf1dlbrWQdLk9E+LPPvpijIfMw9sTVQjy+T
IJGzQW+6a+tUbERIGW2loISD0jeWOkL/aHTIB4ka84LwZINOAQ1HEIjD56/0/FkP2oopM9qQ3CmN
DXBd0IOydUgfJ4ggU1CcCBZCGGjiYbJm9J1ntaeczZOfgThIm2iX+nW3cx0i6PVEkSEahOGp7AOo
0DZSy2BIP7qcsHfQs1T7ntyDIJsWQ2PHB1ISQWAkk9zacVSe6qLHGdSDnk5SERxE1hwMesoXHp64
94botc5xPXPZd89xYbyRRXlLItBT4Kb5qp0ZyQQHWjgeHXFoqkQePn9VGMl0M6V686ydXW/wL5yC
njm2w2lo6ucgGkChUbAgVCnlnWHb6yEf3MuYh5d6bLIDvvnlmM9yP61CjQDHqzmRAQztMavecW42
p75uvT1+hWTlGw7Wwd5/Qx5PC1x9D/3yxT+oxu82RKpUAAAG40xDXQI3SOmsFYxVeBrrznClymF3
t8DlhvbHNO+p/7MLVQS6w/FW1WP+zfZwF+o0Bq9FpAfHwK4nBmZ8QlpXnIfrARjeLYoXph9NHi+C
EG6Dn/rNtto5WU+/Mc8qCDm+u06ABty4HdE0nghDrCigh+tqIrUHi/vWr1AYlJis78WnP7Oc1ErA
iVuVzqRvyGZK15rWg1bMErCKY5WJDcA6UkcrtNgYDhlUVKN/0djcMT2c3ic/AUrSew8Y1/XDRHzO
wmqxaFt5AQS6d/oL3EfaSYLWIx8kHS4ElaHtD0xhn5GlmDsoIUfIPdm1p0gmFQOzsayAftWG4S8d
mepbfQYc6Zo97onquKn13MII5mNp8oZu31WzQq4ZxU6TFtwU3cm3BUoCSmc/OQ/0W5eex5VpREwa
UtncZr6KtwETHJbsdqsXcGAqGg3s07NyXeSz9ZuU2o9xyw7HWQ3kxOyKdPwSDLF9YleEfhWwbUg8
STFPPjDTYUsnfuSxa1J1GP7zkvR0kxpy1pa6nuD7IHdTEWJyMVT2BNwhfbVYX6CAwZqx6y5YVpEq
D7XDLec62omrJAeZRzeYIp2FtizMcUVyjkt/oXGPMVI0PTQlhfM4rpsY+VpoQyqMRYYWt8tOZHuH
C6li+BpgVvCkUVhOTm0e8OqbqJlmAmG7H+wSbKnCexHbH5/noDDpTric42VRQaFuvXQbs22BxPZF
L+ZhcVX6q6GXHw5DpUPtIyaq5VNH33I/zC9NEjLoSlo0gPAstmE2mptyYO6t9WRiJHH6HfCtfXYc
Yp+5T/HTcRZ2RtESgxTZw50z1gui7Yen3h3NJa6zctc3Rf3F5ZFMxsRdVFHRD1Ghnp2MuWZNontj
qGeFzoFKs9F2BCv4RMovOtnrT5gUzjTExguOwpCKe7g2tWY+oIE6+8WIuaAW5SOQrz0CHIT8tS7X
yOZ+5yKb8UDoVPGse50kDbQ6se1ZMWucDmliFEQrWtM67ow3g5CSVz1vLzZP5Msnb9aYZ/7ksC8E
qKFjmERkJ7e5tUIn1h8VSkzpAPbnWVDeKGEtaukNG9tNNaZv3UNuAYeNCZXZ2fD5n9jfrkQuqnvD
F6dIi71bizBP0kd8a22Lojjw2CgOA2EV68lt8Jv1wW40Tfc6WnDShBMsp3KajimOkUXHNn6D9ug9
q4NjYuTTCku0WnpJ2RzaPn6WAG5YhAcErWjgwl0zNF+scHpTYae+hMQFCdTHa/PT71iawa3nFx5l
EbHtEccObWFEknMFlFFJFF4peQ+nZmyttWpBeIT075y0JOLCDckGypB5hrGzp+qCSJ3ZLFAzMdZ1
wlfPhNwhHSuDd9VcdCiTZ6l3kBiG0VuJhCALdI08loqnIjQLRh7l7VA1DYYp/Np2ozkz/Gv1icRy
h35gdXAtaM6huk0sbZfUI03fCi0C3Be61mV5P86PadSmh2h4DnzbeY1V8yjDsmB/SN6Cxf2SmKBz
Ec3UaNxYqedhcR02ztqtKhCRKQSQoLb1s+HhPaIYvAGaOyJNS72VyfgHJLezLssk2wPIQXqdB6SC
BUF7bXLb3WsK5Tqa8U1bGdWTKl5DhAn3dddGay13rVs9dEtcly1JRRrdIyPuSRGcHIbXc34H9+W3
qpszsGuWyn7q6SdkNG0ygncsT1wbrJ0LlfTROhnD6OAOuBUSa9JoLpbG0fGahzAcWVLYg8xBxvm4
FHU8zWHie8XK/VYYSE5tnNODVfd7nTyNg0UIHK6l8gh3yb92laFdauOWa1B+oVlTzDZnAnhc7epC
ZLwYxZ2tMkJwXH1jAQWzO5ivBaGcEnAJ8q8gfWFzuBNNCABl9Ky1T3LJ3h3874mCOKfqId1WLTsu
fRqjSx65Jrqmyj4Fwh/u8W6eSizIKz0vkiU7lwgUlkl4Apa9NR2S6cZyGudsjJwhBpHRFoICQWDZ
9x4zRt6kOHuMFiOvjjrophGzj6Cyw3035cOl0WLSwo0aH3qdjOwE2KeaQZqcaTMMz9bXcsL27NBy
QRaFnsCDLS8ICVhpNaC+ekBOrVzr3UJkBFrD5XKo7j4J4P/7xa5Db4tm9xI5Aeu7oJNWoOH3Ays7
5gapN3nau1sAiN9jAWMlSbPkGDvlC0QGSNdEdp3hH361sCXtSwNgcZMn0Jhspa6fL47m7I0wcdiP
xfJSwigZNXkOZgVG1AZvgxSoqPvYo3YU2yYwjb3iuloURXvWRFbfpNzGt7GOxTD02m9aWtVbs9bA
NcXjlUTd78IAZp1qYbXHK1Rt2wxPvlth/XLHIn3Qq6pEdKt3x7KwSIweWmuTlk56dELfOGkiQEs/
uNO5MbURdlZnnGAKoCGKxgV5LUjvcutoT1l0m0LajAhVQ+yNtVp6KQ8737/S4c83emdpGx6/6hB1
+CScLnsJBNtwjdbX3N8oQV073tYfHX9rg7NeRmhiRyhyWKDiFuBm09x1iKM/D2bfBxY5VdpVNI5/
4XmGHrKPQAeZ6VuA+yYKp3w1pJgYcqeqkPYMyKIr6zRC+RqVIb44g2hWQyO6PeGtah1J34QIpvA1
EwqBt43xw3XIIywbmBJF9H0CRLLOXIzGemvMRnEQFzo6sa/tofIjjIM4thfTkHf0oTgM9occS/eC
yC3HOzWBkMMdd1RwlBCg5ltLNdZdTm9rK7vvjTGZZ1Gn68iPUwJ8XPJblORZYoPJiDqKXZDdDIm+
hoTmLFVBmlGdYH3Lfau6fr7MwxdPpM3RqHP3YJnq+ClIKgwjv3Q7zcm9Nbu0+7Yspidz2o0kza76
klKmNH25F5oS+3r+VV0gf9YrewC7km4IhyqvBUyn316CMkJyFTSXssNBrBdRu6qEpa2nLiXIvbsW
gwW/qi7anRrAe+Ch++L2T5iVFXpoE3OhRQsBG2GBhg6GgB8Tn1a6/IWtRWs9tLzsuzIuWEb8x6rs
xqXMyvY2jDJ5Q551t8y6yV3Zgk5D1DhAZQcBaYlt/Lou9XSN7vM+nnsw+D2/BnkSLxvDCTFeBMHJ
zcjikjwdymhQx7KMmhUouu6JQvwFcAI25WrKrOd0rIs1loB48/lhb2oYjEy80E1XOoc89x9IBeeJ
4AsAJSWp9qS3wYpNwDVgY6mttHosYiSjPls8bMuwEHMt4TaQcVbvw9S/i2RfX9D5JZeRFBz0yGFi
28T5pe921DqbWiPhMAk/6oCs9zGOg0Pn2u2CAFq1LKVDoETen3I6CxD24EEegGLsuaslhYyuLq5R
IsIv2K+yf3Nh+QXqrqcXspyK/0XTefVIqqRB9BchkUBiXsv7qvY1/YLa4j2J+/V76KuVVrXTc8f0
VEGSGV/EiVw+C0P70GEijbabk5JL063vZMHaSHgE/FVLwLT9NkKQZE5GijEYrXwjJ9pvKqQr0F31
a+XHw40Plri6Ub9mzJ3O1cCB8O8/MtzxnNjEPCn1N2usntLKjt6A1O20JHYPsa+7hybxsnU/DsnC
tmV3kXRGL1QTfhEC1C99GnBIjjMUC8841ZMmrkzQwkPcYWePVTTeTQGkBhaXPLSlQ5dDPI1bsqQH
/sr6BGC3e67zudq89sztH2ofTFazi4nv45jLumNkjsE6ysBEtA0YWit8bGPkbsTvcOc5g/NdySgG
sS7HTaTiZ6sfyzPpm4j8Ek2ccSadW2d27o0sdnywS369hicTRFBdUexRkvrvoFSGhOQcrquzVv3G
sU+GMjY2DuGOB7/DglfoMQe0MDEPfy9N63c7h5RFP1eSgHM85vPvYah/4BO+h0wTd9OAAACxLR4X
itqNHlURtk1XMYoHqQlqv7j2yIV/QyxklhLbWkzaQUF81jR0i1TLVmAB031SYlfznLB7oiy0e6pJ
SqaJ2ufMnV6NWlGqin1mKaRhr1JFf02FedaTdfNWkmk/Ua2i439Zd9jjf+Jk7SYq+kFNJt0fpPaT
NoU4sIEcAqCkg0ZvwdJmYjcm2QNklB8Y4NqVJA8tCgHCZTZARiw5+ypsBED6QO0ENFlaXK8PbU5+
Jlf8wWNHcGfEd33U5xfX7DnUdJ69J1VMJpUGwHseQI623HeGCuF1iNN421RTCXczpx1QOfWh1yZi
SCBjCUeLx15F01vWZuy/gWEQci3Y1Nh6uq1ly67Mr+1rEwKQ4GgY7uBpvAgAn9uOsWAAujbiCaKk
dfSgFyxiLRjZ5Xjeys+pWEnnPXbYtU+a4Z/NMS9Pcn6h64TKwja1XkTljHeXGw+BY8pvA4hMetSo
YqFH71tSTm7yRyw8M1Inan7rMzSLk9AnH8+ny4te/OqiLramx1Nx7ptRbXWm8ZwkKSWCZROKrePj
PbS7kMrsaPwGVVZu/ULvH3yghKJIyz24V3XBGkLA1tHUBWFiTrhY6XnwYg6vQTs8j17xqHXWc41N
8WZ7Qj03CRbqTJveqp7zYUGT8tSa0YmnenyKW50zSK64ogfMkJ1+pAxBu7Efe++1zjlJzcnWkav/
4x0QTx6pdeX157TlRrZEH17D0gmvKojoHNSzMwVYO8Uk/dXq6yMGXPWbzIJ86GK61YyXYfhG6fx0
NLK8ZKMBj8m/uqf5Bc2e98rjuIUw1udsxhhn0cDpYEeMhTC2utRIxbACHKrQHMHlW5hyPf85HP/D
xcd12sF1/6DfM/vyRwsAvT5FN108/FHx8QEBLNPt/UyXMn0qPKkRUa81vhjQDUxb+iynVTPw4AmS
hj64HI/nC7rm9r+3Mps2jd9wTJLppbYB+LpV8qGLuHmoAoqxaThIuB/eW1XIl4FWqrAS8qgRLAh5
Y9dyFjFxiDyXaQ9xHb8PWTDeEwcV+IjtgZhu7LbrZAD1H+WpvU7jVO7nFE4B8RVFsuLxVuDam78q
+vSryZuGbggmlaOc3LeQX0o1w1Czv7TIwCdFu6ClUJw9jdQVf1QCoNbVwWVRCdxswgj1iQxKvEgM
UgzoCmLLu0t1AODJY53XxNWUmp1Flr6k23Ta+3Yfn6i/5dIRA2kxWONjnX3ZnUaHRm7Js5Wl99Bg
KuNNDXmAqLKyJWj6guvCUWcj67oz1tHiEKlxF3UK7FY4taRGRsqVmOiCFCgo1aBxYD+/e6WX20gl
vIWQYT+ANSXPWp+3b75jPbRFjIr7d6PML5g9eRQEvQ3QCJ10KIofw20xDIPyfTHcgSyuFQL6EGKX
G1OxIxrwlYmKVrZQuXe3KuAfguQ5OI3ZEJWJLjLNxYXSkxqCdS5BKCSs/oOFK6YCQ+rxeDjT4Ti8
meTUeOKu6+DdV/1I+AjkL4YY66jzF7okuS6SEccaux9zBLKAge0Gh8yL0rNr9aDHRvaLEWfj7s2h
IvvIMKk9/v0oHvL4CExIsJpzAZkzubBLblMO0JUmyeRcjeFFM52Z3gCesLTgO3DAr6i0zOsT8sYm
y4X52mb1M6EA/dEeIhtCI5ZzbtRsbSO1bjODHayh8+kLEdrPJmMXRqvTTZejfHZSQly0Di+wHAdP
fICvorP0185nbwiFg0Cl/M5rQjtRHZqXKSURlnhgBQK3eDUHBjJtkKr5AYtbn5aLI3n8pfLdb7Z0
2rPEhbQJXPJCRQyaUzo5ioVhZhtjRlEXjYPRY4AvT4vCM5SHEc50jd/87maZu6ltk0usl82bPt1b
jwNy26Vnc2h9IHEB4C165qnL0x68IPg0sjA82OHoX3NlvWZWz24/Rg9blCNWgSb2znouArYJoQaP
xfG3cxXXs4d33Ar454Re1+/HSfFTffemzczWKNZPIfLMc5Qk62CYg+OswPfayb2L70f6Mwlf3Heq
ov10/lJEmb2q6yzZQtt9CI1IP0tNGZs6CMcty+cymnXZv5fU8nd2ZBJ2H6E1BGOTWQuALeE65Wqg
n4SUnarq9xTFbK4wD17AOXObmgWP8araykJST+TNmrMHDEG5HUfxoOhufdbkJwZwbJAJaOxE3AOy
cL1dE8vxsTfCHa4ZC3ZPlvybuo4Z3CgIGFnJIYm6fksaNlqmleVSs6TLPZhMIITWXFc1OduGQ+mi
mYrssXcg4iaa7u3SFhGKwc466Mrq2LJH8cEIGGlcgDxj+9EnCC8MYMdbgya6MMT4nASJ8cTuhtYX
wtU93vq0Jg/oJEz1R0B+jxU8pVPDwm/2094GtXnJIgWNXhr3rHHaE0V3iEX9+98XXtW/TUO3mzpT
HP9ecB1jHquAsTCaOhdulP6zQuvVT/KbSv1jqRXqQQyIoJDgQSq6L34WErnvQ5PLrQ7nKg6j2wFh
JTFd0v4pNM07pIQNdj57mCK3s9egp9DeKBUwPvYI597W7rmvX6PCjL6DcLqOQ/MuzRCWSCx/C2rK
TpyUrCVcV//VdH+J33DZaNT37Acb75RI4UVJYdmP2J3oyjWN4WAPWJlaVU37akY1/Vn/OQvZq6Yb
+41XvJCvSB8hBNVPUy1dtl9TtUkat3rSE2suxS4cxm75JidifzLnHqvI4CgDaZAf8fNB4M7ZOqwI
jV0F236AGC1ni4JbIKrazmNix811DDqahSt+fVGYcExj11+MbRns2taXBwpZpmNoAmCi+Bm4Dm88
GxksC05NKDwumkM4IUQbYE04UhRv0wT6KTK5UIgOilPbWjrpUAcWU1nhjyDpy36CbXB98G1OXE0G
/das3rt4yk62ct4ry6Zact4wkHdmy6poOJB94q2yEg2xAgl7+HuR7RxPnROZf7+DLvdTA8elH+Cl
Dzz6k5nh1AQZSSwvv1dirLbtkHLESz1oKMG8207e0BTTi5Ni+OGoKBd/jX6qcIyzRszaQcZOPbHT
bDjyvtlqDxA8Kq4GengBtcJJyOS45PxfklF2yocoMfeMhQAR5iR0Y8eyr8DholMADnlVMahfcEin
0U5Z+iN2ugJZxTPhUf+g2o+HuC8B1iQldaR5vleqXuHais+CnqpjqI03sxHTmgSgDRLNVf+UDqm9
j9jhkEaOai/d6TnboxgLz42p/3SqMv1shlDrMx/LcOMLdQvdjNYsJtAEt+KDcFDMK+fJJL2yrbOR
6TTn4pMWCJYxA4OoVRSsgCSAid2wDaojKvsS4znThPPh2c7RJ+cWLkoFwbqq/oHLObXAy5c1F8ah
NdoMalUnWmh4znSwnZFqjj6vlo3bB+j8NftcbTjZCJCbgpPHoezKhtlClSwHUbZbcIykltDSr23C
OU9LkDYaJW64QKONprdgThP54vwNksnYLqjVcw+8Rz8QTnbmIKxroJc7JeWdtHu/MwosrNwJLJv6
WC59fw6QG0Vxsf3urMeFWmSj8/T36HA5e4OLkSswxepg5gZyXzUyuMV/vSOGF64yJNjLaIlnEdBJ
9/eVXxtvMUv9KejBARRVkNz/+9FoP4uhNm6ei1dxhFSznQLHf3QJo3WhF7PYl+G3SoCEuy3Z29LM
V0xs8htrNn3UI3Nvs8m3ap5RhfmpF06GVY3PSkV+t3dcdVLMzV+FMMOTl5ggr2nn3VaZyTTfwV5o
tUz6vLlDIAGRRUZVrHsUfKSo8rNWY3+QvlXcKpKts7xpOrI4hS2g37KQr75nvibClLvGwANU8b5O
+ckB0n6BGqVfc/bH1zJx7GMqo4MTcyeqNqdpLI0kHbN6+kpnAdUHceT/M/oIp2QEsm2Ymi3uCH07
8M/cePY0XSFp5Qug0Y95bxmgl2v/JS4f2RPJdVmGGDFMenPY0rfbph/+KEvRpQgwNrXAebaCEvkn
lqffIcek5wnwAMq1tLWr4u6fz6c1+un0Wc3cVXZe+cVs6O6G9UqXiiG0vUrgRVMJkt98ng4rEonh
pQnaK4gL6hJjcAeO3d4cB26EQVhvlRRGsK4Hw6e4yDdJ9/JC/ts6RXpQbwEPfCQgsXdDCY/e5sS0
7QYRvxFVxBwMR/b092U1JDsPdFysdU9/jVquLoB/wjoC4T4SSGM7HlVT+07PFButOtl3sZvdHH/4
x/CdWmQygmcXm4I9NeNDm1jjg4UQW8JaFp7XXIYUKwaoiGybYllasUiS0XGm5ETNCGmwLNPXfq21
eD0m/9yWQAUY8/aB2hOo46u/lxJUc1ETGGxap7p5yDOpnkTLIuz6iw/p3RJOD1XSVBtjlPQdVMIg
3zeZcDA5Kxa51y2ATot3PSheqolOIGoPvuy55CzG70FTn74wUlU+g6w6+Tpcv7+vVJljptBi6tUt
dzxMhr1wWkMxEieMR9iyzTfWNNqHv5c0aO8gw8ND10cY3oxx2gZOiJ8VRjYenExBR2uHYVtQT/xo
ZSp+9Fs4AmZ5dPrshWIS9Fo0dKJJTN60NPc3YHxDGmU4IhS6DosJIF/VlONT7k3u08RwlHA9Jyds
DO4Tkz1zF7VQquug3MWha57EZHRP5oS7wMrtn6ntQGlFmsZ0OWXlAv3DSLhNXzUa4rASVuqTKdO+
AFc65kPKNJE9WDL+vy3078ti7jnipPLSkYnY5BIWTR9SU52STE/0R1cL0DzyADpLHAY/KkmeTMUW
wxUWWECfQhsvLrtjjnEkjuyMu5yv/n4+9R19VdDktozmjsyQM+ZOqytnAW78HBgxI3wt1x+HERi0
pmT5nDpk2OnvUtucUg1kRad/9HlXoswQpyDs+8eO28+eknNe5dqeSRhPmI45Vlf+OBS469DUV2zq
3BP6HCY9PbAeEnvyd5OLEDC1DL9VT1tb2287swJYVIKnLyKsfU0zdXje3ROMofhs2HZ0aFrYGuM0
auDIcpC9dgowyC9LaIwMLTYMxb79aoQh7bvhLhUQv5D0mam0WoE0R2eAclqY8OWkTtb80gS0uJkD
9km/tjZZV0R7u5jpFBralqgzWjMms6hZGSxIAVYqIVP71SUV/jM+hPJq9qx0Vo2K0ofDvW5p1vu7
spjP77OQb3gMuc1y20yxyMw/5LhWL0rd8fJNTAkE9YDR3eZi3Y1Z4p8zRzO2ecFn/PenIJarrXwC
W2ZFKCACMWlpFlRg/n09eUzEe4tJe69rrHtWOb4mrfXsEik5BB2ky5Zk7lkayKtNhxkaLs8py+1t
WLoSRgz0CwIgIGMXdu4eeuntKob/iYJDh7dmUcru0eOJiBl4qbVbhhBICMk+ycPHZMiuAYELN2Ay
C7Wj8/xFhlOtGmkwmRL4nM4lIc1QjM66o4VgQEg4MZa/Dbr2meGuiLMZVt/Jk2juCQMZqryYZ7V7
LBxUaRxsiK2zVwUwJRDyYlxnTnfHm3OgSaxLw6voMGON7xYCb04jdko9tdsdXXfd2/eo4bCPidsV
Yp0kh1J5l3ZSu16QzbXbH/6Jq8iyLq5/DKZ92N4L8W62xo0RIAtOCFKs4qYMjl7xz8oTAk5oJh5K
S1itHLA3UX9QM3xj+PTPE/nFctoIMbMYKTHK8WchCtf+q8RNyyRy5J0IwRwET8XWYY82cfyoRiDW
2Egi+PUd+n83OU9N9dmYczGqjyzgUjWhtk33JevxAOheZFt4vuzBg0084eEb9IXuzUAj7+Z+95JW
3AmV7GWKXnTxj/TCrkkPwtv7ur/UMzpclA9rBmbP0lHTwbW+8o+MWqOiPKssXyUAarLx4LbAmdqT
Z0Mr4ePnMb2u4+ZLr086XgD7cTTUyrHaVaTalVc+Tca4CjXOqphUTcbVrSzPAdisXJu2ba+xYwUq
za5hsNUBIPHCg7cx4BGb9HEZtky2UyRghetNL4s1BQu7SVQbHhzLiOW/TZKjjIxlQpt8WW/SMF+2
/psvDCZBuDdB3nAqiVn3+Keb0JymMNqn3rTF9UiIk4IzkNUkfOJ1LJFmy+eIvD/dTAGHFH/PVscV
zXlCZwYQmsWkuGmACVE+bbx2Q7rHwaR5Nm292QmSwMrsqAxEF/vQO3ddTRbHEH/lAcG1Y7peOKcs
aCI95ZH5E1A8vyCYJ4ZNzl2qmTtbsSGUnUsxdbEfy+SWacbajSNyftxhYJmS5CfhZsEKdUF52xiR
wbGMTmxp9EtKOsbPMcK66AXXKZ/r/JoPGs+2SRS8jDqTluAcTO02JaFSs+LLhMK0GLIY58qga/aJ
wnEOXiLgHS3G+J/NM22YfnCJPetueEyV+VirYYW/5yPveLAUw3PqBcaFT2M9GZ90MTFG4R/kGGDq
1AWvDkA96+a2aYY3NlnTa2Nzz6pEu/B8KDZzBW9OD1hZa+tixKSKLaA341WVJxusLABnZfpALQ8E
B9JZPnIcaLJWJyQ0htRwi5XnR+t4xlW2M+S+eBoox4x6uk3x68SAFBIEuiQ4V2G4rPC22WGCmTQ+
NEO87DoSiV7hHXAX0tJA/UneHUhHbHUGECie02vALJ3xypHKmQkucvUbFQGddp75nsOMxAp3jqLg
FAP4bEJv54DcTOT0YOEmd+yeq54lMveCLZPMXZmF+4IHjNXvmOodyJkAD6MjMx5fGRoTDmzlzi7d
Vawd+J9mf5Tpc+f1W/qPb2LF7gAWMVCoGTUZUDFDgVNBF2gQyNuQOVjoUt4yxUotwTtEUJ6pREev
CLR0XUfs7cWA3tQ2cGGdQ2pmz5ANNmgSOFlYyHMG8xop0SoOKU72V+zH3qLApgAIM3nDZsOAJz5x
cVEW7lYInA35yUlPn/xU3Lsg2EaMsnQo9PpEefvofMOUXrnDv0F+gMb67Kd072XclsbE2tLZv4DH
Nh2QaqVRQ+JNV0acy6j8QSzClSa2XgWzNnobYeEvvJBCgbr4Ssz3hMi4ASa7U+UV8DBIK5qhcKBu
LCN4R91YBqbNyiRhhcPv2HRxVaxa5TPsQq+rWIm5bKN8Izyk785bOUa9LvP600Ok3XWkw3usEjQj
L9PCQOVl+NLgwalGbeEazZrORlARuHNo+3P8epfLfN0DCTGN7LNnBcL7vZ3p+Z1JvpYSrxAVh7U4
EdV99Dm5cVKwyvikOfXOY0ytldMtKKqTiPMX6E23DKsdt/8pEvIGKmRFcdhGG8Rqygc0LecCT/kH
shtQraegY+/sh8g1xmLygcT43jHpxp0yjdckqbe2gyF6uOJCdCv3t9e9rTMwPm3c7WDLreigRZNz
pa2dqVIylPgSBczhCCNMuZ+K/LfmO8buv8hl8BRk/W85WGtWIbK7Kv4krVysCOogK+bGwQy8x0lg
XA0jYNf1yqe0mUf3YrL8fY0ECANnVZgmJr+WabT2D8ogqyLjASXZCMd/lKTD+BNkGQrMZ/UQ+zPu
MWI7xfoloq0wKZOCak6V3tXJEm+R0WuE0rYINbxbDu2BZfQF8uk0VfBawwvVJEsX6ljhps8efEOp
ZsxrtY117VQYPmPpGlE1oX+oZn0yE5uqquDB8VKCMn9d3WuUrR/OgodR6NDP3ddOrz/wCiYFcwt/
o/vabyKaU1nWAGODjRzthxYiu5yGXWpS2G7J9RiWl8all2RydehP4FPGb0lrg+X/jibBqC7dRplH
y2C7jVq56Z3qaofeUxkXmwK/ZAtvZvBptaBdqjR2Pu7eRdpBfKPeTc+AzlfOiz4S4i4umY3oQbWr
A/wx1eKTQYCkB95NovsR5BTWPriOHjeNp7KOgQBUqUn864H7ku2xrlUEEFkB2aRoZh1TQpgWijNQ
aQw7gxnPVjTHQJX2uovY0GZM2lYiuABDYYc58e1mFLSNK5/KsCJhvBE7oIQjbDhYb8vPFj8kStpa
kjUgYmXIaVPK1qAzqNrIXt9LSXcVXqAlMXEo2s7SSD9tTu8q8Vdl6R1K4yUCmOwTOq2DfF1lzhs0
ZgCWMRWe1qpUr7nB1ibQAUhGmwAupyf1TQNCE2IoY+nuaufB44CDRjnFLtGcBwzDmKQjnLzNRlb9
skYXNgDPaEn+3s60N0OLf2vL50Hr7fqSrFRy1mW9gNh08cPi0HaPqRs9No46BgneH+C6Dtl6LFYh
eciujc66Cp4sCkYEz3PVtBYxHPcnjdmGCFSyBQ1GqJh4NqxY/x2c8iWYZESTYDnuG+wqq6nuP/qO
T3li/sV8DS5sARM6eaQ1kfIVAzErhw3JDslvy3RLUwVcSLnSGS5gIDTZhIaMpMleLBguhmfHKY7U
cV3osf8GQYq0MBTXRIseSvjdJLnN1wA3ggLzsqgM7Fa0+/g5PX1J0wZApDgv9/wAZ893YRVPGa7t
Rc9ELxi0vRsO5dqsgCmWzQJJaiaQpZwlIsbeltPMie5fu3YvjtJ/8V4VxEcF8IIhZfWi9Fo3jqLF
xFDod5A+L36d3/XBfUpn4F6HcYvrZdBYoFri+KthxKZVyGucOgqseUwjtZOfXGyLy6KsItzx6PQt
zXx18o2XPFi+Nshfs+frW9DJDETxQDUUeqcgqTM2TB6zEf23NqOlLrMKlzcHz9AIl9y1IP7bpe1S
JO02RHdSZ5sTNGLKD+J/HLU1Fmkwb4LiLsIyaxu/qVFArqUIij+n5mfr+hPAK9dUmKwMM56AC3Og
TAN7LT1vH9jtLyXEbJlqNkDWEMQHRnGD0W/oR6TUS3RsdPv6bqcvTqfhkhpxdWc8j/qwbJdOr1MB
2QHIHd03Snc0DIP1uBD1aYRztIpME1Qzuy8sHAlLj88cDmioGY/DmgxnvFhXtNN4ecZ2fqRDIGTU
QZ/nAJozeZ1HyeakixUT4X8DKvgWc/w95S8r5+/BCKab7DkpUz7xE4VAw5OpU9vo1KZEjpo8fqem
E/x2vh8cdrojfRX6WO9Nvb7+DeLoeFiUkxSYkZnhR++NaeVUGkpOEL14HevxDIwKM6BNd/Vox+Fq
6KHCwQg0cmkuJ40aXrz5vvVtD0e3jV7AoF3/fgcT43QxaEcryA6FnX2ooH+saJqmXIyTIVJdFMBH
FtpsdaCBhKvCvdNTtmkQ6heoCVeaXX9LlfxjmduplDqv+ZsafHkk8eKgyXbb2uzvgxGMaLbi2SHs
w38ewewK60UNDhYyg0KrUFhs3TSbss0BYmCKWohot9QT8ZXT5zTrdQtbCGsTMaxVbf1d9RK2DAbw
fYpjKpLm0RXjA5V7+kBPjR5V66Zwv3Sfs27q3QxNf0udgbAxsYulhsDWtdnBgQHJnivIFoKxqI3H
oNe7dhGVznXsiLp36rHqypkTTTM1GT9mrOdYEYWMam7sEr2kQudt42xvFT5bg/FNy0FbpTP+ttbD
s/SLeSeSrnzhI5Xg/Mv0/KcbfYpas+G3sD9LA0JOLyUMP7P9duA8o72VjD+aJH5JaeneMNR5TzA7
4xTA1KtT8qMx+GORMj8Be0FnbS9xgSfB07LgkF4dm6GmSmPutLhcJ8EhKjCAYBDx6OyYyFhgztK7
5EJfxQPDp2oRmdZ7AKl3KBt72Q0MFqVmSZptV13CRtlnAcjQ8alOZa9n9uojLn50Wi4XPIEJuJIK
XlRk7xifkK4fD0Umq+PIwMI1tX6piWZYakGxGoUgiKxeHeYHoKlB+rIOzJjBDaoLB3HJYz03zUVs
VG+lx+aN3kLC+36x9dPxI5Pyhbk56aHui33IsJw+a2bBnHoqyO2596nrP3rYMS3XJ5M+Mpkt9Mrd
9Wk48o0RvaksjuoA6tzcfm3JLsPu6HbmyM4C2ye0ycm8Kgu3Vvbs0POTPkSS+F1lscSIkDrV+rmI
w39dpF4966FreGLa2Z1eKfwhXUcEWMZsp/IMwkeDIYlaMcbTN0eTaCJNtc2m+K1qqaWJ0NnRlcmM
M56vHf3UVlRBEeu50vV2LTuwyMZA5UxOMl6FTIT1/EPanN9jM2zgYrImjwl2DxthBqrITflyzk9d
BYJuEnOiobv7gdRyGPaX3nVWVZsepwGDKyYATQ7vA9nK3lPnNnQPvl7tZ1S65lg3eq7XIkh3VGi+
0R1cYNnv92Ig8QGQIO4hfpKF6Yo5s30O1RwusSW3rdmuJpBbs7JARThhW1mp9yiLzrnBMKTu3lkl
+zWE8sfct/E5WpiUPI6wnf8v9BwDgYwQb+tIrt250S90d3Zl3cAIc4Nr1r1m7WvHr97V/kk17vvu
AULseShJd8T2U5hpnwmeMk2+dAYChCm+fEICvd1tHJ9xvI/7ehhQPKuayWxNvoE9hDm8REJ/jt3p
ROXkI3mqU0gwEUQV14gb81FT17drPHNV6jiKtZiDal6C43PAXWnc7g0P9YFjdw9nhOY9dLCSjhYd
Vd2OrEdSLZ9JKh8TF4ctcfx+rkTb5ynV6hGOReoqvmz6zBbBpGhrGtpXu2iuuldgKLKLuyimty48
t5n9mLFLJHehQdwrnAzaMP+iijKvVRMFFEjQTFmEghhZb28BAhFZEtoTKH1w1DTYTGZz59iDq8w0
qbNVAf166b4toFwCsWGsVF/0TLxEjbrP/88O91WrFJoS6pm0n2yv2CglXmfSoS/Dz8Hs3vM8xlZn
JhtHw0PS99Ssx4Aci/7kZekvVWGXOitY8miEHnKOGH//hiAjqlm0DwFmStrKDWs49x3PKCor53aV
/Cmotb3Vdle318+tGe/HgDaTMPus2TDog3nzDbyvbUvjMTuVRPQBMieQdzzzK7Pi2YlIVkT9s5YV
XyafLNl6SQ8dGhaBch5aT1bUXk0zAWQzX9Ou7MCR5+rQ6jnzgcKiDJUDjqnv3OohajW6vTP9hwHE
wavznYb1xg3iRzuqvthvICNNv/NN3rDxSvW7WbNBGjtS0zCA/TL97Lvg3Lvii8byhCoQyusSxTkR
owBlCzQ5Y7Mn4AmFBsE6a68l11tU5Z9U6HzjIHiAE7NRLWKWmCgfg7SWFseivkeTUEsCUPhs4vC5
srgIG+tr/h713Pj2Iv8D+jydzeWXY5jEnziMDEatLUbqt4h+R+jyii4Jd6myYFh0ZYj5lb3r3Nzz
7dJFKmFC8HHRlnNvLPvAB3ohdbs3uyBfRgq8ueqHTWfqK27xLY7uA3zydRHMspzViEWZm7SaUZWn
J3zwYcqBOLDeG6tdAu+cFp2hJCKWd5bzJe3QPqpqA4d4ch4oiFkigQdZm28pxY1IKxj5opWSs5u8
Dkn9K0iTkao17sbA7AyGGP1P5qbRSkYnljksIUbccS8gBObqbjrp7yAJPQjywcu27laEvMcNdirq
NKmp7zDPMqM7GfYAp90nz2vKBzNEOwanTpFpxeeTGj7N83Z7TdHYO9I1JY3dCy2HcFL5vPOlq5/0
xAabMsywlNI9+R24nERHXit7Yg4tW9kCi49DF44HbHeR96CyaoUP0Sg5uwyQYcF9s2np/c/aGrI1
WkAkbIC1ORDpQVI1PIFuhqg5KQRTfG4WZ+wlte9UexdOsE/2HHC8tVd6/cYsjrlsQHQY56BJbjKs
P4yg8+l9a8dV8E6KHBA0RMFakxgIenwPvUleM9PBrcz0TSf9DDLtoVAsRTkqM5a2rGxpBsuuzgyp
bhsrX9ZUHmm8x2RxL5kb33oFuSmW4G9T65mCaH2rot7dNPo0ozU4Xo1D96Icy1j0hajWDiPmozmn
IKRm74si8w8q091tkHWXcKJ7Nax4mDgC9kBl+ZsSvW/pZXuiDRyQUh3Rn3Eg9sOWBgeMxLquimNT
vY/JnEzo2B94JX+Tlml72iSOlCLH7OyCHunkfSr0z86zOp4k/Box7sClGOuqZVNnhc6DK3ydDjC6
wZNYHEtrANoAjZpZFO5yxM7BsKNlZgc/MQPWBX3fR6DUIdr/cJEew2yTKYfHr03s5sMfOLhVGG3Z
YmW+8yPcOyN+vrlX+DDUxOldtNQya5uZFFRrxFsXjpW9243/ig+XCG8wbSMO6NuRNl2kBBeXG+D4
ogmvpof/QLWcrOgNv9A6oJePKFeUcTTjDzU+PDOZPeuovbyt6bIrXfqRRHWSFW0fmIx+8bod6EXe
Rf/j7Lx6IzfCbfuLCLDIYpF87Zy7lcMLoUnMOfPXn0UZB9fWHMwA98GCZBszrW6y+IW9145LkzBQ
EuwyxXO3HtbjQMZFCyhkYRThL32OTCizJ3O0DlTb9OKyzEkFvJCNq20bbTzUuY5wKx6ffagriyE+
dC2FTxbQdGl1cY+uFFkbLrOSCxHEUP9EzhWNLQk/bjQDFqir8TYqcNXx3jdovIDL8nbTimZ4cgJo
LgGrVMThlFRZBqgyx3VExPLOlQYq/OSlR7CPd0S8KPbHEr4BWdfayhwBzeSwA1gPonKRA12KbIks
92iKyBy38ALYg4Le7p2YCp0FOu2CjIXlTXVELBOv89F448HQg6Myg02qs88367scT5tnOqdytv7w
l4tuniLM/Nd2lrsq4jcci6GSXjUbxRPRjDkqy+GQME7orkFX1wsrTm85CjTWJIehtyu0YNh6AnJs
IqFesdV/c8LmF+XhmxtG3/ATLC1MimHI2iJkPdaNJCdm+g+b323p+cmhbRH7ZVOBuZ5Rm27gMUpR
LdotVBsL02eP/AMywK1EdUrM23IWnK0+/2soxHeGagSBORe/YQNW+SzYUxCoqCLVSsHWIi3koPwQ
NxaCzGl+OGW2z7EkntCOftNzI1r5oblXVfRBPlXEAO4tSaqdKLOTp01rXaseEZRtJXViN9Tn0pzj
y6aXiFA/WZWrkO4RLyu9Oe02OubhoSIoepURiYSX7JAyROQ26N9tP9h6uAYMOdOMe2y3eQBpmy39
siNrHSwQkiPaBtfHrKseiKhQC8te4QnVF0TIMBXgVhF19WBMgFDbCTiRY2VMTfpbXW8BTU7878k+
7+KHOEufpIE4UZvfwN5E0c7zF0YBqblx+JFMgi0wmk6cltHdlCV3TWM8e3Iib668TYLk39Y4FbHO
BWzUGKNyfBBs71XPHyn05nlU342ONJOqsR/rIkCQQ/bFTroalArz6HHPecAFPWaqbd2euiy8FvnA
Y9Ufz82w0mtyggMc4YlK7uu+PZSNd2RYhHLh2Y0DygO8NlZoP1v9ezGFV1PlR02Wj0WWnQwfC3fR
brR+4s3ooTfZdvchzZaADvwwyHYFDwWCjBymRZoTTmwbm1utDyzKKWrhetjzNo3o6BtVBPd4E+Dj
JVCzI55EEljkR/pzhY7WtcByx0EDaYTqmMBkRw3nidp3ob3LhEIvx1vCiHyRBAPSfu5sVVjUYYP3
FjkAC8Wd2YPyxseWUbem48J5I/iI50sIBcsnhIZuhzk4F/e8YivDhYU+lt0e07nau49yjulsOJWw
Mg6la99h1fklyuLcOON3cDRLLPSPEYn0BOJYqGPbOd4enbUcoxCTiv0BYesp6jqOw/nTtIQJV6GM
nwG2sVPhAFg4nHAMuXtcPHbxiDv7vW19QqVDlDgelD7ActM68taQUZ01Bk+SqFJnVxfR2aIE34AT
Jh0zOBomE6WpoUdKUamWp4TbPwJRtQCCN6zAUTAD2Ti+dxk0shptwoonW7wSlPGkDFaTwXtc11fK
YLIWImqkJHQORs8Kjyc3j0a1Naz0SUXoAvvoBlRmhTDi9pJlkOGlKPDGFS7aCZs+zMeh6Dbda6zL
am005hxjW6Ybf5zeUTw/pllas8g3vpNOZrHupZMMBW9Mn1NUOGrbkXK56WWwzr3qGRAMujZce8cM
SwjqXW3PfUfePSlkyicQqePRhQmM+TCJOMpU37GpwtbnhIG/7mI5yk0dacD4UToMaVUWLbrZQtuY
xc0Mp1UZKzQJgfEUkRdOrpn/yrDqgxt2qw2yXOP17Rha7XPTLvdSdC+tiqLdEFQ4AxTBQZ599Hun
Yh+ISL/pWLKIKEcwzTgRyzq57iY+7sx4mzznpZQnFbCRFm3C1KPUHpw2wWgXUT4Uh3ocb06RBMSC
gubrgjsMe/ME2Xucqo07iV9W0eO4ALhPkir5Ilp1tFvnxciufs0l1OdMnyqdewOlyyHvnDOpp4u0
y0yQhuhM0jnwSCN1HaIdS18zOWsJuOM8W0+Qkuhd6zt7FEefjLrJXo0I3he6aW975ykhlIuqAFlF
U+gfBoKmMIaxbPv9r7K1V86MUfL1/skx2nPf10u742+xXJ8cbVuPF4Y6caoy9qrMbqEcPC6VKF9x
nlD3G91dl6olcMWc1F3/ZWiTe9cIj4ixjlNE1RUQPiaMDL8rVK6lzTWDZJQho38eC4MmMmKEkhrJ
964zsUHjAWC1rXy0mMAAjGZ8sCdlL93yQgL0Xe+kuALr5xKvFznCZJ7nOWHoiCHw+TbvsGvetXFd
In9e4KVSfcU7UHEwNraO789G7/0ciYSoJJc0rf7kR/FuaoJ8WSX4WRLAUobGpBx/kXcAmcsT26Ou
+PxjRPIyxuIRVwI1u8rPk2/8atlZLIMxfWe2AYipv4yV2VLe47EJ+/LZc8wjqjyV4dI1BtJPRCru
bV8gemXg0cdH+HAw4xhmU3E2p4CB4CKU5Fex87St8YiPPFx2MaaCRGjI8yKoPv5LkNcO2RGHPunx
O5UvLASvY6V9Q/NGV4IqyX3pcKYHrnuPzOqjr+3vBXqiyZU//LfQoJnWRuZupY771DQg5g1b8pZe
BdpTcIxcB7YBRniov4U84BGMh0eV9M4anbi3hNdk7FItj6ikkK34qyh6iUuuzNBwH31FprVstlbN
87UwWD0J2f7oMue5VGRxtaGhU0uqTdKhB42xZ7R1/c1lTa8Ro1QTddR2w08WImcdQAwgn50mSBxA
CMhyutxZxnAfxRURBHMTIEf7qJcUkC24Ybxswz0LNY0uDJcYmp0SgUtixclS5W8Z1f/gljxbR9zg
2jYLcKo4quZ9iEoeMlqxTQY65oA5kmycc53oW8y20QJwYbLORRseCAc+9XRUO90vHlQJtRy1eYok
CD5VH/K0dsZoZXQGwec640EEhite+z2hRSgFq+LeTPKL53uskQHtRJ2dL7xEWzGGrVcizqql9821
UWZFBUBkwKQBRXB+LmIXOIVvzcIWdcljThWu4oIiLMNjOlbBZspPllu8D0WPpVCnWp9Evmc+yr7W
gYbrshlO68pYjzGHatwQQdqiz/Zg8y3c9NaWin7TR1uI9561tOVgiqsp45P4XtccgBslMfF1oi2G
e64xDguDDob7LiSnonnvOh6xecyDyZCUs3lj5qyH7G+lLc+hsi5Vya/pa6rcGp3+HeP0fMp0JAn5
EEiA7WZDuGo6JoqAzSgQhTzoYfhsgX1kq2zwayZcbxp67M8Mc3rYXar3Pzn5IWr4d0K4oIZSdha0
i8QXxgdfY6ftM/HCRRNNNF/9xM0PgAgNcCvObGV2HBI5xg9iqdleo7MpKIW98jpktUY+rk16LczB
jV6r+tzADl60SKk2Imq3eegQyNmQnZgOEMz88tKn7msTimCFJrwOLXctrLyBGehMqwrpfoJlcF+b
y7SKkIGI4DF0ZbyOMn1FPiP7Ck1HhROXKK0dQaBUP3ioDyZCk+a4kAz2AsWWBsHDZp7I1AvVT/WY
0PEfebhsAit50CAgbwUBfmhEWu2utjzYdSJk2oRVSxaPJgOtY1jqmL4zI1nHZY0LLlL9rrW5FkI7
r+j65Le46zuC1WVBMxgHaxmwmta96MTiL3f6Owp4d2361o8qIycn63z8IYG4NwJJ5FrNbYAxBapx
2yKHlwUKu2Siv3F8iHLVNRMF2+Ge6YJHccdq7lA4qXbh4V4sR3eEmTb3dt54lRnr5YilzoF6oFhb
DXhhAxGanYaPnWSAgQyeHK8qECu/8QnjEx2rVQGqzND2lFaLAQrPwq6b7AWpYstoFUpUF0iEfwQN
6N04rfvgbUBqfogFwF/q7WVEIMyaxMXpiP6aKUac0HG45kdANMnSkuNbmOTpgrnTsA70EWvLmB+V
tmpEFWyzpOUS9i0ClaUZwcUKkicccmw4yA4mEj5uT4MDogJpohetmwKGEkAP+ogGYw8L2uqmUmta
FMIwtyUW571WQ3wtWRY+OSXZw7Zx0aYk/cXJtIGrIz+ioYKUm5X9maz172HVMjqaw0YMI2egbQzs
elzf/OdH5D4pviAIg8CpzqnQ4vukvEm/Gl/90nl1zbd6+FUCIT39QzSNy1f8+ho+30cpdLTiPI1P
XRmke7ivjJTj3FkXdhMeJeNWJAchNGwvL58NO70jNVEsK/6spShK7fr5BR19sg9i6GPYbxfIw9UT
q6OCnD2rOrP+ZkhXWlwKOXmR8HpP3SStmwHJGdhU/KpH07tWT+pkRwlywkQMSxy/5unzC9F0EVLZ
fJN5kpAJgnGhr6AzK6eXmligZZ/Z2aPGuEGVTvvh3hBqV9/ruWC0vAbbrzONgKFiMF2997O3xdXD
N3HX9u7+M86o8sBeZfUrBRkC/U4ZT1ple7vPH2PTILveQfpWt5Pc64KHjGECaKdSb8h+tOpyN6pE
MB61zvoYl/tcFcO5IzF1mTVtccrGHjybdPeohtCtYm95a+KjC9PRntsCdtXRwpK6c8od8J8kftAm
FVThvSAnPoKps7BKszuiPbY43bK3ugRdA5CkvYhJ3rnS0s5+hgkuH4b4LOp+hjH6gp2Do5/d3AOP
YHqvgQcFJY4TfVVEXbFKQ3rkOnB8sgOHh3Kqs49RRyjfOZiSjCqfLjo06gNT0479V+AccUsgeI0k
pSLGjg9Ts28ySsu7pJgehVJQC1qe1ngYBA+uiow+CzLnJjeQ3QxagNRugB2SG4whWjOh3ovsDaKq
/Bq5Ubd1tQjymcOI3C1T99rO/EJWJthXc5RNbmO7WxBi97kkgdHHnoQJayhXcWWiM0O+vsY5kLMQ
H4ixk7783mp5ejENLyEH6X+/89Pa3VN0/PPvTTOZ9pniiLTzITkmKZZuU0/ql56ZZiya6IfLdrhr
lsgKnGMMEmbNsT7DZap2NynkJWBwk/sc8cO6LxvY3N4UAt8I5NZV7XZUFcNCsDRjFAxkRsHgSRkM
8ORHxDbzRntgOk8i4LE2sCZPA+PF8RCUhmyv6T7DZVWnzQ3TSrHnrtcRwzyWXpPfZF0wcJo5wX70
OPg2WXAqBG6c88sUbn6nV8BGpTWgNc0L/p8aXQRI2jWxbdY5bZjSugOzVml67LN775DMNqkhvERx
zX/PA2DxbUhO1jCMG7ump+xByPhadIh40JAl/1EGA4DuxgofPaaEEgkK26o+W3ktOeV43i2Rc6ar
wdu40JaYF4nsCgF8HVR6uxn0xD7jASb6SUz43OIUtisMCPKS5m9jpX4GfnLEgTjubAJjn50BKlUx
yhHk8dQ/W5b2BhoWxt3YhXsoZdXKoR94GvNxJsw1L24/J8wgat46sZe+IKBUsUTOqA9yaVqVtSgj
2CxEl+EwMdxd4Zp31mx3MZI82/od3UftdiTMsIzAkjDCyOj9dcS/OhJ3zLZ2hN8YkSZ3sj22OMIb
V+yE/INRsl7vk2bfmGW0+fx44uF7ag7BzQjTW5179cVINOINfKU/mBwaK62K81vQn30bSRoItBLf
BzynkaJ0x+ben06jLLJtrxlIxYdnF+PTQ9ayRvHxJu8GySTF1uJhxQAf02DvXesh7jZeprno7xzQ
DX1Sr1ufgNWq1dI7o+qPA4pn2pGMnaBnnyWPoyF88uHH3Y9olcAqGx/URdqTCHl9tqj2ka5r20Em
5GDFtDPe+E4KMJhMwYb8fw2guuIysxznWAezN7MwHnQbOctU1zsAT3hHW6W2A0P6vel2hxHtmBi9
Ht8veiMXiPRu9Ml0xXO+1dVgH5kbdJsqpv4usGUkjukuLXInJlmHZyWzV6+LzQdrJPYt0nC6eq6R
nkqnyE7DsJmKYG11AHibq/FEW1gnp0mZw9bXOveQOdLFhZ41kBj64WZ5BZ4KpWD10SITHbmqvJqz
ZW5jKwRZdz3mDeQfY8aGKlsZfomAFClQMPBcI+VpbemMGjy21EhqxvwSl8YD+vp4+2l6KjLUOmRF
3X36fT/TDwNQXLlhMEzDzBSYY7XtCMbAaCtmVymrzGayUeKT9jbmxJyj0yq2Fn5mtqrqNpM9N0p0
vLkNMwDXZQalmUHEo6c4GGqyTnBVbJrrkl307EZSbXzN8sjeDSMT8aml/CQ6m7BLtwJCWjHAQIms
72zy7WAcoBbqys5ipx3PCeUwFgyasaWyhXv4/BEV076CN3lnWcVwstOyO2d6HpwYQC4ReXq+3ryM
nTWe/aKc3zVPP2HPSTalkaN+cPpwZTRIYDTSf0ntDXocxXzCOH27bRK0HcH2aCKZYD7nOQSZ1IeZ
04am/2wM2i8uRF7oLJPw/aQ/geXSNyOzvTsPySN4o1E8E8O1L0d96w0ouKvEjh+G8NrrOcjvxEae
yRSzPKWqy7aQQOkaajBwIPYheIJFvBde4p/ZXT/UPpeVEQ/jiZlKvyeMvUSsaDLHmHlTNDwbxzI5
iXowr5M0/Y3bJvGSwHsmjlmbPuuthQy6bzZmNedRi2o4YA3XNmysr95s6mJUZ25Yl/76ZCy1Zb2r
GETpVhC/OKQ6aMM0nu181QrNxxcyBBsOt1NYzNjpcuD10SXlrfcEZt6+h1dsFb770Os8wlKjMO47
NV4LYHQ8ophmtzlUMsfd6KSOrDod22VZc01EOeC8qvkwKju/amazmwLerm765usgBZWDL78bTbUP
W39bzTd5MDohA7ba3kmIwbfU2QN8PY7sqS4l3FxaUU0ewIndJwX1kNbTWlod4/AkbvrHzDVBJ4Uf
U63XLwgq0Xm2ANhSG6dPrlCKhcMxx3aM4CVptl3DSEEOG34v80xNmF/wEXs8dlHiZ7bEdyfC4Pz5
XSj58BhzqKgInxoZZkedYcgKSUn6Tv3/wkDpNLLpa0YJh88qEbx1TGo5av0YssHC0ab4MEDxeGiz
2uZKTxjKorduMuitDG4uZVJVPB5GF9YN5Gd/kA0JzY5xGSRIb8+djWrkFDwEHOpTSyIjvWS3axjS
LhSRIveqHnGsZC0IoTptYYoLjBCRl36QYXFKvY+eSXfuNtBLbD8jxWdWx4QBStz+GGkWfwFdrjN/
QfqbQInoFAYQfgQrQpzKNMkt6hcooEn+8c95Oh+qjZ8PewLHsS6F8N4s3JHrlmDZB9wbUCLM8Dm1
NIvlhLmTLPFWaiTmcXSjCPihc2nNOD/leYPYBCEKU9oSsM4sZXHzn17sWltz6pyV09VAVAUxMmFa
PmZM6yH9m5S+UA2QBxNk+PlFSA/z9uiwSFZZdyq8kVEZS8+3qWBnVbXCvIgCeRSumrextfS3ERnd
0kbDm1QFXF9SMHkgRta2R9h3SwKbbCGnr1/BCz6HYxR9SCfYqirezoqneweeAck5yMKhvj58/jTN
7sghzB8/f4JBDTS+fiqqitjHqi5ppbOUPWXBtjHIysc2yjiMbfxiATOZO7tRLAlnxJTmzjWTn4hz
KoOQ1M6MbHI7ddBmFcdOdsZTxXRZMjk9uYGazn0U6+cyUc4SNUWzYqw0Z44n8aMV6Lc2dORPAn5W
NLKYP+9cpY0fUct4lbHOBtENftxy8NjLVhVvwvwlQxJxHBDuY6mqkIcb1fHzO3CXFAnhALyWf08c
SG6+Kah2v1DuadL4hXnnOwtQ78Zjyzt4geOdM9G8ANDTZ1KUdx76oGGxm1trsGjRFZiBvZ/6+nGc
f3IQAixcWXdbfUYt6fH0gzFg/mwZ4+yUCNQussP4JSlAGQE6KS+yCZ6AXNJ8ahDbB03ar84YP1FW
Y+dClhJKXbsbhc7SIEKzmLqSl8E+wIOwlmokWztB0t4HfffNmkXNoawstIyxfvz8Es/faXKWCCGd
XptuA3N5YlVhG7W1szLdfKoSLVyNk27tPnn7WlREqxSB+y6JiGUah3LvQdxkc+hyA5F2u8MnIk6f
DYRo2C/FRZnD/58qxWOaeN5m1KOT2VnD/Qg+RG9wNNYpWCo9bO7ipIl3kRNFW90TSA6H/COzEImO
EDvunNB66VkGLsRgybdhTFZxE0I98XJxKA2yCMk0st4GkSFI69s7MQrr0nEdsNJwunng1m4wc/hX
tx79c6S6pc4u8Pr5JXXo/1XkMvLstJ+x7RILlon2Dmod+bCOuHIFnihUx4texkz3SJD5prPo1hPm
dHEM/fGzNM0aG/gDkSvaBMtK040DOpJ0pv8z6U/HN7ut/pImYn1JYTYQj9lKFyQ6WBZf7Tlv6F95
QqrPuqSNK2pWTzS7sUi7mztfBu3Q3Hd60txrrddutdDZ+4nxDp99Z9dJtw+zLD6yTr9L5kaP+FPB
QoyP7f/9mOt5RwNf/MiKg1268qPoS3dlqVEdZRW719Rh9wm32NoPGdv9xi1ijCB+fP78Tm9diu/Q
4hY1y+6gTRHtRRadCFLO7ikwv1c8VLdh3rorCBdADEX76KGvB36VOTfPhikWQFlcptpTjJ4y5fTW
srr3lo48Nk1oPnVo0NYG2zzBCXHOosJcJUPk/JNB+Z+Y138ngn5N9JAmGce2kFSbEuqHPofy/evd
7avJCyILmAG0QWdnyfbguuIXAwEN2weOxj8ndBhfw6H462xCv7lFyaoiW/pLOFSLdZgGghi0DD/J
d/j1C8uJm+95iYUphHx/P/ZusA1k8140CJAtE+bl2K2rsvBf2Er4zm1irXsoSmHuQ5l8L+IEjYKf
uPvIImHHcEvrrpiGeK40/hJspb7mE0rTth3LVlBgDNPW1ZeUrT5Kyd624m7pNuLU8+Yc6JwDothu
FMWAdxLXpLvn8zK1De+dCdW1eBnzvD2P7PCmiIdcOshqmUIuwFFQaRupLLGmK/cQudzGRLeIDi9L
osX1dl0mAS442cV7CZLPD4ZwawflL71mF2IhEl72jWYsU09jglrz7MmVnBgkkEgWlfVRmwqXeLva
RZFlnqRhe8+KfPckV5swZfZrMqBZU0Vu3N7rGbjis2zLuU4uoDgXWF7pEXRrk9Y6mddldJbC2hhB
oJ9DYyw2fQTntcrxa+puQlhC2WHMF1jn/3y1oMz+EuciTUbIbMQdS5q6Lr4GasYC1JEwMXqYSlxM
vjB68l1GJW24GXDp4UylRG1h4V0NIHE7vRmpT7AmpaSOowTMVkyeynubNK2tV5DATNBgScNCT1qX
HHzFMHa3BrQ5ahAEl34yvRCyPC0yYgRWbcaCBWyuOlDaNmcmbc6jLyImzKhJFcBhzNP5tW2abG9V
VbhFWeg+1XXxAK6q/Z6gnzQYjsWXeorEKyroEMNlmXwzENEZoFU6a54ieLV2HkfGDE5gHOsuZVc9
B+S5OM3WAu7wDQvg1Wh8c8HYhba69vT7SFjiOqC5KKpV4NSwBnP9CHgZkqvhawdnKrRDZ44+VBzG
iX3vsPrSHPegtFbfp33Y4yZI5wUZeV3rsDanFcSH6h7vHbnbGCRMTxegzNPmkjQGKphQoGrA1Jrk
N0OvT4ETFk+i9cR9U6kl4z5n35nohTBdXNnZhU9mqZV7wwgSJngH5jnDlswc6p/A7HeQQuS691lP
uJpe8NzHBOhzZjyE5oCUQg8k2QN8hzypvfIkdhY0ETvNcbIjOLXm+OcrTH6NqpLKNKUQioNPdy35
mRT4r+OvME3RIjiHIJ3qj7CJxWfDt67hetFg4Nht+2pnAsLFGEjgYQzSdtHQoq2jtvSWrenbl1yz
ziHMunBMX/0JIbgzfYDSGOesoNBOdwP29dPYaAQcY9rxCYbJGt27kj3MAE+2hJK/mMJzbzjszbZ0
ecP02SoPSSuQofFeRwAr7AOQnFfNgubdOS7DF0jxrI/9YP3n98Oaz7A8Gf08+ydJkPdjDskl4lAH
vO7oX9JPdfJ6oA+jVnRLIKC+dMeD1nd4lKStLXu/f3UFMhUvaHssq+DtTLSEF6SyRwW7+WTzVu9K
0fbMzbsXYsxHNHa6vCDhJfOZACswhMbPBv8AJErAGMPKCviYrXosHjt10E31jKFDwzLPkyfUxVO0
YpQpNmDANFCvN28CqxQlxV2kc7NrArdaGdjJByZFqFIx8QplbN/74RtGObX3XDfEkiuiSyyDw6DL
7FckWmelsfL6S4ju59n/9X0zTYOzSndt3rYvRQqNaiQ8L86xoLCT53yqcTD7+XtZzwlYcwtg9am3
T4R+NDjnzzRah/yjB/Aeo56JnKWCWsIc0smeuGF/5tFbRBFrBNYzcgpj2XebrM2gKDTCWTAzxRNr
e+6ysB1j5ZAWdFA9TppaHyfeMMtDPIKt2W3frKpGh52T2zR2ZJkJXiCF9Huo5igKjGNJSCtRNRxz
II/Wo+iw8XeAqTwmB2znzHTrhq6x9YQzL6HUtzwy25MwkpUp2QjqusqeaTluWiyKm2eKS5tnJ4xD
9X3bhZeC1n355+tTfM33ok7hmDeEq6OsAnDyJb88Ruioy94vllIPu9PQ2eG+ivFLN7F7zMoQ+5wM
UnbXoEUB8R5zf+xPbWN/JHkEyz20qzuRVOHSy2P2jdglIHf3aod6+K85j//XKyUgbS5YgcRSXP23
sGJHwLoDqygugWAAfhMwlgqWqRuJR88uPnp2I6e2jOw1sw1zjRt3XxFDc3Un/UFlql3nfZcwzone
MZ6yzWlTNsWlZ/6l/PutuOb9dAyD888xLV2qOazyX+efl2JV85o6X4YTSCXdIhQotg2OqZoszQAn
xLJI8XH95VOcq7z/3i1M2izDod7kH2F8OWWKrJHVCC+Dv6vcelMe0Jcy/ICE0krCc2DIyo3RJQUs
FkBw2TQaezlYb9CswL3WmsHsAtPmX17U70efhGnluhavSOq2/FLedVFeVcYIWCNSzb61y/YcA83f
+wyH1iOxIrtAtMO+SKIG+avc92P79JdX8FtxrDh+XSUsyzAdh0jX/34YTaPDyGQ+uUwiLI8u5Gts
bR5ED/4qiaRqm0uL0Wfc7Rmg8NgMhhf6zV2niHshXcz8y81mzR/Dl4/J5brQHWXbrnDsLzeb06KI
MZKQPJWgPQeqK7dZ3Eb4tBL7LakA4yOF2etZmJ4Zgz7CLhQvYGChl0fSOsfaZB8Aub6otEv29DCC
UUQcbBSpMopl+RE2Q8A+z4UAbNWiXTci9G5D9yysoI/ptU1zT8EH645FqOXdN1am/XLKc1PL4Jn4
ttfJGMBX1DCwaMA0mMpRchr69rWYR5yfX1wb7EuqLFKu4RneV07trqMpuCVMDi4mMVqLTB/C18lE
8qjVbX/8HLl/ftHC5qd0Um/Xm7V/+svn/PtNpwQlDc9Z2iG6oC+XvxWbIc4mhAp+1mdz1uTaHMz6
2UEUtAfoPq1wYHcLoyzcU07auTcO6YMxr5WdIGNI8koPEUivBOTmiLPTxt/+/PrM329PJZRjODC3
TMfmsfbf61DLCkhWEy1Bibvg7Nj53aTX7ToYSvixQ1tfgybzV1Xo/GBq1W6cOdi7ryskInPw0FBY
3Vq11CZO2nnX3J9N95Tvn1+gUaP4HfV89/ljkz+HIBNNA/k+0d3+ve+8VanJ82iAPgd7zd2HBZO6
VE7hxdbtI8WJc2F6+JdLXfzWBitlGoLod1PQ5jlf60BFu6QzhwhZZqUHDojoqrzSPfeQnKPbiC9r
5/k5yea1d4GGtSdGqT6a8/82iOkDA+8rlhZ62iG5+8tn8XuBSkWm20qhlpQ4+b9kqYJggFqA+3zZ
sk04a1rtXiKWAzC+WFCwFFprgRxO3JLT3gVotSoZeTbZm57CCiK8pDgF0zid2l43L6hpMqCYoVxW
ypFnUEbWeV7bMwmzvU1GpZ9mHVCjaXiP2m5aKyygjFFC636obayrQIlX4EBgx9iQUxs2bn/+Xf+P
h7uyLJMKyrRMMuO+pouWlZQ1W5ZwaRtqSQQeg+rGQJdm2NoVmfdmaCv3PiihfaJzPA6BFgCUeY1T
c9WGRX0iZs289EODNyJF6IKAhXRWETrXP79M4/ePxCZAXKcYs3m1VHv/vT3SAMESV+UcH4+RhNqB
erwam+fJY0+Vkqfhj7lxx4JF3CVRSuOfxyubQ2lRxd4DxREzojyH4u/EFjMtGDdynPYtJFrQxnyx
aMgY4krUGy7xK39+8Z/R5v8907mh6XZorHWDaurL2aOFGkHg9Yj4nak1qFkk4W07PDauLU8YnH5g
OALvgqAxqYjOo+MX5ywsCemOcHX++bWYv990NATsd3naSZ1n+tc3MpaxK2QDvKk6p0ilF3nijs+9
j/7BtaweyDcWRy1PDrUjkmvnO/YRbuuz7rnMWKPQOMWlY925rQAiYvs/AOZoe5VVc950MK0NkQCT
K9vTZ96cPnEP5YZ6g2F7SjsausDuwtek1cm4M6GIxKU1nNJUvQGRtc9tUcGcRSe40clB3PhJzYro
/+PX58nKNe/MFgb9S+2F7yxOyipNlpXh/Jwmyz4TVeztaJgFdBepwUN0i00FAOLOzQ1JsujQvQjF
VsVrrXCbFwEb/aqYk8DRU3aB86BZIwt56404p+QcMxpZ1loIUmr+sQ9z+xDGZnuvBPLGSU/tU+pY
1a5KUEP6tVHYa9jra1r7QIoPm8yLftRPEi15jlhX/mUSaP9eH1Maz93mZzlP2fPfu2jk5QQw4bOl
1wKOnIprXNr+Kzaq5GSmIPQdnm5bz4KUxUc3LI0ifwXD1PwPYWe2HLexZdEvQgTm4ZVVKKDmKk6i
9IKQZRvzmJi/vhcgd7dFOsTwuQiSkn1ZUyLznL3XPstzicZEZCRcReQptGMSvzm9QA9kZOdoaZdl
k4OHAFS3IWFTTAmCxAoS+zzY8ai3wQwTMe5ehhKxmKiIOFM3LLIuKSQA/ANNRR0bEq2VK869wImw
NazKuggprA6EZ4Rgozr5Sc9x5QJvHXfhYLDotnZxCfWWHgeoAJn0DUmE2iv+pq9EjT/3WkBiDD61
h7oUAm2k0txjq6p8G7Xd0InF/SaeNTm19ilks53apcZhgphglZH2tdIC0zPTjuyWKc85i0UMI5kM
ukmUir2RLxhcl8j62eUJjMB8OD0ulsF8dWK7h/6gzE+KVOlbvPym9/u38H8thabFzZvOsUbTXV92
Ev86PnRTSgCjKsPaJaLSqALzXvTNn3KBoa9AcOOlxi2f1coTyZhiCyXCQB/VOyQ17cVmQNcVzQHL
avA4ws6H0OzcMoKKjqWNXG/AgbV+R8Nxfvj97/0fOxwLb6hj45DVVOvDzhbMJmb8DiqiBvi4wYeg
jfWmm0TopnIFlpGXwi8AV+6V0thHEZQHIZjmCGC0G1kynePyrbW8jmkf/BXYA1KOdiLRq1HJOMfs
t0mmDkGTSh5DL7eWF2j4xBhlsOfj3d5iZj0qoZ3emAEPDyRNjdgD1G9anM1MKYRxaHScK79/0MaH
ZuqyjZd1mburypFv7W//68VidDTlegzm05EJxx5gNxxjEoEf+insXEFU4J7xWXK2A1on9hDdx17H
ottYj0x25O0aMVMtiaeQemLY8fDUiUtNNvZAanPMme1YOGgUyhZb8wbcc+yacpmeZwMLZ4tP0XLV
tEn2w6j8oUeqoH8UCiKUNlAAyHuPfDHmjEDA4R14L9f7uu9rlKaW8KYpIG+hkVV2JBB0nIgdpSlH
RHXZ/d0xNhWpiG9a7yOTkb9I9JLotuHfQtTZffJ+X++O7+6etgrL0tYNlf2x9u5EZPQCYo1dFBsz
iTXuICQryEoONzcS0S0uaBoOtAKAtg/wd6S0e0L0k5AD3xePczerD1NYTb4j9fF9ULEtKaiDOZuk
WOeaxKIJRP7CbiJ3eaeXQ3lU1RSpQN8nL3bTJDvZduZj3wMlcWqlVOCXKdGuDBk+r8cYjJyOOwSF
CivYsbdKgMF7bS83tV76qCW/r98NieoQcBrUm9xaMjcaWfEJeMC/tTSOQqhcn33Y/mO/5Fj0V3XH
1IDSqu8WicRB58hMHIIBwTtocl+6ssWZoSJOWL8tyso34rC71c7Aqi7ZhiuBz92bVW66Jq14v+jB
tWVw9r9hU9YbGW92Cfwj22fWYF5CIx2u4XykYwyZgAk8vdzyNsRTiJekccsEUBoC/3EfzuS2JLKF
xEf75EEqH8/ubM5Vm+mQYem2/v5M1wemWVSphr6j0mcvSrNhb8bm22SUX3lz/Px8WPr0GJf9uNWB
BR1DMxgPgQWBBj/3/Mle+uOgzYQB7WBmYKeKLfB9Q3KUyjpmfeIMIGUeu6nySUmi+KrP2ONFhNAq
0RpfHyf5GOX118rQzj2rwpvUjadg7t66bjo15qhzV3b0rdHXRLaqOoIHGoeMLSfycwk8F8NfEIXs
b58sVMsb4tdPma2YbAx4Ig2TY8+7PapJkB2eyQmPfQezG2WWvQMM/zjVA2DcKIsuE8nJl4LE5p8X
I2wGsKdVvRnBQuFMINo0AqlgXVVNa77wSPtDjSgMphHfxpqB2XB2AEUe21AHvk9M985MCut5Bg9b
Acd7kjNSbsZAqi+mpHxtgtZ4bAmUeaidJrs6dwMp8hd28uXOVFUFB8vcbkXLxx1RM2mtYY6XxXkm
g2C4xGUxeZn0pc76ch9Ced+kmjDZW1XdpirsFqSoZN5TUnXDuCWcnnH7J4uW+XGbzRDNWp5N3g8W
btBfb9KjYTbViGwMXTDIYRAcC9pUOtD/kG46GAtXjix9kxQ6UPYGhxTLmjiuWSUCUqgXTHhyO0vH
CSrXkT8loN6XZoQ0t/FNm2+ZBE5aUvqYtcj8Jxczzsz8lBv9kUws8TMqE9kwWy2JpMGSvfTx/y+T
VgzEgN47RgEPWp4PX9uESV1t4Ulph9h+aRPOolh4vloxlCYy5r4zaqH/oPXZYz2AmSZ/A2M7oqEE
JN8Rpni9yZAheZLmAMTqQ4c+sH0e0e0nqdW6ctNpbqraWK6rqNhxjFTPkL5ZFdi9iZip4lQ/zeBn
ibwF5vDJSqH9x0rBIFk1EU9pdPrej1hsqQjQcrAc2oupctISHGqd2l+0eOzd3prUO9ojSARuZ+Ka
AwVTdUN9lCpCHiReLlBNyuwHE26TOQWO3A5Ep1mKq+ojKE7yZfEcO/KJ/998GzWV2JWTGt0tKCFG
MydXobIUomwOnwh6gCKJKlqUFsyIGSoqmNTPel0fe4hLD8ngH9tggXy/Q0xbwhBzfA0ojp3sbtri
jyS3ra/1oh+JUsc65FW8uD3TPW8zyJZIvQ+N3YmDpT2MokNjrXUR6Tid5f5+lTE/3pa4izv8ctyV
oKYa7w4g9O3hGJE7tamHxIt6nF6ilcZHgwjlo9TD2IP897j+KLQqqKKxSb5RJthZxOFZqkyFbO9M
u8qheh3BIRCzEt8UW/+7QloF+zgzdykDvAeF2fZDw83rUFcWJNokONdpqzxos+Rce1kpzyNG/U00
5/N3mqoHEuuyV3WQZL8l0O8hsPPvhPWOd225WKn5DdpnRMTG8JrK0Q80qcXVIA2AyENGQ1mwJcGL
VKRKoKUs7JeGFIcD+QeNG5lK6RdD36AptcNzGbfBQyZkL6vK5fzcdd+YhMYXKGP7KjGRsIVXSQk/
OfLTZviwtjuKaRk6zwSiHvP9u58P4cA9GnCPmJrexwHFeayJJuncwJMKY/Vsp05xyjEC2ISQuPos
TXtrLMGq6/FgPMgcZlX91vUDQOe61vxx3mISg0pX9OZOIcrvT61WvrNgj+ziMYfMVYhG025UGEld
9TSkW2cGMzTKnfZSmDieos6R/9QGsruB/G+cTqZhYCJyUpgAbMzFSJCDVPPsVs/dTMUdUPW14ok6
x3o+jtWj4OmjH4i7KYQjQv6Gr8wB4+J0JqKx0CFEtdDlT4zdl9yY4S6QueJ/sHBuyIHYap3zo3bY
zSVVo9+HgJlwrZ3kEIzfQ9cvn4gYolAaAUWZY3niNIrsKejL4FySNYRw9g8zT02Q14bx6GBRZHI8
w/qe/NLoZDqvRBAzxoVX06EvOWeLnwNwoPVAtjet3S5xvJI5LaJPYzHNqJvYTnRstDI8L9hSuAyb
2BVwHm+MgYZdTszUIYWhm6OWg1jKxYxk0L8y82hFtMyosLi/2l3xNrWBcsawGzO8FJ2Xs4pvTPqI
V/Je0WiWKv+xRj0YsPRZvNoEWHmSLTYl5C2AeuA4zuk2zpTi0M0ptEwh17u+mgxvxALh6bkSX9Si
9nmzOSdtucRLRPuo81bQsmI6xI3RPxeSb8r4CkYQmc9MSP6wOnpeeud3HTue4f8uQlbefr+8/McG
zFH5x1juujKq/ne7Xjlt1ET0JsfKXDuTPg4rpM0sYlhGklMFYVhG0o2viO2eyZIFmjyh4ZHq+u+S
fdZdJ2hmOwsoW4ZRvMShdkCUUf0BwIUoXiy0RvDaqvDbl1OXXumf7BjW+duvGzDmIQwDac7pnI+t
d797EoyLTaASm5wZ7M6WeNNUzSKSYaew7RKWboWtxBJU3D8m/TixaRcRtrbCQQ9l4iThBtSRf7gt
CGRh5m9lGB6R3cfLV1I4SKw8SuarlZqd62KEZd5byJzGiRF2/vj7F0L5j625Y9FSZmvO8ffjWA3V
raHQjeWViOLpbGuTsg8ihsB4C6LN6NjFvin05k6zRYYGAocQc+y+R7FyySfl0Dmpddf6OrmMzA03
xITMzJrSyGavQvDqwgpqnO9d2j5GUT9f0ITPz2bG8co2iYPmv3yVk0g7kr2iHVMYUA8tIj8sPHxr
BtVfYE2Ko5nXphtJcefNUfm3hQX71siXRoa4WFcF5qgxPAWTmt+SuWGFRxSFFBZTgK2of3Bg3s2S
ZH41xtehK0bfqIW90yQzgQzRe4WcCD9WU5L8BuG2OiAcppr5lThIDdObBU0UNx4cqoEWK/Sm2gdy
07mqLVCCI1zci0jFg4j2oEQOSkJU3N+K2dZg24cSO0cl32q1ozxZW7nrpydl+bruixYFSHmq8jnj
LokMhIDO9ED0SfE01sABiLtCTyblS4CF7hJP0n8pFkMTA4hjio7cdRooQKWkc5Yt/4wYRF8I2ZpO
GZ79TR4XC6DcadyZWL4trUX1SOPvNuNB95ARjRghFFKRtHn8Di3+oR8MxAFTJJGBMTDRkKIOTKCV
vOgCqOfv320f1aoW2gTOgJascuS17fcfnbgus1qFDqWrTb8fCvgUo/alhom+zdIirD3siYM3OXXm
K1Y6Mb7pszdlQV21KubJcqQDnIJIeCgNANFDMeTfU7SPMuqlH2FjHDOEh39LNuSepAJ9hVuKRfEo
qnAiBHhEFss6uwUs0PmijF8MDOxfEXeND4zmjAt53urdSKublV/gi8wHmdExSpDly6hu54OeBSZc
F5kWlZGQ3CVoyjv0Xz1QUJVX5CbB22Y9svJm8lXUYiakJ3C+acbizJwNEPdkgcy86Q/2EGiHEhtX
8SCT1vTJ5s350MviaaapwNQOkckySP31TBOBP0s6ixt22ZUv9IvznWT1wjXoetFkKYaT0pKAWJb9
Wyc3PZPqcT6tl6iMsGRF9169jepNNMu1a259eJOVK+UQVKVch0utH0R4tZSLo1xCTJc3YcKMYBGL
IBIYcNTqBR9wcDwz+i5FEvwmIDiu0TbN3xgMj0HuYOOJUpP2uqTf+Nvf+7pDOl1UwzapmWItZSqP
WvSkt0upa1nGU5o/U/30HOfPofRPzc1LEDwL/WVsXmr9pcheqVJ/yadXKsleGwlvAySyL4X0SkHU
eJCavB+ISIJh6EB6uDtR6RFl5XzLc9SNGNveTD2Ldlhz2ufu07aPKn84d1ocMhDMopZVVXQV75pl
iqHShEjRtismAskDqeB46SBKDvlxdA4aT5J+5NqCpo5PAeYycqbESUgn0rmMI3GDTXUW81KjczaL
Cz12SrcvQXHpC6SGV9vGSHSlZoyizrVyrnV5a9hWz7dxrXm+2cFSVX0PAl4GeHz3lq+Ve8hcws14
Tp5NOC5Q3fJn0eb6Xk3Dk4S3CvKyWe/DyoquYZmigTcUr1T3Eg25g7zA7g5Sf7BInQ9gJfKeXyoi
nMQ5BNmRsrNjipKbkAj9aNaEi5/C4FTJS2mEUxRnpTiDwpogWWGozC4UMF01u3TmRXiDdnTSa21e
pv5qpdfKvA79tSBw0rym2Y2Ks1sy3EprqWi45dYttW5tfqfM8d7kd31ciny7VnXV8Z45d3m8m+Vj
4txbpVePDnEdaafRY10kqKw2hOPZYPdTKemJRTJYkCw59CC6pHdVQpERds3g4bAgr/TRKB61tZTi
kQosyGWPtnXnXYbSDzOpbt319J4NS8npP1UYt5+VGTcnJmXmZq3XqL1q8U0SV10jEexqiWseX9P2
ksbXuL1QYcvp+NLp57Y7c626s0iXwpCDgMocTvpaGUwy50h7kEqbY9wco/jIkLgYDkNxyIaDQzRQ
8oks/KNKBj0UqgGF5h9HSee9PyEPYYc1kY6sU43Kp6hMbbdv5cEdMXE8TVPXXALh8HAy44kJOjFk
i+avGbqO4AmdYHh6KgqKi+P6o/VCAJB21rVjPBkOKfAWcnGoFyTY9fM9cmxxkbpuVyuItKMJNmIG
OQaASDl9i0SzMZXU/pI0DDD4ZMa71Yi0/NzKQdFPrW36HHrjn39fZmMdmeIQorzcpYCLH3Sr6q/r
pcCmd417PfRaVZgPU/k2s9O8NFqd3TCA4YFJf5h6nX3pRtHsRf6J8OHj/nkZsqMRMzXUzBpzmncr
vCDzF7F3uTFm4zlJEwfB0LzTFxxaPHB0lSewMHNT438qLlHRC87w5JxMpHCN+fikmsaLbRjpHbtb
bHDA1dLO1avOgHUM12sEUHxFl0dqcfnJvUlZ1rVfds/85ojBFVQkDDw+HHFtOsFll49Qfrqo89q5
4S7ZqC8Z9hVX17FxpHll3shoAZ7shK8GanQwHPQ2rT5vafT0BP4usdqWio+rTZtDvSQJ/H6fon68
gTICoi0D4AGXgf1+GJRY88SJAthRO4EQLk0MLkZoh34nw82BS2Ndpo4uHHtkd5CLBHRJOW3ShS0N
m0QiqfDNqPPGG5ROhzbTk7cw5KfEQZ2uTsFXwDXXtpw/m798lOnw1NI4QzfIJAEd9DvFALOlcBaN
lm8SuQnwooEPtA1yEYSWEb8Hb3PD4HXYG+2xENDczHryjFpHB5pb06mwJb9BxI/lpiNmeeC++Psn
9aOAhV+PjYmOhBoF9YchwIwdmoBJuG1RF1QvwL+J1hqahJZBMLi60JAjc/Q7ByaRhpjELmrPZDER
KuNFe/omxx2wx4CeXqmbjHdBZfiOYdPtHNVPTngfm5D8ps6iuuC2vYow3326clKvxga+ZzQtS2yN
AtkRKPOs1GhwpulN9mBbc75rlFZFjkaAFJ4qPPw9LNJZXdZvZArL8EnZtlWP7y0ikrVxJuus6Ooy
hrFBiHQ9CoUoV2Q3R5ZzCXMCt1PZmKDvSA8csuxXWjiMqJVAeTL1RNv2E2MuVYodojCMYmdFHFE+
eYn+432vIflHbsjAWudU+OsDl/OKzik6ug197P7YlYlN1GVL41V+yGPtR4JYeIctGX9P7xoBj9bO
wGf9/pcw/2OF0FjU2AGhIvoodMqQcdmZki9AjWgnq4TWQKj3W6NZUlOq8ADbk5Y0R0z6hmT7YQnd
oaRJXsiC+BERN/wnpImDIH7kJGS4kwMnXDrCUE/VVv+jJHPljqivvi6Nkwc+SPJxDJErTU0+PIHV
RuHdblk/K7fSaXtFYjrhZq4uTtgRpJjjbZ+WdklbdWRKQElOM5wPUY1vA17z3rZb+aZlmvMs1VXy
oCF8xyWdBM+WxeBFaE65X/9Ul9vE7YKHpC0QbVkB6YkYw33WxsQPyRPZBqNmXedIOoVyVb9a2GWU
PJKXhBl6dLHyiDbmPMiQFic5r32EJM6jWZsT8lwS637/gmD4+LhmG8xqYELQ+bD0921qaLRdR8Op
An2GGGUOnbOto/9bv6r07m5qbFuXynrkgXsyBqmxXarL9nO77x1/dHzeO+1OJVK8XWrQPCfwJm0p
9k4wU8lr4NiCnaYibU9BxQF3QblPNJzJevs6VsefJYdHTTsYa6WE3PUHVIlUHOw1ZSlD2RPKM7XY
3PxFXav4VND6YefbAc1hQuG9UfNmjRAmzxSeLjxCG0vLI0FxRgrDQT728bsaox//KHqAj6Qo7ak2
2gfGfh73TXywDRCkB7M+6PWhnw8cD3N7qZTqjlF2jElX6o5DeMq0I4VQ9mfV80mrlirnUz6fLOgs
5IJCJcnPFHiSBBreJy/huh94d9e1UWhy52VhW+aHv36wC5FU1QSFFsWmGK8O8JdLrRwiVGdYw3BU
JYxS7nTKMa+V9t+i13ZpB+48CuL0hO+0PCRmRk5X2MZPSfCnHtX5mX5qfl6/krJsOoaqxY08SA9m
GX+V8O48meSAbSOrlR/nydC2NZksfs2O4l6dcC8WD8gXv+CVq29ladW3STi1H8V0hK1sqG9hqN/l
CZS37iyJoXZnEtwmfiRJNV/bWJJvCCCiB8up9K8Y2bJtVWSohXLOU3M8j/aW3of+0PJgQW1BKEx1
3yraFxVs7RkftnVOrNYCEaObu7xx4DggQIS3Z3xPTEymKhaDrUYa+cOq3FCw9T5wZG/vRJL/TaC2
c0vyBsXi0qwusdxhPS0MRObAokWvFr5+z2TyrrFeFpJHVK7YmG1qwSR0BIgGeAsiVrUdJki4ZT3e
3VTry5uSS6/tbOY/Yrv6gdoXepga8JR8tnWUPwwZ8Jgy9uZWY9jYGlYR5L+ULgC0JD3PFaJ3yOCT
vTAhvs5XWERqH8GFiPctCUJAgOK9PS0VTPvK2mNit5MDVutRHGZxKIKDUA4A2evi2A9HUXBqxQu5
zZLTPBxx+lIVCWfJqVdPtliqDs+zeqKq+tyFSzUI1tfqaxazpaa1tAUyf7aCs7penYDIpHNeXYBu
Sc6DAv6kuiTSmRLVJVbQI16G6lJJZ6pZq5XOVM/RzSRYyBX8nbUG5UxNxPlFZ8SbenQ2o7PWLNdM
PwXrlRkH5ShwZZrKvFvkdH+drETe1I4o7znBX4RPT8kTEZ/qAyA+9TYb1ZdKg+N1LOhlVqcuPDnV
yeKL+WQgMnZOfOgl++SspeZnea1xWD7x/bBUO3BeW0qY5zG98PlawoHMc26e2/SSDGArSRM+F+kl
Ns+hCVZlqTvSRds4m2tJyWXJuxw2Sn9WjfPcn8e1JuOsWdyyz132T43WiaqzMzkMrXVCIq2iki6X
isrTFBypIThmylJBc7SboxUTSAsN4aBxaOSsuFZeHmag/9I+xW+s7Y1uT+BR/AWdCrVuQf2ZNReX
X+dXEEK5W2uernnIlj67RS0Hnl8XOE1WuM1ZuB7Ys7+XqI/y3BuJ2nGSMy1pi217T2NTPiXEUq0V
wTUgqA2j1uLBW4qEmTBfagy8OSAWwCs1LxqWwmQt4bOOvRSSmryU2e6aYjfVO43k262p7XRtB4nr
Z4kM5BCZz/DJPFLYLdOrY99AtlP5RBEXwB0N9Ft+HCHKXCqq/ikkdBQ68tbYm9EBH16hJ85umCUg
smoNm6JQ9lSl7CFep+0+bveh40dE9PJwUOWCfWn9SvEn7qiZPwQeNQVexp1N80IeSLlUEHkg4Sgh
74x2R8YJFLyYYOgdZfBAeFjaDtvcz+qER83cC3lEs8JMwh6cZxjUkf3pmYUN3X+8cOw1DZ3TloVK
8p3+olbMXpcIoCMGhg70ZoJVQpY2WNBwC+GB0uptiKZT2cYDw8wtsQMhS2kIP9PtcncALC3cKXfp
b1KK7o7C1fSljLUsNma6m0puvlZJNC8gs7VIvepYGyTXgqgtwWdyScajGsNtDbbhbm8sNfJtS/4A
jQt3YLyBeBowNKfVwo2Q8YGdI+mWRGNtS7FPp0bxT/XxloLi5ugb1dnUMjMcINAbBXbUWiFE93Ap
5kFStbXTbSsv1axVSaQCboPULcigTbG4LTXX7kADhWM6CRSDS54NTSxqsl2gtBU/hCpsu2IthflH
jIDEXfQPtkvRgaHitULbxWNPaWuRFo56sIU45cIvJRmRUhO3RwSTuFPiOiTNOtsSydO0zfUtFBZt
QtqzzcptTG5fsk0Ctgzk8G5ySDtLqssGUH02YQ/eYLMOfJsQCYIMeV3D7Zxt9XoLJhzFbgLrXdkC
MAIyq8KFs7Z66JLMQs1rMZ2ZhFu8pujOBX0Clxhb5m7a5HJgyngFJ54iNzTI0lkKj/tic+cl4+U2
lqrXKmZXGGDL3c5wRbtUO5MZ6kJhVdaamLbh7I3d1t7GsQuWJ9SWUkgXHLeDYGS1bYttX2Cq2CIK
gTJr6ygTN428XBf917RcCwsdBInGW4ftekq06DbplxLytiZUzViqlPgj3pZbK3WpiRd0WK4DpbrN
4HbrdeR1VPlNIDzyWy3VrEX7KuZFp4llu0CWqIS/CUqLsPV4ZyqurriO5Sq9a4F5611ZYQeFi9Ud
qqW6tebEtZ0tSEkk0IW+zfStPm1JNm/bbUMANPs3Xlde3QCX2UbZ0/3ATNzJG6f/pDuwSgDfLeC6
g/THNPBW09FSf92hVlOV5eBzUakFKi5eXY6e8IZHT0Gjuf0w5D4ZBxGCM1t2MZ6wPRGK9iZZ9xAZ
RhCw+8q0+c5wsPRsOdsPSOe8tA/ZpkISQ5oeXf//kuGH2FjWm2O9pd1b3vGfeZvDt7p7U8I3bS0y
wMCfrgTUL1L2xdRfu/mL1rza+lKB/mrxdfBCRdOLc8iiezK9iOwlm16A2Fr6MyUEg4PnKHxOwmd7
fsIEaBRP1lq29RgNSyXDo6bfRfpo6PdSIx0H0HFV5mQux6b9lE4SURll8FdixsULuYd+g37vhkQF
aVTXJpsMH/Pj72+l/9GxRXjFGN3B/KrT+3rXRZJ7AVgzWDpehXXVK6xc62XKyJspM6Q+5YDAeZzU
V7kySdRsDeVY18nXxmGBJuRF2w7skGQFtKQgtYlkmTR5mwC/bG0SyvZZjE4FmnmjasrOCGCcJ+WS
Hljm8r3LZrZiTnrMjVG+rz8SfPtgwZwk1TVyGCbY5JpIKLosO7afpnE0HlpOwVmQvJKwbhwJDfv3
JVa2xRLmPtfKQ68O7ENJuMUoER6aVrKf7Y7c1KxvWEOgpm3ByvqGqPKXBnX3J29w62Nbg5kJbl5G
8KgGGMv9+gYfTTVI5WbmDV7b3OcWkWZpiWlP4Cc1Ovtc2c8O+5Ol2Lf8rBDqr4PXaSm2LhT7liBb
ruxbKN3edhc2L1L/z84FFWBs7di5UDq5OOvOhc1Lki77F/Yt0fjPvqUPduxb2rV+7lvYupQcgGO/
G32tWjYtVGb4CVXtw3XrEoT/bFoW/xsE1riYdrAGoTVZ0Wm9lBIC2MCtO+R19iRdO0Bg59+/S62P
LQmNXuIiEsQg5WCT+fXZTInWbkFDVmRigSDJaKmeBNLd02TfehSBoO6q6S1uZoS7Vu+FhLFAbrbn
43rpmowxSJIOmxo+m9/Y8YBPCJ2ZyFT9e6sqmwro51afy86zGPEw9MTMyOfhzyhbsFj/96P1503T
BJsScLK7/gFBhX+P6kSYSBLvhFPA3O/I97AJrD4WvGx4kyeU+m8OQOZNnoyvTpj8KIWRuHMyBU/d
oJKgEc9MG4zBPoRQXhhBm7deRQKTJnLxohaSfuz6JY+3KYoXGSno2f5hCvpjZe2k38gs/h50U/5j
bINTTx/+pUFZsBI3qgJNl+TMlu/EKjLfVn1RhFrfHVE0fxtyLT+kOgqB1IBVjsBOuFWbV8+/f+mg
J33c8iE5QXMr8wpyBH332sk0GSXC7KvNoKgV7WidRpmllldMEV3pzowAnG1tsvdz2co3JNuvlY9k
qbqYlKmGsfw5rnEP7uZhNyK90pbqh53j7OwUQ5BnOTsSvfQUha6nNZ49LZWZXrLWEPndWpLBDtmn
GDQRrz0MvlH62lpi8BEFYqicS78c/LH0e/K3h+UaD35b+uHg66FfIRwsMV36WclHxQMsM6wVGZ46
eko1wbCE5gQnHZ27yK4Gv17jaQBNG8+ZPLXxctMzJi81vXitPvLbtZrIt8ulqsjvBx8XSDvQD8CT
p5Y+huJq8KdyKRorGf7icqmEv8KDCH2p97XQd3pfCX2wXyPit9Dvw+WL0PCoQF9qRgpYe1BoDKDx
2xIXe+JliQfunkptAp2XmggyKnZDtxuiXRdxlvhkLPQREUJb0eTeL5uOpajOe9JWlllZ0dcqoOYW
Gbacp4QIJHn7pDC/KqDS+qQD2E+mlUgIb+b4iRkDSRJDnPsG0tJDUiO/SVWiaxr6t98gBB6FCcgk
akk9m6xZuUbhV4dMIbCQ06Wa+vZEeyc8RzO3o6p0ojd5GHiBIkIp61ZpN4EC5q6XIT5AvTSvNtLr
Qy1a+mJOn76EdvZj+V9PJ23DFMm6IjYm7qngxNzJDqjYXj+oRkV0Lo2lKpfFUTa/KwvwOmttYjJC
FoI5moiNmULta2hIf2I2aP9gUnobculHlBjzY5ny7+pdld4Ar0qf+XQ/tvrhKDjcjpjPIslZZyD/
6gJZxKNkdifzdKZm73fGFB1adFagAOMnA/qsHE27unHmL2UYV3R5ADsQpdwjDY9T8ouQFtWaqfmo
hKbXMhIweA0IWb0RsJOP+rORSqTLtVrwSfvqo0UXdK6m49TivA/lftWz/ev3jngxKxwiCNR0C7Te
FOqbMWfaKWl1fQATCNtlTPZJbPaPSLkcTylf6Afqd1IgpU+4Nh8Nfsi2HcTbKmYibuvvAVxKOs56
OqQSjEP8GFlUlWezin+gB7B3RqYVhGRDqY2dtvaTjCRTAOC5F0/4MTIA1MtMOtGWLO8uJXDFmh8g
tqow0YS5T0wj5ug1O1/bTL/bjVN9YoFhO/dhFYYwxyos68Bx1Q8t4TYsMlGMWrgZ5kCuNyF8TYSj
0rS15VrBp9kB3ywXKcSgq7R8uHQa587IJG55/YPSQLkX5+AkiBbcKb1lHuZeq8Fplc42KfICcmtI
g2Gxs2nLBUGZuHbx/Cc5JsauFlZ71Aaa5etXnTK8lYNoPbMl86k0ky9IZKd9VxI4XlUIU2E3Huuy
D46t3gMACZJhZ5I7Tas/c0C70q97WL8s5FwcZGuHZDq3n8rSGUsvrCTZZYZhkIFUGScCiwtGoym9
EAHief3ZNCXVFrtQtJ0XDPFYmrgsmIW5dtQol8QOALNOJmlHkRbdapDbm7DpSeJAXX1bf9appXPF
niuJ//1BQs8ACYJFIIbdkiPLWTewWWkVHue2o10PGZaLWaUPbGlJdZlHN0ms6i7nJDLLMgGKSSm4
s3Xi0uDoPkaaUt/glhN9NxJknjnSrm2VzteDsn1WNNIA+9LGXWP8FRf0UrL/oe7MltxGsmz7K2X5
0k/IxgyHWVU9cALHiJBilF5gGkKOeXZM39V/cH/sLlDK6pRUN3X7sc2O0YIREoNBgoD7OXuvPYN8
b+J03A++7q1wcFqbYuppYTlGD/8Thr5lLQjeLpBWV5L9AD/ey0g45SR2HBHrOHK27/PQYj+eMObK
XET8qUbU30KNJO2OpDxlmrA1fdYmbpu8uMPgbUaTJrJiqg82lMtk6ukPrWjkXWFp5pPtf7AdN3/M
4VHLOLT2qd1GxwHk1fH6FZ34b19Vee1z9u3rr54YLwfqUHeVOFTVPGyLFotgZ3b9Cf6COinAL6cc
KDnZMLMfECWygvuXvM/wkux6v5sOc8rqCgLcM267Sx4leGrD3mKS2IZghuwpPZISokNbhn5MGHPz
UfcZfLaTuJniBJFOXnQ3ggXJ9V495fNG1GCl3EzrGNIZNt4TpzNQNNr9KmoQcmtwSTo5PXg6Sgr8
ZXedj5PVdWcCgdy2ZKrN9qlk+9lb5XAE0zcc2fF++8pU43AsfA5i9q5ccPlr3/RdNb8Ryvik2a19
RFo9vfn6/azFHF/65+u96/cn+k0i7ogxsWd0WOx3Oz+b7mLsMEfD5Do+uRghuLK98T0P5LnB0F1a
dXhMZU9U46zPJBhkEHpX8fLd+PrdiKCezECxdXV0e6QiBBO6V6YwkFa+3rT9vCs0CcKsdFqEWQzh
sKuhqrW0EFQRDWOdUxtz0ZEo6Kr3xgBK3m3d5+3F19kGlYO+97uBv8d8nkObF841uwUT7h3r+nC9
o/QvwCucgz4p29hLe1n+DwbR49n0rp6i/FEr5I4LuXhpsMXVVTwcco2ZNTvKRNb+CVNU0q+u35oB
B5yvNyp+Xw8CQnNt99HmShEfOqRWLTPAYknyGgiq8VX17UYsd4VPwk2d2kOgxrk+dXX5WS3EVY7M
YtsSSrl1F3fO0AjiaPL69kr9Zq5jBn1c20hLyNqWGtRqF/n1qnMrAy0OUHURWfLQITBYMYeq7nQi
o+Os6W9YSb96wAPf1hbx4kAu23NKJtgRwsE9Q4oWsJeHGbYA2ZW0GkBei41xHrlF4PML97NJ7ppN
mtvFL5KYxpyxHOe6Na2QZkkGVwZdSktieazVfEoJGjvOpP8BI5nQHyZMMpavrjdIrFnVTtZMp8x7
Flpc7AkSdS5Ca5yLXZjWsSj7R2F080lzPIy2bOLW+Izmk3cNoBRzSYa4az5Vef5cu4jPo85MaZ+G
bMEqGznpGJ2ssm2OeteXaxvAzQaGHCGkXUjPqxMkp5AOwdql1EFBxXqBA8WqkWbV9VZ1GSnqCktX
5UhMHcDmOoD46L1hGNGt8DblOB2tnLC2kBiem77qyxvNTuWNx8DZWBNyrmat2kZ0nXah3yI1Hfrq
kHjMQ3HPePsImOSqtw2f0NXm240i52uFXAPAvTOvRyGb5UoRdfsyzz/Zy2chIYh+1ZVVsScRuL2V
Tk6uNCsLJigR+g6ZfPRG+xUfh/2ut11FSsMUPdXxIax4NybhTQzVsvnrjZaHjbZ2crH2+AwcpKwS
YmWrJf05hYc3l80JUmU4O9kNunDlbGyr4KBYO6skHT/4cRQRUdlGd5IGuh9rzrFyhvAtgoyz0YLV
NbTe2UFaGm/GBUQ/TfO4EYrMZTHrh9Cr4ayLcVhrqV3swEzVm8krJ3q4oXVJk/xg5Gqiudm/+hqb
MbtKwOcuCgvEI28NSzJ3TOzwWErMSEB3tmOCvydVBKEZtozvYb4zTFrcDkXUhvfIbj7qaeJ9dGQB
NFgSXdz75PotqSa26MXZhPy5qUfi1sZIf191fvm5bWzS273oJQt7tQ1dnJKZY61NFB68wQRf5LmG
KehfNxUZdKekcnQa9Ym7daT1aXbt6t4ebetgWKRwlYSKBDhaxUnFmsdBbb4dDeSwZeyhsMXZs2e9
KVdpm0z7X+yWf57WEkCqe2AYTPbLP2kvSKFyRadIZYqQat1EjbnnJdU3OuxJEZcMRtTJgty35v+S
nOpjHwDKUxDnCsjAmC51krwnFFWt696/L1vzvY4f/Bfr4Kt64Pverc9CGE6ea1n0ZH6Uy82AU0IP
+dmaVTINfi27cZ2Cgy1EmM3e7XG0k+g0wOLauxz1/ck0iYFEROM7Y3sLBG870S5YWz17+RkD7jai
l7tJM5LzYtKDADlG+aYy3soxIDJFh0XPoj/PS+KP4tHmk5J8hoEGW8EaVsAk463e2Z+FH4Jp7Zc+
fp0wxjBNhN4D3I/MPUepgSHHx7tdexGN+mpao/ye9zMOCJoMcRnAtUkC4eLxmlozwGgwbY0qMGMG
YF5UvER+xuzY4QgEug03a+u29aMRjp+yatL3SAWsox3CNB+mAortAOQAo9r9Xx8Z5s8LeJ6hywnX
chHVsYb/vgVWGnMnuGrk7MugwIVe9h6qbYwzUG4KRgSO1aDit+pn1RcVJ4a5veEz5weRVTAlyjL5
ko++sdptGzdBHw239hC5kRfowCDvcn96NGxMso40yKrHXxbdqKyObqqs9n4hTnF/mt0KGkGYr3Gz
u7RI7R9GgEaRwXdPvWJdjYb9QPrmbH2JfSe/Tyxiq7wiTi9VrN2p8hPLzvR8vTENttHEiRt7dxD9
Xd19SccCF1LrXMbRID8JT2hIq76ZnOzgD+bGW/KSwPxgfcOv4JWxvsmsjqikGWQzSNerg0iaxjti
1PQH+sxsJ7Aaf5zUXSQ4jRgZmUgzdPn7JCfRhc4fyois+4ITZNi1fWVsqykyb/KW+B1L/8qWsGrB
gnrg6p57cfwA6TQoy+m+zdNzp/XlMTLj8Yng7y2uF+8xH9J3mqPdxa3sH66evD78QtZl+4tei2E4
P279hI7pwPNsoJbonH+atQhpS40oxLXRbOFee9ZS/rViWNzMhZul8mY32bte2+n2btR2Ux7M2s4i
iLQjE3Epj41Dus8h9aNo2M4iSNM9zKQ83ePlpUwkms2ebiOB3VGLpWdveXsxo73eu8nB8/aS1Z63
D5OD5u2pSOzj9JCIPRf0cZMJVhX7Quwr4px1urR7pe9ZH/IJo7wWwureb/d4hbR27/mByva+H2jX
Ms0gCoO+Xwrfk7pWHwWUP+9Md4dammq7HRCrSe46BrmA37Z9PZEXOuo+JNTuMZJpfp7balP2QX2t
ogwoeNk1j+Xu2uutCy113lWpGldR7BAtK+z287T3iIz7xUfe+elqgDITYoXLJYHOt2H/QMUqLTlp
cvKBTtYXW79YYA71pbz6gjjGry+hvshiQIZJ44IyJr1W1a/adpcDK2vIPb9UzaVGBJMdEbVFl665
9M1lQg8TXcZmEcZoMNGjS2SflToniD3x/KrzxNfZUhkgSRYjREBNJ5hjU/Wt9ApozwkpIJX0ixSQ
mvLjVzUgyxSX+cZVEDgwn8sOCAENUtIXQWCbL6XyPYJALVzUgN0AwSuoPEJvg8LjxLvX431W78W4
d8f97Cw1RIexYiR5MMeDfi2/PnrOweO2Pjr1sRK4Y1GCHlPUeNdK1IlicJGhLzhr3amX506e3Wqp
Rp4hAlbzubiWEGd4Q+6yzFhqzC+mOPfocvJLl1+a/FIjyskv5XAp8ks6bGOSYIZLPFyynHSJS4SW
j2DJ/iL6i5ZdfFbHwIL5MMT2uWU5ci6z4UFYZyPCsXFu1Fnay21HCj1fZ0sZHk/7bHmnYTo5vNLT
CXcWotH+DyUkMkgKPSRiSGSQhBejh5ThASXkVzHkwPaL7LQ/xJDzH0rIP4sh/6WEbIfAyr6JIVFC
5vCorkrIlM5q/S8l5FcxJEpIgyi86psY0v13YshmPuJZRglJaSSSWIseEiUk6qjkqodEGlXL78SQ
M6opcXauFc8g3i6GOFOKl30K9I8trzovOYSl/GoeNyPcnH/9GbtSir5bzPAR8+gs+vQZEbz+CJ4D
c553MOGqdZ1HKVFCnnlf5H60isbKOxHhktygvq63bRpVnHtGEhZNTMtqCXkHfmXfIgW3CIisCDKy
6OWRnzbCehqz28JHSADpRO7okDoccWW2ax3Xv50i8rC6UjbYXTgjS598a1zP9snTRgQVZFxefDru
VRoihJtlv9M1oEB6X5YbN9eip9nzIRLiBf3Fuo6J2k8XClIFFn4ZoeAYeMTy8z81WxEoNnXStQSd
9JuvNTGXcTeF3M5sUV4k+4dmG45brdm2WOknNM1LeenOvxZN5AGW+cQ+YBfaO0aFnrajbUWFMAGI
Bizo1QRxERQqgC1GTUbQMAEwAvNaiR+MKsiwEhpB4QeCi821Gj9wVCDZTPsBKKvUDHIzYK+76Oe3
osDvEgA4oGQZRFHAmi6JAuzXWRTU7m7m3A8RYd7F3VJo+Y1r1XLHDkDq2wzLMfMAfVvi7b1WyHxY
QENcKieesF2KPQNF5raj0QVj57TcAtqmiHWlSn8Lmxr2VJ/sOoqmJemz1a5Kdg8gA0ifs9gkmTvD
300p0K5gSAOVBmMT9NfqGjokQdMEw7SUmoL2eot3w3CCpAlmJ8inYHSCdFq+iP8oOWHuILgtsOql
jDqYkmCuA3AeFKDiXuyoThC2tpuM3cA0Xu3KcmepnRUtBT+r9rZUYmwjqtqGaquVSyXPJMR2PkK4
pRqyiLsNgdoQG9p6Y/Qbxu7U7C4FcZwKm20C+I/Y32lLZBrVh9vxWl0DQXIHemNsdr69Iw1Es3eR
sxReGimZ3gZREcQySDhYrlWroCgCwAnqWk0R4D8cWJsbwaQC3wjGItCMYOYwMANbBeSGimtNJkPT
lVcElH8tjYxufgVHyLUKF/ndrnJJwtshO79J5G5ghZDvkm5HX6mCduluY3ebcpSopeJrYQTyxIZb
jXE8EjC2wxPRw0uN/cbWl8qIF3c3DcTJa5HvFTfb2Npqw5akiczfqmRHtQnD66XqYaeZZF7ufHNn
+jvP3On+buQg8Xc9xwmHRBMojg2OFjLWOD0EQPJJH+JMWTaB7QTN9K2qKaBALQ1OkHH4cOBMS0XX
0thW1YE/BiaZ4nWgMw1MgqkOeo6RBIt5oAQBHDvOtAJjndi5CqPZrighMZJ6spQe7eBjUpraIreQ
1dZn381hkixFzAryb0prl6JV8Isz9k8SQgTtGOFsj5OUxRbiB2VFMuWj1ky4+EDCHj0gI+cqkuSs
6yNhCe7G7er0fP12zHj861dIScd2hd/l7WyWai1aVvTOIJ/qtg4vvUl+ZEaq7Iu9mNA7N2aU4Gj2
OtI8xCWiaA4jb/VkeRBGs+lt0tineZTRzTXVyomUpLuxKWAxHVsZ0VxuO7FyXO2dSE11p/ykuLey
heY+/2q0/jNARhjeAs9msMdkh1Xi9ydsvwlllmgeOd5mFAOQN7jEWuEQuI77GC/3rt8yYV1CmaJS
+xhFp74/lvZR5EsRXxubh36JBj543cHNlvL8faH20twziElh9DlLeSQPRwePCX51qNzDzmIlFpM2
v5SYj+58nMWR9vOQnSiVnXp10q2lfHmu67Mnz2W9lPLPeX1u/aWy4hKPl6S4tJCUq50cL+Fw0dyl
0uwmvpakrdXfhOmNSJuIcHNPgz02miBhae5sYN1p1SmUJxktldlH1R+H/ujlRz9ny3VQeJLhk8Yb
KzuI7sD+0PWJy1iqhH1SL0UfRzhLufx50UEblyrdgxEfc/eQM6G41pidCN3u+QPFcVAng8WNovW2
VIV3uKa1e7bns14fE2A957wA5HOmovFCxcVFW3Jqf7FL+DcCCwHHDHISV2wmVj9hsY2pGMIqI32e
HhcqxF5LWaTk9m0UDtqmLyvrfmy1EnMrdAWWQE8uuulZxPNdCJLzbUmEiCUJNs/Mqg3oHHYgKOFy
DpD2tyPO0lslzWPheO0D/cvuodU4dVltd+POBWesGEExVtJ96c3ls6izXaLs166Jn0rXlw+wGRuy
R5ZeUdjRNolfy7zvPxboFScXcseIRWqBM9DblbXxMc3ag2NzUusGs76rgPCt577R8PHU+SrWxmKT
OnbzwMfUZd09PJVe90iABOM1kx4xrU98jlHtAmezupvZKap1XMzOBxGWN5H1BDrDXxI91bHO5BtT
DF7gmewJVWE5d1OuDZvGiJ/TovEueCiRXjc4fCsNvYVXniboDZgbBv2picwj6G+XfMAcKNNUYuyr
Ive9qeEWkpN1O+m9cVKRPt5db5KaoMKKTtdW2CGBFinoQdUUp2ia9Pu2Np55fYbj1OcMPGMHLX1r
nFFP3I/upEONaMHGusJeGZy6kNM1i5RW5UdrAGQhVdzcN1/6CfivAAN0d73RJhkerXUy1PNahfZ8
okFmP1fuiRWw/VJ2YXWcnFEg7JTxe0Y6z3qVZzddNN6C5Kw4pQ761qQlQgo8FAm9b94IWo5vZEgH
LUxrgCRRqKI1V0mTzCdzKIubPHRLHBxYGSu7dF/oX70amlV8GsvpSGiPBNPsXHyBq+KvLwb/ZodM
62VhuOrg40zsg9+fATuv19zcaYlNkJP5Ju7QyYQzxnIBwPOl0I1P8wzXq9ISB6ORpt8nLB4zMMhb
wi00/BF+EItIAix7Qxk5qkxC0HsaKaf/vumWu5ikmdrjfA+sML7PSsN7b6SYgkuNFOtuUP4bxiGv
QyUu0nn0s6dwevKyp0Q+R9equ2fLBVi9VDsQnR3k5UtavujJuyl5Zxkv/fiuu1YzvuNqlnGSHNry
xuvL5r51/Lu/ft2AnP+01meZj+QTzzNARKjb379wQ01crjNhu+x17bZxo3436bMb9I4xvBOwW8nE
hq+c9gaM0TED0ODRAzX6o0rumkrA42mIEDfscgtJGSpZZ8ALmoC4R3H00RKtvKsSaa4lIrPbVnmk
OBYwnhsdhqLjeGfXtMZ3zmC5UHfMVVXzekQeWnHCI7u30tPe+6BjWHGwc03MvCNc1XkNccmuZxe2
qUZ4Umq0N7bbcZmyKtaVZWPtnTA33jZ5eD93ifWszGmfa4X+yRAfhe6BKRbzRMY1N11ZT+c8cz2y
1c38kBjkdU1p/IieOHr05ZsuzjN2WOR4m2mydsemuPUVYuiCgNV17yowFY47XPR4zM9M2de2mb8S
7Tk+tHlcB07KpZF5Ubm3hSbvDD6HKyiL6MJsLNrgZU+WquZPpV2+7zuIk7T1O1Z5EZ021bZBs3iL
N1FfrZWGXnWdZAXxbvDgVTW9d+OhxLxAI21E1Y2Q9roGud64hpms0gGN5K8OlR+PFDAOmMfw2jCX
IH1yaS/+aVfIg6tq8Bu1tt2x3k+h9mT3w5doBoJJqL26oIgoidgLUt8d1pVCmPHXT+Bn+gEjEdZ6
PAUOVq51P2xLJTmTrQHmYW3FId4E6Rw7r8Y42LUhIA4sB4VDMz+pWJbWnLmEN2xixR4ZIlK9GUy5
6QnTRmMitkK9yzt8jhlqE5tl9iA/wcXM4WJO1Vs15/u/fuY/te940pySPJZnKK68H1VuEYrM3sD5
v2aRilTNBSIU5+FKCd1hi219Rq0wXTSFsfr6e//zuyDL9p9/5/6nspqaWEbdD3f/+VBiRsz/vvyf
f/2b7//HPy/xp6Zsyy/dX/6r4LW8+ZC/tj/+o+8emd/+7dltPnQfvruzLbq4m96oVwiRr63Kuuuz
kK/l8i//f3/4t9frozxM1es/fvsEArtbHk0CjP3t24+WyDZjsRv9558f/9sPlz/gH7+t/89/da9/
+/wfBzLTm9ef/uPrh7b7x2+a+TvnREH2ESwAWkO+xWMOr9cfid/BNIKC8yGoQbMgC+i3vxVl00X8
av13UpKW5RemNLIklj5SW6rlR/bvmNSWngoHA5JHHvq3P57i3ddO1Nf3jpfk2/0/Z5Qai3f3vxtW
nKkcj0udzfifFBTmlz+Y9lmVVClO9zVd1XlNI2iDc3+X3WCs3pir7lFuwl+cAPjbfvqVoBXwgpu2
DkYZvNb3Z4Cmd8Y8BnlR9VE3PNSDbSNqMV0tEQ/KRcC3KzIxuieXsQ6dM9Po8+aiCbxtn+YoSULz
kJkyruNNlbeOQvLgIx/AuwQt1G3KFdmIrlmdTdVrn/TMshRag3KWJ9JAAF8PhN3T3u6EX20s6Uzm
+67BVryFXwftNqrqrGIAkzsihZAfIsGk7zYfuPTphLYZWG2RCaNja9M6yoFq6v20ReFls0MlqCy9
9dPYbF7Qu9X1gw4dKnzbJm2Tbt0+IQx41XV+zkbTdDnftLxE4W1GDhSGK6eVCGdAhTv9eZgTcuoN
V6QMagfNZXcdW1A9p7xEbtripI9Odi0q8UVB93QUiZoNwjaj9NDcuiDROLO57eAhG3JS+9D2C89D
NjIrb4oc7ulaGcVsvRSQELJnu21ZX65mv0M1oMuoHEgqE379OvoEwK0AwHUsQSJyzGhXxFwoXBLy
IG8VdVYe4cQlGoNkMYmg6vRyRgmRTA/2YhgnwqXX5vJ95EckWSqu1C1KZ9dtt2NDPvZKGrWQO7Yf
0fzWr7j8rwu7t/BqE5QXESwP3jBeZTZRnySww7ndt2r20W1GJv7PeDaZpa0kEefqoFQmIJYqESdn
TYsj550cw2eIE+6wUpq9hFKEA+ZVVLM0hDzy1neigs2488EjFvwmGfmrooUutOWCYPkHol1MYKF9
Q1SOUWcdGhev0V6sJGpulBqjL0MZF3RkfA3AgNlUVYjMyg/vi2k2nW3WGyaikYJc8wDiS9sTZjG4
3qZPOWZXbqw4RhM9dF5YYYbjajYgSK98U00dNFOuyisCodWDb8cZxJKpne2945euuatiBVbZTV3a
o0Y1xDhE65Z+OqsdQSKfasLxZCuRjezRxty7LeoJD2Pa97hfytrNm1Ph9creJKbZ+YHf+kJbkbdT
OjsoP351yXxQ8KvWTbC8S2kiwEi6kquL9EcPyVnnNqs5F8YSSsCaYp3UXuofhSTJdT/nRclmZ+Q3
DSpnzOARQ9yTe2AZ7aoayEM55SCusn0DmwFP60Q82SY09EzdROhW9DezkFW/N9NSy1CHuLgDU5MY
jrU+GIQouGD1irVXjnIG65bktLV4sv42JOo7vJtIaiy2grDtYj9lTM/Xjee1i/l1AIVmpEppX0Dq
JW7geRZxCpI3A/NgGINk6ftwEeE5ddLwAe5r5zhlU1dc/MaJAOFoUJJWRaPIJG34fLyNJUS+F8z7
REaGgOFqe3TrLZhFvEsyh2y705yBdEZDlHPImrvUP1U5fLgVeYm+vrYji7SfLjW9p8bJQ33B4kq1
EmmR10gkRakRGOHioDpHheHqb6o8NnEFdqOPzjB0u1McO0XItsHREjI/Q42lRlPNWb/PU2Owtgix
pH6oSYVgfFjGrDX7TvTu2i2EgRmAdGdnlZpFajA4iBpvLdkReBsrtYgDsUWeE0pvziJj5JnBIs0s
jWU08gE8sy2Q+m5tjHPzXPkhZqGOT8s72xtzbBClHYWrUhotoiVjLCocs5p21DXFJkm0EQK01jaR
i6WzKaZN1ejQDkQ+zkQqey19VoBabHyRZnfWI/N2raPtV2fGjtVj1NzHrcK1n7WZ4a4gZybuobX1
eFgZblcaQZcRone20qzAWRlaqM/NcdYy5I1N1w2rNg+TlmRZEUdnXoPqQ8k84lHpnKbXfmSm2Sqv
ST5ckf5YTNtKdVJbSxGJ8HbGb8UmuOzLjnQEqT4PWhbOO72MOo9Di+t5MNFSxNaEEl7Dn4o5a2PG
DeG7KEZs3lWD2PGtnZlozKw0oTeUtPX06IRKJE9ehH8rh59h3DUD+UfrySes7zTUzhKuVGcg6/R8
ys+c0vqHajQVWE9dcLKC9wohljOzggrppI50PsRlZ36yFSQputSa7l3c2jcbGo1cPjdGzRuAQxO9
HM/CENY7jEQEDkOJQQHRtpBtdiHUp8VMlxdIOWMjy7ZlKt0EEUJnHpF8gUl3EncmR8NvyQBS6TTL
o6m67sISvbM+eBlbVG2s4mYlKh97Lq+xSlfdzGUG/UIfNQfWnM1r1NklL6kjsD63U2INgBhSJLwj
516uBDSbEvyhNY3+mKOaznYlqzooa72EH1Tpo34Z41bDUerKJFmZA5eDs08uaYcFYxoJOzHkJL+q
Hf5HS9/b6rW475rX1+7yofrfsGxdNgb/72UrU54PxYfvlqvLf/i2XHXc34lNZMVqcZFzmNmhC/q2
XHWN31FZsixlXeo5hr/kXnxbrorfHVAgyyqIH9KNWRJZvy1Xjd/JReDbhLqhOMCfY/2PlqssgL9b
PTquzkKK9e+yfQMsr/s/dBoSO6lrz6dhZOl1dzF0J1nbTmEe/ZJJZ58Ts8suOCNhQ7r7Ni3pYzZo
7OggxzkrtimqT1muTfi2DfuxmWD2sa1LAZj5yFqtHkU7677cXEHV6u9tMbXHZEDGqCKNi2lVe28a
Lnk3LYKnO5UY2aOZWjmpBulsfa5Y6W0cRIR3SFyLtZqmKcKLHJr3QyYTPhHaSM5FSV7TbcPWvFlJ
q5dv43asL7RP0qfEKbt1naQaTn8Cf/15sjdaMadvtNxJb4oUkTlvj1xbY6/xUVn261EaV3e+lP0d
A+lk09jecFvNRTmsRFYNZODZk03vge4GVlqWq/dyignezNP2xgwT+dLqCkRZFMdQB2b8+iECus8t
zKnbqvHxe6Yiv6lNt//otSgi7TBnpq57Ia1N8GSPRqmaO5Poln0z98CaR9370NhKvhHVYOK0Msl7
yLlsH4RbolgnzuuusOtk3zpw+Eoytm9NkI4IiYmbXomatqmRGPk5LJYORuL6zJEK531rtNNGE3WC
x0Ho4SnSHP9d6zPw9kvYKSurRxpsu61/lOieME5G/dmolPNeKwqUmTR3gWg6IADAYT95qRiesoIc
JoBVxlts425HJsXQf5gbcLdEWitoGWn2XHtCP7BAQzXSFwqrvgfvnFT3dx0pZZfBi8ppJe3Z2cxW
lb3terIJixbgfKY0NLC0UCFAu8yKJwfIxFxkinHH0B6RXE+B66rsbaE8HQhk6d9MsFyDXNXpyUhs
b1NPreGt8LdA8DBrVmWrKdP6A+1O7Y4snPhTW9UMKki3Y5FjZSNrNGSln2Q4Naum5hQo24EuUjXr
Jta9qlwLvDZrdAlY/ay5J3JTr8PNICPA/wleKbhcpbnJZGrfdLmOicsZAZ8Z/pRc/LyeaKqjyV2F
LZuxQ6hAoQqhrICDInqI4BHxodLH6mWw6TM13Rw1K3s2Ud2oKkctrfSy8j90uh0dcDuZJELIcH6W
GdqLVSKyuN2QJRTKbSczjCxWZ5gYfmP3CzBHwE1sAtpNMrNER2Zeeusui0p2pRM7vFWUMlpBwczy
Sp80cleisHgenQYpdSIdG/yE5+lch+OsfCZbprtNZOXtubhCJir86MIS1dzadZ7eRrThNSTsUXyY
NO4bYe/fRZFGdkOhz6LAZ+uAUSVQfOPNmvzgWKV1mWbOBXk/t+cMAvFDU848Sdxt/sDlWcZiNeO8
+KAbnX+m7yA/WAk4IkPVXPc7XuCVTt+vWbVTXh0QMuf7Ilfdrd2z9wMO64ln1sWFTyDJWN6Uc1o+
j1G+iMQrh1dPH3lSzEoWebXHFC0jrf3ZbEQxciiTLrPitcyfDS1rnkFZt/dNNcXErap01jZWo0+3
nuRx1/qcCRfoveofI1+HCFwAKuLj5mF3b50UtsQS5tw+at2UACtDWFavh8HMmm2nsTnYqVz1JHK2
svs8sFdyLrnJln9tDAnvc9fgedvygPH8Xqbh8mdd32LTjmK5rTjrlSg2FS9apU3p7WAMMLnzyDLG
e33kM7bRfFO7x56cvvNDWqDbym8avI61cRrGQr9j1+bcmpNuHI0QtfvGNGPnaLfavLWl3WL/VE2f
rnCKjA8i1PNDweSX36V38tmOx/YhlQaDmyrMzxr2ga1T+Nped+DjtEY33eAF1e9Np66eE6mRrjC4
YfHG0f35gdyTFOCaxylWdm3zcSROcmski++DtQiLMjrdWNTsjjV1nLAPYS80JysNT9DTKKK6ZTU8
myiZRn6Wj3aGHqRK5m7FgrjAODfjlvLy5LW1nXrYsDWzb+fGjMXGHmI1nCWhEQYdyNR5EmZSfcQ2
z0qwWNBt61E5uAzYFRruyco067U2UoCZY1Tl6F+TieUYrTCm73rI2OpTVWoM54oBnSDHWU8kz9yT
83WY8/pDOw0YGbzlquXWTZ2tzdljd6hlM4SoIW5bdrLmEDOGJetRLMdx1lZ3btlnOnHPKBxsAY17
3blSK09zphnaulEJB3AZzWwFLDwH57jUQT83aW28ZZ64rC8L7KGbfiSABcLa6Du30jDLB2PqQGjm
leizYw/Mk0D1fPi/1J3XcuXItaZf5bwANPDmFh7b0ReLfYNgGcJ7j6efD2yF1F1HRz2KuZkJRksk
axMbO5G5cuVavykhiqmjJZ1Q0izND5NzHtIea9kHWV5OUSdVufXIyQQwb5MYkNU4aArGk1quLYor
yVLU9tSt2ub3c6mt98a81hLVhRaSgIKMrWK+JpMZP1uZMUeAu+uSlHUSX9QmZclo2SaEdPiFnlOv
rpdgNmNJe9PUGCCAmWz9F0MTx/LnYOUCLLw4RxMIUCY1+NUQsdgkSEwoVyyJ0tl1ZnTvU6d095nK
McFVUChe7MLkYSXQLO5QjoXvYtSr/GNHV+NHDVsjO9pElezoujk9pf2gg6DBXSChRXLKJLpiijqP
Irr0AwUGyxzohuug1hK7tJb2qwAtrcQPtim/TZSAfOTU+3tllfYv0gqzaDJB5Nt6kyMjUpVY5cBj
7mz2lNkzu66+TwZBOCvd1JR2jgMC8OhKD2ErWxhz9g1yu3lMpSDJ2986qLz+jNsD/Y1Kuo1i0UXb
NncRnL74DTfL7rZi1X2qdcRLcqmf33Abi19gqszsN72FYFJRxV9bDcMOaGfrj5RKyIuhK2pqr3Iq
AjIct3sc7+uvcyeLvjLQTFDmEdPgwtxwWmTDjWbJHF76ITYHOMaqyKEV8BTcMOOZ0lsOML/Psru0
XtUX5ElACqib4C+FOgOGzM2rtlqwPrBL9bOkav24j5E0rW9ws08K2dor+HYASnvSSnYpL/pbq2Z1
hEqvEZSQf2KqO0b1Vazo7lcC1kXJ0vahudXyna4baUR0Mxw6oAp1narrQ0tvxygeWwuY6mBs8FTM
idLS1L4lOhgTmncqMEFc7r6mcLwFvOPH/ikXqQjCiZObnOO2idzT1rdp6iRUAFAfHkXrTJyFj8V2
CHJhNJqK56NP7I2jPDVPuybNj4ZeV9/6QtX8owj3nNRi+VMu6+FrSXXqbRhEvDgmvGJHWxhX7Uc1
C3TX10172DUE4goZvfYli2ekopKFc3SOT+SgTI/73Fl4XSKvV1YNDogGqLheXHdvocgY5inSWZmC
cb2cj0gpjpYSVImJyDn1CTfJdV7ckM8sSj6BkUZOKQZv4Fb41GHvrpUhBavdLgo8h+JYMu7y1ShO
o0YdW88EyetT7FmNCrcnbTMmH/q0hvRSVQeI8I2hOM1KKMq57IjdroK0E0WHznnmmlv2oXCgwBt3
oko1mVQxtgwkMIdoBHrR83Ma6o62WWN+W9Px/9Zt8/wiSeXqD11BaakozIdyN/VXQYt1ZGwK+VoP
GOsgQ5k5W6tW7nKwedW0lB6MZYBGYVAguprJ2p0zVLsRF2hzdK5ARphVXN5n9Ju/Z3Nbvky4pd+G
QhLeFC5zEQ552z5PdKeCh/+ySlJyFdF1BepYtW/V0k2HwU92k3MzfcDaIxvhIqqZhX5JXbX43HCU
e9J2hF3QTzUDSOZ7qBRadZbMCQE3dvmPoqm2D61Lar8fKmhYgywr4Sz14otZtXicLXIMqiHlBBSv
m99SakeDUPtBo7T50iWoJzXKnIM2VWQbfyTcz5dRv1NafYBeE1v7t6MFHilmWeW2XmJdf7jvijZu
3xZ0DRKFSpaEqI7N/mLAqyxtATe8zq3KDrmvWUYFkibePNpwZhBc4AT4U+ol+X5ILP1JnzPhrqOY
Q6N5kBpbUfNksfksyNz1MwaqdmwUq1+pCN9CB4Tn1VIM3FMEC+JZW5AVoVT6LFvp/DyzVYHdR1w6
p24/LE9Sy2Zlp2mLsL42JcjXdD1pfbqeaf0JBMaNtZfLC9XpAbnRRbTAsWIY5qfU5CPaEn2UQZrx
14owC+Rj9kZF71+Fbp8tG32lPaJdQGrdS5XxNK8VCU1al+tpK0bMqrVVCut4Tj2BmrI37fv4IHVN
fj/wSq+TLeFWiAmMc7GXwrWT9ld6AwSSbSnOWVvmN2lSUqdWsPFL8xJ7RdFCqivTLWe2hO3dJHAE
RmdNd3MBZZ24Frc28uO61/SiftMLBAXjIVNvRtcrI9i2DVEvq4bNtxvK8xJ3dVCw5yITpIwAP8YO
wYK9tQJ5HHv2UrX0LeUQCkg1iJlqlaEgr9OF+jHRm1B8M+WEZEuEJ2+dNutmkuu7zYKFwpABrESF
pzm1Uhb7rYDQcbHDxh0THedJlEWrBUa2WWq7jVbAepK21DyN61S6YB9mG6EHStXWpn7FD7b1d54h
DvNwCWi1GD7/6SeOmsUTxX+0yrDsBC2vZxEszfjCNDKcZUikc2oImFrXVu0lej251ImVMBkB6uo9
J7VB71t3kEpkyjnyftFwT/FILxtM7RSI/UllUM0fipC6xPaNIgFpbWoOYapNEzqq2Xbi6oW3r7Ho
NsURg9sFu7iJYvGtaWkIcBJAcgGKySsWZctTWxix3Zs65Kfc7H/qBeuc+nWLI+CChQ8a1NGq5QYb
f9Ul3/UNalGa9us3wkOBDp4sfRVbA21cMYUSlxW9Z64DigmcZcagE8bhmeP4cmrKLAuUVAKOI6/F
/IW6THXfwlpW7VjXsKycWtqGmtU+piAW/JLqrWvkq/pYF1N2lgFdeuuM9pSS6MAT4oTpVKg7tKZm
LVnwfROoVgoRUTIMgLm4KNGsUijw9rMviZDiYxzgztlqcCZoJU5eptDQFmzW/l3Y8uoZx2NkWgjd
nTdOyYi4AwJKKBdogjf2ivpoxcMQJlZbvFOwnp9Gs+BM20sDHGFOQZSl1R6UbgUMcNCV7VtaDMVD
18lEqLZYxGg3kgRpJ0Tkk8ka7xpDHW9rluJYI+xlEuF9qsw2OAN0GNe98ExVaV8LTHSjytxWco4h
Oa0HBpQn7unk8K1tqLtxkTujRPlf1rFOJa86r8SlxcNcfLrf+2q4I0XPPUqjyoVsDbWeIlPedhaO
32RK9txlc3dkiVisVu2u3y9rVTw19ZDsEBoxqLDjBhHFuqSkMqHU4balIcU23Es+C/jN2ovVDV0N
ctVbtlMb1odW5vjNEaug4bFbjxwW8PhtkiG+m1FhcuCxqh8iulmq3c3jClh1qhHwldPXWiDq4ipe
AlrtxvokdhCM+hRUEhl1g+t3I2QgRav0gRoOZY9eAPIjlWaUSZvq7fG2PcplnNwQyRLRu9vncBWE
2tPbcv4x5pIYjEaynWfwsFTvwMMsrVA/CJ2IP+48CWezTa2bgtj7a9E29B4m+q/FsbCmGYNiMnL8
KUox2515X0U0n80MY4YehvDiKG2ivOWN0LiDSoHF7PX+615z41S4svPn5+K4mJ+XHhKzXShj9wRv
JH3F7qN7WurYQqhAVeZ7vZYKVD1X/YOGFL9b0uXaMJ+erNawov8ci/F/BrT4/61sbR1SOFSH/03p
+ulnXbwX039FQ/le/xj+l5u9NygVvmf/9TDVP96bPxa1/3G53wvbWGP/TdNlCeqiIaksQsrGv9e1
JVn5GzxG5R8FbwBJfy9ry9rfUDwXsbYDRHaoBXF3fy9r808oyFkmBkxwlj810f8DFIb6CSz8JwwD
1RUVtXCwRL9Us7V9UY1szpVrHmXn7jTchDshVOzWRf/fvMqn40f1Zt50D1fL2UdjINxO0lNPfLyL
H7Ib7Ruvvm6vWwhqzcfZ4m4JshM7lEvh+lK8lxGBSkFocbNBkQUw2Dz6QT6NbT92Cld2sQE/zVHh
zSFHP75fXTlo3eIxPskeWP4zwEynC7szuqkOmrZndGojIdyc3ZXCLKS1442+GGDaFMAgcDePABXS
jn5KTuieugV+SzT7p6vkAvP2YSb41S25gX2UfMUdQwrc16XBItNGyP5qhN1NPhl3etDdtmvq6hHN
/xOo7WgOWx8IQFD6qieE08k8NQ+0K2/lU3Gybs21CrvTGEKIcIjaEYcfT7hqgeHEEWKXWHJW1/Su
NO14sXVQbS/x/aQu9vqtOo0RZX0v57KKP9g/I29wY/8Za3hHCnQ382Qv/iC95hVtqH/eBtWekCu4
EGPcPUS5Khp8T7yPL+spC5qg8ARn4JPBMXFTnx5XtHtYFJwnF2ZSqL/1Z1TcfcXRXeUEncBbfKRG
I/gn93WIklawPFYPqY928sOU2UNk+ukDwpgOAM8TmvRFMDvEdcA5SIs5OECc0lN+Mn3lQzoV98UP
+bv1G7IR3Adis/b07JAtuKNtOLOnnYbL4ut3TQSZykaKK4AF5mNkHE4X4yG+2y5wTlzRR2DWqW20
de/yR/FS/di/0B5uZuwbHZmiPmK1N9SFPe2m3KzrEBVP7UvtddH6gdS1A3/SrbhIdg8vIJDDHGG4
3Bs9ySv8/KpeNRenSyVKJ7dV7ezJuEcanndDqSfAvwTy8H19ylzNzYPMFV/VsD3J5+VViCqXCh83
i4Lt94zvN1cM1cfqrERTaOX2JjnmTX2U7pmJQeyRg3hAC08iv/sBa/BFus++sX54Zf5gRJCcBls/
qQHqWnfFU37NL/KpvOhXVFke86vBCugveYSe9kk9D38hnYUo7Z8aWP9c6r8grZYGjSe9ObizzuJR
L1z90W2BVw0h4EMbxNKpdz8+YEf7BquyjKBHuqonepszusKzEgHO8Kr39J502qHK5o7+4nF6dQr7
S+Zm/mQvjuzInoXuQSi5fcQK84tQCrEf4PjoGR6zyEldPONcxUfg0zN53gqzfDyryakKCmfla7Qp
g7lVsIbNg3aG1+BRXQqSIAuyn4fcqUELwxl+7t+qlzkcz0VQvJi5jT55sN21IUUgp2gQaXgUHAyD
vqguVQ0PzdG31Nej8qxGhYNO4Iv5llzlCPu/7GIyl676HRMySiL5GQO0R8MbfCgXV7LlJJpPmGCc
91vsD756pwVKc2/y6thOnNyWrgCAHYnpvR7rwZ8d05b4/cdkl877W2l/r4kKtKtsfDLdwRNPqE7b
Pz5y/h7VaPd4beyYTu5sNnIFjuTBGDgtlzyE/UdgNW9dOPqrq/lzBDIMlWlv4sXIJqs2TBbmo3BO
Xplxbuu8U5uJYBg4un3c3A9i+EUNeChX4Vxfdn92J29xGm86W/elo/FTcdv90QdH+qgadhlYTAc5
kAPNNdzMRS3Jw9vV0ew6Eu4g/PC+5XX7ltzpiZ0ABeAtc6/xU48lEHVh46lBEore6hZ268hufxud
zC0d3evdxVEd6Vx4VAbtzC/8xV5s6PnBxFYzeOCA7Mn+SNgRZpeob69uHWkuPabUtiIYXGEXio/Q
Whzj2XhLXORC7Oxrz9VRoo7gYnoC0zjnoyEp48aPRoTZvC0HQthykfTUgiKc/gJFSKfhz43gf66j
Q9niDwDihZaATIFWvHaefoU87zTOEAj26HbwelkX6Fu7u9+72C65CUMJXvaS8iRq9ip4KPxWcJ+o
U/qTp/Ftxmh86WzNh1po/6gdGrd2Y6cOAgCMpOG2QXnaQjTCWIajP/vHkqV05q7ub2YAwt1na7Y5
8vuJN7ArDl7v4z1/TJtjk+Qf3MTjDtlcKYb6eiD5fWSekN4NsAsnlMceBWFb/G06QSjigkOoM8cQ
Qb+tPod7JyVodt7AF+Ww9WwGk0fxyTl+xQx6P+bzEKIHzs+i00fFo8qFOg9ZUqYE/MUgjyDG8GGP
iyMBH+VMltH9/YPkJAozs7vwUtd0S3dnVuYRf3U1HQqfdvdl4tPJTB+dD8PUujFobOKwdJi5Ons/
TlXv+TPXZ1xlu3diT/fI2f2d8ZRcsBx86Q5ZxYnrMdzMKeG+fIk90+u4pe2Dx+IgcO5s30Qw/0/g
OdOX4dwxd5AXdVGMdkpXcKBN8ZwzWyV2rn7N47SYphY0T8IZ6viOGYw82+2Y6K7oYbvDwtkcEC3c
/e9jhtMfDxMKJntH6R0bI7BpFkJB4NSYykZUswUdU7nxcCNhseN/YNd8BoAD2oUKrxu7cOP5OEeq
RP/rvIVEAp7exmxhgHgFR3SmHlKwDF4d7V/NK1wchgPYo2/y7MkngjjA1SMaTqDKGHA9EO6OJ224
WwinlAlreonfB9A8naeKuxe4PCBP56PgpixuNyUqFKzZYyxodnLTgC0/B3nk5tGLZ/YAhyWjaXGN
ZcJyOyHlrUAP9XBkV87c2LNC4UwMOgv3SziEG/P4eC+VLO9YI4mbQwo9JiY4LPaZngfUBgA5hagk
XLLxeJRMPqdEfSE2heUxk4kuIlMsJXjEXh+MDDF5h4PMsjN4+9f9K11aT99cSNQhPC0Uh9jq8oCW
N7HrgHsy80R25e6bFWlR78usWaQ4giUUWMXHTM1uZiCfZh+3OT8EbXi2IqonwbEcRl5C2cVWiMCz
h8WAm5LqEqIdIUyj8btKGEZvi1hVBhNDSvvk86NOdubWjCi0e97CYFbJjOXmMaIBS+rBfFkeqHWR
aOCB4ErXyj3Gu+VmVKcISX9drmYX7sITgZXhkCP5ADNsqMbHeDgZr8F8mwVJqA8Wnstyo3ZJLDFZ
yMhTRhMrISYWKdzVzEbBuiCNFgPaD991lq/4gPwwWwx2XW77LgQNYa3hbyav+cIMIOun90fgWYjB
JlMaMDfvbNmGL/OkICg6+CU6fRi7tdv6Fp8z4b2lyPSwY3BJ5hwKgcxRBtalr/EZ2yjpfS5uiYh1
7DzHat0c6QhDIo+aleoo5J8tH50q5WXQmCR4fDCmoCrt2MWHy5P8MWUYSXeOXY9bmS8puQWVOFuy
i8f0R3M7hhq1DW60ZBiInvw7/F9ScjPIn/HPdtu7KoAJ7aauQnzqgv28Y2RzVz1sP9fwSBRGMpuM
dKUPiRws9TiQeJl1QzBtPnMq8UrWcXFNTmVNkJZCfjzVPmIXJ4i2EJovoC7Tu/XcXYfr8DMlW958
9ALswiEJAnn2gr1HkIXciy/YyMnZos8Es1N3CVBjt7MrpyK7tMHUkXW3fhbuZFAkt+Q50LHtzKbc
QFZ0pF0C5xPU6o4vH8HHH4ANOTNYTusdeQvoGxeXmOt0Wy+6k/umi2+IZwUjidoatqY9cHnZUziV
4FUWO9atDfEh8zpS9sIRo/as3eJnLbFHvhGfjJdOf9l6T7+QiHmpX612FZgcJbSAmhOnABuHmqvp
Wp7+PBNMovEcRyBgzjsTRXXBYXAKqc/y/SKA67OzF/x7yeCU31DHelbvs4Dh4bX5U8Lt6G/ZT1oR
Z/0eXQaPniKtd2DEHuWm5EHwcEUJq4AtkjTzyEMljAm8JMBHhc9ZkSkm/DrmvFQ5lGucyY3t72NY
kElBObfh58JMuCc3BdiG9OW4ecUluyS0RR3kBoLFbz3SvJCqgdqFdW9nkfWbptkAfIev8hO1VI15
wjfNMy8m5zser3Ac+kjDevJFxTEZwyY6zmHW53OzuODg5+/qehZ+Iz1lAgrDJQ7BL9rJswLSI8r6
aA9Sv3FqN3/Di9H9vvIQ4++Li6a4905HhKAAJNI2WYnco+EYnmpTamN2UZBj7o78tLlHGjqTdlNM
ZVEBBeUtUrTdYSBw5uJ4KbrUzn1JCvjthu7p+AEC1Bs7Z2vgIXM78vcqyqLeS+Go+usHPW0v5u2O
7DbO7JXjV8c7lFxf5h1M3om7sK0gMUPhQfZ1v/OP26Dd6uaDnfwoH8vblgSq37C5HWkdSRBhLWZO
tyEH0SukdDchrCN34VUuehi8l+hLvKYlNrDn8OCYu8776ChstNy8cyyalnfHAuQz6c78I9k+JjdE
b+flg24Fb3IM13EEGW2O0LzJxhbdOuIrQu5cEk0g7huaGHveZ0CxcwKQzEDnBCSycw4CMr+T2He4
MvuiQfzf7IZM+sjqhHPusKlxGK0Jdm7OnlqQSfE5GHSOoUHtjdzs5O7cSOvEBPkjHcSgjVQXqxO/
e24I/lZUBmvQc/u7JwTHK9l+nfVO4wOooXViHj13EePFprR4w5fdL0ive8dk78UOJ0CSitMGG2lw
1F/GID3CsHeMMkcAgjJpwWXO7OYDTyJf8FFr8nJvYW8hcbH5A26YRMqnfXzKbnl05NimQVov25xA
VHflw4CO8tqfHLXZYY7jIi4x7h8Kb/+CN6T+QqP7Z/r9C3/PFNas2poWQzRHJNOsdqemsMS+7v0g
T/F0CkbsITWKiezkBm+skU/M1IKoHBHTQICRPuGDSX52pLm7i/b9/ZFvrZF07AsBZtnsCrj5kMVp
9n4Xv8TX+NpfrLs+wsomWgKo9oFFxoqkpiuRVC8njZrR8KV83rwkpIVOjrw4OhEbKZajUBNWp+GK
Ssi5D2v+g8pzbBrX8axHR0ScfPNpPo5t3OH8ur6u9r3BJlQFw8tu13fDNX8afh7bgPR87G8VxZvC
00LJRsnLGR6M82p/n1ncFfvBEapo4fFFr4XjNjrYTOfURXQqtWlMsXVkhGCwTk7ups54HCqPfcV0
+7NANJRc86R/SCS+1I/clv4acbNm8CgsUaQ7thTkTC8LKSrv71A5cTa/5C1ydziSVv/YlFbW2+IS
JnjNkbbHD6t/ZDdgCI6s2Za/AFZnQz7Kd8j5+Rg882jA13lGIAS637jAqLjDlORTdjrCFE9kYBtR
2Z2baD/VysOgs9xtFF/ItvhLeyGTJpKvDjorEwWiwdef+OiEAWAQ3vxFeADRQjxYPeSmOOpr7Npz
yMYcbMRLxWNxcM7CbYpcyQxW8p/eP/JIy0VvhZPYxt6+8RkUTvbA8az79iq+5g9VGyLGl3r5dWF5
H0EEkZbEcfDXZaHQNMiYgr17zMmF7+lviGf8Jv0X+rvOFPV2Spje7PJh1Z301B8BJDyOthyuWbP0
izkCEmC85e5IESfynyPFU7xO9IGhtKfSo0XqHIkhvXV/ithaiSWYnXLrRATSMio5JHWtcjkOJQbr
MeeyXNxeLvH38pbcL+5KTDpKDhVhBgAy+ey/X61Q2P+HotNxiP7DYRknBK3A7da4xj+lOxWQtE0Z
4sj3XjDWRDzAlq+zj1wmSSouUN6RWkp+fS/cLVSZxzctyp60++ZMVe1h/15e+P1HcTN8zIZIO80T
vC8/vcP63Tuyh/g+OdVP8xktt0A57R8N9c2EnAdOA1XOzc8incRwvHCAJo3haBzNpMQc4vw+3O5K
cg39HrPAl/1Efc8dIjZNrzg1TJHsUl0GjpjXNzZHcklXvBUEvN3zaoou8r38Np6qC7sQCa3MXhb7
E0XOjtIEIPAIMn3iLt/nze4iQM3n7ozWekR8J4pTPqfyptzJt+FsRBy9veOAnwdW+PkI/iMmwf8N
ifZ4o38wb//f4Mcebnv/M88g6n8eXZo/9mSOP/g7z0D/G4yAA72P4IyMZMDh9/13ngHcV0Ro0AxD
Rg1tUhoz/2jIaBoUBBUqpayLBu3pQ2bg7w0ZTfobLwWGLdJLob9jaP8Rz+DPHFVNhWeK6QFIC95D
MgCG/XndWFUM/XYYyWdMoQY1b96v6V7id1IgEdAq2rmxBgXsbFfjxtdBW9Tb7CZa1s+kKpE/ligi
GngpJgJS8gmcLtybG3Zwq+Is0Qd/GNd/sRdbsCv+wOE9bhbqmi6reFeaqiWbvyxy0DMiIKOCZBpq
QVXtPeXl8iSC4z/PYmUhgVaQ4OXr/ZKWhm3Gm+manSNYVnm/xl37No8PMcqC+Lapv31+LqQCZMcQ
xcYVJFQHE/0+aVGrbPh/bTJdLS9UW4gRrMnXVHWtqkJ4QZFxcaJQWK/aGYye1wkVZosLmrGTHpr5
UEetLN1ZSkkRcs3A0gnZxyCje5whJg7WZhFwcF6kjvtDBLdBcnnJq5+6LBRRry9UKlOaXp1+ldcm
jySzTM5ZGqOCLfWvSVdjiggBFVthrKy1XrDCXcSgaRjl36xi20AvKA9IeyhRwkWqzmhuHRZTBQ4f
VocYGXBX/aKtAITLvTPdrS7wBDM2jGtMxVa0Vjv3u6adUfS9yr2M+kiG14GQmFiVgpxo2hNyLCGK
1sYX1Nt/E9fiNI+W5uXTjvI8KngMVvoXCdgv+dfnQ8dkXsdtQVMOv/Nf2gn9ChLFKnjo0nxAFWYL
tmvX0JdC3gDlF/5HPuzXxkZE411v8Xya7paac2O3WBo8Wj0P41hc7brov4ppop3HAwSyd2m0iPtd
hkXbZS91OzWM+KKhDfbv5+yxvn+ds6aqSxbtWAltavWXNLIz0xRCII7LmaQMUVPW+83Q8uymy7U9
ggGpmZCQQAqO4/PDMORID5tFiwCgfmuqVrFzmRJ/IUMKnAS6PQ04pkat/2rf/Fd3CdpeVFAX1nRL
hA31x+1zlod+kxtUx9duvxe6+poUHUUefUGRfpOzaBXf90yRMe12sm6dsFvttXPc6ujfdMUN+3fs
LZPxGVrODbc9+lWxOoZ/MZL/LVSZukKkPBb+Qc3SfrlHQ8zBVQjo8ZpbKvnmML1rAIb8T6Hj0ZCp
D0qM18qSFBqwloUAnLswLmU+Ft7nUG4F5RwT602g02jydg+ywtEUfNjvZLo/yUj8UWvglySEKWui
FKYivsETVxBbO0b7D8mIAcBQsaCIHu47H93SKi94JmsSdu3l4jbJdPiLfJ1VmLWj1LIMh+IDZh8u
mthGJglUxQy/MWQDGiwyTf2ntGM7hu434RYINgTHcbpT5c75fAiLfMSh2aKADgzbzscYvqPRqd4E
MPaW1TUqgWbyLCIJCFF/CDS9ocLSyjF6SNRalLgc7qq0ui+LaaPbs/zuA2QVi3YPlTrTgCxLU3yS
zA8tMabHAXgeaJBcO6dyWpMRrmDz/mrNHJ2Nf4IE/j5+rHbLOth3qvTLkm+aEZpZN9eOutVdUIJK
OJuZCrD52IvEhdC2T9XLZFHaQWk7rLAVbQudXrmaVJAbJgs88mJ5qj/0wvYXcp+/WPF+3pwqHTsm
zDx4gMavO6aFr0hdZtRDIFmEyIQDQGentgm2F7Oe2XLW9buemosLqxdKwmkbsFvX5x4gaKpGM4bD
KsxjdLmQdgAZX7mzjnHVnJeN/+9XjHzcyi/jyOBZQPNVCe0N9ZcVg3wZ9NM1Zusekh/LwJjVswoq
Wq7rkvWxfh2HqnZVGTmnHPj7tyHeB3vdVFx7j02o6dCz7sGgKQXls5xib1VjWtGL0Kv3EuKAVf7F
Dn+wLn+9Y82QEIY6VDNohR0ZwB9WjiL0qIGpyCs1NSLU7MFlpKYJZRLpbq4l2lIiwhGyKPvmZlTO
DjP5JOvFeN2KYf6rjeeIzH8ePYicEEQNpL8VSfpVvkOHmQRjS6wcaxLoEFV9Blu62CJhs758/jRO
Ip5Pa4783bbdRlniGKmJX3BMQun2WH2VVn4sW06BNC45Sahl5u3AxuBx9dSnY2E6J+YSJVmPHKYO
aHbpAMHUbfoXo0rI+e8rCs4qO6gsW0QmBMv+PK7wffDRyYEpY86CjnePKBv40dOmcqhIFRqoGi4U
2a6bBBAZo29RO0N1KF19qqAgEGGUcf8KP3z0UriQtrJo1DfEqfXnGE5dvzp6pzanckN8YZrQ8UuK
8yBK7f3SVlGrgXppLfk8N7MOMLZr/c+8qxzZ57K22HyhSMZoODIPJcte0CQ5aJHq9wTXlxwGzNtS
zkcyBfxCfx/6OCOSbZaTrsk3eVOAwiRGpFrzo7Xv5p0KH9svm/wdh5Tv8y6XoWwiqLul00Xtag7H
jYJzRjFmtyEn5A7xJMKEXYCbWLnsC/AAM2PkGGkCXjkWgW4I7Vtj1W/53KQebHJIF0P21EHBdMoK
VRI4L7EB4s6Ch3rehInWDTAU9FGuQkENsoyvCWvTT4SxdZcMf0YkDGjUN8XTZ4K6bAnVrXi4M9hV
AqnJXlM4lThPSq9i0gq+tkKPTCxB/H2Asr0KenNu4KRLoSzUaEeI6kUcsCud8cWFrVQ1twV4WbbN
rS+0Aly7ClpNvoSakJIGVsaDYm50Aa3uO58BuiLehpa4JhQCi/SlgmRSSUCVSrWgIXE8YkitApku
PW+TMJc29bfPR7Us+hXZlHPFI142xMRQhcMMT6u/qaqwom0V0x5dJtQ/64H31Y2D4ag9D7E8neMV
2x+NzlPMM6+yGCV1hho4K27KcfeM44A42601zj7iB9TXLJQsYAfS64YriDcQuvmIOtiG1tCxkbh8
Ct0K9cMZL9VjI8277QlE7eyWY/Ulw5DC6zLs2lRMykGmwreNDeVp2teLUS7RsMabz4edUO6wKxk3
aGseY3sbZ8tbe0sPC0Yy0ejhmVl2i+G2+MWAJBmiNAKqdabkNLlBw2MYsHBZu8hC68tv4VL60qHG
ryiZPZkrDwMl3nVtOJC0Q/J1+eiMFv8yVkawHIeXWcztVMXDYxIa0TeWGPEb7LKQv6JHb8Jsrc2t
Dao+VyO1RJczjRXGtvtuzCpKOAtKFKicOYMmff/MIvOZugXGdm47TLTmoRrbgLSqhs6L0HIzu/lN
GnTD/pzkMeDkJ10EhNVJ2nlvyeaPJ78VINxiLRjM5bonWmOzKYKGK/H+QtRHQ26dBaXvI0W1RoHa
eRwhhVTA5rPSgsXcXuVuFqMCX8m+XI2oiq0f81xtkK4mtN1SNKSLlDPaptSzP+lfR7V6adreCpTB
fJRyJDQpKGeZdMn3ntrYMfoHqWRvgT/sGmrPg9LHT2bXvBf7fGt0XNlbw+hdC/UuliO0V7M3KPUt
WpgA2T/lLXDrSWHBA8515bp6Vlrpi5RjYf45/yCUP1uLqHqYNkGJbSpWeI20HLxVrMVUex+y7rSY
zVmXpPZuhbSRT69dYXxwdrjAka8RYqWhAi96aAiJZqzp0OQTstAh1U+/j86qA0iwcI5sNgLf/2bp
zJrjRNIo+ouIYEuWV6i9VCottiz7hVBbFksCyb79+jmgeZmYme52S1WQ+S33nitt882cEjR78FOz
4gDj8nF7TQ+WyGOWNpIRD3g5TMD4s4ZRLFf/b50SNTKlCClNDD1xNMJaYV6/Fr+eRcfe6zVrugQn
OhGyr5bHpL0srJe59R5jbZie8pYV2YrnCMyIZznB1nsEpRk0efHf9vFvJ9kSOYcBFdcLnh0COgVS
wsLpMTsMYwCkBVZFF+VsWpxsvA2w+DIgNrzDmBL320Pk4Cbwq7YiCmN9meG5FY9thYDL4QEmcupQ
su9GvH3anrRm7WcN5Drr6Vzz3vuMAPZZi013jUPMuFq7tTdq4+Kx12c7mPzUP0YK7lONEZsQutBq
XW233riuYLZpmvNZ0N/uXIfLmyayP0M9ZSyPFdHF8EzsKdaUPCkvdT33IUa46CAWXKR0N3dMvyxq
PSs/LFqJlXg9nNLMn0+NcBiMp+aJXBJOkfVFElZySiy7IBwvObrNBIzR1cCSIqWfxTUdjXTn4L3b
NxL61vaP0XzYgU/i4bE1hmUPWojoPuI1Ms6VPrfPOLm/Zmjia2gmWZPX7f7dbkwHREo4sPn0ZpA4
9jIhIgQ1M7pI4bSuC/LEYDrObxdNWXQYPaF2ZKu8+g0g9++voZ9e/KwarkSXzzugq3lIR7XfslS8
rilei/lvBjsoUnP2lorlh2wpq6FrQazucN7GrWFf4wo1kKMRN5CRRzIVdKWpR2clh+IaAdvaw3Ib
AZo+NSB7zounHmbZ+/csfcM059+GqScQTkTms/tum10eblW9MYx6YAAXCqs2VQdNN3awqLjbIxVd
aAdaWOQaJk+35vvLu+kJY85HnOTM/2ukrn62QAqeSvtsKIY00On+pjrkeIfXBv/4AfoWOyKLBNTt
rI1tciiWDiMLP16Eby4+NXmE1IfA8VDkgNiC7asarGlXJIY6yLqMjlle7zDgOpd4KO1T4XOwT6PR
YlYfiz1ebGLb11fILdZs6ok1mktcV2rwmzoT+6pKQwO5LJQzEo0w+b0aovtfwuVLHrG65noT3zI9
SWFARHhGoPmbH1qmi1enyb+sogjnBLhQqQ97TG3M2NYOfXsiBC9w05A4widEMeO3BKPqBDXGbDWV
RaMClS0k4lcE3BSEhaLPDsu0+Zsq8BT94C7EFKTDOSMLPC9oPBdvuc8pScvbn74NARQ7WKMh6FCq
iNKwIi1UH42j9Dwi1XoI/ro2s2li3rV3F/23cl101pE8WctkBkU/dS9ghnSeW37myocBPOfo+Did
j8I7j2mW4fHkvN7uySq30usQRa/5JM512ZoPtmj3iZeN50pmyetST0EO8SQoC9s6yyb+o4+EyphS
/upxLR6IIOJNckpIACazyKRbnkUEpp94M5xfOdqlWoEKqtSuWATCAxsaCW5mjTMRbh4M1IMs4Rr0
Zinvgh1r/OrOwjrz6dccd87bdmVrxofpj37IcPewMF3gQq3L3VhHRQiALT1Al2YFstYa2+sryTLe
2+l8MrNp2jmJ8fLd4lst6iz4BKTw+Ql2W1MnZCjdGVmMULjoWJmVa/Xs8JYPpdAPmkseD91KfVY4
n+55EV9XYpHFJAtgJpu4goBlBQfj+7oEZQ2DKp5Qqli+tsK1OLfrJflSPgg6DQJCUHbuEPrzLNn0
8OHpvh0dsW0/Ni2nJQ2FdV7P1K09FIn/ZSWDdlP5ahrMMEpvI1Y/m/ZRbrAu9CssQk763KFFLOkq
t2LMMbxfvsZ4uPT7qxA5TYNVPkwKOtKQJtjGB0YR0fi03cHWyovJC0uG2+Uk5gEyaU9IQeuerUr5
BxgGjt00V5U+RbkOpmX9EYdcPtBeBT53w30duEqlriZhX6HftqwRuxbh9njY3v02i/yDnxkqnAz7
TKnc/RjnZ5N56KPnIJbHZLwdJNtoZnvcFWS0Ha7gPT0rk6QxeRhdqCcJp38ho+axXNJbtF4Z2LLu
RdW6N/3nVtgIHIaXyFSfABUgLMr0yWXeeBZ9nQQDnGoeemIK4sJUYa5ia9+3pAxVyxupU8jpYbIl
FqrgSNvJDDdhyfMQdraYb5WH6KQEDXzYvoA6Y+EzuOzmdAllwQC52zpJDK2hOm2P4NjU3FYzYvlI
J/WxrBlUM3zuBptZtOHgamUOzUsgci8c+FLOY5ssl9qybi7jn6jN1c2ok7/V4hl6SNJ1eRgYGQVg
CID/L+LOFPbHPDTIq+vo5xSlNxxPP+wp+qPFLsoRRlNGWGD+ROcx2C+NP8DAa3tFEak3O0Z0kW5V
N7do7p0gZkyL+cpGBvWBPfrZ3vY6JCQjgAlY4TUVa1+V8V14PzDpGwGNB4iWmVlqXX8JCQSsZB8T
zs5y0rHIk7BKa0aKYx9GJnocvfmr2oJtO8R6up82GBfcqSVrD6JqWff1BGw0KSZa+AtInRoxmvtM
B+FhGb/7zmHQT974LvZ746qVTSiyyiKv3owDQtiqlVUTAGFj473+I7mh7ybpLK85YZmLsaRnUHbU
aDqL9y5ud7ZnvivoTOGIY3e/wPc0Y0rHod9Z+vBP0BnNDBd40V7L1qaCShWwf/GfqCkr62hGJ7Kw
FTeHkpiNWsf05vSQ9upf8GGSy1D1YDfI7AUGYx2p9lgme83FazW2J/gAIMpb17ycUeyZ/MNa6tQh
YQV55uFMRTKT1hH92Epi8VfuDFluRTsme13Ff0yhf9nT0F7TfmLoCliRdwL9SQqQtzHW+9kS3IBR
ejJLA811r1AguXBOeb7CuRWB0xQVIByiTO34oTAJ0gJ0w2yUNr0yIqzUYmYpUjf2flnMJQTFOHby
hcHFV6bUmhfUopRi9LvXHPbXNFOhHyNtd5yIFY3x4XlruklPZWUP2gVH7u8kI68Mcydr9YZELKvh
qWtSssgsC/QzBas19lfogWg5IEL0NOqlV6JUytrfUmdrPZWQ7ybQyJaf/nYG/c1dVzu0VhFFCzP/
c1eSA2WufBGVWKcqkshX+VzizvV3zeLZYbMkv2qCZ3Qzn08LuP84H/+DAG03g0WRWRuYJXlGB9LR
TlbrENA4/odFNDqR3XolbxCFMRmfT1aT4l1QUKQNeY2o0IFB3p28E/tOT/8lNQKLMffDXqKnmPQU
cz3Qi6DOGW8QLZObgq/DmP9og59T6E4BaKExtJwsBlfH33vkB97BUryW5G3lA/NdrzpOcYbAl3Ac
3sFfI7/LnLEAULZOW4vsQHQ0GvbLIkJh9/OtSatLOn5Fc3t0muZ5ADZWUDiAYFD2zorkNbnFUfZg
GJr+wGz51fHLl9k/JwunRF8sX+60Hto9PI/CEa+uH11EKdFMohJzatmfMzj60k0+u1p3ToIhkWk0
iOyE8Ilbp89odP+/Udg/61avQ3fwflWGdsQkvhf5byGIgQSo+dHn0Vts9UytPJb5xYIaT7pnaqWf
Tscx3IEk1z3zyedSiorsmQLzhsPzP+Kix6M3+pe6h/ujV/iIjLE+kFM2QQJF+YWnm+QALBMKuEgg
SvE2GZk8UOAPLm3TJPN7lFRfXN13WQBjZ36EQA9mWWC66T+7XyMQSQpsFmZMiXpOlhU4qZMCRYAW
Ne4Q7Rypi1+N2b6R4HpoBL+jyu1oVxRpwUsCYyfGMZGnYx1WguK+NOsPUyhnz8rA2XFtvBZlhWCs
GZG4UKNymFOVJbb3NozRKarQn2jpdHZ4crLIO3p18tBE8sv24eMsGXa8DIZF7Zy72hluavY+e4eg
2KijM4Me9hVLE8GTJYcdduAmBLuBQaJ1oiCJwI2nuvbKto24s6W5xnaE36dqHQJnm0f87Gdi2J1T
PlLNVG4lABUZ41Frr/lSuLvObkEiyHerxusqVEW57pP4k1EmFApT4GTPMGFz4iJs5wTjISwnA1qQ
zWTxq1mPMm8suQYcdERdrx75thnJ0rxSohhZScgC+Rt5MEPOoVXEMp5GXoXL/pIxiQDSQJqqRZJ5
1EY/2cgjNKwxlxS5sSfNtQqSgaC/KEOvA7AsKJbq3eltlOK++WWar6ZZZxyQDkL17Kjc5o8aYfil
ThUuYGL0NmKPQ68clrOaD509HUs5DgcL5FrQFPFdmi5JM5yzveu9p0Ois2xN9xXUHL8xzq1lPVFv
oMpryjSgkLz4boIpfbZuzJn3llnqFCUzVoIeymeVs+NW9ZPXc+J3hdeE7gwg1Jy48JvODe2WKQDs
2C+oOvfSO3QVs5qozdAU4rPa8yXu0qLXTvlE4puYx9fc1SXcnVntKqaGrTWc6cHVA1xe4K10UXw0
Fcdb18Q0UHgfsZ8eweJzDPoLOSERqrhh+C/TkVTF7nAZiIMIiu6FOfZjZXUn0UrJE0/LLeEC2/Fg
h2navJu8qzI21cXt0vKku85Jq55LS1tORll+kWBKeFL1MWfVj6ZLvzK/wGaXwIUxNVIn0WPIAIgO
PC/d4CrKRbVv7H9MNtNnhXM3hLMABJjS/UQm86WXF2Z97OIsDYZT5nwUHifaqMwXffVXe90X6oI/
3eijPDeaLtQdVnb2goHNhyw6RYQnjn09X6byp59G2TVK7rpPah5z4mU/tcm+1fI/S1fEO9FZeCSi
qSc4oTuC55vICjNcKgizD4WDo3PClqgTbyhrRGKoAILJGGm2xfjMXYmRwRZvrXCsFa1LIVWIS+3B
DiZ2PDBt9uVz3D1UcAXDxOWnFh5TdKK7HYKApDf/G5d3Ta+9MyD21zm6LOgA9mIUGu8opXtHQMMO
4Pi1ZzgwIhQ4yBwYf3V1Z2d4KCrw5YwxgApR1jilaQeZhviW84+VB7rmuOYA7RYCIqNLrZXdbpYZ
pqHYlvjzy5ySbdm7Tg42KjJDQ2sMRHYVp+jcyaAhiXSynOfBvjsDPO7hP5l0/2LTfp7LAc2e8n71
Cy0EXL4P5VzJgu9ClfZ41EaIFea8V2ls7qYm1g9e5bX0KA6bQx3BuxfIu1JW9ehrI8LdOU9I2onK
YIUXhOaLMqKFV4JBBCwW9LPMH8l4E/lO3BNuf/bHCUdVpPvkiI7BLJLkkKUkv8gSmNFUO/qlSprP
fkiXA4Pip6Kupqvvu88uBPYjaOmfctReZAXqvKrtr76n4IhkfJUl9BdSgT4om+5RZub7yat/2aTF
gOfrnN08qH+N206U7DoWixERh43crh8pXrSczLLBNRiHjLgQExeJWKN/ZOB0jppL+OkCTU8QrsZh
lynGI4WsPyrvHBk9SIbO5eyOYbHHqNysj7iChkh2cgr3cEiZDEcIvTsgHiwvT4Y1/l1q89UmvH2p
I+qhmCEAcHcOK85rN27fBhyGcfKaTfXFpgADUFjBHGJax5+E7ywx7ACOMaeWGvDw1hY0HIM+AVDj
TrJNmCUla1QQ1dk7xX3Ks2KX8yIUxL4kSXqu6jiskyR+dvwndjI/gRZWF5VSFFe5E7rmgsS6l1TP
dctsVI8mdgJOczS8kXTJoXF/LJUQF5WkdtCu/5NFqfaYePXz9hdZLfuvXfZgtXU7IBAqz26eLHBn
+DsbBcG+y+02LMxlCmsKm6d2/Y9GIrzzld2cssG3nix/sZ/GjHVbjZ1kmsbpbOa5+wMePZJV4kiA
kZ6AnLHrJP/6+N3H6kiwU9+9gZc91H4dNl7WXziccZYMi3dw5KoTiSIE+swLQ/gp+3HJiyMRhWkW
Y1yYq/fELf0DRxXkfSeu91nu4qSKdLSdFeG9a1ffg7GXUJthbwgAnCUphh5wzyCbSnLp5XvTTfuC
quTJH8YiNPJ5PMAkau+l5R2+VQVs6I+mfnUjjqQZWva5yCY/zCR8T6npeDrbWuw5c7yJa0kuyI/m
GsqPIvZjDw7NP0pA/Hud/+tb7VR8pFaaHSlxJS3MMhzH2hoJnqQitljHAIM55A5OAD7EhK1v5x7Y
98HocqQNlJ3crK75ycW0ac/W9r+YLEoZYEUHHyRk6BVEXo7G8nvI+K0ZzdGlfdBGocxmbMb0YWRr
r6arHCYsf3M8Hb0YF4/hcFO3n3GTmtROLtFYU0wFn8wk9NqYsAjFgdw5pA8nuIXi7IwJg+ch+reY
FjdG38Bg7yjEVc/xaEujfEi0Egs0kP9L6/Dj24We7FN9rp/MBnOOnjhtACWkyYV3jH1UeHnX/aR4
g4Gi7a3RNJHdZHdywNM3b/pFQ8AGzE4XFlnZrVTqs8lp+v2cXAavH5+tjmd7GytV9PYyjt9k6jQ3
ezatnZ6al3gxf1ayw11TJ/XR8bN/3SynHfhv+im3dy/L9IsEsP9vp7xW4JhLYmzYNhuaJPLjfZn0
t20OPzuxweA1cc/bPGKb+pQpahQ3IrjItmtcJYWB6FcD79NatJcCZXRiswBcJ9oG2KcjcYLGHSgP
jfrchjZgw1NlxBM/xYhfYn1s44TeYbSxeo8aUvGqIoyqf896v/nRSfeRPtK9LVziFKMp9TTZqic1
F7ip/BjfbM2yDYQtV0L05TNav5asDmP23EBZkyaeb0Pt8RRoA/J5p+sOCSq+B5hQ5j4e5wdKcvy9
MXHb68PMYm56kmb3nkrjR+R4KzNuXk6pDaDRHcnmnOR1W9RVFmuFHM1AbZYYgFoAeNsI1CMNiT6W
8iZurE9UTda5oTJHqcNKnDgCFgeSGz3yXaLLmFLnPYg21ZLXOSavnnSLAJYevpe+5TrSGWNsvzV1
c1B7bAXHeUbiXDkQCXwiR0TV8hKi96uE1/PpLcH27xFZtvA3SFrBNJ+ZOjDNQNReY+JNh4dvoaJi
9Hp0Ez+o7cgjVpw9ZTXGb5HhiUvDprRL+xeKSP/UrUpKn8/joq2o05GgWIjqdmiJFudNOeLbWygF
5nY29h7HaNiXjdoRgpWHWSGp53uml5oo+QrA+0JAo7Kp0ixIZ/a8lt6stzf7dcQFKCcqWnZyRg6R
dP91hv6UuPrwkAvo+vD9MF206yPecw2tchzbX1MLpH9oovlBEDd18PTuV1sqOAku/P8u0Z9tds3n
vDex1Vb1U4cK8ao39qPdsWpZRv/c+VpCMIPFvmBIMV4N0nlZx6Jm0sBPkAy7e1ji4Basr6bzMCCD
9DqlHb9IEkHUgFP4gFz1t7vM7iPAYeZh70R7mHeSMQCt9WL81t8wh6oD1YG7LdYZdhSn4uirCmn+
bKdEqhsnZwCOrTQBjDjOT1DoCEDVuEQz+v4nkTrDYwUfTs84fX2ZHTI72GZ/bHQJZ1i40JccJVpk
P7ulSV7B+lq5fxJWtVdlquSiPPehqVGaSSRV3ejYHOflRaz6SreFPNewhs+7OOzmMbt2MMM8r7jS
2vN4+N49StUlzZLi3i/VPhMFTnCrEPu5dV7NkWGpVzefrYOrv3a0u2c1n9tD00+lCpu4/sns/lc8
FG/+OLi77zeh8fE5VhpOIUhZIaTki927j0naIKGrH8vktc19a9VY/LIbUV369QzRYnjRFoJbkHCt
HtaW/cvy8NAJDf6fUXbVobNwXG0hEZn9/5m431KQptWU7JOCy9axbQoTm+2l8gr8ieI/k7321XcA
D0RFe85ZTubS9mndVq5tyrpbwFcN4J7dxAw0tqmi/5TklduG2qVE/GD2bQwRcHlOHPPDoPZ9dI20
v5RRAtFivRMZmmInGAfsXaxCynVbaS/ZD6MbyptTNp9Wm55SL/89KlbfBA69krFSn61ZLIdiMkDh
5J4L4cmMn9JOfXrGZZMqzEuOiAChz4OXwM0elvHkTh1Uh1j7l5EHcVo88xmdyexZzCdT0nSh6Abx
yHAghol5yDuuyTnt3dv2q8S2pw4xFUysS3oy8sf2Zl2boZwz51QzDD6JpoOmGc3PhvBWFnmzL3uk
x0mqnT2LZf4w27dJthq53d6HKp3n7SlAvyVgmBfvphKw9YZdbQN0jGTxXzyMci+7ixL9yNyz/ls0
thMOWYmLFlZ4AMntS7f0Hx3fEJ/mUCLltZHa9PgnIgQYY4TKOU30cqcRJQXgRWpzYLme/NkN0UNp
IRepPcgtpi6vpn/ZzqAuTSOkkQu+PFfhGkloTM10+reM8qtyEius0YBSdLN2TpBm7FlSkb6zbiK2
C62oumbPdugMju6+FSWq1RoSYMlz6BWkHjNGXF2YaDm9ouxOfsdWzOPc0FfhVZNGN92fv+A3xr91
XqVN57kVStsxv10XVV9/GZ43PI0zqxLfDgflRc+FbRCKNPHWaNmwa/teXAEPtwy9mM0WLVGiHnMF
Y4lAWkQZ5T2RFqS7mQUkbfU+QemmqLZD4dr+vhLJ794pt88360bO32Habd9VASjtlPTx2a48PNZt
8bwdV8sqZUmscld2mhGw+ugZfrDVL0VxjlmdBIOocXKa2a/tHvkW0KOM0v4YaapdNLn8XhAoUNBp
nKBrYeAKr2LGPtr30jd/+8DJQFP3YP21MhiaVDsBz31gth9fMm1OA61U+hFc5GfaYw5Pe/OBQ+Yx
qjxoDo7/z3O085DZPzSiN3WkLOgiZeWgFKl7ba/Hvc8W0MYksL6LLri+IG84cUe7Z8dMZWaTdveW
Sk7cTbm7qfaErr0kvtGGE1OZ45jP073PVuUt4/q+5cEaSkpQeueMcQTw1j+5Fv3b9pP9urSvxuZz
SkU4jh5zD615iKs+PaSu8zQYfAbfqiEKCmU05dVpS0brpoFvdCBL3Cq18az0+NGPk/aQa9oQ0t0j
6F3FCtwxOI0r/67GX+bcWmjHTPwADf5Yi12l7bP9L7tcXZFpswJcxdxd37HxGHR6Gzlr++1L6C3m
TaNv/xxjBJDkQ+zHyizD2GmP219fr0D1twVLjuzPxmi31gcOpcmhgSy3R/0x7jQrTx7N8SqzK9jm
1TahTgOQ4ICOLdlvq/y8p8zJUucOrfjSxaieraXBcLcA+Vr/xBgx1LE0ebD6iOlMypJH1TE2epwn
J6edsVNrdOLoJyYlC/qmRNslRkUEFFW1xRCMtShPJPOm/FGb5uO41NoFFccjOvOfVpz7p1hpT3Zf
mLtYSMo7VHH2mCfH7Yt2pqx7cCdWM9Z60EEZB64PnBvemssgCxKJMod9Ng4aRSYaSB6ErVzdSm++
G+zho/oQnsKs2005k90ahSUsblljMaESJji49d+VKl57PBePZHDlQd1O+VW6nQq7iaG+zmuacRzs
cqjnIZLA5lAJ9UgSkL2r+Rg368ZCFPqS6Iw48tq9apzFj3nGk0hbVh3Gwr+ksQQ+zuBvt317yur4
iwW5YUz3892mTraX15npxlPJD9qDYAeAqkHRmGqG6UJCLF7LyDhkFwSLaJ4BsA7JJR2Ms552rGnW
V6fURI1QBtVitbDLUcvnJr4nyAsZvp0+kCO5VrkehiHd7qPD9qmSxgNnchruLupSqUF3cFHYeQuY
/UYWSCwMe74Iu8KYFMF6rbTnltvzYlaA6wf7kHb1n4REbMMe5PeVy+ud7OjrxB4hWBFqNkwne97W
VX9qcluP223m0ytqNbTnTTmT5Qxxxcwil8ILjO/46ktb+25xilUYkWmWgbJ3JNoZdS/5KMdayJ75
jf/AHMe/e9kzWUUqdDu4xkRp+ruW2ej2Rs4K27nvggkW0W27MYvzomWQatbiP86anv7cB+3aeOkx
moqrXQOZmPzydetOAXESoWpE6IRGD/5Irj5GjRf9W0gLCcaS3XU7ubZ7ZK4ccdRBeKJimPkXLzj+
9JrWKln8fQ5cwEJm1dfjzB3BjB0A8ckkaxCRUL/iLDkONnEux9dRJxvUNsS0rwfxl/iy/aD15zoD
6E1MJ/g3e2axoEZctLlho9Jox6BMxnfygyHxLqVH03yc5kmdLaxseHJYhCcF2qcspggplTfv0xjs
gp7GaD/j+JfwLeOoeXTGjYMYl2cdlsGQPGZW/bw9yXqlTiZpSXvGWC/pUtXfrRYA/kB3G8SvzfV7
sa0xg+/N/rb5obYvwWbZytx67yvXvKKhigJQ7fTsvGKoCLW92RQ+mNkcVI3FpM2NKvi4yYtbD49F
ooO0addYuHT6YxgJGL1VsIwU23yJI2/vdoKFgpWgjsv9KzLYx6oDWvv9YeoajNbKfN6Ol8yVhBx6
rhbOHasf0MS88yVS0kb90du+PGmtbt2KPNtVq8CF4MRPd1X12inJBKI3vT2ZEOqiw0jNS2u8+fMZ
9vRleybztWJ21659e1MdORKDaDPp26LiHAkiV9hoE+u12ySlMKybOj2hjzCDKZ3e/Bjpfd5TaGbd
JFGOUI4Qk/6ZqxrBpGDOB6gZ5aMzkwY9FV/M5XlU1v9WzsC+Oio+y6f8jdryn8gBDlns9liGzYFu
/qfW36b1qp9JRvKEg9guUHQ8lI6wq7r2Y3vFnLXoXu+VBbF6OlofFSfQrVGshTcLn8ebetWfqIkR
DteqOpUZTosBuumucReYL1Bvr3NkhNAxhwuD4/eG2KJWxP/Q57L7nfhT7UI9FEiXd1Zj7hJFc6YZ
VqgNcXNLIeBXyvgba2Djm57tznbjL8wTgsnD6JfODES1UaNZ1crbFLnN1Zq6LNCNId9ZlXhGbvtD
rgnN8UT0Z4EMBrkuAp+uyZ8Wmf1lCZM/qrqJDoq0ZJYrnJh+9bPhjT2MjQIQQO6FdKyL3WnVXhJE
eNJpUYPYMv5mTsbACB00FZ8LN63wcnpgnIlkiorHMfIRX9lYOaXzVaJGauOROAcn5zZXETPnVf69
KjK/Dw2hk6fXTgAnIuOdvAgoI5Hp7Miqwx/UJyDgGI7TLzIbSyb2UoVu+GG8dOwYefyR+USrLG4K
Roatu6GRHBNw7VeV8CZP2wZD3tQc2oE1RCLleIIFKGsHSsWqYY67AjF+lMPJsf8WMNLvmom3elVX
d70RDKTj7KqpAI9T85iWPf3Zd7uomv8XGpWffopas59U9gcJCFnFiSQssvysk96lboOe36qYUUrR
7/yl7SBGL781S+Oy9plIma4ZCqtPXjt7ZysFFWztuTWzPVg5a8x0VRD4Tsk2yShe8qSDFGR19qG2
8z/+iGNj0aNX2xQEwNTq1veAOmTBr9VnSTCiAmWSXh27wmn2vTE+WNPsXZZ6fm+VSm6UJIBs0PzU
yat9wU/jnQtDGsh3G3RsI+wDJOTXYgb5toyAz0ymrRZ3Uz3RXzVkRtezfJ4T7E+5+zwbIkKePwzH
xRxfTA7kx7bglzDS8/blaVk80VEinGH62B5JBqRrRppqRjWdNHtVMr3gl1AtQtis+jbb+dgBOYQ4
WDldHyr4a05/7hNSrfB6En9TVgv+cpRoAVFN4BksVAXCTe4GgVWXb53ppvlHToXwcJh0/yzqKL0o
lhKajXwxJUNMIuRaI8boWFmxsLNCDjiDVkOqF/iT7NEwuR2SIhO8JR/jMVMGNDnUNRcnBc+FB/JC
dBWedl/hyKHC6azpVY86/c7HWbGZM+uDiYwjYGmPr2Pw/qS+lZ+TiSuWx2/Xy9S79YpL25viC3kD
t64FpaS1HU5+pzxHVab2LOBHPAerP2otopqyIdmKXjx0Og1H1NotJ+JjYqhxqxlGH1oDyLg/osou
i2y3/TM+U4tzEyMQ3p6aqT/pCxLKunD/fA/I2ujTi6pjilDpupXDZFlekGcC+GvQVSwj0deOUyNl
IgQtJAPo04+eEArCwlldgqUXj9d8WNKHeoqepT5Px0p3plNuRO+5iUMgQyDkm9F/hl7hopuN0+yK
r8xLrevWbU6LeW8q5T4VGjwvvcdjkSGgjv343r3ZpVU/bU+R1fooK4m+DUh6wgUdldkld0HCrMPK
8g1z7R+kEu7rIJmcTENxZoTSntKWqcJU/SMcZyyHFA28LM6KMaPtIYt3bRt5Jrq0Q5N2gmGHDwfD
CJpy7i8TcmalTbBUbIh/2/PaFGyELfgXbYSKKjY/+9Xo3AzqvRisGrp/Dcm+z45LqrKrkuYz5h+6
CARP21mUdtFOd2P7YPkVdBKioo851Rdla4SeMNjE3Ful2uMEPuVZ/LO1ayxcpnzcPuik7yO8IsNv
X7oZD3xaP4w9bM5Vd18nqX+tKFFCLUpfSaG9O0xJPZt1itCQCK1zyHQSzZGN0etm7U1xDvkdzSy6
/eM2utYNJ6hlefZUxzzX0aZwq+eIPkeeYqE9/Z4n+UgVWCYdU9LNA6KClmss2NcaEhL4WpV2NTx1
S8xs7hOnv1g5SwK9ZZeQk92CfQ6ru51h4jDm87opsSrUEQIX9zkSKM+2I3b7dWWnXyb2g/vZ0vQT
5Og9ci+5w2AwnWJ/KG6M/d5qzQ/5ksYb6k+Ak41Sh6WwsseyrX4uOXv5qD/Z/LgXlEK/kmkt6emh
9l0UJ3fT+nSKgSAflf8d80Wiy2JNEZG34tT191deuFl2aEaLpVBmlw+lDk+EZd9OYxq37/sPs0Au
v5V3sjdQRJATc0BDCeXE9uObiNVlHv3ywcGrGy5t8oC90GP3USFWWfR71L4IxWdnrjNBhHh/UgMz
HGPsQXVkf3gNIJS148OrGCpPaNdkFVzJhoXUOoqO0EWGOcK20wox4l4JMUH83g6Xbn1eGf0C2NRi
hNBrS67kezInhJzJd2wcP4pxURzqvCxtgVl5s+ObqSvOUsImcSPrUmXfbowWnWCgN/9j7sya5DaS
Lf1f7jvasC9mM/ch98qsvcgqii8wkiKx7zt+/XyR1JWyQExCrTYbm37rVqs8I+Dh4eF+/JwUhtFA
TzdybAxbRwPdYUoaLXz39rwBAAogyf55IGQwuxHvnRbUvRnE9iM4+RenQTSmGfxbVA31k+kN5umc
B/AiyE452KO1ZfFm67I2OYLYPUVRBDD87A9Fq23OGSiQx42iNhDdyQ18RoGZ3Y465HbMeu0lZmLo
O3NGkG59KRuoB5T0qKAbc7LCItqdeybnK9aV5fa+ZyafZkporMu+/p0j2ZIPJd1NhKhhZgMl8tlV
3nCg6GtSGicH85NbweZcHnBiogjiimtKbgWYPbp7hokm5Xn8NvWhwj+ngUAfbp2gcvf9KN9qdURH
UZToKpA/xvg56+GgZAbwt6wrmO6QhzXts/CAwHW1puEb1op4l8GgHFEGWPeNAm2p0X+3PViCxcRm
6sgwA/aj9SSE5YHRAk7rCv+UZlwjbjcOp17X9jnSf+txHOEmcvTyFsg7BGuk9yhw+wfNolcXWOPh
XCtoS0N5YPztka6/g4im8ERXpXXaoowhO9ykUhjsWh8gTdEOyq7Xm+wEKiG4H3m2ARkBUdanmn7j
dtr3c46FegAcRb0LT4+MYhr1hGiHosPjuYzoO0ifGWM+PHC4UcK21J8vmqJuXmkiVgdaDZ8BlEDt
Ix46EfP0W8TyeKe6aFUDH4D6sKnlne8bJ68uwV1lAIpUoJmQmBtmsz/PdZiZ9406p/oxamMqxRU9
wRE8jdaiFFHK40D9vaMWN8IS6ppwC9B5CRBOOBco2kaqH3uvfcj7Wt0g0xNslV6CAlvSm5M1koif
Z//QFIbHGyh7VTjGCURjsBn9+rfzXZpQFzt0YdBuXGQeiiDttpnqB0CbqFtFMYzzZFHGWKsfnWSv
ICrTWFxYgiuEEKZtz//ESn44Jbe5HFe7NGMALaiEGnzD9LZfIi4tw8qpP2lh7YHZpmyX9QX/A/0Q
1fEOlRvRHFLgTzxf1oFnoW4th8+619m7SvRfkBt6dSTiclN1Xz1FYo6uJtojw1UBqE5a4DMSYkud
iXa06PGXlUJBklRrJ/XxB79Kf6claaxqGTFsQ76pOz5M1neQKesg3sPsjQHxaI2Im3Ob+l9RzdiX
FqeGe1d+ycpEfvF4+8F0tpbzylk16I2eQL30967pfDBkrTtGNckZwkCEQ5V7DAW+hIcdY3Kk6OVt
n4ZfzpMDOeppZ36RQvVh8pUbhiYZzQa2XsinUla9e59SOs1UQrB4VLSF91wz7g2YjRHiIbfvfcfi
YScw6S3DcsfQKHiDVcPnqhs/BG58V5vOZ5NkFRHvoF1nbvypt1to2KQWwSuz+dx5WX3jtX63MxCU
o8B6RGkHJvzEhCZ/5OWn9jAaakjKrSrZjPd13ps4DfNl3Zj7a9mkgah6pX2bid9tJFBcmfamRzGK
rglMSfmAwk5sdKegVixAw+GTn4bOQ/IVkmb0VRS6lTq9DU2vdk1juqfgQ1IOzU0uBRyMCFgEKtm0
g7vkk6/n2Y5pmR9oa/TbLJYBSvGJdPukhq28MR0v/cHki3GgXmzfMjS06bz8pUy7bl9YcBSrlvWi
yUlxQ+P97nyvFlVunWLZfqQrhThWRXXNsMqa0+/QNDPVQzXKyP4ExvPZ6dJuSLd8hbeEnu1tafnq
EanvfGPmlbKBigU5eJgBCOIaA0Iu2mOA3v04gNwjdvexNdwD7GXFCTSqgxluFDI59CiVcVvSnXky
7vTRJFfoozeAm98AgFQPLRj93LNR/kmQah0bKeA9yOvTl7Yg0xjKUfIK2Uq8pu8EKY+Ia1XM30a8
Doy9SL+VApSvlo5fhOre7vw8NUxafH1Gxw9ajYIMhHkBPcyPNqhfI5W1j3qsfI6H/CVkemLPbE+w
pWzlrNywy/aeFiuAhVUGSasYUUD1VjEKmk6F+g2hoPBQq3XPX4E2TjKbR/rS6lPZqvQolXSrd9Zn
T7KPZ/6MMNdPaUkpZCTCgrAGz6hnIYybrdaextE8ZhXQK29IkT5gsTeSnDDwNMgWGjUD/A/Uuc4n
hxEyujYhHSloK0Zf8x7CUfmm1B1IxghwQ4lInOQZxCOTspVPl/uciaQlkGOrOWQyDxxVdr5FxgCQ
V+9ebBS/dNDa5wS09Ks3u7DKY6O3AP+AefDvlU+RlnW3Oj1cxMt3wZDEpE+qC0lKw/2m1FZ14oH0
hNBvtzdTVADLuOgPieZTAGRQ4mCNgMoVhr23DOlHJ6Or67XSm/W2ShPUBQb3ObjRRd5VWklx5Ksy
Ve5HGTMLHfBk1X6ymi8gkLI9cyvaNpSUk2nTq4xqmDxEN+xMxJTG+cfcZfw05HLd5L5a8UglNLmh
RbUnQuCMddNkBDyWfIgdu78ZG3gWdKAElt0F2yE0mLpqK74bgpHb2O7Kg+RFIBgD3duC8mXQIadS
H+d6+yC1ObLBhvXl3ArUtPC7BdjzGBntx3NDQOo4ho1S5bdEzU1Wc/BkZrs3mpQCEjAhj7USF98N
mOiopGarFELikkleZvQyzqH3Vbeq7DBqJQywImVPA4UipNH+6GJ+Ft2ElUTnYjekyNXTH1NhxDo6
IyAdRHHhQdAI/UWRPKS6au21PH0+T9ErjImfH5xm4T6YVM+eQ3r54jortXzfie6gFtA4TYZY2zFL
cktxlpkiMbJNpATvQJdV4SJBgSnJyFa79FiD3KZhDXq1Dj85YRzvQ4j0ACp+O/9riTq8uUonHzPS
W5S23ftUg6Gp9VTIlIu2vQN/KH+FNMJf1TX9ZzSupRVz9r1v8pzXy+a1Y/JhHcTpizvQrQXDTOCI
behq5ZihQGbnzgvqVfJz09WLde1YGznXAMs2jGVHQ/WC8JN+bzaRuu3q0VyDBD1lYPjvUBSlq94r
Pa/Xzd6lp3/HeCsfBGHhU1UhwkIz5K7UO33tN/TnErcy9r7cM68pbmeG3JonBRrhtDkix2adjKzT
TrQNT4OW+S+FJN26GjWcMqEgpzdN/TgYLL10Leg8jGe3grekVEttUyOYu9VQuaSQBkyz1AaOJGCD
rz/vORDWDP0XSI52DvAKGN9+3kfpWLX7XvxJ7u6Gfn4DxwBtrw7oz7Z3R+dhRApEE4gnnVOrRR5y
TASVgwTjywZGpHF7JoKwZSTKYd6ALMW8AbBK1WqoEXbpwnBj9iA209iLASOurIJBtFgGIE9HC+G+
iPEu32Emw2lDWPS3UWJmbznQoNRyIVSUGCoRGU7bh0cUDfKjItUfytZmnINLi5lk7RjbtKuGT6Vd
Dw+2XD6fM2WXuj1JrcMwoOTl+8jtrF2DVi/SoqCWIv8HBG4tMHENnlgmJnb6sNJ76bOuBpBgMdZE
i5Pu1X/9xdb3+JPQ5ZKtaYZzBjSnykAHvHp45Jk75YJzBkKLri+54NdqxUhHlejk4yj+3SVplzHn
QvbiWDbVbZVaZVebgDsGOdhb3aicsp8cV//PyBOhqPqTO/G/99+z+y/J9+p/vaNU/O/3//X/D4ZF
RYXs6/9OsXj6ng5fLgkWz///nwyLuvIvRzYBJPykV7QcyKJ+Eixq2r8cRTagXoQrwFZt8eH/ELwy
/iUrcCHIsoO4Fdh+Ez6cKmtq/3//l6T/y9IV05QVhWlGTYbB698hWJwQ75gm7SobkkWNQWA0ueQJ
oZGcVhF3I8+ePocBtx1visqnpuXfwWPzUzKNbwouZcaRJ3xFP01ZloPCllidPGGaU0PZCkEoIzDa
mIc+86GnIaOKwteLrf8HZsSKL45L0xlalwyY0WWkAFu6WFm1Bzu5u25GnZBX/bKcCQmYq6uU0YUd
93MPhyok0YhI5I8VdML1Aab8W/uTexCyC7DXfl2ifVaWNnNC4eY1dgMOAus1WgzoxGx4McGgCwsx
Eutb+aSeBGX49SVPI9EvSxYMeBdbKwCZOh0ZlLtWQvIIwnWWqkPYjm7DPlsQaJrQ6f00ZiuQRdF4
RYZ5QgnlU3LPkOMOV0ZkQ4yemsiVVZlxkJTKvhkjpT+Yo/radUDnAX/HC9bn9tfRVAcEkK2psJO9
X6oDN1LZNSlTbZXGGxr9jRhSBGmJ2FAwgl5weIlFqjokXoKEj+RPnTirrjixI7mMq0s06pEa9h/N
svvt3/9s74xMPBXJzHwoVIwwGxOjB+EdI6TRlB8eGiV/w0tmPtw7cxPXVN2g9zQHc/23fuOdIHtR
hxXSk5+hq9/1ZO/3+q78Avn7VqhnLZ4M8WWubenESaO6HxiVxTwVuy/9LfPRCP/UAtx/Jt5nvFVa
4ANUJ6xw4ivagr9Os0xThUtz4iwt6K7QJFOGU9p9Ch+r5+HOeou1rfbWvyCqegNf3S79nK9blIx+
I6NCc9XbLAmaKb8GJF3TuUU0RdZtS7YnxH8U64JhqMScHdzSjLrtkQi4lWDz9u8WHOrXLTaon6C2
Dp2SrBnGZL2Sq/mcTNg+cpCGPORLJFjo9G4oemQP1hE+cpjCF2z+elLe2xT//CL20FlTdbXEpvJt
oKa6RS7wCcaDdXAT38fPRg8d9ZJN4ajvPQmTBiR/tmJzEtXJ3SjZatQPEDwBzf1ShJ/8UF5XNfgd
Zi8oviGeoS04kiKO+zWLwtEuFlmOil63LRb7b2q611/bGrZ3F6739IvDbBSF7U32SM+cWaT19f39
Nd69X+vkkzKD21hmhmVmWZiOQ0Km+l3JSHr+zIoefy7kMpWd31DNNgDkoNhpT44mY+yxq7t8Q4YR
Citc60D6/OI7SIhVxlSZkwQLq1Jmvcb406IzOROdX5shXBNQNeyHLdT/hwwFKyoVsNx7iPv9DT8V
GzX9hKamG9xaGj1Ee+I0uhWFYA2xaKzcp/oWQo49EPNPI0pwNIY29vb6ls55zKW5icckg4Pzapgz
22jboWbEXub2OvBer9uZ28hLOxP/GPrUtJwOO0UwblKmY5NwYSUzUdTQLk1MTnjogBGIFEyUVjns
TBNIJGWfr4atM96FlnZie0ztvhUMAXvMpdOj2xZO+yxXlsAjRjtXr6xVG6UvGlQ1cHS+xpX/FsTK
retquw7+nP9sR8SJujirDD3rTBnyc4PwR6U/+8jLXDfw6z36fj8muUEiR2PgiYgn9ASbfX3odv5B
PSx50JQBmtvrvZ1JeiAwYW0lojnMNgz0WzTX74dt+Zjuwg1l8DXzvf6r+ilnmuCzh8jW9VXOXFvv
zU/SBbtH8kQRy0xv0QtBzUjZFzdMrq6tm//Q0iT8OIFaOGV13lDpExwxh2YXPeZHBpmWws5CEJiG
ncyBscs9bykYkj1Ei4dk/Q0lJJSqx21y1ra7vra58H1xds7M9BfOKGWtrrZM7sK09ylBDEeB5MNb
+FIL/uio7x1+aFwZwB02whvvILZPQ5oItZD99aWc2ZOvRNBpNqWMGWzEIg4gk/xF/aGXK8g418G2
/VqizAvNIfDXjYOHLCYZM2+6d77oTEJQFMFBDP0URwHRPlhHuo+kjghhyZ9i1MQeRYYjXnRoDyFl
YtOoWoiBypLjTIKKZ9vZqAoetXIDbxCiGwlD7DAPoEpS7pHRfLu+17NuA6oUTnUyHFWdHH0vdyT4
RjBHpx/+ii9DBj+f/fm6kZlno2GYjmraqmySNZ4XfeGcUcksZDK4wBy3w5Yyg8hMwePe+IdO6IQu
pTJzlz7LsRRsQm8Owel7R43izswjxwYDSCKsIp4jgwj/7O8C5LFGBo63wcNSqqiIvzlx2nc2J4fD
8Jk6DUN2Uj4Ki+kDzASr4tZHmlJbiGMzV/E7U5OrWGuh5C9tlkf3fJUnv8vt4/UPNmvAwh3glJYt
RZt4ReZYRtVEqOoUqf5IFf4QQW72D0zY6CbIDgUwx5qYaC3LcHqPuePC/kSrOzGThWA1uwaH1Ie3
GZnYVNYAvtc0LUvWUA3jvQTNk26PCyWCeROGaglpeoTrJ/dzKYc+/UdMhIzrZF3GyVGXLpKZ9M60
nb9sTPaJgr+vlQo2UkbNqTKZFOfXIwJVDMjtcnOVPYIQ3lqP5kIgOr9tfvHnC8OTWxmWyjhNZAwD
QoRzifTjFs0iaxegflVs4nvY0dL46IHx26i/C6mz/Nid6C39+25CVYT2rG3AZq+LK+kiciSd0sC+
YCLYZZtwgjbMnXoLWyx2cLrQCxPG5IXgVL3j6BUL1ZWawQZrleUMCqc0TGAB7ceFBc3dMIQlx9RU
U2dUYHq5xZLP7G1rgMFdoxGBrvGHhqAI9uXYPoQv0V0drdtDu+63NvqjoLtRbru+pXNXzFnNx0Ij
QFFRgni/p0TMkroXR48OOcRcAYJ3yLghxbaX9VdRElrOh2a9yWHkUFHhxqFCMQlZmR4CH21gujM/
Kyir1fkBxsJiHxzrF+8oVAwhMPpuHqCtsrJ1+Ln/js7sQkCYjdAi07V14ASWY058qdO9pvbgOUPd
1v+dLj67jODjF7hslgul4m/94lR/2ZpqMLhdFbctzxCqs+0GPgHI61TlBrXTPSWSW9fbx4cUPHiy
6W7Br35M0Ti8/pVnvfriB0yuwDDSNEblGOK0XBeOUgBljbV2xtsqgFlJ9ZZ8atacpdOwoGDCg3Pi
Uy7coiGNO1gjUVcPjR/qdkTcz34YkP5lvOdbj/pkuAWWKr8t+fNMCmM6F6YnUdiKoPiEPwMI2oiC
sCavHN4wWhsvuY9w0V8+6YWdSSROQU4lhc7BbXfhI9ChLap8wO7WTDRuh8MA2+Tt9U8477C2AgRR
CHM55zTnIvgNhmtCe45F+I6f9G1/UG949a7KIyKYC+4y9/Y2UTOhB6QAwiLivg8KVVQHmasxNtGh
RtjcgyMSYINN4q0BI8nRJuPiYbH9VoUEeV1/L6mjwKrl3ain5nB93bNnh46nYvJzbPK39z9l8EYf
jD3pjb7P7iveg4AU78vlZ8bc9U1o/9POxHEyQ6pGU+GIkLTF1C9RcOVVY93Lj/K3sN9QseVluBSF
ZipgyHUplm3LENArqvhRF9+0g5iBcXGJc6nB4RwX9bemjtUV9M1fDW9g9CwyHsqqWtjSuQz8ndnJ
nkp5PzCG2QtX0nZqjWxgtK9QO/S1vdBYTN6uf8J5ew6CUojjUBGfvn+7RslQGSDjFxk4LfT9yAMY
ZqAdKKy3pdXNfEgkUHRDXKcyDdVJqtKW/liBgMJ3Y/cZpMzaKPKFszjjk+9MTO6O0s17ywtEkkAp
RjxfaP0jDb/09J2JZaTbBoBHWOEU/ZeWV15oAdyiJF0OY8LSywDLhaDDWfg6c2ZUhc6aylE3jOnt
FIxeNHYmGyZWA0Ne3t2r/otyEhexsvUR6W03pvFlOfeYuSYYAKcmyutMJ/eZxFAtzn2bZrQP277z
QYEuNnbXQxpvx06GAi/bXl/nnF8gG6gaosGm/tJvTh2nKNGT8xnYgBywQp+AOcnrJuaemqzoLxuT
INKXytiEsvA90jkFofEePnNgGDsZ3fsQAs/msQ9PS3fe0som++gAMuXKwGoCzjCunLWcdAv33fyn
+mth00OV8RXLmE/F1Oe6To21bMDQZUMqoaHymn65vo9L1ibnyyykXIsaFhR4D8zjrbocEv0j7PwJ
Y2HXTc2Vly4/2bkeeRGCm76C7MXAVrtjNp5mKBy4IP7XOmLeBllKJJ2C9pEm4ZijU7AqFl6NSy5z
vvYv7FOQRkupP7sMdE36rbYZDwx4gzxjlp7ZdfPkLZZEZp6R79asvr92YmhJjNzCJvzRn6rOU1ZV
He8HDWyaPZYLycT8DpPpq6BKDEfWRSp1sUII3bwsFilZv4uoJKe/gaaGmGePMLu8Q6v0vvsAg2x9
t1RUmEqfiUq2SJb+NCzOzYXhRtUaiXtCXHPGpwYJago/sr4q9moFUHsDy9YWSc5XbYSLlrL2iQni
hZgzu9GqbZgqhQdwLhNHbrui0BOXiyJW6o1hd/G+HQD/1il8bBYkFQu+PBsIhA6drencG9MyilMa
HvJ2mOvs/G3ARtPmT5KEBKPrMAYcGHD/kPS7pMVdm3sQbcpHx7QfFcO7Q8HpeP3nzC7+4tdMYoYR
Mzmmjfyaxi8/J738wy6UF6fQmP/Q9tdNzS6cxoBMdgHl57TEB27dA0JOHuVbkAZCwSXl5e66idkk
Bk5skjUVnUT0zd57kyvJZq0H50Q0uQfWSLsAEC2i00JoOl46NOIITt4XcMz8ZW2yeVKUhlHqkDKh
KXVTP3Tf/Q0NF1iF9/qpQQbyeWF1MwVLEGkm/W3F5IhOe/gqNPO1oaOUBB2jkR5tnnCQwkiIA3R6
LWi+2rD7kss9DG6dP0JIHCGH9lX3HIpdDbR5Hxd+jwgK0/ULFTsV8h4uVF0418XZbeNCc9yeFwhc
lBskD5hB3xV7cZXqu6E85nt34ajO9b2sS4uT70tvzXBZL2EKrruYdw9UP/YK+vmX9M362Ns025me
vmvv232wW0JrzJ2VS+OTzx0oCuUQ+GtWftqc1LB/CC3zg51t7bJdCBLGwsZOQhLCGoqrBLxz8gEW
d0W6rVR3byXBwnGZN0NtRbEU4FrTyAepWBiNIujX2QPU6KtMfx2gpV3wkgUr08u7Q9+wNlUWI1LX
2IVd4JTsRV1f2Rrfk5phPeReADUt1VPmHuM4y5/Lm97avh5VQ4uCIu5Jb1Q0KkWZDi6edl/vFy+y
pWWKYHFxGIwYCUrJZZkiRwk/jekKAZn0YfzarmhHbbWtrDz/jcaJ+LO/nEGBRVV0Q/8Vn4EQmj2o
8h/FSQGcKpF6XRv75FE9ULzplu6v2WX+ZW/6TJScoFRKUd41jZNieisxm50YH6/7zOxJQ1iSuKJa
lDsnJy2xrMSPBLNlbn3tgX7YEiyP+UoNl/r1c7VdC+mIPy1NTpqZhGprNGyfn636jbxt7pQ3RVnH
bzDcSl/6NQ3EFTPsFBwT3sLIXzCVeXN9sXP3IoAsmh5gbC2C6XvHyf20Del8MaGmMifVPlZ+t71u
Ya5+bAF001Ad1XXrl1ou/CdQs1n4ZrXVjzZl6/7gix6p/9zdyBSsoXNbsDj3Ori0OEnr6FKpVgPm
TAAUQLjAloR0HOoYIKPE0Ye+/1T429FcweG/M36/bn3J+GRHYQPvE63EuBWWr8mgo371bCX6t17X
V+X44box8cd+OYAXezu5BBMXjgByS95B+WsMEAPi0dYZNteNzB6ICyOTe0+mMGzEgTgQRfdBletd
p483mh9+KyGyu25qaT2Ts2fC6BmWEqYKBNj61Njgs9DCLMWRRZ+cnLyxBuPe2gSSasvc8e9OvYLK
hcClbANlZR6C3dJ9sLAwfdI16qO+bSpR8CaPOnk+hFPVGmnLhS+1ZGVSlW1rTfV0nww0K2y1P5XM
CZOnpH7hg/DI2nzpoOkz7kdpUmBYEeOlOfs+emSmDwuGIaLHTttB7rLXnhV9X2xg06QvBF8yRFTw
M173kTl3tJhvMWGgpRNsThYph9UAuwLIQw1mcg2GBhcB8gaJUql4vm5JeNv0dF1amtyq7piXVhpg
qSq18mGEGrYL+0OOjIKjBuvKVtKdXHULR2D2vX9pVSS+F3d5EaaMC0HYCQHZKr+JCrSfVozC7aQt
/mo9wSis3qqHpSr6olnxrS/MohOKHLqAsuh7uDUF7dcmfBEYMtjolFXwG8Fl8fU76z8Xn1L484VN
OYO8r1KxGXawMsPxatX/xEVVg2EVU9G4z8+NjAsTrpTAyyTyZkQa1u6RJ3W8EyC1btPQWgNi6Wzs
JZtzxxAkCa9Nmc7tL/DuLAibRlXOaZH75D5R0YDYbOVuxMGAkjFf1XtpuSUz+0C7sDr5gHXWM5wq
6kTxTfxov8ofUYiBWeixXln7eq2fpMeUtntEs2vrH+O1vbarhZM59zl5+PIf+nq6MT2ZpaX/0atO
XW/Xjr+p+mLgFoF5eiQvTUyOJBXG1s6DPwK3CQk3JFprGFSij2hUb9WNfPC+dW+5tQbkcKOflgru
c7Hn0vzkbGp6HiDdKzI2xCNoga3S4dYv683Y/3Y99MzXxGxqQhppk8M4y/ujUcMy46QBj834JkNM
hFGB16bfiNqfxT3lU5969do1vsR4wHJjYfaCpNf/p/nJRaz3ZV+cSzP0Eve8YgadG9JZj2vjKG/q
tT1ult4ws1/2wuLkSnayHu5wUX0fYd9GGqJuHYo1Dz4S7nmEQmmIDORiZ2Pue16+qid3iRExD56L
ZE280vTgbriHxVah2SU2ufzS3aSMjep/o+43G24vLU8cmeHjQS4E71y7g5vrR9jtoy2T5KLHBsHe
LQNMy8Dd2dT0omQy8V4HYjSoDs+vxPp2MHcZjD2vySHe+DuLSqvvrVz3I4QvwNwXY+KS7Ul0Cq2q
VDuYdAEqoqb1LLkrF9VUZkDKrT7s2lfp2O/Lu+ar/3EJ/jZbl7vc6sktUzjaqIU9yxa9ahq3m1Ze
tauex3i8pVK21GyZ9SnGNnWDRg8Fs4lPqUaYpG7OSi0ZOkoYCGNt2NtwdMfZQpdx7p7RLixNfKgN
lRY+PSwNcXBIRuAaDjqyG6lHJHwhHC0tauI6o12lRi5cx74rb5ARfzF2MRmJdid9HNdgDFblnW2t
nA8LZsWfnYb7yxVOvCaSVM/LR1ao79tbq10F1irciW4qAZAyOeCfv1HVEFnrNaMTf6litxhcKBwQ
x81XgwOa1imhBU8eHUZQ6jFFwwlCDyeqn7p4KfmbPSYXn1R8h4t0JUOaya8T3gkio4Z5wi37tf8S
Ad+z9t2NHkE4+1g/N/qhK7bLaINZh7JNUZJjME3TJlE/UXOv7sTDOe+kfFUWtgKOMLYET+xm4cvO
OZRpArek6CDbxvkCulhoa0mxZIncOr5FDDI1trBY7CTGUfMfQkj1G3mKwPQvY63mdti0FMaJAHOY
v3QC0JuNU6Oljt1mv+mQhLayg/bhk1cU8DUPS+dGHMGpL11amxxRF+IDE51cJpiO3rO6DZik1F/C
e9E3dDbSbmFT577fpbXJKc06uQ7Mni6HehffjrtxI39PH6B/vNNX8jeY4ft9tENw6bpVcQavLXFy
RhOulTYdMFon+TpyIlRuH69bmL0sGWxnLh4pb12ewgFDhHpzp+Ob+TfuU/lBjExH62/QPACmWotk
eimGz63JUk0LohDLBFsxTUZcF31bBFZXlZR14z6xa3hF3TpDgXxhaXMRznIMyCVkQ4z0TyyphgEH
qngCiTZGkKwawCLpsFJEUF37RzdZLWG35nfzL5Pa5NUuJouV5jz7wVXMIPpay24E2J068Xr8bitr
/2lpP+cc82KV2uRONEpXMVE3ZBgzgiYWxXilXIX0y69v5uxXu1jY5LCpcRSLmRZgqkhBNLqHINXC
JOvSOiYHzLPMyMgrLLT2x0K9CXVI3of99VUsfp/JgSoNP/EcERrlvb1XNswCMYdYvqG5vB63HcH5
zl6CpSytS/zzi2gcWq2cnddV/YCFbtjCLKOssoyCKVIMCSolK+wGG16NS9WcJcuTC4+3VAo3EIvt
mwKq8s82GGd/qUw6+5y59D9xKVysD+gQqvWSKDTc6D/qR9i51gJd1pqrcJWvly/SJU+cXKQ5FOJh
JPzEgUk9gS48rL8teMncBXq5pEngQHpBb9qzK+6Q9vDbdfTaboYvIjaaG7PYINOYPieb8qO2EI3n
1sbtqQEQlBkcn+LBkWSJ5FAIHcLyCzf8DxmJyYW1zZoAlQH5B1QKv0Cv4XjVEFXGRL1LvkAUz1Cz
v5N/g/Z5XfE4+ofvXUvTwAbAmAmidXIAik6CblK4oRDr2tswUW/FzET4mnLD6JDaH4vDwiJnPf/C
5MTzdd8dgz7BZLWtXmFl3XbfnfuWMSfg0Ctmjjbezlj4dLMdp8tlTs6BlAySzD3Kxm7Sm+wgQGiw
72Xrns7SGwLNG2S21+n9cGsfbGioF4tU8wfxYtGTg5FFpgTNLD8AyXptHRyUkxjtGo8DHPsrmCgX
b/LFJU/OSVOkmuydL4VNs3WPPYaO8l3yVD3Vj97RuK82w2asVigmmSf14NwsIXzmwzmnxTbh9DHs
KUgzDS34p0UKKJ6f0ird8Hj66txblCBpT30evkq/X/esecf6y6A4XRfBLvYds2nEAQ0ZRwnGD31p
HFtEVP8zK5MT03Q+alRiWUCi1+54TCC5V/QFhNDi5k0OSS8zCWKKDgOUEUf3aB2CaJNwMEUXr34u
HgJaRQsHczawXnyvyRkpm7ZuKxF8TPeR3WNcbKVXN2phLqR+4u9M82Yao3/6xeQoaJ6mGmj9MCHv
UeNvnCddNY+1NGz68EdQ7K9/rfmNZG5Tpeiq6Ko+ycDSEUJS82e0ydWN+gV83bpd6atIXVW3VNue
ltG7c1EcSNufJifpmF/ZsLcLk2Ni7ape2iT+QgFkbhbcujQxycdQJDGSSDhhD82y46irrFL2jeZt
Tf05GY1XROOR8AxpJ+4W9nP2kF0sbnLIZMiGZPjrxakePxFUmGC5jZEjPAG9AgtFq3elfQm3SwXo
+QB6YXdy7HygOZos7BpQKiHH/NHf8X7dpvfNIyrcB30hM5ybxGKHwWUyBmXQ55uss5M8y2D+AHDg
YdwBUdhrJwQhsierXo1v0jpmupoL8rZ6CE/kidLavP+DQ+7foAEDqHjxCyYrDgerLBBb5zwqXMg0
pqIKlZ6bhe8pPOWX04ghEhtdNqlIvA+aTp3WHaP+opWJUPku3hR3/iY/lNviJj12b0tFyVn3uTA3
iWtl6skWoY2zYd4o6V3bf2yUr9eXNBvHLkxM4hh0YzC6mzyay9x68kySp0JFV42mxWh5m+u2ZuFO
zLT+uX2TYFZQpg+THjfR9/kNKqkH+0YM3su39X5pfGNp6yYXejAqcgmROmdevrftcpVoj675dH09
CzamQCNbD4ceAlJ6zMOblh/hyFw11QKwezY8/rVlUwqGGObq/HyyajA3yLyvQvjOry9DXfBqZxKC
M5SFg0ac3m4tPQzWWgLxdjtulJRAZd4EN/In+ZvyufluvYneQwcqriq30EAvPJtnoZMX7jGdYjX9
NIp7AR4NXmF33wQn7ZDso2jVHqJ1dJuaJNnlUT0FG/u5X8h5Z0Hel7YnESxyZBjSz6k9E9H+b/Ej
vYdg+5OaQaXL/qg+WHsRxRLodtollpr5i/fiM08Ci9czUpMJoiT5mNfikiB/QQj1IfnAlNpzCTfE
Pyq2XFicxJZYiv8IZW7zUTc+lDljlOZCvJw9IKaYCRIgx18GrZvEkrNEkLD4jpNvSjN8CbQGYePI
21534fn9+8vSdN666t26oRNK+P+M/u4tPGW8cMXbrPDJAf/Ok2H2YP6Javll5LpU6sIwSizCnvYc
6dFDhQDD9VUtmZj4ZNxZSteKRRGj15lym4EPuG5hhvARF7hYxcTv5Er945leb+wnDZ3SUfAv7hBE
3fhfgg/ZB/onf+MhPesYF2YnzufBfA0VCysDvUKT8YeM/OEz1J18MrB3gFMr6vrqYSkvWjI7uezM
IdeRv8Mfc6OJdrLunkoXlVLLDDYL+yqqo78kChcLnNx0fhtDLSluuujVPlZ7lLc3cHXdJrule27J
Ryb3nFRHKbopGBpbZTVW90nycWEpcxYoOf9PmWU61+flSNql4gUias9IwcHsvXcASAr4lnpyn00g
p2/XbS6ZnDxDQrOEIVrkPUmLeiOClwi7X7cw2+69XNXkzutGLcgUYaKrxvpT59vbLOh/q5LgSTW6
NQx9Rx/Yfs6Mn6Qaz4Gt6LvWDpc6psLhpm5y+SsmLxM3H5U47dhbF+gfXbTuDSk4egguD9lE69AK
+Ue9pkuTYu8v3v2emY+jJpKWn2WdYGui8cDbQJDXOaig/X59ozXhgNeWKM7khb3W+58qXbfOjF36
YbgvmPrIfggoYLNOb5pgbVJNMzfJ65hQwlNgY7LW7ovdrA2GROCd49cRjnQ0AiNktldoVjSbwthG
DJas/QNviuNSNWYuTjD2i3Aw1A48aia/mUZSC0gJ5whq5CvMl5peS6f8EyDUpZVJEIxrK/XDTliB
BLZTX+Te2V3f/KV1TOIdyiEedPEkVApYccNEFuOTs0T2NPvWvFzGJNTpJqP1TcGIkb5XePtph/5g
3TGTzVejF7A3NtfXJHZl6k+X5qYBL61l1xvYtao061VQwR1vUlpygiddfrluamH7pvl9ofYpvCOs
zIyPmVb+FozfIEJ9vm5kjp3TuljQNMN3oc9Hn1tEonUM4OST9zy2tNtE+iI/oioa6OsePpHl9sNs
0uTogioYqDtdgkn0MdVeDhl891faA/CtTXYMyTprqmYMTMC2yjTaElHBbL5xaXISfSpELh3dF8i8
H9VrdS8orfwHUl2a0d+qD/kxeahO0cJtsmh0cpzNUDVQ82OHw5vg4D3r0Iiwyp2yNneCQiTHT5fa
p7NeerG1k7PdmBZEUYJuIileS0dbxdKncjgLXC9lcHOPNyAKyINAUwAB0OSuTA09MC1B7gp2QAKG
B9fhOkIIkj7gsCl+/xsTbuJq/OUEMgxiM9JDXj+dBpHj0G1dUTLoUPNU18hU98BW/w9p17VcOY5k
f2Wj3zlLB5qInXmguU7elEy9MFQqFb13IL9+D1SzLV6Ie9GtiZiHqVaVkgASmYk053SOdgDZeep8
yRhjmBApSdR4cFWOHcg0xLUUsqFMowIv4WUU3OX50+k7uHrRFyI4rQR3EZBALVz0PLyR04eyH/FG
+XFaxmqJwV4I4bQwAOj4mAY4KIbeE4ZOi/clXJ2M/wOU9U3n5OfxPbjVziI/Sf3qQvTgW33i2qaM
5l80tuhoij/eyKwCslg6YyMbD6TTrdP9LL+335rAQ11HRyKm3LfXsqP+gLqigV1cZFl93y8/gPMU
UlcMapq8f0B4WwHDu3XsTYHuPqx9PxBUdAEFE2NIH7iMHhmFaMSriWC03CkGOkhVYGVxRyBLg55q
ATQXWJNnDHAjw9gbg9wQZW3WneJCEnf/q0Aqw5hJ6jzZfa9Mpq4EqBsWNNO3bGsLctxMQz/dyYU8
7mznQaKpXWJr5eFbg0GmMXgWqC/7DZ8kgBsCeU+McABt5lh7+gBJ81KF+uoX2mt03+zpE+sdUg/y
L/NKP5CrGQhGbH5RerF6p3iwNBcp2Ho/A/2rEmKarK4XmI9AcDPgg/lKrDr1Ut29G4U0virItLFA
6H56xatGYSGCO8JgmC29kbHgaqgaBRTgVms4YBCDac1S2xAhxr2bzU8bvJDHHWEb6UFOWNBpXZCn
BC3bt+mu9Ivz6HzwqGcOrnYWbaqdcjO75gEUfPr5bLnTeYbeYyFG+br+Lj6Gu6pDWGRBRPAxrBw5
3EdueAOYVFe6yXYActma96f3WnScXFAXRHk3lybcZUBBI9lVVYlZtX57Wsj6geqmBRhtQF/xJVYQ
5BqkliEkBnWzqe2k7G4GX9JpIavXhEHYYwQeQJF8Bc2046C2sXfORJ/7CMhsYMIGS7uMmRXgzLun
hf0/x/QhjbnqxeNKU8cmL1lkkz+MvrkBnRgoGNK94oLjC02vosWt7+CHOM4VN2VOLCPBDg6oegZB
ABajBoRTceSdXteKHAsWxiCGDgoLcLcdL6ttJBKA5hguXyVvfVO+WXXwq0hyQR/titaxBk+kJjGH
g/lybjm1KtlUSoCnp6lAp1YpsDTa/emVvIdf3K0GAw5wpNCi8j7Ee7yUupK0KhhgmJNze2dsGYqr
9mhfzlu0xaA4hol2AMezzHbmjzv7vAk9SeAa1sJ8C+ETwjVg18J6c0rStqh9AvObFQPLh+4+9VsQ
RaB3xZ1egS4+3csdPC2A/E6vfM3ZHonldjcEAl0xVbgJszm6tXaV5cOmzyWgVZdumJyFQ+3ImFyJ
RP3uq6e6WC77+fJOtGFEEgq5doFesepXoz4KVsa+/NOZLiQw9V1IiEK97MGn+Bueqb9VAP9veWA1
fGLdmPIZGDEFAtkJnRLIuaKx0gh8HQQaFwZwv8GyvLdbDEdLmE0YMQwhEMd+3SdxBJArwFuQgX3D
XT+Zgk01ZTv4exQCORmAFwUPtt/5CoBK1MfAQlMciMOEEFRrBg0trn+K5rtOA1PtDGN+Fw3KtH0Y
7RmIKEPylGU2hgdeJF+w2hWLfSSSD2zkilZNAmOjga12axx0X/sB9vJya+0r4gCm4F4+T1+zA66J
KHm79iY4ks1dzWGYK7thEbF0ph7me+0sPpiX5Mf8Q7/WGSKDG/ZO/txfxV7gN69C8asHjTE8PB4B
2wZG72NFbo0UaM0z7DlQzLzmPm3cIf+m6K76ljMWlFuKR2S2i3Mkc+ibjnH8m8R2rU1EHO0h3XRI
vexOH4bog7iwI0UU1xDmYPDQxQvgPFd+zqynuro7LWfVRpgyevgAJQUeKE7Do9o0i7CH5S+iy0E3
d9kUC6yuQAKfNR+lCOzWHeybSYttO2svKZEagV0QyeA014jMKkdiAI0WLc5GIkiJ/Wf7ZHL6meYU
hBkMuiMG7/OoweYYAgnrN/7jKPiorGqGvqQMdzz8pV1ZWzCbuGgwBHga6q2ADTy0otTMWurfkhcS
OQdhyEMVw1n+Nt/KObpG77IzVAr3MKadMH0hFMd5i3QCd1yXQ9fYJZs9YMP53Vnls7kyyRMBMLEL
8sl0L9bGeYo21IyuZ0igw1wUj2NbGOeWAs7bKDeB7Z1X0aNel6ovx0YtQtFZvbsL0ZwxoQbpo6qG
xld0dEAn6howXhqKGIEI+p/dzk+LtGC1NIQ0KEwx/7zwvxOozSyNzTCr4ez36UMBfuvReCwA1duw
8nL/Y6D6V+7aQianNDkAMwmoPpHltgdnwmBCp/799yYKDh+r4vRkloCoBZ5PTMiYP6zxYpgvKhFU
AfsVpzaO046RjHneaDiiwfyR6d9GchsJgQnY5p+SwamBTYwmHgLIYCOcrEUKDVKPDIlQAqRRttVv
T1vyteTu0bZxLqOYgoGYFNdLvTG23T57VXbdWePPbn49XGLU+2tkcCCaWhwV5z5SQLjVpYI1YuDv
Fs0iz6xwnaIsJavo54t8UQp0/RWBxyRoOwmyHfyrssnmDjzVWOR8J+VXdbI3lK220cCUmLrh3p58
kzhqD3RLn01Wvab3KiJR8VTcWgoRC//4Ds4fjAD7MlQ2b65vg4Oaokm5/hZ4OpoZgQWOGaviknE2
avviW3b4UmywkM3deiPqaAQaWxy0bfo1aVyU8wG3CMT3RJSLWTVlC1HcZa9BCdyNM0QVaeEUIDSe
wWCfoP2pqN3T6rseAS5EcbcepN2W1TEMzWEzPkQgo7xOcGPku96LdtZj/FP5ZV+wIgVi3+dmK1Ks
de+7EM9ZhM6WQknq333h71x+gxcZRviBYf/AECCEtZjVmGUhkDMPfRFayTi8e0NlM+zn/VA4oc8E
Ku74cwZEv9Dfr1okWwYQOV77QLPkRIJe1K4IC7LVi85r9owMSkJBWbqYgFEQb0RD7OzXfTKAC3Gc
QQLOdiNR9p5QkMfO5NKjGH1J6nET9oo3NQKvsaqqC2mcKbKUcGzDkN2K4rWWKNA5f1YJumn6t9OK
um5nQflssMEX/dMoLpVavY8Yt4q+1X8lmlPOoOreGem1NTqGpx0KfwbjdqU40+4LvfYs8QwUNBSd
gG7OrTHUKGDPGe9VUOr5zkrtcDvUUnORdnV/KHtZFuSFVkO2hUC+mywFtXz7+1mmAL6dFQq0C+WW
8W3mm+xCFbiwtZhtKY0L45WktshQ4M0rz9M2r7tHVRmor5eAtdCQdtVS1IBj9D6cPtC1i8iKd6jg
gW0TNvM4iNL7NO510CZi2PIZNTUt+nn696/VtdEV8yGAuwcgCglCJYeAfnInl3pztyu/A1QBpdcn
e2tZDnmZwYjuinui1s9Pt9kMMBz1p0lgsNJO8YRuTmeUdQCRyy0Qn+1zgEEn7jhGj3ZkXGVSA26q
BleUaOn3RkLpraP701uwZgmUxWdwbiSnwyiVCrubjXGLmfmtHBo7QLLuE9L7ZlPWX4hRMbmBiXWA
y4KFhbsnVJ2BWM6ihDhuMCKmNKmDOdhkc3pVaxZnIYVP0eiNao4DC36C+C3VCGbhnuXimlaiZPO6
HAv0H3igY1W8glJrkCuG9t9p2m1XItABHHkYgRtDFnEureqqCiogIJMDjxMCjy8DwPEBmKrCDZJx
REI71amTBn20DcL6LmjlS5pIGz2Xt5Nsufpc7iJi7DT0KUalcduM5HW040tUHERNySueC6ONwJbG
p6G49+69Fw+drpQVNWPZsMZLL5NnZRfd2e70VFyC9+TGvha11qw8D47Ecfo6jlM5pSyvqbSFa0i/
svl7NA/b0+qzNgRwJIXb66BAmX9ktR7WgMYY+NI3/ScD1ZN3c+f9h8KYki120JD0OqpbCIsj9LTb
m/AAVMnxlVFGwPMLxmDY/nCe/2hlnMbalTEaQYVsSdmbjhWFHiqHgnhRuHucVe0CNiPPenaIBBBX
xv1j3M8ADNt0qPd8oV8WCzIROSEPiCvI9HOxe203Z1bDhLVFdd2b/dMQy5c1ye9Pn9K63n2I4fSu
tXNjMBheFkm/l9E9JZYTAWbotJC1MsjRYji9k/qymArmZtH+cM7qMIlHf0juq7lVPcqos0UJkdVl
qRYQROAGcSacOSbVnIDsnQmMWq8ihwrUszagogTrWvEy4JP/UwzfpdaVpKNdh0PqvN/3SX++tRIn
RU+n5iZnjOBRc9IfkeAeryr7QiwXtYS9OlGLHVpWPety5YTC/si1x8nRytRj9csmrZTzECsDu8AD
mwJmDf3xvXTx5Y7+I3Gctuvq0IctwXmVDARF+RFSKjqrVYO+2DRO08cJNCYRg95sUNIPyzPkKzaR
lz2SZmNPKAImB+MrNmkhkdP6QAI0piZBIgkQDUhPiSmKOlbVXCNAA0K1CC1v3CmFoWpXKARCgqzd
hkn4pCjpZR1KrwI9F8nhj0duSTm8752xG9W9vo2BSRZ4eeKZIJ0IvfJ88hj8pKhvalXRF+vjzkwp
zQDE44h3pLhwEDC7akxEesH26JPnWMjgTwlZ27Jhms6QZoHadwXIKte4UzflJnkTPYjXcg5of/o4
Mc4phmM0yo30bgllV9ugIr2bz5pH7XIoDu0T64gq/HQDwr5tfjbAPAqpPFavweIDOEdZNbWSFNN7
/kyeHAJEftZ3Kn1n3VEleIxFKxYdIec0qRIGRAJ9upNW7UVnmfvOtkSwMmvdbUe7ypn7NFG7dsLI
IR7IIfVSY5PdV1jWHlPNqGhol8GdYp7NqCOCwye7EGUd1t3bx57yYXli2l0i5djTYUOe5Mg1n+pL
Az7O2gNMKnMTY6ML52lEa+YRewYjB9dZCr0d8cBjPjWP75INKxTP/hRs5Hv7AE8E7kf7/EuxyWK9
nNmZw1yvpRqiJa3Y5wXd11J6PkX65rTZYapx4mbyoFJyN6JuyoDAQHg1aOgE17vUG4k5ZrvQAlry
YZJnzQafHTGetaRQRTORq5bBQssmQNFBqczXOox8CIESg2Uyj6EAyTQMXdPH0xXloxDElt7p5a4a
WfRoAtkajdhoWzl2ueD+laIBPspRp+c5vsfTJ81FaFart3EhgzM/Y6dKesoGBkgO3BT1W2Rr7ulV
iCRw9sVMqqFUE9x3WuEdPF6QfvqSxV4sgjMpRd309ZQiJzUd0tg1N0zr+yeGxU8v/kLrLNuTT2q4
EMcZF6WuwYJBsaJkX15qg1sfWK+AhG4vvcXweYj2oWL02zPRWP3abDCIZf9UCD4V1qelHAKfnkWX
JexWet70B6Q1MSEIOtnGMYGLNKB02rno/Ibp23S5ZzyFbgO4pC+gox99ChdxWrPeKlGDPG5EMSOr
V1G4M2YTyCztKEqOrWU7j2Rx1kWZjCJW2H4zZNv5vLuevvVvdIczBte3fG/UQN4RmvDVu77Yay7C
KdPZ7nOmU/qFDA4E5B0vXrtfLKoRQ80LrghhP1887YIRPJWEMVlb2d0w/grkn6ev4Fr7lw1oa1B+
gEFR0/jcBegAajVndN/dlAA9JFdNNPAHl8pceqqkmV6vkdCh+XyRdfZ5oQXeaflrhmwpnlsfiTAX
ObCkfyHLZ0R9CQ1MIVMi8A5r1xLzMwRddQpsJv9AthoJ7faME95OldAJ50JxLC0EEFRTHrRkfju9
prWXHjyBDYYq4BsiVXV8ZinSM1HEtpS2kT9UZGdP59I4bjtKfJWIkuCra8O5mRY4wIDez7kCdVbj
SlHxwNOuBs869NsIkGE54IfLxGGp8ASVvrYFQvjpRbKD4S0dU5f/E8s+a6GYBfpZgnxiyYCh9vK5
dvNAcGhrVUyo5IcIbh/RyU2jcYaIYSO7IIWS0fQxHuYnZVMAOXsEUPdjiFn/9HrAkMRWhKHPTPWp
BXKeY4yIbk41pGMIYccgMBh4fnYQxUeifeQ8hm1rbduNEKPPo59aKhqEUsFRrcVGi33kQ05K54j2
jEo4UJPXiYQ+9MWf43xf1HbtDFW+SdRU8J5V1y4BErXIqaAWjqk17vDMYRiHnJF/NN7kY7bikOde
cq8QXztXdpaX/GKjLPW+v5p9cmhVx75Ab5QPJlC/QPLAE1VQ17ZZZcRUmEQAAjsfH3YKbeeW5dxN
a0u1wCeyiBpnVQKaMNmIF7gP+U6yvrbDWjcQLmXh5LUxBqL7VnQj1u46aA/+lMG51hjDScSoYVmC
byZIhhpQOQDZLgZwT3odXbKmz9SL70TBpmhlnJNNoqm00gLWc9Y0x6ruA/lrL00TRIYWqpbI7HNG
TNLaJpdHLIwxexlgADFcaz+grZG9ccsrtRS+idYX9SGRs19ZAZ+AliUk0aX8dqD9fTfG+9Mmcq2+
hYnNDxncHdBio58DtnFsoHFA65yPIWrA3KbPyaHfaYJYd21Fy2vOKUdqJC2yE3hZol1/AHjU2KWA
CDbGORLYk9WE31ISpxC0zFU9wnwonpOyW2CaSPL1Owu9JTL0L7sQpQXWyj5LR8BfXkXLJV2RWGcA
+n6lXbWXwGeSvwXnDENyuJwAvSeLAfbXLttylWy/Fx6u1XQ0erFEln5RYbroHGM+N8mmO5uu8/MS
jTsgnMrvQk/UKbUuFhUuWQM9s/aJdwNPzGg2Ya0lctt0IJlPa8AVRV6UfQG3BNv6IYk7xiwGtCCx
cAWsLvBm+YUmwkQq07nPTvRDBBcqS4ad1zp74dl3vwdfmh1rv08Ady7k0GS/65Qs7rxUJQE3DKND
jU0v2FYsYSs7yWPlVy8KmOunXSp/6cZ9rI6zWsNoRYlEsIGg78QEMer/c+ULbMjqrUYfhwpmOUwN
86xMUiiHJSpJUAd4lhIoNuBwLwD3h7wj5GKg7pWBZouauNav3EIsZ0wqYHuWGMxk70n1l3FjIYsL
6GLk9eXX8dW6UpB4NEJHFFSyDft0hAQgsboqg9dV444Qc3yDZrJu7CEFyVsze1FsALlRNPOyuqeA
xJdRLVM/M5HXuhSHRQS6DjRvuCk20czbG8G5scvzaSkLGVz4WNdDQpQeMpiNnJEQyqk77GqP9RN3
his6sLWxRFtbyOPiSIUCuhGQ9yxYpt6wr7e9Szf2bgATYer3FnqZ6SHaYYo5ZVHCxvQNh6Vxu4sv
BbQfH6IzyJ2F2RyCacpGMuM9otwyIHldTj3B3q6fH1oAMEzPJHH3Lu+ygCgz9rbzGAdI6sfRwcQ8
IuBuZz/3utqJQpcIi9Sr2mmApFdHWzoLDo5XphZNVtSgdECygQ0LF17HeKAY9LTmo83xh5h4dP1U
gV2Pew/QxE8NpaU6hFMGDKb3CCLDpGC0Sy1/hj6BoG3w+t6zH/Pvv+HeQnegjg0tC/fjmRo/9607
lG5aCcvNqx5q8VGc36CZpMnZoMIeScFdaAIRBxmf27THQPqkEFHCfvUdtpDG7bpOiiFLTCh2tu/2
7RYgc3sD/V0ixiLRojjTAxrkweoG7HQmg4QJSaWHYMTsaSKjEyodnk5r8KoCL9bEKbDR21Ybsd6K
Tgo3lno7hKV7WsK6AV+IYOtdXMO+yNU2VWR2R4AkDivqkjNDumWl2dkFVPHNVPvw90HiigzAWhe0
DcZOGfGRwgBdOVMU02ps2xIWgFXJ5vMkQmIHmRfXfCy3IQCizW19jyd7VLmB6iG8v+vhs4UkjauV
lsVnvGe+FjtQpVoBB4bPYA0s9ey0MWC56a4jeGcqbnejUQy8izzYemz8sfj3xpCF1J4miVHYUFf0
sJ6baAgC3L/ldT5tNyzdKi6aCdfJXcdWo5EqDZDIXtojYkagVGD8CwE5cQ2mvWitF4bkq7ZwsUzu
VgYFzWKFQCibPSzBNdU4+gOr82rfk8vxfLiNe0e8u/+PPfxTtd73YrG7VZz1FWlxpvIhvtXd8ia9
Ue7nzgdl+W8cwdlFgT4DAnjv5k+ALMVgQezF8QbJo7+Aj7fq5Be7wN1j2hmoLwz4nAkzQyo8gtIi
MEPaf2/skMYQ3SzRpnN3uqFq38wyxGEgcTdPN6H2MGaGf9pyrBvCjy3mHq1y3ejxzJqJVFs6jAF6
sai6kcdpY+ii+XFlLUmkA3ZSx5Axgj4+U9oWFNTaNdu/Q3rb3ga1U7qlq10E14zCrLkEG54BFpO/
8FhYs8BLyVx4VsjJBF8F/WXIywOu535mDfU+m0jBsBKm8zdfOb2lSM4sKloN5ik2YGZPAIjE1POV
qQYuqeTSOX2Cq3mHhSSDC8FoY/V6RmH733nSPe0RY+QpUE3aPchOUWr+gsYsxXFvBX0OjbbsEQ+Y
aXyQY9SZjLciuTFTQQ/9alPdUhBn6SqrQjxoYQcThAKFBzgeb3C0rb4pr0TZ37VbsBTF2TcMXzG2
WISvkn47yabb6iid68+kFPWFrSuiyQYeMOeKt+Sxn847uZhsC4rYybVb5BiptXcCdRCJ4MxGMutj
SBOoA+NF1Dxy9s5fyuKAwBlu5cdEnLERieSMSInoxq5GrKpRz+XZNR6UHZvliGZ/sFz1dfKGbbwR
OaVVoaz6bhvgL/7EWDqWXUPlFK9Hlkvcg1AFNU7SiHKVa/EoSNUAqWXpKL7zaBSWPMUWJv0RshRn
MugtLbPa9eYvkDWDeCN1avKgGo0nOMLPlt8kGoM4RFCFZgqN288oI23d2Ghv0LdoGSe2oyCLzjwN
UKblV+3AcCmCS1EldyWYORbLWUnNbPuytCA2KeHiKAAK2aUDBlYzgtuSTeXY/+lKOSsZ67MVDGyl
yT697C/ZXCID4dcOaD0GVGEEprVKJPOzGz9aJv9ktdTAUnImM7iIbxk8S4qMeh9j6OGv1MdFu8pP
CQLnw6YxEzcepKv6li0R8Jm+8kvBM1JMgSjQHR5XxKz6dpqZuMy4pfKtNOXOVIhsjEgIZy/N3GzL
igkB45N5xYhoapc+pgdGRYbSzgv59hfQjz5f+ONzYz9fRIOJVXe2zdSz84KbSAcDTb21PG2bXAa9
yw5PXPxfE2nrOhhILbC/2DJ3EXNMVpY5m6qY2h9SVDup/Xz6qq8KYFimCsACQXLN+QM5plY+M85I
s7yPMfvSi0D0RAI4b2DFpJpi1v1eB+dRmW5jMv59nhcANizWwG1SKpdzj+EMxB+Yj7qJL9kbqHgE
Skf0oL4Cxw0jryIeq5VOkGOZnKmSxooU0XsZ3Nxn021GSjeLTLcKXw0p3FLlmkLpNfvMond1X7n9
dEnBF0ljEYHi2kVYrp23X/Eso+Uaaw8xXNCllZ+VvwjNvK9oia1apq7jkc03NJRRWLdpDSfU9pJT
x7lTdN9PS3jvBz5OYLIN/RDB9Ghxuao6r/uOca2zCFm1PMv02ksMZb6Rx/ICmKf7/Jzh7I93FgBX
ekd5iZ+mXSkI+dZ38+MjuNug1l0d1xE+gibfQxDX6VPhW8329FI/x3rHK+VuxBxNdalJiF8pJici
2YnSXYJpyUgTNAmK5HDXIg4be9RAsORgxMnTctspwSMcy2/S/PdzZniUgvIVdOPodwRm1vHZjROJ
x1BDMksfunsrym7GArZKK1NP0arnMAt/ZFPuN7LVC/TyPUPPaQ0kA4QczGsy6LG4NUqKlGqZiliT
9Wwgf+/OOwJ6hvKmBvbS4ILpt/W6R21nvGVXzLOTreaaD4hDfRzumQayatOrKxcG3S9ECdwVy3f0
bZyJkCcQHcQh9r8AEWeFSCrvBVm3VQkgRAMrE8hGdX4+DdDkREPwiRMGl2SqwQUFwh509pX8DqPB
VNbghIgCdt/js5WDmoxzilW0vnRl4QqCYf0hv8z9+YfxXHvpvVU6+U9CkfmYvlA1xxzCQji3hSrM
7Kwy4cVEdlFS7JHsF3iPlSt/JIIzoMB/a5K4hYhcqXdI9e+tofWaTtv97UsPREpMK8tAXEOUwFkW
K81tvZ1wRfrM2lBZd3tZcW39maYP/5kgzrqYat22RsUSywaQRbv7aH6tMFWrtCLyzRXzghWhSmCo
INYFdOKxYgwxBXBMgY1rAFcX2I0zlvUmTNUdjVXBNV/VwYUodg8WviFoadcHKtY0dlRyQmk6Aww+
gwG0MsyZqn6boA0tMW9P7yTT7E+av5DKHVkk1XITsbKdlAT3lVFdBMGQIoNt+5FsH2Q2l3Fa4Epq
FerOuN9ReEVIxtfiM0UZBp0l3Eo/2Y9+vNOrzbyz3cZvz8f7VAbFoegRu7q1C5FcjsOuhsHQAfzv
DPE57c966xkQQF4uAT7UfGyCXGCx1uKmoyVyWlNZSkbMGfKkXQ/iiPBsvKxvkjv2Wqe/yp/tXfH2
9/uJ2K4CyBzwToCK1rglljIaaIueiezsTZ4Z50FkfeV2L0Rwq6JTQpOKHRx8rivN9SGUbceaDGCi
iYZ/1w/sYzXcXSCtWsoBE0WuGFlWfqi/gT/BY2AZ85Zhw+nn8Wvl2p6IzW3VUC7WyF2HDqkJzDtD
sJa86ICXlcotHQbBFRAJ4ayXbjfpXL6nnMfClRMQ95B2Y1ABCptICufT0DGbBZTl0av+MJHrEazg
6d8MvkwASWMyW8O8PdwL0kPHJkuZ877O9CZxqJT9UKMG2KuD9asAUKpr1aUIL4YPBN6l6UjpAc4E
YBz8K47WAE80KDpwZbWXzqHx3QExaCOIjleloHEbyXPMnX8yT/JYNnmkoveEarXsljTvr8LY6gWt
nPzhsLWoMkibQF9O0JbBBZNlXAZdO8bgXUyGi37OvbC5HJXZP21ree/FS+GMgl7ngSUXkBKU8c5G
gCZ1qqcrkVeEd6clsQBi6UZ4SZxtAJAOnt4dJLWq5ChxBmSN89CUdgESyxk1dla1VX6eFinaQs5G
oJO57mgLkXLVOobZOGr1lI4Pp4WsacPynDgNt7UpN+oKQpI4dzWC/o9YNJy9ekgKoGkRNyHHygdN
KKdqnRZBRBhddJ19MNPAsa3CG5Xsbxrw90NaSOLsTiINeazlkBRUxpam5qFT5tAZWvKSKlTw1F09
nYUszvrkldlbBZOV5WSvJ9l3WyJPaPwTaPjq+ejYOVVF2x1c4LEFyvNeq9o+TQA4ZKZ+Myvxt4TM
8s1pLcCMwZp+m4oGWFjCMlScfsdWGRNdjaAHaiJNrjop+aEySHZbVXLyqJdNfd8kYfJLmiXpu9zG
wRUazNBoSPSAhn40GsVPRR+jp8ae3CyXfDqn5ZudtoXiNfmIAlkM+FcHcIlp5RZNNAHUj7RR99aR
BNQZBXazd+pWIzHGjvI+kAA6BhbjUANsQJvImQPO8WDonbAspB48iVOTIEytZzV7Vsp5IJskCMaX
trBm1aFFrEquqdizeUuabp6v5rKs8qcwHRPyEiZ2DNq9wpSa0c3LuP2R2bIVupM6xq1nBYT4RaZj
pmyuaKi7c9NPdDOhvDk5bYWipBtPlGJ4wYimqxQswQ92GyI1VIBdyjibeylMHLtKdEBQVDO5rFsG
Jj9KVuhMA8U0VWWo6UWQ4OlAW3u292pgjDHGKRWzh6y5r7y4AaqpO6ppF+/nLM1Sn1aAI9/IxjyC
us1EVOerediBZALP0uaszdPy3gwj862hTZ+4eZgbkjMZUo1uiUCDJ9jSzIx6Ny7qnAahE4dVKCFp
XYaK1d3qtK8TO3TrpAEG4p6WYwuQWGSP4sZ2mlSiUe5OoYnjBEtdYGS7NA1a6QogjClMrZRT5XKc
2h7oshqmca4APVQbDp0pbXZ2LwG6rmrxHrsOlLGllTfleqt/Z01a2QNy9n0QntG+ConhYtqzIdhj
mjTUDxQ7a1on0MJq3kv2HFw1/TjHW0trY30vS6mB5JUUKj+HoVM0IB7GY7kDPlVa3Ogkt/pNX6CZ
xGOFU9vrzGwKSieUG9AWZGWl/jLbKPONjOjlVq7sfPAko4yKCxOpFZRGGku1MFBE53GiT2k95Lnq
K5Ld2DUgsGg9X0uyNSAtKJvmfDOkei6FF0ZCLfWnVbZtAc9A9V7pnHTsM90zVAVYSYe+NYb7SQVt
xHlUjfFPPEJqJDR6iUhu3lbtjWYGY76ZmzLTLyJQ0RsXiEzqDCDBpjRtZIXCfsb6qwTGbUABAp63
iKfkJQtmJMyjltp+CVB148yS7M7yzXKShvPAkibiJrQ39Y1pJHrly5KVApUFkBajY8VaZiKtOcbp
rrKTiHiaXram085KmdzhBVpi1Bf9WfVOi1Nz2Ohyr6d+Bz6oaddJdYCzToOhdY1q1BoHrAnmeK9X
8zTsZgkzTD/nUBu7t1mX0tlDR41epK5C8qzflk1JtENYmGiXkjsdLGBD0GXKxjRHy3Ibo4+pg9hi
6C8NOs/TeW2mBnHySpoBHVJVk3TWZuOo3g+T3ha7qApmN2Ek0Lux7WdMUFi00GAEpiJ2YDjr+FLK
G7Ny6kqR630aBDR1q1rKclcNAh1OrwtkCSPAZTT1D6M9YpC7yLp6ukubnMyK3xedbfZemzZy45u5
YcH/22gSdVUzRjqn9MOhlDq6kRLNqnXi2mXUDPfK0CgRxt+nJmyBjG4N/XWCySTT64LMNh1Faapy
U2uWJO8N6Dc9y6YhlA0nikcYgG0+KVUCcMB6qrpgf9rYr/pjS0EyCIQ7aKLgPFdkge4DhLDQJ6A5
TucqSpEkyTak1QQBzKd2snd/vJDEnM7ixW/mcBtI6yGCOYAJrpnuGFnKvEML/kF+sl6VwsclH6/E
RZ5Vr7kQzKWDSkVCZZV5M7lNkaDddNO303u4LgAzSgSzGuCCYD9frIyWKu2pDVsvx08DuhfBbeSe
lrAaX1gfEtjPFxIsdWhTTYeEwfihW2ekfSvy19Mi1hXhQwQXLmlK08yFBRFtCzawFnARzYOZn+em
4BXFp2De1cBWZSCc4mkDvJLjpcCDgqyuh5w5R4O2jbHqBGNbQ+oltoJks7E5vazVnQP2GYDSMFhv
EF6cpmKQkuJKF6m8KepyGxWDN8qq4B11LMZEFzgwHg0CHDqMViGFxl0jNTTLKkj7nzQylNLXJGZL
ukTJAjeZo1w0KMbVf5k4xmxCbIScOgiOeJzEIJLiKS+UH4QWgaI+USWhcFLZYJWP1dybyU2KVmNy
awfdKO2jtjRAIoP/VNwMmjFNHgmngQTbhpatNDoV/IP9byaD/z6iaW//9T/482tZAZI2jDruj/+6
iF+bsi1/df/D/tmff+34H/3rqnor7rrm7a27eKn4v3n0D/H7/y3fe+lejv6AVH7cTTf9WzPdvrV9
1r0LCd9K9jf/6g//6+39t9xP1ds//3gtYcvZbwvjsvjj3z/a//znHwrLl//38vf/+4eXLzn+3b5t
Xt6yT//g7aXt/vmHRv5hWDprVEOTEcwtK9yPb+8/0f+BmgcmHRm1GzF1VkwryqaL8I+0f6g26+xB
IYYQAwPIf/wXuqHYj1T7HzrL1tpgcFAMA7W2P/7vw65/P1h/nwk24t9//q+iz6/LuOjaf/4Bgidc
vo+HrYmJIRmlF/Y/9KVYkHh8OatQS+t66tCzoDWl7lVNkP6iIJy6TQAO/wSK4hkRWGfTwlWspJ29
PLWrWz0wk5cqDFplq9QMYbaT7P66ycrJRZSlXMb/y953rMdthFu+y93DH3KhtgA6d7ObQaKoDT4l
F3IVUAHh6eeg6bHFlsa83s+mTdI2i0ClP5xg+eYrzSezc0VgtoFULJ0gOA+x3SYs1hZ6iCRuHQZ3
jSCUe6cIaQCtKcUPEGkCHaaGadvLnIcVB/on80VaNx2M6IynpLvC7dXxtamU2JZTJ190RO1iRaky
aet5GY3tNptS2jnVpiJ1sB3KIb9wFjWpqTTcojshXlDvadatnctdZ0/qS9FmiFoLJ8/zFPLx9cGN
mL03A+dHX+mg3/AB/mqJaMbgWz9aHDgeB9L5yRxRvwH/3SZlrAMCAZps9l0nFjPXILhN3DlX7oSK
QRFmg/mBTC7jifY80ayE1c8XW+cZ32WStqC3YkFAISesXRYjNiL8gojah1ek0D7wqML3ik3hhaze
Od0iXTyi3rvCSTrtpSogHZLZReIaoe/7yiD6VDwCP8uT4o6UdIIfTUnbTy5i7pcBoTXq/XU/jLG2
Q76iwKrh5bbVdJHgvMKSVbYAK2SRrL5TkRV42r6WRxl6kgNGRJWIPdZYqZfPHejwiJKquIELRRPX
U8WCxKnn8KHRvDhrq0ZppMzzu7JvnDi0BvJcu55aE2bstYR/z1Op8LBxME4/IIZSYSVRMh0b7hUp
s2o+JEEpxNrJoLYT8NB9USygR2Kx/qEpWatWxJ/KJyp7sW5nvMt0KEu0YwpDY8r8Hxnj9gPPeLNB
KByuUbuZz4ZKdZ/bkStj+NWNm2GW5ZJRuupoKat4tGnxoiwbXMjWoStL2/qH4Nl3R3n8ZI9dcJ9B
UPKp8x1glRE7IsSr+YPJeghKtmUEFThvNDD4HdyVAuEk5hM6k32DIqhwvO/YhG1chYBWstGUsTBw
I/R99ZE6AzKUBtnZ0Gcy6b1Cp/1AaqiL5s+lId81JA+Q1FUHqU2ZhjK/K1D9hCBB5q3KRj9OgfUE
ykMVVwrqR9gHIh5Nx/cmqoPULgO6q7oei6nNw7jTS1oWFVYK+BgYmK43xnY3P/vS7lM4CFsw842+
5kxgu04WPLsng8raLL9W5fyt1cgXhnL2YiUZucctzABfo09wkDuUgj5hG3oxjpyXMpBTKvQs4wnz
Cvp4hVzBhSI0Dey900JYRVuDTtSIlN9SSMYVguI4YBEkshj76krrR6/JiP1YgLk5MW/V2dn4NI8g
7cDb+YOqg3EFJV+1RaRUbLTOx1RS0sK6BCWsHOWfo6IwD+CqczfULptt2wwEPgkUVAbj+YmAp/wJ
MC6FbmjXPXh2Jg5BPcA7nIxO2vLOSpQtmzXKV03qFuHZ7QJ+Fw5T/6xtOpw5Oo5pVBWfEEvD3lXU
iNWQnVerqbU/e5Xs12qG4CgpHM9NKqRAK0jqBWnOBvGt7DXMDLoyXAxQRiwMDR/MdPJgSV3ppc7B
yAsU8pClVZkPW8wQ7ES/GLbuzOZvqEjjmCrgPDYpBO7ggchjpdSfM1S3UhhilaextU3aaNasEcGE
66wN1d7xOICcUn8bI3uEtn1uiQ1U1qc7OMVo9EzD+qQ9CFvGyxrZZx3JvkfCyqD5bCF495CdP7sj
18jE2ADkel7Kla7tcZfb+QcqGwDo64psR0BgYWtTtiK2ZNAlgth65eMXx3Yf/InUMltZOf7eurbE
fdNG8PscoDMrzdSjzmCBhH/HOttLRDXUx853Rb4C+CF8bsxYHdyBskMwz+DFOaNaVd5YpUhfig8F
K7rErZDTzaxGCmtN3c53Zsx21OPykIBNDP2AX2A1xWdRRu1Rq9GZNn5W5vfQfx/zbc4ziJXE0sfW
WbtW5c/fPAOFYVQ9Av6gGSuqRLqG9j8KTMcqNOTiGNxlAX7FPoS1Q2I5CmBcb/ISx2V1DL2wPhnD
sXoupLBPICc6qQt5OTy6X01PA/WyaOUuMBVUEMAvGR0fopXENHRfK3iWBW0UfkPYzEQs3DoH5caB
sfnZG1zmYBiFz4bN494E8ON46EQ7nboJfuaoE8MzERU4DrmZfeXabQmeA3MLvllwFmXSDxE0zLA/
KIoDQUEfms5rmy138yD/iLDcx+kEuUTbGWIwzCCibKspctNQdM6c5P6MbN80pkmgaWDKVdkG5Xva
Ezct1GtQgujGhSA4wmv4xN1UPYVCkcmtvB7a0uAifunP5sBO1o/q2OzG1eJCkLnvlI5vo3kQp8GX
w+QCC45Y/tY9tOHUcywDdg+nUq7GxbZd0mmObeyAdxKHG/Wc5ekCH+YmYF4ugAx89Tbk6pWroDE2
m8TfkE9eOm7rA4emxfsgzhtM/3UksiCbkecjwiThTVVXNYBwe1ZgkuzkrMV63LKdTjNAVHG7vmsg
eNMVfh0N+TAyPTu0oWh2E0pmoz/4E6lHPJe3Fmm0YQdnS1bz3uwNXA6g7Hj4j8ypX8e8yWHtgbZl
HmHM6LMCMi/FpX6/mFZ04DVBi+9/odb1thP064g3eZ9G69st2ULMXTvrAk6zw2oBOPOk/XoVkU+H
bQGTRgWe2LtmcW/LDr+OfVNQ4ZY3S9bjae3GO1Uy2PXNx58yl98kBL9bnEtR4+9JvCmdZFCIq0x2
ncQxRb0GTmnDWu7et/z4JaPFNkA/A5CTYEl1/ODmYUzZu2VlBBgmYBg4cAUVEDwWq+LSKogQwePy
fY+T383dz0PePBwDaEFVKOwn036hpvt4tHAt3iXCu7+bp5/GueXSuLgTeq4wzkJ0s2D4noFOCCfG
1F0NY4Jid7Kwbx0gIcF469BB3PC0xnUYczt+T2r9t9sSqSKFMTQQdmA/vz1uZm+09GT3y3t+1RAe
vrTrakM/E0ileJDoF8hJ/vNxuszt32Pe0iirxh61ex0zc9cu5rOFLWszvFfq+c0aAqsCIQwKPQt4
6RbS6nQem3TmT3g2b43QGvjxr1XyDRy+IobFyRIOx+9skF8T5rdD3pT+hmaea4aDDkOiXer2iNUw
wWV6VTm9Dz5P0FtI0LB73yrjNzP5duibAzaXVI24Lpehiwd3xTdGrBZNV/vYb4q0evY39cnZ/fvz
/noxvh3z5oCNgoa6lY8xC/KJRs+VXhV6/e9D/PaN4nCDRyGQrL9YG/iyHEZG0DikdqrvLLB85+6u
eg/L8euexIMsBe8oJHCAu73hax1A7tPGKI31PKLxod651n/3olAShKS/R6GWfF2qPxVspWd3xGYZ
2p9qiHvrPmRDWuf/eV+FaBj9M8jN4kPe2wXQ2J+SPMuA3QmTDK0zq3unt/2buAHDQNYcQheohNhX
kbWfnkWUPJJlU83JtFGferjqLLebex7SAWTA/8YEXC61pYzqhTAGRbELNdu355MzW5pZzJsTxVkS
kelgDdYzwGW40L2nf19pN2TAX8e62UF2pvpcKBcSUZCMCg7wftksBkwL3/c9Y5vfnk0/P9fNzpmZ
KXynw1iLmAflcYv4C67AyfgxBJvhf0GvXgrbb0t5b1/kTWTikK53lL883P20cldsH6wW/tPyeO+P
9rtN+/PT3dzeEYMypxQYrJ3lWjn+B7RZPzM67rOBvtMK+fXWDrF1oVO4mATBKO9mgUzNNLm1W9g4
9hqQCcwWtttHtXlPzOGGWPy6OBCSExRX4YMEGbq3C7Ex6Oz7Q28ni7vdIni8EIOGfFeu2SbYzCtv
ximrn/PVeyTfm0bZ/x3ZRwGWAm6Gqu/bkatxngAPVxAI2VCdSNDlUMOBXk+UMrlCVpl9c8EtzlZR
mbxH11te3u2iwfX599A38+j2rB0ziaEb69JZ39DEfWfLvTfAzVtVE4ecc4cBFkUFs3QAIUoKp/sI
16Tjx/7x/fbfb4JYrJh/Huo2/socUdGuvr5PN0H8dSLLTljZh/fOrt+elBEg4UAseBGq1DczN/od
pId4g20A2wkZ65O1WkjTU+qsyn3+TiPtt0fKz6PdTFZZdQXTTbscX+YIGfCvvlmFqUy7XXbgLVil
MXkHZPmb2aPgCqEQCPNKGzHW25XZDr0YrWiwEzFKAC2/BF3wzu5+b4SbY7LJIG4+zBiBoYpW0Ydh
+PTOClyy3Jsl/uYZbubIoH5ZhWD5ImOzk0XZCLRsupKptek37Yfg5a+I+/83wv4Hh/BP735ptL1p
hJ2+1MWbNtjyn7+2wZZeF85WNLvQxvThOfN3G8xy3D9cKN6iDQaOcogsBav6rz6YG/yB9hRWHlpg
gJGSpVTyVx/Msf8ApwTZDI0AjcPvDf5LH8y9Hu7/LBIsbdwr6F3YoYd/Esj0vV3okWMppiu59uVo
B1vNndFaNcBFZJeOgHf7kFHR2A8wc5zlarCakH9vUKZud4UBRAqyMMIlJxMMQb+bA+2On4u2bOn9
QIOWpWTIzGqC6bzeFkCz0H1vqhKpJ5uzKBkMR4nJm3kOeKdn5fLsGH/qlsq4oGjMR50TVN+jYQw7
FisVFnYTzyzqqzVnwI49B4AodSmvJcsObC46+yHT9cyBi4PsR9rSsgqfVJlLtiFd9nEAEnKjZNau
wRT6CrSVzNIxgjXUXTkM9fQnYkIuXSC+hnbYjp5bomA4C884q2Em5Qy2s2eNkLQVQrGDAlpGfvYt
AMo3kBgR1qcxyg3yoQKgvOnEO90AKeuKxnNe0Hfm3Sev8TkFXAd0+A9TaDNz1/iNro46a+t+M06+
xy7wABydTSb80ntGi4DMyFEXMMfHuS5VtiWdIt7XRiAr2TYB0+2XHCil6Qix2rD/yIeudQ9VXvf1
Z1JyZ3o0Ed51FwO7VtVJD8HVZkpawmgB5T0d1M4P1c26Ae+pl7S/q8fGbqGnK+qFm287lWrUxpuJ
18EVUTpz5W0l4aWYY4Lqhb0TNogy30KSkQ7B68Csbjd3jrLPs+dXA4jMllUqyHeifj7Hpje8NRsZ
0Yxz/FAhwo3blog21qhCk37tGV1FKdGmtVcl0OcMdZBKDuoJYqOVfQcR2dLtYG0no+q7p5k7AbyB
hlV9Z3sTp+06QuMIdjODCNFKKbRDjZMIr2TTfJx5gIUcA8+eZ0BiVhV3kwC9O36xO7cEhlUFbr4f
grCYn4Burbyvo+roABH6oBptE0MHt+0voAN27dnibC6fs5547X3n0dLZa4Ddop0D9PoMTbWJjNVj
4A5GPGhFe7IeQP0peTpTkBlPdmHnwTEEwAmdROkOkzn3hTWMdyQCGBDgvzY0f1bM9ayjBnqoCKok
s6DS6Bjwm3UxobPSArE3gS/U5hD51PCojYYiZJ90xHqHXXKdh2hYenqSaBwlXoGSvROhLYAS/XA2
btu0BKUPNCY9O+0C0+f24yL7J9HOmOq8gj5cFpbTToC5zb4CQhVmX5jDAaFIeTlV/Tbk4bxDEywE
qGWoxiHt0XVbD4T22k8izMr4JfJNV4LSB14zMGZaU7mP+t4f7gunwQJJBz9rumSSLBq8WIwAxeFh
JuGt6smKyI/aimq17rsibx6dxqpRdA9nL7e/1dHMIQeIZkv9JyNRRz8JJ+zqP00R2daZTKzS6xk9
yeaEVrFbXQAwBBgq6UXhuF+jrlPBacp6ps9ArZPogy5N7T35ZnRh7O1jmDalJfo+pzGHy8KjZXEs
lmg0YX0EAHewvxedy30KVcmqNHtE5aJIwwxH0KkqfA8aWXbtlKdKjI618TLLxrkHgllxaIdQ1Dtt
jAORfbvpApSELLeZhjTgBdu0TSi389zC3CGxLAD7HtrZCv1nV/XW9BxJp4B8pNJl/dzxfIgeS+kL
H+WesLGmI8472xTbTFgaXWLTOObBGfSEzncDsuquKgMlTxPFwXtWIdH9F6i4h9bBmkTrNClRjW+d
XEjmk6M3RNa4zQLsxUvjB359gb3X0rstkeuw+xzNV/J9KCeTfYhyTruNS2Fotrahpx5uq7KO/LTg
fq1WrLbaAU/lDLBL8ujU7LQnzABrP6tF8w2uh5x9gpx0326CcijHrZMTPV1I3Y3lwSqQntw14TBU
n51Zkgz9wCLg8mxKdF8TDyhfuWsJTEzTDrzK4DyGdcMT0w462Mhl6vVQsz2El1tIxAGjHHkn+Jx0
wb4OvFkd6llOZQINUkHOU0YY2wrTFji20VOyxj2AtkW1usYB/z8k+p8rfvL/jQ264/3wZXoTFC2A
y7+wQc4fiyU8gEFAGOG+DREbv2KD/D+QFALnY4PohhIMrCD/jomI8wfMCFBhwmEPexqIk/8dEwXk
D0A6UeUFlRh2RcAp/5eYyF+yiX9CIkCLEI+BkhyBuAFxnAhIozcQxFxlk679QqEwU7ZJwfvx1M5h
PQFcm48niv7uJmDsWx6UOplmv9uryAp2kVu3m9YgS+65SE0dOXuEXHrP+rgnFawhCPkApbDuJDP4
mdN6sD6Moc8PVRWRF1ULHLFucQIjaUrD2V8PjE+fSb6obU2ltwOSCBiRJkc7EOce2AEh2VU4ClZ8
GgGZaKPhBNAbT1zwULYtnHwuuu6/j54fG2CerbLLnuxCwyNwsuBav3xb1KW7+Snqvby+op9RVQ5e
9NtXh5oWpshGYXqZQxAW3746AoxPkwFqnjbUfA7nGjbj7gZRcAw2B2671u/vx74vzwjkIIClmpgQ
NOujvJDHvIva3RjOZ7tvvQ/hFEI+vev0Ad1m9/XbuR7lqhUTGBoAI9zLrqrW1QS5iNkPLl7njxca
tncoBIE+kYVZWuRhtAYH4pNbSX8/N16ii8I55o5RsQ+CxCWSi65M2+nd9f+O7IJCVaouP3o4UI0P
UTpg/vHfFoU8VMouwa4GE75o+ifkjDSecHFulYFAbtw0QNbbTinvo8zZlwWfcHR547rw7fzR1iSB
nxygUhCheCwiBGIBGr2ALGRenCNw+NZbepMBw/Rce1/E3DenqHdKMOHGMQ3Lr7D95Xdt6WgoS4Rd
ErgNv9N0fhh7hi564x8h52E/opt+jJx5DVw4O10/UF+EYceAP29a+22oPwwU0rZONJu4brlaY/WR
k6ITOc1B4B9GSN3QEcaHuUw6FbV3PcvZiuViO7alAcYK8+CTkewipzUJoHHnng/9Hc2oPkDE5E/c
XAoECp6l3TLPpXYTz/TVKhN9/si69hTVBbBkRrenFnHyptYP6IST7SzKAYBoa06B1QLixHVRkeG5
vUb46h71SNydBl15B7Q5ey8Hf1u8xlZ3YEMFu2iC/AuUx+Ug+hltHLgA5IQGolvgu9gpaRXZXz+C
v7+6fuu3A+RrFYdtB7q9l8xkw+a6ZFzUbxH1T2Aq0DGD2H/9FIqwzmIe0XiWId9B9Lo+sLEQu9lu
z9IRw+H6cl/f8HwqBleBlLrMUp619oNp6jpBjS5avf6Qu57Yms7Q9Sh9su4nnQZA3BZjRhDZof7Y
sn3j0Wc3t+E6VTve3dyRZy+rm/SdzX1jMYKXBagAKnVIPcGhhLTAzebufEHtSpcZBp+Gwzz4/dFx
yXCQqk6aUnw0VhZ+V763J1bZpBVgBAYBBPTgDBsBIFqWLV4OLvKOoinmDfd9KMSChj4R43s6CYrP
iOZz2M1wgJhKDni5zh6EGettMxQDlK1kucmkK45AHtMz6Epj0rK8WketkduRLxrbsrA1hHXrIp7D
zN66U27Fdh1Mm9JQ73L9gCpDv8oYsgBVwsN0OUq83qJJU3fRpvbmpxBQqzNiTveDHManglQ4obx+
jIkNX5rOq8a4B6bsXM1MntH5cFYttuyaVH65I6GuUqlH+1jRgW+oV2T7ws+eZnCY0LiozFMPdBqA
LQxgMkXk2Td1mzSIW8HdRDcoqZY/c1RlFGszeRsA+ryLP7LgyMnk6qQP1feWenU897gKrluyXr6t
HO9MrDbc5XUoP/SunS65yCfpMLULVB2/7noemTRsbQsgGxNNe1HVl4j59g4Q2iEGNkQ+GC/g6Zh1
QIoSPe9gIK0Swh1xEU7N17kJTvncItnEOwOk01sHxBIvo0/wcE5ovJ3x+Z5mEFKJkWrbGyfLvxak
ftbzpMAqz9sLctt/X5Y3Zl7LbY0MBdsXoEkb2pi3/S0bWxBIraBPqg5zHS5XSS8RzusKu5JTwF/d
gZH1NJJpV8jKPGagxcSdrZ0NJC3rTYOUxnYM8LJji/5i5B3GasKsoXUcR03V3GugfzuTmTPAijjp
uee+wxlGqfuXaxN/P+o9IFvDCwkWT2+PIXvG6QFR2iAVVhucdJfzJFO5PJSotzzXEd3nvhtDYk+8
vF43SPPsdebO4ykooi71K985XD9mmbsHp3Jd6NVME7yU+o+6J+WxBmPz6Iet/2GE7rT6MaJMM4Ah
2nax64KpUzpFfsqiLExUDhbgAvAlB2qsKMbuG2Mlqig7OFkdbeSy9M03UUvnaKzQ20H88d7JZ3pB
RtutcEaDCYZFvrt+y2sY0LMcbBTGuE5502e7171QgJC4v15TmQ28URY23QtpZuso6o5vofncb0XW
41QwHLrAy1bj3DiQ5IExNKUySDVoUytniRUKN84jwVdRJXDi9FULYcHlBuJUudtA933cuDz3UJDx
yjU4ZONlgkWEVr59lMsHJA8WW+vahvKVhwbsyD6OvUU2VSXIhhd9/pGHzh3DEVwrmVS44qqUR9He
cNjzWDMD7lm3fuJPkqZsQl+SlsFdjr+Kedrb0pxVT61Lz6ySxUr403iR15hBqBZAoX7CtRGg59KU
D7j1oU8lihXS9u5O95yCg9as0J8JdplvP/77zkFcfbvsEE0HOMsBQ0FEDXrF22UX5eHYBtSQFIjO
EVQOj5yKzrJXZFR5kodBd2L9WkcAkkPJwH0J2yrYNpXM7sI+gmtPYY7CdbM7E2k4jAxemXYQUwXc
g6PyM8ghSq1RBTsjuhR5aguAHs1+vB71SAftR/gGg9MHEsAj4wXZiAlva7b52XY5RRraHKuwdS8D
8K3WkCPp7cnnEVHejhdKnCeoegFKL2Vqsgqll1HjMFUk2DNPBOtr0Oiw/GBbc3Zxl1WyfOdLSi/u
vBtzU10CS8gDLqSHf64GR5DvZWtgUEsgAxo7k/1yDYm8fLhgSUankZtwA8KhtxthhZZeH//6Rq4f
eWTOTYGgKdJdkZSQ7visw09tYMQBtQodX98wOFrkhBY22w99dBi87hOSWXmPMgHg9g1w+5RJ9ThX
nyueX/Cy7YfrBypWY5KVTbAxvHMeMgh027ovzjWd7kHAcA9jpAPwX2VHY1NGwUbUPLvI1v+qhSjX
plR2zLlHgbq0ISDcBlh1AX+kUS0ePR/w5J7W7HD9mSPrYq/yfAZdHf8WcNpFv7NG6szLj63u+jsU
LGi4t0VpxTqqcdoXnQPpEMd6YawHmme5HyDjoFLgVBpgc3MH1NRG4CCJ+pVb9d15rtr2Es5ij8V1
dw2lTFfos8fpnU1n80RaqArTVu5gNu4lbO6sC1+2DjDJqMnZJfIEUIKLFCDa4qLBGNjSmZ8HAewp
NKbv+2U55ENlzi2l46VAUWElJg7ta2JVaQ706YUW+V8fFUJ2eFEWx2BqUD4sq3FbjTC56CASEXue
CzA61k8O0lOKPj7fXhfXHOVfess6DWVDHxD5lzFR/AiVMEQNOnDXjBqAzbWnD9bIoqRD0XctedRc
LOfjNVFQJGoTPjCxQpoZHkK8+oP5+6vrzxQx1jovnOfXfym9/dj7bWqDPB0zd5Bn0CD0zppGzM/s
+NDx+zZ0eftkZ32956b8Bip5tp3BeOoa7FoRfo0yqPQaUJzOecillw4S1ayAIXyZ5VCmcD1s1jjG
FOZSG/heOjxlIMqmYHzxTe+H+ePkPYvWxEP3EfxzcrpOXRmxxxJEEYjBIQJEr6n2HRSeg+9EKLID
AvUrJNVgIQqDoDXqVHrfBLgMXo93WudfhGDAtrsV3JHanq0QZ/1AXRjJLHIPXej2Sdb2KsqFd1/U
/FKiFPqJZJ1ZNxGZ0x7FNfDaq+EuY9OehoO/B1wAP1p+7vs19GW0Kg8qHIKtgplhOqGjBxK+e1Hj
2OwIswD+DyQAlBVpnoZOTDtAtsuEW0O7e43BpchROw9kfz/BTn1tnGZc1TIIngSt0zqzxotWPU2t
gMn73KU6JcTcG6hKgd0MXV0no9DvrexyX4FLFNueJR+uX8Htyt27Lbay7HI33KhQmcSOyglIoNly
N32P9AkNhnGFE5FMoFPU7EPErHvBv3nLnc+o/uvDBSRhr2HmMS9J6PVvxY3vuNOwnAH9fZZ3xdEm
cl2F1Xn0RfN9+YIjN9uCtIctVYKghcQtg64RB+4fmlXqYAf8Hvdtdt/6Y7Fx2gEKhqDX3Pe0te6V
AAka/09f2O4xK4b5ENUdxAksw1NsIZFMTTHh1ISocWWFu3Im9pFZYOAUoV+CHBNAXHW2jzOB11cV
yS727Wbeg4gc7pY/LWtq+HHIPj//85EHuChDS/Tr689M5Wzyhh+90ZPbMMzGFW756VPNwJLHVJTn
3ungNx6OO9MRcTeFY5boUKOa8zJ4yPlMXVT7iQXdnsK8e+NWTnYBAaQsXtjAioSjP/Lx9asQ3nHg
cT35wZytpq5Ua9oruVMgiSXX2OT6ocm8ES6P3Vq2u2toA2s9EH+vsb+AEcjuGnwEc+1tB7QEL0GA
t+Tx/JHmc7+ZvSlPWtOKnZrR0Z4oZqUOSXUhoZljN2/8O5/Xe38u2HoAMORc4cBFwFVC4D8U9+Vg
/Acgb21IWGDrWH7a9CIBUT7DJUezw/UrPmV2AgGA2UkH9L3SBknDXVMgSsH5dJARuOOSBNMd1zmC
3tFH8G+qR15aZE1gF5/6hYN7HJJmDk7SnkMsotVgAlHyoUNb5qhzVSRsCM1KakHXvO/Frpfwsc8h
nLpuxw6RwLL6kfw9KjL41ckGAmqvWmej5t6/Hz38OvQyil1R9mbv8wGEIxqd3bY2h9f3CHEFvYLL
nrNphfFXjY4cJCe83tAhyreTLe6ZP/fHoAtOJGNPMIrM7q8fDdbsxKQ5usuPjEGJx/WYWUNncpWj
CfjwmiMFGqSIyS0JSuO4qIcORYe5GHVCwvFMOl/nCdo3wbpxnLtW869+NwxBHNoijF/TuKoOq+Q1
4OwBTU8zFZls3cD5Y6+W8pPD0DKpBTIuEdRjEHMkdxZUV3GSgu48K/eD0N2f+RdgqKytf82HNXMy
XL6+griG8wixWL4PQctKAtvgiGHdHlyhNi1R/zvxqQ8SXtF+S9ocXBhB+6NssvLgjCg6ogcYm+Gr
NXuoIy4fAOo/1X3p7wT0CdHaQ4oO/ghm2LeDo64+F7RgL4UCfygoGxUjiwm3JYXchFf0n9BVUg9h
k4eHBlAX3GWF/U7N4eq2+aYUC085Z0mNXCgIe/RWbJoZb146F9AjKV1wIgMdbMdwAgeDNZvaRYBj
OGQUVNFtwsqSqKERlLqyWp6pP6wzRdU9cmGdlsrYXyuobuzhaQ46W1e3aOtw0BZhzndXyeYOcfYe
FVHvGIIvjLoVDe+sdl0sl2xE1RENumjXjZBc+PcYHGzmX2JwpKyeDSdHqNOC2LpUVH+CHIIUhDjA
6HzVyH7aN3pUD/VIUTcK3YvW4kfnt82DBA9w23gB7Kg7M6Pe2UD/xLGrXURMf7AZoudIhKfCc5sk
D6SBDgQvort5+TjYTkFev/Sb2V69hmRBGXwc8yLbuAHOzY4Y7zlvx60r+IsNotOdGll3ybKii3nn
Tp8b936e5gn4XodvuxIBmjt4oDs0QqS6dNHzCiSyxmtQpzs3LWdMEtVggLbz2K1FxxX4iJW3m8n/
oey8ltxWgi37K/MDiIA3ryRBT7ZvtfSCkIX3tvD1s1DUvUdqTUgxLwiydU4bsFCVuXMbXANqu/xa
Ngahpohm76a02HlBpa8y0wsvgVJl+3gqzAMKSOshtvofqR1V6HZq1z4KIzB3Y+yuGtvq7rM+nR5G
1BWtFZySLnuUh1+rz/k1LcsjU0JYgDygzPhBX+U6H6BNb725NTdeqWUvt7UvoktUVwqKRKPw5cYd
q/PG1CjLbv1dGw6g/wssYrjXcdCYZ1ldsJV7k7y4mkuoNnqk0E717Zg5/TFRm2w/JV23yhIsZcq+
Ep96wV9fhlW2QgEbP4XtvljubkRTYY06mXGeDZaTWMUxzDzwlrm+aypvehsKHxP06mOpx8WrUnTQ
MtKXhl1WaU9B62R39dRYT21FENzf1+cfLaJnLJbJC1PVJRAWHuLvy9Md0MUS5GWvx7H7yuoMnkya
qEOA6mYlaBafws7onnJnM40q0vtx0CccWoJobfHdjqYI3J3pEtrRYBHz4DRa82BHeeNPunNoyjx/
bMoYcj4S140V43MSuHWzD2KnecBSBV3LcsuzTHU3DAUQklrtB621d/LMdOso33sU+ut0mqgVlMI9
WlVR7EsOr7WbmfPRTUL7MArTr4ZkbS5uM/YE+uYxizyEVjLQdYPSodoLZt/pjG9pExv/cDxc7s/v
G9hC8WG3BNQhAvA9sqPXSgRpBjHZTDDnZg7YW0Vh0cwSB73Ova9//7j+mL8sHxf9/OKTgLKLuL7f
Py6skvQCQZuzDiYrgC6alV9jUVEPpKa1DQxzvhvFXSEU+xmjo4cZRe4mSBpkGLambFF11gFIHi5X
p2RICPEs8+8ovZO9nC85rfs8j624vdPD/sA4a16JyJju56XWa0CS/KzG0envf9WfAzlAZ9bfwmBn
p5RDwV/3yHjGRqce825jpLNyCaNseqjD8MWqKvGGqk3ZztsoiSi+ENt+YKi37ytjeLCL7PGGMOv5
yRzibdP181Ol6PEpN3AYqvXmo5x+yDmIN1TuyTOaTb/U7VlsPjNT6/chm9Og9ByiSRcfjTr1DbUh
3FSisaOCUjVDkPukh/F0qRVKpaVJpUodyi750PU0M101f/Ca4FJn0ZMchUxBCSWmwqFqP1a5tlVg
Av3jjun6/wPasV2Y7NgbsB7M9y4dRekWioNpGDCo+VXO3Wy3Q0A9R8U2rGB6jRpogS365D7R0jvZ
4QqtMVa3BrvsiuI2LTOc2t3zU87dApXJAVrKrH+XL7CzVajGywwU72oq1j8MiKxszaTE8baFg2Sc
k7l7pP6Jd7cbhhu0sfaWx9vIYstPPOuDBuPsYnh9vauTHAeiOt7HPKpYFXFk2F1MGQu56lyyuFa5
SOaLE9oMQum52iIe18KtxbaPVDA9Zeac9Ly1KryHodWNlyxvLHfF01l9dCraqzSt2XgxV3vp0ii+
FNkFjHxe14rZnWdw/Mdgtq+JZWDY52ZfI2V8mqdqXN9+9dJCqr3sJbfqWcJCU4vGPZx+hEnkvc6T
U61vyJ5C17AOh745CsLKj4TxbiuaPGCZ/L6182bjeLT9jD9fb/2lyFpz35RDcKqWi5N0zra1Kn1v
Vjp8qDi507RYfYDzda/nqfGhyeB4MIkz4dzF4UE2HyKjRAaTeoyneHo0mmjvAOFc5KXOR0gmywRi
+V7yWyixUvi53dT7tClA8Kpv6EM9P4DyhRIFUuwumWCjqeZc7cLBUS8k7/SrztaeaZMz33XJG3Ut
pSBRxcGTwYJqL1IHFFBj3rsshD5S7A08kyPCM6aqt1IXGXOtj4uv3JDRFuvRnSKG8qTFr/IAA1o2
/FFOEyIxu2uv8NRzsHSJmWttAF71owSqOfcBZfrc8rumLi+2WWOdNYux9ctpROKZ5DuJRGjz+EUd
daaZQ/8WLaQxSxX6PQQse5vGQbW7zahSK3y+DZhYQwO4OgFpRqS3d058DlJ3vjYxO3aJ9mkvKxw4
JZ6fefWrBZFEFi1Fk0wHqFwPt+doNNsV2vjmHGKf4QeT42yNuQnWdjw6O6sy5uMNxpeLCKkqKn4s
ELAPqMdvWWG4W6FYOawBijIjTNLdLPwyY+YaVxXwKlxMgtMUe9zTIjRbvZjHvUHx79N8dT7//3jB
oFmsGKJRyTrZrhOkPWxa0XwYKgdG4PIEGEJ77R3hXnWrM14s3qVa1fO7LsdGoXXFGqWudpIXFaHy
KWxE+Q+6gAkB5LfD0dKgtuJ8b9PDecYfRAtT70XUmFOwsXOYYb1RlltHqMkNvVWK+OdbeVMxZrv2
GTtv2MdnZRqdbTbVnwMX8xEqKr7GiJWXU2fE52hOY7qeXGA/p+K8VFXVagj7+tQ1c7CaFcgWkF7r
E8dlgmypVjah/aUusvgC14ut2/FVJ6Ram+ZTnjbGnaijYzU13aM7ZC9DlXZnAzP/TdMi+dCbTC22
gfCKleLk+lZUBLOBdGU7lQb5Gsy9duMU/WY39H9+8a6xFp30rzWFBTHGW8RW1jK3dt8rrkwlgy/V
Wik7Q3yclLSheknxvCDKWc6IWvCZE+jzl1l1pxMOEtEFz8m3IjW9qw7a7yT1naxy5WU0xrU55O7Z
JZJmR6ODN5U2RnfyElVOxJ/P3AQ6BKfWXOcnPrT8VM2VXa7kS5hy6U4seFUfTmBrtqEjvNY7KHA8
sPJOVtHobSIIXUeImaGP4U6wVXroKn1zYhdXffzknAvCc+fS6zkUf8ie+D6aV6+JYwBjgWQzdpt/
KNf+qCu4kcAsbBtLBomjOu+K284Ma4vE6MwXXfCoDBwIteqlF295Fbf990wLOZaWL8l/tLzGgJSw
xM3877MhX7VeDWhlBUAfHbOhIghAPTp3g8vNVVvwDnmxcuBnNcZyjDnm0S5y5WJQcO5aDdsHzBYu
ilVt2wCfPDxpCLOxSMY8puNCLerp/0WnKa+0sJZftxmyT9M+gB+qD5mY3I0NdeIhrQpzw6ObPxY9
bIrR6YbHMbKHDVIz7R+NgbOQoH5dhJABAG5Vk2ff4DGWfe0vfevs6cPc5kawzmFqHdWhQr8GD+Ik
X4HVqsSJ6dZalh5utoHp4d1nw8CUDquMTbPMjYypHXYzurSVnKOUWj3ucTjHGn8Z7yv2JHazyRhN
vmUldKsaA8PGF/BROG44FhQ3186Tqf+I+7o9KVnRMIFnFFePUIuEonm7wjGZk88VfBxDOcDCZBxh
4AjB83IdFePUTA3mDrX9YmkZJjTJ6DxEipetzBAXQzkSl5c0/HwrAzyYFlaZrUssSHY4WnMAjnX8
QdOmes8mos1qqu7kVqKUX6N0VneNpdRbuYXiXMm6dvG4XGup2q0xUK1P/XKZvbQ+ybfylWj/0YVI
a4XfPi38h6nBDJcMDHZd8x3Pxa5yr8NDsl27ahc/VXnQrPU2Ku76OVFOiaN9UaDfbvUAR6Oxd7fK
XM4nrF/j/TQ4b43RVSdHOOVJrzr4AMak7+u28HBYglkwF+29B3sFRoE4yfrQCrvG79w7u3bzu6o2
mGsRfnwqg4jtyjOUPTkI+SXV02Eb4fp4Duv0PhIjCWmTlX/FJYIwhkD5VBrRVxOtwZ4HsD6V7hT4
mrOQf4PymDnwhgyNtKRp1J/1LKjXEIf3RldWD9Byn6CzY78ydBEVkj1edAaoRTmYn8ex+FSMortz
8goOMyYsTFJi21pT3SSnoUJZ6mKcQ22Cl6bJsPFUqt4XgSMh1Vuq4LYF62asg/AKdTm6yle6iAsf
tWe/7quhvOp1cC/MoTnOgzdskkH44YIiGXn99Pe2yH5/fC6qOc+mP0euSnaN/NB/eQQxL7FyY5qH
n1O2qIIkG7TzQuk3h0d5UeAjYyvU63v5FgLtfF/or+N8kMw0zQxZDWNKVxN0F9CUYlW07qpr1egq
L6PXmDvK63xjGkp9LicSnt3c8fwxNO3L7cIEmYNhLjYT0/2HGwhaDcF8g8AdC3eaJq37rdZ2qI90
czzZ6BRWaWx0gEuQjDNVNJ9Stb4QCXMqSrO9NlNR0RlcHXXOX+35PhcFA9iFBByoAEBzPZp3TKjK
U7Hgm3j3mifdrpyN0ug0cPFEmQ3pAOZ4U+0lPhNbDNLAOc8ibdszmzRNWt/uta48/P1D+eNMwa0a
fwfVYtoOYPIHo4yYtam3XbiGtxlpi8WwLBFTUUQX+epWMQr+kwSDgpXejedw4ZhKdqm8GEFL8HPQ
stVlQXoeFz84QIs7IO7wMk/g7pYSebsuDbdBnJrXyrJJNZQcMnjOj3LYVo/lJocxdvG0+E4LYvPU
CVyhCi8O9tGs7NxAuJt0sNNXAhmsk1uN1klzSQie4vpjR972ysq8aj3OgAmlqZsPva13DP5B9Zd3
wtbyu7/funde3DB5oLUBYJiWszj9YY3BkfPLeu5zc4IDYHYo4gzzrHLcAi78UGOz31aV4/pxmoSn
ktnBupkXL/UCTo5BjssqEKlCl9J0TKMn8QYHKPcVr3T38q0ObS6CiOxb3RicoEJcIjPeyhNAjj9w
hGPm8D/3ICyj8nlOMhyOjOw8F57LhucMpygVW72pu/sosaFx2C04baimG2MgLOrvN+JPoh10Jgi0
OiZiOFxb6jtM2MuTzrJiuCazBx8TzxyE9b1aXinf4XJmRfDajRYGWnRKdzOmVn6tgoWFUyvOBCqR
pJbH2Dl32D6DFtV7V6mtQ9/W2kXzisF3/5UOpP/BouT3dR3ISwwxbAqpd79vk4AYz1PRrfOi0s9x
N9l3mncZJ125yjfTmNt3jegYBhUgSl0tfLV1rROLFzKyVzrXPjd2pRekbNdRcJQXjPWyY1QQDyVx
BUb4q2AQtq/Ehb3NRJxQ4gbav4CT97U1nkFQyMltQPtpsw6XsueXNegFiAMUInrXWWo84B4eYFPC
TNEY9M9WGt65cXUkSGf44lRBBetOHV9CjTkoFvH5V0YEAL/5lzmsh03fM0BPUk87JB3DhJY8lati
axBsgn/ZRkkx6m+nO1x1zNEtlgtbjvm+IciUmmymMsf8kfHdwnyAFFlAT6ZhHdSse1Sz+ZuOwdUh
76yjVQTm3ouRrkGU6P2ynpAXmUFxja3ky20GFrdltnKrHiZvyYR3bANAEdIj08sN35jQ/Y65hhyu
heAtAbDciT6ng/sKsCEOIkIwNzqGcS8vMW5k91Qctvj/Hg/xhzs2e4atW1BTpUr5l08r1WKyAwZ1
2iR2813+qVaiP+WlO5/rrK/XjaWil6+C8WQ1z6YD+TnNtrYx5dvSps8ZUnU+DcvXmgoKhB5NmNGE
9egnY7hNjGAE74r2RdT1cP9i++iMfcIsI3VeyY96QMj04FXhTh+LkqJyCP8ZtffHcwWCayMN5bNl
Umy9n34hEK6tFJrbepmfM+o5eto3QgQy8oaGwVnXahv6IPctTPB08KccOcAUU15JeplpNZtgiMN7
w56+m0Mi7gfdqo6m23pgmIm2FkH/lGtFwU5blHfdKA4e3cZ6QCe6CyvFfMrT7g55W3CIluMJj01f
2CXwwNjPxq7Bvv4nKbUS+JdIdHC56F3qAZRhbgmH5eOoTdZC/i7P7B4fBvhL6HhwzxyaCe75cmmb
0t2JYvoGw73xI707aX3dQXfEDskPGBKvwT7mazZP85WPeycnn+g9Hxu3c9fa7FLRZ73eX1InMK5W
SGtpL5y/v+/JGEC+a3gs3YQg7mgg7ODQyEJ+3xlampvJ7SLXj/J2J8nMlgaUZ6llspHnN96vdGUR
tErhQkM0h4d6kWUwsUNQWeQqfOMw9oc26B7KNI/91HmbewueQW8Wu8ks5y0TfEEXfJWAB+cKtNu4
uOp2Yu9CL+GWLF0LI6DvdZ2kB2oqZu/98JMTKjtOVYTZxqwzqrRGg9zCEbOt0kVoiEcyQjVtc1sc
RkJOvbVgXNT8TPu0YNcLz93oRMvsAiswj42zHxos0pkpkS84VV+71jaPt+ffhqJo1h00FaxQh31q
zWcjy/foGZqD1g3wwRIb/Alu013RmfkDsaYEFUoq2JiP5VuFwHAlFv6R2SqwmrUwt9fweGnCQ/tH
O9b5VxXGjRJEG6dx1yIujZcKi+mtYRrRJs+6FAnL0D6kca7vi4kItTy0z5PnntXCDc5KVVySJomf
nGJK/SzZRIuAQkBTILAjsRAT/w+SXaj5g1PH80YTcE5LhUaMA7cqAORz093+x2MbvJxOTxPWJTeH
0B+yUQAoKn6vsCmGLaT2sKuiS+hhGDDkGruqp/qlDROAfJFiq2mt5Tt5N14yOiQBbuLtIWMXx8mx
4YbNk7pRc12/lxcjxGsSJ5/rf1+K9ARW/GCk+66LjNt/5iYT4QR1oq4T9gDMHofvDB+nC2b82jaa
immVqsN8NVWI624Ubc1lWtJ3xakpjeDZsuZ2r1hez7cQGyWe4yeN9hRfrqw/sFNKaDKyBBxwLfVW
HYqY564rGcheJIlFzjlQm2MmJikK9DjpRlFDWiLbXHXLDAXlxbBpGmH4Uwab15t0/BXbme4cWMGv
G/TgQcKnr2jjDuPJcGsnRrlxjRFaqQjQLKPZfk5j536qcNOt8XPc1yOANZlH3518mi6qgKM5L21h
0RnHYAGL4yEZtq2Tw2WZnB9FaLkLysAiWGgwQYnYcjCTc5zZ8Wk2P2HhWdwHQs/vRSc+y4p4jKJ+
J6F4eTEEwx4UKfeaNT6oCBYPfUdcMtpmZ1fEOG2s8klpVkneljsep/CLkkwvEHniL9TqK09VxUfX
GS9KoTCJLmdKmOWnyZ8rL8Q9nBl0hrvbwYvtNCBFmRwM6uBrFVf5lRmdeQ0ybOKUYaw/2lnUblQK
jFU4KOHR0UOTRJoICtVL3dntBTFLAnChz8XJYCwvVQCO3n+3+L/XTA2NAzPcY0m7bwEwoXpI+0L4
VUvomz5V59YLwkOkLONxW9lZsZ69LH/REDjw5r3wsxqm8ZcmGS4KaR5H7uyXMXKxkgvH9Kx4JNoM
eA3scq0t7tVZ77d1xqNkjRpNw5Rc8tyYz0UW6Rse2uh4O006I7OPEqYxMFP+KYUpkK5uJcTjQMI+
dr3GB2dGH2AEu6swzc0VU83nyc4tstWtaCusDMNUFQZF2zXBnhguFPvN0B9yDyrvXhsr3ykc2DZt
BzIVjbguCZhMGLGowRrxfVWvJHBVWV9iHhiY39VWDfXaT7ATfW5ydzwbc7AtqmJ8Tbxh8tX5MS8E
Qub/ZQrJV87gHRKcaI9wWt40FGo+an73nOj2I90xovyit1fkcrR7pGDFP/BMQ07jfy0EQdRQM9kQ
upFEkMP4rnqlWCvLCXqi/3OK54SfBjlZAMVeMUKrid6ohpVhjpqzShJPBa4bzzVqRiJDwnRjjkp/
7O0ivtPTHv9Tgt2jLkMsQ/6N4arVh2kCWKPW74+4V23/61jlFE/RcAxfzGTd2GOCEgrAnDw+2pVr
f0jIRPNxE9/BBZ59Wapxa42H23FEzBiGDvNsbG2PRDOIG+VHiDC5GoQfDSAxfs2FPw4CyjrtfhJN
1KHbDbXrndM6fUH3HjBagec2iTo4cdSRTVBnB0ON1p0bnowx5bixkyMWA9ZJqkTyJCpPKLZWSuRA
4UKsWft9OtuLUTkdyXLBQxADiKrE7w4OI3z2OcE4i6CZmUhGyFOf5bpt8X64ZE74ovTBHQEr7akc
++g5Tdr7QJk/3T6LmY7jJZxyv+RQzTplHQEYf8dd50XLEhwOKofNQaXdUeZueLENM94RGIZafOzG
dO1Ngo+h777eDkzGNHjsLqWVwJLhPEwG3D03/zTBeMA4w/NwDu+0syk0zFZzTd1AjBhX+jL4mZJn
0QTj1RrNbwZ+ufu5qfWtpzB2mUACVn07KV/Kyd7ksZJfLUE2LpzJzwZUnQczJVTKJv4HOaet7Xsk
P9FaK82ZJT0y8AiU7VQ6L+No2D8nm1qmi6eFcpUgt05WUa8dsOrVVm3R64eO4tAPrd7dIERA5M10
VCwMIrYQv3Y1co51vdhLSpxkcSlThX94BpxhdqUPCpHtnFy/jyH8gZ23gV+No0DrvbAbaw+DD6zm
tTMEmm96MuXPWVgSWsMCW5V5N1/5Jd+yWstOtjVmJ/kDgph8IycnE9iesF2uUJS7NeSVrmqn58wM
z51d0eakZsCEpzVObpy81nloXLNFgLfcXfmOD+GtYkZ+8mYdvwxlTjEACJw17NfqiDQOynaC+Xdh
4rgOu/oT5g4UUq7yao9KsBX6FG1rq1deUaaaaxHWr7hMz37lZK5Yw1w6FQEZ7WavniWfMC74MoNc
dwfnK8DX33I31JXqR7aPt9aNnYeUyU1r4fOu9WN7Me/zBoJ3OVva1pMTXGDObzd0u+/nj0W+tLfj
qrfj+EvrUu10Zg37kqgn/8ZlrBpbnKelvSu1hhqoguAp37pmmawH4NBdA50OtYH9LZ2iD44296+G
U9m+ULtpfZOLuZNzFsuETE1dA8/sot3eyjSCmpi/rCNkI6eyDesTwWc/X8mvOUkVrn8C+TkcezvG
K1u3g3ZbIzN4vP0LZoH5XlYE+Rzp+KUsAjuz09DYpENhr0p9o1WEDnnO5b/RU9vN8c+dM4mVU+pi
SbbUojqwZhdrO/Kp3aNSpitL1r5F1WDM7ETpWb6iq+lR+KnuulV1y9f7ud0ZTlh9CLi/q8TACBQh
t7Eu5NnrFOnldiOAeh6ryWKGx8G/0gwMw3qbMZrxKQyy4NRHzdGwKic4ESJXgwixytJYgRFllepO
qj4hcHjwryJ15+pKd6/3GZN+Jkv1yoOPuA/y6VbRmFW92KO4xVeXJWnhZe1LxqeUolJcEoskMcRZ
RGyao0G8bV88wu6D2pL36NZ18+jpxFw4Ke4iTOXWeY1XIjN/9aCLglmAlIlZggWJYVe86uIQldSC
QBCJ9UnW1rZbYe5mWuFKsuXLcXqTpeTfuzXZGb87CA1pjcpkDwzt/bwjnQQxDIMoKPxsvGUHr36w
QmNcebVnfEi9/jAlQvOnOkJBsigmYsGno4/JCSlnezYvYxV+GHEY/9LOwZtjEbpHgdEdlneuRrhr
FA4wDtSM7qQmw2sdZkR1uewLZdOXaOp6msKqrwLqhz4/mjqzK0z8n6Leib7MInvEFodFb/ZvyuB2
x7GcTeiJdnAOvbCBt1g+/P1+/DkyZjyA1bDDvJ0aDx+F35tXyAWtXtTh4FPaQRHvbe92PocVQV8O
iK+iRapvqqpyNG0MWHBPGny4i5wmUzRuNafO7uIizO6gA2V37ICcRvkYIPfmrfyaVoW9L0nutTKb
G3kwuhWNTV008K1+pGzGyHOj9ILdutgkU6xtIKBikK3V3UoSzAKcePxbhznGA0ZQxBxuBs9Ltk05
ZdvbQ5y3Oai0Abs8b2kjYiUsfBjYlk8c3b5vtHIdCfw040VNUldlfutk/n475fL5fXktLu0Wht/4
d+JG8Q6pzjIrdZPAHXlmF+Fy40bDoUP/u8LvxmMsa39Bygio3gvt0PVwnhrmTI1Xwr2HGYusFggf
s/QRgWYcowET360KMSPBamjqLWsNyDr4XppE0wrxUA9PzH4ilU/zMzvpnu0Rwzj4lx5/deaMw8mJ
840UpTHDNGmjirBfBV3AHN2hv6jJrIMqEltHUimg1xPZt7PV2YRGhXvXXS7yXcGDf850y/kHaqJZ
y514d6conFQAEw0DNOlx9iuealtaaSsmdjgIAjiWE4Ufm/efw8yNCRe0zTt5UcmruWPG9aaN4A6x
+jEaNDA1LXXsvRrET25WtgfcW3hk3bx7SLw+XunqtDaKqPiYuKbYgo1Gh9Z2/LKt+odI656gRMRf
0iI2V5h57G86pcC0t3FB9s+q6IrHYvHDs4Z5LzWtDRyck62UD0zXq3VgOO2DnnkuTCLP3ITqrF3q
RIuuujI/jHYL1akmaEZbTjAznda9LUhcyRk6IWE6SriNEAdrM+TokeSljSzzqET6p8CqxYHsw2mt
1Gq3KqCs7Ay4EJK54zHVXCGvLzZI0r+OajNedbwI75uKNIPQ/nbboeMJ3gqeWY8NzU2JS8Y2pMc+
lhRhddIm6z47TG7jnVsr1DYzCYLtFaFwupYonSwdwlRdiBz1uhMMzUUXswgWpdwIZSGYGU7/x1sg
v2h9+7Gl0znkrIfl5bY243b80HVptWGc029BKNMXIqFWbkCTECixhyUJ1EtbLdKT6yWEfBNXSINv
oXCRLhRNlqa3WxhiYh93in3W4srYE6GtEj2tI+uEqflUD2q6txu73leRm+4Lo9A3kTsSVaorFpEI
S3pMz3mfVwFaXI9zewOCHW+UcRfFRvXLCV+0wTqtNP3K32qtQQ3nrZRpYS2HPDl5ZK/JVg1EL0Ts
erdTwk7bFiP0D86atwhVn9vAPnQpGUCKOIjl29qsvv19f5HC2/dPDZlnaAI08rNA9X/frkUtxCAG
hCmO2kP7czBusZ0Cob2tbqXOO8O+1B+ifFjJt5FTqevJyMJNWblLg1fZ9rkVI6DYIq6eHWpvLeyV
a9EY0BsdI7lz07An46PbmVZV3rOXVmvi11BxkOKCAR6ipBHePRgUA5i+Imw8jw9GXqythlq0wyl/
N8fzi5c29kUK59qGTh81Ld4XkzVIK7Q3o6unvRL4hco3lst7gDG7UVydobhjwhuo5ous70fHPtWW
6E+Dpzfo7/JXOdgcYWKEAxxTpO72QuhwzyTcuR+0YzzQTunYJHRBLU5lk9lrJt/Vx1oZVFK5qmgt
hvm+043gX1uaavyxpS0x5Q6m64sXxh9bWifKOuNgg5OHgw2sBuxW/pvwEhE8+1BrVaRbArKeZwQ1
zmJ6sb6xPyRfKCS6dhezcM92QC0f2W2RbhtSNXeYiTlnu4fTGc3hriFjhJqjWC8aGGj15nOW5+pJ
WlYonjXvEEnhBdQITNBBQDfZgoCncVT7kjjvlrN70vEnRFzafkhdrBkS6yzB5Ux0T3UYXGkQja2B
ugoOTG/eyyq+H73+PAfWybHmlTxWWg3UtK+RPpoLZGwIO9uF6dRgDrOwZQFLUBsjb4NOy+CLwf4+
iDLmKU4NCQDOy1qWmeT+Pkp+muqc+UJyV2luxl5aP/zHs2kmJBtZ8KG2jXQnZweNGZVHpT27OZ46
PdloL5wMeI44Ot45YY7Phw5K6HjBsBLqpJBl5Sg8LKq3gQpj6L4T6NWut+tHJaCB6bssfY6hPK50
yI+f7Sw95Gp3nNJurzqz+RyT3Am2nEyPI43wRr4qXH379+fbfT/YQQ1A3WAbjKzwSqKK+P35dtg3
mlwBJ7618y1DQTBEvB4C7aESZvIapwYj21lP/ChWmgcMpqhPPYBY043G3WQ02o2PPedqyW+JMkd+
zU7BBeS9twh0uuA2NQBxlQ3ICI4HVVOnpzIxvC86aXVwHLVhS0egbFD9koSkJKgRxzw/K2mwqIg0
OB8920CXt3f2pO6wshvOdPscJb04jW7660WZEVJ0feUcFOq/AwJtoW2G6A2hLwtGthWs3692nn+X
5indYiOhYCMAdpneCaRt6jLmTUj5vVWArj4buzztxycMg1Zh05348+OTBvi/E0nju3GsLB5DwYMj
8ARAZtTxmbb9BW71SdJ0IYVWrJhc2zdNd+gYPyAlNZr7dhbbmdHhZjBnKs/SQTuSzd2DWhTuruva
f41n/+TiwwhhxeFbZhGUDWPn90/bC+1g7kwbyaRoiIuKV6lZWb0PUe1pEFlzYsSWXm6SJ6337uDp
/8iVwDiTTD08FxDtNkEVDSskDxAi6uRK4lsJItbHJD7ByLp0arFhSdm+E2f9o1F9zrVIeYs0cdF0
Qi8lw1dYnumXvf4Px3z9vb6Fmo6AR3j72tJL6lKQ8ssE1kEZGqW1Y92MLTAtRaC3aL0F7iWYVyHT
/j7HjygszB+Wmb9OaLijpNpZ7SLGSYzxbLmI+o2DBhT1SAUJotUae7tOx7vEdqZjZ89fROaS9JBh
T9mg011RvhX/2NTd91QqXCY8nkmmKp4Frcp9Z8Bi6pTkWqVHW93sy13rqWWwZuex2fVmAWEWaYyr
pieiSLGBc3JruHDv6yHaeZVtbD0tyY5y/kbXT24UcNAzPLf1WKfVI8xA7zkJnDe7UoOL/DcML69B
KnaZqh28eO4+tXSja1GX+Wly+nRVdXq6ljL33lH2IaR8v5wbCucFVx8nKKT/CR0TpSVmpXVV/6aQ
K2vTfoJEe3bFQAyWmfY/WY+RHUTXVFRsfW2v7KQqXKiQ7dIweXALtT/dHrwbKmEOA2T7mQmjGSX6
xcHd6OBpCj6TFbwNLR4ORZKMuzFQEUXbeCdW37TR9E6GW56l0Y8VX43gHte6eK+X6gnltLq1UH5/
xCzMWoB45l0v+ZNUtSKQGO6FhV9EAmghpQCaFhW7imDuTaqGP/6+/Tr/l7AzW25bybbtFyECiR6v
BPtOHSXZekFIbpDo+/brzwDoe+qU60btF26Z5LZFEszMtdacY/4t8mA/wUVETvnskMGc9dcXMjYH
Ijd7Jdre9f92EqsPdAizVTRwwKoJlmPQ+f9u/EZb4zT9LETvn83OsG+CVnNVrTWyT0RkfzPwA69E
q6MHzRoSJzP1dej07qgquPN6UjPwS/PxdBEtU0Vzs33hZCNTXScC1Jegdi3G8drznh7HqqIEke4l
nsSwnxzlunxPlv2+FIC7My4YTRql4xXaQDReytc7IKX8oBWOJ5V4byBnfujirkeHXk+7PksY3GrV
tFUGCxhK2GrHKlm78x+i1nE9jtvGrNu7BASZnxdvdu8D+UWFbK3tHnJQk9rne5M+d1B8qKqo2M61
HxoqXFARDvnWmm/gG6rT+J+4SP+fryVHLfZIVk94jNTc/75yOnrXMGWxSPBaTCERWtktLFi9UGFr
lZhxRGs9uckc7jZDDoKBVrYtOITgsa7ZSQvHOOiVrW4LXTBmRnW8WVYnpwTrF08lXbSQo9eiWi0d
tO33f6dUehg8dutw2VYhfkEfYzUC62VgvjhDRqbTuZpBiHSLq1pr46VolL0PA5gyknBsrqUSId22
/l9ZxFJ1LfVX4dewlG2XG8Q1ZIYyg9WMge3Z4cBYJEmPDlladx+z6uTVNdM+ndFPt0pfDIjq6+4W
t1MALYTGYle50zZNhLa+83so0S75hNwP+ixl0PN9+hAobDGZY7ePjGzz1WjSfnLTKZm/bM3zYPNZ
qgm0wXaYDxp3lUfo5Pvl0K6V65Lp0AUF43Bpp2q/nOJyhs2Pd4aHOVGqLS4kdJ2VEcLiUuqBYaLq
/NFIUwhyeutJJ7Jy3LNL43p5M0IzvQiICymZl0++whWPoPG9FOnOErF/of7yjWg2ahYbI8cj7Pe1
siPkniK571lGilr8uh8vrO+SxvTF6VOukd7Q/rRRqyiucCfPDdSmCr1FG1nNo/dR8e8vj97TcGCU
+TsZqxJy4m+6OVhFRk3d45jAI+9I3VtAZ3Ksa066k9iTfjh6QabfT2GKUmibSZjkkgZj6EmXCwsZ
Kmb/5WbRGyzns94uQAUvkhUbLeSxwPevOuG2aU3mp3V1zeHtLDMQ4eb5quxdetcp8YhBZF8XqAcc
NtVjQOdsw0O575f3YDLhi4Dd+MSE0ng98levivr0EMy647FUPmWJ4unefu2mYU2dOH/6OVmJBX69
gP7vZgzjXQC38kwfR9tB321X2j/JtZaDzv8ta21bE+qsVTN03Pxom/76OqcVHjNIQZu7+7FsMbyX
g3zpjFfgjsh3y8w61jTWoJ+1xWuf5NID1mC/Z6AT3ZEWCVmMpK1y00aNAHbynGpoWcswwtHEmdOL
0rsBKsIycuIIi9nbtkbXC84DTJqT6nQQfjpJ8xYmgr5r5970Qr8LKjv8s1GCF6/R20BWUQpcR6sk
oHMyqCKhGndB4SSjtl/OVDU6Rz2j914ArF8tCr8xnHBjRH65zRvVPzF95ou2POKnTFICl3OFEU5v
TQexglhUvKrVpCMQUepf6WxVWPxty0963kD9SGyLWVj79d93QPEfk+L5o9B1voCzg8MQ6rxF/p9z
mx72Tq5qhr+Je0dbuXknr35nyqsz39h68JBllnZY7pd6FF6TuAYGEqBphC0Ro2VI8sM4ifikm368
XwilqHh+o0KU+yCADC7VrFwvi201umwZVszuniVxwIoXqJsxFk/+UKYrKx2dj6V6rI2P+2wEvhAU
mlRg8cqZftD6Mrdq2v/uGjU9OazkVz2gX+7GyVqNAYnKrnLeNOnVs2q8FWO6DszepS5VTkvbj+A7
ejajfbWkuanpW69jRQfnQMjv7u4OZVuG2Pmtq1oIjML34ZUU+dHgmCS7ZO82bSf2mWWRK+14avez
M/vx7EJI1dukuy77yL2hlTbfs6lw1+lS+yPL/rU8iMK+3y4SlOUmGjLyPGdre5uO8bkz1XrjWs3c
/IpxTs241CxOUcgrAzQODbyGRN1wd3JaqbV1Qj/fjD4kl8wQpNzWE8xJyhvYuHMDzO7pLlDGuBvR
+PUxEAYOlzot4fNo7Cp6HHHKRQgypYxi6sJqV1NM2ZFSGqPvHDegAd0HOTbkG6MA2+dRTtJj3m/r
WiWWegaUiMgH2b8Uda7T7d1CRDtZjv5LBql7Bf5y11UQiCEKBEcEVVj4WZ3Oi9tMcYOYmTYU02UG
qgSK+HY/XtSTxuByGIdN6gTlw2jb/TEqaw2DKV48bUBMsijI6tF+RjKUHAwCGaAJxGKlh7XyI8kH
r6ow8VBk5fw6wkSzXfVb5j4/75AyFbLYP3jxtMVI/W9rmkPMvc2ChmiYFPm/icdtl/gAAZtxK/1u
vYzkU93IPDze8pBJ/RsUGevgJxP8wQQ8gxJGXka88OPShvEpRYXppAdzJhQwfhwunc4XjYGC9an9
9tN4jdXf+D3l4lKpefgxcYmupi4+mbkbHbDeIq4UAHFkZxvMIlP/GqV6vkI0au6WPyp1CXHC6lUg
qeijjCboj/drlcHOsB+XUWORm1z3lenSRk8jkIdJsl4YCy1b1UEufKhaOsNugum6JeJdW6U1Cj8/
CMSzWTQtm1+mngSS/pMuo01TNvLUBbMZ0IktgG466c8XhZEMMvSwfhR6zeWsdjuArsBBZoG10fdf
IombR9WtGNBNIPjmCY46mLR+TfVmTWl3o78TeYIWOcMWq72VLWrASM3aq8wht08xmEKwcfQx2t0C
hlQ67LdxybF1+bZ1MWy8fx091My8k+cUUnKOS1cCDVBwnG0/j0WFjT0FsL1PB1Bw2jQ6jxiPNgVB
HhzbWanpIMjL8hMG0mKLZWJkI0L1df9iNC2ikbmlgb2ABCFNRY050FuxRfwCXS5aOZPx22X4BflD
xRNYtvlmYqvjJK8gAK20R2QBm0gDby3dzLr44WeNV+6WUeK3NqEF1MO/6qQbP/wiarwx08LVUoJ2
AXVUW+VEXnSTydvIIWBB4oQFY//7Z291dEvCPnG23eDaq+Vh1QVLcv/dTQv4Q+u3j0KhNMGsAfkq
yh5h8p2jUKSMOIr8z9mjjnUHi032oHa15NjR6Gc8ZbTVdRywy7sj+shYw/YuV8zrcC8nObv9gk8w
QPx6vd9kh36yevSCjbFCKhD9jDgHU1VukrZbQVbz4w2bxJwyHhj7qBvt4/1Qi8nLOdOaiH4FRvGl
FcSJWJcgdSEIpwFGhAXuMjDy9meb4GImJ8WQkLNy7O7ecvrf3SHpw4Ni+zsipi5LE4otXbm0FeOk
2jwtUsYkHI0zrOJL1HRIL2bcrRlWB7NRd8Yo+dZGeveI1qUBM4wriaX0zw3tNSLNJieYp39goLiK
a6+dlS5ljRspQgjmLxqMWpdPKjgqfHbhYY4vPpmyJ+fAGp7vy54xaA8TGQvHReacytz4p8Srv5ER
0NqBw8MCpdgCtPF3m0pQ7ZHIE1Esmb19WJCDd9nVMBn5qi4qsblzCKPRXEeGD6N2WdZG5eyKEZ3G
ZPgnDd7JiTOWSnzm/Z46n9RTEB9UzoMvqiGDNQqTbWu4vCX4fRcCR6y0PGcY84jVpayushnH1f2w
5qhldKDDt68Hp0ce2JMskRdqtkI7WuzUNjI3roEFp2dU+95XenWWltlelr41TtOVSEWAnc9ov3xU
0ZkAajXoE+eArOz/wc++JPf+372A4ABYG3hqcLXT1f2b5aTXrg2hIsfIqJHBfoehjkYSrjENbzj7
q2vNKo33cWpMeDBGuyll3Z1MUtBf4nyETyHCx16X5kuWNNPaxi6LBi8jNyipoJfMkiDZoSBp9BFN
wSwYgs363XHG4WF5sA6OUBeit8iYAk+RE0YvhSoiljqzYiXOkcJ6iVS/JemvRfLRNgAx87pViZrv
opXrWnPTK0QvnbVwyQw57pxIKU59rreryIYoZ7iD/c1MxQlCN0/V7Qd6/WE3OddcR9kPjlL/yLpy
x3yy/ZXb062YEMb+97Or/XfzHJuYDlNHmISwc4T426IT5LXj8k/2ALuBUWFq3XX11L0KzhLPZkDa
GSX9WtcgFi6czaia+kNnA1ZCCsiJOL0xO/SfFMtf2ZPwekUQR9DgV/IrY40ZpDmmVdMcl5+WG6Py
xa5ro9RzslocAqr8y3JTWO6fn0ILOhm4V3ELol2UEJ2Y2MXZbHLjEHQuK8CQlo8ibduDZUuwLx0w
k8kNnf1YOsQ7Qj67I44bVV4U0stBFZNz1WiUFYEh38yZy7bMUJR4NZP/gw4lmds5zL+yAf57Dd/D
nvydcMPPuOB7tHNole7uB6tuENpqmKZoY0Kp8TSbw4Bqsj0ldeRuRi1XvNapZ2T9qDzk7fiEDtc9
hn5c/EOX9T9UKC6wVEMjitaa/VV0w/+96IhLxcRaUDOqRIp078Qg+VDZGA6BLYsHtEHZts704qE3
CzQiUfXaY/Ki05b2Er6cC3Y6Ris3uKSsL97rDN8thFKaFmHQHftZdl6Y1bDGsBtteYOQ/ZIZsleh
ZXwLbXWP5HnakPBa7WoyYc4oLgwIlNyIgvACkC2Y5XXkZmkz3nfvaUgSVg3jBRkhUiUfBFnZufd2
wP3tlY1g8mUxQgtUHc2hoW6ypH8RseRpKoC+5VDw378Dztyh/GulwYuiGhqxJ7h/jb8aY3FmGY0h
isa774RIdkDwwx86+zLq7rza0mDYIM2mW5lYSR6NevRXWdBvminJjilHZ4KjsFBMO2a9rnGvR1BR
9Pu8ElBunATjhR9EXlg6yIEnvb2Y7JKrCTioZPz8xmE19YLYCN4AzqRepDEZl1kdb5eS3sjMzaAi
2uhD/7F3bBi+heruNHjNZJ2EO7MDlNklwt1D5aVh0/rhto6KTTDCgowbTX2w0qeOj+y5lu3ex5lz
7VNcDoqGYdt/Zj5WXGpHftWBy3U+aCYEKJSKvZveiDfCz92Q4DFfDtDjR6+wOvbSma0D2+o8JaCp
nby8dDPYyfeVL9bbAT8Ns+5FBKH0aXvqgxQeJbqEOMroFM2QxApFJhh2K3+olbUt/I+wDJwr1Z2z
/u+f739i17jsTYvQVzp/9Kr/XuOUEb6aTj/rj4sY2k55sVtgvv5UU9Z8mk3GHG6+CZmBwYmn4YB0
rFvBbT9OYRUeJb2HVZIowwOCNaR4wtQ3uqCa7SeXq7RmRwHVjHHLNDgpNWlyVZyaLOKRwYY/XGIr
qh8wfKQXqbuHuZ3HTNlSX90K3GjEWYFFN8eSS24UA8cIUMo0vdlcJVc/H69MduVXBtSWz2HETTxN
a702XTRwARPNQIqzGbzX+B4eWyeK/kHsNi8l87zm374fHGIsWk0kObv2f8qOtHS0+hi0AsGacwpF
x/AGaEwAoMDvV6JuSefTpvBdWtE+JRgG076kKxkQU9El7muke44JJyGNSzoPTogorkTOKHtL2S+j
/shNBu+udqy68rtwgj3lTn5NG/erMLPoyTBYxOupLm5Dy5HRz+P4UJvRL3Xwm32MNnHbt/mPjDXy
wc/iH3qOsghyPlZdGT2ZVXedyIr7slND0saMj6jxbzYev/Vi2G/WNYPGLS9MPml5q3iD1Ip3RpoB
ogNO02Y1c/xxSAFSUFLppXVgn3IzOcGech+NEsIGojKajd1nbKvmK6Tw/rGz1VtrB0+iy4vXwii1
VSSz5pj4Nj0iu1j1YWreA3xMh6MfX7Rsg8HndaljccbFnlOBFcOnsjAsIe4aD0CVYHPh0rPyuDiD
XXCejSR4j0lGe4GE+RiULbK+MEcqMBO28x5RGABAL2HH3UCdyG6pKZRTWYCl8CF0e23upxSWJCMp
BjNvl8DAreVX9VaU0jlmmkZvwW2d1TiC/1u3UETUAfG+ge91Hc+ctsFWJJNmgPHZbNMKeOMeGcaL
TaHIcufEZK/ona2tWzcwb4hHzFUYuvmHbzkvk2bVv/X8Ad+UGCv7S/DKvAT52uyyLPeoBGrQg2zQ
7mI0GTXnkUqEkUKSPS6y08xAr0ddiYFCY6qQF7JA4g6qfV/GiN5oaG5KJdVJLLLVh4HGHWJguSpt
KFBFmA5nc6KUGYwf5cSFv5IGiNjZ6KfyKZxzNqD91LTIy2skyuyW4BCuAhU0OjG1Poq5El3+yJt8
SpQEtf4CxZ+f0Tf+2m6U8OjaZfmShfUNeND0YSPPXBd1BpCstksvEva4MoZR7IXGPrAMDqrI6Vcy
cX6589l/KQCWGw4Qn7CsT71GMMsCiYsTvkC5jXEoE/HFDhtetT3PVvIaYPL8q1iFQZIKZTQyFvoY
/7qJFXmjMqjXvgOP/S7yggfmnF2VFtU9caACN3Gvy7LIAZxp9OPGSGqL2gCOdUZvY1M0ffRsj+4p
ivviPVQsjTxTBJewBR8UiYg/mvnfjkhWo9/1/jaoQ/N+XlcK3QszW38wctRL7gxhMJuq2xlGEWH5
M5UvhlionxfbbaRVbxOjtadlSOI6A6wYP/PPcTKFHt8hYgdy62Hh0w2p/ug2/olBH/Vu6coXqSDs
09tcQ6AQvvgNJY0YejDA1h/ntaVWwcMiV2QeTBiJnY97UUYKqjxZbkNhpo9GVkd7PPIoA4lofKrH
On4IhhDG+GS8ELHYv1ll+7DETpWpztxmnHSq8mZ4RL9sXU0bQmYzlSB+o6Bb+W2Rv6VqsY6TuPwe
la1c56VSA+MHkS5pk/4h+yXxKHco8aNzNEyoUhEiwfP8qcSR/kIIrE5pKxFMj4fJMdsfpq78RAZv
f4NCF3jAHZQT7rOUzJ9I2SUDaimyw+LnuCiD0+g2t2Xr/ld9mcD7JMygBRRLbuiT+A7brFrdj0LQ
e6gsMbZZM0SomaATLj/FdI1MG6pLF1bj1ta4LNIuGvwtObJoS4K+u2q5KcHzEGKCFfCj0iOBn5cR
WxuUDICaXnnzebCvbfeYTS4KL1EKmgy6ei798uXucIk4zB+QNZ7GmcM+Jmhqws5q6HQp4alx0u95
FLfHso31Va837WuvNT/0yoWbGfrBHwcEwROg1C8c+vvz6LQUZjJgFkGXJyjqbRZk/U0xuCbBDCor
HVr+2qji4Cea7XLfpM6E5Dkho2E+5bRRILzaMAkNmGq5XQCsXALtJlaxuS3n5ZivDn6wYqNX6Udv
KL6n0oO5VFbTPgwNh8bCTo/2VNs3tQh/D6MDP3cgrnThR2cWeb4dB0kPHZ7+7nd+tppZR2cfPkUM
KIWMqmjbBMqruLsSUMb9IIi0PMVZyeJamETFDZqD0ie4RrUI9koPCg5BSbUJK4JYnEj/ZcQxNo+M
hSvIVQy2M2ITkGuwX0TeHPwLtm7l1XIcSjoOcZdET6KjAsxR083oKWVGXTA1Pd0ty2grfzCgAKY7
/z09H9EJcw6DW7cJripJwmvXdw5WrVk/yf98HyLyzeeTykRz+ylkJkwJD2C2pdFxVJI+OAZ9+n6X
m4M7p2tBZbXMQxImCCC2NYOAyTBOf0wkU6m+i0zJcF/uED4lP6d4xrJ66i+UtM210tznDu7I8s+H
1KpKqdHfbubQCyzr12XxifUxwDxieMsS00vxO2MGgFKDbghhV3zszKiEh0f2zVdb4xa5v01lArs8
29GVkEFW09ej5xSjPFMR5hzZ8d/MS2tGeqFvPPQ9HP8WkHGJ9lA6euwl+S2zGufkOIGXTsVZzbVh
ixLlB7lfgGO16Sowku599P42WqWD0ORKRJW9MZh0rQtnnnVV5ICR2EUFjmWz/t3GDDYnpfreJ+Uq
diODNrXKkNhpRuINp1+Tym88GViJTAIMG5Xs3iqGJ13T7VbBdiaxJPloyM6lS6lSC1tsxnSGcvQc
bUcdV67mJykTWQHTqhRyPeDzWwddTi4PQrrQvECm3xVtHwGYAjIma4n7uA+CXSmsHk96foqYyDYh
wyzTUA6+ZXu64b9NXdmvoOK7K+VnFdN1janwt0PYrTA3fBJI+pD16S+lxTBTfQZW8JiFDFTbYe+S
qqIUxgPW0VIpPy34b2rR/yrsDHxI/Cjs4OTaO4SBh5bARBdoRWvJm+GMJhnUzdcUkwCZThy0tCa5
pdnk+ZlIUOwV3Sorh4tCpmtaox5nfTsmLo+UzxZ2K9faERtxVgJO5D7yFNXEVcAkPWvhYeaDzXbQ
XwcB59OugnJVJcZqsH761LFe4/pYq+YcBmeaTcV5wpgZ+IGajNvRhjGT4a0xavMIT4y07wHss2Po
oMAM9Ntppr7I1EtbI9hoOK92WDJ/DrV2wEuPmG0yu+ckmZ4ElU1hyTOZct+VrCRTIdhFAKIwJ3QA
36mA4mZi9W0fJSGJyqC+DV3+MBD7QBTKwe1c+CMFVJy8xDXensN4vOlNfAhUcbRi+/uol3QDeP2+
D4xunEk6HNyAebm/wHh6rFU0W1r2pohw3FWV8Vc1yYehKvOnqTCMq2PoB7xj/qRhq/MqSROyLI19
12fvAy9zVNyzrZY/J2JgXDSUK4yV6qbo5Fsp8nJrGPF+wnbn6UQe06W3+ViIYFGTljRcuyAIaHwC
5Pse6c21jALnZsr0s2JOuh4b/I0uteGK4R0j/G5OqdtA1KYdqO1ryFVqnq37WfZroQKu9CkAWEct
4cAzKhKm0qkRn4tH3ShebJ9gh5btZJLuzci7anUYTLIAHONKtnl5SRtAPHqSVLihQH1CD9g1miFh
ZxfzvFZ8OiRkNUZfrqVGKi/lXeDBp2S57d3fXWsRidBy9fXiqcu0n4RBvift0TWfNUSa6A85RhdE
wRBux8CXeRh8Q4VpMna5es6dKi59l5I9TsYeHm5ykjS1iDciBN5VB81ZKsq4yxX1o1vEUy4IbZyQ
rGYY+QtShmO+SgUh6UTSZdEPTZga9sC6WEXjKVaAHLMo0DyS+bAifdkb2u61qIPEMzXrK4pUYmjU
E43xEmaFfsSh06f4vyfohFHLG5oWKbyC4sE2Wj7/ERYL4rxHGB7Pgat9J9orXk2RefFF4HMpkO5Z
Ixf022udEDaCRDbcqrHtZRYdkt4fTr6t4Q5xB3XrynDciH4inrDrXyHVqrgzwl+hVJhdWStR+Afm
6IcGniHuspjwQ14k4dwQfkzSmoLYQisk0HxioyrGcz+oclWZpQZZKTpLWljztVDRs7TlNR03GXrq
osLsrJXxl11G712RboVDzpdAy79J8ugxTka5b63ipsch4RTDi+DlbsZ2tkuGCoknQHcVVecFk0mv
m8q+KqPfpnS/4WomshKiIPPWtYsmbp0YeAMtgBQ5Uk18rr8bJEJegB2X8Xrp7tyoeOG/0y6ecjlP
sm4T4UaJScuWSZA3SRgQmNHOqZmUGEq3Jd2odcKJhVMEMgI/nQ6T1ng+Tjosh/nRyQWOJ91n9Oi4
wzZIXlTSF6VWyWPDc1UzGVnQbQd9yHjugJvRqsbko4/l1TSdTQG8Zy11SGelLF7zKd/kadaj78EV
6Jo/NCPWNmZIDh5aHOUofpQVvIDGtKODL0zbaynjV7qP69EooW/plXlTVJfjOAXUPveTdaYcVYt4
OTQm2GzQZOd+n3IBh/pl0sN3a0RJyQk023dW2O7aUgxrfOnyWN1iM7kREZC9Wsp4iyQrC9kJoTdw
INIbs9ux8R9MEf+o3X68JGP/y7X4kjYEHnmh4IkdPTODPhKXSmZtetNaj6gxjuQkMIlrusmjC9Xi
7sFGQ6niRREie0dSLNgW03je9XzlaCEKRhGiHsx89hy99DQ3Hvn3C4RJvJgUSOMa1T3TNxchHuiT
jRLBjzXK33DnUnKAEqA/LRJaPioPAKW9yv3OOI58KiR55fshVGxiSYTnIryfq3Y6rmqDoqZLSApo
C+CvIKvQMUBlwVdNsqC6Y+6fnPCYrl0R1/uUIPC9j7/TqePiwmSIdBP1S0J3IkUo92gV/TbN4Mfk
Kt5otLe+VM+mkgLaHqjk5OuY2PT2h+e01m6Ma1j8DLnD3I0LWUufsWMkjMMQgvWGfqA6G72oT7RP
jUmXo0XKa2+xCIP0OWqOnx1rWPCeZcG2nDLzIxybdCOZymy1OHiqByN4RzJNLwQWp2sxKLXy8iPl
l9nC2PqCbbep+PXRQRjFKoWRamkjdDF5xkr4JRvwzvHw0vowjrpiKNbZ2PGFG75RNubnMpO88yiP
0RBdOVXY6zEl6agQ4GQMoXhMiFsI+gWVcPatnzLnueu66FgJI6IlIgfP4NVctfkmhu6xnlS+FayO
7sUtHHnsSomEgz9NQNi6KOwPrYzsvcplG1B+wwvgNGJlQtv7fQfFiPfUtVmAqHc2qA6ygxKGyQlu
85hCvnDs+pL5FrhvlnpyBdU12kbwzYX46kKnXLd2shM9FOymJUmkldZHYyZfjdufXLVA5CXtLckP
Wpn/mKI4wOjcxyvDnVP3lNlpjJ5niNX9GPT7Ps3CNerLveFmJESZ1EIiNcNtqdb1pZL1bYkRQIcf
7rJM0bb6zMmZpmJD+pwn/cJ8pfQTF6OR1GV6ZL22zVheKocR/vJoZdb0AwJknxaUsteYwGKqPV0/
Bo414OSszE9L84+B35VvCoirPWPscBcQNfmtqhQPWJ75CRuPZQ0o1NmdVPk0cO5ZVfMDmRn8zpJ0
fDZi/H2hkcWb5f6pfaQfOCAcx2djgXkCUzf8cgjkOfW+0tAjswzPTJhpJGAbTzqJoGyIvjuT0nIH
7BKHvMoqXsFY1I9WWb9BMejem7DIDrGLQEpORfduOBXpLuwuh3x+NK3Ll6pX7EfkHcatrsmvmO+e
bGwhms2etfxPhEm1TK4424/Mvkko6+VTN6XVNVKVNXYH+YRvVj4t90/Rp6JNtED/9x5M6w9O08Zn
V/NjOgOOYBkoUvLopBArqQfT03JjNclvJAYDGOX6z12aVj7YJEWc70+Y7w+ZHTlTYl//dZdCqEjY
5CcF8xan4PY7KV+6RzpqvtempDlYql3x648kC4C5proXzHrU7EuzwIwBGQkvneNkD2M0g7tYvL4y
OzgnRtq+qQ1MoKRrDIwy/vQmGJwuT1CGNvaatNhoeqxc0lJVGWcwNu06tX6UnTJ5ihbYH7lr7gDF
t7sxT1WqAOBabT+Zlwlb2zvDDLg/KbrYGr1ZbcB+dBP13Qb2t6PJ44K1AIJnFgJgr+mDmZ6aYksV
01A/Mu0xs9QBCBY3N7e29MdATXatr/YXrnBSHvTxJF1X/WA11On3VdaRIYK4aS6gzPl+5PssBtGQ
nLJepDe3UR74q2uKdAC+qV+n3lCE0/cpqm51HoQ0od1txNQgWIXTyJc8iD+DsTNWRuE0hNDn8QZF
OswMp+9IE+2QiHHK72cnma7Qt4lYI2ljpM0Fh5SyJcXCvTpmApCvjXpEMSh9sN1Xh5iG69nIQLtH
6VT+rCMLK5iu/NYa+1qq2nhuVCJW/J5OS5P4Fb0bbNOJaNwXs7LatShRDBaGIXa2C0U/rBTakmpb
HEp0Boc+N+1zIodhmwsnfDKVQVu1VqU9DNJtr4HelitmZdm3IYFLmnejucubIv/WivLF1OqPqm33
hd2K26TC303KMT4a9fyeNhnpqpWdbpdHw9TZGtDuaE8gh5Ru166dTrovbPGDFzhh8Qa/0FhNJN7t
63FyPR8Dy85q6Zq3ZbEdwSS/U92VdvNV1aU9L6H6KeQs+YjID43W/ACYDpJzhflKvWaus2B61FyS
mzrROa9dXD3yuPiKlb5bKWVYPVU0qY80dIZNVpnNRyagh83PoBlme7Ep9EuPa5vAtGnaxm9+0KRP
42jV5IGhTDFodAHBovQjbinWguApJyLoUWGYe0kn/C61UB7ruPFJHsnfjMHSH5rtGKWVpKaMiv1k
VDetT93x2ppBsi3gDKGdcZRdarJU4ec662mncFRwBK+EP/qqJI6wn5n/CkTQXRZP35YHMuxz46gT
pkpAxlmZb4zGVE7LTcNFV68yx5nPlmm3VsYGyiNrdz8bCDM7+3ODJBk/YQjvaYUQID7qaHaXpyxG
w389b7mvbdITlPj0rcKWQCrdBCXe/6xR88MqR9+pjQbd7pBpf5YzG3LV8oA1V/vZ6Nlzl6nllzPl
PxXHrK4jfP517I/ryigUThK0Obhqu3O/o+AD4jL/HOZWxz42/1hESYA8IxiJ382ghyx36rpOX5ng
9C6yGar2qgV2oYDAsPxYIQk5S+PDLGFryZaRb26Xj3bSl49OM5vptOp3Od81uSaSuSLWn0dHk6fl
GctzwbLFO/wE0gPxoRSbvKEshaRx7aLGWXEhaesc8di2RU1+LNhRr0NeZ+tCVPKj45PWOKz80nO4
UHbQv9FWYfYBkfucqAAijE5jvEpo5jfFnR6Wp+LLv2ZF0nybWq5zKzSrC/EW9lrXB6pJk25hipPk
W8ZfHbMh/RjIeFjVwnUJ2sSDHDfEOddDFNyKgCnZ8hTS6s6JHervGWz6DXNBMr/TTn0Yi6r25r8I
kZ//RhDcSa1t47VjtH2IAQRtm8jOPoszwUPNZ2LKcOuD6z/UPd3cTmYXa75/yDLd0yeHiBkFy6FZ
07+LwOMxNuFdIYB19GyjGTYxhtfNWOe8wfNN+z9sndeSo8q2Rb+ICLx5lZD3ZbrMC1HV3RtvE5Pw
9XdA7xN94sR9oQVSqaolSDLXmnNMCsEpge43HC7GU1w7ch9+BWrck4LCSVMIpXyhNl2+tAYJj571
vOxIgd2EJI1Pt9LqwwhBHwNkEuPnKpH/LA+XDS3d+IR4fmVJm95MqGUQvNm0bvDvo2XXFN7OLLz0
mFW2PsxJVdzXDPoYCR3o1WAW/SuLCG9dhjWk+CIt1mSVGcwxFBBHTKE/uGzKVTi6xk2Z1zowHx50
FeSKsh2JHBRPjqpWsoQd2uzu1BsWqlwgLe1U6HiZOIRCaPdlMySBxQJXJn7ipTr8xSyOzkVN3ayH
Y2ha3teUW+px2dA5peIzbwxL4sNZDraOK7dWGz7/fcnyaHnd8hOYNv7z4mX/f55edpdNRx1xU+nE
PPb1VN5ZPpOO3cbbUgTlPRhk4rGOxYhUhxi3Sdst78sztYfoQLO687K3HF9+Hpn6uLJ18LLLbtJV
1d3uKFplcfO6HPr7A1kCWaRuQX4uxxRDPucVbHnugnzganOfSgrPeWRsVHh4BwxB0HXC/jWPKf73
sv/VpU79bnYmKrBq2xue91q1EBIrZj6IcsdrWKuGD8ZpJAfF+NX0Ahe5O6I3TWf8llWjATG/h6nJ
GNkD/ZSlWfAsB2EAyJwzfyAKPmdmzy1dYBNnKeO1cfNc13r9zOqjo1wmaXnMu/EUPHm4TLZVM/uB
gqJ/tlHARQFNUGyNmp+aSPKbTjkTo/JrCPWTHpTJT48m6KqwEP8Sc1zuBdATHOZxsycoKnki9J1m
CuvnV+x0HzFRD45sgncTCOKuDYJuF5dT/kHiPZ6XNPtqUW1ugCSGyE9U1m25Hr0G5XBV6Up/OTrq
a9B8LPYgpt6VYqr5M6cvsiK151ToT20zMl9tSRlq008tqe3PONDKbWoDpapKoiyUUelfLBnlW9WA
c71kJU61FeAP/WOBUv0m4+bZq1hPZjAzIuPqtOylKnneFmV3e2b6LocQek1bUda3uqdiQLWsfAyj
XTxIb9a2LnLHdTQ72wovP6gxZejYgOvRltHcDJwfUmcDo2LWONk891c3FuHPzqneG3rcLxlrpv2o
Oc4OA1b2ih3sdXmBO1Po4qEsn0eukwP2unA3Vor2w829i5R6+DNpbLGibOQ+Qh0IZd+MhIqBHnxH
kL1f3sNOa05vawslDQpzZtn3UehgAQzkD8oQlA9QXtlaZEn66tRQfJBsn5ZNpBtI4tvso5CSrEQ5
L2YaanxYZDIFYhcKzI1Tzy5LHY6eiMdX7mvps5cJmDLw6rViJIZWfwGtP8zXZ8HlP3YHI5qH/ZTb
kpC18jpGA2dDEsa/OuSVoz4RUeEiLYg0fZdXff46lJjyPEpkKTk81KNYNxreT4IluU0JwAPCtE9Y
fQKmDDkApan9iGwC6DIjUrexZ4iPVFOOE5Tgl9atsktpT5y783FWpM8eagS8M9UtL8J/N5IQilWc
jd4W9TrRtq3SATZrx9uyQWWEABcmGWDq+iDA6D8lOFye6vIumAeAd8g++9ryHoNjkLiTO/+keus9
lg0N8mGLyDbx/x4jrfYIJuIF3zkdoNKmzW/L7hAQdUWqNQs8HaWCkxbO1qPTr+jkKUStxxlVKS8U
JnaNagLuM8x6zap03FtN997MkRFRRlA3uB3mAUaeXvqWVX8f/eSWISinjuK6PNLmR/GAvwTvt+aH
UnkKnVZevTaR14CWxXXZjfuuoVxRvmU4kFekKA43i57ATeRuf7NBSfpj32d8H+wux2Sj/ENeBjmu
lLSsQjOgtcMIcKSwLmjMjsKqiacwGvtAZ9VccxpC+FXc7lISvIzVr/FmqkR1CCcy0Ud8JXhXuOcr
zpCc1a6jhwUyj1J1BFK5Yp2q6InBTG9KHlVRWv5gtj+9NMyvzSh/Z0kSv1IcYw1UtMiPp/pbg2e7
xn9bNZ12rQLrmZm2y7uXU0Ct3zLXRh02GyLPx8BHlF+sSbow/Ux2kLczZQ8eorh01fDfm6aePvuI
mqCmkeGomLUDdg47lxjDRq4yw6ovfx6OU+CeSVavOpUn4Mo+g621TvzxJ5ErfFu9JZ/UdCDcSXX/
If2lyCFMkXbb9c20KyKzpIxHJHpLga+tS5pCFIFIomajGBX41o6Jgkmz3V+eWI61LET5lOenlxe2
oYpAf9kPjAwEOKWHByIcua/CQr/oxA7ThzQk573UL8sxG2/wv4/mY0MmPHzjprHBuWUyvswH/76m
ZC2nNpp6/PsGf95lfhl8QXnUcpoxf390eXbZpCMpXV4PLOZ/fvbvG9C4HVaBjDsQpfxV/9/rdOLA
mgAl+5+fml+mIjUnORaKAfkz45//C5qsYQWfSK6tWnhbU9TmpUUjt2N2c7NCZTjmtEum/KoMxskJ
EFuFLH33mhHYm0J2AyRtsz00OsV82ljgeSY7PcpQEAUlSrgyEHimaSa3lYw1geKAxEibHyyqnKik
vjkbuKr6QWzTd+cpb70ZI2VIMpg9skqCbdP1/RUQGc4zGR+nQAs0tPUELulWHu+4GEYW0da4yYPf
PfiAmwql+7FsTAxxbd3VZ7u2aO5E/qiHxNAYdXGOdO9H46rdk+fAwDa8Fs/v8NOSyaeCu2tfWbZ2
TxtSyUz8qFpu2CenM+GcENeEz+zMWBe/d13lHvXcTHx3TOuN6U0xILXOB5WNlEJaRyHKZsNoZ6w1
XWS3mTTWVDj+yrZ3+H39A0l0vQbQpzML7+xrXnQvwQS6q9PMH9nU8z01rfbmJK8J2GiyJRAnoQav
CB09sLBHuzqS0aVRIjXV0W+nsNyi3lo7EvkUemaxcghs0U2oxzlxRLkx9k/2CCq4zqiTpLqrvDio
VXdZZwrfq6vwNQSmckRXY7NW5tmqKWF71MV7PO81KdTJzAs3y3Nd7CLPwwxFHUESziCM6bduGJii
l1192aaMvMdl81/7ABAY7OdnekKyjn93bSdxSK+fnwlMmfsG7Lp1T0zUE2jQ6Kkiw5Bii7gDsoue
simTZ5a3f55bXkWK1+Ra/TVA7/ZnEwZ65wcdseN/jy2P0J4P56IZ/uu41+HHdJaNErS0b/WGFsR/
3imWYc7MzCL2QKdTGFRh/Qh7lCfxUGigblWSf94MkL+b5czr6zp+EGd/A1V2Q6MUfEXibTLM/qed
Uj6fDMfyLUlzGyRpuaEGQgsTiBGRYNVTTFX0MMrkt+HAjSO8/RFAE3wkMsQIY2fbgEnWKhTj+KC1
N1K37KIdDu10lQ/jTrhVAS6HaxIAEShJo3fJKordS1UBXO+a/FSXxW3Cr3l24oYMhESSLGJgFnDK
ss385aA6qv8+bWcJoEgliqyDaANwLvzI383yNjCCEqB2LyrWDdC/4MW54+1GvYt3bhVNHwgOWI86
1DJsSFFNGLnoPDieJDR9lQCUj2HGKBABspwT1MNTqL3m0NZ3GGa4h+FdafUsXYU13V99GPuVWmV4
KHsaE15RT0eHJh+JBfdOL/TNqFHJLkNtfJMU45CGDwZNqGIk52EHo9r5oTtku4x4Hoho5FUgz+wd
gnwsnvNujB2aJLR+OPEtfmupLrZeoIgfiqT42OJNawt5Ed/SUOU7np3wZA2QiXJHs99b2yBXCe3J
GayL+Qqmwcew3O6pmFQ7xLnePvASuSpb14joZbliP5QOCpO0n/2Bo8EMS6MBMW/yOtzgYgtPQaP8
e8gdNLjBxdmz8kpdDRPglHoanltUH4cOdynSL88r6P0bCY4a1tYINHjN301Wp80mnb3flVVrRydQ
Icx5y1bF2Mz4Ph9eFpzLxtKYYqYBwXCeETZYVodwZ6Sd/hbq2DfjGHW2qSfNGx2u5TApgMwZwBPH
M5MzthV7C70QPdW8i0QzvS1gTotuKW0Icf+f40Vu2uQh/NfLUxQnlEubY5Fk0wld7nRaHnlj1LIC
ytA6jfkpACD55/iQGPIEVaSKlW/KkauJ7+M3CZHfILlQ2+TpD7uHCxhVrrFJkiTgxpHsdbdL3kQ2
vCcCEIRbTe2FcbAlP4EPfnmk2qWkriwpKSw+OtniFAhDGnOGcmz1GANXB6UbvxfGm4GB32R+RI0P
P18du3RiQ49jURmhW+abSyI1O2m5itVgeTgl9hUmVM5wsR+ZelDaLGGyABhH0s5I3lf9iTzlzmeo
Pwhlto3bdnbTSf5lFu8+Bj37CmKtI/xVvMgBY4GKN3g9l8WPuZ1vmdBphzgK5blXK3leHi0bOe/+
OVYO+doLIKRiU6EoREy0d2Zt/+/GyFrvnGFOp5Wabeu+Pmd5VgBKXgk7cMieqrGhQgs7lLX8J5n3
luNFDmlNI2MvSLi1jjCfiWe+qM7kbbqOqKyyLoM9M1+g7zmdARVf9BEyMyQguTIIkL0XVffPYpmW
Jh+y0UzeIU7Gl3rM3RM2nA+mgiY8Adb6XzgE0kNi6e9DLLOzZbWY5PWR08nrDznq+lpV1EOTxbu0
RHJMCf1Y4gc6VmbwBkQTa49raJtYuPSeB7vEcNDRgPdagB6RstKQsq9m33Bh0qxsmgKdRwxcRIGF
fIicX4kWPkeNKg+5QqUv0ce9o6/KJBZ+Emnx2ur076FPnofEhVBH1vEklIMhsJmalXrmvCBlWb/m
Lve2/Erozizp4VTs1QZJDkmr28nG06CROTEZ063WlJlYKq9KTkpdE3j6erR1Dcned8k8kBTDR1uQ
ugzNp0xA7gzki625P/h6ygShcA9j2ghfli9DBUJ5sgVuNSv8nTZle0iSSKws0YlVG4KEwOa76qD5
rRK3+PKa2h9R4Y9cT0no5Ksosl/UUDqbLhx2HY5wP9OJ28gH7xAN3LUVMhXWIRPiMaX2PNBEcaX7
I7NKsVbz/A6hC/xwLOy1ESexL5gdAbUg9gHQ53lKcAV7bsItMfBOkCcp8WmE7lCjuNWlOpEpVVxE
YlgrvfxBDMWw1QFZ5AXF1ySPC9+uMPCnFa33BrZTbIdrmOpPJTplnw3/R8s4StmTzzaG9ibpPetH
kb666lwDR8V9wanbPWTYkbpqblID/J9LMsq11N5d0RZvFV1HZmp5SmufXTLsnlq08ZfoF/Y5/YA2
iYgC84Cx4VnilgOIsolrr3tLBGlktD3XeY4oMndUSb9YvVheER4qLEwGkbb2RMFAFjpT5SZs92Hk
2KtEMHUFptQR6b3xJoHPVHV1GgsoXDNKM2MBXNhzwGblpBE2GuK4bDAhPhdIXR3Nfcri7qwmVP/7
JvfbmmW9qwyPrhWvRljW6zqVwBpTegF0vNCy0oo44U5djwRO5LHIjnVk/nJC0heYkhOTVENpQau8
w1ytp91vSuAHCb8nlOqlKIN/VJo0q5L2/6615UZoVHXAHMI4pVEcQ8BEzpdqa8TSeLEQvsPCrXEG
DNQsBlTfVYkMXzXHl1YaDdnj1cok+cxmMos7sSr8BGIZk+DhRxN5ii+DZD9GhnJNDCpv1moGtdfO
eG6EwGvhckOOFYEKtVcS5MXho3E9ZWsgH4Rnyx2pM/q90ba0w1xXbJA1lE/8HbH3XI6eva7qfvT7
mPWQ46IJS8ReD6fmNtrgGAl+kbQZDlrvZXssMc+Uyej9mtsyQgrTA2MdFbqQQD+zVWK2nx3zO0Mm
V3uyrZMCVXhAtHcuCgt2z4AupUIRGFgAtoiQBJ2mBD4TwReWv9fAGjEbD1137tR6PAaxtxZlwQqc
WMcz1hXIool3ICP5i9hlABdyBg8jckxiVvok8BB6FHTFNlOdfmeZ2ndBc+XiDfyHJoIotqnZZy/M
bGMVGZe3FTR6VlEtlBNG1OvEYHyLaQMG2crrqKa2SlY+sqQpbnQB10SYbgoaEbesxJujNZNywfi/
KqrWo4TSWb7bMsNrWn0ihTj5ol3YXqxaiq2pGEixo/G1tanqGHky+fLZ4LSYBZvjOc7L6SyTCK7E
3/3lUT+lip9Sdv3zxKCgX26NpIYu3Gp+E6tEA03ioBnxTjTEwaP9ACkttJWG8PYaMFScXXJAbEpd
R6WzsUh55k6jhHPIEQugu13lMsXgr9AO1UPtZUSnXHVuvGKMzzOiD7reRD+aOYcgVWnPc6/fjNyM
CDCvsUbRWIV4uy1jb27Q2IiVMC4IZ+v2g3c0YYYtjoKicX/WgihFm0zuVVClaxt5o59VgcIYEAQQ
vEZEGMNcH0trulYNgI6AeImmSAqIWU1z9/TM8IPZHaxACSLQKbuXiJyQUwhxnbTp1sSNtQolWJxC
Ucyz7gLdVkLKvA1I6pgxULW9+IPhfUcKPDYejUvdqN97leuDPhXC9I5OGTrunRm1e7z01SXrsVYT
JoBRC1mWyLmS6xpiZuBozS1IxGXkVft01nbkWQzLxe39inF/og6ONF1A58WbpYnMY4gMGXxRRmYm
+Vj4XIlHs94F2kG0NV2JSxaZT0cH4U+thjzZftPUrBFqta3PFqaCs64GPzFNoZMwQtZqkfkSWZnc
0UpCAcrdlL6ezWDCGJIi31aYB02IgNr8SPzsNU0ZP3v06LlS/NTwzW+NyYZfE6IDpU6O0JfottAY
j6X3WdFq3FKh4CPL8AXXLJeOnVL9CoLcYU3itXS3PO86WcXvThsuI4X9B9V6RJyIm3BGk2+WBzL7
bFvrya3HZG91Ll+N0RhPDGrNugi0bB8BqXwYrNtCz77HVvUwowagVKArgD2Q8VRaRr1dhZc+CkKY
5j27GepbK2MHyQhXQRMC/u0VgS48clAv1fjtHQd8URuyHMqiXa2Pt67MjMuyaZreuChNVa07zcs3
WIf+fcKm1UYbZH7haFbbwGGWu7z4788uj4yaQmpiwDP+/340wpuKcL0o/a6zjAt+JtSxf3+x0+vX
2oZzsfzwf/1Krn79GLu2L+rwd1wUw4YJwyYkA+QLs2u60hFovLceIBEB+I1qRe+upT6YTxgc440W
mfld7/V2200q9ZUQDpcKHoDbrHhFEi9PqrqCq4qfZ3TehthxGe9yajqjugoKen34JK7ogZh8aFFz
i7gMWlONjrWZ4xPNsvwjLwAXWWgQT3qdUMAi8VBk4HKi6XlUM6oz7WAd60o94YLzbtWg6i80aVWE
so1yXHYrMmd9HJDRbtmtbQVIeIOrDe2A3Kuz4DPEPHq2m/w3/fnhhSq8/mTluzJ6GlM3e8HZm71U
dvqPK5Se7GD2hKG2m1RTs61jhY8a2l5ui5wSX/8P6JtDBwh/ndVhBsTzF/RTWmrV7CuIC4KE2kH1
la69i3pwjsSprg281g+FCO4MNOsGNl22smuR35ML6M3Cd71Y7ohGcx9RSIhtXShzNgoWqQhuCDbu
73DAhpAmVb8reyZnfbMjc28T1vrnoDUl63Qum6E1r1nVbjMHHqha0bkJ82oHggMewcEV9peLXXBl
O+EPJ2BOSRIPcsaA9jRayboiDTB3rA+yWddR4+4NPepuWdgOrzNpoXNoYqLvj3aZM+2nLiXDoBx0
v64wDzQDU/+ASe8bWXh3U5lBfzoy9PJSmPkTnaJb3jU7OdWsm/t90tV+gkOpTKdjq0Vvtgg+NY0Z
kFYqh7IkUVIMVwK4AW6iYSbFedXgDYF1tMXVe08aoCmW+oB9+lp75b0JnyaKpwL68HrK4OE7MZnJ
pbi5YfbQ9WPH5QxH6h8gRwe+vu+OCXLeGM2q9BhLhM3KUOwLKkDZYGBuuGPb3aqVcswa8vCmJ62Y
cKJXByfw8QzDJpO4z0aa42mAUirqHyhHmA9Qqm/5Eif9rDyheEWxh/ckzUmBE0N2NkaWBuolzsFD
lG61T3T7qwY6BO/8uRwqKDsOpgu3t3d1UmxJdr9K0d9rKpJeNn2GLT72n/lQsVqwPizjyZbF3o51
RO6lzSWnsbDS1qZER+S0gCPtZpX33k91uiBXP9SZ/orU+K2LcXNjbtmWOeK5LvsILfOu9fJIe/uH
yYA5L04Q+ZzjeO7b1VtiEzY1vjpXEXcyLGwB2sh7GtpV2BXnSnEetuPdHV05UEuZweTUJy3QQN6h
r8aSOrKkC2e3N3werqweBQhub5DPsUmJQh3x5gVM5WvSfZX7wNBvqjvq0ngjnQnnQnYc4up1YM4V
NMHmVGTmb6imRy7yYw9kHmr5TU3oUkVka+B8olEd5+8lE2fEVc99VjPl6lnpuxq3mkE9uCmlAKFY
n7VJa8EEWY9WDIJXze2FduUsfY4olzm1+sMpaBm3czFw/ryoAolVxmW1KlXzF4bnWu2+ipxgurpA
9GYz+tBY3ihzXLlsUeQzzR1aMUB+Fl+j6h1yLd5YzABBI/hAJsnSkTZqLWY2CWNiaotjhdU2Z90e
ZpBHPKbDnn4fgOZbzniAFFus2hT3SRgc3c9B2geaAIo9PU1e/i1M+UOG1gEV3DoFGSpH84JhcVPR
Ag87Wl9kdfJl+p7V7ZDvbuPRpjNh0vdpfOIu9/mIg3lQwZ3Kh+pQXR8iSiYGNu7uhZsIQUYBiM1P
OrTTWqisWmMdnmg67d0++cYCuElNUCWCZ53KQrBC4RXLE8P55JeRvWm67MZl/jPvGLgy2mlxRKsu
uWRq/HA4XRybJKOOFJTQe+8l+O6Y5WtR3vedurKM5iCN/tzV5kHTlH2pJ2fHvbB6OlhDW66dFC3Q
2H4Vdm6cNP1XpXxaKAX3lcbY2PSar+sKqJufra59127K2glv5ZRtUYg+WZaoV86I6bLvT56dfdCt
QGRphAj3o4u01Rfm2VtbgzUpkoQVMor/WJEfU4e3S0drRNH4HeFRyAVbfCNHP1Q2F23doL106I0b
CKKJ9pqFhphAV471w9FRaoRRwVkwvXRu+Y0yTMOjAmKNr779IK702GAJK73yZP3ERrQNq+GqcWPC
+ZVnEU4KrkuptCiPzmUhaSkoJFyVMCPT4X2sJzSh5c4ovCs+mrtVQVZipYfkJNmBxjkhZ9m6+XQM
w20+TFc7MGOsZClfRHQsWuus1rgRnJCbBNiDuFvRyHghLZSVJ93Kwf0ZTdGbESbXyaPyKv8pmClB
L1u3zRuyiu5UhOFvPQi2qUyBsmkhtF55tcA+NQUvt9FGcL61lDb6usMgUF9Mlq+uomHkzzfTtepR
hduoJJAHExjJpWJRoLDSFgt16J60fvhiyYLQRGvhmQSl30bJ3SyV42AQ7QS3dr7bqGnwrimt7+ZY
Yxz1x2jiOHKo3NkZiDzuLTubbm2op9jglOa9F0DvnBfkWg9Vat62Nm5pb30bZHxaPbAEYo1XVZTi
+2g+yix4JDZTCEQcG0NAo/IQ/U86OiYzF59QMa4Vijh8/dlGxyOtcLeDH7OicHAoCEeajC8zsH7Z
Q4OdUjhPJQUXTaK8U9v4Xc/kSMJ9RmRES+HKtO7SHD4QA1AtpHQW6eJpNLV3qzizCHZXWLpD3Cf5
3pg4m3qKIjHNbqdMr6Zt3RFGbMpiOCFcw77ekh9GpVcvKQyKtP9OdrAVdg0zW+ZV1afipu8PAPak
fCgayy7kh06vmr4wuXG5bvaV4u+kVnbFnvqjKYp/piC+u9ACVywymAkY9qvZYHMuyNauhdmsHHgO
RXyNVbqGPevEpvQ2jZTaHliJPxLNubMyd8cyJfC9Vr/qxcyhsVJqjenvIhKvqgMxzYio1DChwklz
VWMjxkkx7Wxb/VKrENSOvkFtuI6xy1hMxkO6FUG6shXdD5l/th8WiS4WCkVjoJCSIo2GsDD29UYj
Trgf+jWGBAMeKbQj8kbVjZDRTsRi2yU0WzFGpU64SeJ0i3TYzLYpb5vwRhMUIaOJ/Ehkm05Pt2mT
HIhz9HOTkvi4FhFqfo1mOAkugrZ7ajl0PGAOiRwVeIuUpdhRrU6nwu9MbrCi8lH/EU6s+Vh4d4ZJ
ll3W7jvH2AhC2kQKiV3foXXdamWwi5zvgrVTjAbaRhYty+GgF4QBGtM2il/53eeUXHAaPltVGTej
DB+MjMex5P9dQvsd7F2gGTtC6Rkx9a0Yxq10EdvGzrZKyi1JPJuKVBid25lwfaMcN2kpD4Bo9xnO
3Z4yRp5oj47frhnmNkIfgJPNz2b3eqPshYV8R7wU1HJHbh8B2nSKwocw7WnzU9xpQcFzBy8NZzOk
LHhlvKeXsFFLE8FovAmra08XJBiSQ6t6Wzlph2AuNOAdCHFvsMzbZmDLkRugt1DRgPMF0m4MeQfS
UzQyagp72MZ6fKhc6zTYFRKxfqc5rW8m41aJ7XUBSyQqAPpygo8UohqqBk59I4lmJ2tI2o66wd60
HdFeWKyVyZzxhXAoCjvbhgRD2cg9+IxtoyOoKN1dScCeErgwpdaVNc2I/I1J9k5CicVJrnEuNhOg
lFK3URk7e6Uj5i/R+RdjMgDNAokU5WkMzdPGVFmAZVCYw5i5+hwUPqD3UJ9dkunn50tH8Z+UGM5Y
scaac8gUDM/Z6FdKdkkD58ACblfaDt7q6SXs/NnKrRkntTX2swl3Vk31/vz3OFGyp6lIbvPoR525
S6vyYAI1SVuE+ZO1D4m7YoF+7J0MvnsM4mddGPq+hdRZ9iUrBnEKzfyc9uaprOL9TJsEhP2zZG2l
cfJG6rjrLGtnZ9JnzjiHBY1AmIW7SRXVj8PoKqjVQncgBFPdu6BBa+WQ946vWj/TdPTTiqw9xTqm
gPJl7B64fv1B3QulOc6o9pRPx5VM69xVavySs6Yl67YFs85ysP0Uo65ulW+iFGfczWH9KcHbFnxv
hqpt8knZIEHHMaVA9Lf4Tr1mNxs2qJFPFuQqQpcVXLWIH5YNLsq9UmY0unp0s3PATdLm0WEJOyZ1
PtzR4/qk72HCm6jUDaQY52KbJUxDeqiXFkmei9RplZcBYuLEuTTW+DSI/oOmEQ6bspGXBa++bBrN
2i4QjlaZonOGUwSefvU+DPumo8qfofZfUK0tnZrTZKHz6KrMgWYMgjnCUYU/oKC0qtUKa92xeZhY
1FZx0GjHxiimqyxOev6Fbg9TWQmKth+D9Ghl0zfmwvGTYr1ycyOv9DUVCAKxV/hNqAEc8khhodMO
3yVQjCSUUNa8azQj5pN5s0Qe4zXB+jrnpgO3rhnvPfWsAhg4m334Vg+V8WpR1kao7PqaHpIya3bq
eWG/LyjWZddEyjhPFH+2QtFWdJjke6aNLyS5NrStMrXY2u2FVih5CsunsARuUn2dtkwYfy0ZnKG0
U84hL0b3xLCGoSE/m3GkHsEfe9wuOioyebRjsim3CqOUv2BpSG6J9gxQG6M25b0oivAI0oEJeBkX
a0Yf4N0a9IIFkOrAKaG0PwfbIFjilmPeg/k/q8x0UQr8a+Fk5G/NVB8RqSla1SDdsQS/VQrrG9wI
3Q4zoslQQRM/oGT/570yHT5q7tVrlvgYD1oZMHdgg+MYHXZPM56hOgNkY7ZrogMUCPX/2RRDN2Ip
zmT6lg0s4ss2X8zZ6XOYw5AZu30bdvXJNPpsvtkJmtWeTgki6Nx1pkRMVoJM3IbWEbdC5a7/5w8a
e6biUXsMtPF3lFfWNcF42btYm+aaTXRozfG4sJwXOv7yaNm0dYsFxxYSHoSjUXjoSZ4iIvOge013
+/PByMb9bTmvbkecyGgqCTMZNuaDVX1/0bNwD40kOC2bJce5cOIvGYOxbbWZfhTPz+pXlWLe1bIR
nyyb1mSYoPdyXPbqWcBUFfbVxHO6X3ikCzmmQte5C0T41WZ6bfiPP+SLaNQ+as8puV+D89UmVaEZ
lpqsnfhNzfJL//5Jf/bdTk3JiJLhdnlm+Ztk4DzkgEBKTrR57v3IrCOshAuVrh2vGGp/967T7MfB
mDulKmp5eGgoJD1V2dgz3XHBh9V19tTIqD8se3Zo/ozqesDR10oMg0btNzMTqzfN12asg30cj965
t+tfOemru2Vv2Vga6Ur+8hBLee2rZbPu3BFrQFIZb6PZk+4l9Z1rhf3D1B9DI/WrZ9FqBUbUn1Hp
s6DQqxqnZQjimTL+cpy//aAGWAUlZWttTMZb1DdIUNG3L5/v8klzbrKK1REi4m7AxmvrzXYMiETC
726iIJo3gxnSo2gTC6UXMhhcw0HrR7VuEL+Ca2HZ1ANWBR11qZ8n5GFomsEYENTUwvOpTXwbwAvM
q8ZiOiPipzINX9IielHaaEvugL7vqYXvkN/iv6xmps88+DQp4iunpw5HyikXqiKBCfPeKHT6Q+D1
NH48uafEEL82hAYzeIj7nzy71JoarDuUhzo+nDtd0WRrQv4iO4r/fBygpXeT73j+pictJtqHMfaK
YXtXlVr+VEyIBqo+VHA3EGdjBKDk3Q7i81zL1WViXujeGBdTlb9mBz51s+ElajGi2kzV990AR6DR
HQrL1XJWknQekNfd9ZTw4dmNwhh2FcHjLUEnDBj4qMiBjH4EkekifE+eQLseO20aj7GRc9rXRY5+
PvGOQZ/eYhbsB2s2/BrzZqhDltlJTWi1BcjfJ1QEy+k8s/HUAlZBietbTvwSI42wqc/5Fi012/OQ
m3T7ERMBMT4tMdhusUaWE8md5pHUCfl2jaTOOf0hZNl6RrpK07HmaArqauoQvIjOJitPGyVi4hj2
20wG7sbe3rdx/vZ/XJ3XcttKtG2/CFVIjfDKHCWKkiXbLyhLWxtAI+fw9Xeguc/xrfPCImlblkSg
e/Vac47pI1DWFx6eZTKG7W2ZvluR90SHqXbm+IpNurrmXOTXBtvVOWmRpjSFXlzpuVgbm4bqKvPL
SxWBy4O1rO8XHd2l7HZJ3Jq0VpCcuhG3qm3VLT0ic4y2+A187BVpxkeO/O/kVJq3nPGrr2bTWegf
XMUA8hIE/15t/1tN4FMIB5HPsg1BT9Wz+5x2Iz96xq9tr+d2fi6b0v/ReeXFMYiHcjkihRYIdNO1
9EOLAHIz+MCiiDNONnWfWmhNHW+vG0a7zke8qrLt9U+8Gzd+XZLeG8pgLbnFEA7nsHn27eYl1EV3
QrLVIyWy0cstL3O26KtJi8ylAtLL2zSM7nH5jkFtRlMdIUaDf2BWNn1JS76y3aC2a1qtYObUuHtv
U5iFeyTSz7vGy45vaRYNb2ozFNEeXve0DU8JVJ5hSYOrc+bqHI+WzhZXSer98dzie2r8Zq8+jy5N
i0MPL4vWpoyOIBa7g2z4CEzkLU2AMll9ipFRM4RZmlOT/DSGljp++XKhBIZolVF/5Wokt404mJOp
4/ZA8JBeHh8WPNf8VAVheZyDYTcOySlMvOAoVBAI+Vv9dgIKQbr7MrueK+TOmHzP6lnjt4wFGTia
Zj+s9EYjwrFOsupUtNZJlSvqoVzGdMQOftjdcmX7MUzTvn0tkJjh3M9pgFae8xJngbUSWdcecoRf
AXMZGH/5dHR1poiqXLFTHzcmI42UYnCtQPFGb9iMVKe9m7oSbRkRnEblJBgmgVSWrvMtcSliaQOn
JZggLjXC4ATeyR5CMGHTPSiNj2ms5bNeEmLlTWDQQ4uY0zaciIoK+4MCXnmFa/wmx2T1BKy3InHD
jXZlSyeJcMBT15moq1wCH7D0omD0TNg/URDfW5u6khkF+m3cdXNygKmP+DW7qQeVWLNIFpZr1Dfj
r9Qw0BIQULvH+jk9VSkxAmoRfiyoeuIDWErRi6j1dATWp5kDsrqhnh7X8yD8jIgyH8+3OfzHrwdO
+K21OKa0Rreu/vKAADG/uL3W3wYyKfZqaXhw2EoHYRlqE+s2ZTE/TgE3pDIL+6bey7LJPCYAa0sP
Mu6y9kEnJThUPdVK4t0MgoebOnkyamGt5xjLUpamzt23XSAFschPNVlh9yBAHMAad4uYsBERV6UH
I83MpxDrFH5a3/oIp45QufBnxc3x2gOSyIhM3aUpUn/BvGfbSeAcCV3WzYyMb29Mya/RLrqjyilK
mEsfxnU++Z9owsJXPR9iUvMK5IcBblAPQE2XQQNfheQKXwEFOueJjHjynn1gFbQoEQ/EOyE1/6re
84EMXkeZWociEm+qfItqaBwWcLQBUMFBsoyA6p+e1MdWxyladIe2IMf6oj5lSRM8OZblPmHXW3Cn
kWf+zDydvL6lhAlB9OiBJMyCFtWzTlm5s2WNONvuh2gr5rzBAs6Aoidn8X/erOnwmPu4TwCAqJVL
LO/UGsmjAmPHi2Fpzb2VDClFhDSLkSDSlbQIN4/Ke0LANAaecXadN7UEqYcudvz1WDEAiycDYBzE
hGPrmO6pJuWcDMiaZpxLI8XNaqQjeDbfavGFo6fd9vOizljyTyD66dc+SdYq7BJibLKyZijuYjFG
HdV/o/4E6nmGnPHUmdiyVhV0PDbaKjgZMaO3sSRrxdf0V73si7MZS/vmtsZ3FDNCOAz2EiPAEeOG
hhiH/nhVfDZKG3CMXtDsRWveB2MM9vaEoF4lx8Bp6o4cNRxvM2RSZ35Y2Ef6Qi+q+IgFVqqeQOtt
VIlTiC/ud1JoHdOvIX/JaHjs5ol0An3JdkWey1RiWb7aYah3IdogPH9Vh2wJPs88IeTx/HDaOEla
bTIKIFpPVfrejTiHiVV3b6ZAa2aOPkHVXucAO4HHQiA2TNoIZov4jKeoeGoZLRyxiT4jBI6f1PJg
l9GX+vCimtZvG9nhjkLUv2nJzzopGHw6FMNt2p6Zyr8Ds+EEEVY3YWr2zTT/jWdAKgvLdKIlL1KV
5rR8w7mZGucKYAiIQPpwzpDT5erfFWXPlcZ5MocUD1dcn3M9eLOW3zZw33XJZevEoXFz5vIz5LR5
cXQ/3VkRyl0uDog5y76mHoqWMIG2kfEje4SQ2xfiOLq9SguB6bMzC+PmSpy0j89nrBFIZ079Ao+d
5EMjgvW64KajGCCe2aIdzV1SREjxXFGVp+/ET8c/hmqeif3p32snkG+GPvDXiTk3B2wEeVJscJNo
L2H0FS3fKmFZ2YkwzTMOCP3JnlNtY0QGEZMzpakFyxoouHgd3QJnlRFei76RjDuE9x4mwwsKlvke
SbHJQpjxLBpdob+qQzBxTx5dnkwn6hGNImqj6bejGymNuTg/kxZA1KydbFx7SN9Dm7Cl4p3q1vhl
YaDCpMKkTKsPvpMIevlefRmd+odu+cXTDHjxgCPsw6qyDyv2N91CjNQQYK6knAmVDJmpN0s9qTZa
rzLYPa3mJV7WNrXA4caoty3dhLWBhvQaEo16GIeRprdmppuMUhikZ7arOfc2BneBm5Cvh4b8xJYn
Bowi/e8ZHcLBNED+g3dF6Uewn3qVd3V0srDepjAInjzZ0ioT7m30W5ctLsDCXwT6ZxbZuD+G7NJQ
9762b306ki2RVfnNLeU6aSHVmK8qH72hrXjte5Zg9Q+bzIXruiyLmRMBdDD5KKpo1p+CivTZ1OvR
6EF+2ISm9kvTe6gl4c9IN/jADXw5GTieQ4T8/+iUgXGMPCfnpyWoXT0YOVO5fErDErSAi2o/SF6z
XIg76hnn3hSkt8sRbES+7F8oWk+BR7IXjJ2voorjH56feLdS2gdE0fEPaQxLVUeJxibIbC8S7+A5
l2G5+KVe5V5pQQP1GjIu+ENhOPG6Kum1+XaO+wXRUUh64v+30uoY4TEqg1efScXz6/mzA+2VWt9p
1N2LDtXRWH7ZC/+augOGDsOUSz9Dr+HoijUMM/ehnAAb06ejj0/VHE3YyFROy8w4iOzNYxUPJtLC
Tm5E33a7UETa3eduVfVOG9a//cm37g1gjK3PjG2rXqZm3sA9ZcoH0Mnfx372kerercqq6cp9Id7G
2f+UU1Jfu6SMthPk6b1Te3x4OCnOE2rhg91Kgp760DqJfnpDUpIxteZkhPd1wQjFDMDD9NLEY7N1
why7zNwX+7r/UY9peQFfcIYnU++TpR00iS+WBPaeFMdTFmrpU7wkWYxa/1TDyBdkbhzYvRn6CZrv
Io7eAimylyS1foqhDFDyuuFR19zpw4uYO3lMnQNzqtck1bvXwG7NCyJgcKtaf7ClZa7mYEINJyb+
kTzUZrtlJoNOP9oPQ58STdR88w17Lxgos30VJcU2Fkhe1QIeuqb+yYTWhUvtQIemK4wUWAfdnZpZ
dWRxpsk4Zcllxia0t2SLWrkhQF4aZrEz6b8dMlMr6E83DWoRVLMAgeMTi2EFKCKLT5RCIy2DZykI
85M+ttQOxY5Tx9YHemPcqEuh2Hux81w36IAZu3wXZX9Im7a/zUkG0LhjnsKxyl3XWlodzUEy2Umt
py6KztZMja2uC8MBS6yCgYDcbutZiLNBOxuhc3QPo2/pSHNf6EG+N/nl4d8DTwOhOl5npvi3Kabi
XM55fZgDXZzNfHq3Wyt9ycHE7AzoPOB37PMYkt+S0wC2Q5PtIQAn2QUZ6hbLfrFKN0EPBd0utuw/
FBb1JZ/r5qKeaY7sGTTo5tollngjU4yN/mIrR3SLH1p/5t/OBqc+IsfKdVTO85PdXmztA8re1ptL
86oKYcftseDRdzaXQ5u1HEe9MZGQgOkH6W4+/2hMyrPH0mELfqkh9DlmJ+GHRxeBsAiTWVqmf6uG
pdNUhw5/L/3kinlj23rPAxVOOyB0CRw+kkZo+2GEC1EPs9yUMSCgUWpFTz+28U5YeLrUrz6Atlon
+Fw3qwVursDfwwIJzwyzRtU+eiQe4PL0kBA9DYDUt72eBetcNKBpio4gujbq1gPnmmY3mASZqFOF
RYb3bu6EREk5yLPW5ZLjNpNFOqMohVl2xyTpt9wj393kfykSvNUAGct0CsnZJeIqeC88Gy6+7sp9
jQ0tBvW91clKBTI4RmeEJv89EG0TM1UJP/OcKBIT2tstx6+CF6FPYEdSH8QZPeycgdFGVKhsVW3M
IYZ+QwkKHxb9IRlwMfqEOTMD6dnh2vQeRw7oYBD7ar8ds/ofpPr9szUaaKQbO9h3IYR3UXdoq2vY
BbIzoeGRH9dtBq2IWFgLb23mVv2cggZhkEFio+dfEKCyz5mllM3WK1AuxJ7VUMGwYNdN0R/Cbry0
mrgwQqDstvp7WLlvNaJx+Hjepcd/GW04HgvknM7Brr4S2wWS6Rd4Qlk1DeTwI+qVjLOs7gg4BL05
gvR4iYaROV3dv1D7faiegYPv9mAP/auHGGjg071ZpTfcE1Pbz66vv1PEL8kgA2dWn+RN9YBR1oM8
SD6u41l7O5XGm6A7dbKX8q3OiwOh3sW2mjFvGGb8alKzH6sWFyo2pfZxD3D1sLbrlrNWX9FKbLKL
JvP70S4wx+JnGvfU0WM+Avadc4CKyGzM1hne8yq6lQx2T2aRwIJkPrANpM4ko4zxFs7FOXXTP727
AC6rbJlkdsExFg3QLLO+y7aNb2GN+Wk5gpZkBB5aOgwrbahh03rYgStNY4rqcBAPtDA+0W8wXoxW
572yvpLUpZ9gza1VodcXXnt0oPzXYy1e8fai2Iyt1djl086sm08/Jz+gxn7R9CQ0SsAVDFDL4dpY
Hu0h1xYHaJ2MG7J6y2wk+A3E8jOi8jEMRiR+WHxw2PxO2WpX0zxbpykeradQWje7jZtTYkhvW9mc
DGC8Ic5d5iRz1V1oFVs/qkBznmT6guK4W5F6pt1Ssq3OtYYQ1yix8uQlUVUmqcJPDsmfniN+tIY3
91g/8lcjM5NN5Pbxz8TlkA0w0Dt5LU7fCQRo5JbF+tFMijK04MKjWWXWZPYGJB8e9FSGR99nnh31
3eLiwJUxD8YXw9XszdC04tqFwtuHVT4cRY5IJCHrONKj/AYUB6lIjGu6NXBN2+yrAao9zyh+m3kW
3x//J0K8rV74cFDh+54jWBPP1N/JjwWVaBb5VVXKRpKCixxJm+rTTTwiXtB0rJzqdFPkdbvVLN1j
ekMv04011HgcyzbqZdPZz0mX/ONkgDo9V3Ou7dy0L0gp//WP1Ubr24IKO23fTUX+hlCEvcH+ACwN
CmF5AgqawIn50iaWdjUKy5+RRzAWaiMH8hwnxvDTXc7k6nYIsyqFv7A05qwix2aR+O6PPNN/Y4d1
/kH/AiVKeG/u1IgdssmJTBla2eqhBoMNU9IdVpmA3YdcoTM/5pwkrRlkxT1Lx2MXUp2JYPiprk4j
Spgykai8V2t20jY1pe1UPl7CHaVPWYLHJqwThj2GHX47b5YMtnaHST3xhg++piT4s6bfz3p5imL5
h2yKdk3YhbGLlrO5vsSVUvi3K+GLYg9vc26ebDvmTE06gp9H15oz6XNlxXTQnPEfWZrijDQ0ek38
cjixldOc0e5xF9VfsMPuWj/UXxNPBkl0dRMDOMlLIpKh+zL2dNqd78x0LcZ5ZYnW+sHgFr2co/Oe
1o6Am4aN0XEuQ5Kl2hWi5eQ347tfe8NsnA2b/oR6xq+Q1JY4/6xYBeiAoAj5OzMekrzEggUBSK/E
uJlEhuW/JhcjChXaL7pNQisYtYCUrxOUWHmCQ3ZpwanumxxR5awaex6xvRCVWcKGWPLKnIMG5vU8
tXoO5l7QfJ7onBea/dqB0d3W2FERuWoVDa/hHi43SCmqlkFHWh/kVGKxNEi1IlDUOtvBmB0m7AKQ
1JnNOhzf1a1ZlnW+aFV8fHSiv8CMgkfGFjxcSsjghuOcG8vEuqYb579XlxqUzA1FXOnFoCKLgMXJ
TrnMYY2v8YERXl6W5EDGcvweHFYedXqmVvRWnK2qfZcYZJZj8dlE/itALesrfkOwJP7xMEvFpBgI
Uzp7LxH2qwPf42yWLdzo5UQMhbjYoSL38bhh5saugVRVzeDAMR0NWX5j/azfdN1YM0vyXtQrtpsZ
aANwPPVybmjrAbDSt4jgeuDbNH+AETUvWEfEQTi0pUMhyS2HvOpAhOksgFSEU/7v3qaeMWPHDqAW
xJEMYNWZUj0qKsr20g3l4y31foKIat12PXkMjuae/z44SYlCvqk+KKsjfmBeqT/s9D9i/qUKFz0P
waP7msQpZAcndULFHx2fa5Sg6qgKEg+PLHX6xoTCfMkDAqWSPslfy6KnGc+FYB8tI+7XauT19yFO
mk0aAf4XOvUaFN5Vp5vxz7ICedDomNKJ8rKfx8YU+BfiL7x+BoHXAlSUZe2D1iMSU8NgyMlk+ayB
NkewPSJzGzn6cwLO8UMfvOYIQHGDXHtCN+1Bu2rH+iajsX3u49vfd9Tb84BVqhjZGOns9xsrZo5W
Gxw5mIggaraEfXCGTt/ZpW8ffLRZm0S0ICJcBAEWPp4NnB8oj4WEKNcNRvZsvDBLbfheKLfr5Vnt
Vtmz85rktnslKBQbX2FucozHKF5QHtMks6+RBtxGOs78u3Coj0PRBCdLCwzoyegFlEKCvJmELSHN
Kvo3blsdDE7eBz926xcc0vluzEK54VJDxCLDdj+nHn2RLqRuiAKwSstlXReRvXEix9rRJRSvjc01
U9nhp/9D3So2USTGjpU8RKdOvLeWZ8WLJ8p1ISCiqx2z9ZjwFi54OWJG8GUO8qoNfvtiaEX1zmo/
welcjQ2dAFtY4rUUdPOA9AD5cnTBIL4YS8aHvXcxE5JYOQp5l78v4xJ6LHEBxhr2EqE66hZvyao5
KtVBxU99giH1BMqsvjRyLC+I/OeB+GGi5FBkphjUtYEPPYpSg35q1zyrg5vrj/0ft9Ap5Vv/abQ6
nOHLYtMti0/noIbtm5LxWeCAXK0cvKqicBlhCnnHwwVBlEg39cqpAnCe4VktVY36EstDSgsQLxuc
SfUHZOABQWD6+D1aLE/0FtpNW+SSL7tsiDmmSFZt7vTeCzC8ixz7mNe+e2aXMTvBtlUX1h0mMI0g
OaMHX9JsxwZIrDN3l0TQ9EldpnMzXStKCwaWRs8xv2k6+VQwu8TdiTcYNhBlF6CJ6NkMMo58UQMF
G93n3zZ4Gs+/ivZXZfMbrJegD30qf6NSGs+pFO016ALacAlSMpoDZGvVOoXE1L6HEa2ksH+SY5G9
6aaOECKGVM5pD+6/MJ7jWJf3CqWIn00vnZzSA+FPjL9jE1Ubx65r4TbyZIROtfXDxny2zf4jGiSO
l6wvr12WvDquNaMBvMtlkEMfsXrOnxFH+/zI9ABQeJ8fmqmlTCrgXpPH+Ks1EXOJlsynSK2iwqr+
uDje64gEc/xe5o9RIo+3zAaneVn8WNqJhRuOb4wH+/XUGJ8oRNCLqIVqRCI0Ilontol7N7pW3Sv1
FazG2T7KPvhOpiB+nDADwnSA2KHKD9lclOIrlKiPIezY17ntAb8ljBO0ycNExjQ0d5AveK2M9/Zc
hXwr9ut/BRdzs6xZEB3LX2O7bXd5zfQcBOd4fSz4ueEmL6Ocy6NZ0JAJ0oJE84VhoHrWJSbrdZYn
8Vq9Zy4/8jQz9hwM4e1UB1/LMJRF2kQNvWSd+yyxdevoe1l3jzA6dfCk1s+wTZXa1tcRxw3o/e9G
SFMCHAvEDhe0e2Vmn2mhQcjvaHYF6ERVcOI8E/5YZXG7tZdT09xE5lk9S9NuZlpFdmDFdOXS07aI
rfbQGg53gSFi49Ajjc7T8jlY5jOqx8Lf9JjCS0KpoIEGzMrN5Ckryld13ZmA2VdhOHSrdIn+4mB5
4E4YOGHxKog6oj1KIKhKBBIGXrFP4vldd+viSbca3D1FWSImT1JwZAkDDYOxhQQDuwqUnsXFjqme
lRZ+4cDy9ySHOLhLS/vg5TpVYy+eisqd72gStqU5XSEbx2s4KeVHjb9/F9gZYvkgA5zg5hOBfMg1
1EPsGAZ0u9na/H0vwons2tNGTSlIPXZZYvUZnrwR6IQ6pwyYmlmjwxHUkiC2WGL/5g/USz+gSUJN
pBR8PuRi1gE8HL044eiEPbQ8eIySHs/US8fKfoFQ8Pd/3w8iJ1nLWUv3U4uJHccywbAOwIeWbcgG
KHWG+8wpgHSCK4GQ5XoSyW+98dondWctrwSBeWfXIiJ2kUFNiI3OTumz4msAbLUxSuDCz+EVO1R4
gAb51k4ijzZBhGCZJPhV3KPLdxiUXRjTVGe1bDdEzKwNUIR4YZY1sDeHH9xS5SFkiIr0kv9xP2Cz
3ynhIdGRJmRj16i2VW7XL6NxaoLYXqsvFSRMn8MmQYDohs/uSMQIn2c8pd07poDy7OXeQZ0+XO/V
ln1J/B4By21gnYWbhjen7aILkmd7VZZ2D00okPjXCCwrLYQHTd3BqEmSf3oJQhnAjYABC+N5GYPE
IRYV4B3DsaOtfi4N/K8RbPPVJKrhAC0zpwPJQ174xqmnnZ55410tI4Bo7hLNcwyv8+pVAZO/0Eog
N8RFuHNVlG3txUQImahZS04vLV219i1O/JhwTorWcAKjIH1jrZLsNR8fTMl1MaFIvZZWvw+j0gPj
fA3N2n9TuVB2ov/bLQmoLUkpx6DuEWvbeXuQjp3shRl799Yd7OQ625Sy41iWV9PWSjAXhvt7LMMP
qM/P6iLWWv8ZyVCyGodrECXTTy/PzaOcMYEOoav/4rt6R7/zTx17ONz9EIEi18bfh1Q6A/4Lm2i1
iEZyF08/pzj9Vh+lUxX0VVO7Oehx4DxrQk9h/lXeCfS3WNM4mM7MYHAjbkBQFC95US8cIgMv5dAR
hUZdQ2RH9WkGc/6nH97oDhqfmOQ5PCdOQo9Izk8ii4DQchx7IlslOKh7S7ewDngNSVjqpVgqd8hi
L1NgApEhEWVlG0P0PGYkcK56UmTOKVt2pdXuPoIlvoKQxY6Zlv8sTxoQEzdWk3jldkl1aEZyA8gW
WrJUid4r4vjY6KH27X15tkTvMmjfy3sC5c3KsUX8ipb5kLBHvNiANFn0yyXWgJSGoOYGVB9lZxHT
IG37Xyq8HFzLdwgmaJXfgoje+DqNR0oS0Aabwom+RjcTv4I8Z48DEQA5o98/4sMakT1XjoF7ueU3
7ZUd8yMv2cVVAg/GwlFlRC/zPHBlgjPGEKUNVzNYJEjhAEuQSc0JHV8M1GOkYZNFKOm1Qpzk4Han
0q9wLwGW8U2+yUrIU5RX1XtgtogU8JIyC0muDffdsyiDgLG49c260B3iwsXitYwBU9NwsYRH3E62
PHKS8p4w0+kboSX5vcfF2C16A7W5qr5GCcFoa4Af4uPX6uNsDy8amT/d4zQD0alKpf47MC3tudGs
Z81I/K3p1czkOJmlxdT/KbMpN+mHtPmfIRNL5o8uijvrg/mowl2gERfDEWTIBf+EpXwPcaacIose
ISVY+4IMMV9u/vkPGUn5KrMZvcVx8G+Eifk1GJcZhcOWrGQ8nCuUQHrGB3fVtRELXkP22YTaj5a3
9VF4/rQdHFh186Kjpl7GA8LuY4tiTbKE8xbQ9b49jkt2L6ebx5w5RAI12Sv4pM5+DhnNepFlbckE
YxEqAgRHBYzF1sAuG5aMkDTD9J+7eS19jlYVa9hq8Prpo2/Dcg9pFW98O5prtQ2RqPrfhvR3k3KR
kelRc9UqWrRaFw07Q4MdtjK90D8/lnAYQ/FDGAxPGN/cBEY/qcLrRD70bghJllHtCgBi7tWzsJIs
zQs1NUMM+ttPSrF/qIydrDj6GhBgIwLLwgQw2TtxHKFZsP/pp649ZSScrnzAeCXjGPJG7FjsiB3m
GA/O8wZ3CKspg7Knx+UMwiDezwnKplx64r0e0Nq5ejQd1KEnY9VfFR027ZwUjYI02nccGMk6ihPr
JdHIyUGCS0IQuVjGUnFULTA3B7X3knnLiRSK0yavpLGWXtMdOTY4K9/TIWbnPpbO8OVxTOBbIl+P
jv8NfUt4i/6olVXWyRLjzvzWRWFyG+Yo2KSQtIjtmd0T8jUWPg2lgNPjR6uVoqvKgDvPOc453adl
7zqiueMj9Z4DEjcsNFO9TZuPMehMum3JjMADMAJDSVo/SEG4RZx24Ue4JJtkw4KfckHHIfGi46Q+
DozO9r4gpOQhBe+rfqvpRbur50a/y+XHZa6d1eiTmYMm7sWsNpWH8xR7xlm0VXLRIWABbA0OwrC+
2jmqsOSNeLvpAPQXPeKMdvei5FbGRk3YRIQplqQcqyy8i5y69BrErc4ZPCl/xyRmpF5OFmk0/FY/
5mLkfyZBZ5e01bR+fLaMQ+xyRmYd9bSCl/ZVO3H29krSKoLY++m3dvZT6vnBtcmLqoJO3zx+Qw/1
t+2n4Mc8DaOi3SHz0+hFjUqXY+b1Wg2TzGWipJ79n5d+y3dOYOlvAJGgfjwhsVWYVr5VM7w0Ij/J
telW/VVIa0tILlmTx7AfquvIsZE8P7MC3uFpXAZ8plociWfTIdZ5KfidhDiy3p+wuuRBuc2AbmzE
kmrqLg+l7D6aqsIebhFujV8hPzGkWdNGxCeAj+NRov2fDXksAVVsu1avd66Rdvs+j8Xx8Rt57BJj
Qy2x/B6pFV46UadnvOhXTRuTt3CK78Cup49hKL8ypsF+1L8Wy0iiGoLFnUvYjI0FT8mDwKq7t2DG
vwyphrTgRTIU2kGIkTT9pQQef90fTLGTfUUcWy67+lEtzotDa7AchEPWTUmKdeQn8Hsw4Qx+2q3L
Wdhoje/qACz96uAK2BmwJ55VcrndCn+dE2HAGKJ6MQMpL+TvEYsclwVxNAAbGhuLiir7DIvEWoD3
AKOUN0YzMSSXXv1pJlUBBrVjMmf7zaaYk5lirHO5vDQPZUV9HOY02/cCB5frgSFOTWTGywDKdBCY
OhbVqywsDdcbEB3QxISDFfYdSnL7NHX0Bhpqt5yIOJlkGIX1BMjusv4/WvVl6G2F3lO/Edp3mURD
ZkT5RyuD7B7YurgMC5t8YJ77X+8srhkCdeUMAqWKicBl7VorjbadBaS1a451HEc+ttnNxSu2Dn+T
pdawW2veSIbzKLIvSTZ2Dbq0LRr9ycJRDlIupGOm1VW7UX1J2AXbgF2JYTWi75VqTPbz1UMdkFzp
MqKaqnx0+kPK8X1RfjKIW9Mp3+Y9+69Rlfeissxr5aS/iLUpfzFHQ9HjoP5rGvSjSUrx6nrtneOv
/tufr2jdF9kW4Fu1jzqya+4sckk6fBUBvt0w78qPbGy4q43cPyS5EZwfKxeCxZ9xMt8cjdKLdgdY
KVM7tx1MaeAHKNPGbD9SaDonayA7hHOqsvH0PWaccTKzdZ+wgu8aiwm7Xegmkal4Bhjc/utq3dUX
7fRC4iihflP0Ixom44S+Pbnm2uL7MGpQm0uLveodm/PF+MvOR/znfkEbLkO3vJohmqNPEyCznaTZ
Dlii1s5yU2vOOO1nuiuYpnmZNNkFMDIudPA0lxHD/NpmVslgmWmkA2rzpgcQBIjs5msuJ49u2VN/
uvVMLKrrwbipCMrs5viLGSUAkf99C1TTeYCvicqtzsgHCQb6VxWRqeRuHR/njwiSkOyZAqculGU1
U5AzGgQmbblNa73sfQRxDIAbCCQ5mD2Mf6VWe5cmiv/1WeDf5oBMtRoccYHa/a1I0hMlQ3hSd78c
FmpIT6SAUbtvDdri0+MGQdSD0p5jFxjA01yk7ptqiMCkIJgtfh0i1kqDZBci7Rq650KHgT/Gw35u
7fimuXrw/Jhaj7YUB2WRmKn5gBjaNkE8OnPJXA93jlbLR3vAW3oE/6dRwDHk5dGvjCzXOyJDeLbn
IXhRD/x9d18RAgVmeMCepuZqPdf9Sln6uHfiVQb45uRn/6pBctOzPdfYw6ue62XI2xMQeKZL41Bv
q2X5TGLjNdKL5OBJmcMdbSbwpNNRlRs2ngQ4uygxA0lMTu6zDuQcs1OqKPByQ/3YklVLXz1wpVXk
R1MUqnJDkHLGTcmk7dHZHrXh1odQu7Aki2ExIuio1HHoj1tlu1v3HP0Yv3SfhEO/6yQ+z3bSX9Ix
a8gfHfaQFVcP6Y+TsxP3ePSnkhBMKAbvTOnwOi2zQ7xqFkCygsnOMk8MZ7ddNTqeL1xgP/PI6a9D
hexWK0gdthuNEgSwNsCBcRqRjcfRVl8+M/XQJNSa9NIh4yzXe6BZ8Q04bUQnjKkVgCjGToElV+ly
8jR6rbxowZElyj1hBHVP6pl68I3xv5eGr8EkX/5UvVcWBPq6ZeNv8jpKsbzDsD49elVuD9rX1nNS
spYbCxkZ5u4cTzPxnM5JltF5Lm38HgPzTtki2LEm19g3hichZ6OwesyARJYirXcNKDtS/8J7+Dgk
aGlaPeVpe1FrW+puEMORnGKSjJq3lH99AH0wTtAtP562kkNFC2tm00faQXSAhP4+QKfhgK5jTbGy
vmJ7cfEnchIZLe83PH6Wg9CIfyMw6Y5NmxLtGwhjA1dnLPa5exTmm2/20yerowwlOwEdOY5cBilx
vp7sCreVV5dkkg3F6/RpDRunGf+EbK0Hpaj4O9aaXaQhsY/cP2gBN+s+9zVarf6jIVJjRrd2byg7
X+soI2BW+odH/emQM4Rpvg+vShNrFc1rEbKnJ4snLwPA8DhgEHSE62AR0fqhq22rDu7GYHYvtTng
j9M50fgFitiAZuFq7i25L4HZq5Fsb/OJdAmpXXMhac3Ss97OphmeYxvzlno2Li8n2qmHyLcO6n28
/wFxnWz+ZJRbxh6l1EATBPpLWZjNRZXwRUYP28mbzaO2lcVcEaqDMZ5/4eLB8//HEry0t43sqGX9
tvSyBCkn/TTVXsttBg5yxt7Hp0PtDp0VDAkaZ1k4vx93R+pjJyUnQd1c6jaTtkWGcxozKuFXfqBI
p7lNJ2edJ4N1oUK+ZrFTMyUd6cSR4yeujvxpIOHAvI12OIQH6wGI/nsGM0FBpoHoj/FUf2NumHbK
ZIvVAbDDUjz0ViHXav5exuL/cXVmy20ryRb9IkRgHl45U6So2bL0grAtuzADhRn4+rtQcLdv9EMz
SNp9LJFAVVbm3msHDzF5HgyzzXSrV84LhPkYRy1aUxVb0kLbuZIzf6PH1QmAN2C3EadqJ51j8z7t
kQeZ5IBj2uMMQreIHDlwTapn5/rZT+xW1dlmDnIk3okZqpq0NB7BhVY4bsZsmL6zJr8HPhPNTJvJ
gstIsdH73N3NXsRvbSzqqHUfQD/9okpNte3gDaXopiBxLZJ31YRRzRvDyekJ16gHxuqw0N3aqJ+q
2PyGkTw9N7M0z8OIYU2IpnhQLRmEYpLqfbq3wMl9WjYqK63wo5eeKeIhqZ0eBMKi7chHjK5e07/m
AWD4wOYU2DfyUThEVfLdNPehH5GQk0oYSqlX7lEENVtH60sizAFzEgiLQA/LCVS9zh+n7wn5nMs3
s2F5ZlTY+QRnNhHhnkZ/brJ++hRm9CtIgvxqFenaNv7XGXbanqaaG0qiWPFsceCeYX+/Igw7ybGP
7mFYIftngrutx6J6B+IJuBLXz3H0IPXiiELVpdv4QOAz+c1MmnqasN+X/llosnpM7RE+doEnP6jb
GbUPfqu/x18aAQdNN/rj7KCBo/pgMujXmyJP2tciN3dGYlR3+DzyxzLjeL7WcFM+8yUy2iysQB7d
ya52YZP+KAm8hQOo5Y+2a/GtxS2Foq+RL9xQjXugBZ4deBIUJLQq1I1kJ6XcjVZBTBoGiNc2bwhI
ZzADxoMWhpDDl7TAQaheYKW732XCKQiFwFwc0A1uNegF18ZAxivMrj84LkoP9bJsDRsxVLJpY0p7
NZSds9J7WvLo1TkcnQ9mSdO4qX1+TuE4MzRFt8DJ3SAoIlt0sm2UjztWXYhjSEcIj+gPrewgOUiH
ROpGJFd70fPldtOdjJmR3s4QOyWqG6TT4RcorWszjQgD7Gl8jM2KKKDiUwu08iSXVQfGoHevhMDR
shxpHQxE/J0/1PvBFd5QDeMW3aCLZWBx/XMWyLaF79xZOcok9YGSJNbgUa5PNnKcvxX2JF5MARo7
yvBzymjS7qe4RYjUkhZ673mjB5ep4eQAb39fkax2VfNzNU6X5dRuPc4aYDYZVTY+0GmkjP3ZrGwM
iE7mgOkyQHItP7oaD6qVNPWad73wXt0obq563kUMN0qM5sHYHkrXHZ/LSa/IFRPVx+hYf5+t7412
dIhM0wG0O0+XgqLKSwIcZghGmCh9ctOLHdBL7zKMiGeELr6vhd1YFs2S/TbuIraKK1kI/T6OmD80
y1jCJ6PlmLDYbUfIn3TbFm1bGeTWVnUs/F7MFDWRQIUXvpMTlb31aPI9O/e/41oBwOKAQR7qxrp3
SP3bGDIXL4scGppc9QOeT/TAmET/JvANo4U0kTiO8tVPEzzqFVAYGoyXNmBMByh7E5aEewWLwKCP
6vCO7++o0aS/12hCAMZoQbRUiBb/+1DF/t+XAn3OAcmDudPpKxOiRiRS78HAUxuK0YXjnoZhsQ2w
n+1lCikLv/nsnTyBVlIZZnxAnCwCHrjd2n3GL1vn+ouaWyQC0z3qkV1nQIZdMhPvm7Lz9B097iWM
3MboZXXRy2yKYLOa4hsTDeU40VxLLAC1uf+C8Heg6xpTUOUBtsah9rp7qOWjl1hHLSN1LSv6ZRQA
w+8o8Qhtp0VoNsggWLkdZV2/YLgnbK2SHLIX5gBnj/Q5HxEbIXEI5gEsJ60t9dAs5uHJdLELLG5c
+rUSN24r9mtriBr2Dqw5hfCYODhWLGS26qXvNNPpmxWj1FRydSRpG2mD6ljPEl401EefYyvf0lBe
ZFd8BtK9V1tw3wc/EY8755ZjEdbO9MDniq5wjAbUBsQcqcJI1UPqmZezrw+j32+spt205odPZ/8z
oJW1n7TOOXd6Tp5LDFqQxJX6wE1DrycAwjbjc0SwC/FkGt7VhqsuZC/y8j0ZMvEmJUSSmaZp/6h8
DqXJ/DRY5oXTRv5aTbN3dbz8l1u30T0z8WgvfQdmpNX2AKCzLaMjQUhkz6JULiibkDDaGoWUwyB5
uc+LqvmpaT4tq+VV7UsU8VnSHTpQntj5Qw4ugbDeWMv2ZeWclfKBeUn8zaJZtRUa3O7GR1fJCeIy
kxCzdoYyXmG3NWH5nVZYCB1Al+wO0nz8miSWpe2aur5/a7vfqkeoHkpH3CckrqEprPJzqcfVJenn
GkRG/0MVjYFrNZdqcH6F3ITbtQRl/WVIjTNlSyCze6P9vycZcfGRihJsBTeYevbvwcQuTjIS1iat
mKzHFnrYlkxA/xAvwuDGYGCPA3ek2fWfstKZW/PNmjkFj3+GsJieNLgxp9jXSV1qine972GHcj6+
Wg4AmDk3yksbe29D3Zt3WU50e2hyukH6+4HpiFOmbnxFER3xuGFMYRFEdvaIjn8WRLtpC50T+zYp
HDKmBQeEYSPSmS9kmbYInRascu24Hog1pgX6cz+V5aMf2Fv1KqfTdA0NszqpdcctaIPbEqASvuQb
H/hxlpV5Vk2o0ar/0gLUy+5uvTYMNG7KLioJWNi1Ex2oceJW3vdBl+2E72AcjSNJBrNWfRDuYO8C
dsZznxNJLALMO+s+gxr+27+zPhE/pdzEtvzqkZodawtDWm6K33JxtqqHKBn1OzWAxGqPNAmCZlJr
b2PWR4fOBAbbOuN+MBr/SUcUTFekyv4Kl0td22iBG3xUdkyrJ67Cj8HTz0bZgMNr4msNLf6tG3+s
0zsdEUI5u+2fBvi4HtC21qpKuyeSB7myMbkPTfxNFXKQxqOTRybTRg5ugGM/PdU2glVJ6wqGBSy3
PN+qzh2rJw2qJVSbM3owsDZ3OkmCRS5AKSTsYnmX7fUBDeUyuneWU4Yiqcwj3MDZBnvQpmgNhZ0i
SVB3m/T3thF8xOlQwekdjP041uNxQHt2L8I8uCdqmkkluCdPmhLDTS0uGUIQDuXoUYSZD2fl1mDR
JOPEovFgUYIEQ/69HirrzZPVWROm+x573lWElvOFnflaNB25TKa360VS78b8Her0zsZHdq8vP1Pk
gVhxUp+h0/Iy1ftF87RTQ8mgbZHyYa+8+trcwp3IpjP9d0e65VttMeFrhu7RJJEM35jrr02ZNkV1
FBt01ZCtQtH5z3xadcfVkIqe8D6K9DOxXBUocQOMgBZUx/UM4ZpcaTHp6idpmhbqt8WWzZFno0yu
xFuYRKnwyeYRwvi/gwnaFvjn0uKxt4N6Hzlkba6XfFnOR5SjcHwWSVrsWMXNrZlLTwExi0v7lz2Y
X7fEtDTUDxAEQekQB3fL9Ko9eYuiOL8Iy4OvvAiL3VRjB40xyoSLOsQhW57UkomOdjb45h4YKSVn
baK/7SXzm9mCwBoFQO5IWJI9x2HoBiOAYtus3atRt3cG7aeTkiv/Uy+nUqcv49sxm6SVCD7r0N+t
H402DIisvYRM+WjoLkHVGoe1DHInMClMpbJT6SwBSeNU4KILWu2FUqbZ/r9ZLsnZpPHRZEFXLC7m
aNgP6kE6E4pvA2a7etnj7cpdt7pOikRClUeeRuK9h3OF3blFPHoq7MdKN+3jv4aEelZhkdsYE5oy
1elVMwOdE5Ac+feUHHPkbLNfKz7N1ZPtv7+XpbAuQi8/q2slSvnRG4MImBqMThMi+7atNH2Vmrtr
Y2rMhk0e2h3NcZ1O3Lt6lrZ9jaeQAKNhMYRPuoHS0bOsR/Vg9aBasyIMne+xkYmdlrkZ08PqHZ86
qBvbSKJrH7fRdUjtPxlILGPXZXp90fE1bAPqrScyLK1XNfbwJfoclpKL9LPyUDqFeUnaJaKBfhyt
EvPdiaL2LU1jjixjbL6mzfjaLRpE2lD9PhUDxxhC6KOtrwHjKxshL76MAn+bpz4Ech/hrVGJ58UP
fmP8l78mxXPRgF4vzLD/PlgoRSfIW+sz9R6d2n4zLO+tz/R0Nxjgi2G7JqTHXtcpKqJWojbpkHGI
TkKOIWZP8H0c3te9Y2/ILSPDXBPdtRn91wbSz7k1IwPSuCjvm6VsU88cglopKwHKmqQviajrXxrC
UR+dWK6vXKuQW05K04TMhb0O8UcKnlR1DusG2/hkIsFRRyDZct8wQgl36jq1p5Kyc/k719IYCy1D
pq7dgkSCw2xRCCEc/623XvGtQVXNGambmIZOv41Cwt1aLORdCJOjnansZY/xEZ5HQitornZVOr/P
AXp2BHLVsx4hj4gSYko9uh1MXVFKMxUWh3pE3eZZgvnZskR4jfXZqsuDXR9c3AypeBO3osGJQNVW
k0JgNQwElQQwEQiW1D7eWHZxV4Duh8w7l/kJ4x1WWrZgG0DO2bJz11uxKFi+YKNY5vd2cCpm5wud
GxIlf3GinGFJOpn+aN2tH4vomBRQAU+HXMImNFppHmZhS3+TOLZzq6tf+IFiJjFN/Fgtz5qAYAk3
3zjCMA9qhDMBidksOrirZYTWrk0QXPyRdY/80ZHEpy4HW/SOhNEoqZQxw7pOvP6Y5eTHNjFI/n9U
uVobPfwWOA3J22TqIc79kjNcT0l6KZCt0jju+Kma+SdzVzpKdTR+T4lGiMbkvK4AK5nBxEFOUQv1
zMDmfYg7AJhM+d7YwqZdWbXarR8N55h6/p5tcuFtoZRVD3mCX6SB43626+9NyYnPXppdvnDJD1ZH
ROocTiZRRQh3OX0uHL6aSMJtNvn5zvzvpCFKo3I7p5F3rKSJMVY6NuRuOTK56d4iy/jQEm98dAf3
izVswx+PLxwLGc5FhMI0RLcITYwvupjtO8Ipniv6Fpfe65/UMFYueVLqWSqPzAZwRmE3730dkV+k
XdSsOp6caJuQVrR2M8hhPZXJ4MBDAcY0FA0FxzDDU08l1DBmxos6y7S69l69CsgWRBu9qJgwfVrb
ISgK2GAe5ety4itan/AKMR2Yyz4Ok1d9xLZwyU4iOMmxWSeV5lkYPUwkYubSPCW9RA1bfC8Irqbl
X4HBlJ+ubpPNI0BPS9sEt05/8ywWOKar1++mi416pSwm2qfq3DX09MFaaVtVaJuTkzyWHf2GobsV
XdR8VWZz0xmwfTd8BLp+slWTykpPq5Nkqsc+Sz94TIxxFy5q/cSL7Y1RWPfSErRmbDupANGazYOV
+6fRdzjyieRrVZ6A4YI5kDR3q9w+kL860jdvY32ONS26/mOtgcUZrtxCwTGYxxfq3IZoPkLVS6dk
uNQY+OxMIShOIdVMhkfeOG/9ez81r1McyAPNonHvmETcarTNdz4Syq+q1dMzE97hZCTZeylm9zkm
aWhvdhnSL+qHkNuN0rYxQ/+Dnivc3T72P/DxIv+qKU+n5KVJh/lotMB1TYbbQGb8czmjODAS/cIw
H9R8N7bPqhOcwAFj/rSNme/czz4ogdij+NVcvoQqozb0jAUe743figjyzYJE6YyqZ54LBxSDg8B9
1s4vPV/yY2S4e0Ib5pco5K1qEQGJGfM5YKCa7baOr4L1/PQ/z4aRFIGhWkhjbaQzbsRT1WFGvyQR
YcWZS6Ot0XvvupTojXS7P0x7j7QSSYHDaniwRw9PJSi/d91EeiPxQPwaAv9gJbH26RXJBBGHqzmY
6Cd3JYeqqQPM4hqufTdgZdqgdJIPnaM7WzmUpK+rsfKs2xgRF6VOa9ABisLUOamWQTR6rxXqvW1v
1t15dtzh3gMkN7T+T6ugr8d9Z4sg3KUwsy9RDYe20nDgyRCFvZ5/I2nhezN4N78ff6nzQ1eSb50X
0yInpOhFZLEwuGuGq9x+t2yCR/7fZatzubhIq5Bb3yAZo03C6qWp+2abaOjXNeTqavCHPyI/D95P
B1stkSWmfSckXWDPLBzgn64FbgYUhRpe5uzyDFwuGMiffQquVZICJctBs932Ry2COVUFlb4TwyA/
bGoWhhJvup/VF7VkolFKiFXz+330I/DQcasmfgpCZV9FiGHxGTErsbV7wuDDdDvRHDj0SSt3FgL+
Z8O2WnTrpfFWTB1ScaTH8OMqYZIenoz2g13TtC56J92kQ4bpgP4zBg2aWHX2wiXhnPEGN4/TjoSZ
AHgDOOsMtz/z0uAILHzlNgoBV4E79Xs9pRYm7RhrEtsqMrv+22DN1qPfWdA0yhT7Dv+fteolZY6U
Qn419bLzZX+H5Oyi2XGIEd79UMunaltYS0qSlMcZyDcGPGidoeScYNlmdWiJHNzYtntOp4ogCiOg
B/hff5HjcTrsaCapeVluGF9jUDqHLvRvSkEcl9N3jB7eUxTjzV3gCv3Ucv6IpnU+744NIpu8fetS
sfS34wVxCpulr42/RWjcwzcW+fheXtV1AUj9ofK9Yudhy341tfo5Ev3vNHEWiCS1GMVQC+Yh/0Ur
uBs/53wACfwnH8JD63Yea3l5qyMSgujwbIImBcfQGRIS/LKodoH7Mpjlk6PqMAgLxChFy6oP+yUu
whvT2RhPgYVRJvbSY2ZrJ/9l9lINMPvYfI1ywNLSGsxsy9RKQUZpb07fvcaZGZ79tgMG5iQws1Wd
YaecqTlroHunrkEVbNyrB6NrQrrAGeGhqZi/Kv5793bmDeeoE19TNzkk2HH8tsSU/wJ97tQ5cQcx
ExQDRwYwUoEA2c+LU22ZvxEzdbd/76uXmHvfCi0FJrJIp9SDnc7fptLW1rdCt7W2VUs+lRiKjETr
IjvYoqVLPmhOfAQGgOqfjmfklUDcKTjUiC36Qez9XR779LJU5UdV71zt1KFRCplRlN8tEsCOS79t
cJ0WlLm9cOV4NoCDOFN8YrbGfEYgBhqZuu1xtcaQKYrup5mnXDalIU7mNH1fz71q0y5tq9wJMb2X
pid/kvGoih6jsomPmCcY6MuhvomAa7gNQC+yQ8wDl1+7mvT/Hd6SxAsPTVPcy3msLm7hXTCon/sO
CKSh0SSCF8AUrdeIXhxY5rHc0eOoZVbugip6Rt1f3+tL491Gs2WkNE56X1gsMyb5AIX71abjB3sH
dpkAtq666XQnnu8Ncl2gMKOBU35YaFkpmjy++kX7HgBuSoM/DeO3ZarTPgeQT1CkRyfLT7QlZCZ5
1WT8qEf1iK2tQTqga9O1J7VzoyqOvkd7CyqODlVH1Ys/LD8zbiu3dLuNQ2Ea+s4NaD+By0m2+qQ5
x8TLpytSrJ0LN+GGguQbJ03EsmIJyuTwi3AKW8cJUpvc6i5lcdc4H7YchmWZJ1LC02mfKwejPpjt
rdQxsbcG6eEsbC8IxBmLVTldygWr4GN93nC8/45aFCN+/zCR/UQcGRhZcHj+ngCd8aXsg3WwhlHh
nBDQecZ7Hu+g2rmLoqWELoJSdrY1DNcTExEnELee1uHZkjV76+AZJ3zl4rTKfWlanbqJXD21RcUz
p0ADKOspg6ULMzXNnrtifrI6E6NfhqkvKcwHk+74hVExvhSHRLHUcH82sRnjoGPnUoO4IdTNS2tn
l6G296uiaajo4PSxM94Ko3Z3oYs6tiKeQxV4ce1vpTu238IsuzOjyjsGQzXtVIHO+XM7WFjQub6+
fGO8Lwpr/qLtW/5shPWnZfB2UVMMJB3WXTW65UYjGmzTxMOvoFsYN2b1JGnX3yvBYQi2GTlFOz4m
BknuagAwFoCJDASTO9uCrRq15SnkClTmFx/jxx1sAugdljuA506sg1ieFTr3sJKMZ2hst13gBafR
yeKnwqWTtRyaUHa/KlZSzfiicIrsAl7O2ehpbBPs5GTnuLarU1Z5xP7URKmuDRrKjG1p2ATglHp+
UOv+lKDYxsNjQwgQOgtS4u70Bu+pHyMcEDmwTMKrHzmIRPiz9f5O+bFQOaIzi6HI2753hGMc/ewT
fUb1PjTHKexZ/D2z+82a8OBVJWKxqCj2uQaJ898igPQU2cs8h7sSM8/eJxnjFFuQ4rEkTJ8TvTfb
wXOENsPcp1yt90VQVxunp+XNdZqc9d5qNyHitpOJvYiZ0oLBHRCXS4pnavOIUwWAISWfK13RXFYh
7IRmvmsJH6N5ZD83HEE4Ibaf88SasNVDpOc1hP8jVytnGi2i8YFy55otAYARuXFXV2ZMMEayupZX
VgiryvVIt8dM9FhaTfRzant/g5WsvQvK+X51pov8E9AFfloyjf5Ks+vUfMhrsghHb7ozU0LgLCWY
0oZRvmiJZaLGq7vHFa2rehcGovIaL/PR6vOOpr6RvWDnfioLg+yl2nzp7JZiaLFODECWk4Vnw3lF
584t+V3Uy+VBPevAVO1jDY1dVBjpk1ZY/obfIPnK259mI6MLmweCiqqmk5OF6dWruxr7xqLoIh7n
m4NeeB9bulg/XqsQ2/XTlUE43kR4kz3jiaSsBsDhCFWMfkStWCZvRaSDy4B4Y4geTckyjlDESTSH
FJ+CLKLFsF9HjJ/javRWLSSz4PKuL9rv6rs0DLmEQSN83Hjc/yfB7ozngTPV7M/usEsQfHO54YRm
X9yu79noEWukKA8uEA0FiM/OtFnDQ19V0euQWflmCpPfZOTFr32n033WEe7vpYg+1+MfEb7hnv/W
yS5TA/8RM+JeDDh61OlKc69YW0BsDsTyeD13+jbR5bFqSdtrHDO80IYpXoGuEq0eYkEs4uQadWSY
mVh3GabI6UIMwwN6qpkpFDjsv67qjojWuQqsO9oVeIxt2vt+m/7VEadGelRNMoFTbecQ/7VV7bK1
ZwadCwAIY2QTD2GniXzT1klL0CAPWpKHV0R8J3fRmqm35mT+AopgIM1KH9R2xrQ1eVSvMkiy69gN
lc+wzjUrIRg8LxEYyughS6ahRTaV3AZYB52ObmrShPqzGifprvhtRVp8qsPSvWW5MDF88Yvmbv8S
eIjNzf6bn1rBTWljWRKCh6wf3qsKty0m32Cz6tnoHjnXRruGYTWvguq/Lflg7i4lagl6lHP2q62M
I6Ov7F4bw+7a987zSLrKbxtKTtj2r9zhyCRk/wG5qDjOA4SuKC2OWj2yKfDtbszBTJ+myp3I0nJP
antVD0OcoKipcH2m5Y+pNeqNKiMQHKG6VHrqhKtMiVL1DDs8ebv+sK1btHdK7sB3yPyU0m8TxQYU
saXJqR7Ul2gY9AAr3ZDkxeGn7mMD4IziKGQdmjgF1FUP5hhgR0/Kj8FOYa4u0hoPEcUtwgDlIZrd
aXqO1SmJ4f5rcXwYC7pDyrALpY6cE3UU9/RE7ujRxel0t07aaBETF4PMuoQItApBojbDOwxonlPV
gt5esOTqwSPeCoo57cC+av+IhfSTRIlGQts0HYKF9FPO7a/I2jml0+DsQLzvADTee+yFINf8aO9L
OkJ5C84DZiI/aB1419ghe66tCo7yIo1/zs38Jo8ibbIfZdf8YghR/ZjD6tYFv5W2ZGjj7GLn8QIa
DIxr4gnOM1qAiXgV+FRTsbPwqFyEljv32puSKKgHJWkh8BRxq0f0XQled5dMwn+iWY/VmJxvLGHs
7aiiX4iqnNkpJm73MriUYxaTcq1fyVaxv8lM/Bpc8WDFfnvVaWOf43n8UnJzdV6LiEvbmGgZzko0
0lili6mm63c1rHqlX0KwEB4ToEqb2BPJT0HQLJLeBWIDZ0xmSCOcbpe6JFla2nwdktR6FL0+Y8TJ
f6FUdC6lyO+Vq2POn1UDOWWsp4fvLK7TsVnOdYbHrlhZebH2MY2QpJrUoSeu+gMBmhnkA0W4oVIF
RcXa20D62alq30or/VgeaedPL6bpgUOLvecu709dFYhnQxrh3dBFOTSkMt5bwVRzcREBkg+c4sQ0
/EDsD2ZGkz/GVFySQYJWWCb25eQYxEFS4auiqaBbu0FF3yKeIi5q1ZWZlf+s5jK2jfEGQhDDWafa
GKi9r6KbM7zgiyKnwVlRpLZ9reiUHP1E4lRRgxShtxez7enxgskgIyqLT8Ug3S0tI4O4stG5G2fy
yDA7ABvIWbbkhPAeBd0SBDQlTzNDNpzejXdulqANGWBu36inYgmayXubTk5OPNFGz5OfbCz0eogt
qkNShVgatG+23XF0H+gtqpexzyfsEaXoLrU4FQPa8av6BRE6fWXhlOx71F6r9c5e6HJrR5Ts6n43
OMRcefr0EIb28htFSUgYMtAxVVtkBnDqSaLtg0Lmk1gitAYEpBlZBzS86V7Voy1RqSHook1Ae/2k
LsdypNmy/iuzVxt7n7zcpUOdaGn4ZMxIoF3X/ZWTIfEUaXOzWDeCHUl7wb5v0pnP3ULvJ6uHKSux
ytjzKUb8dWoCvQTrR+CVMFGcBT0uQvXgo4tdn/17z1v+NB0wZVSQpHb//gB81Ymcxks7TiVeAfd5
UNqBOKMOWF6q9RgopkUQrcviiHX+BrSv9PGTs9TXvvWjtwrt2YAbtSkMnWGjkz9ClgIBmlOraK5D
rTriPy5JWr0WiY4QI5Zv83J+RaykL/hRhPrLS4PDQu0nNd1cOdFRJnQHeuhWdKQpmHP1i3J8OIi8
Sb+hlEuBIqZAB0pTY7AFUnw6DCd3quVXumhcDHQ0G/SbB0hxzvfChJ+oppRel9eHOUOkUk02iloq
i1PUtvNbhpv2V9+2tFLCAGsrRqckMprnuY8ZKoNGvzNRxm8jk7F6QAYChiwXRSTF1b0c71SnEDi1
eS1z95tqZ4ZN81WGnrekUTE9q/rwsfTZyvqak4U91t45n3JCjOjfRb4A8jA74yNkSHnXxGm20Swo
9LRintKcjxf8zdlozQ1Dtf7D0UFmh1Pdo5wFcKdWEApG6xqiFXrq4Clu6q71OUgzBlVLU1syqsrS
6PnfjKca2HIGLR0Pwk3HeydC8dOb6SpoWhJUHnQopHY7dsiWg/E4d96b9LXuuNr+8Ljf9wh4Hwa7
umRVHb6oB/A6z0iPo5t6pcESADcJCKkNEu1Fglv5q+p0k6TbGK3nPVVY37UsqD5yPDZ/78USbGhD
XJdkmxID2kcuHY28pGXfqRlAJj4oLgNg3i7D2/c5SpCNLaHWeecd/ge3ULcIMVfxGFiFzwS816tJ
EHBj69PfVSkn5fWfnkE9oxMgy+DqOMSs6AnketHF9UtjwNirJ0Q5tTTlSxJgRa4C7VX3bf85hyW5
6OGkJMPRxkSztoURfDaHnup0RwDZQpRtjeMcJ6e5MYNPoYFF5LhdbCqzHgB+Lo7OOo7nQy3RJBBX
iL1alx5Gbt045UXRcWIKCwbaRXQMumC8+TQoUX/H1FmLV2wulqgtcrAye2jnTcy9uLHqJjsWEYLb
nNoYgdBiN6J1N6C1iKYNaOjqASkLNSVwYwU8Hj2mwF2D4wulaVlsp192VU/PWTg+E1zzsgrZOtKA
Kzk8A3AgIm1gRE0i87NLo+tJa+ldrb351G5JmQ6d9qKL4pup+XRWHK/Y5gN6Ny8X9j7ivPgEG1lA
ItMIYfXbnAwt/r1r5NU/nKkujuqVHuh0cPKMDqx63ROcuOugZW7p0U1X9cc2tnJnkcVPV2/2nGPM
bDPJ81MV26d+PhMRCV7aCEz/MId1ulNlc9dou6hwDqC94WqZk9hF4GXPaUDU02Q9eD1jD068mbx0
eN7U6VhNu/89qPcG6Aiguetn9X65TAqaatbuzIZzV9YxYpF+n+4bm0nAJupcbP0BtNP1dZ4Mv8Ym
/RMWpLWtFRE/5avrdeZdVLr1XSFldCXZg/NMV9k4xK1411jdN5Y788Vx088a/9kmxzZ3VYJ8y0JZ
n/yHOOhEdLHcGYDtYok1Hf+rNGcSuhli7KLQgrBLkfi6Fqd9xVU6h+5Rd3OA37iy76zQam4Z5pAd
UKKIeCa9I2NROLsZWesl7jKCd1OyUNfGh9BqDuxm6m7Yyn91Qf8xySzdO1YYAKxtb4Iorxdvjv3j
oJMxQAjwnTAM950gj3Ni59b9AI7ln5FF1+BKj/nzsGR5zIz0+F91Y+SID0XVFGGCldXHMOUsRs9A
A0VqGsgxlK5IEEY3xtbWzipCunzvnS1TW5mC//Q5iI/ZJro5R8aw3DVeR9qKLeC7up78ggZH+WNr
s7lVwKL177QgDTGTVftBgsRmoGC9W16Ez0J4h9a3rIdMXqE+bGC4JxTHJKu1m96quuv6VIdJuTHO
wufEtSoATDcP+V6XSa+OG1zNW8Ne8+5ox4CIpYHoWVpwCHw6OSokJYCmd2rS2F1fuktmCixbHN9Y
dfdennxkLdrIowWJ56SgkQha6amrHBdHWi++NmnXEVrDM/yHn7UyPiyp5tgZzt7Yb1cRKjkJM/G+
iPAYM6B+ItCtOiQ65yFGq1Qp7RhtlcnMtASeIfU0qbRdR7jXbepBj4M3B2KqxMXh59qwqmuiRGD+
PIRjD0DHFuUz0rbyRs/wrF7Ny1uJ4GoTYXkpnf53xB7c2rT8lpNd5VXZRhqjyY/jMq2syELJ+8iB
soVfg1AT9RD6WMeJsXL2/96jJ52SToE3pPedctchEDs19Aj26zlMCqaKg4NUUxqgp8r0Uzn6Bpm5
28YD310gFLov8hlHA5LitwLxR+JGj6PxsO6i6ESOqZmOt3nsmLrLPLulCcB5PqY7Y2r9QzHP+Z2D
2u9skfisfLTIIshnBDAP7WRZm6dEi48EZDMptQP/IbAQYEaB4MJc/KxFBn8kcEL7zp4dlmm9oQmw
6F0joc07JyUAjivjyw7JIlFXEdKfS9Y17r4MR3JoF8+wUS4Z3G7W4XZOkf0WZnBnGhzQ7DpoyGxN
9f2CR6U1ZqBLWp6Vs31N8srYZxXUDHrT5iPiX7CEwBo3E7PZj7jIH3NvPKr7qownEyXyoq7TQ04K
yDzYLuHCJNrwarm5/hQLek9cyrORfhJI6e2iyQVDb30pQTUirkMnMeFVlrDgoy2EhdEeHhMPy4kC
cgcBRt1Eu2YNzuf1HuXL6Daq0g+Job64E1nYcsxJzqYX2ztx/DMZW1Sg6YFcigcBBOS4yvPrDFNZ
MdxGvw7uGeSXN0C1N8Cf5aNGw3v/75k2tAjobQhWq6wlMJnTBp0kBLyy9OPoki2qRF3SRMe7LlBZ
tmTQu5Fz9TsPzmVguXcTp6ZHB10aExnnOQnK9pGWcPsYQrM6Z6x1G49iTyk6POBdJ/Q23r4o23Et
9mhoghGeg5iYF52IXsf5Ah/HjjN04WNnla9aIh0O9Pl0KvX5O2ADeZAItUjQLcTeD1lSNAMIhTKF
hU2OMC6AnFLlxUFkOOLJ7LsFc/Iuhlh7wticH6NKn26WAW0YC8FPD9vrBoEzFytODfySLGc9FuYp
etRl+sVGhVDBmZxXkOvDluZvBkNbc16HjfXDLYs3NZR3dL89slaGx1Y2rJTwxU85U6TD/zF2HkuO
Y1m2/ZW0GD9UQ4u2yhpQa+l0NYGFR0RCa42v73XBqH4v23rwBukZdDrpdBK4OPecvdd+dniQoTO7
iZ0NvM3+Qwn0e2XmeUSuKvqUIqAxiP49SkfylJReWkI57PdAq+H6jNU58T5pxpTraaLgqHf8YtDR
VPYdU3vXIjGm1lumamWrHUvqFXJcOT33KnKA4vfWxrO8v1I7Sc4ZRj+zUwg4xOCFZ1rvgqdJxOYU
dUpvlTSOcaxBI1xzHdokDODX53ISeCScCBvFdFB3BaIBhlbFprAJKESxqvFwv9sTW5LMI5Fh0LG9
Ikt5uOWaxKxETCAVJuO7mveQMBl24wwh4rVjVhF+GKfeB12BvKG1aKWPMJo4AMJ1B+0RHSixyr4I
tGdj5UvkQTflxQukD1soblIGYytr9PJNFCbsrLux3U9bsOIrB0M2d8RKzLpj3KUI2YpS6g65JwVZ
zqPKvNJsyrkaY5ipsrHB7BvjObbrrjoyaq6gFKW0DrTtdGP6NrtBZVW0QP4s0feYRvaKIiG/xSY8
fSvQims/YnDqSY/Y1i6UCNPYpynsSTNHOdsJBeD//aICKpsxekvWui7kPFArtlPLLgELtqqKTpt7
hErMkIaRX+bm7pmyrDn4dbJiLK6QTaoaC8MlMVQWDbBI5E/U4FQRroISaEdCTknEWj3VxrqCCGqw
P2Uz6DbPqzW5PZhz3bPhy5AO2Scvpt9OTA5ag+msmlpEkoHqbcIYpCrBPkU9KLBAs5esKTqP95fE
5skX+tsYUYbeXDFHnXLfA+LqEDHKHgOHVqvJ5r+xNDoYCBwwKmZ24yXNWGang4vWliALI2wkNmmY
s0rHV723b3QrpBdRW1KSznLBsCFONKefyt8utX1+nv5VjAiP9G5dR0r59PZMBp8acgds7eL9iX2l
KA8p+vPhXY3QlNHyWIEYVC4ehIsZjxx++Bgxn316PpSi9+/52EgrkjBnWMNHSeP8ZaZz97yWcro/
YH7or7WnuFirR475TIRmE4c0vWWOTebdBONgJk2mI1wUOJ+tt+6FF9TC07JlVaBcGtxkJngTO5ni
vY0r6fSsNnraiz0+i7Ym6HMS401fFPj0K3hYuGEq2dw1kgIKYDD9j6LMEQMUzm+ReVL55TmJ5WEh
p661pFW8RTMMo68BfgAcIGbrIhF4Ir5lOUHDvEEM46Reay9ZwsmBAjfYghyCPkKbPfdJTqaPdZw6
774B/OB5eAWSOQhQcboYe9kkhRWKAa0qMAsOre0jqc4iwIsiv9yZZvvXsxemSLqzig/QauQZyFM4
r24T/jLSUp3Vta2fcEHqJ83NiW3riUWcTI6WHn9FSh2i++xctv7dlwIZ+JYSkeLNsOIMSGTpH6cF
WQxKMMK4yRDcKw1+pMnFpkntb0MwIzT4V5rzmz/ltlxegEDNp+4twahUY0hr1xMTbjBNh/ZcmtGL
ZcUGHxwgNGvT9TQrp94CajmdMRJ10/MZIhH31BYMbWw8yuxdVPuiSOAXJ/XOxL+F8fjwRfdeJgfl
yU5JSqSBvU3IWtkOL4VmCUJiZJMKN+0ThEZ3GDVUUdNUf6BtfwpHyrcOAnCW2edpfmKWSE4DM0QI
IWYqgdXeUjZfe6W21XXh6OqMbweLkHI9WoVk/M4TR3nRCsM91lqTvBCuCHjc6W4tvDTcJszwJxnX
yDaL1KDxUoU1xWWV9BtXHsKTF+m3aTlUbVwVdEnA3Ygap5FkMkvJ2124bNCPpAY2nHNXaj9r5eem
so9x6OzpEmBWmd49PEobVcQoOWwaWCAUKKi5urelIp8hGSxFtB2T/qz73lcEwnO6XKYWcQUYGFcm
AJpCWka9kWE1KItdoLTU1cQzEJDUggq0K+3We3GH9Ks9Wj5OX1dXMVV3CQaWp8rUyfozUQGSp1gX
1UU40RDqvgvCDFp4G59kC35PqWojM+g+W0jSXxLCL2LgjK/nilFDSRKferSqm9w7sN/cDJ7ubTuD
QdiUokGqePtUcEVCpcI7rD/jl13pR8Ns/1GW1hHZc3P17FF+FM6rSx9p+/z8ifp218+2btvFm2nd
VQB17olG9helZZmLae2dAr7bvNtPjSAT3+qs7T4yNfZXTmBWu1H24JCA65tLNP1vkI9AoSSptZhu
Oj3p7IzMC97LEIC1+CynbSNckmGdUBQd43mOf/YDvXCwzdHgLA1XS+7yOILRcVQCPAx7MQ0aMAJv
UVBjN85TuE2Q4eemcGaXo95vJ8aZMsqAfKLypelNqBo9Q7zALt/GQtGOA1UQUtCTgQ5kDUm5n003
py+SDnwvRAyhxsOwtcBdrf3CHlZgeEFoFEMyy3Il/GmyHfSGuvuQST9iinFOB2Kke1GotuKLZYb9
Ts3bt0AUsGPqu4cW/4bx34apyT+lWwGzSkSNQZ7GV4YX36d2nzLWAtzuHGgSmptU7qxNwJhwlWbk
fpcDzpLAGm+WlnOdAUsyOYzM3DoHCnvc0WEbPPXWZb0nunO67tURPU5zgPtZF1wloHzMvA/6rI45
M305EPkrsP5QVr4lPbiyAnL2Sg0Q5BMK6ummfsroZ6wqOtZCyZzPg1I6ZPTHfzZNdu99B8hYHkD/
14m4SVQ4VAGeg8BN81Pte7S0NNs8OKrq3iBg3kiOSn4oY/YWLJ6zfEJjcGRmHw7S+SvKPe2kBuYw
y0Xu2ygb7RxMzmfoDcVimtLbEvb5WvNudcWBFyvjd0yF+aL3bYJa+1hdPC/JqhK4y2kyGbUkVDQB
ui4xp3QGrT9Dj52VJPHMC+GoIx882dbTTa9/03y6xINYn2IAyFhgG2nt6SHMa6fcTtbfCJ/vrEic
8SSN+ZIM5I8kwyVKWtDniPI5qIOb3LRngDUqMj8KD5OxrQih8o5JxbSRxO1qNQUrtFpEKrmXAJty
CKZhVqLs/SbMN5ae7VvTU7d6gQ9WUL+KGMgTqSzqzhjGmWnq2l9RWF4njSycELiWqeVsU8sE5RWr
8hljNjlz2Egj1trNFPWSlgDPaz+VV8iLlZlGIOpMmbQDJLfn68zyyETMCy73w7gsq9ZcdYG2mOrk
QqdBDbLcQL1Epwwc7sOBtjEzpaRgutNQmXhIsABWwRXzjIGsvIjWv8H3DbqYZqmU166CpFMZIQQd
8NkLsq7qrUalHkYR2pCEZnBm0Gp3pOTqaBKpXZrN6Ff2SWm0yLpThba6b1ti38XNwXUjAsAodmg9
lOW2DLNsYQQmAnn7pQxiuogKmjyR3Co1NrqJ3PUZmFj+l0mgR+4CA25qOuaTW9ggSmie4f0XTlBN
d7MbOaBo5z0AlwohbG8xxfRGdukfIQTz3kyfSlIwOr0K7mg6kJnVm2BK4caGm0g38PNAjJTmbdYo
XKfYM+dBvRVHfxZGTH0GTTnFUklYnYcxPvQ6ZwVJuV4NUv6zU/ST25J8BE8DK5AL+XKmWGTDpBam
hKTtKb0aKG3lvaxqe/GcNT6BizisYuTcfboDYTOsdCu/SZ0e8IrGkN6zX8+jgbwPkxe80DGGLNui
HzkLUY04hMounpcbS0nzh126h9RgXmTGI1QKAWzFbO7P9DGSPvwkW4Wjbr0AF+q3bo8IrtE5BhRb
JWY3FG3I8F42lrbFv7WuhL7X1l1QlpnmLwqZ/QENHPKhEPUcfby7O89L3ifcUJ/yE6WVkoUqZCHF
YNAN6FnIWIYOcglBpKXoeNKQY6uOVqnj9BcUacj3uodr6GLW1hRnLCfJZwT+YhrR+no4rCaSocxA
DJgZsnzTyWnFqwHuEiVv5o7J8wsuDla32UgWipNCJ5vm01VRtrsk1sUGpi93WZuHq7QY6e1nCRJe
dNImcq8L7ez4wC7r+0RcQjeqz8ygpBZNtY44ye7LD5P1OIb2sQQUs28zDqFB7pqbXsA8ggbobqqA
vMo29tzZdJYZvqfNayPIZ3JmvuELNH9Sym0lafzOpB61BQHl27LQ7GUqANJSFC2McjzmhkxYkN2r
Wx+R8rywkl+t3qoPxCfYVUomoq1HjJxZxhSPQqCepCzxGPI/n0rGtmEjRXbEuar743PoiUa0Wbq9
s6gS19+lwdDMEVOsptUzidUva/RPWVcZLzDV0nUNsHkx3QybDqwt+KFZbTN/cUKb90NgSaaRJ/5N
D7i5zmbOCMK12jNAzEpPBwbj13saiqQDkeh69bRkn3YSUhJxK8jrjD+YlErQdZoqi3hBgXGx3e5k
ZhbCL8e4D5onXydbWiSx2w3CMfkhIf1uAXqQ/H6cImnB7Y5HZufYyjk17LipHtO/ql4fL/7I2qVb
QzOT0lqaB+aPUBu9tWkOOSlZYmY/pCS8T4UsM/UpuqoG4bMB3kb4G2r7pRpVpCnrKo2UyuqWXlRb
G0cJxzsC2Zvmd/2pU2M8Kom+sxiOH3PZViiMxCyvx3G/ecY0M98IshlHK4o3UvMWag9R3uVQWfv0
cbrQJ0xKHLjIJ3NabATASgZGBDFnSSuC4by2ifZoCXB6q8bBkp2zh7Hl4oVjwYRNg9ltQBeZjtKQ
rIsle/lHQZ7ALo7RCJNDXB0tWXvhnGRsUndfJPwpt9xH649c1iQuGQwAfMeAz6AvZfkB4qBZTtoF
+CXeSqvTbhFkuX10qZ8hILXh3iJfK6wYhE/XhVxyd8YI9NXrMFFbBI7N01i7aPDQ3xtrL/sd3Alg
Kjs3KL4SQUnsUFsa7Y65XAuF72RbHftcTVU5ukdpYdGmXT0li2VZcWFsw21UQcYW//DkjLHJ0F2o
43QqaJ0ExcY6RT287bpwThmuwoXk9xTbOSO+PU47BgxsCGbVRC2S7IKW5dgvspjMnsmFBH2sBnxj
HwCSithjvEqTRrAomTFM/T9JSZKdbsr+zJLk8aFUMaGQ0lFuzrbZZruCLscpG5DeA8mYh2raPaZ/
oThDItMDJIoUJTh0ZX996mSkUE4OaeJjsJHt8CxJ6dqrtZb1NY3OYs4jj4LkM1hmsYoxAc1bKUFV
mS9KI+1+2JlP8IcrWOhVzwln99dwxLzkap45p00XrYNicO/AAZbPUaWL4rxtj1GhNB8spdKaMU4M
+9c+scqi6u7SfAN5g7Gl522nEraSaRS5XOvXweDswf6qTAwZU2kpjUEKR4mytsQh0BH2PvlQe+Cm
1C/qkxkGFfveqrXQPysXNaKAF3lwMsRMdCpOW7NtB/CXNySZNlZwp3EYLfUMU1VT53divLW/JHpf
/JcSoRYzYJYi/SKRMj5TbT3/yH0rXtqwi7dTk5+LDyQTAwKOVVOK6kZxNYkYXiTTZIYloGfL611c
03vtBR0MSnI5L8HDdmBltpVJBpFUqMosR0I1IcwGESGm6WaFdkBdVEPpLvI2Rd7eWLdnxZIBlpPI
CYmQIh9t+6MJecq2HAI4lXQlxwYwAxfUYBYk7K4snIP3gTqSkm78TmfIwFNEoodouh5cxwpmlZQM
u0JY/kVNsJOr4buRm7jnSLeYWgNdbVXnuGLD01Y61HlRCdthlp5gFC8ggtGLNgJ1L1ljjiATNXZI
AiPn4nivTb08p4zEFgThjsuipYOW5R+GgXYpURV9EdR1fDGqF4yaYD2KasANxlDCUcuHxNhtXZKE
E9ktEvA2PViD7O58UtBmqm6XHBlAxifDRmrH1fNmON5CMk0uT3RF6jnLxg0RFlXKshHwe7Es+G1G
ETvYH8FgV4hqlW4htYmH3rvc05mQjnHa1LfMQklntt4B/4m8bsfhJy0VOcYyIKZCT9OEKPiiOk12
faS5564sd7Y2Z9aURDMEnlVTq9+LoHhtBAGraLt9ZSjWvXBz1MrmphtyhvFiTB8r8drFUTivtLY4
RHaZ75mY2iviDeRlDY0HeUJfHdymq+etsKMqcKHBdS2UIQ3fFFN5dRg//Wh6BwkH+MA0Ng6B6OJ4
4os9kNgopeoi89HQ5naln0uf3zpG3idUInP9XO0w29frooNcQBsiFhTG8EYBkDSVvEnQJ+App7lr
JYH20F26HyjGD62g71k5jcbpyLO0t9FKr64dF5DPRR8DsyUd9SSHYCAcYl4pG7vAkk6R8qCNYV0m
0EQnY1GpEuqhXiqrNd1E5HTTmFxOoF636ZyMlmgdCU1K+MvCKb7qWyzBz19hBkRq9WNKC1UkCrep
3mwit3yfAGMtDWForGm/zDutQKTZAiUzc6RvglFXBL4MV0nboA8srxJs2qWUVwMaIKC7T15VFiNT
L+I91vpm45UASRy9fEOOjqQO4z3IzYZOQ9Fx0dL1aFMZzqvXJL8m25miaiQz2JlBA8qhxe8hIvXV
W+ESrWxJKNSZVDVARdHB2QZpGm4epcdYsd9Uyfya1JVlYq8K1H8FYrhtwSSEVrPhnKd1ArVsvUCh
ljBZSWkfoxlhLU1fNJ0k6rBgOC02jyPijCdXMTa9nH4bvKhawn2BfmSywnadiJxLEBSVdf0dVh/J
f6TdP3FHqE4YOWBhTbSeKaTYgooviuTPTc7FV1e3ZvHRqxTruyVxBW2iEhkgnvaZiiNVm8UeC5es
woMtfG14L2vlbeTVpRJGNGWFi2Y8PlvRlmF7Nw6R5DfjnHm5LTA5+peM3JTNjDCkqpU194g4PKpl
wSRXaw5yoKwLnD410kQ1YMxVOXOfarEf3hWj12bf/viPf/3zR/+f3q8Met/gZekfaQPIL0jr6s9v
tvLtj/z57e3PP78h07aJKtIAFGm2g03WtLn/x/dbkHr8tPJ/PIBmDC6FBXg0yFaOrHbjtoq6qcll
rJrhpe98B9Ar5VTySr1Dq5Bq6zpa6sbOTfniRwBUY/A+Gh/+qy6P3laXbJpzTlat5dLslg0+rXlt
MdBxLIvQQ7/rbgVBFIHb2pfpFstWsm1l0NSa/0q/WcOAlunH6V/sQ+V5HzWowH27OHSUpzUJNOwa
1NXk+64UVJKRP9iLvmPKbRJ8DcZjaqa1QZnsHTxTUe5nt5RDJct79VLBCzLsoFt2mqYeNbA2W4/s
97bEq0DRUzCp6rZTM6KvkUPnrbKfxsjWYJvz0am/O6Na3az6s2WcsOiB8Z88XMq0AlIyE3qmvNiF
x60dwRBAJXducvl1ejpDi+vZwMfsEaW6RbBVXGQC7F6nT/Q//vaRVtNH/CPLBzyNfv0/bv7rhfSw
LPmneMx//8zfH/GvY/CjzKrsr/p//tTfHsQT//7Fi+/197/dWELtA7vd/ELO9atq4vrfR534yf/f
O//4NT3Ly5D/+vPbD2SatXg2L8jSb7/vEkep4yi6aTv/z5EtfsfvHzh9T3jsnr+lzf7XB/36XtV/
flOVf1gO646j0nWzKC15uu7XdI/8D1lXNGB7Boe/Q7betz9Itqn9P7/p2j9Uk/gIyzZkTVdIhvv2
B8Sn6a7n83GfbFu6zLL37d9vwO/T7vmh/O+nIe0J428noqUqtmWqmkJZxVPqtmb+/USs29zWE11P
5pAMfmmm5RySsjo1IBYfjXpt2Zz8pBXYzRznqBP2t+N8HmheR/K6g0490y1zU8X2qq8xOssSIjK5
qIC+5dI87LV8Bc2bGVk5frE/j18tJBoA8BeNG2/RDHZqFc1SeEZxZH4miUoTnfhVHEeoGU3mdCtT
7+dMl314KklHRumbkbjxIewc0g7H4Z03CNAVbJS5XIixXqctpbj0N2mF9kq31fA0fYlKtiWKMMjQ
R1z1gMLCeT0mj2op1VJLa/YiO4M5ryWGTIjarvL4nGz5C/gzJr/Wb9a4N5YmmkiUEntJce+6ArZR
sR3IBU12rtF2Uql9kA7+yPDR4EcG6To6Mg+S01lBGsMQWKh1QI+t+9IF/heG+8hm5cO9dkYNth3r
Ul/lssUZHLA9c9j6s+7mW69j5FqPrnWMu+UIg7tuu2Dr1S5mV3Sn86Fo44026r/6vFoCV1fWdivj
qLQbczlqEWSSErsm8Z7dPFK7cm7hVeE9DV4JFDfRtrnhHHXZNkGSuAxMYOVmKtF1bfZSE69osbzS
Q0DEgKYEzym66JIsNLZno2ofBqlAEEeuQE9komaQOoWdLuBKha/VNDVprlq1wXYejp6cYPFhe8Is
VJZZjdCzzEKpaZZ2xgxKo7IIEq3ErIhY2C3Khd5yIZbp9c1Ht5nlXQbY8a5aXTDLozZZKEr9qRfZ
3Ky1pamFBBJY8XXI3KvW6O8oYxBG15Y56wv20wQpQKFwq5agSUt/6F0qYwEvlFkFEMuFC7NQfGSE
iW19oA/r1ho16sKNCNaV6QtZ3ZUuckG8nuq5G6KoFxyii1wFXq7FizjpV5FWrFN8sYzjDxUyEpgc
2yAnEjIqPlPILFGQ7MIg3VYw9SQoN00uIkbPjpHv2bsvJNKnqwFrhWvDyY53RdaeMAciZk53iqSR
i6Cf/VzBdvsi4yJLrqOR7togQaGRLaG+LHR2BPFYrUm8XLUxiBZp4apYRqoXt/0qadZ7er0mrRfo
8Lsvi5w2m0AkG5eAttSscSODntX8ZkFFQf8sO3alf2v99GjXxVkew7WZKRADojejT5f4nhdxqEKi
6VYutrXecBifcSJ3A9E89UylgW53DpI4fYEOg8igZEn44q6NYROh14gD6n63f8gaCjP6ul6k7vu0
Xcn0p/Oq34wljBGQ3nFP2GIbHmr+JlNFyy/z+4ocJPpnn3TLrDdWBDXTOpTXA5GDNioiJyr2zgC2
Ndh0TQv2etgkXr5qGvnSIpRXIPcTHbVRebfKRpub5esgIlZNwrCxDebNMA80/1Qo3cEO+qv4Pn3x
syIF10F3MC1LK1v9aNRhpcUSGBVtWUbsmPh/UuWrOM92YRWsVXxipR98V8Dt5rW7DnrmVHxPtxYq
AphWmCZClWknqYqMBzmb1j5gGZSoltMue/CRZwLGkA1Cx3W2UuciZR+2mooXlU86Y45HEO1mJd6O
UAigY/pYGvjGyLiYgFYgNAbpMZL5MAb/VLvfK4Vjz2pJ1xsxNxxjmb5CD36aZkxI/l8OTsFR9tFo
vItXadrtfWyqta/rK3soNvqoLXUZ33u9lQrnl0HkwehTT/UJM/ItjdeZUzhAUq2t9tXqNXTzaGel
yVvkWPfQr9C3ktA14nLLupWDyoEBzWvQmYSMjBvQdgghVk0SHghlXzY1cE4wNn2iLy11mAGpOkh9
u6ylcq3DDrSAsyI6R/gM/Ergino89bxNKlC5ajymZgsjM2Dpc6ACQUBEThfRqC5wR3FXrQVXM6g/
xKEs3nOtNxZdfrH0W8/m2uj8ZZyuwpQ2akVK0l1xnbVml+sw1M6RQia8bm3Kyj7lWXL0W3czAhUh
YHmU6IjugGnsBxTfI/7fsQW4GkRXw1LPkuavxzLbeD4oreErQ/jXjWBTJBDX3smz3bVckAXaSkuP
sPakihdtzZyMQCKqP/FtUkyXbmyL6AkgSd4S+8sadzyDdmme6ct2NzZc1VznWLBYcC5XAXz1HBig
Pa7dQFrm3vg29NpCLMTithi8GVytpRIxCSqOzCPqhPMRcBQTzRgC9LAa1AMoIgEsnlthNN3NBJuG
ZcepLx/VSFqDRb2UbneH7XaG9OS2ET1A81DF5gFQ7sJxkq0BPSyv5ioQdtIcdpLsrKOi/2Hb0Vyp
gpPRqWdf8V61MDk6EQY3YO63yiPzkLOhk5A/CaCptfUHd9k42c5XmwdDoJ0bMbzEhAXfc2GYAR4p
4tzo02FqYwfDOh3ZCE5JC3CNL7QY9G5hbEqyedBM1k3e7Dh/K+i8dwMxqV5ycbPqUIHGkzP6n0kz
A4oFsRWvMmLNL7YVUDjyDwn21niyG/Wty/QdrMpl5N5wmX1Iin/NyLiqE5ClerruOuqOOLhVYxCg
r9NXrHU7fZGbzlKKRqBIxVru21c5s28+gp0OVnnqccgopMYxrneGW9kPM0c/8i/L4eOUpaU9Sktd
EX7Pn1LNImsjQbRnDoS2Xv4Z4zorMn1O0ineiBVekYpAUlQQVCT+En/XrGMSrubLrOUjieUN4nOc
jez23BSSe77rQvVcjh1AEBEwxPuIgai1aVN0IE+zfK/ZI0TpkSsP2OQzmZW0Y6tFDsACb0a1IHkA
IoO2jMpxjsPBdrb4TjYOvBSrYCGK3R3QrXXZ2NtK0VbBxnD8+eB1sH+GjUcObaoTQM+flDFcjNEG
yxDKeQfU2gYYD0/D6jdtEs279qrl/aIMCwRATHjseNYzmQgLQbxMl37orXTHmfdkKIvv+2aImsrb
Ji6xm3D7tbXd9zNxFCjVrwbqRZXY60xyl+LIIc3a+Zk3OpRWlhhDEafm3KjS3WDiK+XFxDa4YM9a
2B9Dc5Z1cmlSGPrDsUL+HLrNLR2kZBE50Xv55cfJJdIIlyzQexZO9WLEPGfOmCOr7zWIHdWHIpn6
B6v9YZiEmbIY+IqzDuIRcWM1761m5v0SxzeBwJekzc/E1r+5hiDirTtdYoQ+XK0muGH7uJFw98XM
wWyjk5sPO62FMzcCjggT0bc8tObaGC0Cwf11jnsKb+Z8CINZGci7Kib1JLM2BG+cTQ1RIEHTkvEr
CWGrEoSKv9IAT2vK3sNl0w9FkDFwfcoQD2RKeEiH19GMWchRqAceE/eB1Mti3QDWbrz2zq5575ge
wz5CkEd9LkISzhC0E+ONVHmcO8G87n5KeD1CikDI+Dm1iGI0Sy80Dn5WH5qKugbo2zxmKruM0nhH
/sRZE8wiXvJQknQ0HjNaciUjNsg4lzAlK5MVaqj6XaH3i1lpEG/IAjFC1+qSfovk5aCH9dqJ0mXZ
jBubE4gkX9WhU07aDPNhFuZQZdRodzu56LcATDZ2Eb9LJtbIlOVzYJKqeDeXkEZSTxjywfq3D5Fa
MQVrXxRTm4n3eZCcWxqf6649p5r1yyz710FPv4YgB2JAXSYxGAnBM6XvRZ1ddIsj0c+TowQo2qNv
TeQu8Q80tvPAWgcoO9yw+lE5CbmIVBhdeC3GaEuDZe60w0rOoMil6V5HyySPzgtRIYeUCl9iLdUk
b12P0npQ66WVcGXUwEG1/VEiWyE1KKUtpCfdnNH0ytckSM/RQseQpLjeK/kH3ayjwa4COGryCr5R
+mWGS00tbqpufhie/7CzhzI4dzNd6SYOCgsHo1M2DywYG2ECYQmNubs0OgQGQ3sSF8Kkqh70KxD+
GN24b0goxwX/qHrzo6jMD/w+b6g03wfPe8m76u7a3skwd6DJr1advmtZcmmNzwAMa1B4N3+Uf3rd
i2+qOxMFW+S4r4bmvapJ+qU7OlodOBROhFSwae7ijr5rHuw+8pTJjb/zqv7mxsMjdc5hB34jiC+w
lN81f7ijDTzW+XBlVhxXyTFs7RPv1iPskouiw3Ua/Vtq9/eBjKhU/WvIpAfK/JG255umRZ9dEX01
OSeboC6UybGVOWUi70VcucTrFH+FAxDFkIydeFldNgD3/tWys5Dq9qUIuysV780AU9rrKNl5WCo3
D/EwYssf9QAmWaqOAyD6BsZVGesfZMVcPA4itwUkZoxvWlffqJjf87i8kxvKmHaclZI3J/Vo6xYN
JMz6YfX1IwA30+gjFWvAYS5dza6+Q6sDVqJ8yUN9d9yLSpp8qvgnP11bWfPSB+ObahenPo8vYwwt
MDo0RrgZ1O4tcd27ShlRujWV9I+aHSBjz8+BitOvrZlhvMdms5QSZZ329t1iUhhY8ZcD5M8BkuZJ
V+TmeICce1pJj8QTVMmLOCj02H2ETGPExyglzcvY99dSLdjFXAbyvwzV4sX1V/ESDEt6tGp8zMvv
ke5uFKe5tw3Idrt7QES8mW5/DZBh+CRGiPscfF72yAwxbm8I5y9WSa904MDK1TPawVtRhpe6+pGr
5rGrUxKmurtvmh+JVH4S2wmiY/BeXTN+71oK/CA4tFr/JundA8UibCDvZmUI+Iqj71anoJEoBO17
jDVNbZQ3APBHTzpKqrFEgrUQL7xJpHtYuEcl8F7FHxUTpFkqnz7awg675hBeysR7Detk1wXNnSZw
rij7PHFAI/L8JboY0Oiq+sA6cBUf8mihyLS7i8KRTYPw1Fk/MMiAi5YeWHdPuadcRkQzeS899BQ0
mfPmt5z3XX2yZC4sssfUipZuDfu3M44lvs0yfR42he0ygKpOei9d7bK70aFeoJ0KT/HJYxYkXg9O
221aoNhyjQ/xo54/MuqTHrJUz8y636ESu+UJ9gu14hzrDgPpBwMrvQnFurLLXY8xRVXSo5k+HHh8
mEDs+jg4oPB4pSXL5EWUptpwln9EefngItHFKy+Pd51PM4PRVv2eqQufs8ztFnR67uID6H3vEcMC
t+qbgg45Sox17LG9U3iNrXVqFOlqxc5dJWba93ldmnmyWLd6f3iLOCOl0Dz4MaV2CtvGky+a2RzH
cIn76C3hBO1kjgZW0FI/9fgXCB+/eun46KgMCqW627Z14Njc1iPFFQefOKLkwjuVRk2/GaczZ1Sj
uxca3Wn24YKsG9H9D4KrDw2UEyaOL6pAn/DqhwHMNr3qUVPO4n5/tO9eorz1enYy0kuc8zmRdi1X
xgI/w1tqj28OGiDLw93lOw9NkS+g1+421vxatpYMIe66hioz4hiThjdbq5dObywZ41RA1KTPQWba
WhWEm3ZLvUjm4iwd1eFtkNtb6ELMI1YKjeat/quMnSuAgPd6iUoezwomYWJItCz6coLqs6vltbg6
aP0XNtxjylMwoa0Ypaehx7yU/aoXM6Nypf1oyxepqGERhhff+i/qzmtHbmTbtl/EDTLIoHlNbyqz
vNMLIVOi9y7Ir7+DrMbZagnoxn05wHnJLrVMZTHJiFhrzTmm824llKJ0ZlD3P9tidm+3z/Od3WFF
QaN5mp9VhBirNhGnvEE6EA7PzciWGcO1KjSEKPYV29gN9Bl4uueGWzvmFjdVcteo7K4iU93CzNzS
lDKi+R5gosLVDZ3hTnrZW1l0z61Xf7GGgaZRsvyapg3MX5Em0K9eo7q+GOl0CJO3icYOm17BFu5f
dLUX2o8Gga3kbB7lFNhOcHWT4i4qcKZ5I6hkjj8pcFKn9ZwVMeBoBZwDhKODSVMxBE1T++v5gKoA
9zCwQUDQozrL1ssTANLfsmh5Jv2uGMMbXbwUcP5SzoPzTTPN0SLUvAk0s0R6T5bLuVpALvNfa7oQ
bXd1Wu1L1rEtBPp+/m/nKsjgySbJNBI8ibcl/CZ0xgNckS106cG3sazhDzOdoyqKbSuKYyQH7AoI
F1g6C4wgWnxX2vHGI1C6/9llc+Apw0FMZa0mb9qGWbB1O5pRstLb/KS17Fs2JU4WeafK4G13PufC
Zl2o9moLuALgYPhU6IkEV4IBtyMZhGap7ac0P0SIIfscVVjMsdelY9STgiJuc7pn8z/H44c41dpg
gLoaHToDHvgy0vYq1O8GPT9F5ZuZ04GwCV2pN65f7i3aTjZp3NaTQqvJdZ2vc1XdW0F4zupobxB0
ZSLAp423lrQb56vV6nwsZD+2Xn7IHEb/BDezSyXhGj3S0R+GY0Gos8uImBBYsmLFFpjx0/w3WaeC
Sh34/mXDJQ3pghLcbJfgHUeqM8qp0dQg1Ub7QVQbuEq7JLW2hTkc8rHi4Hmdr8lge/uZg2+Tf2FL
f9s4+Slp8G70A0lW/gkm0FoQ0pyymGonJTVc29VdUKQfaZSobWJke7wZ7lpv+lcMNgZAiOhL6tgK
HfgNwqVT3Po0pfBtrrqs+iZipEWx1WHRhNKOJW5V0ImPFJkUorxEHsl93Is08pNzVpYYJuMAvpbn
QNGqDOq7BJifVTzhZfowiIremk0DVU7m0FnkvSxjIEex94ig/rHxd74HvNVvJLggrdnLIEHuhp6U
cGec3jIJ1pUpn/xmuCVJ9mcXYbDPtwwpYybjg8D4Rpk7Fi5iNtIPp3LARt7xhS6+ATJlzB99GYGM
BohDC2MLnvuCeOiYGojOPBsbDmpQvXSu7RDnqCu0jvGqC/SJWhqaBkx7kvdCy/yRNvHPgBIhUEdk
Lc1Z3oUxqjgHPSMUmpmfrqmVn+mvztS9VX3yGumy2cqW/J4quwyez+FCPsaJpq9LI9N2deysAkfD
XOi69FVNfTvVNA0JK74dPN5EQs5jWmKfNzPWaKvaYpvSdhV5Eeuxtc+FkWIm02gkQC/AJcjVaE3d
PceSsPA4XVfKJk3J5w8lRfImp/wxagawCqIa0RrR0QjVdyvHryxDbU5rSoD21WhT4FqsyzjNdkNc
V9SB1Zps0Dn2dOz5zQlag9sfK+gEq8wmxWYIDjXy5U1GQ2EKEW3EFp/elDAOt9uvg9U9J+6wt3xw
mDZl6Mp4toeCbHd/2XjVOiG2BvmP8+SVzHs1QYSRXXsbOyzcdcRHvS7GR2FDHiyq6mo0448Whg6S
wXLfII5b49uAKGClP7gr7VU6oopk/wINTjZxOv2sjfFZUw1J3e8w7iqCvhpzxRT21PVdu8my1lsp
2n/NoF9kn1wiwBor16/sz8H3/9qY9G+j1f1HMY8hm/8Ds1TDYML/PwqBP+aox/ZrOv46Rl3+/OcI
1XD/I3UmpHD6GQ5Zrsug9HOEav+HoSoAApsq2KDAM6z/jlCd/+ieFCjQ4T9LadnMXf8aoZryP8w5
PZ0kbnYZU3r/fyPUWanwXyWDo1PhS9tCymvpOod0a1Y6/KJkKGRWTa3nChjYprdK5PsoEIqTsqFW
NO1tdNIZ6GTzydJ3Tu4U4JYBgQEk3zud9erq0FW64bG2pj3IzY+m4vDyy4X8a+b7q9TC4PL8+gaF
7rmG6TpcC8igrnB+m/DmVY0iTOkdx7nyBbGX2JQGato+DL7Bc18rU/WHPOvGZ9f/aoHbOQ/CIX3S
JLAkQym6+ee3w+j6j3dj6eRwm65A5Ofykf16ubzRx8oG4WH1qaAMsW4tprAx0Yl6NOI7/EnW8Z+/
53yv/e2bEnnKneAYgltIeIxl//5Nxx58oWE6eNaxdmsSmFBBS32d90ix2Xm76Yg0sj2GUeSTM0yO
RDchGM+EGe2i9E2mQXaTGp5zX1nGmzBC/xgatNsy27X+7cP6/Z3q6GK4KEyAUAzg6Pnt8sRDwCA2
Mmc7fk94iiViulBueYh1IyXtrxTrgkXeWmmjizqogb0Sf2/ytHuMqmwk14gETtpRWO4Q9J0ya/LX
Af8IiczNz3++prM84W/XFFwNOlBhSy4cD9rvCp5Unx83WU2rRRxVBM77FI5cWLvh2I5B4BgHNeRE
iA9F69qvkw9VneN5tbYGN92RpCYOBp6n7dSRIIkt8F6m6cEaJqLgO5Cv4GIOonz3sYzdLzaq1iyf
gtKcieFuz9A6Y94GSvFbZUarMO38I6BSYe/9MIJmAnjp1m3edMu2n1QVtzuipi6ONbpnv7PZOpcU
h4yqUjjAN6JcqI3ep8WpUc5PrXW7O5n23BqUEEB+IaHBYO0gJqfTrp3Vbm0Xd9t/vp7zWvX79fSQ
X7C+cY+Sl/DbJz9pAnDxgBOoLLVbTPLuKkmgjXmFxozZdeju+t6RbsERBIdxE9XyaUS8dogNQvP8
2KY57HZv//Ke/vyMDbj1JrYwSzfnde7vzw3cfQPyOjanxT85ELpyAx3kpVQT44hW1y45DN90sh/6
pPw5VYlDpiDptNBiXzHc6P8iGhN/PBws8Ty8jtR1m4p10bL8stTWaEm6PovnoFwdCN4s1c9sxmMD
kZqUFsV7OxsGPqXeDBo1zoNZyxA2t3i+q/JduIiqzARgEDEjxwIkiDsM3hvBsTgou+K7X1o2mDnd
mM/uKb4GZrX0usNj1wNiM7KRbn7ZpOfcTKLdP19qMS9Bv2wjgiUKvitSHPYmyzFnyc+v62I+GlSK
xJWvRmkSKBXRalZ4JA2jf29yg1BMveRAjKgUzShyZUU+xAPNO/8Ud927psfTOm8sQA2TeMV7z59H
VAPc0eVDajLztFDxoOvAYO0Uq0ZzqlsvuVWlevE491yJKE1W0AmL19Gq1L98cLb1+6pv8HFJ2xGW
ZJucN+2//3QoliN0vW25SuuEwbYAE92a9R38H41cQ39YVaPz5Gcif2y0IiDzzQ/wtJcf+piJ+/n3
VBkVj0EutDP4X5icJhPNISzjbVO36Nn8EVMonPOksD86ZHNMWQguDkFtQ1LpT1rUu/edrJGcasWb
78EdZ0D4BW5I89S7DtlH6uynunr2dINJMPZFt9lmzugdFvG3jQJz7XsIblHy5I+Zb179kdl74wtY
GIKIA9w7RIrr1fuyGCZ2oDZZctEyv8BhA2SpshLj2He5+QR+lBGN+ZxS8CLUCS9FhtdoeWxq31FE
NmW0GIwhOZTN0J9ce2CxoxexWoAXcNflYzO6T66W4+CBpTvP4M1XpCE4yRGgl1XRPvAgTrcEexwV
oXWHsoiRHcyi8LLTiyvjdYIBUh6ivtd309g4jF9UjfsEWFEzhAEeqa5dj/XgMZjCqSEsJn5tdNux
GaBJcINLKR48ozUvHTy0VVQm5a4AhQJY1LeOrm2HSE2sGBZ8VG/dSEeWMiMZ1fwip4FU26R5agWg
GSBeRA4Emd3sDIuJZFtr4mBp1rieWh978ygYw5j+WWRkFXmYy3YVIvqVkDWaqfmFxADGqz57pKpg
HMSe2qgy1z84lJ1yMn+RZReiLe4zOiPnzPZJtlkyuDEArnu0vi+i7m6bLtCPrmDrF1KY9G59Ctqy
3SSt9VH0ZoXan/DdfCIYuKCNHGNdO9N3pPEzf4W9cJ3kXXHfxu/N4GVPjUDB/HmykEYGqGShmYxO
dUA9IxnK4lN2K+MtcEO1svN6um+t1uIjn7PCS2ylbeShBCeNdOe0Ix7uMf2xIKaBkQOOxlc43+hp
YWW35MIdfN88iqnq3y2LjRABNBQZvanOcdeXN1U0fitnf3CWV9sUQOHyILizQhgmU1gUybnR02mv
uIVbo3SBps17K35o51YLHEB12iAPRW88Q1smtErNc0DbzbYyBqMZ+HcA222SUZJoOCXFHKEwsFG5
bcFz6ZVMmmhk2LkrcDtBzckt5jCiduuD5xJjwfmHVW0+Fix/tXJM515zfRMaeGgfq9ixz5pdvkQe
QqCulPauqIC+zbSgIKynE0ycHuEst2+kR8FpAiCxNb1A8sec91If5dnm3DMTPbP5ZQxNvKE1Dd2A
RAqQk/Jx+d56i+EwE/Ah0GZG5AwD+okKu1515jjt/ER9GLNVJSHXC6Ga064bN6+fORO1a4p6kFXz
3yJpQJ5js7BPg9d+RMIdNn6gFdsIHN2GXiSSgqL1D8smhD0KKs3kWI89PDccE9PeAp1xmRw14maZ
IHwQ0bM2sogVxWgEdpTwtJAbkh4XvopAIc4pyklPSs189eCUP3r4yxZ4Rab1mFVs3bnr5vy/Sfrh
S+7TeYsLA+eA6L7Hk0NmQY87IGFbuZQVQ7lc1jeTYGTaWYm3DujIAk8Ym21pJC74xXvTQSpU5Nm3
ADnaq1eO71UQHa2mHu/QEtG31lByz+ShsPGwSRfTcHLD6er5enqditnn7KOOXkycQctxBlnHodEG
ZECZ8s9e63UH/3uQKvtYRhjoJzs7+WXFMJE4r7jHFKMMImf6IVa3pKtHu0E3N75S7s5ByH9DCBq5
h9B8qbqM4X35CmLU8CLH/s2AVoWq8rJ4t60xpC+3bI8uyKwDWXoGvc482tlT1j85AZ0zBnrPpc64
mqfv3ZFArCuCYvdmZATgNAQEMukWB12G5AEXvX+u5xfHKFB+RTqDW2ln0DQ5x5GKcqfT946kpfYL
UzAk8tjqkZPx2MhzVBnybJZmvmqXDT4JTqhStROn7Xw/5rJCzNrBG0HrdDGjkLAuBWTBaMu9SEom
v1HyEwdUeQrikfS6yIiuoAObTRK0mE1QmlARHYN4ECcoW6wvrgpwuNLVGDA1vfhO8s1vWMpb5BuF
LPMdjNySlJsBTU9ZI4KC0aErdWqgKz2RE2Tv5AmHmDx7GQEmdMHGL5F2q7rh6hfdHXMjHnLRhHs0
uYDIzUmdC0GjejlGh5rR3CyHeNQB3SoirS2JaLM39DaN2GA+pkck/YJCOfQtGhLcYO90o+dG58GK
zfxW5xi6LzXzk6AYsqNunNEpdh3T5htLngnb9LflBDvUQ96/o4Ekz/6gMhK6TLXxMm/cxSceiO4u
kvl4N3Fw2rl6cYgB7u5tA2dMBVPqVEZNumtdH9d2az6UHL03aWD02xHq9R6c2hpb2yF01FrS77xZ
XkjDVOt87pcWYYriS4BNMcmluTEgCSGiKhhrqBjlHTMDmUTeNpP1cDnl6ONuyvlF6k4CwEip3YK6
kYHn7Ir2EMU7ho7hZjHcZXFJextbVBwThseOD9PeykhMIJPxGer15A3BNc5Bvhvg94a46W95gxBk
23J6NMLottb6Q08X1yiE923g8EQkCpeIITz6WdqWN2HlJYgqSAYjee1cBVnyIDtrG1l6+Chx/K6m
Cu9AEROmkg3khJUufUxJjz5hR39y8WFBuErTXWwAVoxGs77RUeIcE10cFYDUG71y65s6kN/DvM6u
MLERYXTw0oYi2HwiebTgucod/LJeZjyULTbdJDPoiNo5QLe8swA1AKZepTOyKZEtvNOkOIv5nyVw
w1jHXdvuB9Vop0byN8rMZ+JD+CkwX/DUitntOYnd4pUHemcXHaLgSH/ymAHd1n5pYIVs5tUmDu4x
ZXEfAKFyE0KS0/JBKTu5n3TnkZytbLO0Afq0k+iBAw7rQzncDQ3fglMMgsyyi7edqqaXzBD7OKL4
uAVbMP3oUcWuCufE2YYDbzBO6ywHp7SYpcjL+MS191bKNgC9Yj1V9tWNvfzWn5CYhH2EzomIJukx
GUUQQyuf3GBRXG27Yb+ThC2VRI9spt5fGxThN0blDzsKKGL2cFM8TI2v8fwNiJas6c2NQYY6Wr4T
tcfd1BdtvO/t2qKsmTYgOhqkrTy6i/lmSlWzbbPoWanuzVTepy8KrivnnDCksl+5zSxd08PgHEXo
R8hQJvLT8sWxC/i4/qVI0n8vkpAkCd1C/+Y6uCYM8fcyAjNogrkzpyqLohPeWsEAS5FBOMXhJtXU
F7NRBOZp7qmqwnjTuw121Nkst7wEBKm30grum67+tuBAwkiYp6q05RFl/D5Op3+pn/+o6WzHopR3
aBEKVu3fWyRiqPTUd5lLVAqS9YLdFRPpb03mNJci8q9Wb/fXxGVwu+T4/PPVMv749p6kx+nySh63
g7/j71fLLZ3QE47frpKydWEcRuEu8kidjgzgeKWu1wcLPx49MRcif+Q1V6fDALcPCTAUHmzp3jGm
Q+cCMqGoZ7Q+hgVTfngsfgwb95/frPnHR+vhLaG8n40ohi5+f7MoxcHZx0zsIiPjcJ7YmH05v6ii
P5uO3Z+hoj5UgthYAnD7Z5V4q3QG/c2nnJskR0Hp9NmI04JDJB5lkFoDjnKyy9TRay1v72rSXVuM
PU4ADH8QVpQ9Ikyinun9aBc2unyvHY9NsgZ93EyIvUP0RP/8Ixp//ogexa/l6RadaWEsnrhf2heD
pmJFxPK0Wk6Uk2KnXI8aWErXG5BAFyQ9L9ZOzWkY8eSat5a6H5//5V383mcykFpLbgxX8m0cw5l7
Pr+8i7ALcqu2HIJHasOAgBX37UqvwxUDMve+dlPaXsvmEE8e4Eo62xvfBLclFTIP5lc/ppERbY/v
71/ugD/61PMbs23607NdyhXL7//yxiaP8VXOKrqqab4AWGEuKbr8GgxNxZE0emTM9b0zBAVfHiWb
hZ/RtUmP9wMfpe6Yxb9cKZr4vy03QkfXZmCYtLBp6Zb52wMUhEVuN77BqhYzOCLU5rPH4CEDasuN
VP7A/BrBfGA1+nvrlt91z+kfmy7rjrmHpBzdVlYEdN71Mj61gsgxFLTAgT3ZHSalkeWQ5vd5PBgX
Dzt3msquRpkkVrTlvZcQ9WPSwTYgwmG6s/3iI2rs5FShpAKE0ty2WZDdLl1V+0sfgPCOC1wHyXJC
ACSBP6SVlO2GfY3DJD4sT8ZSaLm9BhVN8nigFfj22Vz6PBNHrhEhkNfqe4QJ71zbh7Sl01cY/kCt
eXbzlh8liixiyKEFzp2GemrTe+G+6dvPhimErXZVaqXxFAwoktOWWfhSpChDfkNR269MhujPERLX
oiQqx5+jLH23T1dRtSNlybqK+aXA8Lz+qxbtQ/PIoU2uHCqNbalaeqK1GuI1LI9m00U2hnDbmSeY
Pxuqso+hZ9Kr5x5YeS+LCEVJ2tveZTnBLXJMpw4LZCyzVy66Rf0VJXr7sPwouuYdetdHWShYLwyQ
Z6solHITmTh13NYrH8ze/5n6TbsLwS8fc1KFVkAmqgc91ekc99JmsyEdKbUMf5ep+L2iLPpoTQOp
hqPC1ZhZaysWxVa5Q3apvfrBTqvxqzWCL+Jo6r36qoX4WGfqafBqfA4qb+/HbGMqamKTjvB2IXFA
/cYTrAwk35Mdrrv5HhoVWppgPpMbbv40ZrQ+mIaiTNHpFvF8Cw7+nBi6epvOh6DOYcBaOMONOXrt
xWrcs4n07OwEBLpgaHbaVN0AvmkZG3g1JpzO2vDIIb4yirU3G6OTORWe2cLnbQNLY7cE7s6t1ZvK
RoKv22rjxqH3JSkiTmTGd680ymPXWuBTC9x4U2YOpzpSFt1u2zlac7j8DErR7XEgTztGfdnU9xHN
HnzmDqovaW0qhxAklyQTT7TwSQomWUx/6+8L/KbPp+D6P79qMytYTXFDHJAHhhkpKgVir5wXt+l4
MASGaABih+Wb6Bo6qRiVNjfqeJ80ePaGtPiwNdNZJ34UnHE/PyyV+0DRewqtiSMn86HNAg6t9dTa
QXj96gk4NZEBlAOOIiKLUCcztJpQG3dyuoWMEBAcMi+uU0GUJCCX18S08vPohsd+0IKbjJPPCtRu
ygNo4NaTloFAYpJYQvz+VZawnxOrvvPjPF6j3P+RCcQ+YUrlXLbkJ1M3YM0AXJr1s1XJM35UwFcp
/K3rgtgBzP9qB1Ld4E9fjcaoP/ha3xz7hVo4a1wiDXLclKSXfr4F6iHxdo5XcwAw7PAJeVhzdvJ2
REVJlXeOfHtd+Ml0WsI6Jst5/+tOqBxUiNLw1rj6XX4ScOQicc+fiRVkBmKuuym8oTvqGriAGX6x
EDDGBByuEXc8PAFsn1igmOv0tCVctoFjjhx9M1nD/W8pWQHlMtOnVBxJAogQJaNKI0RMjTEESivG
OjofVrQMfIfZlHKfd8FP8jfUhamUOBruTlJ8rpfK3J3o6C/bsg0o4kiII+J68Lq6Fje75d1nk/4U
V2SUfAJ93GuCwyCe90y/P8Y1fh5LOOrFFTDyJ0tslqV2GvwGg4QRHCf6dKfeQbKIgL5hundNTTVy
VtWNXS3r5rSUx5lDp7WbBWvzOQZ7ObGHuVndQQW2V6Sm7Jdv3riutocXAmDeNKcbUwdnRf7yEidQ
he69LmPrZFti4OGBpVqO1dbWmGnp4MdYtny5ys364uoRXiOST+AQFvoGB+y4Z2CBp9BKrlZDIJ8Z
yK8LoQM9UHYdJ+fr5Djhucb5uFqs6YJn5GLitdkJPeb/jZV/XsJNZN0Z21h15ib1y+IYoiQ/tBJl
j0mPZCOaoCRmTTabNu/QmaXYsWpdg/jdROOG+zp+yAuHMmR5XpaT+tzNiVJTu4tbc9p/wmMc1rSp
7mzMtio/u2GwT6TiSYBh3KxaztTMB8xH3TBPPufcfeVgnMSQfR67YvySW/RqRtXBsVX6VivCcqX1
yVed/vZWwTjap2XyIgcf6VbimZscO9SemLJ0kzOoO9Nyv10OSeFAJEckKnFoBgBGYppurIGkEgxc
DeLU0sWRCm87qIbvJtX6fREYLXIYCm2EQ6BrXV+/F7QAcQhk1Y2XotZZKkwz05ONxzwtHd30u4Zf
FveBCg5LZ6OZ7ZoLU8MruzdhI/V2ZEmwXGz2r73+hsLsqpoQwk+ffXO5iz5S9TT2/ROQoParFk/X
Lv+Rl8z+9Sqvt9qySJgVM1Urypv3dhw5jMzhXLWDBCu3k7Us4RylkyLJR5jeG2Cah/EQV8p/EGVW
QlyNxHQYK/t2eVcdP/fZiJNVGKTJrkaZdMPhtjjHAgCvP+jfwfy6pwaW6LmhcCsaQTcGGc65j/Tg
7PREGPnA5Bu7Dh7HFi8ae8D0jl70Cc6/UeXZvTWaPeEgKTHFHh5axw2drUcU2UzQz8hL0HlW7kc2
YraJsoG9NO9jIoXKksEXWcX9O1ns0atuNkcErcaWiCoDOWvgHAYqKnST5H1msdWfjMIKuErD14ml
kMaqEe4hXukkSdImb0YEjgh975eBDt6eY+pGp6rp+wPyvARkJTIPAO4FxwmvYiAEMStFW9SKiX0e
nQF+PT8wVkJNaJmH4sae0eONHcP3FToJcjwOGdkmFLB1CN4cklu1Yyxtb6JAs9dLKQZGaz2GHaoG
DqvYWVRIBpcLKKi1sARh0h9mwCcazZvBn/xVE4hwZdpj8tD53qtKE7JPMnSLFk3hJ/zVSLwK9Sx1
+mOEZ4SPRelX95W9h4UbGHrKLs2BFJUE2MLS7CDNFnA226gkGIiWSYzDf7aPL2Ad8kxIXcmNHOW3
66D2JDSnkmN4h5KOIVBdgMdlvTv2WYdzzjgPqVB0shiNZYUizrhL5W6hs3bzW+u8lkZd+qopKz11
ckCrGAWX2tGKJyGJ1OhJlofD9SlGMEww2/ZkFxfHgCcZeP1wzMOYxQUlLsHeFc0PS0/ewc4FO05p
EXGYBIovsQhlx52lg2v657JrZj38WU1QSVhMySi+HPf35oUg1qG2DNSSfVRwfJUCvxJVKgespLFI
d5h7XD0epb1mjOPZNmDpuqN5ZCUbz5dGye6bRlP8ZeomYPPOAMkoy6zrECr9ZnDe9NjSsEFlwddW
xxaH21YZ043q6x6jYemiBLftXTBm7dnN9OhIa9xd1a7dbpZfAgL/6zeokQ1O4u1LV4H1SzojO9qh
L26srtJ2rZdZt07GUTRqRcLUIatWRZM+IV12DwsLbKi8+ID7VtMxgZrz/oCJHZRQ645b5TjJ1rOZ
UFHzVNex8Hq8RmWxGiy/fLSz8EvkdB++RF1fdJxQrRTkvjnOIbEDeUhaW1z++xJlMSqrEfcZNpr2
wfSmASozZrWjhzQA60Y3Ot+9wYjXauwIv2uTo095vm4c13quOlynSTrugx727FLVSc310I5OCbrl
yFArQ51N6D3HpWuT8xNFAev35E2AauzGxVLQGU+F4bp7zR/vjLAgfm6+Cb2B8L0axvs2t7OvWdL4
1+UFP3BziTQcVjNwDRqQ2P/38jDF+upWQ31YVgBZhTcVx/MjDpDVgmqSbmwfs1mBZAfj2gwLxKRl
8+SFibqz4rX2XdZ6vXKEX9wXvVRnkcfeSkNSy/JnZYellcdUik6/umSoms9la36MZFHcjWH8PRnY
ojpLpLeOp8LPsRD98CuTvrnwVi9FBlEhgKmx9AgmGPDXEIR1kblqO3glPIa5D+s7QLucWh2kedOn
lval6R3c3Gnib0jFS1d+1T45seO95DJ6k8otj3rBcJiRJn1UD/+aiH21tuPqtauVcwkHh/sm8xCN
09o6alk0HWJvTlpf5p8/As8mDHJeHDM4PTs9HPVNY8TVOqQne2nmWXrRjcEuLHTr0YtLQZfDS7Dy
YqCaMe9U1BvbAr/kdyNT/BCabi4LsZ4wdh4ZJXxTALcwH4P9mnSWTi+f9oWlNQANuuSe7vs00t/V
ehwNZd3tvbiotkbVK+rwap0bmfzes0SupPfX2Xj09O6zoAoHC3mzhO6yKlInuo3n7xGlvXZiQbyY
nv3h2enwSpjDMS8wSiwqtWSYhsfStd+mSKEPCo2faW3qN3ZQo6fQswMua7wEue7o+1Z5wzkJdO1Q
z18x5NIOU4OAlr5usA4ggZ37Mex3rNnJ1YN+0Blw+wS5jmcoz+NOaqiTOc0SmpyMLJpFLe/HSJmv
sq2f8X+PbG+G3EvNf0w0X3vVlf8G4PTRC7PpSy3Ns4qS6NkfEuMUoaPd1Il+qBi1PBHtzSSBU8at
3+j5nTbiF2/q5wk1zofOeLvPCTnAfoIltY3cD8MGIVL6F1HY0R1JLjgd6w268o0+1WTvDW3Q7QbY
3KeSlh1D2zh86GLdPZBnhWVi8oAak07SIALbAj+WW1Hj9vdMz8A8mBaHxLWg7cGh56aD/2XSQNwQ
ARahoe9tOv8AwzBx5FskaLTsUgzHhKSZKAexAKPCyHqTM2OuBQfLauxTAXBkT3JAz2PILp7W8Ga/
pZnc8jmMb0nWoCazh5c4mdWh9aDw5sTJXedG9nZpp3dOZRymjEGSX84PWzLid5LqjrYE7lXPP2tR
/LVUdUuAXd7cTLl8qJO026ODd7DSauSmTpMAh7Nstk3VwBivq+LS8IwBZuOrSIhLZVlzWhoPjakq
cS3MY8D+sYZf523bEXdWNznBHTQxxgqCWMLll5FpkSlT5P3RSAoiaNuRJvHQPlnzfaJrCvpyZvkb
JImk2bpeeODQWt2NJQ0CWBTHsHbap8KU38aqI0THbfx7vWm3ldSqrd6aOVVACTY6RypbNEgvZtC0
z7xZeupAHyfGSdchBKwTIBVtcGGkHzHz6MhyaDLjpR22JmCiVxFWO5F07raOIaKGGZh4xeAVCAqi
mDJ+Xjb35cUdGXFXzoU3EV76OakjDLD/a1HGyEh4rxQ0UFyWA5xtWu3ar1E+WAGsjA7FWDLge6iY
qisDL0PrRD49KLjKkrba7JbSN6lpmKDhNFZD0accXr18HUkDsQL68/sunQpg0gxcFzVOUDyKRisv
HFXXA05ULOVBfIKTuWo95Z6gulKuW6GikREED8b4WvvCQvswBBvhIsqxY+zWkT9uc92FpamSgV6S
8g9uMqVYibSN0fTmiYrDgpkA9aVzy4ajkWQ42KT+uqyL5MHRDGdbBBXABwZ/q0CO2rUP0nwF7BoV
fxmKK32zFoAlppEEa0M/4y85v6/q3mvea9tmd7bdn6qQyTaQOp55pC5EEhb2D0OYkm3P6ba62RZP
iNxw4V30sIze2IQhVVObnZo8id8sKXZWTFter/3z0mBSwaIuHX2gQS6WZCvEtTX0xKlTgGqqo9Nv
Z9W7oO2xDaqHqlAZEZaxyzPRylOfYA6Y7/QuG81tFNv8KOBoRs1wn5MyBeOdaNPazppvDWFS9UrY
WrUzaRVhlUDiaSX6T5FGBBup4eRhzb2yK7W3LqKTygtsfJzdS5xzadqoKfD9GDidpQ20SLG2rHWV
wXhIZQSpAbJmgxZ291mfp4ztKKobLEpEKfRy8E6jCB/75QkeOM+sEIRFG/bdel9kkCOWr1DY8AjW
rTyHEJltKrZXBai96sJx5zR+vGN+4l3CyfbbYytl9f+IOq/luJFtiX4RIuAK5hWN9vSURIovCJLS
wLsCqmC+/i60TsR9UQxnzpmRuoEyuTNXHmbfcZ7w8Rw7O9X3NmAo6rIAnovUfoDm835jfXIoW+lW
yN6cJnnuaAwZ2CLkns6a4jnfJD7fgDmZhuKnnkYjvnFNb78MCc21rmk93X4ae89lzR/ee5MCnNaS
2X5aipGLOYOi3TLR8Pzv56ZoV0AS6qOd5MjJYXhjMwBkZZtjyIgYgzz35scNS/t4+yuKSo14brKJ
warcOou5OMBRE69TwLFgAvx/ldtSvMA/igFTv7eaPt//NYm75XLvzR2vQ74zt2uFnTbtSxpm//Z6
3iOGDDOcez8gjdURCP//UeFtR95gEAD6ACEuQKI5HvRQ54d5Xl4sMuJPFDxhKmqfJson70plJ89+
AobT6l9V4+d0goWY6LbVRVoMq/whqy8V29bGWxqhWGI2thMILrdPsJm8mg5Rb8GwuV+21uKRmrWo
4G2eF2N58du1fKB07PDPLDfCG1yrpXgdPAoXOJKasTuswclqID04g28eUpmLZ9q3xPNsI8f6lAxx
A7LCc6m79IBZI6pbqAVzvjHcMag8uHV3GKoi3E9gaWJXGeW9M0KEoGPtnRHR8DzOvtgJjxOp6Tfi
1VHtxUwCVrFVd9zNwYluU//bL1njXItRoXytDpysNKUZiriuDv3+eYLVGCFEuvf6zbLa7pd1a51q
psd0qI6eo7LXabsQiiUv2H1oJeqJqj32oUGIImDyMiT57ublEds2S913yzFvzA+33obbLzCB5Mmx
idgDa7uo+aEd4FKU6drh4E7I+fzTlYgJyTj/iZd1vIjApEKhow0hgkHr7iX/LOKi/+D6xnL6J1u7
tJnr0R/vsv/mAT6amkt99XojwPogvhTO06u0hHutVRB1dm0+a6sCdPJiQ14+5lbIqGgS19svQ2F/
iinoWC1teMHAGJE8OQPeHkCnxlZhL0ZxzryAlaTlYSLXke2tQbinQrGHdoboX+C52idf92LvlN4u
L0a6da18ebj9VdCZh5xzE2rY3Ee3xeD2i+UhzDE3gXfr688C9PI9tKzpQQ/qdziu1WvPZsXxZnzx
6WXoKeZ8rCT84o5YIZiaP/98luXMJf9WBo3fpaZHpl7jYWyZnw7+cihtguaR9BTpcbvYzzqc9nCb
9Q9m99lV2SPBmOYT77r7vh2tdgpf+c5hUkXDJPqPTQ/NEVQzK3gzvzujSbWC162PvlFPx8ypQf+a
/MOcnPlOZ1zMEmoK9tlKyQuF6+auDVYqabcfsTxd00EiKncokYQk5he+ymuxzY3XtDRQWehacHoy
Lqkm39hX41uTVcsPnSXzacqc7uiL2vmF9/9uNCuYW1XD+QOELtbWSJasumWa/fWm4mfXhv5HqBmV
j7lTXMM8HW776HUUxUxPDOLItq3yIx6J24+lyoj7krXrHc67Lg2bv0NZQpL1c4tcf6Of10l/JSOg
o5q73qGwy+apkzVVK8p1gJPzY+A4r7kruvvexPi1KC7DFufhH5qSlguuTfqZywY/oZNle2jV2atd
5BBsy5XKHcSdrodbVDLF0oUidJkv8LCq2n1hAP9uLHNzd/tbw0qPrsa7GeWqFv9+82Sdaexs+v/9
2AYCrpwPHT4EFOjmgmuwSxOkXg2c2Kum3s+c9yndzr/5E3A3wyfW2gIOHQPxH8k4es9srrvbT3m9
lj8QwEPwO8oHXZdtbYm3dty0yb9DnAnYKXhAhy5Rl2m1H9ZlvfqD7f0pam/vjflfw2r0ixcwsK77
IbnSdHa5Qc97szgN4QqCefm7lLJAfdlUutyavF3IsYN1kepr22RduC3c6cr207DYwENkZ79tmXkv
xB2HmubfILNatYB7hUdnW65VDpS86kEuTZl7QtJb3mcq6xbRyYcJwImYa8rVuIDvuK4bv0lNgkJU
i35s5SK5yNOpPhRcWVsGQqe8ByRcLewYo2nn72k6P1Z0yp+saRp3HOjCOyuz+Y0TmP30hL7r62b5
qQYFwDgLmOzYcnc7yCD0wSnB1/dYaz7XoWmjLljGy22tJcHErVVUIwS2uPYpY/r/XxyGGuRTP4Ua
DTZwny/PweFmmfVPWanpbg59uZsF/Zuez7+Udr7DzWucchxjZzvkU0NvEPpUnHk+cJ1x8H64k44q
39pLHi0g/GED8GTt/nMy+YM+ShCP5fDkqQwbpd4aJrZykq7uHeJPufPU5zMD5ybbD5Dm/r0B1fYa
DKnq710GOMoBftM7+n4FP/lEN4z7hGsTFFzjRxDx6rPLHvvezjxda3/+t5fmRKrKZGnv1cRVCGpN
QhuDM3yPc5DiKsvMetdaG1zHymhYSd/yzSnnjX15N2dBsG8Jo0aLV1l3dLSn595J3meuybCWoBOJ
fGoPUzI+3vqSvLy6r8YBN3rn9TEhqOesptbKN3p5FT11KDepqVp0Gi8sysWuR88cCw+Yi4WhhSOU
Q1QZDcjHtBE7Ngm0tekoxwpXQKnwMnsxh3/vx2Fx40DL/uAVvn9nmo/+ZBcvhtQAyC39g7O3+ZJt
ZLo0sO9vC/PiUzk9NRXsBAx+RGLMu9thFdq3TycVbaOCXWexc4gJ212Lz4vJa1vAIxnDJx5FFXv1
Ul7/KRXmEJTP07b6zOxH53bZjpHilYSnPMkJ/Xkp6mta+3euu4BKGdbk2U6t5smBMtvgS0O1MPLd
bSZP4VR3SrrxuW47Ei35JD+rIj+3ipl3Tj0TEDH9cyk79eysOLYNhVvaqx3wEKv7VJXzqVZ9Cc0n
dJ4cezgIvc4PmHnfGxVMV2NeSfQljf/cUDSViGQ4eQ3BxHD7+9pDeGCAdL79r25/q1hKoAaAacmn
z5T9bmUn5my5LyNNHlvXyeCiWKdV/yCZqx9xJqe7m3H/dn7KPfIXFrnysvMU1js6lCaT81ZL4H/3
79K+ye+3YYy7KKqHWBYjDp8sU5QBxGu9kCe3xe+1AJkqrFI+iJQ8egNk8L7Gv7hfMZvvb2qrKsga
JKjfvGYbecQ7JESJhi03Nvc9M+CGJ06bdGUzXBQ7BFodT5qihYpT6c0yn+kxOxVT8ZEMDmVbiwe5
K3OSc4/etUsqhBcxVpwTvfz7VsOZbCU9RMWeRkyal1n2072csEuiAh/4ZD+phIakPlRrfAvIjF33
+A8Ub0roc5bb4m3kMBxY7vJgYn1mN6rTC8ceghCeeuZ29F9WMkdJMHEebbv7XkuLQuus+pJAaCO4
+dkXncfM19gbmb3/ajh77ijFJAdSElJrKt4PS0i2kxyJF+UuhNCaLcY9qnbiIbx8tkrrhwbD3K7W
6YXKQjRz8aW9RRyK0nrZiBJ0yzPfGT1mf4A3UIjgbCb6FIYZ8o/VEheE/aE0HvEmXYuYfo93zJBl
6D6aAbS+EH/l6sBJbrllHVDwn0KHrxIN3mPV7ga5t9vJP9Xc7ndadGK/Gmu+D0MyNi47RTKFy6te
NnK9QVRA2F1zXOsu3+f0V4dOfZyp1ibskKNIZdTMLKa9Hhqj4pKWf2YdA3Bc58/SkytpIOi4i2bm
YZv0k7SZ/ZsjKcaZlQU9k9dELxjhg5fgPNZjuR9H4515Bj6HwD7lNKmc06RkeqMgnpbhGJtc3b3Q
iBkwpzuHWqSIhoaHedLMcJ3xktgUCG3NawO9rru5qf5YHeertfwpTcRhBwGYOkh7Znz1nU099lfb
PolZbA9lD6mvo0rYC9ReTUHcm938hNy0s9cRLIv7LufmA8RXbRQAMKg1IbpnIR/q7yH524Tzc5Kr
79SZaqptqQPCQR/z5NSwwB49M2kP1Fm3KMBhA6VnyxkkNNhzgf6bGaCb+Q77JTtJ7G/oJM1DDS6z
qt7HaU4OY45AkuaQG4a5FIisBFdXY/mvpBvpGtIGFyPaI2mXXGOkOV8942UtfHKGFpkeWpMgG05U
2EgKYXZDWNHokwMuc1P1Eti+uvczboL4htrdLBmyzEsNIxLrPb0XYXtkVjFFfp//3HT2O4o+u1gt
HyJFBgoc79oYQEcdmmeiLkTn1SFsxTWXiPzTWh9tnrOKViSvpy1h1Kwy5mSHR/KtllPaZ3xJc1CH
seNkzzp35XE2v2EGfzcGTApsOx6n7jbfl5zD1hXeN+WwB9+UdZT4hFOded/Uhsf4d+B38CKHYogN
aXwWZr3HF8ftPPE/W692AR/XoPpo1TMVB64JnkM4eGJP6sqCScrmMmv0qmwoAMu6eMD9tDymubn5
UAP/4oF+EeFVjiGuktUvz6k//6wqCGSzxykWrkSDl6ILCZE0dkI1NPpdWk93xmpZx6pa/iZlEi0V
eiMZChB8AnHTWMkQJC4BYzZjT7jTfQMoE8ZWaAC347FpI1do9ZQIdQ6yzTVek+fTxNX8LO0oK8vD
2CwYHacG7hnUr1cSLdVdWNDEZaieoxOTGZu4kFrbMsrDxoSHWmzAGjChVMx5ZXdf2lO8jA1G82Uo
z30jWDqxVli98bp03d0U5ue8Hy5DyvLU9aIDKlu9jPyBMfSyMtg9vWvokSfDBVjZhuri1Gf8KIjo
5NULotnD6JFfEN0h+NNaaY02N7MGmbQHrj2f2OS5ywEIerya4o8IsuFAemoA6mVIVioHidHTzs70
ymJvGD3tIP4rJ8A+ArD23XqU9VQTZhbbk0+W+pXQRrLLSgwnIw1BmAY/AnPaojT5k6qtAl9/wtdp
MEmxYMvhMwzdKARZxTxpiUjk/An7YD24wUvTbaj5NatPahKUL7KzMigZFBXNndhVnr9bGlqE6tkh
mlZzI9euiaefjlwU41eDxBfGyOLXMmCJ1CmQbun1+UEy4tgr6b/hjPcfBd/5ioFlUqK84xtvjl5X
/NfNutr7Xo55uJ8hKRbhOQyIyha97ve4SoiQFhCKgbx3Mw5UR/l3XukAaGuRqqzmYXNOxEz06eER
A1wWRZEj9g2HVPIXos/9WrXtwc88PKYpNcYmRww2BuCUAe55AQ1x12TDsQGF663hS5Yh2JnTZclN
uVHz+wjx85E1yzy6fEE0hViRuU5/bEIX3NkG4I6z/bdiKE0hGc7M1mjubYGxD1G6i+bMGg9pm0NV
TWaPdpyvxKeLj7sPKp4ihtoyd4Wjv8BqWcJqN2UMbLia0lBeNDU23eloVqhcLdOguCaoCV1yA8ho
Bv9JqnUUWpRV9q6E4ZNM+TEJwMPZJmosmCYHOOr4UI28BIkLSDhtD0GsVqYHVFlqthIu9cs0UG1C
Z0qXFidJ03KsE8E8uoSm39I7TDn3EQdNsKvz3Lsn5Nan/xkD3oBk4diesiDF/WTLg9MxDwe2fqip
WnR72lbT4t0EJ71K2zqyAyo65Jhn53L8TTzv0Xe8d/gvv7BRd49hUMMt4MHhvAwqHpiCNz/jVvpt
MviNmAV+OYbId0PK8dUV5TlLPfFc6E/NYhXLVn7WFtSvOqOejYzivsv1dzPZmI+cmT1WbWMPa/2R
p8gZRZjvad1+oeTP4Io3aRRryrkG3EIJNtc5l/bJk8Mvn+pExwEKMSePawX116uYKbvealMpib8Y
CZ4C6HFsAC/9cTQHDM7ICWy88Wo5OVOukk2WjaSKHIWjRaXGXyEDEp2J9YA7sTmkxoPkGnwirFRF
TfqLP/bVtc350BVcXVZEUVQ7tXKFmxrZ8BXldoxsF+4s67fHK4ofzGKHxgJg94xMOHNs2HcBi0Ir
vlrGCISGKQR3so21xf62DCgh6Tye4TSvFHoWX1iycPsa+d2chJ/YeXDteROfUCgvfTnc1ZoFdahS
nCufIucQF3i+5LL+HfjyjSf/lel+tbfwlGAszUijTKb7JOnYsunwa2rieTgESZMu48fECesYcJNE
l2QbxRbl0JKOvzF/goiud0nX0Xud1s2e1iSYuFQaRllSW3Rz03aQ9z+6NUUUMpr97Ignq5yuDhb5
H00ztAeOqZjFg08sTvtsCGLHHP9kY8ZTzS3GkCDFRPhKLNanJIro39zR/1s2+R3d7TYnceoeAKAx
b1XK22VDBadqALEP1BGcVABiCXxVXNRzeWfAw+eyiEotKYaouu4cLP4fLdvf5gRHPemYEEs17W0T
z+QEz/o0oSySPBzviHgnCyJfEnpvo2Ijd5ca6l6o7jVFg07VG29C/7Jd2P+hYz5jWrcil9ceT/Wh
8zkUZC1nCNKOvyCpwFajRDnSPXlPcBfcUzOoZHOZvVtsuHnRXpaFs5ZLRJrTO82MxUun6aepBJX1
GcE0SPs8kYZEVTWr7sFYzvlA6R+tckTLE9ZFzn5Z3pOXsMHhemNwt4L1OOWMTLcXwWU3r3OXZ3wI
YbhtSd/KPjIl/tg0oSqZvjs/iBLyo7O2U1TjlYGrKIjcT5zFTRr80IhLJlxTfw98M+SyAzJ0rorv
ysSD2VqGRT4xOEyTSbWmKO2o8LJnl4rtO2U/MJLID/RnzdGYgHKz6uHCjSnk3KVJfXf+Z0I1CWIG
i6lYek5GJr/ZRj5LO/1VNV5/to3vrNsbOqbVw4Lm2LCzzmNMZuI0av1GE2JxRAbn6FUtvDSEqrEc
dOA55OsS2tUhJwgDGNSO3TBrIsPZHpbAu3jTdqKuwuHKGdhwLYYnDbt6kXKt55tadrXZE6JPuhhW
8o+l0ebR8q0TsQjjgMXYj2YeBxwQdATO8xHrAm+AdA4M28qzNwKbzv+MAkRzb/lHt6cfObM1IaKV
d8kqTe/Uj5Tu+qWKl4KloF096CHWvoW6WM3FVTeXIgFdOpJxYzbZPwzY2VEvxCEcbecwN0sbj659
ZZKA8Fnm9MkjRElT7VRTVqeZNNOajH/MLHwx6TE4VK1NDFZOZyfp3wEJIIQ5RAV827d24XJ0VgLg
fjFcAsMXsRUGUYEYUeKzwqIvgXULFlMHcPKudsaPKmyMl5kZWg43w/O/mnoIf5s+JqYxr/NIiZG7
y6h2SS3F0a1Sf2cLCfcATHbio6nljF+olfQYEiSSW5Blxwmx5mhuZoo/mq2Mzbh6I+z10snDXWNg
1xKo4uOYR563UvbmjRHdk9DIzISiAjx49kLjU45Fya31ceIrppMn3DcyyA6eolyZ3NtFtXkVBVQx
7eCgPLU+NpN+8i556AJ0n9o63lpu9fyWZm4JUR7kY83KmoEb2VMx9xkOdh/1RUiDWfiXg1Z2rGf/
Cck/Gisw8nm7TFGR17AyAutpYFGmeoHLTQ+VowPzy8d9n5X+tBMqeQ5mHIiVpFTFHQUNDvsV9wls
tYkC22DFINTH5E7ABijnTxegXSwB3ndGXnTYcSlZeBD2CbWYRG2CSKQSl5xN3HeVgposVmi+lXNZ
mr9klZ+IFDRR0ZTU9XrwB3SHzxEIIyYUTIBAy61yl7t4zSfSv/FYyg8nI+DEQPTRJbB1xFza4xHG
vYF8D/T4bOOgpUrxrSHoeeCigsOmQPAjiL8fcBkby5ifXLjAeuSiqoKaiSF/Qe5v/sxEPNIeFEqM
rFs/ztie3QS61zxZD3yD60kvPT6F8Kfg5HeWVD1OfvLlD+rcAeHaMzEWuwkv9ObZZORT0flM9YjA
DcWPAXrCdWQqiC/jj3YcN0YBTw+2OtpTYx+lRz2thdmnpSCV3k56KhGxkX7vhyG99vUy7k3DbZ76
5a43yJkNLnXh5limLGkACFKzce7GoWn2juz+tmPz3BIGYn1geOI3v/H2FVA1198tawufGeX1hbeZ
mfna7IE9I015ZOWLIew1zrnOsRWyBrrmgvSZHeH7cN/3HXdPPO/g+O6J9vrmftRzdtioTru8pvps
nVjSr/gPg5OnqAtofeoIpJVVu2GW6NifpW11rP9IsywQI6qJ95CvI2jzrpmuKV3ZhTm9JvQS3GX5
8stZxVb1+kzfHnxq59lv9IoImZWHZCjkzlv5jHKntsgZ2FitWdTsAM9X736XtpieO8P7ib3PuRqr
fjXle+4SuPYxXDHwxOIhNSN0IzkEnMNiGLpssSqMMGnpyKX6KMKcKVgSXAb2y8OsjBpmr4kiuvQX
ZRX+DpNOtqdGDI2seJOYffecfLNjNXNr67GFHKTLQZAw9gmu10M1ZxOhXG6/fmoDPrjhBXJxtGy+
SlVZ1xQSrVGbwxOeOAxfddtGwi4vSab9fVgPKzPt+UM27WvI7zyacpxOGiu0FEJE2XuV18s+PVGs
MuQ2c4Hxhwld4IFc8YlpJUUOTvYz77BgCHd0Dg31WDERNtAszl51zqGH0bN0PZ1PrvfSokbv++lr
xRK7z2oSmjXg+qFXp0mp9dEueKNDwVnYlTSyIr9XwRAJTMeRlkHOIzX9zGXn7X1j3uqlydSBm4lN
q2Zj8Z3tXIvrgVhojGqOV7x2rtX4WXSlf2fJyGoSeViT+Tzg6N9hTe/3aAEPVOxacSfSi6doDgNf
HZtel15yl+oqzrT0pve/OzX8cmV1WCqbt6Mu1CEY5KOftgbHg+XMmgp1Mlfvic6sU2uUXwxytxLs
jSlJKVerIca20jb2q1D5q/K9CzZbsFUh1cOrD/rht1LNeFEuZRBV8VdVDm9MqLgwzCpKKnLr+fAj
bFqxrzA878PK/FtN9gsybxNzm5u5S/l4vIsvD/v0oe6BXB4rFz1pxfwfj/CsJPztXT+hZKxuoS9C
lT/bAkWIuuQ+tkp0/kIatBqvilcAW5WZV8eOkpyr3y/0eMH+5uAkTmMTPhXZtFObbOX5ej7YqRBk
O0axIwyClECZuuVOPqhmh+J6zoSuq9Z7s1YnJxBOpEK08EQjNXEBZdxjqiKW3cZJnxfJ5BGhp+/U
Ueq1Pduj/Y6tjiKMtTf3lvOd69w4Ofnr4pdMi4r5F/a+P52b8f8ReJZcdJJ83FpB7BdASfedj+G/
X2trt4wr9s8lXB4WSWznwRn4YhVOll1W8R2J3EaldgiSO9PXRkofmazR5UsaYTQ4/lGxTQSHzVMT
q48osTmNDHcjaY1w1quY43MQi6LqdojCHXmAq+k3n7as7vyucjHxWvdKi/+GrCpxPZSPnupDRM2o
yVDjmqRKIvA0yHVM4qAzfMz1XT/gQuROqSX322xA+PK5dGQl7erLmByQ3sZjujLRFHlzJ/zqftI/
uiYnQjoZ3UknzNdELfCxt+tvTxbZvagxfFiq4kDB+wlLgKzivgsKh4UDA5mSxt/FsX/pzLAP3L9J
eZFQDDoGvBZxhMjhv4695p47ZIKRmGeEx/ojS+QprXjza5zm7ZnajCHue0Ndim4TZiPmQmhDwVjd
mdbyqczOvKig+USMMQE3oBY31iKfs+YBS91PEZq0xcriw3Za2DBq/tKiqXfov7wFg/qlGsO7C4qj
w2tYwI/ZN7MKUI/XaziMNr6T7A2l0Yb9BxolyWEdSOT5I6TL/7Klf1oZw/bWXF4TEzeCKn2Y05Vx
9c1ev1ESeDI7N9lNhm72nkv3hiR/xyL5gs/K2Bkq/ZzMyaXZKCWhyP66a0BoMN0zEbSbERCg+VwK
ndBVRP1HuFQfOZQNGyqEXri5aIfITwKTrvB5FvvGeipUU+2HvlHwnYd7Y8weldF+u5jyucdxigzA
IbPs/plgvAOvYAtdGGm9Zf5YPPZRwzAmtaV9pBWM2uG5oMuPSGyshD5IqsMdqfW5dvCOEbB8rfx6
ORiT8wYMcgFZMtEAw1G55JbLRQeRRE1v0hh+G1VDX8jqaIJbSIBTVb+msPpLbc33DSD6Ac7OKgiC
aBsvn+f8GVYwaORNn+HiUtXm5PEsQ5ARDnUwgnw+SE9Op5gtvNiStdrLpoG6YuZv2smvS0lHvLBz
DnyFYbHGbWp3qfOngAK0zMeRNDIdvyZSPIw+zGY+K3rUe1mi+fRbnF+mXH4ttVvb5DMrEr0DRkU8
LjHyy7x6L1NbGIfa9YHvdIRoCmt9Aff8JGsz5oEvnmEPv44+Opxafi1ada/kTuGnq98kGdo7PKW/
PBJUM4z6uUnuazm/pi3eIq9PXhlvcPGzP/MZ/b0UnLf1Zz9k6FOJ1dypd22ZXOZJkVZZzm1gTE0K
DZY58nO6Mlrdb52NZRGDgGF75bbLer387RMrNu3CofPGYNghP+iMQzun/CquC0Bu2kr+NDIfrlPB
JxWu0FhKydQgN5vqzqqS8t8vfMTRyMhnny7JelR1+t0GxXbmy/44ZNCPbg5dWdnhwXADH6sDZ+Sm
ZwYpt+sco8xJyNPaDXzzZX0sHe78WAHhjH5JB++eFGzyFkbQxHzybLPZNa39Uai/MyJANKWmRefw
wmbqU+mDxfhrdvR/OSXuqbNgOm3+LOmAMWBC+Kxc770IuXCXVh9NDtcHXTkfTebQvdcmZ6tnzATM
H1URHbZbOAWWxbE1BuoszdzmbYKbh2Vjn09udqItBzXYL/bYWtUuWL0fUtu4oAOu42ljxjpFAk51
cXDUPKADT+apq7aOH0K4Jq6AaJ2QEHlJJ5d9Dj+NEROJtwPuxZiyIX5jF+rW0d0P0vk7Mm0ILedr
5moZreaw5wBfPSo0UsYVmjM+3cO6M5G6MANx5XKoufImVPqZDUM6IgpmgQm9+eXQ/OIaLGpF/wZy
kviTrcnT6/pnYqxs+IbDbY+GwbgNLC73nbr4ZvF3zJKKxqbmk5vdr2D18zOWWaAHengZwqA/SoTs
3LToAZsD9EkXYUh/Li48dpMVXVTzz2nBo2T/zcT4h8/civ0CObzI0/6jw8tsz0nCZWuQMUk5uv0K
8UyzWGxk6yGn0wmI+pGRErjeIUj3/EY/hM/wwhHhW8hyJfPtuo1Fyzb+K2Y8OCO9YiRqWAe2kYI3
yDPq2++gQ2QWNvdi1S97PfPgmVzCTNTATCj34HuckVgqKyhfZe/eO4JjgVsRt1wRhw7ccT+SZYQT
N37QID3vcQcigQigY8nM/ZrjHWC9tAgOzH/ZaYAAQfrYAzZu40G0bB06YZhouHdlAfh86e08zocs
dgNEEgqfQCpl7usa6uoSWPObCrJ8n5btBT2tivsaE0evUc997zAki3cvGW5dkXpijVlrb1kWTjla
p82pu4fExXRMxXDuy9ivcJD1wyp32mKtEVn1M9coJ+CSLpgtaNmqmL3NDYggQSAryU4rl/idyXnX
nhW31QJGQ6gDPANbnRWxjLMheeqHlg3JyBEJQsdDCGOQu/On9sFykAo4E8270c7uS3I+e0d/2U7o
bg66msSTVcZpiwjvUXWEkpW99J59ZLKbHHRPcmHkyJibtcWtfji6bS12pV0y+RdvXTYB08Pn7TgY
m4lM0nJAwNpbtySq99pIl3qnoKLUg85wDooEbncgA/8qPPHhRLfJcA5Nvz5btfdqZ22IFcNCVOXw
MSTEsxkWdF89V/wlfx9NOe37YJFMcXkQU5YTU3M41bQ91Ma07MBc7uvMZQOAkhAlFv7+hEh9ItDn
/YBzqWpR1qfVAioxtQuXLw6fQEL4z7EaMEnTUclcbgfWCFlgzPg3bkUMw+I8o4zgtPNSLs7qrcY+
2YqkfJFtdZrESJORpC1t6YLzjADART7kqAYMiyWtPKrqo1t5KovE/p0K+k3DTRvcZBRPLiQ7pr7F
3BU4TEiJX3W2iaDX3gPFIRIBDzYO/DLiskvjChywmM+dnkNaZd1O57tsre/0QLMZk/BIScihI1ep
XVujtKEDZnNZ7QK4Lvul5d/kb627BEgE6514Mcj6hpI9NpgfGi/FGmQilI84W/JiJUk6zt90Ks+n
sKZ1zG2Z5g/uG8YLPJu+Ku8RbyBtOC0vWU3h7shgrh7RySdPNnEomu+CBLrZByYUgwW8FJ5WlfPl
B9vUCIcAdaQEdnqHHlpM9A2qHVl+LtIp/1A8qzB/mzZ/shs8r7bREoI74o56DlM3efYqh0l2td57
9K0NM62XpmivnjA2IFj/XxVOdP3wR+L0sNbXGqJNnTZIwqHxmQI6PfbAlaKQWDCpSKRnna9XkSYv
pg2azwJYNi+9wfnfz1GDkg2VaHGA6KjKkyGHCNO/MNdsI5zj0RqW6jxBcxEZGppMA8zMa+NGfv01
wwugDyhF6irMAbru1o+QoGsSOamxuh8XzsCCczK8CQpHang1o6Y7WSUdswuqRmYhf2DAuVoerSfr
CiYM4KF/akGE8dwEl0UNG6iFasiife76zIuNhqN2OtofdKWgh74EyjAOHHHEgVUukhoCrnLMeJ67
9bBZ4IIl+Ml+3J6JSUFg6KmRguxwXVkRnJFDsJWK+Zzn5VEvy1+uclW0ejy13E4MY5jvwma5EuPd
SqSXvSu5g2hNm0XNHjySiros2noIh64/lLr54fQenYvB+iAnKE5pOJU7NMhzXWRQto2FFuVtDGmi
e6Sj86KyHlJGJ8oDzoCRdtJr72ZLhMOQFmrHvZBd5FWYy2QfTPPJ1dOXqWqMmF3b4mHyHpEcOW+i
GcT1bMV75tnr3cqgjc4J58AxGO8ERJXRK5zT+rNqzI+JRNBrskVE5vIrC6v6EfDZgyy/52p6QqrQ
d52HhAQ3nZDUXBGxQdTBfHNpIeYfeuG7aObZewH2honh7wkkJhZbmlyIMKFv/B9zZ7IcN7Zl2V8p
i3EiDBfARWOWrwYOd3hDd/ZkkJzARAWFvu/x9bXgjHxPYuiJmTUoqxjQgqIoOLrbnLP32pr5jYYa
KUpDeGXI0d+STx1AqxEPSuycEvJOhe6XKDjJaEbXfEMK5ymKo/rCyKiVpqp47AfVtSdQK3nbv5HY
mnlIQxQmCU6qeYY7gyJFR0/d1y95QqenYYyeTR7hKGWT7oBvDniXdtWiajRnHcECxequKTZaNd03
tmqyl2BdkuTsA/wydUNMDFomUeP0DaVEDFxBIAtYg/O9H4TAeUEqwp8NWxXcbUlF0sayYwSUZ1Ds
eQNGeGagiO1zgIMgfSOyxHJRcr0oRdGu/Vl4EowVG+LgHucsyvI0NZjxcYurhBKz2Ie7PkiylgPk
qXZIo0FYjbqVEYYB3z7QePPSRbw/0ehow+FGFAr+QFVHOBI41kEvbmsQMVa7TSwlvkV78eIkvbKy
58rAu6iuSUWc0aCJRQkcH2NWVLape/r4LU2o/2rdnRrUNIR5nMeqZlOl6sFNQk5YMF+lSjxtKcUd
VYQvK+Eo5TpCEOtlzW1p5xPVP3JehW8esDL7HqaJld+JnFgZ6eFJMXfGHGxo0BhrPVMpAOjTRi5z
t9ll/dFW2e2PprIpYvDcFsh39IRDp3hTpmQbTbGSNQG4q4JNL50zJB79K4zDxSDbFhtnwtfCgnOL
C47c9NKYokOUtmBq6CDb/Zx61gEiT3NRSfVRUGaEbBkg8WE12OMdO+Jke3RMVkYMIcQy4+evBfXm
ui9uxrYn/ltDzs7yoaQIhQQ4PBHQ4qwDdu3wGyhjjFdtDjBVWUwkFPSrlTFayk7pxUs/E6R1N1B8
D/hlKt/U9IuMtC9gmaJhlZWOSn8ZUHM8jGp5qwfZtsdJyoBXOxdj0V4L0bI91csWK7X1zHK6Qn1y
rBI8G2aawEcAUXyqkLau6qm/VMpOHgLDwJlttqcS75tnxdeack1ANLRHlTqb3tg7nbXTai7JQhwD
W8XiBgxYjsSsEVfreGfOBXnaSLXqkIi5nBYHkgxUfg4EisXYBymI24EqDmkSfJ2RB04fZ1C9ISiy
Qgbt1RnHlSc9c1dK75MKnlPh2YeCbF5Yiq5QiFHYADnBSa8sc2frWbDKpdVv2TyhsrSQcmY0+ym6
3J91oWKJoIIkZGzBn6NLCZ2LECW9G6AQp4FPSe/811gdJheogO3V2d+91K4W3nIbDzyGc4OjLkL6
jFbtAXkSAFrwrg3mKYqCMOS5iqzMIrLs5iRmfHaC+6K2l5VL/zqCGDIUe6uyzr1h3mpu0GBrFNlC
5stM1O75QuhyoOQ6IwVE+gonEsE6sTqD2Y2nJLI3JACJfY3i9aEhfNycS2NFEtWCDcJmGYTQDUKk
vA8AVNgPzOpt3+e3TgfSTFN693xkIQtcFnXTH/0itpk5EmyZJNPf984X1MwsPMei2Z6pA6ybozXA
E7kJ+RWB/4dVM+2ZytH/qIugRuuoYbmOCc443zEzKsYDRP5rOQ7T8SxJhVViuGeU3IAEglwInewt
ZSTESrQUvtH5XgGTMK6ws9drHyoLVqEpQuko0FP2WkwEciW/vuPXMqM17k2WzEspl5UOq3mcxVgR
KZZ2oFUWDTdFDWIdvLPH9/wlnynyhK2+FV19PdNLuRudLUF16GPjXNlB3d6r5FrcFjSBXbIP6GEq
2ILN3Dqdf79LkQg4uvUoRzyLATokXUm3FmucnhL75kyOsSaYRkMxwmoHWHQ+217OPkyTgsNoI+bD
qY8fMHNCCgsTRKZnfq/aY8QEH4Ifl4maNWkq1zHlrx3rqbe8YA0B04OprOinbaAQlRDYMj4OfXo/
NOWAidUhNxoHn5dYmPx4eXQmsAbTXF3dM0Y+G42q7uWIiAoZiHPf5Pt6sdl1wLPPcRsZaSGbpAt8
Fkig2CnSlKsysybE08lJqM1Ihi2rFKOwwNNOo+9GLePjgB5O6Qv555jqON2o73agrKaMWSnFKLwW
In9bCCAXpSPjWww4cCPmKUYjGo4nwOLbsCmjS1SKqE9DePzmnCa3g2F7UyzgHM3WnVhshW2TVVc5
3zU1qtzCzyH6aLNrqbJ+7XxqxKgVwptcEKds+ty62KTdMkbt/DTGrPiy4ToP+/Jhgk7FRRqDU5I/
URYeTsMCzE+13EcG212Pg/Ws6gY7mG4sM7d7Z4g0IjuW/jRdxxXL7HoOMN1k0wV29+amNlgsnulJ
IjQ7pHoFyto0Iy87R2zF0GNeZPOfCn++mWYjwaDL04WE486CBLAOQ6d41Ihe8/2+uNa0pIArnzEh
kZu5hE0vFnd8qmjsaGMbpb1TlADJ7NLp1mSr4xgdpmtY/LQz8NWf8TBRj5zKDGNSE+Oe9LAzkYXZ
N7pArlYfNToLbgR+bF236heqTdlhCvWRPI/y4QxYt6bI2NMqMS5rv5qZu6xrReaMA7pIL6amdv2c
4s00hcgfm9jAGDYISqY9iV7Zc92N7B/j7vnMAhpQJq4isGMe+W3HEh/cIbGIdSgcJ/UMARA6MMLa
NQInPsicJXHLAHyt0y9ePNDni4o0YVOW8cwJWkg+8TWcbYl1CONAp97sFryAO3sa+h1K3Ixt8qIU
NLLp2FCrCheYauBfSKFbV8Ni1gVNHnq+jtt5sBRto6YhG+3llpCPhmE9oSrP38MbQuP2UiG7zssX
PCZWEDGa5SnHKe51tU8neRoOhSHFyl5QfSzsnFU+DDlhprXl5Q26vH/9dqCqr+AOrKu6o+3B5jnd
pXr4Ban5PsH2Ho1FvTWoQm7GQoCDBwZ+yR94iVNdnHHV1QKBzCMKNlm+J+XusQhb74znqg0U9mci
3ZhlKCPaeRk3wrsx1+rVkhl4HhAxVIK+yFOPRDikAyXbH2Ip2CQXNjUrDJ7DGLyj1IpsU2W9ejxP
tkVkfJVd2EPyiIdju3zpVDxQ0LjFLm6uaI0cmaSX8f2/vmT2s6UV6lU5FLcDtQTWS/zIMP2v5QBS
6PzdrMc5i/eh87odO4LpSfftGrd1ixyh5CGQk6HfKnmzqdq6f8lb1riICfVTQIDiEQ0DP+gpaEhE
a6x7HluBBMEepyepXZh96Oxzi6TLOcjip7SzaNWaCjuLmnA+US0RLWn/tfdt/TmyqmOvPo2VH71B
tEHHIShRv1ODmkLCU/PfAjXEbGHiANCt4lEhfdZGivJMjbe3Klw11Rh4IkEFYCA1PDNkWgQCK0Fl
XTerbsE7ag9yEo9JlumnOno8D7S+76SQ1Jonq45VlzHFuRpLnw+RB9fQFOWtBsZiSIwNhF0m/aHK
T4jKbmDSK2tDDzi5hd6pCP9lwAJywPHo73KQfpszOoFAwetxMbnF8VTuJ8UKH/LJuZ2AsF9OlYge
ukhQZbNigO7LD/XFDyeZ0duxYqk+M3C3UiFjFLX5qRgJWhQCV//cAG9WenCjpS9Q1FrEprRpPW6H
eEhumpLBuDGo6E7MdPt4krfvbLR4gAAQBAteJd0iEYHG7VMiiKr+KqqxyisCvQGo3Js5Vy/eJ/zK
7h2U7TSrMPopLR9l1FVc0cJ7vzn4pQo2xdxrNwEykeYWrm3QkE1OlDhFR1Ruo3IxhjhW0P42x8CA
JRklpByP5bMS5CM0OsvAsQKCUGEVssp4UXZnQPs8OfOeOgUbh44Wo5VU0Ss4gxuLEetYYRpcqW1t
71U1qTbDYEFHwXa+CYp6PFXpt/MKJ2NeY/sK90kbWotgUZFcvM/vRWJN14VdPvaGdKjfMhqFBsZA
BB/EdcbitiR959LWYuM2pvc6myVRJKoxsSwNNIo13d50aro1re7jZZgsao+Tv+ehrN3O8VM3wmCy
pnl8UFFUXbV+QV98OWV6SfbN+0dAVKig9+nLnW4F5R8T4sBFbAfWpSnLgxIvmSqoXA9maDz6ip9u
RUTfEW0ATDy4QiVK+53T1PGOKZbCEzAjruXyS0StXJMcs4QsFDemghEtS3yEJQz/+IjRUtXZVwMa
Qdt0xX1QqyckgCY1IJPvWMC7Cs74+3xgb6XEBja3sjnGZl5d4Xpjz8DrwFgyPeHxhsO2nJOFq6rr
FTZr2N09qgXiWBbmetDU+njmxnSy/Avp844k07VYXRlDQMbygIqZDj/tG1lR2SuJpgmNrw0tAV6r
zRnym9AR0lvduOmDEmxBJvfIfC7jNCzdM0ZG9LFxHfQhqleUfmjdvwEU4e3gfwYZbnFNg6mo5dX5
owiK7OW2x7fGsOorm7DDmEs5CfVZo07PXUjvNmuaK1w48s4ZHiAdEMIbh1+CtOjdxBDUJyPT8RKV
fgr8mu0Zk9r1UeZ1iX5ddOS4WUvsgMAfWWHABoYaL3b5v7Ys2Gd6DKAFfXNrtPZngPF51Jcha+Uq
sPYCJRJeyggUTwXzGFwggMeG5eR531b2muYilkA4vuzUEFMFmyaNiu0SHIH5IfqmgvQr0P97Y8aS
Fo2fvsOFjLJ9oBHd+4Oxj4ceP5RlIj+s2nHTmzSj+zN3QMTpfkigKKI5izaN4cTsS1gim4vXGNIA
DY1qfG1URC15ormEJhGFk/tQTt7/V8EZQv2lXouiko+6TSiME0dyh8JBPvZ2SN9Vy19Irk6OOQgr
RqOuWHW5qa/FgsCUGJYu/Kj6Ohp4n860yalGx6JOLfzfwrbupqZ11nX9jag/LKmkUh/NUqNNCKLW
pfQ40MTp0dJi9PPszIj3iu/fS4hDVzVjT7UwsJCj8ld76i7FoDrvKVRcH5boiEEiTOuxJQ1vYoWI
XIuVzuCjJDpvCUrbUvdEjihzi8R0GMVt7htUUpPqtawmhTY8XA4JTnNVM+Wcx8rzqMnoWeadRkv4
Aoxa4bIRJPZxgDJlFxQOzp8qFeEFot6AEGhA2dKClTQougPrStupIvjWUzb20imjuXpO9hmOCFGy
nYOcZ0u87zEq2+g+a4+s6Mun1shY/9RmdA8QxHofdwwegOU328XqEc1B49mFY7i8tpZX201+KEnz
bQjEuzPAoVQtuVhWWH/FlXkUKr3yCCP31eDb3zCdaRTizG85pMLrxuz/mCOj86AwUhrwDf++IOaz
D83tjJDFRRndXRWtshvB6AEApxNK7winZxrBvQ7YkGWhj1S7AyW3LOCVljiS86ASqDazhWzXvLrz
ZaDNNBIZyQaLp7sPp21esaiaTEzPMqTim+fmvkcgczSc8SUg6fLCkrN9wRiZQICh55Uyxt6VjGd+
Ng/3jcYm1U6NR4at+M8o7W6MLLPRhgQHOmvTuqSqv5tKUV/aPLarpKZ1NhadtT7P9kuTmzLbdDx/
5qkld30sr0VN/vg5DeSccqLDvt/Prbo/T2ZysU/XhsprTGqZRkzLkkFy/tOpCp5Ji+nBOzoDF8Sy
N1FQ3xZi0LjLtnOQ6XBjpNquWmKtqlK7aQYFE4DZHyJtQSLMR5Al3Qb1aXY/+dMMKIIVFMHXK7nA
RSAc6XQWe0DMEBdvBXTWAy8Muqi5Y42uk7si1b6++dcPktSXOxLVKEtW4bW/lBSm1P+GXEx6GK6/
Ul7VvXooZEquCUxKiVPXtUhyPrCl/NIjt6E1ztil6AlRVaWP2m9ZVYS5fTAjsAuDsG70PL7DD9fC
mwnsxSzGcNKY4TrvYAWw3p8oIPe1m6vpPhwbMuW61D91DvKiyk7K6zagJasxabTuWDb6GvfnE9pK
ENNYtl2pV99mBAj7FG0g81Zgs5ML1+c4lMxR6P6SVbWfY6yRzI/BVhIPQIB7zzKHbgaWBEjppR8i
lxs9tRinnVIR8baw2q7COrt6RxJLgwj0MCFkDRDssoFOakqDcH5QMpmSTYyWhotbgY01qCu6KjEZ
SlX1YCZTTBGOiogi4gMXBhpFh5f1/EeT3z1I6DSuzAT5XBY75MaJXqo+36ZZ+kdHi/NSaeRLYlIX
LGPG/VzcoQ0cHmQPIK7oFqLoeSChZH2ZtVSF1UKa90msnqIQrn+bSyjgGaHt/8ESVguGEQmmKe5s
/zYc6TldmvJ1tinWuAmSuwoX2Varaiaf68S/dOwHoTxY2mOtPzbGPQqVVa2ZKwvnvaEjqmbNoxHm
znhLiox7yMWOkGAdxEq7bfOd3a67psKz/jI1N013sxR6/0PVwtyi1CRZWRhXhcTlrqQHQagEdd7g
cQwkdY95XbHiGvExRiRMIt6uvkEZiuZoj7BmR7H7RXUWwWxNBkAzAdus7FWoU+YYCFmq9OaRrEn6
oCHmQcTp101r3KHb3ODOYuaJtbthdF5LzdzkBVyhuSgVNwnkdVO2Rw2QCDV8PoUR71K8okHRg8az
ZLaic/kVhdID2YTc3SUPyc7lXrdibPmagV43GW7Drl05KlN+7Nd3bCphH9E1xh3dOsV9g+MCHFmC
f6Sl6DJtFKzayJ0HP8HVHpJTBClV2HQ2K50O1kwugpGJTSAQtaPcVHSVlDGb20d88C6vP4vn/JiE
qqlSF6qgOWoIU4iPSah5XZVOO8bEoNfFeqDcdTktXxL7OmlY7lfGVNK84oslSr6Y1l/fnv8saEm+
VB1kMDU6+BPV24MeVEAOlDwl0UFXsR5Jqd+8fylZ3RYD257flkDt/2fJ48uBvhblVEdUIZt/HniJ
8v7hm00Ob3W66d7q6fat6dL2f/8nvxm8Fcvf/O/+8H+9nf+V+6l8+8dvX4suJzDt9i2Iivz7kHDN
5Db9+1Dxly/Za/Tlb7/wniqu679bqmM4ji5R76i2JD1neGvaf/ymab8vOeNSFTqQSxY2JKjkxPiF
//hNsX/XLAOXE/+xs+PJJsi0Kbrzz8gpVy20naqqMV4RjGz+9l+nfv2e9MpVe78Uf33/fWy34Sxh
Ru9/b//nP36Tpq1jpJH6kppKS0tYS5zMd3kobTkpHTbeZFmWGc0u1PUoZYwdZuAzIrTlDLrMVFQQ
e30B2LYTrdGjI8iRcxygbQbVAaiNOgr6I5YWVOCC0btfQpKn0J3XiW8/RMCzm3TdW3OUfYucTJZH
A99UsauzeJp2/UCG6LYuIi2iMk4w1EUL2Aq5V69b4Kj0MGh2jV2ktGcD8OX0303DdCrcNoZCLnDp
qDVIEDWMPdXnQ1OZzwsnu2tS7ACMMGHBP26yFoWw6fT5aWjLiNEqCaI/IMdr/QI0UvJ90RgFMsfO
p3KpoQofcKBlFgidbphsavLpGFHNjlVSLhS0YiQFlTX21JsJ/TU0D5YAWX3jW33SUEjJHbOCeZQO
1CJQuoY2jUUnGajTYuex5Cv5PdqwqxNsiERQQAREtd+V/mY0AbjRxVgIoriUJWwTOJXqFdDEevIm
rcToQXduYn9t+JSd+QertdQc/TRUcUpDdqZqf+FbRfcSq6Z5M2N5tdhRAtXY97PKnpwJF48GKbzJ
sxZ2hfBoA6jZpYn8fz7SAyVHQ2uA8h1ZdwhnFxIJVx96ZInoqOaseLbm0KDYSm2/GVZpNsND8SnN
b/VyshGC9wNrinoCOr+zCoEzlacfIeBo1gIiVad2w7DOQ0t9nuBzNnTJgEDtmwkg140ZljayUNEX
9SEvaOU/THbpx5edmUH41GulRPc20KLVvBaGeukKP85YpaI8fRz0qKdDLZiqVwbd0uyrH/lKty4y
FRhRCutLXEeGBoUehZGZ7BwlgxFvJQhA7rmqdrlpa92kKEhRLj6I0sjby9h3uob8FOxgbpYozhtN
3cWOlMMvJTgqxaQDGt4q95IIvpEYXzQue3xFBfLFOmeXgOp6jiDBmnkLujg0yuJklg0YuCSUqYZu
CYQjy0X6IfEGkbd9UZhKjunMkbdwqUOxxvSkaRtUlykWBZONzwrm9tjtaTzyYjBNxHgZTUcrkTpm
/QiVvJ8DglGhROEb0/zJ8Tc9Jb/FP9lM8iG3pmC+XjCc8CmddJz2jZ5iAM38AWKKMwyiftJ8LSCg
oU/mpeM/qvJLEwqizHGahyObtRzVWcdOeUmYVXSSUdjxblhcDTpEBzz/9Awz+HmNaVbWusbIoVMg
Ia9ocM2gKuvXCvIAThUrFV112c9RLvuT4gy1Sl4v6OVVmIixpWiLmmQTOkOvT1s1xIR7LXknUrr4
te6g5SiS4poYzYiGdtqKkWr2nITm/EdsWvpIITJO21fI7TypOUas0rVTpWw2AadrrI3Q6EZWRB03
AasEyigNqR0hI1y+BpFcFrNu6QOauii28BbR8DGx2Ut7Qr05L0GVJ+AfdLgCGYOrRHcadZsBAhsu
d7QnLFLMUWt2EwQNDH6F1N5abNfqqqO2G2zp44V0+meILuEJjjjb1iorFNTgQ9MZK3rHfv6SloYK
+zJO1L7cSsqKyBhsRGZUIhv1FXAhZYEiGnEdJ4oi/lTbUElPVlfm2VVCZSjZ4LyYqSM4tkT716KT
RFBVihbIBaqB8RVbmtndL/g34Dql7sQBouKyV3ekvGVX0GWpiGIY0g4+yUzxZqqRzF9kQz3fzJY5
MR5Uzm7Czhdt4gIx/o5V3lYPKTCZLG8XSCwVJYy1Wd5dKZTem+w5amjRraoGFtPad/inblleo2Fv
fMdvXLZdM08slFlrHchwvE/A4qHTK7QZJwi2wZxueKjJxoPGIZ8BySnmaiQcLCY9xMKwL5WyUHdi
JqTODfs48d0xk110GzrB9AYcndBWiDjonaVGMPrXsCoLCyX8Im5skzEuYJjORlu7DUnmDTmOkWoA
FhNZeVqKh6y+yBZJIGcFCJr9SZkhRk8D1E4WbFO6q+Q0A09hexT9GSZ1mLBjsYZrK2aH7g5ZnD2y
/BxfUhyfYD+CbiGK2GoPzVRk43xUSmu8Lyo4bR7rB32GCkw20taeCO10xwZMzRqKsigucPgZd3U2
g0AwnIXG4qPzbRawCmGiCBrgoA+tGeqImTSAcNAlaB9PLFdpSrcOHeJWsckqov34EiRpdVXrBsNF
q7K3Ig1p4GEefSxo6Ba5TSvN1u1+r/Z6yZSiRsgFEQkjAddKqesbKyurI2CTVD8x16P6ICip1L9Q
jZL15WwPvnGtTI3aZMCfdCAPQTaVDqFXkzDW8TSSXitmELQnROPk40VKQ9N8GBAHnLhBdX1QiLwY
nkCQKm9O4qdiX8ZBhCw/NLPxmJkq1YtaIcoPEhcCVyyhM4I9oToYaSJmoWsrJAbbpSFFt6SknAs0
oYjqV0iQ1K60BAdKif78BPEDPkQRs2lxHb/TzXuedTafPvsUpEVd0UWw82yNXEWNvswGDFSLLQbl
ORkWTUrzyWbdpiFlkm19UsjIVLnirTJBJasMG80emNt9VaFLchNRZtqml2Q0Y68MQPmjBIrJjx+n
BOnm7ASWF/W54JlUNK1wA7touiMlGAaPNM/LJ5TPeNDmuZTTF2UisXerJAbFm85wKrnTIRcHWyPU
4/IxdQzF+LOjfmq9thN0LVDH1aJ3kwLwnBFVdbHKdBoNmJEXGNU6NzQdvXbvxJT0Z7qwkHH5OIh6
iTkziOdM7xPu7JgwOGdFh8sRx2E/Nh4fvsduiZBdIvjAztQo3RETRvOWJOBcLpU0HqFqtIILSZp9
OGAsZisCWlZJs7y/K0MQmesa/PP8h1+rkqqpidXGWtVEcJNcYQ8Z9U6bv6BfxTgqAupiAbPltps6
JlxRVTayncIgTPtW1LjCse1qqbbBthEbj7o6AsuMiJo2HoImNMAjVFb9p1/r+HszXynolrBMUV4D
EehPGL7L2OsKPJ+UckrMwKwBausC6G0T7qreTv3rhOC3+hI5AXcQsoQ+/SGJcG2eMsNoM28Kp1I7
zDOUlMaKBswZqd9V3mAsU1FdjuNwj5ojRFzQlU11N0VDX3wLAUfRAKnmrtv/zzdjp+gr2sfiW3ve
w/1za3XeI/zru6vyLb9r67e39vSl/Pg3/z/ckwmN7dK/35MdvmRfoq8/bMrOv/G+KcNw/7tjsbfC
vEkKm9BIZHzflCmW/btu2rZkTCRCWvt+V8bGS2pSsJoWtqZbPKP/3JQJ83dCJdm5k96o64Zjiv/R
nuyHHZltGJbJZxCaDZsUnogmftyRpfj4fEnXCK+86tWQ6+gwud9djZ9s+34Mifn7IT4k3JZpMEaz
De4nLtPDnKH/zW7H/qoXzfrXB/ox2/L9QDbYOUwBmmpyUX88l0G10BomnEuPuKgHEdLGDnl+2Sch
mp8dhv3y95tYQx/Q/ouZ8wmu+5yFPHS2xHj59bl8iA49n4xlsu06b8tVaXw4ytjE1OcpanrKBdqh
P3FOrvMLhCheeRm4UHw/uXbaj0mu78ez2L5RCGKhiVzzx7MySYJMBWw1DzXVowU9aMOmgEl/BQFn
a1xjMHL7Rw0xtlu6eOphYL8Xc/5tdUD7yXNia1A9yRa2yRPSP6S4KpoCIcRGUhXvia7wSi/bzLv6
dV7lnvmYbPy14xJcv7e+6K48wHTaVbt4S1zJWrv89bX/yQ3+4YPw9n9/g7NBI7wcjJtX4XMbInSY
N8tK/9cHEcu/8q9ayPmC/3CU5VN8VwvJeiY6+OKhZ2yDXXLITtXg1pvZxdy3Dm/sDe78TwKbxGcn
ttyB7w6pgIDJY4JxPfM0bAyXKWO4LLbm3lgJlxCOi+Eu3Hz2YJ0zoP52njbFRiGlKfB9fDioFYlc
lm3oDS6pHGsKiy7cBdfaamsM55+8m9qPFabzVXVU21R5dXTdYUz7cDRF6qPP7s4D1X5JVPplui62
8XV3E6+V28QlKetaXSdrCiZX3T2MHc//5L7+5LY6y+ij2ZKh2zA/3FaymAQ6KBF5ZXWPjqTVT79+
bn5yDx0Nv4EwqfA5NBZ+PMEMvHPfxTaRLipRr8P9OH5ZCPb/FwehMGQzLZBJLj8cJK9nrQTyE3ly
6J/Z9m3UEotJZmuHXx/n7xfLMiSVY54MZjtypH88GfbirHDxQCI2Vy5SwGUGQUqfnMtPjsFESmS5
5GZoVLp/PEZpgMPRoU54EaJjFuNsQui/fnKQnzzlyNWBv1F+5R8kC/vHoxQkHceB5qNUv9Jc2kJr
ABcXxkr1UNQ9hJ/kSv/9GVgOZpukkNgOV+7DREfcJs7naIy90PlKkRfQ02XRv/361vx9NGY2gIpo
IwtmVP74HEP+k6OGOcOrxpcI1VLZ3tn6twQs1q+Ps3zWH4cHjiMtlYwyw+Cd+TA8jPTzZlKEAM+T
2KU1r9UYu3gj4+LOTu5/faifzKkcyzJY6ujCUHX54VhN25K1W3Msiqj21tika2oz4FVW5iq8Nb2J
LMpPzu4no7xFl8V2NOlYxDB9XJM4UdtAbzBjRj80MG7j4urbg1BZOVvdpf25/XSQ/9nz/v0RP4yA
UpusvI454nTQDiUI92fsCOvM7V0IP/hHDv+NMX55Tz/exO+P+eE9NmbdLM3Uou3JJtNVpPkHII1t
CeM5tBeI20z7L2iLC6DznlXDsdEmEOUhMFoVwABqg84li+k+DQCZJsatP1i3ThNiZP71A/DJpTE+
tB/CsAMkNnJp/ComsvAPW179+gA/mWG53Zqmm1TMLUsuy/bvZ1iLASJ0SFb1CCEkghLj11p5JXJt
TRrREYXKfeuweIs/GQ9+9q7qvKUmY4KjmeqHyx+ZsAZJLuW8asvF17FifHBHjGjw39e/PsOfTLCc
IT1DS5cqeq+Pw2nomAWTubKcYXkkq+Gy9fwX6yl0xQqt75GIA+oCKxZo9Nk34OY3ufvZFKv9bMz4
/jP8bbA1cJBHnG+8D3a0o12u9pYqd7nKWbMqbuQ2x+HoPCokku1ib3nd+FzWAfLoDV4a/ZPH6qfj
yvef58O4ErTER2YDn6d9wgG3a7Zwmy/682q1YJFjb359D376GH93C5aff7eMM1tjMgB/MGRWqVsU
+HwL9bNTWi7h397o747x4UGeZJVG1I2XS2wfcs/fB3vhoi1cgcN17U/WTD+dPb+/gB8WplogKt0o
8uSvNWK+hgrhuLSbDuYOjln2ydl9dgE/zJ+akYCasqPEq8SpCB+V+rPNG9v7T67fh1FYKJUhjFhn
+mwWG5TdZ1sT28VFnvtkfJbDEZfBg6ZSqaGMAzh7Ng4GFZu1Br0UlfsiuA+bHf15XFm4q6vZX5tD
R/8tJ607cskIenISKDC9HmxweJGLLMn4QeZJNtSwKjQaG1Y6v3VtcCjN/JS3hHeC5ID73O1bWoou
C6VrzUFB2MdE6+o9+AAAYjj5h1M1mdu8sF/o/UxuHOEx0GoQLFirnTL+Q83Gy2F2XsZwvJEjvdgm
c8hBBScNlQv1R17v2R3vVCqiSh3tZoQOK7wLaywy0HcJDpPJtVVix038cN23AEnCWkXbERLNobYV
Mk+leaL18lBX4i7GREu8Yv2aEaPlAmt+bAlPdjLz0a6g1ynzUxKSaKIAilyToozmy7ahXwTfBscq
3Qp1/M4CxLImmOvGbDUwTDIrCRLp8JzYxq4PtY0shisthPbVkBmysuDG4arJLpNBHqqUiIYRJz0N
GWe9hKBh/z3OMtq3VnCjpTCFaZpjksgJxEnmbB1ThZ39+SVO8tqFvbYHcffKCg7YXQADyB/pLjpg
NlSJ6DKhBbTCCsu23l+IzsrDUIZvItC+NpGKq7XGQKlYwIdz/0LPrG2ZTxucyY8TZo6VLsLLQcCn
J+FqRbrWySkmT8/avYyjbpvEBSrSXj0ISyO/pzZDmqYBSkJx1cj2NckQCqWk4cwYOVPHZnlggZUv
cWqGhglnPGEWJ7kUNpHSoOmEDkLkbAV2LnEeGg2NrUZjCt/1s5RkcPrE5NhhTPuxRPSTtd/Iln02
aYqexmDcofACHBY6voeZiX5HQnmhENmFM+GRqAvjvo4IhMBx5WWajXgy2sY5cjB6r+tOhpcijGdv
DPUvod23sMTFhV9Yr5hUCN0Q/V02txL3UjDtJ/x/xzE3nsjFfYQ8ITZZRK+fvSc92HDY0fH61kOH
W2c4RAkYwH0vSXkDaBRdqVMPFn3elol+mGb1WS3Kb3QkY/z5Klg3bgI6XGBeORasBmd7HYBx5c9p
KQ0w5UgZ1KdrQxu/mjHyJcXQyxWewK1qs86oIxJuwqBGmhX393JO/kR76ykjHqyuMaMVjBKyrqb4
FmDXU6imdLCd5AFfH0Hzckug6MOQ0EZnHbnnDIm2VxoDRrb6FdYlgnJby7edOYBD1Mz9TB37oQ3H
t7Swxk2hlkAJEsLsXWCZ1PWjqMaRaSYe74V6lbVs7DpUgW4V8aULa23XT5K5ayI6rAbF7coWelJk
jrk3dwjDUPJNq1otZm+aiBAy8+FZtJ22T+ck2ZX/h7rzWo4cy7LsF6EMWrw6lEs6tYgXGENBa42v
74XIqWkGyaFbTT91PqRlWVkEHMDFFefsvXZn7ItEEe4VsjLIoZdrv2rFVZ6PpbHPDNzbqYB5Sdf2
FuCFU0RaIM9XeIX1o/BsIriYEau3VMyboJMI0M7yvSgmV02f3nZy8DKCCgDu1D/MdQwbcdybjfoy
w7fOo8XXUgll8jISFVTM1V2EIE8XzV+RkqW73tDukBs0dhYKd5M+g+sYun1rgiswOrpJ0OeYGIT4
NGkZcFormTwdPuC+kSJi55Y6dIKKYJbSDILjbJJJPqposWXlMYgq1F41m9ukyCa7DdYQm7Fbdk0K
8yye55YeUiu77QTSUaQ0sAFavWA1GqstyVzbUUxP45gd48LamkgRywwbZK16tCIdsaq/6VoCQWh8
TU3jdzVWrwQxuYKcnEjH4NCnKDthRLxaTfWvISKVaoZqXKY+YoebWOb9LKTa2blOEE5MpCbN+e/q
gvuTK4tYT00yh3Q6HALzCqb7xg8B64hpdZDa5Wwu5jlQl3NTGqdEN0VUvd0pmglWmgy2tFp8W6bW
KZH6rTXGtyJ5JrVUOckw0yQOv2eLeE0Q+x1z0U4t55OBqkYkEZulglxiqypftD48E7V8pQPbqhbz
akDWt8IlbbXXbuO0JFk2JDxFSGvU9MoaTZXqz9WM+BEwL2Q96duYBw/A3V60ZtzqWYHMAugGEWjg
SlsYzUh4DVvUtKtCDPZyRb5Tk66wqBRW4vjSWs19Jmk3eKGurTA91xHhIVnY3akVPOl2elDX5pOQ
rWOqbtGqCCUQxJFE1ZZ0rXFCW5om34uMWABYLmpXndWeeAnCvW248z3EvYqd6EhkVYafu4ju8Oic
URUg6IZn2SRkY5CGAcEjmEqZNad7wRV4i+OE15pH7T1d+NWUJC7nBcfrgXZPv9dSJfdULYzcis73
Jmyb6y4qXywyzry0YZfEzmIf0SCyc8BzyKCux2rNG5Ghe+GdHj0J+4AdIc/Y0OP+lshwbGL5hhiz
qw4+CU+utec4QhE/xRKeYuLBImt4KDFUjZBiY72f6Wur802UMmCqHKibEntGixyFjAtjGbdlAWxB
ZjO8CY3J58uivVU+mcAjFT071Uh47WXAzSjIz6JUbmdjcC3M2f7cjdjfu3Gvmsl+0pWHao6+z0xR
bi2RSzCq5S02BxM9t4nRypweUJJ2m6lZxd4dJ50wWaA/peE2kvOzUlluoqlOLmTAbbLfhdFej8Ik
OnKdV3Tkpgk6EB5lvfdh/+Fz6JnGs4Wm/wS4eVuNRbeidO+1xDpg48KZHQRO0hu7ztRPSxycJWH+
wScPkd/ofWm1lQqzL4XZVlarrZyJfsD+fNNLVWpLIm83aqqfQQ0WO5bzn5lWo0OI0wNQxXgXxvIj
6CS/hDFpU/p6JL1jp9bhdTXDMNDo4zlyuOBOXs9zhWU+inrw2gztFXXcAWZSGq9/e7FpwLIrCxNi
1L728XLH2ehotRxA62S4aRYF99Agf+u0hf10gikJVgr2YV0z91PJCqEKzS2hNtfoQO4Nvet3bVc9
5wA+m8K4x/ID7EYOnvRcA/ylSE+TBHkRXxi7H7ToRa2y2PVmf64HxXLKkY4IEeeEtuv3Yqj+TIUM
4lqQsqwUlp/rDSfD8VwuCfKySgmcIEQBM8t570jgo92AWarWC/JNyevxrb6nThJjGM/kkQcXwgrt
sN9sk4Z0Uc6h16I+3Mij7GKPuY5CmEfLwmqCIteX1oEXIFve0nNmUdb0Y6HHz7oe4jURwl9tXN6E
SmgehRlPedX+XCiHbcyouW4RBA6C9kvT09ZX5oVHVCaIAMFjXtFWB0lBP9qdsXYRGUvAwQZcSvvQ
kTnvmCn4FPAyRGaP8kOnBydWuWpP7vljuU5QYUZwQi2GLFMUDI8iOadbcnniq3BqkGlPwp3cGTZa
N1Jgk5c/zxF3lpiar7jRkVrMpEo0UJNEk9tOpcwLwJXHcYTBPEdvHT5ESh/bRZ74MkRiNRW/zwsF
GCTFnoaN242UrrXJLrsNjTmzE6XsMNiuaPwluGaHfaOK2XeDLj2WjfKcwrLeoNC8FsE5dGgkbMtY
LOAYmeIEdXpLQCDkmUKAigJjvpfGzDay5psIZMgRm/Z1Dld2WINfPBsDHIHyQdKAaalieR/U/blb
mnNvpg+QWdDxVWxBoL7EqCvYCfQk0sUJAP+2eWzU6CavSY7Ik+muCAPiD9jwUpBUOpvNTLNJhIHo
p5l9BVp/W6l1dhrBQZaMfQb6LUYztHQsIWEC+nduTotWnpJVLJM1J6LK9uGiHkmnJilEbEFKGZwk
WuNaUAC+xXq0ZxwyKTWnsCkxeJJLt6jfGgXN0cL8bJPJTnxsll6Fi0EdQiQnhHn/RJyqnbNJhgab
57YpyK9KtJz7KDq0U0CohpSy21naO5Qou6qbVJY7UbWHajoqUF06QEBpbP0cB4EhM1sPBUcYwhQM
zO7lY9XDxhYHspo6LFMU16haagmSoSKYqD2LvKc5HKqdEBcwvhIP3eRx7PqHYFg1jxEhioKZ/lok
AZVWCY4aFauEnNsGuyk/LJasIpLU75hdLLurgYIJc/ONn3ioemDkSvCwdNV9N7AxDIr+QJtMJZNa
UWonReCKJkM2XU0smdtm9jzoWTdzRxaBoWUn3HXYAusWGaxpfMMpXNhGL/LNzxZVcwwzxzqbvvVo
33BsL9d5RcbhnNSyhzY2tEXZfGoiIH0yrgbfSBMOtgMVLuMbWy7DnYK4sxOhSI+E+pIwSHxuQogs
NpVmVwQ4TeqBOAw0picZLioWsqTDQ55utTy5MyAbMD2TnryInWdUbPMI4NQrCISRyH6ahUsQOcQt
c7ar+wn8VlTlO2WeHxJyAoc8PuuBLLpAp2Epo+k14+YF1/9rFC2rsrJBhpbLt1JYlth6anGL7I59
edb/0OecQ2+xQC7W1V89wWd9Vp2SvHwuILHUlSDZi1G6rTBGbj8sqk0m4eQPeiz64VxAISVR3akN
cHxyuKpU2ZcKCkUHXFcqBzhV9vNCb12rTmCsljWMUsIOd32ZZ4+9Lt4JzXgjNqLhh5qqbkVl3FZW
fFYkApcEQlTJ2AZPm6wVAAi212xxyPWaZEwZuV6fwIVAhtaal17vKgcuicn2DoJWCA0YMFous3Qq
ASK6zLgvERluy0o/lGuOfGiS72GLYthfDXrYXRUVIdh5zYIilbPxo0kmZctXyx47GfVHVizoZh3H
paYTAXpCucVvmPYeGr0S7woga33SUocD+5qIS4rqlAA47lamWoq7k/rA70YVz1ODDqtQw1MTknnG
KeHU10jW8ql+nYUOJ8g0lReKpdJa5flYRVNlVPnGqrJ4X5jFQJ6oAlU0lEKOsIns8qHet374sFYo
Czd2rJfSA2DoJRcqaqtC5asrK+9K3Yhdu7btubJ0h34zulY82Y1duvv2Yo9HdaPv0j3w2qt4p3wL
zrIjkmO5MSFa7r6uVa53+MUTUN513xoqGYEY8TvWLnfrp/7oqV5zsQL+eQkWuQQqG9p5NEj5HW9q
ogrnUQGo05/Ce+P9qcFeaS5JSM/1/bi7fMHPnq/KdSRFkkT0Eu/uKwwS2F6s0QS8NNs24d1iivv6
0X3aO3p7jbVG++aeAjOKOEFRFcVnGBGxsaGriAiiQw/pxNeoQGwikS4MnE9LsTqeD7RAqEHU972E
lqwnDty8sNadXd1OPIPYLQYNfUw/7zba/dc3+dlzfHM56d04pe6YKEHO5So0/np8tRjP/7MLvHtR
ucCRJUZ17BnyLYjrBAXf1xdYK+HvR/jbO3j3lkYUmQGkYkZewj6KTKsqeu7iH19f5NJjeje8B+Y7
YdG5SEHiO+JQFPEXdAWffkFv72P9CW9Gm9gvDdyM9RLH+FY6Joy1P41RKMIb8HFOf+G5fda0enu9
dx2GJV3nxpouhhZ/U+Uno3i2KoMqie59/eikz6agtxd611woLCvEWciNKYKnnXV/OMKycIkDO2xU
h4/JX3CxQ4ChVXWxVSOtw+ur0fGu1QCfhR1XzF0Wx9nt/dzvPU4lPFLgBtuvb/TSGHnXcoCln4UJ
sVArW/gYBBT8QO82F97ap723t0/z3ZJWWdCV6aImnrC1znK6HaiMeN+SYKM44T5wnp4go3mjo/jW
FZCpzLZ8s0S7ahNfYwuO8vPre74wiP6o2t4MWhLZOy1eH6/ajZ6eUG+Dh70QoCle0IRdutC7aYQa
ZgWKlAsN9bPM2TVTz5NG5XS8cJ1P+6tvnu97IUkr1MjBS0ZrBqubSqiGEg9k8J7YDI82MgqmyVWQ
iWGGAmG9ysVWFcGlZeDiz3g34QS5GpPLxv2SLulEP0nYsUM3PsEI9YR9sCMEYm/4okP4sBt6xtE8
Xdo4XJhW/2xw3rxZ7Pyq1ODJ8gY926rT85Bvi0q6oD/6RHNoaG+f9rtJKMeNIjXi+rSxFDmtW24J
GbaHY7NTbWwJkRP7FFmaBrzAJt8dJReDykZ8YqPUkkV2cfW9NMreTVVWJa/AkHWq4gMLCCpAuL2H
jr/vSLn8+sv5dHfx9tbfzUy5INWmue7Muh+r1pP3i/R9Z9jstslG2GCOv9Xdr6956Z2+m6H6tG3q
fl3FDBKCRWnwBODTHfliX1/mEy3r+lZRXSPF0A3++XspG+qyUFOSqTwQAvsU4DjR5sf+qvLWT4he
qebXnGE27a7AUuFle0q3l6bJzyfj//4J726Vk4qBrZ2fcIh2EKfY/GeO6K6SIxjtTusEm6vMjTYb
4UTPd5N7ISqGr5/CJ1oUU+EHGKK5moI/KDUqzCBV34n/NNW7nW7n0yZgTQdpyhQ9+LlX2OrthYt+
vG9TRYhCGCZ6ro/bRzWa8J+pauo1zuIB/HGS8ypcbh3JhkB+l/mX1Njru/x7gTVVRUVXg/4F47P4
7kFT/YZhC4ceGzGVoB4WzmMqH+f2vldev763j/sIbglsDgobFJE81r9HVWLS4Y1XC4zqd7vMG7aj
R5D25aPMx6/ERHSJ9gI5ISK19yo10xhCZNBq5mXH6hn5hV95TAi3EAksBLt/jk+0yuvt13f3yf6P
y+IE16D7mxRT3i3sUh5O5iDoGRqM0aVUiZnSxSblSbbkLr+Ei/u/z27TUA1JxFWOYPf9CRWQhUHS
LicoAgTcEaYndG/8kuH/x2egc0sKBna6CdzY369tIdg579ZtEZkxjwSmnUHtoxACEnQvexBPnfDi
NP7JR6AzJrmaqKIFe384nMIwNIx0zL2c/ZH6Whf3X7+rjyPRWh+bxffFNPfh74fco6RjPRaeuA+3
hZf6kh9tc8/YfX2ZTzavlMZFrHcWym3E1OsrfLMGj3WPYc0IuMIjPFK7Phm36wZA9+SnSxK2T25p
VWYy/nhofMrvLkXOdmXWfZ9ATeQQICE1UburwaAWXtytDtdY15w0e/76Bj8ut9wfkyQTJJDsj8+R
ADN6fAOrf3NP3whJBP3VeMVVX7jQx0lqvdDK2bB0URbf65wJ+itrRI4J+dyxL+nGJiQyJcaxpdMe
ky7I/D98WHy9WDf5qGSIdcr7nVNTyF0UqkIJXYb84yH1iUO97QlG+/rhfXIZRdLwNakiYmQovH8P
Do3gbasnotyzlJ8GUNVML5yAgIqvr/JhXJhc4c1V3n29pZBQtpzJdv93/ahx16H+H5+dTG4Crw3r
hwwl48/k+Gaky1OVJaom595I0qSQ/hIV8/fXN/JxOeYS0D1UhS9W+ijaTml/QStNCgor5j7bLU5L
cSUgA8W1fNwsB1A8hX1pH/9xl7delX7UqtlUP8q4Y0mcCxROBevx+gm3dmRugEttRqe8HnyoLK5y
adb4ZGD8dcl3m9im7NW6yoZ1dtJ/R9fUHffWlfC4Gj7ErXrQUWxeUoR++L64y9UyZACa0OBZvJs9
xJi2eFIsMalqMsbTmejVPOmAFxkmHmoImkTwPn39Pj/M8SzQsmya1NQRcKGJ/Xv4NzrttH6KKm8l
j/b3Vf7967//T+Xrr40NF2D1x+vHmsUqsn4Zb4akRLCijgiaxX8X+IU3bYnk2RGZh/7y6yt98r7e
Xug9lKXCLi/GASYMwluL5XubH9vu+utLfHxY0CMkFWeeiGXxg8sQdwcJerFWekS4OLV56pJLG+5P
HhemS3T2FptdcQUa/f24wqWvWxqJ7PF3iOAO5k49AwWzG7++8GI+Pi48nBgyOVrgi9DeHy70Ksf9
YzDvBdVjId62VM/1f85m/xHX6H+dSdbgO/9/m2SvfnXRryZ7LX62b+lF0vqn/jHKGv+SZXbxLJCa
gR+V0f1vo6yCTVbWmJ1lMEREgWu8kv9DL9KUf2nr/8Mf5FWwVMj/1yerif/iq2RASJilAA9Z6n/i
k/3jqfnvzxEDr6WquklKEPp6/rr3dXHJXFqs840FCRXICRBPgJ+ZSBZRmri1lREv2FvbYlaRXRFt
hUs86dySMKndKCYQvvJfQ96jHyVz7NiaSJHqGJqgLg4+aa0W2qs+IukLLM9sCCZdSy8BwgVlLfAl
MHm7sakh56uETbdNdi3V8o6K5ikd+vIAmQ7VrTaY3ho8KkiS4MNw/KULbYyig+BDyKYemkki8oJ4
3ieT2R2RbmJkb8TDkgWlb4Rx6iyd3NzrGp1OZEibhK7dfkpoTI+xFm3XDDKrEgc70Sxy2pfBfTMW
rv95jG/JUNLfE/ifp4sph9luTSvh1P6uDUCNHlSb2dAsDqvrLJcEUG3aDJKxhtTL6Z1t4yaua5cu
z2KrXfIsaz3R6+1KN8jIRmgT5dWS6FiW4yNa5OnC7/uz/Xz39vESiuxLNVlBlr1OcG8m41mtSxSH
NLNH60mrmwihVXgOGkk99FO470IEHaZFsCtgFsg5bLg2aVqp/qKHd71ZHcmeap02HII9Ie3lQXsW
4uYG/J18RNI0bcJePMIff56hDaBvWd93jPClqtJvetUOgB30858RkA+kAdVL4YEjGHxmuxeITbvJ
qAjh7Op8v/TXITnzYZUt22kk704g+vYwNNK2UxCukW8yXBHQiBA7BylDZe1O0xHdRdiEKm3uYDgt
4kas4t/q0AlXJdo6O0oUlE6GfM5HkTIYUcbEjm+lQCZBBMnDhhzbxdPGLtj/GSBFvgwX1ieDb/jN
Ef/P4ODQvfrgNY76srrOyG8efhEa4gAdGrlckjqVFtxVKblseihdl3M+HQZ2pxul1a2tJC6eEUQC
xoj5nsjJRxjuKnpDhF/tqsMY9CT2NbUpbFgoxg40+hOKFt1py1jyyP2IyBa/Gk2L+q5ihuTa4oJx
FRpTaSM0xMmkgysKkuLoS/czNKTFL/tFQhc6ShshjlFnGCk9sgANBiRzUTN3ejw3OwuQ0VWnWvMu
CLA0zX26bOYMUWys5qkzj4SCUhcr6UsjmbWa/hc1lORUymp8SpfwRe1r3RfK7kdoFa3/B01ZBEt4
0sMWWkY9xX5WKCN/WtJhCIY7q5flbdNKodfm0ASzzHiAVkRikTWtaauE9PXIPRBviPGFF8UL+fCm
Vus2pxyNbbTxASkIJW3IpA6+MdE4oxciQjDakhpyhwOXRummsRRkRsMTYuorcZaMjQLoa2Mk5snE
a+RCu1o2fQsuA+HITE3/u2yhIi716iqYiImo5KFxy6UBYQ3Dww0FpTvwmhNy4DMivrI231XMTnZj
Cc2ODFeJHLuy9ltLFJ4zsSZ3dFIOnJwa5ChBtTPjZPTj1OoPyNPuTbUFTpy2e31sMruuGwSgFqm6
ANzdpF8mm9Sd1JtExGZpOhF8Vt7HorylNKVAr3dbFP4HuCQu4ONmK8/MzD3ZSJJV+Hh2r0ojfU4t
pKGm2BNPqnXbTgW2W/WrNUCS4A5PVOdynQSkQvoxi43pqMbwvdRQVDTBMgJxKQ0UPldtXsEbrtQf
igbOiWDBAV1aiwlkDm+Ckhi2RCTczAg2I2R2p7dMjNCt1sBNJ/zLGnrJlbRu3ETjbIGhRcUDPI+9
ZduZTiW0ApTl1nJxGOdoubrpeklPDPLJ05pwawLcuUVKdVuWyvcwEu5x8E1eqAtPhkryLFeIkGHl
2TZtEXKzS6tdKymS3SAieiTRDzCTEh20SveslnCOVIgh+JUS6veQaxKi0O61QH5JZeI763j6hXbH
cgzQLWRWQ5NJODKtP9NiN3lM85dFDka0o+YvsUqHLewUH6xdvZfrhRi7AZ3dID1LBh6ZRq4jojmc
UdGIE9ZG8TTDTNorWA8XoSeOfLzTW+EcKfG2J2TnLtRDL/OtouhfoI9VO6WgeptBnFLy7DBWK7K1
tOiGg1IXu6qwOwtXH7wXmiSicF92mgLskkJaNgC+DuNBvCLOMrXhcu1GQ9rX0kq0IVloA+M8djDG
lgC2gp+wbI9DF4m+WZfbtFOOOpo7G2jQsyVKVypY0gDE2yCS4Z0MOzY98l2v1T14eiPCoFK8JrNy
bWZoWlqAPrgJGjvS5f5QBEhTW+NcDfdST5ZFGwXPwIV/qIEce52ymYpB96dJI6tl2EE4092OMLTa
KDaVwvGpH5UCfSCp01YZbeeguyY7QQdVKrm9MIs7Es2KQ/w7LyWMNZb1qBqap2Zmup2K7Ae0oCfQ
PG5oqclGU/bF/JrERmkTOXIvtM1VpszR5sJe4u+SgSFKLNMKO3NJp72BzXedpN4uFyYsRwOGtB2g
vwLcWuN54CxIjRAiT7eG8jVMuX0iTyREIjpXhy2xHAt6sQLVQ3xMpv57J2uvRF9ewV8kekfV0Ern
8qUOzN+94X9+KDRMTM8cISX9/aZiUoSSJVQmOPYG42btpnIh3Esy0ydUYWKp1wwQlV5mSz6HM5LZ
6iIo/Pph/Vk7325seFgKCBiV0raJZ1V/t/Gq9JBAFG0O7QjD30EjqxXV1rIn/phAntYi4KOz7vul
zg9disuwmUfmE8M6CQRB7PoKDLhchydiPaS9qoo3WVG1BzivuRUNx7lDikqEM5vJAZ1hj1EpqGRv
ggp5yJTwm2aBI07YqDpsuKWTkpCvKIcWRpFQ1ci7GLR9VYe7uEE8B0bQ6ozMAws6usvSdy5eGAuR
eb21WOLwrR2nvvvVaySdfP2I1tPFX9sPQF7U7gx+vsRkzjn27/FEMTKUhZ7IwqjhAD6lw6EKVJ8+
XXvIschdGeVNkKYPxdAU/uGf3UPNBONoFc6CwiTnsoT6S46Qph0EiBF4XQrNGRoVqf16D7NeLFtJ
Cc9FELawy0bQzGlJUaiwVjFJJOyL9V9//ouX2PqoqU9iromAdPjX0I3ivpoWjhSDGCMMVagkJdOZ
cFBhL4N/qlUCaRR2lFDW6s4FQp+uwW16ZZwzxthea2NXoEC6EafY8sdwOOv15GhIXO+Qetr9TG7a
14+UfsKHhyqx22e7D5JBtMjJ5bD39iNtRsMsYgHeULfo3/NumDbIT7xlnHBGlMWtUqCjHjiNdIg2
un7oKC/iOKil9Knuk4lP21hZhidjBICFU6HO2T4IE6F8Kbguc4puCLXbTsnwSMVZtI0qeq0Jwdos
5j2xF4YUWw8qXgniTmfwyhlS+c64XUyLXGLSjQAqZKOrAR1HmGiCzMPQM57TRUWi3Wuv+lrFzUjk
BrAq/6gMqUf2ysGoHJL9PKIHV7Kw8Via7aAls6jTrX0pxJmr+8k0KBt4qI4OFcC2Rh1rTptuO1Ft
yeFgXUGW6glJ9KiG+nnK4/2QK89wwuxKzqhKE9qsJq9VWqgHoy88MwA4HegT5WSh+RENveKrKamN
QoOPhtPURpdxfCYWWYG8ARd1Nb8RfAVbWvmOxoU/h7hT0rEAas4yuaraN0OlDPtc8BtDFA6m1f5u
9R66dR/3/Ob2mAN/w8FJeiIYy9QOsC8SYKPFTqu2sy2TKe33YvRMjjBHCAqa1YT43+zFjSzijeJD
yxw95WwHEq6VlYHsAtIa0mDo8a4WWNep2+VVflWSbhvpgbRNtYWA7fS5W8yf5GP8UDUNf1xtqPuy
Gw9TgDpUmDaVOshOGFzLMINzGfdqk1mD30vge8vyhR9JgqcqC2frB5k4W73QxGuD7VYEBJxfwOsL
4il2dWxlPX2bvX7K2zjBqKnha9HkzdCCctc1WrcxecpWT0csS6y9Egk7OW316/hRmJVvPdy3raBO
J6w8pLK2Emtpd8XEeMtr+M5Em9mUErGHqsm10ZC2mGVF7k5YdgNCQ8iIQretI9mFfl5WN6qZfS/F
IvCqiee4gE11pMB6DYzCZ3L0QwCy7I7WDjYvpCTQ5WTN3SkTwDJhSRKYqMVDnOPDHfLwvPTazmiz
luMzwSTTot+JZoUoV22e+mZ5SoPKXkC0bAChhvd10u7KrOiRMw+1LeKhwVoI4DPLzZPQW2QzNy1i
FFTt1lLuy/42TzLdS6Fm2/j6dFs51tEUnPLsqhbc0dJ+DZYRsl2JLVcdTJTkqNBBB3dEJm0WJZ93
2WRwKsq6Fr7yo8ZBcNNlyVPXTYqraXyZBZ8HchcBv4mlHhQwiIs2t6dQiDwWLZjAPW6gZJSIVh6H
xpH162oRzVs1wMkqG1hDCsG8DU35auEo58jxT6UOskPRFrUbIpsGXNA0iMFljJ9kmOmE/oSZjzGk
dcyhJh8gHknmXRxdIvkDNeg18h+0slaarZEvhP/1ozHYVUzm2VjC8lOT+6JSxk1RRMQCUzxJ+Qpt
HSoJenunTSSZnAIB4FqQuWNe/RYFqgXWssgMxa4iItpws5RAnbqFQGXJwz1uKOjHxvM0Q/spRevQ
mnLNOOdcWsP/q4Xa04Qwd1Qz3i9jexcl7ISz6iCMS4WQZPxOkG/p9CrTZLN8HxZE6iL7102fZjdR
/i1CUd43COybJSffIiSKc8rI4SnIP2cqxr/ZYjyEJltx1s7D8RkDVH00mwqsRV9CC5U2YqrgPx05
4KksQSQsdrXbjAQUpS3pbn1J5nReV9NBzuMOm49M4ouhTZ6QjqqDreJqBgNN8w2f6sgBMZJ7WIqy
S+iBh+KeVIhOOwVz2LH3xnpMpS+005xsgYCwCWCSirExDEoTILK36tXksXCBnUwIelcyW0Agvp2b
pWTm5pNvBy/NyZ7jQB+zoTDPgjEEhMTDWbPMGRn7EELDZtxTp7xhSkodIJ6vNM0PLBT8sTLiGNEU
pLdwwkDCgodPy4nSEcOIjyZc9oOl21PMsYqQ4NYRy5TUrYaTg652HIssgr6q05omPJkjd9tad/pq
yYxC6xFsVGcPYXO851Q2gzW9h899HliDNnIvkzVNcPsmnsKbpRt5xhMHGkMjKmoS6G5UmpfK4lGj
KhTy/FzyQilrJIhbBlMg8kS7z+PkBw5PpnltJtwjxLJtxBxBOlPZkYjudm1o2lYWlk5eidE+XtLf
OqFbpxqkHmH2Ze6P+9Gqw1s6IvNWqQVOBnlMkCdVhSUfENJ3ueT3LdFBA04ZE+CB0vWHsBWfWewd
bU0vFKTpTqr1u0GS8MAvFecngXAOrZ+ogIClRPHMiSDqOMVXd6k8qJwbWFexqebbVC8fRdBhWLox
aj0RfEbmS81Juxleu2GfRcQYUPghgMqO61JieyhdiSHYuETIPZkDYjxSB+0he7sB7hXOBOIPAZcF
Od36/dq3AJpgmldC78EmLZ0y03qnASu6GYs5sZe4fgEfXvjWKN8ok/VALmTBYsV8uIui+WhUfDcg
usfNGGJZHRv8ezCTE6f1jcQ4BMUc2426GLtlyPZGJJx1wWjZ3S7tfmh0YOoa5kvTmA8dfn3dEKob
8n9+SjGXqceAhJRhsq2CEKQkQkbaRotdRNU3OhFYQpTV4JglPuTYl4ZSCrjdq6BSZ1ufqc+l4Zxt
8KGQawnvdjD1etuVEcYaMXi2fkwDHumZeF9tmIGO/5YX2dz2FoXezsJUYqaWt+D/3pBDQ1lrAaAV
5D8MXIx2FuPKTyArzETVTUNDuipBunbX6N+DYYqJbSbovNNNlZRVpcCwV64n4PQ1j3siAevuhCZk
Myz4b/Uyc8UahEJF4CIlXQUHj9nbjeZTHPhVBoPoCnqXb4WoGzCWKIy5OGQQQMhlxj1YOaaxSjLH
/RCQLCA1zTkqtQNgsc3MdolDtiTcmM1MVBmBYxgh1+MFevYgeTTFx4nwzZPYMNcpTda5uhDZyVJL
h5KK9EFPcNiTmjKDCmmKrtsq7YS/H3w/j0Uc7ybKeywZ8eJVZUxVngm6IGs9MolfovkOuZAquihp
1TFXiaLR2iKzB1PB+mWI44PQFgPGmrnd6sMcbIz5rm4CCB1dvSOOzvB6nWqrSenAjuTpJLX5KaEI
cBMp9VNP+Pq5aAlIbK+XJf8uwQqRl7Z145Y08QG6AjXH616pITgkVcmXuDelUbUtHYZFU4uP0eyx
M7VCESRVjcpiLCLcOxFJ5qsJkpgAL5YagFUhvQXT6NiwZotugyYGc59JVObCR4Xy0MYo9GUjzOXv
RE6avar4zOsif2J5Wkr8ZfpCPExlnmsj4tgIqwC7TUktaKHOlZlniyCAQ1/z5YCRd8q2je2kCa+j
caz2Q6xvk2zW8O1KA44161Froq0ULwHUiiE9TDVi3/V/QRYDOyREOSjpjP3VVA6HViVBoRBIjCen
oTHdcsp5pjN9GNKRb1lKvkukBJCYtVhs8qsYbxJp5m3VfJtGIzmUeK12Y9vOZJrEKZv36pi0CNNj
IRT32kpdrqXAkWk93VtKK2yJNFooAzupGFrQ85OQSpShnuLJrQxD8AFtP0cEbZ/S2pu03Nolc0au
wPRtkKPhXg8JaJ9uQkO5k1oBM2dFGxuH3iaqWw1WeOqBLANJohk2YVaTj7Nf29CseiFnaGeoCtbs
uM1sSVLvxbT4KS7RwuSXvSp61G3DtaXC6T5OWFLKMLZ7SJa3fTHF3pCW2g1hlbYWsyMbx6DwaTZw
sJlqYXXOd7uRPABbJn2oceLov5g7ryXJcWzL/tBlG0iC6tW1h7uHVhkvtJTUBDVAfv0szx7RFben
cvptzMrSqswqg0F3Ejg4Z++1Oe6b+rZtwnmNOg4Cf9GYbRokwFaxhY0ezb6sn5hVi0Gtckf3d8rQ
5WQf/SlhOISWf0mu2WkD2MtLlcw7wB1vIsqdm0yED03iE3R1zRJ1yubm96/gzd7rUKfQKWlTMZMJ
SQ/cSlun+FJ5ZIybqdMwy8NACM1qlEqu7fE1GWGkDCo7Ed6wM7b9y4rUSwT4f2XXLjXAAAjBK/oi
WVVO+a3ChH8uYB9gxJc4ZJsCknbXX9iXE0zkYATywfh3VkoTec6uk53+UTa+c0t44qMvkSQ76YKL
6vcPjBaTrPB9joyE6BEQeL4bR9j1tNk6slKFs2/d9mEIne6o/O65WCZBNkYbnJKadTPgU9//nhvM
46Upy/I2b6pNn6aASUqc0G1pucc5V29xiVexEeP3TKRfvfIn4ISPOu4BMUTFoehiRPh1JM7EVqzi
hL19tpO7ngftPAvskEqFAnuw5Z9+/1E4AC9mkbW73wFX4D5eysaHEl6Xz206W5c6qK1Lxel6Zeco
Sduwnm/T8tqK7OmlothL1l5i1+QgNW/xXNUn2zDb5LatfWnN367Kk5veIxFDpBa6jADjMFl6ayfy
x/t46GnHxjFMEEKybkcxyb1OYVnWOWtNQKm1p1/JdIwwoUNfFghnDTLW0bTPzjCvKcXvZMSRW5R8
u13tvpim2SmLuGvoSMM2Szm62VZln1JYZKA/cK9XTMwc/7Eu0ufCE3JbY9ncdB79fogG3hhtXU26
VLlY/Z6V8pcgAm7ABLkZncEQaUwFOtIVc9jle6wN1pLpPRkN5wFt13OXTJvF77OT1Tbjqaetlygi
3O2M7OY4lx3QGB+CwkAuVZ1YqLIqab+qmNPn4hLdXuCzXBGFOd46Zfcaubq8L/u2fzXLYZnc6u16
E7VjmfvJRnY/dcEzERLZcW7MY3udD5Rek61d6Bg7E+APYud1zl06nNuJ5knOOQdnfFshi0nHLT56
60D0NTKnV50G5pyQMy3nDX2+aPu7x+70A+MBpTHE+4A9dMp/LkSLmIWwEpkrMFMpbfyBQGnXCuL9
MtecX8oRbRP8fdcm7ymYlmucXnxoCom1UHoN/eJgG4RNSAybL7a9s+n0+Mh7hvNLkSqB1Rl4A2wu
hhe1felpmm6KpeXFd4ENhQQLk3xADLp/7pS+4bBXXzjONplkWY2cYtvAYSJ8HR0CiLyzLPFgWxWx
AolbFBD4Iw0JBg2jZ0X3tSR6gcSKfgdoZzVEs7jkYSnYEcNxNwTteEkjh/P0OFHmDgNVorbeWvIy
j3lcMpyjsYytGdqElOVdzOJFsyrecQ6SNxWUnNUkJ73r1UyIBJMHd1onIx7/fPml07Rcw1gINzpO
f6VO6h+m2Lm1y4glPIlRSQfDuPZq9LCimwzmYtmQAa2TDW/Gccka98XFrEokQLtrF36+KiPxDn6S
9QqqpSS19zEKFDuz69BGc+xqZ6XBAdtvvG+6KnmaAWXwsKiVkHL+OtQ2Z8CEp9onmcdN6QUVQ1q/
0lcdN3gc3ztGVccmbUmCifxoX+at2LRSdgex4NkbFvNWdn2yGrSfbay5uZo0yuI+mnqOSJPZ6UTN
Hz1Rdlkxm2d34izijXLbtnl4bGIHtIqDZGcqbmTnWM+ihTtVzPCXSKXeZl1x9T50h6kRnLwT/YBm
4pUJlr3VfLws5sE3K9M3ra+yfdzQ14NiJVZNN2T7aBq+JAlwpsblDW9ExU8JCI2bI93vJhb5dUdm
w8qb65dA5sMRCjeNx4RpnHBIzmUedY7VpE6LeMH2DjVMk1yu7LcqEY8FNxCltktTMBlXmRccs1yR
9GuiCM5SqTaQ33aWqptjZTrUCJXawkfamY6WekZnjBhNpursx7Ao97VJ/fVAVrsA8fL7iR+u8cKp
P4PhIv6QocD0JuN6OhdtBbTMA3VAsgbBLwET1q4CNdkZ+lzZfA0LqTneTdrbDrQABm/K9ho9yE6D
s9oNqpHMFdrpdiCNQ7ehJtyt/R7aqz4toqNDpNRKBF13+P0SmtmHUtCRPmot/Fpm2aHAALJQBO/6
eh+kD4vjciOW7pFQx2rN0jbd24H6NkIrICarZiV3yutPOKd2CXGESUFuWo3JnGC7mkEVJ8ZFxOE5
1RssDCBsRleszKi+TwGnKKAE6QkxqS50tlfXvk2YextZWeemAHQyebZYs9KQXz4ODw7Rt6tm5mOz
vDrklRmSrWJ85k8QvZg0ncOyKLaei988GYDn/R43mpAxbdI5e7pf6uQala5Swjh2cWVuagf2Q9X0
zUH2dGVpUeNbqK6fWKxPjoucAKAA/yu5HRt6PnIXWsnBplFE43EcaOj/qlUqj15tV6vYSbuzDPh2
mvq9GQUEtih9mJRMd7Pfk4ndLcfEWOT9jvRKWhIuCBO+WHYTXNC0f6ETF7O1I+hYt40o1mpME5hR
mFoYREIbggCZX58+fLPE7HZ3gOmId6hfagcMSq3iW3/mDRoU+D+aTid9cO1qJtqIk9J8nZ9q/WFd
H/TOqokoJGQQlKtZt0F0n7iO2RiXgWvmReaR2rLY1XY8n6vkwo7M+XZxGHLUjjlWYrnkC8D9fCyn
g2gnEFY+apNOPhARemba3x1CwCT70djj1gvnZS8FQ0sIT2kXPeaCXyBz8bL5yr4p2sJmGDAl68nJ
8ptwxHWmIRkgev9BiyE4xsNwM3ecgzG505Ip/TVj35BGEM0F17rQeFK8q56iaLU+2utM28j6NUvj
cWW3HcWTiYvd2JTeZig8Ik76ut6p60x0ENHNqLuIxyuld49TAlf3/GNUCLEqmAiFhMvFAR4MVMzi
QV4ReqAm+g6daTm5zWUIG+fYTNZ3+B2oCIaXWSWYqET8gkSpvY1ygclBEBoz55LDUYdwxmm9Xcoh
az2TQX2TeXn9MBAYDOUItU7HgmvFWHVS46BFSV/6DNhPPyGNGGf7XRbLPgrb4hgXbnhqlIE1FLUv
lBt+MtMUphWz9cwXt5/VZeI6feHR8xNqr0QIXIMaS2sQDiTNaKyxRXH5/UciRLWht2gzQ895cHKf
ANTyvWdWeemOtNxOeVzc2dEyImZHN6Tn+N3Wxbj2w7Cn7eZ9X2hfrJSuVqDhKCKYakIQLD0IXVbL
jOqK4TKGYiZ0OGQ6H3LUN/PYLxcrdZ+y2HcOc8Y6nHGngYZDSV9yTQgQFAtL+fSBOf8HPCu8GEhv
HKiHwgQXdsingnWCZ2YMj7Z251tPtF9ln88b0HUhvQr7VMVGr3PVHyAS9FuvcYbVMKfVKZ7AVXmD
cxskPlcg73hdpgN24EVUa1aBtRd3y3tcOA9dHFwIvupOYvCH+yDufsquT790AoGF63bRAWXQdy9x
YaWb/JsDBiVHL7FNlwE3LDKJ0oVO2bUg1ctXzqThKi6uIc3BOrIrIprD6JQVfkc8moxXxkco0uZR
v9NVGm7odPfvrsvaLl3rrfKW5xlU8sr2zHy2JxoiNVdDRWc/P+kmIa7J9Ee3S+A4GpLe6uVaEGfT
TUf39IKPn3FseajUFK67ye9JOf+FArh6WZzlR6kyUuFt2hRhyBg6CXfQwyBrOvJgFxDeWEoGJDSo
Nd3trNPppq7b6WYaZ8A8YUTgavRjjkKEHlRCm6Ex+SWRTnPQdvvcLnBIQ+nz7Hj6zVZVsKukgR+Y
gwLNqn5jWfHTjBTxQpzKtFbXxG3pWRitUCVu2pblqvCfljR7H0A37ZIQbFfG57458ZHVG84j486h
0o3DYzGnxSEs2AM708OtEebGpP1LBwtmn6pwOS3uU0fo3MoPu3Hfzk1y0vBZWOF41xyGttdx2bbN
XKzaiCfv2yGcOWuat9Fz7sppfk0gn9khpW86vI4OHOTFoz0IdjHQxSOe5GWFh6teg6QjpPGQBxJ7
ZQRQddJf64ZSoSXxa+uTEFsM9WNDJ2szacBaA6GVa2ki2vBF/TFArGOKyKFNurRjAhNvFbG0NP7W
pCrcxQ3VTBCc5tj7RvQVehZ+mZziLiolu69b8VsCTiMp4Qlr/1M3+JuClpVLCtkqHF1zacf6rSqD
O7NIs0deatbkvYExG5dq7WTxvGqVeLla7J4cd7wd0Rx61yq3vxBW1awJKQZTlwXFIbaKZCtZHZFW
IZzKx/ZXSZrHrkqNtevi8YhU/swZLr5NusFa2bTwtU6KG3tYvjcVQRT1QIMR+MTtlNHuSYV93yX9
h9I0CsHGiCL4OmTee50eW12E+9QgJhjaab60vrgtupHBhRMsgIu+Jz7TBgg6L3LiQNXW00Okk+RY
htMtiawbh5pjl9UuMqI0XS/NvBmc6/Fkeu34TEaPko+c2k1ngqeqi9/9HiZpn0bM1XX2HbzUE3mX
E7DXsN4N2UKZvdwrIRnOji6xccqlxqJtZPq8XENBImeY53DX9/hjqHsRpGvWRRXXwQP923UXuveA
glEWAI6nwuDdWghNaxIVrpnRUoNw6J0dOjHcYBzSvbHC5z5ctcG4zlRySlG9/Rf/ojSnGIziVf0F
keC97MlDT3xGmMrea8/Au5WHqL/tq+zSP+5DV6N1molUNzcg0+JVeWPOpZVAdeVIvUzzV8hib5mS
r7IkaysczwR+H8XyS6YAXKz82V2K5zYRev1fQtIhJUyOo3USMMijZ9w0/lPkqhtd5s85g0Kn9G7H
eKn/qTX8jyTyz6rin88BUgTO/J+oqf+3QKr9T3X7tfrZf/5R/z9mUV3lTP93mf3p6/K1SPvh619C
hX/HDvxTZR8G/3CxRyD5wcLgI4/63yp76f+DGh6BvaQ14NvBlaPxv1T23j9wvtooO0kcIc7g6q/5
nxHBUvzjat8k6jdCxeTYBK58SgT+u4Rg/sJfxDZ+FCKxR2VNfgrGMsT2n/xeV419laMBpvCxOC54
GCmThZG2H0XnCCTbgtB+sdwTM6VIrKwqYs6hS4kmUpg4Xh50k+dEUrJA987a6mOhdlpbfXse/cnv
XsICHh6vW9JVh8mxlv5nw7rJ2SRjOPczBbRZ39BTCkOWZZnM+X3XWxH5CV5cRtHGq3oPivMQNeYH
iqEuewxFm9hbxyZDz18BkSwcAuyq+plmYTzd2W7exScz6cR7SGNdVTezFEl4dORcj6/QEwdYYNmA
UITMV6/tVgPFmsuYrmfYPZXxkJ0SJ4zpUS4UFQ/kWFv+oQo7DKCrUFSuejFJWy/zoaqcev5mOfZQ
wB1Nc6vYhXpquhdqTHv6QbvSZtbXpX6VXkGmjUUR5kP/o8pvCyNg4bZENqqgMuFXapmSDlNfjN23
VJDpngzNdTjQXHWzeDEi51svGYwfy8QnbmD2JibdO2scBedT1Et1i66pcTXbHsVeyoShmNpu+m78
zPfnU986xBVrzxnaSx5bDprbyHQEBaLazxtvS71grgHAyNnV69x6uQdrwiWrfN/SQLvLve4nvOjY
+ggolYZHwmPV60j+S3RMK1kSIOjLrEqclVNS5H1tjEuuKituBS86coGpKhZoBAUnFfauOlsA1rVc
KRUnqPUT344Bf6qBOwljL5/WYpwCdYbgjHpo5aW1HyCz4iWgcqMUXtgJIlOLV39mtofWzWT1qQhd
xpKTHoV3XEbZc4rt5YL0P7ZKPdAly6aez0YXlSN+WHFSyUPaF1HyVI9ydPpNaV/PA2ycSfm0qCV9
CkiTNAd3ujJTfUKyOEEHyeR698aurvUHyg225jb0up0ksrJ7024u51OnGDg+ZTLpll8cie2WTuqs
LJVt/DalHb1ZRILWb+VkCCmv+utJHzQSsuG769FsPhu/aNqHtM+6+I2LR/Vh4MTtinVCx93dZITj
MumssL1Et3hY4viutCrqTKQcs81JdViWOMoPtIG9ykM3bZrunno9CbYu0ULjs8tUl1mTcOoQbR1x
WPZATmPbGXlplO1ZuI6FHoNolZJN3Zp1JfMlfsgNDUHEGpkRTrOydRs5fLFICtCARKKBTLx1GmWl
7Qo2okVEuIZCKcJt6+defpPRK2yZTVuepA0xFX2zczK/zGmsmDHLdjLmR9FLGovi3gZeC8cGOG9O
aq/ibAxwsemt6d0s2Rxt8IPQFkcdUdB9mCg/6Rk43LJ7141mCHcBp1kOMTKZwPEMZM82yGeSlMbo
gp7gfeE4T0dUy5wNPSKEyabZ5IXipaz4xC+NaYr52emMIJdmAX3O7eWpRwWcxGm9Bs5CIsA8zGY4
53UxMy8uBOmrNE5qhwlbvFyL+ERWkp4CrahgTTpnNX804UQoS2c3dr2xQIdjoUgXHUAIxHYdR/Os
7vTQlSlATOSKb7NjxvjQ8dRRS5fVDIcg6Jzlmbrc83BR2MxVrwemEXWbtOCUXxYMIOVj7yIy4gwY
kc69KiL4oZzmipiIZvClIimfVZS7+kE1bSsKZgAoyGh+hwVSl3W9eHBIy+5qcKEW+5kkaZAeloob
nFZCpDTNUq/QRMMlI2N9b9J+58Cgp2Td2C1GgB4zht9KIjBtOMDTmAbDXeepvKZFB+w0ovGRJvFt
ZDInfZ9EKZrvc9VakLAxIthqbVtYdTdzSPfhQu8W14uE1IBchPRhcjZ5za2ZkGiUKWnfnpwht2vU
SDWb6zOt0NYLb5tWMgvb0ykDj3rINSBKqF2Fl8zPWUNa8jpb3Nb93jqAFPEQug0Q7E64065NdKq+
ZnKhB1MtoPiJGG9LZR84tuXdT1Dx1wWMKV2a3QW+SkzzTP+UPGniQp0Pj1AQZ9jHXV+QLDDIXEcH
N7Mh6s/o8J0j96I4rHoYg06lrB29NVVXtx/DTAF9wuOT6cuSeqwjbp8IddUCSXvfxbZXbj0UdeVb
z5sV3ZoWwc5r7YrW2nhl39PLCCkfAIUBjisOQRfW13W8cqMvrhUuOfhZPYjN7Mk6ZaQ8OdMpz8Fi
rqdJzu6JP0LE5lMVy6hfBeE0zXezV1s+NMeS7rDSpH9zPJxH6xyXsXmrSxvJuWIMzEjPqzv0NdfY
t2CbTROnxmLxZUNnSuVz+hjPjHjeIq8xMH1tjlnvcY1I7iy9SY73UmkmMX2ixu62qm3Rn2WSB7/I
wLTxpbi9SyjmpOo4uonCxo4pRMjorR5Cu8mq85y4Wb0u48RUB0YPkkjusr36z0w9zGLtBYVtjkEb
LeE59uNxfGnJFkY0VAVu+cNJ4nL+8KaYNAxryjWSKG1ZBDHb8zIDWNcd6n23JRDCcYEGb2RUighZ
fpWWRKznMTG6tGyDAR2Yk0e/IowInCk85gh3Xhq66jI0OSmYfd8IlcB3RR/3QgZ3YH6mcTIVb9B4
W/8mAtU7AuS0Iqt/tgYC1s+CAqop1y6JBDmxOfnATLrOq6L6kWZLWJxhdefdG7r9Wu+YO6bN+2xC
kRGRYaTszYrhSXh0bZUn6A9zMxOn26XTjmxbbFduVAtvVdXA+A+dVXXIQB1ayenjJCzkErlTqvyH
5AsC0iMB19enNK+mFA1tI3L1nDRL7e5m4v2GX76/aNH8SMN5Tg/5QAuH/WdO9S1s6wp+9DzH7ohP
iDELHYBKLuGqnJq4ukst4oM3EWkeMMrRQnS0ovKeKARTW6n+NtCwnx/QkLForcK6IIdtk1j9XCAg
aoXcc/5kSUt0fLYmuA6vijCVykL/F8fBuRN5lz/pmsTdNQVsoPaySjsGiL6u+uqmF26tV5B+rWCv
Odt6B5WWrbiJcol8JXUm1eN5jJHj753CeARfy7wbv2haAtNakglHrVuTec88LyrffGyB5V43hB7c
EPpbJrthicsKMj7721vZ4g3ZxYaVFazuUKstRr1u2czQ8IqtYkiZP2UNPuqL0CoL7h1f03cEyZKT
kJdFyq23cUsZd8+nVherqhf8zVXez+N88YWJpnNbg8TZYE8DSZnDWHn0vMlSB2TvS/PsjWWlHo0x
XbMZMxOqD2txqvpNs0BngLFNOL2EzEb7AxBemnteNajk3DWGEIWNz9pEHo2P+HcHm7d3zosMhp57
yoefZSr85Tat+8A5tElkBbtBwOW55LQq9JdWi2jadUEgx1PkWXG2zeqpcPbhUi8aRW4xNjMwr3yw
4eFTcpwYH9rNgx06VbQfvcVFU2EvurnrGK/Oh55CaTyl/tS3WG8xDaIIHuO+/WjaAhsKciyTdxPZ
Zlb/EdZoiu6zGPXKoV3oyrMzzj4KoqqNMvmrd21X9ljghkztmbFVYbRDLYgseo7moHyU2vcmdE1t
0Xg3C9458RGj67HPtL6MFLtgcTy9nAMVDtOypalhUDiVQiqzVq7b9K8JdO3yQSeZv3xBgbCIo1/T
AMPHMSgdnzwqrPyoJ5ceDeeIJDo72BOnF8/uyJJCvJFq656Ue+3f26VP/gaKPN0eNBkJ3dYQKNTz
cXfx/D2fw7S57ZbRlBebjol3i7wOfagZ3YBEb80KSj00KEMj0k/FT7/LYzLB2GkV0OBWgT12Z6X3
bVt5IJmDGjX+1kr7qfg5Z5lByKOxJ6ErQsNB4WsWN7dWsNgj78YqgAG/aBZj7PezHQ9rm6C55L21
HZHcyGCGVVN1TTXdmdrIaDNQJY7jtmGLwZw9yiZ4bPOg6p77jlSLk2XV4lo7aK+dD3aQt8EtK5ff
K0oEp0J1K6G4n6alzsk46RE5fu/JYdeIg0ey0RPfGuVHmeEvPVgIXT0KDw4PuAxgRLc1XReiQw4L
k1XnOm2123iNK8zVVGdNwRR4Nr2p75vKnsvbYGZ8CAuNzmC/7guoPM9ok2vSyN12zEAc18ZVMb4/
nIH73GfJeZynhd7xEIp02oQ6HjmlYrVg/Wg8v9k37ZTKC8Q1TIK9y9dxouZtS0Y4Sz0HiFY5CtzX
HLj0g+OrISqwjERtc5lopmUn5P5F+yHSasipB/G+P7UD6R9fJ89vvWPFUMA5hzEyr41dUBFvsCR0
/WbKi9aCQF7FA3W174bWsSGQJHzIu0EikQa13FyWaunjlTVkWMuafomse5UHExbYxnHvsjwN9EkH
Xj7uvZIuIlYE++qYkVovWwIM7HqLTNnRM5NNmtK/epPHV5l/lRYdk+OmD06jHpU5FsUixh3kV0Jk
Ujdq7J8CsVnxhG8f/9vaLHPQ4f0saPTTzYs5r8ypHRXgqql2fhl78jOPZGcjFJ6HwETbqo8b/8Zh
A6vE0XWyKnuf5DW6tKHeqX5aZYHSoE4Kjz5vMXSFq7Zl2oz9OZnbwf8IfAztDRabRVo7Cu+munGm
OWvfSN2JM2D08xCwabiu3SZ05BI06h8tmVvLwdJoGGq0ky7u5ryd7eq7yZoy68gnweOdXVTPtNg9
F+SLDXQLhesdQyuV4blq2YUP3aRVfbaScMjA9zIMijdl3fLd0psPh/TQ+Oy9G94pOhP4ca1gdNZB
Wl+zFApvWjR28rhAvDsNes687cyurIgiQJHZf08lK/JNrNpMPlmLl/u3aUASzs8kZSTy1bhNvTAF
TXpyOwS5KOmeuHvMRcSoYDu5sKSPqbNiLFSIjUSVV8tVpXt1m1stD6RbTOlzGlRobti9IxsawJKW
76HD19VusPdGFjMfj2QJj9NT3KyKyfFQsijdL7d27kfTx1CmWNiuGRrpboG9k6CUd1u5MfiupkfT
TjmZRWFakik2qbYFmWRXQn6NgkA/GryTLbWKyMTznCzCfSIop7aTFd6QjIOhdFL3NZeE1lCeYKOX
Z52ZHgtNn4W2/c3LuhxngV/6ECUzmhEIxjjO3vWWA5b7wkwVuTleXfKAhFExI6AiU8epT6LgUtdT
Vdyw4iT8wktelYepdrsKFERmhbQWImdE4cM25X0dQALgzU+KKb8bvNxZvkmnyM0LcU3k7dQqn9JT
ko69vhMqL8JdN2UCbRv3Ux+SmqMTEmyq5rvKUn2xLvuQPLmKRvl18MrbyZBaZUrcug0NsBgD/dgQ
9TBFhr7KOh55sQ3kiMkeXkjJEPOv0atHrBL8BBoISUcvZlXUk84//EBV3ni1A9b6oexEF70K2ZI2
x7OuR+u2EjDcd+CTfXz+OoQ1cFMhUGk3SBUFNnYCUbzgIkqD6nCmCu++GMevYsyRk9ONehfjgHC/
LXEwLFss4bz4KLGDhmgtmdgBwZBphwCs7Avb+x5ZSzN4iPlC0dWbRo2FvQn8xSXsLS2dziVyaHS9
YUJvNQ1NuZpUmsyPhHpE+sfia4t8nyUYu2NeNFVyw/nUz7Y8vEi+Uz7Fq0+dMX9PoAxEJnTpo2UV
slxfj3PBS+da3XBzxRRVr5OdeVDVQpwCPVaUOurLTVkwMZxPDI6xiZ2WCkE7KRHwMtU3v5O63CRl
NaTQ7gmnQmocj6DrmXfkdFt25SxlfVhYY+qtidBYvdlO7hFjntVLc6TJ5LenUeTMZ4ODcp0kIJS1
nZohOohRdX38jhowyf1XP7BhlN1QWUMye819mBzJ96itfdFzHMUGx3fuTd344Fe+STDKycqvmjeB
wHbMHuPOmjKwSCHDfP+HNFPahjtthtTfGrJgaEi4os9mcsfTybHNTYNEo736T71+xOAez4bsx6Wy
4a46PEHkxuRM4fuNMksq5z0i8CTKtlq4vf8Yx3GaM89yRej2R5L1PHNfohXtm5XmJ3UkQvUBA0++
AXqFIYaPcVcSX4TYWGGTfBYDy93B7xKK931dWEv0/C/d938HNvlsRvYCEdiuT7vdc33P/mwebaxR
JZgarzj1eA8r2dvZB1Qh5tF+QFEwrMqVva4BT3ub5I1ukf3j769/tVH+q7339+WlSxAtDl87/E21
+RcvdOVl5cBJDfjhVY2jvbWj91OOV8A8/v2F/kp4Ih+Du7zi5nzHD0KHQuOvfk5fOzKomWKjpCi9
t4AQCnFVBBAA8/fX+UyYuF4HT3fIbMCWIR/qX69DRz/1fR1Xu8TJ9YXjM+Y4quz7sJ3bdYQZ8Ah7
Uf8BbHEdOvz1U8StKoEShaQ4uGC5/nrRRjpVS7O3oqnusYMY9qyBlnhMOEyVsiEUM1qT+eE/v1NY
R5iyuSD81k829gnyVJ8ODZ+oY6EgnYzaixG9w4q1Kb7hFUpf1Bi3r39/1U+YOpqSwgaIGPExC77U
4HNkRRdOcVVNgmADyKO4VgIW/405EJ11ayOae88hl/+ZU/f58fl01c8wUJPEiUWESr7jvrYNLjGM
OX9/Y58fHK4gBaQ2J7xGM/+eiP2r4ZgEUs7IkD12BSnTaptnc/PUTkaeAYpZZtONc0xO8Dg2f8iC
/Td3Jgn+hnl2BUgFnxmagvwnhlBjuaO/npyu3+rNxETqDw/L5/f8eneevL6AVxLWf3tYKuNbeqTP
unOROP+KvWD+MY+ed4PEQuGQLO34D8/Jv/s4mc4JMF3cmfd5XVucsYkG1y52fhYV3ntEAY4mX7md
twskbwsObdwOFQeW5g8suSvS6y9vI/fKQhpc9SXSA/H16cWQ0LaMRl+zC9qNzI/urtimxGJkzbO1
7++Sjfr290/O57f/ej1efG4UkyaT00/+f1rwsSnGqkBApZFathbevwdm+IW+p7fjRHs77WJ9486+
CB4tztzz23/0C2CnAPARcGFYwBLG3acbBoDCzmTY4DP2wVVOjwVxwCGa2l/gnQ9iah8aCvO/v+an
x/af1wy5WiBDJr+f81TaNs7zcgn0rvWqeku1oo8Dws8/XOXzavP7MpB9uIpvMzH9vMi5QeU7KD6W
HWmIp2kODx3opDVHUPoChfO4LMOD7aFuh/H2Y0btR1JIu4rsAstheqcGGFxe8wcC/6ev+/ev5Hq+
g7A9kIJn7K+LvatZggDGmB2CpIc0GZCW9s6HfxU1zR9gXu8TZr5/WJw+vb6/rwkWlLcJbhL00U9T
b8dRpfaLEWK2PQx0T4K6wA3NL/FgwVVBzgxFqfjDTvqJmAidiXgXzpMUKJFwQTR82rIhHKGG7YHS
5hATx8twkCv0jGTl/Amu+qkG+nyhzxkvmAMtL6QHufPlO8PrVxGLuxr8zRgsZNImHxmZt6rQf7q/
T+vEPy8rmcXyWDkuEoW/fpGiKwa6ldzfFWiN/HFNzPE6OYtdvWVu8YdV6d98g7j3ZeiJkEIv/G/v
S4U1I3SnhUC+CFyQbv4HdeexJLeSbdlfaes5yiAcatCT0CJDpCY5gVFdaMChxde/BbCsmxlkZ/az
GnXZtWu3mCQjAgG4Hz9n77VR7i3iqHOeYLA7X9PKH8cPPuANQmPGS+vQNOGTUN0B1nz7+Ybey6zA
EeMm62BLBPYS+enaojZ+fyX46GWmn/9WQpb0LkU6CHzV2j+dts+N77n7QQzDTUQLtyLFxu8fZbq6
v71G1YeksyHHmMzZPr7i5OtI3dFF9bI3s5NVpNmWYy6sP0Z9eA0gIrgiOWdD/NzE5T1q5UdYZLuC
mDGSeLtzJ5WpraB+8DZv9rw/3uXNOqyqua1HWq7CqGZi59J/jpF06LF1joh2XmZO8fj+pf9jEZ5q
MO4onfLdtp1bJHsQOG2YBToy4do6kQR1R7zkB9/u319igtozdKZ6v/l2Q06D6HbrfhOV7hcr6fqD
Vxnd8f3P8bdbaOrB6Eg7EQq5N3fqBMTsIDmOmFVeY+a6aPYlivT/7EVu1u3IsOoBuwMvUoBDH+8s
z8FQ/sEt8NEnublcQ43EwNf4RloXEgYK+NeCJ38BeOzy/qf56/dia8KwmDGyNt/ca4zvcRVG2YRX
04u9DgXgolQQq95/lT9W5rnI/z+vcrPviMiOHZLJebYxKO4EO/F+iEfnqsUQr/iY/SuH6eAC52Bc
+XFV7d9/+Y8+5M0KLQEwZiGio41CAGTla/QHK4II/5MX0dSb8i1PAWaWPvt5qpvu1u47cagsBsfv
v8rfbgxQ+Q71KFI5Zwac/raCJb1pYXsxxk0ZtvcIoghWj/dJanxQnHz0MjdfWI62KOimNT8gqXoR
qeo5VLG/IuWo/sMPdPPdDFJmPmCXcWMQyWDolxDgQ+F8fv+qTW/3t4P1vKL+dtVusa8mvu8uZey8
yYDhjv0L4fDM7c8S5n90HUHWvv9yf2zS3O6/v9zNreD0/RDRUujR+dRsEG19zMJ67dpZs6gIAv7P
XmwqT367IxRLtj2CCBVWcLP1i+iAWfopY9xXO/bq/Zf628b0++e6WV+NGnyckvNSMQTThV3paHkC
faNF8qWNrU0+dNv3X/BvG7ZFogY7k0Wuxh9nItrW+YgiYdggdViivvye2Nlapc2GHL9DZYS2A2FP
kv4w+imKW26VxgCHDHsvlEet03a2YZ1do972DNKY5z+9//7mLsXNjQXUzqbvJzTOxDN+7LeLD8Wp
1LFPDrSv1WARcsZh6CaPhATH6KiUlVK2e2r7Y5VWPxgR3qExW6r+M7Z/fwJO2QgEcHMVwRfUIutA
RYeZRctWQuCE84Hv4kHt4vtajgvNAvgs25XW47RQPlgf/yzRp2aTDTudw4jh/MGAx4TrOo3XDpvC
K7ZG8gW2CyOcVeG4wCwL+ET9wdQ3tfNvdTXSaP9nfv11oX7nMf9lYeZ1HY3yg1MnAZdv790+LtJI
amm9iY1PbXAp5EdP4l/u2DcvcFPwScUTVYPZmnYhrpKgWeSZuykTgY5iVzsv798Nf1k0p1RQW0Pu
PMmXbx6PWm9InFX5NKFyra1prPXAHO/XevnfEqT/v6nN/78ju09H4P+75Pwxb+rgfxzz8ufXN2T3
6U/90pzTSvyXq8P4IyrV4YsQ/KT7WdX/63+C7P+XNfemVdWB7D6p0f+tOTecf1n82GCJ0Whr0ST4
35pzw/iXzsGcoojNVuPc7P53NOfz4fq3tYK02OkEbFssF/QHgcm/vdnNGMDjqCj+tReQbswyAuju
2eO6J/MP+IC78/PqpGcEPFc28yyUmZxDfEAVSb3QWhiXMJAgP5j1mf5QuNEdFCZhfRk6xwkX7nBB
SR8eyloJtl3Cz+veh/tb4zAPA5g8/UPKYHmXuyFtLFsSqMfGJI2VI3FFq+3Vg+66rZGS7RSmIsDl
PqgobjKKib8BnaHqYlokVQso6c0+VcqAjKEa7IqK4WjfaCWQAl+tl1aD9XA45S38FCT3AlwekM9K
K3lW+2o1DHX52WicgxHpx15XL35n41mXVrqlX91/UI1oN1s375J9Rucb4h9GGbeVQl3kQS3sJLnG
Ob4WOzWNjXBpOZZaFx2yInw2c6kzS2S0MwkCVDcl/a0d/hkn8ETQjV8tFw94UGbg/NACf3AsEDdL
DG+PGwcLBNdw+o/pDv99sw+Y/Ba+XuVost3hnJgtcqu++0aKE8g3BWUT6cRwN0vvDhJkf7Hq9uh6
mjggaEOpiYjWbsComnTDgKFhZ4eu1OJUvBul9J9kX69Ie/opqgFrVNr/YyVpv+KWjib8VorZ3TmU
kVscocqZav1NMNk80WQxj1key4fSZCQZAgNcQrgn38+0+/uy8fslPI5iq4pWWeLHKvAemeaxi/1s
7Y6+3PkfR+BMNePbJ23qZDr0bunGmHhG3l6l1MPe0MgsuWZlq50htX+1qzbf6AYMzBakAci2DFZN
maSoyCI05rmdv8CHqjcG8TlAHggKa2rCFWyMZF0IpyZqOBM5lvLg91H0wcHhJgNzejJ0dg2bti/r
FpzQm32jUsuIMJ8qu+ZYLfY8OatOse7qBjnjOAzhNvWQHqhQaWjLGsdQLBrXe0pj7x8tQarfOM/0
IZxXZFrH0WZ1iXzaNBZ+9n66xlbrvgpDi9a/rb1/27lvdlY6TyptS4s5AiHOWH1utu4xsl1pQsC5
2kb2iiBfW4b4We4rQ4DFKPynFKUjgBPnCIZTe1AbK3qqZfkE/So7tyh2TSXFKjr9EYdfWpt+jprN
gwGSu4W+FFn5EiDh+drBEDcG+ymREsrAIO6UAUKlbwbHdPpujQYH2pjnZNnDW2MIe4cxvcfKO4wr
M/JWEOs9BNpR+lSFtOOQyaiFNdDJKRlNUqxZZbhMq3FC00UjsoO4/OA63U4RuE4IhwzSxnTGkIz1
bp5YU4nMsKc1R3GDcbbXeu1ct9G6ckd1jWfAphWLdzSlcbFPI2ITfGm95upgHvWC6/D+l/bn6gYE
mhUYErSp2dMc5+2DUfe5cMOgMS/j9NS2IDdCEVsrHvhwg8wzpNNgfS/zFhWfTC9yeseqL06Md/Hl
GpgDXcT/ZxHGe9xS8QeXah6ovHlsDZ4Chg8uvivC1W+DD5mJEWQSifCaT2iN3FON1ehga1Zo3rLB
aeqhtxFQIfEoVmXYPRZZADUf/5VnDy/4K7pTUxjBo7S0V91zvENpMT4xCV0WKLoriekUZb+vet0k
C+svvNRyXoYqHhhM68O9YgOOys0tfhH7Pnbr71BjmfvGMSw3L17jQN2GGr5vgIbm6oOvZlqTbj88
rjcWAfpvnO1v7pPE7ITSSwIMqs4xjyqA1MxKvAWLG7A0A85NoDbPDg2Go0OHcm87A5IWAMtXP/qg
JUT1/ed7cbCCTHPoaRZ1O4kCGtKJEbLQVdg8dX6RNnuZnqCP5MsmRhltND1O52AZxCP9FHSVARSL
APFMeOolPFM9Gg6tpbGcTsBhmGCLvP7sTbgo0dyDkwi31ZQZUKgvUKBADzoA0ed/jUYrt1qdBuug
0qN1X4cPGbjRFcK98U5TcJEPuICXLSFc63yYoPF5iFdUGrh8Bu1cAc0rRms4SBR/yIFhfwgPG55q
416h3OhVBDi9bE5KTC2BVUA3xxesF1/mxw8V5NckhJ8XltopqXLtHEA7RRepgESsDNA6SbWMm6Ot
5V8hRWvnBrsWbKqBhwQXdBAVn1w0LMxzeuS1pdYv4iC17iG9vWSWg5Umuvh1n/7IQPkoECPtwKuu
DZq5mCL03s+ABwwA+JEMy88klq9M6XrHsURwmXejf5fa0GXb1lpit9TXng6UJGWOvJfRoK2aVgJl
LcQ/plqypXq1j+/4R5h15gfdhr+sZ5TP1MKwES2+PvXmPk2nNRI+VnR1ZWcetdQ9pwI6ZBLoPxy1
d7CfDEAMtWHYu1Ghnec1BIlXuW+R2HzwzPy5B00hTZRrjNstA//Z2+XMd5PRQLEZXvtJRahlgwX6
CVmhhFTOTtvu5rfgeX2+/0mcuLplSkMURKzt3RRzEU6HVVnVGy/ucwo8MBcfvL+bthNrv0PrQqMb
jaOZY8fNxt6aFTr8EudFUedUQTrxTBXsTOJS6OQW5Ys2euug1+CzsYHvjDHZjTRvllKEMEpaCyiE
Y3wL6oZbOJfasomCPbAMdfPB25zextulh91JB31vTvGU9K7eXsZUT/EdmB4zbdmKpd91AJKhxTRq
pe4hg4am5/FETdiHSNf2neK/hJaCaUFrmw0ar+///bcz7ZUck8g/Y7O63aRsLW0SnCmXQc8ozVzl
5Clg7rEkkQughfBGZa8v54W/9SgdMp9NXMG+AVWrDLf1dAe8/5b06aa+uUIUaUyp2Tanc+J0I/7W
5vGK3vEV6fQXFMEPslHzs1+MB9AJCSByRQTF1qkUvJwNaLSyte/cvOYZnoqbCEZJjavzIR1h2w2m
fwTbkBHsgQ3M3NRtCG3QFkunjrC0KKNKkyI1PzrU/Lm3cH61pn2VlYTv+qabm1JnSE42Kl4uykLh
KGuFLqsdd8nOrLx0HSUIKTQPnb2Me5Z3Z62rADS8sH364EJOVeHNhRTWFEXBmyA45LYa0kxaJLmo
xSUurejOFOBmGTwARiAd9RzL2N6FlYpLDSntEZbpVgSooXLpKVtpmcs8FeDxm2CFVfLsD2O7I7aT
iwdjCVduvg5l0O+VaDwrSiBXemga+NIicU2CD2MA/1x6prYfvUk0d6TF3fbhCxW6Ulfo4mLXVrR1
QzeBWxf/GJWeqhY++Qal7A6bY/loGE9FYZVn30v3tolNBYZd+pwZsBPwa4Otl5621x34VB9c6z+O
smgBucz09abpDhKDtzetaiUxm2IoLryLFcBGoHwkyOxA9JyzOBWH0vtGKyvfz9XWGEgg9jI7gfG9
lHL8XJZiuIefgyK2M9Zl1aXr1szcbTHm8i7waTmkhbOeHzYRKiREAZBi8deJSyKD7P2P8pfH780n
uemnN04BiZUAlUuaWp/8IDxobvTP+y9h/PVqsWLTn0AD88edyWIWlQ709ovugkREiWutRadx1I9E
uoo1r9y0wksXY1B86zL/U+xEP+dfdXE4LfQMDgfRoOQadOCneqWrdqpfnkMPYFHVte5GS+U28vsV
6uEaXbNn4ik287205dfpwd0hlz5DEU6POLFKqDX4UXz3U20YVw28x10xpSPD7iFcXTE+eCi1v11e
nkWkXdjK0R/dLA9k2o1ui03/QlZD/RypTLlDNqW2JMoD9iNdDrVW8Trhya788hvpgfa5trpoTTaJ
WMBD8UASlOKjMlRMX+vbxcJVVQa53L28OwPkw5tVd2g9tyUxIrkGlnLn4tO/U6Z/2dpwrYAzzlVg
YebsoaJUjgyxVxhGi6UuWmBOeJ1OcaIsvF4b1ioRCUu34Qj46xQ21VnzWqhgYIZJnZgLNXfO4P61
jZ00+qs9duJk9LV3b3Ikw1m8ynVprcHPGQsLOwVW8PAldVPnaFflDzczfmoV42DVKMFDXq320dBr
sZ5D1BJLf+oNyPgdG8hKKJV8UtuYNLKKmmXQB3iU8Bb8RVgKDI3AgEh9qP09dWgSNhIOaf1SF2q4
lcI7lQqSIMVpWQqL6BnRHdADr/VWbVbKU2kSsQiHf882CLIqApFmoT/f1Sifj1CwfxpZEWzLqM83
ApX7EUxDeQqK7qzkkovQ1/lDrsdL2k8R52ZZ73s0WWvT6Y1TV9kxh6bKuTa+6UzIVbnB/aqv8lAe
+qSGxngtVas/OFbaraIiu+smCHAS5fF+dAu4ud0wnkUaH8u6bnZtQPwIRGEAPr0N7HA6ydOGxJBv
XlEiKJvQZgasmcOXpAqbbZ/Y1LqyqhdlGpOHFU6W8D4wDk7p3g9qdhiiJl4PSXFfTq2lvjM+M2s5
KygwnwYI0aoXLvrYPdYewH1OwMvea/U9WuYtCLSO3DEvWOHTWHcA/ta+SWQGhu4J2OTLcxx4Byf0
rR96+ODXMD3eX3Zm/eLtPe5MrSqHbQ5x2k2J6He5SGB75ldyzrK1MGJxVHUo3a0AjOBHB5CNQG8G
caw1X7/kfqEuZe72i0YQHhbmVrjIS2yHUM2zIFUe3dFb+qo9YjnyMyIQkoUNwOSDcuhWTccqSfYe
AiQT0yzPpznVG7+VQxZkxxEvX3HtywZuRyHvCstyj4M21Ct84OA7GlyJRRa2e2biCyHV43x4SvFK
emb5rJu18TwgLH7/Yhp/9P0EYxdUUbQ2kH9YtwtZEOs66SFNdM+2uELWjVPcc0tkNMqBWK0YEGZz
VeJ8MT9PONDO/YioYq4kg6mPYCdyZwmJ/3PQNzOqMwMfs4AkUB3n35XrXbobRYDLJ3PTdezZHqkx
wN+TdC0rX2xmKOgw6uUddIUHCzzrUloJQ8Gk2NSgBS5FAhdLtwkNsEaTNgbugYXWY1Z+/1IgF71Z
PJHpYj7l6GEieOR4dLNn2rpnQxoemsvcA20gz+/lYO7iMkfr1LVrhOzuRqnzT01dEP8GOtG582UD
E2yqCLOUYITKDu+bEg7Jfc2q64bWC1DZ4/z3jfgPD4HrX+YOgSo+UdTVu3lxDTzAr1rBOuBFlVh1
iMcWWED6Q01zZlXhpjnlXztPIdSKLgsIxGgd2SXOBAdsH9lJ/YlITELcBjs/1F56YsvZNoobPdJh
gIkfUbEMNbiHsM4IltLBoGb1DgqNdYbQ4EOg8793+tA/Drr9MjdUB/VL19Z3TGjRdZpNe+Rx+4xK
DP6IpxzY6sA4xuMaZEiziWkYHSO7Rm9s9ASmtbQQUsxGqyl53rU5AwWGA4IZq6oxYkYfnIG0R8fY
Vlm3dOUBQM+SVp76PN8fpBhlGxFGzxHi6Lh1NajromDERXtr7ptbgmifrDJPcwNi6Mt1qzTlnV3n
axgV9R3QZKijYbLjA4QkgIevTVuc0B5gBigHJt1J+FOxn3zDOFSkhZwKhqH3JT6mM1RGKn3I0zWl
vUWI2sos4mBjD8bJIvuBKpAgK93oQY4ACOv8zrhUlb/FljPS42mxSGE5mNiO4bbQZU1HtSwu84ca
PJoZWLqUTcb0Ic24+9taLx5DAGxT51Azg6lNMuKTc/qvhBZITEsU6PqExKClvMwVK5yA8vleOD6t
IydxVN5vwV5DT2HlmCHbwpDcCZriYIuCx94OtD098peu0a9gssUW9ttDA7ZwPv8FpvWkM594asOf
wAPVjZNaYp8M3IEdKUzCb+4UkT8QmZRdMprFG0Ukd5k/xMdM/0CAdjtIh37GuRWdOhU35iUsFW9X
RtOdUjy0Ur14TRfsKpsyeYylvyPKKp40hnSsg+pcaoQWsEV1wE4q8UHXwfjLGYuMY+hWGv/wgaef
/7Y6K2bdw7ppxSWznbsCRNJznfNIWpFuHqVzP0hLPxopsSahY9GawFu6ZHKJGzoj10uRxkI2Qjn4
jVAfDP7YdGQ04vFbYjXR1atAjcfoLlYOm8vaabVfHOQuZPlUNR6etiy6XyOeyO7KlYCSsMOfQxff
ysB12iTQRA6t/jq9vr/kzYLpt1upweRXYCtBDPFnp300XRPcU6Vd9KQvN/gunA1O/bt5sTdaTKkN
wTFWhcqbFRxujh+oC4HZbq1hLQ+V3F01bHYklpqgg/Tq4nqSNkyoE83SorPSNf2oidGdeIXZrvFq
ksWg5c77QlSQiet3xMJl8vt8xaJSJx0V2K1VRPeWqciNCCxn/f5HnlWTtx9Z55ZjmGy5Lp/97Vc9
OqNmEyWrXVL5ErUA74nAa3YDwS9nClu2NkDFm9bLDTjR/Zewcb6PitrcMR4myywwaOna30PF3ttE
bh79pHtOKELX7VjkfJmMJVpo1SWd0LWKKTsk6reR0vngmZk9N7cfgt2KvpNJFYTl7+2HSKQ7CgVn
/WUeDFLqCnIvlPTYR52/9qEqYY5lOqKVdrb0vKjclyqGPHp6Js90PFzhCDlAzD3EPqFl77MqTclX
yqsNXOOHtmkAgTRVtK7jMLrjKPnVws/IVgR/P9Lr3eBH7WLAq7ZLCLRaZMzI3/+S/na8QqhtWoCr
bSHcOfP7t+fRZVrvK32kXXzrE07tcKPq+BYHUyWTsHTu58qDc6l2VJvulexfCJGNe99U4P/ztLkP
wBd8VB38UShRJc16CNzDrLS3kxayUwzoaIl2IZaaNX/sjhb22JWS6t+11nGWDtkMoRzSXw+PmZKi
VCdfIMZ05Me11SF3elhn7SupuAEmVjM4JdNmruSG+cHd8Zd+M5fN4M2qmAgYlN7Umq0lxyByO97q
3G+uRXLVYxBYvaiSYwPXdoVFhu8ydR8HxVAXZKOE5yTYFUVoffRepgPn7Z1qo/Si+qee/WNGQyJf
kwCw1umjsdlpfbOncoOnH5t7L3VPdi/8zfx1+jCTyWMrI6L8LLEeKig/6li5uzLuyYEcM28bEbNs
A6Ule0JNPnqjf24B6FXwd4hJ8+KiSX/7SGEanvJX9PFiKBWpiolBDIQn3W3JyXOBXKTYaAHJfr+K
2FAwkpxqhnkYBpXKXISU7Ut/DPWt3oGLev+BcG5L0+lmtgU1KXNnJl3Iat5sUHanydomGeGSJl6z
TjvwTuAO5Oe2nURvBCWtaEYQNuc2ZBYW+fcabcqy7pjwpk5q41eHdejr3qZu4D8AkAGaQHoN8cHm
uu16Y2W2CnkLnkCIEL8aCuOUebASVndhXvYn1egvhaEoS1GaAfClrtv54O6RL6psUJUjP8//5YO9
W+D+D8lvL8i1jkuip+PvAUKGTZBm+ZFJ7c5ONWsDnuGkWRnt+rlJHuhXpcvR/vE/uG0WLg0AwAsR
N9RnjkGO5WEYvaewegKmAcZ8bFSwhuHS1xiKzUtdAej6GgbRPV4+GhLkyn92RmBpuPOfcqDTKATr
hCRLdVxqIkZWAclxocgu2ilFtRiUEHlhi7J6yLWvWhjaq2IK4VQVazN/xU4gUuxdulgT9bgiJ1ku
Se7+yGuk/5q/vH1epnkm6x6WSKKSb8U0SdYWRBd0/17ZR9kH5wL59zRUNIsvlYl0s7Gl3JPuxP5Z
D8YKWBNj+Fh+cvp0bUWJBJ5gka3m22ffMD8Jj019HvHMp7PEISrYMHxnZRDbvtYgXq2HDHY54mtr
WQxWsB4OoVCDR8fVQS/I4DKGLqQrQpDp2zULOiL2MnaGfgmJK99XsviqiDo/6hNZXD9Japlro5iX
+fiUYljdD3rfHv062flxca6jsb1XQn9td4VE3OIkiIVan42lJWxGSTsE5xXN7dgn/smLmlM8FHIv
oiRazEelxFaIggwhERFXRa5sadXcDnF0B81ozUnNW6mtHCjaim8Q2ZNlV/VA9ezkRzB1RKCII2bO
En3bxThV0NgDdim9n/M2qqtD910Evs/vN1Wim4phlbnfTLC9CfmHYTJB92PS0MvUOmfMTkpTDU9s
OeTEpH5anAGnrkzfjLdK5fibrMmuvomXAmV48KuJlqQtD1hPBKg5/CM7Zdw5IgRJ33an3nR+Ko6y
AZOTPSe1eqgt/mYY6TktfOp+Qs6XGfgYeIQ2VvE+IsOm705THh24heRH7RUkUhX+q622sEIQDVzn
mY/uNmAOAC9ddSafiy5Qn1JyJpx++KR7DceDKUO0bX5iwA+3pNihoxm+p2Pk761O/IDxyPkRadZ6
4Nru68ImqEl4w9YPFbkGzRWtR7XsN4467uFD7QMxcowngGA+FDoggc5axSCKPSpaWikdND49k1fO
Sc1YyquZrrKir587NQ6389LajkyJHRe+wECaXc5oOG9XhASA7JukOfOzrsKa3VaustSJhdp2GLCW
BgyidaLRZJ1GWXTnSJ8Ey75W/HBh0Xg+F4muk5LVf7UgthwzX/aUoayfdR+SJ+QBcO37bZuUJhG9
A6HvcZUvybs210W7ScrO3tkNiX2G7ztbEd/5I8W8rO4bNDwqJHGn1tTTfDgHXAJzK7HapdOFYh3g
tc96zTwaF9Q6yoa5OmPv1DvoKoJsCRvtrlHJbCq19KUwx5Gsei/fG2O7xtKG2jnpyjUBgcPZVt1m
YZEGmJh2RVg3wR4MTwS6AUXd1m7RLacy1Bg9j4zPlsCQWsMhcnVw/yKPqiE5xsE3I43MB2hRAdkW
SQI3x9ykjTBRrqgn5jU6ynC245xIDkyfkwxBI5Jx4QeGvcQujNcRQsXSJjqsZB+BFFObR/Ape+5S
bUnLcuSYSFdRM9XXLCJVqa+ddj3fhVIMcEDU4Lvu8VaIq6DH43rRgr6J+jDW0YMR9GeDwdp2tDR3
BTmC4GS6tLvSqYsd4orhLLvkDn2edm7dCy/VPuma+NFXhLF11vjE0Vyu3X07kqSruNzj08cCxqws
ap/Tdg+kVDPPpuc2rzGDo6UxKYXcMPIPMUFoAblufm99sssIjNsojYnJQHaQcprLM+im7QIIyZTC
5B4ztAc7f9T2860WacLDGkOirzfWxKkLgXiD3hSwIHvvp1/y5pPLqNx3/GQ3n3J0tcQMUJNJOt34
ZkLeAJ1Wbm2M8f3KSdp/nKJY15oFGy6PDlVUIOmZpEdzMTc38FPw59tKaj11nP5CSE3oKM1LwHOv
CJVRmksf2qTLk7DuMWJpvE0k4i3pFmj0CC+fF7v5iJeqRMcCCDwoVXou0+zUlfZzXICC6jurYA5g
E4fjhy0ywPtYXfYwH7lXhl/f6fwojqM8p0aobOc2ChA+cV81cOun0weinJb1t00RkgTqykrDn4Ue
E0fS+Mdeqt96U96rpDM+ti7XIIvj8jGDoQiF3xAXI0JrMr/TrFGI5SLbzgXzsPJa4ijmnQAvMOAj
GFLz7/LiDOodrWnbM4mtxmF/JNngVTUi8z6O3R9EdTIHjfKfCNs2zHYJgMxClUwKSNGANdfzV5Co
/rfUgtEq3VRCIfU47U6tvXnuQZ+yXDs++Z42UwVHHbh1tJ3OnbRJY+unLLBDqrkOXF7INXE9/y4O
g0A7+TnQ2qypN5kj0vX8ft1glDAOBcK7VHuZb9curybk2ELL6+KTOdrVKaxsZrKjjs5tGJ7VzJJg
QZuTbvImnFBYj43pWYeW9i5houor+L2XNBrkccSxCdZMATja65zRdcXcM+1mYKJec5uM3UCBaesU
ALb6ItEAmmb6cBCsSOOoDiAb++95TtCHEaXYmcL0GzNjnv7pNCGKyXWdCI/oExRFY/xVK5zyLgvE
cWjrBzRuw6EkIiNs4/Bg+1W5HBCkLVApZ9uqIaeIJ5UAh4Y4G+jMiGtj5bF0SfLxRYUKKgVzKirn
XlH6I2UF8TilYPPsEVybrcYoQgterTmQDHtteoXpRg6e+U+VmhqMOZYor2tt0q6mMMYkzy698gJ0
CRQyRy0ebkIkzKq8h88asGzY+qom4DEJrOOQC3GCG20t0i5KDnpYcl3bYe0Ls9hYOczLXsHcDx1a
WUszbtZN5dJG5a+OcjA+JazSjWyHeA329zXzDP8hLtO9VjkEMRhin2bFQ+L7xi4suC2J/kzZPVAT
lN+8snRPIrPvwona25ojFXvYbFpn2hDxj+31f7inSOH2e285jY7aMl4xZOtJt3PMZcdxd5dLcy+1
MV8ZZkZi1/S92FHebPz80XBTosWZUbKj7Qtt8GnoS28ZofWyDMVbyCLsrmFUdt/rwd6WhAfdpdB/
xzwNlsgNhkOS8zg1RGoqqrMTzUmDzXsM0k5f+DGcM+arV1qYyyLxgDFNr5zqzX0my/iuz63tfCLH
P9AQ0+s26b1Iw6/zNq8W8jzATjw79XfWAvSICIrv5+ea08/eJ5lnNUsd5kePYEHnqoxnXwybtneX
wkvoNf1ahtj0pv/X8MtkDakn08wtZu85lTqpTxclC4YFNsqf80FjfvRGG1NLQKIoYMUk3MGyaFZk
LVkBpx1n/pcZGQsNrAohUasxVPG9TNNEMlpsWrLqvVtwyDIK66zJeA/6OKH9Xi3ULqDJ2+TDoaPk
Zq/GaCAKbU0rwd6BZ9XORJP+SNxcWykdEVMZXyYgqCkzuGQlN0oPh3htbihZVq38Oijsrk6Ql2tu
62cvQ6feuNlm3rhIcYLpSPhzI2F9kakVkUFDVcgJEK/Com1R2swzB5U8plBzmF+ovYZ1oouOxLdt
m3BS3kyPMyA/DBAMnHre156I7RqdC11OKXbztdLgWi39VhbHxBXEE4v0uUZGv1BZQreW3wfrXPrp
Ma1aMMDp2LDnaPFdRu/I17r+FPqfTQPDt0W424rlSSxUs/lMPfld9Ox23iQ+8kJvN3gpQ1flArT2
KXaqdonzo7/GMrlqYZpP/jDl5CcHmZbNTo/9n6PZy30l0nSNuZPQdouHQjpBvZxM6qsJlo0muskO
8w01BqxCydgSchwVYPiGXd11Gnlj8ojeuVjRpd0NSdA+dIwBd2PX8VTk9YPr7GrEpISpv4aRBsix
kJ4DqAmltZAPiPrSUya8ENJuSa0yxt8K5XXU0nbhoew+dwoPBUg4DqDOLmggs8GRDw5+J+5VAyiZ
JCtqofoU0HOBhG5C2VSWvRkntTO1iL7OQ9DK8w9Vv6lZsjnMG472A/yysfObQiykTvibPh4s2LX3
bQ0zR1VWXdr9hLjG7VoU1O4mu7ubuj9yZGgB0tU94Pbq19ENdZUVoxyq0ZCvBf6MVWvqj1RUQL5y
19pRmTfbWd/QadyGlTa6myoxFi3Ck7XMGm9LyaHuSPDLqbg7ABWE1BxNN94mdQfGJ6IpHMZq/TDa
DcBVMYLsa2Q/GSOCbVxCYZNwqy6R4z7P4x2N2GKy5NLuMPcerDFcV1UprmpCNJSR8qcHvV1UEDwX
rBiPYzJ+SQnhIRA3D5Z5Zd11p/nEMYYPYRN12zjwI96dvvX92N+30fATCPFPhhzuPu4hp8DH5xtw
EMyRGbZtFQC8kG1+aXucyC0XLYfSqYlRrPK0PfjxsSJjes9V/uxH+mPki1eGnu25Ef1PW9hPIZqr
Q00Zs6ky9wwVGuKBoapHL7VeCxKltjTDsLgYQnKhc2NdEPQinXAgmi0Iz2Ee1yQX/FQFQUmGKtVV
ZuYvmvmpJNA6BqGgEAy/DA39wYYSvYm9UT4r4XPQbjNMmq+BUWXkVmbJY40saSSy4mGuGiskR4tO
uHfaVA74cUrska6kq/mKm//F2Xn11o1tef6rDOadF8wB6OkHppOUJVu2XwhZtplz5qefH6nbM9ax
uk5VAxcFVLjmYdh7r7X+aWUApykJVnWZvnXskZLcabg93ojRfWwNyUlgkOhVKgFl4ACINuOecLYs
+k5cSIIvG/qYZrRgwYWSTMRRjbtcNUZeRhrwYft2jIAUOFwBNUdrZBVxtMosJqjDXS0qr+QuDH6o
kUtahun9kpXKIS5ZCV0hf6FuJcJxJQROpvFDmyNPz6blYYEjZKhSeRfzfTSkbtOTr5oNLX0hwXF0
TOLSDtvwwRhB2qs4ZcmXfAl5bmA9rRbFlRKZ2Q0PjSwj80aopvQe6k5kCuIdGzoeeITVU28pNHSt
6qHnoGqI0syFtMqcKwL5HQkZcru4Go5yXn2Xtca6LbXgR6pC/tg63zEXH8sEnrVWq+ENrblCbFzP
YLo6dtNk+ASktfscl9ZdkMSP+Ba8aJo23/T0VXY6twQYYX1JVhZlfz9q3yQK1/vwYZzNwBdwFTwA
5A432ysMW83BRo6Y++EOlmQAc9/AyK5Pvw5EqBIshlHHqKpAFX0se7KxDuIqg/cDF5o2s9x3SwnF
vIBFVU/NbZze1IL5I8M++lHui69kigSOOnct8aLqdT3H0o0YWy9o4+weQ/5vkQYBVw9fwBzSJ3O0
iPut8fyMu/taFG2sFtUbodNPb+cndvNJL0Vu1MzSY9JM0Dwz69gVrcyghMBdtf1epkt4LzPKQIYV
3AzkLnmqNrIXZS0Dj1SKX1I1OLa5PDv4KFf3mJV6+CPo30eVHLRQ5uQIuuET82/e1zAu9ybEcqwh
CG7T8GOt9cw41FnGpDms5wO3/RjKXe0JY9A9WjloiT9GUwDlAB/edNBO+tL+iE0P3bb+QzOyF53z
QlXT7JsofmmXYVeViv6jW/SXhjDL+xK+tmkE9V5MhNjH4zX1lioaGHxlXxh9WocSrRk7SvYF/WK6
Z6/v/X7gI4tlv1Sn9DTmWe53Sde7uZArXiqpmJPBDzops/q2nFo8ff2pDU+rVMWPwIpdlDn5MS0i
yy6n+yrVoh+lNCl2FPitFKWHDhLNbYI2z87FUTmIWk1XQ3/zJIrFjyXR9gs74lVn5bsi54mqEZl3
cz3N9mLGDZOO7ucch9xXMItMp7qXeh1HdWYLS2mor4IYcVE9djBiI8s4YlEM9DdlN4us/MIvstpD
zMrBq62MNPfw1hgTyYsJuLuCtQUHhJxNuyWe7gfmHZRMhm7LQ2Ptx5GoDwr5DJYo8Eku85X8WrLq
bk60T6uSRI0KTE7zLsDI+2WsFahWepx7tSx858FwSjDSsKuCann+buQK/1Z2hbDcz0i5PT0OjkIQ
DPTNRQIRTLHbUX3o4IXedvg5R9n4pS8zZQdYPCJJ7L4WXVLYgZGL1xxPiyPPvlbGkq3nUoMjdMek
Mlk8DuHQWw3IbTOhecYF7XqWmge1DScP6gCdT5mR8Sd/TnIc0dRAd4N8vF1CGUpYE3+q5fxTk6+R
ST2ehUoAAZ5hVK/QreCyCah6g2yfKkKfC7tvDHLXG/PYmiqhnSW51Q3IPfNkJylA6fBLJSwuY3SY
EtugGOrzrGW5m0uEhpGMC1FECxyBUbA7Z/RNqhA5SUaaWjZ9axeW9thVw5odsuY+/rJKsELdFaca
4/8AY3RCke2Kxbcr5uWpmKw7oxR+Nm0dOQRNlHYd5n7eSDjScoC5wgLw1CAwPuQibEm+NGvQHiem
xQ5mjZLD5J1vF+JbzrQ1DmfpOMjWc4Z1m5mHig1fVIRtROs6t7WPVFyiyzBFaOHijYWD5aSQYT8O
A97HmBArJKYFGRCSaU2+HnFmVTKGgjFFGfEhxxVNz2i6VjIRjU2qOFUUPSPJ3IsNuInA1kMWApmS
clm4ojEeAkGzcAqZftXRkjnVEAyu0BlONc/GCeXIY1qNDPGMgqgJA/hPFPLroGQihUQu3w3adIim
/DY0D00UofkzbKtLG7eDNTnG4eIVo6V6eBNYSmC6Zjk+YTv/iykhI6v2i45MwslSslpp8w7tJAPA
jkrgZHlyKmvMdS3cqF0kW8+8ntInGu5Ji1O8mSbLzi3ecS8Mtxgm2HSrsE7QgFlCkNJ9Y+Eqiq3L
efnYtuqv1GheolB6DIfWiTq9dnFU+IKNPDmn1p3Mf0lYTyh7sSI9DehD7VYvNPJ1It8atS96R7jm
jH0U4uLG3JsRYd6REPPDVZ7gQ2hEEGaM4q4OyJBJcHIeUzHbdbJAPs4XKonBryQj2+G1vorFHnE+
JoA1mr/0KpVgVVCVKTjienJH2utNTGEKtTIY3VhTP5WTWDDmIUdwbNqfxAQdugkKlNgSPzEMxX4y
hmvBCkirSsrjpJefxFwnAzHnpgxSvEfZTP1ulu7NPL01lLg6TFPpEDdrWyn1/CQjtTZV8ltjgfDs
pZ4JCk12gcoPlBgQHyHkvEpRMhz5FF7Uvr7WGjurpGRnABTt+hFuljXA2xlK0qNlP2UKbod967L+
ZRcRdr9z0EiLbmJNB5kGFo9hvXM7vSRyXtcaxyK0jySW9lBVN10qq4eA03EPvGwzY/N1ATZTJVaM
WSaSC3Mt+jqxtNxA1U9CIeR48fWE21iPwjTS+rSZ6dSN4SKkpVZoD4Ic3w4iDTsP0+mMMYYXrN3q
WHBiPz6fdDiHs3XAlPt7HcmvViYBzKEEalv9FSOgnwVojY6z/JSH1hMROAiYiKBxLD3UcDuOs/us
No+zNHxNFQiEY4kPLJJh6UhmE/htRYqP2lunXiuPCRMKq5dxe9e74E6Ou/FOAHMpmey1ZSzvu7af
bhYhuE6ENNplGYSyueIr5lmM/pATshDUEoHSqoICKMyI0yaIOJqG4FCvcZ5TlVzRZ7XHVhYetbET
n0qZ3ROjc/l6GcKjrtTmXlBj+PdzRhJMMX6fhDK/kcSvdaC/dpifX7ezL4H8HA2JyMwgr2rXYp61
z3jKp4rOPzUCosDE7DD3aoRGT4v2o9rgGVCSXKkALhhDWUKcITQjyTXjLjKJTKkmkUF381VSloUk
yBqpIv4DBIkWpnm//aWaCGjtCZrwscCx3v6ZVKg/9UXUjts/aoIC5uhAIk0oV9rV9heDnv2qq8jR
Ns3A8Eerro+Zan1L2jK6Yhw7OxVDEVefQPYKVcUpXesEurgaFasxgvbNc8LIG5f7qpEB5gjIGI0S
0fk6KoiXgAE3fTLIxvA9UvvhCbTNIlE1zErhtPHKUmkmuUiw4P3Oj6hSDqvy3h5CnFgK2JSjkP8K
9ZYBUsieZs132tLJn8xyemkauPxrNq4y0ZDNyjheC/KjJEXFDi0b6eHr5H8jPbcipthkhNYCg1k4
cxl9VPzcUFQrhSPXirkvYq1y6hRaEu5p30nX86SmrHZmUxWoYIzpWuU0Z8YsMT7FoAnEM7eK4bM5
I5JWF4/E8uYeMu7bFSIhe7QqpDEmsWeBTe4JLi98xhgL+2XSwizGygwEg4SHsb2Vm/Z7rzUD5sOt
nXUyHEBNuemL8ZBXjFZUrXza6K74au/huIIyr3cxjcJPwxQaTxysyE4Ddo8oMJ82mhT8MOVaFGOE
U8woThax712jv+TCIDDVn4+BKN8h2JxP3VgQy7G2QkUfkeaBVuaNhwaU0kVa9YjlNvujGMdv874w
hqg0p9M3EoIt12L0cyyyLgLUK0kdIiaUk9QcrnSLPzZlrOu0dKhE1C7TXiPN0DaF9jEh4Y9Agzbb
1ZIi+DRcwPIAZP1inDRi2+hD+x6dYFdmDoIXVOiqUh9HawTJL5eDCGanrENbvaq8umieESwwD5DS
u57IMEev4ZHpZsd3s95W3mnVIewl/UozrZvRQmkREzBFb1pSp+t9insTN60MoubUfBOomlBDC6V6
T1Wd+RtaU5nplxb6n43VlPYolAJneHtSzYC6s1NF4pKp4PXK1HY93FfQUhws8tkfA728ZWh01LvQ
PGUDDMV4rWQK623mGRKZ4wYZ6UNhbsKZrskAQFwd+OOaGyH1wwEXAvAYfXwkMIKKqx0EeHTroHKF
LAiIxiTsFCTVcDKUaxO+pSIZNQ7B8ujSBkc+TI7yOjLqJ/j1DG776FGaCh+3W/XKUOZbnqjFCial
RIoW2SEA4KcadY3fhaX8ptcODRK1lz7XdlOkhvdvTy9Kzdsib+/EhVasihPlkzal+3Gd4iJjvSE5
EuyBg0arr+LCqL6CvUcnoVYPo9ZXpyllmtGp47jL1VbdBx0EABWXNaPIJ4+wcPrn7G2iW9WQoIha
r7PxMxb9Flge/fD67RRNeatU0895EKcrmfSJLgm+bbvNshTmKZ5rOEBB6GB5WzJYMOAB9xL2DcHA
pLbNfWtqicdlEifiJ291YXdPxBEyoi66NafM27Ss6eQWs2VbUb58M8v5U5Ly2gohxN5+hvy0jQpk
6vH7Tgo8at91wwsXCOglo6ybWaWhZekxBI/J8nX6TJ08ODiwNEXjPlgdTAadwUoruJl4NTPO8Tco
DCq2cpKS7HlaPUM2kUXLI7KbjNByAkLBI1cxUwxzNxrFwd3WqpTU2mkh5C0KIKvUreyPZmweInrw
wICqOMHTe4w6pCwkM12jIsL+jQg9e9F0GAR5wMEMi89rO8NkMS/KbpvIM0rI90y87A2UqmvxGcii
9TfuHplPmGSVheRua4xhj+kGDF52Ajsz+NuU7GJxesXY+LOeK190qYk9MlPon4zqKDPmnSRzekNC
oXsDPgTodu0+lrww4+Zpsm2+Vo8aYnlRMsLLUmg3ll7rO9mYm91210ne4lOxLvGsKMa9EQbfyBrf
bR9IL6m1nS5WdUXjmHtABtVXI4P9ES5kQlGyPM4azMy5f1DoNve4uhIlGDWGhwnI946neKrkhdc2
ia3OgHoYniR6s415Z8RS4/Zic0uIXORtGAjfqe6lsUL/n4DRqJizCFW5lrr6nTE0P7aBlrrkM5Ev
JZmdaIJsuRIDBxufnlQ5uBgIA9C2K7lCt3VnMMdygnCJcAkNwQXWe8Tmbh2jPhVto7kyFq6wuWv4
wktNoNZK+o2UOfe1PA99HiWgNp8HPJmQcPZhmk6lniY2WpwKXmeGDYUE2Csxi2ZaOJV7YRhBUoPo
pLXSnunRCJKQMy0iGpct1aTgkywGuS73E5jwsaxwlJ+EvLoKNHQn608PY8bD5RDNOzxFSm/IiY/c
zl1Zi3ECqD9xfkmPWghiHmnhQWNQSgk1F7DwR69ayVwkurjEvUj7RLZIE5LemM3QEV71ZmIbZbC6
gTqxJH8TGC+4hV4b67LLDrEkTHY9F5R5sfl23Ftm8rzUMgUyY2N4WsVwxLrlSoap4CBZxZwCYpjP
UHu2C2DxQ8GgEXUzYZuoMUIzA6lFjqJadfcpaNPblqnRyWrNZI8r310fiYRSqOqdWWIIbJbPfbX8
kpSW+Uauj69DMb12vZZeARHZ2xJemhzOTlq/ksCq7ixgiLtEV7UrrQKiRWoRSwEyF5j7lh6/RDW8
D6EqsO8ZVXCOFOnZG8JVJexf4TVcL1upGtKJ1SRwaqOfj/Vo6rdxG68htHwsA9z8+5blgUNS/dT0
OF2AXGQk2S5hewubLfYbfA06duLAKMWrjGMzsILaXjCg2DVar/t92iF4qkAhdKFtnV4eeP2cirse
svAr74jOzFyCfRaKyL/qb3raIj9q2x1+QPtyUuKT2TZAi4txgz6mc8qIqPl4Vn0jIOIOc2zThzG5
2mOToBaMIJ+1LL2iHWpd/lzS3cH9nBhhzD6PGMeZ868ktPI7sWH+qsk6MFY8342V/H00s/hKbiGW
FHUgXuG5TaWxUVnKPHuAqFZCy0k0SCajsuwXaxRvpPUvStfpdvQQiozizTRCW8KBEYaI0/qVYT8F
dfV1XoAP5GYxnxY6Wwm90zMghuL1E+QQie/eg45UP0bN1DimRdvXsnqT6Is8Zr3b6jn98uYOVDdk
gwVx5hoCD4iYJcg99bzDT6zal7W2U6pex+lKbw+IDDxoxOUB2sh+6rhWDm9n40Uk7SvBSeW+7kFJ
MiCLg5EdazhjRGonmjuZreQZCjyZsOxwiSir3A05WNycBFzbxA5xJy8gLhoCmalCqYYF/kwvq5xM
eXiUInxwFDlRHLEyGX0u+MAIanMjDO3n7SiSg4HAmzDTD1Iy74tlMq/TyjOIbiUQ+nOsVsAcQXsY
K/wwwrWmlTrtukwIVyqHIXGicqiwEJFfCjQxDvYg5bFvZlRhaITKTH3b4yCGAXIq8Q8hHsx7ndwh
O4uE9gbf3xdtLG4HFJGAuPHzHCnTHSzU06yop6QM7rjRFEZU4FR9K90wXFRtg5IPpB2ZLc2ul9CG
VwZYccf9O0sqUSpp+qEQ4DkQdCi/SdNavsEbq65QbNZkJ5khA5EQt6i+lBi2aiWGCEV6AO6DNiUY
n/hY0x2AZEieEIaRQUYJib4flDhvJ1eMahx0auWxUwTxIPeKW+oJmaSCsNM7BiRDKtU7CDevSx1A
9y+PdW5U4Bj15w2DjRQ1ciriIn0rx3opKUjtXFPCHCK4q6NOueswNaWv3OgVGOudaggL9RQ9qpFm
YdW0K1psvVuAPvIznhVxEE/bATYUIrV12Rz02Xy71FZMW2VyBWmo3lVrAMqmbFrfLJg9zBqh20tL
D0giH4pAV0/4ecDwifob49vWwBEfJmS5ugO2S9bmhQ1s9UWl7HdCYQmwqGlom9nl1UH+TC6X4KAS
oRlbc9IiY873WZlN5AaWa3NyX6/iJj0UvkkWCR6KVAyfNDmU7LpXg309SnQblag7fc5iiTXsH7cb
IMNuuqIBeuMGB8hwd5OBSDmDvbUXSkPZjQj58A5AL1kKma/nWePiU9axItcENa3tHV0qrVvenjuj
9jttoHliCvEBfeiysqQEPxSH53btvrYiuTYWca9o1wpCFchaZIGzoAZcw1SkdhkTOYouzFZjL9Nq
3OrDCrP1WsGSb3hoark4JORcTcUA3lgyMRs/Iz3V960ZzZ7B9jeWHcK0nk4uq7vFriJCcsY6W8OP
dmrHPBaR5lUwBQcQsvFqmaAqDSabExt0i7spvYlmuSTLOxmivmNlyfh8UFWq0jTYVQBRehTJZ1ti
NbmPRcVhA+x2vN4dBoJHLa5DolqTH2lCBGyrdtMtFJUwBRIq9eg1rMzMLWmbj9EUwUhRxGNStwx5
q+Y6nGSSVOf1MQRfA0liMjLNyJuG4kWPph+LPJCBbI3HbMbgPgyY0WvtTWCIjd2Kdbub6/Crbizp
VaunLtlp+T5f+LJ7vdyrLLU3M7IQmjX9GfPqGuogAR5wp0ITpgdEUhHhMuKqGwabsCLUuyIvzYet
j7Na1EVEmdFRrxSbqPocZpFx2oyFdHMEZJMeiIIeHWUYNZhvkUSVgYcH0vFiH8vgK7BTrjYGRDAJ
ubcdthJksr01Bg3yXG3mVyU6VTEMT6WUAOQUZjkpUnO97x85c6Aoi0CeQpyp+yw5EFpjK1PwrVB6
3JBk2hW5Ckuo8ouDa+2IVvSoLxM5C3KW+I1c3dK7Wkw7iGlpyoiATpA+sf0W1FFwwQniA8UTchWs
4jVTUjRsNM8EdnVHZTOXnXS7MQ7TJAxwDU+wnzgOGWTTbqBxw+Z8r9fYhRVyGKKBxy1GalJjR3Y1
EQ1BLsGJJs+51U68UFs1wuoZcx6klZHw0ImxhHYMowAFxCyhSE+VC+qMj+4BKxnRULRV8G2cC4L6
qWHSU6XLrSgvBuR2o/D1uKyuw5ruh2B75s0hkAds2aAayus2SXpvaKKSZmVS90oQyv7cKdNXDPTt
w96cgZ4MIfjVG8ltgKvli4AntE18VPQ8D6XoyElyQcEh/enMgJMp/qqyQYDTn8ZGcWONQx8I5ptk
izza0g2agN5UwicgKSyLDhm4F83CAkcAQ8Og6VQ7VauLzjyrPv69xMAgoUvH71FB2yafB7sMbTsk
pOMJt1t3KBRq87kAGJqVAjeIoqihcMxkXk9dZQspVUAuTUxUaFdPpjGBWkwQTqX1CA2hajcNMatM
x1J9WplBnTOsIiwc/Ey7NtQ9jgHt419rYbbwjD9+v6aKq/BNkpXNeeg3cRi9OnOebhFuK6XyZvbP
26CqFduUJ22/FRzMdtwI+jBTCDZPKxIEb+vyJQSgNoPwo6BpP8JKJFa6VZ/FhhJGdiOrqJ4L3K78
wni2mqHx5xGhOY5jxMu3S+oGFbtUgYgbNiFZpyPM3UNIiiccUmNwm6SjaynMCxawfxpdKth4iLRx
JoI48kvOtFxBphX6aNTqLQgQPR8sY7I3luOyNsJbrbe9xACPWgYH0iGtzdaz4gpL/dDbmHYF+LHX
j8tBKaPkVFiILlKYo2MR/dS1H1s/InZmebjwktbf9f4lmfzqNWAPKb3xh6qXSaacdSa5sQ3uSl4d
Y0hH3pUHz/RRAbuxgw42taZYu1AmC5tg69YbBRCzLIY6NuufN+LHzH96KGRwSk1NI1tFaHUgrnht
5hoNhk+7cku0QHTeNCNbW9lKOW8tlkF/pOCKgger1QazDM1oBI+e86Jn0Id3uqbLWKhKMf0+k2aV
KtB7lAOgkFXfYKIOmYrk0B9yUuP3NSwKnRGyUMLOPdNqjqKgjn4oTZnbamVuE7ka7URCCHcxmx68
WIz1tyJoI7My5VVdK4W0lYFT9mAgF97Sn5sSb0nDVgpBi84dnH1dOPtWeiHgQ4PXzZVInOh11MSZ
k82YivbZOqrpx/wqVWhFuxiFPfnRjqW2NOp0VmFY9sSkNrEPdUa7StrMMXPq2gDcDWYijuFZpjws
ufq1qupfUKs0sDokfAUabB9zJMXevr5aRS9WorxpR+u4FaF/fZPnhvgmlnKiJiM/1EQM7/Bneq+d
W53RxlCIZejfHdOWpe6/SlkaeiioOkBfNTipgyuHR/wTzbtwNSoisKcEvtuVSwW9khybY9NpmjuK
8acwmVO3yGE4Fz3eNBd+6kfvY42iVGQWj2KIZ0e1IA4SSAjqrzhjCac9jwwx3AC3wsTfJKmqo6By
2sn13LPfAYZbWkHu6CiW/9yvxMTVCGNRnJ0wdjbPZNKjXMuLMGTo0CTIc9EU/+qsVrlW/KpVRFfL
JBMd2tIelJgh9mq/ucbN1TkpuWz/emsSvIJi6IIuWP7z6DJFxJl8rcRYWqp+9nxQZKHwwGDkdjAY
+OYrzRiisjTFyx7qvW5vS00qDBfOvkrlOdZYoamsLg3Md46aH2WPxBF9X+qWQo9lVW3s8EWfruUG
xmQpmr+QrCMXoQ65UMF8YACzefbzVhVaDl1cHaV+O7Uo8kpNHFv9duX7Q9s9DiL0e6tC57atJnOg
M6hRXIM7Wz/JY3ClKlbfRqtZ2z+SVZpeZSQc/fNPjm2aMMmtMEEv/P53oeUW1HxKtdttMcpGhZzF
kH5NC6Y/SoduAzMO9a4SaqDxla67zfikgub/r3/IRycd57lGUAsb0bpm3/8QoSFMa4VebrMlmXeK
wImbKIeEogzIHRsxOrTZr4CvpyUtD1uJWlLNWSDnDkw5wzNzYqgM5OLXUSgMuyTQZET41fU2qdDq
kUOkNK7VFrvICz/9T+0wsdEarbkuYXdAlsH7n65grk8touu3ulrLJ6Men7OitEw7EBtEQNQY2B0D
RUX5azGJ0SkwEee0o8wMAZkMAWzBfTFGEioM/naZidkRLKLsIU2q+7T/ksuliigrGL22lh6xhBV8
IenF46ptu3AjH5xl62ap8n3K7JXnpVWlKrkQKoZ5G4mWgH+wMDz1ZPlu1RNmSc+jGd1Go6zeqrO8
A34w/FQELSqvyxFBydZJbzt4UQ77wkENhsxUT6eb8WQgbhmnNHjYfvE/inZ4KnP+9x/r/+e1rOYm
DqPuP//j3d/9vfSH3c/y5iX/2Z7/Ue/+5PY/t39NWIf70r28+xuv4BCc7/ufzfzws+2zt1/x7//y
7/7L//Vz+1Oe5urn//nfr2VPoDd/WhiXxfsIB06x/z74AVboS9z98X94y3xQzX8ZhqFSeuuShmnP
mrrwlvmg6v/ipeNoh1yfUF1xPSr/K/NB/JckKus2QRumrn5R/y/zQTb/xZeiaJsPOybIqvlPMh/W
0/i3whHTAp0GCR+Y9fNbS973a0kaYEnn/Qi3oY7dNmLQ2d51iDGH9t+xILz4j5NUzluy7VKWYRHk
i+kTPvJnlRvZFjCv5lXn2PlqaIG8lC6GM1eZJjq1IjnJAi2tQAbFpCmWXn57IXdvd/R7jstmU/b+
RiGFYxgtb5b7yrnnTJox9GslvXFFjGOuDL/eMUxDDYYJsz0+DTv8hLz/wSXZ58nmoJ/Hw/rshs0g
EitNiFp38BU/z/cIAVC5ep09+pJHAEK1My5VNOvWd36Xv13yPGByHkwEVRKXVHeV5kEkO+ou2pze
lX0YUx43+aA9XbjNS9c8q10aXJkWCYjTzQ6ldC2/1M4aQtt5/aFlqOVg0+AGF46AS5c8O0VNFfVP
DOHbrWYCh5RuX6XJ5wu3dVb88LkaGANQlkmGwl/Ofe/USK2MXiZ9VIP58EB17Q7f4VvvcFj/2tji
/tK72wZDf7w71qCOAQt1zzaU+a1k6UJFD8T13ZXFTYhUGHpXc3CZuLu1M9kH9SkAAWgco7yx8Jn3
ZDf2L/2G9Ys8+wmsEjYenEMo5M/d9+MaDrKITxqaHn0/1VCcx+t5FpkAoc3DeSguviRCd+Flnhuo
rE8aWx2s5RESYAginXkXZ1klJElQgGBdwWfwYYs7RGUdRBcuqp9cutqfO977q60WKr895mWh3FSy
snWD68lt7fRonCJ3IH7erq/aA0rF8OI1P/hcCfZFvo73n2pJm8Xib5eUu1gR0XTyZpfeVsPCbsLD
ha/1g0swuaD7x/uFwui8gWgqy0A/3LWIl4/CreqwCH14z5FbecvRuhddeZ9caGfPa+z1vb275tkq
VKDvMBSEZokdywvGodhXuKXDy7PV12iPPSV4nXPx/X2wLt9ddf33vz1MXPstPei50+gwfVl8nMt2
2C3bxuzMbu5Gnnnhg1m/vrM18e5665P/7XrSaDWaVnOXzF4w5pKGHblFhx4YPC8OISKOC2/y0v2d
nchjoKWrTWXrdv5/3V/A/amZozid8zcWxFkV+sdrXBfMbzdYDVIXzAoXHDkiDuFe2QvOdr31eRIi
dOF5frTc3z3Qs+XegYi1ycrORZRvOs2h8AM3dugiURH+jeutz+v8/eHORCQRCmPids6OJ/hFgi7N
ae82VX8D+d7uAiyt6unCCjzPBtkeI2JZiZNeYuJ7fh25Ls2o1iMA7CyjiMmk626B4mu0XfpFzE0Z
indkIcylFDwYMnI8KHoxg9NecoEtvnd4oztDL9GP8ZXN4RVwulMUAihIdo2rNAYGqMfEZBgfpWxG
ikC8a6JlNg20CuO66bxECfP9PCqVXbQFtm9VITL8wX5KDlZUOiNCtVzFqXGuZFjKyhc+3I+eM6DH
uingQCWep4um6ShM5WB1kHxUMIs+/QZs84xY6lLA6HYenL1RC/trdjnE3BKxCu8/WHWggU4NWPWw
KmpH9PJjPx6qZ/lW9Et/tsl7zI7Rg+JVu/rCROSjb/fdpc/WipSNOPM0EofHt8EN99Je/4Ejpid5
uYtVovfXW8EHezrzTeoP5PLU6MbZl0v8hz7Ei8q5mEAgHmU3EyL7ry/xwWH47hJnW3hh5MjK1po8
NXNiOxInGO7xFQ/1SxHd5+Fq6/IA/tBVlgbDdfl8eShIeIAyNLY1d/Rwu1+tGIBMa2/d3IydjN7P
q+6jb5YKs59tLrjwMD98db//gLNbTXExHkNEei680cElBZ0GIAbStkW3cZiXu3/9ZLc55/lX+vv1
zs6pWipbLQAwdbOryY2cQOdEZrx5QEVwJ7pgG7vkPnQvnVbnLvFvz5l+0oRTS7d5HlhpagxnIASz
mzvaq0zazAPYI14lqwMhmi938Nb6XFVs45u1wxlsTxV5wB3CZ0js1V7vRZ5GjO7X4WeFC8Pn+E5x
mt3F0uGDM4dGEEN3iwaUmefZGTCnBeJG0YIwcMQGEQUlZ05LN+j/vTPn3MT630/l/1/vrOirx0RB
cR20rvKo3zexrfj1i4FEz5P2zV64XrzhXvWHX+3r4K2fg+BeSk/6oLJ+d8Prv//tkMWKtJKrhR+g
7qYrHC/3vV/dyPv20ga17gl/fHXMBLDapO1UrbMHm0t5jqN/0m09Jw5jqKB9jFvYocQ9lksXvvGP
digLpAyLRiJutinF73eFK3+txmbYucBJHr68coy/l5f5ptt4yHAmP+v8btdfuMk/r2rixLna8xkG
J/v5vtiB6aeFzrNsFuRFAFhYnv71ja2fw/unSBAkHRg9CWUDs+/3byuOpGEpBq4AIG+j4bCxC7FX
Bpgk7QtVssVcvbQ9rS/mv7/kW+LVbx+IiMcLDS2X7PzsoB/Jf2VRDHydLI/dulJzPzpCyPH/B3dq
kUvKQWMyFTn7XqSsqBYTE363kXBormfYKQXKQ/CXT7GMPqSovUzsLn03H92shsDTwkuVS2tnJ1up
VhNuj2xSlUsE9XH2WhoWmKIeWlgf1wefQtcN3Uur489FyLRVY3JGKJMC0HK2JSdWPOEcy2mnjRmm
6R1ck9ay5yLxpAjpD17ewNeBV+nq4z9/ymReQW2QWCiyeHb29KkuT4iSKHkVuPuCmX0OEhIqU/1B
7qKvvAPFm0zhwgkk63/usibHgMwkcf2SjfPhHmR1JCJ4jrhjp/UHSw3rTz1AQ38keMyEca9AzJSa
2vwOn1c7xnEZfEOyhW4EHqOty718kEgyOCC/R+FKyYWMM9A+9VP2FJrDQ2GNj01a7ZtYvKcuzk74
tR71svAtVamuTCzUUBRJxWnI0zI81Gi1SENLDQFC1GJ6i65noPpQpechCr/GFjNIqyk/TYbVuPqC
ULnGiN3GT7M8GljpOH3IiH9WhFc1U5J9EBsc31Ni2qE2P2RoxB25jY9dh33E3MlgeHFYupXWHYMR
L0kdqzAbr/RXDAVuhFhCSI3sX2gt/NRRwYXJ54zsB+hF5R0jkIwF/n+pO5MmSY0tjf4inoEzb4kg
pozIearcYJVVWYAzOjjjr+8TPZlUapPsLVvLUkmRSQDufu93zzGtHdeWqSx/ehKI4nLDPPM9kh63
twzTH/quePIS+y7w67tiEo+DZT7KHp6WV7oncss5ndvpVtbrR9ZDpVbdtzIxn+uMZKrm+umcGRgf
Uams6mgEYxMlAaOszpAcsU3+hORzzyTfA0vofaqqn4zQMhhJED8rFia+mFgqwnAjKaps+jX97qGm
dguzjvDR4q6omKOYL2VTEbArL77rn50esbSn42RRgFM0R4jhHZDFDwvcH/qWRzddT6ksJiYchwdz
dB/FHO504YEgDUozlmnw5Qbkpe2528oiINOv0riEQzm3655wyA/GC6r9mvfvkw4uvkapKkA2ejIV
G92AVW87ID34Zz7J1zvYamZiNyatod5xno26veZhhheNrkuCZAq0t/BdwMrPlDGiFlNxW5pP+ch0
QpO5x2Udzj2zfJGbJfeFdt5o6rDJsYkXmnP1roz2HW/XuSzafMv8fBaVtOUjy06nyA8nhjqFb28Z
83Z209zRjJbTWzG7TKCrwmcqmwhdN1zvgemOUt0ZBNN5qhi7VOmj29VPAQte1POnm2wKL6oBwqrF
5BA7Tx+T2rci25iMzWDWjznWQPDAL/Dgwqivmq+EGGTkK302fJtRJyWyDXOMb70W3x1PB7Hyhp8w
L28zxk4vMI+eU5m/aZuEMl9OGZsw0W4tf+ggWrrvogTpNy1MpI49lYkx7dNIVGWzK4nWEhxfGYgd
hpPU7adlMSwSzGhwcil6Lq2S+7TmIszlVBO3DA9c8g4Aq+WjJxhfRtUQYuwJFUmGvY10AJWfLetR
aGuOQYzUm1DX1ZbjKvD9tOOLthvkCjU4bMfFFJMFoP9T4jNHn6wkJJmwr6LaRivmWwYXz20hS60O
krJpSXaD3wTb0hna+79/63rhX3ZDdFxYYtiGE0nA5vXbOr4U/uBUxP+2lhyvKt28mB02+4MVspYP
Q2C/+E5fPUFrflpC/Q3s8Uc28WIpk+KzMQs3hsN4RCr1Ke0ZJ69Tnoqpubcbb9r7WpyVO8IMYjQs
9eyjx8W7dcc5ia3Bf2CDnh+sgKw3/CGYz21yW3nVz2bVz4udDBcLbMYcWvc0Ce4BmV0CUpkboq0H
a/DiucS1RejuB+Or8k36dr9L+oSMo+79rWjb7Kwdq8g3bR/2eYQEw9+GypwPa6HG1zYbsrtl8Tyw
El2zh3bF4NaqDXDZltjJ2d0XgzdgGR3zc6/d8a2s1PjWkWGH0LBU7S/V6QMUgp8c5oES1usvABM3
q2hjp1633GqxW1kfBTKEuq0ODJQzSQrc1fan773vf+iM3ZJKdskQPOSdy+xmAy4iqJ3PptZPWVvr
mGHgaeOAGQHUBDFmuHdUQeqXslC2ofXsE4eu3qUrLn0y30Hnu8nc6lcnia2YYpdCukx4MzhNyoWW
N+Fa7F2/fxJJA+32+rYDUzA179DOL27YWRDK+9NM2UOAy4lGLeEFTM5hdqv9pA4y934w7mLGnR1u
mWaPmhyo1rzup5DcR5YedcLOL6+dbdujQGfYKh/tvWu+sZixi2BgaXmQjrthSn07599FyxJnFocF
H4frDljIPoHfkDtwmK9EmVho75E5p6ecNzg2gBtdzIfMPQedvCWriMlaZue8J2lV3fjdegBolUdu
Ohx0HT4LcK4uVcCx7R/TLIuS/ld6He4hm9lUy1EiyfDxjpdLsa/KCSUPoJVlGjZWffJArPrl/JZc
x+xqZrn9H8wG7RF5RLOG7hHyxFrmNu3Z7CV7q3Y389rfyesoDXkPE6d3ZDIHZbr5TWFppnL9uJrb
mGT0howqVBbCZclTOX1w9Hx2nSSuV2N/nQEpaGIkJNBHa0TeILemQoolDpi8/a46iysmCThs4sfu
PPE3mgt/8eKBfEYZt9HcJX3zXrnTxuOF1mcFadP85Kz0/Ne9Eaq9C2zX9cmjGdBPCZly82Iz3EHJ
RHvC5IryL405xIkxUzqxY6u/uLCwNJubvuouSUmWpSqY6U1JtX0a83oCDEkslczIFxufLVDkKCde
DTBjq8PhNW+ZfHHzTY5Pb2gh4fFOGNohbnUbIzWnlsB0uRlAPG73zvJiMxc65Fe/jI4yCv8q+Rl2
/kVYwzacP4cCBZjSsXKcqFkoB7SvYHRjl/iRwaSqnoMNr4nQpHaAhcufvgiH3MEp2DXDM66uyF2W
HWiy2K3zQ1hUzy2/vyyqd1qAUdY+5hNppfFjxBGOjOmpWZilrPQhz7J9Tg00n9XtqDpKdN3RteE3
ELtk7ubZlK/urHa2HuNQMGOnzK9+EZ86D5lIXsHzWaQ2C0Tt8O0KV9+Yrn1HxppRIcIJLjMPahi/
Yc/YuAHPucuUMmHRO7v67Mf5C0Jo1AkoDNxY9kymMzs5IGtNSFwMUXPTnJuqYLb0q2+q7WKQvEy3
RqcJ2H+fJm749vvo9jsVPJgdEi7G0cuTX2TbFbWZCTEi+LR5EcriQzDWUwp5AA4Whc3d0CLNHW5A
SxyaDj+IoxlgxPwrCXQkCwPzreKpNAMqEAzAcrbE/S7CVy9giWjehQAqY9s3XZ5AS+tOIWSXxfPf
h+v2JAev1JTgIOe7mv1hXVkHGtCoRxb3RYxqR6x/L5zHZmjj3MRpaVUnOXnvBRl1f7R54aua4Xzz
E8TAbp6GCD4MpAZ5yLr0oE19O3eKtZuO43oCfIutzP3la/9+Aavuiq+J2coiLSLTDBh08eQOF/tD
gdCpyeW+WM1nC4q1wfitAAkqvW9rHjxOnh2vHSSQxANWMv+yNRPszOzME2qjFt0xTwOh3eBG0Ene
1DC4tVufbNXsOlNHQf6u1WuzGKBr58fQfGmtDz0kt703xqO3HJGGouNg215bdyplwzeFm5K7Wulq
kyVPlcw3c/CejukZ3sSuzZmbsOt96ulboaYfk+ZaT0ZXbx3kOoyZADEEFhJRGj+05XBZZnVhWPY9
bJkZAJkbdbIGymg5r8Jzt3aYfzAd9qiCGj2ESgF4IwFjJp6Z6jEA8umKJS6RK02IQ9ECbkU4gthO
D0FaH40AdIosi4NVEa6XxUXO9d4Q9iU1EZhheFhAilv+aW6W791Vp+WIxo0l48+R4S6QAOYMFosL
e6lzx4dO6O9DrY65X967bAYGoccDjKrnXK9MhXbyh2fn9o9OzezwnVSca5Cfm1El9gCnhGGMjTKE
EUAA7gbSAmTwqR/Knq1qN1aSvmheGfGczCN3ou43XiugoycyOENONrcWHkAeisWJqW1wWvDl0VIM
Y9WTvpDfbrhNk2d+XsZf3HHnevqB1G4aSdMn87GkxMsZ8emPgwqY8Ro0+oyQUJijxmnvzI7a+RmB
kKYpt6ww12szmNuKQYLdyFC2KEzvOCadEflSkOUIgmz46Ce/uFju1PxMCsmpzZLQGlLrghSgQAq3
3s3h9NgOhkIBYU5PY2i2hD9n/5Cltd6HCCEpGC9rG1nFxGUqmi+vXM6h5r2d+qQlgzrfYawvL6sl
4P4FWjOP53Qq9Z5SLvH0kzWx9OLp6mDIQWnfD9XKMAuzKtVldFsGj5olG2g2Dyq5a5IpfVtCtCdJ
kocXztbFTZ3l00cbNJJE86xONQOkdxkIIskdCO6SEW5Zn81isi7+oNJzTVj9PszEdAuFA3ZQntnF
xYAiw0bAKpmtLprlgUWDYYoxsTMwTdkK+SErduuchptrh/Mw2E3K4H5KkG2ZLF5Stl4ckJroJu87
ywlvuVnxd691KvZwpUVyCIbF1xHTWN0DZ/gZgsVoLsyTefreGnVya1cLq3HXd9UtipAvIeZ6+bJH
uAA7F/hPtg97ryP4lo182ZJK/skrkSxHwqoDosSqqwgj4/ecPxmbv7j28p3QS44/wnK8mlGmEsIX
kKwBc8CiJwb4QXREs5f2t+AwGANrTaBRwJLalPidATLdtHLQVnWSum9jn6rDXPR5iHVk7v4pDPqX
YwDVLbrvVHw80/P/EmsATxFKK6iH7Vpz4hqp952BIBtbxOj1Ed3jGhulVjsJnjh0DSY7ZTWcVFP7
0d8fSH4XCVGG5gdhv0+llCQSy8af64pd5zITb6thm1nFfPY879V3V563wV0iNQMi8sjS4AQZ4mma
T3zFd/m0hLelpfoTSvO4IKZpV4K5plyAujVW1FB++tA0kJQGb32tij7dZOvcMZ0ml4gJnWNRFD0z
WHSQ2MEiFsyaT8aJnFO2et/+/rf7z7jin0uYoUluxLzmrLje3m+1RD0Eom4aMWy9cPU2QYuleS6M
8KMyuH8Z9nGjjPj7bTU63+dcPtiynOLAMn7pLF2gFIze92KW/T2JApCcjn12WjSqlTOBq2+AMIxO
scWQlh2HLPho7fU6OsKQwT/8En+9V0KTBAUzQx5uMrL6f/6K6taY3LYFrStyK6f6404MFqZQJMC8
ZLhkQXo9D07zQxLKpRhBKBx2iHiYmt7fK8NuH3xQq0TZ0+5USeNJp1ANqEZaB9Mui0877RYwBNnL
atUvf/+T/7XBZRG3J18SkLzHLfn7zbU2eW9OdkdPZTNuzbjcGrfOtoyMPdP8O+P8D592vVX/9GVf
P80ls8dA/1Uh/9utbM6gMnqXkU8s3Pvx2Jyu+85tQf124ei6AaX/71b9f/vAa1fgDwXycEwMW8Ce
3gpqCZ7zM8OO8g+/01+++98+wv3zR6SBzMoRRAtNGvXd2pY7MP5DNG+cnTjAFP2HT/unK/hbL1lZ
wHp8htpp1WCGuOYugntg29ecR7NNv1W7f+q6/aX8/duv9/vz6Tod5JzrrweqNJ0LjiHwL8xqb6tu
W+dP4TxHNlD1v/89/89PxRBtmbwRHIKmf76o3oi0G77j9aJeszrFHoffrtv/0+3xnzfcX27IP3zO
b5fTWrKRhZ/PmU7dcfiQW2Nj72caX2Cqd1hQ/unrE//XA/CHz/vtak5wW5ih5vOWk3dqd/MBwAKN
GmCNBB7/KfV0vUh/98tdG1Z/uPldmoe2tfJhXn2Td99H65vH5PTff1F/zVVc7w8vZGCC9rxt//5I
O+uY+7yXro/0ElvPmb21b8bP9eBtiZXF9ktuR/pB3PRv//3b/Vux8rv2q37S3deXvnxv/19EwpmY
+JtI+NKBQun1999y5PxH/xULD8x/4YrjejOtQCOMUdX/iYV74b8ETirHDclj47G7Tlj9dyzcsflX
HkGK6+rq+lQ0/zcWbof/QhnjUxgRlsswkm39O7HwP99vXhgwg0QOFAcfKyBq8+vN/4f7Lc2t0iwD
NmW1mPxzVbVhvDooETKfSd8/XJf7/7qJ/5TMJp74p7v7+mm+IOxO/pMNElfjt0eXKfGipemGjrTr
angG+boyTFoa+2QQ4mC3PUxDr3SM21mvw6GwO+I+9qpjUjPVaaU+9Rwuqn6nxW7cDQgY/VgmOom1
VGhjGKkGou4N+iJl0f2qUtkqyhVgftJE0UPo2xIWZQ2j/419vcMJtc/GdFPNqttXs/2qgqWFTebl
zrtc++J77+aSfbYK9AN4dUTrlgqN02R1nEUhr+EddEcjgfRlWVEDZjiLrGvJi57Xjhm/W7/JoA41
2hVvMMAcCk15uu+nrN6ZomqO9F3mo5p9yCdeZuJ76n3vocp8OwpzscZswvu3bmRU2V7KhBoNMYrI
YcxFRn5XlM+0/Jp3kHLGXmCiv6sKMAPbVYT6QY3m+ojuioxUU7ZPupbBlpk6Bby1qY5GWhQ0LiSE
noNdrxRigQMtT3nYpF+zdJubeuqWAJZjYD6aq+VARqlqIClyGNfvelD1qZ6F+0pUcrpOMgY/9WyP
z6aeOSTjBb0bnc56DhbDufSI2ul4NU59KVvfPzRmmAOvryaEcGl90n5jfWlX1if/ej5Kl6Vu2RUX
E4Z2a8p/Ug2pNhweu106eMidSgQ/eLsyYKRt0cobp1qyveh966boqxbVr9fDCG9SPAEzmNOoTIT1
HnZi2BlugucDGpZ8ENLsb+wgJKcP0ZV6LwCtveI6/MrRAtAUq6A1ukmub6cu1O2GkcH+PehtA2CC
9LcuwpS32i1AyI7F6P7IvL4+tsWkjrZT2E5UTzZodGMpbMxT0rJ+IcLzToPpD8CNGutX60ClFxjk
6kiEFSREHyRoGl5LrfaSwL5ANAB1pNbPeoBcEeDbQsOnOzyoDDXeloHfxc04+FATfGqsTUKNezCv
BWvaqMGuUFKxGpIt/xDQhPE01UnJxGVrvVPJdYmikGpjdhYWc6+XrI8dr7PqiNqzCew0qNTb2LFB
UK1C/dDMhPvypXAOUzhzQCKlSBltnQGgmnjmtjnGyGeFqQJFRi0vK/ba98UPCcupFr5lX+l2m+QT
Bo2lZbuRXjf10yKK7VCE7dNagGmgaDAub7lqp/ZYdMZkbrMeQozXOPn167WgZehxo4fafHec3r03
GIhwKLELpCJrmdBrxUvo+yMwMppwB0bIbUmXWFQxfQRxampS0eDQzBW0htE8JJQsT6ZjinPmFcs1
BAf6ouk7iloDFsAZqnjRI/Dmz8yz8Ar/HIrKfS/pesLc4P3UKO1c/HHxj15VyX2WreDFVivbT7m0
7zOma77SabBJ8JUhpid3jd0pbLCqGuq1N9bpxuhNbt/VLsR+xpt0W0lfXmqLzucMZyGLTGmpB1GM
M1xpl1bLMqzVS0LFleuZePWB4AIFPnMeqE+nTZDHgTLqmHiY+MVg+HQOejAmZenNNwkEplMxOgz8
4dmQemrvmeEULzWg9IqXInFK3BtBbCxKckknqrwlcLxdQPvxmCXMWovZsF/KIocEDr4q6hccNwu7
kzPMohVrTbHcpHZJNcKscu72PqWyVNqVjttqbD6CQQ0XryB9GwMcCLdGMSYMXorsPuyS5YIBSr5m
Yl0veZb7XPGheQGqICBnNNZZNyPtHObowp+LJqcvuAES5mNjL7vez5Phv/pN6wCGaYZTIR3IzEDG
bxI36SiWDWLnGCnn5Mxc9e0wGIuHUs2TR5yAAWxeqbttQargXijpfkyNRYklSRb0cX1JK0GO6uCu
NV19EDc0eTrLeM/zJKQnSwknssN6uesFvdUim0CqtkVpfbSuheobXkO7M/wFRkDuEMQSqXsc/Wx6
SIupPyGQAQJthOnJISuxSak67Fu431+UEcqNllXSUigBegJJzTukpe3BZunaH/nQdLuhde2Dx8uO
hsY4B/jqedz9tPE/w3ReLy7FMG/oyCt4DMCDOHYeU7ei6D0w4ieN1bqTgyceuclwImHTKKLeUKwk
gsw0fvS+4eyjg5IeGPlpeF6ZPrlOX9+1YpHv7TDJL8kM6cvq1OrDwXEfRs6YQjLtle0PG5I2+hQa
i/tmtBWon4QCu8vgoh0PhB/iHpPTDfAk2p90i8INmljMoE0mvB8N6K1H3p+5DUZmwNMjnfrWmVbL
pj234BGQ1LhSekFkGroy3AUMBzJerjLuU9X8Ulha40KVYGcGNISIcDxsUUrgg7BsuJyANBj9MtMW
JiN2AxEWQPl1X71SQVsQ9VAnVJvVv3J85rwnrZJb+6IJ3dsM6cBOpeu3rgSaFGk1pw+6TLJT1hrj
91oB4aH/Lli+9XCoJkp3pd8T9B6L1IThHCxx0A1u5BhJeAlL6aWb6ao8lJznIW/P6i13yiG2Ksp2
qTD0WXpJe5KWPRGsCIf3wDbIf81N9pKq2riZRWa+Qn3I76pKhTfKEgZ0LTN5M1lpMPPY9bKRYTbc
cCyy742qp//gYmbViG6QAooZZHKvgoCMwRh8gyxaPAux0ulbaFLHGQE8Wj5j6dw4pTm/YN/IUQBg
9YyDIctIrycOOcraanlRDFUr9+GUdw8ehGNmwSXo6YC87SH0ZrCLrl3t0yVUWLAy3z8ByMH8ZWPe
uPUoanIGrbp5PYSjl54wqGG3omM+jmH+NlHNcyKpWqIaZpu7d9iVCIWEdrvr5ARM0ChQNE4pBzzy
7VE9iuLVC9N7PbrZPVxO9bNamzSPqUC3r2Ex8C6aJivdUJBZHkKUMns/qQQ9HPCxO4NHedt5maLH
jLLUWCs4X/7EzqNMG/UrtRbqdg46MX700DsOYVi/BZ0S+zytiegPbnWLtwQ4qryi4tPFbqEEIsBw
DcCYUbPa2Rfofjs4NxAsWDOpFeuoC90C+a2czmAj0yfRLzQYXVmkt6JDhROB2bZitFDmyUcn/aMu
PHBlQiSypcXl0UIyk46BAaY4nTe/xGC3aW1tRcLJnc2USjSIWg31yE2XGZ9TEBh3Vp8a3xPSLxe/
zcerDdEkclClw7EaFy/2uMz7OXXAspeNX5yka3Y3tTbqZ+nn2dGrc+t9Eba+BfC6Plp1qJ4Yr2fl
aqaRzlHeh08J6cZ70QXZF8v9tOOVkQFD65p1n9Vmd7DZc9EZSODQaUVlnqI4uDG3tmQsKi//EUpt
N/E0jBarmW+cx5yYAH3YFNB7ATqQPNcjiAvj3gbpugkkPmWNfPRFTZV4KbrC/hIwktKoR6HwzUgz
/zOtCmcDiBh8/VyJ7pU0bvbUTJn7SgNuwb5uWu4v4QzhISsnXhOTz0V2PVvedhDjD3axgjfuAANX
SR3cdc7KopYBZjjMiNP4IG8pybMty5tuyXunVgLuTfjpjn1CeOzyQj4Zbg/tfa2sT8Br7YPHEfzO
0ZnxY/C8OYPtKcZtr9cWD6ff4iqoVPqEUM9QUb1YAUBCmEDWWDBYQn6nvlR2X206u5MXYsD1w2Rm
lNZRW9pnm0zRs0IdeW9VbV1sR6KWhxHKyL4bzfGUhUt/aFCl7p2ug4DoIAoVZgGJKMNTW5U8K+VU
gumuFEGmOZ3mPY+gd5N7WfWgOujcgRDWk5tkhPcsaW9bYn6HFCdhyorB9nQzq6C6X2Yxf8uT1Pj0
OSY/pMGiv8YcmF1gTMNWWRnbh2xMXps57NBczGbwtMihfrLtTqmNBuC4g0s6bRu/Kk9h7RoHFRTB
oTFWY2u3xlpv19VVV9hQnu/LPqfajAR53oVX14FIMnEwxMQX2w/u+FG6jRo3DKywBq6deVYDVMco
mFEzRmW31vulHec4zebQ3DYm3LiYpmQ/xc4yZ+WTqzQ5KEAKGXGz3Mk+gtUb5h1FXvdYCI0SxckY
8N4mHEw+FPjkuKwsdLeGbHUe27lLD5ZtDar30nanWBvW90k0w2Fdu+y2V8DzegNmlqst5y7D23ag
NP5tHidUSIv+GEL5MCz1c0FLkW+QoIGqgvrWwPw07tnSo/XrC2NvGBV19az17kPlppc+X4PXzppI
wqS9PBVV4sZFBRexNhZ6WMCEN0kHo17li4gUgJ+NnAF9M7w9XYSrmdpVIAQj0ybkV3MHbbsu/WZP
wN7dduX78UbacDiR7payuU+8hMxIWWQfwyJVtOSdvjPmLkSHogfrUhRedTNe425GNVY8LAU4Y3Yg
CaidYM2O+VS15IO4eY390NMkRIcnIUG5CI6JXSxN8KR6z9jX09BfWLuqErT80j9lSWvS4u3kCDq9
UUQKhm6Bhw0QRY0RpeL11eOwrPcYrupz6Mpxbzd2eSisoP+FeZIdLEBxGNjJ5GVnE0/mU1D0RXX9
qcDddQVWxU09NMBtOSHjgVNFNzOjXpFjXPQwcAc7y/hT244+s9Ph6ZblCrRjouf/MmcsQhk/wxBV
Oc3PWftFsOHeD+7LpVnsY4UrVqMx6fnf905qDCefrgPiTh5Sa9OrhiML1dng6M0Wm6XWymUPxIfv
PXZabz0OtKi+ETWW3sZnMmhEEjrb9syUR4hEh6OxcR+Oov9WSt+963jMfibwbILIXef614Q0jamP
TNuPWWCPza7VuIUi0yHwFIVVThd6mMnJ2omfmRg6Jqfc5gPnxY0Ff+aubGv7vbH6xN829GU5Iniy
Peu6sT9MRDH3nNmcvVmY7atoDfKUJBB24fUw76rFfbSDwfrJJMQQdy0q1DGAIRl4VYtl3MWyzLya
d0coLrgtSOGzvEF3vaeB5JyScDJIMgDhlPxTRNhBFnMTTk7dbEIrCJ/8kt7bxpxDX+261iguFSB9
84jXRhpxwpbpXWfZwuFbeE92XVjPRW3od27r4bblR9nJrCs/6KQimbRXVbGlroBe5ym5dHtKHoKA
Ayj6gkI9UDVTNyNE79NKuOclJwz0U+S9hJqd1Lt+maqbTPWaC28bmHQm46MkllHGTJszRgrO9Ce2
GmxmTjud6Jz/KPBg4nQZSY+4qtlmV1vGMCZmEk26nTbX7dGm44mkEuHXy4fqxiGuXeXccy5ycGJU
+S21jRADmHCbz24OdRwGoLmVgx42ZWUi2AdaOBp0Vy9Qr0T9Iy3aKq4m2NdN3Vp72oz5qazBwrap
R54xWfsnfI/Ddixdce79Wn+5GZ09ZRve96Tp3BMNToRwpm/yqptTmLVkyLvIM3sWD8nx7eCvGLIN
oahT0wg17q5oiLuS/et76JsIYCwbM/u8YjtZZqlvUcjzng0J3N5KnRVPrjcM77NQLsNK7QAQdU6g
Z29EaBfNdkq9gn/pTYd86PioQMitHyANMmqrvm0dExjYbC3NcbFp3VFQrLplJ0d3elWjVR4xHYyv
Kzr6c0ep5qSGzmEMzNfIPKHQzY9mvVR31KTGgsB+FZxKe7JOPDrNjjENcuRzR4NVDOTZRyt1QWb4
+ZEIT7l3SvCnJufEmASz2jsE158WCyf4RB7j2QuX4iitXn3M3trekTZG3cd2m61VL9yDK53yrTWz
5RLMowVOjlvUtKzuxjLs7GVShrzOrpGiU0HqgE8MVru5IupULJ3EDzbDoklIAdp+Yne33qxhPn7r
9FJ+hYaCE1bNPhvFfOHwRybTl19zr8Hp5Tha9pg/lresHn4hA51f1xZYNKNbcyw7Uvky58WBwc48
0NGGK1tWmEOnRaLzLSp5wDHX9iR9iuSBWrEJjHRIt2BqrHNfko1YA9MHKc8Ob4FlcqQSxixBnpZc
a2oVCPiarCdXvXjy3hFEr/A3uAflgz4Mps64H4JmeFGGPz+0eTK+GiqvHtrSX44cYpwNvTp2Hytb
OtTEXRmX0J5emHLBK55lnnUqruZpr77NqJpWopK4CFls8AlchaVr90bkZe32himKuwy/2kXToP4k
5DzdOIPsi61rIzLLstq4k3013ofr5LIbJEHRNo23oWgPjtDEaGL5xGoqKgPMVEACzKiX3HRj45/s
oCR4jtHksCbCp22PlTchj7if0kru6CGLN29t/FuLTcwNm8ny4HuwnmRvb+aFxNcwLNm5twK1ceaR
O41A/QmKongPCye9a7r6w+1HxbEe9Y3lVMl+oeTy1PU6/Bwh3OLcyNGRG6EPjVSFP1LmmH4VZTk+
zFQW7yi3NTEBBAzznZdSTHUzL1pcryShSX0w6tOWJEqjCM72c5pjVxeEKEpK3dDgeSnGmSGNmzDs
ilun8ZqdUZT+d1pwzrpLrGY+Y2VHg5au3c/SLds7+ILFhuQlf2a23m4yUA+HliGePd6GrxxLa2rp
eclKXo7ZWQQ1GdzeQ+bNGt0Gl3xtnEMj7Gmb2qP+xRyWs+P/2J1Y8AnljStwZbuV5kEvRXtmHgHA
cdMtD/2Yk6n0R+8Szl6xcUfIvTsLrtIjyfH+rnDr9cDiUwoiaoP/CdIAqv4iE58X9IQ5YhGWx0RU
MEK9vHbOblrH4jzTYvBdDY9570KoXeNP7Y5V1ETAMPinluV8p2c4D0vIsIIzJhIWJrvRuLG1Qy6X
CN5EpmZv1qmE4j0V11jVsKNu85DPWS42y9XzPCXCibIuLCH+NnmFfAjNRBerUQS3bo8E23axo5Sl
b6moBVo+RsjA4QYnFrZYKVOEOUsjWLpqD1FfCvPKqjhCdL1HHLlsOb8PC9N6CKVIReej+Vhwlttr
SyOVZSfzbGK8u+Nc3+Fd6z0Hx4/xH9SdyXYcy5Vl/yXHMi3v3XyQE0QHRARANAQJvokvtuZ93399
7aCy9EAXPKISs1qaUVIY3Hq799x9Yu25Dgjir054qe8aEh6CKb6CRgigMHgapA1mZkyHH2JqYec1
durfJePkrRFPi89NYJBX9+BhW0lpvdRdHd0hfMGLImrld0Cs1P7W4WDAkuBi9yByoledphsaf3Tg
+utSK+lI4WrY8E5j8y10zewpafxk2wJH5xA1xnLdoJDfJ02By8Zkx2h8/WETBwZu6BK04i7hWvhV
BIW5oza9XWumwrAvofzB00LNRDlTYpk6mM54wJulxcStnygl4qRNV1rmqe9ZZLRPRhhSVpT3tf0g
KebY1NXYPndZ6N1Jz+0Ofq36XVmcMhR6zFWWHynGO6vAilnrKa6uPNP71KKTv/UF28gqnQJYiQEE
jy9+UjgjJUFYXAjOisfB5+FZYXK9Rvw1rrib9J9zNsS9BxAMy718OpUS1b7+gMTJeiBdZa57F/9W
t/amD15cGFdS74HGhD1YUGaxhwu8l37J49G85jhLb/FJEuHKmXiXrIrM4gCuI3trhiU3iDZOrxtK
B/dV5xr8mxPhviCcL11R4OWI2QEq1JwQEKUj2c04uONT3hAYubbSVrL++I1fBKYjBJfwtjF75n6f
2L5hXmseeOpr2esCk3PD+24nsv5WVOF4M3UuVuZBb35nilcvcVNnlCxk/tPYUloO/KYwbilO6W+i
yGGzAAPOhWCMgwffHuR+AAVOTQYyOSPARoapoOOZxHNwZY128YBKYMCNosm4CIH+J1wiKfMiWAVR
1PNO6lAAOes+SfSPbL1kLCinRU6lwY4a1gO1FD8qeyRHOXle8iFCjkJ6p8rjZxK59Uc6MmxXKiga
YJsGRp9Xw1CJ5hbf3lrDQ7hRBx0u64obPC5r6VTL9iZoMdC1s8oxjrYxfBogex9ct3bbTZPgimdV
Kn4Rlh8ffU2UD2nZuve6HWJolLFH/9AiHx19Ptho/sIIPBGy3XXVIBnODdV/CLsyumXnohLOaaPH
rnPqZ9V66Ue3de0vpENBCtVtaj1VPhg8J5mcTS76+DCGQfFNhVAcB+lP/D1a+rmYcLEMQL6TBPbr
VR3hp9UrW6Oco8EOnPfS15Q/PL1K0rh9xIksuq7AEW/apMru4zA3Puo54jZY2Np2EL6N0wGEeN/E
qaXKlIQXOQJuKMbkZmgaXgJ4E6QB6trefx6pY9pgC6h9QJ7s7HpzDO6RL/gfWts2b9vCy5+SqqYY
ItB9jEItSg0JMvNAxM4hbY5DYo2I4dxQ+1rC7r5LbKmuIXl6B09q2JwPqb11e0v/lnRtfeC6w0uh
c6IDbvG4mjpldV+hBUWObhvXo2VYuxoMzwYB1LiPMESTgoJDZKpu+3nogWyQUGo2PKaSCBfcjHBe
79rBdpKU/jidpH7MjfFH4JELDIwCyVXmiZ5Xp9nseJEZWKxofXQfNH7+hQjCiPlAJ3kOJ9GA2ecg
eUWMnntLUqOtVif7n7uwCsz72mq1B/skplwTjTplrqOaQSiDNd5QwwtqUxPhiGXsK3MoH0DWi/BK
+LJ6MiHKnqqynF9eERmo5BPzjrA8flQqSfZZZ9oksEfu1w4FUb/Q1sb7PvW8AwF0/zPAZwtf8RTX
eCi2Q/kdW8T0c8kJi29bISoWQ8cBE7UjBf4N78QNoePgC0+ycj/GYbYN6sB6yNK+fs6TpFwZZeJ9
5DCKfqWNru/84eQ8F7ExKJbAFdUyxktbRA6WDzh5o1Idg6cQr28cA+xUOdsiEaNY6UbkPaBcxaUl
b/HvwzqAWike3PXH1gjlrRgSCpz8zr3288C7E1qWHRBmmrsiDAeSJsTF9SL5SXidi6tIyEqwIZtr
t3WCne+40JFT+4YYe2VQOkyoXFl99j0DI7xSvBO+Fm5HBStk/eqgGUL/YEOA/1miHbwLC9Vh3Nha
Ax6urvOjdUpj71utzsOt9CSmYCA1P4Sl1f8SspSrsNEJtLea2YrrIhABcmePuOwKh3brh80Gex3m
drsld+F9LM1O3+k4Jaz9IKU0EW+G9lawAP8K2hSpt221h9bVx73ONSYixhL29ypgerILcq9wWwxy
B1eWP4huUskRaHJrDBjR2NqoP/bkDfZFBevoH2Ya6KOyMIy1lCIGqGDAT1FrYsAb9oc+U+KX5pTa
ly61x+suH7DcbY3oc0Ek8SVv4o7MQ8+uRKJ7jG4oYMjxkTXa4qbHC3HTN+GwcbzUfK7bzPiQxM1I
0W7Kd/tgbIrGpXKlolj6m8mN70hkND9ERhn/+IcxNL2qcKDHwsaz73Mh1EFWGb4OpICfJYHQra1F
MK3TQmQ/+85FSR1aw45Hp3rOu1A7YE6gNkXNCei308+q7fI77qNQ7gXXHJesMEWzOVbU1jUZgATF
eG0XawDHxl9oOzV7jTIz3/raoD4IlRgboCr9HXp++3agMOMppVDkyWnT7pdlxsPHLo4FOrGcEQ2H
InnILXVrECL8QgP2Vlid2NhNLR4nmXPbdSsPYAQF3qTX6uBOS1ucVa08XPl5n95W5JHXg165H9ES
6vEViV1xU0Pwf0Iq2x5FnmRI+SlfHask3BKkaXhD9+aXfzRZnKpad0Nu+F2zMkvhbROJXcJEeegV
Tg7DJyLq/cpHVcAC80MU8v6E5bm0SvMb78hhG5YNpQC1CkbqpHr73q609mno1bgjWTT1vF66ePWP
pg4cGZhJcD0os72P/ND8KBx0htzGol+/xUT/KyXZ/xt99P83vRmKrle6qhMM9X/QpSeG6n//12OL
L9XX1wjS3/+Hf2nNBA+Zfzo2qmw08I75L0nZvxikOv8FNHVbQ+xlo/07aa/+R2wm9X9KyLS6ZqEi
OeGH0KGR822C//4vS/+nLqmpRettEbyxPet/IzabKZexrzwpvyxAmX+qzFpZ1VFcW9HR6mWr/E0e
Vgb27G2sqeSzjx+KIHUduF/1FM9UfGhBA4iOOjQMEJsH3OvM5Jsa7N451oWVDN9f9d8burQ/KSN/
/1EznfFgJvgCuwVcUqeKv5D9Mp4RiF0oTf5TX/f3j89U005lBNhCAXmHMY1SW6mBN2ugV/o6qi1/
+74vmIn3ciF98ohGegx47pGTC7DWXdd96TN//q1ofKOHTrK8v0Wpf3/ETCKfui23Z3aPI/dXRDUJ
nknUBz6UVjI+GGV5oauWWkE5+VqC2FVuFE19mh6VMuLHhGespux2jxMnbJQu/3j+WxYGxDmpl18J
HbO8z83JIcaJlTKFTAKdbXjt9ya5zMCuKeU738zCxzgz/W4VetpU9kFyTAi36U+uniG7JiJk6Li1
kUWkgKZwQERekvSehvqNIZqXYtQ2VXQqyP1jVyuHkncHXEK6a3ynJZQVlEDI1x5hpTzdjaQSgxv+
1wgst5i0jMOtsCcLvwjoY1TJcfWmivv2fDcsrC17NjMHHg4RAdXhoPRw+GSlk5tTJO/b8ub87y91
8+nfX42mXnmu1aHYopC0viPX7GH7WWDGqIZxJTMtuDCaC58xt8dJJq0OlUzkQYzB514PDWwDaOv8
Nyz9+OnfX32D7465sqwOG0S859YhyRrEIu/dG5zZBpQMtVHqpFewrJzGVWNLLFsSoVt/nf/jl5bT
bIA11w8Ie0bmsTZcu/xuBiTwoo2J6xoiTy8ruWicb2ipl2Z7UFN4oZaiUjsG3Ck7ridBWqwzs9DK
C0toqYHZ9mMMONrqRR8dXRdALWbuBQgFzUSecv4DFqaqPd94Mt/ydR2PXa9m30lz6s3NRrwoXDyx
Hu6/nG9lYTzs2b6TGiGRk753D5lT5JTVliXqy6JYh0l2iWb/J9Pp36eBPauDKPwmqkICd0cvqXB6
LruPXtMVL7Fqyd9j50p0IizeNyi/heSv1oZG9N7EeTU5co2vd14eq5cM2fD+fGctDcmpE1/9emGY
RacAJh0zU2kbMdRkQcixrlRO/LdT5MrOt7M0KLMVTs5oyv28cw8GkGmiFXW8812z3bhJG14o01qY
vfZsmTcIexNBSA7T7D566lH/fOAu/nT+758BgP8e8tniQyJQa+RZwZAUBZXTK8N3cvRTpFD6j5Xr
ot/Z5EYpKCHBoLT5FXe11L7U5DnAAiHLM56q0oQRDwEVU5QvITZ7yGh5skz6Pfm/rM125//QpY6e
rWEU20YikTQeBDn/QSvUk2isF7eJpvc1YM0WsRejXxWGo+POLXTIFthIRLGuP8aJUO8bSWj/f0xK
vMEC340q4zAi+rmphF3+JWOjuvABC/PEmi1eQr447pHDPpoaMcugHMWLPZFju7BeT3/kG9cQa3Ye
l45PmYTlJkchOp3woe+n0ge/EPiI4wIt87uv3pjEww8kgppFGX2UlOMljOrCcp4XnnkVDrzCSNpj
32gFoSCpfhaF92DiSPIIqDe6Pj/JlpqZrWbsi3lU+Wl7LKLKXzkdOCjpTA3UtPIL9IpL+OSlkZqt
aB4lKtC0lAD1hNveTUkO3S6vcHUwwLWc/5KlJmaHt5iqcnCSyj/wUhxXuXSqx9R3oTu97+dnu4aV
99VAJN47REPYUY4vWqfbpr2fXCj3XhqI2WofMf1uG0ynjmYDoetTqVtJsAuMDm7lBhtcmX3NIUz0
+oVxX9hczNna71EmE97qugNmasXHCQzEEV9W/SFMUu/CRrvwRSfnkNcHkhTNQCytnA4w+7TVYBuU
PRDRolaTRIYdXfInW/qS2SYQ2NyRs8oKb4syfRat9VGi8Fh3Snvn62de3zWRuUy1XEW3XRh+lvio
m+jIUNPxkusrJOvvml9zLLSfN4JYpwqO0eDUR70yAAdWWnbp7nHqjTf2MnO2zhV6RWEisH6Mp+FZ
Zmm27gP/R0vcbOVnGbe3qV+f/5Dfbh1vNTVb672BLanK8ug2CbVPVkyVTXUXouu/smQHCSJ1P+kx
uejBIyOAEuzC+lyabbPln0YoTgyMXY+YH9lXMGQNzM3rfkWhDqJEY3rnMM22gRL5JjncxHjU0iGh
vr8IPrseWfvzfbewh/0mMLy6w6EFVxWSruAYZ6NI1oYRh9isDEZzqZcWGpgj5ZSpSrOxQ/OQCy+j
oAql6KpSwrhwYV8YBGO25IPADaZyCoJjG6Rip8cdhX9jE+6a1lSbPs/ft7MYsyXve5U2Ed8ObtOu
shBgFR/sUKVoqGIsRUs3uTCTlzrr9JWvRoPygwb1cA7ejiqaHVgWPMi5+e7Oj/VSX532s1e/HtgD
6mLpKwo7W7wusuRA1Y7Y9g7F863rXjgVl1o5fdurVqpAImAMzfxIdtD19oyLOe2GMaHhLQZeINuu
Jt63VnXhFbLUZ7PFb4Bes0pLV7cd1SErs5f6ISFCuz3fZ0u/Plvk0iVHZAaG9tiqaoDg4oX6Kohd
oqvnf3+pt2arW1pG6jt6wZhwK6I4If5sxJFzABX40kSOfmFMFk6sucdyIAukylOkbrnUBbvW1ABk
BrVF8dqYb85/yMwE8d+PnFP0+/W4DyjUzCkZANRh92oSQG1jo56Qx9ve6F7XzZADbbV1M27/QmWd
1dcAnImAIs+q3QLboykS9k46Mc72yBpl1WPrEKQyLNeRTMBjtlNful+1vu7HD25JtcHeS5M4+ZxE
vXaSAwuCWVe+DemRPCNklfCHX1Cwe8HxdmGc5t5U8F+HatTYJ/uul+tGL241RZFYZeb+RoTSe990
02bbGWm8qlV2XDzWbQiJzneHJ5cCnE/nx2hhMmuzXaxEg+yFCfhaw+ryo4wyuUl161KB+ulvfOMU
1k5d92rh+7B0u05Y8oBtR6YyiHRebd+YZtbHv9JTTv/LYCfKzXdTZGfuuA7svOv7C9PvNMveaPy3
ncKrxmPLlJ3hdMlt2eWfjCp5jDV/NQpKVVH6viSmtnPbZoCeVF+6ni+sqd90iFct9mbkOmIMFchE
8RzWo1obVJOvvLIoLnzTUguzDo3R2jpJ74lj66Pn7VsRrX1RR7uomtoLR8JSt52afvURVltbQ4qG
5LZu9F8OPFpk1Xij9mWP75Jtrk4d1zj9eJUJ27mwGS3MQv3076/a7KHPdiHlk0erapJHazCBXXZu
m7/vWaPPz4PYtkIvUOp2dFS+84V7H4uCMF6KeU5y+sLza2lpcGYHQx9M1eTrAajjIq/SFy8w4+6O
EjnUn9T0YO+tXWhoYVn9tgl81V2ScSfhotLb0z26VfoHX3XZJtbbh3rwPg2AHTEZ5V/Of9ZpK3hr
Hc0ehWVBCjuZbHHMiyBeO2VjrwCKIiuIpLZCLo+7RTF+Pd/WwkSYW2/E0YQbbTQVj9Kug4eW3Ykg
B5qA6/M/vzBC2myexcLVc7Moi0efh/ONQd4mg+kVITKrYNZdGJ2lRmazLe4xagmIdR/c0cRSGlZX
nO+0FNUOlTs4xK7Pf8tSV81nm1+Dv00cuirOiQ7nncpvarRST+/7+dktxDBqsGfQ6x4tvABuHGk1
8apoDVRg539/YVZps1mlbCvXYXUOh24yJBL3Vq5s04ZR3+ImCUT2S8bBf2FLe3tEgGX8ub1YVAGX
arTLx9TLxPa09ik3H1R0M1hwfM9/z1Ibs2M6Le28ciwzPE5AKMOPlJrI+JQjME6OZxn1Xjfn23l7
2HEe/fNbfNOFYmLW1WMogHFqggqzVUE56CWL4KXvmJ0wI8FFSr7jiTsb1X9l4MF+yroaj3QzvjBz
l5o4/fur7cuwA5jxo9c+jqNvHFLX9/9CpmTuq4BN+sL0Wuqm07+/aiOk+squXL1+TOVEpYLbiUMR
p5esP96evGg+/vx1zcpFM6ra2YPdlHEMHkb25UpU4NWzq7pRNtT2MHWmel1Wjpb/PD/0b5/M+Db/
2Sq6wmDAONx+mCABoh3S+zFpenC7rosbFN7HvleuDcH+2V7XQyjRTRYnr8YPNue5k16Ips9Yhf/3
Vu+4sxkSxq6fh9iVHjSrh1e/NnvM6nOyO2Wm9qOlNf6p3EIZ/WFKegBCV9SjDVW8KcxENOR5fdXI
fmPocNHFVTdiD41Mse51LUU4FiI4BimRtSc2al96z1XrOVTD9EERAXEWved7LdXbIrJ39dB6dnPd
Ob6bQbRJamiBeGxYWvjlfIcvTaLZHpj2MdJdNJy35WAFBHJb9xospbqwDE799Z/nKoT9P4czd4ap
GR0Z34ZMp+1IbYvsAvSw3FK7rn8+/wkLM3XuGEzBsC/8IecT0s5YqbQKdvlJUqa08ddAk5krrAuH
68L0lLMd0KLCrcgL7tu5Jp2Vnxb7NudQPQGPVqemjDH5Mg0B5CJ/+nX+6xYGSM42Q2SpiJqmXmBQ
TsIX71w8WT6bpWtlF3bbha1KzuZ6Zmhag/LZPnaiBwodoypAhD5C+Cha5KIXNqulQZptiHUH7bXs
rOBo+zGYiiutopIv3cvGQ5vqdfADfvbTKAOMflRvYg5xvvd+3xffmIFytklyi7NVTCXwUXkZHEXQ
RCW6760IgaptQjTo5j5AQ6RD1NDg78R3U5VH0GnbihqjF9s1anutD3WmvAtTaKG758lAFwxvngvK
gSkdK8l1xaX9ovykpASkC6IL625h0szTgWOhT0ao0BZjNtltCram73jL9/fnO3VhLE9MutcHT2dq
0VAFYjxwjvYopVs3q+/RDwa+c1Xw+tU2OSqlEmpWp4v0nZ80O48atssuzWzkapSkqPpqHI2uPgbh
qMp3XQepU/rzs5zOEVU/xfURBon+1BgOmX2ZxfaF29PSmMx2WnD3vNbLvjralQ4CIqvvJps01Pkh
Wfrx2Uab1ZA97GCSewyPps9wF3Ljauoix7qwjhZm7TyNpQeQsArTV4chHVV2b2P6QQmJpmIgrqdE
RPKux5Ezz2VR5gqw3I9y8pd97KysIq6c+8mTQXVBW7b0IbPtlIdLVaTwso5OUSr06JTz4icvgEyv
Ok93LwUxFsZjnsuyJKJVAfvzsY3iCLI9ytPs2gSieEm7t3CyztNYmotzTIE3LFD46GUoDApsEien
FJDYsz1M7zsb5tksZ+D6wRf4j2XqURvsd+FaA3izyePpkvXn6eh8Y4Oe84gtjayIohQVhwPKyPR1
KZQuv6d2GniY6RWeB3kOqh3eJJYjs09AlSUX0Hetmjm/0qKqKiwTKzrEAizDjtLj4CPBwjK7sGct
TbbZjlIKvCkCL5GP8ThR06qEd22VBBNEHpe785+w1MRsVwFRYeG/Jb3H0p8A1NlusP89OIHe5av3
NTHbW1QqMgbIch9D9vZV7KEFdBJQ2yj13pcuQ4E+23pTeIGEe+JjBzbtPhpasBeihflxYaAXemme
LwuFADgwSPfRT6popTA/RbM1OFeNdrGXFubxPFeWBt2oiOnlBzcHbtR0rRd+13JZaVvRNEL9gosa
TN+nys6JnWYImN75abPrGxrkCjShZuxRvbv7sTeMh8Ibg5sGfP6F2OLCeW+cevXVQzN1VKUNkFz2
umtS6Jx16wQ3pLULy2GFW9o2tt8p2KRO+s+mYsg4QjHXHgyrET9zzD2ejY4K5HfN5N9JnFcf4kDH
46bZpMfK9qLoCSOczPwcpr5WX49TEySXpvOMlfzv96MxW/iciin39ik+NJUTZj+7Nu7lQXE/wvGq
IWF0b4ueGudtNhU6rhx65ojuE+4KVv7B9rMQP4WYqqfoXjahcm4AX8T9r3KkbovkVZFQsxVVHoHY
NcExrXQupBQXFsncmlurUrsoB73fN304mGCAnDjyTDAxTRc+c04a9oUzeOFw/G3D+2oYaki5RUOZ
1qNmdYZ/g6FDA8M119x37rvzxJ/mNGaTpg3pS6sfh4+jVmbeTpGqkZsozu1P52fTwmfMU39l0Ko4
YT+nFL/Pj6PuVQ/499bb9/367KnpSGAYcioUCaugSj9DTXK1nWaEVf/OBmY3IU1v3ais4BukGVaZ
mHknnrMlR+lcuJL+7oc3Tvbf1tevhhkRV2QD2XAPzRR11kODeYozQUl1JHZ4pj3pq94asMRZlboj
D5aIx67e5bxGMyaDSe06eatOEZyT1eR8DbPRpNCuoKRVo+aMTDoy0iJ3fUpU9QSUG846+HG6912Q
W6Z+Yev7nT/5z484lTD9sfcZanSKwertfR36uf2htynMp1AihSOwi33qJ/yr2mtDOVHLCzGgwMOu
GI1rRxo9vFAb6G+xGUMdrJBNgQ0kwZgqp+7x/BxZWLG/lbevenisMSoitqie0tgTt5b0wjsl6+ol
sYLxwqtlYe+fp63gRbmiUioAzpWCLfUDtdOcASBRmWP+NVBdDJe3e99NY57EgkPEf7pQ31sWBkFg
vGF5Uqcx7FNLA133vk6b7c0SrVyfViJ+ggaGR5mRdYl7VdtmgO2nPV28oC/tDrOL2TAaQQORVOx1
7pY6maSU6vTa0/z6wnecDvj/nJnOb1nYq8HPtSiRrR+JfVKZEAxs/acEwbKvPLyEgjT3LjTze6Tf
aGeuAXA0UGX22GgH1Xi5Ha2CkfDFdRxTJ3w0jHDyrmONwiWFMV8cBzoGbA5V13qbQ9Baixz0dbUK
usKPsqvBo2BiBRKFus61XVuVmTydH9S3OwOy/Z/LFLT4iGFW6dz1ENOuDFRpG9WHkLGd/tkr8Jc8
38zCgpsLFRyb+D3Ag+TJT2EKrlNJebiW5CP4o5iw4/lGfkcT3+rx2c5c1LoO2TUs9i6VDNgZJ9RF
6o+1k3tVegVMwQm/5Y0Kxy2U+LSM2HkimM66ZdQ53q6qnaIXQwPsh8VhHnZqrQy97sEHA7VLr3QR
+tNmKEdAUMeUK/0AFFoL++J+olq+Ta4tCytifx+RP8x+2WXoS/BeKBq/8vwypm4zSisLnK0KZZHC
uTV79YwrK0QlzJEkxpDCJWT+MFiuwObY6xq73Eq0/baxa7q073/ABjd8eadD0M0eeLQYXbUB3a6H
P8MJ/KKxplaE1LIFzqrB5LSog+BbhMhAewhNUUY/sAjwoptM1FYKzj4H2Xvfd40rwCmPvK+PkU6U
HnuvyuuKlZXmStwVAQy/z7xepbnCTwFuJ0yEHCcBSCy6DcKUCnljP02t790RbCisEd2B2Q7mDhem
sLMPeQ1o/K/YsH25g+N9oqgOpp81674eK/0mogN4NCYWxaafA6H8Zq9pUeRra09E1nhoAE7LOwfy
oL9tSq2pP9exjPArrqKWCnygZUiE17VJvTcDDJW0LlfuAARyjfmZmG7j1IgCZ52mXdE88IoMQYtE
iTJMD6ghtCdciLMou2QEs7BzzdOWmidqWVvFeJBOCBffhXxgrlF4txd2+YW1Ok9Vqq7yWxMk8FMb
2mrlxFR1pFI2K01G3TUVW5fKCt5erIzrn3tCE2cxYnW/23uGBCQVBcrzXrIe7PDGmqLkkvLi7e6y
59nKvAidPEn74rHEupgITJbyXglVKL6d3w5+Z9z+czuwvVM/vtro/bqubRCn6aPXSbeTN2mcAJP6
K3di2ArrTGqgHQOmTVliV+wrWGg0r0GqAspYlzEWq7ChzKsxlkP0C2CglPumiGV+32tepq9rzhD9
qlBwWm95fbcnfi0AiRcqTasHy09ayC6jyf5fgjsy1jLEvfgpdEdlPANyVMOtn+kw3K5CIy6ggFAJ
rmlriD4tUKzc7pTx19hqVUvkpmvLdV+BLtsrkUaYXraT11QUePJBT6CA7OHFp5wxXcWkz4xkJbn+
mdUNtzswK6ZXJQomFsgEq9nUAYj/qzGvwIKve86iRm1qR5y2nHpsGpjKnqPSXZlNKJRP9g9NuS45
i/ptTe5Q24dSVSQ7uGNXz6rG+QEIajEN5mMKDETtClQaGZ4XmWFbayU1O9/wvA65Y6p01Ma95Rae
md34Mk1jWNh11+fbElKW7t9UstHFnZFUBjE5K3WwbtoEhDcKQTJRh59vyREqBMgyyIKP6Oqy5Cf3
5My7j7vUkd/7coQxSG96uteuHM0qa3GlYpPgXl34fZbvwtJLi2eXi5GOnEzGLg7UfkINNOJCbqDR
yiYVCgE5kIBqroDRkZ46dg2OiMW93lTgiKDc6G534UxcyInNBXCn4Z5gMWr7BrCVvo+8fnRemF9B
etNOnR7Jq2jULAfATTPy+L7KJC9c+DRZk2QXEhJvL0GIA3+uEL02zcKAOXZwCr9cYXMOimIo8ndW
edLnf/6+AA2vwdWcDjbLx10BM4vi9aj78YUdcenvN//8/dAEFxTmsXiwWqfvt0Q7m5QuRLpzfWEP
4Yfe2kJmHWREAnY0u9NjGLHlaq70VrHhoa0KXKpVW6QP5GdXAAY+eKF/qZ7j7YlhzxUEA/FoVQP0
OAZeV98ZRgleE1ROq1wWQQjJ/xrgluWH66ovaiJIhjMZg0Mw3qM840JM4+2eted6Ak+0uZGHWXSk
LC6AlZ+GOK9HUdmOm/M9+/b7CP+yP4fOi8LBS9lID1ElR+dn0oDd+lKo2s8+VTUuISMbZodLwMrR
syJ7V5YEe70/G21ERwFDTkhpolYquGpbdIoQgHz/wtN9odfmGfWa+u9+cvT6iWeEXLd6oBwocw62
quc77Xdc9435OM+js4nbeGyGzkPe1Ilm37aBC41sDWFhVPlm5G5nB7DfrFqYsKGKXBqABEeXYhBg
M/ZVbGKsZAAnhNsV7lqdet9xnYENABwkTFWMO6InnQupyx4KPH04SDx4s1mlvQwcQFiEZ3agTOh1
0eSnxpUBgb5eSU94uCvjYIVFDzifWr+xMoA7m8AaIm2fa+DegBTWkztd6Ic3+1kHYPfnOEYl/lO9
Hfff9KFysLWFxwhtv3+PeJtfn01NjmwJl28avyUWL6FSDNHOrWxzh7kfhuJDGW7Pj+bSV8xmowc9
0fBDZ/jmGA5gS9i7q9FKLt3iFn59Phf9RK8F0GQqBPpTNZObwNsmEXxhBN68I+r6fCJWEauXmLD4
y4RKvh0dxBx9iJG01BHuvKt75gIO2Hue3tZJ/w3/XXNNQCxbd8Bozv/423AcPmB2OQzB89oxRdSf
oRP3K0NlW9vCbbQCJD6k5XNWTQe/o+5MZdrGtKy1aMcfgKkvDP3b8gqanx0sSBqTpNU6+xuK462M
uGA41gb7gA/siR9w+d24bXgdjcmKQPWHoXhXOppmT5Pl1ZUY8JzWj6WefyqrqGmg+Apn2qapUb6U
uYdJ2vnOXZp6s2PZ4cjPzNR2nrsgIPABjgXCti2A+J7//TcPSL5itvzbSXNTY0AABuL2wHteUOx4
IoG7W9+ZMJBwHus4uI7rYX2+vaXvmW0IeaR0FVu0V+LqR3l1bq+FUuGFpfRmAoyvmW0DpoWjE2h4
+dxPWe3+rCM5dl/wv3SjLVZFPu5DGHrEU7JN8mYaX/BR6y9pak6T/T+OExhUs/Sh5XPSjoUIv7d6
eSLDfUntZnMS8XdmfSEos9TE7DEZxITuUAxE34OOc4rJbMXxR6IH+FmI5H07hTuL+2DL4mcQ8Kxn
rcabx9HTT43JdveuwZ9LGn1pB7ANRuu5SOgUgxsQLGT/PRkdBmC2DVRWSUZnmPpnvKa+BjnvpBRM
xju7ZbbY06Eu+ikw+ucyKw4dWMYrf3zv8eLO1rjd8vZUU9c/41smEXhq+SpSwBzf1+mzFY5DY0t9
l9Y/D3rbreGkfUCbcamiZGHBufPlXChDlmbbP6OeeGqK6pMs2GAHzdhRAXSXxQRclR2M75w/8+Vt
49uXOk78KfNg7a4CIaZ65Ykwf8+dVgdF9+eWbhZ6KqrB8Z4pPKTY0CFOPobd8/lxWDjm52CtrrLJ
N051um4Md/oIajCGZXmqNS1/nW9gYWudk7QEedyR+h6Y5RZKj8lTSXWF/PeS8n7p50+70qvzrulq
AzeilL9fuDcFXLMPsD4uaccW5tGcU9XW8M+LCAb7JPXrdFDFKkfZivWSZ25G8LSm0Zonba29fl9f
zdbzpLdBNAnaK3Sr2ebCQKbo2O9ccnN0lUwrv8IUKF33XbwZvfx6qC7dOpZGYbaaMwLDsuf2vA51
Df4u4KpRXpj9SxN0tpbB2ydwgyfvuS9ccw+XOsAOXjNXtVUPF/ait3kB/4ezM+lulOe69i9iLSGE
kKa4SWwnqVRScVVlwqqWVvRCiF//bdc3ycMdwrs89cCAep2zz74ww2YzWMR1NkD8FvwEWsY45Q0j
TgDzbtO5iXhErQpwYpsMnj2lgeloVOLOmsJ2XukNjgu1l+1HNXnXyVZcd25sNcEtlNdwbd3CaRwF
5R54hXuySk9faM65oVXOg8GmF5QTo3Cd38mBZY+qncbHrNXEuW4czy2tKtbktSsnhGDjIN+PWe5/
hY3rVdI7NNBsyiNj04DKUBZAojJ0EkjQYTFFT7RmKyeapTaa7Xyq4F5UDGmxVUHqP9QZ8F7M9ojg
Em1uP57pS0Nu7uQHcoXLRkfEZ/gFCx8igxypEJjng4pXbVq3SBt1ChynrtNtDq7OBHPkykIYoC1z
/Bp4wnIQ13bXbIqRPkZBSZyxFwYBCvIsdQO23kYSBCDOH3/uwvrgzyYY0JxukhklXqY66HH9gsNL
GSPVddW/z4XjCgwmirtqfK7g2xtCLKfDOmV/rvvz2fHWTLVsuiFrz1HUqADQNhPdY8/x9P7j/7+M
2ndO6HMHKVt0FTwFA8jQnRwOwjw3FYlvbUIas/EGv2DFbelbyz99/Lh3o3KuO5eR9SMFxQuImDOv
i6cYZo/hUKrHKavrEJ7CXxSybR8/aGmEz72rIJXqY+hImx+QYD+MNRgBuPDW8LxGBuQUQ8MS4FKc
yEfYUq+ENBe267lhFdIK0N/TqvmhwBLENlQBB6xOPBaHpIRTCm6MXsNW5C9L3XYZ6W/OHagC4QKk
ueYHsRbB9eleNO0pcNNnmzQrj1iYNGy2DMl+vGS33eQcJMj89UDrbfs89VY2vaV/n23ZRLSgRJUC
hxhwgRIsL7jTb4K4VPqq2L3rzhXrFCMMVVx1f86pMhcgugfznYLqtQjPQpDAm10KUZmaoMC+d14Q
PQoeAgqwCRBC1VZZ/y+gkNGGTrjHW9HRjez4mtDBu6yK70zYuYA9JjHCYGVfbSNrhiQ6K8aiT8kY
Q/cROqqHx3KYogTcSbeW+BlgPQFNtPkBOZdz8ahMjdu7J93XU/uqEniw/zRDyfswiAR4LjlFkjwE
cbvzMyBPHZl7CBKpQTyMVFLQ9cCWtIjlmqEt1XcJThJpAAkr02q8FQNQzM9BDjlkEUYt+LivQSY8
TLJxkhVkwxBiyCZ0ED6R5U1ieTTmfGU0LS0rs7HKHdKxqvSxwIvyLoN6fH+ZeskIJ3RgbgGBBqDn
43VlYdzOBaSCiqEAOkC8YHGRIWQXMBFxrpOxYHmcbYWoDepjiBHEi9T2Ae6iByxS99yjKyvUwqox
l1/WHK75PYi9Z0PszVTk/AQsWbezFHg1FvgrT1loorn8EpnVPgZDgZyp0g5SuSjB6yv/9ar2nxtr
DDGYCnhVc8bhWO7bAZkrkJrNypq3cPRis/ZH8pob8Iyil8EU42thwcd6RgYMsu0wC8CruC4qw2bn
ERV4hUbSPD7Dvf2vLZwad4o63n3cQgvfMK8Iqjiz0AcnzosYvLp6BC49F1+AXWDB39q2UFR//JiF
Xp7XuYCuKx3Roiq1/UUeh5V3X5jH87KWuG0BzTUFUGUjPxD9q8R5oHaqm38Ba5GsHEKWVu7ZasH6
Dqop6BBeutTs03F4Fp3LQ52UkMPZsEN+Zh/JbM+jtfvp0mfNNjsL4CXSWk52FvisqKrvSmGep6B4
hDRuDznGWsnB0nNmw9fAlrU2idXnznP/dhW/AwvupvfdT7EpH4t4uO7AOzdpQ1qBl07UpOc4jb/a
STV7SG3E9qpxNa84wVV2HEa/Jy+FhHUloM+AOjLx5eM/X5gb83KTKvO5af1Svraxd7Jx+ufy1/Wg
n6/7+0u/vDmV8UkrYB4i8Uqa6oamny8R79a98sxHL6v6238fcUyukly+RrXYszRtQ3AXfvtKPE7J
arJgYVrPS0pM4cN9MzP+mSjU2P7BDcD6t3AdU+XK7rBwSp77FFVDM5J8stiDSv40cu90meMFNJGA
Az8Mvr2J27VHLfT2XOfeVNaBabEez3SivAwzVHgoIGBhDBA9S0j+/JuPu33pky7Pf9Mx0ho4mqGK
91w4w7bqgzsBrnLmjJ/KQd5erjS6a1Zab6F75qrvlBMhdMPGM2xFya4k0QWcuJYsWPqO2boYKYlc
NBCvZyGG6TdIpONPAr8M7ySQIIoghsSxh3vy0pQ26prrNsN/CdQ3rZdKKMsBlgteAwJUZOAENQQB
yVqOYuHIM7craixLwI+s2asUGoYD45bk8l4o/a1tyN+Pu39h1Z3rvYG35SWsJAB/a3pwEaPbqVX/
EoQu0cBrtIePH7Owa83l3pHgpRuUrfd62bUuC3yeIeMCJaW+AcLuBhzXV2/02b7u1mIPCx82F1Wj
JppxFJKTV9SXPlCfb+Ev/MWz6nj5MKiZV6bPwpie28ClciCsHog5x5MTb/8JnsZuXPP6WRgA/1HB
XYjArGrlGYaZYeA5YCJWp7E0D2lCVz5gKdk+l7lFXmQlyuDl2R1RG4NBZirzzZXxpyH1jhRAwyar
jr2fZSHEgHsaNSt56qVvu7Tom6mTJ4FI8xrP7YZ2n0Pd2RF2jP3qla0Vfiz1zWxJMEnXF6kphvOQ
ynOVNcBpkuAqux/XnVf5dqMJksAR+kwE4WF7ofhWuQzJOP74eMosvf3sPOS2XRBAaDac+7gApAE6
/Nu0c9e8yRa2l7kc2+SOXxBgV89uUarQJ+oLkvhPl/3447d/v3fh5fm/vWtqXNlREA8r7DGH9BBA
MqRZO+U/od7wKkyGS+ZSbFZ1FaBoQXeGnFWfkpwUT4j9Xyd0InMFNozNKBxLc3F2W/9ucjBwCouy
Nq/+jk1//3Ervd/HZC7C9mNR+fmkg7PnFDU4ZkDhxrb5+fGfv78CEjnb2V3WZWXlu915ZM2ZMv/P
ZTJf7OFC2vv/h2jl0kdcfn8zkaHKKsAJ4N1rOvJXcNHt1iNjtP34I94fp2Qu94SVmQAwvfHPVeHD
szGHtPtbHTvxVyqdcXPFM1DvP1snkNGZoLHW9V0CPigQxUPS36iW42aTjbVYW2ffnRF4yuweBRgS
LJRLI0+tGuCzexugZkw/5wlcHL5VUvO+2vBkYgVsXlmveR32Bao8NNYsWO7pA7UjB4a2xv3iVtkJ
lPkbG9U1UPSoSKj7kKM2R+wmC645WRmd7w4gvPFsBYIPZyQHiN0/wTQrr9ixz9vBKzcVmMdJfoyZ
A3LtthlgqMg2KOUXINp+3CHvnhbw4FmIAbdNXySJiu96nLdHkDozAT8fWCgE7tZpkpL8ZYjOtem+
pm5w4anTHvjxohHCNisRgn/n7P+EKhmfq38gcct7XLb0KfV0NnzzlYUeH9YRQNtWey+iY3pAgVQ/
dXcGNTOjE3ZJmmXHTiMb+iJ5Bpvu0KLGuYPFBAhzf9NOm/G3xz0UcgBSHRAvTNXorlohvTsL8b6X
c/GbWWis1/QIJiVPeWftBOJiAmYrl7hHf9wnS/9/GSRv/j92PN3UrcyfOySU73KwrYpdWSXd2kRf
+v/ZatUkwhsLOvE7WAFaus25H7HdMPRr9kLvLiRon8tz37y/bkZPpklaPOPej0IJApbPGfgebcKW
5HolBLcwY+a6H1OUiOGKPL0D+zXdVrYVYe735carRruHruYBPrRrq9ZSJXQwW1B8mpSoMZHe3aRK
Btmxr1Hx/hhRrqk4dF07WGeHghfQVW5s4NdgvqW2ZL/7vlH0vh/HOvhpIEstOEoBUeYAAWlGZCI2
RInYPY+ZMT4yglWS+fqIcINx8gfUdHt/qj7VyVXxVnTLbI0BWF4C1e5lzzoyabTVzeAjFzTCri78
eNwuLLvBbC2xcOHq4LmU3vlxxXZV0H0tR/TNpNlzBVeulRVrYfTOdUagHXWFq7QE7YflNxC+1N4m
yBDm3V71FXOpUSxF1VtY8d710ehsAh59FhNzD7HID57bNitfsVSVOxccoS5qKuJ8ck+0VswAJ02b
EqbFQL7L15INacm3Bu49nbtvVT2VL7KzaZBtmjSZBhK6gZHFi4JlaFnv4nR0SB9OAW2CDVwTMrLy
kgsdOs+HQ/gGDWiv2lOUtgWu8yVob2zvWSokDvi9deN24xHPVysn2aWuvbzHm4Uj03HX5UFpUQLq
e3sCAVMBqD1iQB/37MKSMddJ4RqEw4A7jXeOtfIToFbPgzf8ad0W0uMJmO7AW8NTLDQcn62AKQjP
spNlcoeS0WkMq1Hp4gbA6xLu6B7OJN7thGqSZE0ZtLDgziVTY1JpN3XQT61DPX/jjThMowYvF+0m
qKZmrfB+qf1mqyCc43MblUkArCNydQxfgjPQbwvZK26zUmaVPQhAz8znwZ1QULgyCJcGxWzZ4k3E
4LBsE7gXRaT9mrZdmzyxthqv223nqiqlATtXUSRPZZK0z37kjS/IuXz5eMgt9MxcJaWaqCm6BtVF
beDYG552B4CyqmddJWuy4HeDcYzPlVKQXHS9srU6Obysonuv0kH9I+mcBhqTTLq1e8S6L5MhTIZY
sK9lIqVrVhb8pa+bHVQSwcbRIsR0MgW0MyfKOXKdnbBp85wNebB2dVuYTXMlVS9d4RUxegjS92Fj
kvpFZP2XCbYqG0rWaHdLD7l845u1x3fhvh9PU3+yAh5WZ2o8laZhbNRUfs9Qfu7tGOpXsrX1/18e
/p1Drz9bIsaEpR3gltmx5GU//qkFgOQ3ooro9Dy6DkpGm4HwgIa4DaMQPmyiJBvSTT/Whv1QDDLY
AoHqxmGfB+Wa4TwlQyZgG00kYi+mtHC02WaY+jw/5GAakk3RVHEhNpNIhP1sJy9hn9rWpLSEkXXn
YGdJ6hKSsl2UdkX84A6lS3+itGkYdhNvR6f8rh0LcfivykZJs9FRByBgCacI3BPcGDSGbxA26Orb
pGukBaCi4O1wzNuSDyvT9F/W6J0GmyuQdDTByDgW7d1U+rlvwkSLNH3gAtCpe2jPAptuaAAhwh2B
qQPqnB3jkWIMHUfUGlwKocpv3Ti4xHwD/UwztnEQFi8/p7YiqcadTpZsh41N1xvdoGgYxxfPO2Q6
H1UXorJZjfcoVnPQuKA1jc9qCMiU7E2UwLcWRhhtP24o3A5ZmCdjRjOQBzo0725KwVVHTQhtPVjM
fLyovF8zhDnv/e9YzQGNshpVQyekJ0WPYkxaV9MnhmTVBARaXQPUXmFUjD/ynosabiIcVT0PLURc
6S2luH6/WJE69jVCuhG12B+/1cI6PZcKkqDAvTRHSWBqSXyf2iB1b0qt3WJ/3f/P94EckqlOufwz
dYAV2EsWmBvPeLTZfvz/C4vZXAjGulIaWuv+riwS2GXh7rthQwQrAF+39XXfMJd+SQ5qpPWhl8Ym
MDq/K4p70g9e983vj7/h3T7w/hPC6eAqqTxaslOj/PHWFIHZpon6ft2fz7Z/lFekUc4yduJT8QSE
+3BoiZMervvzWe/qrr0U2sv6V2MAQNgAG6og/lHCTZ8+fsC7+ySaZnY5YZNg7ggZTgYcaZw+Vtgr
u5REnyBTesLNTiZQoEABFNTDVXWDHpkXPmpOm6m1ufvHdyO6b2nm3yJ6d1VEFv8+C0J47lR6reT0
j+10bB5knIMBj9W3zW8/brCFsTQve6yyUpZWUfpLJ6zhIRVYEcPSrdbEDu/ON3zAZSN+s+Hquqth
SVu7v2B7O4WkcJxt67je1jemWBlUS4+4/P7mEaYkJal64f7qwSVst7IOqL+pnbY7wp1nLXv8fi00
PuTSgG+eEsAjw0PcEH7bsCds4y8RnJOiHXq/qeqLr7xbfe8GBQ+pr9ajo/F3qaAwf7qBcdXQHgVM
P2pyaxVG5IaVrfkDL80q30JpHUwv1B0cD+ftrHcPUwV97xNlto3lAafiCn+vLC9hCNDBVFCZDVw+
k2gKp6lt45OOwZQow6Qyrl/d+BRVFcO+E6zge4OCLGcPXyvurQyWd09PHvlP5Vvrt9OAUN0pcid+
tGmPGm9XwMqUZTuEEduVA+fSY2ZjBpQ5xsva6f/4NRwBd1N7CV7AmtUbsk2fVUI+AkxWn6+aAPOa
uDzB+aJG8PBEI9+1NznMWAArgJmqXslov7+Po9VmI4dwi8P6MHXQUAYw32p2xGRwLQ+tajx47Hne
JPk33SIelN7mEiwvuoffaRKzA/f7lmuU3cDNLt0inJdk+UZVSbpWGLww++fhNTpq1NPBJPbQTfwp
6r14A0BDds2VDt8920lQruCZBs4r36Dk/6l9rCsFwROu67bZTtJROAzziqhjc7GK7YaChYAerXTZ
UrPMdhFSIZvHEJs9mAk8m8hlYjuO1Fz36vPQli1IWwjOOeyqIuAkegJUsmErG+DCYjiPa+VMl1wy
3hwvVd4Rqgz3xTTctg2XV7797DbogMkGFxuX/uniYaB3tkx9epCo5Jmu8szGSuv970prcDcvBIxV
TwQzM2QgaaS1fk5z92vpJisr2UIzzXNHXGAdabqGn2yFenwxQUNh4ubGrcD3u2qA/ifX00w2hXYU
VJlCavaj61lHdyqJg3KlpxcG6Tynw30ASgaoa38pBW4dIAllaW8HOHVeo63F9L3kkt5seDmKWNBM
nJ66ScM2yiANWbir2uaFt59nV7JAaxMJi6skqkeHHorLFtf9lbZf6F0+20DYVMnBx2XwQJv+Z4wb
/k5El1x8vualsfSAy+9v2oZ6ynUYa/mhgStWWKXmW65wCvf97ufHo2fpAZdme/OASpVyLAtaHHnS
xTvi5l+0gpd3l6zJBxfafx5MjN006XsSF7Cihn8daethA8HXdesnp//79jTKqLJjCm4IdEqbhoOa
1ptgDeW41DazpT/tO6arPKN/kA4acCjyH4UvnXNr3Gzl/ZeeMFv/QfkZEFCFRztcF2E1H0S4T7Rk
AA8F7h1XPmQeNKQ6l6ophujQZSh8gpMJD+MaZuctLFtX5sFCJ8+jhrDZQqAjYPnRyA7MUws/9QmD
9uMhuvTns40gUuPoIvpQHSuc8S8WanzTIRjx8Z8v9MA8GGiJmZwODIujpnUUCjg4h2xox3AsV6Vg
S+9/efTbKSb6soErP6ZYjXocIOD+1rW/plteev/LQ9/8OeLzZZM6FY7GQtQbqmFYowGx2CAj+Pe6
FprtksRrQV4sMxyALkxRl39BmtKGrnedL6NH5pEe2zROVva6OdqszEOSXrwu8qQLswoj9eNvWOqC
2UxWcJDP0iKrj/+QUHmBR+jIuQobgQ+YzeKUN7WtEaA6Elo//mv9kcEH+qpX/0+ZZ4Oo+AD3xiOx
Zs/ZZDZu0oiVM9bC6JlzgXQy1ZrYUh01/OZCDd1EGGWQw7rOKgdhoenncVZA4jrXuF5x7FB6FwJN
96mGtOLKxpntv2pSSnvVUB+pDIA99oBQm7j69XHLLzXObN52Ue7kBUoDj0ZnLfZe7O6x8u+8ywJ0
3RNmk7eTmQnipldY/odvsWFsf9kaR7J6+Fn6hNnc7ayafK8Yk6NIcO2i/Av4ddG2j4Js9/EXLPUu
/d/lJ65oXUNWA+6ZG3fbNKj9bVuMLx//+dLbz2atwJ0ogOsumsdiWRYitpupy/twaMAw/vgRS+8/
m7o8bVpVObk6wv/0RscwxgKb+crzw7wkCqXeg3EQUD/STP/kGlPKBMNLe9kdr3r7ea0pEGZQYCRN
c0SuTmPdJ+KlhWfot4//faH555WmTQpblLZ3kqMexZ5eFh1ITW6y9eG/0PjzmlKUFMgpiC79W+aY
Uw1mGNafTvHrBue8VsxkekLGSOL/TfXLjg3d1HY1LrDUOrO5iyxoWzoOICixHb6xnPzNvbHfwvI3
3n/c/EutM5u7FEZ30E0W2Hfz5qh7GD+1BPac1/35bN5qaty2ggvGkXl0AtODlc3w1ctKh+bXzax/
hcRvDibRkKMCXmNp9kx90b0E8eexx/X64/dfav3ZvI3zOBAiC9RR+TDc4Ebs/80vXAiernrAvB6M
yCqmVnr1kbs4F0JvVB5ZLe5hKL42Oi971H8SkB6ZF4UZCdV+48bp0coxDq3p6UbQrNtLLNOo01wz
KltoqTmHqOM9gLkjrhimEgbWyP031g97zxnIyix7V8aB75jtwfDcrHosPepou+ZOG5ofyWUns0S2
cMGfYLTpVmrNX2FhUszrxKoMgEgoKNEt8fDcuGbCPWNcU80uNdVsSlephpwNluv//6qq+/aeT5UJ
I16uiAyX3n42pTvt9bQxvDwaWJzs/m0GkpqVflj689mUhoFn4Qsp84sZ9RDmGtG+Cdf5j6fD0p/P
tmId+BluYU1xRMmEdwSZR94NYhX3tdTws9kcIQXhlzoqj40Hotyl4WPm8Y2n2TX1ax6Z14bDx5+h
QDWvjtrinFjpvrnti1Vj44XGmReHK4CRkDoT+TEiwZfYBt4mqcY1T9iFtpkXLjZTBN3/GJdHHdlp
UzXVYwRiaBgna22z9IDZ/EW1VSRzYKjBiRtwQAfcY9N1gBu7FBW2V42eOZeG2GSSOc4oaH6n3/xb
qQN8yHV/fumVNxuNHWDDbnUGDjO0F2AHYU3APna+7s9nMzau62koo6I82mLY/etal68enpdafjZj
iReUJktoc6RuCzfMdLRbGOs//x/sTi59+M4eMy9DVINC6JOOGJlw/nuicYEysDx2nsToQ6Hfp9vr
Wmk+f31YysNeDccUeCrvIgjwX4JyNZcPEzDx/nfMixCFSQYctXDNIKOoXqFBaECLwL551tDSOjs6
iPx33MVZuacj62476JyzKJz4JAoIkkxLit0g3H7kOzrWYBNADVDvUo22CbO0RLSWGpnTbQeZubtD
sJKqT+5UjfWxMk2d34pY50ClGEMti3cpWl6or8q25QiKY2BHHeYlXnFv2qin28obkwRSMpYmsLeI
s4cqJX22pX4/1fvqIuFuKFP3tK2aY9eAMXsyOGcfTA7M2kYlTraTEH1/x/Vz+EaqJJl2cTS5P0ij
k88B3H4+NWPkbq2k3hM8W6fPxIvS53goya32lMLTqJYbM2j+qMvMIaFTp9k3xgr/lgpH5TsFTO/e
qHwiCPNG7AsUsYB8l4PZD5Wv/nCVwwQBh53hBh6nGd00nRR/87awZgOXqR4dLMfuQef00mJJRChA
oFCno6RL3MsJIYVQyrYpD5U/ja88jvVXXIT4Z+2CJ2Z9pndIZKMPOFf9l8YaUFdF2V4APfxyAUaW
+bOVSXxil3T+pnPVBL7kFPWbQpbcC8GiMV/ipIz3lHpTj3StW5ySCDmPSHTOuG1ApsMxJ6VDGEOx
tWNeAdlUw9MTbZGtvpQPBGx7IVDsQcjogpA5pvoc14TZkEyy3is62VcUxQBeDP5zigMgHzBFZY/V
sQOLp0OUsBnvCJzecOeKxv5TVVtx4BRXMNVLSMVAYGg0UO0C3mLcFHobc9QpEAZuD9DgOituG1mh
dKi0xRTGw+iyfeQo/VWiFdxbXM5dFg7Edj9IX1wcpJzEFScFLfxLrqXzHffKeCvaqK5OJSjzW+OZ
5LvqevdP7LpjfLzwwQGfqRoG452KxeUddCLImZNOTE+Z70iyj4vSvx25k//Om0Z/15OKP0Xga9pQ
12O5K6rC2WvSxYdET+IFCIwqC4nr4lyB0oLi1kF1zLjR2SREOIncuscu9sR9B66D95lMaTM9pvnA
20NcxK69beIo+lM57iUvJfvI24Jk11U3HGXFO9jlQyEjmszcBxJxok1bwSENTBy8iyMvfNwMeEBv
a9ugsRuaI+WysZNMHjvF3CHsegpWoE+G4Fc5UTSnbZKObQHvakgY9TavDwQWTFsjaR/d82JisKKd
4omGNMl72J7XSJnD5w4FE7edmxfBLgPTp7x3mKmzPcyQMbdFl7j2qBMOc4jUpN2O5lgONn0OqfIu
LUakDF2hKV6jweR9Il2TqM+ZjVX03c106W2alkRsgyBh1d0q3vHyiY0YQb6p9LNyMlhNyCFC4DbF
0ZCFJM9E+dPABQ+4adxa23zTp5ZNt6ARR8m9qo2rcfTt227bRb4XPxGfk24DqnkM6//W9fOtwj1X
bRSgiui2qBvhGDT4JtgFcgzKnYQ6oL3hFJY8ofBbGodRFAByIqbELW5MjoUpnHJW3ECe2tGQi4He
Tk1U1nun8YMWipqyJjd42R6+uFMcKzaAF8Ej+pAqlQYb0rexRc2zl5cvtqhVrzZaZ/4EC4TeZzvt
Qay+AYkGPJMtSFN9+WB8leKaSyN+ZFLr+jn1EBhD1bIZ+9uCmNq9Gy3M1JLQGfzMpGHQW7/9LjTK
t7ZaUYf+iuHFPCK/arVuQ5BwSvkNJVQl7iDEqQT/lmPRG+5iO3V656QZFwfI3LPS7vxg8PkQTtQd
nVcEW7EXY5oDu3FXuW5PwbWaRnZKZV6RcWcGVuRDSNH8w96ZgB78kSN/MPzO4wKsNcT3M4C2Dbgy
BexqwXLR2DV0zJ+J16f9DqyYNrlNJ1tIhLjbfDowd7JqR1XW6U0SyNrdD67biY3qbMe3fusb/j0d
ePeQm0lOn/OhgeEaLlx5F+Z1MOmNGpxm3PlYYM2mo2nRbCGviodHngQwxe9SG/GDOwRsuidDxDdV
zGi8Z2493SQBhsEPW096OBhpG73HwTsiB0OSzNuRXjb9SZWj1237ovdgj1AOtCWP7hRJe87aQukb
yWSejjuporp7DOKL+zBGoDdgb3XqiJwgRWrl38R3lPcYRbHkf+Ef57g/UhioK4hdJbbFYJLpcJON
FTcHJ1FuOWEe5VP7x8YyiF8QbcrhltP6sd0RwBdMKGyc6S8do8kXpLYseelh2Z+5IcDUtCtxh4ae
MAULQks/TP2c5yfcJVDJ4tu46M1G5a4yXyIXtDFUZVNnRNl8QSsU8ZqxAQmiV1wmP2KpsIEEJkrJ
hjeSBi/5aKJiZ4cJkz6ysVPfwOa+JWGKZbHe2qovvkCxJPx73uQJv4WxaJlstcwADYuxsNh7g2r8
9i5w/QGHA/i7HvLKbWBAKBAHy24jzOISewRWvg1EO6CHUXCB4g1GSUMPMHZkzc5qdzD3XBOV7SvI
gO0TFI1ZfejE6P4Ant7nU+j1RdG+TFlmuhPt+nzaOsOAN/FBmQUtroK9/F2Ri9jseCtwYtqQdIDL
OGTIHSMkhCHmZQnz4OYgwrgz/QVnBF34uAdaUgJ4I2z2M+kJTEwUVBPdzh0vuEQ2JgOc1lMUxHzn
IHfI+6kdCvmTyRrlAVuVBQM/6UwH3r71uqi4HVipyB42v7790XB3kjuNgsyAbeyFl9nucl4pcyyM
J83fivTe3RCU2r2PMKjjA9cq+Y4mHFPvJo283hv3DYPMz4NYWvqjuMmrdgo+pwEpmq80KIv8c05Y
bM8gW+EesmUidvQngZq/cktkTWvcq3qnkZ/y3GTVHSTgbf7UQM0md7RE/WqEyVpm4w1RbgQ6GwT2
9fQ5xjmpxfvC0a74w0CzKaCSTmqbfmcI7TSPFoZhbagd3ptXkGBwuuC+VG6Md2TBcGNT7uXPQEnx
5oHzMmanbqScuiHmVd38hJS8/+XHUJk+qlglEGq53PHMrnJ7Ve6apPAzLwQUldjbiNdabruLMvyh
STWjh3FoHRs2XjzK24Ihy7Bvxr6SDzqlgkdhPpbEHoAwipuDYlWAG2UxGvstcoPWHHDAqYkKxTQC
mNIXsPEKRVJfgFgIefpw+r6QK8W+SiL/xETJnFuWFaPY2qLq3J2aJuNuaeQm2AfAY8nDKCkDsklp
2+wL7DAeCkeGPN7B+7xkzwQas+6hQZGlkdu4raqf0DXK5OApVjx1cGis7hTy4fwglGf8E+pwC3u0
UEWAaWZNiqw84oBR+7uAdK/ZKNo57SfX8bzote4IRmfHk9bsXJEDJ0dlXXwZ/cG/j52kGqoQqECY
D/QJSivD0cmofHC62D8Zr2bqVkOCQvdUIjKdbCOjMqlCiwQZFpo8Ly6uh6PNmehDOXqjt08JLGqH
EAye0iZbOCsr9p01pnRfpiFxoGrJgJR/ZHFVl6cGjeafOz60WRV6EzDPmxzl0PbWoCAO1HlY8ROA
DHNA/UiGsi8W0sCJ+W2cFq7zwzhNJ44BTdPjaBsk78KibbDrMp3m2Jo0ABKR2DRlxNMD4E2EhRNp
R/8FN80LbTCbgCELNMw6lGjr+IdINM52wuIYANNIW5ZtKIAT/AJbsrR5VKpNhj8q9Vrx19RcpZ9d
MHRU6NhRZHeyS3gBplsfj/+PtDNZbhtpuvYVIQLzsCUJiqJkSZZsS/YG0bblwgwUZuDq/wfujRuv
QXzBf9et6AbAqsqsHE6e40eqEoZHYts6+2pHyPX4GXauvusmAJwDd+AkPjDRWlNrrgMjfBAxO7Rz
h7yqbkeYYGfh1WxyXuCYdavvcFzGlW8EbWremkgPNke4jcZhbyKtKT/oVmj374lksQ9OJVvpp/nQ
dTey6LPoM5MkhjhKKpX1QZVDXb+6JZfPSWHKzMMIu4rkI2gmszpKNyISvTHNZvhWVdzB30WXGsLe
dSFah0fC/EZ86lvPLJ8NJ2umOy+tanFEcoCIhJ8UmC/IXLGgbcPca7RTx6ANbnrNiV6CibDxMdJt
TMpMjah4axGxky7DE4UR+fkYue8CWl1CMyQ1q/3YpWPVQjxG/oRkS2i1nyLJZbMXcVO69x7rPgkY
ikgoqO314Y0xhmV9bySTzP2wM9S9pljcjzvpjdXkm7jsaacHXW/c9J4n0NBrcnJT1ar6dl8NjLxz
507wbdt1TKjVEqwg/WfpUtxZRTxRJAuTXr21gK39zDSX/fFQYE98pa8Q2uvHnBCvIqKf/MnyytcM
3c74piUxvlPLniAR2P2EzeGE1NvEUy3tPlBb9/MYl3jFus1TZJzTjDkzmyT8KBhRzfYkRfV3EVcm
crJa7VVQsNXC/NJpbtM9DI2dvnqqU4avqK8YzygfMgPcxkUL8+agB3eaViH6gox4l9xkAn4O4kfH
25vhDKrJAuaejmZXzqWzjtl6CkX4BDmqQ7kf6RGBjqlUso1RVp56gPLaeXZdWyQo6UnHfCJowKJV
M+RiNofaASqVxvxzQc6imHsXKoTp41hoKF2kWWUdPBE4zcEbQi//1BVIjBdGQ6JS5CYXganpnXIU
jt49uFCojwe+MXpJHFn/M2pm8dR2amk/UvVL0ocCuPMr92dbv8FF0Mmdk8z/bS7N4ob4WFQfM8V2
yPrhmJaE+ZGUxzAPEgJE4J945DwwyJNoz04fpqSO+5OqCYasutGelIOsMWBppj01vyDS9gHHsDgk
w5TnfhJx9b01pV3kj0VgU9JoSa3ch9zpVR/a5rHaMRRETG6EI0hmE1aMVxg9pfyO0Xk1FOWlcZ9A
FP9BmWV+/TYh2kLhtMY6pxyc0O/b3PUrZejfg2y+JYJGzoPr3M+MhClDyCB+7/GZrVln/QEIYvsz
iCbOInViAZRJQJyxy4RaVnxLkRaZLzprCnxXI4NqC4MROBoShZbtULqxkc8he2NmzZhS4zh4HuWV
bi7vGFBX9jtdqdNbNZ+XQR1FjUqrp8rbVu1iFMPyhNA2MODyPaq910gfwHj4NcmV7J1rNpGHksmA
YUdyQuKV5rjfb13kNInvOF2PoVtMOBsEV7cFyQjSh1liVj5TJY17rJWG41SXAzcVNF61dUxAvc9+
Ugs/TRbaHZQvEiUl1FAnLdwV7jz8HkVD6B5HzBFrHGpsEgR78C69YehrJulqjlxY8bMspyAY6Bnn
LTBYhePXz5piu7ysjPuAIOjOi8Cn7pJ+TE9eKySnSFOyR6SNJ2efjE38aKeWE5wDRUc008wszIm4
mJFghs7t7wVT3S2l+mxKd1Xq4Da9bNK6U280vXYjuVj8Op80cpQukwpxbsqhNJlEnxlUUSHcjci6
nUTW9dm+0dQa9V1wUlAelFr31ocG50SvyiH7VAyCdIGhUxHeCFtF1dqW7uB86EfKNJ+kXdn3Quur
+ByFaVDu0Okl+B37mOsKdgVKD/pIuS93wf7ozmifE4ROD1lfUH/q3Kw4wjY33irom5pkmTWFIbAN
GhrVnOUvkH6kBz1TSSwU26zPbRfbN4xfcQSwEuhsO/3BM6jw7EC7GN4+dfsqPSBlMSl7EwT2dxU8
3+C7qETnd4U6TWLPNEz9YKpV16McSXn8MQkEZ4KwUK9vzbA05F7YWFpbtN1cw2Q1hjqbPhDU68Eh
T/rwVeiwvyexTJ+IDuebxKuTz4lbyxOykd3TZFOClYrZoQUIwbJ6l5D3lr5NsnS2h8ipGFE25mw6
MDrEYU0lJ2guKm7me8YUjA+GorSfJAOr5S4co/Rn6ozVO6bixPfh2MXZrob1e94FgjoxDGpISjqK
L23ZxN9lALtlIiSMK3aj9P9IJKDErgnd7JFZ4qljbMYUe1dj/IR2jK4zWe5m05Pu9Q4o7JDuZ4bw
64tdU4md5Wq/qNQ+zp0XsiNwlwQnQZWOugmSpzMdoesc0JmFOrdWYoKfIkWSLxJBbxO5UwQ/2G2s
PtqdEyq7PFLrZ5uezX0PFXTJ7WhED6blOjBLJPOptGFM871AqvnZIAWjjOL2/4RDWTHKG1AR7jRY
sDkw9ntTIld9ENDn+LE5AI3Oob7dB2GNrwDLRnnF9tL4VKq4Crc2ePYQ2uVXHfwxUjnBKKe9qifU
vKbR6xNuASXc955KFSsBo/yjj9zuAW1Ogu0Om9byVt/jPS0bKQEBOa1mWXfYZ/85LUUSMSBjT/CB
UQr9ooIBfzZCuz7DckcAn6dqc4B5IfnmNkP2Po7R9Ksa+vgfhKVUAjUcFQKHOiYVAM5iYpH/fBqH
4RvEDMP3rI+o7I9mf1NOvbhl4Z0TEpZtv7OrWPneyqB4ZvQwPsBJEg2H0Y6oGZjjrIIOSYib++2Q
ZA+1a4SCwZQ6P7tmQxV1HpB8Z7hU+WZGxOGClDoH/cfwmTmo5uc+1PgebBv69D5sqzc7HKS6Z3aF
eWCRSefZkl13JjGxXykVJOdWcdQv/AjrJoqd4YdeVtmDyhQbAhYM7n4aqVPqiKd5wT8maXG6i9Iq
/ZSYeYGosVq9BX2B1yDGma9BQ0+KQzS6BrwUYnC8e5Gm8YTYW6VjjFNYQmhVaKSMO4mHRoCq0tMC
qSWHIvvUTdQr67GdfuKfgpsKgXJzT4cCQiKHkRtEY4gMoWpp3A8ZIrwEMWrqdnTeqHHnXpE+p3pp
V3eytav3VrXFviitsTzYQQqTn06n5Y1SC4dfcwLS+ESp6yfVVmTyuc0H+yNuunsyHDObr2edkBLh
cmqmiieNeyjc3TvPUduflN2bL8hsGCHVScu5SadepQhWaCxmR9VvH3QEVmU/htlN7EXCvXERkLoV
gIKCQ2ZnFPmZBFbvlCqK7ANEesEj1WSb680JWQ5nnqMI4Fvdyb4y4pux8VzlmGYABXY61ZjxaFBl
enEUJNx33cAlc2iqge7d5HGf8Wf1mXFqZDcZhmHBezPxHmKgVPVBpN7wwplOjtwGze2ohxlaDi46
ykypc2CGuiB7ci1l7PamKkoSmSD+5tAlMDg7rvhsJ0N6ixJ4kO2rPJHlnk0JEIamI8MNXDag4zTv
Sbq86C7rGmsf4nqJAGa5TF3v++dOLbpTVOGiuKfNoxZ5jFhJ282bmZe9fUntsPmkFqzXbjBK5VkF
P3uiuEiBF49q/KK23nxVu5ZwcHA16q51J6abUuujEnxYjyusSgkPVDLY2UxElbg9tYGsR1e7lEdt
9Fxrlw1zvdjRW3kaOoWoX6Dp+QJnXNTvgXvEjzW1z33jkvFGXV4hlsrdZsd2Z1EYU6x/MK5frqyx
Ar103cxPLS70G3dUQr8iIlaYtPZY0kxx3M9BELPbIq8pFHuhlwb8P6V4VIUDtIOBAfVUxnX8PUo9
6n5xqFLeczz3E+NzgvDYbG9CTUs+q6ZqegckmNNnfvP0Kwk8KP9zBAgPmdZiSHTNjMe2kgQAJhcN
Z8HWx1+F1dfPoD7yWyvjPghC3f3V2iL9aedp/zxHJCd2AdyVo3gnOw2VZ4hck/JemBkBq1C8snp2
dHsWQofb05/cqX6mzkwcnYOS2FtDoRxNGeB5bBU9v12p20BVK0WwaKrlWi+jTmukknTd2rHIjin0
wf/kqaV/5CxTfkiViPYWn/7syYziaWR4DOLECtHpWEMuumuG1OoPat8FhzIduIoNS7LFhfDEFzu0
6Sm5tGAe3ciI7sI2M38GTqR807NGPLp6Tf3EUd1C+zyosdGdrLrxIrI6asBBqxdP9KLDd0yIoUiD
2LLqbATHRUFV6GMGNR6GqOqBurPqrNGfTKVo7zIKs81BQZSYcrGc4uoms3KiLQSmvJ+ycGK8p64n
6GMUFi5mlLX6CCE21e4CWstjXln12UnzpKY0UjfOLbkuFQ1V0crXIlK60Ae95BAHdvKl6QbnlOoJ
CYU21Oq9V9maeyozREpGhYOplmpsIy4E99I8+pYk36rOdG89NyKhSqSqilsjts1PbTuWX4e4spmB
9Zjf1lAXVPZJVsoXCLsowMhUwn8ax8ziHAKkGM9wuQ+IzGfK9wSkyndhmc10QG4mfJ4oI5c3SZ+4
PgJKgf0ykbA/0v0Ibrh9cQmuMsj6rlOE05y5mfvHsO5zP6CeDxkc2kPBQfRw6+1M8DCwb+l5le6j
xtTifdHDjeCrtjb+RMiy+shAsu67tV18g+wy7PyMyMpXyXCfwYa7M9HE9MEsouKW3L21Djk5TkE+
ppPaR52XPU5dFBqHWCrTnTMl3GJlFdApk1bD1SCodXoaHHv7Sjf0j3oZVT56G+1LPZS12NXZnJhj
+QXjYBaJmq6EybdumK+9FDo770DRy/4HZsDoYaI7bhy4xRJxsDW1+CFi4lVliAhGvdBKvtB9IbsQ
XUzsOzjC3EXkgr0PYic52mGhfE+Ltm58TzXMaVcKCxRD0Xdwm7kUT3eWMAb7qInQvimMdPpZqZz3
k5LPSbnUssAv2WMNWhK7CY8ul/uDtESV+PrYECRxp1CKyPIsPrlJHL/pil38UAySmb0Lv8oxqAyp
HsYAuu27dpjKr0nLvxMzRQ+/u6QEWuGngsFHLlGwsgqRf/fgRHb5qgvqFaHn1ickNqORbNVOTxw1
kr25Ts+QUpLr36FKoX07OJ1TH9MhStB+dphB3kWkNYxHm+6b4gaGeeo6o0hOmWWRASimRYgmnaBJ
d2Ue6tGzEpjQSoT0m5jMLQ32Q45aiFvL1GczyzByoKrpczfxcYZC5XHXWDbth05Lpp8FR6x/1KdA
fVZjLXtVyVVfLMepv5RK6bY7yHhDBdxprEy7aL5/aH2nfo0/SQ9qPbQ3NG3qz72ay5vKKukuCBHy
jwrRdloO41ez07XwQyFoee3qqBlvM8Ac33Q2+dlIIa3coeNa3HUDt/0hGhLlSERJc58KOtsore6h
JACWgPx+NwKSoZiMbyLGYx9cup+/CJ6k+KcYInFsbFVXbpJ4gghZicYf/SQbeN0SrQviXW275qnp
pDMRr3lK/r12wm+B1ubejej44LLIlGdS/YmUdMwoQMgeylVuosAnFytfxZRFXLBeS2NaOl32MkZW
fdLqOPxKeVq+4E7Et9LW6IjSZwvfQ23OC2onTo19RLvwsWhyFRI75nG/0rIfz7TaC2XnaEbn3lC3
tMaDkgLTQWNmsJPPrlDlKQtqinV2r/T9qY41WAdCspZd3TFwfypGnasPGgJ5EEMty1NdwiRzGFpd
LSlqe1G8Q58H8Ion1OGxi8My+ZDpph1/UkJL629ohKbPZiik+xKOCg3DDO6TV8i3OZAExQFj943S
qHd6VCbWgTaR/iGNQjO+daYuaN94hNacjNERE30ZFaiGagWp+8Vp8uFn7iT5XintWPhB0dNl8kKE
KR6oxOj53mta/TWfJjX9imZWV5y8Mp6igzJO9I4x6aK/IW+iHkOFPBIPnpniT8g6af174WhCaFpO
nMYngBbtV6u1U2CCFGmh9LkKbLSkB9fVHG3fthX/TjwVFGNOkzIZ10GZlqzgblIVtmYExTmhUH6U
0+yFQgdXu/H8FczXkhdcD9IymOkV/kX9Roa09lJvXrTRVK8DXqvzm//Aw7WZ1XeSYs65MADZ3Y2A
HlTKGMCJ8it3YIG4K7hJXRKw4jwqTITNP8Fx4qt0ZQ1VXSDuIlMOSmayQGYcPXKx1bDpbiI113Bk
C8Qd0V/kke+AI7NU9ahDytNwhw3ajR4aRcbQ3BASzTnkILkRmfZ1CEV1AZ5VI9QNmsHNwM0yo9cX
drl30v7jZXNYO1BL7J1WAw6LC3HmYrD3INC+4nOeGsPdohb76wt0b8kHbpPi6ToTc2fGRe2PGVgY
v2CW/pcSeFtShmuvmLfrjyNLf6AzaCUyxmuU1OpNWkh6Zf1fBrXno/k/QEh+xGKGNBm8ud3mYBQm
ie5nW+li86OGTsfGjOpfgZY8f/77H79Al1lYupWj3akGhY6TStc10wB7jeRI+Sic8Qellgkw4hWb
zusWNk6dnATWAWpP7PSI4Jqza6f4+f8wWLe2IwsTV3ultUxbUW7hsQ7Jv8OcGFJ+95KsvfInLOxc
OmTYtpWC5KfRUexqGHT2kPp690NcpJ8uL9Pari/M3SQmFwk8dWfdG+yzCxMdBQK7Rebz8vPXdn1h
2AL+Sti/TSpalrIz2d692guAMpKCOLfIzeW3rO3FwsILAmI5DoDXpVaCZjFs4JVPY08tzjlMNZlJ
dbjqRUtKD2E2nqc0crw31YhqcgxBy9hCBuDEhEaXX7GyYkuaWrWGuUDmen2WHjxDrpNR5cwAVJnt
g5NdN+6re0taBjtWUiWIHd5SxD9d2scHzSQtufwTVrZjycMl2kyqMLAWZ5XLhAg0/wozDM5qc+xx
5dQuqbiKxrCGUBOEIMHEJTVPHGWZ8X7d1y8cId34UJNKjjdnVoHcP/itexFXmxOVf1dA1b0lEZc0
E/RGg7zjjhXfhBU9mtYnkam/AFu8gIb9KmR4yvvxn0nPrzMQd96pP5yvjTofwgIMp0Re0R3mOekM
9OapwydvOKu1LZn//scbklYDRttkHZOKAYEawrUU90Oh6qfLu7L2/IUzVIPUpk2LZJeOxE2r1N8L
Pd8IPtaO68IH0ocKNFnF6I7Vrv7kQubV3am0wiilNxZ1t8s/YMWulyQ0Lozm8FQa+l0SauoRaJiw
6A/qfTV8bGRZ9OBB1aLcml5c+00LjygHig+6UPS70WBwIhFF+DEgiK6aoNsg5ljZkCUnjQwiHFUD
5ygFNGMPM3WxC9Pm++XFmolt/hKMLClpbJJ/pbSi5tx6FaQcw6HW3Z/Q9D/3njiZkbKjEHZOdd55
+X1rP2Zh86B6xhqJ2OYMyXdKt9gs90q6RQ+x9vBF5APWNJggE2/OtcuQNpoS2iFNNgkK1rzJkjWt
Ddu4t52oPdOao5uAP6ch/jIvVhuiUJ5p2Rfwo0hy5Dd5dVWKCXXA/Fv/MHezauEBTXVKgC5aV5kL
rQxgjOx4eTvmZf/b9i+Mncqbh47hwE+a+oeghQhK5MRX0pEfyN2VnbY5JfvXdIffsbD9bCjbVFj8
jpmjq2VSHIqH1s86eavaCJKTHTqj8vXyr1o7B4tYyKbnryql1pzNaPwsmcA5NCMjrdc9fGHwtNAj
x4jy9uwOcNbobfU9Rct0wzxWvMmSJk2odqAAdW/PiaN8oRcJmr3WBLpzm1Orf32DZizZ79oIVu1R
2r0/HXTf/HGdVDZtxP8e0wE3Qr03BoLVO+4+bbLHqIBg9vKSr33zYj+LKVOdwhtHH6Q1naASnZSe
65tiGe2m616x2FUNggevAIBIz4lGvfGKgNK+7X5dfvhfbySNoPi/iwMn/5TXVtT6DZBXqb3lxWss
n6JsI+1ee/wiZS0FDNpoPLe+3iqgR8+j+VTYTBBddeL5/IXP7vW6D+lFt36e1zcoVgNV27qr/2qp
PHr+SX94t2YuR5gBy87sjM+QxKHoNuabV87MUhHB0hXFGWjW+1Yyz4/uXVHvJ+X98oauffbCKXcK
dTN6AC0iSwzkm0Cih42jsvbkhUOOQwcOFkYGfRA/92mrf4uaZKMu8NernrVemGhXgCSoQh4tsztV
Itrt0GkE0ugejerIYRnMjTBv7TcszJVepTJkkqXv3HFXauLYuVsly7WjvjDTipYzdBF1zZzH6KeR
JXZdy8xU7hx1NNU2fMHK9y9JylC+GYp83l3QcIfAkYB4rrPUJTeZpXRNVuqzJWGfrXkXM1mm6WfR
bBz6leWxFpZq0y4CclcxFgZ8tMw9wNRPjfhY1lvFnr/e4hr4nv/aK6ILEKNATuAr4xMQ7pCxnOAn
vsywnzaPz4rlWvPf//AJVQuCvspY/mZ6rUtkNp2fSWAfLlvu2sPnPf/z4Z4Npgl0qz+Yw84xz3ol
9qW34RbWHr4wXjv19Bha9d8WxscPKpugvV334QvrzXq1ivUCo6qt7uz1KS6nOORweF5+/NqZX9is
6POBWU119HWrQ13ZOAWI3l5+9NqqLGw2nSxHRqbS+H077cyC1uBo7638Ki5yzViSkuVolDnMNTSA
OrWDwbgxWmmXP/yvwTFPXtyrhacYjCXRtAoTwwEm79R3gFf2DVzU536yxTEqtu7BtVctDDfrJ2P0
Uk6OatX7ajyK5G4+PTZ3l2W8Xv45K1u8VAFobSehNm+OviSRGO3s5ORiw+Ovff689X9YlZB8emeJ
f/1alL223rsbfS61G/zCdR+/MC2NSpRWaRx/rbJuy/pJOvF1J99cGFZPy7jTwqBhfCw+TY12bMzr
Dr65sKkAEtzYC3FkwHF2IbS+uhswg3TlNWUu7AphkyhmfgNwRW7dSU97sZgfubzaK/fIki0MlKUN
7QZeEqHgNMh3ZngHNAvljetWZkkW1jNFBnJ13k0doHrz7hrvXTZtmO3KOV9yhQWd0MWQsuxR4+zr
jnFk5+d1y7K4/XJLAR4pOeYshGO8x9nHzrJ4/AYzzIqjXHKE5Qh1DQlVbz+RT3Nwxr3KKm2sytrD
59X6w0QBBjJJySTq/PA5hifsyO2tsGxtyRfWiX5NPQ+1N78THM+xDx4zbdet+cI8w4ABS0Wd7z33
lYiD3CYYr06dlsxgvclXA85u/El71/I3ZoBYl2udlrGw0DLrdAhcZ7dI4uTY5WHzJK443CUlmMbE
u9DMf1eFjG92Lv9+e2hfd1ssKcGKpJEKM4yNn8fWfmoZAL/2xv4fGjDDYB5mvux6+d6X8jB4W8XY
lXO45P9Su2Skosh2mtPHjNSsIny8fAxXzEef//6H+QxOlEVez5M7UnhVea/VYbcZtq89fGGbqZUb
aOmxm9gmaiFz0HhtNK0vTJPR9NiOMmP0Y1H1nwOIGeQuZbziY9F5jN5cXp21dV8YaUtPEP0fZfQd
Mb7lDPEXTrlxFa09enGJTkZnM6TrsaVg7LTceonKfuMWWnv0wjxDq4LZw8Y8dR4dpSFwsi2vtfLo
JckXkuVFWUmdVa+Lt6YPP06bSgErh2XJ8BXluWAODOshwzCady4Jk7viqn1cEnyFhrCYm/BIrbPp
ltHVz8zgblQf1j57cXcmrmtCGWmUEE/QM9m5qQ4HhqMVSrYvoeLayu9WIpclvdcIp4E25ritprvD
mioK9XnxvlnJW9vX+e9/uAExN7CiATcw6PK3V9wOW9a+fGGoQxSPytSzr1x06fDqGq8d+dLmXbT2
+IWJ0h9WRzPn8VwXELDvRkiWqYd5lDeuOzsLQ82zBBUOE0Odw67QA39r5YfrHr0wVEX2TL0HrDoX
Ri4YTNOqDe+yUs9YknnZ9OudUbqN70an+lwU72rc7JSYCfDguFktXLmslyjBsGEgyW5ZmZGULtee
qubJyZ+s+FXTjlct0BIpyLR4oA0RrC4lHMXGXoOC4gS0wbhKnEgzlkhBxPcge3D7GuR4emen0jfK
X7lLD32rfbC2D4vrVY9kwngFp5PaZF/cTTnMoKxV8f7/cRWqC+NtqoxJ47kumVvNbeBVjx20Rm1Q
Pl3ehJX66hItCDS67cA/Q+SU/poYOdlhwnnwVGXmvpTKg26V/mZ0tuJN1YU14+CcdBi5uuKcUVqc
HJGls1UoWHEVS4ygNPReCQwe3hpo+jbvpvkTN2Q275fXacWHqgtrHmTj5RnkWxDYlOrBtCFJCqzw
KsipBh7tvx4695wxq+ca3NzIGV3rMIot+aW/rwtwkv8+miFQqMYa1sVrX9145oSadrAM7rbf8Pel
oUv63zdoSaPmXT1/PB2W2UNf/+j5R/1xc8HvlrjR79JzUu5+t4fyLXnMv/s3fYkA1BR02mL64j45
cdf9mm8XnBvtrcgrN26AtVcsTLdlqvLfUgqZN7xMO1JvJX0nV1OvAhJzbhbXL7wsUN6UVA3UEplk
u06m79UkrS3q1L87ON1bGGw00/fDwvi7dBBis+HonshlWScvck5e+Ouybf3dLzCD9N9dnkm+upbh
cV9qX3VGBVMXnT4zuyo81JdCk2hJS50rs/1R5oyqwjgwvBa5kW7I4K4c/iWYrQ2Fwax3XvtlG7qD
Lx3IzI6uJqGVubw4ay9Y2G+qtp5rWrygmpuN0QhhnHO6/OgV1+AuDDfhI0XOqIY/FdFra6iPYdCh
iR2eqrC4KluBHem/Wws5a9WoOl/fDs7eCORNhp1d/vqVU7MErQ0CKYyhk4yvF8beG5KDVVaHpDev
igz1pYpkmVv9lIbF6Bse+CI337eRsfHotS9fWC0sFKkHq1Pto1R5TiA/G8TwkQGlKxdG/++aGzGE
ZErCsGbfh/JNNnHVIY/c2B6jLkXYbDi3lXPpLHa2aYPIaxiI/R0fzg0SlaroVTu7hCyBlY8UfUQ7
GSo8eawG093bai78AkX7jS1Y8WxLgJJbKJEwByjCKCicENC+p5X/QNGr32mT9Z5pUAVpmbkRO6zs
9xK90kk9GirUCIjXzVPFLAac+zA9XaVBo+lLFEviqvFQNgYThAFAjegpU+UeatCNzVjb54VzbiAY
g35pqH2hamfkYn7ZzVRt7MLasxdBVdeJbjJ6InSIG+6joYj3SZ5tJdUrq77Er0xVCz1oy8PjxjoI
Xd3ldvo5rcpPlw/pyrcvAZutmjBCXo+FLyTRlOswpCWULW3INc+8WBiZxWaVWenoJ5oloCGU3r4x
rXPWlOVnHYHRyz9hJT5ZYjRHwmWvq6DwdBptZ0bVbhxvqnTa60GyY+7+8ktW1mmJ1RyqxmRiFuBD
L627UZ0ObeluHM2/Yxs5+YsLTJH5MLVDBAdpB2EOU6oHiDFu3KE/NoN2C3XFvoBs5rG3vuiW4V/+
PSuLtsT425BjFmqLPUQJpdriI/FQaOQHxrc2q58rS7aELkFvWgye1tU+LAvw+1a42HFjydYevfDa
8IMWo5FiFDOWA3DXk5IYG7WytUfPdvhHrB5Wzmh0DezUVTW8wIX5wQs2jtCKNdjzG/94st45Ghkw
S04ZQoTw5zbvwdD5tXy9vKVrX764j5lN1Ou4YlGc3Hp16npXAprdWPC1b9f/++0ijRNU2Xk21TFO
C1JPO4/YkDB34zyuvWDhn23FY5Zi/njALWV3Z9tP0juX9RZQYe3xC0/EeL9VNjWPD/hqeEz2wE96
5TwwfHJ58VfsaYlbqsQUZtZcpYmsI9QKUAAFM7oI/TTonIONRVrZ4SWEqcoSR2O8HwBNEz8kEsBh
lT5d/v61Ry98ENwkdRFVPHosgl3MF8MQeHP50bPl/A/OWdOXuKVQa20L1ubaT0BcSecIAjPMNs78
yr4u8Uq4xS70ejBppXcmSz1Q28OFwY21sa1r376wWSsG/T/mgLqgl32G6+nW7JPHMO2vS7ushcna
PcUkfFnt9/SyXdODKebt8qKvLczCYKGbs7oeahe/7SOf6X2FyMGaLL+Pt2rOayd+YbETHAO5ovHt
SqjMhW1dO9IB3FXgLTa78mu/YmG2MwMRpC2kGJH60WpvZrdD1j5YL1ct0hK+1EukJIAb/nY6KfSr
vQYfkXkQoC4uv2Dl+CxRTEZf1YqmZhxPrYZY7gWNvBvRXHdTLRUVSydyFBOBTH8A6mmpzsmorOPl
717JK5ZwJRU6SxXuTIhz019Wkd+wvaCiev1nAo2ptYUrWlud+e9/XIhALqwaOoHfb8nGYpcx/bBZ
jVlxaObCciFnNGFxdyvfLM1Dr9t7JTIPl1dn7dELqzWjbMxj1an80oxPSj8emZe88sAszFa1FCPA
KdS+NTTnTBWPAN72EPl+ve7LFzYrIztTYVwiZWe5R4ZI4fHesKW1zVyYKhxaXYGKCdFHEaUnfR57
ntAHgVpDHa+rwiyRUR1nPbWaoP6N6ep18aFMryzwLEFR1mhGQxbbtLfUtIdWNPlWhPHGHbVyXJaY
qDGCHiS3jMrvurqEk8f24Hn2rizwLMUTa3sUU2fU5le3YGY+QqFjb01bKf/apy8sVLGCRgvLzvya
ehAflUYGj2hlf7nqMBrzS/8w/9qFE6QLW/NrXIdy31j9G7wpP6579sJEE5i7SkQQzK8O7AS7Gu4h
SNnSbn/d0xdWmpRVaNNJUb4pFjzZTkReU5YIJ1x++oolLXFRRVE2I+gI5Zubo1IPkc20HwrJrMOQ
bN1La/u6MFZ7kmGBDOz4A3CRPNkwVn2qM9E8X/4BK09fAqQ8eFKiOu/Nr4qKEoHLOJ4OS/KGh1x7
+Hxl/XFqMoGeJOCR8fuMw9rlVg2FbS22/O/a0+dg54+no1YDDaAH5VDfVhCYjZ7mAQlCm33jzl4J
aJYgqQD4b2IiKvED3uy3vIM+3hud+0bUyX7Qso3juXKAlngpY0g7b7CS8psFwubWRajjROkdzl7X
vIoiQNP1ef3+WCdXyjKtMrX8BqvCJ2kgu2PpTNYDpI5eLh+ilfByiZ2qaymSkrbxjy61q/s+9szj
MLkwhHVRDOlXksGYF1+lwcnPWRj0CNd4BAdv9gP5kdeqyfeFY90jAnDvyCshw7q+uHsnRXZxK4b4
H6Mcu9sWWpujlrSfL6/W2rldGHTep16WJrX4pxFMdI4AteEdNMThqqcvEVU9DIS2UeHvYDb+NEZ6
DxnmdVw8mr7EVKl2m3roBFRvHKOXocr2Bvx51NsoE8bP8ZjuM2Wr6LVifUuIFR5ugCTdkW8mDMm7
btTuY4UimyrjPfHchoPyMIG/pLva/PI/TAM+dY1qp0HLojdeq+yztJmDY5hbJOhbxc2bYdq3fRyf
Lm/NipksMVd52EbKRAz6pnf2QXOakxdF36zG+H+cncmS2zizhZ+IESAIguBWUkk12yXJ44Zht/sH
QXAGwenp75HjLmx0UYzQrtsLoYgxkTh5vjszJPdw4ly5Ti7ML99Z7zWQdYoEBf3KO4m6bk9vGGqJ
V3ps6RucwxqslgTOOA39GsDdHIfRxyENAdfyvzRYiR7ccK931cKlxncWOfImPnxCef01TsW/CiV+
qquebNW+wGH0X52l96Zae5Vf2IFd3iJvYWdZGVP+6OJkCA/j0IhP8OCDuTOnhVUr/bbUirPoo4LZ
KcQR9S0MKnhdBKF+awiu30MEz+rrfbYw7q5GqwUFFwTkvPzRdv6wBS5kgLmdjFZGZGHgXXFWH8A5
nnay/EHi+CWMfbKxAm4HcW1/ap0BKFPeJpKlrkgrhuU8DijbfY+B7tnJFp6vsl471JcS+K5EC0kE
GBvnWf5Dd/woyPRJwpf7MrMus0pO2TkK1V4lCkWZ4W2ZI9fdDS/GYZ4NtPhxqetH6VXRf4QDpbcy
7Aszy1Vrwd+xJiSp6+8+K9gmLHIw35EfBPLGrsXQv9fCO/ukK9kiAD9B6MHi76PI95w91m3wv4RH
H1PK71NsZrQugIIPv6ike2tDsbJfLk1oZxNoImWi+NIqwGX1Js/qcldOt9ka+dRVb0ntQyuT0Pmb
CmtJ/xURfORYlFYNzGFhns54RbzX6ytz4SxzlVyNNhibsUq+ISNZRHci8scKHvo0h+tx11eiAmwJ
z4Yfrrf2/kr1XWUXA3XR66cg+QkNe24BBk6PaVapXQYw6ae2yYcUhM7VvNxSa5cd/I8jVML/pPRa
2/6TesP9JRyTXv/WgACRkTPYeh+vf9P7U8F3BV8artZe4Xfxz9/23sxLFerVEfTf9utOGDCMYVNc
UKhfgkF/hS8YAcQJT3zXf3ypgy7r9o8OGiCWBzYxFj8lA7/AG97s0L+qyt6bpn/zutteTfzYOfX7
LgZlRsziC6CoX0yC22gDR+NAeXLX5MnKMPyOIf67Efiu+qsQibQ1S7yfo1/5ebZtGxgvkm0Dp18L
SM40FqW/N0Ab5icGBN0UbBT0nnDHES2gDZ8A3i3hh267Xg+bANUQVfCkAqLhkK1FqPzz9S5/f72B
qfB3l6OMO5UAleS7mvefmRedQWN8aw1YBnLSu+ttLMzI0Olv3U0VHmWLfFd4XQaMRuhBMgKKarAy
J9+NgC4si7+/gQKpGZVlRt84DG0ooLVVO8Ikn5NMg+5GZ6seOYHzLX3wQJKJn3wRq3KNS/9uB6Jx
Z0EksAsXsh7MiUeAfw/9xbU/KuQdsLrVtqa2XFkb73Yi2nEGik9NF9aAQp20GckdCCrxM+zf6S3b
Ln7dGSIhRQKYsuKvXNbenrb8nHQwT9MXR+Calp+vT4SlvnIi4gRJn0xBRAskHmgISTgAF0gN3I67
8AGmseVK/LU0H5wr6VDzwNSzaU4AROZyR/08ap4EbYgB1MUnQfuVoSy9uGuMqsW4QTE5yAvXv3Bp
lJzYlQbhMMgxbQF6K+P/cZjyR7sy51m+8mkLv++KQgw+Iu0zKt5kHgkgNmHvPrdiTfq29OvOATVE
OuBIcTUnFfbyYUD+8pBzwLCv981lpv5nQ2Tw8P57mQ5tN0ykEemReGHwgaoLWVNB6LsrY+BgbmvD
WY2izEFSNyo7clt13yeERODyonznfx0ImWvKlqUPcZYi1bQD/70a3wZ+MX1TFkT4PWiHst7l0CdH
++vfsjQal3//4zTk9UzqyI7pkZYsfE1qwGA38FtZk0j9vku/Nx7OahR2LGL4twON3QFBijxs4k/k
oaFNF2RAaiCIfAYl1JyrqU5GcBnwKDruogJwu3FjAWzgYHeX8NE+5K2aq2YT+kEOytk8gx70krIO
cNWVuH1hQbsaOoQZSZaBXnm0VRRtpJJf+NiXYBwgVZpU2OTbKoTdD5yar/f8u3EIZqq7gfCYwfR8
kMcppOYVoMdyq0qW3QHFUW1pfmGy5HAjvt7Y0jA7Wwa3yAeOGZaFYjhKQIC5oFNAaarXkr8LvedK
7UwRpsC5BeRtgmk+G/dTXZoURNoIKiMFXmkFe639oGDWQbclONccHMaU6rUb0cJqcSVZYGMLloHt
+5bYNB9fgeaZo10Aiim7B2lE5bekoFnoyrKmuAPetWzqE4E+9VuhwgmsUTWI6LGa5hb6wmpE0u36
kC3MD9diimoZGVqF7I0nMWYF88jDVMPVEjfXNzH0n7oOJ9v1pt4PI/FdzmYDCj1wccAHvhUVsFhf
yWhMtSUBy7kBdzyHVAm0LgkkCrUV6/JtmgBMzg7oZVCHmOCl/lp4IcB+QQzOqQeAtDDRI7IGqVwx
k1waYHefgsdZbarSB+IRiowmm6EmjNtx46MO5+56Lyw14WxViqV90aJi7JQgQn6YCn3Zr2AUfN8i
orjxM5wrNLo1r8HMA52dSqBVgdk51yPSwZkPbtn1z1hY6tzZV0Tbd0GPQo6Txeb+ZsOs/Jp5pVk5
L5Y6yd1ImoR12RBOJ7BDFJSJMNZNOCLRLCrEyjgsnRmuHqyi0p9FX+tjYXSxSYaebosgQDKDHAi9
YEXwP8Lr97C4wumAc31XpMG/v//DJjjqM5JsZ+ylK6tjIaB0lWNVThQwavF0SiwezMRgvxahCTcN
GNSbOLx1+rkeWHj5z/A0xCmAzl19J2UXP5MG9cUQ8qxVqiwMnqsmS0KcskMYFSdRAvGia4btMYCs
Pt30CeiEu+sTcKm/Lq3/EVJUeRzBV9tPTo2YQLHjU+zRDbIeYbfRUWpgr1Y2afh2vbGlT3L2BTbN
TQXqe3ICI/yVV7q9Szycn13Jzf31Fhb2YVdnVoBcrBtrk5MFamhf5BGcvcqOXOjbx7lp2d0MEubK
VFv6Gmd7qIQ/coCKkpPwwHRnc3KI+6EC0Y7kd9e/ZmF3CJ3doQBLfpKdSU7J5IEZBGYoGF+xjrNu
pbuWPsHZICSsZnmUYEAIrsvb3+7YYAt527ldfWheaMKVnol4JkVMy/iUIDW9h/V9shNlWz11yh9X
vmJhDrviMyt6QA+FCd94MZZfidYCNs9g2qhYbjvw7sk3L1bgHq4smaUvcm4tvA3Cth8rfa6SHvDe
y/Zio6zdehL00usD/36inYE88PeypIWX91MWqLNsUAGRVM3YHpQlXrY1QQ9MT1Bgn7F5Tp5FOl4Y
6j1ReOir/XylT5c+8vLvf+wLST8jXYE6s3PBWP4k6+qjMHVzn8f8fP0TF+a2K1sDl22aY5+qM564
201lRfqYBWW/8ucv/boTHjDP4CCK2XhkYCX9Aoyn+4L9FHzl2/54Z+nbTI1TEqrpWJkJ0FC40N61
DOSt237dWfYCJb+W1rQ4JzBT05turhKzqSrAla///tLYOqveyqCbYhLrM+yxdb6Vw4zjBIhLUGDS
1rc3VQux0FWxibmaQBFt4iPRKto1Ii7vUdZ5Y4zpCtkA/kMsVljYYicWTNbMmAMAWWA+Z6Ncg5zQ
31vIOzdiV9Im4CDkAUvLj5MPtNYzYCpleVAq9WR+10tMg+8Z8Rv9QSUMlE3Nu+hS7J94MYzBpiig
d4nUwIESjwEGycYsnDYoKpP8ATRrkE6RUg3rF5k1ofcBF1pw6+8Yjy+IYjFPRfeAulQt+MYAoQQz
0lmlexyaXb2ZIuolz0ndRd96vx27eyhE2KcpAHH8eQgzluyRDRqSbYO3hPrcZKkWT2bICEhsyiYA
5MIaCabYQNyS+h8kwEA/57kXxMCG49kBf+IYB/tJ6vEJoXz3z5RE4MXLcM6/iUAFPsqXY2C7OalU
tJ1K+DY8C54mbzSlYjxUNcBfTwiSo3+9TrLhp52B7ELBKgC4B5KXDMFgPDb8w2CjNv2JIn02NfBa
vgAsTdbZ5g7F16CKT+PlrmZgy7nl3agRnKio+qdo4fL9CNsoXKhE1LbPvGjCF4MeRxVLWQxtc0eT
Gl8tFRC2H4RNwFPnfc2mbzynVX6oNC0o8IQQWHYTmJClFXttWVujrnCK7YaChU63tBjl9L2Kyj78
yINmfuNVNcd7cHjb7CADRce7KQ5RF6g1LpZ4L8wzeQ/vmcLfsZgauhHj3HrwU0/aIurwljw1aj/H
INDCbzHFXOmycXoZcDdi+wKCUiAhbdzMTYFif7zqwjc7ynN+Z7MgLA5CBrLf62IsRrstOry4gJNq
qp49j8y2qGKeq+pHNI49v28oucCcwCiHEJAhUjik4NgWHyYxiU/az8DxHQNV/0+QbsacwHh/8do5
8J5g/j3PPyqLEvuHKsdbztkANw+EL/zuoecAKO8LNIzzLzvrjl3osDbZ9ekM4uEgmPcNKG9Vf6js
BTDLa2AN7yaKjezZdr7sd3XX5WSjxrAC1rcJabytRhsHhzRS4xMjMVi1LTXsLp0gSnseylxBYpUo
Q36AiQp4LhtNrR9xKAGIPDa2Gv4B2A+1D9JcxGsS0HN9CGZPmX8qoppfcQBytFeEqrinNRQXH4CG
A6KQzS3A81mG2+IDIOpgW7YWHvpPRX3pszbmQAhPnSziLWurfpsVnDf9bgqytN2HvdXDNjQ9UiIw
Eqq/gUsN1NFsu/zjXGZl+VXWfkfuoZMcGb7x4mtP7OWoLtMLhVJyb4g3nsEt4a6qi6DZTaSt/+dj
a/8scjKkj3GqQJ1DCpz90hKlwI9Q06ZHHSkoL+uBt/SpBjSUbFkXGbUtf5OWZMO13F4ebIadEgy6
1U0gQCxtB5Xq16aAEp+MQGLjDxIQQbd5V2Z3PUx09MMk6UT2I9K6LwLMTXXPbBAAHK6KfH6uwU5j
dKNtFQdf2zj0+40uGB5c53xqTt7sA/WJKV+muyD2ALbMQYr/0hQSnkt9UYn5EKcWsNR6QL39S6Io
kPS+rOFUpWGVqLYANAMk3HgAzeeqHfkWJf9g6sGYnpit5w9A5yEx7HeffUvzL4Py5WdPzSZ+nAY1
NNu04qQ5T34eZMgrlNPjmBn6JfJBgEUgoWf+5HlDwlfSSAunpas7TkJb1CBxiyMLtRnuOPXiYKez
obb7OPILcVtI4foyFhrWu4xlwdEovyh2VIOsu+WlPV0/8xcCIleDzCJQM1naxccEeN6tRs7nNfT8
/sY+csItkwlu4rZMTzzp1c4kHrsXtsg2YxdlK0HL0gc4IRcQ837QD1l6StrBP5DLjbueghtjeleK
TCIbtDOrguNIWX4KrPUOXRz0cBFIO7miZFmaSE7YxVNDa6LL4NiHwHgesKb8SBcfASadb7LIZNhH
/47ax74DojKfxTGg3fBovU49D12yxo24/Mo7wZDr1qg5UYOuR3Gc5rrfUfVmDHY5UZJ5M/R4FhxI
dlcG3rc+hnz1+rRdatK5awko2VC8ZMWRsOGNY+AnG8itRbnqBlvctMXWsutCvKumwzCtrMSFcXKl
y6psqk4qPzoWoYaXCgcQudsA7o2zoK+BLV75tIUJ7YqXCQyw+jITERZ8Ss2GoMopuPcgBiL76323
1MDl3/+4wk0i8ZNOVNFRFnWSI6kTeNWuJ2b+ddvvO4uehUnG9ZRHxwT44XoryNwP+zQi4ZqvxEIy
xxUrJ0REEZPSnoc+zFG/XdDvA1QPb2A920OBd71m14eRWim6WRp259bFQ0BQk8SitTDxNzbteywg
WWwiqZvD9R4TCwvI2QHspJs46gN7FjL5ZfqQ1aiZbc2BgbS1SWfoysehJh98LsfbPsoVNJNpbLNS
KXue0srCLwCLxHYy2KSXZq9/1EL2xZU1D7mcWB5W+KiC5Xe2a18K0UT3CW1ecnbronQVzXQoFA97
0Z2VX9qNCAPzCADz64zlsrv+HQtbjStnljzHu19u/SPFCQNVAMilF4CFuqg2QJPuN4LZN6ClDqWM
Vx4Ylpq8TMU/VmiVl6WtG/X/TZJg/jGhNkJ22FV/t8ha2W4Kv92MmOe3bTuuwFmGeZm0qFc7V1zR
6XHSSsFxr8ezwEoDC+vId7aFiRoYOuRZf5a9nqetzMJRPs6jouTg4dWq2l4frqVm6N99V/haSUC3
uzNJhfzcRGH9bZqF91jOZbzyyLywgbriZh/3JO5VU/gWD8EsX+mM4H2beT4y/te/YWE/+J39+2P8
h7Ie+Rj385l0iL+9Jj1w2AfCFCn+HJT8uayjYdfVubdyILyvRGWhK3Img2lnY8PmbKahHY5iDCIE
g60HJe9DIWfDd00KTOJp6PtO/BAioOEHjRJQWI3IqPQFWBaGebcoLfHHXDrlj4+3BWQ3KrF4Qknn
4KHozQvD1RZye1895SL6iIh1ZZktdLOriW6QDfCzrqBIoxuxpbJ5lhV6lob0X1kmW2S8XlrS3/bG
8R+J9Ji1Y45nsLNAAeqb7ZroWxLH04s30LVq7oWp70qixThSP4rscDZWZa/EGsgDiK+nBwRK1ZoN
21IK+j/S6B6haiQmcgbJ5POM4qoNF9R7oWUz4PrPzixONt2I6Rpnc/gK16qV0Vo4T1y5tG1wrlcF
svm6pfO4UX2s5x1n3MfjtfKDZuvpapVUvTQ1nF2k8QGmm6OcnGDKUe4sEE46i330pgdhGMVjpTeE
x5HEa+VkCzu+q5sWBRILDIm4EylVvNGZt4UhyMVgCo8Ips7KbQKb2JQCHzlfpuj1beb31vtO4O5K
qA1NetOW8XjGu78uyRaZtqkrNkA6xMxs4s7ifp7IjgTxDi8N/vysaFDJb8iKUe8pr+Iq7XdZ0mRT
dDfxQKg3UQrEetf/ut+6yP/+dcyVXIummAudyvhoe6nMWQTcy18Gg+rKl9mEyDQg+1H435GLbaJi
N9Sqn5Mfum/xhzz2WYKoWUPwyefdkMEfbxP5JEa3hkX1ow6UGr6oOq7B5SqHRqt/DEcBt92ENpZQ
MMlqQNLjkRfB5ak6b0LtPQDP61uy422tkG1LNEHiRHapV4UbRmTP8h1r86n/NM4aibFEJnNzTtI8
NztIWqscGGHtYUE2oM6Ov7SXMw+SpBA3B1RG8YzGJxmGAq+40IVBXmxL0cKCU0dFFTzgVkubHwMR
SY1V1031jswzZS2YHiQiJzphpO6sjpIpuuc9T+les97CqExnhLf4Y5NUlHqH+m46vMF+aaRqQ0LG
zKfCFxIviEkFLdaZA42pzhGAM94XwzOZ6W1RypGXG3uBQNpNRvqwfoP+cwjjrfC6PngaI53zr8p0
RIlN0eiU33tRl2p+zycPL5I71RcdwV+aeKJJkZ6KkQ9tmyZrp13TD4X8gKSupHAoELKgO21YFxZ7
n5MAHoM+NJ8SBGnOyocq68bebLoSDoQfaBLXPoNyQQwtv0v7kST/Xp917+8yzLVZ5aRmqB7i5WkS
ej8RbGOkhJzcZ/ZUB9VahfP7EQRzlfek4FNGfRWdSEiQtmcUzMID3gp1vLK0lz7j8u9/HKJN34Zq
JBNSFtDAzff55NUfq2IqnivQacf7TFRrQo+lT7kcRn+0pKep1EMJOQJD6WJ0JzUKJR77Gs75K8HQ
UgOXf/+jAYFwTqJ8qDqZIPJ/SIUT5Rih2Ly/Kf3CXPU9TWMoPuuweWM58XyAW+s+ewUfFnVkc0Rx
FbttYjknCkwPYDYWt+l5KE2/FZxClJvBciUVCOE7CUzo9XbeP7mYa8LayFFnws7yjEqBbosF+3S5
emmSlTsAwrutjrBoC8FXdun3Dy7murJa5N4G1NyNJ5EgGiSVqWGQHl0UbtU/ksHPvPGn+lvSB+SB
5mt614VGXbNWIAqTPlX+cJqisoXPst5zBIY2qJ4NHqu2BMFbLarHVK/FHksNOjGpDGxEZGuG02Ch
h7g0WOXVRxQz5zvcc9sNj/xthOtfWOV6Zb68H8wxt1ShagpY+sHY+AxETLQvZEJA/oUrW4rno4fr
U2VhZf2nIEEVaKOgw6kQXXY/TGH/ijB/rURnqc+cjWFIplyYVgwnoqp/hB1+jxEfcVUiXf5Pw7I9
6jM+RsgWrcz8hT3PrUwAZCBTzSCKs5iz7IGlgXhI6lY+5CEi0yxabWdhhQnnIktaqDeDoe5OkBZ7
P2U5abxTKLMpqJ2Rme/p45CS+zLAirs+Tu/nu5hwtg46eWmZzKw8VwMNdhOE94g48OukYfG25dDI
xXZV0bw075x0V5UhFWXgxvgBdU/5jqQj2ROWfMvFKmZ46XOcbFdCi9yKoZ4+FI1My5+S9AE7xE2Y
qHIzGBKXCLhN0U07Y8DtuKmEnzG3HqLI+tFkCj4fgy/4dpAw8ZsnTJHrQ7SwlFx3TNL4tPaLFEnC
tKtfaQJvg9xwtlbovNBlbkEEVFhdKUTanCZ/7oH/w5A3c1geDEBpm5HbU4zb68rGs/QpTuigGw0I
NF6dTknYxZ+L2Y/bbY+K8bXZvLBMXVfgqU/LLOh1dU74GJH7Qgpj5GaiRZunGzy/srqE3GS01Uo+
YWFCuxbBgyqBFsdbwVlPFQTRuGl5P1XA9K+SDNHxtuF3toREhSouc9QRDUGfka2NYJ3xM4W0eTxf
b2BpAjhbgOUpn1C8lp9lRS5RuZ3w7I+syCU7uQkqXe78dDWEWOoxZwsQxvYoPs3j40Q6b4sjrTlI
Ew67NCV0JWxYmmTOHqAZKeYA7u1nBQOet6KIbH+IVBOmh+v9tfD7biUDkQn3/DppznpkOXQSqE6/
wyVwWLucLnSRW6owzXLICzyanw0Ihf6uaoWBZzMRodiPwNqvlVktDLtbqiAVigUiHso30cz5cyFg
PJIQGARYmFA9wvzrc1kytjIkC+vSLVUgnkLpRQtaFDXpEG6GVJnkMZyqSD5NOoy9XdrDu+T+tvG5
9OsfQT2e/pHMrFDJXLAhfGEXyQGdhFlZLUujc5kVf/z60CnD51RmZ6hW+IEIkD6qkcf3Kq/WzLqX
estZ8SIOJl4zrs6TF4ndkPLn5pIFZmEYbAMJNc1t/eSue8VjEtgkPTNG6HQPO6NevwQCuaiVUV9a
KM5aZzquGGxn1dmC/XEwI4pSw26cVs6SpYFwljm8tQwtEMCeCYz5CdxybQjh/xCmd22Nh/qb+sit
NNA8aQYGY5sT4pS+2dgZGOQNZGzy7vrvLwy1WzogCG1sLhR+v+c5jlzmP4gSGBNabZtB/7zeyMJK
dwsHRINqCRPK9mzCLovKOzPH8FPjpgcncwvj9mH6EGhP9P9aAVDXTTZoDDVDfy+UqSw7O7WJOMqm
snAZoB2KrvlcrEk9F8bfrRmHzMcvsmFKz43pUZOo0ypgW9QLx/xxLsds5YRfmMNu1TifB4a6EShx
ir4J0i0ShykYwx4u8NfHZun3nbU+DGU7pdEcHatCBB90O0oGOVPbpCu/v/D+An3G38Oge0jpCPeD
j9bkmX+o4yRCvR1yD7CT3KC4P46fqWVD/9WH6M1+YUT1QYcXyLqzeqP0JJNzFntsTZCy9L3OnmB7
aKN1ngcnOuJdRECj+Ojjzr27rTedPUFLPyvKjgUnBgD9tpk1ea7DW++0bllBgpxhaAYZnHBRj1FY
pFH1RWu9BupZmNBuSYFikOFNfkNPoodh9AuHQWS2LVSJpwhh1rwbFzYc19e2ArS8Qnl4AEkTg6hl
rMkzam1f2qgtH/2gvvEIc2sJuESupI578RE+kShNMUxX/heaxV1wH+nZT1/63MrmpjdTbDV/T/Eh
8EyNssTgpDMZfxWV8fM9ahNmsr1pVrllAx2HpGWerPwfvDRo8iFiKvwK/Y/wPt/2+84eMMF20TNZ
rlB7i/MeRaPfB5GuXYmWZpWz/iVc/lJaB+lpgq/5PVxmIH1UPAvMXefHa5m6hVXtAsGFRGp2AKDp
zKFhKfdJ2nbfWevX2U2SEsQjf48w75OWEuvHJzvP6lklif+dT6a8C6tZf7ppENzKgaoI4lCJ2Hs2
3DQ7+LGB4e2vWU78tm58573JrRyY/Aovfl7mf9R+YLJHO4w4skyYK/1NFjLKXmTao44gRcQU7hLe
iS2Roozvqn7uycOs55Yfohx3SlsEun5IOtyjP/Cqrb2dtC2uhcIaO0HIrRqwgpjqI31QSRMgVyXb
EcK/QHTgEXc8pN8hgG/XHDsWBt6tVdB1M+o0S+TRhHZ8tjZtHkHH/HZ9SBbiFlcF28Dc1GhPSsTw
uPXQnO8gxPk89Yj2TF5+BJNhLQeysEhcIayBOjpOTWzPsh7nAc/bAWq1G+ZDB99V0211j6id/HsW
WxsGPu0T+TIAqrW/yG6KJA0g+4F96Ey9lV5b+hZnN2GVr/w6H8OPibDtE4thGyC7YPgw8notal1q
wtlTeKdmiTrH8OMgafZC5gj6+6YU26ZSan997BfOKVccy0Qy17Ws5cvv5Sh7+5VJXH8aEUSbNFh9
G1+av87GInpUu2Qh9d4mwYvpAaUExX6AQZpauT8sTGFXHNvwEO/MkWnOLDDTg0rjjzJBVQDMRO2T
qfv97clVVyk7ZTUdSBB2Z56qyN5PXck04rxgwDYZNtlNFsGM/YdxHjGPNrCIOJpckScuenFOw34N
N/ebIP/ORukKYXVfjgFeROK3iUYFDE08vMl298iuevGGSJaLV0ovqAsOk5jiSWNnDO9l76W1BGCg
Dj+rmKUR1hWrkq0tg8rgrXgKJdtWdZ4UKATPuRB3DA7BndyXQMs+ylxM/KxlP+I5S3i2fZTxWD2l
aWrmTcj7PEac3IVZ8IKnZELq3VB1Q7VXUWLSw1TERfgqRYe6jOsTf2FtuVo5kbeyCVSkjwkFEHsD
FI/utnwIoJUrvXkabotpXMVcUrY9niRrdcQNvdb3hqX+cPA878aYyfUDnbwcj5+oUTyibBzoDW0b
BBt5S8K1LN/CBuFKmQ0eYsJwTM2xacbwpUryM58E+Vyx7DyXYB3cNBquFTOMm9Kx8qbkjRSw2HqE
lbT8Ljkc5l/b2owrm8TCJvQfN2YNm6i8S9tjUkX6sYi88Efp2TX3/YUJ9R9Fc5cRMupAHyX0VDuJ
2xf0GWN+30qpbptMrvsyCurxUMtsf5Rcxa98MOYVnsPh7voYLO2hzh4tSxUo20h5HFJ7qRREsUEf
fKnkDHWMnduAfpimLhXfRsab5ibOPWOuiHlAgDHEvNVotEQpVVLm8IfPh8ZbI7wsDPp/JMx0JHxK
w/gNtlwyfNQoXkLatbP+v9d7bWF9/Ee8jGqqIRpk/Obz9BMeDj0w6X356rMgh16pSsGavd7QwpOl
q2EWiYDV4+zlRy7C/qGpDUo8Ydo25Knc0yD/xrp+n7V4T7je3NJ3Xab5H/lX0vVJPUGsB+8P5T82
Kis2FIrHBzPirTwNEBteb2dpfJxEBRSB0ZwPtDxChk3Tl6lDgvwN7ld8DS+51IAzrStmvDawU/zG
BOTsMJJpoTwEx/7GjnKFtxPYpGnRjBXqxYFrHeSwNw3y1IbiWS+LzFqCaeEzXEktrAA4RXVmcbQx
ofcWseGz14bHmwbBVdGianjkvYdTRMJ8aGdhsAG1cE9veyhwZbOXZKf0YD15ZEminggi/Ycqzs63
/enOPJ2iMAdOLGr/p8Oq+GWJGNODXwkEH7f9/mU8/lgHcMtCWTReos5W4k680zHv2RMcJRH3XG/g
8oe+E4m5mlil5FTGWSvhAZrqnYhQcUVGUT5EdtUraGnu0L+/gU9dl/Xh6L9xURh/gz6qIQ0t1nDv
Sz/vLGHiEVWHnpd+avyBP1eXmhoLhPFtG4QrcNWIa6a8lN5Z0DY9iKr1zWbmyWp++/2NLnAlqlXd
ltg+5+aYmEn424lldbqtApqpzyE0eHYDqAtrVxba+4MduNLEKUUhpWcj8da0qN/FufRdh4E6zWT6
cctsClxVIgpkmxLTn77ZyG8emrIFkq0nbI+cyLwyIO8fREF86cg/VgSg1Gkc5Y13HKxAOfWs7zCf
xudK1OLQwFcInrYy3tfDsIY+f1+FhPzQ3w3qIqxxx86Cs9bjpyaHLGyTwJrlRQ/B41x7m5mNehvE
M8riUc+85tS39JnOwp9oq30BE9az4BC1JKp+gnj3l8W75AaJRAhpLXvsfJzA1wfu3UUEFZ/zkbQJ
ILwbqXksGD9DEN9uS5LcdEvAjzvfoilQvjmuxlA1XRR+AjUo65HCu3MaP+4kQqohyfrAE/RJQxN0
kHBNwvEEn/Vcj/IWaQ6aoH/PgKbpeug/JoNLpI52FWC/W9mktxxP+HFn+1LGw+4S592jTBEUIKYC
8ieNdteHdalznOhDxMCVsdgzj3b0D02QJ3eyg5V+s1p3uDBv3JfTIRX/3/tWqF8onuDbNCjWqoKX
fvyyNv5Y6jLsiyYp0+5RxGP+PMzeN6NjttLvC13jPpcCK1DbfI7pUxJkv6YU9lqNbH/mw7BmErnU
gLNRNfC9qpMJE1PO+dmQeoKWsPjsQ9q6Us6y1D2Xhv/oHlJT3wwiN49kbvqt5VH7f6R92XLcONPs
EzECIMHttlepZa2WW5JvGJ7PPeAOgiS4Pf1J+koDC80/eG4mJhRhooFCFYCqrMxdNZv4+tYxfX3+
+6evRxbyEDLK2lOj+E/Pc/NtPiD4rPu45rS1F/qp5eXJpawl2RcxeWxEJFf+cs1dbXCNTug8se8E
NJ/DHbAcoJwDgwV7vf7jTYbVPBZgkG5i3ujcFbGotwUF+nocrXIzjPHvdSNobot8HPjbS+nckalh
qA6mGbgpMpeiBasF3cuqtwk4q+YT75OJx3zkYvJ6+05BUGvbe9FHC26IdSbW65xg/M1IOeFmicYN
kt92fpyQbUb8aulc/rrmjZ8/ZxI+/fzaC2TXdnYHwEEcvwyVzDYpFG+SqL6dmjjfDFFyk8+6G42H
1HvpQKIC/SIL4cPgHnrp082GwM/sEbjD2Gva/m4KUiA2LdmP+eX6JvgyIYLpzdvv0/RQHq6tBk8L
DrJjPwcG2fpdO9XZTSZvS9v6HZ1FC5XVL++gGElz9S6HqpZI2pYDBRyQbdyWOfoJZHBLCvcbicNV
zG8YR/N6TurMU5Qq5DjD7DGTZX7KA/qDteV4uL5mJqtors+6qKODjaLzBidFtVWBLXYAoK28JekF
0DIsW7AEUCxUzSHLl6B2sQfBz6q3BtZHc3svb/HKg246yLtqXDVjNe5a6DcsrI0hbOmlzy4tepoO
Lr4eFuo+jjP8djE+DHSxYGRYfb38iV4UD6moeOCgDgf/714GVty+MNtmxVIayjQJzecLS3hVkuYe
fB4aYC5NOXg3nXw/2GggXbWH9HokyJ8gBCNbDBEFDI1O6M3+LvN4FUUeKpqaW5eMDpyQwAHZquwA
726t6B7ZGvcyUXupUd5kCM2hc+Q8wJCV+vGmpe07CM6s+xgF6DVgKcxAc2Mlurq1IGcTb2SU/Fap
5R4dXi5lPEwW1lxYxE7q2yrA15MJBOwl+kn2TZGJ7A9SeYn9xbRC2hke9UkoaTy48QZJ8uGbBX31
J3A+L9Ejmz6veXLDCwVpnCrAJGj+QoM4SiHN7LKl8pHh+3rBMVAB2mKQJcAmatAmF4+B3LQ1GnxW
ucBfRcbSiWXZdwz6kDHonQko24AdXcU9CwZqzYfDBpJUuAjgxzul/csKomJXdXG3cO8w7J+/Sotu
ijRTXeG3M2lPG054ckp4fTsfaNt1y6O5MNJjrGpZg81T1ROqExRF8WiKlvrjTcad//7p4I8GBaY5
Zw5A/oRrZRIFdAeJx1Uc+Vh+3X3RfQTyRBr9jrNCbHD/Hje5ghqhjNtmYYFMNtB9WDV26jlu9DsH
HGnn0yg9+KNIj0yopcKgaZE0B3ZkayUK+dZ4Yzf5U+U47hG6RUuSkKava/4rk7EpkILBJnJI8A3d
RuWOTVa4sDyGm51edXJ8B/xZvsLX5/sqOvTvecPulIWsBRpzjoVHj6s2ql594u2kQqifz5F6LJND
2CE77TWqX+dqevFJggaTQNwGR5ktkXolaS4OCNzi4DZLbZOGnfRX2cluLZqVqgc/Hw4DFbGfBFzV
m6lpV1U27FBX//RZ2gVovcAkPIGNugE8Hoz8EO57WWcDzZt5748U9arod5H4rz10j25pkBULMjeG
farX9yEYP7kJSCtwDoABB9AJKGRu7BwV+AUTG54GeoGfgfetE2XFTqJKbkQ8biDJcibCvc2l/XZ9
gUxDaJ4ccL8fQwcUgpugBSZP8fApzOL2l13W9h6lWHcBXWhaK82nWdOBcoSNGIc4KHUgezJLW+Gp
c30ahs/rhTgSofzAwAMfb5oaKvJg8lT7yl+HebZDvQAnwSIiwCvbnSD7hAQAWiDjD4Zs1VIdyPTz
tUPZHrOINlWOn5+ncLCy6vN9pni1sDoGP9aLcEUdNp5djwy5qtp7KhTNfhTQonH2IHgbk3XhTmev
SSLccbMh70/9yJpfGWrgzbZuynFho5rmMC/dp3M5iyfpBQ3I25J2gGRgA032PrEOID55XbeFtJM5
S1sZAklmn0Tnh1vOwUJoSeQNr3/d9PPt//58KIV6cY5UxQkdQN8DAfAMCEgfnAHVi3UD6I4cVhBK
wgv8hLQIaM4mkH9vKo5OoNSLx+/XxzBtU82JYUyo4MSkOxV9wyFw7Ofg+10lCGsHf9XioPQCDpex
O6H378XOUUOMveLj+g//evXRTPLf1Q9UjNpHOkSHpnLUEZ4WHBOSvrhp6y642NdxNNBrbyPah2PQ
DGGEpAe6Ee1kSDfbLnIV8VKhfv6xfxWLsUDz0J88QIC333IaDkDufBzUdvYICb9vZdHtbSgFyNo/
1NO6ukigl93cbOZEsxOMRUW6r9vg1bfCw3VjfL2LAl2U0y88qFj31hhv+BD1O4BnkazIhoVD2WRq
zY1RsEMqFZKTMdAeqN2xPLrxcGvZuE694MpzUP7KDrorq7aZWkHx+2s6Phesu7FIfpBZ9uJ18jZt
3P31dTLNRPPoxq1SuxVAmGysgfKtmwKYmEnmbctiWtI6MdlC8+iyKMGg3gvr9wgt0j2rlDy1llzV
bWMHOs+HLCpbsHrCSoliIvuo7Jtj3DWoHnfeqnsFoB3/dQrmWQ5EhAMsUl25ZO+GHcqDcbGEvTf4
nM7iUeSArhB7wOclVfvCtuguSZ45iW/8pnQ3VuXe9cGSvrvBGDqfh5J1noEpCoNxG7T/6IYbD2jm
WyLiMexbXVcUx2UC4YbO+s2GwdqEJFUHKmsJAbH+B0G7whPFW+761jUNNc/wU6hywTDmkimE4dGD
RH40IwCRLWCeaLKK7W3XSXHgsl+iWzSNprm8A6mbccwjjDaNEF0f+c/Yy/ZzgB9sZw848arcZKDz
eMS8AwZTyIyDJ4dcBHxnC4XOdWnDINDcHTKlkI4AhT3foKfT2oZTVG0pW3rKGc6nQHN0L4+Y37pW
fCkGD4z9LVjfN+ANj19RCJA7bLwsWQhbhl2sE3Wg+xBQz2LiF66IcxtniFZQvbBQBby+t0zf1zw+
QU8jtMMZBZwzfZS26MEptq5JxQYP8X83ruqI09Qpjy9j6UTHauY6z2KQLYWy9xcuaqbfrx3jCemY
aNDpfOr7oDlFQTw9VD0qgNdXx3Bo6OwcIHC0HF8O8SUYwXyXSOnuxmrWzXSXuhsNIdHXfJtJdO44
IyIVSnzuG7hAtpEAYa/T/Qql/9q65ZkW7HJ9Nqa10jwb/F1zosbjl3hsAD8t3eS7cAAmXPd17SAf
47yKshxKdxtZJUTyTQHAM8Q4J+i8eKvS9ahd/HdDQabIo9zryCkqASICAH0zNIuXTtPyaE6N61nX
VHwcTzKfJnSZt8gFeUharloenYNDdhJSPwPS2qgKqGPvh8l3i2fk5vrXDRtVZ+AIct8acBhQqL0o
4Eu8hI0A6PrQrtxQdAcuXXBMw+gOjR5lErMyvTQFmL/Ac3+I3JCcyoGuS6gHf/FupGHPBfh9LoqB
8FGVrb3vBhC6XF8mg4l1aBhpKiTGRpVeZA0FxrHpUMyHgMvKr8+jfjqnA0rczIP44GVUIIsafGcE
VN4qFy76prXXvBfS8oGwU0FPBeH2bs5dRTl9G3q11IpuONR0aJidOZCa5kF2aaco2NRI0tzVHrvz
Ito9hbkAH9F1I5gmojmx51dJxWRG0ZuCTSTQ0bTHiYb0fb+qodAOPM2TGZU9smMWOOLssdyDrGK6
4Y5zckNIFq2ag44Vs0TXpi20hy4ije7bEOJL9Uj/DQde7K8PYNipOs3G6EE5xwozccGjRfwC/xcY
QP0R1FcL3zcYQYeMyc4OXA666ksxa5EkAn7mSxEdIaNZrLvg6XQaSTZVgg9NfmFCHKehjvb/h6rG
nwrtF+9GnUwjozmIjz02nITEDz84aG6PIbHjsB55P55lMRylHPrpBVJUkLiC9saQjydH+m09kzIm
itt7CtnIzD32YVAV+EcAkOdg91Ig8f0FIaNqenBRP0e1nKQUgE+vIO88Bd5+I/LCdaodDaFA+IHO
UgcNHbn1khIJ1WAK3AMVJ4LrYHy0s7GbgKuR7uAGeyuhoUtAjYfGv9c8naDutClqdOId2hoqOQsv
apNptYMYbNdN0bWivCQ5CGYSyAc+SdCObFrRuAumNQ2hubAC42gjrZKexkR5+9FxYyg4UVbdY31X
1g4DV/Nit+3B4zaS7jIFbrTrnehcjsmqBjDQ7YT/jdXgeuk84ab0pFT/oBJAAssBfcfXndewPDpe
LPMziR6cgv6pNEgHyGZIMd2mPghArw/wp7z2xe7X8WKOLyxSEJnzTRqO2bNMwqc/5IRp3t5LngBC
if22c9B6sgdJ8bBx5cShtd1NW8uLH8sC8yUduCfTLNhTtKk7nYv22A7UJi5b0moyrYJ+NS8HKNqj
5nIZShVtqmEIjnbcQfuKxMlCcd80xPz3Tydu5Dk1xMNUcWG+da7DDhLs6KDY+M66dkrsE+1MHyi0
QSCOpi45+lkfkgLua02xd+oaf+XNUCfsGdU45CFkJU8QFXvxhlhumrL/cX2jmI4R7dIALpMhFGOT
XSD9N+KN2oGk65CmsRcvdIIaLg06Di4ock6tXIiL6vLhzuXlnWvZwZ2fp8B6RoBDrJoH02JaAKyd
L2bWV6QMnqL5mQqylpWZIh0KZzs2aMeTrrs0flpupFuk29ZOliAQpj2qhTFWt6zrQqIurINYCmuT
R5aCwp57S8INhgF0MJwPZLkFMnR1qZzeAUJheEDXZwPFSbWKbMIOdDBcVDDe9NLGxVb6wQ+r9O23
sIixnyyWA8x03cSGvJNOzBFkzTjRdhCXLELp1IsgSh2PhXdCTbsC/0v7PRyI+n19LINb6Lg4ZgWK
cCqLy8Dq4K4C9o5sccXq/f2678+m+hyXOrDX21ahLvWY+GA3YfHwvymtnHUFGJ2Wg9Shk0ZBU14G
6qDtP8oPoHf6Hc+CCNd/v2lLaWGD2aIEBDgvL1kS/QbN9bTxOjTqrE5FOJo/J2ikqiCTUlzSAMSt
rkvILe9ofrz+803m1a4nVMZNpqKxuIiW+Bs77Mr9wKNoIRbNV4Qvzt4/RBCfjNtEfl9DLXI8BaTH
yVsBOw98ZVHfemn6Iir3FlI1zriydqTD48a4A5Fu2dYXsPXiFE2Sn2XjvK5aJx0b1xB/bsKEmd2y
fPGd7Hfg+b+vf9qwg3RgXBI4xTg0Q3Hxrab7Awz10DB5zLusWPce1sFxyGqgRFgn9aXIPAH2Z5Sw
uzrZ+fVSA6DhaNP5GriQ9YjbbH0hXfIYK/bi9u2DDZST5bKF+4tho+pkDQF058o6seXF8f12a4ec
4K3hrjzX/kLHUVsU/TCpi01t+83LwvF54lAmXWdhzYUH125ZyF15Sbo+2YGS9xz6rN96EV+CoRgc
TSdpAFaKlhVOg4sVWzc4494hH3KDi9c9mKNuwAr3e3Da/wM+60tjQP5EmxClSIZ3fe2epURbQjcm
UEGK+oXVMn1cC0kEXXch83h9Jtn4g9Cq24LXbBVGEb9cu2LYaJ0aC1nU574DHzKpIO3d9eX/ymiR
5f1Ld6Zoa/zvgdbzifRRTOqzX+PpoGgMMZbeircMt8vt9f1kWCG99hj0kNPJc7c+O4Pih64XzbNL
7GyNp2ECWuay7iGrEgCGdY6z1s3BwpHLaTsK3l+u//ov9yq+rz12mow445DU9dlFUzUdhl+Ba20S
Ue4Cp4SWif+NErVX+ZISq2m42U6fzyAX7+I0dNpzlyRvVcQfaYNhOn5TWOmhEOmLpdy7Cjw812f3
5d0Ms5tt9mm4yIOwDgHvzhnkaQcnqI5j3u0jN7idCueVtkvEL6Yt4Px3mB6pWDDVes4ZYuEC/dC4
d0ArPV+YhOnrmn8LToRwY985Z00z2qeuaCTdIo9TFQsDmJxE83GZ5pRbklbnuaVaUeHtO4iq7R22
pJpmmoHm5yUqLA0XGMCSnbjlEIveJGk0LdQQDEbWS42NH/FBYvue5/3UdDzb5M2wmzcU2niqjeO5
t9d305cHKyW6PAAEqkQFRsrqHAbqYPvdd/AYvrQyQxotkmvepRhD83fGx8JRIEs7e0F9m49RuSm9
5LGNy/Ux3dd8fhQ1q+uyoeegH9PHJuTJvgxYsxCxTKukubhigUL7eUTOSYRKCFOQ4ivkvZrKu9Yn
a+ppWCXNr6kzTSgkxPScR0gTQaN+ym96r7F+XTe0IUr5mj8nHDQrkGQnZ8gp3iUFfRSD6Dai7w6t
DY7+yv3ppO1DioLS5vqABg/0NRdPggz81MolZ9W5zksIGMN0I8Ai1B3Q+yHqhVFMjqL5uZ8OnhND
XvCDp/2hy/yDkP0zrfzbobJPKiherk/my9IwjKN5e9BnaK9SWD3ojYGUbERF1fEPDnquUwuCJDE5
+t7SK8OwcHp1MulDZNGixv6wSXWye+81nbxbyBK8Xp+KYS/r5clqzCxbOdL+6EfvNmbJi6LeE2DX
275rF5BqBqPo4gBh1fpxEGXluSmKb4XoHzKR300svE96eS+qVQgpSvT6pBxDb2orazo3YDy/A8Ik
OKZtsgTmM01C8/mqiqABV+bkzOvyEPCB7FM5PM9mxiMf5NZu+3zdICZ7a44f1XXXFIJN55ABlNH2
BT1GHQR7rL70nq4PYTis/iKzKLLec2U7ncHtOj1FbWPdVpazlMExTUDz9NC1ssr3y+lcuzzcTaSJ
9irt5EGN9rhbNwHNzWXYAwU1jjA1GFB3Nlr8D4Xr9sfrXze5hObdLbdwbc/JdKYZQ40K3q0YOcq+
/+1Mxc/rYxgWSa9SVnWa4gWlpnMUcrovI6/H1X1+aEb9qlQLCtxz8Pp0MwyGuUQvLHEeRre9h+TU
O6n6bOFGYthCepGyL/oOUn10OI9gMd8IKEvP3W/X18bganp1MqtDykifBB9tW75k3njEG/lnH6oD
EdO/oCtaCEsmE8x//7Q+JBx9MHRmwUfi0Ucajo/QEn7+P7T8GLaRXjwAlUsUcMfyP3z0Ts5vjoql
j0FbHicuFnaqaaW0U5y1MbonE8LPk9N+t5PnqilPeZfsJwWtTjUtjGKaiObQKipZ0U8dP4PPP4R0
uQWy6e45wFW07MKF/WSaiebRvBBS1QPGcEb27zwE4sYtpLdv58fZ8mFq2raaa/u0IIEUrTgOoC3c
O0sAEMN9QC9ZKsB4Gh66zkfvJ4/99Iok7W7esALWRspx1vi77hqG36+XL2WTuOmMZPmIem/HwvJp
2R0MVtbrlgGqi14JVukPFvY70D3eWE2zsQd352CY67/eNMT8908eR/PJ80kR2h9TJk7YrqNbI3Ed
bqnzfn0Ag0vrZBaDL/LEifLoB1TJbyvcLGgwQmI3XBeY9IojZHGDCKtk/1ki/P75EeZ23n2KF0Du
Ld1hTTbWnFrlfZqVUIb4SDKwkQrA3CwQoC5ckA33fr1aZxOnKopMDh+p7T2FYb51WHFkeD/Ot0ow
Ssu2hPKYvwBGME1F8+q+Soculqz4sNF6zU526bTl9zRM6VIzkGlHaf5cAu0Th2Fcf1hlldjJNrXT
YToWks3NcZOgvQCFgyJRerm+wQzLpxf0UKngTS7H+qMPo22OuF5beFmCQnpIul2MUNUp/H1xKxji
il7d89KqdkntVR8hAslsqQw7TYzDpi+7Q4m7ZxoGCwHYNNQcmD/5JqcKyMQhqD6gvruZZ4f9jeb8
XYi00gB2eYA7d9fX0BDq9Qpf5FR9FwV+9dF7/czMffCQx3DCfFewf+JkCQZmGkU73RticcjSkOoD
TBu3NXb1VCUHVgX3fksAsFgqx5mWbd75n5YtbEEkIRmUY0cJ5D+Gmpn4sy7atiGSG4k6RNbaddPi
gqiHus+QKPsIJ7GL+Q87r295Em3T8n/pYk3LtMG1sz4rLNJGgBR+RGDh6m1xjEZoCCE52kb9Zp5P
gJiRYn7X94Jp+fQAIQfoItSF+GhmOXen3BXzyxM+RLICjbr/H3clvTaIjJPtU9yYziWoZbmfHPyh
u60hDD/EdN9Y1cLuNoQ8vSiYNw1lue2E7zJ3219xUmXeRgpWLlE9GyLeX4VBWsdNLbL0I8Mx3RB2
4lb51NLuIUSZ87pRDKeoXiBUvW8lSUfjj8iuE3BziGNjhyDDpwtG/0M//1eZlhK9Pkjw2YRajfVu
s2li5aazQcafbNvUS5TYgaoU2c4tEmDCQwNVVJV3hV2mYbG1bapA3e8J6cr8RiiuciRcmqh/Z8Aj
tLcDWge9hUX40hFIqFcNIpv5uZPY/K0E+fWmUvYfTwh5vleg49hMbX9wyv/FailD/aVdMZ4Wr4qp
9TygbvODoOFNn1MQfrjpHlx+246HS6wlpklp0QpdrQU4vXr+RkRyI1m589hJVuUuBsGYcMLXlLyO
7ipaCMxIi1dFFsbca1Pr1eMEAaTsRV/s8qojqwIiBtBiVcDsWoZ5aJ1lBogoQvp87R6ndm/37VbZ
weG6O5g8WrNMGSqnsfzSfvfCilU3taAuTpIJAI+FrWY4qvRSswhrmdLYJe8qSSLwKzBrGPt6g+61
1DnOCpol0otoJQ23g88LuZCBME1LMw9yD7yqx3B4hy6B435DAwctXjsyQS1s3bpp5pEun3gZd9W7
HVfil8LR/pN3A/ux7uvayeF1dT6gJtm8i6rM+W6KJW2Oqk3d4Hh9AJNVtKtlj7SYH4ZN+24BNjtR
uqUe289YErew70qvW9hdhmCrs7RMzIknv+7qdycCX/svux/86Bk4L5L9bAff499XzUbnaLEDHoWh
nVXviSPu5gtEkpSoc7O7+QZhL9bZvgwwlOhcLUUcdMVkB+J9dsn5PJ/dMmm6hyLgm4jQbYXrJHQc
111add6WrKT+6AUKDehR+8+cgp/vx41k+5HSN85/QK91XTlG528Jm5REUe8k72HehK9NX8SvwpvE
y3XrfBn8sWxaXK44nzzEmfjdwrrtsqGaDlVIb+yMTbtmqpaYbk17TXN52QVhgsbL+L1UXjNtsFC1
hWKr1WTokWjjJYID0zCa4w+cTozQOnjL/PBepfkh9v2PPpYL4dIQuP4QdX66ckNYGjnHWAZvaQPd
xw+caeh/aaFubK1LU1DN85VgLFN24r9B1Pie+xYee/xmmBgYJpbAv4Z7r07j4k8i7cuq9N4gqCEO
MkeraiTrCChgeCOOrh1aY+duvcLZXd9hhkXTiV0CDj5PZaGPsUNv70McFeot90Cksbn+eYPJdW0F
EaAXtqtj+80HHLU+MuDX6F1Iu2bax96QLalZm2Yx+89n09sWK4jw032fDZB/lsAaB/jP9TkYnFDn
deF1A+BSGqQgr+4PsyFErd475p/qKFxIOZuGmOf16fcre7DAx5m1b1GRWG8AgfHIOQwiHd1p0+EZ
RPqnLCTW0nJ9aRVckLQzUk7ghc6aIN6zVkGyHrgjMdRoVcf/XF+yL8M9BtA8healIqr0rHOal3dx
T7c5fnuWqK3KoHhYFMeovJdFu+ZCQUIdBYE+N55WoZ0f8EBUaKwXvCzRQ9EP4cIhaTKPFh9FY7se
60i6z2qojUYQzdpCzAPCMC2gkbxkzr/Xl800jhYghRcCTVF08T5rwNktUXhPbHGKBnk/DYvIM5Ov
aMa3kzzldtzH+2jAK04O4CVcNrzp45rhPbDWkXT00n3QjT8ShVxBbrdLqZsvl4eEOkEOGjukrAd4
ed41uwaXBcL441zSIOESTPvL348h5rj8yRGdhHqOcJP8DQeu9yvtk/itZTFkQ64b2PT5+U756fM4
nECNOqrszVdoJjiUeTCpbRk5fOkkNy3R/PdPAyiLVmHSpNmbaPkbuuB/eyk5OhM7LaObDcFDZ8aR
qRApc7z0LeNZf8+mCiTnWemycdMlVC6RBJgmMq/gp4l0qA6D7NjLD4mIn+2YPPnM2QNdcQo6vhTY
TdbQ3LqYhlktxM0PFfpo0W8V9JvJIauALdhKmjMPCVMsLQH0h2aU+4+LC73a9yBpe2UszdPDug2l
OXPDh9SDqGx+mFC82lKRDMepH5bAa18+dTAFzZsr3o7o0cQUIhvvTmiVJce4ZPmtN3CgtstmRMK0
d7erpqLjVX3Jy2zuWT6MdfrdRVDdC9qwhUebwdQ6UpWAjE26boV1StljPFbedijXNSPhtNO8uoVu
XCKGDJZGx82tGnEGeWqdViNONy0kla6C9uCI27L0p2FLO1YcQKbmHCE4uUR6bHA2HXnnNp5XOaOf
H3hc+yCIDJ0jtALJjQvU3yYoqpVOraPvwizgLLWCDMniSTknCoLZ4Ia5yttyFsUfTRVz9s/13WSa
0hy9PsUPoLWdfpSwSaOC/mc3TO0D5NR7axvkkw1MvRWS3fWRDE6iA/J8KAWqyW7SQ1336X1tFy+J
l+8jyeKjVaXOxveXQJh/Hhp/5UexFbSAhUpMLcKu8M82XtAp8q4UgWTmYnIn64hYdlRUHWaRgS5g
+3Wz06JYXeQF2GxqMOhO6Q3h/IBDGFylUfOIG/dxSv2l5K9pGbVIVoEW0B5llc5gju+5aoftiJ7Q
rSPljdfUySFqvXSlxbSw5irLg7Q1xzbM1AVHPhRso/Qu8qMbKyzpxo/b11WLp0P0vKGnztBm2cGN
+Pegjy4ptd6bzj46I5QRnTr99/o4X74aSahj9dBK6IsQqfAD86dsUzoTugry28rtbgLR/QB0+hki
JOtOHB20F9V97te1nx1aJ4xs9C6mabPPc7vsFnacIVTrcD1how8PxvHOBfg+2jr7UFmy0h5aUMj9
kELtSKQHlObuIZWebFRYPLSFs7fsLNmAy/bpukFMc5j//in6JKCagIydhVpSnzFrm8sgvRc07dXC
WWlwFh2o5xPZVn1DUB4F/8PkNiB1sbu9GKbbKcjktk28BUy2aSKa+3c40FQy9BiodpIPz+mmjyZw
w1WUX9i4mtPHUW+1nWWDTMFrFN1ALyMdNiAoGOKVu1VzdcspcQODox2sPh3RoTrKA47nlT9fB+tZ
4DWKRt7CF3hMPpxWOCeLTKW1ub6L5m35RbjXgXoqTdooiTsUFVrrwc3Bj+7G/SGwoyWUhMG6OljP
GqHaFKPIcGiD+h83a52fPjgwllbHEJV0uJ7lZMRqQOVxcHF0DJn9gATakw2uncLiNy1YIrtRLKnx
GBxCpxaxXauHJFKcHgISfRtiJP66eDo7SXVgDgRS+rUXSR28ZyctxZIl6SGOfbUrMmc6eG1L15A5
EgDD/hs3oN8XTIQikE+qKKObKebWQ9F2QIJe31GGW5GrufNY8oRNBeLSmMX+gefejUvKmzrIqt3U
ZgvJLJMtNKduac9d303Tg1dMSJGEaPhLsmMHWsINr4Z3NH4sCeKYpqN5twSblT26Gaxu0bth8n+6
4CIFhcwBpeqFAGgYQkfwQZ55yhiI9g6xrL8hpbSJRotvBxbuh9H/ft0qBj//C7wH5RWJxElySMq8
3gcFpbjyiPpbG0q1chqzrT4dSC2a5gVpsW3DutyHHqYRZu/eqE7ulKxJvxN0RmpDlOCVVxyHawNs
w75Mg3bPount+hIZIpUO4IM2JIWSZxQfpkT5jyD0mW5kMtlL6DfT5+e/f1qeuIbyLx+xPFUGbH3T
d3xLFlH1JvNqTh05CW7yPbZQVsZbXjU/UuDBhrJaqECZdqjm052Vp3HSB/GhsZx/Esc720TZ+aai
VGwk6+USgY1pHM2tvXZylM8wDeZ399ArfyxIi2nQ97YZF8KTIXLoFAPemPs8SJPkoNrpvovbcJMV
9B6oln3kFXDwpdYZg7kdbSqOa7s5uLriQ+L2ADlYXn9L8sJfOLa//DpzQs3ezJ2GOMmbDkKmrthx
FxokeRj/XuEI+LhmbbBXEZp1hfPMMmtAiB2FVxzzwM3O676vLU09DlOTZSr90VVegrZtq4zkO68s
UJZsr4/w5bUAM9CCdkMdlfQR716JdO+4G99kGRLd3oymCSBCsrFKyHgOHVvSkDCYQ88rjbyOvKou
3OdC9uJbz6X9QD0oA1+fjenrWnbGjrwIXDQu+hGCwamAlgl9S4X7UroKjDHrxtCCd9JQAoFpC/rw
g2MfPFeow5QvtQp8nVRgjg5oAuEnZDbQznmvVHUaWfWNTcCScvHEreC+EOhhGu3p0Q0LgE2dVSyt
GHSOlZ8CLjh43XFKJ/as8rLA/RZ0kV4HtmffTpea078MJhhittinIfpGgNAi7K0XIuvmIFhnbf7I
DkA6sdn3VvSRJt0SUufLEI+xNJcXXpCxDjR1L8Si0WNTpdm/vVvJ7xax7KXXgNFQmuvzbEK7H2Hq
FVx0j43M3JuRtNaWu+OvURXiW8A5RBXKykKLPztZ0RI637TFtZDgTaja8jGlz9ypGujU0ol2L24O
dvY19TusnhYR+iQdGk6Y92xPSVIfPBFP4Z5APfFjlf/o9cHeqvHiKJX9TIZGxQdgKqbwOFlc/Xv9
+wbr6xlayZgf1XYaPqNXHSlaYfG8PAUZBbi4dp0sWLhXG+ygZ2lBDWtnZROz50B19oNkNHhFDT3f
XZ/El8c7c/TcrBSVnzN/iF8KlhYblTbePor9n9hi8UuZQzj7+jCmSWiOz0ZSibqS0TOBBNV0AJ2u
l3yrawgeLTyhTMaYB/7k9qT3VFy6RLzIIOqP6L75HTHwFU09WbC2aQaar0cKyn3xqMjzyMkY3gSE
OOymhfjO0lvWNAPNz8dcokBr40jhdWz9YjaiVNbWttj4EnSW68yg+XRSZv1gdbH4kfghm/AaiBN3
07k4ea9/3xB89UboMSNtJgAf/F/SKAAYDsBJJla+yTKpglPo/j/Orq65bVuJ/iLOgCAIgq+UZEt2
nFiOnbR9waRtSoIgCX6BX7/+HvW+uIgpzugt48wQArALLHbPngOSnt/8TiAsOoEHMeZbZMErRuwm
XDumWN/XVXQWFcGbJ6mazC/+AryboAWL0U4moaXZlnDtyka5aVdSaY7e68m8zTHIg5XKUqDmwmC3
iOkmojhUVZ2rH9TZU06qaTrjFC6fAFsjd52c5Y8JjFb317dqxZ7dfKvyW8ODEce7nYDr/16ycIjP
aWyCjafn2ipd/v7OISmISAbw85HzSLO5PyoWd9k3IhYotNZgLZ43/H5t6x2/N5PgIdhI9BsEC+kj
q7xvxkPkrULV3EUGxODXV2ttGMf7mepBM1sE9Nz4dInEXZpKsPskEMTsgZ3k0MMMknYI535/fby1
3XEOAzowNurIL95GWbTRztoiNI8F9khvbP+HUB1YmHMS2Kn2KyrL+k0M2iuTMermr6rhNn+SS5k9
ZKPNX3K0F1YdwifgAo8j2sI3FnPNNJyLvzEk5BH46s4mL1+tbtJT1vpflphsST6v7JaboKUjpZ0A
UucsRKnvEGSAlNbCFtKUqa8DtRun6cqTxk3UKvAXgENmrF7mYMiP8zQNXZdojyFuzvKc47LTimWf
56wEvyOYIGrQGd1kHm4GFxOCTG2atm98gOLIfk4X+3c06HTYSOqs7JCbw5UqpyGrAn4uM4iOsa6v
wt0FgXXMgsGKGyfhnBAE+HkwefXBmZdwnUNT2rw5tNbMG82xa9vjHA3lsqBRCSLtT3NxiZfrYfp/
s3Kr0ztItg37uuT7ApfExnzWFs05I2S75B3YYdOXmdglSphK8xO4MnGD15SL2w4GN5VrQ0gTDLFe
zpT4AT1wEgYMZBA5j8r0cN24/pVZ/KUAwYLQORt4z2ko/E7i6SyH5kX0aNItQLqNmKRIZtv7JbTK
Qhr/BEQyy3a0D4dsL1Ur1KnzSmb3YSnr7LvyYiSBr/+mlfPQZZgWfGpDK2HwlnntmU3Gov2MCh3e
tqxuvjcNGlB11m18brq28fYNOvWznYZm9hYv18oE3GSvTZsYKpxN+0al5Q92hk7jAnnFP68vz4rp
uc3aHStrW6GF94zOKTDnp2HfmoSAqKnfhYKn020W7uZ6x3a0xs/S8NyhlSP6JE3t/QQhiS8fw4l1
W2+Ftclc/v4uckgb2eu5MBiFZtOXVHlkN8dReN83/kbudG0zLn9/NwKtlpZ1LGXnpg/ofEhrWU4J
zwJ/YztW7h/mnAQWyL5I+3n7Rkg3HDt0/SUj8o47MobpHj2GxUaMtTYP+t95yLbKqizzMQ+vUfQO
Olfod8unatm6Z1bieZdvuWkD1EGCqH+jY9c+xqxbzC6Fv1Ncc0u8nDMEjON9zZle9tcteW1EJzaA
4HeUy7BLX4BpZL8xiaXTctb7FPWxvZK1+uSRNN6w55X1c9u3cYdKMvqEndFgF817KXRg9jJKt5oG
VyzZ7dfGQyeOA6BnXnhp2h2WbD6aqUh3KGncVH5hgcvFzG0J6jGcs29lAJ0OXs7eU9AHwW1XqNub
rU2OCgabqk/IqZEjZO2aE7orTFKymh5ExC8HfjtBBH4zQ/hv/+0Hl0/geD/3VFlGkagR2rRef+xy
NDO/WTv5TcKbGiwjCS+bBzpY9bnvBv209OoEoGjcHLx88foEbM7pQdR+sWO80gcKJeFXGgtVJHwk
Zl+OLTR2oDoeN0/cG/hyZ5elz/PEy1W0Vz4dIDs4RlFwHCNwh32Gxp7un0DhyMzvteUz1JIySIF2
9/VIlTxeN/o1O7z8/d15pKOmgQ6dGt5Gz4vPUB8es5PXehPdyLStnEf/KnO8+76pBrC8VzQ8a1qQ
l3kENFtnnXiaFyhkIR+wdXKvjeOcRyoo0FbWVcMbYcWrmnl3tAZUVRcgshcUy/P11VrzKic80VzF
ZY/I+0zx2h/ulO4gTWxTBK2JD721jQfS2lycg8hW3hLGHHxuyvPKL2PBg3vNoDvRUY271dej2ciZ
rEzH7RAnSkZBMSt6Nl0bel9A/ddFiSblVN+DgGHsb7OxXxrFe+TD5DJUn8a6mHclhBIOfXcTHSgL
fmkRV80E0LYNzsYye6/quW8PEzFQWr6+5SsO4naIU/QrLp0/DG9y0fw0Sy9tE0+H4Vbeam0PLn9/
5yC0LfsUDFP122iWYL6jPG7HE7igJgMqpbTpzrdNw/FzOzS1yVMRn2vw3jy2wai+F6ztNix25ep0
SaQ5eAZ0Wdb6BTRuU2KW8S7t8NRJ7dDvSSV3QaBuEjHDfjuObtOA2njuhzcz9eygQBQzQgv2mKXB
99tWyvFx1E8YnZBXf2FpxP+AcNTIdzEqwXbDoNY23PHuWaJ9R4lMv+iwKJKOaXMnp6xL+mzZqmqv
DOF28tIa4X1XovwwR6b8PC9hnydEmvhTCxq2jabtlUPKbeOd676KWmMRn4GzDCQK5VPnoZG3CKB/
7ZvAu+3+cNt4STzQEPJ9wxvLoJlrANjz6u8dac18b5pSzbtBxSTcgvespKaIY1zlFPjgypD2hbbo
VLIhqMoB4v9pCvPMRY3eJRO1+zm0x6jYalxbWUfimFszR3Ncq2p6GZuMdsiL9+W4512h0XCk+Dzt
vDTzlo2oc80wLj/i/WEjfFHUdb6cU2FlcWBRVidkpinZpzwmt90qboPyXFvhEUjRnvGER5ogGD/P
RQtw8LIpGbqyZm6TcprTeVSTzL8abujTqCUUDOvcLx4VgApPi4/e+Bvn4jynMBJEtzIkJLte8J1Z
FLg+zHxCT9WWHuDaljgm14UqN7gSxbnL22w68KgHwUkb+t79ohb0al0/1NZGcawMD9si6vwwOJMw
hH4y4eGjnqLpa9pl+u76ECsX5b9F5He2xRUa6tH0kuLcrLS+x9s5SKcdWqLJvLUbK9eM26vMi8gX
JqX+DzV7rb9Du/1FqAgk2uEOjOAQX+1CILaS3Jbpjdlwt1tZB6IBvIIEjyUS/H+MY7P03zI/T2/C
bbPAbVfW05TJuBbBo2TQxxwTQmMZfKIknraYz1a2njg+P44cOnf1uJxJlBu2T9uRfh5Nqvhea3Zj
pdjtWBaGTFlZse6tW0jYJ0Y2kp9aJbP+cJN1ESd+EUUWZ6S26SeRR4WfNOBOLHcT2qQ3IvuVI4U4
jm4HfxlU1MrHhrLiUQOQMk/C32vknO68TSHfFR8hzt1P67HsRYfsj5nq/DdCcPeLIdp6kH+809Tt
Vs1NLwm6I6czEHrdDkxF7cF2inxRnv3r+i6sjXDJd7/z8aZtvapSyp7TfOl2QkCaU7dF+2kQ8tv1
ET5eIRpfXP/dCCTLQrAB5fVbB3ewew2ixu8Gqtn1xg348Q1PY8cbdKyMJIMhZ5bb9hMPojHfjcZO
3k+wcoGHPPFQLtR4BMUDeEOg35aq731smm5LOX1tgpelfTdByqxtPcv7s11wniVC9tF33Q1ioyjp
Xwz21yQGjR1HQbtyNUyB9M6EBrk9zawg3T8sC6GGko6LDv8oZyTpDnYJZ4Q4QR150TOKFJ7Yh22e
+QjeWEPHi26Dz7wkGmqoA17f2hU4Ef0FpuiNJid0GF9GHge7Mm75AYj0g0njpyYOfhotsgfQN/Bd
TezXQvrjxuX3sW9TF8HIdcTE3M39GVQH/Y5feONIMJBDIyhJpmALKLk2jHPHlqDnAtNuh7K2qW1z
pjWYxO7TlLcEJBGiip8WDyHQxj5/6ImUu7gDQHFasIxb/wThvmZPu4ggi4wkkzBiq3X8w9sWQzjO
TqAT0yrS+SfZ53+rsMvvkYQtlqTNavSFVGNRJX6UtxvWsTYhx/G5ib3cGzp6Gieb3ZdZ7O/tCHxe
ziD9e90AP3Q9TMjx/bIURafH3j+JzGPIjBZ9Fd8jhyNu6o3GAJe5vfPtktKmR7yAAZBLfJQV3tfh
Im+q4+DrrmfzkHEoFGQnbi7CJ4bVuxjOe31tPjRefNy5/3gp/UKC/PtRhUv61FWyRl4LUK8S4NhP
fYvE6/Vx1vbACXdJbwoI5RbZqeN+S54Mn/lPPcfd/Hbb9x0nFHm/5CUSWA9jGz+B2iLfxVlzU6kO
i+Rc357Oq4mAfufUdsgG7WdwRhZJ3PbRj+s//uPyJ+UueqBE8pjYCVvMap8nJMh86GOm3V4zfkJW
BdipSux0zgNA/tQrC5EAF4hNBxIFt5yV+AWO03doLM6XNp4fxghELZrI3QjyPxSofob8JkERjOG6
ek6hZWqa4CRQvj1DiDacjp6mYIC6vowrtuxCCGae6aEKwv6RthVAZl3LgtbbIXXXsDDxgJq2wyEf
46XcalRYMWq3Fwwn8JIDozA/qLbSCYeGxS6iN0VEWC3H7XkDslXWdeGjTf0vOkMOJDR062pc++WO
288mo9UIjePHYKA/B2ER+Zji6/VtWPu24+qW6ypu5zY8zR5IpVTM+x0IvLfILtY22XF0Iok3QK84
PUHEuB0fwHAfHyLf1E/5CKLn0+3W6jj93NUB+CNpeOIQwwDUJqP6WPWExPc3LZNb//c93fhgCkev
WliBPBXPqD5RS74FSFrZBbf6X5I2lRP6Rk/FSOr2LeiX0uCBEPjeVhVhbQTXnetGawJUxmPj4Xme
0DAmYpcjLhEbZ9LaAM69DYYwH0/6wDuWed4ABWJUAib1v29bfufO7mw+E+7HE4RzLietZIW9Qx/p
P7d9/TKldxFB09G+LlJqH219EZtR+W9ZQIrvt33ccd6SyDEFJwN+OioIem/BeIYyVPX7bV933BdS
6kEHopfwlFov3Utkq3cF2Uysre2p474jWiKasqTekcw+EgYSDS0/kGvbIm5a+7zjtEtThT7vWyzN
AhGPO31RVV8MdA9vWhu3ek9qr+kKSEGmCZoc2WFaAPwOL9Xp2z7vXMImtoWWjfGOUKBfPoOLlyXc
a6PjbV93/FVPSJyjFp3mSTl0oFOCbFtWIGt//esXv/nl/Um5W7cn8yiGVuK3k7hCukm0wUx2UufN
XVayn7eN4fisEhOkXmQxQg6nzsffFhWNu1ZU3lPcmG/Xh1gxIFc9mcZQrmwWCSV6s+DtP0FtPSng
uvvrn19bJcd1jSx9IYFoTJNOIciTi3kUVpAd+FA3HoiX3fxoHxz3baBTHSEW5o8lZJtGhfjHhCQx
kXhaUkR2eb8FRV0byPFkHfReKMB1dLx0110CRnEJVIfqEd0o++0waOW+/4U0fTZasihuHtKYfxrp
cGc50KfR8iVnN0Zabjl8Dng3zzX0Okw1pQCxgQo5TTyv2yJBXLEptw5uF79pul6Pj2K+wLIs3DrP
lo23w8o2uHVw0FgMI+P9+Nhocdfx1y7nn7jmrxehAcjZbAGo1+bg3MVzmM0cXXkdqm+o9HJboMHh
1oeBK6Y8R6Ppw1F091D5yWPQcnSePvSLnv+67nVrP/7y93e38cwMtIjTLjzqIm+T2aj6n9Bk9vtt
X3d8OvXbFJCdqHkwPb7ejeyRBIjWr398bXsdd0YXCzisVQWqDEbjI531SyoLVHVNeIo69tCjhrgx
0srR5Aoq23aAYJ2Xj4+M1Kh6MrHXIyBMmZ5vos2l6Fj57zbQeeggUFj19+CU+TQXCCyWtmn21xdq
ZY/d2nepvY56ix+dmi5+prZvToun7cahurI2btFbimzxeZ2RkwAOZE9iEOyopOp6ZT4FIavr225o
t+gt8xL0r1mNBULxWWsgNzP84bbYxWWqFgqNqcBWyyODoFm9pxIMkUcalKN8u20HLov3zst0OUuA
vvrwqJQ3iB3zonMoPO/WDXac2NQkzgvKwmM6L8jU1xktnwofsvG3/XrHi2eo96UtNLgf6ALhj5Qi
xRJSRBrXv75mQI4bS1uoElyAEaAExbIgB44jI+Eto491T6Z6Y4tX7kqXl1r1DRIfdOjvSbjoHQvZ
o+R8kUkuULb2Fzn/c302a77mOHJDAMFdmlw/cChJJ6NSX2Zd3WinbrFXgo8GwI5iekQL31juSFvz
+C0ARzjVG5ux8vPd2q4Qjaeh7i1UwmN0oIphPM/1sNVUufb1y0n+zg3GTpqx7lN+5FOYyftKdtn9
JCEWeri++Cum5NZ1VQHT9ALFj2mIeM4yHBC8Lb9Fy2ZL5doMHEdWZTXUi29hRsHwm7ZLsB/KZtiw
0ZULzS3oNjyz6aBy/m/YOEfQ4k1QFQOcsinaP2MGKYKdN5Ml2Njrf/v8P4iH3QLvGCPLKGKfH8dq
bsukAbNIkaBvikNQOh4z6P1k7XLO61qIZE6bkPXJmLPx4NUw8PugEvN4jtqJ/QOiBdrs8SuBXQXx
xvx741dEf5YK/0wREAU7Gi8NAqSZhl8V4KLmoOs8lsc8x/OfKi6qF1IH/E9jQLV/x8Ak9TsSJ+qz
bKpsSnwFuooEgLrePnsjFOr42EfDbjFyzhOb8QCtf3FFuqdhyUx6GKHPKkXCecVDnqQhFGv2De/R
/ZXgomrRkVF4qLvBOb2oGY+YC8u+zH1sIaSdVqONqoRPHv7vIPKprF7ZYpv4lROBHM5YNpHalWwR
3Y7moAyCgbVxt0NRGXke/EEWiULd/Jm3Gf5cQt7+ZdFgonsuihGRW9Xo3L42/hCIz0wH6EbyuZXT
l3kRQ/17VHmR2qf6UmCk1dQHu0hU059GheXPsVLN9ywTafYwlnzUe6QH2gKSpN4M0t+gycpd6Q3W
7heRoRydWMn1WxH1Ru6sEBk9FCTzxS5iJes3Gh4+PlNDl4SYFlleARYQQfo6Psr+Yqk0DpmfZDK6
CyHF5t10+YduAVcOeWXnmERgKfFAUOdFCzQ+8i0FzbVTw72A9JJ7MuL8KEmmngE8/Fv2k36ow3YD
sLc2gPMcNI22LREdP6KBs911CMX4XtThqZ/yMdtfP/rWDibn3mGyGlu/HTkYmeJn0QBkWvPxtnM7
dFEUBu0YETOFvdchEEUjR+Zo5MFNAWTosn1LUDLrfAr5UVv9Cph/ypIoLMk+AMPl1lPh49UJXQjF
3HtD3KBD4shI+l0pbZPQu63TEKlc5/2nGagycGcCae3x4rsqmfdE5zz6PYwbsuFpH1tQ6MIEALYc
JrGE0VGggWzXtRr5cKPkoQev++G6AV0Sab9eBqGLCCADlEVbhSEYm96EB7xDN849+YO0uOQMrHUa
Bb/LdJCTP6+PuLYpjluICwCPI/76v1ezfv4BQOvbbd923AF54HgMgjRUiQE1xJ4yKN1kI1j2r39+
ZT9cOiMzMBF2Mk0fyDjqJmEgx/1tlswe4jAqbhzjslHvgqWG1r4BFhFT4LzUiTHy6d/3bUPsLVwm
aCJ1wrFmafq8GVpxnDvkVDmqOvSLl0JbbuPcW9ngX0iNiAVMtJ/iIzTx/iIzWu6iMd6CYqx9/LI1
75Zn9gwHCprg4R/7ZoSeUROi/1S307Sl9b42wuXv70YAYlIFKooYVPYQBqPz6sXjyE9dt6C1jwf/
/TiR/BIHLeIIUCjU9RruZ9Eu15CIvv79NQt1LjUatgz9KwQ/3kjvG70ks80Sf/NvzWoD+/TfGaQ9
7WLmZ7gULpkjmyKVCnAMWr5uTfqHLieRtSQuQPMyPtIawD20AjaJAfnnbVvgMhIJmyOO8un4eFES
sjGyOogytkCyK+vv0hHJpjGyq/zxsSz4H4A2Drs5xZ0QoN39JhYMGrpUREIIUqNyEZ/UZXWIho3G
Rn6ZU9CSZ153uG5IK4bqUhJx28ZRRKDSXOK5gKa/qN957SaTx9rXHS9GAq2iACvbexuF6Y6n+HqE
zoLrP31tDxwHBu1t5Q2SixNyd0ECziCVlBX390VQbEl9rA3huLFJc2iC1cJXicpYM+4sR4ktv8+F
pQxk9B4Ea26LgSPHoYk1TZqVMP9ETQol36kznyoUGTZyPGsTcbwZzYITMo6zeeAEJV/alc1dyhBF
5lF9E8wT9urcyePi1028MHGaBWCOeOXUh5jy1+t7vWJILvhPxKaf7YWeT85z+KQXibaufOlvaVGn
IAD+71kH+g3OsrjAaWp7z9+jE77YR95NTJj4unMPU4OUC96s7JSmgb03AU+PQ3YTeTg+7kSnoA0s
ZTzFgUpmHv5k2i8ORV0N+9uW3fFfNZSx6NqOnSxCiCew/fEGQsvjrevueLCYKBFG/fvjafBdkrbZ
VeXYbVwAKzbvAvxIXM+jzOIaeXHgfueitMkcdfRQN3a+u219HK/t8su7PtA1Tk8M0dSqTJCu+3b9
42u/3/FZxM8UXTGiPtGwfrBD7n/T0DW6Rxs1IKm3DeH4bGoU1YKk9SlFknmP5AMEfse83U0FQtLr
Q1wM8YOHhwvwG1P03zQ9q0+dj1ZYyMG30Jn25B99CH7QPiu9l+vjrJwQLoyvpNHcxaSsT7qpn0dZ
DUkebEajK1vh4vc0+vCGlOb1yaCClpgGbw5tyiFpY5Bq3vb7HUce+6LR0ZSnD6bOK2gmoLrVj8Nt
TwEXrmd8KM8gBE0fdOFVO7CbHpHg3ApU1lbe8WIe26iNKIWfDZZ8EdrGFqAcdVsJM3T52on2L/T/
8DFG6wGnnP06t/W4YZ1rv53+9+QvQb/otaaHdcaEf2cx7f8ZyrHfUkFZ+7zjwkTlS6a0T3A2IG9D
wAuw6+lmZmLt6473ki4oaNRZfN1USJzJAv349TBUh5ss0oXpcVOGAKUHs0oI8/9JgQp5GfySb0Rv
K+eCi9Jjkc8Fuv2L0wWtoQ3E7mE8aSueAl/8fdsEnIs3LSF5LKqmPZVTOAKkgRdqpr12f/3rKxkV
l5+nKYyaTTmqJ4UGISgCgcwTJFTIFsS83gEr0O+B2wufBrEJAF3Z718I2qPcG9UCbTBdmL8oEL+H
eLhN+A8Rz2XQd89hGSx27MsaxlQ2fYhOQ5wPaaXmhzLuvwYWL5zry7Y2CSek1jMkK0ECUp8sq9Ig
6agMo8S2y7QRSF8294P7hjkeLcJcRAUl6qkbivB0oXfAcf0sWfYVmiTey6A2+1jXZuI4d3phPCNj
g7MjXyA9I0FSufjbXMRrn3e8W3q87pUMilNDAwE0Jdh42jHcuC1XLjQXzgeB7bqMDXqUoWcTnMay
5c8qDrtXSs0WQ8LK73f5eEgLHb5akeIEjZ4v6F1s7urCp3c3WZHLxGM8aJvxyi9OswXhuB2R0Idm
4Y0fd67iueALUqWjPY4ECYPGhq9Azm+F1CvHhku5U4ZxrghphntoqXxXeXfSA3vUvj2XpDl5vZcU
ethwhbVNvuzMe5fOAxQcC2uP82Lp9wbgxOISWGS/90Xl/by+EWtjOO4smw4n7NCi1W4e70BE17/2
lXiOis174kMzAtLHcQNBay8cUyZ+9ACEJuGllS0a5Fbn/oenBaNuppcEJgsC6kU/ShPIe4i1lG1S
zjR7KSLwYUSdmb8D481/3LBYGO1iE+82BHy9SxyXIznrzCd3aYhm2DFX6R3OdbJhu/+ygvxy/mEM
59IrJ5CllkMszsLLs/mb5BleDgmKMBkYN8YQen0PdVTZ8HeOZdR3CrQ36nQREbKfZaEayZJOlp4G
xXa+THLXLKoqa6Q/OjHdC7A8+8V+bAtkA6ltVfCtCTQ4MYVfz9mf1PMD0JuKaGr4dOfNftpspDtX
jMBNNQPZ1xhWVvOLbGgFAgeVq2lfG/QDbrjK2gAX8363M14Yj11JQvZ3hpQVhB9IXyuaGHDM9ltF
qjVTc7xR62EaTRdNL5At+NoVPN5Bsaw9KBru/bjxIFG7Scn6oVPCBhynZN6SSup30Y8WGIb7i4hh
WqfmFAN8dt2QP27bwgjOLatjFoxCLPNLF/j/jEShuCrIaZ4JvetioPSagT1JXSX1xF8X1kyfULTL
D23BNgzichR/ZOXO3dtkXASe6KZHitbfTh9SJA+6Cro+Nk/fpJXe9GOhNtiY7tpozhlkvabsvKhl
P/SANyya8gExkPFB5e1zM8a3aZpQN2GtQYvR9wHY5dICjBVGAaQ22GH5+/qWrdiEm7Eex7buReWz
H4SF42EuhoOk4JUbKnVLEo1RN1+NHDKF/m4V/hiHJr1gooF1/ApWaLZVJV3ZBTdV3VZLRP1lwVl9
aWruogYQzUI2SeaBVrIQ9qbaDSbinAVGyBoCpn18lnksXuf5AlirQI648RZf2wjnHLAGQF8Bop0f
jexCEDp4f89pFBxSG2yVFlcOM1fCFOLjeNyrUp0hZZH/OQ+gJuq8bAsRuvZ1x/WVUH4K7uX5hfmU
j4kcLVAp0KsotqiE1wZwfJvREsxaXSF+6LqFQNcs7LHpTPrtuh+sWZHryyha6qgvuscRNa06oWgh
2qsZiTuSRipOggoEQddHWiFecHPWDZnDPA6E9yzB6LubCYA8rAoP1GCwGb06O+6hfWmq0TrJkK66
PujK4rmp7NjOIs7BsPBjytphem1rgRCWkAz3wPUBVq4xN5sNHhg9jXzSP2JWNOhGGT9H6HVJquGC
XDD82Tf65fpIa+t32cF3d3KXC1MUky+fm1KD6lvrQ1kMnyVd8JYPAFJd0jmZyvZpwd298Thd8U23
nb1JC4iitxpDot75hn6e7DyL2TyDf3XL/dc26PL3d7OCZClSY+hiO5u2rV+FKbNXQOpuatNiaEZy
vi7sCKYbmp4JDqzg0AyK68e+D0O9v74pK+7DHe8vTNbmYmLsB1d9uM9FO+wLvAF2Xe09cTvd1M2G
eThnANdFBP9U4ofQU/EJxwH/NHul3HCStW12zgBmRX9BHqJduqm7/kEYWz2wVsLzpW8j7+76Uq3s
tJv5NpEPid0YSHwKxU+UhQG4abwDqKnZsoHAWNkMN+dtAaseoz7TL9B1bw/NzP9QHPjHUoLlo2rG
823zcF4UXTnoZpIyQ/9FN59o3OZ/xq1VG7HVyl64reuGTVz6kKs8qwUVSbIzPgHddZLmohD+KWM5
cJbX5/Hhyxsg08sveOd5aUoJJ2iiO2P3u7s0jp+seO4IQK3/HsmEgF5i6PXr9dHWdv/y93ejdbEo
vQlSEmeam1wnCgwA80PQh3m1sflrC+e4Os/mSQJdOj5iJgGO3viY8ro5QoRnqzq0NgXH17XvRxOn
aXEGWJzfl2ygz63SN14kLvE9LWJbl5BbOmsDNPdlO0wKjAPv4Ck0/gbhnOfbdsLx9pE1DFiK3p6Z
f6FwylCyiYjeYu1esSo3S25yO5kp9SrIucRPfEDtHvTJ903e/SlmXFJmru4BC93Y85UdcZPmUkey
RkXQvo0DMTlwzLinHnuw6Ucb76q12Ti+Lphpg76Q/dko0HGwCZGKACxnDmx1MFHe3XltCKkSWm9M
aI0h6ZcsOlNNmqu2e1QtUAMzg8iPtbI7KkpBRI/38dwACJlWc3GgYW924HPfqkyuju0cCKrNFLB3
jTpzXzzPfrmT0C3fscLL97xEFdSy5ctUgnsY2mb53ms2c+Brq+ycDaVtWSlnkZ1x833SLdpheSFe
DRgedgpot2SaQaETIti57gCrE3WOCjSeQR+Isu6LRus/eN6LopL3Y1zV+kcD9YzhsVwmxQ51SHmV
0JLwbrynVrdyn2YRabbQNKu/wzlQQJjf59SbOpismu8na/K9pv4/0rOHOYqeGQOb+NxBRFwyEDtF
RbxhZSsxq8usT6G0FpNlzs4GHDkP4/JaigiNfqL//1UpvXJ/faVXLmTmHDVNFPeCaXC39hDreM54
29zP6H9KcH1Wf09p1hyuj7Ny9rvpe4nKEmn8dvjRhCg7IXM836Vj+GmoNiveKyeNm70HAZbol7Sp
v3Rhjx7wfhTye89L78/rE1j7vHPO8DrnBSd586hTA2TngXsUDRZl2IFociP8WnEyty2fgUR/sp6V
z6auGVSx7a5LJ3In5qrZe8buFm2eUc8UN26Je5jwrAOVDW0fSQhQ7xMaYSvQ/cRz2H9vrRi24PQr
jyK3S79JW+JDPLQ886A9SQ2lAzP8hRDj0eZo2fv39ACh0qG9hDXXt2rFpl0+e4UEfymWtvpCS3C0
kpOG9I4G3BQimFmVNLpU0WObhqPeUhlbm6JzSkhkp4cZL7E3yYPvSG5Gv4s6QMrqwoICP3oIm+Hr
FIbIA4Ob6sZYx5UrJnHKUg4W9XNjq5bdk7royju/Xdhv11dx5Qhym/kZS0WPZnj91rWi3nU+Muse
mY4yRGzYk4ewAvr++kgrrvVLT/88KV1WqjgDKlG8Sprzc1XdxB3DQAX/36gWbE98qDjNv2hoziFQ
a1Ia3S102kRMrJxsblN/V2o0g020OEtPZtAubsoi/2JapHuhBRGnhN/Ul4qZXMz9XXyuOxF1xMcy
2TwSeqdgcQT4sKJ9DD1/S9prLU/u9vejFbyH5ElvHscR4BUTL3KvoIGxU2QEywn8B8FPkYwlAf8k
6/N7g/qZaZ+8ofzrNmu4WMm7aXqzR/sqb6M/ghjshYvS2X0Ncsj/cXZlS47iwPaLiAAhsbxiu2zX
MuV2L9NdL0RX94wAsQsh4Ovvoe59qFEX5gYvExWOHgktKaUyT56zcjYsrZbpWLAWiLSuLL5yOljY
DaglUU3LnhzKq5+3B7BwGpjs917JJMINwrp44Yh5i7tXmQ37Ai414e1Zt74D5DsE5Utwat7uccmA
jNhDkQXJyAiY8L04ofLsUYjN7sVYaP3tdgdLs2Z4CQSlK6wSOr4UKH2kCEHW0ycZKrhbEAFcO7YX
5s1kBVBT5fYU4NALRxHozk7ry5hIAFwl3BHNpn8p4c+k47/zaRNHDSUmVQAqTdt0qLl4bZxOHybI
IEZgg4Ir72trd3vmlgZluA0cFXxsINS6FCAgAFQRvB/JXCwl5ruPeBdV20enE9d+fkXe7nLJhE32
AGhXiYo67fi7iBv+nI4Ashd2Uh25BYGSAhiNPZTWoWZT6/ho6YLspIRgRizDHz6kOfa3v2JhT5oM
87EA5DDNivGn3bHqa6wLLB71y+Pt1hc25B/s8jKsM+UVyStUZNQdAu7lgQoUYpQEBr2tC+OkYHnj
lxmqjl8T+Kmp08fHzgfwRw6g3dzWg+E2jF6p7QF6XBfwPTRHWxWALkHILuq6VUTcgktpsgxI7vp9
UnP/UvWItsRp+Sb88Va4MlZWGUlGD5vPobdX1LujWzPp2lZCklcJ4caDnTf1XxkRaxUBCzvKJBvQ
0Gx1WujIXWjcQcLMzsAogYduggrn2+uxMFkm14Bq4jpEdNu/SBf0RVP8FJAMiobzPKHW8Tww+/n/
YaYLW9hklff8qcpRoVFfbAciKcV8haNqD+SXXrYJoUsRLPzvVap6S/TjYHWXCti/s0JgzAaB4Sq1
xNII5t/fLfeYlJbFBJcXIRGIRoy9fyIV+zJgz634oEsrMm+Fdz3EYKznU2kHFzKAxy1VPqre5Ssw
nt1uBFjj7UU0zOGe2xtgaYcZJg/S+g4M0dX0s7PsQDzYeT8gY8Sr0U9WfIOlKTNMnhQIIXZxXfyv
bwDPHZQGejx0zaayEyy54QpIv8oFZ1V4gSKJE1XQRjhPjrYPtydo6fMNP0AXri4gaV5cCi8v0mNh
1TAQhZO4vDI3L9b46T5eB8cs78ZVWPqeW46X0UeRRQImVUhgbUs4OWZ5d2A3wKyDRezSZNlv5ekx
Ahxj7QiZLetPlIdj1nUDseuJFgQIlxiC7fe2D/J9joK7y8hVtXPV6hN3aYZMy0ZFi2IiHC7Sqaww
slFP8y9qNclK/G2pecOyA/AZCUv34nWgw88MtL/7eoDbcHsTffywdEzyBEnBkJHC17vIEPdRY4PC
B6oO1SOvQK5X4p5qg7hf8Yw/3rCOWaceh+ClGWraXZQ79fd0IsDauIBeWtxeq+xe6sIwadFhLzHZ
anRRyimCcHVVREI7avhc91ZVf7k9a0vdGIYdT6zmRZhCIdbCSgQpUqZRRwS0VYhVvt7uY2nZDfOO
6xj4diicXUjYV4+VHuTPrgm2Sco7JnIRildtBUZbdakmUN01gXcZ0lWS5AXDM4GKTZVlqKfM+0tj
z4lFAlr3Yr5NkwSsQdnMn3l7ihaWwQQrzo8UigokdWli9o8G+U2EosTvCO6sYaqWBmJYdgLwKKSo
R/465DAHQCLkzq/dq52R9KFy/ZUc5sJKvzHwvLtYC7seUkBUm0sx9SfbgWQqS9nL7Slaanv+/V3b
tAaOOgDx86XINUF0HOkP6Bitldl/7BI4JlJQTMmUMUWKX/OX05TdZwU5WoI+vnWE6rbvTWlvok2G
XoNh27F2ckcXooHLOSs4zI+2OMx/bJsnw6K9gtquPyHO2jiWPtqTZp/DNlx7IS2tgmHLpLMsVEoX
zaVqnYkj2zo4EBcGZ8oKS8pC+39g/wYwFykV1C8BztIH3lrT1e1WKxU+fjY7JvbPxsGQJaWuXypw
cbZOFDYdtAgOoTOAme1OkdLvHgK7H7u7uPdyphEtj2eOJTfwu3jb+pha6jRJ2q7uGvITyo8xKkti
b99lyTZf0zGTyalVuQPqidjzCFWuAqpYFqIpNXjw18jXFxaIGRsgCagc3bxxfmb1aNsXO9Pu4zTh
rvp6e/suLZER2XB1LDxXteJXzUGJHg9lMVOaFoP6DBKh4VlA4HCf2umXcWi2HVomnBL0CBVkswPx
C3g7N2ogyXuH9+amyjfqmCBKoViWKEn9Z5L0Ft0h6MmGiEJ793R7vhbcHt84FquxqOzEqv3noAAo
RfH8+ubZIrwVH4qp+7wZBuGYcEooQfRdp73pwa7DU+MDfhaWKBC/PY6FfWXW/UNRxcIrqfaeQc8S
iyflOIoh52273soVu9SBeS6SJk/TTOWXSvLuEAMc+ooLpV4zvIUL1qz6V6mdQaN8Ur+gs9igytEX
OzH7BxkNCHjL2mQlRLUwDBNMaScid4uxT5+VtEXyVCkvzA9DDD69w+2FWBiICZzUk6dV3k7iAkgY
ROnmSxwlRnNiGiAA17fPt7tZGodh5xW1ksGSeY43nzf5TxzxL3VHihwkMds6MDyeQnKvEj2IKWPu
wPCUgjjBfnLAcLsyUUsjmH25dw5JIRW148DOLymvvLOkDv/GksxfQ5HP+/KDN5+p+WMjE+a4HYLT
tvZT50fVo27/n7QdanlKWA7JeD0pPz5NLtXWU1pn1stQwWjuCt8lf3MoYfC7sqRNXyMd4aBOW6fc
me5HCFHhb+HR9DCiaBLxacSSrR2Z/Eo9ocwjr49xUqT1jpDRDXc9uL7KJ5YGFDdILQKZPBMEmIM7
m1a981QwP/O+U/ctLQVywhD/CoGTJnwGrrBFkEAEoMalpVuKu0ZmsfwEc9DBnkwOFf9UmEL4PjJs
CobgSM/jVysDPfoasOXDFSLMNfysgAPUNjEuztwempOXQy++iaELtGGDoXXzQGmTfuq0hfhal8g9
siXsuBV3gNaNe7ZqaUX6wFfntEKgnULE+UDAgr7lMCTMzI1WIRBTLRvT88yaVLjwpdfp5xdm3UyN
qtCtOe6JFHQNcEDTHPPi9mv1mh+eTvhw49jAbqp1j6DBeZwAHXrQLMzzGKTeAyhXd5DXE5W941O+
Whf/4fWK/oxTBKpLsvOGSh/n6uyKe4+2FZykX1zaXnzpOvV5014y06NpSgFhDH11IlZWdneVC27d
Y6htxVdCnkvzNi/Wu8MKMopOHQgbC+75FLl3JIs8twDKCOFnhPJwyG8biBHrVF6Q2TWKwc8jt7ID
SrObfQitko2tGwYNAgFJ7SlWJwVEC4W2BPErsA8l48oyzEf3H2cuVtswaZ2WEuylQ39ushqR4djq
x0PqDcMJuWu+cmws9WEYNvj/4aB52Xh+K5cXDTimcFb+ltVqpm7BAM2MJ9il4HG6Q3+kWWeBLnXI
p3IPniJnzddZ6mB+RL/bTLL3SNGXeX8ahfeCSM4Ytfnw9fYGWpgekwC9qmPe23huIUObkec3roKG
NE8ZWS11Xfp6w6RVoR3eZlN/Bt1FFukOBYgQfdjkdhBmJihRFhA0jDJ8v+bJi2wBbZiPituTs/Tp
8+/vJh4sfVngMjac3xQ9xhqScH7Tu1tcMny6YbvQMETGP3DUyXMc8rdXNXSKQKm/VnC09PGG8drx
VGo6JcUpoNNPVSLZkqht7158u2m5k6jdPJTDWQj9nXjAjoJedyXytHB2mvlHpIpQhQXOlZO0wAA4
OllsRdQGENetkflmHQSoV863hc1v5iKbEvXIIhVQOvHj9IFzFNsEiRwitxnWwP8Lq2BmIz1EX62i
napzOlQ/QEwQHLtuJCuP0aXGjdt5VP4QNG49nJthJtFDYuKQWaslXQvr8EfeMURSEGxJ/Vnl+bUh
HoojwAd9jIfmiVVNuyUCRZipZx0zsLeVqDk9e8QP9hzCP4cwW6sXXnAnTOrzmA4JZXnRn5oewniC
qN3Y289NMB2DmD8Pg33cdFCYlOcqScN6kPkANUnIg9mc4oxrNtURYIYMQ+Z5nfsTXhMPdgquVn/0
opZXm+r20LhhyA2IIx03sdSpmAm/pUS0mvXyddu0GHevZKRqlE37My8hDnZUThk7D4xDR2KlbOBj
A6BmijEFjWfia6bPQV0A3cbtTLE92KDaFTduqX3j5oVuUOeg9FrDelFgwYvhq6o3PgqomWUk9SBY
HyvcLnyqUCkv5B2zVvk+PrZekP/89+6yyxi1X5LoMzBDzbGSY/AUd5V30E6c7RO3zjadQfQPtvbe
T2Vj9xqwB6QAFVE88r01xauPD2hqJhlRH+e7ZYf5lxThadKj+kt1eFG202qMemmJjVuYNIlyiGWD
DyUL6532M3tf6vHnFgMAjdd/F0F0TuzCEwZDqIJuylQfkNyVxH5itnZq8u/tTpZW2jThSYkYhEz6
jOrOZy8JLrMsGCnKb5a9Cc1JqEmGAnVoKHNSga3aO+QUK+TJbJ+tKeHO1vTnM4CaKUVbJ3lWQy4a
rEnsAO3ouxk0Pw7+HRh8vkwk3k2riLOF1TYTjBoZ3npstDq/1XeKCnULWo/upmuAmmlF7KWqkAib
n1UN3WgQHIo7yEivCWssGINJRgIgnmwtd+jOVQBkpeigAWOhmpul/pfbG2mpg/n3d+6u7CAnAMkx
eYa0YH7huWghmJN7B2/o8hWfd2GvBvO6vOtCW+1QjdrmT8C2vnAgjo54gYSnWvn62KWNurs9kqVu
DKOWnQX6X5jB2ZYF5itzvG/SU8E+zSAXUlcQTlrxID9MnxAE0/47noK6McoucAEJaAv4D43Kpr9s
ZH7DCHGMLN9VEuUKUREUMcrYQpV9suIB1GC3R7m0XobhU4BU0oo3+gy4EwSUhDNB3bP4VjZFuenx
TE2mbO6mle91VZ1GnOZfggH0txq0PIdexHW5MoqFtTJTkMStCdE9znhdFeU+jtVn1C7qO9kETwne
disjWTB8MxUJly9GNVrVn6Hlox4hRd/30VS3zRpcd6l9wxWnOvdHqnGNxKjsuy/chp8te+0dujRF
8+/vrAZSLtDJSLQ8F+0w3gF4kRzf/MBCtPxpGtaCfQv7ycyd4dE1uMRmWO0AEcsdaUR7EFaQ7RnE
JleOyKU+jAOgSsZEMSQwz+kMTiFJiALIjv2VaHG3ySjMrJlIATkLQgJaXKn4S+whFc/6IN/1HsQ/
bnextByG0VNIVFtVUsuzLvP0EAcdsgA1+GXtAVeiRlHKSj9Lc2XYd5PZVTikUkJ4u7N2spDBQfUy
P7d1vkZWv3D1mmk0YbHGb2rVnYugJ7sGiFzUQOJ29wY17XzpnZOm5Ydw/un23C3YiZlPq1rfKmmY
yzN1IZhGfPI3SVeFwBYWxsylKWQgOmGX+swlmaJKF3nkUSwMTx19YKAHOmwbhGHsinYaJEZzSAuK
T0iPs+zAeLbGH700ivn3d9ZO8r62ypGoU4qw2ROpA3mCPJQ6OBULLy6eg19uj2Jh7U3SkWAYqlSA
uOVByzFSZfVQOf0d7/uvZaN2M50KRLMut7taWvX593dDGoWFdDzrcBV3/G9EA8edy7al/Ak1uUeQ
mZgGyHHJM2/B/MVt8CP34UZFDWoSj6QA3+ZxNSJGXXL/rhl9dpzajc9vavKN2Jnt5n2T4rSyyzyP
mjl2n86qMtvm3XiA6zTO4hTB4/PoUflXzBzQVQ4p2/b0M4lGirp22kHPr5tgxLI2mPiSr4JwF04/
k2Sk8GMqiyTDxKPIc1dkyAjEdVcehjH5vWl2THbtNG6AO+HT9BAH/WcxAQU4zMrNtxtf+nzDiseq
L1C0ARYBFLYjOJeOeQseIUhE5UmzJky4YFYmswjKfsEbEzvDW7YsnlngLcf6cfv7l9o2TRY0jJnd
JP1Z1HDLAt16UKf1f21r3PDPA+2mVi1If7Z9PGVaf5gOo7DXDtClTzfuZx5PLR/HBlP/pjYJbcgk
mtmEt327cSvj4Kd2ljbjWSeKHsBG5Edj4/5zu/GFs9+EeyFMiQhcNUuKEN1kO5I62XEspbVrbK/7
G7J9m8jmCDXpQ7yUODwINDoaA4/vFJf+yR02inJQkzCkaiteMgdbEuda00Pfhfxd2+XK1lwwLWpc
v3IsfCiul/h26K96BxS5e7siSLD7/TLcFlk0+UEK8AZDsmpeiKpyuj3xW5w8GWLgt9d5aQjz7+8u
RFIXsoTfMJ6bxv9SQIs7EnaY7EqZpofbPSy8TKlhv1U9OEjsIbArQ/5C5rrYuC0duVdxHvCITzE/
QejBn6AxOUwQ3wnd4p/bPS+NzTBu8DwCecLb8aiQyd/ZOnB3o5X1+x5wl/3tLhYs3CTbpmUXW60g
KbJ+ffKSEg6qiwGTuK11w8ID2y6zLp9GABCceE/B394d3KAj08rSLBi5ydZRAYcViNIZj4VynoM6
PTUu2Xk9aAbGOLu7PYaFPkymjjGoWO1aDWYoDqGpAS2nHyBTqD5R0X/qY/xxu5vZ5D4I3Zl0HQ1h
Ey9lOB7T2vcjWts/32gfZ9Lc+xpUWjtAb72Vvhb8VZN7W7QUVEeQVD5CzfZZUO8853M4QoOVTw8j
d//pujW+o6Wu5ll9Z55KOs5oud54lI04gF74ubELRCTto0rZl1mGtGvXSHIWtrLJy011ChXVkY3H
OIC1jBnKQtpsjUJtwRRN1g7SSDEm+RTPlPoxyLpiINzuCu63e+DI600lIYSaTB3cDXs55J31SIOc
3zUW+Qfe+DY6d/oHqCybpok6aLxhyF7jLv8OBel2t237GpYel2xCibNyk8gOvUfKvqQKMh+qOc+k
7tOQrIALl4zRcMMJE72slWsfSYUkW1CAZbejD6lCJsMCI8ftsSx0YmLMSCvG1pIW9miTX4N0+Kor
vRc1e1w3i4W9akLNRioRbGIVaMZcsBSkeKb4LgAXt79/Ya+aUDPUugOQhTKHYwAWkZlrO2ztKEX+
me2YFSbWSjdLYzBM22Nwe3gFcvrU7z+TAjTR9Zq1LRyGJqqMZo1XDo3bnWamCCrElznZTMPXPCx+
+KRfOQaXBjD//v5s8tu6rIa+PRUz6VujQR1mce98exEWvAZi3N06jB0tIZ96EoW+IwjKycm7egJ8
7ShnDtL+UxGUD9bU323rjvx3LByM75zLmgCTNQIANoP+4orsKtf6MQ7T83za1jh5/a0JORNxJoZO
oS6xyk7EgVhZnCa//bk6/PZollbGMHPPH/Xg1g6Oqjp0rzHYGZ4taCav2PdC6ybMTKkGfCRjUTwB
ffmJOKjODvN+jSboDXT0wUVukmjwPpagPU6Kp0Y4R8KAUAVg5f+UZUB5/oMm2ZdAQlIGoah2r0Fh
Nij5OowDOQ39ajJ54Qww0WiCkMny4Rw9CeHzryRVZBeXqBCndbnGqb7UhWH/qPrjdsxj61EUXb9r
9BzjDjx3B6q6TZB+Qk1M2ij92gsrL39SQy5BEy4R5KzbOBpx2PP95MfQor694xbO/D8INPwwbD0/
4U9ppV6JnMYfiBuO+7LgL4Mex5X31sK5ZgLVGskgCgOkOMZT7hvRHxRDPiAYoDcEhl876j2Q/N8e
0NLqGAcCZSxVSRiKR4Dnky9pDNk8PWl3n9Tp79s9LLh2JnJNABOUBdZQPGlGsqfAZtYPSEzl7l2Z
a++F9031qe1c9mD5dr8Wp1kalXEwaK4QJ6OBeCySXh6FlWXQDi0gX1Fu3dYmlI13HtQ1UL7whAil
DRyP50FKCfREIdmaujGhbNxCMC6xUvFUCAS04hwElWCMCI4ItmQrhd4L+9lk0yAdFdouGNLDeRcc
ufDPiDkhwt5m8aEuvS+3t8DCcvwBbGN1bNd2jNWXIrxr3Em+8oTes2yVXHjBYkxQmxrsPAydOn+y
CaIfaQiiScCQ0/ksgCZGObnuocxqFaxcowtXgwlzG7N2cGxPY2XcAahjFOK0SHg5YC873p6xpXUx
3AJP8gBf7Yknno4WXqlIyxZeSJJdm1fhvWs7zlrsbmnmzANgaMNJwlSeoLKKXgA158MXiWxbpKib
uU+OTSyyCXpITexbUGVhw7sYLMApmanEE6TvcmeNRn5plxlGD/L4wemyFHJmgsGfbSqUwwTV8LNu
V8vlP15314S/DVnuQRhPFCfhZ+cexcFwB/21jPbH3++aDBvFEPjQfC4xO9qpLkTUHJE2eq3p6m2/
9PnzHnjnyaac5T6SWlBZ5xD6A5Kh34E8cw3c+/GedU0AnPClk+RQ1z2B6PYl1v5dlfR34Ei9Wxe6
WhrAPHXvBiBbzoVV+DWWOImdn2pE+da+7nyxqZqVuCb+rRlaH3y9bn7yeu/FoVUdiSz5usWmXZNU
Ix0G6KxDt/dEwNtJvP4ksvQ5KINTRYKVBNHHxLv4fsOaIdHEKtR9ZI+C6r1OkbZO0/rxjXwSfv8Q
tdAdS1T7lHXjT+Bn1wrRlrau8awnU1m7vGOzYU9gNpw1zEHG6l9DssY5t7TyhnEHWQ0ITNbkpxHs
CHivgHG7zqtvt1dmoXETDwf18grZwBCfD4c7O8PRCk8TxrCt9dkxerdpAdD0ewvkC5iceEofR4qM
ZmlvEw9Gof5/W+fplKihD9C68iDnqCg00b22JbtkaPSK17s0P7PFvxtBE/R4f4xwRuZSSy96eyE4
2EXb5scwapE7SSaDuXWvm1F8AkSZ69V6C1vTBMChajwZApvgyOCAiUUA9Ey7KgU9SK0btr89goWT
zyTXsB2rLUpwtOBVTfKrVgg1ZexLBnBllq9hhZbWwLBsm8edFlaCcRRiGiN4hLg7V4HjS7NkGLAU
LUkIzjuMYK6KDnLc/3ROkHQEdSy3Z2mpD8OEi9xJJxRsoQ/PExAmnuLfQTbEexWyTZS4xDWhbY20
0jTnDboQk88eUAvrnWsAYDZ5Za6JaUMJQw8p0NA60jL/MhPXB378rRLsXANEt2mSTHEtmVV5G2io
r0QSteJRWnLod8lyVmAZ45XturAQJiEElaHLupqWWAge+7+KhLrNcSgk0/uuqHSzbb1NdBuRXgs+
sgRDiT2ceyA+/R404LxgQO2uHExLI5mN5d3BlDt11Vp5at85CTu5vdq1Tbl3kjWw1od2bfsmCltl
3pC1U0gPlZM+e7W4e8Mvqym7ZjOQ+faKL3RiXj4jLraaFiM9NApgRlt9hut0yar0OXG3CUgjxW9c
QZwAaKg9Ar7EgfWXlDbVo8uHfG0IH55NaN64gyCO63SBj+ZJHstXAYm+76zV4bdtEzRP3LtFLiC1
2/vCpgdPgb+EO1QfSFtb2c5DjnCXBAL/3dbTvM3e9dSFUz8VvC0+I2LxhFKs+xiKpFFRVo8Qxv55
u495Tv6I+2GujC0rgxik/v5QfA4EvOSivnd6+bmX3tWBV+jMccDb/SxtK/e/Ywm4x2VeNMnnOdFi
S9RDY73BmQvaybbbwneHsZh3Eu6jUHkVOTSFK+6b1rUji+N9ensEHxo3WjfupI53PCcAsV1nvNmX
KU97FNvlxVMKyNNKoG1p45pXUjW0KGYNuqto4fODQpvvcm8Vermw1OZtpFuU6mRdSQ7BCME57tg/
NYCLSvX53vboYb0abmGmzHup6+zOgY5Ldw1BOR5ZPao24Sbzs6vkJh1mG3CP/24n6nYjrf18uCZh
NUZ9Hzi7PszU4fZSL6yDeSPFdqNlpjUGwAYv8i2/jsKA/H278QVLMO+hioaIQE8JOdhq/AqFvJPO
+k+hbs9JvvX7DaMmRctaikLrK5D7pzEs4yhfh6cuTY5hyR2HPG/txP21tmxQUkOuZTfy1Ttuae8Y
NhxD72MMnEZeE6JQM1H2JVQK2+nOHdkmOjjsHcOQU99zBlsreaXWo4r/8cW248fEUnclRT13iWcm
D51/bc8rD9ngl9u2pImbHjJfDImIMS+OdwjL7glER8fbG3JhQU3UNPEoJC6UjaaRZIUGwoknG89M
U7RRQtK8icXQXqspfXB7/S0FM3xEArVyQy59unEX47gMEqaC9hoCI5A/Qc+YqKsLxrm1UPGCsZoY
6QaizMXQle3Vq72rVcrvGqVpyHl8B0T76+3pX9jxJvEQ75Rjx8JurinTf2mIJkRW7p27ZNUrXZok
w2Blm2d5gbjwdeiKJrJRABNJR2y7skx4tK1Kq9Bj1V5lHfZRLvUL4rRrxBdLs29Yag0h3CprNRqX
zXi07LA6jUSq+zb0AJWhUOnatgTGvRtYXk9mHs0r+Mnyfjexkg87XRL7F2TCiNzf7mXh/jXh0olr
k7CilbpWlvhrcNyHFNUPRdOcB04eXLL2Ml/qxnSuJctSp3bptW/ZHvrlP3Ld3tfI5ToFuCOZ69/d
Hs7CvjXR0zmRiZQ6G65gs9nzro+aotonbI3ZZql5w7QlQzVShzjbFX5jHsFJJTuKnD1SKHm6MoKF
7WXCpxl0r5WM6+Za+82D7YGMFK617/V32GNft03SbJPvXHgvz11Cs2S4KgiJ2KCnm1+53VqIe8Gy
mWHZOmCoufbkcH2rXW4YryLgArZdZyZxJgMRslOWODYcx4p5RCTtv0o3kysHx9L6GrYde3UHwoqy
gYZo9Y1X+a+gK4+J02+85U0kdVEgE97JmFyFE6OoKacJoASrrc/G9MGzyYRPl3ndp6IN3CuH1lGO
RHGPmkuXpQdRBycLUW3lFtfbWyhc6MqwZzaOI6gZCLlm9v8iZFA6s8ta+iI9QB9D9Ql6EN8q2Pe2
7uZj5d2O1SAJqJueule8C66zXLvvNo9+J/8C+8TubWQgvZNpvc35MHHWAAuG3dTHNTyEGuNL/LT6
NElWr8UCFrYZnX9/N5wO2UIgoUl97YT/W1fhb1JACCINxNodtdSBYeFQsnCbsnVwTk0ofYlBLdIl
5Q6XyRoD7MJ5Tg0j7xyW1DUk666d032HCNt9NhVHPK94VNby3l+VH1rqx/C8LeDK3L7BTFVAPrvc
PxQI5/o5uwcr9v+jm4Uzixp2z0sr9gn0j695i9O8U3a9y8Zp7URcWg3jJk/jHs/AUlewS0TXBxmX
0SDK9G5ytjGC2r6JrKa95dIBslrXTLSvfdl1+6Sv1hSiF64kE089esztK1Gqa4qEHMFZHmr9GfG4
7/k2LVd8v2HgcT52jmZVdbXCSdxzp4B0YJFuws6jdePajnMGWRfXVVei2D9Mdqn4BLb1UVxun04L
m9RES8coSAdgXpXXWQlndphVI+48KJaGQf1I3WGIbveztA6GVYOEsxizZuquNiDnQ5Snk/MiJkRg
kenNgi8yD5Mvt3tasAcTPA3hySChSTVd+xFE986YB7t2TDZ6USZ6egRyCxoWZXX1LFfvUm+yv9q0
oFGbptXr7QEsmJzJywkwtmRhmZVXx83UrhlQIxMj8AqYM18DhSythmHVbCr61mVteW319Owhppv6
bO+H7G5+KW0ahYmeTkZ4Z7hoi6uGP5hVUP0o2KPy2cZ7yIROZ6BvpmUWF1d3KtIdpCbBmAZNpwNv
5LTyGF6YJRNAzXur1h3BLNXcukBqHFB8Xj2mVMg9kjffbs/TUifz7+/u01RBuocEdXm1CSjThpDX
QOjy+AC5Gr0niqQbA8YmmBo4bQ7n1ge/tl19cwN1mnMRsx/SdlCgvj2YBdsjhpU3hNceVCVzIJw7
HTluUOypstbgwEtTZVzcNC/0BEBbesWB+5xBNDBh099zpLXOyMqSL9jeHyKF9RRKkM2nV6dOobFT
1OkuDEfrVxiAsPj2HC11YdzXSWBl0vNJcmW++6CdQezgVUdWgD9ud7C0CIZxa8F7XVVTch1s974M
eyjVrJFbBvQtuP2Bo26iplnSegCSWf1hEOOUQk3bdUb2uQmh36j2mgV+xvZuCZh2sSuZG7YEQlE6
oQNyCEXtkwiRAbvNoqapKE+iEGQPXbPjgMMm42Fo4opDkVZmAhJ8BdW+swdBOOFXj+Ut1gIU8Z7z
Oo64S37bLsss/lxyXVsdVPvk4H33alk0L2OVamQlx3rK419EgIDnvun0wHWUuAho3dvuEKRIgvfQ
jql3qW7lAAEwNjqHriLiXjceK/ChjS1TyMqosmkj13IZCjOEogOxo0GNM+TYd/wwhlMUOAGCTBny
rP2lSyEh70YgVSyDxzjwxu6bqxzR7YTTZjtt2envrJigIbMTfpC7PiD6teUcMzuOIclbeG7LnzN8
UjsB4FiV4lerc0LqfcCCfmr/KqfGc62dE8rcEocg7+p0ihxwqANQprp4aKMCKWxGdq5wFLisRcEY
vsMvRPl9KBoLnqhnTan/XU9U9+xT3rmlh6IyD5oIzt6LA2fsI4ePufPT7bq0/ase8tKqdwJUPahq
JYMz+d/K3hW032WT6P3PEhz6/MVmld+UB1C7Awq8S/K2Qj6vT3lYyD1ltWiKyAlVPxfOadU7cRRC
fgPoK0104h0TIXIEvLMka4R3bERIBIEi28S814qjhqGI5mhkAakRjCmf7l2QA7W4cz2auA9JN1lP
YTCEWUQA6Y+jFjQ04bUBqQs7heDbpf8qGSTZr1AGY5vf1ZlbSREFhPXc3U3gZph+ZW5vp1/BhAZZ
0oc+cLUPmDn+J5RBKq/XsrkXvUtpdzdaOdReo1EkwQgNvCH85bddP44Hojuts7uKjQlpo5C6eISP
tJ96HmXYTfZLKXIrrHY5DRj/7ds01fzAWSi8vyxHkDyH3LRg7Kdl8c7J7iwFFYGXupwS341aR47J
53jCp3ytSTbJ5wnliNWThKKpTO7avkWtXuixsk93JJhoBQ4uqxjbQ4/om/MMdGmSikMJ/KQHTamw
aptu70sR9599NlVJEjk168fXMWn6Nv0fiq5kO1IcCH4R7wES2xWoxeWlvLXt6QvPbXdLCCGEFhB8
/YQvM4fp11NVIGVkZGTEHS4iX91tWZF3oTXYAHZJPS1FAZaTOa0yWRdTH/H9QOA7Efa7auqV/OOH
HFsujSqncr/Tuiyz3zqb2X4Z491W0VHoldCPKomGsjyuPsr3f+umcn9D49kVoQ2T5/4Ve+yk/C/y
C1/orc7jnBdYFzWKHn256e4+pV2hrwSvVXKzwydvecitjpbTvGbc3QqxRYs/RvFG1N2+bmv/a17T
LXrrOoIli9qAr6sz6Msw4RLrnK4XzbJiFG2ZZJa+TcjLtB+FyaIO9gipVd1LlW3E/AlRwYaqTlNL
pvPUVSlaR41lDlfTDKE+FKoyzedHU5VVj9UKSTTOAOwC+bzVlUzdeBj9JoZvgT2fEVGT86Tci0q9
T2oZJZAdyMx5/Rm4s9ttlOX4V0uZ3cJlHJCi/B8c+6r+GWygjVrJ4arKjsmy7DlSz9ee/qqSfQwX
gXswQ7xtJOL4cxmGgBAxWNUvVuH4Q+AFwilgCxfr150LILiiJJlfsAe2D6LZSLICaQ7T4kgdKBxi
VbOvKU4mneATu34xweSYHBgPrIxrtgY/32b9NmtWB7PE0VcmO7f8MgPp8je3VFHZmrWLe3zcoX8p
DKzmjzvX+/S4ImfgYlw2VxTSRerYCEsvWGb+CnJY00cPK55pqBcs+EVfWHRP3NwKKqslB+M0k/53
IocpunZbxeBBIF1Il7lBFEYgURtHeIceoxyy1KjGpSmqf2QUkjwxXsSW1dFerdMFlvTz9DeVTk7v
hcPH+1fk0bz9Th2qU3oYHRv2Q+GjpDxsGe7jrdEwhHPvCxG9O85JpmhoOmutew4DtgGnuuSRy+c6
wTb29IjrZh4ewPTx/SkuLRk5NhI3Ff6x3vXo0enYM3FajJl+EvaUsxHk5U6M7jMvl2W7Yh0Xl3sd
CGwQ8KogzLpvE8UTfTG26qqu5vui82+VxGxem4xzu14Zy6k8Yf0urR7mnUXjO+lDwh+cVbNtbCpD
uTTIDpncSwQp7X5LpnHk/8EapXIfSR9l1TnbV7Ym9bJ3uaVwJN/H/DHVcZnIOizdMHS3ACnIothh
2RzTdiC9wYmgOc1j7K2g3xprpNbt81QvYiqXoQZf87MrXRCszSBiF9V51md0gNg4/tUJWEoN9xtO
ChN3lo9TGW5hyIpovSbVWkHa0FQs6+3FRXOVqiN0zdrOdegXb/6rNhNHD7gt8V0ahKlO0dc4qhTL
Z8WksqHuiDDjaYc/rYaAi/c6+cb5JTqvEQm3pPUO3PJfwsdiuuDnrzLdMJPOSITYfFntb0MBzdFW
o85T1B2e8T40Uacobk4sJtF2TqE6O5W7LvtWOWwbF5dqWsG5NaJwcR/XpoI48CIKWkTvHjKsnzmd
zOjTtgG7HoPxOZlOIkEqxlOwo8dfbGIA2b3GRuAeTiEbXHbEXc+339U4cdJUeb/2y0UK1qPRpK7E
Td922Y+LaiXWtHxGdN+yzrWDlVGAHYrhkJ/UI2zUcdo3qOMwcrczrRAVY0kEbdAFUSJKTkBDQbu7
ACFpttealetKjniYm3/kHFTJH57DKQbhUXyRFI8Ca55tMSDTjx26QvjxlBWd0n9CSGeqD0bF+4gl
0wgm90fWx/t/ZZcunym+aMJrviVhmduRFHmaHmf8Z5E3qog5fYZCPZnGE49WkZ+6PpnHu05Lxq8M
t8AUY7gZtk3U3veTvhN9x4JpIiKZbveS4EJHcDlbMIWLIjG1yDjbpg+qSYDKHknc8TnOeH5JMM6s
qlqVgi7Anl6rVdYLoOO4N11AwErXBLEsBbtZBFYOOaRHs08e4EaW5ieUlaxqATpDR1qolH33mIgp
0OtQAagObRX0QL8q0Zn+icku4VvNabna/TDHxfsa0j5/UW7m+39kTwEtGoQ0F4G2jnWC901Z+m3n
sJ/M1XS/JwlVnwXildaiRsbMXPq6YMuGzn9ZdeLuA4vtZemDwzEdSZwtUSN/og81FAkWhfTQsUyk
ClqIImZ/F1Nl8+vIB0HPq9yxvn6TiiIpt6NyEl7ORycKEf1hSzVu7MjosHVrXVWz6JBcr2f11246
1baeh55MSwu74w3q7AopXSVGnnmErWLrSbLU+KXXHMrh1I/ZvQIic9/FooCI62KBfXB83pds5P/G
nSurgGIRhBDqRIzlHu5kERg56JJoS1soaqawnjLKshi7kZ0tcZm7PF9jJA2vfaoeoBOy0XOqeC/f
NxGSwdZq75M8b8M2eFXe5LhwEa4VQxPCn6JZ7rc8tqXWNTd4ns+L38vxjjmB9YgWS0uaDDdpuToy
nmIOJwR94azS+o+haa73VqxVAnfLqlSFNxeDfwxLYxSezHSWIiV0ByTIXbocoN7gOj/JXnmvD4Az
Vi/oCnxmhlOGgiKX53LLTVodKuLpAB3JRp26YMSr+d4ollTcH6Ee+4xgFNRAjqiw9Qx4nS1PpXKC
ujp1XdVLWG7D7ce3CenRyID1cHTrm/0HCPWt2LvY2tqVVcaHI+JrVsaOg++BDmqnkN4sgYCWnCIc
FdCGf++Z0RYvIVK2q/cUEHB8S39c+OIzsAdZlwNf+mUeardKukN/yQuYAd2UBgkp880A72ydHD0C
rguNdZDIzcsTHLjITsEhSmWnGt9n6WmtSEaCqLMos+WtAvhYOJ6KoNtjoVabve+J1niccTGvfzmC
qOSG9q3S2XEDm5cDBA44ql/WIUrok+ee8bLORW8IDnOy6nJu4PHTl186Naj3Jd8B4doSy3XZW8JW
IR+F51ZeNY8Z+fBaD+PzYH2XxsdqWEs0Zv1usnKA4BrDxbyWME2PAC/KFSql2ieYXBet6/pBwgxb
GbuyVnVLicljtkxurF2IFvsg85BIWLPIKR+fsDSIhKhGh4UuU5sGVD5kscMbGc3U1qMSpa2EeVV5
6jKEE6+17OJirxqv/JZ/IEhI7P/J2Wn/vsB4emOtDaOKfwk+VFgXJQFnvYfDzcpQ07dl88MtK+RO
/5HY036qkawUT3MTxmTO+WEpYMAy1JFLO00fCcFbtMK7feTbUE95amP8mGGqBt3kiIIK3zTvI8io
9gI1cKynKovjosZ3Vx3GoVxkIkGtwtrD1+w6mzwlrmMRFOu4k1sq4VRSjyJlXVbvakBKT1v5ogqq
HindMnYAfOv3r3XvV9zjOVqR6RZ+lX1nvtLK8D7BUFGpDYm3oQ/ou7Z+6KmqHbiDuXrgGG7Zi6Z4
07Aw5/M+eY2TbbQxvmqRS3TTAHTjdwSvoTRvOrNsMmsMnIBECVwwmfJVoHQI3WiOl+SHhVhteVLl
jNdK8KnP/otXM6WPeyLRHRBozX2oi2qR7kFRZdIHj2Cx1cGVzRTinvNti9stw8KwqtEYZfq2CrBc
0HAD6sEHA0cRIr7mwuJN/FkiVNtVzF4C2HksaEW/0RJN5S22woyXJ1gg0v19WErG0MXrWSi4c6zC
2feUwlHS14iaKtGEyTmXMCab4gSRWeUY5f53V83RlD5AIThEDxElPWIeYFgRz6qvx0AIy+oFwb6+
90nxgvUqsS61Frven/B2rrjfBWwhKLLKRQku4VanqorpUeXjGEX1atb8bxcNyGze0dm4rTFY9oSJ
RAomiKDdWiOrqoZsewjyGIdkGxCsx0ZdeqR4y9LdysLJ2R6Un32EG8Gk/Zo128SnUtyN41LCp2yZ
O8emw9ShK8tbku2uX5oVFAxB+FIW4zDVCQ5Z8p1HUSFco7dijk65WKbt1xDvHhAHwBGrMdvG+pex
zEYCQAXZPhDzuq4V+WYMe18fPV6W/m83yWkLAO6zNVdhcd38qlZIK19h3d8tQ8PtnhS3Y0qdRSMT
JVP+HM8IXMe+qeVcoqVPPENHxcg0b+9lwDm4z52KcayQ/wn1FAxSKVNN0HPu7hyLNDsVUTeSsbbC
d/05YxhwXuU+R2FreVzi8DZkgnA+qdGAjMODo7D5sU0Hm/DtTiUuTWFADhrgRMzUGQHfZZHmL8ji
3LsrpJu64m2QPWIMahmn+HvqPcmdnt8nBpfbvUk2/J7kVBqTa5TOOMCmik3TMj2v6C06c3EuLOBq
ZVcYJJdnYZ8ue27XLYOsFTkwts6ToQNGLaDmyIG5dlvaY5rAjQ97pDpGziHOf1rEH1MGV+0dBs2K
dLxGnhrvaDN2aE0J2H+guxdbjEq6BnEq0/gnQRQj1nREgh/J1CGiKc2anzvG+FqwAW8/PhSouamh
P4wRrVll5/QNZ9AMtM47hK5BJ1NM25w3BtgV04wAC+frBLzQw+cEwsSCoc/qI+j5Z0DN4WvDPb5f
JjUP4spzmmDFf5HYv8aD8xTYsDPVfCw9Mloeyx+QvR3i0iv+0edDN5XXuOq23B10pPsQnUyC8Ont
AmdiLtKDM5nLxmPac4QunagnfgOBhOZznOAHikhWdTMmcKtp8Mf5L0BpFKdm1hOfy8MaJkGSU/Fj
fyDOO9ZQoQAaSw+r2jYEn6DP5SzRDh6vZPXuVeGUx+oNicVlhVKVgUKdb4QGQ8fOEVbSgnlxaAwf
XcCSxjXHueGIWofzlqBtbuOFf04GhGH+TKspKPSHRV8iK4qVvsM0hQt/YxcIJA8r2QaJvYsJAltI
WES+1bBmdXas1TRrzNWosNF/MHxIj2VuX9Y0Dl0jCFIev7Havnpb94YDP9aFxkqTulm4QYeMW95N
8hH2Rnn/OatF6kuOl6ibmw5hHzho8JOencH3UqAZjwgGHJL/VgNMg/891rPBUpYpchFf1oXxJcfY
21mpa8grBDmi9qlOn32MhrJ7xXJkmF6xDOmGL0wZYeEFwn127t/ghhQfRMLV9nWWWWxviwyVrzpg
bgWN4gGxqml4SFF5cbqqyjnq6xg1TW6HjsSBsOOEVk7sTTX5hH3KNcpK/BzTnvfmBh8Yt2izZmxL
L4IisuCQUaHSl3WroAhpgs3Ad5Eu5Th8WMAr/sQwBa58jT0zRX8B1q4wo5mIJeZYgtnLMT+b9+mk
BySRg3uD6WW2NRINEFqn1AG7jOgq5quTPc1wGSYFZUdQDRi4NXg4VH5keRyq5xiNc4+kWFyczzMS
SzdXF+gI+D2NNpK/adVV7HsesMIAbYz06wIjONAj1RMIl2h5x8uqthcgaFLeI/5yn+6CF+FzWFDI
u3oWy14dNg96D0Y6iajiewaEEp8ZKbblUw4Z6k+KHeuurcRQ6RY7/LOY227jFNb46E8W1gTQKPIR
U7G+DO8sQ4cDny2pQ/cwhS0Nh5yORYy2rVSSYblsyjfzz5s+B3Fc9X3+Ge8GXk0pLhG/NVWM+2q9
dGkhekwJF+HKCyp/8jIqx4rWgvjb6tkAA9c7x/7agcDfNTpiVyMumkihmbzrsFI4X/DO+iPZkx4/
C/uhwjnd8h9G1BgEHaHlgHk1iHxbJ2kybQ2+8AiGXC1WHKoq2j+6Tg2/4feABzX4mUa3w4wNaxT6
NLJxLTVBaKSsjAUbli/yZqOmuK7oHW8JhUEE1rnQS9DOqwsbaUHrNDPud76G8le3j+k7evP8K4v3
bWureFnORmIxIPUkQqmaEnXKpe7GJuCqdye4hRcxflHO38Djby/jmM1b080m/Y1ERRgSZd7fwc2h
tJg9BzrUpgvENJgp+WMCIHLkZNQPe6cHclhFtv4Ve0arFwmwnT+TDijwBmGPiQAlPtnloJgWttVZ
pz8dXMRvKrIRYN9ugEfiyvYqq1HE1R9wOpn7gmL/Z/RpwAAfQR9q3Q44LKAgqnWeTmqPKnPaN44c
0NJFnLRsQ+78OXUJ3rfKdzy+4Nh5wNmMiLTt3Kw+ZLbF7DTtAww8VD7RWpgKhjvpxrYvE+LtQmgO
LLAvkswIKvHztUpgqv2z6JK9Tb3N/6jIYZMKNDYVDUMNKQ5+oP1HJuNyAr/CsG7vkrkcH+bYV1FL
LBseh83apQk0G8h9ZXT2Es9s2+tYDlKdgVHIfWdY+kckJa48vozwfLA4wHWPJRwwXVm0Z8V5XKVS
ZwPKaD7gIOZJW2179uAx5cofsgUrkE02yixgLGPUi1ab6Gv40QlVE0hTL5FwAqy1BPQD7AjTLx9G
PE4QrSPSlPogshvw2p1oJJxEEacIT8u5Sbxn0aFImf9H98mb6wrTWt1wA88d9CEbbU2JSPm2hJ3j
e6ILt7f7mGDm59DMDI0vkABwlydVICdHALxPVTbYAF6m2KOWwg0u0BoNMYd4MN4R+FovG89uQVd6
TIjKOHkBvEU90/i9gDB5v6dn+sN2HBRa+AebZVHczhDoYXIDCyNfh3gR+zlEoP6aLl3x7KELgCQX
xL79HNwGToX1SyqPGDBm9mbx6fYPfFwlLouIjT0bNqOTUoUQ4Z5FPz8VWAszwJ9U0TMNphuaoliK
K6GZeB4CG39CfgXe2gLZSDluvBxpYQuQKa3lShesbqgtCi0uAfyZahrk9NcWG38taW7nlqWrIcc5
h094U5G+z45izcLWzFHF6KWEPcEdtXhRzhwIZ36y1GQPEpl2+XHdi+pp9IZjOpKPgPdV7/9LBOTt
TTav/a3+SaY7yRWV/7IHn/8U8czqg0PFrhoap1413Q7P21oOrkgeSrXtYFsdugNUaGyfvK3VxGN0
D9OagXOT8wzuQu/iiY7Y4K7NJNIHjpHZzRbIZtq5GvjPnCtKfoPLNfyc56VNDnSYQ48fD1Wuhh0C
eU2WjrwyzaflbuWOBuTEJGY+JZi5vkLurK5lzrP8kZEVRxvZqE4cHLpA/M9nmJactPSyVWzP92sn
Jb43MJN9TdcgeW102SXvfqySvxwGUX9Cn8M0AlQGT8XVlb3pDmA8+rjpgfOThmKJjTZqTs16mwzK
9RcwmWv3nzdwRat3DeD/aikZ/km/FLpVxZ55OLEYitLk8kzD1WyxHAIpkUoc+XWP6WtGOaansHmP
3dsaFSuKpoYybrgIXWwY6lOukwa6PMdb5xiXdVpg1NniW8bbX513834LKJLOj8i0g5GhMDbKmhUE
NizvPBs/u4DL+QSyxCRIXsFEHBHGZtvucgRZu2ZEzS7gAqtBF1Vs7rqXDWhvO1cErFltCMfQY1xo
9jAS3OdowH8uflTHbDzLkQaPWOFh0233c3kdLFb0f+u9HP7rgfLM96DhQXOG4XB83cOMj5VOodvr
fS7JNXHL4OsUOoY7SoExU4sFxyMgqPgIE/fXiYblAyujCj10FU2A5ksg9JSXMf872qHwjTeLEzVc
oqBQYBAqNwbuh5ek3yIEvVh0Fwj7IfZCM4yxjg6BW98uSSmW47M039VpNglS6LOtW5KLG5n8lhAw
PSVARbSO5ypJjrbEYPc2hQrphqEbV1/TjNE6+uosvcUqmn3eLGjMYz7tVQ5vvr6K/1C/pOaDIttA
HiG6KwFSZknuYXHn+FGhAEUtYmdnecCAFWUwdgMqN0AbFDqYH4SvHMm3tp1w5aNPciYavwe1luP3
OPbEHoZRbU3SVdnTYMeR1FE/Tup5TQaTn4Z1zcV9N2NCfoowquDn4E2Xn+ccnSuireOtaCSWAK9x
bIb5nHLoDZBagl/ufhOIkD2PxO/0xnQWf6UpqlS0MMpJ4zsSLaLA28IgFrC+kGPrWTrsd90A2AIn
22hA7PqAlOLlBDyS9w1LM+TQRMiRfSyHdfhK0L+Vly10ljT9BOUKUP/Gwz3MbECiQuSQ46rskqq6
WsBw+bqMZY/tgqLiYkR28rb7yjQ0zYr95KGam/+kSVHpE3jkZP89BYGXx26V3mptSnvXow7Bz82Y
7nePecU1BtNgbsvdo1wscLKcDwlBo4V+cq6weSN6TOlckzDebRjSqFkNuJfLTk3/XJ9Orjr5VXrz
UZZ8sPpj8xTWhNeQYYVgvXMyjrWA8rpCM0T+Gl52gDaYDMC4SiK+bFsPazGNBSyAsE9NvISUMOrD
dZ2kSh76LMGGpJ8hFfqWvkoQAI/EFQD6sgSxnSOl/MfoAk2MrrN4jPgV8pGowiIM2LNGDAqNeglU
XbRANDJtXfiRvKPrZW867UxoV1mBv8urjqKks4SDCE4Tom5zwqEoiPkQ0TadS2vO1W6qR3gV7MWp
W3b7kOKd54cs6A3MJYt/kuMxGwHB6IXyNcb9/QaaBW1qgxhc68+JLIbpUUHv7uqSVNMb2v1wLfZk
/kYtoB9xBefmp1Hn6M+lcxrqXLURfV1gK+ihakkyh/cFTo31JAYeHczoCiB6ZFy/DUCy8IFAIkaO
nDNVRsgaJZLiaLOUtQzRcJfpB1Hf8h2zq0YWmX4B4uq6w5iaYvzwrnQopWWXv0D9kj7aKZLkIKei
SJFIoftq5scEgz3UXyvUncC4OOA24za+epUO44vd++kGUgk5XkdbmP5SzR2YjzUbu/UMGWeiGot9
g4U0UC345ZCUJrU17ImhnAG2SfcWYhGcinEEJd4CokpAqyIn4iDynMl715cQiixLjFKoWQ97WMtI
OtU/jNJwo7GWj0E0Hpk4UAdP39ZQuGEdmBKJOucE+pTbXQjzAv6y/LcJWd0NSyyRsxL6OH4UQ5G/
5/Ogh7cSA6q/Aj5R94vmiQJJwdL4PkpgtWlrjS8CAqBL7euOaUMJXdNG9js1GlyrRRe0PY0wafBg
GPq1/JDa0P23KjrERjZ4zZkqmjW1bD+kxrHriIzbfjqsfTSqKyzMBWurQkfFTRo7L/+ik1yq6xYT
B1CxOtxxmB9TJEyBH5Bvrigg9VBQ7MDQeeuztEYucfWm4rHS95j8ht/cRMt+tFHOwi+9JevwZ6hG
GYOcnosIsjC405WJbeIxLd9+PABgu1amSfKZr0Jdgf5WdwJjhUi+NA9YI27HvZsXTHAr2u/XgJlv
Dmck7zHcDCtfyXmFpdd0g5YGORc7LXh/tAOZU/gwkJWcAsJ/sE+NaQw/zbIE+EtXm5NaT2UvQDBg
yn6ga2xYK0Fl//IsYcUNhrCEtTBrWz7yeSm+cCOlALimjNzBGny4Jo60u4HWYEQKU6YOFv1qd0AX
oqubKCCx88QhhrFTs/hSQAMH2YecH6wu/N7CQN74u3KGkVBfG6Cw/k55NouDNhEzhwxJb+5xBW3N
Pkc0jtE16vof1nACDfUyhzncRumqH3qIsj6x7BWXzbSu0FsvljoHWnpfyGUj3e5upPR7cY9qhf+a
+wIv0g5EeE/DNl4HXezdwY+deYrpUF3SUI5lS0SckIaqTmyP1HTTrx2/St+smvFWEwv+OALO+0MA
ms/JDjH/Z4+3cjoHdNTyADtz8zmWK32FMMTcQVZb/asS5l5hIJs/aWhnXkY5qghSLxN/5ALYF8zt
sH+ju8N0AV0df1ylzh8pWvF/nRSKgQMf9dvW91X5V6DrJqdZZUXSYKyIRhx0M/te1QYa0mv4k2hl
ivWHRFcPO+bP31DZArQhqWRtpyFGh7FAr3NTAlIc2Qwlw1kHs2NgEWw+xeS4pmGar8ivtgsBDVwV
xbnsYVWRYEgbGgx25gkXy47BVQzkhY5rk8MRTkr2zZV0e2cVztuPnpe1Ti4YEWjh7AnhXWKA/fq8
rm1Fw/BUbnP3hCs1ul3yTnxJrCjdUBfAsrqVxR30wZjqbZj33+gYqKyVsRXk4iZrlgvzhRfnsA/Q
kvTI1/F6Wn+BsKYHl5CJgmf2Pn73PS5MjkXqL7dQkxwRYoCuZdgJwDVgYrafY0pU3CQgEauWxhoS
DQY5PeYgCwMKwJyFvqHd+iGDKRIOD11FWN7gjSuhfuFBHwjcEjEKBifykPW9WQ4M4A9+TIWcsqMh
yovLuLj+jls4hB5ZJBEQCgYWDD83+9buOmXbYcj7gWF4n+/ZGZzV9AYNIQG7vfoxhlXmsO6nxCtz
p9cfDAjOEXI8WaJdgpsIdllLmccDgLnJs4PrCv5oq4UtDT4Yj+s4hgKa6pV9D4BT0QnIWs53U67S
td1okKSFPK1/wSxbXFNdKv6AITJyDk0/k+4IYRScW0Oh/XT2A4Ag25MOxP4MLFNWjr+aAi9e2lXb
w7j+WDqCTi/OqY4hG2eCkyeZLcsFlsnJa2qTdD1wG2GWALVKjI7LmrEhhPKhJtbLu2qE9VrtLWPi
DPaTxTe0yNexkUjz+4WbscAcfhfAoSClFMjjID7xmMFmFzHMV+PgATT0VOClU5FC9vcPf9mSeQ1r
gzFBlTRjr7J7F6dFjX34cMYjBfuFIJarWEEhLBEr0EmACKD1uPcm+hmUFiuaXLSQ8F0gwO0YXp88
dCGoW3OkkpbtZB1e0yDltyoMfxriGcYxCsR3M4cK33ca4MEWxsi0zoj1F5oFZZqu3zESjQYx/AM6
tuWNg9LNtNqk4hSqsfjbx2Upz0jdtQcc4Q7tB7w/bduNiFc7VDKxuk5RMYH/UxiRJiMmb20sR3Zj
O4qLNS5xC12GbiXlBWRhdm/TcfiK8mq2mEjFuGHAdkau7oZ+vx95sdh6szlfWtCIeDoENkF3ZUbI
aazCdsi4AEzmK8t5TSurHwZWYL5W9P7dE4PGQWXRc+iK+HVb8+HSc1W90QQ8EwA23Q5F15m1WTdD
nvthAFTUCoI+qL3y8sGPQ/pn7GSR/h5Et0XsOIpkqM6MkSV68gwK1WYc4FKOrh1s6zGzKwSQ+dj3
iHhFzV1OIF/QclmiERaTY6A8t7jCEn8HYRjkNFlfms/EDmAF0dWSZp5mzPJ6X+bydlFVgQmtKqbf
a0fITYbxIEd9hEqpTiecAAtRCWlX6CxuR5FpKGrGrL8D+a6//I+NfRep4r9dYNwC5lXz8bglGcZY
eSm7EjHSIIpOiIEYPuDzmP3P0ZksR4osUfSLMGMm2EKOGlKzVNIGK3VJEEwBBBDA17+Tb9XW1tVV
qkyIcL9+7nWRVnZXvQ1oCkUifAbRiWYzkv+CEB3cdkEko9S3eE8SZvL8JdqGEd1BEpUxnu2cppHO
L/K2Xw63rnxeg9YOd34mSnPHgKkZjjNkZTKE5G0eAa0nec7WQc/32ipyDy7YwXXpkzX047U5Y+Z+
Gb9EpdePol9w3fCsu9nBj+fqt5WTCRNrkNOLXl0VHYq5JO5l1Vb+VFdRP59o6rS7I9lg8k6Tro1G
qa0ntesQwyZoc3a/EoG2xAeBKglhyObiJJo4KTLE4u+Yz6ja1etmyEBoYKWcumwuYtbNy5T50R9v
JkY3ySmx6xQiPBgOU2f4aNkyE7cpQpP3K2a0cHSGcP0vXvPpQ9pL+Z9b524PNtXSFHR5Nt80WTm3
h27UzsIqkfrKDEkg6wuAhZc6UdBHpxx79ZNvrFBTt7qIy91kGz5JZ7qdRdx+DJ6OYpV4qz3O/xW8
GOshUlYYna5oxC3hHHOqMn5wi6xQmN46B/+OrrHWpjTVzeRlMbx45D5lKnJvO8VuLU9b1t73mcKb
FmJ18q8/NMNme0z9mZZDysWF6IUApRsvWdMZl1ybliyOTDsiSvOlKH2yfyEUwr4PzGMWb+33OFbI
d1Y8+TNjF3/88mDb/GPHThv6oboJ97MVBXuxbb9bYBymnOxQjM5XZave4Z22zrTHYPzTYLgcGd+5
F6j98At+uYsOAwOBl9la3C+eAf8hsPviXbtBNoMVaDRJKlqIIU7h8UM79vDHHe213dUM+3djVKPE
eGCHrOmssv0cO9A3g41fJg11UQNKm8r5UkU5TJcuo2tEtmFZfRq7m9mLjj8acTf0vqutW1+2iKOV
45Rvcg2c+Y8FUnlEO1+YXLrrHatkutsyCK7tQeOrv2oZi5+KqIevYURvTJyQQXeySjVMad1bDtGh
TGAPBQDOGxn003BwbbdbT0Cq/icOkYpgP/CVkRJxRw23rQekbtnumr502A5aTYHD57YGXHlNPn67
iw8IutprNqST22xPNEjDrUYIvg3W65GPP3Y3MzMF8xJql9cjWvjcE1VTrY68heQZRGrpvlZ73NqU
g2GMwWJ2mXO2QUfyKdhYkZqJAOW+0/meT1l2aTuMA0+oUv6v7XVBuKO3iVGnnaA7Oa3rDXt3wj6Z
GH8J/gRLEf4YwjxetbtMn7gu5OWKcJik8dr+YJDMFkaRrvO3diA8yY6NH1UddWnmbBxdfRWcmg6Y
YamHjLpiouSry9W7CcpYv3Mwbx4xxVF2zBElzgzwDXNeaKkVSFM678YDVNll1lRyVUUrYRKCs/ZH
g4yNiR57WK25s9HQW/86JoDa6prEL1r17c92ON1HY1ZfcLJknPNWOPyQGiLbbzAUPSQb9H6ZZvxp
92ums71Vl9ZhqoSz60VI8DzQbXzEe4HKIJX2X2PZIGpm+AmGRAPF7AenUcxmKBuyNKv43Ze1x6PR
rRVVQ+d1091MEmObBFsxzKnTEGSdVtx2jNkjOb4i8JZ/QwdMnrEW2vwY2+3N1PVICZx/l0oQu2u1
G0f/mK8IgiUzo31X1+ObdCt1W8g2e4xBIl4toDcePLtrDhPs4oPV1oxorLE8mc7VRFiE4XcfX+Xq
LFygkNp5uZOey3G3FtV4EgI3AwnhSwRNgxvmxCtrvNt8Gpwfu6XXSAbOnXZfeC6C5Ah3zubRAZ3U
CSuWia1GnCledbMPee10UlnB/M+3NhiIsCcXXljD9Gn63HHTdeIGdWivuX/mem8r4ZOMPC6ngPVz
FrpgXjkpcQzufqYG/y+IRusn5sLy2BVXViJtkflMimWJSZ3dV1Rrc9VDtOCr0m9l7ctgbxm3lskU
WvkPo5T815e1/VxkNNwXuhJeKdHPnApFSENKHKf55j51jrPX+3+43/3y3PM3ewMFLP/02Vo9EQrf
WUddL+F3Lehj2fBrI2nGjfhvabDRHJZgKr9Hs9b7iUHXvaNsWRyktaBzLxs5R7s8WLyzNJw7Scyx
lG6rUadhcu0H4rmnIY2apT9p0LQah6zK7V0tqKHPmtjLG7XU4taGYXkrAuxwU9/IAYflUhTMumv7
z6xBPDrPuHttmunWs1f1BjdTfxZVMD/WukNuxGd1gte47pBiPgOwOSlMWhURM8M0xneZ44nsqJhc
9xDdjQ02JWw+0wI4tKHdqbI2BRPWLu/7yNjGb2mXyVX2nV1RFfFumQy6QTYrnj3DMTqKqbxntGd9
y8HoK14+uvcc7GLXB15/1o21OalZxupXuUX+b2xEvXdDynH6MRRjw02BxBDpUwy9eECotW6QpWBd
mI9bLikKbf85bDm6YJPbfrzf4lgDI68Zyrdy41CcXSxQHF4ona+U2aMGComBK7asFOImr6iWGJ9N
0y4Px+3fkgN4MFdXfsqG4/BjdkK6YT44c1/bRfRgZy0QHMMQZBaP6qFKgilS5dHq4Qxvx4gRKcg8
00LXYskpRqZxJJHBC8Knvml6D3cHnhx79Ix/qv1eN1QNcmiXw6h4Z3FlBia46We1PW2e5z556CAH
MqmDYr+28OjJSpl29VKoEvXU8+w7Gox8+NP3o8cWIba4Oh+agjLjJ4yYvljsXi0PceyOr9Ssy51Y
6cix76FaebRX9UFGnoVS0vL5+tts3gIUacAb7F5jWmeW8+2vMcsxi9D67P9vdfEiyYM52XQdzF6c
On/jnorfpVxx2TAcU1ZUpEFVXsEjzl1vvIenQnuEYZ8k7iotxD7SuRSvYMuFftwMY/OFIKUFEkb2
pqP6iyrZDWnf9Hxt0WzmR7fImpcC2fEpamy1a5pYPde97aa4LnJ1ou+fCeUXwbdddbNzG0T+WLwt
GC3ekMejcN9sPT31ZMWBeyZy3MHzh2imFmqAPCucG1+OY3jmWJ5xNZqOTfB2gmHWWbakWlX0jDuw
9h6Cjcun2Q+mWnYOZBWrcot+egpzYFuiXcqHZVi6ewwPXHgZUDSXWyHUHgnMG57gFyKiOknKz+I7
ZzNWtideVjnlA2UuFVS5GRrlOEPYTFvktjhRfP51qmGznF021e50bCp/k9g2J1MdrZlG8DQxmXCZ
q5bQFb1ydJ5aVHRluuVbMx6AzBQWn76N96Fb9jZvvGOfpR+2T/z4KMzjBr6dFK3ND5C57LeItC/+
BJtDA610zfh/HqJCcCbb2VesLFrMZtkuurX0jTXG5rscJITPEGQrsUKwGJIcDX4JoLEbySfRedzm
9tJND5jJ1gkhhBy2YxfjJEqcyMOtDV4Q/uSFzYQiUMVwG87i/ywJhqg0aCd+cxiJOd4NHhkCyWDz
JO9jPGs9SEiVCUZzbgt8SLPdJV69Shg90Io3zIY1SjT1pWL4y6d3Gzpt9B/ZK/WJIrV/cKzZYnp0
fYtbil375FtsTt9boTftdYdH41DlHobXiKswuykK2xwAFpiuWcJ90sb1HiRDxYNcKx4Vx+m2CzjZ
cMsJm5/biqnJrlb2iPw/AMemdmfVh5l15kckI/ewIpdfQoHK7E0cOXUEtfnQF56xGIvNjJ1f6onf
+EYvon7FDE5OzLaVQXEq+HpesY2Ki+4DpmoNKM/dEsTqNTKlvkzdVALPZT7fhtfyMVg1M+OEkee4
y8C4qP+410pOs4U0f1uE7Dqgur6TTAY/FHLQo4CJhdGkIDxr9tNco2XRc8k/Lj4icorvnTxwP73S
yd/jEdqG+pcvu6iD4nPhib9DUli+Zp4AZ+fO8wguyvgLOwpPOouTpXS/RVCsN+4Qo/mB10Ht9pNi
NoBc57zrTGDfr3xFGu8kbk2dyReJi+kYbz0zncntsGQyT2dQ203YO1Pm98FvoVUDtzqX8V2X59bx
mlD8AZ1BaTa74nO16biSQnVMdXgenG+LENuFE3kev/TYxTem8MKHaJLNSeVL9oDMHN/BiAWPzRQ3
lCzYlUqU6ME6dI0vX8ZBNA+D1WXHCj/X70jyeAQZIod9VCK6N3glW3gBG5ZIe2zKxUy8/CfcgWep
anFQ7c1IGiwzEmIrmdIc8A1X1afvu6N+1vaIdIRbqD45IcmTMgTDTXQhvGnnj00AdVDVudgr/Dk/
AbN2cE6MV4cW1wHvebU9NuC3l5puOKVl5dVWnsveahkH9Q+uLoiDYajPkbDbowgl7JBmSVNvg8Wd
OoJeP92xvo5uvGvxZZjj0xQUhMDCR+a3dq71X0sK1YAK2fZDgHHqaFWYG3bOvFblXz8sx3OVs+IR
pYUilcsIGDANPGwChxqZ631uFqziogrdxJMO/sYBL298g1qwOc+OIJCZk6ajvkRMomd01UYId+PX
5ZzgpSzmvbYnJ2b01Xv1Z1l6hkl2GGJpi8I1ViRRs9D5oFZMrinpo9VfGFTWZApCw/UuFMX0YTEQ
jS5XQYbDOe5FtKObH719NM6LYAUuoIszL5ppH7dg/Nsba1hOYREio4c4zpLSGrAgb5WU0Sm2Conn
NRZFfdFNQOHvh4JYp224IqB5NIn5THp8aZ9GptM3FXaKJxX2wcwUfNg4nB0h/pUhrRmJ5hWlQtWX
eXaaaI3RxrMQfDsobbChFhvvPfi6/8+q8lhetqjJ4r0zBR6XVAxvm8B69zRCPbH+9zKwgwbXS2i+
I8PAYtfoOsc1ABUxHOZrUQB7afiMCWtAxJop8bwE14Kzi7ZG4KKeZ/PDzTjPd0wAnPdoDeigSkgQ
ixYyK1naqePXRbQ2HSkNCjaD1X8PW0y7zI9wdx7blpCMXvsG7/5a0Vn4c5ftRVVitNuqxW8QOWIb
GNUTVvbSFGT/mI0NRbBrAaI4lPacrlGhXykPi+UI9eod87XDqbYiUTxw+rAMoc2jjIWAyuZxM/mC
rJYDyRcMZ8qSKGFdDgPeZlWwty+fMC2JuC5vGRwz0WkhoKOElcDhad76q9jpXNuWHqIhVbbx+tQj
MeDHEkMlHoo13updv0Tjwwp8fAm73l2PvUbQnHtIfc7GJWv2boeLLp3MAJueE0wL5cRvfY80SG+4
ubjqG1L+LOxpkj2D7jyEPO/9mqeSqsjZI7v5dgrw0f6YDuW5o47/Yo9LfzKxP/4KMXccL8C7f3ss
UeGTq7rmp8mm9RMLQNMd/dVTbFzr6266DHmLe6moo13sRvrejAZvZJHRe1tr6Ud5mpe1zQHj8Soc
OOgWlCZEzTMlqvK/W9YG/sN1woyPSzrmg66G7jIJtoSSb8x24IXrhuMWWcJPNRnawR8oncALdyqU
vaqRO8bi6ppcewImW69e+s9RFXrEN+I5/jHHhiTfsSwwZpc3ijOlde6Byuohv4O2QArkO5iW656C
xmtSgf/5d4Q9yU6K1M3nKO7D/kqxDI3NN6kmLJVRNnm/sztXb33votbpbVO32dbbVEZsJ4i4+4rR
OjuFGwksc2P1RUYeU6sprsrDho99aimrKybzaxlmH0vbaBHs3Fq4h7jx1/twmGv7HeA39P9hanV1
tgMgNcurVVYm+CEaZuYCoiPEaZs0keVFlJ4sLkyaFSMltEsV9gdyHGL7Bo5QygOaYs4McLGvDM/W
qV862sg84Fh3+p0qMn1jBy73aiZc77leiT1IMHz0PCbEIR7LGlVVuFX5h6cfBdzFrv+J8/X6SjuC
e1LLuv93JaKfGxI32bDCoBqmuPEBxR0iP4E/hph41LidWNsptFHOafDXJdo5FjRuit0M5kw1nOE+
3dsa7rnk5tZNe9svg73DALJ+aq80d5XinJ/s25Ws279w4LXaVbDS4oITU9Q7hf+RfWNNNRXPMWBz
z5mbIQMXwoesa2sgNgIRMIfv8NPyZ8WwK3dcGd19PK9uc1ASd2IyDDNfUIzh/d2Q0IIbSfJNd2jl
d8ZQCjGDxT50akrLkc9yjkX5Go+l018qdF8QF/7lErEb584PLUQVLy8qhXRCsZyCuMyXjASD8D8z
1ZQCcwsB0kvRxMy2yxBpARjghj9/oxGJBewq+7TUTYQvc90REKJ/gkURztAFg+6PBfcsw0Q4E32r
Sl42BlL01SpBLqVx7Mux2s8Nbs/X0erYb4RfHf4p2Zo29K+XqHGWfG95o+6+qTcRUxMW9OF/45L3
kBuVk1f6pcRQpO/Qi9B810iE5V0PVzPjMvH0/AI9u4W7OaK329UgG0PK/bTMj/nWxfQJTAK79wns
4tlxVB3uJ13K5TgF3fwQ+G6m9kQSdG6dhgyFhlvHjiBsGL1Jen0HTnTfY/Zk6Ntp75EEivUMsd1B
t+Jav3FVDUcxrF1/tMXmvHEQD82nTXzKTH48Utc58uGcziRBNCVVT7RGtyu9esf7W+XDVwyIcxq5
YLNTO7FNEj8me1EunAwahE6zw658Wi2fRqr35nMUqlHdFSyxm34Q6PzwSwWDKpAtavXdMk4Pd5vW
U/nU4s9k1KPCLT/WgbLVpWjsGbGPhLhw+eStniI/JeMXq8ZIQMj4UxD6ZL5rOULJJm7by/ZP0aKw
P6JhrvahcEkBh1UOOotKzR/EkVlWxNjEj4zGeWU7s6ifndCpN2cXhFiiz03MIOOprKTDslLjM/Hw
uc7bG5dhVPSXbmjxRzRYBazE5VFNeUC6S9v6K1z0tfNITUb22JrKHvWDtAKv80/sJPGIkIEfHX59
pJ4gY5LFsXrtXsrIO9n4U7pvwVuib0uiC3zmQgxlPomzclHnXaGJ8WnZcNo0Se0bQ0BL3k71Yxfi
tj2jLAbNZVyXQDgsGIDFlQAzn6oAgSZoPdiqcxYLRuVMyeLfGiteeGcgqwhesfrReF8ds7lrDzlv
vk+Cet/HhyXvw+xm9p2RwA4GJcWdNY66+NngA9yVb5sS/jPHPN0AHwDPNW8jeWXlezR4rvgoSY/w
MrZFcTy+u3kbkrNfVe42MurUrJ00Z8IY3FWfSk9OQ4m2V4nA2vcmrJ3sWRalcXDYOXXb3RM6g8/j
+uyM5piTvVtEJetDbVPsRRyX+WntycwSu6XDr5wIuiuo7UH1/qFymm1L2VDrd9x3TSBsGw//ssbv
w+wWn+uWR+VtPFLGk8ZBzdwd67nnCZ8RffS5bPVikcHbLtnblc1y9sQ/FPmzXzrMF3bZ4LeoD7bt
j9GNG03YuZMBDGB8G0CUxhMTeVTzzCjL/7DNBIKRrw58/DC6cbNfGFGOLxDXUfvU9cPo3UKMsRaV
MftaHQrLFfKJz2R7xMLmy32GeXE9lMzynoM1CmQqmwqLJZEOHjEng6YkdmrGdMz+4/zUIemaQxZE
FUpzsMSnZrFGoBRylhw8bN3YfESGH5xisLWd+MxUIy+OWsQmg4VHGLuENarUZWA7EYE0ulrrkw1/
tD0YWSg17JwgUvle1iRfnGQoM/7q8xLP3SPUW9nxmDvX6fW8bluW+Ciq/AuUsvY5rK0hWKtjG/n4
54kvaBgQoa0wjuS8Dhx5DMdAa8ElGNIQ73ULmsQ/RhU6A/6ywe3Gk5m6uLoP4s6EQE7NMETprEO5
3c1ttmwWmrLNLDULr9oUo2ng02j10Nla9mYdc3b5/nQbvlEcxHMW3Q9dw5yolXB4PFU9xNMaO5TN
GPhfcIwMUeJaClCfqdzyaNrrPj1Carb7qIdHT3QUGXXIpsV+sBl3bvsYwwn10uA9tEPlrWe7ifCU
L5MrmW15M5NFx4rtv26bDdAE0mtFsqK1lXvZ9Lg2Q2JOEhWM+VvJS0dCZTg8W4Sd/XWotTh1ShuI
Npqqft8OM9fjWnPRpoNeGbGV/VgcPeX6zp4sAdQ7wg5kdckm8sMPjvJp45yxyA9+VJcvjHjgooOY
nTpY2eb6o1zbCfTFIJskxTTQGbEojZEdd6H7H135dKeziBiEdXEQc6O6i9/zFlo0jYsFcnTbFlb9
TEXePfdBDHUYk6NFedkYRLE+HBqHyzUr9rLAZUFYKcQVTnrsf+XM/P0asLaldTVYf3urBswyvrL+
imWb5I3DRGUj/1xi3cB2Rpz7TIwYWBtpDuu1aTZxa+OEXxmC+LG8QgZMTLKkJFf0jaAp/L2tXTrz
Kbc6+1SjPb1cz8XbVbNMNcltcM1nRkLqHNY5HSIVAxa1OAh8J8mY7L8xC28uCkqh2leT6QYU9K4m
mmlw+b/JydzBZgWXSNoIVMC1HH1tEST1POVnOartslQQjYkB6IlBOpssx1m52Fr9Da1qtDveDHtc
7nUwRqxUnCYd7xmyFfpoSm7B+mjwBMcd7nUH5aoizmSIz0GwCdlRX7Yye7JXt5djOq0g7YeNVqRe
mLOO63hE1qjsgxgCbT6zPsy9G80Adj4U8WJiCp9pljdj3OB/q9CjGUk27Q8hUx4YAaayu6xYok+2
2FnfFGV8JjN3SL1beyyRzNKvFbM0LkVTli00HutGJB0PmLaGox+Cgt/UniXkW7f0MXM00WLU6q2p
MGfMwDwTBVlU58JQ1IK0wUMkvl3qP+iJFNX+RpV7kpFD5lzHHePs6EW4VQxpFeqyKZW7zTNQCr60
2e7tvE6bzXYEO02LdnEJHwY4YU4GRVT8YUn8VNxn4XUKu6+0ihkyCQeZGbMIlHRR0dP5uJ1ojJEi
zMnzcPJ6T6hI0/a+RewGgp4JsjbcYX5p1hN41lAdgqgXDmrzpPDQRkY6w/Nc4cmoV5cKzTDGuHSg
QtVuVnkkSQOb4cr61QaLgISlWwtMzjwPdI9qCb+AWT6AnAKcyz7wWBJ1ROYlMt/C6VZCbb4DjRf6
oqbFLIe4Fo15MbS+d22ZbzqN+hInhiTWKE4qd+71LdE+mOmazBbjMQpHS3/kfs9HAEPrewDGnhfo
m8KbMEjMY7NRPvMWgwBVVrd8mQVI5DbrpbvuC57H9lXU1Gh7CZeDocG3/D+4OPjgoq2tYeZCB4Kv
iUdbfY5LGd7p0JXzsbWMlsdxQo9/4OjR9pJuY71inAVfaCCK/Tg8ONK9bje3p/zfOmahPPOrjb+z
JrI47nhwVMfYtVDu0Sehb/zUoBm/lkCZZdq/4pHPKL8/t4HgKvCaqHVOsl+r7c0u1bql82iFAXaY
wspi7idfsd887+YbbDirfbNBWr774yCLVMeIEKcas7Ag9cgaPr18mv6gdtJzDI0VtNhTy64+bK6a
l+Na9x1OnTl+GVqHcd6EhlaSmsWElrSkov9gwOr/bgKINNXhvGFE7Oeri9Nl9LFm4frZGEPiC0of
fFtxld6iym/Fzt1yv8WLKoX8i47nPoVLEY13Vw1Ko8qrAZaciOHtjDnTO+LptX6w2TnnnqRTc094
BGZvrYBDtbshNcIJoWeWFUh16U2NOvhM5W90mUNXB3Vu2ks2KtVSN9U4u+KojbhUp4WKCUqa+nQa
NEoJGm5I8hXd9DWmh0PwHp0V3yTKI19OjJ/cnHm33eAzU/ASSZR5AGqoS1xpA93jH01HhDMDdTFP
trGlsu2Xhv/IfVvOad6p7oITWb07VrC+tFbofJVW4P4XBWhtP1Yo4/lc0r/j+8MuXpnvzNSUI2ok
5Ot4DV6RO/yEMUxt7dC6rQOUzqmy0L0TCYp7XAp0PTQ2cxtsVvMgrQgD6WKLyju6hI7Bs7CaCNQ0
sP0MxXjk3vNJWTpPjZ/b+7Jyww/c14R0MlhknW4mm/hQMCpwExpVDsKSmv8VbXI+BeUmf1Yh1VNE
7NA9EaXrr1VSF7GiEPExna8GuKTIfVII3LHKSIYk8uVebMH27PS99eMVFos9FxXETzlU41s41Rz5
zMfz/ZCH7n8F0+Ut4ae+TkdJf7jbGFvTgXALUvbK8tS5hSb6oM/3duVxMXZbrp9iN/MeBrwotxJ3
INphWTPlld3oNruQVM3Hq0YLuOL6NpLWyJw8XmAjvRz5xmohBomFyuv3kPd7PCN/MQIeyf6BqyjF
RYUh3W2lA3GulALuL1v7ecJWte4JRryWMrh2Zdo2GRkODiGWBKCYP0azaAFqhJQzMMsiXHia6uLN
85xywfgi0eDqwsbQ3ubBm9+R9pD4XW7/8Xo1uQfQvXVKyA6G5iWoLtj1/dTLZHQYH3ZDlz1I/o99
trTQ0/y+Lg9fwGL1G37+5csfdPVeAI0yrN+ChaJkEDbxNstAcuRJyTLyd1SFarjNppwfLyTVRxzC
ZjLWtVRAKGzhsl9UzFAeJbZ65tPE3NLFlvdGiNC8y/0GDEMXYeX+U+o6lN+IFTwQnlgC8kRXX6NH
6MAzeQ30ICQVrp5FRG4dH2xUedJlNj6ddxdrMhsb8q4RsLNBfQH7wchPfpY7PtBYyeo4rlVVorDT
hVwwhSwBx7Hqnu2RSKhUEwV7Z8o1dvdbxFKUvRw92+ZMhgNAp7+e+7U7NN3BN/3QPpYjgak3RCfm
E6oIVwogj6B2t71V1rtZQl/dALugioZbRDSroLnMYpI1DzjMxSsMlu0B3SiTn/QGGEQmKxkT1LHg
cWnv2frSQFmSpoaO4qX8rJn5h/gaLce2Z8lQRGduZc58NLPPRDzJw6b7Pw/I9E0kPmNc5681UVLs
gyoy42ll/IufZXab8ACwHLzAbgfFwUiS/Q7IOXlPJ6mhLt8H/EPLfGxEP9Cqha73O7HK4SkIw0zt
ANtEcTMbkY/PVpmX59AEjNgYVJtvl1c2TnoI36dNuOX9QETyP/5zu+4G58qz9YAHPAwzjsAE43BV
P0ITyuyV+Rg2X35Lq34ypIBER/hUE+3pcUrIxNILiTxcagiCrNb6mI0kFu1Iv7G+SQLGPuW0wnwF
BGvaG7Ostc0f7KLBlT1jcfhqfZoNvjCJadyMS4TbX8BUcLqAz8HoU/uGFXQ4+uMInEkWiMp3s/CC
CiSzhU7y2VffnicCFADfYCaCHYm6TvQm2oDhEGTLW0iy8CHH6JnvMWtj7VYZloUj0Y44A+qMO5e6
K36M8E8QQ4tKSQHrGPfEHt92OsYV4U3XqoRvqULdvbhVDxuxhrX1TJ2ZRTcNWKR3DkVOP90qLdVN
M0V4M/Ms40pJKumG5ABNdV/zGQ/2+kmsXnwix2UlLI5XFtf6aBNcpfAV4PZQdXE/oM4gxGoROndy
6xFW7RF6hNkUJjfgzYDxQR91aEwWiQBrEq0NsnoGSva6IDccxZi3Nhgv3r99Fubja0SoUKqHrO/I
Aa75CuMmDt4LV5ffzcbAzihRi2PFKm+iyUK/eeknWb8qX5vpv7xZvf4vlBdd2ID5TidcT1evTqaX
8bhh7lYPAulT3ZHbOd0NzOv2uKea6Gj66MovjG7nkuzbhk+I3DUjo6bECg+pMAf7iV+i0mqesg8j
NnHutyuK0BNZdGBm5YlTlZuASac7bMML6bq5OODg7ksyThvQKdZRbjLxp1U/alg5bgE+HAoHnrBj
sBgM8m3HSJ6ht8vIZirs4W+/GUwg0FPAAGT0eCnUJXrHNJTrf8uGsf3cg0czDCOM8oje2z0KLU17
d9XYl1RIHNop9uJAPJSCbN9DhAYyHrK5c95DZy2Ppesp5w5eSCD7Nw3l8WJLXR2AV9hY4gQoyP+B
PlAS41wJH+mH66v7wi7bG9EJg1zdWliTHwt7nY6hZyMqKK+p5B6Jq7VuF5DxWwe9+XHVbdD+06Y1
8S60g7z9tAqDD0VMVXAmUZZnvJ3Htj0GWCLlHbltTGjIFVJffZHZZ0gl8BUGlpWXdpZy+sOqHfAg
Aa9Y7Rg0gz1u7tTd5/rKPhZS98Ojbyqm8zj8Yvx/ShSveYCEj28Bemy/wgf6Z054/1f0bggDix2E
1GVWaoLD0znB8LMmESRjqY6oxURWJHnh5e+AoeV8jLHzXH2kUatPTZB3Pdl/XjiE/1wKLnJAm8F5
xUPgv4JIUHnRxuXeJbBI4EqZiGDWjTusereznvR8KOUG7qYibZfnTvoWozuvxBiQ87TP2GlW38KX
ldMyLdp16ktoWId8qLuyDHeDudZmg6PKkwyK+h+iL4rTRMI8wBGrh+Eyvdj9aLcY0nGmsn8wVXCd
xE6+/ebaIz6ObM6I0VVllt/7MRLL90R4VXxkQk6pOlX/4+g8liPHtSD6RYwAQRIEt+WNSiXXLbU2
jFZLj94TdF//Dmc1ERMzbVRF8CJv5km8BpcKHsEViAwbK1+VrTlVzqJhG3oiJdY1T4zwh2ahPgJW
pgSI4NYBi+82ZebZELGjeQlPQReXB2x3Tb6F5AAQYxJx/7cmTK/v4MtUf8c3J/ZsO7ixKXDo6MnN
VO5HkqZkEJvcvwYqS3iRQMgk+JRxs1l7V+TznPmhfY1Gat/PkBLXqAyXQUUYrVerP7qAwaPmOMFG
3Pskortq/IGE7b41SpK8yCKX3HbMEf2ReC7Hd17XS7nLTMgrjxgdVlmsitGwm1MCKxXS/bIZhybv
z2kCAXCbpTXaSyi9hPVILXR7sNjQ8EEXU36OnAVDHKjUGbZg5vv7OSyBfIY9LORt6PBGAThVMGLJ
Kso+faKW6SbCJP8kkDxxgxLv2gICIAvSdAzg2yq3zTF0M/k0sDArtrw1OIgJuKxG2RBHAj+eDtd6
GUzDc026AheEAe2wUaCaI/x/gAv3eoaNteE6bxUQBHr/BX2GEYI6+3zPmx4DjaSQ4t0mHmJtsjrU
3+srUmxcd1BP0HPUAxFg4l9+CbYGl+JqC8UnigM7PWZ+hbmZ+cl19p0SXAqUKLEk8CLKq4OY+iHe
CxFCZWb/GbeHImqi+4hu8BzV4fiW+AvDqTuY+nGUrb4lNqcD7sAIYIIjVyAGKiplDHi+k0c5ANQ7
ALeUf3U0AAdPGit6LWpMJgzXkl9oxpGkbt7Candm87rH2xvmJ87PrH5UctG/oqxw/rgtTjJggvOq
oXHROzUpCyDQv5NPQqSN+IGMI6mZ7ZgP/WNoWylCFYjtM1KRV+9Dm4URRqIxIOXsklJg/nOInXEK
3fjQ8j9JJ/HTkN/Tmsd8kDeODOJlkNZx1XgVn4KLA6fYEspag1ZxGe6J+a6LnHoFw4zgLifUyil+
nwffI7DacUBsk6nGYczkzKTEerZjIVsm6TYjNXWunJxz0IsM7oaCiNiPAj0U7E3qcEQbbwlek6qP
XwqAeu8BwGhnk7T+agtY/OTDLCvMQfYt/61udfklBigK/L/Bb535pA1Eqx40W6LPcHEDZ7cKQu22
8kHqbryGLWyDF+iVKV/V+6SE57/jKhs/hyYOMILVXSVfQa1byQneDcY1cMXclCNluadEJJAF2NLn
3xAgFpAxrIY+RRdg++gKnbxWxN4/CwpYmpPGjI0ojYjU7TIvxapQKbSqjfJNjxOrYK+f0CIWIGbr
NmJJ5+FRtgqMbuS6eMq72eQEhxIHE0YEgLrhFsfrIVtmTrkCoDkv6MbziqOau/ilavPpjlI1cCQC
akKbxhxsJsUOQjMipcS6gK/hQlxTgWFbddPeRfd29ipiYbpb++D+MFxwtrPMIAZccSw/jxK3KIZH
/jRNhGmo4J1TbRHp+Z40WIU+rWDmOpFYIzY08iYJhr+5+he1bRkBwXLlCdAwQmDIRpnqCK/P6v1c
V/O/pguwCCawMzGtCzqpE5QCLmlB016TVnM/1LnV/wE8yxc88yyAcV682tOxdJMj4/JDWgLL4rdc
lFo44dz63XRoXvw5ESd37FVYiDR9K36FmZt+SdLW1Wa0k9SmsWhUl4jI7HLUfNsIxFo1hPkpw5Ek
uIg0yKiJVR4nZ8TRiJcYvgldaUN8Gaup8zcm7d34EHf43/adXQbZhl3vkN9wv2OSbBf8XScJw3i8
wB7PukPUFSPR4UWJ+exKQawHNw0SCX85t8UcCrKp68GIf4bJwN9F9BXHYx8MCOiEp5oz7E0shFWv
lmsTMeUcuHSN4a+6n4FW6WVVAm1PtKib3eCN52nkfODCyZ+RIVqfdYpNYNdU3GAQPqwaeEe01t34
NPmcRawZ+XrAlTB5sGbiLtSTSh4q3zjzYaiZlGZmxvSKiaOdeTzTBP4/VwMP6wj2m+xBTklW/k74
FJK7yyaufa5VhnQJYVXLbRQxrnFT8WrVXJUX+INBzoTSeXZd2K8XzpkyfuIxmFpOd2bDLVykNrjT
cYGzAatnJ06U/dZJuwXrp4D8hCOfJpfCEbgE6+4fet8UbWOk5BL049rwGwA3iePxpHu7NGJnRNEv
/ckFMepz1sQriSQM/YGrYEvpxGNF7cqM9hiM2U47bPXNvsBI1DYPNE5l4cs482W9G7uDfZzEATIw
LlBe/uc+Za3yGMF8V9cRWdraA1XiesMskrVHY8POq4AXj2MZXTKXR9BFFcELfRC2aQjFEkZk9X5h
WMIDtZWK/C9RpJRtbHuKRtzlHwX+vIioSSvkCVxP0xY7QdVB9S0WgX4gOSazj0aW7KD3mOI0f3cA
6K189IqelKlacGZtC68wCy/WCYTOgeuTtPAsmoa8oOEnR+gzwGqFnweGEt9VF8Myw8Mw8PFDPQq4
fuD1AIqPX3PFvKjILsSD7GTC/qCdytjf9ICjwq9Mr//cSSfTJemNiQgqfp+sLrxPYcGcoSECfv5u
UAlrgCQb+B7DnZLOrakH4L9RZix7I1PUZ1yQClblNZwyTz/4uNJh0Ve9C5RkVK5PU0yfp94nbK5g
NWTidSNA7MzY2Agz1uW5LfkAVoNHJUM+JGJJ5yHx6vrWFevNXNeGO+6ciRLwn+3HavgNaHYonka2
29n/InQWRJV5ypa724AePs21xHzN4k7qG4F6zhFRAtF6jnpYcU+ArApsrqIt3VsH4dw6D5gPoBXD
y3dfldvY81MkXeQ2AQknw1Dd9PXGxZ/WnEJ4UEjKRMmnQzSkTvxWFZEqP7WoZzfeZ43NkAqPELcI
vqfgQcYVTIJBAJ/yuRS0W76sc32efFogNrPlD/FutGkqhPPg1t+Gx3SL+2UcPnh3AksKYt0XwBsm
bqob6IaElhI40OHZlChyaOjamb+xk4vY7JCAGgHFajV190ulimNLBjdirV2OL8bB0b9NHJH9QsRn
wKAPjABJqCROZZALOaJ0r/SO3ZBVfZMT9oY3lAwHyQT7E3umLPRmWn09PnTx1atCmb/d4FTgkOkK
7YujXOylB7MlHX1nnWYzVsoxG34XaVln78gjFtn71MKOslc4OsguGB2p6iInr19IRKOoIIYbwuCX
GtU5O4w+IZ0Ywtq4c1MAfR8UQvThaQAxyTW00NxlgYi1TXNo/AgwPcHdiHs4lnG2fMjHMTPFzJBI
hoqBpcwqc9Xc6ueQB7wDxcNUFpT08GpAPh0EwxEDwrBrZuPIYzgNqE9zIqPxfSa8CxYwSproH5mv
NLqQGCVqpd2QhQwYVGYRqPFEVgA2RDfWRasDkctyv6sgoBS8STMKPzaku5zpDNPRs37LMsHlnnCP
d/qtjkJWG+zx2FjERvCuwpjZMoxguwD7KXUbgDnz7fm5IxXOxtCqeDlJGuSqH5FaxrtwqDV3a020
iWSldrTZOsCDjSVMV9ilcNlIiyyLXmAF1OUPzTc4Fmc2meKZ2y52S9efpvSA6WBwLzMr/JJc2LrN
RgPgGsGhqI9AxPos4l42a49Tu1LngueX8LTr2F9JIYR4jAZjbfwkKPqPGYICBVlkHlKHryRs9B98
d114Yaaaq0dZjVh9DnOL84QvbsVP9AVGmPRoBcnjQwW2cTghGvCJb/EBYxswdlTp546ftvY3DkNp
z+rWwd3gTks0wSUcElSSJuBOu2kcZuxrnQWT2dW5UHO5R4fu5x2NRihVKC5T/ZSYYim6B5oVlHlO
xmII8i1bbsgam6mOWJ8Iz0zwYhdSE/GrQQmqv4suxBUHXkKE7ROVDivDD88lxFNLs/oiAsRrF4Yb
MkWUgJ+E+pOw15fa7trHxV04SyRIzflk0pr0tlBe/+QCLRTXjst/S7Jbt82tInH/ZXq4MOeIq0r7
1S2to98rSWXnToPI7a7zgIfz2TaWLkFquMsb0XTH3o+6me1LEQMT+JB2HU732IAkObQED0SHwUly
mM7V3LcnAzTIBrvRk+MIQ9NlNz0zO1wpMiUE05iuTj5Hq7ayd6Vny/rfmCxMwywuOQokhCJvo9rU
1T2+TRbA+8XDFn/mfbdmWdIu+wHNBEQhXcReUnNUvTZyGZZHYNdJgXei1IGDx4hsWH4CJcWvBm2p
+2zAf7PwyVP01s7nusn9Q+Rut0clD4ESx8jfNzeaG3MYe897ZaqG/CYkf8Kt5tGQW7WgxGxlhFV9
N4LCSZ5ViaT2waCYr2Atp24OAoHHAdQZc38CnFLPR8BOeOS4YLt48Qfuz9MmSB3cU1nWBtx5RNdY
CCBTRawaep/j8fCn82sh0sK6u9ZQ6QfXRhjj+KfNIN0wzpXmF96uDHF6hcRiYcDqQdRo9p+TNPTH
K9EFeSPBBQwE8ookrYKOxDkViXTAi6ZEZNw3rDR+f5xtDS7XpbeOSXNImuCutEvaCEXFH99S9mVq
fYQctYH8H64LgGD+coNo4M5b+RzNGYzYdj8OEiqJywIq4FKAuHtoyR4vZNHXN8Pq07cOYPKoaNnx
9Obzq+J/I2DFybFcLGmIInQUgVt/I0tmrIRHdsWnBRsnmgrxfbMLqznRf1TEpu5gg3zxDlPItm2n
VdCue6SgTq4d4BP/q3JTCBLcQelpupD+czHvjXDNrT3xYXtn1V7fHOqO2DN0HmDl56IJUc9caE1m
M2K4e2+CpqLEjNaavcLcXPLudpL6bzhS8zLjOsR/z9eI4OTkIk4mY44Rp4cUteOKVUgwiECEj8gw
U32kBoATjYY0y3ng+8ohHJWNcm9qqNmqhSTbxaXyWdaZyQrpUhpsPZGYjRLrUeoCWxKUpqA/EmGC
OO12ftM96wQL09WY3o4ZGAL7i1tBZv9oO6vs95E8LEVxIgf1WcxYgPZFkSEkiRK/10MyjoDQQodp
5qaKFM2Ml/skyPE48PNgYNt4N6s59XeNcpr+ggO5+tcVUJBYI0bVjElNctjUSxaTGpLC88CSQTKn
EGlJ3EcPYN1yJh+gkxuLl6zZafwOeH7VQgiBYLlITjZYsfzIhYOkJjfkybbeWVv0+acATqnOI6si
1lECPfVXbdlYxKOpa6c7/AHvtavLUe0R1qbiLYQSzM6gqHmFdMPA3KjcKMBKkVcdSZsSMfC3XmLp
EfHxo7I6IyTl80Ux9I5nztm0eeLewYU96nH5haS5/Feak7iCY8uCSBGije4akbKK0Vk0O3+N1xfl
SZdTyiXWXzG+s2De0VymBYtFPXIx7QKiWTs26Lk8QXTO4huZ+LB7NkNPgfce8Y236JzX7CrMwpqS
z9LCIVBgYlUntrW5+aMsVmnfctZ8z1kmVrTwlJgBoegnoykPvNmJ+RBHqAJ+N4JCR1Pwb34U/Bb/
NBvNgxqqAJwwK2xucrxdiUe5BR0+J6kdSAxN4y/uv97YBAOiugX8Vc1BT2Fbs/CV8ellv+GSmsVz
D9L8E69j1+27dmYCoeUJg9Bmdsxo73L8UxrLzDLhia2W9F7ZAze02RmJ9hqWcwVPg7a/MBavxr0K
jiUDdaHsettZTnhnVSjYtEIDbo96Hp3pkSWCEieDX8bssols5M0tG5EfsbOLO3ujyLvGac2om3Ch
/B6n1fTKae2Yj2zpUn2HCYvMjppDdF7gsSqZ7DteOoUxafKVhI15GFVFBKVNu8W/ZvbqxAO/wgio
dAFgL7OrtRGm6tHDcbMkISi1NWpH9yFySUJhVrev/rteuzEL8+1oue6bUYr/BFJp9ytK08h6bTzJ
W48YuUIUxqVWP0x2P9WXZGhpoIPPJSqLfW++vn+SCU0c6EvugAZDses6sRfYXTjNUx3oLbNv2GPS
HLu/DvYYn4tYyks2d3L5EfDyJ6lNN9U7wz04HxMOUBJ1VJNy8sUYAErqiRqZlHaNDWcZnckONvj+
iYmHrBTzlKP2cnChQlN4yWW3ZUQyN9oe2ItFFT4poD/hOHxKJ+zXR2Tq+jf6fHLxmipiIO9Z3fs9
VY3swCn1CS1WBQiJQXYnt7CCqKcovy1g2I9BFcbqGsiA6X1w2MO8lrXyHKb3nrUtjy1fHGQ5lFcY
ljb9noir4bVj4l0ulUrVD+EaCJ2q9VJ9xXQa/4TE/eKDm/m2oLWn5FvSpK1wz2Rkbe95LqCNvWf8
sYfHfJhkdZlCuTTvgkybpt8Imuw2AaXr0Rmh2BN2fU5zGXvj2eJVSFgj2XWC7CUsK8Q1hC0sXK8s
ZzQPnVfmy6Nk0PeOnZEYiyQWc4xiCHf4+RU0hqLIA/1bNIvVDPuqC1V5pz6rtb8HZyyX29DHngNl
qTb0NnHp63/sZYJ8Z7AEO4+opSW36mx0C2zcbLwBPZjGMPRXXjPN9y6Z10AGzH/qeibRFI8g9lGQ
Zr+CXs+56c2f7uQi22sYpPmhoeFTb1Q5+OLEDddZKwC8BINW78IQ95PI/R+bPuXSgAwwEggq5DIu
QDac2g88MYJQhpi86RT5anwrSoKGkB+l7BgMi+TgMItkRxKwq+SEvPqXtZfX3zNurtaWQZBjCE6p
lMdmZhWzCj1o25pmjv/Q2qQhtCvbj8jCyRBvsUCE4pp05TCcSzyI5qkYLC+/0naFlCPsqEFjSpT0
gts6rUY3DhMSt1ELWOqUpJQAnKpiyIDO1qH96gJS7GnfrfG77qAkTdUjjsklx4W8BO5rIocxPxMt
xa2K3u90lEcJYStSnEOc+v8yFyf/hVchixsSUupH6Hr8SaDt5481HQLunvKI9FXh3YzfUMGr7BDl
bhjfNY0bFXMwM5P7u1M0FL1m7G++jG07XcaasbCtfciNHShCKaLkbquW8yLpxFoTkAoV3ASbfj4t
frP+ecRgNX2pDiGLpyOkEvalCpnYtppeGvugqRKpX7gIkcnFHpT0GjuzYwOFcBAm/jc4bKxQlm16
XGrAURMbuiDVLzOSPuhyh/M267ApRS1dy8kGLyELIBbjwJ1kYMcQPHxuTy8EDOPqRJCGKGw/eUP9
Z0bt1DisSIYtu25Me3EVqoPJjs8FkQHU53qU2+tAnPjxYHZ8CjNbBHy0/kth2etb1TjOcCFUylEx
Opkbn5wUqu2rmGsFwrUC3AjNGdratxgZJdgYLJD1XJLq+X6MitF+DWaFAOjirfLuTuFydo2Yjf1D
mk9osMJpEJby0GhBaDKb0TM7GXoXtiXkJ1z8CJRWzq2J7q1SHMkAvGb/iOZe2Lwkva6I96OKmN8b
10eU6R1i0Dt4RULsCtWtr3MNSLPZ2TO9Lhv24AD4NnE9EJvhJZ0ud1i67mRtjU2RwWOh8ODUR37t
2XvAyTwvL6scyfeq8OkIMEMNKRzBSc/xhngC7x6VRdN4mll+dg+t5RX2s/RmlYIYiHxWS6oSYO+p
3+ufDDyY/EEOOmPnRmBf4ZLhYCGa1qX+dOH38oOLDrKwufTEWl4cSPzW0Umy8IAyC1jQ5acX/IjZ
rsudQF0b8bQM6oGqEvIrnVgnsqmwUCjrHh90PjlDczFxxWHC/jy9oSOsFDXZGDR9cNOZ2issKKvx
vsGujhUTnaKqV5yvpCQL04SfsvCokgSy+djbXfrEEEkeNimGMeVNS0TMPSS1a4odSIQYB5Kq6/7T
6MCt7X2TmHI/DyGzLR5OyOIw5aMq22VxMUXvVSt76zmFlOecSMeh5IqR0P8uwfVLMjODLsuyzuH1
LU2aD+dxqg2+xAS6wachM9/w+7O0R/RcFidwDhkMLpzIHH2kHudgKKr9SLcScTMryMSrGf3AfIoq
U09GAwZ4ZY5040cfe/Fkn8qCffCducZ0H22DbnrKNN5E3HSMRtsJtJBsdnmbrmAFMc7pbeGiMYPD
4C5wigfNbXN0BkjUHTVW9EmmOclgl2wmEogCjh4VUO2/gJd21dEIvvHHgp3l/MJbBT8O5rbWuyV5
QRJsKADINXM1zhTDRDnr1cSQJcPjGSz6GroEyo4jf+3kzOaRVO2oR9QBFuKx84en1gufWUS5hODJ
33WvTRVAJE5sl/25lU2Oxz211vOjWEIneY3Ww3sPi0Fnt9AFNXlZKdG4JrQPDBzCc+odZQ9hjaqA
RbtPlFjKzyAJq/qt6gFxHIyRfvAUTiRZN9zy457PnIXiISogDzy3hjj1PigzhFqdDfZflsjYT0k+
Yacb4VLkZz11TnLDDUvgOXPdUb0NUzi691xim7XbwVqOQTPxChdNZ66lPeFaQ7VFdp7clBGdTGfR
A+l2BqoufAkZ2aEpF+c6/Y0a64WswKxQdfVfp8vUoiANA626eIRq9qpZ06Gl1IxCigzBRArUkRi/
d4y/Q4UTscCns234ybfbiE8KLk9PagXeLyYkCZ3JgzpHej+U/wbbqtwnjgtQswJeabJv/M5r9jgm
OrkHxVe3V50qsqTMZbx4qdejeWrTwWihQzimgf7YTSvYOau8nI6OMeVjYDlpNIVMRZMfZOOFyb+i
RWUbfRgpF8VBfQe2w9fHrF1Fb55HmSnAbTaH41nQrcA0QSF6/aGQ88Yf+mXYFLUtLqp9KwzfBIYG
KzIUWXaswFy6YpMXzBkq+Y22V/HFGg2cqhRPVfwhaqAckBgZ6PwOW/EaQ5nZJxpgQ68lb10PTUcC
JSa46dXPppccVLwIKl6hLanXOeITqeGO7xVW1So5jghjmB+WyW+rm21sEzw2dGeEN+iAcNESAraY
YvyhFXsfcn4BTTxL1RNUmdk7ssmGqV9A2mD371UCwFPa+DDMkNT/u/dYkpi2riQDHZBdRyBwW6Mp
it+uYf/gvDeZBcO6dthKSrtARduHGQ556FC+5kU4Y5WTtHPYjXktMN8nb10G/B6KDmrrHdAC65XN
mpnHAMxSWe4GV03A0bChvDuGB5jhJ/PvdDWk9pElBryC0a65w3gkf8gFWgxWb6B4sMfKdijcmxi9
kaIlr85re4PqwJNF+xuXGEN9LGiEhqnshNwbPAhmz/Edpw5HN/oOEX6gKc5dEzFaGsyBHgVwuN0G
wFkcWfCw+sKhHZ3zxBe0diOWRaIPCV1WuQCPsQiL+X0gVe6/d/G6Co8pQvmtXOLku2WMLdZaPm10
OzRyfAKedNv+UlfOJGqMEwvfy6jBQLLDgePIu2970hs2QJ0ppeRK17anzIVi8LAEeQcBDQLlfnJb
hDC8dT71ftAHsMUvsyi9PUgBRNmJtXKE0WB9/k/R0AnrbISdPCDRIDYl7WI3Dzot+n+8vXL7yWEx
QyNvnjj5f6ltOsSxBdMexz3PJgTNGjEwpPih8bF2TCF8eHuJ6DN/gfpR6bVjamfI0qsU2vnSDr/Z
DCCugRtH9mjpt0ziuCdLPTXqOUws8J8noVw+bJ6dnK9NOLj5xcc6YG+5IZHN4+IatSffTxVaNmGR
KGpObtw5bf+0gtK8W6jX3B5w16r8UVhGxNWyxuZUwYiL/xfNhTQwuAlx1GtsxB4++wC859bG4mzO
yEk9HHw9eRFwkcHO1UuUwv9ONlpbPbNpPK2qspqR9un8UV246YBkr37lwuXHXrQTf7CbWtoqqg8k
V1EWmtrjzEpirX8Ra3F1uQ8mhSpYSsbELzwuUv5yXJ/bwzKYzEJVdVucaVB2/YISgTCm5Yfqqkj9
zkN22cOWaikE7iYs3PE+YDctzhNFvdZv2+TYbSqzEDjqfN45z4SJWIgINRQ/ql7fdOWM2rtXA6LT
sa/AmbF5K53sGf8y33RW+MThB2oJli9KQKltmad0/KCBMswe8mrkcXLHOPTfgsBLnLcuL4F7gKuw
33BpWMFHU9X9W0bqlaWuVbDKCwqHTVm/pNUpEjWSqZ7crLxQFouvivsS7mpUKfZrqEuTvUsSGoM4
cXKP23HVLMQcmDOsqHvDrNaWFR0CLms4tqikPo7VMLTmCaCSz++RNa7846V0lm16KkFRLfD+V4+0
DuUE2qUmvgI1DTIoldCCACzOkFCr+toXXAPYPcu1oZddFvtXw3QCSNbCmhKyVq+3VbBEeKXYK1eX
rK8GBxfODAVvX6g6CJ749jDnd/7QyKOPZjMeFG8I6KBBY/AAUIwrfiXpKKuvDlsAlipFdv6tSgsK
lEMXh/SO2lwk3tky4o6XdxlsdDa2PXuavIG3lVLwvm1sC7+q4lLJ3jfIcOsULFCX+CDASAesPlJV
/qrSOP2IOxQ2ApkW1Eum8R6C9xcRezv7nGu2du+BHoHQ7sqcTmEJr5KaIPLydNCNB+RuZ7rqpAvq
M6cjRvvLNNrdLxh6c0FDmGstFCQ0lefk1TZCHMIQgtt7ETR/RyPYoNhkNnA8MPY1lPHArSIioFPM
3Q5eEi/BkJXP/ByRUVr+FF5GUk6w7l6YClB2CFHF3n9ISAOu9A9nZM7kAdBiEY8lAhO2fKaTnJsY
CDXsQ5Qz8egg7KTOB1/jIfqJWHvW22wkDvSOUGnPZzCwi7VVYdnFuKrXDAQHZTv+ZW4BkUILjkwn
CgRLZrmfgL8CpUCsu5jmWZADB1W4ZZ88qDYDzoaOFDCDD7GMckO5UDL+z4aAU+57b6R4eYNLZ0Xn
MhGXe8xx7Bjg/C7RNlVu8WOiElNaij7qn0pc0984PwGc0YnTPXnM7/LJkoRb7+uqctjQKYp1UGAO
f3SSikKeaJRJ8ptHtUjB+XgSaysm45nQAO0IFRaloewo00KMRn8NCcHTjDZZVx/zNQ/95MrnhLcv
j2XLVLofWlCgV37Uk/mOiORVF9flkYACKLlJ0IWIEjOHq6zEGzF2wL+w0xVuxyccI4mN2yE0sr+x
bm3qUwz5jgpj2SADE6wI1SXkoGAF3oHkJu9Lhzdx4VkvR9pfWPUnJqEZryXt2j2YYLTQ9SfP1Q9s
cUheJSXVGZvBG9L2BQ8lxrggieSncDAZ8a9Lo+h2WwXNhRJWiM4kq69WH2Gji+KU38kOBsO2KXdZ
YHi6hMXF+26VMgjx+hAqM2+8s/JhnCpaYElbrtOZ3kURQR24yH1ff0uL5MQ5sZIAonKhActg+2Px
dc7IlUEUNFUlv5TToqocJQUv0c1qWqxMXSF5TNHXOUhxqiTyUvWT9r6aQvUigzCeBaRquHuxP950
UxWmJ1q6yE/Rw8d5gGyCrsyrmavZ2A84B6OaOOOpqik6XQ5cabBhhB0o5ydr8FVHfRjWqSG4uJk1
CrLpXe4n3KfJGc/uxikKPyBVw4SgNv4aGETvoMAhxnYEjVNfRu2t5RZYkGRfwrhZMH1hdAOi9arq
Fml3F4TcYi90tTkzri+0gAkKGRv++H8UDJcqOo0oWJCRcKIoe0/QcGHqccYqTH5NoKo0t3Z+nJLd
fB0ttDMmosnLNxPxHmWrCNomau5eBnXhRzHwsqVKkQPX+2dQ64CbehkC8uXWZj7igbTvLe/nOg/2
yRCup4aftFTnNhOgNMrHajOdRNl5A+VErjP1p5pqI2XtIvJMBfjmtGmWJ0Ywx/qrvLakdiaC15Qj
feCJx5FT+/YEurLqKI9assrhCz1yTYj/slQBcrqZYzmK97CHywMptDIYlbKhnV9TSMTVQ+I1BOOU
9te7a9GxwPe404TraFpmwvryeFjo7CGAiw0LLPeraqmqZ7lknH7PPbQ78inoP35vF81fpSd+Rfad
PzzMlj7Swp78W5xsvbM0AllDTEV2sF3sr23f49alftGvb7xGfbAZgLBfvHy17JK7Z42VrMV8wmv0
EcXIeejSJv0Ao4WJrgkHHGro+Ut3p4jKr7YxXpIL/NsFKAo9lxTpYafQ7HByhGwu6mbVgfwSXu+W
tS9lGUNce/zPDEzds50puG47Q+V4bbY4xUYBknPyJdvkwGkD8v/+0rNMstc4mAsTBV5CYxNx4KIy
2tw4GMtefYLVy46FE8jz1Pft8DyyYYn3El2QGrxWsI6o4ph2M3bakf0WshBk1bhUi/8YtbjEoXeP
/oC5z0rlvwx1k24dxvPnUGRBdbJcmkv3Htli+zCjv8k3MYbzb8LlLI/iuSXTU83CXpeAk50aIGBD
wyIp0G9Rl3TJ1eAE0c9F58zlQ5PPXvvQDGmsthnu1nxXuHGQXJRevIR92uL/4wVtIbJZoVueRd6u
xKh8BR+ETpO/RYvVMd7wn0+EoVaGR7KDVRrUXAhYqIYkwDwkdXoNEHMX7nzfQKKQitwUE23Ue1i+
4QwhaYqsgdJqIkTSBxIQgAPCoFR/I79pjtBGxvqrnWzvynfcatHHeqfbdQshhAOv3AFcBFm2pbiR
fOC7VNcTaMWWPAW00DSl/CsUk3Vz23qKzxikav2AD5qPAs9w/49AaPdFSzfnVrFYbNvkEvjJWceA
5B/dElVoC+FDH1nw8rfWfKnuVamku616jaMHcV92JzCXpvtRTDEG9raPL/hjwPT6G1Isc2Ex9LyR
qD4HssHo6t+9OkmoOAMmwh9xHgcWS5LhEb6yNan6p3LsvviduVL+AQNXnUgSZPXzbOzW+YpwNPUE
HgoRomLhws5QN+m1T9t9k8s52akx6T+jjFfPUTi1/zLynnw2oSIssmKJR2bYJf9ThV6XItYWnvOc
ATvnMK8nX/+RCaCNP1A3GzYTFrK0pFOqdjBhRyknY2GHhJob3+DeHrsAgnbkgibjZo7L97+rKIoR
htvG7criuw49VBXQs+OL7Yr4BXsv00KjQZDvV/9gc8k9XJV4SNdNfZWtbQGEu/FT5I0fE3//D9a5
tC3a446dMq6KNiAH9yVoL8X2ULGLF18rd2ykmiCg/ki4nCJBu9KX0ixiiuIZb+5QGKLhKUXTpAuT
UlfTnaEgNPEVO89EBnMpXOZKmDM0aWS4Yvp+G0ep7Twl/PAGXNQSt8ZubmFi/CP9PkyvUbfUic3R
kOv0bzeHE9ID28rCJSXlZZP/ufoaeOeCI9DFubSmiJrFQPnWFSIHDyf5foIRX1LC1PpgJ19ZZ4nG
7LDbFp02VPtFscXz3suTjRf6VrLJ9J48IvXtsS9S6J2RRkb1tBOJMxj9Mt6Ry8IXqGEPExvItEL/
CVhFty0a1anrUy4yIDbBqkuaNXZzTn0A4nKUjQffLmRzwLFm/vBOXrmI/yfpzLbjRLYg+kWsxZQM
rzVPmlWW5ReWbMuMCSQJJPD1d9P31d0tt6oghxMRO+aMt27Qw2fkdjzp0wpkvTFlSUkIL+iP8riE
mR+fnYQ38VawljWfbSvITkaYtMRjimPjEma5/UqLl+/uA69yvmfaM6KXvgj4Zm0ItOs5IUeNmxOP
qWNIUm6dv9AvyL7Pq+MSFcoPWYWyGXVhXj9w9nAfphCk4LqTIfTj5md/qWMCMFjXWYR9XyLt4CMe
VN4dw7aO/04hIbhd4wQkr5dl6bmIjIH+CltG3tjCEZt3BYaSh7xNwNWaeI0RhPg6DmCVOPtibkPH
CGZHUXRctU3JU4p+s3E5LdRQTVb9yWSlCtmJGo55TbOuCamH1xt3lnni39X3KCmyE8hC3b6FGTk1
UP7U3PCpNKVRWMUN3b2L4oK+aUaw+yKZkBRsR/kETSwrfMa2ibdVjLyyt9QXXDTiIEu5AnZhrzgf
Qcd+HzAsdhcEhjHGhm8JRv4IbAnjwgQTp6KzLaOcbY+LGidqBLTE5548LFzb8IMV1NyPPR2/2wyh
qr7IPnV/d+AVugO2tsHfs2Nxp8Q8CvmU9S6sOZtksdtH27gcI/+1kDHwSJ2QMXmgOT4O937mEBUZ
BrxaNlQNYASwuMqzIFvb48/Jrf4g2jVhPCC7NSfgbX0snnvt+r5DG6wAybhDLh4gKfsEBLcsDml3
5mRFF6NWbvIb2YZT6wZvsdRXD6uJXLnN3ZA8OvU6Opqzif4r/LoGgj2oGBET2/IBW131knGfgY0A
bRI/2riCAeOFo5WLZ1cduBGVdwfbU3ixtZ2bk6/k/FbymcYob1PnBsWm07p3zoiQGM1OBCZb+mGk
4T8WnJ/IMXKim/c09yXdA/iZqrpbdcoO20Zh5uymJTfURyPZVDcStvi32FXM5Lzaw0g4iPKxRqd8
Yy2joSfyil78HXOIzuJtIOYqfsx9UYPkpGxa5xsHw5uXnhIfxWafaE5vDwwD/e51sQdoqcjyLWsO
GUFWKwUbIboGsVVQtez160ldcrbnpmKnJaOF3UBwLgGZ12Su+pacgqv+GMHMp5uclNuyU70Xcdug
ZpscKEyeST7w2HPMDHIHU1UkNXs9vA+p6xtzmXF8odWYDkn2OP6n6bbgspJtMEdQTA/eWDn/0iov
9B/OkAi8iLalh5YY5fbvUDYJDdEjztNr2odk5nM9cslKQxdcJkNiy69+SUAT/n6O8AiEu9Sz0/HV
zcnxPyjsn/MvNt32MYI7gagb1cGbsYboQTOoOzGrwTBQUu1k3zC9iPw6CZg0z/CCguKUtWaNHnui
z/cy5A/soEhHBjVocBeJ9RO+XwHDD5uCnMLfqkdabuiMWl0ZgYdZg2k+8YlN2UGkoCaRchC62RsO
S2heNNTWkC63cFaC70nYcJ0pz8g/a38Ueost1O2vSxgSWxYh8iUbbstJs3FIP7HboaPKkmwLzEay
f83Q5x6kB9o/c9/Ff6hGwxBpsD1cVpQ2l2QeibxTtRAtarVXUse9mv44dFGms7KZlpn2iMAjELL1
I2+N/yrmLzLvmZXL0Z8/42h1tRVVuVY6qpTiyJG6B/s0s5dpMtUuyc8oFKgjnr1e9pmvmJ91U5D6
r3sMUfDhmDps7Gh0plcbg2X9nAMWM3/Ja2GHKeHbdp+kEtemFAQa7Knzar7AZO0+5EVbajqBFkjF
pC+AV2otAd4NA2rprBNzZXSN6MDZk24LmS2dg9LXUOWb0rLwKMhbyGP735DSFnFqDQfu5ind5XPN
lNkmJz7sQLbH/ZdfIv8QZs+51wK0NcMaO6idwGLIDzm288wzbab2KUT5TQ6ZKIPwOCbWHBzzJSL2
MvOmfq0BwfRqq/VYFjuy/0U6EgUEWJb/15NWWJcbyok698b2a9cPBCznCbfPkjnfWHjNPcezUm75
oLjDR0HAPmRbQ1zc0FX0N8c9Pu8oIJ3aSBb0bepVUlNobzWvs+ugHHal0/0M8gJF359tALxCtu9E
m4zGm5QhZQUoLyD4HC4qUKti8VYIgxzHUCz6iUOqip5kbrnPRKrVgPnGBrmYQ1Dsx8OchSF7tYjr
n9B2mhfDlJoTO9CY99QY3LWMWszBlw32SKljzz8Q1alPSnbF8KZsusHs3oEHsESZQcP4rzy0dPCg
UGXmqh+MWGiAJPucyPw2ikW/RjykxNnYBqJDbTMIguriLeOO4m2uCk1OI+GM+2JItlz1gXZdA+5I
NGwwfo+QrkTvPtFoWhe30lnT7CHOLQTrHnMt3zsY3ZmYFDP3Yz0RgQPzZ/CY+9LyOS7SczluHJGH
T8Ms8TIByS3eKOFhNmqcDHaa6TDLHfMaGs8fyKRY6wk+ktLNceIjikPgxVppx/pHzvgAdg9t9gnJ
Uyo2fHbiBs00qb1zE0wkcD28VNu06kPrcc30Fkd+jxSmGGwFcgDApXnTGaSG/xCiOutk68C29nZo
s5NvXYVacKelKOs+7Y6J/z2wbPiEG96XpgIJX0VNmrwwucLACg+oFuyb1eQMULVKnf6beRzCaJfR
T+GlNwYjvnkkU8dUB4t/DUmTBF5wtYscjg8eNAoDXpFpi6w+oxJX7WOCkWF8Y6rSdzQWt+uhDszs
5F39CCUWA51CeT0Tuuc8gaPYsR6pq7CGNebuVD4/Eg7bvIuy0R6fjQKY+C3cAYo3X7uD8VE7M7sl
AfbAmodXVli7U5ug79wcI2TE6vcsKJXQHMrwjP1xVJuo+V1HMyn9zdi6KuCkxKH/bqVZlr+mxLg5
WzO5xuUBH0RkN4Kgcrr0MOog7mJDyA3Geb9K5m09CXdhfjjW9o2TMXIqYLOwOy0IzPMrgjv9rMqD
LbY1VIWAXYbbWBpMkO5sbwHL4SqxE0HuErPZFBzWHwodL4iNeHXsHOPqAMlD3ObJ8t1fntvOH3nV
O+WJw19B9QAXQdFcl6Drsmvfwo6ghEG29ZUAE0w4xx0m86+kCb3eQbhhLOIvDGQkpsXV9rbmMoal
wmYMt4gTth1H+PpSz2C+GlQXXFQcczcKhZzVA3mWomMD4YCCh7ADg4fE3K5dgUncvWSYukkhlTI9
NIR08cVRYr0GoXqvin+6tO54NUvUwrmgc7LkFM21/TOP/KqmbhnG4g9/qcxtAkLlrgMC0X0L6Eb8
fuS40XeETbYcmKebHojfAbDYhBPvNbH94g+bdFiFa0AiHMnSMI1HVvFdetyxW3pREWKDZe1KXups
Dvu9Y5V+WVJh0619dMp2wg/WW+dQT207PNZxw03F8yxsr5CTSIBTEY8WydRpZVzZFREOCNicYjQD
Q6ZGlMuqPaNqprwZoI5fMlsjtlVNjBqc6ZRR3VZTtg6yKJbiZroV95NyR0VXThgsHYFDOPEbHyc0
k3aOKPzV0o+6nZcj9+2HJcI/LkFkWxtJ3kNDL2JUcrAklw6wxfYbzFjc/2U32fMhJSTLRDwsxXCN
y5mk85gY9UI6bRkeSHG5Pz2bbWrj47K7OmnREJqKHLLB0Wj7H+yDjss5hUJmhzMyoSD+TmUnCpFq
mlT3HBDC/F6QBDw46UhgD6lgoPiYj/Afd4lASNsUmH5jUFe+o05VOxYr2oimx43revqbJ1bkryBo
F/WzHLnAnqAqYHUiZsXLzRCZoT/pGOUfjShaDhmNJ1p4tDjbgblAksg9GABRHT9r3TnVEbuDK58M
XZzih02rh2KjL9GggX9YEfIyYkGqfiiddzgbez+keBsthcB16WK/G/LQrS5Lj1v6UDmcYl7d2GA8
yuCOqpseAyCFrgXR4+JhAFbXJbMdd5/5bAzfjJt7W4DXbBfxd0ZIyF4Y+/ksbULmQFTKNh8PQErC
joDj2K2Fps1Mby5ZkOxCKQsHmFlo+PzM/lg3Bjuu2XKzrmC+G/BbHcpFMkNg7VPJI14ctmJ0p1nf
cDQRtwQGNuWEAjrOZjh35nCbQOayaWcAHs3MoMLzmIt4AEcb64F9ZslSHELKs8OvgdN4u3LlgJSE
qOwbutipWeP6CvKIfA6bN6641eoMyk5d8pz2tpstCsgkA6nunGpQwz9lTUEXUDH36V3ZVaG3TTuv
dw+29mjKBOK94EmVLqMPMp+rOQEKjM2s5jfdy7xacOHFD9dyxeO8VHxiVGUwkoL/Yvc/OANz/VZp
BOaHCNrYH1fGwmfiO9k3zxdnywhz/ZfrFeY16hoeETWsbCkGxZS3GwYg7Mw4Na3NAN623JZq4kqL
DQ2zCVz1/+6YK0BH5jY2owZjP7+sK3gwbMqDWLlWvPgmg973B/AjgksJ2u1nxXzAwuRZlEwiBAOu
rd823a9Iq+KCApdZO/BuAc2wnkZpZlGcFaohPCDmszNJmx3QN2Zogb1gfmSCn0YfaRToy0C2db6m
AIP/YJ0nU50nXsmGp2grW71+pCu0S4XaDpM9A1cDsfIlcQBi7HGrte0uLV1uXJIBORUqsgjfc8y3
0Q7fFdm9xNXWL37B6O7GsAswArOP4WvKVX0l3IexD28q3AtsUPwflr3FxNUR+oc0Ap8ebhmoyMBr
g9+2LbVPqIoRuX+OK4+vBoOXlJeOFllwDk4L34cIKdUa1J6sF2VA1BttYKYyGsIRf+HSzNG+SahC
PUC6xhRsJ3MaPpYeOIkt0FKKu6D4VlcXCoE+A/ZnDEDjzTiC48UoSewzvnASZbNNLIv4oB35nGyV
wd64QSTQ9Lt1pY0YwU+nsb5QzOhY6F5ae+LcpN02vkFXdD+soSUqGHKE8p9tF8F9Z7ttJl6CEVwJ
hLgVaDLnxBMIeq5FSSCmpxtUi4qgSo+3J/BmwoAc1MrnxORAR7A9+FiyyZXuQcrwa+iZ2fqOu8o8
3dIe/MCqtc6IW6vFT7kVNyemP/6ewj8Dnp2KrP4cYYGmb34YYT8R4eHUrYhJu29+UXJkTiZF9VyC
Wex3WrvWlfeEaD4e5uAlcCYuiI3K8XPnUNOY3tWm9p/ZhzhFBlh/Q1iXLTkPXTui3/D86+zcZcJK
r3Osqd8pDULGLcNyBA0D31m6Zabv/JrJUOw040NGxV1BdC6a1sAP6zyRvBn1wb8PudWae5nH0NWK
GPuvpBHxTAx0PYbQb8G5EgcU6yhdpw2ARRhJf0qsg3K7jI1/12kRu59hTXjiGiHOvTEuKA91XLAP
RxEMwk3pFdI/q9iGVeDi6uXbTWNszMnSmNfCdxnx2zpz9vM8dROffgLRDIgHqRn8ktP00asVfpi0
iFUYmBYdHH0acjjtEbEn8TEZLbYMmSu+ZV2tSSJgVy91irHuoEwHuManYcLjxaoSajfg3JAVPhSM
FaIPhkS0HIBRAKKsLYIqO+REccJH0WJrznz1RkCKnd3lgyrfBurd1panaQXvGLX8SwgjUMQ2DCWV
1BDujkOzYJEvYjzcFwol9ams/sve+dQS4NJuMdiRFgp6VhDqLs+U9pFItFA56DUO6Kh9TEHOKW6U
RX8x2A+4EpRO9FwhRvSANQLvUzle+piEQ/bu6FBjhPOgVaxZx2FCr2+K38pXdO2KyZLRhohHxxI+
OXFTIzCXwVPUL0676RTiwDnRVvyM1YPmmYojzZtJQd1shzG0Iqpb2D04QSXxkWQqyXIqd1DPSrJl
2D3qGQNuGMSOeV0YP8JG6QfY92HXOxNAID/CrnoKkgqbVViq7hbjOBue3Hniw4EQke9DF4fSYWDG
6z+SJxytg6udfELKKkZMSD5Mbrq2evcXoRqTMKeuwmLbNtP6/gA4oDCYBjGDt5vB/EF4HDTbYka5
BU7Do6KCdvoSdIZQqVPl+Cfiilw8tdZjZW3oy0X5+H+3OcAs8jgJTXjFBkSU80N3jXoapcSkQiTR
s/fMIGoN4mhs6c2j5OJvGg3WcG7GgGWXTBv6yNQIjtcNABzYWc3Is1GQxGFRzmPJkmPBb5jZ9a5e
XXO5xPRj9buY4fxyjhDvv7tpwPjb9mjjh6nInWDrkW/6COcRagq8e6f5G7dFzdiVatrwIyRbwk/k
S2KiB9cvyeABwjQ9y8K3KQEcrCY+uLNQAy6vHPfhNiHTri9W1rdsSwCgenyjRH5JachE+Jg2PR1S
FuPmHajgkisow0lUOqe9zwkIPmwsOP6erZJ8xe/JmePqK6fPjwEsE1taO4NMZ+ossbu7lyqyRtRT
TdVG+aRbbw2nTxmIi8uUhr1b7nB9B4xgvMWrjjl4aTpJNcF8jTuQB4cRPxpfyfW2vJC1BBAgW5Pz
UdI9TjFSShXrctJd0bVwj2giMs8QGrBqCHtNzM0skOYI6bF6h2qHKSTSFpYmfx593mWsFNklRwiY
aC/qGCzYHFenWzNwOt03eMPcV7/ssXUxz0SG91mcfkhyrESgChEguwdiqN5qpvDy3aKxYPoVED/9
aEiLLjxwnQHVQIMGdstiUH9UbU8ee2bepQ5jKgqPWcwWKAb/pDK9AVw8V1jGzkHrjxSJ8tV03ceQ
LHYQbdZ25NbehgTo7S0EuIjTdjeMSMo4HyDcgiFI70k/aodBjqeW8sKz4D3JtDZ990D4lOcrECwv
nG2UiTClI2WntORxJgGmXjf4VXcSXOrBxgD5A88dZUyddtW58Bk2VURL08p7L0E+17+aOKa4F1xm
cWuywEKBVaSNXE8FlyFyJ0eefE9TC0D5D9OjfVqHS3r22skCddkUnvxSvq3CA3fgOP+Nq4phNG3w
Xvtai95P7xWrlfmsupBBCep5H0A07bHliXtWQfeBCLgeVqPB5u9PFPfbf0zJYl9zpuhbJh5qQSX9
N4xcJYAraOyKoDQ8f4HAmI+lCt6GjhAcO/UIZpl5cpzNQL4jt6fiIezlz6GAhnLlKZp0jmeqoZJr
G1UcXS8o4+v4MRUO5R2qih2abOIUBSB3KFN+GqYhAsgzDMrcsUpU1kwEgOfH2uJKKdYYDiynaDiV
zF1mBA/RBFRzLV3E8jTaM2EvQ7pS/0BtaKx7KKNQvg5gBDxiPG6flsg9ODyYrabwW1yiUgk26YKc
9PMQ+EFMDRI3g2Y6I7CZ3MYEp/P2E7Acw3+cSE1pv1qtdDqxaSLZWZ9L2jmBu12COSWiQecOkQBe
mKb2DrSSibrbudqN6heLsosGMoFDtxcRnMpKeFkrkPGIdUnIqHS/kNVQ84HOHPwwt8WN+K/mCOS8
v6uSWkhcWLiiJ7HpyVDY+S7LRPFZSHuB9cMl/i0tsnzGD9U3nwoVw/VuVLBGzkW2DgVBNc/qrczw
225s7mYOvtWQKCm4FIC2G63iUh25341NvM/yBQlz6yiXcMC+9XDQvfQd5v5HRu49PUpklcz4Bzyl
N/+pA0pVb5xclvifG8GB3fbUMnTXlmunTQKHdfeSkzICBxtyrOCxIfd4k/hZ20dNTUt3MEoYdD/d
qtfYH2ne1hDGQoI8NWTCLcjHmUhRjo397iRd948EeOa/TG6xYOjU9lw9JXKhL95PA6sgtkM/5Clj
nEsl+mLkzaot+ZdqJl0d6c21PXJ0IqS71jCpeh6x2KenSbGL1NvChdX6KDTjP8UoWWZuu+v9wPqi
WNqhSqfjI3yjFJ3D2havI376iKgwRGDM2NEBK1NY/EZoE9UDcyKbIB9Dck4EMi1oJmfIDQKUmi5U
lU4n0zeVeRXJ+4oj0+JuCo+SFGyTo0urs58yOdwiMnV3O58Mz+DIFsHICmnysYw62CsheQvvTAB0
5is31EFxkNJx92+UxfRSesjEIbqzEw17FN44ptKCQqbkiRxRF/4iSqdA3SVR9UXRUKKZaadWbN4K
nivBw2Rbs9n0UzcG0K75ujbxiCP+5odLoh7NjIp3GwfpwZgEYx9+5+hw3ns7cU7Bl5rA6IgLwjDx
NrZChWMxFcFT3I1NCMpssqjRiPsWpJoj7GOv44aariljnNPlNEyv8mLrciinr2eVd8q0tHCFuJT+
bELonFiOisy/tKaOfiekTIut09kjnjXtYF4ucsvf2U4Z/6wXF3MUpqdEbCJGoOaImY8+V1tY/jsQ
o+iNUEHPqJ3NurV989WCAc52C9UTkECGoPQvI3YxxUiOtZr9vsEYSmzWfWdVmB+8yMAiLADtUnEs
4eEQ9imGBwQg+cl02kpBOijCDAA85T/sA/O1UdF4yLn3fAxp3jzT9C0OI2eBBwfj7qMVVPGPRJjp
c+Cy5FEKAEuB4VKZ3yaGxF8Ryxvo/sROo5Pl+g3ZbboVGZpZqR1y+oWksV1M1/8O6zZa2ZoRkyWu
PO2Bd47ytwql+BvyWPfLrZQXbMM8K19XF8Mbxb3uGz6wiZhYntoXYE5saNgJuFQ1ffpY1ZquYU9j
bec+CfwnN7gWDD0L/9w29K4QWCrycF0Ki1zP3T9CpNOV4z09L4umrIHTTz19W86QBntfMvGEKUHm
552u73gmToRxhJ/MO0K+py4kj72XMVlZXb/cxGvKCvgs+bXvIwYX8DGeUL+cTKi7TCF6cK4R6UOf
EBQ/TTX9gXsOiSVtb0MKf9WKkaTH0jVP5KbRIyMVNFtpVcJ+XLocbMamxsOy3GcOZm6+HdXSAQzX
oKO2Kgviv6IlnLDLWOGuVaWYPzYdDrNt1YI2lZHAUtkEgospmp0pPuvEzb5SV5Q36VG0se3isG1P
KDCSFF0os6MKV7GTqWgbnOLCNsGB1p4y/MjcQZ7wcLK9gz0L/6VUpHEbLWG471Bl0hE5alzMc+Ba
FZn7dPTP4IPSCSKmqO1Nzbid3RQWXUikzZkIBUrX0PuZBDqgocPN8j2gCkkELImaWyvt2dsyPZD+
Lq5qoc6oAkRWSIYxPK5nBTqQWGflIIsm0bKLGc9V27EonQc666ddCI2SNS+oIn1e8On9GiG9iB1d
76wyTRcmmqCWyd4N8ahqN6DENvcwGLE4DZq/8w9w85KQly7D6BlzpD/uaKMP/VNQFZG1t0rdI6AX
BJxXnxF9IlTj+EC16bD2SBjKVDeJd1RROMorRwfHx6lkVRHXjnAu+Vn/yRi+I6ufaPSwG0wtQVzb
mqCAZ/n6bkQVxJuoD+y/HsShL6twLIgiqSe+wMYOYGoWfIjopJX8DCMHPzIhQkKPIxZUuOqQEIiG
wuChOnto1YsQPTOrph6Qi2M3ukzd3PuXpMTxuY+Fz6GmcPFg7eEw9Ci/Dv419DBl+U9la9zf2gR9
fSN8o/N7o3rr07GctrkEYpKP3KkQ6skL03cEu8PHxsWljBK6ZqaRpus9GrEpI7Du+Gu6P7PLWZzq
WstOb24XsexNlppyzlQ4V/H2WPLLVmVccn7lOgfzEjVV7XPJpXyPMCvvkZMp3kHKkW7h1E4pN4mM
xbk3eRBS7lyBZQ5Iir7oYcguTcmtbWf1cXHH0NDdBde1i80VyJxiCpqIGuGESOAktnb2HteEpP8Q
+qinhzpFPGOeK8pkN7lLhb0oS12embRvsf1kWM6dWxF7RXvvW0dODyRhG/1eFo1HTLnN2qjaIOyq
BqciePUj53P6b9mNhbgGoUUkM2W6W39hoSqt9yj3YGOYlkYjYt+kNLfgAWgnjOK6Z4GEKi6Z4k21
HRdg3Qt72bEi8/mDymvMLbczWe2drGos9B9hYxywJit5oJvA8o85FlAwnPkMQ4tuTaZ2NRJOeF4v
nd1nQUwl9kmn+ok8l7CVgY/ZhDq3BooEzw7f0/hADVDufhoSkHraAvfJBT21uDQ+bIdB2q6VsIvf
rYWLyo+YuDpibGmS8JMPRvlMiKgGOXnxlM53pK/YHDQyGhgtjOPukcByQUQ35Sz9QMClDk+L4Yix
Nc0oWHc5khDdCJuwSA7a7wv/OEyxFd1JcuMW3jBhNwX9sYn4oCXKoSKH/SjcFYYZJUFmaiyBPaVx
mW0qLFmUZYaE+jk2xi5ICJrKd7M9pfktZt5U710CFM2JxlBdPYdhEPETTKNC74Up9YxhzS3hDny2
bqgUl/+5mbacSZr6XumhGi6sdlJ+ZUlj+YdCFm4ndhh2CuJnid10TxUxP/d5Cp15eBibrJFPpBDC
BaWnmBEOuQHEeClsFV/6CoXpY6bj092jHtB3zduezgdKg936HbOiOwP9ZJu+u9hms3krfZ+ie05Y
FSJukGMlY7OqfbKihFjvFVEk8e30WR0+r9yyeT8vLR/Troam7WM7mnGg7sSYqXCPDCIrvG4paud+
AtG1MlM69ZLx9noHyTLE0RC7+b+A0p5+b5msZfO3RfhrmkL5JtB0ikMVRsO4G/ISq14QZEwQhYEa
ywhwxtcxNbH6ucggZALlh5p8VWkG2jgYuoKfJr5S7mITdsmjymL/URXcLfZSWfNvWjw8ThDF0JNg
CiZC8jtaS0tSMyh8G8M6jcXUjd0fHYFTQumSMyA5Cyb2jJuIb21tOi2eWs6DqwEm0x82DTdMe5Fk
ri0b0ch03tF/PWMcc069oocIn8d6PNkuMje0gZSO7LClGhCuHRoCdMyGpYbXB+XUnuIAb9YcM2k1
vMZ0EKVdiX5GWwmDZrSw5tTGNE7CEWGWSIAEAtK+l3nc7eeKYtwzdGDO3Zmv7WTbWUx59tRsKDyR
HiLblco5hQeScT0V5nIVJDk/h1tU7jHaaK/K0wOwO4L9Aq8VlWDr9XbDd+pHBy3Cju7kli1iA2/V
/QgThjH7IqotOIaIS3iVemZjWx0pNmC38CvvwjPWfIx5NR8ZYQfDviWZWuwXXdn+iXXLxi3F1enJ
aRJwzctcuAu0vaT7Efqdnn8oLI8jLe2Wmf/kpuCEvzQBXBo+VTOdKDHJHiHFOO0r9yfA4tGsZu/M
lpF6yDcRaBKEWd0M7gaPtzKPGDfd5hQImDmg8mh3OSQm5myoOumSsOm0lT/kFgmKLVp7HZ8yq5sb
kmotBZObKB+j7ApnvsDiMAxNhnfBT38DAfBd4LImuxYGouXjQjPn8hCboQ+e4CQuAzhNmD47YVnB
VwiuNt2ILueE4zSqKk/ljIBF96Iu1j/Ju8cCu/SFF2v4lcYE/Xjax/Jnm5ZR9gQKIC7P9N91y0Eq
Eb6C8zHTnq4lUkGskKa5L0xHMRGRNS5JmrN6cAUMJkxuFKzyRYjC+gig8rVXgsNJfQ1kXkx8IrgF
cGL3PdO+uE4CKFpq2C/8GCo2APpau8ECWHMPXNLhEJ1w6R/4xrrlzi0+dnfUVNQtD5GavzBQUW0Z
NJkDeB78vnweh060t8IEprh1UUm94kIgs9nHSz2A0eQo+weiFLb7Wg7d1yJaM+4TaqBHfrFc8qIt
Xk04fVzmQ9Bnfrjv5giaTUW7qPfuCcApf53WxgiLnlqY54XKknlnjb7XHlXH1OoYVexYG9bKgeqV
2YuiXeNKEzKFHmtK0BtWkwNdHe1bObv9P+LfUAKJ/gVPicKRhANuwFhvAjD95wJTjzlZkZVnu5Fp
6vBXMl2HNZ8hggMtMV1y9JhxOztc9fDZqzmM39PBwrvpguSoLqO0+vqM5t7ZOyRkazzgyWIuKETW
tDdJKOMkaCSMOMQDkMGBSWTIuMiwwMC/nZarrwIp9uiheR/nSDbDl5BDheVkjH5FLR2mXe2qo9C1
dR89FWFZAbn+WuVz+yTow+B9h4S355WgOCcOm++e+t2Vh+ZgyauSxOKoH7ovLTOCL80aeFgwm1+E
PbbNM+cH59FPrNA/emHJZc0DnvktuyzGgLfoC2HtADiiO+06JNg3ljP3mGeWI/ek9IM90Fx5hLkw
v7Sj7REjq0H1eTr4zbRufGszSt7PRLPEn5nV+Bo7k3VWfbL8grYK7bWJQrUl1MR8UlOBeSo6uEgH
e5h8we5hh96urTP91mRTcNGauPW2bEesqDky84sFqMWDb1oER5xR+b52qBsFxR0cKIvAYCPj8YKr
dbC5ordB/ggIesjPteuHPA0UNm4HC6pfW+TJOdPLTJMmpr8Nydr8Z1cUoF1N63FltnLc3hvA5rjm
hfYyPBi8PCNNrQi9TFp78wG9OFO00mbE0a3Acc2pUaJ7TVIPSQGeIZQMJgKU/ilSUA8T7Req3RB/
Hf7SQhYClNYQ+6Ev2PrBYpKgdwJFgvRwUc4Uh6p64XCnZ0GcCK7JcCCuOgMd95wnBvzxLStJQBMe
XD5DM3t3GlwxOnC99AFMklm58hln+ZlWvYIgHnIiy6rFz7KVa39OZDntEwjF9WzE3K9HZxsb4AB9
CdyIBzHVJ+g7i7nNtVc0W8A05DYguiIvne2pYDjCYVFWxz6Q3jPcErimY6WOjtHdFSKddySE5D1F
sLl+lIqqDqpBugMnfv2aVnWnj1Eew7nouLixCkd+313dElMuUxRcFhsvjyykkQYkwK4ey5nJQ9oJ
d0fTHiSt1vEDg8eZVMOPtIKXrZSRb82s3Qfmeh05cYg2P8yiGqrLVIQwGGFmdtBJgrFuThEJrXhf
UT0MaxPQCYXuo1YcC2vTsnEnMVx6yoH5CjHBoAfT/pHs03YpHoZ12sMuwERJ8anB14Ip8QIJeDp1
rWN+IrPCBVwS+yunSuKc+LM4kWyqz4SHinkfpiTTdqZarPLsc2iWvywFqfHg1aXBeUlhqL+127iD
3Mqtj1tBPTrFPi2Qzk5Y5Ol1KiIJFp+honSiALpl3ZG/HXPPonVVmYZvu+dWR4/lMh3zrhw1Vux8
Sa6kDJb4HkdULb0r1luOBULTqzkXUVLdoNYP9LagxDPNs+iKscNI7JyozX8XPJvXMO39K+5qGNed
J57xcE0czPizthkrjJ7KIdDcqoKZ5DD8NQ4valx3aj55wSord7AhqEol48iNf0oWCqsxPR/HbiE+
29KolTw1LTguCDlF+g8Sq36ufSZeNDTn3WXspzfQM4X/aFcFkZCJ9Z1uBm/JAT5BLdoVPk1Thx42
L0wEJiAG2p016gtGO0dXGxISBI7ztl54VT20nBykLjrvcJ8tZCg2BAd0YH4s4Jk4lALGlABnhwjI
r5s84QxfrGlnYbEcjotnldwMLdHG8h3vp5P3O6ltEekDYEIaVwnuYUwxffMcagIqprYULEmaFqGE
7WXPHbjf5c5iCR98mPZb/T/OzqQ3bmTb81/l4a6baM5Do28vMlOpISWnLEt22RvClm3OM4PTp+8f
79vIYZF8yFpUASqAkYyIcyJ4zn84KHymi+Iei+MpfcEYWSm/jH3T8avKVjeHO0tr6Ibe1pVDq+fg
ogxSfwfy2MHRK3A9pqPQB7DICHL438HBono9bznbaWlWofE47hXP9J5cDDW4F6AdoYx3Nmd28osG
6OigEt2bkOT4hkid8cmvLEO//dd//e//939fh/8T/KLKhwxbkf9XLrJHILxt8+9/2f/6r/K//3r7
89//UrA9oORqarbB31+/P0V8H//7X9r/MtPWxWLIS1B+CrXnmUu8S8rk2UQJ7wUy48v6KJq6MIz+
5zD0TOj+apHySstHu1IRADvUQ/uJAgU9XSNHHMoVDeCTkWKulwNWxG95fWhrYWTtz5F7rmSoefOC
RZ5YN5BrPPB7dXdXOkG1McTSHM4v/WYOM9TbEyVzwh8UoJ808OB7dAR8IFO0caOS5ub6mywMY3l/
DoOIWI53BXPoKIATAfjuIQA3aNTY2qEIMmV/2TDun8PYlNdhahfDiVZ5jDR9cY/exZVvohLIl+rG
IA4Pe2fbWfPf30xZiooBUqSh/zp5/o2nKNhS9AbV3fYDzUrOLy+/W3+bheW35sl8M1BfdwPePEN4
1qsK3mNP6CZnF0W65GOJWxxY2/VxzIUXmsd/M06DP3ef1R2Sz5RgoNpQNYU1/+Wyh8+Dvnn4wNW2
syhz/sBhhmK13mFsbRXC/XnZ4+UcUA5m5pBwX7CMGUsU6no8/sha8beLnm9KG9fi+wwrvcn4rlFT
PVPUFoAqDIGK7/rzFwLDlHYsXt7x3CfIvie0uueP6nyfFxECMEl1V5HdNvbswlYypT0Lq9NuMDay
zskA1xuoBZ3ZNqiusXm+vuxFpM0aAKXmwy7Pvztgo9BSgu/W2Ia3j0vtW1Iq6WV71ZT2asDXo12j
fnpWS3S3dmrZwAuJ1dDaWI+liZK2qzvp0Fegfn6HCfGEcq55RH7/CH1X25inpQGkDStGLW8L6Ahn
xIie5s+QfdVCttecUtyvr8S8dd7JT6b+Z8SFQLgCRLTz73kIuDVWk5+Glo4dlks2npr1aF7BrwYq
DcT+vD7ivIveG1E6p2D0qaj3TNkPt7afmkD9PRoTXmEJRmZ6QNkupsSzPtLS7MnHVTYpKCtBtund
dna+ma2rHOoxQD5e1kdYeBdDCvh6jETMF1b2A51a8KE5CuNDFYHpBKR7gBCIvNowJBuvs5B5DSn6
aTbmUW84+GMoFuyroHTwCcCGAXrF+tssDTC/5Zvs2w9eUIMVCX9oXv402LBvnBjN6MseLoW8Th9m
VucMfoRDq+yGCRSQUgbRxum39NPnLfDmp0PqAEweDOpZ5xbbXSH7EzYvcevn3WWhbkihHmRjhN2Y
UL5bGIdzZug9JsMc4G3ffVifoIXdakixrvtilm3QcWzEYWk4qCyHcUSFTaGpS+1hOKwPszRTUsAj
B9zloRDDOUjRlrwT8P9gJgTKlGxctJcGkOIb4tjoDJ0Yz3bbf6ByEB0pOfbH9V+/NElSSDcDdCy9
zfT/Ppoyga1KK2ZeKITocCMMFsbQpaCmiR9GZTmaZ/AcUPNT/yuUnS84QscbWX1hhnQpkKm0K6IG
OX62MS+vbyqqX0Dks5Aa5UWzpEuBDIdSUby4piUKvWQ316YhN6j9fsqVeGMbaQt3EV2K50jVrNJ0
O7Yr/eDg3Azp0H+GFZH3j4NrDCDvxzrsMjRaGrd8yLI8y79gQ0l7n0ZXgRzQ2Lia84+HA0T3Q+Uy
PuSHTkW98wtqUNOk7jQXncV8Y0aWplzKD9FgKzx6PkjVFGA26qinLqrNq/X5Xnr6/Pc32cer26rx
OzX7rpniPsOhDeUWGBmXPVzKC5j8DKlPh+NMfwfh6qxDjz+nZLr1Ubf04/U/f7wadTrqUpp5FmX/
AZKc/gBbMHi47MdLyUAZm7YYx5p+YxShfEb32th5fotL4vrzl2JVygd9phiUH1B0C8bB0+/NSOhI
0OuYDyAepzQwkdbHmWP/nUuLJuWEKMApC2Fb/a4JS/pk1EdhlQP+62aSXH4q4EsCdr6vm61PlYUX
06QcQb3UCBqkd85+3fH966iQh2rlVhNi3EilC+uuSUmi6N3OSmhsnE3auUd7slB+cO3n9fla+vlS
dqjayHZNYIhntS9y8HZBTNuCOmjeIB8LzbgqTxsDzSv93srMv+BN7OWxSm4ZR2gekG5SmANGJBAS
zSLs7L0ToKMoecLsg8r7oVYST5xpucEb3BdTZWuPs3d81x88ARflZqqnxn8WYaN23oMTFHAF4Xua
UXntgcjTPnYxMIVPNWeQflZNazZdQ1pjBEARBHZxHhUAzrSyUN9HtqukLJqCpsVE+0eeK9b3AEjY
ObNhCB+LkCnfTRoCp09O5zvZt8EGWDDt+XZsUG9B7bXwri0ktZxPXaUGzQNuy4Ya7y1wgOVHeg6Z
9iFCnzY9GhECcr9dTxPxd9fQqev5vmU1P/sq8pA3VuCaeF8DmK0g6flKyU3jGpkxULm3GIpUervx
GbEUH1IGRJbOnMognF7THuXekK4U2tif6lbVrh0DOg7wrZ9B5NMQbyt1YwPPofDeykuJsQlRIQDX
P1Hx0OGIJTjL1bdm2dnfqqGdrO5gIRZE3xpUBB6KHtLZxmF90y2FjpQyAdZiklgF9l004q/R950B
BckSV+tPX4odKWdikBn26OlNWBBZ7i0It+mD2TbG7QCBqt7IZ9r8U9+bPClxjmUzOthp6ncw6G/0
oul3dk8P3u8+mrZ123TZa2C7NzSHX0Zb2yu19YR18VapUrfmd3lneFXKp4UzoQFQVMq3SJ1c/w5V
uKR5xnskVNIr11R667pqGqjQdoaG4QlcLYj41EpyN9ohrD6iNIX+9z0up5CRFJT58WK2yQIHG8V2
fG0HFJteUAabxrugDjyIxCJ3olOG7sHovPRxFo3x9VgXiPUULdqZL9EIzPc6w3sLaAqadcmrF4Bi
uatDuG2gONA6nXmoHqZiKqTDDmYWXY/6dnZ2QSZE6PwOZD6s3rhC16sDoipyvN2xLI9QSdYHx8s/
ItGstk80tKb+ASl5PiOqeujHH4nGefhhQoC1enERS5n+wV1OGx/ctMHdsIl0sg4ysG5vWbu0DvPG
3cfAMpTzWLu68gnHKct8guQQ9Fd+GyfGx0LrcSqq8xZwdacgfDQhSo29s5rp2jMEQDROQ2CB2r3X
p6H3goALmrdChVYBq7fGeNCyx4muFfrTrXtr8+/q2sBgxz6Uroc1KU0eUV9bACQDeo0mzKUcYFH8
wVH1mWROrRtmJL2926BRxgRNZB1wn134M62qLj3jHp5aB7EnLfAPyFHeCe47t0GUFjCCbmLjpxee
suNNrOYH/iCAMXcD5aHmqiO3ubeoKybjA3TNLr/PkQvOIEj2rX8NNSkpfk+l07nRlRn3XX2dwiN7
rPPZExefTwhdQcONW923TqNThkVeLvd/5NWoWh9VxHKBQ/oI/rhHaAQJtrIwNHDrw3jQhLfe54DG
n2kuGNZHq++zAIgLTbTusQstpMT2kD/cWTsYK438teoyvkr8wqF157Se5/warUEPPkIzt4y7MfDi
H+wj4V+3InDUM7APG/A0u7Mzmq8gCXLzSxxm8XSNkrLT70e0a0WIO6dXQvUPCt18bgvcHdGKAUZ7
wEbMT646EenqtdsD3L6ldYcaEa1s+pPUJdoa9gPUPW2XoqWQJGDjQhiy9UhLaRB50+39MMBjI8Ya
BjIMzsGAe9Rk/GRYY+f+g4ibDU8HTTekaaFx2TcUNYm5DIZj8SVwwG0ccsT4UPALgMde5QgoGTc9
EOfmaBtFDcil4GvhaobGW8fKUFCxAb5fxrezeZp75wGVwtUl9nIgTpFZ1tc2DTj9ysLqpDqldYRS
TOBFKZ95QfLacFj3HykchhGi63Y1b6i2Q7J2CBJH3AEhx0EInpXKFsaB1suv0aewywcAXTO1iC40
AN6DPigWeCV9QlCdXVfqT9jTFP1Hh9YRFk9m7gnqFJEfNmIfgqJ8ceum5y8w6ugb7nSn8xSmhKbc
UcuB3qQwQdMHx9L98iWxSss7xJXwxIciAyb3aYaYe2AIozg7o1JQ6JiPQRpAfWbI42sYnUH9DcJ+
mSC/O4ZZ/xvP9jR8zsC3TXdqjyL9LnLc1Lq2cEFXrgImWD+gPWfE19hvBGgoq1i3/ggME8IsIWVH
KLOg071vLCNwrwOzD/ybBPuX/NaaUnYUUmJwhTwctZQ7hMgcfNlLlCbRC0+xLrijZWwoj8IxMVVB
LikvoyO1YKRcbAU1pGcAuBEIhVp3X/zU6MDJAVOOaF6L2WAZD83moGlqOPzD0wTgJrMFFuIeoVvw
FYbm7ZRulWAXjmJVuif3DsKsSBzU52zq6bVB8MPOYcbb/V4/jJeeL92SKxvITNaqyjNmPXV7giLP
3tUHbBouq1yp0k050Oy46QdXO1uNjQQwln+xfoczFr4r62+gzfeh985a6YacVH3qcJPITipyKjvo
lsE+iGYdZnaNV9w3IrwxTSXDGwUYedE7P3ETugnj4qRY7s36b1i40qjz7L65pJt+olYc9MPZ1ChI
UMXB/SjWgn0Lm+myoooq3QYroUeNYofTWUSB90Jed9MDpw+8zPVXmNfjvVmU7nwc+l5ai7g728iQ
cskPoRembn/IVFHdDkgNrQ+zcJFWpcsfbBotNoMoO7la2u4QlH5x0+KxasKf832M3joVTjRjdO4p
6wMuLY10ESwCAR6Hyibw+cq9sh1yht6Cqo0zRNPWh3h/6lRPuuxFiDvpsNa68zS5cEUzXPDaVBxj
tC09FWbP+ihzRP69QBDC/txjgD5AwITF8IwcZYeHnQ+9BAEBF5ehOvgYpA5am87j+ljvZwWkFv8c
y3SzEJ2dRJzdri1QS7YtU5+D11UNsbEu728E1ZPyQsZboAJTq3eqGp0D1J7dwkRoha4+Rlh3ag5H
VwCBxnfldf2d3t8IqieliaIF29kItTtXtR9fFSMSc2jpIhg+eBvFoAVwhOpJaaDB5MgvWycFF8oH
h4hL/wq9nDt08JB3DZFVt4BQ4vGCo0qIkAAX2I29sTSZxp/rlaBvhzKl3X3g+uZlR0NhtVzEXPPS
vGmKwqTVycf+xDdkgBYT3o1muitNpdbcjR+wtGGk7AFHBoFqVGug72ITeO2j6BHeGqhIbbVXFudW
ShzYn0V54gzaHWo0V2PUfxDQgQSGeshcoC3E95xATxMS9B5RxK0G69K8SsmDqmE3oWiYngI2aQbb
Hd0sX93rHvsG6eZn9NMfYo/hvDz8ub5NF8LclZMJ+luiHeeZdDS+4TrMWrF5HOhR27GlfTOK2Vda
6QK0ldcHXFg6V8oriNQp0Ilg/YphFnvBCaWdDXkiAESXDSAlk8hR8CFQc/EsqCIruxkjStlJQ03o
sudLmWQ25KU2PU4ENr/Zr13twBectvH0hS3gSmmjsk2con17PIOsCB13V0EAT246geJGiLJXh9UN
HvGxh85u39fWP1GOL1+0i8HgVRfdLlDh+TO63RiR+D5xunPfYNA+mqUFMi3v9pqnF4f1OVxIjq6U
QHrVQEPLnXrqzGmNDh1wvVKheGBNdffT8dBM+r0+0NL2lhIFRH7NFFomzv6Ak5Gq4LOIVbAL0QAN
V2oU6Ulzum7j7rk0mJQz8LDvhiDTspMovRSD6P5DxLWvqrIYPmr+iGLOxkBL0yfliaBKjVwtOVvc
uASfZnt7H1Qiah12s7EHlvKfI+WFJDFQP20j9Q65NHjfbvfPSK6zbfVMfQELrvCm6uvoMCXegwYz
YX21FnKDI+UGqGhUroKhOoOstcf9DGSEDg+0ddoYYH7QO5caR8oNWQO2v8Bo/dTMHQ3V5IuUFUIL
LqLPRMMstO9RBhTHy15HyhQZpAjV7KroRLfMDvZQBKIBxlXtfF1//vyc995GyhV9ZcedAzD1XCTa
xDe6hyChq+90YVFY6HWkLLtj7k5BvtWlfHf6dP6RMsOIYbGBNufRRdPEzLA1G2OWyew+FmF3dPgE
3yE8+rT+du9ucsaSoslG0s9LLMc8NSCVkRLUgs9JZxn7CQHOl/Uh3t1vDCHFkR2C/qHuox6xOhmP
WQgOHPrMBjBn4ffLPS4axLaPziXScErQXvE5UCE7QE1Vs5GFXP/9S0NI8ZINCKXSqOMim80awR7Y
GNsh2ww9AhLrQyxMkdzWEmZAYVI40wlR0QJPirF4tdpyK0KWXkCKEN1Ei1R3m+lENdC9RSkzOhWd
/7V2N1E+SyPMf3/zqay7CJpU0aAdgzFMDmMLXQBFwOg2pV51fdkUzVP3Zgg/NDqn7+PpVGXYNd0X
Lhyhj21BAe+SPEIgSKelOrVw4mtcIriUYhGK4HI3mc3GWfJuEuHhUkxH1qhhS+GiP2F20QH+0PzJ
gHc5pbX6ZGT+1sVmaSNJ4ZylqGrwQacdfYzQUFSAHMWNYqx/rS/C0jpLoayjHzDaicc6gx1UiQf4
0kG0VzY7yAu/X26x2EoWqpPGKpuG0h+S0enPkxkMny/6+XLdDV1A0yuRaz72cdEcfSrQxy6Yvnv+
aG3goZZ+v3T0Yf042ZAF8BBSR2hpzuieuiqZNmJg4WSQy25jOUONg94/mY32e7StX7BgvuMc8sEP
yh6GrXEHOTDZXTZZUkxD3RGqGU7jqdQmtG29fgrzcWc6Yibot8JR/I2BFmJDrrPRhUYQJMemPfCD
b2gmKEc7hUSVBt2nQa/tjWbv0txJ4d2Ypm6ASvFPhdn9oyavQZ67cMTyA4rORw3iB+bd2Ayuz928
3H/dGTjxpHCvWkxCsrHpr5Nqrl4qOfK67adeM06emmFbdxHAj3GkcB/9zBBlasNWVJVcP5mxpUMh
NfpbD3bLxqZb2tJSzFNSCbnk5PoRWcVb37Dh+/WWvnFVfP/hmlxlA9bnzz1446SOuvuA1zI2bWXq
ho/r6/Dud56uyeU1HLyFr1todc6KhXciUccrFYAXmlLo9NLOPNCyBpLudSdF3SxOvr+fNbnOZpMl
G2haOnTk5qFxs/EusuLo2GMgl+PDunEtfT8Va3KprSjL2BGdqR8NviQR3namX8KER6w6CPJcdC3R
5OpaD11QRVZ9PPlQqF4KJxlvEd2BIL++OkuLP//9zZE+dlODrnWOKlIARmTXOBmixUqkwG27bAAp
5vEn4EBPzfEkLEFVDPYXjGi8/uLXy54vhTkmq9nc0DVOY9qDdyosFP+Q//u4/vSlfSQFN91RK0fL
wjiBag+OYF5TOpWUw2iUwdAOtN/rwyxtJCm+kSETqaql+jHA8QP3r/yVMmqFXAa11PURFtZZrn4F
eN3qfVQaJ1+IH7RBx6sOPYHjZQ+XbucixyKohlF9ytB/+9CbUfIbx7bq9rKnS+c54n9uHgD7Pvlp
8Zl0izG35wc36w9fmHl3Xvi3+z+fTASqQ+NUxP5DZkPAqOwKJ1ijMjYOvaUR5r+/GaGqvULLGlT7
5xGQBA5uys76NriAJtZfYWlppRAOHEcxMXIjf1edgasK1/2KXuyFG0eK3yTAyMWYVV4yLJ32ekSr
zwg4ti/77VL0VihYoYnn6Se7yWuYtU70j6ZvclSWZkaKXh1k0hBpg34Us4ckrffMUfcKvpnexuQs
nG2uFLcBRzIO1qXHxu8+ZIbxZczHWe0svBGolCJs7qK4ixes5m81kBZ2k1ytyiokHmHceJRyECwB
LWN0t4gr2v6ui52tL6WlQeR4jiO7nzvJSMZlibGL2t65iTKtoKRDw2V95ZfGkKNaNQzPqF37uqKT
uC9cthTAOHFlTHm8sTrv3wA1R4ptMZn5OGAUcbS5xpqRZvBJaXOwFU4domnCS3UgJbfqB0ujzS/6
Js57HUMYHxHKo83TQWl9ATZIwzwxn6xwwELbxy5sfeoWdp0jBbyb4l+PPLJ3CkBsnlQPDBHuztYO
QOlTklpPokV83RZKjmevuXFJnOfs79u05khpAA/KUqvT3KMAI+zHbGqL5IAX+nhEFbPCOkpt1cvy
pSOlhLiyR8Ge0I5RjDDkLtAAn+AGMFX3A4rMn9encOl1pMwwg5+6DFjbsery4Tuq/dMHXHmM+tTT
1o4eejOzNm4QCznIkVKEXdQuliSGeozN0L0P0G5FvVP5Z/01Fh5uzzvkzZ7DDFKncU2pAeiwd6fj
tolmOLqI609f2NG2lAYS4QLDV9lnSKvVqJHrafSIY0KD36Aeqk+ZWqGNKhQd85b1ARdygi3lBB1W
bdFXrIroi6+jXtBNwI765Bhj8bI+wtKESSlBN/UaVWCKJ4llJC3yIIb2aWg9HCUue76UBFBQ74qu
qLyTa4XlZ7dx4t8xMjrX609fmp/5rd4stz4kOp6ihgeIFIvQa3SUXhFIAEVSD+OFLyDFuciQc3RR
10BEF6BKj7YDkt7DuJG5lqZfim2k45DPFdN0rEoHlbjYc9FGRRr/slizpajG9KUZNUTkjoSyqh6K
CGeVLxON5mYjNy39fimYCywyfS913ZPfJAhWJaDjdrWbio0k+z43StdkAQMbe0AcUPqZhiC0s+63
P9wg9Ha+Y35De68/+K7+aWzbT/RxrnCSxKw2v/Zc5NZQLB13ytQdccR7mv+7vuEW3teSMsDo2KgH
lhO/B1tDHM5qtUCFdBNdsfR4Kd5dFC5Fysl/gm+Dg1EYNju4bFts9IVjUhY2cL0OunOkOyfbzLOj
DeVvBkXCKMnwQbDaK9EW9930nPvNFgFw4VSxpOjHgcNLACTrqJCY8XfbDH/6Lre//9iyKAD0NvLy
+8A8tsk8n2/ygO17fYhiA5anXDt9ETUImzvqDsWmB5ghBq4O5rcxtXBJBCpnR1183VGkhJx4D0J9
i0Wx9LJSpsgQ02tSqzOOzUgAVHFEKGdT8ToNs25crMUXCUfwtlLSaEq1QWulmq5H3fgirK7Y50G0
hWJb2oJyykAMCs8iZHPwAeLq7rstGm2YvB3WA2ghY1tywmimronLkQCyDdHgqpl/rRKUC6AQflsf
YWEZZOkIzAgnLYpn5pIb1Neq5n4dO64BsQfGK6wu6sMjhSMlAoVjX1QdUs07mpIRepOI4Az5q+Ea
1cZMLb2HlAtsIPAmSrW8h+kmBQZJBu6quf/QW50PtjrZmK6FBTHn4d+EjuuUuDPV83QJFML3KGTd
DLV6Hzugj9YXZGFHydoReE7Unl3PSz7n78hHKpOvjC006dLT57+/+f2FN9GaEe283K0PiNQAlKNN
1sbsLD1dimkdsSgEan2eHkV29pAMLR1jEWzRd5YeL0UywqqYyOEJwnGiYAjCXds/wLvaOP2XdpAU
yjoO377eYYuHP7C1o1aHzHfRI9aUP9LHvVpf3Xk7vvMdZEoBXY25r+ZpZh7HxP42ZhhV48/+BHrz
Y5IqX2F0bIyz8DKyQARy28qAdwfjlM1DlXRXCMW9VEP10CJHcdltTNaFsDEqVfG5NY86eM0rv4JH
WLfK5/WJWnoBKZ5FowZamY7msTCn71jBvc5fwl0enY2yP1w2xDz0m1jIMrR+o3ZijiAF+T3KCtT9
7+HxlJgVNj/WB1nYs8acSN4MgiG2LsAzYS6n+sjGzf36ovE3Jmnp4fPf3zwcMlA/4RBrHoO6xaDH
c3+6KNBuTM/Sw6VgzoxagXJSm8cIwbhdFGZf44trK4YUyoilZ0LBkOFYueV97SMpORSPdAqfq67+
gen8RdIiAAKkoO4nwMoZ7rdHgUgK3r/j95J+/YUBIAWz6ZJKEfVhA2HUvFOF+aThAn7Zw2U1CBqS
OM5YKphkf6aamRNlISu/MFPLUhAm1NGkmBKFUlPE09FNnfYUybe0AxbSnCwEIUJ4HVgcEr1W/9Ee
+QBUs+Q5CMIb/HH3Trt5ni2cx7IaBIwf3HcQfz5ikazuTFXBmw0q4SEexWU1El0K4GAWUJ26EQ8g
L31OigxN9bToLlxkKYBFjYtUD5KVz+Wx2PtmGd8YMBNu1nPP0uRIEUxbLvDhmc3Glig4jJDsM5vL
Y91uAeuXBpCjOKkG1FIn9CfzErPZyPo2TllxD9VTuV5/haWNJMXv2AsjinLbIMTcx57031T9wUyH
7wliF6CXNyBoC7nuL3wbrgrdBGnySOvvM5LoKkp5gBjW32Hh4TK+rYgtpPArnSw986AwG5ivXKTU
9acvrIEs2NBbNqKZFqdw42c431PVd1vMX6d0vK07DO2u1odZegnpPMa0Ce/fxjSOemn1+yrGWQVX
iZ/rD196B+kkthWIe4M5mEc3HL17HUvdj30Fvn6Ia+uya7U2D/3mqIySqtFKMaBsBJlyP3pYezWq
u0EwWZqc+e9vHp6EA2a5qjCOvgW1RFSZgHKYv65PztLDpSjOLCOcOGd4ONxpxG3wK0N16PtlD5ci
uHFGxJmbjpm3C5Q+AgMjn3wLFbT0y6XgRYTd98RA/hkRPLxK0JXej0pUb+zIhdTwH0D2m0kf7bSp
mAzjmDQKqsa4QuERw5f3bDf60eca0XVGvzHWwpv8hWmrE1N0RmsefZBOH1R3ap6qstramwvbX8a0
eYg5J9agGUfkZZuZoMyHmc5turdC7XDROqtS+Kp0wBGiJY9mLWUKu6O1VGMIeVlwyaC2qEPkOB0a
A/lfyIMJ8mp7NVe+XvbTpchtVBPlM0jhc4ml/9SHAc4SzaUXRBm5Ntq1gd1TbB2xA9d2Wt/quxBx
vcuSs0wODWIFiE/vErs41qHWUox36EB9L814ugitqMkwNT3G/Nqd8Oq1u+Kr6/fN3mo2C6wLISZj
02Cj2b2GCPwxKeynSEuf/LC8s1X7MWjjZ68sNurWS/tfukdHDi4ifsT2EVDu+fK28HHOs9c43VQN
ez9+/2KCNrGq57Nh5zHo1e8Nxtx7J0Yz8ZIN+hcBFIcyFDuKwDgWUf9PH2Fm+D+44C79cilwA88M
A3+wQSW1MJiDJH91q2wL1fP+xP/F9XTR1jDqfNQ51PkIUO0A76uGvq/SXya/iJ+QFL3q0Ax1oM4G
Q9xF0eNX8/A678Zfl039PGtvzoDC71E+KXNMThtjADhXwB0mt0UbeW2+f/xdrcE14M/HC6DXaZ52
c0Ox+4Rt6L1fJk84lD/k7lZ2e18QhwmSTmC1EOqU4Q0W7vqh0IPnQIkc+1WIDs9WE5vNeO9Yfvw6
QmWbHvEgCLsBTZMU14Rzgm9eFO5br0pG3BdKdfTEBth9adtJR7fqQO9olJo3byFXZhZKfkZ/IcRd
9aSAD5xaRUAJiHWl1g9J2huHgcL5RddtVYaqYRgfq7YHGA7U1DPt//QqNPi6vWjDyaRMX8cMxBx1
wOF8TdFsAMUnJnG9/vCFcHSlWK8jYP6ZyTWyLXqUE/Erh2HKdS9Rw+mwPsTCusp4NdN2+eD0au3o
UlYzAlwwbGgGlyVCmZJZwAwrIgFULclpsNhom6BhEwQbp8TST5///ibWBW7ivbAKMOYx5otjk9Sz
o1u0sWvmTsQ7oS4TLaGqRiwk1BHhjUfzijb2RxHXDw7torbZOZ4SbuygpUWW4t31vL5rOjAXM1S+
aAcfex00TeoKcuJlayzF7vzZX+J+Rukdj+bd2ENGjad0q3u4tAxS7DZGXuFrAb6mFyAeNa8+DF7q
X1300/+Cp01Y9ap5xg5qisfA6NSrWPGj2/WHL2RzmTQpcCJTLD9i5hMUmccK39S8xcCj8R7SEqfv
9VEW5kdmTvp2qtDnqhhFt80XM7ajk4sTw+Gyp8/v9iYIRoG5U1MwQSrygcf/TH+ZtT8ue/i8Zd88
PGv5SBhSJqgPNdx+68K8mvC+uWxbyrCzAMmjuGlaDW3h6h7PtGav4WF84bwYf/70ZgiVsctIDqoD
AtrFR/nDhMfLxmn4/j0Y+P2fTy8mzfRrc8BFrAYiZ9q3Nor0o67/clXzCS+sC7eOFLgZV7ESJTO2
DjQN9MhTbC7aaGOGlna/FLcBnCk99DqPSrh2ninKaNF+QATrZpvKsrD1ZTgZonBDgrcg0zT1E3f4
tjXDQ+qV/dP6/lx4BRlQZkdZgHAdh2/RcMXL0u4DBpHXc0U5TZ2tDt3SS0iHcKJhdKD4IwcBXrMf
GncsZ2YGLYqNRV7I//b8cm+CLDKcFs2FOQxcuO8VX5+Ifem/Bh8Ju/VpWhpBCuPIDjCh7QwIhNgi
Ae2k7KvNdpXjZZgBLjx/vkIBlZY6V84AprCwOrfvC63Dyo6aIArMG2+xtA5SRKtlPcshUjXlaw77
gS76WTlYA6xP0cJpb0sB3aeJlbkt1yAzt3BHDm+CgS+eogAOJYpTG1vf8jHcqC0vLYcU1Qgyt6JC
JvGIkFqpwVnSq8TwdomlR7g1ibSsNkoBi1IE0rokjat0UZ4np6Ktuxs/Mn8Jz3kMrOI6mTt3xewC
gyYRzk3B8FIPW5LB766UiRnEn9vBVpUy9ByBZLAZTDpQFT+prOIw1ai1/Vpfr6UhpPXK5uVSTYFA
AATQ68AJk+MQq/7Gblh6urRCptP6iNLlqCmk2NUHHfKHVgCb8LLfLiXeqOTeilGafe7VMXxOulR8
dULKZBc9Xc65GEshdd92PN2tANYaTn01hXV9CWDRVOWMG+SQoxD+S08ZvpEOLEhFL0+oJqrBZVMv
Q3Z7gf+2ibPtKRKEyM6Fg3IDaWrcOvXeDT5eQMq2iZo4ia013VmMrvschFFVnUbkIK4UeMT2Rkqf
j4a/vh0YREq4YgrSKB3M8CVBAimpzJOqIT00OtM5RQZkii4rpjCQFODCbRQD0UxUOXxVOYFBLh/6
cbPhv/QaUhyrM0bTA635ktnuY4CeRFVSiVO94Bwm+Ve+SbeotUuLIkVzn/iWXXseqtSZEl/pFhCn
YqC9nXubBfulIaSQtkVdaXFlDWe9Ke8ju/rRpPkjW+GiyywrIQc1ppdGYiXd2dR7p9qpCH4Et4aO
yurVelzPG/SdPSVDeVUlMoNA6O05ikrlmHj+Z3+gRNKDWNnl2++xME8yQjeauqpDslucI+wAd+PU
/NARTn2kPWY8rb/I0gjzbntz35mleBGWNuOTWUe9dRePafDDKgYDo/BJMeKNb7uls09G6xbG2Jed
XrN55/6eHlb+rkEzA1Sj8hkyUrjLEMl56HXnZx54D158Eb7HVGXMbhXGaE00ZXSqeoRLdpGwEF93
UBPeUul696rCAFLMuz5yvarwg5fMxPIuUbp/euSRemv6XWn6r6oPs92smbm+WAsnoSWlAJ/iY+sk
Sf6cWOYJ4/X0yvH4CF9/+NJOkMJeAICK4rFHyTIoPzcISu90NX76H+Cnl369FPQFaOlQy8zgRYis
uvtPXTFSKGdf9vOlkBd1gEF5U3XnxuP0rnzKKmPaxtfIG1uXTb8MxjXRWULBwJpeGuHApo4C1fow
doP7sv4GC/Mjo3DtDhppng/t2S3c8osaUHjeoRYuttoJS8+XQp27fyyCrgteIjsdTmNU+KAbXW8D
zbKQEWXorQlVscvTWGCPUzX6Z33oh/xe013/i953oXvkf20iu5bGmrfw26TljY0RG+P04qIyeNDj
uNjpGp/i2Hy4hxav4409tTRj89/fjCOU1mHRzZ7bm/q7SGAWGFgkbFw8F+LNlIIZFo6V2Znbnwfs
o28U2uG7CObHF8/kWF/fUUtDSCHdh+SIAbjGS2VPI+qqWMZzTH3Sxgud6FRTiukm9UI1ta3h2RU9
PkVJomvjTWaWztfW10N9o8DzfheGKZeCO0DMW21KMb6MJva+e4ELynhlD43wd7inlzQTUOFOrktl
iIZrs84m9a4Y0iQ4mEpZ9Ddo76PhbvmBHV6tz+zCzpABvK5mhhpa8uLMJSzYRylq4grWhRvrtnCo
yNBd3wtRckMV/Vk3iuroBtZdMmsF9P70uy99G3OC57CCCbL+Lgu7xJDyQmM5kZZnCu8yTs5N1arW
gExu676Ug8A1YX2QpVeaQ/lNKPli6AzL4JWiirpKkpaPUfTxPzfYJqHfOyYwz3GudA7rwy290/z3
t8PVZQ5oTK3PvjLkV9EIHC0RSnNr9JvtoIUkJFu/IQxT2CiiBafEsfqrRAu/qTUjoAqs7eLysoK+
CW/6zzexDQW3+f/P2bctyYlzzT4REUKAELdV1VXd7UPZHo/LnhuFxzMDQoA4C3j6nXi+HdEjt4o/
uHGE+wKVDiktLeXKBLH+SsuIHLoOcvf1erjdHyfXOrZ2iE4NC+Tfs+kZm3Z01LkqPkTIr20UHLiG
yNod5rhqxoYjfO0GFDR2nkxQBgY2Mdzc6cdM7CPjYoys7WEGc94zpR6vagSFTzeralawOQOOXthU
X4IUAbRNiPcM5ZH0py4Xb/BMns6ePvwfFLcdCLE5vw2ympo34/RsUOVwQNX/GfIJjxyb6XHdtOHe
86entohlDnzYDGAGZYMsiWac1h0S8rgukYcQ6duDV4MfcX9pOe6rNvcXMgkUWc5suJokj08kFH8l
Oi4e8IIR4FVTqUNC4N58vy3XFFlwn+d+7lG1hAUQStP6h9L4RXag5Ri2cKyA/VwNlUyqAvbhfnsO
2ND17y+2l3kYPKaRubjCEze4DPVQ3HoZm8u+r1uQl+AljRD4g0Tpqlna5XgO0/Xyz/2Pu4bKRvzS
+jBHE0i5JEg/ixKv2M2I/WQN9mN4oz3cb8a1wCzoi6VPymVufRgwjN5TU7IT19C8MT7kde634OqI
BfrU5x4tZuHDPGARp1kRMPLWmySvpuhNMkEg8X47ruDDJgjPDeyc4r6an6EH94fEYMF3vBugNvVZ
widBtOTSkJ4+rhSmo/LCtx7sQGAWuTMItRnEjaoKBRIQgfRv8anUsjm3KVgT9zv3ahUt3q7ss38h
bb5wH35Ijb4w1D6fTKwvIHvFhzlJy4PxxTfkL8/bN3JXKuBndfRL7MSNQJMcw5n6lzRJ3rHQv8q+
e1JJ9JZ1kP3kY/AGhM6PcAzZYvo5FovNLx5gKDzWcFF4nnNUj5Uj0scwuvPe9HE5wBNGso1Eh2PZ
+/bGEJtwRhE8uQ46jlEVYlC7i7GElfHp/oS5OmLtDYpN4PxpNCBoNSCJieScQqH9OYaq1CLKLc0n
x+Ztq2nyBEdOmi7/fwvq2Vslw/AzKVZuHgRwvCnYolg59lLf2inUSCsatAO5/hQ4YmzOPtUdQp37
4/WzRuCVTJ3NQzYp7+tAtPFnuED5iz4NvRrrUw51/wMok1XzRzPgfH8cdJ3qr0Pbh80nEREzw7po
hmxX8RSQPmH8AQ6mgfcbjycSvudspqU5pKMayD8jLnEoXqpyztr2mHQ0HemhzaTOCGxbgpLuonYE
0E2yDh08qRRZTcTzPOj5h4SbnTqYZcw3WPKvLl18fo1LXuIynSIwAfP2SgNZfzJ1/aGMICGtsrl4
vD8Xr840WrA2GxmoEOelhPujN05/Nlnigc1bIuFx//OuDqyQedEBscDbSxdBfZ25St+QFjd12dTy
bbzAIP1+E6/2ICQ20RyGQtACZA25sqWa8FYIczAJDXZTbWzHru9bc0CgODVNVU2vZR21IDqBi5R+
LrjW6caL0atjhA5YUzCAoJj7UPa5UtCF09X31+Tjx6mfitP9EXI1YE1CWjOyBHkrnmEuQM5wO6PH
kg3pIeb9lg6Da5DWpl/MMzINHMlqslzBpIYtIDfetyri2dbzh+vz699ffL5JQGka/Cq6GpFNsPUh
/B/fTHQDA44D16ac8xw2BJSp6Nqp6M3qxYETPYD0BjzL4MfmHXC1D7Cp9APKkPbNiBXwQQ5t+tfI
t4zgFUCX4beBxNmHxNsUfn1d2ASrytrCBfcaFPjD60MjMi4vLKdLgVw4/LFOnIpMvSd1Lp9r2MXN
R0OWij/mcFPz3sOHh/0R9qlXf9beXKqvjTDN8KWrksp8lXh+at4FqKENdmY6iBUyzosYpelD8R7S
i1l+W1pILfd4eIdD3o96oT2vN06dV1GAnc5aoszESxvSuvk3DGhAWuh4HD7+H3YiVwvWKuXTKOtW
0+ZK6vl3gdzkWck5uNRwNvi8Y92gD1akIflYexRV3lcmsG5WC1AliXmAJe1WhbqrD/bKpH0YILOq
r0gW04eyx4IMcdE+5ukmNezVcAmdsFamXtoS5Yixf03HpD5qaIw8l5JFh9Bnv6E+Xv1+f6zWUf8l
yEAz1sIiXKRwruj8qxCoc+LDhGOhULLfmApHL2zONOz7GMy4ZnoN45aD/AqzghDa0eeYV+RU4fn3
dL8br0Z9QWLTp+XoeyzuAlypgkXBLhUfHvBgB7Oncvk+9vX81I+bO6Fj9m06dROOJWpXEsx+tRRP
xB+CJ8lxUoyi2lW/i/5YhxHMP8igRNFeDcwLA9gyejFeCuKu25j29Vh+ZdptRjWq5UQ7Q/n/qiqU
N5RqiL/BFPQPlHyyc9LoL1Nu2HPm7dMCRX/W5ffiaJpFGgXSnxHhLLN8y/oBd5kYryu3+9PvWMU2
ybqcB9PGs6ivmskrrr3lYcKL8/1vu5awhXWp+k7MI256qSrUmSgCASE+hp9wseYQu1KbaQHXsrIQ
b6Y8Sasu9a8NHwsN+WlaxA8dyPv8MIkB7qv7+mMhPky8Aue4pNeZgGS3Ek6buO0uXU/CczQuu9Tu
g8RmXIeoap/gv+ZftSiHf0w6oeBkIZJsRCOOwbI51100IokZJOQ657jCDEnJvvcx5r1WrNu4Vjj2
FJtwHQ4x0abG3sUjRDct0otyBcR6I47X/9Vrqfj9OXH1xoK7iE3r9TAVxNrFrR6FWOQUYWKWZVNP
2IGQeG35BQDDEPxZgkeuK3x9PvFsENdgxj/3f77r4xa6IQGXD1PZ02sqgxYy6lmZ/pUnTVZuDI/r
+9aBHvp+XECvmFzB0R0/kimhULRBBH3/17sG3wJ4iCLHrvLK4ApNJP8iRl8GX3KaJ/HJqwM5Xu63
4uqDhW7o1dJ5jpLkWWYk/1MV7QzvYt60Gy/8rsVqoZqYHusni3D/QpXGU+P7uoToeBpDf2bJ6SnA
heMxH72uPe/qjk0PLKtqaRmiHRhgVeSrAH+aHSOS062SJcdw2QRBlqiwbAKKuCTrURht2ik/Z1qF
W7wex65u8wNpY0pS0Dr49xkBjtyfOZ/M7+sNZoFB+cbzr6sVC9caUlgw6M6CK4wgwSFQbTXRZxHl
/t9JOtPHSOWF+bxvQiyAm5lruoR9fksrAVqzB5FSEUO48P7XHRixCYLUm00stcZuLsPue+fR8u+5
CIeHrEC11P0mHCuY2SCH/nWeiK66NnCfrt/Auj4YHgQ0VsXfEl6WFewtZRbQ0wTtumArKelaZhb2
eTAu8J9C4YLStT6XNc27Q+Rx/s/9PrmGzQI9dIdM2pg8+DfnqTiuU2MqH+HzvSVX7eqAhXtR9bNW
qS9vgmcxCNp4EQ+OQ5Z7zcbe6+iCzRccxqoXELTCKdjL+mAURGRo79WHvmnyjbPcgRKbK2hgjFNE
hY/TD88UxiQwNtfzUxiLb7UPesL9qXAMVLQuuxcHYAdnuWyEY8WV4wURdn2BF+AhT1fzVqWQY/3a
REE60LiaFGbiZ0Ri8i54u4bUYYnHVj/CY1VvNn0OXZOy/v1FZ7RmfeEROGASSFP9FOD5md+Gn8We
9+8gscmBZednTQWv+SsP2vFn6mX2DT3XeA2DDcsuHQ+0YkG+zNSSZ8rD2oqH+UlkbBGHQqfJFnXD
NecWuhuBKlGtouWqkyx5L2c9/NY3jJ/2rSgL3NrzuWgHld/mRMDNR8Iz81w0whc7v29BGyLWWWHI
hL0JVkTD7wOEwEFqKVif7pKgChKbFkhRoaVjRA63FAmlZ6ikVjWiWqJ/3B8gB65tWuBQxUWM0rDl
GgQTe1ia6bshqIsMcWu+RLCb3jibHLMc2sjO8XrUtgWKz8pmZtD1Y2P7bvI60K3u98PVgHWKd5Wf
l75X9zeADdq2jLYfIZq+i/CDSbCwLP12QZ456m5dWU5fQpRpP9FJR8eirzeiEMduEa79erFbyAbl
nCHCzquca3EYOgheLWlziWO2ZSnsasECMh2LMKVDw5913dUPTVN9o2XWPgR8a6W6GrCQjIItzlUs
2psoPP8kND2mE/y58Bi273iw6YAma4XgvB5uSF8X8qjlmAwHuDUlH+6vIVcHLDDPg4zzMSDtbYAB
4COSBm95pYu3qJ37+34DjoyOzeszPG8MHTs0gGTRU6hplL03YxFlnynE6ptTGc0k/h0ykV51yVqy
lUh6tV/0l3oFyktNPYL6WDXNv8toYM8J3HAq6W0VV78KPkrs+IMPtV6aGDWBqpbJVx7p7AbjqV28
dHx9Hc0X0MDCzRM840J2YZL6oJIaJsubqrWOsbFDDqVMZfBCAMeIFJr1EmJep9KPimOBp9Y9WxN+
v7U1gZy2EFEqFH0moTlyDy7YFKq+p/tryjX2a8dejA4oNuAKjgb1mG0uP+guT54j8Cs3fvurxwN+
u7UtlSREZq0DBZaQ6A2H8AmXYE5Aim93iaQdYPB28dCDFDo0UII7pLMh524cPxbTJg3x52P/L5lU
9MLembLFdIPJojPcbY8m8b4NS3xmNUTd19LVxD/mUfQpX8LnPoNAbr2Z8XbNjRV9iLn3VK1R7mtm
D5Neo4gqq+Vf+ybe2q1EE3peUUaoVV5VWqSpohPcHXa9MVFihx3jQOEGs6zSPZxBGnHkpfdmrJr8
4K2yCfd74MCeHXvIpO583Lkp2Pvkc5e0+UHU1VNL92Xo0Qkr6jC514EoBuvDMCtKuH8Xw8GnRblx
JXr1MoGvW7jWHVROoTseno0/HNN59A7duNr30A8eAT10u+TasYzs6EPgNq1l1dSo5FXkkWRwOoyn
fbENumFBHPLTpo28BuBQS9NdtEezz6RrmXxbDFm3bMy1qw9W9DHwCelfsURnAYfktzNL2uVQkTLd
9WyPXlgQ1xkfNRQqsQ0uc/Uwo9xdyU1FW9ePt3Cs4QVKvAzaDLQdoB9JYwRnm45Mji3Wrj6YYRmH
YoaivgxhcBN66a8NdL9ObY/aLpLseqenxA49ZB0GZU8k7E2S7NMgkRWnEHX2IpI+3AezY4zsqoKO
DXHVig4qql30d1eNX2k3bgkvOYbIriGQTd613ZhG5wHpLJBA3g6BfgucZWqfJDIJLCx70P+ZCoSt
50hE49EEQFdYSL1zbKwzmnl6AfEMvsUc5KfDzMBMLmT09/2Bd2xDdqWArNoO51uB4AsKnj8wvf6R
+3j6YGCxXCk15bsWxu0bMH41gsUysmAs0qCm/qr+wBZ1Fnz87WdMxkEnH3z2oYuy6tQWu+iOaMzC
NCj3cx5IRAZlX7OHcgJ500zJ+wKWkRuEStfYWcBmC+mzMjL1hUfVDzWoB4iKPnFV/FhNcgK5Vb3m
woZ1VHc+Z12CstBzF+IsXa0oS79NN/rg+LhdQMCXKsAzDoRWQ1iqPKaloT/iYtNy2/V1O/jOvBpZ
rDU+NpBnNCEYLeUcbpWQub5uHdAsDakOogzepdE8PaQovzrmw/LbfWC4Pm5hOk0j0oQJBA6bnP1t
IjiWJlHXXe5/fIXuKyGlrQyuRxSeBBOiL+Kp6FEXYNHLTJlPSTblG004dj27DEBnqmVFD/n6bmho
8oasFHd26JoaDnqHSTI/lMcaBj9bz0WuLlnYZhXKTVgJXRScyvoCeqKPN3RYFtRgm25sH64psRBt
ILM9dpWCYnu4yLe88JKPPYjnO5FgobmWmvZ1NiAF2pPxMEuYOoiRb5XNuYbHAjFL/R7mqxAgKvuF
PWOowMD2g/CcQ/vmtGtR/VILAMvFqSSQH4LQ8+qXGoBQPFXpQxGareuioxc23z9ectUUM/fPYzJ/
VFpeGV63dBB+u98DxwTbjP9UDl5jwvW+WHTLB+glp9dCo0Zu39ctRIdVn5J69WjTeCc/Ct6Yw8B3
utUSm8WvI9i+eAKntNLdiNtCmYKOtllE5BqZ9e8v7umNv/pu6hyqQ1nZH4YFi7OmWEP3R8Y1rRZ2
Qz0UXtdBeA4lMN6hQfx1CvHefKrVpliyqwkLu0ryzJMZDMqwOP/owMM94XFjOXh4Mzje74RriCz8
ltDpHWCGXl90XucHpaHnHQebxF7X77fwq8USN6WBeh5bkIYJs+4bykPyw5oKu//zHcGETd9u2iga
2gjao01bw9JnioL5QKE2VR3iMCz/5ozx54Ut6el+c47+2MLhTMUQCvCxoETTRygEgQ6j7FD4BmrE
Vv2mqwnreIbmK2WUo0d1KLq3URz/HU6pOqt1Zd3vhGPKbfFw1asIPEkEAGoG5kqFuqpomnfRxSlS
VP/FnGLVDP0dZN6aGSdaGpgIOQx5TdZEwL7fv/brBarBKp6mcER4VDZL+pQylE7BcWZLTtIRAdh0
7mESPRUM0bbMUvXAE6a/gO3eHLKs9y81JKUe9vXCgna9GuV0CCjOhYmScxeb3/0yDnd+3EZ1y0TT
+mt+Lx/+1Fk1Hqds06fRtX4sUINTqKe8xgjRAJXyqPUej5Gs9hxm/i8lMekEMlCZIbWKiSiOdCDm
OCJ5eH/MX8UWPm4F1unYRnCSW3/5AiMwGuerlbAJnrwURNj7Tbw6OGjCgm8ZzrHXS1w7jMyhOQen
gYdWtfXGvL663eHr1mEMPbOYzDnuncZPHldteNmBMdG2/VsV4+1nmflf+7qxjuALjKk+6NVc5vUl
zZGMPjUMTybval0t3s4G1vF70UBoaFm3MU6GpigCCPWn8qEmEODc9/Oto5kSuFz5LdeXsNE/TJSr
c8A2C2FdU2whl0ytv+A6AI8BFZjj6tP1M/e475dbyJW9SuO0HrC5lcOfnY+3vGmMdr3MY/lYyDV9
C3ei2sCUosiLI0zovxWT3AqHHGvTprSbCs4mMsK2rASUzHDjOJTI9v+sOUXg8maSW8+2jvG3Oe0s
neep9XApYI3nXzqaj48xC77vGn+bw65rf5oDKM9fTO+TB8NZ8ugZb9ygzrp+uoVflZSi6AeFUL2e
Qrw4w/iz8ppdDGY/scnrohkLD7414h8ZmffhUv7omuoD7Ni/tKL6sG94LNiapuujsOvFP6ySf5m6
/9oPYPDs+7YFWsV0wGme/e9cGTRBFm3K5MZjv2voLdQyziWKrD1yxrNUdggTSLsgMfTp/k9/NWjA
yFuo5QmdQ+HhpzOPf6Aa6vdG88dCt+bQI216vxHH6cUt9FKms6WkU31pBCqRGa3Th7Q16tg2zZap
q2OQbHK6aEVaUNi5XsBejcWqbokrR9w2wb4u2Oz0UGSa+UQn/0AcbgbtE9CFZylyXDzdqql1bEM2
O71cIvhxj22NZEr6RxexJ1C2rkznn4wcz9NELvcnwzVSFpLxfDAxLFh9GTxQI3lhPtJ63KXr7yc2
KR2yVJUflwk586geD4bO340PF559v9yGcIF65jaHJgC8Qx50zfNTMNVbAYpjjdrStGUcVUEbtvg4
K4JvHWun4aCjNvCulYyiegNur2bEMT4WlqUMEwjz9PWlq8yZ+OYkCbmYIHoLEY/zNIzvJzwX7Rst
C9lh0QYZjbz/zbM2XOCJqEi9DT6haxlZmIbEp8Y9oE+gRZZXB9SBQUBxiTZiUcdk2Fx0JvoiHPn6
SgFXsLey12/CCsUszbiv3s9H0fx/ozhUl+u2qoECE0OiD1TI9LAWAL4rSMM+3p8AB55tQnoId4IQ
D0X1pRw7fkQYWp1SVM58G3zoS4Vc6ENeVGKXvTg6ZMGaQaKrTrP19hqgtZLBcqwd0o3Jds3H+vcX
MS9hUxvMhc//aSTUMiFsIx/mAI7vo7cXfzYfXSE/3pG2rC9Q2zBnKCtXkFaDKlMUbuovuHphHdMm
M0U5mRyI6KORvVNdGngwF4c1y9t67ga5sU0lGJRfkv2YCQvjaVqqbFia6iIgJHzKONTa9Vh3ZxC4
uk+wB4IUfTM+D0OUP5RF2mxECa7OWXBvokX/+/TCalAaxZjpx5RC5Saf8bp3f0E7IG8r2aZBAr4Q
MmCXOfIIqiSn4JIZdb7/ccfvt1lhDQ4NpbK0vkhUoRxFkuhPVQzbuUVmemNXcQDSpobhNhWj5Fzg
bgUpd22Gr4gSzGk9XcGBak/+yri53xnHSNk8MREZHSwcUdVcp92JMtRGauidb1QGOQ4RmyImhnIo
o66toFjj/4Ni9e9doT4PfvPUsvBNlvnXdhl3zooFfJHyAjX2QCWKqOhZToI8j2pqfvN20m78X4np
/aSTeOyriymbKDvhSTroH5Y+plvPSK6VZcGejO3/QtzUD4oLRIzp2Z/G92MKa8b70+1aWBbieYia
26DR5JyG5iMP0lvZqk9MsDOHf/cIx/N9zVgQ75YF4GMJNPqhMfacmvC5Y5BpMDVSNRlkYs5ZoLZM
jlyDZh3vDD6Ti56xia3q3iVlwwM0ab7ENQBzvzMOiNiUMQFH6ammI0G6zL9Q4f0ICGR+933bOtyR
Z6pUpk11GRqdXtOiC3+H70Cxq8gBROt1Gbw4DbXIRj5ENVyTBDarHzLVxfI27foivtz//Y7Bt7li
fG7Trh4x0Y2HexjLOAQq4/aUIce4MUJrVPDKGWWTxMAASIsqRii90hiYLMCWJZfQL35U2Bbvd8LV
xDrxL0aJeUNkJhjVYEMvPlFBLqUeHnQRfloX0r4mLGSHycjVssTkrDW0FrteFQeBNft1SWdxShpS
bGy4rrVq4Vu2S9iEDQ6+NEmjR0+X1dHzNildrtm2YM2CfgEhGk8O4KCpUzrivB6iaXrMIO6zcXt1
dcBCcyOCPtGgBFxmPAoIiuLwXBfpvjPCJotBQB2uirKsLqqr9Z8zj9l54EZcAp2q066JtulicI2V
PhVRdQlRHiAgBcbhRtSO4XMW7sxR2Kwx1tZwCELy4CL7eT7MPeyk01EsX4O+yz7f74VjFmzaGO5J
WVBR9ACqX+mZ6EZc4fq6MwMSrMvrBd60n2hBR4nottTfRIpinFZ7G0Bz/fL17y++XUL0GDKWKb7N
8PKQB+A817rdGnrX120Yt2LoEzx6Xspo6MzTDP/t6qjKOCWnfQNv4ZeMeoLvSeL9w/x60oemahDs
5xOcB+9/33H+BxaCw8hHsDfBcqik8YNuRfFvjousOS4WC3ZQzbKxFTl21V/kZecOWqkl8lxL9raQ
+YkHEGMOZvJHJePb/d44psOmiFGPjhXJUFSiIPz8lNIU2pxew/QWWdzRhV/EZeuOdfkYg/xMUamB
8cq/6Kz7Qrv5SDyypTDvCJJtVVnVFpWUsFa/8DpTJ9NlBXLi3psyLtojTYf5NKj4A2PpX/cHzdWp
9e8vEJIOcomM55WXCFolx6kWR5XBogTpHNAQsdw2IgNXMxbIFYitsVCkvJhQHEVmfoOI1xswpS9L
KjekH1xNrMviRU8GNcCCyK8gwTnz6WKGCWrVETkVLcqnGlTcPuwbMAv0HfbVDv4ROFMHsOHSGNdl
2rzDFfbqbeb8XV2xcD+bpJshMEvOIU//gPbAkSkFRg20heNOfb7fDxdaLOzPSLcQPUGxVM/pTXSg
JPh9sVVB7/q4dW53cQ5iN+0Q4CRLd5xTok+13MyHOL5uE8jKeKEth6DfRYfjVz4hqVMhr3TcNS42
daz0adSXA/KpjDICURqkcrTcLDhx7Lg2cwz+Q9myBGu6PzIf51aPp/U+v17lk074p20yriM4sxVi
l3GZMohD0fOS0pvuvW/NNKYomu+3dOBck2AhOqybAQr7WD9U9H9CoDU9trm/VUfh+vVroy+wLEAF
5Bpq5Mj11+OJ9l31FYrO8pyIvbGxb+EYVfHx5BVwHZ9VVgqkNL2cHZp2yPl530KyQKygyxXDWxQ3
0TIAE4fMcRoeWkKynY+PtugrEbGHjGaANwvcFs9sAt1Eg80P60jxJSq2RKdcU2FBmemJh3mdgNiS
Dn93DapyeDd+jIZAbADO0YBNKFsfCRWLenQjXX2/SfdOIdA5Ff4+Tp+f2BwyHdJBqbSHqGIL4yRC
wuIbx5P/QUZpqDZCKQccbFHQygtFakpctaZ0otFTmyw15OuS3OwiGKET61nxAhIMDn5xBgEP0Fxm
Cd8cKF5OMVMbk+D6+RaaYbVLUu5Drhi39kmeSvjXo3AJ99JdWCAWnr0qY4b3pQ9T6zS8+WDNHqnn
b7nAuH68BWXdJnPQtT7JYGJdtoeMtfoMnVzzsO/HW0Ceu7ynabeOvJ+3DSKYcnxcxnIzonCcCbby
Z1jVMqDj4p3NhGcdBDBrreZM8vMEC9ton/UuFpAFZGNGv2p9cBUGCBAeQpOOx2V1id4zSLD4/u/y
9NQ0MD+Iiws4lKdKQEozWDZeCF6fXm5zyAZdBsRv8WkcBgeqqsu0mSZ2fXqdkheggmqiKCuOUzLt
/Q9sbugx7pJ9l3/wFv/7cT4XsYgL0CS7QV9aRR+nsSQH4ZWnKN+kcLy+e3JbJTWEOYgyYbScGcyo
DqYFZFkKfmzQZVv3HlcTFng5lH1IYLrlnMVj83kphfk9TbIv8Vh5+xZPbC1NgtdxaKMsK0ukZfn3
NQtdxlNxu780Xy+MDhI7CyMyb8StKlDfabhU/Vkw+AJdm0yqscOTPITiGlyqjYfrb93mrAvOfewP
4XcelgaJy7gjhL+JSpC0t/i0r44ofpC97GozES/3hxvMqZlBfFkXn+YxEH/USzPsCT/Qhr36OCl6
ZXxyVS2SdAfI8+fDsaK+//3+qL4KHXx/7dsL6JipaJsxHsdbuOgONRBQSH6aRDN3G1a/r+6K+L61
6mB17mdtQ+QfA81l9qyLca7Zc+SlqG46ZLTs6FtfRDSczyIvpV+f9nXLOkuGMetpKMPh1rXrAyiB
KfpDGrB+63rvmnrrMGGswo8uW0wL5GAhy9CdPUH+weLcymq65sW610nfK6F4GTbf03IoPvWtV/0u
sMttINX18y2kopidQ8p/6m8s5JKfZx+3+gdWeeRL3cVkz3tnkNiJnHCY+3FoRXlrVuOpEVKk5yGD
vxXUgM/IUvGD1IPeCHwcHbKTOp1IcOCoJH4mAdItjUFYBR4x6trFpqSmY0bsjA5lUyl4LPRVIgsS
PXQZMkfPNWp9d0lvYLxsqCdDDz9vUt5Il3TPsxTF+97f1HVbv/LLkwu+bgF99ng99SyTN15mPHhU
VEn1PqxKHr1j0lN/TbRnW3cm12xYoNcyRyBayP4mJtTLsVX0PiXddMCNOdmIJlxN2ADXft/Uy9Dd
fnL6OEw6L1hT2XEaoP99fw9xbF3UwjiPY7hIq1Vhp5dL+Y7i6i0/qxgs/jNp67L7AutelUF0E+66
0Bm736hrlVm45+OYLTlLy1vOcvFU1IH/AE72l/sfd60BC/YdjiU9s6K8dekSPDVk+M2sqJTLsBzj
DBVMu5qxEzsy6ge/BL37lvZ0mUCGnJr4GIb8sc+rb9Gc7eKcBImd44GjbJqRlOobKmd7+OYN6VPU
gkKaoeru8X5XHMvMTvQ0XdH7ReBX/4pgDvDAPPw0gI4KkBf3NbFO1osTGAYg/iR7Wd0U4gm2hk7p
7zwQiTx0YQYllvutOKberhc0nqqY8of29lOyS4I3oxQklZoUFYmJRIXO/WZc42UhHwc475Xoq1so
kczoCKQJhhHGtsm2jY0DIXbGJ2xmCIcq0dxmGs3fUiQ23mH/2pK/dHXAAj0ZZ9RbRVWFrQsl5GGF
XJhGyvYcpa23cVa5OmBBnNAeNpOdqm+g8uoCXhczuKpBSHYq3do2P6wGNQoauvo2T4a9JVokj4yV
G1uIY3zsNA/kRJK6DChGv4P7l7dqiS90SnFR2cwyuJqw6BMCdQSiYBLSbC38MbFBmbNqFTlNGiyp
+8vUMQV2mkdOcxVNQ1vfQo/TjypMljc6VHRPsQIkwy1Ei6guZb901Y2ABzmcG+FFF2bKdnrY9+vX
gXuxYyBZyPwKodWNehDVZ2Xg/9mqvdL3dpIHaTxJez/UN8MKvzqIHr5Rhz5p1Vas5tiK7EJBVeCw
LpM5v5UCMpezB1LtkDTxIzXNuyUxO9UuiYVkDhqkSaCWew1ROA7BwvaU7BZ/tZM90BrSeMNZ1A3S
td2jyfqWHGCiAbnL+1PsGiPrpIbSB8OOrRrI6+g3xsv7Q8fN9zbXHyaw7TYaeT3A+SXZQ1loEt3p
8qayXDyWq4AmuOH1g1BQrol59Kkt8GC1p0O/ZH9UFckp5lN+C0kxH7s0+YsM2fyc9/L682Zwv5XX
tw5uFxFKcA9Qbto30OTl5jR7Xh88giAyQu8CDgtblf2uVix8MzLlPfSrsYCjlVndgJSmcYQfagYL
uvsdeX2D+iUfxKGmkfohpGAhk7MWyoPuA2sFKOhusYRdDax/f7GHpKCVFJO/NLAJhfwXKaO37Qit
wvu//vXVy22/HFIGi69Kpm4zSCZ4Zu+id3K1hJQpXlAgth39dr+dV6nOAYqF/tuJxvcWb6SU/VbK
qS2OJSiKx9KL9Cn1EBTUsciPQx50jzrPrlnLPt9v1QUb6/yGqvs0q4Tg6jFX8iwhN/zG9HBY+3nP
mWtv/ghdzq0nNNc8WRsBmI9Q+Jlk+X1YxviRjGX9MGldbHTF8XW79LDMdaMnTfIb7DTC6Ci7Gl6x
ghK+qzQt4HbJIZ/TqlS8KW5zgOegayo8Ip6SMQy2zFUdk2GXHZLI93zByvLGcQKulJEr9kd1HqgU
D/GU/FUUmzdo12BZsEdd3ZLkYQpBfC+Y/oDxYXcME4hlbuzGjl3FLkKEyj5W8kDbZyH0F5nj2Yyi
2PcMHZddkjOYjLVjLzAvJ6ie+SLrniGS+cak4CFESMZs/HzXRAT//TgshasuF9S/wVlqOag0b5O3
RK7soC56WHiVPOd0FLvUttAVC/nzYprRU1mBGCIz46ERY/i1nAb+Zoq87O/7OHfNt4VzOJykqCXL
5U3jgh+dIFk/5ygy6qY9VS3ogw3tRpcxcqIjsFGVqMkd33d50zzG8z4icsDtqkSctBM6oNrn1POL
byzTIZ7VelXuyu1yuygRisZIfCttboMC72+e2WdNIME0THkLdQxIP4xa9RvJRAc67OrEFOTOaRRj
eZOFWJbvZEAN/BPnXSR/m3Jwn//cNeexhXEWtAWffdY8Q2DiKn0oGeUNnCHvf9zVh/XvL/BX0gCJ
yXEmt6aBsw1vskuhik+tRArmfgOOFRtbAO8Wz0zGxOmNzLxaYIkaQv/uDSGeNLvyIdwuU+R+SYdU
JOMNNNX4G+3L8TQ3zf/j7EqaJbW55S8iQgghxBZquPM89kbR3bctQExCiOnXvyyv/LDr1hcV3tgd
bgoknaMz5MnkV+iJnddVEesZRcC+Iok0c3mG2MmtY4CLTDX6N3UBX3LeMq0MG+rUU6cgV3bIz1xx
wbAx1UYo7T6/f/4RV7jug0HLzZZ5qfTPJoq/sjG8ERR4i8r3v3w6PPt+n584UEf2ez2n2GSzmqOu
1+8sa519aipNoRtQlK766/svOXJi12OKjjgRL9Quz6M3PqJPVKbAxo67HkWqc6DhAeh5/79NSAqC
PsgEZ+8WTacr40I+gGoqis7TvQNt0er5eckjIafh3RR5iU8I9BtEyc+9tPnKpEe3zFnY9PNzZfgP
Q2uETzGqL/uYuOFEpfvYJq+M2mQzmbnP52clFk1TRvLZvwoqf+AnbPrYD6xubuMmDJbH+IG8KW0i
HVB+ADydBcTDBq9uahm0nt+DhvldBk1mUtJFcZcg3T+LmgPPXxkzEGuTqiaGoadyRg5gJaCw+ywb
ovNaiWI9dkiMR4qYL/MzhwzrXbUo9oU4p/pzloWt5w5nVkYNcIrzM12QvAhv6jcVBkOTgJ4cbT2y
v+u5w4bMDW27TL2DWL8tUsNbt6NTf647XU8bohBCut6M7k5W8NOVZ/PNQtQp+okjLmg9bTiOi08g
OuDubCZveRm5bW6iHWLN+USyeiSJDFcmXEXIrBxwWXe50SAk8Ki4rOPAmqQVU7VtYvcYWjfvGh3f
971U+YmfPTigf/fjxL/I6t1cN4Wn/Hc+QkODtuARM03bXTdx8RKWGHT8/nwd2/yVcQOv5RewC4QE
h6aibQCtxtma+Yl46djurK17rI3MQVj2oUzg9o3C/GE+2PQweHje+6/MW8patiigcqQVh4hGtEMU
XS5icsvuvB9YReFGNSERgyffddRyduug7ap+xgYcSCfc65ElWk8aziPNJhXgfAHKUwA4h0Dp77hp
6E8W1479xKpi7rqBeJCknd+V4RAAHAPXeVtCQDFaJZ1RJyVBjpzZ9eRhVQbMr9toeccUu9mbrP3M
Mab5AIDNq1eijPT9jhwJn9bjh24qC39mY/aBuWWMuime+6lyXv/JOsu2hvTmUiMoOc9A1qOIAiFJ
jOaOxP3U6x95WA5ZMgx62X//MUfsb01Y75Zi9MqM4fpre1+kM1Qg+01RL+JEr+HY1q/sW9at52Wm
zT4qEbyj6YoSbtyY56KvwhMWeOwXVibuzzVQ3H3o7hbZmXDDWsflr1FaL04Jkvzu67yFWhm6gJQ6
q/xKfRDScvOcg6Wg+CzHNszOM/Q1dT1t+mlEFTj7oBGG4pVfkI3vTqnWHLGM9RCi6aK6wJWq3oEU
/zQtuAPrAyt7XDIAz1AbPGuN1gi4fOn6vOw6780egKzbBh3cIY186BNvvv+Bg8P4j0tpjWhjBA4E
FAXymVn/r9xDWQIlwZtD6x7iVxczdFh3PutOHN0jprGGts0FKL0qUgTvwgNk0Cn2Z/LOo0AIxBrX
pn3jR5lfB+9q8JcvQQJ7pT15CuBy7NUPf/6PTJ5ItCKN3/R3VRWJV4ie9UFaF7I9hQk4tg8rq24M
yMdIo7OXxmtYovPwqvK6RE2oDDlkNNvayy6GEiIe32/7ERNfc9dzX4Ux2vb03VrQ/WJLxi2r8jIp
2pN4nWMrtjJvW7ZUd02fveQt11eV7bzLbj4JWz72AatLXFeNKgdIJX5g2Lu5oBKqUQHmdFGty0+V
JY5Y+BrNpnQY1SDJ9d5UMXQ3TSDHjYzH6WLuMGscQWzorK1YA9m081xpVM/ec4+GVSJUBTHcpuc1
uItD8fH9jxy5YddQNplX0F5cMqCZMGmyJRxDFOFIw93SD9eTUXt/kKei62PLdvjzf1iKdmwahxE7
ww28rl8MUP/hgdh7YV6k/wPlyZETsIa3MQs4cCmb/MNQG27mWbrtwlFRiGP29f2iHfuFlc0b2GRD
aOzuGoskQHjReD9MoJ1fWLk8nPcTK7OvGuJ10I0O32mBDvB+zObFpWAUmNq0KJdT2vbHtmR1oc9l
JwHL8rOPzlTlNsBp2MyHEQXn5jRCx+ZE5HNsvVYWD7gcUKuZzT+Cpsu3wGeLa28Mn5DLnZpd+xvR
8h/XFV2ZPS3j1oQTxsythYQLRQG9VeOtiNEJAo97kRjnhZe18v8Co29121vIuX+/UUe82RrhhqJl
HJJSD3dyDMBLIyEWH8Xi1JD1saevwnlTdIsinio+zAgAT1Zmw6Yo+lOD+n/PDv7Hqq0xbZXjYx6P
pL76W/pwjBayZZ0OPpeOBPfQzs2v2FAs4LIAmcWldGGUCGnsT5KBL1qFJVRobVG++CN/sUsNiZhY
eefhcsR63HGMfd8tmc/fKRKLNsEtATbUHjnNKS9+bGkPh/Uf7ijve0gIzKK/4wGk2VUc+EPiR4CL
n3kwVk6iCjPVDHGXf1T4oSixS7AkJmrNeCICPBIYrMFvvISmbYY5o3dVEvD9BNDP4V03bEzZ09TU
2Zfzoz5FipSdsOJjC7ZyFn6u+kAMRfHRVkWI9lfgar0TFUSuT3zRkbtoPf6oiUD6qhjKLwfNFhm6
Z1XU9kG74bHGrOVmwbDoiZ869i0rd0EiU2YhtFc/SIkzH6kMoxQ58LCn/NGR56+xcQ5lwVFMkfcG
Dcs9Y+FwB7XA+PEMl+P/G1PBEXyPVUV2edn/shM0oP/W/zvv4atdDhnUBnQFwrAlozohFIxOkSGn
1uU/Lxy8+uomcBPq4goj5DsViTY9kBvLucmTAyojgqbh959w7EdWm8sCTA72DLPquT0QEIJT6DAu
zQ8TkBM9j7xUrPESwvfqDhUcsiO4OhOrATiP6uasXoX/b7BE3pgwoAzETh5iGLpAU3LoxvPOzxoo
IbVSXibAGqXy2QPvKqDG9XxSr+I/jz5e/bAr//CrzvZ+aAq4JNrFD3qKfASU5922ePjKaYNYCe6t
yaG70OZ6k+eN3WcBrqWzDs4aFTEHswxVGQU7tnjXSi1XyBwfoHz7eu7MphCruE5xzFkwnYNHAUuU
6AEMcwUpzQkX/Z+BFpZnZbyaF3VHFtC/jfmiUwPoW9pH+ikCh9c5jhO/sDJgOlc1n5z0dw1AgU2G
uZrBIEf8fv2PHZ2V4QKmApGZ8cCS4eKvOQBY3NfnSXn7/0JA8Fa7duGEAl4BMkzEEwUYLKDcetar
rwEQVVBMRZYf6IYPUnkHxyy9Rpy36GvEgwYivCwhRrFTi496GGTS7vlwMnY+suproAMBc3EZ5pCg
bMBPeDUDZvqEmro5B62BZV9ZLOpshNQ6DHaNh6mSuW/8fe9DrXYBrvsEE9GxDzj8+T88zkyEAA9/
R3ZzPT43JbplmFseT5jUsYevDFaGTTmxDj5h9PzgPpj0nAbhebN9WJ2Vwdq8ExgdhlRBQcspXSK3
cwMEcc87kytbxXC7pU0BXTGjmb4y3PoYiyUEEzjfP/+It1ljDgwrGTRAGLQ5D2eeeXO/cQEalhje
P6Xkc2T116gD2/ZQ2iG4TAiQz5ihLw5tdbh+dh6T7L9AB2JUc8h8QTADQ35WOiq2oUFj8fsFOvb2
66uw08x0/PD2PVDVWgIvsTjv7fuHH1v9lWGxYGIZ6L6CHZ2hHFuJibwu2egl4NIpT5z9/wzIIfZ4
+K5/GBblS2c9DoERVYBZmy/lk4TOZA6mO97X16BHPhGQHAnY+MrGFqU5gME5FAMz+rRMKEI05lZm
BFnZKWzAsdVaGRoPI851x4KdcPmFAW9f6+rN4p3i8jj2+JWpsSKjtXe4XCDhEd/kVZnvQHPevITj
SR7UY4dpdTmaCiixBVPVO+CA6eM8yvmvEBNcJ3pfR7Z6DT7Il5ZkLfgedqDvvs2t2DWq3eRV8TQv
XRI4duJnjnzEGoCAyTNwugUeIiyHebaGAhy9LCdrv8eefvi4f5xXUQd17SxniA4z76eicaeSgSGD
+d7ijj1+Zc6mtfUUxXj5KuYvAqRu20wCif39w4/YwBp7AIXsGfziPttF/nLPnH4xsr4SbXg5hsF5
HmONM4Dc2tIEFYh/VMtYt9UBoBNXDDIG0aYrKt2eg+PyRbiy5jHEqKd0C9th7P4LGJwqqZEEn7dK
KzMWpPNDlUF953BMCTnIfQ7gmecPwXKKDviIKYcrU24AymvGjkJ83arijga5/2ZER7eFHsqzRjCx
RCtbpmYEw0EFa9PR+Kjr3xakUoevyPIzN2ENNWA5N4twI9uJslpAeDvFz1kpz8PS+YKt6pI5xp3j
VmZwRoW5GevoK1zq807pGlkAuYtOFhSulEbNZxPBykQOzGSM+fHN94foyA6vUQXMFEBjKlw3cm5v
eOfvR82u7SBOWPIRN7GGESyL8YYmZGzXZTGoQEJkwHKIixNB1xFHvUYRqKG21ZhTbGye7V3W3tAZ
+W8V1zcHLz303Smw2xGHxFZm7FASG6MZZqx871XWDf9ZRaBVgwYV33aq689zqmxl0U7SyPUyCHZ5
CNRCm315xZl1DrayZBlAlxYTtriUCWRXAeIvksjPT1F7H9uIlQ2DjyHX4wT9ahPnn/Gk78flRcfi
1snCHbQcTuRPR7ZhDSfgE/HzCUpXO11W+6mM/gTQ5Oll9tVXpwjhjnzJGkugOAJqevgSxEM3GK7f
SZqhTw5+7IpvinNjpDWioCrFOAyRCndjx7PUmGneiJIrCK8H2XmHaY0jmKBV3+R8YBD+nJetdOqr
ivQp1MgRt7HGEVAJyvC66Ngur6M7PYovDIHs4ti+fO+VjriNNT3OSIYebBxwG+CPPGAgQPv8P4Ag
ju3xyppJmPl08UrscUk+w9weTiuvgbHgprkHtVjy/UccW6OVNbcIiuIIkvG7IiufJURkkwYhjMjI
+3nPXxldNWbOhzpbgIwK8IRGNmLfB91tGZWnpv6PbMO6uU+nsRaoYkBersbw0txj0Lwl5ylzinVL
3+WFf6DK4zvi5tdcZVXid+zP90tz7MUPO/+P4HfRtRqJ34a7ICS/oID7Z4ysf+LSObKtaz4apdEa
LnCnIWyf92Jo3qkpVRLWzSnYyREvt+7Z6wNqyjIYrjDuJ/BrEBFHR7V0d0N21niBL9ay9IZCzcc2
EOFmiF42koUvpX9u5ZiuzMtBs70Jsp7teuJuDJl3iy9zzHkUu9Nz00dMeE1CI70eN0vThTveQrqO
VTshWp1Sai5jL3oAcvnjvIO0ujZHmncQu0foyGYdbYQZ+s0QnXq4H/zt7//VdPbFmqPc6LxioZUH
ZkqPRr+B9OMaOtCjGHeAcpcPnFTekyBV1KUSNYY54c28RMnY99MP3xHy2keG4r8Fh24RDaYBUG0B
LeAdJlRABkdVWe1YBzZ72VbezjKRVekYtu4vUsfo8bLIY29zbZsbsEINdTJm4NwAsphfGWBdHjX0
kuJt4yONN5rbC1b6wUYPFA+JQFH8EZRt+MBFQJLOm2INelPnbppYE6AO8ubiwBh6SXnBzF7H4fja
xS29E4a1XzW+2NtoDs7PBOIpRfCoKMhddgh4ZbBhoRrMbxvXTv0RtEY3SVW5msHqiGGVjdV9ZMGh
4ul2q/jg9h00tJ+WoG5fKgqNR7DeQMe2rqdrlwv/F9d1jwG8Uu/UrKsgMX1dAKFZoEqHARvbp1C6
7dFTb1uQ2IztzDKIPfgguacRKrOkndGVYFlffLjSoQlLq3jn2KhFykvohAOEtiygpPFjTyUCk5wb
PfHhDiq3atmaruzB+VqBmO9edAzr683TPKY61NMLGsj970wDY53oVjYGugZFns6Y52NvbPHBbyir
kf/EhOhyzT1G5Y+5njt9SzNWXqPsBK4tNWJpU6CigisS+8FVTjK6qUKffRB/pmbXZrl9mYN4HDZl
DZDkVUWW8hKMgKDcjrW6xvwDcxve5+OQWGkhJKAqm+mtQquwfML/J72Ej7yS1zy0xYVXDHOXENBd
vwEvj+bhDIRzjiLSVLHU98Ad8tYFRtEETOU91pVDWs2wqpqTeIxz3H6qM8+yRHEusY1YgOLyI/bK
vJaGCSTv29tmdmKf+zZSCUCpAB9YE8aPmMZGykN0j12qmWJFqqUv56d8bsan2eHFZhPlywXFMppb
0aBgk9Ipz+oN7ZyrEqgAW7rFeJD6aqCEfqkjKu+BdQBos+zwT9rmA/TdHSMYJKfeEiRYVbOxRePo
hvRT71/Wg6XDVi+s+O1ZD4UUalu8JMQd/J+ESfaqYJpdwlwYXJU8LqaLSVBKnrUNgmDrcPj4lgxU
s0ux9HmwRcNlvM95OYMwMxDlO2j9o+IidjP7gAL9dGHDTn1BvI+3TxQ1lifQ1Y82sWXpyO/GMM9u
+GQXCOQtHsTfRIB/NZD5TUVruhvr43RVC/Nus8hv/sy2cT+AUS5viqwT+xGznCrpFA32tMcCJV3R
N4+IVLLwOmYVzuvS9vVVH1TsSxjccnPHxPVcCyhx1W0jU2V6MGQWXfmg1MB/9Rp8k1d+Pvh7Bwy/
24ymL4N0aEZUsuRcIpLWyzQvoDqKxV/eYkq3YSNYsB5L0mF3Avyl6yYf6R2cASiwAVe6JJOoLw/E
izsUdoONFFkm96NEkEO7gwxI7g/Vc2XHEPQVWqLanrmeX7WNLf2HvOs7vSSqhRvIN2hOdPldy0A4
c61M4/6qCurhAAUTNK0qiJmDoadXw72v+zmHDqCel0tHIUG34yBJ6fZqrkDDIg2wmTnvsVpBU8Rg
NdcCke9S5P2TMYTPaR7W/ZsK++hJFkK/QgAnqn+1QuPsg7RXiT1kwc3F1CwC8L5s9s2Sgim7uA1G
IOozWswqTxyNQpnOc5n/sVC8/EUhtvbgjBc/VDDsJ5GFWEXtHY7fWAz6L6D6mgsCYj+1k0qWeE2c
pRc+U/+Xs3Oxn+AmL6SJmg2AC4F6w70cFPuDmGm4qSLqyVsJv/ayBIcz08quDpJsnIvlsgNf8rRn
RXcgq9akzjaWc2o2WdcVpkpRp6zfPFeT6Y/OR0Cj5rEPd7SO52ivBjHcCRWOLyhiG57I3Pb3QQYQ
YpqPZTEkIhT1vGkIDseBoyBOK6rpM8ddNCR5T22X1IGNb2Jw31/ypel/OJJXO5SIGvDUhMrSRI6s
fK+h69BuxxajwylKkZ73mseFdfdB79ciaVDXJiDv6LobiJf18YbbuB9vpQLhBjjRxesMiqlPTBrZ
fZRHPGU8AkSZtVP5MGI45JZxZp+8cIC0gobmxotWLNgDHWY+edHxR1xd44bOvtcnQKRNL3Iqwjzh
UUWGjfaCgF1MrFn03aigIARskCvI8kIhKskNnNEBDc0As69/M+7h9ozmifKUlDLEi8wiuEdpzasS
GjTeEwWwiVxaYCp7DWrd2pQ7MU5eu2vaADdhYwc/u+XKjElVEkq2rvBAUTHm0XCr/QClTDpMjb1o
Y8B/dyjBY5wUSLXaXbC4m/NPxJi+SsoK7etLJ4Y2emqjFrPwWgGPQiTAKQnNQgOrAanPa80MvQOb
fPlQxAt7dWBK8LZ1nvnTrzmMQfbRjXOZYoSxdWOSEdNXnwqnx381B+wC+OEM/4O6fffHk7Bswrj4
EvTA9BWgGb1F6FKxRCE7uobKYIcto0O2YdQb7jgN5igBHUfl31nT+vE1a1xIExpp0W+kGrynuXCh
ue70zH/Y0Ms/oJXiwm3rFvfF47n+iLPCxIkFuSOwnCizzGCf5vQac4XeJ1gZYY4YeQ67a9F2eHlO
h+amBw/gV6uqmaYhaQudIpRaSCoJ3GHJw+q+aTyjUwj90SKBP+jhg3Gt+SnWfZSpoTJ4GpcJlxEH
UUKIINvyn/PQuOfI4swBLgN29nFUxaWHu+1ybJj9GUJpp09HCQ3dQlakT1uoD294W7l4k0Ux37Wx
KUlSBKCSQ1YwNjeQ+8HtGccZrmoVk+Cyz1n1zPyuBgl27rinNqg1eDRRleJ/RgknghBS2tuKx8HT
PLPmLwxLF/sAcNFpx/uJ2+sF8Nr9nOMiSsZAWZUs0QH3KHrKf5AMUzXXbCixb6MTMwjn50lGUDWi
JScczGeRyQCVIrjBksnlWHW4EF3fwiUJWyaQWyVk4+VebIokLuHIby1QUP0miCy2FMMJerobYq7K
bY9XXDAyWXPxXPq5uRqnbniExMNCNgsae3bPY27f9DKwNgGjAi7gKSfzVoeDr9M4xkxnM0Ce1q89
+SPUS3W3sLy8QX82T8eKQ6igIB6bExUUNk85RsS8i1nMokkA6ugLsDT4fpZqrKpOSjsFdFOLWpbb
jsaGXtYRE5dTP82fUdnO701Y+HyjCmc2CpcjA11MoTrMLma12WHlIHETg0T4msNDeimfZoTgBg2I
e5rl8JMaEafeuhJgYDYoEPfYbLqmLpg/ZVyXXy3kUh6sHeursoX62AQNyyvTFG2WwokWt6Iry4fY
G8EeE5PFBJsBkefDKDFglQSlhQMfwnGe0jqYmx8q53GWgrcMkc/gpiwDbXIAp0k6hsWIyqKtktx4
6tMWpPH2BFoCLBHVoF77zM+eQL+pHyN4W5eaYEENnSCHWVLZMgXOA18U2zHkbYuBYyF/QsLafXJp
yp+CNO2dkQ5XqDIEjsWW4IPf9TMt3xGMLz8N8NxRCn5fBIoOF/kVtOkA9M8B/V6QVxwOkvC6ChRW
U6VBoRGa7JHqLH8oILc5QMrJ4ipo/EHUKQsOXZwcuU94AawkhtpnoOyDpEaQ+cNMBf/J6m58DSUo
cDRIeEGcHcZfVS74jgdNvjMiQ2ycLc3r6GaeeNHcJ9Mo4s88i/QjkmWVFi4eX6yCmAqOiVBpj+kv
kjJvwVrjaQjQ57iHhehqesvLSt039TD9QkITOORnGilFxTBbqTgIq+nAJ1ARBoiAU4lxfEQ1f/MN
OZR18DEFLX5nFq/atP18WeiRIBBtoeYh52G4UmEz7jhn/buYmvDNtUgDtR29a4bc7cI3RXUnQlU8
KyDF5k2HBDZF8QIEpxQAFMchPzLXg7oEiEkAQdaHt1EOuBTA9dNwZasGSgMNVMXyDhhUwsBBl0/1
QpOsVeq6C0Y5bSY/8N8y1C8TZA7jbYYBijztAvRZGnRNX9rFHy4FhcM7dLU3XPT46zYgcZGgKknv
Zsj2zYmoDX9groKXGUm77OVI6bh1tbV3AlJHxQ4FQAAqSBy1qQvi7lGbCEYftuCfBVAWi45BF3Kh
azO9yarglybuMO3QKva0ePFwa3Tf3BjamCtELTrNh3J57ETRJ24y+offEbmXjmK1ZYQKQi5ZszGu
du/kEBtJH1mV4iR6Ym2tf/O5r+I06yHsGoJs4ApUUfVVR5r5nWJPb0cDvDuwB/LecVZsews3hNJQ
sVFtXW8mLALIypX7pIiapiR3rZ1w18ml3DIyl58AptBi001wGZvCZnnaAON3ZaK6vkXFGMfNzST2
kqqGf2hCJLUaEiZvsQwPBeSgxPpN+uCgA+t8VN8rt6t0wfc+GQG7rtsa5phzkviI9x+UAdk0Okko
noAD/nIOVJmDoAbkLoqjHJdKCkAj0io6lhdzT4cPExn3BeEaixBcVXKrQeh+wWZcOxtBovZWop/9
YAT/QRvl0F8opbpwTVMhjZ6i4B7WWcQJpchZKvAEPyrelze4kYMbPofDZQ/zeR6Ygns+EAgHm7wN
AdxjMWBToAnxwgCDMlEGAcs90iXiJbMArx1JyozkwYvOZs9ckKwg+UXtG17/6BnKTnvleVZDRbwd
MSCN9BfZBu97Nm3EpMiHRpPi0soDWxUPafGLElvjSlsG/6n3JZkSKD/czKSLLSqUBicVcdYU7NwI
3uhnAjlCD8mywV3ImqofqwSlDAYXsUgwME3BVP7lRl/bjSEN8rtDMlQk1EFU8oKB6NteQXcQxhaT
bmKbIoNGEkrdAhtlaq7YlWx85CqQhfTlH4k5sXDvoirjqeh41F0ES100G69xQX2ltJIXUBzBnZuB
ZHOnIGV4iCZDxNrWglHwWSMSRVpa1krnz2CeyPIhAWwC4nu2BrfyNme+xhkFg0mTzBl4wt9CDy4A
+u64G5GOAm/URBLLJOes4A8V7RF6wfW68IrBdVm46CAcNzr06CNrdMR/BpOHtBmKnBYxF22QF10v
ee2pB0QXccRxgfrNKyaKVZZoPkX2inIa+Ze2gURVInTtmk0909G75VZ3qFdVOPj7joIo4wLD+310
xTD3KV7L2AIF5TJFgQWEAnNCeImrXckJKyAnRMQ7iVNRJnDeI9bOr5B6yigao+3cxhr0wrls2ttY
dOMTwVC9BfGsaun+4OjMhc360dsJb9ZqM84aXCBLgLCfU8abLV9yW+JZQZnvGWKWDhgREXubOsbx
ToI6g+xBjxDnk5bQsHyourD+SeMC5tAgbs/SPHNFtqt4HxGEGXCfdxWrQAw+gUsG/Y6e01sM35fD
O8ypyraVJby4gJ0hDJ5tDdRXHvNB7+ux4Q/gygXXNqKN/k2C4R0RC6kO+Ube1HLr8V5PCE/bsa9B
NK9aNclkxmjbBUPv0m6qSg/jDx+7MqQU8jK/MQRX+T8DSOWxa1YFGaDcMqDoRHuXy4AU79KODJCY
uUOGyoWfkUuOXJcmKFt7CPp7sW8oiCYRZ07ky1V91GxVJeA25GB5mRYBRXjad6gCQIC7FzWkVSFF
lo5xtyA4Goi9s65o31hvUZ8Sh2l3TEOMzdOcE/EiwdKf5kiw90Tm5AKkx/xSFyMEiSqnUCmSknfD
thwADPUlhsy3xVSrL+uZEOD6fJpEfGWWAUqDNQThkGXAAoUOkZAObtapHUh8E8YtLO9wbrJL2QPi
CFvUvb8dF3hDXI4Lig5Umv5Fdc3yNRKq3iI29hvg091NQICI7EXuPxZkNO2Vqyd751QU3kmOmY50
BrG12pA8rvYRotIAwyNhkLIad5uc4HQSqcNep2WE0ZWsUIfSgOBVV1w7hN7lXvjgXUnshLoh8pTq
Vsd6ihO3tC7f2hBBqYXXzncV2qIPyHXDO2CSxaWKmt9wG8gGfOGBqB2cAV0KiT8f2Rj35KYjEZcJ
mg34Mulg+ZRNYKckBUoMvhFbMpHpBxnC4qecUE+F7h2/WUjjsl0RYRDFLiEyyao0/MZR0vzOMDR1
40+1t1wEqFX/FhBWwOWK2LWE0sUO4s25v+scK2EFNGRge/aQzF6z2WX73FGVcr8IUHuECLWIm+WB
NRkKUBJEeSBJLUX3QaoenAclpn4SnqMMnvUoWqJiGoWvzMKzzmIgQAPQ4arxDsNYghh33c8oAIB1
cYBY8CECgZ6M3U2oalzgEm/velPEYaKG3ru2GajhoEBVIkdT8AcvdYs9jlHd3MIbDY8Srpzvsx5s
hFWp3GElcSl7bQQJqH5oUitQfUrGBSyl+7nK4i8ql/hBdHX5xEaGlJaj+th1VfEhF+7/cG2NBB/l
fOTJuP/mK9QrgK9RM1QUEhMa5OQQHhp3/mCjTxUDditZjzgB+chby+ulRqwg0X9CoDHew8bVvde0
7UsO9bH7kU0yg9pVoMZfvlIxTQNEK699HNpbyiL5LoA4SPlYEonAk6CBIJmE7GM/LGlQ0XJJ7KG+
Diq7oEldH8D9usBjCcMoZjIBQvAYhbOuoY9XhS3uMnVg6ekxCI4wHqPlW8MxqZSY2MfgtF8W9AcE
p7J3J6JOQSULXfBkssjamB6zfRQ2VbWpFwf67IGi9L3Vc0GqZEAXtUXVy4bDbkIVM60cOJ82iyjH
ZhtGuphvKrDreWmH3kC3IeBWKndookzPnOiouxSgL9cvGrbtXRpApFErG0n8NoLAsHrLwaetPzHV
7+20D4mc/+Psy5rj1LmufxFVAjHe9mTHQ5w4SbuTG9XJxCgECAHi17+LPPVVOYoFX/XNufCpoAZp
b0l7rwHAAkgByioNPziAJR3GKse9v6e6f8pTwNidLhDLNJXljyn3sVSVp4+ZzitxyBLcIaTKIbSp
Zoge54Ebf/H6MRz3CuUwFJlVQkPc35vsI3Kl6I/zNCtyZL0n9C3DeW7GNt4NyLd0xk26PDaejoLP
gXRTqHukLFfv6j5v66U6PTEkjcH/0tdlp09OqVFqKLwGvxUNHlRiajdCbq8Tnz6lLgo2ksEzTLVR
zI9dnCImRI//pCSp0yPvcP9GJC3lo3BxIkjnbi5+y2p2030Tj7gJozDnyv9i1YPymKTqXtOi/Sq9
BpstbzTuy0FTqBc1BRI3nl79hPjU9CNncOuQM4q4E2xCjjiwkxJv4JC9mFFImly4+jk6TshTBqkW
+oCyZP6+Fd6ShRzohaU1NiwXwsI3peDyQ6dHrMTIDb+x2MVeX4Cx+TMDQPYkUNt8HIvlSEF9/sWR
OHfu2gHKl1i3457FU+bg0Orp33WFesMetVa0Y7DziG9I+DjXtIGqPjsg3MkDblvOs+hq1O66UaLX
FIhWPcgQ6s17rRQqLYIBV9+WDq46ohTkWaVF81yPdXGhfue995o8TPeVdNxPGZJH8zmbx7rf9Ti4
qdus6KOvfdoTVPRRWyjkUVdUfwQlYxEAADzunQqEe4Y4uvsNzb/5eVSJPHII8pSHHocPeltzFB2z
FjrkKBPWi2DV1FPSv0tIJfPg0M6QIKRqucZ5bdlwXPi8ocU5msb4QrgBHryqz3Gwd7uou/dTT920
jkYrApR03KQgc16Mtxrq6b/ggo2tRtUNBKBSx5/vnaSL/AMqU47edQH0O+DFXfyG13F6hsDHgJtr
KQtAHHH4+toRbKr7zPfahzTCLfZWZ7y45T6DJcXEgndoDPn1O9iU8CdVDJSfMqfLi6MT1fFwg4YI
bkcNX/pz1zVyDbCEnAuIowYAS/BIoL8GDlA/ww1n/eEL0u+NLq7JeyaJJDiBSP9UzbrdwSfuVKKE
h/vOiQc02pXFcHKApl8fzIJtMO094J47aF5QGDWPuJmiF0VH/bVSES7j6wNY8AcmEdqvnRpedG1w
AnvtN+7Bh9GRF1/Ft9vte9s7LEO/wmfgAgAUaZnQk2TTF5xrm/3Qb/IFLdgA09OjgypdWkwyOAFC
9I2r8uTNwPZwBYfYKNT/jVF+5Uwsb/fqLWRWV2DWZ8GJi/xQMvkS9f4GjccCMjEJzZqoNoeMgn/i
DNgPvmwx2EtAds8ABNlYtbYxDHwSD8KqagaAZNAqU8dwxK6fz1DtSBY02nVLyYBPCAWvFsEJPekJ
OYQn/OuC7EUP8t5V6tP6GLa1ZES2zlNW9A0iO58jUMsJrgAhJxu225aHm9zlIQg8eCWgioz7Xb8X
SVffwedqK9JsTzeQw5ygr+66U3CCLuAt1DjFfqpR8F//LpbpNc088JElakc0PDFUInYiARNGOv2l
YeG8Ace0/Xwjigkog5Hs/fCkk6TaleNQ7mldfFn/+ZYsRJbXeh1cLusmEuPnC8/FJdTHIRsgz0T7
u6bPrvKcAbNpebPXgzRlXNUC7ctcsv9ahrp0UJErTUNNQw/pFHXYAAAALqH+ooZldicoha1/Htvs
msGrWhjhhWA8LfyLkhX1ATWTYRf4asvOwTYBRuzqREZeKrr//fwYmW1BhudKPDSZ2LL1sr2FEbuj
5H6jOfaBki+kqgTfSEM8du9UKHOvf6i3XyMyrVul20RB4Yhg6X9+GPR06Lrypw+0Ko5MW/IWb+84
kDT5exkxGbnQ6R3oicnq2au9PbSazwzclWH+3CCTbyTst+MtMm08Sj+OixwE2BPzB+dXUCb1D69O
q9v1D/X2XKCb+PdLyGzIgH5ZPlSi0a2qHxbSWR0MH9Yfb/vxy7CvQs3DMb/TpMWWn1SoRRFsyShj
fr/u4UYcM6pxC+eIhjyAN1KJ2v7BXTb9655uABolT1UVFng6kdPHtAGHIeqgcLT+cNtn9/7+LnnS
Z7CGhS1rC3zKDrWCft8Cjzm1mw6NttVpBPII1RqSVjo4deF4P1OUebAPkyTZR6AiVc51YOEoMWKZ
hpA5jTMHxEUOABHaENBcjOTW0y2fyZSYyLsmAKpSJ3+S6QI455H70otr59h05MiraEApZo5PuA1e
QCOp0ISItnSRLDkoXmbm1drXKCdmKTzBgKPmDzpvH8LlJNTgYs/Jx6uWUWxEb87TRMeAUp5QI60O
AMKOu5LRZI+WzBYu2RLBpt6EPxAVoawL9neJHo3ucjjVbqoe2j6REcGoTBdgrheAVdEYNWUCMlt2
K/L6wzbc9u1bWmTKTaABiv4g7M1Bmk6dDyxuHohTf8io/7NJ6gNJC1Tk2FXXzcgUn0BmQ5lVdthh
UjfPbtFgkqc5LD+vT7ZtJoyITntdu7SKYlw89AJGrNixRh3ydN3TjUAu+sJxW3/Cb3fhn3Zs2iQ6
Rhn5tv50SzYyzTc8CdCEqmPQOjiPT1GuPtFJfWk6ekTx7FtFo4395m1fbDcyVShyT2RlFywamoOD
qlypb8aen5rW/fW/wZqHkY6HeC6eKAJx5htKhZa5MfUpeNGiXlgFMbZRmdypAT1hV5dbqsm2p5th
HrJmHosMRPcEbVy0haJDk6otnVPb0409GiJ3A3MkIjwn/Xd4G7AD+JrXCcpEpgsHK4qgyYKQnop2
KHdurKo95L+f04xS7HjjdYvXdOII6iYUs99HJ1rWX8IWaRC4o6vsx7CkjL06Tkk/Jk4A1gHpA/SH
cF8YxusYelFkBHU498XcyzQ8wRHucw7i5H4eAaRZjzrbzBoxLcYAFXem/BM6Uv4uB6j++txtal8U
aBvxGera6MMCWp53/KZv6xwgA+8uQt9s46Bk2SFM+QuUwyMA3pkP+D19aZdT9VJL6Mh4gK/ty1Wf
ybTdIGiRskRxAIEAEDviQDne0HLzDSyTYJpuFJQPrd/OEt+p7j9MdJ4evE4U1+gGu5HpucH6Ngae
T+HprUtfPN1194MDXMB1X2Z5p1dHGKLJBAk/gafHSvTv0JrLDypg5Lz+eMuuEBpHbB9y4DPayShq
zknKdxPM6nTQBvu6Fd8TX44712u2rs62aTCieESnEwg6H2OllUcPdRonR9xtP6+/iW2ZGmFcwd8b
LpgMT3er+FcEGNp+KikQzeG30KEbm6jlKGOab/QkneckdJZBhrI8epCeQbeSvQe4DXaCQS/2Hgr/
flVet6mZihjAvIgK4zU4OgFGBXXAGYgpWW1pb1pmxFTCmFrqlTBDaYGaTCP0M5xedkDIT1nzZX1S
bAMYB/B4aKOwjEN8r97D3RBdTqDi63mjSPi24KobmWYcLIVaGuRj8fg8UEd0i/Z8jE/S9e+jjH9I
cNIc9GPchPegJl1Ve4sCY6v23DSpNQFOFOAAcYPOCTghNNDH9e9lWV+mOgYbOly44hpPTz2Aylzn
OwLm4EzNvZvBulKl3g3ANpf1wWyTY8R+HokhcmDH9pNwNe3gaQIaORrs1yWuwIh2vwWBoBqG7med
DPF+cMV3cFnp4bqfbgQ70EUZlzBy/CmH8eLHwNMVCbBG6w9fpvLfrlIUGHs2SmPAulLX+ZH3hbgp
FHfuo6hkt1njJVuH5OUrvDGGKY1Rdbp1WhKn4JSM7m8naoPdohHZBkt5RnTjzitQkNZ+f4TZwT7J
6EsyNxOysbhKBAeg6b/3laEok1GDIPJ72V72wM8Ba1KUW24ylm3F1M8QE8gIJPDyHyBUHipUVLAU
3qNl83nRh9h+Cdswy17wanMs1ZgkFPis3yqX77SjPpHFaFWr2yULzw50xNdXhCVSTDUNhT0LPaFO
f5+ITtHFT3D26cIrD+immkYl/DnXfen/kDM7uaF/RCUBFIUyewqDRFz5CkawNzDtyiG9EnyvCGDo
Y1f/gNjClpPgm9+HxsRYTACqFDzJG/Xehz7dzVI5+KOVe8XHx8ONPcQvCqnTGEdNuHk+cdiW3IA3
e6VFITFXUCVGh6OkciGDk9/zOPqgGuFcs1fglxt7RZlC8oZDkftF9sO0S0fwoooJxJP17/JmmsLT
l8l4tfhzeHOFkLENHtMJvZTfaRKUsXtKZO6WoNmUHXT0r1k7GMlYO30MtnSTMPofcLzBbZBlQNSA
jtm0Vz7f+/tNGFSqO5AIvZeSBGAKFC3YCu7k8K3f/+bREL/f3C1i8G9EAvMNUAYAU+bp2NNj6M5z
/653gGI6ZGOcTle+jLF75LHH4DlVO194E6J7TKpmmm8TrwFuan3e3z710H86KwpwLG8GleVRhm7/
A2yklnKwADTYVd40J0jnbZ5A4jvuY5pCdb6B1TpI38C0FuN+qKG1tV//JW+vwH/bL4luhT8O7gsH
wK44RKxUd1PVB+M+YWB5rQ/y9uT903xRI8ixOb7pQ1y7IeBfYwY8KPwsdz0Y/DgXawLy4vpQb6ex
fzsxhE9grSXuCzCifvTgF6rTRz0NgBtdN4CREHwwBQDGqZyz19doZjMHym1F2zByWn++bUKMlJCm
TZ6NtV+Ch04ApvTQNe+7yDnC4HWroGEbwsgFfkhwdMnj+DOsD+NHQoGYfxoYSovgZGp11VURS9zI
CJUaUNEAwPCC0ok8ebAoPTo0S66cZyMfAPNKYELYlTDn4EBfFtEMbEfUJluqTLZ1ZKQALwfYECaW
WEeuH4/34VCBAJyOCkSJ9Xm2DGA2ZWJPeGC/U3HnuyN9yIUvnt1msyWz7Nr/nE0pBCX+TscQU2hC
mcfQpfdrcQogY3SK0Fo6sgEK4ODFTA8lVFd3wIb+Wn8dy5oy2zRpESRlOEzsC1EAp9+rhoPXq6lL
go+OzqFhct0wxl4vWJWzjEoB28FIfCO+Hz+mPacPaeqy/64bYnnDV3tyMesUkzEVFyAam89CRdVN
mhJILhRdsXHpteRDUx88bp0QtfS8uoApkZ8Acm53IM+0hxZ5uMqmrZKrbU6MOEfHOAcxsa0u0Dto
IY/FwUaLq69qdq8dwYjxsQSNmLdNcal60FnZXD5TLw5RfN3q1thewQjz2A/iPo2G4uLmsa/u0AZC
fSZ0iGDH0MnnaSPp2ibEiPYSKK7K7UNxB+/g8T5t+HQMlY7vGdzjgMKuN/ZBy9uY/Rts740EhbS4
eNCyfsdBbj8Oczfcpm6/dRi2vInZuXEK7Za+65QX6Gk64PeXbF8APoOyDf2ddN2W3LHtTYwDvefN
0ZQNc3UBqsIbkH6RHvcNAXuzIZXzvB6JlhRpCoq3c5uTCdQZ5PjBeadD9Ul6cXbN5ZlGpp6453tZ
wZwuekh10/UAc4MGn3+SDmDbW8nK9vuXv7/KJHygUI5zeuxRiezpruq7oNkNcyDLjWxoyfJmwwau
RAxS4GBn+xRsPxV/AD/1Xoxo/lbsq89h6IESSHbdwcds4JQ+nGWnRvL3gECDRCTT9Im2/pZnpm1B
GYE+9Y7rj+BTXpK56m/zSuUPnnJfYrf5vr6YbAMYIQ46zTw6w8QvLsleGj47uz/HKkFGb6OJ8GYl
g0ZmK8cb4qJitc8vcNO+6UAg3cVN/64gn0ccRLvsOsQUxjH2dnAl66SpBb/gbjCB/L1wF8pq2FeT
9l5ESkawmLPuulk3uzq4iKWiqji/dNXQglpRuM6vvAQz8KpZMds6EhQN6if4Zr4zfuElpFknUj53
CTyr1wewTcqyHF7FINGKLmUf+l/coccG6/CHLidiX7mt3CfpZ6ij+BvBaLvTmSrnbQS1WeX77NzS
Kd0R1QlQjCtO9WkUaQJWIYl+dOjk6l2ACkK5Qy8XRKkm3zqCWdKN2QfSTqBqNqfqvfZidRz7gT65
YAF/Wf+QlvgxTdcFRNI4VEv4ZfZ5DX5yn+8c3CN2KnC3vEhtQxg5QDLaVVHH1PsQKmF7HZAnAmWm
W+gobgHGbJ/ISAJ8luDuwdzkIuAb+VG4wT0YZel5/QtZHm42evwqcfrKScv3niYp7rkcBGbaQekq
BJ/tuiGM0I/ygmR1FvOLgnXTr6zg4R1ckuX79af/0aZ849Zg2q4D1jOD696S/zy4jIEg7XUgK+5Q
+59jCA1MsS8uYD8LCWdSSBsIbweVNBUewV6DgIWCIWqXQYauZWP0rhVZW44PqPL5wW+edD6cvip3
7LKX3PNo8LFtSJh/jJwOWmuQHxqfwFCr9a5PnSINbgYc7qr5But4JqAfQ6mpLA/VMI9tu/dYDaEc
6CFT16ufq7rnU/YjDaGNl23kDNtELmerVzmDa+lMY5bwC5j74A6EUh+5os/rH9lyQDObT7kzBPBc
gQyUgNjg3iukC1oxzgm7qoGUQiMhebWxWCzh9E8jquLQbxJ+edY0/IzDSAT5EJBpUgi0rb+KJbea
Au06djL4gsjqawqpnz1omc4JlH2QiRs9J9AjCeWPRqh0o1Zq+3De37Pig3KeNiDVntsh+KWz4Bsb
Kgn5EMi2Oj2BqMf6S9km30hCIpBRDc2T8szR7YRMFlRMpoam122nZl+KzFGQSMWrM1QQ3F2ZiOmb
A9PajRxtmRCzI0UqQkNYMYKkVU/g1BL5neWJ+13WtX9cIvYAiSrvx1XfyWw+hYOnnT6Z+SWdRhWh
Zjhw/SnMpb6ySmX2nzxkmoS5tDj78RzuCMVBFl1iDleYzSVliRBTwD0vejcvaA2jjcUoEATz9xBD
rw9OtHloto2w/P1VKvGr2AMckPBLEGl1iooAugHQs4HGH9Bn103EspBfDaGiPpqTIU8eFiELsNrT
I2QUt9wzbSuK/v1woOZdFFrS5uzphkEpKHgmnsMn8OwFMFZhofezGkFjve5VjBBvS+iGQiuVPIYB
YeTZ65tUH2MHMvjH9QEsOcRUcte8qRYpwuacO+4TDFeh/AdtPbar2/FjNQRXNhAi3zhnQCcKUgGQ
FHwQmZw/jBLKmruIsGHjpmFZVaaWO7SGvL70SnH2cKM/Qgb9oSRgsUAPdwMjY0mCppJ76AqgMryu
PKeA+cZQK1s0DIuWbdXYbM9flturNeu13cyAgirPrSrzDxqwz2hfdBLyZuvzbPtAxg7OBh/yun5S
n8OeVABcLd1riUtLhZS4PoLtDczAbrLM7UmWPIwSTUdSj85XWg90Y6+zPX35+6vvI9PSAa18OYFE
i6pE1PcMAp7BdJVBHo2oEdZC5CQYWFecobWA62M7uaoDtfg66h+ebwRyVHlSzI7LL1S3PyBvswiQ
VRunVEsMm7LPkFbUDmj24gy53/Y2DZx3kCIURzhYvQ/jLY9a2wIyAjj2nXIMCK/P7RjzTyqby4/+
gnqDgsvPqxaQqQ/vD6EWZZbW6PNAI8Qvqub9MJZbBo6WypApEB+rBpVZt/If8yDLHag195Buwd8g
d8F0mTny5LplVx7DANKTXz3al2TL2dEyP6YTPDSnYgjcTOKSchScew+0k2waDn2YD3sn3nTetcyQ
Z4R4KGXHh7nwHwnYmV9JF76L27n52Y2bdRZLEJpa8iwUCWCVJDv7qK4k+1LJaXqAQgLbYo3ZBjCi
XPEEgsbB4J9jHKH8Y1lCA2Mv4m6rxWT7REaU6zTMvBgCQpfcwX0a+rQauoM1dIgW7Z/1VWybbCPQ
8zJ1GIxqsrMs4X/cDmhgeQG0b6NWfKj9ojytD2P7UsahXKL7r4ig2TkNZX3X0oDcJRBh38jltu9k
BLuGcKBTg/P76MOz9SkGLP0Uk0RXO+hdbJyWLecoU+VAunOQC5CUL2OQTU/tIpVHxqa9hcyT+AYR
089BBwn19Y9liX1T5CD2ylbHxZA8eLG4Xw6FbSPuFcBqe8BXoDsDjFXkluK6qTEVD8Zigh+hcPNz
C1CCvoXofTP+VyQsKTdswBLseW8UJUwDdy+tAw4RZfdcJtACyj+KKIB0az3cQuryK2RrdzX+EEHJ
aGNJW9aaKYHg+2Xf9UHqn3ncF7d/jodxOc8bk2MJGNeIeT0XJQf/T1xE1Lig7fr+L3ds55sEThMP
nq82NknLkjY1EMKWQZSWsPoiYf88HRugc44Oh6Ima+u43K8vNNsgRvBLx1NYVkVwhtoll3s/k+6i
DQj1+SOtHJ9fOSFG8JdRxEAzd4Mz9jLoAVaNe1PMmzBUW2QawQ9BWo6PpaHLPw71HWwPhg9h25xH
dAu+wgNBPrqQqrtu8k1FhDSMaMuKIbsjeTgeY3g6PAKDNX/wJlZ8g1pF/GV9YixL2MTypUpDu41L
cUbDsY6PKXT9JKSUe5Ye1gewxKSJ50vhrkAzlSxSO9HJH6CFxEE7DOvuURT1TewhzQT4Q9Fc5fdI
IxPj17pDW8tgpmcQlFBW92MUuz/OwKz01y0yE+cHWfkynzwVnGM9kQu2SQiuJ2BzextTb4kVE+mX
lvHkowganKEcySHvN2uIqOkeeiHHQo9aXxeSJszP4xUFmL5ozgyaUHvtws4oHvxnqiDasz71lgRG
jKCHi67mokS8aF+Hd2Fdos01RNMnRngBkYbY3VhitnGMqBc0gV1ZVzX/w0ioUHwtFSTxapEp4Gq3
yBm2UYzojysoknlVHKAaC00yXiDBjEVUAIwMNlYB98z1j/Z2vISmkAIeOc515blnKIl/E2GOQ0by
WCI6OBCTgtD7Pq2eq0hsbJlvL7bQ1FQI3WrOGuCOLz2bgn0BddydLKOfTkB+r7/P2wkmNNUUBGQT
YbMr3bP0VPIA/y/+CWL3UPdcf7zt9y+z9er6y5XsCogaNReZZ+mjl/vTu7rpOGw/6Fb73zbE8vdX
Q0DpnnVCl+FZQ+P2Wwjh8BvuVBDgmmpoIK+/xtuLK0yWr/dqjDyBy5XOpvqS6jB8SQrifxbQroU2
Yzl+p0ihN+vj2FYX/Xsc+JO4qdMpchZu+i0nzR13up1GQjvlXfZzOSbFdfzYMwBa1ge0Tb+RA9qc
Rj4ka1F/CqAZcfCKyuV3ToGaxUaSsQ1gBP8YCQmRT5gPhKiC6HsBY4QCiNiAly/XvYER90AOaXCz
q/AcaohesNQJQBKBKNtVTzexfdxNRCehE3gnA2y5+dTqU5UD5LX+dMuyMrF9hMOjIyW8ufyxfslj
wp8qD4xmUkDGv57qj+vDuMts/nvwDk1IX1jTMEL7urlA5hBqhOOHceLvxnJisFsUH0gLObCqJAfo
SN+0AIPESfYtKvB/14e3vaWRAzQNUjXOuDGBPalPOQxtw6Ad7lDYOAHueF1DODR1GcahQ5c2a/I7
aPB9ZUq+SxkCdP0NLIvYRPkFcTTnIo+bS0H934PK+6PjbTYWbA83Yt6H1jZM7GNxVuni+RRzjeCD
aqz/87ofb4S4HDid46ALzqMok1M8O/omcq9irVGoHP+dsHTkRRWskaqznxH2lHeQop/i8PN1v9wI
bQ7Hk1CAb3n5g4xJPPhTUT/ewgVb9g0TwhfOEVQYoBV9aXuK3cLJYP3DsnGAorS3SfSxhZ6J4uNo
RfgQGy3PI9xIwuAYNmiFPIzDHwXvKgibeQcoAIzFIDDLuyaCYwacOo7AysniIe1kTZ6HKsucT6OG
Svhh/cO+fVMKTXUGdK0BW3Sa+hJTyKPchG0ddBAhbCD7OSkveXBUGzsHEuKUtj6gBVETmgDAdE4Z
B+tMXGQGD02SReGLE0as2kXM10caq8ufIkrr98UND+vwgfXwCFgf3DbRxgEhY2MMGEfWXCKZzjeV
jvxTXbIdQWd7fQBLBJuaDm0VTO7EPXGJMxgiLXiGzwT65FtwPdvvNxJEMAddjfJcfen8sHkvhrr6
Klj61HZJcVp/AUuGNgGBXh30OqCKn8No8I6eWz3DDAgeMj0y6FQWW5fm+O1tyNR24JmOcZrN2ks4
Q0xclBA781wogi7Kmir31VFyts/qYaNyYlvlRvrwIbCRpJNszgi/6BBWgHLBNCXeE1gO385NcguB
T3lc/4KWJfAPYrAFn2DRbT6rFgrKHqoQP+bURcPtuscvX/TV+TMLRyWAAIfXZBDRQwiXh0c/hvvi
+tMtC8xEBsLAAuccuM1d2Eh7utcZScKPM+AtBMWAwd2KQ9s3Ms4BDMVRH5I33lmNQ36A/Uf+MLRh
uPEStqcbUe4HXlmVQtVnqGPApgCvAqIw+Kj8KpQxzGT+noISSPi0Akb+Ag+cn60rCiAPy+f1CbDE
n4n386au9SAP7Z4Vrvl3msZSPWP1ZvSO+W4sz3OeJRuhbvtMxmnAr3IZgFdOzioqp3uydCf3DRsg
vH7dqxgHAlJMQZVBnP/sd2Fwz3pVIhxyOjRfp8pj8uMkgJbaGMv2LkaAhxVdLBSKBomRsScANOsz
Ts9qY0H9cep949RsogAVBL7quhnJAy+9/ok7qLvfuoWT0KcMMgr+b1WHUzDfTHCCUS8wgoPywK3n
+fI7vDcWUz/Vc139ZiyaQFmL26T0v3iJi502LLJMHx0HDsEfQzSkphqK5ANTLuZD5+ITn9TYfKZu
Sn34Ac606e68KWPRxotZPpupMxFz1cFiABXLlo7eUTZuenYJ3JnWF4Dt6Us2fpWqFu1rXfWtewaC
id5A8L0KL7iNz+5l/fmWK7KpMjFGuhwEmLZw+ATqbvRRsRyT7CmuybxrRQnzwTm+pWHwridXiVnh
nxqpRaJqkYVO0V5E0rZPrJXBox7G6rD+Qpbsa4L7UiYhZskC7wzbw8KHKQIb01syQL5m30GrbWNa
bKPQv6dldkaJW3ganVFNck6pC2VRLMzhXVpUW6JTtiGM1JKKJgYoJ2wehxDX5KHOfsEYF1xYvtkG
tezogZlcEoB+fa5R6glgjBHDNOAiY5aePH9U71jgNHd9tKkcbFvIRnYJMgJfQIJDsjuhE30b1HUU
fipgvTgd1yfeMsA/GL+ApOVIaQMzDjAZdiXvs88wAoOvwfrzLZFi4vpc6HKPIlJIjwyqzeUA3VoS
DUf4eva3MKbGPtPcNxoaWHMPVeT1MW3vZES/ijmr3Slyz219D373i66n7+tPtqwuE+EXUK5hE4Mb
RNsm/tfYieHk58HeYG5H+nN9CNuPX4Z+lbpkBfKFhL0hSF2w8PstaByqjy1UeLa2FNsAy99fDcDq
pogIST3wCrTHDh6X2BkcnhUbJ17b840gz2FCPvRT3Vxwlh+8QwSRHv7JoezKBl7oGyEeshJgLzHM
/zs96AxGH2O12VG1TbER3mEx1hFvApxDxThmB0g5xbuknLPumGF73Tg02K6iJqKvbCkNvbKTj5qj
1NYGaHvkHjbCklJ1I2FJe/Ahur2TExcfteu+1DrbKjlYItJE+80h70k/dM1lbN3yM9DvHOZCzR12
lw/11LHdyIJkD+WUQe7GGrymq5a1CQGE/SLzWyXCs+jR7TuWPjQpjt0EG+z151tOr9SM+SKBsyHs
ds9tR1/SkfwWCdSZeS0eYOWcblQQLGuDmpeHlicETi31ZcQ9bg9SRrL3eljcw91w6z3e1srE6cSI
/5RA2bjMWn0uiQSFl4cH5nrjXiwLoMwheKw979dI6B3NnXNf4SpZM4hDrX9FS+xSIzfkABOTtJeo
kED8K9jntHKdI/xNYNBy3QBGcvC7bk5GH62kNgagcofFXyBFEL5FmrMFlgkV1BOAXMWI1U21Iodq
IS3yBLQLaEXeT5GadwP8IT+NLvuKU+Hd/0fp17Y2jLzhje0wDCCTXLR2+BOBQF+xa1TsR7uRt9mV
x2ZqnAdw9XNVAtOiiyol+LgwU31XJM200eizTL8JIuRCcZjHSgkja5R5dooTCLrUXR5sxM9SKXjj
MmPCCNsQit2wE5SPAs3KXVk1H1KXsIMq6q8CErGncYZxYaO2brS21zFyAmy4WwaHUHFJ6rZ+6uKs
+VEAr3JcX8q2lzGSARCXsOVVnnyU+XjyfUgLj566LB1YuELda9nlh6nZKiNZVpcJHsyh5s2Ej10J
psjkCV4eBGxQTu45lVvURtvXMmIf1nwUpz9AibygcavdTNS7LGPz7/WvZXu6Efg9KnjpXDTiQpw8
3ktYN91SF0ay60+3ZH/P+/tMg4qLKMGtkY9Qi1h8OrOfbSHuUq+/JOlmo8w2B0aE61LCtigb2kdV
QxMT2Dc4DxbwwHRKUGHW38P2lYzw1ixMaqdA/s0bqU6qAoF1SVVXPdwEDbawoi793uPvFc1huwAW
TKu2zFkswWCCBHGZb2e/jfSDjOAWFXahvE1H/kOkKdolFTC0ST15t8NytFh/GduARmx7foyRGo1i
5Bg/zwN8qGULVmysIWXWTCFsEflw2JaStg1nBLsCzDJzI1TXQy//qYXciRhabFCqxuXpjjl88Qn+
uf5myxu8kSRNwCAXQdZGicvfL6cyeI4fFh2MBdyhMu9lGwJlOQaayEFXVyGPKJKjX7jVvtLQLu0E
9D6TeJHDhwOol8SnRTTPS+MtKKlleZswQuEkec36vnv8ky7ViBs62pqn676bkQOA5egbr6rlI9gx
CdxFM9jnyujE0gaStT18GVGOWR/JthiMRJDSzG05KhkPugMqSlTjx1ZmP4mofrCp/1RjZVT+FnXG
NpaREdpedEMeICMUs3gI2DTuOx6f/dC7EX7xNM49mrXolK+/mGXpmYBCQlEKbzWTj7xh6sir8JcM
oJgIB6z2tk8I2lZQIVwfyrIUTEyhUt2kc86R6Ugudn7E9V0zSHmz/nTLVzMBhawcIgm2qn5ofQUr
vEUWZyk9LAErGA33pPGfl7W9PprtXYzkkOu4gY8sjjV/NoY/Nm2t2gIu2B6+7Eavruui6GsAPiDK
oUuP3YDPO+yyDO2d9Z++/MQ3ko2JI4zCbAp8FuJcAVHvoxum7b6H1ADSWS/5jheje75uIGP/F37n
pGMyykci42QPdMjp/+3ScLZ9Xh/DskGbWEKoIsSlbJdPVcOLIYQJ0yFMnHrXeH1+uG4II/SZy8au
H5zukYsG9slpB3d50DnSc6vTeYOO9ycdvjUpRszrrnXHdCbdI6sGT52IyGp+x8fZxT1vktCa+AJC
fYG+NVxCRwYZSZn6xQ/SQhP/7FQNa9mBQECnO8KTInL2Bby33Q2o1tufODCRh6FTBjrzR/5+1D18
NyE2kdK6OV6rOhGYWEMgmtGycRIgzXERBbEV6l+/6ikYv6zP39vrPfgHaUhq1KArt744GYVfvcd+
qIyQz8OM2/XUNGrjIvV2/glMAydGSjn2UCC4kHi4TKjf7pN5gpRu2cA14rT07CA8Fst9lTVz83+c
fUtz2zzT7B86rOINILmlJNuyLcdx4kTJhhU7CQkSF95vv/5r+t04eAzxFBfZOFWACGBmgJme7hVT
/thRkEhzFGA3wpYXuGGT1m5uwylJ5hhXMjB5X146w9Oa6PjDIpgCaRV4ICwALllNZ8jP34FozD11
wzAhdYy3djCRJwIdvZsAxFSb3CuJNNdRRLyyurYXD+Gikus7uGCCn2HF2Eyrpt0aoNyaRrz05Bn1
wuhz6yehFRMPlJIrDsM0vuYwSFWmbQYBjHPPJdmzIlM3YcHX6Ck/vsQRXeiptvzClq0LSKhU3c4q
5xQpw/D3EueWNFFWR7u3K4Ly7W13OKKDEWnquFHt1fJcuBnbuQPAVjwALvzyITN8kA5GrFqX5DME
lO7DIPrdcNA4j+n0moBfcu/LmV/nITqNpmZOTxkcxYq1GvZIRyai9ZaMdkuLcw8B6p8qqNs2Vhnx
bi5/k8Fn6npQTRQOPvDa2cOQ8a/LbVEBQ3tvpS5Zccqm369ZfshrCPUmDGesQYOJZ3HnBdiWtY4s
089fZn13AXFt8M4k0O55QE31GXwM5UGVeXv0GhKety2QZuDBQFsoAoKByvIcj32vfPT9vYDENR3v
kw5a2Y/bptFMfWKDlGDswcOqXxRQeQ9O4QoC4ntHFuXfy3OYtkIzdxEkVpjZXXGGuFtxO4ROcqSz
jXb9bcNrNwPRijQMAom4Uth+dBxLyfgzDRXZxrJKdDyisBrBnSDEZhO0EQuHJYcIr+nLv95g3DoM
sZEkUagwVLdLxixlyWmgaXTlI1N7jeT9Y4tek93yXxLyn9tsTwcZArQ+RIoF4oxWjDxmVgkFhRAE
PBHla1dog338B1VIJmjGQ9Pi3DRZsXesvP6D1DLZUfQObztVOrlgoHxEKNz8zn09kPQ5tHtwcYJA
n6TB58tbY/oIzcibkBdjC8K5c7I8mNyuPuHWIk7oyVl7NNMPXxpAiP3rRpTIIenTOsUZOetmz2al
kh36yPKXMMias13Nttx2X9CBhAUY2lQLkfszKDi83eDM2Pm0DOmPbUulmTg4CyG911N+tscqTOMp
RWtXGXBrVytL/Lk8h8GNBJqdBzTtai6nhQ0nfQIcdb72YPkr4cKwEzpMkFVtB9nelp+Llj4VBVof
J1SEjxKRqQw8teJtDZ+g0wqqauxoCinZ85j3vws/iYPVVgLDYdWhgiVugykfwHs6UrDgANarjnYy
AdGLe8G2M6QTCUqmaNtAMeaclw4ISSvS0H5XTGKNfcr0Ccvf3wVVu1C8mP2AA0tJmgNxa+9HOaPD
ZiwruRJVTRugmbRfiExANgLnVIzPUA8kuw7PxJUEi6FMCa24fz+AzaAvlnWKSiEc9qJ7EwLcHLdz
XV2PVLiHeXkj+P6+78Zm1xKcrwyk7fvL5mFaPS2Sz770HAdl0nPvkXafOUmA3qRGBNAgcACOvDyJ
af00O3cRyUvZJsW5CIbqS5GhJXwni2yVmT382CHqwlHWXIPrsJbq7DTWa7NwRAEUd14yU8v7UM2s
iDOv3AavRR/Vv/vlgkFI5pnNz4PvePt56AYaqwmNXUB2lyue0bBiOqavcYB6I9wHdMVDYjR23ZZ/
D8pSTdu2XecTVLbfBdC2XZ4edYuEv6rLGxUS54b6ybD2zDWcLR3aNwWDbGbhZw92B4WOxAWLXmLb
wy7w5RqpsmkKzfhVaM/oCIYDdnt0i3ES3LetP107c5keNp1dHc6Xs5wyD9XcM0cm4lriUd6wZg0r
aNpmzfRTavl+2yGHwjr5IxyC4VNU1NG3bb9cM20FJqfI8yQco5XfWCRQe1IF3cqymBZeM2m7CESe
eHhokBEZisLl+7wsDjlIIldOqOGGq/PxibALkWdGl0Q40qPPxv2wJJbUCAnytjpOpLtJIcAAtzyt
PAgMsVyH7wnS5REyqoiyMvwzzHURl6Wd7tHowkGlWq+4QlPqR0fxJU5RFOA0geXhytCNAFSGCuJw
DBimb1Wq7ucCdwfUQADpre+DtljTvzVsmE7ap7BfToNJzk1b9bshd+xv3M5ziIf5aOFfWcOPqx5E
B/VBlKVlFffEuQHW7s0cPd43t44XVnGd+Y9VPuY3l0+36XuWv78L+6k1eazFv4cmAsN2MwbDfohK
+pIXqbsRW0Z08SiFzuH/2efSJBC0+dO4VImS2eInK2rEL2IFQCwqiFFnVWZ/G6Km2NSeQHzNMxAr
406P/Oo58J0EHaQddP72eET6T5eXz+B5dOSf3VoEBgw2+iJn6jijzfqHTzzy6/LoBuPV2fwaK50h
Yo5k2lIfryCwmE7h77YeJqC42WvevE6s+M0rttbPbfoa7ZI/dB7wEBbuKwJE90FcFrRMrkC3aY0r
B9swgY70UwDa+eCGEeewrcd7SBGgrJtVbVCueDvT+MvN5t1p9lSP0qSPbERpV/SapKy6CVy+kpQz
WKUO6IP4hyJ0LlHMSUbnGl0bjXMA2MUDZVbTBFCsbtgekkZrVmO4jenQvqiEHFOYjBLZc/7bXZCe
b8qaPUzInr73eVRBj4CuBSLTx2l+wPccKptmKh5SlFutDsC+yS1+ComWR3XlQv/PSU6QKsUbfIea
mdP6h8tH3LBjOvmRapqId2qIjkk2Dk8hUPH3TtW+bBtc+6ipAAvmEHnRUTgj/VwUrvd37FEKuDy6
acmWT3p32Aq7yqqOVhycqiTqj1NRWld+MBZIIkzKuQej12cPRHTbFkpnNJQzQyMqSqBnKZz+HM6F
8OJJRXzbE1xHKbIuqjlHMeVhmv3pB4CkkDuhLBPRrkzn5sEJ2qZd+RJT7NYJDkXgszbygvTUKIS3
IULj+MKFPoUQmFT5+GuaO76HPNmd0xZPDqBTl/fLcNR0pOLQZNDKqghyVjwg1SGdu4jfVJasgq+X
JzBYrA5WLMCmY1uOnZ5soAYPw/x1+SqXVi9DCyki6DsfHbmNnpPowEWe0rkG/aA4uznEp0Tl0sc+
2divQHSKwwkFgr6fcOet66n8UYWB7V/btg0d2csrtRjgf+vJROc2DHsppt5rIYYxIcsqA/6IXlT7
aEM6ZmUG0yHT8Ym2Bbr2OsrkWYApbJeh1SOX41+k/MQVkxE78bA+NnzYRwkbf63r1ZrSEO5y+t55
BaebfEo6FyGucv7WwPz55Guy9EWmNdBgALQUuwWd5QTqVuTF73KArNflRV1m+GhRtbsOKxOcaJLy
cwbujEMyBtkjIO3q+vLohnu9DmgMHQr1cysHMz/y/dDDSTnoo6rqGnyL38qs7K4uT2P6CO1BlMgE
pDLO8l4RUYn2wKXC1vGNiVhXu+AkWVJZuHSIM+1kgbx7FFyrwaErv91g/zqcEYQFhY8bDq7tWXJ6
yz4t9zWRpb+h0BF3lIuYk8xb2W7TCdcRjhbhcq4Vl2eJGVSroGOb1XECBETfN+UBuJy9lY7P82j9
GDx725VUZ0OUjMkcPGLQZknJfVWou9xT1vdgLPl+trObGrLAV1kLOmI/cuyVgGE4E/8BBkILT3nt
iDkZRK13rlt15Y+ucKC9t7KWphk00ymTKSkhEgnT8VxoWUAjUA4xq7J+4xe4/zoFmoAlu+lhmqXM
iBs3iaz7z43j9fx42WwMDvXNG73zOniBVHXDmEDZonS+QLtqep6EjYvPJMuVp5TBAbwdw3dTNElQ
gxPa5WcAYBjb8cYVT+hs7J4zVvrWnvhu+HXTx+igPypK2w2kk56mbOIZaP4T+3agMwS4oAWSrqXV
DNaq4/1Eivd6KZGRAnONG1vIGXAfVCpQlPlOo+rFd/KD46yBJg0HTIf/UR6icaGE+hOQbfWuIl1/
6/FVKiHT6MuWvduaAsDvbuwDcqKSObdVA/49xsVasDaNvpy5d6Pb4I8PmOWlJ2Y1ZN/0kNeoHIhg
XN5s0zYss74bPSR9GLYVSU8FS36HI0TeKaFXXYOXoV/2n/tkeA7W24kMh1inD2wgJ94OBIqBb1VF
XEPbHVQ9xCcgenhcjGybqjLRgX8dL+mcRxLaoEv10kYOd7/Oi2Awdl0qeHKt2qm6vDhPcnjwwoCC
+qJuP0Fzt/x+eVNMW67FSRs0wVkYNTno2YP+sQqQVMv9VVmVj3+/r0P2KgcxPpJzfn4jOOeFk8YS
oOIbIbw/W36/r2P28hZJYDahHOPg5vyQN7RFdtWhgh4uj2/6guVJ+O7QVkDPkLZT2SnPfc+7Ahk4
zT/3bWmVV2gmmtdq4B9vg6+D9hpPjW2ByuI5rAsQ3oWgdItLp/G23Rh9HaDXyLRPQQcoz74/ZJ8x
MAe1yTxMr5dXyfTzNdNWjkgi7qnk6KL0F7O+kYd8eR9vG12L2YUUhcDZys8iCy26zyPHCR9TCRbw
levcx77C1/V9EzalY8gAowBoFepFduteOa6YH5ayNG4ifJOt4Vr071myq3oo6xa2NgjiQ5A7Cso/
5eSgzHd5nUyfodkyQ3Yiq2TBzrRFbYfhUO1HkCVBVIAPx8ItIdm4aSIdh1fZJa4d2cDOyVjlu4TV
ZFfVWXU7c7RzuFL4z5fnMRwrHZE38W4GnDpPjk3Zh9dpMSe/gkRmny+PblguHXrnW6BPGX2PAVPq
/BW9FVmxqvynHMFo5+DGtsb6ZPqKZf53LqT25eBBhwnHt5FZtVOklcVVlAzAblz+kI+Tx77O/Adi
HpULkPOcnbnnAzpn++4RvC3VpxwCpj/LoHG/B44s7X0wgavZhovZZvY6LeBUzIJPUZOd1ci9H41l
p9+COi32lz/LtG6a2aOSTzMlCwQPd+T30F9OnJi2ag3nYvDsoXZTL5OB59gLfiZyVA9IiIpbNwug
WgAyoBXHZZpCM/imo2Upujk6vkkOCUl+shHaZYBdvFxeItMR1ize6Vk/uW3CzgEg0W6YWG68CC/3
k8WOlau2yQH6OjKPCivqvd7KzvY0QAeyDK97oqZNDxpwAf5rHoqX7WwFeX5W0GDeSzjFq7qjT2NP
ghX7MGyDDsSzU5IOlPQZ6Ol8fqDt5O6Tnhb72QegdNNG6EC8cGhSx+sa9pYQmCI7fLbrpawG5MPe
btHGvM0mdDTeAmqa0N4bHe05+d2UGUSrxlV2BoPB6TR+fipsZs1Jdq6Q2/jcjAN19ujy52zFHEzj
awaN5n4wZXpIyzp+Fu1V59QpGB+K6MvlPTANrxl0B51HMMqQ7EzLsf3EsyI8D0gdrMGyDPk+/z/s
fbjhdONU9ycow7H7pVCX2hBi7TK5s9FdHg8euOJtJfm9L0QOSVH0k6Muve3jdEuXs5O2nLMziVL6
mNilErsqc60VR2JYOx2X5/pUJG2KNDAp2jK6lnNXt/clpLKGbXuvQ/KoTeyIcez91JDxJo1qhW6v
2ZnWwAjLffy/KVFfx+VNKQi9GCCdZzGQ4lnivXHfTvKJTjn6hcC8+RxF2/hkfR2f14nMz705gy65
kpGEOGSYDoeoU2t7YUj3IYn8r0cU1EusskW+wu3UtxJMlws/yugUZB8s6I2FpRiZmHsHTYzx5hOm
8/t5HnE8XhHEkpzwo+VU5de6Jx1fccKGUKWD9kREAjqRETHErqPbKVt65WmvdiqUw5UNeYqVeQzO
Xhf37VQ0eD4kWlEuqW5ZujyhaDh/iibC1wQQTGdNC+tjD0VYqx8wxTT4sZLiLpuER2O3teAFqNPs
AjD+bctY+jpWz0vYHPRJm53BrOmLK24pZzyGtSDb0mP+f+B52YzON4Dj79U8iDjt+RSrIICc8Jc0
RaO+n7PuTrbVWh3YsHo6Uo+FQ5amEUJla40WyJ9atGUuHGC1X+6UKx9zVIxWEpkml62j9ubWKqIK
lP7nAJXneC7cX1HUfc5c8ZWoxI1pCVW0ZunSVPwRVM63Q2lt89c6lC+VfluE6NY+u6XfPKispwkS
jlO3MrxpETUX4U+eXfkcHwa0TRYjaIuYui50jsf5Fziji7hzErHfFHp0QB9yBzWBshvwyGgDH7li
e+Qo1k6DIfD8R3h3RkIizHvUaSr1o2kADColaFcv//KPM45gQP3XkVZiJsoiUwQpl+SExuwDUxWL
Ve/dRbO6C1J6z9s1CgDjWdO8AkqNoHn3ZXU7TMDf9cMYT7T70olqgDgKzhgNnN0cZJ+cBeCRh9Ov
pTB4+TtNi6hdDmzhpwnEBYCqdyM+x4onYozzwl/TWDQ8MHWk3ySikedlguwUKp0LNQS0q1zh/xlk
d+4CCD5XYG8Yu43Swr4O+QtAXB80lve/+ZxxDveQal3rWzSFVx3Y5yILmU+i42fe1vcSwdSWRRuj
m/FvaYFSGPpMn0ofePgyVLe1l68pgRgCoA7169jc2H3qhsekxK2HJVAbKpBodS14prf2o8tnwRD/
fM0zNKSRYmR5/QAqvOaxqevC/ZQzac2xRWvfurk8i+HE6Ti/pMz6vKhUdBoErGtRApEeiOMuD25a
Ke2dUIGnw7MsFR4BjezDPR369AYsZ82B9bjNua0dPV6eyPQVmn9IGlkLt0IzWNWF1gnwt+Epjxg7
bBtdcwjCCvw+awHcqHlqPdUQGxqvWo+M2yDpvs7jB2URxx7YGB6HKvvp9wASuxOkfnCDX3ttGs6S
DuJLZoh8Bz1PTmhxyftdlYe45bB+7B8hk7dNOtLX2flo5FBPuhZHmidx5h0PqDhVy51n5eVh+ogl
hL5Lv6myKLvercKjUul3ZkPVqYn6ZyAC1oSlTRMsx/jdBH7ROR2fkuBYJHW/893o5Msguvn/eJgb
DOI/vHzJ2HvI7Aanog3gP9AUOY1gXwtJ8iNX06/Lx9U0yWIk7z5DobUzycBZgjrTmMeoMKUxWJjP
VUS9gxOhPfLyNAab09Ft00TCcG6c7kFM7YtIQnkdbPYcOrbNzkrHHwgJjnYv8zMTDv8Ozr/qSyUE
aATnqVjlljVFER3aZicszUug0c+WNX2ui6r53CQLIUcJGuZgIQsoUFv+UvdTfkpE8ZvRNUC8aQG1
YO8Dl9GNCuxuqkmiz3aLykscWOW0DVmL4/rvOUCqbGxst6YnP0KJVsiG4WGTiatN26+j2dQcsmbu
k+YFjxlwrtvo0/nB+EZklK/D2cC07DYplEIeJgqpQ3Bv415CVxkCDEuvg9m6xqsGm9P+Aa1e5Q5c
9Xkeg+ejX6nfGC71OpANvcFinmk6PAwdeGpwlat3qgPSr2HkiHcShAg3u3YdvMa8zJ9kL5sHV+a/
wwldE6zuU0DzVzuNTIulRfEpol0C5N/wAIzUTVNAQmruBmsTiNXXMWop3iRCstE+TTOkFOwwc3bM
tqdD0nfNw3p+3fQNegjPEgiruXP94FZR8h1c+xkDqfAYrcmdGUKHjlIbaFP5Wec7p6QKmxdboq8F
+G/xpc+KacXfmt4lOlaNcpovhPHOqQlt1vegDJq85M5hJeJW7MxRH7Yx61BHuBlALd56V0AXdQrU
XrbVh+zWj4qGU3CzEehJXPYBhq/W4WzJPIatNdXOyQ3Dx7AB5q8DW8iXmg7NSiwz7JuOXVPOVINy
jTsnWzrtXkToLM4I5DYu/37T6FrA5ynk7JsaCUA2QPw4HRJ0kzO59j4xjb6s2rs43I1DWKteTA9D
OVp3HBoJOwL2v/22377M+m50vxinIa1ZcfYtIAebsPKO1vLq3ja6ZvNVbaMPHRz4L2Mhxl0+e8FN
Jip/5bebYu6bxtS7H++IiCdJLwCuQ1LUdskTFMOib6SlIWThwXYreXQSUCO9sidS3s7D+LLtszQ3
0NApYYIyHFhZW2hbt71P0+B8vzy4yRq0eK7KmkH1Aj6GgQb1XBTjc5oE811HIeWwaQYdZTf4Nux/
pPTY0f6LHRXVNStFEkvmrvkxQ4JAR9hxHz2lPI+sXxmgdlc5AP1sdO7qApxADkLaDknF31bA72y7
3LYlOszO9Qky+0HpnoD9nsJDQhRN7zK3Aq/K5UUzXId1mV42Oyxyatc+vd3q2UC/+s1co704/T33
0xonmGHzda3eAaUq1A9yOGdeTl/SLhm+gh+ftHEtUCJZCQGmSTSbd6mFS7fT2ifw9BSxuzyBWOHZ
R544/baXtI62U41sojT07JNvDc9dj5QGHzd2FPs6xM6u8xbI8LA9hQ0FpjaMkA2KA9eKVpIZptOr
mXfPhj5JvaE4p3XoxqPHVdzl7HeimpcpS704tSwBTmJyZ9F8jbfRtCea1VeRVbSE4XipRZvrbU/8
WvoHx2uc68sneNne/5bEPB18pxIi08np7BOU2bOniroWuK/lGujk4w/wdOAdOp+q3OuS9gQ/5f9m
IYkeq4yCbHzMSv512xdoT3faZkEtW3xBFcgOsHqQd1NVrXhF0/JoUVwM06g6wB9PLBLuT9oMQX8n
QXE9rSz/xw7E0yF3LCiiCEx/9OgGrIqnCNlR26qsOxnN3bW1yCxsW6Tl+94FRdWgaYK2pY0ySs/v
0WanPgdh16wVu0zLpIX0UPii9AabHpOKDCDkBWRXtuDV2Pbj3X9/vJ1y2ZNIYvQ+sU5T5VknpOXJ
l22j/2vYl8cwnXPNUN3JIl4ARkEIBS288b7DD13ipDu+SPtcnsJwr/F0PB36B/NpTEb2MliQp13Y
gwerKL+6S45KVuic86yojssKqcM+ccgdSIDX+NsMp1SH2IV9B847zyJH0S7aFePzWyIRT6m/IxFr
NFWGM6Qj7dKGV10QZPTY+Gn6k06zeo0yN3u6vHym0TVDrqQtZDbP7v/8HMp40AbErWNlcz4ODp4O
roOSIbe6YfKPC61CYc1/bUe82uFgXy00722o7nOnrW48/M+2z9HseSojB8VjmxwTmqsbVJfdB2BZ
xIpCjuE4h7o5j0rY+WyzFzDHAtkvVQK2lBz0+1/nXqxC/U1bopk1m12G7oqMvVBGm2cUotxXDhzi
Srw2fcO/Zv3/ICgHGgOoTR5VmAx7ZBTt2Oc+3UVNsg2554Wa1YfRUEKA1iFH3GfkrVItaBk7VPD2
BHSHK+me8KP47AQ6o4DKurmJOkB4prIlO9I5O6sXTxFRKOj6C0VD1u8a0ClscbWYTlu1dAREV4jU
fk0K1Cit4RcJkCLbcGYxtrZcSkhOC1V6rxT5HrxbQbs0te62H65XIezQD10GvOGr7QHDSpdfTedi
Uz7aCfTyA6sqx3IBb3zN8FKNmxD1vpDTx03rohMJyHycpn7CT5/tIQ32Kpuj6CBC5FS3pCLw6zXf
11FqBa6c7ddwcrzjnOfJTQG6zxVD+9CMMfpigO+uFj6xvRRqeeJvmKFF0+egtNuonI3BNT8n8gj0
qn5tv8pGtb84dUpkCmm44uc+TntheM3RjX3mowKTFH8jPByWogzNq37fjMh1cEuwuC+TExnrU1el
VTxm5GfVbyINxtSa96OT9O1hCulL2qDhXeTMe0uwbbM1vfDgg5wvTfvef7FU7u/sSva7hG8Sr8RP
1wzZZfMcTqr0X9Cp1cczOkpju2Y/N1mDXllwCYMMV63Sv1NBkfsXE/RqFoGOlQu34bTqpQWIBExT
MtfRH6sVMu5H4sQ8Y6/bfrv2FPEyqKMUE6UvmY0UQ+K0aieqcdMlA1oemhnP+RxGczC7L80MOI8M
gz8UsIfd5Ikfbifym7nGDXlGNiUbIGWy7Ys04y4h6dP01B1fS58ULBbpXB3rulIvl4c3RDe9wFAG
gwfmZ4v+6X3rhJoVOkTqoxyGUw4mE96Wt6AIXPGyyx7856GL1dNMHXJeHclBev6qiuxn3codl+3B
BpldBMjPVK219n547cA0mlkHtZfOwyDa16gqotvaKsZr4ONQNLF6dGNfXjXTHFqQtojNahEM40HM
Mq47N07FT3faFiz0agPtMpaWHeQ7nRLISJDkKWtbiNZrDFCyHwCzGjFy8cmpr9r82+XlMJi0Xilw
ObgW0xDj1iQZgGtqfw2ckpUfvRjXB8dGLxJMUJnpwH0xHix6Mw2HsWdxXX9TwzaPofPddILVo+tU
46FLy+M4ly9pFawQx7+5tI9+uma7InSmnvn2eEDO+x7g47jdN4d6P+1UnO3DfXl4oPts//XVj50d
aL724yHd1fEQf1MrzsO0dlrwrqdpjlxkUA7gBUidMu6Cbxn9yrq1C6XBDnS1njoLZzdKsHi1Up94
J28tMCG5Mvt++VyZfr5myugtr/p8rkfAtiWLeZIdEYcepCf3sxSbxE6d4O1m8u72lDUCVTUbmzTa
kse5csu4BmXD5S8wWYYWqKuxilhIZ2xs6sRt0F5Rd1iJo4a118sFloVcLgXGAD6o7PaQKeSf1dCh
PEhbbwWwaFh/vV6Q1UnRZi2WJievIKdX5YlEkFeQK6fTsDh6cSCKijRgZQPzGCeB0tD4x53SNVEc
0/Is3/RuW2XXhQ3Iq+DrRgoVlD72MAeposOmjdUrAi6wHSAvxvBW9VX13333+fK4b0WyD3yGLrfj
553NpgAmNXyTX+2Dc+fmMf/uQ2Rrz09yl67EfdPaa8HY6uXkNwQRLMjLXd/Jq6hfWxrTymtW29eF
orPEF4ziubZ5nKmXOvx2eXlMP1sLvL6iJQtIPx78sur/hk3ryx3J5VCtBBvTb9fs1evcwh4HNR7m
pIMq6F9SFHGSr9FIfvzrqZ7qJ4SikZHg0MjgmHYqLuyny8tieEZRPc1f16KdyxAj57hNv5DT47hr
r78UV2rfbdIVhW6tdrVubIjABSOWRoYgS4/UXkXbbJXqbfVzOlV2N0kY03hVDUc2lPFUZStbalr0
ZavfOQJKoiYCag6D51eT9ZNuuziAMfPfcUGzD0n3FN4rQ/V8eorWMLsfp5mx0JppNkkflSqD/XhB
u2OdeCqc8WvfkGPouq9O0V3NnffFaeZdY/nx5fPzsaOneme99L0UGlv4Fj//3jvVLgXlLaOxWOuV
Mu2BZrYz3pFeCkXkQ5AdWnFXrwmJf/ykoLq4jeoBtwQZ0XigE/uDdv2nYZIHbk0PfpEcu9BdQcIY
fr6e+J9KSog/Ykfc9p6Nt5xtiq9Uz+pPUaUUCcR4sP3g4JbBDij9OgYtw5eQge/o8t6afrxmtxEw
cBPUjuEapug5tSpQDqBFacW4TIdVV66RaGtGHgWOhzZJ3EK5CoxQsYNCrOeXR8sPb9uAQ8Q7QBfk
WuuYYdP1VL/lSZAK9/ggUJ7tBXWgQXfFsjBO6Kdhjejj4zhA9ZZ5p8/Kth9hEOOAGrnTHAnAKykT
Ky8D055oJh6FTpkLJHcPUIJGo6C6G+1NUkIODbXoWw2TB0pF/PKwvfeHz7Q+lslK8DV4iVCzYlo3
TsIbDO0xsPe39a4n9a5lxT5z5coUpoXR4m/WhxakhXGcQonY+3covm4yAr013pbo6u8HBIE0KK4q
L/kS8GLTLZbqjfFjWA8O8eAcAp7sRqvfecMa+sCwGnpH/OQPNOwCHJOS/3Tqp5GsZF1N4y4b/C4k
phJUDe1y/GzQblZk3FvFtioA1TvfOwEmNZFgA52OXUd9AZaltfYmw/HT+95Hf2qGecBCS5Vd+ZBs
Vc0v3852U7NWezFYvS5AU/lMuF6UYwbvT0l+FhysHJuSOlRXnKn7XDqqWpbcSnZNU+3HdI2wy3T5
0zve5QDeHbQiI4XRTXv0Ss6OvCol3Uno2dsnbvHbJiz3c3UHIvH9NnvS7HRMIaIBbOh4IBaPLc+L
+3YN0WU4nHqPe+J4o+pDmGrDj6z+XAeHTT9Zb20f/DnrwhnjRpYXB1CDRs5u28hahOWKdOPswi+W
zQ0f772N1w69g53MZSCgCbhkbx7cbs/oymvBtMLajbjoJuiWsGA4VPYN63HYry6vg+HtSvXe9AHn
y81TDDzdQkL8mp3+OJ/J7tZ6TPdrtxmDE9D7090Oyhh+iJskHX+Osj4UXhWjC3oMyPXljzAtjhY/
vTwrXd8DAY/jubGcol2QrZEfvKWg//u2p1QLoDxKk4bP6PecdvQaHLj7/Eqdsisw73+dPt17195u
l8VfAFKI/ae79Pu2D9JMldRdHwQBVow3x2C4H8NtHk3vR+/AOVpFBTwaqdwjXMFtEm50AXrv+ZJK
5tDZHA4eD/aLAkJA115XhvOjt5rXMNUGPaTDIayaUyiC7zJPDjYbd6iprTlkQxjRm8rRpU/8DpR0
B5Au7SAAdopK9ImUa0ldwwklmvkOdZFJWiCsTsRbaNCa4jCkahPy3KF6GzkFt2TteVggFT2kFlpN
NqG8MLB25xUDCFEHd8amRjIOgxsBF3z5hBseBEQz2W5mYVeCFeEwtvVtMwMo4/DnES9BZOleyQxZ
kMvzvNUEPrBfotnvogJbcI61oZ/Lq+I2/Rk89PG19ezdqqv8NnxSdzfk6+W5TJusWW1fBF5ZS0xV
CUgnf3LX3JvhbOo94jKLZGjVKdKLoKvPSbLLs3NruysRwDT6UmV8d7FkwODl4FNA+ow8seK1Yk/2
mtaWaWgtyM4UfTEOx9AQRIqr6pfvZbuObfzdi7d497stWUeljODLLF8e+qG+zqduF2Ybn3t6s3fr
eIWoasTFsgsfAk8cvH6Nz8BwTvQObzGIscwT+Bp3FDEQAXGdr/JZL7v2wXH/j1ZLPjICUPVwqM/D
LvlZ3LQ31i44RLv54VHci3uy+xwcf4uXyyf+rQr50XSaGY+9m0t7ee3Yp+FP8ugOMX20wdRyJePh
5W/yIE/lyTrmp2Cf/FpjbTGEAx1t1aWWwKUcvjSC7wAXgx2BEbz8RPvlEdCJNWUK00pq1lyCRrAd
0SN04OFzWt2LELxa1efEeWbDNanWsngm/6RDsKxI2UEzecMhZcOOkPnYRcm1O3f/x9mVNFeqM8tf
RAQIEGLLGTx3u0e3vSHa7nsZJEYhBPz6l/Tb+OqzDhFsz0LilFRSqSorM2FKHWNGPrdw+C4eIYMx
3dcsvSMpOyx1c6hrcqJ8+TzNzunyaloMa+K10POOXv0Un0LUjzI7yvwxcx+74vPl0S273gRspVNV
IjTo9KlyKwi16jOeyhvPeduHG0fBUIpCqUwjQChEfOwc/wha0y+6vZ3AErhxkVjOMhOwpWQ0OH2K
wz1z6D3N8y5p0urOLbN9+UoTsxVmfQQuUZyVjAHMDtmdfflKE6wVSoInbAVvGfMjKa6b7HfJTqrb
iLxtVjH830d/VUPFoE9pkEKcof2sG3KearExvMUHTUBWUzSSpd16gay8oahe3Icz6F7knTMnVG8E
xZZQxARmjQupvKVcLV8Oj6Qdvi9dcNU3/oOqABLuvOPl/W8xlQnRaoUs0FSFafL5rorui+VclBuu
ZRt6Nd+7q5DPmVQTn3DoQ6gxqVAAO0czuLgZ5eJ8+est3mt2fyMInN0RRMcnPb2gsWOadlrFcN22
rIUv19hmCr7O8U/dPaCP4/In26yy/v7OKr4IBojx4G6S8t7x0ZL1KHZmhkwElmpCydGpMJ3m6Rg7
93JfdZ2acKtiKgsRrFYmfpDQ9C2i+7KHJsBKQEu8cxYMHBZQGegHPEF2RjPECLCrNK/1OGHoYD4J
/7Mr9uXbTUiVztrSm0NESW1WnT3m3S4gtLi8Myweb2KqcMqmgRPnSNKQL+Vyg243hz1H+oentrLA
lr1noquGJpqEoxE81G7zKyiWT7JJ/1V82recJr4qCNPVG/EHCBqkc5oedL8Fk7PZxnDIivMUkPMW
DzPQYKYO2uaHjoCZRn3SZXeELs9WGWod8IPQ0TPcE9yeZVXHHBOV5FyI+YrSH16xgPshubzKliPL
VDxpgijjBcXGpLn8CRhhXU/fL49sW13jWZyiTyWCfADyTU30ZwA/9MEt0EYygazmx+UZbMYx7lU6
OkGKXiiNkg11T04l1LUDYP6Rgp7hlE/VltqOzUaG85K5lHXHETh75BDz23hLCc9ycf8tPb47e6HO
XucBx+KS6kogSVNkIP/SVw3pEn/KHsfy9bKdLLvVBFQNvAWpVA47RejqD530IYvaA/CSj03Or4tq
3JjGYiYTVBWAlaDvwC538rv4BcjzCjoCbBd3r0dNSFXTEVCyhXDm0csP4FKA3PbGOWfZp2ajNdre
piya6Hhq/cQvvWM8PvcgsbtseptNDP9tQeidkgmf3eQTWC15gmTOvpHXGd9tnlGFWpNgPd3qO6mu
+2kjhP+w3wyGNty2qUg7irZYx5WJWO5zpOJKgIyV6o6CfBPeFzFt8SNaHNhsrPb6wdcMcoynMNIH
VLySin+Pw7tgC37z95j84Pg09UsEutjjfFjN//NVHtjj1/nxKnq4d49z8s0BGnxjlW1byHgFT0Ht
Tj5W+BTJWyJ/apIndJeUvRea0KpWgCnULzA2d2+y6Tbferl/vDNDE1jlTSDcFQvGlf1b7JbJ2Kcb
1rCNvB5D73ZmLOnaslrhDQsWatzxyRA258ub/mNUhu+b5e4OWF8Qg62NfS54dzxC5mQF3K+KPnPd
60ShH1Lz4RfIE/Q9H8XPy/N+uMCY1ng7ZAqd99DHpTdUtD//6tVTr/rZj3SrZcc2gWEzyFhPnpgo
WgpTtNsSWv9M3ao8+C5Yly7/hQ9XBX9h9cF3qwJa6kZoV+avIBQqX6FjMoukBUZnz+sKw69/7N3w
JA1GMNwvITg+JPv7B9yurA+lzLdEP2x/YP393QyB6Bpo6fkwUSWnOKEVr4dkwjm4YaAPb0n8A+Pg
G6LOZZWn+CuVhLhHJ0C4nowki38hCpZXbOJRdHCa+cfl9bCtOPnv3+GMa+rnpPmE9nmVuBARd31X
nLxVKGrfDEbYMg8ljVO+NJ8Cpn51Wi+HuJpm1BA2ORhsS2Kce+6s3LybK3BqE/CRgbYpuxnYJlWQ
xUJmvTz2y4Z7oLz6NaYrRWmetkkpPPoFjJnV02UTWf6AWTqvoNyklzTjrxUJ869D275FfRpupExs
gxs+zdxSkCbUzSeXtDgIGRgXnHTxj/s+3fBnEoLGt5i6/BfvG/c6Qtd+d6CecLdIW2xfbzg0hFiR
E4tQRGF06q6ZKiLEAVXafL38+etn/s/N7PtmRb0ZyOgqMLM9NfX0w+Xgnelofec40PZoHUlOl2ex
/QnDp52ClHPjU/YUzUFxz8XgJCrM4x/7RjdceBa1u4xjHD9lBGV1R3PyqEmV3ewb3XBfRvMMIPMg
flrZ92cQiR0oHbfET22+ZXgu434spiZLnwCZGA5ANj2KPgR9dzRsCbBbFtisohfd7JJgHKOngkff
deEvoLHB5g8qzDDVOb3aZSWzok51T3yS1t1D1ZPcvy2GVjQn1oKdaeNasGwhs66uRErRm+PGT1Wn
wmPYDN5rV3XzVp3GNrzhxmMbg95etPFTk4XiOpbB8KZzZ6vP5cNgHgGd4cTVOFSzL6vqtqjb8Rhk
0xftP3CEGUzpH41Tusdc9Q/OstWwbdlWZo1dxW4VZVUR/Qokk7eNBISSgRH1Zx/HWwkL2xSGS89R
OLi520S/vJoF1+0Si7OH3P2Bt+ikurynPob7wGyGY1Pod+d6YOKWdPRYqPAfVraPij0SMKbrUf9w
yxCKzvVjU7NrEgKqsFTPl6e2/TvD6UetOpS26vw1HBEIHPN01VcuQa1chIPjHC9PYttzhvO7jSuV
hx6rX1lFyVuDDNxnhLw76b58sxLfpV3RU+4DgcL7t5xk+RHUwa/RIvJ932/Ss0Pij/rlUrKntMzU
k2pdFCJAV7PLOCY7uxrqBu0IjL+UjPk33qTaKhmbPN3aXBbjmzTsxaJcGs1KvMwVJEgyNQ5HAVm2
ja1rG91weE+FIL2rZ/FSjyI4ES+XCdf9FuP3x4BMHzom/w1aAUZnkXJi/uJKIRLk2Q79qK/9sssT
f5l+gD/kKu2j85jTe/Bf3gzdFnza9vAzS/aDYpVSUydeIKb1IqW8Zm7wOe/rW7xmhmTM9Fn7+ti7
1VuGHy9vBds5YDKkUInBPUfwlyoYr2cfcXr4V1mJpMlCQxcMKdPvfOQSLX45mgNwOohUrZ2QW28S
y/ltVvFLmk5B1xL+oob+Ab3TByUo9Nsy8ROI3iRce/RXO8/1Vhua5dY2iVSUN7VK+F3wkAXOz0Y0
jzQfyCklw7c+QKL+sl0tm9Ss5rtZmxXopqhvu466qOBAoUKHTrPPBcwCveOlfoDHNH8p4qZPst5h
jzmoLX9f/vaPU0o+3on/dQHeocZHeMtf5hZc9+t2qNvpjOrO+a9P1KV/6Fv4QympPohlvI6G6n4K
omea10fd4JIK0a91+WMst4XJvuJFMWkdtwLRBzYgP7S1xjElvcH7rZsmut43iXGkSDbXhOnOf5DD
mpooMnUoFrA3RlWzL4Yzq/opxISCoInJA2vzl64bwk+iAtfevs834oXGSwlysDp+xXro/HZmWXTO
nTwgpxw9kbvyvNgVRsTginDsoiUNbognvro9ONihWr+VJrX5ixEUuHHggRwDg+OWC1Cvnn/zFC+Z
ffYxggFwupHJyRgGZ3jDy9L5id4MearBy71vBrOmr0v0ibclZiB+myapEz26663XV1A9ufwfPiyk
wPhGeq7jXAmvosFN5/Q3NLglYEttouDUgKZXUPfz2AYb5fLVyz94tpoVftXQQLUouN64OB9lhXc9
WocOkJT+kVLyj2LeRu7Gcg6bhCzKLyF9FlXkN/WpiKAZX7WJV2bBIciH4Ecq5q00sG0iw7vzvvMH
VUz8ZepVdVaL4MnIGpV0BKHDMrM/l1fIclKZWIBBQuZqaWdME2bzNS3EGTT/7UM6p1uRj+2PGH7u
jhVYCChxX0UOzqikF0onsmbugfZQLEe70VYQZPsrhqtrf5q7DEK3L3yEknjnq+iaFOimjmQWb+xn
i8ObaIE4YnEXclz7bTNmP13eO3ehHneeVSZmoGi4Rr/R4L4iJTzcUGze29VJdi20iRoAT1rjpkEt
XuKqEF+nfi5uaB+Kw/4ZDGfPCrCyyt4pX6opikBs1T/MUCO5aeNN4lqLk5vAgTHucl2CFf+1m/h5
moPlLzle3EXgQILCHnhIN4IJyzqbFC0kHLgaPBW/FsXoXXWd49aHuuuWLVocy7loogegAFek3Pfj
1yFzyLn0sg71fYfdMr+fINo2p8eZj8sBm2EXTtr3TTgB50HHpmgKfrOY0if05843LMV1woSoN5zD
4n8mNUs6zbGXwyVenYnWVxOoSU+9X9cn/ItsYwrbuhguXuWz7NTisafRyUAoBOFYF1xky2YfhW18
40KfhR6cAbz9r1hs70rSOvpKAavZg3vBGhg3+ux2Y+M5PLhnKCl9Z53bVOhk25S+sNjfRBM4XGe+
Uyzli7uEn90AEsa5Hp0bEvbB98tniMU8JpCASK0L6AR4r2oZXpeR6cOAi30jZrY4twkkCFyIoEWs
DO5JvFJsk4MrV+UqDp7tUWYvsdtteZ/tb6w31buClWZzisn69FmgZbQ+VwFE0I6Lz4KNf2JbiPX3
d+M3QHOkQ585rzKGomkaIbDtfK/KkjHPt24i2xzrf3s3RzxCjb7stPPair7+XKIxPfF8R0I5I9xK
6NnMZFzcdA5qVmiZvrJxFF/ZFLI/Tg7lict7yRIWmBADXdSR5yyL89qNUp3zFhxzAx5m2kEEOkA+
aePEsE1jeHQ5UlHIUjqvOeomBwi7hVD54vWxkP9/vvKNlITNWIZvN2CVG4T0pmdVyt49qLRM5Rdn
8sstLvqPF5yYcAM99grqUdx5DfmIiuRUPky5A2YvoN43QtuP/wIxgQcdJOjQ1KSDGz0v8nfLXHa3
WwyNmGQupbeAdmJh6WshW+ccelr+VBNU6WRL3F1rQExSF1YrEgNcGJQJBSvclasq/U8Oo+0qGxKT
t13NkNWapzx7Q8NL8ctzSno1gJn/z2V/sK3vuirvHFpPfPFQlQzLJOhizz90Dkd2aR66G8A28tPl
SWxLbLr0GEjIYaDtJZkRrSEn6Oi2fHAggrtsPSo/Dm2ISewCgi3SND2PMEW7kKexA69qI8P7bKWg
1brO/jR1Gd+GRb2Rmf84FUdiw8NnND7OtI3mZ+SS6H3beiWBIOGi7pVSfXFf1UgFnbMlroc2Gea0
p0fBy2GrZcm2bIbfF90kW7ao+bkbsK1rmT46mWB3+Qhu111rZlLByIJleSd8rFlWgzX2L8M4clgb
m9qyXCYhjBogGqiLAT6jIhEsR+6hDMj9SVxrgV6aMC3Gw5SOdXgG7/W41atjWTOT931u4lq5Q7E8
Z6U+O2y5CvtnAfqWGHF9CvZ0P/zekXbXTUNMwpiucEOp2zF7y1gZn904PLk6Hh+qurkX7SSOl5fJ
shFMjph4SouOh0v6OoLx7xij3jkfpyHiX2ddV9HGXrBNYhwSseKSVnSan+uiD0EGjnRmvaaeCBn2
lUGIyQM/uwuvl8BzkLp0xi4hkD/5CdTnVh+J5QQyyWLoSJnHeZy+dikgweclx18Y/DzcxcWKhJNx
GlRLlpUeyfwyIbUmJx0CuqMAC0/GuXrbt9KGy2eV4/Z92TivJR3Yj2l93QQRciZZHuy7yP4HTMdT
CaqDAaXyAhIb1XBI1TDIw+iHjr+lcmJxQRM5xyfulrwNyX1F2WND+Pd0QBm9yHBuBWvlpunBH11E
3c1STVvsmpbta7LLSORih7lh8SsrHed59qLvUqTN966D6NTltfk43CP/A6YrM6rntmc3aqqPXIan
boSotp/r86qwfXkO279Yf393UzNWlZ4/uOlThPz7MQOZ0qF3h+BUd0W0cZhYvMQknmm6JhoaPyU3
3IVgKK7T+hhF2RZk22YkIwoAJsxDA1Ao3uYiGh9HFfnHUgcvVYbenSQGJGRjMWyGIv81lN8MjYKw
DXvta92c2wB9wkEWZcccjLCXl8JmJ8Pb3XKYwnn2yT2EHvlxJr46DWTz7WAb3XB0xjsH+URFgRHj
Lj9oF1cjY1sFK4t1TBRdN0SSxgtJX1c/4DWe61kV3g8FynqXjWObwMjHKbx43FzH5CbLCPA90N8i
HZKt8cK/Xp7AYh+6vuTfOQKpJilK8Im9Fhrl0GPahGV7U0K8otz4B7YJ1g38bgI1++X/p+F4DZHJ
32wCy9hdhph4qwHUNsFquncTNO7IfY7qx3M/+fpq4YJcO2XzeNk8Hyc0iImko9AJqWk9kvuilg98
RFFFNyg10nQ4rbo6vYz8fS+3/6GoQbgd541T/CJFqfJzky2RTOJU6WAjSrTZyfBkXhazlJ5sn/kU
NS/oTFqG40oYuFUjsG1Vw4+rIvXQiu9AnjnixSn16xRaGxGIRTfT37bFMHyZz03hxih23aCvITsi
e0+SBrLuZ65R39aNA/ly4u6zlomw44yorCZx9oZ8mROfA+mE+f3idFBKv7yzLKALYoLrCvSFengt
MmhP6TNx21t0W30uiva+WilHVXdTBcO3sa+SPmXXl+e0PBRMuF2nobU7xDJ7m3MAE4eQ+Umti0+y
XuRX0K/Vp6UsrsfaiXcGoianDdT+2CiLit0Ei0cT0kLdpeXVPngfMQF4nROowls68rzWhfMUYjpF
ILbWx+IuJtqu69zCj0aKXIdg1TdE0zW4nfzsy+WVsDiLSWsz10UF9pA8LhPuLb8BdUmPgWIPS7YJ
5bN9v+HudJb+VBSO99yRrgTnyUhvnaUPNk512/cbzt4sAFOWQeCjawZq1uhJiaCqiCzvksd/9lnI
cPZ5QntmCAd5JoC4BpKLJFyoALGNN593zWBC6ZCmLigSu0jxFtFX15nF1br9HRA3X12ewLIE/wOl
g16p10PCr0zS3u3/ySZRBPEhFqDq3mpet4SBJqCuC2LXU1ST52boxwPC2DSZA5f98Pvld9n57S6c
BzFxdZkXUJ4Wc/EWVC540ecAMgRongXTGbTFLxvLsqNMtpvYDZoB8hjkWfhLflXNvD9FfcNOVau3
cNm29Vh/fxcpVE0EljYu8zeAybtv0Npp0JkFEfCbff/ACMm14rpy0U92s+5Y6br/BmGcH+JwU4jL
ttiGS+spkBVsRJ575b9AOTM7BCEg/SA9a46i32xtsU1j+HYx1YXf+UHxq0vr56rW5bXqyRMLZnEd
KrFFnmRbDMO/uU8bJrsYrOAuCyV7qXhY8ac032xPsFx2JhBuZnWku7oHbsWNvnchc28YGhYPvMQh
6IwQYgZp58Epii1NHMsfMqFxgEnPfQz17beYt90x9IP+KEqI/F3eXJZFMZFxOhAzjaoquAnwQjoW
bcr+TQunTrwY2u65kuGGp1tiLBP1toSFzlG8a55bPl1HonvNihHhD5/OY0rpAVqt++rAxKSz6Vw6
grOTNM+qn4Dy9iQgJUu/pWBr+x+Gr+cxoSX0G4q3rm0hgOTyEDQOfpgfoq6MP3lF5JzkkKX7rkOT
4oZXDqjAGoHzkfPwmmRMnbKFy3PrQ+7z8gawnI8mCI6PSi4E7/pngPmm8iyrUFxF5VTSu5mQaCvq
sc1i+L7OvTLluoxuCPpKEWILdZe6a/W2EFsHvc1PDMfvQicMva7yn2fOIvSt0OIm5ENxvGwmy+gm
Ho4hdiV+kQbPIVAf6rfvkjG8DR3wIW+lpywmMvFwrs/yOo9SFEcyBYqBxG3BYbAm+eR1vogt5UIL
GhxL+N/LijMVqp7zGv3y3lMwsuFcLmn8bUg9fogyILu059/5Ai9Sz2/Ut4bW8znN+Z99ZlyPoXdX
JR7p6JPQQ/U8gzb5WLLuNozJvOEttjVaLftu8IrrGX3pEb2psvZn1xN9GONN0WHb8qyTvhu8c6au
DNuS3gDkBXmYsUpPK3pQoCN0X2bXpMhROYpFrV/Q5w4dEgfUi/3buGp3BikmT47smykQRV0/p+7Q
33FHdd92tzAQE/wmqrGra9TangFMnQFBHBcNZowq2yKTsy2t4dyMsXoOF7d8S70aCWHaibFOZFTM
G69my+qaCDjdFX6F5Ff0HIj0Ghl7fgj9/sZzm3JjAssfMGlzprZogJbPq2emPBQbHd+heaI7Fux7
E5jwN9BfT7MG9eIzqjZ+dSZAUJdXkeMGy9MuzzVhb6Ff49kX8xKdbt10nXvR8A0h77Cx9y3Xqgl6
UxHIeUaon7/5jnbTpIDyZwla1mZM5AhfOzhR334aCd23ocDQYBxEPlhl/59JYZ4/L/XNstW89+FG
wrjGGYRH0li4EQhD0vlL1AxJ19xEkm3c1R9uIgxunEHopi6duBZg6ovyEY1s8zd/2GResn258cyI
Ju2LBrwqeBk9cuea519F/XXH3sF3Gw8MwKlcv+swdBvcN+FXtNvsG9eIKpySpXW6MDDgyuJYq/QE
7b/j5aE/LIHhk40Dp1cK+tntX37gUp0HzwkOk0dFnoQ6rc8iA9mAD1b7RzSV+Mca8tt7HnteaFb0
vdIJeZBiiVO/+oZymIR2MQ2OZAo2gIYfehomWJ817+4xZxJsYnmDCWTvH+ZGPqdFqI5ekC+3gEBI
FK26cOPPWParWcpPGcezfokxF/skh89sn2hraFbtXdn5FVHgv4Mm8pVTtlf+5vPR4gVmqZ770ukd
EJydvOBfGp2QL02U+HV5T9nMYbivQpMoqLuwXUVQ/9tN0/Sncr3l9fLglg+nxsETxh7vdQNJShbe
MfkSzi+Mfb88tOW7zWJFIyRahDsP3PzDdeV8dec/l8e1fbJx4rToJal6cMKcVHkzqH9KUPmOXy4P
bftk48RBgWBKqQDFXrmcG+ectqfL41o+2URAQNYiQEc53HNy7yvyJOMfyhV7QgR4pvHNhTt26UzA
LNbnxb+RitGOFPMNnIvFHib0IVdl3cgSPJpTKhI3fxTeRv7AdpwY5yT4InPCVpbLTIBvojoExVtY
3TX1rzprNmz+YYrCC03Eg5CCF5PGtzdOdwz0rTc/4yGpiEh2ramJdlj6CH3JBOOnJTv7pU6AoDx2
s9wY3mJ6E9jQcMSWoQbdNmghDlU7XTGwZe37ciOIoeAfqhge6aeJ/eH5H0KhAL3VnmVZWJMbaOYS
AeWEe2JwHkASBP3z9ljMjzEehrxa9l3gJpZhcvJcxYKMJ1dGp6bFkvZ62elPJjdQC6WJtBP4B0HL
g0cySH01DMjdbayr5SgwNXQA9iRYSZyKLXpNqC+vxpwdIYKwsett9jdiG5HTSBEPzM9dczem3xdP
HCQIM9jtvCmbY5vC8N0WHX5xqNZzvf3CxdUEJYQ4WJJ5cA5+vVHvtFjJRDIE0B6qmxBnfJR9AtTz
UOVXtNwK0myDG7GMNy4ln9HZc1Isf0AX3BUXaxF3FzjQC00MQ6kpASIWuzMuu/NExls/Qj0YAiBZ
ne+LkExRnbxus2j0scqFe8vjLPGKLSFhy6lpqrsEPTZPPsHwS/Q7Lu/r+TWv/xmnq10nDzW2TkwW
F6w5ODMXPR1bsFS5yLmB4mtj81vOTLNK7kyhmEsKjOmcOvTR9wck9IQ3ve36eLNCHuS9niCaPp5G
9OeD7z6P79Pmad/Yq6+9C697v80br0XgEdT6zJQ4jood2UA3Dh2bYYwTP3amYgBFP8JTyHyyT222
cY1bPMksec+Mtm5QY9xI5D88gfLYWN83QblxCtg+e/39nVWIyJuUrpvRo9l91I1HYA9+Xza4bWgj
iJxbkKjreMHQCJhImCbZVG/cTjajkP9+dSvjwe/bAmuZTUeQr7zSZQEMOdiDFfSQnP7v8I2KozGj
YHglwTO6/6vgH1VutQD97d37n55nDG44aFBlrrsMqfNnrkDXgC6mn2XLSCIi/07N+IUDZVTI5rmO
GGqJeqG3ngeWClq5n+uueZymfZkvLzTL4VFBoi6eIC/Qtj1gbMjoOFsSX5YFMgvha0MbqLyw9mUk
z4R2EEdozgAu7jvkzCL4tNC6BvADNOuk/BHNgiUxMoSN9HZxBMA0hjenlIXBGOD+itw/6EU5jMNW
pshmmfX3dw7XEaeKw/U1OKJpZEmPWVYnYfl42eUsV4tJKBMvWURrAm+O/fjW1agXxfSqyMd7odON
fKDFq03mmM7judPpAa9ZHSDsJE/hwPY9DU1+GMT6c9FASBWsjd6xjekxBG3zZcPYrG54dOAzPUHw
ZDzN/u2Ue4nf3avp9fLYNosYDj0HEZ0dtb7v2fggw+r3EqcbzwjL0GZFG7KbKUg0cZnP9Dy23/j4
765PNivXS0zQ5DZiXC++AkXnrHfRokLO1LhkQ+ghOczHwG5/7ovPqtmIxiwb2yxSBxOAhmzGgR+h
ySHpAUo+TpK+sN4T10FJxPfLdrFsE7NCPUX1mKL9HU8r8jPld2SZ0Ne1L/4waVm8sEYuc4Dj9CO0
YqrwpGPvId1MBdk+3bhtC6o5tCVV9RaMZZ/woHorOLRPIbq38/uNOzdWmVD++tiPuwfa1skSQ+Z6
wz3XZ8EHd6KpuRJ1kjuc4ibyvensKTBJMwIekEiqJK3G86iK57FkWwBl22YyHDYcI9mQCRlkD8KZ
TTKFZTclnW7ACB2K6QwI7t5o3CxOc+16vgbQ4ZSHMglJfAVGwsMQi9Pl/Wo5H8zK9Nz7oQ8vhFv4
4symCqToQLftG9tw5blzcinW9V7YQy2fCP9xeVzLRjW5WLqsRCV4fVgx5dzOE8Qe2Jgdxrz+s2/8
dd53F+xULVKSGX42siJplvonZf0havapmoQm9UoDOO3QUJhF180Jb5VEut758pfbVtNw4Z4uDvi1
MDRXUZJHIFeVWwobtqEN5x3wRg5HiYjWY3PS9foog13Mtl5oFpi5ZiKrfMRiDeQKTnqcCeovOdmI
CSy+arKrgEdRB2oEH6zO9L2m/IrlUO0YvePoZlsV4Pjj08csMTvDCMrLGTuyZg8+yc7Sf+vz2z76
6UE0ttV37tYV8DEC3AvNWrMuGAC5fMr+yXP0FMQxMkcZGoR0m9dJTaLluuSOl7SgURhTIq5Q8CiP
u/aWWYXu0yogkIlE0qo/0/qr2JkmMYvPKQVDbAQqsFNAy0PgtddTTTY+2XJQmJXnGX0wTZBiY/n9
tY7ve/2GxvZknzlWP3l3SCChL2gWQ1yDRWjVGou2Ayxbfrs8+MdEh1hmw5FL0S2dznCd9cp5I40P
8UyVSDX8Huh0DFMF6ZwmUQs9DHjXB/0AtLaiG29Xi8P8/aZ3/2wGajesO8wdptk1i/xHjrz5kPLr
atmisLMcJn8BTO+miFVXph3FwnSVvhLETUI171wX42oeIneZRI7Du/BvKRJAfrHVPmf5aJNnZRgZ
mfiMKN2RX1L5K2023kMWe5vsKrwMRl8u2EnDuPxwUvexFkeINJRM7ou7TIYVGQCZlVaIVooF7LiP
bnTdb+n0WTzM1GqJWhatbCHVW9zE9LZZRXc73RfHaqQ7zx3XuI11By45Z92OkZNfsRIUrXW8YXnb
1xs+DOVg7ucFPGjMqmRRn5jbJ3G4EZHaltVw4TwFW3vYYFm98scQ32r9PYcKYKr/uXxE2HajcR/X
MSkrd5W9TJs76bxEwcZn22xivHO72AUudZUDLoB0l1l/SMGkKrZykTajGN7peqnboRkRTwD6Gjs/
Qh/dRKM4+M3vPVYJTLaUDBT22dzD+7X3ECDnXkPWdd/IRj0ilJMz8wAj4zBsu2qBIOK+zhgviI1A
Oe8lYtoBVuFCJmN7XRdPc74rARCYYKgxq101rzdJ298E1T31Tpft8fE+CUwwFIAbLQDR8PfYPznl
57n7km8dKh9v7cCEQlV6zlWWo10SVAHothjyXwF0VzbW8eMdGMSGW8ZVlgOvBLeEjhIIYyZglFOP
LgnPQp6ooN/FioY1NfyzJNJNG1aoUyzb68hrb0Z0pbezu5HUt9nIcNO6m6g7FdFwakJ1s5T04Mgt
GLFtaMNHUQxGc+8ICxEnuvPydFV/3+gUsAxtIqB4HlD0T2XqlOoqYeg+AS5wY11tQxv+OUl0h7hr
KjpVwPAWbjsenL6Vh8u73RKQBSbcaWjCVpEFEUvhOUOyiCK8z9nYPNbx/ADCLO9Acv1jaL3w2Gga
HpoxcJMSxMSJjBe5b81NoEeccYgtpXA55UGW6MEfd45rLLg7Ba3XF2w45T2HaEx7SCN2vGw3y6qY
+A4ZBsKPVK1OIUufPLyrEyT1f+0a20SKxXyqOInw2AUTQHvXDpP3q3UCb1dZKzDBYn1ah5OmDb58
6ZMong5CbQGeLUcnW431LvrVunf6blif0jp8FnK+LgukdeZ9EXBg4phYH4bNGGH4KP2M++CQTXzf
apooJj6OrTs38LG4XZZTDU8+xnJTutxiFhOrI6EnBaZjR52WOUvc4lPtXcdqV9HEJyYPZixRBuVV
w99GIVdttWlJfEEWxGN+tmGdD28WTGHcLNkAFcd5puGzS532QfRZFDyouJ+DYzCqMT+Iyhu7PZEr
5jJuF9CIjhH38HdWtoFk1PTPXAT8QEn1dYdzYQLjfnFDFuUTVB3eOjSzdwdQtqXT0S+abGdvkkmK
2bYOkkg5oc8+/gzKpOqbjrPuiv0fZ1eyHDcOZL+IEVxAELyyNklltWW1vMgXRrckgxsIkiC4ff08
euaghoXiRN0q6gAQSyYSiZfvDd1VZhb45n2N4KUeEUpQvkBW51VIVFtQJ/iJZ1m6cSh86NzQgXHk
+GlZLTUt8xde61CeZBWS7CZqSnVluZt5cQtYWy7U5dWLC+XcOwdEwV/YIosNtLBlv5p3N942UdDy
uXqR2Jhf5qIFNl8U9Y+G8uzUqmILV2mbptXe37k7vEDVsxNW5Fk0UFDaK649eTu1XJYb91tbB+v/
7zrwPc4hdJcVL37b8UNNZAMc6www5GVT+NAvYZkNuw5l3U0MYNbnNFDsse0rv06yiY0/9TBDs+9y
Jx9mENGJYdDUa4NoxeLejln1NM70dqUxh0z9QztGD7rH3VTd13z8crk324wZ1u3UXYSzc85ewi50
a+gkV0AB5mwM95fbt20tI6IQTtyHg0eqF3/21V9w66ARLebdmlj/t3AG93C5m4+H4Zm3vWIMSAmv
Gjz/pkvq5ni60z2/KiwKvD94MdU4BRUtyhdk+JZlpyaFxzyeV1dlH9C+cevjbgRS3aoMnoMBtTES
UmJVJnQSVaAEujw/a0t/PIqhh3V53hmG0MjgVSILbuWy/MOn8JH79SkF7d7Kix/EWxQhH6+2Z14F
dScGjdeBDAVcoL0I2eIkM6ffnAls5tAvuSYgw2AMKydLJ4XMVPjMlYK8VAqxXXqaehVvMfnZdpNh
522FurkUQiXPHZjjb9c645c4zSDBfXkxPnYjnnkhZPMczhUsD7VPWA3Z1OqhhmIHqFHzjSfu9dz5
aLkNq4awcVZFlVO80GFIg72iffbF8XD+ZWAIYUx6tyGIRmcw+GwR1tk2mGHnLiBH48g9+pu+gOdZ
cTvPOtDJSNPngeBLlmiTT8KyPObd0ZO0kg7BYdjOmat2EQsbUAjWmm0ch7b2jdM8Zh2kfNpSvEDW
of2clgPeFamW7fPl5bc1b1g7dQHWyqq2evGayhv2VQxO32PtlO1G1t7WvmHrgzNnpS5wypZZgWXI
aPmr8dt24+Ju2bzmbQj5YzYIkpcvYbXCokFkP+BJlCtCHv1h2loCiyMxL0YUtZmRr2n0HIyScW8X
z4scywQLDenafZktHnESsTQujzdMxjZrhs3XXgAuoFHmL0WazlEi45VjjEaM9fvrlt0416XqJaN4
n3lpx3ZpEjfsx6PmIIzZiEFtC2PYfBfFdbQQKZ6nnDi3YVs17Y7wuvkGwrpxo4+PYxOPGVaucwFK
uWoqn0kPXvPVexFf71o8Yh8kxAx+q27lA8RCR+c6YzHTBqQZJuWB6+F27uQ3VTGUhsbxwMqNAVkm
zbxplh3qjVfC05egD5+6NdJN4+L4/7gZWDayWRcSeV7YF5MElAY4qV1Xh9+juGu+V2UX7upG0+Pl
zWUbh2HzOMmnepyJeEbB63c4ef8s+pHu8nGZT5d7sDh4s1IE4M4y6jocujEqdetDH87qhvYpNJ9r
SUG+4YMacagL/7obj2cWjYjMGyCKMfEXP6hzJ/FYfzsEra43Ft5i7mbZiI/DqdZS0WcIkhWfueyz
J0fG43W2blaNEDqqRYYg88mZz74qhXeqPq2WqzKcAdiE/xvNsaqdJFjT/5cCwVcBhwO+UlfAiwwb
J0GNaLEBCQLugJl3l7IoykqITgU9igBqBKpXvZsHnlk0whetoXYJjbwxddQdrdyp2VUgqtnKOFps
wlSQjqEEi/ANfHWucuVNBZ2TBwkC6F9Vj6zSZaOwdWEc5UNXs2H2luylcFvVftEQhNI3KWdQHEtQ
mh9sGZ+tH8O8VT+7Rdzm9QuIof7J0zb+BoaaJ5DabvHyWtyUWVfauU6mtQT9UFYIdgL+Au+TLu13
mkp1UmCY3pgwi9mZRaYj7iBjl/XsmTYevaOpG8JrIDW5Ra9iG0fwX8voZA2Rhyylz36ku/MsVvY0
PvO90F0Nituuv7lu4Y3DXDlVRSoZh8+L8LOTGsqnwfULYNu8q+B4sA7DxlNwsTNIq3h5ogcoBj7x
tJmbfZ81Ybv1MPVx+QD6MEw9lanT9I6snucWOWfQv0GvCVIl6SLPZOWGwe1q+H2mQ7jzYRUV1KR4
rIcYaWrnG8Er1uXJtGwKsw7IDXmU5lKHt9Sb5ScgB+oetJX9wjd8/e9U5QfXIbMUKG+GOmACqZR8
lMs9afpKJzIbUaEyFk4Z7LJ89NqEIywbkqDzq7U6btUijHqw1BVM+FsVT5btaVJoln7PGMbn3Y/5
Uu7YWCwnEPzVu0XEr06j0+tuACZxpgqypfOKkj5PotZT4lHt/Nt1brFxBbCt1+ql3iUTHJAjtDHp
65dR+6tsRDzlVP9UC5iqt9JGFodn8mdqp4wW8OnWL3UTnWtgMPd1zTBtEb2S5h7I1v+OQvVuE7lN
Wj63XhvueV88Abu79f22KTL8Q0tnrHQ+h7epW3fgCgMBJV7JxfGywdi2keEb/FmJTEvMDiXeZ0Sv
7akdVdseWVTf+aHWbCPms62C4R+GrHSQYQnql2l2mp2g3nCra1fu+Zx7V6H8oUq2XjXebSYOCpil
IGH43NR6GPdeWWRNQhDQPl6eK8tKmNVDKmiKjBcdex7TxoXkeZY7O0fO0Fe53L7lSmSWD1GhJ0mG
BYmPgqivYqyn7h9gviFkFM6TGPcswtvvDkpfDhiTFjw3fW6KOtLXYDowe+sOeTd7rgwcZyaIwnUQ
lV+Bo8unUzF4It7YaZao3+TV1PCM+Vi74S0n7bDThPdPbSUeFQKEfRFLdXRSJ97KfFu2tVlxNE65
50IPap1KBWIpkBnnHESes5CfnKrdkj2wbQjT7nNdDHW8hp3R/I/A/X7n8anYsBjbEAy7r0QBvSfo
oj0HRegefit9Z/DByViO/V61nt44Mm3rYngAlg6VIE4lX9S0/JMK0JS5PlF3/SCi/eyk4j7oeX7V
C6NnCk8z5BSUQwlOE9Vkp8ptg/8jDfU3nwAta2LWJjW4C4hhrMPnuQqQ2KmyLr/D9aDeArJYHJlZ
o6QcUqJEPaLPqCH9mxMPGuz+rl/cKy9kZqlS20GNMAf91DPK9oe9diUuxCG77rg165XUKLoQwlnk
WYGh94jKljnR/XAVRiDw/ihTcqTLSIE3LSjiiOAIZuZUPKRtWpa3lx2kJRdt1iplq5KmnEP67BXi
lbIhuhmH4pD28k7p4UCd1E8IIG/J5d5sO8mw7npSup4cT77UsQeKsbEhgfMgPND8v17XgWHhpVuX
s181/5volrLGA0SDy8BVpd9YDtOwnRCM51TT57CpaI+EJ3fkvhsdcu0EGWe6rkPeFSyQLyDDH5Ja
jtWr8MPounSdWaMkKr7UpUBm4rdk9ZzG3T7epmy3eFezRGnoXeHXqYbXEwBsDHFPEoJCzC+pXG+p
KhU/rlpjf/W6705VcK0UGoyY9LYc8jgBh5N/M0GSbX+5ddso1v/ftd4OKQfcJwpvV9r+su7aPeTD
vnDK7uO29zfCElsnqyd81wnRwplUrKLblkDZ2y3wqpuq7DUFfHrnNeHPy0Ox+FWzgMmlXSq9yYtu
VTF/dVFHnaRTex9nfXidOZtsmSmoXkvRDNEt0nS/5jgLkozW3y5/vMVVmFyZMk+7qRYq/a4XPFbm
bQZJuA6I5K+Xm7fNjWHJeKfTWeiP6XcQsWVfRja5R6gK91WC1MTy5XIftiEYxiwyAqk9Z4QKRCPr
KUkzOvGDp0i5MUWWMZjVTGTJs7TxQYeaF+T77/UVgr8WOs8Plwdg2aZmEVPeQLI2Yng2FHxNnYmB
V/E5EJghVBb5dQiuZTcuN67FttEYZt1SSOHgKdq/p20OXbOJ/qR0SU9ZvGl1lvUwK5iICvw854zd
QpdB7Xw4q8SLhuueJc0aJh0AUYZkDf+R+WEFyvY5ILsKyiBbLsM2Peug3rsM0hWNK0Esp7TrHmnr
l3espXyPl+StOMw2P8bp7GckbyVKKu81XZXleuiCD5GzxQxsG4BxNCsWLqQHudo9BgD2VTetlwc9
dmOxmyaPfb28Y22dGGYtIS7H53iJbmWz+lQR16fFG/OkZ9Gyv9yFbZYMq5ZLHxZxPjrfx8JLPzd5
5n5qWNcer2rdBMMpzco0zlPnOwJu53aRETi66y0CeMvsmEA4XgKeNi80ugWXb7PLZZsnoNN+6rz+
ynyBiYSTnVMOQiH+yjvvc+pDNx3PQlfeDU0gHPV9PxMljmaF4kmayKGex931yAWzgqkuC1FXhXa+
d0MuTjoH4xSkKf++vLC/HcEHaU7XMOBc471G5CT4hJMNB2Z8L1HxcUpp9DAWQh5TXzz7U812NKXH
KXJP/Qh++axAYLNwFD9M3lAfGtFtxP22rWDYuguBOa2GTLzGpeMnODOmUzSu6gn5JuzS1sUfBh+Q
Zmri8nUuCo8kbT/8RSPSVrvKg6TM5Vm1nFCuYe952Ecs77h4BbipKJMxSL/hZGL7lCzBo7epY2fr
xrB50YdjydqM3s4lvRddAJVXyObyJn1eHLysXjMW10TJpSLqwg5sZC8qSr2kpFR+m0vtjonjQEIo
6/rlqkLuwP0DMRdXxdQvAzn7LmJBAfBGAhVJd8OF/QZS/7nTXRMwl/o4BlXjBrckjaLiPo/d0OeQ
l2B9DocTjxn95ru8zeW543PbnXlcp3MGEb8I+JF9xYgY/qVtLKo5cbuxd+NDWoYD3TDEj/23a4Lt
sqgKNQtE+loUZdoko670c7QUfMOwbM2v1vDunNaRIo0sNTmLOZi7vc6mzoMSgq+uyve4JryulUAQ
uV5FzixyWF0nZacX+aR0NZZRspRzfB2xEzGxESoNseP9DMSWbv4T5OA/Qi72AcnC3eXt/mGSzAN1
zn8nKnaqzusclD+AIvYN7z8LhIF8xExRFB5YuTzNKmw3uvpwTdCVuSYQr1Mqpv2hQbHaGOkT4DAb
Rmtrev3/3XKXTrsES4hR+AT8Ik2JbMlGPPyhz8FHGx56oS0ERsqwP+Tl39PyyZ2nJGqOZbixj2wf
bnhnZCf7OmRofgLp+M6J1XSELNeWkLnt4w2/XOVj3NTcRzXjJPd9Dlf8HZRV+/C6YmNiwiCanvIG
hRVrdWD6d9aGnx36/fK2tMyLiXuICunrxucDOJ6ieN+A5DrRjtdv+EbLpjdRDyW24VhKfLdS9AT6
3FPg8FNfTYlfLPsArBrXDcK4S3UjF8WSoRvP+axcnggUw15u+cNDHS8ahtUCQQRBPlqgXBKiK3xo
3SStp2PVqNfL7dum3zBVAK1RMfn7y729Ks5QgLyu3bW/d3YaCeBXpmXRh8wdQCyMCwgyPVs4Nduq
GqY6QtSzZBmoMUp5nlqWFNND1nQ7DSagbNqwV1sfhr16ULJ3p0Low9DcM3boQn7scblJu4QQceXi
GlYLSEMQdwxVgHoJH8eA3dIUOqXluPWEZFtcI4yqcilAEeD0h0h6SQ8N+4UFD5fX17IvTZSCIHIc
VYlPZ9NX5p4F/6sersnwe8TEJ4SLr32k+fVhcp7m4Jvvfb38yTG23h9hEto1jHRaVN76vIQpTX+1
+rFlDxnH46pqE4/8VYvvCNCvW1cTcQAWqnYOUB92cJfbmXwn3Y8q3xLqtE28YbAASRZzvM6OWH7G
lYcz8LXZrMD88HUCU2RYbTPi/lOlWNWu/tx6P9LwoYueVfAr1O4uEhsFC5azyoQaZE4DWokGFaQD
d08O0CQBiI1aLY5tN22krG2TZBivFl0TEA7igKH9wtI3pm7yK8MEk8GU9znhuBrCZmn6teqbR68C
UW847t0m3ng2sH29YbYZMOXlgnfSQ993CRePzXw7b7KkWmbfRBigADxUISiXD5xo0My9yiD7m0CW
zqm2yCYtn29iDBY1RH1QIvKDzMG9mvUP1jtf6mDrAdbimE2IgawWmWcVDGB0hpuZZMdQvQrm3Cw9
6NRncbrsLGyDMM7dsQsG6RH04vvdfVR5u35sjnXhPV5u3uKZTSTBHJR8YAwl66GX7QkbDqO/ddm0
LbBpw22kQ8et9KH0vgwKRAgc8T3o2ntRHi9/vG1ujOO3iBvHnQZYVze0R2CqQdjGd7R3Npq3+GmT
rFT3EV14h7mpxHTuMrbLwgYsdtUuA9e2TsukL+Yk6q4qb/IIMQ7hwoPYNoCw+uCGdbxjEPQ+LmMx
bjg7i0c14QKjdoRwUM7ygliiTcBqN+5KFd+PZf+jCYPbKRrzfYOc1OWVsdiGiRxYMgga1kj3HsL4
M9TbEgJejao/1iTYRfFVaC4PBK//De3YMI6grARZRee2PhRHSb5jUbkFT7RYhgkeyMchn2O2YN/6
EJxcggdAbvaXZ8fWtGHTIXTrAHvEh4MrFKyUes+D5bobr4kbiLRHS9k1aDpzD0E43zK9xVRrsTYT
MZDjLUj6CiwUXdf/0pX8jiKKQzNuvaPYmjeMORRpzKMQk6Lkt6id9tFySsnGg6htwo1jmLVR4w5L
pg+FDpMQtIvTtMVbYGvasNp0RFKpXGlNgmg5SHc6EplduZbG8UvmKHe6YD0hhfNXkC73ZddvhLYW
32wCAiKcW41bYbIz/1OdnwCABbD8oY62iggsi2lCAqYZkrNtg4Af0pZiH/ULypG8Ue26pdiqLbZ1
YUTRgBnMs+qQ2+lCv08qWiXVCFgA8/ONObL4MJPF1B1glb5aCYLklxES38hdB+oxI1+cdOvVxLYM
69jeXU7zueWjS+Emucd3vhf/YCJ7RZHgyhZ4lcy3R0wwgIbOU1igpv/QhCBPE12S9zdZrQ6XXZlt
FQyrjQHg7pSGZWWL3JdzsUuXc7vpg22tG3Y7RoFuUQTRg9KS3FRp/OAyeuf7+tvlj7fYrslrWqTh
XDcUqTChq10T672Gzs51TRu2O8xI17IGoQkSELH71XHd+amVk7P1aG45zk0IQNSmuGmWOJ28SVeJ
bE6DDn4xOR+RuS33c+cfchr3G4tsITUlJh6AKHAdViEi6V5mh7Z5KVP/wFqerPRfMWoUavDnN748
sHoLnmaxDJPMtPe9IgJfAGL38adI593SVbuUnnr59ar1MSEBTd81fRH5+RspG33mHJhw5bVbd2OL
6zAxAViZyYWuA/ZtSu4csAeDffTIG76rQHZJy43LpW0PrNv6nffws7CUnIJirB6D4Rym+aMbV9Pe
n+XDkBMP9GB4Q6qmcIuZzWIuJn/OCIWMwJXrLiD0H3/Ijqp1v1+3HIahd77yBx/P0QfOujPt+b89
C7aKj2yfbZzQ/dSHnV7z6SHoWMt63kN/N7n82ZYbgsmRg8LhgcZzWL+6fX7j6pe6gy7D3N8AgHgC
NBTqhXLvj/4GqtzSmwkRqMooogrMHYewi49B8BmPA0GTw8NwMM8eKJBG8RYNpGVr/QEYcJq8zgt0
NYtzRn6N1QPl33T7FJAvAd24kVjWxYQMsDCqgEGl4lWSzNuNeq4Oi3B/XV4Z2wBWv/LONsKw7rOC
kf7gkvnO12UCfecEcqVgY3bh6sNd1ouNMM3iqkz0QC5aPbkMSTYh03+A2XQ+T1p5ey9EPmYJabHh
sWzdGNYeFENM8gHYXC/ubsLFu4UM1OfQF8eqTDfCZFsXxmFeQWcyiOO5fu3DWiW8K5+aePjlBvGx
87dkSX+HgB9kP00inWoiLg0k+PKZD6JO8goxnCQb3WRgbwMPkwkIJDzZ7WpkiqHI/Sj1l5p/ZihF
RJL0FDBvPzpvdaEhTAIkf/fN79iBtNlBhP2e+UEyFt+jgSRh5n7JRbQRCtomxnAhsd/xyu9nxJqp
OKsw/DTXX6kW+5iFvy7vV1sPRrwgggqI2QknxsS96ljkeKKYgyi9HWtCdzEKI75d0w9W8792wQIP
L8VxA8Oe/L2u+gTIYAcTXSUBcbcADR9bNnhq/ttJA1ZdkECgkyYsyz0gnP+m+bAFxf44JgxMkEE2
0np0sxmyhaP7K4ieSLM8Zn28EerYWl/X553f6FuXZS0k1A/Sg6Bm7o7eHQf+IimCju4vL4Gti/X/
d10Q7ZVuxqcB7KnuaWyqk0iLm4GnG3hEW/OGn1jUVAchgQ6Oymnizf0dd8udq+uN5yhb84aP8GqK
xHyFCVIRSGsCVjhg241fydJv0fR9fMwFJg/P7FQovhxAYuJ3qPWUu2BKP+v+OSxu04gfQ/eGhls5
dFtXhl1zObS9qAh8auPsWTefurZ+iIPhSUNsbE7bl6qNPsVZeLxu5Q0jb1yPgKCcDsiIlgcQiec7
4cfHNtBbqCiL4ZkUPKCwWDxZQDRx0XH7dWCSxo89HdstBP7HXiow9asXJw7DPuPglyQgWJa+PPZT
fIPyuZ12guL2qlkymVzBIrO0U4wdNqg7GZyZ83PWD5eb/p3t/PPwCUxKUtAo4qmQoO3lU7XPD3ly
+zR9ap74uT1lR7HjXx+Dv9zP3t0B7Jm7X27y99/dqTxmyd/4We5v0r9uqnu+H5Mg2Uoyf3xVCEzi
nsVfvEz3v6Ui73Q17frwXAfHNl51fTaOdduuMDzCpFjOOcWg28pDZU91Nyu9vzyhFm9gUpkqr67K
UODrXaSs22E+xHm2Aw/Rlc0b1wISDwHYghHzZPRnU/2q6sdJPV/35Ybpu83k16PfQy7MjVDydEPq
GA/qfMPSbVNuWDoNhZz7as5f9AyyYz8vNepiriLf8QKTfIeyJnVyf1gdZJr3CXiPM+9mpV5zN8zE
sqomAgzSe02G2x6kAnb5LdttQaZszRpnK3eWRVVDDh1s55gPQ+LV+yHf+OSP4/3ARHrJoptyn6ns
ZVQUMWN+Q9NwrxC1+qx6lv3TUpONW5htFIY1Md3lVZalENUVua+T3gmc8lebtW1wEM247aoQDXzg
qf6oug2LYOxDpL4GyPlIyCvO/LqXjcBkV2pZ2sQsh3JjELloW+DmUpYvl83qw43vM1PMZ0HYR+c0
FG9lVEyfwQQWh0mbQ/1m47Jlad/Me9EOwkxy1u2bBG37QWVzuSs956pkvs/MPBeeDpsFguryLWdO
cSA+zuldLBdUjV81O2ZWi021u/C0qN9kHb/6hAdJKKutpJNtagzzat24S72sn+/yqlRJCS6QtoM0
xOUv/3DXY2bW/98FrY3LgJTt/foNhoRwMnfcHeBBL3NVbrEB2z5//f9dD72qJeh6Sfs2lb28SZfy
sctodXP5822NG1Er9xgE4dqhfsuniSc6RnmIA9D/lctqHFNaj5O7uFX7BobP+t+pqFF7H+hNYkrb
xxtH1VjQwi26rn7L6vyrzip9Vl7hbERbtsaNk2qeAhUF/tS/RUHuJ5Eu5SnuO+e6mTFTVqkL0u05
i9q32Qvfxp7ctbnYOMA/DJx8ZqaoWqedIz3H7Zvg8lmTBvec7Ea5w5dINg+lk2/sHFs36//vtiXi
GoVcpGjf2iUEuCAj38uq/4ESyywh5fAFEq+Hq7aoWeTSLjqchrHyV6R8/jqCAw8yYcNYDBsWbFlo
M03FMs4jB1VwxzLo1BEAYPcY5N5yZetrr++myRcdFJXnqHmTU+6eO1WJe5mRrdpc27cb5jvlqI8N
dVi9xe7SgE6d6hoM9EVfPl0396YBlxHkwkBHAoCWm4l74Y5UnbMpLr9c175hwenSsKGRaXTMs0Ad
qMz0yam2Up22HWpY8EiXlYxx9s+0jp5EXh2RbLnJy+5fGnm7ZnRP14whMjNHhVeBW75x1FuVR2We
jHEaFDvgnK6TRfAjM2vECIrTZN3Od/NM3so+evX4ZsHyxy9YaNwwYxkNw+KH+PpwkD97P3T/LYto
PNBepgkLw+Vc9LQ6UeefYZTlMSj4NXcv9Gscyl41IWkRhu1bHDn+MSVQ/tad/np5SdZG/ogR0bhx
KMswW6JY0PItl4ofJg/M/KCk98+QE/rsxcUWr9Ha3EfdmLbdMTKUUY7jTUhy8KGV3oZzsVcxOCIu
D8TWg2HfDiqwp74c4MuZgvZ5BInMu3hZhVyiotEbdRUf841hugwrL+YlrANOwP4/uDjiTk3dKfZ1
0kiT/IhRsVZChXYQ2fK9gXQgHEzFPUg0Is5pukqi6CvKw+pxQlFW4W8cLrZxG37Bn3gZ0VyVb3xh
dMeq+N5lWu0cENddnljbDjF8Q9wG0qNpXb6VQaXZ10iVUZXuohkoiR+cByhDLOd63Ohs3Q8f7BOz
cEVR0EgJ3aNCSUHiEj76W9ptAcpsbRtrR0doyeBETI+ogfJvUjkWp4Ev/1yeJcsymGmz1hkJxILl
fJeqLk/A2fnKCwc1mNdxGvhgJ/7v6chmKHUwwtu3wAWCs8gH0AE09UYgZFljM18m6qzXiAzVmxKB
p3bUySZvH4QtVGXKVnruvo+5/+/lmbIsg5k/Y3zw6niCj24BW0naApWqXG5RM9gaX5fnXQxR09FV
SL72b07XK3WnGeXiyIJSOYfrvn7t+F0HrWgLf/ZqrHMDJqsxHb/S2Nmibfz4GI7MVJivKzZVdCLn
VRxi9sROegPOe/rUZtHDxFARfXkQts1qWEI+Ui9siIqPDKQMx5yADtQlE02aKXu9rgfDK7lpG6Rc
hvFRyPGv1gMro1LFUz0VV5WDwBwMrzSXeOuK28E7Q2Pkm1rEcP01ODKzY3IS8N4Rvp43PTsJT6m/
QpFv3YMte9TMnZQgSJjlxOazKqbuE64D8rEHdcJGjGUxZTPxhuL2YuynJT6WTd2seUNwCFOSdYd2
EnpVTd9wGZa9apZgChnjVhb28zkN+tTZa3/sP48xyb4rGtM2QQErn5LML+aXyzvKNi7DsmnK5jbV
kXfmoKY8g2c/FElTOOlPVwzB52WgzcbWtS3P+v97C5fQlXF44J193KFSOi67ugdj6uVRWCzP5Hcu
ee7mmaDNHUHZRb0DPNA5j3XnVvugisTb5U5sIzBtIxdiisE6dCwXjyZjDhrS6OohmEWOsxq118gp
PbZElAnSPGeATNujk4WPV32+WeeYeiBZS1WTgh+3RJB1cItiKL5PbajVVlGTZTNRI5QXeU6aetCo
9WpHwNDCIsdbZD0k68NkEkyk2jBGy0qYFY8sEmlQ9T47si5udu1S6WMIDvf95YmybCaT2pmOjhcF
XTqf8V73K+d63ruUHKppk9TF1oFhCi7J+jRqi/lOI2O6IwMK+1BYtrs6qKFG0J47QYNAUpBz2jnj
yR8AzeCd2PAYtq83TjnwH4N4t4D0WBJFU5a09czOVT3KHR1SsbEEtgU2zjlHpX5franwxPerh2Es
i4TX/pYipW2bGoacDkp1S9jykxjZAwcx4BoPgNPv4LPieHkPWQbwR+1jqLpZCtS7QDBmcXZQ1wJT
RBzoLeohW/tG2Epw1+Fq7vSndphA9cvCx4xuxjGWM8isgky5kzfIm+pPPI6aeyoJENDVupFId89T
5amkitDrdTO1LtK7c8H18zTOsjnkCZDvQzKpekyE3/17XevrJn7fOrgURe83aL3MwDIVZBPfTZrr
3eXmLbZgFkOynoCp0RftHcha5uMo8g7f3od/RYuzBeO2rbRhy2BOLIK+I8GZAvGeQEzQ39XLVlxv
+37DlmmeajB2u+nRD9q+vKek1d2BjXXl/eVOI9iFr5smw5xJOodu5Li4m2SQB4qyOhkZB8Ks2cgf
xFjND663oWHQNE0zTjKOVR7bhiRqJU8i/fyPLrp/x5E8rhPW6HrvLNlGeuA3590HXZo1kuMog1SC
hvXsp5QtWYIU5dCfZjh2sCWneZrtGA84QyYjm1+EWoYaSNC5lHeQkfLIERo9lfu39mI3eAvSKAwP
Q9VP82c39hb5ijijaZNSr5GmhDqrBiEMCFl2A29RflNVELq7Hzo6eNedp2Y5pnBa5F7KLMXFBTuY
4rl2D6MpNubKssn+rMbsqsBfovyk3VYiP6kjkvfTHgzPXrUDKVvt/7q8zSymYnI7p3lOp5w7zlGD
/l9xetv6/d+Xm7a4RLMYU6zaTczl/MRaTQ6qyjPkcSMJOvyq3okOd41AgqD+cme2caz/v3NaPEAU
TsE5doRgIj2NcyqfUC4+XhcHEsOh5F7KwonHznGWdZkIKIcmTjV9vfzptrU2HAqJe7y8jyHOvQFk
qX4kn8ccXr1VW29LtrkxXMnYLU3NJNZY5H24bwtcwwjfAhDYVtnwI0J2fdYvkXNceaeR//vER3In
xuo5dcR+KrbUES2TZJZgtlD0CCYPwYE7VfOO5PQTXd+ac77FJGaZJLP8Mncm1o9eVp8RdgBUL8Af
liLVcdUSm9WXZadc+NbROao+fR3BGpwIaMM2DCzLlzuwfb0RETDq1tBEjIqTrxSDWCGi16LIN44K
29yv/7+zrbGbeeOhau+YQmv2UA7TF4Bf8NowyWuw835k1mKOjVv7ZRCLczrX+ZE4DlBXuryKDxKt
G8bLVDjkVdWKM5N5kzAOmQQ+F0+XJ36d4A/OtMAwXqjqOdX/cHZtTXLizPIXESFuQrxCQ1/GM2OP
7bG9L4Q/7xpxFUhcBL/+ZO95mZWHJqL3yTGxIVpSlVSqysp03dJKZ1d/vWaYiMVO0Bs6EK1/3v7E
1t4a7lsEudO7eVAdR3cofDCq+WHxFVjk2btz+Q0XnsH5Mnnz3DwQ5awRUWDYlXTvfNj49WZvJhT2
CEAuU/OwjFwcSTGQhM97LfNbgxsh/YgiP+tJV+RRsYzl/3Lpf+jm3Lqv2mUyNDMubXcG2+EDSEvL
p4xIKN5ly51BvNmQ2ftMqSZgODhDIWOvqeUHe5nyHYz/hs86hs+OJZiTmOs2D3TCgTDaSG0vA1Jv
9pUq77Zdbn3iuilvjgVPZfPia7c9Khtm0wQg6p+d5ffQFXsQu40Y1SRmnn0FXtIcS9QU4nWes/wE
dAc7exyshVnjBZHNA3VyRxrGtpR79KIbN9q/4eubeTVc+oOatMBT1z4S3GZinsBrOXy2EB5ZgGTc
Xr4t2zXcGoQb2VyKVRznGdWyhoDwAefgTkp0a3DDpTORkzawhTiCZvwziMDmWFK9lwvYGNxErTFk
vK+E3OKIfw1IuwV/W9Od8KDABK2RHMfb4qzNAzCnIoa6SZ64Nvv79ppvmKyJWHNEXljWDI8uoAUV
jRT3Ly6MIPJHvcd7sfUJ4yZWEHmyUCQQRzT55nFeQV2ZFuPnQO5KZWzYpwleoy2va7qE4ki96USg
ZJFN4+fxCvqt5gOf72Iud4J/9bzeuAFalTufNGK9NAMCouxKtw5d+PueHWbzZdOHAVguqvWiPABc
W+B+rQysUbd3ecs+jTu5QhZpxcO2O85j9sisTETusO417GwNbrgtlNh8PiCQOFLelTFh4Stfd7Oc
W4MbbqtGOUzOYBXnOWzbeFwYRT/crlbhRqxiwtdoM9S2ZGFxzlj3ASqXh3FqX6uOneygv4tYzwlM
HBuoPHVl23N3JKH1OmtEumIt6igo9vBBG0tk9llWfmuTJvewuXX5TK6FbXm35ZiotaWEbMLghP2D
06kxrUjHjnU/7byHt5bfuJKbSQfFgj7wywztlvyYFQrRXMYV5JzOss1HJc+W3w3jTufU1kJd//7G
f2k4rWIAHOMyVnpxTjjrQOLeVpV7FzsjttqIqwEkRPCrgw4ZHIgPEdqWEVCFX+7yYbOvcnFadAOs
Duxo1VZUrTgcLH9PR3xraQwfRk8WOOf7Rj7MGj2DC6lemqna66LeGtzwYS8MECRapH8QIfPSHFwY
r9KZ6p2L/X0joiZujc7oAOisVYJSEgHKQvDgA/9/SJo4vL7r71l8amLXvDzvqJaDfKgQtB8bDemC
phna5Pbo799f1ASvVaCGL5q6K87XI6Ly6FnRL0Utz0vu/iPJXv70/W1Aofe/5p+7viMaKeWDWmBA
o13nz92QkXv6Bh36B1ZtFaU/SQ71z3EqDtVQPDfId8XIon6/vUjvhxHU5Ef2pgFWivLZgzdYDmL3
KqdHInn+N+e6Pt/3DcOBvcHF9dW2xdlbs/wgGH/OavtbT8uX2+NvbbRxDzOvbsew0IggJvU4AxQX
zcS9yLpKpiZ8HPK93NDWVpvu7AVOjpKUfMi8niYz5BmehxrA/p1wYmsrDId2ZKBYH0LplXjiIxjn
IVmqw1foFt4HIKEmYKsIHJYVYSsfeoZgHfKuRxlCtPP2JmwsjgnWEtCfDnTm4qybAAWtMsCAI6lL
ew8otDX+dfPfXDMohftyckv1UJVW10bU4UU6rGBH3Vn9rfENPybdMs4g+V8vhUC5qA/qF7YUy44b
b5ymZrtiE2QzXBZeRrT/ks1Biiv5HNS/UIXfe8NuWA+7zuvt+qD3vVgGWz44q3gVKNF+KHy8XN15
t9q14WYmVIt1tp2Hji8fRiAVImzI52vp5NK7ToxoKfyABMl90R1lhkdXqgA/D5vg0YqUwBfLCOwj
Kr73XUCZ4coUPZ10nlR/pEKWw7Etcu+37sm4lwvc2nDDlyvVtmNQz+tl8YEYIe70fZTON7GGr0Ts
cUJsWKwJ2QLanqAA5fJzJiEAuAzOdJ4aCHDd5c8mZKvpIWrHx5WfZ0jmHHPPmw+QYdzJeG2YkonY
mqtOV+Hs8DNY/781a59FCIlPqhm+jyOMdq3CnfTU1ocMr84HMcAxePmIitZrHngPiwZ7gJ6+ZmEJ
5lG585mtrbg65RvnE9XQs5V1/dG5NpE1lDzvm+rWFAzHzgJXyMWX6lJRh4L7w+bMimddDmhkpUX+
JKxifAjQEC3uu67/ACRb1axwpxZnUVjFGi9z75aguLbVk1jI6Hy6z74MF8+sSjLfHdTFcZc2AVBZ
fewIae7cEMO/0WYxqKCb7bNAy+C/QXc3FXtQqq3dNpxbtV0lfSLtM6E1UsIZtbol5mUx7HiH9+9L
+Y9sP0QrjC/4yEYNDbGLr9AH9Ng5KMK1AItX6/wT+rb/WaCq43ylsljlQUy2sGRSKeCjX+ywkPOD
XEiRpxYEO/6iLf6LRzTmsM819QtyAcs6zf5CDxjPDkMDMCEaLSpwIXlCFPQQZrmb0qBjj/kYQKId
PK4QFp8WOrK4qTwdQOfKn8EDJC2SH6XDLAeAuIH2/bEZmvZ7S1urS6HoGhToRxj86jCNeKenvg3A
8wHad7l7GNp2/XvNW/bDWUq7iaZMqu+r1zUulIVdfarZTD9VubPUMRNr91Rbk10fdDjOLIzJWhN5
8Fvk+P0JPKMRnpuLdc6tfOWfncr3eDTnVyB93Y/EjVQdqk/QlPbE/5xsqqzULh2B19LiDr/aamjL
VC1QbENQCpLVBDVRN4wpAFpOlLuysZ96jofz92UCQ/ELn5zVf5AgQ5hir2QZJJUgf7Q8ADrZPq8+
OuvSYvaop6HbIxdvjP36ahiMrm6Wrp2eqqMFlAA7ZYOUiBodUtT5x6CTnv7HWST4ftXq5lDxwJ67
cQkO4A9eTr3xEEoyprXdFelc4Ao5YAvC4JPf9bw9dI7beo9uT13vVC55mTUR5WwofzSrVdlPLOiy
OlqvKroxuoDZ/OCwnENFvakWO5ICHN6HWjH8xVXQ5YBYLSt9aNYGRREcIafVXoidiSsz0AAe099o
7Jita6cd1VFjl8J/ooXlByfW5lNzZE4OIXWQvvTYZd+tAKv354CHVQJsY4fXUUk62q2Rk3cuaVJL
Lpw+WxNlr4DaU4jkBaUaQODjQF0664vlF3Kcy+d5sdS51Ln6iGTb3MekLV0ROXIYysgKrOqlRb4c
oAjuSX7KwwyKLgi2JCrbzLfc4icv3Yl+WwbovP+GhnEe/rPWuA1iXf+rEbIUrjp6APTSKMjkPEXL
Mq/qmAMsPp0LRE+vlj/27UuLdic7FrSbvfoAVgIFfJe2XRox4cGABtdxflGXTn5MygA69c3M0QzT
hoX4nxX2xQePLYv+0IeTV0ZVXrdtIiqmsgMM3b1YQOr91blADrfU9euHnup+jicXUglnYvuyPNZr
0JIXoh0+RE0v4HwVFi2Pwikvulh2nI1f3bFqWbRSa30B97LmB0ECJ/HmlX1ul0rp05gL+rNxXICg
pmEiJ1tbAYkpm9nXXBH/dV06P/syz2G9RlXQDc/DEkC8OMgVau5QMLSnE7BImf0wA7FlfwA/aVN9
14Fq64NV6b56RKALUktAr8XypbD7QT5ZHCXdg+dN5LvsiKegycU7QAfnaSGf2hH84pEFEKR79IlG
dqe3LazgwjxPRkjZhmjrHOqAP3iQbnwsSa8+qkyEf2cBmAtigFUkqBvtRiaZLruXbF16C43tAtMZ
UH+KR2gl+0nQikx+tBefWToOJkgzvozFOldVhLISyF8ieGPrHkH8KBl2v2yKiK+FsuKhU/gZ2plw
kFjK9h+v1ZpPhQKc9QiNE5pfi7zr3wqLOUQl5ADJgYshpBHkBsPg2ANb9dG2Ad86KJ416kAXZZWx
O/u+E1lAk3/Rchx+TiFuWBVRCJ9rHHg5qEAqPeSpg3fzb6zDoMC034JNzM914R9E069r7NkCtsMV
zcMxkmFdV3/j8ALbI1WEoZtl8mxQ9npdBarJHEqj/WkKiZieZ8+nbhXVaiZrMtk+xSMZCQxFn0k+
IgPJah78wEUAu0OqvtAf9NioPJYh8Mkf56qR1gUxIVrAh75ZwiSsG3dMioCAvbcKFPSIyORX2cPg
aCc/drYm7UXgK9+sssAcZ1wqUFmnIzJXkfRG5aQCfBD6wOu5+yLXsAti0EO41rG0u4nhhBQIpzyo
Tx0Vz7kCYW1X1MSJFDpDIaFgC79KATDDWetBk02tMSJhXwEPAtXW33BYpQ6kzugPK6BkAbPjUH8Z
cZt8q8D2WD+FnlrJp3lcRuinay26Q2NnpXPowB6GNFEDlfhHbklnPCK5NvrJgGWx0tAZuuUlmKx+
eAh79PcfUABtP/i1s2TJ5NcuO+UVqJM/IT/Q29+8TM+xM2QodtdgGiURqKC0E81zrl+dDJ1sOCq4
CJx0moZieAFgZqaRVbjaOXqyE/3ZknK1LuhxrhTHfebi5onsDjpu51p48Ggos+RAoc1X0Hu0cIC6
D4R1bf2yEn8GApu0EyoqGsCiGH3fwa92Kuv8q9dkXe9FZRd4PJnWFf9nhsNfnDoHCeOkVb5TxVOp
eX8pyqz7zSEED/WsTvbVV79soJsw5M0/4J7EIQ95KMp+jDocvmmcDP150ThIz3UtfDXFiF2peNRz
PaBAHLa8/+xdVSq+eWW9tsniSLLM0aCqKn8Z+JTRy6TGoEmyfMTtLOtiYQmgoXK+YP8b9ch4aF1c
7rI88Wdb/eICfMBdpKQswljMdqkiJ8S30C9GfX50834MOtxrnlX8snMimuQK4/sye33YHXlblvnF
I1W+J0j57jOchCZ+aO08Z+gp42mQczCkZiSMs6yin2bV7ymNvRt+4hMGGMHPBy1GO4NyQi1AIuuK
6qtbd81OXL41gesz5M1TZil7tAouEBtQK1c8nnM6zMlQc6vClTA1XnJH+I9JGA+zrPSHuqQBB6xx
/Oa0uTwwjuTy7cG35nD9+5s5FA6dqtKpihR68PUpdJ3fjXKspGyWPaairS8Yj7LGpk3bKpenpB/L
U+9WTTy70j27ebGHNHw3hYAVMrKmnAF0UmmLp0PgkTPYPXjMvdk5Ujm0Mdftcry9WFezeeet4Rpv
jTD3aD8MLU8XCVfIaHheWvnYuuQggUxJ3QrBTEXcnYfZxqz+gOngRdmsU8/TAu1mh4XUTwQq2wef
d+dy3cu+bHiIyaPOdVB3OhQ8pWPJo2Cq2pSuo0pvL9jW6IaH9JJVkq9LkQqw+p7cumm6MUJBcur2
cpFbi3T9+xv71WOfdR1ytV99pp9sNpwDW52vYuTYoh2s3dYkDBfxysrO3U4V6Sqs7Fi6Xn3ipb/H
0L41+vXvbybAwF+UQcAHR5Qtqp+cy4xFOMr9YcfBt8Y3fAOPxQFpx6v7zR4QRw20RoNI+nXtHu7b
YyM7UWm0ZQPBwdPMdflTDjt6sgq+p4Gz9fON7MTKp9kdayy+TcPVigK771B2XMPGvieZTUKTT6oO
F7zm3JWnIrSAua9zetBBuJf/2Dj8TFxOlutcCx/PUW2pa+fM0P3sAjpEnu8gtry9Ae9mvYCsNy45
BEbupArssO74M4RRumixxAkdX5cyYM9oKzvd/s7GVphIncaVEx7ShEMcqOjjjAwiqtSuCvmGI5t8
6VPBF97hIk3HPnzmuniBYAzQayABL30QyN43BcOVlyWsaFA7PIVSLHorSm+JLLqXDNzah+u6vfHk
WZQsCFaSp5ma1UOTZUc0gD2W4OmLhqyroBzc7RyrG/eQCdXhZBz7oMGZob3q7NX9Bw9cmaz6qyy6
89CNeOO2v24v2NaXDOfuCDTM2NW5GxWew/AvlQUPEm8aFLASl1VpUY73BVP/cmq8WT3ka1Hj1tc5
BYEf0ys60pVVk5QC7XP3Tca4vqesBxV/rvEJ4b00vRODdSnWnX1a1yKtl8dA7SnQhu8HCiasJ+BZ
zwuoVqSQokdQ68a6qJ6HjKWD8p6qyTlNVvhS+/zz7YlteKaJ8MlLl2dSIFIgAP47sQXygSxCdwH1
d1x/w7RNhI9T4MIoi9JKgAP/CfaxxJ48iMYusozLTl1K7y7YOXQrzOu8R4TQysYCe4UfJLOshjP6
+JaX2+u0cRqbDFWO5aDw5sCadadEfbYtvJVi5qO8ktSORtb19me2tsM4CMpc5l4xkixBO1cA2Sin
gzxtrndG3zgoTYwPOJJmu9UIQkFJORwnVAKe82Iuvy504LH2AEq/bxaG67sC+Fplz1nS2XX7GT1I
Ms7LQu6QXG6tkXGvjzzwdI9gJymmIPb0MEZuNu1xKGwtkeHoBSHrVHfgWgVvu7ggNLf0FA2Troto
QTt3M0Ru0VR7JYh3fZ2Z8J9q7HhAKa7fJkOw9dozMNA9cbdCa+A9G8FM6M9KIcNaOXiU1bmoP/kq
s1OpKv+ujWAm9KcUA4EIPDYizyznw7osGZQS5vbr7d/+Pi0WsCuGQ1fZ1NZIDZJX5ILr/JAFY22p
dMhBhNkn3LaV3aSQUZwqHjltnU35kXZNAYekyP15fmw3jPKdqb5/ijETITQEGQMZt8gS9HE1Hyyf
e08rsOzQh5RZ3DpUx87U7IGO37dBZqKF6ODKnHfESoAT0ofVr7OjLPv5cfRkcUByOUtur/D7jsRC
I77nocybqeyzpOWVSCfH5hGASnsH//snJguNQ8D20RE8aFgHk7N1npHmjZFO8g6ebd+l4ggLMU6C
oK+Z7RKVJXpuTtPg9dGqkXYe7CqyFvfnfatknAhqKhD5L02WrKvdpoTZ63Pre9XO/bux1yZayPYn
uqJabiVjwSiUIfrsE+i2ZOwgXXmUy7RHXL6x1yZwKLOsbHJaaiXoqMxiS7gtMtZtvlPM3hr96jZv
IrDC79xQo2iVVBn1P6HVGW0dGdtLNGxYkknsZHeqQpzSwk5laB00WIUeV5pVT1p5e5pwWxO4fvrN
BHzku6mnsMl+69UfszCwz4XI7mqxIMxEDbESajX+9RgmligT7Vp23Gdgu7zLQE3EUBjKwJ9DnE01
TuNvo18M57wCpP326FuLb7jxunoSeMIyS9DT156EN/GTM5XzqRzqO+8REybkSbZmDtp9rz6ApwKf
qgvNV1SObs9gy8UMB+b+PIONs8gSe9DuwVP1qVHiPBTkn8HWRXz7I++H7cyECdES5d1S6xBIgTHu
6AjaGvdSyepUiSnFqysJ4M8hyC9vf27DXv/ADTUzOBxazKmfOuegba88MMumO5PZuO1M4FC7oBOg
aTB6TsJzz8YvDA1oSUOXSKMwHxNH36XGQphJ9pSvaytzmmcJcXKwFs2uhapLKXZWaWsehlfDH5pq
znmWeG71s+u7Kspy9WNy3SMa8P/XFei2ub0dGyYWXLfpzfExi0GUs4MTCmYQfstrVn3oFFNngodu
YnM7vy8pxEzUkCgzGc6tFSZZIaEoq2R5gsSXG/OGkDsXzXD42sI9a/uLlYiJf3QA3MBjrfqBUt+J
UjTf9Hm/13K4tT3G9Q1p9ca3fDtLZgiGD3+F7cLzS1OiTnyupwwF6rlHl3LLZqBfbu/TltsYR0FL
82VQjbaSQNn6VxPY3aeMaevlrtFNAquO9J50hzBMrBKanDlGPzhlKXf6etn7jwWTvcpFp9hKXIHR
neozcAYF9G0bgEim+TRYgDQEdXsM2mXnRt+waJPICveUCyRQHyLgBSvGArap1CazOqEft4/7fNkD
HG995/r3N56DVLsva0DuDiiVwjvPmbXGTpYqdycDv3F9mVRWDkgkQMqE8XPn0Zo/lAiq/I+3t3tr
aMPpa9S8S5tjaA5+W8CaLB757R6KfGtwIzYfxkYUcgDkJSi/En3U/S93T45ia2jTwQECBFAMQ1Pv
C9FPY38idwYL1PBoB4LjXRb6YRKUFIra1AnjcnSuMJ35vlQyqBD+azD9CmNx6iBMxmYODqCVXuNx
7YOdaGfjgDBZq/CG05qGdpjMYY8AZBiWEOiiVb7eNpkNa/evvv3G2gHqqRlYpAFkguQj1fVRzBy6
w21ayD1x0o3dNamruiacwtbRsEq3TUa7jR3PSRuglm/PYGuBDH+15tETljvTg2z8eMi/T0i/3B55
4zbwrxN6szYt65sOpVh6yBgBThJRDaR7ikmkaGOJJrIno7G1PobX5px0VgVU98HlR4Cv4lCWEbX3
nirv8zgTYGv/OwvoYl+hMNfhJ8DBHlSeJ1nNPnv578BLA7+56mUf2jw7eNAQvL1wW0Zl+HPlUDeY
5ARYqZyA21sv0q3jVjkP5bp3Gm3tuunXo9c0BDJ5h6BhKKF90sEeY+zWjzfdeQy9jiisl1Cv/sTj
APAS6xmR7eGuxTFZqtDpU4OUFr+cISM0+gFgdizuNJBkq9jJDW1YlMkdVa0e9Go0PtEvyyV3swM8
7lhyd6fzc8MvTPIoTvw2b0qsEKhDLy3ocvw1iANbPsqlBU3PnY5tUkeJigD9ft1ina0HqtFFcReB
OsE6/9clXE5lq7IR62M/9pBl8fLIFfclZzzDm0XfN4AcYmwJTr4OSQ1e7Sz7hmGaJFGI3trBIYQd
oPh7hof9q1wg/PzZH8vft21zy3AMx2WsncBshR+vqs/N+Ncknlj76b6hDYcVdJgKkAjgFvBpNIav
Qfh50j9uj71xGJiweeXZaFNYrj9bf1Uji3S9Rya4YeomrAtEWeqK9sBh0P89rd8BuDwLkQbekrJw
T6RpY19NXNfKysmpCOx8leLCvRNz/gloe8jtl9urs7GpJjmUGK2gIgHmYM86otYnLZ64uIsKkTAT
zzWFzA0nqTA45fEiv/d3MThgYMNHmV2tfsYQ9xRuxS98qZ2jy2X+z31rYnhp2fv17LdY86n5UYPu
Wvtd7LGdrr+tBTdu3JLKPGhbLDhbhB+5IT3LYLnUYs/ct8Y3vDSHSHMADDk9dMHXjl1aMhxA/7Vz
PW0NbvipQ2SL0Aa+lJEW+Nwfq0iq0UnuW3bjbl07rikQ5whm6/F/yEL8XfjqCrwovtw1vokyC4qq
HIoQ2rMrqNBsNwkAlIQaxU4SauOYMeFlTWczJ5yw7k7/YAWpo/+5/au3xr0ePm/iTDR7OE1QYNx+
UZ+Gzv7oBXdxKKA4ez1z3gztQihEVzWGbkj4yPswVm5/n5WbDFADWL0ntB0hrvReJQoovkrH0NlZ
6g0rdK5L9eZ3h+O0eKy8bqT7OkIZvKlT1u8JkG0NbvinO4YjcEw9RdT7kLfoS0F3TLuXqdzaTMM5
C5+BVmqB84d281q0pIgUn3dii60fbvjm6Pol3gn44YH+HIbFSRePmXMftPUPLUIZWCB0KjG4S6tj
vbzW1WXNguS2iW/8chM6pspBot9MICq6vgEnCNaFh5nuWOLGkpuYMT4NkH+ELM2haeuTnorU8fdc
fuNuNmFiwxAGKOBh6NJ9LVsfHVVlpIIX1u8Rm2/k0EykGGh9+cgcfABcvI+1jyQdnkydlug/acAE
4HfV/wJyF7Uw6oLX3XnjVXmBKoywqzChpMnirJ3LiBXBdAyrZa+wtFF1MFmdprXtZt412AuZBgwg
3HY8+OGPiv9cOhLxQcd3sUZiMoYX65J5VbNWsNe5P89+ALpf9BXMge0cb9vsRuxnG56swDfvKr+k
Bz94bpg++/PHWX0X7c/ZHncy21tuYTg09ZqgDD18QpVnf32dXXBV7T3CtyzLuGupBn48tDC2WKwL
s147q0cbzf/qYjqQIa6qu4DdQPj+16Zq9BzWc4PPTPxnIFh0de4ST/Jm7yrYcEETD4YiH8JLDsbL
ZkJfKgmfoDd/5it96UX/9fZObxwgJiKsB5JisC0eJk1e62ed1cPHUa/3PcZNFBiVa08rjoISuqC6
8dBb0q+SfrGZPkB1bI95bmuVDNdGEbSznIUz9M8s6lhoWp78JXci0lhril8gPt5eqg2rIsbFHMw1
CYLWZUnR07+qNdRHCKhP8YTOHXtEB51HsvlBufZOcm/DB018WLlOIvB8zRItmlNe+r/YvH7PW3Vc
vfkprOy9pM+GI5p0UFVJC3RWiSABiaWIC4ZeY4hkgBdnQrB6e+W2jMzw9bGbJ432rCAB94q8eEHo
nZuuLncCpq3RDW8velCFo/uBJiRYyJOf1Xo89XUY3oed+UPPULrFXKO9lx4sOcSlRYFsdo5oTbvr
Cv9DzZASqewwqKGXR+WYghYwvHSrxf+5Z+n/kDME+VMVOiXzE1aDcfVCOr0i5ekWmu+Y6fur/4du
oSCaAns/+4lw1uGQ418PgST02+2f/77P/SFc6ChwMnnN5CdLbR+X7HshxEMRgAJ4dR9cMFXfqapK
YIL/PczRTy2skSo/yUcL3bt5qNBFexezHgY3LmzocGmlnNBLvKzQEOSCKpB+xMu4pjsn7ftn4B+K
hSMyZFCEdcEFXwbgaGh+OcF6tBv72bXW37e3YusTphMzEByW3PIS5mQsO5FplB8Wu7ZeVsdxn2ku
O28nNHjXpBzXrKvXLvRnQFZC0p6qk6PQI2cxNzjcnsbW4EZoAxkakdtuJXjE0AQZo3kN6Wf0udxz
GOG3G6vUE4fbnlOQ1BGij+YBqnFyXqs7f7xx1HlgnajaalnSkUGbBLBhwe8qVTmuWS/PaulnSudY
F8cLgkg45PdYTfUhuGow3LX0ZtHcsmvu+hVZ0zbvD6tHYnBE3XMK4ddfL9E34T2a8puuAxVp2rhV
qrU6L/2wc3m9a/cY+vr3N0M34Elg6EdeU1foo7V+UKoGNqqN2ruS/fjA9WJ+8wFRVI6coY6b+lSl
hY0u+uA+sWWXXp3gzdDg8q9K4fZrWmYj6o4/QrpXZ3m/toZfbRxp4FIF5LbHZuoyDRMvopEbBxe0
3h8sP553ToLrEvzRqImPGM7qZ60FTZJxTbNwePFn68V3/dS15I/bBrm1tYazhixrlWXJFcoH4qjJ
fOyrET3XTVTJZudg3pqB4bFQS3FApyLA9AG6kgMoEBw8cT07aqtduOS7gSKYLML/bnJfNyHw8SE+
8S91QAGZM0fXWaJcphI++n/ZDhgab6/Yxulp1szRPMB548NWp2JJ6ITXp9g7HTY2w6yVexMTGbG6
Ne3XOUhWPEWOXcAt0J5YWaTzTOz489YUDH/uAfAt7GXFGbp+RcddEopqx1qvC/6OtZpFcxSRQbtS
ey0HMW9ePghHjD9Ano9+wVbkzzkYnsW4DAfKyTOv3WonftywMFP0CcwV0M3kFr6KzEZ+KKT9TDPZ
Jqu9F71sGZjh6gNbSFgH05KGgP5GYW4fWlCItASNPY33wsFSd59xGd6e8QnwQC+306osQW+Q5+tx
Kqv7BA1c33D2ofLqXDU1bh89/QA3zjeqPt/+3VuWa/i4PcoGgREImqBOKr73yI/bevoOCpIvDW/u
qYAikDOdfBzYZKHPMS1lHrdWmQI5EYXe8g10O8fb09hwDLN0zsIS9O09X1OR5UeUpT4N3N/xuQ0b
NcvmpBlQSMkpLCj/WqNmU5JLUOycsFs/2/Bnp1vKdYC+MLyuFWA3bOYlsXdlMN59gGDdrzN6c4M6
LZjCpmsFjnUFXuHBSwbYMJiYPqPa8uyO3qXs9trNNszILJ8HYe6DgAaL5BYVyCab+TyvNhQ9QjS1
+b/v22PDlanbcokRlxTkCsWvsuylEy0Inc73DW94cC660p+5JKnw1p+5D6bVdXDnHSPaOIY8w4FD
Wfs+W4IlHarKPjSWV74spfoxVJBoLqwK+k6QX7/TqAyXBsIms/qQkxTEZRaJGmGx4rLm9SDT2yu1
4RFmdZ1aOQfbZ2WnBcvti3AgmcygY5DYvtvsHEsbjmEW1yu/cUuqCUkZCI9BhwPG9QnU1vetkFla
L6D3KFi2YoWmDv0Ia6F/AhXrv95enq3ffvWRN25XAYyhfEJqHtGZWY8s0zWCmmCPTGFr9Q2vLta2
AV0Dlqa5cmb1XdYeIS4JZFu2a61bn7jO7M0MFm7pbgGNSQoKwa+LC3VvNXxu+/nTfQtkOrKXjbx3
Fd6ZPXM+UoRiS9xOYIC8761mii+NFDSleI/gTqNqnvuLyionOwNrEuylU7e22HBnuuhAKzwzwTex
1odFTfV5pZCvu70+V0N5JxYzKV7mdXSaeZwweh98Ubj60//3sT5vI3sq6X0Hnll1h8pM13Tl/H+c
nVmTpLiS77/KWL9zRggB4tr0eQCCWMjIfat6wbIqs0BsYhGL+PT3HzXn3qmmT1SMpVk/dEVmQoDk
cpfL/f/DKBfkra2zd29pL7W5n3lB6zN3yNF72OJjkhYGEhUSoDywHqBM8/sXdGZ+rglMPQeVakIh
YVSU6GtPzeIxzRBwdQ1Pw9/f4dz3X9kwhKrBwO6ECSFI1IONZWlsOgiYbH5/9XPf//T5L/bVQpht
SBxIKJIJXp9yVLIwetrwaLBDfn+Lcw9w+vyXW4i+Qp80cD+RoB7Zs3zu3+yOQpToc5dfmTAkxOwO
bEIOBLn2nqXsxtY3e8u7/dzlV744MSc1NXnpxf3gmW8UumnQwLx8+XPvf2W+xBBta2e5GzNzcoYD
xAeHOkJ9OZkjZQK0cqHR4twYrBzx4BSi8CCpGQ/o+B8iKP71NOhRzP7l92/pzGOsT+eR4kKBKATm
wGNw7qHhWgao9W+jjrXNhcj93B1OkeUvs4io0Ut00Z4ygghUeJ2KoFXC2VtV99lbnCKmX24BKtLA
XTvjcUrSbDfMOBG2LT5sFlaR8Pfv6cx6uj6srxQK46fGanbadB+rvDmIovs2Liye809u0NZH9FPB
szKZiymuoGT2wCCNejq1nemF3fmZmbQ+nncKcFbqSvBYoMwrZKV9b0Mk6MLe6dwgr2wZQO087Wti
oT5ePuuKkz0dhuu5Fu7nEi/rE/lpdqq2qtkUJ7ZhhrxEUpZiLm0+N7orYy4MMc3AjlnRwJqDY2At
bc0qZNBEVoVMPudxfkoL/DJLiYQIWp1yeBwHso0kqeznbuzodZ1DKPL3z3FmjNcn8n0LyUVPDFbE
SHP70x23IMH//tqnnfa/iSjWh/FCMTmM5TTGOh+GB26kJB5mHpHTLoeYDsBSwAEep3y86/pPHW1T
a306P5W6kQgxaPSTrykqVCOyZibR1NXZ1nZz91PaFLjRylc7CtlPoHugI1zI7wVr2xDs2U/1c+Pi
J6P5ZeAh8MqUsrM5JtlSdPe960IiyLcKq7lUr3Ju3E+f/3IH4TIo52TFHLPxJA+qk8ZZglJ3zgUv
dMa812fxvV2CmVpMy7avUAN9yvBwmsmowf/8fnKdu8HKWROvKMbJhihTMcs00hQBKtOyDT2jGT55
i5WNU6/vlAW174hk6DKjXg5NXO0iOKsuIT/OjcLaV3slKxK088SMGxhaZD49Epdm2dU/PvOW6Fqi
RZNxzj0+YpmycETVJ9gt8KKVcda15FMjTdciLSmzTbOaIVxKYXg+RDWrSBvmC8T28gtr7b8faqgi
/3Wu0sy1HNJjZ5JyhmwwXRgCMyO1ocZtopDBuLBc/fvBoGvBFtm4+UIKBDbMqYcvSYVcvdnnl8C5
5x7i9PkvBqeTdu5yrBlxC97dJCi906CE+ksJJNfnxnpl0hIy50B7cDdOcudrDzn8TSLRBLhY7ufy
bXR9KN+zwWFdh9WUsOlOVAgKZDZGQJjcZTN9+f1TnBuFlV1Dz8kTaV7ymCdpsoPKuhG7C58uBAWn
KfN3l0TXkiumoQoPmx48gdOgarKhfUCJQ0PItOIYjtdekCFuuzBvzz3KyrqZQyiOmao5FqKYgWec
VDuGNsLm+XMzdq2+AlZB3XFSTnEBmbIm4Dg8j3P0G15Slz0zZ9eqK6xYJih1p/8d6kv47qO52F+9
pck/FWFSvrJs6eamS6rThpfRt5Qv5k1C7OTCdu7ct3f+anE4+MTmH8TniOvqKhkMvSk8a94YvCk/
eYeVTaeeMnjquiSyOgObaTFPITKHD0kqvQsu6MwUWkuvoMYmYdRJWTRo+2tlZ5afjzW/MD/PvaBV
CO44pdLlwtwYdAGPB4xAZctPl3yY/G5YlP3JZ1hZdLtAVhwUjlNmEktg4AjHDLsSm7pPLRhr+RXd
Dg4Se+4Uay49G9Rn1YrQG6FG/akQGYvDX+cRDr4qwarO3vZoYVCbqjZk9d1riOVcKjo4zch/syqt
1VcYpI5PHDGs3KWyw6J2rvTi3PbCQGls7n3O1taaKwlai9B8NeO14OgbdEAP2bEM557h74fhzGRa
i66cRKghenPKP7eN1r7uZ+1XaYEFT34S8k3/JrfC5hw5MdSM/iy4SVpdhj1KwnZGm16KvM8Nxcqk
pdJ6bJNSgyNq3oiuvO/lEMjWirnbXZpQ517Vydh/CQWGNFVO4SZjDD17N4QgXI9SQFCHRwPi/b8f
jTPrxrogbGqkUTC3J3FaOeUX1jJzBLLUYNmF0T53/ZVNyxHQTMSpbtxS8CZ8XatZ3CwDaS+dUZ5x
1OuqMIAmFCOAgYAjV/a+1Fj0BiuTOzBshk1u0XLXED6+/v5t8TP2t7JwyNcaOWTeCJAq3LrnjRqD
wcIqRRI6obpxBsTHyOvAggLThfE5MwXWtWMSqD8IDnbYvRSqvwVSDlp8QGsEfVZ38sI9zozRungM
AhPazJlhx0PGyyCVA1hOxeheWE7ODNC6fqwwK1eq3HNiyMbIpxMs0slxcQhziD144MCjjOUl3Ztz
b+tkrL8YDGvsuYWKHe41G13x5NQI3ndJb6JQCAsk7y9pB517YyvjB1QEvbXN6MRp3+S+nlA6bqfu
sPn9LDt39dPnvzyFHotpUtxwYl04XykoR4euwgnj7y9+7hWtfDmZgb+Y0NYUT5Y6FZxmoCFSRSLQ
MD+lokAhU/LX7z+JpintcSExdFJwwjvYFShFoOtceoRz72e13WbzYkIwXzuxwP4L/KjK2HdW+slI
ai28Qo2lyhbAwGMA3sHXnFu7Kq+5UrK9cLx7ZgTWRWU0r3MoXw42WDOAM6W5HHeTJ+gRzJdLhUtn
3tC6lsxBTjMhKUqgT3q+jt8WRIswNzn/VOKdrgvK+mxINageJHaKMd+BDoU0I/R88+OYcedSUvPc
Q6yMeXCki2VWOLHUwgMsBuuFOzbN54xsXVGmc0MZWd87cT/R6YOqaUTRT+JdQi2f+/Knz3+x4cQe
LadKjTEWHiSzJwnQGdUXk8rnptDKiJdx0pPXAK5Xy4agddDIAqqtr6lSc/SpZcJe2TC3zczJm9qJ
2ZQVoUMNe5ucPKpVWfxTB7x0XTXW1rQibjVA1hbNAce+AWPNlp8k2FJ75aoHajdpnfR2LGbOwwRq
Ak+6yvRmQsrgc35zXTgGPQ6ImiaQGU4KcyuB28Oevbukj35mAq1LxljbQYiXCLQ9OapofTnwfAjy
diwvZOPOXX+1o0ZMVA4CnY6gQEn70BrTEtgWnT6311qrrBBvtnjdMDtuLQMIU+Q3NpZbtBd82Lnv
fjKLX4wLRYFmAqKXHVMk9Y7aU+KK2+z+9zP/3MVPn/9ycbT1ABsJFFuG1k/3nui+vBrdabz7/dXP
WO7f5FaWdpqprE+TftASPK00jT2cswfmXH9y4WRr2037rJXIhMaDFO+06NHX5uj8QmfmuQdYOd+2
85IGqSQasQJczFSXEK7qLIIUWffJ/OpaeIVRaGh4yoVdtW7xRLmc8mAB4e/SnudMRLouEOsFk33Z
ZXYsm4ZAKNU7gk1cfgHF86EjmYvO3Ly6sIyemUzrQjGgAt10FITFlNqs9MW0UAsA1oaJze/n07kb
rMy4AplygO7fEldsQpRF6eQCaGZwo/6cra2lWFoOmiXEz1mcGK7bw9cAwBeUfb5cMIhzD7Cy5YL1
usxTQpD7FN6jo63hHUHE4F1YiM5MV2tlzWYphI3KEhKD3mdCeLG6l2BOQkh9vmAP577/yhW3hdFx
3SgzHqBI9zpBisS3Z0iGfM7HrIvF2rpkHK5zQaRVD22YNiiWDZtstC+BAM59/7U9a6tQIPDZMUOV
hna5ClTvfa4YEOeTq7UUHTkl0JKYPDApv88ldA6qcbwzPTS3fcoA1mViMku9TlHFkGDol8ZHDZGp
t6OTWZ8SO6H0b7ViibIKF5jHmPfIzUskoEHJ++x2bF0rxtD1YUOGiMXDONp+MhvllWm1pf+/2E6e
MYG1WkubchuiqSZukSXyNlmWZEsMHLHWbtpcmKXnbrEyYgmJmKIBgSHSwnDA20Uuc6ZhUUghXjNB
a/HZwViZs5PVDmvtcY55yVR6XTmoZPXh7WrvQobntLn4NxlWujJnLqDG02QC+bAk/Qq9d2fD+DR/
VU2HXHddFD9+ztr//D7/n/RD3v73Fft//hf+/V02uhNpplb//OejrPDff53+5v//zl//4p/bD3n9
Vn3061/6y9/guv+6b/im3v7yj00NYWF9N3x0+v6jH0r18/r4hqff/N/+8D8+fl7lUTcff/7xXQ61
Ol0tFbL+418/2r//+Yd5ctf/+ev1//XD0wP8+cfVGxTZ3v72Bx9vvfrzD8r/gZIw10ZNh8uZc0pE
TR8/f0D+4TkuoZ4N92JZ9FQlUEvUSfz5h83/AQUii3guRakgsU4ndUi1/vyR/Q9cg9uu7TLmoKbT
/OP/fa+/jMz/jNR/1EN1K0Wt+j//sKyfgcf/TAqXMIQenov6LtMDOBkNA39dznDmqzQga1ClYAto
n0MTd0aJJY2WOC2yVBoTHILFBgIVFP4fFu9OW2WYcdRL8K3Z6SBR+27YJ7q5VwlUgDsbMvxFG9U9
NwDZBWIaFXh+3gO73NfCL7wRMegyONBAMGgwgEEemJ7hHEj2WDXVbYnE6nPl0Buw8YLFLF6XvqYh
G600KgaIsIjhCurWmV06QTKQPtaD9VKKhQQlKtn6JlWhAUSytr0t+NG3WQZccWmpuM2to1sYD+bs
vJR0af0RDs4HDN08ajJdjUVfh8xLYsdow4FkxxpVIdxpQxPIqMjrrFfXAb7E1sD3OtCDVx2HPFQd
ovn+Wy3k21K9Lbn1jrqViIH3ZnUNkLwiUsYIBH2zZ5MWAUUzazAZRYQcxp1g1rUD5Tqgxz8q88sM
Zm3QgB8LCiuks+WI918mbwCJxE7zLatHfzCS64mWd6A7+Va27FWP7H/z4gIPSkmPegCsTC6PWmZt
624OOfwFinQCazGOkslNKnjtT5V1Bensyodu86aWBmRM050JcrDnPBktyF6tBsaiK/Kw6p1tbjup
n4zf+jQqT+xOp4uIaE8sXbX1SPXc1uo5v+I5+RCo8T695C5joePpb8qzwRrXhyFpotqc47Gmm0Iv
vukiYWk530aS7Vq33OVT7I7syIQRTm6qfEApX0rD29sW2Sox76D1HihG951r3Y256xsZdqOcJYGs
3C3SYwPzlwSseJFWPo6j6KHEL/FBFRtew+Ob4xXUepnvLvZ98eLVT61ZhMuA++S3pZsGKa/iFLjo
keJCpWPsRVHvvarys3reSvaa5mBdmdOiN6N2gtwFl0TUb6W7RG5mz2GuEdmVHY0by0CvrMtDocbG
l50Zj4w9jSMaQBJkeK7hQvyhV9+Jx0PXxeFQ91YQ4Ern8b17SmUaq35+bEgO4USeH3QmQ6MB+W4E
HCVylvzGJsOPxJAbVqC7UULFnTpy3qieqhMwElJ//C5RdumzlIjgdAwV1hmCnZIUr9k8F0Fnsq8Q
jbY3xugVsD1yNQLBtGXMJoGwgUavuNtEStZx3yAMmMCWqoO5rsHRPpChCaZuDEe7h1zNm2V/rZNw
TL6JftrKqsz3Y+aKa2JXVxUxrT1IFqNfQZHsrm69bk9q1Wz6oS3DpEy8vVlXEfDsR9IXBC8880JA
07trtxRPhFXssUoVexjktXIHcKOz8U6hk5N0XTCK0p9I0Jj36G2aizBr8ffF18W86tGgDO5uPKPO
3c6Kx2GwkHrPvo/yPiNHlbdBravA9oq4YM6OuQHhSbBAyKwwZwDdoRqVgXHugg+lfrQu8dFC4jv5
7GfDqV31yfZqH/V6/mSWV70BiPxErxXG3jEtfwHygL5OkF3U9GC6G5XqbeWSh3GcwzJpfdt+S0gX
DSUNaPG9ruWet4vfDBCaoXKTsCTkvPINoLrzqgSSPrkd+6PTTJtOii1vB79wTj37RjBUD2a7bGfk
40e3C0tUFvX0bq5fnQlg9vKrJXfIdWOat8gIPaolbookKDFhcnKdpOR2qe/6uz5ptziePNiK+8x8
MuwxpI6fdtdofERzbhUkprF1M7KtTCMWUwdi9Y1nZYFhdb7Vf8lmE7am7zBMgVBF2OL7idRS29ra
Lab0RXOXEX4rSeMvZpChINReKu1nKZjuKqtf6nZ+lA4JbHeOZrRoorQsNNIuakwjsKnwLUPnofLY
s87LiNT8gLNOv85Dgb5kyPQ8V+ZubIFTcn70bDwYnvax9QnavNnPKtuA3QHn8iq7YqO7F+EceZX5
OX4wR6fWx66pfC2Q7+ZiM3OxnXT6nE7itpi9fdnjZA3Fyd9bvlFuullye1vZdlChBapeTL+ExncP
bDZSbQH8IvRuWt/t2UYAUJ7WZaDkvlQHlLFtGpkGbfUycfGgIH0GnfNwoemXanirEPpmFd07SJ76
QBD5BPJMFrtKvdc2ldtRjFFVuRtifk2zH612g0X/6FX+vS1wDDM720ncoc3/sQMqQs3APHn0rhtN
qJ5JH9ynAAPv24X0sZ70E3rRXeYPWE1Y9WOxFngAe2vUug3MbrimfX/M8iHkJN+3vbzLJyB5Mqiw
OJhWW1tp6S/U+5Hb5Zefn3lLQNoErc95e+uMZsSuu0UIPyeG8gmqJkHCoWDLQn8waK2WRoUsAzrN
eFPZ87hYh87rdrorsQYVfKe0CkhaPJyQWEZVXENW3p+dr4n5JTFv5mrC/vWbUm0o4IOXpfOVJQM+
fOvFc614sEypDwwPDl6m09rh06Gp/dKgPsjM/uQGMn+AzGLoFfZVR+8rZwqr8tnJX2FBG6fv/UIt
R9JEYt6DC75PJ+0PpvxWZM3WrlVUeUOI8M0fxXOiqisp5g2q1Px5qreaJ5CN+eJWc1ARvFpUUpNh
DPkG+RwYUH0jih6TPsM+R0DLC2URZlnstFsdutk6NDT1U1SvJsVusfrtoJqoctQN0Sx09bzhSNUb
7x5W16yFy7I/aix5UtgR760I3TwIJfRrpSAKQjuf1WgNh02bU8RxQpdW84aBCi5Ju4N73w7gI+i5
2UHDEtzlAiGbHXDZ7KEffzQTDBvpim+JtR3b8YutvLBe3DaQc79LR+9ezuZV68AHVXCMyxhAmxq8
BdtXlfcjZXqXJA95nYXSJqFT0XvgGCoRNMx56BPvLdPTo1Pn36YBEzwz28iddZBZ1DtWhbdF8qYN
WP1QckzUSqJ6Ee10RYBeoq+IYxBIJnkKgmGvsAyMw62ViXEjJZboiQ2Ba9hVINP04LZj4dfvSz6/
lx4Qf/ZoP7UpA+6pDaEIPnGid9WCTLuR2IdynK+G2sn92hzvU7EEZr/NQANAHfFV6XZiUzb81Why
4XPu7IAwCgHsDQXOMwZTPAyQ+ffTTL+XY58G3nCK5rjte94TzdsbRI+7tNb3LsmuWOk9zIDqjPMU
gO0SFSKPB6yOy3jdkliBqp5a/F3VI5glUzB0+gCc2nuHLerSFEHT9lg/WiwHA7J2M/cFf2UTqqgQ
1/CDWq5POzUnkzX6DOW2z79DuzH06jJyNfVN3r44xfswWjurdQKVgGLXGyfOIaJlXGCYN4OdBrJE
DqTCjO2DEWjVwZywFN3M+pshwAvO7lAxvk3qJh5YedWMczQYzY3HEKihcnn0E8s3O380CQl5ZX9J
vB/Sk1dN2e2mQmwU1LOI2le6D/MMcwMNkWndxcbyLDIaT/hocbBkNc0OizSsADlz3vhesfhuYh0n
awoqPAAvgpk22zbnYSsfUHa5k8b87CI+TNwkEjUI6Ghkk2YwT/kxs5xgeEbBUDB676KU23ya/F5P
u6Ulh5R8bXPsbb0G0+aR8mI3t+U+MXWEwpZdiWGseBXocYQnLh8drBsac07Yb7JmD5ncLwyrq5lA
YrBM/Losw2KZ48p9KOXO5Y9LUePtdr5HwZYfWWBrthknI+iEfBQsP+APo1I6dw7M309YF02uDpqB
BQ0a2FvWvKJ3K0zS7zDTg1EbQb/kwTCRnYEwPrPUnTcgfkjYvgYCdQ+cwg0lAzCrtPgoJivM+Xxf
WbafTnAmomp6H7AA39ZzaOVGGhjGCKnw3i3uBqHHCDouAqISWC5zm7GDUxqvY8O+cDerNnDwt622
HnKnCXFYO/iGOWMqlk+8z/2kRyjyXSGrWy03aVH6zYjQy0FiXInA8wzIUrqhSJ6tAaEoYmuZvTvz
4kvs4hDkeHOLFZsEp3eHpTPQ1p3NJMhQNMiM97p4Uq7yzSYLljaPcEqzJ0DNYfIip+IjlQxFivRN
KReRBoNPMn2v2tH2vpgParQ2EKcPksbdFEwfbXaVDyYcRuxJfu20ty0p9gYKr2wUgopF3k9J6Rtu
EhQKoUuxnyectZLhiNm+kTUsBajh3rF9mdMQYmRBssRUaezZxs0wJ0/tPEaLN4VF7gYcW1xqpkG2
1DduPwQCldiLUMfqyNUNnCUcC/xQInbESeOZvCjnFPyidFe9FbpE0fmwF3q+T23zym5+pBCqSJLD
iGhDwqkpLBZj/aN8W2CbAg+45I9zku4sO9tmSC42sgq7ml/3TXJMvbAwsOWk46401c7kMKfcBqQC
xyyOEdQIUqrl4E5WXNJn4Yhd4b6Y2CyVybfKSwIUv+xMaT8Rgqk6LSGVP/ISIGdZXmc4wnXre5O/
9ajy4q0MGut7V7s+9d5qM9YJ31a+KBH3R0tUWI+c2Ld5ZfpDvieiwH7zdhifG8Rgtn1VtIUvOrVJ
7Feoc2wAfMGvoQxb4a0mVTAw7ns89ysn4Mbsz+pxRNhM8t5PsVT0xoOty2CasA9GE4upi2CEIFbZ
ez4pX5a2gFPmoVnCpc5fDKPE9vRGY3zQ1xItxN2yxItU4wRonMNuKY26bNw2pNp2/AhRZ7SfIXQp
3VDXy6aodznCK6qPTZECO/1oQ9eVWceh/uYUHfz5O9qZI6MuAqvfiaXbugKVPfUULW65sb302OFY
kSvLL+S9mIa4dDa2HA6L7fmcqlAvagvDCJzlDeUiAS3NoJ+rrYMAy62rXSYg7sqbQCnsevr+yvEQ
GGLZ0Ve8vreFsQOuz3ea1Gfebde5YUutaxPZcdsor73M+zIQ6LAnBVwy90uEHdpoUF5Kr6nuogJj
OMhhvwxDZJXPlP3oyuWoK4YOmm7bZFaIoyIEW+JqHKYT9FWqDQhoe+p1N7nM6qhrk9AajW92Lu5K
o9nOCVbJybDDxGYKiQgD8N6KP6DpJKSZAbrR+OLaWAsgyR2ULpaMfGmDqZnucEw0AaLl0RCl2Td6
GCNCWoC7nkTtGjvFvY00q7siTWJutIgPyVNS6tCx7a2J3cs8VIfE+tGBBo/ANOrd4Q4kxls01PrQ
Ao2WvNgand5Nc7kEvbyZnStVO3CcKmqw+DHeb1NUFQKuCNdioHIOhYyVe6fhfbqJbSHvcgUQ1h3y
Zb7+3qv9gryLhd1Vr8IKnRxQiwgGaX7n9gAvVR4soNTGutlD8Kz2vfnLhLWVpjyU2CN4dmwuub8s
362Sbxa7OrCkgu98mzE3CN5bU8fQygzTZA6bevY7y7omRvWCNcHv9J5m/EPKfjuxFvq/yF7lY2Q2
VbicYIR9FWcpavXVALx3sVE0H3y6HHSZXSf61Rlx+DAudljXr0SV2PM0PiDg/sjyKHWhTWjpx6Xi
+8zqICVYhtx+LPmwhR6gP01fPPahy3dN8i0aTne9bd/1Q+HPJI/soQ9rGozpCAckA3dqb11kg9K6
CE3Jj8IY3qDsuKFIcvmjVpvpHlqnN0Ppo2JQophaTG8Tdq+dec9Ntz0Yyt4VTZ77ilTRNKH+tpHj
EqT1JjGmH7V007BUJ5Fx4oyBbQ4HzUwSHwUWuB+j2qQG2T867VPuvhPdbuSEsLOjeCsGaLqlxMY1
o0u1zzxz56SnRL1VXGW8/bDYh5WbvsWKKxdbbei7R9LSG5HiqGzAvt9ZFkQj7q2jO1DRUtxt+iqk
8WxDlFfmKVZ2y5/hHXB2jh3/dpj2suwPc4tsVttEzrRvxmtEGBtIZSAo1ltjIIfFQI7SGX9kaYl4
m+0HepAdAf4FMRiSoVN1K1r20FoFXt7DUsud6bznhQ2w2c72nK3BARdiUN8cv+BMwDeKHF73ruzF
vQM7AD3VH5o5TFM2+tqR10Nd43vgYMUhjwltohKkbr/0+FfdpqGXHMhIA+bKg8qXd2zX/XmpQzJ5
j+Aetz309GjoDFdG+9LA7SfGD6fur6rkFTC0CFvsn56StPmL0edbAQ2ymZQ78ArhgRFB2N8oaqPQ
Eha504eYc0SMLqJEAknYfkFf6I95PDqG2yCDZobCMreI7a/n7pSQxRbNXV4T7J5HhPkmrdCAIvfY
Dvmyv6elZj7djLgQZsOtagrk1LL5zSvaJ5QezVi4cC9uuE9d0T1bef+GRrsPFJb4FpTAyVIGyGBb
NQ/s6itdNpOxRXowpEkaVKyJiAnlObEDRxehDlIZRrUpluow2TqGRr9PEXggDRs0dvdSN96R6SbG
n8ckL54nbBkJ3dHZ2znelc7VlauRolbHubK32qQIaEXYdjKYF3HHkofKFrGNGDhTL8UGIDKE062L
07CqPHbTM5sC1r+3XX89do9VAt+JPW3FEC6DiVbM7KGajqj/AegqialoR7+o2yZw6BjoxO4CrwHJ
NQXOFfCPp54M2AzatxlU6GiBES+hLlzb3yATEBulF3qtfAQE/b1Bxseg8qH2FArb0k1/bPPvw5Ru
TWTPvAwyVBJpJGQA6n3Wk804uluv6gO8iHCgOmY2R5DXIdweMGgIYB0Le9kmyPM7Vjz3RAJnmAH4
8Cwzd5fU7eMsJ9jG98r+2lN53ZRf8Dpi5Wx1/Wyzp8KGpeYMiYe3SrbAZcNt5Y5Ps9bvCdnQbDym
NpLW3rzHLjmZhoepwDohGQ8nHpQFSgBL6kX54l3zBPUN3tfcuasWAl2c7zmSHgBoYQlXW9dsP+zK
RAf3QSfzbqK27/Re1Hf8yjZFYGKIqHffd8NGGNOTNW4NrwgJmOUKwUlh+03qbEoXOyvRhDr/mhbP
C/YcGTqBbCx+3LxLDFQu5x81DhRyyIWVdh0NKU5EePaAPol3MYm9o4ZuP3jdvKlNuwsLhweoNPS7
3t32Zo2cdfGclfNBN/SIGP22px2aLVN3OileSt9CsWxfw/dOFLAO9AB0cC54VWZfmlFdcHrQFCca
pnVEKfc1jkYfswWnENiIw/oqdtOBwTYY9VGO/YBkHnevIFnb7HPHezFzJa9FjpVB1K8gazyrYZmw
vtS3DLqYWmRIZOi3KRP+0tUHOE19189Y4HkuXlxlss3i5ghHPWtfla4FbzZvLYqoucqUuVG4AW9/
hpMt0kIlwhLz1gA6zRqySOj9lPWHEgXfdSe2tRhOf70hndzUDnzNnI5bnFttU64PTAJrQYAXRcbJ
qE20PVjYgLovyLb23eL4lZqieUj8FDk9N3/V1NgzRRvfqEukK7rlpamMYM7+L3XnsSQ3sp3hJ8IN
AImE2RaA8tXesLlB0CKR8N48vb4aaaO7UIQWWmjTESSHnG5UVeY5vzXU5Z8voKnJrtDmVSfBcybo
nXDsq+zo+03FFAVudjAYRlOP1sxku9nJeMwntW/Fr5kbH5pGpbuuOYxKky1p2o+B27y5nCrdufFa
1PqV/9PtnF1Fhu+OPSQUa/pX33nw/NKU1bcuM37lwxo3KbMPCK4NJJoaUBiEv3F76+V9WfxPX5ED
aE+MgKtN23fTRFUA6DT0x9GXezPuW7VbqpNsRyZSLlahaHQ6dyPXXKcvyuUIapawT+YrD/5KnkQM
a13BuAVahqpuQ6HsOBuruAV8tnm3tOZ4yDmHpimPyJXGKWNG0pAsP7TxhNnKBwKIhxDiTJ8Mf5Q7
u8Xwz7Is8jw9rou6SLdKD7ZECNEavxNDD4Dd3F+GSpKrRxxjaw7BNXHM4jJ68+NAjuYxsYZ6Z+W3
crWst/X+KV7c6gjcL6NG3lCJdG/53AMl5aDC1gTxlgcMwemGed4Ao14CIC434ZNBUdzRKMULsQr1
3i7dY70CGG4e30CmTLVPr4tMlljm43KQHVc9wpAtHfdt7v0SFuTYAsP0kJ+GNnHO5Hxe12WPXHS9
LkVUtm3yWG/J19J3/b7tuM1bj90d/dA/X8yaj7vRsvSZxfBiZmZwcbfy3cnf08YrXk3v1NZbE8lU
Pgvl6IMVRL5r3cQ8TUflT38H2/V3gxxPpVWIqB89efNbZ9fM470dltenDUCMUJ1wUWJiOm99YO+p
wC52K8TG1ObnmS6yuPer2DK35JzXzRR6XjmE6SDWcz6M0eTPnPa2Sg8Vbd07j2cROg6PMOfdvnjN
u1Reewqm9pqLNLliBeDT6zkHA6X4gW/tYxzIEjC1jBvhY8PzrGtgJHrHG5qPdcFWOyIR8hnAZ3fD
zZF3JAKsVBjO2QrB0k7lbptyMi7L8VR4S7EPxF+/Xux4rPtsh/0e1HGpf3iwm7qsmmgi03Pvi/lR
loN/TgojOw2J/kVI+xriiSlp6l74d3nbX/zG+UaiaXUN7iBUwcA3zA7j1QzKYHGHuMxKOdNmPY3b
01Yb9UkBntMc7MXebH4UtQgooLPNaPGgpiuH9/Wk7GPtKV45OzgEDaweYf7NiRA2uNN4dp3x3Nwr
Tgr88SDOQXAYxuxGK8JOV9t2eRJboh50uR30ne7K0uynuwRkfbTi92T/4KUIPnJ/uZPSduinVXV1
0t9FagSvMiUCumT8phKkSopvk7BvnuQGyJsP8hydQ6D0VzZZY0g9XB/ZDt9QrqeBx8k32mbiKes4
Zx3t0F3uw1yORIoc8pti9SwBMQLtfWQlonBjuEwePJcrLDpN+uJjrPl75KnOIV3oWdznHUkt9XZ0
EgtLnvpd9+Urk34Qci4vu9RLntJA/TAsKMlgaTYGMoC5lndh6yQri7R6LCqIs0DZT0G5zaFcEAcs
tXqfxDiF7ihvMC3J0xDYnPt6LI7irplWG4RbmpYbw2T1RN93sw+C9geFA+P3vqt2jWxgqZH4HAfb
+Ca8wQCRZqR07fy66PGz8vK9PU6M7r3iU7e5r7kvnwpFxNNcET2c2uNJV3O/81LI965Uya5RbhnL
0QMHMwMX3mf9m1jb3uGdfyqaLTJXThY1ir8OFDmT6PyUCoMoh77h7KwH1hngiH++COWZPPAWDNd5
mq3FuQx3rJPs519G2v9ddrMSr2sPNZWp5Nx1LWPpid1BHXGvsLon55F7G3RisBFODBun11JGfS2e
ZwOsiqSYHf/6cKOKbRy1H/u+04R9WT1p3+/DTHv1FbU5KmIv5DhkjR3XsDSGNNR1apyMvOvjwfHi
xK2M2Jy7uODnwZmdXURpnOulTY6GW//pt8UDlKvaF380wB9b47yZKe81lRh333hOS+PwQeFLC2aU
nzuz4HM20vIF15pjE8RoV8+ROwDXUuGxreYYVY7kvs3K9ODrlEFlLEi4zSJ+Kn2oje29ltOjqJOA
+6S1d6VhXqbuUhh5tedsS+N5WWMQr/I8kUOhu/oLl/RM0Wz6E2aJmWPjzVDSzbo6Hoaf9EfZtMk+
8dunRFllbI4KQm3rmpBSJcYlFmlbgKEXuT+yAYozzlAvWrY82HOHDIek77sQZ1KoS5rdxsav466f
5S4vZBmJNPtmDE1UIpA8dZ3/udwzmnLUvMeRm6wkh/7RQqViA0NE+eC9pnP/kjol0Fwzn9KyDDdP
VOwPOZKM2XX3QS1MmBC72xedZltcciqFodKPnr3nOWcPfj6cTLW2KEnpGnA7//7ZFdabK5K4S2b7
5KRTuzcc79Uwqj/GlI8vtSdXyKWcR1KnNs/FC/Yl2tlXO0usF8kCQ6AU9MBsj+6xre1DUEl5adrg
xBM0aE0o0c4E04Py+3f8ZcOx6sp1ZqEQxyKwy+PCaYtcp5Rnb3ONmMw/QrAqL3jWUxq3EgwdyMF6
61BFsQfmj61tOrHRb/JbJfe6TpYvskXksRQodaam/pVMSfq16fK7Uf/2plrd1q1d34q2oHpn5BXM
M/kxTJ33JogAjJNJIay5/7JZg4X9cxxiw8les1JwwpSa0Sjrm+NkSQNIDHqu6RVFxyB43dr4e226
1VvWJgeGYig0qye/KM/50fM531lm2z41S1OHuQzkns7W9okJOco87tnadrKbWjJ9k2WyRomh5tBd
qxbsBUAjMJR1/ucLvhXrnLn4t3z1IGXtnc2uAiO2JmDBRIm9VZo/SySdYjdXcC7494zVHx+cDSVm
7iRnLpXsydP2cQF3PqclJ0EHs0WNjCUvWqXTBYVOzvzhVbfNT9ubdf9S9usUCm1mdApx2456NR7c
PhveZirglROsb7ODvEa6P4Sh1VviOBDbyJ/jrBE1tu5ORvRdAc+7tXVGkaB3ziqXwyy77UJO7tNk
Gd6DhDZZBkKrbPvcdMACa8fqmG1F/kyZ+qEdqt9G0Ha3PNfnJmXV9Ow8GlxDXzMid5HMFMdunKYH
h+3uINr8awNeS1a7fCqtHrmWqaqnrVn+lo1qorSwuaezqvrY0rqO8nT2+FhI55QipY5Ley+mDaTP
S6lCoQbsrWqdr1nULG6VrE4D18iHdLUKXT1YJ1fBWFOW8tIZWl+CAXTId6sXP5+qF0jZsJgDHXaY
bo8apfObz720F6Oc4sqrAB+TmTbTjBrJzvbTnVZthGJr3BOrJY6kU/l7VPd9TBmAdW5F8XdztLro
8YhIvnrs7XajkWm7ZQtB6G7gtGfGtWdq1e390nP7NGYD1VZP6sG/f3En8X1b7DVW0FI9aeaPW9Ma
j9b9C3E/Mswt512zGoQLI9RTr8zlydYu2BNMkiOC+emf3/e9leV1kgRYr6MRN33u7TrpgXmZuWOF
WR74rPiyvKFau/BaLM+kgi7P0k9xmBvOx9brIBYml0jeBMPNqZbx1lg2mqiyzA7a7cM0MNaj7Xqg
IU0dXM187KEAxjK2fdkLyuNFsZsYtPfdJsVDgAwejDix925lwtsPq/3RiSQAHyuPVaO9J7EafzwI
U26twn6US+Ai09PAeVP9fQWCbseO3VCvV7UEw9VqK/YBUE9ItrI+mvlWUNbWjw9Wxh9MRfoJw9Dv
Z3s1vga2Wb31D5h3RoAcijRBXmDu0Qe0STrGjWeU56XX6dvYSUREq4Te24qbmVfBDuUBoNoqdWQI
VDl+b5+shjHbHZsE8Z34Nixj/1j74FxpmbtMSNV8rSScRiPSUkUIIL2Qt8z20IrxODqOt8t6PT/2
TWaH6N7uudBJlDdeH6mt3H4oekQ5uJPPDQfBAfWYE/L5/YkIlzFtrh9zKso/vI1rhBvoqEXQQelK
7wnLkPdEdqCPx8cA4NMS3hql3lsqFvlqF2Gdk6uZWM52kUHgv1XaOeZ2hOrNvMke17eLQCx0+4nd
dywYJmpnBdBbUpZuv/XRok35XmnXBhMe2qd1okzOSCY0TcqCHAIAOou5a75196UsgO5eEFJuZbY+
eTkoBv/kfFj8VdzKbDn0fZ+eM7OzDp3ovqtEiBvN7mOcex0Ad6DL9yTzumdG8rc0M5rLgG5t3yRt
HlpVV1C+0EOyjsDWa5I8kka3S2ku2i1tlcWu0OVxrpZXEmifU7/TBzn68LxO7nzLMtq9KzD4VXbW
zmkKoB476SBEp99eW3jf0mC+9Yn76LuL3KkJjiNdsvw4LKsVprnM9kWrWRxj197Wmz85Ub6Y014N
/p+ucF5KOWj6CArKLdyJXj8NQ7rIpznYPsuG1dVNvSaep8SPhFF2UbfA2wwoKHYD9+Jezes3c5mz
d/7irqvNxybLnEfH8j7tpP5RJeZXNq4fPKAs1GliAseL6+ojDElrqLG6mB8qswne3XKIVDA739fJ
ul85XJpLBVqelmPw7JLCvwnDi8aaQHinb/j5reZk+9uVeUTtJz+D2p6mL8oIKKMnfwWJmXxT3tSH
RjlbUGXuTfM9GhpjQq4qeSiMFOLVuvr3PIelNdGS3TvhgxzwouQ0MMdkYidj/WgqZwuHzkTXZpvl
RcqiOFR35VeuFLvC6Mz7XtTl1cEpRZlDfcUVHSYpJn5LKnyIYxc2uSijJW/mA47401rOD70/zfy2
n5/y5DMIBvms0h9IaT8Ix0iOzehfV7OeXoOxRe/AzdmlJuoWUzCgXjqt+7PO0eiMy6KeFvu1TmlP
c2aEB97g3ZAgzbt1q4dT45codMdMxIsIqciirJh5HC3eruuAytMAlDAfrn7JWeEnnx7raWh6uSCb
zU6xOyKXKEwQbowi4po3LI+TXxGvUHcixPCHT7FtL6LWW9QYKHWq5OQjMbshGn5RbW+BZrKsj1Ux
x1p5VUwW2F0KIjoOFigDX711XVLfFuQC8EeljG2TUgyS20w0L2g4G0/kO7zYOlqt7LFcU/04+g9D
ywvgAA3vllEmDORNsKuDrTpl8JWSaMSrdNaHZvMpldu8CzzFXvINXzPrx1qL6iFvjB+jSQvNsHrp
zpi9Lhbb6u8Llf1cisE8l8N6Kii+awoA4KG6enMwsd+5IBdm2hxqAjZPQTqdxfQ8LeUKwe1Qj92e
6qX5sbmoQP3le32XzeSt9cfWtkR3BIapNRrIIRts/sNHMy+ai5HAIviiKEMbTuzqtcEd4Rt0bBRL
dyYX+WpOwWNZm38GOkPiZIXIHwAslzV4KBy0fFJxMSKPk1GXQTEpsA8XIGc3OCNokfLftc85mLjI
rSYgkXwYyJIbFhFjruChWavxCvS008FKlmrlFGgE6rvmIO8v4GcDOmDQ3NmwNt57jN8gI46Xwaxt
lrErq1Ef+4p5lJ39oe+3Frbn3iodEA3FGn00FuHey63eu2X9247jcg2Us1yN+5fANvZN4ybHNt1Y
RRjv941e01g5Ig99yz1mRdZGpSveJlFfGZe7g0PpGkxUw/VJNd3DZtnbrc+/OUEZZ06i94uZv8AZ
LEhl1vWxm8n9cHXv4AYOBtJHPBHWgHS6sm+p1VwIKuuPC3HBvPH6Lmqc9a9TGN7zJlv/2ahnuadM
Hb2OsTyMfZaeZi9TOzguJ7YK0z8AZJzKfLZOXmOGC+DmWbyl5mZeyVCMa2f8sieAp8q3drr5w0Fe
7Vu/R8kjlx+klhihbsRv6b6rYIGM8sftcfNPevim5tGFrfDLKOsZSIiVjot1QJY54WIbzUAz3VXI
ElmPFxNZhVcFIOJc4W3TP3Cc75D+LqcVDj13mU+25Jdf1PWpsaydaxExtpWWGZp22wPrs283ifoQ
zqdJkq5tTzBpo7u3B+wGDhBe5iIfH1uMPSggtnxhZ8UFglaQwV46bFazoU9aWGsIBgm+0SU9Ug65
X2r0hpnmCDTa8jI7fYuOyMpjp9IJ+CYLjlW0ALt9kcWtXTtIBfQDZ9ccZSV0d2JcA9p3z1bpvmIN
9A9DM/DaFv4+mBXeDNGU17bsX6E/k3h1tIE/i/VPZPV18JO3xjVbpPD8ID4aLJc50lDKDK1M6qfh
1+jswdPtW4HcBdA29D2PtitjW06tW3/4QEqH2UahKVoBH4UugzACLmkG92pDSVknpB8MhVyuGObf
p8F5sXU2PDrEpYolvXH2f8f59jMzt+yUMNcthb72d3eC1QPm5neOO68Niw9MyFPd69TP9k71m2PW
iNsUt0Uxuc2Rpf5aAyqcJwYWZM+QbrbYgJMiPAMd8m0StLmy71ocfUGsXR5X8KWeiu6Yz8AUrZm7
M/3qd4e8bwu6SJRIWZyM692aZm83jIexcaeTLNKXYu64vKwS/L/vszhgUkxYdXbWWsPgZ/Uh3a7L
ppa/3vRVjRabsS6HW5D+SesEeLFbmfSUuQs2O9/PBSaEDAAkDJg/70smRSj3UjgPCmENZBv1/rMq
i4xJWr0Ta85u2/Bxvf81jkizr/trMOXwYyL5k9mljNx5z+1uoczR+2Z2g5g+xCUakv73TK/ErrGt
kiwTwwyR9xqElp4yPR78IUOpZG1dZGWGjqqhtuLZg2tU8E7h6mwrQ19765ipLlqifyB6JcHLEDr6
rc2oIA88gqkEu3PUE97BWUtP2Wpobz/305vV8g2m3kou7dZ87wYcDyhRaGoMlhcfziyamy7H0zLW
kd7SPxNOhwJA5OyYFs2XDmKEoOluffc6+7zhAbXVvhzlo0muWzybaINc9sFQuegv/OE9SVClMnxN
O3OqDzkxDbty5trwf0/C6zmOKPRbp19NThoVeQSEEtw6du8ssK7mls67xcruotLPthz9fw4Bv6KT
xgW37EbAYqXjxsd9aJ7rGU1Ntq1vWb1RIe8DKSO+mHeljegpRxffN0PYchTvFgHYV7ZrLKztM5nu
ZTegBOxvX4YSzWFI//SUJF4Nw0L4XPhz5JjTyc6mn4PlNneWxzyuLzYtmhGhIjPJjcC9fgG7KFnA
U7gn/P31eZwnyNK+ZiRU5nfTLofYr0UfJslzO7SSQSwdASJ4uYMpMeD1xvIh8YcrARn90ZftD9Pu
sRU1RhDa48Ynf63fHIOzAtiABzT11oOHWM+Rv9AhfGRB0X3VIrvR1iz/eIlxCsRroOv+aekT7w3g
7ufMQXVNcQ0sc/HsGalzLNLybOfJCAc556+qnZ9GXACRNyr3sPSLdwQVS3HpVD+L3H4bl2x9HiQz
UPXud/n65iawDgHcbdhp+eKRwH+txjECTql/OlUVevpp0dZ2lCmvfn9n0P1hRvrIKhhuxLdGDJmK
lwTYLigxQwiXeB93ca2j3RUfOcEAF8slKcQJPAJJug3lpcUj+T+xTN6yX13d13+Hf/dM/jeb5f8n
Y+U9p+B/MFb++fmj+jcr5v1v/KezUrj/cm1cuf9ppxTyX0zt0jcdDzU2thWMjP9lpxTOv9zAtrBg
WohoACQIFPgvO6UQ/zKlNAV2S0SfIiDJ+n9hp7TAO/6bxxb8yeSNIFk+HBfPp/3vkeJu2luTHXBA
ZtmWIdiAIZqUgItE86v/Nk7qMDy6ViwMGuzlhDuhJYvgCrj1UFvTsapVcvc7mdFEejgfWgR4ATVw
c6iz5Zct6jW2wGQjs05ujUn14Gql3p5l7qeXL6AW27hG87r9ssaZbisudHxkLF0ssuqmHSl2o+di
b0LmFOVOp1A0CPfHuvmHNW0uTm5AD7VXOaXXFXAYxCnKVyS3uX3km7yUE1riujiSV9/s/Eaeh65O
nhITxdZsbfmuRvz6JRNj+BqrbL3ZXTtG5VzTzVZULTC68NFx5r/hKINHGpjzuxQO9d6QynewfTb6
bW2D2HUXQh/Y+svzUCFqWglS/LJFyzloNdb0auCzjzbfsyIPZG23GUIxdFCjYm09kmg3qE+dJr+u
V+ilHWbDuVMDKkYgN8QiVy/o0uPUkBRLR8qaopqXkNQrs4rbTizVwvgSdXtqModDUK+7Qmni/7u7
oq7ObQyUwNbMlV/K7vW5b9HwE5T3ajgB9iwT4ZcxL6cxZUE0Agfcn5zGX1vunOmgeuaPWiBxXd68
GTNP06mc7jq+y8b01DMeFGSgrMNe6A043ixfJX968hK/2e1oIKtiWjEV6si01D+x6ODNGcz+gkmu
eZqUUR7UOOegxMUUVmY3HPsZhS2fheRBZh3uRMd487WsEORj/5zmcjj0CmuAVTXzLljvw2g35bGk
sOxVFzw/32MJqbdKnGwnR3e0td3JkD27/NqUcd2W7ZGueayXS/BO1E51wERbErCND2qz1vKsCSeN
O9xidzAOZa3scBdWvGL2svbX0Uqmr9S1P4OsRYjfZ8570s7dAx1X3nNf+lssVkehlraL7A+OmCZG
SujEyrUerAY6zF78L0NgwpMqvZn3b7Dkf3O8Pxtzyn86RmlefN+2IiF4n6GRHBhBGTqTYvxdyRpx
QrsYGF2lj5gSzfkkGEsb0YmTHHrBZsNiXq16jtjJf1rThvhfacUMLZKTV+jqwzKTMRRt+bPX1T29
sgTxTJKvDMTtOAZTTzgH1Xv5lKIPzsSjyvzykFrBend3et8xIKWhuUEZGwtPqPQ0Lx2NetDf9rvm
3q2a4g8qSSNSab8dnK4wj1PvSExx3LdrYo4/nIaACyKd7T08AVJrWeF2tPqMLSoL09bJdxpxa+Kv
/JTGYzak2DOm7qEy2ktQen8SkJHEabpI28WLU6/nHmFJpd1LECxRazhXq7/DhSJowzKTRdjmc7Kz
Uh+mfsbR4XpXbmhrtzrIgZKhRq43IWVi5gX9S+wHB5IT0qz7u1qwr5vflo926rk4vhocJToHRbET
85xJPq7VNqAlnk24X4KKw6yi07EYhw5dL8wjagZ+j2RetPduFpkak3dv3bkciABOyGoLbX7uGG2A
DEfPQcKH84XdSByBv++kMbtpkYyfnWpyHh2z4V3L53WIdXoP7LwtEanzWUIk1f4t/OTJHpqfRos1
YmuNa2O3N1Qh9194kEPVS1GUwIrtFpZC6Z1V5yuUZjvFZQLEtXQz7g7nl9OUy05T1f5AOGR7CGAE
EX20y8FMxasLcYbBAt9QJzEgTM2XUSSfqPNPmZl9YZyBYuBM7Y3pWhXr60Y96G6sevgwdroykbeh
SV6SUvXIVxOsSkRTO4D4PgGntak+enzqeyNbX8p2LI+Yht6cDgt56XXsP133jGPkj+O3X/na/8Ql
uYVLmSNsNs9GZ0GDTxseuOzUFsn3Xs4Yqnr/Pd3owXLc+XF2tnddlJAQKeLmu1MsTXHjZolIQ7z4
3j7JLGdv2epbZeursTh9NC1GH7kJz2ouDQxHOLC9qUDvlGWXTRdvhmUh1R+m161dqvvLcqwT9Zjx
tIl0PM7aeCoSD9tNcy7t5RfSo69BZi99XQFpIpUXvZGijnTxuqYPRelfC11HEp6Mu0a/YJz+7lKE
gYa5cmDLQZ+1wOXT1+5O2ehdvb57oskK9X3gPaXGEG/TcE60me+afP4uffvv4otXCKsfDUQAtlj3
PKR98l53XL5b711TfMOXsTCAueGJXxyFDxdLTtRJcJJgggwpTtPk7yUfl93cARt4oLN7N4XrrjQE
nD/oFz4VF6tBvFAvF5EUDwBB2AeT33MToIWrCvsF5VCJDqxPD8U0BXEbEPjjppTRoflFeq4sFibz
oURly0CBQnBo9LSrZf1WZJp7o21/jk572TLzp2M1UbdBWeXla0v6+9Yk3JMZa4ItTr7I+LAs9b4v
l288/ybWGc+zoWc1VHbx1uBbyz0MTfV6GPD0z3I6tUH5Lk0+WkX/ohAlHiYrOxI48eoHArO1d803
DHb4Wu88x1AADSOEJOPhiMKRI8J89OcVG3BPXl7ePOoKc8xiyWiW9jFP0+7sb/YBUoUjWyGLsaxD
EeTvskLuO9Xta6IK+lSK921BguTN+tDQab/DCcip7/sH0WS/kyJ4oLYssqfuCVAlXkp1IzXZYjKj
AnzQ3s0wVuIKivEAEZKHSvXzSTn1CfXIV3BnhTZEgrO2vpphMQhcUpHpt8+FB7tOaEZvzNdBGS8U
ih/nwv29bWgPC1QF5Oo7rBzoURTzj52PUddvUTtVOFHNWyBWlq7hM/BArOiV37UGBqtg3P5swnNC
kTXvYwBVVZguVstKB7Bn/qkfETpS/qVZCsffFGftB7++ycSOt1E9DZMz7ok4+fBk9ZrK7hgwgrW1
8alH41DdS08nN2iP5uI9W8JB0IycjO3+oLLuIDFf2LYRwZwfvdzhPM8eFBVOsbMazxzgYSC/SWEx
Uki0Y2LHNnYGwQ9X+zMx/NAUkAruuJtT91VOoyQoo340/M8UWenOp+KDaIRpv8KUeUAVQRW12CrK
2t+poNwHZn3weEa589Gg2sZ8vF+9jzSfXxCeR06vQlqxgXpsXBKv80Z0xdBgJF6PffqyNtmpqPMH
e/xMAhTPpfWUd5DqCpFikExPTpdENZkYLhECaz9FhvmVTn+U23MpODusygic8K2KRn63U3yiLbrB
6cP0ukOKkb71efjsixuDSzPjKH6ZQXBVGRwkBve1mfYzsH4HecfyGErzRw7r6SL2rpX6KiGZfDmE
zvSlFCkBXRkHuHcIxXNYN3VaABs0YZUSQpH+bE1/r3CYqO601H8GK4diwOe5bvEyAqIxk1Nb/9aA
S1llGUmAmGJhXuTgNxGJY/x645FV+YtVfPqr/UAL2lftuEA6L2R0IhbdwllacW+7oZh6JGVZxD0b
Sd84JqJ6WbLg4KjlmLpBaHC2pEjyBltEy+Led+kon0A0N4f6P5u9AgOoUYVzVu+SVoWeoc9F8Udx
EKfcvAZYskUJqtG3u87dfru+c3Lkn5pXUACgwTcyRyA7Efgwev3cch6vjo14g3qTRrVnx2eCMoo3
b9W/UZ9G0rUxKhgN4INvxAvhf7uhzt+rzg0rQT6lXA8SH71ttnA6RC8bQawn9Znk+ns9Ab2YzpuV
zg9N+khoN4AUHEsx7QKXYct/33ICyLIeD9kWTV32NjnliYn2JPBj+1h7DWP+bBUPRaVW3C4eQS+I
x9sMG/WAp1h+27zh7K967+fFqRg9Cs+IzCDWQGUbt7F36Xmx3Fx9U01LyELwNhJzvoiKhkMfFKtY
sGgYdfo+Z93eL4anlBhgfGElfTUC/yd/9GkFNuAUCEafHpN12/fNTAep2mtulaI1/5o6+wEFeHa0
fBh997qp6msGLEPynnz0Dbiflj6Up4P9YKVzKjXXvW1gbfTEZRm8MGvQrG3ewZKlj9UyQIZkxzSd
wj5tL2XnnY2JgJA6FyP5A/prS+xo1OnjSDF2qIjYNECX47GA17Zdg/QSq0fdFpyGUf8GuM/v0rGD
bHD83iUnObdPX5hh0l3K4N30UDn7w2t/D2v/D/bOZDtuZNmy/1Jz5IKjx6QGASBatqJISppgqUXf
9/j6t0HlLZEgH+Nl1qQGNcu8VykPAN6Ym9nZR/JDnjP97pdIb6fcKxPzAUXbBa2R/SZXgt3AXEtE
sEfIdZqmkLsawvrhorMRt6UVckkWljwFOG7F6HyL8CSh6p4W0RrFYIQRBc0CdrpsrTS+1tXJpFhD
gmk7VvE+HPxLWSVGqe4HoBUmDQx1faLxDy1OtOsMqybK/FLqLOyEYDunFwVmUG1fqWq2VePqETDA
hSrNJPdFSHQif8aVAW0EPfjTrCK4yOmlz5UfcwSrQFHu4obaTKLOrmHluLBc4JCzo8XTBQFGOUlG
R/Fzlqdlu8v79NaHNTD3tzISKxbfzoyHIzUMT9VlPHRKD7neY68exqa8n+X6pCHcp7fxIW/8Sy3g
vlqg54oI31XjLs8MROVtQNOkAALQy5Una/4Gdwfqz9oOt2cISiYb5SV1umM4xMQFRnNVFDY9LPnJ
78GeBJPbLYyLpOFhIgRhJbdJjlzlKKXS1lS+0PW3k9JqM8c/Ey66g4UAK920/Q1Pt/Rj7/uwdqUZ
zBFBj2fpxDnaUU/8S7KOW6F/yvMBlR2SS5DwPimMCawKes5J9B43d3qhe/k+HFJzIxt0x3Jf2xXa
9yn/pjaFp+u2K6xhEyR0vqrWbpzUnRR1sGmUTUjVPG6AWPQni1aCOZru9SGlzItCWZjJx6hE2zKm
BgpvOD7uUKCl9Klmem2a8lkU3dhEI734WdB9ahIuKLU5PVZ1V18bAc0RgUH2ZUyzX/VYb4VBEqWY
fwXysB+Gca9X5lehll/80JZ5cyW57YomvLL1L0Galh8pSknAssz8KKgwIRTM0SWLmrbRJL7Pp4kb
jaCnr4QlRQug4Wa5SHegqtnhs3o/0xOsazbTI8pCapt0o6eZ+nEQ8Ksilc2VDkjr0bfS+mCOBuIb
MC8AwW6pKKMcIAIqR/mXJrPR22p0tHO28FrdDTVMjIKcvwd0uHK49pJ59kPlR9KM/kaPGnNvNRyD
gRzet52NLKYdVPIhBX16lG25/VIGUDLa+etOi9y2Vn+g1qIPOV26lPVAPoPuFgvY8RnMjOwbOTdT
tujZRHxorn04MvJr1YBe0Gk8fwfBaNcRUV2iQnXpVJLP4DffHA0Im1AFiUNZ11aEwFrRAz8cQROE
BwJNNzjme3JPm8SV3O4MhPClOcOSVtTpNteoiy6Pp+qrofqYPJ1ZdXQGKxkdsaXTbx5H7WNd3jdB
4D7Lsf4NiXsOhXudwnw51ooIx4UBkWvKWAM9kbp8qcnxmad5Ig6uv9Pzx1kRXlO8C9i3GIKdqvMG
D7rUbbgl0+gFHsSjbehKjrg1NpMbHeqH+CTvmxNUqvef88kE871fsbz0Z1RkmYYpKy74FdMuP5jb
6Ais26suAqd2JPecK7BYnmk9mmUqnNYCqZxYz81+6enSJkaTj1jSOgUPTAjq+m7kFAfFLXe1k37J
nXPjvvSf/D1zLJsFYduQSYWyYqGiysx9+t4Yljzn4q+R4lLjJ5/a7MqQf2rANULrnCXXuTGV1YuF
KNLHkak46UHfNrt2j6Tbq3fN/swHXGb9+pXali0Lna0XlczyO559QFOUKels4m5x3XmKQxSfuoVD
aD064y8K16fITR3z4/ujvjmorVt8S1nFL221FOmG0YCOWsKJR/pTsw8h/TO9dO7RFibni0czFgau
xgiqpUOJXC3CRCnaUsIqx2ldYAYOz3UPyMgdttKOqxqh67nF8GrVMyBIHoNSiKBQsp4n2SjFimzm
hjMcJ4fbkgMc6NK8Qld7RPJ7ne/OjvjWI6qqSknWtHiR66/Xkmm2tGVEulH4eo1TWhvJaTfLsufT
5Zv4DO759RI0qAHp0AgsuJmwM1fbDtoaHdds/Msbj0LfdXkgA+j034Idsgu3dTqWfuIGZ5f+E073
5cdkXIs9HHSnsC1ttQZFO2B0iJk5H1OCTFIHNSCCx2KUjgpJz/laoj1zw7Httd9mdj01eZwIHrWy
cQXwh7Tf4le10bpNPqLvS++W3xp65plt//V2uLydZ79ytWrR8SVqG5O2su5btz5Agmg37Sa7sHfF
NvSaM04hr/YIRlMEU5yGV5qE119/Ckmn1Y1BnuGI5cM225WeeUSue3h/tb75zZ+NY69wzb4VK1nA
DcGhvcbtvkKbuTU/0JB1sDbzA3wQJ+CwRqB0btzX64nnY8e1F0irrhrL7H+2N6l1wJ3MHDSH/LD9
fXa5YhLTOumv8CsKWyf2bPxjzn3CV3vT8lKZYBo4V0u3rdXeZFmqb5VDqDm1O3nSJkEj4qLZcmhe
daoDEbuLyuZcHPTWk5qyarEjEglp65InIkuaewYDgIafX1rWNTC6mzMf8a3nMoVGRGrodI+L1cu0
Z4tyfrsMsTN2qKwQ3F3NJ+2mcaVdtvWNo/Fou/qZt/nWDDWFaagKZwtbxmrVyvRWCArQulNkhAhh
t/U7EuwUwBoN3o55E8mNh5zSO/Osr7fFJfwSsmEZBJXK2oGDK0VlRjnPOhwzOhu28x5Y2gVqxR37
1nW5+1eT5tmA+nqFhELLgwAACm6mnxZzvF/BPmVBLuJ4RwxsjZkrn84O+yoeYq4+H3b1evuYxxwK
nrN11U+ZBUhrg1Pvrt9zBwPhxd3oMHpLLBZtz3k+vrkpmIppa0Tty468WieY0qd2C2jb0XbqNnT0
x+4qdODeOvOH3qtaT/UI4ffhhfrj/Y+rLO9yfRKYhi1MRVE1hWall7tCXqsk13LqJ4MjO8trJqki
XLpd2P0ATW6K+8xBIM07p+30mlY7/19Nr2e/YLXLN0aVxVGUL7+AXCinjtpy6oLF2LDxn0Kvenz/
kd9+188GXK3dOa0SZZjQrfTb5V3P3Kg3pFndIN59Hx36dKkIb5ZteCiOZ4Z+c9swDRjXgq8s1NV5
3470YQJFY9uAD71TPpCpOJTbwFtqCV7bPkX6kXtuZr/uAVlm9rNhV/cKewDjYxgMC9jzSrjZMYfS
6eQuNMHCoU3TI2B9gFXvWLQCbwC1si+nP+Pbcz/k9QV19UOWHe7ZGUQTlvC7ItWdpeVx1+0Cr6Xb
1IUe7JQ7yznztt+c26wpixiLIGvt2w5s25r0hP2Sdtt9MH8PySEBeIFFtsmp5FfzRYkycZi+vz/u
Wx/ZoofHFDT/CD72y4fsdHIZqsVBi7GZ1V3P1UMZnptIyxdbL9vnY6z2i8BUYSQbBBH07T8tmorO
3BNxixtuIad7Nb2MDqrgHVDDs3HysiLXgzN5Cc+FStlMX83iWlRTQc+AxooFgetSxvckT+zkLVNo
J/3uRKNB7G0i/JtzxlZoyxSEqyRSVjvUPDbkgUdYdEtSg7TvbklqoAJ5ipPe/3Jnx1rtRfi9Ehgv
63OJx2mS3s4UXNzZ0bYyme4zx/lTkPDqPT57stVGxASS6ajgyWifcpaArPk5npatz971O4gd566n
y8R7b7zVxLSkrJKbhvG0gdx0yuYuf3j/Bb4RoQiFBWcaiipIDK1mhrDjluMkRcuyrQ/NLtmpT/fs
s/emN1Y24zD/FEXWhWyupr8CC15Kh4Iq1C75QJ/TvtsOF9p+iZzff6A31rLgAmoosiDkepUjwYzC
zmnrJ2W8FDJFTW9qmAXzxkB5/C8mOpk7HsiAX4reYLVLGygV+yZtVYf35zPTl5wTbSmgNf4nEceb
TyZIwXKJ1rBeX02+Vg5VEuoxT8YiRhBOAshJ7hOn9SY33oQeMMJ6d+7DvTEDecQ/g65mIB3oeBol
PJQRfMzyix5t3b/4Xs8GWE2MIWlt6LPLU9HuItndLm8FRFPpzDDirYmu0kmkc44zMdZ7vFljqVSW
YqnJ7KuKixQ45r3YlttxDzQvx46tWHw/L2hr2yB+wfFVONCmN+fv8ksb6XpVC25zCMBJxMryOnSE
F0LFpljS3Dvzu+wtSWbrI93dFC64ZFHcC9xwN+zPngJvrcHn464SQjIdBlUuIc6MD/B2rpY8KdSj
h+L67I15mYqrfUslLpbZWFQMQdaZICRARgBodwnM6wuaZqi5fYJ/5MrbHCXOp/Op0ae/8b0RFX7R
szhloJ5jWvTTcg4MxUlIbeaKQ+VpO06gg+LlnELJZUSGQLqU5V52m4O1T87fCt74tC8efLVGi16Z
TKPBWiQ9tIfI678JF70gQmfyQ39fRejWOpwN05bHe+/xV8t0TFLTqpfbrXY7usuYwZdoh8jESffp
7blTSbyxE714ytWaLeQU9F3Dy16OwfhzsM+8fh859UP5qzqAGNqZF+rN+9vEW6kllX2PE5ZMj0ma
8eUHxpijKURAaBhecNvjlhe6vbkRu3CvndLdfG64Nz/kn+HUZS09m09po2jUsJfhqltkdcBNHc3p
4y3N1qBZr8SH8pf/iVvBXj838ptr59nIq+hpGuveKis+pcFVA/BhxSVP7DOn3VjmYfYyxHDn9sZz
D7taPM1EpZOGZ91BhptfLDEblgd7igvb4mBfjt5SkMIo1znzSd8IiZ9/UnW1WFpznKk1M2x6qLf/
+aiaS+t2scMjxKHHYAsEF9Xs+ZvGuUdeLRizsJVEbZRlv4DWVcOLFCRJ0s0GQLO9k91kCwbSOXd1
fsrsv1qnzz7uauXoGZsm1wDdiS8A5zrzFvq7SzhJptrVbmbyyMklV1rhIE7ZJT+KA22Sbn5Jmfv/
8t0v7+fZ/K4zhNeIPnn3IAjZMTLMlw7wXigQCN9TuBgEIcnFygvti9zxz336c69/FXbaiVKJaeL1
a7tob0Jmx23DTXZDQjGrd/CccHpgLh+ksxm5t+KAF5NuFbMBRwRgueTGYDE67YXOxIPB6c4H1tmX
/husUhIJn8VlsqVEop5zgnvrvvJi+NU2NtWl7Q/oSZh3+cHfqXv7A6h9p71S9udCt3Nbprbaw6oo
0Adc7n5niqiObPK70GUbuaYasz2XpDnzRdcFisSchN9ODCZVt+OsIGKUN728x7Jo+/7UfSMiff4G
tdVmldezQEDDQLZc0SGIwxHNlO8P8fYBRx1DLAlU2gBWOxMa2sqXl9Wh7YK9ROMM+bV5b3wMLuBD
Owq9ds75pI9488mejbrak4yhU2JMxZbvBQGNPpSNcRzYCelzqt3qQrD3n50jy2nyakN6NuZqQxrq
AslEje5HPvpHcFl7/ElcbUt3k3subHgraiC5styVFI0k/Grqiy5TwhQ2N7bfweMg5J0VNtdhWH06
8/GWj7N+pGfjrI/uqgjnWq6epv1S96TpU9sk3NGrQ8VzwXn/fGbAt96hMNHSk7kCXrGeLSGZna4d
GHBJ7fhHsYfF4oDv24fHan9mrLfmyPOxVnOk7Ee9bFrGAqObHmY3dPLreY8cV2xw6Tlm7nA6F3op
y2b86oU+e77VHGmiui9rkmTsWf6O3im6AV30BHVBzKfd0X5+7W/wmXGUjXLKf4L65UDvt/qN8qHZ
y6e/p+zfHo03vwdemUGu/vV//89UjNflz/yurX/+bC+/lmu94/+THpFsqu9JGRHZhsVLk0j+i99S
RsX+S9N1g84e+jSEbSvsi79ljYr5F85pBBYLSIm6nsp/87esUcJakksoOV4W5e/L6P/RNUqq/Jdh
UuJYrsyGyd3J+ifCRu3Jk/fPNNJZ8Qa5Ev46VaFJgFFfhhwgcxEAjSYtu0pp3itZbFlO6HM+dJZf
e2B+KN8gVmwAZNfjLrPz7otfl9MRp832FObFQkcuCrooG6LjA7xO6RaBeX4d+2p1gqyT7kpViZy8
mXyDdLHI7qWumA85dWIUTdAZLvQoCjNHFJX/acwt5IbNHETQPmMbTYRdKY+9ZiPpScq6xVGiXnqj
89Cf6dEDTisVmfDKugfjVRuD7ZZorTCt459/KKVC1x4S0V80RNIoFgfKDv0iSPShkm166WS62/OZ
htuuik17E1Iw7DdQM7St0Yhq3yB++jYmbXoraWl6I41Zh0UPrOZDJc0y7GdJ/QRZMEM4IGsjjiWd
eVDTvL6SbDChRlyneJBEwjWMucQuE/0MJjO402wrSQ5OwdDFDwwBTxDqDUCWBCB4QGtN01a928hx
CRliUC8GpFM0lXKqlm1sHfQSHmObY/zu1laFwg+uFo4qVhdoJz2I/I9t5ofHAFzqJ0GD34WGvQ1i
v6q+Cmwdz5q5aGja942H1B/aA86RGIbpCEHCQUHJOdDEO7Zp50KtBK8ihgYxxNzfWbRT3St1phyj
TPY9yRy/WoLWbIqm8zcNGsqHSvXNXZGr8UVQJ+Fl6ltNgIyjKx4kwjrPri3tZ0YtlqbhPvJKxYq/
tRbWG5HoclcFanMvKDYDko9iL+6CijbYMMy2rRI1X9VxkL4F6VzJtGrGpjcA19jSsdydaOavgc+k
A2ZfItklhq2Coh3znaHU4yOODe1O1KhyHDFO1j5A9ndivOxnrprBjy5uJC8p9RRnsqRxUReiF8kx
l/EtvAlDHfleHYCja6vcRlDTYOmiJtMNVr7dMRUYbhV0u+3yALTSxuT9/2ikNAEiiJQHx8ZvdpPr
oN+jHKr7gFGZIbXDPc1TzTZP7fA+0+jthe5hXOgyuNO5aqrPciVxBhNGea1F66o7DqN8l0V9/E1N
pewgWqXa1/OYguIS8icz7xsyYmkI3z4Iho89/fgOiK3hOpZBJ2FmGR8LvwLoobGcIrjlN5CeTNdO
ddWba8ncVYUsuWpYdo+cPKUXSkbp5VrkbyKloFNeZPSe9yVd/cMQu0YUTN+w+2wORZzJB4CXIAAb
WDfYXmSfgj6zL2K4CluKRPqFVRTKNtcFZtpohDf5lGOOadJKq6SoU4RFE3qBkO8Y+H5BuDiNuFhh
L6DKmDolcd5tFXmev2ZzL93m4wi7Iwv0/YxGBvkItqjZlKhunSid145RdBFEdDJ2dRpeBBlqY5Fj
RAokKv5o20V2Y46t5JhdDLFbJOZV2FX2ZVqn5rXcqjbt+saYbEvg566WGfiMRggv6wG/qSagEVjv
2xh9ytC4AKuxwVUqAH5A/IyLwWr0zTKbdu2gyLeQ9vAlrMd4ZwJp/2yOfnasgFE+pL08nGQlSA6K
id5NEY10ihGkNJ7UahSWDDg2vSamy0gg7+JDD6DTLPSjLXBOOddozoc8co1csbmcTWCvZYqIAEqS
BjoQmVnZ4CetFmJ0+wH1t67E5THupmCZKe29LRXtlZ2ypPsktw5VHPdexF91Cke8s6yarVnpC2uf
d3b+sWkAQfNWtG2PC9VjCqvzAwse8MbUmRctArtDXGrNheV3eDtiwzJ90MPSvpaSUnhRgfC9AVSG
gW9rXvtxluyVKYW/pyjpFcZZeHWqQXrK03nYqoBFb+2sU362gKLHDRsozjMaXrzm2Mz3QwNhalMM
EFf0vDFOzFgcUAY5mB5xwRNf6WO1Ptd2IL5GWHMid1WiSzNSwgNyN27uarM4kEAn9jUAGBpstO0g
qfHHUqvw0VBNoboI7uFx9Wpe3/elZJxKTZluOL8nxxoC+4sxI2VOVS1zIkVApAY0oXgW/dwfC2wB
t3GnKXdWFAKDnBrFVbopnE5TSs/6iMfDXjImC4INgmB1a02FtTVzEX0V6Si8MelBcyH5pu27rCf7
MKihCktt7lNHtsHWsSCsa5ksl4vuD6lplbUHZS66fSZgfORZ1123s4r+f54KsiTwQhB02dN+kqX2
smlVaw9HufMyPZu9PpvtvanrHGjtjMuW3RInoialW74Nx56osfEfM8F/U6udAgG/Qsw6pdKhUJUA
pnkeP3ZVZFd4G0lAvKZodKUwGb63kzR6fhyyhwsxnLqawo6cl+LYTSAlt3pTjQe7basPQ47alOMx
pC1+FlHre4HcdlstS/zbWse0LAIcDHqqaHe6MUQXmM7WzUaZMDTq+lKjY6SB6hYmZnDQ/A7LuqdI
7f8Hrf/LJIHy38es2yiOngesy5/+Ha9KwrT+UlSZPjNY8JoiLP6v3wErDVN/WUwWW5dtxTRVjUvO
fwJWofzFHcs2bYsaDrHpEmX+DeKQFPGX/PQXGXQEch37R/Gq/vJWR7RKS75NcynxsgHjYX2rmxdF
Cgwn5dHqDX+YhGcDad5JbWcBxR5EdpTMZuRqvvxjhpfQ7NkROzG60yzbP/tf3/mzv/9UlNva99//
+PR3/fl37GbxjP79F/wZ9/dgv/+DP+MGDSiQ37/m6Xf8/vffP0kdjb//mnEe6/bu7R+6/rPPRv89
pFmdSz+8TAks75iuTXrykECoKvCUVRowzOq0gfQ7POJZ4/qV/qGLw22tnCvUPvU3/Ll6PI1jLySV
pd9akeV1z1Tqg0ppK6l/pAoeX/mKuoU5PaOLxW9twgEt1BVvyvsa+ysVGsdU3eVdcExbcZeNY+2M
ERmRvn4gtkB408o7tRPWxpqxpsOR+l5Wx4+dPxxD0T4gRQTqrOp7rlcXKCQBqxDeSsM2Rjk2B8mj
5beak9VAFpQOCS3w/HoU35RE3AVBhze2mcELqb80g/WdUtIVBh4cr9p3BOzUIjPpURf1bpgwwpXA
myITHT7XirwTCKihoRxSNbsoJfEZ15BPhQTh8dni/fvq/VzX8cb3WhrPKNdaFk3e9iovlou5L/pg
7B8b9KxJWDl141+AN/29W/63HSTLrvAs47B8L0tAv6FThfZ1WnJW8wILE4tTMm4fgXlj7IfKVbLN
r/EQ+w4B9M8sbn8Ysf5DWiI07C16tzQ4kfNaw4in1zDR1n6hEe0X2Retswby0Ixp30z2RQbcEWg7
9wsfFsAmmgQIcbNoIW9AgU80ezPi3u0qJVaQ/RT7ni310Pnt9DoJ8sIDM2pBTS1OUVn/GIzuEqWf
5lT4oyuNGR/mCmrBNN7EI0KCES7rRpNU4XTAJ3f2wP1W8dMWh3t+tgGbFt/r71GjbFQlPREafPbD
6bJN6Zme5HHLhafZ1HJ0MWr+jWGDAYta45su2VeFbNzOWXU3dj2s6Om6D/1hMyfZdRgov9L+K5Yu
1+3YfB/9fPKqKvnEhZHTeI4eYiu8z/Xu1/uz4mkrfLG8aLagKMdObZisZHNVsmqlLjEgevsPSVRq
u0maPlY9zJ56kQLCMLq1MRPDXcwYHcyJ7Z1VZgNrwziFmrWnhftBTiOM0/X5IzJl4GI4N/u0nLlP
QuFS87pwhAzTw0OAC5FCq5VSluo0Q5YITeoVZn8FGOOr3scXZjnNboSv1R7JeXZm9i+5tfVjAoey
Ed8sp9a6Sxmr14qc8OQ/SGOHfSUiiqi4fP9VrnL2TzMfmL0F/MmGJ/VqjKK0cykCQ/S4SHxodXzM
nO+LfKJ07PNV4yXj+uKBBE/BmBq4K6HxZC8zMgIgOPg8uXkcjujEZdTYTns378v9tI0c6UtP/yz0
yxuoIa79+R/WrP9+1D+jr5uGY1ZWERaiecwv2oO6tw7jUd4+desiuSnPfLtV3ef3aEAPkMRoJJ+E
sXrWkYuPliTp8mKHr+oF0HXkKe1jSx5zH9HJ3x2WOnJ89IMNfn4f3v+sr1cIb/rZ6OaqFCMbvaHk
LaMvvTuyhxOMY+2qD3Sh7yOPktdG22ifwGY5gBg37X4+Vjt4IrQM5B4lZhcX+kvIQS581vd/mEW4
tJoCdDDTIw64jG5iaz0FQsSxkcBI7xHcNF6Xep/cq11Ds3oU5wtPUsZTq7+eu+o+jecdkVC1aYfq
QSpAMpSBTIm0t06xD6h5NiJ9MyvZt7zCEy8yIAeZMPrRk32pTRNWmNjnmf2g9LJyBNkpwZdNFtCi
8SHGjdqxQkhGw4CfTdeSSDJJh20HeRyPyhjCVooG4MuzKBdQx90Umvp2zvGtLeKKRnoJQWuVjT+Y
BT9xf9uVUn9bK7ysVjJxcS/HowaHgzoAX7uVEy+3YNZmGKBPtfV1Hmgs1iV8KKFpXZYB3o5TM3+o
msjVmwIGszQJty0xXEuy6bOU9ZhBG7hvRemguXq9WAnG+QdJrVxT1z6YZndHB+YXHMHbU4zowK1D
RVo4r3zZuvvYZJTvJ0M1fvi+Eh3e/5qr/sRlkqMmkyFyGQuHjra0lws69kWoNWmXPC6ZegM1EC4o
tCzY9723qOdK7cyqeiohvtxB7EV7QzBAxE3H3WpVUV0MkkA2ub1x/9NCvkNq99IOdJTvlGn4KzDp
7Cok/6MfjxeoOkAnIttvacXdDsBjwh4757KWRieJbf8yDbF/RgZ9XcKTTecx8oIQaPZg2ZwB4pOi
lr+iDDfHXjS4amOBNAHVGuvmm6HDIDXZ+o0qvp378itn+BGi0rRrdKVxZnO+TZLs3pLKH31uJGeq
2Uvi+sVLeOo1RESIygNtyTq6bHzRhKSk/QeQnp/DKLvPzXEBxNIhb6nj7Zlv/GrFLoetyd2EBnGu
HGsFWgo3dobg4j/M9gZYrOqmd/YHJt9uAIr+Jd+dq9W/isWeDncaDi2TXrXXsbNmlq1SCv9B76Fc
pzDSNp0q7hVDRo6tKvdWBf5jaNUzO9NbL9UkyvvPsMtreNagoAQ4rXeK7D8AJH0AoOwU7ZyBQvE/
kxc+pzZ9dbKzbiiC6vLSIUiT/yreJNMW8IRF/IhbhNPyVrFw+aeTZDXE8pqfPQ/eS5XdG1n8mGIo
Z83ZxQzpGHYBTK/szKt7KoG/mJConFS0KUhENFx01+Fzn1XDGKVd+Bgl6oUcyrFnWbN66EUcXdET
4J8yVfmsmPAu2rHNNkXg204PTbH+RDkCSzgToPzYAcFQI6/IivIKVIu6sQGvQgrjfwuKFmP0sBzv
MaM8BlN610TheBzDecR+wTKu+6Q5xD0sAbar2m2a/taydDbwLLhRqQGxgA11Y7Ad7ztzya+2WFkG
KQZgUhdgTSDr6jGyE6QdozKe27KWLWn1ckwKXkRXAvGCsl4/ZVUnXalRglZane64ci69NEwgrfgB
vDRidGkJz0sTzyhb6ZONLUOAg6P7JZfhR0aFNm6ryoAVW8OvmGQ8oJIYLo2M/4Lbpy0mFK0PI3+p
ycjhBRb3tePrUr/Vaizk5xn0DMQ6iXKRLG8phfzQbL+Ajj1jSp0gB9arlrwyCVHXxMWDHBY+j4l2
wDKpxbKUPjQDMUSK5+ixnXvg/ZpyhTHZeJDkAdREOZGdJXydD8mI/WOliu3728+rlcJuwG4PFkQn
TaOvV0owi6yc1N5/6MzxwEXoWsej6f0hVv2xnGLLGAiymb2GriJZeLlUKn2W/dls/AccyL5OD8Wi
yfZd0+m97uP4FVghWp/zKve39jkLl3FdE6gD8eV7OSoOjNJgWKP/gB/8JsYzclKRy1rprp2/5LDU
sP8585xvvUu02dyodaRcr07roSt7OSUx+rBoF8x96op+W34jablN9wlQxa1/dbbn7tyYq22VfQOr
2LZexlS4YeB3hnp4L3Gt3gwuZsE/IVrKZx7UeDUo9ehFW4Ncjd5/PurLV6vD1mOCyyF+5f5WjlKC
vUecJzaSWpAex/felD5gb/A42xEZmGbLbX5Tkt2wK3VXEvORXHEB2HJl10HAwBPsmQDZ12Csbysr
O4wVzEG7vxmHHdzXvQjiYBvp/hfE4ZCkfuGxdy1E6kQ4/25iGQH1CAAIJzEAQN+l0DpyoB6sMbm2
rQLLj/DB18yfFp4BmQSOZko9P9pjTBlv/NG/bWTAWQXJc7xSJ/+HbWCJ6m9Voz4N8KN9CU9kUOk1
ECPockc993e4UNz984nDSaURbRjYK1rri6iaplqnk4bnIwI8opBLoiDchFuBPJnOZm4Q4ybBXnn/
/rhP9/gXWye5s2fjitUtJhhz2S4jxjURk0tQq9LcdzQkAf6IxbbwndEEWCzKm8JHki/E1k6qbQYv
u6tw0CsxNhLjFbYWvBvDAYR5mTYW1Xza3XmMOIN/ksKXjIsbin07rabI09IpKWhcIx5XfCikw+1E
EpZGiINi5ZdSWZFqmbeW0cRMCvtWo7vAxKl3kRGXFMFx3d5WFBc2uo9pzYyRmmEe5EahpJ8GR18e
vwDqow2gSY7BOFxKkfxFNcPrEro+saJrgywUeA2aRe7GOpLK1ngEI0j6DjfiPBEbAeYQG5+NiUeh
JACWxan3/jt/lXFjLxTEe6S8TYDQ60/d+iLXDC4lLB1Og0T3sumkJ9EZJf1bwRZZDa4OOndjXV/t
uH5o1ToNe9KDrcNrwZVaxfq1LjlolH8xEgcvMoQlilXWiuim7ING6TRGKpLTGFDsTEKQu7LXwqr+
56/u+VCrra4bQltKKobSYDMVxd3C4IMl9y8GQR+ow/KgXLA+NUSNG1eKke2DPkNmzXTuhiruv9G5
pbd8gdXSI93656xYfaHI1v1Omzl3U9T7m9lK/QMY8y2+1p3DT6s3Wq+EG1XH/nbCLMUFVf8IWwCL
jGr4bFVjxw5fXckIX66D2LqpqvHWNHA5SgN/5+vNty4l8ZHO8BpF9BAqyinQ4kMS6Nu+Mb5Jmv+t
gNqtYX+RCeOhSMABiqK5m/VC30c+7icB8I+NXPm/KovoSS/n75VcfgoMHH7T1D6RXKdUhGtPKPWX
WL5jghFOd33T3HRB+SnLkgtubbR7DFR7pSh+KAuwUb5R2W4MImxDRBJiTmHfDJVVO1rVHvwiuIut
+JYL1qGNxTao0Zz7wQ/Su8HBt/WvIyDLDemMbTfiaWpl1Qk7qod//vGff5Tl3HsW01dgs3I1bf2H
hfjdQyAyDj6GSu8P8jolyBbA+cncWiQsZN1fjjJOaYo8dea6S3shnn5O99N3v09bY2t8O7fFr/qT
n2IvUBeCDk0kSqQhV0d1OCX4pEaK9ZBIFftnCC/PKoKLaLFyKXXjAKUak7SGeCjRT42GV14Ct/vM
E7+KF5SF6/HnRyzb1bP3qjWdLCXU9x7Sg0ZxezPeRV72k+sfdrC/SDUl2wjbnn8xKlQsshl0qcnA
eVbvmW4aOTOawnoIq3Grpg1BgzZi8CAus/ROqcFimvJWl+Rt2Fgw07UfLabIg/wYBmcW+xt7PtaR
SwbY0nSb/f/l4wdxSpZfrYyHtrodptvI+iZnZ/LMT/Cf1X7yYoz15thpZgXR3HgYpYyGLXtPXdCJ
2wqi+CdssL0MxBw48E3OtcNXi4+BPu9IfW+qhCa0HuBbE7qhWXzXTRyE4eLNZnpqohgHQDyjYKrL
YtinoX1Z0dpz5kh8a47y29ltF/CC+eq2btDuNPllZzzgsHUUqJlxdrta1kNxfW49PCVm1+/JNlDq
sRbokVznR7ntCd9WDPuhqa6GNv2oYYkI0NVr5Bmn7waSJtlxzMJreTyWcnwl919m3cCp4FM9fJQ7
UqozoZI+brhzOjU2cb6PF1b3XZlVwNGPtopPD1a+OEpeZvLXoJo2A/Vl06R1MFV3oQ8uNVI3Kgdl
FGWeH9z3WBDbVuwoBa0VlBJNFee3cD4ZPW6DxU1bLYj86cZPiEx0hHZpdmNNgHyjm/8i7bx2I0e2
bftFBOjNK8n0PmVSVS+ETIneM+i+/oxs4OJ0q4XWxb2PGxtdVGYyIlasNecckpEdnUhch4Sfqc1J
bbjT16NVyc5NUpQ/msTtKSBJ83TBLHaPSAkqb/1sdPB2q2ZR3hGIzU9BGt9cu9CY3ieKLGja8l9a
L9mcCHwKaXZjRr0i+ts1poeZzEKr0mBPZiTTpz9cR75ZXkwWdbLMsCjSYvqyvOYG9yWZrOktT28V
8AUjDhZG/vbfe9i3D3EYrWg0YzFY3///v21h8Hvilp0xhSd4ms1Dpz6m/U9OsW+qNvqA//uML9uk
GeqK2WF4vtkkPz/HO2s33qxjsWv9wSc5YqUtVDc9/bRPfvPJ7opg+25CRp/xtYIjBbWVZDtIbjqk
g9RKPcg+G3V0ftqO75eJf608dB73ECKVAutLxeOUigRDt3ee0fyQ4ulExIf3pHJmAuVnZTyS1f+B
nseNa2tVDen/wx58V5n8n6d/OdqbICPXUpvu84rwbDW8iyICpqX8EAtxf7u/fEidJop1nyiy0X+1
AudjzkmMBubZKbK9MczrJMQ6YITeQO6yOpY/fKpvDlY6X46Fweh+b/zaGCyRysI8G41nc1pHBJLP
8k+9x2/eDi52qCxooTBr+8sA97f3vi1ykBlpazz3zSEjkgxdb1f//u+19cUo81eRwqiDnCiOaZRy
X4uU3OlZ3LOlP1uKK29HfyS5IPKbta24+cba9itg9cv/fuY3n+sfb/2X81Kfs6mswFbdirjyalG4
WUn4VjL9sDf9dYX+8kLY9yhCi0+A+ejrL5Rlfca6ZnWB2avY0PH5C622XKnM3sCukUuY0WxMtWHD
KfgcaHm0+O8PikrqX68kbTCNKGe6/f+uAJUyQ84plemNpIb7rDLyxpsKYvBGPi9ZO92V6/squzib
+OGnkfDdo/B1OdhEsJjkDegOE477r/C3tycMZQjtrZ0QMzvsSyN6NG1kOp1p7JNkQKNKP6gryg9J
7m9KVx0gcUhuq+abqGhsbhRdDCYkfckLapKy8skPPgkZ+UarDpgZy3Y92NrTD1/XN0uKPQIh2r0Y
gR/z5fzKbZK9wezwg6UEumDULJtPhcjRHORb8Vpobx0OyzFVL2YmnfsiXVtR4IfFDwv7uyXxjz/j
/qv+7ZuziWYskvm+Kx+cU/EIjszLvdSLY2pmaVX68fKnH+u7Nu0/HvmlXp5KOB/SyI8VT270SNt5
kW6RyTxhwfiUECx7EaGrxnn84dj75tSziS+mIiPOjW3gyxduNTLYEkA3N05wOzuj38OmSQMMX8UP
P+13a95UqMHJl2Sy+vUE0qohaapa4W08qFsqrV1CGxr99z1fBnLEKn9gF/2hMP/udWKDI0Dzvrv9
S3XoiMnU+4DfcWgzwFIcdz91lP49JFaJR/nbI74cbYTYiGa8vyr9MlwDpiZvYtEDw3SllbkLjtXT
T3vn/UX4uqcxjKabf5dA/GuCWBSzDL5J493E7Kvs4lVOWC3+2s0Pv9c3hynXJhyETA2Ne/jQP9eA
YyBGJS2SpbjMsdQSVr4fH7S33DN9mAKtn1yzfN39rlbh8qeD9dvF8Pdnf6nFpqpNYxEwCC8XwaGP
ied25Vfjxs3kmn3OXvqovFqv+eknYcm3i+FvH/nLYhjS2pxDwRosUpvKqIQY3mwr4yJIsP3vb/fb
FxOFFzNuHUbe16o5tnvZQUSR3KLO2GQE3LEB/1AMff9mIlzgqkUWkWl/KflAVGalRHwP8oX2+R4c
5RBQYpPlSh1LqOpP0TN/bRX/ejHRv1DI3uXEXy93M6p4gg+m5Kb+ti/hWtuR4LyQclc/4w64hOds
3R/knXHWfnpTv91Z/vfBX6VPZjZhLsNXdIN2vIGBYK2LEwEl3l3x0wOkO+jr/4uURhbbv1fiXbqJ
bhoRFPP8LysECCh9nyTQn5POyr22gWWvDGL0BaQLL5GCtdOVoFsEsoqoVp7reazdrDFsXzIKmAAf
Boy7sZJOFM5348ZCNIhsmgpHD8PjjxKIaFjYoVsWsIc5HF5NjnmadzNmlLEUzGygBk9KiaUHEr3l
fKjxDMNnth5VFUBu0s4bPdHmZUK3rg8nkgRVJCyGmm/nEtVGAQzZD0TNRaDQCwYQ0rKGF2VO3Ray
WujladJTk0VvkZPssOS+yB1Qt1qdH8ZwfJML7r1zztBWyuxu2fU0TSMDhzVYH9qrgMp6RLnhSJbT
rKDCpf76VQ/5AsDSulJg2pcO4KFJbZmVq/1OyNy7+2LFJHFZpRGJvNXsRhN35FGnE6KFvj6Yl0Y2
VlUaWJ5ptMc+sH3LruHtjmvTDPzKJrKMZHz44zU9AQM0gRVbC5IRNPAksFcyoorUao81bdli21sS
rnvKStL581G8JWiiPGGXYDlao/RnovdxP9W/2g4yllHkb0mgCqSnQLDNrHjDgTS6LWIkGGiDsQih
vtDph6Rx7xPT1IgUe5nm1W/Q0JjMxvYXyf1v2l2LWWBb8sNmPIH5e1YA6EyJ6icFgHltwJgJ4VG1
0FLVrV27grIfgddiRMXoVW21CLXuvUrIDC/I6vfCNHlQ2pB2hKrsG0M0kO55OQw8lqis6O9F8e/M
EJjts/gTgygyAORnS5QCv3pLeZMDe9cnAyl5tf02WAb+Lr3YzY591On7rppwGHeqM/0KS+ZBAPvA
07SVK5ej7oZdwLwxbwtPr9TMK3pVd8cIH1HZ2c4uRHK2ZMZnXRuh1gCvgJ0MmnzQEufFUrrSS1L9
1baSnC8DZDAQm7Epj/P9YzuiREEhx8uyKVdDNG20wCxdK7MfITgHUC7i8xTqIf5C5dAXFhcHoIo0
copbEWnPfE/BohS918ispEmEJ7ts3+SELVAxfsl9xgBK6zuGYvzlZtSaq3rowWEFPaNJu2BwrGbE
BDRy9pSEpJbUpLQPsf5rMoN5MeQk16iCGFR4e642iNjF67Yq8uK1npK7hu8ts+MVC3qHOxQvkdhF
RnsNZunPPU7oCBKP7KJp2Vm112ZAfcxwaefTZohpyWcdpCatH56iVC5dZuq5hzuHP7cLHw0ZZJoy
XmbG+57hDE+Y/PYVDF8dd52LpyG+mxoWQNAWjdauA9PeYp1b4GtewXK9RJZFj3d0WJ/QHcO4eo5A
9vKDkHNZ0vpX77jeAaBgZAU7R0/3jdMI9CjRZyWHD9Y0vU5adKxD2Nl3T89UPTght4c6Af6Y2Ydy
qLCTNsQBFOWaVLqnyhz8YsZX3AYXPSOtadL0bTBaj5ZebGdgeq6qpXColeJRi51lIkfzCi2yslIL
Xd32LQtSj7R6GQTNQznkr/w1n2Wf7xvhi/pdGUwczyH2hubBysYttRltNqRM9nMblI0rwkuoUaPo
EL5LDW3JeIS0nbg62cC9AHjtCJWlmr7lQOZwQAfPldTc0NQs2pZ4qxneADxOj+8Al5W2yKrRHxLL
DWviOjE+K2nrDWbij+F7LD/OwZ87CqlWcxjMhjfKuueUzHBVgboc3Tk7D35pvxfhL20+RknwB7yU
r5O3yqRpaWX1ooeOHZEpHt13X6d3q+BgtbKnhy9dAyIFPliiEq6mY5KogQXNHzHdmyDp35scylwO
3k5AbslSQlylwEODf0LRsjekdweZpS1sH3TEwjQqD4SqL5UCsmlxYauvsYoygWJtSREcP+yUxliv
mml8DLOD0WXvUTpebWBk01hvQ01fjXJ5rRVzb0ZELo/pR8d/akw9Wv5kX8ifQfURpDNM0eCt7pNd
37FXqYAzmXM4sQ3e9RS3R0M5xaBZyuh3B7mzDQn7VnaNYy7J7d7jyFmzPW2cMPf6dgLaOD0XDkZf
pKSWqE9jxdYMJ6gMPiqrX4cCbV6cPgQZOXMIfaykPI4lFo7kpVMKaKgNr4nuFiHJImXsRaO1NbrJ
14zwoRcHNdKX89D4bCysYmPaob5aSdFrY3abtiwXxdCuSus8V8B2IhlGZHBmYuwLG9mwZGy0uN46
AHScoPa0NF0IJ9mwGS5LqG2opEjNpF619fOYvkoqnfs+9XU72rVTirqIxFfVwK9eFLghTo2EtCv3
g75aWr3jo61clyJYJHnlWUZwjgDwZYW1iLWUPSJbZSjHemvywqaA+GitG/2ddGM/T6qFOuHyZN8Y
Umdht8XWEMLNQXvFc7BJRb21rfcINGGSJ4scWp1m2ce54JItq75lEn9RFb7ZONve7ly1+bBb/dKI
WwcSasxOkUmKkcqGUUgbBrTe1KFhh0YfxfW5QCfBfrvQnNkde1KSJeU06fnCyDqkbbI/l7VrsDfZ
OYwZQ0AebPR1EBBsAZhLm97CJsGvPV0s/WUsWXU6IgVn3EyMQZToz4QrSEd5MjmvdvKqIT5wIm2d
jBDMyjesvFt73A5GgaOZBLq0w+LhrKyyP1U513UYwZFcryDf7EfyHIvqwzZKz1KaZWx3L/yKOLVZ
65q6CiZ0mAPpWKNvwZASauCVlbJswnEZEZml9X8CR+YrGGGrVUeL6UDFK1x2rNh8gvzVmluJf6bs
tKWuZWcco26T15xp0kuVpKtIzq/j0KyiTPPTNgKaBBir6JaZKRZtXC+CMWXLYrwsrGsfKW7Ni1d1
ykbHSaoLHN5jcsoT0LalcVAqrNv83uA6H+L4rAVk89Vip8b2r5SiJdWjQ6BM68Q0yWEnurq3H4wk
PFQF2ezS5IJKouFFjnjMnxnI+2kqeU2wGUv7MkS1XWE55+MV8i9K3nPkYKtvsHqPkNzLhdk9y5R8
CcHJo1gDFvPmZOdUl3BiazTXUvYs5xY/oeJKQ/lyB8im9j7s4rtJx49kTsvwWPUMn5ViV4XlTaHp
FqBMv092VHmRTs95elAM+nJl6zU9BFTnWiKDNqRi2cXC6+fai1iytkY/Xhdrs8x3uZTtccMdMZm8
6eYZk1GpHfraRL/zKZWoepGY4EzHXVyvqSq9PP/Er7+MnHpZ61wPVHR/St2voihDSQNxjFVy0XXx
CiqcU+4jiVMAmsHalpkupSariv9s286ZZ8afZiS8Kl8SWeOag7ni/pO7dZZd8Nhkk7Md9CDiSFLI
34h1t+M2OYD4k9pk7cQyYn6arcO4iixkuRxr1kVP2hT666+hfOhyUpGMdCnn06mrXpq77aoq+ifb
HJ4w5v7O4GYa8vSakczRzVCA2d1Dr7dyhRVyR6Hmyj0PID9IbSyR19r90c3mOjvpn8xEZR8IEOjk
Wb3GdX6oMsehHY/EJxBEU2hQbz2CvRoYZWLwTTFYaHKG8GMuqfB4jwY5eyuy8YxW/TUR9jYw7szD
6cHq6jVum4WFdsAFDPcRVtqFQOEEgZAgkmNcZHkDCia29hW3g0HjXVMjmWodYZNtLnsAygmlZ1oR
JqZdMDYt65RYz2E8A7lcpqEGGpFHKeNOM6cVOqgL942tJhc+0GZXIEH126H2xKyuVOvU6NlOmggm
aRJ7QVqK8InS8McpXZsV67sGrVIVi26c34IhWXTJR9FVx7FVryJTlzXyCmz2VJrTE3keu6LHmSbG
lVWbV0n0fhLI3th1vqp9xMJ2G9S8U1WBreuWsRJxIdJRZxgwWJuNITWbABdGPwx7S6LaBwJhpfOu
HMOPuKC8t2dXKx4y8ywhllS0bAeid1tl3V6taj8yDtkcRdDOBwX7w3zj7a1XaQEPsQw60upzOV1K
LYmnuhFw1Zkx4vWV+jtP7QNI0EvfakviiGoeEYKL0xdDHT9Pajat1MAJFwlHoGeH6PssiMWDtaOX
gEw3V66BTeylkv6S2v5Xpo2HMItqvP20gNABu30oTkpk+FFenyy7uKZSsgjkkFwGHBqrQQ8F8GTl
lk+y7qry+J7L9mWeUGf3+ryug/jNutvuOxmDlJhealm+cHJSohm+mtoNcREAnRlQCS4lxGOEufYW
aESIyD31jBY+56PcLxOqNKfj2qEHOPtkJydG2iiubax0flHHn/U4+XQrTpETH3o7D33iuV4te17H
k7iRDHnkJnpR0nijieZaFumiasvfoyS9FI59lWPjMg/ZBrv8xdCLi6ZF+6JQgNADGGstC+k5Cy62
s6OQg6ul1U9WZb3NtvVnrIxjOhsPgLtXJuSEpo3iVQbkkXztN7k0/gQNWMxKtd5MOTq2ZXD3emDd
IxohDa85d2A3vMP0SjX+qP+CbQftwYnkbuVk0UMKSdjN9fEkhcUH/KpV5+gHI2lPNDsjtxCfmGqe
a531YNrlZkjENTTtizKP707LCLq1PifbeI0lBh8FVuyj4QSrSXYgWivhrRsQxZhV43Ww691EgMgd
HI4Dy8zHVTGR2SP3wXVsbM4CKbtKUf88K5F4MnVLdvUAQ69aqNtoVEPPSBOo5FyEZvCNeV09q1zO
85yLY06A9p3UWiwjrC1eZeqf5tTuYqd4SkfjrJZoAPM6hj4YswlKSXZK0I+vYegJ2iPWrdeiG2Ox
15EhBOXldC7z5MEOjGsVkZGnavzrdaAcOr2m5AzWQ1rs64o0EwWRpZc6ZKx0RsOZZIwksFQaxrWw
3Bf1/Obkqg9z5xqWCPecmGKDYbRY64r403Cj0ueai3BibBJtXPYhIyuRDb+Jul/H5oRtQ5mp7Vri
bCxuERm3XyN75nRH6Tg50BzkXOW+mX7asAwXxTh89EZ/7oxiM6UEgTVNDh+37GMUiRLfuF4j9ppm
U8a8NafeQAKU37B1u7hGmR3lDjMYLSD9qDaIezJlXmWXUJ4hbdfxqNLcYI3m4Wizmyt3znXuh4r1
Unc0JxK7vVrh9Jwk4ws5N5emaRa1LS5k77zrFKSOPKx0jRBJWaq3SWnbm9i2+4UzUJkkjoA7GJuv
Qaq9EKW0Lg2aGuE8Ptq5vROzjG4i78ZN0SubbDZehkz27VL7Y2kIlTl41kZebTWlwiqojahU01Un
q8+wSvfVUMIGtKuripgRILi8mhsuYCTbdeqwDOlm0Z71Ood6Lg4vaF9f5148tbK9bWtxnGrMBSqh
PUz5FMNNw2Cn52xxEts4e9HOHC3dxS1Bpo3TAy6tPkNFfJhxeaySBBq5FvR+1o+fdkLvakizZVKi
xJWLeKYKtQ78L9JrVPVFtfq9WUYTrmft0ibtUzxK+yg3dmFdHDSb4z+S5ZszFEtJjJdBqS9jke1G
gx+uMKttOpfJOtMsVx+wNEgJFzEA2JWnmmKZUue3RbBlsn1MRfNHh1tPVYFVGVOQ4pqTshxmZVVh
P/asvjPdtJd0zqhiKTf5sqI/tZpiCnC1ka+yHP+WC474nPqCjfw4j8Fb2lurwiFQb8JrPgV3lDWu
DQ9JbOLXSrrJ6f0hUnMiP4bTmcnVa5rM56DDNDajpiOEkq5grm2jmRtxRAKVsLgMRqYvVP0QStgO
VYIn/DZGWF6OLfEjyHxEnT6Gff1iCsf2knCm+AvLcz4VD0oQYWAjXgv3Nl2BNu6Xstyu4rhS3cAi
+09ND2Atb3IPhzgw8qesBtCrZOED7ozAMwK0UCXbv5+13Ou1MfszNClZZTnXfrnhj9HG36MaPzh9
8H7HoZC8Ih37sFu1bf4OBQVDexiU7ixorM2WiUGlpQxX5PqxqM1zjR296HHRqdlJGSmakUvErhLI
rR8Ql8UfbhCwpATwpbtlYElPwWzzumW6mzs6C64YDjg3H9SWOFwRj5ofTMGZYIG9NEcPTpTeGsj1
faSflRiQohZMRLGUKT73VMOSRw/Uw1K0HPNCvUcs/YYDn/harh5rexRuO2VPgNTxABmtsXLsofYd
gMzLVuiLth6eZ43ruWjy3FVm3KKzNu0so9r05G6YZn3J9bbdwaLfzkqAoxHRZ9Hpt6rvq4URDp8y
Kg1XdYK3yWxOqaN/OgF3jipNxYKQsJcsLQtXzMCLO6u6anNNh2roqOo0ByBaoLpGJG3j2To5k7TQ
O+mAKpa9KQ8f1H56SRvikfSip5bWu30gspMxDn/MgBqqJkqCu0Up31uU2GBtT6hTQcti+N3QKSBK
IUcfP0OivC/dJD2TSNd4IEbJwIzmM1rV0ZM6W3VjkYcLnu6pHDdwXcvRM0Y4fY5GzVDWb6VsiK0R
pbWLuQt6e6iYm06a3zIAol6N4nYcIDrHxuAHg0Bqy5Jw2zLkGtcS0JOpp7HRbmlXvLWVgWbR2ZdZ
QV0liowDjtd8Vpp4hejwwGFZLgP8C67EzXIW8y5treE6K9oxmqucHSVCoSupj11B/YgSY3DLSmzA
1uYeiVseB/CW6YZ2nbWIK5tSwM1xMIKJMFvls3I0m/gSDBY3u0i79rqzdBSSgpo+fedK4LVVBgqW
TDC3ntBYtLqxIXrvkIZz54W01Vyljo81mWAjXX3XlMM1x2zoo17fDIW+o8N5K3PxmwC62ZVH9oao
Yx+S7kD1gZnFAl2DQ45dfyBaiZNUiZ5ETrZWpc8JQGa1X2hN8l70/UufaM9Bm8ee3ArFFWRWeaaI
yyWuNMlvBg7bEh3Ghh/7qrfzZ11pv2V7pHucvyhDcHQqxXRLpbhkXftCw+/XxF1zsjMapRkVSZLr
j5mF5jJKX52kXsbyfE769iUejYOe6VclYVRhVLy002TLq8ruHoMqOuVO7rhWr0me3bbSepApL2PV
yVHpAbgo03ZRzjHwJ47aZURzIjGVZJUguPdNJUvdQCMwna36qXaccJtGBDbN8rUvunWlcX0y6cha
1WD4tTGa+L/NI1B2tC6SchChceAsAFs2JY+JET6JQPNribsDwOU4GK5xOz4bUVi7URx/lmayKe2y
OLSFUvB23Be2FtwR08ipmqk1FwpdMsMu92lZb5TaehC9+jJM1qUvndc6Z73G5MkVoCoL3IX1/BTU
9Uky1GOv569SJ+9AghPHaNEbEyGGOfnRtvrAi/LiUpslex/FzDDvhtQ8aizDdRjSgiQY7t2aLUAt
gXWLs/wg52IbmuPCtsB9t9ZCEtlh7midj/N+JFGSTP2aNTTAL7RQSgZxchll56O25mXVl/aislJ9
3xvqr6jQON5MrCjV1FCNhbMv62COI2l8CgPO96no+lWZ5QVazkFbhjO7nE197sTZOmozgsCnCYBl
SQKC2mBTn8RR70t8z8NwrXrTr3IaUnmt/plUBJ3B/BqV9cPdb0XPtt47BgutFuRjYCLhiC2sQxtN
qLXv1nRn5J+37NDaZ2qLCBUfu6f00x5y2TM+EH7Z4FULe8cLbYbiieAc6/PJM7qBJ4U1ps9Ge5kq
c2FP3aUeAoMxD4nIYfOUBGHlzmXJtmAtohDzfhdMKytjrzTCeRO30lEL5XNVGKtaKBvDAD/dz82x
dSrSB8dd10gv0Wzj2LZBiBnjrjHlzwzHgRtO7bJPTVrNFWs7lsIHLZgT1+5Ui4bY9KTF2i0miAwO
leAiUsbwxEnjWJdzuTSbArMmtQRDtVT1iYtLvEyeIbqqMSeVDiRXL0j7dujYsMmGrtbS5Ip5CN2I
yFlKNZWAppEU2Znkhf33CP2bqS/6VlSnhmISvPF13BwWrYaLaMhuouLag641Zbwq95//X0/5Olu2
MGro3MGy26TqflamZC9mCyJhftADcAf59zAZeSRKQnCKxF1+lbgaomhSrkTofwBIe3iFn0TYnjNQ
71yrzhbXDXeyunbRWZAiyq5VoLOSu0Bn19UT/XcpaU9ZXh86pXxJybpZqSJ8jhLddCvurfNgvrdT
f9P1pqbPFIIllxOHHmanreVMespkugm4IjiR0oZU0pbMZTso3KGfxaIgM+J+3peeXUel18527Nv0
/cIY2pbeg6POlmTRnSj+fcsIz0QENistSFatk6aUV9K0SOeh2DLfrLb9WJv+2DoSusxhy47/VJvB
U1FpTwbVqWyMihe3AcSfoogXWUv2RRsYS6NAKJ8n2h592FZU4ael2KcxnY4CQ4s7JiUjbyvzpuFe
UcrzUeKG00bOhUbni5qXD6o1nsImp+8/MnROmd9FHCnMDJT7W6y7faB91pGTu4Ok0igZGFtYpcwr
nlRLbRj9Rs0/wkRSXZGIWyCpezPDWR0U4ymakmsw5ivzXtFklnToWrqm6L9NNWFc6AwPQgy7Os3P
st4e43peKVqzkHr7GI95vjDrGQdknv1xxnYlJsHNvile7vmbxMyuwtakeQUw2g2GO9Q413bxYL9Z
tRIuQit9jyKDiEf7YdaMRWRGpy5KhWvN7B5j2myceXhs8fOVRkYhLzfuXM8h1Xddu9LcvUrFsO+D
+NnMmeAmFRcHkUb7ILQjX8RJ5zvl/TKDCojP2T4qRnqx6myZKdq73M3Mj6r8KI8xTkU52PcZ3UmC
ZQHq0l3JkjqlJz0eDInm29g4r5HOfVsfxLKaiwWbmrFQyVt0nZYL/FjZe7ZYbsH6kXKMHChlXETV
bFLAmuSCdeIyq0wlGWpJGa6stBtWVsqm37bVc8JcN8/S2Ge+fIy0Bi0zgVV2ZawNPXjMjPqgm+Op
GTCL93F00Z1KW5Jfdkj6jCazbJ30WqxGBROkYt+tX9LO6ThjmpGmaCy/q1nxbqfo4WRH2nSj2I+z
dW5SgJhSg9LL6PWzasz7htAGWvyTX03Zr0gtaQe2JG2Nk1N7gTw/qFJyGSxzR0pa42lx/0Qi6mow
WYZdmuV+ch8jTAUIBXr2LMed2aUXTu1bamA9LWiZujFBVY42D3Sxw3gTdOVjXbV85RWXhVCJFoWT
yVwKhUNUzP1OmTu3SgLFOmkn6tNLHba/SPpnbnJN53ZdFO3BbrlN41Ok0v+roWRqH1oV8IXOvySn
PBWFtHcU2j3Ajns52pZh92rm7btp5r42Np+G6qxbM9hpDKamJNJcVWd6ldn+WLEz6RnVTevsQyS+
5kwuq03Y89SeQssKFhXQc68KpSNcKl46QbAsQb4P9hytbXM6z1K6IBWNL0Na6138VLK1QZOal1kl
gbOyfxVN6CshN46iDzdORY9lKt7qLD1Tvi9rAXskmXEa5dLgK2V16If5pZm0fWNnlDdWvgr6hCqm
HJlpOhehwdcpgpsQzuwh0Pwjm8OjFuhb00rWnalc6HM8JKTjLKMmGtkQihpD3DQtirvEYCZs2zPr
Fq2KYyg720w/NNIGSretO0LJTPuP6tTnNhxy2s4mcGv6Pz4hE8Um7anv+qLJoGThwc7yzHbllCYb
ptvUbySG00qNDFeL5+uYM9GenfCm6OE7Fv+bQ3yoy5Ktlk5f823Vcrgl66oErsCwtVMNBltyFG51
mRThpI7p5AS4GpBuHbHjv5BC+tT0POGeJ+PmXC2XodIzMqYJmKrxWZLC00xnXMyVtcnRFnAdj8AX
M2CxUtl2RZs/EvX5aJii/+Ec/M6eh0cLSRxxCMjjrC+iNRQJgeVw+t3s373PMBaG3nTCqEZ008+i
229KCISNGBPuFDg4jl/0fkmnREopc83hwnhSjWYXdSXR5dr+v2uIbxSbDoQ5Ptf9I5H0908lZVej
XwoDGQ343MpIzsW2wDwZtcF55myKJblbDF2QeLVJf+O/H/2NRM2BqUe6hIY/mHybfz6aEN681pMo
uyH03ual/d4O8u2/H/GdWBOrLkhmJgOqYZlfPl6FHkbkap6hgK029p94ka7mK+lb29DDPbXSNoH3
M6z+r8Lri9qQKklG1qsg71e/BoqCRJPisApSLAQJA76O9aan5ZuTYsJoM4sBgfaYmGIfGVw584Hh
aJ292mI8kQd5SbIBzxfAQbcsgxQtivmut9oaPVeCiiOQXL0rPnKygdw4AZE62upvrUoZuc8SNYR8
bkfStXHjvtSO3ixwt1y0Ep1CRiI1aT4E6VuHwLDYp5mLJAS/S3OA8L4PQfPI2gOXtFuhSr/rojYW
wtbpNWvhtbUw5ErkcDMOSUvp7Ydf6RsjgnOnxxHMo4H9+rqwyDcoytTiJSRs+5Vwulf6zrgRyosp
UVi47UtyHF+HB/nGK/pT6NF36+zvz/6ikRZar7C1KemNa8BbFyICVe3UE034gx3+f0g7j+3WdS2L
fhHHYA5dkVS25Sjbp8PhcMycM7++Jm/n2bLKqnerfQIEEgCBjbXmOtsOd1mMcyC42ukeekIvp0VS
FT+Vcu36ZfNBzWpVF+NwYVadb0dVuJIXuQH4R3n7xR4wTE1QxClgMNn31hKViqnGOSH1y9/f2dnJ
S8y5iD0MhM+pnUlKc0Eeyzp+EtT3AutwRpX09xbOrUy4z+Y0CgxoGNi/Lw9xTb2HOIL4Kaqja78Z
30OhsQOxuvGialvOCPqG23MpumTUOvcAIdLMLAbyI1mbvrc7iINUIm3lAeLG3memjkKoUrZNpT7/
3sFzox4DEM5ECMg4qeYf8uVN6RpfN6sK4ycq1WH8oZaaLaFCyB77YB91L783du59fW3sRLWOf1Dq
goJe1WC4Zs1pRkmzffw3jZiEv8J7ABd38oGkcFSEiWZhowAdVqOWtDLjwqg4/3b+08TJdJ00MRyK
HEuDaRb2xCVnj/01bCbnX/SELz05KwaWkFMYB7ToZjIimYwwo3upButpUPLX35v4ZyaefiWAd82z
FK8EJKLv7z+lvkI9SWXlWUpLtDdbLbLJuFqUDyBS18JHfUF0f24IwCPGbM6Fgmmeau5zBEN6rSnx
Uw8CtJf2SnrBr/O/9IgFbrb4Guyqv/eoFXsMWX5Pj5zOUfapK+0Ch3oqDqH+0Dz+9/5UNkicNw2i
p/H5njoQYy5HsCm00VNbkkA9Xfl4P0LtEp7u54gDUMBSgC2ITxSEhu+d6g1jKqAJeEe+6tdEQ9xM
Q7ENyuTCavDT3/G9Gfl7M36lxzF/A7LuBP+qEPaZnrs+n2buES7MoX92Pd9HHv8TyAEZE5sJn+Vk
5el9UiJCcwK7NcS4DrVZaZTDrzT1q6EwDkkMGEcJn7WUhADZ2owVR0OYfDihLGVLaZJCqY7GPEGS
KXXmX0UoG4qa6j37DNfKUjhmWV4cRD+4Ekbr3SrEvR6NhVOFOtLRHtVIyPVqWz61Q/PQGez+R65Q
Rj12/XR6aGaTgdlRseuLfmPIVM7CFBREHuBOwEpIXG8XvZuDQVxiVD7J8oS6IL2RPDlfSiMHNkMK
UyoT+h0lpJdMJgjFmsqRYxk2RiV8Dbpx2wbdgX3Sa6hWhyCKH36f2T8nGtnXEr4kDVwAH/uTaVBE
2HtzD/LWJH4UlqMkl4bkubHC5x3nKGQ2mJwnDbDsFUEKfO6IkX8RxXcRHL/AexoMxf69J2dmNBHK
EixdE24Z4NiTlqSeviRabx0zJdsgh17JUrGccvMK0fS6SiWJa478KZ+QfqqMlipJRLQaAxkTPhEy
v/8Y+WcZkh8zT0KcwKQJaCcLJjfY+aAnuXX0rqo959jX5CO+hiZvC+tsj9RqjRjOzo7q0nKl2xvv
vtw3r9JV8ef/EOz889sNys2E0wLcVlZ/wFNkb7RG6mPmsd8We3WL/viu3Bb3w5pITwMQ+Qp033CN
mWJ5MRduXghOJu+3pk++5GmO4CqPabpykOg91ICFKb+5wbq8F5xLBAX5zFj+1trJbsiIfUvW89E8
tqOAqFnbKqmJvy5PvatBDUfHmEsHIiIiUr2pbSqZ9FFZ4fRSGH2OO6j5VPSo25uKD+BY8h/HwIfQ
pJbTwagQrXKBZW4lBZm1JvjCWg8UbiJNwbkwcM50gjhw3hXbYRUn0skjq5uQIl/eCmAGOzJr9tlN
pN9528lfoXhrXQomTsSgaS1qMFxIvwjxRiHGCx49POz+4pHjzPTF8fyP+202tZ9+UQSUMKLo6eCq
4nuuabY1GC4vH20K7xemzLmOf21pHktftpgBzPgk0WXhKHrNHTPnkGvp6veHe5Kgqc9bZXhlpkRX
oHWK2skIqWojsYgMNI7dEh/CKl0lT+JHuidY1unXyn25HlfBpTbPPMFvbc7T80u/AOa3oTfQZrXE
ebXJlqhWRDKab9INmmlkWYtkJd5FV7r7e2dPwsd/dvZkPTS7XqylRDcA0ihLwpiurGv1Bs+R6z/C
zHbRSSzGHbfPBzKwkEjtLlIdz83+L09bn1kaX3puod0aYs7vxzmB0lgmB0IC8J+TZEwa3TqLLnT4
zObn64M+rZ9EyVTEVByN4+Rfz8JZ1Cwrv5A2Fx7rvHKfrmkG2HSIvGBafxBAqjhUwzCf5jEU3Piv
iGwMBlPq9kdrV64MN0kW2Wuv2DPtpLmSF8G6+b8Ecs9bud9+xjydvjzcTEoqlMX8jDntfF4V/K24
IdJsOa4vLeNnHqwFzlGFI6DOHu3TgdRaeqvEgf/Um5jpgkr661ftlrvX698f7ZkP1dd2TiNSyc3L
1Zgotyff6gy7Haf71uC+XuvuRln5q/nZciTF6fc2z8xO2MrcFVJRlDkKnKwI1MNgWmFhekrzeofq
yBV9YYOkaymW3X8/PmkK/DGJMnMd4mRLIEVCN1SxIRwTKmkBd11B9Tgk079YRr+2cjIuLAgxg1gJ
whGfw8Gf2jX1gQvv6dxK/bWJebx8GXp6JsPbzOiIwrGctEr5dujF9e/v5exYUERRYZJRmFRPTjKx
6qsSxVzhqGVMJR+AaeM7unIc8c9Be7Pb9lKnzsxrigH/afHk+9NZvdZkPb0STSAHDdxktKEfBnQ1
0UP+0EaY9/Vskw7Fm97O95lwWPUQYtXkJyTOahOK53idK8pmqlL8I4rcOBLq/0UixH/ljixEVQhs
rWzeEz8LnRA1hiuXpMT4ZrLm2Mj9cCju1EC/7UXKrZDORLINAq7FRl9chqq0EQYMPJJOtRUy5rRQ
5Q64YHGrh4T7GLn//PsbmGf1yQLz7XmcDFc++jmRZbwBcYtlYBuuelhm4uU88LPPnUAdlXMe+J/T
Nw3oIoiqkh0GaY76dt7deL0tuHPeOgot7HmX7yvOTnqVSj5lXEP8UTGphloPolISjlOLoR0eUIq0
t8oMe8j1fzOOCSOga6Tg/rgaIY0wUWqzF44VXqFYLNdaL9hdYyxazops88i2e/v9vZ2dnV82kCez
0/Lxnw7ZvIHkG7GIPOuqKq0LH8E5z+zH4LBIgrWgS2AKOi14en1eT13FE9SJ5oBcjUNQ9h9NFIZN
F2+AwiGYIWfKaUdP3rdi9Bgmo6v14nU+Dss4kJ/G2sTiYCXY6YZtNcWPKYb2uvVd0wz21qAbdj41
Ww0TCmpThHeZispWMe+43XQNsUPE0aUIxIVH1co+//sH+KVvp6koSpnJUlazEQ3atADkBXagR4f0
eyPnvqmkIRPcQ+FO1k/Ljw1iBE8xO6DFRPw6yCtr8Mjdfa5dbOkMT2I+hALIQOLDNd3pBCsabSSh
tBGOQoSB1UOEpckpyIAS/516RSZt4PjgSUdRHFGh4+qdVIgFQw3fIBIPeO3fJ7wfbK52U6vc//4Y
fgbggLChQglZgyHLhDzZW+iSEviNEAvHmEv8fKHIC3k1LSUnWSr+Qt+j+XcSd/ok/NVOX3j1zu/t
n1sJvjRvnmxR26CpW6NKhOPYv4Zmao/GUZmiVR+VFz7LPxuCHkr1VNcsyoBU0L9/M/tISVI5aylj
sQ5o8h1KxEUUZUtvmOzfu/RzZH1v6eTLaY5KX8F/9I49sFoReU1g3A/F4++N/FxkaATePkcphY3w
aT24q8pEVIhZO2ooV0xtHUUXPsdnn9eXBuYf8HWPYXV+IGnUpXAhUKXYIe4n/kLDSP76e0/ONaRA
uueyHAfUj4kYyKkPQA//utolV4pBgL2UDos0wUOVapcQcecaU3laMpQoxvzpfU2J50SrypLHtsBK
tMwJ+3N8F2HoBt/lwnxv7PRg4Av9F0NCt2RV52JZ5dLy5JPQlUpoZCaVsUiOD6WvX5WyHC/Msbsw
m+bN8vctAzcEX9qZu//lpRUxjBa5GKyjAY5upqcn4pti3UwTZv04Wv7+4n7uEOfGQO0BXTW5mJr3
FV8am4IKqYnVIt7t4xUYEdww02aSk1t/6Gqc/51doLu9MI3PXNLPrbJk8KpwQJ0upj73a13SltZx
Fpy/AwHeUG6ihLj0H/HnWWzPFuWBAN9mcWmpOv9w/9Py/En+0l9dL4iN6irrWHRPo4hyqhwWIMeW
KpnH/qVgsnOLyNdunjzcUdYyX5LpZpr/bdLnjCeLzuX3F3huMrD7YgetMzJ/7MKSBjqPlifWsas6
zKxt5HD95GajqjmM1QtTQJ4X2NOxyRsD0cspT+Ys+/3xFSXLvCVH1hEM17V2kJaqrezicaVvUIQi
zK+XM6uX6PgarIldP0V/LkHUzvb3yy+YB/SXF0jMvRCh8OWZtpXNIQpDRbz3ym1rKBemxrmh8rWv
Jx9Vs5frsbVi8MC+gPn53jc6t9K3ffCmC7n7+1s8U3YH0P+fbv3z4L90SxyQuOlaYB17e1rO6YDK
OtzSrD186sv4ML383t6Fp/hP1etLc00zeV0p0Fyc//VTfFZRZ+vNgyRGFxazs1P9a8dOJpzkB17b
NbSEhvNQE02+TF2y3fJ9spiqZedqdnkY1zI3x+GFps/Nvq8tn8w+xeP2ScRAdswrcBWdvtDjwtb9
/+eTPPnE+mXV+xk07CNZP3bZv4XB30DxN/p/f1s4i8JAAhNjpYnqaQnZR5nRTaFlHq1pJzdXXWJt
ldDfIjm9sKCce2wcscgjUNm1wuv4PsEoTLWoMiHYGHL3iOroVk9TgXPIJfb9uelF/RhWMzB4Dc3U
93asuLJMr+xMXs9STa6nNtolWGdKgezBS1l25/pkAcedMfs6UYgnfQq1oZKotJnHpjGcvhm3vma+
1ngY/8Wz+9KOdbI/hbLWV3le0Q4Fact86JErROOFksKZ+jt3jRrx2POe8SeuT1a9eOCGzjq2dvg6
fvprQqqvyiuzoCo8uKTNlwfv7tLu58wB6HurJxM5yHy8jHOr5h/RxsS/ntbdDYpih4ytY3Kd3CVu
ceUfygsqqjMazO/tnoyT2Bd0D1aSdRRKp9qkru+qm3DvP+T/gCb/e2T599ZOpnPKoV/14cEcLVTg
qLSztdjNDnezWYnTnHST9zeZ5l3YPp8Zn8xugwk3ByP8EIaQiySViZ6aRynWVkTCOIitNj6G2d9X
/TNTjnCWWZKmcO7gBuf7lENqDI9phC1cSIIzSW+KfNUSB9AVi956+L2pc+s+JQ2FK3HSJub4lO9t
KZPRpFqgaEdCIvvR0Veoof9suE/oby3XWAGqIn6W/ReXub+3fGZHq6o6YhQdUBMxFyedjOdU5lzQ
5WOPFCkdhD9i0N6irXWHwsNIYep3Rluufm9zHhUn2yLKDxqiNWS1853j986SB+6XYqYox0i81vGO
euWlHMoz6Gb5WxMnAzOPrKLsS0k5hhNEo4xCaKmnOA1a4bomvBqFdAkLEHt6n21yub5HMjVht6rW
1UBSTKu3ELTzP0bWTItek4+j2d///gzORDfwCxGXQExWGcOnewpB6ZGw4oNiCyPa8jHcGtfaSnIJ
ErTNC+/43KLwra2TxWhqhiEYCtrS7gs21QtAPI7qdC6+NQy3Trv+vW9nJg4XnegPCFxEl3h6KWbi
1ANx1ilHaCGKqaCabtxBuu3bXeJfEm2dKeZwt8HeGp0gWjRiE74PphBihmjBbjpGFrBrIS8zR06A
XUql/2EKwrqSjNtMlLcxYBjH0GMD0FP6Ycj+ixCJHbyh5q6P29sYi/DYeJ9Bkd9xjZJfegXzPDod
8wqy+BnVLKMYOPmZPBNNI3doft29q9qZI63VTboxl8HtpUPbud0x1z0USOeK7E/5yz83iOgAlaPf
B3d6I+28wbptehgkheytuRzm5pUQOrschApiUUjOZDm5RZOmDrFD8QVZ3ZnVmm7PIHcctaRczqPl
y+Z5iidC2TGYH9t23zbZoquNRQx85vcxd+4zz4CjyMEWCSHA6YVhH0STXIYCCxkJUNviwVjWduSY
jrSqqLU/kL3LLeWlR322byQSzXs/yon6/Odf+hZIMG8y2ZS5v9n9U/n2sZbfXOjZueVSm791oJyp
EZ9eFwqwK4kBGmVSj3p3IuQlo5BC3s5L5crLFJlvtvAd5VKr57oG+WWewIgHkVF975pljK1EHBbP
k/Wp24APSbfBEjWcg+neyVxsZJef57muMmxnxRD73B9fBnmoyinkRR5HaXxpfa63IuPCTDxzltOo
AMzFX7jpSF6+92scUxldKU0A5TmkxvCkRuJnrllbrAOW+/urO7cQIonEN6KJFB1OBVlC0vc+mVvy
UZJ7m9AxIZIWBfcWYfHi9x+/t3XufeESQVisznLMU5mJUBcDwfYtPJYx/ZuK9dskNe9DUnz+3gyV
8jMvSUeJIJJ9yufrhzxnkGjFoDB0jE0M9Vwwv8fKoNoqq7xVK+/Yuzeh7r1amf5YQUqztP4AHXRd
NdNz3DZ/4S40eLOlmdL1pAqQuIhWLw3lSWjkPTTaHQqqpQ4dKpGgeLCLXOBy3BVqv+4r6Y/uGQTu
9u0hjcUbRUhvTbiyWIjLHViVJfeUb6A1XN3iHr/orvpccb3YX4lm/DK2RQIxUfJclrxXSH/Il4zS
Tb3GXAxht1ZraJyZVT8weHI3Aa5rh4i7FnVa3ftFeezaKLmL8Ne7mhJIlHE0z211gpda/gOZFK1V
rKTQQHuycSOpWWGc2GhF39N48UC2X7rQu25YcPP8ppLhDjp5Ws1UOWzvN9wRX8tSIruiVsr7YaxV
KMD1X5n9mKpp09ILkqVR+avE1K4HA95rBI+v7WZGTDQ+1X7wYBbk5I6wKbq2TLjxVXdqby2VJtsM
MA5ceT5krwCrqO6QWyMANX8VTnCoDWsrTworiNfCyajGpWZwcxwIj1MUPmp9/S7F/lWgZHssOPTL
4G4U+f9dopB75mlkZgXVQs+LJ0+Jr8w03ehd+kBw2p0vWPdRb1zzfSKkacTFFsjbVEnutMC8E8by
NfU6aFJGOdgjd8zwXVphUfYs3mNp3jDscow3wROnw8cCNT23VSjoJkyUZt1w0ghQt4uBhLIn1U0n
b3PURS1JP2L6aBBf7KoWCV1D4x/BRizNIcI35x8UHzCaLwwO6c9vWeWNMy0v4hJWdpsmflCM5nWQ
8cGqk/qSkfa8mPzmuYcBlSnDAFM7eNHbYFuByck9RXbNMgEJXeEGw55qj6JEXpREhDP7vWXoR2Qj
FGbsJn71NsSB01hZ7NRR4zaSfl820X6kejQyYMF5wBmTas3Ro9xyKn0ad6HODiapmrWEhTMcBgy9
YrwQQ9G3vQDvNYhUKN2+Z2yCumCvXkrYwPE8K1IKODTUwCTXAxNGLUAih7hjZV/DY8oqZGkF3NNG
O9ZqAFzT25PiibOpFd6BF79oNTRZYMm3sllGblH4H2NcTo5ZTv9k8FwL2ZyzLvJfZPx7/MiSb2Mx
15aKiNy4Rj/hKh2lKR/KIGgWdZWX5m0E+wTu7WQusnK8hp/+J26Nh0AWKUoKq0iweuCIxKMmEvim
VPexv6ralu8Pb1EJHGHQfduXRtrEcbtKJuVxHFWArmk2OgIx4q1G8hqGsM8E1zO3mVm+kP3yPqpB
chf1QVE67L8+UZFaKnFGnQ5RNMF5FXKy2nzWhFwIYHTpGYxeYNkBHEqrq/fNkL61+arURIQfXYCN
O4ToW4rGLtHLYEH02qpMTYJY9bvSgtUgVcExK9ptztm30L0GGucor8dC23Ljyl6rkXdVLFyBHU1t
KY/f48584Q0HNkvpOiAGYKF0OZOcfBaewZPhh6JttbjYRt/A7j7rT4Ki4AiYjHYXTxvBiA7Y6D5I
uwRtNGrX8ijei+Bb8ATLpqOO/qo0MAA1VoPqv+sFlyDpBRV1W+aAiWottiszXrWqtQdDvQZuctPG
0gZgzKYLu/0g1fftkDiq1vwhm2mZc3q0q0C/EdSxQH9jjE4/gROtFHEr+6rhlFF7iDVj2YrSniFA
tJte3UeWD/rH9Ba87YMqk72ZKXUHzXB6FExwTxmHEUEXRzvFMg1YOdxJlvk3NmZ48/RHH9KD2Egt
1Fl+vhZqgZOkIvDyiZDM0bcgWCBokMZQtgUDma00idVeLNvQbb32PlSxvAtmm6yFqngiSyhZwGca
HMVvbrxJX02C3DmW3L6QCH9TDKrkKDrIukkNr1TO4oC7Jgz5oQxtqIKrOwgsFX5uPrdxli4EcZBt
r64fjdF6s6L0Wm64XEX6C0LW25VECbhmEt8ZxvhuRhiR+2iNhRmqor+hvx+SYH0oUfGoR8XdaAUv
VdvcNEZnODCCt9aEp7hSniFK3QllZOcBUzDMsCyLvbTrUMd0E6cqoCypm2n9qvRS1xrEKzhYoLS0
4MiH89o31WPCpPJMiv6BpIYraTIfUhZwNwtHjBPaplLxaqTGHE1fvZqB+jHMLBhDAwMKmxz+eeHm
g3iIivCIddoZ8vEzmx2ass/60GDZNhr4vkHyDBibD5EKBd3rWMqm0BwXeM9upTA+CE0eOlSI7tRG
8NcjnBM3kEth1TbGoSgsUGUUYPZ4ol/KsnvFltksIDHfWjJk9KbRiDvDHb4QEFATWD2mi8icdpTf
oZVbjsePSaCccR7Yw5N/TvR+M3nWtlBGOwhWXdWuPK+96jvGVmSMz6In3mjgnc2uuyZ0Scf2B9yp
3QKZXvmKv8THQZk9EMgy7Lo7q612Q8dEroExLLrythHYMeTmW2RoD4YRvHZeQUBFV6yYis/alAgu
CGJrKUv1EZ6YnfoJUGRvHQim48G4qVR/z6IMWztdGhY7+AaEsjltkereSpa/1DCVC/BBZPTxav0n
B+uKf3VXcqrlC7DtzWAzReQcKON15AvvpC9Aayn3yvCkg4LSFH1n1Iod6AC0u3BtpI+1FDnMO0dp
qyWE7mvPUhcFTogC+G4ilYQqDE4ksqMnKtoj8VAnY8ca91UH0AgGZ8yWrhD4Mh6C/LorP03lkPbP
Qwlxt9ggc3YIcVjiMnFHfrDBibkTH2KYJKU/rhN9cvUcfkk3AF2BaqPLdhup3GHctVG19NXqxaIg
EFxrYUmmdVcSh9s9ljmVEPVDr9qrCPUdaQaAyZoFmLjlRAp9VjTrVrgtqDaq7L8yYU1AwqaHF6tF
0To2gMmBeAfskNhKFxEKrK2V5k/Dql1hko3MfhnKKDpq/DJWdZcEm6pG8ZMFa/JbFhLRAqOR7E0D
Q0r1IAi7JDxoFhdzpWCLxAJNW0GkFoZT2fLWsgVsrgSJgRYxAS5UDZWdhqyovolH8SViEvf7ZvRv
2P4souE1hShbgaptVPZS43pMejes62UzhjzfOTTBWnjBTA+MiMWsn9vsuREII1K8RWHmM1J/YZCG
pyrkDEiiE2J7lmCTJcuifTRER9KeW2855E81W6B23sqi7GvEN2LFfcQtpbUWZhxaVDhNKtmAyCCN
7rNAsq3oY9Skaz3eGfDBSdwsNODDtaOYTz747pmYC5bUIFij8yC7N0gFgOmpKmqekjSTuLXLUVsO
8vDZ1MUVVnnA2Xur/ayN1Gk4dvcwtMxkJJFjcr2iOAwIqmRii/1EO6aZZk/dsbWQaZuGLUBYMsNg
x+rskDS1jq3ezszmEDWVDRx9mrQbCdaaWlU7zlkuqWz3nW49qUSiS2q6TwRxHbN+L0YvXUnZBAtP
3LcR9m813FmonWD6r2aMZVKy20npaZGt1aR1BnDAhkrsaAElkOVgPi0Y4cpAfIQtSWUvYQKkBe7i
NsatNsP4k9YWxY9Su1IyBHbNai54T9QJW+nGYqkq56MQIBpheJgmWy7uEuO2nJmgEYZtvmVVcy3k
u2F48IAJR5DUxWItSNthem2CP0qz1dVrZncrEwKRr8aBFBzFs5vsXi+QQbPs14riVvykquqZn0Ad
/ecy2PjeXwUwdXETd8tquGryT6n+YHfVtltF28lDuhjKdR8+RzWoqkxyVClYQ9ueDK5BotDwF1W/
LMgPCyrfDSrj0xpDJ2kMt+setPaojPoSgXvhd6QqWW4H2E/lKFNV5m2p3/nmp6wrN1mrHSzmDW/Q
9mDHlupwbAzvWjLLdTeqi7y8k3tC67w39qzb1IsPUjouq/xvZb4pjbDM2mrr5anbJuG2RBCdVZUz
dmz9AgoOUQKxJHCbaV3p12WMV87vF4L/XE8QyIeapw4Mg92RlxdIXo2Vh+1ZHBnhzH6Vy8w075ba
VC4l/q7a4dQLMkzsQcuGQmebxdbAe/RJAxCbcmcm20D/4403rfFcJdMqHe6p/LBKRQutiXZ5MSx7
hGK1kDtiGezrrF1Y1n06dYtRmDaGnj+CLVgVWXFTTbKTJGwl5KUgJXZuvsq8MW9ooe+shCp7qpvY
tSro4qD5peA6VaxXANO3hRv5CocDqKgcUqKR0KA8s0P9cRA+BelRGqlVS1RuKSXwLBf99DhG70az
T5hzGrJS6urKNKybeuC+nw0hyg1Qz3NARaCDua2elAjCa/heC++5qLtT/mFILNLZrqyWUizaRfQo
NuEy1rKFaEQOiaNuBUdq0D4nwhfasHY1r1/I7Fe6bi9EL9LwRwnaVcWW2Hu3dPYmCoM10Xd5ti2s
nRCmymKUgNQq3U0vctoFGmgJrzJMcNLC2AEudTbYPawcRb9OhOscdP4ArCRXn9TuHnrXVSYm16m2
GWr4Wabnhupkl3hamnqOR7lV1c4eKlD7zLhIepOmq3gwQJ45qXLom+2Q3bX6Ie9qp7XYoOmqLZm9
27Kq1jWBNs3t0C2TjFUcSGDj2S15wjmBPAPbDRF2vYwIGw6jRNRwp4e7ahY0dnOeMA/aS27VmN8x
kRkwfZjl36YwXXJtFsgO7SAmrgF9B0fRtBJtU0XT2bpTd51Yq9b7y5l8FelzzMHfUBYWldA5eFlt
0jXf1WiiOE9sGx+sLmTRLNWtPwOEhaFa5SG0ocayzQH+ocosVlggK6ncVhVfhKy2daDiYho7GpvC
LmGUEp6hmSzkSfoS5t5SzcvVMJWuBXxtNIUl5McHMKlbeLNL9rWoKDw+z5k9mRn7Se67BHBYkim7
FDuXWtLGwCSBg6npQlEyhEDT1aRLq76FqqRY3qJqla0KZ5A7QcIRHjtin+Ux5LzaNEv25Ksp8oAv
J/d1LJJG71/FXkBAY284FANIDNAhl30S5LGA5rtR4mhPiWotjfB1B2qQorYeQsmtcuZF2JNFQco2
mdAL7pkPsl/tqyJfmePg6hLR03C2oMqVsG6zDXRj22/AeVG5aCXJHjuTFfCmz+8KlcTMifegvVSq
50iZtZP76iptosdGFfdlpXHIUM2jFk2PZazvfdIHeh5PkRAEEcbQpNPbChDsIkralVTrV6miOFPV
kVejFE+FWEMEHl0lVckjgVedJDfeILomoB4jnI6jnt1MRu/WHEBirzo2QQOTigyvUTXAW5qPQs6Z
xRyfJNJdlGicoVyY8qTAKU3y2YTnBLLqTNQ3pIRwZThH5mg5kkJkjliBxxIdkU9amzzIeklMKCUw
GbqoGh8yI9oMubBvqr0eJk7MnqQAwRtJmKXi5Mqc0HiNmpsB25qzd3QYyW07AhSjAJ2RrKO+ybm3
EgYEhW3BSbxJ7GJimnCLUMDaVrRXFdyrRvyXAq5QFFWqUX/T7rqRX7NRnvVju0qI/gZsqUaqDqZ8
0IJnbkjswXopm4c6etMTkNPxu4airhCaD98bgDKKwQERKHopc2O2yqob81WnQnkuxHQ7hsUfoQme
Q5NIrgkm99bz9O3UQNANxw1s6mAjV0XjBjnprWPzRkAOM4pyUquiA2MpIS5C16+sSnO14U+uJ5y0
A2ZDfi37ZHOF7YfUtt7G8Cs3jTi+WvMfAm4UgNx318PIxjfdCWW8qA3JVmMeCBpPxpAdd7IriL4z
oqHAjgQ3eKOor0FxpMwtclqJpeQl6T/SYA+Tbqs108oKpOXATEur50Af5jyNRZeweG7D9rYMTDby
GmktIlUDnW0dO3nValdTmTw0gbGHWt2TLkJ2Q6SjbVBVp/deBWVTMmoq6ZijThk5jUi55Kqe52bw
UtG6o35emoW8CZGjZQoA5cfIePDnEA1jU4NO7pM/RiLYTdevU7O3OdTZUlA8IulxgmC8lbNirdSY
ZszYaQ0yeAhzH7VuFfbEQ2nF2tKxrcSfQh/tFcE89GFyKL2dFN1l/GW5qtZ1kQOU89f5ENkqYsbW
3+XyLiZhqe78RZZ0rO1XU5K9UPNc1znql/4Af3cj+uI2r61ly5640EeH8Lplp9zGovdJ7skqiwhZ
mjb/iP4aOOzlX5OaJx+QiNrbALorlv7KlKCF0AQZP9m6d98IL5LxlqK/6oLbER6aJHpbXXAEps/Y
3Nf+rceDyMJsoZEapnXlThO1FdFnLYJ6CMgCX0Hh6LXqRoYfYJoJSXNUqaU02XEKvOs1zfGgACcj
FesSh33YQxx9THtjWSk3casTDLYjScHpqz+FMW+wyarKmYPt2KwCj9KKQbWOV64He73p3EZVn6k2
UIqLcltqRZtEEkcHxF5K4VKLy00d6k6t3RaEPMXTtZ6Jm6a+KgpONFfYQ0ASN3x+mJ1VoazGwOST
LqyE/E8Ud1fVqK+1zn9sxNTt5PIQl/kWFq3nlS++roBQBIBeppUGOBqsnczZWrEhtlIhWun5hzXK
KM7ZqXXXWis73rxIEvVnZJDrMhOG2jYAhppU4Y2axuuE40FPklHL2w0g1/X7INBtSvJ3vdKs6xGh
JOQCIyPzAv+MN3i3VrXp0m3TApxtb0ocGiJVxgo8b1EL/0PaeS1Hjlzr+okQAW9uAZRhFW2TLHbz
BkF298B7j6ffH1rae0iwTuFodCMpYkbMykTmypVr/WYbydjDhagCCsx3vAPXdjTDbhdTSbVU3G+S
F0uIDvgl7/Lsey0+YgGCV5i4xTZtG8baxmM1CzIqhe5pMIy/zOqpDZ9j0O1xo9kh+o2hhWBWgU6z
VDmh/ISLGmKbiXUfBrqttTdeH5CACmjDBts6KHY6rk3E7L7QnIQ8NI7Lb5ZnEvkfaBPwVGD2dfUL
Y+Sgemn93q1RH0bT1aY/t4HSQVrGRTSRefokybdFNW7K7K1QkTy08CjUucT2xfCE9vYmRRezbMkf
fN8ty1+58cuPwTuF17X8SoMXV0p39J8mvEvUiosETcQCGzLkCbdJ9zhZxDo9eEt84zjOb4BgcBNk
/6irY9NEa6KmzEY720m6bJ9N8W2HRtp8b/wwc3hi9Kd++er8b4nfOOxOl4RHoS9+4yeJ5LAuP2de
eBfLGNxYP0LKRSn9CmQLnFIV8bLLds2ofqMU9p5HxlU8qeh36tTibprkPsTExyDNDlPdTmT9cYyE
W6nBMa+ZePaGh9DAn6dpKdWRqkzq3tczN8Ykyoyei/SGPqcTR4j9kukZWbtFCHOfepBmhx6mBzLD
th+k7w3BkOGG30mKdxEMO8DBz6m/L6eXQL1T0ucKghNANQBreeMoEY//NM7exEbbGd3vMn5N2teB
uiiqdVj0vMhCu5cL/WnKJXf0HodG3wy6+CYh4KogYNqb2lU/Vg+DVjyVyr3EFZH0Jy+L7lMU3iHr
AzU6xQr5lJjezA0d/KAdhFc3bfyzxM5uULU7gXJupcSodk+2kFEmG/D+zr8JxWks9U1S/jSD30qP
BCP9KL17rOUKN4g7H677BPBOvtGmFmsOKdxo2mNNDc+3+hsdGVK5kxHVbDYCYp+dXyEmpPBreIoI
6l6NvnvUSWdhwojKnEr9KZscMaH2hACbJCa7Gmky+JJD+qiT1ktjgUcKOjfmzxZhXGT1+yJ3NS8h
Saz3Bd0FAUUkqAQ2YnvOhMVZLicbFXwGPuEuIl1NssEGxwkr04mRBFNkxdZwDlIjEjztBIUY5Vl6
J0m+kTv6NTjmtGn53k3xxsAxrKLXYaK41M258L1uwrR8IJO+KbvqukT4Om1ifmn/3CPOQko3neRg
bgNFzXgtdhRIh2AETGA14cbXikcUhLGcb7Y+Hob4KuCnCIhk2A5Wg+Pk1NRITlYJy4U6aRpggoMk
x480bvmDMq16i4KmrajhoyhZ4QG9VDdt82seJU9W3WN4wr1miuGvLld6/AwwqEGHxm602sFH8QVd
UI+XVAUftc1+i3H75BNGZTO61nw6c3R50MhqUv4P6MkcFDn2sR4iXdTD6KZU04OsJG8VQFVd82Jn
MtTboR9vlDrbw4cUbcw+2dYpjmwtr7ZAw34jl/BeacuCNm4qPftN8Rb1PvqV8uznVRROW+hHM2tf
ShwzbLWXm280ep59pUU2OLlHYudejjSDpyseIVyFQUD8Q2yCOzIorLmAfiPXGIiRr9WOmGHkVnXZ
E6SS72UOa6SFbmAU1a+4xcSybmMnzujV4dfSOQ36LoQ4CdViOdxbChs34sHsdFYZkrdmIEkxfeD5
qsJ3aVEtp2ZIG7Sgf6fTBxHxU4pqcaMHJcIbncJrMeXhwyuw2rVWT4um1B+xrY2PWjW8y+DvFLXD
RECR7xGvZpgQ7thIH9xtdKxvM0F8GlDYccOhxPKUDH0WN0X/V4reeMu5edx2m2TQZiwUbU+16LGz
XVO9OQeBgWsDoUg1Z17RErDY9EMTqWmon9SCx4mj74wtxLvw1fvhXeuP2VvOsr3SiltBVJxBHnwa
doEUkSY9qyyDYU1UMhE1a8unxFvTZPpDVlsAqGbIJ0p6Cox21MM/4zYw/TPHHE1cQMmWq1P2CXFl
GLIJ/yWaTgpd6Bq5ZOYr6/4KjGN17AWLIvW8tFYHRTmhFOCacX+D+w6OBGFw2w4KubJ5VPGebWIs
Q/Lw2wrgYl6+xcRnKSP46KYONX0JDRXijLNeA0IcahljRukRJ7eDiNpsVWJRn6Lc72+84Ic5vcgl
dw79w8s/4AxCFJEmBR7hHwzLEqioiaibD2kEEEhRdlN8SmiJdP0t1+iR5ijCE+Ya4ekMwMRSTCTS
4GdquvYH8vcBVaUMcC0kzZdOkNJBqr0XyQrR79wHpQyFshf0SLRdl/J14pSO3hDKdKCrbzeR/tdE
zUqLCckcagpqgXBdqyugyHOoPJ52KF8RjHR4p/Mx+jArr1dN/FBT8VRvMO1qtspe2FQbCa8SF6ux
4zq099wygrsD905txkJH9vOA/RTJ9F+86STAwPME3OEG7e3y3jiHs7XMmVmIKAlKgEuGk4cg+iDo
5nQqFEeCQhttu2OF2QKgHVe3/Xt9W1JDfPHRfaFithJ4zoHsP42+PJcgNtRQMCb4VRJwP8z+SAyr
TbQ1XQ14jE3Oiyi0TQrRH/9B1Ps09gJHVppKYLQSM7cmbgpF+4ZX130H8/zyCp+BkKGIAH9hZlHz
Z5bDBOZAVzoUT/q4xwZOKp+MCUG5HszH6F4e6ux++XuopXSODLomN3xfPIWSeDXS8TUpPv93Qyy2
pFI3plbg1nMyaDSNDV4euHRfHuL8lvwwjTmefjhnGh3/qTeYRrdVtuMtVngJpgWk/ngq282h25gA
QcVbDLsKzV3flOc/mAVJRzRM4HiLKcYjdMAx4YNlgwDqI3/pMA3rv4mKCcu7W5vs/NeWlwMPKhD8
oiYjNrvYHkppUC8MWVAfpSfue/+g3JYS0G4023draNf5j10YbMnX0aJhVPFNFE9eCYychHES9J08
xBsFhwCfx5cIGbUnhq580bMb8+9JWoslVfSh18aYSWLr8xb8wpLnt3dVuj2ADds64CLlrCHYpXPr
CphY4cYlaCMH83kTFZnUaomhiqdRkH8MMd5eajmDHGT62YZ5I6Nz4yEgYZTFWzYpP6XE/Hl50mdg
qggo/P0DFrtYpkBQWBk/IJgSyZYHRPyE8ZdlCfhRtLvLY537rh/HUj5PVm3S1ugR8js1HXL/cXND
UQdEXonSfd39GEzpL/pdx1BdQzafSRxhukjkNgqiKBBCPo8bpwr22dEonqop3OVesI3V/NXX1ob5
Oj2F6jJCUjSGeUctNZCMtqiszrKmUy4+kDTSLlNtjeZFgUNFU6LVn97q3e/LS/r1881j8hq3VJQh
SVc/Ty2J2kHyU24muazoutPc4gVd0e6PorWYemavMhZ3L4xYQwFjv/h8TazpIgyPCaQ25pm38WEW
PJycYC8f1xRlzzwxPo81H9UPwbXOaGapGmM1br8R7H43aTvTFa80lCVNWziIe8xthmblZjqTO83D
4vAL00P/SsXqwyCTi34Q0QVqILUlbuDGTmIbO3VLKXt9mme3zIfxlqcv1eokMxlP3ZkH2Bp3lLUd
YL5hj0B+7YrbfNur+/pdvgbMsF3lMnwNeEyXjJ+dg4IPyffnVZbaCcStFIgnLNvYnA6v5OfI9eDs
GA8RID6IAPt6hTl4hqz+edDFp/XLPhIRjhbZRpjC3+eHcFNsy5vUMdM7uqdPKIXugCs4UWhX3+XK
0X5dPjLnJo2eOLx8JNO1L1JlllDWUWvJ08kc8O1U3hpPXLlIzo4AQIaEVUNResl168uhLIWKzWsV
1q2Xq7/FsVuZxNkDQl0OYXZG4dW0OPh6LnnlJBBsZtqEf4wPNelHt7dQlpIcfV8+9vvVNPj8vP5v
TOMLj7Y1SN7mMQ8z5TPYJttG2qCp44wzbTCzTW6ul3/wtYht1ORkJFmWmhQN8SgXpm46hd5LKuCI
3N9cHuBsWEPFCaENHvtQKBYrSVU1b/q8mVCzlbbFdtjX2+S2stGMddccvM4u4N9D/Xkufohq/RiC
3EgZKrCeaWHhY7kiwvL1piMwI2I/K3jMxJPFTdcZUhlIRk0Gg2jqpIL+8q+x0nMuL9n8Vz7nZ4xi
zfmKMgu9LHl3iTQFk9RJPPh4B4XpSZKeTeVnYOHnA8b7Px9LhmTGaNyo6vLrFF03lgifcBFQdzXl
G2jvsLoye2jfgzW5nHPz4vmKWhtlAaLDIhw2uW5MURZzbnkxRCCYR7N0dWgWOrBJEZDC5alJ57bD
x/Hmf/5hOxRGFFaDwdw02gy2tA28XUAM9jf69QDcfSfQAdquUanPZQwfB12UB7o48sY2CKbTBHpW
wZd9atyUSmWOY9vl+Z1bThIuXYQ9DZtsuU2iqR1GSP/Sqexap8gSV/cAbmi8k0FsimgrXR7u3MQg
T2u8T2AlQUz8vJp+H9V9a+TSqRbBLRT1pp7oWEGd0GPrHwyFkq6ksvfPqF0OI3aFPtCvk57IR2vi
+Z8UFSwTJbpvYsq/lyd2NtbrlD3Yk6jNfZGJzzTQ1L6uzTfmzOmkHRNuBWdOD9J77KK37TH5/k+2
CVoGcJDwBSLlW5yFNCnpi42NeJKV/n6simvK34+GHh2sUNldnt+5fTIrQEA5VP8E4s8frhJKr+ak
8ZAO26NliL9qQbseUu8ar7vraMKz7/J4XwuNykxxlLDhmL1Zlm/ZtNAKrWtE8YRV4asZeW9+Ld0r
lVVt6344UuTSoDb8dXnMM9RoMFQGBL1ZUEzVltXVLMERNA/16ZRp0z6Na3w+x8QCLq7PPonfcqO9
DTwIa7xAscn1pa0Y05g11qoWZ0LOp5+xCDmpPmFOqyhcEJi61ejDC7T5/8FUOfSaOods8ctUPZx+
tTw0hlP309vNmpfGN/16coRdjjKytMIfPTchzDsgkOJOo6Fc8nnzDLIi+EEfjqdUrwPINtro+Mje
3V2e05k8HQsBPHYU6tN0BRbP9FDSw4Y0fgBrYeAQj6gg5JTSe1a8v3SdrtBRrvW1ZTxzl5M/IueE
tiZ+YMsdY/ZqlQqe15+kn+B0b7VjZG2l1PavrZv2Wt9LFLWgB3mO+O3yXM8cRy7a+aWMTMQ88ucV
NZW0aPTB706mUcC2AJ9g/oU5WFp3Ds3hy2NJyzuQ84ciBEKbCEWibiN9KYDA75zKPkT5axh2IZ52
OIfExSlNR/NejWscvkF/q9hs32ALmbhe1V5jmoMKJ+iwZHpVM4CmFMdexNDbmq14GzVhCN22e4Sn
GrhTjGJ1Hon3ng6WPfHBmGUwMt16pgEVevueB73uGIb+ZAXWTVLqV1B3dOgR4nMtG60zDCpMSsSZ
VY60a1jdfqp7nAb1+EqtsvfAMLEzl4abvi2+D0P0eyqDHqbquA9U7Z0TvCev2kMpBfo4FC7CR99i
rbqTi3rn+9leT0rFlTwB4z8LJqCZ9nZris/KQHed+8QdJEVx9MA7dVr9zoP+pjILZWaWuZ2ovkqV
6HaKRa/dOsaTtp9ULOIsiaBRvAkY85pSuZXj7g5aKAbBCYbckti4AiCvCFasO4q6aNeaRn9f3dWl
sm18H5XSQCn3slY+G6n8lFXS9yCN3vs+2VQKsH2lxSJcrMQ7eIOP49C8UUyTvqNfB4CFli1bR994
gFRoplAONU3PcLEvA8tntafWr3a0LE5iPbzEvf52eSP9KXd+yEm/7CP5867tqKNFnck+Uh6tO7Da
G+9gHbsr+Xe583/X2+Ik7IAIHSSg8jb2w9t6pe2yODV/xp8r52iJz8TyZfFHAd7XG1RqTuqoA7Wg
6gzovJElALDZfmrXTIvkRbbz7/EMWLwWeTHh9vN8Ey3I89EojFOpGhv6lc+6+AMuwraIYFpiemHq
gesJGvD85Jb36FGpH5F+2eBY+drFGN15w42AM0SXAtJMHywh2yZYQJZTfqP0mId2td1ar0n3dPkz
LfVn/vWzaRMhR0732FiG66nyrKryI/9F3LUbAOBPLfikjec2trRLr7Jb5S13w623lkHN2cpyd8zd
qf8ddl7ND5l27hVQXuLSPKWnflPdl07uWE54JTz4TrML3f+0fPVlmvNu+TCeH0KLFaXCPCUhWgr6
X5DnHHpVzbH9YUD/dLtvKXI0G7iEl9f37K74MM9Fo2pEiXis6sR/GTExB+9dQigMhMKp4tN/N9Di
0Wx5sTcNdYD5SZS49IOPuh/De3sImpWbd5n8Lpdy+WYWxdqSgpClnCx7HIG7ORMCuvCcbTneTo7/
C+uxRzCOK0ni4vb917CyRAcVEViD1OLzFzSUMRvUqGCjSli2PypcFdrK5bdIKr4MsdiUQK06zO5L
H5bEK8A0UNyBHRgVOM7fE+FTkn9ETfuPTsKHeS125iiOSgekyn9Jrosr5XpWCgOH72gHaQPRY7vW
yvlTQvxy8j6Mt9iRfpcKctDKwYsG+N4sGzfsQ3q10wtSmBtLq579HGzkNGzGAqMiPRVlR7fK26kX
r9Na2ONs6PiK8drAYSibxvbDHipo8CqH+qav/BvFX1GROR+hPvzgxc42EzmT+qTyX5rvXMH9RqPh
W4O/2plPnSN/VyvX3Kov1v1an1eZq2cXVspcVNfIkEwPIy7cGgqAcpae/YW8ulMrzXOdQHq00t9j
KR17D/4+t38JBC2xotAxIJ4YYrjv5Wg/QBXMg+Gq8PqN2esb9pfjDxX+psD1hzRATNLEFLx4NwIF
/Yr0YNQ5NQbPPCST8Hg5Qpw/uH8v5DKPbCK/HauB7V1uOnekrs1ei+z4t/dk3JTX+X1wgH88CCsR
cAm5WJ4qc5EIgO1KNd8iXnhN67SWiCHa4Mg5xE9RwcMtggi3HSZr049rMqyLp8iXkedL6EPQ141A
Co2euy3RvU1Eqt5Ya4WHJRLhyxiL9xsW47kRGxxfE0Ym0jhRM21rs3gNB/W3YYJ8THoNHGHxV5jk
2xirD7U0N2YabXN/dIyQV0qbKse8Sta0v87lP7OEnUQtmiRomY9ouST1ccgNGxrfoT08BulT0M5o
3fzoa93V5b11LjhT35zxZxTqvhS/WyzOIN9FiFQqP5L8uxhdq1C9Lo/xJ2NbnscPg3ypdgPoDMdi
ME5FlDoGavkBZJYoyiFNq48poFDRf7TEaCNHKMXUE9SnHPeDInPIs2xNHndS3uzNEWa5lWxL/z3R
fsIzMdrEybz7fPwBunrs24OsJVAjyes9CSzdELWOB2i8yB+zYM2z849L3KUpLZLGNMFms8kybm09
dzStdBXER3Q8yYNvyJ2XZX0om3TftPdN9yxlzV0mqjAaW1vz75U8tBF0uBlqdOP0EhqPC+Q4E79J
1t2IiV+ZQW2vgUHfT7W18TLTScanBGBudWr74kbsn7FuPASR7E7ag6oj7QAx+vIXW9kVxuLkF5Yy
+TIiHadKLre+qNkicp99Xq5kBmefrB83xuKcsy/FuvRytLGtHPWd0m3Ar4RBtPPSmOcll4YZIDmo
7FX/NuelRZENH0Vt06lrwqbnIs7HX7KIBp2cgS+ViXU0tOxQr2y45//dmi7SoGb0KvSWEqRTi6dA
aeyqea/F98tjnF9QSsTaXAuQ1GWtMchqlGRkFhRU9QEGm6vseVC+8LDfwdh8WTcGP3vJI2L1fyMu
Fq5UtBQXeaYl7vQHfw/58ji8m9f6vbKTnGiPsooDRjxfaX0u28t/ovfHYRerKYYjXPd52Oy6ftNI
vgQHmdbb9HrY5C6SnysLe/ZR/HG8RYZZ634tajHnPUGNcROhV1LbOqgaB8GSb52DcPZtq22QDAHP
OVvf2XQhMFFz5W+Xv7CyKLl+mfgi65QHXwG/w+2gQ2L3NcHOY6D45U001Xf60NI7xAXeCp3Q9LY9
9Q4ZoZzuZmwUwOMFojSo3MTvOA85OToBVSC6veUjo/nQ5HfYqezR8HH8sHSN8UroTUyJXoB1un7x
qus/s6S8jgMFf5rMzUYAy2Qd2MetPP9X9/Aiz8UbWzWSeg6t5DrDEzxH3+mO8yOzvBqfok0N6eTX
5VVddtK/rOoiVa3TeMLZizGjq+bKi12rsT3353BIcVwYjsVmcJBDOGavM53nF6oRa8/qs3f+36do
mbFqShao0xwIpfbQUV9CzagMf4XVQ92pu8tzXXZpl3NdZpNSLRUGl5N58m+rK23f7X9OTnxPEc8x
Vq6R+VB8uSQ/zGpxjehFWtOW45DW040+7Pu6x+32ewx9c2VK8x+6NNDiHukRgEkkjymp2GWoTnwQ
btn2W3VbP1KSWLm1zl6OH2a1iHgehp9ipfNgb4u/xiihindIgx+XZ7Q2xiK8BVmh5TGp5Sk3jE2F
jEFZ4zE0rSBVzz4sPkQ1cxHVMO6Sy46GCu2wKrSTpwFG1b7ezbL8UFzbEKyeuhfctQrfWvQ2F0HM
CEUys47jpt15u+lq2MeOjuGrsJvdSTNn7Yut7cNFRBnQOi2g3usQe/V7qMeO6Wtbiq/HBibU5Q+n
zF//0lZcRpKqFJUmZ0nVmxAnX512LS9e6Mg74di5yF7Zyp7+tDNLc5Jv/6Q1dRXeSw/1NaJPB/O2
3PT76Y3TuFtb9ZVftsSCpkkVCL3kE2NgWhc/B38liK7s2WX/IWrDvkkjUT8FYulgpAwPCJKf9H55
gdf2jjXHgg9vQz+oBw2iNnnUVj8ItnhTOugpXRu7bINSx/rmWfYbl/Fy2T0qix6CqBLPh8TcTW7g
SPaAEvC4xfvnee0jreVT1iK65JPox0NNKJt9MnLe++E+PqQO/uTgZyeuIXir27UDcra29CEQWIt4
Y5SiWfo1iwpULHhCgUiy41f9R3nj7WaTLdNt0RCxpZN31F5nDf7+qtl5t8Ga9+XKQbUW8SiONMHz
zTmOT4PTIu1XIt9uDO96uGYCsXYYFhGobWMzt0IuXCtNH/QGUZ5UX8lR/+gXfw0FOhLHNDGsL4Cr
sMkRWCvZOI0rH2bLk/6mRPNnm2V2qNrGESJqe+OjpooqCbLHugT8C+EcKlbQpr9DA36vdrUHQd5B
zWzlFJ2f/9+/bXGKirrtI6ngt8mIEnyDBeLmVMZs4YTrAF1z+ju+y7VzeVT5fIj4e9TFPZ3IQjHm
yaQD9EeOouahZd80V/0mBzSD3hd4SYOd3m1KeIg23q5uCXX4F22mGM3ztTrL+Uiiq5g74gQC+m8R
qgdImRRA/dmSpnODdJviSDMPKmhbDYS6sApaO7u9/x5wGYFDTSnGWsFKxfKMX6YU7WdGZdTIriT8
vLzSZz/vh5EW5Ylk0LPe8zDz683vdX+M9BU61tkPiTvHrCoMPmgp3W2F0jAUcoWJsvYrzn5idozO
i7eyXc4mxX8P8qfM+yHS53S4CkFhEEQFKRmpV5jGuAnCQbHw3g1roKf5ay9PK/4p9NWBJyiattib
JnlxCXQGxq5eyo5WS7o7+VDXxXgCwOhN3+hClS4eC9ueZoL7n3+vj4PP3/PjVC1fLnOPqUYBSFpM
DmivXx7BOPdwZJ+DDMLfEUbmYn5DhQRppufUO60I7ridqIG/Hfpm3xUWkJIaIRmQg9TbFPO1Geu7
VoE5mam976L/O9m5p6LPiW5gOymd3QTJVWBNk22MOXKtQCMR5RumSX0ZlAo+ad88TZ32Ix/ap4qf
YocNIIs2Fd9Qqz0OKaxa0ad4ZWao6kvVb3VMPbfPafHl1EhsP+qecANFhQttyD0YsRCxY+2218dX
KUWdxu8RWRUj6aXR+S15ld0GtY78cY2ug5nv05S5CLOaXd609XMtZHmLqG4R3UnVOOwVrUbW0EeA
pWq6neyFYIda8HShoV/nkObsITeQxRrjp0iWDjje3AtV/MNPpocpq+4qGVlXpTVuAjH1ZnmgbW7G
8b72Q19GlKjSI52/0MlFOv66/AW/tjVQoFLxhKT1eg5SnwPtDSch804BXPAjbOWrti43Wj2ljpBC
+p4SlJgUBOoyXT9aiv9TS7JjrqEM6nfVsIMAS1GbzPvQGsERceOtUiN12zevaimkdqbAfg7M/E1P
OFvjNMpw3gvE61FwrmXlUNThtegHSE6nwto75MveNEDHEK4QQYf8qPy5Nz5sf72pkAYrh/BF9ZrI
7Yve2iQy6pkp9W+kSIdqk5VWc2UK00MnauGhaAL/RqvqcJdOgnDoQZDbZiQMTpxXT2IOokWfCiCL
YbFmaWvMkfNLmPhwjBYnNTDkulYTunBITou4z3pwKFVkxvta0WwjyJNtxAW3UfWouW9rQ7QrrHzd
qi325tBQ7FWx28xE7Tnv6w3d2FMV+rTvlRokTXX0xqtYR4muGfBVMup2r3R+Qb0FbFIUS6qDakHp
JkiTHosYNVfAZ4mv3kF7uh0DMAeJL7/gI6tt0M7jPTUre+Uqaqmx0A9uEyN3bUIIs3mf+HY/9A9F
R7pnCcN1hqRj6guHZkSPET0NH+O5Ac52haJBqLQvvS50aKF4IyR+eNwqBnm7vmn8/RRTt8YHxz/2
TY5IAxq/Theo7c5So34HeG28LZADspPcfBkBuW2CQQaZqOCDUJV2p3dJ9f3yKfn6gf5cSTPwGHi9
+AV0BSgGFyCj6160UH8xlO5b0cwc4VAUXQHLbYRpk8ip5BrVM1R8uIKRhBBS5M4j0fChZjeCq9fV
th/zXxhDHuMa3jja4Me4FN6QP7wLxyDf1B69IT9Kf+qN9BKnVWG3XW7uEITPUbCr0D0aTJQh6vq2
9HT67NGITGn3UOEkBNCsf/VwDbUzL7kHoPSgq91DKXW7yfNfVDrYNCQBFRJcvUl9QI/+FYxxZRsp
rQXROPitdgqK/lgb5Y8sgZQpJIVEPz9AQcX3/kiGE5fqSkTKdbpJ2vqgltqPTtW+i4XSu03o034Q
pqOppaeyUjM2KGpTQe2LbpmrpxENwMtf5EuuQNgCQQ8GTpyBcEs0cYeQLcE+1059mOFlitiCKRzF
ZhXl9+VkzuMoWH1yiSsQ/RbpHFaelddIqXdSIq3dGF3wLEO8swU5epP76FZO83tW5T60sk2QdplN
CWyN9yjPp/9TdPj8G5YQi76DyzqFFDYGvTtF3rDF5mZfWEi4IkWDQMyTGbQk/6E9Vprb+QaR1dpU
CKbKQ4/Ea+H69YMcP4hTtwnj3laS/Mag3omXnZ3NURkJlssf5+ylIhnYhZg6JnWoNXzOPGrVj7Je
jOUX3IiDm9Sb6uZxQA5j2lz+T+769n//zY//r//X//7XX/v4T0ssL9ZG+fdvAECSbuIQN71R2lxe
gK/l5vmTzeBMFa8Wgzbo5wWIm1EZcrDbvAK8B5Hmeu6kjv6Ez67t2dlBWPdpObtRP4y4uEJQLMvz
rAw9aDLpt/JANWaX3Y5X8NJWvcLOnr0PQ83//MPFWob6oPbdaGKIFrgjO8hqfiqoX66s4bxGX7b9
h2EW7/YKORZl8GUNyCAWAH/VTriZSxbC6CgOdKbVEuzXmszioy2e772S1Uk18dHUG/NhrpCg8uWg
r0d5ZOe7a92mL0+DxWiL+mHr1Wkb94yG4gcyaYkjtLWb1LKdSAj1jDwUc3wW3lcWVT63qLxHZAQh
/gD6P3+7UO6U1Ms94xS+Da6xzXfGxnzsXY0SKfydlWPwx9Ppyyf8MNr8az7slNrw09YvcZD0DP9B
Jy8QIdIk7a9Ijkhna1dHoXn0q9d8Qvw6RDYw3nSVvgkaBLknf+enheOn2WZABFHPOEAAWWWh20ys
EiovRWfdeEnqpIHnWIm+v7xUZ3f5/K4xsQ5lqRaRv02rEXVrXzt5NYVr8F+G3zta/Ou/GQXm5ecV
EuMaWdvEaF/kMUeRP3fnmjxGJSuH6ewV8n+TgR72eZhhzJCZD/nsmVfeDhYfIvZOl2fytdzHhlZU
TBJ5u0M//vPPP3xsL+uLLpC99iW46k8qGRu1l+498XGq8n0n3GG/dZXTEuozO/imbMItaeEw12DE
tcrjl5IIv+Tjm2ax7Sy9r8V0HGhnSk9N7jlyGyIfV25klJ5WJn3uPKmSOpMAZLgqS3GVMQniHPs+
9VTjYbNRzfyhgz2CIJE2vI8xcwsCOqRekL0IWdsjnKZk2yDRKlszpYfMsxpHC7vjZOqTo4RBcYUn
LiyiUk7uBRQXRb/7VWT6cCtpaHOv/PQzewIgkIwUzUxHBKr8eU+EZQ/qXlGN0+hrh6wVXKkZb2tK
EaMnOIknPBdU78pg7tp0rtqOttSlewQJNshWbXPhty6IBwxRtn5v7nU9f+xTy27kYk/CZGNrpRgr
Kd/X0prBi+7DD1581mgs48CoIw/LLrsCeX/Q9vnOu8bbBlFSN/0VHf5zoPBiyMU9TlqvK70S0t5Q
woeq67ZWdNNlMMGjZo7Rm9B8Rvxri7A9qsoWRIhsI5rgEJHcLVdd589EJOZP4jwTv3RJXdwY5ZCq
fBJgVa1qXdXBvsC6yhLW5F/OHB7kiWDo6RiWAZZZbIvWMPp0nNrgxROQhKT5b9SDMws6KqvVsa9d
Y5ZXRnmJ8hj0YQxPP29BT9aDXEwL+cRDZ7C1OnxOksgtYXzrYX2nKcpLn9S7rA3uxUzfiMYaxfPc
EeAmhNQI3Ryo/uLGh+81ZeZE7XTEBMgL7wn5zuVT9qXc+GeGf4+w+Ga0RzLdGEXlpHK4O7O6GxXK
0p3x4A2m40lvl0c7s6CmqGswfznVcLKXdOwyRxMPzzQBBMvcA41ceIjb8sr7/5GV+rp4n8daHMem
ysKgLHU85cMycNoppsNLWUgMHwQr3IedttXV+97Ub6YRroMibueKHxJiriax2qLnocUoXkmIMUup
Gm8yKoeiHO/UEk15WIUAMvICvXLqX1iQ2wWoO8PwDl2FQ07pQhV3JMlwRCR6g+LAm7YZRUx38Gkw
CrdQu23uNdvKK58b5XbSH4ehOaZtsr283l+/7uclWISHdoBHZA61cNL78KjkgVP0fwWzrHn6XEI4
vTzY4vhrc8OHcAxxDwNRXV06FkqBUo0NjkanOtpr2olk1Q6k7//VGNoiHaH43oeVaranqOPWzmK0
DflvvVmZyh9w5ofE8F9z4c5EOksXEbhZBBmwk2GHJC60IxlFdyOCAoWg7rFIihbV1fS+qrGhS/P0
1RTbI7viPvXVfTwEV6Uu7KymuJuidqs2IfZ47Z6/g/qHpGzQB7mi2HQIw/EvErujhqKmWUWo21oo
16dFicFNlP9OZfPgIfy2n8L6pc4t8pEyzFyqJ26k9Lo71vHDFIfwXSn5DhOCmuz1u6LKAkKQ+QNj
nmMd+g9j6iP+JwdXYmj84tNdDx7CfwZlgiGdXkSv47wjio6Y4dMkMn6D25UaVQc/MO9RGvg+euPj
1E+3+J3Rwdc11VG8yLRbHRejhHpvO5AwYI7pDqPwg5rwyqdelhX+/Q1m1j4JACoVi+BrajlUsI5v
YL4WVxb9sLtAwczLGd9gue/+h7Qz240bS7r1ExHgPNySOUu2LEtK27ohPHKeZz79/1HdpyvFJJLd
PoWCqwADGdxT7NgRK9ZK9rx9XpuNuvN+wsD3tf0ukf+eoBTQOK+kamdXzvxL5iUs8pSCSaWH3VBk
cHueyU1Czavbevh4e3vPXNaVodm2gzY0yioDQ77wwzPuO8hK/8IAiSmuZyj3xLnIrRQZNaSCRnOu
3dPY8tSHTvi2hXlq4V9juDAxu1ESKR/LqsOE8qS/0COyCbYW7Wy/RppE5I2IGutaFLS4PGxTwoGJ
j2Ve5OmsoqbVUGRQwmsqhdtePqq9ZQsQ/N0e25IhKAIIPkizykQh78MBKCtCvECBGlCNTtgI3mN0
kob30No9ueRKLw3J7w3FiTyi6oahWCbsMH9BIuDk8lrxb54Ge1uq6Q+T2h9JWGkeXhiJBgUd6kYo
B/0BXf2hAexBRnXr71E1QieGxFBp2lNWQ/0pAW3NPxb3zTOaUvt6Wxz7vbi6lm8kGXPPiwgYn2PJ
U1/v/NSPkiyERt4i5tOIttvQ097KyEEBQ01s14jpRTX1L5Lmf8/65NkoY/ytKQAqz1KIbMJBsHOJ
ThWo4bMNbC2PVd2hANwPe9L6z3oh/KLiKW3SrtwGnbJ3Bd79JQBLmnWVtP/VGcKdlKHFFLeGulHj
8EGwXNR3KuvX2KbBRlDxgBItM60l7QSA+6bYfQ+a8Fns/R+FDM+0GgT3sprBPdxbfwR05OA4tgD4
u+VTFJAThemC8nelP0hCrUIN3r24I+pc7VjfSy5s61lcPIkp4F6krGifVr91onjXK6OIEoSC4p/J
iywWf6WC96nq1X0NtTcKBPJvCX2YNBBeXYpNNlPzuxm7B8uof5IzekCxCmUCwd3XYYwcZPGQBPWd
MiZPTYnq2+1DcuXDeGBLyKVb8D5AZqZOh+jimS32Ia3aEx9OV56j4FUS/tz+/TmegubY9wZmu7bX
0mKs9HI8F620R4Kn3LJyX5G/Gbcxirs7RNWg+AKR5sCMdwqi/rvcwzRUh+hbSPE5T/Q3nUdArYnw
2YJcNUjVnYiaU2f1lM+6ks1kBnd91JyGsO/BNVO1uT2GJUei4bBUcSIJM+Yey0W4cxTakoPXx6ck
+xPKP3zX/Qxl+Mr7f3K2V6fpwtC0WBeLgVRnbkRy1Z6r5ocUoERpfs4RqYjAFsjavdmmf3FTXg5s
cmwX9nIFUdfOxF6B3AAyJbDq51sqShvPC1f22ZKPvDQ122cpBdVA1DCl1/ciuhhZO+mzrhU3Fmg6
FeXSzGy3KVAAqGVXTz5yohuLN9IXqrO74mXyis1u2NAC/KFA/U+w11r63giEr1fPQv6bV+hEFPN+
NuMh1VD/5RpQ9+UR3tjCLj+5j7LTP3lb42NIxcu2QADG5EY7EKtrdFOLuxTeGBqtdQtPPBt6gXon
XEeYF1G6hpHDnjqMjODJVVc6WdcMzUKG3qXpX+wxlAN6aMsHN6YsN36kVLlyHBb3DDyk0wMFJtP5
81MRC6FNBZTiWu9jKL944WfD/X37aM+xjG+Xqj7x0ECIp8ISM1s0PUlp32/gv0ihk7StiGxTFGZb
QaC26RfV17KtnzoNRvyi9He5N5ibdFR91M7MR0ui7NUII7IvgYusYPZ55dumFZtvqMtvm7mDYoyQ
lC8DqnRHZQcOrTsbAf3z3hbJiaP/J0ic6lOJHhjsZWtB2jw79u95gZEENI4J2/0seFLarrD8McQV
bScoMPpYP8ZH/7MH6AyW+YO/sqeuriFeowS5/zE3C6FgPkV+L8dcpD4n2UsOhuP2ZC4a4Fgqk5g9
z/xZoBJ1ZV2BCmnOUOmfkjB/qPzh020Ty3P2j435w6MSzEDRU2yEqHTuZCc4NHtR4LlnW6WtnFmq
0xql7JwZ4l/rdGFztk50kGtB4PLEhuontINCPrV6jJRcUoBdyDNjo/qTDmXSotsDGASphweep3sp
h2Nd6hEmqkzxTqWxUYl5xmZpuwGPJNoR9ObOECq/w5GAzBDju6rwiSsBpfHylAHBoOR9e/qU6VOv
tju0lEDkLErj82sWHv7Spyu+PftJhdS0gOxN7QrHrg2/eZH8LS+jVxbwu24ou4QweVuo6i9NNk6q
G+wSdMoo8gQ/FLX7YHnR90hTH4BsoW3X9i/awMu5bHjL+PdK1hfbePQ/RkF6QGS83MZwuW+6jjQw
FX8g4eJaWn/ZyahTByuvETIUM9fcj1kFZkppzsEZwPTnCNXpXUtDQfaTZuVdvY/QAf+s/yh+3J7R
eQ3lX5vjwu7MU6tmr8qFO7Ihj+5edZA4kdH+ASrYHa1tfxIeq0/97xwdsNf4Q/ia7CYVh+CP9W2t
grLkyHnv/Wf8s8M3jFrhczs2Z8HSPTuv3GNd4lIr/XFlwFNC6WoLQRAFfJd3hSLOJtpwkaROgmF6
zQKdOxYnejTrEUEXUMzZ7/pQ0r9h3iH5UQ77bIeEtNOvOIFFn33xBbMpZ+eOtYcq5TnMzXZnIopo
58m4U9v0cymq4sE1x2YlKTzN3tWgqZFB4y4y5vk1mQl9X6p9T77DK0l1fg5RSgIGpUxwu9qEJ8nf
+s0KUcfiik5cGeAtJcQUZteml1T0pQtdQ9/9Z5NwXjqI8uH2Yl6Z4OEAHYcK/5ayAHYtfanM6hzm
2ForPiIVcEhzb9e0wu4vzECsDj0s9aCrvBUI0rZqJrZ/GJ3tqGwImwJHbVa2xTyV/u9nELVfshEG
/HezCXNVxB+TieJ4uk8VaNLM1Bkehp2yHQ66tRJsS0tzd/mqm1nr9d4cR3961cEXGxzijfjSwxar
kRTQd9XDlHWzVt4S17ff7KE3i1ZCD+LO0oON1Hgoj2gMZvRoET/xLD6iVLoRD2m/v710c4jF1dty
moaL9wuerQi6jmGWG/+TSpCSfIi/NDsZIuXy91pb61t+5d05mw1wdrQNFH48w2smlmrE+8rW9mGF
e8324refXPH0nhSfxt/ql+ABOPLagl7F3JNt2gBgMgYcCe3U+5FGRYeSVAQxrpFWyTHMvN/wlIEy
9sOjlconU0F+u1VQOU+bT4ZvPEqR/Nnlrq+j6KWOi896UQEVHlY8z1VQxVeRiqKRW6FELr9t+ov5
r8UsFmPVGs5RIsMghfTyCob/ypu+GTBEHTbgBYbbvs1dw4+V4exXsKVl2xIsoSZ+M8xP3toJXTQl
iyq6GKRaATe8n+FUGJBaijXGYkTf/Zbqndn8iKspugbr7PTGWlSwdEapvP7H4LTkl5PXIQ01uEye
pxXg655cZdx4ib+ycxaXCGI60cLBYW4WHyZh0lFPc/uz7yYfwkgBLGr8XDmGV7cuq6SSAuTZCeG+
ac6mjvSIrnvobJ1LA2UBT9G2taR88QoVRyqXh2GgNYruxhx9d/dlFEZlZYxzFpg3P0DFVTFYOllF
zuj9VAZe3wRElf25y/1PtH/3tp+1v2qxPwj9GNAJQI9OFEPKr0XSo9u2+vb2DEwnf+4Z0AEggQaf
gYG80Hv7iHMbUERW/TnWzfskSU7jGD8ZGiptfRNqG0/qnELDYdy2urS0RJTWtLjaxL333mqpuUJQ
GEN/9szhUGvDA9Qwa0s7zdzVyGgOg4iVgjZ59Pc2PHHwSX4V0/ZRSM4NpOp6aNwEVPMisqE2guk7
NwfKJGnmQ612Z0+yvvlAfCO02f5iuBYUeKZFef0KNC1xSQvSmPRn03oK6tfC/HX796+j9GkbXxiY
vUHHqBAFJcLAdGnG3CfxxtrFG28b7KOjAMbGKfc0168Fx4ub58LsbPO6CXVfOqn7c1+7CtTC7nOU
KT/aLNlXafaaxHDHVV61smOX7pPLsU5768L5wFyptA1dFLy10u+xGoOdkusfUSzuooii6V/MLOUr
mKqg2lavas1Rpvd+NAbTzHZbiRJTgFiqZ4+hwwOIEj49ALt4Hw1OvwaYWDojF5bnFWi/zTVVSbFc
ix9r61scrUHhlsIeELlE3tPZp+dldjNrgsCV7RkdgV2/GZ+7vQ9KonfEXfMcn+L9WpZxYeEuzc1z
DL1YR65nYU6IXzN0KrvhY1EfVKiebq/ZdLBnBx+4ta5xIhQocOcutQ6UXnD1tjtbXUwmrG1/EqXT
8Brla9RLS1EcETGpA7AmoqLPyR7KuvGyCoT3GWwsWRPfKT5E+8CZYmPxyyqIdMGjvbM2O+U5mNVk
zN6sIY/+UXsSoRisHvsv1au3jRxKMj/jP92mpME02MihE78KxzWevIVdOb0BpgkGFcWpeH/6gjqw
GllOujOlQw8GYw8tHk1dIzVciGgurcz3/qC5rlwJWAmC8WdJzhmW5o++1+SOWKVfkRpb041aHNYE
BgalT6PMWwB94VRoBGostYtIU5bdM6Jcv4ZRXQkIl95RKPsQBpPzoknwjfTqwkappbk05iyf1VTP
9JwcmOdNqfVfRCAd7WD8HoR4ODS5EsJ2iiJ2rFPcu300lh4Cl9+gTvHQxTdEYVWUuRR0/35ddS9q
7/g7i1MvOWSc4o8y1NfJj3VNzKuXPhmNi8HPb3yv6HyDlzf7BgqYdBftpb1/iE9rDf5rZmZHJC4N
vU1lxjecgoN0KO80mJnWyR6W5xFxIWILGdb5+XB0+uIyS8VOhYihA4Tnp251O3kA2FtIhZOIakRl
MDoNWk6OffiAFG5oj3TCU0I1E/qXmtrxw3gAttWQAg/CP7cXesEHkhEgqlOMKd6YJySbAK0lo23a
cyC+9sZzVn4YtBUJD2XRhoYOCTn2Cdc3/f3FXjIVxkPOqD1LbfA9zAvZVnNP2CD4/tCllNTJaXZ0
9Ibbku59UO3NQ9hHx1wfHsYs3EWagOa23n8Wx+BbaQohZBaZ5zRKRImLN6MzaGW3jWHo2XpJUe7E
RAFvw487amUNO+rKGWqy2TmL08cBDXsARd99yI22kEBHmyEp8h15+7Wk9fWYCVt1ZCImWOG1jJWW
m40cqAK9CuKHqqeKAc1TS8vX7dVbuJnBIfEgwQJBuTrv2JQFPSz9cZh658cdXdLNXvgYOEB7P4WH
9PRfsHBcn5v3BmcvuhBV8K7sMVht82NnQubtTIXAYGsqJN9tc1OfTFsB9b9JAPXa0W6NzGhpYi9H
PN0IF5vJF32ZBnE+IGnCoyx031K5OHTNmplr0NCE8LqY2VkmJEKgTBKa0YIjQT0h8T6Rm/kbdZPd
1+fh2DytM8suXC0mVRuJh7kKAGaeb+yLxOuamhK8K3zMtQ+m+Ddx3DsL0xdczB04AsRgDKqaHUJR
49hu0JSKdm0v0LarZL+E2rvzy+S1qYY/QSs8FJ3wJZIn2KCnr5DSLoR4FMIAZvKoNgwECN5/SdP5
o1xP9dV6knwf6Fp0sgTSQfr19kEkr+TMrzetiDWyEPQlUpyYxyKGJogxYJn2rGUPmah/aMz0RywO
x6Qqjnpo7LocXtpiVb9l6SLHLkVdg/Iuj/PZXkXie2iFPqHAKGY/zYo721ePWV0dest8ifzqt5+D
77ACGDjaJ7EInle8wzSLswCX8U6AjqkD94rC1MiautNFr367xKuP1b49EN5ummN80o63bS288N6Z
mt2nrtlJdWe61bkaHpT8AMIDVWfNdrun3BwcrRb/d88HkPNibLMnZVnASaCmUX3OhSR0urxQtjQf
IXZfp1NHc3iqSYF06Xg0lEJxaLeX9gDLIbDQrUdzVJLd7fEvrfW775mdLa1Rtcovheoc3+snCznR
2tbt+izD57Z2tyy94skRcJVSCTFhl5ztq0iVRpNHCr++p80L6Ck7KbWfow/ltgP9gXBwOFEwFWvt
JAseCgwVsS/Parop5gl+KTbkRraCmthM/5OQcg83idMi0AaWS96UULWsJQ7e3mBXW5gQHw0CnOK1
llkTQD8ymhXlPfUEHYVuRwflrv6UIAr5XLyqqPuZmxYqJH0Xn5Rt+h3ijuKbiDD0d+k0bKSXAJFB
SC/WA9WlNx2z8Z9PmzcZh31rmVHGp2l2u8k/TRR+yj47ek7pIOZ4uL2/rq89trtJzRiZAbo45pcD
Tf9eWXtsr6JEXaAYHlIVqY2k6tZATAsXH5YQNQUJhre8eqomTVr7ZvDvYQWHcJfsw5270QxKK3jp
TXeQs+3twS3uqwuTM+ch+oXVqTGDqw2fnvnMkcKV2tS1BZUmj0nBELUi3m6zEwO7VNjwahPOvVt9
9aT8qXLlldOxbAI/r6IoTDZ/WsGLy9WLo6wNhEY4F2J33whQq4jp/zxPKvT9b3U8NFKvauzQcQqW
7/UC5UJAgPQbFOWX2yuxsPqTCVomLPRX2QEzt8olOgiemwhn5Ma67bhJd8HJf7DQ5tKMjbipHQig
/mJUU/MhKBx56gGfTdyolFKjAQWFYVjbjBOgS19DN87pWsme0y+lc3QYGvfxvG1KGXTPB2YFEWvW
y+QBW8XW9bB3BKh2Plai9Fp74Sdfkn1Yf7rnWE0fpU746WXlq6eanh37rux0Hv/XeuZ9C6WH3cWA
KaQifxG8Hg6LuHuUM9BhZinv/W4wdiAniap6VXfUWvmeiA29J56VbOvI/yiEXMTqcNBwpnYRW3CB
DJ54UlSrgr9JewgqZHJuL+zS7iQZ8wYZoHtkvq6jMkhtW9R0AuYfeohZJGGtO3KhIEtqkPcO0G2S
I1dRViL7VqLqMXO8G0zHOwiAPzJH2FYbUFzpZ+kl9hz1kDprqdfrWBKqKBaWqjOSyFdpPMnM2wZo
rHsW5LOcGLYKSXbW9XZL+vX2JF5DL+kmovTCq47/wP4z26oTDr9NBs8F/uiNdhq+caVVX5N7bT+p
aosbxvdS3eWbdYbn6affX4TvTc8eXsXgm/HYI500gkiM5IdayugF/rUywIW5NKh3mlO8ynGZi4RI
UCvlfmJZZ/kx+Q4d3VdZteGRfk7uJcf4A4kLULxNd/cXS/jO7GxwuZypniUIFk1UIWFc5TQGXQaq
vOnc8W/WkEwMCoDkfady3ns/XbVeUvduavCCbSEAMe5oRj00ii090rirW/BNTK39dFqbB38bO9Ga
h12aYmTzEAakM422l9keamCFivAbxrSHDjywHtVv5j1AtROKzPvqh/hRvVvXaV3IQ1G1u7A6m+Gi
DnmMjIw6pM0xGDbhzyyyE9ga5KcKRknH+o3UNp262n/B+7oQr07GlUnrUdXIgs8ulUFt6SjgaJ51
ddfSNTbJ+26L38Z2qujzLyywmxwF7NiRV5d7ih3m5wb1TJN7WeYOmN8uiV7qZj6RH8fH+FMKJK0+
TZnvKUbzVsPVxWmmPMxdxoVzzWUIpxAt4S7dz+nXWthBsiM7zWftS+boxwwCB6cpN8pgZ58AZq0q
0yzd3YZp8CCgDAU+es4emokRncERZJJTCUqwK7t68baCM8kZK07+GOzWEK1T1DSb26m9Gop7yB4I
G6Z390XIY2Yuqpopm6pUpPsote7EsDpCD/c7E9BZaOHcWXFPC7fYpcF5yN12WljGCgbhlWCzOPJW
Oqjp2wizZ83pf3NyVi7OhTB/Uv/4zyDfHn6XgxyjJBwGbCrgJn8i1luotvgL/i7JEZ9D2+/tNWDy
4rQSgSE+MmVm57F+ZsVi58c+ozTkD4Gq3AdN8tv191ECKaa8Jrmw8HJlgECGyRIAbLiqXKLZ65cZ
mTAmtd14d0iJ7a0tsf62/vBXI5vILqi4KWScZ77X04tYKtQexn6IjWKlfNYG9+AX2le/lbbWGK8k
JRZcrTlRXk3IeoV4drY/c1yCXCPNd1bVUXLiyN+1nvhxULJqA9guX9spS+bgdZzyvURBxJzvj4NX
tUkXh7UFnXZ+HJ/hl5WgrM8Q9pp46+Nt84MAsgYrsVllK1lOBF/Ynk7OxS4V6nzMgwbb8b2516G4
TQrb+jgpIjTH7in9IK7GQtNo5ocfWhRwGawmz51pF19YzGIFGEwWW9xj0m7clA9TaVHZ91sSEE//
xQ22EACZl/ZmCVlLHIcgFyLrPP7UX/R95u2MEl7vEOFg+oeU8NiMO1NE62EtB7EU2L6zPNtGRVVa
iUWYflZd3kThrwk1EfS2t4dqsNv4lsOTHxrmtTL49LM3JlifleDSvpFaM8Hs1BqhkF3odkg+rvY3
Lu3aqdOStzH9jVcxbSTT9t+lzKvb/IhCeqSEwhFb6sXWX0R5AM/+sTSLQSTXUBFhxpIAvUADbQoi
tAf0Yl/kdfWKxd1yYWu2O+OgNj2rDDgPx/xZrOyJnbzZAT7Jt9a++SR/UX53B3NNrfC6P4qqAQpO
wJVwbmyaWXAnBlWsCoo7XcGQDQhf0bZ+bH57r+Kn6N56LI5x4IibcBuZdmfHTr02w0shwDv7syku
jATiogF6DsHbdFAK4cw/tKEzNCQjJfZp/pr/jn6s3MqLO+hi0LO5bkOx0NMQoya5zq0c2+Ox2Ecv
8IYPEAXftVuFlFit2gE9F19u215cZlWjVI5UF45odqH4ktt1Q4/pXohVu4v0DRwzjV1YwUrzzvLM
6pQQVA0oqP4W+V24O6uvRmB5MpSCD/0ubB31ND6PPwKn3gry6d9kYGsXyuLoTCI5Faw/tZLZxGZp
jEhVkbCatYNSZPfduCt+5w8eU+mMvmPtIWGu4DFdVWpYirNINAJ5ZahcoTOPR2YdllQgOOeInpoO
bnJ8/fb2yi15Nw16Z42eXNoZ53dzR0d11Y9wKYVHbdfszaO2r47r3duL4duFnTmYqHAbS1AnziZ1
Hxzk39MlJZ2iX1NePnXGlTTjtCBzlw3chcNP9EYKdTZvmleJcRvqqDCR+VAEedM0qq2RiI6+p768
uT2Db/1p19bAZMrUtCSc3fsbOJVMVyhSZXI2wkO/Sbbyo/RT2kHRCD2v7d5ryT5o7X5rHnIwWvIr
pfY1lM/SDp1aXqZ0MeCwedJTUnNBFAyIDeFZtfMs3xcx/ajBWhC+tB8vzczcWscKak09QuGvnlPx
uQx+3Z7Kxd+nmKTQ1TLl12duJIqyjhpnacJycTKHEMXpNZl6eeEdyi//Y2L6+wv/4UFuKZR59a/H
GW5xk5Sv0ck45L98qC59gkSIvwfbvJtU5eUvRnscss1q9uO6TDfVD/75ilmIClJXiMa+Mc+oOztR
q9punu4zaKcFOLhhaKEwa9+e2sUdcmFxmvrLcccaeqgxQlnVqHxsUmGfh5Zj9erK0/CaOYKbFyyf
AqscTkuep1XCQq8idEah+vKBtuJStu6ekgzYBO8U3SWvwlbbVvfevgXA5NrmQ/JJ+pA78X4qhnob
5biesVvcVBdfNNu0o4KYehSICGj1mi3pX8NmBVjzdsCvHMCFhZkD0OteiIqYMaOGdl/vzL0AAKS/
6z0bhsr7iXkm3KNTstFW3NyiU9UpfdEza4A8mRcghwTqttGDV63djTsJdTvvpH3kWbxLt8mTsmJt
cR4vjM0C/8EzkkQr0AQ05Q+S+nUgwPiLLXphYOa1w0Qd6anPECHpdKeFdVuWBUdU1zB1SycBPmQT
eluR5qj547egtaaPpvQMfPD7WLOcIW++hq7w7fZolu6gSzMzR6PJXlVmCWYaTbVhx3/Oq4+i/t3X
2vsoXLG1tDQGrToGuoNUFeadF0EWhUofCyiKkg4XasPWrPPt0UxzP9/iMIYRS9PXrFPxfu8+el+o
Q0PpjbPhR3eDSIY2TI9toe2jWv0NpHaLXORDqwTH22aX1urS7Mxr0SNrClE1krEcBTsxOEoytZ8i
39w2s5QZpWfln+FN33HhHUkt9ZEaYkfdR5/BHpfPuqN88Z8iB5kDRH7p7LRVyfFVW15BmS5eSFRD
QZhCDYDbnGb+wnSuSBUllYos06nbpr90J3ikh5T46ARR10twmsrq4k45u19A56MfuTddZy18WPRg
Fx8xj84GWWlMteMjhMPkSMjPQvx8GlQ7+pDfMR3fSxr/C2tXIGK5El0v7F2SUORoSYuL3Bwz5xn5
QyyhfQZ3cQ40L9G3Xt3sby/vwsPonYmZ59JzUSgInbRzgSRGPo1BOuVyhVzFGrRr4dBbCuhKEUQI
Efv89rO0pPb1cdDOdZD0tpl6n1IzPfXpeBcX4/eqS5Pt7aEtzt4bOBlYE6mu2bmMQ1OQ84mu26B3
Xg5fA2PlwbVmYPr7i+1p1e4op9monePY/57n3b6M5OfbY1jafczahLD+1yBmp89E1sILKOoRQOeU
ReJf7TEF0+LvvH1/quEvPvX7+ESA9OX/0/AsNPDDJJXSiTe7gNqqPCKVuIWX9Wg5OnfouK15L/vb
/6LFcvL9M2/KgOH+n/piFPL27ydVLYVW0CImFR7ao3ZX0MgxNSHou/b3fwGQWXCiFo2TE6KR9mlq
be+tUelGeUHoNdhX1U9VH3+MTZQN5bz93vdkQKNWPJueUG5KyA08VfsWuVAThHn9rTOzDdxW0FnH
YNxvz/01mwRldGVqSqDXi1L1PHaRxUrQRjXT3mA77bN8UuD+QJ23tqvv+W6CEwkfhPNUMqEBiyBK
pEeiufMelG61LWopjnr3LTMHURdZF9RdzQydzL10H5z0596ZCpDxaV1dbskbTfy0wF8oBPLn++Uo
FagnJDPVzgQIGy/eD+XDOGzLai3iX0qCkYn+x9Bsd5eDFLijxww3FBQMb0+PZMyhqm3/LB6tD2A9
jVN3VA+Im+2EZ23tVC9tcrBiJGNA0epXBVZv6tbVXMYZQmVpazvpYG6QaylY0XDrAQe7vaEWp5W2
5aloroDcnXnCPpcUzxtiWM+5IMuKRGPZI4FoOb6brlxZ03aYH18qqLKBFUCz8+Nr5givd3KknSHC
HOypE5XG8KfUK86jUB5btz5rVWGuHJilqwWbEA5PCQ2KN++3jZ4Jbl75PmonPPFb5b41d0XUOkb6
lBdrD5rJqV8NkKNJaX/iF56n8wJviFLNDbSz+QGYTvqNbbMxyNeMe+tRxHUgzTkqK+NbsqlPzH7M
LFeoNTuDcTj2hgGVyllP6o2haEgQPt7eIUvFmTekAaAtmcBfn01hL0kpQjWqSg8/x5zeQHczfJvK
slPJ3zqu8XMsVfTe2ZsNqbRapZETXT33O4iNfiLUdJg6zWhrW/fyy9PHvtABOBOjT39/cU+nqpy2
Hb275yiACyGHdhhiwNvzd827isumqG2BIaDzGDvvbWhhmNDp0KtnI4nrvZ7q3+PCeumb7HPcqo++
ppYHCXacDcrYP9Kivm9HdBRd/STR17dV+7YGgdQmdhUFhmNahWhTvQ+BvMvHLO4++1JCN0mXOGWq
IPy8VsZZugUvP35yVxcT1CheTpc0Hy92kC83iZOXvGTXOgyXvBCBLMS38lTVnDcxj7BFp0EQcqtB
Oie23WOUGDu9lKmvnG+vxuJ44Cowp/YI8aro30P/lpSaoJ4HzTvFOmRMpb9vi2Z728ySr6Nvii5o
kM4Tu+n7aYvSInJlyWNAHljyNE6+oxlwT2fj50aivtC0X9JikFYc7GJEaKi0PYjsZG7DmVVKxFUQ
h5Z6Vg1Hzx0y3+Ze3YYbeDW934YjuNv4LjkG35JNDmXU5vaQF2f2wvjs3mylWlCMDuNF8XOE/jOQ
PnnlX2Qh6MMC/QSQFNKz+YM60bq6IZnMCOPSll3dSfovsS4cbg9l4dlumRPY0uJNArhgNo+BMSZi
1pGtbSuTwrt8UEQdmiKFGDf1oagtC6fSiq8aOmgrk3h9XWlAb3BH3JBgAedZlshPCg3SVeNceLXT
0gugQBrg7+JEt8vi5fYoFxz7e2Ozsx3yflDLAGMTlivfTQ/Jyqnvio28G9AbgKLBUT/ftnk9s9PY
psHRZH5NLWxOCmOlGOpnvThLmrsNdcLT6CWljTeMFVswjnL/67bJyYW/v5UnnUoADSBEENmYH0VX
idsiFjDZds3HUTch5pbktVa2hXwEbepv5C9kr6iezi5JTUuDdvC4tGAPymzfGV467zRlQkDp7oOv
/mZqPnXt6lO0aQ7lJhSQGoTL6/ZQl1b03VfMrs4I8czMzbiqoXsgIRFsaxQs3j6h3kNeXomrj4Br
BjPKX5cDnz2ThiGrtCRl4Oprdpad9FuyNY/jY/YxgQZRPfq7iVbc3PS09XlOeLJ0x/NtZWWNF54i
01fovAyo49C0NDuxST6OUjsofAVb2WKYmwqQmiN+ndpi8+x+Lf2ysI/BAioQfk+039zv7/07KpN1
KLeackYbUqr6TUyDgdmUdzLePu+6jZtY3yzwMrfXd2Erv7M6W94ycFVEtnXlXFfaxzZ2H9JVzps1
E7Pl1JIsECxutLMZu189U9xEk/zd7WEsODmGQYQMz5ZpXqV7aIst3AnFe0Zr1an1s5H3NtxzW0l6
0Mtu5UxchxaUnuHWIW9tQCw5f+B0zWiafS8r50rJ+43SNntDKjdGJ4W2Vqtfbo9saVugZUy7NO4N
3pfZNvRUIxKUhECsA1t05yc1GOsk+SCxX+CBiJtNHuWhXRVCYReG3G1uW18aKrBu0Ewyl+OVghVX
RkJTb6LAxjrmtle3B3VIj4IVveRGtrttaxrJzKuqXJEkfyfiexKQ7w+AkoqBZcaTrbx8rJTwD+JZ
R7UlQ/IXdiyV9yI0s9fEJEk+kdjlEfvRr09qUx4B0aPojvDDbTtL+54Gpf9nZ07F4IMhqsUuVs5s
l/u2gmSzylfocZac1OQrKNczX/Q0zs5Wk9ex32a+fIYUYdxEwL4O1raS7psNqfLpdSgI+9ujWjM5
h5yGbVqmeSRIvKUS8QgsypkEkTfFVyjftO06HGshBNUuxzjHm3Z6MpYwYssYdIetmcJ479HVuCmH
bXI/guFpX3MnfIF7Pn5dw2cusExhnLlFdAORiysAQyG3YWQqGHdFjhl87N8A9/zuRv1P28lPEnNh
D7qBDJ1PY8DQVk+3Z3vh/GmoCqE9TDWXTsPZ+sq5oSNoMrC+EaUP07fVPt4r3b2q9ytbaeH0Ycki
QJ26Oa5aqVo5TuPW6+VzV34fpUddO/jqSt1y0QRYUOjtabu5AtZ5IcJTmYqJJH6SDN82DPgcipVx
LJw6ZKf+MTLN6MXrslKkeAy8Tj6XWrZRrMoRoEX43xfFemOp5FmgXB26Os3HpAoSeXKKf/K8vQuC
4EmrxXvu0pXRLKQOScf/Y+vqtPWBiwAOtly4fP/4/lbZRTy/Iqf4GX4pt9kx+TQ6E4RPtv2tvlIS
Wzx6aC+ihcd1B9XaLCapw1qX3TiUCUHd/fARhRflMCEzkvsGoTYAGhP+0osc1bDXbvSldaR/WKYS
x5405jF205L7apqAgftfdf3IW35lFZci26nj/j8W5jvFEEFcDVgoYOeUt+FOCh39+V+0J3S7aEdr
5Q24tP9BsNN6Dxp6Qu+835o8PUVfQNL23Omqbck/OtTfYepdGdeSy+BxMhHv8g/w0vdWoHAqRiMx
JfAl3lYGUSlLxVHSn6R+TZxkcYn4aCKDqaV/TpUiGDkkLa4lnRV6jGvNsMcq2v3FUbswMX3CxWm2
lIRyCYC8c6DU+z4fD7oXvJCQOISqtnLU5CnUncUfGmV7IoKpgg8D7XtbEfxoWsZAYX4x1R1V6KPu
jtDD6zRBal60N9UQUblK5d3sZoNTiqixhe1RivR7JYUEKCXbPSQbL8t2vWA9ZC4CKbT6l9m4o2J/
dIOaFpTCz+wGQW/IAJA1V/PKjhV6V7UqD/7n9ls8Bw9j4Cg0a1xJAwR1MeQ+Qek5NtotVJqO2XUr
W20hNsUETXG01/AankdsFfDSuvAl6Vzv9BOl6rsGQHa9X7uEF88N/Qp0UaJzQDPx+4VRfSuvNJ+D
6sV3TRjbuvwndtf4JBePjUky2iRjSCea8t5Iobl+1Gu4Oq9GR7f/A6TKLsdv8t/csxYeXaSvRL/W
NwjkztKjgkOTZpTxEXkv6cEwdFtpZXHlnbIwb+S0qB1MfevGVYu8GUT1SHkTU+FLmB+r/ikMVmhL
FlDA/0falS03jlzLL0IE9uW1ABAkRUqiFlI9Lwi1eoR9L6xff7M0vm6qSLM84/CL7Y7QIWo5dZY8
mWwQCHE7GHcgpsAXKcYu7OJ8UJVjAWDCOwiqPKYmpRvuqGHEg0kVlMHy47ZTuOJ3mHID4C9IFACx
5F6lOU9rPUom5eggiLDNn50meuFV+dIXoFFmosYDEA88G2fChtTLII25cow1136dIr8GiYV8ZM1w
jO5apPqwoC+8i59ChNlAzkqeLdi8qyuLiB4VSWBn4Y24n6DMXVpDb109Ws8YlVbdSvZBdIDuT1p4
mCkZCcLewNjcXtort8BkpFwwCHWni2wTwDYF/EkI0SD4QdRpHyN5jpw1OKz8v28IOwiqbxskwhdg
k8mujQnieIgFI5OUzhqtjq0jYYwE3vK2pS+MMefXUcX5bYorcVgWlcLMRsLSZfVGtu3TNFa7elH2
UFnrSBraL1X9ABEev56dn6NaHLM20KgDEQWD6LPlUXBjNmrsRRrCBEgSa/oOilZyfowhKNPoh66g
vu30rrK0m0r/hO7khvZP2bIFnR3pUsttKFREqtZX444Mk+Whqgdhwmwlax608/xBwVC4Dt7D2SI2
pLKS4U8paz25o65tFbEgCLlyrsBYiZsDjiwVOHC+3j2ZRUOTpIMgH5TEoLH82AVVEO2Z/q0CoIUu
k07wEl36IXQQMAECHwRNWFDKfnetSQGFWVPqlWOFEl77qQw9EGSt4L5cNYK0wnaA4MLIPfv3s0gh
B2mbkoUNbmxlu2MyupP8bpp1cPswXQFLQGsHtwDEKw5Uj/noKqxx0gpZklFhaneJFm0SR8tJBd1O
qgIwM0SQhqySVWmN5pPZAawWRXbo9/p0orb8OFpN6kFA8LlQnW2UjKGvmU4OIR0r2WS9s1Xl+c6R
oxSaZeHkSYuM7mE2PVR5LPLblxedjcUYNoMEIL7ml2tRJAOq4U5/jN6XFa0JcuqD5Oq/tAOKqj+g
sH6AxFZErJfb63e5S8wseiDQl1FQ6uRe2dhh+7TYkBBowr1uJBsVMhEE4Anh4BH7S99v/XdLfOSI
qlVXOFZ/NPfmdnhMvdCr/fx99lQyk/lO5K6vfRhIqNElQyUGcCLu+JWOUaeGARGKdFKgjH5nJq9y
Jgq4v7pE3z8Kpw/1MYZ1wH/4GjHQ3ENnTxpgDoB0R3fWXf6c7MMSc+uOr6N9buEoPhae5FmetLb9
wZs8PVDvx7tYcA++3ljul4D6GhVy+G9G6cfdaWCOO2XO8EuMpXzJQuskJe2hmJvTXIygeTKgq2vH
9btuLynRGyWENJ6teVmcPGpQVO112+96Zy912iHPnZVeNIWLHuRAamtcGQrdgxTMHyudKL1aEvyl
l8hwiDrgFqEJoGRAu0r3cq7ubTOv3LCcHzvD9HNUiMnSZjH+H2fXyNm+U5X7hNGBS1Z1NFv5V5Va
b0tJQQgePuTm8KS1UBSWTCQw6JENblUDE2B0cuyPShcsQwsh4MEZiNxS5N8A8bhaqwne3CuNHnhF
hrtEXoG6CL+rYUslq88U0KgnpN1NnnXn3KnHKoKcarj5Ii/8wZQst+n2nt5H7nMthp1ehlT4CZjT
hf48UtOL+nmR1L2WSLJ8nIFQgkCQBA8AhFK/YpxRrePma/Ek0nWbBp5/BFiXiEnF7MIlDSHuB+Vj
Tyvuyk7kBNghvDikOlh0AGbBPBzvbaKpdaw8nuQjxmhdewFVu2HkZEqLdRG3H0rfbfRaL0Ee4jzf
dnNXACdYRzg5lH9BqnHRNh8VdHtzOg/HOd3QAo4HokzaUD9LdeaGoQmeonETNljTIlwNSi94cK8M
6EKNDj0KWwbHE1qj3O1ccuhYppLcH51nfSbhJ6uYSpCig16Fte93BmhnxATHVyKLb1a/JlLOnmCA
/EGq48Aqo1toXyiU+Co32mP80ZU+v7A2op7ZfzAJHg2QVsMP8VeHIjGM+ljpgd9U3Q7zjr6sYbi8
2rQIy1XwAxPrRyOIoL7e+O/HCs8m2LkAO8PyXkRQczIlbVL07DuVlc6oPtOgRww3rLI98PgYga68
5Jm66gl4jPyPpCSVGK195cH59iP49001ncnUKd43Q/KH7ucEka6mF92gKxVA9q1M7ENHsHOhsm33
wJ0oVtcfaxND9P1RCXuXgqc3VwFXjCG+gs6oPoNnVTvUseRJKXRdc+rFEwjs5+ZRHe17TDX6t68X
S30uNwCILtC/gVKWR+qHMSiuFaXoj1oZuV2Ml13+oafY+Gwis6MI3rorySDSTKRicCCsDcDXuaxW
Q5HLyCH5vImeel/bqFs23q+DawMIL2+uvrhqmp3is6dXBKe80nD5bp7b6bqr86JL8bUtnvMW4XoW
mA8S5pjwSK1FZdcrjE7frXGBjBm1ozm1sDa8Fe8T+AQSvwgc1woGkiBC/LACGcSGJro+gmW+Uur+
bpmFrGfuI5MQscUjLHc+3UT3ybqZCGO8picmY8RE0zoFBedmlW7zvSboTVw96OebzM7cmXUpWUDJ
XsE69cDesLG3Mb5cundcHfDnyWdqRrGPhE/EY3jlLEP8zsRAM1AeYDfhImJV6zDwEplY78ohuRwY
4a5vtxImO0MhDvmywol8+8wWf5KkJq/UGLbCP+K9Gsx+7Kab2Qdh5n5YNx+DjNMsBcXK0RFA3r6y
104xbDNZScApQNrIVVeR8Ktgj4Nt5xksAP6yZiQg3UBSMA/9ExAmvhRxKYMgI8flu+bQ9eyVJsO7
QNOeLNmzBAnmf/JBZya446oqbWZQ61+vncoGFl6BmPfYyJ/kmU+3rV3x9gBxQQzKgBdGUY9bPao1
qDJQpGsWaLNpjxxGM10lEo0VXz0gZ2bU75cgpqMyNzaSpkrtIn/qoyBW5VdqDOtqTBvXSC2Eo/Ik
aDOxY8e5828fx10B2SxSW5lYLkorEGWDIiIXzM5c8y0wgTIlMhUkLRa3fpbaJSX6rBBjfJfW1TFZ
Z1tkuy9NEKKb1UOLZN5kLwAEu5E3C7buSp8JZ/HMNreo2tjrTTzBNiOQHO8V+NHhJ/wKhIFzf+iF
Mq7Xl/P3t3LLWRWlLs+V3h/1CuiwpfLq/sc/OY22itQPQPGLaddkzPouxRU7WrSBXvW2RQ1Pln/d
NnLVMYI/8f+NsLN65pCrsB+A98OyKcqOQiNn+Rwwd9eAu0fWBPHEtRceW/TbFhcvZ7kUR0YCW4C3
zgherVVdEtmnOzhIT/LB+N19aC0xVxkbvMPkoyoTIZnwZbbCzsm/fwSvMGE1jRbOuspeoDYh7LCo
Po2BOwMn3YN1H+0Yb4gcEybZ2a9FTA1gwL52DUHzhKqWruGfuZe/ny266Ew4VEsNRpgcgh2lxkPf
mPYjVN+ecrW5D3MH3V6jmdZLkQdIZilBvW+V9vMzrdvnQcsbr42HH7YOhg6rkvZOGDduG3eta9To
3pj1TwdSD7QeH4wm92hmbqkkJwSPI0B8CtHUBgCLEqzUSvJqTfEun/q71lhe7ax/yCrHz/XxTi87
ze2opmMQUka6nqih64zlZomTVeXYz7IybnvJfO3GTiWmCWqkUHnoTc3PlnC+a4cQIzBJto5sK18B
5/4px9Ohc6w3h5Y7LUzu1Vr/qWX2PYQ3Pqo0BGoWDJgo20U9ieL6bjTy06x1iWvExYNUW7HfRYvh
0aX/hX7fi5PYFUmnBOOxnYOB+hj0lFXaR27lVOu+ih/0oqigtTsvoDaNPvq0O6Lk96T29kZV5sKV
2rFeOXW6maZioy3105jbConmmaF3nQVz2AlWfx49M9Xo2lFwIJW+BySyrl5Sc5pIPTerppM/q7g3
/KxJbD+1zfXgVKtqliogLqzJvX1VLzwOA3Rg4geptgPkBV8UnScn0Yw66l9DY3oq2/BB0UXR4cUD
CBOo4qNGgl6WdtGYyOxUAprXoa+V8oM6cbDMmZ+jtn77Qy59NcwAQIgCMnoumETj3okBxKlg3NS7
17kvCJqnoKgFBZxug4wfRwmYKit7MtJDowP3lL4304g56L8t4cP63WwQF5rVyiW6WI112uS2073G
pf6ktsNm6pLHLjKeGtVA2Vn/8+9+M2uNnN17LpABT/PcKxSxUudj+u2Hcmdueg9eDo5G9eQ70U5e
yzBgD0PWyCZBYs5XZTTJoW2sIpdk9Ho21GYgK/cHk+mVVz/Ke8YcVOIZPiiiCJ+9exdhxplddorP
HhQNtMrhYMK/ycH0pq2MtT1CGxDZOkAs0OWQPLUg/2hpIXnAOhIMJMGZRPsGlS8k6fSLFmLcg2SY
ktZnw5TDPv9TVA+5VtVHq+Xf9rhQA46lRy0W9sx88AzaffZzXpHKtCRSa8Iq08W1/zo4v61xgQaY
2KgpybAmB/bBWI37BXyXZHDhttz2AIqde1GV/fJ+frXx0GMBNSPm73i8IySDS0ceUI7QgyX2k7to
ixHhBxC2Tr4BLi9W+L69hVe/kdGXwSIUEfm6vtI3rUEbHJo+qb1B3+qNSHTtYs/gctgoIWBxIBOX
+W52GWtqqrdd/1otmxLAE5QIgTPMfJ2KLF2WBb9Mob6LoiTa5nwhY0kr1WScMK8o0LxEEdFfu30R
GPvoRXGTH+ZaPzmeI4DVXF53ZhToAxVqrhhg5F3qOI8mraeQvna+vjVU1nRE9jcbrlm6RMd47+S3
TzQo3Qw8NILA7iKf4Wxz92FayjStFLwa0bKQP6blSa8eTGNnZIEDTYjbJ+Xq6gIkinYaw1xcEOtO
zgDuICg7vpqHdhcPbvrVVfPrO6gclQRvh/LeHtKDJFjga+fn3CznviulWXKphFlLn56lLPbnUDo5
WbRT+1LQNfyCLH9zoVjPc1tckQQxSp6NU9q/5i1iLb2RdrME6Ps4mXu5D3dLDr4YNU4fFtPUPV3V
oO+YDDu5aqmrdXYCJcHl2Z5yze+S1nAdG4oNelePhFo1noJugKqC5DyV4fKeVnXlJk57KGUJzMzy
szpHnYteq+0VdIwQYE2tWwDi4kOLcfLixcIo86IeHDptuzQ7WTr9LNt5F7bZh5pW+6hP3LZQTfDp
Q/xCs5PcLUwL4A07P+CG37WzZK4BdEc+01bvt0/GhQ9hDzrgJGxUE6MdfLmymJYh7Aqje7WMz7j8
LKun23//8gR8+/s8Z4iTTaXeDvj75tCsFUjfZeHglwVCvs/bhvhyO7yTiXorOt86ykjof3PvGZDz
ZTcjDDy1ebLtjAUQXuqlke0a0Yu0ZN6kDb/aVnKrEYTSS+Vbi3Og1vRBa+1Z8FOYqbOj+NdPAWcu
RmZAt3NBl1dUap8V1FZOitGtkqh0y1pfTTP1JiMOxuGO1sZdGupEc6qXwSoDgXnOs3yZxwIgTETG
xirR31/2Vo7KBL3H5aRk/V6zyz9anDY3tVPkbLZTEhBAIqhIk8jLwTvSZ/rbWMmjW4xD4jpFTL1y
0oEeoRV4P/XKp7UNji4tFF3YK4v0+1eiAfP9VyL2n6c0leaTjQDarVNwfE3W6xIPot3gYqu/loNJ
DqA8jt4u/0yOUYvMrQznE1O6B0pqpU/BZIER1gJtchkAOTNRwct8dQfOTHJ+Dz9Da1Q5W071ABUj
EADskzC/W4yqInIo7etUWWthLlhQrihx8Z2cAxyMGcM3WNVTphnvoWpgJKCBaJ5ER9WXumZwnaws
BN08HnPyL6MMlAU0iHxRIp7zPMz0YphP09v4qX+2D8l6WTdbRtNfrxiBOxps9+Fb5bUBgsp741Xb
qp6K/v/tM8/VJy5+BnNzZ/GzlA0gHK3xM+RtGPSQzupX4+6/mPfgUr2/7JiARzoq/vsFiyO0Rqpc
tfr5pAfTrn1o7lkPQvL1B2cbPsheVxLHE60xX/y4MMpVm6x5KAGapvMp3dQb9nGsLKiuaCDU0bt6
bs8+j/McmQzdnYTi80Y3PFRrEyyDBCwvGGpk+5g9an/MYP/PVuHT38wO+G/8qoKdbWCFydgwnNjC
TuFuiiMvTuNjomPyf26Wf3I7f38l/1L0UK+Mm2qeT7URH1Fy+iOB/PMkO+tx0v1soM+jSEHv6tU8
s8jHetShS5JgB6mC9CqHRObcktIGuMTcd6ij3b4MfD/jYjG55CdqHTOf1RHmPBnE+527gFUFYp2b
Ev5OBLcRWuPuXmY5Sj9IHTuekweyzJWkoyk3+IoPou2CJMK5f8El/EIinZ2VQosTPdZxVmbXDBYP
opaSy2rl4wqt7LWyz7zwXlSCFNnkPHqSaUlu9exmWCDYncqV1QMbp4keDj6JvNg6zolrhdpXeTWx
rRu8/h4Ea+D3Vz8UtyUpejeqIDzjwSCwZ2GCFm8jmjegceGTVgBgGkSxWn2KbKXa9P047RbL+klN
46NmuCJw5AyklHvTGxwMEZRJ1RMgOwRv9OXq4lcgLQHsE+SwAEt8d986So/ROEPwqIx+KpB2pEC+
NL2glcO3USGJDrE0pJcahDeADOcBGa2JGgt6HcUpOqqg0TPdfm+tmFCo4ZvPIPADDYAJ7iiRa+Nn
xi/scv5bNtu6LJWxOGmV0hHk2c+9qavunPY/aY4aSNO8zuYasySRb2TqnSVBfaQr4ntVijdDi4pM
WGzR+fcqzfCMLH22uzYYQXOYF3Qnp0vrLbIpKpte3mpusbinQEPnl9YUi8XgfOmvwp/WjWeS6T39
b0QSLw4AswblF9BmI0dF5/L7AVBQoU3nuCkQo2lvi+esCkDaGlK4GSQwQakou/Ef4b3QdXHZyV87
c2aW88sY9UXJoeuKU/NpOSQ1fkVr4w7CsTWRoS3Uek0fGC1Z/NYdwCCyEbhp0UdzbhrzmRBQQ3qM
j548uslX08/yZ7RNgCdgJc5QJk5NhNHERXLCLTXnrpexTZc8rotTuGfa9sk2CyjRtvYq3pr+//iF
bAXOPLWU9mVRR1hftq3GBhrAsJg/Y14pZp3ND6ZLLlJk5yFQF5vKueoZJX+bsk01yPIGkKk7vtKT
eewgiZ4BZzZ61sHYtk8ykbzqrpyEqAm2gN+yP26BOReOEsLspAbOcgt8VZKTLhZhbXkm0otP5DxK
Q7V+kVSYoB+Yv1A21AuDelUF5U9NXzWbClCf0BWT0okOLOcTrFJ1qJ3Q4tTjvFhQp7ub1Yf/7ch8
BcNnR0Y3l8GQ07ZAQlEkruLNE+QgYk8t3Y/JNcC5vaqg7vdTpE1w+fB+37Wvh/LMLiaflmHoYHfc
QgmqRaUYAy3liV1F+aUBxEYojn0Z13MmOe+TACFXl5AMQNJirLItXUt7fcWOpQjFK9i3r28/+7ay
beZZlWEoV1sSRutOeu8zwcZdtwEnjolcqDvwgxSFFALHklW46g3rp/4oICfRj6InXGDF4gKFTAn1
juW5X5Et7nSgnFjkN6/6Hb3P/di3NqLI77Kw9LVN//4yHp+hg57ZzIa8OA2raA2tnkNcezokQlSg
aUooRp5AU/jyj27Bb5vc0bCbpHecGk5aD+xtfx82JF+Fj4kbPmP0idQHDYrURJREX3/zIWb+rz3k
u1/24Ixp4WTMXTPklbKuT+G692JIEuRB8lPwjdcfot/WuIfIoNHcMPZrHP9kXT7H3kexSdc181vB
bVPML1165N+W2Kk6O/8mUsg5B7T6ZEeYvZFCMk2xi9EmIseYTbAO+aiRSHTp+Jr7v5z0b6vcOxSN
taWHFN+X95JNWif6tDr61jfVIZKr0h3NeF1N40aWwx1NJ9ur6wY6tGYIzaleXSf9/GSGtHNvL4Xo
AnGPU2nFo0UnHGbkA0Sr3gqEVtb447YRkx3PWwvOvU+RKXe2ahblCdPe6doGleNq6MPRbc16VWrD
PbhNUYHUpXVZxBFKwvmuyPXtrAKEoLS+FaceYK0+Jsldo4qelSg/mJMcaIvynOnja5Q0a1A/eYs2
rawx2+pDnfuNhK770ECDjcYFyZayAh7DuRv07mGJzLUd4ZUMly2YpHU3lbpu12vhQ1QsR1UrNMSa
zQv4Qo8pYy2fhuYwT6HsFg5kYYchbUmeKm9NamSugb/bJcZLMSXFOl1qEL+ZJgRF46H1SgcsZuOS
1tuhRlLvGO2zYYeZN3doE9hA1t9e5WtbCc40gL1NcEABt/j9VCv5kJdpn5Tg1nsZF9nNSghqyaHA
yrUQ+dwKd3e6qGjCUU2KU2q/Ru3T4kxeOVe+U6kCQ1df4HNL3H3J60RTtSEuTlVO7K2JokWxL++U
gGVm/UN8kEWPybVTem6QuwvpCNISlJ1yOKD+nUISbSAfvTe8dw9ibXQe5fflDc6NcVciDqHCMBvY
rdFFyIZPTB+dVe4NlDQBgDUZCUHhDiTz+xSgyWpbRMiWxizwl/L8F3DRm5qYUolZdfamjH6yjl+y
++oJmlOu6Vl/JLDdkvk5vqsDUZ9atLN8TJdTGkZT+fVqD562M9aYVA7+4rKu//j72pr8WvOxnJw6
1VzPWGv2sjQHDSmd48pvqAiDG5+FxiJ+fnZSbizt18N69sAsvZFRKkv5qUwW0isYqugfVO0zhTNx
hHoegnvPR3O9FaVjpMYlyl/aBxiiSqL9pHcQL/S1o/xSAija3wkPD8tFb30h52y0EjJTkYIlRUcV
PC/14whYtrGvXuZNG0SeMDdmf++WPc7tJN1U1HSCPfMQBh3QZQT8Gl/ioRj6UgF18kOfCp4tkU3O
AbWjVBthGOHVKpofUpI+DMUi8DlXk9OzS/hVozo7KQrEbePSxkmBGuFMpBgUVbGn3YfH5AANh62y
HY4oOAAo54b3/abF8L4I1H9Z8kM8e/4TOE9kmTRNZJUd1ujeSEeiDznRR5sU+6bdlOZjY/5qkXrR
8PP2e3W9/nYWXnIOSJJBTI1DUJzUw7JSkWBN6zAoQcmA8u0KJDBu81gihC9EjAn/IV3+dyRmc1lD
Lhnx3OYwzPQ2AZv9KCKsesM0fpm+YOv26KjcSY8ix3ftpiq/P5ifKzA0yEjUUcGCLW3r1OA9Zi1g
Yanu2t08N8PeubMzNSwWHQsLYTubbRvva4qJOgylQDpZHwAei2xhpsCPhfKxrc2VrmqjN6t4gEdn
PVX5uGxyuIXRBzyeZIdw0/rIxw4xwZ6i/9k8oNMsiGP/Q/L8e085h2TRAv1XMA3jNcOpRacx2UhB
Cvp/0X255hXOV5fzRGVUDTGkgIpTqYMaIbkfc0HmLDLAuR1NmiezLNjptD7y8j7PH2/fuy9Wb96X
nn8BF+eEiTyGOkvrajlzXDVJQAGdKgoJLYSvFm2h2FHgf81dRqo4bNyyKndmD2h0AvyoXka/VBBi
l5rSe/ALQW9Qew0oakFC03qklJ4MB3ibSLk3W+2tsRwfCsgxURQJ1LPTtKbOcgDFz4e5GBsDrSlS
hNlW6fNATixRN/paRHf+pZxrS4tW1eMQxzLCKC1Asahu5iu6Abm4Vz7EKxO8rNNn+67uiodyiw6q
Kw52RHeec3JZaabGBHWzk6UAsL2xq5dFE3ymyJHyoBrM+qe5jVT9pCKSU4/lKssC6ynZAdCAYtWy
h8StO66L1P1HBfPfb8fFuKEM0te6HfAsD6shwfAuBsHRBuu9zC/cAUJtyWOigZXKxVypsDpxO8iC
RPR3NzdmEBUGLQNzc4yYn9VztXvr55evQ296+gN+fN1t1afb10cQuQND8t3ubDtFGYOqGr7ObEn0
iQkASIo276bLJFnQGJ/dJbDBX+SaKpMEFGsaX/MQ56vOeYiokSJnoQYqyqjzJoDlBAWk8UC7C1q9
2Cu8UUKcIGpbXX01z61yboPSGDN5Ib57dNUtBK9mkqwxVepTYgUlUjRSPiFXEWYL1y7QuVnuDsvj
7PS6GRWnLNuoA1TRuqM6/inYU9GKcrcUNBa1ZU9I/YYVm6Y0gPOOvXb9gSF0VmCTfojIRa7W1n5/
Fijrv5+iPNYTpajM/JRvehOjT6TaFkGDkTzFXDGWpn/ybJ3b4zpqmVJOWl/jpnaGtpmcejPl4fr2
Kt5eREyIfv+kss7LyJqd4jSrkkKMpX9vUlkAahKuGxdpROA0sXoQPX4FN/GP2GU7Zb6ED+YqnogI
lCv4pC9fcBZKWRoF1AZFqxOYoZgWrHBy7GpV8Gxf+Fb3zEbWY+ZB1UP8Ur7QF2fFmvz6Boxdtpeu
2//iTbr6YJwb5Q5D38WWXg3IbMAFZAZTSKy1UxHGGJYEsgIVJUoYXkOa3PIgSuVEKc9XLHm2puDs
klWUwJgfQeUj3ygrEyP67oKKB0MV5U/qM6sGSIfZgw//0/JKERegcNG5QzSV/YAaIVJm9CFZs9Va
UXBdeJPjlZ/K1oAkNEVGoKN8Rm5fEeaZ+dDrfOHZeTv7dieurNEYWYlpLvwkAZEMfev0wLttRXBq
eUAMxEvV3CrhMnMjJkmcEbUTKVGITHBPkNUptbHkCDnGOiKVBoJcSfDO3vb7IF75vlRj2pu9rOKM
js3dHH6qdAO9ZMF2XO3lnO8H97hkVinlJc1KZIJhS/TSNxtiyKQIxsfe09y8DhZgXoRvGs/fyVek
eNITkFQYdTHiAKYbJ0Z3kYC3J31pN6gALid7owTI1VbqqkYnawnkx8ldXHOVb7GVQ4COCEpWt0+M
YLF5OhQ1pk00O1jsrkj2MeJ9vdK2ViQk5BbZ4RyPschznJT4bvTBrQ8FpT8mcp+elCB8Ll6AcfiJ
2tGv298mOKoa9ywtoE4KKwu3wSnZOncEwBPROWJ/48a95mn2k7zDtEGLe13uinsdhQx7ZxKgz0i5
TYRzPiL3xcs2NZlaTnGK3Yp3w9voy378sazbO0a/lD4VvwCqF7bMRDVbje3smeeKyyatqYadUwPt
Lbtb1kzbo9iMuxZsE+BfExxI0c3UOAfTVFAmBzqIRdndMX4pgKwdX5c1Cqh747NdCEa2/NvnRPQw
8USaSWxRTK3iE8dtg3p862kK6cHvYZzi3O2Cdg26LxsqcaSvSBLkpM1JmGCthZmN4JXQOK+EmR3Z
kHJU5Dq/jUB9YRm+/l6uij91bxq9WSXO4veP9DV3hQid20kVmD6+b3NN9UiycEVP9r5GQzD2lBeU
ryF4DuQV9vsFtUHt2G4xGSBGU3/FOjduET9VbsbNECYDNoDBg7KFxI9I64IQQcJjjBrWAgwLGInB
gGCijoUxHTxsP2MB/YJg7XXOQ+WYQpDLFLnV0vQAR6QRJtxszYf6868xjwvBMRf4Jp3zTQZtLYxB
4yZn8SHGTLkZzf+jBe37hg5NqiU1aCtOtho/ooK+XnQRD8/VJUORAVOOYD+3TO64drRKMFnJAjoM
LmGW1gtt+cWy35X85+0bevX1ODPEHU4pr1pFH9FGnvpp5ZRv6F27efN528j1DOO3FR5TQjupT0xW
9m/82f1inAkqV35E8L+LtyJ02tW6Jchm/n/xeDSJXSIWsMGDcVLCwqMt6BJAIGEOP6289DUtXIFn
Ya1HFXEghyn4ULZcF9ftzDR3+EZL6mjvYN8a3w6yu/gjglbbI6iiCPpjPkQceg/NcZXId+gGJGLW
4Ku+5sw+dzSXMqyLQQqZi28Wl27A3tSQJQa+azolASQ6CCgG5Jcuc9eGSDjyegp0ZpzdzPP3bJiU
eq6wy9MqftShW10/O/cNG2+Y8Mgkm9ErUiLZ0BwVbrngvljcU1pXWlPmNkxLz6qr+gaYMeOeVIEJ
PO3sgTvC0yZkfaJincgs+/ezL66HUGEiUcVJsbNd3SaPs405gEQiVuIInOj1COVsdbngvaKWtagh
i/OO47uKExUdCpcSANreQK+JsfnuJAphr0coZzY5N9RmYCWJUhxn69kO0h+skaY8mc/gn3a75zKQ
VoLrw16CW9eH80bxDDCnOeEbDQLehTvGdTauug00p4Vy59ejod/fxnes2kQZMACDb6vfys30ogCD
70W+umlwSfFMu4Ao/BCFYAJvy3eraJlIfaTpqDKmoEgfnnUZ7yEVwjyYl7mxjDbnhfLU7FotwjLO
W7oBmA6i1hWwdMADeSOpBKXyq9j7M3fLN6qslPamCQD9ydyjXb5KoG5cE+1hWYEtDdRiVaC1YDta
MDein5K36nF+Q9f176oE/JX+nW0n53yoEsWpjXLZSWkOqfHeFptCEmlrCLwrTyvWtw54txrYsIq9
03lO/1hFICF8gsqG4CKIdpBzLBPGSSxpxg5SNP10tw/SB7rGeGEw3ZeB83LbmsCL2ZxnGbNIk6kC
Y/Wc+st4NK1fJoan6jwXfNbV0Oxsjzh3MoAGYdAWBIJlPWZEmYGrkKTs6fbXXN0kiDaBPkVXANzi
noJcpsk8ODbQVB2CP2VeTfUWceDKyQEGGAVLd91DnlnjNgqk41TXWxRoGZvJNKB76TqAkUKSx0Cy
KiVuthK1vK92S8ClB7rgLyH5r6Tr7NVRQOM3x2ClBF0VVMXA19f5qgvUH6u31X7yEsVBv6lzkCVS
F/UdxzNfby/xNTd2/gPY6T37Ac0QS1Wp6+Exbef7pbYpOEba3ZAA+nzb0NVH79wSF89kWZuniVYO
aMvYQcE6YclEcgVs19J+hhh9+kdmr8TcxFfz1nO7nDcZkkkbQRBUnZzFAU1MmT9Xul2Dn78CErmf
5DUc4oesZUd50kffnjoJxErgpQY3NXT5ynIK4s5Q7pylHfxWViZvUAeFyJE6BsgFS6Jo3UdfVPb6
9npdO/vnP5s7+1GZy1YyWYD02NFE2jh/QK8tJ4kKDIpTook5xsLC7+WbDUJyxrGoqyBZvpD1qroI
0Hep+Kt70N8bd3StYwKkfWoDkZLApf/4boq7bOoCpdd2TMG/Be4eGjuemghp2FiT6Pvb+d0G5wzD
SaGFFWb5qWhzV7P+TLMfYDJyxxZDCvlrW9zpy0chn27v25VG4HernGdsJU0fZyXPT0pUvUwNJEbM
WV7PKaMM6J6ssXD1fsLUBKY/w3xtUh1BioRee6W9JV3+rC5ZCmcT+bd/lmi9uXBMjaZiziP8qtC5
z9BPGEoR4+RX5ne53GzUG6pz0KviLnjYhmZVARJ2TJV0bTltDKHyWiKGVmle00gfKePdKUGv3CQy
Giv0se8tiLHKOvWyaTwUGnhsaL00blPrH2Oc/dK17JfWNhYubWx6tUn9XtcB/Uz72gcpTolKk/mn
pDovLbptPoYlH3sL2CS5q3aY4HgMa71zy7kN6ohuIPXwpzPXNclpsbP1MXWnQv3QBmAOFyV5DG11
hAJu+QvvDdTUx9q1U/1Nlijmuf+Pui9ZjlxHtvyVsrvnbZIgQbDtVS04xahZCkm5oSkzJRLgPJP4
+j5U3VcpMaPFV9WrXqXJlAoEJneH+/FzqBzdvmSAfNVzq+HUXHUa+PNa42jp1TbM9JdIwVeDJkjQ
yPRmUjgIdmV41Zsd+onjfvCSXEsdPC6Yy/r4qCJSddDkiH0PDQiTGM23ol17Rv0eCMyn8NdmLKye
JiR0UFpcZT6JZ8I9WtN7VbILTtdk+s680T8PtbBUNvArIP3ENRO7aFvsQZ/tkk28zfdrtbEzHvrz
SAujgfaAvtcMjBResE10mGubCYhu9Sf9vd13rab/ewbg83AL+wF9WgrSLZY8pi0Xfh9Z8baXwwtV
6tGRAlaEFdp3k0cPgCr/+13pszjEhw1cmJGx5U0pQrhLq3MGPzqIK8tvbFhjzQdIzVsLHOeP++3y
0pnofhYP+E0mSa0jo0SjQ/oIQkk1aDttC1LCoxHVOzDjj26n8XthK7uvjdJZW8k0Fbwr0MCYe5k/
Rx/KlNlmVRO8bpDB3CKZ6Skv4ir0uucZyD7TU0dAO7r1GuWvfs4cfhx4sbr6RKYQYmgI/8vKU8aO
umQYX0UKusxYzQDHMetpE5u28CwdXP+D8CIQ8UDdYKShpxX0Ng7Ng5Yg5a3mtjfG8rttNH4CM7sP
exPVfX1WNX1OyCqS7/eADQITH5ZsYchZys2ujrBkebNnky+9HOoOthuflNjtiJNPqE0DF7pfy/+f
X7F3gSdoA/wmRAAZbw1Psj59jPLYKaW9oVMe/EfH4V9jLOtsHAz1VcvqFCk3aFe4eCwhFVIGzOtK
mE9gTVp3pG7Z++G6PPqZ9Pq8sL8GX6S27Yh1Y4sNe+x/aIH5VIKJzlOQSYDUvUd39sU7NZ3uaZWj
1MgpbIW/1njFzhntj19hEYxDjQC8cqRJHwsonriEqw+hVmzAKwoOBX1jkK2Zm5u+LW51yg+1rW+Y
Hd+NkuFdZN6Btsi10xayCeo2NAfXIMqO6vFJG9DBlb5CQMeVmFRGiy3S9rtWWr4qSi+DYnKIdnlG
Mg+yoSB8qp7Vke9Ke0JgJkBsQuTVkGkXdp8A+Aydo0hzc0g5qyl97AX17FEEOJNXUdoE7QhWuAS8
so0FRPRGs/OXJOw82alOmZ0o8G9JBWGqDMS00hGM7ytj2Le6dejUdh9CADW6NuzJLaUS5Jq4GCd2
TOOfKeT1WBc6xHps8vrFYoljQ4dGxLobQuFLTsQd2D3pEsfK0GxIzO0wKDe0uKa8XAmjzrmEjzu0
iHEmvcTlS8a5kmkG5DDntAxUnrvtyk04f8t/HcaF+y6aokrqupyB7y2W2p/zWcggfDd9yO6cMs/e
DXvlfmXQ+csvfcDHyS0ceZSqXBotboBSs63eNk5tcCfK8ewexg3oMPwYYGkVlLd5iua05DsEn/wJ
Kphff40VQ7MsbaYmG3QhuvRRFt1esuLQipU019oIC6/DQpJCDamFKQMHcCcOrKrXcFjnXlIfl3Lh
XyKRtpYpqxkxR/fEC3dNYO5n4Np69nNtNguH0CY9tIB0rBdNbddWActZk0k5U/P5ZBqXlce2ByuW
YcH2j+jpTfxoX2p+D84a4k9bTfjaSliwMqNlkVGJ28juRgzXRVdmg85dmK6vz9jZmPXD/iwriy1s
h9Fn2B9j0+6ajYL6bevTAO/ctZu8YtONhcUwYk1vQ1xDIANmKFe1YbjKiStveoynbi0vPa5TDyyp
OpFC/bxj8xJ/TOsQOYpcwpPEgMtA2aZKvBK8FdJj9xRY1PES6WPNhUWHkKHp1pvVI7NyAYyFLQl5
idRdgVP5nti6b8DDNSeOi2t9u/YsOB/MQSQJ9PUQbUMw+XmyNI5JrUSIXbWr3gNST3+L3blQRS7B
wJI68ZV5KaBf1DoGyGWHXREMW+uo/g90T2b//JsB/fVFlvFLO0J2uAjxyG6fQNobNJvogSCONQCd
X+/bO3ewZmI11EbBrAZals+zVgicbUVNBIJZ/GpRCSZNvf2RCLZhWfO0cl/OzAxUvbNsjkYIRG8X
25lNbZ/hXS3ec6PaEXwzc8FqAq002i9Rlf33fcCn4ea5fzi+NR/a0VZy8WgaeeZ0NE0geDWt4pLO
GJpPwyyWUOQi5YWdzbNiG3msoJw4I1cGrwrAQbxZA0+sDbdwCtpYaXoksYi8iQKWCk/gEK5s1Bkf
/mlKi7tQypaSPMfKoXXf047Tq7izfGsz7OpX47DufM5kdcE/9OtgvBvaDzvVIR1JygFzaj2ohnuI
GYYgDiwg8mBeviGdrB4ib+14nDPfn0ZdxOpKJloODmSBlEMPANIMvzFBT2k8roXkZ9r/Ps9vvhgf
5qfIiti1hpFmO8a381jvxAvi5v95qIWnqIWAHmSFoWbBCONBHhR/7jMmfoFM14pbOhNfYgHB4Yyn
JCzmsshuNLXdy/mYdCbaqVvomsaXVfu6chjPH/hfoyyusSXxJlC0PHkMS/Wp6meqMqu65Ep5q6eg
lLDBxQUtGiqKPcSht1LNDTeM+9EVhRkoHVFWrMrapBfXHY+WKC3iKsETVrqh0QeT0YD3tgi+nvaZ
dj+cmVl8fmbYhUjq4nTq1LCVWElxB/uMXEXgN3aE5PdZXQEvCwYz3oF7xeg9OoknTsF9MGlBTYdL
E2UtE+KGXmcO30spfliE/UitEg+AVoEbqdIHJUyvJGnX1BLOrQwkzJkN3k/kd5beuhosTsdsTB4r
o3wkFAQqg1afeKndfb0075LECw+pM7Dn0bnIgDzC/EU+XCcxTDRHOjZ+zMdui1rDQ6UY1wyvRsN4
rPXrTOn3CTSelFNYPCqderCGys109NAM5j3Nf+bT5E/RTU/LG0WFmHMPQTp0O+x12zfNm6KLQQnX
BfVIdgI90E2mOpJc8SRzQKOxjY2rvKycECoeoXxM2ktL7juILxkWRMGoBMCZJZuM9A/YsY0t7xug
zVor6p3Y1v0xfuJdf4gGyJbFkAgBR8nXS3PGnWNlGIPS1VzpXDK6T2hyGFHojx+7Dr2C8Q3rK9cu
8FWbt/9goLmiCuZANNYsi6ohKDesWprkVJbCQx7fNdMIFSXDNaBt+PVQ544VqG4ty5r12H5TCuN6
Q0OpxPxxasVzbtkuQyfsJhMlXTFn5xbv40ALKz3nwyyapBw1vpB7eQkykjFHPqyyJ0c2w2rx+/fx
kCTVDDpvFnQElxHnlGZaBxUKTCxu7X1WCGSM0HGG0kN/6JsKS1mqXiFDE7Sl4RY5g2ObE6+N0foX
2uiqTMhT2tZbc6T3rdVsW50ZjpWT0m2H6koPs6tmso8RQ8dOEwfvWeYyK12RV4fRjh/wOo4vRlo8
FJYC9SKNtQFXYnOTWEzb521qHbkCCutm7K8BBeg38dRe0Yhqe9JyfEc0V+ynqBMupf1zoaavYU2D
rzf+d8OP9aGz/BiyLcjsLqKQqut5QzUSP7Yxu7AzJXXsek2O4NwemIyqIKgEI7uxJEFUjZ7ENcWe
j6nyOI70ZmjznZ7Im6YZva+nc6aGjPno4JqEehGe0MvS1mhVaAHQzRjPxeoSMhzb1isAZB8uxhaB
8IwsJy47pC+wRo7xuC6CN0eGn83m5/Hn9f5gNpuphIIp+HcfZa3s4DKQAL1m6qONm2vF+9QaV4zR
mRf/5wEXdlrjfUYN8K+/hz3dJcrNG3R4baajCqjjmu7BmSDy82jzVn+YXpX1lJSCxY/Z2zum9NRt
QoG0q4EkI+JIOwWIngeNtTbLc0fo47YuAoJeom87t434UTXKY4JSgMMFde02PkWMbzTCA00DFYpW
oviT74noLnKrDqQK1sAYsi9Rd1WI8efXZ22+Gl9t9eKRkFeTTKG5EyNzBLaS7ZxhBNxruxptrs19
cUUlBHQ4qzAO+0Z+jJ7uV3uodI6PdAfhhFN3pAFV3Gm7xvP1u0v4tNXLVBJivpZ1vRo/hhHyzfVB
6zuXwJN/vYhroywisBZyRUNhYmOL8RurrjVURagIvh5jZQGXKaRpmCQe5hJjhMohtoa9aePfZvCn
rlmxP+enA20nuGx9DhE+3w8StmrPoykGvUthaY7e3TF9xYP+X+7grzEWLrSjbRsl5fDPG9/u4h/a
dzC1e+oVqKsqKNHzoNuG9kqAcN6u/Rp08eRRw1AoEvRyj1MvHaNBuTzN/KS9T/PGaSr0VKD96+td
my3l79fr14gLSzq0Q1HKCCPKSXFlg05OlDC+HmJtt+bff7BmmRgbUORhJRPMok3hiBnyi+Pr16Oc
Ab3ON+nXTObz+WGYGgXoDjE7Qmmo0p0IcovvSpjO9BRdz3AxsDuuTGz1jCzsZVmzslPnM2LdCROl
x7m9uMc/4OJSAwvlHzfdD9u1FOrali0sIu3JVJcaJhqnoIqqbvi/TymCh8iHSGJx9MeiTBvIm9kn
1HbA3v0t/A+4tD+PsDjn42hXdZYX/LHvhsbDmxh5C2AbPTWPRtfQ2a7nLHIj0l2XKMJsudFoeymh
jVhwS9monT0ewNGbgIERz/WO6s9K266Ys3On9uMiLC6GakFZNVJ4eFIUcsusOGjG2u/R0LRybOcz
sryAJjADYK4GRaC1ZD61ZAgVNV1wZDnCDVRdJuqAUUCFt0fF86L3I8MlvkS2lkJDqlizcucMDlVB
3k4oMAfQAv98aQxOQSFeVQwKeSoSZBi8DEagcdOTDxQJDnDiiYvUHZw1j3QG6YkXgw2PAPUxG2+G
xd0x8gHpHYi3nOqnxJnc9Drz46A8MOEk3+a5G2D/yW/LmwLoh1WS5TPvbtiKWZXMAGk8BYHS53nX
lg2N+TBkJ5R8r80BSrLopwHD1F7WUAAwAA8uyvjWnPJNISc/HJJtPE07bJRHJb2LuX0Tptgsu1WC
0MxvuKX6JINST5XfUR2CmLB0eOdtFNL5oD0LUl1c1sNGm9q9HaJRXfJtqROX5OOOJkCUa8TnlN1G
2vfO7D2w2W9DMvpCJrddRvd9ovt5al+AdsLt9VMCOSLIaTr1dKOq6PUbIi+X5CUL1/bozBXA4iBl
A+p75GjMheFuGiH6Xo+UU2wloPOxHdn9aOLc//oGnBsFz2GKRzEqUBZdbEXeQWwokpN9GsvuIpTG
XtTkvtf1FTGxM1URHcLZBk4cHkhMX/JNMNGJzi6a8NSo7C6fgGSjCt8loXaUqgBx45CBXd9MLfSn
08t8Stwh0sJNH/c7qGoeSdwFYBB9heDS1upoMFTiArRIE9ry08iDek7pjs04etIwkO4t+3Fllc5g
vfD1qYmziuolQ+vc5xObs3hURZqF0JZ8Z8pyO8OpcVPNfRHoqpO65Yp3O+NmzFkACtlsCnewfLPa
vZWqhdnZp0h7tqF+KMBp8fXOn/Of+GCCedmzZt87HOqDyx6pEdeITNmJ2uVr3xfHKB9vWDRtC1p5
dooudhPwlmaAaCw5gfH3RiNow5gjvjR2xnilSP1+nhemGAknBJWgRCWzluDnJR6zBjgJs1BOAKNu
ONO2kE7eJDq/4h0JrLAqPA2oVAc+6j5n5JbAeAKqqz+p+pve30vRvMnQOgwWml5F7GaG7TRRJ52q
eDVS04mKvanFfsIeSsBKcLecJofISZS6dY6Enlo5GhrncvbaD+hQqKo6qFJlY9hxEDftHh0TF1Rj
R54LbzAjhJ7A5DfkwVS7+5SqOyQpg6nQf5Jm4r5GAAutR6g52wmYtpRyJEjaZc+0hu7Dyh7+DirW
KXLm9ix4Cm6E5bVK8wl0EagBnsjQbDoteqg7ZZt1SuGUceKWAyh4lIAa5QU4A1e815mn4aehF5YD
0oydloUlQnTlmzBAxT8+KyRzaAw+HIRGjXjum37lzJ6xVp/OyCL4SvJoGlNj1E5tN77I1h4dO+oD
PVmzimcc86dxFte9JGgh4VGvnfg4vEVRdqwIeI1NLjdyAMXhMPRoMp8n/fV2nnnEfRx2yQ3WDVUm
QoFhqyHyJ3JvoR7RRleQeFkZ6Ay8DEbFZgg9IKwGaeXF5ikZ7bsa/Mxon+/AB+ygUhY78oA398yK
ZTjQrLmcdkagvZkuBBCv6rXqx5myhI5sGTL8JjL9uBLzVn+wPplS8oQLwk6WzIljpPF9XA+AO9oP
0DtDStxALXf8GY4A/VBBn1pu7MMOTGETOQ66tQkHpCJ5/Gz01cUYWqe6GkFjVArhtg3eHwB3f701
Z+wx3PCcnpkfOSBZ//x101pX+xLdPydDHfxMv06raGWEM6HopxEWZ3uwY4KeaSyInr5yQAphnd0E
SuKGfpv0r1/P5pw/+zTY4oBPZh8ak40IbFaIURDzVpXTzxLCp8gFRcRmfP56QGNldu8H8sN2J7xs
65QI+8T1ba0fy+mmkuRYh28l8K2KkTk9GAK05ElSUIl24iTYzw50hhVe4Ayk71Z8FYO4jUIYTyaZ
W3dFYCYDwnVEr3Z0OQJoj+Pjjm3mW4m9UbN7JbwdQnAlG6mDvJJbxKrXJ4Mr8+OobbvZg9kxUt79
hlAQwhnQPRiu6NTfpxqePortE5zKr9fg/YwsPNzHRV+2V9ml3Zhpo7MTCFUmaHtBoK1xlWI7B9zl
G+jLGHe0i/RGGCCQ1lfafFcO8Pt9/LABdQ9l88Lk9okgyK/r2CWrJ3htiIVRoVWjV0mhsVMGCSir
+V5MP79ewXceoa9WcP4GHyYxaEk9NSS2T/ZkFzexRSAxJ6bbQRtR4MCqVZqjpezQdNmWjsMzh+N0
snjQPG3oH0k5boeE3qDCKxy9B15SRgdZxQ9Wqe+rqH6pZHjHLX6p5uFu6PufImQ+m/JvX0/iXKrk
0zFYWL5RG8HiWWMSfaB+a72MOsTTtv22eTZ+qNypwXO9ml/VsTC/LxylzEQrCiTgF/e9E6LqyiKy
T+mxP86cN6WfHTV3FkW318kC5k/7YrSlHxN6EtY6w2gz5yHEmVDyKu+bxhk28hBt0lNxLO6baxUp
9UD45cUa3OucrfkYFC1OSRil0KABAcgjJ4VDuggNTLYXRcIxqdijwWX39Yae8dqfAqHFfkrexJkq
m+jRNiXeIuJSschmEv0xwZv0faj/9WP839Frcf3PNWz+8V/4+UdRTjWP4nbx4z+uytf8rq1fX9uL
l/K/5j/913/9x+cf8Zd/fbL30r58+sHPW0gW3nSv9XT72nRp+z4mvsP8P/+nv/zb6/un3E/l69//
+FF0eTt/WsSL/I+/frX7+fc/gM7/sJ7z5//1y8uXDH/nFPkLr+G//vlh//qL15em/fsfCmV/araJ
p5fKLKil4y30x9+G1//+lQGldrwodZMygnzCH3/Li7qN//6Hpv8JYXBt1ozV0J1AbDjTpuj++pWq
Izi1kXgwDNwE84//nvun9f+1H3/Lu+y64HnbzJOZD9Ovs473k80gTIt8BqqiBnqDFzmc0jCUWjEz
zZORbjtqjbIN6fTOFREIKszhMGnQA6jGEarTo3Zo2GjDv1HhoGXtrrKgoNHy2hmBcWihFqf1L4CE
ODqUveMoPnZo6GRtCbwB86jxo4JsoVZLNMLzp0SMjiEMlzcQzBigiaXLoCaxqzfjzUCVB0sTt20h
IEyieNBn26OZdgOdai8cD5JVnoEehi4Fl3f1YlR8x9M+AFzQq21lE9UbOxaulZg71BgRDsTlQ1Ej
6pWpOrl5Ld8szXY6kr7VoMQE9fDY7xsjbNAWIfbp2HuqckdafLOOB7TWPZUXG0FRzCnLTa8PQV6B
Cih6aPPI4UlyGDT0QKp1MGFOGtmgzdSPOXOMCDzGfYXOvMm46e0mKMQF77r7XobPfAqPLNeuQ5VD
jDODKswLjKqn6V1Q5kPnxAT04JaJ+nV+A/pXBO+nkrxw1CWzRvthDurlkFfMLTX9TZrlSVd46+oZ
1t1m3VXJsFXENK9zTQviQd5GVncoCOA/VZJ79mBctgTtQEbLfDEkficth4N3yErvDRupqAjagFI/
4jiBHWTi6HmwAjLyJ0tHyqjRLWeanrloH0MKbF8RzQXz2CEE3n/fMFO4LKKbYnoKoXNOinrbKvp+
TOw9bVKPlQAfDsh5IIGv1plj1ZnltBXzgYWExh4t3SLr0JsBbnambGIJodehDCI5Bh3wOvnYH5Sq
caIydwa99iFEcGVHoxdm6HtI0g00Od22mm5jk3qC2UDnSgdtml5JSDBRdhTYynLkx6QPr5vkgcVI
kirFgZbpXjCwUSbJW8cq2Fnsu6OEeARGvauBl90q/C6tfpSxel1nduWGuCtCRTVngBKiwo+saYkb
V+p+qu/UOHya6h4krml3SUtldBKWXvI62hqDtjPH+DBF000YlRtz1I92Nt4XGsp19iipU6jGBmqY
vhFjtmU64ZTx6Y3Elean0mRwQvntABANBzl/zB2JExDK0IkGQMbH9kWzu6cE+ApnSESESm96Rfvp
aA2bsgwPSvONpb0DZWhHKE/CMhFHKm6n5/fEFq9hHl8lsilRDtB/ssjaJ2O866bm21SHWOyxeYLo
aYo+lxot3IP1ZHCYBrugTzSl11aMTYuY/RiKUWDFY7TXNxVUbUDa6ORZdscUea8qmf/ByP5lyD4a
rtkp/Wa2bKiHGgBGmMgB4/cfIqlo0EhhjbXmcf055O0m5ZXL0qevBzlnGwHs0zEG7LS6zPMWWl8b
cYlBYuBFiqJ3jeH09QgLjpB/ml/kjOAeKOIa2PTP85BpxBrUZDQPxcobQZWLcRSXZmUehWTbwrT9
tErumtje1VNtOCBUuK3H4mS39owySl6smRgeUSJUKZCl4am5nRT7p1ninaFYxT5PyzcyKf9c+3/L
i1/wHzX6Zt7azy77s+v//87Xo2Htw/795uuP/PtrzV8++vr3v/jL11t/EuShTRvN/nNywpi59P7y
9Zr258yFYapIVTMNBxZvi798PfvTNDUgz+HTGQo4JoEH/svXG38SpDdU26Y2UFF4t/87rp7SxXGG
Cr1NdR33hWo6kIlL2LnR2UQWrXTxds77gDOORs2MW9PWVgS68MKKA4DT6iooB6uGqIeE0OTUpzrb
0IL22zQZrTeWp9V9WCjoLm31/mfU6OWtHeviAYJq4prIUNumOWIAv0R2eBd2Uu0dY6QD0uAa2Yqc
ZaeRI7yIWk296VP07qOckW0jws3LnjE8Z61JvR4iFgZRrTaXk5qSnTLJ4q2pBfmhF2373GSjdoP6
kNo4GbOy3hVtaF3YlRR3ZaHG/pilDVoa5VDdDrWCuuDY648AwMvXidpyx0VtBIoZTn6sK+YmL6p6
a6Sj3jm6oYQXZWeGAYIass9Uq/BapupPSqfZO/DDymPJa1s4XTmEV51O5OBEYYfOWlUbvIbGPOAx
WB+c3swIevdginfFoMSBWal6UAxqekxZp5/qzqgPAxH6juU52tG0JryxwPq3R9Cbu1Ifi5fOsuVd
mpXTRS8K9cBHpl6nrSYOPIQWgtkOqOyJoYh8g2WJjzbPCBFYrg5XWOb6XrQW+UnFwAcn6RPV0Wha
OzbpLReuUN5Au0JHXajkIbK7TRx7SPaOvtLGVZCwgn9PazZsWWJYqGlk2uQOht4eetsCebM6DjwI
2yT0igquvkH7tqdToVzVrGl2WZYUPlOV8iK19P5iZJpyk0yWGvCklw+MWeVWlYOhHSCWIHbM4NMd
syucE3ADuIjP+IEqU/M4QWdocHKFT4c2JJOnTNTYhabebsWoDHdyyNuD0Zt2oIdRuwUuunSjAm0r
rpKR+jaGTtuPWCvbrSZ57hqtTGuXt3qH/1Xx8hnKsIi5hhLkS0bNLyFHoR5SltSPWZIqkMNr++sQ
8JCDKFpwGjT1jLdLeLPRjTLyB8HMix76cpsM7vnAIhF+n7gGwrxMS0t0yNCJH7lVQYUiaozyzaoN
xGViCBEMq9RJx6YBC1QjfL03yTGJ7XaPWjoaSVlooUeWj/lBD7V405QDCTI7V+9yux69KE6bU9vU
auwUmRw6t1KyxGupqdw2GYqNXt3U8a2WW+yCKFX/o54S/Q7QPbnJkGFHHcBWvqGCDGq70pbFY1mq
/AFgRukXTOt2pDT1CzOBjAZShPGuClOwOmh9vomk0DbJyOOHzhrVCx00TxfCarIACGqEE2ks/VEh
dxTdy5uEV3SX2SpxI8pCJ+0iy2nsGL2OBbDWsCuFvhuIikQHSSCZJ2/LsmkOKkjNED0ZAH8hHnTE
aIUXva21vqXW+UYnKkGTeBUGTDEiv7DBLW2YCI1gL2tXZFm5GcUE5cKkSFAGyvp9JWn+o6mqHvnn
bvDHomKegiAW6N+svlcn1EoHzswbkpDOMfTJ8Ghu5bmTmxDMCBNZunVraz6PEROOilYfGy0swXpW
Z5C0UOJuRE6znXZZVDBcGIglFZlQNjC7jccE3K0vaJeezMRMdhY1hwjMOKy4bqBIWoD7LgP0j4/I
Kmh1c282LWIySFp0P0mOJbHKNnRtnetgCNSnqIS0go4oNRxU+8jBlvHEJxvaxTaqnYcuzdBVk2nG
roRSwtxDqhWGbxVxGvspxP+AvGim4meMVsNwp6uWdYFsJIgPNdzXy1ro40MPFQLbUcCItmnytrpL
TBkjODaFsTUZQje9KBpUYgBba+1CiR2TJ8PlQKDzN9OS7OEbesNX8lK/KOuw246GXm64BvJaSEu3
jokEylVZT/LelJnua4OForTo7YfQCvNtZeOMIpRUjEOaktAb9IFfA5MSuzU00r3GskOnCfESBdjY
dFQNjJUTi/TCNVK926pd33oyLjuvFFPsTS2Ec4UqL/V4fpZVRNsaGp8A7NDQDaFN6fVkNnInoRzo
RkMCUiL0Tuz0QcNBV23QolksbwJLLQVxYZWgHCNZHoNHqSmmYyvN3LdSpt5pfSh8NkygixgH2y1E
Y/mRpei3hplF0I3qyi2lCqQBenAgCD6QI2tTxS3SSnnNIxUaiaXVuBqDsC9V1YA0tMNe1pnh07Co
H/JO6Z6LOoweOJ/VLtIGRVNr0oY0GEiT8yCarPCprEDgDhnk6htuVuq3mZQ3XTbUnQdrNKDTqu+S
jZna4y4fhq4PbDWqtT2L2+SnhA/jDgkp3uSZStKAyg6cXD0X4OIaQhaBDQlP5eu2LovtABDzW9ob
xUOdgD0rx7YcrDAsPaTnBtB1GEoZxJFkjSPaUblKy6q6basseQai3wYlT90KV9ds6Q5jkYGsxeaR
OZ/08nGwMkhPjEL9Hup2EcQZGfYirBjkjXTqg/QGasRJJ4PSSFHRyXRSXsFLqzdUoflFxev2qEvS
X2ez7LxjxpV5xYtUfoOKkL0ReWs+ilTi9I9d/cyKdNirZU1dPezj0K1kboLqvxrIrmjIhJcmyysn
Rr+Vh5SbHjBTcYQBIu1K3xJbyj36//nPMin6R1al7ZyL4AZxerw4n7O0bzunUwvNM8YovK3t0P4G
ZTPhJaKrblUV1qKPJSg3LYqbnirgy+lzfRumuvHc61ro6T2jN4o2UXDiGAn0cww6ekNpWL7O8QqU
kmTHobejja1pgK4CEolDNnQ3XYPcBJKAI3d02VP0n0ZGeYmG4oSCxU0W92VfW1Bv70nkAnZcHXpZ
dzfQPBoPhezHyas50I9OBSTJd0lH87axmuI+pJXUXAk4UeVEFGATbsuIbGw9il9aYEy7H11RdAgH
EDQ0uFXmsGmKuEXuxrJbZDzCKoJKnqprTtUl7fMEEmBwIIjJh9kvH6fRDHdFNaJJV8um/VQkmqOG
JnlrC2DgrlEFNy4L0vMWJe+peiaYTIacEm4yr5r4SmWwAnE9MQexbQ6BIc5hGxTKUx5UZsI2OS+V
U530mZ9l0dRD9TwVELmFuu0G+H3tEaSP2e3YW8Uci5aoSaJXEa/fSfHqUEH6uqyMjUA1GBcy7WEf
dTYFYTcgnIyLAfnsWsue2pqHT42eQuymrFPP0jLz+H/YO4/lyI02Xd/L2eMPuITZwpWnJ5vsDYLs
ZsMkvAeufp6S5pyRqD+iZ2K2R4veSK2qQmVlfvnawTG7W5Ga1aPJznjpczeJVKWedwbbUDBuVnJY
bSWvPBUg72hMc/y5pWX8zU6S5RATm6RiVrKtT91tEipnq5lqQYi55Bux9eKng3+UxzBv0wOTxNhd
StuKs7cqNvIEyt/U++ZQ27JZOH6UBQlHm9aXVs/Sw5zUy1ktzPls8+u+QW4NTbYuzy3d8C/GxAYY
lZUpBr/j5guTNLJD3qn6xoHuobsFAzLaTsqXumjySzeUpHKXMo8PFizm4iu4eJJzL1P7+5KM9usc
i0U9DlOa1A+yMDKK0IypgfNyV92INodwcY97T7KgTcvNBqdMul6WOlvGnbNKt/EZEPTbldmbKEyh
JLC36Lt0pFE5FexTtzjnDcgkKoxensmZkuNJV66hCWWsmsR0m8UUVPFUhXjzTBRn66TWXlFP+i63
y5gB2cnku+VM3eR1mqoHddlvDts7P2fsS1O7hjTozm/2MucTauDcBD+J03q4+pO6qFM6EMxEzeNm
35RKkpCOAe+sOCVK6NLCgObktiq+tVlbL8eO8/bC+NErh0JNO9tDNZfcWsqQ8HZ7RDdpg8rIB49r
w9oA++pjDgJPz7eu8cp5kb/TLf1dYOGouDmIIBKucFRQBvsrTe2s6drAyvqyw951Iqnsqafctvtw
zvprsad5YvSvze91tH7cA7j9ifeD2f97ePkLSvPHq6OWQqgnbHQxX21YgiMkbQzh685NZ31qxee2
/o6Y/TsOdH0F6H/rqgGEiBfWF/h6U/SCWUsBnE7CjC8j6X/zAl+o5j+eoEl6n+NeP4PgR/d3hIZM
FOQUWRKkh+7QHvNg8sYI/t5j/gyL/6FX+/pqVykTkkLAfUvoX92OqbvEnFCM9sPFHA+J8rsWkisL
/xfc7I//P4IpKAndosDwq2Szt3InHjaKL6s2NI3jpD8n8a5ZLjGTtUh/2355ffxfXw5yiSWguYgA
v1q7MkVPzK6tAq7Vh/I4nei6DJRddfxvuJj/ThH++eT+8lJf4wJSbWXv46XaX9eAl+xInHfuXZNh
a4YJ77fq7d+93JeFx11vLYVWBfbj6gNLF0QikIN5DbCpR1w9/+vXu76fvwCeosp70x2roAuuCRSU
N+/1A3vxTt+7wW+Fvf/+w9m2qmlwTJSI//3FRtltRqsQk/OCToy7XLCcWBsWkRO4h+hF+50o/YuW
7/9+ef/1gleO8i+fThvnVN+SOlAbvzjQMeJ3jpcHiks+8hzo5+ll2hW77beKhutv95/L879e9guK
XIkFpMOuAvWYbAwXXhExmB16Yqn85LW4v9Y1/wUvvPvzf/1X2PpLlMg/P+j19/mXD4opOXWcuAqK
g/MLyJpb9EDg02d8vn5Q85q81zyjJBne14OMfvuY/9336vKNanhiHesPMvKvr97Ok04MZBPkh+V8
LfID7gtbmn5lNHu/2/u/6ASuH9XBpgqZZrNp2v9YREm9zlNrt8EQVIfiDqjxnp8I5oYpLH8OuzR0
ftNv/A9488vrfVlDSjFb1xTqQCu+Y+CktOO3obv/XC5smBgIOMqcK2X6ZbnM65SKXl8DhA/I3atA
fMRvZrD5a9DfMpH+TvXwxSjJE0SpK7BIko2IUcn5SnLYk0uc8LqE+nf1uAXzjdyzcB6nb/ObOeOT
FDQ30b8zeutHHDoPxfffZsH8Y/t2LF3VYFnIqFOv2PTfV2tS5hPz8xaau3hnRFeVv6A1Ko0Udh3N
n8dgzD1jp9HbUC1e9kMGVf3+OzXEHy72v/1Ir8+a94HNAf8/x/3f38QMXE2mcxtdAzFzLl0LrfXX
5HaymU5sUUczGML8oY2Ugx5sYRms+x5u7/t8+t2K/sc08+WNfNmCJ9COObbbqHAG30aiWjmnMv/t
Rv938cn1S8dJfhWZq67GzvRV6kKKijDXvouuyjbd7/2FyFX9A/UJ0YRknZtee95CVwYZcYkLYa2/
Lzv9xy5xfQdsEuRZuKw/8WWZj7MwSnPoInNHXoAZ1js7BGJSI25eO/X0n6v8/7NJ/wfD9l9Oh3/D
JmFRf6++8kn8nT/5JN36F6oQ9OTXOU0QxsS/+ZNO0tV/uSZk0XV74KeJjv3/sUnC+heDI9ETbFR/
qk3+k0sSxr/YQEy2ZE0lahWv2/+ETDL4529nJxyXqRE8obI+uEExS35ZJbBcgz6kPdGS0jJ9+ZKn
/btVUmEXp+Yj28k5rhfS02xPreX7Gju7RSqgQleexaBaqe5FdyzN/VQkTyapzZnRRLqynZXajZas
SkLuxY5de4ORR11Denuz3NVGeZwH+8Ux1yBGKrmaMlo6+8dWOYe6tm/c8aqWuykzLZrG9mIuVPbk
9j30qo9tAxGdyfXafBDb3VidsIE9kJt9rozqKZ0hW+eefEyzOU4NAeo2ULJEZT/Ysdcab2s171Cy
N2De9Ewvw7Oe3yuKuauz+L2d+5uu63d5ER/XmCCspg/qVfESO0NL49xOWh+1yGZkecVSf9q3OsqS
JBenmo+vxnd5+jDV7sPQjMdyVQ/SKn2bOGPRJjcu7C5CE4KO6xcwMTrl4sL2ra0/l50MIOm8pMuh
6qtgnrKwnkh8NZ193C+hZdHVhsctKcq7Vnd3VXJcteGe/sFbJCjHvrIiQMoPIpufCGTn1i8P7YtW
tq2fjzN5+SWesXiM6gYcc6KzZ23uV9fsvKwp77p8jWRVIEIshpu0IH4+D3AaJQFhwkGRGlEt+4dG
jyOW7xt1f9eJONmmPigLkjAnzfCbjPO5IG0Vl8MQm0928SZZNQ0xCjVOoQJrLJ3DY1DnBFM61hoR
h8GjF74Z65Fwi3s5sQKKrveJNLmIYnaiuiTScrZ/1sIOlTJ7NvgUWHOCRKj+qjyO+bfY3M6Wkx/a
yXnsO3p3WjRN3fg0WE6Ykvdqj0g+U0TxqV3dyLQOeldRQ3Lu6ZgqTgu5OlPa3pEdfzC6PFxV37G3
b5mIbwR9Clw9pebe2h1h2k53PyVmKOIh7BtxVLFzrICzpRufcuO9EwCgoBdyfG96+T1fEOrqU3ns
NGWvGMx+mUqo96QgMuooXBbHNH8QMzGe4LR9oZxUI7mxNfVcqwlp1yIOJjPaJhGWPTjFZtPt4ebD
ZRjEI/yfV+vxE8hHUHXXaKAF8IOIbtnuzCULRLs+ru05jWcCQYkLb4QWVfoWDqSfgUidrPqDRH+/
6rcgppeWSor8NjWe3d55Nov1SN06h9JUPqT6+NwjlZmzU5vsuxIVfl0S8ppVYT/WN5ksTmPrRHnR
vaeiBbPqUY3UUb/+IPX0p8hsf2m20suU+Kbt41e0/ZUHY+U85baCVao7pJkAhdNRvaykDPtG0j0v
6Oj8MTYO7hiqzvpcg0Ia9nQ2+gHugG9WFUXAOXrUBvu2F8t9jMlC2vTYdLgu+k681mW7d+bkAJy1
x+GuImT7rjcvvZP7nZWDJA4vLWF4fuMuuxyQTVFfrE05De6thE5StrusUz7TckWeZVxqXWUWosXW
sLw53ztF+oAog7yu0ogUI/lQx+2NJhZUTslnag25N081JCR0CXDsRcTW82C1s+e0R82klYpqQC3o
pFkF6/gza+L7FgkRkO2PyhJUxyRdWJtqHZp68uQa3XsGUO0prXVDUsqPNj80tnVSKRDxuN6FMh/2
a4FqahrF2zb2u2zoT4UBTz4ZAu58HfeIx57qkhKquji5c1WENEY9DnF1bNufRkwVtuwvqjkQV3oU
HXCqlPdue03fp2mgsqcHc0J+LuvIXOpwg9OCsY422TzKvHlex+JhrbaQ2vjdNHNXhaeUdE4R3b/X
dYUwJnffoXoqp3dTqaPcRm3TGr6tZ/fGaAfGtPpkrLzYcXo26iKwYsomDPLmYXuXbFKD7GUwuiqw
rExBXGj8rK6CQ7m1arBmK0IoOjkiJUYntbxX2nAls45j+1ElP91JhTU+pD0/hPWpmp8Gme1irHeK
YvljvUVcAE6tVh1VomgsdiVdT+/n1oXpbV3ydtFHIJn0tKoTXmFVvi7WY9G9qo7wq/z7xM4mVs1P
dXpVDQN7ChxNO+5GRFJdQgj51qN8EDtLNOdhUd/0fAVdb8SrbSvnlggxu++Oy6A/Inyn5IakmWxz
PwAdfklh3PQ1BwMJX44/zfrOjvM1wMh5sFNLcPzielsg8qGb1n686GV8rNL6W6nSrrHq+5mdzdXX
MJmD0Wz8dtV2aZ34GiQcoPIDtZteUmY3CViwJAzZiIFJUVq9GU79S2mKz8QuX/O5+owpqZklJRqD
bB/Vtd/wrBbfta45dgXP0XiIs6L1ClOGZreShCyLaEiH9zppP/CoaAEo8t7MyEvOeMaNkx22mVLt
snozlg1IuDqpA14eyNW55A0T1DPb2g6hAg/aeOgc9RI3/a+RAGRHLe/7+ElmSemlaSm8Nm6WUG2W
X6qC6HJlNmjTHyOxL17R7cp0/Sjnt2awAlwkkZnoEWQKDFgatgvBQX2bP0nL9WqteiGoXG9Nf7Kc
gG3oWOe3m736VkZivdor76aNhbffpwXsYhzv5ko+JpotyUj6UQlw9US0Ue0o54luFDOZQ51bm41A
JKib7ijsZPOTbm8vW++bU/peqkXYIGBs1yYsekKILP3dHrSzbk7fNl3eKBPh2VKpX5RCO6lOflqF
eTbLMui1LBjqKmIzFZFtGLZfah+GRaZz3YoTnXeeEIK+v7ZOgp6yNL9KrD15NMeEhKygsUAdVrdg
1hePCPv3ToVuTNRP7lTcdqqxn/TyNrY7ehdK+5yUSMS7GjOvggQjdr45w2iGzn1g2dtnojjHarpH
9LLgcLJW/VK03ckq6bTK4tVrsoLqB6UfPakWT9eN3J4f9RHvTCzQZub0AuXpp5P0hyqFYJntgzk/
1DRgZAsq3Hi6od8nHFqWcW7WpbfV+kVT6Cct3XOul2/K2Dy3sfFkyPF76koEvNWWhddtMlWyZ0th
DGBJs+qZZ5kjMM0AxMda5lfuM/SZn0nuWkXmq+7BLT8tBzrb4ZI5fGqtHprmpVrfbYnxZes4uTD6
ynjdoZu/7Qvt1my6s57GCKlwVsdV/rKIJEodcVc020FJoOSf21U+i8XxrVQ/dVobjRMemVrZoe5g
QwHw5WFs8qm19JuxzJ9JgvI2oZ8UfbhvOEh6JY5iXNxVKY8ZgVOPyrAb22wP1vvQmvpZKRAwJ2ty
rGdBc+kdwvw3s0Bc5MZJZDFKoa64VY30rU9SotnSnwj3+4ObN6GD1Mg3HSUccMoqhLxlW/3R6G7u
tzltKxWuJY5hUfbRHPe7wrDDWjTf+WnYnXy2DfFR9pBPhjMHyub6irk9adSOkAHX6oFbkt7C2+IU
LdRQHZWjky3PbtM+W4O1PEzbQM20Qch4RT7BZOY0pDdBpTG7bsY6hiY68nZUKljqqCphLQkV2qsq
sJm9scmhXC6sm5Iv/KAvjfTLbWdv6E8rNemD1MiUfW/E30xoJRPN1FprgvCQ5KmAm+0cMmvj+mEs
NBZBbVD8ml4qXPPFNoVjlWFbRP7BiNvrVhNa5uh1ep8hBGbqXvIfcRV/yEQcpbbC1ffKcS6m7bTQ
YJk7+G6k76AU8cAKHsdCJCFiugylXeX3mrarBMCtppHTg6tjVFCo6zY+fxQfYcLh6zcyvsM8bDvP
9agoQTnYkSPHz9ZW/an322W9KJhfysBELO+e5ji5X8XoOUS+5MavluMmLhj7ZjfsN6vxmtY+CPYc
z5r1H2JFXY5WqUJg0oZ2u+y0tEfZ3r+6qTwNr/ZYPRAudyxK8ZAx8+pdSrdqfhaW7qVbHm32j4mq
Tjt+Vsb6WMxKjG1dOUhd5yggYCOITdhh+PCjqTrL67AxmRIv36xo6XRr2MnZ2q0xSvDBilpjeoXh
RWooc+Vk8J8w0YVw0ydFoO9oG4ZSTXAItPuhrJBmTNiYGxhndRvecQ4wlK/HCllWYnOxoGkC/s5v
YifSU4UkDNL2F/Rh7qtGyMLk/liu6pYl3FqL88gZXmTGxLQg0E4fM1MNN9mFis1hlkol6MvkOVW3
/YY8YI0f1DWWLEPKaHRrwy4/Zucynl7HtH6saj2i4fJN3idpvdLQI++baSI7WMuR08My2jXdODzC
J7uzT2liWlGms5apyBvGY9vhISC1R2Dt/kCcsE8Hzd4tizjk64u+1Yc8H8YQk/1Du1zHfMwEXHJ1
o/1lqopXOPuU/UgM9rHfZ/aW+dbwXCT6YUDCZcrHwYE8YsR7GieqnZd+Nw+FPxjy1kHlOaGcwmUU
YonwWK69OkSpu0HhN+IsreS+KLdDr+kXa7EOqqZ4/AZtGyfjecAyIZiGN1u7MbuXPvM193MV/AA8
Wf+ap/xotPIUs+A2PQ2MBK+jeW6nS004kM5OqOMUsfs0hDHtcFnbjLNjWbKJpwEpH+/XqWOimGW1
QLdWOPzpqbV92/oobPVoa4mXjsnjOum+oqLsG9d9ozEc4P6wJ0HyRbgqGs7x9LEW6jV0k0zu9SYx
hofY6R5jPsFI6YgpZeDoJxIC/Y3RQgwvXKK9oulCmf3EprOL7ebcLuI+XdKzJQhtSQptQiMiTgwG
RdC2DGAaKkh4547rZ6WMO/6t/JnZCwpFCVUoP2b5SDub4ZH2fp+otC3r26ERqmTWJ5KkmqCKqp+2
GDga5lPZWreLYXwvG/d2XsqjPVRPpWhO3aaTYVq3b1pvnwVCuS3RTtNSq7ersbEaypljcEWMn8vF
rxDHROk2nUWOVXSKd44w7nCywTkLAw3FcIuwNw7s7SfmgrPV2k/gRMJz1ex71ueHPpsvo6uGvb48
jItZnMpp+EioD/FEWSzekCLnswrnyGcJ1MQKrbGKrAFnN388KxqT7WD+yPUtGNPmUJjdU2dtgSk2
9H4duoy1/TY16puV5UE7mIF2FVXm8uQoxj7rMy6wwKruttOsbV8X5qOlLYfhjkKbLVTj4TYfjZNW
MNQuiz9Mw2sJ2iEW1iuCmR+5IQK9M956o9ojiQEexldTNu1DWw6MEt2lSNmE0Dbf19Wme0s9nGI3
O4mZjiq0NAhh7oZBSm+acXswECCjidFBJPIVUuopWRtGHgXBp5lzoUqVi6g0w3NSDC+uYgZOHz+7
kwmHOu+TFMqRyctPh+O2WGy6jpGcurJevRb9Loofe581VnLGCLWl6+g1o7w1EGMsxa7Pq4ZbQhsA
AB9Vt6AyyDyREf6hz1CMzBq6lGFfuPtN4+KfFSX8MIIlm24z4ZR36s5ISPnLNoMg1nE/ZanCYPMp
NRmZW9FEsiT7zjaek/onoT03pJJ7Tt/s0zTmrzfftX4NmgxxSN7vLMz7ferQEozTKV9/Jmg2m9rZ
1eq5G96VnkAfS3kges7k3vOCT4F1DBqWmqM/mubgV4b2kUuSFfseK/KaeupkBV0KdreIH/0ydMHC
/czTy/EJPSdXUf0wGuwQiGQuUlXeNe5MDCMkelbdPaI+TxhhOpiXfswCLX1BVRjkOZuR+Tr0DYmR
3HOyLD634ipg29XzOSf1gvE/tFI+ZPHaxN8b9VuNttGTWfW4SD3q0HzVRIeOeln4qakyeqronNmt
RTTFR4cszKBOclDJEmuFOT53UyVDMfUPieAC2IoxHER70Qr9LPr2flr6bp/r1lHLlCyQXCdUrT7M
sXw1eve2i78pTDhcxpVnmc5ulDX9uYjjX8uhBbFQxpgdTtXB7+T2YOjpD0cdPzFLMfvkiF6tXAZx
xr7V9BXamxzkx3a8tVlj+qu3X7JLAPqM89jcsS/vh/WudJJAaZXAcRRQVq7ToKubYwRyxh9vt3c0
jrMXr+/gt6HGx1tYkUyz9nO+Jh9F3fsGeldcVZIQrUpGhq3cDmMajFN6kcJ5MvPippQoW3L1Z55x
+XWYas7FuhD+5mho4qbTIkjjinPUxkk77BsuNl2dHtFyccIZBXPtett13/iKLwroQzGRBe64Ef7u
EzOdU88hRfK7LEUCVDu+bjH1I0IcrZVY4gtpFnhbqrttuzhyYoxogzVltoR9Yv/P0+4WJyTbGj2q
3DDboEDQg4T0EbSGSHX2DTNRw2lubkp3idrmYbE3IMgEnI+jUGaGVwBq1JmVeVNTnSHAwHBuS2U5
6oX5qVfL0UUnFFgSuV0p5SUGU9bX5Wj0gL1Nwr5O/qZfOltUL8Zn63jpOgeL8+rIeLflMeYo/UBf
tSfTMpztFmm9/TgMh7kfAtdBVkLvVY+mXd5kaLNlmFqXlnvYIJs7m85DhX6ArcRU0Bt7lVmxVfzG
EYHSnKfxeZoRJ2ZlOOYu40o41eHah6vsDq6Nms2btj0zGI1EMK9U/lVyn2WVt2xxMCxz4PY0pU6x
NyPfGkeEqsBoSsuOk6KHJcZj3NL9Yhl+pZOnbioRyq/d1vlaIgiUgf+8TiIAV0bzqNXjDmlwO1M1
ou4mtQq7+aUFkeBE25F6wyWr8tcFIx0mOjV9LuodC3IvyH1MVMvXltXr1T7CAb3DCbKo9yMvW8av
ciAkCTCXsT1QhMp3t/jC/YhznSjfjoudc9tMp9i5K6hOWjPISvFBQu+hsOLFx2OCerRg1NWfkdIT
ntNemM63pgqbad2pU+7nxDHxBGh8gtqVcldYqDctfkbuEmpjfKsZv/qqD5Xsqc+dfVLZIVeMoHJ6
P0mfVc1+dEuvgRU0x+4ByW5k2VYEIn8sUxfrzGs7Hhb7qnUbohUcOzvn9Ye53SjDM4rJC1DXPivu
qKzctUiFB2t7GlTYec6oGYGiSq60yc4s9/qU+YZavFUOMe/L97JbrZ2WyBPzj03MFzmqnXmpKzCd
rXpaOvFg28bdrMibWBrneI6DuFOW0NCk66Os0o9Jbt9oOrndddu/aVZ2Y2JVCZaR7ahZ5Q8T7fMx
aWrFg9m5xFXyhKjWb4G6OoYxY01uZtnHYTImzbFfASgUCKAGEa2dxi9rPL5P6RxY5ep6KIqLY0mY
OOAml724/DFbGXcfi+G70F0fy8V+KnPGK3e1zlzTB7OIPdMaosFZdh20xwZrtK2YLxsVuf72UNXx
jEqUNIAf5VW6ibx0y7/XOZ6HuIwato9kGDx6W6JlIuLv4qDmawglFyuTHlSJYe+N4VudWtHWHN1y
j9pkskpPy0AKHJ/zs5wbNvKLNTw43zPxyhhxSLkJTf0S1VmDrbnLwRQguJRkt211oIMs5cW9mpSI
dtvAcr9pBEdL6n2SZggELNmk2ZE6r4QO56Ca5W1FHnqiF7iBQyzS6Ny8BAOOV5GiE2wEnPuVna5e
aWRt2CntJcv64ZxPSnoUivHiWP3DNJP6ZHfa0yZTrwc7PG74OE6M7DMpu/BXmiyYI1nimtYD5nUb
DTWuzdXRwvpUxI1zMrrixV4sVPNgJF6MqCnqppmwAa5MqKVVLSCWYiTHd24wnOjAAUkzEVuhbXsn
vxNV5YttqT/qcQycrKvPfS6A/hSgrriyULjL9al+HikYDaclW+9LqT/NevUxLQzKa7/Ye2dMrd20
8tVn7Xy3ZtfRmZ4zr0zKo4McdI/nqLhPjf2CUPSs8LNe+9h+ivO6v4uNRydWDqK0xWdjZJfcLbo3
ey5eUlP8cMwgnXrtJm+MhCeWK9641jSbbfld1/BtazqPhMrE9yWV/V5xhrOLNegmnmLFX3L2t0If
QG4HJgslvndrg21RLwfMIer3sq8HUt8mSkiB8o/p0ntW213cQnRBNpD6N1n17Bs1A/H2sHa5uh81
ruNGNn0IdTowSc9EOpCxNVhJdx4TYgkMXMGG+xYPFVf4dIvsVP829htGlq0PuoksiIHGsLgsCODX
ryJb8oYGKlC9dhgx5ffzk6l2sS8Pbm9XER2b/ZjqxM0Ve7fK1WOraV5Xjs6hnJZvq5YdtQ2TFWGE
2rlPjvIiMQ/QbKT04Tb9MHUXDVZPo8M2/Iyd6oQdQffUCkvQUMJCDszrMn3OLFUEdgVGuqhM9CjJ
ilCfjdsRo1I0r4JfcfeYuk13MSwQa+yR4bLJDMV/spts96dqNAxiDVYmCq2zQLWmB7JXBDBlpXjW
1nxP7TXdkcqCsaonJE3J7Whdrye2hQ3BtJFBxHbieh3CP1/kT8rA7GW0RlgRkTJZGM06FU30MK5s
JzTt1ePCWDvU2lVkTxSatnXcxLP4SAj8bigP/ZYpO8cEK2x1De01titqZfuf2sah0M6WG+ZdHi3I
0Mk0iEAdRVAa8Wc88Qa1vu7PhriUXGf7pl78foy7nV3xlOA92cXuN9Za4MRcj2dCGO2VLjhYKdfP
C4Vw3oK/1wBcRhWmH6dbVWB5yI44+ZzycrjUo4ZFYXpbt3T5lW7njFgCfa3LU2nRro63wktywtsG
jSBCHCFzZBXJg56u06Gpdo1K3LcBWsbUzS1mpSukBS7B6PIzuw5LnYLrhnUcbozNitqV+2bIT5Ug
JMAciLMaTUYVtl5ugu9JqRIiqA+MO2bTHlXpnjG94X7hQfqZbcfMBz8UaoCjcnMjUlfVlcw9R9Qz
H29kMifQD9DHAUVhuCVD5AAu/uG25ffOis+JO5zK3uhvcWE8dOMVM52Wc53SEJHn2eLXxLWXLqCV
AUnMHK/79UoCk3SLYrfO5UtndMtBqiqdE7rwUzHfa46hXfQlEt9FNvLLn5wNrHfbIveqgiWMsbVU
PqETP23oEs5WopCOwF5h434Pu7J/tI2m5OjkQMCM6kRjM0REbzq7BsZ6yTMNbOucgTDSxMiCn5b0
Jptc427VFKyojWxDCqwVz6xtd59hQApncKUgjtPy1DZEl86E3Om9GXUd2oE5pz5DEt/GnKZwKRcA
WdhOISwpNlElpyeugtLHx3vDGI+zZTFnTrHHa6ikoU/KLwQjsMLfliZOX3BssmG1/UEtNdW3NU36
103ALer6oMY/CovveRvHyHJJEs0G7BVjezMRRaRkWnMYFqsKlLxJ4OJKf1LdHJAlo6oKhBA/XKaF
bVeEY0bTpWs0Fsj+t0o9kIq23ZJFkEONPMvG+CmdTvH1Tn1vSXOA2c/qyDA/pQtQM65G2Jjjm1WM
IXibejaf1tERR4fGCZ1b9sGJzUNq9rQTbxv9AIqSeCOO0/2GFU2wefv51IjIKBT7Plk3+36Ip1+r
W3bB4OIB0ludC4fWnOa8wqVW7aVhIz3oXcyFiGl3PbVY3AjW9ZZwxoUvVz7kZpyjLyjDQb6iq98u
49jqN0vZjCHYqeCzj4Q+GPW5soynNnGbQDZiP2yb5Hzsk9DJ5yWy5mmGP1/jPSllUTeOy7m5/mFZ
cjlPxvSrsfrneDGsaFKVbF+SEBPhkAlU1sWDTNcbp1ppEdXKfF+pC5XfdlbjStwK7AtkhWgbBlIb
O0ENjleoEg8ltVsA9WYRSXeFmEh6r9HQPLgZQScO7GPYqwvA8tSKnWJ1ARc7qhNT53lkVgVBUF1+
mTYPhDFjdNjT3BE0Oc1GyBXdvsEzaUDR0BZrCtQN0/LpLPZt6jTnfKkhsroqD5VOxBjIy/rsLCn6
FYfkjf4/mDuvJcmRI10/EdagxW0CqbN0V7W4gbUaaK3x9OdDzex2FgpbILk3x4xGIznsjoxAhIeH
+y8C7Ca75K6Be3uMQgMdvp7mD7RnjcaQ9DuDQAs44lsLjOScCcn3Pjia9ag7lMDoZ7boZLSnXEyT
4yiimOF7lB7NzgJ/n16KWM6mF9w+hYw5xLVImh2QTw/mzuuNctsMhrdpRb3axbnwfcyU9DaUvusw
IS5RpO3YLGerkM2trg63elzTQYrBMzKVYxYkYFJ0nkVq3Uy1Tjfau/1tQ2HobtDgcqDG6xQGOA3N
g1Es+Y24SeoCiBzVIOR6yX9TeGE3lv8p8mH7uSmdah+xAAfCDDkQxJVtNAowkotK2iu+8mjR37qR
0OwqhGATWhZ3lZJNQRD63JBQ+TZ9/khHfyzRYuXSh5S4zJDgEqi1d4aXI+/EuqWI238WcyTexRCF
QV3btrnCi2aSkqFQJoYjcX6wJXj521gLQhjRGLmDlkaFTg6NGzW3dl3tJYdBfmoRkb+PIrIT4mN5
qtPzILQ8LZIRt3kqHD1I96E1m6dY0S+RWbDT8/pF6r/5ZaA9iN1nyxejo1mhaKeXzW0Sa0fJ8jtE
OoaEp3NTcrx9R/AE7UyWaRdGdtFaq94zbyJto1L6byavGQHSXazxAWqpTM6+1bWUK8fR1toeTJSg
sxVqzJ+KxIPO09HQLcTErkZXd+Lq4gPw2gBLUfeGybOcJuzzYKo3MG0kG5YXZvau/ElIKYCgtTWe
JK/+WiYu7GX8FHYJuA7q5PlRbTNqibGwaWPdcIZe34KcsR4k18TeQimNbZB1NcqugfqtAPcFdcx8
7ormlkAfcbvhg5R10kUpwZdADKVGH3YvRjN8ldzsuyIZn7MgwEipHO4aKg6RGQbPddB90RLf3eGj
jYxNzlqHOvWovnVNmuYGT/c8sja9NX7Oe2R+Suobhtk4qARyvVdpuBN8+TEWNYJs3e7MTnEArtE1
0h0/gyMeGOj1TaA9NreJ3yziVLHtNRGgB49/iynp1qGR014u7CpBWqjg0YQ6XVCeoMp/aSnZHzVX
4s+4P/tUz1lr4H/N59iX/uoEW4K8b2swx5ADTx4R7QuoplBU6oeW9wJXPh312A70o9wY8O6h5kdc
7jdUC7zI+EKRG6BQiyOiq2TZTSeRzGgmeULpQ4LPRqcY413De4Zym/TYhBEwgIBfjd8Jiv0UVc6+
YI1wgqFaZUmqn0n2/XMkPiHrmt/qajXc+MV5KHhfQSiut0KfyQ8+0rcPhAXefNF3K62KcwGj5VlX
wluckYnCfeECdJLdu06ilFsKXfI90qkpp/iSOW6bqTuriNwDv9HYZ6nrob+kJPt4yCH7Ggm+yo3s
OrFH48iKDf/ikQL//Z/+/G88kPpzDwCFBbsYtLT5kNVBGQpJJCjyHIuMYjj3EneFqGk2xTg2vocc
VasgqaSjzXWUQOIIFfgqsRVv9EpNbTEopQMd+6Tv1W2jwma3tOE7ElhowQdaeAQhI9JFuKnFMHwU
aURXafoFZn9EItyjlVxo/bHSAzsCy2+DDsvRHq8UUtlnq1f4FJOQQ3VRkeE/yr7i4NOubvIIGx23
Re9JyqTnMRwKKtfGt+mNv1cDIJC65yp7r/L4YSDnLa+9SUyY/33TDjcFeg4oaI+nHDnUU22kN6pf
9ydRKi6Wbz6USm/dNohf2ZrMw0G1gvwk6f3WksPmIdfbSxWk9D1RZd92iHDta7lnI7ljf1Fk8c6j
1SSY0k0bKcJNW0Nk10gt6Ijty1QtH8q2OLYJ3fExS9Ecg0Kx9+5GmZqGOQKIU1XT2+VJexzL2tHl
DLAGpddNDnIF0lnQ0JtTw31hJjQ7FG2wx6FpT6FanvRYkh1TY7Ke4bboUlFVxxkA+QB5QB7Njeqd
EAk8DWHvHYIRdrwZf4sEMmp/KPWDPBzMsruMgaue+yS06LMYl7wWD33mhvtYOCpaQS5eid/l5pds
xQJ1W7GjDlOQavvuQzRi/0dqj81853v71O802uL5iyCKHkBJILmZ6SLyQBKxaduieHCpTZBuvri9
gc+lX770isEfaXMaTlVfUHppvqF5RZvXv03F6iAWlfGSxGJ604icYquhOJ16wSNi3EXqaTsz9ISL
LFigOzPQnIP2iKouQaH5ngwqO5myV0JFjWJ2DLd+kMgww/FGk9F9TkBONrH+oEkjKv4xMAShjV17
dPMvYxf81kPfydCB2sgWzdNQ4V1ZKj8VKIObogs+I9q7wbb9h1DpLx01v6J0o5shEn5agnI/Wjmq
/JqXk5hrTyr5jmh2Ww1dZrpbdNOoythW0eHyVQh/FXV9ootlbtwImhz5fxy5bPJapmlUAG6VhxCV
X13ZCoRcW0AyLm5OdDoL21CTnV/73K7ewcr6YGeNQF99z/vuqcUOvgP88TJRnCAyIod85ZMV5xfR
Au0fAkfeNBkBE4OLo5nXAIoBogRj19rDlzwp8VsZqUUpR7Lu0FNKR+1TdatSvEcZnC4nnOjJSeC7
1qKa11SWk6QAEFNQmZvQ7aCfllN7h9dK6uaxo/EZStUYtywjOmtqv2sFdMFTdG0gKzyEfv8IShtO
AqDuHGjDUN71YHKV6cPoo21U8JcQHytM7t4ide1QZgfF4l1JnbsKm/tB9anpjpkPIi75whv5Z6X0
XEN999mrOs7biFpF2Bl0Lnl6+OmdFDTinf7U96YT6qAKQti/aHWY7r5UKuBGG55Xw85XS8BiEgKk
OnwIEjnkRnw8BnVJPAhFfopcE48FlXd0K7fSJmsbc+fr+ovpBo2jNpDU/YEKSzvCqe+IilSWLqVc
ADQdy7su6cwnqx5OUSVme0HKvqehdGfEFoWrRBSPHW2/luePnkbqBUr3vepZ9LWk8IR93jGNyq98
phwIIlCn3Ne3Q6Ah0a51hyJOn1IlGsm9rWoLDBxsTdk3dll2AoVLEBWY3thd2kLph3k6VBSrzNKY
hFJ8084sBDZ8/4DOhuFYvgHxqJb3cicjsSDnEOg0wjDadietAaBblPQ1BM8HBdaHu7jxUcbg8e0o
wX0aaB0VUemlYgfKjRZsKjXgtoJzRE1z3DRR/LuMkDNyK23cm03kUH+H4xz+EIcWtIoffWv5/TQn
wi3ohMy2hODOA2OZCZ9MZFmNivp2C9PNjKW9KcsyOzj6YeE/c8jdjLqfmd9kHEww6rItpnLv+Cc/
oPMfFx0Q6IQf5Nb6HVxwdZPS7N/IKY8gwD2d4+MIv88779FSkYhS60cDNfcNb6QLk+s2UlNi2JO3
2U00eC9RR8WWZBj1jTDaUXZhIwxucQs0CkBdeGlD0bjvRto6CABr26xO6O8WErlyjpCGIPJKNArN
iep2K4+R/sSh2CBRaG381mALpmDzBEu8UFgJIsHaC0RtYyxNJAnR9y2ZzF0lAMAePkd9mO+FVNPO
gZ74u6am/IsXfAvkuzgqqNHch4gSlXF0KekIR1xWv2A8byok4uyxiQ40FOvUuEObitBePNfZYxmO
21T/mguk07TXXGyYlBal/icpJD0ilgoa8rE01IycejRm88P30v0u8atHeddVpoO0w06w/nJjgFX9
1rDa+xCBKAmBl0R3ahnBP76HYvzllo8mjopd9rtH6SFKmr3l/s7o6vkshmllxx5pxLSqTpUXouqh
nvXKgLYQnRKp2cLAtwu/Oj40Gfd/bOzQVkRHgw5KBlJ0B7xAB5kdD5/qTLVFHaEDZWuB8O9k+U4F
9xF8ldViq/G6BGW0dT35myFPkt+gvCMeSWr+XHlgOkLh1tTEe72XXzydtkONN2mSaj+lgWpiHf0Q
lPLkme0XHRTBSDU+bP1fadicTPe+rbM7r6ET1YtHFIRsdKyedIv6qlb+bstDUr5E8U8xuwR0Qiz1
pcSYMjdoVSgvuaHj70p3PU69eylSdpZPHzy33RT0CbpHcQjsGUQyMlaV+TlrvEPUuDswEMdSjC7i
EDlDhF5JYdr8SEFx/EbYVC0UYu+LARCmisDLdLFTKsLOMn93QXHvxQ2PrmCTi9JBCaoTdYATnJub
2qflKeyTLruZSBQqvYygRz7H456QLagNoI50YQsu4bYiHe3Dh7T6kho/RrHeyg2Y5JKC/xjILiIF
KUgM9ykqKQDXInA20ztSjbyv4hwB4nbnP8U9SX+hTU1rjYphi5tSHRyaod6PsNuhXuvfarM+E3vk
U5cIt6kPP8Q1SSIaIZnAX4ceKrGPEgPNUunBlelfFKIAdEI3fymxzMKpqJW2O5IHkUZ0TStzdHej
otzVsvRDLwgZg6XsSVkcXWnPeSlu8jD57gL8FuovGilUTuYm43uhZjd9LkFdmXomyS4Gd5FwprHp
1Br+q65+61OAznLVFqCp7IF2stOI6RdPiL936XCvdKKNcvcm4aksV/EPoQlP5hBfwso6JBIHqwXz
GugPLRmqVw4HufJ72woAIAXqoRMMzNBLIg69wDPwoYZkHdk4QEPQPoAEOK7GFeFZD3WBfFg8gsKu
lc4ute5YudzSpnfqAe3XQ4aJQbOLQYFpyXBfuf430RqeTaNxKHhAKNBkqILlja8WbDTSPZk6WACM
pKQ7LffeMYfMl6vCZ8Gq/pISAKPKAegk1U/AkhO6pSwOVoEaEQgsOajOGN5skRcDt0qPI1IPVUWM
QXnJtgCwZhhnpm3q1C7vW6gJQvaM0xD123M9Kfk03hGpHZJhWrbIwdwHZMBJa7woKXmu5UZOqSGe
UqpfouFnmLpOEcdHTaa9qDiWK31yy+4sqgBzB+Fr1CcUBY0bgVjPG/SLovn+JnB9aS/64QW4o53E
mRMMLUJkwjkFaa2b8U4aEJXSUjsK9ZM62am0dXsrcjvaZnoI8+x73dM1qPNhuskl26yCFeXQGfl5
Ysepk7CyBc9aUaCPTGTlK553FofykKfq6NCV6g8x+og+jJsCnZxNJjxGUfC1Vvn4lH5xMYC11two
+eSTZLHjxSFwXomF/xbHEgYH//pQrvNfE/Xc/84m6etq/ldNv+Z/pLz//9Duhnv+ulB/C5a8Y2A+
IOZdvlHznP7/f7MvNfm/VImaOF9SkSbBTr7g3+xLTfwvA01YC+cPXK3g68LL/EfLE8qmjMi3aAET
NFQe4/yjf/iXsvpfqiFCwLREeJOGZP5b/MtXw6Y/pGj2lybK6ILK/E34oEmvqiVX+yuoVEVs4Dc5
EzWs5qLQymbvUxnIao9uObL8lctuKu2iBnty3xpf2skzqP6ro1bcWo9AXMMIfzLaWFcruKBw8JYk
Pf0wWZINaxItF/mNc4GRQTZGkzJg7lDJ33Tu97o46r23+XiQmSjLP6NMuqivlFbO2tvjNSZSr9cl
SBCVrhBa3/0LOfCxM0K68EUac/9A0cEFZaMUdG+HhqdOIWeIKEtZhEx0+9fHv2fiur79Gkz6z8/R
JhWeq69hdWJrBBGSfYg7dTXZ1MFrE9s1sQET27/P8v+qqTPtoflgVAapBmCZLVuKMZv7kJai1EkW
zofb3qFAY7vH4a44mufuIB0/ntdbtZjXZb4eypzNCyHZuBKoWDhxzbr1Vo4fVWGibCj+imrjd1Vr
lzQEsPPxqAtb6M2o0wJcrWagdrXYxB690hSdeS3bSemTrvyb2jR/T45jpEuWolvIz84IzLBlwirp
yIpK5GgPCNo6Gvgxu97qOwoR1Yryx1ta//vRZsIfsQSgXpQZLTwqu2YvbKsdvqL7NcmGxd1xPavZ
7ijR0gvpPOdwZ60n7uneUcVvsDglHJBd0MbZRrCMqUlvbnLdf/z4y00SG7NzgDgbeKEpCFiiPFtS
E4EwRXHRwmygcoW+4DRUk1Ux3EWtdf54qMX1RBSP+DdJZ8+lpZrG48UWmZWDNsWJPv9h2Elb8b/V
Cf730zZd1O+n9Gec6Z9fbcbez+u68MRpHDbJN+PzeE5sbx8cJ2Eh6x4gq/Dr45lJ8uKQpiQa0E41
Q5/tf5Xq9IBCWOng5OY+BIdJlQY9Ssy8ncRZ16RZWknNknCzREZdImq/nSHsDECCjfDPDPfRXtnT
jd6vis8sHWt0BwxZm4y7SIrejuOPvkh90UJS2cGlkq7GFxR+7Gqn7bOjdWr34Sl9XlPTWPp6uoYq
t2GKovhOQcU11FFWLO6JHMhcdjtqxUqsWvxYOgJv5HiIahFJ3s5KHEOzL+OgduJL7wAstL2HYD/t
RR6Uzpqnprp0wK5GM2YBWZD7EDQ5o3k0UX264jYKp9u8cfGNmhL0AdaUX4wAFJK/8gyfjBhl4ggu
au5RtCuQsBXh4MWxrfkvdUgTjfpB5X7W6gQuRGOLKrQvtaq3opTsu7bYdyrlG2MMwYniUJC2t0J8
N/QuPTMTraL4p+wmdOmhcdU1AAWp9CBj1J88BUfM6IeYtXeW4P9A5O/UB6Xtgpf8+Kgs3Lv07Cdt
O4k9pegzfRr0ZqWSWnrpYK4FK/Alzr6IFMUy71bPVvwdl3aShc2uZikqSura7DsXZd2qESA8R6or
x6U1qqP48/FsFpI6NuOfMfTZ17UqV8l5gE+SSZPIF7qaTqsceZD5P9378qxugmNzaY7pAxJOFiXN
dEUtcHGO6EIpEm1KVX5V4rmKdWTTstBpxNQxVXGtm7oTXz+e4sIIKgAfpKYtmbKsMbsgyrFXA2sC
O3dD7gjGpxpfko9HWIgyb0aY3bPURsGsxKyhIBPJumpj9uEhlNqV61xaOImMQ9ZAVJmS/VnUDHIw
X5Hl8tjegq2hce9uaHfSJ3Rcx7Ibvs89bZ/Pw3ktpC1OUOVmQP7FQmVltuf7gN3ZyBBF2hB4an8z
BDHcxuPHq7iURqB6qImoXRHUMAx8G9bAifpiiq0PQmW49EyOWyoABgf2LGJhkEQ/Hm46PLNL9s1o
8tvRMixLmkhgThUUZhe4iaCV+1L+glr/iLWd4YNbtx4+HnNxKxI3JGCCWDDN07/Symtv0ErAQtpR
mfQTvGZtjyyEJ3UKTf89xGwv4rhrAGGoSqezp/NMinmMONX95/xQb9VdQocL2bXoydx+PLWlS+nN
wLNgRQc4RYM9BOW3hQhwyXeZndjWd2RgtsHTmkDX2mhzb8RC6Cudp2bJXmlemKYN8e9R20vb6oma
39qiTnvh3V75s6jzNCIbJKAYYcR3c7rt8KI4oZPY0rd2q2zLdQ02aYq58+G42xF+Q2EUpaPZQYil
MqM1wVKq+2ErbKinHTpu9/C0pva2dK6vB5qdgRyquA9cs3Sq0DtG2WXQIjrc8tryLW3762Fm4SP3
ZLNPp7il3CFxYStOtRduh3tgV0DgnMzhESnsV7bj0vG+HnP6TVf3SqqJeeVG3J216QJHtbVNs1U4
EDHfrj5TwL2jmHGcGtBbqB6kuGvKbYtb9PoXzKJ13+qd1vicRKhe5XF6642PWWz3NgF7m+5hhK9M
eVrGd9tGk2RQgvi6aPpsQAwyQiziORPyPrkdbqbz9yqg+RJuwN7Z/9fx5okhXPW+rpPXU5F9h5Te
HsM71K7RqWBJwdjcrW3XpftP/jNBY3YuNHwPQEtJ1JgH+VMaKHjNl/dC1n7VBOPp48WUF/csWR5l
N5ljKM7GMmI3QwmL/cMZRG9k3PXWsYfXaR6AkZUoGntb4G9OITt6s49oL6CB5Tv00vp069nYfqwm
4kuRXb76RbPDmvQGAByrAZXVoZ2rDecKuYUKoPWYnEbv88fzX9y9BB/ZFAlAeKrP5l8XepmXcl8R
8vQ93OdXtVn5fnplAK88fDzaUhy6Hmw2tbBX+yIbaQpASPisQKjXYSarvnz/8TCLgfV6nFkgMlTL
DUeVSU1Ch8EBUeqDtgcQvPfXws/yjAxe0xTMpvT6bfipACiNiQ/vtHZEO8PG8zZ9omMEuupVP3cC
Z/9Y3yKvCcQ8BADa+Z9hpxN0FfU6bg5vMvp4rdM1jzmaMmCADuh3hHvojNRItgmMJnsqN/XtWgK3
NulpB1+NniKW5LqNhC1Jv0EQYipw5ffpbtLccYafwX37CIvqRvm08lWXwsL1pGcpT9MbkeKD/Hy9
nctfxtk7hRWyz4CWH+VDLBzyvXoOVgP80g2j6FOdnmyVDTmbrWSUvV+3iI1MVRrpANcZIeb1Gsbi
opLzo2lu0NpRZ8MgsYXniyuWjuGCTx0UA+L6ZOPRaGsZ8dL7QldFymjT+0J/p5wtSGqS5g3uSsS8
wpacKauK4WpupIfRxjz+N7j/X+l+7XWxlPijOgmka3pFoRM+O5ZZAGssD6kwtDtlh8vHrlIdSqQv
GbqqQb5d2S4L16SpGPRL6BbQbplX8cRc0ItA9mtn2DdUs4OzdK4/W/aw03fuj/VtsvD93gw3S0Qk
0OQN+B2aBK647ZXvrUSVvu3sj2e1cF29GWX6FVdHz81UF9S5V8Oo13+U6F4pSNhuPh5j2mmz4PJm
jHlwqSckPEENJYtuS7tz3wd3rthD+2qRxVurO81kq1+r16aKDvD0mqGYNtdxp7CGtFKH0kq1lXY6
b5i62EuQ5x7jH8nF2nPLxtvuM2QFJDK7fqUssRBJFVHFFUfUph4Lm/PtguZqgIhdWaHVsQFRAZE6
ekypiaKA7CJf7Z7RMrHFb4N3rv+TquU0tqKqTBwh5nl1NCqaQKr9DDXIrbsHTgUTmiJfmNyYTkHz
zZkSVhNZpX/7Fsafj4ENhfIl5dLZlS/41L1QfclB2X5vIbbB+oVF9fEeer9P344xu+kFxW/gkrKs
KiTmSMJRVuv+j0PMoklrDamLxVzmpNa32PhSl2tm5O+fZ4qEFC760BINMQLl260hNLVQJMBxkbR7
TM29ot266a8uOOTeT4N3hNwflWbNQ2GmVj+dBgUqo4XOLmLNdIDnsxpbLw9MqsrARYB5bcNd6Dry
MTgae+ROQNcHTnOw1k7Bwud6M+osePlJjSoPZlGOcFD3vZNk+2Tr7yIbpHt1qI76GfkS5+MdstBn
pRMnA2bgWqVzPW/oIJCPA46YUKvDOsRh0C16fj3Z9abmIG6inxRBVwd9H6XfDjrLISz6S33nwyBQ
ER0HMPQsbmPH25Zn4xt6Cocay0bb+rQy0+lAvQ2o06CGaXLt8WSbjECvg3Yaw8XqDWYKuXHLPXTw
9lMJI3L87b//dHo71Gz7CK7Zc+anRQ2f8ZVxRAR7GrhkSl2t3a/Tr/5oVrM9IwqGlEsoyziS9MLp
cIKtte2yT8Z+ehQGq4/Chf1C2qDLqkmTR53ysberGMfd2CPa0WBT4e59WzmzV3b3SCqd0/2vNZsK
5f3hfzva7BL0+iEJNRw1wSW1Bw80YxrE0FSBXRvbWq3teAw28Cs3ta6fZDBvUiVsszT42Q0mwhTB
jSF3EI9IjtsnIuFDbnXYHoJwbyHrjBNNq9ojQW37CN33w3MI919FxE2AYbqy+dYmMrvgVN+PLLNg
ItMLhbfQ2cViRibjWn0Lvd8Q05KBT0G2W6a2O4uXrQjPIgsYaXp1FY+TbUl6mMogw9E/6Svbb9pd
b3efDs7FNPGaMKm+vEqIXyVC1tiY0A91nnjepG4aS8cOEMZKtrWw5xjF0gwFvXO6QPMroMPHCTwV
b3F1L9SnqaqUPFuUdjTULezI8e5WR1ycl2URjXUWE3OLt7tcDnM0AmBAkxPEn8Dkbyn07jlYu+GS
7MLuEKEPka6GjYUyAFgF0EXUkzTIC/N3LIKTRiZZCVISm9bB+2B6zG2kk7DnKDvqipvG4rJejzY7
XPKQ+KKWVSCMGM0dNpIjbRBY+zq9rNDgREVm7UO+f8RN87NUmilUlt55E3kItzV5zzvdhELUwSGw
5RNkxR1cPXS890LzjJb1qbgMl9r2t+tVwvdv17fjz64AJSkwnQ953Ykll1yU24NBpVBWHC+9+fjA
L86UA6HqqoGMx7wNZiUIBJVwKJwCzHHljyD0+/TQIkIGmfaShWCGE8iCnl+t5EuLU5R1nq6KNV3p
s7QyiT0UKUwGtlAbg0a5qcLuiPr9BsFy5+M5LhR4WM6rsWbLKUg5+AyNgraF6MiQRDuj6mw1/6TU
uxaUq4qWWP81cJWVoLM2xdntqtZZAhyfyquWfnW1cufpph0XtePD7fx4htNlNg9v1xOcXa5V4KsI
/vBEr0XlTiqkS9aLcE/iYmVGC/kmK4klmMyOkWnJzabkKVErJGXwdyUpvu9uC8rJFcTe/fQqR8LI
Xjc7WY42V4POZhf1bqQnEiisqXk16Zdu20NrQweiks17a+2JuRRTr+c4LfbVXRFA9wByzm5RUV9s
4WJZRrv5+Hst1DberuMspCWm2mWjwpRer9kzlbj91IdLH9arf4t742r1ZleESu/bN9qONAjbZCDL
iOyhRbeGGFgbZZYpQ5YTpGhatKLahepd7qm2YKlr2+99dsKyTe6BCK5Sf7Zmn0bzyyqydEpCuDwe
yRj2Aamxso1P2koetHh0rwaafZ+8t1B+bjTEe63WGcZwj+bJpkBC2VRXRloMwFcjzT5P1sSWjtxv
RZWrPKJXdlD21TFZNdxa3NRXw8y+jxzLURhB33G69K9k8rPFcvTjPT39De9ikM6zRRfpDohzi6iq
UOrQRPEBlc1Y3Iyj9lSP4jGgyIsc0cmACl/qEOI+HnT5IBl0zWX8X2SMCt8eVs1V0YtD2MDp3OFz
2MN+pfZ+4wfpJRSEHZTr74mZCceqSv7qagNqt+fef/wTpg/0bt5Xv2C2VSokzkq82JFphFzqf/Eq
eMMISoUCmCbPXzsB01X10Wiz7ZIGUlaFhjF1uKNbySlsrKjvexuv4LN4WHseLu5Ng/TOFOn4AGt6
u7igrGRV6NGRUvf1UaGWPe1N+bB22KZv9H5Of4aZxXelAqPXsoqOa1m/irH+6hfms2R61sotuZxI
QrzSeRIClZlny4jH4X7SsnhTIil8SagfDHcjT47aTp7WW6GLO+NquNmZCyETN6XJvODi1BvW8Tkx
tVsgco+BMIlKILy/cgYXV9LihsaqyQCRP/tgCexknAaI9YIk/8qkDFuAJNsGRbCSkq+NM/tidRd0
oSQxjpfmn8lVnVGJfmNfuIJ0W07cruYz/Y6rq9jwYeCLjT5tQO+gHfoNoJUjfNN9tYLhXSgrc7Nc
jTQ7xYFWJGmVcyFPrpZ1KW7xAkq5YAxbRCR74ycnEqpSvumKr4YM3nb9nn5P1EG8HEIGJQtc9qBs
TKfxarJ1RdNcm05bh6UfXTIbpudUWu4c0SkfzB/CcQ1Uv3C+r0d8rWpcjVgVUE56k+WNMbRD4u44
nqpjuddWIuTCbnkzzCzV9wrDR2KwL53Ep1Cf1nZVWxtvLdteXr/Jq05Xtcnmdbb5o2yMNB/FUD5h
70Dl32a2YIv3LeITG6Cn4En0549D/9LtI0tXQ87OQeInvViG/zRW/xAgxpt4v/atFjKSN0PNjoKA
vKzZNzwJFeW3jHVSDmddw0apGOqVILI6q9lZ6BpBp9L6Oit3X5xGbLxAfaN1fBaOgLM/XsPFPXi1
hLMLTcXI3hNNSgnhsT5Gp6lf2rAH166y6UvM7hiWD68K2rK0MufPzU5KapTwSLOK7KwhmZQm/Voq
snA1vxli+udXp0nw6wHFFsoU7U6iWFw8hA7GXw/FMd5CVF6tTU/beT4jpD5Ar9KuhHw9WzgXmWi1
RKGX0k+PIwomtZCXqacCrHP0fwFF8Pq2+2jA2XWGaZsZZRi+O2h5yY/yo/RTop+4yXfjZx9S+Qax
nTNiNviqSjbCM72NaBAWXv8JsYQgCXlNUyWKXuI8LVEzH46/yytgejxJl382zcWzw5Ow0up4RQy+
m/TVWLMTLkWIJyA6gOCo8w0tOIzKi9+jcBfGlwmJGgCekPO7akRVFvXqs36ob9ZpEUt793q+s6Of
FqMexj1KiWlXcNMya2u1/b00hkFzBSKVbvC8n40xxk1qlv4/VC5d34i/24MFkmm6fPQDxOt/wUj6
faMDEIxqmDAWeIW+K8r2qDGi1cmbZNrBNDo2/zp9bCEVezPU7DPCj62VWmQoNX9RJGsXjSE2KMYu
qTBsL7OVULAU064nNltM0+rkUpMZrQwf0U21VePYx5+xQyPwILZvV83u4yC6/PX+rOQsYusR8r3I
6FWOHJhOjT1N6v3+D0bAZBN5IomX1rziqyahZGWjWqEok8p24Zlfijj79PEYi8t2NcZsFpxoLS/1
jjF43VfQf8qtdSr3a7CyhWYN++5qnFnkTPk8+KVP1VX0UDA3TLDDUSeJ80z8qSTSoVWMb76qPoh9
fSzD4iVLUW+uJ4OwKMWDow29U4nyceaan8RBPLuJ+tjU8sGL1B996T67Pq6QgYbafn3TevVjpxVf
vabdWWr7s+mkp8S0VhIsZenquZ7RLDRrZdLKMOyZESooaUO2nIcXFzW8rsRXTsWYsjN2mlgi5Coe
PFM6uAhvguk5tn18Kcfgxg0N9J3yJ9SRdlnIJSLgtoK80BDle8BBJ4oHqEyp2EmYe1/EN4a/Q/PF
o+GOtz3y7740rBSmF7OQ6zlNu+XqOg00v0pa/AzYDeYpOU3ASgT77fp2HUy19DC83hFzdmnoolPs
+7xnJmiF/BvJSfLuypku02gn3K8lI9P5n18qV1ObJyOVQabqRVENKVGzUIP4lfs5HtLmw8fnaTov
Hw0zS0jECsFanNfJeUwNkSYE0W1TIUko4sdcNVdeUIsRFnC6Pj1elHctE4x+JxUqDlXrI5JDJfCm
SYoO3xERNQgFmU83bKKVB/3yBP+MOZvgEFtFq/WUnPKS3oEiHYdKvi1NmVJMv7KWixH2anqzx0Uu
BqoHXwlCUmLsjKDZ5dH+46+1gLMjLBkaADSLKPuuFZO5yC30U1Ptte+PRVR3i6afk54nW3fPOjQx
Cch/itl+O/QsflSuq5ciKk64X9h48LaObI/H7EY9evVJ3KFqsVtNXxcvf6SWIM0ChFXmrzV0wBBN
QjQLKRastyJFPaBoRmOmlFHZwWMK4wDU3pE1K9MfRYygUJ2v3NJLzQxgFpNAACBKWD+zCIOrbY5X
JwhR87l1RiiThY1zgrYlc90o9oSesY5r8PjFo/9nzDk/P86xtxYN7rgsR+q8CC5mhglbr65xypWl
9eVZhS4BLE1Vnluns8fwCK7or01uzm1bvKSd+uh6OqYaLTQDPTlocbJ3PTTAKG4eRoOkD4HxS27U
yLSiW1TG+6AYUU5CmTezjOAoQD0RIiyI/PQcNMONl1bifixCZFYmDzO4TShwhv6lLcXPSi/cmGbt
berMW2kcLrWDQDtJgAagWhqwA99eDDgm6WKZU3D9e6NWlFs3+FlvlBPaLv5mLVgvBDagODK9bnCh
8DunnsTVPVTEgSBpLS4KbpU8wbzcBV7/3I509YX+R20FLythYPr75lHblIEYQvCcBAFmyWPUJGaq
FuhpuDflsXueOusI097Lq9XdpYWUr0ea51uSGWgsJmB+CwlWKNl/gST4ElnZYyG6D5mhgCcWjJ0V
CdsQyoNWjT+aOlwpJS7evde/YpaNse4Jnmhklig0thnw8BSob2uXf6m8sLZTf3019kw75KMlnoU7
qVVGyst9Qc0hvoe2hf5YdjResb7+SdVxDVu5qFYnOQs1RlkwzynB8I99sJG33gnrAoQC8BB/pRmt
IhgWj/+fXTRn4Rg4jEZBwi6S90gH81T9f6SdWXOkOL72v8pE3zMvIBAQcWYu2HJ3ererbgjbZbML
kBAIPv15qO6ZsbMyOvudc+ktZYGW//r8oBu5MREFQ2biwuTOXY2fXuBp/w1jI3yrCjUolKdxocqo
o5euxuV2/ZMX5pxsebASpQaZ4d89Rehu51v3nj0mPmCQWB3W0yUX4azx+XlOJ9d9CVGvUnkIMVgr
OwYOMRz8ep+hnAa17peuoQur0Vme76cDxs1dcNlnjFX6Y+R+sFitiw9A5oNqq327tPbPmUwuJIQQ
CaMwMU6DzLOpIW4EMd8Q/GIfMqSrTnr3HCgoT37784Ps/LL490inwWXeDQTbGtNKFwQQLlfjx58P
cNZg+jSXn1fgpwcHjnMNfdCfLwkNArkPxlPIkacCIwBVLBFdok9B/34pXXVpYieLUXJply1oS0BN
dXvKmniYLtXUn7MSPs/sZPlV/dS30EvEEFRuAH1+cA0KUTnt+c+f4JmrDRfAf17RycozCkknKpcL
QI6bkY5+4mLd3c+tG8/9eGkTn5sUfAOoFkAfwdBPe/qHfAaIWXOW3jE9YNAp3S3VVIun5ay4dgWB
SrTHXWrSPTfFz4Oe3HFa344j8t1wERjfCmhqVhOsEjvx1kCoAl3CLwQMz570nwdc/qFPi1L03Zxy
jmeKLASaRyYfZYDoEID5UOyhpx/k8aXz91zuCuWG/3mwJ9dZYUHmLisgDDO/FddofIB+YZDdJXsZ
D5G2GlZDhFb5UO74obvg9J3dgp+HPrnXhh5K450GF5NJ8L42PbLg0OqNl3LwHCKyYMwC5PoD+au/
Ej88d5Z9Gvz0hIGaD5cwTOG1VH67oYj/ov86ATr2Zy+tGdchC6qAHy5ZhOdmTdACAsk1NAqhBvxk
e2Z8dhPwbREd3YKSk+FNt4c6PeRw1KIlaZiujMSLlqbI9mIi48wuWtpAYAC7FHVIp07LPAxm1rh4
2brW+RT1DhVQkFB7+POT4Vzm9fMwp1avodoMaAmcQFAF2jZi2oqBbFXWxRmYaDkaawzihp6VbZxe
/BdbCBW0UFJyIGlhoCjx6xaiPRrokClHNAsHOokZclwrFxkobwV84xhVwaVL8cyJ/mXAkw0kzbS1
QGRFmhk6nplM1sJK1hce6JlbHs2AiC0vOmmo1j3ZKdzIcqMgSJ+lL2PkxEVMbqnv+mKzHAmXJnSm
TwkFejqEORzIghD7tHfOGoE779yf4XwDD7CIgTlD297SogHpYKgbAzweOteXkpTncrBfxj25Ubhp
TSMKEbFsjkbcXusPDNIt18atjVZBftV+hzBd8/TnT/bMCf9lyBN/qQBVERBe6NC4PU4Z1wnyYmuC
otObx8Ssov/bYCfXSYNGA+hZL50vNtAnLRTOKcjcluGr/lXPzAujnVuXv0v8IEqCEpyTNVMkypi9
BE2CnfgxgkegOhb++XzOjGCjQsWGm2mgpe20IqavEstIJmgktjagag4If/2lK+KM7e6iUQ8BQGQq
UVJ9cliOWg8UgutwOFvL7cRCgTW4Nn/waEkOpt7FxX/mWvgy4Mka1OteaFDz5aGsrpLMARd67CNS
IIAMkej/78f3JTaweGGfLnsUBBKzdjAUXGlot65ory68oHM7GelHvCPUSaMb9rTvKWucMhepi9DK
ZlH16oIcEVzIhQsofweub4btqpRA5ASi9quDumDEn4sRfBn+5GisUp0ghIPh3QNE0cF49Rf5iKUr
toP67UVf8szt9mW4kxXv5XLJMbfQV+Clj85nv9U3ZX2pF/CckYYWMsiV/myaQNnN1/eGkncDSmmY
FeSNEbmKu5VXlQE52NsKGhygoJrdKr2UpDsjHkHRVIAI72I1OPS0QjJjFaBIfSvAjq5fYbzcVdq0
qJ3xb2AdWz7hpTj0RXvXeN2TashaaMOat+AT9NUzRXOhD4rKIpnai0BoUEJrBcAss+QgFBcDWbfS
dcLMqLeFY3fvycUQ+Pml+On/P1kLTpl6xlQvGpwo1Wj1EOyw6xaL4bp61FZmaO7y2IVIwxWEly/V
ZJ8d29ARz3SQOIHi1OkpL3XJmh5ji4hvjHv9XaD0PI3MDVmV9z/9vNUAAURUol/agGciKR6OXygn
4Ur9te3Wnr1ilBSZdxFl1y2c82S9RFJqlIBdsuTPnMZfhjq5XWYoZqamhriU4SQbBEAXaKq81BN+
Luz9ZZQT84rP9Tw1FkIAztFa6YEdG2stuK4g6aZwJP8VXcdzZgHsZNeCyWxTmM4n23pGHsrRcgy5
KCUB0R2mY6TBFmlAoYFrAt4mdIyCPz+bz25y00A9GGpkEOI/1f+17J6NrIIqO9R/P1DFH2dHqODG
1rO5uCP/lRsGQN5/xjuJC2ggmRrKkvD0Ds6zVKGxz4LqTq3ThzaqIdKJCpErA+SKq78w9hkjCGPj
ltVdSN7+kjsaUPdkzBnm2n1UG32brFgMBmCYP7DdsO13IoQaP1JW0SV9rzN3rYcAwtKQjlYpFCJ9
PUghYky82oC8I+T60Cz1BqJGQG0WGUl+wSM5tzdMjOEgy7ZUqJwc2a01z2AyYCSQD8FERZwfpJv/
ZsV8GuPkDbroMc7b5fYhZoCtEaVFQNYoqNADgnZqAE3K+NIDPHfhfZ7WiXXk9cVopi6mVSFUMCa4
8Cw90MA2/j9ObXm8nywVkdVjTZYemvSluh/ul7pxN0Rz7BwsG5AFl+IuZw0HE3VaMC+RxCbeybMs
m7rVEo+3MPusZmdGuGKjfJO4GyRpQsSJL01w+byTEDEYRcid4qQmv6qj0bEqVeaM7U/PA0SIaH7y
IjQlBvLe3GWXihMujXYyO6U3uZknGG1+W8yipR+xeuqjbM1uLjcknT0+CVr0MD04/bp3koICyMzM
Cx2jhRNawg30TmuRd2VHMoTsUuyBE+X/+XI5t9lQ47NoPMGPx7nydbWMnTb3JarMwly8zEMNMl9+
6X0tC/v0faH2y0O5M44s3Atfh2gKQ2pDjcI6a9Vc5bdW1KyWejMdDK2wiP6CS3x2QEQ70Z5CITH8
87r4tANgNrmiIs7vbfXqnsXuBnUKR4jzIDalbS5mYM7tbHSf/3u8kx0HjQghYc4AyhHjOF5KyePm
3Yn0ZxzFuPHciL3b4Z+/trOb7vOYJw91hMj1DENmGbOGpwClJS0Ygt7FJv8rYnbnpogYlINqBew7
7PKv77DGzs+yGmY0bUyIrXTgj0p1RYFxvzCvczYYlDXgQYKVbBmnEqeguWOxjm4Xsn2yatFt3Puo
atksCnbFpa3961iOTtGQakHlDXbmqea1Kx0w6qDzGbotbCMWa9F8O8b1NeTbLmsc/Xp/fh3s5Bzp
zQoQGxsefrbX7tp766XK9sBm4qUtKNUNeg7Qvb3VwktKmb9u8K/jnry5oh2IwDvFuN53rfkY8gsV
aWeMzOXhQRWdYKdRODtfl4aYoLfilniK9FBezWHyaKWb/Hu+Au8oQs+2/WB16Ju+eOv8uskx7CKy
DZY2GrdPgw1pNmvE5hhWxSo0mxUEuN6BC4CjbLAI+lhAzl2KgZ99lJ+GPNnnpTdAN2uC7ottI6Mm
XlVze2H1/1oR8HVSJ7tauGk6pRkmJaICbQ2LBwKUxe6y/3Hm/MBIeGkA6bkmGvlO3louWJ2ZCcKG
ubSe7ZE/TlCpOowQywwmtwGpFyCvK5RGzmChmit7HlCbMLaPzJkvrJ8zddfLf4ItCH8TAjenNxCV
XHOkgcaDbI/YMw4w5Oh9w29WdNNDLE/AW4HuixHxVbuyNxQZ4PL1wmNf3NmvN9TXf+HE3S37hpS2
Qr4KusofRlhGKA4CDta77QHz+ClMr3AQrVIUZcHxDS6Mfm5ZLVABD/Y1MmbWyZ3flWMyzilG/yk9
82bDacpQwhnwyPVRM3CnpeskujDmudMIKkILNEGHAo1+cu0bY9J3Wo0xF8U1bNu9se7XU+tj697r
4dJfyB6y1bS6MOzysacPGlGRnwAFYG5ON22ddFPhNRhW26E5fghAcEej5tbCCV/tvJv6fghUtBSh
GRdbXc7PGHXmDroJPJS/fz2mZpPmjpn/MeMsqG+UESxB8gWpwA6AD/4VKaPlUP91vv8Z9OTQ9xpt
BGUOgy6FfnOIPuYDR0O7GVfRtKaX6msujXZy1KfEZe6UYbSfTY9+FnCGbeQg6QqRUt2/iP2w7HM3
KHq0//1QT07EGuBhAeQ6C6tWWWPgGFW9FXYO7iyuVqP366EyXtwM+FEbsOdotLTtDBAAFaiML6Z1
bdE9gHOw3TviAX86xVoDFHxHEiPQGmPc5KJuN6U9XBEx7Qizd57gx7bPYtOqoOviHoF5X8FecIKE
pt+MwbMCHF61L2bxQiq10OhjZ5ZR26DyPy0UINz9TssH4ZtFfWUKq/QVOMS+NUMVk5tH10Iha86n
ne1UeZiWyYhaXXg23BgOTs1izsEvyCx6zPChmsjjrptSpD6rH5Q3hW+j/pu41bYk9Z711UPhkpU5
i0OuOSFTxj53p0ip8UeRIKTKQDkHjguU4qZZTKpbVvQbw2Mrwapr4JTDJIE6MSB7r7mG4kmL9g+N
2zwWttThf9tPWSEf7c6585Lxvhu9/eTksS5HCEmphqO2c1i1DrkWtgSYtyxfi6RGt1XqRtKr21im
c2zUYGEY4tk2840txXF0JxZwSm9S1LvBlKTb2WjWYprQ8mLq9arXzPWolzcq846I9e+MBrDhHiqA
GVtDxMrba8awT0T+ASdmZVXFPTCMWwVARGaQHXDDu743twlzH8E0uId/Dxa0ymTkTHh9xCh2nqRP
yUQfqNcfknl6BvcyDZKK3mZVFjACbZI8oVA0SN1raKFtTDlZqzbRNGCcpx98lG2Ets9jbox7nHwr
b2aur8ZUWzVdOh2ost4nMey1HHzMwTOve25tNbtsIrtV97RJQUVrp6jR6ZWjnOPUMaxMETeV9mj2
7h1PyMdAiLtP1fCiOPhtSUFXE5aST5ruwQXg0rGTlVWPNxSITd9qp7sMyEe7n1Zzkcy+PavbwiNz
IBzNDPtCU3Hp0jV3gTDuS+LzNJGAO2ayhmRrozUrdyqbdZs5YCAOP6BGuHdJeRw8FmWltkUL/BCU
1XQFdjn165z98IbiVhTgTRrdTecxL9C6Keh0fjRS861iHkCljnVI2v5KE+xJy+Exa9mLsqejJ7wb
rfd2+myvcwJpOTPHmmq/ORJK8fNQ1CvlZaEiCHcVFVRdVQdV14qtdac5KjuHxjvPEFccwP5CgGBL
Xe1u4OkeRf24tRFNDSYpBgAX2wee8qcKWHNAQXcIroUpYB/DRFGkkbH70WseScp+WIStSVUdTQgD
Bso0fGfQ73Sza677qrKukrorbh2Pac95YgCO7Y5rjdSDr7whu+VtGkE54rrK2LDr6biCsMkdDhwA
LocnZNG/TcwOOqp3vpq82FaPjY3Wc4ic3PTOumq663ZIOagKhe33E42EzA+8LW5Vaz8UA6g7zOSz
nwvyqKfDu2zHxsfjr24FVZuWNzEqmmNZ2qsZeJtrA4KYoM2HYmhQcVk6lS9ndk+9R+UkwZgkN1Mv
bvGLgOyOgZaDw+moo0PZHbLSgER2oNrnrLvjQoAQyWZ2rE3z4LIsFLkToYo7lPO00uzHeX5mOrTV
vH6IdVTgt3rmBICgaBZZTZAhNHDREAi5KlRI2F5A6slvADGddBTX0aR6dlWVRqz9IPPYbyyRBWYL
oBnv2gSNfSZYgq4OzfJMpqGQzVXaLioZeZsGc9blsXCzQM3Wi603ZlDx8ThL3deYtuq0a02Tgedw
fwDQ1lNagC3UI9FTBUz3JIjJCQoaGqiUeMzEUaSeeK5j0ds3ouuQfZoA1WYf+MjnzJvuPTo+lZa8
p1A04ax7kzNdJdwmvvC8fQkRvcB2Ej1IvM4O8slaK9q9SisHd9a2Ue4KUKsCmh4N0Fv0YbxYVIi1
UWcfQE4DENMGGY4Ki+G2BMscjRN0hWtgT/Tk4JIPYIwRYyrcyGmGm9lL79IC0BmtCQZ2o4tvgEoK
/aat9biwcauA4jvZKSSW5gOp65gj6ZmbsOXGKcdL64Gxnu4K6zDVQC17NBAlBNdaVW+KYh5wQYkr
CWGVRqJktELRuJZuXNRurAGc9rO521kgp4NRnYLdiSP/O20Bb9TgcrHHcco2zQQOQjJHEN+LBSi4
LHV8WD1vnVIgQ88lcPKtfdtTWFzc0OK0Tt88xJoQ8tHHQBL2mrDiURb8obRdlDwXIViYeGt6zAfU
x2sPpHSirk6AhvV2AItFtsa3bLiFMGVoCvvBnLIjX+Ko1L4GwjRwkrzzG+sqV4+6Ideyth/1evb5
gJQirlyJ88rbe/1rKfWggIXfFVCrVrW+S6HvWqOMqzdgtaRbQ3y3ErmZjfLeKqGxlvV5oMS+Vx82
3SQzWVvp+F0HncTXLbXpckf6OkKtcOqPjTv7dP7WDv2RivG+qMxrrwDR23A2TDFfGxO/Aua4oGMk
WxEYc7ma0jRQie5bJr0eeL1yNLG350WED5wHfQpYepunmEHlrgQKAzQ2YCZz3Jsk0ovbNJMbr55D
B9/usjfTfnBH8ZritvSlyXd1k244hUYgIFtNSSJZTkcroa7fwLEMrBKLD+sdqRKIIQdVWRxY625E
X/ttXa2Rcdwo4fIFdf2imTiJhZO9FaW8y5gh/LJ0iE9168Y1vHfbYW0kHLNf2Y2mh7axzDZx/J55
BRZn7V07Y/fQed7RHsCq5omf5kivSblgp9l17zlXmfRuibK+A2PwbOd6PKQjLrERh8gbd1GwDu67
Pcq4trobSA9Haao9MD78cBIBawZ6fxjPW3k5UPR2EUHuM3aN7NDDJhs0GrGJBgA2+05bf7gDfWAa
HE30Pj/mM2dru6aPmXDXFWDIHUUyheio4RvWEJaMjcYLO81be7J/VKRfC0LRXOEBG5vpq2oaD2wW
3+VchGgteQKVLmqHDDDq9g4qpnDaHQhY9DUOCa3caKO564fyoDd8M89K+arpn0xDvDndbIXTiA4n
F911weQJ5ORH5cajbV3bHq4It5hynxRtRBL9zUk06aOd8d7Sx8Gfgb71snIBfT8MBKadcrS3ybW2
dT4+aZP1aFRqP47QyLHBjSfVrU69OJXFVa7JrTEjxNbMgIa5yX6aXbwWVfuIvIO2wzel5YaZVRsR
rtUhmFVWx+j0wnlcgKuLal8GzznfZ8DLw9yWq9zJDiYfV8ZsDeDZF7e0A0C9TG5lwcLBsWNF0fpm
FKtiBMrXIiFIehtRJ2h7QNOTyrJgLOc7o9SP1sivKEmfTdbuNNXvmhKV+zUKfiYLzd84MONqLFa0
Ge68mlc+66zYrrwV1DFX0gZcZ3AEZIIWqrTK4kmfoYONDosm7e4RFVO7iXdlbBX0nXG6n2p+LObm
JodupgLDFlQsw4dd/spr/d2bx3VhFgetycN8FhzhgRattm2Udm00ijRbWZYOx73L77TGjAbsAquR
3zi2aQA/IF21Jvk+aXQ+uh76HMAygwlg7l3ENiNBJ3S69rFmJ7diqF9Gy3icFS+2NoWkp8Dr8TnB
NehqNBwqOyBmeTUYnPpFrUJiqzVwI6gW6lr0X3oEbYxp+kwouo9tKkt/Mgj3SablK65IEaTO6IS2
KWu0zXn62gHWXjFcBmoy0X4tyIx/IZ3DUeXF/QyjHr07o73T9dTwraE71sQ6eH355jAtxSVjbZQ1
hZw5qwz2im9rLmDyoj90FPpPVNbXEIWKsTGvCZtWVJfCrzz33pzYvWZlDYjd0tm6GXLsXRZrTgG5
tUYXvuOM067WZyiEarYVjLaGFq3Ce+Xz2AA/LsRzZrRYkTA2ed/fA4euQoDRcAMYTYIHZkBpdsKS
haVvxAr3VKrofZXhseLawSFNnc7vEu1eGv2VMMQe1Lzvbsegdj2ApkoFmnX5YGtBOjpHZWTRRMkW
vQE7jYh137axpfiO5N4GfkBc2el+6dZNHaNY26rEocEhStBS955MlYiadnwpLK3xkR5DbCe3rw19
Bgvc6AtQ49AtawIWsJxjiULBY1sfVFm/OtDGOOjttG1t6Ft5Hq5oHbvLz1vvxeaJGVMn4/uir7+X
pHwZtdkNDS4/SpI8umoY0f1hNDUeEgGmbrKS4pq13iPa/295Md/b1HoaLRvtOMag+oipCqJL7lRE
aZbvZokmOadpw6y3fnTq1WC4taFshaNcL6zbMtfNraykjm7e1gpYoluBGvo+7HqrjjxDq4G3tqNa
MnC8EWPRWBU6pNg1KOkASLUDJ3O0cN7ppggI6prCjDZ7JHJjxsTKptmdkaMqplRvzVSuawcrN53B
By8bZq2ll6bEB3hWfndHrp50mxehDTB9SnDxpYW1ERnbi7S5mR0QwQFNiovGsUPPGPNIeThu2lkD
KTtVa6z4O91iN7hb0ZHGSO0nsPNaOV2pxjkUFHki18WOsuIJuAIf+pIwpHq4baNxvwhvmdAuDKpE
P+qa9WEnxo6VLHJJtnXAML4bm1LFaI5I4cK7Fo7s8lgNimMfEPHYEHaDs3+fz/qHotUTPH3IKVLj
2WV5BEVf1Ej0wL5Qpsc0VT+8DPgKT90h0v1SKyMJFgTgrrVdL0p5kgcd2lD9cqQ/jJZYm4qTNxNX
Jm8lHFoY3dwkEDqfnV0xoz578FC5DVqqX7XOA+I1z62Z3aMXv1oVQ/MdDSJXvOM1KIYWwjYNSOYl
IhppOh/0Xv/gHSFhXWEpjgqBk5QXu5yqvVP11TpR+bBuzPTHYPZGBKo7w1ZqwIRnza2pWQ+cIfZS
QwLMN0ly7Drg4uUkc78j8seUW6GeeI+Np92MUpGQm92EkEiFQiOVIAiLjBMy15UKUGi1znWECoTt
whhU1eRXhXVTNsldMoHwSmaIXqJLHOrkkMnF37gUlop40QsKt0rI1awnsQdgs+/KOgc/q3qtSAv9
RTNZG2lzlyXlt0FDH74iYuuNBdqmXSLAGmiWuob2FX526RdOTX1N52o1GePKUtoGzLPHInX2Yp42
o5JrFzr9GtqmdrXpvBm1rq29vuU+Kw0s/EXrUebVKyQ/qpAMzlPLy5uu7WlArPG71eAM7BJcJFJo
aGxEzX1kUsRRVNtBZ6srSDRJcm9oQxmxQpg+kQnxs5J0UWFhvY1NgrqCKc5dc2cZtYDVj74Ha1jV
MCKh77q282qnpuQKeFKAUpquw7kiZkQSDGgkaxbD91ISJEbdQhmK5r5UCY0qLX1wPLXXTHyqoA+N
KV71qb/xGjcqe/MZ8vGbIRteoYy8hd184K4O8P0IIwJg47eem7fOMD8XA54eqT0Kv2tc64U4zoXF
fZk6li9d1O1A9xhC69nwQtvkjufQUNZAoY4tpt2hYEP3UzXfoG6j3XhV0flWbV33sn91a3GTEx57
nKLhiFi3Q49zlleF8smovSU5xamcxy0Vm2TQQtoi1dzWw96jfYcYsPE2FXKxolkRjoLvVQVnjFPM
35LtdcIYgFkUSrXCGLWITx7qNmR/0FOQhTMLBSiQlINF3xxyWNMr2dTrDrpJs96+4NwPx7lcz/aw
Nb0JCJwsfy5n97bx7HU9J0ddajc1hWmievh1pOkf86q5S6hzaAqux14+vxhD/oy3ckx79prnSGkx
pU9R1btxQq05qlqDBlPvklBzjXd8OwuNOtlwc0CDrJMhBAuTFXBpHmD33y+CG0EymtJP6/7AlfMA
vIt5k1gu2lol7X2r0ZBhrUQetZ3LfNi1W1vrq6ikVUwRMMlsGSZ5fdVCEUpRjaDvtr8lEvG5IkPB
KFKr06YqjGtTZmuaT+HstDDqyM7Fbomz0XxivbUmktyNKRYkgZo07aK0oukKBt3H5CHCVtvSd2f3
1Rz07Jir/slGPMfLy7vG6awtuI0H17KKWK8RummMauP19ha56G8oJniq8jbzEQuORduJZxMCtVJU
912hvXUDfEZh9iyq59rbQCu93pUmQnyQa2EwHum2t0Dz8ly4gnP+0lAHiD3hPHFwoYKRcyekhSEQ
HR0flO5BQ10illMw/LbBi0OV6U1U6sUUofMIwZHCdSMzZ3lQ4P8fGqvaTSPMuJprw7YavZdhKB6I
oYuAZSNsm958rRA7gMEJnlaXZWvoISNsM3QPee3md670sMET45G2kj14UhRhYoxzzHKYuyaZUFza
0PnQ88o4WkUV6R2QTy4Oj6jjcu/W3PR5zdD11Is0pvBhroaqeOxyK2pFecPKdOsNSR0Q1IZKzoIa
eBjsOr/zbEjleD0O4krD56VdLLz+aiSIrbrG81z1t7VhXdlmtxYO4tBJDgw8jcyq2/SSbxrU8Cbk
sFhrVlY/kmoIHWOKRzbeTlUXq9y6cicZQ/E5pN1wUzT92iKvuBbhsMNXoiJyrTmwTZDd4MdYtA5o
ZsDLngAfQldBjTBPYXzLkuJdd2bE6drroYCKno0Mejo8uB38WJ3cdXq/dRptZ3RiTyaYeXgcwVCn
ESBWIS3lOjfk1eB1vme1t61hQwpvhruGq4qVFY4q7huNGlBAWOaPeet4ayyxKXQgGnU1Zn054RzJ
F8eGzygiZs6EUEzZLYaNVApbTVXdTW8xbO6RM36p0vdMwQ6SZ58yICcZ26axp7xc2qKQiA7Rfasd
oUaHnMsQjcWtjZZmtrpYAHUp67Kkuj7Vt6TK1Ds4MYteihlAfmyF2a8WXeby7r+oif06v5NEYY+4
QDH+K6eUr9lxwUEtReHFzcVmq0vzOknDNobNbW0Za0ERT1fgRlxZP5VZ/jvG5teJnSTAKyGRVVny
gcUmX5N1Er6NmBU0fi6lWi9k5U77q+rpX29rBM1kIZViKS4CN3hh8fT6xwv7f1/g8eKf/4Ov35p2
4nma9Sdf/vOQv/FGNB/9/yx/9u9f+/pH/zy27+yu5+/v/eGlPf3NL3+Iz/9j/PClf/nyRcR6GMI3
8p1Pt+9CVv3PQdL3ZvnNv/rDv73//JT7qX3/x29vjWT98mlp3rDf/vjR5sc/fgNo51O2efn8P354
9VLj7w4v1cuY//IH7y+i/8dvxP47ioPBZF8KVfDedaRGx/efPzH/jqomdE8B8WgjwuRg0bGG99k/
ftO8v6M4iOgeSMuLsgYaWX/7m2jkz58Zzt+h2wmqPIKFaLpy0Ff+r6lf/54B/v2t4FH88fXfGBxt
MBh6gbl8LfxA3QNqnSBM8jP9r6MP7mTpI6o+JyXzIB44GWkO6TBo5kflRLrv2tjwb50aHRCw2OTs
G71xX91Ox3k/VqS+1PZ0Ukv98z+BhCcKAnVUciLsePKf5LD4aN0bKNwZbbKnnYQvBP4crgxeVz+q
mpW3MrUlCtaLpr2pZCPugKUgm5GwGYLtzTDc1VnXbT69yzMPCC2BX1LpeHXLY0YPKNwT5IZ+YWLV
SYEYuTkr31OuA2C859Tz3rKrZo2LvX6yc9iNPtK7ap25FofsW8K2HTzUG3gQaA91zXqHFVfDybNl
LOEbbqGoSGHIu/22tSpEQPUlzGdbaDGdGngKcNyaCOQC8M9Tg4SQPM9BtKlGGWSpNo9+4Tb9cdIz
+xpt/cZhXHxFhipZqGbN6R2ptCRGigQaENJK2UOf2OpuRKpi65Gp3E/jEqeum6KKWwtNdJWx5ElN
K6jxalC7hGlODTqlYREEdpMh1NAabKMLkX3TU8rCtK/Vbqads5ZdRTYkH/syKHTchAElmbOv8+W7
vCdVDP1EJLV1r3RgmTeT/D7mk0LpKnB0t4aeoI2uHA0DaR9trP2xmOZnmQ7VljWW3FleqXaDabBV
SXqkj5vSRZg6p/sKTWaBRAT8u94l42rGBrnpkI3etxPSE26mQ8+ommEAz41ZbfiQUcQmUcZtm8x5
YmIY/Zkjt+hXs+5tUX7E7pqWIi0F06z6oc+9sbJoYV43Njfaa2imdwih6GkjGALPjWb4HeoLykCn
iPRU8JbA2S39pM0EOQ58rlqfkCm332Y02unAUes5kuQ+03LX2niJ0rPvesHoWAfu5JRI41BhsSOo
RXX3DTuPL3RF3hkoCfDaOXFXdsnGKpQ9Scod4BqdjcPb7HpysOjkFFdkrgc76AuVwRxu4PdEvZGM
k6+oadhPqZ4CZADExkwiUQzDuLOLGX/sU552XvC/7J1HkuPauee3otAct+HNFCDoXXomJ4h0Be89
ttOjHvQqtLH+8dZVqJJVXSm9sUYv4pZeggSBc873t3jxa//QpIQTOQ2PNJHErZBE8yDnROe0Qqjf
FmXhIxePNU3Yq0GvKI7mSz0c2SXk1Cxr5V2VsvCGdr6meA5Eja5NsxBPehbmD2JujIINHhLM0yGu
vmkBUman1iXOwlqRjNGyb/0ImX0nFHsfHmzdhn0W2pY8JOxUijQRkwQC9E2uDJWDs+6TAUQL7Swr
5XjHGNq8e9BrDPZd5qE0kbTipEAUgTAqAhQR1izJnvxM3ZfiMLauWCutZMvZADdlGr65JPQHmbgZ
WzMyrMnShct993npTrFc1uSmDAavHbPAsIZ9kQj3pYF+XA+aGH8EYm095IPV9K4+SOgTpkFMW7ts
mkriXep7HOHGWE+cnNMuCw915nXzGhezYaPFHPxl1xPMY2vJOL1TCaKDfMWRW4eD/zBhNaUoXYi/
CYrHqDoU5EQbeW2tRT0SHn0jKIl2lMt9OiJVnQqStAy1lOwMbZObxBqto5aGjU8PwFrV1JpchbKl
lr53VV5pQWRt61wtbtS6M/YkMVYH2QDE7QojvOkiCTBD5ZeY6sLCZx4a5a6c4nFp5V3zlIAd0PfR
QK4E/aS5uhrrkp1K0bQHU4rmFrKQVZTLCD7NJpqoqCuKdSA2giN3wyjOFJ2sAnIMo/kAZMSDLExD
boO1meuMBfauD5XsjeDH6h0Lqv8a+aK+KQZCJ93InwbMgSZyQu7ZFIL0lJzE7QKFCPKUXGGpq8zJ
c81QL46jrwWrKCvTAOWKOr3GkZDsojGtz0WUIsZJTcGixtnLZGqv1Og5rnx5lsSJ5UOxoe4YzEl8
8GoI6FbORGzacrUQ+1I5+/zJ2s4spTHdMLQSwPCc+HWgXK9gJU6Lt3RozZMRJSAq0HKT7wj+KN8i
1Qh728jDZpqNQ6asJCMXT2aDWM3pInQarD0J4hYjTV8ruTYuGBMh03CJ43Ss1dIAlUtKqOzRSFhU
Ryo91m0MhIcqwMoUu0tiea5MSrG2tMmcp5PYHWWj9T4MXwuJ9PD70Qn1fmoBioQyJEa3EBe+F1Pz
Bevc7L04bWgQrLvnqh6l91TJwBDwRh5o1SqOFnPrahrheaZwLHqnkMcIDm9sZbpEESRQxK0uqNKo
Fjm3D9A/AwrsmiK+J/ii2WhF6X0kXUF2Q8nub7rsAR67Yh7Cj0dm2j+KlQb330sFsvxwKNMTSMDU
LAeTBNNQDaTH2OIyYRCnaxINYbT8EZI480LW6Cz8FgxVzzs3eGu1rIaDBfm7D31BctvJmw6jqfW6
E4fK9NToUQUZW1kzrUFkRc5m1W76JG1eceaDuGo0Xwp2LegZfPWI02Mx1L1+FHu9NVDVQL44Pvi2
Oo9GbRwWYl0R1kk02RDbwHuJYmdNBpqTWam3GLMpZ3QeI9G/yUNJmezcyE3TkbJqWvEiZy0tbT69
T5GeFOEsHlLA0FitxfXgme3Ob+LmxiwHc1iOck3J1hiypMRSnH5LLKt99GpOcrYhDpgSmffBT/14
gugtFKoKQ5X9SWi0ehfXMUSSNlpuwInhm8Judzuaov8ac1xdmoPFu4W2rChPFUPJXTeO5ivKJ/W2
GQNi+ca8ZzsjsdOwu8DXbrQ2wWKW6k3qJLhbF7Ifth5JIOawG5p0nEdCHj+NSapvW+LMXPS/qO8G
QdPdVJG5qWHXlOtYH8qDXlkDVtgiK97VQPH2ed+Xi6pSpGLn5eK4kGUQODcjvvJZ6T2T29wm02Ka
vJZXn5rneVyl1qsfjlDfOUxbKEFDTGVWPQh1ycJgcIG1B0Lton9LtpOhdstWMuP3Xi4uMrQOA0Hf
N5rtJ2EJ62l2KxoR1QdJiPLnuhbCbcOpeXSiuKh3g6fW8xa/AMCP0GfETtbSQukzbrUmTdJBtJpm
lVf1BS2WlJUwyGHtjLCdkS2zJYsQP1R5Ov0g1M/FGGuTHVl1ftbDSj4NngLdlYpedEijykCIYQ7x
UpZx2TlFm/trDkmSyYml6m60EOFgRODWS1eZEc1/TWXWSHv6hsho9CBlYY2DXZZptUpGtIGm2mWO
EZnZWevz9LUck+mscNhbSrKQ3tVhK6sz5aJo7MK03yZjMa0N9Pqz0TeSB6wz1sIQC4/9Nucbo2dr
2rU2SsQryHHzIRRjAv0Vs7TIejEskzIW7rtW72RQGz1ayXIrPJJjUEXOFBr68yQPFs0UsPs0uERr
YGWCyxu0KH4MpKKMg7pItBE8O0lID+zLlDOqEBr+gtVe3GgoX240o/AeWgKW361RyO9iKYHZD2L/
zqInToG143XnBW1mgkg4rSSVAsmg0BnzJFfqXZ9QQdA3uSgewigTHgRBCPx1kxbq3gdC9W0rHpNH
FehJd3KBB1eQzG7WhqK+9H1ZW1lGY+4ypjUo+DSYhtesHLFHJZ3sDoYEN2xBVjhpLxmn/hJj4hWE
eKeT2d6BRKksexmYnxOYYnc7ZEaJFq4BucIkO734hi5swqGQGicj5mkpeP6wCbsimOda0s+tbkQH
lZZstzYvj7GEmsJN1/U4II1yEO0gaLXdJI6GWw+yENojK9OG2MeqZSgSEjzu+Gee+qoP9vSGRysG
1XFBTr0MlMXLyHTj7yzRQ82jCRTKaJWB+j/FHZyqhbEYo0bETcEq542q/KZ1osoKHZl736hCGAxF
fBgB6Cy74jAb2Ebj6ccGxHeW+hWYjVfGC7lM4IbzUE1vOJ8KO0UUOqdILj0lWRp6NurP6VbV0gp/
elQEHwoFC8dc0NI55eMFqttc4MUwok2itsZzlE/6XJuCfAWhpKw0DqT3iT+JDGZtsaN+t97r6ljc
50rhryIzUI+tHoBW97mZwIbSU89+WrZ3Zt5TsSGPzTJCvqO5aiuURJ8KVbhA7RqspNisBFst8xhK
JbQQ6Xhms8uiPLxPEw55tojjGFHYpKPmC7ViKTYm7QWUvaF4iZOWiKtJ3TStHj+p6JKR5Y0aC5lY
7yujhJdPp0In+lIpZbxvXiAUNguoYIdeLA726AvmTvYieVPITXiZpIhSY/0bPpA7tm9tgl8fYDJT
TkhGqpPpK2qJMDSLV6ZR626oqeluamW8CyyiLo+C/Ng2jbWsEnXaVn6fQg927SqMJP3dGLJwp3Lo
Qhsw6gup14MLa6DtgwyhZazStGQFMolPORmn8ygYYzIopng9aWVwg6bTE+yAVFnXEEfZEeskXjbE
eL/QUqmiLcynjD7FsH3rpipZZpWpb/RCL05F4E1P/mh1TjdojdtpxDg1BCLt40KPNjJo6tEo/fgv
1+F/Uaq/S5dQxP/1TyjoJ5RqH7YfnzCqy//8O0YlSLr1h2GogBxgL2jqLdT030GqP//pUmSkXUqR
LybbH1AqyfzDorsSqAa6m0qUTyiV9QeAOX9SMUCyiHPX/hOUij7dTyAMCjOMQmQbiSZLLDG613HW
rL6KlRhC8cC7d6wszsFDE8Dm1T2ljtOOemi1ImZDqYa5rI/3LY+exQHCEQvsn0xJsi0n2Z1eKKNr
BC3nPAMN66TOZf/gKRkoDaN7lPSHgNohu9Z0BGPTTSVJ2jYV9YWs565vFS8FKs1WAj6J9YUQlisr
qBmVx10mFBvV4FHO8lmjbA3BcExOvMFFfuE/GcZ9YVAeLY2rRn+sZIjzUr3Jm9bWyntV+DaIkFer
YUzmVIjYNSmDvvBYB/0u7RFjlN68UsZViGpWUP1tXkz7QjtM6IA8mYZ4y5hnaD2jXLWLTD4OBl6e
rEcnehZj6VuUKocMv2Q/3cuqvJ3qpYrE0wwBlKLywcpj1HJRv2HjTjinkFzX4oxFzJMgUVHlD9pg
NlNcPHvB8zA9G9OrKKRPln/qjLUgcuKrv9XGrTG0HKYPzRhBpJhAdq9hg3K4PNbFQ5A8aT515e1t
GSPeesD940S5T83dw1RsMvEBaaE8FOx5xyS8kb1vov+i+0czOnqGhzAzmVnijU4VvdfNYqFYUGg4
i8pXv64eyqlw+f2dSgFNSUzb7PZ+vrWKfevdCNaTmhA1aBHapi9SYRepHlvOxVmVHgdhnHWdMke/
MTM51WV3jAxVcZuYe2u6z+uDMQEMnUsR5lHYp/6jFu06OT2YKIJEOXMF/b5PzFNbPKvhwVBOjEKu
hLKqa5utpoTPXhMvEHvaAQhaS0IlJ6iNJJaLkp+oMbaBTPC1ctcgCxL0vaevkvrRCN6V3ncrMUGp
cxeRdOwNGsq/g28yXZDV2b/147vejoxfwBeDCu/uO6FoOmLw2sQnK3nKjPtmpOJUjIPNUNz1AUHe
wUaaUM+a3c6cVIQ+JM8LOccEv4CJbyuV8IFuXKQxc72XVy9BFn9Lym6FqLscP8JxPgw3ZlY7lrYf
FPhceaPLcGIdmsOsOnvqNtbjVRIQIur796Bat7IlPAZRvbAE1m1JbL9JiRsqwilPgnCRNfq+bobv
JMd/1/O/y5fIv///en73j/+d/+0+T//xf/72kr3/7Vj94/8CjxSf1vg//8T3Nd74QyWmG2xalmVL
BGFn9f++xOv8i0hqFv8VFz7zBP/yFw8h/WGwEiOyAAEnFkdV4EH+SUOIf4iM61gHacjECIuvzfhP
VvgrMy8Jf1gELBI+9MsVITy0z9RiGxaZkRrP5Hb2s+ldHG1ljgIkXTfLcibI9+GRgMfFV8Sf+tmb
99dVCXNQVCB+w7g2Ysdp0EiD/lxM7dLDEKhrJsIVFlrlI6/vk/i1kJR1oCbuIIIiDK8t8tOahd1T
qn1FWPxY17YoHQz/VoheFKNyOMo4xCSVcnM2YpBTmOiSvSeIILCZaAkwafthXg4X3cawCNT7rnxR
x2GeMsCCRs1kL50rVnaT6Zxs21Xj3wz+R5tOTqF+GXd0MeX9YBEka5stFQOdSK8lPeLXzvqmtwSP
yRIdiw99cWOOqMmGWy1SZgUyvhZAMwL5SJoI28wafQqYtPH97f1EGf7IPl25Mr9/BJmjBbu7ReLk
1Y+uy/UUdqwpTUhcT4zyHLV4MIA3WDtr+JK9/vxjk0N8+cI/XO3y7z+w15k8JQi5K5vpkNIRW0fY
t7mkLiNmQ2aVY3mtD6D58et4+8Ob+QsO6YraulwZjo0nTBcl0vKl66jEtKT5AK2r3XWBGxfNbVsC
AEkhM1J3bNK1zoCddYtSlFZR8GYF36Shnf3+I1wHg/30Ea4Mk32XKmHD0n3xg7brbDW6Gv3Gu3DZ
Lgj7WF/SYzsXTfG4jTaNK86S5fSB/OQ//sG5EcQesGAQkPHTDy4JlUVeS2tL4PQVIPvUz4RpHfkk
RxQvv//G/MWfHvDPF7v6vWFTkqmsWzCo4S6qg6WYiUwX0kZL2AyFU+9puzoTZ2U6uJ6E4jHQ7Fol
W2h4UMppJo1PYskuniYkTjC+mskswzgQK/dBtxOS0TWjya3QDNUo34CMEMrSwaa7pYaKDXgjZYY0
8ue+Z3IGZDVM1LvhTC43crSORhRf3osu+Y7U3GQYtuglgoXp13GPxDWVFmVFhEdVzI1MwRZfzkR0
l2YIkU9JgJFoC7JTLzVdziiJZEQKkB7bNIjXiiTNVfwdnjUs9Xh4gExx1AlbOYCcYRTw5oojy9mS
pFA3xsBXEl0YW/cG61QlQ75Eliuo73X7MQLYyZl8C/RvAw7YZTwcMyNYlaxqEx4TSROWnYCspxpW
2Oxs1W9ukqKzR+sYBtMmVM6AKMu42lg+P4D+omJJLFGewnUv4lTeTCPOHsTWRVfPxuS18d7GeMIN
a9k6cvcSqSQw/T5RwWk96zWR0mVAcURnmXNtNPaS0s/K0nB9+ezjplYE/aTHlTMKtNjHr0PoOyLs
T2xSXnux14YURaPxHb0X7gsGJ+QP8pMi4oCayEeN4Fkz/bHpo5nfhs7FOSJRmBHKk10OQPTETQVi
dBSpIM3bcikU0k7Flct4vVXRW1Z5znz+zS9ySChoeASWmPjHi4Y+keYVpAHCeerEJ6wkef8RTjNA
ecKfoOKdEcTBTCwcS8+SijNX7BQ3wJhb5PMhR4Tu+0Twoho3ho2kI0nMtVtpbNZZEjwmkT+vTQsP
EPpsfIU12EEndTN0l9CS4U5KlfupyxeE3IK0YbnAhiWn6P/JgJJ1aWaRqpfiJxrDk1Qj8LO0mRo+
IP2dZYjDQqxRvdG5cazyk93V/poNLu/B4+JTMFDORT4gSVlzvbR2cVAuMv5bWgeuZjxjbJzHQsAG
p0FssGtIyl3X5mwxb6li4K4c1lKuOhZT18S4QDDDzBjQ5Y7dLggiFx3zfBIJlG0kR00FdLvpKgR8
8NoL4l3MZSucDXHgTCA+kE/zBIOI9M2qH8fUWgdKcWi97HbAWAv3PlgXdgxxnX5MzVXJjY6xhgs6
PSMiZUFxs+Gs7hSevw6xtXRVcNSMdJ2r6RKIDV04hD6uExGM52AWEnKv227MbRORoijHs6Jtbiuv
29ZWh5G0Nx5bJdoTpj73MH/FHaFskNv4P1xKuuaEXOwEiJUi7hdVkZ06kOZWix7CIHEUrXUy7cWT
RNJk04dpilZGRh9HHy+0YFcmkl03E7YG8nz7eDmm8dq/GMC0k5+oB4GHrK8AhaPhUPYpBm3iR8Zs
q2sVin94FAOLokiIlIiP0qTCsQwWRTrdhXq5rgPUBQjTNdFgvw/diOYmUU4c6MUI/EeRtIcOeXnj
bZuEHUHq9kPwduFWykKYV1axHPMPi8UJ3kJnmevVlBaX0MFGEFueE+TYZ2Cja0F0cDk7fQuGP+yb
MrF7neOGd/BaAYRacFJ5K5pnRCEus1HpPWTSqZK8Y1h7W8uMuTewWAq5LsiKyyZ2oXl3eYpxEm+n
2vnLUSvcNo3cKTLs3+8h0mfY4c+Nm3wqdm2UOuLPESEipLyX5T27JlEvTo303WHBTctttwHILygP
wbH6EA3LjIcVz+Hyy5aIKxEX+zbKDdKVOaXxqHKA+HxoiaYacrB4rV3hMNyzT9+XOYFj5JCT40A+
5++/78/nMerNsSgoiiLqmnwdtacGUy4q/dsQsQuahyS7LwU8mzla1b52fn8p+atrXcl9hi6KMqN/
Q5oxkpuou/oCjNa9yAprl6qFubRJndBpuMWhk2/TFb43fW4QhVLt6uXvP8tlxLk6CssaCYMQyCSD
mIxBn28yJ7dO6bt3PGEk7B4zX6R+q0OEG22J313pzMBhSsdvqa2Qg3x1I34+psiX+BmCu3WCmFF7
fb54nbJutPr5Ep3hb7zzNC88XDI2IkSksPkMOm1W7D3aVhVbXFen6iF8F0/9liPEvxFx96s78eOH
uTyOP5yRdU8r1Un768OUpN2HlOXqc3nzZYbH5ff9PH58/tqX8eSHK9VpYkyhdlYX8Z7ZR8ZebEuz
7CC47RwPKvOVE6wD1iu72n0VrSd/dcuvDsOVPNHUrZ1RznLqb+1802JcPBXzfFEts9H1tsa+fLhU
fFBJPIeg2FABc2wWoHBfJkn/Yjb4fB+uZiA0Lpk/6udL5mxNOIzMLacb7JKlmehOu/kfTEFczyRL
DTBOYXG5LHk/3PekD2Nd887ezqI+4pL0p9MvWxIuCCO7iJbW4NTHr1PIrsOWLuuYZlxmfOBbTWZB
+3xZNA9KkTcvvSM61KA5xR0W8hVnG3NW4di++WtJ29SiPUSusvoqjOyXt9mQEfAxAZrcgau3rNcb
zzByrm8uum0xTxeUns8zGkHimfBlyO6vr6aZ4NXMfJfp9vO3Tb1kKKWcH5WI1lm9wAp3KRdApudi
tOifvhRLXx7Y65fpknBIGxsoDmjG5+sF+SD26vc1JMS/50RzczaQaFQfvY36mjlfRUdd/t7vrnc1
WpW9X0mCdo60bdmBnqBTil6/WJO/usTVmow8Q50M/UxDg4NVUX0MXWgpW7+L9uMWI/sN7O5XMUZf
XfJqS5IE6OVcP5PNo96UjyqRm5e2D9we08IHfypuvl5w5Z/3989D6tXXnOBBdTOHCrCzlfxC8AtC
7UVP8HQwe5PvvDvy8oXYltaSoy+B1Yuz5+r1F9v+tZfgOzjAUH5pjqA0+LpspKxDLKwgTO26dfvH
aSUtdfgTR1uYJ8SWmd3b6u3vf96fH1iJrGvOVLoJ2Ic4+vMDq9FinsaXyCP1vq8P1VeZ8r/88+xj
qHWRXYO5fP7zRLXoUqn2NrpxYt5LskTc339+6Ve/G5s1zjOZ11y8PjLoTRvFMRyDLN4EBmHk7Uum
Sg6EyjKVCa/gxE1pKC5HBBUMMMlX6J3x52/y0ytIqaQuEkWooDH//BX1KRYnyXgeg56cmwGQwCcT
KXGVSXDxms8SHIpxhjYEar6RZBupCuJDNMEW+5r8FIWvcbZS4zezSN2CIRnK2r6wQPrg2Xit5713
tkoUCTJzYR7OvXhypQpvCQZFvRY/BFFb1FW84iTplPhyoMu2vvVuGukigF9JU40oidsYHCXS32OJ
mBz9LQcBGzEY5SrKi0g6FLlpxzJVkFA9RXLEOtmlVHmkdGt0+sIvpY0XWE+iHDmepqyKCFyWD6pY
gZuo0kq29hmGQb+i9YFhP1LSRWKOK7VobrRIdovWZJ4heILvnJBSIffBuRLw6mn3HgJJczKQ5HWO
KnYnFR95I500mmY4as+m5MmqfUqGdnjG7ImP1GagVe09as0iJdCm6WehEdpdCmhmoKfjnBbX8iow
sl2K7VCKCps5h9Aw+1InVxAkmI10nIckT2RrHd9WZ81T6w5JyKzyMiJ3HsXpkBoIu/XKbccGNzaC
Gx6ZVFCXvbS2LPigvIHff+rJDtPTRUlu6BRfxLMvhYyPLazdlI7MZjRu66l1pMi0u9JzQgY2LJai
mm5jT1+2RulSMU3Ixs1Y7NNwdFR1gyDXbsu3Ukxvw/4QT5iDkSQNUU/YDvhQmoMD9POiqNZWmSwS
4cHUBddEOVaSHoIV/SYTsMy3gxtE8qoomEcF5uXBLrpTFj72am7nurCW2sr1VG6IAuAxvBgDzUnU
EUthg9s/8OBqs5WhxU7aJLtW1Y4DWhEzudOKzMGCtUBZMe+jbiaFRwp5CXoJZpSAqno8n2piUKrk
2KXDWhe60zShN03eJKQojQy/15/yoltrTbQMenNZt97MwwRd1rdYi2aR38609N5DsRgm+yihT6n3
tmE1ICf17JSaJ084ShEViqbsEFlSlIItQk828l6JXgJ1ZyL7q5XniwC1L+55elFe8ODXdFU1A5+t
dfPWWmljjeidGA6Uz1Z7nLKzYFiLadQPuVER5KZtFCW0BQG5VkjbJ1jjAPSkkvIVFqs0Exxl+uj9
3NHHDCxuH3UDPZn92yglC9AhPJ2EdAhcVqSgo8t4lZ7xY26kcNs1GYUr90USLuhNdvToW6YdkYbM
GjIgwqwCGKpsrz9kZfjCcuz6ij5LxmzVDPdBMZIzAXRUPJA55kbmTc7gGynwen6DIly8MNuT2wom
jCOScsO7jWkHkRTyyZTxvm7UWRvcNBHx0UkF1XqG8VZ44BsiyiyDHwc8rtElJ602ekJakE9oR3KS
FX+GnhMlYzyrI2VeIrPxxL2QYy/1zDlxYFhZ6es1d4VWz8OgJa4ptM242Deej3L9PemmuTd4M+Ra
rHjqXAlICelY8fRLQMYwb4AuDRyVinRrqc3Sz4YHYAlnqLJ9aXUnSY+dCRpHNa3VVILtNvFZ6PZp
9NQ2/Ry14Lzn/+oDd0AllSfEUplpc8L27FxDpj1OeBCrnUChuQWDhQLe7TphGZT9iwE8KKcvCHKP
gRg8hGEdOWVFnYqgoge86Uplxra81c1qg/ByI4bHvDl1LHNELywFnhyvDqCeyJTSJMcw2pXSmfdG
0W+IXAMc64ZDmkZ346Bs61ImdqdZhwJxsUq/repm3YvmQZGCNclU25D9KALJpRIVtZbvJLLuTiWJ
USx0U+Fvck9ctK26Cwk+ywdpX7HAkrpfD/4iSSQnMlE0JuCzAdHdDQ5LK+Edx/WKSbuajUYT8g4E
kR3K7Y59hTgIpIpDPq/q4ZyI2iHRtHfc+pDbJMV500vRfniEJyYJmRlZDlCEGgrARQE2TYm4ajVM
B+FTmpGGKtW3kzHOYnYzS1AWNWtJpG1CnJ9tHsyThF9E6M7qdOqQjOJWFVUWl2q0EaVDzgf3HH4W
CYtRB+lNedpblL8NVe60BKg1omqn6bifrBEVdf4eC9a6LPo3r8XxDT5z8DVSw1ILmS7npHPWReQ6
KHVGcpZf2F4WriZlfCOA4LYHp6xAvJr6Ns7KwK16Yk514o8v/x7Lhwb40elUmSSgAecpr0MaIGBu
4J88cmLsTsfL3ta8Vp1xI4fCc0JBsp+fLs/XFEI6sNdZQXsrV8kq9c0TRgg+ShahHRT3Il+laGA5
SvldJk6kf1DbeIFsdVaEeAQqTneVQJwJ2m3SVwKOnWoloYtAXziSioOOISG7ALG9jBZTVaotkgBE
lqCyNN9VgLhS8pin4kLCM4IfBcVrDTxUuBPvkDjo8yCKVnF8xjvE7tjg81Bn5ghavxHBkSXxheyn
g+WvZTajjOw7v8IGpSQ0/9bO0GTLDhe0G4UYmDPCSmEb5Yiwwmq6sZRoNo66nfeB26iUJnjqPjLy
VZNbx4SEi9qgLAU9pdnAH6SnZAhdhZUprp66hoN1OZdLdnIsl4PG6lHzMCOGD5Gh5M/F5VmNHtrh
ENXHpN0N/YPUmwRLEBVUKCs/0iBQIuBRFCaBSohYizDZcAa1A6J/raRjSBiB1956ZWVXwYNwidEE
5s0GzhIkrIT+Uvct1+AhLYe72hPXTZwsyT6aVf1rVr8qHTLachaPWwXU1RyntZ6ePaJo0pHUByue
XRQngV85RKpwCLvTGoJBUxzmfr/IouFZzeUTUuJthJhlEHpXq+pVJQwLDWRD7TnQIEopvfaxE8mL
JADAaA4JiwpWmKyuYGJSZ6xwy7TLLN2HBNKxEtiRny8rAk4qvGk5lEKo3zBBLAS5dhuttJVMhyg5
ai1tsprEGuCzHcXrpOXrIla2cPBNYzOfkNggeyKPtd6GaXnT1+U71rhlhKOoQCmoRvdVdeSYRhU4
w8Z4H/caZAoxRxZVWvpyrMm5eCmIf+4GxdbMl8xLlyInuWY8hdNTI3wFAv5y+sNVSWC+hrDrmqTt
CFMNOVDXrjTHuLQhonRvuMRngEShwFwIs6/O8H/OCD8f4f91xSsYqk3VSh1NrkiU6UmaU+Uym6jN
CGY8pYB+cB9Es4uvX6oefjW8W5Q8oKWTMYBezV6csxJFFp67QeIHezaK/3i0kxHeMpPoygUBuY5a
HvK0qtqajECKkpIPXV39fvL6BXYHdUxNGVpFSst+EopofVSNDX9ecvtRsdsmWxBSpTMK/P46v3gc
uA6YvyqKKgzAFT6ZZohc2/4sFhx55LVWPmXalx1hP4+pUG0/XOPqAYjNUh+m4azu1EW6x0/vcLTe
9lSqXlpcs8WX0fVfXe9qZuwbq5qi4RytUlKwhTe23RmNvOR/LIibXP8b9e+//rH+dROvcKJBb1k0
B+Dk3vXWgaN/UzDYq663yk/IyGee8O8UU/48mn++q1fPtyAXWSIP53atnLT5pZ6CCK0bpJ5EqH8J
vF3+1tUrrKPnwB2MDEpHK/V5Ci+KzKrGASQ53BuniVramsYw/ciWfMdZYdyqS/EJX8AXhYe//B3/
ddXrVtrJknPD7M4DjQCoXt2qK74gJa7kWBfii3v4wxWu4NKkC0JZGs4Z8/ZxeJv4zUK3WwLYMBTJ
bxSaLDJHe//9G/cLTOXzRS8/7I/QdFLXHcbei0Sl3tPvizZHO8tzZPp3X+LBv3xINEMmlFLWNL7v
52tJLYYzQTxTYrJHv/5nrW9/zFf5bPwSnf0V9k0jGRQe+mq8/te9UpPRGq2lnsV11q59c0PK2pIA
krty6y1xFLYoU9eIKeeNQ+UCd/Z/sN5zeZTT6kXkzezy+atip1OKRD+bQcVU/lZnpy9+tl89jT/8
feuqRiAL0gI71JnuabqJCTWlhtomjnKBhXRWrYVj/v3p/6/m8+9EAPxw73/S8JM08R52H/UnHf/l
/+UvjafyB2ggIza9JNCJ/PfvCk+DpAlWpktzG91mJD2Aa/+l8CRLAqIXMggQkdSFP+Mf/qXwvETZ
IMxD46+yuOno+/9pLzh+XwP/g6QJYFjDUrk8H4XaD8vQr/aCmhzhREhDnMDmtGjym6xuZ21+FxWM
5x4G7RwkoVhqyZdJOVeb0J8X5qhAvS3fkgaI6+cz/n+kndlu20i0rp+IAOfhVqKswXIcO06c+IZI
Ot2c55lPf75yDvaOKEJEshsN3zTQpSpWrVq11j9YkFu6RnZb/aszBDtZThEJNwA+oWccRqgJSG5h
gr/CYBVAP4h4rnzL2IwDqoeNv4+dFUvXmejGr6VAPtmEM4FcgTwX3cjok01VXcouX2czqdz1SDJP
gXbKPG6OXnJVlGLrITilH3/bL///o/wOuJyHol9roau6IsrvlvLeGf0txDphUWNzx1qoubKP0XJM
rcPQSDt1zL8nvf3Zk/6DzPug+PqDD/4HWYmTaSaHtmhgIvlfoY49jMkIrcLFhhZXRPf27xOh6Lfr
9P3nAVImszNs2gP2bI9INOKzwBc+AwDThk+aPLhpqD7IpcQTKTujSrCbnGol01v8HAZZHrkwmxyj
qcsAWcRookKukt3YHlCX4o3Zdbscz1H9a17BeXdg7xt79BtWrvG1gc3ZzjQdyQl5mdFa6giXKsBI
M+GBZn01MUNLMF7vi4Eyhv1C5Wt3e6WvDgVtQhYZZUmVoGC+wzN+2whqlCeIrKGNGurRFk434s5U
mKdmC5Ds7v821KythtCeakcNQ1U8xnM/3KkxqV8l3UXKWkZNjLvcP8yKM6OaQEzFdTf7kl0hT4Mc
BryFcbCIO6hoaeomWrJmHz+DSdD2uRjHnn04u2s1JzR8GQibvynAPEVGcggn2DLQh3x12GQJmC6e
7Wjlb3Td+XR7Ra+OiRgeT0xA9wbYEWW2opC1EHaswK7ayt52jK1J2Tcf/b1vDuhjgEZj9NTWD7dH
nednv2b927Cz1Q06L0FGNSd4nEQFUELTmtKfTMErQYeDEppaUHVQ9G0RUpNbOyxiUhexQUxak1GT
JD7ARZutuRlpEsJAfFvP+uoHlLNV7dCMcJtUaQfxd1eYJ0/KvtvpW/Svb2IqVE97W6uPFsdXt5KD
pLT3jb8Wyhc/hW7pvKdBOCAPdBk7TLZjETbshLr+0SEv0SRgRejb1GUNlHw6IdyA1g1sZg1dSPQg
IVJgBRBvMF/Z5wjWdbbxEEEmA+6kfV75Xou/jRucQj0macY8rqEdixxewI0rvpT2Lc1fMxCCZgHD
nqY2jAsqdHvPAh1r00XRm+3kQV2n+uqwZHi/IBnq76aflbpmOj/ver/vJNXW6TaTXGCOMls1hGYG
y0Z+0R2BgA5et5Ph43XTF79Qt7nd3iMjApfKfmFTP+fj+OBvAhX5S6kCokz1KTUQRsjODPNZvR+b
7nGaknP6p3cR+w0QMKUgjbcdzi2XX9YuvanPJpSPkUDcWXWzje3urnGgaVESEKtkxeqDpq9tqFk2
/b40OsmYostUT8gOLoc1jQiFi5Cl8SvnWA9cB6n3Ke/bHdqPiD1mZ9Xpdn5NMd+qj0o5feh6fobj
oUG78lOWto9paUjVGsB/sa6a/ZLe8AxUtXDi8KrD0NX70PafTa/Bg0H5Jwy/o3UtMe7KphXzmx9z
0HDcTDpXE+yUy1FTWYsrZ0IrRZGcrXh/Ft6LQ1RNuRk9H74A5HwEcO+CunlcGXr2JnxfeqHNZ5J/
CPv02YS7pJMUhA8mV5+Cr1073NfjyxQFO3skuljOEYztBh1Zs4R6zy/Qxz+V7Pv1C2BhmTY0LbLl
WWAvzdj26IdOro2PjGU32zyFp6riXWpOR1gI6nCPI9T7/OPH0ZG+rqzA0uYDE0bNC0NWRX4HivyW
FSTAkYvUZvxpTA/NcfxCm+FAlR2HgmJnpcMHxx4evax3B1hQXV6chTg9whtrX2JpE1gGTvbEBmLX
fOvpQdkpURbJru75e60VSrT6gTrxGS+HZyn3znWSnJ0gPQ+Vv7YGorA334AEH4Uzr6maas0OYGHJ
vdEW3HJSbm/LEW1wOuwYGajIksWoVThehYZCu1Mtbzco9+hfHKNBWknPls4ejUjKSiZxTptvRdSE
KhnlDeATtDx6sNmFrZ5CH81ok+YVv8SmQZMN7u3vP6tmvW8/noLwwTjuCkWty7MnZ8YAK4xMrcy8
nchJVRnVYyxAxFukl8KVxHBeZfo1HkedZ6HCa8SYbfcgUgI1kTSSUL/Z0vepgN5buDxkGBFJ9ksX
3NngTDLl0GcYpRrOmT7xixRjJ1Cs/ZSljA6BagokyD3ySjUvp55pQW3kjjK5g25uLRgcYfqxLtQH
tG+f06J+lPvhQxu/xG12Hr3oeHvd53jBXwvBhle5cPgrz0ZXkkkaEoR83XTA16AL92CF6dD+M+Xp
U6kO//h6fPYqIL9ID8q29H2Muh/SGkfs+jmCrzX0LF76FNd1ePuXaxDZUTtMhj7QKge2k7qgFe6c
MgUmkG1qFSV/Uk2UHvaZnK49wcQEZ4fuYuhZ6K3iZqzHlPS1kbqdSGmjPNgFZrs3vY96qj2ok3Hq
Mv8hVMJTNfwomvalccZ9EWoPoJU+6cpq1WDhBLIUKhAvAoFMPL5cjNhWwYHjQ/LrgTREp9qJD1Wl
P2R8Jk+xP9Wp+WDSzbRiOJ9hfZysGLUw6c5D7Nsz2j1tw6dM4bd1vO1h8q9smYUQqcO/hRag8TNB
7V/+vkjCGCy1+H112d+hc0UnJAFsMbkxBEKTInT3MVT7OzgWawFycWSbITUAfAp35eXIPgpkPp5V
bNYqeDZjlKsa706R6vt4NE+WQzvLarb/DVX9z+0pL2WN8JTBLfO0Q1FCn01ZDUIz1BMMRwQOLFZB
iQfdXV+AzDCi7RCZB8mIngzub6OMtrWPYFf3WI/9ztcjjAPEI/6/ouw/SGrzY+qkZ20/gfuOeBbc
/p1L7ySDOhyHGcsp2COzcyQ5PS/e1gMGh/NKhYVW5sQbuVTeHDn+Fk9gxyqLwZUR7CPEEavdqsPa
/l3Yvuj3Ud9W6ZGJq/TyIyHhN8WJThrV6KyHnB6GGIm/zDt4IxYFY4rJo3rK7HAlZ1yeO2eGacu6
enVzK8BJ0sIkaSzDAK81hI2/1woCjo5KIUnfNtoINgZELVAqZ/S2Q7aaxS3c35TURPoIkZyrZTZz
ra5hdgYFh7Ty71CRPfRp/OSU0hmZPSRb71U94C6hlW9qBxT0zuMQPkt+uxLS1cWfgTuIIHZYyMfO
QrqaT0qAoTkXSol0aQmLWjF2kVLBAg4MUEnT+NkqZbCAnJ/I/15rQHEsa6MU3b2tRG+t7wOzaFEa
BL0anBLZ+SllDQYaKg5wwhlzLFdSjqXbWJR7FUrFFEvVefJnUJzNYk1mu2g0XJz+XBvGzmjgKhcY
jJjx+CBNn6M48zdDEDpgQfaBP21jPb2PtA8J+ngrx2jhTqART+vCoU7FI2R2J0RGHPYK+sSugolS
D5DHNtPHJI4RblRKaGlS+d1v23sl0x4QukwAFmZvwTi6ZsLrNdEfmgw0WVj/zQ5nd+kccK7Lq7u6
j0qejLiiuBHanRtVn2RQzBg92PbdKJGxoMAGbkxFfLR4yhKIrH588OX0v5XVEbnY7Mak3GAQgx1u
ATQYLg94nMv9WKLa5gYlrhNaik1n8dHKnBcTsdHkUzRBSJsAr3Xo1kSxDQN6Ojuxdkw6/+tgrMU8
Mdr816gU9nk7CJ2J+W2UtKGnOjG3jxVWH82o26F99jNorK0KoEuEmzKX/7m9AktD0nbiucJ6k7TM
boOmtq0+VqfR7aF41hheiqptik1HhIbvGODZqq59+oUkEZ6Yybq/U8XeeWS/PY+qwikw4hq4gNB5
CwJ5pwzGwW+CfV3wTverR6+UnnyF/pfgQmKqvnZEF95ngqiGHhPKzshlzLqWpW1PSlPxA+oMQ8o4
9l+HsoNDzhmJJdxn44Nuhk+5DjpTl6gJtvt2CLayqTytIeyX7hfaQrYsKly0MWaHM88VtRuFlI4g
cRdY48ndfWYlTxMqOuNhkG1MSbq721/8fX3nu4yCp6LoPMzEV7/c82qojlJicbGG5F+Aqx+VRj9K
22yjldZ/tgG+ljxIBtqWeMN+ZeylaATW/v055pj4xl+OXTro0ZtTPboR8nv+f71hf8qb7r5u+nss
7Q6BZBwsOiV0TMjEgh1il494aB1yCT1mzb4vpI8rP2hpM0L5QTmechFvxNk95ztmlfWOQim9i05y
FzxPav2oq/4eD5tHE38dTL/Ax6bHTI0PSjitsGWuNwDPRDpJommIRro9O35R1MsDqrEjLmvt1mcf
TMnJ8LFi6oNv32MkA8LisDJj8b+8/PwMacOEVeBqOlczTkx0TMdIBRyT199V+pib2j86mXlfjRoP
tZNR+EC1pW1safdUhc+hupr7Lv0EndPHJYm6DsJnl7vApgTUekkyUpjQAPamB20AlN8gKIXJek7B
mXUfdHDpFKh140uEfPfKIlznFeJNYurQTkiY4Hpd/oLJ16rELqhDUI3bi2TXwj73V103PogXml6k
h+mEtmqpRpvUxD4GW8bbP+K6TqCC66JQpvLhSfRm3z7DdQX59HxwuzRF5AH1cT9+Cp1mU+NkXROG
bw93ffQg7tGWo4wtJFTeFfp/C7stMvE1qTawd6aLbbBb1sO+7E0gpWt1l5Wh9Nmh6uTcD6qCodSI
DwiXJio+Npj5yEZ/d3tSC29+ZqVT9UDClabjvNCba3pq1CpDYdjMtq2gxFt3XaXlAFa5PSiJyMgp
Fkh30wuNVJCROYy7yvwg+d7b7d+ydJYdgxWm+IF13DyXoJqQkhdaNI/C/Jw5QEgn+yWw1Yfgueje
LN/fyfFqjW/hKJE8wXcmReeJPQ8gNTrzA4r5A77S/V3TsZE0f6fV0rnUOxDFyN41IRojrwXbV4YI
ko3e59vTvs4gCCU0R+CgiTg6Z2nmvNKVJjUGt0XHPd9H5IxB/LVXX1GZBbi8OuOFo6tya5OvCZFF
rpLLo6vXZYWzdji4XoAEtoVdINZ1ekSl7d+Aloako3llZXcItr9Upo2aYfasAiu+PemFb82seY8w
YVpp89aLVXem1udAwq1S2sma/5zgDKAnkavgn1UjBIOv0Dd6aw+3h10IGQRMaGp0okie5vlCVrYN
9qNl7xqUQ6ACb8rCQLsPNDUoehMY/O3hlmZJXYQ7ghVHMnIWobrc8cbaGWAxodsT8uC0gmDXmhBa
FHZSei90KpQyXruhru9kVWTA4HhoGlFKnIWPKSsoUURpj08rRHZUSFCxmqJ4T7KWWRsZ1owvP2ch
hfz6L4IkWpxUqhzKDo45r1fhSqI3da73rhmSbavJGa1FaInBVg/ilfb30uIahGGBHeB9Nu8rZmrt
6GPq9S4l+m2uJa7EyZHl8FhPA0qU3i7oYZsFw0rGsRQxASvIEGEEUfVdpvR3fGDlZBEOZlbvOvq/
WPuyiDH0qXIXBPlbSDMgt75rYecm6EYHgmCngGdR7JfbO2spaICYEDGLxsRVEjJBlvVB3feunwT7
IEe2wdAeQkz0vAprZEfaNeZaUWVxvXUgDeLEijN7GTfUSC+HDIKg25P6+vRmC6Pexu1TpAO9t2hO
ItmWtCuX7kKyrapc8AAGkcRga82OEDLAWk8jvncVpHTsDrNDX6kPntqixLmPRW0+Lra+75yTjgwg
VOvjny+0SYZJzscWw6j0ctZth5JxrLLQo9cd5G3BtTRmAcJAvmveD722cnaXAhR1RWQOVbAVV3Fx
0oy6qeyWAAVrp4RaFkfqgyV/DlKKMjRcbk9uodbO6hqsrcnVR9N/lkjirmijsYzYIbYYextZ7/Jf
ZTK/U8Nt0QMcY5Ic56k31ZWb/mr3OuK8Cug/3GgUHeeLGua0rXIQRxXiRCWU1AypkVFv7k1fQID6
HX2vP53p+5CIvqmsLe5Os5kaPT4BWjnKLrCIAg2qag+f797Jkw8pPYbCNs8eGtZuOXjIZg1rUJk5
yUJ8UY1oyLNZgHa4ey63kYzZbGD2lAckudz2avSt/OA48B5LLuNtYab/jUP9A2Xkj7YNH0Z6xX31
p15CstMSeGYjBLNkeFU7b+WCen+eXTxmxO8SShxgK0G8zcsXGE3EsGMFR1V1fgaJ9Elq92PbHDDK
QctcquztoDYjlNcCx1Q7h9QLGTt6zNBb3rwGyd5JviRdcrb74AlhzX8sGRvHUmkeIks7hLTwPGzZ
iUdat6lj/aRF0z7wrFOG/SH35Vr/5urwMBkhICqaRzzMhbro75EZJx+9TxpAC3XUb9sY1Eg6uVnd
3w34MRlFvxablsezRPVNpFPzZ1ijV+Yoy5XsRo3+UFb9HW6pefBJdMtFkzRTagiSw4cseUnCaDfg
ltwDHajqBIlJ/wVRgi+JqaxkONf1U7EIoEzJbgRQac4FwI+ittqBRYjllxJNdOdOjdIzv/4+jDeJ
2u8b7O2xqzmZeGNm/W4o250CxnKtbnqVZorfodHA53EOpHEeuKXOGBsUCEEVhgocQETt6/TB8+of
BNOdV6Lka3b3jhF+q1v7c1eDtEHdq0xXwvc7EWe+wcEwyPB00OtG6uFyT2hN2/WKIbCcWnJv5wia
5dHZGO8K2YdDoPif295/Dp3q1PjFLi2kpwIrWMCfR6Tpd81An4YHSFvIrmk5zx2vfkRYn3t/fPge
Td7nyhAUfHsls5nLZL7Hf7AP3LEs3zX6xBjSopBC1o46wr3PHsIXxvgc6OFrBas7KGOhko/uIn7H
yPTQGQ8jp9gYen0MyOkbCVjAYJ+1In0z+I9V3v5I2iF0ER7dVROOYV4ifXSQAaUxsRJQrjsvQAVs
hcoEhwJo57ww4GtFYesJDUHdTvGLsL9Zyk7CUsVo0Bts4m95BkG/z7fOgLBWKL9U+ip2R8TSy0+O
JAbnkecF5QkeGJeffEQd0rByW9TnpM9qw4WdoreIIWza9z9qRLrb+NxrZwwH7ml9xE2wVqAVA8x/
gICrE04VqtBz3IjZqQg9anQIw1H/ZIO2m7Kz4fUf4v7VljEBzslVcUtFk+L2JXd9rZIPcvhJ0BSx
2Wd7vcE7FCUJJo6T3kPd0IkMJOSxfzQGfEaq39q4CkFdnCqgLEqwMO2u2lxNj7hwpmO01QTqPw1s
X6wZn3Qv+xiMsFqR3Jv6x97QD6OJeuLt2V5HX0tlTBTi+If6xawEpQ9G1oXJOLgl7zcPVnKDtJ8S
GaeiazY4m65EkoWdzeoyTXY3d4wxv8I9v/BGoIiTq/rez4arUsc+OS/jcgud29mCk25bFenc+Enr
ubSb5idv7++353ydsHFJw2tEHA4WDXi42d4uo7jt7dQZ3QLetulZu9JLzmPjPBsPXtDu6hgXIOyu
4ufb44qdM9/R3KlgcRRYWYBnZ0dKQmdJ86C9txVBmy5mo1q71PoO8uDu9kiLMwT6At6RpxXjzXLD
cfDKRBZt694Du2rVwE0sp/iR6Y85oqEYjoQYqGON8o2v/+322As7SsbkQdPIEd95o5ezxI2sGZqJ
c+sbiTtqtOwbshjlPxkInFKah9ujOUtrCsONWKVwUc+jhAQdTNIdbhRsFPeC/YCl4CGt23tnQP6D
tyyZ5EO7hmlbihGER1oIbOHrh6MGXXtSJmJE5GE3aSn/ZJL6HY0JwvqXwkMmrLiL+hp51eRgDpLr
D96uQXFVG1AnkZ5UpX6EwzJtW9n58+NM29eklMzbQFHmRYsYD5dWx8rJTeln9H3z2PfYCJYfDNL1
tl2rgi0tvhCNJ+WlVkFSfvmpA4QQwiGjbWfl/RGgEa+Ch8JDe8+RDmCjNrEcHEtgNrc/+VIMoYfM
AwS2n8hRZ+doYDfLssQOM/XoNIXNUcoDdxgH2P+G4JrYr0PkHfSwoTI1lR/lJqZ9EK4c5qUjBmCG
7IycSJy02eRTWoKl18h0MKrgk5H6/1b+mzIGT+kY3VnanZyhDx6Z3aYx1X9WFmBh3Sk6GkQvGgfa
Vbl1jKgL1VHEpg/jbd/5d9qAxR2kq9r64DvaITGHH3HivQpovZcmb3nZ/DvIjWs2CPRK0zmoo6Pf
G2dz+CjYQCu/7qpwJjAH1JJAS0C15m16uStyYE5T5rAHwZsdqmKDyeq/HRfqZgQgMlgF6jkSusXY
WxkZ2u0yKsC3f8FCBAIsovEmp7cHBHJ2g8uVWo9m3tJZTeUPqWX/7GPa+RBfZVSQJ2llIyxEdRIF
ITVqsCvBeV5Ot+y8AX88mme+bn42jAaxiOGDFClvaqSsVc3U62hHt4rakQivEBVmYwXgqftaYaxG
+VhowVngOn01PBUpfRsTMPVku1pibYPqMyhPO15LypY2HvQ7h7gO1xCs2uVcowLzYxyPWdlSPwRU
1YdK308Ju0wIX9TDhya/02hr3P6eC6OqIOipFFK8As86O2mDbYe2VMAfG9L6EZmK3vikSf6d4/f3
g/rNa+PtMDkrr4el4/1OraOJwr9Xm0jya2CMZTu4AZ5qreKd/UB6kbr+ocLIQjl6yrOZAK3Mwmzz
F7OFLUClm/jtzO2RzKzvkK+ml6QN43Zqvw7FacoUJOj0Q4E+UABp4u9SUKrdsHHgcZDuzxMGT29R
m9P4sn6Cftx0RKMIE8Bup+jVMT5W3muLGhdchuPtyS5cpGh4CmAmG5pLZHZUe6Vq8I7MCeV9hOS3
dtIopheT/UmZWnz8YnySjJX1Xf6yAC5swaWhwDFr3ShmmqIL1qE+hHy/J/t7xnsJEefXgB5WDcS9
CLWp8GesBU9/MdvfRp7NdtDkVCpMImPEAzSaXm06dDkmwMIEYJQ3ubcGMlmIhFR72UVwROnwzuMF
BsmpZ/a0uI2up4qC7WNeY7hX3UUmN4W2klcvREJq+sJ4HlAFkMnZOQ3HSgllSyBaDGObDyD2wHQO
0kevbve3F/J9O85SacqA+ASbts2HnPeEwiEwMhU2EZI14R5p72kL123a6VG0H6oQhb5qPGEEIehz
w9lAN92U1FNpGDBAq+6gtMV/QzFtDGQLd/FY2BiH/nGTTKjk0lQAUYNGLuXhy1DZGUqcYS7Lt1a1
EwnxHvT53qNcAjf4Dq7oXzyX0WoR1GgDFLE1D5JdNIUJQpEcYNwEQiM9T3L2FvXZm1KdB5PGLJpj
05dp4FF1+1ssHWG6zVwGPKVUgLKXE1XttLTyICTlRJNIlKEHwgYuia5llpi29nc1PKvbQy5dCAbr
CxRTpzzizDZaN9l67+HyiWclqp0jkBhUjjP6sOPbMBQUTKZDClnz9qBL88TZiCaKrlDqndcF/DIo
RwPQiqv5iGfZySHWi8dEk91M9bY2xmwWH/j2kIuhSgCVqAKZ+nUJqyqbysMpnm0eg4qOoSNSZ5Fa
ijHDq+ILbUeodviYGoW9MvTSEgPOAvdLnV1omV9+1SlrUZGdnIEwJTwiwamihtgBtQ30adNFXycs
LjxjpaOxFEDoocCXQ1aAYuM8PhZ1Z0Uhg3ZFeBKFX9KdTZxr7l+0WNk+PB2gnr6TFud1j2FqozbR
GKrPwTaDqMowAfCptai1txL1F5eSgXjxQ5EEcXi5lEnV99EwckAEVECGN1q0/b14Go5ys2Xx+Xr+
11Fby0uXnknI///vuOrluH6Ryrgk8UrQonOSf5OQqx5lXJejxxE5XTUFWprdj9B900fBP7y9dRdP
i0b1XCZhvWafNZEmIy9Igbrs0rMToQLTOOc4ys9C726isUCn9faIy4cF8Idgmi3AErou9qau5Xbt
RlidhRLu8a5Dk6J6THofSVftCEN/V3vZm1b8VbpI8Rq8gHgHEJUuF3tCNVayuoqqYQ+HOrrLA3Nf
ZNM+PqY2RpMFirAPEE1X3lrXNAqxjenWAByG53RVKNakBDXEDARZIdRYO16j42RNO+GDqZUPkifR
WW/VByPF7pduhR+0xyFJkQHWTmObVZt69PZdnzz0Q4DAah1teLxU28JCblFTvDu9XWPiLu2Ld9so
sS3gvMzWKSjLEYtr6o2WNe0LX94bU+p2U78PqwzLFldV14iYiyPSNRS4aizz5m8WHzQ7Ruvq4Mqt
f6dM3i6DTd+QCRhCYJJLI1yjLSxlXVTMkaqGa8RtPLv6a22ovcCsiZ0wL/VK/qDUqWuN1ksQKgdv
dRMsThBBFlSJDFCE8x6RrWtT3+s9tfDQOLVNe3Sq7Nwl5aOxNzKUYM1yJc9bnB8njLFojcHfudzr
VTM5Vpgwv8p5qDwHMdR2K8QZsukRs1H39rFeip4klOibCNWbK4g+hdwIKhAbJgjgLyrNsSKOReb3
ulaB4jzKqXVnKGsX79KgYnOKRjcNpPnt4HkNnkxtxRc0oKWr/nOAQbYcyxvFk3d55mzSSn2SoCH9
+VyxcxBYUNoeBLHLhTU82o51wLDpiPRqGT/hXP4S9ONesOSzOHmDWGKm3kqoXrwogLIRSui10OSb
XbvTGPlGrDBs2Krbot5F/o9k+qSoMAZhqUNepOvRoezrmdW2Gf4irXJIqHS0+cT7fjbnrMziKJO5
iIt/+sm463WfUOBQNAY7GffbbFhj5S99WwdQCK16WrtX/WYUUnW10T1mC+i2ksg1IjyilIdS1k6p
9HmIrc1g/FV6Tm1I5lXEvjLn2SPwDXjQPrBMTL+OEfaFG1DGaQ4FNEApUm6PUZK8Kfa/6ZT8eQ+Z
TPm3ocVx/g1yG6d1I40dKzzBB4oxceKojuM+INImVszXNnc6OjnkQZp/jCV/F0G9u72xrwFIIlsX
ttOi7YNX52yL2Uanyn6gMX15YhjtZHjpkee29RYLhgWZbfW5mfyP0ir7ejEtoCIu6EdCqmqeVI56
1UATAxmaWx/iHEnfZvhStfJrWZVHABmnDEiwk2PJTPh8XZm2iPTzZ6oDpl74RC4hgwqFxGDygX6M
3qdszD4KdpFI/XzZ+6wUr/RzH6MAme2fwxRuOZ4/x7CGj1Ct7IGFK4JILbBX7zW0eXYy4gcde80A
FNqgLVDTKUmzc+Z7hxIX7JAefVGuYbDEF51NnSFJiUSzC+qk+Em/7TrZUcsS7AoJNvnGEGP/hflE
8yHKVh2fxHVzNRJvFcFz5/abdyESv3WctKJSJ1tQRb2Exz/2g7WESrC/83GaVofSFVaESbvqwHON
z7CohIITEY0ginazqz50JMhZhcIsdW9bpsYJ6NlmQKW7kP8dBvvFGX/moX9M7OAZtNRT0xVYyv24
vcsWV5oiiEBFCY2T2fl2zAhDCIcNXivBVwR1nOQh73BikrT/bg+0uItE0xRdDZ27cXaIm9RWpMEk
huVYcG8kCrJyhy23gv9j3WCLSwK80UwAhLeHnQdsAYMQ6Q1/BdZ6fismlaLa3qh2yIXIe1Hd8Exw
L0m305EkLpRoPyLcJJNi3R726lr8NS5ObSgJCHmbWZqTykZr65GMWgRC6L7gy4fB1i/DjV4ChDKR
1ylfpH0NrD+EJB3Uxsqhfd88v29s8QNsSivcyojIoF57eYQquYcX2Wmda6KgXucfch+hJincxqhF
GdGLecwwNVVKEFoxEV2J8Z98MkER3F6H+Vd//xX8AtCbbLCrUlsVyqpkh4hmlGa/k0AJJ1wRlVwf
67o/KqVxV1J5uT3kVcx+HxNiDBLOIK+RMricea9FtZNXdudGcXgSmNXR2Cqxf09jZ5vIBzv6zHfZ
WMqfJmC/xnUoY3GMhCLx5bjTWNE1VFnxASELbQp2U8OLUVM2lud9EGJ+NiJUvJX2t+c7P8Hvw8K8
YpObFNHerQt/i5W9V/qZBWLTVSvjJOQMcSl5bOofAb6kt0da3NQUImB2MtJ1iUWNwlwrEzxMBjV1
HQV7urbYI7vwIiinufoz7+X7NEa1Sa8eNeS+43K1djuP12K278R/hb1NJJktstTEVaWNfe9mP/24
P4iBK5WsS5Ff1PaTWuCJlOsPWvBlZerzWP0+LiVKQC4aOb0xC19sUx2jDFDBPpb2UZxu+qSkc5ac
5ebbFDl72gVbGQFHg4a2iT8OpdIt74OVU70UzXgZ/s+vmEXrWLU77FVqTG8h1b+zGcppn8f9Mc8x
rQUjIUT7BHRuZfaLq055glSQXPsqeMdwvgsNQw5XRM8YIKrQDasGdKPN5i5P43t6XJsAuXk5yVY2
3cKUNTqWVPboQlzXRmRsc/rYALRpyNix4HnrhduNnGkHx3wx8LwlcVmpBYlFnEVORhQ4LiBcgNhm
yQf2ADEZIWYMyQioatIf+pY3lbSbLPT7w7VwtTgaCkOmcGDXnfkDvCX5k7yCroMQRRx6BM50NDuy
cyl/KZw18uriYoIGRc+MwAgB5zJEtaFaBL5PaGzV9iieMGXj7wYr3IIKQP4TuVOv/GrjZnV7/4im
2NWKIi5J5ZtHOAWny2GV3KaHV+ISLRC6sWIcayxhVa1dOR1LkR9AhSg8Cwjku/Lt72ljJCmNNclm
5+qxj0sLtAwUdLBmOsURD1MDqJbRbCtJYsrSyq2zuLLINOk08Rd4Rt4YTXkRO7+Cv9e+CYGoJE/P
cNZSJhvb8AjCNUHNhduVDga3PMIe1O/mfVfJ8aUO8F/vCtY7vORTE75YZnuE1ySws85fZRVCEo13
Pmp9cJtm5eiUbDb3qrh3G63bGXm+EfisMsw/RsO50fdFoOyFqGfITW/FuPKQYGzyQ1ZaKx2rxZn/
9jtm18BgB2FMLfAXayLLvmrDl0DBla/5MmRuH622fRfCPxID4s4zkHq4qgNGmBAWiskpNSIclagD
dgAHBJQ73kqK8THH57oJ0n2kgytFlsqrks8x7iq3j9HS/Qucm76zkDm4Ro51Re8bcEU6t4nCfWZ0
O8828BIzd2ouuZOBTVUk7TCsFcLFGJ142Mjc/gVLuxyaik01FEwFz8HLg0xKC8uiI52zYIn4Uo8A
B4/veisrryGSsQk5fGavRY+lQQWUHjiOKKjNo4dd+HqZTW3nakqzFQ/CgBeDvR81Rk8BDz/E/bSS
U121iLnueRJhXsHLDI65Odvnk1rWctRx69Ce/DjmvMWqQxmpGylE+b57GapPlPO3CVp4iXVEA3Aj
m8MeTYhdYNlY0T3Y1eRCUlrZ9VeVkPefBUOVbBoYLPixy/W30xRcZGh0btZCLLCPpfrYRvd6122K
AuoqLxr5TTAahSbS7S+/dOC0/x15zoeW80hJzJDkVnRNBcm99P/1wh+B+uZT4JOq1ffLQsrBB6D1
7dCjN65u4SBTQmRfBt4voX7Q+nuhO9biP1n2O6cJnr3xFa2XTZuu0SeX7mNqTbqQSzIFW+hyifXE
D7FR7zo3wPtKSGoJkEdISoV7+7MSe3e313VxOFNHoYkTLd5Jl8N5bTSo/dBgrsNR1qQWU8TBddQn
I0s2RbtWD18cDcovRuIij56/SmO/StUWKU83jTCyadAjM9QT+lOgeUk+FOf59uSWTq7Yq2BoxZ95
uLDGMlfHlE2TdXSfId6KXsbYfIMwsJHgTWCmtSuKtfr74ikB/C/CFEGSuHG5plFbV5LRY1jUG3e+
9uIhfBL8dAKDZ66041ZCYW8v6/uhdlagBYsJiEH/DrINtOqrfkPrORUKdJzPXqburuiYHKEHR7Vh
iryz9jbUlas3+ra010QEFo4naTn1MkCdiF7LM1gS+Y2uZTVKgL6a4con7SSEYWu5BOCgbJpaPwkG
wO2Pu7CX+KYUwXkSCIltcWX+9u60yya01RKaraGU2xbmkFpFu6A5x5Lpevra3bewlUAlc/OCLwO0
Og/Ima8PdZMZrZtJNOECgOEivYjMrdDJwq96xJ9XSVamuDgoujY8uNBVIUm/nKLVxunogPZyHyyr
2akhxRKUjXye8tWAMqFU3v28vaZLG4iW2Hsvg4YclYTLESurmwYymw5M0bEzfwgMbsBVogXCw+8l
kl9aq9+D9vqbYQF70UYB+H8VbD1f77TB58TIHRGILrgANXh9ch6iVym5p1mF8Wh/b5l/XNvnRkPv
kQaSYsMVutI3dSK7kRqbiKSokyt0syvPVftuT/ngOEZn26k3zremK/dNvIb+X4oTvDuE7D23vHwV
e1GOtqdM5vMK5RqRzHYxvoraqyOlOxj2cNMGXpovEShC1En/PPDrFFIoh1oqYK85UlNqtEGt9JhQ
XMU7RctO3LD3iCl3KhCZeE2kZ3FjUX214TkIpuT8WrNj34mGoOB9AqO48B3X9oFQw4hSpsco/gnT
QgnH/dSv8pvFjp29/XTooJa4cQzBN77c0QZGvz4cX9j4ubRzfNw2JuGkEZ6ANmzo2Qs9byEEKIKU
hYrbX+xsMLjgoABfMf/ZXUDNYjCl/8fZee3WrWxr+okIMIdbkjMoWJZkS7Z1QzgsM+fMpz9faaN7
S5xssdeBYcCGABVZrDDCH5qGla0Znrjx4hHEFwG8EX0TFpYpvn5TEh4gS+6UES5UCsTSfju0OLPf
HJBqYTLhQFJ9IRQaNZ3n2D9GvBONFlnlrr6e5CsTlJ1dHnsiHK2/0eHs7by+iFYuZh8NRu4kzpUL
EfHZ6eta13NWGXJUJhIBpVSchvioI6KtxzG4Hj/KrwXCxEzMa7O2n/oyuLLxWf34QbZOUiGkjeoH
pXgqle/nQoGPNVR62ftZMjyU1nC0yRun+Ww7iyfkm2MspgOp2nv9jSASnDuVAOj1VO3WCfKkaWlW
OF2PFKB6LXux3MP7/Vu2ha87mK2w7eWou1rSvWNcRG2raWepU/w3hHABbaX3rwu0KQWn1vd+0htn
LG7PDQTS2vwShuY5jt2ONf8zNztvarNzLu9VhLc2+7vhVytP60oF43NsdebUuJYrwNHwOhwgeDKe
ouPnuecS61u3BrX28Wfe6jowsugkiVwZKvj7F08rx6rGloJZDPCgKiB7clEukDfqgxBFi1N0WiXp
CGjtEFdfxy+59CAte6xwsZjWsy96PRTDYZGw6t8/RBYP8dIkQe9PyU/b/htlpocprrd/uoh5vBhI
FRLpVGFoIq7m2Y5HOXWkqfclPrMQhw+C+LpFoEnF2VhsKoNttjPDW0tLgb2EhxiVgAtmq1Q0MhEJ
HthOFR2MyXCFtAwM8PMw21/H75NnNZFb6O6YJGfity87w2/sKCRXNPJwchbnwpjHTtH2zTI2corJ
KHrv4ew8lmULw7lGnAp9aLvhH5I2e6O5O/jGKQLAhWgBggNp+TqfaBBWy9KBwesh+h61w7GXkh9T
XDxYtfMo0MNdWhyGJXBlqbgPnO4mz51bpbHccFEoVxt4WnQ3kaM3ntY/Itq3d9xchsTU4CCZQEYQ
Gd3FeqhDfRyaoPVNPoOtexZ6pWkbnQL8Evoochfd+IIX90sQQHYx7S9YGfGz31W23HWh9CyOX1os
O0nJ5SIlbBZiS7SI4Patcz4Zqnc+aWqLp+qPnkNgjMYjikRh/qJa6XWSp3tnwOaAYEfBqYii5Joi
Mc6sUUeZWiF/ECs/rC9Da7gC2WgUD4PqCYk6gg9/ccHau/SAUcASDeEBH+1zHwKl4H7cWbX6xUYV
qcN/H2l9/dDOjoNxbP2q1WHpmq6u9uS+yA/Uhmvjb5W39RWp/2OI0YT5PYlQBAHUkJn5eedJLvcP
oGGwDcDsKWpc6KOG6aJUZqc0iGEYboJ8dVv1XoKft92iuRIj6VNWV20QHzhEjztjX4ZiYmwNjKtI
Zvj7/lzsisWUuk5t/Kz4bMj3/XCLIoFiHxs8oU0LcbXotoj/kZw9mvjltkWBmloOgSc09YsCXgj6
W8+WrvEdPO0t5EibkupYw/sPn2vhGBSSyo0PO297uQwZlXYd1xFthwtvNTBgptLqOabl8X+81boc
pCuwcGHErZ2NYHEtHS8eVsH/IR2MCDpoTotTPMd5DREhjA5at3c9bZRxKQ8IGjvALVCXawikjt+k
rQVh40sEn3VOMTnCfBXbpGkIr0XiY3Ksi3GtMj2/dmmsHzuTc7khSGBAU0Gz5pi66MvPnWTMaoyn
uQWsK8bLvr1OkCkpX8Sj5MheDEqK5IyBzSdyM8RJAtolFbs6aSKDfn+DGsBcsZ/jYCI4X1sQO2nT
jW2tNX4i01ZtvzbZTwSvabDWbidEwUO348j6kqQH3fnB6vl4Gi7Pa0bnRCTTNjgg1sgmVe6zoEqx
q49MgGUUNlETnZo7SyvcGKjEx4NtxEaMhgw4FxiQLuBG77dfJqdhNcdxy9JvXvkYpU4nCvSaHc4n
8fkd5Vr61ISUNRrUtLOzYmW36KjvHYaX4ZEBOVGAFCjK0eNcPYdtzHpZzvAPX6J0uZfg2ZZIKjQW
wGYUO4XTkEAROPCjRAhjoeE8BNJhyGhm9f7fnUkRsdhqAfAU1I8EYhW3m1WkbBdGngZpWPsaFW2g
yG57pwATzbNnO/zHqlK3rGs3I1usrsIeEf3eVd1k1/TjMqhiSt48hThL3qRq4yBx/87kH21/O2cp
CN2XYX5kZX5pkNQtHhobqKdk+JKe+PnQ7izDjfNRUN8AcGC3giKF2KxvRp+LQFkGxaqgWDeeKPno
Ec5ctNHy2PBUNJ0J+I6B+vTx1G+OqtPEw3ecPsca2p7PYVKUnVH5UXzKJpR2+PhCBEw4+jQQHCUk
axtzp5u/kRRTbqGwxYCij7WGJdnVIIFP4Oyzre/1OfwVp34cXTvD7MZNhfDYn7k6p8tjiulYr1g7
E721BUGDUYrgPoKJvE5PuH+MUNIqbl8bBBh5yfTV0F/EFSDywbmle1dhc5K9jDTiZxO5V6FkTtL2
8dRvzgJrHdAfp/DlDTACGo+1JGtegTSiidcNXsEtDO/EE+rBAiQmLkjRyENH3q/QyEyavUL5azVx
vfng19BI0rmRLgSiEicrTGeKG79UdCy8risALACZi/sq+WzBrjeDszX+LlPJBaeJGu1zmrZePt/h
ui55o2a5dfy1yiaAL3tfauPyJpQW/h6gfjmkVnnkpOeZZEOh9h0aE+3yop4WW6HN+ULY2qCAtvM9
Ni4CESAKQiBxClfR+x1IC10aK6Ws/XGoP6fOQntCBlqcNdYvddZ/L4uBmeN/7mgRI+TcRK1akG5M
Bym1bvNyJqgKqJqMyt6jbQSMr+Rm5pDUgqzi/aMVdlfJ+aTWfqMtp3HETZI9KgrfUkzBtAxdvYOE
M7ijucclv9Axg4wkmqBohwGPFSZ074dW+tpaJnWpqex37vI1KSHwVdwEVGln5NxE4jnpQlYu8Rwq
GmKxJi36elF4VVSPO59oYx5EmVbECYAdyH/fP8zkzCAta7Py53A6jNmXpZ3cTFGvbX2+60Nqe6CP
4rq4NY09wugFT4p5EB0H9JmFasIF7agpZyyhOs5n1cp8+MgoQl5nOCFFGGAANRCmqTLGtFiM+AK8
Q6Hbs0pwNdOjZqYHkyDTQqu6/yWFpp9nw01Tjy7Vo71DZeNe50QRvChCSqGL/n6GCG9bFaJc5TuQ
XehxuVo7ulEIIsC+73rpMOs430ilL8d3g9lczTOE+ZhCKB6hCR2jWdf2KqAbUea7JxJX0JuLzYwn
dMFnmysGRq9D7QfLEju7LpwXk+yng0YlDjwxV2zr2XxpCT6V8n+zjiEBgRcEz0XavV7HjZzkWhBz
u3fN96V6kDo/HV6EBl7LSTINnSdWsvhqAopbSxnWOMRBEWUMZS8F2/pGVKWQOGEdA1VabSl5DPI0
kaPa7/SUW9d5agh6k6y4K/vPeNBcyVP8TTzJPBheH78IHI0dFK9WBoJzGe7Wx8W2WV0BUGa5izlo
iU7XRhKzEY/RUqbscQSCu9jLbVgsmRrQBzkhDIfsN3K65t/BdGK3wplmJ0vbOOcpkZOdcfSShqw1
BnrCb2XM2NVCQXjQdVrChltD9UDq9qCnmh/t8qS2Ll8uFuTpKAvrECBFTvJmVba6aUqLplWvhl6O
9dMKW09AdkeMoqrG9OwqQ2PhdozKo63UV8ym1zQ7ZOUNgAkcdEoAIIUxXb84W4d8adAgdUq/kiG9
J6eoT/zanReOUuB3rfm1gWFDU8BLTcIyvT8IALHQeAgSTCfjP1XeXylBt3fbbOxYHkswTnBOutTa
beltQjwN2bFFd9VZT1QbrxHYx+eE29ChukeVoqtif+qfBl19pT3Rz3H3D92tryRwNyxKgSC4YMw3
KMVMUtpUPiaontZ1nmTlp/Y0N+m51LtD1T9WQG0KXL1SLKVieu17HuRbeTqPQHuSxYLHmbZaKOpS
TgT7WeXr6uA2RX4WkdqCSe1UIw4Fx8yMJfJS6Rg3/Z2wW64gMnx87W2cF5Q5YWESp4t+gvj5m7Xq
lJQ7qyKufLkUSJT+1Zd+klpPnfcwbhtb8d1Qq0BDKwcrsDKGcvpvTRh+EoAbIX/sjOGhCDkQl2//
9t3wcKDzyTYAUkhN7P27pWpvzVA3S1+UwQQNVFWkIyrimOvt7LbLWRQjifMfTUYBtHk/Ujzocj5Y
RvlqUwE4U/T/YHt7UrK3gTZHelVdJ5mDcrJeMlKVpmXXl37BIRKp6vW8gPunOq+Pe8WLjS4PbyUq
SPS3EM1am3RmeqVnbTGX/oi2JvFYO4Un28iuK+BoAZeGaOjSy3dLS3I//nK7Q6+WpTnFSM70Y+m3
bfPK4F1Kiu8N+Dj5pzHpbqtlbqk4XsiRsTO0WIbvLyzeGkaL8CXDfctYzXBdGYky1FWJ43jdHruZ
cpVVu/kEnPnGSpyDYt+N3SlthjsDM3SBa7Lj/JznVBtxkty5vjaOCPqZArbNHQZEfe3kIEvgm0YM
Wn3AGt2ErnSX30rxqUeVXGSUeiX5mYGsioBX1RhX77aDRLFmPR0UkwVSDToB2+n90k7LrLODPmAT
TV8citf1zI7lBknSr3qcAYWlOQQ9seK0Gvs99Zat1a4iwMRVKpbhGpRjRHpZ5WhS+03KDtYJiclT
qSa6Mhts57uL77p+UVDrBE4CLE87f/WiaeSMKmhM9KxJl1n1Unst+Ewtxt9UZUQgGaD43CicVran
kBFNyQ6Y4OJ1VQ08IHmYYMCQnq6OkZkrAFIVUJx0CA8RkywKB7TwFRKAj9/2oiomRkIAAHsMWPLa
ukRnZlZfaolZ+K0hn7AmuddDvH3UPYjCRQmIYYRaCqgQBZ2hdTlEnmjWTTnDTBO9yqi4ik3by1Cu
GmTnVoBiarTDtGQP83iZWIpxqQOh8omr+MXdPrZhFdWtVfi5pF+bh7Jq6RD3XmxKh4jQW6LsruLo
U2eJhwzT9Rj1N0Twh0jtceLe65Zf3HviYWDNI8cJ/hJ9nvcLS4qgkZmSVPhFeO/AEis4rMMCFXE3
zx/+P0KsrW/7drzVtTfkJCqhE/Dy7SMKmK7N9gQx4dfBfJJT3pqtarWd6+SH17xWNMai+OCkB63c
WWaXQRbvTvkbdAT8AVbB6s6vtbJEcJVz3Eh0V5ixFAWja13yoMxLiX9Zdrbm7LxkUEOqQbmfh+gm
k9HLL5M98dGtzWVwplOIZd2zMt5/hiZpCspR3JwJGWtbxAdhYxux14dS33ntnaHWZX+wL7OOim7J
0salo028ngaUqHUnu/GAsj0WLSgUgymkrBOcukDcKWmbktoB+nA5ZjAsrK4ofsozggh68SVO60cO
FqxstefM6mwv+J7O8/ccdP8SSZ5lRjv1/4sLVHxzXFmpFAh0kr26MSIlcIyl4MqSJcMT0KS+T37M
vfVnKbFWx+Lp46Nse43R9RCVTqEzshqvj9oi6YeES0Jlm/fxoepQSMahDU2DQ83FMZZUuVl7jvOl
6MPDYKIvtAcfvbyoeWsEuKjegPQj3FxdHzEEHDMwCRsk6UUwrYLm2E6LK05xG6EhEzWlIC/c0Lg1
JuQVlC87s3BRvkLGjeYr1CQ0fy89TNs0Lg1sKkswyP1VhRLJ1FqBu5QJILzgTg8+9zTBmkDzw2h5
/njsyzIvuEokbNCqYnDaoWKNvkkiVNooUjkEud82v3GNoXRJZA9aYg7HoyoNx0RwheT+mEFSEgwp
ijFA7w+CylgMPWgwukFsRKpf56F+yUPTLcd/Pn7GSyzm6zOieQd8WizMVQ8kpUA9FRgC+KLEKaTE
ZQemIXgSqaUSL+meMHMVvF3dSLG82TsSttYHWuaI7gn4q9gf7+coW8rabjvmaIqfsIZyRZFTWL8l
S39MYTeoiO+hPn4Kg+gk2w9Skx8/ngGxDd7FN0wATSCiSDIVDkHt/QN0UTqnlWHxAFrt0ZN80LFO
1LBv+niYzRd9O85qotU5DuVOjEONoVpGlJog1Yy0F8aAomHqtQ4e2bHrZBzyotyg7N23m59alD5o
gZr4Uq9JiBqIhyiqdPostPfqQ5kdeu3YofPX2YRzFJOj/M9oLq6Z7zkJbxzGdLqgSEMkZZrXKMS6
M/TBwFOPvFY5ymN0zlLD74hDiibdqX1uRBX019FXFgqadBVWew716dnkSOJcj+XPomQfUjkhQ2O7
c91TzoiLnRFfL+v1CrKpJgnoGxpA6urLLsEyW1GNlY5alx7CwlRdU88aEKZBWzEB+qpSWhV9Zl3B
szgMKJzE1wJSDupZtPhjHaFxfSdf2wgxmYf/PtTq9F/0qCQBYrkFVJHaqffa+WvElp7whXmFnSJf
79Q7g17mp2ymt6OuZl9Lq9xYxFSUcuEaNoAj0vHlm5J/T4PZhQPrJkvl2t2O1vD2uESSaPRQMbpA
96RFqmALjORALb8UinE2SUEFXUAfMYWlMRHoz4MdwXnZw5RsnvHwXZBcpPgPomM1z2aj92YoMfJC
Dz1kggsssjFECIilHQVWMYd4N3aeNaPWI5NMNIrXJVcmlKrXtAke8BDpZwPoQxsPCLBSFadx8fHh
c+GFbovv8uYpV99F1bsk1TVJmB7+pKtXymd1UqkSoKcWg4OgiRQYqt9dqXPp5qlMz/PZC6cImaHg
EFiSAK9O0t8yvxFrVvCUl2QnOtoK2HhEHbUKasT0iMXGfnNZVjO0x96IC78SNm5M5gJa1k7VTyYm
oCKdjkGq9FnmC6CQ8HoRCKZ5Ymdp7DwaREUs7eSd/49pE9KW1BjoF6+mLddznO3stPDtJwy2T7pJ
2wLo5UhECZJKPKDY2rI2HDHzkoPaz+D/LTLXtRmdKCy6gqMX1qbXGHe1kf7obIqVoxwc1G5n54kn
eX8GWZg/sfox/BFlgdUZJFdabaWmFhNq3FJe9nW9POraH93Zo+Zcnq8MhMg1dCdFKLWvPlMtFdOE
C2zsW5mMLG/vyzjuRQm6mA1Ng8UbA2tn8W6sDCFNT/uIUgtvtyZfGolp93RKMPEx808xsL1YNf0h
qk9hPcduYAXPSaXf2XH/JW2KB4dySFeMZ7mOPOnrXCj4/uzR+TaOfFH4w+KGoggqM2sSiVq00RSl
OY9k0cyb5UNaRad5qZ7tQX/IJulsyuk5i5BrQmhHUd1WaX4GUfglVOXfoeoGMyU6ey/W3vg0lBNQ
5+DaA2e07tTWSO6UozbG8HVjN8IusJdzT5keu7rzjfygS3sDbn4ZgXElieXzgD1/v2f7wZr6ZEhi
n8MFxt/i5jYOm9T9sPwyE9BESUCJIzoN4Jw6yzjoojxqGsMfEOQUPkLtqISfrHHYi7UuYzqUBw0U
4IUoAfKtq0O5J5WQVEOKkM2oruVW/5Yo8u+h/taFxaFMuq9xXR/lvLzG+TScx3/A4/5wUEbC9OA3
UsEfn71bkyTMG4WJo0BUrFHxIIFaFD9JJ+WFlRk1d7nUnljQnZtjcBxVnl7Z3Itp6pnKt6c6Ka8W
NZHdNqHbENnFicRxDxi6cbBBfUJcmwIMUpfUglYfjg7LiH4w8qHlcJXJaMwK9b5a/dakCLl0acje
zhtAo53qRvOtPizfdQc7mlIpDlLSX41N8LnVr1rNfjZJpxsZMLWkkVfDfqDmmaqgnfcA+BvLG3w3
1B7h1QwwYPVRh0Ge5CG0eeZKu+3xuB/q5WlWgutRBZAea7/r2bpWcu2vo0cPWZ2dtQekO2+6pqAZ
P//p2ibzynmMYLoZp51vvLHgeDYAThD5SGZeo4Q3l1fcd12eIo7gD4FyW8bqp8daVu/ScHqCpPJN
c6A+oQaF15qvTngvJPGPXL8a5fofpJP3SuMXlWnqe0KSCEFdWmeg295/2wwZzFhqkY1bMucpbqNH
FDqfhUFa2362Gu1WTjJE9BHzk4NHAbXamQrx61c30eu6AlMHxPUiAFeNzJGLKsEJQc59RImQRKLD
rGJ7QfMwjf9aKOfEEbemkhznOiTvSW8bu/vVG9Eea/8y92cmqCJaBnkHCciq4kdxFQZJFyJbi2oC
Os63g91dtWb0mCzFvaxTAnCiOzui8lbM0vPOPIhffjEPDj0igXElgFjllSFQKpkOBep9yENZWMQL
xGmr4g6R9kcisQgzjrn5GhunQtN2PsLGVgH1rYMvFK4uF919LDcTU8qtAT4wWV2Y3S7l6DoFRirJ
fBghIra7FvEb2SUZPHUE2PTUdPV1HZEqdyWXKMf7E0UDoYuSFnhBYgCthrNbO/BYraOoZrAqz7m0
88Ib2TWjA1ASQa6Fvc4qLOn13PyPm6uDw4prB1UDy8Ea3KFHzLefMSrrTaR28aZQ5PqnnAuxiIL+
/7xzElymXaKOgac5tSaBNlkdrEObTJKRm6NvB+U9UJeHMep8OSgOod1cq1TfgHkC+DeanVvmEivF
rqdxQTtBQFxIcd/veio4WiNL9vgKdFpsQsy0PFT5p5SqbohFB4iWv20Uf1F7olLTeewW1EwNmjdR
909RqZ4UZl7RqjFbYcAfNnmus+GXoU13QlTr462xtTod7AmFzKSQC1od5IpU94stOfgaN+REnA5j
nFwPCEpkGK2i62kk6c6ZeFl6ZXLejLiKU4CjaA2wC2S0dAC+VN56Rg3N3zagcBGO/+v34+4EyEE5
DZLxuuxndqY0xTlCiwluh6WqX5c6/pm5C8f7pJjOrc5Z/PGIW8v/FVlOR5tk5cJVuEvyZVQ6dDvD
9peGGNKQKlztMfTO4Tp/UULCrkz9bFXlzaCXj/TN/n78AGICV4cdMG5aw6i24LIgiw/w5v6zJfjc
aoGi5lLG18RmN6EBeMeqzplVHj8eamP1kCSCnILxBaZ43enP66JdshllcKtMPKG4gGfUoTclP23q
e5wHmngPNbyR40OgxS2N2I0qIbHu+7eT1WmJhonZdWAsZbSErPqqSO3CG0I0HVFlV0LjXJa/wjTt
CDGk5wlpNg/nFpcV7k5Ue5cKB4/Y1Cit9m6Q68ahKcPODe1//v3kINhDICJKqhcNvqiY+wpll9G3
sLZgoZyVQftUU3oI2/TaotaeO//ajFJ07wj/ScxQFFAvGsTh4OSSZHLyVPpyImW+rTv9uppSNw2y
Y6TvKUFvNDEZD2iOSLwYcs0sj+QOi99iIMDQnovEOhZqdzWq3VFDGaqch7v4yhifzNwrC9nL8LVW
JNmdYxJvGOg7p+7WpfdKrKZyLkQ/1/4tXWXL6F1nE9LMCTrU5V2mPbdh9jDZV1hSgE5VD7VunRyp
+4WxzL/P+YluiDbN12LnmkiA4ZQRlhYRRqkk10KWY5Hw622u9HaPKPGqZbne36961OCyiL6tVZOw
moa4bIUUsZUW90493TSmfmjs5kkUOyR7OKpO8pgo8Vmboiu1HD5VXfjZ4IbV02OZlV+tNrhrIaB1
yZ9KznZQRhunOwsPsez/PJy9unOBdkZFEYxI6Y7xIbL7YxDHoGolEPMo+BfJTlgprqf1XNjCQRDZ
YgLsNa+zKkvqVDVaM7mUvOJFA0v3IJ3vFJ+2jlTKHWAuEJGFMrSKaJImq+p2QjKQqtts6fRiOvql
QDBoz358aOyNtPq4yDdEedIRLQquqGCBOSYuygbS1sbO1G2d3W/ead0ATkNygrFipKGEj46i2Kgg
yqsNgDmorMHJn1Fu/fjlNtqgOFeIQpVIv+HdrQ5vPa/oTKZotwn8iqjglWriGUp/TFTnVMMhsP9O
86u+ZDEDouFurvdkXjZXDPURIcVLeXOtizTGxGxOghyTOIFDIOmT0h/23aS29gGA1v87zGrF9H1Z
dHgvw1Cn7txH//TpM3goaqjHeLeZtBHnCm0RqKWokwKoXu25Jg+jobPQyxE9DgHGt2gaZbV0lLRP
XTfTzw0QHfn3eqjcNQSNCHwo8GkvuFNOj8bANKBaE+fDjY55rJjNfu5vtLh4keLOd8LCkwb9Wh3s
rzsLaWN6gY5z/gGU4M86CoACHzRBbPLKQlQCLgFNSkFxHTLsMvsndJIek+pvk2YPrTN+yy29h6bj
jvH0jyTNN1SkniM9/R6p9k7us/EpCDOpLgkoHHL9Ynu/ib3QubbqYiLhzmiwFc78YEu3GbILdWJ8
xXbbSgK3rYedu+dySQvwNCG1gtwE+fUq4EuDnipMggiV6gxH3XpWOevn4t/3DWkmwVYjL4Sxho7J
+1czEnkKJF3vgTs+9uOj0yE7KH9L9Z0O3uWXZRiQsKwnkb+uy/yzpIH2VZXeB5HgtlLjVuVvWrHV
9Kmu9l5po1UlyoCcOaZIUwG1vX+n0laq0V5qVLLn5E7OGuLD/nZyAkQN//QWhbPScbv4WQW48fEC
vjzmGZjKPeIAlGpRLHs/cKFZ9RQMCAL1VeCaEjCrxXH17Jjtlhc35lO4kjuEJgyjrHv6g1yo4aAi
RlIqV8kUAAj83pYPNMaaPN9Zh5c3CmY9SKICDxRtvzUWtykLsOGLQ46dOrB9/mg5Rtmj5Nr9Oc5r
bLP2lFa2BsQNHIEFKitAS1a7jQK72i4pA07pix1+nswfYeRDVBT+Nsnzx19sa62oiBPzWq/0K3kF
kdOcRcf4ye7QKP7+0gQPTv8n767T9FjjnookW//j4wEvjxIWJFULTnRIIchwvl8ikZQRegOG8vX6
Tzw99khVyXgFBOeggBce/W2DnSBnY6UIooHYCJpIrMQDvTm7EmPostwMkWpKWjrzCJtPAqsUnLTl
Cjbqx2+3EQqgvYAuP1VaSydoXm29epacqmqQ/lLwNS6c9FSYMVLqzdnMSeqSYzBRcTeMw2LYN3nc
302fBv3+f/MMEK6J6gSadX3WdLls52qIjEwUP47d7TAFpyiXT1YcnAw1dxcnPcqVdZTn9KZx6eGo
ewCJjWMAyiV9QlGlQolgtYB1iTpkkyS93xSFW2e/uuo5qh8Xepofv+nWpxWLiXuC7Ihe2ftPW+iN
ptTBgvJUY3thm1812pNipse8KI9l++XjwTYSFKCLfFSQLdQfL2BmwVTEk5FrKNQ0lqdCFQyVhymY
3KV9MOv7fNFQ2P5R2hQlwh8wj4slP4zFeFDt3ypfYDyPzg9djXdO3FfP6vepAjKYnLZCaoEtta4E
NXFqmIUec38l18WguEp4D1ECO4ivY/DcqrdAVdxMQ8f+PHRPy/gSSse+/h6Un7BZ6+WHqn94Hsrc
naajmZ/kqnO1+E6fd7O7y44Bk8flgLKRoMKvg7l0NIo+xZPOn4w/Sjk+wg455uEfO7VuAmdCDrW9
WSArS/bzTMHw4y+3cZ6+G3u1TMZwbitl5q7ICtE17U7W0NJGf1K66jhBSAmzPZDK9ohIo1JFoo+9
pqEF1lLVfUDnGqNXt6GpRZnBjUvkbYdbo8X6vZR31sH2iIB9UR9Bomsd/2uNbg8O/FVfj8YT63Dp
nzC/PQ3oOOeofwTTPx/P6cYxzpz+d7zVOTcnSdOaDSpoS8aBNmgenncgCRfkopND+SeiATEVPz8e
c+uuouqNDyjqQwqR1Ooo74jNFxi73Eoqtmfar7zSruQg9Yzmt6Rpx9E8GPICxkU97wy8tXo1kREI
HU0B931/0OgZDAUJMUtfJdKVQTpNlQxD7G82Ag6o0MPKBvrSnKSZhZnnXhFm69tqr2VPkdxdQNvU
NmsTqtmMXiWumT0XylPkfANt22V3iba3djeKX5wo1D3hvqCrBNjj/csWzWBbhVr0/lB9dpAsGalB
tMpLpB2y8iqfTkHBy5qRpw7fG5oNJy29m7WrnRnfWl98a+Tv0Q0ljl3N+JhqiQwBpfet6b5RFS9u
YwySoeU9p2qAY5fuy9WjaaLJPbhZIIsHgiikoI5WuebZ7hs3hMiXzzvLfutmQyGNzgvPRoN4NTcZ
tqlhUBEtxcpXkQClSU9LXQFWu6eMvlH34zNgjAb/h5TrQt5RiaSwGOi0YkT7O/4r2AQogicpBFKK
/vQVy87P5cdp3MlBNyrRYlzYwiT5VHhfr8E38ZITq208hVze0eD1JTacHB4Qnc7qeFWY1/2P/rcB
zK48SfILldAyPhJOOV8dgAbydWT6e6nnJZsWWAMXBogtonziff39cpQgDUnojPa+mt9MoY+8dF8u
uA9Et1khn2PrXoUa1Tq/TGc5DrCcM/umRZotwCIQUdLqaO+iLcSIF1cuNUoFCisZ8Tr36MivdMSF
CG9Eb3nUbs2pvp04B3F1a90iya9k+S5UnhpwMomRu4mUX2dZ5pqLs3OzbYabrA2RtyJ5gn7y+8lp
I9XMSFmYnBDFybD15XCkD/eYRrlblK2LVbNvSKlncwf1SuNq11W4syUugjCqlOgZc8kJwVuyzveP
gN86jaF87nxb18E9MG7BVtRTT6ZDsJNFX76vGAwxJ2oR7ELcTt4PNoddG9bojflF5EsU0ZRvTvtP
HVw7s6tkhxZsWuRaWEPrtMLkncl+vUPffffV4Nr7wVXM5UNMSHhT5bqPH75aqSsI3o0/Rl8W69MS
eZRsvYbZlo4oEMTyp9E+VJmrZQ+y7S3nWU3wmv3RJaNnha6lkmAF6NaWXvFLTSMvthMYjsoZcsdR
je6r5XPdfU2dh17O3F5Hu7lW3aH8Kmu5i1OHh4mzV0SZpy2Vp8wPSn4IrUNm/9B72a0JtQ00EEfN
DbGaw06gds3oCOE7HP5gZOUaqYXyE2o8bp/QOzx3+ecWdNDHh/jFGc58cXgJwjlMpIsyBK4CuRQX
XYelxZNgQgmV4GL2wRLQKkcbggMkNw8fj3nZpoRszB1No57gBMbBaoVkktQniYQcoKhQCrS/EF0C
oeFW4Depl5XpS4KYyRz+iIydxGvjfelN8cb0xtHQdFZDF3nqzE5pv4ojKloomP6681fSdNfy6Fn0
6R5cSVRAVwvy3YCrBSkXDYl77LR+yRUdwyA3O+zQoAgX/D+UcLRgW2DpLUT4dqb54gwU04xGqKj3
cD3Lq+Ksk4UFFxTvWhmxa4U3eWm6CNN6ApAttOVk9W/G5Btm5isjKnxCeGoaD/VeoLA552+eYxXb
N/JUOaXGcwQLsF5MPDWk3qpxOMwy4kLShK/p4lc7R94rdm098YBARGTvkHatz7y51eS6iM3OH+of
Xfulcc5d+jXIvFn/Itknu/9nIC4krUm62DdObeAG9UGZjml9AqYtCGLWXpHqMg/kg1BUEcBcakbc
lKvDyakWB7UNikbTUWnOlnV25huzQebie3WWFtJDNw1dqJBUzPPO1+y7RvbL2LW/ldqtcbJGxKm8
+o8xek7wqGVXH6+X1/zuYsb++3ivof2bqKJs8DAYYso+SeTXy8HIj/isNfdJ5jWfmxldjuNUHxKb
fXmb38pgaFqdHXuzlOeluLotWjfVkFD0O/kQKSAAvDMAAGd8UKyd8+MVVnvxoJxV6AYCq4I/+X4e
8yTJgkVhHpVZP9jMWoRYFIyZZ7wU/yQhnHt7yq8cGQtAS/HpTx6mUb3KnL6EatN8R+7Oxd7E7YO/
TZKeluobulqHeiCENqTPqfnXkCEqWOeMNqr5qYprevh+LNtneyzPRoYqPYp5hNhYHqjOsQiKMwCi
K8t4IAbwJPWlGxZ6Id/RUmyrp7TW72NZPgJ3S7E2jfvs3EnKT0xPhba9KlwKn5PUr2fzJuqfkuKr
aV4lEQUA45Oen9Bud1PpNpLqQw/uPZDvQ/lvr93HLGTwHSlW2pl4kfq6JOIvreUpKtNjpjVXWgaQ
B+FlLqSPl4m5dawor9En0AtKBasj1HCCcJpKlStDPOWx/Rne1A/GeKzQhuJ2vEn68wLWFyqdelZM
YG10Zg7j5OkhEi8ejIxavVZaz+nvr3A/kZPUjRT0rYo/LPCDYRxjotnmit2nPSifupf8OHecTQeH
6/mveRvcStIdHJ5k8hodHRSfYo9qnKrkpuo+B/YRZbTsUbmrj859VIEy7p/hqg/JaWcSLvI9sZUB
fBPZCnzjeq/otTSGWq13/tyXh+J7X9zbaCX+Cj9LP1p2SW9hqfozoLI0sagecvtGaa4U/aBn5xos
SH9ndVeG+RyV3zPnWMcd3Dav/R/Ozmu5kWNL168yofvaU95MjPYFUDAECBD0at5UtGGX976e/nxJ
aUYNE8TRREiMRpPNLJOZa+Vav6ldfShmBc3rciVli9FX51VGfaABwnHjBHcqVO1JcclnJn0JYxqD
hJfAWFq1NkMw138EW2LcWdGPvt9m7d535ulzWnxRnX4eK+Wy9PeGh11VzBZIKwjEyp3mrQZU/1Tf
d/P2BwDG29C/1m649KBAZwBERYqYc/lJnXGU1dyz1Z5sEDIWFTmWpL8QJgSzrH4DQ3wl6F0ajjYY
uTb9KMptJyeRONWUSLIyStfBsCC45625FhYHsfVTi+iLxdfA78aF+A7aCVob7S+akifZvdPFgdTL
SeMWkPnG4k3ItQil28/n27VRTna8Af+Oks4j5YWA3Ud3bqfhbVSqa8nK2dGZWU1mBE+VCsb5iT5F
o88vEgFVbJ8L2P8O3J+JbXSgNK3Ewzadnhz/rhMEdMK4MkJaGvo9II+FXnGQa651zC9litRzyRAR
uYDVcqro7UCRjYwM8WyOt2wuvWpvJFRQM/tbEv0RdKrLodL3FLd0lLnX3H/+0M9rWWg/EGZoTAjW
CXvdcZzxSJrNINI4zPflTORuAqUoiPmq99MDJJEEyKoBJ8irx89HvpAxUVgBSo7xJgI9p5Oq7Z20
iyIqoHZIGozIoIq+TKxlcxNyav7DcY32Wif34s3SZGLl8Jap4J1MsXhsU/KoqIY6hJ1r8CxYYcIv
ROSqQutQ1JFYAtivNVcm96W3TOWAoj0bqmzQ6j1+zqGdTzIOAdxu/FoYPxJpNtbP4jlb0ZPc3NkB
rC4JDCXOalJ8rSp74Wz8AdIFGIJCwJkDjjka5kDlGxFix5vF3V0iyjcoBBrdm2GV1271wnEA2i2l
GxwyP8Sfj2+1QPnZjiMIABHQe6tK12q5NJQJW+g7QbCra1QULdip6K9+PqUuvV9h8kPqiWsB3dKT
LDyJLadvHatyUZqam92bUIW3BAY8eGEz+VDKUd6EUM6VcUU6cJKsHY17ki7gRay2MCY5gSM131c/
Gv1W6VeO8Yb16syb8MzluYfpXPD4fKwiPh/+wsYppK3oP7Gf0W8/OQM1vVL1OaVGetDmTTPq66L/
4g3htZsUM/T0JtFC4jCtC57RKREsi8OMXaRhp9BfxvbBoNQYc4INoszt9HaJ98/SRD5Zbe6Etnjm
+8tmsGem/PD53V6ovQDEYA3Ru+XUSUnyeHolEsQUZUTPz6SsECHPo6MuaVSvOdm6Xd+LoltnzCoH
rXObc5ghuf016djzvYtLwCVCcD7IjE5b8YaX51Zi64UrmFQaoomCBFCmkCFD8j40L9oi3EzJFerv
+So+HvUkzcAxuIpDIU+aFOkaAwPkCtBV19fglG/LIjtcec7ny1iwvAGjUF8mOHwUhn85Kil2nKZB
DNPTw1YeU+JZVSnzrobhl9j4KMyrGhcp3JED0qsrQ2tnU41sU+BUoDnTAzhVQTLaoWa3og83ORsT
Va0I4BW6Ca2a3mYFasnC/Bpcmc4UjEBkCh1xc7rmmnyeZh1dxOmyiouwCCIjqFxZ9rGiRAk3NNYy
dB4V33VvAv91zcvwvOUBjwJpGuwTEE2hjilW+i+PvOzKJtOUsXRLJV/EPqBBU3YjrbmxSmkhxK8K
IcwrYXNh6LNcldy2zw5NkqwDDCS1azzlC2d5wfxE5ZWZLvqHJ9saeU8fV8FQup0RUOjPZ00Xud8S
0L0ZWmd+DciQ47GPjLbRLYXzk4ijQi/YxMoO5x83Te96YEUtusH2gPaDqQG0vMtbbN6KGUhWlzrR
51PnQ8z9eJfiUsFKI7WPqiP1vuNHmPa2PSpjg/rpEC3g6KGwAWGdwoMQoHdsyJm6P6uQpFHtduFP
7SyRD8IvIrzJ2q/6tG8JGXbzNHRYKLabyEcJBGqDqN5UQbAxY1wB1fJGsqtr26vYts4unC6XQEtw
jjhVLS9xlFQ7C5XULH7zyOZNNO56hKCRaBXCFWa9mlDu7LmupL2WE19Y6tTObZnTnpDKOo2bqOG3
pqSVzDv2MZEECvmWeDLmRbFSU5QdNGwJs3Zp1le2tEub+dHIJ1MML8KWPmlVuuGIhQ6aAkIQRQjH
iNEtfWOn3D1ZKJ9CzHhUKPzWj8+nzHmHS3RPBGAWYP8FtaLW1CqpqbrC1XqoY+I4AMgzc/pl3sZr
mWKiTi29icdVjHqF8XRl9PNnz+j4hwGTEVDrU5JHF+dZbkUqu7pkLutpbRykSfhpRvMo3rXeGlu9
VV10y8+HPd/cjkcVwf6XnSapIWaao1LQQ+Att7v6nSWiGPVNksdua12BrV/Ifo+HO9nYgAUPWqFx
k5MazIDLzMYAcRQ84dHD7ZDkZZ4J/U8/5jV7zwK39PntXn7HH2kLPHYTZNTx/ZZRNmGiLSP1ytm1
jp5UfynHqZsk9hw+d2AkH/a0neLdylSNrwwuHubx0ubufxn85IzVhGMEO3FigtFtUYApoK+QajvH
o2mcSlRJ2M3Fa8Y3YJPU+jpI0RzHkjMrr22PFzJkLgU4mAVJFKLmaXnW8nE87ppRyGXHc9Dh7fSc
Tx3SeNm6D4XV+lOQ1myF1yBS56ducBIqOu9wpkAHnZrH0msB1DihCDb55aqa3qfAmZWAMuEJXSnx
XpjZHO3EcRpNQ5GvHr/pwMoRR40atMCwG1LDaj6WOjbldL2KFYXNTTx9u/J6z3duAiQyQ/SFSVaQ
ITse0Swsv8SiIIdUMCwN8hAImquh2w/44ZpjNTMG6mB0qINl3tnPnw9+4W4FtpaaE+nwuWR9WnlK
ChogczH7WRdJuwu8GQpLAb7VfR7+HKr3z8e7MJVpKfEiAXrBhDrtLaW6mvhaameuTPYrj0gb+dWV
EP7xhk6WC3BBaC7I6IIePMNcEBIiO0PPTtKH5aihBh0ZuyAzdpD6lmPyigrKGklv6K32sxBnNVP7
MRxqapP5N0fvfpSxP9F6MnXXi03Xd3AHs/e+HX+JDYQI2mk5Bs6T13ffWoxh5nUZrQ2jq2Y2kowu
AJdlGEk+whvqfRd8//zpnZuDaEjnA9mDp03d7kyCLJCirLX6NMOQxEQ0qFuozm1RUMYnqlM3FflT
rTfzRg6puyezwTiA9Jv16tcr13FhOUIdpgZGwokg5SmJUcMwGyobUnESqKGpSdeB5z9WZbgx+25b
JXdj381sBfXiIb0VTByxOUOXWdVmsy0451hqfeWtX3w0gkLK/oDGLKXN41UUoQkO8g71vNFn2VBC
TwYy/jGbaT3ZACptkM/QlaCbFmVQDfKZEG5MR3Xly1ft5S7EZBq3f1/LyRHT0wM1UGA/oSVCvj2Q
OObBlxp1BTNIbk2v2frsziEO9bZ/FW9zaYUJ5gw7CV9B7h0/B9JnJA+SMHcbZMrG1F/qWb/sMQQq
pLXoXAtHJ/1L7htk29pHqMiGYjnJ/rUXIlKv02VIY5FpqlDzMo2TmJ0PcImnccyAPkGmNLa0Winh
xyhsGR9qboXZzSZTpq6BlQniScOwvjJLL10Be6qOqqLAdJyCmP0pUaahzhHsk+8sagoK2lNCxH9E
ExeZkbmH3YMx+IvE8lfq2sB34vMLuLRKHEqzVBkUUrNTpSEl1UNDiw12hYAmtga3Hw/OiDNLExX/
eChKOMBXdHSeP2iWx2+9r6SiQVUpcz1VvrHsYOUgxq7VPlHsyns9r10giEvlRGhWQCs9rYFOhRxZ
TQR/xtPlWTLaeyhlO8f6kXjbGnVKWYsOfZf+c8AMoxL+DQUbH7QHT2Ik4Zp2W6OgVWfDLdaH1RSU
W5pIqbRp03DjZNU8c7pVlKULrwl3mmTchG1/5dbP9WnEWwSCL6RgoHOdnq/z2LeyboIqKQ2K22Y/
otq44TiE97m0zIyKTiKrbHywleRGm+IFck+SIq9ae0IIbFrnYfr6+QS7kI7BX2Zmw9WjgQR+4Pi1
Z2h+S5mMeohTtxuSDBdNHDiJ+kdFuq5wTEIszTJQCBvl1edjn09uhhYWjUI4hAhwsseFY5VbxaQC
kyDg9ApZinOwygCptvDw+UiXZhzhDn4n6jt4oIll/stZoy40H6dLWmNhUN+gh/CaWeNPLJPdtu6k
WWPZ4aKf8ms93MvP9pdhteNh6dQFciw0IMHDlFQpik2qxvvermLgB5XbOfWtJ/vb3taZbsPy83s+
l81iqtFOIQMVGP2z43xkqJFqVOi1Fc1N2RQ36Zh/A7i/lLzse9CNa4NJHu1iNfii4MhGYW9b5dXt
ZCqzcZYUb22ePnx+ReeZoqDK2yLkI5RDbDt+HFFSV8oYsoMGQ7VRxq3TIg+U4IZCabqTc7Z248qe
dvG9/zKi+P4v7z3va8MsC4A4arlHHfZJspIXqfree2CXk2jnV2Qc1v9pRf096GnVrh1Be+UTt1mb
bggdPkzH1RjT/B39lWQV8y4Ml00U7GzHv3K7l185E51YRbOUsHF8v10cG5bXBeB/kmFl5tAu6ua2
TEGZhDY+P+YmTrNlolbzusgxJbVnljW6WvECZuMH7vV7Ti2PWm5c2Xo/NDmP47hQRmaZ01xkCz5d
6LYxxJ7kwbEbDOnWD7tgFoNO9cyDXzjFvMjqbDWFQEVy1O1Ju8LSuSm92wqul6P67lT5r6FvYm/u
5Q3H1/y5nloTN6fkBrWvH1MkzUe1voNC9Pl0vZAPfgg606oTKHtcGI6fpl3GOkby9OodsMeD/Vy0
s8Ze+eBurZTmTv+tGJq9paDZuI0xt4xo0CaB8+3KVZyf7Y6v4iRuBXGTQ0XlfAVza8H7mv1R33sG
LJcYWhXaslY4LSI92ct+dG0HubRBi0oFPFw6Gug5Hz+A2BrspMyxAihndV6tEt/42cojDUo/v/Pb
5KbXnGUv2wvZrylaDK+e7CwDZS3Vz4oGhS27sn9c3E9F6MR4Wkh6n1aDByWrQb+jZFslwO0YLImB
OatpsCp9di+neEoq59C3dkDTJfin7DlRGkOFACkUGyvX0zPhqIeOGbSkYr48ripblmZ6UW8mo1k6
cb3X7Dy4kitc2i7RIlAoIwvbzFPZOFXuLa2yNXpbg3aHUdcyN9tHzzB2eAaupXF8qP3s5vPJJjL7
04X665AnERm8iGaNVPnRV2XtRcGyVdK5n1kLlEyWqB5deaQXinKi3AifWhj0Ohw1jicYje+hqB2F
Krxv3CDqPZsQ8JU7ZRuQUIMeq9y4zme4w/yssDiOxwQQWtBfO+7r54ctJNvpMECfZaaf9RUbbexT
FecS10DzMtHalSVFuy4HRN2b4TrROHy1KXlZ8tI24Toqgi+j1r5STsU/ku5fICnfS5lieUg7zKv0
0o3LBPi7Pb1YSbm0tMbGVyD8IzL+GFSQREW77Mb+j0wb4COnNlhQfbwtLIBoVh08JUmkgVLK6PgM
1W0U6ask7edakayNwjigajzMPn/p52pWUFtEwZ/ITNQ4E5HzcAPs+yERJYHgbRdO1osdpSuzdpBA
l+12ZnnA2+zxS9Q1W8Xv13GrLjrVv6mDZAL3rdfz6KFoUkRgyKo8pZyv095fy0N/JV8835CBL8iC
a8KL4i2dhjcvnApVipXIHbVxVcs1qlLxwxRod0lWQT+W6z+yb5JSLoI0/umP5TdT87+OWC1N4TVz
j7O1Ka4EZQTCAjkzSezxxA2TttHtgiuxesctq/am0dQ7dJFnclvOyyne1J53JYqerU0xJOxOwjqn
GGLS8ZCq5wVdl1mR68H94Dzg5dUy7ZplbEdr07n2rC/dIAgVQSZF1hCw/fFokWpPWdjJkRsrbykN
0KFs6Dq+OM1d97VvrpT0RBw52na4NdRdCDQMJbAxx4N1SFWXYYnKsaa+6JOPTVwzk/J68fk8Pw8f
YhhaHCh2cVdYwh4PUxu9YmD9FbujVW/ipgHJCeQJhqeWdA8Z3mqRCtdnine1ojxeGfsslDI2HUFu
kJ2cI+hJ7lsFjVymIxDUQMP5OBq3kRpvhsT6I8yUO8NIdzbUFU5D2zG355LAimvxrhy6O06p68Dy
6HAG7bX1dPGi6PdRRsUkg+zs+IGoXepXUh3EbhIlm7Dej4Ap5A410tZeRB5Ep6m9ybzydtSdmSP1
s8ShEjoOh0SeIJeMBcg164pozXmbRDwoEH5McQ5rxNvja7LqNAlMScKBWq4XkVndSuqwsjW6AoF5
mKB0Wp485xyPbv+0RYHqWuXtfC5SV0bxDH4jBW2C4fH4WaEYHBWLyB1oMOdTsZC8g9HLV+bi+ZOH
MyBY+CQzEBm1k1GG0TEKdaCXLRcvbfFQ2JxCpx2GOMsr8+4stFHWAMfALgxoBmjOybyTK0kPUCUM
sTrMZxVd5lR6qXpvZmNFAuW9WViHxguujHq+eTCoEEc2iOnCyer4GeZKFxm5bIVuZgISr2uhgjmT
pXSNMtg21a2Z7F3JlcTzOt5BGBFmDchQSPZnVe0x00I590P243K6Ec1bSS3uVW9apma4SzvvSsi8
sJUAdiLv4EDDej5jwNdoGeZG4kXA3sWRBKV5U97ikXYoe2sxsoQap1w4euWDkTBerrxTsQRObxYt
VSGCL9pZpyZhE+qTbVyZEfqDnpsCWtc9+U6O6V6X021gq0CY66WuTdtQjWdT2YKkbOMr6/TsZM28
EmoD8HuYW2c8YDnsMj+TuYZgLGcVAW+020c7MfdWaC9w+/kWO8N9XF1JGC+NCnmOk4jAzzL48cRK
Kr4hV8RAqEfwbaZZOaivmME9NoHtFoF8SNPppfN+fv7AL45qkCDhZmufm3TmraoF7BmRW2c/Da9a
hNnwoqjDfZTa+P0OD9gh74Or9IsLLxlMLFsD8eqcMhaAQTVsjwfcVvZSSRx36KYXm4NoKvFi9fbZ
ir59fpvnSAgClFCxBXRlwuU5DQeBE5N2l4B4qN1u4tbZoescibiDsoN+ozXd0yjXqx6Kjx//7GRy
ECXo77Pq/xAD0FNXuHmTNi1XdHIsQMoyDZoIjmCKppMuD/fVZP4w83gnaf190MlYGet7JvvzoERf
B+eaSdeFGMT4pkDSU6alNnqyO6t2TV7Uk91NcTE3jGlu5Gukb5bdrPS8VVHgOIm8sIk7GEjXa1uL
uLmT1U0uJPxCaUSdN+hSx4kq6LNkXmQpfTzcF/GtgwlkaCY7xdfulNBepmrgNq21YF3uZK+eocOx
lIJrihoXJ4TofTDtOfqe2QUZklFYQT6Sb8vjGs3BrAjWlJ32KmLDlVbfxK0MLM9eBFl56+fOywSY
uOC0+Pm8POdhMy8twJasAnS2iWPHq74OUI/3A6H3PVULLRkP2OS5BZqIwqs3Dsd1nU6PsWd+0Uob
VHFXLitzW9hzrfRdPcdmQ/5uJPKbrmYo9RvaPOZXtNN0ZW/6aLKfvjiSczjIwqqB6Hd8mWMZpmi3
eYFrls5dGRr3YdofatXcd/6wD0Atxr3qg2YPXCNTZIw6DWztaYTMcqf6btcyqJR8S/KIz2dR33VS
se/D4iFKs13m1EtcdRbjwNu+cxrvQVLyd731rNk4plvFRILFBvmaBvqTScxdSG28z9SSQhWtKzt0
rlnqXQjw9EfRs6dlAJz79FYV6qqF2WBFIHCgeQ+s2C8XBp5WVQVHPpw1gI4/nwQXAjxhFs4JanAO
zJOTPMbHMSDLbE7kbf4+5vG9yc5UVtEDp4lDP1lX6iDnbRox5aBV420EeRYVr+N3meh9HEOZxXjD
1+67pP5qOYPbTO061zqE+mGgRa2+aqBo+FjY5WP2NDQq7IVSgaGMNGrMzKzwyvj8IVwIRFTNuRrB
giHzOHkIYe7lkW1hBxIrEvPnLU6LjZRWi7ZE/aurFh7kweoaCevi8oMlgQQgFRJx+j5+FqoUJNWA
TY5bh/1GKryfCF8Du0z/6FKz4q2Pb602zdTB3FR2umy8Yd4E5iLFa8Fv2rX4X4t1OM+lagpIIWgD
OrU5zleS+/nj0cSVnK5AiqWUcLjYcwWgPmvqgMJh6HbjXrb6g01P2Im8au6NirzVkjcqmM922dS7
pvRgUVbO82ghiFkZsG9aB5qqL6EjGxeu5TwNUxssglbyALaE/IwM8yi34ImHGjwrCZ35zBZCl3gw
xJ6Wbpwpgh7ZTD+sdFyOmbrOy9fP7+/SqnOgFQi5YYD2p0zjMowrBW1k1gD3FhAaXCOeXvU0fYnb
fAvTm2DZm8vPB72U6tIb/HvUk0oA9u2lVudD6EJtx1zrgPD8BqSeNxTz3kHwAmdHq7iyl16Kgb+O
eTLlImmKUJ9CNGKUk10YS1Rw/CsJrFjBZ3PFoIwi0lgynpOggp58Xdo+t6UgXuKrylvepHPbyx68
pvpnAYxyFRJ2aBDCz6PABrjkZKwqV1OApZlIID22h36XZtXjJFWvZdTv+ny6xSR8M/jORrKLQ9eX
D4ai3mlqPh+1Rzp1M7VXl8ja36R2sYt09VYdgo2igIf/R6/6r+t0PqTUSerplB6vdNNIJIueB6nH
uAv1jWJ/q6pNad20xntLY57QFnRPn4/54Q7z93s4H/MkamqFLw2tGFPO2NHDYp/lxsr5nuT5Upa6
HRg9XGUKNdsmerAIk5J+eLEPpodJ2Q001NQEnwdPWcY53LlwV6HgUOs/jVhFRGs4AFm+crkX4pBo
lyPngAwiWsEnrzKrqzaWRsoD01jdjsFwP3rStuqzGEJ2Yi+mYjrYamkvy0r+qvvOnYYyjmbM4iRe
tvmwdrTiQcNnBmswVVvgoXIfWGU4L3OnW8i5uqrq/KXadMhiRC7GXxr3/PkNHO8hPG4o8bQTwM8J
X0JEnI9fcZ6N41g21ANCcobHUHrE5Au5AmVOFji3I8v9fDhDvL6j13synghpv3Rgu8wzisH2qKSn
NWzi6Rkw/G3vF1S+AQiqUgked9rKU5jNHA/cfpZ3D2aBRoCHPkCI8Zgv+w+dHNxrFGVQLV5F/nPf
ju6AJo8wXoiwv2sDEHhBAC5pdDHes6Zu4Wnd1i6wAomgAEwqaDH70R9eR6t6NYfgS7RvGtltpX4V
+smXXm/2qdkobl4jZGLK3VPX6x7O8hzf66z62sK6aCucRFNzk1LB6GqutmuvCVDqZ+8GVXMSXDwj
wVKSWZ0kHROKLtDwndB1MmdZlMHSCnsXbgUiT/PMuuNBLYapg8RebYtAuQ00ff/UAFFp++Kul/GH
z6z22ZBHTJXT+8HvILJ7CNNSFwg0WMzmY+GPdxG+r2E105eYb89bheInLZ5x+DmSwKXSNpCyXdBU
W8XLdhp+cOPobLFRcpVSduvCWpX5TYfLAITNdT8qy1FdD9p4pZhzvDX/uSUgrfwBSQGUc1qC04dI
bx2JOeNP4GZ91ATH+1T+Ybc/Pp+cJ42Pv/Ye1rJo8Aotq5PQpuEf1sUqVaOphk+z0RVrHmBZZGX1
spDDB2e8HVX7rsG+pbKdR1OK3xx45G+DvZc6N0kTvDS0TenZ2izX0KHpFVCK19w0Tpoe/3OR5L1E
PJQ2Tuv+Zdzo5jTEVFqA4MtR82rW5WOaUIEdkH7WPXglZjLT2/2IlieI7SxeenKx96TyCkfjo650
tJbh5mIuTPpBMRFDkZP6OVgwP8s9wlhZDgdJL5c1vV6jeOz14j2VjW3h6Hs9828s2APjqM0EhQNy
10rr7Zu01XZt85ZML3lfoTVg7bVRecUqph3VudK1m05v0GJUt+T+nCIayPct2kAxncg3OTe+qFp7
kGN/bvrpXBscyBn+yvbHtVqZez1MZhNpeSm5uf2l6ue1BKlVkRZGizdCXGyMMXHFZ1DtCyV9kWwJ
12llofbUC/2lVhUIQbaugo4YQKGVVsf3clU9lG15L9hlU299Uafu4PfBF39MHvMI0QStf3O6a6eO
s81SPGC2aFy3hDXjaYvZ1mOvGk1iYdlP2KHfOtJ8Am7atwutvA2hQufTIUoRqHiSc0R0sj/X3X9+
H/7Lf88Pf77K+t//zefveTFWoR80Jx//vQu/V3md/2z+W/yz//2x43/079V7vv+avtef/tBTnvLf
6Y8c/VpG/+vq3K/N16MPi6wJm/G+fa/Gh/e6TZqPS+A+xE/+/37zP94/fsvTWLz//tv3vM0a8dv8
MM9+++tbNz9+/+3jePefv/7+v74p7vH333bvQ/g9P/sH71/r5vffJNv8F7h7Dh0chAXpS6jE9e8f
3yKz/BcuTUKWAdAAFAqSiSyvmuD33zT1X/QYBAsCVVhgaTp5RJ234luK/i+OLyTc7PUgElWUzP7n
0o5e4d+v9D+yNj3k6EfVv//20RP9e9GSqgB6BHxDpRoiHa2Nk4Sl0jolRIes3OVoRC78Xnc7dBQe
0nZoHmI0LbTKOgSWPux0Kxz//GL+7580bSqRz/KleT91gJj2UTeF3wPJHOdUBdq7KdHkjaP5GPyR
/rwQNZ/9BN5gY7cOyx9rNlqnwbZRAUv3adU82kbWH3BkcYfCcmZp0skLTYyGhVS1npKSoE7pIolr
/T1KhpsuQ+vBCuuNmZVbHPSqFB1RK1hxAApmvjPVd2YnA4wYwmweio/UKh8+DxI0Lo5SGFH/03lB
gNVpj3O6PCVXhH2YAMIputvQDFHYHZO8vMukKiDvGOx1o9bprvSKGqocIViTm/TgxfG0T1MwV52Q
DxyqMIg3pukb9dL+oXrBtwAS58Eb1fTg6Gm3iXV7FfuE9MIMR7QOhnLO2lVuKfNSULOibDvqHSCj
UE7mqNBor3iOSXME2GZNlSd/SOFdP1rFF6Qqw5tyQognTctigeCeslIbA5RXrCr3XSf166RBpCoP
QL42ZVTc1jlqeFPdrFsMHG+nNBwPY6ANB5IQcMADCYcq9fNozBEn0OL43qf7t7LjvNsEWkGCwL9f
hL2z9VtV3sGVGFDJrvqHjz+FhdY/UCjsUs+eN6WpvjSJHs9U1Xe+9/j1Wo7AeGhhuqjUqd94km3N
UcNAW0VOl4C6pm1Wj/nS76ZtFFvp08eXvlWQNo6cu1xvY8igVr0KefhbyGSAOYtwfOt8/yYqnyW0
Kd91G624akBdPvCqWav2yk9EWg827h5fk6anbtqNygt4PMi9yBNcy32Pe29MHKqmnNRBLGAVcD5x
BAC6UfpEuUWYTpXnVeo1s7bUgseO2tldMyVLD54Q1sSqE26l3JO/aQM2lImfthtHMNjbtOue0E9T
Dl2krj4+Ue8qXT3CkMcPMkoPcmebz0mnfiF1iPA6S5DZ1ZMO3aP8I1VdCHe6966g3SdVivrUTHf0
bqBO94X2rJlVd6N5qHqQCKnPUWl3N31pKPO+QQQkn3VByDmzdICvoJK5DY3iO5gksqRJ4lektpW7
pp6NlFcm+dazU+VWsV4+X34f2MBf9y/yYXhrdANATSskqSf7V6wlulpoRvHX6lM806BX34OO8Tx9
NyVysVODFK5Crqu7AJmxYdVoNP760JIfWolUIQwVkDVeqjx8/J31bajD5qFJ2MOwJryTS583pFo7
q1Kqe0Pt84PCka1ejnbwFeGZ9EbtTPU5NgKLxn0OOzaLOnazxniqdPmPUBvRmuINLgJdAnymz+3Q
qu498aXKwmmOUxi/LLNHZ4bbfBPG6fdpitlRleiho225zdWcUnbfRSQ4dj3rSnM4DMNUUbiO0ZGw
/OK1jRKDThtyvjFqUz1Qihc0iyA9h+E3SUegdjL89Jby+TqW/W6XSPl4I0XNuy/2GUfsMx9/yu3u
Pcch8CbviyvolA/Ng1/eE8V5Khw2kcuBBcbXk8OLko8KaueqsvWUqtyO1fhF75v0p2VFM1uq4x9R
H9ALtlPjUWrMYYZKp4U4JaqkvP3iNVGKZB554bhNIjt/bSrpRi3R1TW6u772zccJxzW3qXE1NPT8
LqScJ8/LJtimEKf3ja0/cu7N4bjNaFV6X0o/t5FzL8e9ZhbDJvD1dF4oa/rG3p6y0nT38SWw8+iW
dsPa6iz+KkbD6PO5e3KgwxwROAu+uMiBiCjCH44Pv1kYeEPCWNsw+ZG1Wrgzfbmbw6+c3NLOMapu
DH/Za4Hx2OdduBg6pVr2Oi5rSj7lK3YP7dnIg9egqtMDK5CDXdIWu2RStVfTwl4y+9E49gDeMsl3
Ie2EgbZ+l+/sttextTWn58Q0iqXTGfVGydPykDPn5qkZm99H5wuUweSbYYK0kOoQZHIFAjuUnX6X
5CwaLcvHb2mrAvzx07eiMNVFVfXdRjNy516SmmJGD2D4pqbTsyZdqxp84PGPJhP9L6YQBAkauioe
tCcPbsolTIpG4GZ6ntwNnspmWAuEmp80yrcxKe0ZNr+k++UQPFZUl+ds/elM0aT6YVQ1b27pub8C
P9c8UMJ57R1cxTWtKvdjHBZub/XOcxrqNqC2up9PhtmzkWj5Wgfxi0xAXMxiW5ueUrzcloEU+7cV
IZPThBEtk0GOF6WPVKmTNcOtk8rEySq6jcVL6Vp7FjR+92yOwpVHr7XFpI8+qhGm9+3zuXViKizm
FgxTWuBCFln06E72xTTTs67O+nJr2pz4isbuHzCBvM3zSHpVe/Spsa5SXbU3e5rkKfSOnNAST633
PdxA74p/VENbzL1KDg+mHxTs8/6wLMzk2VTrlV1pfjKr9DjfjGQj0zz3I3n5+R3ox6edjzsQ7V22
deRrsaA/KQ1pIxpYQVmkW1sm70sbayEPXfnQoI/17E3OQtKj8iExGlgpTrNPHPspnmg22D64+aTF
3a8ymc4VRaX7Uu6pYiXdRM3NymfwGbAmz5LklkMWjG8MPJSWAlOqlXs1FMxKjNX+/kLKYs9TpbBQ
VDRSdn9Xw91z/2dCaQFmRjvnBkPm0h3joFnFlqfR70+kpQHcYGaU+KHT5Xj+/PGcVM6Eyplgb0CT
hpkET1KcEH6tnBmYC1VmVw0reoQGRIIEPIUadfOsrIM3RKJ3PFX9J+kUMmJq/Z2q3zBzDL94MvrA
WNgFpjdBSaci7TI+gpp+6iq2YMtI6+/AWN12KBM3aP1iZxr8Wg+Yw65KZOsulybkhPum/lqXARWw
vIwear0wtmqLJqYGSGlWxHrzNc/VpWn43nuZZ4chjBAyU/x6OkAqzZa2HyK+i1XDc+RI6vbvj1Iz
atv/R9h5bDeuJdv2izAGvOkShKWXSyk7GHnSwHuPr78TPPXq3KrGux2mRKVICmbviBXLLEMEd2P/
qWYw+Kw33Hbssp4L/3lW8v38TClhAa38f7lcPAPs//faotFbUUiYe0QpE8z/1g+3UaybsSovYTXP
kr8IS/9QViXxCrlYDpNu2T2L8VHawEM1TZgv/aigVY/7DoKyQN7N0BkfiGU6LMGz4U3AmPJYC5oJ
UNGXt1zL/BoC7y/4Ba9Z0a4/BLDhAxR18bNKC4NU6mLwKg1JsRSxfnWZ+rkZ4+ryTmWwNHX5kKzU
G2XjLFmx8l6VFAP7d3IicleY+v9Fd/sv/H2fVu9QA5cKCy2H5r9FDmiUC8Va+zbUBSlbPEqW+Lqq
x3IWtJcGYLXHMFsCXiUHpzZn8yAZXX3dtu6PDJn6gCefYhfp0nlcUsNLUY20lj26/kmwsXxrvtW1
ov8qN0CeaUx+ZmtjmodRWN+nQq3+jwXliQv+x5kFIjN2z0xM3SDw6f+1awhIE/pOqZowGmfp0aQ/
ZlHZvpaquyn9mHrd0mmvcboIJ7UakKC0A7h8XMZ2s8yY8m6m3AQ628ChL42LvkaagUCPDuL/f1/v
FlF7LfS/P+huFkwInQTBhXEQLMP/vLX7tFmiWmgmT4sKRMYK3ujW+wzbulvu8ir5yXAZ61czbTCt
lPxud1fdKjvaYdu8uE6yHibrErYSOiKxPsYDUyEj9hWzOGTb8NopjVPt+7N84lfPgyxdk2W8pl10
aPrxe50o77dE6n/kanuT4yhI5OGSzeallNiphrOMf6qOSfbX3IxOnevXAhZZ1MZuVpmfgypRwqbe
VsbeMJGmEx3kITpXrXSR2pvGNt3hIJEP+JTis5YOtSNPc5gY70oOyoxgf5Omt01uufJLDja3xtqk
Ph0uOl78bRTjVkyVlyuKk3cYmea/rewrM7/K9V1hFs/wTDkVUaA1frw47WIvrwa5cD/XnNSDo1he
o36lfr4V95o/NsmoZ9467c8MKyShAUqiXantJP2jE26L+iFYnmR5nfWXKLxGHUwn86RMYTag3Ep8
yrNcI+XN75EaMRDWPHxpD9EyoX6xXIXgAzKU6tXPFk5WQrO6yO6yCd+mNg9IOyciSwwalXfoT4k8
++UmPnSx9Zq0cAixfYn0+m3SlIu0ll6jFgdLDWLMcNN1dGaS3hgvmH6Koapo4CdWbKG89fT/alCn
xpvKyjht0WFrcjpmaLk9ePV06pPB1gxibYQ7XpyuUX42kXJBwOxZ2fiIS/XYZKrTG2yVY2G+4hvW
TIsP2ut3uWIT94GbuiBfx1RxsejANG638V9xXfq0akYvQaEyH5e+UzYccKs8CPJ9wT5DilFGxPe+
I46iOiRMhHd7IwPXfTOdP+M1d8ztVmQQh8bonNyjOP6IN+UcJynmQvn8pxhBkCz9rzSegthEbhpb
eLcPtuwsY4TGpjZ4N5zGuohiazytK5dLfCLQJ/5mljjKa+GivmvNbZmIsnbldzW2FfVHKSTHVIlt
Yf01rqRf6MShxzVucZqTp4VdS3jJpmBNrxNWjxZCuFVwFHAT9W3ovvKFTctv4u+9fp+GNzx2zY85
LlzYuVr5SIXEXdNwGABYnISZrdVBeLjKxDC37yoRuAo+YbM1eLJxalE3ZlawRe64JzWjq6R9jL50
xPOhqtwL6Yv9oisP9fcJG4jam3t3IPyrkCxb6zvq0RqvGm3dP0uEVfVg4I0vpLgOV6wVMXoNHL1z
ixcvj5NGCLvYOGLXH7DIuwup7DXzh5hHVwNCivlbVgZvyUU/11bSOAX72eJGlpMN1iFWUj8ftJB/
+RPJO6kqqA/ZkcOwyrVXqYMDVujgDYTgyiGVwBYF9agV0MMnboMi8fIJOgwF+iwugcLln0fAgNmj
btuwaicPZomd6ZWz4I2HItMl1TUQCtExJuso4M+ed9nJyIgOli5UcUGfNVezku56pAetPGLwNp37
QQ6JgHbVQWWUV3trqXo7GDIj/yoK0d5v7RiZHLkktl4xEZjPkoqAadcuOGYeFMKtTB4dlltIDuuw
TvxW8bbR29ogw9lKPHTxmSybOAll7gqItNb3uVvsYv2Q85+pJIX6MB6qrnGspPA0RcByUN2xUcbQ
7TGJWiS0VI5rORlOw01HBqXJwe6yj9IgV7aXougLc14vlWoZm6e1v6jr8LtYFuGN9kByWWaKWVMc
uS3paBL9UeKCRSAZudVlnHtYleYEW98yM1rcrqBemYVCDdqJIEVt6/7K67W4p5I+v1rLHKDhzs5Z
orE+TGoUSBYDX6LQQkXs1JcmX/VDH4nBgtQnECqzdpQsEX1jg2EH8vdOLt14aw0rwB/Okyax/SzN
dnH7CBvvrrbyoOl686gI0xcQnwQWesP6c3TJymqIbhC8pNU8ebK6z4EeJLCk1EKw1/Wfoj5ph7U1
yotYVvJHAf/t+d8aczLCVchMygZ+K8YH1y7TnkErNp6HyVjYYHbBRDJ8m6tOPpc1NbyRzR/KopeP
eqHSpXizgkVWp0+VbmXuZ/19MbftUs+qhBuNOH/O1mIeF3msA7DS6yJKy0vfxxixDHj8jdPiKilX
RT/F/3pQssl0lzK7PJ9HzyuQcRHHCRdWLxueuWrUQ/iIimsTqBPS7izOVu5Okny1f79Sp+X4cMsc
sR5LNXEVHVPARxerZtj3YyY6epz/qOXlX+/5/MXnw/O5f759fqx/nlt10ytjbvBBresCW2oRlL7U
IVwJkbBBkTSrMNb25q0s6ePmOicnxuiUfZuszOPzR+n+8+dDUpV8kueX1bD3fXWvzyQe4sCUIT8E
mS0ET06VKyJUrx1FF/GTUxcR83YlyLqHzouXyRxOmIIvOuEHWPUNePxTY9PVYdsGaTnvFmdqMkdn
1kYW+3WWFTZWjDwrJoDyale14qr1HBBmGQjy1yhSE0mX2TC8UZCuZUQFghWyOXqMC70o+Y4+CfGC
6k5F4aIMcLVWddVkfauJVZhLTkElHbauYeG0Xvp6C+sejWiVeMrEgmHJ+AZ1Xk1Ke63u2HfncTD9
Hlsoq/f25apWDacV5WMpkZbcGHaW5he5q51ePRVmwlQ4dSeFdK9MZxHsXWFQd8mg10/FMWauUWXb
RQRtZ3gEi2Ny6kT3mDS7BVZBXT7iwq55kpp7ZSZ5QqTCKLYcTHDUPIgb/XujDUgJUtca22MzDbaU
ZZdtE4K6FdhXBbIM9XujZnicqrdV34kUi03te1stpqhDSzJ6dSF57hW27I+WdrbrvhUj+1S0fcTG
9pdWvI/G4FGdn42+9yaTzyFLt0QYLnXa3FN9DOL6SnPoDUbxPHnjZMJ3a5yplH0hE85zz67Rs93I
lr0ahiuvb9NSuKVG1MjWQyOY3XKQkUEwbd0ZePLu4icg7c79ztxC7v0bk0nbSvJPK1tfCVL2UfZ6
ouglMdwfix2ZSc5cusXvXBxCiApBvqhe0k9eGoluPipno5PdpIg9cbETcwgBbYO0aEKDBU3LG2c1
W4pJ0xX6Kty74Zq6QrO8omqw+xCdwUrxjzxvIuWQ0jqy/EWPe8gIeAIvOaq7j60pHchhdsZp8sZa
OMRrKGCxr2F4ua7m0RQDJKGhHCeeHk2eUYquNSihVrM2f86SeYe0dJg4w7FIPBT3QqEsrjhnrxIf
cCanoBh6N6tL7jJPXlJXyPKTsZpnSShcI2EE1LA0SLUHiHfY/+xx2ZzK/BCpMKQ6c6yxcvBWY6+X
GPWkR30QDtNerZqzK5n9SVeWUw29sspbuzQWvxvvG9TQKrOOg8X6QP2tEZAnF7mTJrIdYXTf0PPN
sBrgfRwtkhGjics6gznZecRPO8Y2c/TyQM+PnFIPrU1otaInyOvZWpC4kr/Vykiw2/o8pcVRr1ja
U8urKe6pUAP1e95Gvr41ly3Gw4aFEh71O51RoJfDKRIld8SCg3Xa2WYx3PYIRvnBBDucm8UZZDgv
43dYwQca5ONKfA++dddVTF7pKD7Ferg1dfJe1jaw9k2PKm9SO+72+r2GuAKI54tqfYknPvIke8b8
WrepP6Kr1ovSKwXB65hCxtDIZbWmhIfUMjAjGVhWGb13kZ1Nhj1tOM3GD0FkmcKxpdz32ET06qII
tU7Gp3N2pjUPTSV+qYfmrA3fhE09Z/O1l0t3n6Op257yyLWmaBQ+ZiiRNrRNK0WPbuPH47PZe2u2
noH03lp186qtCaf6Q1+qYMq2l3hbfhZ6F1hjeiqt9s4ZmozSHXHMqCslaLQoUBjNcTZPSWc8Ougs
3pxLd7RfngxRVOI8qigKU3Qz5YahPNmEogVyUf211/my3Pgg6UdZHb1op1sythBTt2X9hXnt4phj
0646Qqo6pVR4JQVSubhTU0GMwbCRJTAzHoxYHKkVfrRW5FtbcdKFKJDV3tUL7v+a88javJINJrrD
uB2KIiEkUA2XwxC1PxhHfbWdGtbjiuOkHKxRxV4SFvpms73gjG/3+noyhZkVsfeMTjxsRB0LxafC
BVJW6KWN4zxnLo57IanBt2q9JZv2e55f1Sq7060e1L56WRM8fcxg0RUPnKpV83OzikGnzu6WakdD
/EvsdH/tl8BislUr2GeIiqMNGqyn3BGJ1hHMibXpRTfiW16NYdnMAfP7o6ZjRo2f7CqfM5WmABSL
iY7KRMaNGEVF3UxN7Hbq5DcRHoslFzCDJ9ybiRl2s1R2OOt2oTe025K7zBgHwk6ehMTWxdKrEFTg
yWEb0XBpLSLmRLIPx7a44BN6HkQxlFWFSOvEVhkqMVb4Nk3Je77AHFUpViKl8dWZSdd1pfBQwRv0
TPDbEst3s3yorfqSqww/CuKgrBe4BDeNjK1yucZRaM7sh648fBdjxdGbs05op2DziZf8Znbv1l/R
/MhoQyXN67K3SD7VhWeK/UVMdTfXUxwh6nfBKF96qYG+hgCw2E4syEEqmqE6lJ+FZPyajPhLXdhY
xSxMusQtivq8739LO4Y71lDUq91Yg2/ofJhEvSDhf6kw713614aVgxStuHKaWrClrbCnqaAX0fz+
VRX6oMZVaRNWT92wt5yLF6MbwDXmYESqJZjJm95/SbADhWkN5KEORHEFARnctIdzhHlwpE2hhnNO
WTpiRG+Z9AR6pLchqT5Weboys3AF7Nda2fS6aAuX8hH3k18uX7VinSXSeoQIxb4c+5JYuImhOzkm
yS3FpqF8FG/dxt6u5UdTPlXFXrrAKYrj+n1T9dsyk7KCOc9ioegwNS+fc3+K0ksmmdect+625SrR
5KTkKE+aTzF5nBK2zwKEBNo5MM01rSBNrozKk+mlEZZ7MyShKSa+8bJFtlohpIqM5NAqIvHHkQOg
HlYiBduacuVZXtOWFx0r8zkX3gQhuuBv4Dfb4Jtx5Wsm1ndR9CZI5gdGlHdmZy/Dot/SNr+qSMeK
UYdfWDmZMDzK0rqUSuJvyhDWjX4UpNg3s8wrBOne7P1yJ7qRtt0LefBbYyUosHpfo+2RZ9uZaLdC
GO5Gpr7BrTgXGjVcoQToMtyt5QYDqDJ7d7T0YDZi4uohLJv1GTZdsHVnc9LDhfgpqZZ8LM3erXJA
OvezwCovxk8CMvZN0rHVmL1SXE5FFfu9sZxaroJ5QVw8ER025ez76zdlIxquGA5RWX01mfYNBB0q
YvTeS/VLjwPzsq+UxNuV9IxrLX6xUn5YVHVauyszcwzi2xNhtF/6Ft1j8qakofZp9eUaAXpbP8RB
OpnJn6Kaf6Swa7ZmvPdV7eGQ4+lJc5HkzGlaX5zxAImRUljJ68hYua3VMI8zFgI42q3xAv+IV+k+
BqO+yqPqwHE4FFkAb9CfW9Eds/hhIlXEPuPaCVbYp9KjIwE8WjQnq9czY9BDIVYv5Jh9rxIj1Cn1
90tczOLvhT6h8hodaTZexlY9LUogTExktuWE58CJLMe7aeinnqZwWd5Ftsaxat2KVwAl/LlVcdi0
YBEy6X6LrY1kSXF7Wa3kKkbk4rp8HjM5YI5YjB+NbASmGr/MWu+jbDqBIPdzemYLoEonKQI0FamU
gBmH8YUtiouF7BluAMRB+TSuBej8UB/W7DAVyTcYup9qrrwaseEJc4Z8cb01xlthaidjTC+1KQe9
go+iWV0mzTiLahRGluBHGDXhKmEsgj2a4lGUyFfSnUrSHatdPOMneUzuOivOYOAZnGVOl2+3MRbv
GbdxzF26KfBOlEucMMaOsCqsG6/Q+4A54OsoGqe40lw0nZdckNGQrm6sf6t1I2ySxbMGWvxvkrqd
oqX1RCp42SxCdPYhQuZrh5Z2pJGlx7OzDLxOz07WumA6w6qdealI0YpZXJxuJ6acHwL32zzOxELG
3FeUgIJMnTME+lAwVcB/9lzNq2toug+GU5GbyBaaaq40Rw625dw1SUDvKxjS3RhmrLBHtpXxIvXV
rcy5hPv4tEKyqRXl11QNJ0ZiLzkwRY8AWYlku07Fe29hl6go70UhsU7Pv6fFYIHFaFQv/DF3tOWj
ENWgKLcbk8jLmE7gcFFzaPE6sMrCmcv6IWzmu2EYL4xa79IsuKuUvxSwJibFL4vrssSHachDIcOj
MAVtLiV/WocdyTzjVunguoZJE7V2r2Lfv5ymcnuRrOxGL34t4uSsjksgdj+WNDlPkfq1luubNso/
jUH2dXX15yk655XqKxBTa2DZKR1P86qFmfRNGCfbLFnE+AMahbnHCDEu61mphlOAndUJH5eTIWPz
NZpHQ2g9dTTY1qpzVrAniMz7l0+smh+LWX1tlfCZjvFdiGIHbHX14Gw4wF3LQr21OM2fUVuOzXoz
AN0UUXNIeHdblr10pQZSM2+QdXq38Yqc9wj/7xi1gt9PmPwqv4XyT48RTSSKt4LKrefS09vcTemD
gDoEw1twQV6i3pXk0Tcg0kei6fUUwRLTuvzRqvUPhn+BKdRchRacrz0i74N78MQCdZfH3k9r6SWd
aX5y8yquFc3jFfoceKTgSpHmGJXkx/HiywsYUsVWhD4Rn+dzZkm+Jv1Y2uhm5OUlGvpzPlOsrBs9
GU19B4CCvt0thQUVf5zwyTT1OBL5NSmgov+GVp5oiKWN4BXPJ5/fP3GS57fPhyd088+3Y9/gq1EM
CwxviGf/Afe0/wZ+nq+RW8eoiSbfEEGNZzkBCugTUAhjLSUKTSYBuANVwAo8NBHxskJVTsdMaP/1
3POrqoR48Pd/THMVHDKNTSD1CVIQbv5V2Mak1BxGqaJjMZeQIrwNhzRpw3YETxL7jq1ZMrhQITmF
Ehlifz80mbFrNp7fgxnshdX/+3kE9QGy5+I/n1KttAlHo+F///Nfnk8+f/lfr/PPS2z9Mh46MraP
z2PwBH+eh6mcYXOXFUZrfwNRxvBNqawUgY4ihc+HrFaig8oOaRtSCfiURSXzVan8+6sC5iSHDqcA
kP5v2O1X4bAfqudX434ohClugiKi1NwRtucpe77VWk2tw2TuV6FGKBe6YgFBmeSnLS7H9vkClbwf
0b9fa39pU8t+Rgb4PK4ynLK2sSEeWkG3v+OmaeXfb/v86vlci+cO+NLGKIwQxn5/ieeL/fN/n89l
kFLWv9/m+ZOszwxat/y1zzn8w8zpidT9WA9d07nCCg1yEqzDlq3Xqem9Zm3dcW1wg8qcSB68eSA6
BjLm/GegTyqRX1jTZAujRn8geWrfOqVWOpm0eCP8b3FY7HxZ39rV+ktoLpHkSJN5iG9dthL2njLk
/wOD7q7IPV3Z7NRg4uKOK+Trdf0zREwAty0Qx/5UZqMbpwO8fBCgPJRimPFT5qyM9xmBBVtpPKSu
vjGd9ZQAQfMl7SVOTHWvN/nUiMlJq6sLPgxOMlSeoNiSYk89RfWqB8lITKNQ+/EYhzhTONm+BeX5
tT7NTewXAlclqtimRnhjyKcoW6650b4Bp/zRBHeO6tO0QNIYu/oVEkA4Npy3sXFTRfOxnkNrTPSH
jdob8/rxIHA8cCj2GMSfum471xQPYpn5cm+FqvAVTfpDSahgp1/7Ydgi3dHL/MgVCUsEjG5r8XiV
j7loupAevdkcKYx/92LnJdkJfM3P1M1VWkSh41mbqBpFpM4C4aW49CtSbIsUJ2tf0nZhea4JdkPp
kUNubVp0YFvJiMP5JQmtm2/0AOj7RgXjn80kmZFKbjW9VjK47zNPHXIH3tkBLsjBnGq3AcocjNVD
anA0u7eI7irPeremhEl4iwlP2tXUb5nCbB4hmbG8ieXmq3n6NqgTUH1xXDd620R6ZG163jvHoVA4
SBxyUjvyHgG8LA4vcTIepDpyjGUvIBmdbIy0SFnUp9lX6w7zEhKkK8nLgdKafuc0aceMCihn0Cq2
iBKMyhbjPQYEq7OqchP+vKluScJk9hTpvi586/HHqxQQszG28+RNMl8kepSpso6zYjkJAablJQtA
kQ9iKR8KU7bXtWAV9VPhRZ0xglNIli9/pdqnXvxRBlJbTAr3pTtGBs6HlasPjTuJst+QTyIU4zGF
Pxi1gM8NsqeydcS5dFKlPrX6TIyIjC/Mox4LOOPzYR+f6ltM35zZS90eNgMiMGGNJn+ZOObEtDQn
ggQCY9EdvDO5honC03Rnjq5MCRMDJDMf7vgifaWV5fW8WRZNTmoZjpprPzbkixBWnZig6SySMU/L
8QzPjylbSgykN24/WuAmg9mXDgkBITf2cLCUGzfO3sAQdhuH3GJyqTOAjq2DMKuACAhpig4j+eUw
7gGf5Dt1cwnCiAXHiDX2skAEXkMjMf6ieYPiJ+CI2HwYqeGMZhxqE1OCRoY3S57pINgCi7UEv1IY
l52CDHo82K0hH7NYO+Ze9mvNiFvqLnJsOkTAOk0yMqS8mEnuZCInS+vA5GBVadAAasIs8+McyWzR
s1etlrvp0Z15nKMM3D4mhc3MH5GdYbr6poC3lwVOCeE1h1U80CGN00/sTw5rFzsJCKjSdCFKrTDJ
RDs3S9sYes9izGJM2nEdAa7QO0EzzjPHyEgf7dCfrQmuyd1Rm7naoEnkmFAITCj6WXPnNbLB5Y5T
2YIQ/BbHv0ppPBA3xHydXJsiKNXwqQEm9TDVxGMBEjrEjZ8SAWPkJKymQ9ARHyQYox1Hf1bskEtJ
BDnTDimSz7TADLMTthuGzn6dD3ak5o7BRHmREO/kq9ODFasaZRTrcQZeVBR/xqh5WRg+IkP3E/qJ
MerDqafgVk5yAQEFGDMpi7CprGtsfCpLcsRunbuq8aPoQysbBviG2zDUS2A6F2wZ2qQfIiJfdUF1
ydI61kYFZUw4EnlN6NueHSxj3jUhyiiDiOalLSyPDjuM19ozm58lUqNBsZAl9zu35wB3d2yddQY4
KU+DJr4logbuLYYtqlZ1D11dYoJlB2rdW5RpD4Ri96ZtXnsdP9Kx7U9zS7aKybD4VIJe5ZvlxWQ+
5xsUzfSjFjVCqwanycC+WTwjK/clLPMmchXi9q4und2UPRa5JaP71ZaswiZZ1QGkYc2tbZPPrm8U
KaXg6Jp5WnVS5uksJQBBY+y9koW3SHD42Exvg2WcMvKZZ9Em3PGIgnKkD21j3VbS7NGy0qd6Amwg
HifZvLaZ4libBQSq0gY0fgHzx+oN21hrW0eENfagMZgeroX0EFINjzo5gMb2B0PpZH1VGtKIe2Mf
QGnhmCgfmjI45RQHhK6EabHAx+v59UusxIHECiJ062czpu/LUN0Vtf6Mazh9QxdmRhVUufnJeNau
S1ZEbJ38vSPW8xi0TkFNIR1y/jBVvta7JShbOlHnpwmyUyPdt0UIpGq8pOWrbE2XLF1fE2v6klPt
19bRBdXaexfTiDeQ81CWnRNZfOkFHf1KaacqWb90d8ojl4qrOmYUNhRM00KHJ9jaivFNLV1iK32N
JO3WRfFXLQhvEPdgSY1vfZWdx9Tw5XR0Iy6ESHNLvIUN3B8iM7Y11tAVAgKM1tfN1SL5Pi/pibDV
IwCQQ/7QUUnRLbaLQ8uJAz3PdWyXWeKZ0bkx2bpV4djVgLuSdVozMdwPg7wGiQheMfNjTn4qZ4yd
4eF3D3NTkKkG8UiFECdQHppzsrJZTNkFpiXWnsV+27v4pbA83MHBbIWRSrzgqzoaN41BJCk1sLOE
IJeHEHV22OsXsM73TpbPlWWcsIkL55lM6My8Zkl06kTGYajCrTHy2u37ElnhWmdBKo+BaQIuxux2
iul0wOEzwDfZlFSS50z4PiviYUGzUQwJVhJUF3Q9Y455qPoTldVhUvpD3Pwczde1vhvSR0mFXhVQ
1BwRSw2j+9SlN2m7l/ASxwO8G0LCCgCW7BQZj3r6s6n31heS+zj+Lum/6DUPKkLJYXxTZq+XfUvm
un9UxociQGkK1g8pOrBhdm8y/sxaIP4u7ehWf6YYQDXIf11LtK2/1B/WN9aU0sbrpLg2V81uA5IO
3+AEUGS0nDYG7a8jS6WKX7JLSN52SEZ7/jNNBwX8PGd/oonWs479bh7uORFcDNpy9bSZZnythbE5
IjaQ3sZ8fk1xe43xfmGNqYcXoOI21JYSiq+OdDmNZZ1JDnQ73kg+6Ct0VVK8RkQsqGykNqn8ISGa
8Sm6KdJs9buKD6UW4jkeR+NXX4uvWok7j2BM7c82Gam8IoV87HUhaUOVaiFcdHPiZhicWWuEUzvH
l5KATxiwMtHcKupXe6hSw812w5e8y/F3AFuO3HxSanvZ9VTVwkBdxTRRM4jNmKqiRcKeV6x6QvZh
bfK5EMHc5i0xHXMa0oPFmvaer+vmsEBLZytBAlaT23rIdkVY8u8HYdV9uZToWaIV9r9u1cdU2wyK
raa+PJ/Lq7L3o3HrPEnf2rOQINypW3n9LudN0G8lF9IivdV1lz+evBrSat+eT+WEcq1DFXEbMagW
9ba2u1Gsrym8WHZC4SSDXV6fD5gLpuBSUIWks97E9Rn943rtsni74h+3XjecK32lVb8/n2IqTAtb
ptepXpXbJgDg7ifqebboJ+ldc27+eFvddpcnidSmhFmXsb8MwvKarRLUTOZpKR6px+dvPh+a7Ecq
ycojyrX+MK7YQkut2Z0jo+jPz680oTvrS3Ft9VwKn68MCQWUQRo7Rxeb30Imaq/j0DINrEllLqkb
L2pKmb3LIgUtXy44r+IzzcmdxhqduLUZpxlxhys0dfZoRExjmpkxu4GbBXGQVHBk2/C/O7PYA+iH
lCnuVm4/8uSHqq/CVytumytWFo6jzRy9w3Y4ETWDPLlsXkSliy6dqnSHgsSyb2XJgHxOf8NmOcR5
Tgz9xldoqC8g8roKUmU9xEXSfNqH/pUmKyGrcit/zmb0gpcURZwpCcdenUKhK5VzNoHZtwiO7rnC
nSX0THj6/VtrrYJmEtV7RKZ6og39tQD7OVAV5sdSVdfPRJnBred2Phtjkn0Tiu9Whz9A1RUTvJhC
R+FdzDbZZsQTkiZ3QqopSaP+a2w1mYlvBPVzm0uOSadWQS6lyWXQH+um5edYFO7i0De4QUzNSTKy
7FpHM86s/ZI6wyzCnsHKA8GD8kcZjYPKGObXkmDbyl9bHIhK+h+63mO5caWJ1n0iRAAFPwW9l5e6
JwippS54V/BPfz+w9z1/nMGZIAiIMqTAqsyVyxwNvazytaucBHd27S+DlIu0a/O7HNJLqUOFbTpA
rXzvthG2+0UTXWa8sUgRYuCPootIly69aY1v7+I2Hk62U7trwgrir6q6zfR6DPlFurnfJrWz9cck
e7a6nk/56DdBOhXRBYBBXlK03dv4Ccy/3PgQt89k8lrnNGrSTVlHvx0Ln2DTbVIi/oYBMhogGsmO
/HrPTxjMG8mDM7KShb35OgzZ9LxMvJWZd7vRqhjoAkc5Vmn9jQyxA0pyPx1cjIJiyk1CSntm5Mtn
Ru6TxINerYT5CkY+5MOTNMtNPmfiuQQnHuPQfmsQ/pFc76Mkdwf7LRIC8lTfM4m2amM3k9HIZl0w
5rYa9EKd0b9IfDxuogTd9KPhpV0CFIypqHCXmPsXKswHOEb21Z+0/gVFNiqB0pUAAqToOfEYnuRT
ygISER5aXFwZDZ+jIRAr5l39ahKHsm6KkQ0o69kVcX9c+ZI7WOl7fe6S73K5I1WnD7i5QDCzqzJd
kU6ZQC5I5Yulwx1Ox975tugWQL4jPGvYpnKsdigNU8zpwyEGyDWyoyaL+FKMtb+Zla6e55xXISBo
tK6NlrW01Q15jI3rIRFYY6dupUzbW5eH+Jll5XywnGLc+DDewFqbIVqRXgJbZpEEd9MEAQOGcWcV
zE4yLX9wDOkxuZvweVvEDPeDLo0qIL9qWk0exDCz6cFO+D8lflI+y+XTM7vk2k6Zy8Awk9TMsJu9
Oo8uqPsQdIZJ9Shhusiqy87J/Te7orfWpS7K37kPqUIMNuqmmnnF4HE/mpO84OwNSXeeUPD6qryq
NiJXSxTmS2vD/Ch8hJvLwcJeDc9lrdrmsW8QP470c0ra5HGYxXs54uc9Jxi59sssVO8Y3sUjekuh
qCjuOhkEyum6aWmrWc0/6sG23i1iAtZV7Bo3W6ph72XbfyuAaEP0p7ONiKaPysWkFO5CZ12TeR7X
ogHCvAvaMkPONB351ls0bfdL90PvGfss1/Wza4fpsbC6P8hUqLYZ0FJpxseiYB0EOTmZ8PgbjCjq
8DRpNIGh2XWr3st6HFtnsvKYsFCViDGFzBrXx8gJs1Mzl8iQkqJ9z2IJSylPvjF6+9V3zuc//XYu
SGZrLCd69jRnvJi2/eCYXfR8P7CQyxXiUW3fQjfcR45TrKYsfcBUA85p4jEQcGz1BFi1y6fUuppZ
BJMwMZJtKaayQrLrA9k7s7VxiPbqgnBy/L1vJWfMBVjgfGdgaHaXuBoT71XtFdP1fjAGExjIRs9X
Tf9dGjsDodpAHU7Ft3GzqfltWyQX92rxuIcCeub3Oms0Mj5D2NDYwyPVkv630VTdjjlOvRtkibXb
WtSQRztL1zbcYqI42uGETqppdwmMGrsZs4vOdP8ihyK73E/vj5ieaDAtxf5/lzqkJmvEU9aiIDDO
o9XpZ2zU/ztoJum+Y+QWW81yJ0zn1cJ/HY16OirMTxrXK/DI52BoytvZmvd4v+SgjPh3/f7ov2ti
5/lpfsyMhH2yyCSkGG+dm3Z9gaGkIL7bfc1omvNWK1G3ZCHEMCJg27pRN6xF/jv4Pkt7X5I88H8u
3Z/hLtdLnn+/bjaFOgw4VAZ9WPTPFaYKaWwPj/czfJig6JRuvx26LH7ynK88F/XNo4OczBIG03Jg
97NWfqMZ/66lyzNCntEj1yfgzS/3WUXJUYmc+m7I3F+xANCBvVA8OH3h3Go/q4J4+YLsemOV9/mP
02jWrov0+txPDZy8Mcpu0m3OEHPcfSOAuwxKySeVGvrTsBTUXtX2x3m5ZkZlsTgIyJTRpAQ+gxhH
mzSDfzp2nZ3NdCAL0TAfLGV4B+iSWDH00MzlKDbov8LH1qR27LykP7gR06z7tcjLqnPlT5d7BZvi
OHVOG5MPsT59I2HvyIEZpSADy6nGC9avbygJrG1N3C31PZgItPf1MFqeWlnWWz+O6mWYW8lcqjXQ
/KYkZYGNnNy40R5svR8DI7S6rziZHxupt6/+bOV7649I7YZgv0zcmokUEbdvrHc98T6WSK6jp8h7
tNqq2E4dvSiMJPPVD+P/cxrjJTrmV5c0xDYv++tdqeYb/sbGlfWfEFmPi5/EAM2e5xApVZS/iIxZ
Hcmqk8ZyI7pVMncs8TTSsKm9FDq8EAHtNNAJxc6btAb6JV1Eux4eHhVsHh4m7ouFr6MubibKLZCZ
AsmkYMjMYn7N+0CgjgwG5IJ/Wj9Z0Rxaf2PbvKXWMP6CPz2v/HKmSB06psxd0h+zqisuoeXzK7vk
Kc2d8r00gSG9rAhP8XKaqpAs3Bj6cDiTHTq34lXMD0U1zC93KTwnkSXeTDcLH7M8hOFY5OW+hr/z
Rs7sJVuQIOSE7jGO9eQJ6qMKRpOOnNE13AfvmRG0W5jTvx/mhw9TZXg7Ort6G41oFUVRVFetbjLy
YJ0QeUfOwFnX0z0eBNU1g52+Ub4fP80FwGlEmlcQlb528arqWes98UBy2/BakbF1f21p6V1aMYlD
11HPNmNRvbd1oe3mIcVLzlG8XGydulps0wnY1dV1CnenSMXNmC9wsDBn85nnuCIvr3XrFdf7Iyln
Rjg+FMek7fFtEB3sT9EU+4T9bu+3/niCTyfgDHb1qa4KQXw7lGTdT3HeWK4RVlNVQdIjOGqS51LJ
+vS/g4ek4N+pUZORpeU5FNblKVXXxAFNhrUdcmMod1VimBvccd2gGELsH8pYbL3IG073XUGW2nCs
VXMul41Cr9tKBNpk3IZR5nubJJlTbQzMfUqQT2WhXXaXa0bVoFPRrfTFDZ/vdgVt0Rir0TOGa5iP
xinVjhOV2F7YTrHr7NR779yZmbOKvjxro9V6SKhCVO6MpjBfK0IGNuXAM++3TsYYeBVpUKuJ12Dm
ZgGdlP1/B8cjAdBu8o3F1EBrV66C46cwLYPVIKsayUsHXG+3fgEuD7D25petlrxUQs8P9mwVqJ/i
5Nqb9rZAPfM4G4l6rHUrvrb/16XZbw5uxR3RO+XVmofwMdHS8NF0Z7m3Rpmt7tfuB974FzFTe2mF
lW3ipXlKl4Mb1f1BT2GbaMVkPtjhrJ9qX79khTlc4gkeYONdBwaxF5qD8d/lKYUz3nVwDRPwHWye
cBKXejXukHez15czguIuttFUDsWwn/UW1zEjrZ+Z3D15ZFGtDQ9op1zWxwZr2GCorOgyKvcni+rs
nSlUvk7JB3wgRZ0JhBvGgIPxD75YCZ7NIn7EcwRVlRGXn5X/gpXW0Rr99KYGP38JtY4Olm0WgppZ
POJ/DVdrsC6qKvb/XDEqlzAGpZkY2OSZf4K6R0h3m5oVAbEMgqKFK6svglWaw+YUElcedNQyrhLO
t2JSicNC8TW3/slARAqaPddHpjfxh9sDjRb1/MJ6PEAi0/+qIk0++D4k25pc4ouziCyGyHziJzh7
3cltdiQHqmGoip8IvmAdDKyvJ8fBqLeFGHE/o/jJd3PmfN5NdnK4Kw8mqppdrCzyehZXjPu12kU3
VzTxkyF/6Y3Mn6Ko658TDAXX+kgO7/109gsPmlD0SDdAnJF4r2o57Rhg9xD6TfkrzaxHq3W7Jyfy
6ltik5eYuV57Qm+hmJLgT2QlwPj3N/J+mKa+IIHSm4JUAUDfW8AQnxVEaBpm2lObSdDZpVn2TaAm
MY7uuz2GBzlG1X66fwEECdedqERbkIbzw/1RUlf6wxjFXKvlR+SUzt6luzqWNfKiMsqsi9fEP9DJ
X1TWT7/r1InWc2vwkQvJT4W4qpFAXvRXgnH94C61ZxOImZ/XWrMpqyccEvUHFSd0p7o6389G24Dr
1kl3ZfaDscH1CV8Wsy8eBGJ81DPo6uu5a/be1DcruFRs5HYozyJtm7PtkXY5CPfBtiLvYWzcnTVV
6nK/dD/g7wJXvMKdKAwL+9zg9w66jAQpmtJzNJfRUfaDtx+Teri4XpNvI10fAMlTduo0T9464jyB
JsK1pKS9NaVSj1bOoKDIDYzboylcN1JF19LKw42tV/Zj5ptyrepQezUtEFXDH8TvAmgomRz3ZxD9
KhnxKDKmKnqyE7jh1RIz1C/clXL4PfTCCIRTdK9ORmUYqp6NzbMHZApiL2l/j0lXFbux7S1q5aHY
lYgD/z2al2vR8lU52tbl//m8ssTZbjb2yE3Md6OZn0DciscJ0T6aNiwUZIpJ8xhXM8pzTKIlLvLP
Zd7994iwpv8e3b/6v+eVjrKPpYNy8/6UefkB/x5NffJk9RNywOivcns2b13o/WZqQNmrpkyfBjNk
qYjrdtsV1mdcW/bpbrTD1MA+Mz58HoyKcTicpXWXUWjjMYBb+7LkVCaE0g7rRBhdTvWMJmwum+bi
20CgWBaZr/dTdzltF0MI6A6UrGk8rvsQ3UREB/OhdbyiBGPm48CO+SHt56bz7EO9CPU0ioiUzIRy
OGmj1Ls1uVTQ2+4OV/fDCJrdAO2VOCscizn+e8cSkQjXbqrgOoJLps60yIDsbIORwPYfpEd4ohWY
RXtpcH76jbOPD901MZ/zUc2byMvNi5Z3HQY7gwuVzeuuGa4GG7sb9Jeq7vRAL73ws4GaS5zTMyOb
8rU10NVWsR0+N0ZD3VkyLO281D4pvYSexbr4HI2RQAfa9m9ict6ym5bb8pfWFuVxxiJsfT8dal51
37TGdUSH+SzIiQO/jrZjGaf7dkrmbW/0065Km/qXIcINe/r0OkxOcW58UHmZ+9WvvIn8IHG6mYGQ
b6xrPULkmtnOeXTHeTsbRhpYbe+cZ8DSPrB0NAq6rLZmi3uSvRxqjNiCtkyRCFTKvWSV1m27TFTR
1srwtJfpyFTQLg9157CwsVJDR6/0kqofxcY/QLNxnUAKQGWzz+ByLKC0he05f6/Gvr4g1vYk6Vb9
lBl4lE27wWCi8B+yZ+GmNZpM+WLbZ8Vd4L5hNsNNryaY1SvRKrEuh7Y+4aFTn3gZvre6P2xKK9oJ
pYka5buI0TGAINMRqTOcnddi6HAXXi7dD/9DloUZdVv4wTLAEWPA/91M9VMyuMjBw1Y/9d+mn3Qn
wKMec9blyv0J9wPMYoyd55Qx4ZxbZ5MBGwNGMzbYiFvM17Jc6wInX6TS+fLQ9zzzfD8fJH1FDpt7
9jp77+v+taXq51M6ZOLCKucFgPT2RqZmvIg+LIyP3OY5VW9hFHbRSiZG8cDZPxDLjur7WTrm6nHy
8nY7lLG11qYe4AXnu39IPPYAOc7yXrpVS1vURaDw9682d4eP5av/TokVQU4t+52/+F+ht1q5blvd
8uWn3y8prVpZWVLd7md3943lWYkYYdY282Nppck1MpiKDbKLfqUhJiWMXi06Br/7yMc1XjHqYUzF
VyaFDTtY7xlbazqj8TY9UPsW64nAhzer7lGk+YPBJ2j5KsA3tv2kRg3WcEwKLf4IZ4eeTPNesEMs
b6TigZzfrzt8E4w+gGu5+fcmaarMMNnn/P4He5PhQu0HR6h15PyJ1P7/J97PlR5vsFDUKF1153w/
4JLy36P/XWvMaK3jZLUEp0toBRb8nsaicDSQN6nfdZdvDTmtxngU4DGYrgwTEEPJ/Ep3RYSaGvDT
L3a6AZ5c6HGAEvjNT+edFxuEVnW4KxfzYWwov6UVBV07QNFQNMuGs/gBYr4F/rtV2h/qS6afLZ46
YXMqrWSbq3kHKUlt5sZ46LQOV/kGGZQ/Km/lePW1q8zHrPKSwI6Ks9lJG71j/a6Z1LdVuF8AdSg2
tHhwnHzNvLH1ozilemcRNrLqE2mVOusCd/OmFq9dgimeVnUMEUuAEui7fhgyvI4ePYvlBr8sJlRI
aHRIuKWfw9xMP1HKPDFI3opwLhlCVqgBkwX/gPkO53b0h3Mu0EXmXvFk+1BdZGxfbDiF/LuYz8Rl
S7+V9PvQAYeJQOlz7xXvbcmnzXuO8vEcJaAW4eAngYIfHLPUBE3t/wrL5hC3xuuyluz00F/nbYmb
NB5ZfVo82tx+tmmt8vSL7MaHUXZfy780MU2qyBJxuA6riAmgDD5ah8/z4IBlTLN7TQYN7UcnzpPn
M2RFAEvuKmkr4dvcGy9Z4d+YsSEbSUcKRCf6EnX/wXpWBIY2PqKNLne5SZQ48+vaEj9m5Hxr5Ucp
pynI6w6NYv3UhAl6K7UC3vseyu671rJz1dBY+jOKCK9tt/ymrSOBU7T0oPqEmymTBAtCP2ootQNh
C3NtMuK2oDemixsGoVNCNc5xyJLVInkOmYdnzbzT0wHCc6PI3cqeytl8DgvnCmaWrBywq7pG+NWO
8UvdiPfYJ9HEsKZj70Kjbpeb282dB1FoQS2zfGti9ZgM3TYe9JuXjDf82G9ZqWBVDTVG/dlpQl0A
WQethffGBM6b2k/V+z+VRU5BCN12QvVluDqezibjU8QLnTS/PA0tpCy2tTlpqJNTBx5e5QUibCaK
wHZfj+UNyOjTjmBVwq5kmzNkIMfsWwpspOpWPoCPdbBuiJlM+o/K9t6Fr4Gw2dmJUXIaRF5yMKr2
qLGybpJ8gsdEyzYufLQq9IOq6+S6AgsoKzjUXrWTtSOxIWajnHXjVOq3usLl3pqynT/m+IiMPvKW
ON9FEO2D3i4fqTfOcQjO17QtYoV0VoFq7AuaSMnIuYPGtaYUbRfuSi+ANKuH1shefDs2NpPCXQKI
jUAjyzvJecDJyEHd6aSoegz+a4WAV+Xgpmhzr5c1dL5R/lT2NoQ2vWb3qEDIclY2ZiJ4pR35LFcs
HjQtqn7SvbjeVmlJfe+j1vX71ZAj2oYZg+w9I1E0dmOQ0ezMn8bys0wAUwiZVSuh6DfREa36Y9K4
fzIyftfx7F+MkZ9cAKkV87cPhw2GBYrkCDcEBaC+7eAKBySQmCkt5YSSUSBhHo39ZCM2G2vdwNYc
Emd+Cytprsh6fNei5sdj4LrYPAzwGYu+LFazof1ojvZRQEIpJZwopzlOgGVdc+xG51TaxQG7FEzY
W8n0MtecoCmsX3bKapiJ6Ut6oYkwUbcDNAb41ke05q5lwkbUNV7czIbry10MdkX1CzA5p/3OTDSI
GE7Lojqp5zpr3ymefhAePrlR+E3lu/NKnR0fYbw1ipYmqPHXzhf6qKe0TV411FxN/xf4kh5Lsw2o
JghLkmhtllBthAZjSUqkv2nCTNksl3GH+t0RXLAdKv4pei2CJjZ4gdGMSjH9snL1Ofk4hCCqtjsN
opJR/UaMy73QE7ODDu+AWequbL5tN8fjPI8fQyvatqy+rgOjM428aSucem1abXtmdPXZudj/etGp
qKdsO6VQDXvsx+b0W1Yt02tHvZup2QERmD8YQ9irAkHuOKGW9Ju9nIl26POR5AuFkBhXmMHcE7Gc
B1PomJvETfAIwlpAdxt2bKSn+AhqpImPBIeH0clPoQHiX2E6+GAW9o82Tu8w2cFLDZ7hYRqIf5qH
X3h4y4vuMHcUq5Jxeg+fQxvmTQjwlFrr7OrjJd6ZuKow7LtRch5N14ZliGNDAPD3YoT8zNI3MHHN
yIzBmsBLxLdhQMqKELuLBS6vk/E1LGEtDZL5eJGg4pAwPLHzan1hrjzTgDvRN9S6s/vHdkZINU37
qvnRxmtaL8is9kSs3gth54R9wxMyq9e6mCTSqGRnuO20IZxWD0zsq8kfsTcasddZ0a+s0N+7nfj2
FHxdjwUIifK4mvBrCti/sT9vb43h/ZX5kipa5Dg72WaPY4tpIBLtH/ps+DsAlHsky9AS5h+UGm/c
Pd1WmM3jBN/PmHUdjXr3I0AxV5UxoLZLq5WnZ1AxM5h8TJuOEOovQxxeC7iXWQPT1CA3xunxz2sm
8umHH5Fpaj2UOdu/to2oN7IC8VVoYgRFPXAb5CYeMSmq64KmTP22mMoHaWe84ehI1DAfjGBsuy9d
zQxVw+ncDAmh5AiGXa9qoO7htrrtfIwq4Wo1V6OY0bUWgP6Z8+RqUXcturDYTCCwAbZuaJGRzOIA
NcKH9yAB21h3UffA1oH2gYWIxKt4zoqrIF5ok6TjDGzXvfQQIg6QtQaCClToF5dK5SjBG2CCKIZc
Zs/+O7cn3q3mXpA4tWoroKUk1t/TjtgB6JiMYauBvkGf0OdFxCkj0slaEQWkXUVB64YjzHnlvYDW
rAdbRFcSpf9Ei9V1oflw39R8Te7G18uBYc68g5DRBknaqCtuSh4171Ufiz+DGpsXaV+xptITTG72
bQtokeTaH4yucll2gG8zjkIlm3lcm/S4uk8b1UYJnUO6Nebqu/CT6kG0RoOmoYRag6OAIl6MgXzM
DJk3r4+hxGK/5UTdpz9aTGoahyHlJm6H4Spq7lDTmVhwK/8E6QgbDBbVNKMOVH5CYLL5kBNXtvJI
uk4hesdmvlWVne0cO0rwlYHO34XtUwO7BQFWmW6R/obBWGZfGSu3sLFPKpxhb1uuvtOb+UtF9Y83
IQARdMVB5RuLRxLqzzQSAO9RW0Pey7idMdVSkTudJJtz1A6ftHMIv0Mc4lplv1pe62wqkUGQBV8f
pPZSJ14GGl5TA3TfGRSHINIxTowwXbPVr1Fp3w2kcVmZxYrwtJPpJvGtP8S+xu49evQ1LXjy0I/v
SeyxAfhiWpt9/NAq8y9uapnb/0r9BRVUM8HysYAn2LDLk4bC++uAt7NAWDjhuL7YF3Q24ZQ7W+VR
qGf6Nq/iZ1lrJCPgRFGO5IvH1D+xjnaw74uZkE5o7yNsfbPUrZVRMwWZJdwk7nUM63jFMNtXfj8z
Q5y9P1h7kWijtSVudJBoKz30NmqMfmvxsLCv1yMmjq429Nc8ma9TVamNpkFAoNiosLTcVhU/G3Ps
T4/v6+dRP2Zu+TBWqJaL+nEuxbdOhdbO7qddGd+Opd8qtEhIorfVSBVsT7TVjXaGMrcgxsSZqMKK
8D8/MsjZR8AXa5IYIPfIoidtrPf2fui9ucOsrSjXHsyW0nR2qu9oAuAWfoM3CThHtPW87uh32CYZ
efhpk6YZDNrfKZ7Dja7aG4bo5SJcoCINk3JV927/aiFDHZLpvQA2waAa7+iu/qyiiPCv/mJFdrEd
28CE+7EzNIjJ9ggYnkrYOjo3tymYHAiA/sCqwehENW01J7xZqmGgwEcr0JYhp1NSz9sY3EXlo1+1
40lP87MRSbZgr3/HL2E7SQfPpRRjq8bOPOwQ4HOSQzr4xbT4fMzACAZkSMfIA8dK3iO7PmP9aG6s
rLExsapH1BMIfQ1+d6moeG3z4AwV/qkVNvK6vypGFa462sVVnXlv8aZowSNQRkh4Hic74ldWHSOJ
zsoQsrkYU/cGGKnboPOwle5vhMU+h68RGl1nRqMZY16RKhQV/cEuYSiXNossSyR6AJygWlMwBkIn
3ve0ZdieLyoe6LTuhMlHXcTnUjeblTL7bZU4JwSu+TEvecVarJLjwoaU5QxOxHK98eQr00Qse1NU
pV5Z7cfIDiJpqRO0NNo9QffrpsVGX5JwhgmXaL2rt2Flmdj86Ldkji+zK9x94eZDAE63bToE3WCZ
0BF7OuGest/V6+og0LMFrQ1YBzfhPEBVB+W+OEMJTV6xiuUk90ysa4/s1TB08R4JTWpVqQAPmfsO
QV8jCnbBrA/exJ1st3DH/QjPNpih7qp56HUcCel2S+aSNHvcet0jKw70FHX0GgHhVlBd5e0eHwvs
r7vwNwaAo7C/DBCild6OzQMJnHLnOPj1O6X4RYOCSX6Gnreswy0sIS3ouoZ2vy0+lT6Pmyml8O9y
kEPTOojM9hGi4SWlfCZQWVI/jHb1bQ0YSFV+oEfjkqDCZEeD85U5jrHBYpfbQgM1H9uxClpNoHDC
iEFb6rNiaLO1ji+j4TmfFgvYtpfWKR2zlWE36U7XnKtZafWRILZgEHwXjkoOf1HPwoq5UOrq+xg+
L3W2EySdq69wC9kZOcKBwZAfkkHOus09sFk9f8d6+8Xtravd0QzhQwPOa+8c0Ebi6bBqzgjATGPd
eM+yxU7XhoDnJyM9w1IV4V5F+ARcYlOCSEKM16Cis6W/MVt8rmOv2ODPgsJghr2sTJjV8m8yuZcQ
R9eo9U0aFAvgiLrOsM0KcZoBfxunvXhWF83M/3pjgkA4p8gFc/iAiX6DldVsKFPdQLismXwiETSk
EcIkGbEO70OdG6bsrR98Nw5TwwihmlpmFXyE+x7Plh5PpJKP/aZtTBHYuhxW+sjQDeCZsY3AoMzO
Hm3UFGq0IRC63ncm2Cile1OVhZWbdyilj9aqgmE4usil5ltheU9ukZ3RqhUYW8M5cokX8r03VnvL
YTKVqI5xpMldaVj+JYSaEabXzhfv3qA7DEzjMyPEQ0oGajAoC0qY+OOF7p/YxcUy0k6xa+EL6dXQ
6Iur36OuAZjhwwRhHRkHeQaE/RRh+OXCScOQDv/uwfipll8nUXUHbZz9SnWcHXXFEtoxvqd2MD49
d0KLHf61jd7nfhoOiUNf2rfYOdLGf2Zx+zw0007BiGOoSpFOr7GzlPOmcjKvvM7iM4E9oI9i2TM7
bS8sh9ygHI2g5/6u3DxdNf50cN2RpIAcSbJvxRBfxo88AmVy85Ipa4sveVGJi5fFDEdUFlJG/5VL
0rlh5k/3Q8I8YSdhHK7up4pOC62OB5F38usDxeUu97ASilJEddiCyK3Me+M48zce6wnrmcQm5Wli
JUU8v/jsjPgLZNExytNbreftoe2jWxnl/h4Xu5dqIZem2h+47rRK7BFg5EwkwmSfEU23atvRpwk0
BzgFfo5xtLvFIm5e+6b+XrmVdi0mNtxYl2d9Qryn6QjTfVy/+slON8pAkyV9RvyGbM7olPUAJ9/u
0NvuL6c6Y0nzYRVzuPaqPBhBlQ5MUl6yOP8zAkj17fiMp3m1x8e4odIfomAo4mcfFHbj40k1D9UO
lxL2spFiBID5V27lz5lZn2wl0MRjY95FTAVKN79pbnv1hvmjd70dObBXy8cAJmnQTpoeYsK0gCZD
/cs6VX/EWfmAEdfayt4MOI6XGem7qZlRMMGwZOfxoWQ1x0xhJhszu8hGrMFcFycXr3fV2oiQK/Ro
jTrXXDW4M85eQYXd5UfoB1dPK2iGdbkJ+efXCrFKWCxGU2B1wsUrJ3t3GKInIcKPSIy3uix/VyL9
JDr0pEGP2qp5JByBvwTCrKzkjllZiIOvZa71wYUmgiu36fbFqi2991ogbhQmNr9kkK7wXgSLy59z
qPond3Sx0eD2xvfArU9uM7fb5UV1bm5vBYBZaOSPuUhCBvbJV0OIByT1rMGZdIg/xgKrG4P4P5Qs
gA28OUjdYjoZYj8Y7gxnT0dOm7QWqyXBG1DpMgUzyS5iJuDRb2mKDUvAMcnzxaiujNbEOe4giLIm
CUQibdVaSAkjdIc6Zu19BeDoW/3vHhlyWimYY4bz2YXyk+b4mUjCS1p2VzUUq9JsUBoWWEzPRv/u
RdnvjmAJ0qXBEIZGHoQtn3upDok1/ZmJNlrXg7hKNlOW0l6sXDzJyETpPfliYg+pF9pLbrObaIv6
cTCfkvRGMEMUNCEtcup3Z7PEWDm6oWA9qdjexGHBuN/8gnGPswXY2aZnBJemQEOG+OSuxwbU74+q
zg7QncYVZvbXKd5Jt5Nb0PJqHXsoOlUrvus42uKteGQMATKakb410wjUprHBkexnSgAk9IaOQPKP
7vLGDqzcUQjdrBN08Wc/sdfoUsBMrP5xqJsvOJRH6KR60BelvxfgfkWoLoaOknzRsnrQ9GFsswzX
g//GaGArB/VHVVTqcVOfuX/A5OVZa5irqtb4Fc1hhlrODzzu1Ka7GqI/eHOMgi/h3W6MAbIwAlR9
iDHnZWfuW/tLr6aP2hv3g5lBW2/e8+mYYfQJmjzByZaXkJXFiZxn2xZvLUl0XqfepBN+Vt+Ewj2P
obOmnDpbBOeu+Yzw6TXxf3X78xzFD1NiZVuMf15qL8exWiEdqKcPXFdxEUPXiYsCmK5sH63ZOHe8
WbW1qX/CSD5i7fbQlawHxdIeWgwtPLacsWF3CnFwYAK25OfBpUI2I23rpbRn3obWmzf2coMkCCXH
2vhIaLjXbmc8YvpCuHbc/H9cndlyo8q2Rb+ICJqke5VkNZZkS+7tF8JlV9FD0id8/R3gc3bte14I
gWRbliDJXGvOMUGaVxofhPUCcfxDvNe1s41VhDqW6dvKLPt3uwKpluIINY5twP3Hp3w78+JYpGJn
L8LuKR6MV5W+dtE31IurbabB6pLUYteECpqjr57BIx+KibowNqJVg7hEyJFVJ+MBAtiERaHWvtg6
d7EoHn9FaMq2Nv3TG2McTtMIl3S0sQRQd0MYyOyoFp/Sqsm1ceV6wp3K9a2OXWq/SNyRKDjPrDn7
VVcXZAQ2fxA1bZMx/XRMUAF+9+Fdmsjft5a61yn4V57GVRuy9h49DW5OCW5l7D77Mf6mmmnDNZTf
k59zzuBbw2myD63xQzHQ7iY+Y5M1sZq+6RG7rCMoRBZWte+tef3d0L5NcyiLRZCdovg7JTNro2mQ
nkVQ08wRoIkcipkFBV6zIHVnJGh1JfUcrOeWUjynTVus7MxiApq58U1Q+nx01lBux2IAz1R9GZKZ
asQ4E43+PhumX5HW41yy420TsgrMi7uKijnKyS8lvVujQPRKZQC2NWjKkm+XEhIEyZHVMsay+Jna
wl3j7uDkpv6AcN+DqtaMJpUm6gK+R+1ERyKHb697sxOYgkAT6yblTgjXkRLETsD6uOkzuIDdeAj6
zuKOgVXbb+gddtqrnkffOaPCmtTZN7cUzOcbAI8l5t6wj/013sA1dCVJpXFvtd290WN0p17msgQL
s51xU1Um5s0au3H1Fc5S04I6Hn4v1N0lI3JUmBg7klvhqbfMBAxAbUDMjJlBMgqGEqHdIYkoSuLB
y7EPjDEzPebPlYysG0iMDOdM5VrTv+WLxaJwbuYYtrrb2VFMYda6LeyCkApP4yxYxpbkyC1BrUs0
yyvX0ayV6z+Adn7r+iQAKEEjZLCvvk6Cdhj0D3pXFtsu958DMTwjG8VPUgxIiaIjWdj3sUFHQEcv
x9SlXaW2OBEXdDbcYINLFGf7xNQ9QFmzy+OHStOfLEtG6O3997BnkgLd4Twl+TmmgrhyY/vapOaj
162apinWOZ79LVE4+O6ILSgjX4CFnD5IMFvDVuVkbb+oar9jdLgOEZVGI8frNmrOl19+Izl7KyjA
sRTmWKBtRTPNM1ZgJ3pJKFONkdGPyAlv+bj8/Lku0Y4kGaHA2KS1XB5Y57zpPsG4JVOkdW/XLMuz
YW/ZFP59PdlRO0BQarcbzzaBfaY0U5BqGswI1zESpU1iGg8Acf21CWF+aIuDk4DR8An8Kgr9E6IV
nGd3VoozRDkZBdPAmK4xUU5rproQZDyQhXb9m04EXI7U+tPFES4sUC8RPKe2picstdG/IZ0EFHAN
FGB0kUeiGUtQQQU3+dg+ckFBIImsXyJq3k3WgscK5EcxIbbxtC2+MwYudHRaxSAsMLPSeMJuoD26
xMqg89hazbGM27cyocMcqmDdpvarXXXnWoXchHCqrSKVn+1B3HUGIuVAVoBRXFZpQdU86+o2cdQH
na9d39COo2Se4SD0x/hPJmIKW5EcCIjJ72hInUI1PJG1bTIxmOlKBHtC+P2sKWIQSbLXYhdKIl73
dVXgHRfJkU5WvKqZCnttQe9BBs+VcMkYAjVq1HRXa6EB0u/lh26VtxTXHsY6YRip3kGhwx3vw8tM
op3w4NHqGzeJgreBA883b4O8+a3lLnE29jkYEv5nb63bIazSnP5HQK4vNWvWnBWemAjIoWOpVVKm
h07Zn7TQvNo/x0aVrZ20qgBf9NXajcJfplc8s7jh3qthA476HYK5Ye3m/n0CnmnnDcMvlwq6EyaX
UCl5cLsLvZRpPc0tLRuzISWD4cZUw3Ngw5N1ynm6lTXH+oai1m8XSiGrbCLQnIwBkf4MA89EsxJw
pVlx+jjVaxglxJfZ4jpQcsHw/ml6auP73TrzenU32UW70k315YTGtPIdFsuBU7wwLXtJmcY4PisC
H/sv4m+H5PceuXPgFufcc7YVAjLUFIgyInei8lL8oiR+l1nP2GbCtUeXfsUa708v6pOZ57u2I0ga
f65LAA7SzhSFwpR097ZW7sokPjkJPtZi5Otu0zP1p2/JPWhFWR9vxGsx9d6hyyEu6nqOlCQkipHy
c00pal3q2l4mFD4bj4EjogXuA/UYoGZR83KOfYYkYeg+uCXHqJTrlcntdBqQ/jSifqLebu9tu0HC
l3an4DuYBu+aU8502ifW1g52wweynmboIgyYnHtg8TgkQ44xEHtzb9JRKwxq2OD2Jq7DIYbFZIFr
AU3ghy6wlRSOf9+8Cg1dUYahn9JsFp+4rDqMchvBSeM1/dnNqy23IHPLgmwzl5BEQ9uoDPsjibjG
zrMUVW7df2gi/ZDYXbav/e7ZNCuuKpP5AGvQ3+jxn7wJAYLThbBHEu4SbYiCJvM4J1oKMP0ryGqm
Aw6XaQT5HV8Z0RzoRUA9Heqx3bHcRFylbmommExko1dix5yV7jD5FWg+W7iBqyJOyTrKHUCoUfLe
+1GBhKAI5w78h9fhrqEKb/ntxeFLnzL5ysqXwJ6pvx0S73c46sOqJQSD2OF0RZb84+ifjGZ0CDhB
yOz52b7HSxCPfIzK9eKPpNfUilGqW6cV08p2KLaU2cqAXA21F7EA6dJRqwjv+s49MVYxcKY9oSHa
0Rizl0SmFEbkKzOz7pDpw5s+oB7DUe6mx1pS9LODjsIebt0AkGGddfC1wazFcbx1IUmujIFkY6mY
c8QeJbipYP2zaivtYPv+zpwG+yYLZyxrJ69dkJ/qQicJjSoWPBlWxEgd+jblHyHnlWZtM1GNc3+X
HtlUsnCSm6jrrq3X8MtYZqHtyQyr28gJnbBNcX9H/twjqGBoMrGGTALZUa6XDxOyxXUv8ie9jw9D
aFEHBadSTb9FBeI0yZ7bPP3qYvO99bjYvEx7jhrKslOrPkRof/gm4NZkcKAdjCjHmpIsezvbf4la
A7St1ZtMmpDJSTXMR+qdVN9ZXjOjZ0nmG1Oz1Vmeso5/p0q0T/XhhTLRypVcN2H2FE/1x/ip1wNF
Nm2TODu9dA167s2Bab5L0BnVQxBXyLw9DIoVYjZ4E7SYb9wQwx6IkO0AAqQcr2iIXo3Q/CrH7mma
qFYWdvZS+8lT2zS4Zr0Va4ZcJbcDt+lRd++mKnvXM0RItpEB2VOgyKV8xihAE0DsvDYXO5u0lYlO
W+fE7s4eh6OIrRsDC8wO6OVJs7Sv0CkU2Qnkw9GFZJwY8E3OlU/spCioB9bLm64G9O4B1B8C0LFB
CwnJYPIPmRfBSJZvaH1e2lje1JXzWVjuwfSrP1VW3nmNq1ZNTrvJPxgsqteySuDPpQ4ULdqskuie
KlQHfJkXJtfwvknI0XV5z3QGHlRLXQbVMsU77soDYXGiAZPn5xZd3ukU54BOk+pOjVxLGMyossaw
FsI3H1nxKjGouftg+pk5E2YFmnrXc0ejnQ22rMVrH1jiS2rpd+qI7xGkXdzi7nEoNbevg8Lz4Cbm
tdWo0cxBAQ067hWJG/TljWmTKwTdTjtust6x1m2TvzIzgWOFzJCiZgdsPCMCt5jfMClOrsJ3PvnP
EDiYs0QTHKDcDq7IReKmxKXleqdaRDBLdrEwqnWlCCsIsSoSI2ww9vYGupbk0/Ia8mpiAemqHjZm
0d3UfUFs3oTVQQNzDTgGsyJdGab6G6MdL2ZXQOyyho8pLZ9ickV+Yc6L9gTcUbUhBJchl+xXQLZT
wTjoghsSOl8JQaZnbEPhesj8U5mpV0u37jrdeS8zfeMG5p+UOGksrJ27bsJ1hx5mYzi9/xmAiZ7n
TQaEo6Y4+lX0jEkLUz33hyz60s10YFX/hjT827QoLiDG+cyz8VUNzCGbiNuGZ4TEF0hgecDB8oxV
dy0QBSJuALn7MlTGgyM0nXV5BK2RVVcQlqC6DDUnw1XGGj4NlwElr3UZ2Naa3NUXfYQ9J2jNmy0e
AtTEAV2htmYYadPqua8xshjc5yo6H73+WdTjIZz85saxpnvV0jbUI3KCkXKUENeKbUOU2MZJkObH
SLnhdr1MUSa3eqW6je673RZv91fWc0fSBH1PjZVWDGB0MgCXRv0T8qmN3vILg0S/Cv4BmD9WfPB8
SscmsxmxD6pRx1oxvUkF1yo0qZszBfkG68TwwLpDGRZion7TIRlZTz0KBT38rDKK/Xrl/ZoMFrNA
7q59xSy3s8+9gr9VtlNP6Yk+EE4Q8TFRSg6KGE6LQ7k9Tk3mE+2rk5s190ka4UREYTYSqQaGON/a
TaM2jcPCKG0A51HUs/VEkPHDMn4cCSs2hxmgQm16XYMbXkuz++o0N7irxUfZUEV3TDdjWjL9ZjRp
z/Suto0Cpk55N9b+dDzJ99zhMw1pQvehYa1E5LKwlFujQKDgATsZ5+6B3xj6aYyZiWbeNSKFcG+J
gtXwOMgbu81AlxvDDltava00J+W4l+9b7s83XpB+9GZIGEgeUGMFzClgOD2U6Q7EtorNaRUEgBa9
+JK3zXdb6SWGbbDTozu++ApiuhLU2BIBRC7E4tuZ0azXke2eFi2gCHDOOpOwFPX1GvXTVEevuYXe
2+r1iLAQ/cTiXWFFTKhGZoz+Y5rQfPRPmpYYK7/331sXiFnWqz+tN1KM5aTS8CXoklol9NE13Bag
4K21V5WoWBOIeGsg9OfcNuYbLT6HBHxeUaclJYLuxGrLiMoS8dMsmwjxlci2OzlQokwa9TeSPJ5t
PVS3SSPeM8AeFOLrsxDZgfzZZy2hVWNaW4JU5wInWDnbNJx1ZCT3sgWgbVIMCVHP7SZoGSt8WwxI
4VbNTRh0pnSY6hZfqvsqHGbY+sCy0XPMPTVx/TrqtFARWh7stA2uJt4XxOyQyZwCQLtf2ZvCQEeo
RsprWPbIRGPMTPhgyklGJzzXdL+BVayilFslp9BkBPwzemGv8oFOmEvVwZQ+qKZMPRWG/l2aerAz
POIzgKGN3C/57LqSSeREhhfoI5KJtYR2duMSR0mE/arRmL0dTU7JNE6KG9GM1W0tIJ8um2XXkbWc
c/EePOrI8KYtmt72HLHz8xDnVo1KvUTG02MgwGaHKrXuR7ZT6OHXDGwW701bIk9sTgjktG0SmrhZ
50PLBuk4SzZhH50O2b+Y43L+bqI5GCdZ0nHItd5je113MzoUBzRg0OXRjAj9u1vOoCsLTjN3QJXf
Sq7Q9OehPtNGx3kT5AHdb4yXrFJBoy4bLf7vo2XXm8GpxLO2QOwOWsn9RubAA5k883DZEAZBvoco
L2Jm16ZzNk/CzW1F0ZKs5LmXumzaoKh/HuWe3xs3y0FMdg1C3vlFmWFWvKHxI58vujpyBljk6j8b
IWIW1cPJyiMNo4/55WcADl3eIcsMY+1SFGOC4AONDDS95k04PV9VpkibojMi8pJqa4PoMRhoYtUO
SCpzmAgOmD+Z5R9eHjHV4UNok3tds8EaYAmdwgwo3G2KbfsWRevWAdqcz99uL57rBtFYFKLEG521
a5UShn9qgQUIBW0awhGh4x8HjU9dj0m++PvNLN/Wsmnm7y1oiXRAfESEz8dyHsSj8G86Q3wkDTr8
4qj9FiG1CMWH5BiPI1LWTV5W9OdYi1vGNwXR32TXaXjNMbq2/JZJ65pb8FP4uqqZ+pz8z+ciaJ+R
VrxfPqufp+lvc9OyfSaBVavoxc+Q3lq34cctDwdCXrNVlQ8N0YnO18+xHp3Oz9Pd8jCsnPJ22Qz5
zH6uHIQFC004dlsv5SKbT9j5NLXNySXiLX01GxaePyfT/55Xy8kVpHmwhWB34h4ZVG/LKdn2Bsjb
EuKLoZIEwVV0CBE47JaP1FvoxsuHrf65NH6uj392iyZHqooIw+FrzUEF3C6PynCibFfTZ0QYQUm0
aurbn43u/+fR8onRTaDdW9PBj6p2us2YON2OKkXHNG9SW2uRCDIlKdDFsOIGSthXVXxt5w1thW7t
QcjZCjdg3TgKogirgvskuKbo6o8JX65ZJTSyKevGFaURoSYXK6XvXOgh2achHm/b3LLWnR+1qJnA
vdTLhvp+RDv67u/rDXRqK7NNmsPy48sTZuQRD1FQJlh+anlCjnG7TyaSvI3YsI625V8CPfQvlWvS
pqUwnBccIgkNVY0L9NVy8/5+eUUU1P5FWN0HMvA5Qum/P5l3sMJDyWg9mtlGUna+2poXXp1q0G8o
CbU/xwZDhVfNK4h5qUoTrTe7y4Y4XHW04M8sP7X8PNaj5n7kJtH986qfl+IxKmTe3UV5fPH00jkm
VScuJFtiTMAWzTo5EZdoPjbig77JaXpvJpFFsHGYiTMQ1u/LS/6+zomPECC1++UXDROLY06A6QbN
B/pddYmlbf78keUFuHAEKYkTCzh8koyC/Dndlt5Oy0LCUxFMoguI0MTrZUCtPXZuMp28qlVmp/ZF
aN1tNQXWaZx/lvHdvmhkAKxzzLi75diy4fZrM8WhEPD3mDEm2WmeD45xFRxUpf5Qi4yv0k3Hi5Q3
irrX1YO46SC/uwNna14cZ3xMUr04tm1kXZZD3UhX0CUlaqMh9VgOLU8mKNcPjsliYDm2bHxrbPiy
/31Eq1jzhSyphEk8zt+XFkMD3UkqevjzS5YnEpssqtYRr3//+nIcptEqrV1CTP55Vz6TL0rS9OWX
V4zzm8/btt52jgYeSLrVBepy4dnBvZw3tQevVpA8108YgLxwsC9G6doXnRF5XTpjhfSQY+Cf7AuM
czWTSumEzceWjQ8p4jhnroOO+Ht6JZqd3TnCp+F2HChMrdKqc2+0CUhp1ZMOiVz+WTlJclSo5+kK
Ix7oXPrDipkobO/h0laPIpoe65b5+uSqDaa/z6ZNtUs1b4paRdvIDKK5dB5clif0krxl00W2Y6Oj
xdGgsvSsVH9YXvJzrA6OFWv+y89eohlXci6OgynMHTH00V5qBG1gN57ukAWsppL4mbnTFZfDKazt
T+5YL01DxFbAMitRMcr7hnZ6emejxVgpzYg3fjM8W7irp9h4SnrTX5UVvVhleM/SDPYNwNQm4A0z
aqzs2lk5LkqSxj8P+JNGnG6tCr+lD6sxlm68aUpnVZGx0+SBv42z9jsYukNiYBir4qBedWZar/wy
+1IpIaO4egtT/XaqTAcEfggLi6qX05NaH8hP4RvW3gpjoj8Qb3NFnxmq7duJybrk15xzNf0KNfJI
ufaPIxqOCpMuD5eN03o687vB1dbLQzHvL8/YWQlaCPJzm95PjWLYWF7gZ0nwn9cu+9LIDKCm/FT9
z6OgmMbbKf8mn4S4seXJ/3ntzzPLT3hJswkIkTxUmgZ1/e+rf/5oB4UaNc38u/lvXjLZBtvl5/71
y5dnf97YBLjBbRPiiue3RGHTWtWjKTajF/z3bS+v/tev/fnBxGrlppYx3qf5J/++X+Pv//7zJ//+
x36U1Fh2/a+/h/71j/3vJ2Xro7cXpIWh1eY7+PszCjrYGvMdIM1RPVa2nexAudtSqGspZf+gxcrf
h2PgrkgjmBm7AskqPLfkYCVG/yD0QV57qjHzznIkcWu1k17UE8yJkZJe9cHNenQJDSPIeey78SjL
4WKNu46wjhflaPUdYnoCgRPlPoispwgx+2SP9lSPdIHS0aYZGlM1tViGj7WP9IjXbzQx9Q/Lo7BA
v0v3OTmib6+psvvdVre05sFhhUd5C/AMCw2DZVfh9I8+KtI53rvODGxYkihjwxv89YSUdLf81LLR
8mKTNuLgVRBSHeLvTqagO+O79q2d9unJ5lpeVYZHEoxtU98u0INFgkCh3lfToQI6seyRnjDRQEBr
UjQY1ULgA/cxjO5tMRaYnOdHWhkmh4F+UUBvz/NpL3UPGWFdj+A9DSKfZlyh3mHKw4LBrXP8kMHw
HuX8817BAl/XkYtKuwmOSEKIAjRr9yUv3B3uVdLqYkW402CdabmGa+g67rtn0SemD5zfidTRrlrh
vw10Ft4r6d3lZvYSeMH4IRJkQLQ3Hn2WBcfMNiWVRunfoX/AqFRqL5R03Ws1jdU9P4xPJaOIw3qA
Mps9vZlhjg0oqKxXlxFo1ET84GsFidhFN0NtDdAO3uy31mjGnsuMqDsCZCrKJ20KvLI72ss5kMW0
7jkNKSZieb+3mZXuJWU9oD7RdnmXEHHWk2kSjdNNe01p1PEpeaGWbbB0FHrwJEEVzE264RwSTHrr
jHq4FrnxndrFeKHmq342VUpljsj03aCaP9Cwagu9unL3rk4JpiA0O5jGDnA57gtXG3eVrujju24C
vrdp8ScgBNLQ2/tES9393Wjzbj00l7zM1t2MMWsBluBGiWktzLt1qwvOKF9dgGBSVJDPWR6KP7id
nmFSNG80QeG3F7LdBjGJCKWzg9LgNutIeZjICaM9mdj3V+1Im5bgHmz3BiuxY+BYwbHtu+DnUSp+
JcWgnaJ0lNamQsZGxJEhH+wZRYfM+7kONP9a0WPhEkLSp3UOZM9KGdgcEuaWQeDZUGsQ1PaJl9+a
eTCcKUA0eOmCLZqB9oBSSL7ygcG9JkjRFNw3ZSpgriH/HrSsujaW/PLGNHqFqqg2yKKT+y5AaGdL
2mCWVF8xGgciCQCsRI65FYOsKJ4DXB0iKolmQ39AGJhh4oY6yJh2/v1gsc5KJ6Zt+ry7HAN7cuvL
iqiMaRg/Yu4bomnfBx/AfcYEb5syo2JMiSKqZjVBSZjQBoKHLv/aZPV96EnvKHxqk7kSEG3nYaSK
ucKKSb9kTiLPfRU+ECFAMKROm+s4WkDFLdJg7wlGdm9pEsfbHqrTixaX1zRGjAztMQA11L0ZwnBe
OyGLjaxM675ubcIHwhS2gwmIVgbdqU4Uq2BaQFtinYmNtiL70YvK8IxjB8/NeCj86N0KstnSk400
cyqhlmOdbp2NFsbEljmndw01xMY2BmSFt+HkW9SthO2Zt6FHLHg2I26i4Dd9F++uFUxRQCRFzIRc
t4U/RrFeaK39GNh1feMhxd+ytnNPMoq/0HqXt5jwQLNoERc0aMRPTwXIMSl9XK0axS2L+vBDHwA6
lIFFodLJj5Hkrqg7+icJvji/tKi99uJRTh6nrchSxCZuM7C641vDMoLp13AOiZW286DIvLbtn400
GJn4e18j6RpEmhod4hquXqckUZ5bVnpYruixN+s95rN+pWauppnDK8jh0Zb06jdjPE/g9L6+ejNv
oMx7yqR9gB5p3sX5Yd+xKrj3s8A9x1oonxmmucf0TGLdUD8AguZ9FvZjM7ni0QqqPwQVFSI1Ts3M
NbBtWNmG7ItzNe+6826kx2qNwYJYotKJ78AkYeqK0/zLLnZpO9a/xhmNGqG3qwzHf0f9fbeQayFV
rzUgsY8aHz4lKp0hrSvKP+hXZvEfQvxVbCfUELCsnQK/i7dR3xiP/pRaxAWH3TpoFOFjMy1QKium
UO+XnKbsxmgOjzpZbGDMubw1Y23o9dqz7ZkYqbvxLtDVt+U5GC/rhj6vcOYUWO7aEDkyIuUHkZ6d
d25pVX2j8xbWhluXd0Am1NaNERzDr1dD/xi3IF2k7gMDZy9qaH9qIf7ngdMortPHn/E9AcZ+gLEW
AvJ02vfKlmdXpFDoU/q/RdHzX3Pmr7ke0douI3C+bP2B6ImByujPaIhpA7V2Zl2nkf6HRajaTYPV
8Rpa7qnCovpCThnWqhxH7rKLs0dboa6EipVw5S7DYCWAdGa+eUji0rsjUTffR2OU463oT3jR9Hdw
GT5/RTj3U2bTC7AaO0VNOdlPBZ4HetZzuXd2Pzjmfx5p4ajWmP9AsM4IKQ9m0r52aE8ko6RJvxwk
reo11qNdSrreYDfd1tAjZr1KGesoxGIdFW5x01hd/lQgE4YO7HwPHrlARiiNGxQV7UWiV0KJYj4v
e3rl00PeasrQn4e8zk+OTUWynDEurYaPZzBxPw9IAe8nZ1yj+Rrf2hqlJiJpeYiFHj0muksA65hs
E6XvRN8gA1/uqBpL1r6kPrEcE40ELDiM9bVPI39bj2SCaGAKhyr/MnrnqRRDdiuIptgWOkaaqnYg
WDqOdVk2kGOIEqHYhGqKY5HCyOCR1bxMynRhuXvTiOr1mHQ45Q1y8aI+IzIDY/aNmt/y4JRIDDMm
UvgbjYsVYrrnnHG+nREUZR9+telz1gEmKA0v+tVZRKAaU1w+mJOybyG+4A1c7pgBfQcS3fz6Cr3U
3y7/2bJr6DBEW9cHUYqoVGcN+WhF1qstcPcUsJd3GpDaq2t4FJzQK69jLpUnsoDbdnAe49run/ij
32ZbB6dBI2o5TmOvfxjSmEyU0GvO0seFVkjNffJNoh7auKjuCbNF0+t2D0XhD/cmq/JnQzQPvT2q
++ULboPhoTSm+lhl1QVkbXzpwpSpTu9mX0FEZVQUxrvpRPjb/Lg4hjqvqDUAtISNg3zqaCRojGZk
4/XdMbQy41frsnaPNK9H0uEUb4GEI6+8Mt1rdVO8Ndz1XcHMIPVz/epmxoOwgvyNm4i/y6tsazmo
wmIkjgTaNTelYJiNC3mc7HI7aAHBi2X/1TvogtoezlVRDKSkVaG407E/UpPBhxhXzcOoFx++T4EP
MQM0yKBM72AYv1D6MJ4AV0ZPoJe0ecfBe3UP0Qg+cHZEbdg+9lXR3aPxSdAhXIa6zn5X2TXAdPTb
5Ncw3Ta9ZyimG0cMs2Uplq9hrBMukvt0nObdhlkA+IiWnleFDdZuK1BhlZ+eHHci9jDD5/kz7MTC
d+jdwMqXBvncMmEtsuwum4WfT/4l5kuvdkB9goVua+WeNel7txOzxBCxOiyL+RjZoNxduNGe+9rE
q5SmGtSkmvxIPOgbb4SEu9K0R7gs7j3+V/asbnzOhJsdXUoLlw7nx61hTL8oZeKlkTV86vlWt9zv
aAbmkAQlDhRufLJOmqNVhc+6XnSnfJgVuvOtyfz/u3+f1aIzc5w/vUrUQzN59cGY6PBINHVU06Hr
Laehq3Qa/YlBuG8cuydHm0gyi807U9K2KpdbehNJbpXOWN5YghpYXo/JS5CQDg3zI2ldJKF6E1GH
QwLR20l5Z03SZP7amcxJqXuv0hKs0w+6Ti+R3Nee3lM5YJwyaLS9pf3Yb1Da6gdr3u1De0929/RQ
pPfEC7n3hc0qhPXh+JYP6YVbn6Q3q+xHYVqvCjEaDr7wNwr9CkEoWLImrkskyVBP6oVa1qZwKBp6
hf3oyvdYT+GbWP2rbZvebR7RNM9VUd0ot+2Z/JbamfL5DshDfXUSAu+bYhuS4HYXVy4EKmdqmFOw
MESPim5dAP40ytA4uzodda0Ik6eIYYpAHm8LYlRfq4YwL9oh7DeJ1NcOlK+rlnPeLR9s2UWIZEmd
WDtYZDdhWauzqxFdQoXpF8IB9MTuh5YEv/95oGnqV2VX4rT8ptHQXwtdlcdl/GpQX2H7zfRzmooQ
xz2eKYI1WtgEcvhAp8wo/JCCddygxAbg5dWM60n9VMv0iYU6Eb7zocGlVFbZFl6T+UnVyA4eDTbS
5dnE8z5JUsi2MkSmms4ExFxHbDEYvnuaYJI8k+Z1sxy350EekrX/sxuG9qtO2YDKc0eGJILT5VXe
JMqbElAmZc222taxTaxzL95CIKvf+cSy35hvwCR31YWNXANz9z52cvur7NKvJDfSdzrW1A6HOtpk
ySgOKqnRj4Q+LvSuv8tMPgo6Q1tB7jyuNgDqvur8Xz15pYlwH1Mv8r76wb/JNbdACgcaOTCT7rev
AcFIWvuNJAdJYBiCVsoaTIiHcNc6WoKVsRtOM/wJWhSN6wxtAuigirgPeDcg0wAtsnE3QGRD1pGB
fBpezdii8OZ6zb2vdWjha+FRcSybcynBbURG5ZFA65rbmSiXgaKMUsN48p3hnQx54zySCPI0QjxY
s2YP9rortxPnNjRf3FaO4vRMG+W86KnGMlwkj0GKwSifUvT2tmB5a1vELy0vIYf8jhZniKaxMW+z
SkWPuI2ZgjrjddkDO4J/xaOa2ZNVsxwSlR89CvUnnF/kpfp0aSYTQfR/l6f8C6BbDQP477xanZA/
b6WNojhLJblUlsMkqwycTwqodCVmxp/ues6NVjs4HOfdsUIP5MFCTfMifY/c8qkjByJchcBpmOD9
8cvwDX/IaQp8dcrTMn1WS4UlM5ua+Vbn4OEH6vtzYWW9d1YVgXKMwsFb0/2K4s54ZSrIwpuv2E+r
+Ffbafd9XrTPgWnp+0p2T0Pv4KirCjSLU6bfF3mkr1tlbdI2sx8hBNh8I7ydUFcaq5jcXE/k313w
TkH857QDx7L1whZHGJiFT6f6SioWAQDBjK3klodDPY1fRDSstdY4T8zcUQkSa4Pw3zp7Fr0JgnTJ
L0KWAGstmpEKZJhMRJ7FfVggWg5haOlhvO9zROFwQl2idKQ6ByWZV20n/W2mNPdOah61HNN8lrWD
DUAw1mvurHnK6+6C+wnBoRvS/sXZTz8ApVNamTvmveqiMVe/KL9P96ogtUeXlrgJQo/Jht313N61
Pc63meQ39a2+V1P/JR2HhXQ4mSCjl79EntyNCEJSLeI2iPYWpxu4KLzyKogIjraK8g3+SdlbCKWb
dpszFHCK2uWd0Q4WHeP2UTdke4ACZm+9MnFuqQwJxHFNc+31mXFhzzbQ6RFfa3MDhUyDQWM3Dz8b
gO+Yak1wQIOo6m2ZbERM7ETfxu3DslGZJEAybaddVGS/wjSvH8I0g7pkyd9gon4ezEfCFGLpZMYB
cvpy3LJILPc6TtLXctiXns/6y4PPEUqaE0bNI8U5VVbtfVO75X2f5i0UrkD/NfB//B9dZ7bVOLJt
0S/SGFKof8V9i23AJPmiAQmlvu/19XeGnOfUvQ/3RUMyVBYYObRj77Xm2pKVSqha5B9n8CwBGtDF
LDFBOGjDM+iQE3l9gUzaoyGl8FaB9K605xB5mdV5yvnRPW0KNVnCcUEL0UEjY98a9GvUchsioSTY
Wq/pKw45Ho3e3z3+FHifx1Xowx5pYkoXJ9WO3LfJrqcagXpI9eu3F3oF47VOs/wmfzOcF36vWn/k
Se6M9h8/7umnQSoc2u7VslTZf2yMjV7Y7j3Qx51aZ9/dFOkXTWvSTe1CAkrq1Fk8aJmKz/PHzorn
skbJMEM79cKFGpaah+AP4srhjBIQpb/0iz9un0xNTmWoKKQKFOc20GJyPtv4AAXYPYQ+LsM5jabw
wDm2iRscIMej48jQ38R9BxBEy8nSHKqYkE1vHC/qT1JSETCuIp+2VLXtfBuMIzAFBEbBCpENfQ86
I/NBg3uDlhtnl57BE2a+s/b1Ib7psnb3/AqfcMOzTZiCAKlx6UtopkgrZxNCVVonhJ6cQPUhzUbb
7SZlwP+Xt2ZAlMIU5BrEpvfT9P9gzAq+MwUZVlEjw3pkiETodiscwemyjaN8S+rRddD46r8/nJ7S
vCfg9bEMQA5U1UUf0nOK664+gJhkX2+G4ZejHXQFZV4VwwFt1PCGB1e7MSNfumafnh1neG3TrnsN
9LB7jYkegr/84rl6tc9zdkOEUCRUoLqoXyuVJ59mYVAJgxaNpPwYMS7XmIgBbzJqKQw39l0+EAVY
YjRo65SlQkXe6zuten78YnqrBxvcjTZqL3fYlMhcNomL4C+KMW3kieVsDFm60w0pSQBPjVNDgA9y
u9yKT2q/rWyoqCD/zK1ITOW9HTBNsXXZjaWkH7cJIJj/88U4dz/1SXXOM0a2ovw4lSiGZ8Bl0tNF
RZF0tLumWuRgvUAiJWg5RzUhj8AXl/kvHYFgbdQ4YOhWifEQ5GW/1yI2p0PY/8yfnExnxhRF2a72
HfdUGpEDgcaJEWS1v5o0V7ZEbuE195RLCxrgI2FRwlUbuBc8WGJjKPqlaINpqcttfqkS9el6jIGF
JGiXNF1nqDxFLOSVeemCZEqige3ua4WOsTuYeKGydip3tMezupVMBjoWXS9xIrzix9cgtbljMZYv
FdsYD4Pv4zyMcZ3TkJ8+HTpVT+2Eal1xEozHjVAORlNMK8cV5QWoJX9C/BYhlhyAxHmusR468c+/
J/Eq8ASTxrj4FXmxvyqMCeO4q34PWTiuImQCO/r3JUtc2m5pEdW3efceyVClSdQQiFr6aBAtkWsB
WX9KMGh8CT9cu3pv/MM9tnetJN9YQPJWppuOJ3xX/lOtJc4nxTaRN/iODoFTGFsqipxptMuIkSee
ZqDLdJt281h/QAESbJCa7d0m2TNS4+m3ZxGJYAwxXVVv8Bjaq/jxDVOnCegSF5EJDE66+9JUmCd6
2Uig/9qiphx3hWyOkJCxrEowEHE1AZ4U3Md2mF7nxb4M/Wtea+aZ0C5pCa7SP9Hwo6pq/VmgI1/C
hV50gzdCLKSS6jXu34J4GBBJ9XL+bAEka259QkqqZoctwht0eBJ0zHZDLJM+msg7VAiOJAjdMEO6
CaMaMFyHj2Wb2npeKWy5lvXThMEd+e0jLGYahn9U1sWroQ5/ygT2N1DAfuEF4wbMP/WOkifvrXvv
UmfawsuA/Cm8YZ8LbG1NNooTwAPch0r/llqT9o7YSFsajl+eIWy20KzKU4tmCd8I+Dwc62UF/Mr3
FkNvTdjb8lcLRPw/lfZFv85cwzPNVwMI3BNN9aUpU5eGYkxPeofGtCe1aD7Uo+0e6PyS6WsuQBSE
z7WZ/nm8y0EpTnM9UOvoV/sGQAQdoG/qcmWRt4NkkXfacbQS0vN8Akfgou9DwTNI1pgdc/dTjSxe
VQHIFIWiXjryFPZxZxyssaN7nRdh/wIH30SpmlanFHvpExE648VWQQGmBG7ndmJ/O4GOOKsYIKOn
HgQLv3jxSDnEHQVSckRLhaILJq9WdQvc1z6RO5BuBLaazZBhcp36hGDDDIewg2G+HRt13wQDjF5Q
TVjtBlbMstnMq2rkQwoT5nRyw1oDj2Mj/vZ1ODvO5L5MBK6gSe9fFMsNN/NdVBntsI/tHjkkE+Dz
47mas1KehpghBGAp9zwpxbdLXU6x3IOLzGra96m5twnQeolz8TJn/5g5XsfEja+Vm1wjnWFNYNfu
5fEPViHdET+s1hrRpMvQontGc0NfmVZFU7aJGOAUv6PQPzi+1u4y2/BPdK50VLoUK5jEnmIrqp9b
xxqemtbDJEQekP3suNNEs/RetCWJBFNu2UsQHszRZDHl9KxfVDCkAlopUBIvKDS6uDa24LJ8D7qc
AJswHJegTtQP9qp/IoNZap5AisLqd3O82mXTBok4acP9oJk9Yi+8dnkZtnjXOIv07u9Z8N+zCbHJ
oObG2///vT0oerxjuLQqFqRhyqEFyHADpkgK1mD6zXOoAa1kmIjOS53pm6FNxQ4vf74Whhp/hISI
4ePtvrJWIK7vDOVUOjr5IzUINvoyuqfFv5sk3kUDO1N049dMT/xflo2eN8AfeCIPz1vTKDx5GNd3
iOeYnabtdDYb6ONxHTWvRpBLIQg4q1Eh6pQGwjqTWqm57p8PgBcZl9Adhcbyxytz/rIJST9mBPvB
UEAOo1thc1vjdxkNlVQvqcMJ1KRf0VOtVjHZQYRBcyinot9Zpe6UmyAyS+DOcNpTucdMW/hQTTXh
uk8LeLAhDZZR0CRiDiyeAvaSQFJxDWkga/dJmuHowopy70bUz1hX/M18CQMKIRN/95DdKyFaHsRo
m7Gxqo/hV+xT/jrK9yO2ABNUtbVz0dP2x0M4YlQ6mL3jHQpPDv3RqM98M9XR89N8Nh88mqSEm5MZ
FpRGuBI6UDx9MtS9wBI7/4rzYUzvjM3yX5E2HWz53NIRNGdwjL8MMFKjD8hhnYneWKqdzhPUS3Yq
wWV4631x6ORhfr1O/6bIZYFurYkonmi4MrjlDhrYfHBbzQFtc/nuFe2voSb42YSjYcZGcsG9ZYIz
bnGvxT4OBAE3ImCKlnsu+pzcyrcZzeLjUKIjjxWsBmC2yF2QD5p5sRgC9/74SfWKmCdyAh2IDYhz
2yo6jGbK83KgC14lAkIXB9x12qEuCnWVgNEHuhubVwULHvN15R74hIMC74ZALi/xUnpLxtnmavDE
gIEr1LHFTSjTto+pD5D8XYiuHMBKDQvInmdWBFeFxCWnAJMaWJ853YF/FRwGjwR+0N+zEEGAz8ZQ
AjQrGIr0OhgxMoqRspPs7Ci201fFMYNlMCYo1BsS3kLXqJdZ7VyVPhn+/N8Tn9JpUgLvaJBpwcAX
4+XcnBIC94FUdJ9ti0mAr6aHrrKkgl+DZWaqOEuUea7eBnW40f1q/FXhLTg8FslSJI/bylZ19F+R
yv2RecHwuOuyqR8WTYU9a0iTw1AW6VvGG8WO17CJLnCuRHjI/gXTarsso61fYJkIAoPNB1GhTyEe
zHXmDMXz3KNU8lA7azlDu7jeGWg6VrOwhCJvpVeOcvfYQu8iwO4L0Hk5pCqNNjv9QG8HXol9VJlZ
y8i237WJmn6e4ugU45ewtmC9uf2wMuVlHKh7tc7NfTLp9cr5k9nQhHVZPtmuIm4RcXhlpu8mhZfH
QKteGBduh6jQ3906G/cBnUXUU38ILfEOopYBfWQdcYrfEBxzSFeDJEk6SElOpkSL2m9WepTSLMHH
m1h6ByRRpjr+2srC5uQV9Klr+km+rJNAH7Y7pWSUyCYESImQaFUR4PoHqbVn+pef1RD/BhPennZu
KIjBVcY1PUYa9JmzUnpGtJhOaZU98s/0kGVQYZ5TTJn+LPAkUW/JdUTOnR/78qBIbdwbUfbqt/Gw
blqVLVCpp0TsZP4SdT1/o6ZmrD+qerAdLPdoljX1CKGQhUxKMbm3Tiwah6yOcgjNeujhP4Zfo4Pv
gkjRjWtCb8XbfFkFtlglYAy8qiy8BWCPY8ZcfouysNxkda2e6A7+PeMm/3uWnQYdGqWrxMx1VVQn
WCU+DFPBtygPmVtCmEqkRCsssyOxJsVzUsavqhpLNFsz4n4PvH7VyycmtlywcSrpuI93qOSbFraG
PgLoirI03CA4Zr1vsBvJw4qfM4pPhizy5sd9EtB7LwrsvS2AlNjQ2hccwLlUbkV8LG6m5mzoscXy
3Xm8RVlgHI2uP3RF8muMRuU5cZT6Hpu7edyDeqw9i8Pk1d9aG3rYBhASMcHPtQVe1SVJlhA+lFyF
MZGGn04av1jd2i604Mus2PwjHk8P/RDrVxzJG/TjTKMo2lXdOBdge9l+hJNOcyuOXxXBdM1MG/xv
rd3lG1vTjR152h7ezNBaNHKnULaZs629FM/lXPEx7j9BoSg3jSkoLrpIeWuLZoHdku7uVDFwci3e
aZ6L1hAYe5QRyMUGOiuwyfoSN2qsfkmyVeCvfFuoX1Gbfcwqjkbv9ReiFRxTOT02g7nb05D3MuXo
Yot1ccrWkI7cLtBvrms1W2rxaMu+LqPxwwCoUwi29NphqWWLeWpNsmN6mc8yCHmOtmomi3o75rlS
VGyxaf+ZZz8s3nDUm3ehGuCLUgN9lktXHKRByzK+7siaevMd7Qed6s7XeRYk1QWiKD08PePumne1
rRM2ez+J6lVD1bHDGFNiN4w3s1REo+u6oI+9ob5IbhqRA4vQSsaPaIpvje3TC45Gaoq4XTF6d3eo
GOLNIDDiRi4zTreX+wGaPOv5czJ/bOZLx6G5PhrZ2hwy5RnfZvDc9gFSFKhFUEppR8qtXSVH3k7u
JZvHfLwaMQv6xrOXlWI7t957ezDWmJji1XzpBKW9b4BwEG/Os6Edv8lvIiJb6ubcKELR7YfGc+SJ
+qqq7keRINRNK+WTJ8ChrxhqypNxcsYLIQvxYlINT87ACTeRm/75EC9B4m4jdNhffuW8Wdmo3YfK
Eivy+6xDrBf9qckmgfUUMrpeMKpSNNtdKkIJT57ZZ0dgTrdUxR0e04V+VUgGpKmRkR3sFbuhDmR3
HRVEheaHsIkKjVdPIzOObZLNoq6+CtEh1BA0K8F30YHlX9mACE73TWNc54dwnKPUqfVGY4OKHTPL
8w6IPh/oWqkPaLOTZ4MRG/Rt010KmRseEudyRokJv34qgxWfzGxnBBUSL5WPrQrf+lmrySNTB7V5
HzM6mkI9lp3i7Ewjt0lBlLJT9B80hdSWVCkjODh6GZzn5+SUIo3CrPJeD1BZ5w+UWUJ4rLE33H1b
J2UIq2swAdOM54+n/KBWsp3yWABp/4c3U7Tahu3ksJj/Bs4g3GUmJX0TUMAV0YAZIiNLvCFiN48U
5M9aQ1rz4Az6qTcpkbEtqHdGmi53mGsgzpaXE3tfX0N4xa8VEuTctEsy5SY6hzZdarlrFyz7m0pv
cXrLPltj6O+jagS7RGr8tKpK947e1stYsGSWtjI9k8aaPEcq99/84Zm/AFQbJugIQVIwPDk1CrSI
yXBp+XAzdH1kvzUKD4w0hS/iVPywtm/Q7ZcaDALiDloL0TBwWoz7NjI6XVosCsSKLQbLU0tZzHAs
3bnkkj45WlUSt83AANnfeDFbGDSTnZBsIcDYITXgq1Il400cxowRed5++G6sQgbvlUtjm1LDgXh1
UO6akt/m9yDLLfOlBTAfeVG5Gy0POjge152nGu7Rt1HWNpFW39qC9khIT/VXHZnvhCdInVZrgwm3
aCYbY+mckPVYVQmKRC6q1YC5gDI1uWAO1LddOOpbVauC8xDkqz5q1SczoETSid/byH4gNKXCf9d1
t17y2A53atQZSzJkolVFjvVZ8fGNuU6/e1Ss8CwxiSXx99jqDXZwHLe61gfP/x7cgon2qLTf/76E
yWpdhl15dBLQqXOplveMMdUECqpPObPMnLDbhLOXV57589mYMUmJIrxs3B59XoGUaGvIeX17LehI
Y5g2uleNdrqrCftWO3W8CzunWioWPt7eQT5NAPjJNqELyysyyAjw6DDbtdUJcN70WZuYsm1Qc/ss
rsiez5R3k3jck4e1aGH2dsFvOoglcgosCzgtD31LQYR3XXs1eteBLFARY6Y4TwW738VAkOPTo36x
afxD0/rnobMaey1cxdp/YmB7MTi7Tq+3upwuZRT+W+DWOTx7LjWTyWFJ24eNVDGya+Iw/vdsMiZW
/lbdRo2LwsjWflEBks1DVAjYVj2KNhES6F9jYmGzUIOvmu4KCj1nqTdu+65Z2r2Bj/eDGGsxJCM5
plqGXtthNqbjjz7RoyneHZqPE82vN8umsW6abok9Qtk8RDyNL65+5W9T7tZT0rD2SHVdKQ/eqFvk
onSbeemKTaEuhUdQThRUyDcqDCOOK9sDPp5nhntov9A5Mnsxzp28Cgm4vCQC5AP5W4xy5OX8BT9y
n8j77VdBTOzY/GM4jKrX86Umu8iS6EGXNHpOKwnJkLshyFXJKW3E7/nKZH1lA41+KaN9vVb8qXv+
90yJZF+dbNxlUUcQAgvbwzM1/crpB978LngfmyZa8LkrkeJxRu+Zx7g8C+VrSj/8/WrY8atlffH4
3vn1+Tvm781CKNXxYP/UtC62pjPFK81NjHc9MughJlBm+9y6zMqGqDcRf473XgdLrxH9vZ4Lp5K8
2rXKNCKJnUlmRAHKlQ1Ozx2fW4XAR9sO8938rU3dljTN25jPFIGFnuiCQzgW8cEW4C8Shd3QyAbg
rWtyZZniFT4D8eC5l8KVCdT6ywzr+n3QWYClXn/sZFB4YcQ7AkRDUoGnF7cBeJl2QXIJqrE7OmVG
nI9qp/cq1/YKumNTbcpbYUT1nRGVnbjKWxLq/otDO2R+1e9A8Tpj+2ZporonfTwdkbx0TyNZ4G+T
cfZpQazzSaqzrc6+aQ4rKHFyzhfMh7c6CpM34DXKBqqTspkvhyZ6m7+hcaWkyrRtMnn4z+d/qC/7
CZG9hLF1ztfg4Dfzncpfu06AXFDTvKMyFMhSyFv5DF33Mkxh85oFeb0fGmSUBfDST7QFAFz84JeL
BXFrK7gtyfQr72ZANypCs9T0Hzp0+x2xpYyF5aUSN69EqTS3rBnac0umJMRLXg+8eoTWUKbHkf7q
m5bSJEO6S+PVP5Vy+ttOQtntcd1SERdMvQRqjV2bhe22Akh2NKx0k+SC9wYl3nJeHoeWerBSSEw0
kBext2tuY2ICGdLU+LsjIkSozQ/vrSQBdM2rFQ6kDQV5sxgiFVRVQ38jaV1v7e4RfjJWaf2qeQFI
qB6zlFLtca34eB48OOJFO7wpZUErn+r/ogajzU5DqY5Z7Ck7fllzSxKAdRonirFy8A9zbZHkVXTx
abzMVzjIcH81nX0gvxTdCEV6L/AqWPlY3Wq70rbc+c6mn1jBCvaNG8oxe1M7nbMThpGdhxzmVdIr
2j3Thz8tRI5/IiJd2Lz/jGhanmCQBEkfvPVGh8i+5OEj+DsfKnsgKiNLSGTOeRZNRqv+uB+Dakyr
Li6VI1UAtWyrVteW5fiYkZ61rHS9+kw1bdcTAXIPMaBt6aPCiIZygSTVZ3PPbaGRFiwFQqFjIssR
BQ/RJgk+GM6TjMXxqIYRozKTHLEaAwhixugVH6MMpTKCb7is8NbDmjQS/c03aXiaJZYS8KbDk9Ew
4QuZazToxVo4MQcm+zXsES5pBQxLD5HbjqSuBu0GwbatB98NU8+wtWStpZn0uEoL2c5cdsyvlePd
cSE6BLmZrDXViW79oE47A+8p0cMMkefXqrL8XYQJOr8MP3zHICVYQd/QGHpxDWdUStqkZr/Nil+z
q6gVTbBzemWrBBrepyqVcjAhE3MoYlpAbvmiKZJDWVrjmSAihemUW+7B9mC4a9N70amQ0KNSX9uQ
5D90oEF5XQzPeeRK0TLFWVw6xmZWBMOBW4Gt8d4sS2Yv2Ex3fcD1eZ1dUztWrlYp2iPSklsloTjz
oTUqvOOJdx7ATt25gU4Zw+GvzGHLGvpJgc3WsA+BqYAiydz0qKQjkS997j4JhFEyi1S96UGU47KE
nVfG2o0hsnaLY1RHiHrx4Lnl7/hlrlCpn8msPiW3qfCntUhj/T3TITF6saOSkNU0m2YImH1g1Rw3
hEMGGjKcwjkSGIoCKM2ITo5CqRjcko5YHrmVmIc0lVLvEWu/UYMgVxyL8Rw31Hz+4NhbAy/FJYoF
6EOfR2ufi2RPVn1+9gv9V9CF3lOnx/Z9/g/QH9p3dmLeEyM450kvBuM5kBQhP0r/6PSwFnanN89O
3NBjrYN1NfnWEUizumJuli4s131r7Wg4Ee3cvTbKSwWt8i2i8tvnYdYdE9+46oVTHfhxcMDASOqW
FaqKZTpHdzMZXVCN9tdSfKa6B+9q8JX9XP8YwDoaE2VyKHggxeSfLe0kMOBvOBvR62hDbbXeaL53
Cyuqc+GQlBjlCIamTmZx6z0IShSOS20Iy4+2AKTgdSJ9TuST1I+1U5Eis7iWYSL1J0nX4+ZCW2n2
xWccWvrRrMn7IIgx2Ha9BXUzt99iaultXpNKNp+F9EBwM9jlpsPVtglwvfxG0JK3/cKdjAD6pvr3
S63CalEh8KNKnNc3gHkxpC+9vXS5H+wVoQlwYWP8ChEuiPdmdkvFND4nSpKhqhjANk/qbxs98clA
IrmdXPNGcGa6ddAPPyGj0d5yq/zxy7j9MQUTKrPWv6aM8SXB7MU1hs+4talGaiK1Nnymi6uao7hW
Sd/+FtMyz3Xre1CQtQl/dBDYokePIWzl8JhXKvjSz+oHSFTxSaSgvxZT3+9EK9HLnZftQx0upl2k
2WdrQFGWA4E8MtaoMX8zZB5vqdERtQaOhjAYd/wVoJLM6155FSZiSmuc7uhr62NUawjvZQuhqKid
eVS1JxdSGmleJntBG82ljW1wHfbgjBdEzrw5Wr+lz6aeVeE6p2IE2YABKfwqE9SruXptRKu/ZGUb
rrD7GdtWjqZE15wNFq+b4aAET1PrymMzWGB9zPfz7j1R6FViJosNCt5Ox08Um32MLYRGpnRnpUgw
cAHAwsoImwaOO90Vv/fJGKzUe+ajLFTyT95ztMLWRDqJjgq80/BYF64Z3TRTdrXE1ZoSllW98vbJ
QKOgDCkkM4cWayIW9MUlt9BKfrGP8w+xV9xdNTGPCAOoh+WcMKsJWo4QU5Ai4r+VdNlOlUeSNdCH
paHax7kj4EI8o9lYnYuham7FxLJmTaJfUq1T0w8uqy/dB/AR5kgzp5jUbZZ6SF0HzZWPUu/xflV8
1BXEgDfXt4qrVugvueKq16iPb5aoWX0JjViHbYiTIbF/1CH1L5WTmTfP8074ID/8VFbFJSYuth8f
cUlbII5N/dIy538qBWKSFGkRTj62nUVIWglEXhe2rtyUwpHAlZ0phzq5tn2lPzetg/aIv+obkjow
945hfLWJTbuyyn7PnUKwlVctqMneIOXp2as8fdOFaXBIE2TX/ZjUm9Ybg4shAO4PHclEJRC1tYgG
gpkdUHOxjwdyvqSlxo+qQ42xAPnNOzmh873/Xqry0qjqFMqO4W7aqVEAzXtExWLyW803U0iXmPaq
Cw6r0XaPN10T1HtTPiqb2ahTT/jWfCIfZ+9OxbOk8HMo9DLVq5A5LnanEh2tmC3OEvmiiiueUUJB
hqS8FIoVPdMaPlV64f3tFEHxJFtd7OetmFH08bEmwa0gLOGilNEbb6xyJ/1G7DuPXLzSxFfktyRO
Okn3RbcLm8ikVi9NUavnZkqOBlVosegEmWS1pWZ72sDVi08ttRcVdEiVZHmBcvpc0iewIU6FKaz1
eNw+rskIQxhDVNWiMIn1iVrk6AKYh7GuMng7QEr0vcdD1sB9hZSjSFZKrhgvonCUs0+IlgtUdN4A
Pg6xwlbQTj8sxZaDLTaG8/7RyQdvnbo4HacBjgKhS8k6xBYWtg2ssdZ1bRRXNPdim0BZPQydDwaD
WzsMofBLFaGw+VS7nY3xsVsFGVN8VlA6BzZRoHVSW7sgUavlvIT4OV2GJAiLQy1XFK1TWX+j7IbE
k16vV6Jpiqx26xi1t5yb9YPNUK0niXrXufZwsRv9Ow/GRWvV5jsTW2cboeBePzohPDmCMnAOXj1l
KBbQFJMBZGxnyXuYvo7c0kuILOa9NEgLySxX282XNZMYMH6ysyNC614F5qpS20NhDuFeo0w/CRbF
ARHqqqh4HoQNQVRGyFLhcIOjpFWMHHtGlSX7uf/ljqhXoIUe5itNdsMc+MZLD5cqMEVjP5c/8wGo
7b4riuo8XxEc1+wndkVg6JOGpyelUqTpOY1aVX3OU28gE74qd2WtKbuq0l8MVQ48pXyvz2o+XY73
Hnt1ilCgBFAlZzNlpEB8Zj58taCs7ZlM4DuTl/MBeZZBHCDAOGMkMNgVzPnmj1JSj6eI/O/z42PW
u/yfLSt7fHH+jpaBvs1s5Dxf+TGbi7ElUSGcmMmqIsNaNwTEbvRsiipmk+0Kid3BGxhTiPLvzTff
gTk2J+axU4YC4z/dC7JwMZIQ3BGrmNzMNHMXQeP4t4RskaNdAJ9EoHubX/K7ut0wnuJPL79j/oKh
ZCoKpynfzK/NB9QRFwPjLJTbIgH+KRp3mwLDG0rBBBM42XLCm6kTpZZ6ZzLBsgO3317BOMWWzSE+
pCNtpmfA8wZoHKMccLe3TMWKMg/QutE4zb1uqTATY1QdTHjCOAbLT9MVwG2lhQT1VbIMq8jbd0PQ
vmc8P9qSvIQwc26z8D/N+oNXMTzgo9S9upVJGanrzQqm4ovdARym5kUSCJ0mhzaD8ho88z71rGlb
WhWSedrY0CrlIerav2c10LQdQH6Mk96m8kSPXJwn8WyWdons2E9mfw/rtNw6pIs8lXk/nB7TU2mW
n89Emd5UnymVSUH4eClMCJmd2KytGqMUZ/lTQcX1LtlMIjIb76IW3aoRbnieX58PiqKF7ECpYAvN
AwgSMoJQtdCluS/uQZwrOwaV6peSD92G8HRkhtGQfMxnxFWkj7PHa4KVl0bNk5pV9dUM6XLXFHtr
nFvhL6zIu1LXqi0jHhWtY7dRxqz9mELXk1Lo8ZiJqjvpttMuY6NWl2Zcolzwpt96hsNiXtC7CA0M
7G72dMk1LJBw9vY+1Txn37emfmrlYT7DxJOerGLzuBgi4wQeiCCiEImbmN2zoVG4hHHgspy7edUY
/7arPj+ZTt5sYHN3K9IAGc9Mmrmk8Vcwr9fV+2i59pOXN+YhGhzlmBaVRmuBEIkxae9T1Os7PaxZ
IWRTKchM+js6KvucRr+HKnHbWUy3gjrwcBF8VZ1DIx8LDX4a390Z4TMLc/FuInh3mZ48bPpWYl2n
KfFvfdWuicPTDj2lWrkWI0+FWv1kJ0BUiMsGKYYe8KQ1NuJheTDYQB/mS2Cm3GWDDfNCzmuHLP7t
R0a8dt0S1brAHgp2ltBi+Y+rTAsPbdf2u44Jz78v6S6hjPNGWC0tDHay7ENmru/6kI7gXPjNr/Wx
Q0Yq4ArEOOSNYRhq/VzfpWERnbuEyFQ6RypgP8vYeyZm+YE07afHgG6+ZuGiU6vyp8qCwNxqrj4d
TduPaOYy07ATnjnp2Nd7I0/6swkpu1rVXhMvfBP1Ydn0FxhgyQmh88UZE/1kdMbifxW4TBmj9XSp
BpLWgtCFoSJnUHODdz7LHH3EJoHqRsjDSHL10lRdqf0qpPonLX02MV5ov+ChFW+OLd2JpvtiZqr+
NhV/r3I5UjLUbjha+TeTK8gLtu2fNX/KABNxSZXynI6afVPlFi7NzQNuAO9Fz0t/H2cICzNPAiPL
yNmgS6kWcdWLlZdMWEg6IQPQ1NBca4mCkcLKNQq9FE+a0Vp/rx3qlrVZmN1Ca2Pn4qRs+FLFa5cD
Pc3L/Bq8z36n0kohFky+lvsDNT3wSDXK0azzyOQtvRlTiaXZUP1trLh/z/pe+XEYUGyZBtVLWoLu
R8AwWssIMKBw6J79qDgUvZF/jqnt8LwMp5fQmeDDjG23VpDK0ofo1GcEr0gFSoF61YD3nLjWJU5j
1JhovQlRsiKT0KASVXYbrZEPwrfpCtKQkJccXHmYL+fDFNbQ8SfvAtS2P7qN18GV5ozUTMhNhT4c
vAy7Ki8H6tAfFc9GVDKzMxRCMOKaIG21RNOfezWZKP89NLGunELAaMeGaRNhktAiJf4uKwbA88iZ
AX5ry8fKawX5caLX9ii4sAbxjFWxic0lV0N+7naUgkLqe22BgszazxKaUqMg0NjNGQT7XWvy6eaX
4y5jt8Yuw23Hz7FkX6LYuXYtuL8WueNgIjQH9Tp/wZKkPKNs7N2/rw3WdDEcv6VTSZAbAiOxyAe7
etYh0z2FkebtUUDUizgnUpF8Of098Jgwx2n/ysOouVgpabby5Yo0ZFw+OMIRVq91nqbvEHh3AkTA
V2PSMBp1x79QQ9nIfTJ7ifon/qpr1EM8QoMIBdQAF8aRcBGH3e2mzFtnX1lymXdkg5L01xdFL1lN
rdH5NBqfSF1cYRbDSiclGinoB4bbpsHoOSY4fCjZAvoGLnC9jC+aLQdBeqaA4aGyr3HAfufxa9A0
4ocBIxrPNKhQBxfWympoQkPOKY4lW7QVCV/9G9NN6SF0xc/UfQBP8b+F5mBbKepfXsquO2GSic0p
nq46ocWrwGA7OzBd2fApco/eZIltA4lxz3R22ANnUbaEiQ6IlK1yE3kEPbAVcxh+DMnV7tjdBfUo
n2balek1gM+gVj8qXTDVjpsfNyI7E0RO8GQAikdPJ37SpLwTB+B8qKFHR4xJ8GvoNGKZeW5woXuG
SoLi9WhD0NtjuBZbuztlueIdlAhJ4DgWxnE+owzXjz6hQZv57N/Xwv/h7Nua5NSVLv/KDj8P5wMB
Ak18+zxUUVUN3W73xd22+4Vo37hfxE3Ar5+Fz5lvqnVaMFER+8VlbyFSmSmRWrnW29+izKYBipnQ
wR1Lf0AF68pO6Xg7jQ7kbGajeIpxww0wQJj9APk6LkpGsEDOIJeJstH4jo/ecUe0sfrETfopRT+e
B0zZ8MlMcSFuOuhmQdCwAPXy6Ar0Ii40pEESP8Us/sTRcDzZ6Ih3224MUOoCwbCDc6oAuAX+r6Nb
CJ1GXc2iB53DdcHOUPzr3g9fPUJLtPsPf/3XP//7v36M/zv6Vd1V+YTPzPaf/40//4BMB1DN+KR+
+8d/fkyg2tVWv7s//9v//DPpX51+Vbevxa929R99rgr8J/+TZTb/Myye/u/Zea/d65s/QJQ16ab7
/lczPfxq+7z7MwW8x/Iv/3//8q9ff0b5PNW//v6AHtqyW0aLkqr88O+/8n/+/YHYxh9D/ctOy/j/
/svlHf/+8Jz8goZo8R//xy/Q7v39Ae24/wDNiGFbpu0wQzfoh7/Er3/9DfmHYVnUsinTgc5izoe/
SnCcx3ii+Q+TEcfSCVrzTRzq2Ie/2qpf/sr9h2XgVwaGcofZuL4hH/7vm79Zwf+3on+VfXGHsmvX
/v3B+vBX/a91Xl4MFUbLwZmF2Dp+//H6kIDHG1P+X3jmhDJghfjEtVE9opUGKIEzI/z7UedD2+8P
bWHq50OPCUUFD5rngUH5RyQOCPlmP3BN/XLZ8O7b4et01MJKK0eAkSDmm4C8nbvonG+tfH/ZA7Aq
5/MHhIyhQJeKALKQhxw70H6sUECGZPxx/QFY+Pdsby2/n9meQRvAFSQWgY2eWIY64b4DGAAaMMCP
jhvPUC3C8vvZM1za4rYNZZegtyPjaKHnCcBYYJUpts8NOylcyFp+P3sExBRNnZN2CMD+je7yDGzu
PMm03bqRVC9gvh29Gmp94nYBEt3KqpEAlx7GytHREAgijvVHqF6AvH3EFE4JxW7VB5OuBTmUwMAW
clofevGVd8LLQv44tw2oUtD7lE1DkJNKh6Roifv0U2/ojnnnFAJY0bSg/QgCe1Jml72NKb2N2w9N
WrC4D0yuQ3WmA5ez0ePzYf2FFMthSi9Epq4h4IPpAo7Cc6mZnwZigp0UKJz18Y1lXd+xmCknpDw0
8gm9/UHPJ3xaxaXlDX0WaAaKWlNzqpvuzmzq1zZH6cLRnmah+y70r7Frb0SMyhukCYyg0BjLaeyD
AhTe5mTdcUZ+r7/ckpreezcpIxKCvqq2MPvAYHH0U8NmtnfThp1KdJvGAUEjmJegWxDISJbMN+vP
XJLJO880pAWzQCgRg3u5CYr6ZwlxoBn0rfMM2oFxY8VUD5Ds1aFmDDWHEdKrenvQFqC6Bkcfipuo
LP31d1AsiS7ZDeydlTATvANuQD7ZIrm2+XyZP+vSLgKmhmwKbQPi0riyrAW/KygL9MIMLpq5KQ3P
ECpO2tU95PDAsKKTXZ86X9eHVkWitD0ZvYHLR8MBwbPjTBTqTTq/J3FnQwEZ+mDrz1AY3lzW/Cy1
T3Uyog2J90FT6859Cv27K1wK6hu2V3iOKe1NUW51aO2s+sBp6WNY8xuONF8xoMWL2dk4JahCbnmz
szcA0DkCKgBvsEA+UYmuR1yvj134PLiQLe2hKo17fVzuM9PIXi8zmrRjxQ6YGmsdKdIYIP8G1k7R
lB6Olun1+viKVyJSNNT4zrMTUiJBAaknsIlc0RSqGjZgiLP43YApzevraiO6VQ9bfj+zX9LRCmUW
iK9beovGSSJa3DKaUOMqbkIB0TDe+5TQcmO7XF7hnWRFJJ8G8sQE3gNFBDLVHNyufTDqxg98A10z
t34FxsefWvJo1fnWdqZwcCI5OL4XZxoJswsyx62Lk4m267sxcVDNX18r1fiSiwvwJYtWh/nQn2Uf
KkHBQJWiw3l9dEUKIMtTzxYnB4l31oM/CAmLQTMcBUIvw1X4t1507vGyR0jO3EG3PpkyODNgLGBi
6H4CWF7suWE/ro+vMhB5+wok51MtIqcNoiScUDcH9yA4cQcj+3nR+LrkUbMDLvQ+T5rAyOw9vnN3
UeV460MrrK/LvsP0cDZAwhHYVfapqIrnaYDqj21tZC6FZXTJdepmgj5qVDcB2mScAxrE+KmP++yw
PnlF7iXSsUDQmreuhY3JqcsvECj/UmYMhQ0oSpk533iG4g2IdDJoxiwbtBpHuRplM7esg3SiF7q+
ISVB0Yu0qWu3C9DucwOtcI8TDT3z0UYiUqytIaU9nYFwu6mRfyCgUUAalnwTfQqm3Wq4LHQNyS8B
sl6+bJB4WJa0H4VhaEeul0Cu4fpgwz8V5l/qDefZoTfCHFjYCKwSzWkC7oNU2caxQGWd5fezvIPr
5hFbAmkC3t4Ay5JBugvV/o1pKzzTWF7nbPDScNC9WGoIK96eIK8ElGftQfjqc6QV/rrzq+YvJTV0
wVtaWs/gfilQIMt161tXd6c6NL+sj696BSmp6TFppqLpELrg2krSCujD4pRS8tw3+dP6IxSLq0tW
qkEWHvMRec10DfCZzV6fkqv1oRWz1yXrDC5xG3CRNQFuUj7FKRrLUsNFPwNLd8yZf68/RDV/yUQ2
dfLOpHAhwzRf4qm6RwvFcX1oxerqUmqrBC7CMzfC1wKY4jMoefT0IdE2Dl+qwaWcVpuu3aIwD8Ge
+TaJ0EgG8UDUPg7rU3/fKgaTshq0LCMw58BxMPWfoPF3du5k/7hsbCmlTWJs0t6smiDtcApxR/q9
rWNvfez3rQLOw7cx61qRkwB51wbORE6dg47esbyeoQu4PvwyzH8eCw22eOpZSqBtbaB6msMsjvkQ
RvYNdDauqnp8jEEFRo364/pjVG+x/H72GICODDSi4ltw7CtIqGdCz419XQ24DQXXUXO7/hTVGi+/
nz0FkmlJmzd2E4S98Rv4ri8i/7Y+8vuBi0vftyOzCFfbI2gigramoL2soVHb0xS13uFT0mQbAaCa
vhS4UVvp3dgZCIAyvtbt/HEa2otOPAaTAlfMkFxnBTI/jY3fzdjkSDp9veFDi5u/50NS4FbpOBeg
PgJ0R7srkitcgnvp8DTmz3x8ycxuY1tXWGcp158vbsFs3F8nOBOOyzU2OAWBAqnJ8/r6qgaXIhhH
hr6F/HQTTHl1wKWs3WxV3VQjS/HbslnLWIORqagBEIC4nX2/Puc/2/Y7dnel2K15OfWgF+WBW4r9
aCcHfBPd4W4VgP4Y/XJasQ8dCPfsCzR39+YR/TkHy3GAs682tjNFVLtSVINuRI/oCDAEuuTHA7Az
Uf+CtklWPYe97Tytv6Yi9NzFsGdBzRrcLtMUBpxBxdybBgLPQCe0tuNu6K0/QvUeUnQXYOcfa4BR
gibhno2OiwHHLuCkNjxXNbwU11mLlNcRlwc6/wXJSFs8DdGv9ZmrjCPFNTinWmDNMXOrxR0zOm9N
VzuhfRayvZeV8A1Xim6rTwe7rJwmAD7RARUVA7oXog/r81dEhyMFNT5JBWD/+BLT2Vj4IHEjaIFB
c+r66ArDO1JUo9TLQohyw/D6sKPhr9R4ydBhtj64aupSYGtkGCE9AtPrNkO3d3XswIRx2dBSYGep
0+kORDiDrrRPsVGBWnfaqJqqTLL8fhZNWWtSAVACD1Dk3FXzN7ttQFByd9m8F1OdDW6IqHdiDnu3
gkCXpDmVhGzsMQpHd6QQJY4ZmQAjYI8Znji/rtHQCZpItCT1Gw9QGUYKUh3IPac2bSiZQuicQZJa
8I+Tk2+kAJWzSHEKUHSedWDjDBh3902U3UB717/M6FJ8JmjfKVMKRH0IopwHp6DQr0Tv4MboCrNQ
KUCNbBIOcS2kRsu4nVIXhDL655aJDXdUHD+pFKEOKCPmqEeZzRwHx933uka+T6Nhgg1ndNhPfV5w
YBmaa6yNhVC8jyn5UTkkOQTyZgiygqM+pi9p+TsvLlxl+X6wRWMBeqHhQ21ZfEViO0DX5fmiVaZS
tgG6LM56wP+CjhoeMPDfOYiwNmyyrOU75wgqpxtIl/MKdOdBGJnPZbdgwyfoTPHhsynCFyNpX8w5
04BXvKx6hX7Mt3mC94ZGGzdBU2JTB9GQoKV9a30VeYJKKWgCr4QDeDbyW6SfYi2/Qs/FtdXoR5bQ
jWs/hQtRyYXQAM8AYTSQisjHDsrvFPpaYaEd1xdaNbqUh1AmRNNfhG8YMO0xtKA5XfGJ4FZlB6JX
4C0ve4iUjsDzIMKxa3kwJBq69tlw70zWIwjc+YZLKfIdlZNSY+mQosiwDHMKiXhQiHlOYdreRdO3
paTUAH4cmgU0vqkB0v1Jdz3sxWDNKfqNRVB4kS2lJasHxakTI9o4QzcOr3zgH2/TFLgwjecbL6Ew
kS1FNMpMGRlmHH34WOhocgbHeXIqQXVINtZA4Un28nJnu3FfTMRKCywyPiz3nYC0aI4W3PZxfQ1U
05diWAtbh87gakVXSubRxPjU8WFjz1FZf3nk2cTDvk6jiaXY0UbzFEaBU926KBoQIzysz11lGSmC
cVnMBDSskac1gPxb9yBa02vS6sLhpRAGI2xDQOzXBMJuc0ApLLQjkLpJDnxqk1/rr6AyvxTBaQIm
zBBMPsE05dHnupyGa+ix2BeOLoWvS0JWgOeWB3VGf2h2e69RspWhFTOXsWsT+BrBh5QjfVL2vU7c
m6EB1+9FVrGkuE3iXKuEDaeEeNCvrAPlK+nrC8eW4hUNPbQCKUQT1CAJKQ4jmloWKk+jne/XJ69w
exn/w8CYMGuGwK5ojr7pduD0AIVu1/BHEPlf5poyLo53oG0iDJkTxP9XvVt/AT/YqWq1L+uvoFpb
+23kJpqZT0aFyMW9xe1so1OdzhvFMYV1ZCgcoPg5uGAjFDuK4tqeCMhoeq+J3KAftr7olpV85xxk
SWkhNqF1GtZNEzDdyPgtWnt1fiWMsg53MxRj9FMeRS7xohGacBtvtRjmnUfKIJZhbicTIBB8RGbW
PsWX2c4B/Th4AS7L0qbktCGYiHhWdjyY2hhNqs2r01x82pX2Fz3N47isK6yIS69IFn12YnPjiKXw
Ixm+QgF85B1uYQI0Dx+6yvJJaz5c5KLm8sizzaXT5qTO5pKDrJdHO/zxlomtj2vFtC0p8ffo9YAE
ACySCP5bsArNI40p9usTV7iKjHeEcnHTDe1yM7jI7/ECQhYwjGmCU2n9AaoIk5M+0wQjDXylAHMJ
YELXUA7buVR8r9Dcv/4IhYFM6eCWmmQshhqV4nBq0kVKKOn8mLr87rLhpTfIrWIEJAwNzBVBY0gp
PpVltnGB8QfU906kytCg3GrRUZAgUnv0H2tk8vsWLY5V7vEkfoL+9aMwajTsGo/CDlGXMLdQVmTZ
u957sLSn4SBhQaycLfvl6A+1BS0rtHaYExhU47RMPYriO7o/oDtCR/cWIPkjS8OlI47twfEK7uf0
AI3tlyZvwVA232oJrpLK1svn8qdRtSA1mL9BmAViGFCBZGCAqFs0cMzX1GDH9VVRvYCUgyywBzqi
RFUoBTdBZDh4EZDFfSNOu8stDXR5G/un6jlSPko4MRpjOZEyJ9/boem1JVR9S/dj1oCRIEsp9Kg0
uhEsqodJO51lhNQaTGykqHS7gMi7x6TWvHnAtgftrNbSIYCQbpyHFVEjY5G4FnW92eg80Hh83cT8
08C0b+tro0gqRNryQK5glGC3x/6g615ZgCba0O+6Nros2RIpIUJ/c6Ao09eBm/XPLDfuybCVxxXZ
SkbZaGIyRRei1sLQAtEkzecitZ603vU0tlX5Vj1CSidjC40FE8y5AcQC4p2ImZ8KqF4xctflW8UE
xdrKYJuWZBkaLJGyujE5AWzq52jQX19b1dBS4qgSyK2NHUq9FDx4OriaB5tvHCsUbiNDbMa57dLU
yPD1MUBAz2TJJwHR7jiNNkJZNXUplDsXt1lsxtQtfH+bRn9wo60Lb9XUpcDVui6uXReB2/DmrmlB
alyL22rMNgqaqpkvv58dL9x6MskMztXA7PWn2NJvZpptbJ4Kd/wD6z8bumIDcvVQ1EEeui9DXl2h
P/kWgtCfq8p6XncZlXGkeO1GIlJwmaMu1EIANQGltFWDZHx2NvxG9QrSV6tto7c3BU9FgPal9mhX
Y/cStgKC4miKXCQAk936e6hWQYpcA6LJjtVgy4nb0hdDf0ut+rITuwyYL0w+d+gjqoOKm+jw5fuI
2E9maH26aOYyaB7MqYPJZmxi1IbodQOZd5DnOPZxfXTFF44M2bTqkXaLrGlQQZtwqPhh6OLDkPDT
qEHRNLOmjR1L4UcyfhPnJAMkf3Yd0L58nNzoU1abJ2hVbKAZVMNLMRz3UEgB0oMDE5P9LIr2JhpN
kJ3o5ob7KNxURoA5PUndSMBN0Vh6HfXjgxjEM76gDrToDusrofBQGQnmgBetAiEv9vQRfH8gOSxc
Y2ORl8P0OwdGNC++SUEpeusmyDMjw2lNv7PBApDa5FmLtfsGOGyjMkAkkXhddBkkD92Xb58nwk50
mT3hox815LLp76tCu2rBRsZ5u4XpVBy3dCmgoUlmt2DcwxnStq9yql2lQ/LigFEgEvNXpkF6CbTK
3vrSvO9duowUowkBa1eP1dfK9lTT5AE0YZ/B7bixLb8fg1ADe2uuIQPBAgNRbdAakadn0dcOB8aZ
dx8jU7s3ouGiGNFl3FhkEEptSKYFqWBiZ0QjZFCn4odwissKYsDtvn0RiLrF4QDqyADkSTsQub3Y
wig2IvD98NCZFOFCD9G6HQMLODfVYO80nWadx0g0btV6FA+QUSXQeUDrP4VDRdDq3GmsdUEHCK6a
i1zIlY7VOYNUTYb7soDH42HUw0M6hg+DYz+tD6+avBThLeQaTEI1HL/E9GSE0QmQiefLhpaCuSGE
lEBIgq0bulpQSQHK070o5ekykARCPw6foQ0bZKif3jodFKPxHltYj/dzts4WW52djthILOh3WXXQ
QhA9Axiq6cwH10qv0rnZ2PrfT0K6DAIURdxR7DaoiovkBII53yic6y7uI88FU/nOItkNh1zVRQvB
pDWOc9uZQ5w2An1hkYECm0PNDe9UmUpeY4jRaTl0mYI2zhOwks8BybMDa+qPcKx4Y7WXSP3PXUhn
UsYOR6ulnTPWgdPkBweMxEbUHsEydFw3j2J4GQ1YgkXX6iygAdENdnT64ic+Xl3ckc4bJ1VViElZ
eoagp+ZWsFFf2tdaUdyCs/jqsqkvG8OZp+JeRbNL8H8FoDH7akbsN4kHMHeYW/d+qqkvy342fkQn
8HLW2I8ps+M9yEqnXVPHdMN5VKMvC3I2eqPPdj7paRMMxhjglu6O6NrrumEUQ8tgMAikM+CCBWxO
tBO6IH51mvNlfWiFu8hIsLEBr3sB/nEgtI1dW4JZMdcOmbkxcUVAOdKK5h046vIuwooa03Nb5ndu
ol/jChCKDe3zZS8gLaoBWtkRxKs8wO3izwzKT6KLbzJCj+vDq0wvryru0MNJQ+WamQVuc6OHyLU3
voiNJWO9kwmc5ZlnHgM+LE4AqFw+xrLsO8jN0gMbhAmxjgZIE520+yEbeoCqm9swHaD7MqXoS+Qj
RIKs/rT+foryLTAgbydh4DOTobOTB+VQnhqhvdLeeMBl4XXK01OD+mde6S/cqj4u0CmIunxdf67K
M6QsDvoGYhUDvlRAThuHnysIBbgFhMe3qhmLh71nWymVO1bPjHRALonK4RWaYt0RkvAP1GqPs5n+
cDgUBNZfRBVAUjpnkJrJwEq6lNsghpswrx3pfjS2alWK4WWYmROhr4dR+B+EGChuV8PafRAG34h+
xSrIKLMYxL5AawKxo2vRnlb6XWpmp7Dn15RcVo7UZXwWxNtDbiCDobitg+CvN80TbiPqfS6gCTmB
Km8jUFWGWl7xLJgiG3qnYFZGqhHpTduKQ58lfq31G9ccijwgI7MgKZ33JgfwJUkgW+AUxwksqese
pBpaSgOhDhbbqEUE9iMoIVtQW6NBfH1olVGk4MY5viTgdgSpsDNfOWUBJSR7n9kbX1KqiUsxXBA7
KmttWVqWVDu90ARIoazLeAB0KkUwM5AQ6xIZAg2vYNMj1wA2bWReldtLMYsaao5mP9xnz5xR66Vw
hvmFgO1oeLZyfItADMpsNlZAYSMZVzBq9ZiDHR6FQzLH1yXhmpcVSXtZ8pHxXqE5hqAUwAqwOr3r
IPLJ5uaYmeGGZxoK/5HhXjGjgLiGDOUqYh4SN/WhbHIDSQ5Ih5DDEE/3RDe9DPJX4Cffd/H8GNvJ
tTVHt2GL7Sp179fdWGFEGREWgtmXzAZuSxx9OGR2fwN+gI2hFa4gY8Gw/fXQ68QbQkP2AEpLqKoS
SBYbz07WeJfNfjHuWWZyuqTP7QaL5DoM/Gnm9AjK1ct6kqGu+XbwKI6ZELFVBTUUyvOSNg+DmdIv
4SQ2DgiKjdSWUgjargrCRqcONLMED9/UesyNbkK9PNm4ZcdF0GHdSu77G7YtJRMUZZJpAmsXGCbA
0Sl0owOxejWBfNjooQvqmrRJ99AuKb42jRVuRKdq9aUck4QNwG3DAhYT/ODEKfStoJoWQvyu7y6q
W+sy2VkHdZKI9aj4igEv05lYeQppx40EoIgMGTMG5U+Icba4JSsFNX/Hut4DMiz6y64LwDD71rsg
GDA2Du4lgnRwi6fWQutdBfzqRmD8uZJ855BmLT53Fhno+qeNAxhRMNoggoNm867RkvtOgxJwbAC/
aoaHrOOe6HHsZrpncf0YiSSACMZHPqWHIaRHNFnd9NV4D4nO01SHJ90y/F6ft5ofFN5vSbFrmLEg
DQQ6ghGlW62O/Sz3BIXOXTehXSy76FZAlyFcKKOmghqofPZOx5/a2sw8kIjr0c5m2VaXoPHnbvk9
a0uRXNpmlJbgDw+aeZhPeV/nzzNwAV6ZcWiIhYl1cPIRPjqin/MGCNP6oMWW/X2RBUTFmoFxqwWP
rRNCtq6OIfUIykGIO0I0bdeVIz5YCkYOYqxMb9RN7lnD8Kuw4uyUD2XkQ/nR3CV07p9R+YgOULaD
foQWd6OH++oRtOeQK3bcMrlqmJZfzz0kQihoxLwp0qP9WCTFnoGm3NdaQHw0YyG1JCBdTsH+Dvrh
ge3mvJkgYZRFe94xzQcBXXc1WVWxA60K2zX4wILYe4gW5CT6EblzeQDhSndyGg1Cx1oDWc+h0HdV
HyfeDJmqfTTVXxswG17ZVtHckjhPD3E/dnt0Xcf7EcIGO9zkQDyZ1eQADZn8vmzEdE1sp/VajVcH
qA/3x4zFz2kb1/uGWCYWlIT7Nq0fywIth3prNUfdwqMs0ueeFUJHD5m8+ulCHmxvx00EiZQJSiyl
7ZymdPiug5H6ISTh4OGiE7wrDghTTW79jFwXt/wNSMPH2mgfihayTHXJ6tMI2YCP3NbbqzLHkx19
1AKeJNk1WnPZKXWtz2Cu/x3y1AETXN1fMyuCvArX6mOlobun1qCZZ1SasQMaPvys2Xw8WNScd6kG
Ra5k0e0CTXrvgTp49mbonl6W0GQUGmRyICsX1Qxa2a9tW+6qaIv5SXGWkRtcwlTUjIYV88v2ICCy
3mERoTu7vnsp8rDc4EJiqpOxXQYn3MPlOU6W1sZhVTVvaY8SZmnzvsLQBnrCzXb2GDiMp02eM0WG
k7nv4jqx0OE1ML8ZyVerNu4n8FTsIgdyZ5H+bGup2DCR4kEyTswGxDsihDM/iUcArvJfWZ6+hrT6
BKmRrz13HtZXQmEuGWpY8ra2CmMuA4FWu1JzcEUCGbmk2vgO/AMqeC+LSsvRCjAq44Y1g26Y1j7C
8XWoxWrEt4YyR9A17LqoABGEeDX51uTEvIYG4vTN4P3wOsVO7TWI2g2LKpzOkj5jCC9QVkvQKcRR
OvpqUcjUg/oX+vXrlnz/ulSXMYnQkx+gKgzPgATjvo2LYK4Mj4DLLIbm5ATRFW6yPS7NN85iqnKY
DPnNWVU2DPT8fp/vtC/9rZvvykfyCHFS/g0CXdZO38CLKFxExv6CELMbkgYPqqGy29ifWjPe4/r0
slWR+euGEDLlqD8wX09j976wS/KAOp/9bX1RFCdWGQBcVugzjihGF/1rM3zVi9eO1bs6+bk+vMKl
/mAtz05kadjPJXUQpJbW7ICuoKzcMIvC6EQ66xlQ7QFKHWlM6085HMd2Ib+cXraiMqWaPQMPkkNO
dpG/3BmJB0KfHRMbJlfZZHmjc5uko3CHtqK+g/Pvfu5QoTHAT7dhF9Xoy+9no1tdqEE/JXV8nG5b
z+1B1DbHY37ZyVKGMSb9EEYaa6gPQfL+EMVh9OCAdvAqrqts4z5O4ZEylHG0HY3mTk39Qktj39a6
AorCYE1NeTLvaWhdRqAEse23hmJcIxZqq7afhuHOhbJdH2p7PlxYx5WJw1jJ0zqeB9tvSnog1QsN
T269xQehWGQZzJgw1xWQm6P+3Na7iH6n4vd6vCqiSuYMs8JeN8G5Rf0OacDLaHZn1XbuOXa7EVmK
1ZUBjQ6443kJTV04UHgqhnCfQkSiFe1jn27kfZVtliefBcBkzik3Itv2eyiZ7nDgzqEeCSaLywwk
BW9U0sSyZ2H7oRDHOqyvbTTgNK39sD68yjxS9BouWsv0DMP3tTimA6RdABLv0eVz2c26DG0UQ1q7
wEPZfjyBlDib8OXjWs7PGowKTEAwd+AQOMrjrYZnlTuRt2sBkYzUKHuG1R5F76FBD5rPogWHSqdt
tRiqLCaFcTulZjsUiDOd3HfWUx5lvsEf5rK5LOMZ0qFICOCf7bK3/dL8yXm8CzUGAfun9eVW+KqM
cYwsnhpzMtn+ZICy2017/cAM6C9cNrpUbakdDXdUPUbPZkccupm4ex1fQxeOLm3AGq4ZWiLgqmNs
31R9+qWarQ2bq8wihTAkhK24LZAkqqrkr9oUDcNetKnWHi8zjBTEWSd4Ow6G7SdA+h7tPCmPonS2
dmDVkV5GNc6xS6FXr2FnyV6qeEZUGbsEn7oJUpGZfUl5syuy8ofLyI42xO9ptueZtrF9qmwnVWUg
gQjUCcHDiZFY0Del1Z66Gbtw0aWAZpxWqQH9cl9EqRvvoIxqgYsYoLffl62MFM1oB3fQD95Yfuni
ehyoqGiT302RKGRkY14Z6G2uct2vBNRcIeQ+FiD5nx3ozieX+BXwjOxtupvQ3yHQ9abDr2B1fNWM
hB0uMAyGlmPZyMa8xBe0z8P0aeb6Iy+2PObdJI2hpUAuyjjP6niY/aSvkTsFeqhn5hWs3MpDqgcs
K3K2I1NzqDtndic/Hty9YOADmYr+pU3cjTOFavzl97Pxs6IZZggLz363oB2SMonwBO66R+D202+X
2V/amEuIKxIzdUYfqkUfKaRpWqZvDP2uY8L+UsROcW3j0nwefVTt9p1l7Xmc7NHHtXN5fbps9lLY
zqGWWU04YvagPt6JiX2m40UoK0xfCtkSNV83QgnVH+06PsS8bI6xhbuVTGiud9n0pT0YvdQs1iBp
gEo8iLG6/FDG4UbIKowvw9soE0aLzVf4KCsfINj1mrLoNOvObTiVXy+avSuFbgWUTwQFKjzCaG7c
fDxV/UUcJkA4S6EbkhqXpK3W+7h48pwWavX27EX9vOE2isCSee9Q0e/bZIgH3xi/lJB5tshOs+/W
raIaWwraCiSkUD4Le38GqbUO/LzRi+N8WQEVlpHiNbUm3CkA1gSXEeKBo1341DZud8k3BkaXQjav
zGI0Y733ReM4UJnMsoMptnib393BMbgUrHmP/TuBeqjf2hlk9IrrSBgbByuV0aVYpak1Jm4VDT4w
NCc01/ixA2XgodsIJtXwUpwOJo8s6J4NPi/afGcVP3BFGRQGf153GYVhZNgiFyOH0j3tfXxInLrO
gmhl9LA+tCINyLBFlw1uHSbwxtGqgFKHVijKAc9Z8xlIFHfD+KrpS8Fqj6nRNbrR+4Vt1yBDz6N9
ytzRW38D1ejLm51tggWHImmij72fQCoP8qTHJKPfLxtaClUH5C2jrae9P8xQ6qidwJ3zjSVVeIwM
WZws9GUm0On1y9i5A/mVl4zpwxBuaTGohpfi1K7LoceHSu93+HYY7ejY9mj+zLcY4VTDS5HapvE0
Cg2ztxqOq0GNX4Es5nXEFeO64VXjS+Fq5GmIrtW695mdgFbR3ZuD15TRYX10lc9L0Vp2eWe7uFj0
NXoFlFLJjFOS4bYp3eruUkxfxhqSMregSCWQ4hMyNNAoqUe4fGLiHhK3lwN9XH8PhefLoMMRqjF6
xfreT2cQNjfmMS+3rutVQ0shm/YWi+ci7HyW1XvcqR71Zqs+qBpaitdwNuuJVFbnNw4tnyEZQq+t
EcfXy2yyLMlZNoA6pYMtSuv8CWpGnu5aILoZq2njXKCa+/L72ehOPECr1U6wuabGPnfNYxYl95dN
XIpYE5gRYQqYRXT0ZDKAMdot6LXKHaVoraxikXjSWqjhznsOtS8Lut51b28Eq8ooUrDOGW5qTBF3
Pn1xh4NZXTisFKUOPiNZnYO+wxi0ve2k/tiHT+u2Xg6g/3H1iNYv9nYZmZM6CUVVxc+cr3MBpHHb
fUqhSlUnsxe2dAcZk42XUJhexv2Z1jjocQ7bRJ1de+GY1L4+aMZVPVyai2VMXzFSaCDlTus3qf1k
8eZjF4sXUKBsfcQuRnnPWFK8QgSSgyl86nz0w17xYRh2mWt7zACUQssedVzXQ349O3HdvOiGC8sj
xTBphclAs9j6Y0H8rM9uHbM5OtWWRtz7SH2ML0VxHEOmdYiKDtL09r7kDdo0PtOK7HWUXQz2WOs6
pMQbz86zna6Xx3Wf+1M3fc+OUoBrowmlnDjtfKsPvTYC4opzlGKaq3buDrFt+n0y70KX35Qh33im
yvukwKed27gp1IP9yB12tZnsdbCuTNNlqXaRVz1PhjZ4JEjYYZlCYJiajB5AxXVYN5Zq4lLsi2kC
mx1NW0AciHWla3no8aboPCcrtwRWlp3sneWQAX9MK4EsAOUOiBdTMxBocngtWzeP8Zk9cHIw03Cg
O5PjtmDDXIqkI0MA9akSaFKpYa7Z/QI2+2xXsG7PaXrPY35yteZmtPRLsJLoVJS27wJE2po75K1f
anN97HlP93qaXsQogtGljJBp3VjQBm4FKQR9Z1NXHNyk39I8VNlJiv4Y1BkxaZvGd0dtZwPDejCt
dp9P+efZthKvMFzPzbb4nJYpv+cFUioApgCCIIQ3PgsDG3VdUUVgLvgMfqOHdU9WPUCK+mjknYUm
4MY3s2FXddOXyroLSezplrMBpFE9QQryLk7GpkRp3S8my+OGU+4y0ILVdf0zEVuhrtgDZGYwgNym
LnXcxs8h66NVjg8i+GNMm3KXmuJnyrAFzIazF3XYb0SL4lAhQ3JEblTJDA5u36XNtVanN9OwVQtQ
DC3DcUzXdEHYUWHoyfVyKGoSyNWtr/b/4ezLmuPG0Wz/ykS9s4cgCRCcmOoHkpnJ1C55k+uFIdsy
FyzcwA2//p6s6XvHxa5U3lBEd0RZspFMEMu3nOXMubVF3qDEi4sXSMejPz8TGyQ5LLNseUkR6tyD
b3a1u3D4R7i8O04kSnO2pEPZpe978M2WZkhUSgcqgcde6HiEKnA+fAyW728Pfu65Nzt6Vc3JjcV2
R9UUxbPnyhLyRtL99vbo5+b89Km/xOQRnChyeDZ2R+r/LJSIm65FJ/cS2O7cs2/2LxvYkFc1Rp/C
vklNDmaR4e6lHuu50Td7txkbB9rqGL0jNfC9MiuWS5STc0Nvbue6L4siKiQsD5Rn0qAplh2BYF36
9qSfi6G2aMf2RKX1LQDJDTC8iw/ydQjCRBADOZ5HVxJWzN23hVT7YB3eV0Xawh6rWdEqd5ca6CGC
vmKu5fxZDVZdcsL+++6lG20hWzhw8nwAJO8Yds+1cY5e4V3Lts0GDyg9pT7MHc9gO/AMxbFbOo7x
iDaaz5f3HR1bWFdQch/WMw7NAvkBBcprs0KdNfd2b7+vM6thi+sqK2X7KajCbGpG+Go1+Zj5uaOe
3jf6doNDM2qEVyDLqM/ipYriuvr5vpFP3+eXze2aKugAtp6yYZXRHoJ3JAWzV1+YlTPX2hbUBfhi
Hxa0mLIlMKhjQwWE5HHAbnImY8KGq0rem0u8xzPH1Bbd1fCBwOMT8y415KhoV+/BNnn0aP3x7Zk6
N/5mv8t5HjwAMqes6tePyvP37Rw+tU5UvHN9bkLyyIGHTTtgrmg+RvBOEHdjC3olhIWyd32BLbTL
h2VjMC8RFqYdp7RxhidPwgmm7+Tj2x9wJlDaQrxUXk6OXMIxM4beVd49aJbXAemSfL6AQDjzCrYQ
r161eli1P2WObBNSl+mplwlecPK+59/c0aTsVgcsmjGLQPRw5RHEzniUN2144fHPnBF/chd/2Wtj
T9QUsHXKXDSP5VAfG3e+gL46N/RmG1MJNdaymbHReHdNNNlBHCR9e1bO5dVbZFeLJqlXlt2U+Uo/
dHT41IlhN6jTbi6aLmkC72UhqkzbE763k+/sLP8Jvv5ltqIAjJ9hbKastMuek/a+I/bCcXpuHW22
8qQEalPAuWOhkluvKGRSBkD20/757Sk7c+xtkV3IFSZUiqcpY2zdL1ObjOsfE0XBw3GuZmZ2ABdj
YZUXaBdn3v0W6hVqt2q6UkzZPNikQNhtuvx9+IetlN3Qu5DhEXj1uhh3ZeNDi6yzu65n76IFQ2Fm
E3E7Uw1nc1dOWVDNzm6t1dUqLNvBPubH26/izKveytjB4mmCBoWaMls66eI8T/q7X3oXtsa5mT99
6C9L1OWmQScCg49ODXsGAWgL2b393GeqJ1ukV96TtQsFhnbbH1D/ji1oVycqUxd9j4ZL0fGZA3ur
YNePHaxVoM6V1SibxcrRtzkgEL1LX3riXrh1zs2R99c56sAppf2isYRqNxnbLvXK9cJ5faaQsVWt
q6lbTAT/zyK/BO22/9AEUzI5Nx73siLQOztdKi2dW0Wbu7kKInSADLaYb4N948LnWNLiS2suNeb/
/kXwLbxLq3WAmHaJVVp4dwOb46F7HEMf8dElrse5TzjN4S9LtdNN5A3N6TWsYVojnRB0iMPIjYvu
EnTh7yeJb9Fe7ujXTT3jdShUk9fFz4gZrsflEhz33PCb27kJUB4ngABkiyNA+LDxNHxn5FIz5Nzo
p5//Mj89iSZHqBpXgr3TIAoGbh8vIEm+vZvPjX7aHL+MLr2p8SbHGTOHscT6fszoEk+zurAR/v6w
4Fucl9v1K+yxcYq2HV2Szgk/gIi5X4l9LFV71IR/f/trnPuczV6OipoJUuBrRFH/LeTOUzTbWy/q
bmB4lNCxvRAnnVurm+s5lLAQayQ+BmYEhD+G3hR34e3CX9/+FueG32xmSUrLXMjtZYHfxBO9l/S5
mq50fSEUO/Out7gvU5SMmgUrias8Hqr+pMGSFMOlXfb35ynfYr7clpX9oPmY5SfnGy7XIVEiuJTG
nnv4zX1ccsEgloocoWCsAUuj+Rja6H4IourCUj33+JtdfCothHOPxwc5/7BY5zAjhHz7vZ579tPP
f9lkJPS8JWQM6YfXfe2DMjVjuQBIfEn189z4m03sj76Bgok/Zq0Tgt7PW+8Wtpcd2NvkkkPK38uY
uHwL/4qM5QBCgwrdDePpLeS2a+/LNhrzhJJJ5h9kTWqetaKfywPjXge2eONAbaAM3aLc55BAWVLF
WmGuhCPCEmjMaMljI8rgUsh25g1u26F5B/mLEKpoGS+qCq+xhEXP2L139M36KHu/AXnTBxd8dGDc
YlPV9u+KRPgW/ZZPlE1aL0PGdLcrhFgxpRedN87MCt+cWXxyeV9Hw5CRCO5fM3WOAhIn6dsr+9zg
mxOrUgWFy9s8ZMIddzNHx8wWPb+wbf4+WYGyy1+3DSv8sVR5jyWny4PVOc5Epm96EDySushvuKUN
tLyCO+m675KddfkWEwfZElcBs/ZnOAVDiappzEtXi3exZjH85hCra1UK4uohK/C+j1XdlTfFih3R
5NN8fPuNnDkLws0yHaMZaryQ50e//lNVFnFUtAcxvvMKCTcnGZUINadZDgg35fdxIU/lgDIT/Ie/
ve/pT+vsl5NyEg7NFazEM9uqrzbwb6iGmIJ9X3OZb4X6psYPytATQ1Z3EpXq9huED29nXu3e9/Sb
KMRa1QkOGk9WM27g6VB8F0G9C2b3Uix4ZruFm73cuEW1WHhmZssEm/IgsC06WMWlYO3c6JvNPE5d
M5gOkz8zbwFrR9N4JPRd3CkXILu/vtoRXXU4fuLZc1o+u2Y++r1zeHvezzz4Fg03eZUtpyDvs9Er
0gDxPUxaLmync0NvdmyEHJQQgxUzOY9VPcoEkKLlwvn291ki31qjunMraYWzOKPEe5HjB02HIwqr
+0JMe175gGxcomedORS2ynsTXihETuSY1VGgryMYN77ClofPsSbDJS+hczN1+vkvW5egtuMal+L2
1RDLnfXwPZ/aS6TK03T/e7Oeb21R/YqNhWw9XL61Sij7XM8QtpUpJGbK5uXtRXRujrabl3eOth0+
Io/Cz6XHfsAl73MYdJe+wrnxN3u3MC1ptcX4ZFmuaDMeoCd85Y3vQ/rxrSkqW0TTUAiEZAXBqd+O
Diy8CvFNw9Xjfct1C51TLPB6d0YAVM1CxQGtv3vgHwVedxD1kIQ6akApZ+97G1v0nPFn21dtMMA6
CmCTU1g0OSkB7Pjtl31msW5xZqxxalDtESpGlTzkTEM4lV0oep55z1uImdssFVuNHbJg/kOA6Wim
uKze14rhWyU5ugCnBGWWIZPQEFH6BqpG4XLhwc/NyWYD1G4pWhZi7M5l9E6DLYXo3Lt0kJ7ZwVvI
WB2N3PW9cch65og2lrKZoAPRDjdhvdZHUpX5LYiQ5ftAJCCQ//U08qAHz9vBDNng1wdeeLe+f4mv
fuYF/xt8jLbdWnWI1q1UTRKY5i7n64OCTk38rsW5hYt1fQhnVIOIXQTmYKYpLbT3vptyiw5ziAQr
UWJoeCBcycpP1aIugJHOLJ8tNCyHrIqd/Akz7kTlbe6yau9Lh1148FOU8DcXwFZE7kQKgIi0q5Fo
OHdF0T3Db/hLMaKOOnFy5TXsy6DFs+KGv283bPXkrAqinnSdzqC15nrxyEdBY0WZuLRCzy0j/68r
lDqrrqlsdeZ59ZUevOewn/dlvX58exGd2W9bDSdlvL7LRTdkq9oFnRMDDXhNVpXgU2M+XSp9/tmi
/bv3srnVynqIho6oLiscqPrJH0vZPxUtbJVbkzRrdFuQaxm4wLx9KvhHQfQOwstpLsc0bL+tStxw
J0hr4NLXi+Y35+Z1s/NXVEtND3fzbGjJAbTSfVuQR1ab9y3zLYTM+g7tRWuXrMo5Tz1C2v3SuJfy
6TMVwC2KDND0Adi6dck8kNQqMt2NS52CzvNZ00uusGf26Va5KRcwAyJet2bl4Ou926FV0Dn8kr/N
udE36Sdk+nr0wfMlU+FqVEwc7cmElwH78fayPjf+6a3/EmWWuqkmicpR5gg/Ged6x7pLKKAz4fhW
Nq8RZKyQVy0Z8ttWxI5vaiethaWwEgl6ZZNmKIn52K85MEgGViavb3+lMwt2K6pnF7dd0e9YgAB7
oWseO/3nZbmUdZ0bfHOpW62KAOjjJWtyXLrV176rofH4PtAj37pKO2sAxwaOKTOTe03mJoPT12MA
c9C3Z+bcy95s5XC1jjIVWTJ4cFQI+5mI5z66MO1nBt+CyoogbzyAjZfMHdr6E0chEkB5DSOEC7c4
/3tzVfd/fv7LWq1VB/65iNpMQwsg+NiTsLzii6TmBvWBvP0wh8SrPw6FqCo/dr1+lXWsgeWRJKaU
YcnFCFqG3sQ57B70MSili7Pb5034pMp8jk5Gd2N1NazLCfs4yKn+A7oaIz9ITny+g2YlBU2PKMNv
mqHTZi9ceGrsyNy53U800CGj6wambmDXijMhtR2cQ5JJQuERRPYhmg7l0kr/vhhaZzhE3mL10bRW
sNu55UFi6bosO3SDryblBZ/bxo7fwpIHt+UTLh3jrvHiAvm+Xxvtfq9Kp1nQiBl9lvmw1YJUV6/G
Amt9BIuwWXq/SG2L3hC8Z5ug+UBqb/ppF8jZxdVcWxAN3WFcr+Zg6JofvksKg2HKUwFw9Ku2ugbv
TvJrBd+W9cM4zUXzAVYf65hBBYTrm3Ht5JSwSSIDLjt4Mj20os2Lh9zWg9iJBgTVRBSRZonyo9zd
g0W20iubl6JMl0FwGyMBbe0BtrjtQxCCEfMKucLQTyKcdEUSCNF9GRTJ82c4oE9fKxgyuUfP8C5P
qxIlhEPV1pLFpmHT+LObwAZ8qEH6ah5m2BXzo8onSEILo7VMwrHhbrLM1PKYGab1XteMwUmiz41N
Zd4FFFoGDmqhLciv3d6uVaCTylsc4OMXU+PVWR/WAO5sCEF6P4c845K5/UEpXdBDSaKBpRGmNo9L
1MrXXS3zOk/pyGyTuIB03jXTxPVuBPYRR8ZUyLq4GkA04vtxNTlwR63PdQoGSD8lXbeaG0pn6sWd
qdowLnpSfXOhlw+cWB3am7oB/CPNPagsfvBG6cgsn6tmjINIyxZ8CwdI6WqkIfkSLk3oYlrbqUqc
Wkf4skNYB/tV9yWPEU1CkJku1uZJoxtwoakIB29HacW8RCvuYwewecmTaertmiy2LMrYhBTcxV5H
WGODLwRLuSui6eNqwzKMqwUAQzA0adRDq5OWwa5lo7FZ666dlyjllfWDHsFEi2Hn0U2HUM+4byLR
j/qjwzppZAycqCszS1zZ3JM1KhcI6IJU0ryGVdRHqQHGd91VeIFgFy1g5kNjviwJUPrF+IFwLVjC
u2YJU7UyVu+hHGXd2PTFSu9pOcOFMxFw7rE7SLXPYxPLXs/yqAufh3sH0lX8SisH2hl55DIo7egK
/71KMCqPw8qEu3eFbr9I3/nAOrKzuR+hLOAG3XUoJ1V+MlwWH8kclN+sa1rxbFquZLurzSIbsZuH
KZCPFcul/om2JGE7yCp5fIzBGffZ1WJ8yHTGeipoqRMB45sWwubGnSOo19QjuWmZG0wHMTNKb7gy
QsKcWYAkBIny0X4apKOm+wLK4cWhUkLlP71ihE8BpsNXxY8BFmddalEWWxJRDhPAuIoAgyCBJZ+u
ckNhHw3NmYnuFRZ7+dWKXnQ3uKl5nQQUS/VD0wvcSujMF+uzE7GiemJC53q3luCb3qqwjsRBjb0n
9tRMYhaJMb4EA2ilQ4DODhWQMoZe4eynFQKZ7gAOilKwdiGQLFFtGc6xH/Za3qCOXEBBj4eFv/Pg
qcXSztKI3daOM78wzXV3bIRNfXiRV/EMibY1qZYnD0LQKza4RosqiMt8ja3f39sCotDV8CicPrK7
GtbPXyuortCEacbMw+I39MfM3AFyIKstBcTLtKmzwlthJJDSoE58kJo+i2By+4QR5sW6g7NwGFVw
EcgRaTchF7CvrpR/AHs4kkc6hhXMmWX9bVyq22hm1XAsbRAdvaCj2NyL8oc44kp/hba4lPsqEASb
pHbkM7zchY3Xya3uaT38wDOIb2T1y+9e67b6sRGcQXLUMpjeQdrNDXeOhcT6lan4aBMkz2RNTVsv
4lH6wm3v1qKC3LghjPRxnssO1iYNZ8WtWqi/h1XviZjg3sLXA1FYuDA73QTw2e1xrq6DLmNhHDPv
4epXdLe66Qlmb8Zlmdgahohx15DOjyPIT41xKYY8SrRtKxcG8SCaxpo1Q550xQoIWT+Ohbpqg7Vf
r31hpjZ2bTjC6hzM32g/+43Qh0hJZ008WkFuvXQ4+Dwhig3Lldv45Hb1xQKEBoSFWDIjO6VwwiSe
2XVQ8kKxtXLZeD0sBVTmvWBuMEoJoyXbR2MZF75dVVyHue8dVSFwOkY5+kNpNwwFTxhQ/Py2Uk6H
tWJXTEjAahvErGhY/7W1Y1c9h2vZ0BiHHa33LelVkEbj7DXpYCURifYj2T/JwrrdjS0YEAAOrIQ9
MPjBkb6pXZuffJxzXu86p2nr2JdhUaWjFaN/rEDxg+k76Ar3jlvmJKGB560Hx6t4npStdupDB48O
EjegwLhfAs6mrxQneQvt7bZbkmbWJEhXigPkYSpV0+wqqxty1VCV04P1ZAuI4xzMCepPhKSlx0MS
c+OtMlnK1lEZQKRr3cVQPh7VrbvO45SocQIIf+rh9w7R9Nk8Vy0Y2TeOKSp6S1oejbCiwAsGwAGC
oC9TOFCnTAGJm/zHgqEMEsM6KfIPy2JpNowIkr4a6Q95DIFl5cLAR7EKYhtaH5Y+D5Y7OBdClJDr
dvRTzUmPSAkqfPPDmsPoKS5MhBmlOZQdHx296PretxC0xlJTclyTksyzTKa2X8yhgfhpedWHkHhL
Ge583L11uy4pzrNqfZaAbTuJS4AwTbCaFKxIigncZN0xmWfwkcARjM659FOAsgp6VL3q57jjAfZb
WJk5v6UT4oUTjxmcrR57CekXjBfNi2gXbh8UNOBYil1a9hBAUGaFGP3YttfI2R1v13s9IEzY5fIz
mLIQ9KIIBMUxiEw+3sjAX9WDxa3s/HTNAKQWVbQ+GV5JMDG6TgU6JiZAN806zkSugoEMEeBWA3jh
eBr7c9Q+esOkyr0K7zjkds/aQVY7YmHmdx8qCJfvRYMVgxo2aYukcuD4AdVGZ67TCqQPGk85nf4A
1Lp205q4VbiX1cTWJ2i8+EEK6WYxJWRaoC+iISBdJVUEy8T9GPaVjEs7D85OhmKk1wuIc15C8yCi
qWiiLorX0mtIMo+jt6RzF+GNItBS7ITmavr96NDgcVSrv9x2TTEUBxnUejy0rbFY83rNzY7gGlex
9SqXxm2BTtpBqEUGaS7MWjyjJOHBi6ExsMwKrXK/UMBwzb4K6dzs4DBUAq4Qik7DQHc2zXVYwCQg
UDW9Rgdl8A8RUFTFca21Cj55a7Gkk2/vF4MJaTx4xo95YO7mCiAoXK9W/fDhswlXUF21MI6cFq8Z
rg0MZYJ9jiPizmey6WJLpOdmTgBnyz16QGK8qiboraW1dA1NcZOJD3YgU3TtMW9WceSZiKRmrW29
W7ypIwlCghLuBoin1M6vkCjcwZJHhgduKDrCdRs01aFac7n+IeEYDHllaxx6D+/mdYIPQLQUcBA2
s3fs5lD3cHhVjdlz36+De8djM0+dYV5fOz35EA6sLMuQqAw4cRcS4s6rI6fpY0/71Y1PCxcP4JJg
ryYL5TxYx/McVJFWsZ2A9kme4KYx+c60uIVjGDhxbz8PJccBa4Pw1StDUsLn2eTurmxxSsQDwGQq
ccPSuDu61lDNU0MUfJWqd77lHWLHeK3DxkmWCMq517mgeZTOdOxvEIq6B9h9YI3bURj4boSQaQ9z
AawSNxWMx9zOJXFEynCJg76Eh0A7Lot3pfMx/FgO8Mi75UupREK47KK7AiGXJIcS14nzlLfI8+BI
3E0PLAjLE7qd+F+qUUggJYXS91Q6gfk+2nApYi4CxlKFU9rN0JULIPoHygaCBEmqXZtPdQ1vPIuj
oUf9B7cytkwZAxzudYmDli/yQqUljsIJ3fijHWtfJiJCpBRzhEdPNZeNB78JIV4oAulnXoo5yjRV
vUykbOfgkK/efDuMU//QzKJxDjjdB5iZh6d1NslpDg9FyFwkV7wuiwNvmnbGmVR09E4U7jTcgbgf
hXsyj+v6GPW9CF50UQ4/FuyRnyjwwdRixiqEC8y6FHPSrT5v0yGHttah7YH0vOnGkImDj8eP7qm7
0rtgaX0citXoP7lNPr8YWy36MA1hsMS0RBUTxOK2JKlG3V3vRTvqYi/ZglyEWgtNSbdyQpKsPLLz
sbM910lYVS35pPvKklt/XOApgLwJaN8yammbFPWMFY57U5+UBBh0SNJGQmQ2dmHEoveBUMGQ9r2K
5D709VDdNUWTixSieKzdMVKTPHNhUqluB0NO1xbkIf1r1Xv++tEHs2c9AvO1ko9e0XXDj3Id1u5T
JcUQ7mAmxeYD8giP3SOM0dHPvqJ4StB2iL/G9bpYds+8ERWHWZa2/VC7ov1GYJrr/bF0zPjXTtmF
0ddmNc2MOBEJbUJl7Ua7qGjK4CqcXdyssoEPaNI47gwBcm0J9BMdXZDgwYkc9wUJJVJ73XUi2tWD
drtrqNKP7qEGIFPslxoq+yd15bHL3JFUPfyLYbeExF+TPnHAxq+hi2ZZcEs6kPIy6y3NcNcuyPCR
U1LV7lcr5hHlDRYa+OKyUaSwJRXOUZnCQnHdlOUXa7tuSVs/AuFkNAB3Jx4bSHvHcUp6ae4HIX1a
tOu0Ce4OM8PfXenxIRzrbof/gDLb5DMl9jmvSPQTmRqddzqUtMsclwO6180TkU8LMtQZKcOSl8dJ
kpAKFGxWx+x9KNBGzz4O1ErEqC4hUONhr7y4lKv/2sLPvD92jePZo8JBBPUUR0fVGoeBGqYby3R7
IoyLbp1f65lAVtBf6vbJwCnlRRProxhSLqWNBxqUP6ay5ioLWOF+EnUQeYkzuTm0hsiKvLgZcY6g
TRhaYDrwUTJtFncKdwNsXfjntodQ8VG2FErOrvFLfgiF4yFmywsdfOYwePfiFtl/ndarW4bVyawk
iAYcK3oJ/nBMKeg3bjsUD9apG5EZG4um8yi8pdqhEEOaeJGKrhd0Dc5UZ7ckSTyfqKu8AScTZqtZ
GKou7VAgT4bQoxCI8toH3Vh2AAT5kpPxuQLhtpRNWtK4qm+zBVlXCnVtaHQs5l9wwv/8vvxX8do8
/E+PZPjnf+PP35t27auiNJs//vNjo/C//z79m//3d/76L/55eG3uXtTrsP1Lf/k3GPdfn5u+mJe/
/GGnTWXWx/G1X59eh1GaP8fHE57+5v/vL//j9c9RPq7t6++/fW9GbU6jFVWjf/vXr44/fv/NO3Ut
/vPX8f/1y9MX+P23j2Mv1KuuBvPy7//s9WUwv//G2D8YXpTLCWzkYZpx4sbMr6ffUO8fQQC51pCH
2KKUn0AIyOhM+ftvgfePMIoYC33KfYgfnp5iaMbTr3z6D+JFLoakNGAcqLX/+3R/eT//+77+A75E
D02lzYCP/BPq+r+9rhAnKKFeGLAoCihDEWLTuaudovP6nAz70qtymcx13nlNbJgDP6bAjyw5uDWs
g+J+WIyJWYmf3eeDK8K4aYIV5uG6VX4Rj3nrO/HkMHPbc/i0wYsoWvx7MbnDY+/4C4UkjCjauA6A
cv48Dy1ixdz11+k2slEwxTmmwsYB4J3DY0gmDZOPZUFpd9dO0H9EfYvnXvMadXBb2EufRldNPzp5
toi1NU9TU3nDlRx4u6TRqrz+gwisU1C4cgXY0UOHavt9PZohgJVu1MIFyq8FahqqAYa8iN0G+aRI
egCO9UMFZXO0fSHOj2C0UTUSktwVqMS65dw7Wcdxat2vvj9PB68jCNwq2OHJz4AycBLbiiMQkEvZ
WZSKSxdpnrANrMkF1oG5F+689jFBUvupRIRkdhxx/xPEsYP2hg1l0yRtgwjnNaxBPj6CvKDoFYDi
pDolneZ0pCFZzkaQAucbT+M2emZON4OfCRzFlCK0WsorH7Xd2K6oo/prvhY7qgYBcROk2ctRLl6I
Aldb1D9EMS8wm1pGfEZ9CJDgLp/o1NpJxyV1G3eXy9zXBbC7dqFyVwVNrR6134o1ZlPp5PIKEwSB
5IDnULeMBxcy/csXAU0oGOcZlIarg4qgVHlbsMnm+5Z3LL8JJ6cSV0IuXZHObRUFLzm1I/04QF0e
15+DGCvaFYoE0a0LjYUy1q6Bj+SIpStOvMfe2+EuXeg3v1hddWWQY0VxabwJlb6xcuTtChukOwhu
iGDfuwtZjrij+3qPxkJhPsDo23T3C8gsc+zi9aNsNWCXfbFCRW6QzIzB3HJXVP3MM4qqN81455rm
qmzrAakYRX3ox1QgYktlEEY3rRs6H0Ivao75pPzqp1LrUqXD1Jv2tmqE69+50CwiyVigvpIsFcZN
lqmX8wHqSSeyohyIQolcRY8dmgvqiKw3p3djmaNuKr0RgH3lifzL4k/NUZZ8nVKaF2sIH+ZAOIey
FnDORd4zaKRtooMk2uD0xXwnKSoeqTTV/CQFYf1zVVfD9JSXjlgffbcsxLhrEQ6WSacj3SZRBQ2B
WMGtakydXA1zRhq24GLuc9Gi9VDU9EO/IqD53NYoEoB7qr38D8ddeXkHI0ilURqbc3J0UAbiAP+u
hUYCjiGyKaAcYrmF7qpkZHB03s98hk3QtFrUreDGDGzXkrf2BahrfkQZRpLEyaMe9SM2z0Gct+UK
W3bUkwtkMCHaLyWkcfV+RQsEdecysF+UcSX0WhoYgaAh6Kovq6j4Ne1yHh5lgbwU6T7CpyqGUr82
t3m9tBAGscL0PexjxzDcMxgoq0MQFDhrfAne821ng8pkdV63qGgbT06n3jUuZ9QEwmYXhdoxKe8j
+LghYQ+RrOKvoP8w1MuQRCTyohVyCmbxnT2I2pHBN7VIMvcU/dhrwCNoCcfpwXkaRlFnyrUOPZ1G
QEeWA9MZw6qqUEvtg1uJXPiR87C60ZrV2AyYwgTQomK/oKb6OIF/FyY1034XI1IF+Hrk0yfuucHt
OEWL3JkqR0NkFHBfneH7suYJ8jBZ3Y1dEGgVMzjAAeUQyQnFW4pKgPbu55ziWa5byluzXnO8koHf
+yU6I99oSX2VTKYZ/FtJRe4CNTdbEsTodORVmpsaxdoYNUTt70LlovWLdYyUCaUOLy0C8LwHBHfF
XqB/I/GyphxwF8LgbIjrqXkYHZzmgOQN90YWbsbMajLJKf3eoq6xtjH0E1Cid/Jqjb6TaITta98y
6PB7dvYg7Fh5Hz01qf9D3Xktx40s6/qJMAEU/M25gOtuek+RNwiqJcJ7j6ffH6jZsaTWbHFPnJtz
ImaZESXBVWVl5m/yTqyD3e65hKQyB3DoX8dIHmRvksaCFi4OdomPAYcaUnvWlgoGo6biRs7G9aYU
SXeTrmwVDjk5fowtpX8Ix8buCJ7UdbGidV9UZQVSydoRRnFq0bgE3Om+wInu4vvG1Gv7XgFk+DbR
SCeCDhWyLXUyv9DENSXWhiwDOaRrNByXJquWa7xHsvG8L4xo/W40WncTmnkRvxDww+e6S4BMUKcW
LZ9qbTtvUYb4ahXa9uYN23qt1Vre2hVte7lUqYH9X5OlCr4Gjdo7UZKyj4pmKouDPS/CONQgBHcA
DcPq0C6ZCPqlLmQHnFK6mEJtnTx0QqnhdkO76A69wXHHtEZ1CBJmCNITSO3HOi3FN5X6unVH1R6o
EAhce3Rx5he6Sv0XC4SSHuK2g8cwFnfYXPT37RS2F/bczPvQaIzb1rQWyYnjeeywckvHL/jebtMb
+vUybJL6esSeqWJBAwgh5M8vC85dgX/WYjJhu+m/x/laXUIyKI40r+PbUJeHV2YRmmdzJncPSqdK
cLGxoKFrgyMiEpfllh8onDp2smsmO7wXSdbdI7bHKW+eIXeoNGYumzq2vw2ZqV0WVUksDdelK763
ay3frkXehgCJNf0+FCKc4M0sSV9FiDfVgV4bocNh2gGuWxaD2b2ZNiPrK8bu9Zl3MW0oTt6nF2o5
mLZbkYO7whqxXZEmX467KPKlpldib6E5LoGGlON9W6jLm9XlAIbGon9NVM3od0TB4p2eKJT2NVkt
yZPyVpAZGLZMUTXkOSssEqPwgcsFPt8T2Rll/JqCwwqDoKwudpnsyDI4X5JVY6Tn0M/nTVixV/Wm
Dw0nrmTb8BVoFq2n1kn9MIyWPflYBwud0jgnaptpJOcOv75+oXAyGldXwQsdI5OA25OZeaX4CqXi
0VL0JHEpZfNnSA/jfVHb1UUR5spXW8WP1dWkrl6cws50/RaXRGtcHHwftWFPW3xCvo9XtPxQZ5Jh
kkJprV6/ROnSaAn9yF7M72FsLs+KFpbP5bDUMo5d1tp7DN1UAYrJV0XqsWpT/TCG9VTuKgoZ5TGW
+6nYJSaUGOKGuqh3zD+dp0AAtoWuWCNTPaf1b0Q+NlK9dpj0cMwYCGcnfe8BaYzj+ZzH/JqTDNNC
W61XxpFEFQv6eTxOkVL3u5XBpZ0f6V1vO7mWmX1Q5A1NrEwvqvBeSrYppU0BfBsU0bwYj0qfjPNF
yyBVaBtA9PfF0g/XqbxBXoCOWv5sSoiv3VEvTXXHu1/m73YSjp2fmOq03EiJpUheO684v+h5p5l3
S8oIcM/qEntxK3zOSi9WQjl9WYrEjFwxWHRvpPqhbsncL4qxRW69FPbSXkdCKTCoy4wxO1/LVSv2
syKq5mgvttbvFRhWOj2qhaah2+Z0nr8JkSdMjpmScfWjoVK+o9PXgK5LeajcCtvTdC96AGwn5Yfx
XVMnBfQMuSEfXZUsE8ECn0FytLEx8x0OqUrs5FUely9dDwPg3sR0zrJcBNXMg3L6ARk98v9M68Ts
dzLzSzzmKoqa2aq51To0iRJO5Im8xIfYbbd+F/Vqdk8FX5o7o6MdcWXgMPg2RUY2+TMNy/ZZn7Nw
2Gmj0tgPlYpuLWC+IRQdNTaKGyONcrJhbv0ZQRjtx40xGZVHwIuoOAATF/rexGbVuiQnUJSrTfxk
X8fkyOEhp+ua+j9Vln/Xbj/XaspGb/q5VNM1XTDW2tZgymArb58wiHLOXIOIbvjMK80dM1j3um9d
K67ity7wjvfny/3aKTBlXReGAtRiGpamKxhJ/0pOi5a+6axVsn1FG4uLoelbfwKU/OQqJ8ZbPy5D
FSwoZVVZt0/9hCiVsmU1Rts343q+YBiXuIFcMO+b1Obtg6kZrxqoyxnCbvnrVGjTWZEo9bPWR+Zn
FijiV14Z90LhKDSTnIqSW6inLhahWVpLrquq33rFuXl9mexnb/BXb9hl+zQg+3GUu+WYPKguZthu
upsuCi/2P3vxHwY+J99ZYUAM5bipahZf+tc3j2wMJ/Jy0v1OlOvXPNKiZ2GGY/tsR0lnsytDnFpU
qX201Lr2tHYARFeKCuVNtj4mutEIp5er+r7d7K+vuyXK4I30ck3w1JX2Za7Cz5w5fntxrBWNIomh
2nQ51FOmJ9EjVc3esv2wkHOVod0dw4LXStIsMhhy0U9YaL/vhI/rqYzS+rjq6YeqjbUr2lnnesas
7BhjPV4CiKxMWGb4x4LNL1OfzZjmnjnu+rUYyCeW0CMt1b1wEAAWf94qv9KSf6xheie2gdmaYRun
ZMtMyzOxxrbtW0Tph1ZP+oOZaeVzj7HcOUMEk5uso4f7769q6kIRpkyfiPbIyTJJZITKhm6EhDs5
CpIwth3TEro7wIoNOiCGy5DK4zPV1W9hgcHFcNIsWRc6soPTILTEekR3XLP8Xl6ZP1f2EKXT9ROO
5Hbrv+yAj4tYhmmyETTjtD8a2XVqaCHVuCwsZ84gJ5HQS4xuq+4aET9Ctyqcci0/e6P/+GyqbUAY
MVTm+Gx8/Z84jvBVlTWF+uiHdu4r2dkSGZ/E8N9WyvZg/7nCqR2oUYuml2aukNqj3T8X65zfKek0
mmehyCJm7qjrrLop9d+/0x6xRuEoKYrOTCsNpoBib1v4p2fji4U6xE3Lr2XAxdwvrBww+V/xyP++
iDBUmb6lTZfyZEnqVZtT/usWbIXQSB07bUjKogrM6c8b7mP45skCodGoqYqqckZhzv3r05QWQ7rU
ZbJ9CIT+eDFd2UfNba+bXfTdfDSc8i250d3ieniu7s2XzwZTbiff6cU1wRZQFLyU7FM51zgYkqKo
W6tqfU37e6h17tycqwCTf37KEyuwH69T0xFhYjHA27S39frTN0skka+hntu+tjPOygDXFGd1pV27
G/Z/vtI/PpFhbO1ketXmqQtm3K9dOPUgXJUuWbDU8GvERhLzy7IbdnPafmq88Kvy5ceTbcHIJJ9h
LZ7aa7Qm/FxZsA/M+8kXfrOTXOkJBlV5b90AcHrkGl7EKZvcK+H7/JkW6bOrn+xzg/5PLFqunh+S
fXOZ7JZA8eXz7pO3+o/f76enPI2VmkjTtoMn5OeJg6Bw2EWZQy9D03zhxWdpFfz5K57YWfx4q7ga
afADTPoAp9ZAfbVotF9ki/xF2ymB4jGa2+vPDQ/4lNeZeZKnfWJZ9vtRTEcKq2FDIWE0NEhtv65R
1HXqoNUpR/FlcaX51a7eR4f4TndjP9+1nzzhb3mGIQOHqKZlWIamqaeKwShZpKKRa8m38vuQnJHa
CRjr+OfX+Pvho5gmWZ7JxmNlniYX8BnWNI1WyYfmBm2JzV1d52HixvnlWod4qUefqLKU388dBbRH
1gz+R+a/TsJmXyQjIy3bKNiiGU1rxZ0pPALTrQ7TA7lbtpucz4LYPzylBS0b2wCVNiyUol+/25Qv
2A2bfRQYxVkcnmH66Oj1cDGX9m61ZT+3Y+/Pr/UfVopi2Xw5WwO3B8E6WSmmNdphOKRxMLmjp7ml
17g8o78Eqp/eWp8ctP+wF4TKwqSAkQkw9kfd8VPsZGx2FE5GHge9J7t5eif8dQ9zs4YFttcZ4+mX
u8GZXJppnzzmBpj9ejoIA2AOYI0lKqB2/PpizcmcgE7p0nZ+fLN6nZP44cG6MHfCq+6jIPwkVTqx
+d02/a/XO1k8cZzg+BpJUSBusys9UPaFeywSDgrF3zZ8/cln/D2D+fVyJ7EzyZNJgfseBVYMol5a
e83QA5Fe1bB+BobX/fltbqvwf36Z+unMT1ZTkYqClynl+o6Gvhemd/93VzhZlanAvYiJ6FEw1t0D
OsZrppA8//kSv0ctXplOWbAhrFCBTi5Raepg98BZwVSLs2RJXWONvXLoPlvy//iyfrrOSVI0rEiM
FDpdLPmo3MkuxPqviU+bu3fywgOIEM6yt799PNzf0PvNj49xgvGf/Ov/uUyObdVV7/0poP8LB+C6
/l7e9+337/3lW336O/8fhP4BH376zhu14Bfo//It799+pgp8/P4fmL+i/cWH5qjSNJPB9No2vfAH
5s9PFIuIS6UIFEQrlv31N+avGn+hq1I5tgXREaYA6+Q/mD/nkCCM0ZWhKUCt9y9Af9pFv24rmHKM
PFSh1jEbXKfrchKjaJ4VUpQxWicGUuqb0RWFV29G/Abd3rW50jr81KwjtdCBHiyE0uccNrx6q8ud
o9S2L5eFJw/prk5yT2Gq1rRuHLwGBt4Teovz1YoP1Wi62tkcPlYaGJFjKber6F1reKun8xoG9/Bm
FjBvz8KbUrpBSWBXZ/lDpIP6MU2SO7MlqLRuYV7Y8l1aXK/h9VJ9W2tEPGWQqsLJbXh95ysef0vD
PTmpZTih8rj5Ttk3muHNpg3SPoPvRS6YrZMWdG0SdadZkW8kB6sovFag2QIXUtPB4YwoIreqMkdH
UEWeNkMStxoy0DSDn7cE2+uJpdmzYAsulJ/LmO3DrEO1ku0SiUewFH+K9q2uXmZyEUD3ZSjOFyv7
6jJRyE14z8jknCpsHclo3Yy+Z6RzR4vqhrUE13ZxavNSNlL0RZjCZ6lnmaGT6JxQ072Vp57Ofc/h
FEzCPFer+IBE3x23sJVkO/jFQVHF51ET+yqynS78rszKwdYmHn89lEvmjZHq1oSGIaZtVS1eFnU8
QuNmyXFoLiJUSUO/G2nwjoAmSNQmevqqSyMKB90MVKJ1gScc1eYmomwXQk3b7lPSn+aIpnJyO6XP
eubWTezq/tJBeLceh+VJYB50FSWvlXxWdW8w0hzNAiZQFBQnAlnEUwtjQ0jO1E9eIZ5oYDuV8sQ9
Qa52w0p1peZpu8tED51FAhCPe6eKjpLGRJWsc8JqDholcsFtnTUHEuRIAm3Y4XrlifSVVdXqcDEr
GNcapDkWaqYCMds3bT362jwjSnM3lt3cHLdfsXXJQS3nU0qjlyEzEscRxzWoGs4kCQwfvxZQpKf5
qWTyo4SV65SgV6rPcO/f6VDettvK+SzdkHrwSRltgQt7QkZnwwyxJa9JI7c0J6+G41bhqN2+Vt1T
1x9prbtahUU4IryW5TVF6paDOQWXkeXZM2BiljLKsErxtfjO2EaXyJ40vsw9Xq+pFNSd5Qj5pe8Q
UfJRVhYPKxcsky58xCQwVi1kGGta2euYJBog+UhZbHT0fIkh5q7S3JPr49BfNZAdTeyYMutgt08Z
RbxZRz79fo4QyTHnCYZ34hrNblRnrxFIOGtmfA+z16MjRsjjLKFwaXI4sAW9Vp+9VZm9Cvri9s4m
1sr270nPv6vHmps11sUTsnzRSKk3l4uXwzkRHVtsIaLM/HyaPYodNzdvjLZ1Bwl4Z+3c+EyKEkca
L+P0k+z/Y2LlTynHj9i4FZ/kj7Imn7qCUXwIO+7xSxP5e1e13npt1xPfVd10pJugZ8eqL4rGHcrt
yazzPhdsNQxdrIOGByVyeoANxRll5TAtuxSBBcGkDkYV9n7EZAlYd6kM7A2JOK6znTXftPK+XkbE
ctvyb9xVzhy4nk6+HLdNNs8fe6CrbmUZhJi2iiY7C2wjbWL2UnzM2UCW/KSZO+zyXZsv3yQb0PMU
Lp2TI5EO5aOWvhRByNUM46wBhZnaY9vcdjM4YXpEJ4NqlRH3QJt0pR3IUl18t8kp9Hn30xH5d7Lw
C4bxjyfPT29360T8nJab+CSgZBvYr4/Z/NBkJjJVVKfsUTPtaPMlTt+8q9qVlF4tEkePtnhde6En
zSfZ0kd79PQ7a6owLN3c0vTT1LLEKNZCD8J3rjjsEBldqKx2CCeafODFoZFCUNmHZ5V1ZfdeuHhN
d9OFPnQ5J9V9ZD+msTM0Lxt2nXwuISJtsS+7zarrYsbs/1jr5410kBL+eYaokxkJ1GnkmPSih09Y
pNtpffIktixoLILjWjr9yV/fqZqqlixjiIUJZ9DaX5mv7Q0yBrjmRQUJ+c8f8KR1su0OrqXSbha8
NVrev16rVSgM45mO+qQFAMFm6OVjMAw7jHatr91nzkC2uv19vzyb8kGZJFeSDWAoseW8P62XyZJn
SYQ46WzxZk3FwYRqNMXZLquVw4zApVKWIJuPQmq+SJJnc2ZMYFbS/DRNA9yryK9Qx0BJvFLGxlky
lXMkPhfKcLlFeZxKqJSypyit3RkHvUh7lgtslOLHFKedkk0+Jf03XVIOYfzQ0tZfISUrnXAnKBAM
pHG2u8jz9KazpsvJbvZaeTRn3VOXoLUIFvOtBn4kvzVr5DfDcYpb19QOMofrlkZIZgYdpMWFepd1
5/zD8Xq5yKE/LRdQyg7RAsGRjEBT8JBWUq9FGd8OUaAaNyqELrXYddJLoW3UK2nfs+eX5piuzZnI
94RQl5XipCE+peaNGEhkxsnbTl74ih+JjUCWNo08SoiKg5Nve9qIdkOWOOGTPHDQ4hsB9O5u5wkh
b8saZP6MtG2ONnJzPUXDxqkVtmeI5VNsbHM3ZUjUuDyP/eSAkjpoYpBW7ASHnybh1TAgFZG+7fL+
uWtu+jWIxjpIU8spzdGvOSQi8p6lDNqRjdg1zgDDZsSpxl6/a9kNGjym5SSO6ElhyshRstftubYD
paieV42X1FyiitmmIcoKcj+K/Vl5sSApbPfccOYtUNi3hG1sEk+7hkbmGrHpawDSWO1kaJG6ir8s
hduuS66JDADfOo7JgQluWIsc1KR41pt2z5jQy2o6pFDyZDU5xJ11tWjSHq6CO3Yu94aM6VUdY1ep
Cg8SHklJ7MOwOitNE7LSbq4w4k+dWYFQnyxBNeW7tMItIGp4wztZH3ZrcbGaURBxrIwcmprgb9fI
qoxkh9VUXpxxXCbG5ce57Ft4VHTZWxcjmCSBDY0nJYz8uvo+8BQh2aYxX0Rdtd+Oa3VKyXFSr86y
nVTCpGfTbCeSXhwx6pOZC70RRpQUvknBxFztoqpvmzThU8CZ0FmLafSQlSqp4vloQaaPImwUoodc
EVidsyCkp2XQ2Fd3wOgXNZYDoz5eoht11rLbrMQn66sgu1akCJnChWldLBbSNtJa66s6DWj8HyiM
ne0KFjk1Cx+FoTOPZ3YRVN2yreWWAQAj3hFVlHlLxFG20Qq7sy0OjJPYRfHsS5rYDWm/N5opUJfn
LRUhu7Gjxdt2ZdJlzjpGbs2Rpzb3rACnxuxD5Wh21BryIcdhLcg1YkQHlTjE9g04HI4dMgss8kmL
KhMlFKfVoCtM13RM2d63U7MvitZVezh67LKW5bJsWfX8UPRftyLCbNSPGqNtJt8UxywXH3dRpopT
j8dQlvwsjXy1uB2645ZETdqhFIHFZTSy8Jh+XLWRBM3Yj6XR79bXLJk/kmLDkADiZB+HGm3AibhC
MBg5cX0su2esIfZi8mO13UMYdphw5xu9cjDq5KZLyQZ4HvisK9OpO9sflU32nkN1yxjJhp6qC/eN
fm9ZFYSXp6K5CtKEjjI/3SqLLq6hIJWUMJ6KrVdujM4WqOb678KC1bCVDjanqM1CA+VzS8SMGiQn
TdyiLnVMQ3Kq5JsUjr7yxUb61fe3yewqLUHa/Lq9cxX5ZJgdUUQcTPJMexr9cSLJztr9VlENSn5t
mtRzzcJhBH280d3c9uo82w1zgw66oM6kYlEGXw6766yNdhVRrLVew+G1SgyydNfYyt72dWvwjhDP
0rjY81mdeXoa0kelfE8wDsXlgfGQkCXxdqq5B5nhsYzy1IuJuEFjuF29vtzXpPS1h7IqbUz0Zyb1
H5rCXtvN6uVABlnFZznCcHVO3KYub+oe8pYU+qGAjizprkiRymGLYc+xDwOyU26b7CyM93X+YA/n
efxVW30oQGH4mujHBEgteoDFiiY3wp8y2Rn3eQsNX3v/75tF3+3Y/Z0i3WRT7jV96iamFFioqgvK
yVbsmjx1p0knyVt2OEPyFaG6I+RSFy8sU7fRpaDZDl15VynvcnYRKSU0XthvzeWYTwFZhmhhOumO
MGFhOcyRCbQegVhnXJbx15FXmzxawwORNaq4M+wJaHzsDILw91gvkPWdy9HDpIHTdecScTOsC2ik
j5X6MKdvEuGZEyBk+1Cs9he4bUFSRYZAi7ExL8r8oZn9qL82mDg/7tEsZcqZvV711fVCBOy8LQna
Ptk6PJl+X/XMdcs9TUBMTBovsi7s0IUngGw+MKc3W0dMlGCbIgI9rjn0RhxULKcadCeVlDOmzdlm
e1DUwReZ/Yhi4nqlQb+uwqO14whF3tnyEPSN4SbL4tkltznE/tbvaGD3opDysiYKYtV+yKLCYwaC
v7Cn9ETytZKNRPhT8u4aJ1NXyV9rEv8+dqUuPpvifdWgo5fgT1sXzPgKzDYPlNZwNb5I7WXKcxTu
JAbiZu22gIAsJpzKzIGImhEFzmepo7abCLejE629myv7cH3WxUMpNGd7fvaBNr6Y4nGpSweavAvT
zIi8OBn9GTqvoFmZjYyNKzFuCAe4WKUjhskf0sphZq6rw5tbF0F60KI57HykHLdqqQVipi9DkCzS
i754btFez5btwEL0Q4nTYWB1ofedqjEAgYD4HBE6etfEScIgnTRxQVDy++3CLaVoEwMmFd2hELmv
otGXpodhfh/ogcj5l04tDjHJS8byjoiHXfaurF8gw6jqgySPzjAUpB4PE8IzId5VZhyU+FeqoDsY
3/DBE46h922hCGLThjVOD5PaY5iiU3oMrtnt5CaFZPm+qqOzvZKaOAf1xN3+v7HE/h4+DG4t74bc
u0tH5p28ljKOBjZ4dDy5ygKZX3ktF90NI9ZEm3s2yVGBaV1Kq0FT+G3qdjOrh2uB32JjlNK9nxF8
q8OICJ8bxlZjCmOnhTQq4LsZMdAavz+nXcNkHzfFmFZjt5noSZgXGS30emWN1JRlB995yQc2AAzE
dIDcp+2nkRvNcg+My0mIdhLRIWbKVN+8LgN4BdnjFiQkU+fGLxqDfTdrTruFd3sINErC2ZxvC2r3
7bfZne7ig4HlCLrScgyqUvIHNLejTBLGTIC1je60Lg8Mo3xdVgJ9SGrcBzrSVx1VLV2phOZBWiwB
jCxCAIfFIi7s9jrPCyiynNDWHJCjzOhAJPyNcvpq2Nbty27yoZ8fJD0+Lzb3tKL1lfHSjtMnNBpB
kgZrtpwPbXRYE/k1mUKi+uTjzult/Y5eHy5L8rFuvTOQkFgcZ2NEx4n+XqI9dUUabEnv1jbs4FLL
5Hl9dRvV/A5N2TEddq+asPhJPLOOo3ieg63tU2ZJUHCaqyYKEWn1J2x81mTwJuWt1dny+FOkcr2P
SSo5sh2cuj2WsrGesxxkc68j5PnoQc4MFShbt1PogJClJaqyg2WTh9hnGGzHlDkDijdBOGBNL9Mx
3c5TJJt8g/hbN8sHsw85KSf04ltDV74wxqd1ba/sIg62nD3G6+Tbah67CIYpXcItycoh3/drtrO7
/Fqa2iuMcQ9r3+ziKH1SBYkOU52KMvkBvfwr6OB/oRb836EL/x9pChUD5ub/rCm8fBsoJZOh+xVc
4M/8LShU/0JHKKPPgGsnK+B//w0u6MZfqAgN21RMGldCbCbcf4MLkIT/AtKGsPI3rXADN/5GFyQh
/wWb6wOUsHVdNi3l38ALH5au/6nZIZfb8EWxXYS3okCEMU5q9mpqVH3OTTK5qXnCxuNGNc07TY2R
9HVdEK0JoG9Dn6us7XQ7jw9q2dwaTZPvqpbcXEjpu01vZdgycvEVt4EZ7QQ1A3GvD9cO5pfmEmsK
+i3WdRS+McNrHxXzpdEnZ0urejE8Z8sq7mrEWE49C5qkWfyWxitBkknDGTqQTX+SeQMVq5KMFtkC
c6DrOPPnziDzshBwN5lBzrL6Yag2TjWFzk+f9B8aYR/4+ulLgpLFh9x4k+pp+ymXKn1mHhjuXsHS
KmAXEiSRkRSrbKZrLLLc2EgfKnnwBn3w4jU6HxTjSllxG14n5dAyBEFdkstFF9WVboWXctkeOq1G
Gd3cJ+sM5aOsd7xqksNsvg/RZ5OxhmdJQtSH53pRJ8ZuCJMra82ORZ48VHEX/PkJlQ1u/PkJNb48
nSewT9B+FtdJqyhE8NSoWl57EUqIxO6uTL6ETNaN1t1R6YDmcOEZ9vJVLftdHTOY9jMmxwm52BLc
At09BLbCVhDfbvvu5+5RyZXnGKKwV8XzTWzn+y5E21cbb99FRaEurD0ZgVtUrS+s7hMu3Ifn4snz
89DofrfHB+g7ef5SQUibbGYOaWgEuI7hu3Apr68iR2Njdq6xPBabYVbZkPKjO+T8WaXGaeU24Lxc
i5jCsXMtOjPCJC8lzTfrOtCnOxPbpIqzZVCqe9lcHbCqCuYW5cWfP6C6vZ3fHsDC4IjNTOdN3z7w
T723aMHAVe62pkR3bJUIUGCZriKNEs0cdUabRc1eB7cyW8wEFzjI3dGqg3AUrYNY9bxTZzI+/B5p
QZXkjSsj6aNjpVtPMuW+NJ0N3XpTmWzsVJlKcINdsYr7ZNafGlouf36UEyYWC2FrjYK/8zHYbGLD
Y39+lDLU64REiAHSpXEpTOmx7IcLKdGfaU28LarA61N+G8zovTO0/SfX/m0fQLFRBLQ6k6TPUvWT
dSDWrlKUMRo8O6eXBTfmJc5kt1LxpcJ1LbAZbZ0HF2Y87Xr8rgCjpM9M7mFFn37KjebDLega2wGt
9wngy1RG/AEzg2iSkFakY/lOkAbwMo52FlSmeOkK9QX97eQwXuHGbkBfBhk9xSDZrWMvqmeHgtGF
40jeX9NAVEAaB+lCauaAeZ7AVgWc61ptfRJ2grVxXFVEgV2ffo0UUtisXTBChPrg9B3gF8KFPpbd
2E4mF83OnTnFSLLz7FzpmmCaX+k3lbJ1iZCbv1k2jppNf3axOheXiYLydcCV2e0WnH8MZV6BQQNE
V1vRpfv6qL305qUUzZdLoT5HU/agjMl53aXnRSVe+kXbd6qKTar2lcgZUzGO1qVUKy8MSL/Abu+6
omZORvsoW9qz1RvH1E6ApdOzJby3OvV5Dse7KIoGQL5mryKOJTN9a0bzvauBpTSZBY9R3k0v7Yyx
de1iemr4izevLHJ09SU0uwtVDLCY1Tdzys4lBn62VeHGQgnWUOy6xlrdXMQcSaXBZC2FdFg/RrV9
KLWlomKS3lD6Mhs5f5iw1cJ4B/W7Xh5g3/sQVyokKtZ9U3+LcxOXrQqbsuyhKJLzWLaRP3VOlEc+
teIl6flxroyb7T9dKl4wct1HkfqShzN9Sa8slcgpIvXZ7rTcLSJeXNR8HXHLafm5kSUtto/8Yuci
c/0yjQVjAg08heUqdXQ5ebcQwjtCW7Yc+Kq1zEcMAJ/RoWPGN5xnTKAn4+XPYN34rewfjLC/azP2
RtH0HNpRwextdb+NQUV3U4GT19mentrLYPpDrZ3RKF4OTW3tkJbfYPvCWyii9xGJeI6c00GC8IKd
0Au2h5azahp+T8BJpeSmBbFmFGsFTqm+LZX8vasSB3M9Kgox3pkWmtguwaM15qIfz6inPe0Q6ZwZ
ZDvdSM6LmMp0QKusWdlDPevP04RphnHFgn+G73zoajlgdN+ZMVAMsnjAWwf9mHaTmxVF7EBdP8+X
BnuZkL0uNp+ZLn4nsr9b9KmZlodsE9UcPVpU+BTHnBEifrd0wj2kK5rclJJae58I/q5xzWibN+U1
DYLzDOPSDAQ+ivb6UA9+I1uHBVEEViJMtQ/X3JfUETQvortZzRVwP4gh01MAcVDcKHutYCNOila7
vVnThZPf5oU+SLyeWdJ1Locesu9D2HDZQcpBjdG4OpjFPljykaaE7sQTPS3MD2FtxJjz1OLNGrj7
rs7PpnYAuse0zo2Rr+Vm4zGoN9wJufCY7VQ5ZXyG+g8XBegLvSzlThjZj0y3TNzF3LOLb7PaOM5a
f1ElFSfhJO+mQbwxkeiyAvTgTgZPWZDyR2ApGLqc4axCm6xALq0OBdiiBiQBgq70r7E8D/AJ8Bxo
E2gCqXw1qi+6YT6iJ/tuz8ZOLXilmkZ/vXXyVH0ZG2SQRTh/DAe/qsKdkZtHzoiWPrb52GLrVWol
VirtBU55t/0b8jkaEboJB0V7q4Zst47ybRJqL03ORotNt+y0c7Az7Bmk5Lxsj/1s3DUrL2uOA0iT
5EPasY4pyzSd8eqJid/lRKMbmeYd93kPIXZE55Vcpsl8ZXS2E8nGDWYNzmxFuGQJ+vUMNyVm4z/U
TGHjVJYGbkX0ldu7uoXxSB/NGDj3JM1fCtMzWumyGSxIAuE78ybdPk1gC4i8C0LYE6oSeRFYsWPU
0mEQ2qVqATDgK9oCiuUwWf6LvfNYclzZsuyv9A/gGbQYNrVmMHTEBBaZkRdaORzy63sBkXYj73tl
XVbzmtAIEgRBkATcz9l7bWuda+ynqyyz/qMFkd+l4wlM6NKS1qFnlsHo3fwJMXhcQEOtFpGW/Uhd
Pr7vxwhMIk0uStzHi+nSk2XmW9Diy67T6lNm95Z863Qafel4dR2KpxG0Wg6b9QIX5Vxoj3bWnGBZ
XImoeuojDlIs9RfL7o+DFm7b3rvXBv6qRmbKRS3McWGBrsXmZ6yClCJ6Vfiv3nTNcQrvKa/ZJcNq
Hsw43uRGqCw7IfuN5RUrEVPK02Kgvw6Uzn6UNAbS+DlyvAezTPG2d1S9vDtfz69aUq50a2s5zcN/
M3z4Z8d8GrrgpcA2ghPGsI3/kMp7VdfgdNbw2YTpI3TNaOlA920UfZPT5tBb+wwBEwQz/3Svv8bm
eDFce09W12PK6TR0DERsf09G/4uZi/4fw0LHgP1mznNMUt+0fxvPDEkTlVh45arx9besGagoGDvH
Y2h3MWo6CSMuGpor1stYm29u6UIW9haZ60ziCWof/sj3iXHoqmr5dNkAHpLi9MsqToz//z3V7H92
xjl2zECZgLiaqWGhwJ71z2GfbcGOCzHBreBxrkVVPadau9aN+CBN9jtyN8y88kXdRbtsyB4aZTg7
SQDoQb9mdfmiNTm/QJcRWnwxQS7QxjPWVomcLYivwKApx7ecd+Wz5SInCtRzWIiD3o1rkbirjvaf
16nrys2WQsq/7Fjjhynuhy74COz+STceCVcbFm0TnpyiOcC4ZqG23uC83qXeVmmNX1bPyQgeAF5A
ZGk9FeT+0kA+RoJHUshBKj8GrPajfwsU9yr8DLt3ffRBrYfMtf2SaXPjrgs7OAos063qbgKdUMPE
tt+UMnov9SxbSxdPdY7ooQ8e2rD5mSKvU718FbnRvpXwrKdBG501/gOE8e0VsFWLugV252nHruI3
RjKnJ8sPYINLmMhXsyoWpvSAIg8bBXhg1/z0/PSm28qp0sJT2T2ppnG1y5TribvI5KOU0cYr888o
yW/0e+/NBAebCcOCJpofqNCGnzgn73zlo4bR7TsovhA/OZm2Sjt7n+0Zyqr0yUI/PtmWcsYV9JeX
+8TxGMaJhDP0bxjSQZD5wnoMBBf/uHUjLvT9BRzZzagIpxV8/4gusdC6wdngSlvRQ2hkcsjFQMtu
WIKg2LvJpx4gP8wGtCsemkM9aX5gwDxUcty2hbzLzYYSLiowpTn3VQzyQF7qznpLxvGmZwwXOEtp
FVTBbvCchd+1e6vqfue9/m9J7b/DdKmcNv8+i/2HVvfho/mM/s//FR8/on9IdvXpZV9VNcv6F4Af
2/GgI0zalikUpvs1YboM8198wRpKew+5kIYl8e+qmqH/S7NYebJfYutjhvl3UU2z/zU5SHBtQUBQ
dc/4n5TUbJX1/5yMO7rG3FU3qaW4BgYRpDf/PJUFgxMADEJhiGAxoYDPTIwYgY03tTB6MEXwhBgv
CBRd2siSrdc3jf+0gd+QLve+V8ULfJ1bkBb5Uqvg0XiVY229wDwqjvfSOE1F893fR5VPYS4bfhGt
vMWMuOrTq1XlE2AePUdli2OXcC0PG8hOEtmllmU3JMZPWeRtdbgusj20SSSXvYUCY2UHKbDND4Zz
awqFaIwzqKxlbV10O/pZtKCirCpiI+JqDTg9gWdF/MX1pS2ffMjDi9xs1/OURB1szh/N3rTaXeqQ
O1evTf/F7u8Hr3FWRuSLJd/oTy1BG6KNwF1N4P5hnp992f2lwDI5VI756kd+szOb8qjawxv+1eAE
t3Tr07QMXCdbGbj7IS9VG6eM3U313kaBuhTKcigKe4nhigixKcu6s4pjU/wcBwW1Ztsvw4oiyJjZ
F2bCWzd7xWD5Swzlq2UV3l7EZrg0lEjZxtTVGeWt07oq14xFf+Zxu4gLNEU2XE7xi/iEX6JpT1Iv
TlGtqsjFPLpuKgEWomy2so37RQKJfaVoaIKpk/oug2EnQDic/bImPIHtI7+toZKthmg8IGM5Av1F
wrkPDIbCzKWgtVIL05IQDWFV7lax03Oi0z96CbmnvfSq+RhFtrqExq7nIDq0G0xyBBnehsDkUwNr
aaX6Uwuhkhcn7d8Xmz6jY62Z0fvKChnoc/GrEax4ytKtlaf4M0yCi+MVr0P+0yrlmeHcQ2XQJAcP
xK+wvtNKhESL1sm2pY36Y2T4syQCy+DSfNcCEV5EOzdymFKaBhqM9ImgkIWFCwv0cXfXqGXAv4Gu
6WbU89cyMI69Zm5jpBFl7jvIGOMbAK54mdKkSSUd2whM90aLtB8lxRZo6N3C82lCkTBN+RItJUoB
ErjHjHGeZXCBqYwbAPyjH4po20YMtA3UiNbE4s2lvx0VEqhoSor1WCJ/U2Uab2WTfcgsfsUa4Gzy
HLhyFGTrWneewl7x0ON1tBGZYqyqwN4PjuosDe0GQnQ4Fom9TROCQKo3r/BfJkTTFjzcEve+WAzC
Di/NuFPSdgtbmD5NRQu4MY5O25mrVvpgsnwEtkYA9peZF8XAR8A5R2E72YZWXYweIn1ENj4JQvNl
KpnDCFnvbQN9KWatcl1Z4j2pKIY65dCdiqwJN0r+FkJut0ZQ5l1hLcv8CrWy3sZW4y4Avv0oPO9H
bZov0VgmazMrAdGO0Jx/ktC77xPzL8MPCFFZZ4O289pjhWhIgzAKJXxp5U/AftZ6MzwmESUvpIul
hLcNyKbIjwNz9DWBNm9Mwj8LSS+5rjgSgVWgM2IcXLmbqFAfPBT6lYt1jCDrV72W1XrwP/PMc2g7
Fx/Ms0YaxC46MbNWV+3YD3TLKENp6kstN2oc/2xs/xNB48aywqemSo8iSOxTmcESZ1i5ciRVQWIW
ULfn1s6XyiWJVbDOlvJLd5InRcTjHSymtSuS8H7I+zunrH/5ud2BTDPfuxGZSmTFrwEdfuRwn4o+
eFsr1tn1URCjYVEdgqaFZq8rKVxUKCQcdCtdccjKpt1XobGCJ/OLTAZnr5P0sEp8faB5ybQUebRd
UBGzh6UfI1ugG2/vBu0Jg7cLRNxfxcJx1sTjvFT+0iZIk5TOdM/w+KGL5Z2tGZeV6r3pQ7cjz6d6
m0qXK/jVztKp8DT4DJZEq2Vnk3ZmohZIvRJ116ipd9Kk9wpv8Rwz3/C8d0kmw8JxqHWAVYMhljTq
QWuuTAGRIjbC2nddgHGRkBdzZKPIlWm1ovblh094Ab0tSI7isYi8pRmLYZuE9HYymRbHOHymZ0VJ
m2bxynSV+7GvaEpa6a6yA3jDi8HyYUINzO46J4s2qn8s1NjZCEdT1gX6MU30jzXW5VCiE5SEkGwJ
xEHhNyhHdWsVqtybFYNcVejpKvUq/0iKIBz0cOkE9b1Sj/EbEmWLUHQK07B6YSuSM7jJh2gyYoef
nUT90HsHBr/Vuo+ZipUD+t6hK56Z5tD4Vvv3IVBCdOBFDdkxEkf+X9tY8eNlZpk+Vwn0o4nwPyF2
RacOTeFilbjZQ1W0/rEDYLjONMo+hoLOXVJ8AinY9m18MCOfS5awFmpa0ROXgaSIOrlXAqjoqgtk
rkWU6wdFd+rGwt3AGvsVq313GrnO4D1xORAjKkDA2sGdK9MndSwpxE9LgFiQpbXFGWJytihhCe5V
uP03imc9pKj6MkxLpqUuEXXatbLh9HeJtR42ocsZvbIa5Vnl2CNpaY0tAF7luUoyzuRE25ysaVG6
yr5M9fI+8EL9sRYc7bb+dNCA7gyqYadWBQADa5vP873cmDHqlqGzCR8KeFoVVr6an56Xg+lBvTTs
nUjrU+G8Ve3QHuctzc//25rzY/ONVjcPmTDI4jD8cjm/4HvdeY3cixGHz3eLUS4cAMiHTO+YQ2Uu
0wVZH+nL1Ef6sPXxe3G+Nz82PzsvzjeFl16MvAeLCV0s1hXqMnmXMQQIVd+HYFh6jDN08xTBoEN4
M6ZHN0hyAgNq85RSsTnN97LQOtZANPfzut30gq97XonrO1CrrduBuR9E9jP0PRxMThnet7JFPyda
lKaFnb/4TnWSo539tD3EFC5Rk7AIC3sB3Gdq2RrjJi+G7MXrKYhPG6qGDHtNmcT3loH4et6QrbYl
Jc/ga0PuMJmluiG4t8kcwdXgpkujfnfd0fSpU3fWgeQGm5m/4RycPs1fJzI9mR/BczVwYTOl1mAt
4XG8rPqaymywmxeNSkFOFJg3W/T2raIaOD8cTBO2Mcq0dZSN+asiGb5g5/IsONglmShnq+anKeLo
oakMiFqKJHrDaDEjTY/l0xoOa8xPzjdQZJkpTm2geVH1yW+1c/VrjflF8zbMaQ29urNscTJMwJea
XzAs/QjIKvmlCRCUBEalDzT3yq2qtj5KDKO4goVSlk2Utu+DNXBJD8pfST48aZuqLZVnxecUori5
ceqtMj0RgaStK0/NnoPefrenlVuuzi1w34/BD2kHKHVwNxb5xXeQoCiAbbd1pmT3ZuPZC9WsjIOi
aDnWpcP8TnGlAhHPRuvBasmv4AIvD4WOGp5hCTrRPlXfoGAfAM6iFhbWrU48+0X1KfkKrRVn4anD
kbFxuAmjQj55IvprXtVzu6VdFeWP0WO0Qdabduf3qrvTwMDtkkSMt6mcs0xLr35s8vqs+KKfgHwj
1Yk8pxtAvTny7HYfxipDARBnKz4hQSXTswozZZSmERbjaZGkCnNrGhgw5medHH9GlTSc+abX9hpF
1V7wC8BZnz11hC5cgES+zU9KpnN3gZYd5lfC8msfuLxQCmCz841wn4ah9x/mtcem2bWOF9/mLWEd
ec5sRsXzc1WLTn/0o+Q0vy7uYDPao+J/fYDI0epVHQ/h7msnqsZch70hNvPKaVSLbVC47u8PINx0
36SY/OeV7TgqjqpvUO2YdstA1XsuY/HJP9XEf4fm0AEmhgtNBvnJ9/Ts68ad7tGPqyjoC/vPdawk
dJLVvPrXK5XiFouyPs4v+d7CvIbXyOwEr2/6/87bVgpl05GF8Mebft2dX/jHVquMUBPSYozV/IzZ
e7zrf2xu2mbb22uy6cz9/Oz355gX/3hxRArXLs/5/qZXfT/7vaPzE/PN92fJ04bJGfEnFLv4LPPK
Xzvzvfb3M2ReXRraVLtahpco1qt9QATZ2Skr49xVtkMJzlWY51EK3yqlAxghxjepSXEmGrYXwKQQ
yxLhEixqp+qAavz9aiCo9CTrLF//8cz8dKMTelIJ7fC1iYry6l7XypMz1C1q0emt5/XUmr8B42p9
GXeNOyy+tz2vo4zBG/ER5S4ekk5sp/y/CQJNCsK0qPiNsQaq0nItqy5Us/pTRtzircxNcdPz6trx
Gz3VQ4W0dHQb0gKr/JQylrjNq8WBcctRyZwoR9KrqSr73i0IIfxaBKL/WCkeyWXTC+ZNQjZ5ouLV
H7826av6Mzke9XHe2nwT5OGr7PHofm2Dptbb2A2o9b53K7HfAwq3h681vFj8CJrSIANy2ktBdppf
iOH3YtU3vxjSyd8ruzY9DyupGC7/vT2vxCgpHcZJv3eKEMnFaOv+/nuvOknygop2af+1DvIQBI7g
2/fzx5pXFK4JgdSOuv3XjmkK5b4AEOvv1xR6j2GicbM/tqtYTGKm0dzXY/OBsgEjL+oi9nbf205T
SJfp6Jq7r223RssYOm/VnUAoECJpx7UDL7bdfe2flbkovbVO/F6OjcBZ5GBQvrb59Q1KQn86t41+
bxPPJMLFiDZblUb91UVPH+HxuCvHu9DkyAZx6GzF9MNQp/CbSE/sTdFi60SAO2URclCLDr3JfDBc
i3ITTBZtO1TGRhnC5PJ1xN0wmySt27oe+vX8EILD+OgZAQ14MkU8s263XklkY1aR4WQxA0CIr107
1y2XJJvU2/lFPmP2ralh8PVIdVhKUYCQmX+0fsaZKC8uuUGipT/ic54frxvbXFctyqgSgo6XMHGs
MZd+bY0Cj3kBVo0tjMi0pgbwPL/L1w83eqqpPjCcTI3N78Nd1Nh8RLUCNzauKJB9vce8utUKf1lH
2ntnAcue33t+vE6yaFUq4YSjFp8liU7Tb5JQJ628NhKVQpYb1GtM2mOINAlF2ycdrOykzLZ63PoX
Xx0XItwyzClumsbZOUAsh8hCCjDUb31rNdcyQ549Pd8mcQHBD8fAYl7VNZP25MnhQkpptlUw1dDi
JKRLL+4yG/F7mWdLfiLjTaZkb2iIfPVTQ7bOPu8wJ843ITLqpB7EhqAjh9ZMiPbOTIaTZzSXGndZ
3fUmhevRvqlWB514dM8twTJe5Ihb4nt71FLdqZRFufYdoSPGH3ZWThRTbHTWLRgG944TkJTYKmzF
MddZ0MpL3k91r167Oh2WCd44XA5aQePZ4x8KwHbRK319q/XaQE7uGBsLKcrVwDirSGUfdE19LmWm
rAoCtdZ1HYurDAClv7bTq0oby2Xry1MJeuUUW+BNA205P6XhGFMCwVCPCsm5J58R6Ourpw3p0csY
8pl0y7Z2qd3JLs5PduC9KGW5i8Yq25KYhvte9DTMXoitopdo+zC4sJFHOAl2yRB/xr3uXUkJWZQt
VlDTVg61Jt90GTy5amAdpHOf40NQgKQnEX3algMSDfqasML7woE6kDv+oepUXBh1+Cpca7ybDyF+
OLDwvpzm9dU9POOF2xvlHYYiC4FFQLBApSs3bdyEjNBvAMXpbCmjtdKHTLvWhOOkYxnfosKPbg3c
15vFYRSwTVe02ekxm3pzG7ueTrIMsPpwZuvi3lk2g6WtHejGiIxT/eue9AHu80u1zMjBJeIVGzEF
REZN02xaDbwsWRrGhg9Z51F7y5nHLDRY77tUG63rdOx9OzIpa8h2l+VdvwhIZyWPeqpn6arYhrW6
Rmff4pnV/zKT575K01OLicInYPC9wQm/GVLhbtEa2bdGLT68dmOAl3gjpjbaI+ckGZG24lsssnMq
+mTXFnm8oiBWHPzOXVT1ZAPRwmrRtp55oh0svY2DkLm3nB0+V+cSecW9KJ3gbItgUtl59iZjrr7t
9VEsmUwpJyPCh4BX4z7UXMgG9ahDZQ/JiBmS+FBSxH7B1IHnqwzedeJBKYcm+nZeVOgF10udGupr
ZvbZXq2Tfi3czn8LEV14gVM8dq6TnOLINJaF7gXXmPDChdXmtNb7UdyFTtFenZ4muUUi5FsTUJfH
Nx+cczdJHqg33RthYyF078edJL4KIW1nPbtaSo1WN8e7NshI+5NJvCcPeV0lZA9lGHaAmBrtr9wP
jFOmVrTIktDa95W5zZ0GwejWqgL0tFI/ScM/F21g7ualuq8LultaO7Gv19Cafzkk0G1K2BanJJ0c
7y2l5MLsri396h1BWNNcnfl8N93QFq7XbogpPk2IE6LqPfan73Xi+cEkJfa0YTzz92sjUWFqnpe/
XzEvVpVJAFavMgP8Xuf7/b7exSTeYBun+vv3i/997e9t6wpFZailh3kr349XcxXge9MZqN+lG+DG
/XqT+fPNq3+vM99TGqfeJ1z9vh///eGnz/e9S/PTlXAeylFxt3/s4PcqX69zRuwPpsk5+2vvps18
rT5v4o99GAf32HWHPx6ZKyvTzb/vdNmb6PsqEzfKf7Fb82Nf75GXxNS6Q//5Hx/n7+9yXjuPhL2H
tOWaK3a3GbY5dkFS4fsPdfLnlKPZg/QrjQ1aIApobTOerbJRVnZZr4uYFmkRWM2RFM4fshnav9hG
Abv5V4iDkrixQn+KiEJZ20OtnknlqQ4lkQ7b3jXlzc2wENE86d7HOjjWVdT9ZQM7iRHZfhhcgJcW
GOt7EwrZJsmQT3tmaZ5GI0VLUYnxMZ+AL0FjyE+Joqyd3jwMw2c3bMNXzxiKVawMzZVYR3eXozHd
jS3/z/mJeRUmqE+/93j6H5j1p5UDKzEsf3gcowHBTRSYp/mNuyTyNlbfNffzbs07KO2Q3gHviUPl
WJGf8s4pHUq6lPI2f0RVV6vD/LGhF+Zr+vEGPTeABQ4JQb80n5ZK1P41HTcX7M/zkKuk/fZdd1GS
eNz3nZ/uEMXJO03oyI+9pHgDDXL3dZTMeGVXQFewkU9BIA4AekNWm4h8kGMd2N7R0YJq0zp599AI
h+FpNUY/Newr8x6LNrqj5UUfbQqC6RDwHITpll83Q9kXFCSlsafOHe/VQaxVcsAvOZwqzPSptRqN
BtlZAlXFVetyhW5s54aads0IXqJEKj1kS2PB/MZ3NqYjJAkh1iLImM9KrSBMBsGJ5T30mic+0iIe
1zV9/nDUea2Jm17raC9gbMRC05rDTg5dvXFaRznY/cCNSlFGSAOADwO0VlOiU5yT8VPhrOHLyN9G
pyIAnSKMRInqcK3eWoAW9klKFIai6fUZgUl3H5nlQbWrdjHGQbWOHbM/I8vHCis8d0NWknGOO98g
V6Qwz2ji18T1RKvAi9Vd1iTaM6D6Q68ZT2HLdqq0h1k+DOkqGyuCaPPxnksq+TapYZwPReI/TtH1
i9qIGEjllA6aVDyrlvA4ODisvcGmY8bo222xlxoyeWqDOHgSU7y3HPXT2NFkRCkUed4jyRRcy1+M
EWKzXUtkkRJFVOvtkrg+uWpHeFP3pFkjOjnlaOkGkQp+9e6l/sntE8Jw663mEBrExW/p9UjwfJmv
0Tpj3A3Q9biWt7CtHy2mrQWhdykRj8PNro2D6mJoyHqMpEUp98IOHpvsTfMwhYPCDvGrt+ATXMZd
8X0tuxcNCkFsjJdMafolf3FE0zrOVt/xVpRIMNqRiFMozUEfS7ItC1BxIq5thv4qPlyVdjJ1xeUo
rIfGQOZC7R8fooMu0fGf+dOY+RPNnHey5UacvbQIi+4xCPr72KFKHkMKYJzw4BRlhwUfQ1hJzK8T
XNqMmnbvuhuZPDql84tkqXhVUZFbj5nCV2zlm9ord1Y3mjQSexjdekDerblTegYPKO5RGZNNrNOW
7kpGOB0zTER03islzJ3WFcG+c2kW++jhEL4xu0qNvTZxEAbLWIPD7XG1JwcLoR9lVoSV47KxhgZy
gkaCYaRdaL0PF/UsO/z/TdnHZ5Lt9b0WlZhA3JGJnRMlL6rOKKrz85awyhPx4crJshS4BnbZn7Px
0UVwjPM8KF8S3SAoO4FSoQTKeI9RNCqJqhrhLr5UmQqhwC+tHUHx3otIolvZKeotzH3tHjbi0SJe
AodjTEewGs+jXbYrV49wtslOIUoqysm5kWIniV0+6IQh/zQCZLs9KvWXUB+PbZE4P2oNfgCxZOk6
HmHdVLTidzaTItSyDHk5EyqrpvLp2LVqeJcqj7bXjpCTdDe5dU2+cHTMbY7t/6hiZ1klVfojBB61
dG1p3Ll9b+5Ki7CZINTzWxsRWUAQYUX67oUGgA2+KMnWkWom2yDHlDcforKk6T7qQbHJpoMlFQZp
ovXTI2GgzaYoucJIymiE4o73Pniqaki9t8qHZmMzKH0YRz9bw3en/9G0xqFMsluQeeXb2JoIK9BW
70mVzE8GoICFYDAbV2QWGuIUCGvdozTZxACsMb3G1iFIxosoSkruvqCzp1ruXi8ce2FJe2NkZfrC
2HNcdYN5oMzi3JOY+5JQhHn3Y7JMsjYoYd78+TgF+9dUFv5eLXH2rPK2vQsGkR+IYxNnpF31SpUK
03IXUV+NchFcRYpbMbbyA8os9NqBuLMb+6QEBm0ZNRhOFnPtYzM86Zyirl5F3b/MPedQ5UV0TaJg
LXRjpQTdWrOy7K0C2rYdizLfGNOiLEk5GrEjj/lQ7DSjrndJ06a70Q38mwLzjSSTF6UfxON8kw6Y
KRk+u2hbj2UUG08+pSyZJFR9cVFbiDr7Fk18pTqQlM0I2FRYFucRkUvDKJo00NI40W91ESIULiV+
+GtG57/w0wEqHxjPcedyUc2z7KQoCvXfEqO1yEqTfLHAvDOaWp6RE64jo+iP4IXh3PVKd6zD5I1g
81f8AQtKF/5U+0juddWN72Pq6Pyc7zIE5HvYduGhsifJhqbY96NN2jvXyuDYjoKppF4+6P44XruW
UuSgvCXGs5HnD4YblLShFXlfxNZytONyg7ZJ22S+O25rj+liUqqT1NlXcXWOeK1Q5Jjm6Fy9WhAc
klfOno78q1WX9W2GCFkv1XTskMCg02AWt5OZrn8tKkhyW3y5gTmKE+49cdIscSdCtziR6hneGYl6
JTeqzOVaDmH4WGhWecuMcWXhArnn6vggR2T6XeSo94r/qDqxvIap3l/gly46o7qyr+ZeafL4qAl0
gVZq0eFtrHZTQepdKmlwoFVwISLEeaOidWeXojqVfl7AADjHddA+xjhtwQdEj21THQpTFW+D9TIQ
LPOOEERbW6D5Dxbpw/cywSqAiYAUuVwaa2oSwYJeer+JE19ZV5QujvNNH+fJsYmeI2Agmd2J60h3
5sYUXL+DKGFXKRAetyBFvczb+yoIHokh794MTbZQfJRgPy8ywDLRDa4KH6jJOHHALJm/IivSN0Zg
Jftqy2cc92Pqu2taJWBciIJbEpymn0mq0M52AagCVzU99Ewrj5qkwOWmVviRoglpcJ+sHWL4MJSj
1laqEvV1Siq55dXR2gp8NA25yexXo+yd+0Lwrfp4S/qhOFiepDaYqns5FsOm1m0yevEl3VtM95aO
oetXF8fgQmu6Jezl8n0KjGdQBhGH1sMjBxOERZhle6uwEkzKdCn9xDQ2Q46RjaBlzMU1XrayJ0zH
CKIPEhv8R8cut+RhK0caPuHFRR6A6MEtidnJlVtcktc4ViQXDcloQ+Ho842GX+RSGBc5WOaR30ZH
0llzFF7NZ3en05sT5k80fy6B12hHv0zDZacnzPPzJEOy0G1UIxm2DQL5d3Llk9HLl0pGJPIYdvHR
LDpnb0i56X5UvRmSQGOKi0rX9KOfYG2+DHZ1F46nKAfJ4fT2XkW6vNBrS72U6VGRtdzljrzLnMy/
1CWmd+FU5P+QebxEnk0jzipIfwwLAkQsibTACR6LSmsvJCEVjxG1e+qWTn/NbLPAh6jASYwLRiFF
guXFDeVq0EmNU3QKUEORWCelhNlSmpfErzaqJL27CDzvEBNpfKhjy9t2FZdKLoMlJyxXHjpX8Umx
xL+fytr+6Y6cOzeVePesaHxOmnLcUFHXP8zM+ZFGyTVI/OEhtj46MnPuHZ+RghuKeq2ZQcGICO2K
7YXawnKlu2sJmLQ7JT3URr7tXLz2VqcRp+7b3TGmNbEpvOjDLdETZHHikcSBatkY81WntMqhVHDY
jLbP8M0OTOugmQMjtkZGq046NUWsUqzqJnRWYdPLtd53MaUTo922QZ8twWhOLARP/XRJUSQzz0aA
T6CvqQv7pApohakE8Th4e5Rg/QMooXinjT5G2BLYZlCLBk8PlbuwjT4IszOROauQczy8b0XuoD8T
wgATE3wWZF2c/KFjnCHM5ow2QyyzqB+PAk8wp2asZF1oyDs/gd6ShGSk0lVmcDWdndKYADpZkYIA
brL2VkM4AwNs8eBn6UXp8mBNGFZBTEgGqFllCqT4+nXQovrBT611p2YuJB9jY+hps9K7vFwMjFT2
QACStRaP3htZXjci6wjkUuzh7JqUuUwBdyHW3OAONeC1bDX9ao6qu4y5qKaOQsRcrt56xwEupvp8
HTW+ILkJCtGfez9C/lj44zYr79qiOORQIFoSlV6lHk26PFvfCMVMjnzR+mpgxwe1/xF7yJ5JmunO
XpVd+OaZcbRh9E5D8ubi9vsIzWbj+CVA1CA+u5Vi3hq9cQBTuig0RaofFfFmcOp9A7Tk2WRw+x7U
HkBj69LRk3fPidh5UV3cADSG7j37nVf+wCEFdstpBjLNh45hXAIIdbpOJy0Fv0G67VKmLQ3TBg9b
aUZEBykotKy0686O7ry3jVc9MxoxlyH52XdEPzOTQjO7tnqcZxVJbsfq0MeN8eRFmqBSQ8NNQ1rf
qHhaVZ+0SVmuPbWqD71Nuaq/d/KfoB+gytjFrqtUHSGTLg8RUZdb/IqnbFoitO6iytDdkK2e7Q2v
Yi7l4CbIDV8eapk3B9O0UXVAmpyXUlCZ1Hnqkm+7Y3IDpMayyXZTowa5BNuh555Rik77JXoeBxeS
CTG+H6iYCxIcuEBMfyhS720UM4wOwbiF/tAe4uxT0cxmn5XuKaWmskwSO+B3X7UH+o6tXqUHJUTH
adloGVH1YVIbDjQvk//H1XksN65sWfSLMgLeTOk9KcprgiiVARIu4d3X9wJv97uva8IgCTpRYJpz
9l57p9dI6oS5CAM/W2XdqasmljJxGDyHqMool/qrSvOHoyUAveUxtg4wTMA6Q9RnZQ0Ui7DJ0WfL
O+yKmOmhsJXcq2KD/oRoOTSUhNJ5RHwOhT9SXAkRGIQ7FRxsTi1A9jCR9LJY5uj5N1ExXeu8++hz
dFjVD6uUVzmMBzFkK8Qwb05vb0y9xH2KNUfmV0pc3zF/5ZBRXhbmkSJMtzPG4Rr5B0svoNekZLml
MRymQpUXwAXUQ6xwOyUKKh/vUeEVWgR0ixmo+gP5v0dib+Qu1ma6fLnuoMqt5zAarzW/zYjpweyz
lVAEXiK5rY0NEA+s5skFIxcAH+R4Taf9dEbow7advTToSNo5aKyp7G0d68ux+TK6GjVH4iVb4sgQ
W7bXVv4ipvgzKp1fudeQe1zKQ4PfLja+Inx5ckpJemjdXalXIFTi9rOuGSa73N17vt6xn0yWVkdM
qeYV3pJ9wFMeTu42jUIadtjggbq+DS3ZtD6r7GUqGvJ2j4PLERfdUjepnvMsjMCooTmflb66nz/H
XvrHRfK70I1ALirVo1zI5L30TDJa3WAbWulAEJH1O4iwWIk8bdZuAImIeJuRIF8TnpCOaYVKe3CU
FFQj/3MgcSexIaQFzRnlV7Wf3GSNNfd96AAy9oHUAJvC4vXKKIcjRO0nCOuNIY/WIM61rRdbahjF
ZHbw4FiCFBBzWWNPi9Lur3GZ2GhljauezUpW9je1Cl5tr/NOAbXiPcAisLt2fZJ1/38XNKOWYddT
4x81dapszV8xQ4GGKhu07p6Ge3e+aDzM7k5MAbt0Zb3HRLZhEU7eVuPvpwrpiDLeWWpfowETqUie
hwYXURnAZSdpaEkK8cFq+2AbTf5Pmj3HmjxAPL76z5QfSjnp5VoLNR0h68aK6wwkt/vHCLJL34/a
LqlVdDLC+g1AaLot3Ji9z3wxjhla0z68eDOVME3qrcq0t7KHaTqziW06i+hzMndRZembVVE8wTZT
Lzv03dRre8gZPk7cQ+Dk4LjN3ylB2xuDJXG5aCj6HxNfOwZeW+wCXAP/e5+cfPP4OIo7UW74xv4Q
aqT2kknICaoYITWrHAgQ/tKOK7VxeF0Di93SiTNQNb73gd6GkSDGH94BpXa8cvd4Od/NrH9e+HHz
cfF4s7/f3GoCf0feMEJbfrc0/LB/tqQgjFp7mPJDLCQ28JIiosod9DeOWxyDwRwPYX2VOfJ9LBWw
OXuCUdetZfRAtltUqJzyqsl/i/lTEIG9iZRd7PP5S041a5chu5wj0jeDercS62B7wLEsacB+UtiA
Woq8i7SAkmcVRXUM0DsiAB8p5TNVrWixmos0x/cKGQrLtNPNp3SWHKGu9702HApatEmaI76P0U4L
Z1j3rbtBvWFjr+Uc1Nqnrqv3GjrrBooZFTGiZUpPLe2KwN+cqvbRSWbXsjUrh10Xz7V+9WWitvUg
bpxV5tZpILylxTVluWn0lrkIRiQjbIQ39eR+ECrgLuzIIcQGbEdjj/pCReUXCz1xrCoZ7PU63CFE
TVeDypp116U1XcXuHRPZb0+G8Utt6G+Wl5VX3H/sMJ1625Zq7hubjNwRKhyTYdlFiVnJ3F+zv68O
PrnTgQnUKfUGBO1Gs0nyXK0jzpUjlRXt1ieUoaXlmN9R4x+TsPHfWstNtrURUWTz/OQl8IuvxwPY
ooUE0k3psxq1et+U/bQZmlK805HbPR6hUxJbWiz2riSACrZ9OlXpzE2+XbUixNX4NmRRrzhhaHXF
KrgU+AGWj2eGUbZOpyn6pAwcbzy9jwD29fmdqE6KZPPHK3G4TYZKXq3MYg51QnNrM/e+6rK9PR6A
TwIKv6yGp8YPhoMFtIAhxXE/cUnixq7Mb6MFcSAilkHMR+U5EmyOHk+Nk5ex9YofoZ0n66bs2mNL
3u6tJirjnzfXE/8QMiq8U1qggkHnYzf1rfcsc/n9eAVTK39ncmyemVpJysYbtZnY6L67SbJ/vHdW
hUwZriuuhm/Yx7wvfVCTmfsjoCwwf7hwNIn0FFVwspPKvHiW3/zz1XgtecJ4Iz7LiLXbVOv5wWX0
eEL1x1ZvfmrrR8+iyOtXz4zCHdGz7raxm+l1qIKnx2vTr2AQkoXNyahqpnflrpNhGj8DUFhurFpA
pOEHA4m2DAyWFT57anR0M/KnZiWa0RkgFRZSgyd2ff8i3cDEBzqKrTKjXZuP/TtxNF/hhE1/lPYa
2WHF8swoLm3o/xib5DIBw//hen2G16IyLmlXRWgLSUsImap+CNc4mBK4Vu61gGUcVWz7IYk/Yp00
1PkBZQHRy+KcOkmHbzBSqKGnbvR+JHb+xsYjfrFbCnn+bP+OYJl9Oc31cbz3IMWFWhMf0TrEd7y2
yJgeT5QB/NrE957MiJ+C1mdslucDRvFKYnz75Uo4Rsxo/T4dqvKFtNrXx3EfK8Iik41zzeUkTg1O
9aWcP2PbZRs9DNx35fDDrDIj2slc6G+BL/aPB3jOMCzzQXlnYnvdiybLhCoT3wv/PlKRpvZVoUne
uZFpsrGss8+MTdnjmX7YgBsZOnmyy8E7eZ54LjLvkhdV9pwx4j2XE2ZU4U/a/nHT91gGNEbx63Hr
nwuHukVcTt3xn2eBszuQDTguNKOzFTF5wVMesP1gYM2epairXSJZi7aV+b9v4Qk0r6JgNzQ/gkad
s3ENs1k9Xv1xnxXcW1XJ++M5FqvKdZsA2nw8wO2E/dQSRvCfj2znuzSdI4H1cjgyqDTviqWxxCLw
3KMAw6fQ0KTLmveiGeWRdU6DrJibWVzoa710UJvMNwNGUHigfKlwU+r3Nr97SZO9CTeCvO6Iz8cr
dy1OCW+iwPF4DmrEgiVt3u8fz0ka/TUTZXur7ax9pd40j3HNu5cnxTmvcvDL8xsBEMto6VuYJuab
qW5CaVEaW9j5fUvb3oaxUs8lW4N7Sxvq8SQHY9wxzKAfPp4ETm5aT7qmc3rwpLBjM1o2XXB+HK2s
a4wW6K1HZHQtg+nr8aChpY3mzCXkx82ooH/aqGj857OzpnjFd9zf7KqpXvWRwAqDVUBcd+XR8bx9
w5Cxn8RHltp3afU6XeuPmibtKaD2mBQ+oaKj17BKwXI9tTUdZOmyJcv442Rv0GWYDzyu/XvBir1f
tr3p0lHhIY+LlNhmXODz7XZUGdCHJNr+153/XC0FVWx8C/t/n2iW00jRWF4Sl5pDkukDmNT5TetO
scBrx3XaFRjMH/clWBTxyGeAb+hlfT7uMyOTXIPHVboH9rqYF2IMjyujBgrTtlChFwRG9whDx/5s
zPFEysYQ/bgvKegktGUfrqC0YCSj0wgpyvmZG8Em0FX9SVcFjv80t50y7eT4Y3Sm+ulAg7SCS8WM
xsmRLykcaV+tBlQ00Cu6U0M7vs8Y/soUZBs4qLGjKd+VfbM3VaEWrDZY/rfAAysb7urjIoCUcO2t
PNpWLZjcvw4kCVAbUQOw+uuA8rCfxny45eNAiHz7+ngpq1YCEauirD6/x+O+xzW9Fdo6yC397wPR
5JbrUiDC+esZPiiMdRbHbC/+/0uVI5LlyIMb8u/LPx6SV0gK695F0Dz/WY/7HhdEesOSReK3/utA
3GHaoIlZ/X0AQaG+JPqQYOb/fFePa1S+GZ70iCbl/z+gDXgJy4Cl5F8H9AYtJ3s66i//ecbjY5AA
D79FB3fxOPDvlxik2FGbwmn+OfA4+njGqIFgiKrY+fsAomJKjjWa0n8f/LhWmwByzMmc/j7QV/0v
15HR/q8nJAi3utZu/7m/mgBVdGF3dozYXBm+85GrWK5DKovIIYhRh3gEkrPbuhX9z4LoVYAj1Pnz
2nvqsw8/NMzLgOtvmfKfEaG3GmtqDmHSh+uaCgN7Cu3CtjtAXciqnl9dgCSahd9exjjQDA/bX2NY
sAL75ICnDlGj7+w75tCVF31CFtp1nXWAUGechorqPLFBY228FXQmKjCLi8KPhqNCvI8nGLxul2c5
tjbsk1FKwwqn39qA1uwBc1c+/Nsm0dnkqk0pfSDtGcIW8ZmWr0EgpoXvNgDEWzqqHkx0alaspEus
pF23HVv/CNHjj0GBZFt0Zbq2+6dQtk/w01Ad0w5cBn5SrUYdRc9IwWJa0sguFrlHQDTn2aFkQFyI
yNn3OLujKgEGOwDDaj3xwVL2Nzv2d3b/3waVq5I6Rmr3dMATK9xXvszYyE6bP25CVS7WahMNpXrR
SGcZAnJYQumTtfs7bLX2VWCGXeQhZehuEw+6WEYa80ATDzExiXCVpPmaxEm9srM02Xha9qfLu53K
o9dGad0vC0yd65609ha6TIKQjwERhZ5YFMmwLx3yN+AGjRGLy7bUryhtQBAnxxhu9DVHxWFgMWPM
DyAz68BxBWO1g0D5wOap24/tJU51DZgS7VOBNYSW7YJvIhwpZES64i+QXgATQ9bNZ36ua51M5FWK
pn0baoN/5gwa7Km7E+FSwsvCPzx6VLCMTVgIZ+FnUr3l6u5lzezwqyAVBZjEtSz+05TkCbbjPH46
lGYpq4FLK9yLbpZy4SJYRRXd9QQzRO5JWKyTh9rmi2Lopf8FNV5P5p6qr548zjNXz9WbUWI6Cib3
h0bjDz19hUTfY3ocHzdHDYC48AbshRzVWz/e0WuwII7z1EQE9YatYbZ5HAW37K8EhfptJzT9EKXV
tAwDGL20crojf7bzyvfD9rHOotPjJl3rcpH02vTPTc33Zle8n579tnRf8zL9Y2uTfX48luLTj9S1
68vjWOw2b00RR1edahuSiLYARZa7y9Szvi1ZX8ui25Amm2yb1M03RWFMs9zXYXqMauNc4nIfF4Fl
GQvVOnKT6rTj//sBZl6tEmV2YH4N4yx68z2KR2fTj7hKulDuVJX+bHwcpX07u/VH+q8YsSrk374B
0osNtHKZHzxBSEOXXHESh7MKgjhwZvVVlFE4T3+AhAHXvZ2C4JK57UE6J7uJD+Fk03MgXaGnhF9V
xnIa1mihX/0yeaUAe/RE/ccniUF/amMUOMMokWlvqaf5NH+YYdqi9s4smCbO/j6z11rrBwuv7t8L
o53A/ce3hPLVwvepWHitl1/IkMkr8drlFIpF/hzU49KBhbLsWRn1kJVjMNgOsKnU5cMVRACNSYJV
y0Vfb2ic80a89wJro2tyJ6PiIxbRxbHDhQ+vppgZ7KhAo0LY8JXpAmNRvjY1u6tBeysKuC5EaDTb
JMQhm4Xvji2Cm8rkn2oQNF3kcIyd3DjgsYkwvROpAQ16V4cg95AFvMi2+hVHAKqLwt/WTXc3cndj
Noidhsyq1wjc22WpbMDlGcRwOzvFxbSeod4wEVdger60zEd9rlLUO5xDU/WcBCxp0ia9yMLReKgN
NMGKNNZUzlYhOjpoZXVrc4aCpgNhAz6wJ2iEYEWnUqemjOhdJY27U5GBPCkxDhMWUjsnLb4ING2F
1/rXyF9KnMW5dkh0LbtoPYbVJ7HYP+UEjPq3O9QVxuwqXJmx0awaCjUtCuZFo8CE+V0EALOqsN7S
c9Vk9ttolywnZ6J6fgwkEPNETdtqvEI6sNZeooal9+y3olnF00CzqhlwYBS//drNV4olFEsI/WfQ
wP8U6i2G31oLkHRlvC+hP+0dXHxm6SiQS/q3KiZ/W5rQu0VoryeHtUbieV9g5K8DCq0XSEgNsU7s
QomEPzfpSKty9ChIeIRNAU286/HwNGE+ZhdDlS0IB7JJiN7ACnPLo3RnU66HHZbC8xueae9htxPG
b6zc5sU31bnWymXgVeIQ05mkqfqqW42zMGsqjONAf4joNzdEjojYJmpT7RhBLFcJSbrBUCy9jPTV
jNQ1LyD5oNVKRJ1Fsc4nfT0odjqUzjAHAgezN7VdrkT8DkgtXoeR+avQwtnajOJqduyabvsNofoe
RA5Qp+BnQxcO4r6+nayKJC6APl7UrmAeI57R5LBtBegfpazhkkQJp+BU9aspagrmgwmdrvJPj1tE
bhfnx7XwP9ce99md81H1HZUhm25vEhdna+o/8af4WzXfGubXinJbnWff1KaGcLR4HHg89nHt34vH
fQ16MFMoeRgVnU4nQC7uIvs6u01fnx0RLTvnqdF76/D4OHoOWx6Kn1j++zlDyGBUnVjLiK2Whtk5
6Yt0rSqyVexGubBD6AVUtLd6d3oaYu27pgvAf/cZLMeiFL/xMC+00MCjsLf4uY6uImJsvkDA75wG
JzvlefLbtoXclLaFTATsR+Sm9b42URiGXlqvEkoYq6gK196jvaY14d3kJN+lJrO1JqLw7s73FUJW
/B9MG7WL9krFfQC9IYNdKvTwPPjmL5uCww2pjrFrJ4RutjsFz4Zd7gUJm9sMBSYiZdkJghHn+DwT
f2MX4/0Mks0g859+5nsHbYqGSy4Nc6/66amqf+Ua/HqUqMW0wCPisEuki2HoOYueMGVpSGnjq2OX
lFRtvJ5M1e9ayTALSfsaJd34FDb1Crf8cGvSZhvREruHUjfW0CLYgE5iNWolWp20zfZSls06S0p9
44fzktbVsLIK8jHNoFRrx0hRQssiZV0khue+wzhvFflZtLSnm3Hs77r5JNPsc6BIexW+X7y1zYDf
C+D645aMtuJPNFbWrdZHfrremN708nfsloIEoOilH22xTzEGX/PGSIh29HVgesMhG9Daj05Y7Q2R
6iurDOsV+MJip/Hnrakr4j0nfe5x0VA0vUwYg6PBVp+ust+Q5C0KNvRGXNvXmg0mvibXOwhN69fo
SWjSBYX1oTvThvjlt3IYHJOesmSB7gcJqPtBqn1S9s66N8ZDhCbniGGYBI8u6Lx1gdmYUEXitJVu
xYdBNtaOQQyYjgPBp7ErwlyC4slKGSBQD39GlYLdaxfqVoCAWE2ID0n8pJtQeKzf7M5Nf+KAPJu6
jF/d9sWnmXrB5dYchhztm8qSS19ZWy9hQix8O75roiBoJE5P9A7L4TlyO/kB7sayTNq6NrZPEhP+
lNKpNtGsddL7qdrEvVWegKjlpIV9ZEas7ePuivgmPKcRf1eDGuYtofRy9Cbc9KZPahzxZTA72FFv
7SErV1jP66esMIMdVMziBT6j2rTt6C6t1rvotW5fgl5qp7o2+xXwgeE9RD2jA0DwrTD8bWXpb92f
9HdlCoce38r2tPSU0WlbRUjO9l1JdGqJsHzdUkxd0xfXLhnFSdo892qWdGX0wjNLhU9l06xloLr7
fE/a8tPT7PYTG1ByFlTDWaO2YmMn9ldf6NopLQoLAz97DMSaRVb45xQGAqAYm1eJhMd4qYNJNPrg
aiLV0uSovr2wd0DM6LhkvPrNF4m61E1mzx23fBFXuPWBSGDuFxTchi68666bHdyIuA3LCaMTKhFv
H8Bo3kaOv6hnLVnVsyVjqxAfRD95xwC58xLFsbtgmdzuSP7MdqEkE8ZMqZGOTVv8gJHxNnlDd3Iy
31yUad5fjMhnKaqeDDHtSMVxP10pLrWM6bqQvrGLO/3gohp64fxX9JoJIQ1lmO6k2fYnUj3SXThf
w5qeoqTq072gQyZC1AbEgab9SfTF1daSZh8oGIdovt3dUFH5S2t4PZqM+5syqwpXaZsvWbTEV7QO
JowGJ7gNCe9oTUKstaSfDuiYffJRwemOiD0CTKDbBsn8aiiJ0Yn6ZFzWAQ6AiLKR1dbF0dTYW0qr
Dk4DLXtAdqnHVhFjXdll9S4my1d1OVksCb+ReVZoZhlVDmQzKve0qey3ovnKE5wVo+13137eTKc0
nd1xuoUlcRNZVsiVX03mOmn8eh9qRbNJa/kJD6i/d8WpUA4Jk0TK7QybrriNyvCLgvrGC32HqpHr
Ubk3jLtjsW1HXths9dB8hzVR3MvI/cjo/SEX0Fhl0aRcj4k7LlGI2i8BXW2l19q7roFu6a1GLgzC
OSyzF29OxUnazQF1uDPexVjYb640Pm0Xu4jmz8pMYa5sVLJElUb2Mws8liB+fHZd7PcIky6tsC5D
n5E24oi1HLsaRdVonMf03DmR8YXPMdlkbdDug75nxVI22Y5KAllYRR7tXNbYyCA681SlNhdZfB/x
lJ+rRJueCTQa3Lp70SsFdoccXY0CWqcm6/q48LPy5DWGfxwcckpgAplLgMnlTfQNuznoB3vXpRLl
qT9Cxb/aThJjFRjfcWsET86FuBdEFo39/LiQ5OuYrnEyssS9xxOaalJEp69SR1igtXI9SMPdV17V
rM1Ihlt09uarmXlPOdf25ljmB0/r4rulYz6LYM99SrQJoR553+SsXQbPDJ5UaP4JIyvbeJ5trRy6
pne2BL80B5dcPWtD0z7/Bc5l3GZ99UIbSEO7HJ1BbCd7NnMpIdA0MJiY9b0MaL34fv1qVZG9sQt+
G6zGsGVqtvEWOORkTZb4Fi607CZsJbpc/CCLsEh0BKW6vHkAR0RsoruuiYHyauNWaeQ0PHgnNbrK
Oi79jyIe7LUunb1Xod8hPtJYWlh4v+Xwq2r1Zk8Mcbl3U39nRn7ybhmFRjpnRl6LLDfNrGvsYOqs
Ud66y6o1DkZSpeeD7dT12kBwhKyZqVQDbFYROnRi2ECar3uYdkCOPX5KfWi91mMPqGG2zNJyCIAv
z7lo4gpWyzs4JPGsyHYsn0nM26VVYDx58VCvCMWKX0KoUhLGxWFE9XBOZ7Ut1pcEYPcAFtMAS+ld
RBl6H8qEBqxS4C2dlAWRuuGa1nK+a/sxAoXSL4fEe04nW118w1+n/TDt8XRkL3reIxRPglvEDqEl
iWTdpulB0sxKRqzbtr6Rel98JFXpHkLSAleToqUSdFp3RJMNADi3zXupKFaF5VAfvCbsdzJVYM9p
UCwMKbM3HSDZQdcK4sXiAjtqTkhNvw6r3v/T6h1diLTc1nzMtd2CFI0bj4xMr/bei+pi0pk+RwbC
KPa0SJYIgBxCf9r0rvEMrT48YneNt15IfS+ROi0JCDW3wS+IAuywLHkSxD8dKGeHnEdfU+ol1kwI
n94gp0mO2BzZs7vCQZXf6sw7NLKlJQbPdCcMAfGujtN9P1clIk178TAOrA0PbFbXHmzcasD9w6fG
aQsycSL2XDi3GYxIqXVI4XTvJAfmSfTlotWnDmHG1AOK2QRkhK/K6zdxQRFxgvSyGeuezYfMkrOf
/6iivCRttKu2SgNU/LiIrFondXSXzJ6bxrMJmApFvpnmHy8THXlJFoLSx2/5cbNTlbUWUXrE35R+
1k61omNtP0eFe5j8pDw24F4XShDWXoYYUHDSZO8d/aCur+zftStXqYb/hQy2ggW0dsu90f0pmK3+
6wrKWYS7w9aMx/qizxdpPwu96ACCI/CmeVa2949rCClAjY/iErvRszk7SDSrESv8COhRS/3F6ftj
aqf+NbHkndMM+UzgV09kRmCqaKGkII07sUWw9q3IiLl0i3rnt6rcIy76hXVK3l2Lnr5lGDb/lkbe
pdC8S535qHWzFXoll61xk24aXWi4/z1j42b8r80GkXmhsRJH2x14dbmLRHb60cVrfMDNTdR8r02V
6Cvo6N2lqLQD+qP253isRqvfB+1E+YcM52PiTMM2rIJna7bL9KRrH/H7oZ1r1WkMYF0rx36Woxiu
lj3ui5Fyc1gjL8RMa5wlO+dlMgh3Twe2kX7wIw4NUh+ZdY9FWek3G0nLwg3b/rsO4msKFHRbcAaD
ofWp1rC5TxRJNWFRb1qNGu7Ug8MapfYSdSP7ZnYrHmheemia7QRHPMQCzLqrfdJiX6ehr95MQHfb
PhHnxpgS9t2D8xmnClP9NP4My55MynAsn0jcJQV2sOOtr3BtAi9P3oK2HQ5uxTIlY+I1jDT4aBhk
s961P4y+T4n9KooT/XrjPAwA2auaWHvElm9dMyabtMAenUkZrfTMbPdEUSDvcPkeWkE5Neqa17bu
f7Co7q+6h7FEuaOHGg6TVCOSu6cpn4pQpFEKyLOf6OTNy+OCfNv21BQK2TeTQVgGBTgkVoZNmYrd
pDUIrUMLhg+aT6QlASq2+T7b7L9aVtE3vwtOaZ66b6KzxCaG+QsS71AGNQ6V+SIQLmXETrPXmO3b
59YBSzKSkk7rY15k6WcX6n5jVfT/Rx11W2GlaGUCfWsoCzijNOyFa3rl0U9j2Mmux25msHV+1J2N
nMcvG/kRq4pVWjk0y9o0xk1s+M3BrOWzhwrg/LjoRf5Re3m2NiR5j25TjO+hmIcKiyKEPyRXOwnM
DdwB9+w1TGYsfqaTBaFhTQgidjlaFKs+D2AcNsOHagxqTRl5fn1VFm+1KvOVz6SLVM34nOpAXgNr
klc4XsOuH6sfcnYe5ShRT4UJdTrsm2AVqng+/RDFZrXod2M+4Yof1GUMrXgn4rZYhF1gbstId1Zl
z693rJ9M+7kdMcQafmk/MdMjF2olBZDUWvlm0F+tLr/RLx6xCMarwCOppEoc9wbncEVsi7jnur4W
darOMUM41f49q0uE50w6a8uj/2MLYIA4VpcP449WpNQ0JF+qZ7NmjB1jeALD9XO0Q39fVZgrIj2Y
AwcoFZtmxmzvTsmprfI9gQ35asIOsUlmhivFsY3NLo3t04h/rP9haoX7XGWET2UmxFKwd/2nSpYR
quRPFM4/w2R0zrqFP5RwAJoLXaxIR+T3pnS0RXYxVGvlm698oQPIc5LHVffDyeoAbLR0r7M9+xC3
9Ws5mBMfNOTH5iJLI5Jbv/hzqjzWO/8yDapm/sYogBY5YKaHFYqoZLyhadorYWfL1sjwVM0eIwui
KWGu9qqwQv2bfRUzmGo/sZP+Culg3MqENA52DsUxi6t7qWkBKuTsMuR9f6lqZW7RzLHJYNlwzEAN
SCJaLiQln7UqCYCZOzAOB/GrP7bReLMZwt7KjkpzHidrswvLFxH1wc1U0zONzHjd0dy4xCMByACE
qQD1T5mW2Z9iGotlCTjwnpBjtcm7qj1pSMVWQ4yqxn+J8ti/ajb1P2DA6ROzzzLQ9TBmwl2MLaNO
b3TlCqume6hZXTH2pOPd7BBkaCJDWhcYGAXcyX4pCxYlFPQZ5MVoIhC0hxWwDnNLi0vd3MD4OaT9
+BEbEt532uFIjccPGZaXtiA6tIcHtukeXofJwmflucECpDur+lL+llGTfCQiDjYgKrSNxmC7VHZV
76kaAgGgYIRvOrfvTBrhDafx1srZcEDE+YyCDkN394lilB2SEt8QL6HZBYHa2EaMZdj+0gH37nWP
wM5Wt7TnimINmOfB3lKhAOFnlvmXUPilC1xRW+JjflVWRew8ea5W21JCJXwLoSXjTh21754+eNtc
qW6h0KIuy8J2do3wulWBB3Lb8p73PHpiGECj4tdbTVfIrUvrpWahovg3f1GGAVLprtxAlUdhU0cC
e1fv+4FOY5CxB4ogZU1m/TMYHHUUUhH5ReDzcZgMbWGJMN7USIWufdI4AGzLeVj1fppFvnLpHvyu
PXcxpT/TcoieaY/B7+sYmv1qxBYZakejfXZdsn/pGwfLxzDLxpqCUtl+9oXW3EJT/pkMB4fxW+RS
H8zcqHlKbVqp7eSvs6YRG5ivLWikhKolPfF1EVBhnrzMu2djVqyqzsFa3Cb5BmzYhniLEv/h1F1t
P9Z3zpgMbL39V6ctaYa19jbRBuNQTNM71A5gQwV/Z2iWb4JZYZl5yK6UN4prXHvWofbmYAR8xIju
qe2IDqBLbb0lMkPpFSuQvv2b5xfWt2iMc1d5t7AoH+tReRgsfde6Q3h8XJgusN7cL065XVkX05C/
h76sSO0ZZt3egCu4sI4qcorb40KnWmsCuLi4ASpIN/Q2vZEH50po5TaIQGw4hSVuAeLBrdTAo0Gq
MZqo/WzgJvq0OBrx5gLgfvbllLzk8mAm04+Gkjxzt1meAfnesjJSa0ya9S1x+w8oCnLTiJZAXSAW
V9Zax7KqwPLiI57QG95GggxuffA92G2LKZRpSDeRKrITXvgTWCCnL4vNo94i86pa91bh3kTM0IkP
FYBvCJGqQjN8RohO2DRbpqN0nGsGMO3wP5yd2XLcSLZlf6Us31ENwDF52816AGIODsFRlF5gFElh
nmd8fS+oqvsmg2lkd5eVpUkmUQEEAMfxc/Zemzkb2pK02/+ujnkLXyataJHttuqmxH3MJqqgld1E
L9ZoWbsC0xEtlltfdOXPjA7yqm4rjVWJ7PgEdmE9Y+LAWUgJZ24rsO1IlQbzIhe0Iy07yzd2bA0X
xIeWJlVGreogEKd4ndap79GrtW9lmCCyCktGkwSqVuo077W0jA85uRBsiXL1qMT5brBwKpvisuyQ
JQemHUOyLtjPjQ69fc44Ga3NjMVtw+Y6udBphINzKo7Y//x1wBnfdKTae9FmFrXDM9+aBN5a3+AT
jesy5U2SzeUNs7qKVbr7HlgcScomYG+182amomZoS0Bqb9ZXEGryu3RaUo17nJiAQH9SnONzlNUl
HhduWNM2UVE2d8jOjWcz5UlUEC/B9ove8DL6GE/VEEzsIjDsfHnvwDSrEsoQjDHZz6itrydrLn+F
mHb02g9ucDTFqywp1zoE4uecdjIhX0p8apArjFXlnPTqbpYjlsvGNm4ru/wJfntLrLK/A/H17GQ4
rkkBcm6Duy63mRr5YXdRqeiSOysxNvCBUNEqBcVjB5FERTsLYfNxyHE9T323yHoJ6wUiZl01dfKa
huJnJCJxETJb29gN72279qudY4XzypFNspEaww6qf8CPgpXOyB/6RW1oO422p+TyXUJRCIyeqpci
qF4Bvqbfc5sscIAV6Fh8Hwpw3USXPrGLIsBg2Buhvc5g3QE67YBV9TSDVUsy9x8k2FzAq3DDTw1E
dTWsdbgk9bhxek33ak2gjSYreNOQbncKe6XeRnR1XHYArWHiznOcHosUaOE+aQnsaoNKo+mvcL3Y
Bzgd8bc1XSOUZBAoXf9IGJY8FE0bHH//x+xsfevgPL0s+5xZfTvJ4xSV8qgtv2q6mRCOGtIoy7mO
4vbbDKDo0CP75aUpgvuUsPorNbN8hFTheCs7vmbdqKlnks4hYDiZjknnGytdQzQO+Yhg+NhIL1pn
fAkavKi+NOBs2Np6brlB0llFLOLLFrywhuom53pFoJPI4Q5C7I/JGkPksZMjTrhMOzWjjPfWhP8L
5SrkNVNJ6e7YR70CWgWquVjh17A3XcuqhWJAeErNoqnrncCHgbpR4anPiQVaBbYhdkw2f+hddowb
EdyZMWpXpsfKesKGtR58jbDh1FxSvk1Cp9moQLYOGjo6WrSO885b7ADki0btbcJeah/2/kNhjdyZ
ZW7jzFdf52HhieFPMtW+vpnVGmNCBpCJn2NsKcc3UdvkprS8agPtrWmJRYvTfNypjccEivsm0jWg
iviXVft7EuTKEaLpnhBkYzcSA7VjcNSv+yxYnsVlOxpy8brM7RVl12oVfaKhgDMQrMpKYWQ3Mr63
mK+a45OiJvkKyETlxVEL2xDxUOmwx8fc7/0ljONvIoXE+4wjXHdCmMLSCK5FzoBAxfnjXTzjnHZJ
YgzoDIiW/cEo1AT8EFuEObUsl7Nh7exGhuvBpHrEYBheUpKzyWj09gqm2byn7/kaDJxQ3OrxujT1
I+XW1kbxc2JPEp3qotnMZJM/qzqm4hBa9paJE8IXOZPRQ/JDlePa6uJEveTVoV46Vv8zIfV6k4za
yL7WKEihCK+dyhxOn5+5vsR2/HfG5r/P3LQMSxqaqgq2jO/PvKjnlC1YSe9pKBWKWeL/+lkpT8R9
lBvMrMFG5qm2zyHPZmDtl+YItFcNFEUYjfVGD57zRk25rkWMXpMM0QbrDsAtoneqQE6nyDLZkk71
8fPjXi7I2WHbttR01dQMy0JE9/6wqZ2qGXxDQdU+XQI80w55lO3Hbp5WIgESTaN/9uaUpJ3PP/d9
oNPydRm2RvwJKceAKazf2VR/iSRtY6XwUyOCPjIJYzPQW9ESemsanFwgO7s2Nteff+ASZvX+RJf8
LTYbhiBqA8rS+xNNtLDobeKUKJPjYt+j0K1uQq1D6GL4+Rdfqvbx7EyGMhr7Mn1po6tnj4E5OrHZ
xFRrkT+GBzWbisu8mW58DbeLkRTWSc9lz3JeqA+GwaQIza1oe+vCH/QnvB/qdUJ4QaMIBeMrYXwD
Q5sv7teP191myTO5CLpN8LR+doTCMX2r9QcaLOyk9rjBsBdlxQFrIXAewcCEtx5ReU58/fllWDJ2
zq4DJk+IIpZjagLl+NkH9yXaKSpFwEaC98j4TQ55fs9ayKzOiEDgdMZJc74HpWLcSbg0PgAykiu6
2muNIr2tJn1YZWaVbH7/toOSfyts7T5ovljJ/uYSOrZqkc4tJYMdYZ09GOzTZNg1WeY1c6LS4cmK
C56MN1nbmJYl1gUNE+xNN6wVlPlRKgi9UlQSwxqN9NN8kBsQRtpt+1YSdtHQ+918/j2ehRLzABnQ
ejRd5+wcc7mpz+5nQxt1U5szj0nmUWfOSmoP6aKFHerrxsgXdllUbJEKpmtO4K2I+uDeV7OHXJni
jTVozRWC/OaqMGgKTFXNGJjWOthHqslsEK2rlkm6xckqDqYSrvsh21QI/F9s0r2hdiUwvBIVvf9S
izb5uPr87LTzkCTOzpBSt7lJTHb759F0haWWEl8+kMPGvDfRWihB85oQ00fDdB2QPxokWvPW6a5e
h8mPyMwec7g89zQULj4/EvE3R2JaKrHPjiGZv52vGzo78SzSIHkmAHgrGA1zqwJqGFQCTwISgaBR
EUShXFiK2V7EMv9hNOn1b4TBHCsbjJLl1qcZRM6GvZ1Il3oa2gGCZ9pfGTMDUGse9vokwlWYN/Oh
HOL+hGS3wm2rZGuD7KBMVEigsAvKhIxxwB5I57Uk2MP//OJL/30q75ZIQwedp2ns0XRpf8hWBsXH
BHNpOrE1AFjBDbY3ZLUjHWA+MpFW7pRmeGtlZeyKkgiCaNGt23iSfysrnLH1PVWEDCn17Nogt1TX
/Cujogs1xsatqcmvjtd6n8f8+xGweNUK+ikUHB8CFZlBZoSn4urKx/mmkGzGtKS/1ZqYKG2gyVd9
n2CryOx4N43tPbMl/9hTY211dJykBj2Nk299LzooT7ptjR6M0OdaRCFYQxNKnk84DYpfGsKi3Kaz
RTqmVhElktKtbQj5ATBCUYwM5/q3TbdLW5vN/1juszYJkXaALEt7ruBoQ6VoE2c+xkMOPTMPzE0N
fnsTVjmMMgNWWYC46cKaJB1A0cA+DMN4H0fT7OU97GQtC2Gs6tZjX/TpRdf0LxkFu+uHGOpa6aCn
U6K70CGiEEfZHoJBSc+ZqFl1uAtyEiRVEX1xp2gfyjxTFeDdTLks4rw+zl6mDfI40oHDzKObbbAp
9Rmk/ogoWgrGrj/7VA09zRyyY9BrOQKAkqJoEtcq0RbIvt/STDFvC0WI/efP6vmqIXTT1FRWbY1Z
PAcmz9ZEJq2dSoOFkd5cSW8s+PBOqDMiNjyoDrldW1RjeL4nczfP0yUxvXU2zG99RAB11PU/Pz+c
s1fscjTUU5QcBJbxRZ0fTSnjNmSWFHlZqTmgdGzkpeheYwRIWOWWLnbXW+UXWe9nAek8DJZu27wV
TB3bj6ACef9eMB08e6VEdWhBLLvx535cs40JoW4wcxRK/1wMerwL6XzvK5hUcvkLn5+3dlYK//sQ
lgNgOWFpOq8tLEjRxN+UkRc945C5xHCu3g82tgOtlf3FWOZrzQpx8IPQsfV+9++J1+fHcHaDcgik
pNuGqhkmvA2oW++/hca06yGeABoKZXj1mXV6suheU53H/PMPOitnlg8yAQobLJwmBZVx9iSEUwR4
oo7xWNgxYX7JY6fi1p6gZtSAnytVUtY0LwJa+Oef+zcnaFmapZqCT5fGeSDqoLLjZC1T3NEvmbMs
Z5gqScwMhl998VF/c46OdCjTTX2p27Wz8NXUt0y2zIzMShFMXlFl48kczHgfBd/UrH8y0DJdVk1s
7IL0t2HNd64Kuk6u4vjTj07HFy1CWH16me0Hmh03aFYdeWGVEbaJZsRa6wfwLoqhWydFL7FYZFsC
SqRXapG4SdIWOzjSQiBgm8AppuNACTgFGcSqBTdYOYsgQRwitBRXgB7XTFl3dmuqBo8bNH3cNys/
FMmPelSxTAZinxDEhKZ87BaAyImclIkGVdLdVIKlWNdxJhWFMq/9oEqfGgtiOnHJ/UZ3ErBLiXpl
ptZ8pZTp/MUVPdszcCdhjbAMk2eWxhChWe9v2bztnTJuotADiKDj5xhv7Br1Ye88Zg66Vsmc5os9
2Md7CBkkTwfSW3YBH+6hBTUy5iFFjFb1iC2Hhz7rHlR+/fn98/H2MQz2mFRzmmZpzvmJxVGMSBZp
sYd3kX2OZtwHVjXhe4Iu2vrk7fae0hRXBuKTL07wwwrMV+qQ3WkjSLb5Zs9u3KhTbadPkJiUCqFK
UiGsLJr9K9RPoxdJXT0MnYXE0Fl/fsIf30P0AXRTIJclvoQt69nnzpMFG10HGIkMDTqRTbyhlZY0
h+iwHi3Swt3clj0dNFbiPCRoN6plv2nHEuNYhJRqDJsvtnva33wVvBN5CTm4FTnts9dCn+MrigX4
nrrJM6xmyapCTHZQlUkC8HJupzhS96lapZchQzp3ss1+NQcVs6SiYDrlK+YGdtMxGuwbQLvhIcmm
majyqN99/t3py77qL0Xo8hjYPAgOvSOiFdmpv38MMiBhjF9F4PWmhYM2g18SOMP4RphLPQkVJCpB
iWVLunOYqI1bmAADWP4qb479l3VIWJZXS19f5X7HTAq86WQvOZwz0ZSRYum7GR4TBX3HX7UQwKpd
8EUV8vE55mtGlaGpKIM5leUE/9LZyLK07CSKbreqpwdt7vdRo2M2sdoHfoxQB+OLdePjU0yWrM0+
yWD3IC3z7GbTYvQFfTgpAPHG308xrdv/r6fYsliffvcKHFU/vy5IM0ZaUF3gFQ6evynovk1YUGCx
1VjxgjUSkHwVqE5CjhoTjM9vir85RZoGBt8q5/ex0B/a1gmERluNt8xhWagyNcI29NVC9fHKcc8Z
7Cs0OmE2O6D3V47mb9S0FRIKew7EAZitwsg9LPwT866cLMP29f/1tGx27my3uMuppp2zW90MMVPE
rWQUBTPGVUoVODFJHauvz2wpd94/VCzAjmNpbKsRd55/UmtnU1TEju/Sp8jvcvrIv8tBxZ6uw3Aw
Np+f1998mrN0Ey2psugC0n7/PWZDUU2oqRb62DScumxdNLTYwpG4z9Rp+i9uDl18PLnlW9QF9S4r
m7HcPX954NgiRpERtr5LQKKbQjzyMl8ncLeM0cwsATS1VWgbP4fxNqhjejVG6c/UUq+sxq8vGr2g
a2Dn13as8bK1y5d+EBcqEuFCBuHlMswe0ynb6Hlj3Rat1biff1cfX44csbHspGzKVFM/O3h/Yuhj
k4IJ1Tut1qpCGnQWzT2Z6Og8SVHOVmqw8HiFuAXb82Wp/nffneVIdip0K80Pi8fCP9AQZypuH3f+
1p7Ul99FW26BbYvlsGUK7m/UWr9TkUPvDeA17mAkP8uuFSdigZwvruWHO4eesKbZBv0sVf/YdEuy
WKJEkQRdF90VX8bvIR+tD/to4xP6Yhf74ZXI5sSwCANBX8jjZ5zdpsqc1L3BpyG0Rqrri5ZXzmOZ
BRuR3A0WpQpmu6++8PMxATxKelo6CBS5lETUBu9v1q6Me8VCceNOjWl8LxBVrThrQuaLaVhnKpL/
GFel53RZ+KJD1GvigDedI5+qti4vkOQ0xyi/J6T0xLwkICvBlZ0fQWYNrcuMtHp3noFTfX6PftzQ
cdC2SsnM/7hVzzc5Yycax0KT53ZhCR3PGG5GmbU7ISD2SCyaK2ss7U0Zoxdtp4x05btEq+MvOnEf
XgIcBEZfUt15qbIdOVstyfl12CMISvpFmoJe8MZRF8u3dOIvapDzKdZykfgwwYnqQhUfCmOfPX0R
V8yAZ8bs++4XKvbCCKztjCfCnTMTJC2LDujh4a0PmYtnNHAOsd2HR9m0l03bd7R5MCfqM2AvI6va
XaiG+anU9GPAhTqxtGBmzjqaAdhek15OPzSl7DYkcJHlmJfX1mL5CTG4HmpaVEaYq+jFk/wunGlW
sU/TDjMmgvUXl/lD6cVtycQCIbRkfAEC7/29OeHWBbM5LPdmi/fY0homDz0xO9K4tgJtP5aZtiHL
lABHjYYkG9wQZbG4wtGY3OhTdCpbefn5Mem/a+V3ry4Oatk2SKY3LPHnD0wTDPilQxbIDufYPgd6
iKjwh9MR+FRji3dp5l3R/g42Q2Q5Li1Z7QKwW5h3J70zbwwhr024BzuI0ICQo7C4Zb19ivImgQ+J
CCz2v/VWna3GsRjuhEoqtRmL/JpOGoh9S/4kwUG/oZuC+xgxshmTgNTMIArUYVdOKGcB88EVc8Sw
y+reoTBdpE4dvgqFEO0hXzU+gYaAsbwBvdCuDIh9r00SJjLqpatqHMDX90w4eDkj/e9leT3p9muO
t/2YKmA5+0kelNk31uQimq6TIeOLera/TZk/2MplarfZvpZ1uBqYb9Gzb77jUUiv1CQiJNX2L8uw
vcxCWznhGiUDgakTI3c6yzqPkA7ujxaKcyHKPj7AQLy2lLJ+XQ3VcJylNR8wl8tjVoZb5PS4xkz1
sR+Upw4e4k1fVdENM/tfNsw3tEGHNJEdcSzoTSxArtdFMwSkaDjjpk3RW5siXpTM5bch6wzsjIvg
0eiDg9PHqVfjjl9h0cKdp3UPYUprXeEtv1MKxI7NlEwPYYMjYer0GxDfb9VIBkRJ6PVBL/G6GMIG
iqcbwSE0FfMQy8R2gYdhsadbcdIX8MmcF69Z0Bb7ompqT6UBBeEZ0jkph7pdG+jhTcILzCK5YBEu
MZ7pl9ielPssf7LqOVtbsS0unTI7OYswJekJqCbRwb+QiBdmTSiXtBw2SaA7XqNV6raF2HwZOwkM
82LadYnzBvPP2ht9zJaFJsbIhM/9jb+OgWTqszCvh4UoEthd9SOYVgk662Ov1ieMAA0j+0FsyxRp
XxOyF1L7PtzrYuxXBZ0vesPoc7NQvChVFN6rYcGdil/zWFakTE1z2V+LaNz7YEjQG8sZBL0Ay9I5
2rWw4+9CTiNcX4CO6CxXACaCo9Ml1WNeP4Qg0L0Y4+SlU0/hRgu6eleliJUdDQKznNPkOkmbH2aW
F9cysX5ZZljctA3k4Ly9bpZxXpmrv+wskpdOMn8zEAgi28appjWXoTYSxREjUOgKmN2zuutVe7oD
hNNgVvM9tmn+pT85iM3D+ocSypQo9Up3g+pSREdsnP1Jg0ZzympIixUqSXd2ZLgTppacVInTpRmU
r/p8HyoT6TBloLPMyHSZPJy9fRoKV1DCNtYEMvgCjXq9CpHhRKoOMDX98hX0sYXA5y37Aptdl8pw
fjmevxS1/jCXqqVT1C65cSOqG7pcPRWKsOqdTBA7IgqovJyX/9XY4ratEu5HM3rszZw8aiV//nwd
Pq+VWPno/mk6y8HSyTmfNpIUmNa2DwEKwBWMbR8KeKyTeUEdYGxxSiOrHddzND58/rHn3zofS4nG
DJ0RIBqFczlJ7CgRNn0+dgbOMGQOq+9SHDu0sG8RGX/+YR9a53wa+mvJtJdXP7PHs4LQTyO9a0jx
dvu8K44gbf2LSCNDSu2yaZU7MA7AwmnbwkFLogv6hAqW3i9ewufv4OUYqDvYgRpLB+F87wSBoIuK
ooMLNjBeKzIq0KCQxr93Hf/jZfyfwVtx+vf7s/nXf/H7F2ZxNa+99uy3/7ovMv7/X8vP/J+/8/4n
/nUZvaCoKX61n/6t7Vtx9Zy9Ned/6d2/zKf/5+hWz+3zu9+sYSy30033Vk+3bw1zst9HwXksf/P/
9g//8fb7X7mfyrc//3gpurxd/rWA4MI//vNH+9c//2CD9Zd7Yvn3//OHywn8+cdlkb4i0//wE2/P
TfvnH0L9p2aJZajABtrRVJMKdUCn9ecfuvVPKhTKU4upKQ2KZVKZF7TB/vzDcP5J30KDfcM03rDY
2fzxjwYx6vJH5j8NaxGIMKrQKKyF9sf/PvN3V/C/r+g/8i47FVHeNpwKx3K2mWSZoEuv05whGgxx
nnNWwJEGGZRWZUQrMQzBMYnJ09FBVHu5gp+K1++4gqHPbFkjC8CUHfm5wrJXYxkip6iGZiVaSThG
F5LAs2TW5GOPHQX2EW7AeeEh4stEtuRyRkwl7eFWqiq+z0EtXaF0l1YY+MDSmlU1mvrKn9rGG3X7
VNOPb+1o2uIIWMWlbC/rJ5536xBAoLecwl/5xBbgoXJ1x8lXjjmQeduPezhI1UE17Y2uYCyFLQ2H
w3a+KXdzOJOvmNimxziGAJ4+rbwRf5nQ6bOmIakRXKe9bJVxoWvv6Tq7Vj93V77TvqGnVDaKPxx8
LX8t4AKSyVnucuhIiW3REx2H72U1M8jg0Ob23mrljaW1j1GfuhDaZsKRfG2jgo6dpye+Twj1Sm17
dhU9xDQINl16p7SLRzSVwVoxnF2gl5ueUEevWqDbWERDQmEAQalKIlwDEASJM9cAzsRKWE0J7KVb
50W/LWKcQmHx3YnZb2VKTw9Zy1fkCmPOUvunvqzbDQxXYO3pfKApuAnJooV7X02e1hvrArdrbr8Z
jEbmMFw67Ijixp3m1I9ZjCqfYtadZWR4uT7U2AXV+w6B+q60EzfrK31FBgZz67x+ZQm8g1/0S4h6
ybLAOeO0z1MzvU6ozddduLd9VdvUGMxAW6ERq5seokdlG24NuBv1rGfOWDuog9DmRhuJh9H11RE3
fsu+O1bqfAVeFpQ5L7Yx9frCWXSyWbIibTqsTEHroS/5xtC1pllADk60n9UuXqjPlyl4JjdrGtjb
ao9tRh/3XTyLfTi1ICiBUaxHdta7Igg4Lr8xwZuhihlsEHm8WfXdJJTG1eM5uLJLBKbS2bUE5KyG
AncU5JuTVQ20befkey9m6lvb2ShGUW9NEBzUwpCG2znfkDdHH3T+mZNdzXyD4XKcj2AJydgmaKyc
VlEM7wjQSAJBsEOfvYweiELYZZjkH4iCMqJjmeUzPrq+R7jYfhvm8QXzHBZjVOwusU/+CrtFfFTn
tL6FRfXDiK+qeYyfk5hdaUuoRUYwxarNJ53rCv0lgqtUy65+ytrsCeQ4Q0hNeH4BKAp2xbc687/N
dS1XKqqfVQ6KLLupgl49GNjdQNXXBIMR0gTTTV2m9vk+69X4SvT6DYICsO/ZrTYMj+DA8b6RezDr
ACWQPmCzIqOW5II+WFmFuNDK/qKu4IYP3Z1pQqGfIwt7pJXwACC0t0NY3AOJ4cJEBRNF5kExnXyv
YjhwZ3uvDEZ0hQduA8TkPgQzgWxzS/YKYDa6NjDjmpZ9MkuUY6f9oUxl9+//tHjqXAyHk0dQguNS
r+0Akj60efjYFZ701QIxv/jVZeWDFiBE8JNsi4UPXhpBPCUpTmtgfDiSVfabWS35bv30BwSRw1CH
uNMZK68Tueto64CFIge7GrY+97xbjwznjLFdpZa4nkscFoRGwBgM8lWM38+aTfIYc8WCUmb9aMYc
MbFGdFzwrJiE7qrjxaxBiAhT9bmDSjwrRrmuXuNG192hSPHpxQpuRH24ihjgNPAR/K7+aVvTYxcR
Ajl1ycHGvn1gBLYnU8L1WT1Eq/3UIQwWi/hED+GPh+l1SSVfBma5iP+dlab4u4xXk+c4mcoPJZrn
08xIU6HCcPAHN2w4tblMLpii7bnlItaEjoi2wjhI2V0PjfkMhNEjeNTUusYto/Bojn0DWzy7D/Xo
hyiJTinaX8RVFaxgCT64lTaYTL8iowN1Mh/Tsr1kYw00x3nkhQTYzMJnnvIsaRx/hyrPFfHLHEuC
BpcUziAn7QPj1C8Ae7FrtP2FbiQMmunRwnMRkXIMptbfZp38jjB88uwEUl5MyB8OcsbQbDlPuGVh
boikWpcxqC8j8BkwRf1MJHRBALMVM/Pl25iJTRcZu7K8QIA5RpDp2vBeKR6kHAs2VDU/ijgS7zQx
CDP+mr7HrC1muGEKiHW9zX5BbLj3xc6SY3BLA3vLnvGnoYoGY5J+kQWsmW0GAaKSEUR5RFUN8vEp
624UPYjvlQ4izJBB+TUaGCuQNg+BA6W4D5V1kuv4I0r7sYQJ4jUQij0i3W60gkUaQLXEmuXsq6I4
dW/BUAZIloYFcCg0D76OAgJOb71Jb78rvR55fZXcV7P5YpeEpxdF82O0JvoCcU+mX9QiJh/vy7La
FCAh3Cy1yy2A6KdJM2+6BgNUNJQ3bVc/WJJFeakW/BYMDyyVaIw9x6Af2bNKuGVIMpXgz42BR9BZ
IJuhhB+wU9r2NHDCPJv9hUH7GRfjzuLkd+Bb6P6acHVk/TPowmMSHm0QRp4hnhG01G6Sqd+ayvhe
tkzVenlrZUR1ZcB61q8x8Vz7qDd/OrCCREwjxQmhEMSQiNa8fGFWnEzycK4zecfSn12PFWRw1Xbz
gWC8zCKGDIGq3JWCAXyedvS8MS3Yeng3jfDgw9C+IdLw2hT+N5k3oGHK+6nWdFdbPqmTZLlOyZBs
ZYtVQowjIj4b5DOdMt/rFcOraiO7oC+BLCIb7rN4MA/4h0lpPQm2H3srAvAbiH4dzpObKPNJ6cur
2OjvovnKrCOSWQd/qWgmOB8Qv9c6a68YDC9arDhBQcQSimbPoq7fN1NHBmt9w/yMN2yAKq2KfrYS
Lpc2GmAk5QofD/5aXj1ZKHdDQBurT3GMW/p8E1hzv0402LexbhL4K/Dlc+e6Bu4ibdIwNxDDOQDE
oW7T7pVau2cgkK3D1uZUS9D86k8tUl7rubpInP6kW8WrqMF+G7m6qiaueFRfK3N5W5iE8ZGw2GHp
3iY4K1dJarUIPMtTzuWI/XaHe2Cnp2Hl6X2n70z8tzGB1h5fbQO+Z4ToSjC2AdIvDNTOE5pFeVsb
UJvsJcnIynmhZxCZ44vZfiCj0HZ7J/wl6wLTFBZaOp3B99LvV5kav802xSWIc3xOQ3cbTDF1T1RM
wDNmTCKGZqyQKVQnZxE/+g6uDMJN0ErDgnCaNUQefT9Ic2P5FXerSSWoDPH9tdlgYB414yLKat8d
gmteejWvNKJf7WAytl2OIxYxwGuShp0bYW46mDUGnBYeX1jjzLZyW8MjiWqiGr7nkVwS74oHoYH2
5DVAbaUTxdYX5WqKldciH+ng2g/d5GxoQXGXVT9l+0h/KvMEqXgg/mysWsaqq8iTgEDxkIyMXOrB
/mXl6u0MpGkD9SZyW3vjmOBj5zApPPJFe26CpnHz6+4BCtp9A1+sSb6NKQWPOZZ3Q47nvNLJIxa5
B0XpjaAOKGAkVXRqyTQpejXtMdwVqVyohjwgVUwyYoAxt0xEvY+LF5Kx0mOtSZLPuX+9aWwu0kwD
SEIR03T5gUCpo57Ycp0IIqKZz22M3lTdRgW1oNg3vl6XwOlS3lPEQME8+9bpEBTLCIloP1f3qSIy
V82HfguSCbYXjDIyTXv2B3PSaSs5grqSebelLXfo8NzqvarAJOqemT1gG7hXjZ43g9PlO2vEjOUT
jGsahHMMDqk4QWfCC4s2oNrgmnAO0F2jGLPgoLoBAwQmatG66vwXBpnZcULWyqcW9WoYwycIUncT
tjb6bS19TrqJtR5zEXEKeFNQPSkzhjXLjh9AaV6YAWOhUVVfJuM01ODWRzLd8dAM32J2aay3Bsk7
Q7XPrPpbEIAWTZTkmkSIvRnTdw6tEUvrg2b6iRfE/WXd8P5sHbZPcRxvFAtcV9EFt+1I2QKXkvIy
IqUr8JFS+W25yvTpJTJycngsdTNUWrL2Bd/3QPoNSltjoCNl71X0oaxS030o0tkFZ3nB2Ca5Vmpr
XQnwAGYZPuIqHQ+zqe3RBjkb265GKmfrgLlVc8OcH4Ola7h5T6nURePG6pNfnTwZcvo5cb8Xc4ql
E8ZkY1vhKkiLR1X3iUNSYmVVkcm4phBG6RLjiE3L+7jUsWGXIiHxjs5m0zUeZVYNjO1aCCi+bT5e
BIG4w6LBisvsHz95uSdXmke1u1SCrl3PA6ysGhqe6MJ8s7CjonR0i5pqp5/lc68+xcmUuKRLz+6U
Rckmwp/OFBlTpclOTzf7x74KT4PVgdVMl9sho2YfBugDsziacbubs0ZlQaf+LS5+/w2tHsBfgZQf
tqZR3QILfPSDzFOl/jQt/8zMbJrfAYIUBHPaogtWDqGB244G+SZT1vTocJLFRK9JKEErc3rrJJdT
lowXaQ1gZCwCYNwBKeIgmkFvddss0C4DvVA83q0CkmVjrXIavVLJyxVWKgI5Jsv00N8aK5rWxaAh
5yrYuLe5fOkd7baqEbIPXFBkIdTrSr0nV8xkU9ESImbLEaGDuUsL4JUpkdcAWPuHyTSonKFltrag
YgY5wy2aukta2di2kHoYfoPsa5IJiyEVmyvD+RD38FljP508kQXPKr6/WSopsYsFM3x+6ZUJRZBv
qG42Gg9dFz+RsoceUCiHsA0IFwg5FaLQL6z4V5B0b45Z3U3QOkkWIzgyCe9by74ZTYgYQ7dHSboj
K/t11O9taDmAAZ9zJAIMiCRrLnlfGAbZ9jkHsJvlliJNp+xkhY6V+DoDzFzpteubybfUUMBQwUOt
NOjClj0F+6qN32hIsLgUjz7NHU9U7Ha0eBM3qrky6+9sRsm2HtLbok+eE0OpV6YFG7fmsQt7Y9MQ
WupnwcPoaG9TiPORIEwcVUW7VmXxktgQQbVLkNnRqjGsaOX09ZPVBLnXxNm9AlFhldpy688xFUqi
3Jft/ICoQ3HD8ruWxUQkqv6uTNRh7/Sgeh0VwVrVQdlM7TUJppnDLCvr2lMV58NhiLv/RdJ57caN
LkH4iQgwh1uG4eSoUbohJFlizplPfz7uARZYrL0ea8g/dFdVV/3L85jJN8rkiBUAzGq3JgbalsrL
GMvUcmAOcPfHdasYRZoazigMahO08Zx1U0RatN6BK5Nwj9HYS81B7qhBGu2wmN2YafCDa9PKaYQd
luLHYSHvIHlBa5JvuBzxfVMLXGeb9y6kkJSIRiC04CYocOxGCHBLnpgYRgArGpHjOTLsPiZcOzHK
yDY00dGn4FXpOsXWJspxY6qvuVC1zjhUzIBHBwFHPJxq4QkFfDkJlUoMMTqGivIQFFommahSTznQ
sDNzOid/wRI9knLw4nTELl8sDaa4ttqEHgVJ+t2gVzSNZdezP/G6vAhzdKI7xrCHTKC3YCSHW2z3
hWadCKDAHHI+AYUdrXHCNbfF8lwTO1yCpIr4xVOE/ZqN4fdFbcAwsE/3IDojCphLI5ArKIgFSE9r
dAz25LlnSvE+SwiAM/KtUQc39ICzT7C7uSEUdjO1hyiqdFw72NLU/L893EaB77pSSuEmS0XJSUyF
+p+kO0rHEZqA/w27+HGvprNhtyNukE37AKnRNlLGcxwDMmdGgCw7BpJyghRrorTYz+q51yROvia7
prn6jtCktOcR6ytsLZx80v5FLX6WVlY54ZQ8dFS3nhhpjFyFzP6jZbHnmbQ/rVg90kVMj8UKH/mU
/LWleO0SBTdodQY7oYknaD3CMSTvqegtb8jUwGf0Bg1DCAVpGdqVQl8nGA5b+4QYu3TQ5R0Oqad8
Lv6mYa6ZZmcsspn+ooxow6GejtjCSM7UWH8FNs9V+WUp4lelLz8SYYgOox8vmBxswwWfPkPMik1J
4kHap2yDOTxWnQo8piueUWo/BDYnDuGaT+LVXD3t95MsXrtccBMKxLDCmGbMLUb0g2gfpS12SIH+
EwdUpzMddL+s7rdI+XHXCUgs4Lgxwns/qi+akb8TiZf4EmdDHBzChDCe2njF2Gb06nqkT8ODMghQ
qGsmvW+uGbcipdLPyXEwu+amYhhUznSI5I553X92JzJ2FzRpf7ksYLxEj8IoEp78AV57YRreEEMS
ulcKvtBYe9IT/sE5vkhY3tlhNr7HU33RMLlj3FF61bnpbb3H2TNPhz9Cfvw015+j2D+aQo82M8jm
BhTvHeAJ7cuMetLIyX1YUQW8gRkVlo1LUSov/Rh54CZkok715AQTS5H+na+UFe+xiqkKgDQjcHWw
MdAN2GKjrEoR8jSkTrgMEmUWfv+7fJqtTTMzn5JizYtRt7QZoBRxTk4Rl9dUvk1eYZnTHZlSlX3c
XDM7l8svFb9Hb1LXSCprVLhygA1xAuFubdAPmJjhKkW5JdXi3lcB5RWbleiJfkdCF22PJW20tSKe
Go7kTOoxQ+D2n5JD2hGuCnmwTzX5JkYEIIZJWnjaKrOZ2/KgT9j2xbDaQwDYKcqgZwDpjkjGrbsY
Vc34tHbB5v6QJbVkyxi0DyadmDU3ylqPBwf8pTCEEj5yImCIIS5jQnKW+9iiw5568dbw5b05FweH
MJn3OhBNfOp5xzslh5YAF8dhNNiGDHk5RjuV9ESq4i4QOsA2SnGQGNEnw8NCJ2MoWHMaq7cNeQng
u7FvtWyGVBg/CDJKL3qkH83EMI9qw5RTVTNWkGEAiAkPPivdpPoCk1TYKjHLqKp0Ar0IelzEWe0G
8I+uRsASnVPV+KE0YD4tpswBzhj0Z/1BiC5MfBnrmzGdsZOO+AIkOyGJrhhyjfuYDVRXs4DbSbdL
crXYMfiXACsStydUb2h3fIb2GX21ijPW6UAvFheLhGcbaS8vSD4Gt9WaQ5RndyHzc4FbSxoaQLxw
+ZPTSNw0Gs8jq8ipb3FIsEMrM/2mxXhbmMddrOK0W0W1z2xd7Yz9ej1I+S2GuvZnC0WDUL43+qYW
kxer6Gp36CVCuwSBzgfjdVCqBjQru6c1F8Q8ErJUlIaPb+wPZy/pIpHlrRbVzdhU91gq7wMD9OKw
vHMcFW5QiK9Hs05lLlMt3qoSxVQU5dA8ollsVuZzt5Sp4JQLt6Oo/jC7Vuz6Rv2TFGQM2OQcFinJ
vElo4GfWSO3UmOYjBr2HISgeQ5TQ45kYP5e5FTGVMsc7CKw9w2t3CXTcM+vAoYiqVfihkpQYiyCN
NSmEPHFR9jDCw7wDrxa5YZ3jf7PFxYLBuIFSU2BoCbtNiIPwA2EpoRQiJ7jaEFiiqz1iD8Pv9fKi
V1Z4yOOK2pOxaUsJJSb0sO8KdR3fgOBo9IVKBWONTmZIh0m+WYU1MXBH9BJXJlghcHiK9fM+FXaV
bEwHnTnCvhPlTb1Yv0rMHHzfC4mfyEa7weTdFfqIMJ8OM+Qy3ubCNHOm4DmmJ+SHjLFFK4GyVzPn
86j0FG2ziXoJ4Kdd00kn9Vr1HNIoMMie65DOMOIhlwCfFtFenMPUoYx+Go4VbbKmjmzEqgKe500E
K8fVp5B61NfXZPGx2MVjVuGkxyp+Z67TyGKCQi1Wk9ZdVPpDJqWJGjEwIJX6SdmK2AYFYq3QNmUZ
EzUkpFykWf7TQt5SaRQ0BZOhenFRnFj/kDdF/ytKzeRl+HRsqA3cOo0MpIAufjNySA/QSQHklFwp
eO7gXc9kjkY6oKdaeurIq20XxsoOgju3D80GG1De95ivMrO+fZ1X25Y+Fq8ixsOM/a8m5DKV4lo9
WvTgVfyuaDUmc3r12y0Ktl7UvmkNRRJ85bL6rFqD2QUvkNAblTmXOsAz2SyLvl8kDdGkvJkrIDSD
ZtKU5vcuV17bwtScCkmOq5QRFtNL9YiiRnJNIB4ny7+m6KdsCLVzte5iit+LeUyGS5peVDUDBQCH
MT8s+YGrLY7m11B+0dO9EvrpcBzzcwpSahzQmwn6PcBfjQDk/ag/Cume0bGWzqg9FOluREcDakAP
b6Ps82fZBQOskqTdTfMx5zOazreofEo85gqmIuPWWVQ8wZioizU62cKtJrivGqT026rvWOIvvaeU
t8JgIpshplb8MCNmo7PWTl/FUT8FBMKCKnlK8MTmdowkMoRBGgJcQu8tIOj4mMksqT8HyvF8/iGf
y56Wd2V8KdSHOR979Rksf4H6qiGda15K0kes5RNzJzvQ75hwpsuhHxiQxtj0qHeHwOrJAMVq3zxO
BHIEB1xYgvxgNe+NeiffwNbrjorcQi/mzcFAXtxO7OjF3qKx3ljKb5U+E5J7jPSIEEqurqKO4cuP
WL4a0m8BeFTWqafn57n967tnKd4W9R5Wf4n6WpBLwkC4vUjnrviMwu8ugGqlgBDmmplQRGfQT7PO
v1nSWOTm32LwIsvfARBQoD5l6a7g1SYDVia1y5ce4thOYbWkVKbhdWIOqTjHcNxkmRFvNRXA8BIP
FpbAElyOk1UXCEQ3cwF8Si3K4viZV+s3YZdRjk9kPgvPMttp2EmbJLfT8a9TaNtk8NXuXnfHmaTr
kgV+MuVnzHJTj0W4MQWn2Kfjhoc5KG/deNI5tVOiAa1oZyYbI95O8ZaMwUI98ydTbW8Yl8W8DCBE
AAEDTiI4QzbbuK634VC5ZPo4AsDKiHfmmnMjEVWeMAUU01/UkNnCp8bpLgL+I2B2Qi5oFfia3s+W
Q/3QmRGzcIFLZAO+IFwFYE4GvQfqxoygTipgZl2+UEtQkbKk649psPCMxleeUorQCa8TKm8F2y3B
YDaamrMFH2H0uWbzsQnMufPrhUg808dBOVIxAeyp5aHtF+m9k98R++kXMcVh8Zo1n6EY+ZNxrMtd
N3l17HVUaLPiJf0lSRj2PtczI4cvWXjPNTYpKfTCjzVILu6uQ3mMpps2vfCetRpS+7HVmhxV07vY
lG4JKhElkS3L99BikqdFpchv7IP0UtxCVMAjBqFL/s0WkdYk4odUfZrJYxL/8uxPkv+l0HlG8tnM
oGyADZnyJ8JMdrkzK7d5/JrqiiuWZ8KFHgPC5tzFUvzk4pRwLZ2/zdUKAzYnxRYsQ16h65/zeDUB
1BleqiKXg0+e/yZqaaLLXZV+Rb5zv9mj+FPAYZc4/HCauVbBnJsS+ShX6H8IS0Z4mEpPDNzMl1j+
Ggm74DHCE7s8ClFEX7FPwRKXBHdZpuqZ8+lmlvz4i57Ew3XbJHc8mYK9ymxvMDMRhgCRVV7xktZ9
2XLmdPx3bSFZl+BLAyKoKM06PH6Hf0F2MpqnUf9p5rspvpWYYtev1XyppJekOIfTmxp8NTwLfMQp
1d+qUT6U4HZ9wAe7Mbk2YSnaenFjuQPWEb73LXy0mCYWeDbhLG1XT/LeHSNZIVDRxkNyK9OvF1aE
6x/nUU6uFH2tPiQ2cTed+TV2X3DwHtiWTUmg3mejsivQ7ipCESpPKDR/TFz58XMWBZ33b5kvNYne
SCmihXhO9jyrvsmcFCaSYss2zJUx/Iq7vwxOJJNYPPX3wIgqKLAmI6Xm7DE1coYMvC5xZ4oQL9fz
vUu8lO4laEdH4WfFQQgQf4TbpMxNVBcDd1eLV39mi+HF3xo9CPRyqXjDeQCiz/E9LfFCtkrIDa7m
kMEVrVW8kt2kUiUJeuVkE81twYQJbAp500h0KioZwnvpGiPSCsslQEVJtcTjq1uHdE9HL7ZzhEhh
7giQmzZrYIEwCB4BBW6aEJOSLpixDa7eLzy7msAbS4s8UXzO8rzHeI6lj6stfL/azdxsitvr1aZT
3tKycyKVfQ7aAFnk6Vgr6tyqQdl4UQAUb4Lo5qoNPkFS2Ae6kid2sp451E4ZeppQewkf2NDzYBSd
APlXt7xjuC5H3mrhgIUnN9R26sfRiNLpIySlLTJmr0txQwCEyNJXbaR1vgvtZ8rkxDoKqEuBHWpI
Xx5YjNt6INjrDye3rN7pOIf033CAef/Pig9r7l1yGbVPhX1cDv9mGAQ6NQK0cJ2kYprVbjMvH7N6
EAmeqpWdsERb0DyXxY9did1VvWctlV1aHwpi7pKmZ+CiFTlAq7akLgJvar8xJNdnVglAa94Qeh8i
cyIKWcIlaa0RsiRzLWTB+qzjDW45a5hd1Ueb0UwctIXOAArYxGwU49yunmDWff17zOxdQcTBTlkf
LwJlQlbVbddjZzcAzVIYlwPXSYWwXT6F01UltovqNaGUsv41/Yc5ck7jxoIvC6yIAR+KPihlaWFV
arGkNOjAgWSnSmVyFJuZb1H9avNjVLF+dGTeY/CXI29SOJoDYOSe2wF4jjI0dRUWeEwXky213xWy
AxcNH4/bTAMOTjZWKqmbMuhvYtqS4bHcBK4KKBJAncxZYPFVLJMpZ48Iqh5jSCpUtrJ9GFmTK86N
QzMCSPyqMS/YCiQHARIhiyDV1Rkx1NNJ0ylC1VVDXCuTyi+X8dTr2pVIPr5Jbj6TMuUOWvecvOkM
ze8qADAZ9ZuGp63ABpb6fYkAQgwHTneFUFuS0Up0YkN8EoziiM3quanEvZgH24AMwUF6b+Xvhay4
DtRNxhzGmuJDIK1uMuWe/DD46clHS8B3HTFumBwhqveVLDpadQ/HCFJpcQxpo8eVP+XlLtIWf1BT
fwahDTMKHVk9mbl1MyuiE8n2HPv5wGAhFFWAdx3ek+jpxM50uvxBp342iRojwOtRmoYfwE+G0+Ib
Q3pPh+okR8KxDONrzYg2Lg0jGqEdLjB3xth8Q2vPndyePbmSTiM4Xa4mm66dNz1TWjjiIPsy8L5C
ZCUWHh74tlrMRykxNxNBctglILRroUDQGcTlswrGeydmVO1F5yy59IzE/r2WSdvOc2yz2mNYhweD
jEZF7XwzAu81lTcmJD7E1MLZWH2gizyrheaX2Wec5d/asrWM9lxXu9YiySESDlJSHuQI4J3ClMRH
XITy5RUDomuGRn1KYUVoAk6qIF0FaNFMarcZ45/1ZyMkf+SYnosRH0Td1St8lXXjtzW58sMRFCw5
hcG8kyQkIrVef2UWKDLHB5YFL6jUdCSL69k+mh81kaOy9IWXKUy75EoK75mESxJH628RHj0dVCdL
zhPa+nL4RZAftIdgcXNspNBYWQCW5r7IUE3cZmvXRn68POIedsTPunsiv5BaJLXHJn3E6g/x6HaN
q17RHgftnVloXk4IMw50oB2WMnOAfczqU7Vz6ILPUCU257VA5RxDCmcCoC2AmuDAwoGqTBQL/Ecj
X3TzJO1tyZfkD/AZN2daLojuQ/Fb2QjaINxzPNllhsmfVCvTVRz2hXhJlBvcqqNHfp5f4g18g+6s
sET0V023auSWwmTOE3HRbj/Z1RzEJ8W2XEPcyCcsFwHrALmVsxVfdQ9kyg/bM1vJJ/PNVkeIcgSl
aD69IkTRJGPBSalgoltS0GIo4bOVt6rxknEA5wSJ9spTbvaYD2iEmWA43vtI4/gHj1DsLcD9PytJ
3Ikb2pHyT0nfmhhtp1eaW2QHS7KL6lfuSruoU1vHB+rU2KMbNU7lNDYy1dEWudtPnC6m5XOmOQqe
fyjrpJ8M6AQx7IBN8RHESSm8xCNAdNwlIUo1NybC4pvLyyXPqgPAC2Jah5OCtFMaHpW112GsZTQf
8YyHqOEQxIF1gDd0rvBPBvO23KKtuAu+leGWWwVTRZ8px0V8WyGDnlUhmttpeo7LQQ92lnSJPFSK
+pWK39RfmmmfRx+T/FCH13qhD3zJhY9Yf6U/ahavE7ez9WTQnjrn1EwuX5B2Zguzb0/lnZ98E2nk
5xHp6vXkfm16J9YPZnnu1HtVVQwWLZt2vohO54qGSyMyT+SH+oN4GIdX/liq7GbtUphXosW1dqPN
l54JIRcxKBuBOj3fJx4pG/Im81k4xS6OjhMsJWF8SvGTL7+C9qjHTeY8Z0RYv1Hw2kr3KP6jWB8t
X4luabedtXtPLfUM1X8jdlXWkzocg/4PXTrrui9MLxzGonkzXIF1/69yA0/E03zXbQSmgetTyM/i
ALplDz7T6Sw/LH9j7j+p/NABxplsciGKY+yE4HNKruy++hnV97n7bbCs7FxJPWvTXkgOS70hZM9h
mff5qe8PImH3zjPXMocMKq9rPyuN6mpXxfuu/xko1IzuHgeZXaCFM4dHop7kmjSDL56/Z5CUEt4m
abe+Cj/djAiXkxcSezLigjkzTC/zCRjBFthJ4eWDNOU6ehs2mmsW14WC1bA5jzqeg+HK67djyLHR
f4vBR24TUiz21pvU184w3EgqoAZCjokkSaCH9HUxtof6qFkQylt4HNuoXvHvwKkw11NUe9y1fvUX
SLFdQxxF4CPx8Ba0fg4qgXLZNm5pAw4uXiSiKfHPgo7T84GqTLcnubAr0L+leQ1aIhjfivZrXWkF
GWgmUROgCVTuEFwOv0pRUtWfcnOIlR3YmK3Z/1CV05i8F+p1Wd/YaVSJSSXBY75Z46UNr/gw2Ybg
eXLwFTYnWiL6ppLfdtt6V7XnqCNDytbGYykeZuveVROkJAmeiBoJhc7H3Sz8GWgxGgG0Pf43Cr+x
n/qkjs1UmL1y7cqf9Qt+XEX5tanR2SKxnNp7VVxrAopg231J87G8GZZD07y09RW7PesdNfZgcbzs
WuGVNA2btm440S/yjc9Yojhpf2td1V2kjzI4yc07khv0fnaHbp/KhaPoTMZn3/uj+Qxs4C3lNWxP
CegBz8sR3ZlO/z43O3C2TUZbjBNbJJx5CtH89R8/Dacn+3XwZcpHBTY+yR7kQwXzZrj3jY8iNHsv
wVrBrLpDbG0wpLEDL94YHYV0fA20fbySMvTUVMk2w/VOOd+D+EUasNUcUZCRsoqAjYKbYq/U8efx
FtzT0Fwn6gF8WqEXRFFa6ruu/5bJTO/3Vnjrl8Nsf4m1h7SB5mSP43gO8Tbn70PqBx5HK3LzTQtB
5ZY5EWbUh+1f62H2HmEyhmJD0KBdiT1d5POCbHc+ChrJuTudJIV+X9NFjuo/eiUxumOGwLO8m6Ff
iehgIQ8PRnaQgmOpvSopANd2KvzJOmvRWyTtRTQfgzdulvKQlD6af2m4ZKzQSHtLm5W+3hfTyeLB
l8JBbA+kmNlJ8hMuPwUzioL6tirHaVCc0JXpxd84ndMb8YE9SdnIUfkCk6v6lHeOdiSuAEHzRkOO
upiqV7Tc4FJGm2E669NUnhToYewRUafA7g7TkwCm2PK/dDBxqjbf2lW+Prsz57nu/3vy7qpwNyB/
ru5EGWiCZ4xPDJCIAEFS7Q/VlXhcQ9qHoX++8q1Dhwu924jZhpg8o4L73lcV+25VMfhx45ue4JYo
loXtEGKpjF3Ra63trOacAylbBHZDK9wA+GraXlsrPyFoYIsr13Cl4mUs92zcDipI2/fpaYp9RXaG
H4RUNiMQeJjbk/1tuqsX7YUyus0iWzMuU78dFGB0UkRfU2uTZdeEKyd0MMdrj4wA2zhD0UVCB7mA
dfRWWHEBG10l40h2o4QCiydRkmKZAdZeJgMUBOsSRXvrsitx8goFj/HGBKqdWO7QbdQax3zKWbB2
H8HJ/9EQRhs5jV97DRCWjmopsdNfW1nSpnIMu9OLYnocixl+X+d2i4kA0xwt3fO20hwVshQR1Qav
Xy5fToMUF6AHaT007DQxyLnPGXZP1bND2oWgilbiGxcxZMrbUsZDDcsiULhe24vxiznfOeDH2RXZ
5AqJcK8oGCdODFIB4ys7E3V9ruCkG7/Kdy06BCKZdNxtbI+8dtZSozfI6TiUXpnvFuOoJeeKH21O
OJ0PZKS4+LWzJNPsFLN9TXhbBJ9OSrhPrOHS/WJEeyHbRdlb90odg6uSx5LGzOlYEOUCMyxu1O4B
MQ0KqDjYjnBYMEGHoE7fIzCvqz2ZeymnE0MK+Vlgw2hsEIh4hdJXIGRYfuDOw1T3dlS2zJFQ9Fqy
z2JM8w16k6E8mNN5xIXTSQEBfEQBLM6YJ4vXD7LO2g2nf8a0t4xjWNRIXLG4DzdwKk7HQCySVpYF
Q0KkkeUIkRcOqlqlnc1O5RsSdEs/trWfQokqW4UPCbZ65YvTT0HKrAy/IwaHfCA9bxO6RoK7W3dQ
uks/wM6gwmhpsWovcBrzVwl+Jvmtk2m8Y3OPFhA66p5Pl26jocZmdlREWSXnB+QjDd8h+8iF0tbL
fQ3J5UWeEP7jKtc1vx03WIGqsdfGrl4wPjx8meObSLmqrEAZzImq3tkyzhj6ZrNbMIef0q0hnqa/
idM8+mqnh7CcjOSN8FJXyx9rEbd8hi1J9VAwm9QFz/Pmei/nJ1ma7Wi86Mw8aztN3a8bXg8+xB74
Q/9cNxRxSXHraMhsk9a015tX19ksTJFnw5sVHUnqEee7qn0O6VpD1uJ5Fq8kjWvhSTcvDE8p8zYr
DvhiOyKT6VxhbQWZ3yFheMPuiWvPzkOS2z2T26xYLknD8coo9gKK7GSe7M6NTzXoZsDcHCPKLlHe
SlpGDRKnjy9rb2UAv9MkJCH+tebbODO1/ZjW6LnhZE5Hs78qyaFXtyBUPfqTfNOxs7oRzVINiYWy
je9m0UAHf/Nwi1lhJBvL9U67NcIV5zccvNYHqAYbBi3COqVK+rCGm7ZjN8rF3iA9NOuzXdv/rtCp
0H+ky0+vwgZPHxBMjt6faXtU+VkJd+QKzCixKt3MoYJmHGm9HDB5mdS7rhFN9q7KL1jCMIr60TXv
9fiZCLul58DEDTq5tOOZA5caV6FFkd0IZn52+vkahPfIelhM081OYeMwHVwHunjpSDPYBnuyiEhZ
fRMhTF0QXID24rLsTdMfumPZ7sCgnVJhmiJ3uTTWA2iOL2P2X4Us9xsWaJih9ucJ9H8J9d4WLlWG
y9aoKl6lcNdlB1H3FuFcOZXdCy/hhmTA5KxTk/bCOw0vvfLswLKipxD2pnXOmOurb5XyT4UDyOAJ
ZgmID+GzbD3U8iyXs52MJIJ9V+o1Xaio35A4F+QhZZ5WAOvtYvO7EVm6r1Oyr390u2NqZyeSsFMc
Wo1SiakEUfkFShzFiXIPw30kClb5m2u/ZXi2ltwmgBzj19/1KrfCXyP6p+O2z9zZsM8qgPxb3Nzq
9PhcWdJT2G0b5aYxUZNml5l6qJ+P8XC2on8oAcRvlRtiITmaLJGVguSSUFs6Cbc3P5jxp5I8QiW2
GTKLi45vPSXpkr2pJCEK323L1cWRWd4pH2qrAkdB4FAe5QZPineuqEKnHJ22autn+lsCOSwI9/WW
QTPQ5juNjh7y4DmoTOGgCReBsoXpLIjHsf5eZ+8SkMEJUqdS7+qk7NTst7au6fjT5HfdpEw4BdYm
1n3AZY7yLyVHRe0tzkjj4xK0QmGKGcbXkvuqwg+Z7oPWzeyYOX2XQ0NeNkZ0YsDLK1GuRY8p3Mma
L+hX7IDhT2B0WEgiKCqzXTAST4K+ZGOjJ2jeDqBVXX/KqzfdQqeOnlcndgFVp52qA9DJB0Hy5A+l
0Ka32EPbaREk+53Wz777NLtNr2+S8KAof2Pxh1ZpgFykjtWUf2vDlmd7XI2wgfOz9jTmezU4N/Mj
bb+1+r3tX0fpyQtRwv2S+hHOExhIaqumJHJo7uEOVPEao03AC6FnaGl+xt2NFigsgU0w2sVvOq92
C3lVRMvJX4odM9SDavTYuBRpyk/vsY6Tp+yQ8QFUaio3OSI+RRJsSGNnbEJ7bH/l4cisJ4T/H065
NMa9TnU6p6TzItQa/8WN6Sl9aafjP7orZ+l4IvY/QX+dNqjc5dcJFCTc6r5l7eSYgG140fDBoKkT
0p44kSvyBybLncB+CLZix3KfQIulXxNI7Ppj8DqkyCPV09GM76X8CIXrKN006VjPnFmU+Yzj2gOY
sbT4ORMywSq6ya6RspFGFPjfuhmt3xth1neqsx/elgmEKi09TFZSNDxrs6bInKxR75Qd6e/2nzTu
scUpArbYuR9eTVZHqed2ML6aAWqP4ilAW2RHmgJkcFzLt1m/0OZTJLtzQGPEJ9awgXX8kqsna5tU
JwNwkTIYwYWOyBRSJgHWIuIGn9LgkE7/2JfF9CIA0NFfa8Z1Vlzhz1w26Uce+3O1bbVd1uZEnRCQ
cazlc2e6y1++BpvYjXJiJ0jyvhF3ZnDhDOBUmBnQkOhY6b5wdreV+kceD4b56KO7WZ1GfdtgFs2V
aKjvDVCrhoaHVo74S3iqdxMmaywvwXTgw4ZwE+rbmV6upgQN/3pw6ZhEdZ3I49Y4AdjUm8U4zDT9
1bkHkpR2FSEhzKXpnQR4+lG1V11hEsg2yDQ+WTeBsMXeF2awfSgvDz+V/z6cga/pNcxxOTtF+U89
ntciWQuJm0lHdJkpPslPbfRTKOCouFtcMBpB5WuVD0veU6wb/jhvO2qbhkPGBvUwEpu0JkJdOWd5
TMIew9bYPMcSVe62az7lGDnLmyp79eC31vNrcfL6wokSecT4mTe6SBLKtmP6vkDKEYjBqvoet7p2
gcUsdQ9dspLu0hc926zPHMIiNu8MsziROFC01/a8LcKHPvx2/KzcGw4ZVysIEOlcohWz728Wvxwy
e6ZjhJjuCP+Codc/e8MxOyQz77L4Tck+YK/Qb7lDq3QHM8fM9m5dzYJ8aPbDq/DJaa5lJKtclJYi
U/FRT3Mk+12JDvC4wprE6lCUksWyZI9I+qBWkOatHB9mkgL6K7olqNvn4NAqNt+99mMqACVwJSuB
gXpxErxOua1/sQh/kCwfvBnijQzrCF88Q4Eqt0m8oDHniQC5rKdst0GxjOzq00DQ03WfXIOTccit
XbhsIvifr4xRrF2JzoBS1R2g61zMgGMully8q+olqZ4AyqWBsnS6MmwYC5cZO93Bn/Nj5SOnCtzS
vK0QUp2+A9YR40xGfCl9SMVHcCpBDppbFhkbCWUk0dQJfKzUvJjpm2BdjM6X51MzHEQmOaiQRzQ+
MVESWrhulQzDrurfrMY8wVcFqCRrv2tGOS3QWqs5kjDv6NxYn9xSKBXfeO0kBK89XnYmlHgz129r
5zyBt1EbRGCNaMkYJpR36Mo4VvcNl14+fbbJNgdKELKvpPgKZNQzDOb09MHGvrdndtx2mG5c13zY
enM2G90bjCfNDvO/qt0T2ZQSeRiKl/V41HDtKm+VuXgpCVLWM10u6H2IUE/lrc6Y9bCZ4w2O5kn6
O6fE8PTHFXXRon2/kgHBKY8/2t6GNBOpdYSvhl9O6w8z/0ScDB15KOtLHn3rKKym5FQA0GCH3aJw
V4nsFXelcNGh9iJ4FCoVsT2J8j12vyYoS+brnLZ+a4MDpj5uEF6GdLPeCTrxYGBDS6/BjH4vym+g
vcfBm94/LX1Xy9su++5CqqP9VH0v/acgIP7lIif8imt+olgTP7XgETFwvqIDqfS2tvKK+gjrfRM+
gJqdIjnQH3rmKlP9QgKGi3JLQUldIXLxcNvmY4yTFgaToDOHHgyCXLqwtLUaep51gzlQcK6lYscc
qpNzUmfkSBlMVg9UugG4h5Gvkou/lVPoJ8pB6ynOb7pIMmJybBDbcMzV32NEQGj1JKns2lV7OUJt
k70IbFdEuwRVe73gdw3qzN/UXBld2dYK9g2uEkGwOEnI8uTjhfD0P5bOa7dxLFvDT0SAOdxKpKgc
bTncEC4H5pz59PPtxgBngINGd5UtkXuv9cfRAFfaqNnGrIneWi3PAQ0+zeGvCiuHeN5m/VOt6IA/
l8WPE5Trns0tTx+y/GHg5wuMGw/ahOhHDfmBC+LgrukjWW7WxBUOzrmd5hL3Ds0O7DxIGNC4haD5
/PWVChsCTIJsnXNv+kbNDK0KvCn6XhJfV157ARTJaKaHN5RdjAUXK7rHMk7CHR4ILytukfsvCzCI
SBCzWAA44jOvkWkGJH1iyjxdC3HzOmtSY1ckQqT2GgfDFF0BhthyTeeQsW83RF83I4ZCgjnmk6Jx
1vB7TYew/BBvYimfZQcIj12zBTJN57eGY68Nz3qwEyu3WBK4JngQufMBclquk3iL2YiQpA+n3i3U
PRLHK34BFVTUhG4ehSh8fk2c7TA/kCqvtOqyzBwaSHwJ5qYayS8ST6HL0T7mYiRAm1D15OGNq1L9
p6XfwPaWeqiLU25sI4yOsjq44m4Y1AUQbjcr9wm8wfYKn+2wUOhNO8qfrdev1faOdNdzGGorHDk5
LzoTmmXSBLmrzNeBHLCBjz/Nb1r31AjebjdZdbbVP/FJWNqLNr4W4Ts9uma7ykauaOnESshJJSk7
eB/1LZUOgJPPvynG5nWbg3IlEUWqWCwe4U+obRs8r2n2vhRHPrcE5qhXYQBWVHYVR2t8r/VNNG+Y
LEyHwdpXRhqxzvgeUfHR2krdGYWBOALPDSbfbjNJ+3k/S6gZqmZtY0ZPMQrp8Y2vV9SptqwPcPEL
4stCfg+dW9A8IBlcE+XysB1ILTjZJ6f1WjqXrZ88fp9e6vqKEd+et8YKgyL/tQKicdMP02uxBgiT
AWAR4rQ+k5KjMpHJ2LI+8+4xzS8BI1wyoTlgeC3Ynf16O3Kwi+8dcaHA9kpLRu35z7KwZnY3y3jK
9kGP/8r1P9pp1/YMvDDhUj7V8s4Qfj1q2/lc6E9SWKQz1h0rvASmbx+GueT5eTbLl6R99OYfqvxg
2KvBP63CFbIC/TPe1OVuDk/B5wTBO/CwZsK8IUnxykc87BPKweufCo8REndu0EZHJGCfOgdpPUeV
Lsi8195uXO7mIGfU3PQM8MEhSG4o7gTnY6UbI9jPnumjd5OJVNFfpvy1jv80qGG0/w5PiAJ/s8CC
EAPOVNUem0glosO4IzGjvuXYY9tWbnPGUOplG50774V2UR6zxaOMaC0vDaPVZ1F9iMPV7L4ULpjx
JuLAggKxAebhvlWZG0P8qnfbAImWV12CbrZnWEICnUocC2uJYtefbsMdkf5ZWFiXznHtkC3Z3NrT
JVJ/amul9tA+J2eAOPhaIqYpjq45L92Bktkw+FDITzAIXnYiGkQBLLUZp/drGNwYGRYbHgPHFHbc
bqfATFNEK1V/TfTijCd+big+gGXwxMe0adwpjffC8TJgEs15OXqSWsJ92h1S1HSpfeJMlPG1zyMx
h9a3irynNDm6qnNrtQBvPo2oEpSk5nYIPLFcw3wWOO75OrS3HiYiFnoVUHdEF/wfpJiVANoBm8oa
YpPlTj5GAJs1GG4z7Ui7Q2elqXtFuemsnXrwKdX/moVr8ji64ybpjzKXIvd3vOFCMf7bZcC/DMJj
iuScDlch0A66bi1Xu9p8DsoCbhut6bPKgrd5YIf/c6R3KXsvas+gztPYTvImXXxG5i3G1xbx0rwz
fCovkZ8jxsC+wSvw9sWha/yiAoQzz1Y6Zq9e2Khm3F8DVwWSJL150+XORb1nzO9iL8SZ6DQXsXfW
zb/2j0balQGktaAVasqL1rBD8rAcpPKu1Ies+TWCM1hUSSpQcdHF1S3uWnvkcmvd2rpDvyn13UbE
62FiBX4AqLLsDEzyW61FZeuwUaYaWToeT2HnQ7TUaUj+hu9A/rKdQ6QpmNz+FeaZT4YdJuasxQFM
wTiKx+CULJ7qvE4o0iJuA5FooO4JOXFxsKhvVGDq2qXqT0HIn4g0NSjfYjz0xVASA8A4LnOLRUyA
oni9xDo7H3Vzr6kHuwFS9xHF6ehlcbqDJFLlacav2shqZ37DUBEb8fuKHtV6d4av2PihmHY1Gj89
MxZpMOs54P6CuTfWEjuyP29tLP+Sr2fQrR4IJcMVsUEEfPaGvDo9u752KzA2C04nGHoUyQ/sTJ11
nIcNNL2CVQ/9Wb+czejOd2ovUHKMRtRDuQTEZjRW1x8FJxZFyHx0w6aef00UMRkoa91fG7b+Humd
YkPEZl9NfgnyK2DmwJAXkUbRIYUaJ/RrxbAmulhwYclLJ/1p9dcS7hIuRGWFc4y+WSll3JgzLwFl
TSiijdJoXfDwhTWvqjGtQwWQ9NDK5/KFOShFVCI/2gFipdqO0ocSwSCzPxQkeIiLKik5GD8o3ewr
jAOFAuY+ewkndVYzgVA/TPsryTVRuAVXJ4srUrbMU+LbqLQbQbmc7SHrB7uT0MLaaCohnJPuyB9E
w4Bf2O6YfWYcJKsAb5pGjNd6Nrbty8RKq28AuB3j0DF8x1cLv95inBwGvhqvuDkSkrpiOFtb9QFw
xeRnwRWzRn/KYKeLLBM2jGA+K+VVPO8iWjWvX2q+/HIk54aXoAp4lny+/PAh7mWhN4G7Uued+PL7
4K0lBS0u2WQjQtrR1RcgO85BlVnZI75GC1CHaYer2nQ+5IVI1XstvZTEzfT7oPjgUNA0X42fC9xG
y+RFAaTsAGFW0brETttVjLhBiZ32g2wElj0EoICZwvWCg1arrtjxXCM7iKkrImWZIgsQBmgs3s6F
TDEhwh4bYU3iFy8Juhkh6dFd4vYzinRLdrEnylAsWdpWBOcWaevrbQ4hK0g9BK1wQAVZPhrG+tRV
O3XVcBWILcvsnXVxxJgEMFZJ5iEAQ3WYmcjkll0OeOBvWBA4M2hISUEZfVc3lq+Gh8p4kRN0D191
45NjyyHBuS7UK4D1dio6rkiHE48NiKJk7T5t3EBq+WMqt3o5EdmkG8wUQ+YKUWqm8h2hgq7tfp1R
OU/irI80TCe4poY03vFX4Ihu8muj7xcwXUfm9jO/WR1QK1m8uIP96NK/kGsB6sC4htm108Fc0aji
ZYqszxqLvoYhxZn/CVkURTSczuzPm1LaEwK95pmswsuSb+P5MTmPGVliNEClsQ9cU44A7KoI8/7o
IOVEOMzKs2maddN8lx9a/WpUSENA0syJIR95oLFku0S8VcBisk0mRMpbnhAzf20i2CE6ysDMBhDi
wrIQpvRgZdcs+DSAHelNRTF3UK19ZiBK3Rd8yxiLi98go6Iw3SrBQxym4gd1v+S2gdCR17JCK6Hj
ABmijEJdlcNxc5byZuslqUZfNBC7Unn5hwl6AT1U1wXpTS65xMl1Tp+6cplhmYWdJLL/OrIRpOjK
hUPD9jbUiK3G2dp8tsFGE1FXjxaFR0wADt1jsfATQPfbaCRAttYGkngBgDVxs+rW6oayE4Z0bzZO
Ecx+o77xEm9r59yb7w3ijDljnAtRj/OKzDY/ZDLzxsUeWgMUCX+EqK/yf1HxBQHR6lumBymAUuJw
yeRdOx1afghl3TMTf9UCsrMOWsjS1axHVomReQH4STdv9fjNmyxnLrZqVVpn/1Frr711M4LCl4lm
qTDWNTrD6JIBAxPejHVtkDB2wdVZObzDqbWIc0GtgkaXoACXrsTBQ6PVuACdnT86b03CktAahOae
jXZrGXyS6SdDZLxsl+haGqcwh4zi6dCYaJyld62q/Q4RZNt8gwSCElH4Qzv4Ji52wZchtJSHDmyZ
jzNB5ofsRbYk8JIPEsQ9K+Q3DNwt9oR1L+W7CuW/KIPTSphtjRsGhmD0WIPIUwWkRJr4zhm4kpYn
USwqgPmVbLrFnTYDiUi85FD6lDQLzO2Qzuz3rMiKnKwTpsOJ0VDqT3b/7PhVF9nkNMoUhRXa8YxZ
8hQAwLaW1g5vcULD/YLW5FuNPPTkUnNOcIRI3JzZdDcwO1QER3//Nu0VYpY/6yPDATKUz9k5pTjT
0keE8MpGvWH2e3Faq8mG62ilK3RgryIc6s6fRtQQUZcM6+FcbJzgh25VgQ4pzcxk1WyckpRanZuA
n07U03EpJFiUyqM1AALeRiLWk3YzqyDRhEP+FtZHPnjtJvS14iqOgig6kefYrJHaOJth3quEWEQ3
NXbl6CwgNjwWQh+DMnKraCvmMS/OfXDHiH9EtvJ8qK33FgjYTAiuyfYOGm27eDoFigS+fCRNwT1C
iSxcH8VJtW8mcdXZXW2osFPuqWVBXKM/QTQ/atWBQM81i1B00f0GzflW7Y78SmwqXq+eco5AArPh
Ff+07CsgVuOn5koT3wND+Boz21y9KwofZk7wiqswopcXcW505cOpj+KDrVLf+uB5E1dA1t9y+dap
56oZXctedlFV7qxF9tLFITqk4d0rNyN31+pvSS0vKAgBqHWGJhSBQnSq/8zetEnQgOIgXX4bVGSW
sWvD91B7aRA8p12PHPlD1j4Rnf330YEroXilLIeMwh17m1Z+1ZhTSLCQQKbjABoPbGmy3ubuFmMy
IujWMteFz6tXvfbDr4RAaNYYl7pNWT1Hj14xwDe8JGRnQZdeqkpeTeZdB9eonMsIkFG/JeFf0XPu
oyPhjM6nZ8HLnpGFOTWYRBek7sq2Kbzafi3bvZLcouFPwxVfhh2ZEiT3EBzfbRNWDdpH1rUW+yC0
K3U2SV+klAQeUuuONa2w2YKno4AtK/2iPw63kvde3I+STYqeC10DJN56hH8QEf5XtxtT3pJoZrPM
9esoea2LHzN6CbP3GafCAn40jC/JRKwP5cKl6/wq8qc8nxt0CtUr+UCoBbfEaHd/eujH7719+8HS
oz1C60ZSD2aPczvfy/RGMKXeTy5dyOsYffnQypvaBFNY/RhMdyaOlOLJBaBIe+A+DosNZBy23IPt
1gSN8RKzbqbLnkCNUv507EuQPLL2okG8Y1vG7MJ2JiPEegQBznjVpzpObXYalD8qeYSqqb6z+NV7
bLDO9G6oOBKgwMTjNdvGXifbzLRD/l0UF2LjpWcUpThSSAPNRLQ2ZhkxNXlWFzC4MXhpYKGrD106
CczKMdFBiW3hiottVS2XgPrY9X9yIUndhBGZMKSG3sQJZgWfsumial+lwu6BSIM1w2K4MvGkNxyB
WfLTTDcxEE85AGIzAD2kuIA/4GKd32r9uphk43gVE9OCkuHsIH0wDyH8Wq3/1MvVKp4F5sdaDlct
L/3ACVgw9WDxBiBlJl/bhKiSonVScTPZ6C74WiTWVZyOga/mQEkHlJONurdwR8Es9D92+wHp72B8
XzHlAf+31bD+sjlzTgRVrbr6OP8Ds7V0ht/mrcGaoGurGbmaGcEP1rk7Q6aJJdJs/yJ+46WFA5Kc
dbjsyKDCAoc2hsu1n67YQila7nF0oO5EG0jaLQMneQwWhLDx0UDfikNwqDGXIcY299wzYbJz1Ofi
Lhu1vgaYjkSk2Vx/19W3mm8j7WHzk1TAt/gbg+Y0aCesgdxuvCtIQRH+qNWORTDJt137vWCjHCBv
yQLUvh3cyGbzOZb3MN4a5dZ2Q6/V2YJWBaLdTbqjkLhhYuYDEKfZBCoyla0nYdaL91Bx6YTasmcY
Ul5q+xLr19BTJ6CRjdx8KQS8ZO1/RKpR7k1XWvcwBR6dYyQRNeDU/LEeOWTgBynqLRLzMOusCDVD
esOQgzsZXHViJtkZyKqo1JaxBKentr2myn4cj4QBk5f0SjLOKYhvE8dqXa0tFhabAd3BRcgoXyrI
XXsMYZDoCnj3cWk30/iKjX+VweZHHV5caIhNjDhfX1v5Jtvk/L2/jhdtovBDLEJsQUmx1XzD02kh
To6ttNEIybXZpokr2UQAeEBGEKJyD/PIsQVbVtpeGX08VeBn9hO2vS5+1tVbnlGDwJWzFcuu4nHx
mfh9QWWUhl+lhmsymV1I2hsgRIV+eWS4yJrvVxPfZ+GBnY7sYV/D+JVrfw6RbrOnXmaaefut1P+2
kHiJ8clv4hEu5R6hxR92eAd8cSPrXbW31RpeMfPkN1AMQ9o20R9ZN+tRTVf1I+L7qGNfjshR/kuG
HxkxPRhQrj1q89ozePOJuJm2m+657nGoARptJnlbdlu5uREbR7rmywz4IWZFRz2Rz7tO2weiEe5G
E98Vubnyq6FdAf9owJjR5JLLS3gybS4sZ19fBTu4p5vfbK8gU9HkZcBl8Tn866BoF2niS8FIhqYh
m9/zfjM4zyh5RtFfZz6kkSaS4ywzGl5mX9rUxqFSj32O/ZLxiwykBujdZOPs4XQk+B3dq5RjjDWV
e23cSrNfpVdTv6jyfWxJDbpW0Z/mHAG3ynovgo7/1bVPbBfGui1jrAtHqyY7O+fkrnaWfe+WFle5
sQ6y8zzcSRex7bfKOmqk/EF4QithsVyelfniTFvUbYbxQts4WODBGL9mgPtavVr5XvzizGNjcRNS
PhJ8K/3caIAKd+qmAOR/VKjUAbWY4wUVOQnwEmuc4TYq1/5pFy9S9zV4jZcDmabDjJISkxibts5z
GhPYSqUdA8RpoUuM7NzN3PFsh6t+9J30BEft4kVEhzSRru2KiTFlMQNuGStAisuUbdFI8ZQb8VWg
8QvhAAx/WnRW+xnbVUN5w4etH1T14sQ4AvYaETEgnN2d+FhA3kcCOrGoL3wOrgQfzYT/u3SXLP5R
iXkapD9n2CKUFppo6gJWNj2zOQiz8TkB96MF1CfSZrgoAuPTGT6Uk6GvHFQzDvGCJ5m0ViQt0mda
iLdkvfBWM226wHJIGdyo9AR13+PpQkKVSH8Z0wHY7NpyfkqvLZt1r5POfKpkScwuKEpVDgwRi7eZ
oy+K3zmkWjckJG1MXzX7HYgkVt7ij3nejNImLF8T0tCT75H4H0fb4k70MMmRQPqLSqPdVNsSqZjx
DnaFLqx1mE2jUwE3xrhDrlnbnBCi8sJMhG/oSKK4wWlT4/8jU2Osmch2ifMRVF/J8pMsv7x/rtMe
QqBPtd8C9a4V7uRNhQ2MEQAfqQhtz7YC8+QVyj5l4zRgLWcrhq+jzTXxay1b04DFXI+YVAnW5K8g
Sdyp2UvdcGSW6J6zS9zvSuNYE8DiBOdFu/HjKScLiTyag9i5yTDqyugcBfNbQdCARJj1QYWZ4EKL
BA5UP3WYKiP5cux/48DYjHmm9MjEzW0yCVbLcEKKORgfRcdVLT9Ji1olypa6cHF3Kao/NidCBJAq
Hgof+by+q7eJD83enSytubbKK48LzH6i7YWI33DOV6W6VvJFzj4hkRCfSxzZVnoYge8b6W+WmX4k
rJFcLAo649p+saQd2Z44ojEbH0bNRhlNORO5aMZ+TG/UGzWpq2sInzFaTeVXdsqYm4N1R6xDdhdH
wJy8DcGpNd+dZmc4mCFdXfEIsAET53crmmv9Yus/ABwpR0/PU4S6BUXp2sj2rArCgeZDcTsf/Ot+
TErggI63zE61SrPzsEvxG5Q8RgAC5HRLGVjlQlqvkfvWjkW/3CA6zv/08qr+BRy1zgGp5BzfQPBW
msKe5NzS+LfNDlpM44UPwxKWzxyB/zJxoNdMxyC+SFPpFwhBtK3vALqhaLA14+zVjQtJPpGf+Ase
+g7pG+J0RCYuFEOiQnKrwyZsAC3le8HQp00ozUZ63ohF8zBaE52oIKsenggruAlf0Ea6mvbp0BhI
KwlAXGv8G2krTnLQYmkjJow5PUI4uf2PjDRQwBjzN7V26z7Arg17yTib8pGD7bt40tMNM5Df6b8d
MIDAPLk+cKC3EOKEicJiokCP1K0dvDbDl1P8pODyBviol1GyKjhXCJaKzTOsdvP41+vko6MCIOMl
vS0AWEwUDBYDaoYFdTCuHp1QfLkDiwwbf1R3MfGW9i1V/yn21czxFROnbzcgwMHA1AF6rZxD+c1p
/np71W/n7TgdCddJZX9cToM7wF7cZfHVMtMNBBrIxVbGgFzQwYCf3AXYjxTf8FXtL/6BVBPUjR5c
FobF7DFjywiBFeyNPXhZ9yZ8LmGOwj8EHzhN/NQgQ4uEEO48ulBG7W6wDll9qJN7Er4PIxyB6WlE
jPFZB+GxGxGnRB74NzYXj8Gf6YMeIYmTajw05n+2kICDCQIM+P5RwDYjm+Ia4DNHO3JyduMWoV6W
eBKfXkD58yOVT8n4xhJol55kEsABKgjmUs5sGtnOMjeoqRBVg1poCrHkXIVS/wRZX5v1tvNqLI0H
eL4BY3LKOkTUcIfYIWw4wUrFjW4I4/vukMGOGh8pN0IkH6b5KiSOCXdc1EnU//1Bw0fdntx7Ei/A
VctipyJw7klwYdeNKSGlUHhVIEVHTdNYB9nattNmSgqhTyZUrVt2re2b4deMpCKWTlwpWf6mxncA
eGTxbJcoPHLmnVVcP+wOASEZy63Gd79lwc6m9zy+VNK9jz6oDkt4N9rlCMLRbsdtq/tiPygzF6XX
UJ/UNZr2wi+0X5tVpuy+uhE+sjlk5BExxbdbc1A9sz1ZPb9cvQmkA2c3FDnPZuY78uad0OOVBCjP
MwnOvorCXUTovuKN43ME7hoH5BrhRWRZaObZMYmF26fk5RGkOQe5a6kfGRyiwQk4kT1QclFXq7du
/lTbd33j+AilhGiFbH6ATjRWQOSJcpiN/dCgXzRzatTQ6Dq4K3ltxlvDlr3UIebLbTjugT8s6YzX
GJCLR46kiqQlShw5VXdsnniwCDpsOtTEm1Q7tz2RWBxc/vLkLhLDjwk6XSJSlBsqvIdfBi9cyuVb
suO/atzopyqMtRHAuCIgw1LjIP3p3NwQJscfYWIi8j8/zcM17t+y4ZvMQMwDIRAi7xm6ypZaIqn7
TLrXadH4xE9Bt2eOb27kZY9cdhTJNYwNFeR/uvqLNNR4HIu+6oegtxM7WJi/hZw3DG5I3EmpeE1c
uAekkcO1MPGtStuYNmUQMHai5MHQSM5pgn/Rfnbs6eOL2IDH4apZVwyBouSFWjjjt8v2GdiKwkYh
9uocCxRkGlEjwQyBi6ylCJ6Rwgmx7CPOOLxF3WeNDVfzJwzy3L38GhHwZL6dB29S+eVYuEoi6q9R
5S10HwmWe8Ub6E0TXCzsh/6g3kNoPIbsu64ZyqMzj/moMM0O02pqJxopP0P0MTIBsj+ysWV3mhs2
tdHtHWoAd1P7inOS45kXABEZ+XVuLK2jCp6crxEbZdXXfmYf+RPRDikEUgJk2V92d3KoP6uswJ21
KxuODIOI54pZQ4CCYXR0eAjEaEiqo9s0XBLEj8TAuEN5J0eQBJJz3j+mzy7z+fX15M7QoLY73ue6
/JBYLofmX50cBT9lIywgQX/FYJBHB54vsVur/Tk16baDI9SC3/gf3SZCgiXNXB/VbdIpuw2itYQg
vL/a4x8WBQmRRjL7Ueq/hpYv/JRL+6mSI0QQac98b6P3Zmhqzb9BK1aZReQBu5BwATDsJinClLtq
cwARIdzGH0LA9WXG+Zpc7dy5ROnezj8mpu62StA24AXM3gTqUEAW80kYCWbU0NVqIvHGHg7xW+Zx
4OKqH4DHOPmz+I16ndXopNxjWBW4a2LcVspHw+3V0mLGO6gbhDmRVBViLhcjp6DAkEDq1T7BFqwO
wCr3pH5V1VepPir2YUFzqakuY1WefRZM3AtPf27cK0igsviAbzbNrewwOMtuxu3EIIrIoPqE4Td2
/Vbpaf09AIsVSKTAUocfrQY6MCgSghtbFJAUMWZH1TmuWAEUHTNwgzWWtbx/mm7fUtzKM1OnvUcJ
CL3qH7n9VU2fBcTZCi6iBT+eXauw0ITAEmt8J5ye+ck08SKNJ3HKc+QJs3DJNTTPR/gtZhhikuj1
UTfJxJmy58xp9V9Mm8IzM6m629zi6bdHJsnrSuRRXD04o9daa+Flc5ir7tg0MP7ly594S1CR0kho
2CPXP5cVD7dN6g966YaJfcRlvk7HQ9QcmBPmDpnSAHgHniXCXmeRq+cFrsTsBjCeKTexpac65x3h
VjFofIiIoJpTLxSxyKg58H+s+ccCIRFf6vDkR2RiDP5xK8PTzN3+q8V76E+IToBVgh4AZZuYB5kH
YuZKQ1Kh4XLSHMi/5sabHF8NRODKjnl5xDiIOop4efNYxnA+dzHnJCA6L0Loqb9NZOe1xdbW9zr7
Kyp+RJ0E7CUuchbDBzyqEXkyrEyh35dXwuQ7ZbPE37GDs4+Dpj6jQ5GxHiHULkp/sQ/QmuOwjzC5
CXGRRMvPVixlzF4gCJgRWY0PRUJC7AXoH5ar8KEKetlVevejfS8JJNGQk6vryHmXGowTxDLIqByN
CTHkFPFcUBcg8/hfE+ulJ2Eu/omUf4FNevom2bQE1cP2uwLRUONzP73TeVqbzCDImkd48Q+OUiFL
5knFGimOOMnyniYdAx3/SITWxc+EiggT1C0yHqZ50d9k3AGKdsgJkUpIA6qqe8SzmZxwctcSNpZd
1xyc2iRMqvfy2bd1t06uZnwATyQ7eTVurDXwEj8X7OtjKh4Jv7UayWsauUYrd/VEBJfu4vBsApit
vxgeDeQb1qa3XhJCdIAJTBBI8h0YP0jF6TaqeZfyv8Vg8849Ul4IpVhpHN1T6UN5iviC+D9v8oJ3
9TjOO2fRED0RM3LrYdxYLkCxvaHfJ6J+weSMvtrSVTbfA4h/5wIpQGGKM+1HjrNZXkPRd/nZlOHk
lwPnW2ggdpOFmTFh8/6Pi7Bcy/py6NUKR3BuYmgqP2jPOjcrS5tINXSV6iwlwBRK7uU6QUVAeViY
UYbwaLw2jrTNRoqClmOCiDvmgiPaLVqxJ4fRvWuxRtNkoKpHvbywahFrx0WqouG9yKiDih3BBOIR
0+H2oSqrgQPW6NeN5SXgNEG0kRJ8hJAAe903PQBX45su8U1FOkcCFpIQr5ZBTOR3WQC9nL9j85CB
+CKElXdivkKJGSb94XGXq0voXNLgtY3+lUNLMdvmrA94BQCojCt1qIg7KEPgZ+kX/jd9t5jd1IOB
GrWlA6BlZ61RgLPdY++rtaPBl4abtvLxEs0+su1++icO1o5ah6i+FBKuDzorCkbEEuka7S5HPLcm
qQJV/ZNqzxr78dMc32oL3TahG9ryEUCZGcWPZsFNq4t7VjtlZc2fYlGt6GVt1Jsj78E3LD/dwXd0
a31TOdQFS/Re7abpQ8S2ZSk7IpJymugTD9ETL9xzLJ4BHsvcZHVT+Gu1bBORlCAx66rbaPQKwrzN
cF0zuxXdp2pZBIvxKwYcvptRdnEFTkxB7PaTmSMrIdi72xcsJlR+8Idyd7/yuMEviTgvbfwwlHfC
eXjrApZMtChI0fo7yPWKJY8DwiDFi1+lZcLowFctXgWbkJrp8z9ENH8kEmVc/3IiwOeTae21+QOV
aW3vcPob1iPM89UcAvuJnTD/CuNvTSC74TNCAtm3Dp586O/8kve3vlq19AmUJFiIPxqfC5YDvX1J
Z9RjzIJzR1hLjHrl3dEfFouTab0Ina+TX3T5YyT/yPLrmuRSYoaVjTacqKGTFB/eKDa/M860Odbh
l18J0kXLku+0gdG7fjN/MNTrpPW3MQ1B7NZjKPPQtC4FZmuBJYGgSIxrivzOeyhmMgAMdB/cTwSD
UTtWYUJVLWgYtF1L8lmpf6SLBM2xbVuutO1SfOUQToY28N8AYwAdImmnrOYORsaw2Asf6W6gN7Ck
e+dTRWoQG99m8hnUt3lGxct41TMny/7gAKfQyYb/5i1mX6xHkoZXEJ+9S3Qo7M3CkaBH59rkq6/e
5vKrovUtQYeodtVFGZ6j4Ee24nRU4HeiETms9QeMQisjapB41f5L8fUHxMUGWefNKsUEuJEGTtbD
MKLnZ9Y6v1lB5moIPfi3uFEQw96U6tDI6wosxgq30k9QM8HQSxa4wDGTXza7QjJWdfhdJA4zMSIp
BP39tnUdgNGToMEcchK66lrqv8pEoxqdYvrgR+zowQLrWL+ktq9e9eHW6ZeykFbfJWFU/U74mFSy
vZ03QLtVW154yy31ZjYDkXlgKA+z2k8UxIJ5tPu8/6qJa8vzku+J8HB0k5TKlcJM7slCEnsw+lcM
H8LDvH+DWxcefh1P87RCAgiVHOqfMBPE7TrCfLWHdNX5/qvpu0YRHEjfSrEVADDgf5Q+5o3mh0xY
L9R4CcIniX7j8Up59eCPCf5Os8Zgwya0GiwPfKhNtxOnbGIy6vuxclOdq16cWXk05C0ImIlYQPWh
8/jGdsClDdKF1BHBPFQQGdU2GYEcusEi4sCYuOOLSrAX7ZkpOg98Ucho0s9hRfzIPyC9oHbreYOf
h0ygq2ayuDa/hfZeduC7cr+ZpdiLcfghaCMiguGMgYPvvcd51ojo8OohsXXI8kFTFRz7C9bYp9yR
7n+Q/oHCEyITt/ew/Kadkr+Kj3Bt4Uoj8xNUrTvDEvFnPqv8BwEcEgNalySypC4hSgYeJmbf9sEK
LgjooLsK/jQEOJnio5N9V8vL//G+CNt1lNCP5xNWKKX/TG0X0h9VcSkoH4zKyW72rfkMYupA/ix+
ZPptdi10Z60ZR7Ll+gWMi9HKj9hOlbbbOFSYmxlZFuoVexugdw4gJrRBgjkacj7zK1r7UgqYG9Ff
xXtbQL/czP3Y8u29SPZRys6kXcB6CrMz3mv9UCsPFfHpAlTYVJ2XIAhSeUJCLyE9iGeXFaznHfiP
IRw3oj6KunaCqyTEqBXuzK4WC9KaJZoZCNogEdJz6ZuwXATxbECwwTkyPctm2qc8/kYAf0ZGSArR
OT6Ejg88R01JLWHl4DwWBqwWDosJGDWFxgWY3PLVjRFCo/0m/iYlhit8oK28Q1gvkqD4fMVcCdZC
7Zor1S7jqleWB4FL01IJvJQF/9SaF/53Wt5Ix4UVIkkj4wep83elflXY61oKBBZhCePizojagnEt
cA8eVf5g+9yRWK2VnyXmzOoIozuVv0aLkdOHNWmDZRPkn6mMl5GlD5bO4o3WFpGdSVmYibWYMKhh
IvAQNalCGFZXcvOaLKzIV1Qunv8EmKCZ0RtLOGc5pwSJXJMlr1WdWYymnRROJ3S+qvI7ZohsD515
yn0CvIod9XibwSKIzxdcHFCMAvgqdr2cpWAmvKfgCUUqqGyEM8eQ/FzbLd0J1zs+Yfi16kR8Fh4Q
s/QKEfVMJMJRMpHabPqaEIN9ht9DNu4RDiDSThGUOuthclh07zWpGRCmQGmttSOHClO+186H/oFv
1GYNy6wrse2roD+ALhmYkGzOmm2CbEv6bcd2G1Xpmp4xcB0U5Xg0/kfaeS03jmVr+lUq6nrQB95M
nO6IEUnQe4pJ6QZBOXjv8fTzIaunS6XOyJzoc5khpUACG3uv9a/fIHVIT2wstXzx9VsSmUuZBxgw
KGdxAhfO62yjisAE2lxlBRiwn2Tz6iNVsRg8n9i7Qz9+UAz2k8XjMOmak+dhxfxi4qadlPKUSK9Z
LrPbEXcg6mwwt75cgDv55l7hcAvxMijSV9Hci+1ckKB5T0PzVlAM1zVrTNngPmfnYHeUh3ZCWOuM
99K26muQnYmkwAmvmmQ4eg4Bcxi8bhZZsm0tAf4oKCfmXDlbI3bOS0t8HL6zuMYTRbX2jIp6BxoR
m+o4GYdYaozOqfLaRRE79MDA6dHHItUsUOMinUYJIm6LYKGIBgvsLaQFFHCdKfZ6dysTnOVuzLWF
AEK2+pEoRNsAQAJP+e6tzXby3csW2G1g384xQC+SYo1nl4IHELZByPPgNOsnaAIv/nBgZNgzOC/Z
Gi2faV157LO9GT625lvQvLbisCAcgGIti6B5GSfNZR+QsGXaifWcLjt2KMyJD1FRBEBZ+eOAaXh+
DqejMGVB4DAQlMroqjmtAmnmmB7KomNtU+05B5jgkQJkTU3P4EFu3mPsXbzkJfWfBEzgijsQKc5x
GvHFGWjC0Xh4680djmqe9KGR4WqdA3GY+t2zhvd5tRWsD63eyvpKRhPgXC3lrAgfLNQhOQUhpJ+l
iep2L8szhIQK+nB5arTuUokoAmAhEqY7xXDET/aK8eRKvOGwiMR+JcwCOw/mNJLjgTp2dXxy+GAz
wTkPEDfKBk0WfH1tHLdXN1GwR5GELKyY7csgNVKIee9eOCL2zaSOEfotljeiAdEHS4111rVsv4yF
ICiRNMGUdwmdzp+kTzIjydojGvTBZGJSYMjwLPobtZ0rWEPG/pukIESXTnpRMzBDBdVfOqZEw7xb
5HPIGdmChagvW+b6fvA4Amc9xajP2NOgvRYHaLQqLmWVnUENxsq3igA7fIpLvQJ5f8TjeeJLu1YE
hAJktDocDs4GJ0HKUonQznFKQqahLKfcAuuxlv2CPXrsgZTERhk9GmuWICVUr9mKM6HxF4D04fCt
LDGT3CbKMYrPNV4C/gb1jZDbGsudcc7MmtOVj60RZvZUEmV2jumYCfdBOHdXkxCu3iKj3ZZYlMyA
pphQQFfv8N+kqSuDR8xduvSjAxUx6DNGpUolg/bFU5P8HIn3T4PrpyzLddwvCvLYsP2pTPZu5iZO
9RKXr41+8ibuohvePI8MFdQH4czS7jEs2uLy3eduDT+wHg8gyk5z7kTUHmtIDAQ/AES+e/RqJlmX
9a6kqTLVRZjdvO4kDSlv3ipn8QXNRnJvg7c1b6q1FAdvo8vFzOqJxPpW4nE7DqiZJLPRjnaJYgmb
Ut8JFsTa0cmNm9yOxk8jgZOZFglSlJE4c7r3mPSyIqa+qXWqc54OEXoBAwrPZlqrEacJlh1SWmC1
h6sA6n+0ME1/aGDxp0zEsmIBYqTJtsp8J64LMrNTghVBPsvFI76g9YxHluUHDYEWbunGpoZ/LnNH
Y5p4sbmI2CL4MPz6agvfddLQjjqHsXvBHXmkN5vNfJy2FIRCFhrrkPO/kDJgovYhhIRfwtS1mMmG
Ai8mdk/AgYPNrcKLQC2XKhGF6VuhYpshQLzi+BpYEorBe+mppKQLi1cQbmDmGRaQf9jkqMbLyKOr
COCATwIOHVbnkGLJ1ZQHunwsVielgkDYRUSEL0jdQcCgDSEsoWqeFBhD3VHBMNwl2KPtrgX2/RmK
4KVyTTEeC86aDA7XH+TsKNGDZ5QK4fOAZSAcX+pOONzFdSBnhzoHnFphT7eChVrMuuqgjoOIsUA0
nw5cTMFRcd0wxJWfLF4yFHPSYhwchBxg2D+a2pVASObNa+Z59FXb3CRufprjFzoiF45KV0tTp/SX
SF0zfBBJtri42dP3zUfsYXtuXFaSNTo80D7zpLAXjFRbDgBBMVhsl86pQJFvJ+Ia1m0tHpN62Ru2
U+Etucgd/twUPwBQJiVaOUY417JdRi/SKSLsZxv4dcAvK9k03E8PLSDyEJpuaSq+RrgK4uGFw/d2
pGxIo0G9p8Hlcy5WtDO67UpsbYx3R7sXyJkwNLyMnMhvLhWMcyx6YlYXMVSUfDE8gs+Qn9RNQd/Z
j2jkAm9f8+qV4YvRvvrBtEG4VQI7XApvK+qnMntKcvhS89HksLWp1mpmT3nZYsWHJVk+T00bv6o8
g3RuO84WMKQNn5VRa+0zaUZ8q4hsch9adxpa7DYEhnovCsMPCWHoMjSW40zbxgI16qalXFAyAF57
2768mIg18FIn8dRhmWDMEOEisXJZiOq25Bic4dPp3QGHIgYBRHAgGYKmz6anMs4dLW6yFSIZv7qU
0q5XrwZuFWj7YIeGztzlhW2A8pZpthq6VeJf1T5a6OpzKj+yOmUJeRVMzrGDHaAK5ZztBqoUXGq6
YYHtLXYle2ZPnKZjyzWghWknpIY89PJLIaHrsuvsaJHa7MvnTrrLcE1K3m2/ng66P7HMp55CMCQ0
aeE4q8rbKuqT5B6xfxWdVaZuI30VRFvdv1rGBQJbjUfF0yAtISN73jkEx5eMg8sboKxY1pl19oBV
XEBR7ZVZUV9shWqjUTrjJyE6S8TM+UCGVi/ZiQv1SO2BRGFdCjeT6NQOdaIN0KXieVQQdjtVaYgi
6DKqcu2EwzAsBfUmQ4aJQK5EAZQ2eurSa0a3la4xTQvrsb5oPHfG+HlSPHbQhcX2jRsq1KRIrBPo
SCLm9QVZEKaPE1h68cQP8rqxcCz1VeMtnHyWqhOcqlfYQkaw+1IYnLp4cDC5rZYj8cvR9367GyCa
aPMkvffSrDcvqUolPuWQZcJlVitT2ohnjDDl8knxL3L6OGDFxYBFmPvqLMJ7GL7sjAtQ7NYuJuVP
4FBDRIBf7cxTnnUMktxDz7eaF8fjTZgNEQEdTya2BPpUjO1WR5TA58wbtH1YOYBwBe3JKw4d2imY
mg1MGtpIzIb1ftMRWl1gOQKwKtQI6RFcBQfsDdy6Q0s7s4ybFFFybb0QxRYaiRQPDRPpontX5Y+A
z9oiwBONF6AWInLs8Z3PDDz8DhEMJcDGmaksY/GRoMi+OmD8XGpbYKxBP5ChCAKLlgqv++/Ebe8j
anmZB8xg72n/FtHw6TFRGeIJ+ixcmnqbONVkWgo3jJJQiSTpScTnJL7WxtvAKhCo4OORwtg+wk/w
fSodaUVQcihfR0qdibXqI5ckhxOPZYZyzAQY0mPCkjUzLNanTrsfxxaxEk8C+X3MCQmka+9d4FIr
LvRcXAC2jbQvImCRrVqthIpKe8Tq0rcYcQuFvm4s2BzGkVbtY9j5aOGJyq2WhltcPVhlS1AQAxr2
b8/jMLCAds2NU63JoeFpqfV8bOrly86L8QjA7Z+/GCob3hwsURy8GvejzxWWWNU4aYjyhxKALCq1
ScWxEmg7EJ4O0yOpfYoD7SEajTHcD44/fH66gGyS+Ir1pzv4ZDTs9OgYiTd1wOSruwQrgS/XrlIS
bBliF4S0byivvPzQg2VVNLmp/mZRXLXu7vvCAfqr1pILkM8rT9zlJYKK3jnvCV+rxcJ+HHBXwpXB
fQ5n2syhttCRg7M28kMnNQANmFecY7votnlCmpRNF8d2VVNafYf56mkN7hFjhocRLmY765DpBrN6
J1sy9CAbdcgORQufn5MQ7nUYPaP9iiPI2HMydxx1fFi5u1HxgPDRfo/7ncsoibsn63tJWsh0bOik
EZ0UeBqwcWxl8X0EgjGGK4KbYu7Y20pMRPH4tZ5lpJRlevME4HdM2rvXSEVoiPGbtyiAq6212txM
Ppl0G0eTxrh3anvPmGj01fo6plpD/lyuWpn9blRc7lgmQ7hkusTGhokIFQ1puYA5PVaa5NlAUsRj
+IqgDbNPCUcnky3HAq1OVpK45oan3ZX8NKhAHnf9FsCFp7rfqu196NZSQVzjjALQFAHiiHtg1Fe0
/O32I29xM50D8jg57EUGZKuQgqFba5hqb4YOngLlM9AmQIkFyXBhLD1eueacRu+adO6aGb4n1jvI
q5G+5+k+9E+dvu7reVVtYNq3cAZLOGDCtlMvFjAoAXHlReW1QJMbfEgiAGAK7FReh+TsvGrt1PSZ
tG9M7wBi0iSLiJqmBjTxSQpKX4mxZUwd0UcxB1JVKIn4SjPYaPCxgtmI7UC8DAgdjDxbjuFkrgLS
S6Rj1QMX2UMyR3RQC1BwcA6EMqU8JpDDy3MTHvzgqYc6UoYADkPzUGi7SoAUdEmgPWDolzKgPI9Z
L8A8QnXK+/Vo1k7R0xFQtGLqZxhTs2AqvvfdkyNeq/ylVE6+/Cb4eKVDtM/WId2XzSW94CCg1yua
2dAsXHWRG7y2IW7xWyfBtuUxymFMItMEs26WvJB4hjEBx7IY+9q+vHUU9AWmLPUcdQbyeHdSjR9E
b7xVgY2FKZ4abHLYjHrQmZ1DPkGx1Mnq5vl0DxWaCXtM9q2cbpEQ7AhExAgSEAbxrrxxSHkQt74P
d5SYEmNhyJdA+Gax/WM1O9INlxKoXtnx0rTznjCN8kMNMrtgXqL3C+YcMarDFnOghexcunRWi2Tu
zMNWwKxna/jvA3y4JrO7nmUwybIJ9R9aoixasvvq1ovDZDJ4NCOboBY9XxFbb1ecxT4uAvgwQreF
DEb0hu/fc9xuEO63+dav56pOt7hBjKrHp66MUWmNVD078eyM7tygTu4fq/i1lTmIDY2uabSGYtZP
tRUQQQ76mm6N5qyjYC+LF0GZmd3I04TsUuB5oTcHXYZJE+xylaVlovdEGLWRMAcIcVxG+4i0Gusp
XjoHLnwDpV5d4qNJ+6CS69BAkEQKgq3LOHWM94IQkMG46ZiQ1GiF/eax4uMPGjrOKb5VzWMQEoQK
FFhi0TcY8wYH7XzedCvMuNzADo1TbVH5UF9IKEtQATZ4iHmQMRG1aFvse2NjruD80DQbQblk9Uus
YRj62JYroY/ozm8MDAPUMZxP0Q4ibKVsNfg1xokYAgYkLXsnzuOxz1KjJlkT5KL2r0W2MUGYC27W
vO3WyrDNun0vvApjqvdLZNrg92TQD+JCDe5wdQwRYxNk3Hi47q1+nrI/JogMFATc1jUvz/3aT24t
oAUYtQj6zoLSqw88IXWMNYsZByj8DRCjCCf5/hsXBfnACNcXaR3bDzO9ISetQcC8F8dioa8iDDJU
mF52pvOX8NGgsAx25GcaTDuCdm90xy5/TNtrwhtTZjgb9S+CgQsj+vvIf42zGY61Bs/MWznVQpCB
ZoxXUz9pwIrwyGkZoM8QL5vRyE5l7zTUdw3jFkm6kHhQGet0WFvKSk3KCTxZsZxOIA8RJSNCvh8h
XwzmNXOPcQ2rIYFyQdBLBUlil2HU6wLXZTR4unptxfOQvBK3N1Y5rbIQOJxGW8EAWQ7z64KxKF+J
8XviXvrwUTdexlcWLDb4NuqoiX+c5PQrDIvA2rXiVGhrST4S/DWMewQaGSO1ff+phmoVc8LXdP+R
By7qP41VKKoDml88ztwaxsWHQ5uNy4W0a9xvcf8e6cG09QFZOpPQvb3GS5zOOgy1ohgT8EOmYVFs
Fue+P5HsGhPgEb7wBPDTJsihZU7T0VihioMVgmcozE19HmG0zf/ixYauz7gWn4bMJEx32RJrTEEa
ui8WVDyqUejuLFcaIh5KIeMPYzjAnmduOqFuVM9MOWK+U60xd9bGSIl76Rxx5o1LdrtlaD3mOG3h
IiO/Fck1Y0xhQKcVL/SNGSaQTNbTJQs8U7/x6SN/TQo672ne7fGRrhAeuk8xEWAOLspMsS+Wi/Id
lcBRQW2O+e04RQley/ad21i3B8Nc+/GjaM0BRak2Tf8UywdulSlsAUg9F2OPbWLhar1FjinYaX7M
wXqddl0Le1C9HvTJLGZJ49hCecLit6a3SndsxQRjgwNDFi7KcdyC2HlcOC6yQPYA5Y1tkA7bJSbV
n5Yapqn5Qy1n6ya+D0CSSJLcxdBir7DxtasEnFIzYGgx50ETZ3CC4Zq280IsBW6CvordFDCEBgZT
X4VJA4OhGd8Ij1ahemyb9TAfghWXjrrHsfriC+JBMXqdMNLLMdpfyuqhICy5eZf6jSNcM2PfW5sy
2+jNkSECpqhhf/Dldy2seAOPRXkKypMsXrPkELXTEJwqgdI45R1xOzIiPiTnqseXluPOmwvDApP5
IvuWhg1tF2MtF/NeRCQVM0Dl0UxPvXnIQPyD+CiDQcLjVV88vJ8GNNTA8vjsPzfDMhwgLS3oftDt
pOI5yHdjJq9G0twArkZVBZsZl2UJ9nKD3+iiNh41eLzcZbbTKF6J3UGWdgT8uMGj6gxzK8tsOQwI
0923UNcVELSASoFr8DsejmJtDvoocxT5q1S7R7ExcVpzJ5cdneFKwhxbWWr5s4KFvaUKS6MGmTeO
ObPvDLEcpx+dF1wXonrZSZjyth+NcMK4S/X2PTQTZL6zvDhnbTQVKpPBd70EZtWbN8z7IF+FjV2D
jVeYf81DDJeEooLC9NZlb5mCL4RdKesIBV3fI8X6UCECJO47rHzBQXr/3GRPdQUOzFcHkt1TuGtM
tWDKhXPLu4n488mgwxSTsyGxi2BT4bhl8mpjM2roNNZHl660nzCg6PBJVpeiRHMRgsY6Rzw1lXCH
DKAsNpHxompEpcBjjDZDtmz1XQ4ULcq3EPsQvPdw7FRmkfaSlEyxQBchQ1l43FLOh09ddJUMXNTR
uqlU+T3Zd4xNpABIFhq9dPLap1ZeWB290GN4T01IWhW7jodZVPmq1RQtwn1AdKzCKTFGQ6B2TS4x
ZCazgLxj+3xkreCcLyD+vJb4rgaIhzZsQFkG6w/OJZtMOezc/JhikiRotETCcxw+wzSjUclALKDs
gcJYJA8wm0NgByshD2Yi8yMxj9i6Vi2pXu2iUuy+XmXtPR+xmwouXn3C5FCxGkDmDWefA3AdUb/V
yt0BBhvAbSZVywCeNsoLrz2aDGdtxouiXpCuwqHIocr55SUQNBQYHjLLUPqm9RSK4anGcYZzi9Gy
K+5GkWICVYRZLS+ZDMROJLo9GnRzbo77qwtnf+TZx9rSI5mCAkJZ0SOfWv06qiLEBV5h+NwwD+Wb
ud1R71ZZ/i2lMBEaSD7dy0itCUqbMEXQf44GB157C4ivQxBvvFHo+00YbTKE18D5MICzUvhH27S5
DYikBNDUmu3I6c6qfDWMcyqCZnDvJBAZNkCSR3OIcoyU1B1ZxaNNgMNlDauCnAMJeXRJIhQgupUC
uXDLIP4WD98YVu+GeOFqGa3oU6UeqalgTZecvcNgq+z2Hu4VwD+eRVDofSj2vr5iMY1kc8lFxa1z
7JJ6ZgpkjkM/LcgXZ9Eq1WikkQO5fbTuc+ED3ULQj8GVLdsiAIBMp0c4a0F/67oVjZup7oX22PZv
RX63/HeHHiTXyS4wVkmGvOOc8nPyQxoLg2eRJwdxdTzFdAIq5pW/dqudKN2BwUZMjOjpB2mZjj93
lKmlusSchZDcvgmFBO2HXtPDpEMALGImwsQquP3+23/947//67X73+57ekij3k2T8h//zb9f06zn
w3vVl3/+44KRQBp//z//+p2//o9/bP3XIi3Tj+qnvzV/T3f3+L38+kvjp/nXX+bq//x003t1/8s/
ZknlV/2xfi/603tZR9X3T8H3GH/z//eHv71//yuXPnv/+++vaZ1U419z/TT5/Z8/Wr79/XdJ/H6f
/rhN45//58/Gz//33/9P/F74r/fkt/M9Tu9f/9/7vaz+/rsg6ebfJFWRTVGULdnSTfP339r3P35k
SH8TTcuSRVFVLFVTpN9/S9Ki8sb/xo9UwxQtXRRNRRQN/luZ1n/8TP2bppq6ZikwB1TNsvTf/98t
+Muj/PPR/pbUZNTjC1D+/Xf999+yPx74+A11SzQs1VIMUwLvVviAfIjs9X7yE5dflv6XmyQIa9xQ
OOsMAISKRE2f07Cy5oP67dPd+eeVP19J+9GVVFOSofmqpqiPn+TTlbIwT5rB8YVzDYDnue7ELZd1
lk5/fhVDVP/9OhoTUU0WZYObIxl/vY6iuqZcJnVzQaY9cxhvF35M9BL88lDGihxKmp/MunaXyujD
+5cIX9LQgoMt47gZLAsKc4+iVXLHnOV5YgUMFL+NdBXIIXIazpEQVhE7b/2B0HWSifFCj2aeeSgh
DKFWShpaEGPl6rTJLjCp9Gj03daHnxdKR99FbEHMKOJbTkAhJZ0NiZKKYl/B/Mv9aIwXD6lICDJm
KI/98GKm1L/dm66r2Flx/UqdukVr10hDrBDnoZveRicXUnPoEbn47Lq4mVbdRxKdNOde1e6sCAIB
JEKeltDcsBEHWZKppisEkHfJQcwIthxLoBuX3rkO8bPWL0vjIMDjBLFoIWUPFSbYj046l9rl2HcH
xUmrY7vJbwZtpaI9++LFwJkiTBVbMOE4j3VBc1DTN/YYxOZnKd5IlDipHJJZ1fFtVJpOjBJwv7U0
Jnejw3Me80GLA/FKdqEbuLqD3gEEmcY5IiahgVklM8nOcwzc+nOdnyqY4yn8YbGBi6zjNxR6Z432
JyzMlxyIRju7ZbWJSqxgYctkDSET6iUV4ARIAHmpsyzAUFqTs8XaCByLybCWR26j8Ixry8pvrals
pnh0eYJdAH/EA8x+M5wGAnZXZP+Irbwf8FdxgqvoKlsx15GzL7D5KGDUSw0cHMeg9dIdDA0lUoYt
smbEh6a841YVybihFoQYSvCKevTVvgydp5kOYjXXxUcDpVFQXvQ6nnXRxiw4+HA3SqtDA9zbUNXI
jfWSdnQByGSi9hi7CdlGl15V7NbKJhbheWnDWaFr0H/wu0lG8xR82DmiSjM8av27x8QAj8F5H3qH
UO/nMqZ+at/OgzBksBeg0MaWK6PiKRDHdiWTPgdDeEiVqrKCJ4kkWL+JjjKr65fMuCvFUyYCvJWr
gcxCi+JDBTd3MvInQ/TpEBcMvzgI6FwsOO+J960x8QrQu6k0XNtmzF7AX2AfNdJmUMRLxyjcA0aZ
Kpby6JTlSsnwUoIl4Vvets3OdbQTlGcHN6NBZOrlYh0TLSnDiSGFERGVdtuDyIInC+GlymScB8hh
FehUoczWkoAn6kqQoDb3DHgjxW4Sa9E2HkUBKJfuTbM0RxMkLUKdwTSWaOqwcvRH2bUW/fBYO3fi
BQUZtmATkRj3FDAuU9xJH1uzrsRiCI5dS6VoMnNKnNeKotCST0NZTJNwlGAw1E7vqWTOG+296Lxb
AK+u8Qd8xU1bgruUydI+t7RNZqmgCc1cN9tj3TtTvYOfmsMYca8St1+veMrasA65VNph6xS9YK6L
ORCyfRhPPp1+i0gt5cbpzAHFCq18+VwiUVLbl9Ty56RSzLwxWi5sp43c21aOZgKr0JDBrgDW7ELa
LBzkxrK29gJ3lyTHEvapE/fQoEhnau8alqAOHIahA2tQZw3hXxEIbYE54+jzCJI9kubS5ixGV4Oc
YIuBV04hKVN4ibAW47RdYfq2tRTwt7ZZWHqzSBz0cWHjocpuGQSA0QzKLCGypYKWJcsZv4DIwSLh
JqdixWa4UruJBIPYG4VS1ikEBKLxHUw4f8h4MleaujmGIIyTNR3DJwzffHHObj0R2yM2lGq8j0Da
ZMiqWjuretZKQRI2bhUum6Vg7DJxZUZ3zxLnOfyVUdIZlBApCiwqSqwCgSh0f6OUb27UTFLxzXMz
fkBLWr3jJt5R8g5jek9BsghQN4ogtYRJBQEmRnUyTjzyAeSXnNfeQ8TRjZNid6XK0qifgo4HeRzz
nRDjWTcEAdKLXd92hCE9yf030WK30FFjvrVYL0Q65u3WR9fgutVAA8LVu2RUbZX+RI+YxhQHRYPk
LiCyCi8KhnYQ19uxzl+Cd1fjRv3EPLGOTwahyjlSR1hDvRLYARC9J4nfwsyaDl47QeBtB9Ipq7Ql
lFOfmXIJWGGCSVTM0qAUq1T7aYd4kkFFCR7K6hhiwgjRZzL9ElvCLfpbVYGp2A68cpOBRWMCe/D2
Q5LxGBf5DNyl3J96GPdnTbVOkcL3MHrd9MLXopW4CzggVwF/uGL4CVxqMvitoiefS4ujaG4sgBuZ
GLq3jokHqWLVSRl6DrgBwt2+SbGUFdsppFdCIy4dcDBdbSW40wiPKfq6iJc0CLVplQPDNrD2UBFH
t1jtkD1/hCWfKsJHvDWwBetglG4DPbVNdaNCmRLBpw24wWIZTMKOQCwDym6lPVQ184dAfhKwzawG
E33RURY3PQZ9fIeHjJvdyQsNya5uKPuqxZayfis7lJ1gLzGELog0E6mS14OE9tOSVmkx6l7cRZha
EHdl+kRURmToWhmuyTnTPB9fUwPZBpMQQpow3BBnSQsNDekkYwICmHoVc/QGAy3X2raYLPRhZBtl
DyfZIsAVGyZPXveBR/JNTA1IEPvAUCeSJzKiRjXwqIbA+3vMTiP+vJ9N6+hJ9EgHlzB6a7YODWk9
8KKkdkM0ct2CzyM0zgWezHBLuIeWizkCt7TuPzQJh1YEQRzIAY6qsOsUhVmv1s8xgobhROosDlgw
R3E+0wAZFW+UGfFGM++MzHgTwLcfoPmZKdxS/lYSOBjjqHAjq29m9UFiLd15MLTwJnw2+ZTheYCZ
rbowY5jXZmJXItmDqBhl/UPBmSWAktbzjrYC8n14eXhVQIz7eX0qjQX1l4Jb0ynoZVMWJdWQra/l
aW00gk55qs6rJV7RU2h+UK/p9xb54ufXkuUfXUuSZF2VDPoL+Utx30RdpsYV1C15nl8BnkCyZs7K
m2BhxIXVqXgLl/kmOJl2uA8WcI4Jvvr5R5B+VI3rnz7C+BE/Vf1xlsRtGPERGE6aK2Zv024dHxsk
GcxBiG9Rx2n8f3RR1RI1yzQNjbv814vWVmNlfsJFi2kz9Z4k8h5nZL1M8o1qQ1hdgQj9ou34QRul
6Z+uSL/2+WvmVp3lgiY1F0/7EDE8qL1rmHIy4Azz8xs6Lo9/Wz6fLvRl+WgeVsZyJNXfl4+/sojl
1O0Q07+fX0b6xXU0WuHPXyjOzSiTcr4QeO60iSf6JLLNqfCM1wlGWwx3t+XGeTAXAYbJO2Hz86t/
X5g/+Zbal4XbCRVG3wpX71cigM8+XWfbekHSwTTdhWvrJV/Fq3BLhOiwS3bNrkDY9vNP8INm9fPz
1L4s2yD3tcLvWEFsnnmxUyFaYaPy82v88NX481Fqyl9vcdtlgRiMt9iQgaH9gyEtf36BHz9ETVYt
zdQlRfvaCouB0VHeWzXvAVk4/qSjmuTlt7D0LO6jMEd+kNf5Hre80S//F6/Ej1/9T1f/8k6kTkkH
1ibjTtdsqiX+jza73dpBpChPpRS3il+9+PIPX8NPl/zydkiyEzt93FQXpTE3Ki6NMePzQP+AwKub
BytMmArhYWOouFFkttBBmqhRMGdkCKbe3O13Y0arN7Kw0XeKYTszkgBl2xvaDbsGNsAZ7H94l+Qv
L5oZFn7TirzQxr6b0uk8a2uHMwGrJKxVXVvGSekXq+KHp8KfN+nrqSCpltFKRjm+2vDqJngXT5sF
DoLLdMpgdvaLq/1wlX+62pdVTj1ZBpnpNhf3mizVibKQkC5ghbMbUD6O8xdyVH5xyfFP/tvu8emS
40f6dOYEaTlYsRDWFyhm03YXH5n/bpUJxffUW0XwtP6H1xs3k0/X63q3bIOwHF8zyQajsLu1vkQj
itFzNReW1tvPr/d9Sfzs+31B0mQrc6MgD+pLskkuBm0sJ6vwoCyic711Z8y6ZgJxIR2yt1OANOZB
+9W+8qtn+uV8FSUhyvOOZ0rg+G4Mbbc5iSZk7G3Si4qP4H9aR3x6pl82E0dv0wG6dc2JUGyGqcKi
RfYzbybMrlfDlsi8Xz3V8S/+213WQW5BR2VT//qaFHGRO7rhVBdsq+bFUp3lu/QZqv0TBG4E3pg7
MHFbJdt6nf7q8BXHG/iza385fsK+VLK8w4y88DSU89IUgAMe5iVuHmlHkXe4MwtAqg6vif4RmMHN
MVvYkJ50qRK8TQJOq6FciX62E3oYwdZSCsLFkN0HGcH9YB0aXz0KOsMDL7hagrBUreA15qgzYoKi
B3boDEq7kmaTvI+eLU0l16AC+0vypYMzXth1pMJ3b34enx3ocwlQkHnMPfpJHAvSeRuSW8q8TE7R
ImAkYVLuPkgVxJQUVC+23Cdf7daDiHFbkr06tYUAGzW0VC5d9eSGCgayL54k4LQkrYfYO7hhPjPl
dyUrIZCfgwiqlrJoayA1KQGnwjg+bbCdwqScIJsi2WXZiwWnwI3FdVG/9+V7qEjICDDshNhoKWT/
YndqNOrBipN6kuHwIZYIQgCAc0Qag+dM3VGrIHjT1uyehUKhHYxJh2qSFK9fEqELT5nnfv+LFSf/
6qmP+9qnfcRHmyzUCGMv+nOyhC07Y5XbxrrcEjw5wVx1ms1CVrw2Bwab4z07F57apYXY31v96vD+
ceugk1QPkq7rlvnlJIUbYmZtmFeX6gaPC1L9A7z0ybD0SUB7qBblvFkQ6behDz6QfkD43gLnqunP
N7of90p/fgjry9loYL4yWAofwtkOnI20xBNxCReKhCvvV6fiDyu+T9f6UnI6HVN5R8+qCy7M+Gjo
K53rdWvjRGTEVbaRJL//8iQeH+i/v+b/usnWl9fciWKpSd3sj4NjfNgtbkI0g2NB5u+9R/n08xs6
PrSfXe/LAhOzoWjMgPsJw2lZzsN5MSuX/2mF8elefjmAcTS1OhNA+JLP2lnwluIb8yA9p0tnjV58
/atu4cdl7qfLfTl/NdHtW0WSUFTMJNtY5Kd+C2ligqQDY+Jrig4JYsDUW1oXrJ1+8dL++JT48xF+
OYsHVZO0KOCUQANDqJhmEB9lJfs+J/hRz2cdyOPPn+GPN4k/Lzj+/NMmEWZ9is2TXF04uJYqXvBh
fKoNLBTAVJTm+POLSb9aoV+OXYucI3Z8a1wx4UmdlBP32ZoJW9mW6RwEYo5/cb0f1abMIoGEdYXZ
qfjlUcpmPhil58f0DDhKGvawsJAkQwf4o6wwf3W9H32/z9f78viEXqtCITcrKhlxQsr2Q7T37HDy
mi6TWbjXdz//esqPCicTlxRF1GSD+eT4cT49vFoCoKsVI744KhhWXEYXQ6zOZYv4xfS1u6E6Z6vT
Z4WTQN+Qp3ThUyeppjqZ75au2LKHUCzG524i+nFnl7VyVhFiPmg93gPZUdf2OkGSYSPbcLkHhhPk
4Cwbp9kYCpU2DufY06l2VP5f6s5rO24k69KvMi+AWrCBwC3TZzLJpKd4g0UbsAFvn36+VFX3r1LX
lLpn5qavJC2RaWACcc7Z+9t83T7ciWj81fc7L8g/LzA/fr+fbnxLuTZBHmN+r/23lDzjuGyRGXnJ
sSWuqUUJNma4XRM3WY1TtYwIA6zK7t3QmNmTt1k3x8TFXuVF/a4NmtOcgrcM+k2K+pntHzSV9olL
fe9hp0aOBfZDPY559WLn0UPLrODvT9ZfXvs/fpl/uRZz35tjThYi+5PaajacxpXYlatil62QlPzq
cfC99fd3R++nizEPSDGpE5nfZzu1fREpQaIX+d55Cg7Y0+FrLN4hoK0Y+m79DctMdWGc8EvqTzaC
13cJLpRfPoD/8vZg6RTCQ4hAG/Gn69XIe7s8X69t8CCtgySwpLrXEsThHFyG0sN0e2xMuKIoY9Tg
YJb+/MVJ+Hm5s1zPltKme+EEJsP8n5Y72bd2p6ce/a9nIw4THTZ+nJIK32kGrVXbS7t27oRPtko6
4SMO7OcSG64F73I0Mhw8bN4my99GMt58/2j/kSrm35O8XJef+q6tPz/b42v536B78bhvEQj9H4Qv
xwJDXha//knycv6V3zUvlhX8hqiFCArHIabVsrlvfpe8SP83nzqK5rcb0Iw2A37nD8WLZyOTka7J
TtNmzEXX9p+CF9f6zRPMTiRbUdsSfuD/J3oX1z2vQf9zlxk27WBXOh6ymT+tvbXuRAAEAc6o46Vj
sQ0CzD3uWuu468drJ5wgNNzWhUeLR1VehksynVpQNL0RxwQfNbgB8LzTaQ9stoRyQOCetIXqP7u4
mVySbXIxCcLbCkNokq5nss0IOsuIyMNGgiqlX9iK3DmM07NV2f0yrmRVuxeJnDG+O2E8Z8bSNfOw
ek3T2qxuE3AjYKOkHjyxC90gxHarg2mqP9o+72bYnMxKDSSynVXhHrW7fDKwHERdUELyn5ICOOZc
tUQXbQY04WBN5tFEWKpyX6bO0oEsQNrLVHeO3o0wwrPrvE6028H1DmrTYVASMgtdtB5kGZDNhghb
ixjCoocbqjKvgtWTREOHxUtPhsswy4GgiVPNNM3qKHvfUQ+pz6F4mRmal+CSbSdLH13lEi2s/D60
TgTcevpaTnYRZMsKPQ9xCH7oeRZq12JU9wEuzegUT543XSW5niqeyWFUUgbg9TfeU5kbH2Y4TNFu
1EnbX1mmIVGO+bCGN50x+sUlyqwsXld2YaUHJx0kEjoh+5m5PNnW0Y3s5hpSo5KDmwDal2bWAssq
dIguJ4gYaJuyNpBWzVOcvcWxasJVWddpvAr6PBhxBDakptaN1pgGZs9F4WBnfmXdcCYctDclIJlt
1wddjzuoTcptkvZlfdlnGPl9tBlpjWy0dHRiB3j6vRmxcdjrriKRpYsK9Lge/CMVoQ2JQo3RsDMm
1EGWEQCpwyGVpeObO0UzuQtWk6oQ6xruTgMIhlV6Doab0bNeTLphEfboie+AXdKhcvbE3BTHIkbk
fMWLBDO0naHQ8RG5WdnYV5OVuT3OYH/IB+gCA/cNUqhq8OGvzbOJzdd0M/Oyi1vTeFdj16AYmCrH
yIdtZCcVE9wAHsggMW62qXgqm1hW0ZYP3cf3id93w50V93FML7jpDcwXnCSws6A4JwcEuUyKNMCa
Pcpz1Dqyl5r8grHODOsttyzCeJqunFxv63hK+1+oRfwWa68OQu/gZ9aU7ppcWMZdPSUGHlYZ5UB7
KtiMBNxUEij71HQuqK7Gakb1mMjUa5GeCANPwmCGTXzv5iYGVjy15YCCwwtKQWRbPxbgRaIcUg1h
LJF168rIC3fSlANuTWPII3cXyAwuRlPMTvwazGVaP3aDV3KfliN3LRLhukkRl7WdA0aqG1IBQIXj
5eNaLEn0rJaKsauDGEiEhO1qQyTInzjZFcjlwEuvVGOq8jJ2zU5/i+zOSe7DDnX0Z2ampfzWmV4J
pzwiSWJ60bUbo1KoU3MyD15YDc26Lns0b/xUg/5n5JIckbLbKeP1wYrx/xoGKwzs8DQjWKWwXWxe
RRTV9b1PR8leJZUu/RvDnN3ozcxZQQ6Tj6rxOLJFqlaJi+LjUCSyZQye1AFiJl4wyvpj0Sm8NGOf
R8bb2PRF89qHXnIOBMujCNCMdzbzhB7MUIM8W4xRoBCqYcAvrcduQ/ytjQDHrbz6I2HMjRqlKKPh
xRn6eDhazlQjGM7ipnYOjdGCVxQu/SaAvBmKiShWyuaSHTqU0UWSk6d0UU9NHeHuICO4u1JDGgEu
yb1uupJl+t3NaXdNTQCKYZkjWYaWq18RaAw14QptXiDKR2YAIC9JReTB/jcTc2u0XoYOw4/7BDKo
JZ0BgU4l4J60qh9QyI92LO5cpqCsxyGy6W496mIWqAmGxkLTjvyzgOPsE7SFSq8cKVpT5obTyR1q
aLthL8z5ZmiMYACp5w1ieLS5G4NlV+bYDx09uXrlSbQxYB27QV62vU96VDYHIf52twkdouySOupv
QJN00AWkm6phPeR5fEZbRXUafJkOi9RlrPMMxEmW+iOub+y8PmezMXpMwWY4TyZmOZk5j7acpPx0
jDhBiaGT0XppCDtIN3Ptm/G5YSnUqQrGVl1Z0TRY+ygUc3LpmCJNDk6T9HIfwOIw901qoiVnWfQm
ksfrARgTtm52tqW23C81qBbRR9JO3ghbp3OnY9VK60vVOg2/Kh4c7bEUw9QcaqzI5t2k6m6g1iin
KAcy65cW+jgfTtRGMy018WVmsTqJmYfjQ9MELgIsMVZWs/DLooCBIe1vcW5+BeWYvWWuSMlyNQbL
0qekte1qVfXuOQEnV8qkDVd5MU5Bo/RBFRV+26+93o0BfjqzebYrNEqUb3mM6OoauGGfQkM2hjo+
RGEr5vsZMVt8aDIvyk9BlzvRpdkIE2VL7TaJ/1RMzpQdBuhP3bYlcpTgcjvpnUMX2qnxnCRulyXA
DCtAuuGQ0tY12QDQ5o8ZmLbLFAVg+4RzEO0r4FQ9CaS2ufJL2naW9rd9bRs58Zu9U9xiKSyJaJq0
Dq95aDf+LWrlEXlGIqLcvPPFbFuXqguGZOPNhQ/bWZvOdAznpmoBwjCehaIxZ+VgXFhTlKLGR0eT
udmyHgBsvPglE9ZvTS5b7yUb4tk6uO48R+sxVT5GHHJjwvS+KENoDIFOpHkf2ald7dIkL4nhYk3I
MsihZhfvxiL07b2wcrt/93xdwrCuGnCbOu8H2C0mL7VjjGaBdiosGyVYoCphfWvCAXli1qvQQRbI
c7Kc1xo5JZ4ye2pJJl8HWWNQEDsJQP1TUxRRQ1xjQ/bZZcYfZw2lo8o+xqQ22fMhtj2netStG7Y3
Yzsn3Yqwj17BrXarXFcXPBhCijbSdUws3E4igxbqfWPaoXnBXZ3rt7lvGh3iELNtdiKDWYxZ98Zm
LHKyqz4NXMicXZjWYbaZWUHwdxRWZgzrMNbJlK7zJg0UkAlLaN3vGjuPyQ7I59QI2jPfx83h+DUx
rYdFlrROXC05hEPMCtXRF7cOpobC/5WwhcBSjfZ4tn5vFv1HBdG/YRP4LzIA0KP5RSHUfupPVRc/
lkLff+n3Usg2f3MkdY5pUTpL16N4/b0SsuRv1LXnoto3rQD9/z8LIddB3W9S5QT0v/jLuXr6Q/lP
ISRd9O6BbzmW4/oo6P9Ro51+L3B+N238tfDf8u0/V/cUU9JxqMRwAPBJfFv81OMPW26f2ELH1aXJ
ndEUl+WYcpn0y9J86hGx2b44Woa/FaF4PBcGMoIek0Gly9exLSGKivJI3COgBNu8Lr3AXSQV28OY
blZq6geW940noOsrSHpKRsxOugeZGt6KZyU0VyN+khHcORffoiqSh7abMNW1pAg4cBtnA/Z2Nbt3
HYpqwFFWt7B5cFxYxnAoSHisiDbLRXVRRKxMUZ48tzmy/a43l4OXngSGnL7JP4NzbsEQUvYMZnCZ
nvlNJMBsYkFGkELEmCHWljLf+yMqYzZ7zKNl8U0338Y4vU0yNOV2U7kXOg73UuHHqlL5LQy7V7du
DmlfPwtMq022TeL8m4qm+8LGmzQOPWnzYaKWMk/6b5HycBdUE1VlDwxNoEIEHBYdshgrbEtGhFmF
5yKqG6+tCE9tlbfNsUVBvg1LfTdZJUVHcx/FKZMo/VAFZPKk9TcVKIHj04SsP3AwhWuwZty7U2zg
PAvERTD3Z1yadeNOaP7G0iKzllKHBQjBpRpI4HZ2TN4qyP5htGKXDGbO6BNgJDTS7B5tM8OydReE
t1Z5lnI6j45480UyLn03c5aVV2KjLkGdsE9YzFEjl1Z8a/BTiJQJOAEA1KVsH+LZ9IEAMj4igcga
STvMpxAPtk8KR7pkN3qMJC4r5aZrLdH5B/k4rmNPL8NJEEgZZu/R/AQMmIKgOsVpCeZtsEjUTscP
QqsPTTunF0nG5Fl43dqOwdb2jRXsnOI6qbFgZO7nbAAnn/PwaUT2qyO6pjnbNTtKoYHNz4HQe+Vi
HJyyp5z9DC+KDkKlRLO46BPTYC/TQm9nGwhja9OUzRCC+MGrL+gjCJJhVPiIah2GuGg/Ssu5DlrE
r4M5LthOf/QCfyUqRbSgaYtlGbVnzKgSZaRaVo5+BnEWg/29L1IwmiK4SsfqiXJyK3GVRNN8DMbw
1cmcq6maH6jNjkFiVXsnKRjFuuaWrcCh0waV2mQTJ+AcSrcGPqSunQx0Riis9x4m3Wjpb4agP8fj
Dy7DAP61Uce6JXKvyp6lTcBnXuSvrjhWpOQu8sZtl6pBl2fCQjl/mD6bQbwmWOHZmU5sPC609sEN
ihczsk91ytGM3dLZtiXhYVz/q7azn5IW4iL+izIYDlaKLj/8GK1gzdwXF3jcqAtdjJ/0gzBsPswV
aJyqIoUw8g9R0R2gglr1fGOTARpw74y5/eSk+O/S8Bvbly91fpEYje4YZZu+GR4Sv9oV7Mu8ZGjJ
04BNpoU4WaJoV7PNhd2k4iOd3huXvkzcNnd0Na/k1N+xI0cVO79aPYdqwoTYavInIZi7GWSs+ImD
1wI4bCuMkUXW76zRfwvMZJVpONsak4BR269NpAh5K3uoqxj27cG/L6NwYSGJxlbENR7l1t7LCr5d
c92DyhLFwQyKY95dBuCOTUCSnjmuJUELrQ/LF/iejw3BGortKALgDOrKTa+KiTxD4jazDBmCUmv0
aEvpJxsMCCvDcVceCGZOH7Z5GMFEILfgkdNgqWxapOXJBifXJOohHpxVGfeXDRtreFoL2xiZDuhd
70cL+zGU4Ton7ofbGqgOCTKztzz/pkVOsYQ86BOV5tXQPCco8mCZhHWTkO/q9piZjWsLeIHzzXWn
LQSNjd9hCAchrsUyKZ9HU++nyDxVMTN9wrK6AhjeQI6DIvNZk7EdB/silNvetK/NfufKcRsm034A
5ZX0Ym1meuuWrG+aIVAarc7H5JxvqSKx9PGblmN7BRx5EXbopa16c345P3BWqtOA0FCrU5GzSrhA
amo8+cQvogmvmPr3OZk9/VeYHCpQCArkgULHPqlbbvNl4pFuahe7qShWGOh2mTtdFCxmPrwDT3MN
mNs6GbAe8QAp1XqOyGzlaIVy3OUVRF/+7I3otSuGKwNRTvPcVybmd7QGSj2YqUsTa1gZmrBkEd6N
ZbNRndjI5Gk4p2hUw/p8XJOG/24xVHGcp2BYjZ23tBq67i5JDnW4MKN6ZUfXxehvwx6eQFFeEyvj
YzVD1kcNLqfyPSoY/fhpQbCGuoo0u3An2NQJ1gDjYx43gwiPlTeQOW9kR5U+m3iFKfuPFSuRzQNS
0sK4KIruoXAySLzDg5O1L+d/12nxnInpZJjOdSicp7I4O/sIMalBO7T5sR3zkzump9RUZD0AISXZ
LCC7zA4uCymuVBfdzyJaNAGJauX04OvgqrSxrkP5nMrsVPfmPidTIIr0aRz7h0mq+5RFNHNGNrvt
BpIkCFV+bu4fDN8+WVA2lQ9HWxTHWSWsMuRj4peiLHgyrfBoj2+14BJrzY2Mm5d2yt6CEAEc2bcK
xh2h73byrLVxA8jR9/vbTlgHg6z0yRlvHV7D6MM7BzdykxpX3ns8KZT6zcYaCaexzH0CBbJkRONY
LvuZGx3U9ERIL29gfaUkdZSIu+dh7SggkxlhN/nelQRXNt1tz0Ydb49a186KttpGSnOjy/gmKZE1
Jf3trFwWUfUYKL0SRMAFGLhDy1y5aXGgaF5NZxNxtC449easP81vdDJus0Re0a/ZiWp6dd3hNmtJ
xmlfjTR6wlNKygpuZCqDU24+R+USBvehMjSJke1CecviqMppz6P6NvfHp0mC8+WeERa5GFDzQy47
YBKHyLROlTNu5xov0kLEzl1LXmEjrKP07besGr+GEeRaMl+W5fzo19FTGmT73O1e6LqfxpwazSDc
RR/jIqUH4jHXipvLoABqxsUdDVDVGwCupVq5FZFKfXOVzOZzMRzi4NVuN+18DHEOpIqeD27BHE5U
NawqDko7GbdTOR1rc967ldxkClacZ4z0vQvaTui1fC5rP1bXZHg+kpaG+b4fv9IsfKmyN+n06xqx
kHUYo2lhKtJE3e6uMZIbZc7P5RzuID4wcCWvzvCz7YCdMIPDXTtvLlE6aWLft5HBd+KeC/uAnXEC
J4eH4+x2tzF+jaSS54gaAweK6xBtwm7AySO6ZX76VpUPA2mlVqH3QgzXLOMzLnrbY9vh28zA02cV
BVvVlNeBdFZN2Vw24a2bvzr0kZZ0BB+sOr6NuxSUm9gmfs4CydGLAkwp6KhSB0ZofWVY8moC2TcU
JLe1dzzGALAC/ajklXQ53caFbrw7HoAP1MYPhegf6JbelLpldfmi635HU2Q5ZecsYv8ySPwHFpC7
DDRA7487UaqFsMO7ZJZ3UTA92TI5kXS3dqMZMgBbtiQ/jQNrx+wyoVBXGQ0MuN4gl8rynWLF3MUV
XJaYLaTXMpyYKxJAp3RjNfd2iPk0z3GwgmNY1ESOZYKYqFTe1O4k6Sb4l3lC1HR3M3S4Y6KP6Dwu
KCafKGNRkpabQvMMeQw3lbduR+B0yYgBygl3VuMf6wE4LB/Sy7AkmjUYLe/GDPmpooCpW0GHBwV9
O3rA18YIzxN3IKh3UlsTWFbsuaEM04bCDzMTHVfZMFjY6xhjvBd+zUWKY2iqOvY6ZNKoBhQ55koE
Zi3JOWR3jT0dnUBg4Gc999c1w/zeqy7ZWA+Xmh4lYTFEwzmlA3OVS4kGGMAtfRmG3qVVxEjihx5l
lnddqupb56nbJp+cCy9pmQkBvpwi4AGBCVxRkSWognDhmdnW9YaHRuhjXnKLtDqnsSojnjNE32Ax
2BYkoJWgWfH7T0vTIGGkxaAVOfHVOOclpqcsX7tWfdCWrxcUXqve54HcGtQ2UUxQ42yRIiuqdeyw
R6fxjhcK7LoVYN+KJJK7VKwK21yZunlvsBM6+HjnMNFXbcrNGvXdt3oWBJjZNRgWTnNiygkTqsQo
Y4JTGDK2FUF2HDuJo9BbRHnjAJOcLrJKR1sTJNLo94gPuqpf4PxS2RshBnhGJ9Na913Jzbjo7eox
CR1wn9GnGZrJ0hcGOVFBx8I3UA7B0p39FJq9MWdrI4A7l7ZKXyZ1TVyjZJVK5nleYsQ9QxO/YhcW
WB1V8/UQEOrBNxkxkJHtVZZjtPZ94DuBGFauPzS7ZBTjth5JqaYoibdDlYdr26L9l5UoFGVInZtX
rlg3ZB05DmtoPZY2wK5sW9ZeDrU8Zz8DCFTMmmDrog9WyZjEh8qx77MeTL7Dd8V+Va3Mqh8uY+tW
lFX6UDQJ+2e8pFtvbtxVkVj12stpKjGp6pZ+RabgFDLLY8pmgkuHg58Hb0bJpeg44jNsukMm8ePK
BjujkTvAYOIEjtqZ123os4eb7QD9VnxjiZpuCj9DQ+mAiMxUPDJdAkQ9pDtOQrg2h2ZYxdw2lp9m
lyWklZVTpB9qwCPsMVOV1tzu0klCHUrlrrJTgj6smyA3x6WHaXCpgoB6yaLQS9XD3NNNcHCz5UPu
0B8IKB7twLiQLXGAAZZqQgJaiCCBcwKoCYHMiLet5za7sN6l9kxVxQJEoF86qpwFF/mqFLrZuCQG
MmNcdHlCSsigX7u+2PtzOuBXciGszlm+rPryyL7yKyApKASC2cu4f6o7/1GUzmffJ9GrS/yzDPE2
hvW4aJmTXSchBWpl8bT3x8K7HNJ42mTQQVhTgYNPqab0QRLTAfdL5L6ehL+vawi03/9WStnt6Eiz
A5Qxp9/M1m2IzmcimrbtSITTSRFe9gbdgCAxJvjn+uTQWuQiGfOFc+6rhCrqHz1dr4OotLlIFHL1
Ju2R1J5ELgnLdeHjjE7xVjKivPODK88MF1WAD06I9N0oZPGowBspu76OuDb3/Qg6SE2mdxsXTEtl
rsxr5olkgKDavCgDD2uZ68+Ah8VFjLPusolgHkyd+a7mXGBaZvNR2DmOYI04P0qCwzRHDK9ddz0X
kXMUVjrcUnHtpzqHGGyDDw109TwGbo7xqHowYnjGKINnfzZueGno3qwZ23ZkDj2EVDYCGjuHlRSJ
p8EuAZT50TtDZWKcPevRacfxs8Jr3PTzo3CS3TRjmhUYkXvmzlQoKJuhUYHNOMTR2Rnpgqsvmhc6
yDdFbLBL31QkWEdl/sle58JM85cmzx5LN95ze69xIWwKm6FUGlg3g4vdrzaJncqOKT7JKaqRStfe
1tcGGUs+9uy9FDkZg01w3xhTsKhytc79kv2BJyeiLQm1sQtvW9S8gElHvt0rKgaAXpOG2G28h76x
j0V5GyTNpzWf4eEuCIMU1GWZY5UdlcL3X6Pihq3VZDTuIbg1bDmJjMunSzAjWEJZUvB9yvUwB1vx
Ug0khRXxF/PmFzk6T818jGe45CCoCIKvy/qZB8fK1R6ybX9X1dldNm77KXyZQiKfLJpJVk7fwSCT
a9HZ6j6cR3Jp9CWdeLIKu3LpFQMRrBlm7xYETjadBd3TMR/zt/zML/TmVYzNlVVlI9ZOfKQZtQp1
uDc986lqYKMlX7V0rly/XjjMmQzdfXTM8U0yb7DCwyMP1S2rCREX2YtKMOWFDRRIRU8kqKOv4awM
4qFKZnt4f/7TCe2LrlW3WXbjFvGbcNi+se851iGBjG1lobTiHl+ksbgK/eyy8Rp2S5sZMtg4rXNq
T8+k11m+lSU/5WvyK+KltOoH5hOXbedDfdd3geGvB8vd1G1wlN51PnDXBIlHfmutvkJJ1Zwk78Xg
bjKEE/AH5kdvarmzY66eAkRI0QK0hUgYeTRTkzPkqY7e7NnbxQCCSQpNX9Q4LAtpX1kzn6LQ2JCj
cFrVUb7LTXjOgQmLlMbOrOUKAz/fKcemW2PSMkyE3aZdAsuNowhyvH2hRuIsnRmuelxVmxoWf4jN
lwsrA1wW7Hozvoti/2HCtl/VHZsaTsYQAwlLQKln4er8Tf1An9K4BpVUPw9ZDQAx+LAmwkE5+cA2
jX3nu1TsNDpteT/Wxh65zH1XcXfIQqz9gtZe0b9ZkQH3zt0m4Ll7vZ5trrnA3ooKysFAR6rJ80ta
BO9BwVeayuhtGKDY2NOXz0/0A8dGewIqLGAECyQWf5fzSAWOs/96wrBfTXtdixtT5iw80G2jVsMk
9bytm2sqOfmK0G2ALkCcpAnRH7+Y1yW3A35kL0hXjQCe2zk3oSeuWl3v004CdwPgdSZU4cDbacCQ
ieHDDE1vUulsrVasgvze4X6Wcr7o3GIh+aDaDfek0ZJUqPUJ3Q2sevodYN36rZGp+wRnejEcK4k5
oYDYlcQjY1qIJpGuydKhHxwQuddortSMVdIZ/KWZPrUtJg03o909Xs919cxEjbw5I78rCueGQTOb
2fbc65fBXac4OCHmnkVr+vd1QnGCvOLcfBdb6OaGZKA8jny+chS7VFCDgak35PgGmg1TgAGhq+R3
4hIuQ+++K+Gvy5nD7mGsmOTacPWlA96hDetq0VocK1EtARe3F1ym2ymCsu+N3lVdtqT6pF/C6NXK
cfTjaGbX9NOATqBY2A9W+mX73XIw+mPFgW+i7MtBo3DhiGBphijbaz7y1LHOGN62Mok+sIJPpwNJ
OVQamGP01rzlhclkw6BgDIDpxW+oTa5iB1xMOz9aNnP2cyKx/Q0D5brg4dAGxl4ZAVwvDSHGvnEk
XEY6degS2DeJ9K1h5HvhRP3xULQsAkPs7LOkXpQwRxJ9PqHedEu7AbBYdtn34qoL9V1tuzc8D+8C
JXdd160zGS31zJpmFq+SkIqaa3qcGbMkbfUcMgfdmF369lWQRNnOFAUuUD6IRjkXc2YaJGVrjr1q
7BvpCmC3JRlSc/fNl4/Vk6WDXV5QcqDoKZZsV+B4pPEHGANoJAaMbqL3QnWop/IZu/yjW/tXY4ZG
JqROHyWM4cQpTg6VpIiHR5+GQhUHF+eD0dIIRWbJZ4WjOiZ1yV7OW9XtfDc3+s7tSCgqfB4i3OKa
EK7CeO9brt4Jto1TEUE5Arfw42Ob5Pu4N8YLL47f6PLmDvWK7wyPffQuujoFUMBi7AziPsyHQ4hR
qIdlSeMsAgFBDrbn8FzzrP7SgODuXhVDcddHYs2QeJXFYvOqanIaMrDMtCJkOj8WRUZ6g9idL9nC
Vm8T2X9JcCb+eBjKpmFRVhBAHLS+St7Htbs5P77jEGxI7J01pzes8ewHJCsmPOc86JZIkk9WTuPW
5KVipU/IRjYTudkCbRCEQNZ5uORPbIe5J4kTGzqoz5XzoU3FOA0Ei4Pqq9c+eOn51IP1pTkpCZYg
gEO3BMJjkh+5AnTlbT2DD+rJ80Ltxsym6SNeuPR36GRRYDEf7oB6KtDsfZ+COBf3IlH4sObQZ/MU
9exACFlGWn3hAlbeNgmBH1h1T32/ReBWLNKyJLJo1ibuMmfZBHR1eu5NOOMDfihbE3Fvpb+rfP9/
T47/PbXtf9F8mQHs382Xrz6H//Xy+Zq96o8fB8zff+sffDnf+03aTIxl4Hie+wNfzhL8j5CBa9vg
JtDUMt39B17ODn5DtMnsF+ycKc5i2H8OmQ2UuIxraTOCjQi87/Ld/2TK/OcZM6pdidiW+fcZWecH
vNefVbchNr1JN5b1Adx/Za+yNYzyt/aCx/qu3mQP5i8cTkzHfxD3/uvbncW/Pxgs4tHoS4Fv8EO1
+Srp6n3WOw/O1F7/cB7+GKb/Dcvuj2+Fdd6UDPYZyf/5bRIaE4ZbzdZHVt4wDU0tOD6/y8t/11T/
xVtYZz3y/+iU//FV/vkePxMYaHRHLTsN62NYUCITV1ds5Adjgu8kC3ZnehVfeyeYP/9PX+1n9IJv
UnOgTuNtrRuU/a7/QIbH37/Fz86Knw+fd3YB/XCWAgZ42khM62Ncj/XSX1tb4lXvEQXNC8rSF7Uu
Dr94x7NR4V8OpkOatStMQcvip8vQzbE4jLK3PqLdvD7bisydt1GLfPlv0EfOn/7v3uuna9AMtJbg
QnmvdLi3YMnHqb5Tebp2AoOOWL7WEJNdE4Oa5T8YJiESjrbyX5zGP6vc/7h6fvjC5xvlh0Osh9Zw
rbyxPuKo3EfucJrsMP7Fe3w3X/z8TUFLfNftCxaan94kH5opEZpgXFxwByZ4u3Ji0KEqhqgjT148
vrV7ORE7pAaxH321jsCjzKQrzm3/WAZspc2G7YIk0Au+uQarBSLGVa+RgDRWp2JRznArTLW306CB
WqTGBX2KY0UuwuAY2zGOGV7MawuSlyPbt8numZWUu64RtPwj9yT19ExPglk7dh0oNRzp0MQw4h7s
0diKmobiWMzHpBh3JSg81Jg87LoB1lRPBJxux3u6DGAIm5tiyI9Z3DPcDJ+ycHxI6pBhKxpQWFId
3TLbba9SorxHrjOCXYyVV8bbhPqgkt3SNg0481jIaVtMEIGryL8ScOjqOXpNLDK6/y8u9h9Py09O
BwTlrV21rBzTXuzxbq8hj98QMvzvoHb+6mL/8b1+8ud4fWT3qvv+XuUuXxUbcYlEfUGCEbfWL9fE
v1ref3y3n+yI5gC2OWCL9TFe11RTr9MKLs2SSDrQ92A5L/RttorX1unvD+hf3UseM94zSMmFyfrT
4lGl0DIMxeLBD2BTZ9vf/OJO+ssV8ce3+GnN8Ix2Vn3KmjGuxT5gQSzfOggD/5u082qOG0m28C9C
BLx5heluOtGKovSCaJIjeO/x6+8HzY2dJthBrNm3WUV0sgpZWVmZJ88hIEqeeJApsP/839a0Orom
DYiUsVnp3SzeOcBQi3/9+2e/1MmerXywKhVzxNel93b40ZTf5+F7rrpfmzh7Q8L0yuAQg2HQ4a5u
YUgLGGOU//+G7C5bt2aoGfJ46cH6Ll0uQ9TJrfJzi53h3MqWjErTGUlTVWXlDdQJQLmMifReGlDL
IeBQwA7f1JunePmddXA9tbNyCbMsqxrIkPTu3ywT+IzeXkZ7+CwPDAS4gI03dnP5uU/m6P4qoA5h
u1iPps6CQmMrZVmLWmYqXDf9RkJzdt+g0wCHyIzXp1nC3FCrfFIE8V1r5V2X1jelD//t0F987RVn
zZDaLl9GlJT1wKCapTIDv4b4Lqu8dZgGEITnvrv534ys4pAMsVozCBhJUCeIRRgrzNlTsmgrUfr8
UUjRKb2omqZZmrbmIFGgv05TxcjJAcfOqaCJu0DGzyUuJJeKEx+yXbDbYo36nHd+tLlE/JPMIYhj
nRENbEraqx5Rk8mfgRPbiNx9vYfS56vjo6HVQZJ7hpZwx/w9vW6vl5wM2ai9sY8PIuLXW6OsW6ta
nSYxicteHcz8vZXfFfg3JSt1cim4KP2Nb7b1yRb/PNm+VAiCqqSLBPE7zJ6dwUiOt7FxK84B0mfL
0kQYw5mWVCxi30cT+uSXfl5K+XvjtdfgVhUwdjvVW14GyDsUts7Yqy2ou+pi8Y+tXPrzAftofeX7
TV9JGiN0+XsOR6XUeqb03ggMi/5roPTu77Bz+r5aVvAxGH20sYrsmql1jeazwjYQ9x3i3ioqDb3b
6MjIqBt37znPONnNNQHX0Iyd0KWsh9F1NBDT/TS81eJFNW44xvI3f7Gm9VkW+yaQx3TK3zsRAcgm
8AwF0ZkJflQfvAVJk4J6sCRtOMs5d9QYVFoKBJKuLBD0U3eEs7Coor7J3yuATcAykFz6Lz7ViYGV
OyihEPbJgBgwjQlodVXHIiX2ad0O0JgGW+97acUw8Lfvn5hbeUZV6WmQJF3+7hvNwRSbS4Quf8ED
IKrNTm7RUWcilp54wXjh1+s86/b/GNaXP+zkXBvGHCxzTvl771Owzl4A0CbGRllB2jKyPGNPjNDr
1ZmxYnWQZd77e8WVXhdIamwbN70nu+KhpWj6Kuy+XtrZ03aytFXEF0O97XWFTwjsx26CSxriVXVH
n9gVoy2+uw1/XOfS+ZTMfV21uAtQyCRUbWHccMiz5/lkNctfcLKH2cwsU+Kzh0y4uDVk0IXBhEOr
LoLvGz5xNhCfmFo+54kpAemUGJQOzggzdRmhqqhf+og3df5bMX8DbPH1dzobQU7MLSs/MUdzFH7r
Ze/CBCg/cjAicpoMubbMJRt6DaiBVvr8+rXRNY3j+sTpqwgyyQKzjxHeId12XnCQDhLkv8hE2Pqu
3Fuu9BhfbjFhbJ1yfRVUoqVYo0esVEX2zBr+UudpNwhAg0pkUIu/tOBSqwyEl4qNaHnmScHFc7LF
q/BimIWgMCSavwvJrmy8ANmGQ+JlkIDb1l577qXLyf1On/SwyZO4zoYsmWKtJXGjw3IHZedqm2NV
LUp5UP1XeV9fg9DZ+zykTZtDD0XiVja09qS1sdX+1kOGmrEq+6/hRX0BdP9K2cModthikV0HFsww
+2Spy8DSkpGvwlmBmIafF63/StMQDAn0ym2u72idXsT0jgXkWDbu8nV0WRtcRbKSiWZF0jCoBA+9
eitPG3XEdXxe//4qZTWDgmFhpfRfh/o1HndCyVNpvPj6wG2tYRW/JmZTC8ViDdUMpI6RAGHjab5l
YBW1yojBTy4xDAwMqqMCW1TO10v4VM5Y79MqUhlxFtLdYp+k2+SBDuS+/yG/y2A53eVNDobMeP/a
4p/n6Wl2tba4Oj5BOyZiJ7OoTIo0p0dhhD7ensc6hDFy/yvXaWExxhk+lXqIjljG6KTBHOoTgqnw
cbwmS1NOMPsBAF0a67INdMX6Ltfo2dlp2gH8MTV1oSgonbAGkSG2fehl1UzfVU+gQaHcOEjXfgQd
ADHEoNg5+YAyam03lLzctHpgmKLWA0cz2pEYptWvJvVUSNwjC92wvO6cNNPnt1IoxGMv16ZXinTk
ah2coCQz5RErYO3rqYATQK6AKM0yCFSRA3aRQEniVtmCRJzav0weBxeMRfl7QYcOXwkbgwZjJ91H
khAcwH/Fl00JR2M3NQxFWEDwkQk3g+faYEA3kWUfrQPRgEoy+ammcs2wxpw52pBIaPgm8U5rhtmb
4r7bOFifHoN/vp9K7KMvRUdl/aZJwkY3ZPRxXufb8qK/Q8rbqVzpNwLv3r/B7Xkm2MImpEqKaUEG
86lwnadmYCiWxDm+NPcgQw/Io7gLp2foMbW3cRrOnjfd0AxC4B/dpo/XttYXYzhks/86le9te8z0
jWLE1u8v/36SFoidmPa03Al61hFiHhg4v399uM5GPcOAhslkXFVfX00C0OtcjTv/VUXrPERZIjBf
kaT72sh5DzBNsMiGtVC/rS4LczYbI4ZK73XJfankOUySfu92zQWws81vcuYCpHf3j7HVRSFrvi9H
JcbAYlE07A/KXv03uJbPfRpeXRDIwlzEE2wVlXL4DDq9Ua3XnrHQCYFoRdu48c6GWskQabAuhuht
ffz6CCOLWVKIFiuZPLicd02xk58gyXRiL6TrgeTif2XSVGHpg2Gf8ZbVBRJXVqH0iWy9tu7gSW7k
+WjA20j3LWX/W8u1Nl7On1LQJTgwP/0vg6vrJDLCqUll1hhf5E/aS3IILgWnhRXGHtzcy3+F3hat
4zn/gIXKVNRFFU1dV0MbIofcWLP1Kl5Gh+gy2E/Q7INB9zacfv1Y+bMyyLAMHiU6vFgrp++4n1QD
wanXfte7fL9d8IAM75/gx0wWTTRP/BFschufdUtWxeczGTEXl9WfRAxlVsZxGEfrFY3MNn3ps7eN
ZS1/9vo2XvK+/zfwJ78/MVC1UmtA5bh8sPSu43gh0kqG2e6D3daXOhecTk2tdnCOxCyYfNaiT7dy
+FdlvI3Flv9t2VhFi0QzfGb5WE5DIx6ENPTTf4gp7ex6uTR4991sesZybr/awtW5TpIS2qmZdS1X
lOR2NyRqN6Wn384eSmH0N92vv9n5NZqSChmEClXBKlRZSl7EcZlbr1GrP4C9u1ebZq9lwv5rM5+e
dn97/D92Vk+PVmd2WzIr63W69C8h6TtI+/SBOqXbbYSpPwW1jzsIxaaocm3BIEhXY+UZiOr2PrXs
5au1oSc+l7tij/Ye/dDSs2j+138UCMw3OAFiu+Q/tlzz8zH7+Aes3SYrYkEsLD6h/0MynoItfZfP
n+zj769cRGg0qehTFtgm12pwCbcoqtPxxjZuLWL595OjzEQUKroWRqbh2KgPxrBR1DgT3FmFhECN
KoPLoDXz0QBcUv5oMtXxWu/MX8lze23tsj36wS9/wrsMe+/W2Tq7b8zBEHRpGyrq8u8nS0Ilvlai
ieMMvJZKYQ4el6l4FNQ2XH35vp8cEHi+qIsAqXgEf7QD3Y+InPVkvQbPyTGAM1vwxEfzlji4MOR7
G9Y+Bwz28cTa6kOJAMVBKxAwKo9O/GG+Aq3ghM/GXvJq1L3tzVrJ+W38Z3mrbWSQrmvhkiHIg6g/
LB2I4q/5m3DTeqPXcrq2762zFlUUHZFTBXm1hl3B+iVEotDw4fQeIWLjIUY5zWiy3ddbuXjcp+/2
j5k18mpuZigbhpqd1HqqT0ggjk5q9czZwpOm/vja2Hn/P7G2ClOGGAe1pWCtI9A3D9VecKLBYXLN
IYWj0iS4KFZ/bfPcmeaVRValMj6qrQ8ABHmDphlMePmqvldq6dCkxkacP2sCoStd40SrQBtWvh8Z
BhAYyWKillnnlLnlaeMrfSqWW2RNyomJtcMrY9JD1mS9vpCHMmL4XDmBp7vSZcaL1VHZuPf7r/dt
rbyh/G2S5pvE/z6r5UIIksEMiMlxJ+3it+qGabDEKe7H9+Gm2Ksu+LUIMkZ7+GHcoRwve9oGFOWc
awLX/NcfsLpSsq5Uq8InE55ZcWuhDLoLrR9DAnZK2QrM5wLK0mIE5bgIGOur8z0Kg1ILRsf5pnME
aE666m35ovUQgbALV9iU7Vpu/vWxO7W3yvIrsYu1WMZege5slvxVVfdG8pLIaMt9i8yt9OBz5o33
mCzPXEqUaIV9dNBaFDq0glLr1TDilwVjXoqoAId14eHRG1/t7GGwsEbQshDrXR1xpDpMo00D3KZ8
smQF2cxw4645FxkRRf2XhZVf5E3bzpMRkgpIwk6z3nwle1PqLdjr+SN3YmZ1qoMiKoYwXczs5l36
3u3jXY1E6V1wIezjK12EFD7YMUX59bE7GyJPV7c66TDHWqJPjvA6MmJyUe7m1q55UiwREkZs59/J
Hs9tqKoDGNXhXyQxWT2R/ETKg44KwqtCGlJlx5CXzFYj/5zDn9gwVi3FruOGa2NsVOKNrP3Q0+M8
lbBPfGN0BCH5rzfxnA+eGlv5YA3fQzaolvkK+6ahvGjR29e/L22tZuWCVanlpUw581WybH++aOF3
LWx/z5MWXELSeNFdg46nx9ih6C7gwC3tgK0FrnwTUhGzhU+U0Jj5jilk3xinPGys8VzQUA2eEyCY
qFKtg8acilMoVGxi/ZY9J6ktOoxReA+QgeyZRWFoBa1Jdzu3O7u0E7OryBg0GYozGo7Sdqo3iXDJ
Gv+NdzBCIIJvhPprnapCeibppaqysFS419rqASys+/XmnT1RJyaWRZ5k3ZM+ZcPUYqLvJCjhLjOl
hhSl3YoVix9/uEVUKq1gNA0dmJf2aeAASkeibVBVRw09Nd2Jd8kehpnd8lnMjUbKZ5df2VotKZUh
Ss6gazoajwzrafbgpXeM/+DvqptdK5eii9bQxVJY3HrCrKVxQB4afHAZCj4JYj0qmR93EzFzyMJ8
TKv3k7dI44Su/rTIA4SXysXXH+5zZVY1KDCKpqRJJoPRa68XEEVP+7goj+q+OZa8zmB88vrnlsIH
z3bna2uf3ARjKKMujUNUn5jM/7gwRddhsS3n6qgkjRMriaukIOjVecPMp5OMmeW5CUWzSXNyrW8U
wjGddk0r/iqHR3ozs/oiW3AZmNaG15/7UIaCFgtQTpobn0CqSqBEQh1VxVESMrBS2m70aa9I6o8J
BjN4bL22bemlA5i19dDUvdYKiq0zsezZ6kyc/g3K6qIZymb0SysqjvGFtlMO5S7eQSp3B7sNcLur
6arodl9/xLO7+8+ilZV3qn3d0b8S8mNaLix8ffeWitpVGsqXrRVdfm3rnMOcbLCyunfMulIHKQ+L
oybeaV1oj8rPYXr932ysnNKnFuxPCQLuZvWMxPFTPam38BJ/beTTBYpLIgeqSJLFSft0zGTIFGBJ
NkrKLD/7Bkq2IoV+GQkQSN2WWTzFzP+LQwDz58IBaqqUuZetPQnJjZX686ARROLyqQh/p2CnRuVq
brYgdmcjyKmh1QXWxCLJTj8UR7iaQOWUqOkVe8sxoovlwkS7w/t6Kz8nquwlkYr3GmFyoUv9uDLN
qDKYfvlg6TVjke6iWcuca2i4i4Cabi9ghzSrvC3Aw/mFnthd3Qh6nNdiXdX50fw+v9QXS+nbp0WM
nKfmiFdbOJlzrq+BdTaspbkIwm+1yhkqn2rSICmvxzsGy5lLTQ9ZHm6VKJYjtI4fC/qYmwYQB53R
j3Zas0qNMhjEX9HzDF3QdbdPaM7tc/FG2DPF99emotfZhf1jUF0FLBGMRZmkGISNi05g5DV7nhlu
tO92kkPl9gYQ3EaRf/kyX6xx/UaLzSrWxQaTlTTt1UTeQezytVOeC4pgfOi5oGSiA9/9uIuhkqlN
FFjlMe9mt4dVsSk7b4JHUJqmLf8/98VOba38cGj9jjm0sDrmFEf8feb5F+GP0VnyoHK/hSb605xf
792pteVznsQRXlG5BA6TnAuVQLTCoOd8aMhJkIoXHB7z4svsybb6CiVhs9E2PrOpJtUloBIa2jBc
sB9Nx5DQd4afVkfJSiANu2vm+xnmxATmoq+/3hmXRJTMNBnIVCXp0z2up3WYD6peHn3hTmhGG1J7
V++TjcvsjBeanGaLxAeRsE8ROUuAncSiRqrFWOBoeZL5/PUyzuUjFkFRpuzNVC6zwx83zBjFSEzq
GgswDga1dEWv847kBeIrFGQr31P75LUXLLuO5V2daFueeSY/B2JnKGwifEyf9jEqw7HtYbn4k7gu
Gotoiz9lFwpzW1vFss+fjMkJxras5Wr7XHapFKPXgzHGLeeFgm3WNTeCWGkHjbTwH3+3j6aW83hy
Arq8gGxe5gSozWsrPk3qxsvzs198/P2Vm3dKk6lzX5ZH6nGXuabdWWjGbXj4MhG+CoEfjayCRoGQ
y1ibo/hrvm1fSD7SJ8mV7OxGe5h+Gt+CvfAdmjIY/sgYux/J69eOufWxVn45IKUEIQ07aApQO8S7
kfGd3Nrwvi0jqzykHScGjwWcv224jbP4IDQNdJf1hplPVVreE6eOt/z7iTf0yHBAF4ve7jRGngp/
MjVbrx391B1V+UXxt+qLnwtkK4NLanliMI7iSWkComBmAMmQ0WmF75uhauG5AkDqxp7/sNXcPG+T
V+giDGdI1Pg/2tRjlXM3aNWRZkVhJ+AW5lc5dhMnuFgKc4sSDMxy7tde8hnuwko18BKgQZb23bpb
mFsJAiyqUh0XrW3VWSTl58x+mx11Ryay197/R3urnTW7xJcSuK54+waH1E3AzPkErGE3uTKUZbaK
BMPGlXYmRH9c4yrdkgpBltUBZk91r+wsBqMC5QcM8R5Ql31m/txY4bkzoRGKGeCmv/Gp8R8MvqT2
KdYaz6c/XjkVjfFdu0A2kkvJQS3HCXbCFg7gXKw5tbra12nIZ2alCWhDzwB2B7Z7iOTfpSw8IBN0
NY7qfVYa/J+tfvx6vefOprY4D88CyADWPcSpj9rKz3Hb0NgbAvQy102Ru42f2FG22QE+F7ZPjK07
iUMRDY1Iy4YvKdzOLimfI3zrbVSgPHUXvQjb52PL4urlrU+Q/0hTWnMqo2/txbBPXfNuYehfhrIJ
BMMV1EJf7+jZMwk2kPcHdTcgP6vLqVnmScOOM9m6MMsFvFg9hiAEx5fRSYeHbeQz2tHGffEZSEIk
OLW67MRJzKuLcW6YWqmO6YXssLyDCqUDBOebUJzPW0r6wBr+tMFoPa+OY9LSw4+yoD4WVfhkZsMT
Ek8bgz+fnRINDkmTRcprlL/W6Nega+IS4YD6GCXW/ThCVNCW09KNGq5T6O0Mw9hKA2V252PKbgFH
ldARprmHwdUVRb5UV8HI7i0SzeKxsePH9Id1Xz8kOzOwNy+LM+aQMmH2d4Hd0ndbXRYNOkahjC4G
LqLv6zvp0B/eKtql9YN40B/+Y3/ED+VFuFzVwf6sj/hQ9ZA8NRxx/1d5kcJM9ojY7XXvBHfKM1QR
zY+tXuL6BKjI+SogfFnionr26S6EI73t4y7RjjriHohQQ7rw6D/BDP+oXRbudNhC/kDI8/H7/bEI
ZIYZdAnijU8QPilskWDNQu0otVZyZVp6chfJJfzhsNo6rYbzZCYaVlkhDPcBSie39WyOj1ktxZDQ
JZmTl7qGIGCVcX9JSet0qTp8N/259pJBt34JUTM8ZqmZulKYgjebZv9F1QLBocGCxENEEQw2OuhX
93M2lTvAoG+MpM67warruwqORPi46DZA2TxPgSuhVPxN01K4rlJFuzGGtm/d1jKfUiR2edDnVKGg
aU5EV42EwVEzrYaUG1oNgHdwMJc9Mhq6OAo/g0oN7lteFxe51Q0HZA+ttzbgJ4Sglu8S+PrtOhTU
F33otN9jVHZ3hTCaz60a4NZz1lFHy5JfsxyNb0RK41bKrOSh7/xo31QNhIRar1n0f03mm6Rc+A18
KHqK8vZhMEuyUWnI2Kc5QPHPDw6jRd9YKeRrpMss3Z4mJd0LI2KM/hA1bloYyC+LiWbnYqzuetUX
rpooSndZYsReLKCyoXRJGbkd5OKhI5L5QrunUwBuBl28szQzpO3Yv4i94qPa3LXvCYBltxdk7SYd
IKHQ5XlwDJP5hWikN4oypzbfCTP04mldJD+GTFW/WRHu3lZZeACFZCJOPum2UY+aV4xS9xiLAxSM
SLpB/CmWThTCId8xIHAzirrvKJ1u2E0pT4+50TLc3pejy6OjvZYEZrJGhSpJkOq9K3ZQ0g5jZHpZ
ndKCmLMIiSoGCcuAwB+ia8pHH0bbmgYR1pY6vSVmizuGv2cYGrv5QegS41BXV/CBmiBgm9CHUrvU
Rk9slHdpMsqrMct/JWzGFUQ6YGP8Xc3k/0EiB7ezHkU7pR4MrhhTsmd/Boo8B4I7R7X+avbdeNOh
aeii9SrA5mnQP+7g6teDIHN81ZScfK7jXSHGJdx8TQs7Y/s2opTyUmcNPLBl3Tp5rr8lpVUz4WeM
2TW6bL1HpxHphBEZFEsus+tZh8Q5G+GYVgMLmsIafI1HrUDYqWKqXYWlX78Jaep/yyz/1ULIww5R
or0WJEF9EIqpDu3OrERviAXmSZgo1OGcEUNXoSC8Dxj6g0GmH/Z1Bj1raMnDIUD3zat0rfUKiEbt
cjDrwzTlpbL7zyLpnygDQmJ5qNMr+VRdUStZQTGoUP5kEzNlVBgZYfdlVIKm+C06JFsdtSVVOLmW
PhlcXerdggQMYKY8Iq20R2/enq+IVVfls+IsgyCbbbQte6t7Se9LKU4q7PU7+Lkd6sRue6W6oyPv
ACu7xY+NDV3lEn+vjwfMMhFH9FjDCsRM9+OGAZyjf9O7TCR5UgyQfWLKob05QC/9/rW9P1XL1X4i
IgZXAL4MiEFfpYPhQA3cn0b1KCYyE05qHoW7nPmd3knRyIRmvyoFr9SyFD2uzi/dQhSsQ8pt8i3S
8+C6DvrxWwDJOEpO4pAaTq0X4l5PECWVhLi/RFxh2pXpoFxHJGsPajWMgDNaGVxGPEyPsjI2XoO2
jReqsGvq6oy+a5X3COJAId7UpXbdMgV4FyF6eGvFoJqHbr5vB3V8K0vkbMA1zbcISdePllbc8sOR
qxhhtjE/s24WLB9FpYIoLj19sPjrKY0eUWYVzVL5GF/TmXCKyxQW8V3yPSeq7OpvJM2+K8HAMdhf
f53Vy+tvu7QgLd2AuU9c1y7FCv3oTJzlIyJ9Y3KfQuQZb70lzzgcRCiLFDdd1c8g6NIU2iG3FlUF
WORmN3Ty25oRoYd5zyP993QxXami9/WyzmVDH2wuyeBJZp41XPCq9scm74H+utz5d+JFalfwb3kJ
UO+tAfZ1LeL/d/KfVa5eINPQh2nK/N9Rvhduk0N6a0xu+mPe9x50X3b+V4YC4xYqaWtnl38/WWXS
aEo6wQV09MudJl6qwdbD/Exs+rCNq9iUNbEQtw2Lkh61xwX2tEiX29lCC7W85Ur4YDfi/VL+WkeL
U2dZ/v1kSUE8RWIZ4pBoiTOZSGBAYsNAjkKuNlx/a/NWz49pqDPdmFib1v8uUCgRXjZ8cMvAqr4Q
5d2UNeIkHw1Ydzt7IQpDhenHbLm88jt3Ym6Ieectto1zjsgjmPntJTdH4HG1rlqOE7GaDOWYvhTP
y3BUvgt3HVS6u/DBvxIP2/MvZxb6weJqoWkbpogumtxgxVMYuBH383++lbxpALzyYgSFt37ek32T
z/E4PiqP44uyU1xQtnddDkR5GX5JfwmusuH6ZwIjFpdgTLsRJrzVi3tETdyIpUE5iuJBbW7F0Mvz
h41VLS3Ela+f2lhjIoK69qdq7JWjQWEGkojv5VVwRy/6crM4e+Ycf7C0uoOLXhlJe1nN4EgvIjN6
sKvb8tOSYxQEw2orxzhrD9pVZgFNS2bi9OMppvGjKnpKjqHfTM5CHBrv0NH6ocJg8G/ZOxc1wCUo
4PL1JclY+XwV52Bpxko95inDw3byTfXmK8GpFFvaW/fGfun9JS7i2c7GJzzj+qqkUb7QyaVgyVoZ
jqymTAbBUo7trpns/Amees93czin7epa3mU7tJO33Eb+7DYfbK6OWylISmQOywGP6HWKXgIpW/XS
ueEBLtGdvnGVnjkI9NsB5UFzpzOFuFqhEZUBDEFYK61bEiceeTfhvBEqz+7iiY3ViiB903yBSvux
aK77+FYq/5sUhL+R4UZw66S9K38sEsCYjK8v/m/uobb50V7Vnv4Gm/suA0ZuXNQb19i6H/0nHTi1
uLrHwhBnQVeciHUbkOa8DKOrPi8XgOBIv6CZHRArRdzF6e+3qTXOXQELRuJfy119sygB8iX0GBcv
jdq1Xgj+znjQXcSdTQvgfPZInvufjsh+WvLqK4pyVZFFs8npdXiHhgx4QMtrXGkv7lomgYer/+bp
9GGdqyAtFQHDZgl+03jhXfPQVXbmLHOy1mV3mzwGuy1877mzwDifwaUKXg/TH8NanzRm2IYDT8PG
cHNAsBWksu24OfZw7oQDdcHjIZ+DkGAVrusmKgpjbpd1SbuF0TQvveRa3DHycKEGdrr1Clhjhv58
OvALhrpMlFCPXZ0PKB76AhSbcrQe/X3oJL+imzdEVX1areGltsXvzKFbfOHD1cdc7gKLQolvQUl9
wp23ajmoZZ8f59JyBaOx5cp0R029qUIVKVPDDsoS+aYnxQgOCKZHdj1Ibi+nlKm6yqP4ddPCkwFZ
ql3VyWXQxHv0uSg1ajsqEU/5VHk9yo5tEyLfYKGo1O5GtChCWp9zcAeVwE+tfQpH82FSqU5NyXUm
SJdNPrpmr3lNISBlgfRSWDuqoj5LPqXp/ge3ANr1td3P1h7dgX4qnHKaroIo+G6a+SHQq5dUyZ0y
eLB4UftDdSXNv4RWu+nMwdUzCcLJyFHC8lDTVJLqEbWZygXmva/RaLfkFzp8bhCpJPK1bYjPMWzN
NYlvZaBzoKMpGB7KhexFRAulyGaEVVRHbkMbyaLD0KAXkWj80uRWJVT98GxM43jsWppafds5YfDU
ZPP3POcRHV7pZuK05d3M31POuVuGml2Jj5p/3QTIV3N/BlLqzT56sZZ+hbi1O5miHU69kyDDJPeF
YwQkrnl1qw2of8jm3TT/JfCeD0p0e0x9r/l/yWFm137o+hVNkQrgTTmLtpAYO2N6jhvm9MfqZmie
iVQXYVdcNwr/GvdoZeS2gQBhqbDIybDNQb2clMor/JdeRjxIqzyLOcIyQ3+ujS8joXrWOt0N9N+p
FjvRmHtNg/rHFHswfFI/rNCGGrLrbhydEnWhdIqpyybPESVnudTtDk5m5DncCDlGhP08dA/tTCRV
V4iX4eTFuu5omYbAiP9aiNl9ZcyPWYbE7sgDskf0AWW+QP6RisGxzwjsRszPlb/MTt7PEqziABiG
BsoZk7qVpN7o+QvNfidBHqsa7mKa83PJIEIt2zxGdqX6zQwzJJa0Apms5rGt+n1aUesc7LrpL+Z8
2FWBTI+wTa5033QFjU6eMTlhp7qdOf3yKb3rc293ESy0swYN10+te48TE7lxpCD12rZCZBUGVBkW
UVO5vay69EIcci9Ajjxu76T4EtR9h6BJq6VuU17EXeQM6IcgA2Gn/GscpneFH9z6oXEfNbdqEttq
9pDFwgW1QnYl/TWqP/hRr0SmPJGL37JSeH7SOQnnduYhl0xP2SB4kzncFvxNQon2J8JpQu9Ewnyh
57+NPLejGHBy/EvvElvnwsqa6EqsZxfKpt+iHB+sSXtI0bdCVcDT/DeUK6D6u0BP5FCZ6Z7OAY1U
EapQZPmEg8mQpm/+laWoANX1K8NzXoESVv+7iee9FhroGzX3lpm5BWoiCWc/iJcaKy9P/5g00PEM
/fcm/9GmktPFtR306JahNZK2s9vBFGIXjbyPI2NfGRrRK3Oz0bTNqD0MUENP3YxM9b2+iL4xwBNK
CcLjUOkE3xdVOiutHkPtZ5fP+0Y7TFl10FPNs3pYdpF5LuvxW4q4aGFeS/hZAPQ2iL/ToUNUMXf7
QLoRtcKGNhLhYtLdlPqdKOwNc3J16VVMmhtkB8wychqQn71ueapcXfWG5db+N0G5mxQvNaKDgdY2
cpDIZ4lIBd7Nee9YZgVX0ZOCdDZ8Fw8VrPGSeqHWiJLBAoR06Z5izi2iabY0D7bsi+DrxqVTcysj
8Dbh/ym4tBZ9pKT8qcJy1AWiMxiX0zBeygVcQGLuiSLPD3oZCtLInfEyDu+FUMp22bcPQim9yZF6
X/aGY2TBMZmrKy0yd0h+/5wVvk5A8ddsd7nf3s+WD3RGtUu0gmSJllpLz0u+lNFhrcrnWg13XLC2
mNHynt47PXjKqwCpbQNxEh+Zo3SHSqat9L6NgnimDDsxQ8F0AA0mfQv1/i6s04WByC5hVi5UFMwU
VBeHmc7GpT4vqkjmlRLuR9RRZzG5DuQHlLncWLkaNIbfJIVuCjKm1aWMJCnjeHeW3+36ov4OW9O1
2Ud2kB4taNk19dDzt6sErY5LrgkRleKD+v1Tn3a3ZprvjfL3UMAGOj1JwnQdWx1qst+zKb4sQ/Rc
EDgbWgcmIXsW7mQ0nHrlru8HNBxL12jMq1pKr1Mr2/0xIsEXryhOEIQEedMtUWhHVw9hrvHKCu+K
jCoV2qZ8C69qG7vw+8u6FG7TkEUn4ZVZFE6BriPMUIc4QbDLzHgLLL329Kprn83md5e/Gci8yCj6
NvHdRHKbRira8uUVCjSeWKAuHEae0WZXVj5FDh2ZfVObV6Zc74xAeRkn3Uu62lVi6FvKZcyZKNV+
z2TNNjLVHpCwN4I7o1mE2CrX6rInUUXsTeCNJyiuNseHjuPda6mjoH2czuY9LdqLEsS32LQuA/dO
WLY7hFRtS6U1lD4PYran6+CWGs0Pyss5Fdds9O0oAXAiJW40i24+VHY3vgVS4QU6va+k2IlxTOQX
o2+hTLRGnu2qVrsbrRDvxLp3rarcVcjuianxG4GpQ9r7l5Vm7GsaToasf+MNe4EucmwnxPQy1OEJ
811LgSCfkF005ncrDJ/SeDp05jg4Qdc9IXP5jFjUYyAsAtqKk4TZPq2R7BIropJIb6L3n8ZMuCui
8aUyu10m0bGsSvkxMRAzFyHf6WaEjUxr+KakotfWTNIGyZMQE0LiWqhdcZS/z01W7ZpuOkToHShi
4aZR+xcVmXdwVw+K5j9XY3VoGYYdfP1hTAAh1T0tr6BU91bOJFVs3GSBcZjn8G1I9F99oV8pnXxh
WMiZJ4gSTbL6Oivdr7hlZi3ujEszMr5lAnFAnrsfXcUAihr6diZB89y03lDGl0HeepTwr1OBUyHG
19UselIE4MloJCcL58mm5vHeoZf1f6R9147ksLLkFwkQKVHmVaZUvr2rF6HNtLx3pL5+Q3OAe7pU
ta2dva/TwGRRJJNpIiNwo1ZqUrp0hCprG0EoNd7olb7NAK2rsg40yxCCqAcgtXiJfcT9KNArTCBh
mGrPISk9+O4/0OHe1UGzh1SoYonAKJ2KFbeMG7aML6+wDMp64GizZH1wogHWg7J1w6h8UDr+ntDa
7tAAr/ICR9UwS8iWkRHSiE1qG52wzC5AZxTHMm9c0OsdQFFSWKH2zSCWaelwwOh63tMEc6skwsWO
IsA81GgdVskn7SHlLiW7KOidQDfvBVeOcSYFq8Dvj2Hc3IVDsaUsWOEp2FVhs4qi4o/eNC8Bcj3J
p87QoM05NPsRPfdSGk8UTJaQP3F9Dj0sDmbXNhkK2/cHTytx+qVmh0/mRr36RiSypzjQYxS9pg0G
J3OCVkvhKkXlVFWBI1jujTheV2qzTSj7rP3uLunrF7jYLzGUbyKVbd6oUK0Ljr0WP/oihCJ5DS3S
JOognyetRKI8gDN3JxFoi1fRm66KG6IALNgiQyWJ4fQMbOMxXmJ4NgV6lH7ffMmldBQa2Y4FZn0Z
WyXT+FLfxG4FvUNuQtQa+UA4lqugaY80U8VEnYAIGcH1JH0HQSonNsxtE6G1UrKtL5qNHkfwTukj
a/HiFWTdobXtQP8GTNa83lWCPqla+gSpwzvN519N0z22pp/Ywuh6RJVs3+AepCRY4zB/V3G6ytNg
Be2BY4qKRi2oA3j6Nm0hJYl5MyfDj/AzxSNGjEZXAsHFcqsb2XvcGq6Q8ocYrOBWW6dOKIm1RoMV
b8tV3cSIdNLhZAbyJuDBNqzxxufCZkbvVCPAnQndhhwvcBB6LZVBBKtA4NcP102RPbYRu0tDqHkp
9JaPksPAmg2BQnScIcJMIxfd8qdGZR+ZaJ7rWLYhgvpMeWSHReYYFUHZQHrAVuwrv3FAXBZZFFKc
aqA5og1CCz1uzHEV0GysYuklUJqvvo4kJ2HJIWkCN4vMja82mVNCYSwPhveEEChRy6sYc0wFpFfs
gUNNiGXGn7zpXKhMrYwClZIBozoJgEhJrWxDoIWsAdp0flisfTm8qSBBRpFd4bQfeEZXKW+3rRbe
gA/EgyjZo+KPBONs6SR7cmh7tiUSpOGwVmvQwnHXdbGjkASJAvFvdWhsxv24UXvw8+qRlk4Cgp2F
kH8HDiRXVlKowvJPqIc2FuMEIwR9vMlEtR9pFyFJwQaPKhQSMx85c128ZUnyKTNUV2UEJD5kE0Wy
k1q81RDEi+L0udXNXZ502z6lXh53bwMvZITBmVO38D0YHn5RjeHN8GUP4ohuUkEAzTeao1plmyKo
nRgvdg0IQIGxRDaWuxj+O6DRFjNWdz2RBV6n9i6WogNLivWYpptealv8/+Y6LIgMCu7om/mGq0jV
NvDpsUz7wGrQEjWpjxwrpY8NujAWqTqvU8utxvxtGPnwb70eIuPwEb2xjeSzr6QKj2PVrUtS7Ls2
UaDaDELIBIJ9mYl97h+pJnZcko8G5Ft1aN82lD6gNedIeem1JvYvUjYB6wN8vdjB2+YFtbQffHCO
FeVe9aunLKMdsjL/o6fyZkz8Y6PWe4Evx5RSc42mfhqQGpBcf0a3xUniQnOGPIIOELmvzH5FQuWO
S5pjtOZTqhKIIOrEHmPxFgxIoPvYQQSxSwN5FQTUrhhCVyJkLx/ZVkDNl/rmKoXMo5wpdinH75Ws
r8RY/2lYccBs7FpV6z/mkJ0SvJRFRMWUuQLHkT8ORXXSWQT+FLV9GPvwIGpkfbq24rgUUZ6sSZ6v
Y4OHaOmm3MrG/tlo+SbxU+bpZto6dEzXWti0HvSC7FQKn2IpuDFNlCMEu6VVv+m1Ys3h8keqO9Rs
H9uiay0CUnfev6aVUcCLp50N0fZDLRVPago1ULWRrFbGIQqjj7hnr3WbvPU03CiTKJMKumG1V5yo
LZyggkhypTX4UKEXIuHsyxYuNYgg+2yEjzIVLiASa6nr7yXuKxDXxa4jY3Qbkd9RRVhV5B/rBirq
hhEeO57fQ7EaJQ0JKVZtiptGmM6oTELJOUMpObvpIW0Z8+SdQSDBFhGUbHngAj11KCW+Qcd8L1Cw
AO+yvGlj/ZvoAZxO+CWFEDIPCbV6BlB7xMLnBAovFQXCq4IIUxNmvqWT/k8e15GTaggbzDq/j4CD
sTAkcTMSvkV2p7hNH3EbzJJvtRDHII9Di9YDcuXcgEJtB+BxDwpDFUKetjpKJzKgAkQYJu91c08N
xO1mH6uQ9WQnyc8Ma1AH6NSHT2kx7MTkiUOoMtZd+0cL8occ8xJ8BD0WftIj2FOfWhx1No73EPMs
rSQThduRgVh9Ua3yIl2bnYkwDNqdFGNuxaj80XlyGjr4H7XUv5pydGRjXBlt89DUuaeU9CXh8a2G
gg1JM+E0It1CrN60yBBv0cx6qGvzJTPLp7hB65aHn8oklKxDSQjdBHjF9CBXiBNZR3ZKUR84DiyL
Y1cWwpNDCLqy/M4sihPv2XEYwndWGMcAcIhMw9ywGnaHlDenrqR7mtUAzTTqjiP8V8rMMRNgOwTj
NwMUZsEQagS1C0X4BAUhAzlh3PYWMF/wdzFcR9XsMKYJNJb8bLLkrUFSj5UdCEPCXtE1mzwk6QG1
H9NNTKTDyFs3ZeXGwKtlFglYQeN6JeLxVtbifSOrbh1AOD3yHbluj4L5hc1H2Wu4udVaaVv6eFqG
7hXhl0t7yAUofoMqcpvdgW/2AUO9Ad41Gb9PlbftqNySsLnLzB4DFL7Xd5WjD0bgcIJaEo0g6WHG
GE/Jun7VFpGXTIU13QC0SlHzQ26QvZyrm8w3gNTLKx2nc4AyGaqTDFA1kMEiWZ3Kd8nOB+ueFVH+
WUvBAwJ4JGVpfEsIg1QqagW+9gSe0o0UaSNexMRNtWoP/4Nsmqo7XBEofzXhrV4mn4C+HRoh/YnG
4LsSyTt4gcHlzB/CGMUYyCbekgBK6VAfJsC5KN4Y+BAvo9uxjewo1T7lrn3lORXOUNRbqUHrWCsQ
uqFyUUNTtzK72xrQujoeP3QiIodK431uFqDq5S8iTl+SDM8dKcpTGofCSlh5wBDHmgfFiQSstqKx
fWCqibxGWyWDbNjVkAf2UA6PkFP+NNvwCSHcpyHnu7rO8F5juwXfYnp5B5jjja7xfSv0m6gLC7w5
wwHYIRcaun8CM/xDq7q7bTOtdoA5PAATGEHBVv8MdX3NRu1G6zXU/ooIniAtN5WulRboGtYhb278
NHozetkJ08YxgMkE8ZwVJ/wI3KluMTFgdljXMAhRJM9621QrjP2iTjBScCD1rWblpqlbfdjiUmp4
YUL4rQrXhqjisyasd/Wx/+4MfRc13GvV8A6cF5WtauO3wvNtgEkWyPQizhENXytNcjSM7BCbYpe3
Rnnw9QClzbDAbxE4ooaMis7wUEvxZ+ljpF7n90LipZ2h3ZT74j7W+Ioi5CFdxm5A6rIVhWmg7Ftp
eHZ94EwJfZaC0eEDisLlJCzvq2jSUOMw0uG2HJLHWMYZReU81yPP9LMtBrM8LTQf/UqBDnGCuqCf
9hYp9XWFGJXI+ZoiaRoNyHKbgReaws58004Ju8/KXEOZuS28qlGgCTySU1JkqOUAZWVkhbBS2QSV
QxWFVt7Xf2IUWAxEVzk3nLBLb2SUWbXK96LcX49562RSMelDletqwKuD0LeUgw0ipXutjCHijPp5
2xSb0ai+QHp9FxP1RqLmxuDp3TgUm76k94KQV1Rm3wzUxuMkX5d9/JVBUckqTWSFcMuhHaDQpsT8
vi0DgA01js6n6stg6lYrzxi1VzkgT7yk6jqMM5dINL2hLTxlNI7dSgFq5SGd5L3r2ulQDvJCBSQZ
rNi2Rd9ZdWC8AfV7O0rkMBb8PY2jtyxMNyILv7nfbPXWB8V37VW5jNInew4z6jClsqUKJ3WiVDLx
s82OvsBRrFADA0EVqW14ec1pSZI7QC/aQNYJVGfl+6JbN1J3OxbiA3mmOwryGMTyA/XR3egqiVpa
N1AIMqPi0lXxLQ/SI63TXZ2mhoXW/rPhZ/gsfYlIUkn+ZJ351IUxSgQoB5iNFtlypD0Hg+4NQIDZ
o98c+8H0FGU8ZNR/8EPpJatb8FrK4rEfFStozUej1x6qrln5Glx6bDh5x1HGS/THXtYU1PjhDVmQ
7RPOtyzpsS6+4dW0n2A+T4NsV+COke4u1l4kjmqBgbnKULahHG4FI7up2OCodQE5ROK2JvMM1AVj
P3Trke96c8TrdBgRr5vKKU2KN8Jzh6ZPNY82KDDakowgKfVXmvFZyUAcFyhPJc2U4AyeYFDCQ36l
5b0rCmVf6cOqFAlQiDIKktxW+sILGtntIT+twmhQ+p6Otk/DZY9F8V5Pu69cSKdAFbdmBzlOs7jr
I91NiFi14FjokvcOmpW9SGxDwV3SX4TaPplgNuwgtSHouCsQPyiRirwUXGt66HTcxC8DlC5otzoY
TKFpLvz+Te/AS6XEd5re7YsCuID8noaoOSoFvx3LcTdKhtcjwAePOmoPcv9gsOrZDFEVNXOc5tDz
VbDLo9CZBR9d/4W83pR7OE7lJSH4H3VtW8tIWDGmnqIaidI2Tz8lob92Q7VhQiA8amwtvi+GPyYL
HX1s3DHOPIMC/qd3Nq/4qgypUyUd3KELqQG3gkqwFeQoiGTQ3IQkZ10CSxG3OHbomMVATZe7tHyp
ZGK3qCnr3X1lvI8ILnhLLUwgWKQNbdF8ygX44WoNDy8gd528TXK2ido70hSejJ5AXqerNGfI7QpU
Wd/14VWEezlBtQWIeYheOwZ7FggPM56icJNsS7jjHPmHnn9H7Y2B4e4oUzeYXH7CbJOeviImRLYU
29CbczoUPotEteUapV8kpTg4uoSpudJHpiY9IcRFB5M6SLkcra1WJQseOXQPEPxBvUGyjFq2QWWJ
/k3sNhxE99kdGQ9gU7UnRtWIKejiKVYu5euGIcvXYrcwEXUigxiV4M5XPlAFdwWmFcYCHrc6FZjY
afphW7aJZfSS27GvIviieF9Nnx6qXLM1LtmdClaI7jT95jhDTyBEnU6X2KphH1MEkge+00LtBLSe
qIc96XjNWfKnzZ8j9Bsoxis61MeL8WVE1bhMN2HQIFCRTFR6Y3Tnei/IJbdPP5TikSM4KfV+q/a3
hejWeYT/FGFwKmOvUfWzEwl4Lpx7SHM4jaw4GWudtJUx2citBFAaSWxkNbWoierGqB1TU1htiMCF
QmgVKbmEr0fQSOoMCVo+yGKCDMUlbV1qKiRXO6uHlGuUDB4PYhs14n3qPxoYCRkGzdP8zpFUPLlJ
jZiTJhutkR4gn+YICNgnpbExEuakIVv1g2xpUXCA6qIXCRTM91m5GaJwMyQFx7sfvrU+veuq8FaV
IbM7pE5BXorqU5YBeWJo/uIKNbjHvO6OJIjfecE9DQg99q2HSIXCztIhG/k7OmmCI8ya7KB9RZEW
Y6qTpMGsq4/mu+gFi7N3gSe20hBcxE9K9WCModX+oxyhKk/0TBro0THyABGZOWRhaEutaBrYkqST
n3gyeS7Y+vflzJVxLmxMsIkf2FCdMCMeizR7Nw7lRl8XYDbp3nC0mpW8StdiHdv1ir21SyjbSzDx
37XpkyQOZrkA3Dm32+pdnrG0TmEXjqoFWwA4vcxj86Y2LgDTLirD6v3va71ARJ2bNGfsI32N65Lj
fpx4hlZs8ZZgIuV3CxdYFlhgCtieFGD0Jpr080X5ftmHga7FKMahPnEq6kfzH0Ub/u7XTxMzDBRo
cjNKxi5/5/DcQWBAlRjdqwXag0uw02whM1CORiRN0xM5f9eJhdsHAB5f0zf9FDziubBrb1jz298/
3QXacGZxBnTKIgT93CQAr/gHIn/mpeE2HWRC0I793dAlLmeyhGEvc6IVMch8RBJV8FKStCoHbi3f
cAeh3ZbcTxRriIS8JWnjqyfih7HZsnRU7GOmjvl7B3fRY04LEaWXS/9KR/afY/HDzuw6kSIE4fWA
k9dO8/Nu5EZP+U6sgNFciyWA5hWc0c8PaMzuUSqX/oCacv5eIzuv6ZOs7/rwJjcfxuxeAX5hYb8m
YNbc4/7YrwtKvL6QdRKp8buCqvd9vvI347FpMGidrTB5tYRqvEDZnp8OY+YPCzXywxIAuPcGs4nb
cpWGFsocm2xD7HCHdued/r88j8b0i3544CCqyrg084kWILintjhIR8RKVthA6DhywqWpmKUFTl7y
hzm1Hjqw5ip4wELbqBH7WuFgxQ4eSmiaAl9o2gA+Ia9ZWuaS3ZlvjBUWYgQQH3aw/bv4DY2YG/Tc
3n1IocV38dPi7O60jt+OzcxRKqIreCqJ6ZpnGS4FdUHT0VrdGwDTDGGOVayGHQLAhdO6cOGNmefE
eHdVZAgQYHbsbAFmgMg174Hp0iztFb1YsKJ1H0vavktrnXkZzSeSb4L4+H1AG1sBdG7pPZhO/W8f
c+ZewtRPR8HhxiYg2zpflR9AI0mHwQGOZB17y1o0C59x/lZ3DBPERorTArfpC+gjD15ltx8YGRSo
zVkTe0XkxIfgY2H7rn1JaO5MsGyEXBcT+5DL0mnBogyDg/Umd9IbNbY+gflxJrZPMKI5Sw5nyeBs
6xhFTz33EQdl6YMafPXhw8KKrt27nyuabV0kstQvGQI84F5fMeu7ih+U0mucSUAgdlErBlJyweS1
0/LD5Fx6t0zRQZdFMZkcUhDpQsNiZdwQaN5nDkbZF8xdOyo/rc2AvTQLgzzsYW3o9jQ6lqNb1Qsf
8XKTgGtSKQFNmAHN7nlcF8WZKkkM4VDbAqua/oE4h7Pwza6aMBXMO4DXish05h4lsw/NuImLd76q
3rmDnmjlSm66UzAHjLnhdempAGO+/G718tNNTBEEdPsA2srGfFKx6KUgYkWbv5v6RhWyVQLdRaIl
6tfLeOHcyrT0Hy8OIwHQc4MKOsNesehwUPVng0UoCXxBgKHL17+v6Ursem5u9iUzNEbrUZ6YyLzs
SBx4/TUG4v8jZFVbxQ2O/BLJ4PXvqEPiDKOm4IuY3bFUTapcNXn2TsCBPJSIlyPhKuPTwsour/K0
sv8xMwd4DyrDGYlhpvg2PBUzKhgGgGtC2WlSvVnW05t+9rnXhz3QLmO6AwqmF4LkIq6JKU03K920
m8pr18ybxGGX6C6vROTIpjFbN40zG9OExfkBCQByQCe5EKd4gw7QbYEhh0kno3lU18v6QZd7hcGi
ad5AMwFEu5AAM6JIq+SIiVPrv0NMBrjnhypYRONfbtW5ldmZT3IKQj6qGydkM4jHp0GRFMT2qMKC
XTm3/3mIQj83NzvzcRRUmiawKNN/L9AGnrhlqXpaOH+Xfv3cyiyk0jIpimkCK8H7xD1JXjQn2UPd
fD+dilqyFsxd+o1zc7NQSgB4PYB43jgBBnSbWSrG3ia1nezgf41306yntsZ8vS3WZCEXveJCzi3P
HmWzrHLJHzXjNMWqGO1b8Q/9OO3g4AQ2SteYGFliSLj0/+cmZy6kGftEDcPp2z5P82ehrb+MmLwZ
S1yESV41dMEL8vsH/vsOn99v2CREwzwhihUXZDMlA8cAwN3GCcyeArFqaEO5lK0gpeXU62mS0fRa
15xu4sb4CN3FVGTawF/sk1kimYg0T4cK9rXDuBoxU8s3OTis84/pQ2ur3mVwa6iH6pvfF345SDZd
l/8unMwcjqQEIP7RqTj1ry3KpuM6vNVsYvmb4ZbHm/CjtzHTLjuYn3CWnoqr+/zD9HTHfjyGco2h
BbDuiVORP3D/RU6X8rurt+aHgckz/TCgUsls4gAHabCLZ8yWkBXIAVDjgK6i7a+Nz/SZ2P1RXqfo
7izc2KuuFXObDK+gLF+Mcpl5EgypjLVhV1GD/jbUr2JsFoxcP7U/rMwu58h7wN58RZy6bbwBFnIP
DDYqw9A7tg1HPwTqJLDk/mW488I/uDf/H94BrzzmcEGRKF+GamFDq4G1DTmh2W0c6NaEAB3YRTZA
IorXyRX6trzkHi7LY/TM5sz1ys3Y1lyDzeB5YizMwdYfbOitltsEbAiKWz+ZG3Lbv/1+US4DAFiF
NgB8A0bKMAZ8fpbaNqNpTQvlpEgINHrfCcD4NpJk1euvmnqQeIdW0UJMeuWCnNm8vCBlXba1copU
w+r5B0/Xvy9qycDsggjaEJUBi3ri4a41weKzVAVeMjD9/ccNpGOusj6qlFONOYcuu2H+0mm44jjP
vtHsuQfoVCRAwSqn1lG3kBPXtp3n3wLJYAePGdQkR5Bpt6flIdirp/DHeZidwo7pXUSojE+nJDcT
OFEK+492gBKdES8cg6UlTn//8REn/h4wugTKiefcIwGo0L4jCbMYDabP2qWi3/TQzB6is+85cym0
15u+qzucOUAzikrcA1CPqaJIPmRxCCLJOHN8uV0rWea2gi6sdM7Pi9qtChghSOZUdEMup8E7metK
PgyTxyZgFLOViSAp2WYeczsneItCt9n8ZUnCv75C7mQhDLg8rhDMZqBkQNJJgT6YXfI6JmgqGEI+
qQOm9EAJoqb/xsH+d4E/LcyvNOn1yuQgIG4KMKvSP3G5+v1K/+2E/baBs+ipK6qxBJ4B+IO9upVt
/UYt7eYbCEkZBTjpqG7ow/DZANDuAvYxogwBMZ9//oxnvnKenIlK9iEFhjsp8wwI6+86WXp3Fq6E
PtuoxiApWPngGRVi5XvA80ckt+OLaaMoId0FHrcNTBer69yrFi7I5RE5X9tsAwcGrAP4ZHHvRfAQ
B9kxIqHz+xZeiR1+XsG5MjPU3CET14zyKZWLG7WWvgHfPEgs9/53Zma+OW+UiLfKOJ5SliBwGI4E
kHJRhguH4ZJ7CoUcWUaMqWNM85IQDBi4PBdJRU8UScsRpUQQGpuuETm1K3nyPnEwhbYpFl62K01V
SCPBixi6TiClOa/nAB8q+6xBQD3NuANavAtvJFeHqk95nGjPInkhFruSKMGgRlSQZEI3y5jvmuk3
BNz2MKh6/V5DqVsMVrvtELzn2whSYO2KLrx9V676ucnZDnZ5HKvZZLJfBWvMqo8vkZs+6qvY8R1M
s67AOH/b2uld95I9yDvTWdJHvTyo5/Znb2/eUDNojR4BfPaNGt2Y13YfLbURlozMHlpK2q4uQbp6
Yvlb1pyG6tBld7/fhEtvcr6O6e8/H9hKkgxWTOsQmGdVMUD7OCo74KiYf/+7paXFzF5XE8hiLVcQ
sINhyaZQYgSYeVOJf8+sps47pE/BtmsgdZ29AaXKu4GFuHKZivkCAhhOoS1csCsrAb0CLtbEuMYu
CmIaOJM6hhQHQckN71ch22nlQqvlSnqDZUysxAYUYCgqs+f7IgC8Mcq2nDRSqnfMNk29XBCcgM6h
t8MjphM3k8B17JkPz3S31K6+dPQwjiq0IYOzAopxs0PBhdyDkTPBAlUMqyinPF14Sa5+wR8GZmcB
zTHYLXp6SvWDYgLMCbhcgsnY30/cZZx6vozZUVBDsP7JEJIDvWjYOLxJVz0DcpTpxR5SIAvRzZXy
5U9rcLznO1bmPKvjPpJPwKW6oKSxo227wxzbCmDJw2Lt4vcvSORZFKAkBQlC8BqispjcZzgbhUff
6BdGRTfVrbwDFy5IY5fqmdfPBRisUQ9GuKrNciaFa7FZKDXORS2jeC+OJO7d3/fsChJp+oz/tTFz
7GlVxZkZ4WhgDMySt9yhdnkTJBYYxzFW4mm77mZZnPb61/yv0envP7xg3yhDK+UwmgAhi3lbA+jr
Ul8IT/8vJ+S/VmbunPRm72eYCzjJ24nTvDkYDsYAj+h9W+F26YWcrtB5LHz+HWd3OAQCWha1MZ4w
vYtZAQDH/IjfV8o0jVPuFaFi9JsseK3LQsG5zdm11tQhB+yb4jPSgx485Q13WLtvhmdNuVUbp/S/
Fw7LFHH+tsjZDSdSO6pchqOa9CL6zSQEltjdK0YWoYmxRNf1tx44t0YRzjEINKgQ15lZKzQQvAbT
DY8C8IqA3COOrTB6TNu9H3+AhtRKlZsGExtDvxBHXjuePwzP2ezAhYNJdYbHgIsjunhWEtwO6kLF
8EogAOUqDUUeHV1AVLTOr4BapUPWQa7hpAYcUNVNgZIzh773d+I7v+/aNS+ChrYMLjmGXtkcOxml
FdxL3JGTYrwHEogsis3vBq59LkSiU+iN2Bskg+dLYZ0wUzM2yYlrH1TZAn8KioMFd3/1gdZBuwvw
J1id5AvCqoG0Y1LgMBhPfrwGaHIFjMedhA7jsMLkT2rpzGIH00sh66G+4KleOBPXvuIkbzl15EDL
Ny/KgZC8DHJdyCeT5t+Y79nk4xIP/dUDD1wmHkkIwaBBPHOLI+Y9tLAmuF7KmEquj0pW5dZxVzWW
TEcoag5ardyamOPbE83IjkVAMfAnj6A4QaC38JpfS2vQoUBggAYhntc58b8kD7FCW4RdjdulVrYm
a/EWTXypUzsGMgqxhXmq30/S397D/MqbGs4RBeEnA6Lz/CgVEekwBZeOeI2orUKG4j/dz3qx+3nt
zP40NG33jxco75SMNU0ln/LGwKBRjjGDx1ZfOLTXAqKfRmb7KUeG0MwMJUm1GTtmh0wx3bzLlFdZ
wrOLIdtGefn9Ay5ZnD15XV6NIaoGuCUg7x/4Y6lD9hVkOeZCcnHlNpiAZkAxAfEyBNZmKxsGKc6C
sqGnoBdPuVC9Km6X+p5X1oJ6P0YOKAHy+6I/jYGZUQ5FJ06V231HjVW2a/4QbXUbZDPfBlgw98GX
pFnJahE0d+WZgxgKgxITMgIFOPDzw2GmmkkLE5YHW7Yxkoz7hZb/BN0Bsl9ylkBz1xZqKMhrkM3L
QJzPDn0TJlxKWuSEdfI0BqYj92ivIvDSvN8Px5WASJVR6tRRNJiQ0vM8IwG/lenXWJfqde/6roBa
XA8Vw+4RnEX2v6p3TvVH5IQywDvKJDOlzCKioTM6CaxVkzUMknt8/ZmiYKbY1IqcZiHB+RsLnDuO
c2OzUAiSMl2r+zDWIBfoQRXkjOv6ramsCYpSQDhxKtOZlc3uBGh2gWF1qde+qXtztOkrlKVBnfnv
2Go0cgFJB5wN0CK8GeenaGgN0elqSU4ViBEdLcPMopklAKt8kkR7/n1rL4/Qma15GdSsjLFrm9E4
mQPZl2DlCyvVK1rudUWy8BBeeRfObc2e+yHmUpD3fNpXvs90O3aCU72e+uX1XQFWgNW/P70wCN+o
AOODXZ5Dx4NaGQJJbgBUMT4j9oWZ5N8/3pV62rmB2eGBwoUUpAwGhm1yBDQXPhNxrWrlz2yrrXBe
l13M5fsDkxO1NcA3DMLqs48Imq8uVDNcxUnks7w1DSvaJqglm+D89EHsTjDi8rLo2C7d9mRVhzk4
bfiC2ZHU9LrS+w5Wy8JCC2ufbCUb7LEbVG22it3d/D8sdPov5xdz6vsDzwSPgD08vwVj14SKVMIk
VN1HaxKGGI7VH7+yxnViT4gDc6s/jVA1faxCa5nQ+y+C7zf7s71NIxqQMoF98Gg6Ezd177BVB/J+
tuM7MIqDfzuz5U3ngDHLMR7IMwbzb8EQt+gOpx29+CHAMcpQg8KDOQ8geSyVMpPwQ+KN8T1JGaOn
a/fvoJJBWen3A33NGyBqgzKogoqZMedNzwvItY1EwzbzF8LWfY6EtHpuze/fzVwpt0+BIepVMsCT
EGuaRQFgFNMxxZ2NaIgO3/42WhOremKBpT1opgWGIufBj23+tmB1eg5nH5Lg6OJ5YZBRviCqTgjL
mdwg9hg/zRuM+HmmC5F3ZAFAukIM6LCkh3DlqqJTB117BOaYDJtnHh1L6tEX6JHkMtmPIDqKQvNJ
6saFYPHa63xmZ3ZSo7SB4LSO2K1xs+PggdXqK/zuMZYl1jpYwxbC+6urggISlbEuQuZTboXR5kA/
IdI2kb+DnShUvBw8ub/v1ZWsDV1OsPebyGkQzM1PYpQXSd/mqA4Hk1+NMRzt9CsV2I0IJJ8Wvzfv
QOK0/YvvukED7WORV/mKxzv7AbOPKoWZpiGLon/jAgYG4vGjXU9aaROOrX7y3aWqxdXvivQQvo4g
I57zxZMxYhEh8XjKg93ER8D4xl/UYzCveFWC6sH/WJk8wI/0JR7GMgiGfOoeI39JpPqu6UEZWIrW
rnRlC5WYyCng+G5NTjYlHd6EYbzEJPE3XKf5Yy/lt6Wubvts2JSKthnbjluNoslWC1VXDwTE61SY
mJUdoWqcJCtQwfqWCfkTpwJidFW34TfgFtJNYzbNusoVvPpCXRX5UFpRXT1gZrSzJdDX5KG0J2NQ
glfEfOsoCFAksApaIpELS6SQEhPBNmibyjaDGvJTnRY6kOkoLHCORRbT8y95lNZ+WTxBj+W2NxAX
962uW0KCmrLgeWhT0KgmkvEFNd8tuHIwqAvyXNBwgMyRqhikhlhdFqwraEnpDapHUaSCZsPcK0m2
aTHVbMmsxbg6oatRRcuODLcqHz2lGUDIBr7XWriGmn4mUvstaAKGE1XbYUar8/LM3MUIesGqygBN
TNpTSjBqzQbMFg98X6nqNwjibmiPCVwZML4uiB1aN+9J/H9Iu64lx3Ek+EWMoDevNKKkVnszLb0w
NLMz9N7z6y/Re7tNobHCmnu427iNUDWIQlWhkJXZPszgDQBQhdDjJQIYBVu/ByMWRLokzFyPgpMb
beHFZiZhKL6SfLM0XFNvvklyvIsN/UdvLo6eym7QTOCETTzw6nWeVpj7WhGR3EAfkTTq3lDT2wW0
vHalZvs6FJ6SoNibRrabotqLlsAHN+dDKloWXoaSn0Jtpl6QGadgMtIHpS+sHxZoDUAd3XXfk6UB
zSHoQGytKEI3M+TY74war8XBL0ueJ3euK2Wbh6BzSYrO1hrQpFnG6HeRcTtl830VjXdgnNPAo7MA
3VHF90udv2l9jwltC2PhkKh6mfvpsVmsl14wLNCgGhU+LKgCxeYJNeyh6mJobuaLL2FEuxnF91IM
b0Fu3NnWkvY3qgVKmErYpUWya0AhvUz5faGIYDQFU/00QH1MEBDfJLO7qYMSJIaWvG3S8UHJdAwm
qc1u0a17vW3urRAky2MqP3Rj8qSNLeb/hfg1iaHylw3Tj+uhkRUncHE2oRipg82MLmpBCy3LcYxo
rxY/NfE1xNWWp13BMoELiGQBLocYTAff2kLdWcPLT1kwuK1V+FFUPWSByelksi4EQLN+2qFirBLG
eIchjaLgdkKBVTvhXvA6G0Qau5i8uLvXvxyjupGgRQkUOdpE2CyqiIVw1aioPVo3OSBlN+bcgkG7
SPRt2gu6Vwr8UUhSotIFhwFOefQ2RYjV0/dzMKy0RWgFEDvoyumuNIxcsTUrbDfWXIN4dlpUp8MT
qd+PifTWmqK61/C6+02zGsHRwUTipP1yjNoWV9EcI3iJsG9iXeL4E+urINcSEAJ6lJglvMwIhtF3
YEBFRkDjIvLDQHnHeyNe+gwdMmABJ6+zsipEeVCuKBLalPQWCJjoXqzFwBdBZxDsJvYEHujru8xy
XsBPRLR/NFDr03m0bORCRkhYTnPeuUsb7VPztxhShP/NCpVHpzhug1aHlbH60fU3Em5888t/M0Fd
gCwQmufpgjeTKDlM5c4w73KD8w7E3I7Vt6IOYBEKU7K0eK9Q2++N/jhWu+tLYP0+BBxknDnc5L70
jTQxkM0yQXMFGu9WvS+m1+u/zyx91waoBVjaYIEU+aNVFD0srrElcuvo7Lugxsg3vMdc5nJUBYhv
vIpg2IRcMFbFUzQKs2SMswRi9sNg3ej5O2c5rOoM0rV/GiB/wMpAWEfliJcr0iEx98UGdBlP2k3o
BS/B9uOe/QDyLWun2L1ncdFIrHOztk3FAV0phyFBRjg1E3QQHudWAPEsT4qbFWwMvCgRAWK8hdPJ
C8IiaPkNeFJqkMXleZ8s91PyXo88RAEz8lomcPWmJhlfLil5mw5iEcCx27oZ7rKi3JqgqHXA1xy7
+qiByC/mXJ1ZvoHHOHKxlDX0ZqjkMlRTPOXRBAyD7i7GMwTO/0VcQ52IuyQaP6pMY7d0Ia3x3NJJ
p8z80BzQIowagnaG44IsN0CTActAxwddFyrqQLGng/BkL596gGcbt9nFW8VN3NwvbpYGnO978oQT
AivGscvyjLVd6iTX0rTUYhhLcP34SXWa+9oxy43pBoCgvkBR3Mld6D9Og5d+u26ZuXGrBVMbN0nF
jNwILKqhvhV4gY94s0IsX1ytjOZfKEDOqWQKHnNqHaqL6kONocM+vg9B7FNGHAVzzu7R3cFsLEVQ
bgIvKdUvcvymoS8VdxwX4ewUTbmQm3kxgK0XaHY9d1M0wRVM8IaO3j1f3xhmebj+cFS4HUsjjnsJ
MG8yz0iUFye0vpRHyEz7pPnFk7tjJpO1PSr6gmRN7coIN/BhQ4QKQaJSAvfRu5hPsePnjjfPxfML
KuCS2TzousAvxgJTTbM4bawmBPlbmXoNBvjdVJC+X/+iPO+gipYkCWcdVI94JNX7RzB96hgmF8D7
Vcs/rxvinCmaVUHt5LaGtwOQJj6AUE+MOC0v3kKoYFFBCLqTUx0jG802b89dCBTLfwsLdDzXJL2L
EQeVky6/1NPdEHJKI84pohkT0tCq9AzyCichKmxJh8g5GiXqsay861vB+VQW9V6glmXb9dmgYGgQ
jRIQIM81oLfq+boVBgJBRb/4z7RhyZeVS5yFow4ODzgzXj5Bo4FXieAwb2Q3vee25nhLouKCog/p
EqXCfBK200YBnChDggJdvEbeWYHiSyEByFN2420XFRtGVe1q3FaV05ANjiAnYNLX/LF71sf/5toW
WfyqBGxG0Bfiv5YTwPVuGvVOnpX2UL9y9ou3HioUINL10MJEmjdP6P6AL3CxIzzIBa7qyvf1wdhL
plNu+JPPnKBHvyTjVCVDaXWYEwJiNdIjO2t0J50yTxVj24rfri+TgT6/dEsqUAjQ+bYGCeaIWy6u
7gS+Cs30u/62Blc6aDUmDwoB2i2ZwMJy0Xj0ee83nFj40ZFdbaiBWXkITOBPqOP3onpIecDw66cB
rY1Lhwmyoi7NssP9XdqCptkJasiF8QDu1xeBbsalEbkSx8ZIFeUEemmwzxsiJq2lhjfYxVsKFUTq
FtPj4oKZnGCMvbRqPcHqvTJMvOtewYCuwitQ30LUFswxeGe/XE0bgMIaRCs4Y17TQ9/e2GIcQbhL
HXA0y+/Vm+ZMr9DUyTg1LvMjrsxSy1MrVQiGosFYThHdQx/hRl1UTlZh10wrG1Rs1JR2kQYxBXQV
b2vJCzpHmxKibLYo2fkOjOH+zKvcmZFkZZGKjELYo1GrlHipmSFTlNXaoY8hayV26SEdJ07LkOkh
K2Pk368O0xI0eaErhXwSu0MOdsx82vQlJ/PzbFChUcqSoMb7Bp7t6kexfE0tv+WhTtil5modJEyu
1qHrA4aVAYr9eMVPt+kJQlEY+J48IijOa+dynYKKgmAu7lXwJMkn7V7eG5vaj335Hmy/Dpl+zhyB
g6nh2qOuVAmePQnEXgQsQsTjbu1HG8Pr3xcHeJmN5fLotBjgv4vzTMNup0BopQwcHqckN/GSAUUq
QTlBQP3WhOIU8JKuVCZe1UcPc6jZnFhCDi3d4wXaUQGXMlhXVJoIaDKsfgoaFCOEyS9yMrcA5SK2
khBQgbCShxZnOScAdAhaQEWg3KI+Le7meZFa6NYm+gheYPUWRf1B7Sb3+rKIR9CrWpmhv6g1lbI5
puif6HEVuWimP3Wm/lqk2WMAqT+lVrdSNWyv22SVBviCkDaH/ip5F7g8E7nQCsMEfbnTEOMaNKNd
U+rhXRXM32dgERRIIl63x3SbtUEqcjVAnozzDCS17OvotgFnBvoMv8Ok33VDzD1bLYwKWnM74HOm
OOySsdPVfWns5PGfj9lB13llgwpadT01jZJ2aNvsu3fjPnrodsWuB7LBTb3U7zcVxJ4NqJhaSAO4
Pm/ie+Hl+ipZeWD9F1AhLessQS5nPJgPQQZ9T91u5/0Ihl855fQ4yLZ88U3JBDrAwsMyEN2XfqJa
TTmMfY1tm0JlZwlT94jiPH++vhxmiLYAf8fYHdqiX4BWmZCmmSihodcB9UPmkiGLotxBHxIeMn/X
OD7yF+YA+jU+Wnw0WAQiZYkQCJgq71w8jbR3GBRygk31Vj78LRgZK2xZeJn6wxyVEpRYS6cohzlg
tN8I4VEBIJ680ZwUgEbeyDrzAIB/Q1U0yCB/GSQAy7dazmBpPyXzw6jcqslb0XFR5zwj1Akw036M
NRNGwHYNsmsy2KXdDDcAGCZOuxF89cZ4Szc8xBTTGVdLo7w+XCxVr0NU35jyAhat6nUHCJl/cSeE
UOOf34/arAC6xpieId8P/E3ToSgh+cYprBgBH4OYYNExLUxK4nnu8lBNTajpgQFvT0A1WlaTF4vQ
BVXIE7aca98yQ39IRJmzLpbTA+QKJ4RKoYL/pY5yaw11LOIJ6jQ/9p65V7Z4/t1rj2TiP+QSJ5DU
SMWNC2NU+S3ns5JaOaqSZEd4qczduCFJ+l94xIUZ6ktGczN0NZ4nT2b1lkG1zOS9EjEc/cIAlbaS
HiMBQwIDUA93gOSzByhsaNo/pS+wQHBh4jkYuHJCH2xQ90rADuuuAcz9KPvCfb+tPcJaUjoY29oE
ruFN+8nDOM0t75H+y+WMtkv5hNqEgaQ1aXAcIQNsz57kIvS6EF/wln2+w9TfFv0dl7dc2jloq5Rz
YEK8BKV/GBxJwRrvY1/z0bviviDSe0eboZwDMJkMOlumdcRLESS2f6TDPl+eOJmLfKG1o9NGKAfB
xHWn9wF2DlQzhPgt2GXfW1fZozO24d1k2AsiXCSo2xA2qPgXYx4HugtxdppB/6NNrT1CNzUc3zhL
osPs70v6NENFQMQ+yI6YhnUUbsxbQbKrXY6cpTxloNI4lbtyE7vcWxPPJnGZ1R1t7tpxyM04OIa1
s4CzUQPtcg71H4zfuBVYuUoXwGMwRPDaExy7KnXwCiucWzUJuzPAdG19UFXexyRO9tU//vyY9Ngd
EORFEvc4YVAlKTHnoG3V4skCbF3etL81mtt/b3lI/C/94d83EKPIqFIJ4If40epjdhieD5tJaaEf
QKA+8R7cXxi51jdgy+FcP9ku+WmKKgQkvKK089jnJyVBE9W3cgK7E/zrHkl+5Os3/DRC+X1qQfUQ
A7vBcU4ncKdtobo0GkQ37/m6nS8pkv5wlOcXkVnKomK1ZwGzi9UGop8uetyYhQGtocvbJt6no11+
liGHECjNua4qcauX0LgdjU6CZvb07fq6WN8PpHMAYZtgXPnymp3V3ZRVAIcei6mAkDHR5gDZZnPH
bQGzTtPaEPn3K8cLK1PXBYgvnjXcfRrzZIq1+9+WQrk2Lq1BH2LU8gxaKpDQ9wmgiaEJQtlOmewm
B670uj32ilSiWaGLJkZBLldklHmSjHmSnYQUeixLCFKGn9ctfJlrIU6H6/+fJqg0NUkKxM8SRAjN
lvdE1xY9oxTXEeFEYOWQpeby3LM8b22R2iZA4aBaE8Gi1L8rNYAGxUkYXq4vi5Xjgf43MEUBIlmM
H1x+uFCtSzSHzPwEzUoo22rq/bJMvpXGMQr3socWD9FQhnSx19XS7F03ztw1MO+AZhFzyF9GHtKy
kDNdX6zjAK+okueMDzckiYGOSRYEWoCzEjF8+GVIxzJHa6oBmNbs0Qtv4n2xnQm/zibhXBaYm/Vp
SKMylAG1yiIfsBZ12eURZLpeC+XfxL3VYjSqDIxNNMcj9L+QpIR70et9XL+XOzQ0nPFZOPKIVHgr
os7UWHV1hskbYM2XxZ7U3LFMV+qO112AvmN9nKrVZ6NOVR+2SSH0SUHGNUPxtY5vF6CEQjz8QtxL
mP8pCQhtjjpSg5wbUEnGmmplX8rfJIGLFSJ/8BWHo7lvqrnQJGFGbtJv519FvgFQCONvaJEsOxAa
PsbPvMsB8xCtviCV2muhEqAljTJwMcG2Gx/yJnev79GX3jX91ajELpTZAEp1AdF8Ax20GAORTv8a
7AbHzJyshY4BUVC0OUZZFfva2akkH4RLJEwDSs3o8HuS17zoCfCufzEzTK+PCoIYODUMyILiWjff
htt8P0K9XVF5p5fjGToVIRLoQ6tligiBZgwE5ENgyDLX3EE7cgSfH2A19zzX4G0cPSaX6rMo5ik2
rvZGL3jDK0B5G/vhC0GODaGTvfLyMDtLfnqjTgWNRQ0xeFJjkc2GNP+Lh95fvgmOeB/ck8YClDz/
8yKpEDIkabpAI946JjtC4AZmmgf9tx+TE22hsDpyuSuY1Sc4JhVAOzBpIJuUY6YhhNEnaDPhMr5A
kiX1oK8RYyRa8Bs/vueBLNhR+NMa5ZujYQ7trGvwGjUV3SAt5dvRhK4l9Dd1DvKZtzIafwMUWyUZ
JdylQM53jU28z53K038ogDfGLnfjmJELdCmEEkMXAaO9rD3Eoteybq6to37be6BH92oIJKKZot2K
mxIsorZ15D3Mspe4skn5J5Rg+yAAccAReu6gPYEUoz9uTBBlkwYKj4tAYma3lTXKNYt47hOjG9tz
cIt5Wc0zMtCjqhjqgNqu5ei2qjhRDO49XF2KU3bLPY1kNV+S0co+le7KppQXDK2Zx24z/0rx6Cjg
RguNZaD3PD6ry198XF0CswxhXqA3dJaVQTUExNEI0EQFohXmAWphWBz5uFz3IVnn6+I+rVFb2QUx
ZsIrJL7ooD42MgIqPMiZbpqb/H15JGpXmtPeR488TCTbbT/tUpuqx3MUdpBmOKb6uyx/S2pOB5jt
NJ+/T21aOw9mYeCd4ijp47bPum20JCCDrT1LC18DbTotKeZQrmdb5tUTLJh/7ByJQqsboWQOwVLm
qIs6I34Ez0kBEc8a+iZh+WQJvKePL6POH/mW0P5gTAEtboWyNsdipEUJ6thkp+/rp/l1AtcckHg7
yCdjkjTyzDve3DHXJlUmyVqWNqaMFZq3Gehw4pvyFLlhbZsHyR/BYgFaX8ifBt717/oXR+JzqVTp
BA11I0qhTIKlosHuKN+67+KuPKi4MPbfQRzIMcesMQwF4mcKeTugq895KTJZsXLSKM7PwR6UPx0I
yA+E5gWKlIBbbWoemJJ5HAxIewIeT54GqRUaw6QlS4dbqt5/D6RDoXOecZkJcPX7VLrFAMYSd1qP
bqoAmdpWd4oeCuFQEb/+6ZjRZGWGyrMQPFNiTBEUJ6mzkNjBM2dXTfMaadUrNjDyOyXeXLfI7Opb
nybppqZoLJNcRqRyv+/Qc8RVoU/9+hWCyMHG8Ptd7na1XYsufJazWHaZBrEkXUKTmkydXZ53QQum
LgxxAiGOGRa+RVqemRvskm8T5Nd0u39o/JB7VWFGGTxQY0YTw9wYlL+0akbjItdg9z23g2GbAvrU
AmQq+l9d8pPzaZlOubJE5YY+FtIecsbtuXHnX818I5+L+xBjlPV7/GLazXCQb/7pG9dHUFuZpNIC
hhA1qS7D6qyY39sUlCDp439cFJUYBNAiiv2sm7j+o4p4jbAQouw4OFA2j+0CAgqBYatPHKvM87da
F+Uq1dTqrQqyYqTZOff02cYJvMe4jYWJcK+XUUtkQBePN7zihRy4L+ndAgk0mMtU9MjpLWyzUhEM
xTwSkuTeJ4CNaMvnLmPfkVZ2qH0D7LHTAzAio0M0gK8TaiPfcqCVDN8kQDCfVxMys/vKHLWJcWZZ
g6FM1VmFdLmwVD/UYPIaC7py7XxoYuNubFLehBn7NHx+SmoLwWoyhMaUZqe8ULdCY7qlyBsuY3vJ
pwkqvUrNYOVjo5rHSnsy2mczOSwDB+PCfC+xVp+OyjTdNFZlWMstURndjrdQ2AK8Pdpm+79RyvI+
GZV16rruxmmALTxgxHfKpti0paM+NF4H9EnjpM9/wybxaMrjNWB3cBsC2QXIiymbklmZSg/KRiTv
Cew6BRD81p3qWn7hIVC7nHPN6K9cWKMSHmEAm5tINj/8ftph0NyzPKKO1tz+U7g3QuPaFP1sDv1v
eRBbXPSmwZ/b0jZbXv3K2K4LC1RmSdNRRR8Zn86soZge38rxy/XPxUhdFwaoaNRUVSXH1YCbnF7Z
g6xuG4zF9c2zaYWcjWGcpAtLVDxSdEzfxbVmHvMitIsO/bbRssWU219jdMYv7JBPuir55VAdBivG
/s/77AHQj4ccVWmx57NGsWrgC0tU+OmgKlglBbafEFaBJWqTypsQcwZE/ji0NrxZGLYvAD2DaCQD
/keFiUjOytoScMVXy19G8SZPb//GFT5/nzqmYaAJRoG+0FEoK7ufXnVog+I9sDV48Y4dDz4NUSdU
s6ZqwdC1eQzPpBtDbu/hwXokwzyWy+v2s3oV2KU/rOEfL/2hKfPq9/bk6Ji+jh5F6UAJAS8Mw0P9
03T7Tfcmutqr/F0bnYg39/cXPvJpnTrAWWjMZarDRwDHdgQ7BdIvvM1sEXAkcctVbWOfsU9r9GlW
rKI0QtIXcUmkzdxGuBEcNPH2C0DKAPwBCxpy22vk5H6N759WqZMtaVlfmhNxTH8UPBnNivwnlJv0
+8nLAOCpU8fk3J24n5U65GqfqmIat7jXu6IjQ0Qt/0lu2oTZN9rrT9cPBquUunAh+qBHbdl12QhE
ytb0AZUjfHD6i/guYZJIgvAwL4cx7mwX9qiiwwDMJu1bFB118GAQqrS0tYVA8qPC8gOBJ+bIchrQ
Z+D+LOm4WtMkGmE1YUjfslAIT9/a6D2Uf0XyvznyaxvUiuS0j6NIxoo0VB3dTgd3Yu7IL9md4kWP
vCFs5n6trVGRMleNOdRjHLp+r+6rY+0EmO1V9uY7oTDlU7OyAvPaHBU4S7y8xWoSIHBir0Ylsvv0
5boHsrI02E0k8h/FQKl0GcPACDqPaap15yxs7wNR+BlJCkwlePHo5eN1W4z7iba2RUVna4zBORQ1
5DQ3uxb3kwYaV/z7CfOjfS7pgxRulaYhAwyVE5Kmq37fyt/m+cf1ZbBaAet10INfAwguzbqszGMR
ehOeo7zig+K1ylzVNo0thNEg3Mk7ucyztFoVFYBR4TR1OsLoZMx4W34r2tAelMK+vja2FTBDIEmC
7pR+kx/FqoxlKTNBEwRK3gKyoEJqp0XpXjfDPkeGBAgFoWxH0XHpdgMai+MsV+2ZpE7VqfCs0GEs
n/S+g5vK56nEMJeFmtoCFBVKSRYVJMDP1M1WMqPYBeOpmtkyqg9RKZ3rq2Jb0UWQjwCdgYeuy0X1
itFNamOaRwlbBC07yCRij/6xIDS5G2AJf5qhkmIjDfIcDxVe5D0yUlBsyltIxt7ptoCZgtC1fru+
KlbT7cIeOW+r80SmNpWmIkFoOzrklSJDM/hntR28wA7ATe0lr48cm8xIsVoi+dIrk3VaZUIPqjDg
aAMf7G6+4hv7xu+315fGDH4WkcFFH1YCR9almQm8YVWlIj+12k1SDPZiHo3GSbKJc6pY93B8wj8N
0Q/ZnZFJSbiUpKdNJgqUbXczojfzd5SuOWuiH7DjDvq6Fmi8j7M++3J5a6qPtdVupobXliHbTtdm
6zVR3i4h7dZSBDfshspuhT0UAXifjWeC8vS2sioV1xVEcmjsiG/dQfaWbT1iLi67S24wY3Lk3YS+
THP9frg+d4pydgu1mC4oHztF9NuGG8mvd/KWD5JkFprr70f5uCTmZjPliBZJ641kVif14toW3vTQ
i3On8Oab0uB8UJ5vUGFwHCcR+mIDUBvKEVyH7qj+UEH4HrQP188Vd21UmVQLpqnn0/B7p8TEZOo2
uQeH4l06AB6HuwKvk8yOvJ+7RlUxqWnEZT/iW/bWaAe96VqJ5C+8SxDPChUuyrFIJxDxmUdZwABq
AkVlE+9TmB/mfD1Wn2nlGXTzp9PyRZstnCzzdsSlJ97PDwoIk9Ay3vIOMbOWUaD7BWEsAr6n5SWL
IZ9zIcVOdW5N5iTIU3v+auClPYGYvC3aoNzkpElm8l/bpCLHgOf3RoxhcwJhjUOGJnO/hqgtSJQ/
UhgwyZwHYta1Z22RCiSqNWnCbDTWMQYoz0x32RA5VVi7lal5Y/vM2T/ya3RkRF2jgF4LzVeTRoim
+L/NMekI3IUgKKHELeCeoNpDZkseINeTLXJBdCzfXNn8iGurjFkpaqaZA07A8D65pBsQQkXQLk/x
T7Acz0D2qDfReMslwyZbdWWp9PvUbFZSKoolcOU3nUumRPJX9bfB0fZkloJbiXA+7EfYWS0yLRPQ
woLUFHc98/H3dq/pjg+TU+86H1x2nBEAVvpZf1PKa6R2gLorNvg4ay+J/JpD6vu6p/A2jUo2BSho
ojHAbXI2Wi+rUHo0dwaXypK9DDT3wM2JUVeTslIb4EbtDVK/5S9T/d0aW+f6MlhpRQEN+x8GyDJX
26ItsjrmKH7P6Fnay9jtm6F30uIdfOL+dUvsD/ZpiUpg8WDNSgJBv3MWgDtEL4zWT0JQ5SlKPHBM
MXPYelVUDlMDSVLrptExSqvjikKG8qNNsQXkAv013uDYFzloUnesrVEZrEjA7hZZKNvANrqJgXuo
fT3xVbeDpn2y7TflD8IgVm76Gy12q8S9/l3/IiR/flgqtWX1EJZBoZbncW/8ABc1RBJuB2hPFhAl
wEAWZth4KZsFL4HymAJ1NV2HPotK7aWaV0YVGSi548ATTagttU50n90smWvdlok9f/QxrYeQRzzH
XuvKMLWxyxA0g5mVJOURrgVMtqt2s23d2ZXtsrAtd+GVQ6yEvl4qtblprbS1aHzcdtHOP5CHo2Aj
Qdsj2vNqFLbbrlZH7WQ3dgYo3/BZia744rY28rkj70C3gIqSWy4zD+SnNbpfMC/9WDcqGrSdi6mH
aZNj/NvrgLG/sYDvlM2d5pjf/4asBzMTrOxS/YOpAKd+lOjlWbovJV+tcTyVLcl1Jmg6HGVy+W0l
sklfUh1Yhw0VzJlAfVFRTs3mIJBrtJXSLrOz6aA2D1K8S7RDhrxuKSEnqDKv3ZCcBXO2gjEadEou
o2pR5601LzM5kvFZ3Se/kQHWwG3d7K779fuUfcUlt2bu58oolSuCYm66OR+Lc0eEbr7py0bPd5xY
w8xHKxvUh4R8hRBW2ohivbExOSh6EkYizc5t3/UfoltuKscQbB42gl3ogn/BAuUuaM9pT42GKEx6
HR4T7YDVDfBeo33DdR8wrwUfExOY45Zrk+mlK5uUl7Z9ZdVpZBjHxjV9AhcKPQiNeqTMJQw2XCVw
9pf9XCNVWFdSJNZtGRhH+TG/6w7aRtoO9g4afYtDAMl8IVXmmVgtkPLRaMiqTprgo2YgSwcpmmV3
juTOVabpl5GoGJnsGgSCYOS9j3O3k3LUVjZr1ezhqPptU9rkqp770pMOTZuPxyEPTyf/ym8NiOGC
Q0EGkJ3221CE8EHeIdZtlg30QKdnKJj5+iHfzW4JvQsI1XI9iHkeVzapJGnF7VQZeQTsi29qG4to
QwF0gNBanIu7HmM/TvyD/0rEs0plSAWjr0o0NPV52aXd7HbaSxTHvPjGdNbV0qikqIzKoiuBpp3C
s77HeD4U2lInPUh7a9/hrhs4Cm8DWZcVgDQsDDxCOAizbZcRNe7ruc4EpOF5T7glpZvue3sMnmcX
2q6bmNvjZi1wbY7KxJEh1ykhr8YjvrSRHeUAdjhCe3BPNOhSt3B4D9Icg/QwQhlJ6O1YJGOk34zp
0DW8t1GeASqeBRjY07pi6JCSkuWuwfQ8KLmcONsgwEig5SIhhncEeDapmJZN9WgsCw56UL6JlqcO
NecSxqwHV/tE6yto05CCGaCszvPUqXupn6eNNPeSo7cDJMGUsvIVrdegA4NC1UxMSAkVTeEPhYEX
v1g1a5B41gvnWZN1pVr/TeSrrK5UQWUZiTbAd4LqtxpJcrIe8vgsywvvFLIwLapoqSAEl/BsQY8B
l8PSGdKEM9F60QPhRm43yRN5RuB1mlgxZW2IShWGntZFXozleRBKJ1uKTYKyqRZT3m6yD/nngqgv
NwZdUjUFqgtS/6pOtlEHr9p2nuJ0TqHaM88/PyiV6LpwvTAqLURyOlWijFOXRg44HuZfEIDcaTfR
xnyxzkNjiw1gO6TACJ+5oGQSiK/ZptJDGsn9qCkoaiCa9Cg8YxfRvoNYqNdulMcZIkdugkiTObzN
ZB/Kz49MJYg6DySxzIrq3A2TB10dLFz1r5eJTH9BsgUhCKR4oRp6eQJyPUISTk3tZFjn2tg0KNq6
jBPQvuiDkVs3Jqn+NEJlhKIDm1HaBdpJirVDA2WwQCy24X1vk4Kt20Hi2YtcdYccL2LAQwTOhV9y
s+PP6o+g8sTQZRmoyFpgMrzpfXDT7XKTA8+O4/H3ijbOl6WZ5LNMWkQMp5pHpQwdQ79fxtLvu1/X
t48ZwD4XRVPIj7Ka11VvaKfBAgFUDeD61Nuj9CSZb9cNka/z5QisDFH5oRSnfFwsVGUjZJtKC3JY
Ne700a1kjhuxmZ0QQu05T6aB+aC3chz6cqZkWa7XpWzgQS/elnsCrB03kwdVA583Js+1RUW0btFB
aVjikKeSX+16UE4Jr0mOdkXn8G/WPOegoplamO2odxo6bMqvtnrKgKRpX6/vGLNFsf54VNQaxQGd
zwg2Gri78MEYrR/bTX+YbvlU0cx79NoaFUikNOwjaGpU52mTDYQJ6gV6vHc/0GTaZWA1qO7+1qFm
pqGVW1KRRW6CYlKVrDoTjDzR/QQW0Us/uGr4aGHmpsmKhKFWADjljwizqhYWMw/rIMyasyW9Bct+
0PAsVfDAXMynUXVlhfLDcUHE7/SlO+uN8DM0ksMo6ndpNO+VMPNHddhA/u+7VCeVnQVJxsnrvCVS
fgkdYUjgTWlzzirzPRasO6PWbjK5f7/umzwzlGta3WAqcxciNlYvIgppLbV7DLldN8KO+Gh7YowA
7L1fFIVjrZ/CdgIQqt9HL4RFDorJ7abzijvMtG967isfM12v7FHOCJZ7LbJMxEgIwrt6tBVr0eMs
ifzElzC8MkElsXQqWrlPkMQQ5mdHe2+f5tvytX8t96HXbOd7aG83NmFCcFPT5vaSmdnm0zqd0lK0
dFuJRK0R+rrKZtqZP0NwQ6n25Blv4kG0xW3IvZmQwPFlyVDPE0EnztBQNjOrTWptKs5mspi2ANio
LRWmLUXZtrUwIrnEr5yPzNzHlUUq1yl52te5mvwfFuOmd4Ry0wJgxQ4fFIjPhs+8OzPzPKwsUlX7
UBWRLPZDcTbigz58t4bcXnjjiuzjsDJCBRZhgkLGEioaRHuywE634R64Yid8KJ5Cp8IYPbdkZ156
VLBUQvOeUC5TKWHU1HYoyklH9pbROY736o5Q3AA27f+bHVtZok6eLoIiTdcTHf1xVHatnW8/2vEv
0h6l+U3jYACUF1yYW7YySZ3ENquzIBRgMoA/9piLqZ/IrUDwYgfQEv3H4mVe8cqDJ7KrlE+zNOpS
CYokacxSRxU7Q7oDozjPykeKBREsp2xnO8zKFtWHKIsoayUzy89Q3ARqC5M4pEoHSLshM33OzJ1U
/AuLBhgzDcwPfOGeDaQFUoRFmYPPRUL99f7/XvymRCu596s9v+/BrpJAqP6HSSoVxWmZTeGgax/K
4cqGNP70Y+URoof4nsd2x4xlK2PUiUhHeSmLNgWkVXsTlPs+jPed9mBIELfgES8zW7fqyhZ1JsRS
AXualBNUl7iXGtyWpa3pphmJY4NH6CWjnn/mmQXZyip1LPoYxHqNMhn/908dn9N80MDUjZTLHdtl
Pm6u1vilFadP2WBasDY6wnOzyyQ7eg5c4eeoYFoCNDL7cZs5kepeDzfMu9DnGmmVnqgMpiwZZe00
78GVc5MCNqlusj0v3bIjzJ+eSav0VFWSyGGFeJ1ImHoxHnTM1eolry/Hs0KlnnZsQgx2Rc25aG4D
DH2EKoqkkTeFyawcVp+Myj1SBf14ScA91ZQKcI2/FMZjU/5SUpkTlpmpWwPXvkIo40COfNnOiIWw
kzA9kJ/zvE/cugsXpwz/uSIEGhqEkwJlJWqSr/J+fd6r5iwjMga3OR5DXsiAguF1Xjbhtpi6vNTN
WNWFOerrNYpsyVE+60DC3xl9a0/c9hrDpS8sEC9ZXW1aXN5CzYx1zAzUd2RmQMGYP59umeEGF2ao
7amEOYLAHpLmopgHq2k3oth5s9xvUSdwUEWs2HBhi4q16E5Wk9EnNSbtyfi0tWnAyJn7BP2evgS2
9BpzqdNZyeTCJhVzp7IvplZCxUO6ooJN8PamS0a2FczAc1EBJP9SlbGOph0GCFBfSfD3y02DOLwF
fotOB2UQtMBhS95FuGb/HcVHpgd+mqJxb5JQyp0V9vpRis8TZI4RKK7HVFbqx2JAOCJDBhgISWox
otRUwFMU+Vl8BExXdsCXhbFC8zCBqN0dfGHHK6WYSwJQCyLThBn2w39WLp/mizJKM76eKTw046ls
njkrYqRCXV8ZoJxd64MYdtPfi9LxTtrqeCOWnBmzOBa378/+fitrlLu3mmGpTZzpx9khY+G9b90B
yySAGJv4A+/jsT19ZY7ydLMboa4Kdr8PyofhmSgyhb6JTrjyWvgSD9nD/pQWZup01QQwhEpSuSYL
oiS0aF+BYKK/q32EW6fIbMK7kDlcuCXzYP2PtOvqrRxnlr9IgAKVXpVOdLbH9rwIxxOUc9avv8Uz
2LXMo8+c9R1gsQvMwm1SzWazu7oKsi1/5MDBvfPxYIX+MEtihyRbRiWQclfnW6DTMXr2tdl6DdeV
TEA2Bq9nhyOULpO7SjBVhIwcypmpMx+iDWrSe9QPtuHT5z556fO4tTBLiz+Q9UbO+3Fhud9EeaVF
0uuciXYsnoSsdD63cJlOUK4mAl5CmWgUcfbRQq33qgB8bHKqiO4q4CgAZbAl+637uZmV7BZ2ZMz/
AB6Inho7f5HMeJhMwqwA8+Hfjc64i/bl23wn1ZaBbj1c/oHMnBBFN+djuAUzDHSk0cBDmLrAG5Ou
NhQzqabXYJwcjOia1bEYXsv8R9P0nOWt7KKMbUQkpNkt0pmPu6jVficXRA5OZot1ZZo3SbEnqQLn
XK2ZkWUZMh+SAg9kuwfR1BdZ1+vxSaoUu2u+VaDva/Nnzqda2TdAq0CjK4MAGWGIObxzlot6AsK5
V/lqwjsZCE+QE8YP/UF3Aey6ngHQA9LzlScVTD2N+VwKJrg0+LtoUO7qj3s4JLU5dPXQIqUJttI2
AZ0euEw8HkRmZQ8JBjoRJDApBn4M5pFcB6AmTEwAAbP0uYBCQBCCfbT5whg6oFwLMzRCLm4rmSgY
iohDigAcMD2QOu0bcUa72YGpwNMfOZ+MfhJm7z5YYz7ZWPRSMheozzbu6ChO5GZ2+JZS1A+wlMLR
3HLsXcb3j6ujcWuxOiEXI6mLpfb0Z3WRGyRWvqWjdpmnYtbf5tjjrY85X3FHVNVIz7tZ7iCDcJVV
lnYcbeOFlsJ0CIa+fW5xzUvALGVIIlHpEBzjjGif9SGpBP3VnA95/AzkZMIjAlnBNuNyXNhgrmSI
PuYjeNB0KoFAx98STAnUuYU57R6jXM+GaY17OvCeeHlht1yGt5Xz9sE8E/l7QczaqACzOnQaoRZ6
pL9C7gnuKFrNU7sdQQbV3+d7EHj9RT9tJdv/sHi2LlZnhd+EPeZ2yaY9BvfCC7SZgHO6Ujbldd87
5f1fjEPRDWVPyWLD2aOfhWLZFAReO5alpYL/on8O4soNFew3UAF11H3Fb5cWmSigTEk5YCJaBxmF
cPMnlJr35LFzfGt6CPfcN9TauVzaY+JAEnVKkjXAHUO+7gcCW/tgBlYGACkENYDz4LP0rh3MpUEm
EEyFofhxZOqv2l0fbLIaaPU/YM4UCvNWrXnkwJ0J4C2SCQbziP7CXGNT6RzRiLc8NPR22U5xySHd
cEMPJxLIzKsgUHppUqgAQbqLf6atS99tia0nVnFU99ltnFEkyeYLjAofzwcTgJQiq9O2Ama1cZtv
EjById6lxgPKnHgfDFvu+4D3IZlgNCkjCHtVwHXIpjTPCjDVL8EVd8ome6yv+TPGK21TLFCC9JsM
qUUJSkofr5AUiWLfTlN1AluVG0nBXkuSq0FKwXkfgNu5mx4DE7K+vp5bpRxn9ufxfT3+LMwzjlsb
5VwlNcVH2OJktQBjNK4suMRNvXbbQ/xxp3YgCQ9drvvSn3wRhRaWGfdNwrxXixqltXhn7LW94gT7
1uo8UO+h1/I3tYCVfO7DTjMebOTtDLIM9CAlTHSkmMvUZacPJSuX3ppC5G0s/WmfLY9x3C7MxXgo
0XMsnfSobWTU89D7syLXdyrHvJt/Q4lk/PKNIukSxAvpk4mN7noooX88Yl/DXe9AVmPsLQzPbHrR
Ul1yk88uKn1wrFduhLh8fVJPfjfMBPkAY6TNTFC471+EHyZoB6Rr7Qcw/Fd8GMr6qVEwsAZkIshZ
WYVSVSwEAdpJOq7N/kjB3dRxfIsvq7nqpe+GWI1SSc6K2AhRzI4y3+pa0xIKzvDpSgUE+7YwwWTi
RhrUUS+d21WAcsr2sOnfWiu1gGm1uod8w20BrrrmwiDzoRQ1I0bdEhpTyX52ug3KwAXSrWIAk5Fh
za68VXU3KPnVl9XourDMBLu27tAiTtEv1q4izSrQeQTYBqLEYuOe4cHcYhl3c5n4NspBJsdgYkbr
vzxCqvSPyEzjlbMt7GlGx91dnscwca2GPkCqYi70jOumYhUY2+8t3c6O/Vl4WXmN3jhBfDWyLbaV
iWxBpkRJPlb6a15YClhvZ5RunynboXYbHelwR3zIoFfpFaLFg3quFNTgvaATxeWFzueFxtJsKqh0
DDWyEFAe0Wl0zcmOg3OuZQCl//lKV5OQhTHma/qz2kn6iL0NxVtI6dl1haZC/N/7xx+XxHzBSQ3G
LmqbDF46euXtHydtvPx0pu33eIHzrDl8cVUsVsV8vtE3wmSsgvyEAs3GCA23z8vNLEV2mSabdETd
H4IISVQ7khpaRAitpn3rpsjpBuzzqByb6arBcQJNsDsI39L6kEsiCljy5Ewi2nw+BmBDf6cE8d5s
EMBi8Hopw77D80JKS2eiIORK4nyp9YO3WBRz/xmRoLRFmGuv5oOxCQ7zFlx7O0xT4Qz8zeW+eurw
jiMgKCTQFmUiSzo3Y5fMWXZKzVy484V59BRFSDiaROvejnk7VApN3Dwa+1iUMOmS0Gq/GVp0PrT0
YiexoSxGVW3/4p5bzfHf7bFcD+E0EsxOwd45YBIAuAtbvU4tMGVoPbKyL0wxwfcXBpnLyA8pNLFG
I3K6y05BYKVOsQF7794sbQxxuPUGNC68A7C2qwC7gdcBxTxoZ7E5cDeg96RQcAiS0DOpXmpYeP2D
OW3cBIbFw8WvhEuYg34VPiE6NzJz/5mpFAay1muv6pTdSZnyEk0qECJy/y0YZq+ppF+fR621ou8H
g4xz6kqQoV8dAp/hTGiw0VG/4kmwWxD0i0fK28Frwa9bBBiTqJKJNhFbzs7EUTe0El2V8Qat5DPA
FJSTdWDJD70bbmM3wra6nGXSZTBxTAPqHlVZXAUoFzGHo9WmcEa/Nzt1drprvqlngk0sEjwhfzX7
s+437wY1CuRalN8w/tbqg36GTzXf6AOiBN+uhEmOGh0Pntes1ImWq2Mr96rWZBgDijK8DMcjJie3
tNUcc9ETa6ktBtBAfqaLeB1d1NDnSZfjSMloE4eK4fbbAFrq7QbENZwQvXKZfjDEXDtxK8i4eHDq
Ru0eFRqrb71B/c7xiZW4DGpHXRUJhFupX3z8RGUnm7osCOnJeKplS1Ld/hYNxdKqJ8tIAXUZN/n3
4fkrz3jaIYVkg4FuC9RAP5qt1KFXQhmbON8Mv4NtDjVh4sx3mlVh5FzcfkGVAv1zKO7QbhiApux5
04A+nmojoc7R7vrSaWdneq1d/0VE901Wr3jAy7XrdWmQRRDl8yxrLUFICU6DC9gg6CCQZbZ7aIzQ
toS5C3i8Q2tfcrFEFj0khSRrlNLPTmNXWVn/MPkex1fWHHJpgYnLIR7nc6Sg8axI5wkbzRYaNF2w
MvmRUv+ppzawc+5Q+2qwxC0AkVCCJ/NFTy6odLObwXb4mlnyZvboXDTlrm08jIg4sdsdeCdvBQ0J
d1lYZFY6GOZk9ECOI2kGv6FbbFBg2svQfeM3alc3dWGKOQm+XOP1PAfaq9aelP46rDad/8b5cGuB
f7kcJi3PxMTwxXHAcu4mu/lG2zwQvTiIP0YUG8oNLxKvO/9iTXTNi7hPBq2WBOC/8IAV7Ya+IoH8
QRfE6h6BUdhx3zg0SLEX23J9TKScgkCc0hH3jLivH6nUNQEYJ3htN7ym3OqNtrTEZM0dqRLZD1EL
EPeqlzoSoOkxFCkpi7z8rOI/Fev/+e2YgmdeVEFlBvh2xtNg05ndtIDKVAeajNpK77TiK2+4D77P
ZAl+JNa9gCmiVyEGLD43rUCuLUl/5qxrNVy9+wh78Yx6b8i5iYg82J1b74anHjQ5QLE4tSVv/wLu
z/t0LFUaWDcNUc8ECojonfxWB6EdQFQqIJYDCDH5dQbOwWbpRH0x0YNkwgIbF6ybvfWPX5ZW9NPA
RCmlc7j7fFPXUqCFd+pMLClFfxrDVFdR2sD0I87cABYePpUKdyuZeIJuXKv00I98Nb5raII3gM0Y
R/FlcjCR5XDTVhpsL063YkIeQkEBQxQZa0oFbfkyMFTw9vubYUOhdi2AvxQ3w0+61kM/UQhequiq
Xrwgaz8sJ/Dcq+f2fg8NHUofPjjiMd3zUNtrxX3Q5/5riz0DqTRMseCL6alwe6e6Dm3xV/RdcCGb
t6EkAyN6m1yVmdVzRzQMLmEs19AV5ngn/kC6soixPv1ZKK6z+cfnPri+gXhimPizNp3RiFJQVY36
mh8VvL978AK3Ls2Q/wKctnrGFraY4DjG8ij7Va1iEmRKLSQGoKLxf9Lon9wGduGUdnDDfQ2v7uDC
KLODJJBjKL9L6SlEA+o4uaE9PKUC6qT+tqLqQDJoBx64Vlfv8HerbCN6KBPFFHQstXXqI7HNAxqX
ghVselfYG2/iM7ezt75MoNVUvFAvZyaguTb7bTrRvVU8zU5vunvA4KFjQVM9gngWWhXvUlhpUQB+
9W6TuchTLZgyIiDTo7Wb+AfQf658A2r7Q+Tx2AjXXefdFHOTV3kaxGg5qa+aqtpqUIAwM3H7WHO+
dBze7TAuGifjIIKzj8aTyRWs/CbZ0HgSA4XHLQ6t+8i7LcYzxVoiYz/SK2dvQlVCcWii3O/Lb1T+
8i8GsTh7yD5y5DQSyCzBJ83cUi0wz1H6ApRA6SxPCEjqH2gjLzvnWWVKYL0WhOmoImqqRmPF4zdh
ziyj5rkiZy/ZKQkNTExmA5QCXoyTW+1jzy+t8U7ZQ5dg3w7gVeUt638Ezn+/Hotni2uSDGlKqKfQ
2zu8Eex5Q36A+G1bcsVwVi/V95Nm0tO/SNHToZIheR9np/BYfQsO1ZVga0cZMKXCE3bcBwHnXJv0
ky6sKUpWamFxPgTjEUs7z9vPbv43Qla8D8fEkEI2MPpCY0jjYpQUXHb/UtMbB8SswOOm6JxIySIC
RQjOQvIXmWXtFKfqPgGtDgg8AsvfgvV8jzsI3BP3n4eV1Uxv8fmYqBKVURhAkIl6J9Xvbrc0j5W3
vPcO76gxAUURxKgtDQGV5votL7e68hLzSDzWH4sGcm/JRNFeYovLUIYjqd/jOAffQt/SITwWuQZk
OXwJIqXage+N64t6N8i4PiZHS6UhyIDM+ffQP7aArNUJb+CduyzG5bV+VnMlTqkbdobt/6aPYMHW
n5S7qEWPZdr2PD+kjn2RJ2MDRdTTwDvIAgvKLhu6kCigFjPlbSjeB2Fmq4DMBT4PL8azRIPL4jgH
kT4Y5TSlp1aYrLCq3VQXrXQW7Ux++oKfm8RE4ccAbSNbtxt0PfAFdVQhsFzvlK0BnA9GD/j1+NWg
8W6HvcnauMEslIIAFQMrH1n1Q+i14DAFsNeBgCB/nHHVBxf2mDtsHGSpHVTkkMGp3iVumltZfKug
jkBbmGFgz09A9AjWVNuf7+e6Wy4MM58uEoxITjFjiFfwSMUfKSnlbXZWSMrd4Y1b6KVp1KVT/vsB
2UstV0nYmTRtRX9fttKfNEMPCHjyqx4sR7Od3GoHvOPeJMlTf3LWunrHLdbKHPRwkESINHYqZkYp
iQe0oAj6/FQMqvDSyuKulWePOfL1AP3Z1kRK+Q9pSILHXG/3LvBSv7gtJJ4LMfccGQdhChTsbO/5
GzJa2ky/JqA2wS7WMDAzPMzgGbzirXL1sltsKpM3tyaauE0ABwrSnQIu/ai0Pv9s68Hl3WOYqy2P
lUgcCY5ib+YYG43DqzKeHbULnqKk+f25Ld4eMvebkYhtJYgzPGT+3she1L70w/ZzE+vFkn83zGRl
5vxCwwwkQUEB0mtefkvHfgD/uIpuaXZcvXGsfR7ITJEJLGKrVKauIbCMHpms6j7srMI2rxtn/C3j
mB/yK65e7udub4r07xe3QYRpwdoX4fYU5yp+G66SKyptPp5ouZwrucazRjdgYa2WdFxvvZKelBvo
orrzwfeo3hrGE8F6x8vJV9OsxbdjIkisD0mexFgaTbPUc08RqKQN7yyvuyEwZuC2lAnGIT+uCbyW
eoBhbPU1ykMrhcRwlD4FKoeT8H844rsV5mC1Uk1CUuB9QcksKF9390u4rpxiZxzKX1wi69WUH7TH
/6yJOVqlHgqlmKl/rLW76jvc0FY3xW3x8LV377stts9cJH7RiQOmjDXw/bj04au+Jb/wngnAt6C4
wm4yHc454yyP7TaXciIk6KjSnJ+qbmT78RAAaE3JHbho+fWQ++9WaswBC2pR66IcTYeJeJ07Au7x
EzOsbvYyGnY5g3JBPBeTP18hzyhzzoBAIrWAucJXkuzFsrMUjEV+bmFFgBNdtsVnY05XaYzE71Ts
Ye99B5tYYSX3eNA7ycb8brpTbCmbZjcmwMU1z9yW0VqcxHyfIamGAkpgmbmrmy5AIu1HWN5deyRu
dAfwx1YDfS3kgDcAdiu8a221i7m0yNzXQRLFkjAiaZ5v5L1pDdfJHQKyg4awZBveV8Hy2tIkE1eE
qTbbqsci6ai6+I08QZsIM6DhSdiMT1/s6i/tMRHGMPu+lBo85ShwVfUSt4KE9ONoj6DvnH+hPWby
sLlrtwFIHmUVXxKD6mx6qRmtSKoSK6T9uDqGrI8td6AhCez+e2l3UFJ/4zjt2rlYWmSctpjFYhi1
BI7zHeow2ynAWEfwRKz4uvrZb0rbv+b66loOvTTJ+GqoRLWu0G0Nd8U1xAo3ySG9pUqZAk1mJzrA
YinIZwUuEmv1zsBwKsZTwZwPODeTTvgzBo5ks6Ndut6JQEpCSzfzvrSA4bniXYNrmR8QXwRMeLop
I1n+eA3OotYPQS+DFyjtrDnHp8wyK8vB+Rdz6at5tpjPOAPDY0bjSKCKFz5KHpRvhp2JykN/6O0Z
42zmfrgxYy4T0ar3LJbIfMo+UIW4q2TymuQ9AKII6pswCoIHjpPyVsfEmiRLp0TLfHJOyaQjns6O
ZEESBBNBA53ggMbxk8l/1a6lS8sPyMSbQSiMvkpgVt5IaBlk+zi2mk36AEpbMIIVRx3V03QvvIKM
lc/ntu6ri71lok8dSPowJCZBtFNfKBdyAqPZI6XQ5cM2uNaY/Eaq5j7BQBmNdSO0qhtIGwdXDYgR
tMMXJ0u1xdYSBqfVB5JZt42RghlGAoI8uct9p7f1OwwEudlDheGRR44PcT4mYY++MFd907W4mDEZ
LOauZhffk1/5FpxZ83VxBGH4kb5gIsmOHvx7br9rNbK/f02W2bqK01JRSpyUGoo6yZaKL+TPnafv
U4gDyFwBLs7BJEzsEZRMD8E+kKKgSvbQr3ihbO8/AKn9TUnJ8FB75mzvWs4PdKuCFrOsmSqLVC5N
6Iz1hUiQjVcwSolJYic2Meahw21FZ2rtOLFMzlflWGU7zpExpcIg9dmpJT/19MUXb8uER5Czmlq9
r4wFWqhm2vqTMBH06ymFt/ykvmm3pp3sJDv7Uf/iPXnXY92/G8niLDIVmysJgGA3aAFjCtIKylOs
vJoy7zG4mq8uPhkLr8gSxdfTgmLYCzwzZifKrO477gwQET6XwEtavuV2P6vckgabdx54q6T+u3j2
poYqhE2Gu5FMV4EKtvfR00yQZUrcbGP94L3vJ3NFGUklTZnYk9fRi29zhSLM7fgNaWp9j6X9Dbyc
5zDMbVVGDTHbbCZ4ZRv7MbEx+qfco2IBcNr0Nj5B7/Kec/jOEHK2LLn8lMxNpeSGXPriDNx+nQmb
vCHCsZZEwa5HgG1V0iY7f8zM30WZTzZK6hjN0fPQlmMhfsxC+VcxxiYGsDAymAdVZ8eKLriYdVE8
uZKCLbS4CjcvO9MhxK8eQRarbSs/Ex0NWryWLJWzVWVtZidaWjjQ0SrsvNBKm5TE2EQwCfbfFkWG
zhe8qVf8o6/URm/lORGvxST71bRj+dz3QeqMSiM7Q9CKTjaPlRfUlbkt01LKkBWqg93WcuSKmtLb
tV+APWxWo03dgwO0lwtoIEWC5PVFkVjDsMvG57j5raG1r4yvIMduD6kOioTZKHfRYWxr4mTF1hwO
6Uua9LmlmIVkTaMx4aeQyS6LIXMnIqOJXm+KMvRMdKFvh0GUrkrTL1ENCkwEuNmXIKI4F3ftLA7X
IlhWXUVJ1P0EfI8VNkq67fRQ382BH3zXa1O9idU0tGN/KtxuSg13BO8GtkEPnQRVLhdMHIZVRKW6
VdTcwH6l3TZIm2QnZiam5JIGSU9fgKdPU08+OGUsX6gH22xyTHxWBpaqms0urfzurq5JtY3qOXBC
AzMVRtPNEYiDW/+YCWO7k/2ovylaZXCkCXXjsWokt/GVYDMWmY7/sdFn53MHXQ3TwOgr4N+ClKjB
nEEdHzfJ5BJI2/ma6Md0OLUdZ1RmNaAsTDCHLkrSOhYDmKiDe4yNWzEG72v0uCNS2J8vZrXnANrN
f1fDHLY6k+ROlQgopPKD2tlQ1aaIMeTZyT7rETSrn3+hT7eGCV0aZbLBTIXUCERD/8D9ooO0JTt0
V9x4z60+rZWClpaYTLCdUYcfTIVy3DUnmndG9vBiblqoyBe8rGE1TXnfSrZPlRZCWEq+rL2mJnia
FYiFildgNekc8SGJwD83/Iw8Ned9QPqBLqLlwiqTCo5yZwAth4Gc1kMdAYCn2DFLV3im/C2YCX9R
9meYIe77V47rrH1FBWxmEGxSdAjRMZbTRjDzIZRT4G39DR22APcYVQvlQvHWNnZpiN6Ki/vVHMHM
DMmKFNo4xUmr7GIvoPkQ4Vmv2NXP2pbf+LzeqyWhpVF6MS6MljPkt2adIlnOLPPojXkRNE5KS78b
zoSPQslvAfJWSv9+YbTJxEEthCQ/DV3gNhhUS5pHzlfjmWDCV9xq6VDQgsUEvDkFyEmW/+p78/6M
N/+bEQGenzDRDLRjviFIeKxgnqW049HIjqlpRse2V8pDLHTijZoVgdNW4MEo4kzxMPNV/de5VNSh
CAjQQHlFubUAZvi4s1UrQS0ubeSTvKHCz5j5eB0DK0IDEERb2/hp4JIbshv9x6KBKRrNBKMX+4hI
iVk0fpXJaCOPwDTnXuiRXQ/kVfVIBaf/YjadzdUYi+wDopdInpd6Kp/KH51LtTMwxLzLwUyBMnTo
Dlt197kvcVbIPiY0EnRln+XySRSe4/nKqDef//wLDC67IObgj7IxjgLI8k7V76Q4UIgePYaCmx4E
OBLFOhY/+R2fdbMYhAWpCEZiVZE5Is2s1kmTwqxqTZOlQutnwry9Arye6mqSY3SYCp//gkp0dT+h
FG4QUNkSKMZ+9NFYqHux6Az5VAThlZalm5AA/8LZU/ZGPO8ppRCls6pgnGDimpH6UBbtBhlKbVSp
UTr4Dsr5ndfs2quEJ198EUVZa3TJi4AmGKoum0BUoBJDWzHDVbehj3comz2i3PTdv+Y+BFc3kbKm
YSAJ/xDmoEdx2GLmHge9UyFFWXpl5Zr3wZXvJUcxQrkgcQzfTnjKt2xSeF7nu1VWArOqSa8lSo3D
Pn9Xg6MBFXLSy7xvR/19edefrYAnlYB+WKW8eh93s8tIJwdmKZ+kh9YxIO6Ob/cKAWPwFk3basvx
FJ41JkvDNSQk5VjRb0fFfFMvgXg9sZodOQQet1vA5rzs2pjvNinpqJMI3016yHeCJbvZvputMwfE
U2vl39LG0nKrrSweju6iWshYZjuURqJ0YRpjnb0nnsd96URUvj2zwXvq7ee7uuqe75+Q7U2quo8p
+AmOYsrHMSk3sS57n1u4SOn/rEcH6ScmwnWMEnz0EmnSRSNQcQ2Qu3yne/ENVZumWYuKa8d0VIdj
b21JBCytGEKHbLDC9nlA3jUo0QR7lavfgEwSmCmIzu7KA0plXngoHrhfbO2iW1qkv9Eiquit72cq
vVrT4wxeyWqTi1b4RtE8siNuQWY+filsLk0ym9plkpFEAxZJgRT1LR3giXbEG0HQwysnXYCN6QfE
jAv+hUFmjOEyibU2z2BACsZzCPujBOkfhx+yR18tPMjQqrcsjdEosNhLzQinLmlhjGz8TWiXN/6u
PlDax/waVYsHLs3kWqRc2mPun67Qs2kUYK9xrxS0IQOAgI2f0jXNjGSn3CTglnr8zx5qmsBuUKVn
RYMuKhNbzNyvQ98olZOcOnHolCAFB9AHyHQQUUwWeTE8CLw4MifnvFzpB6tsOiaG80D8uVJORjRa
Otikat2wzJnXvL48fh/NMN5i6lMdgndNOYUKav7xfdbH7uf7x1sI4yKk9QMjG7GQDDxOxHRBs4L5
p9f/nxHGLxqFJKMxwEgzC5YY7s1RsBKdN1J/eadhswAvBpwZxA4XnJxEDJIs6LBZ2Tdw3qNNG1zR
SVsFTJHDNvuv1XYI4n6wxtyg+eyLjSTB72iuBR1eAPlVV72iQAZx2xzG/4oiYu0xft4GuW6aJFNO
/vf4UfWajeFMN5BUp5PYgqNx3GIlufuwPHbsKRanZohK6nmRNfyuoZ/nO/KteUK9nfKdiFtRt7i3
zWWeQI3q4M/G1CH6B4yfqFMpdkEZ4lRd6f5eSO0SSGqv2qfnabawspPpObnFVefxWuD/Y73vpplr
R1HMeapVAXcApgEzN87s+cyfNm+01DYTvKC/xGPz56u+m6XHcxGhUfWMUAP16X0u/FCPxZVxBNK6
Rps/3qe2wIFtrIUTBYK1kN4C4zUAbx+tTbFhDlo14/FTtgfRRNYnlpzyJs8EUxAIuswHXwGuAD35
PncnnafVsvqhFNHAkCjYuZGXMCFxGNOmFwIND2GnC+0QYRERn4p7q6mT4jiAABOZl/15AFtdFVg6
JGhfKQTEAB83ri/Nsu1NbJycp9tk6L0wKznfZi0QgxLsHxMsoR4pwWEs9iI8IZdQWJzcSIUTNIX1
+UpWHsBA6yzsMPuHDFUN5ECSEUciwMA1SwYwCYXFOQYPVXyKiK18G6DJzk1GaED8+MD5aJi5aZRY
JpHRyfKpBggr25iS1UEKYrIoCKQAmCd8Dv3nLAU2XXYS0Hpzh6Fo9Lj4BWTMMqBsAzF6NlMIUc0g
xowXFrT26Gz4sIHbuOD+Ma/UPdUy5wIIV7/pu0U2S4iGsdByEQ+CQrWyySrR0T/T8RBnavZBbxW7
v6ODk9YCKV7I/yyVrd6YgWjmIYFhtCmr1MpAqP9QUb4qS7hLvwGpVexIZE27fFO8fe5fqydlYZn5
ynIpDAYp8eAyotAW/Oex4l289CdcfEYFvP2KhjoHcuiPZ3GShH40zVA+CZJl3FEOm+hJusfRl71+
A0gGx97qN1yYY+75EuQundwFuBim0RbiydXMcBeqnAxJor/1Z6tiIoxag0K01n3pNP7oI6s/4kVs
d3BQY1e71VH9bbyITohE9j9L7dEbCAALKCBRVv0L8FetxGrcQqoFhcVwN3siCG6FwpFfoTx5R7zy
bnrj3bVrzrm0SF1ocedFtVCLAYHFvLwqtZ+CWFhacuwIJ2Na80QU+kQkFKD7uujlBRC9yroowocL
dlWzHytevrkWT/CDCQRnKEMOm62MtTK0jZ/IkNObQPtcYbyybFF2Hu3Z1bbpL97RWnnO4VMtDLIb
N+RAsZXnxz+V60xcMAAZj9AntPQ9iLCeZ55Trvn+0iD9+8WXKpG0J4kZy6fsN5IxEMrGlghU6TZ+
1q96N79v0VDvrIxbBFj/dO87yyQRrZC1SSTAbulfGdm9zCtur5SFPu4kE0O6ClJ6YoydlG7S3R8i
jXwbf0M/34Huovt5SFy3BukgEE0qIKdih+kEZQILowxPbNzoHiRAXrIpXkZAHTMPJZtHjjV6gbOR
BC0JKI2oKuoLbMkmmc0qrkpdOmGoBtDRalO++Q+wha4E95WwFouXthiPDAJoFIiFIVEQub8PbQgD
4InvCldUHloGnIRXq1n1jMXiGI/UBVUX8tCUTgp8P63flC9U2OAaCwuM75WJJCRNBAsgOt9REuD2
QKzgUfYyJ8KcS/El5zDAAaehGQHdNybwGxqKhj3dwhRhH9+r2Wi3+bZ3hyNQOAcuIdvqBr6bY9NM
SVcEqaHe0b+Uu/6n+UZL9sKI2bz5BHF0K9Zsns3VeL8wyWScdVVnAZB42NHiW1aBgLU+VFCXLzTO
02M1tQVj9D9bqTC5h5Q3c4bZCemkd9bglo/NPQVtiztVBUasP1ElP/OWm9fydpR5tEZ6LTQS1HJx
umnTBb35Kz+3oVWx0+AzpW3ENveM82zSv18EZpn0RlB29Nyh4JW5kZtset2i/BZ0jjX/5dvpCyes
rB71xeYyJ0/UqnyEvJEEMDzJAMBHzxMFARV9Zqe+5z/IeStkjmEegtYZAQ7mZnE/9NKRVPOWsySe
DeYWCIQ+CuWeOiaYKxuwyYxb4zGHsgmtVrYbJXYKjkm6SRexebGJTDLZ9Unpayks5n1uD6ZqS/1s
+cbofL6yixOn6SiEobosQ6IJrx3mxAlmHRqx6qN4I9Xbtnue6sqLIdQ5JI+fG7q82qglWUQtAQph
5sXsO4bQRDWByMepxYTUHywtKif3YInCdfPfr23GGnPAhX4YjRCqXacudZQX2aWz/dquIe4fBnHe
0b74Wow55mT3XR90A1LmU9YqVpFci4NpSbxs+DKrY6xQL12c5ULNu1StTXysI2jK6cA0lbXMn4vC
ggQNWE94VSDuR2OOsqBlTWj2WJd/hcbtWQ4PI/dgjYFSif3fsx9mfcxJjpqgraFdrCBWtZjZQ7PR
GZG2Ug1NSBbz7oCLMHW2BoJTOB6qNWyuJZIxao1WV04xvU5patduxRvtgXg02eLRjdLz+uE8U2vo
RxNKukUup9n6Qiq1iqBgOT4F5Qje9RHoZEBA2gc9LNxQlV3OgbvI7hiLzG5KxO/BL6YoiFnG/gzn
O4d9Ki7IaxJfPEmpKcj+GZJmqCCqZaKIMetqMOQNHLN+6RUAa0drRk7X9bfg+7U561r9bpjClSHU
JQK8wJy1bJgTJasiBTgwuUYuSZtwrYXyFyWmrfncpjx7zKmbhyCBB4UKGsMKClChFzYgCclgLHQ1
TD/p1ucLpD+P8RQC3mIMVpzp2c7v/8UpjwSwF4+0TTWTozIcx/L0+c+/rIuCznppgLlaZqlPhQJg
3pP8vXG1PZZ0Ux4GCcUtepuF+3Az/+SYpN/kszUxqWvi++CRNNEjGAOnPM4YdQKpxU66llSUYWmV
npdJrsXK5SLZrkSQBlU+EFgUtgNQUPNWfJ1uzmmPOx06y+ds6so9CnOAKIvo1WJilQmUsSKXaR2i
5yKjyxc227naJNW4iaXG4Wzlunu8W7o41uAsx7whjvWVvKePgP6Q2HEMSAZkKtxyY5bWzEErXLai
zx7zbpNJf3ITVBZAetPNNDbnTvtB2tP88S94V1aOG4gPNXBJGoiTFzzQalC2iSzlyqmoLdr2zjYx
9Adbd3ShI8/VcFyJXEtrLFpXzAcpzowal4ACobOgtMpJtmZgg/I8sUIeont9IyGHSTMtqH2wL+5J
jdK4D2MEyt0fZvIfjSN7dEir+6/5I/1k4BgyaN0Tu8h8MsxB1OXYIIqoQtLZPhFjZ5p1yNSgsO19
7pIryQ9QClQzAtFfuRCO6DrI+1QdOlORhrZ9mqF4PJq1lZH8C1caLOlo2aLnB55R5p7xSzmIcqD1
TiqkN3e52EqV1RpT7ciqLN9Kcw2QfDYa1/Kk1u7UB7INFafJUjKQIH1hzeBkh04wrnWDvfEGLQ17
IFfRolAq344lCULLU5PaYmKmnC+5Hsp0A1VXVcSAIQtazccQKtYy+j1oOOovVN1xbC0Crjs7P4Xb
8Vf+i9sAWQ0y7yZZ0W/dDKepoR0Y4wl9M7KntIGUZ1W86dH0pBCUPS+FXss1Uev9d5nns7O498Z0
ylH8moAjRVhT3kIvi92k+D/Srms3klxZflEB5c1rmbYyLY38S6FHMyrvfX39DWrvGVWzeZqzOsAC
g4UApchKJpOZkRHoP5BsE0NNQ7m+/A3Zp3FhkYSihcUY7P211mJj5TsTtLX+YVLA/05wdNGtyuN1
Ym6piV4qQQHDiakDiWpRHvgTumkdmjtBPTmxxvFJ5h20sEDd6wMOQlf0QFnGkRuAmKefr6f4Nut+
Xd423kKou7xLjE6vFJiBqpgbqaETmZzUnBlQvhZiEij54rvUUxM3I4QwjnKnu1pYuIPxXpgPl5fB
PlYIWFC8UdHlVqkru43GDE9fWIGQjyd6yJC39cZfKaDpq9fDRr7n2CPedJYDLexRFzc4krMe3x1h
8kOzkxvQJD+aD0AwEyVzyxU5sCPu8ih/S5M4EJQEzk2mn4leSrCr96pLlHVBn3Er8XIE1vIk0iLS
SWnyjCSw9MtU8RPkJdrt7Ap2uioc5Ua49m1ol2y41li+vrRGnHThIq3cSHouw5qwx6BcdgMmwn3q
RpD2Cez31gNx5R1IfvmgQ7Jr9Edc2qWcJsJdV7eQWDgKGnQBJzcJH2vDTsNrBeVsjsOwkualLcph
CiBEx3kOSKZHFDgadGUtR7oLb6AABcoVbgDm2aM8RkyF0FcjklneqQjB0Q4TjZt/NNcSN3B57VLm
OwQk1OQxAomRsydxWNezUmOw6Kihwf8JDG8eBa+IbfVH505X9TpdcxGcrNACPm80MUW8+sGEcuo3
aDdHeZu2QGgnW6XYZcmVru04341pA4ItoGUGFTrGok5tTIkB3s8INiZwjZQOkUQ+IL44/mE4jJpd
Suv0pl8HK26azjNMHQq0ZjVZIIbnztYB0oaYHFF7HUUnr23jLdsSNJbhKr84C2Y6DklOgJSQSF57
uuAxAMuC6qNrZfyQOic/JDsTs4OCZusgnCd9Mh7IhhncpIVF6qrLI6tuIpRkIerVocIMriWn3FTu
jBLzp731/7hC6s6DxnTryyFWqF6nMnruHTq4iaO9GXeTK+xKftGB+Sm/Fkg/XydNHGYjRl8TrJqA
X3jhq7VPV+bWcDBoF9niw19JaRMHOYtuC6vU6ej7wq9L8iHDq/Ag2MqmuDY88rC0duSR/g1GEBHP
lMWHpIXEutDsNSvGhzQf4y0Z1DC38oOKpI+UcrgFRqajAiwI+hoyr0jzr6YAyQbGjM7E4HuY2w32
RKVcPqhQeD2WNwUK0cIDx3NYH5IMagBkKjOgpmMWYSqkxgKz0Kk+ho/ZbZBLC074HAHchCHUeF9e
c+FErIUurVLnow9yS6jAvY/Obuf122gnOMMrUSYV0a2wDtxxG9blv7RHnY8sTIRprmGvt+wZjBK5
O/5Uf2UFqjvmKllN3ADAMUifjyqt0kgBUOwIWmDpfXrSNr4LmkHLNkGQnXHLBMynwmKBtOfokj9P
5UQCzt2AQjgYq3cB9AvKv6mAsE4hZr8g9otGL8aXqFOYWGIThhOak5il/6w4gm/Nj+34Z+Oa78im
bOt14G4o02MWRsmGLxKqQdDVOs6BKooJja87b/xf8rZbkcFIyA/dKDy8OvP2X66S/EELg8aMJ0Rv
ANtj/QBSytH2AahYW/uTCd9Wf/4FXw3zKC6WSPZ9YdGHmFmX+KTpCz3NFjMxDbCEiVN68rvkxMjC
/wIczfTThU3yNy1sQqYkBU8A2q/hFkwraKAQrRIC5iOewyMG4TkOlTD6ioBWHya0jzrmWPUauEFe
asP2EsCYNMKCeVacU9HjqoMcAVS7LZ6iDREvSJzmpboCHgbXAy9FZH+xP+bo6lwuozspVQp2D4WA
oH4KjVdfqm1OiGZv25cV6rwZRqP6CegPUOAvt0S2PSQDs5hbkpzAie+sA6+3+1983wL3K9BmSPGp
hKkSjVbVS0Sv6GMKwfLcQHpI2ge/5R9m4NZPRMCgFHjLZH+7L6PUndAGqWKFGkBo6mfOJG3QpMns
3LCblwLz+sGtKHqcnWW90oAK+7NO6looMVIXtD3WCcXd3i1uCHdk6IqvYgnm/U/JGSevoMrIq8bz
Npge5kvMRE41slYFVatjsFFcVD5dqPgajpg62SG/8z3pF2e1nA2m8eZiMEmRQFZLXtyQY3H9V9KZ
Kq4I77/xanBg4MwkeLG7NOlolUFBqJsBTZOvQcRyIBjQzCHZU/JAEn1uT52cAzo7XNqjIvYAEYV/
1hdfFTcWZqcgN/A5Txh6vLSJfST/OI5Ofr4Im0EHDGpPhgkF5ZeW3IJHm3ca2IH5ywIVmNum7i2D
QDJJf0gGgFa4T64q1BpLJ13zAjOztgnZEIVwNDLGKdqkN0VdhmukVyLmVBoUU+XXfpffFCtry600
MT/Uwhp1DwhFB2CaBGsBkORoocwbHHTlDqTq5C3GKdYxP5Wh6JDttBgDD20oiE0R41YtfQzotqbT
zNWWc7KYH8vAwCooaEgaTcVLkMAK4ijPuNjuRFR7NsHO8OZdeJ9uIGe2+lb1W12YoyJlKdU1evgT
rh0ISvY2IUgjcctwZGh/17bmVLfW4XsZ2MIqFSzz1I+lCdJcx+SjfyFPIZA0OeGH8CavUowc8Hr2
Evl9Z8f5j70z1vM8y7I+U3GX1272JH+EJQhvpyf5KYGYZuKACgBg6wKaEfb0UO/aa+74LtNLLczn
oGfEGLJo20hIa7ybMIQ3eAjQa+kGNCuQQbJcLnSSGZq/bNHjFVoV6LpvwhYmAWRQYh1khOdKtVsU
DcrZMcH0teKxDjEvv4VNKq0IzSrurEDCwQAANQlnZ+h6G4Rcq9r4XgqzsEUO0CJeGkWudoUAW+LO
BDdinYNSHokZJCiF3bQl7JrcJybz3C9MUrdB1LVlnFbYUvJun10D8OHQjZ+h8YYJmfiue/7eAQF+
TJeAjz4f5zByRagieUQUuP5HYrbdS/ftzr8lbW9tGzxfjjqsBYLzyjQwaEUI5qkbQtb9tgyLXjoG
4NyKUVIrfPd/s0DFaWkcLbPRO+koh72rBbo9przISSIjfciXi6AipxVZkxiEWIQo7Zp6ZXV2AFw5
jjioMPzA7Xf14JbJ5p9ePq8swNtBKo6alW4MdQzjaV+5Tf3S1r8ub+D5LAzKR8vlUTEzkYwsCDXs
oN5czZ0T/pofUtBhROuxtkcvaVxVcgk/FBns/talvjBOs3104zThkQTjwuaf0QDBIwxKs/dXtTnW
W2hpjQonhT7N0MiuyUsyu2luoOGwg4rDg/4j25IeS/2YAYLOyZJ4NqmwUuWCWAs+bKrRc+DX9tSj
3x7xOkdMN0F9TLUkGWP5NAZVFQScM6PAMVird4b9KcSEbB2Zc/RZzvkLbh/WfQAI6h+T1MJMPfFz
EZA8UmIxazvJUZUjtPbhE9i2QstpfnyzaL00SkVMw+xlKalLCTxGZBqNQPIwHvNIulXZyuALpcq8
jSU/X9wKkFMXe03EKiH+l26Fl/Clf6hlWw+d+b15SreyI3vKnih5BZAynSBJjrn+x/YeuJ4tr/bK
dKXFjlPRtBjCxKwL/C1S1q+SwUv8YzrxOMN5RqiA2saBHk4FdrgUABfqZyc15Wu0Kh1O2CHucRZV
F4uhoqofKKqf6hXCzpsBkBLhhBIP+m21/ZvRGVYegdz6s7liAPdI7dxUt6MP5kuUJ0C8Opu5HcY/
xPDeV3lcZUx3WRiidi+Vpd4KEiSgUjm8Q2/U6zSFV0Di2aB2bgbpRxMXWIy8JkiyeGW+GvfyVtp1
2/ra2obXvD440yV0zPQBc8UYWgz7Gt2+FHdQbf6cgt1YgOxjXHP8gRlOFkaogyaksd9qIJf7pIUB
36gCjRh33Es3RJ8sqMG6wLtaecuinSKa5yaeYTEzS1sftq2q2hWP45T5sRbLohxCzrU0H6YG8ypi
blfqu8ELCsx3MYi1/3wdyh0iSQXzbgEL2UeL5wa4rLK1+qBouLzJyDFvhJX15FmaoxKSMWyqHFzG
ZIwj2CQ7ENSuCPqCZ4a9LIOMVRuKCqZB6q6GdIHYDjHiQ/Zh/ai3ZFXTLdRZJlBG/gV5DzMcGXgZ
q3gia2dE5YHuBxi6SUj2T4rM0sa4Hw6tp67a62+WnTAu+B9r9FtKmXw9SXNE8vgquPF3EjovYBhd
GXeiSxIfro8QtM9ZsF3YozZTn6tBntocg3yikL3qY1dt8kC5L+Nc81JL6DaTFT0T5i47F4EHrAo/
4cV7YuLSn0ClC+mkt8Wg4V6ZUEy5ym8tL/6wyHp3eDa6nGBCfP6SMSpNSCQxbkMlRaInuVbr4G3u
oHWIVoX+yzr2k0OYakgXiN8/OB+LI+m0CRyzCN4DUHhRx7Fs00TH9klgVQFtrVfs+tLV7uf1DJCS
dK2K9rTpNiVvwcxYtrBKnUr01qcqqbDgdhUdcVkrBXjfIs93yaBt1znSR7zJbnkUbNzFUm8HQtQX
t31G6h+kHZRtCMRRu1Gw2mabQ7LB4NchmBH1a6m0RkQGZLCRV7Cp3Ub3GAQnoEqoATZXoFheJajO
cYlyeBap0xOoYRCWMyzmoMGWQBjjArDnhcj5BsVpk83s9XcRH37PdOLFQqkT0zSm0vsxzELvKwSD
9DraGM+Fo2/ndWauhevBDRzRzlFV6nkiq+xHIWD4gAprEtHEwQFbpL15PFa57pNNtveGhWJPiG0m
HZ3hALgdKMLxQJvsbp9wKxTnccLCcBswP+BJkJQzVqKpK5BsQH0RZd6AfN51/ExUf/s1Pyyef9dT
U+Tni0XizikFoS6yoxg/m+l9qqw4Yeg87J4aoDKMKMzETskg2mBo/X0sjrMNotfrAlzkfa2sWs10
FA0p4qildmN0HEaG85wXxi0MwBMOPPWMumeuwxQMBtBTC/sXM7yJ1G1ZHgqfQ9jBaBOdmqG8tCur
3gimIEO8yx+M1bzRbqZf1uMERbppY3rZnssQ+gkMP43upyap6D7jFTQ2epQdR21ejYm+Typlpfv+
bsL0ZZYYHtgVvd4c73RpWjVttqri/MeggPTSH6sNZBw3ClQLhlrfRL2+K4rgnTRHil5YG2FwB5GU
bZjJhZdqxWOuSaGdoIDdNYPgSnH+M69iZ5im9TCUv2Q5d+e22chdmNiNXORuqmdunw273uxeulF3
ZlDt2xyvIjtKLZ/gbpA/iCaQcQrltpIWGFWeZyV68ARHEe3E7YCBQtIP53MxnV8sFi400CdKQKQC
j0cFgjntBZS+/OJoiAerf1LkO9V8/c6CFjboy8uwon6OYYOMxhDcRLnpXNMm0Y1/QfMWRF1ZOWad
IXoPDu0K2xY/RelVWnC6iueB+2TP6BsKjPw+UdQsj1oFVKYMxZTZCwdwLzWRx0urmM6gWtC3QJEV
GCnqLOSFVVpd2JZomNbbxsl/BL9bW/uUj05/8yDD7L37MkZ5XgGio6xKuvJoglhADWTXmh4MTMVc
9geeFfLzRVhWW30eJrMpj71yNQ0Af0pbMG/wThH5W89O0WLjqIeZJM2BrKc6rKzMXZWgq17O7nwv
vpA6bpE4xmF+HTllOkZIRlII5AfQLCBUozmx2lJWpiLz5zer3kbj5HUY09VWBUY9L+8go62N2a8v
Q/T7IukjtBkta8ZwIiEcjjzNd3S39cAesINq+jUXLMBZGU2BNaKNHlSilYBQSbnFheqBC6KyTVe8
FV/aJ81RN8Eqd3gveMY3PLniKH80rQwIRQNX3Ng8pMOjEXMuN4Ynnvx+yhOTyteMtI2RiwCTZ0rP
k4aS0fryt+KtgfZDrWhikVzTQ/czztZ+x1kD84JGFomnCEhPyNTX6XHqMHGpabVAdBWjYwqqhS2R
VRW3fupEPnRJYrTr/33fDl2thU1qUXkWyZUe61ABzRo3BbAQ6jj1/Bapx8ubx3L0E0PU9SSEgpp3
HRYHyinrk5wwXAXr7l29HVzM4Xo8/gCGn5/Yo66qKIRcXFH66VHIVh36upG5HSovbUzOCWZ53nID
qVuqKDHHP4O84ji198PQ21F9N/ZcdkJWro35b/iEJCn62SxgVE5F1yEKopJImuXZel5XW+IPf6Ek
SHaGireE8uyPLXKRLaJ6omiJmlZqCm7r5qm/gqiStiLYt/BDWvf4n9om8hGpM97Gj7xHBeuMoYyk
qSYoLDESTl2Sk9gaWa9CLjzJwxetNTa9zHMM5gdbmKBCUZ7GAnI9IuECfShT3Iz4Z+aNMfKMUEe5
rHS/t1ItPaYmOliiuk/E4qWQLE5IYtTecHwXi6GOL+R0ZysysJhwK9zKwL4QqMg/bDd/0dNhnikM
gGo6GSTD8PepZxSt0FsZ0YcxH2tAn1+yGwLwjt12X2Ni8b3pHILegDjZMyd4EJc7c8mFYeowj52m
Y8QdbjHs8h71kgosv9o1zvb6b3oQzI+3sEYd6cHsRKPqsam9krm+bqctWBvz78SNP0YgFny6l34+
4w4IsaQ0OFZAQIJ8MxweLu8bayGAI0LSEbOmYDyjvpeVSDEulBbfa/Dvg6h1BGN8reLQu2yG/Br6
6yzNUF9nTscpTxKYGfDKaivJ6QLRMeu7bIAenci7JVlOuLRGfZ2uDccwlWBNXeeQPMO0X7TD06+4
lrcQfXGmHz60Sp7UDQ/CwwqLFqYnDVkBihXjntQHg3KPWk11ejRkqLDM47XVR2sfqkxdmNmG367k
3txc3lj2Ur9MUqcbE66+YYQwqRX5uol9T/XfRK1cpz5v/I79Cb8sUZ5iJFIkZkOVghng3RBujfgt
Mwd0dtJNbj5fXhQrxC/3kfIWo46ESIka7GM72GW1SVpux5J1Wy5NUC6Sy1Mw+lOZol/kAA6Lu0ve
gq4anWeXDy1jH7I/W0dPj+edVQyDia3zp2tR3dXNveqvLm/ZOW+tbomLBdHT4ihPdZEUw4Z852Om
Ll0RfqL8FtgPR1W9+Gl6kVf1Ltx9g1jk1DCVC/RD1FVZjo817JKbHBzIkL21AJfT1qYtmI7Mxd0y
dnNZMqFp/0a/ELqpQoUhr+70/tZAeTzWOY87jg2a6w+SNQSulpbgcL+v5H2aQKSSN5DMcMHlOhTy
80USNSOGFHGE0o95ba4TYDjNq/qJaGAFXB5NxoE6MUV9o7lEW0jQUFiw9AZvH7D/Tj7nsuKZoNKy
OR+nSO6K8qh296V/SIx/3yk/fQZTazDCaAzV0STPYDBF7Run35Tgl5wdFbzlkWtseQxVrMzp5OFN
LSnxFT9UO5R+iLhJ+Wq1tr8lHLXCOnmPQcTlcY4wI8Ke2CNbvHCIOgkLuar86ji/967soDPx0AJL
4buqrWBEFtNjUKNCWZDbnmV5+7LCQH6+MCw2SjY1INjDgz+7GWZb/o322g8w8opbpDY33UEwPWGw
uZ098smorOBkwdTlNQapKba9Mb/Jd/8AGAUn35AGAemb8uoLjJtSB+EYcA8gktIwZHK6yBgQGEEe
LGSE0J6s61s1zt2q0ewWld7LH5J1FJaWqGVN7Zg0c6iHR0Vobb2xbJVLKUlc72znME4NGTbQ9Yhn
cl5FOviiYCR47FUZfAUp9g/Bmdch6Ax2YD/FVPPlNbEe52Cz+WORBvflkSxkxhwiURSukhuiG5A5
Md55lVtATfgmRYMg5I3oMP1yYZOKkKk8ZFZSNuHRiDCrOa/zxHJKwO44SyN3PbWZBrihFegTqBBI
o9EJUlQJRa829THq7uXy3jAytx1+K5DMTvMrcXosxccGGrvNKK7bHoUIAeR7xegoAIB016pQrisT
na2adz8wTgf+LBSCLVXCm54uMCaCXkdtoJHw49+Vv/LEia6BQ3e7q/ENJRjeo5cRfcB6qckK8Bka
7gAq2lX+qM5GWdZHqEzOY2jrUW9rU2/X2rsU/OBsOWttS2NUqDMjHSDw2KqQodfbKQE7hoENVuxh
lR3SO/C+zjxFWNZHRoqkgW0Tz+Gz4+9DNDkq5qqGRVI0azfKWgevCe8JwNzFhRn67Bti18RWXh8H
TQUZhuSG/jvkwT7UpHkQwpBb9WFuJHq7pBaItsEZ75I4tKFaBRWgLu0WYi/PU+4QmSoFA08g4+v/
NYu0Dg2IhT3y9yyuihL7m2tmAS8RM+gR5bYlfFz2DfaH+loR5YeGGVhiVgY1VhRgoLLdDCvyoXju
zgjSJwuhPLBQCd1xZ5Yo/vV2gHHKRuP0bFn5w4kJ6saR2zgcgYhC6+g22HTr6FpFM6fZinYEstDO
ubxtvPVQjtc34TSnERwhLLeRvgl6zmdhlZ5PVkM8f/HlkxH0aSokct+UW2BuPBDRPRr35b4HgAAt
gZ/pNVf7kOXbhogyo6lj+PuM52uQ6rxQQ/iafjcDpRG72WOwjm/MFZKDG15Zkfm1FtboR5oWtNEc
ioh/jZWtShNQazHdFgBQqdD7SM1XPxNtaTqMVuX281uI4vvlD8i47ACV+LNa+gFX1QW6PJVaHpVh
3/Y3pvKrV3hhl+UkSxvU6R3jeWgUrapwpdRX4hN6B4ENEp3j9D47pGKr+o7y8L8tizrO1TwrXVvh
I3b5xwjcdRtiiF+p7MtWGOAl3JSL3SMrX3jnEBdjbPr4elXoQP1nfkHZ0ZZ+JmvNU6ttdYWRGGfg
c8KzXRQjOKpOlAlpaE0ot2rf5VideU1kxnMIPKoPo9NdFat0zRtwZZSXCJjmjzGqLKIFSgCYC+4W
Mf/dhbf+jBxWWcvZW8OlTmOedkMinQRghgiD5+l+NmWUWFb8mXxY9nVyD8VRN1une2WXbsrHDS8a
M/gk8P0W9qjwpcxzrkddViFWku5FsMsG+7NM7eXrnJdXspJZWFOhsquBNfdswiLTI1FPEvSL51vt
nUwemAfzanTKJ2gVrOJH3tjIf7GHeriJhgVoKKlqUziB7DvvfJLKBSiIkyauvzWvogdsJsZrefP0
zGMOodP/N0fn6ukQGEmbIFSj+jlkgq1GGu+8MR1/YYJKzcVYU0G+LpTH1gXEFsOD7eyaLnkbt+sU
7BVbzvnm2SM/X5xva6gMM1OwgzXsEfY2zBCitAt78iZ95A7z8cxRUStWDbUPWzjI4MSkm4A8ZN/a
Fth5IbA1bP69GghyKpwyA+k3JDTOyODlZo5lYcDTP8coeQZajGaVbAk6unT41SD2VadgdEJVVExk
0XQLyaSYJegGK7Tv2s+oFXjqa+lZ69RLf/MuVta9ZuIGNyQyIIKR5dMvpyddo0xjWx/HzHcq4SOb
J0cNXy/7ByvtXhqh3CMTIilQ1RIHuphepCK5xnT0RhKG3Fbl9iUrBk6LgXXClvYo/wgzQysjEYsq
lLscGqYR5qYur4gVMyDUh84dOMTwyqdb/eYIypGGvErVtfCu467uf2IOyw0OxlPilr95/LhMe7Jl
gmYYkE1Ug6jv1AVBCpZ+qQS1fXJfPRG0Jhi9PLFzRFfd8LV9GH5harg2oQuIkHgmRobWp4p6HrLj
eC49ZHpu0qvXfdJ+IwsHczIRuUXsJTIbp/43gMykbxs4O2LvjFo/efu18adURe4Nm4hXZ2KdLmhE
4hmNN4yqnz+kw3AUChEGc8xaRnbzhPI7JtcjfyeuiJTvd0ozJwap3KeCmqppkhVOdx2AY4SLTXx9
n1aTWyGn45ojG0aVS07MUamBNbdlCf7yCvB0/05Fo1XeBg8ghvH4mCBy65+bwgwkBpwhWk/HDkNE
F34yDDxqsrdSO4z1bRUBGMkrxbNcETM3IF00MT179ohuBR/gvlQsj/qEt3PWgskSAougS+HBPXmG
qDDVSk3hhy3CPDjnHFkqbUU2PNGSHU7sYIQnc7kgKjwNSi3MWgI7SLiNd9lpD3loa/fWUbcnvHQP
2Wp45uEJWSk4jAKZZOJEoyhJJTniDEJ049Mv3Glw8boAyhwpwX2NhB//Obk3PYNs8eHyWtlL/WOV
frZ1IvoCooSltmJt98AXzDy1OqYFSzY0FSyZ5lmO36tjIUkFaZ6UoeiUgixsjHjqV5fXwd6+hRkq
u9cnE/zZpgxfxzCLUz+QB2/9U6gd1CZGp3oAasINC6ceeBcNcbqzQ7YwTH+3os5KyCuQADlCQkWy
53276Z1iW63ya15qyoqOoNZQwO6CBBynmgrH/YQHE+ousLb7fDGB1SP+CcqxVbvOHWjUX95Vxrc7
sUYduMlqp9QnB85ox5UkNl5ueZctsF5KJyaoswZkqFmoGRpfSKUcMpokQgcMXVcdcDzpKILpwuZJ
qJMvQn0x4HYxHi6SDO4MZwAch6HHSkyuanKf9XtlTRTxeMC/z7NzbgcXp47UDehLammpOoVVOefl
Z3ERdBar1k62n3opnHSKERexoC9D5DMusvu2VppZVNCAqputVj0n/Vr6Tu3jxAb5GxY2cmAnuzJA
S7fx1BocNuZvUECPtr4lvGa96VaYCf8OKwgolRYro961eM9neUpWptngLTU/MFh/bR5KbzRBzTpt
iS4pTzKefcQWNqlKXVrnrR+J+Gzje/FEaqjZejiAJo6M1UMGlcN3xKhKYIIDgkFkrkA607pJpX4q
TEApjqmRXAlhdAXqS1dKxPcaw3J90d0KQczrBTNSENg0dU2VCFSeLrvoyaDVyoQVVh+iE23SVf48
/7M+cOV8xzcXtqi4HI2dIucdkoNSzdxOAdrRCn8Pw/ydogShjwGKQwIZK6oTpw4aCrkYpvNnu7l4
Up1sE7v9ZvqFyXYb/dDQ5pWTGMnViT3KNYOgijJx6hG40m5Xir9A6Gvaddh7QdB8XA6SzDC8WBrl
kX6vQnm4HMpjYsTr0QgeuiF9vGyCGUIw7CuTQRpkcVSsyutMaSpLL466kTlTcRWgQNC3b5eNsFA2
2LMvK1SgQooQxL2Gd6bxo6vBjliuZltw1F/qQ7o3IED2QeZcQEdquZcN81ZH+QZEDGIzUXHI9GTT
9a+WuC3qH5dNsL+RCbp6kSj/0hezUFZhL85qcRTLgxDdZrx5CfYSvn4/dRU37TRkXT8Ux9lco8ot
qqEdxA+X18B6xOL7fBmhvCAGYUwul3MB3I6thg55DAme+tDudNt8J5SmPEQ+b1WUQ4wiqOWAYCiO
sfph+iFkW7caH9tN/uyzixiMFygTKmhR0/XDOk9a8D+hOtq6n+zXw/qTwbi0e8AZ58doJfy6vJFM
Z7A03MgihibOGcwhxKhnipQfjRjykY9SdHf597PvqIUBKqoa+dAlg9EXSDoHj9Tzxj2RjyT1V/+G
V17jrYbKcLs8U8IuLIpjqTV2K1R2WK4462HeSF/rofmXzTwYIUIFE8lTvS124882syFDSF78076M
PY45Rs4O1B3KGahrgI2LltdSqyKQQ6SdKA5JKwVSrbNhyw/aGizhTgPaQe4jge2BXwapy6LUVCGP
2lB+Gxy4N0FMpsAWQv0WrWbQ/wH7zC35srf0yyR1aQiK3Ih6I+QA7LiEYV7whCOyGOIikatz0BbM
c7zYUMof/TyTJsgflkdJPJhi4Gh1bLcjj+SZUaY8+WyUIxZAenRxGCdHf7iVpeAhqW4wpnndt/Jj
H4actw/rlSCJFh6slqiA5pgyNupRqVpzVIGQjmjO9kA8AAzPfyWwXAPwFCIao4kW6AtP8xYxrA19
GiLyAOrdept40VvaOMJj73VbKJ0YHu84M59ckqyACRyuD9wD8ZxFKl8EUwgCILxYKw9Ds44F3oAQ
yuAVxFwkx9wLWx6nJzNcEYZ8Mj2P8EtjTiUlqDoDDEcIV9UTwtVKMmzpbnYwOg/6eG4Gz/KThTka
fioMQTn5cy6+pRAiJ49ybYOHHigv2n34s1sNbvKa7/jk/Dyz1L6OwqhVAhnWBG5B3M+y4L/4Yy7u
aqhLrqIEgCjV/A5aDjxnf7aWlp5Wu8YHDY2AvMACLaR2gAQd5yAwswKJECRCQx7tTHrIITQGrfVr
pDafJ8FN7gzDzvfQVHFNct8EtsI76Kx+Jsr2RNYOY9Z4plNbaQz+XAwy8oLIcP11t+43IKpK7fhG
2IncuQP2AhfWqNxK7HGdykNB3DPBvGa2kaBc+UuFNHm6Ee1Qc7n9WtYFtFwflWipXdXUZZKTIzg5
M9idg10AfIuxzjHcwwvO7AO/WB+VZaUGxufBD0CyBe19djOvgja4LR5SUDtXKzyiQce04VyxzLC2
sEmFtXY0dUwy4TCIGdTJO5DTBddAqHWpY+CaJVl+Urgcm8xdRcsAjUBwPUA78zSwgd5AEHOSg9dw
GiKI7rvydt5JeLj7Dq+KxLrywCTxH2N05VSUCkWtRrE4NupgZ9mrMe1y1eKcPVbqtTRCn4Pcjwyx
hmea1k1VdbbV8aakPlMrOjlemqCcv/H9xg/kGskxgmV0H5d2MTtAiqY46JYD9m/ZrW+qV7HGP2Qe
ctjwWpzMZ+HyT6BOQ6iGctCWWGXtGu+EOLhySP+McM6qdo/hgSMUm11AqLnQbaaXLj4idTJ0sZ8C
cYJlQAuHj3qrbQqnfIafJlsyaFd/Cydq4bbH2LtqgtiFrr3k1ggNmxjl8CzbafEEqsTBHpVdlQ52
Is4O50Sw1/dljcrLzB6D6EUey28tTkRjl7dJ4KhbFVlgsZKfp5aPwmefwS+L1BkM0dvCVH9UQA14
coiQWuX0+yJ3tDt1JW56XtmHJM7n3os8BoS6EMOjqz7NUMmDIMJciq4raOVksDDX4LBrgTO7vJfM
2x1FdyJyDZTv5yWyyJrqOW+luInkN1/SvClMHb+4bWYZqIZdnD5dtsWMLQtblFvOQSPoVorP5kdB
ZKO9tgaEG4qrec6h52DGF4PMAqtoKZyhC4QpyxRjwKJSwTWyX0LBCy8sAwBEQxVTAsUjBu9PQ3Iv
+IpklXlyjOLYVqRN03JeHiwHkNF4R5/fBN6bhnlD8iXSChN3G+hsAr2whQniotbgtHH7jVgsg4gJ
mbqI3gFdzp/rXOviSU2OwDk62E/MJnBcjLlZqkJ0yE0Zyp5UtEfYaAQrAFVFXpZ2EIm2n9z9e8ci
tH5EWF2HUj11OttZM8ZuNjHFMStuGM8raUhts8w4C2FmHAs79OWIUmiSzUJVAI82QFCtva2c8Vm5
D3o0MgmB+LDH6i4vjZnFQcdBJQq6Imou5AAvDmhShqU2g5+TUJP5kw1VpZ/R7zIDaFhystLOXBSB
zYZnlfnNFlapCNu18pjK0ZAeR8kOH2RIVQVe3QJcBfw/iPXcxE3XvAuTFR6WK6W+YpCGVS1DnBUU
ro2tjF6t7IX4J2c7OQujVVPlGEG3g/ryUTUcQvHrQkHAFTylJpInwlq9ilz/houO4FmljkAmVL0Z
RCPGIZ3wgby7QZ2CiXvNJiP3mZv+Tp3+lbNS1iVJkC1gKpIRQejyYKpoQuOLiFHGj/igbeZ9hlGg
4mr2SNbBVyFitarRL5bQ10JPEFMHVGqsNy1GxrM2PJYv6nVRoes53eDFATlV+zUL1hPE+P5Cg5lB
wIb+O5BJgA3JpkzXGeqybgt001ADv2u3CcRbh5W6ynd/QWTODMkLS+Tni4M4VL7lh4TzKXhKgJ8Q
ZFsilELP64NVOrMzHlOvE/njcEzXwWgamefCf3RZIxPAWVoUGGy1QntcmQQG67V75T616w9SuQlc
6+Gy57DOIdrH2E5UlUWRxpgBuyTOSYvSTRf6nmxEOz0KN5YwbC+bYUY2VKDQmIGzmKpCXaIDBFja
SsO7Jr8i7K/VtVys9CuCcKyd8lEZ1zwQFmsrgRlSCL04mCjoUIobMIzMCORWWr319UMs81BlJELR
aZuiWAb6JJqogCX01EVwlffGGH2CoCCX44F7/sbcJfvYFZx33a6fCMmhDNo8cc/ryjOXhgwONQVg
N8/gZVbfTkafAJltjsOqkceNMlQ/ON+LBKmz1QHDBvZNDaAX2i9ktATCFrRXbxqRqbrXnsGMA2Zg
6RFJlsuxxVzPwhZ12Hq0itG2A1hZXZvt1SfscK29Ja2no7bc3sQgi1b+/XS3pSxMUhdtgDlQMbfa
+DjUGWitOiNZm8GkuvlUcmGVrKybYHoBgAW+F0C2U0cxysK0pl5JjkLrdDtdswExE6/nveCle+sN
RztzJxBko27PZ2MhV/f5Z/yyTbZ+EceSUCvbQsELXy9au58+JqVxD538f6Rd2XLcuLL8IkaQBNdX
ks1etFqSJatfGC17zH3f+fU3IZ85otC4jRmdl4mJcISqQRQKhaqszMmZdTwQRazA/I38sMYcCT2f
chMjNOqxBvc2iV+QLF92FW60Wn1KxlMkpQjCQEf+mpb3ZPTl9pCZ/mUT3LrdersY1zCKKNHazkpx
fYPkj6Jr0ps6cbJnWoNRv5IHoamn2LYp6+ecTVkh17WaFdHJtnZqdxcuV6khwkqoXCf4sEH/feUE
WpVnGXAbyLX8906bH9eQsabIeai6XwkhjtzMeb0mxuHDEC+pSCoz2qtsPPoFu5flAbIqtFPUuONL
5ooEl/me97FExs8XQ47nuG1xxmrjKkezEswK6Vfy5PW6GPdWgNRO5LTITnHktpul8ch1e2M/xC5B
Zjfjc9IL+muR6mNljMvLbVr109Th9Zm+xLHpyP0WFDOipfFcBO9CXJcGlH3OqAxbM8o7I8ioiyi+
6aeb4FX7RbOr3JdeF9EIKTcbwLAUQEO4moGSZs5Yn+hhnugIie0Gs8XXtUvrZOBBfsKcpwsmB09w
pnnusbbHvHBaLZIDXYK9H6Cg2kDG2QsP6j7fU9l4aW9sfgns8W5PDDpggRTkeDZqPGhzrzQAfYEC
Nb2loqDJS7qna/sHYGx6mtgQD8FoZCGUEO0MdDuo6iJJQY/UX3FytJ4rCDgb3py5OtKPElw2QpYK
gUX2ZSwHg9pLM1yy8fSfup/50oMNLmQUHN/HdP8yRZ+T650fS3wP2asANqikwDgTDI4uet3X6SaF
PvW33tP87EAST6h2x7tmVp/0vRe4sierRjQZPey1mwCDp4UXb6QAHor5H3Q3ouP0/UuCiBgMWy2S
iZpFW/SdOYYArkA9jOrikpvFpTpGdADoCyTosKbiCQU6DBVjcMwJHPO6zewpzZD3u+ZPA2z604u2
L2ZH/qG4VGl8vBLBf3gJ89okcwjTwR7aIBvSd3m0fptuW98Efalo/p4fXFZLo79jtXuSNs8kD6m3
HKh8RoanlHZnu90m2qm7QvXVaiO6xbnl/9Xa2EpDYCaRqTV1iisvfEhzp3UVPMFTUMUYtoNOnEdH
viFo9KXqv6aifQpVDTB0vn+M1WIVyDdLg4mHP+YYobsDyuoUQuqaE75LcYNGQfSu4t7ua4s01q4s
Tt0sTWUVgwbkZsCYhIf5DxfIhT5xZr8yHFpwyG5E9/v/s6kf62Tu3iAJY9JZOQ0BoDxx012mbuxN
52RQsXXGu/mlGt3LQZyXOq/XyV68gdaWVo0Sx1j9NFJIaUiAE+YzuPsxDzXj/0fRi5Ib5lZ7yZzJ
dJpJqZtYI54I7zhy/Q39fqe+Bsvr91YAahV+UeY4qoo6aWCfyqDYhBZO61B5XskFVkNBVxzXvieC
83CjKgFPMTC7qNuyNaoizoDX7cFPlndQqA+2nf0yh19412GcFw0Onc6fsCiNMhkstWqV+qQG95bu
xdCXlMpFlC3x0omVFRacQXJjMHu0Z04VpCtRzQg8/bY0dmBKOs0eFSIx74XK0TybGJVDdgZED5pv
jHNA0SbS80ivT0R9QMvWaebeu+zwXIjL2gTjEUWgK5nZa/UpPFFM9QJKvM6Zfv95mYouWXp82LRl
bYyJ0qCSiJTWpgPYduZoc+vG42GuoHNiPn1lWRZB3QnNNZS6mNARDbPZWwS7NboyasCtg9t8Y24o
UGG++lJyBEFeWUdTCL0i1gPrMSqjJsVHHN0W7/wNUmkP0WL++edaDT1ZNOHC3TeLimtANxYILNbk
3ARxYBYw2Xl19j6qrO3za8WdNlRbSQj84HkiyK1QG9KAVD97KxTSEDZFnDQn8giCcK/MURmdXgIf
nZFZdTrw/RmhI7ph32UQWH9ZWWU50NsZ4NiCxKA+kPdtmjmktlwjue2ihylRIMt7qyY/0zG7ttpn
vQ33dfDcWT9zPdlkSGqK+XuY3OVG5DQB4AHPxNqECy4PO0Ki3GyLaNk2y+2oncpScssaBd688Jr5
26y8DtKDwB956TNgtSAdwDAX3ozMSU6NbhqSFuW75me11zbRnaW7kBkEMohCxzE6L3r+8AIvyrua
RkGAAKgzmeVY1009LDgASqQ5mRxtSfWwoGf/b9cF9g0Fbx7UWtFiPtMuULU5nDFBAOzYfv5Nw0fu
ZlfaHYXIpV7/IqRUOPNDxh7991UioseJmtV0WgLF8tGt4HoIxdItWZzWm35HV+quv8oESQHdm09e
iCQLJCwmCPDxtrNYorAi05RhMLLopJY/7Tp0h/F3HRzjBLIGaiiwdZ5pwRgGDfR3fYHzV3KXSjGY
/5EPQKK52htun26B0zE8gpT9d+nNO5RugkDoLueZAWOXuQcCzcxIYoUgv4Z4mo33nfYK5jFIFoFc
fsYnFSV3vI+6XidzFWSkLsIwroBbgwC3mw/ZbWDHh25Otrk0bReQeX3BVddflpX0aEJiS3OAFeKI
Q+4U2C7KWKopSGFHrwTRvOgInsfoz9+U7YsXZGm6NJ1T9D/otFL6V2eDK2P0cAftJjwaXgSHUeU4
qg5KO8p1CGAJe+bLLImDOF9oLgkhZZSXd9Lt4NbX0ra+k/ai5Z1FGLo6xDTgjA20/tnULoySFrOK
GbLz6diXGyI/WfpOsKKzmgpsGNCeRnJnWCDBYdqqxRj1UtFKeJSD3BZVjtKFr2QupayQPNEjkro4
e84hpIDvpxF0eNhRmCwIp7hMtOJUaD+T9qkq0IwAhBMF4dbcglxuK1gc7wgYdGkyEmR6iX+OZRaR
qimRUXQmd+DBVMBw8kfijtbFSOUSKNFe/xG9l0T17rOmKv2uK9PMO6dPGjQi6/d69+ANGJdJt/Ee
zXFh24q7RoC1ddx6SBxYNHrbRmqa1iYUrMzWMZETacpLM30f7W8RlC4vf1CeQwKITsn+0HU8v2PH
bpQiOyhOZLFyv6lGVMQMffBMSc5EDymRLSZcYuisKdM6jE4TQuPPmz/SC9lLAl8Blmf7iBTEVXPB
AnlBGmAnQJnRA6QckfRrr26/qVnmZlLGAh0svPtbqKvGf82vaupTBPyAKacpFjjpWcYOFDOeVBjd
RmYLjQkmjYAEggKSTNQ4DJQV4mWrI9mc08KBeOjlzeNc7J8MMRc7KEHaSZFQKNIaPxifpn8PJmZW
wpy2rDbj3hhRIRp6B3J44W7aY/zoTXKBmlQQME+lD3pN9eHysjh+8mlZzEFb1CasJxM+qevTsJmL
ctgZZhCAn4ZIgmB5VmrDAhWQqgDlhV772WMxGUpdr8B9886gCG4r9G7b/VdKbYwdxvWlqZqNGrBC
PHb+zHC9l0lBjHoInPYRzwCRdjHHNQjiP3A7eH2Qs7Z0FNetTfQlP9XSo6K8zqKqCGePPv19Zo/U
WBkiNRrzk1SO+17PbqOpqp1klP3LvsDLB/DziYEPCLbVM60WNEZQwayxEPrlNLd1wgOlXKD15WJb
i0IU97OtrNFsYRUssk7W4zCccjzZlMyluJLSldy+d+ItkoJ9f/cPOGk44QKtHQotwVg4UEJMgGoL
WQqDsqYrxENYcowT5OTBpfgL6ohAt0EPLniLNnriiOrMvLyZNpWQpSNQnfM8p72i5snY56cEdKgY
Gwv2e1CgkW+j5A9UAhjBsZgEG8r9wiubrON01VCCvSM/KeE2rSTHskRK7u9tFSYngX4y7SopmgKO
GmYTy3ok6ZJDWoqmdMM+PlS7fE/phESFOr5zriwxkb5qDSnpkiZH/6O7np7SjZS41RXNQIZtXnmG
IDDy7jKsDBgkwNhRt2MbSoYtDZLZzjmFPeKOBm4+B2o+eaaSqFBj+EI/0JQ/GWRyyXlMyzno8Cm1
LcXuJP4AMnlnAP2f4Wu72NPvRQk51z9WS2Q2r88gZpkQnPeGqM6oPEaxgISBv2ngX0D+bWAqVGM8
kDSk6Ad6xtuN/ZPKLlrX+nak0q5byRMN4HGXszLGHG67xvMpngd8wBmA9f7Vap4uB0hu9FgZYG4W
6OrpWjtmGP1sqKyq6mpgUjcjlN1FQzB871uZYp6fBcSR6mLosDXo3RCv3toP/euAOywEWCF8FNLt
cO+YD3s6TchXwbgcLEOCICLsDWhezFAdGzQ/NgXZmiL4gjrj4wVwPwQq3e83zG/VVdDGTApn2LUe
wi9xsx1wVffgO9lc3jjR59QZTx8VvZOyoaJ3DQGr4EHbhJv4e3HV5aAXbA6xL6If+X88H4PxuEZR
j2Qfa1IXjclkEYC5DuYdfV2D0eWQ7ynY9guCozR00Cn8/xhjltfG4wB+MGQIKVQm4/o27W1nGDzB
R+SdL6DrwPmHBO6c3R85SKWYvUxjvX2nuhLS+/ImAEFp9GDQaTc/F6QIPG8BohDjExYSkjNCyCUb
5VmlUGl71vFcWSQIrMeog6iBP1vxv09PMbpLaWVRQUO0oidkdQLCVg9mDaRTKIbQOXLKxE57s8JK
NedpCzsWVKfBoQ8GQOYeS8Ywz6UGl3Kyj3ftTQdlCcNHJ/YLkAh4BYEMKPS1bYzusSMcdYpq0mzB
K8rGl+40V3EgY+5K2aZ47jErUAhphbj79WGQLYfLUq9MUor9yknuSnK+TVOkOMo+qTtf4IvUo9m8
A1UJsOygvXDONZUkeia3gAuc7B7gmeEp8yIvdQN/yBzzGd9SUPbkhce1ObrylXNAeDSJTRszEHK7
3PRGtg/z4l4KTIHDn+P83rfsY1nMFbaYUMCJS6h5zyDjRdAIvC6EapIT7aCdtVW/cj2vl8VcaFYa
hiqJ0P00HyUL+owoyG2k57jxxmvyvdqK+lB8//hYHXOpqfZkdYuC1YUZSMjC13hB56t9zELRSBHX
EECtCjJtvGjYQiPmA2JZ7RHuU/JqJaZjRfeG9IYZQUfghly/WBmiIXPlF5BPkKGokuanGGUHtMfj
EEFxsPGSoTCL0csa166d6ruotilaIBOscrWpwAePXDEDvaABpMOw9E7YvTZxJYj63KC/WiHj+bZZ
4cmUIEds88d6eKqEpAL0yj87ySsDjMsnSlRVXYZ4WFxjfmITQnXjLToZfur3L0Q0AH8+lUsPmAG5
cRtVW9CCMRvW2FldzAHNEbfWAdfJFjuGHMSzCpc8DOhO6uhO2vs8cooNUH//YICbG/9Xv4DZuqag
FV5LyYFq7J8JJAANzKQNjgJlDEWkLsLNe9bLZXavkK046yPk34MfP1R+vCkUd3wNnyhfdAJCQHd+
uHwi+Afi4/syu6mlC9RyTRwIUymegG7cKNr4LayUx8tm+F75YYYJXFOCwp864h1vB5MnySCMzt4u
W+A+2MGRgOYh2IBBBcwEK6Xu62hsEfLVb/pP4pPddGX9aj1yGG5lR74Sy9dy14TBJRUElBpqp4xB
6MfGykyVoKfwKi6+xyhGC5bEPWofFlhAWC0lWaLXsIAnLVQB/PwGT9oe5WCKEc4FH5AbolbGmFRf
CeI07EuEKPznKSTDtgmWn008v4JNYBatjP/tUNihVN7nJHVjGGtlrEI3cfhhHGimQ0lKMSiIB1O0
oxSl9cvlb8n1c/QLAG+TyTkT1axUTT+WgJMr5HmS34IgdRRDMER8PtBGgxVIM03kpRQGzaSKvTzb
tWVFeC294yFRsMrd4jG9iV0HjEMh8FChW2y/Uon+ZJaJkXNit30bUkdE2jhBFiDzp53p5tf6ofYr
1xY2tvgf82OdTEgk4SDn0gjdZnOIp50s97MPFoppD9W5zL+8bzyvRNpNx80xCmzZzDtXqzHeOYUL
xgBa8APIftu9juWdkJFPZIZxfj2oIbPTQm94ioZvfRx4gQY1wEr2SzkSTFLwPh5mmzUD9HJQWmK7
/0kYTIkhIROeUnXamuVUbYxEn30l1bPt5Y/HO2VrU+rnbKeWo5lUKkxp2iHp3sJYADakEY5NBTCK
R6cMCbyBfbDI04xWrqlAyxVoY5qLhuj5dcJSIr0czsyggYGYjsrUGe8OZTZQqg7PFDXpXvFgcQNL
OhhSvE3r7NegBLdS1ewvfzmeP2grk8x9lcpKjitLxWWS7hIZBaNgclvpddRj77Ih7rW1tsTcIkuW
GlEjh7TCon1r9pSu2Xh14mvrbtlkIJZf7v83gyxsYdSHIbYjLK3z4lsaLeptqDmKurNvpo3lS3tJ
2i+/BEZp5LuwhWzffZq7QCvimNYVk9w1B2Td0y7wtR8EY78OtD6Es+EKzVwumWScf34Xw2jweGk3
GWAnW+kFs8UalJuz2/gVrzSUsZA8otWZuKkIaMY9eB/uozEXwZDoYLen7lPOSOFGcwcuMNHTk/7+
S+ujv2H1lAmTYJZSSbGPkw/uAlqrTSHZBlAnrTiKhwBFS2JivhwvklVEBIjtdEf03AFcSZAU8C1g
igDaETrRWWXN2aqrKm5wRUfpdZg/21MmMMCNvHRM4T8G6KFffbGsqzCSp2P0SpmLJ1mu3KmM3Nk0
BLku/0iDQVazABg9J+1auiRbBimUQXKoW9tEcw0A+QMveolVlGnRnKPT9KJhDO7Xw/CfpaF0f875
NBBM1OBGwbEm11r6Fihvl4+w4O+z7ZVxBo/PKIExIzL+Muq9pTz8b3+fuYFVW26HoaV3yXJFmkd7
+gKag+Il//5A7wXg1e53etASI8CAcJVGd1pquvI4+fUkhMJwQ93KDnP2q1QqEjnGRoTP6oG+QwDd
vVfv5vc5ONsTdh54jwTghCn6BjAOpNSfvVprtb5aOny44lrxK2R+8n4BKbjqpEJ2S26RXAcGGgmZ
CUAYG8aTqO9aK0XajvJuvKu3zUsxewQNIgRSz4KSY+Ne9gqFd/cjq4ZQEqC550NwYxeMMlSbgPef
90v+0E+mO6jfbelm1HJX7WO3aZOtCnUZrYk2IzhFLXvZzc0NqXowpYMur53dVLMFiRUvkqx/FRNJ
+qmZ6ybAr8r6rdUeW/K7XwTnjVtaXNug99vKX6NJBoQlJvaxdwcP4r+ustPu9W2yk3fCASAVf4u9
S8DkBPJ1yKOcj/+liTwYcrfMR+Nm3BiuZbj5FjV7H9PKHTSURdVZ/to+7LHBRIEYr7IksBepDsGg
KIpI2E0FL9tsEyRiMCp3v6A9QCfjoM1yhnOKUnDu6rCnbZP7BTpLVxg38jIT04aKaz7n3q+2E6LN
uacFyEnA1EzDOB+rastG10dDtSE1Lv/+c0GTLTm8dw/E7WjuHq6s0QC+8pdSNXOpaN6tDZ70o/Lz
bXEF3LQ7P8a+qJ6p8qLcem1M1EnsXIkgtmkfK7DlLd6yr5qNcWq/YZp5270kd5bXQYyj9JujpbnT
zXI0NUeMD+FdShBIwl0L1AR03ZlLYxnlKgsG7Gtm3xXqmywcGuU6DrQxqKCVCWoc5hDKurTMeRfM
Rx3NmFsN8VzdZOD/iV2cS0jgXMueLGw5cWPeyijz+FAaLYjMChFdJ78nTHqQOXIC+y9tjDx1voqR
fAmCLHczVwaZN0hjdXnaa3hky9v0NsXZyN3wO0Q6MCD0TMWtZFkQ1rn79mGQpbkOsn6wgxIrXLqD
GT0puuiRw10RmE1MmZZhQJ76+TAEHYlIXiJ4UjEaqmuu7Mqt5WlOuS89+UUEduG6iYbhSQOlRwzD
sn6YdpE9TzOSr/BetZ4t7dnqfl/eJJEJevxXx9skUl1YMUxoFeTHjFujA/+4rXzJFVYrYT5cNLRx
Nsz4cH/TPEjAtAe7xdUgnmx7pqhkxo1aK3tM1AqsrEvKCjep7vQbgkGBYG/eWIAW0JFlYZOf7xYf
+8RErb6bgnYCAB33QLjLD/EBtbnt8gBmNFTzS9kR01iILDKZQjyqPZjmkDHZj4DobZZd8ER5QH7P
fuCUPogzRNAJ7tH6KJixAGkj6DAEXqCStXSPKsok6bfLfsi/uzHxDSpDYOjPmvzSQExJmnB2O2/x
qSxMsE9d667fRwdRZZPr8zqFqqFJbZy1+OWmCgF0BwlaZPVbIx12YzRsZ1U0yaFyv9nKDrNJRTTX
UVM2SNmDfmMHT+myw4AkIRCZfErT1rHQpc6Gyasaw08wuQuSC1eH1k8YbwPlVzLtRowTjErp2nHj
1J3kGyqoy8wAZSORgge3xmyufitzI8UStHsNmnqObqA75Lre6olbYvjL7d/5f77FXvuGiYbBFew7
15Ohy2ZCORgTe+w7I54VQwKV64Icsdqnu/wbRX+qxPsjE19tVU2QZNOvfpaUrgwyu6IFeSp1qrQc
Y+sxJMeqTF3Do/LZlxdGP9glM8wHLU1ZmgwgqI5K9RrHz9o8OLp8CORrNSo2l01x/Qzkc1RwCzhF
ts2dKSFmwUekK5hh/jbKuNqHiLz9bzaYgNrpUyjZFWzIVejM4UOl/LhsgHsoV4tgYqgeFKrVaMty
TJpvlf2q1LehJqi+ikwwO19lsxZXlSofm8KClpf+ExD3TRnUXykJUDG+v/eD2Xpw6ClZZbbL0R6U
m8Ykm8hofG2avnTJ0fwUIGZgmdnWpDbqpJjSfv5PNgISSdTKgUTcEgxuiYjd+M+OD2vs40peYhVT
nMaCZ0ewLXxgOL35Dg8dXHHGrSQqQ/La4+bKGpv6WEG9KBXWpm0DyDOiDGlcd8/KjeQJSSO4EWhl
iuYSqxRolJN6Bmp1OZK76F6FYqjkGtcLVNLRHQdFjegm5Tbj10ujv2dlLxuiplu0bj6q2/JEI23k
BbvgDtoQIOEZhYqoPK8HJBCobIyoAWzGeGM+zIEFdhPlaFvFIWiUQ22RwzwUXzi/azPM66JUxnAB
pEI5VgGGcK7z4DBKT5dDBC/OrU0w74k2TjAQRp/bZnBDgtLJEhGNluBbsZ3xHOTAg64OePgV0l7V
MP+St67avFxeh0J/KHs3oJwKUiQIxKHPz8Q6cKLXcU8yGQSGauSmk2f7+lV9012pT/l1u2/viKsc
FMBgs4N0L5QOoEfnknUmDC5VO9kAwMggLYdg6H27jW8ofWLxTayQSzf9kinG94IyKOQmkZdjnT32
6dVsJq46vcr16DSJ6qA/6V3+svz9+/iwjBNqahUTqqp5BIp5UyCwN+3v0m79y1b4fvhhhfHDomvQ
TwAp9tHAuD/GAxUimldXee+XlYewOOwiMMB9qsERCabA9jImAZJ7imdAA16GoFvvV8/KLRScoJgL
PpRxpzzOodOGghxG4KcsTFuJzCaJG0M5WkPV+kTrar9Hd8iNRuM2CJubrul8rYsPpE1E6RMXIr7+
AkxUtsa0kZUJYau4NjDqPe0T7yF0wPnhZrcVlBIocFXUX+PecQiTlKoMc4tnSma4UY2SlCHe9225
QZWtdu1ifO3DctNrSe9KC5pUaXXbldqPQOqedL3/0crK5gvu9fEj2L3PmjkPJUOyjlXxqiP7ti1R
4sCNACsLzOVqBlqNsQUs8wd9HKPD7v5FI0CzFY0qc8+jKr9j0kHfx9a5DLMcijmCISn5bgSpW4X+
Uvx7yhvUszFP+18rzKk3o2VOphjVNO3G2NYT5F4UEJgWiTtmLgiD/0oBaxp0wcOFGwRWRpkgUEYS
MJfAuR3lQTu0ebuTujQWnD9uyw+Yd+VdSE09Q/4EqamORm/OyLkmr7/NvMS3iGNDvRd81s70Pb6T
hVU7rnOsbNKFr9KTMUkqEvRwv+BmhlbPtCt2NUa5/knzl38RrmwxF2EZT9poyvaMq0iyHYTSEsVQ
yZlvJhlK5458N2yi1tFdyKJ0jgH2op0Ii8z1UDw+qQyZCqJk5oZS1QiPQdOA75B61wflbrTG52Ia
hRNy3Fi6MsQ4qZxIZayM1nykoJYawRqdAuU68wFbAJfwsCl0p4Ncour0AKKYzkBEvkQD5tldvPoB
jMOCMNwm8YKVksfZpZJBwOW71e/Z+0etGMF3NRiA1ZwU8twa2Nl2A5Dt4uabyNc8C1ku7SASSty0
Fc5UCJbIUpR3YYOZy8m2joritJsKfAHTri5c+Se4NHf/oEcqskf/fXVUkhijDkuJRTY/qmvdh9b1
DuqGqFyA3OiLDxXrYwcN5uGQZoZVzBl2UN1CWQIyb5E/OMs71+Q/KqLy3mBre0wkIJE69zmQh0f7
kfqLdNuB8zq/74QbJzgbLKG3HWb2sCyEPva6vbKLt6NPgd+i24j78loviMl8ofFrtv2ADyh/i55M
Pz9EnrlJMogfUGXK4kbUzhIaZKJLvfSlMQYajW90kjrzDAkpDGBRLoZH78CY/+ty6sC/MFYuwkaZ
WJ3qUKXhbBsFAPdiyHin3oH/kGwpX27/Ju+ESAH6Ny8EFhaupxRKFmN4awZiCIq2gL6gIK04pdsF
aI/YG7I1fizH7FDdQP16J1gv/YAXbLOjRrm8jEVQv6+32zejP98E+5mAZGn5HVC6r5fqL8uVdkXq
2CJcEbdkCs0AGxKPNkHpg8mi7MoYDO1P+UW6y1AopextkW+B0xO8j6WnvU3AEQinZ7iRdWWWCTpN
2BvNEunLMe98M7mxLU+KRNUXehDOPuvKBhNpWjTt5DFSkdx8a67DW8r3En+DiCuBQO2h9yjza/qY
fA9bQVIlWhsTcbpMGtrKxPtNAYCvhqTRUmnukP687DX0r1xaHf0Vq7Cd6iNAYCVqSyV5Tcf9LL9c
/vvcA4HuMVDvimafIc7yuTKKMuiX4yxLxJuKYXHkMZdCPPYL2yGEmLtxjJPNUEhAl1y2zQ85K+NM
jJt18HGbZY13U+zMp3QDKrkO7I/JKXAsP8Gj2BFeu9zwjbYNVZM06JTE5++pJGlQDERBZbCKrO+z
Is+v05LWN22kZX5DJiP0KmOJtyRV86Mx2fmTntthtI+V1nTbWCl/ZRZJnULWzIOtxMnD0Etm7FQy
0NKOOiWZ16aTdRJ8KM7lrZkghgJ4A3JTssX4eNqrS2XqIFqpirJ9VSQdg5haEvt2VUMYpwmLuz5X
IaUymeqDahXKIdE72VULtfBqbbFEb21e6IaaBWYZKR4dmBLmrpiNPI6KmLYs76Dr5Cs7KXesJ83J
oRUOboPZGd+IMIZxkv1PRpn7ou5IkA+UbGCyR3BIt8t8pRVDAyFEI3jG6x/Zm90VP8HkG//WJIU4
S9uY7qRMxV6wHdyj/+FEbHmZoCZWDHFFi9nA1aYPU+QsL5TzdYpc7UfWQmCq2IZvQoZKbqhb2WWi
+NxZSd8bs4pgUF33aXZUdKQDQX4nNbkvWCM38KxsMaG7LQui10aJNR4iYCF241Z5Q/7v9p4Vge29
cr9a0ljZZN1cl40cTPfARO2TJ8p8OCADaaDsQRW7xPTk9M+dxdaVOSaCF2QOA6vBi7XeJPsGwFTb
rQ+gLUAaEOARG7vqlTD+8E4yGIVA6wg9GMjqMEtc4sYG/yy4CK0b5QdtHUtu7ILfijLoizFKvMoU
OE4+zDFLtCK5lQO0DYEtoBilCAIBwejasgMCRHXfe8vGusomxwpcXTTIxzkkQJ+oxrtcC6h5GGdV
g86SBs0ApxGAdFHqjhooapbKFfgpZxM/mWH8NE36ru80ja7Q0oFxj9z8gOtrBE5w9iCTChYgQSIn
WhizhR208po4xBYG0Y08HbLskKdPglVx3QRdf0orr1BBy8/XlA716LGiNIfopMe3GDl2y214s2h+
cmv485UwN+Wcdg2UMf+1x9zESVbPFdTrQKv4s9cdSFfEDvh+zA2GBDSnBqtqhJdwdfO146CDvIlA
ABVYCtZJqspSqhQEksU19DOpnITpolRsb0PUUeY34SOH+10Bf1Sgkw35AZYxIZ3kJDJS0DlG1xOO
XwEcGzzTRmX6H1UWeM4JBCBFCgOTcNb1HLRRnQoNXItm7TUA5h66OxyGa9T6dBQZAGMVT7PywCmg
ivqvzbPLicRGBYkOaPtQvewCyme2q4abZUMvJVET4/2mZ2KoBhox2AM62TyrmipaGla2DjI7mi3+
pJqHCdRDnSlwAVPuwBJFgf4avOjN9ojglPAOIgaiVZwR3VTPSMp1g2Be3ga/3VRVjlx8H/WHngju
ek5+rK1ssBTlAYQk63yIylNVqqdoMDaoRm8HDTqExnyVpCEg37kgpPHO4tokcybMXkkXgJSL06D9
lZSJo2gCnVSugVU2yRiIJ6vpBpsqnWBjOtyvNviALgcw7tasTDBRuRptI5dLuThpyqEsHtR+24i4
+XhvWkhkgSUEci1A3bBkqSSLimEcYINSv03XxGsip7uK3RlicdpbCDh+7Am7LpwUbG2UbXgoPWDb
ygKjnV8+K7EDki1AGSJf31TPlCs8dLsjZNYEXsj9nB9LZZtbfZ+U/TLPxWkJTlreb4IJw1uga/73
mwb+cyo3a6qYEGbeRnE5NNFQ4RKAdqST9Pel0jjtKLJC/woTMSiXHJo2VH/yrG8Vl5U2aQUkkoJJ
SbZhVEu+Sca/5CVIng0jyXZxOKfXA7RdwUvei4BuHN8HVNoAmyPG5DHFwVysfTR0td2bmOGqZXMH
Unb9Wl1M4XA3557BmxpVerDlACv2/vJdPdu7LEgKk2A8uPGSwWlvlV2z6w4gTAcQXPJEjQHeQ/qT
ObrqlTlJa8msLpigtL73m/bUonrX7cwUxR3NN64KoSgk7+xBBADUkZpG6SPZKZg8b6S2yPXilM6O
BfqQZo+RAhvT+cuDBIQaCr6Qh33njRKeQN6nxRSTRamLESbZF7yl2fPc6QiP/cHa6sD2BE+UtoSO
/M1iPXpOXZlKif9tjb1Ns0YJ0HMB2SheCHtKsTQd2j0sOaIjzuvnfrLEROV6WQzJjLCH7UbxNVRD
E22vYlaTpglt7ItFkgUf8v0HrZwmJEotdcP7QCplRV92SuLap3wve7lng6FcOMjENWggVgOhJCtn
VYNS6+yRxGBTpX0WOkQQECd6Ka8TdHP7ztGfLocz7qkAk8h/7TEFgyFMMq0yYY/cDR6YHhMvxqOn
wCGkZIgibBYvsqytMdGzSYo2MjL4pV7fyNExGJ4Fy+G64sdy2IkBjIGZWU1LV/JyN8ipU/aJm4PB
bE7dvtrKwVNsgzxClCzw/RKj7VRUC4wOLLA/rDFOlFu4e3QHzPLYtXADPRO8sHy0jrapqKwqtEe9
aOWWkPmUJinArtkh5MJbsAhKp9HPn/p7KuCl/PubFaxmH6tjHnOJPOtBAGwi7rzW1TFlgtzaUQsR
SIZzgX8ywwRoNIxGEs4xLj2M6pN9UN21lqBiw/W/1UqYm03WKiPXFxVxsXsDh4mTxaKkjpP7QF5A
AxIMEpvnjCWpNWK81kSEUpqx3LT9ZOyqoCFeMMwaQFId8S57PO+jgXwWDOcGwNZIST57QjyEi5q3
lJinmg5WUrp4Sl3ZiUiLgrcsKIdSgQjwN5zxqc9dnRAV5AqnvFfdhpzyKXS19qYWDhkJDLFEHnJq
500ZgQHIaE0nr69s0ImNLzlI6S9/N54d6JdDE8XG3M9ZHtfXsTyAABcx1gRf+jjZ32RNv24K9UEm
+f1lW7w9MlDKQr4IWC/aAZ/3KJ+zKm8qcG3FS+GkgFqRh8kUvFe42Qads6ATikSRWdB4mOh6Kv8h
eSY2uPMgGwqhPVnz9MWZCS5/AuKrsHAMefPvVwdaaSgc6xDYxJX1eXX22C9SqYM9Va2vl+huGjzh
kCvv2K5NMOHOkIwJ7DE5Eoy6cUrluSQifg3eFmF/gM0B76AC/sbPi1gAE+0rCdwhYQgsTnPTxJqr
aoJHK6/sQL3gbyuscxOpqaOFlLDyrGIhD2SnJs74Q8kcer2L2uOCNdnMxsxgkEwUyJycsmg7x1eW
vilLAUkN5+WPCi1cm3JbnWvI9xg5HAMLCxqzyq9qyFd2ya0dWrsknp/LsPiOqQmBu3HvPhMpNQ4S
sLaGzZwmfQm1fspxcucD5VOOoXllXRt3FO4WuKLBM+43hIwR6GQo2ytboM2TlqSxRY+u+tRkhWtD
86d/unyA+G6xMsK4t50XRpADwnhEFdiCHGe4sbws3yS3yDKFoIn/I+26liTHdeUXKULevMqUyraf
NvWi6JnZlfdeX3+TvWZULEbx7pznjmgURRAEgUQmb0XUhbGMaAUPM/hOlKk+LFLkT21+HLWKkzOQ
XaBfsOjGQaeYVPGxTZcHCojKGrk6aLbrrnLD4RgnBciSfoyNlwvvt78fy5QpynioYuoIymTUikK5
jQxotYAPdY6drgvsqfSDULM163mKeWGW7AW9LkvBsw6KB0SbgvK+air0ykiRwY4OHq2krQem1xTt
WDI30R94vHustUEAw0RTTwIqkp6myga1t0ABXHzq8S7MILGmbaGe7EzNcYqeb39G5sFa2yJX5iqp
VBetCNSOPAXsv7TrMODra968KbyK2yBgtkfX1qgPiVRSSysNfgjKfhPTt9MufYzcNrEhguk2T7kL
hODvEApgEvDX56ReO1Vh1UNXgaQxIuTv3a71g59haeeYemmguMPJMVhHbW2NOgNKrE4zeqzJ56T9
NAD8jbKtOvIwpRwj9OM7iRexN9S2+AyVj24I7SaabFTC/relfIWwlW8swYxSkAzxDUFP7aHx5FFy
koSLaWRlZasv9uWiKzPKkiWoLJJw+9obbggAziHbVG+xE7WbSQM6XoFecPUtcwZe3s72fpSxoSlF
mEvokkkuBphQapBjEMwaaKfexhGNVTLQjHkow+airFg5DbSy/rFH71u2RHkcE9LGv7UbtW3+R+qo
L+ZztJ38yOvf4rfbB5y421XoQnsYRT1Jvh4cWqZObnDNJJ+x3jpV+lQPH3V7L+JpXI27qjwMUDq8
bZG5xpVF6rjpc9UYdYznVhf5RvwoxD9+4/8bIC4HuyZ4X+jIb5qFPPYxIr8SZHZdfjbz520DbK9Y
WSArXDmkEStlmmjYpew4esYm2aSn1BGfg3swo+91HvKd6f6rxxyVsdVgTLQ0ooURCmgwNi9VpUBD
sbDLgAcII3filS+sLJFrbrUuuTAXYQZnxWfwDYPK5V3vx6Uj3XXFwfKJ2l/wGfBKW4zxadyaBnRY
wX2JcgJ9l8VGFQTWAoT9ci/vg9kOHlV/cEUPMNtDtxUf0p0JUrJkD6ztY/BMqImq/wdBGaPidfkz
qGuuy6EoPeeY5lR9kKW6yX2s2nglAU/Z+MYOg5ZcUA75mJcf+9IiddWlYC0CQWW2nIWtdZ9u6xO+
9ZDby56YLAc+bw7PIHXuMFVcqQNZ4ghOICL4kz0PNpisNrKb3v/3Z8bl6qhbDqMSplbKMQajVUy1
N4CFN0/pwOuIMPKFCzN0vNTUGnLufbGcewgvkK60mnjyiwSanMbPHMid8+Sfrg8jMQi4H8TrjesK
wazH81iKFVBwA9LK6dhpmCHVFLeLf3KCzPVhxJg3SocWJPnwhv562q8OY7SIgRh1gwxUsbTRQbTY
HbS7zit3X3O/XL3G63sAUuOoZogiFBuh/URFGSgWZbowACFF2C1AwwOlgsVL9ryGy3XwhxkQ3MIC
oVuWqXNWdqWpBVoAJyyhmTqAdRCTZre/HPFj6mDhESsaIE4C/MP6ijjrD5cHtaVEYNCT5e41yDtP
maxvRmo9GlbxbATxYdR57xpW+LiwSfKxlc1O7wGPbAEGHTbThgSQ0kEAIZq69S7ziEQdJ1ZfJ3jo
w60WSX3HQi37oJNwmCu04NJawPwYKE9SjhXGbl1YoWKUOHZCNEUdgN3xUxqf255TA2Ocpov/T4Uk
U83EtB0EjB6WOSAzKJEcQm3s7aiQMAZkBTXnocb7anRUUosOMpeGdK7Faq8oPeFx7vwulTgVEMbI
08X2XIEfxlmMAgVz0o0L6dzoRQMbe4iHIRk7Hxz1RxM5R9MW3cavRS53GGeVCnWU5QW4rqwaQJuF
gU1lTGytQ1q3uX3KyNbfOGUKlSsEQ4wZjAEeH2qmTSTqmuZ5KR5Mc3TSRuAcae73JMFydb5qbQqi
Ioc17V44FLvFzffhYX5tndCrDsY5q1HKbO6IolC/5YkWcJz0Sxd8ZbtvlE5tWkwf1O2PQvmuWqlT
iGCcMwv79idlzANfeg0VRVJJbvQwwXEYoZCXv0YPuDsBz9hGbgfxuOBZO9XHwG6cdiNidCba11te
ZesrzF9vK6S60ZAjYmHUCUmzvgxjciLlxwQzAaITfMmJLm/gv5JsTEK7pGH8F22LvBXclPMcYZS9
yDf49wfQ1dBALNJSbTBnMmyWLwlaDB4/GVDNSe+5GDr2QfllizookTy1odLjpgB12acE8tst3paP
4Sk+DrNdH8nzf/z+3+m+LhdIHZwkLPS0HpH3VT1IMEdAvyKN40jcj0gdl2Hu+yUTMNkBZiGveigw
H6T4PXxH3vLY0pinA9yaqPNLOiBllM8WpfSPqa45pvmDbnyCQGab8ASpWHulAjNP2iXQgKXxjhP4
b6K2qMRzlGZuH2ubwcT06GRwwhrjbYei9coOtT1VYMp1OJQi8qD0KfeCnQj9eDIKE7vWjtf5ZlpD
eoeEEtS7eINTF6xUK7WWjtioxp2Qk0PKYCN4KMkjaRB2PM9j3eZrY9RtO0liO8VyL5/n+nUpfga8
9yMjhYQED5wAZQQROFH6OIFwtBMbgYylmXvic/EOM8VbXurD9G5NQknXMkCueNWWqUSjTIQU7fzi
qGxyb9q2kBxWHBXhiFfhYiZ2GpHwAuIcOEl62FTv0qgVBgOJHagqCWut4IQYXBxdgvUQuESczC1a
maO8T4yTeMSPwcGd+uNg6buoNrzbtwzPBBUbknCYpsECZZUpnRYc2fb59v9n9BwhGwABcZD34610
VXkf+jiUIfdK3pmjB50fSK3uoQDsthsMzaYvBE47HrjgJuJc9MW1tkqWvbqllyELIEYGq41r2ASv
H+4JCa2CKjVPepIVitamqJDXDbqxZIGCWgGqMHLi68b3Zdzd/oo8GyTsrpYD/VgtN5sRH7FPvV6L
touo3JWKuv3fzFDxJ0oyyWxKC0sRHsrZ781vU8LJ8Vn+BsQ4Ee2WgEago8ISRgGEpkH9No6Y9Rd8
kSfeyjNAnZlqNpNkmJDuhsGxEj/UhMdryUyK1kugjkyoT5qh9ap0jo4gfq9iOwFbSf2UAXQPVcmt
cTZ7VIU7r97lOyIYVDj/ncwQCdnqI1LenUlKNusVvDsr0x4Fh15046i0E/l37oi1Icq3W4DxqzKG
b8vVz9m8j3iqIsyAiiofAjfwIiDGpRJM1EqUpGzBNkMSy/mUuLnT2dIewpyOvA25sGPWOdJR2EaG
go40hGAuz5GMSvMEQsLlHEHnuYeeU/KcLpyclaEzht3BwA7mTTSAOWRqTTrqNIaU4hbXT9ZzI7vR
i+ylnrlDYdiZnvqNtI8WO0LjdjnFbsaNR8zX0co+/doEQEfV6wT2Wy9+UpPdiIdR7KkfoW+c45fk
qdm3IJxKcV9BCMy/HUEYJOsXi6dfm5YZSiIErwGu81V/6p00/xqeyE/yTvwR7qbH9Bg9Ga8pBuG5
nTvm0QfsWoYoA4pk9EwYKNvTEOO55MPLmm28o6bpDlvDqby0ceUNkiiXp2TO3GzU/hUMpQBFe8W0
pipJWzQqwo16supd8EgIghNXcLLEiX3jJO6Mx8orAWiX7eSxPVg8Wh8SzuiLDngUSJVZAGgCgnDp
0ZkqRKoWTPje+3gbe+aHDEm5F7DeImOst1xGEdYnNnSkxIppQr+dzlBBRlkuk4q6oFTcl9O7rPNK
JawTujZAZaVRZwWqWS2k8ChttGO8b8HWkEB9e8JgH2QIcrsv3fzN4tx8zKC+tksd2qVBwT/qkA0T
DhHdSb0BfjveVc9WDu4dzW93id3hvIp2c1eAoY2X+zPXje49aS2q4lWbSm4TPbZ6sKZpCV6eh1b7
PtUO52wyfcUE6hCjxthAOvqF0EHWwAKHaO5DKc0jXDCKX+5ID8XihlrmY8ZYWaNyFkHKC6M0cDL0
07Ix90TTSXWLV1BSIPLwzj5xi6tjsDJGZS5ZJ1dCn2BpkpXazfQg5DuwHubJp1KdTYuTjbH6DBA4
+PUhKSc1i0ArjBlOqn1pIUuHvLZjNP2iz8UhKaZ5N3IzWubJW9mkHLSKtbmxBJy86Gjda1/dDaI0
anyboBIvujKX/JNtELckxgqRp9FixW1WzZXUJ+I5U3VbhjS4Pv7kOCSrWmCYv0yQn7BKawHIgQxs
je+IERztvn2N8OQN91pop5rTfoDQwyGImfa7zqU+Zh4FSwRcVcfrFMWKS8uBEGd5GUci+ozWM/i7
Pesu9JG3ySBMCTe/80QA19S/1qicNE2SuJsWVJYqRTjNQ+Nqff/ZGCWnWkGc/OoQECkVQ9eQTtGJ
R4vqwZSE2DER/dpF/ClOoF7E9AqYLxygr+zbu8cOmb/M0XmGYi7Goid4nY7Osin/bI5karH+Znyv
TwL635OTPFn+uEsfzEO8UR4mzkuCOPyN1dKZRtw2RWWKeIuLe22jIPEmgia/g5AEgepqldTe6YMB
3YYCD+SieNeDzRi7ef87jcsLI9QtPgv1XIzkrAE5kx0Jvo/kENrJaEFrYxGNTnzA29vHvHBW66LO
ngWyLl2qYLIb34b2RTMwGq1xRP04DqlQ6bY5hsDpWGgYtT1w7mN7bMLwTTWyPfjzdoopPt1e0ld/
95ZLUFfOVMbmbPYhcQnCyW9i6mfyAjvZ84iRmbERkHoCKsGMH40vLQOtU0APAtdXzdRJ8eg8VGGm
8JIhloubYEAhiHrIsdAJrRoVHUzBxUcHo+RQeUZLW/Dmh+RZ/tDO6YAyV47Cv7VLv3cbgZNaMvsP
a+uUh0AaLFcBSROREqV3sm8dW89E2kDk1rW7wTGfK/D195vypdyAVOIu8nivT5aLrn8A5T4dpp/S
LsfyZz07LELsDXFylGqeQCPvK1NeEyVqMoazKZ07fep3oEGsP1JVEWzMV7Z4QrRiZUtFt2yUuHk3
JEn6jS4kymMymvpgiNZogBJqjUAx5yNI0KfDpNxn7Sbl1UhZ2dHaBLWTdRoX0KuDiSU5Z3IKXfLv
gbqVOz+3/jCEiXMxMLdttSBq25JCRklRR+JnVg+ShaJ5vinnzr191lknEC8QCD9BmUW/6kw1WtZZ
QxxhSSDHDMwdUEOcZTA4PyBI+ssE3XsSFHWCpnpMuvjgoj1WBNnlg6DH8mqXEIVXqR2EYFbqOXk6
c7d0HaB59FEAXKNzWRkYQwz9ku/3inK3XfR/pMtkx+pxwtzTyPuSTPdfmaOSWWBOjCyKgB1o1MyO
wUAkueqYbKsco33V90A4GZXl/c7m/Voh+UmrvE8PrD5LIKJ1XuJvuvSsNv7/9P9pIsoijTMQ8je4
s9F/jpUfc3i+bYAdG399NDp/lApj1GoDjVHjvtt17vCh+s0O0kAgaExP8oPy2B6F1k7RY8Mg+zfh
IfOlj9s/gfkIMVc/gUpMylAqG13GT5gfQcL3QtRew2+Wo6JBRbTP4nuutBvzYK8sUlmKXlTxMDdo
fff76li85Nv+hPrZH9Wh80RXqe3uUeQT/ZB/St/p62VSsSsvy6hva+QQ/9AphhPIzRqvPwITYmuj
zbt1WI8SjCmjrSiisHLVwhSETFLLGbdOb2E6Kjsk2nkJcAXwxC+Yx3xlh7p2CqlvQOqHMFkkqh3N
oaN127lNnGRCUx9wqAS6khyXYeVj66VRkUXHfF4rmSgykG56t8P4yAa6IW/BsXYldDUjNISD3I48
Hl0M03FWS6VCTGKUilKE+KSZAWG1t8LInaXkJX9MR1kZoYKKFLaiYaXopJd/gq6FMOB48bfarXeD
n95b3IoDs7FlgnsAIDkVxAT0+xhSL1ZkgRUOyVmxKz3TH0kLwNNd3A7I2ZPw/yFSx97AXzapwyBY
cRCVHerXYhNviugu0g2MWGLDgAe3/rztLexzgFIq2vjIcOkQJ85ZrwsCbC2y4LTdZmrQtDO3xsjL
ctkb98sQFcgkBdzTmYZ3ZOdi4k1yrUNybzwFhR2T6KkerAfuGDHzziOyEiDZBlkS/VLuIIW3ZJC4
xXR5Ep76shrdNo6G9yYzQWSkdxgTE2cLfGKNBjLqmDdYykxefpmnX87QvzXaCfSI5xatd+vN5BLr
8QxQ5Y04MyIzSoBsS3bhNvXqb8Jd9fZjcsikefLHvFU4lxHPHrWFilzneW/hQq/boyHGtiAL9m1v
ZHY1UNb/Z8vot1ADxpFChkodqKwJA1viR7sKEaz0dchDtjtS5w934qaDDDcPpco8CcCvoZUDWT6V
fu0ZTRmiGg6ZorYCO2l4rHTdHfRDOvSb24tkxsmVISpOSvFUWxWpYgIqPduykL9FZXVQy9/K0Fd2
qFAZJGbUqCLuAUWsvKQ7VMniqdFv+cQ/Xw1I4sskT9WTSckWGGnKe3neR+HL7Y/Fzs9Ng3B5YtLT
pBmkg2KUkqXDBYrX8Xvgk25PioBv+f1mgaf/BcjgajKzkAXmyipxllXuKqjquGAEfgHzMUEegsrk
oEIAvrnLN7wqA9sdfi2Quq6bSkgaIUaYqLvQm8wfndC7c8gbwGFQj+GdY4moZFiSqcj0yYJYHRjx
Uak5B986V3sfX7Of+uvwHO5l4PtyzVNei33/kuwDj7OBJCpcpXYrwySqrD5lqlmVHPb4lK2nvKtA
7owPhIEGR9gN7njYHebHXBkjf18Zy8UuLoHjx76h9Ru1zxm0E0OZtyTmXbayQnlHXClt3n1B7SRU
tPtXAU6Zn0BoOqMSRajxeKkVs4O+3j3KSUQBaU/Z4m1fejIKodlGf6gOmkdScnjkg8QpGzKz1tUC
qRAVjPMQxjXModac2W06bKpMv8vFxMdDcqNarWqHXbLleArzfllZpQLWJPSFlctfR73HFNcTeewY
T403uvJR2CdoYPEmVjgWVSp69fWcDKjIkXUqOz0H459ec6405rViQT6N1OoBhqEuaVOL2y6KcK1k
mEyTYreo3sLmBVB0zsdjb9kvO9TlnAqhlekyWsT1n9YPkl7VTnqSvhPG/X6n34No+NvkJ57lLhxf
YX/DX4bJYVkduVFMs6In1wx05T8lcwIYhyeDyH6Irz4iFUMapTEMuSR3M9iexrvZU36Un5GjHPJt
uFddiLuHfhvbkjO+iABtmp52z1N2Ziblq59ARRYrtox4EFEMNibJHdRkmwih3zWzLWV/hjOnKst+
dqysURFGxkxe3SVYcOMWx/Qu+ahxFlKnRUkK0qKhI9oCt5fLWyEVYySrNlAIQw8EExOpjUGoU94s
dltkvtjJu1EPThyXZYfRX55DRRkzEkxQ9cFz+r3uYzgN804W0juoHIKdjN89ZvaqkUX8exSp+DIY
etCOHRbYbJLYbpBX5t9iX4JUG3TH+agRnj16UA3EB50ZgansnL+2r/Eh3oPbzo1isB42Dp+gmRNo
vhC0q3M4BVkLDWt8TYiG2jGoAIsCTNCi7kS8TJl8p+sb/d/v+LXulSVVn1U0LVC6/CqHQRpl3Ag+
SMl49wE7c/hlh4osTRAJyxTiPmjc2ZPc2BOesF1+70oYUgt5umS870fFmLZp5zBtkCA1S2PL6r4U
D3P50c6vHK9nr8oARwqSWTxMKS9UsliUZw37pCRmbNk1Or33VWX1TlxO4iNOoLARzU60uymOnAGE
qs40N8HrggfqKR65ihCsjImg6wnc2TKvKIlUTStUsQxRAEB+hue4HD1lSce5BJnxbG2FOupJEgSh
oAAm3npfjBJOdl+COpyM1Qd2cIjdccujCGTt59ok9Z27pQwnDHog4ZX2w3BnLrM3tqfSDDe3N5R1
GlZ26BwCUFc1Kwb0KAhdQOunvuKT08Dr7jAxd2s7VCIxyEEjD1DTAa7HyNCLVwFfSp6b7yryd8Gf
N7jh78DrBKwhj8Kb+Spfm6ZyC0wQZ03QoSQ8OtBJcBBS7tNH0Ibru8YrDqFHLqbJI5gYbdgu3Klp
zk6qVBywDElpB+Vr5cAakjHxL3WfDUo3WHl5nN3ME994UY6V16A4TFqTAK9c0Wip0ZxBuhjxwMze
MvF7v7S8Q8GzQEUcyZJSSAghZSu9aQNFNi/c6x+Gp9pEzr68n7c8dkLmh8SQhooxWQn1RcqFwsYY
Eh2EvGe1L30l3iTm93RQN3HA49BgBhV0tUCwh+kQk6bQmGctlPIEK9PN5I/ByMB2KvUgTh5+44og
kEzom2M8GzTP1CGX4woiQQO61yOIYxaXlGZR6dsQgM/I5X1n7BdGs3XImWvQ8cC0w2WmWy4ASlk5
IooSbLLsvYCU3e1QwgqTFxbIBq5u1nopF9ESIDum3WMQzlu2cW2Hp+jPeYOxUWhIjIclsbmAChJ8
qfv8wiqV+KlCkTd6BJXFv0kCyLPLsIOXYBO9iuD8KfzlQXDb7ezzJv++wIi3TFP3gqWCRQaKmDMB
tj5BUWebbpHnqja0bZYatYJuG0R24+GEb+VN50N5AdjQChPWW/lQqDa3WMFw3ItPQflTpAVGkSR/
31NkNitP7WWbQ3VicYx9sY/2wdNvBJq1TboDvVhhr9YtPn+W3ufG6wxyMY5bMc49pnJwTkQCHr6S
QgxBdRlVMtxqfqxHt9pVYCXVd9mheIt3wmPxCsY0YEOhM8uxy3hREOYEsAuA9ti8AhcK0iKnEdA6
cKzRyx5U1HG7Le4N4y48ymDAfySJ97gtEPO4wZXcSbRnrW1TwdVqokrIAKVEcXzBlB2Z24h9vMCd
eZdgiJazUka98GKlVGgIs+LvL0wA2ulj7KMK7ygOalB7Hhid9awg5OZfNHEIQzSUxGgzQWpqgzyG
jR9EPx2ECvbyJ6Fw56vMMGLehTHqM+bLImXg5wKxwgK+gWBw9Oz99rdjscFcmKC+nSCWRgtAF0gv
3k2v9bpjcCJagYphgwUJOAxlgz4fWHTj3eIUd9WCYWiwkHXcEXreUqngC2XmqCwLTIHWneyYSu1m
6evtpbKK2VgqZmAItv6aHTi1JGk2atwgpI7R3imAVqmKrUGKNfZbdGdle/ij1n6HgFy9sEsOy+pe
0aVRtTpycwVn3Z89otsT7IoDEZtdTkQjEWhmj7NW9uf8tVYqa8sN5PstGaqdNuF2MtGBBkM3YAuz
O+/kQ/RHfeANsrOQgRfLpJwVB36K1Q7O2mnNVg7SdynJNhBq9EpB20Kdy0mt8kGRZr+MVE7FhhFi
MQokI5Aj61GvRpxMCGoCTVYAajwUjlDtZk2y4/ibYPLqiax3wNoSfV30KeaOFh1w6uRIcoTaXwIn
uU+/laOjftTu4GlO4tXz0XCb0Z44WE8WHuXCOpVCznoFhekAAPUasxNfOetjfAJt0g8FNSm0qHcC
h46EVfq+sEj57iyN6GLJsAh6JF93oKt7CiCelu6+eD49jfvcYKRDMAjyXA0ZMogWqXQoKiYjUwM8
N5pNttPepWN/Cj0oQOkvy511JiNdmVf80X4HPRTXgxm31oVtKh8y01Ioh1CUQRDVeyIGyoKdvtOf
BYCDLZf3HOAtlEp2wnY0YgiPyOcQtIfJwyh4BkYcjB5Y2vRNNCX/dkRg5FbrtdF4LWFc6t4iE3Nq
9qfQdg5Q+ziQPEINpr+AhJhM10jId+g+blepuYGqGybeH4ud6inb0mkOy+NXeMUsnMR763wRa1OZ
BihZLbwVZdCcXg2k4U1QKv2ITMN61vd94wx/o7SWPSge5xIaf6QmHfkW5sdNRFwyiRN4PHkfZlog
w10x94hBfMyQXMb4sh4xEziDfobE29QrT7GvQ+LFIzCxcSsMnKSSFd7X5qhjaRhJgFb9Ip0B3bJ1
6VWQN7fdhbsg6gKZwWaTqU2PYSkwdAp2a9dE1stHediLNxGvGM3I4PT1eqi7o4gkI9YIAi2IxOew
a967TtgrfbCzkuUUQrS0rHUIe0Xfp8g8zXq7u71aVovjwj6VBSWqOakQtSDsQV3kZke02Zxqk92H
nvgQ7pY7xe9e84cSMwI94OCFDzi4ffsnsM4n2CDBm4tjA55ZKu7l4xSU4LJHAVmAlue2LD6MjrOn
rIiD6gOkOYE2Ikxdlz46BF1oLjVMgOXBGcsYEpivVYcoF72qGO2Q3m6viOmjZLSJ9LyJAMqluT4H
Lf9cALwlzj1ERz/qxrttgFUZgyzaLwtUvO7TXDbCCQvqNiS1qnbyq+JC4+i75Sz+6OqbBC/ofjd8
K36D1Bsl5C9iFAmzA1dxDopU2TyZofSZ6botYiDUKBYvGx85KySnjIpuF2aoFRqqnBm5GEufhLKQ
SDCSx7DyuBCda4z4cSfgGDfghT36UpJmodLIskhFRybq8vcWSmLtsfBm/mDt7dWhxnnpIU2mlto0
RtJnjYRccZNNpZ3iE4A/X9XMpjzy2oisEs9qfdZVPzhvB3Oqsb5+30OCFcVUaTsc5F2U2YNX3Jnb
7By6Mu8pzjjbF1apaI3ByXhBK1/67MzPsHsVJtSJuYoXPCNUwJbzeizGLJU+k/wjC+8k/SNqOGMU
rNv9YiFUmF4KBSKdf23Y+CV4Ap6sQ7FtMfnd+cETbzyGle+Sih/wn+C2gQwiFbHiri6qbIH7dxtx
D4fEYAypnehuvzHt6kncqk+cA0cfABNoRViDTARKp6DSp4JW3QdKkg2N9NVd045fY+a2fi/48jY7
/deB5EtjV/CtVmsVDF7M2mceiJtJj20l7Y5JxAMn0K8jAkcG+yMAEJYCMRRakqID6AM9fKB2v4RV
B9tu/elguuNmeEX/p9gTrRpe/+fKVWijtKuUsZWLhHSLGG122oF00DO7B2kcSch4WBLa+2FOISz3
FsrdIKGn566bupl6E4NDZ0vXJzcWhdG2SqlyGgi7ehwfocMWbYt879V73gC7ZTKFjfapnuX9sMvu
yShmZmt7ItbEJ9phbB8GyWXIjorAqYE3/dJcNmPQfBRb5dwuJ117Lpq30rwPLZ70BmvHLuxQO6bJ
7dInFZbVvU+uttG2tVN9Hxz5vd0RSWPrJ+czMrbsS4VF1KDnQNgVLtelzp2lBEanIudKTafZFRsd
eWZiF2jFPMiusMMwHlHn5sK5rs44ppGJ/Ms/hqn9g3DgmJmNpIBi3HonhGM/ejTQoFeLpwEPX3hF
nQVnwUsWbRKFqNxcDVF1ltb2YjBLOAe6L8DctF38/EWCtN5/vr0pW3RxQuymECurCMECsHDPJGOP
0bAP7PlZ3HIroYxjsF4ZrWsyJrNVCqGofA6Ym8RYjvE9/ha99qBr98h1IA6bnJNRXt0H9AKpi1Rt
6nKYy0X5tLazo+5lr7gfvgM5vzFAGy3bTY1RMY6XMlcJdjrTUlBJR7Pr0kv7RS1rA0CAs9LboCDK
vNoJMH4QQmf8p7kpziF3KJR5LlYWqZxPkLq6svJe+RznDDUkuXZnMzwkVfbn7aWx7BDyOEg+YsQC
/YnLleWtJJVWB2+BMqStDyczKuxEaOz/zQq1GvQ783mJIFWVWu9VoLv59FDIiXvbCNMxTIXo3xgo
R6EQeLmW2MxqsS2xS2Vjf9FnTvZ0IHQRuh3+1IBX5wECrurmxBXXFilXtFpJF+JmlhFEwm297yK7
P6cHKJ+MJ6LT3KFrpuyXfXEnu81JRAex2EulY4129O231g7ZJ1wPBK5D5ewY1l06c5gDlOisH3Lu
LoNNSvaEChn1j6nd9A/8cSPWbYH1/2uVhlcNcRlFqTnIRIDlZX5VSbvUCQkK0HwvXWhAfr+9TJa3
moRfmnSAkQlS3qoGkV5lRWOdC6Ot7cVKIUVvVf6QgobotiX20lamKJeFjE7dCHklQ/tRb2wVRV7S
CundDmqMpMvzn9NATDzgIBK6LECSrlgcx2Sp2iGZ9bOoH1TjmMh7UeVUjhk5xNqEQl15Q6b1YWfO
C8S938zoURm+jdq2n3lFDLIJ6+cqDgXMgKcd5T/FAF375TE0hk6OEnlQz0LaDXaZdndL3HwWmn7M
kuoJwfX1v2/VhUFqq7oAoEm0VpfP7gd65j504F1ldlUbxSLw0auY9HM4FkkWdLlEAPgxqqWA/sPQ
MKlyuUS57spkkrXpLEybv3q5qSM9mqiKJR5KKqTe128N7T82OCDfBNiDDPCIAZZg6BpeWjWDKCrE
uM3Q4LDsPmycZdoK2mBb8ztnfddbSCxBCpiQSeL9Q2WbSZDqZddM6Rm1YajyOTWIrIHsCHaYX9yH
H33jVnedUz9np5LXayAh8/LTXpqmEtAmF4ywb8oU5Zw6s5sHaSs4mDUB0phANrnyDNcR5dIc9U3l
Oe6SMIA5K2kdRXkPoicl3HI+53X6cGmEOnhK0UASPilS0i5WnLoDe2rgRh1ic6Tb2VOSuRmK/pzr
8Pq0XxqlYmWvjYk2J7J0FoXnOUZeBEbyplE8nE2OJUZ6C4VqzLPgJGgytM2pixe8DvnQZUKOJJ60
TFoniuxiq+xrAun9z1cAbIGMAMSWKs7CV9xevbuEOBTELlOT8yCqqV+baX8aBF20qylcOPGS5Rtr
U5QrZiAeSZUkKs7z8KmVO1XfmiOnmMIzQbmflIRqPfZYzTLWdq/eCWVrVyHn7U+iEX2k1uug3E8t
pE6WWxiZ9yQ6muASMfbylpclk89BmTEkIAF1Ul1GBkI5nBlL+hwjGwJ36gQaxFx9CmWuKg/jXpZR
H4ejgUwKtWPa18IorqCZUWQ4S1MMKW8b3rapti3CwytJOYInHkKKtS4VhCEYSsQEq0pTYAfBuFiY
We3PreRPQIPVXFoixgahPv7LAomJK59u4x50jkLWA4LVQbM79YEJQq0p4TRYGM6G0UpQXYAzBPkT
zQGqoORZBkVYnBM5chpIB2eoyecV7/Kg2zi4pjCmjf1RULi6vhz1eRTiJBWEj2hHdMGnbbGtd6FT
OaPNS5pY3rC2pVHF41yI8yTRA+EjsezwrtsNeO8O36utkSP11rfhPS+qsi2CFUSB4CBgBvRH1FvZ
UIehbD/RgnqtPrKN6cZOcJ881Zv8np8WMm5ipNf/mqNf84rWGnE3tslZWZLtKN4jzXfn8gUSwLZe
8pjGrvp9X1u3skYFcnOMotCssDjtWQBbGxT53OLQZPYM1u2Yy7rNNUf5vRCAoMRcmhCPFuN9eml9
TDOPEmhpqyd5ayXcBi3jSsTHRNwg+o1AF1ARSpqjVgtbfMx8Cd0qUN1WHzyoNttGoNucO5/8dioa
XtiiklIlj0QNbEDdp36qa+cvWHrsZGjY+Dk0vbhYH0aOcWGPSknTGIduCHAS2j8ntGrTfbDrUJNf
nPpB3AJnzEuBr+0BkY2gBS5W5MBXw6zp0OZ5KPUCaBLBzGzuSdbd2fOPZY/ZdyfyeMST1wfh0h51
GYtNFzSVvMifQzs7vRXaWVHblaE5S/rQlm+3d+86UuJ99xdeCzBtCKFfBmQQsGiGWanCORWbTdAG
TlkCWhM+37ZyHfYvrVAuYgVmkFZjI38mu8DXtgPIVoq7jtulvPZ6aL+iIIKwD3AbmDQuFyNFQiwM
ySKA3B4iSeDbkkQv6qpNUPI0Nq9vyktL1B7lap+PzZIreOyFqLwDeqlzJh0ZG4P5TdMiGA9ITX21
9lY35dImuHIGdMcnRbfHefTMWHT6kOdsX3pYl6cXmngrO1TKZEF8yWz1Tv6cwuJhGCtb1odNIEAP
Jn2CyJoXYEobSN4gcCS8UsyitYfgpW9b8NJ39pCchfZZn5uN3PeHWFD9JSydXP0e6LpjFX9MTeom
1fh425sY0RS/GTcF4CcQFFNMymnDVJMypRGF8wyhuRCcQeYOI7xHvIEBW+exGjK2+sIY5bsq9rmO
plr+NKPRVzNzawVPnPUwIgwhrteJHR14COoyQsE1t8YI6yHQ5TS0u8KOXDK/N7v1R4MWLS+mkd98
tekrg9R1NDeDGdRhLH/mmd7Z4IjYKvOTOBuS3c8/wCTqjAkX6cZaJEmY4bZgygJ08vJwBkretfP8
tUhpEzmk3xJtYl/ZR1uAlHxeYGPEAn1tjtq2+v9I+67myHGk21/ECHrzSldO3rSkekFUS9303vPX
3wPN3W0Wil9hZvZhYndiIpQFMJFIZJ48ByyHmZ5V0mlWTSAUdcmxwBo3j6IfNzoPB7biI/SI4p0G
wRB0PpgrSTYB4ptNQziaRv8Oz9z0lSVz7tmVgLC0oTDfrA9xCxVZpJw60zW6+KCO+S4TxNN1X1zZ
NtR5DJwpTCLpF8rPtaGOqJY05DjUn13f2mW+I0LuRz2vU7SyZWeGmLgjmVU4ib2pnQCdL97D3rI8
Y+6l3fXlrFw8YHjBMDyubuAB2T6plEG92mpjRApVm31rEHM3JFUy2UZlFvdGDBxrrJWi0+ARATXH
odxet7/y0c7sM6ssp4SkU5BpJysF8YXw1QjAJJsv/9gIhBV1zFXKaAejaXN+stQ2r/XelLRjp4Nq
HEM7fZT7khQ4181cIJ5NA4zDCzvMkcrNTBervlFPtMdNpWrqA50EFLc8vrSV/gZGDaDEhOcVwI4X
5wnyiuXUQlMd/E3kESx4duxaT6qN2s7sYM7YDXzpi7O4FU9ZmmQJlCoxskhNVAVV8ADjN77xBrnU
6LXcTvfmPeYNgTiegImwvvLb+JE3CvQdIJiAbIFhGd0cjLFJF9NecterZqi0wlEw2mI7ZGUruWJP
Elxp1SSVB5J35GmQdeEmitRac3Q1rIjfKEjWhBiTbmpg6XdzJ2H+RMuyrUkUX1KS51IsycsoRuMB
lUbrUIIhyi/DxjUq0LFUuWFL85xtiijR9kkRabcqLtzb0swEW4zD8J2zxRexBQJUYINRKeIE1wAr
1NKgS41BhUFDb1h0+huAkX5qbyEelXQ0QHwBLuOezzlOnf9sZxmjTNjEEQ8KApjXqWuTH6Y0PI55
tW/MqrPRp7bThKd+dFki/DaIhegg2sRSmdOIEqEZGFmNVd6PN4CebMGpu7H2/YbfAacH7nJt/zXF
gpxVNZWKMSHlSZwUu9Bkfy4/i/RmKr5iS7InK/Kuf8GLM4KlWZJq4UkASZNLXlkDbHFdidYb2CG/
p49rL9xmPg/cspbfnZ0GJmrGRO7MMEuUk3Y/eKqTY4KM3EQ30Ij241+8XOjCK3HPgQMME6pYm6To
9KJaJNoYG5tVdVKnUx8IniiFD0U0bnXVvBFNHg3rxTiFieleCeUvvIYs1IvYRE+0IlmoUXk4TbU9
6Id5ektDN34JtuV9fzAw7uSIqa9VPzqggb9pKXiLXdna81/AHIekV5Q6JkqPMGduggzjQP0WoBcF
BJ+UBmPkPZQuL0CkC/AUuAz6mBfKNb2YFZ1iRsGpLxUnhU6tGTVOEvGomC6QjtjZpR02fE9JmlbT
jEe6nnp/6RkrhQ18DXJMwyHlLaVKCj1e3L5MYs6tMon7IKaRaYVmczK6vUAKO+xNTta3UoU7N8F8
sMkYOlDbwkRZ2OZGcmdoQtzXjfOZ/p4ie0zsUHO5U/AXQdOwgFBCj5b2OZCs00CwOBN1T8py7ETt
iPf0bzMN9oJU7cxG2ZpNRJzOFDn9vpWDcWbQYKqbek2UKJ1nejUEd/NN6GQDgEqJg+nqT+E0/jbt
FoNG09bSPYwGXo9qK1t8bpz5ipUYGOXUY7WlO79rPu3DiTsd8jAU4MaP2pdH4twc80WNUqYDFVhr
F4GCOf0K584m3T8l5AM2cPkJ2d50iY8b62rfnMbiXkseJWkT8bj4Vw7duQ0mTmt1B7I1o2sAirBS
J9Dtfpcc5Yfqc/rsCogPQ6AI3D4PvM4pbwOZG9aQiVqNHZZWzPdzelvKj2P8j7tV5ytjUl08s8oo
JDAhKL87CclfeNdwmyFr60B6CzoUKnB10eCr1NAaAPAhkMu0PidNvqkLKNgF+fzEcXCeIfaKyzKS
aEbanJrJEwobJL1u+TMMnShCPi2DncipbwcbI2Yzp4h1ebcCggspFFmHN2JugDlZVpw1ddqp2rFO
EJjvtPljiJ7mvuec4MswfG6GOVEqgv8E+ozmpBMsI8B0QveTs4X0T1ykWiIwy7qBAsaFKJepBPNo
1rL2zRmdxhgPAuAKRCjdLsDsJZ8KmGePccAh0uUw0svqhLdqg0nyb7YJYJwku/wxue2G9xy/cBGa
tcqIPMhZ6ROEOVMF1MjSukdQUkTUZcB7kIL9pBI523jxoRgrzKpQaozDocyrU2f1W9PMPkO15RQw
Lq6ubxMQyTMpWvNC9crUB32WppkcieonETp/7Xua6B6wD/AM4l53i/Vd+2OMOViFhjcNmqT4SkF5
a+jtNikgMCbpnPb8ZaDFopaJN2NnqPt0DEOtPMliRWw9hk5A2mt3mRzvUq3/MmnHrB3vgq75gdq4
N6rBjzzXX2OtH+1GEdy2CTb/fOUoNWCO2YSqygXOV8x7Y6zK3DpGU2bj7epFwcEIdM7+XhYC6ML/
mGGbgoBVaYmaVvTY1dAIwd2cOXjrTMA47oDdxP+4leSUXBKLteO3tMsErlns4mkEHBC9d7IBTWMl
QyWFSpNrjtK5Q4OZyuv7uea2S4P0By0yrlZpqw59WOvYQtUxUx6NZnYlsXyqKsXVp6frxi4zHmZb
mUaJbmVxGvRtecqMYiOWk2EXcYJinyzda1GxEaCAHZrFvq6avaQJt3k77YU6vuvFidOov5hpA8vx
2QdmPDsYyzGbRvySFvLHGsgXqleqelA51Z3qxH5/6CCFrESOESB957a4aVrJRvXlrtPzvdh1OSKd
MuVNCVRrf5N5/TagcASMlvMQI+sneOHITKo0jmWvKum3pQaQ6h8Isih8dJZtbID936feY+5wx78u
vRgARWSBloRhMxQ/maDeGm2YCEOkoa8g+fQKGQ/5YXSobqX1wB2BoWfifDPPrTHBvaTQr0zINWA7
IFlpS1vT/dQwP1ty+3wX1BZgSz5bGPM+EUe5rQVJLPCKjZ7yG+k7aw/dLgbQjNxLXr2pHsoN1104
+8nWWzpSjm0kzMVJxvDlvKPSsviGFCG4iVzFvn5IL+8WukYNyBLU4gE6Y3wzI0VsTkOhHUMjNp6H
tJ53rWmGB0ueev+6qZV4cG6L8U5dKbTE0PHpOmdyjHfBRsnlMXN6p/eqL36fduXUn9tjHLOsgTiR
sr44gZ9/H37kH6IOk6FPGSXSJw20HeLN7FF+1WnLi7SXRaxz24ybCugoyiqEXb+R7JRCb0ANu97w
TvxF6vvtooBwK6YKqjB2jEkmaUyqCnz5FQBVN/KIrDRRk8hNJBGtVK37p4QHfx2JP/aYQDpHpdiB
YsE45sHPQn5TgcOIX/6Vm/yxwbikGhSiEKYYO1A3VA9DOvT6PnImn9IM1BD23vDmE+mPvgwpfwwy
fqlKel5ZIF44RvpHE51ik1N3uPr3kdwzfmiqggA9hqo4JTIG6GQRM/cN52xRd/o/lwATjLvpfdPn
gtAUp0IxPC2+B7uhLYT3+gjmFlF2Bp7c7XrY+P9bBntMaCRy06j5CHuh8kue97DuJeU/Li4snVsT
2WmILgtiTchgRAT1qwbcedj6afDFcbfVr4MhJMvCy0SBNPD57ZzGyZAIKb4+TcIMn+xDKqK7TQ/a
Rvf7AGOcvPLo6uYtLNILYJEPBJgRkuMMMVcrtA04GhJ7yJB+EP3j+tJ4K2PyL3VMykim8RaF50+g
HAI70ngkD+tBfbEY5vDERVKhp1QXpzx1kjsLRXRgM/SbKrJRtHcnu3vjbR9vWcxx0sqsALFEW5wE
ktAV2VPHKSjwLDCnSQTJWl8pcLwMk5NN8y4knMLPZZMTro1RAJQt0KGiEvLnLhDJE2RcioBmMdE2
v8claIOwxlMPvCbnmq8tDLFPm7xJ5dQaxvwkFHq+Gc3QehWLwbRjNeQ91i6r/t+LQvsWqF5AOdlE
cIwIYneJRQFK7E53KF4AtU67boqX3PMWxrXGfKQKOj+tadX5qcSQASZdqU6zcisquNYLcO/yoLFr
PgEtS2DlMYoDTizmMDV91s95iMUR812a7tWe43Or2crSAP0Bi6hQGmKSqwTD1hHYvIS298Ke+GBR
dMviDTPEhzkx3HBSnSlu3FQu3dF8HoLjMD4lhe6UBGLtSeGWFtnJMo8PmLd25kaWEzkS8kChP+1e
B3slVDk4aej611xsLxNGTDkZIKGOrylsRz8CJ4fgEAjjgm/Qw5PFvR4YudaYEDJFupLNCawNmB+0
2we46lZ8Vn6HB9AN3/MC1mqMXH5axlVNZY6MmJqTnnuIpEMMlTx81/5/T26OlwvP4OqhNwHoQ10X
0H52nKoV2rIslEw/du1Np79VQA/yh3DWninGHyMsVFzO6sZqhixHhqujemg5xWPyi2xbT+3w0Myh
X8DxkbVV0TKQBj1ZCf8wH43gKZYVcaof27S3dbzCKrnxi1ziOceaty/tMF/LKKZiLMGMe0xqmxJP
Dbed7pgPdFwRaltoY26DZ150WXWRpVHmQojb3Eq1Yc5Og+o3hiumdulnv+a73HSUeEdbRGBJ+t82
lKX5jjFAn0YVbDaa5qTGJiCtXVvv18/a6leDC4JrAU/MC87pFtO1ZmvG+tGydkF8kJutzHsx8EzQ
D7qInPE0kS4zI/0oy9FBKRp/ztAFCGfepU0djE2yzcVS6O9Y2CkrCKvkyNmO8q15KzoaWs1fdQeh
nBh0Ye7o6Pcpbrvc034JO96RXnXKhW0mPk5t3UHCd8hOmZjbSv8pZo/XvxP9A9cWx5wuINOqeEJn
6KRkxmOeICxV8U0eld5saZvrplbqrZg3M/GWxNgxcl2WMCiqshnZ1aiBcbH5oYXedLIOkQfSRzRi
34feFksg7HkYZHpsmQWeGaXxbPH1okkJS8mCt7dgWHCSJoC0Cqos9iyR7ZDMgD93abuZM9L84Cx3
JVJKIuAYKsa4aMOU2Vq9AZGK1KLzm+6ICan56NhvrVs6kZTENl/1baUKiO1d2GMCWCvMHdFCbC9E
9J7KD0zxUKRv5lDt0fFugEontDp4AOa1CHZmlYlgkjXRcXIxO5WWHZ30vXFoUTPPbJAjBzfks7uf
iJv95Gzt6kf9s1Q2hA2aWgztDKPQ0wCqxTY+Zxclgy1xa802B9DtpuiwS14ioMUu8WAnKwGBEiih
WScpGM5i71mp7cJuLBTtaM3hTW6Wn6JSfcRaAhKs2DEjLikBzTFZF17YY6/cvu67GvA77ShhXhkS
XY2T/ZLuJtSuu4d4+zc8aSXqLBeoMW/jJlHkKaCYT/QHlXdTtyPgJQyv/NG4CbFlt7jnAxdWo8Ny
lcxBzUJQmI3BhGvJM8AOIoF8rnit8ZAY3OG+BHyIV0RbSwfPlsnk9qmZql1ewWKS2m2EBK1DwQ5O
28F3zMPf0D5bCbZnBpkbywrlph+Ekd68wMJ7yGeoVhDlxYKoeRDS8ey/SDVzh3fpryAHcVFgthhI
NOB4L0CgRqoYPTERHWSj3YyC7jcBmFdaySvz7i6PyUtvQQIqwlCGJVs/IeOyu35mV31qYZ+5yYIx
HEc17FEFxnRapnwpKY8w4buNfHFOFiaYgGs29aAHXYu32q32DhyATIk2Q1/4BX4z3NB3M3a38GvV
Tl//RS3xbHeZ2JukSd1Dj0I7YlpFE1E9CI/Xt2/9eCwWx8TZXAclS0+Ab6UcKSbYg+8zyGuAngHH
Y9eOtghF5Dtufsr5amwdYVSTzgBvMZo8+xnUUpiGoWQoja9NTvLyzQUjctnL18/ln6VabPiJOiHv
6ybDo7C+ARkKOAWlvfndj7W4VTnexlpM3BEaQ+niqgU/w2N9o59o78zC9RGfABuGVEV9y407q/F8
sT4m7kRE1pUmxfr6T/k3RjU3EmaV0Q5Bzg///BsP0ZVMeemdFhN36jIUSDZ3yCJ/K+i/6E7zGrrk
K3zrKbPOr8m2Yi5vAvcrMmmzCb1i3Ujpvm56lxJAB4kt7sD9ctNvujcevSF1/ytn32LCSzPHYxxO
2NP8hg7n94doN9zIWx56eHUn8b4GSkeHGgSbwioYbapVAfjr3FJfZSHakTh+wWT7K+e0Uxe/WM7C
DuOUuh5II1SK/yoUTr8IWJAmH/B6jGtxz/hlnxo3w8IW446zZKSCpUzase80N40fSB94cXMAjDeL
WjvsWtsI36bs5foSVyPLwirjkyStY7EsNXLs+il/CyItukW5iZeqrd8JCzOMF3Zt2UEERU1PgmRj
CkewW+LPNmSCBKfdS5OdPSi4er8yNx/t7id3b1eP+sI845Zxlcd532jpSb1VPqOtcoheldvWS8DJ
R5XCuBUunt8wV2BkBZNZZVhu49U7GZoTgd28I5DdpHvrg1uaWU2EF6tjbj1xaNJ0zrG6QQicJny3
KKQRQOV8X3ABACs7iUoCGBe+a1sXLc8uUEr0hYgKEK+8VzDjB7LZbeeTe1okmWyB455r4evMHuOf
ddS2Y5agmEYlyXNQ9auaI90ZGyRMVLJj5qGCViLLmT3GUcdCinUQyGlHs3slpubqxl7svq6fubW7
7swI444GWKQGvVajU/8+gNYwBBQm8CxHfTbQ9KohyvQvXt9nBhl/rGVgcKB6EJ2EsHEs9UZRjmNR
OVrzGnSSbVn/6y4yHhk0o1rC/6OTkoK4CipkVWlPEW/c9HKiCqP6BqZIIKwAOu4Ljha5G4oukyr5
mDY7TLXd5WNlS9mjWrS+Vr9o8l3ePmsEhJtT4JBidJL+J36MmnZgkcvdWR9tCShIWUeqUYGqMzzN
Ru8QUrpR96q2o6uAEIsEXWCLxrMpmC7HDVZ9bfHzmV0Smylv01mJAK0evPyjOgm2AgCP8aQ/k08d
PSlIjsmcMtrKBa2o4NWj8+aY/WSrIVpN4qzqUvmoQ3pH1YgfJ52dq6k9GINjmhig6CNP56LIV8LG
mVlmqVVmlkOqJZDkccsbxTd/xS755jRLvvqnnK9Pw7PHpulzbgR1FUXIegqAzLoNxfHILya4P0C+
73PD1MrlvVwfWwkxjGyKSA176ibaglrsYw5s9XPaTVuxdq67DY14TE5iaJDdgjoEMOUgocd/X1TS
2gZ6MwlYA465cD9CdT3iVfrXLuszC0zWQxRZGog0hmBBnTF+8jV0rnUn7jo3+MI5Ohi1TYtY0Jy4
qyvOmaCR72JxlG5PkaEHgmmt88VZuSIP0BWSjxLGiILpcQwDXwl/SY3lXd/Fy2kUTLpi7OU/llh4
Q1kI45z2WKS6QRNKcrN94wR72mZovfjnAE6pwk3cjHB5Yla/H6al0KiFgtkFyjxDZOxaEUdBa26b
4ZA1z9dXthJVsLA/f585am2hl4AZd5DtUBLXaH+DUshLuOjSlZzjzArzofIYkE4AaGW8g4cfZYli
WLCfCj9xRkfbQxf8EQ9h/KsbuFySXs4CTXoWFwegyqJsUqQhRNgc3forO1GONgjqlAAGmjYlrzgO
b9yUbt0z/7ut7JhD1IeGGSXwF+U+ulN8YysQ1/yQd9mOPk+hH6KB4CB+5RaMViLZcqNN5jAaTVzr
E6Gr3YMhjCBDhqiAhW1uc/Rny8dhy2t2rK1UxwCEokJQTAPz1fn+GrWRadpkSkc52RrIEpKgta3Z
U6xoc91T1/IgY2mJyYNSOcjHPIElxca7YPAAKXXmNxNU+LEOxdK/M5i1dvqWJplMaMT4d9eLPT5j
V3pSjX5pzkNarvnn0gRzAJNaLfsEEwOnqK6qQ6k2w1uridnvpJYCzeZsIf1jTMCkPVkJU8igjwPD
6/nHGlCTRpm4lZAft7u2dSAvqatAHdcYp5t/UPpvwYWiVazamCeARgPnMlr7hOBeQGtHkUAcgP93
bn8kaj4Aw6pAPKwMUV+oHmmtL3OsV7lzZFf/KXBfyiufEKVTCch80CZiypz5hNEsR6mp5fqpNHdZ
2Nh5N/F2deX9Rkn3UQCiTC0Wi8tV8V4EpnpWUG+THRXpeeyrO4pIEw9cqqv15fyxxRyCKie9PA/Y
QeW5vpE9mqrgXWx4c21L0EQRt/Tl7153G+oVF16zWB+zhaLV52EdCwqVQNtTfGwNVSc+hyLPDHMS
DKkbBTORFeCsND/ZW97gh1uRS9W49kg8+1zMIQjTqjcGlN7wudKXbJvdivhYkgNUpJtuuC6/Eh/h
8BqmyTHljVkqZvNmaY6H2oL/0bSdtoGSAKIrlSN4pTf+HnaJ275GbsmtoazcBGd2md1MMhJLzVhB
IMubcPOhZ3GbVCigmLmN1XpQDun8626yurGSCjEG+lrAP8xVoBSJmFsRXgvifvrRQhOQdvSaGjMy
BRSjEt7Nw7XHnAWSFXI1yXV4Gn1IESJtzzadT6ujtQM6lx1ndSuBGqMpgBaDhQTkwOw8XBIGilmR
Rjqi8yyhA26Zbj+mXi+0XlUG7pD8lIGvTVAnlX8H7XNcfhnT5EWdyguia+Fm+UOYLxuEGE9Wesk6
Grn1Us1N5cppkyLDEGY7AgP1fhYSy25KJXsUVJLcWqYxbXAt6L/+1Y4YGJdBWKWDCefRfBbTMFMH
ANpjSnbpVI/FrQlohWmnWzoWBbFij8uXQBMYNhaZmB39j00aHxfpXNNGMe4v2KRi0TPYNLINJbtO
QZoIDRdOZF8LtktjjEP3jUKkCSyAR72+0/N7o/+4voPrLvVnMYwD12UFdAVUJI55u1fr3E5lKNhz
bKz1EOG3f4wwAahQ6jYo485C9JZwSpRtexj3za7epBte+snbL8YzYzyi4qiFqaj9nJr3suSA81f3
C6VLTGLD2y6QuGnbmFI7iMoxawx7rI1NFs+P4pRtrn8WegFc+NgfM2z/TMonjGVNhfXdtct9E9fD
35kHWcN+WDRpgGwjuCqguHTuyxYk74Y+bRVUR7vfzYzUwfiLAg3PSrnbhNvYQzrGiWMriwP3lY4J
TUAOZfDhnhsNTFISEsAobUlSQmQJhjDswhnjW3EFcE8pgBaLmHEz2UxPzvJaLMCxduxIbwfaVx7+
vv6RVnwBbqBqeBNT1m0W4ysaQUgA4AHOlTxH3X3a/pSTx+sm1tawNEH/+yLWKKE6xJUKKc9euREw
6x/GPPHOVQv0yyuyAt0tlv9IGqSkAccY9Gp0084gmKtx0esreYBFSZRk5L5AROs0oC4WMcbJFKBb
IyNgprKdPzRO4QiOhteMjSDgiAdetrj6YRYGmVuBjLkZz4MI7vVydhCufSJqbgC88z//OBBGQ23L
gryixT5lakloSBb08nFKIHYIWZFY4YQBGhiZMGCZGNSC5AYo/C6oCiJdDfSpQgaF/Ndphg4ooc9C
DWyhrJ245w10r1pDkQeav5hfuhCjSWFprGeU2slrdQIRVuJEHhK27qNN8bgFx7sTABEBqTK+CtvK
8KQJskkATcDxDf0UNrWJJVBbNNYoH0Mi+FVp2OlQeoY4OFVZ3Q/F85Ak2zoVb8JisnMCMuvoqA0f
Zt07cRLZKRqO17/tSmSkPwgU92BXoPSQjA9Fc5yZpFMlCCEgt4OmSm9DBGGL/TAwgCgInrnFr+A2
PlbuSlPUsQ/I1MF5ANLz88PSgUtWk6SMij13P6BUdaBak9WOEgXJT5w1Xp592KKyQxAfssDvywRi
TOZ1ZZhGVLszqhyphrhf5GW3w4NqBw9R5gNuyBWJW0mZ8YnB7osHMWXzYRdYpHqSaCMyGjpAFTrd
7biV0d6nPFp4OPI6qfJlofvcHJMQ1JVRz0XU4iYlXgl9hGBb3ysWWIsUN3nMoCozarZQ+1Vvd7gl
MD+ATvmJs880wJ0fY4iO4VWOU2XhCcb6UgCRlzmmF4W6SZKd5cf35bYd3IBi4rL79JbXM1mZFzo3
yFwbui7osRLBoNYfhAQyWWnklOJzVGR+LZjozd8KUmlbWcY5NZeB99wu41DFEAxCW6tQZo+f9Eq1
K/IodS//424yKSv6XKIQGaF0DHftjeLO4LIrveaGUtxH3NrNSr3ofEnMeawgvEFARoDq97eGIub/
W0cCwaEzPAiTI+zrjRHb87jhLPIyFp+bZdzW7NHmasYYV9gmuJs8xc0Cp37G4Mlbfug90S334s/p
pbzVeLn6ynk581WavC0ua0uUQ6I2cB1iiED5/4ISp12aX7EIufvmMPSSnYetgw/AcZ21uLA0zM6x
W9MYFHOPVEdV/epEa1hkV3y2BtU1dSYu5IF6yZUzyc5xRnkSxYpRQz4yiyC5BjICQbPxVgXF9I/r
33Ilyp4tjEaHxY72stEbYoSicR2dCHDGqs5JEjmnTmeuqoZIWp/39JOJH1P+nJPAqSyODe7nYUKK
Ci7tkQZ03BVxb883lEmh36O19vfK3qufBzMg4Mg10Hli09I5McehEwTk1qgTW5+S+ahjdLNOuW53
mZzioC0MMV8nj0KINaJSgdisYH4OpK7Ja5M7g0/A7tajQRPYZsPx9VWPWNhkPlho6lkotEi0EhI7
SXzMM56M0+UT63xVzNfKrEwepIr21KwW/OhvVf5Va7ItmbEXiZ6Auf98ABmngMJFonnjlCO/wQaU
4Qbnwtakxmvx02b9AcoonMWvIP/PfxtzSRDQm+ZBguJng3GO0h+3AJLYkqP6NIIHLq8icEkmb1J7
4NFF7ELewZY/h1GbMH+KUFpoYb01ghgAltjIZTxw9do2Sx1D24oWb00xy3egis8Bu6i1D7UJrH3Q
T4NjzEg6wTpEbMlAzDdxy9mGQhxdG+30XZUmc6PlvbxRxAFhZFTuIRoybrQ6nLbdXBbb6+Fk/SQu
1sNcDVIh66mAIuiRAiQlF6+pwqnBl1ntCh8kQLzHFNcecyOEgqAoVYrwIm5o1jQjXZtRYQu+dfi4
FdXV++fP6throO+rCTNmNIXYzW7oxM/Bxvjmawn/cXngzC0uLgBDbas8h0BXB8m4MW/x1bkqJKuR
2VLhgKDvAIsrs3VyAu4LcJdjNhDNwg5Y8hdMRMR25hiOtrF+W5DQAKaVB55aTf/A/wWCHah2g9Cc
iS8WTldcJ8hZyK3iDxuI6+p2/KRyUa2rrrE0xIQZ2bJarYKIHS4Fc6OfxtYObmktlNjdfQjohXfd
9deimmWiZGRgrg6PCCYXI5LYZi2GnhGr2121aen0KJi+uUBreoLY3IBKkIOcSNfQU5bOb2wlFUci
9LmICCX5xV5Hsz4ApKR9wFx1dFP/kAG0UHBRKFtV8vS7quJkf6vrXNhn7qRW7+Y+bKDbHe80v9n0
W9qG4rPBrF1Dy2UybhJGcmZAAEHEaEfjqBKUf1LOPbSyENQWqR44BgI15fuRvUh96nEex1oM/7OQ
v0trs5akKxAWh9QBugBo7TIryQWYjnHjHaXn1lURrIFKq0U7PUACtrB1H3IhT9xItbJ9iiSbkNwD
eQHIJFmjmhI0qRbMRyG0yxvZGaGejUm9O/M5u7H2qFoceI/Z9XVCfRK1OrBdXygHFEpbDlqDwpZ6
nFUvflC9JLFxp3c+qE1lX0Ne7oBiavePjx2a5X+sMg8uYR4McxiAWqT1WunQYtAekHIugdZKyndm
hjndJhGbYQxn8Tg1ii21bzmyEivdFyrnOc6zw9yfAzqH5lBgOZEo7mJ1tOW09ee53QigmL++c6su
stg5ej4W/t+gsZIrIuSdtfi1GkR7kLmdf44JlmNaI4UaNxLqVOUn8AxyitGw2KU0bv3vQoUIOFjV
Pv6dH5qoSgKWSbuR7Lp6IZ30UBSPEag03HwHX/RrCGq+CK/BSwDiJWHH5Y2jx4kJyuDSoPVBKgKo
60zaKJKmT6S0pm030SG/aatVtSF3BchB8xzwFbZokL9mj/H6vlMjAh5L8Qgm5HJHJerNF0rkNoPI
jTcesnaRYnEgfcBTRIa2JhNLZoxLZegsAcJUo+xn+alvPTUQhfEVZ9wIO94HXD0CC3PUqRZ+qarj
1GpzKR4rEFebVAo1+6jFe50L91m7AJbrYj5aKfdl3eNdfwTm52OaK0xoOr11W4cfQIo2HvhAx71a
hSIHNMzdT+bjCSQvpjLBDSrfTiB7geLBobeFIyB+0Kjk5lv0PmZdBZ8OhAX0nXFR35PiXC26qUQd
1YWey7viAlp4r/wGHtMn/Hx87SAsrTEfL67iemiimmYn6h6sv9LWeoLYuYkpxe8XlK9ozvUwtrqd
QNaBhhfwT/mSWLWuM2PoUCieP9MXw58p4el9CSlutCEeuQ+ONadZWGObnzlkuGNJLcRjehPegGdY
e6fVIDp5Nr5R/j81ddpTjsYkcepX3kDYWuEf9IYUD6fLUG1j69PZGDfhUDV0ewcP85J+i6x2A1HE
Oxmcyo/dtv24vrsrjwSqpgZGMbDyGciVzg9jOfdRAGj9cGzM9FCoojfN5g0oHTlJ5VqLRaGYbw2E
S+gpsiRSRkn6OJhxJhqMcEiqo7iRRzc0clovUJ3arpBL64Qv173msAp6f3TyjcqPMMFNHoIsxpNa
RBNz9ovkUCavrYYZ5uytiDfa9ErITijv4uFhUn8JmP+/vr2rSdPSPHNeorgRiBnBndRN+DC6YY7o
KngQtrDbkzG61fO/QhkiCUUgwP2IfhqgOuffdEiinICBcT6arxCoI5vhDtiKFjOv9TdVNvTJTTvK
uTC5tWRgaZZ5OFhFnpWWmszHDgTIkALWLf/6Zq766mJdzKeEa6UkFPX5KGWF3YWpYxiqrfGI7v+P
T/Zn+5hPhtqTbA41Pln0O4qcsYGnZr/Mlx6vZmFw+zsTqdQb71Jc3bzvK5i+Ikx2RrMHD5I2isp0
lJRfNSB5RvSvPHFhgfk8USsKWSdmMzyx+TG7yQFqudvWjn/MmOAlPy3uPb9Wa8PIDE0r/loT873m
cRAFxewHiOMYn6M777JX4gMR19sg/9pYXN6ZVYOWilcR2uKoPbBBRp1I0ho5gox6G2COxfKjPZ1R
FovvOvHfmEJd+2oLg+xlEeRt0ooVnphCbndgQnLyh8wr0NerPk1zM3op7omG86xdvQ/R8zdklHSg
jsjCbfOIhAEmspAb3kOZC2N+0MA+aI+zRxHgPL9cawlDcltRDREKeGCmZh5GrRx2gMzgI+q3+IRu
fh+8ptBIAPsY96m3VjpCKxgMJfiGyGVYTEMO3mkcy2EAwp3KqSmH+pvYMt7/q5R3YYlVV1FBUdSK
vTh8w+gENNcjD1e8X+wUL99U/6JoulyXwQTkvA3BqGqMuGTBEiI7GAMFx02+pcPROT+dX3VKFN5o
Mo8rj4VVJUpqdEg/JxRwFF/bjrt5GwNr6+QnBa+HwAWEo+LWI9ZiM4CU/zXK5LxpIMRNVecQgN+D
wdjpd6it/xScNHbIswTPhCCEYbc8/ND6iV+YZbwz1pC8KHoxgZ2p8zRoEf/AOJk7P+WQhAD51MSf
bFl7mS0Xyjzgw6LtqzLMJuSHEsqbEMa6obSRqOC6+tP1+467OiY5wzjo3Jk5krNhPzkT8sFRtNst
MBn73MueyR2vW7GapS0Wxw4LxV1KMi1MBuA/FL8BW9jwNKPV1tqjU9oiyEkoDMdP3jjrXPFYwORQ
ogMM4Zuh6DxhQe81i/MsGI4TpNs92UuRqHmYQNwlu+bFirC1gTs/XDe6kuef2WSuw0SR9DTqwgHX
Idkn+xanUfVTfqRZ8RcUKpDOa6DMu9TbrJqsNAW1o2dfBMIROgkf80b0C19wuZxL9DczT0FVBCiM
YgKh9sEmfsC5dYJktBNsSf7spj7KkAnVhdikew2i8d71LVxzlzN7zB4qphyHICoYjhkwWoXdP6As
fVu54Z1116IQT6me1Le/MT+6EmzO7DKJBbZ6MMqBrnOy5f9H2pctx40zzT4RI7gvt9x6UWuXJblv
GLJmxH3f+fQn0fPNmI3Gadj+Y2KuFOFqgIVCoSor8yvYF356mz2T6j/06o0v8yZHWs3FtTA9ZrW7
xItXdYupFku06qL52Lj64+hJLciepm140Do73UAq4hXA7xxKCSEk3d7Ce+7LlLdq8veV/TzKymEi
T7XOrV/NvbElPGmfy50NJjriT4AA8l5tTJNIRyHPJ6sofVEXlxq3VjDnKEOdZKVvMj//Bp6gQPRb
V3JqDFwvwbbnxlhmODCJaLBqQKrBoIK6MDRNDbJ/8SjWn0b7EHPvY/IP0OcEFXv0cEj6dNHfV6ak
BqcVOGIz3JCS3X4TBjv1BMmbQjv6EDa1Xzll67SCA515nVMeYq0OlXskBMCgGRAWOv+MWiSMZTkA
VjnHf0vK3uShdlkZG0CUEt6AmLuB0hR1a+RtVvSZoIjIbWKgdyLMmmZvRFQjf+Y5CKOUB1PoP1ii
AZQonRyGDVje5AE9sURu7EH5q64PYwHfkHnkBaykF5ZAygmgIJCRdAE2XZqqa7qE1A8Q2naSPS1u
s21dYaPfNLrDo8bi2qPyGUOMwJ4J5Byaix2hwW3R8Fs2GFJ3SS7DPdskYl14pIYnC0npkWtTZ9us
6qqbi1zEWFvvja8FWkgpnhFtaRt7GbyLvA/HeuSSasx/Bun1pUZSW6VFCk3BJr3RkFiI9gIGxFfp
UdmLbuRFpZMYnAEGxhw5AL4rs9TRRgd1lqxOIL4ZNP5JSCgBJNDVQW+g7BePKM3E78YXmeTjbTLz
4K1sU5lbuZSWoaipeGyUzhmlV0V9vH4f8gxQBy/VlUTrE3zEOn3oxG9y9vtEIWT3LDLtjyfZBT9t
ntahmDWIW3P2nGvPYvG9C3kVK+YidCguyybEhy8Kgi2YxcRQy9CXLdFGD3oXqY17fZ/IRl84+08T
NJnAgqKAOot4wEqj4tRDeVM274biW93sDgt5JfCmpljXGBLLf9d0ipirm9OKzWoIJYBIirqYHKPS
H7s8BozEGp+vr4wdNlaWqIxImCVxBIQA1UbSt6n8xC1aR1A2rSv6BdQ6ZW1/3SJvaVQqVCWVEI4G
IrA+qm4lgwYyEufvRlFybi2eHeI2qy2M8j7PRnEG7lXV91aqvipj9aDOKcc1eGbI31dmFlC+9X0c
A4Auf5nWq9X1oGXlAYXZX8lAyRt9c5wmejhnVPtSbUkxmjxzIkyGDj/iwymHejAeuI8qZmzHbQw4
Ia7lCxzOWDY5XjgleWk0OxWVBiOH1gDhdZTd7jbwtJfrLsE8Xj/t0cyrmVmXc5RJ8zEov+T5Ser3
lfUy9TBavAUxZ26D+cFWxqhsBuw4cRVpKA9Z6ueYZXZqfdOXp+sLYnVFQFn03w5q1Kkqy6iTRUiB
HpX7+Ws6qKifTG8xgHs5UIXOfCBzYirH4dlp1MoodbIaKZC6qcTKzNvRg4yrF7hQJZk/VV/eitz6
CVnCRUw0UfjF/8bl+EswxLWpQpYdOLdosLsdYQMsbk73P4qID7yuIestA4SWjPoQgayY1DmLomYy
Gj0hPtntCJNjvCOz5rxhO/ZJwzk7jXqQOa/z89xAlKSOZdSiNHvBiCyKMzt5N0FaO/f7m8bn+Alz
E1fWqCCFu1/KixB1hOQgOrKT7yHc50x7YaOCo5v3yViej245VFE0E9xCdLE5KpQ+bBVzPi7Lgz69
jM1WlniOz1oQbgsoAoKDyrxoXgXhrGSNNgFaFHq5jvZ15g7bPHPAveVNx9TnpUisihO5nv4zSO1g
GLVaMQ0oaE/3pHUNCrnNqIApBiWuU+2QW/phBce1QcoRkaBqYTUiKSN6g9Oz8mZ27ljhFab7REIu
gwIM58ZkRhM8/QyQYGsSHhNUmtaGi1IMIo5a9Zm+zujtQkOp2za53bomUWQhZE09V5PlVJanT/jK
LI2VMUFGoPdZiMRqg65ctVPcAlTnvu423mDHNikOadsIzBm9G9gDBPSSrfhWPQZPGueOZSbh619C
xeypE4skTUjXYlt/GGDGRXvbdPNu0yCYPtQYZmmcDDKpnZ05pWZDnp5zTokXXdsK4varW760Sj3t
owAd/fvqMAFGPH9b0IoCxzEB1KTuL4DXmCdJMXFOUVVAD5F6eEAtNp0m81SGk3wdl7Bl2GAdUzD8
K24tV0o8zhqZBlUCFgX6UAFO9XyNphAO+WIVJMIqEPFcbjIUiffWo+KRKa9o+DN7qL8jqKPyTwMC
hbyQ1FFDjwHnBzwbhRv58aYCUQmuj53w+5EWVGCglUFLSCLAdmp1hTJqcm3J0ek5rh0yV/+e3fSY
lsn94u/yjbOXl/6C4gIhIPtnKJIuCI2xtcySEqeI611yaICHKjeY4M03+YD7nxSlf4F7/PIDEhAs
0buClDaogiiPCXF3CeUkC99RRlkcIrRreQIAj/fgtdmON7zrhBF6IX8jYiZRg9o0CG4oe0OcqpFc
WMmRELtD+LXdRG61JY2b8dARYCUvDDAWCL0dGdPwmI4GPoK6m+sx74VEiAt4aLjVVQyfmIOnPAlH
8hWzcNeNv3/usUQwo8h4uxJGPirwJEPeTnEk5acKpuwQv1m24a0xgwXthOjf9LxtJY54HmpAGYnW
AgpUYKC5mDI1pWDMpiobjsUYuYDe2BHU3kKT8/I/gb+vmaHKKZEemUqkpQPYZnovXRwDjbfEzd4m
EU8/KMq7ICaypb8SDPDyPiPZtAvTKtDimFxGiYw+ikMwSLNetwWieQficTLQGj5ouMMKLpjm9IFo
WziGOthDTUih0LVLvYlAFGmKEWyFT6dmBvRlNdxd8XbZSoaN5N9eTMCzSLmx2oyGbXTcmRpGmxg1
YfSIFXJOVKTo56FVrrMoKnQzwgwm+JiIJvJW2cyH3Oe22hneA0tgzVZOUHwalQFlkgZofC06Nr7x
DPgsKNeewMz01IR2g+lhN9nKNwLOze8Hc7LCn3bJ0V1dkLVSzpKc1x1auEbjojqNhrFvOGCVaf3p
LgawjxNhGU6EGWG8sUyIvRoXQgu5luVCvuQRYkEMsiQv3EOrLXc0R70pbnmPj8unFV4eeAvDkA5y
1Yu7qtGURizNojtmaoxUyBwemw5PkCncifV0nyvt25iNrr4AGlYoGLnXpi1nvRcflvwCzAWApUnC
qafTASNElqBLLXrksd2DjMru7wgxBJEmKHJXLm0RUxahz2NjvLjIKLNUCdLIxELQ5GA6ViLsCrfy
9BdnYcT3z04oZYFKbotJ7TPUmHskt6NjfZ7O6E58JlNGHui7+S+Gi1vk3CDN5drn6Vglmjng4dqQ
pv/2HxlFFK2xf7xozvQcULeAktMCJAXV0PODIQCLElVNNBzVx8klbGKJa9xZt9E22/NGtC7frljZ
2hZ1CKOuMheAVXrUqkdPxSNByO3BzuxyN2yE79ymFMs3UG4FmwsmtnAIqft/6mQgGeaUPJUFUC6j
b7PY4LQX7c/JaQ8Ywfmb2+QQybVEe8vaJuWPUZWFY9ciadTFSLkFn0iw09Im9mIQLat2qWbRp6JX
kl0qiezUUxYcjSwSfLnN67sROaCHimDmQm0SKiwKqlz7bOrnbYn6rq0NnfKttcJqP+mLudWWJndR
JUhuplHByyZVh30nyMKuC5PosUyW8EYtk8gfzQnqDiCy3QdhWABNLBW+EUIdycoSwTcwE3OflEb2
bhSR5ZiNme8mCP/Z01DGPhQBNGdc0vZBl0brxhowUhTPQ+wWXaHvDCtKED/zZqcvEab1s3y4UXK5
uhv7AvDTUs92INVpt5ChET8nXUsOgWm2u7zMio2ZZprdhaPlya0Y3/ZhINyIFfZEWpraseqKSK+m
hl/OWbqXew1vmijVd3lmTF69BMKuWFTRbSOMuCpWqO6HKEs2SwWie60pkbAHXeh0U2NumjExHEOt
F9uY5fq73oWRaBfy3PupEC5ekYSxF46K9dYJGqZVwf3kac0C+owslzddsYRgC1Fbu0TcdEMZ1ECG
OAQHVYg1GzrI2caaDM2W1ELwykVPHgNNhoxYWYC0zajyQ1UNvStYC3eunxVuLYDHkEXjC+HQnB/b
IY1auZBwlGoAoG4tFDJOiiXeAIEIxUOviTNeyYwThLyGNK4xAnBKtlcXaF6JatclVo8LlNTSBG/Z
kKHRBO0l3oASK04AaHsaDkFfEjiW88UFpdzqddYCvbInr3qSgJHiLklogXri3dSMAK+IQMGT3jVG
NWg8s6GUSyLCIcCT07lkuKB0UsiPTvvZ7UCsy0svLwqFFlDEK3Mkaq03Mu/1Tm7w5QiYjIy9SBvC
fdlzLmRG8IMZNOMxXIZHM51Yosxam62oDsd2CFzRCOxw4cEmGT54ZoLyQcMMS02MLdAdgzmvesj3
C/qOhmdsDhjR874wC8tZE3vrfq6JfMnV1qmlNfYikhsipbeP9w0QRpL3C1hG3t5Rn8iohqQISwCu
lfvTMNT9DCJb5OK3k1e681bDtKiNAMVJNMh2UVcHttPSTYjAA65MV9HkYGk7w4TXT+94PTrQyQEx
w4YAKPNna8dtojDNAdFAaLwIqJ26HaWpkmphOV3GorNg7jwBL13lWZvSDZ95FTLmjq6MUddimiVa
GCtKfwwFdExEe5CfObtHfi61e8gtfl72VJo2y8loIFrPR/kxfGsO4U0LeQlHucNjv7Sn14+7xBu5
YuSsSLW2SsP7wkEJo0TSB/S9Bnf2Cnd6MxCDtT3q43z0IuOTAcZLiAoxt4N3BbXGcFkyFOLCAQXP
7kCQkpWHE3CKi3yd+svyCcnWwOClYDIQxHgXnYZsDgqLZIY9jrcMitn27wG8BD2AStU+9us3zhdk
xOEze9Spi2ZgweI2Ho7de7VbduFj6hi34DD08fB1+DTj7G+nSZjo0HT4Px33xcw0AWAwe7zQyjsx
dE7j7rETPYWOUTrzj5izQMYZAJD+pz1qfRhAKGQrTYbjZG4tCBhrEY/ljBGQzyxQ9yZuliLOc1jQ
+49KX2xxvpl57Um2WxgSAOyYIdcu5FsDQ83lXBh7lJz0CDzAli+9kQFVSbOVrxOv2e+TusATUWkC
CoCc8ItZ0aZsIEJeiuSUKYAqFc/IMwFNHF2M3zxCtIzLt3LxeCcGV9kV9ShCSQ0S0DWOtWaDQwSx
MdjN9xYKv0jFOXcaww3JlCjm6kE/ij2lay9LrMddAI4MJDvgpSOFAvEZ9S14vXhTOLy6xKWLnFuj
nFBbjFZs86k4IstzJ6uw9QXc26XhXT/Ml75+bobyxH4CKVwBcvRjXofe3PVuVXMK5ryFUPVBucog
9hYV7bHvhb0ZlE6Zi16WP11fx+VzjqwDJVa0GwxEesoRxCwshnLAx1kAha+yFwjOemUp2T1XVoXp
ByBqBBwJZsiUwXlyEwtNVM1VWSCbqg6EKwXCp474kO+EfbTntpEvgy3m1QAFBZAaaE2c5HNr0iDU
RluVKRn5VvcKNB3Sb7mjRzYK8iJ8b95WvOl55grXNsn1tkrfrD4WBdUY0mMNdd4NPN2DDBqkFb12
h2n9B+Pl+rdj+SAaN4R78Z9J13NzAeK7OopGc4yUh9r8u+151Xe2AdQVcOlaUIuhnLxCoJrLHHsI
jnm76lu77yf7+houe5ygmyGl6H9tUG6+lGMrScgM0Raa5T34VkfIQ0Lu2Itvgo0GqE3i6g+dHe/0
zBEaO32vdJDjemaD2AjVeK5OJutAQBxHh/4aeDIuWHijLtFGMRbzoyRYjlW9JwESLO1JBWL0+sqZ
m4vOBtgxZXCI0mExNpsu7uV5+tANIESTTwgxcywwnrTY25UJ8hNW/ji25Tzr+jJBpInU+ctNsc3u
sIcuP+xeZqcwBb5IDRw+pFBLHW5l6XU1SITpA8Mndov6QfG1CKormaDhGzg3yiVHJvGZlTEq2UYF
SasmoSY+I35BcvNGnAneFtUvo3QBhbHFd2HTpXZwM3xgxPy25D0ML/NUog+FrQVzPypQ9Ah00OFC
G3SkCISwqN4T7SvUvg7kmTuia3PdURgJCbGGvNiEIscluL1fDHnR5lo9VRUFwM6R9+u7AbX9BrxF
cWRbL9ctslxzbZDa30ap5dBSYTAVBkcfdUfjfULp8qWL44W2ELqlKEyodCdxgcComIoNXu/4hGrr
p+gGaU+1W+/ae4zVEADJ4BVeWUCkDYSVv1+jODdPnYylmiJZb5FFNo1ZOFYzybI999BtdoWqxfxS
p4e7vs6W1o7TTDDsNDPK3fVNZn7W9RZQ0bXUKk2ewQiMPLPayR/KNn7MUZiZHEgBQef4hgvgZoU2
EMFjHgUU44DgU1eiatbToDd5dww/JMVTH4nIRXpTbqofAbpU72BN7g8kOvDKXcRdzl+upPSO8QIg
n2CczjGUpofWizZkR7CG2GOi2C1ax5imAoffR299yqHqXd9ankHqHq4NK4ubMsTDp563qhVanrVg
fj5fvsnG4vYjPmsg8lbJuv3PlkkyklW0nfRRMPpWw+P1sffibb2JN+EOxUpAY/hQMsa3PDNGOTCG
zfsgAZ/TMQhGexg2o/BpAVc2bq/vJMtJz+xQTiq3faeP84I3cmOre8JrgbJN7MS7GbSLWFnPRzWQ
f/Kau1AZQT8Gg6AZbYrQoLy3sTOnwBnkm+WuPCDi3S2pXUO6zuXJqjOC3tlKqRtM0toBpN5md6yi
H+30nAYv17fyshOOCWwF80mnLvglRWg5pkM2Jl33D9zmXsxsq/MIXI4QWuj31mO7mzbRXsdoFpBs
t/xePNNDkZ+iT0zKSBcVMaNJ09nUxuR/FwnaRVvBix3SeY/23E74ZQYO2SxdBfMXat2kqHN+HqD2
olh1qgvfQQms29UL6bwJTuAPuftrHKyXjnNukDoTmJiuljQqk6M0tZKdJ0FoB0uKIVhN8q9/S8ZO
omovAUmAIj4DI1JJmdxYdRf+TypIIoQPG/mkYAWiMU66cXnWkWugyk1wYWSYifLMtk3Sskik6Jh3
sZM1ma/rsw2WRnuMRk6ucXkIYArQBSJ3pmsX1/Kci0ExT0NyRNbqREVim39QVCcmMK+E2QogVOl+
7DTkllV1E0BLDZTFnPGLNJwTXwNvLahy7qfMnnfgSLzlplGXSdspZcPFD/0DgN6o4qLeJUMbyVKM
+Lz4IAW6SZ3Kqw/EF/k8D8yNNA08Pk+vUPrpBEXlVG+lJD6GoeQoQea21neOD7LOFxxeEhWAETBo
SbmFkGZFPs4w0bgThOEyN/TExLU+klcyOALR7Z6XsZAE4Twyw/tQTgdllAbpULqgCAaEdrZmEAAn
QNH809khTCC/1CJjbeDaFnWY2zluQxnyIYQnY3AJHrJ4xhQEFKmdUbaJ7l5xy8sKGbfd+QKp205N
u86SghAMx+/Cc/mk/RAHIG3newwdYdbDhZxEx0V9Mj/jalOp606aABqQCyyUoDCbF2RFwNZngE8v
r8Mt3zEvscwE0rayR7lNhhbCPMb56fwBqQs7buqFj0lnK60tYlpRtvPnWuQqG7Ci89ou9ahIEjLF
GNbJsYT25DT/yJe3kRcpeTaoI67MfdE2mRkf+xrl5/FV1z9FLnDvqmdCboMwAq/yvEYLZytTswR0
DhNAl6gRg2USElFVToZLgnfMVT+kPziHnRW80OkEBAlHHt1wamVCi3fUki8xRkvip8oXnqA2AgW+
0hVB8sU9B0xrmNFFsRYoWot+zQ86wAylFETwSXUvQmQDTCcv+r2wIWQgCyeQMfdzZYxyjLDQejnP
i/hYxrfBmDuNkbic3eOZoHZvyqO6EEfsntEjmIBTy2kh44QWuJPdQacKWiX/1y2kQU469GynprCi
U67VPKSPAkiUrUdCRBo88YrenPXRd2qUBqZVSVJ6lPoIgBWgOWrO0BaJCheh/+dHUonHrJxeFZdG
7VQjOprxZOvlt3TsIaD5FIK8tot4L1XyOa4ZozJHVaobFSij9KjH5SbILGfuUbStK9vMQQQf1vY8
fRlB5HG8hOP1Ktnl1RoDAHrkMIfXJ4fFJ/DUwQ78+hDYIKHnozKYl+lqR6m7BnpiQ5+O2FHQvP3V
g/R6/Mx3p8eim/+4vjKee1BXzNgCzZPneFFNUmjL87vABc8wL7HVYqhLpYnkoegX5CLqLYg9tN4B
068HhlXrI21Q00FIBOrOvb6qy4F0cpOtjFKBoy0aQx9a5Pu54UKEw9xUfrkB+g20uJmdR262QBIh
8hROvGJdMkSYFM8XgJMuJNSzpOm0qk26j7L6Ksfvnfletm+/vzTyaDIh5iRBQp0GCC1WE6qNoZBh
Ccuy6xPS1PCK1+VxRu8i8VoumxwrLyCYJGg4gXFRvwBqT1VedNIEk407uETpqJxsEIW5qILjZQod
tGP2jfsJGXt5ZpQKK5amtqkyLeSiGdz6LnIKzD9bT4QKRtkrXvlsPfBsyoxjfmaTii7J0KRC0s3/
21ugeWVoEDcP5uxpfuwJ3vjQfAFCDO+RLbv8nP3uLtpnDjBynI/MODQY7hXxzFKBQAAHz3m80XOt
sgoBmZj5DcHUNbaSrY92txffCTFb/MwFb7JWLoEummTvGNWnX+RaEo9VOcox7iSiPgo6zZsCd+A/
o5W8vi8j6ICs5KcxKpoOQMhXXZb2R60QPT1s94CF/fZcnkUYoH7aoGJovhTwZBkFDbFyouCUyeYb
8TuYiJ+GzJbwMiG9Di6kmLWPKGfqBOVGsGdUtJuUPi/aCQ9ykh6Bu90XHHGn3xNuf/Dn8ggwWBu5
tkaFubSMrKTWALSPpQ2UZUi2vhecvoZubDnYxmsDEZI/yMkAZvq5Qso11Xbo6y7DCtP2h5q8psM7
x/cZNQ0FCoEKIPOgIb6YcDdQnY3nGItq3OQlze1KBTdR7JS7wqvuciDp+7fl71944TFuXeS0Mmob
yNyRTFOHHynZLBRFQtIyiOEC+FDeEg4/QrPMa0EzshiYQnNIhGwoafKdH+/KMkrVRKT5aD3MnIAM
ZgRd2C+oPzD9Y2WHeOsqbZmjuF6aICKJBKHwwoACRjNbt3kNbNNP8DzgAZlYQRvtA4vwDePr0fpN
5qQ3il7UNUhL3jBC6ER94xoSrxTFqrEpCqQDAM5C9QsH+XxdmZlGaTGEJE6XHxbqNcumeiVgsMgr
nD/A0mtgCwAwgWAGyMV+bg1BeoKORhahpTe4Hfp5YAwIPTSiRgQTxdFq+xdUJJneuDJKHW1hLnuj
1mAUM/UHyc0fjbsUU/XgAuP2tZkfDfUo4OrIQB3NhtR2JRY+4MAF3aGvezvOwNnMg3gyXXFlhEo0
6zYszDpS2mPaHVJIvw7DkRM3mKEXiD3wi8HxMPp4/pmiGfFEJDuW7PKnwlXeuh/6YXKaV8lT34bO
/b+Zo0k/lQiNlkrE9Fq0Gz3DD/cFRlYrdD4IqSHvXmHu3s+10ZyfmMjLIewVpsdcyHamUW2SYtpd
XxDTC1YmqFhhNaXZWD28AK1mu5M/Muu90LiAc85Hopu7Q1cuk5DBDdQNoXAQb4l+LqncLR8NFzPN
QDng5K7WRLZ1Ff/SOTanpMc3InzZFr5R6zek7Y9rkfeFLucIkXCsbVEJh9RZ2aRJ2D8y4ENoUglE
W/ebW+48H9MZMIKKAwuAz8UwuAqVDMyhwBLRcYy3mT+8dWAJHNF8i1CzwKz/vOelxuyQuzJKnV9x
SKB9PJziUfGShmDzFDzxvsUTWPkW8+kJL7SzsJsqmN1FiBAgIaVJdaQiKLMyislhDvbQqt2kO7Iy
vqYa83FDWJ5hDxkHzJ37SBKGVj/GZohzrO/zbbnPoDmS3nY5HhrQUVS8apO3Dghvrh83pm+C5A5x
CiIEMjCl53b7uE2qcjKE7/9Ih6eYhZCcxm4wacsjKGY5jIo5WwhNgTwFMJFzU42UZpWOrvexjkso
4ZV2rXKXw3qxgCkbU7SAbujoEJ3bSOI+HIQZTpl+1a/tXfUcel3pRhkmBTunNG0MK/NKW5dz0nCS
tc0LnxzNyszT7mOZfCF05y/CvZz46vdsdhLTUT/BvkgqeM+8YQzWhqLRAeg0xgalC2rpftYXDVNX
iCvVTVweqvqD4xysMLkyQF8uVZ/0CtjZIoKtx+0P/r7b5al1VczSh888ciLOaujLJenSRJUDfLqh
vC2nZ5OXFDJjx3o11NUiNNJYhiFWMwJvqTrgr5AQ9UG49FJ4MipBL5zdY+VOJ20IjB+ftCjOfbFu
jdlIU9gTHysI+kTPxVZ4JBNUf8JoTnyQ6FD8zxaddUhFNgtmT75U+kSwpOqua2xjQ/jZ+HMyrEt6
ZY0uHau9qHRZX+J5+QlWB4iJgPMA/Rh3aAAOyl8IeUWU2hMXvsqzSyXcwhQFqEfBRczUnp0gAoMF
OJU3wYvwCvUECJMRpaTs28gNK+yD8N/20sXl3kJHRcvxKTs3rWGVPJaSr94V3eCGP5/GLACt95cK
ykurYoQyxMNMaLzGh0DmvnzUNyLyuwz1rthJ7mJM1DgmJMreyXvjV1Q+/z/H5eeayXldZy0gtRBV
PT0xEgAqDGzmzeQENrkbQv6wPvP0Y65M01FLBB6DCtx51Tb1EhWktK29j0+JS0YApUfrkXCh4Mh8
56YS5LqhavgnCut/LVJhW5DEuqsxvYr5zdETPyLJLu8knBxCDW5UDuBDaLz7Xepljvx0PTSwHt6E
Pftf09RNCIEaaMj3pwcxYSqLNyOm6PgiWGwzkGmVkZ+Bg5xyI10HsGxuT9kLzEBmbvatvbiNNtdX
w/YUALz/tUN5SqUX5oKiHfGU5kDEjAxv2UONHeirX2gPsz3lpzXKUxZ9yuuqxOGoWg8wEzLETmrA
eo9a/oRZpfmZX5VhBp7VCilfMSYjBx6vjo76vNiW+VgPlt1mkv0nG2miYIiBBzwgT0ni6shFqtRo
YiCEp+T9hDrBjau65S7zYp/HrM5cE+oIKKTrqnRBj7EMZQ3iBgTxaAJAL9GdBdwVI/dBwgydKzPU
1mWl1dRjjNCZHfQvokmR3vaoZ0EM+lHgPn94a6IOVlcrKabz4BtdU7tW0NqCbHiysPA+FDPNXC2K
KovM2diroDfsPlQd0Fhy33ZvFiYp7Ble/0vRmHmWVxapC97stEmQCJkJ1AEjb7A2go0me2hbmHWc
vPZlak7DWOl78tTY8pb72uOsmFaFieQ+NPtiIK+96mB+EU6eT9UGFirZAj3Kb51x3MairnpQpk4J
5txIslaiX4cbl5SwlY2xJxPhPB3cS9Z/kj/93F6L/JzVyTN7K4dwAi67fp+8FA/pTY9yWmQHf2U3
rau/x+9ZamclwKQ8UCc7eK4sU0FaXeIhKMmLJQAlJ1FtCMFMGNnaRvWHTewXqssJMrwvSUVrUzCM
oNeQKkKSPHIJMsR0S3SPPgMbemxEZODpDyyi6kXQIYQgi0ZlhcOoDAMpaVvPwJSKHrKnNzIWnN1N
d+AT+H0Gd3zMtT1qhcWEiaCCZC5dmetelBXvQyLtJLHd69XAaX6wIs7aFvn7ynGK1MSjOmnbYxMu
9jCGdmKJtq5zM1DWrbe2Q4XRJWww+EMy0PBV3yxk5NNebuJb9Tl6AknCbXbLe62zoGbgUEOlGdRJ
J9L985XVdTMVmoJYWksaHtGPjfzQN5mjQX8jVO40gB4k7bsEwLyQ3LRS5XUFz29YMWD9C6hDqbYR
8OMx/CY7LLJNipsDqiHpLrsbX/hZN/Mkrs1RJzGCLrHeClpDDkYMc/VmCDHlAZjpFiUfbveFa49y
07SADnIkYYPJTG3uxXuiHGg8Au6DAhO3Scc69uvVUY6qSmHUTzJyzg7ystC8chMXwulkFqk9TJsZ
ommctJDpsSv/oTw2Q4Wn6yrMQEXCPk9f+4kjdsNCV8BBAd5G4mkCcEZdiYaRxeoCTkowbi7+5Gaf
KOLeKbfZx+yaPvhX/uYBdJln/T+DEOo9PxHJLPa9MavNUTAiO0pe5vBOGAebEy3Z+/bvsgAEOLdi
qGUrAQ8THiu3Ku3uoKDuYoB0DmP/EcGLVL9SfmQaJYOv0LdRRTBDnhtNazmd84ksLbKTlwnUBtI2
gGKZUx7kGDqWHYCe3AjDNgq4oGXgP0mhjBZxk45yippn8xnmQHRoIGOJgMBXDcBLSVUmgPQMh0WH
ZRMsdLiNgI0HqoE6BqE0CYmcB8URID57yN9DM+J8QJ4Fyu8FOQNlA2SqIfz0pamxI4u8JhYzcqwX
QaW5etHEQRhh41pvMIF0VnCFg+tXksD8itKcW/647pMsxzc0jGPgNhDxYqAiY4v2vlkpQDHM0aOk
7AJj23NJ3lil9rUNsq2rizSpQahU14BuEzXq8CbdxxttI3nZnjsGxYqEa0uUC4zKZE6ZkmZox1Qt
yOtB9vV3AaBx5A6vpSvfWA/S7+v9IiUxNFPF7oHN8oKdX5jrrM4jIz5GGAsGBTW5yjLUUyyUU+yO
rzrIdMKVPerqbA0NhF21EOPqDDZEPln+Lu9UhPoAM8nzTeYsf/2Ji/xcIOUi+pREYxKH2bGVNon1
InRPi8oJ+OTg0AWb9R5SHiLJQxoaOUY/krH2A+HZqN8gOL9vNI4dEnau2aH8Az0mceyqmAwRnKoz
txj39H9h2pF8g2t2qEARNmh4N0YQH/Vvymewyb3k2fIqE1Oz6Fh4vBccb1V0zDDmQRZKeERxCLfK
ttuSPn6z4d36zFt5/ZWop3G7hEtrRFhVTahJFhcxPf671pz5E5MYgKk+15X3264H3maMrenQxiXU
DeeRIxqCuctCRMNR2U/KvaD5Vvx63QTjOJ2ZoI6TNIR5qegqRhLi7EhI6+oCw6jXbbAS7jMj1BEa
JwWzaJoRggfSar3mYXlLHf1gCAcIwM1u6Vu7gddB4tqkzlQmS4IhTIWJrFC4H3Vb26a3g+goaAKe
+mW6YXMrQrzNpM5XD030pZi18CjdEw7K1hkEJ3cMz6pQXtac/B7XPm88gWeTOmuWUEBSfuzKI0R2
b4OqxwD14l7/fuQAUcf57PNRB2xJjEnRx6Q8jhaow7PXyngcdBHVi6cOc37XbbF6jmfGqFMW9IOS
DaIeHufHyZ8BP9Idabv8MHfhxkLnZW/sp03qlgG3wsbKPWDZlJB5I4G6QOGmVh00YpORGiVIdYFB
SiDfsGz6Q+mPW2vLWSfjrj6zRh28aAwro8pgTXquELeAQocioGjLz71bv8hbNCJmzmdkdeLPTFLH
sFaLao6EHMfw2MR2N9iWnz5aXrENQa2HvpN/ukJ/LH+SI2AGHYONeMzIMuBr53GsGzOprbugBRxv
xrko/OGHhX6ati/96pbbnWSeiJ/WaOmGspiypcoKfMfK6d5HwHvbx6xyUycUSGvJFlsw0PBY78nR
vjgjK6NUqJ7z2kz6JBC+Z9FHPO20ubCz+C+Oz7BXBl59VUe6eoEzSOQon+JxAMHSc9BghJ/oBgBw
CDDqC3CAIEH2R5tHgswOpCB+/tcodSBr4AMT0YpC1EdHD2QFTv2NTC6nL+iYYRCQp/TKumbhLD/t
Uc4it2o768RLR8ckZOWGr4Cc3UI7WzJJl+4XarKM/GtlEqDRc/+Uzaiogc8rj525DVPFXu50NbKX
rnI4H5Ac6ksv+XdtFn2hN/pSykWdhEjAkCu77bcUYiZ2fli8btNrfNEA4nXX7FFBpi7zPukGfLvi
QISs6w2RKVT2EjA3vOcnx09A/nS+iUmsabESk2OH8HnyE5CE1zaR6sq26lv+C8tjxtD/XAX0N+cm
J6kb23pcQkzm9a9BiBZMfhv9CMwNmaRM3eRvmRdDmVfhyiJ1w2tCmGohARVNVej088sYJXYPxs54
+aoGrrvwPh91t/dGGFcKsUbqaDpB3gC75JMxFBHYB/e6c14PLkCinW9mieZdBbI24XuoYbwd00po
rHFMMIMkWGMBAgdrLHSzzk20raQgJWuTY9sp/ph29/pYu4Mp7K6vhH2Tr+xQbg+JiQ4zGCPKL0C4
Z0i9/Bjo0ejDBK2y/SfaHBiWUVb2KNefpCRETa0mrq+8owLpN5jovf0HUaf+Qp7J9HtUBqEbDVI3
ha5pIWXXY2MIkSPtibxK/c1MbHm0pTv9PrqJHvXE+cM7/KfN/0falS03jivLL2IE9+WViyjJm2y3
7ZZfGGqPm/u+8+tvQn1mmoJwjT5zph8nwiWAhUKhKiuTRkzlvSWWnQz3IOLChEIOhLzPhhceMDXg
C984X5DxpsOO/rNCGjKlzUmqh0kTEljKCTVJRbHRptqhdO2UL6qA6m6wiWM7zp1+RxBovDclO5qt
fgDlQnMeBKU+Y7kEA0pkB0En4OugryN4xX/FvEJc6PeCKRcSjCIrweNObllX3mNECLAUC2Ortauc
xVaCJ+5rhXkZrUySgLCqS5mVqCR5NxFg5gASg2IDvXrzLzA2Qu6tUG0uSo0ZYFb2qNgZGKkWBw28
lojYTn9lboMmICpFteaB69vrt1Nlc+tTPKNUCDVKCEebMxapiLdF89R1qs1xVZ4FKm6awEiCkNIS
jmaGsVw3xYh4tJEP01OdOchYFsBfCu70Hu98UEmZlUDrqJ8RceL6A5T8zlzcJ91bVD/Xg2SD08CZ
Zt7AFzNJWn0+Ki9bOrNGF9QUjiikg/RN2QzPUFR/Q6izTiAIJGimxKs+M93hApo4nkozIWc9IEfG
gtWibn8eIcdU/AZsNh5JZHhEBv/P7fHPUaSh0Y0YWPMciiHhXeo9IiZNBhNbt78F6xK3rES+1FWK
9ntbTSrQRJrULmqHFK2WCltMf4KDyelGv1tQxBfmfTyovNuR47AmFWqWLvpPDjM6ndvtCHJFAFwU
FGRutCUvz3/RXVrHNpP8oFWgkcNhSoUFJ0SaD33mpcgtgozT/WBQPF0EUFojU1NrRcoCuCeqIJGT
t9DsmyKI1dUYSnwy7noQ9i13w09hcDFF8pSTmhOPs5OZHK4+JRVr4k6I22VekvfYEG4mZdgl7ZM6
6BCnD8GryTuPnCTApOJOVemQTcjjEMDY3pPPHDRoIt/+AjFDI49TO2bh6S++IhVymrTQamNGUkXm
L6oDoA43yx5Qjrs/AP3y1kbFmlZRcqCdKqCd3AxE9VAeI6DJwUkHAGEBHvlXqJz16q5QQGZkzOV8
vpyiw3DI36372IGOpqO9gAiR2yDkRDQaBGSmAR5mLa6lv9VqEijIEzxcucleuDc9O+/+J6LRGKA8
q8NMrXEA22YTv7avBPAeauidkCqMkG5B1YLagfAX52ZkPl9+nwcaHaOUqjIb0X/2tALb2i/iFAKi
5g18MmOaqoEaANOYBAxwGWIMqG/hnQRSsKqd7BoCKaCq46yG+cl+mzjPJ62imJGaY5iKRXsSfXlP
sKBo57r5TnRzwN65n4x5AlbWqKdSXobVZKiwpjxgBqlFpSf0TFfxQeBDxK74pBhMHzmz5KkY1MHo
0+UOinMZpZMAH2km5BF7Uf0QklfOFrK/EmHi+2WDCiFmrcl9oiCrV33VhORvSxRyf+QjRJpkt/ls
Hos73kbylkU5RqhkBUQVW6QOMYj+i8VWK4CfAx6An2OGzlCmrBgEC/219yW27oMpvM/keZOkovv1
DnI2kE5NQjEa58gqAawZ6k3bD1stkzlsM+z057cj0AnJIjTgTCMfadgkB7m1k8JWvwl3UHgrcHDH
raZwThYzA1oZpPKRYU7MRSKl08CyPKhSQSvJFgTVFsPKWYrWDuePr3eR/bhbWSTbvDrKxRSUcZTD
KRLZHm4hOAQ0xpvxXrwS1SGo6X52hfM/miQOtDKpCWUapqAWee9qt3xFSdqu/aqDWJ4dDjbGjtxx
y72xmfnIaplUPoK7GrK9JCh2m2WDDGEz3cyjM9cYrgaRj+b1rrU3byIvnm+RbXIWzA6X/5z1q/Sk
nKpUmFXhSFBZ830Nwkt5Z0COSHPEG97bkncuqMCSlUiExkiD+qtynIfBjqCb9fV6mK+f1V7ScWTK
ZLk2+uR9CB7q7GPpSi8IeruVYo6ncCIJnYgEnWnMPTLGd4zFOfXSuwvkK5Uo5kQS3hmgM5ClgjZE
Qez86nYVriTaZFI4PJyPgGpzSyrMdOD3FtJZSNsuppakcEftudI89QUgPcPBBQpt4D/JIZnm8DDU
dSC/JOW8AasTp0hJHswhOFBrDxNVPqYAfpi3hq944hsPGsB0v5UpKp40tdENQl/hDZfuQrRElZKL
kuWthoof8aT3GpyOROXyvveHrYrnGpjWfYuv2Mo8uqvlUHEjaPSmTwScpujWaPEALjYBRrMKw40P
RCeWt3usyW4w4vz+UlTqoebBsswKQoXqp08t1rbs5Y26Fbgr430nKkxIwpSr0BSr3pPokMYf7ch7
AbIvT2gzGGi0AjZx7m6vnK5UAXWIR2RR0/cJSNTaye+W+8VpIbQl7LjI1+ubE5hG8LgSdm/w4dM5
WzdBI3aZxPbY78MnY1M8nOVkjtWPattAbIskitWdehNCuZ7z3L6OUrBsoOqCryZfq+g1ipYbgMDq
74X+mvWHFqzpjfXz65DL2EwYOWuWAaWtQWzj8s7MQ7TkIIioo1s2/owB5zcwET+6wl6GMCAvPLFW
BBkWCBSjP22hqXlpbCytsKusRX/vtccw7uyx+SY03E749ZUMrXARc83gVsEsIP1OGaemDXPIDx6T
XXqqMcVdHAo3fdQPi6885jt9M/nDC6a5zXvOXl67vgnhXAWkabBKvtnl8nJkwYKh9O2x9dL7+j69
SdA6JrwQkLY1kX78wSP+OmRdmqTCiKjg1TnlQwtJdtEZdtkDwT3qG6I0+y+mXIiKGKTmiGalesVz
X0Uz0D4YG0fHB9jHb7ozFfayVV3dspV3CXRm8zb+Ye147H6006BVLAGchW4WYLegyaEi1zRkhTJB
uvg9MXZLsGnjF4nnl1f9cGKDkKYBuoxezxU2e4C8Lnqrg3QKoTSvesk38m6CZtQB4qXBg+Lg2t7x
RKpob6Ftkk+7CmOQl23jvDbEUxs8T+PtvHBmS+jARf4+tk2FOCtc8ZrHr5CnYW6a5dSalV1XkyMV
rzIy41FwGvUjnVROUsW0B6leaKQAyKnRuUAXF2k/avp8GhTQxPY/JgPcmVXm6dCuDCTZX8T/No3D
ClENB9c7gWMbiF+XO1g1akQQx/Mp0h900c8SCwwNhcs51fRNfbZiYZJZBlMCZJ2oCKlEc5lg2nc+
ZTuSFYCp/5Eok2DaybW4qHYSAdeVatoYcZqVU6RSA1at7GyMFMW7LZnk4s/2MhxeklQRQqYqtlA3
aZ4wkIyOUOHV5lPwToh/kg20ZdK7yhs8onoQPvRvar/5eiOv/V0i+u2AMsuglpfp4B9ZWpE1ujqf
ZLW2rXYT95y7jMS6y71DmAB7B3iTACEF29Xl3lVVDl6BxcpPaXgntM+NmDll9xaAtOPrhVzdmUTT
xYTCCKBI2L+rcYdgmIMmmiK0afeY/cabL4ZG+rZDU696zO60b1+bu963C2t0U3jJ1ULJiwKFxem0
SI9qx6Hf5/19Kg6NaiMbVaUGxxB1rzrDI8WcOaHh/9kxHeoQoMbHBAD1aboGZLBlOQW4GaEF44x+
stGPkHWGMoMq8iu/16cIWyYpUC8AHYAGmvpLTwibLNHnqguO6esACuvW78dvXeC2tT0S7lQdxYD+
ufsUNV/b6bVf/pD++hffDJz1SAdUjD3QSaOlCwNeE1oOFfF3ofyrFDjf7ApmeHZB8PvpIBkUyVDA
5Qp7XBwzhBsCtM4BM8yfAFwpbCCBiOSmNGMqAOnb3hi53ANswwrI8S0ZX/NaRjoPlN5ss+A4g57m
QFSrzSOEDbRoU5d2ddKAE2g7u04ca+A4EfOjriwTP16FRlmYxUyY0uJdAsfhRobiujPmk+yIBSBs
UamDVkkrNcfK9IcwG+PPr7/o1Vv+vOMr89SOJ2Ml5JEC4bRa6DZSlTt5mbjzBJVaKbaFsvJHo91m
eeONcmDY4ii7fSp6qsYFel/fR3Du1Q+hUr5iMFNMw+YBij4Dem+E6al66zc1NPjGrfj09bLJqqiY
emGMPrg1+B+VOQ2Og7VvlccCLibUL1/bYFxGlyuinoxR0dUNYM/BcdpEB8nt/cSNdfSiMgylK5ld
buLClipeFGdcFxdLox4jc7SA6LHQrWNya/W2jtYlHpOY2s6dYhtApoAAIaHDcGe5vMyPY/ms/7by
5EFTKjOOy/Y0gcWqDl0r3asNJvB1zgOSaQe0Y4i4OkQU6Us+mkAt28VRd5ohFgfyIruwbjoxR6WL
J1zLDgsrU9ThFOUurQrTytF10PdoJ8rOEtnpY+BqsHw7u+rtaNoVF6LBvlh0Mn0PhUHMANKRfh5F
qCrLFsoagQ/+FddKnGrbg2RKv0GRiFfuZR6HlTlqmVXVj6FgGtaxi4B7llB0mNF2zubN1yeCbQZ/
RwMhER4l1JVcZ0EiV8ZsHRvrh1LqTqMczbx0vzbC9A79txESZ1Ze2ImxNkeFZB3zbDcMP9v4HWg3
2+w+vzZDIsRVBFmZob6QEUhLGk+LdYxnwZ4Bg9LeMR7lNllnS9Hr17bI9l/ZAvwd0dHEkAGdYgqB
NSh45LXgUpsho/Iq9m9fG2DfAjhPqAThOXA1AFrGeHQUICA9Ju22svxwNN6ycryfyxJIWO1D6pxJ
vJFx/XbzZuo5X+yK2el8BwGPiNkJOIVOYzsVAzrsUq+YRyKJQ0L/8iPWwGGYenFqW/cVMlBM+DqJ
Cpq6xoHkCmgoPgWOczLDtQWGVcBXJRS/6PpKquaDFosx7oTv5n6BfE2yCVDgDiFiKm7U2yH1p8ke
AbnmJT3EVejPuzJMd4cDPa3GUQBR3Yy5x5216Wovh8JudoqPZybsnvscu2L2IDtuydA001E7hbIZ
df/FQLY1SYv4MoIPGI2YbWX0r4YMwTtzfBby7jaspX09yb6Q9AfoVuW2Nig3/Vh/1nV1E8b5ztSN
kJMJsU6uhQc9Xh8aRlFN6uYSlcKKjVI2j3FqOWn6GWPsT0UpjcepxwhDCKuGhEY1aoTQSbmMENko
d0WlqECIhNMp61NIJ4b5LVpAW86pYqQ0F4aosLpkhSils24egQYjZAYlBrlxR6WAtYMIlHjz/2iQ
rHwV+4xk6ictqdqT6kMT2mkewAHlTXiPaK94bPP8li7SwYkulke+58raIMfBoIhTdfob1YOeMjQH
0FfY8VbG+2SUv5Yi9Jb0zjCPIbR6xPhjCp5VoDU428eIs0RPG9StoI+EQhB1PyVhmer5pBDo0OiR
hC1+xPizI9yR0REoV31yC3TXxSVs4coidVkpkdW1dQaLGG28jbftnXDumYA5CQTW6ibZJ3580Lfg
9uG4CnNDV4apMzD0oFqfR7hmFCbCLYhDo++CpX2f9YEH3GfdLYhuqq5q4O5CnYn6dsEYCGBUh1NW
39XH9lUno+V+txfAJucSoQ8e5JP5FVf2qLR71KUyaYYFvhKNThQW4EPj9WqYu7cyQUWqIG51cWxx
XbbNR93hsR+JztT/t2L15HxJIIVFLVDX5Sva1j5RFwXUnOYxyH62yps+cw4wa6PWf586v+00Ym68
mo0jhvBtWbmPBQ4ehGkAlThMGaAoh9LVZYDQg6ATlX4sTkOeO1CRtxPtmXNkyZ+g7k6UtlEkNU1g
1K7YXjFTnRhQPDBQMABOAfTvUMfYhr5wl2wrR3B5Vwfr4lzbo6tWeS8vSVAY2rvyXOCqzp7NI4G/
Svv4dnHyA5kwq28aHiKC5W+4rjBYirQE1UBqI9V6aPKsmouTXgD/mueg2Xtfgs+v95L5tVZGyP9f
hXPD6Pu5MEO4W/A6NjuD9/dZjxprvQqyypWBYS5maWi0/KQ+muDOXLYgS3pU9qS2ErrcdI51+SKX
NDXCTQNSTiqYq+KwdPFc5git6X2+DaAb1nlkuKtyrB0PKsZe28oaHcgVPbMiI9HRsGpNdKwkAvGz
6wiaqaiocznnScy8cnsLWtCYiIX7nxHNq63sW6kApTReUpXwTRJSTyhQIRNzEEi/REntfe0YzAgu
Y2YUzJzwwCuqssFM4tjAAUdpRngoF1vZCk+KX5wUx7yB4q3P201GImihko4/qUB/Ay3xS0fBcudF
CeTulFq56BRR1G8jw4TI9xj0jjmhMPX1AhklOMLSieK3hPIq1Kku7QUSRpuzqSKvbdKdSH1M+mP0
ggdWYC0L82uWhoQatyFd3NSnIAqHZkS+FEff5in2TEHLbUP2S2X39YKuANfk6libokK70nVSMOro
GYCJ+AP90w3odlD8UTfyNrtL3zjWWJFDBYUdcn4UT68601OeL3UnYbaYzLBpJYi+lZvg+JHGdqXb
hYf5nB8Sb4WszVzZpB9Nc6z2mSphLhzUMe7sNDvUbNGukL3Ard25cftv0Id9ng4KT1yCs9jz1q+O
Xlg3ZafmIxabvU5C6NSAG3L2k3WprddGBZOkDeJeiqP2ZFSQjURpf6MnNhl36uQ9kZr7g4Y7e1Wg
VzUNVVbQbro8AkaVG4CfGgGOAApdH5rkDCD89VSwZUuOGNkYWUXdyfj29Up5Vik3nbtKTtFlgNUq
gqrwp6rzAKLkd9OBEgAhQ0HBSRRRybtcV6NVi6aURXCEaJIdxZYthI8DVvL1OpjOqKAcif8gckJL
ghWTKQRVWAZHK32RtTejMews344Q1PvaDns1/9jRqGHzai6FacYAwLFPdnp5q4qfSWxw1sL6Jhru
FHDGmCaaIZQnlNMYgxUE9WMDfOKl+LPm1d5ZRVVrbYH66kusC6Maw4J+h0oxkfUsH/NP3ZX8cpce
kpvG/wPNHrI1tCOsjVKvkFxRei0tSVl8R0TU0n23Vfz5Vt5y5zNYH2ltiXp/SJOcDgvi8/koGWC0
chdbuF+epMcytssDabAro8PNEQ0SFa5XSJqDAEZcgxbrSLCyWg3x+J/n9gbTDqmTmlOwG+J0dkHJ
OaMwaSnbVohNT4QO+Y0izGAgMk1AfNNc2AySlr13cm56TZxPt0taWbu076x9YD7H6s6ac8kLK3W8
icbxZTZUkIiWVXPoF7V5qOVtEDTGZLetntyB9avyFCMs9kZgTINj5TKaELpsbSqpShx1VCx3iPrx
NR/FHpdEPlr2mNeNv8TZdJsrS/umarNqQ8P91Bpm/gJGyPJuCtFgr8Ce6EW9JG9Qihye866u7vQ2
mrYFBm69TgvR5RdCeNWoBk6JvXqeJxOXOgR6tkK1NF7cjcGt2ikQba7adjuHcuiIrZQeMm3IQTSl
V+4YKp09K2PnKBCf9WQ1RAe8Attg3RnW5usTzUwckcPpAOcQrt2rAFVq3Uw6vkdx35/OBMJnWaQz
vzuPw4t5tFe2qHsl7uATSgZbrX4ztG/D8sJZDMv1yVsfo+UiSii0mEk9FbVeTHKJilAu7y37LgWp
luCBuTeVXQEknurWOvB0i65XdYalGcjdTAu3BXWyJaVQ2z6NqlObQaZoqR1Z/+Ss6/powQTQkii/
Y2lXWC0jjfGNxko/1j8LSH3XTvqp3C2YW40/BPe/Zo5HUU2EvKRMEEcihD2pO2vUh6UsjMJAOZwI
egKqdQw2mS34gz++8V601y8JGCMcBAbuLvS9qd0zQEqxVMlMigygLSlqe1h+dPlnHzxaDTexYX0q
SOphA9HagntQxqQoqGuhiUyERhS7/ESycbxGu69s9QHb6YnbJbkZeK9nplV8Nij6EN0i+iUoNjl8
VsebPSkw5WicZOuR4x/XCRtB2f22QB0svc2rMO+08mQ8h4Jn9A5pYgjeci8tO3kTf+e/Ja5P2qVF
qiKQD3kwWWNhHsX8MPQHtdmNasbJNq6zGmIDEk/QQgTdMd0QUTCGUekCCgKSCYUNHawec+2FcW+P
MwfTx0gJFAC2NOROJOW45tLUpMXKYhywfm9CyG/2QBXk6IIN1m87aVF9JeKBvGcmo5hzaZU4ziqV
18dyaqIFj/YJa8pstAnlyU4eUqfby9+z0B5jUMw1TnP3B7ZZLrNeMfnAK9tCn5dQuyjyk3w3QbWa
COjGfvYKAV0HIrJ83WpWCMMbHqhoQLzAFkEFFQW98iCV2vw0P7aQZSxfxF33c3ZJ8cU48Ka2WUFl
bYw6D40sZqGAi/tUd9o+siLgTAuIF5ZmCaKyUgW4phh+cM4gWcBl+oOPiUOooK0FJPbVEHegWKGY
JvlJ+gDK1Za2RI84BSy6fOAiopmbubJFZbChYvZT3eLjzfs825NQZrrgmBqR5GDEEr0dn7M41nFf
L44KnHKDoJqHKRb3nOo3CpC7ZGh7bzjt9Cz/NTngSfIEV3/6H81SqWyTdmZc9NhTYHL6M7Nd5k5b
MAl9EJ568FwRnV6ZhzdnHo3V7lLVdSuDunYGfhFkEQMEjE4kFhghhs4AYj6l0Pd0ed0QRr0E4joS
NLtFQBNA7k6djhBwlTASUCy0QhdCm+jTxb6Rub+2lTdwzKinwZpGkGYSmNEAZLk8+7JgakWQpjre
It3t4hK2wMjVMaGbH0Q73XBfJKwLUANkGqrnooLmPmVPjAU0RaI4P1Wu/gjuvvG+vSPqMK1rguWI
SFVwC5Qsh0XhDpcG1ILRYqbCW5mrUSxhjOqUYgqzyx8BvLezkQMEkq7bZ6SyS1IXjB3rUBC93Egx
nLqkFmTlzLQz7GpSAtJuaz931G850LhO49WDLYEhLak2usHL3RkhB3kuoLLgUUL6SV+QkoCAFFpV
fgrupI2Ck1FtyQhcCgA1L6KybkhJBCoNJRBIL14VD7Uxa7oi7KQz1JTI++SY5IbYide6I9poRu8m
I0SZuHU2hu9c2KVCndF1+pKOtXSMdsW3Dly1qFra5m32OrpD7CifWOxhSTxO4GGkHjiMKv7hkAAJ
QHlsaUVZKxpCdiJCX3K6VVEimDpb3cnf8lvpZ+k2voiB2wduSsCI7Cg5o1SEYIDDSXdaxkzMc0Mo
9XOpO9ym+/QOz+hd+0205y03ELAcCIhx4HpEXMlox176rzrORSCmg/4f/433+q68Jfrn4k3Jafax
gg7g6b9tUbF8rPVYqiNcIaQAUj8VD8JT7kjvRJW08a3E+3dbuTJIhfFskQwIKGVkK1G2BONxftdB
waW6J710LhiBcWmgdE+eadhMy6QDjp61Fo6HrKIBM4CBFUGnAml+7IBf2TFAJbiRjhwfJR+HSjjw
XELQIYghjIZQd0YN2q1QCjK8O70YZW7gLZAlP1SQ03ywPNJqinI7/6gLm99uYkRXwMBFJMrAg2MY
htpaa5ykXJ7hpZXxQx63iXRcNN4tzLFBdzprVKGH3IINYQvatsHukSBjjk5wNE8H46Qreelm/sFl
YGV+x99Lo2/iZokiSethdtiYPoHUQ1JpcoZX2Z5tfhrOWyQJB6ssfGn1xiq1GC+AYFfJpyJ80/5r
RkGc7fXHokNK1ChWEJm4JaAXWtp/twaJfO0flfLJt6fdUkUZmkz2kMEyyjcwN4e5mArnfNh0O9LM
IkASvvYV615YmaHdo+vmdJDSGjmM0NlNWrqVysODsQ7Y2gR1wKog1eWmyvWjWEKzrNyb49swPUr5
Lsp+fH2WWW6wtkS5QZEJi2amjX6M9A9DOWWo2soxBwzBqPSRmxvtMQP/UAKhgn2LydABT2ok09/z
k/C9dRIEKMzX/KxaW9zyUDBcc1S8n6ykDwAZ0JEwGB8A950VCKsR2YLmpJtctL/eQub9sl4e5Xej
LJZDkIw6ajsDGFRzlHYitOLyXVKcm+5/IA9NPgvt6igkSRI2FOONNC62AmnWPNaiihuGCJbrTkh0
T7ciSE7/QBqTdVlDKReM+hryAtSwL2NF0SmF0UWRdiygHkHG6DuM0VsQMa4crhrHdbcCI6kYb8TI
IQowGLehbA1WLYCQTDtmu4mQjHjEFhSDNlxLrFWhYAuHRPcWO0mOxioCitHSDGktkcdWfoq3hGlD
fSDjcqmrHDkuwloVQMTAXOK6RKeYWlWbRFkPUidyR4tOuk3AAaqBVKHyeYVupjPq0BeG6jtaWWBk
v1zVsMRLLMmFekztG6QfBBe0Tx0L5sB/e8M9a6xgiJEojEhjF7GP1MLENFymITFFLAwdLeG7gPID
XqzSfY9SIDQDKh/dCG6CxUqSDUzvY8RXBniBLuk0VggUb79ox84C2WC8rd+rcqdqoJYiZ7zad59y
hGaTHvBZFZkLNkipH2PT6BZTZ0Gr4zkOEwOqUpjvAINc/5K4S7Ejsy31bnxoJqfvbG5hgHW1GUjt
ADVB6ewqx0syMUwW4OSOEfBDml2//mLaz532aIn+XNmmgorhvNE36tv4ljkJj6qJGVTXv4B+DU3C
0ip5JaNbQ3j+m4cA3PCo/DjDPcFqfn1eWLcSoenF4xKPoCvYTSgXi9qXqnzU+1Mx3c7RU1v/jybI
d16d/qCoRLPUZu1YSro7ZI8VWpRax501ZrrLaiVUkKmrKE7CIpPxzkEuuUPpasI8kmpDw4MkQfFz
4IRvX28e88G83j3qU+ldk7ZDLcm4HHAm1Z+qM6e21jqpr92hKIBLN/1A7P7kzbWyfcQCYBOwRFLk
oc6GUSDUxk2dnaaHDg2c3k9f2tH+xY1bQ1HO4SyUubkre/RFPyyh2MmziDEzCEm2T5icE5x+BP2v
uCldc3F1cEX5PAIR5llcWaWueyVsh3gJJxEnAXrj0KXqPPKQ5N5PJHTSdzy6YODw0AFLuXplxZJY
lgKqdkfzrtlJ0GFzoajuFKfqnrwIwmdeN5F16Nb2qFQQMzLFHEJR/piBMNKMQc8uYeqj3P2Lj7Y2
Q98YTapWmphqyJakEiN6y65/ISx946Y6QXLURNzm3lLMrYSGNv6h/n81XLuoQI9YBqrWradsMsUm
3TcwR9rRvfLaFva45ZVVWZ5pYpqWUJYoZIruMrqUYduEs56pRzO4V+P7pnnh7CLzY4ERhVBC6NdU
Ml2+LEI4JyShKDB/DbkXu74jSzIf2l1DFNJdHmSJ5fdoMqAvCzYWvMEpvzeToK9DQKjw4f7GChK/
59VsWStbmaHhbUqldnWWaArw+fdgD7Or6LEJeKJ8zFC1tkKlSSPCsrJ0ioIYGYJ7uvSDjeETNXtC
tMINVCz/W1ujjlZbVZ1clLpyhHZx8a21W1BAyzvRsi0fs7DQ2OXFKJb/oeBF2IYwJgrKkEv/6zK1
KKalz0+GFUCo+BDLh68dkPmVfhug8Vh1V1pqWcx4a+ueIMduNe2QCDpfG+GsQqM+Ut2aUTpj0uY4
6Q9xeisaj1//fXIK6QiLRBmcQjrB6dOnNEWuXJkTaiBNumy0p7DJnRkcJyB423YRj4WSmZmvrVG3
VdvjYROlenaKIBz0QRK49jN+6dDnFUtb0yGxwCX4YW/g7wVSbpDEQqKrhSUfzcnu0PKwO2gN5n6x
XTQ7O8kbTEPzX3Cst+lqnfQw9JLqJR54k4zQhGTVweH6DFE1kzfzbt5ya5GcJdKQkdhchli1Rvlo
dJAWsQE8lNFCz1B79MQejW0fdp+FA3dr2Qfgn609T3au8kfo9EpzEJ9XKZ5JWYcUk6J2U3n6befl
ALsBRCJDsJKnOMLq2JHn3d9eK1MXaCkqQ1xlVnYqLNB1V+CnjH6keHtBgMDijn3wtpf8/9Uym0Kb
Fy1LcQTNhx6IyyA+fn0GeftI/v/KwGzNgxJi3vK4qKGd1UAhhN9i8cfXRlh4h4s9o1JiVQ0nExFL
xoDlNn6Cpo9jPQmv3Q8UWCtbl23FI8LjvCE33tqoLKBq0irT5EU51pCQr54gIVnpnDjMvshW3kBF
FSErSq2RZ/lYer2n9X61kd6sJwmW7Aw0qXhfcLaSebxBB4VrRUI9j+YgUGOwhkKnMjsRZSuC9klc
/VCBOK/zC66kCdP9UF3A9Ax6G+hPXXpHlGFCONdL5Sh2hZ33+yzkTUAwX0vWygR1N4tRNKcgfM1Q
Blp6p/vWOmBN90vIU4LkLYDAcuKFG4sH+2FmBCur1CE26rRtcMhl8GySXSQl0Qb6jhkygmIPmCzn
lLEvn5U96hyHWhSJWnb+amgSZbZ2M20HzHdbvuL0z3gkuRw3IX53dbeuDFLnOhlmNdBHbGv1IUco
epn7Fmj+6Y2Uf0NPdzUMQaIncJLuqpqrNc6OkSvr1HkvZsxTjxWqFfM++at+zO8GtMPw8G38P2Ad
J0741VKpYx5XtZgnEZw0QaPYwLxVB8W89GDe/EHhl+c31HGP+ljO1Q6AhhG8OI6FzSQ6FOD4l93F
+yNOdfbqMBuBGUPgKOjZdM2IBmEQZRmr+6WGJngfpHaZbnhNYbbL/GOJJvEF9jM0JLUB1MfMwW4S
bKs8dcQGkAJc53kDzGlfcPQg2PHlt0k6vgxWGRYD7oW+6e15ftO60uYcBJ4JKr7IQJ8sGLqX0Y1Q
9/KrBlYnb0CJcDdBDga1Sl1yQDXKO3/M1NYE4sVC0RDlSur4FfXUTp0MYuc63Vdgw8mzvyIC6hsl
uyr1LWeNtFeaBLirgFEBBGpAP9NjazMY8A1MAQ4YgzL9BiEUY9w3qj14kBR+FPiQPp496ngroRDN
RQ57rQdgK7DjN5NhW++k/kkghNndwiUX4pmkDvmiSMHUBEv/rkJSC2Z3spdsTFead8seE7d+uOEN
8FzRcpx3Fd0WFeQkpL9EfcM0Dc1KWsQJ7MX5vXLbvuSOdh/eRvdENQiCZYate5wPSbsNbZLa2LLU
LMwIYWMJH0l/qjbxZE+La34bIEONQajAXl6sHQooD2Ad+to2fU5o09QGVxF2ojXN/j0yPnITujpW
wbFwdQnSJqjgiZOi1Uli9e+yL0GcLN9Diumm2ra3pVs+ZFwVBfYHRJMAfR8ZgCiDWhLgmpqZB2RJ
GPW4NTblPnHVnXGnA/JNwK7jGy87o0MoWSGYPQDV1xRC5UDHs2gaUzyb+/dWxuUae534kobVXqwe
U2W2oTjvf/3RiD+srz7aHhXc+rzNdGGqh3eRSKlWi10IB7PMnWB5+toQyzvWCyPHc/VMgNC7BraY
cXnPh8DV29pdIl4QI7+VXosCImMMfgFKC6jwpQlUWpskV7IO6nmGBfkc6UZ3CeSK3Kv8miRrQeia
oU2nYlL7avJ2EPOgAgtF/94Efp0/yPLp6w2TyNv+ajkrA9RRbuZebDBqObxnt91t5PR3NbhOI/dj
2lseil1Pjdfu5K1xiFI+epa1OJQmob8OFnkFbK6XWznWJnQb1GrAQdM1O/CVbeSKmtOBOUzwmz0m
lTY8UuGrJx5xxbVNar1LhMeWHuJwq+/LBiTRm9LRoUVt9x/yhzyA+I2wXxvPIPT5eqNZIVNF+xgL
BcT0arKjtTrBaMt5eJ+D2u6MT73EVFn9WrQvmvzf6ylgjStbVABT0GwtLH3Cvddswug5FDV7CjCL
y30UsW47MstEOlcgpqLxBVMeVoOoRhIu9GIH4A6aD80P1SVha3opfK5cMuvsrezR6tOgTxnCSDR6
iG4Q4Ui8wfzqjTwqIXN/5DU6zhUo+miohIMdUGtMxdB9qixNtDSOpuldf0RNbHHjG61HH7k6EM1k
+YC60a+hnPrBmu1xJ26jl6995urReXbW1S+gPiTG+MQAhfb+XajdjKgaYwgidUCtB3T5afFQR/L/
4PHAPJZknkUy0IG54tMVe63LrHns36uPaTO5gg0wNKFHTAxgLIBO9MNnjZc4MY/Hyia1UjkbMPnU
Sv17GFpQCOuQUICDK92ONUqeY52J7mSYXBQtb6VU4TOcq1qp8qmHaobpC3buQTT6bgAGk2QxIUbX
eD7FvOsxfIEJchB4gQqACnlxhcnRdEZ+WMTgSlShGm0Fjq7cE/gKUbuyRidT77mdBeb2rsxSUa/D
2OZoYNL0XZKg8kimh6rCnm667eCg5AopgxZcjWTwlgs7JQu6OkQry+SXrW7kpFl6cRBguQEr88/q
W+GW++AgHnJUTT6611/EUbwnIivfWO8y5U2CJAxSI+FiwZDlnMUOBgltYdkvluxxTigzAq6WR3nQ
KI3AaKeIER2Uh2RPu8l9wQlv9QdcYH5xx61jk19ObyfgHRC/0DE2AJzV5Xa2kJRVEj0fwLfZvhJd
WSG0VRf8ZcipgMP2G0/6CVgtGTuB3Oss/pv1ru1TOzvpYZc37TC8Kw/RAYrBPjoG9tTYJsZ6Es/i
s9Sw8hMNrCoYTfw/0q5rOW5YWX4Rq5jDK9MGraJlSeYLS3JgzplffxvyvUdcLI5g+z6rSrMAB4PB
TE835k4gA3C+4LDJkibWERikW7m1O/FAWsHL6qyn0l2vymfhGg/j1Bb6h8gp0KjgjxaxLh0Mh2Ds
BfQIAPRQv0CKx7KIFHUMhtgB5zIBLGD6xSkLb/YgeHPFQ7Uw3x9bg+QHbY5M1qZ1sgww2HkSpKUI
TLC+Sg66jWfyLnR4dAPMHd6sj0po1y7FOAVwUkF+IHhY/aC9k7twgQpkny5clwB10IcmAwTUURG0
LCoHORnwTo32sWTPb+oBDECH3JNDl7uJ7K/2H2t0fzhLhsK0UlxiIG1+KR/Rd7xab6LH4m7e/YFI
OesiAd4KBDmWBS4N+gkngjKxiiRzRiIkOoXpklYxjuQMBrfSK6+1n3xGEpZJzCtZ4O4AFxDmpc69
JIkXMZwspQ/U6qqYH3vjmRPaWDu4NUDdGetgiVHbYE3Lbvg1n7pdSMBjxg4Tnw/xkdcEYSwHIguo
Q0H3BsTFdL8gFvU2Gg3k5Wv1rcrepuXp8+Uw7qGz/0/sbw6VGXZivTTKFMxQPJfLwU7Wn+XfwqSR
r5FhHMA3MUiqQ+vm3MhqLOs6FdH4uo6NPUeiWxbFrsp4yRIri9jaofNgc4xbedY1ODd4GMcYWgTx
i/IWuoZTHVLkxg8J90Axv8/H0hQ6CuraKNRzPQcd6AO9Wlm+l0XKrYIyYgTCA2EexTFCv53awLAe
FjBP4HGdHhTf93PfPPxG53PjA2s9mgQSDhD6YOqdRqRa2VR2jVVMwfqldyG5LYJMd9xXLyUKkrPX
PvzBlCEjK1E1GdcI3ksQRqcvEiUei6Gv4iEwv/au3tqJ5awHUIALuEINsCVMvdf9ILOGPLQvy/e3
hqkLRU/WfOqXFEUE/aGdwbFiPCgp53yxbq2z1VHXSDGB8kXQM8QjcEw4hZfcmwdlp7+EtnpqnfKa
l0ozFwV8EVBTCH8XNSyMoVmLGmFRYzmeRg3Iurw5RaHpfx43WAUDaIt82KE2r5tbDZm83uM2xoSP
/NSgLxWWjmW5aDLGryaawvVO0SAn6PLUJC66tiSeoIMKPghSqgMLynk8Ae2LMSpJR2wvaP8lXt6h
OkLq5elRB3z6wFkrI5s9s0etNcrMxCzntkdd1wDvEJ4nDnSMvfWoA8H1B4An5nEnvFMgMwYbCk00
3LVVnAxa2qP4RN6ZmffbGuAQ99wDz/QXTL6D4EIXDYVOJNu+ErI+r4agyO3FUx1TxmxotNOhjwsQ
Y/+k+/Uud0ZueZ65RpBFkSoXcOD0nWCqEWRxmrgPjFvS9iPSxoM/Pg23/JTgop/57i8ftuh7IRSa
PmlUnEGkcifVUfbGDYF7i6f0yBOpY95BYKH+v3XRFwK+WiIUXdgj5WlP5hHjp+gUg8LpoDgVdMjy
HXdAk5GQYAOhRYYCHpmPoN4+cz7KbVfAYueR1eVQTtR/SNBJKvyc+9Ji3g9gIcR4Np7qKG+dHz01
Ea047GXcRGawNjdWyWvt8wxQLyl5EDNZSZC/AZjv6EdMZN6D99cJH8uneG++Rbe8oj87km2WRF2u
ahfWQruIfdD8mt3plchtEJR5u7hkRPoGXUaQybsrT5eP/Fsq7wcBJ2bcoY4HlCGd2aXaogDzhzs9
P5B5YSJUR4hsuAecFbyQeuMqkDH4KdIDrmGeDbMxdVPQv5C2Te6GB/3ut878cIsRGl6wpId1yGHb
2iPX/SajzNN5bkWTXAxCNDhVqKH6L9QY/2710IUkluwo0po6ZpNqV/I0LVdgLCw4uB5WSgFpJaKS
J+NlSgcXtUqSBNQXfaDljii9dOlpwQEc95/fC6zQubFChxUg2XHuQJkZJKFx7DLzGjqcrgV+vc/N
MB3lYzF0REmnJFS0TMDt02VXszUf+zjcFRpUfppavS6yzNej6WkpV24dm3UWtwuk7j38JlGdIrUP
lqPkS26zg9yNYtgJmM3jvbpHS6Cw9dX+fLm8XaUSJjPtC6tQcLkDjiVC1NZsroem5RhhpmUGoiYC
poqHIt2uyrpatFoNmzoca0KgjvKUAt4XwJZcFfLUPEABc1Ebc2SnN4eiDDtg2WoSY/AI0cEwEaM2
pLbO51vHDGXbVZGfsTGzTolSmeuKD+YY6MEtmZd/K79EHljhLVtsSUnz1hLsEeNm3zimWbfQ1jR1
7JvaECMoMeGzwdyjsi/Af1BgQsGJH8Cj8ZVXNuFtKHUP6XoJ2iwJ3y80AWGIEmfW/dD4B8VquAeG
1TCrjxh9MRRtdWXVrrlFuprqEXA9HzWnt94m2naFHz4Ij5/vIjNuIVBbEkxhMpValdm2Q5PPE5Ki
UbIHZbI1DP7kSWwbdfC5JWaeYmxMUfcsRpxmfZxqkjVIvuUnXru62kOCurfiNEhri9WVHzg2ecsj
kW7jntEiz0WXIiz3ruT3j21tW8+VIzi111U25h1v0ExFP8n/p9P3sVaVXFkbu2KlRYIWSjh9MVq5
y3UOcn9kpbvPl8eMlhsr1KskEaxUW6EREojz1069m9Mfn/9/dszaGCBHcLOMsUjNORIQjrNf6rG9
KzF6o7pp6kx+eSO6tSM+LxUH4cV8am3cRKWiMQpSQy0ocJPf0haNIzxoUAYhQiT5jscpyGrsERE9
A/K1GP25aANlurgaSYVEXb6Xd5bktgeIn8BB0l/FSc6d2avcki+axcyQDA1cmhZEdfEIOt9XjPxW
Sd6E4DSR3PJACObbfbyiagSyCkf7+gcKKKxg+c7AAb5L3KE00CSv5ASU5EhyzWuMTvjJEZxKfnGI
/ojYgeWXW2OU20xSrYVxWcH7y1+L9aCsHB8hQYlOZLf/n9q+qC6GYZ2wGCEZjo2k78oUk+5mciiH
aT8lq2RzzgEr9m8NkgVvzkE5dPIoVTjOoz/hxQp9Yje8I+O0OhDH6zWaztxJbVbkwpC2iH43UEfI
o89NQmepUbWhmYJkhJihaNiC9jS11W2JPtPnq2MtzsKUHYo3SKMBRDq3NMpyCL3uqQ4UGZOmSCi7
pXKzmadEwnKKrRlqD7NZmiSl0+ZgVp6a8sEs7z9fBrk+aKfY/n8qExHltJgLQ50Do99VciCWNxIA
4bP1JUcI7kVeJ5dnjso++mwaoYcDc1qUu42u7ProZlVRFQI949rf1Wvofr4+ZjDG8DyRVAXblEkD
e8Ucop9LLbcBERARQF2fusU1aTmWXu1Me14fgOmAH+ZodG9elopeT9kUxN1jIRybRLGj9nbqO477
MfOCzbos6hbLBF0oZHOdUL8grDPCUbCTqwbi3/lz2jgQGe1Gp+eOLbK2E/0vqNOqgI4Be0cdMC2x
cgxL4AO2Lj5Z/QPPVNd0wVwPjRSnv1+ueHXS/2IReR0EmyDcRudaxWjFmWzFZKFkBvR36x8oHZIA
KQDV33OnFhhHG2skGrw4GYD8UmciHNZ2WpeIWJwQpDzdKe4rpxEArJCc4huaRyhy83IfVvHrzCp1
NMpwDDUBlFqw2ic2YeoIT8P30SM8TFwYKst9zqxRGWxjma2cqtUUhNcrSpcYYg8wd20XB9mVr+rj
H8wPME7GmUUqkV1XvdGl8H1XZxcdVFIAO3TXZNqbAK4av7ld9urD3x//M6uUv0qRVkx9i10F2f3s
dzO0UiG26VnXMjQzwP3Khzz+F4f9j/tctG7XJZ+jDg4r7+pD7NR41wkeoZNubXVff+V1R9iO8w6y
JFUjFBbPb6JYlPuxz8Q2mI6EJWTdKw/Fgawt4qqKsd3mwxa9tqUEi3qdwFb2y7wnUIIKD3Lh54zG
nezmR4vP3ClfXlDQC1Qk3YJ2JDrTlKNKJjjtohIfUN21MkSx1322SxwLw213hHeFewx59ig3zWsx
Uss4eT/8SFrIDLPlzA7B6P0BASvzUGxWR327RpsS6KTDV9JDsh++dvfNz3EPOvUOSrCKFwORUnnT
HwQbRvFvu6sm9dKajW7sF+inIbGtD/1teFCuxyeiwcl7KbM9Btxb4HPBQZQu5CYyATx6BbDTk7OA
YTZ2hMSP/fwNb8mDuUeh3fQkTlXxgjYUpU2wWhumgqsIJEt0rySf2qZR0mRE4il8TyxXP2q33eu0
S47Q3r4jU0uymz7I/V595tU7WA+xM9vEvzZJb5Nao4By6USS3qcqster+Uo/IeP9rjXQNs/eOAGO
6a+YGQRjlQRQykXVUWrAiyhjloGINGp+CdZggkuxdvMu8RXezjKeYDAjaWBdwpG8QI+rOnifl1kj
1iRf9IaHBDobllMcUDvKwKDJvf1Zy9sapPLfeFDVaiTHX7udPMVdQcG6+KatOaCcdnnZKTN0gyIL
yFGMfl6SkfTNUEZlBGvjS5Jg3ln1pH35rNp1gxtqui25VXhGeg96M6KKC2ZLw6SftNkChvZiwOmo
+tYRgYzVYt5DhVVsPLNBbWGljlrdVjLZQuuU3ejoq5VfYn98R+FOPpQ23HrXPP+DX25XRiVRpjwq
uUAu3umY3pEPpyNLjIFyA/XE37PnkhMPrTSgfTFDhAYpFUf7yFS7IsIYQOMtTvoD9OBXRFe4OhEk
LISBvPwrrx/F/HQfJumrsDZAT2eo/RQYsXHVisqhnieXs4k8G1SSb3RqA+UkJPng53bFp8KLgmo3
34P+6/iOPAWe6fFzk6wLabOR7+FtE77yIQFP9iLjQlrDXZZW3loWL2Wd7NRM3n9uink1SO9UNWgn
EfWG81BZp40u6hnCNIEHQFu7GN3GiV21Bph4cZMSSHEMW/P0Si/UqN995cMsTeoRi3Ob5CYipn6t
Q6ZC2s++4itXVmQDm+4NLuh5bNEHHNMf9gQVGrm8n8COM5ufQH3XuU1zc14JMH4/YO34rp55yAHd
aQ6FP+15zW6mG23MUXfSUsxtbqZkCifXriGUcRBXjdeEYj2aNh+Troe0YdGYa46Paa4QW0gVO1Mx
dMCTXOZ+PLLUjX+2S9UZiRURn4HCzw8yQtGBeLjGSEMBbEl03XuyP93Kb8M++aJ7+Y4rvcdeKNrB
ZFT/kvQoa/AEFslUJqjxFi/GZDIhzHZzQAs1xzhikv5YckGu7C8I+SAQORLwFRVNJU0wGtAhAnul
XRnNcxZzepfMtEVSPwxQr08ph9izOOoy0mwIKRGZVQHicObt+mQ1uGl51wN7Ez/MUVl9nIbSZNTS
jFpk53T1m9YBHNTwhpb+S4T5MEMl85Gez31mNWS2NLuBRBURN0ht3f2N2xXf+MoYvA9FxTRJaOqx
zRQcAy1XbvtJNZ+LcW0fPg+dLCsyYcQCegxQaxpKoueh1XULYPQhONrFJXNS9cvnFpgOsTVBbV2m
VE2HIivJ9ESHbF1+2+6TRx3YGDxKOOTlrFtna4zaNdAZJ3joYT2VDiT+GDrjfKslvzo5tznLYj18
PiyBrPc8fvQAOpuThGWBxfYAjnTEDAWTzYmv8/i1yQZRlVWI7WKqGWhJC4Afak1GosjphFE2onLh
djeFZ9xG+3SyIw/ModAtOESTXR/rB3AU/hPoH+8tJLGWAbgm3kDUMtMOwjeNmpLGRfz+aib0CV3s
hfYf0Sew3gVgKFVRZiV60HTJLOqKPjTRYMBBUwBe6a77HuoMOmqCkZMH5bXwD/EKzw9LRy2SAFno
E9AnfQ3wwdi8o3LAgn09CIDaCnilT/u1dLgdZhKQqK9pIN6LGFKH2jDi/vmGtgAfyX0oF0GzJLdr
pvrzBHLUWH8Ote4QzRbvocU44Wf2KO8Zk7BroT9RBJAu6jyAXgEYc8dnWbFBnrI4KyQvhG9cAlaG
zxKpbYw3SBq0BOjHeglVUsFaWhOfMdzJrwXp2LiN5pDrbfFJYtReh16f2nnAI8TjmaYuICMC3z64
W0jvNwlByCieIlPcS3X8aBVpCibR/m6Keo7ACOMaOlsvdQ3NZVqNadeXgWAdBe02nG/GiBdISS5H
ew4II6DZiOEKXEVUrjeOYW/G5pQhkHZP4LHar7sEvFmZC6kkhxPdeLaoRM+o5xnSykOK6Bb/QE33
WtlFd/87o8bzUEbMBp/0x7pISNhkYuZciyO0+dL3xgqQcV58a5S4WWcvhzR77gy2JP2BNAIrdz6z
S07Oxm6siqsY63mO5+yKctK0oAK53gCYILraVxFcAyGP3pbpJZuVUsF0tTQoZBdFHsTmYe6/WOPr
kHLI49kmcEmYaGtf9i2rEHBUverSIF9S39Iz18yhSiYMPGckH4VyRsiDyeB0RgxTLpopUikoXdrJ
cJBADT3ru+VLdngoXgrVy2+Sb+KeKzHFtGiImIsBnyYaKtTmYT7fMpMQbjL6LbSQiALmegOWIpRw
+mt+JYCxkZh2llD2Ax4bYZqOm90UJbW1zK+J9gh5EjtS3EXhgqIZiwIEQZEhToRloRB27oPNUopt
PlSEQARY7FdRd0LILRHBSOl6JMOLvJP9TndHfTjMqaPGZ0IUFZKR1P0zx6NaZCGyCVwGruj1d/Op
vSWD/6MTQYL26r2FcptArFI8lrvci6GixdMoInv32W+g9jbuxyiLi3AIkjQF4E8bouEBGXYNDt16
El4bWYvvonwcD+Mi3et1Gf89gGG7B+8D75uTX+m9kUVp2wVR/zDkoFlQ7qcaTOQGOo9r53weS5mO
9LHh9OyCEq7lWEjS/FrGwl2/miEYpXVUrwTMX/3/LFFBu0xV4NCRWAVFedfknlZ9X7Td/88E8efN
zsWVPiuLYk1B0/nj8KsdTsb88rkJRsJy9nGosNxBjaJpU7UNzPJXM9yXvHya+T1AfoEeF+g+Lgbs
JC2NzEJFfjAKwdrcQu7Zawyeh7MuF2D6PqxQq5DNSZzkVVKC/GVx4jsBUrCYhHwof3UnaE4cmv3n
m8ZaFPg00NUCjA25JZUbVHPUmuNktcGYi17a7Itx9q2F8/EZmRWmAEi0xygA2tlUkrP2RoxXadYF
UxxJXlLVN6m+3C+L4mtz8lCErXKQpe7n5ytjvR/PrFIBC3DyIs+0unzvS6hPsTO/1Ve5rb6MOyBb
eW07sgY6NG3XSIWmkNDwNYLZBrP8JMhQwjbNY7T+kmpUSOPa/XxtKjmRtDWIcJsadOlw29CQhL6X
xGgYyzJQoak756dpAVa3H528nexliG3V8goJpcMG5QbIt4IXKeoAx65RXwQJmpzLdtebbra0oE7w
uvlgyYs7dCiblads7A9WKB0x5rkbiq+ddR1l31Fh3ls9EqsFSuPt1WJ+z9PHMXoRxu9WtXplVHhl
mthi+pL1K2+xnLVS3xEwoKJHo7AJwC1uR9KLJvJE71kNbIB2kZcAoIP5GHo7q2YMoWc0z6/qrrqZ
dgRIqOymU4k6Gu8eJeeX/nJbU9Rq+snq2zBvx6DUoEqvPpfFzInmLGzk2WooV8yrfMLrBRnI5NSY
9gdbv5tcEywmMIpA5OD5xMWOMFcF7DOotjC3e6H9Oi7odTarmQZLN5g7cHGJXtUbrfe52zO/E1Gz
xByYhn4u3YqPB0OTC10t8OYmeD5pT8QxyDRMfuS2UVlL0sEnpoLcG5SM9KspL8Rc7hWjfw8f6Tfj
vb7bvPxGiuDt9MyLIMzQv7VIXcOJmmWQnJf1QM/sZnJB6ozXr+CIDTQfGz/xhyteB4kV/UGNJYP6
TsdAn0g5Y52oHRDPSxdk8xsE33arNjpNW3AOMIsHyEKVUCFwJhGZP335Q7wGWrZtipJ5exLvI8gs
ZuABAiHXUQNDIwaHQxc07YqjRt4CeRAUsHkNCOZKMeCD4w3vBMkmjuUm/xDkaMXYgaIEYXYsM80e
DESr6Nvn/sl4kFpklEhBjgBLtMtMxTSNmVBmQSuDY3na6Stw+dOtFu4/t8O6a7Z2KEeZ9bBItHIE
zbH11kqTXeZfB6jVmLHoad3AOXQy6yCgIINTp2H87EJtRCr1qSmTuAvMcBKPgtTNdl4myl6MlsQx
jKb/sUq59FzF6nRQmrmwVxOkeBJYkMDvVkSu0nff0jbPXSXW5h9Nuoq3jaXnuz7URbubzNCZsh4t
NykTqoe+RYEpWWfVzQyx4mTUl/tGymcGIUdAYxjVkHMnQIojmrUsADuUicjaF+OL2UJmpzE8YIRf
JEwkf/6dGNxwZwbpDm2vj3KTNXivaHZ7ivbg5e1t8xD665Laajo4bY3h4N4D850vpLs2Vg7pNQ9M
eOmU57+ByvAEfa4KbZrVIBozH4I1V0lYPfaheifWXEgyZ4PfU7LNKcszvZeLAW0+ZTbcQq0eq6l/
KKX5fo0hFCVXycjZYaZBzCProHjE3U2XC8XMzHtrGZYgH8xTi1GY2HxUV4jVSuDe5yFrL2MIdhJd
NwwAAJV5Ae3GfoVaTnLlXG1/ln29l7MicUZV5BxvZuZqQvoDFHREL4GOIzEwWZEmLy3iZbgzUb8W
HCmyGyIFZys/E5WLGWa1qaytRSqiqHOaJksGspdm2es7zSc5A5TUcwwIQ1+v+jFfT3vuU+dyP1F5
AbW5hNNoEF6/8+Mow2Dd6DBKhDg7kIfNJ2iqe5OfTZibkrz02F0lEicGMLMjzFwTMJiuQtyMsqqr
yjyEA4Aanad9hxIFpnhje7wanfhG9Iu7yg170Hjxblpm6rI1S6Ls5mj0ZrZ2gjQOgXgkRUN4qhv6
hEg38XmUYcyAvVkh2feNqSjBI7jFzFggz64ivk4ml+D18tiRL/exh1SpHCSkIJuC+E6QJ/YLkWVo
vyU1OrbSftxPfvtaqY72JO9Dw+bBsXhrI79ss7ZeAgOknIJwTtDfVAG6STnnDud+KConkk1QIBhL
OQVirl0J3fglaYtTlSkHXQWNJ2ZUInO9Xy3lu9F3XyckuRwH5a2QuqR0QcHlVC5NUBRfluS7Fv/i
XEqXF8LZx6NLh1kxppUS49hZX4gnQk44QrXXVd3FX+CTBO8t7s35xHv5sI/7f5yGxkQmlVYr6yQ1
QW+8LdNetl47nugVzwQVxpo018fFwCHLM2Axqp/mcDAWTg2QHZ0/nF+nAogxGa02jvhAv/vSQA+o
NuniRmCiX954jWmJc9Z0KnBIorAUWo/PNTmhZscAWQLEirZ0DfB6WQG7PkrvbIuZm3GFNTi+SPON
9/ksoAqBG29qntYMFJbLd44zMi1AqJPwRKA+RHdRY92IZ1MocaeCcENyp6/hwXCKE3zSwTCTK9zx
WAdYBlExQZcYz31JVqjjVaVCPuh4IAdaf9VWz2Mh2J8vieWDlqorIJ4BUwrUqM4jlBxFjY4I1Qat
iLdpVVxL9bTrsnr3uRnWKSbVCnTYMfp18eIO9Vht5LFpAqWPfshx5aT16K1KccyUlIONYK4IKTMZ
b7YIkeD5ipK8a5uwk9qgUo5i/CR0vswD/THfviQt/18bNCQuzxcrKlrsmnL7G9IU3tX7EuyWMqST
In/l9A6ZXrAxRyXFGJpW42YleaNYHga07vrJdD//QJxd06hYJC9LL0652ASZDkJU6U0bEidOfnxu
hHlbAYOAyVCVKBXRza0mbnANAV0XGF/KRxkDqYQcp35ST/yxEuaCwNdBOBDQ/qEVWeMV47jGKo6v
c9kJV6mRxO6opuBxXNKe04y8dO6zTJv2BrBtLWUW9kiAwX4QLft8zmxR72y1kzmnleF456YoT0iN
dDQKASFOs3UAz3Sn+loCOfJaDJi4KL1pr/O0MBgXCEwS/jJDkiHlS3+zEQwIkxFVJTJQo4X6srIX
vNFp5SOIf4ieIMcRLy+Qc3Nkszcpk1iZ5VKl3RKo46o7rZn9stb0ZRiV1q6SGtx3CQ+kf3m6zi1S
SVqTgYu4DmERKr5f2zh6blOZkyUxXiznNqg0LZ8bsZ6VccImik4MwO6u2KEhR9gBapsoZoeF/Q9J
/LlRKhIi4cRjNgbTJ7n6QZ+N2Ypyb0DxmZ/E/5cFagTsg6EqkJedfzZzkMuuM1Hi792sgTlSJosg
DfE4O6bd3EEzlD97xHYVE0OOIqpYl3RpZtGqiybOr82Qnpqu8aNKdfG09hMzdQqR1069jChkOz/M
USEyWsNiVeN+CYpa8mRQV6eqLRoxx1XY3vhhhbqQc0PNUz1qlkCIFDRCRm3qXyC1wyOK4Zkhf98c
szlZ2iJTsZh17ErXKoVjIoXTP4WrzZZRXlEnUYEqSFHizdy8rqCCViBaguRzcKcTSiw9cKVvnCuG
fIXzjsX5V6LiRxZpyyJ0MEn4P4YHPIA8+SAdxRNgBtdcEiqeNSp2zOEUx2FWEmZOCGg5HRjxxyvV
rQ4gdLjmQb6Y3wziDEQXAihFGquh1IPQdiIo7aS48SsBsbCRvvzL9n3YoOex60zNlqR6j/bNE7RJ
dvW+OJD5IXA6OtwIxdw+dEcAFJSBg6QvaSOvY1GY0fTUQFMugqZ8RUUF7Ji7fL/suUh0cnQuXGNj
jQrCCXBlVVV1pJai+GkJgCD0Jw6k0TTe9/MfzEcxI8bGIBWAsyoe10kQuqDtXqyqd6T6Khp580os
r5CBUMINLcvoaFEOLy9xhvpQuQS6ltaOpU3uDN48+3O/IL+U3joQN4CuV1EVDApSeYepTBAMNfU2
aOrEFuLREUe4hQaqLvlpMcD/uaRe22v+51aZucfWLPGfbZTqm7Kp1pjcKuWhw/Bccv29OpmQs893
3AIfyz0gSwIoFEnsMTl/bkwWZklRRnCdqzuMmOxTX2ueVTe8JQUGubuq4JePnPUxv93GJPn7Zn3g
iVwEZWz7YP2uQjY88ebnfk9kUYWdesr88OafThyYPki7B8NCICU4tzi1YRuCyW4N1GtoHO+VPeyd
Zkzr9X8yo8/c0o01an2KXOZTMick/gvfpcSrMfzslPv0Ne/sWAOmc5Eci7OpzD3d2KTunHDsxCU1
I1wAfQYlrlQX/EpeJo6V92bIxYkAoY8sQ/QS5UVqI6ulxnMiRdta2OtHMtUy7qUdxll2A6e+Ts7v
hSGUG3DsCKcDXV7v4aimFNdL0Jh65fSZJjlmIUAvboSCYjgKfw3xRSzemKOOnIDRR8jBFUswiAke
mkp6HWaYAYGKBefVxJizJGQRiq6CSR1lAfphYWVrr60iMPfibgRvVgTCRBCRZdDcJoVmTAUlTntf
f+X1RRiPUNhFQQVFMQwHgRz2/AgkRmso+HikLZ/srbcoQz1MuQ5zZzrEx1zixDDW59taoy6drsc4
aVnBWiKVtrL+0JfalpvRhmwVJ0YzoyVGuCHkAk51gO+p6ybvpiVpZTRaxePiAWEjg7oY08YLkefZ
qSLI1ngWWecbWk7okeOJTapi51spq1Wq9etQEnmT/iSTiroNskEMsmGOIfUgqOJxIibrSt1YpN/a
s56NbWpUGZwGuole+yU8ZEgo+6O1S/etI9wVzxyLxOHp87e1SF19WmQKVjcoBA5Qyq4BLBK21XLy
BWnK1LmZ//fNf/jnx6bSpRhDj0OQ94GBp1+fo/HaDG/F6YmzKN42UtFrUOMMuVDdBuHX3lfBu6G4
kYdjbt51udMldrqPj4Zb8qqNzMNgyaCJkZDuXagEt7NgKuI4oTY3zIeu8itJ26uVgIcbr+zNehsq
G0vUzbNCWgBkqesaCDG6Lrbkqj9Jumc51vUwgVBrcitMcU8mOLW4dyzzVGxsUzeQkcb6OBZIliZH
jR3NR8XESRz1tn36LcbKG49lfUwUttFUFsEwJNNt5VSc6i5qpjzou0OcSa6Wf7fCv59XBXh7Y4R8
2k2qUulyBQLHPgui4tCruyS+EltO5ZZZ3VIlaO2BvESRLbqAvxSdVKVxkb0n6AWYWZKf+km12yei
u2L8iDhHm5UpQFkH+H6oDwACT53sqSpqsenELMjqq276tgIS+PkxY36YjQESWjZ7BqiGmgtSmwVC
dyyjUzd/EWaeo5MfSYcn1UJtXccyAK2nFmGZ4YrDBu2j6BWCYe5UOfIEyCQeNbKtv5mx//mSmIUe
IGuAjIK74bVBOfds1noVLkjJK/JmG2W7OVaRg2Hw3haCObf10F7s6JZXFmTe2lu7lP/hNLfm0sEu
YQMPnwB6fIhOyrH0UETgtaSZjqgpIG8HoA7wKxp6A75SZJCLhWky/10Krr4VHsCc7YG1K94X/vLM
k7pjecrGIA29KeU1G4YxHwOjepGn1MmrNz2zOO7ITBBARQIhUEw5gkCD+nYK7pVibqo0iA/K4EDA
b0+KMQtqkkTM6Y7X/WY9GqFmB4UXnC1U26lES4hRl1MkkOYUWmWnGSiPY+m2yBNPqYGfqBW31uP9
KvDGj5jLhNIHoJ0QH4LiB2VXTJukslYtBpXGCHyeLyH+hvv1FxFX5bPws6IICKPRQiM89aiUnx/y
IgNuCnlmHGTRda4q9iJn//LdyLsUYrFQmcEj/9xE1w2xEucwMd+G9+YxO4Jadl9jxNDNvYQvWscK
KQSLLgPYjwNOs4wLYxgv5qonyCNrjHFgBK/2zNvZEx+XPe9csxx/Y+uCazwC3myEhmswQkKnbXoH
71anjbkFeBJq6TC5tUN9pX4xhE7skBvLOwyHZvvoCHplW0Oo+iOCFUaiA9kCCKPjIaoA+U4lxmY7
5GmpjIiSrelGVupkiQF6avOqk77+fUDGlYnAb4DzG5rl1KFuWmWtRkuI3mVm1F8YPHcFSLnWC7Ic
YUfobHmFNNbiVJDvqCbQJQYiJOWOvdoBfJlUQROGjgYAVtPbafcjqjgvX1YYlraGqPszn7Iljasy
CsoX9LuOZLzWeJAfc1tD3C93/9AIOjNHJcVhkgn5IqtRoLZPWqTb5pTyTjIjNSRDdqKmgwn4kt1L
M5VVV8IsIoNwv4oIb4l+9OMeaDntqHjSskMfiPe5GBgyMncqmyJxRFimPETsmqZqdEP4Njn6bmrQ
m2l2QLDOTnfSnMxvDr2z7OMdxy8ZUeTMKnVhj8MUZqK5RCDZN3dEIC3ca8cIrS7+oB0rKSEcW1Bk
IzRmFzWSruzNWS/B5tx+F25x2eioxxTIuacXtA27Q+vwme8ZYV/C1QKMNoiUIHBHnfC8hUKulktx
oFWpO5SKM/CE+hhYGiAq/2NCprkXlCJJVLNMwJr+pX6MINjZ2TlEbFS7/yW/pA/oe921GAodOofn
MoybG2mrjM0EZzXGsKl5TaFMQaJOFrcc2wOpERKqAMLvw/ERViQxJchaQisEtt6Tvk2C3GlKIs1W
YwYp8IU76EsGyT252xC57hMAlNrrCohDHrSLGVe2Zqm4YprChAe4mBCpOy95MPaVA44JEljSh3EX
3QIPz1ko+Y/U9YNJVODRIdyBYRCLOoKlJsSKnJkxsldMW5EDKBpedFp/RUjTky9N7XEMsgINGY9G
TgLZWegUnsdoS+tVY63eDeqAcCLOoNLqqPZ0Ijtq4aXPs0iWQC1RxksD9pA14ExQt4LeGskkDkWE
Xk6NwWXFFaBQp3nJYfRaO70C2/gz70OSvOczk/R3TEJhaGqM7886Zmrbn0N6J5TSvuudTJ/8z3eU
4aoyABC4ICwZIAj6Cwod+INbAfzVUXqoiswOExFTc26l/D2iEnuH+1NCURl4Xzr7aqZ2kkcDl140
5na+Xusa79QxIvPWAp1ztUkkTKKR96/LUfFrH4M0u9X5jV3ivqRYtlCHQRwBtgzvKcoPJzw3FFB+
RO8YhGQPvjLf8AgGAfLZnBvnMmihPiFZJG9F9ewC8J7LtZGmMwSB8Gg7guIE4rjxXuYLD106+pkd
ugQJxRrgagvotWJC/yCBvd/tD7JqV41dPk9+MdqrlzUuPz1hvGtgGBEEOD0F1TO6YC6ilagKKcja
WzSbCRgWzeZ96FeH0kv8v3+Rnhujru86qnToZYOur0z7A8q8/thOOylW7z8/Vozk5NwO9baZhMIa
lGwB15oLGmfUE8h7LRbtRrHN/yHtupbjyJXlF3VEe/PabhxnaEQjzksHRUntve+vvwmee8QmBkvo
cPd1YlUEulAoVGVlIlOI8chBa8pFiqnonJDFdJjVflKl+TJMMMtrAsmRvGmtD1tlU+/+wmEuY/HH
JVJnoMdYfG5VQo/gr+9JakLycwlnTvXFbeZo959v6WVm8sEcfXlr1jDO7aj3576+icqbceZxCTEN
oG8DKiFIal7gEHpFiCcIEA3IDjpEemPbQ6IgsQ1H2o9u+pqnYDPhAotJyvEx1mNV70bpVZXhmBS1
hI9lIoOErljwEw9gfC533gqcUM8+aCtb1FWWm4lqpRUo6/r94hOGaOi0+dqGcETz6weMNA+TM2BR
JVB9yHrRncRayA2z1qERT7igkMsd1EeI795Yjnw9/J6vuo2FjtE25MvWML7jB8Pk91X2VU1DkKBl
RMArotO/QHDy9v8/I96Njgxc4Q3vxmbEzg8mye8rk0GydGkmpAsGGzs3SQ03NtNd2P/vKhAft5QO
Xk2eyGMH9Vpd3ffmY4M6/+dnjLcOKmrVWINajdl8VuabERzl+aYId5+bYDxqyCIIPRggPyi+U17Y
p/WgKM0ynOPHOUe8H09z6QwYyUO/3rQX3S4Mp/rFhTRd3tgfzdJJlRROqhaKJFoJ19Ou3oQP1kN0
IigIqXA+X+NlUgVbwLWjDwz0CmQgPrpDbI5gCQPwGBX4wNb762m6K8rALuIv1H9giUzCmUhGYI2K
wUaPyUIJ70TUtIjQ6fxAekFkH/sbSMnyPh3TPd6t0cEqKMc+VuoBuA6QFMy2+luwSfepAZ2EZcc7
QrI71TaqJ7xyGvNIrwxTG6oHclaLWQkwUPUjbCe/iVNOcOQtjXKPrO/lwBSW+VwlV9JyZeS/4ubp
c6/gmSD36SpITMXSq2KTAIIwqt/USDrI6DY1Ko+9jWeGCn/RXBZtqcowo0I1ddxZdWq36sPnayE5
BHVtrf2OfjZYRafPQQP0RlCNgd2Z/XbWLDfq9G2iZIcqTW8HSeRJDTIeuMTbTUjtokqHbJgsfbWD
fT+C9EuI5jMYXwrIcBbQTm01B1R4t4vXbBSBT6VGvvvlQt9NUiE3miCwXeopcNub/FS46a04eMIv
guSI9k24510k3CVSEXiKpbHUFmU6q7fybxUPaguFEeMWBxrlrHHLa+qyneV9eVSuqGtVHVedPp2l
+qi0mEOrH9sp4Nwq3EVRUSrqJ2iIalAvar1wi/Hj5QfJPKrfw6OMFGASuHzx7HjxZ1n0U1BtVasG
8xTOQP+jLx+Mr7CpI6lBXVOBRxISYOo7xUNXoHvZTOfiKrpRIRTegFsWhQjPtGW3uO2OGP145oVB
VgaHVAoNIFwtBrozVBwERzyy7h79tPiRsPy/dYD84Jp0gPijJgwkE0nc3q1RMTEazCIc8246p4/R
4pcvRHUnAVfqdDu/9u7wiPaaZvNVKVgfDwA08OCLOO0XIo5d2+X9EqbDWRG/ifELgO+fxy6mO64M
GFQZsB9AmWvo/YQEUQB5YOrFeNlCJlXZWJv2WnyS7zgGWUFkbZD6bE2nVIuhghSbiDNAlhJ3Znis
IEpZ7LONxauDcPbPoD5bjkq9Ei0AfHZudD+/tGfCiZ1ejRhsue+cYrMkNvcZw1ohdJGBF4RGMr4b
dRyE0lBGq4arDD7kKd/mQOTrGhVqQgHJa8Ayj8HaGhW1YrOZkV7hGBBO3eoGzwow4KU71dcPlptx
kjlWiFwbo4JX30PiGhx/0zlW7yPlIchFexx+fu4hZHvoWwZQSOtNUAv0iFRqsNRGiVGQaAGa7jlI
D3kExsLxCRp9Ssm5uNl7tzJFvGd1h8aJIqSQsSZfanYweS/8yB/CK5DYumJkzz++FLLWS6PubE3C
c6yopB6QrOR+cvHQTewqQoZanDqnORo8UkbeVlIXdjuZUhWIeP31U7jLMZJZlLM9GejUL9sxv/38
uzF9A+1JTICauAvoMuAs9lme6xDP1oIHw7w1sqdc4Xwwjgn6KkuNqSgGC3LxevZNrB+k5VrmdWR4
JqjwFPaaXs8JQGVd/NIpM5ATrTupT59vFTkmFy7+vlUKFZXmIk/UKa4WDA302m1qGFDKrSthXwnD
4kllINtGaGXuHNelGy7ceXtygi7Nq5iaVHXAiej7egE+SxwLPJ3VDQnB/WbahscB1NTgOzpYz7y8
innHoFP+xx4VoprBkNNKhNuTEKU6iivZ5SbeTE5lzzvxwH3eMt1+ZY+KUqY2i8UCGkwc6yXciF6B
O8a4A9NN7og3GLMiwlVowi6Tkzzwkla2//x3rRdk6uqsgP9Fg21D+aWmp2E+R9Xd597DutOABkA5
CcJmmLKlAiTINHIjzdAJXYJbPXhpZ86/z6xKkOYYtJzRtQPA4WNYNPpKD9pOIPkcITGengwM+yUu
mGU82dWfMuiBONbAuVrYXrKySgWrYsJfA5KQ6ZxcLf5CMLiJT/SVCyJsjsF77hgqcbuLY7AySNxo
Ff0nJc0hboRMXF6iu1G1rkazfk116I0ApZ6Iyamr4v8d/ojDBRZ6XUPmgV4a9e1E6Dtok466anJF
lBsNFAODZ+FB2as+mc5Qnj93lX/Y1Hd71A2n51bUznqKTd2BuEe1o9RJnWEvgrh8jOwsBCV1zlsj
CZGX+/puk3Ifre5VeSpxqxJeXghwHqsDmT6p9uKWRxb6D676botymtFKE1XpEFpInyty5l+xjgWS
ok9gD8eudIIT74Sz2hkfviHlN0opLoGYZ9N5vE1ku9cBRVi2kZ8b3qjY1lH1c78xvVrkP8CZgQ3F
eLwFMJNyob0slzpYFAdM+2ZXgwsMRHMvtE59TI94hzjGpjsJvRsBIg+2II/jSMygAwwtCmu4MIBS
+3hY+hw4BUmOSCFZew02uVc73VPjLb9nVMyR2B65twYzkq4sUreGnin1Eks9UvfX3HA7C1UOQj9o
3kB1NFYIgr3+qR9Cbo7LfOqhj/9nqdT10SiNUaRkqZJlm78LEFYWfozhZiw3KrzZNfGBi9rOuJAM
9ml9t0yzOWtFEM9iBMtgVCnt+i5zy7eOPjgN/qOvzfVlzmelO/pBqihLnCJDlDGgs7i5J3V2ulHt
7EXBOGjsawnfi5npx2qVVPYTm5C6KTsNSunH7K0rR9hNu/2yn7y/mVBjHpqVOSrkCrI1NbWcLedM
Tq8KQwN9cQThtcaS7VlcMKS24RwV8vfT8Y/QV+KgYkoHreqPRyUWstFMrJnIHYqO6GVQ2JF3RH4Q
uBOf99pknZKVMTolHkqzX/QI3Za0+NVH2644qSYPf85ykrUNKifOliU3SwEDhZrtgunHKdzY2wCk
9KYYLdzwNpC5JGCKIQyhAOtI71/aRVGURKjjR9GLtdyF2l2XPn7+jVg+ob6boHdNmsFf0vRIofRQ
OpepeBMM+jHr5p1aKTshkiZecsMzSG3h1JhhXcyg6tZvAQ7KnkljvzvkDwATV9sMoyp6CWKZOrKD
xOErGzM9crVc6sQhl+lGzcCOBufRAyb8YCEHKHDEU5+v5Ebc+8L9V8ao8zZbSZMMJvpmvRU4UdAB
AdkrbiCl98OQnYB4u8KRcSsLcKzPPyozcANlBhAK8IHo/5CPsErotElYRk1Iu3Pf2NHOulf+c2X4
hWgH/mQ4GlQCFW8+1NwwytzglWXqrpIzQ6yHssQGHyWfkN4MduUlJwI8hvCO+y/XSQUYGaylka7D
mTQbXrOfrqynAAEG77ff/Q5YM7+3eTgKZqL1vrcYUqX2Nm1NzDyh3ZAH3n8u4tzRDL/50Xiji2Q9
QieZN5fHStDXNqlDI+eJboD8Yz6XanuSihCnIzZPilTjiKp4iSg60CQGF8nHPKt/PibI9T8uta87
oGw7ELmk0nONcZemFhxDGG0hvIXg3FcSKwvDGjqgfCif04mVVqIWamUAIggSIUh4BEGC3W21W7G3
kxOkxa7BRnvLcSBGhAXUFAwTqoqBzgsBkqmug05szREDRe1e3YOeNHGnQ/+cX01es58emrtqwwUP
Ms7IB6N0qj5phbSo+nie36oAhZsf403ryj4GHPwviJyjL7BaIhULlNhKpXAEWbb2bWxswbJJbRuS
WL1dN282/6LOQfyRinwfbFJRYNTDHgUddTlHmLW/qnzImp06cKrvtK/pmX1cIRUFRL2q6zlVRkQ7
KFONm+Ggu/Or1EBtKMfIKq/QzPEZut8d51URl4E5n0UQJYxBchsO0WMeKP7nvsm4PdZ7aFFnHkJ0
RlvN3XKerOFRCuubQu33ei9fJc3yIM/hdaGbP8WIS7LJ8U6LOvRVgEbICKUL9BqXtwiePAkP4psO
cOAs3z5fJKvw/GGV1B0pqFaFMjfJP3AapqvCNzFU9HN8NTYlwE4zj/aZEdFk8EzjgaaYRCGRchUl
7a20V4X53HSWrxaLCKwdMvt0WWIUHmvJHvv6ibNEsoSLw/Buk/aX0Jz7sS6nDpUHQp6g12DpUcHE
YoEcfy4gxcPFofIsUq7TT6MqFBP68MK2fCENQYzz5ZgAwlQTZt+SX7wTwXqurbeV9hlJn/VcD/EV
MRo/uQIqVoC4/xRfJaexiRZ3+YOzp4xE/INBym3SeFYrM4fB1lP3pHcWekqOqUzCb9PY9TfLXZ45
JtmbCskBDKdh+k2j4minalGiB6TkfizuEdJu8T4EGSYUskHtkW2+8urHEt/tUTG0gVxcD1p8oK6g
/9vYstPdJG75kDotZP4y23yVvAX805uU56/svX03TJ2RWRqUMQ3xEibI22ATOalXOsodoaDFScGp
5JWpOQZp1luzqifw8eFVVQvDvp6bp6YK7zhfj2eDOhJSPfRytyAvJZx05AYcnpYDqY9Zm3kH1XE/
5bkoA8O5/n46FUfTrBTUWcX3Iww7rQ06n4220f1qw2PKYmX7HyxRh2FWCwzdpbjh68ATMcMSH0i5
RByhfKfayuguXu13D5bL0w76h2P/x1No/lt1UJewA2kbqdLgNYw6NTQxdMhBWhAZE3bc1Jt9BA0k
iARhcYH0GRPJGKYlRyS9ah9VZ/gW1R5EDVq3ewy/V0e18ninkHnXYxD1vxapVM2YZKTdCiAjg/EQ
JL/norfLTnc+d06eESqyhIqZSZKAZVnyI3CBXZva2rD73AarVgt4COKJCe3OS6mIqg7UdJnwVOqA
k7PTk4BibXhruuL1AgSA4hT7yOPeC2R7Lq6+lVEqhgVTNMu1BaPqxtyLYElB/wkKI9fide8SFqbx
h4jevPKTs1bmYV+ZpSJYHM1Zifoh4X3CWhdXfNFVOw6hVCptBhNIdDS8GtXmxTH2efhjFzPnH99L
aNDH4pTXRJemAMJ/16M21D9rx+gkbKpbweUK3X6+ULzUPhqUklrJA3FGj9Zf/DC3U2+RUEJUdxiI
nX3VbzapuuO9upnuulolFdigRjcnMiRXzzXQq41xnBVMnJs84SfyjS5dR/0PzkiBnPXHpRnp0kdV
irenugn2MbQ4iJYQ5qq2n/vKW133MzvUCa+kWgrbGaTThEJRsCOnQ6utcpPEz3GtQ4NZ9iyvds3S
LrwsBQfEIc9v48o1Mbv6Nb99XzMVCEx1QiCXEAg0e8LxaFCHbh3UoeXKtqAh813I7OGBiKd+vgfs
CwTMbCIgOoBY0X3UvNOLBLyjRAtl9ILf0+gnLvhxrBeSMoLleQJwWCQ9stHgmGb70rtl4uCrQlXS
l2NdRSDgkotDNIZgvX0RFQ73Fs8G5UlRPzadOqEzNhijk1vAFead3w/cBJEd7N7XQnlSaYUYS5ZR
dItKe3baF+1qrm0JbrIlr/vFU6/0H9Jjdstz4X8IO++GKbeJAkuWKwGzYMo1Sb6VLURbnf47yYRJ
B4xXUXgD1F4emXd7dFQvgrQNe3w0gpTrdpnficDJlb0z+7/ajenGO9Ev/XmLtMotvcmf0LAGhxte
4h7HcZkJgYYGICAkQEnRHB9SNMyiriOrI5UUGcKx38ybAfrpkhMndvAj5GuFkOB2sfaVReojz4am
NpZqkmtUE/wKIT7yw40q+DgoLhTUeStkOu/KHvVtUdmQy3RBFtl6Jrq6XuQY5TYT3fJXvCkAz2pl
Z9TJIP0X2ikAWxJVXgscrGAM+ngyA0E1cw2AunOtHcbKVwWQO4Gr5SsfcGWFOv9oug2jJCPKm8fq
vruJPZIfZBiIlhzl4S+GoVmfj7ALQs4AY5qXynF1pvaomgOUAoENdKvt6Do75DvFizyLe1Ey4+ra
GvlrVtFtaMSpAsFNdzZTG/N+qpMe0HNzQnDwDU4PGWfH2ud4UPFuaGZEAM4I5MAmbpOL4Uk5zqpG
0sDUi0Rkh4jg1s70FG4wigry+fCa66Ukz6BPxdoedSpkMWyyVAa1ZwqelkckW/kxd6zzAKp2O/Q1
Xi7L/Iqr5VGHIpQqKchlaIkg5ODlIeGWjPzmkO50v+HTHrOSrPXiqHBn9M1oZAWIbcXN8j3cStv0
ON3FTuepPimmcGMM68iD5RJdG/A1EgDhR68JIRIJIkX0vnPpusx+WOBRkR8+P3c8E9Sxi1uhG6Vu
7s5xLtuDUNrC/NCUL58bYXVKUGZ7Xwj5K1bu30BkPCv0hHih9kpAKRidHH4Evo5RRu0BHI2Zw3si
sr4V4VYGHw3R6aXHyKBig9pNigy8Sw1/GMOryuBN0jCXtbZBneouBnmuOMmwAR5b3Sn8XParJ+MB
yxpsyYv2qmFPnfuFzVxbpb0C5GrmLKLipaGXF2zkGshB5S6awT5ZvRCmkfFHP/9bo5SfmFKSJVIk
YakuHlITprBTAE+grj2hlj/cNuB/5QGr32gw6FgCOB+wYYD2AXtCHW41CBOhhjjdWwcx306HCiP0
YGb6C8FXti14CvhD0XC6KAdn6hw1md4TvaDRm08SJlBAT3OleAVkPnloMPKFLhYGFlbCkcegXM7m
VlBaMD+hKgveFhAlpr0r3RnHdlfcCjd/MabEPAwrg9TXk8pIy9sO/edJUcD5V12HnX7DcUtWKFZX
Nqgz3odLI1sFFkWeTzpYxiWDkKI60bZEEZYLyGQV1UBzJmp460qqplMPXlnprXCO0DojgMzxaKLZ
C1uHv5hjZ11pUG4hoqEGg/I4LnqIX4/ARArgzSoy1a6KnZk8pA0S2ebYqTurfMx7T9d5D18G2TJh
GwTPMqb1GRzI2ZQ0eBShqibug32P2c0UiDYMej1w6xWsj7e2REWyMk2DPGkh37wAyLbcg6/ChSBd
8G3ySuSyacvL9ljXzlsuCVo3QkZMfT1xiocm7yLC8UMy2fqcoFxoeO2IMQ0F3DDJZOsYxNacReOZ
Zn3OtWlqqX1cq+kgTAQJndxU/gCWN9EntJGVw22/sLYVEsiygqFEBvEr0C2NEvWQqWtcA0qG6L9Y
nnwNR5ldwsnHTaJZ5xyEmJixQUsLk1FUxMysrkilklxIGG1Pt/NjgfUhwYxta/8mt8JFfvIsUimR
KHSWKcy4ZtXm1BX7PuaRLTMNAPGg4AZAx4X2FCiPmIWV4eLJ48jW49OgKRyPYPkiBCX/WKAcYqi6
rpATXDMJtNTHwY6C71Z0+kJ0NMgkNvilFHgEXYjMa8lqNYQrIkozQxabHLFqq4ESJv0KayjEkwlF
O1LHt6fbx3xLLqwxKoN4QuDo7tsNNKDs0W93E6YOeT7H2r21KSrhr/EEji0d7yhBbOUtKHn1jaiF
oR0oDTce8mxR7i31fRilczu9VaeGnfEdIFQQniEt2CePIMUAzCfvbM6XY100EEwH94yFNxQKYx/3
UiksY4nGpT4XXX8Uuji1h6T3pmByunq4kVPwXoZFONhDV6HrIBucsuQb2IVOFtb2KffM+jIz5gae
s2QYzjOd+DTuC6SXLhgqD4GfHsPeKQrPPHwxnqxtk0Rmlbf3XRwZRWOQkmib2WHsxLk9HiNMshI9
ZLlxJd1uNtzbiHXmwWSKcQ7QLWpQ2P1otpGXWRFjFXf79xm0WgFqsXBi33JScNyFbnUaNmD+efr8
QzPrv2ur1EZ3FfQTRtGazlYPcWtHvw1/x4CMaL1NRN5rVNMVwJCgY/UIhqqhBvwYxS7ueeKtndpy
06oKORim+txor9p0p/DAJLx/n/y++qRmCEIWKw+ms9mAmlPO7ehLb4X1RpJjvDJhza01y0bQnMXb
+E52TB3dHpQhfUytLG/5RFJ/CUENYPG7z1BxKIMm9DioyJVaD+y3hOkUwo7nfCehuVQBZCxxSg/s
fbQwZoEMHqgjKqADpdsW0bzAR/vvk3Wj1Q+fuyP73Kt/DNDcyMOQltMwY0EdVCLiE4EYJyARM587
lDXJuJaASnzq6rybirOwt5fS6usFYtCPVhLWZ/Ms+SDH8SBAPoDlaHLG2AatgZc5w/Pna+WZpE5e
FUV6DoWg+hxNkbuUkTPwwzi5Gy7C6Go7qXPVytpQzgugYWiG+1BIUdxlq7vlFchOG4+g7JO9jFp1
6KYi7wbhLY/8vtrRqaox351EeFvuZ0fNMe6HYHKXHdDJQY9uPxxDn9sPZN5aq+VSZ1ALLSNQxren
Q/dGeB07JNdI9l+qvBtIaEwQzGjQsqIuZUwLi40eWNVZREUaIBxHPA6t01d23W+Igla2F9BD4nkp
cYmLz6np6P0boiVeaMonadGkzYxH2fB99IgCR+qMN9UjsikfJPCcs87MO1bGqNiCZEoZwF2CdCqM
NomVbQdjOEpJ5X5+DHhmqJ3U5Aisw4lQnYW0uSvz8HsnSptqKnkieMx3JUqKfzaPStoD3eijLNQa
EKI36FsMWyJNJ/sdlxGIBMHPvhIVJEHjmkWQ7mkAeCOiS5anbEgrmpswMLwBbFGk0gdIAxky+XjC
4t6ATKyON510TYDYy0Fwaje+BwGn9xfybYxQsrZGw/jSKVbz0hAkXDWoZYL0Ld6HXiXaWoNi/lsa
6iJ+9ZIjZSc+/QWrlwCmUYgXAxyt4d1CHe24aNpYG7FY0qMlYqiQu3kSfxFWRNWN7pIDRqUTLlaZ
EcQ+WKXOQCKKlZJMaHeBe9SWlRg0Thz3J/8C5SwfLFDuH6uNHhkJXhJgMXEspbN1+UlpUnvhvvhY
1b4PpqgDoEEZKzVaEFWJ++WqRnpigEVHAhwk2XNbFLyNo3wTKu6qOAloqY9OeGp2BMuePqiorQgb
GYDI0OdVvllI2vXq6MwBhLyYZdfRfiZquUCcvb01wytpb/rFhtcdZOUpH6xRyfoSCU09WKBrVlEG
R204fNKP5oYMfIijjUmXERjX1x5UH+hu7T4PmKwC/AfbVOIQYqllYmZoGj4UpR3fkao0urDHPnQn
T3Mg9b7lrpfjpnQ7FJOQSylFFkEyWd/b34rfb0pHQ9v1tfgNWduTeUAhCc778C/XSvxslUVAgERp
ohzHnuiGVTsZQ3TRN+Vk3RL4FDLca97LntU7hBAC2MzB8QN9W/oZZslFlNcienmgZbqLt/ORpPEB
aPjCm+Eu2pdPn6+QeVAwewFgmqJbKPx/XKCo9kZVmirMDT+mdD8X/7PEm4rl/Pn36WOxlGIiViO6
aXpjp9ptGL9UI88hSRZ5EcNWNqjD0CqLMqQ6tEpJGwFdXm+B/phHsKWgnHfHH9w8iGeQOgFGWQCU
WOAbqdDFlmwwNJs4dWicZ5i0qpwodS0eDyrzskXGBx0cvM3RYPv4nULBjKMhwKEb99ENSb0sSMTE
9385jUt27GJHV9Yotw/bMKuyCpDW0ZHfGL2ja+nUXhHuX4XXwmAkYCiemnB3KLtd8jKmQB5PkQik
wwz6fOBYEKm9fANyAM0OI0BJxCtSQcOUQPDyueuzj9rKMvUZ06rphm4C6SW5JILfyjZxiyf9WtsT
t0Hhk9en562U+oaotS6VHIuYsBKBfVAzO04wuxbzlKDYV9FqXdTXK4ZMSaUsJuTU1c4AGhlgsuXU
uxAn2PSivfC+IPM4WKi26+gpQC2OOn8IzNOgx5jqVI/a98ovvkX+fE2mqGUbNC43PHgFM2RZhJZa
g6rbRdcQYkm6qeXg9xkAqgA0X5x+fe4YzO/0boBONXW5G+S+XLpzVT3L1qMxvBTC789NsC/wlQ1q
zwrVGtQ5Fbtz+Nv6pu9VL/T0XQtWwdBOHfFbeDPe4/IWbT3nV22YsWRlm/L7vpbrAkMW5HSnL/ML
6rmlgyaQ+S276zaBYX+p8wQepj+fjKbSUqR8KeoQ/QQQ7/ROferPvtI6ovI2MBKiGHDXHTFwzIOP
s0/Cyi51EqCVZIiRAoBa8z0+EWpKwSu2NTDJcE1SZvz8o/L8hvy+ShaGYUI1e8CISqc8ljNu7Wpw
xk63P7fCzr9Wi6IeBUB1QLsohZlsAg9OLB4hWe/OovSo9P2V2gLqV8ThN0Ef9l1e38nWAm2SGlSw
ZeSXufjK+WvYh//901IPiMzohiG2AJpNH7t7NBXB4SRezz6RAa2c4sg7/Kw9JoT0hLvGQguaMhdh
BEAQMtL6Mr8FC0DtLw2vWEtSHvryW5ug3in5oJWiUuJ2T1VIzTVK75dx+5iIta2bHeac1JO1yBCC
m+J7zl6yDiZoTUB2BOWtSypVbGU69Tk6iWT0p7wDROE4OfUV3ixba8fLNNk7+W6McqNqUsY81tGB
68KXOP4Vmrt5eeQsiOUcaOEA2wHNQIjBkd9XJ0KNFqHTjHzCgkSn+Jm9gjYF8ylEczoecQJ5Nyzz
wK8NUgc+6JMMr1mwSBJEavJcQOJ3AFuUsJmOxYa3g1xr1IE3ZYydFsU4nSP1bRY93OdOYbmDJ3n6
U+F8zR440TAsjTltTae206y1epF6tBHkTYDuyHLInXAz/CZ02ZCG4F3rxAEuzsHKGrWXOSrhCoqM
pGc/uM1PqcYdZXjJS2BjDs3PHvAososjb5FMt5R0kFKp+O9CxEPX6joLFBloagOTfdBLACGFFvI0
5pm5n/JuhibeUJJlBMMQgDODX7+8DaT9EF5IOSKwp4fQBQ3+V44CmOdQPCLSmfRAhRIkjSH2IMCS
rutHwy8wlE1YhIESIERJfzH8wzx7iGOyDmJJ9FCpDKNKI800K7QRieiuugcd7n4CwKqFe7Y//wKx
wwxeK3vk9/VZD7NYTAncyTynd6pXPqj35nWAWjSeYE+8m5343oVvKphLkRWIqRo69WytI6Wt8xy0
3Xk4Nt/kso62KFnzQApsL1Hwf0Lty8Cji7ptAiM3ixYUfud+dkhHSHLHXyXeJmLmdC+iK2+5wwTs
XXy3SF0+bWqUUtCibSFs0xNm7K4z026f5e+hA66nnks9xzxtqwVS+xgu2TC0Ial+j9+G5DpYbpqZ
x9rDsaGSrsnKMdIGe9hIUXuOrqTekZ3kudzXtQ0qRICw9XATHXLXeuYlY8zo9b4yuo6SFEnZxxI6
JFF9L8h3sXJnlZHd17y6PjNbWNmh3H4RSkvRG5AsZai2txswZrwNSvGq7TwzVOgfl6IATSK6dQmE
5Ov/NyNuuY0ljv+pVNBv4saQ2k4ic185hhTzvXUafRHpnHrgX6Cs7j8B6P/3fNEEj2GfiqFuTCPo
Bwh8cdkGP4eb9AzdJmdxhE15RWBp3S8ihAIRQz4PLjtGvtunciBAhqShMYLqPJr6VaMtt5KIEZ40
+K0VYMU1i23Yis9KGG7nIj3lBVCIQ7atS/n7Vy6H1T5QcUbS+t6IZzirutH3AcbKXRn4ypvyChN+
dnFb9Nc8f+IdSirOGOgqLFoDi0Wwi7SjkW1l45azKnaQft9dKrhIAVA0aYSrHGLXiz/HmFDGF3aj
AOIA0h4Es7+C8t9GNFoxqw9CSRx0RLRYA/10Vzla+N2snj5fGnNlBAYL7i6in0Z2dxXSwMAuNOUI
1ErSblH/3PVStfvcgsT8QCsTlGtqs6akRoGLoHqdfxPod3EduMsGalXxFcKmjwezYfOCJs8o5Ydp
glZonuE8TNqvPH+RyoOm1DZnZcwQs1oZ5Xp6vuhF2+I+GPfKawfRl24rpHgTiIBn/kVBnWeO8kK5
A1nUFCJAkwtcB6Yp3XT7CW2n3Lf4OkfMiIIUjyAOCfCQitOFqKH6FqJrHaMxH3qLX5/GDWo7bmlB
1Zjw73zpRbyySEVsOLyioCKGb1Ynbhtg/AeU4frL5x+N7Rjvy6IcXpA7NYDWLAIlLtFkWpxMeMyH
x68YMYiiGOAFEKj6eKo6KWmKUYH3aaHxOsrWnRGUP1AB9D43IxEHu0geoQP6XzvEY1ant5oaOHpB
or4jg60E2miP6b7b6pEdAwnjNDaKQy6EUw6E7Fe+41hn++O7dcpDesil5ximxKOxdwKI1b4BzDFt
DO492f2LzjU7Vr3bo/yja40Ugy34dI0byXYReWQwvjskhp33Tn7f7CvHGm2eV769RS82GRQ/UB5G
8qzTjaVGTnOp6EG+2/dCvu8kHIYuqdvDIAzJcUzN0Q2McNzoZg71J5AdbxY1rg9LOs170arLq9LM
ZC8KG+kx7KNiKwt1f6pHIrdpLYkfLGGwUUqp3IFUeLxXOk3YjrW83CapJriTIag3faZC8itMVA8U
5+2uA9eRrQuJ6JViFsFuJToqnO2wxIbpTlA1vU6DSPXNZjKv9MmMduJUGg/J0mzDAvxrGu6vYRlG
WxF7y88rtb8y52S+DsJg2QVgnLfTLEp8s0YdU+qKxhM681XPpxQPvDaLH4QOYdyw+tuhTsStWFjg
RUhFeWctVeNb8gRWBrPApHcyt+5XPO79U9A9uLTLpxaKQM0bdIJwZo6qq90OHmkeJb8GntAW0+E0
YKEhewvyTBqb1NRqlDUGvnw1SnbXKbYxcE4wMxleWaBukFocosjIkaQCab17Z3bh5Ujs+s7KDnV1
mF2tRKOCXKIGb9S+wlh+t52vo0dCFccvbbKv/HdzJvVQikA7Do2VjgzzgJtz9gpfAr4lty3HCEBu
2NjBIdorzyNPBZaznbQy2myWUhdE2M5sR7aTAIairXjg0aly/MKkwu7UQrpmLAsM/3bjbiytq0Dl
Un4z76nVFlLBtWwCtBkbAHlbr3xBKxEUIKc3iecIhR1Cn5QdvzaiisKOYUhEsABJIXU7GsZkzSJB
XFVuD3RS4dYbaNekgEMthC8Z1CPWzy+d6XeTVHpo6UDSqDVuEXEfb4Nxlz8028lZgBd3gChLDtzC
BPvrvRukUsMyBzxUibDGFqVO5DZolkIw50oHvzlYOhxrxyvxsIsvq12lTjmEIaC+IuLi6lxzo4Bk
DJyXZPSR9BX1FtRb3PE2kmBc3lnva6TOe9vNcdOHbXvu9BHhUUiya5Tpm/2MhAEkA8m0LxXLugKw
qH5MjKzxRTWedp0qttwxTGYeqatkhMmANAB9JqcsMiMtg3wDGhy7+hZJAiSGyTvc9AkdNi/xZ+Lb
oEL6xx51OIvE6lKzh5gfpu7K7xiMTr8HbZPupSxMHKGadZuMtuzmARCqgiQRtVme1LzqT0prVF6l
pLqv6wLEkGsxeSyDLOQASdjusPoLqaMNeSirkiBXgtnDPHbS8E3lMDsY5GTHz9Da8rk0dyTgXvjD
yiQ5E6tEMde0KNNNqAwlzS6Zk7tcF7wlMEunbpfdaES30D0/LGW6LWvODcc8bSvLVETpizQfol7C
8S7nnTIsxzBPN18JISsbVAhpwrLohwwburxKvupF19DStQE3l0FbEnJHLNiXqW6iII2yCihDqMOl
d3FdFApaMxqKAeGWIGBVm0zxq1vL5XHqsEhSUB7+Y40uA6RxDfJzBVNLZDCWSMFJvY3pvLvWBosf
hAqyb7mzbDCD6FUbRM0SHBQGyCBCP/7B2Wb2p3z/S6hXzZwHVq5EyXQOMjeInGanbIfDcoc6fO7W
9+RO+otOETN8QP8IRBvg9JVo+W5w3+lF3cykUwTq98ceT1ABwyBYptNe/wWxB88e5UtKomVRYYQQ
wT2jVwMep+/L1nRbt4AEJNzpaxwbqByaBFYACDzE6z+ezbpSQac2leQD/x9nX7YbOa4t+0UERI3U
q8YcnOlMD2W7XgS7XKWJ1ESJFPn1N7yfNg4OcID70mig3R6UFNdaEbEi/CWpzxRW11geHzFGwU48
G/7vHIj/9YP8r5/4P26DtfE2GF+gr0VoVvcARiVv7/ETA8cPIxHIULIQfNj/J+n3Xz/2f1wF9S7E
TqrmP38oWBxoGGArKI7b0cHy7P+9JQ+m7X+79f7rB/6Pz9K2JnKWJvA+vUksf4gNuMh9v21ggTX2
iBF3sfF6CKNmvTSYqe5UCJ4NnJP3VrI5dza5ZaZbYvT9MWIzE4cIzAEN2UeSkFXQ1ybQy1dX11Bs
TpOCK1slpHkdnJVc230CCsy2/RF27fq18936M4JBfp+4bTdNSWsI3DLgoGWxlzNHfZ/4gRJzoZcK
ulfU5QDK88CHEFzip7zZwYXJSxhUQ5AGlts9g2GbyjylSMaJcHkihsWyrEZL8OiKMHjB0mtcrjyK
adJP4QaTGiRXfQa7WD/W2TYXywPIw4BeFLNYvDkf9jU+GMyhTbLXlHulrAUNUjVJvAY11ZCNtgLD
wrzH7/46RqeFAOxNumju90TiHzlS0cS5dZsOBo5YIHkearl+8QA7gMkIx+wyrnmgE5c08rC60nw0
fTXiEQXNxwKLtjfPjiOy22TPHod4jrokrET/q9/jZUkwf3eXdkDAWg3b3S1xVS0/KV1qBou1QKVC
dp5OfNHWgN+Ej3dnXRvUU39Tw4I5290xchDG0r1hKPGjCxmCUwVNsmgl+wwaFFdAh6/YnMZ2jUWC
/TOI+DZvw9yHaKhUdlDRkcXtLt68v8YuD5NOGjz1icyvcuK6pLOAXa2Inqe47otFuw6erq0f7dLE
HxFcE7fUjpPdUngKevmkGtvfrK3GQwvv8AdPu+4fPAuzlArJGv2RUXVpDQzAlsbJ9kZU2dS3VTK6
cl0ufcVlc6iJ6p0C0Rh8/mt5b7aDK2MI3lvTqcfINSofxTzcu27Hngb2QaCEH3GgtZ2yijlV4mgi
FLJ7hzDf1yo+GSODZ8Od7n3qif5w+BBlLvXb126HLjYP6n65h7JqvrC80H3s6xRcBuuvQbq6IRI5
Ni/6O8EuuHB7bvK9XurCEWJ7ddwfm/kFKm+8W0YlBp5Ch4q21Xmz0oV6fnGCZx9igKUMYTX8quS2
dAknarrr0bQHxU1bdsiGPs5A0LD/HPTeI9GR/RhDQ09eCK/XEJZpeL4mYn22wLilCFdakbQPxHBf
pOC3eOoNQBNryXGdo/Zl50tYbDPvz/D/mX8FCNTONYkWtA1D5ZacEjrm21SPEHsQfxBZ5LY1/PP4
2D/GGgnOfTuED3sQDgdN3C7VMTepK6Mxw5ZYdQtDNVwdnLvSCxbECQgXm56h4jsc74P1lbSKnzmO
95j0cdjhm4Vr6QekO7SLgahL9FOcjqKZjnC+WSRgh8U+kmna8Z8iV5UhqbynKZKo846Ks9ZrzA3e
XltezU7ztU4h+Yc7fj0IOusDqZv6wUMdPSu0gMgyaRV+P25FMkWDf93oPPq4N5y5GCCHf5+R4tIe
4t2TF5evWFMVI+QujMD7uYqXs4vs8cd9aCvcbovan2tqOtxjeLwLpMP4ksxppSmdfeb33hu3R25D
nvIuUJd9ovAe3qeaHLxmIHnUMfVWG1x6HDDZDSawsjp2ijC8R2HP/1m5k3sX1UvBRxu1Reut4gHm
guwo+oEVwRi0Im8nRP8lTsPIw7xPakhIo0DJtrqprvXYbHAvADGM8Tmg7msztBumSl+HRVRT9wXa
dS+td9vn3h51qSdWnXcuFUcRdlPpRYH9tfhkHfHmqOXO48m/DQ6YjFTaqUo9UmHvQy/hkCxk1Lj0
vDafGdVpKBX2MkS4/8FrtwSnUXsA4eLPqGr7ZzPuZEp2Hvrp3g9uHnSDfGpiBZty3ZDEHYk4Ok4E
g9Ge6nNoYQqfWA1L2pUQALnhJn51brXnugV4vTqiOvbYEExbppy8Xs1WTG0MtWWFK3+Zm65sm+kP
26xJO9dkjVYZwugyvex90rkuzye6AEuwSuZ2moOE9wNCzEI25jV34P4bxwNU6POw2sMGhQJmFdZ5
N9OT6SibyrtMC3vXO/Oe7DJwUTYLXcxn2FEvRtBRY/yidWnFC3BnbXyoIEX951fGPuMpbkWgWpnw
IXB+GRUYZJIiry6feM1uLpOsTTbHcRFwL4OqeY/WTveFCirwYApqukwOo38mldVPS0D867DjWtvr
VqVey+fcjbewpHBqTtda/nHaubsoNsav++htiaeQRle1w/jK4GNbUvhLZQyl9GH0RpirYTKGTsfb
HycUw0L5EdTcPF7yYJ/tfSDtltCqDvPW3/zURJokP2HihYNdtSSoUFZTTuH0QraW3bGT4JwcGByc
V7jj5R4YtnxHGMafMSBO4oX9nFOKcrNHa5y6A5Y7kYncpaEzeGc/7myOoi4TH1KclHo7/b2oWhda
BkMR7TROq9l3Sg2P2kTV+BIyNbqw/QA/ajMg0QtPqwTd3iViF2BiZRyfWYfLd2KbSphb9RndbP9L
SgomJNLbbdSM5WRuwtQn2iSa1PzC8Uwf6dQBrdgCLNL3/VQISZHMLOSeaNBfeRN0JK+Ufh+DEAbx
ktNvnwh+WKoAS+67qbJtViJXZPUPg9ReWS3Njts1HN/qofWTHtLos/RrUFrwnUBkz+i+OdZUCXGY
m1TR/C8UMr5EXUuzdWj03cOKxAsDr/hg7OgndbXvr7pizaXWakBZiaJ7C/vv27yFYxEBYi3ggH53
mepTVtk+GbR+5lXvPko1/RI/kaAQz3fP/cj0MahQQ/TCyTM3zovE/fZKTQ078Yg1pTtGIj4Exkb/
ZLgPZ+bXwXO3YjMk6QjF9wvC9RecLNrcarNehyaIckSfjrngEz4fZ6kyw4hzwK02HLaatJe4MlMu
einLZWQqh2F6g8/bea+j9WUnjciBSUQ4kxG5i0a+t4tncuMKcoOlBD+jbDd5OO/O76XDwiCv7XTo
p3q7AE8LUwIr6EyIYTiYHdluZI5ABUXKWZOo4oiAQFOSRYOHm2/kW5cjIao5tgwRwQ379J3ue5ET
KyoVVaeKV13isXZ92KQWn/WIPouE8TcLu2+st07paBqesyp6rjgdziSqPfiF1/yG6oC+OFTiGrQW
4YWN7k476nsuO23zJq7CD2fssQYZ8TDzwCXkep3fZ+N4YCLYnvWDUMXkLFNajQtcfdpJf41OiL4z
aA9NvD/5A5MJ7MzQY8rqkcf8OPobityOeKQxb+cmV66fSRM8u2uQ2waRiYqUNXeHBFsjr2FXZ6Tz
XjwxZL42B79uH7A2f3aq8dGGIHPVpH7uqPjkeaRFnVEn1fpX6ITvVRi8B2iSk2AYrjX5t/fBsUX4
NQSPpTPC0Gkag3SvcHtLMwcZ7fYzjlo+917uDd2Cnrh9UkTvCevtX1jBpT9+ukm70IMc3UOr5yKi
WKsNgoOYxmJfxgOJtzWFj80hCpajaaTIGiPKMBr+4fqgGZro76nVuXA7m+ImO8ReAwPwYL3b2ZEp
6lg+RnW6E3Nmc116pPlD+PLlk7agfn8xNHpqJv08iHVDI7tdF9N/dGPzPPAfJf28pW2w4wUSc15t
MmuW8YgsnCTow/uoWI9oAQ1rmmHFijpIBuvjsiHNx+D65bJ1f4fFAHQaip/f1lWkSdjsHeQET8e4
/uMa8WfS7W/bt3+DBUnisULYQx+U/gq324q8RLMCXmrRP/FKld6Mv6s1wQtdp08S+VdYgJyM5sfB
bA8EYbGJv+5YkZTVve+qhLsW+supPwn5WYfu0d2WchqRD1Y1WSOXO6C/fImqMorWXM6AY7sgV6w+
rMScKoV+lje50NhAEVtmqwngoCxqtHtwjwT7FZ281X/XTXvjsvdK3XWl17pF0EcnTvA0gq1vUi1h
fNp2TepFukTtzUSj/5Faj6nvkvPCzHUK/NdR7L9IhVFwr1Cu+01BYLI9+1F4YJs+xYuDCKyJZFvl
Qz2ByFgLmi8xwXifNrQXvjzFTpOPW31So3N0pBphGuyctg3LEURnBP97h9EkCmtcKIZ9OcF0XLD3
uDvNGbfQmQVhm2kpxLfRwt49v6qOvKnpbR0NXt0WyxQ/9UE0M5zXt/3Cd1Ey0C1ps87/VigmC72Z
PEBnQPoGCUjffRc8iLU3pbR95kqYh0bCSzdS3QMP/vf+1OlEKiedYQuDhhCj8QaCyjrlrPgfM9Bf
2Nf+afbUlsciBpxn1Ycc6bPbB2eyRaeNYx+gCXNMEUHOMXel3UxMskXzO2DoQ+jbvB6XlMdxosMR
w1q057XdDlTAZqrh9hxSdODRWuVhxR5cg7EeVh2npnYOIo4KHtEudxRCZU2MAolavS8LxlhZl7vc
09bB+2OQESbRUoilTlXv4+B1r/7oXv3VzXyinrigqdmbd3+mT9U0XEIuHrsJl49st2OM1lfO/Li5
49mpsWXBx7KOnYyQyaZVSFI56Le1dpJlanK9iZS3U7oH+rRgIOn1kA10x27XghUl6ieGrX3iRf2n
CuuHjbR/GtGhD5rDVFP+IiL/5ozLo9fBx9kPD3JlNy+WcwFhu4DjcQviWMQJxaLayuTJJfpYC11j
ChGw7Yjbs+n2x3Yfz7wFYVKhJ4z8JFjHMt5tKax7sKiijvV+88nLlt0mPn4/D02YY9oH6umHKFwP
qoPRM49vZMZKo+QXfwyftyh4ULLNBCX/5GaPtptT0WERETv0z3QCIjMGQYn06X/Urm8qNAUMCPNg
go0wDaoPDGqnySGZkf49EPTC8CHIxj1sP7dIiH3lyj1jNfwImOJlXtkzem+T0DjERhJ/Atjw0BNy
6jb3wCsaphDK5TjRZcPsY7wb/DL+hdUQ0rVdMS6OuQ+Wv46++RgZecMe7zepAUjG8KXG8WSqKunk
JUHIMLu471WwJAGNswCBMkHYiKT1HYBK83nbceqq6SHiHHd8fEdK0iv/eYyM/TbRihnRaNwUY4xb
P/7ibnfyUAnWaP70mcQE0jz0YdBmywDhPO2edjb8luOQrdLJXdblLJQHnJxUxuTXjq5AVjbtPOcC
GdRa+07mTczkC0wi0hpX4BHpyT9BMF4zFVjY1MmwSZX2bmTLniy/hznGLekt88lUg5cQpqsP69T1
vZWDKh3H6ouiGJ5dcClXpE9Gjw104/Byc0Q2to6L7zkJ2MIOlAKU8ar2YlkD9Sra5aNvNEmt5/+K
q5kXNCb/rD+M6fbzrg/YrvL9+Y0P3XFrya+IiiHdarxq1prvaJlhXNodm8qHrJh94sPMhmi9uN78
ZGII+lcEg9bbo1mx99YprFCw6JnLbkhg05T5vHlyXXtqxx+0JIhQKNWhdpasDcnH5lD4yy7uMeAo
H+52C3ts5nnBWhi6zYWv9aFxUfpciKFa92r8usunPgAa39XFgDrq1ciWpY0fFNOCsCTrOX9bx3+g
4/zZaXloNHz8xvU+jgAbFkV+VRW9AiPLkYFyVLjvZY0y0Y43J1ieWdvehoG9i/HnBcEY79KHXdgT
nfYn6a+5sl0213sBTfLjtobfvA+mhFVoqVukz871m4Oc33YJ0IKZnNkwj+VypvvwPI7VhzdiFoi4
eB+wCMQrvGQjwl5ivLZ2O+tRHLser7LH8wWMDS7WEjp86IyCrlzHvdR1V+y+f5ncHaCeru4Rh8BV
dWlcIb7FahQCXC5BVHpoUadFH0n9riagjcSeRqlukL1fiN8elzD+Q2V9wjlBONDUFrvHzqvezs3P
hvWw7xlf3plxHxQmZFpPp1B5idr2PKbLfV/XB09W12GYXucw/ASe9gUfiGf0/Y+hXtpsqOZPWNzl
m4exlhr/2e7xW9SoZ8e2b27U5B4XEN54t5HOJTrGd27JN5XiYd27Rxm6N9r1D+3iJIiMueDa+xTY
KycqKFjE8tXCqG6pRiQN+M+OhEozlKKkij211ObMCQ7Gqx9G2n9u2hzN4B4G3f32Qi+N+PioO/e2
ohlPR8UL7MoXVdM8ah7NuDo7QHzdXRmDMyaKoF5e2m7A/bBcN1aV4yL+4kY6CLZ/+jwqnakFhxfB
ViP4ijYno3GFrilKQTHm4BXOa7TYxDXsGMX1JVbsEu5VvvZoL1ancFiQUydIZgpIodK5EyDQhWvM
Y32xcgz8WKkvB74drerysA5pUm8IqvXEpXExKGHsDD1bsrk7dD3MfV3v0IxrNm9z2fruwXDuA3jY
kEOBPn3YIASB/inFqAOkzQ3P9TJepZne9Vqd40HWwJ7rDzLHt4atEE4hvZVI9giNL0KFw61D84BI
CYdf47V7DCv8TBf8uVcHfwbB7kvcdKkRU48PpZ4zL14+AJz+DSpCAFF3cdrEw0HuDYIn453UhR/B
9Xhd99Pq2wtw5vXgGf9dgAvGmuGCdDUE3aRz7MSJZ8z3hg8MQPiiMEwub20vZI6discGvGTR8fgI
fO4GBvxFSPHdrBIZ5p77zDCaliF3b1MMMcMENHP3vgJ/vzowMADKAKAAKSj4KwEYbSy8LZTaBMEv
yMJ2N5zOpf+SixxSOSNR0rP9Z9xjTG4mCqcYd5XXPoybf2JqzeMQSewG1PYGXPFhHtxPwNDAvvbU
YeOerFX/xUTjnigb/rQeImr7CCV22F5pUz8qyKiIGtbEm+PuNPbT+ByptvRCnhsci2gOeQKpivOu
OlkgSD2Pekbzvt7WJ8ZDnUa7hSWbp2kadJakIrLsMksEfK/wLy0XGrcZdgz/zjGcpgEAwtMDDhdV
APSp+gHRbcvwg3wGXH8EnKJW0PBWwibXdyBUl7qSyJaeflOA3OXu2I8hispoXEiiLaqE1XzNIWD7
RF7RYSH6nQsJp3rJw6Ib68+6255Js1OgNOMVgrmHdlXFgqa5Fyt4oE7fbO+dWcxu9TZfJ4f9kgQ3
GW/M3a23AxuXr5qOBYJ27+6IjVDLUVEbkMsBk0hQHP+0BtAnhqjhQGt+QKDcUUDlhzvjud/8x9nY
MnLXVxONEbyfpC6Q43sBXfHg7QhfWz0OFAdO/qtElzeVO5u+rRsdmx+TiZUVrPUPsJxNiftDONgk
ruJfQkNd57r+5xoFf8JgSqdQfcXuvCegp7DRM0yA0rTzF1DCbemGe4yQ7gYQRu7FE4TkE/sr/c4g
ZiMWjz1R99FHkmAb40XFhrrGiIHOTcXBI+Cav451C9/IQzXsZR+vmL9W8ehb/EsbBTyF8/YPqq7P
tmp6vNXh3Q+nu/1pKAKtkBRYx6WAfL1gtIWQ6DczWBADW7ys+lrhWHf1P7aLPFTIRF+WzGvax66B
Dz+BQZ0BzAp4q/NwBPhcOH2fmnU4B06XRhTeg16fVCzKFwogX7iPVLq5adpnAUhV7CzTHXNSN5re
CXR9iQPPTeW7H8RlKcX+HyLagS3AknGts6EOszkY3uM+/LdD/9JtYCQHcZ0pzdgSpNHKkXBq8o3p
0uM0U9vTOGKo6etr5JvMBHGKoTPdEa4zeGuivX+oc7njB1C8jSxxpJ8jVTU3cX3idvqwjJzl9DRB
haknP/MMtq+UOGqNv3OPH1fhllpNqQdUT89rKZqxNIDblsZN4qV9ItV2BA+fNTBP75DYEYdBjkmj
8EyTaY01ygo45LCacoycQw+chjbmkavodabbyyo1yMWNf3srimMf+XiGcf+O5vRpWlmVQjH0ga/l
+axrmnTO/hjVq011vUdYNhcvmDzdDPlfSCmRxj80Sw/jmhYyXKf/Hbj2u6+BCcp6y+uA4RB6psAp
Oy+dvEy9izrTsTMw4S8bbWfHm3swqsGeOLHNZa+WhO/Qjzb1XaFgN2N7N/VwB13727QCkx3GWxV9
N3V1rXbnMGA479vg4m3+uaU98NZ1+DXKSCW4pzG22PjeL+I2++5LS7c3d4XPvWqNBRG1p97uZVsD
KZaDpOPNkRmV0XUGw7vvcKcJAaSxGByjV4x7jOo1nSxmZ9735Ta6RTU0PIkYv9vYKyfWFaohRR2F
eSecFPH1p7jH3NkTjOfIdfH7/5wEwzE1jSt+dZ7XwkvGvT2i+6xT2o1Fb75Hq37x7QnAcrJNVdbh
vGzgJhpYWEs6lasYnpFulNkhSl1dAwW9t4GToFEpLLxGyazyaR1Ttp1d+TmtX8TpsgXKiQQsaBHY
JmlWP2c9zfwFWmGNTE1vSJdJXXlgIICazyFvgNTfkJSXqEGcsA3wjbjfxFnNxR2Xk3bHE3edTLXY
4IZfmRe6wCvnU238v43+Dcb1EgI1dwFlx9v8Twh4i1mwQOuSgxRLhz2C4hhBHov/AHB4ktGLdjhC
95YMTvapNN3Fr+3RwxgG5qS0EkvWmgGx8NC4/6n7j6lrDoGMzm7DD3SGX9Fc5zyyhQcTkNp5WTk5
+BaDNKjAbvqsxD+xL2nMgWOt9oE0ppyrtxasTxtFp2FURa+D9AevH+qo6Py5qJwQ1uEULzO3eQu9
fh2vFzOPRTPuIChBX45wxoFYq9JzJjB0QxpW+NX05soJoCNC2TT8LZvtQklX9vbXMD1zgBqQoqKB
o8UaKZwGlhrMuVT/HWqesZ4/6cH7QJdrMrW3l2Wekp4Fie8j+ajWKQ27ww74eF+wbOH+lSAbqg1r
GNGcNe1rFZETtOZH7n52tHqC/ukKbfeJ+ZjftHkYdPhsDEHeTp8OJsDrUB1qILRgHV6Q5woOok4l
uwv2jNEubzGJuBw2uVIWiLc6VZ58AKj56wcEr6oYM+u3H4GpaB0IE14HHz19fYsw9/SN87REE6qU
zpSFfRDH8cUpWzm7MBPhLOhj26GyeWtqJXzfJnPUqr9u65w3EWQWbC2DpSpjIGszejQeA8YNRb62
9Cqkj0gK+3MeyYKi5H8MLeimDhKDjT2N83aYF3mwnThOgZcD345TB2y94T1cpMPrrm7NOjxacXG8
GjYSQPM2ZK7t91gNGTyICkjwcungGZuvJo5vNaMPGxOXaQVjOaVthI55R6ZurxNBaGEnIBYxORpj
81jxksoP6E5uPhQScAZN+v2haroHxf6i8z/JYX12AOuvypThOJfdz2jABrj/ywWXEM1G3qWDw15Y
B5uLbs5MI4q967GntyfWAFncZRqgafrhKTb8UZHx8q3/jgUAibpQ/X3FF89wG+nQ6wbbfrJdXEBh
CqcheEjjYqj8Fzq093DBb1uNCRx0UkqCpHGHYun1cZuhD3N6ZNFdSdMdrEGT1nWHXtESv2JuRZ8K
ePvUzXF2w++5CrJmQ481y7JawXUHKIHblet/ktSPhsWpV0FjGmA2MbjR1YGDRxip8xpWh5V9c8cm
BNbejcrb4BY6AFK3v5RXJ8e8Ozw6t2hgneeBvhL7xzgdHvG7DJcHvV2iCbD/9jK5l3l+bjTwQQdU
KFrafb75UqTUOdT91+LAWcLDTEHwnq3pYL98jEXQAEJrAWow1RtWt4FxS0hl1p/dDV0Evn4Lo6Kt
MNjjxZXSvM99Qee4BJBl8AEE4sgYpD7dDMXFDfRMjp2htK4fGwLavEe4B3nf+VvVk2Qw7XUJg4NP
1V+PF047ySQmCoN0lVgmHmzkpgGGaWpsKuoghSQjmcQ/NA9qOLX7emwciPYgxNho/MpUjAIZpS1c
ZKX/Nq3YmlxFpqg5zD7LpwDkYvPmqjhxBp210ZKxEFAcWLIRs5PnjOUABs7xAXi47dUQlqjQxQnV
x0jA3xRD0Y9CZuk//9PAVkCaURuQapKjQwZlQLOlRw+qXlE/0kFM9w28FMXex74ukM4gJ7gPbnN8
r939pFG0IA1voi9ufqmmysA9p5OV95gedU8+bX+VHsBy+jWBIpT+a7u/THTIMC5zjFX+5qSQbsCP
uzlU2zucj6y1FzWGh1h/Qg2XCPQzTujBXxp7whD0QJeS0OVpkAyf9rmaIgAic+qG4KJhIl4D+93N
gQUy7733xYXXVwTrirU9Dh6c3n28650sY4r56XNBA1pbLxeOKar2L/RFZwhtUHPDDFLDRMVAimvv
YsGLJmS/7pBWQkqcyBjAJP3n1sh0nFi2ml3nHsaBZPKnu6IHp5JnopAMutzgRoJIZZ61w7sjAih3
wncsxR6GGYMl/Vr50Yp/dEJX6UTfUg0HTKQfUEnndNyO8B5IFEqq+N2rY+dVWQthT63X00ho2e9v
Bhh/jNLlLkM6MT91CeDfukpVx5NmIwmo32zDIWh3oN5izjCAJFVPEzTm2bhg+RKVe3Iy3y6pPx5c
+MBQhKMPeACM7JB3qKL9oXnpka0smdjThM9gsH1Rt4ip7qpUkylbGpgytrcfer1vrtp/G1HgGa5p
Ub3O+9Wffu3NNdw+OHnx5+8m3vD9MI4EyTh9rJWbIjMBeZ8bKGnUQ39BLVhTR6kTuINrPL4hYSfH
mU09OBzDvzaf0VbUAaiN8UPsQbLZKW/pW9O+BNN9XOoEVnOg22+VHRJFr1XfvHQbNP1r+xppYHly
BmUy4OxGJVPwWB1ssZj4MEM0YSXNd4pVOfNQMYVpHQK3/0fReS1HigRR9IuIwJtXoL2VHWlfiNFI
oii8LeDr9/TbbsTsrNQNVZn3npvpctSWh7n8mES1EyYziFEJ166MB+O3NbttNgEtDmcQtyijTjfm
ryK9ll0XreSPS23bPf5edsTazlNtrFHepts2Q7WAaCvLuqGN6+71ol2ptW6y0/Z4EM9zKs5rYcVp
kVzRG3Y5fphvbdbJiVIz4IUN4ryznwa/iW1rJj6g7ZaGyT1G8Fmyi5K7h3+sydpYRjj6A2OwgKlU
/jctp99MQnp4rOPkPXGzuzm++T5rjxNxtbPvXlviOen2hljv7oPQsmkFOxf4Y2WrXL4zlc/5W14y
mn8vJ7njq2ig2ZGyvPgNamYJYKOsy1R9lpl+HyyaGhqfZBFPS//HL+CH1oe+5HMtJSd3oSKrvFAF
6CfVtsGVtboTti/HAJhDi8BkWpHWjxH37k2OfViK4W5U+skcPuVYbnJ5XztDIpwwRSK7W4t10McP
WfgxesFWC9ajmNSFEZt/U/5UU11HJk2Uj+owgCek2Pd8769CQZnsZjuo6jDj31bjbxnAMKWqCh35
7Nl/XfOp6HnIAnIBnJFmjSNBJyq+qvZF026TXu7YXHkysw+9fvOS/CoG7+qTqKsqIzQHktQLyKD6
lNz5y4DTiLdlWEPc91pM8CZuQEpFm23TScQ1ux9G+1nvX5sA8bRYtllALd7PTw8Zo4BWqDWUOnUl
nvha9OkWTpLiIbitywWkczPRZhe5d5bpn6nU/0qE/xYfD0wntoXcGAK3X37bIHgY9xRrl7LixjPT
XTX6vPZqr/x3tYL3LWcpzbNjf+Vje1u8OyYkc784OOdPo+eZW+TezNvXtU7U4z7lyjD5aKiWky3p
+HBJx8iw/dDLbkr/z+pfGkWagVoBo/fkiL+mmd0ylW6EOxx8/edhb4lxDqe14P56rWcjqpMBe3jZ
JPhYRVvEJcPASigpxw22XmYSb33vGzaSchFCb+1nKoBSNptC+nHX+E9s3408aJJ6WrdN+q31OQ/b
RNnGuZQJFU6iOMruWI1PhOGiLOWnX9NdPtIopJ+zd+Po46dpo8Ef4sx/96xfhJG4JVo6jCsevnPz
anApjufCquOsPBXytYfkAkkKlfdpdHQHGnuSqXXMkfXs1RIXs7hkirdFOJs2SzEeZGSLefsY1iPm
sNGpbySjGOyE5sLcVpXL37sBUwmDiU3ri3usqCKgZm+zYKDetJNmH5oupUwZueq5SAAufwtWJa4a
vr6dooS+Bd5xbVWM4cir1+0eDvlUnL3Ajvza/zS9JGqSrZF/9H21EROLRpV1yGcP4VWLU9faLQnL
OvoHePthV5u5kq+2au4pZrKZzfc8Mw6V+vGa9VAE86U0pheM/q6tP/sWlYG1fEUbjoLdAusLVVEo
dP+4DDMe3qZIKj5JHlZfbZmxCAc6R0LVYWN9pHMbAnXQ5PtHr+3DQQKAmsdu9f4Is4/bDmiNPdg+
Pj43fOw0HaXZfkwODt9MmhNJ18YthfIlsKpzPn061Y83M2Og+ifsal/kd1P8m9Knx16ZNvgyCxLz
lndS3O+dRqggTV8GhW8CcUQbGpriM82ygzPggrjevhF9lBj2duFf0/K+Zs7GxKboiyGeJHp5kv/J
KWSC6Tmp2JTLBz3igAwmZXyj/vPS9OIOztFUT0kyv+VYUNI8abZ+aO1gi2i7Gajhbe211T7U2IWz
uPfZX3uFe8un28Pf8VD+ex0pasEqGKaNXjNChAbBmC9D8uk7IPyHnDVzmcYGF3boDJB9vvZblzKm
9KWXuLf5V5Ale4ViajwgQawePw+utXuokzlMpU99tyDw3ld1K8fl4ngNzY8VLaAIK1s3BkQdNoGG
LSCfW11U8GzlebxmiHz0rT03pNAPnlbFHA/DStqTEpizJxZY5smAQqRD1XH9dT0LsDueS/bPzBY3
pPbXM4tY0rQmo7Hth4vktCKedAQGYOYAHanbxgUTi8qV0lz2Z818YoRxqBniajmvbACjhmGoFo15
U077RWU7faVqGirucP86Z962xcCV3q5XKOrWS9JZYVv84ZfEh7Av2lhzFtP0MR2v6swNnmuccEe1
ubZGqPQ8bjx+Y1Xu+tramBafklmjhTPaGOZ0kQ13lrgvmZHEvYabo+arsObnoJd7GNODJ4w5zOm7
Oj/7g/h/bCubniSAWk/MZadlzqdjV6AI9XoRSxJpubaXEEarGOLRardjv9f6H0tr/QhSW0ZzYf6a
7fKqB/KD5HDE0sGtCVocsZ/PjWAIkZNWy6CX4ybr3P4nb5JzDwDglsmJfdInawhutq3dc5+zamFv
haX2s0f3D5bwnubi1tbdxl2obKZsRa63Ph8cX2imFsMFmuTbr8z/6NHpqocxLrA3clMH4K58e7eo
R3NhGP0Wzcp8FNDMEB6IpytuXwNFNVNqM2rpca0e90eZMw5X5J9L7Yrdg2sKPaZ4Elu0D2s3VOFc
sXwabzVyU4NLsT70hroO2ARQ8O9ioiyWaR1btEn2Q5LEhn9Q8tVTXZhTaDVcgLqQPEsB3JvfOLtR
MBTnS/d+rDQLjcELvZKugRE50DGbfPnrV8+Cs6wZNdYUn83i07feA7FEFR/O1GH1X13AEQduIWeD
36jD5a/PKNlhUkNWWXu2j0eB7nwabO4cpB7NVbNzhibuobmbAY5+PA+rHfXpvxw9uxnTvVblvJsf
HXkf2DM0yiHMcDW1et6WvozW1cxDhRxIZCiq+nk3F+q1NeUm8a+j1cSN756AEVl151vozq7jhD3B
kXq+NB5Dcn0m7GPmRG6BGMCmwUYU50asR2/8qd1rwLCIyr/qpXGoTVbl8QLOwb/O3w7D88K16Ytr
rYrQX6loBMYDCX83iBP5Z2YnrxnZ2ImL9ZJZkHHd1e5Q6SrWlfpcQ0MonHOyjmFRwrjk947tqY35
bMuN02WbOQDMsF9scR/0a8JpzOhp3m2GN+RMkCjeDVwzM7821m3EU1FjfRTqH3JqlHdiO3NJJfZz
spyU98ZY53AYee3bMjS0Iu4lyxpgNLRdgaLM7MQltJLtjO+Ycp84nIVO4O0cJz0L+z+HsiwPcLLq
g/CYOK+jOkHaGdASmRE27s4Ev2f6An8IkSF1AZN5h+uLUx8TWd0nSVySQqPSdOCJW4bm3IvhOBm8
GDzbMgvCAe9hnimMEAgcjo5qFFxuOwP+heRHLMcL1VHk4uoXpAqsgvVUSxA27ZM26uHSZJs6mfY+
WEWtp8e+eUs54ue/s4+gTMGt6xaPEEJu78C/gzJXO+4GNbEiCWV8oGT1s2qjFXhjgQQ8zKLU0b9S
270lCdWOI/b2w8bQp2sHXJ/aYjeZPNFumgDp4obtSD22oEQ1EhsSiTd4p4lhpewps65eoR2cNDs6
NsP+1FKHvSaeFFRJZwL89kYR9giW9eheu8ZBKoJdqdtnhmP9Dqt1cfh1bN2/KtbB0sEWCth3hJIs
hks5ukwcX+s9cannNVnO9TgOsZVZ91VrvxJl/NRJd27c4stduxcQGrkzB5CzRlpQW6iT5nggwOFG
ZTUtxIgkzyfCrUoyHYfdNkiUO/9M0f/Yq/rsC+9psNW5XX2uocEj/JMX2OPzcy7sX7m2Pwzzfg+0
gmoTE3fJnoTlGnv+9K/vTLicBrTPS2K+4NVtgny4ZBxVtoWxuFRH1uf9nUjy1c3byN5N/aMFNwoS
inn42dXvI9dYIg2ir08Vj0O5s/sZJfvZ7YbInPYBYRqBGZY7UZK/twpZfeWdg0KfUSZAhVyfWL7j
c3xd1+JJlfqvXevbVW/B2Ha6+7aUX25mxqv5iocfeloLaTyGc+/GuulG+JJyWPZI5fwf2MaE1dxi
EDukUAorBJwN2zl2ly+iZtGsDxvNMu+ZzXZUDVN0MmDf1QlwOOpEFaohizQ7DZcWOoqKjodX19Qe
cDQERmNICyGKRG4IjsGRfVdiPiSWe2MbHXCXjIMZagwP1nLOWfIz49qsk7mR6sIgUlxMnlBk4io1
o0ZnBfOjeHFciiNjbwbFfGdtd2TaJoLvn2aW29JD/bSxwp/n7rXTn+s537aS3E6Q39yqCCXUSMFR
oPQ5RBmq+P8uyxtgqt78I1z72udPZv4ytftEBsfJde92WdBO3PK+OCUc4lL/9VUTe43c8p4clnna
DdL4ZJMy3kq9MdY+6jC8k2bYgrvGQ5pslpQgNx5M4H66/euAu2DhVNtr8EzEBHvGOC01oqKD5lTV
P3XORkDLQmVgrceYHZqmghLljpbZm5rIZdpfA+CUzbfjY7/q6q8UFkEZaxfweLkOuYCi2iTpgruV
n4fJ34GoHHUTQ6uwwOn7aKGWmaunFMc/TPhIjH7iO3D3ggCfcJto0ItXt5iiomT1ot4PIIFGfW20
4MBWoc1QsJTXKynw/S2KO9Qoz0Iv0OX4YgYXmlrf5oYW+sBlM0yAv0yw5y4eW7JJLfvkVz+acLal
+6+mSe6pVWZlQlQXdex0H5KAWYeKPGvDIdXte+ClAMlNXJoe6htV2WRGRZ4eVG9f62CIi2La52V5
KNKe448wXwtFamOYIBKj4IgFjspyto7bbZqqohL3Isuo/pTV85DPT7KvrkY/fuqif9Ld7r6m17l3
9kJMV3ehxuVdHTF8GqG9jiBqKWALPBehwOAC7rGRrX216vJCSbRVM9s7mFNFTCfCUogcmD5nyKMs
WWj7u3BY12MZxD3Hpz6Um8TV49xO3h/PDUMQQyyvCFB+41rjjkhb3I39thPqpCl5pap7WrN5667Z
xiKJJR5Wv80CAVWeK6IMfVdul4EFrbxuGffsgKyXuustcSjVLf/cyGKn5/VGI/P0EIH61j8Dem9H
7K3Zi3HpN41i17j/Looqri15XOnDzOXemENY539Kk9WJo/fRJWv4cBJYpLB7bO/Rm5HivIJbN+K+
Dr76xn/TPEpushsjWHJXVHurQBln+e7KKbLa+T4Q32L+o+x0l0ljawd9vJbZscnKg4CAWFbsVf8R
fjEvCxSGSFDZ2Sjg9+8rejUrHA5dPxJDaomau/us+pZ+tSWqBMyeRQXqbj7IcyuDi158Mnlrl2q8
EmsVlV2NQq02s5PGdZvRQ7zmYEyW9uFSZySq2U8l/6Eld06tTo9MVOD/9ZD7/WHlMzWepoZ1GLp1
TOHPDRes3ih3zdr8l5P41LnDuPgRF52onRIcsO/CZKRFC4rJS+KOwaZPl7Ma3onZ7Cj9nxWYrhe0
W6kS9LsitujPppogOy91saYvi3eyqVrHbiHLOu2VLZ678WdcLNJObyDmoKQtE/q0jelWkVcxBUC2
G98w76nO/CBLD2sgK5lk0QrgNebrIZ2zraVVRwd2u+zUTk6MBwM5S1MoHdmcW5W89JX+5AxG1M7l
FuKzDPtx2fna3Uia7yK9d8yewYq0IHwGylbqlMhsfopOQ0l+DFC7gwvEy1jEE9oEDGPM4G8GYuv5
kYXvYTWLzbog1ozdwIHL89WRuKh5E4b8LVV3x8Dops72YIc8gl+94W3Ihx4eRSGZzd280CesPiiB
e2gIFrMNCQfN2RO3jtr8YkDQjwPVaSkOvfefY6nYIFNWpn6YLS/dYjwlGmqQQ0zYNy42xgdh3r07
oLZWyUU26astjbiCJLXX9kAw7ROO5zuY9HHDnXnOquog5yCIUj27YuK+5Kv3VCMhOlp1lU0VcN63
+ynBEHa05FNpTIJtyz157B+NeSK549JL2sEtW0hQGELbtx6eIt7ii9YgcXj0y7MW/Lg2Sp+ealDu
4p0JwWnYrGiVjyk1HPv53tCXv7jfkv8STKh2rQfk4O4poM/97EJNjgEJX+aT72Wj/mn2ynYtr88j
U4xubFesHW3ztqWdz85mXZyapfnDr0oqc5judpovcQLTEDF5T8XCWa9l4e4LFtaFQW7SLrNdMfJX
6wBFHudkHjf1tLzlQX4uihTWeGRov/6RkJyes2JTVxmgo7MRNqMSPCdGs/JThG85HQpoy7zLqFvK
9Nlb19Dgb5+T69xhubZm7Ad2rGvpTjOqTVnXoGE5zvQ7YRgECEUg+mPS7HjJwJRlfdScHxeC2Z8Z
G965t0oRbcrsramrXRMQqizHsAOW6JS/z5M2lqu393P9oBkJsTstKsYfh4fRYliwR+XdElBABvpk
5lK4itqNKkci1a3rxgVeiXoX+Lhz4T9sdUjK8uJSzhA62elcRfrCpdMH9vVxboztvFWmvzf4pRZ/
tCkTvbsus3cd911U875svYu5kludKgKOfRo5fftn7Rg9JBqWRy4ruyMkbR3g0X9tNd+F63ylQbL1
x5L5NAzx4+aDBmNAb53sqylwOS3GhiEy+fsMn94H8ydC4E5lzsvsFucZbstaUJiUQ5HnrxNfmcVS
IUm+PbQ7ZKNgYSz5NCLRzEVtxZpr5btEqW3t4FUYQ/+K+/kk9eUWjAB6lZ8x7kN653pdb8I2izPF
3fASeICMQc+dmTV+Rje8Yui3Oo9bfc0f3SRbviO3XQGrSEfPq4kDgocW9A0TLury3ezH86S8ayFY
wJVyQWTs0XYdKMTSY1eB91qty7BZ5BAxgh8OKNgXsnrNV2JNLBw1477gIW6z9lbDufSzDvtebyqt
eYGgKjb2bP9Im5BtBYOSkiJo2gfCiCJHFJm0vBFCdGLzE/H3de/qCO3JETzHcjzYQ3EZqGz8iQ9N
A5edBl3Fs+T1XDNEiKZ5yxPlhFo9aChX4q0X7ptQ4rOEpILGSE4yR80XqFvQi1TwGt1zdVsAVdqF
f55xNpvM+2usqFHTjBjIhFk88n/sfj8Vk8VaeU/3SbsN9Aa+BjK6Ds+g998LTECUJG2/rwjP/opO
7Q1LxnN57GASkPC3tkBlK1jgxGtS2ZILKNt3XhaNZnGdiSlA1sfK59BxIEDgxTrAzIlnYVCvBny3
103gR8+jfwJZLc62x8xMUDjrN7P9B7LpVtjfVC9ML3h4i5xItPD5cizss5akm3m+oxdHc+9vFlL/
CPhzz5HA6uAdtbfLo1u8W2W6LVvtsGblmWccvs/Mvw3awNR0rjXdbjiUjh1K10TlFcOvmXCu1iv4
a/7kwckyCyJ27CZuje7c9gQYPW/TtPaXSQo4z9NbJw8137LpUZdrRaglAyyWifjdx7nGf+cg9o7C
i4AjKYSXW8MhaeDijB5rmwf/ySIwEI0E+Pz+Px4hHEvGZJFiXiHzBood9lu8+EXChWUCcP4Tw/ME
FK/NvxaXuG6oXQV91RRoCEWLs1ZtXKN4drmbdKu7tmWOnVVvhPY2r//GZN33SXDy7J9KN84w5Psl
86JgpPosusvKT6hxYntISynevANX2PtBbKxXfJt6kKe1Y7Ze7eycoIZWo7lBRLOrH4Xx4TN7r55R
kpL6GEgtoqNgsYrTnzNVfbhNH5fNMe8hAUFAuJkvnZ4R53iYKvlzkydbWXb3cf1k4AEqdwug2Z6Y
NhkPTAMxGiMPhfGn9ZcTfsCvJ4cXC6wXeiieaRgduVyThui45+BNJDjXRnd7SEPWMJAfY2MuV3NZ
f/lpddPgzWTJhA9PjxsxIY75oV2s55LYybCWOxYLb1GiaDyWbSAA+Hzs6xwyl98cL/fJ7OxbAlJb
STz5QiNO6l+dZLp4ibNRRk3nop217Huh6eZEPBmK83/OFRUBliM2yzKPpyWHS/b4syioxwUOKM+d
rV3CjKL8uxhndXZuWmqcvAhunRibF12uSJcp2WsI9Wp+H5g03FT5lnhENFrrhu1LNytj3WvFq9Ga
ly7pd/U0vaaaAY0l4lk9u+Z4aoI313OoCKbb7OrnPp3fmK1Bzkf+Zg2Cjk1uCDKhf3HWheK63idd
/lqz7SirsH8s83dMCT5Jqb0+gr+yRfH0rZ0n3uZpQtquO4RwhTklZXb0GDh5kGxcbHVd7Mt5eS4K
I5wWtL8i2E/EjWRSxRoDaNaSHVscI0Pm/ss0kBA0vg4oOuu6bdWaLyT736RIjk3Kz1MfS2s5SGNC
HvfeE96lnD5iklRoSnsSQXoNgJo9QnZkjiPb91/SiZB6Q5W++LF49JKyZDyB3XrMA6I0JheefCiF
9twZfv2h0uXQ+dr31OX0HgTvNBbI+y2KmtnKcJwrPOXmxid4sUVKTa0FxyDp7tngXO2WGUda9zpA
+QkD+yuddk2Z7ZmESOE2bdaaJTUZjn9u3jt+x2R6PBJiWwqEESPZC9ugRFjJ0i7blITciu7gdZwq
CHHa2sZJ58cuNdwAk2E1Db4jfdY+0zhZC0jQyPA5tHp5kykUqkPwIvWY+ja1apcs4FI2L/XwqPp6
lh3X5R/tkfFt9fFI3GW3mFOH28y57Gp/R6t+zSlfUeMfWVixXmfffJ178arQcT3kaea33lVuHDvS
NKM7n+e1utVl/8fV6eLqyTg3ZsC0ovXbUwPhEOcCsAUGiS0HJb04xiuH97Zt3A6owKfbAvAdMhuf
tpZHGst/Y+kt5BI7WH3+SuThetO488EArux6Hf5r6N5XbfrPSxjwYWodxamNwqmVkZ3Rv3QzQIZL
r1xn2hwZKj1qJTb0EvzpLL4c9sV40SCyYrcGthYu2McevRM3G6J0y7mh+S3O1nSxJie2Fz43o3oX
/RiE8E7oadVNMV8lBDWpN0zmfUtoO2IjT7/LkfJ51HLGBtfGbwGZpuW8MI7dwpuhcxITFl7zwq12
Yy7CLan998WQx9L2rrBuu8orN9Iw+HbL4oU5DQe7XyOv8RFrp/wVFVuSQccizRkYFHmev80rec89
+dVWAFaroVeoKimjDR5GXaslKmbky3NOJFY3/O1ccRFljh+XPTXXkmT7mYEj20XyXLOszohEKt6C
qpxPjRu86eixW17kHxvSpxYrYooDtpuSvOHzTmgqO3fXmfbJedgVjUwPbcHgxVJCZmeovFrxrcmU
G4I+ta7ce9sBqZmQ6HVZ/1qJUXHI11fV6W+qTu5Mb6EBF+Mr5dwMOEniuEwprAfVnnI1XGcmaDlN
IUmW9d9GnTHJZzr4TRb5nkbjOIznpSz8KBvQBjME+7HN4SNbJl+2Nelhrowuv1VlfnLW9OzSBgyy
fVszUL2Z0m8Y3ZM0KJJt66jX2n+9yzobgm6HAcmxQzhb2xFXjcXkZQ+KRDVsaEPkCuNMqP/uax4l
0rSvmEs8PYQRLfjDZJEnwxJbEnbv7djsB2nvaZa6cJ08vJR572Bl6A2HwGAwnFJrwLvH4+jb+9Wu
MROGU4KWbEru33Q+rCJ77kHeiAUToAsJIr2rlgRnOWKnPDJsK4K733kcccmmMARn+Fj/zVbjb22K
uKFB7k1vn0t1WBkCYAvrr7tMz5nEg2wy62BMxqZ12j9joHgGnK2yizdhdvvBrl6JkYR+0X8EprPX
BqzsfM22A4mZ0BhdBhhZW6aph743HSH7oU9lRFwtSvr228SEXFX50tf9n9ofz4Gmrq5Sr4qxIoo0
kJEEZ06L19Zy/rbBfNM1mdwW5ldISbqQOwYfgzpEOhVEM3416vt9bfWLqYrboNFCM7O9B45dOKIq
u4lWwzsbGgqEOabtK+eZt/GStIzyjGloSdncTdL+jMGOc6rS3nrW0+JJz7KIidNoqQ5GBjCuz2dl
LO9+llyYn/NseXT5CyCmoVlR2xBP91xiIiuuS3ry1LKZKjx4SYir4pnvmOFpliOJx/lCyn/fZyQO
1oAqR+BCpjPKshmOwcNy6sOxqfjOnTCwRWQG4kj85dxXNh1HD9BBGNvJdwEQB3YfNcVi+WEgc5pe
4x8vB70dUlPuGfwghG2yrLtPNAyl22wNLwn7Vd7KyY3BOk7uiEdTDXe/F0d/0ohcm1FtEul12EKu
8phQBwf0l2GxO2SadlmDhUkjqPXZdWyC6wrLOyofE72OlJknOJHDzWUeceqmTATKzpmfH2xhX9bq
YU/Yl7HQrwttcWZDOtfeqe2Hr3yW/1VOsm319oq0nWxKZwwT/uZm8WIG5R3ahAddlLuaj7jlvEkc
GesdXw7Tmo4VY3RSw38aRu2oCAoR6zoEWYDkYBxdjZTdOLZMSBhOS2H+R79yquYyTlK5VwMg+/CU
Ex6aDZwZp45kQFg9V1ENmrza69Z/JFkNKjBdh2QR3q89rwAp6P0Y4ZIKIE9TcvCcu0a/k4YZj/Ww
lT4xRTtjtIBML5Pr3WlLTy7RHx7jb5n5mxEQT/AdGotPwlDCaGFVD+2nqSOdy2XvaM5/nE5vom83
Hf0KzNBWcz20gf+WVPKkUxfx9pgQkoVOgNCybrPlRnzNZJPTZ5nCZFbejgDd0ffzyDHWyzIUsbc6
57oR97Jyd40QJEGqZ7koEtsAQKt/HBmUYTdfRiVI+OaRnMwzqVlSf/arTwlg1gaIvbXTlBb33LzM
4cBCnLYOfVWyMngPMs4zEfitLmJG2mGEsRCA2nbJE0yQae2rd3ti7IgGWKf1+2Ywz2qmE1sV7orB
7Oo+6M/jkIPzgROnI0Q3D6u+jAeH1CT7wKN0xOXUDHo91xW0r+aHtJvDag3HbmkiDKrdnAFJ4TD4
QkUrRhSs19bU7J3CaZiZtMdFBGL7wgV/V4X9LIbyJ0ecyDKozUCImDFaNyaN/ORQfKFW1H+m9TeX
5Yvs+6+eGIy+MjzEMXda35/TjpoLKNTnsG+DgnkE1abVaJhbUhxFthk5CAi8cdqRDIBCKuriOmrd
3tPcMHe9Dcs094nOdxlku1orGNpRbWum8ukOC13KFuodW1lRmJiUNuNEykgftyrBdTWtOID+K4YR
Fsfdz5qWYdb5kJuuv0vhE9zR+2a6RRJJ49nooPeY2Hhx2p+Sifr0lhfASsSpdW9P417PtVNl9htP
+U/jQ8m158tckvNdsUy09AxjyHSikZqZH9n71vx+zzCmTRfo16bsCVAyH2qWsDzDtcah6xoRZY51
HJpiS3SKtyGJdV2ddfFi2PV7jZRt4skmY3Wucr5WwcCs0tpmBFNypPNMf83QZTNsdkT3l8mpjnb5
dxbrri3TuHfso0opSjwjNodxo1SAu21GpNOJJ3Djacw8SQF5fI1YNz2R/QVJdhRzStHQEIKbwrpr
mavSbC0zayGFiYQAYivIcoiPFPu6fdas/MKUO8pdjl/mqJmr4IHnFcR0VrWLn9RsgyU5r644cf2G
NsqeXxPrUXyHj7RG0ECnUYsQrPIzcONcfNEoHVzoXbcpLrrSt+QML458TKPv9pnnbHL1L6G3Gmv8
dxBGyLYGE2Ahu2M9G/q4F+xZkBrR4GaGTmVSXDMfW/3Z59hd5UJWt38ZWpsrGRG76y+mNu69jIFP
wVdjFSw2BUCpUy9ulbr2yXBjdNZumYe4clw+s78VHp7ujN8FAYDV6Dgx6g+7IeCETczuUBY2jFuG
GazUcQxt8dOnakleutrDQx7fVNe/zAFYWhA8mNf7ozJBgPzw5XB2U22rzxLzwN8Rf95U6iMD9lIB
Fb+jvS1rdkgS6zoxbsgcS75K6zWlismcimiWtqmFgfU18U3MROMfTG4dA0hGMuExtuStGogJEZvp
kXtSCj1ZZWcWaMSG4+wYJBraM0Kjw7lB2FuO2bZCjp7+5+hMliNFtiD6RZhBEExb5TynlJo3mKSS
mGcCCL6+T/bb12tVCYgb192Px88Su7Ez2bukRL0PrIPd1JtCVA8l/o+M+pLSoZ2ua7+hmGQ6WnCm
ljVr0tQjJzeuaaV9HWa17uIAJo270l6x1OjLoLwupTb+Ybt/wOq0Bka1SXkxJX+RVFWLnudTZulD
g/wN42rla1wChod4JbDJF6tRvDn4w/zAPDQZ9r3AW44wu/ok28WJuR1K+8h0jq3SfdDcaAZbH7p2
4IbWo0+4xyH2PgfU6LwHqyGCk2AYq6PyUIl5WZAWSAyWq+M9G8dEs8rReTM2MkUevLtT/072fM8p
ezR6cYWtuk1CjqjWP81udqDGj1ASlZiNPhvZ9JyRcyyceZNAgTNz+x1z4aV3xmXkBzsBZWNg9+oN
4uTk5tGy6BnDrx9Jzh4j+IyiCq4OxhxW3aON6074N94bZpVsI4PgN1LR2kjfLJSOoPc2cXaHAlVQ
qqKLHw03Zvz1/YEp+FKQTH/WnTqErjg2FvQ6e4aniDGfhAiM1m/pm/NSeLSXDMhPue7A7RoXQq2f
SfGSYV/OUrnmPSe6YW+486wSyBRdC6+SxVUOPWBGgJ2KkYBcevYK4maF9Vnh0lFR+2p4eBkS5+X+
keTevb9/0/H5JLgPgjeTiL707SdpUTnWQw8oCaBzywOjk2kCXN3fJOb3wcQQHktWz959uSCBYoH0
XmfEvl2DABUTPZDMfdmOP1LiQxshS3XWqfNsqtv9CcCcXEfaOaXKvbLjWXp6PsRduStNd1VF1aMc
m62Yy2+C2AnTU7ubc3xP03RyR3vbYGw1vO5xmINb3vJz+xWMq7ahiCX5djrWj0ljrkvetdEPPxWh
QvxZ4tQjYDgjo5TT/uQDxU+t/dbN0zZVOSgw3PPG5H5SNazBMzQbLbNlkTqvniHyhaXVS8WVjX/l
J638ozZpqIKOCw1KfZf9eAqm/mOexn3PdrrnmG2Dnsw7wqddrOq0X0Vlu3aAkSrdsB0jUThZu651
Vq0c9x6LfWgL26BWRzwb165LDha29LyNf9iD8ES4bFQWTYlgrPGuda55gYx4y+P2EGhuJnykji5s
GF0Uq7LwSIrX2yKb9uxNnlvfYwPv8tiQzmcLN1nOT1Y6l9rjh82t50b3HDoZODcQJ1gfVl2QL3yf
E1S3bKPU0nPTRRLIp6KS16bGdplNL9pqDo0XnVU7v9kB9NTIvEUMCxAmF2YChg0zblp9KpLihslH
vS6vJrek1Bz2tgf8L6a5oMmvAravNjx2RMTyMxx0dkcZZMVj5JuPDUbHISzeox7CHhK1EVj4w+L1
6AhgXDXVjV0PPbeWK4uLU6HlwuZG1WCMaDAkcXCshErYzGMsKU0qXOt1qEjBOnp5hxU6rdxmVrsp
A6C1KSJpjegFOEGV3Or5IBeMlBORoLoE9uIPl9hzLrF2vv1MLZO+POa2x/6lPxnh9BxBmYE59hTp
fqPubkEMrocWn14Yqw3Ro/NcdMe2BLhW1v0XjkBAo+VfF8IHHSJiw2SkA71sCbzGVvFhZvKZFOlK
tz5VTOkfcE/uMHTuYlMJzWY/Wxp/aHTW2jmbOt5PZnFkHX/NK2PpO+Y56foVJ9kWhe+Mjv3Y4ARs
4lNDsw+7u03S5+cCYbzunOfyTjiJeiYWV8plJg5xyFg06AM4pgPNShuwEb/RkD0pQKF4MFnJG3C8
GDZK7uoQ+xLjocZfGftqY49AVmS9ySBE56P5YhPjiXBPwoRMK42wSW8w3mIfiaNzv+uBY3Uuz1U7
PscB0zvWJH9mLMLS3KQ8dH6Aix5EPewqK+q3PqDLBycAt5TUWyTZ3ZCq65CPZPeGpUrZ37poOYnq
cd9URJjaD0eZW2mIc3TXB4kJqrS7iAmHjhuewsAkqyG++qGGSlDAsfJYoopjG8evgeh3Dk4+r4Rw
UoItSBt3NUby8W7qr1pvBaF35ZCaUmG478vh0ejEBrwdqpqCW2Px5A0RvjV5i/MG9K5/Yv+HKFk9
OhVLx8HtV7UgW+ZLH7moOThRsc1Lo+My5u7cPDha4BNMe17MZsLBxv4e14wmNhqRKuUL/OQWGQn8
sLvpgO2fJFFidweujMihck9LCOklLpytUb7R7370Gu9pDlhPTuIg2fE5BmXbxIXt+G59706QoRdl
RiAWUVcj8nQaHaZRD4OH8Y/jgCAkc/zd4O2VZKExX1gi2xvCQrcTZw7IrWitncAVXJNnAB5xmBB8
Wh+wxRhbeyiXyz5xDpE/rAtSp2k9oAVE65C/VK6b+2t5a21jNyAIGyaIOMzgi7iqV7bjb4202yMS
HJKkPhP/YIMAQzGynz0QSJZNIsYoH2JJDYlvYogTTxOBBr5YjL3hqTUagCTjshv6tWXh+sf7B+Gc
fA4dBDg3wxaz1ORgvdMbZ1JLlXF6pOZTnjVbUC3EN/zN6HNVY42ckIzgMX9N3YAr960dB7AUuffq
emKttfXTk85VlTpGXbMBBb2wEMm1mT3WXkJ02zyOBeaNhrPHdS6VWa4dhbmSyEiKiWxw1cr3BGY4
f1EhkztldYv4junGXIaMI10xcfXBxm8XwSPlbRe/NwA3GFd6ZiEFGyzBCAMw8lXSfwHMxS8RG4fv
7VOHbKDjjqteON8qD27MjPwqGD8BE6FdEkAs3uvaPHUt1+G0ri5+Nfxo4qjUPuIXM3a5wd3DtFac
42T2ubagn0KY3OUE78wEsCReR2E3S8gX6x6nR+cRZW1ozogkfhSmiKGvP3Oo64jex7AsuFezlx+q
3ZTDKQiqozMQ240hRxKg3k8tz1kUGGBT3kOv3vncUyC+8tgnWxbSS7PvlndzbYRsV83qlc414ktk
WrFmjG7+4+OKUKX1hJdypSf5V2GVoKt5YcDbdNNipZ3h0bPdlyADLY4BWGuBH3PYSNHsoIAvYO8+
NHiIRhsNzZqN4xCGnApUzoIVRnM+OiyKGGm/anKBRBmIVJnYPJJlb7K4kIQeyQ+lLBNHfNBmOPDW
kakGWCpIbHgWEZogvQWYqJBzqPuGO1e3+bm503lU0r5pB3dAiUEnUYeiaS7dZLxbrTxFbFCz2l2P
YF2nQu9Lr8T2KN8KMjJzUp2TlK9QPr9COwY9MzQ44zqYjObGB6Bb1tja3EiQqOBiWLdLNL/1qN0b
zoVLk+Lyv5NhgJ+dzXI46obIOrc7wp13v5i7tDzk1ZELmpo4AiC0R0VwlGNFD8Dc7kJUu4q/a5JQ
CWTapzKaNk2sb56wVp6n17NdrWU7ICRkKHvtuh9dNiySD3RxRRu4uzE0HifaXur+VAoDxwO+A8vZ
VVPP2AQo+E5NaaNNOCD3cZv1gVWknvUwawD1DHyUD7wbwBnyMa0XOcJ/mFYXDUS8daerYcod0WAm
Cgw1snyJm/5k5zj6hSIuNERUOegvMxquCdx1DBDsJ2iqGJvslfIirtoEcwQ82aIKToqnZcwYfoAY
5vhjKh4QqHs7yy7EQif9wSEFZIREX9G/ew9xULSnnkICL8oeB3/iBWqXLuY2Lb2Fk/lX3XaY7ukN
ssG/OBL/+rwyivnIVncx8C3gg7hodb73UUmbyTnqFF1Ppvk1b+yvQprIP0jdYG9jcqTIJhQa8kF1
z4YVrWsbymB7j7oi0qMNRlG4zNm81m26yYf0aDb9nuIOnuDimFLlMdNM2pbJx9xx2TQ5ZDkD37zY
XbKZ3uQBh8M9/WEAXoSnGGtzY4VwGCZq2wB+h032VITFyQ7eTasjI5DITWiHi6bNT0HRLjDYbyI5
bM0Aj65n45rkGSolX4sIk2TYnbG7PMyBudVyfG5lsSYDupT47vK42zQ4fKYB23Am40/m7q8kJlvr
YTGzaEGny5tob7mq4Rx2gb8LsHp3OGZU1d66vgckI0+ZMx4Hdgqi1Y9zOB1k4izaYSQN6MkXBGYk
KyiiVRa9uEVC9U4h74MU8dfPjqQWuPrDlOXbBMBnNxuPXTieUVpXUnqf0FJXqRfvFQvVJskZpvxN
yHaPvAIA3WaXVSls/Xw/2ITGNVkSqKdHjrTfO9MUXtI/EhbHNMmJwE1EkL1q3AgPp5Ud7BwIChLA
njHyneuJYwYsx+9ZGTEvAPCfaMlm4UXbVkVkIiPxYhpYWm3U4JQqmD550iW3fKL5YdltZlAbvmtf
2gRA0hSs89k98EK/Ns688AmrUSq8mFzxaot6ETPDMLvcGvAFpTVeWgh+Gsdikua/3TQeC8u5aoeA
CjR1DHZgAedN74plJTwsTbDRNXa8zCwvhQ9m7Z67sLqHaSy2qcfZYSTPeYXjHNQQ8JmXIQif0j7b
60DytwW/QGwnDOS7O/Muj3P6iJ+Q3Va/R6DYOp27zmby+vL+Ws5zAni8v8pyWqdqOuZNvY+YXBRJ
Bn6Paw0yGqfLYtL2/o5mmLH6jXFLWqBbQv36yhQc34FmCj9CT7DP4/2WhmN5CPQbdnByipAf+Hcc
UcLMdoaaOZIQ6X4c09xVRsz3Ldp1U0Veqt7zdi+rezmc9ghokWAzJ8QmjbSMLVuI+EKz7FZ7f8gC
ayTblwKLsUD36LT1S0kC5wN3rrZ+mx37wtoHQC4OKVSYkmKcnrcymodTMfgvWJXvmzm+TKI0N8iv
0IQCHpu7GUSvU2DTZuNDU2t+Yzch3agOrlPuFO9+NJmrAPJPQLJ37qvbVFmPSDbMVPlDaAH468hb
Vu3CLRVHZQACQbzkhbpmGUGJVoHMxJba8AX2Sv9KGcCSXri1SIFOmCkDZAWv2GNDSYVjYe/YPYAF
yhkpvvwh2U3V+5x735qEIE07OEHzz4BxyrD5se3oVbjRQ0+iguzHZtDpBu37WEasmsDemx22vznE
Davzp7vPw60L7HrZESvmY2JOR4tzMI2rtcE7n43VcvTsvQVdagzn9eD3/FMG91AZyNfKX8HJ2s7V
vDYb5xkD64Y8x8NclLukij9LZPp+7n9AiOK0hoXW1uha7qqW/TFUXr10K7LEJUy/eGqmI2a6exDg
ccqsdZXUl6DvCc1BNyQxjbXjpaMloeqSfdoRPvJp0nFBRupgnWbeErjCc23Ye6y1y6Er13OL3RW7
AU5Bl9stIXoQrHNsHNvQeC1TF5IE3w+fBh+L5X7eT1vVO5ceJ0GZ2vsQ7h5fXLLCkpwslkNsiETH
MMNhXFzhckU+FqcB03nZKIBjzm/o989W1iydEJ6x4t9vznCzINsyZtkDXBjFClG49T7Nhjcj8RjU
GjpR1CYv5qVtS5z1wS7KwV/LYlXZLucAwZVCewTeatZ5dEHiIcSEu2isYNtKWuRw6hhcDnNT4yUI
4EiAaeR7YSKpxkBxQdEfMb8s+fP3tTvknEQsXKRMuiJ2sS6uaCgn/LAL7BNL08ZZREEuxquu3TRO
t2V3sFQwYaLaPhmd5sPhb3qwXxbb31AZy6QbCT0PS0SA6iEAv6Q8Y1el98eteOypoygj+5ok8j2f
bG5MPIpVv+27YnVnssVt+lxhj4Alg4Gi41ZQLgOPU6Qs+I1qCtfTxeA2N68zTvCRqKjwds3Y/diK
ZOXkCYyeyv4zc5avHa//4GRUCFiMTPVGImvKDngLHFtf0QsqvL3HrtyQ4Rrdcw197QS14WHCWlEV
066swj86k3c6j4jVpwx8ir5mszkluE1jIjMiMhcW/F/tF+umaxmcxd5xuca1nHRxqq/KbFeILa9s
Nble4D0kTEex1ZXd+XvTu4+6sgCrglLX4XZQcg1DAJU0Xjk+V3YIT7ndbb1enE1yphB305XH19Mw
2qe2c1cMRhcfQ3NZFqeRoc7Ep1A15quPDWacCVkk3dXqzQvhjGPftphsxeP9tfQdY1/mDpwFfIOq
XeacPMDBbgJHZgRbiFcW1yUIJ1LNjLWYOkkElSyrzZ63hotcXqePhWgTjAeIZiELL+l9EdHM79Hp
jYlVGMMcXpNqw1Fynho6wzo7fKMvY9mSdSI6sZqyAdIGmCJWyjZaukmlAumHa55O58aRC+5rO/SY
q2AGbxheHWdnCZ+VuLGKyC959nQFmsxneUTOAROExCD0xJgX72DyvQ01Ad9guuUA8TwoX4nN4eDP
5M2tdYBhfO7sjdVHO/woVz7LwOb0tMRvtAQBztUEr25rksiMX0NRq7XfZZzj7P1jg66fAsOt05lU
BvWHeapPtWV+NXX8a4zOqzSdT30Px6Tz/JHO3YU3jrTSUFekyPu9hnXWgSyBfrutCo28ZT1anGNd
BcaIeAatUPvYmt/5sv4Yyjj1w3Sax3qTQ7DHB0oGSqgb5v23wEnWJlBlbAcMarn6nmr5U7bZcTSG
Py8Sj07u7wxdEJGv3hOTCQFn2m1UwyEu+pOch4PlJgW2ShrGfCrexoDHx7EPps8WBCwluPy7h8Vo
1T3KrAnZ1z7VOsapSdFgi+FqdOnLNLII8NLxgMLqPowywQfAJZiVsz3TdMjW1xiKU5/YjxrLWwaK
xS70tc/wwUS5f/Wy6sOta86hGboRO5JJjPuGxgszgKJCyegaisTObCkZGLtz7k48IJCQlbh71vOJ
dHa18gWGzmFCdqfuLUFequ3HURCageT8AHbmNLA7TxqM5Ka/DWvNvj4oD9BfaSRxTuCrdh68f2VN
GcZobqNTSwaycz8bqVKkxCORL7ua97avYUZwrCRRu6QW4oWQ6baxkL0lJhE/Nr77hA0U1BHUyBv3
gBVUnEufRKwAmXYSec8cBvxElbXpiD/JUSKN5tbBQAXQBZf/GS8IRUrvVgW62J2gLDvHHGaEnM33
ttFbWTjufjRjFkOz8WKO4a9U0VsrYEynvngti+Cl9Kbf0h13Qzkeys58qkvaE0ZBvtBRlyAzN0Jk
4CUAoY3jzmppG0gHEyGpeopZ5XdIaEh4eXxWPEtHhU2Xbzl6tkhQNMTABJsk9Oegk6uLZ4fRDm6Q
YFM/ucs6IUbeF9GhVTnzLDUwqnT//rfSdRiovKC8hAG8vlG96LE7JIa+RegxKgdQ0MPaK6bqn4Wg
apnw9UO9y8I7GsXciiY7A4texsA8BQmxYkRqpKYAyFmmnse0XWvTWCs9fFBK8hUXDlnfbAfB96BN
sJsMhk1s75qqwNHiXLmOYSnAXJKVZwf3LczOdEf56rKfubBOgvaje4kSa7lw11XDsYu7q/Kif37j
Jg91HawC1/8JE3w53sQ1HKAXFtxX0yPZaDkx7tjqYqfNqy1h3HfNrfF8onDheyKm52kcE07M9jZl
5impTVakEPLNXtTLGV4ZQlJ9mAb5HBF6cRLqhgsQQERxkGl8ot7udsTtsWh6q1h4pruAjB4v9TDQ
4USnwJTjVi7bFrrZHckzHfug+stzACbdtFdRcohN/G66XGuO5KA3viauglU3d1iVu0/F1IlfIPrj
E/Y8arEvaoF1mMY6ThJVsAMf7Zd6Aplt2N9WiLndhTvSZtbWG6P3YDBMtlvigoXwOOXJo1FRD63Y
fQrF9lw/xUBL6I/atG1/TshQkNbYE6J80Y63Yc/BNaFgOWxZwQ6jKVRUg6WTucucbOWaXCAKIojY
N2492VSfupUHsOvsR7P4g+XLqensi0/0axhwSDb8BPk8/8Mt+Gx5w1eMEEIZ1a9bWGd/NC6q7dde
GX81JHEjFHPaYGEmtdOVkr/nULCuKmEa8aWzCPUp3DIIXP+4RzGKN8iWTnrOtfqsXIIilcPXheMN
2gGJ3zhb4vO78ykPSedeMdBcgUvibIFuRT3VsnE5pm1ujJGl8f6MPOcJbYgJ5n+nXYee/Vgo6gBm
TACpV79omddYy/DESNjt2TAcxny4zLZ7tKDnEwf/qF356at2D3EVIyHsmZhUcsiS1e+jsx2Vr0ED
tEkRKBMiP9gu4MgAv1c7N88iU+twgj2ZZK8eE03omURzesDBvcciyjmPA77fmICAaY/fYW8WD7bN
55OZZo2R/VLIeSEs5EOeOyXM9ei312yy/wEX21tm9eT4/Qsm3/tdE2ZyPkGgqVazbrZG5cKT7l9U
kb055MzyjF38nJjHqvUj4Gyl4Mht7o7W9BR12Q3k+2kyijW75FfHCe4sMioWMAS7mfnrTvN3BAsC
0se/SpPUVAQJfDCzwlhiGCWen2Wv8wgUb8azgWPpyoJ/zepzaTU4SbIB6VZ5f2CL54deyndhNRs/
YZSuWRMSmOJLriBa3gFavd3+THX1ltRyPcErZ+dN/ba1L9Np22YMaDk1bz4s0Am6B1qE9+UW9woT
NuVyfp6V8eLeORpAxS6UWbIqMw4h/FXMtutc0nMC/ZZoLoNhWGyIIP8VkXgSfNGoqMqWWqu/YLQP
sWw4ibyPlmrARR2135jD2YWV3otXdvvOwdLaAYPIEIu5tpSbQGABHhusCijcKcPEUdWssoXQYGOS
ZD3kRB/c+wYE4emVLtFbUemDXbhvZKk//K47EQEC2UznyAgWmd94eNNFtRp6lyhpmX2bigJYN6fu
xJqYB7OA9YxuubcUGL3yx7DERGgV/ju7gTfM6JLMiYH/ETFnsg/REB6qFn9GGZ/LojyEEZkODjHs
t+6+mqsdDKjtHDODuvmBulL83V2H/1DiTZjy6ZGQyaFpXEUNznj2qPiTLYaOsX7Hx3MUhBqVnN9V
5r1OpXlqIyQzw2SmL8alKvJTzJZcuBrjn5MtPeZFnH5im0YzrILAfU+UOs1xjrTeOf9a7cKfgK7g
DtWXTqo/3dhwGpmVND8IUDZx9+WCzaLD2iP3G8C9TDNCDNOsMISlP7WrdmrOj6StaQRxrrYOPwdZ
vg6qP6R9fSsD+u7AWy7muCjo5jCgn8iBU8t8Cg0Prc99rlT+Og72cqag5gES9Wvj2a8qYLMf20tM
tbeahXuTulhyCMgQSpQ+qQJ3yTLu0xXmG117H8Bl8wOWnDc99o8ytl7GxlvooUEPlecoi04Nn20i
H8m/xAEaLjy9GUVN1tTCXGTP/+o2bB7qqqAdqqHZYdz1af5dY6+rkhhqqPM88Lp3ADKIk+TJA2TQ
L/ayZwMDFVuebWqMV78ceF/oiPRU8q78jK0Dl2FuNhLXkFFUV9tw+QYSWph6j2YewZNW5RURb6BE
8YxKOsY3IViUSp28qD79nE0KVVmzfAaGjXEYlYVsyl8/aXQqsr6R84/mLdpw5bQlwPKYNdajDJJd
zUc87Nyn3MsFUXyyukLwd0Zh38QEjFw/JnHcLGUHLyAR/pNV1cD6e/WnHMy3ytkOHQxtp6vf6Fjf
MPRijdH22c740UTDPjDjHvIJ8Fp/RKIVl6Tq2oPI3f4Y5bJYAPCa1sRS+VNzcgaJy4mDOGDIeyfF
9G0Exd6SYlfV1U9OEcQDu+LvBjbNgo5A5sbUfapGay9GWI6tODGQYbr3um9VmW+tE12tBhjCSN9J
HVr8NjB76Oa+zWEygIW6Y+fbPcyp9VWS6mpBsj8kbvjSYq87KRiWaggwM+Bt6uguizr8+EN4EbN9
p/oAgeP/0Qr6RzxfXGmqZCVLjct8XuClOFVD+j7Ozi0L2f9axLgtkoToObyBKQJSD51XUQHrTt2H
K5OLwkxsTMYOyuCyM+xdrtqLJNhfyfgQpXQpN0pv/7c3NwGVPvTs7kNrepv7wlo3ln+AVQJzCNoD
56g60RyK9lzXrzAsf80kep+G6QUo8SOFSYB6ivutwWp+sRG9Q29JNtRn2gdhJd7NHL38ZAnzjPNi
5ynfeKtVfi/sK2BuVcn3FNyxvQ4fz7GeDjzIRFzdWO61R+pCjnxnGufiC84xK9X7tuPl4h+br7Sf
mMZJjc284qo5HI2qOrWDtYsS/y+v2W5RrrVSA3xjPeELCuE8j/N04O5ERxkKcJgikTtm9mRk+FTw
5bkE3ADTv2tpbn2vB7hQbthwv8wNCZtWHXwhf4uE7SfrUio9Ejq+Gu6ppib+EoM4DCpCSZNH05tP
BNCrxM2+u1uzvEQYG0dgfdbeGrLX0MVCqZuj1iWhsBpxoZduzEXROHUKS4fiash+bVO0/RfgzY0n
7dXYmIeiDx8tiKTmyD6hMI6+R6IE2EMoE0KU9jrvQi5NpF2jsXuwCpahuAwmd9iRqv7XueRLiqHZ
OFYEFSsqsNwmXreoSEY7s3FwO2uPsAKZZWKi8BFHmBR6h9ha5FTbUiQkyMvlHLA07CbGhezb9fxt
Xs9PyHlHzO942ELmTmJR9VBu6k7ushEBIwmRCQI8wZU+RrQpSIDhhVdvSQAQk4NN2zLEkiVL++Rt
ZjbmtXfXfGkwbQ5HZJHrNOqdzcUsSYNdYPxQxfZgFnLnOLBqUF3x5bi7KKUGEu/dlcq8C81tBMBE
+ZEK40Kfcr1wIgqi5uFDC+/Z0C24EDQ7hfUuM8X2zibIjOj3XpApnfFFqXgpadrTNhAFw+hIa47L
sfLPPiS+PQxM5spQrE3b85dc+n+zqTFw67Udpj5/U9PeiePlL4IkHQt5kk5VAkvhwsqGAJMzi3o/
cNJf7F3BJs1LexdA9r1MPiHdNGjkwuMXBp8pwBRWHpXr5Q+m79DKU54nbX4PIQ6mXFur0S5+88ra
2YAOCofliwi/shaweQ0/lkcbp33gPHMD5cvGRnPyhu82bXnek/kpzdGDo57clayx6Y4TNhffgiET
G2QM6BgHjJb3z5UYKP8bGePblDoAD9QfWzvWHbKOD6PseWcacjz3Ne8QNWClS+gDWZPRXJRAZyjc
G1jic0te3NXsZnRyX9+bBHZRWxaKZANRCwh5uNZOkxhOpln8WIZLzZIrD0XH3EUqz2nSsxLyUjnx
+8x/yAXygHUFLHBPBsjvTe8IlYPkAD7DpXMnwLbFDXs2KisiWtLYh9qfD5UTUZgRpYRCgAyZzy5d
OP+cWaD2MhM2t87Hy0LHztQcDSgIVDqgVWDMMxaJDspdBSrm1Qn1raxJFadSGiszdr8DqwE24cfl
QyPhazVT4xCbzRkNB/CzUWW+BokBid/B7eyVqD0YW1WOrtdFpnvnmSSbQAtsWRkbndqAVMO1tF+6
qoAjNJKgHU3CDmlvfdAQDOKVSXynsUlkkORGKDJGWp7gBLKcmcPw2mUYJQAu2fDc/GpfGqlAwupa
EpKY1sZSBph529/SkmxEpD/uWmayReMD7AXIZ+5LOSWvZQgrwLBTY5fxgdkUI793CbR3Z0019uoO
wTf33fnEdTGm4xLLXTvXXOVS9B31/xWnaGEsoQP4giICN6maHcHmeC0j1WHAIJMUZBAZle7TpVEX
FM85NjolXWx0Y1SIJ5MuiNvXfvxiOtG0oF7o3tLCoKJa/BNNCu2cmvFwKa0iBT1eAMuXAO4cCN+A
Z9x209bMhoFPMI+rjVi3oGBvdeN3m1Ez5dNqRbipzb2za6fXsn7UQVWhSxljcJmCzuRB4mqeOIXx
Fkxj/ibC2rgk5EPPVm6qY+MYxVbFd+v7QDtM1kzpLVSx+QqDtV/A/U3Jt6scZBIHOpigAD5pnfGt
iFI6NgpNnMTQIfuPzPHca+VgkK+MgK5oJuF9K4EZPmBF1H9IwciCgcm1TYEmPndI2Ue/4H9YDvo8
OdlWPY8e3tRWjGDp8vnRNPCB2OWnFY2PbUW3g4gZJlZJZyIYaUpfNh0igNkyEmFupqStCaee/Y4T
nFKZywPauMA4kFY36ejpOc3JpY5VBZekrn9UhwHPGqpwBViH7bkF+jkxcRZjkBq2k6wgQoYM1m06
+Q9aDlx2uyr44L+4dTOHhRTIlyA2M4LWUfJpZUZGdeHobceGZIxNZ9Cq5XuECyJ78yvJJ8+L3tsE
x3E3kgHShZGujDr5MqggmRJMIUa9jewBoy/3HVpvRnivTYD5dLZOXNjZhBfQ03shr73P6NAQSuzJ
5j64zJjLWEIHUThxPYB0DWutArtlKs2164urk0c3W6JvCLRHq7D32GdeAG78NjpqcQT5KxHTgoe1
6wMQIuv1sgTwNaY3/Fc7difnqTDOarDe59a/1u7cLd08PyknvczN3dlh1lSBGnCd8pn0cXyxYN8E
PEV4Mf3tYHJEcEm6OXZH+bHFn0gSb8/e9pBA5VvoGIShggqDPo9biBMQyqiiaopCBko5EojDxqV0
MI/HJZvpXH9bGhFlCMDqt/P42ypKd7I5ulON4p+W7XWAyZ4JnBzP3WPjxyAcUg+JwbPxohSDuvi0
lXHhCK98GJjdjEtFvg8WcLMKSu/H8up/sTS9RVPwoygc5YHLN7vk0WnS7DKM9TYsXP0gfHMP4ere
aooZ1sgL7uek02IEJ1du6KO/u/nPnUXsAi8qPW3OCdAJl+0CjmqbVC8VbcJL0/dOTZXDLagczCOS
2IgdkqCnhttQuCRVZ2yhhpy5QDXInfNy8Go84YmLni3kcbBL/IwQyCqXFivH/o+j81iSFImC4Bdh
BiQkcC2tRYtqccGmFTLR+uvX2euKme4qyHwiwkP8G8eRNhAaFNxmVlEMLvllzUEac0d1VQ6VrI+p
U2jcRQrbRtV82ElfLPJRcgkZqbO2eDvXyoJeoMzh0wIoUeKoc6LqUYBLwic0IkkiR6Pp5x9xh8SA
5nM+KSymSZklXyYPi1qbzBVZhdNDjzCQIOtYhKK6mx6Qy3rCWWjoq95zX9LQT74Z1MCfxliENJio
e4TLAYlrUBZgdr9MU8nVGBEYF1vBs9OJv7bRTz5rynWuWcYZzQkZoNF0dBWPGsHSBwu9qew4E5wu
+xSJ+zaxVpjcdsW7dkL7Ct3VCljzS8KjMPhqbfo9efW+bYZ7NUVXHyJd7wFeyAaQZ8xXSAW+GiZH
Ew4RfHRadW9C7zUheG4hDecZJ9u+C6jNWeJ4mHzsjQk+xtFpbpr4nbHeqxwwFDPv7SmZg5+xLNeq
Ld4TEiyR5ATnVK92Y07+tTW+VDZ7rNH/SHN37kFR8osAwqhRINTMnTcXwQvv5kACa4+FMcRvQMQn
uC5v1av4Xxhi2q6G/DPQTfytihmR+y1QuuBdtO9xYJzNVJ+Vr0CLEPbHwlwjRECP6Hx6HPvVUIGd
stRL7Q9Et9M6LgRpHRIEgDPUn5Gh1l4PHFz66JBVVt4z7pJ1EeQP6TVvo0tk+YDKNETDFc+ZzDiV
j1FW32AckI3eeAdSMF6HYiDlPnC+umI++gNkOG1OwUFf/i5G+lqVzPzq6uKI4FPv9FOZQ+ekyV30
gwtCrPpx4+6o2/VTqRVPWW1/kuu6TWPEEbrOFRxPcj+gnOoJXoqccitDUsWqsCJmKFXOuseXkHQh
YYTxe15U304P/Jnw6i70nkl05FTKb0GX3uBg7ex0PKkWNDZGLOJs/R+0ZuyjkX2y3w6XuWIq0ndv
ee+8pCaYJJXXqDws8+aF3u/g8goh78AA1Gns9KtyWeTlo6lNTiblLpSCcCqb7IXaZIm2GkBI5ZEx
x7S0rzE39fVXpyfXcoIX3sMGW2mOfeQJZuBNDpObvQL44FPruQhQ7m6qsf5DT1nvizJb61N/Lpxm
Zo1TQkSA3SrDfraYLsoWaY3Zjw+HepYATUxb8ZtXGo+8d9+Msf/t3OnWlmzEVPGcg3diCclme3Lo
dnQmpEHfIgjWbB4KxlmgUjQmsejFDYdsN663f8Jufqq6++xD92KU/YX/4STIb0hd6wAqlZFysvHI
0k0z3sOk1vYq82+ZFt7kIDcIq3BO+oT/CdRPTmW99ERJuZU8hdqc/SEZsJUjKPqU9RmCrVMgwr1f
a4eu6r4itAdioAdsXLySLp52W2oxi5LmDLAcuYU1fRZY30ut3HcEY/SWirljHYTMlF02afJxyImZ
oZRZ2fFsLxGzYYTsEZWlTLoV3+c4x0pjd9FUcs4Sl+svJXk2stQr+XvrcowvJfNkrekuk8Ym0A7l
KRN6tyXQ0WFvZL5xCLBb7SedXjRgOtx/tQy0GmnfR4lrM8LqxOSVS6Nq+/eAu3ao/UeUmM9uXS7d
1Dsrrx/Wsc6ZF3gewRugrxVQBwOhl48msAqTfJfnmQUFdOK4nY2p2Yfn0W6Xet+sYi/5LEQAmK5g
Bc51z+67rU8+kiOQKZdYBy9lGTaaO5Fua1SHS6kDA3AqlpjTLPrUUVdGZrEfZ0eHawGadAJ69pFP
jJsyf0oUqzWjYkaQ5Wmw68JkayvuAtUhzM68iszt8Vvm4TFJE/LHndNQqhNBpGBSRPPUkWpuNKBH
8h7mYdi/1ziUTQXAGm73gbUzUBEn+eKCPkt/YjXSBiBhVL5BBvQdqzggF8JzUcwAhu+HZJiv1H+l
Akmr9Ld8RJnlVJ+up/04lY3A37mbDdm3g3posroXJNctclFCdBXz6m4U55GRhVB0XX7zbs9KTntK
vLVbKWIV5BZty5tnWjAd4HiMs2ipwX9FPb4yW9Z+5XDwIweI0EAYdmPzOuYm5PRpX7beNQWYSegf
Niyq80VcI/MkpdaL2L50pYaMKArUrA5d2cBmapvtIVJ/1Ds1V4JF9kXSJztQaNt+Ct+jJrmJajri
b5PLesh+I/wHWknMkEBgFxOpa4QW6lD9KegEWbk5nty647Jlm9xbDGzqybyYJZpKzApnUdX3LCOA
NO8jTo9KXvWSzkaLDszmLj7Ty2HO1ILmPrqEn/lmz7Dbcj81X/+oPHWsco1QZkL32DbnNFiMS+ua
usYkYmscuxOO480E9MZpSLg1lC3mNc4jKYJrahKa1ofsnPqK7rS1f/Hkv2RV0e8c3VqXtANWJN+s
jk2X60aHLhwf9hDcBKZqVk5w5o36VYb9zjbGH1ws7yqCOOdJ8T3QYBH96sIiHnliCzqr1OG0bc0e
7Uulk2ZKb7YylbiRrEIGh0NshW9MwwLn58EYk7sQ/bQIh+JjntEPbfIA+0nu7HgsWeGvUsaZZucB
82O+WLqYZEyLzcjgnZH0O28OegjHpfr2Kv0ka2dRkBHROWz22fLchd0/iGR/Z2O2A7hLod67Cm66
gb5Od8ovJdsn2Ucv3WRXIEUdg/Q59mEvYVIAVu6wbpaeY221AE2Ljyxmso/CQBtPHRLsGnCYRe2s
JX8CfgAdqfKA0pe3qFvonXXhnVyxS9UR0TFfGdplhyaq9INGW0ljMhGUlqF6G6a4/jO0mQCR7FQY
0ZigcXwaQOkWnU66oMYmvVnWlg37qNMFQTu+HVwCoJx/EU/yAqjlq9cTfliaLvIm5X04Y9I9poTt
asPa7TwNTr6pJcsCLTeLjWXxo9TwF1HKodsYR/fD1AbaCSoW6gN6OoBAURxucoWhWryZyoNWybkh
/voUB0Fq72rwTHmcLufFuu6mByLQz7NhpyXcy0bc7tvDTQbNKZymne+bsN/DIdkPDUK5JkF5LcIj
xdE59aejJvw5KGknxKOuKfuQWdG344oYe9RP5XPoWdRgeNHpP/e5Rc5ZYh9Cf/rGz3iQMngxjHrV
ANegVlo7I2qETqDYnaFORCo7uD4CyGcW+s+Ww8CHeka2H14pUJZOwHmtAdwkfzmNj4LRJrb9je6J
m8SEZSGDgGe9SnPzpIgbGOwSvme+NW0yu43iIwARAVrpaALOTRVZFK317pViTs1YwMP86WPtBuzi
MGj1xsrSo4UiEMnIcaoB/cSaS67XRMgJ2tKC3HoYFvrg8Ql3gJfSDXMSxGTRGs7z0YVB5NoEhGNC
psj8p3Hf26inolI+la06hFV0QLK8nqD0SnKAyq5a9ZIHZxAFYyrs0kW+a8kQ0hIiyGQEhp9HPm6t
Fe6Pg+tFL03m8fkiyQHi0xbtZxna2wJ6uQUdPvWwHaR7m21c1fv7rjfXLON2VvuSxOnJBZQHx3tj
p/a+JgTM05JT5RA80DC/7ZELuKp5IpV0xfZ4pScuz8w48TGa55SkWhfD1CQxk4zg7Chl0Qb9DUJu
vNiA9cW8XUUkqdUNW5LwSroqPgD9XxoGZ9OzCQT3vhLbf41d65/fAcPhaUAlWRyl2ZyrRpKPmTy5
vWcvXeH7H4FGN91gyVxJJk6rrtDKNS5XuPdq0rY6ZIIlAt/0IiynPoeJDoS8MN9F1/yWEaR8Y/45
I4m2K+qRwLCC7Zts1Sf4ylCEeW126bqUVAjzjDjDYrrBcxZtG3LELeOWkKyqNGr+pKufXAGGK7TB
D8TGMvOD/OoY7OlUVDI00XN4JPYP/lkkoSNPMUKoP/IxNmh+bo5B/KsZoCgzNkOkHUO3fq0mn6dq
9rsHG73rAaSYO7up9yILoIoEcjdhWYfEvI1z82gGzpZoc6Bhzfv8iZFS9urrwdFrh02SVATYZOBV
kWuQCxecRqfbMW1mMkUPykqc7VKO547sTzM+d4HLeJHw6gqXUWUgcfZJDQ7ZGnb1BeEhalO1K2nx
Gs89lzrLm14UDxlJBibyg/392e6neZLi/tCGbZIKPVoQwJ2UeQEO1Lo2QfHZWvUqpBVddql1lxZi
kwJ/IZlY+T9DUxYXOL4OaBSE+oxwPo0I8X2eFo/G6v6QfGFN5RkSvvq0A3FlivVSVuyyc0byRrKq
x2wflN0O/QhSShJ/lHj1LFjcNRILIFq7dA4OahLtMLbgFVpF783HQ8HfIwNM+qvbkzHnRxtATPC+
TEIV4viW1g3Dq2p4qqdi1+OlW5Z+AvQygRTTvvXNcHMqZ9+UHpEj2rM+WcSYfbbxhBGhvDpO+bBK
+yAzzKwt6WSFIARNbLHE94s0IH1Umjd8AKhuaX7Y8UyZuIow2bcWWCvp+biiQ7VuG/9IC0QSjL7G
f3GISDluKu2zmt25OJp4ab8LvVulZg0/GPUjIUX1zR7dJy9xYaE07ms7VAHKueSZ4Q06x5k/yGWz
z8oZmwG8XkGdk/kxYC7PnKPkWIT/dKrTZN1V6hro9OCjQmoSXjpwTzpsunjM2R5lq5mCybf+G3sF
+A8IBpk81n5J++T+amX1mZfhlwxZmaIiCgaDt7W75TxstY812et3qp6+4OFvoerDcpCU8Xg3lVde
DB0rb1YTAAe+Q33IEnkO6eoatBjudcIiLISixjoanU1VxG/DCFBbIMcN01Vra3xoza7QUsJszWcz
93m26HfiAUeO8vYVdbDd+fuqI7/QTOvXbiKh1w2PMgt+wpC8iQq7RAgRtIlOgtZIAt4ZIG5EJqFC
dQ8LJv8tiSLDE451J05gMQYmE0J0JiRBrgW6iMLu1waTe7+dlpT7rB1a6gQqm1p+IxvdB954MFMK
zqn4SkYSRvAPJzrpgIVzsKHr6ca45Wx8R1XFGJjNXR3uNRJvLUQ3URd9ZS3kevg+LchC6XbbBL4H
O71l13EQOtWGYgOFN+xqu2JQ290ltYJCw8Kceym1lhiT7qVIwi38rFkF+6KcTCPCmt2JLzYDa3hd
pxfR4s0wZk9Obe/xZ219Mrhqk/CGQDy3k/MiGvt1dOu91VWHLu5uqUGHHptQVQGMiOCC8qtYog9D
FiROBMTNQX+L0ZUjhw9A6iZ80VLQFwbK33Hqdyau7kDixzLEBLihqL5ss9qiWDmyLFtqszAaXoRI
nkJSfuXU3HjZN26WXsYyvnZ+cJomxtLpkECoSNH5dvCCs5/WSu41x2OcRNs0Mb/7WG6zND8ZwNYN
TN1O5OMEE9k18Iw/FRbrEKZ4Onkv0gi3et1/xX351iXti+U2v7bVsUaLr1DdYCwG+XcXi40JyJ7j
b90SM58GqDY8uRkHsnJA7rGiz+6kJiIAbSA4Im9NunQ9ZuFrOjmQWwh9IOSy12k7wIoYQTZz0din
RlX0rxaokmulnQ17oEmgyR612IA+k6xMyzoGtUv2REnIaPfDAbqVMoeMADCMfCZrUk8G9z6KiWts
pNiDq5WR5f86D4qZM7pc3MGF8dt5AJXlspEfIg/fMa6Arl2DNLgmKZ/CaA8fISVCV5cmA0rqy5au
uS4YEmgsIqLYWaPxJOwCqb5ryfeegYSEO89kAdJX2F5Lzz5MvTwAClja4MFi5qZDHr264cckvZ0e
kWyQ1VeRiFUksm1UMpEWcI3T/FkY4yEw+gPl5OvkiNec1Ae/LfeBVq0F9iInleeZUKfEe+e6LM2S
dZ35pJ5YOze1L1onNwSJ/MJDXuZ1PBEWznhQeu3X2MgjchHQ6El9ynXrFdj3n0EqlhXWFKZCfxNA
ziuh7ux7L0lsIIRSIDntorgFpOdpXXuORmKFFOLOGqtrMG5zaFqxb5wJ8tvk/nSx3BiIaPCueMuJ
XWCfSC0saK0ci7Qgy1nXst4Ghb5si5H2aTiALz66lnhnFXLIXflVBoSDFATq5TAcNNd7WH2608b6
zQrD+yTLm1fkI8N5DWYRN6rsSVqeMntfMN4Gbf+tOwQ52iYK7/izhmSkafEJ1DVCEw9FpPUzQVSu
ZvWKD7XCJrdPqIc7G8z8cFd7wVkjTaoueigdo4qAiXIVm1b54pB1VxLCrYzkhT0eCcnWe6gZq3Gb
RQj2UhovtrPIIUBAgZ0UEXmezbnEcokSbO8mxPGEisE1b2ngAobqje9cT169cEJnal5qr8NE1JzY
OfuLSqpV6bBNcOXV8cRz3Pj/8H4sqFP2DaKUvvoL1DwSSjD1j5ioGPWX9xj748g53KrPHAakRNBQ
ssvVsZW5U7VFgrGUNUZCFIBAwRkhj7uktz7acfZ9d0tR/pDzuzUtUMi4JrqyPnhNtS+c8VI1WJFG
Sy0mFkndwBPrgh4sY7RBgLTjFKNMTdSlNDHX8imU4xkVMZUbzDpCK/0W+sWIbbR5DrDJBm2zTzNj
47C41RKb4at+tpRYmTWoPOLRigGOJwl6hb6e1DHJTeTzzEXj/TS8ONa7LZhpw6eNCv7Lp9htl1kD
VQPdcVTT97SI/2x6ZsNcagEerRS1pMcM1K/2pnJWLv+epes2b3E7esAKWgBv1qZD7yEqd81g4eQk
8UbX2kMV0adnc4ppzMwnwMIK5AdI8biRc9AiECDJTqiZLU6a+dD1djnCzrEbJM5O/tmQkOa13Zoc
d6gyTCuIvg2DPzbVoF0eHe0c9/jqfyPjgBHMtHZmHCMaI16H/ICUDNbGzIBTFJucGb3s4oVo3SWy
wDOL7SWN8bIzMDN6xq6CN+mNR8ArmyxnPR2LlZweccHILDK40+yNFuZbyw5gJ1X7mqMA6wV2gWkV
Mo9La/HcwRjw4br0QBVstGaCn6Ak3Awh9aYzkqP0kqNvNJCxNp7yOP90EspgIeEKDzPWfODIBlfs
gDttYlxXcbDOh2sYjWwCkos5YHy3sI/hR85v9OR36saZpYrSxWbLDp4wAywRsLPNs9VIhpluk/rQ
EUKU7SuuFI32Ncaci/U6Iawz+8yxHNcoBAfSJkZ18tz0WE/HDmKEzmPkgmFnWPSRTZJWAekGcERG
lhwJBMZP5L0gyTJW4UgylQ+4czOZI2k8gdVS29ou+aQuAaBtbx5TNuTo2m3WTrIBtGdQSAIutRE9
+WB70e5h6mIrkFZsFgOfHDdPKFR+7FSYqJT6ATNwv3YFfA17TJnCVL1xbPXR2HY9kwnXaLKD1vcK
HhvGN1zi0fTthyapcSYwNCJow/lIDBhraYT7BLrH6GMAjOAQrcM3YxLtNYjvzGXZx+bm6AQRv297
xru6Y540R9+gOAkfKHHoRuurBfph5mEGFc2Hnq8IuycRMeRlmp84+5jFm74gAz501nHtwhbWX9q6
eI18gdm8xhqcbGOkpkMBHt9K91E4rCnoTjVpM730YZLB4ESjBy1fT2f+CsI9E5YsRUUx6vgRLG4D
SOawrxMruruFuccpu2CCbSLRHVCQdeh1eDy27BaX+G42hrZryuPotNCgH90IuxSIQEZwUyuCv5y8
qpYqBsboo0K0S3UBVB9WEGomM6uwNJIb6zZP0rJXXlpvovGMhmepkzaZ1+VXhdguUMHOgJsGGcB/
Kk1eMlUgEyUrE/H1Co/7wY66e538ysm+BTUyOsy3DJ2DdRGKnTTx7WFSDUIKFvQduGKOjo1ZoeE8
6IghhcpsxfCZ4mJtmdOHTbJXmThPiOFWQ/UJ93Wl0aeIoNqUZbnzrP6np+5l4UvyHDbwEbIiw6IE
iZilx8cY4Janp1eTeY+DmFGioHT1+lhHaBMAHvJL7b3UhehSrdF/LfWwfDJGUobT/p5ix0lwcurF
L+7PFdXsOsGfO0wupvJnRQoG+dvM9c62xw0RlcciFds+9LZRPRJ1UcLWaJ8K10A6QJb2kFwMUb06
IKx4IRfB/APgpmUDt0FtCofNgFnN7+9UC0miWKB0Rq3pPk3UkXvyL0ishU5WqAUBT6PABx15sogQ
acx4OwwfMTnCeYSDusyeYqwwbOi2WmixfiyXddt9WdBpQojZIVtIyy5QEoFEYZHQMvK2ifxU/PFN
o9+SajiZWn4Ec7Ggldk0OlR+xpktPbIDAJgbbpk06hTGPYLReS1VLGhWl703frtF9TkEHcP9ArQB
7jkfFZXushtIliJ7roh0awBdDrTfSVSRJBrsYjP8x3Rh1ZTZsWcqZnJPOTGDLgIlOfws2CWV/RHJ
v5wKGFXO3uD1QHIwB5IhlH8rs0+SPBYRSapitlMExVrSL5iEP+FhIOYrJi+Aa5wjH8T2Jo3v7sAt
nqBJiLKr55oXX4R3kCa7aGp2QZkuA4Z3PCzvYX2CcbprQiZFmnqOyItquZ89lhAVsVKhAB8VC6at
0yKFwQCulfmoTcICPLdY3wMR+Rs9GIoaDNqJc38a9yBFF034YfZPGdDQdgp+bYgTVoMklPHPkPBJ
Qpbgl0lA+vzzh5sti7faAFQUuSs/Mp4m90JvbGZowJpmr5MEojnmW+P1RJJALrMAXAM/rEHt9ZZz
JcfrwqhpJyK2dX3zOljhShTNurGrhRYxrdrGLUQ7MZ2l8G8eY6QRQmHS99ch6868WMTs8Ky1/RYm
63VEW1ZSP+qcOHF/ygnrHKdhJYgh96pTI0Fq4EwA5GRp7TkgtM2AttRoc96xjW98LjqKR1UUB6Nx
N2G+000fmtVwaBAAeIJZ13yhEbaKuAgchr72ERlOPV/d+JEY7WUQzsWyWL67IDSF9dxK89eNg23A
JgeRwDLnbkISsFTpuG5ZI3myhiVI6HW/j6pLiC5br17a/xn7RDXOVRO3gcCwMGIKh4q5r3wSreNb
ywk/Of6l8427otjtyYmxJmgRyU8YER8I9rGPijUbmvVILiR1GeFcv4V+Gvl5xQQkhmS2Gn+EAy9U
kNXbzu4SAeTXLhTFpx9tiwr+XVGbHyzqgU/5LkF+MoIwG6tmCUzTRIyCCZL8uXLjcGUy/i36OyAl
/xi1VERW7VVXw+pYmTBVfpiN0NY2IKn5WND3tXJZg5CVRUsmkRp6UXltCVL50NqRqU3wORoAcCaz
wrreMyDgLySoG3vtBrogz7rlaSy9EzJEUtVXEDw0bpjGK7m4A4I0sgZvh9RKhDAuGQIh6jjyYBrN
JvsdSa00oJD8Qos5euA0xu6nC6gAmuJol3yO8nnWQCEQ3E6a+ZPLhCSbeuVG/S835qqs3ip/tk5a
gHajFQlDbwArwUZbd6X9X7UgnR53zFAwuA5bRcqmRdKL7lSHmHKm72FXWDyN2Td7eHyUPyXJaDQE
vl7z1eBMD5IHl3NsjZvIdd5D4uBTyIIOlK2BIfzMAEqpL0Y0HwGmsGhcDfoBKxvUbW8bxOaKAojm
4MX3WNPo6bLJ/W1ahodaNfuuHOi453DpQ8GAKAaqUFa/RuGcTeMRlx9YEdZWAMW7TTcph5ufB+zp
oLPXC4+iqOnIP27/GQSe1yimmS0x8iDjhdbR7F4dMHOOIz88qI6mR45bPa3seYfmQA+OEXSUxxzH
fzzXeyo9NobDFo7vCiVtKZgCVCZ8VrWuEQ62FWJ64gU1r3qT5SUzzJ1qvHskPxrjr6kwaaPwAJUW
RuLFxcPrNNxCRMBIUrmZqXSJh0345JrfrcheUSmsHZO4K3LeV4X2iDNqFUFI8DBPYilxim6bg9qV
CXwxWGQqV7ehDjbB9GDmuPczXmMXbpv3Cr1xkztQB/Pmn6Vwo9cFw0vbR6hNgApyPZvOf+Admcqa
XgOtmVOtajP/GqCX1nqxIkVkpbpu3QEeZfAh2fTCVVrqhIBKW61y3Z6rbtZW3aGI34MmvsBi3PXk
aJhjtqZx/pqy4T6lwUMfs2tR/nOMj8L8rOt6k3G5IwRC/FnfUz9EUHfteAlsgDpp2f15hnfvm3LT
Ry6zMEx8xbKy7Q+v9F+JvFoklD5Zj3elcVdgy++MTxyLoLDW2GpxTMR1/VJp/okXm/QqEuBJtk5Q
gFvSl2tkv/d2CPYdc5dS5g/ewGeXRwOb9NOgu4+eoT1Dp6PBgKe1SJWIso0ZJO+M1m5yQsaPA0M6
EPg081n241Ej2FeJgp5P4nbXvyDFf+gTdV44faFDXlo+y9ay3oMSu3CWvOl6dorUcMGJeu3MN5k3
J/SsFwiB66aTW51gITdUO9+LzwmwF1IfP1rI6SaQzICFpQSsM/g/EZW/lbkbT7wOXrL2e7GegnAT
s7jM52WcxfkLJd4Vr6RsrDRojdq8n3ML+JUDM07OiX8eYXYFq6qJfbobvhtms0rYBdAKoAYNV6Ek
8yNCaoSHA9twN5JEaHWvrm9sQqNdI6XflCAwFCyGAal3ZxMyYGDodB0aabnqwuEu9NlBMJ5S9pwu
ejOVOy8x0yeX+f2gPYZketiKFOdJ2/E93TUhX2zNPdfYWIAK4WV+mnKTcTWCIkQO5DojNGRSVclf
13sxq++y+yTtuGlePX5vh4lCAHzdYfKCVwbv7LTIdJxOdd+umPRui+Kom1827USngOfjPPCoQ32u
K/AzGyuq1kZFWpyr/orsZGMljhr5/0ozHZxDOTzlCdJ130IPGzC/0E0oG/qpsetNqbQnzETXCrbm
hIFTwUZyeCKC78mgsnXSfUgRk4bmNo1K1GHM6Ca5hBfqBfa2YcXQGvrer/S11Vwkab2N4P5jbOyM
vN7wSuyuOOR6i5xbYh0cDmNMmKOWQP+m/cATYefxypwT7DG88BZux5xldxzuE+sNIdN+/H+aLzYh
7EjU4jCx+Msb40dy3bOWWRRxtasm0BJ2uk6y/GjP4DuOvWzaR06KSsD9myP0wsqylvSAK1O8hfEb
FuL1iPs3tKBWIqqjpj9NGoHbUfjk5Kh6kVxp1r0S8T2ViNAgAmPmWyJTWo6q5+rq9/pY/ATYe714
ODkZflU6w1Ua35h/7XOhjhN9kVthY63qJ9x0676KHjmI9p48hJEetT6Z2R61cU7shBo8UIzXcjgG
Zr1lz3IoyoK0FH0HtIbUCa35gMJ/sHkynXbtNTYmSGiSqKNPFXZs9Vdm7Lit55FzcRxPTnyouk/W
WN0ENgdSJ9OsCEXUjN8fvqeKditvb7Zer5np47kJt1P1Q+T2JkXEFNvOsZ9RRz2JzDVak+7SaLeq
+/BqolSRmHrTKWwz4qYq6KY9kanT3hUwuc0ts/SSHaZ2Ilui4dMsetY8Rrwa25CnY9d6p4SAeAum
ThQWCI/TDyGPInl0yXDyfLnyimpbmP22Ky4wUrF3GWjt9C3mUKCRhw5XCniSWr1bXrMcqaINRZmF
bW74wW5+7BNJfkAIQzq4B+m4G11/75bGW4y6QxK33jicHUDzLP/UBb9ZyCxyvh4dtOBbvYvW6WQt
PZEv/OHV5ZXWrx1OOIfxXRRvI2ZNzDBWwqUcdS9p8m2CuUNHv2Ipu8Bmv82qk66dCnvVu+dqojZR
B4fPzLspUH3GD7AVy7xO8c8onoLmDYfwumAPE7LiT6dnATRMM+U+R6xs++SFvdrWo81fbOMlGbRV
ZvzY4bVAE1Z4O6P6imZloNUR/4yxzv9TIBYrG3A0mnGt2U4TOxx+KnyDy8EltUPePFSW1jgSV80w
gyZqHl5Ynbf0SNNj/boIgxOF98LQv+LqPav/InlD0lmVu7FD/5q/5B3j1uKsyqfMhKPPTzU+huhb
+cbRJdolynFu1eE5zcsbqreXeGgfqvBWymcDF/yW897L74Gq4tfK20um/wvFvSJ8k3Un5ivyWPVn
kWuHwjCA241Uel7bZhuqlOQW9wXaw8l+SIchNy0asFb+SdEkT6YeXhA4y0VFpqZSHDtNQfRBLqGb
FUyiJHHuKzHk0IoqyAOYz9DSJ1lA5USKssKThuvkWxJ+uw6VA1Wp0PwNckdt7ZJse8lyhpauTimh
VCr26IjUokyVvomUDLdVySQwBzW3meSISc1VOVYMLLDldx5N0TwZ9O2b1pnJ95D2vyhzsu+8QBpM
PpP8B8vKBjIAYdgjr1OLKDixZRXfdEsEf3nAJN1M+xqGtACXBdhWAG6DgT8lm2xwMLp99O7B1o9u
SlznAEIRDrDJgswcUvJ17FUNC7/nVw7d25AEK4nRbYr4jhBMKvWa8XUJ6zKn0qA3Jj80OVimOzsb
1zElpw4eqpp1DGO9TRIXH5x2nYdudXKtDfdsoFsTmkVmzhMeSMLJGGJh1k6M7NTlZNwkKfY0amY8
OrW6itrdZNpPzniiYm5Q29f+/37lWI6fY/eJFGnZwYPNBhZWmLybivlwgvZlSGZDBjm+/k/OxExS
R/dUB4QtUx2sCnKGaoaBgFyJr15ZE84GHrKGtHlf/ymb94Ih7wg71AHchG1iUwONqYI/ZAHrqvRO
TYKlMIMCqHQKrAHeGNeaPwN3eccGjkmnNbe55TM5YPycMIOvwugSAv+dOuZ2AsnFOGwmlyhZkqo1
EqkHzNh5jn23ZgaJxi4cmxtoMm5Ht9hqajyT77SPRqpzmkvbHbZsyvaKmf/L1Al1Jg7z2njDF9rv
6eBqFrzX6lsG5TUEicd+dKfpercwY7W3K2IhclDplpXypVpPfGy/liTCyxibverqZmE75aVBQpJY
OUe6Mrf1oN6HSD7EQGhI4QPowQRbGu9RzQmXmB7+Wft1GgR2E1JOwuAQy+Gg1/JgQp3kqnFPwkX3
3Ewsf3PjX0pGQK1bu16Ua8Mp4e/TCQzJd/QfaeexHLmSbdlfKatxwRoOOFRbvzcILRjBYFDHBBZM
ZkJrja/vhepB8bJopL3qYSYzDQTgcHHO3muX5NO0FruScXwLE/vGkM6fRusBv6YoNGD8oNwacIxI
8jvkRur6u5mlMD5RjtBI0tp7tcIEh2w2CdS1SipbYMiAMObsjdLDrVCUzQhWBW3871odKEJV/vPI
GV3pxrXEtVA16qotskldS/pH+2uwQ6z77TmnF4zTex7oAiWb+4wyZdVTuFKD7hkz+pseABwN2X5k
HZSUkT6jKJ9Mg2+wJucYdfablN5drSlnjo0Lw6gP2eCtbKmeqLxpjD4Qr77kGJtL6yWPLTjk9l4t
8dtxMKLCBlYk3o+62BWiuti9zqlT29hp/ciGd2Xgew9J8RjCDU7KYymJkDSIh2uDY5KNsLhRtAi0
2zwhcFX+ACYVAJCOZDtU5zFJIfkU9AdIeqV0oAabF82GN+X1y1wtj17PM7RMqics+Tw6Q1OgsPhL
s3uyTOqHiv7YUvqpITrEVbbvSFcphge/IbZygkYL1HFTsVUQ+lD7zM+JwxkbUVdB8nQpDoodrMYR
KyPboliFJO1D06PdTWzMRtrk8uJTp1c+RbRuapmwtcvmvRcdCo3CXK5gTJCF/Xvah9vYT8yh3GSp
t4LPfV9rk+/iJUvH3yHcqcwlERAtXy7Tl4GJXo4Fqu4cT34xU3JvFbYayYNYpwrOt4JyJOp1ypa7
VhUv3oD/PxHnunNvLNmsEse9DwtOBwbLOQf8vnvVdXsfePreAUaXSIFKbHD2Wi3XhRouw8K8r0eD
XhElpZwehUi2tuzozPbjPsgJh66pLWca9rJxMaZgCIywvM3AEDqjxcLSz1BRbTSyloCXoewn6MCq
QCCLBdtttCHkndXgUNvyoEHr6TODA5w1n7aIQwWdtYKb7lbZmuVlmWiUFDvP3Lu0kpgMvV++H+4T
5VedDDRVmlNN9IhDzVQMb2olDn7rQkZpD518psOFS6pbD7V/DTR9b7vapa3iNadYzhSI+6v3Fjzx
CsbTctTkRXbBWQc9qxCrbaojRjZQR4mIV15DzrafZA+DHr8MWNK7evLIEMpdZPmCrhHxZhZhnSQo
RrTPihbGAArfctIw9t2mZtuGm+BpDCDFwZPvDFYsyjZEtBDIFSHvHRYcgmGri6VOsEybOyupkRfp
A8nynlVimOitU9ho3xw+d0tP90wS2xDNixpBbxb+o8aXa4jqoJMzwypClXTWkKCpgsoDiLJriGix
ohioMecMbdoYd3e5QmqJGy9z09ujBDlI+9R52YGs6IUeFU+mYu/SlgwjxeJQmlO97eEtKdtaFytX
BdsOfRoBrYd2p9lkI0dke7wJdf+9GUkxTarnHsECrtvZKATxTeUjfB7s1t6fxDS2xBZiKJRUncOl
V3h3OGvOeD/OYxFeXWK0cvDI/fA7oHaBTxV0bLjzPOpJcLdRG4KnTuZNQ4s1fq8EMVsosAVVEQqE
+AaNO2A+sAv4uhKab7KCg0vOuNJba8/wdn5HswHoCpGX73ZgvaUWG/0Qw1WLyoL6mDsPkvhoqPc2
oaI2AO+8rZcW9yQ7omZ1gK/psE80jhJWtfX0eCP09lY3laVk+Y1re+PHr8oIbFvJmG8G1EXaXNoG
cT/9hlCYbWMmlJSstynzYQBpDbsFL5QN3DM4QC/45SM9kOBvct3djZMboFCaOUybPZVGIO3a1k8N
Co1/dFIsIvYgFpULFKBMOuO4sA3nl6a1z754qPpoo/gPIu0oA9WLUji3AOXPskjfOwc4BdUNAgfz
t0Bq+6EcNqPX75Os+53Y7ts/K5Wivo+Fsig7Y4PuB++mQxwRm5yY2rwnH5OYvgRnS7el9qiCQ/Um
V30KG6B7tuis56GJrB49Q20LqtqESmjOcgD2adcBGZ7U7n17m5rppjUJ82jZk0vwXLU4D8jrMrYm
XeTfSQOzIKqpCo2sg/i2V9S7uHYvLhm1haOedPID+sqnKds0S3CGbJrlkSdL1I0xIeBnnoKRx6Qv
E9SI7yiyCaLLvBS9UYRJoYknZyQpNX+iuHxXVEhZYb3PlXpVlAhEPXIkdEawi6kcx8imIkVVwdpL
2Nii17ONx8GuyRN+Sxodbbhr+zuYXLsOhBaWcR3zLrqhZUDoITrtBcH2tyVRIgHJW5pGmLgf3wTE
LdUQdPSkGGZlgVPH9ueeB/J1sO8YUGs9I7LLrFbkTy1RiD8WQqf+76FLn4D6uB5d6t2JhiaJ6XPK
kyFTIBybB9rvfNzaPB+Cx5aGCLkxmwDGhIorKGSFG2pQI9IgV4jjHi1ZHVZQkyrbVNRoIk6R2SCW
kt5tH9c7Ly7mCEgPXiaXdlvdRhRvo9hapQRM1LQnqzA49uxpG7xBpuKzZRz31JR2U/mfzKz7mNzi
svOesgaPetQON50WgVxRjnraLkm0qMBphBUjA28JM7xiPagV+3hwfHdRCMvLCbmFYTdiXPV8c1O2
4yv4TzKF/INhYcgAb1tb8tChuQ+pR4tMv3NZuF3HXXcTSbU9Oj7hCJgQlFAu6+zUKICPBf5adVJ0
QYsZyup35LWH0KGWULMOwjjhBOyCgSNhNsZq6qd3hlR2IyiumTKRDmEXsiECzUdhdkoRDsgrG1CU
RuRmJlcrrze+MHYuuJ4woY0yYgTNpwgLA3ize9tiMotG7FYirLeOjBfSHg/+oKw7LbktSHdxgo5S
MhlFOri0EA23O+q3uFUe4pL8NpEd8/6PVcdLVd75BWAirIu2pFLeIlKwrlEtb3wOfiFS9kwlTbIk
tbhot0lirBIQy0P0y+qxofnqKh7kU2CDi4M7hcyPRjAnjFB5Rhd479IPsgPjQdfRm+nKY937K8vJ
j60hblUTI6n9irzx2I0tFR/fYPsF2QkL2rDoKla+sbwPQmKLh4BVjTo8ylA/YMKz0ICYbfnsJbT8
BqSs84YJmrqZd0iDALzalDTnH1AIzF2FowoxXxmB5VnuAi0Ud0WX3gw49wdZMRc+lQPFa6SrZFQh
tKeRg+lUjd25rU0bdhYH9BwKhQ2mNZrem0F/14JhnvCwGoPmooF5b+qAGvjPdDoQALtmbRKuNKvd
ic64KdTxBtDsWo+dY4/h2bQNNjcm46SXIE0tleKNXCZw5sDM7ED6r3us1ggSEZYVxAh1u8hKV1Ue
LEs1eDby/knNQQ4aPAeC2TgKC75N71yTlt6od2X4anR0jZ1nj8LmYJb7LBTnvDYkDRDz3hU57gbh
XrsSxo411k8R9XEXdYqWAK8YET2u/TjJnqAOUaEx1RetDU4ahr0Ziq73yvGDOa+DpLC0PsbS3SSQ
BtiQ34xVeZCD6YDqU5dZ1u2Tkb4aDqqZ6j9yPKdrgI+Yk7htIvSs8nMg9W0uocFQrlItFRo+gzu2
HvD9I96hhtDI/GDFytl2yNpFmaWCG6ti73GwxF7X3KVm4rgeyI1VYmZ28tAj/o5Jq6/TvT3EGxMc
u5s3BR1NmHWZPnWrw1VuY/eYRPy5F58tGuZ9ph1smr1tfh1o8SflCCiAtMlyUuBSFpPDkh7Oxpfs
AjVxqEP9oJNiDrLkIXOxyovGBNRTRbMOQ0pmipuM39UbxpUZ16CnmQncaSizjBVVgXirX+XsQXJi
pBX0y6aQe2Au55gPxHTix9ht2KlRakosNh99v+qiYRFVzdoqxlVFS6RIJN9AsumQjSAf3nnBsPZG
8daoPG51KOdqcjV879nQ7N+VNty5AfbfMloApb4FEXTEf7r3Q//B9T3o6wrC3pwCBxb8rD5VDkVH
793zOFU2wbPlqCxU6lm3cY64/FNvZdlYvXt6zWQ+GXE5YH/wqF9YB1IQtk5Ob9Nv7yqAeYUXb+0S
yHUp0jev8a/eAPaORJPZWAjyqVPYFQAYYjLsEfYFqXYFy/Mm+3ZVac5jmwz7UqB50Ato7ipccEO5
SuB/iDX81y5LHwNL2+OkB4ZwTQAVmmwvwHnQ1HM2uMe28EAobeO/40OVrly5rPKJ3SCUmXr2jfrY
eNXS0LVja4N2RJ1dKYif2b1VXXZq6+S2nJwNXXQvgwKRWj9XgmTdd2d6dT1g7yBelTGnTeyDJrp+
6MpKXMLztzgIAldHYm+RuIAGg81OFoe3lZI+VR2abs2akNdFADcvo03MvgVV021jhncIt/CMoKeN
TBUkWN7eOAAIgI6dCb7c27wt1xTvFfFpFTpfo3Znpg9xuqXJHehRu8HaplEU7q6N0r4GdfNGjOZu
kMV96bOLbms6t6IjIwDYmoBMm1kkbqgtGzzd3fciJnbQsAhJMY/6kA+LptcvUG9gYkQ32dQggol0
tTM0tH5OKdMvKMV404iTGnwVXVEIGACE6HkBylrPfvUBdfIz+oZT+82YXLgj8i+EwsT6GDVOjqx6
C00SeqcUOUnVPoIo5lUcoZUufxiRnPOs5CW2/HJhYzClvaQ9ZiK5HZro4tcqRXZkc7MYnv7oIT/r
YFl55atrO2DS3fJilI4ztzRjoSQ1mo2gnSGulXwxAmAIhjQwP3sA6C/IfklB8oCWEJflrB1yKiAv
ajuv6liaHWiAuhPeNpl34zjKvraV9w7S0MJLx7dUAwTb0NQ3quS34mT3lWv8HgCBjLTiew/ehpTJ
pW9MEuYS6N6JQSvPUDDTigRec2JwkjaS/kYfqktuQCZHGd7ME8DZPfu73pKn3szvFDvpWGug1WM9
I7Vn8ogrrR/g6qvBszPTbuLAmAwQRbHrVJ3cP8IZpzLBMg+yDeQsnZ53OIlMkPNCPAIUnzhWtggi
eG9I1suaU2XqnaGxwAlOO3Mbk5eBUB49pNtbz4NUyBQseTTlneV38UvblOyWK+Gd84ZX0BfhY2fX
zw1BjbKtjFewIWIDTeR3zvSShirUMC/DvUtBfETIbyTipJNuC3rzxjHA/jVO/QJtM2BHqqXYJiqE
3MYa0uYGosFeUShMmIkWoGmDomWX4YNMEfk0bjusS7fm+zbRtyuioRQ6JiAVazY+tsb4I0fwHMps
DZb0QLfy2uTtVIeQYBoN+5q6FEPG6k8OKYH7Tv1fOu16oVKuzpl0GZitQ4U/fU8r8FmNR++yK5TX
Gj/N2NOed8iSVcHixDRYZ41hobxgoUSph36KNjp4e6bk51QvONtSK/0D1yekPluhn5pCjnqT5Nyq
kDdFyCc8KEP+4gxiWIyGXaJNDWhzRVQsa1fepMJ5zx1ooXpznysEKiaSg4GGV0lxK5/IEHQjI2RP
a2jXpYPlxWvLPeV1Cj2pvXfzGmENGpoQ1GCbGi8u2FKEoRevBKquZg9Nqm6EBunRxE0yp94Fx8J5
TwPz0lsFOGZ9iqGKw4SA7xYDbPU4DMW5wR1kYp2eRVW1BVoN47QN9+RmRJxyJSZmclBz80bPDWCZ
xZ6Pfz82kKfRMJdQVsK+ODrjcDM6Hou+JGU8Vk6G0iMoz9em7fG+wkPl1/tA4o1twmxnBSEk1ngV
6u22SRvkENWWWMbF6GH1EDJYJQmSYxnsBXlX8APYgPurXokWbcRyloBdmUMUO+aOe6J/hWXJus+i
foX/HG9ES4xbA/Atr+MX1VCvTTz+YoacURZY6hG/71hDhEHFhIcBuZLoXk3UF4FvUollSatCVFlY
3AA9NZixSkl1zX7r0b9sBOtM6IK4houameVNNNA6dtv5qKbrvpLzHtYf+I19pWmXdAxeHNd7cNkx
xRguXQW+pMnopK0TUNerHj2ffA3Dfu8kNn2lfOGe71TCSyjbYg+OLDnHUz8H8oxzhQRtuM8HI5Fv
lNnW0u/ROCvBOQisFx3XgMgRVagmVk0jf0ycaTfJnC7KnU1Qiwh01v4R58CgvRPsOO6nukpL2Dw7
/0n/Q2PPijUkXKb+lPjpNRQtXSbUNBhRgME/+AR+WA6KCfrnpKale7O279wxX5BXrM1EGL2lCU8l
de/ZKby5mXED539p1MRESxQnnINlkayCGo91Dx1j9G9wH+SzMR+fU4soHYSygFyXbaFZ8zE2vKXt
07oMq2czP9RquRur5mGAHjnozhPv/a0Pypc6CSDkcOIdckJYwfkpKed5h6GJNBSNLvEs43SGhB2R
AJWdqW7y7Ll8Rs4YgvpoNqVRHY2GNSqQHXWzYl0RgVlV5pMq0uVgtPuoYB6MrU3TMIsIX2PBoLPv
5zZ7iPhYG+a2YdYYouElwdKHRei2ToxrZTWPMgIOr2q/EspFSYreUikPJFBeyOm8z5HsaHX7qzNc
5ihth2D1lLjDnap217w1r3qfg0aqnWXJF2VayP7Nkg56DhUqHHCi8klPCXTkRCoaGxK1I8gH7Ecb
yX3Rj0e1Nw6tYr2EDaFgiTWvhnxp+JzGyaEjqJLyI0aZFCNbRX+3SfUN2LDX2M1xb/Zsqq0wvcmd
6LkjQiPUymURhecygj1V4SNb2H2QzF0gaHMb6ELFCJrXaOFnbUzvt6p2UFo4BTAKEZytrWj8DakL
kFDN7qT33aMqCOhRogOkn7XnqBYbZwf/4Ai0LUid3Wh25DA6WwuvGwcPbZMyT/6OCr/d1E7wYke5
u85C13pSKiebG2qJNURUaOrH7FS74saCFSJ9h/ZbH3BrMF9KY1Po6c6Q47bvmyPC3FvDAcUmqQSR
Q0M1pHsQffOqAv6SjC9m2IlmstdtEj7c5C72DVbNfkXq4nIc80dsR3eRo6wyU31uoo5BVQLLDzyF
A561rgvvIWostN/FCD1puA7+gKdvuE0F/pKMgVSHOxI3VkXAFGVVyLRq48SLAKtyriPtjnrIYZg+
+54YqiHZq81wx/+91Hnz0OfJ0qcAxIB41od0YdTmTW7BilMaOY9JdIAKC4YYt2Cdme9t6DyoaXEP
8h6TJ+V0rWyOWZovU85mwaBcG8ils8KMXqkzF9ic7Nvcj5hvwH14Zn3t2vJRY7MM9+BIFhObyz44
eCRQ9VO9PzS28bSwqPQsXILHS+zAUnFmBR11v0tPjokyOgnhvLiYWWc4IP4Ybk7qbGmuqgzL6+Bn
N5Xmc0wFymeTYjoDmbnHOW0/Ka1LoldZ92uZ8bFyIkGhOpAoqbmsi22u4nFQsdeJZ5maKKe8X4Y6
XuIErqI2gkdLxb01Bsu8C/dWNtySLnhbmjpUNcSBOuc5B6VSi/rBFHAeSHc+Fap8syNVo9NKlmaa
TTZ5a2vWgJEjGLFIfvy82uoFlnSLNbhpUZpa07GAvd00gF6jzD/1dg9cGluZjZE4w5OcTj0Atxse
kgZgrWeubQNZQwLQUu046SYdsc7IZ8vKviEJ76hVBd1UFyFe8s8ULey11G7dTR0a90ZEVczwryjn
0V3UziELBjqWtonYYfpZ6Y3HBlp1DinFr9qHji8+brONr+TsUvFc07WYp5nTz3PLua3C/i5oUGu7
UmOb6XqIeiz1zsD8myo4J8vwGhX50YztV9gQO/Z3Oz+09JmCHr9pvXUo8oVGa8tCbpSE1YvkfADH
laNB8OgDv8PDRMgknfgJV17XrCxGhKg6GTnZh7emR9KWwYqU0BDWqqV0ynloBmsHKWkW4ME0agwc
MNF1O37F2HduUzg8HopVdyrX9TXiNsu7bwiMZsHDkcjOAHKPw2asYhX0tH6pEfLpW0g8xvCAMX7p
gkw3TH9pF8NNS4ajQc09wsKHU2Nb2NTii+42B5rImvc44JtRxmGp2+YK+e2m6psr+7VVwfoZ4SIc
KN0YdnXqU/9BrRU27MEz5/xV7pusHqjCC0fcRGmyc7Gx66m2UxRwwoAiLDEsR9h+fpGjfaJJAsWI
qVxGt7obrkq12sV2f+9M3g4EkaXertiNAyTx1yz/tJyqAy3FZ9eVQFS9qf0BkByL3WgAT7eaJ/h6
B2wCN1FNjJqRrRxelhqPy0CjL5kA9saiAYAG4KQ8eyK8elOPwByOZC9slQg6M/+vRXPksNqpBb4f
meLbww3RIcvENW4SV4J//tCbxPIR7KihCETsvMJkCgODvXoeZisTHniVjUSPwxqBTL0bgvLgxe2K
StU8dlAra6QAB+NNUT9pnKAK0S+dpmDM9ze5jE4ca9AUe/VLDeg8djMUXL8dO7kfR+iXSZwtrNGC
fEgTJsyfis5eYjfn1Be/pmRhsiMjVo50WJDCo8uxMKJmr5grpameFM+8dWittYm9Uct0kQE+ii2i
UeBKhLq8HaZ1rGUOs4zkqKMaryC5cr4GCCBzOpYl/itKYZXfrn1fBXti807zdZ3TKY0Ad7WK+FUx
5buxu7ZC7ZSzzJVBuOni4urb9VtbgM4FSjqb5HmsnreZYLZBrB9a4bY3feKQY66gLJ0xPimJU811
pzpI2qzUXzYBrmQrcNS5BzEElae+Dl0JC5lXkAFy4QI7D91tWWFeyziZW3GJ3qh88Z32kqs6s65A
udGAFQQYo6AMpV16YG0GMRie9IwAMFehXgt15w4vDmzrusFRU3F2EO92giEE7iOBfQtqsk+a4DPG
omahfpUxCGEXDUyMHKwx4get8k6BoHoTUSiogj8GlvdZgJIa3OYhMZD708jpkwrtplxJ8u0TR1m3
U6gEIUhDT53bt5dsMnchbsVZq7kYHjCgRF37pPR8pyDrsAichVewjx35hCAjixbhltvFTy0YGIp6
9EHrJ7VVHsZAOUVEKDiefc6M7hwO8p5kS3bu5UZAF6O32mOsH/gVogr1QYYxEGK/Tj+neEr5g1k4
q7jW2oVlKWf4gTc9ndgZVJpy4SnDUbP8qZN3IiuGxilxH1p8tLgYO5XqWNKmFBpJ0F0vgvtIEMNb
ILXUjCdl8OqnDP7LTKAKLgyUeLXlnnsUvdwKVDfylRUrSLdG6iaLJK1WiaoqzD3hP21YoDFrj2KV
TDeW7izDsnnIUb4jvlGs2yEI/jgMdVtz8KoO9s7nqLuIdGKsmvCP3gmMXXp1g+MceFNCR1EJSryS
49yAMc+0Jk9UIwhI5e1l4ZZd5o1mA4Z0+itvdDk23ostKov0ikCd1x7/vRjvcWLCEeE4taoMYN0j
XKTSectR17c+qFBFVEuvJCA1K/r23tMK7bk3rHGuylg7O0FCY7JQetQJ4j4VA6Wb1u+ehSdPshro
QLjnKCiOOuFRhmcwGui0Y0Fooq3jdcF9IuqXoW/uDG8iwroRTSB7YWfMyqSatHAgWj+GV2SGy8Q2
3hLF4lnqW9kJ1M62SqV4intKgDamYfIoiXrXsIMwOD2FVqIH/dgahtuoADdG2BoRxFIbtm3buKsk
HYtr3rfmY6Sm0aIQ5TtIzbXPSgA3Ygie2qJQTqM9XurAXtqmvPQiPDlQ8avBeISM085E4hfvOpyH
d7cf0PKndjee0rjGCExXUn2OqJlziOpqJGmi9qsVsS+6MZuqQRB3U6P/FRUN++wM8XJNJyVC/GUb
FahDO0/OitUpaBXt1mu2Q9RjB3NH89QMJHpUoYJhyCI2iyZ+1zPFlGMDN0ftnooi8gDxOBEnUDuK
CayEMpuku6wkTHNWGYYL+07W8k9XxGgyWrN2SCLLSxKFsxD22MNUrfgNhhIJSx7Uurvy9cmjYDll
827agyj3HERp5rR0gop5O+YOp3VSnINF2HnGcLUSLzf3dS7JZR7q0o7XDNMUbqjPsWfUrWinahTN
D12dqeYO14fNvJLEgk6c7UKlS5UB0rhD+22h1LrTLIW0RoUTmx6c2jijmg4FJH13TS27t8ymessM
0f3yk6R5hgSuUmtSSJTsnAKQtZGOS7r12kvY4V0JPYf4nNRvVgLyzqPduCEidTPaWfWIw6QY3ezQ
CAhqs17ttdtwwvwEJZm2VjBoS7cikEtr0f/kYdEsy2kD6LUZnayOQywIiSh+TmQfr73ORPCcIqvx
gzg30czk/aow2/ZoU+6+mh0B29QtXGPf2GNNgwbOPV5ZdZnSluUbAJWrj5g9if57GXXDp99necS9
kMDFuHH2nWbRi3dxrPWthzFSg33DAbGkGqdovDQYPkvV5PIWUaX4ZJjYUTipQBEp9a/MFgZYkijd
b4hy9EM9IZPbse6xmUcquQ+omjz45STByS20KYTtbm5P1sYgfbRgGmlrexjQL5iWSRRNRLiAGDw9
2gO3m+IErRYeOhSS13BotGNpjiQgJ15z0fAUoUAxUPXUesQnONYIIP+h+mVjRr6fX+AZYSCi6klP
3iCQph5fSaLCjsWTmxuu2y7+EQ5pmoImK65m8ViR2eKawHLpzo5Xy9AvEOVvNbZSPsrHhe1hdOLY
f1XKYJ/bBItAcvn73/7Xf/+fX/3/9n5npywevCz9W9okpwxLf/Vffxfy73/L/99fb9//6++mtB10
fZat08CwdMMwLH7+63qmMDv96384em4mQz72l2qJIfChwmvCIjuXMzFHfPfoKntv0fx0Uf2Hi9p/
vai0i3I0R6u/MPDKhbGq1vaiO6m/kOCe+GJO2f4/uEupmdyqqVqapRp/veAEAKV/G9QXFCdrZMFE
wM/chbZNtjTu53JDacBe/nBN7Yub/HhN86/XVIO+yPhk64tz3zN6d9FjOysWHU33WblGVvfTQ53u
4fOb/Hi9T28SdamJxnmoL8PddI9IgHco4BBWdKdkK5ZyoyCl2PT6T9f98j6lpUoHMQl08ellfxhB
ajSM2D/d+sLJYastSW547ufqSp8nC/wzi++f6pc3+eFi03D+cDE7TFtENnyLVX/NkLQll1wev7+E
+Oka088/XKOJdBLNk3QaLOo8OLdbLN+baA2KbxYeww2k6vufbuvLz1B+uK9PgyX1NDQiSEcuVMbE
ypyLfe4uSGfp5+UTYeVLHNDhcnz//k5/utFPI4b8KK3JR7+5JEyvicusNlw1s/zhlQnx1cD8cG+f
vnaTM0buAgW6YDqPH7o1xPTuRAngiTzFW2v7/3dPzl9fXk2TsHE07qkbvIXavtrTGdz/4SLT2/j8
qVnkUQsMuqrQ5acRkgdx77EGt1e3mSLDUHg0S9M6G97v//nNfLzOp1HhhaahyFz0sMdLeBDeLfvI
owFM5KdvePpsvruhTyNBCG1MyzTQL+h98i1t8YN3cM5i3b10C2SGd91e/PAIvxp7H2/t06DIpFag
wpTNhZyMmeos9fzepVX0/fP759zz6b4kLwiNjNCZ+/VPc1MmhO2bkdVc+hcU+vP+vji0ewh8/tnc
hyiCT+H8+yt+8SClqgthGqqqYef/dMFQAyylOmZzCeVT1BCLUvc/3NMXD+4vV5h+gw+zUxpmIqs6
2V26sEU1Bg8oOBfm5fvb+Poi0lRVxzJ15H9/vUjfOaEZs5G6BBk1LeF2R8OzsDqZN99f56u5lrv5
14WmxeXD3XCYqrO8dpkbdmY505IF4ayHYo1f686ulvTMkwUBM6cf59vpPfzbwPhw3U/vKaua2iOY
uWEHApphjspv5RzNBVqaLZQShOg/vLUvZoy/3Oent0Yud4WKz24vIOorx9qbxWtcPKdRf/v9A/3p
xU0///A87VjGKrqF9jKiH9ATTqX3jvrTIP9qtQIILSxbtaVhYGb561V6fLNNbRmM8i1dy2qmwn+f
cbzZkYC2AGlQgy1NZu4P35aYBsO/vTRTU23bMi3Vsj/fXK0Z/Qgd7hLfTGlsK29X7qFYExTaLdJl
SnX+pyt+OUw+XPHTBNwjIIk5ubXsjimLLOKVAIY+H+diDkwaWcoiePv+/X21WAJ7/Nc9fpqJR61P
x7Zymos8aDsgX/eY9o8IY5bd5qcd6pdj5cOlPk3B0hsoxkZxi/utmLUI3ELtoRqrH0b+15/4h8t8
WpEjPW+MdOCO1B0MXA1Hygzcrb+wlsOqvobAjQ75PPBn1Q+b/i+n4n9d11H/OkiBYg3Qli3t0gXW
JkatbeNk/v5tfflVf7jEp++gJkC07zS9vsTCoirqTkZH4e50DelhrlnJf/Jxf7jc9H18+LgNojwS
zyo4q4nqOBWp/NKiz9Isv7+raYh985k5n+bGyAncEdZRe1HSqUUdvdU21L8hwegJ7xDgxfeXE9OL
+O56n+fGQs9k4o8cIJb51v7tvvZnY5cuS3P+04j/ej/w4Ql+mkEw7JhKn6jT9+yumzXq/2VuHJCE
LuB+LwZ3QXD4D3f30xj5NIXEuigDjV7dRSPMbYnVdp7NFeqls+CRMLRVdGrXw7NzKn4Y/T9d9tM8
EnsCoCdSo0scd94iCvIJ//bYhTks2LZTfvgQfphKnE9TSdC3EXj2tmY399I7oPo3TXf6/kH+dIlP
0wgmfE0jJqi/lFY272r6j82lAUz5/VXE988NO/FfvzHZZF1h51Je6hXQNtSQ1dWcB0t8B7izZ+GV
YJ6r8ofo4/UPF54+3n/7CixNd0zThhRvf7o/KB6pmid5e1E7TL4e+tAN3J9i3RkGVAVRm2e1y8q5
70TiXHDaWgaj5z5pCJjnuchYhL//fb58Dv/6dT7Pnp47qp2svGnYDsMMToe6oIqlLUOnD5aa48of
Jp0vZ+sP1/s0laJhH2ISZ3in/bWpX5Gj/XBDX4wfi6fKdtbUBHLYTx9EWasKHb2yupCdPTqvozjQ
avj+mX21QbGRhVBJs00b68GnmbNKCY3t5ViyL3LX1BefETJE83iWbVHnu4sfx8wXD+0v1/s0c0Z9
WBKl5YaXrozB1F+CZIfQYyYZQBlJ2z1A/vrs6LjkTKSISNkTGHy2ePz+tr/8LTRdqmQwasIyP726
tuhEl8sgvUR4hXY5EJGF1WTO4vurfDV320JKjlUYGYRjfvpAjNED56vp4aVcDEuQzCsLvtKqn3c3
tDCXE9vr4T+5ovV/Sbuy5chxJPlFNCNBgCBfeSbz0C2VUi+0VB2875tfv07N7nSKoomzNdbz0DbV
VpEgEIFAhIe7hLcjBXDzS2Ury/2CtdKUzmVKE2j8j0AAkKfVmmAo/glRmuD0X5pc7GgKfbnRJ+Js
EhBYyJJgFBSlUaBPXWADDOEcv39vcXXzVFXRZJQxRJSYF/EuFXJJDiX5rShBz4ZeJjTb/8KCBp/T
ZAkfkSyOR96oGJ6C6spbBDjtmGSgMms2zsbqIq5MzLH1KjHKMaWNer8MaPlMsIm5nnzrgluzQESm
cplASJwtPRtvxaTpOA4fKupAhtR6rm5s/UrAVa8tzL/gag1xUMgT8fP4zYt+yPQZ1PNgZfsxkyh+
vx2rQYpAIAUEuqqKWsRiPwh6Eaxkcgo/kmxqxJZvaQ8Y63ISsOzpWy/t9Q/3j7Xl1gwBE3Mpw7LU
R1+Ajpz25/v1rMR1dQ7olEmKpKGP8fm7QaSUBxOX0rdEeE6h6jZwUCpuFbnXjeBbcQlfTFTmP7/a
HC0U/bTs+uytFErtRMsaUM466EOHQtPj8fsFSXOytMgENBn1I0aYKCHqLG6qjIPdIi+T6A1DpQTq
lSZcxlLN9nUyQDgPrhTBAtXpE8QMRLykNp+Faw+2T/YXyRyrc0QKKNm+pS/g8gABuS7/yA3qAohr
ZDcyUF6Gdt583M/H7rtVL/ZRqIA5jmqwMTF9sgGQN8I9eq82cG+HzXtzZTuvV0gXSZ4YZiLETLLo
TRBN/goNFEMwtGevN6CZg1oCVPYkXdxtucLaDaahAYX/UVyXZFlVa0tS0L7sIgT3/EWyW6c8eeZP
kJW8TKfM2PqiZD4nX76oIqP7K2ucKB8/5+rQShrz/MFHmsxv0Q4yaiewgTg61c6wA3jY6nb+PfDm
evMyHkHAb1QOdK6P6gmaNGCX33iOrK+di0huZUq1LyVzwPxD6ms4VO0ezHChUch6aEF5Rodudgb6
cR0zeeaGI63EHiQ3/9icQ+7VB2ARoD45aBjfOjt7ijDyvJtHNNDb9LzTaCaW5oLPm/3asLp6kDmV
RIr7DtRFi1jBazVXPEbCN7EwEGAtzw1+qI9AA5qhvbXE1YN8ZWuxwimQ62gMhuitnHZ+YccSOEn8
jQXNjnd9jDTUszVkCExDPMJo3sJGLngK6MHG9EKdypXRCKssajdOu/v+uy03C2YUmVA8fYhM0I9e
XEtxnDRyDiGbC4Yi79NR3FXauPXGWn6upY3FZeQ3vGJAisaXzkYBEfKIYAlGby91AAo3Woye+4fh
DfhM4/ulfblyZ7tUFHHwFcbh94uILk7qgD9s5QvSdB9Clg61hl2xY9FOtBsDo6vWhsGl6y8NLkK4
LDSYqfOK+NKAdt6cozhkOQsLajpmeJeeQYD5G6R6BkCHW0td+8TXS12E8akD0CBN2HAGx58PBom5
tG4CR2pBrMM/059zW9jffAltWCWLgA7ex0kAOFO+ADU6tXcVsCwqqBi//6rzQV84wvUuLk8oYB0K
j7C0C0B3QLjNyCk3Aao4LvMNX/hSBf7YPxQBoOUgEaos20h9PuYtLQPxLFa/RWgcFdCdUu9rUBMG
AbWkHHQYEMSGnkFHuP39Kr9c/0vbs6NeRU0+9T3qjNqEHcTIIbhRTSCMfIyQ6pixNWSjfgTJrgaI
qrlheC0CUIUQjUsg5BSX1yOQy9WYi+p0lr3bEDRt4AtTZQwO85dk6CzgXyEQQMAo6llgmlZTwIrx
1M2lrfRrGb8/1n/1MxZBIhMEBr2eRjy3e7qnFoR0jvVRNmKgGba8ZXXFXKMciBQgw5Z9FJRy1UKA
BucZMsvQEElmmtSNmvGXXs28HCSTokZUtEHFZV2JZ6QAGzy2E8yaF8mUd5w52sN4hh6bW96GoPP5
Ub5/v5Nry7oyuawdgc8lDAVVEs+5WD1OYv5YzUI839v4klAs1qUt7osMWkikqD+OKTS5zHn2Ayii
2tQcBj42HUKcwkazcmtZi4NRyaHKSJFJZwEIBiV6I91GifPjHlhGGEZASqDiTmdwhM+uF4OBSlHA
c3DGZBSkPiYdtFuJDU5GQwPvyn4yare7r078rLna3yzuyvTixoBMh4CR/Eg6Zxg98UF+0PONHVsL
n9eLW9wMbVVgUgs8omfqpbdpA1re3vN3rVxegE6/3zgdq3vFCfIJmWqiurxxBQGzGQARJpf6Dyhv
beHd/01uUVY1KiN9VHaYg9u4+LYMLr4f8wBHHFVBPFecuwwj8yDR30pf5JULCPnDvxe1+IKjV3RD
1+JWQGf8JvqJCRGodRngM4acAoQVjOg32cBCreURDMxMGoxSjNUvLMYqNNnBHBpfpHqfgU+GiG7S
/qm71zGLNz7gapKkoqWMyIE6COjCPx9+ZVKhFBowRCYgEfH8szDqyKzBCHaV0x6m8/cnZG2/EHCR
b87gPzwTPlujWuFLgUCQbnoj7hXoBCgbBZ0tC4sTkXjSCBV5Ob5AlgYD+XktP5ddAbm37xeyGgiv
V7L4bnnfY34yVebv1hyJkdnB44ymHF8rnIrwFiq5GwZXFga5F45sFvVCLpFFHORRGAjyBNZYIHfG
feHKpn9P3cJqLGjE2IpdOFugri8tQgT7TyZnz7jKSXCh4EWddO25Sd94/6SkDiYKjLR2i+Q0DK46
3bXg9N9Y57yORTTG+oCJBWBUo5Cr/Wy0whwyb0BXc8aQMxIByCTvoBpugLnWQAa7dfzn4/DFGl4/
qC6hNCfzxYEccz5lPcES+738M7+0F/LMf4T3qQEFJje5wO6uwwyJIW4XfFbiCurb/5henNRIJFAy
r0l7jlz5ldvTDkCYA3MwjoGsB+za7l98WIVJKOYDlaViZz9/WMi/NSFL8GE7O70p7A4fVv2IYYG1
DTZeO60KR8OAaUxUkGt9NlZ4fiaFgLefqfoYxWB5lPOtrVs7KNcmFt9PUJGHqKRpzqU1I28lJMyB
qTxxh5jB/VbxauUaBfrln/Us3L1MpTKQx1a8IIXFAFhneN0DZAb2BcQ+NvZp7VxcmWKLV1WniQCj
EK3GPsk22DKgWymgeoIxJ727hxBGctrygvnHL53g2uIiqfMk5oOYwqvPmMrezbWG3qb2f9BsXXkv
Xn9ENu/oVTwBObFfKR76jHNnB7xHRvo2l1hLU7iv4N4oxqGQ4vyXn3P+3FdGWy/3agh3NQjUojGZ
sZUb1Y+5PUjs3IbBzbLDxtFn859fGZxIWYE+tcPRd07VU2bPGC2IietIkFGLgsTvXzkCuhgKx1tD
/oIL84a6R7oQTxdQjx1nWP98LYy2aBJ9Gwq+FjCVK2OLPcwRskaNT9Nl6AYnzPZJQsAH/tIIYMsF
nXSv7L/fv4/3/ZfDeWVwsX886iGlVJMaERpFHNHpTNFK9/0NNhKARfYmuv3P1J1zsQKQ7f32c3Et
ReIa50yR0GaSv/Q6xqCP/DYuQDeOyiJYblHDzXZg2Xcgw2ynGyXbtdMDclp0sxFJJGX5GEGhg6Q0
TqdLAv0LSh+ULUTH+nKQ8ikasj0QIi0+KLjUoBakZDUcYsC3BAeLWf2obQGdqLbRN0/n+oL+Mbdw
BxEUq1IQwxz4N63JrA2AFkEsaoD9184simbK4S9eBVy7WuHipgPxNZfKSFLeMCJttSIucUXcfX8s
1/K/TzbmC+PKy9VS5FINvd1zdkxvwJ+7951EBzH5ngE16JvlX9gDLEZF5kwlgpHBRYzuhiJLADIF
u5Yjo6EgHXyM5usNKqgQorVBmahsPEJWbjxVRCkdLWqZymj0fV5gGzDUEnIYbGcJNczfR6Mx8UMp
XTa+5MoBUWd4gQIOOyJSdZEqtCEUgng21WfxPnpS/+T7/FkEpeWj9xjeZRZoRCIzff/e5ppJSZHR
LCCYviLi4mPmA2izqxZUZWCw0jm55+Hv7w18ATQhdVavLSzCZDspNKmDENQdZnpJfmV2fgItwi92
P7sZtSNLMNndtFHJWLlfPxldeDYTenxgjJa9cfGlA92O8FNKtq7TNRtA9KDvC5g9XviL3dLyDsBS
UqpoGAZPso1KiTntQJOJIqX/C8LWeOTH+sbHnDOexRWAcwj+PrTvJKotezsB2KbbOOIaAD6VW+49
V3byJ/SujM1+2Uom9MnSwqu1EgzlYqlo6NJPNtBuI6hC9dqYN2+4L17GW1BGG+VtZol68LxVDFor
RH2yvvi26HUz1IBhHUI7wROE3a3agSrnEaxkSP8UO7mfLKJDn878/gOvuYMqAV6hYViPfcGKgDJB
61O5q88JVEuk56jceryuXeJ4LON9xQieHhh//BxM6l7uizgblTdhl7kQHIogmgacTWrF916P/Aiq
7aE+WeOTtlcO3U1l9LvNAbPZ5ZanSAWvBMZq8I/6ZeYyn4RxYJXyJmJSz9/Nn1a6Cd3RhLjgYeuT
rrnJtbHF46QVCOtBS4SUOu5fmxjQFcwPdaDnTx++37t1QxoavNhAlFUWhkpIrRQpqdS3QHtmVWQP
U7kT437DBVdPCPnHymL/QLsgpSB8U96I9JQnN5Rt1lO+t4ARmM8nJEftMAf0SwVGGLQS8/YwyMQD
8zW3jMGGj2O/+TRYiyuaMtdSwPItyx93/NUdDi7iiJUYXX1jvIN0Cyp6U3r0BMgXxxg45p3egKWn
T8Eh8vT9pq21BwCKRL0Nsxxc+pKyJxrY8mICf/i/qhv0JULFgOSaNWey5D2A6mxkblidr7WlB1xb
nT3kar19CPavdIJV6BVY5KNHqNz1dnpXOfVGvrJ2LK9NLa6iMsBEBfjq6nOOEIoiN3irj4Ifbq1o
LUkB7hPFRFGR0OpdnEsm+H0j5O2cXHbm4NL9DBYMT8mhB3O/M3/K5hnqGMPWYNEXtNB8vyNNVxWc
VBUPr3n9V59ykIRmyDFO/abcV55eHOfUFpiue/EOuotmdgnArOcSTHFD4MHd2MYVV9GQmSnARc0T
K8sEnlWh1mBASMN4XfQE1W5cv52h3oYuqDlNyCdsJ59bFuc/v1qtCt67KgpxAQ82M8HrhzcmhMxM
xfwXgn/7lbn2SPm0xsX3rUTQZsUlLDaAy82bClICzQAC1A326E6mPza+6XxQFq7xyd7i4heLqkgS
gDHeRCe9DMd4r7jgsi8cKPWZwY1s5Ha7g3TDJYdYkh5uWV/xlk/WFxd/DlBbMb+gEA4kewLyzBP0
7oCcw5grdNk96LrbvypAAvaOYUxVBfRDWTqPL6gky+UovYQJUBn1TfsMRjFwRd+2RwhL3cYmZI82
PvMcYZaf+crksrbV1plQgDxFOQdH4TbcoctmJQcfoDpMrbtblZi1r3ptbJHle5D8lkhQKWdexU7q
h0YJ0RNQem9k3fPmfLemRVSVIUVDqiKFGTCBpPINlD4h8eZNd5H8F+1XinCDMvXHtYVewGdHbEYy
8HDKlHOlIeABqOykv7P32M1uII5+SE6JsbFhc5z+vLhPBpcb5pfd/37D3nh7rW8SlI2hJ+bgBbNv
9U2w+dfj8dnaYscSTBWHHroqKE1EEDG2pgNUkc3pjwiw+TaM6+vlMVvDPDlD1vu1W1lhSLlNq1o5
K9kLSNN0qQvAygRm383b4uvFC0sotWgMzyYCNNLnbauzJicdzxVUkP5V+Myfm319zDBeuPmIWN2x
K1uLhLBLBQKGFM7OEBdBYyqBNKoB1S/EErTbmvtxG2C5umtXFheHMs8hWzSgfoayrneP5H6GHt31
d8WltP3HrTfuSuFl/pbgTkEXERUIsrgZ6rBJIuh2p5c5VqZWZHvMyHa9reoy2sz9uyJu+cD6+v6x
uLgbhCikLaDOgOKdOophudmoZkjUlveiWTlbaenXy/bzAheHheaYOIwADDyX3BY8PJOgRLjh1V8T
388mFmeENaFC+rpR0GLAuUcncd/sldfptF08XfWxq91anA0l6cBnSj12HhL15BX1ndgl+yLpbbkf
re9X9TXcf1qUvHhBgO5/pD7qZ+eBg/dShaxj6dvyIDrfm/maKXw2s4hRkAdicTxBGJw6jTvnQTFo
XsTtybSNYyAvrpVGAYlcyhCdPvhQAJaWQE1pDA8YvTEVWzzI+P83Sn5fb7LPS5tDy1WaB1baWJug
HHoWc68/ioCGOvLocyeoQvDpgp0dMrpJumFUWvmgHxVNYDGZDKj/wqGVqGjTWJ0o+qAhlimjXHsH
xjuU90MwwludNWcHmlvhRSToCqji9e83dC2ifPoBC/8e+6CWuoGll94QbqunmUh+3+zSY3bTYDrb
Ck3hacPiild8srhw8S4IBq+D7sWl3ouQ/DAg12TiKP0YHjqo++4RyHT6I/q9WYtf8ftPdhd+D9ZE
RiDvSM8g0QXWvzxRd26XFqet59/mN134fV02cVuBYR2nd34aBUDCajcgrLdUu/q93W5eqbf+qyz+
v4doCUVNEgHDN6GQXyChNQHGtYeC/dO7byGL0MXX8kjDB+kS295GzNla50fh68plFDHzI+jf0rP2
OJlgOTW7Q4XekPgByOgPmzu4EhWud3CJAhE8DyK+NYOzhHrmhoceIoGRJf6a7ltT29ePLfTBoW5i
/sWBlUUZHJAymUvmi8ggxOjgNIOcXiK31WWd7sHKYHpn0EnjmT1YIKsxBHerjbPycRnIalCqE1FK
n6kvPscjAT/HGz1PvKgn1SnOiQmyCx0Q4NxFz/FRMzdf1vMyltkuHmKAn8xVSrpsvkEehaJKiBdD
v1cd/5DcQrMBgrO/oEGI/jQQwR3fOkBryQVGwgB4IYyAKmcRCqIxrNHZRcrrxTrZV25mp45nq60+
WCC7cLbeRCvnZ55A+7e5RQQoAjGGXrWfXuJA0dX+NuyFjbOyEts+WVh4fjCONeMBnnhpGekq6KfL
9szwr22wVWNdwWtj+hXFO4w3onD9hV+OgxiwkBukgtCoP+LucHwHyi8z2lAwN19Ca+kFZjHA/U1E
URaX4HCt4iBB8ZHJANz/ZwLHooH5pZv0NboB+aDTPDdGaG/t1koZZF7hP0bn7bwKLyQAKyLJuzlR
645AuNhVviNPAAlZyT4DEXJrbzj66vm4Mri4jFux9OO8mz0ALGyS3bkQO3aavYRMFwpHRnvYvH1X
HeDK4uL2rRUgpGZcyHkmapgQVoSbmfNNcxoncWT3+/VtbeLS2zBfNxCA2M5TG1lFpJlBkx5bTjZA
C+v7xhRo/mgzZmBZHqTpFIgDlKrwkJ0hAwCBYPCEftAcCX+VToho5v/b2uITqp6XRiT30gtUTZT9
3NyQds1heOh/qre1C9pDk5l8k3RrLVu8trr4lhORgxQCtdmlpPTOV8vHoYaY6tQ5oPgGE1EUbrBj
rQYW4EbnqWk825d3kEoFruTKkF2SUjY0wQzALawg/Q6f/uKMXNlZ+FwshxAeAfnsZZju1PC30vQQ
Gf7xvY21fAVb9s9iFn4GKUMiRm3PkPT2lvdCATLHs5lGuuREKDcOzvgoQZnX2YyZqx5wZXhxVjzw
KI8TqscoD2TuPKCY30cf9ypoFmsduSBQlps+vrp1uMIxZSKRrw3GSpi0rgR725k9duZ0nDBa81jO
1Ub6a9hDRRhKo3rzG7p0WwF0NZxdGV48olpehQm62Ozc48kEsFdBtzpj665+ZWKRGslBFOZpP5tA
/JqpbQKboEE9AbmgmXxjXmB19zDNiSEllAG/9FElaUpGBYrG58y7FegtyW+1v+iT4s75x8ZyjqQp
Qa1Ysxj1hz+dOYcS/0RvFXRnE2u7BrexoOU8Cfg+UygEyMlFSfY++APSdq8JfwFyx5IwFIpVzQRm
Sx6BKqsoF0Zk6fOtBgySPu1Us0EdE6XafeB879urZ+7K2CJ+iPXUjSWhySUfL1H6h3T+1oN19cq8
srAIHp7Eq7wZEaH+9bgCb+kPqCIjY4wO0CrfOHIf7+8vSfGVtUXEKKEY04oV7rJ2D4HqBG17ECdT
NNXeY4efgodaQfkj+70ZqbZWubhfhhx7pmgDPfNbyZbNYYfBRlsy/P9oJmw1Ql0tcpEXsyIDm/pI
IT8JiR+9U5JJx21z01L20pfk1/cnZD1mXFlb5shK0UU0wnmc25ZzIza5TY0SzV/Z2ma5/f48fums
VyQpQqB76RnDA3qcvksA4P3NejA9hX/AN/IFtAgJirjzJo65n7kmuwObqQQGHsyY30AVBLod5oa9
tXr6PEBCFQVDfF8gjJoMonefJEBWHT1nzlBFt3QhoPwfDAuuPEIRO65sLdy5btVqmqouvVSobke/
IFX3WzVnvgIwwRGwO29dWWsG0cqeISoKoYhZi8MRegVNJa1hZ1lvUW2eiwqpoxxHW4af+fZWSWHl
eFyb44uyaevRWIJqJIQe42PsYTxs3Gx/zJ66iCCfTCze8ZPUVzH43Oenk5paXPo49IrR/lZdAE5n
0Rw9BZsQOJ5xRW82DNaKXlffk89x5uoNlZCuZL0nMBRsmc120Do2mNMiLf6rote1pUUqMFQMs28F
KtCJm9+gjPgxwase5/Fd6Tfog72bzRLJ1qddnE65KMcUVtNL1pVulrtB8iZP0izRZvLyUFZo0jXP
fPodTneJ3+96jRpQcddzbweCTR28RxuhYOU+ByvMjNVjIkMBZRG042BMWlZwes5UvOWE6DHTSksV
2AZKevaB5Ym6NrMI15BTHACMKGZ2hMYN95rFHMmqnK2rfNUXr+0sfDGehliJ4jq9TD9VRzqmVmh5
mPKCtrTboFuy6ftrzggULIBWdAbeLkG3DbQik7CTKM7qnJ0HRmJ7bmvPk9BozZva5gDl+gqvLC5u
95b3Uolxk/mlOpgy0tfUiQ1vxxzFju3E6M4boXvtwM745f+r9i98BLPk4OGTUGxvA0O7HZleHQV0
KOc3SPoKOWryE2Jwcz0RoiDG97bXP+4/phe+Asb8UBUz1IjltrQjitKw9/y9ha9ZxFywBI4ZtC8r
jBN1GMhpCI3Gi8T+SAF0ZOtSz8fftPP+327GOIaqMMoFcizMUy4yQK4oTUgZKqMTfxcoFLeVxmqQ
uHy/nK8f7LOVxdnAXGhaR1wRL4X63Kp/SHv33/39i2DBhDinvhBKlwzcHPRRUzeixNdgBGQWyoKo
HROVakuSKu5HoycEeXXJyic5IPfgOXFKcasy+DUWza8KRdEIxWZg5P/z/cJTz1fAPztcErdxSzSt
ehT/Y3vrdlFEMvvG56j3ydLHvObVTZbLYd+zLG4v4ZDGP4qS+mYVZYlT9Glhh0Ml6wQ0drbf5M2u
U0sBKoMDcUsK1jRp5GMJUdssNzQNYl4A/E7QZp2UExt7DYqbUW+myOwM1IZ9qBaH469myJQ7FUUd
yOiEIJ9SSeIkipQ9lrEKBJYPlUHo0YmzpmjfQX8tF+ywzoN9JddQCxJqYnIMnkPDKlKcQvRLKMPT
wQXOCtAVMHmd0lhmT7kQQ2cY+qy2rAyhjTy8M3zoue00LeeOULTVvvHr5r3pO+WRyUJ3nOIcZfEB
EnrM63K7H+L3jjfEHFoIZsVVKJ+EoSsOfROHOxleDoG9AB0SsVJ+VXlSHhsex9DEk6Hl1kjDaygz
yUq8UHxp25zsUoXTn7EP5FetVSDfENIOEM0iZruJTczw0hGvrJz7FslFyLRVdXgXF8yzAPFM3EjW
RKfX2tQQAgmky4LX2FobMz0HE/meqh1Azg3r+1M+Mgjax0gJIIHVvKrQdup1TGHn/r1UDIrrC4Uv
6xUIvwOTRBUbdwPmjdHJSiYP8IomcbMCioRRH1xUtY1sEiQUaqxqYkCUbXqsihCiqLQtTxpkxd0h
DqHBOuHvDeQG9EjEK5B8dRD/NBvW8qMXsv55nszTM0RnvSuCfV5kWmfhmo/0BGxH+ii0AdQf68GI
kbmajSyl+zaEpF4ELvlIL+UkhSI8u1G6KLwPNeFVSBLWQel4JHvmJZmBrnlhRqCNMyQvexkgw6RH
mlZD45sHriBQ7HobHSNhhAKs5/9qvfB5SsPKAGL7vg/y2iIN8u0IAgZgJ0mFm0EeIH4l1T/kEHrW
o9eCWhgSQe8oSUYnOea4V6Z5kl2suOUR4OeUBsQm4G29I7n/otAYZCpQijKSMcB3zHh3N9Fq1POM
/xAxj+KWeYXsLWzBl9XHhRmOKlpOcsVxN/V9doqVGnJRPQGwRs1+9yWUPDWtfFU8OoEyhYA4Misu
Xp69j1BL0ztw6O0a6FT5I97NfgjMBaiYsActlNnHtux+9V4TQQYP16Gojm+kFpud4lWZI4vpQ6x5
D9IgSW5Wtu8NlRoXCpZ47NT8p+RDaRSKvjds8CAUzduDKiSBntfiuCNg+L+vKlI9TQHEw3Q28X7n
N1quj9BrtqVQxcxGKEl6HVeHTurTHfMBBMwovcEchmJGGFV4E9UKYQNh71SUKajtBwXwg8L/4Y/R
H1/28Hwti84ASAfYabXeKdxHB9SXfrBYeazE/BnoQt/A93yXKlGCml+IszJ4nu3zPDWrWaqhGfwQ
mlMEKoRdcqcqk3ebt9lrUiWaMXacOtDjO/iVUJplKBYgOE5w/Fq1NXgD1pZcy0C62qhQ6QWIEvJx
MbWqbCrsSfH3hI7tzeSDUkfrMr2uhMT2xfBeCMKfyOlkYyRZ56aR0BiCkPqnVk33YQKq+apPMxMj
S4dORUoiyNALFznUU+Rhx2n+nkALwhRoc8c65VDy6dYvusvAtRZCCsVjOja3I3i17UgbS9MLwtuR
gjwIopmxjt/eHj0mPIN+ptr1kiQe8BN/d1DmUsa+2lWZn940ZZJDjVo4jJMW6iTkmc4ksXBSWkEU
2FchXl/Q32LVSWbb+sFOJdOb18XPrJUaXY5CSU9aFAenYgCxlgjhXpIj0c8FaJD7x7wcn7O4/tkH
EJNrx+qZ5vwpqiH6OwXpueqS+ziHnHk3ksbEK1s2IdddmSkn4zFheWNNEn3TApqbLRSl3czn0Q8J
nf7bOvDfPC0pXwsQsd0TMcHACvXetUq5K3tK9iCQLU0oMIDAsYsFcaepQY5pQ5+6oShNkJwk4qEl
WDR04cPXWCYdhCiKU9eXsRH0JdTMvbDWBbVEmQRyXOYUBL/Ai/xzGJsY4q99ZatZxJwuZMJuHDpy
miBR/yTVEvTHBrmM7v3E6+7CwRf3iqdJEClGeAumCoK7opTqQP/Cx+vEA6qrkh6qCmHZaIaYvYIe
OTFU7KLHZu6yYMDVwzCoxpMhdhOoxDEripM030tsaAszhUp3YCZT0YNHgDbKY88TyEoX8CJyw6tx
cP0w7vahHxR2MqnarusleQcNMW6AhzmxAJCJ4dDQb7dZFsy6lCythItHwRbgQkcSI65iGdeK3vsN
xUN98oRCPKVBXFf7AmGshgyo0PRuTdQMh1QTMPyYhnktQbJ4TEsrklXQwYYjV8GmEDVVdRQLYSKm
XOQA7alhjSQgNNRieklGard4QfYvpJsljd+1gRu8O4c+twuthEsouMZRBUmPVU/3HPyKEBzYCenT
NGDAc8BIGMt0YCxPSYf+L1LU/kXIzpJKMf2DMyyMkC8XjRrysEqangIfuPkpA61XD1VO/kvlnj7U
2Lyp0hsK0rYY86KyQ/AXRcrd2Hqm2EsO2KkevZ4dRThfKNRGD6aBVpieqro6tNJNDlHcTjVxunRJ
JnrWSKchpOYQS24SDPc8aexRnIxShEZ2yRW3nmXSBSGH6nX+1BLUGgV6KuRCFwppx8vJ6CV156n9
DWQYETsDo4LssB9EdgOSSR387lYcMzMoRJBahmYwD5VEGTa2QrgHYKJBH65CMq1ld5kH74zPPHuW
4NXZ9CL7w24se7ukxPDD3vEl3/UigvkFoXHRSd8Vgjd3MBCG8gHDKRWEYrVjEIoPCNGvtUbvBF7Z
8QD5u7I7EHAaITWUwfUT60zLwB0YAgeaVS9Zz62pTn4mivqrhii9z4WbOpysWmkNIevuiQAG9h5l
LhmMA2LwoIpntVH0oAjuszmOBN555IArjbXhgRc9Hf3dlAhQvi1eEBLfpO4gx3djF915CkgmJSSC
EMmeNCBvxvwEXT+99l/IgBefn0ClnSAJyizSJoaWM2MU3jMIiwANYqhyqzMfet8gWw17zL4VoLRL
wS9HuAJF98YZGfkjwmtK0GwTpDOkw5dRkyctoWYoJah6VPpYxxbEL3dy3Hr4D7PbKcCEBCAdlOT6
hLHSukiMUj0nvmJEWobgtptA5cgn0D9rAZKt6BiMGTiZolPYIkj1vp5Aq7SdTmUJJcy4cKhYmECP
4SyArCSsz2PP3uqSW0OLsKUm93LV2lmu3EtDcF8QQBNqXxfFl5KOliqXuiZIupqnGJonpofSV5oO
DlqqRkD9HSH8UQv9QxV5+9hX/kjaeyT/qlQFF1mEKl0S35d9fewLUFxycvS9/pkjwxnTArKvyMvE
h5rCr0uq55jq1oajVOG+h9xI2am3jRxZDF8e2SFS0LF5qSrkEU1jk5YbXlwc4o4bjcfdvuidLmFm
58XHPEbqW3tu3Ha7KVL2MxFcHJfPpT8+RGHpxulgyVpoVAPfcQLgdtvYfoXrOfij5ehs0qFODYyS
HEsluB0UfuvT/oh72A7YYA+B95Kpp0qFmu4kuRX/ExcV5CsjqERzA0Lzp2JMjkMU2rKPJMJPoD09
qjvaZ4d+CPDFIkcumQ3pKcurKqgpgihAaW4CKbCTmtxFYJmFgzisz4+snR6mpnFHD8Mco6BDuszk
0eAOongbK+pLnNQ/RkDBa/wsWkAQVyNmF3Z2G0nmAMWUVoqcscf96KFcAUZba9TIoa7Jr7iJbkgD
aDwkejXVfwpBjkOQNdE2cnokcjkRj4mUP8S0t4XJd9JJ3YWp6lKW3WAWzGIcWuF1aDe4OSO53veF
dMIwqo1qsKHhh9aRb2RjaEP49NGH0k8ntqbXjiCshojGoBkBT+wkr59rHz8OcRM5lqH62eNQKC+5
8jyCcglYZhQkSoRcbgoiNSGS8TClw50AKTVGITZQtHu8aQ5JCbq/UraaXjXFZjgEgmqMYnRXih7X
RwLWoUxySF3dsQlQ3vBXlEqvySjqyG/dJsT3n4gd9sl7UnY7DvFTibamFEROXD4iOb/Phu6mqW/F
NrZKJCy5yPEGSB6FBCQnNcbvvFmTWLyLMgC6lYdpeMIw3Wm/T+I/Y5LaELwgOYX0rCZDxb6qADNK
Mvm2ZWXmelMp3Aqxz08eC+TjpJShG4i1ttM4ckaprLX/4ehamhvlteAvUhUgJGALxm87TuI8N1Qm
+YIAISQknr/+du5iZjOVGmILnXO6+3TnhSGYBHA3Zesqwy2jHvvEee32cBBuzhUMpPY2jKZ0MeWQ
eZEo970g1XFC5OkN2FWJsQN2Amyty21cyuhl5H2CFO+CZo7E0HJKjI3WD5qnFaPRjq0+2XjcG4+B
hzhso325gSEOxhhbI4G8CeBdU1E/7SukUvG55bdAhZhIxxFe1wkSbQah2yNNkNgpdDAi4nQyx4W4
6AjvIggNEV1apTXFMYBmKf6a5jg6dZT7J8un9s0EgdgVhu0wtmUeRS6743orZJJrH+1Dqemhq4tt
Uk25GSI8RJ9jaRXuKNWDxMUtpiC3xdMqEsDz+llAliYd4HPRPYkCK0OCnFZ1c/0D2qSb7CO04s1W
1W+V946Aow7ONStB0jZbMP/B/Bg7HQjAzcLR3/cE27dtnA/0RBK1aZE7jkkCg2yRJQY/UsS5Wr/G
P59PG0DN/V88/qxO7Rf62wXJkfy1IM6+VJw/V8l0b015VX25sUGfe7gxZ1ucXcEPiC45VLF/4GP/
glWnT2Tr5kb3eyX1ibZoED5ihLyz6c9em31ptxwmVm80qZ9cRR/WER3/Uj4WNcv9Ue14iyUK1+5J
6N3DZNkEFHHSTiIBy6ZjyGGQ6VIMBW+Kh1fjxxts++KjxcZs5UO9nWySPn73kx6xPgrXVem22C/d
N/Nw76sC/bI7qejZW+e090SJrqdLE7hu4s+O+qCpIYy2BJ/H/ME08sfnKNdreZ68+L+Qm+eYentA
DWcuvJyHwZ7DUDS1MTLEgTKEc5GRYXgUnj630bDD3qJbyCP3ya4K8aVOuk2xZZ8HPWwJxmYjhLsp
oR8tnrWJzQNdsbaC2ztoPrlrs54vewzVaWmiLA49BFh6L/H8HofYgWy7wzKovGBhjkCmS4GLxih8
jEbuQzSmdT9nMvFwbm1a0uSKrcL9YpHT0eh0CvkRArStqqZtXQz5ZOADyn7EMF5WEm2WOtg1PvSR
0/LOV4myQQ8GM5mzfONBKw8sYk2TcDwUFrKIYTwQVjyYGH2Frmt8LyIPV3upgTt7gXqGuOI/THKH
piszwF0ZSfb9lKSUN9mgfhYV7WNhDyIo9s20/LWtTwb4VDWOx26dflltHjvdn1jhH20fPkVzlalS
ZtPKtwXWD8KyvPZTtxM+orQN2fUSHTUEe94sTvi172PfLOnSma3XwdUW3ULpdxsfRUX5KJx/Y7ht
UjtFp6GSW4ZsuZSK5BFS2Td/nnO4Sxyd/zAQnBDxzIR+oRinbST2U1kdRQRQoPPak6RiG4Vv1Kxp
F4UXk/h5K/7RZjyIqvuo2iG1hd4TirHw74Kcyz2ph+d+wQ6yavdYpjhNbXPATJ9yIlNahBtY4Wz6
tn+Imuq9EE3OS//IHYS4HVLQE7cp6/4uY2xL6viJV/oMLOvC2nHTRW47TXMu4Uaejr23Eejr4phc
iF9ktV5S4fRm9uINstCzznuWsBKFID+dO7ycWAd3C1qYVdx6Q1Pt9TufkVNjzM4vvKuJvIOifeai
37Zl29kr0rj398jszJMOdqt9dxjWYlNOXyN2oVbapxaZLV5S7DFE4i1juWeLvRNYDYxc3iH3ukb/
DW/urKPzZSD8uUEbPlMCG8Yyrah3TJYvpYfUV1g5jrotxCU7l3hZj5ZThxcfw0uRbBHgvQl4nJEA
9v3R+A6374cmAAzk+hcKAQWDcrvl4x9idl3tcK9EUaUL/kObIGwg3Mb9dYi8S11uFPKw0blBGAal
xeKVx45XuY88YzngWboBd7uHCXa4iklktIbdZleeaePnqurfo2bN5ma6WAuD7QoAZjw8hqM8K7fu
GzE+L1ZvqQ1zAkokaeo9nSHsmP+rrd3glsmiIjg2C92xgGSsbMEb0n3R2G094RXvyLUj3WOwegeE
sG2Fi1NSjC92ZnmwfLiaHawzT84tm6pRmcb/YDp9InTMQVfsfbQiIkJlGONTa5OjTJ4Gb87q+ocY
up+XLmUNXIJG8jICyPSbF1WMX1GgMNVbzJawGfGqLUH3bMlbjeWQxcUIHIeUovr022nXdvHWHx8M
ypQf0GOAhXA16wxQAQC4+bRaCBWUu5LShn8XErrGax2zt0l1LwudbsVfM0PCL8XgB0uhBkyrROLc
rWiR3Kuq4h6FeXgomoelxokBRJpM08FfXGbkmzXYqDB+FnL5qQAcBg2+lVW1IhshxsjQkNZXKArk
dlbzkClSyV2iArOVMVHIOhyGZ4QIYGaFMcfeuN67L5JOT2gTvDOIbIeRcxRuT+K5hjWcc0zkOgwl
2QaayU1Y0m4LwlvuxFoue4TUF2zbh2NnD1WZ1PeidXhiIiF8DVqfIvg7afh9tVTbDdr3GEMO/3N9
BuRIRc49Qnpg/411GcN+prr6uF92ISJytwwGfzjQ3oTggXSoCsUwKE/BsyxXd1RCmKP1FL06pyUG
NdeNQ8Z6NHNl5ZzJluTv65GqO9IlERjdXZENIkQkRDjT3A6lDytSGhyipZlysjB+rJxC11tS2t91
pcs4q4dqPlStRUjjSpp2M/gdip9xy0Mfcl2gG21R4Ja2h4eQ8p410obOfjewAwQrXg7LI43LOVY5
guExNU3t3yuVlAdIoMeH2tGRpKoR9nOkPnQRPO7G59Zfz3JNplMcwr5hw+OmvxSALkDSddcmLt9j
eKzkFbzFMQ7JKKckaB/iuB4/4WH8LZqgB7hSwsfF9+eDjv6yobx4zEzXhTi8tL5ODGNiqCedNqMZ
N9r0/Ih9QHWpGGLFIUD/TLykPcim/Gl6pjIFPU5OYtycoZEbWXjwySx9fS3Qc5w6z8EuMLI3AJnl
AZMm4h89yw969pKfyXnxJVgCswEsZXaDLYv3ROLSLbiRedAsEZgA6h+GkSO+YYlxSdclzZlFiA2M
yMfhybRUfRdrFW16goa2bRsfAzvJCGtOEXgqjG7djtIKn0J0gAZko1v7knTqR4BceJ/WRueC86sf
hXlkQT6o8BAar0/x1ByXliu2XIy3JomAME9IAG9hje6Nby4kOxqRg6ZRNifmbRTTk0FNYZh3Q+UO
Qcfzrp4/YtWcDXO5T6KbKtcn4Hs/rRA6izv/JrzgSmVw0KG5Vz6smPzkWWuCB6mQAe7dm0U99gS8
CQvRX0PxdAr65osXwGHVcB+BEw0RQOLhra2Ld0n7p4aaDrtrBYQlxgP3U+gqlY3MqaoO1QDUHTBm
gFFw2TR0mE5zp/QmUAARp37QQEf66DERNDks9Vy9mAXCxEVuA1mfRjp+FGX/lYyzSCtvucxs+q7G
0MsiRFRPvERFFfGTC+12mcOH7u8AKT0uWGUOLnW43GRosU3SClhbh+w/Xqg8cSA4nH7rrXmsmuhJ
a3obxfwVUgcfsU7uTRTfSBVAqFMAhAWWQJj+SUYUbTErUGYxTknVvSCz8lz5EHhVQNLTxgUXcCUH
uRR7cCgnPBlPAfTn/jIgGIDFWWz7NQtnpLDY/oCR6DSS9amH8rOJxA63HezuXbsFo2XTUHUbEAy3
oqweA6ZuwkXXtRhTNQynBEZoKfp2ZIAHB+HCI7DOz4GIOwcYWYH71Jw/lIyLFPZ3+VqNu5kkV9OT
4zwvmRqHCY014kmm+KUvQc/M3XSD4LtLGy9UWRKxAxn8PUuKUyWDXVUWOTjLi/aBWnblD+8DhTxA
epji4jKU+mHpQGYNi3cPBkxmowKYFa8XhxZ/nvhuLat7TMaHoUz2g+iBJcJ/hZv4qV7X/RKM5yhx
rxJcLkZ7+TQ7+10hwUHG67noxyBdpzAFSUNQXrCRFNLToMoNn9gGkPAbpwizAdIRSFzoYbmLp2gG
1yhOjPI7fOQex6U8IL5wY+N4q3zvzpT7Wovw1xB7ki0sHsj0LuvoJwxhUEb8Y5TIR6m8u0gQg9Sh
xmE8vTgrD+MI+sZX/LXy3BPOwFvVNH5KeLTz/eC7CUAo94ynXe3desw1MWMvWAoHd6MxApp6Awbp
kRoRpUkA2dEqKcbVMvlC0rpJeV9sac/ulebbwDUv48Lvw7jsijB4ACJ2K2hzjb3wJ4rdMfTRRI+R
/mgLuewNrkMs218nMleb0Df7YoxtpropryiZcYNWz+UQb0qyYiZBQY9xGAU1V3h8qbSdW5uKJZmy
VccPvVc+89VnKQQDH3EAGr+AJI0PycGPu4yhVW3iroYw9P8m9KjpXbegf1F4JdZ5uBAgd7IZ0TYO
53EZt5YOG2XREPo03IGBEWk4RQB2ethrWHkUlb1Qow/If2ebxJQvdDHLaVRY/DL8AVfDPkyaj0l7
v2yud2qt3kEI4z5Zx9+A9NPG8OpTKvyudaH9dK1d3s7Br4rlT7JUZFMqaI4hnXxC1MGvrsUT5Lv5
+lc2yHp2ZjwuKnjuSualQeG/dmw+gz88L4Gfkw5zTBQ++n6Zmz7JvSEABiTelin41YQda2v2baPR
grI3XkZogpR7l2G89WZTZHEt+1SEzc4p+U4GeuyZ/z2s7Ly08jo07a2p222Lnr0Y1KtAtqaWw7dn
2RPu0mfRyFvp2VfP4cv5s7nA/MOOneP3YqifKywnIMzho16AlZRrLM+U9S8m6Y+KRGfTlPsuHJ65
WP8pzn5qfzlwVJk0nnGF80o+2Kj/UC0/iZrBNs4RcHv8BAvhHGrLbyrBuRbdBRvP2Otq1iPsiz+V
Sm6Jju8unj9lU5zrwt8VevoX6KDbqKXdsQ4QTcBQMYd6xHxE+xFYtfutE+8ZjKhJjVdx9Pj6o1Dk
nRn52Ev2WSr2vFoGYoWC4SjIPW6hFeTtueNNs51E8RAms8xaPpytcVsfTC5oqm3PYwBzBnSe+ntl
IOULJDkgbGYLgzEc9bYEAg1LypQpME8e3Zbr+IEGP4uH4Esvw4PvTUWGe7CE5foAH+9K5rGHzc0R
cUxx9cw9tLggBK7h6j3zBK0ch3fgVMujB9bVMbT4xHyUpt9XoDfQRN2wdHSuZafB04Nkw8ITGuwO
CL1lCxZZBnkoYr0ra/84YyWoA2tUmvixbrDdSNdbIO1Rr+y4+hxOH+az8OkJEo8gjSL+NS4D0FcL
uL1Oulcg/DdKYkD8UJtkYd8h+DwSz64eAVNUZTqNHfrOQNebxo8gl3A0BD3Sn2OPfzYSsELTggyB
McDLlNg4k6uH4WnZY4oAKOAZkQJp3HoePzRRde6iZMODZdi0vUaXyDcc0ysDhlb6y0mX0bHBXzB5
qbvUmmpTSbWkCnchagjkIFKW7w0251s33lU9gQGHT9rIymOt9dmKMNy0NUp/C0Z3sdtpQaZLPYvN
DKdI3O9otRBgAP8OXGFkzBdfn/yKPK9INMBscYWf1tWY4Qtl8qOPxGfc6L/yUGReJykKNViYVgbf
HRhTZcRZj/LZI/zLVP13oPVu6qprvWAm9YsndMwXBvv6NJjonbnk4MUIBgN+cFnG8kjjNa9Z/UDL
V7UUz4kjN7KakyxwDIc6PC+sRU1KNM0VdH7go6xMha9+YUN8G2RXAkny7kPTb0jPrmYlr9jwwF5T
EH3JBjQDJtafQc9HCvkE7i+A6rWegOx750hU+AijctsvILCj+D8V1WcXtG/tiAvXrd73FILmqYv4
fa6g6+F8WzXxruPedubrxeJrijl0M7Jtn9vAPk5TdNCLuXZgUgEW6wsthmq3KISy2WELPuTCTXRl
2JbWHXkoqI1SkqCy9u7UKETuVcU2qPS7UeKmXfiAvi3V1XBAHMmS0gn2UC1eVOWJfSLn2+xHxwHI
Y1ijkQixnrMK/xKo8rPlSqWi0+/CeUcbFE9zFwCblG/k79Zgo1FZ27cliimGmwX6l4byhzDyH+vQ
O81e/YK9lf2i5n98TfbQR/2TiX7GtXYf3fQvjjUDGWd2FAMQ+jucxN7Yy+ANX70Y+nyW5tkqcXe+
OntkBOlYqDJdtPkNa4NVr0ABZjKo1KZjW68OD0iVrdNKzq+dMFVWx+4dlq3YC8MoeVIJwzfdqHdT
T4+FRHVzcjpx3KibsSlPVIF3U3OCNjhAbQzm8kl0LWCz5HEeEiwAM35ZZysyOK1sak7KvaqSlwjc
5Yb94b3LwC+trtDjte2+wNnKKXQXQF0QJhJNWDCfxs96GHd0sKeEDe/Yuyzzegr3zRpCGDsFP96i
3otiQoGIeY0vGeviQj4kzNxG4GG7eDR7W1Y/CanfuVf2WxKRB93L/3As8jVgL0XMJ6jUqheIcHeM
oP9tdQ0nLhVv0FlQ2APipusXgdnOPQbYDfSj9r9iTs7hMuK3HkCm9QuFuGeJrl0JVYT7g+Un+1V3
eFdj6fPMa9dvouQHYaNN8XTTvp+5TQ3efJy3m+fWOAWXPmEVMMTpaB1uIZw5XwuTWVbC5gYRvakf
Tnk8eKif7mNyyzkcijpb2AjCF6KdgbcESAxpdqNH7QmaxTvikS9sNV0O8Ua9q1v3skAZlIWUt7gR
V5fKeB7Toiz/S5TYJa6JUgl36owgRyhDqKNNGz2i6Uc7kvpT8BgAL9uC4exTXA2XQawfslfFgYPT
LmqiNpOuT0PIgUt1PUy7DVqNBcQ0XmLzNgsfjEXFT4EmV3SoiGJbHc3WMA5TAvVEskSPBlKNFHPs
sLMg//3S30HiKLOOcS+fXU83xgocfMcvS+S/BS3dh3WSB2HxZmSD6Kyof4j9/nloHAzePTQ1ieJw
Qw8hyh+1+QmgHMwKJ+VmacgHYtTvOqoHMJXmVTAMSKEyH2ppvmaxXoZE/Ei/PBZRsoslaDXAgZ9Y
cn8bNF9TwN/7YWxfQxQ16D0QAWIm9IuleBt789o0YDgc2SwTv8sObN2CBWrM1/hIiy9SNm/GJB/O
Zw9NAn3D7CC9iCySR9s1X8duvMpWfWJE/9DQbCLKDXdrNHf+Ua1kswbeNRgRPmhNva3nZoHwwf7A
wWHDPLEZeu8mZT3B1bJ+F0B8MqlHH/1GD6s3qm94uTXeLB9KRaQDpfAM/g+an2PlqfvC471dZ+DW
pb5IA4q6DNnOxIU5+6aNU4hzLiWBaTcfkZEcB4e+S+5+2RyW1fvt0QWls8Ie8lj7MtONvjGzNGm5
gAe1Xb2dBvm6VFBTDf28KeO/s4MwBWnXO34SDbWV//l87qH0Q3PVLLgpaButWRuuB1GEKOb9/Cw4
3LZ9++nmkKZEKbRAtIU8rCig34PhAGJGHzEzvTV+/9Yn49cSQGcGBEynql73roFuwavMay3dF13L
JzJOH0QEr5H0rphock7ZW992qDi0/jcW0TOOGOg+1+dF1fzAiRLfDYPaprzbwvvUbYc9ndGc5wEi
OEFwnMc6ePUnfqtFvOEQkKYSAsFHyD/QMqL2j3pEH+F5796C660K1/cmxqwBDGpnxxlkF6aDzCvg
uANBkFqbM7aID9w1MhOaX6HygUIkQe8/6+5QKwj25+YV0+t+GFp8aSrZxKG6+SUkuws8WFKtK+Cy
yOedtMMmOogNAF1FCiHrX6Qyy9sGs7uflNjWWMMsAMDq/OEWcLyJS8FzMfXPzAkUUzwseu6j8ZdH
CR7eH8J8iKF1riI0Ad6fGIl1WG4fpiorDIbfqNyYiN0EKspuXkyfWVMegcdGuFXBxrPIbm2BDIE6
Os5mxGfX13PqE/beoPftYB6TTvPCMg3GNWwYnNOC6KajCPuhxaFvgej/VW7huf8U5x3UTBEYZgb9
RH1SIWCwsJieJ9CBAr9Fqlc3b4sJISRVMQKMgL4H7oB/kid+bJKlAe5jvuEzAfYhWSBjxNsxlBGy
bkz0Evf2tQyhWSl48T6LCeSV04hTVF0eKHC4hYguccAenNTg20Edp2UfoCMMl4fZmle64FxXSpxk
sIKsKHBkJzdn3dIizIPCbzn5ntrpFTk7l3VCeuJawIhW1/aRzMtLRXlOejccpoSPaLUYBOyxf2oj
YODVMGBr1rvoaUal8DWUHgCj0GICQkMCK0RuuvazsXevHJ0YNHbqcy1mLHdE/XxkeM2PfamhgI0A
lYUrfrqsvI0thgjSTzAlyF5GTEeFpoiFiDsAZRyU02kQyQZBbBhQFEK/l2r99Lm4OLRjS9S+Am4D
aa/eukl8ztgFSjtMn/kw0afIQSiuIedoVwYqIZQQV4X4lE1FXrwo/HKJf5774GqEOxFuhzyOAvyD
rABws3vC4sPiyLdYgcHwatfMMh/t8Bwr4Ee+vU6ufxI4K7gddoG/5j6IfCGX7QqlUKmjS7Po++oZ
hDc69kntcKV9cMF3J1NpgKq1ZNxL7KVAkKN+67oAbabmP9FRCPpzCP/5oX/pTIHiGn6GMGHG2eBI
MB08PxdNvPeSv8++SL40xTgfYx0gdUP9AwDXyyZnbk1pDyU1ZxrNzzFTx2VSW5eUp4XI02AAesZy
X3ls2EqNeDZIJx4jnkCPw9YbHfi+QUNHSBJllvu/FBQdmHLyPdNaHDqBX3YAoFDxOkaOePQ22ehB
a2nTnhX/BGgS6JTqe6j5PeHdza8LaM/B/3rhHk+j8NTjSxlUSzoPJNVj85UI+1I3GBV6e4JUAJEs
QPuVbQ/ow3fgrY41Wkvcy1dYwLO9RdwpDHnWa7CKM5HrRxMGDmV2PPhRd+nDYLuAU1MRhDTgVRGw
AUq93RmFUsRadvLhk1k14VsxhbDhLwR0a/Ks3fzJgEajWFEPKBEZdn1Hh6z/q/AcnXtu2dgeKjtB
DhvW7ypYXmtGsfagx3ITTe0dVo/fc+sfhAoxCzX+k3TJ61yhCADSDzNvRmShhWdbFCHMo8V2QrDW
VSbQeY0BtG5xOe5IPIIxl7rIRQSeJF5atAu4NbkWEEYp/S8Eiz63/XPjY2jkaIXbTn4r1CINqTdN
+JLJMpkzf1Xr3ir6yIn9DSv0fKFeW5jZjtO+m4fwagcHVr05eaDjwbaeFYNcpJ6GGJhTCYk0NC0p
Jd56GhpxbQec53FZ74B9cJWvDmVt6C9hvXxWA5YuACLtimR6KPoWXtK0hZARzQcJw+tMoHINeuis
RvM60PJAI/mJxYJvxjQWP+29JSIX0MChWT5SbzzPtr42SvysoO0yUZqLTUp0O3DTCzHz0XqSYFfQ
JbJy1QBqlsPs8+8hqYB7QpRT6W5B5C4vcIGGONcjA6esxbueQ5JDfEqhz5Nn2ZtcIrMASnxMVHA8
dDcZQyJLIuWglyhiKEfCf3XB/tkZAu4WGz47D+GCXRDNGHqq37KdCMZB+da2WBobB8eypAU/pjzy
6JHoY3XRowYZEbQVoq97dS1HiI1rTOPvE67uFODKPQymALITkMyQXp0VBsKg6LFPVYFD1wyyS/ZP
kvLOY/Xa/FXnioEYcaNAH9gBuKHhJyjXSwfRWJok83c4zF5m2uYlatCE+x6MLTQvlywsGwXMWn3Q
DoSiZtjZGl34VEn7vMjlgQVRmQWI00n4BCp9BGAIXg/LOOwsMKlDHwM3idDWmc+q98lXbdb4rM8A
NpcQhITnTjZfC4j0rC7Njs/luRZ6X0sFcetSH+cJbY+n87+RDIa5D/VqBjzkTI++B3zMWvkW2vgV
aJTNerxvAY5Yh8zNTT+rU2VZnAIt+ep6ey0WyFDpNN00hR5bkuq00PXZdfZdli0AFnqAIuregMKf
1v7ULtXBY+pf4kOdtYRg3sV8jhO0vUEB5Wn8y4oYlprN2Zt9P1OuROHC+9C4YWOrQGRcQ3MC4Ss6
vdgc1zJcoGdzDzAFuPaSfFeWPEM1I0Dc19AIxhpG7XpPR+9nQmcGGhxJeaDewlSZhkC1Nr3oWRBg
dPVLXfrtFm30f3KlYFkg52W2e4wHCmFA/yHArADqRYMDD4DDXPF9v8S4WuiIKtoj+YcQvgkkehdP
rzn07Tc8Lca5me+FXEGdqg67EtAttuFwazl5gp/Api5g4dit38aVqDjAhdOJQVqxQOuNozDyjR3N
pZxWUNLmIeDRlpfJo6DxOZ6Xfx7pILeq2HdY4H1Dlna8ZzNu0pEC15X7uGY8t+EIRygNv3xWg9Nn
+3FEOWGe/BiTFhN6cw5E9NL4Q51ieWsfReWLouvDErtd4KoT1GXRRsomSfuperLT9I+K+Vl52O1C
nP3v/+Hipkl2q+2eEruCRFx3rCr9tA6rvAyCCx2Cx1jWSWqC5hFL83tHORKTp9+RqQk0JDBFr0e9
4In9txbSQH3SXebQ1Vs9FnnUNmUarsNuCiH7dg35Cfzue2XLYwAOINTkBS5RL1iZ7dHk04sAK5Dx
eNrV4ZgzZb+dTCCTL9/h6X9dxgBqohU+8EmE1VIBmcSM46oE/HTWP/iU0Scs/UMhCTuYTkwfPjC8
Tbx4l9mIm1sRuO65f9Wa1BseFd8Gw2GagLIq0W7hTR7/oShmTdRsV4K1kX58jnsEJ+PmxY5I/6sp
vmBiy3+rGh51Czl5HVEspZFDYPgukQTTNgbTtGjQyftJZCFI4Y+i9fiGrMVroNora/SnKgqy9a0Q
mzgRx7FT0PTWTTYDKg4AQoJ2wAdWJ9FnwvuneoAFxxBsG+xitDO/473eTUPNMhTnp8CIIYWbaI0F
LIULcwieXCIeooock4m5LUC7Og2GGNxUPMECuRh3FhUVJbq7Y1HhBMx1HyMzGSodojHMQFNO5xba
OryGwogc7fZ5AWKWwWP8MrSQFzMxp+A89/40bkiFXpuOj0uCSw04LvC+Cbf1HNMbmN1X+7erVxhM
mXZFy4oE9RRczWPUe68A3QiA1XGnl+bizytSLnuL8GlnrwqMeIHQoNQs8Qw2uuizPu5/me8u8dBX
OxtDyM2s9x0lVQelRmszMwRvEOXB8Y7BMz9h3/x/HJ3HcuS4EkW/iBEEPbdlWUbe94YhTavpPQEC
/Pp36q17YqQqkUDmzXNvpvnK/Lx9tC3WqjLeRUaeKj5/6OPBKC2mQ0N14DG/80sMZKEGoaR9eXGm
9j2c3ZNbW/cUWA2gf4x2rtzPuvP/m7t035o534RT92atPHa5zF/RDB6zoHm3YudrSWMqmvLkO9nR
qVYcLS3fx2DVDJ8Y4k4DQ8J28RkyRONBrvX7bIlpZzXmVNvOdSlwAC5W9uKlqt+m2g/pNPx7y7Lj
nRn0aXUtMgv9EkdPwzvWDZrB/Yx81tnWcxhA0kztdWnQbPH/PUdtSNc50edKvBeTGT/62HoOvOAk
l/Abj8mDjrJzrHhmhWRWIcNv/q+XUvsPsTM85JmsD6BFZlOiVOTG2w39cumc8rHJhrfITb9slZ6W
ijMxHeTOmqb7wqueRdA/iWz8rVL8GqJ277JxfHBtB0i3fVJOsW8ny9rWCsGnLB/bnlneqseb1WL+
12h7xDMXMy8uE8jS45xP/7KBqwNL0j1pGpCTxXoI2H+dy3Kr0+ZcL/1fC87JcdOnyQEi9AtmBbm9
7agN8SZ85X6RVOJWkMRQcgHixUB4muY7TNcWRZ4cfB2xkMrLk1qlfwFL/wWTCHf2NDMid9z5u82K
u9Ra7l23ecEy9RAMPqeLyPAhUet2Kw9hL7tXHxrtUg5FsUuJlhV97AOUid/SksVW2OtwLZgdOdGc
uGYJt4KuRfXOcyuyx8qb/7Yx98Wcx9O+9r2L7wT90R/jj1gitUcDbb1/4lV+bElE3LRZZNOZMsss
UU2aUVAvDjcWwpx1L5/9kn9mA92ZZF+9pSj8KDXqMNmf3lYv+M7YhhcS9lM6uwlphxJkX/neY5hO
R2sIrz5YPzcrwlHLm9GtWTJjCCWq5Y8UPPGR8rfUMc3e7fgb5XByRvX3bGS79ExrNrFq2GmM93HT
xivNPQg8OmTiByBY7vycGd7mIqruBoipzSiGH1GuYs/Bvi9ztILZ3fWTvXOX9W9uR8ci4HS2OC7s
0R225AhDFArxWRYImqLmTxdqnI7N5IA2NM57PICa9HX+EU5SJp4nwISgBAY9XaMx/NsW5cmq3JWh
e/quMINt3WpSW2/lNncnZh5+i9Be6nELHveHwPe3CBEdjdGc3Gy9o6a/p4zZYZ1/zev0cfCL99Bj
ZcTYuF8UqGe+12sv/At4LnPINuj2tq4ZwVnOlxhCupB8GA5VkZW3O9B9qRdeGa2YXzDEwDJb6J4J
X3kM0vmksltdX55CT8GAgr576QUL84m67r0BylGaCjKLxUMEd23kf3W4fpi2eClWvz/EvsdTxLrz
8DbPCoEUK0iYxSc2t+iqo12pS6AU33z1mBGIukntDuIxhBH3J/loIvvkBd1z18t7xvT8xU2MLjoy
WW+uCqu379xqY/6xGx7ndH6LBwPMFPZnKzLnMqDIMDq7r0uG9z2oa1IG8XBFkki5pWfAmmUq2nrT
OQsDtM6vm7MzrI9r2j3VEINWzLu74q4+kmw0Pk3xcIOAa+KwVP2ar6Y9mYr5WlqXOG6W8a9r9Fc6
2va25U1OrM6ZdvWSH316AZOuz3P6aq3TPs9RyZGbJutk6fE6NUz6YSeuHg4MO19Odh9ebLsEhXmq
MybnM0Eg4820sxYnh2h9XDdb3tR7u7QPk2kOk10dOx+XS9Mmee8/LePzenPk+Fl6B+n73lN07Mlw
AI1DsIXu+R612Jqo2a6jS48zbyP9K6AFtvhkD2MmT0Mw7iqV/3Vb6zcv9X5Zcxt5BO2wrXBbjY0B
iFXvRGYdslIyrNJk9I7rKTPuHzO/6rikFbd+iuohoy7auZpphi0BsShm5uq9R2kDOHtmb8ZjM5PK
dyPYrW9Z/zSRe5n68jEvql8bhDBmBXSbl+W2rJtTHFNS9+WzSJ3d4Lg40HGv6Xif4xBhw/nWmp49
C/4Bm4YK0ru+LRNyFNSmvO1YwgUQ0l4oiNYqqm4ALGAVR7QIQzz0w8GL8oPdxS/KpWnIMrKDoqsV
lHvmlPsInjLQvt5kihnq4MInLj9pN19bzz9I3EJeJYbtrJaTCvNDYaNA6DU8M+Vi/JonuIaT3IYd
0BENWV8TVIVdzGTbMM4O8COY+opntNgTnqJ7F+l7p8Zip5iVGUpIhU+noArsIkSlHMm+rg8rj0Se
5scpjpIG/JfJ/F4RIpblXKlos45jPQphjrKo9kx1EqPkt+ctajMF7p5xOytpVyY4lmw2XtM+LYXc
KuS3JS4/ljo8OBnqZd8cBqe9pJV+qzLrFLKwyhLLQXbBTuMcD0CzMN/Ai3eFtXeQNYLcu13O2ziA
Fin8DYwLXtW30R8TaeS3my070X46vv5rLCtp1I144xco3X9K5IkzpjsHSV+5RBhhUddec7BNmKTa
PcR42UMMqcvYoRRPjyWXwpCXdygGTFuLD+1XO9mb81y0xzb+7KceNUc9QU+eWSGbJ8RSgAI5Vr9t
VPNCmO8xGOsL429EG6DxpzWkABg1s+N4bK3z6tk/a445YZwtEu84ZEK4nqwauNd9PlrIIf1CMb+p
OKDbW5MNUzWq6lGq8Bo6n2Ye7qAf/4s9+TlU7rMyd4V2H3oDDhP9W9uXsFY/2cy5cPM+j4+qhapB
zbc8+qvJ7IP+hyHStlKw2ynCfh/hVFF7RV3TWNat6FPBngP9JWtjnB0OQrUQx2gdvkouqBb3UUz/
WgNr6HaCKpu4jjI4A5q8rNsErd7lGAXitDnWc3rUK/7IiK9jNFTQ2U5IREXnd1yZM4Jyr/a8G0do
vRROTrr/+kptVhTiGQ/CUNd3g1N+Mxv/qKP0S8zUwrF2WZPdjx+pwviYpWmPiKNOUZShwzKApYmM
GzxFrX7pu+DTiPWnkfrUhmGbiAroShb3i0ETdd67wd5lCLFunm39m+2yR1mo7F2d54fOH3Zc8fsy
FI9B8eF0Df5z/JGYLPJq2FTTT9R3L2L8EMVb6/3UPa+ZGDmOcT/MxP027dGGLCoV9sk7O0UmD17c
9K9vma0qUKaK+tzk4zOj3b0Ysi12743tzYRcNfKRmQg9eOOd0nC+q8W91cFA/v8rwmKmMPup+Kky
9V4bLHN+yoR02hB/RJRsvxujaV/kqDtTuBfSv0b+cInila1Bct8FfD+FvHObcV8FxXXoDIdWsxX5
kgDKYc+AoeZHu7cOqQpAOzXoj+SpLjeEl98PyJieCbfQkrAK5vsm97lY/cbJO9QFgY15z57J4KHx
3WM5qmvL+e3BA1N0Pbfo/1HR/BsFfqhU7aeGVA4R4Z/XT7KzH2OXa4EIBMv+Kjzz63Ri39XeS+2T
qGabrRa/uo0+Z54YyRYRB7LKtT/iOtgyA9rXvKghW11b/gctnkTZ8o0MfgyrOCNXhDgdUetk0G6W
Vm+lcI5WdWMVydef26229Wn258Qhm8DGWxraP0Uvjre2GkZ4oy11X43OW1Y6ZwXIGfRgs+5HFXa7
gczxdsoPZWiOGd7FOHxr4uElHKZfO82fiRG4a90Iace8VjZuo0LtZBTuihGKyf1Iu695Dg/aASrN
wCSImcAatGyiJjoEDu/qnDMXJx6en85/UF+6vF830xwCOjSvFZYL8NFtuDqJ7JsjUWX7nt/FmgcG
ZPWhgnrAi3SR5Xwzl+7SlrEw/ooJsdyPpo2umU+Yad+nEhIdLFOT0k51n833gMqHxQ22oFUbQW3c
heapG+et60bH1HI3KydHkzsHrx5PxHScSyCfqm0QRt+BDg+2wE26PLbyHU9P67Er0qyJJ4jMo3tv
SfWwaNvNuq0basM4pHSr6EemErFysN7L6bPAyOVB5npFeG+6fDeX42Xwbx9hoDDJ9+HoJp3l3Fl+
nfj+yCIzXq80o4xozqKojlqDeC48x2z0nlFkpCkPWSt35NRsa1zq2oc0z50TUX9JbOmd6dKD7y3b
XjNlCNCi1ewfHD1fimy4Mk/DqAWNYgcvDabZcsIF5FrbYdBQJ39zESZRPB+xaqGm/VusZucPwZOr
5l1Q+OeWU5JQpfvRXTBrV6gThlkFCMSADlpn5ghYeFXSghRy9iumZGIL9Ou8TreLa07q2mzn2Pm2
p/yTpI2NbKS96ZafLuT2NM0+ttckLSeQWCS52n1IOZhjhwW2+E6r/jvqX2x3ubZTdhG9cxhtbGQ4
/KZ8PCzWS8Zr7FEpKSJkKtS2UNhUH6Qnj/ZdUUuQScQuxux1F9Ane3vPoa83zfu8VPf+EJ0FZc4S
jN+zVaLkkb1gcKP31GOKPGvDbRGYx2xxNpi+97ar3kOMfS0ePtbioumHeGW+XQsZxDi/nngWBCIM
As+cdj8G69Ws5cHr4aP8GmAL5Ac+znd3zQozGv9riXDQC2OQ4JP3n+dn/ZwqkfTzeooxuAdhdVyt
4Dhn4uo1eEvrfzhgKIh3ANZcLcO+W/yXXJC1P307wZrYiDUTn4DCiEU77CPjx1DW7k207LqSyyzW
u8UnRx4nRBiRGVF6O16wsxIXV/YvJUvMhD/tggyVKM5/HKO3vQOi5zpJhwrgQhnqqMZ5vMIT9VGt
CGegoYysUz7Joynnv15X/TI4P6zcixJF0JA7EeGgzLFeN2P7YkEEUiNtg9R55gs8ZYt7HUR2WyUz
HUQeHwIh/9ya5tjDHH6zjs0/tpjeHCfe2JAWVeoc1Gq2oni1YnEaVn9fmG7b+NYxCKOtXeLeVpL8
BZK/mvTYGftd+z0Wvsa7OKlO/OhgRDslLS0pVuZuSuAPQ6xudnydRxT2LFOcy328fsCrqsvix5e2
LRyQsOqzLezmtDppvBtjghYQtKsJA21W7cfQC5J5qb1krBsO02JUf1yhGpKqhi5Z6pabufYJpIrs
YrdA3B7NGDFTZTSJ2sQcp2gfkfFM4jbMhWgM/xril/CkRXbSrHZ5dabu27S3lRSStFg7QyBsm2n4
G0BIZ5K/ZPWfa/1xGjYCWHOSc4g7IzobCTuykvtwsJhqWPd+StQXf/8ZNtFesQuWoCC66enLZyhO
F/ZegJGPGOxFNV9S1GQQ1eonW6293bR3mc+L7VF1ru5tEra15XsemL20l/8YGR6jYtnWNHN5Lw5p
elO8YjeJUoaNwr/raGmjuLvq/wdAxM8tJ3CJ+NCt8QODvZsxORlKns8oe5IFNydBCEG/ben6s3d/
tunIiDKgOvZrtSB+2QPKIYPBTCbN4DM9tZNwIekLaSzc5PGTq+Gu6VDytj1rEIM1++6VR4gMlo7+
uUXY0xNq84SLrMkwL2ON2w3AQ4UhtsZ57IOFg5iioXoZh+rqy4IUKHUcqcu8wjkE8kx8AYpSi+Uw
OjBcukwgEVOIm0wMuwgdzIj50HfucSEGIcvMwXKCK0o8ADALJU2XTOqnKcSfOU4fpyyEGF0WZ1ct
9IA9N89S/NBnMS1tEGtLZCeRTNTRNQ7mFEDUD73XtlJ3FaMfW31a7fqQl0yOBIpacIZE30x1u1ci
fCtHFCYJeV0U+66CFle/S42EG3e43WaOYeltg9q4B7Fy5gW6Ip5DozctGeMmuT7hZ786Y8AXxH1e
L8WwzWy3enGqv3bhvIbZdAV+2WoiXeZu+CB6B3QNcx3FJau+eDteCtpHtZQblpRsRiY2WGAA/99z
R3/K/o0clFcIkM8CvsctfN5YIXZT+9fObskvtLJL+rloFsP3+owaAVYoP4wezXEaJacIwMIktzLq
7rpyOOtCvQNREVUikNv75pNItJZ7mnBQIk1k7JymvtmPZZl0qb0fupYiF96/8PfZ/Grn7LqOw+s0
zVjRgV2En3hVRkuLZ2O4z+BMMqZY+pbHW1bSSWyve2MNrko6d1qhUbTNW5fJa42zfK7EGz/jIKF9
nlIpD1xx3IlpT9nt70Nnes4r7lZMMf2uNxddrZ+xlqQCxbhOq+xT19njklHUNrhmagH+USyBB8gD
xYq403ovZnSRp8quwB9fYQR81rnv/0ovHkJuZg5/eldrn1NTXhCMqHyaVp/YRZgjr4XF37WmgR4M
uSmW99YNPcJDnoyq/1qL9lC02WvHC7igZ8SUcvXEpjGCeXLiU1bGnLaTMfT7l+IsNoN/Z3fO3rUh
4JHdxWyIlHH3Q+Z9KrAUwQizXOd7ocwlbIp9GKo/JD8gxw8wj5SxbF2gxAgZ/TwRtvjM2GUbS9Jw
sXBFEykHQMkVTPIUWsAiIbbEhayrgjm2fl6ZuIW5cwkYORWKsJ8xOg7QdyvjgwJ7lWYozxG3b1BB
FDCjab8LuPU4Y7YEFLNigp3sgRSciyAOpQibm91p00C1R+a30P9VuPtb722dfrIJsUrYn2KezxUw
6Ain1WcLIY/0c94CUhbO9Wfsxf2mq5dq2+fdU5rq8zCDgEITY510JRaostmtPVkCjQoOywpoJ+Z+
3Axp9+tNU7IoavU6G/9r7Phj8eL/hgG1r+wPpm3+xOF8lgtlz5rZT3qp9/W0HIMM5M+oSzoPT+3a
/ZGrvo7AkcSUyaP0Goxx/ts6c1HG+kFlxOX2MWfq4h6HGDQ/DP8qNX7kAuhkMMAXtKJt4GKps19y
C1m/5sxGv20KFISQSsa7oenYcAj5kT2Ui34vZLPHpgEvM25784WgfurbiMeB5HHbPk462joIbkNJ
zGFFgG7/XqN/IxgSdtGtj8YOuBUQUmc/iTr2zpPQkVXyiOd23w6fNmdlvrYP3uTfBYqwojK9BDh2
Q6KIsGiCr8Yn1pMmnjWQn/PerVSEtr9bK7Y+RMFX34Qn0seOq0fWYWXd4e65cFltgq6Dm2H9C1l5
Vhc9NkDQMg72Qd1eKy6T3qCENCK7BlN2y7T6W+E0L0uRDA1fwBptB8TJ0BvafdelbwJcygrTHxye
zUNoR9W2s4oPw1+VhU7tIaz7YJd7/nfolGd3pi7XvroLZHUsRPWfn1Hdj9ogCBl4dqewj400+9it
37sJTcX087OCLmMEsuo92+UZHPnpc+BjUq3kB4fdTveM5muN5hVPT6rtj6tGA/GF9elw3xA11wId
2tAbwEDfgk82O+69ar2jtjlg1qlgYFej8RAMytntn+fWvnbefJhWCMlW+SsRkUWM1u1+zHqElwTP
s2t7B+JCKd8vb3j27mPRP3udRVXWHPIef2CN+iHq5o/O41cSbS6lLT4zRPuFGAsi497WjGVlrb+1
evfCFI/xzrjNrfzMADbBHHKwLXCLEfv+6KDvxuxMXW4L4WtUw3bpEtvpQT7VU9F4JI7V29XMExbQ
AYmBMNDRkfnVsiN5sStTncehlfu1Jw9pcoP26LGzg9BQMj5GrpKD8hiVLmR2P3W0GJ/xMhDWOC7V
Y6uwmroMyx4bYexnNDducmrUjBH8zM1gOfZptjnY5doSFCav4eou9EriXjjWnt/5T1kHNAbp+lYP
0MYIQFBUdnnG8ne3CrJUAqGSiOgCS1fEgOmArpmMQMxm9iFCCKhX87YEWGKIMIbpc651VTnHsmIe
GolKkW7H6zUJ+8G3bPy+PQpD51iYNlaVvqWNBSfs+Gv6lAo13K9E+55UI6v7HJc0ljjhuixgSeuK
RJClwL4Ngtr9N4dwEbEhyiuz76S7clfyiaA+SIMYWdQ2bxaJywkWnCXrEFfYCIYIr0rjbm2PhJd1
5tS03NQ54v4kv2NZ9TGu+op14aNNbESnKREYcqU7LOwtg5YwGPeFbDld4laLt7wf6nJ3Y7GmhItF
24d0dPMZdLUbAWz8ziTeOET7uAX63Oa0ls852d2kcdcBvs9Ar/mzP07L99pGA3Yq8hPAKrNDZeVE
cmijkf6Ufmukx6tUN+7yUzDCu4jV/LRean04fTWwhqq1uzMYq3qPAIpfqXscPhVprz9RES1PYnA0
go5b39aPz0W6r81iX+2xIXt1DKbq3pUFaU5tF+EiXL2J+j0H6x6jtTzRFZtv2bn1soV+WZf7aU4X
Zkxlmc0bb3CX/JJnU75emsjiVzS+penvRy5aXMMVg3LGVLerq5Xaek79CmCg7aORKIKF8Cd4BC99
aCfiOq+yL4aVea4fPhbCk+7B5DL7gWEqmhuzlwa8cOM8HExVU/yWI8CdZpnv7yqz7K6wU3wUgbOo
7zIs1LnsM0ZQouxHAEdlJ0O+NI86z4ONzijfGxdtqqvzL+jtXt6QAv9MaOx4Ty8kXuzJsg9ZgBK5
q4yguJIdo3XCfJ2yoSNgmLu3HdNPR0rSHChOA2DvxVKQU+eELYapOYblYRjqo8bWUcUNraKc+6Bz
bkG3pWVfVEmiIIXgwmjGYp5WRPHOD5flIXTS+e+qs/izRlElZ41MmGlbDVn3AFk+I6Ws9nn1G4P9
ognnZ3w6RCz3uoVxrKrQfy9nC7217A0j4kJr78+SKp8dxx6Ro2RxmO8gsLHtuFY1YtYMvA9hz3Kl
4lBjItbAXPNlKWf+kGX3uqRL9BaLpr/UYRwfJ+ZJSdr53bMuB+MSQhcQpyrWvv4rfZ8IzkXM59QT
TAHstTGfjtNv46WnzQ+dED4inhRU+WK92rC7TKzH7kUtJn6dYhXtPVNk98GQYVY1qUh0WvwzMBYd
tVKoMYGRRYDln7I2D7uBL8Spzqkps6MF7Az12diHptDjKc+K7shWNfe+xIcCUeDFwesYh927K+Pq
NxOq2s+F6u/InZO/7ojnB79Y8Ox2hMWoroown8Tjy1Iu6l4XAno0x00/eLk5VQ5cJe40MkObBQLZ
IzL4v4Yr521owvxX5qr+alcSHBhL3HrmDidLgDrRkJrVOJcZZt3bqShcKGyX4XYJmJzMG2LaaXM7
JhqZcgjrNyHDEtYytNvIMvpiR/n6rOCH6DCdIT8Rwt3usXHMzA/gZLwpLfB9lv4vRXx/lQNtP3eu
qG+RmeF0HTk+CS5z6eIsaIvC94qP1B3SHuHI1XDS07zHAMHG3HJgruosNn6ToMRMFizBv0wVyzmM
LfnbLRjf1kaQQ7sW1tTupG6Y6Hd5tfOnxe43Os7qD2Ey/89MKXUomgA9MMckg0Jnm2NLQMi2Curp
gZKxJE/Rt/gRwveTxnHWOxQX3mwvz/6WA/M3K5q6YzuMu4Vpxj62OLNkU0PfYQeg+YwdXCaSrSC/
sWWqxFe93JoJdyi2x8xlM4Ao+FItgFnG2CmTrABpT/fplLBGkmTK1DhXOmgnUUabQ9QU5W2K1q1Y
0InLh+wTOunKqXshj7X5cps+K3c45clEkiSazksUvPcTapgTYezaQBWVz6rvULUtqP/XWCLNCdr8
o5YFp1QtSrCNifBEgI9lA61RwDq183Egj+rcWWjlyZqp7KO2F3GWgP5MjN0RNJPDyL5CgjrPOWt3
npQEh9NazcMmdxkLBAyZHx0PkUaGyIbuhP+4XQYiaixFoKsgjGybSl/f5WWo7rMqAHOWrlUkOQcz
FVJpvSwiCj4wWN0oE8sJN9VKjH4jehDedqwP4ZAOd3lPYEIjSudaisZ9D4uMyY/M2DBB9XnLPbKH
L4cfsw8ZyHObc644sWCk7ae/DAcYsqRMYL7q3KbnzZyZZQ1r41wVmeebjIbqmBYBAUhTTLaWb/V8
o72ayRDR8p8pSW0tjfE/l9RpXi2Yx5+ST7BZmrj+nG23R5AadLZz0sk5LKUk1lwsvF1bV4nsX7GG
079oWcVLkTJSGgTnBCFzgyAxrG+WDVht/zy4QXSyUjmcet9aD6ITsDpk1GGiKds3X0wa21HcXmdA
lWucw4IGIlRmr+yKCy8koefqxDoipscTlwGpnZfSibMm8QxW/ijqzMmvpf5vlW7+AYfl25x18j8j
KrgD6v2TR8LwMZXjn5kFEMzTRHD1BOkCHJD+N7pAh8pDe4usxbb4BdYZ9Mq9eHlcINZ6NxzUs+bz
3BTqIag98nXp4E5z1JdXckzgV1NooP9i0lQSVc9vlIF88HBQv7WHvN8FEfO+2M12aVWHL+2UMsUP
0Bu824Co81BD3Uz+q5sqOAqomyc3SgE1rQUqJc9Em6xhFZ0BiVm7to7DQptQDydlCFPzdFYlktzX
u2AJbTDa1d3eLICUPbYTvOS5sjayHpmUjGr9sNK4GA6q9OH00jJ9ytKgAqbUw920GNjSsYmgkCaW
4F4kGW68ig7Sueuv7vvgx92xtHV1nNx2QJGYPdgNz1SM1MIy+gfKTvC/N/cFk4d+/YjtYPjoWihc
bMLUpEUEProVUHncxOHEKeJmKL9ltzY31XAF+VFr5yLM5UXiKIw+GI0Cgd2860b0gNBu7psijUP0
yCGjzXLb6KVBPSKwIpbuvnLH8tUxnvjgvu22VlMNYEwj+sBo1uhPkE7BZyDVbUakR5Ip/cCzWaPo
hr+D71JA8sQCjCBETYuaTpOVRUnYF8z9crX2xbsYZHT0wQq6bd7N7vtk45yIx7I+Le7iHggc6H6M
p8LEJS/pWFPVepm/j8dFbNpAPpNZRcdNGNOdlznRbihLonsmWaGU+/WLP4bpFnfszyrNTAZ37Cd5
YdKdlS3iqwBsPsqMieUYwmDc9lwMNMr4Bdn0ReMUj58Ynhjl9CshjWG6bsgIJ7hsYEapmfEg9Y7d
XVVOBanF7i2LAklw07n9i+pT64ftJdMfa+yRnf1Ari+95f8TMVHcDHRSwEDL4a5y4QSKhYZnBIP+
Mlg5/vUYx54WCytxn+YE/fsgHqhsSI5XIugCeBORH+EKug9H19WDXKzSOvHr2S+TF0WJgdR7JKJM
ABwTOkrHTjT0HFuHIAQX8YUY3ia7/qsWr38s/SZ+jEneT4TU0zYio2nvm5kxngU6SEiROK+4qC8W
aNO254rZp9UaHRd+93JbuaqB+cu40Dg0iSvyu2EXRy2Jn7WFLgiFwm4NQ/1RiFYmi4PYP6YTQ4qy
obF0elM8eXHWvzchNokwr9LnW8rBDq3BfFJskScpvDYnNHzBu0vAevVYDqX94JBKn0GTE6MSV03/
VTZhzWM8VS3J+17IBnA30Gfs0EphiwAJaYmd2Cjgk7/xiJHJZcRzrhxs01WVTg8Ak9GfSgXmPiby
ErufiMmRprk8Zp36z48ywcBSOReRyYDUQYdOY2AfxNz46aHgrAI9qLwj+F+/6Z2ZJRrdOmx9DpvD
lFnNf0Df9tHuRwg4zqWD340ZNgot//PTbrnYjGHvg7F3k4CObE/ZiSBf2+on91p7Z6bBnA0N5kZ0
C2FpGZ9ur6dQbJgO1R0txnTNu3Z4jqjYeSYgCXyiCmP7yxTK+VO2jYCBLoA+S+++zHr7nHsjc35R
OQnKODuzaqc9yMixqXFjsjJQOOjZHHr+eVezzMfcsfclVE9WGs2v2eB1oBnVFCHXgidZiq8cfLtF
KK4ssRv0mCcyQqixRkXeNWFL7Ddb9K9N6NcD7Gl3iNbePa92PEE/r9N9bnXhnY5Tf6ctUgvZbQK7
0wpi5241gIm29G2GNAyZ6deyt0iQi/z4a10d8lBuG9MFCnXqEK89uayJk6jc9xX+spxgsz59H0Wd
I2NW6UOTEfvLvmh7eLJaQZ6I9MlDqGJM7aXEW8/QaVfLMbxjm1hAdor6LSZ86X0Ix9rfakiX234X
jsEjrTbbTfm+TpPEfRYuHGuyKYIM2gCGFnGGtL2BqV0VUiCya5Z9DWvU37V69X7+R9p37UiOJFv+
ysV9J5ZaLHb3gTIiMlKLKuYLEaWotebX7/HsO50MD054dQ16Gj1AAmnpdHNzc7Nj54RTgQpcEOvL
OyQVAP5QcyCuw5Kr38U6QYM86vUJLUsDZT1+zO5rAIt28diILogh0huj0fAoAtikcOLcaHZqlKse
X7bN44i9hC7lPD0DejscIjVAcyGD3k9ej/lLjW4kRjd6lHzQ4AEbPQg3miEuTgkQnIHdAZD+ICEW
AhNooPVadYF00DWUR+YgGvYKmBnQRZSS/cSpKMSOMUJeHPfPY2oob5Ve8eg9LL2rj23xmpecimHB
Fu2nbi7RIBrDSc4wIKeKC4jmAowsD/KkIIIj3TTxtMXcDymyc8lcPowtKPHVakGfiAfpM6Ta1Wc8
xAuzAHzf4WJYNuUkMUBGBiUJeVFkEA+jLyzoKF+gW5ITxnwQFj02RjHu/vu//tf/+z/fp/8d/iwf
/pIZ+q+izx/KuOja//vf4qW4FQrimvovnSOBUvHTanj/3EJNKTZkaKxAW8CXCE1/1oDaskSugPaT
NjtyXFSmDOAXRnx7REu9+Lo0oMZpGuErF0ahg+GR2DbyJHdAhxXfyDV4qcGU1cPVURzQA8wCKlLX
HzIB7QAdpKz7CXoQmCAcc4YgmECk/yhBJUPA0xXqPIKIO5n8fCWoFMnAyUZd2pz028nmTISghwXi
8bcYRnK4fdLZ1z/hpj1R5HUNNVo89hVK/Iy8yjIRuctJ9pIHIram7otfoERzGy+w0i8MaxsbZqyt
0XpnEvQCohbWMrQ935qX3ktccPjucTSA3PCMA7j17ehncLpu90I1DK9DRePRu+IlSRJ0SpsMr52U
0xYw1oX1LwXEr/grGN/xQteLskDpknW90apqFjenSfrFo6DQ1Bg+h4LS9XUIF1J1lBlKnqzne/Q3
DL4+YXTc459yyCGLlnET2WBNQP0FQyim6KLCdK/sr1tmfUFK3VBXS0PlEnzBAo2yAAo6ev183YJw
4RvU2ijRsqniQVxTBfWp+q6Y0QOR4IPSILzjRX7mXci2Ylrp7rpNxqpoXWlBjcHan3L1CaC6b6Fk
HDBx5PxnJqgQJaSaXiRc1JyS/pB0vzpwUv1nBqiAkXGypAM73pwwN02ay7V0f93AhmsLKi/IOlB8
sqTQh0eKUqQPpVqecg71Aw6pG2+MhCgBgiHXLW14wJkl6hChw5/mQtbWJ0yTPQazcquX0RHduF0U
Ah9z3dZl4BNESRBlPJtFA5eIRB0lHjMdwzTA3UDhea+fgJn+kluaZTy2D2VqaYzzc/kRYQ3/8DCJ
kpxGhVk8UwBtaqb6VKadzQP00U+oX3fv1xd1+QElzcBvRwdS5DVRoqyIKMgCPoco1HSzJaoPDYoJ
bXbfl4frdj4u1rNbSpB0gVwagsjzlz4BIgq5V1BKOs0Hw5QtTFzaUOjYqy7mfxhfjkSWC1OQHga/
lCajtk+tCRXDQW4jocboFwpyWo03uGRxqosZhyr7LmG46vraNr6hruKqEDUgF1QoWp5fwFqHNlhp
YKey9Igs0EwLlx+f0Yn4EzuipsgSHjWaQK8LCIBEXHR8QpQKTR41gPgOu2pmaIBfX9Cl60k62tE6
Mm9NEEWFXtAMxE6cSAhyKbi5d1r3WpT/+H7Fd/rwbV5RwTZBhe6mCFEt0WbImEIMT8h+DZJ7fQ3i
hWIydt6ARoQCpwOQ6SMTXKVFahEXqSyHqg8FFAz6hzvV0szZATjYyr3BMrzS7qADvy97a3GAmXCY
At+Xn/H8L6A+I6BhImdIfX7SX/PT7EQWahOjBSpHExQYlmgjSXtgGWUum7p2IfGHMTouUSFTLR5y
zeQPoNLlieSvn+8SV93HluaBhwPwjmSXuuC7Z8o5k/N1fv7O103tbaA3Ip8scX4KbpWvvehJdgk5
XmBypBHABFO9mb8t/vXd3ojNZzYlWgAcenCRCOAwxNvxlONP5WP8iloQugpu55XVgfWdN+IZDMqY
54TSsSBpKnVL61wvC+XUqT5/AAecPd3kVvldOEhO5VWsgy9setLKmHgeYQoVInWFXOSn7nt8t9iG
C8byb5iHUfFIMQE1cKDdAyAbKxO5DKTna6QCqbzUmSilkeqrXIxRWQjb5YDpIemZoVzRg1lH5sdb
xkZeOA9//kCjlsqJilDl4N46QVLt0O1Th7trdoE7WaILFJ9msryVHMIzZ6XsUWsUgTJc4qWQ3qEd
CEAIYfn9Mk0gjuW+Sf3j9cVdbCNliySXq5CUgf2lMeSpOYH2BSNKswqlu74WbOSxGeN1wVoW+VNW
ppoJcPAOJDGnCkBeRbwno/BAnYDzClqovXV9XSLZlGsfkUrDuqFZ1FjAqxpEa90RzKy2uDfuoN7u
Ljv9JX3t3clB0RBMbOZwyyPwjbvl+frfcJGYU9+WCrZBok4try/jKUdUz0M8bVJG6n8ZY3DHCyr4
9VUBVTxVpb5ppoQy5hTx0OYfuft4Fx84CzWoX7wNHi27/eeyz2eveiq+ZDWkjVryqkeRGDJpoOhX
gh/XPxmJw2e7Rm7IVVSh3DHuQH81TakKnfZmX7jDLt5znrhjaj4zzFCfrQFp4YxpE9U3lrtsak01
ehLAThy/XV/NxeGiVkP54DQH4N1RYtVHMXRfo3sNJpE9aWVdN8MM/JSjKV3YTRnczR+t0ake4kO3
Sy1U2tzqNXAYtkjwubZD1GU+ggRQHudG9fO3ym4dyZV2ucfv+e8LjhMolrw/sadKGLBUgU0ACSf+
nlXUEAwobw+YWMcLp9gXD60FfRWvM6O7/AFYT7v+xrBH9uRsfSIqVoqioF+DSpL2EVdW9oBXDaS2
4QIfAz3g7nsh74LwgBHXyZFN3eTtzkoO8bPO+q4su+S7r+x2SRypQAthrBDoYU9y0eUET4aTYAbw
OXsDMutHZY2ASoALnuU+F6GSLFlVDPDB6UhNP+o1K9MinxazUWWB3zrdcXiprWmnH6ErZw2PlRex
btNNa6BAEBQ8TRRDpBwonPDO1/UAFBbe6Cw2Zl7rV85ZPPRGH8Hc3O+ub+jFGRQVkIKL5F9IIUi0
/9RxJ7dzOVTvmII3k+koyirgA/+0uvBhRJHR2lQM9eIZ3iiiXKfDnLwb0o94fNQBQ84xhHF9JRf3
JzGiQw6eBzElL9PbVAlSMcToy5y4VOGelBzillouxM+iHM8HTW2nndoMPOPSvszzKKvUdpVRycdL
pBp++jbqVnCATLqd33IWshPBQ43dhECdtTCuAfJLzw/h+VKpQ492/xRX+NR+tuQ/NXXCMALQN1DL
cnp0g/JOAstPbDAPArldaLOSCgEHURZR4RCoM1hKwlJDDBVQ8EcARgJPQa7AWTIYGGwTIm4mt9dZ
Z4/8ymsmqQtvGKYsA4bX8EFJg2BauNMOwxCKAzIsL0df1WQtkrVGcl5Wh73t0Sfj+K49jUUAUBMG
9ZjFvMusBD6z/o7UvcdXaMQAYmb4wGN3R2UX2ECoNpXFf5Ws1A6f2SFsc1WogfE8Xj4CilPnq5pn
9L/GVk7fOzt6md8qN7nnrMGq3owDJCWeR2aOvrlGmZfQdAClmAqKxXOL/dCDnEItw/fRKvaYMcdL
GgLVN5qnu7HLyryY1khQXe3aDOr8EAhqDk/oYg81QId7qnYTKgaZEz6zilXC1teURV7SddTFwLRM
rQ1gR0GeE4Hzl+d5NkkiFjryA2mkWwJOPCYPLJZbbttE8qcZMp6vKCadr1BtE0iyz5BBbp32rdtj
yOknRmct3lVdjGvdxjbr6G1dDAqviijFwBoi97nBXgF1UR4l5MIVbC59UTFPDx0HRtDe3DlFkjRN
EWReVmTqvDVLLTRtMyFq70CI6UBAD6c73aPU4YAElBFOtjZubYw6eFw4ILWV0+w9hcyjDiKRJf9+
/RISLmpYONvk5ib1WV0Qdco3KuCCexXAN/j96IQ7adfsRld2MfXNuLg/7jM6NCqyzENhUxUATKUu
AaErwWkwyy2e3aMDbQErxKCjgzq6C27s3EGNwQKPs6fFN2CgZqySbP6FbVQ1IfqlS7JG1zWzjGTu
8mT4+m2WW/2dsAP+x46B6XWg2vbA2rfttWoKjxcj+qV4zZ07Yw7V24QvFkRMJ/CaZ9A7tLeGA1VU
b34xEMggMmsnTuQEs319pZdpJ7ZzZZg6BUlvAMkD3mq/iaDEnH7rOECkg2dMu163s+03uoLgjCwT
66TOQSm3oNckFx1/0A/pAVMze7RnrchhvhjIt6L3Do1nBd0D5JgXGV8Fbo4whDKTr9w3ewDSdukt
OCFt8QjuINaqtq7vlS2NqvFxYFmvhjo0fOW5fwNz7Teo1wJiMrugwd3lGOtxWIFy64ijh6UCqibw
wkWRr4GCSNqC2weAakhLQQ4iZDn/VmCE9ICGwK+hWn0R/TWwVwNapfsCbu168bTmKORvDHfYOmCI
9Lg4eZH0s6lwv5RKDvK0RYfDTzaUIl1oFoOwEJFEvjEEl/XVNte0MkcSztX9mfWq2hs9r/t9fTcF
N4WwFxJWLYb8Dsrv0OFBrJAM/E/TqCXNqaRU6iTruKMDYKVccL5WdnqTQSzey5FFKp4A9W0LWtUc
5DddZvl3wxfx/ACMD7FSFXSROmEimCINCXPRvmKSh5Vg1q9QqvjoKkQOlBWdf76FaPhocBLELRxp
KmZ1oDZepjLSUXXAM9kBZteEBvGdaGLA1mZtIPl41MeFKUXQdAPejyfQ+QbqQ6Y0cZ2F74sEfHTl
8jo0wABxAmPascIxYKxt41tKePujKQjiTJ6n75647eMeQrkcyUYwgGpLxxKv4ulpLk3oELyGNutr
bjjo2qBCBZJKzZMBTAXtaQnv8OavpWPCPTEWxbJBbZiugTk9WLQAG8Zb0Q/BBnDFxuSH1znaYXlP
bW4vPFy3uRGtzpZFXS9g8ZIGTGgFPmT0TBHP4lo6Xbew6RifO0Xf1FKZVVMPrY53g8tPXKTuMpDi
KhJ/mibuoAUc477c/oYKslTkBTqS5HM/nPtAKGoVBJxJhqIFVFDSGFwF4cxwQOLOF+6OLue/zFBb
tYDxO+nmJvCj/XCUdt1N44zHzmPdXxu3P7bn0wy1PdLYApEK0bj3yQA/YehCugOTGgDhudc3afur
GaKEOKGDwIP8fBV+oblT85NWBH7J78YoNkFNHaV/kJmC3gnHFf1olO5E6ptVDQ8edzD8+8m+2YP+
Zz8dOC/Ba+UfwyBEhD0AGIHCQ7sYFZnz1dRj1WYQMCcwIkW/a0XQLzXgWfT5chT+ebUMtmRVFnhV
03SVDurD3FRCBjUAP3gHfXrl1j+rXXqEMEVoDbfBEyvMbmyUrKD3LYlYF7JfeqPAq5/iE3K+LLwE
oHgyTk19vO4Ll9VqEa+glQ3ilCtngJQ1qAyHoQXsosI+oeDhKofQIq9KZl5N9pw6R2e2qDt5SkHo
VaR4N5OQh7F1C+oJO82TnN94o299O5W8jWQ0X3lVovyPj7mu6bWwOzW2ITt/NdcxItADmOqAiDi0
OmS7LSqejJC0ESsAesSIkmYg4TUkyh0HoKEXCBa2J7VqzVIFOVrxbYKECSTsVAHYZAF8kNBcvb6L
G4H9zCh1H0OvDiwNGLHzZ1Xdd5JygA4ny/c3Eip4viSg3AkJApRVzx0FopcLL45C4PcH5T4p74NH
/RcYZa0Q/Q0tNQMUyEG/gElBFJXYFYnNz7qyTr7Ayk0HaRHKpEMIBiHOAY8I769nLuu5suk1KzPU
iSuKdJLA4N2eZG7EYDHGvzF7PIGh8Q/2a2WGPnRxr01ZMeXv6vAKiQcToriMK+ujOkqftfV2UWct
7TBLiDp84Ku3U+ZGP0ilGAnoAfjuxcmRXLCC1VZt5cxBKM8XOwARJVCv+1BZgtgSxg9QgwteusZt
992t4bNOGnOJlNeDERpcuRV6F5lkkTsG8xa3oMEQ3pcDKYFg5/Jv1/eNZVKnEg4B4/FjmqTIBDBn
B8gQZqtvZM0BJw5ESkzRFL9kLJfcqvmvvytd45kn5NpdjMPNHwKPuwHR4B71zdSsbqBZsFjqx7ud
9XE3I8qnh+pULjKNKSBe/Fi8Z9lr2j+qIC9ifErGUdOpeKLweavMwOifwClh3Ooe6M3MAATQVknm
ik0CuUKPbcdyU5ZZKpAs2TJFmTgFftj8Urm9zL0OyT9Ps882jAoiTc8nYqPg2xngiwZFsTWwi/pb
V+nqeOtUBGnAnzQ3OQKVfru4BEUh3CV3itVYeAwxgtVWMfhsPVQoSVoR4hLkk/He9FVyMdHw3Hzj
90iCEezLZ7BDMzMFco6uRC+diiWRoUQ8JABIpgBB8B3IRm6Wg+B0t6ycm7k4KoiERaKK5TIHfvoL
2gDlnWRnNndX7Ypf+RFk6W70yOq5Mo4WjRBPpxacrS3cg6t8IQaLuMYsc5Pdv/L5DCr5ybNFg05O
x6GP1dnKV8HmXxO0J83Uam3RjXb8C78L7nrGkd5emIpsXwcyGYnX+R3dazNKZBhlAiLlKI6VGTcc
yxVJ2Llc2KcJKiwlXYxedlxhYeBSNPu7Zac5oFYOj5oHdshbzHIxohRrTVSUGqGBFvcVgAAc9Ahr
a3xLd60V2amV/VJBRAGQ5m/gQllGyc9XyY6KYjs0dZBqFUeMBFbHyQZ3/L1qA9Xbiyb0SADtkBhB
699cbZ+flopanAKfqbiwPTVu1ltyZM1OiisVECY0W782d2zcD9MkFcTQ7hFiMYHDLPedjdnkXYCR
b8XC4M73xmyQL7MhtywHomIZp4Dhpps5NFwJOOdHjScIaHBtw+ufgTNnfVOWNSqMiVK/qOCbR+Hq
1+goLjhBTTDYQ1DCQgbGrMptXm2o/gHVDmQO3j3nboOJs9DIQYzhCzoIqnqoYHe73GCd8u1dW5mh
vFORjAj9SByJ+UA6QfwttHOf1COkVvYqBtdN5v1D/u6LQ78ySHmmnnBjOjVx+K7dixZaT6CVsDug
WnlXcppbY8+6fVjfkXJLMZViPuSnCppDqA3j7tbFxQ7Kxb4eW1hmKFcU+UnGRHmRvOflXYfOKsjc
60FlBDCWEcoDE4j1Tn2NzYolGawkdyVGGfP57fpKNosI6mqHqEs0gmTNAqrR9lQYZrUHj5VjPIGl
pdyDStSWfIY1hj/QVb+8qIu0DOIOUO4whkMg8z+kIPm6R0Ufj3pggJkuuJluKZICtUSU2DWNWmBt
JGoigfzUBxPZXgO6Wj8G9yFOcWGxMu/td9SnLfqNEeUAa0UcjrHsyYfF7u5rgON7t37p7zk2Fn/z
rllZoy7tqZBziF4OAfoU4MzTPZDe2boPyU5o59k8Bv9m6LAynJJ8rcsD/ffXpB8XUDTvZalHQklw
pVBw2wHMcMgOrMrg9stJ5ckAE+bMLhBEnL4MUrEk+Xt0hDLsCVQRJNsyQyAZBKt/QQVvMv8wDVpZ
peIjWLYMvgCdtp8oPwzcaIn0zDgAm9fKygIVEMHzpjU5aM5847nZ957+gLE2YCFJdZUdDTc3a2WM
ioYqNHRApIgbU0YiXriph7l4R9wxn7msRVHhsI7EpRPBVomUXzzUdxXBXu2qU+EgvWNW6TbD4mpR
VFjkprJJQoifnQrwimoD+Px/piCfY+zT5itmZYWKGuBY0MSI5HGkBt56w47MYvzOx2PsER0R9azM
ea0mfZD9sK+9bofuJlrerD1ifDW6ph/OHJhvQZn2XoSe0AG5if8XRKyvxnAEGvMrcNC80EQ4QucO
9mKDucnKX/m9ciiB5Ype/7M9EqmkCeLLXNSSC1L2ug+MO6RmPChz2fWOYYn19ai4UNdzU84ghPHr
yKqOIC5Gx8oEOwIZNhO/4+bXd6md/WTeJ5vX5acX0k2LBY2YtEg+3tLxCWpC0UPlRs/ZzRI4f8V3
JiqdtYNUyBDnPOnTCaUdJJ8K2Ex2tcc53M8mt2c7d/tvrIRtO/9YLZGKHUMlj7U0YxNFT/dI8xvy
rR9NDHaSvZ3+AgAvYCwRs110Oa4CxGUsBpLTO9VetjDLAiVgD2xtKFlB2fY3wI3bG/hpkXzu1XNQ
USpxWDg4DiQ3opfAA+gKD9D5nrsNH0SbPR67nYGoaEUKKoRy8Z9zgz3Uf8G3gzYXmM5IzM8hXw+8
PXRxMIwLmR/+iXE0tlf4aZBaYboIRVZKpJJ7BCzPgngmmFrxVesj8Iav4w2rCLjtMEABKtBU11Cw
oE49SN5Rp1DRHZoPgluBEwDAmgPYTm0QmpuMxZE//iLbWdmizj3IdUcRpaz2lAIJwmPKs34V95pH
ppxApvRHn3JljUShlbOo2oDGvqiQFmX0IDqZKyf2/ANU9dIByvE26PRD5vHbzCF1AOEVIG9BmUX5
izSNRZpMmNIwApdHeTp2wDE2gnv3Djzxj8IJfKvfjJfrn3Uzmq5s0i4jo79b5Fr+DrJBbwn6p17K
dyPHmhLeWpqOCXtMEwDHfAG/KrURWBADxfcqLW6zAnocXL2/vhKWCWolfcMbUNVQcd9BDKLRRkfI
Yue6ia2PtV4F5e5KU2QADaGRHIqPRN5T+SqmjP3YTLbXNsgyV44HLl45T8GI7UMVnmBRlRtIqoPt
frSgNWTOdiqZqW5qD6zzxVob+fnKbjz0UJls+uQ9jBenhWxsmwMWFDDOFbmy6EO8Xh11pQ1cUAZS
E3UnwogKcrla+Nl03yr5+fpGbfsCkLyYxZHkCyCeURmRCO0FJMEl+OzRVjUKxkIEktperuTTBJX6
NoXYhWmAuxICuQ4g0DfTvjyBbdvjnqT3ySruQEAk3FZeZnVMrpntvfq0TSXEDTLufowQdiGABEWn
m8w17maILZvJSbL0HUAHYAiaWBDKzWgPqMu/vqpM8vSVi4AqTMl0sAGiakzw+rjQXpc7TDh5/TfW
zcJYIV0D56ehymQJK8ybB1m8W7IvovRPGTkQjNaroeIFCFqjGRR9gQ+de35+DSVIB+XvdcbsIjCc
UaaiRkmozSoCoRCexdEODgXuyWI3p5i1lt3cBmc+VCis/+gAyFQUGQY9gZIZmiN8Beahr7J8uv77
N3Ob9dejwgWvlZA5rAHty9/AIq+5tddjTB7XlORk7zGzrL75DTHVIIvAPl8OHCxjhxb1jFpVDF5A
wJNUj7EesgkXx3llgApMWjMMuTailtI6OFL1E+YjnegLHhMmd5j37DfgZv6rrwxSuXbG5XKQJirK
vw2GslQLcms/OUtxorv6Qf32h7na2iAVsMQwisEghGy0sQk1VWFH9xge98A26bJac9uX2GpxVIDq
OjHjoH1JSovoeOs6BJ5tMuaK7pkzfo2FB87rkLWx3mibUePTLI03FQzwmnbjkL8H6XMARB4UbExp
/nrdVTaNSCRDwxTR5ayIoYFlNVrIYGn+SwV8TSh/8i3j/tpsp+orI1RwQswwEmnCBAOmV1GZ0mzR
qT3ZN05qDwIzCyotS20WHqt7RZzu4hQQhByYg9D80OgMlKiBG3qENt0AndagBnEtCFmn+zFfqlsx
HURL5NqGkbhtf9BPo9RaW2mUJzWHUW1OraAGt+Y8iTtRTSJGUPw3X/XTEgkCqwssF9RIX1rO8IVn
4bvgypOJeSxCzwYBRvHYWMljdsvM6lnLo0Jxh/e2LJGRLLC0gALHNr6AIcZS7d6GknNjtvcggvrC
iv8so+Tnq5UCODdBBois1PBiDuTGymMBZYPrJ2E7hq3chQqaHCjmIeijwcp9/zE2hYmAfbgnxTlQ
T9ywPuXmJaAAEQgVRHAF0u8jSPlqcUtGujnlJGg30fTIWA/xtAv3XxmgPBFN93wpc2zVaDVHoJIw
/phb01NyN3kQZnliWNu8clbWKG9MAsyLB+jbYrTCuEdXEzAv3l881YSS8k1os6h7Nl0Cvo9ZA1AB
CPTMeNiLKEDzcAkd/MuB+NzU3/PEZazpMoCg800mxsm8OKbcqFvNmEpZ7fpKQdwq3ya78eMnmVw1
LmFjkiG7BK7M6p2zmdOdJDKdb925Yep2K+eiCCH5o/jZXnEVkASBCAmXtw6yTCbW5XLjzm1Rt5tW
yaUgzbClmCQPRnHnIO8700Atgjcrr2SgUjeO2Zk9Guky8mCv7euUcC6B0vquBqW4maOttFiB2T+A
4Jv5NS8PwrlF6h5oZj6exHJW8LgRXEB57jWAk3Z/jW+P3/6gEwlzighIrLrF1RBJnByAYS478V79
pmDGCNrtTnTS0eAnGA1WmrD9QVf2KGfhYiPKjJTP8H4KHqcjxEZjADR6F9qqgZl+52xmQkQiIe2e
4EtAB42A9TFQdR6Ppyrkwx76g6fOVb3JBhEGAYVAIc4pj9EucRIndFlsQVtncW2TWqUxtaiY8RUo
0aoZGr1Q8iq8UflRRD8F5tPwMjSDa2O1PupIVCDMK1UDtjp7dAqfzIkl9rDLv5b7wlFx6v/ghXNm
ke7VFJ3e8jPGcPwsnjylB17b6BkvRMai6Pumm3i9kJomPyn8l3r6Esb+9WhJPsoVp6A7NIuaLQDd
B7If81Vghs2smXUMtngdFLKhcB9MrQfcy00PyQ/ruuWN5xv5esCXQRaMx2AllR/InCg1QiXLiNPh
k+yUHlTLvRE0MAT5+M+TkXNjVJoAWXNMKlbgqYuSI189CaLfjXvGgrYP2OeCqAMmSuOg5XOdn+Rb
vjGhIruX7Pq26szeTe6gpXYQXUxjeKxW3kZKeb426pAtKfSTWkjJnThIfz+JFui3yUVeOX1jpz9Q
C8/vxdxkLHbbMT8XS522uesKpOktCA9vm6OamS1IPmFzB6a61kZNAQK3FutpcJk+nC2UvoR6FVwN
KCnkp1zlTVWB5OqgQOScMUfDWBmNuOzEJIaiSpmf1OgxLv1q/Ocp3vkyqBRPDME6OxTwk+TYHYGt
B7eYbGan8OOiYTk+azVUhjdwdSBMkJQ7TRCAn8O7IP3K8ISti3p1jg3yF6zyfAFFQI2MKJCHti2A
Izyy9SOZ6QBHuCOwDhnLGhU18D7TkhSVfKD+StzTEAwKzd5vHAwmeJrPSlg3Sqzne0XFDS0Fv3Eg
I26AXdYKPMKWkIJv7kjyAwPbBmXT8iW0skP2OjFrrOTgXgbnv88YTd0BIQaIBGitjLdAepIPpMKl
76HQAMWFgDMJI534FXHFqiCBsthQBWTs7FaSud5ZKrAYgrhwy0xu1K/9W/CG2RPbsDqnhBqIWRxi
dlK0lUGvDVJBJUyhcB5VWHDr6B6quzZKU/dgb3UhX8g6GJsZ2KcxladKyTlnBHWoyPmJPxBWsP41
tzrUr3k3A1cqe1qBaY9KaNOyKOVCwVVOFoc5YSs+BC9QB3Sgav079q5/TNABnJ/LEpS0+ZzgpJB8
CNDOn+FxsSQLjW2fCYjYPJWSIvDIaEEDLlIxoMegRBlOWn6SnjH//DJ9CVwZ0m7AnAHEB2lYRu5A
/ODiYKzMUUGgq2RxXMRF/h+QjLr/ixeCebNuHgAFZHWCIIP8SKT8MYbUgoCKpezPnuqR4iGklMA4
H+91E3wlHkRvGSduc88+DdLUtnrRtOWYlTKedYM9AWiUeum+3/PmbxAAsmxR/sgbs1hLYL8EXEZy
a40kyybE1dWvwmsbsM8241tKlDumsRSUfTLKKDUMIKYgpOBQpEW1zeW/6u580yUO42NeYrYQu1cf
k/xFq4tpUYpKNsCHccr2SMVuGkCpgHrAY+4PUDLnlij3x6s/LgUF8iy8FzzyDrpSkM/6AWYKAJ0S
yMf8ifuvFka5P/BuChd3EhJNgC57LweOTzv8Bo5v85it7FCX3zCpFUS8YAfjNPOvYZ+jlG2TOYLl
kcwLKYcG/AYEnybf/AacleUwVDqNMpI6LyHic/omuNkPcuOmuHFFCdDg1AbvBuOrkk26CCqr1VK3
XTeDDi9bcB64aj+ImalUE8PCdqaOWXMD8/q4PWmunkDgZi5ErxhnAJtnCS856r6muM/eQBlnQyeS
s1ngio2OKXxzZZPaRDlqw4qXEVLImAQ5d+VrsDO8woFEPePEEb+7+IIrU9SOxSjpF1WXIKLEvyBv
BTFYaPeOrI+4edesrFD71BhDX0Hsinj/cMydAfQorV3vCWQWRAssaxJjTdQVIGaTOEUhbjZQFx4N
d7nRgcHRHrFfZnyfWcoPRtBirI4mPirTYdSGnJOwXX8N1rcfecnsjvvokXnBbVlTIXMB3jFBF3Sd
Wp1Szg3XaBGx9qEnhNOt72XM0JQ257MO2GYGBMYFVeRlwtNPX6dcmStlUjcZcnex+WjYNl80kMNZ
2UlyiltcpywJl0vZGBCwrkzSF2rYB9kcT2OGZ2qqmn/1/yaTB4DlVrUHB1oRuNJtzWdBWTarG2vD
1O0aqZArXKAY6UP5rQf3GCHKrm4iDAx98Mb/Ubl0bY+6XuXF4PRiFkWkRMbX/pF0DaAlfkTr5Wt0
YO7kpt987iQtJQJ5dH5SA1JF+Z/LHEPMnJVhTETdjWxQ6FZoXi+Oul+FbGz5TtegkVdZynfyCJt2
4+SV34dfEG+0G7z8mHFmK5ihzY9bhvQSePrxlXao50xcl5207nGav7WRp8Ss6Ymt8ujaBhXK2i6D
tmmcib4e7eP2OEmdWci3Bn/bZpLNCCxbgWxtizrqfJs3Q5gtpOCc3rUmZlGsIDFR/N3P+zr9jero
vzkChGJCRoUPXJ7n+VehpZjQrmYeCSaQcOTJDCXnu3IvORD3fS6/MRa47ZOf5qiLLl4kCVylCu+3
B9IJbL3wVYEoxAx+v+KWeS9sugfU9USwuek6+uTni0sKOUWQm3iff+xsSJ66krzX/epjkBqzKNwB
qJrXtDOvL3LTqgpWJhVqy6BDo27YKF6mdhBqbCLUqPGwGnRbir9ft7GZpZCcARJBIMOTaK6aGmIm
6SLDSDra6nv8NHqlpfpC5dVfIWvopKn1p0d8ZZTaPYhop0IWlLyvPvZQW7LLA8RlOas7lBA3d5RX
kGglpsygliPni05YCDgaOk/YSp6GRQ2qMhpcAaNJs6+F3DTS215+7TjdzrNjlSoO48uSRVzaA0cP
pESg80STrc111g4BKcbVjoSZuvyZFLB0e7CkxuxOxa8B8plW/aNi9ws3D4f2t+UPFsnVW0hXEz0Y
U7yFBjd6ILD6ylE8HA0kTTGz2L558jUB7IPo84JhiU4rKrEq0zQkpQe3Q4pGJGEaxwCrNRkAYl21
W6+UlTG6KsxFQ6dkI5Jq8hpq8Roi0ga4EvbXN2/r6K3NUBd6rFfdLI+K5FegghiXzqokr4tYZ29r
n9ZWyM9X+8RpZQh0iCihAia4AggM0lv92DlkQdDReLi+pK3rZ22MXBkrY3LVC100jfkJsuoJNEqg
dZYjhY5CFzpuh7EuGGzuG1ylKgA9f/sFXSquWw3CtTFWR9IGEqK7G8X7LY7bze8IKBlE1XRoW9HN
pTyRwiyuRyD1XEh5xouJ2o0ngwjIWZypsNmP5a0UBfxrfxuk4pc08XKWBqT5k0UgooTDs6g9Nx1w
ZYGK/Vymd6oYLJLPVw+j8sDr3waZ4RCboR9MkBKgEypIGulhCr2eZn1QIWM1WoJkAYXdLyap1GiO
ej/GT+0+d0PXYDRcmFap9I5fkrROK2wWeaJClNiqb0MwcUsY7pyc0kbLuHeHybvu/JsP4/Vayfde
e3+tKkHcDqQ+Kh7iHUFbFnBH1U3vWQWi7a37/KyUc8h5KRtJE6l+Wt8t0zEM72Imk/lWfrdeDuUe
SR8uQi5K4l8eLx2B0MNoEaTHAzMxyfA2KwXa9vjPRdHJa5Jl01yXkq9NAfjXVAWjzYGeMMjKPjrc
9J1JqOChca8BtUA/GtVkAqKywh1NypT943LTPuFxcyvsxncs0SUNCcEZHqXJal5BxLJnQm22oiSI
UUWDSO6CtpTyk6DswmZpWt4HhvmxsmewaahWgkpNbn5PUCZqTBldmAIk0p3MStq3HGdtm3IcbhHE
Mluw+OV78cKZw0P6CKnB5JsM6jvhLVEg1KL5g3/9ZGxt7Noo5UmzGk29InQ8RkzuxeGxySTzuoHN
QgDaWhAyBgfspRKlUkd6oA4jSfYCrzWHyIzA6GsFu+iOt/XUMnz25MDW+VjbpIKMWgUAMojYxsYO
PMBtwGjDAcLq4YXs53b3E9qurGfyx8Tpue9CupHHPI5GePYwtnAeYgKhHaVi5tKP1ijImG0jsCBJ
qUn7JvkgHyeyDYUV3RYWj3ds7Mq52Qlu/iX+cv2LX/rR+R9CpRVVl4/tAgJ6Xwrf9PZeyr/zTNXP
yw9MbABDBfCdipIS9cCEbMjE11mQIp6SKA51d0+7M6zeJsmL4kfe9SVt3Bqwh2QCU+vozgg0zq9T
6zAuAiMF65h8CG8qAFotiB7a2RsHOPtX0YTIvHPd5mWqeW6SCnlCGRZqi5ffaTAKjOkL0nhsY4jD
OMPScRBOj3SzbLRUgOK7Lv9/0q5rOW4d234Rq5jA8MrQQaGVrNB+YbV8bOZMguHr74I8M2KjeYWx
5+GcF1dpN8CdsMNa39NhSHdf/4CPIa0LjQIDOAvQH/7wXKOqUgqDaIjlowpGDg0o5X5fO6AVgovP
P/gBMcSD7ix5proz/cXQBzv/p3ROjXR9tLLChGfoEajBr+mmI4CoYnd2J2/cgiRdyHG54irORXI5
6qijQBmMvfzREVNR+YlkjHJSBDbNtV+i0BX6+1VbWRyScxTovwEUK8IVSzvqNdjCz7zStY7AiQL8
fLRrHuI74TTgpcs9PyX7TYtcxGzNvAdoAgpcVyO4sezNeO3MjwzbYtpjt/RO1EH6f4zn80tygSWI
ZzmWCa51cNlmfuvarSsdTHxJ2aOo3G8S4RS66F65sFJHSZnHI+7VqkFVWiMJryxXQqYsMBH2078y
Ec5I0xR8iFFVIHx17zQ6tKjGtOHoZNrgdNqL2dvXo9y4aWkBg59iIBHosfWhwW5tYt93aSsgQxZ9
Wc4rBmFOo6qM5KMyXSfaKQpFuGarxwWfM15VWNYAj9W56lhgYjGBUK8cpXRT9ndW8E9T+gVW8QTX
unqQTzn8M3sgYx4nxJ6P3VvyDQhq15O66V5jN8tBaBa6feWFhXCdfP1wwL9Cx8xGBZHTGTlqk6K0
Q+UYTZFf0t5VrCu9ar02HgSufd3RqJ+iOLUBWKxZqxZMcNwkqJ0DmJPxtU3/gHGZABI6fBIZPfvt
F3oKeSyxtcBNwp3NzNEhsHX24TLzoTEKp0ufgNS5qbP+UAWVIHKsfj4djCsEBB76RRarmpZUFQnS
H3O+N9PBiVIRDOiqfS8kcC5lssoCfYFSOc6W7mqq4YJC81pRRZPoqwfB7sBH7sgI4c/1PdbKIQ0r
uBEQqu4tAt8sufkbm2whJxmOK/+bTUZ454VILuzRRJuUoE+UI5GUm6yJ/THvtgLzWrs9ZE0aaHFQ
1gU2+fmxDLNPGlIl2anqtuqWIVOxeXDTdtkT43bGmmaztT1T9PReS9qWYjmtB4d7hUov3BMe/G8s
orfoU2XvMVguUaaXHVHHce3rLeVx3iqkUhbNXZqdxna6t2v1ugkrT3CVgjPxO8JIuuOgiOA0QNW+
CQYbXL9J8jBF+c3QDt+tNn0slVh2DZPemX3vhKF1yLP6HpSKAp+yZuGLw/IbxEYUGwSJoXwM2uql
1wrgchXSJgSd4WgqWKKzpf3XR2e3x7sUwHyAYkY1VKgRp0QEJjhnCVLwQKpdlVhOnKrePIAEpir2
fXdrURDPyKevha56zqVUXoeKhgQ6S8TLX/FhemGTwBZQ/aoPjJj/AhxxLSigPyEraE4AvJ9n/gJy
uWKgjp6eZKN0jDr2JCXfSkqzaXRJ8AVXKpYmkFOAOAb+O/TIP86+SMyopo5DE8MsGVg5GzZg3Acy
0EWEaeeqZSwksX9fSAqlfpRQRNEY8M1VQLyQ4B4lt8F4K7B24sK1kPvihSNIl1YvE5hqoGOx8Gjj
n6hZJodoSVjpqWl9Mv+Qkd7OOyrC3lhTTAt7X5h6MRjxGGf23VCE9tDNE4o4rOzLMN8jTFmKvMuq
Ki7k8KbfdVpi1LU6ITjkB90l18kmfmY9zsLXGXuOKI9e+2hLeVww0nMt6Wsw954iyWpcK1fJHVqQ
4T8CC1tzJABI0dCl0lAE42NerRVFNQ3ldKz93pczjE7MO8MbrwIUTVoPe82+tFcxg/U3ymEhr8S+
ENGBlcj5kx7w1/FkVRP67oekrt0sBV9a+SYbw0ZwQhZCec+FTioyExv/A6XfufanPfIRHWDK6AxE
3xjrIytfYs55Ak1h9l3Uy1kZC2Ewgp/iWDReGFs9d2A4K/QJYU96kn4AixQQ9zEG9lDntrCANdwV
D9mz6DrXYvwHi60NRBDsbXNWQJuprytJTU/DUB6V7Fcv9zsyiHrEK5vvJjgmQaMCIhUdfCDcV8PW
aqBnOb4aY3xUwGk5WDdYLcOQPGvf9q0bKC4GqoU7gpfzlpALgRhgA43hBddeb4UZpRnkMp6sFJzp
4XbaqJ58LTLzFasDGyk60+gm4Xg2SwAWX48mSd8oVZWeRqWP3SJoE4zkx1EgymhFcjiltIYpG5VC
Uk9FqW4GxdxOILX/WvFXVOLsKJwiWlY3VfZsJicaXPVJgjn+2jUi4SbB+knQcsbMId44PA2iOmQ2
HQLcWOsn3xQPXVK32A0lVmJ7LOvIOyrtRK5xJbDgZJ8iuaS5SMNOKccgOQV2jh5csZm7DOTCOyV4
+foK12oZKnIBoCFgiB/NZk7fU91IBz0O+mP8wmoZ5q7sPe2Rumy8q+5RIrcOo6BRtnqfC5FcypM2
s15hFzyEZtzR/DaYn/7HM3GuIuu7KjTUJmIddG8C0hh5x8at7hkYqtdvYi+MnD9nSsOcO9huMPQB
tgiM8p9bVdMM5aC3TGTYXNV544TSuE1sbS842oqrP5PDFGdhvYlJag241z0AeOcNaGc+IHFBHYTh
AEk4HLAyinB+Kk45NCW3E1Ay9UdUhdzJOsaj7IJN0IEaeap5aobJa7PvlD7o9GrI3r4+K1MDLqqd
HZVTkwzK2szqGJ965arLczeSQr8bjn3+PdR/YGxBkMutpT8q2ikqEMPhGC/mLpRibuW+SCO0b6lX
PtZXbKaf4WuHx+Lqv2CBWjODhTy+JkTibgZedBGdpocSARvMNDUAxGO3f9Mm4IQl19NOVDURnZFf
z4vUMgzIDNOznntAZuDJCmgyZMkGNncaZ74tnkVV/3WRYCRjCIorBJBdZCtl3YXRqXmr2di2M78a
XrrH6+O/Y0gSCuRMpAHjFZse6pENFQCmTH20x5odRZUd9W7AAQmBGVY/pAZOUrxyQDjJR9Q2rvRk
UBv1NAGGJFO/5e32a0sQCWD/vjD6mnYTITqcS662gIeeqeQaejWJDGDNt5iLc3A+rC+kKZlknCPZ
54/1Q4n9kng/vuRYQxLPhq/F7qUw7isNujZkoPQOT5q0sdtXYJw4Df07m8aCtAWqZqT+/KgtiHDl
ocM8IEL35Es5CjQJRdyOVaSpKLtaThcKmXVWU0gTIIlEw4MNsJpc+DEBfBPlwRB/NC7ZTmcXeBb1
8azHPCWotJ6anxoVimUXxrvLhVR+9r0OZ0qJSqNTImEPD0frzb3SvIzgZ/paG9faaOpSEvduM3ua
G6aN86GZ9qTnobSTBuWpLqxNHpKtphZeDah9J07KxFFarJ+gr+kg2T4i732inb0F095G67NtbIo2
XFct5fPqTS5vSiuj6ceZaCcpR4uxuxt10cDcqt6CzhEEizYYJvhSo4QCShBlXXRK812ZP5rtppzf
v77gj4W/i0+5kMFFPouoJJkNOToZDwP4m+ludugNm4G30UYD01UBqAt7W//DltNZWTPbRltpL2rA
r73zVFA5/+eonB7jcR6NSTBEJ4Ih/PIQueZ1e0tfJ7RL3fkXOCfcSXYs8d7B6kf8lMvXIVKqj2oT
zNFppJpHOl9Nys3XNyySwGuwFg5JGBvRqdK7wImVeJ8ZGhXYyVr+srg+ndNFe5ojrJrhK+bZK5G+
mWR2puRZkj0JfL1D/O3rI63lapjXAzIJAY05pqq5M9ltnXft1Gvw3v1J2yUbthgvb+yr+k48Nrpy
gWfCuLPFpoTRXzUKT11waw6BD4fnf30ekQTumRqVHQ0arMeDzhQBtdvEpWjhasVhgvcdnOL4T0fm
x12YYQ5pDKaf/lioyBKA4keV0pVNIJ7nneAwzFI4g9bQOQIVpo05lovUco5UsL/rJPie7BmONN1p
W/T//mLK1lyK4TPKfkhqJUqN4LtMY7/tdCeJci8mokHUFcU+E8NdHL7KWFA91eCelD0WIh4rnKja
KVvtABSSR5YyG3gWEzAe//O1UqyMHZ6fkNM70+xqizRW91EKVZ/ZUmO6l2+KBzE+zYqjxyltA11h
7DVeEJcTNZVKeyD0aNumM2nJQ6un3ggi7K+PtKrnCzFcHoQxYqtsTbU/5vmvdoASChng1w6iapaB
2iBoYDGJd549yq1CSlUdOxCWAlTcV3aYvSMNnAODZyo9aAioaVrRuMuadUHhMXRo6xhT4x/EfVDi
qSrDfkmXHKoUk4b9z8HG4DLI5r++wdXzYZLSIFgkwduNe6TWsV5YJYGkXH+IyG2ZWE5bRQIh7I/w
FgxvoVoKqmYAjmQ/YpmCV1I96DIs2C4Sb4j2ua47Q/+Q6MVuJK9/fiAN51CQQqrItDjXJ0lgZuwl
PGCUsN7Yw+QQDBHOViQIgqsRAzB82NBCfRp7MdyZwAljSnpS04/JYbYXlmMyEnNQjL8qyIXkQWua
vhTHafpsdYxqBN+JKqlLhtQZR1FquvqVwIBumyDaBsUyd3OKFdSDmc30GAJg1pb7gw7GqshIdylG
Hoqi9f/iQ2FJXsGjCd0fmRNHwSiVZOVIjzR6LEwMe5d4uMdC/OE1BQeXoI04pVkAFeDysMIMuqYA
4hPaaGnshqZTVV7uyvveM97K4/SUemnh2PeigvuaBS/E8g8KPGalULURTbD/7I39TwUISXb8ZI6t
oI8uOB8PWpoUsZbpFIIotZ02MZ0u/idRCkE6tiaF1XXwRodHAob5uQVXNTLOUc7nk9Soth+rReor
QUC9rB1tgbNYEaWDHQvk6FirVC8mV+26Bxd7qQwnLZ4OWpoazyTpd3NkTD+/VsC1WseZJC4eduqk
jX2jtUf6NvisscUGCn8TkmZ+LOzYrT39zuRxGm8DqsHuCrn92LDRn7X31IAimrdw8YccUD6JP+zI
P3EiHixkJ+EcsI6ZZ8D2YgMaA4acEdAgmBW5mtt/OavMi56MfY3x2G4bboSAhiu6DydvYH0PEz/k
omc4JOWUhRVtkWcAztBRrufIQVzpPpiL2r1yq153z0YibCivJThngrkPWoR4NMtl24LkeLyRXhM8
+XRHcYdv5Z2oEbRW+j+TxX1MQLFKYZokHT4mCNawCxy77UPiBV6/CTIsj1SjnwohnldAocwzqSxM
LCIpyFADmcpNe9SAOau61THBrHP8rDxqAG25kjeFX2ztygkBUvb4NxM7Z8KZ5S6ERyPWEztSdEcs
025+w3+YeEwzIE7gWXv6o8A+V7V2oUdczNMzLbTbpGuxWN6fKhDIYM3D606M0ln8KFsL6OiMmqqK
xVpZRlg6P12rK70hdbDOwZ03bC4VBfPrCg38GotHksBrr/oe08Z6GIYSVJCecNICu5HSHixA3+mb
/UNywD6ys33qBncj0NhkYe16Jbaj3IIJCAxbYJmEL+XlLYoR+twY35MYmL6G6vR45xiRM6AGkgqS
8hUHfiaL09Ec9LphpuGzlSN2ViTVj7rMzYfc+1o9Vp6FZ2I4bcwbk4y6BWNPgLGj7GIMdrBJNdF0
jOg0nBJC5+M0CLL2OM+YeChUz1ALzBc+f32YFXeCdzRKU1hY1zDuxX8gVWlJNEqhclK3Suno7gj+
m/yn9tj5xtv4HYRJR1GGsioS4w7oeLEZ0ItmfaOZZTROzYiWjewG1UHx2L6djJUCB2WjjUWvmm2/
E5zz0qZRM1gI5apzRRoQGWQG43/2Urr5Y5KkBoge8IpE8GAfKKLnkQ/yDNytqesGQJk5LZlatVO7
sZ9OI9qxByRh7Qvr0wL70FcSRAfGQ2jsKqePHYDLy5t6w6iYRZXVlch0/jM4LUIAJkY71OO/hrny
bTEMtzVotEvgr+mRLFhdW/22BlqpSHtNAtIILuDHWlSRaI4UyFNB/xmkGFY1TUd6yZz0m2k4id8r
biVs9jOvxd/2Qiyf9YY2MRtbhxaTJwusDgQ8xa82uuGKqz3HXnErahxfFlPwdNUwaI7+xErjOG57
22gNzBUq+XQISDI4SpLvsYzoxpl9beSTr5bCCZ5Lj3AulPuWs5Jlg2llM1ZxnPSAyHQfAcEserLd
kTgd9uhPuN1X89vXlsP+6uXVfh6VefhF8J3rVouKqJdPsxaibryPyXtZ3w3W8WsxK2GQVQMAky6z
7gsC4rmcnipSXdFYQSX09y4VvTZuDDxrWaooBMlZUxibJRXYLtYBxMtJyzrL7qLWnE75L3DMb1gX
V/IxKqpt233mAyldMD2x0l5ChxpbcZhR0iz20D0/XliPbWqF7YTjVYgb7Ta4J7kj36d7xWX4v9O1
bjqGICKuZP7nUrnEVA0aQmkBqb+hlVon29DX/ME+DECWwCBM/Y0hfbetW4gwq1iw5dQGG2oE40oq
vDygH87PayZ5SO2xnk6KdDJzLABSgUdnf+BCADYNVTzWgPCtcQI6Q5vDWBuaU9+BpFHuXQntuS54
wzQ+sf0/V06drTX+WxgXPQYzpkEUTM1p/mFcMVKQZhfHWEiVgWNpPYq6VWte+0wc50XtWRuSWTP7
U8aGOkF4uUldEF4OHgOXFPmylZQQSvJ5OL5zo4ZVkVYBoSfjtrrBw2lrSE7PKBMBu+pnPqbVB1EO
sOLKIBLWjqKPqmOz71w7akkaVJJnzYmoP9seH+wwl4JMd8VvnYngssGiBB5ClZTQD4veplHmz0Xh
07q7GnIRB95Kz43d4OdxuGBfkSpCO6JoQMg4+bYDzDQn2WDVF/5Lu5KukqtkOz2KUgzlMhE9l8rF
gzw2JyAG5s1p3Ey+/rN26TWjuYo24LfFk2za67vYy24BHbjJ3782iHXj+zwwZ3wjgMUNI8Llksjc
SPOP0LpLjdaxK4yvqqevZa0MpJ+fkzO+gIIznVDcLtVjJy8aR8UmfINZ2VJxm+uk2ajztWGHAptf
UVG4auQwKIdbrDh5rqJ0KsIhxVLBqY0aJ7IejATT1I2IZXnlG55J4c5WFeqopmPSnEBz64yd4djy
scOKaSs/yGQ7xs+5LHi+rEUidC4wXYG1ZVbr4mxPCmjSUjNT0Agq8YS+arfWt2TCMFF7A0RphCL7
vt2VgttcCQcGwIbYGha6nBeNhVST1LjG2DiYxNJbW839tDc2Aj1ZSfHPZHD2IFflpMZyKZ/MJ/1q
2IZX6h4QHpgfAjGqGA1rJYMwZOSAqCHjNW1fPNsne6RGFssn7WlyGQpPcmf74VZ/YvxyAMoVucwV
f3Ymj/NnpREVSlwj+1OzqyZ/o33rEONJw2zU19e4ovdncti/L/K9qlPUSQ1b+aTXLzkYcZrKMVtB
M1Ikg/tSTUOaLgdU2qkiP9T4HzkB5w8VbYky0+EShLODcAZspEWVg15uPkErn7OkyrD4WrhFZVWO
EWEI05Zua0O4or+mFuBmQssJTUhkepx1hUmb2UaGxFLfKhvwvW3mV70A5yDTw8btO2eyRQa94oyN
pUhOM1qd2mSUjOkUPDPAdjZyUps38VXuSg0gFywQH4O2zKjBTtlPIuHr58WyIMamdNng8b3I0Opa
U0N4eCoPhaehjxy4quZkvzof63Q7mlyHonH/NfXBbuq/ZfLIXhVJe0DXkulUwuK018p0bSEqFbs0
XntABoyHO/J1/cJhdVTWcjljmfNVcaNtcvDGkBD5euNjRMnDaOmtEHh/7SqXIjmrKMmg522NY+nb
YBu9hVehcg0Gg3oPXAcv+WnJbiLCu18/JQNCxYqEJvPaWkuzPvcJTqn19W2ZjXdNOwlsfe1hh/If
ivLY5UEo5TUktJV5GthLoPkAyUDD8lnfU1faGtfBQdr8ufdaCONVo6dFqOszhLXDczH/mMlbUv4F
ARsw3j5P9JG+L1zkKGnm1IQQAj7iq/lG2Uk+8dMbeaP4DCxKVAlcc2RLcdwjLiaRrfZVNJ0m4y2t
MAdZXYNTzFdA7CWTXWa9fH2Fa++Bs+NxLqwd5CbQexzPeG4B48qeH81O3sd7Bm5fbInAhTC15i0N
ICoopQDZBJO4nJ+uTDuSiyQeT2p4WzWYtMmuQoyWTn/e3wMD20IOl2qFhtGEg1lq3620aR2UPY9R
Oj2WdNp/fX8X3gkwlcARw1AxOr/kQt8ZSbAa1lV+nPLWqYPCHazYiRTBUrhACq/oszLJLdAl8qM1
bzXtDjOZnfr0FwfBPCwSNhznIsOx4QOzqs5ybLeb22iOH+uq2plpJXioXb522YUt5DAntTCnNkpU
LWohZ3A1zTU3ym46mvKWXKEQs7cKgbpdZNxMGubGQKOL5zwK0OfS6Dw3VU1wcZImR5sKS2MboGvX
biz1nZvA1twO4Ftej79whfHX4MfXl3rhcT/Es4aoaRpY5ee0XSk0EhMQjByL/ioOHvXm9eu/v6oX
5uff57S8DwsNExtM+8Cl0FNHkt/s7vi1DNEZuCscwrweAkBbHyfrEOYjVvYbQRJ64RPYLVl4LVgo
D6wM0yREHatAyo5ltlOkXQXy5vp7aAuYxi5DEyeG0zxoAPBzU4ixngdkTjlAQqMOc7IMK14SA/us
3tviVOzbLRTdDCiZMEqTA68uuTew45C7uoZlFcNRXDQXUyfcCJmXRDLZTS9kBnGV9UYJma0f3auu
5jWFE+xRMsZmhR45sgOMlu1fqAfqqijs2BaaflypM0sJwMFAnHgMUfere5AzTt/+NwlcRKzGKo7N
GRIkkMy3autMmaiRcRF0P1Tj8xBcEJxJKkVmHOdo6XdoiUl+i+yWESAxgEZGlxOg+MeKp6Li35rq
AzGUbaNhcxHzcecfDPPrvWpLU3bMp11bHcz2Na8qkHgK/ATzM2dRF+dbiuH0ohjLPoubOQOr6+Oc
uVO265NDUv2ShRzfaxpoWMArw7K9JV8sVhCDxCWm87KP3dzqn8wbX+X70YXPADfiQ+qFniZQj0sQ
Ona4T5F8O2hEWlth0iyDoVU/Bl/bxAfZT/34WtkFnvTS25jpBgY/udJY7R0gI9J1agmBPy6bYdzP
4AwB67lov0n4Gb95KHL0/qIIoPFY3Ur37Pjx3Wj6f24ay6NzpmFlgToluZEd7RgVMno3TKnAN69F
mKUEzjKStiBqEuJ7GvI+w/C1oj/QQYS9tBall0KYUi3c1mxasY1xwOzY1IBLTMrbGrRVPh2bvRIP
T2VPfmAyzC3LQpSMsPu5sIuF6nDmJ6e0MWmK01m30g+jdmYn8NQnBr1WK860E61rrFk7mzbDLDvS
X5sfg43zbhqlHmY4mdjl631iYAxc83T69rVaXCb10MWlIC4vyBQ7tKxRyY5hhDETNv1dAH5Jdob7
1utmn62LaaKPKBTKJQqA+q8DOZKZ6csusuFqE6LJn9uIdzo60FjqkwTKueZsFse02ML+Qm8kQ64A
n4Vjlv3jaBwDUTF6LSws/z5n0mhRNnYl4URGFjhzYfhde027mzR/H23LmTNRl+uyWnv+3SzOnk1b
b6bWgEB9W56mQwsGrh3xQYK3mTaBk3vAAUD7zmhcgb4IFNPirJwqRaekNRRT3xrKdngZA+BJY7AN
s0JJu7GeNBMFLdUJnzQRVKroijnTlyxQXqIzC+fd1F6W3RC0ZbN0dq3wyQBafEZEo7oineFMvmry
oiK9ykzj1yD/jKQ/fuFy35CLtfmIDqzRQSm1+V7KHmwNO0VYWMkK0Udbc80mFlUAgIfSI6aUzrW/
IWaAvszIAk6xl0+oO75XpSejJK38ah5RBt/WuaMKa4BrPnMplvtiVT1W0kQgNtpTEENkgLO2D9qt
vc18+ygCWVj/Wp9n5L+WNkqkjKAeKaXX1mzcS628ESi/6B65DzbZqjlgVzI7Fro/o4qL8YBtsNc1
r8SIFFaAAtdyh1fhnrfoHlnOtnBegU0xR12wz/cgXxlo5QV7LGOOLraO3OJWKO4CvORDLT9vkgsJ
oRzRJqC4STZxITnartthCPlGDBQvuk4uDHQBIOAKDYLiYkYBvsA6ZNReZ9hqF3h/gSCenVqJMIKB
YJ8dRzxtFLqZMOGfCQov/09Q+8+18c8btRqlzB7wlRjor+7mvtIhp/sNz9reAaVCuIwvUHmesbpU
bXmomEQbp3rDtMqPemu7McEYGStG0xQIZ0LCydXH8cKqP5LshTYqDeYCbWYEjJgRACpuWgP59gOf
fjO8i7rZa++RpTTOh9RSPs2mCWl0qt20fQmiH2z/aFAOkSoaF+PuE0VAzDsyjlkb03nGxZCalYVF
lup2fRrMxFWHY5rKIk+8JgIDjoaJ0RQgHPLTKWlGu87U5Aq9+frEhnoTMMkmr5kTf6OP6MpvRfAs
fKLwcSjWgME0p8YWgDnnMZtFEFW2Xp3079LT6LXY/FVkJ/Lkez30rDug+G5HUDP+zUGXYjknotUk
lofJwl0CTZFQh42kNa/UbbDOjq151Ivb61xkgizLWiTpF2flHArJjMxCilCfKpBqqADBrm+1w7TR
/PTuT6djPmQRGwCDeJPbNgYBzp0yZqj7uFMLdkCQSB2KTfqzAW1O5crwyujovWp/ylvFi+Q3Qmk0
gdVmLOtTcIvj4dUY7OfHHwyJObnK3PRVEO1YVsDfJhqIBh7nBGV4HrMREzqWVFhWBnEWgs78Lrn/
2jRkSgMAvvD9zyViKQTjYajwscYTl6foRk2lsk5K4KbXL8YLeIFDN9zKd+F96OZeWvt/WJJiNwqB
KPgC50c2gSpx/hEDINJT8FBGJ60jTmA8d+pecCQudvMS+JJDPetmoE8Kozqefo3738MHkwemhF3o
iY7Dx6ALadwzRB1HbE9qdnGiPxok4cAXVAHr9mL1jvaLblMP+/1VIgiufEC4EMquYBEQ5pnGSWx+
sFAOvs1onFCXcqw7xguc3Yrw+9cc2vKb8b3JXCr7qY9BxUp/xI8fi47P8yF4Oh5ZO9QVgxOvXiqG
YoDnC14sArqx8/Nh3bbqggLnG4hTqA4Dv0y89Cd1xshtKasA3EWiMuOK7VmA9UUQMhk5Kr8gpU5p
WBeFWZzCFzVyqYoJ/Mxjk681BhobBHf1WkSbwnSdM3cLoYmt+aJpf7EllVqGOoEDsMAkKuPttfaM
j6jZCh3nipOGHB1teqTL6EhwNkeo0qtdAyp1uikBTJltul32S9qiQ+rlf+HClrJ460uCug8mdCRO
ypP1AGhDN7uLPNPNYwcswWBFEB1uJbxDnqUwCjWcjw/vWkQSBD6cTdIMh5Sp02iiGLemGUsRXGAN
mgFApcTM4FDCRwZp2IY7+4N2IMIbbhf4hQh3h3vyM/sG0AFSI/TiMBDA16LMLrLmBs/UE7X2Vn+n
VK9Jfsiq5689JZfofUhR4IaB5oTZYPR7z62saMc2yuVg/p5OhaPX92FNXJsEboD9gEp0pI+sh1N2
BueDAWQL4JcI4ufSVDlVujgyp+/GQ/jY7APDybAqF2JnZ7jRnqMDg5eKsP4oelytGBnDOAdWErBS
MRnKnTJRY5vaMTpW+pYNe9v+7yUhUSDgHjwflwm2Lw3ZrAz0Sd59jJkxxTE2VL/T6q5TnrE6E4lI
o9a0Als6cBfommLMiP2Ehdc3aN6osQ7GtB7WS7dZDR8lXY3F6Wu1WIkuQOKV2Z4qukbAb+DktM3Y
kTmi03d59I0twwLvdmDKBX0sQ9QUm/CqQBiYjc8DxlPAr5wfbOhDLcjTdvo+PPR+tQeD+bZnbGkM
MbR4FhV6V8IZcp2FOK6mMMsGjpjifKWvBvfWrbXVMVMERp6f9VthXE+AdCi2ovT80k9BqAUiHnDU
IH/lfbAUm2i9JJL2XY5HBfOl9a82GP6M7gE6eCaD9700UIdByXvco6pfVzK9ntphJ1COS2eow3wx
HQI4T7QV+RQ1DYaKqjVkAAds3wLkzPJ0AJYMNwiRQLvUBNsazLcuvAZQN7BxDmQKkLjqCJA8dqgV
pXZIRqK8DxUyfKr4UT862KXYKV3nEDCYZ8DBEhyRM+UPmcABYlgBun3pMYqpK1FZ7pT3oHLbFwtj
udOA9AproEDAnH11Z23ERsAZ94VQLqWjaZ5a6Twr7y1ewi0A2tXyprYmB/5GkD2KjsclV1VpkDbs
JuU9VR4s/aCOm2oWKKJIBDOGhacCNVHfdqPERABpXstRAcqcAjMQX3+pVTEMHwB09poO9N9zMTSe
8qaeC+U9BjmHTQ/ogzvF/O1/EkK4PsZgWHWrhBCSBNt5wJ5z2jpqLRqZFhyFcFFKV6WxaUmGz1/e
p/V11GxmUWq2Zkrq520RTsP0QiZD0EOt6zT1KCZUMX9ACd4p5FhGdzX4mL++OD6L/63SC4GcopHc
kJsZ4+3vdGPaToz0DBstkt9vQL2jYAbYyTfCzTzOPV3I5DQvn7SuUkiqvBe289uv2/74yNqG+uaD
PlLgD0Xfjf37QtPNVLUiFZt074UWOWF8RQFhEkV/Y06Li+QClpYlpDWiWX7vI6XZKmpe70YpTfbF
kIieQatuaCGKy9L0MqlCMxzld6mOt63xqo4HCcY1igizRffGlHVxb0PU21OEHcP3qbjvS9Bt3lai
QoDoKJx3yON2qNSoYU7o1pJ2c3DfZX6r/m8KYHDuYTbDNrDURHnPgrt02EfVP1Is2B0U3BUfAwtV
otnYQYTR3hTxsY8fZdGQDfcU4M3G4HxDmQxNj2EF5T1Hm8MEjlGjPk925pQKdpmG1hV4BsGnMTjP
EEVDpccjPAPK6O2LnqFWGV/hmQgIoNAhk4t6JYOTsD39thZ1rVSRcM5F1Ch5FUkN4fpkaAdqaJ2j
zGX6JM21cTOo9nyjGlMlOy3oadw6jgpvtklZuMwMr6Sht9ypaMl9pmQdIzRJh0NRpdI3qQKy/WiR
/mdhd6YPxoIcI2xBvetSK9vOgSa7bZUGt7IyGreZTG2BIq67W6xAYzMS/IfApDo3qc5sMwTEHl4C
OGXxrt4Ouoc0OryhvrGZrglxG1GPf1UzFyI57ydX1dx1GE59r81uY/UJ2gWDIw2C0oxICvugC18h
6bGa1Yk0vk+t5gzTtwjQy4QKxk3Y7fCJJpIIFJtksDlebAXHUp6bfQpHHlnvBkGmJ4umnvlnzm8j
W4jgjAytt6TE2rj8zvBiTDRnrcExwYRe79snFNEEB1q5NTy1Aa3Fslhs/nLfpqxatW8UE+5PHt1K
fZ+lwYuExGXsN3PXdiaF+zY95nVR44UfL27CnQF8YIZ6/AMAEodOiMPBQ9+wCzwTxgUnaxi1se0h
LNoTEETvlN3YuyypiLd0cut9uZHBXA7QHenbcC16wHF1hAvhXMQyyzwIMwLh2b7BE5VhUDJGalEG
I/psXNQCu0XV5zRU3iv9h6m7cXJt6b++dr8rDnB5jfwzsWhKLJpgCuJd7jCPR9prU0tdXQIhbaKK
XP2KLHmRdPJaGEV90dolAovNXvTyQ2zc64bqjK0Ium7l3s4EcYoYmVozE6CnvCcZBQV65VTm4Jnj
8eurE0nhNFA34qSJW8QO1K6dOnvv5caxpZ9fCxHdGadpVSrHYRPjzsw28bUk8tow8yrtVhYBSrA/
xBnv2Z1xulbGIL5GFoY7UyIn7mNvUgaP6NdTHO0iS3faPhS8Cda97GeM4gK/Kg3GRGcYkVqfaP88
CMEsV+7uTLe5d5Ri5GGsxsiVggGZpRK1wMs3assBB9nkSE05b7/+VgKvwANmW2GQRSTEtxr14jHJ
010O/AOiVdeKSb8bQbStK6ysafXma7FrseTsnNxFBqEWdXrDvNENNl4xFEN3rTcx+CMXD5A/D8Bn
wrjMolWkLsnCAcKyys3KfU8itxE9cvgZXd7Bmsz2FmEeFIRF9H+kfdly3EqS7K+0nXf0JHbg2nQ/
JIBCrSwWN5F6gbFECjsSQCbWr78O6swRCVYT0z0PkpmsREblFhkZ4eFO8NY+y8dyPzyIveFMKoSj
Xz4oDDWf5Qvl8mYBd+eUP/hc/CxrQ82BByPn2LoKmn3ePybNPtY2X6/VBZ+BdjuQ6E9xGWpZM58h
dSXp8toYz8TY2VyhNmqS5ulrGxdH8s7GzGXwfrRyG41IZ8mwPC1+bHXT0SODsrF1v7Z0eTQWyNEQ
J33uxqyiRu643A7nvrst68opcpA/R4t41Rki6tdmACPV/5iZBvxuM5g1b0BNUQ5nPgx+Ut9lIncU
PiCJFKwNNfbLPIWCyuiAeWTpcTKtx8wrYr1+m56tl1HUdZJl8nCewFjaw3ClM4p+lJ3pVHvZydYo
BibIAkEIY+lpcvlUvzM9W0ajMrt84NKIAIc//KKjrFxUJN+E2hetLS3lzP1bvYC4g5ROA5UyCAo4
Nop0EK1D4434Kf+UwGPk5GDE+vbvwqjmqztvmRvsikidFgDfsB4cFTo83StzgFXZTkqq2jpbFta+
cPG8X9R5oyhg+KLpUoxV10JaaN/lbAmMv2RhFt2bbACRu0iGc2PuLOVKVPdfH7yFbfn2/Ht3IlqL
NH2q4vePaENOXhKMg4QDDcZqlZRLrS+XHpMf5mvm8sHVp4dxlE17I78B0+t5ML1gPel1KetId013
kfAaPeMXDh4Knmg1m7qTP7EPa1oggRkmwVNlbGXhsEJt90Ng2Y+dUuVopNfq60QJxsS3UzvYAiCk
rEO7TLcqg2SkruTaVuNhulKGMd/rWaasJYX3JRVjYH4vGpHETjTU0BMRlUqR8WCrZhD9DmUZyeFV
DP6uNgOESGWeAIXqQ25w4QVJm9/ndjusSBgSiL4PMTsJ6Idv8XF3zG1N0Izx0OeVWdI0rrlbR43p
mG1s71Q+mqdKtysnr5jIaWn1HNpP7aDtmjSqQe6TaxWVoLT10sYZe+JcmC8jGZCJDTIW2LQeK4Ju
OE0yHSm2qtcBsiEnVudiiyp75xsMDQuOHKT5D9sMiC/xPoa7yFVwgyHUKTQqSSPUpjorMHZaoLJT
zELmZyifXJdBbjwpabtjygiZeby89klc9adYrpSNZrTStgBmCE2ZhQK5qEolNCik7CzSOEYFHIwA
YFGWdcsxyy51hCalLU3Hdgho1LLiJEHR5zTIBigPCBhuFTOwTiA3DASFyFdp+3CwYUc5nlRebKmc
4uHNaZg0/RFo33ht8ELe2FzVE0dOe32biFxsSsjmXqsiSK5FazQbkwhzH5ik8+OubegowrMqhuyh
Dur42VKzcF8FDbIRRt8A7aBm0k0FEeVt3Y1g2y+Q3mFhIx2GIsiolgViVefyjyCJhc8koYOhfDxA
JrdyR5BMehaoTBwzK8zbMm0lbEWwbCrOWISlTnUrzh4LXoaOaqQ9Kjfc9lQpGq7LHLKSG40/5STS
HyAMX7yAA7Bck1Hqd7nZqp6wg/wEBhjopnPwYQTD0DlMEN0ta71zO7MPVkatqi9f+5FLXh/szQoK
aiZKeXN0omZlSW2ZCLNSUbtgnHINrjojkm7/iRkQSgFhYE1KiR8v8CbPxg5Ux8o5AgBYJKsa8Xdg
P/3fjMyiBLUUgiupjvyTlLk5PxakoKm2VA+/5Nkt8nsos4BACQxhiSnW7n+Mq3DX+KEXvKQSLX5a
P5grbWJC86Vsw7wV++2KRPOTPRX7EWnNwY5tiygkBYHCWaw6DwSZnjjH+wnHL7nS3dezOKevmtua
oxwzMubBAKknhB39UQejoTFlZPkhPRhQIPpOfigrAnq66GRfV0vgmksJpHfjnKsrgKMIqdDOGs/6
UY7B18V8+Yo8grF5k7rdekmz5OJSIm7F5aOBdXfOhdfj+oHGg0CAFed0wOjSJXWPi8frnYVZCEcS
LdJFBU2jur8t8lMAsl11qet7ycYscLOZzXWpqTGK/tYq902NLC/aKL/eFQtTNS9ssBhsWCwsx7Mh
XeeQf6yhMPa1hbcwbx5pW7/nal7YUPtKRZISqwEswV7zcj9Ym1sGVNpiOLM0mHlwppOC1yksjZBh
Po1vNLcAfPQUIkmeQtEKumzzUsD2fnSzJ7octQoKBbA5QGrSXvFTthGbzu934V557B4HVzgtmm/d
JUz2xbEC7gSxHAiWoLn2o+eNI4hihLHWnEuL02L4Xpc3C+u2ZGHmduGW/rRgQCb8Tt5XB/1qgHRx
cpPeyV7pZw5ZMLlkceaCCzOK60xWm3NWrUlz0IwluZU5KOiXD3w3a7Nz21etnQ4Cs2ZFnWNBAt0c
ZNpw4veic5IRMIYMWjn2vSGPXkmSdSPf98FjWaK0s0TptzTY2fFuCjAYQqm5OUetP7Qn3j8srN+l
QHsCxP25Q+aQhkz0rCMKZlM+WjqdGNPaNWpFj8Fx9ARAeEsQvAsnQYU8rq1N4tpIhMxOQpqRNCuM
Cj6x1cWqAMMfLYpUcpjKcpeXXNsYTcf//aL5B6PTLL97LyVRUKPJNxuB4smcLlI9QOtBwtGjxf7r
6Zx2+8yLfTA0P2/lgK47GaOrTAg3DIjkml77FiMB6BOzWTgI0zb8ZAxwVwVCqwR5q9lURmOm6lKr
K+dErG2Nb6oUOqB45JAUDcQ62Tf6EvvipbwcuLN/m5xNJAqiCtgJmvFsNkBeQfQUwvaQVSDHtnPL
h0n/vVunJv16UucaftN5BEs42j0gC6NYn/W8udHKpRng4ekYfnHXrqJ9sjG24113gOSq9hJvOlfa
Gt/4Brt2yzeTcgbIE/yvv8aFo/jhWygfNxFkkM0qLUz5zGogiwVEfLmxMNJL0dcHG7MlVUK5l3J5
GunW2k56yyUaP0aEJ0fZdAz0lRXesJZWOkSXr4YzW389wguxxAfrs9VN0qyyNUlDMUhfSeYTgyxh
sGBizsD+aS1nJ6RGobyZJNvPKZowTtZpqhSCwONKu1N36UG7+8XJl64yX0D5rAZL6lKYuTTK2Y1V
QZZYTyCvi3TiHbMewuY2SB6/nshLKZMPMzm7o1rIz+exoaC28V249SYHoEG/iffpZqLuldylIV3e
mpP8HgF8G4Dxj1tTLRko1owOGRorAQ4hJDciShdc26VbEWP6y4g6Q7fUuaqleZwp5/hnwejwEO9S
r13rIO1y04Dq/kS8ErvKgpObvvrcyb23OivigMufV50RKWfNnxpqxHqCbJP1EmR7YQbV2eGGzmw7
NAVqRWZxLIDl0KWFcVx0ne8HMjvaRWrGYP1AgQFotHKTr6uDiXOd0NFHEeWu9Qs/8/W7r/fh5a3+
e8lmBzqVOsinCyToh0HdkDD2ssD2jFxfcFuX7vT3Q5ud6SrMaia12H5MA3eSVm6jYMOD6KFmO32J
SeVfHK3fY5odX1TwTKTusFJkG69jrz1be/X0q/81XLUJVRYKXkuDmx3lzsADrs+nbd8prj2+Wtp5
kFxmPev8/uvVunSfv5/G6fN3UQoLu2ys9GkamfG9YMUxJgSOnkMQMsh8QI4qylP929dGlzb+zHW0
uHDRpTcZNZMaimF5RQs93vyfjMy5zJkVjdD71shZUYOVLuWrxcTMwk6fQ9FJHaWyFCJfHFolVRWP
4a1dLfVoXb68oNNmyEDRTNosH1eo5pBpzUwb6LtD/xht6pWWucPPqZE4O1ouedGvYkb7n9aqY1R2
plJNiPT413M5pzX/dYO++xKzQ52ovMFRxi0dPhSbiTvsrQec4aUSu+0boy0osW8LecXIwjm/uFfe
WZ6d81gh0FJuYDmwv9XiVfkPqqPoiPg9vbOjDaJt9KK0mN4q+1GxktqWF1lL3N6XHfE7K7MDLXgE
8cvwLcYytupautJvICdcT6okYDYMRoRW9errNbu4cdDJC64tc9Kym7fRgJW4DW0ikXP+s9hPObzk
TjsZkRNyqrpIVx7IUTope72mEmgDanf02Krw1YVjeAk0BQau319jNsFc61iUZ8hecq/zyqcmdRE/
S461tw+TENu0XXPQJlxnXukYSxfgdDjmN/l747N5N42haUUO4+atvJo6iZjTPAGORhW0UxbOIufz
JZcw9ZhNDdRgX7Fnh9VWeD7UoNc9y6GrHw2fePqaVzQTlByj5xhEQeiQbc7aAkL34vl8b3d2Pgtu
qUXUG+0Z/Q4ZCAQ3U5K4hrQprUtH/d64YMjC4gr0kSyRa1+M0d7bnp3QTq50vPrgaNH3v0Ix3uvP
hQwUnnLL9r03PR4a2Qtev97dl0rV2Fa/Z3q2rZQuSoO0xYiBuFup4OODhkq8zzeKC2quq2FpI00b
5fNG+m1utpFitP6A8anokCbu3QiDDJ6AwIpugQ852afBzbwO6i0VDReD0aUtNbuh1cQ0hMH19szS
rcnvSvQxREt6aW9Fl6+GN7uRxVgoqtSZ7dk4lRsdDd31NwSkqkXRX3Wt4ZktOwjyQXfDtu3Twkpe
PKOT9A7KNIoG5rOPFxzUVDpT4QUSveA4kN5oI4xr2YcypINLxV2sbFy6UYx39mYTmo+sVjoViZnO
KTfsRnXRX7gzv/ceTuehdJrd0iP+8ul8Z3E2uyFLgFrR88kie1AcVG5WiStdBSvu/lIuVM7S4jgv
7pu/jEI19eO0prakSk1OBiAfZSgQPzL7aBbnhbX7ei7leQuvasVy2OhYO/nWRnZmYoh2WxpulLuM
hte6k2yX+q0vH/x341I+jktNDNK0NUxWnrKd/GvLHbEON9VmPIQFXZQSvXjyQVY+NRsa+Gvm3lBF
7IsoDiesyPjjF6d+GziGax6CAi/Q/i1jqUFuuaf2AoT6X4z1t+2Zk7PJ2HRRHQxT7LeK1xlmV70K
7wg6RMOV7i4s5vTbPjmBdyOdHURU7CcvIA3niTdGf5zE+NCJYXrqST8Et1OiLfIkZBfp13Y/m4Ve
G5IIuDNRbgQVzscFrUVpCmJxVBpxEKPcEVHrsBiqdEbuf23p8279aGn2rhfjlCPRkCkV+msYbBVz
4dl24aB/NDDbmxrrjMTQkKoEb0RqIuCSQJXHHMnpT+RYgTYipnxTgip2CWy/NLJZ3JG3kIlSAsxh
GD/m6kPZLFD3fz4EHwc22X/3TOz1SFRjj5nTDfCgmbEjm3dagv49dMAGub2QOp/84fuNaOImmPQg
LZDQ6CChmB25XDKBWTD75Hsn3+V4Iep27CjsrhQrKfZ6njkxYC9fb41PNyCYPgxo4cAa8r2fE9ua
xGKtjCvzadAew1JxuuynLUCexNSNkq7VAUk07aSp12EL3F3TrqoWBHfKAGVRX7JXLVnSY/hUnJx/
odmU1wpwN0Zbmm+kW2inOcS+7kNHY7foUT9N9zT0t55w+63JeXbuFZEADqfV5hsxdAOO3NSg9bW8
Dv3agqMbViG4cZ/zzfRUWZS6mI7Eh7WeGZ/fxnZh5doA46TO0ENb+hoPnERJqWmceCe8fsrZ1jfF
8KTY3yw9W1j3+cbGLCPoAFYL3dYTt8FsqzVa1IKDyFaftAxgzrihocHQedWDR5o7zaI85fxSnpub
OXRdSqVgLGLtCVzIwTbL7MApSB+tm4Clm6939BvF3Wxmbcg7KaB2MSCDPe/47w01NDrFVN84h5sr
Zct+EjStFGBelaCZ3K5NB7R71aa9KreFv5TX/3R3mSCUUUGiI0+SIlBynAU9PW/jXGqgTm2Sprsd
9aDeGHaHdr6EpQ6TNO0H2trgEyMrsG5bcEB9H/RKPhq10WW0spV2AUbzeZd/+D5zkEmnVqolpu+j
oTkt3U48HDJ66ZckOpbGPQeUqIGhpLwIxZN+S7ZTbTNywesOhBjq/HD87ter/Cmz8GuaoT1lwmuC
k2N2eMmoJSGkJjncxIDVzVbSDacQ7nXw5Hyc2Hz6Rc90eSZ/m5wdWSlJgiiByBv8hYhBOTVugF10
+Wu9I5vWy+9AvobwZLyWD/8BRHk+3tm2akQBEnsDOvLR3vDT9bgrQVXZe2jmdv8DDMXM2hyEkrCQ
jHqBoQ417bwBVDuKmz+oq4mQEzjF2zT0M7KZ9Jxid5EnZApHPh7gacf+Nc+f4ClabpmgQoGWvD+u
9FW8tfbydkrwLT8WpiWbm9IUCJjBCdoT4Tw+f3e/M4NpxjDJ1vflUWleUZFzuLqtOoCH0uYIkLaz
sG3nj75pYt8bnDnCRLdqWZMq/mTJwq/LwkktFJCLI4k2iF8qwh0ygHgLQjrjcxQFnhwu1ec/e/6P
32B2cIw46Gw7KfiTYd0O7JblIx3HmI7Qrm8j5n893s9+/6Ox2ZGJLC7rNTBATxkaBXMpcnNTOFZy
97WVT6Xc+azODodUSkYfi44/IdE3gO7AhshYT1lFbW/0oW7yLB0C8B6glgxArgA96b/9mJ99g7eo
5t1GgoaGCGwbA50qJTpY9iM3RhFZdqZMX+YvIvkXVnGOq5cAym54BHuaP4Bn8tl+LJ8qAMYDV3Oj
q/rBhJxhgY1FS1D1fj3bUwD2xZl5uwjeDTWxItIqaBR50sC5MCrH9t+tAs3nchbUm62uV3aSQ15e
eiZVQyMQLklsPenXxYGxdJEsnMi3i+bdcLQwT1TJgjUUj/fsCjJnWwER5P5hItkDOnhh9i7ek+88
wFta8Z09vVCLWov66eJqATowHHknedivuJWz01JX66Ur672xmbuRg7CMeCGmbRKibTdFKD1VdBdD
6aVJnDkVa+B1wwLGEXONqqM4OiTBLJe7uun+0ghZyma9Bahf7cKZZ2FG2kmxhAMgydTc13vFkx7N
HQIBlx04lGwkmnoRDkO1h778ANXUTfiC9pbbol9UuVhwcm/e6d2KmpJeINjGJTKwVyNMKDNf+iUs
x+VDZ1vg0jWVibR3dlFB/dVutZI/VU3tRkNDu/Hh62P9LzbmbxOzuzAzce0ZVsaf0ofOQ4QBrr14
MwmEpG68mKW7fPH+NjbbmEBXSBH0gvmTnXIHsvXOWF4RtBiA30oqnaK6/3pwl5fot7nZ/mxE20rJ
NDYu9pJ+hEYeLbrT1zYuhqQQsfhrjWZbMoPGemRmuNtBgOqxHDx7zCl3AsUue9v7kWdvrKX6x+Xz
/dvk7OJL4EwsVYXJ2q1jqgw0Cai6gk9ZR7fGpt0awIaS3LFWbPO/aeS8kD2Y7ve/7M/FJsZmVBNG
sC2R+GnQaAABKeZbm4zQCqUX4jb7ZqWsEqhgLgm7Kws7aM4vCOBf3rHpRLQrlF+gbSOZNLsVOzR5
nAI3xjdJVrbHoEmIdKwXIIenP4C+NPWSA66UzZ8d6v/1o/9/4Su7/uV6+D//G//+wcqhjsNIzP75
z2P5WtyK+vVVHJ7L/55+9K//+vEH/3mIf9SMs59i/r8+/BB+/5/23Wfx/OEfXiFiMZya13q4gT54
Jt4M4JtO//N/++HfXt9+y91Qvv7jjx+sKcT028KYFX/8+dHm5R9/oGA6FTf/672FPz++es7xk1es
FtHfDs8/Xl9YEeN5+uvXvvvZ12cu/vGHov4dcb0MLnDIIIOee3KU3evbJ+TvU5bZRDYGLTKmbsJe
Mf3Wf/yhKX8H6yKonGSwiKtoTsNHnDVvH5G/Q0tZnhTUJ5Sris7l//mOH9br9/r9rWjyaxbjwsOw
FOvjlpoU8SCzDR5E8PnZKr7fzCk1cqK2ihZkTm33Xmugyy/sIEgNJR7weNMkq6+bIHPtLrkmmrXT
y/p+kCw/ZU0DtXhOe2Jvdaajyiu6lFqsOTZS9F1XwOSU3OtifGzNNKSdJG3NMLgSvbkyE1oPfe/G
NRrSUtl4tMZqDzSlICCgy7MOMPJop+eBn+UBX0HC/dCN9tru7ICyNIESSbrqiDF6jTlYNLP7q4Aw
sWml6BlsCXdIjaYeCWS2UvQUY1FKQDfH/EH0BkBXREhUSoji5Km4Dwz7WR2S2DWiVKNyo65LVTep
VOLyHHv7DqBsNPHJP0hVHqDa9bO0zVMZJf027/cx4MS0Dm4C1RRUG1kOMlMkfDUVj+RoGPBbmiyk
cVyYSKsHqWM+dWU+0Ga0C4qoIab6bdP3kE7vg6e4swB3Y11Fy3g8KXh8ll1Ou8gOKSTWw6RFeqw/
xLHTGYDrVH2GWlktya5UrTuhPKgZnhdyzY9QtHNrkZwKuQdOt7auVR3C7Gy0diZqwWhIOBRxe51I
bPTiuGQUoYTHNSbTpCDAtKjNd8Nsn0lXh07QjZHDmlWXWsyV+2wfaNVd0lQ70abHTPouC/tBR+ds
lOGvOP5Wl/W5isM9ibptbxU3YHGOwDhT3Ooo0erjQU5ISPs6PLa82UtE2itR5ORJ9lMr9V2nRlet
bIZrywKwWCX2nV4pNqgUfuhB+xCb4MCDClQCOPWOyABggca5d/LwIE2rSTR+nWdw/Zr2IBXFqRPZ
SXRKBGYnLaGkezYNRNMKN1zZCkHgXhc5FXBTNCvy+7JNbw0z2wBJPlLB/bzvruMISxSUQDeTMaVl
L25B7OWAAS2mZYPWRBF5eZQbNOisW1LE686J00ahyZg2lING1+lADJh3fbLLiRpShbS3BYNnjuXv
hYr+xJJva8Z0B1wb4MCwb+VRYU4R4OkW521Jw7J2AXX7pnbyt0rRXLNsDp1q+AHP/TRv7sBI46El
dJ9m9dpsn3iooq/ICJ+lSN2MTEncRLHORSHf5yZSf0lvUBK3d+ivLehAuq3etn4dGm4GPwQcJzId
4SgzIOSPPLIntWjth9SjfVS0BUIuzTE6VXdiXl4zW3fQR3n/9qkupJJyrfEUbmeO2tmlG6iq3/Q5
OKuyyGkK8tJAgQzpvl0UawOACN22JBaogbJzZ+LBaLU/LW04xzj+agyeV3TZ0q4z643CtoVRRA6g
oEi/c2j8WVObWGAO28QEChSNQWArXoFUKaOtgUFoTRVRNcVpI22zGvTs22APXt4G+y5BGk7vTprJ
D7oarWQS7aKObEstf9bbmNMHBkY1J1LSfT9ohzEMD21kbbSscnreuUBJPwwamGTUvnRyrQD9QAsd
N2UYwH4exoDohYBoN4obdOq3Ni05JTAOFAOGH6zzcTrdpSBeIAETouWAaGRS4vQhP4LH3cls26Za
D42GJN/Ug+nbgYYO1iQ3acNayJQD9zrq3X2pR8DsjADEBlJ/Pbb1TWKCa6EmAwPSZMuyaKRtQx7S
0GrXEkbXi0Dy7fGKNwrzxiRrHDM1t+FQ3lt24gRx9lPpDUL7vhsgIdV7uaE4KWMhgAaVSsuiWJuj
tk2M5KdWoWcplfGYKEEeJaCL7YzQt5cBhHNqZM0FH17Z2CleotY3gyMr1VXeAnM0osFzxVhyLEAE
7ihtYblDAXZf9J36bUn8dExRalDDb0VZfodkH2I4m6M63ul+qo4xpiiQHICHcoKvWT0VgfnaFzI6
lG+lPivwpdvnkCuTOKJaU8GORBuvCiuLKJzVrg11hQZ98ir0IHbssqQx7gAqqThgaOp9SBJ5N45K
4ZhyQJwuAZ6jqmz4JkXxemM91r1CM261cMjkPGjfgwTNwx0ZEkdIyU5rWmjTlgrlrSC4STIwWiL7
2vCEGh0XtJD6K1Li2McFeQ209L5os1tzbF8GCzrKAwg56g7SXbjxmCMwFtmEb7EU/pCPhrzShbZP
eX+f4S/K+wHFxJgMqFTc2CUHgIH0fmHX+NNtNSNqaWtjvwcMqcociu9NnoNYW7qz9EB24Rae5OpE
cAM4pR13Djcfk1zFFQr8VRWEGlWSgFNTLW8trayoKpMt1+UjLr+BIvYwHFs9IwQrXKPX0IBvBPdZ
hTZUrQ2uiirdqxZ2DDd0r+qSfR1Ye0uQZymsfjTRViPxq1kdhao+jql53Yyp11k5+KO16rusC6yK
nn8zm+5OV9IdN55AAP0Awvgn2c5RZMziAMfPciqQbqRSeQdo6otiBzqNGI+oqdQ6zft4hT6RfZIO
XiXne6nuAB4RuEC7ttyUZXFvhlCPsWvMSIyOJiAyABxIcaOZ/MXoK2DPGHGhgMycFj7TwQnQa8Oi
aLo3qWUU4OnrSjrKuLBNOy1pJhmeXlrPER/vE00FoIyJO0NrV4Es57TXtKsy5GDpVa3MQc350Ayo
lFZGB+kXLpyuknfZCBk8NRfGJgysFwXsV5ZEWZztdCY7uQ4Vh4qrimPZrKAkawZHJyDGqBl0TuVa
ePB2R/Az9bQ18Z1tvf8uDLKTp8hlvCuUBKslRftAqIdWOoajfQpZhc2lY4c1bf9g58prUQeJY1v5
TRi1B7g7vw8feg6cO9cfVCbfQSBk2zWIlULh4nYqzegu18yY1pHs2xI/BZp2n3xjFtrqy1IaaWfU
BhVZ6oPae2v1CgBD0MTGEWwKlyTiqCoqtnCBLRYjthx0RdCotx3s1EPI2TctrRTfTAsnV/BU6wNp
1/FmywNtA0D5BtrxviWzTag8vgVlgNq2PPISZWycoCArVuarLDH3LKtfcrW96Qma4w0tWgVF/4Nb
2W1Fyse+Sl+s+EGPO5o3yU/BddSj+qh35bI+inGAtEMcAzOnH0DMY1MkNKhtZD+TBCseWsbk8y2n
rxLVDYI2oJCnm/Qhqr2pVGjvTxFDylLrZbyFl63KDaK8xxpJbdZIgdcUaJOV6riGb8BdFt7GTXjd
Ef2QlZlNUdbonbB1G+hv08LSniQtOcoi/ImbjyZ1mjijUgIDK991Q3mcwkT0emw63bjrGXxPr9vw
HhVzjRhkU3DS54ThIsdbgab5QCjG5w1Zf0+iMKS1KYH9Nh41KjTZGyPjRcT5t1Ybt5rAxcwiAM7r
Bu4rCb0isr4r6qpD6rZnN1KNELcE6TEu3yKiEN+8GVttI5VR4VgZwYVUJt9MXOxyAdKENvMVu1nz
dJB8kFu+9gPK95HRNSthBEgLaOGedSqcGCiUHbCL9G4FgnlHAaeVZ6nBk5TksReDUMFpI2KuNc6O
ivoim10N4UHJ9rLR9lHWxh5o1+C/F16DaM4MR9SiJNX0Sl1FPFAAERnySluV664YiTMKfZdmuUwr
DV3mREwCsIGyqc3cMXlaulU36K6U9aMXduld2PcWVQPFbUUwOmUIz2735c2AjjTaN2YNvoXhRerT
ispZf2WMxC8Sa1yzwDrYCLndwqw7Nw7ytYFIxDNEch9GwatpQcltDIHMLCOcXfkpR5GJph3IM/oG
FykiFLR6Juu+DKHzkGu3RhlnFO/J1GUilGiCmpfS9hvbRhC4N1NJ8VTlRCLWOoM0oi9Oy9dWg8hC
lhGGhPDlNUfk1QOwkZajDo+dx844sBfD5GA113O3VpspjNGG1ViUo2sD+1+jeXAtp1sllpibq/DD
+iBtWzWpXNBR7MIpPG3qQTgqqCqCKQCC/rc2loC39Fbk+UTt+Aq80glF4HXPk6KFE7lO2hF5wayi
jfD72lL8bpRfeFOoKL40qdMMbMPyYT8YzSnFwR5QlTetkbimHnV+w/UnXR3hkWqcWRExt9QqmYZN
RLxkVO5BJaLjldVt8/xmqDS8b0xQUKUMx63RHkcWnAozO8VRqNK4VjxtAAI4q7+LGPQu2FYIOvgt
69jtEKBcq7HY0SqsiyIqV8rhUHFZ1tOwQmqjhJ1KTeONdQZycUIEcAP4vpaOiB904Z3TpFCwqKBE
4kTS0HuxasBvJiGaJgUuBBsUgUNs4oVq7NXGvKqaHADdmLRrC14zlbVDlxUPQZOterPZ6QVQkUZX
exlUO7w4qzZpB88N4SQ8HVTpXo179KzVWEqNGiDNJVFmeERNHyGgaXh2S1REU5DuHEoQf47a61i1
2XrQ49EBPyxiy7aLNyRN8ULxGnDVHKIugaCn3peboLU9OwZCvCLmuCGi1laq3G5AeGMfkebbFSJJ
diKyfS1nkR9DYcOLNcOLsdEKEC56/ajGlIka0MAivi+Mx3IobHcc8mNUaCGIwtTwWOPRVIBpa1eB
L9tovQghvJ8XeKVAgyd007yV3dIipz7B45dDwtyphuvElNs9d/s6vZc7VoOxvsbejZrEtyDbQ0OZ
J1dvf42JUlFTTqJ1IBQvDVAR08UAfZ2saVZF3j2qrRxuMo1k+7L4VoVJR/WJjbCSOsfpBK623E7A
1CP3I81y5aBlqfE9Z4dW+f/UfVeXpDqy9R8a7hIgA6+ZkFlZtsu1OS+stjhhhBHm13+bnvnOVGuK
5E6+3bX6pfOcFiBFhKSIHXvDo2px30XyBD0pGZT61nE7+bF1h29Y2ubooi32UMYSldRJ3XmdEoEf
99mBRPwQa3Y1SPDsYGOejxk4xh7jPm6ucS0u3RZElRCV+RGpR4eX9aszqPssnfxbAdgaeKvnneWk
6CR+zePsJQW4At4buXtdAwdtQUNCtS9Zsxx8coUkQK+GoE/hdIOL6xQhKqT5XvYdcOI9jnS9U0KV
Pf7U8pjsWA/1rUb1TyNESVPNXjNpf3Z59dSRot9BRnqnVfzYquKHW6Y/6CCeUKG+7Vx2N2btYw/V
yseCItHpjv0htqtnFjuvFUIvUmFXOcGd1kWljILYm9WOdYw961B2VndwSieMvemx6bwiEKJgITwq
aF0fh0SN5ulE1x/ihH/x6qkNrcIaw4mKp1KlDUwkI/tM8iuIYC1ZlIYhDyIPWVS5EE1id6ke052b
eemOjM7nMUH8jl1V4oyXffXywb0uH51pRGKYuL8gJtoGYB3KcI0VkFcUYQEVVdyIpQyTKi/DztUH
LZp7l0x30Kt6SHERVI57DcuL4xSBkFVfKAiJdpacmsPgxd/y7iRVA1Ixx//e5cVfjujvu4l+nyz1
xdZou6Bl/yu2Tl1Uv+a4M0Or4GsyWMfSOebtjL0mLwbIEuL0US/R0OflqZ2Gn4Mt2ytcTrIyfag0
Ir8ndryw3F2UVS++qm/dGWQ/uOL4/thCXn3EiZSkX+JZh7bfBjpLbFxXyxloBu8bTgMTElK4qOiq
2kOhHSd/t3Z3dsZxy4wOVv/ASv0XroM4jA65OCCDRiwrzPKAJYm4Aq/FvgAtEpI8CRJIpMHSd8+j
JM8ZtbMdiKKQR/TETZulcyDUjJkFUXPU+WWg6dQGFdq/rqJIvLI2IwcHQh6z9yPRIb2XlhskNdIw
U5X5+6LFMUkAr7VXSeocipYjYiI1yStBTxHjX6NMsuuC0FunKmjIMf/7upt+6Nyab0hRhh5gw9d5
7L+kM/k0gn+tLbkbIOMEHWquvsa8+TU74gOgYgc7mmng54jZLU3rfQJ4Fu7+WY9TY9QHHYrKGcNN
aiqucZeWXj8FFutC/NQl4ntVIZThvhchkblLMqSc0qF+anD6G5j92BetG0alfuG9+Mtu535XVREK
daC/izWhp7x5zltVP+VZfiobbw7mzh2vcx/xZ2INO4q0CXqX/xAAKoRl1HzUNAkbd5YHyHkd0WwT
7duUWTs2Fo/Sm9hBaOd7NKl2X7L2JU3GvzQbioPduZiAMQJ2RoyfJbivwt+p7/+qDvBSFfhjpvb/
KAf83yoAAJq8nv7/8DVP2+6rUTPAP/ln1l+I/4HqDzSNQDhDINLkAu7zz6w/R/4eOSBgT9HG5/vO
Ug/4V9bfFf9DQH0A+gMPVC5I+6Pe+a+sP6oI4jdU1Yc6DZCr+E//Rdb/z8Kg5eARCw+piYqzsznJ
+Qz1cp1qXAZ7qC+qtNtVvDu9mYt/lRnelhX+LNz+/QATBsi5BG1ghAfYVvGxz6vraqYbMPm1oZcy
xpt6c1ehOTzzsV3IdBhARtj4Oz+b+X8F3fn3ixul0jyy06HqKx56fHyoqX+Tuurec7YIfJdayr/r
9/8e3qixTJPHvUTHyCKgTcuPPjisDyI13QKCfDg/8ytL6y2/v5kenOLaPOotFjZE3Yx1Hcox/9ri
9nV++LXZX35/M3wM9BZFkzIPxZySPU6kYK1jOA2fH33t5Q3si6tbEHQ6MJuoxoE5FhA/cvSrV3G1
8YBlGd+b/wWX/Ob13ZqJSVcRQwzlN3muPuVpflMqfE7n3la5vUXr+mdN7d/rvID83jyHO6M9eA1W
YaR8T3AaLMrhs567o4fyR2yhVI184IZDrH2T0UmBRFivvC6iYQfFouuqnFBgSfJjL3VAnIKdaNF3
08b8GURxf3+YMEruLU5k2ht7FrZNhhSdupLjgeQQKMfhuLpvq7s+g07VeBCWs+GRKxa3FEffTmU1
zE1b1HhijGMhOlbHO/BXboQpA3b/788x3F02spSz0yJ76YAGhFqn0QcWHYmlnuZXY1E+q6i7Yqw5
NehCPm/ja99jhACcJ7D/RhW+xy5/ZFLdpoX6cNnQhu/n0kJhdwmNODwEDMehoY02mPNWPNNE4CA5
z1uHZAyH8FaDaLSfjsB2D6fZjuONR6xNjOH8iZtYmT2lLEQD/ynpxBX6ajbMdm1ow+1n2vjzAELM
0BfdXS31pzruLjRPw9O1ThSLZYyhCzKc/CLL994cbyFn117c8G0+ZSqSJBpDmtBj5nuH3r1wHzUb
BeYBxE3VEjaySR08uGtOtmT7FlN+J8pyw2XtqE+JY3ks7AfbDTwvQ3OgsNpfdc3znTNId6MDa2V2
uOG9lDma1Bme02bTl6L0bzmj4XlXWvsEw0sdDkHDiKQoK8T9AW389xTRYEcyRDbZHc4/Y+31DXdN
IIDKxj7GMzLfOUa6h96C4251aq+Nvvz+ZgsqvZor1E3HsIrGJzujYVM0n8+/uAGa+ztscsNVrbKb
FepoNBQDtjfrk1UBY+Q+upb6ULKPTesFozrkZRsIYt14uPqff+7aJxluLGnuxn3aI7Gm2A2V7F7n
eqMJbSW+mah7VN16CwfKKczraq/qHGTIXXYvB//HZa9uOPLkgs65IgMNS0CrwMasj8ztASb6++Lx
vz9sM2NPBmNbong6jiGh3rwHcQZY4ostccWVkwwzfLlthqquQOwTDrO6mpS3d1JIZFX9lfKbL7De
RxwJgvPfseJzZlNLQUd79jOsQWMX933V3+dUhnTkT0r1GzvkyjIzw60BcaK1nzdjODsTMpZ8Gvfo
xZCf5Ci9y7yaGV7Nm8ly8roew8H1vktGnwvpb+yQS1x7J64yw6WbiqkpH/opdPhk7fRog4MdyRtK
H9E2eRga8nJ+IZbx3nuO4d56tlMkfCv0xoPv226dp7YcN9Z4scn3hjZcOI9Gz+r9GshviuvDhHqK
B7y5h/QQcu6tO4LTGLqNWxHWoHL6O1AxY3eWEZtVEyuwrTrWS48OCNGiOvXIwd3t5smta8/3QAXu
OOBGlN2ODQ9KHu8vm0XD5bO4iThQcmDWS3Mo/MobG4Wti4Y2JUhjz4+lt9hYDnr0wKdq3PMEqdzz
o6/4ITVcPvLqqI1gxyHnXr/LbNQuB3ffJ3LeZZn+6/xDVmyZGnu3WzqFlyvY2JxbYVpWkDP/DDW0
oxWjrjlXG864Er2o4e8xGOKpZcNjULG7qnpxnaXOrc3Tv6yoAHoLsDFX5huxZcVrTAbcLGelstxu
DGXdfS4cCpxDsyXKuDb28vubzVwigdpQscStCXgGEvmnOc23WvzW1ttwdzAGWyU6TQD61OKhidkN
j0CYk/OQkw17/U0P+I7bU8PtYUM6Shpgf3QBKE+bBLbrXLGy0zuIHn7V2ZPvyi+aHGAEBAWHCUGh
TDrUy5trqCIfC3SQ0h66IAQVkKi6Qe3n9/+jBnbfI2hYCbv2/Al0XGkwdihYQ1RMNhtRd23ujRii
XDenXleg6TsqXxi2oznZInNdu3+adGVjBiCKiAucaBzrVZBfjN162g1yBvGhv3JwUyK+IzCdd7mV
2Osa5wSK6lrXthLBEEnyiBf7qvqmke2uUFsBE/tuBqhxO/SuWNWCXH5rsslCD9WDzTucrE8gpDp1
jd43c7ObLECqsL6WAr41u/OGawKFVO6oYEzQbi9Pqjw4EOo9/80ri2fKIMU5qy07xQQXWVKHgs97
KatiI7qsDW5EFxyvqcdA4Bz2jfiVjZ0NIJ4uLxzcOEcM3YKXRpEXRX4d73hcflXl9HjZrBjhJHFU
MkBDdER6Sr84QhwHvslCubzfO65uMtf5PXFl4mX/XHeUP7voGzbdEk1Iy8ovawwbq9An1TFvN00f
0bq4K7pHy34+/21rVm6EmqRirUhoO4WS+q9JD+Cz65YHVOcf0YeP+pwInA7apPa04VVrdm6EB21P
dcdwlwu9cnoiESQLwFuRoe/dn8kGH8eanRknCaANnDq1sVcmvPEPeQwVtGEetsL/yugmpatAgT/z
IrhIlxAfWTZcQyerTC/bFX83srzZuUSeWW6dqTm0gBL5MqSKfFF+kV5dtNiOcYrI+GgXXsvGEOX9
fYH6NSfAcjafLZeFHmBesLzNiLay0L8Vft98SeeigjnGjIUU1eshQa9yPT4RnC0aF7XU89+zthaG
07eNVFAvx2y5IHFL3fKuL9KXy4ZeHvnm9S0nQ6wnagrttH0i3fCtsLckc9fe2jhALApDnd2hm2BI
kqPN4kPTdsFlb214M/gyUJ2y8NbA7qK1pO5fh0szYI7huTGwiqKeqykUfW0BIDEDVsm2ZDVXTp6O
4bM5aSaeV82MC2wUZAATMf5xuWosN7aeNWGdbXTDrZil2X8ZCZk4GuCL0B3kDz7F976nTk0+HGel
NkLcyvou/VBvTSchHmuycUaCoai+zNkMgJjYcOC1oQ0HnuYMfUNzhC006z4ALvYpmbfuX79f752d
yGxokqRJVTkjsHELDArutyoCUqoR91N211Y4NxZ37nA3QNGqO7jZ88Cj5Q4IjPZVV/3ACWxqtvKh
K1ui2fTszq6csgFePafTc0yyO263Aem2+pDX5nD5/Y1ni0R5WtTWFJZ1cUVL/tzSeuMQsjqHhmvT
ouYeQpITpmDeRt/qodIWWgbUjkYgF23lddMtU0jkRxzdaZWB5gA7P37P/OTOroF1Ybd0nvcXRYPf
+cg3X6o7y4qYRjRQygEoMXqK/a2O+LVJNIJBMqN61jAyhWzWn3Bduebg3T//1mseaoSCShJv8EkN
BY/Y/Qpe5Y9WZn1LBjukFM0u55+xYmLEONvzFOlYkXJshJbzOEf8uhwWdd2Evp4ff2V6iBEC4jmj
eU5qyDDU480IYN7s95dl8YkZAtKmTgmF+YoYx34cPaxwErwOLnvxZVHemAy4XBStR1B2TVV6B7mJ
K+Dan84PvTbny+9vhoY+V1qRAkPbpfM5peNzm+gXXfiXhUZiuDXaz2juMLje6IBiGijie+H1ny57
dcOtNWldTidAVKt0+i7r+UslxWeh2x/nh1+xeGLs2kAoo9siR2WjifpHNwd/F5otDradfPEA2D7/
jDWLNBxWEpuWTlQ5oaOcAFyp10VmbUS9xfLe2ThMEk3u5eVc83kKSSbdbymIH8vGvhJxhesxRb7V
2/Kq9y0IzMF/WpDTTNJqK2S8LV18pBKsa858mKut3P373+H5htMC+5oTtDjhO5CxqDvveZifhqII
HHLyJv94yTqgI+jPbxAE/UmCYrLQMv4EvcG9VfmfLxva8N2Y9xofhWSxm8hb6dsfZKk2hn7/luj5
hu9mNJ3aNsVb45QAiLv8ahXguGTtMSK33O6uwBd5VRfV6fyHvO8P6LP+c46aTrRtkqMLMc3qMcjk
NJ76nqWHyVbuiQ1ZueETa19luLVsY+1J0SCUli7dgwh2Orq0hXLw2LR3EOaC0Akb/P3oDJCiVVtU
omtfZ3j7OEHVWMS4cZfc/u5p73b20n3nuEeq+dfLJtBwdlqwoe6WawCr6C71/EPE27CI0GXmRN/P
P2LNF41degRL6ch9lNq9WKNpGPmiXYY6folMxfkHLF73n1HlP7QVW7QNkgrxNvTQtQq4qUcKdH6h
nxeoFir3Mms3rGDlS343+r/Zl1wJ7cikxGQBbH47ab7Q27cBKMU2PH7tQwyPHySfh95PcGaXz/30
eezG3WjVwcxQLBjtV1VvPOf9CA9KtD+9BkeONhJuDMByLmxgwen8SqQnL0qqgHX0z9EdOpTErbEc
XZq0VRAnEu3FCsecjbdfZuO95TZ8fqqrUnQe6u8+zT7Iobguuuy2c/gJ5PTQAE43AtnaYhsu3xFe
SDWg6uCQ7pjZ3mE5Ehcp2zDateEN3y4TRuy5wk4+dla1U5lM7rxsag9tZLsX3S6BeP1zIfqq4TKd
MuTXq/y5od2TRk51d97n1kzIcGoh8tGmSYkNNiqiG3+w+KEo640S1srgJhauJxGNa4nCgEzanxX0
OnBIg3zfRW9uwt7oIFsr8nGZIgk6uUAf+rpcHM+PvVJ28IThwW3muZOcYJtUVPfNhD7W7mNRXWfS
25HmAdrebO6/bibOVmxIGH48WnFZTRzxyM3Hn409HIiovgwc3WjnP2fF04TpyZkjoQSMr0G3Nhgb
8l9t8SlGQdxDUyiKCecfsrLJmQC4ru8rO57SOUQ78kfix9dZ7u+bmqBfF3TZ55+xZlCGLyeW3+kE
nZs40qYDypPoEnJt6GZcNrrzp59lg5hazRBOmaduiIdWO3froLk2OYYLJ7ULSoMWqf2sra4jp/xo
NdZ9ErOjIjo4//ZrRmR4ctsiwYgeMcAqCKQesiZA5/aetlt72srwJhpuIJmaCgEbdUi9V35/LdCt
R9xpY7NZmSATEcelBmxG4wA4Wx26z9FKxKDavq/iOOjoeHV+itYeYnh1h16i0QXCImx6gHLrOoiH
4qNtoeEP5fXzj1ixUL48+s3RIpYJWslLrILi2belluPn6iIElmcy7gNe6qW+wttD1gS832juxUJL
z9o4gq+9+fL7mze383KqKjGghtKTL6lrXQGnc+GbG27LuR5FVto4/1JI7pbZoWbRvs/8w2Vzbvgt
+oTS3pvQtyUst9wh03Ojhdx49bVZMRzXaioghlOG7V3pfauT5yKKX8+/9kpUNkl0o6IF/b8NE6m6
Al3Wyr5LcAcC00mfBfU0JVexZW9Y5YrzmgC4arJEV6PrDa171tHJxN4GBYqytjRJ14ZfzsFvTEfV
1eg3CUL/QMf6XrFUn9qUXqUahALn52rFc03kWwIeOZsCGI72On6NaXutkaqmdfaI3Oun849YWWkT
+Ya7jaUS4eFqiJUgTXkTVc3G9K8Nvczbm/kZE9T5VePiYuOOHcg2+pPf0Y3AuTb28vubsb3M5Sie
wEBrQD26tL0B6/nGpBs0fv8fHAbZgbdjO/+o86mlTbfkTMVDGtV7TVj4jzmfVVKiDxrgt+4pntsR
hAl+FLk7pmaG5nd/aW5PqDPcqB4UA7veQxvdIW7A83VUKII1Sz94fN/APIqNEs+aARp7X10jx2JR
TLBOrA/UiW4kubJ6vTH62mnQRJM5keboUwTXUCx/NfwrTeRNajOIQIMlAUUKVOZxIqy9+bJIbMLL
pqQua+kWYMvwv9WKP3Zz/nKRjZuYssFGCR7XlDocVHc7aHoQ5dYZc8UOTSCZHJuhz+0REJIyv62V
izw4/3j+rVdW18SNWToteTQi/00S66NnuT9w+kshJDI8nx9/7dUNF0pER6yqneswEi1gVJEnwX80
bDXMrY3+hxPZ/0iTIe7yDhOjSFEcZvTuEy+/rPcHsgJvPdT+R+GU4AnLUFgeoXY4aC+QbAvwvfLe
JjIU+JdadQSBxXfr5vsQ6xrUtdQDvcX5WV9ZVVPfJhZ01MJDL44upvvewYGvTw8i9S5bVBO0oair
8tyb0UVkWS3IWcC9oICY23j5lf3IhOs5MiJ2VMCRRvSfPPmV/uQBX5E74lDIxr/s3m8KabYiUhWA
0nU4D11KwhL0b88yK3LreNEKmNi6aPLTsnVUDV6B8pccKvTrTxxyTWyKg/NPWLEhE1BX+VlLc9bU
Ya5yCQZYaMvLy+AaYIz60/SneWK2k+PttUsPZYP6aqY28hYrq2ti4mY92OmoWkw8aEPkwsOW/Rjr
n3XTbkX4ZWN6J/flLk9+s2sXVpzaKvd16KGa7kxOMFo/AG3MveelBu+nGVKr7OhVFnRBnrDfHqLE
h6aES4LM9a+RK9+NVfnU4HYUi/7EijseN6euu0sT+9XHv/Lzbi/t5qCZ++L3UKpjbVhW1yitqsj+
AV6FHUutv4jfLIkNrwSXkpxvgAULE//DZUtvnHmihlkVphBdNaWgwYDaByrfoEw6P/raluwuFvdm
AsGgybuCo12ERArsWKiIqoPfHtFsmXn8Cv2VCj1VrtXuzz9vLVgZQRxnnlK2SLKHM2luAdH/Cgbb
k6bVr/PDrxmcEcanuGZe6eUMgtDc37kqvmcl4P+FVx3kyDases0ZjasMJbmauqZkYcKAae3S+a5h
W/Wblfn5DxBb4UpQyiLapuCU5QJaHFmylFI2lntteOPiXqXRLLJ+Qg9hoj/ovtuLRt84/VYmemVm
TOCa3Qox0gg97Ynft7sk9n9Goti6e60NbjhChlZW22vw7qSPIfVTX3GXbRxMV8zGMZygiew2d3N0
g7du9k3Nr6OdtEhBF/tEFF5w3jRXGpo9xzB9cHx2PehWeRhr0MvO6WuKfdoZBOKLfu2j8d5u6DeB
vwqwEfbRZVn73yq+b/w7n50RiJ0MNAOgWsxL/4qlyctQbkmqrc2c4QtaOVk91IAqOtK5K/IE1K9t
QHE/sbaAQWtPMK4kacpBMJXCpuqOP8s0/eVWaeBi2pDbqjdOIctW984uYiLb6Cy4U7Ro70S6laHp
gZ3yzAv7tLz3cK53y/quZ92WtMKKHZsYN4ae3ZhHAg+LyX0bjccsvdC9f98/3yz2gGAOTY8ZJsZS
+6bLBVQy56g6EF+pH+fNeGU5TKgb1ptoGuPtRxAlWzM58QjClY68V2TL0dceYTh6otnkMOiOhUJE
X/rZCUTV7EU97RrQTJ7/ipU4aIqRoBGvBiElaMxmLw9q6RzJpG6kEuH54deW2HD1YfKyrM0GDsJw
Ow51kz920rmwXmNC0+J8lL2uMD08ae/sptE7qGo+nX/xtXkx3DkhDF0bPV7cYXEQVeO8zwV/SOkm
78bazBjeLNK4oHM6ort/7PdclPesqC47KJnAtK5nvIjBKhZaQ3UbzVaYi/SyaTExaYmVR3wG+D6M
MovtWnBu7KY+uY1JU2xYzEoEMqFpHUjA2oRiXtprSQLU7aOMfXBm0FcVT05TXGb2ZPG4N/GB1z2Y
pN2BIVMayZ1z10E5VIOW/SLjMUW+RE+cfNCYJW+q6SOwDfLgTOl0rZOivmw3M5Fq0dB6iYRwUdiM
Es1YRL7EsXvUqnu57BMMx/Vsq9RjDgoQS3l3TObX+QxaPdjSZcM7f84/QaNuVYCwOiz66jg6EDPn
3hU43zdy7GtHDGK4r5WiCx4tAvCuvD75jdWAczNqjujZ/llM9l+zGO4lnCIndrAIOqKzvUo2nr2S
hDeRbHGc9F22uMhEuwMbiURjQfalL/k3l4O/OR/jDSt7H3kkTCTbaNmirSZ8I7U+VsUDLip2FYHF
49M4f3Gtj3YH4tjzq/X+JwkT1GajmSTtZIPMB+2L/dziKNCkXR12scr3DaXdHnQKW2m/9zc9KHT8
aRoMZNaDv1hebw3zyxA15cOk0jps4/ErIfFlIFXhmxEA6WbCLNDQFIX1JIUIc6u4qHsRmpB/foE9
AqoDB+Xh6LsPaKwFB199dX4l3t81hIlqaxWpcDIH2SjFKVM7YPb0aHDZ0IbHExRMU2/GIvcQbr+a
bUb3tQTj//nR11bVcPhqdDqnBQNyaEPcYrlvJWPxVKUQM5nkxtysPcLweTZ5U6SblIe/IQNCHzVS
FGkHLJZqoBFy/jvePxdAZdZY26WBOipxXuJx/DqiFxGyAeWnZkrtyx5g0rjpSoyWU2MZSj5KyHRE
Fsod2fR9Si3/+0XfYILVkgpsIQkFU1bV1RoksVZxRzuIAbcU2aDzj1ixU89w4rqyRzTHYy3sDMyI
EZKbD6CkY98uG93wXahC06G3YUyZFuWeFLcFq6YL599wXpAtJ2PbY+y8ir5TMT+MaXJdDJe1Uwhv
mbA3B4/aKSFIEuMW6lTDCJpYsJ2KgekNF1ibdvfP0UdqCdIkiJ2JS1M7yMZ6rsFSSePD+YlfsX7P
8GIFFmi8PtrUIS9/rONs4QXe2QU9nh9+7fUND+ZZXmCbwdxjrwE1fxNryO5AEPz86Gsvb7iu41RA
ZtewSQVGtX2Z0R406Kq5qiZoBF30CBOeVpd4QmdDmaGvyG3iTQ8qItcFisznh1+ZHxOglhexmBq2
2L2bqAe/leS1y4fk+bLRDZ/N0KDoyxymObvD9yqH1oZ0L9sRTThaZkmciEpwMIKhutrL1Bl3rK6y
jb1lbVqWBX/jU2KsRUxdTAsDuRM2W1CDD3xLP33llGWC0JpK6m6ssKRummS7euquUc17mbh3mnHx
YXx6SgfylJXlluLqipkKw4etpnREaiGRFDnjCZy9157oj5bbB5etsuHCckitwZX4HtBzpNi8OnIQ
PSjzLxvd8OBhjJvWr5HVhqTFLqUztJmgKHPhOhsODOH4KC/jJWcb0zhQefyT+dZlxm+C0aDVlMx8
RC4hmvSNDRbMaCo3LgQrC2oC0RKL9f+0oN4vDlYknrzeOUIO5vH8lK8Nb7itHP3Yihy8eaO7O9uq
KdjB1E/eRM5l024C0FTs1ppJdHdDUe4EbnJo+WyWKX53jf9nwlGYEDRmTUUB6Dzume5410zDc0Wt
XdSTo67VIy4dO195jxF0CWFTi9OlNnQNbPDxN8Bb44Z1N2jyM68VchzkVDvFBzjisWsQvCrwQdcR
WMlx7BQ7Jrs66DL6IR3arZvKStzhy+9v4s7oqJh7wK1AyK1kOycX3bXfdM1le7lJ+Ob5I0/LEviY
vI9Ay6VOIz7/MpMxYkCiciTKZgyNE99x0XThaXXMCr2BdV6bFyMI2AK4yxS87SFryZ3m8pOI6q0d
dm1sIwYQWudlL1AWgnhgfouTcbRneblF8rRyhTBRbQnIhBIwQKMo5+Wn1iuBPPavYPo/s1Rs8eGu
+KvJ7lbGrGBodMPsVKIPEkbzYIQm7Q6I7XhjfVcmycS2jZCwhNwLFqCOoEGcQ9AiHZL8Mrs0UW0D
Tbwq7TB44nVB2rk3Xl5tBOG1qVl+f+NQNYR6Yof7FDUU6HjsHIgDpztJJEhonShBvfci8zc53aYx
UhHE82gIzl4I79AKEHw7G/Z2i66F849Ygu87Ye1PnJv9DwiwNQqKSaCFLZof3BoeqBLVLqMSoiF8
+Bk77MP5B61NmeHKsU9TJVsEZxLp8mlKvouMB3XD6YXjG74sRY0qR4QPsXsZxoqfeK1OsK8v519/
zVINd6Y0sopYIw876Bxif9Nwryr76/mxV6bGxNg1sR1NnR0jyvH8bk6cQPX6mLjeZfuuianLXFbU
I8er+8o5sHamuz6FRCHypRs4zBUbMqF1qgK8Ftp92BqtEsoOnD+wqT0JnQadblhgS/+yeG0C7TJb
dd1QYY3n0r2pIusDl/4Wsd3aRxguTRwK9RxqQS65H24HX5yoTQ6axL/3+sLfImtbW+vFvt5Ejlm2
M+kIPqFO1U3Oi2toLd15JSTcLrMl41Du2LHXUop0u6VHaLCI5xR6tOME7a7z46/4gYn+Gq2mAS8H
pkkP0zPIsAOkEH+dH3ptBQwPZtSqFWigkCaWRw6ZXEjN3NrivvLVdTr8OP+Mtdc33Ni2IaaJLleQ
05bOgtmeDxbIXTfC9crgJuTLpVEZa8FpyPys3E+OFwokDy+beBPzZSdq9KIShtNEySNLozuhx0/n
J2Vl4k3MF3IBtGLNUuGDVin3+allng5iP32FGOpVmScbmI0V2zeRX3leAGMCUA8S5s4niL1kdnco
mnlju1/7CsOB0VGQ6KYByTOpoK9bJElxAnH/fB1lYI50kcQCo2e7dXJce9hiAm/cuFNK11GHpe7k
SIM25mJfkr49dBP0cdEDy6GcxKrg/Pqs2ZXh0xYnZU6WeSty9dTm0DT2ttL0a99h7MpW2Q4qj+Bz
LrLdc0yCCb02OwkoReE4V/02b+jaNxjO7cc4yacDkgV9Ut+hi/p+TrYgi2vfYPi0NQJwn/tYeK7y
Twv/VlHXz0rq27mkKJpZG/a18gUmqrakWjY2hPjQbWAFAPPfTNiELlpgE0LGrQpXV4GzUURAZFV0
EM20pn6rt29lfkweNJlFAhLxePGRXVmzdYrVZxqTm6j7KS47xpsgshxShnO23C9JVZxc0NnuNKSd
NgLfylXHMfyaeK4FPXq4GhrhA92qoCg/Nlb3MEcbWOOVsGRCyRCxCRfCpWHt829smo8Q/rvvxRbJ
3drwhvdqW9KhAbd0iA5Of+egNQPRO9/rNt04mq49wPBh6bm9G1cUig6xeEJJD4J8RTjLeAM7uTb/
huf2GmrNVesgrvpWHhQ1dEsJmyEG3kFRkl/oAYYPJ77WI4d+AWBQ6Nwsu4ey55f5rYkU65y0iZ3J
xvsTALHnfnpox24jY7YSE0xgGEmSxvVcTH1RZkc/tcBj6W5W8Fb81oSGUa/Pyy5d4lqumke30/qZ
97Z376Cl+QhxaHcfNa26bG82QWKWhlJjVGOWIGm5T+LiqgSmsfC3Shre+9dMk+Ws0TH0LIFkwYko
q54I+qSvR15GJ5nUUTDpMdpHrIkenL7dPKmuQCuEiRhrfQt0lZTQEOBoKKHvpFvuyxJaEB9p/GPK
QDCaf8XhZlc7euMAuOIqv5nG35wKgAaFaLnb4JLYkWcnKe69Ib1Vc/6A2L7hKP7KRBrOPjNo9ykX
61QwddXE7bXbJl8nyCV6ffq9LHCPIFD8CfIOtnjR5vR7et98lFY28cmIj+q5uAcd8U1WjRv7xpqF
G17PZOSQpgeSXXe5JlDfQ19ypzr0zSUROw5ZbweYTvXtog8x0WaogMSMR0AM5pr9BMP4GAjIH102
SybebOaAyRcJMK9j5IXKje+j4f9xdmXNkerM8hcRARIIeAV6t93ePZ4XYlaxaUEIEPz6m32eztf3
eBwx4TdHGHcjqVSVlZX5d2Ys8TXRzDjuybBHJ1/3EzmyEY70QSg+ayN/EMKuCWbWY62dtQk3AzQM
YJcWRtCGS21Vbf7urV9urX9tnwrC+q3PhxAKHjN8qOM5m7xYfXLgPvrwl9//6+F+tawonUFg8bs+
vFUeVOgxcvZ3w9Ww1vvfp6tkgbTQiFcjJ8g4TOirAeSHFNSfX8wHweJaB20IWFPXA1rUXWi+U+i6
Zn6bHKRq942s/rITdU0v89GkFmmHtHsZWDGDdpVVAUxS//wNPohF1wSyqOYmqXzMuagh3aUrNB2T
dYCwPSaHcLq2njD1UXuV/h6G/LPps/9ecdgT/u+aiGGYRE/6cBOCih+BRRu6z87Zf+dR7Jo8pqfA
A/iMtjKDBDoc7V95LeBfvqyfhO6PPvolCv5rs7ai44Eg6P7SGkLEiVFBPvry78AHVOn/+3TmfDfN
MSybWMxzBoMUtLA+SZD/e6ey/0cT64Gkt20AlmhvC5vym2gQhafrrIeb1Sd76aP/cXWSRT+3LZ9B
9RENKuiwTmHDJV7bltx6k//ZPOpHK3x1oBfO+tQlMTaPb8+TGHejjHZclJ9VWh+tMPnfNZBdGy88
8NkGB1jehZKPG4PptE8CxkdPv0rEAzKMNHIBnk6swdTGdKd68/jno/zRs69u4lW6RkOfHqafYnHH
rqQ6K0n4WXb/3/c8u6aK9VFFGwrXiw0zP6D6AsPrmzClBSq46i/74uyaK9Y7mLP0PXjwSTd9i8cI
qIyrhu2fX88HG+eaJYb6WfSr6sJNgA8Mo/Qlfovrxdx4zKUvf/cvrs5vqj3RGjTcNnMJ8wNK1W08
k2NV678qVdi1pJlm8EWVZX85YPEe/rHF+Okk9j9Fwv9vIrFrrlipE9mhI4k+1SRvJsiZEV9sBd5X
5qXTm9B0W4p0G7cs62T4rfHlS+hgA1Z5u3hqdswkGyP8vxuuZsnVIbfIZ9pgRIZc0sllZd35W4rq
uEgmPv/dSfx/7LJp4LY0bbgZx7TeNKz/x736s279B6HwWvOs7V1r0gRPl2IoUj/cGSibO6U2ZWgf
/m6zXR13Yiu14AcD6Gtg/8k7Ol4+1ulnkMoH4eSaXqbU2KYMZxATYP6pWuhbqj8bt/zo0ZcK81+3
KKxTXRpdkNegLO8vj46TzzSSPnr01QWd8lT6tsf1YF1aJLq55aH+q0qHXfPKUHoyL5oTgEBq3Q8d
hkRm/QXKGYv5wnU/frIvP4iz12JnahBjv/YWKMqynGR5O7pDignkaqw38/L6563z0Uu6/P5f75/z
IWWQeUcBWsXsaxSN/N3v2PLZRMpHj786vYsq4STvGrCKfXoSo99ltew++ej/na+y+Op69vxZ6FZU
l2M7ntOlDfKhxKi0hrX9OiQHN3e/4AOqdqDSyeLPb+ujFbm6s6XoIwreSgh19zl87wLui9xp1S9Z
2pH4Jm2ErbK+FcP9n//fBxdVfHWwrSinpp84YJyEn7vUhNlQqecJdKI/P/+/cRx2zT4zjMLUtMZN
jgF3/9nZavYLo2NoUKcGmgqbfnZwmpdmHVTeSun9nf0fuxaM8pGsRUPt0Q1rwLFwdPwBdec8EsED
Xubmz9/tg613TX9Ti0iHGhorm4hJk43Y2XAmTf5OQ55d+5H6NUboYXCFkEjYmzK2zYOg/Gzi9qOP
fpU80NHA0IaXdNObqckkw6eeA/mZzudHi37ZbP868uBVeDVEuXDkfXoDwe5zkMqD16FKmhmGF2i/
AUflM0rQBzv4mqsGLXxXpvbyVRZzqEINX68lr8tg/3eLfBVfnJOh9C6Op7aDZmmrQveIdjD/hKDw
QYRhVxEGpVOS6mZIoHbFcTvZy0LIeu0j0Po6ONLHrPH6rE69wBaQxmH3bhSJ+QTC/WgTXMUaf1Cu
7BLgW1C9iGA3FXrpTRnI4e9GJdg152xNB+vHZRdvqBbkeYwifXZJ6/5uyJpd081QFPPWq7HwMavy
gSdrNuggyf5q2a+JZkRbMnOOs41VaIqlokfNq+kvH351+hjz0i5Z8PAgbfqt74lvdl0+Q3A+cNlg
156hqPk8M3l4usFdVdo15+t6RuHx4Av/IR7Q1q75L6/sj33XPVgM8dMavTftQUzFWD+LAAcYWOS1
lfdjlPr9z+/zg5BwzUzD+GavK9AFNmo0238mj409NGXvb2exDLjipkOAmcVPjtUHO/uapDbMUDOp
eRdtMMm+gDKffL1MlP35m3z07Ksj61SwdK2fYsZIlbC/4/CzqYsg1MEnb+qyCf6jNrrWkhpaXbW+
hzflc/N1KsvbipFi0Mk5kMHj332Fq0vfHzASt0yIz86Vde65vobWlvwMY/3gC1yz05gvUuUGRMzR
a4qkCe6DdXpyurWFIaL5u1W45qhBLoKHxEPN00xPlJIdKdtPwCtYCF5i+38swTU/jafJ6vMJ2LwX
Jq7N6yTUXeZRFoBo5/un1kCwxc6+KbyKy8MC2iiUj8Ll0Lheb8nYL3v4ViXHzlvWlzqM2z1f/QEK
NfF6j0Hvqqh5TDacTexF6eF98VezGwZbn9fF2ROfKebP62k6WZqwc0dS9dA2ELtseBJkIWztz9FQ
ge6Uhv5yjNuku40mLb6ERjS7IKn4WY0T7g9bk9wmwu3Qp1O3XtmtR7CVdcFcMzwY1wKXlg2sHNA8
Pa3TCn0ugPrNfDPiU0PpCNMsSSdcrlgr34JhlXcc7gxZO6So0qcYY3UZRwJc5QknMD5t/eqLVJep
SspEC1dODCFnYQwZVjhBlt/KelSnNoLzaxwP3rkLaw8qoXbaz6WFqTtLzTFqhjarifkd+OCSjkv7
o5RoLc6N8wo3eP4GbKZ2p5sgyrXX/2Deun5ZocS10XoweVqt5kAjs2ZpsHppUfW6y4N+PttAi4OX
yuCmCYJlayyscnqvre8Dkg6bFESZgsyY8zU0blDdRgcYXZwdgXcPps2aXE1zkzmujmkkg92SsHXr
o/X0NZz1uKM9U9nU6Sa3Eqxec3H+9Vfmnx3YDEDQ/VODUe2CLCougNzek8Z7ilwINc6Jf69i/d20
jbpxUTvlRE7rLk4XuWEu4fsoSpaiX0rSZbOwMLIdUWGWfiRhtxmX+74PJrR126Egw9RsEqd4Fk2L
lkW/mm7bNcvvYFnTeyJQnEInaQWikRI4blN9AxGo9iwgaIjzKaKDiXuS+5GPjw+EKrPDAhZjioEg
GnReUVWJ2RE26iJUas3aCDPeVA9ouY9VVbi1eV1DOGJ+7etJnaV0uqhm+hBEiwWfrUlgoQcX7px2
bqfXdXSZIbY/raMsFwAtimWVmjikMtux8Ie62+pFGbg3I3vf6imhGxnXLaaqJmWTrPJqVEGgXbSv
yIRWfrNGzCan1pMVv2+X1swFVT5eW7LUjGTx3Nr12MQynYokqRf70q6ddZhMpHU6FKvwff9GR0GN
9QcBe+dXhPhF29uuxDuGrH7e6pjQoptbKbZdYNGg4LzufyQD7zM3Uoh4krkXb4AAGrftcLCfeWCb
eTuFXWM27TJLcZzbdf2Kd5jcynVMBJTIFsIzmDmS26HqwuY0mcAPsokk/f1Cu/JNQynmjOM1miys
4CqSDQvkISI+Ny9wvlrTIvTHGH61hAXBxg7CvAdz2rzBdFHuZWMCmk/BaJJs1eMMeY+ZkEPbVbAn
n2BUvmzTMBj9PS81QVBKVYP2DqSuIliCBuGUbCZeztU9RrRMnHFjEpovzpsFxlwreunWELPTlMgw
Lwkb0s1i0/oMc5D5Hv3eYMjEyFwFw+140Hc10st2N6q5MzmPyinIPNAoBGTVYUlTpLSn7ZNr0qYt
2mZW7XYMR65vu1CndFuXQ4tibdVdUMCfw7yQxhKxZWsUzIXBSRoOKIx4kgmnkuG1Md2ybvkso/Qu
VGmp3qJ1iOsNCALdABYHhImbrDUw/zu6JFjkAbP25Ksqo2R+DhkleNdg2OryuRPMtLdV1Q74+rQd
ZpVBpn34WQIimZ95s/bxDace2KBdOiUvGHQt49s+LWueh6qHPanuolmeaatrgsqWTvxuAAgP7+YV
Xa3TaGd20yRTW45wpqJqumVSJ/oN3nCDzaA/sqxd1mBsPPUyy0bp3pbYT+QhXeBciBPYz6vTYHsF
yt7YerbifkrGSG7HoV3Lat9i7k3vLa4B7z4NZsXmjNRYvrZYY6XR8be9pOprP09ow2WxgSs7IlG7
LKaARFwXPHdlRUnBa1SyG28VQXvxaPMjSOzRmGI7djwu6lKFb31M+jtWkRZaeOhe/CDLQOkenyEy
Dw0Prb8ZSm7WPOy9BheMGzEyN9tO39o4CdJiCeqOFwPUxbtsAPcRoGXg+2cahwhKVdzrOTODHE2R
1IxWRWehCbajg4PODrgR0mXtGIhhEwSTlZlPlIa4+tThYU6UKoZ+5YA9BxLkHB+VXk19a/RMv8yG
LREWOiJDtiBmlHvBdRXsLlrGTdGMlTM/mnrQ41436yqzqcbHuWHVpPxvTvna5LIklYd+MaDne5zV
tj4YzCfYBwlPrSE3dmmjAiMwSZx5ERu/VC0z/p2V8GTeJSFJX4fG9xMcYEe9rHUueqr6ZaL7ZiYx
LEPGxT8tMUwkC0fj2aAbKhdkE35axXnokXjJo5hYfli7bqSPq7XCZVyMtc7UWI7zgfHVkj1FIodX
o+gy3JbaSQwxr1ypHRzdxyrjTHdx1npQyjz1XboEG66VCB59bR3YWbwZoi3sGBXPO88l3f0SSt1u
NGub+BC5GHd43y8z6ARNz/VBQ+ivfC7T1B83fkvD8THWmM3JEMpTKP+ose+e05V1fu6A9yVQjHOT
ErgDLt1GYGvjjFgdJgJHqEJzKiormE1WY6CjbITVRneeeZRcUrvJ6gcaRO67inC9FFBfH6PCH836
GEZh7OE6TXX7PqYWXXcfgA8talnNt2VlqzBPE+s6wJmELjn1Zw1PqQlDkVsn03Tps6otIfeRpt7v
sIT8BwRnImy6zCw4F/dQePIV9lgsvOGOQtVYPEBgchz2vT+kX2rmB+StSTxoouRtT838NRlpmsI2
AszS8pSsqxD1BlYzZrxtGh2J7dQM6JSlCNlkb1pYsEGLsQrmB3nx3TzTqFE0bznnDopkS99sW4yG
xkuByyTQc3GBC6B52M81KB1LX5q+gI9s3OTdPMzRT9xyfbmNG+PxI5LwVGQlBBcCkIqUaN6jUJnb
uZTw5i6ZEMn3Lp2N3jGMMKhH0J6qdVs625P9mrDSZEwmvnlYAoMRQzpjIngD1A5TiYmj/phHnh4S
zMljAuJx5n0coFoZoHGmq7AUheGJBHU0GcP+kiQimah1svwSaP6vJypi8Dqob6BMElVNHR5pPQV6
zI0zi8XR9xFNzg7j3+wmbTv+wATpokJjbHDMVmj4C6CwbNbFmBha33pNGo+5R/AHt34MB4H9GlmM
VYZWB/UTU3PwYmokSLsW5nrBLtW0F3dCQso1EybkqHUjZJ4FQmL0yHq0IXKmeQLdF28QMS5heE0j
MUuaqN/WtCFLljRzyRDaAhvrLJh6DwrxqU6927kL9EPpxICbCrKUcmviUciHZWVBcqSwsJL55PQw
3vpli02rO9AvM91XsJHhphbDRShwLEW2gu5iHie/R+kqV4hSbTSM7vo7OlXjmOPcU75Xa+sB1qwR
HI42xqWT9b2ext8mZAvNuxHmjcXUDd1cDOWcdEXfcwJ3kdWb+yYbQAcLj32QlGOhOFyP8Snc8Oy3
Stf5Cv34G8yEWLoTJMAemsdEetuZljbMlA0XcbNSsp7lpCddBCwgP2sdEgUz7F4lcIqo5yBzLSnR
siAEsUJyu4h7SAdMTb7ich62LqIDuwUJGyp/A5S24h31XBxsaYn05AAj3S4taOJz/qjt3PMfQgYe
jsts3LyLiIcvmxAf26ya5xLLhe1U5Z2Y23jIuhrlyn5Zwdzfp1Et6F081t6yxWdz04lxpHobqOcR
qCRAEk7k0BLzAD+vAaCSmATJuXGLbwt/iqP42PgpqzY0KRd4a0Heoj54xNPkch965L0faVDmSO0x
yYpkaWBmz7CWbZybOEj591FYmN6sNfq0UN/36LIzbnI+lGklRK2LUlRRe9OE6LLmIcd+xKtI4GoP
mefwpubSTQcd1ZCTziCcEq9FE2v3LSUSupWZaRRT+4Ar4qM3ZGHIkayt1dk00YZvNSBDVvi0NG4f
yTiyN4gtrXuCumZdFZMF9TdfF6TTGSKQ1Hu/i2EhbGIYvhWlC9YEJ6uKxmKF1k/91CdSq1Nq7WL3
agziFCeaT/1TZeAneQpjI8wvLeVEdgrTGvyb9buVF20ZRdV9V4qle6STh+gB6agyKWSDRi8L4+CL
IoG9Yy1Jxp9rn9QBWE19icRQqhE38OAalIVhI71DWoGC90BTQcf8grWYl9k2Vt/CPydMcQClu1F9
KNhBluu8ZK5XVL9gWdrxDlIwS/NaVp7k75AVE/45gAxECbPXiOq8rTt9Th3nzZ46ghulNCMTG38g
oNOjIwkJ0hqOAe4FbgH9CI7JSlF/hMvo3XgxK+0x1ID/EXo8NxZzj5iaJc4T8f04NFgwpLnTkMdE
CpKbko0o2KkK2ntI/XbxPdzhpjmDBg62e9brpmLdRqZYFhQZie/yFbwfu6nMjHCV0cbo8K10q65u
h7SE3OrYeVH5w7ZlsP5MJyfs8JsQHCh/UyZrTO+b0s3gIwFPBnGoYqJ/WcGI91FoLPEKY+oIpRmf
lpHbnepYRYPvF3GJ2Z3KcO7Vco/UyquWPJ1oi1NuQXKCntjqoTCCam2fdDlpBr8BJI1S7Ax1ZqjM
IXvTgHhqlAqPU4vRfeCxGLAUcYEpV2pRKFd9rIMsmbol/II8kvc0q0Hf5r966lC6zimWfTvBgYzv
pSTDYWraimXJgnvtPUqdSd/TypDhcaxqGT9KFaPED+cF1XPrxcG70Xysixlu7V9AGjaYt0/XV4l4
dFgldkDWqND/ru00F6MjzaGvSM3Qc2JiFw0at6Jn0MXjQUPPXLPLXaaXCc9HJpyXkyfOEo4jyM+x
JCmGLr30yTYIalkwLBTCAROd+rOH0EoKqKlPaa5oEBPso35+Iv3YvCcoRpAaKeh1Dm2DWFpLZGge
ylYQ5kO5W4zpzprYbj91QJDsoCMftI7AO2EgPNmlrap/EGb9e6f76FClnT7BKAlBJ1DpDTz55M9+
ZGWBabXuDsVZu1XBFJwxz5w+XjLO37JZ6T5KLyoxSCp+8g5F9kwUeTS4tw7gssGsEAHPz5te+xhY
0ba7Ee2SjPkwL3Lf4dT9nPzZ7qXXB3dwZfaKhcbDmQH04TmtkLLCllh+pUOUZkxItmPt2D4GDJeK
ZGvyBvON5FXPciqgbRScwUma8QUHzIuXja2OPtbwqV/kcvBhJ/YIAIxBJAreyZ51wRM8B8jOwMQP
8IBEdVXipjthpmr6yUeLnK4zSv5yNasOVcWmjZRt+yhNysQpjUt5UwoAAwsKA6Sf3mR3FzWPLYAp
LJ/VyxG7sJ+yZlLtWmNBXdtu585HYoXBtsxjmLrsTOlwT/T4q1ZnspOT3UDBV3dFk1LsEHaJovmC
lsoAZ7I67m6toxcbgLYfVSvgfQF6SxYGCtVgFHndQ5OUiO2oRn7XZGA8G8kMqJFEPbk3oY7dZnRo
ZGd6gikwlCj7FpdMJyNcB16HZ1RmwIUOQ2KUy6SHXPKGhTWtUV0ATXwQkPSE0QjHXURCr0BtU91U
nk/OUcumDCYo4ZtXW9PASTfsARYsc8igXVY3mzrSAc98uIQA9oq66EzDhok8GiREJzyhLXI/vSQA
ZaLRP06wW38ZQx3lK45JVyyz1+6BlXR82yOjukE+N+wQwN0vO9hvAEXrfTipZtPHvsZusy9pH53t
0JXbBop/R1nDbK3pmgA1DWxyspLXJrcoHuLMr6DoX6Dcic9UWqxSCtKOPAB7MJCdrygbzutE0IH1
khYeBlVLm1zPJcAl139BuXfvcOseCCHjM1/d8hSs3VPFFgskJazuWQWksyWD4O8uFvYImG9M8sF0
NS6henikdSReQAUQZANgexxg3BJ5330ziXys2rvSB7QiutjfBYNec4EDBGPz3vIgX9KFHKDjw7ss
BjD06JZAqcyH0kOhmiD+Bl2iucCwW/SIpTF3niodRq4VfRrlVP1EO1lnRsLcjoFpmi3AGp+CUdYU
xnTJO9w4/awVkwA1kVSwE0Y5HFRTjxArGujdVmNSwPAPdXRaqbuOlqha3fjKndBF2oZl3hpI6h8V
rva3WmGctqjhcVLmFwghn9c2LpwN0a3pAWumMPph47wpeffkQSt1P4kWXjaw6MAhVdAacNNvZEo9
wPLpWCXRg1NoX8rKRzGshmch1cnvxMln6xdOexgIEwqDoqE+MoCJuFh+OT72OTbmzsT8yabu0Y+r
Mw7dMYwQWZoSIv3BpJ6avrtFDv8SlsuZy+q9tODGUIb/+09VMaK+RKR6Gl307fLHXqOSfJHpI+bA
ugfcGMc4QpG3kvlLF0GeFumDKthioNzXmd0MueZcwe6lH1DJe7YpqBCXsdOKHQH7Lac68eODa8IU
8kJR9E4TAazeRNYVXql3rQpO0Mh8pRV/qmHjnSFxfkUSeVBD9FMlOgBRZFLFgGs+h/v5kMkpgFMF
+A/O8puadhwdTCuKRM371uKk6TG+qZf1FuX/QykmIGVllYcVPaRzWSDuZh68NCda1hsbBD/jpX5F
9f+jdjX8aoYxI0gXAHd/KRPvuAZYXoyd/rYKnfKK7j3q56zuvgImPgFjf/UDevIWNAXl8FxxtOo9
IZBW1g9ABsFYY/uy9X/rSucwVShzY7x7f1iqHB2SO+6nezesTygJbwE7fSlZ+n2s7Vfqi5cm8l+A
bkHMPXmzNeB5z9J9G124ac29mvRzOrgpp6xDNVPGBp4dSKrLUGxkAlzJVXVed2o3W+8rFLVpljY6
QP5I+N55UxbS+hQKNDcbg7QUVqWQULnI6bKLWb23xR2BaqrxXxRZIK/TY0ZPHxRkv6FnwO7XxG5U
G24NxNJVl55GUW2EQh88bbwD0PhN5Jq9qMqdHmFyA1xoRND1ykwlJgeVj2YuVMHWQQhKzuuA6GHe
RYU30rH+2MzVvhz6p2gV+wj4PfopKcvcooZ8iIfjGvHtMqrNFNhvGqrUfjwjfMBNBG5XvpujbIKL
UdiFTwHgA0SRWw53Mw34shz1G9o5X2OqUJhY/1sdEpGhENlz2b+iBmZZv4xbhWf5aMAFSQyV23Un
9Fhc3jtUQU8SzThvDjOu52d4FJ4caPENmj/NCm+qBFZbcxLvhrJu9lHVPZmhfUaqanJMZciMdN23
AD6SI8PwAdNs57z+LiY1BoCX8ljz4GEYxvckoW+gTh1lUr/QFJ2zi4sdCrxdyOZ9NZc3vK/brErE
qeWi4LHYqZlv56r+AQ2yDaPBBjj3KU1tgwZSjdCHXD0q5V6U7hGpZgKvhLKoVFIQjSI+Ajwy18HX
2u/7TAqGYgvEuUxFQ5NBgKkBjjerwtfDSyCbFuG6qwqzRl9wCTxGdNoCNBcZB/Xw4Jb1zHn0E8nS
DiYKh8old+ky/k4b5JZ1fXT1cBc6d47VumZxtexKgRofCUniT09TJPG7au/N7q7h/s0Yq59uqAro
dBQclxSqh+mtDTkU55F2cX6G++GTx+Su7uSrXtmxadaiS+EzamJ41s5e1lS4iCPDXn1l9x5LbyD7
8XzxXm5gio2R2VMAW0OfQjTKl+x3HzT72vP2pON74N03yqueBRmP6dIUjKinlbJth64+erIbN8QP
8Cr+EacWJw+sBgUGReZ8eh/gbsyWCkVINyW59frfKl0PvV4fumoiOe61x3YUdx7v7/zF7OOLZP+4
tpje8A7EAJFAMHtkodsCc7utWdJkc+i/t8F8P7b6Sznxp3AtNyiJ93Ujvqh+LWKvToHqiJPT4TNg
s9uYG5s1zfTLYL8ns5fXoXtylX6TCz92XG3HuD10TbzhiT6SFerlxB7mxD/0Kb0dCaJHRdISMLrY
ElIXEVG7tYWPlDffg2P/2rQDei7+DQk0ph6kx3Ge6RaXEPx2xwCGf9o+zF5ZA/MCCg5WdZij2H+4
rBpI6Qco4m/K1dz2AnBzE41frO8eDKffZo20cHEz8Ev/6MPozNXdLkALRkQtmEndI5QevigESJfa
w+SZIjQlzr+8jy02aiyXx7iaTlGLARJ/rRpE32TfufKEgbcCnY695PHTwuNdPJRf+3E+e0RM2WD6
G6+fbrnpjn4YoJhN71As362L+XbZsYMkOTFTtZFrt/MsQLSeHBNLX2RjgaJ5waFTzRMYYLfLXHVZ
JAlcmQPUkCNaun1ADjKVr9TRd5t4c9b60X2lKly/9Wsa81fY+t6luJWco0VDpruS8OceYsnSEhia
DZtkmvYtErHLmF5S1EhE4ColzxG3P+vEfsWKPCHRgY6t3cKX6+esqiqfxXTW/rgvafcwi3S3juF+
hajcAIhnUfIG9js/XJ/kLg4hbYSDkarwRBY+5POIGQdYrj9Hc+kXqKHPk42/ASs7mKpsNyBS7jED
t6/K5F0xLH3ihVkMTHGj0D/OFF5QIM33hVTvl79dBEQTpuVE4vA3xMJhZ4lXCQeJ+4UEe9GIe8A+
e4jVPA6LySu7vvbKux31RcXDFwe4VWaQPqXZYmpdRD7oXePyTOIGSAkiLWU3MQcoSkL9CvnmEwTn
WZZ6MPvj8ARxk3cbpdOLx5aXIZa/IZ511yfee5iifYcLQnTN90jKvUncXWv0ia/9kRGzjSR/nDr1
a6Hz41CJ75VyzzFgERbVb/9sdFHr3Vqy4xSwOzvF53bGZgtCfj8zwnbQpK5yItZX0A941im+6+Hw
W6DXgcsPq1oZehrgUIz9ukuH9q4n/BBFZZn1PvmKKZbt7JcsW2V6y8xkMgWsNUrRh2krXlStekMA
uPUi8n2W8en/ODuz5ritLFv/lQo/X1QfzAcdXfUA5MxMMpmiKIovCFKkMM8zfv39oPbtttKWdMMR
FeGySWYCZ9x77bXWbhX1NW/S/XKCdWP87PiO6Vp1cyc6+ZjlGEv4UA0sxs2ht2rTyqM+myRdhWd2
4SUMCbGd5YzvkoQvAiaxnFXJTW3Z6jYCDbNVzRVTUrgs60cnHCcXrtiunfqP+P+wChP1i0xSDRAa
RoedxG5V0GwkqahyxUp9H43kTQP9kMjOLrja3kxVRS5qlWsGQ3AsOs9KE3NypOqtysXSdsJewV44
KzmgYTB1Lpy+gBCEXAsr7puQkLi1rC9Jax6V2Gz3mUKYIPUDReV1UxfCnQ1NQtNSnZOs5wdoAF87
I79ZhitvzK2Ikhdl0Bw34b5u2kFuRtV/GVpj9NRBvHQKv+DmnZF9Cqsge+2K+WNAXYDJqAgMbYJY
5QVgXH8hHKeDPB7+jDZZNFXfJIo2faE2h0L62TYpIeECqh+ynllTHfshAQXa6YNqSaDSJn9VorIP
3R60y2sdk8p6WWzy1gjdvMmeA9O0PUUpjxZdtCbGxJeag/1hJreTPn9eDiArm94rW+HGKOPPbTYd
9JhySVtaH/LQ+ljTAd3TRoILSjwO96nz1EIZ6ct8uQ5pPaznpykeT0bOicV9EZVQOOxQTddjYuz1
IUqWZDRzY1F5KEqUzWTaw5cZYqP0esUR71gkWhvdyvOtzz49Gn3uu/bE7sP5VEGKr9g7onuWA4xy
l/q1tqbYodzFYd89D3LwPYpLFIujlHJoacGcNWKyV1fruukpsO141ee23LQawJ9qOtlJFJQQ5qlQ
gdjjZlopDhydAPoVzTdL+aHskjXybLRxVRcVx37MYwd8YgClxYv74zhOtg5qEVkrE+fa2U2diFRb
kZl03GGOg9tkKAoyGhFvqVMon5qoGDYtMfJeT234IrE1kAIZdrBJ6NmAAZCs1s6MBC+eZvqepXr8
LCnEPxBv0+WqMsyCQmhI3Q5CtpEN+CpVYvAirIRMzxxFDXPGMKrioxJP3Uwta5Q5CF4rL1BzaNVA
0498RbPl+cBzldCBMmoRVT1ax8mvdKgGhT5AysH9w/QqI9CeMeiOSzcdLf85ZcUdyamaG6Aac99g
EU75ypofA0vtD2kDPOvEMZUlrT1Nohb3YZ8E2ike8gA3TT0vA7c0m/pzGAOmH+OsapR11rbBIYKj
sDYDAoa+6jlAjNy/VcOo7tysl+Vm6RItn/Jm1K2VDYkpWqXIp+WtkfTZOo5140xcpKde6k/WPmGe
7wzHqNdDI7QKR7SiuySTrh+6rrIecNmJTyMV/5Nv5sQJg6MczCoJN6z8ZFU5Qm51uhu5dsyOiDXU
RXpiWnAhMnutDaF2cFTyh8gBdgwsyQe04FBVBVnIXegVG3Uypg1dl5TPRa9Zn9tG5PdmqsYHgJp6
2vhaXZDujP1dbHdyWwVm27nlHHfelOrBp7lTbNtV/c7Ztm1Z7rLG6EAzoIEN2SjX2hy3+1bP4mFV
ATDhymJHVFVIqjAbe+jSZvIyANfwOPeTSU+xMd04E6nrrI+Wa7DjXauLQcMT9ika3uQQabL0LOhI
O1lYKyrVMfBCtRN1RwVm2A9G7o1LOcShfzChVFWsksQs3S7THkkWKo+HCtxEqjdRp+wM21nro30P
pKuyLOQnOgh9tEXyKSs6ArTqHNTULLF9ORNc3mKnlbhpQ8tAvQPYkRITrLLiP9X2F7W03yaj6b2y
tTNvSNuLkgyPTeaoXi6V2BuhQylSnKg6bsvMOXZWFHthNN51Q4/FYTx+1e35lJl15IpKbJnfW0UV
5YniyjHmDB0T/wTIu1UnJfFoA6WtOqezN1o57a1c/5zGGmatwbYtxWay9KOGTbevlrcgwK+RUuzH
zNj4RX6X15DYgtS+V8LxaLW16WI7H+98I/VkAuhgz+p20APdDdO03tDhAcaTRoEUsNEmWyhJ9Bai
nmp2BBNNvobQlKzgZhBdVqtczwvXTrga8kB/LPz5fXnrfhDbsh5eBSZtZcetzDpdOXJgDdE1rc23
c9PtlEZdD9q0DVXjgF06Z2WbCW+AFTlX4jBl89dUiIeYE3qVCqwf5iqjPCq4nsYvgyIrd2q6x4Ql
g+y1OLfwD4usaoGYu81oUcBTl141XcAFPdDfvuUgnfKgcLVAOfW9eWtN48ZWtG2a0LdLlRyR9l3Z
TgQ/5gPU9WcRWs+TTvvHwhYgKoCMlb5Znt1Rxm1eWUx7pO9TTb9VbLKEKQQMGou49DAaPuossga6
mjTjU8lobxVp5xtNigMiYMDWrLn0znw3B+GxgTrtx2TMhaFa7qAl8sQ0P0S4rdSYJ7pd0zA9uG7N
vU+nxdY5D/ylmTof5sB8CHTqklJc/Dw+VmG7MiJ/zz2YwDAZt2B+Z4VR14PcVRScChp5g2XVphXh
i5Yp5zDyadg4HpY36m0s1zLnKTG6u6ZSP+uasumE8xEaJdBxCKsq7VdWqJIJC6rCSbyyQVsMv97S
uMDNx/ETKFcAlQCqaGlsCXLvlhHV2vIsrWRX+tWtESVvlKngr80rtW7uW2sWbgcrBG/5NxyUV7UT
fbL7flvE0U4Y8Aj7LtjkIj4k4eiRP+86/340gk9FALVFKOKLrcqLMRgrUdduHpWPy1QltCxcQbla
GZKicvZFj5RbLchvVE07G7YvyJDUL4bar5Yf5OCqowPYKhMX/voOEu0Gy0oCLmpbXA5H2PWr1h93
FBS5nO1q8nxKBpngjtAbr/SfecT7DFcuVXlU7HDfCagxIwAyzfr0V4hVKz3XvYATQCgs87y/X54j
t+oTrCiq8ekdmdK5Eqw73MMShxahjUkxAy7H64SdRyvjlSYgBY+mF3fdTQDdJHEUL2iaD4otfcKm
Zt6OOWbPmhgPLPe1pvUbte3uuMy9uie5dwBWgd4I0JWtU7zSBpzPB8V0s1j3aie/LaPsK3XLi5p2
nuGMqzDOX5ZOksqUc+yCcYb9vtL8L0Ubn6yxOuTac6vEZ6PudokQu2R+MexhXxQ244jYFSJ4bT4p
dMGxW3UjVLnzLTI2WZUfHJnt8Kqj/Rvt0gMz9ZZRWNZHNIyrOdQpUCbqc53P23JYfOx87qsie+u7
9KNSZXedvzRZVYsdKev7t1fAam+j0/DSEh3ZXnCoh2QbTfIzh9cNirRXGXQkDkrHQkvjzm3j1JUy
eYNDVd6Y6hhv59jajUb3BBevO0aNMr0pWhj0B1CZrHLLNoLB5Bt6yq6DjdFZ6nQQo989wSQw4Ahw
xKgOfBlLgduDBfimqTMIGVAvN0YbzzcEP86d6KvsUY6BtZflFL37MF5XZtOrZ63nGBE2ZSm368PB
6zi7oOc4nNCTczZ0kYNhw+ZVLdgDs1DHTyIgT0qC5K5L24l4sAy9ZKBCE1e4QE2k+27oJP6ME4Zg
UDRCUcOqrdPsj+EJMue8yRup75s6zL1y1CUVqqYm4a2j7aDlyGvC0IRFFsPpIOn7PKlW7anz3O+n
zo/XjoyavYzCaiAd6l7M0m52QtTRvCsyP7iEfv+QSyrvXZDYnWvqCojd0knKBMlfhw087yk1Dq1e
WPt4Tj4VqkYlzJ+LxxBUla6A3Mex/0nW5UdRIEzN+2Sj0SXUnQz1HMZd4so0rtzKGRIv6xJjp4YF
BBEnEK4l28C1o4pqO0SZXco3HmnletcOoVi3rV5tnXHWPU2Hgh2Y2nsV4/Sj9wAfHOTmPp91heU3
JmcnnwXAKi5mQTdmpzaXD7GuHjsTcq+kxwCIAKXOWnV1ntAd4+Km0ZX31pwHsMRM2Y2FUnDJJvmH
vmrCTdcTeMOEbqxXXDLgIaTtvaXX7ee6ix0PRuhC98WzLm2aryDJz77Ib7s2W6Ak6r5iMj7Ztnh2
Fn4MomYQ7LKst/i0kHVp1dNAmyP44vKB9WnfULqPDkZknsdp2Kl5xigMB5EMW2n3e1MRj9IOOjeH
L3vTGCDXdtPlno2NWhObHwIrS3dTR+haOFbJodWnKzFwKUcVvyqy6i0Vjc3FNbfbKjf9S2CbT1Tv
oCs06VLOU/R9lhTzNuQIci1rftHVHpxXn5KB9QXnlDQ5uskG7rhcQ40/WsFhhCnilp3K7TkD7lRg
0948itzT0pGXJnkLJgOOwagXyHom8dGw0juSZ9oMi+AFN+TU66jIrGs4Ui7MPmcNj/2+Gcd40wZU
T9WmcFAhS/Ksqb2UtplygcPAsW3jOE/aB0pnlYst03OgYQmwGNWS65ibyNQPShh9hsB9r2XWa9jm
JeIF1TNxIwE7IuecpxkMP+zPU169RqH2BYLWhzxtFUpspCRsGWtlOCVWdYN8CvXqNomm1GsNhwnI
od9N+aAesexQPEF3cVqtAC7blNusKutgWWSvSyfRqea6gZOXHG2feDxM+ieVhMxeVn1pZ7e9358J
XB9iyr2QV5unDJ8B2O/zGeP6W6cOPuMancCOlU/qojibiR20eDqoxXyCQd27UVI/wM1NALuW/rsC
DmOQByGi6tF+0vIhP8QTMEQmLfDI9JBO0Y3I+80UVnt0OZekmu9NJUdVPNQGbLvcOjaO+o4jYO36
je5grQWzPQUgXNlLvNTqPqjnuKvDSVuPBkW00HeYtw5oFrdXprUUYzafTTuapTukGQSpoZ7HC0h0
+KTKKTyVQXI7cEgWehK40ulaktfC4/y8SbTwtqA0jEzNMtEBBCdzbj/Z6bxvICW4ZZZ+MfV4mzuM
ZJxwjFiDeDKmqUcNIKmv2fMnP4B9Uxi2uRHkl+7i9T/IWHeBbveaikTHUA6WoUvQv3KntfneH6dj
U8e70pBHLUy2s4C+PTfBMTWDS65ar3D6tqnssF60x5rFZXOIK4+c6KdcwsMgummcbN80CkJm4z5s
hnFDx7qeVQNo0NeQRys/3bU2BT4IKVR8QmelBfYZWddHhvRZizjwy3JeZRl8wapbl6aBJkCFPjLo
DNZSkez6w6hY9gpKlb9ezKQDf3qcITS4o0LsPsZaB4HEvATSFuSwOjKcKAdC6sf3LFBeaeF6C+nl
MQuDiPOX+LsB3JQaOEQeA1tA+nuzreYwoQeJc/VGqaHLDGy0RfdnBdvFC7qdnV2X6q+WL2D3DoSz
Q0pQOnwuxuKTUxS3shPEByJ9TMr52WkpWVDTaFwbG6FybM/mmLK8EBQWuSAMtj26sYLKXerK3lXU
LfPppedi58ThAjGOMb0gDGyCnOk+qwSSgWPWfFoUjITomzF7bxPjFqajJ/n4ApBlmJmbcROVhKkd
EcjkHAnhAtqzY+rlQcheLb+9+JaYVkxPdd+LcDPHKdqAw80/0rgHe6kCD7IlDCWw1x4NAYdN7dSb
wIqPQTZslA5i7zSswnaCHhFDuSOERS+la+q9MEAi5UMw3fpJzCHPY8IEu1kenq2y8pV63UxPdFdP
tZFSL8u5Ny8p/TxmLQf+wfecsZn1fDPj+5yaj4kx7OlHCLUgeGvqT7yyJPpXk3wzLK3AsPoa2uY1
GNNVncnbLpGs9drjKUTue3KxgInqg49bhGEaZNXT/diR7ofP/D/NIHZXGyoc1Fp0m+Dl1qITtlMk
azuOTjpYOsS4V4rToEDq+CEhCOs8GLXyLodf8VA2lqWRFlGDp8T4ue3MS4fcJWZk6hb8nZKQavlu
r4Y79Eecc/RspNQSUTTWXqP0K+jS09JqOxnAnhx0+C115AZUZWx1uME1Vcosp546b+p8o+bJrTlP
kK4JfufMR1ifPo8iezM77Si4JflAqMzrRaO6aPob8ykTj3Ptc8/Vnl+Gm2HIboCX3WUXoL+5cJNv
rYZaVyhat+6cktMjc1uz9eQ83PeB2CSjAomkAY0vd6wNYWQ7qLKrwoQsTvUxzeM7OFun3rAugi8C
lhlTdUvd94gWcOXY4qzlyi6I+22cpJvZpoJLhz5FT86GFl/scQCTRJHOjc89Na8K2QHmlWOw8ZW0
XMWKssqN7mwZ6SekAHuzro8MBHz4pWc4EVWF+MOeaL3F7dGsErGVHbzl6UnF9cXNIGMIEjbwJAQB
1nTDhE9WfgnSYT0MzmpWy7OZbjuneV4WkaJG6wS8ONDBaOunaGnxFGoImvr3xc5F5PjtzYLSXvvA
NMYwXHxxFIm6srGmHO36njaBi6VxmX3TdwbALQ4lYcA1jvbmPmoehS7PfVPfWn2OqsU4Cku7GeB+
Q3svvm091ZCvjto+LCsgHXHVssYeyU75XHIEabQzWBzJUk255A1bbrpAc9zaOKsYHMxI73dtSTeC
vppejLi/S8xul06fUocAZMB7n4UGxZYsipraKWO7ZT33pOq0eAyFO7w8LQUlRzHfGUQYWt2uEt6e
JMZLgRfHolkbVejOONKpmrGRUYuio4CnN+3HMtsVuH9WJlLL0gvJJjP/lA+3M0SYcFEqkgYuCwnR
5SXRoz0fehjgDSaJ/TFoph1Rhyta321QrULaORSWuOlH4862lNEzZPOwoH/41zP1sWaek9BfKX3n
JlOzyzpCBLpL44MFHPXS9vMx43EB+Alp/X1jD64Rzuu8WYhT04O/pNatUB++bbjFoLU2kyebLZ8Z
92JMVkqQbSSHFM30vl1NEhhWoWjSowTIoBM56AIQinN4ddH4FVIQoJNwhwRiH8wQwuVdBZQ3VZvl
j+I22fbSuSkmfZ2M2olXKIm7mLiunrYD87SUlqBynNWWLee8+U5PdtCgWhj2S7ARxSChKhAILVdg
0Hnm1G/8Ftlg2Tz5Q7mptOzQKsl2OdBF+FwFBpqQt2WeOBlPy5zQmtazgcatMSIX1les3OX4WKbY
LMZdNL+oIOvL99oWGcnyJwZNJkbTXzfhuHG4U8Zqs5wojDD0wlWCIr6gu12eJceoatflRNe+/DHk
mB2wQ1yO7SiLbuEtfuR17UZQEcZot9a8MYrugk7dcEZkGYRPFLImFwRsPAqh5pN0fPhdGXlLARVm
8Brp7APH9pzK3sy0QdJGuYlrewXpiYxMX0ED2vM2Hbwwb7ku4zn+aA4oD5yMIwAfcNcq9FMKPE42
tRtt68Nyvpb4iXZx9VbN6k1tQ6eiFOlfREj9v7iNWVicoYAV23pCcts8Jrl/l8Q0iu7G1TLwBXUg
JyvWywMkRrliyWud6nEymvxjrp+sfL7oZbSPqajyX5fp5vJVc0jj7JwaZuJyjs1YUE3hABSju8ii
bvhN5AfANYWHMfqpsLWLQZLYxj2AVn6cGbmZRR6mX2AAUl5IXWKEtDhglbDhEbq0XgEhkjLWAvTp
RuqEis6ZdnuwPSqmzLpz4JR6Ze4fhtIZib0xDM4oG7pIinQA3xoAKE9fonR4oSvFR9k4Xzn74Ggq
RuLFcwv7v6Y04fi0KLXYzIaPT1dnUXxSfQkaaG6LPg5xyGnA7Jb1k9gvneY/acJ6qFqEPcsAUrlZ
pX4vdjmFtHT5wDAkxSXNeqgXu13Fd+4Nfb7VUuCVmSzONNLWm6uJTbaw75YTePk53VI/ij5/r/0h
/yJScbaLkQqP8ZzZNXlC/aFXF2VffymG6Q4HmnNhaF+sXj1YSsOq0OnKo+TdTdoNyKbGt2WZUL/9
mpjzC+a5jG0oX/tc3Pe5AXZngm3bxQf8P4uNOue0JdLJmGJHuV9WI4Xc+zaLjn2Wf07i+XNk1EQG
5V0AwgqosGEQ94EyrM3M2duD+tmqtFtUOMfaiT8IMznZVvugUPo2qItAIFMekqJHHl5G96rvTDcl
XQ43yHsPbVk9BbH+OCTac2DoFzMlEIhMZys0nFozQw1XmjFw5DjVvd9X52wwbmerOdqEBuQTeF5X
Gl/Sf7Npju12nWQobWTWEOGnE2mrlr3lnf8Mme5IuhLD/s1s/OTMhTFKtTZJSYyWfd8W1ujq6ANG
DGtmWM4lwAANm7R7yHkQ0Jx3kA/a7wBoh1QckXw4YJGZ8aKKqHHrYgLXKdtbyFi6GxjFM0f7g0Zb
hjXT8dTYU0WNQXtqNP0jAfwZD4/LIIvXoJjwEUrzTTbba155jVcq6mv7IQ71Owt1TSOjdS8Jbwft
uRImJwynGTcoWG6ZvtUonyD/NPpK1eh+NrTAQDRNmMf0ay8galSN79zgkrM8YIqKxEJrnUftjOyX
Uo3ZyGGtkjSMbbxW7Ko5pmP+UjIYSdNeCtR9dNH0PXia52UH2xZlm6GvvLTSPw1EDGVCWrMcRMsB
TNHO9TN2zmAOhacbyhe9JDGqKTsmVfpSQiioh/Y5MsfCi7LmeTSjV5CdnJvbpADRIYYxv+Q5pJRW
IiKrDXXbWP5Hx64fqfxvCoPKtuBUNcf8qRgqrE4axVWn4lDUzj1HPKK0hvNWcS7tHJ8Izh6t0n9B
WqG7tjIfpOwhIpsfwFZuxjR9amAFwene6a19g2UIj86j+ODmYooOUnzuqFuFj0nobHyRfCxS+FxQ
RWMPXxi0mek+EjOqt5kAo9TCi6pzSGF29gHifu7NLfwDI+Zgm/tkLdr8qW01aoXxhymd32XUb6x4
nnZK2A8b5HCQdWAXVu4sy4rOe9zwcUiqqzTS37foGthfnY01Q3BniUJsZyTvm7aZ05Wv0rLZ7IPI
g8acUeDvLhgDJmeADFjRPflHHOTDzgHh2SF9ji52GkEFq941JDwuRLL+E398qkwreNNrOzs00B8o
Y8/zZqygolmluLOMrDsm/gRxfNLhjQVm72pD3rmpJMl1YjVB1o5qVS2SaCti633U201vVq9VKS9q
NO6r2Lz4YWduY0Bd5C1NFrlazOkbWBYKmzG18HXHAlBWUmyyNlA80+yjr8hkHcjBfn76P5bVIe72
DUp6jlZ4Qbn9Us4DWJFVu0GlHOcsvEf3vR3TZF9W1AKzW82o3/+Wccp1PymUY4ssI8KbJcrkgeoM
aYrmDL/wNPmRcYqJHckfbLNS0WYWM86nY8i+eOQILk+9J1gfRPL68zf4gb+csbja/OE7gog2Un0M
NxTJ2061KLdr1m3Jfl5sfxbLn59/zQ9Mcowr1ywkuzrFsxGj9lH1qI+cRJb+wp/lRx995b9jq3RV
KfTlDUBu0OIFGuY1jb36ew9+5YnVGk1hFymuyCmMC1di2apO/t9zJTKubHeKWeDAFOMeoLTNQ6PJ
uwL2o/u3nltfDMb+MK/ZTHWq6jJjLelvvE3GsHWtVv2V1Za6DO5fOOJcN5OaIenFUc+mS7KaapBT
ayURZm9jhRFOZpWvUZ3knxQj03pYrBr57tDOQ7bqrAEvcZysM20zlDAU/t40XXegqnojKpoJcxMo
BBDzylJbRxAcfmG8vWy4v3rbK38uVS+m0LcTev1WddaCfvnTh2jQxqMGYTHe/HzGfrDb9avd3nZV
DIqGL2kmP+RkH4CpSAPEg648/vwLfuAtpy8b6A9LYppiYLtwxkDQWGo4n8lfwAGC8lWEb8tuT4Ed
fv5Nyyf+1Xhd7fYqJ+mhoys2ooH/Wg7ZZ7WWvzLE/IFxmH613bvcxlw65LNJ4obiMoMcW5CgsRFB
alKuGiqOP3+JH0361c6P8J8xY+gXa+Siz4ZsXbMq9zRq/0VXnB+N0dXm1x0x6Z1Cy6Nw6eLtpLjp
9N3fdKu7bjWF0Q6atSbnTlwCu2WMwgH14M8H5gdPft1sappVFdn4ogKxlVeore1KDVLj79krXvea
gq43ZrpJn5eG9i4rTIXrT02ZW3/Pw/q6zxQCV1vtcHAkkFbDWxXtMV605S9OiR+Ny9UGDku9G6ie
sWD84WbpU0Fuev/zIf/Bor/uMNWNs/Aji0YJKv3kQ6OmemetABoGhIKViSEDEp+ff9MP4gHtauvK
tqhKRaU9Ahd0dorrqKCA30MsJWdE+WjnlPqm/BdmsD848rTrvWyqFl0fQmz5sIGktY76eaiUvSHU
yFsyuZ+/0Y+m5Wofw8NYVKyluU51u/JsKPgd7cZ+sRd+cEhoV7u4DxApzTQ6xtLSeVRwgMuD+RQ6
5v5vPft166lsjBAJ2jTLLKLBU6L+zkBp8fOP/sGTX3ee6q258m3Jk0s12ghYcej3Lkrc/L2AT13W
1x8um7osEEMv3c4xlh09PKOCfZgW2urnD/+DOb1uNiUnlT6lPo3SY2Ds9QIEqdVs/eIi/sEWUK/2
sWk6FgI/jO7ToStKgHHf9A+1gMLi6mUOPx+pWgJf0lLH4L/f5z++jP8ZvBfn/74bm3//F//+pShh
+wdhe/Wv/34oMv73X8vf/M/vfP8X/96+F7cv2Xtz/Uvf/Q2f+/v3rl7al+/+ZU3br5ZO8u/1dHlv
IJl8+3yecPnN/98f/uP926c8TOX7v377UnR5u3xaEBX5b7//aP/2r99Uh039H3/8/N9/uLzAv347
v+Qv2cuf/uD9pWn/9Rv803+iiXeklI5qCdW0+Kzh/duPpP5PTOiQu6uqaWsaa+m3f+S4Hof/+s35
J4YRGFEJRzMsifEZE9sU3fIjPs+xNek4ho43jlgaDfy/R/tucv53sv6Rd4g3orxteJflfPrf+MY0
LYe2ftK26NDmOJqqXx2WRViCnI2yXU9TsvEt8azE89fGBoA0I+xkRP4KlA9ZQIVCIYp1VSxSgBCm
6B+G7Pfn+uNzfL+Fvz2GNA2M/JdhEOb1XuuROnTYzrdrOQgYZJZ8yujrQVP3X33Rt0+6emHJLGBa
bZqq7lz34cjLPsjNGSMKFII4YOaA/3lLv7qqfg7NCMebfFrN5lxsJYZgUYGIHFcPAAgt3CNDiVeF
768SigtrZ4gnT4Fs4P18KL71ZLt+Qse0HU03GQ79ukeXL7smKMuuXc/hUin5DAeAo62sSopcNc4q
Cf4XTWCvU1E/4A75FVrIpVHxhdCndyX6RSSgLsf/n57Glqbu6Izbn2amUQKL5qg1KsYpWnfEj8Iv
XsbKeppBT93JQjadrlvpeGVcsEv+Zx/9xaL4PlT4tigw2tKkaumGDUtw+fkfDuBIGQZwswjIU58d
N2oLIHxNnT090Ig0nZa6s2/uM0v/RTL7rZ3b9++MZxvbS9Wk6ai6dXV8dqPRNLnt1GupNTuwuG3f
VY+QGO5sQHw/LO5CrE6HQ9+kd6j0H37+1lcdRJbX5tstg90P6Cr1bzPyh9e2rWFIUGvXazUuoGh3
D+UgkW8H68mRZ2kYb2E0X3xkbFgInQbtmFn+OQ7LxypWT3ZZb+ai+sUjfQu2rwZE04zFisuwJYNy
NRONMUuMI3mkURUXCeGvafS1Tg6GSeKzLdBFB90ubLMj7nx3ltKdMKlBuXiPMmO3rGJkJl0MHRtx
NP5WGEbunbTlD7rXqRkuuZHeYc72Ohc1QpNmR4dnr5XVL+7CPx8x8rt3uIIT2iYLez/gHWzTOWi5
c3aM9pWZ3v1i+r6/c79Nn6bZQhMalAmdSvD3q9ZC5giXZa7XTlA/ymK6SGxq4QcY7Q4/+kezcuCo
qG8GhgZwrVYCBx6yJwMzfNxNXtPZOSSB+NWK/suHQo2hspkMXbOvIsgoBuygCFCvDWfxsuq2s6Kf
piLFMahdt9p4iRNqzmH+NCX22cCmpAm7hwlDkBaeX9XjmZmflb58+vlYfR80/z5Ujm05QlU1zEmX
n/9hpYsixuNK9PUaRTuodvGE7PvUYLtaQ5r7+Vf91Z7W2NLS4Gs1076+6GKKW6Iyu3odJaDQ0L4f
SjOXWJYtLLqFjj1E9i6teoigUMBhq2IGG0nM0X7xHH8+T6WGtySnmqlbhnrd8s6pVXWxK67XeA6c
ce8Nwl0wPjgWDa2nixXWr61hH/pQf/v5934L46+3sG4jF7RNvtSwr8L8SrFmzceQh74o5ptd5s+Z
Uo2eHYoTDVOelCK7m8byjsZLK4rwCNANI37mVMZDHx9q+IBSdWn1OruQGr82kQlht0adD1j+8+f8
lg/86TklkRIUHYPGxlfbtBt8RVRtVWPL4ZxxcH0N1PKJzjnY4/pu1tQqNAXtrUMWE+Am7vqD+Fjj
Lb6ylABxRfNlGjXEIMlWd+yzmnSvUV8rv3rGZQtfPyP8Oq5DwbVI4+jv1y1OUEWlhXlNybb4mNcr
XRcX4vnTBAOkVMtHzWDddErxXGfTyo8oNlrhL46Zb1jan57BkJy7pH6Yw13NJ6cHDIomYEeL4ku9
EDWGktK3D1nVqpr7oVcrGodWkVfkzU2Lpao/Z3eBhuDcwXsF6T4GjYHpYusCsydWNxWE2NRoIDAp
6lf5fyk7j+W4rbbrXhGqkMO00QA6MTSTSE1QpCjhIB7kdPXfAt+JJf9l1T+RLZcsdgBwnrD32pUp
2c1fKYRsf+FTYLEZ3ymyVXeIFla1jnQEoSi7VA/WdbtBeaCizvoKAMKKjf+1FL91FP8sDv/98PJc
VTUsakPep/bnvAxerCNWS8WmMJnPNtDMo0wWFqYuEMNlYgel/C3UStu+wd8/XU7eLfGabCDumT/n
2t2k29DdCnjE0i58sc1iWTInxhIqFUN0WpNkp6O0KnVr3utl54Wujo+M7Qyr/Cb673viK97gz1ez
lQKq7Vi6pf0588kQWuXYQdUAZMHFkdBE8vQWbLncpRtD4HapuvsMQPQ8Mjrkq91sMLf5bQnRQ9c7
Sic1fV0S74r/7M4af4oaeY/EZ7ibC+sb4Xxg8xyWYKoRzpuPq2s/isaydhOOkc4Wuo9hlcygH+W4
orrvX8Uw34+ee65yjC0O8qJ5fOgTng3qiuWCvMpniO11x0eUY4PYzZM7+tBDXwSmIpwMeEZzbCdJ
vhucfg/EGc1F9gIi7f6/P7Z/fYmOyhlMEUfVus1H/jz01kzXgYo0ayAK5JQF4mltVl+Swc595Klh
qbgI6mr23XaefJa0ywcVihUOVgw/k/f/ewD979W4muGotHuuav7+0BAlohC1btcgaWCr0C++13UF
1UViaUzT7DRpve6vNU51zbDkfp1gi49u//O/P5StUvvnpbS9ClPTXJc4B31rg35/FVDqAbCo5Rro
GIn20Pc+CACOkhkZmiFfQENYLQiL//6Zf8R2YJHm7jXpZRyKWYPYn+0G/8c5P9cT+CQtXwKtqJ6d
duQigYhhzO6lK92XuJ8iW0sPi+38UMrlge+Mm+iH1rtPxuzhri0ssH218uQkxjXX3L9lzH0FK/zz
M6HQ3+50frFpunjI/P7yKnqxDrsRkZh2QUuTuPhzLBZxulmfGs+ZDhOQIVPpWE2vNlBLaxHgpfE+
GR1m4MG98xycUPZk/xwHIzu3UMeLDB6O58VT0BnmSbHqN9vAOaw5NEs5xryQ+2qIsqXGchCPnK+J
/MYm9mYQtY33ujNZDacNcstdP+NcNT/cuZmDVDEqgDAphaMpMYq4+rEg9GjHnl340kRlEwukf7Ct
QcqZJhTQBQuvrKa/faFfF+sfH5mrQYowdcewtg/t948Mjr7Fu/OMIDGYL5Ve/bCkGalLvfU2IFN1
Wyv0jP5WAb/m4sQOOQ9j0bDbZq8ZdcocAzub1sOsT5vdc0rgopmqb1XHrOpxwhmNFWlrPfkNa8u2
PpWDBm+ug2ohXPe+wdMtE+NnompP0i3nA/X0iyb1nzorGuYqEaFCUhkl/CN1n7n1VbYVJPcS9wYu
RERQS4IIas6yqLH7H43tPGqZhatmDZcilIlGQIE9fDctZfBlUoPygCwJruK1a+ZbdvFVlGXeAVW+
6dejq+6L1v5JQsMH2VxZBNt9r3Jd5813vR6Vg5yHM5kXk9+nhrpfMv1bTFwQcRnoGQwo970HyQMQ
SczDHCYzKkLFOKXKh/VSkYwLQhI4Bbw0z7zJOxcjpPKkoryqEsXco1R5IFYgPcQFQ8qmYRiQ9WE3
wxWZl/6nrXIm4EVwjkmHLqHElm0m4j3XWs+3tMf/vsX1f3dXOjc3T1lsy57O2fn7BWG1KrblIueC
kCkOhdQeEaiLK9kdCeq1xsSwnX+zxYpZsAaEdJ0xpPiLArlIU/KNa2dI1DuZb/ZswGaZY3RBIhLP
ONSmPoXdqObAXJI+GPH7kW15QbXyl7Lua1b/+0VtM6OjO7BsHlJ0S7+/B9QyJfc+bmBXsQSXGwrS
0TYPrdu8e9J4iAlZTMvE2vdIuPbZlFzraUE13fxKMYPu5+Vq1cCe8wXZIQBSUJLWCf5BF4BxjKfx
21T9LYr1a5Xxz1e8PVgZEhnbhAQN0p+RMVbmwo113Tkoy+XOzeEQeclDMT86LYyvnI9zUl0kPUqb
+a1E+Oi5frn0SLRh0qno8gaM9YuFi7z5sNfyXVH7b73EoKBrSAghU17a2vjLHmCr3/94yczeKFgd
OPumbf/Ric58h12VtEvQ5Yrhzzkqnzkxj+76pf3+5qZ3eTfvQXr/LcH8Xx0QH5ZrqV8jRk8zDeeP
x3y+KAOBZylKOCvBqsDOw5/08rX+JJf3upRUkkR5AR9dtffeayK3mZHrpB9lNb2aI7QxGzREB7Vr
x9fNZNC9hWbFo2D5S2X/rwnl1+vUne01Yl8x/lxrDJi7AP7kYE0MJijdeKevaphN6TUZGP1JmHap
eloTGIFNV9M6c9rMBkLIYV8o9pGJpUlUhgB4QYfwt1tkK1J+//bI7qDvIfnMVbeZ3O+3CBNpoKRz
NpEEk/+CK63dDvaIM9lUX+bNUzkh0d0lcR7a4Fyo5Cf03Xg6SeVMIwosLEoO5WQFdb81IiJkKQnK
WvMVUdTgzTU/07LkbNn1XVzHhOaK4m8f7pes4893oGP/pYhSKan/vAoGtH1jMihjwNIF62sYd5bC
MLGqQtOp00g38l+F4N4o4jaL3GVR9ylwLK1ttCcM5uGo50WwGgaVcVq3B5VQdyYI01mKYY8xYtlX
4zjBpBXXtMoh4cDOHNuSLBjtrqIeP45G/VmJ2Tti6vtm54sTAdTHqZGDwxPJRIvTiCCdyXAwi/li
FrLlHqkV6ITpUZUzaRUlNYPaLAblOR9jVkCNUxv1flGFt5PeNAReWq2+k+AmTw093WUMMXEOSy8a
BMC/Bc9DU+nZ3swF0vUkDbw5PnCwnIqVvBOEow+qtcLvWvp0V5v5m9prN6hEffBrvyxFvqweqQtW
UX1aFsgoyIEaOSaOnn2Q3pJBEwprc30Ssbw6zvha1pAQN+Nqr5HjsmYFdQA5CsM07TqDa6JPvft6
3gTIFo5qNin7YiEQhRCkLRt5wv1ae7celhIfNtC6t8YKcvPoBeXcKL4xmXhZ1PjkGXNGL65+GOr8
MJsl/29BMW2Z83nwdOVI+sGp1N3beuRaBdCt7vRYtneo8nY1LRAoBk6YGFtzYCqCl4duNpBm34R6
J44JACLfynQgSyVxB4xtpT/YMmWRvbwPKx9/vJgSbDhXTz8AOinGBDdhiudhEF3qj5oFXQqFp5NU
w+t/H7v/mmo5MNAMwPHMZE3P+dcBAN1yyawBuV5SGU9WYj5jZf2ACfrdArg92ya2q/XByQgoxcq2
/E0K96/tET/edkzPdvnRuu39mYu24sk186IdAwC+LLzBA1NyWs3BARLn3JfZFsFEmuy5gP4ILxjQ
Za2Z+LxB3v73B/E1gf79tuaVuCoRQZq6LdP+eLiX6VoBBS/GwPKWNCoXwhvqYzyOKKm2GUGXEFNi
rS2lcpVd7WL6ThpWZWBB1xb+fF5yWSlHi0Drh5E/VWyX1zCB75J9GjZ1J2/TNv+yfIOTm3FTuFLj
4vEUEDtWrQQp2BtcRcrPzt7K4K+/2J37W314E+asR1/36lSSN7AaMCSIoJA4wYMhL4bLJCyftFgo
TgQVVaMx3NpDtOUy+UMyRriZ5ihtgXVItyC+zR6OWJONq6ckoLLccyMbD5Bm3UDZ4P41uyH9y/jh
/3EgmTzYdVOlj/FU2/7joU/7tXjtNEHv0Zo4MDEYgeC/hdfP5W+BFNJdgJIiPxiy90l++QWMywnM
wXYv+YrsEz9c4ZrzEY5kj6N0mP6yojJYVf7rWKL6gXmj8So9g/b692NJaHEPj4BRdqM0yMS7SYtI
h9O3/rE6oHrEVmJfSacQt0Z7APSnn3rPnqJxWaZnK83DFN7ZnR4bkDAppkxIQDfY9B1MEnlE+B1h
jqihzzAJd4z+KBHoXrW58Z6AuJL6a7RdRJJdC/OWI0FafWh7Qx0SidDudNc0DkuZv6fQCyLWJlAs
Bmn52z+1cjnqndFin8Im1ZN6VveaF1Si55kCb81nGvOxrCfmM4snhtuuZlZNulwRAnnEfre2uKgq
+oTtCMbLWfoJYoIgW1B6lSsPnWEz6EY1wPYbfaasK0WxhIy94zDOVy6aXNlDrZ5uN2eIIA7r3l7N
yScQQqGFM/UeB+gUFtt3qCngV3WJb9gjAVFI6qPJwztDbMttAwEhcYyoiT3sx6T1oMybuOWzoGwF
ziQiBG+kHFVAD2e9V2vQ86XjD7X7ImyqsXyBdxR3RArU9difrVT/JD6JOEftUpXu5xLPRjiiRV+b
iverZ4x7fzStVz5ZelE9eiPdTu7t7SXTbjvPupnr1LyzhjoNklI+19uZWzI5c9qeBD7hQqTliDt2
VotRLymKINEzWD1VMdFAJ+VxieMxzCdM6tuPy9CtQypQP4XVKpHoVfLykvRtFW99bi1XtG8/qg4I
mgMHdz/0OKoAqY5+1aRuwOnSQfRImBYmBIuZ23hHNtl6m5jZNy1tPlgxVM/FaIdq0d0Ldem/53V+
Px6QeSsgEQniBG7X3QA2q/w2HYp9SRJUYq7LRSyf9VJ3n0BXuYriALjIRDSP/sMh5ToUIjmvrjnd
l/rcoeWf7nQCqRhuYCR2nVQeU3hi1545iuts5FnsztrZMlAzswpt913r4eNGmrhs5Sa5o9Y7Md0j
xrSshwNfO1gehH7RoCVu+vVz1yXexUHomdrZCUtKkNAf+pnOd8m4hytQiPNqeS8TDelqmcpRqJg0
CqVxYFDF3ku56xZycezCfiDOQI/yWAaZ11ZH/sKNxWBPG/Vsjkhd0AwTnEdupU/l5A5nEAcPGUEa
kmy+N0D2/Dzv1rVTfo50pwfWcNQX0J0H23hS8sS85rK4EclGEjbK+KLolYFWHGhq3MTzU1tn+77J
532Hz+EmhrJ1brdnKwKjmstn4waUhM9UbjvvWIOC+m0U6qWInD7lbXXje1TtfFF2V7PA1ByKnOVN
W0GbtIOyHgRqjzu7UU7mABlXXZBTZIa4NFInezk1ofHiOvAYw8d5eRTGgvnLzsSxsse3UqmXg0VY
y3nG9btSksSGjau8WcMSCsJGWr82ADy0rXPjWxJXqG272RE4BSZmHEr+mOpMQhZvJOxSrq8MLfSH
AbhPZppPzSzH4xTjkFy7NFAm/Sg6HnEM4i6iyKAbq9rFnDTYgbyNvS0Xb+ufWkAe5f9+pwG477JF
OxkdM2O5ucHAwFUOg2FvQrnQkwgRcIP4+bpAr9Fw+fM0fmAccnRLJn2aO50zOgkcKpZ9VHWeUOVA
5IFTI4LmoQos293XnSd2UsxEjTj3JMrLyF4IiugNvoF6WW6LxfaB03fMWiRkNUqxhcZ3Ahmxx2zj
Bi0zz51hjtpBJ5bC1OlGhGgPiSG+t4pgONyfnJlg2qTLSoYxqoQDP7dEbormzjHKZxJFMfzzRtS1
kAci34lOUmN0eMO7tyz6pVeXgaM4BTDR1Rdr+wUC1mX05uogGs06A+IKoSbOCWanEipKAgtn+0XH
F3vzSaFhqfp6kzj9fBvb/JIwczvBJ7/peqlDw9C0Y8MD49HONeMCk+ylJW3n3vQYHo1q8ZDULnlr
qL3Cr98OKhiapSnrcHZwHlV5Ur+1cvZTpTtOnTfcUk8S8DB3amhyvoUJWG2/68/9dNMnFGgZZWW0
1pQY/WQSAAqFNyC5RPEV/pIpZlQ61Fhw9EGx9iQeeyHfjlGwFiLK7r5cMa/IsbNZBdTXBqyuS0pC
VLSZeVQUqLvJyqSSyqf2BzdzQrEyNzPVvtuPOulyeq28c45FMx3mamPMnoiuYrYU38zZ2bHphVwI
hztlGmVIX/4WuxOimGy4NDpjjZoU2F0DrnqHtVHV2zFUsng9VyVsG9bfLGferL529mZTnaT2XC4O
6POR9Jd0K/MXy3vkhDL3EolFZmRzwNaRvDmjmo9z2uPKHRoYSxqJdTQo+jheC3VraVpvvCu14lla
0Vd7Ah7oGY0pUY8es426Z59SjlFPmBJzQDxY4DKvJKJErkG1lnaduSNOgTZYYay3CHxfiWYQAYNW
/7BKk4TCXF7yLj7PPRZ+k21Q1K0UNEN3YVWQX7wxvehe80BKpRZOFpEFhfbZlMlZa7E9zpZysNEb
PqYW8PhxHfqomHTM3f3MsjtzbeaPRC8aDx42qmWku2prgrN5QmPzBT/rpQNBIlYOwlMYQ+Dm0wUX
zy+960hWLE1yw6xzHdsk/LaOiDKkOgZJNz3Yhjq1P8nJ4WCuy3yne60STk0i9mpK57Z2K9Q3Z8l9
B1gK1tGbGjl/nyzvTlECPZslIYHAQqH3kKpWbTAqU4ujzPJIAq6YdtRbAufimvG+Iz6SZ/J6KVrG
okrpcZuqWPvHBiJbSrYvyWOX1my/FXFy3tiqbLOursaczlSZ52hl3DECWP1B6aDZSvqBwq3CWurQ
iWsR2FKL8paaiHCpIDO/Wbgv7756STdM856iqGyZ6BNmGrrm51DC21dt7xg7GNHWYWGHVo4h9Qer
9+FdjImAwUwpqc4aD00yrjqrW86Oheld9BgOBMVOV+b7ArjfjiH7EOUpZM5hMbIjSPXLWDi+Bcnw
ARPdt1Z1AOSTPuM3ZJUdSgVD+6Qmr3DZtPvayvVIi+05aLX5PHW5HeR5i+Y6fpN5Y8KO0bRoMJ6h
OFbnx4rN2FOTL3465JSj9VJy5a7tnQnDzit7JTD1j87cnjLJgfKD47vD66NsLDnY+n2YFerN4Cjy
cXG1J6HY1p4sAt5PjqNaLubPTk/Lo54TCKaseepb02D4YgSD9NVtOdiedpqte/7cYnTW7BT6wlZs
l02++upsXkQWs+2urkQapZ76MhHYFyz2lpZMObiTdbxR5UzypPtDjvP28nUn6osFMfRhyTuYx2Ma
iWnbcRkZTJUpy3iDm6hNdI9EgGag0xhwiNPXLMLp+TOynMh/moaHOVkfpTDzsCLDsYnTiie/Do0d
wiZ0JdjXDeQ0t1WOMwksZ7clhQnZ3KkaiqgnxJhJK3KS2s3H0Oi9VzuOIcEOXUYytW0c9WIjf7e2
uCAc+HRqWOizrOmXSjBihrDv9WXg5K4Eue/TskTM/ryb0U69S9PWd/gejbPmKD/rtuf9lcza2xSF
U20OYbdkDgwL0R0MtC5tkqeHDClWnN8lamwcOH9dLI5g7yvrrXYK5EC51ZJboCZ+OnlvBK1CDm3N
EnTi98YcnJ1UCyNaveQ05MNZb7wtbofYgD6XLzPxtZdVATNmJSs7GBfWnTMuJwJ0SiJQJwD2OjuZ
olHig+e2b1UK54q7ja6jroNON807qRSHpqwCPjsAu3Xs3nhd+jY3wOOFHttR5lgPgt38URnZ0dJK
cgwoDIpbhuQ7nohLuK6pxvIQGjqWFCgbPMwaszrESw8ko//Q8L5UqWhDYysRChM/a/owEItKDCDy
felkqz8l7rJDGgE8076n92sZqRYi9MqPxEjsK+mekJjoW7QavF0/5y9GCn0NEpPwVO9RYIvdyWm4
I4QgDtdOP2pz/NxkUhLlPBIvs70kj5TJPRKSz3zlE6zI8Tg6lnF4qdPOuhFGD9hnYWoybYwwcMIJ
KybOTrcqtKMBPmY/NNFKIuYRJkrjT02bnHGKvSnSgGBMuGOkVuW3RGHxb4/Y/Uk6T0JHpCU8kLEN
ZetEdcrEjXIOxZmFuDF7VDQ+S5EY80Gq1clZxumsxE56SPa9MNoTOKLh7AnGcaoJdwuq6YUPHnhW
r4bxMtWvABSXuL1M7Jb31ow/GvHtS1E6Z5G53nWZSmyyQgsskEKgOUXEoe3cZIxqrlVb3awKbcME
Fng3QgO45rZuXLsKgVqxkKFmkEvgSXHgrlKviZpYJ1eJX5eanOVBGC8s8qgi16w9NljPdmMIVc06
KXXyI1boj/TWIBNRyRJEI3PQjF5zRm36Hpc59A1rejdxpsIi7vLQcR3evcVAUiGcjMkvmDzrdrT6
7NIR2pTDF39S9PX85GZuG9ZeCdS9GnctXH0TlWZfeDIEM/B9bGEe7iq1i3R3K5m99JHBz0c29gLf
qHtTdvp327hTTQkuvtTAX4KEZNqU/7DZjJ7mmkuvSufnAg48i+HJuXaTOHINzmEXGwxB4Zk+zM9M
VfVTJahXHRvCBIEZ7Of6EyKLLiRFWAZ5MoekwvsOrKQbxyqnvUIuwWC8dxnfUmYs9+Ogk3udqrex
1z+0a0vFCWbad+ufDXIFMhxfh1zLjh5xUW7bCAYNiRM2RX+/2nU01dm4Idzm3cqkA2tm+5pgywv6
jbiWdy8VWT1REqNuMFfIUsmJo4Fsp0THta2S9ZIVcBNEB15kfTQqDzqsg7Z8kSq05mWsd6pGgkeP
XtNtuiUy9OGgkQO865EtQV7Rj46i0nPb6Wdd9u8Ei4tIZ23ia1r/SOfaQeGy+j0ANA5b9btb5Q6D
F+vWc0cVLpLHRnEcvxcaVZRtaydNzVkyl+ihWkgwpLxeR8+yT+CDzN1Qy9uZDJtjMn+UWffYjbkW
Zm/pIq0dckpqfhtXTgxRcUw5ZbSF1AbZaJGTKQe+pI+id/lUyvKQMT+gcM7e7A26MjtAbDxN4wiN
9V3d8G44Rt1dsdwzdp3CymQQ6ZluhT7de1lAsxJWQ3Rd21iEkqwQC9sOsMVGM3ZqZTi6o+VLPZl3
jVPY4VoMrxVgeQpxQ+4ztXgmlhIsPQLAYcNdza8ufoj7LDRqgCteMgyRM7TvEHeXIKeh9pGhe8d8
TJ7LeQprpcxJTkzXvTtrp7VWUxIAxK4kfDtA70P2vOp8Txh47qTeMGexWm2f9e2bEyvItXtVgW6Y
F+e0nY951r31kgYn6dKDUc8NaD0VOfesOzudoR00uDbQyb72N6C50bp1oMg9SHD70kqyrEaTerw1
bF9OQZYywBnNA2cusTUMJEO71vcbCMAYtT4yEsZYGamnsVieABOwJ0+vvZ7vZxb63J8yREbPsyjm
oHaRNOIWgOBJlb6fig6AfgyHKSYKEHSgt6/6/iYHvxzFG1hRcZaHdWijVJgPtMPfSQO8WLR/uDtu
m1mFXoXKyaZvUWVUa/md1ZIj5aV3he5eCiN91rFdURcyYKsRNhgd/IeZIZ7uWTzPx+mFaLqHRGdt
i/ifu6jpGTinyT2L0y1zANJ1Wn+3C0M/aF6kyYl9D7HCewDimRGzczP7T8Xsz2LlSdhQE+7oc17a
nDohI/lOR0bGAHJifMt8I17g+rRpcz+J3gvkhEyqU7KZTZUNIXapz+2ZMMnuKkvztci5ljpCyLZI
zvuYwtz2cpTOjXADCfM+JG3Zh79BocrGbNcnKji3xIp91iEXKcjn0nsb8ZiECw0xyEAv962f7Say
p6cFss+hbagalCbug5Qj/ljOqBilucz3Oasdjq71oqgeoVaM2Q+kudwqdZ4ENYBrfVEotIE470ke
xPE0nxwtPqulAyuUZfPG2mjEkfig2JfQxSuIGVYsVT83Wz0aPUI2HXWITPzDJCiwLtGUTzOJf5oa
2Y7Dqnp+XzifdTWDY3Tyx2Vc9nPyrLrJa1HQqRUdW0Gtlb9MoX3v4vuZ1NexAd8Hfx/Ie98Ra2h/
ZzQDI23In/vYPJhez6y4bDZehcG/LMXexaQd6Ut+MFtOBdGP5ZOeGD+czjtrVqfDqaYHKbdC1s7V
j2M289/lcJeT9S4EXDGbbTL6kSlaJ6obJ69fCrKQdrzPm2HQ6OZyVFZS87zQyLMQK1IQF3IiYE2k
sJyab8y4vDtRFz9nm3gYr+cw6jWTR0jstgEnoxslOaCO3swSP1HL/M6cy5A2kcSq1hPPI1jBoG2m
nxY1ztlxYEkLk5BSGFB7QBl6xIrmG7azcW/WA2N4Jf0V22k01MuNU6F6yR35SxkRgK1RMdJp9Sbp
okqhQwdMB3AYsXVmWCduM0sLCICov9GmXgsXHUilLKxTgDVL8J63FlqkKo20Rf0YyK2EbUQF5RSk
6ozTJ5N5eU6kr5suhREn8AiA3B/7mSsZKH+KGY92KpBWnftx76ATaB03YEUJq0cqkWvW/cnVIEZu
G20FiNDBEyQ2genYf1XkNVP3iLkVUqw8vvVoVE/lmKmhak/fDRMElye+kSpUgleDjlQ4Xe0n3IDk
sFlXbyFftlKCtuIL0SZZ7uHgRFYxfsxKDfWJJx8wXxpfBhHEO4LzwmawM1x2EOLBc0KbZXQt04LP
F05BmqtExsB+EglbJxwcbHMb/vNEsBCTqAD5Ll/td7dO2v2a6ienZRNRl7VEZZo8ay0fq0mXKpeN
tcYFwxQoBzk0h+3wmLU9yYot47sx1UhQMj8TZtY6RhSDSCnqaBNtqeM7hs3+s+HdJHlT++7CeCS2
3nFXlTTm05vuHbgHW0iNywaJml0q5wLeYAJcF+iCwGCiqCbctx6ukbDrZxOxwslQUZ1DCXritLhv
MzVlnZazdDCUgCf2HKAhppPsyfKJZzsaScbqaG8J8KSf7H9VXcMn2JaM0lN5zq0R8czEqgdpU0j4
jgw05n0s2O0DJQe0ydLdYSroOFpJl2QnjHZUY5eZLNtgl1Fykep0VP13BfblXqikmRpyUDi4nA/N
6Mj0Sp7yuCJqyyMcGVPa2ZRdExYWBY86YLEzoKsGRc1cJe0vthoB/imxhGQy72BkW6j5iuLQrWgS
xUBUZ6Fva5wSmTUvQE9MymlA9aOYX20M80FWFg+lM2e7Nc5gn/IY0RDiQtMTzzay30jRzeI8yCdi
tuQNAlCnf18sXbnIND+b0ziedPO+sACVHcks657bmZJhSMWpia09yeTtdWwrFORwRcfCZcvt8O3Q
39bH1Wi5x3qmfxXFqstzbQDcv+2H96OhQSRSvmupah0Qqb9na1KyKWC1bohHJ83Uo2GRAm8ky7Ed
AKFNkv+boNi+Ni7AhKDoT+5nOaULnWUswEhL6123jPwAe1MEjnxt8snkiGOwo6QFRZOMofxMGuBP
QjHaNXmJy/oOcpodzhS8EE/PJHW5CB+ylq20Zxzt9V5xUOUmsij2MHgSkgLX59lgs4GnSPOHsT+m
06AfEulle0JTDYZ/ySfQJCpTHnETnSmz85Zkh/5WSDhz29BggZp0WbXXgYF6mBc2jxCN+Es97ncd
LvXz+EudODZQbz+WknvJq0lfyHVDvyHpj2WzmXyavO6slWdbJQePEyzKx0Ynrac0MI7w95hyTQLY
MU9EKbI6mXBvGHxEzWCKsHVi2Jzd99zLz4lF2lM6cUgjLR0IPNX6qfEhVGu+4wxHg6vCRZPRLuht
lZ5pVm1nz7qNKKbEBUl9CSD/E3CiSzGKLuqSqGBF154IVgE0UXE+zVL+mlXkbz0dbwkJeAA86VtM
qXdg81yew/ulmarQEPJBFhmderJNz+OPvuV2GvN42gOUZCbNBunoXcts29Kkcrwh8U6nhlBZRWm4
gtSKJkEhNTiYui3eaYtVYQIBo7euECOx72NymE67Mh2q42zTB+Bu4qDV+GLhldf7WnqebyIE9muH
sIAM+fVBEOHs5967uU7xVehkTNREnPaKQ7kqxJ1UFeI60t5glsxoynOlQqZ3lTO4IzKE5C/Sk8HM
Gp681Ugk3pC66iYnGXyR68k9jlIY54Z7tpU4qMdUOSNVubFiLRgVKJ8NL6CdkRRbGa7UqnWaQLj4
MJpBSaNxy78ExV3Fcr4HP/5Se0I5EfCeQuOKh6DMcuwbin1QV119InHhhQ6/I/vxOnC1E6vOBSgZ
x8fNRC6TWGIMTzERc/2w4REyk7AGgyhaixKR55dGpBQ7N7Zw3q5LQRz2olIpFsxsT24xR1EKJyqr
kbLgJjvXVMvuNIvbYqRsNzUzlNogn5eJYVzbVT56X541afHIPj67uAv+f6ShwlTFY2Mlb19PC6Dz
9E+xm/vKkB5UB61vUr51ndM+JiXRYpp3LNp6vk8FOrjZJWfYzkE+jku77IRhhZMjdHaXCctxVkGM
stKgTJBCdI4MVa0kTDTr6F7QafKW3z1yLk5pNxysbDLvhlYEkKcRFXtIVaPV5or80mlAfAOux6VT
NQVJcYbTh+qSXUf1fTTDerEMpogJC1dnPuhW5UUkCH4jY+FFAL85Urq9m9okKPm1Y73EuEdQS/vM
o2+qsRJHp820naa1/TZ7DAstde6XpXzmG7VvEmug49Y5o9X8jeyG7Xsnf0DqGuEb6McDe5X9vlsU
1a/IlD7H/xuhrUTLjsK8Q5DWc+L3FsC9uTgq9veaI/DOSBKabKuxCLlMq815sKPHWT6LpfyVL3Q8
RkNAwVy7N5ZLEg6lLIsdL95/9QMC+qQz9wLguvnummToZgNJYBWFT0eKHSLfUdtXEPmLhDqKWFXF
v8v1qTmY9vraEVS0OJDe5k67xdeaRlXvXPuFi0MTleJzipJaxptTSXkght68ENfG8ztznyumchHh
BCsEd8Z/RmzAgeW82w12TyIbmFEcUJSh5IvtNLK7giJPwtQAvNssKhNsjqVErvs+Uu2qD7XWjdhO
VHf/R92ZLTeOnHv+Vc4DGB3YEsvlkOAuSipKaqnqBqEVSKyJxI6nPz9W+5xxl2fa44uJmHHYFd1u
tSQSIPL7/quhMu7eSt328RCzeHsRmZCfVYNOKxjlcyz1hdLKh5kOTEpXx+9FK+/zarhyggYqPQ14
HPfZc6Py584Vp7kK7Giy5VYOE/J1b157M+VYadJYG0/Cz47zapEU3w74BlAdf03qGiDYV0dHZ0+J
2/xoRMtQJZ9NUEAOUDT7ZQLh6vFy22R6sGqXySa5uvIS93VQ7ovb+Oepcd66ojgtCmdN1lOulrXQ
HZnFbqdS+nY9seVJ7tAv6DwofxHbtGzfOaeRhZATiwbS3NG7DndKnxKr+ykO/UtZii/ty2CVCgL5
RXqDbYM8LIjZArFIx06yMZQm4IvJECzbKuSeczeMUtEecqr61g6I2cqwD2NpXcjHf/jZIWxW/kcH
7V0NyCxtvwzXRY6MoENkQRfIyvHYnhS2GDIqICpdO903tGkRc1LzllePCRk93eR/NV76bGq+dnCm
lC9T/bEIrhnk3N8m12r02p1Dbn60tOVdWnrkjYrijU6am9BGWZ+2J9Pu+mM7cigBQMF6FZRhqovs
LT7qGClIzHxx+sKjaYMttEutaMoRRnth0W9NFZoRsqjdxGjjwMWt0AU3GywB4woU685AkrMKW+3S
Pp0gLpt3SSHXjroG3XTEbNvhJZW1h6SG1iKHa1lmNF7MBr171bJ3ZNdE5EdPK6WyOxfnZvTTOWAa
C3UBjUNcs6HgLKD7gb7uJvGUUvOBvwNFgnDMk6SmPiryftU4fEgF842LDnyZ5T6s5hvLioImO5DA
iQrEmjioymjMCC1wNGqeFCMG3QBHej26rVEDXCVA3BZ0/ro0GEZMetQi4unWBCNcHRgltSWu5inu
tPA/CkiqSHwQJ5U3NKwWz71mTg1tMCZ+HgtwFMaE/fc9n1QzRg2VzO3LyOTVemSYihRzWDJQkWpV
P/tNeZVL4G17E+LX4qPOFGNFfcxvDdMgVpmDlyxfz5T75QVlJpTzwsbR8JWO4Y1kYTdS2j0csB13
Wsh6T4Ch00WT1tgVoEyDAWwzdgfLri7achF30V/LJ8AwI1/Sx4VV0r8dxm7eFJWFHOV34ZAvT0pk
nXtfUhuXBvsDks4Z/LjptpUuPkPH8VbOZeoqH0qjeCFOl4OTzDpKBbrbxGPWSrrE2c43OWvXlhLj
75U1rVPhPBjeNYJ9lyf9ppWLvTVD4gTUyYJVVwWtjjbWMDTYFD43FP9U5XCRi/fpUwwxJdV+sHya
YYP23bMpmNUHxSYOSsUjdRI8ORZERRQdgh55NJLzo1wF3zWUqF3GJyylDyJtbitss6vERGbWzfKs
PY8xbK6OS1XbG5Hre9nXaHnKEZT4itQsy73PWr4KQMUt98fcZWsktCrrbnWvbjOsozRhsiLFrGHW
kuNrT/dpqc5VzMIycKmCufajhbLdgJbdwwQYmTUWq7WAyvErHmbBS92jzKpFvnML1i4byKMnDk1C
Y9QUVnpEvlVpw5N+pA+kOGf09K1m5bzm7ZAc+gzHg4MgXxHt4UGCWVlFGYFp52slZsjAdm8ULh+Z
ilu9qIaPVj0FJfwWLi6596VJVTihXVSKXXtflnQ+pDm5FkjkQoNarTxcbnPLIGaaSW8e2Jk5fpDB
UwqMp4Tw4jGnSA4WUCnBatzLB5spb9OWxJkUDR5SV1bb3GZIx/nsA7HOFBkwq2peg854esKgrpnF
fhQtQcY8cDioR/1SNsPrz/lBQdfW8HaNiWo7LLAn1mTH8OEt/J3TefZeKDYf+u+Wg93BwUl/Hj8C
zu55yL+hR2OUcJpPz7CcF//aPCy6dHjElkxDtz8v9wozs9MynugpzOgdarCD1s33qvHVVQmutjrv
bkUq7oWkM6RlbYlRSa3RpqBaEIz99mggAnbfA6/7gfr+jbVerwtBM9tM4u04sw37PR8ySM4uzt4o
4122Hgkrmdls/ATeRvXoquGF9zxLLuY47QOvfezyjGHV4m0dKG1cuk3Scnl9WOiRqGb6M35UpG93
03IKybO1g+mYxDQVGKG49916r9CFXzf4dktDLNOnAhqTr7Q4vqcOB0yIlMpsLYQL16B1ovx3cWJ2
p1mPLTcfokZV7iq3AVqJPbaFmXSavnu2cf4p34rivD0mfHIR40AUZz+GPPw2NtXvzURHpPnSWt6j
vrL/idtenBBpFFa6az1OeY0/Y6ML6fVu6/nGg1ruCR4GzUe3UXrfxlafdS84KxKoZBW/uQmlFr6M
hpInZ3+NA595inCuRbSwP2Umu+LSmLcGdUb7CQIUqT56HKjfo9EWqHfs/ql0q/vGmF/aod966Tbj
fVwFhvqoXZM1z3s1AAvHOdyKISCAlN1wZSj7HNOZsYKYMkmMYJ5XhN0aVEPHr1Q87eVQRrN6sCgH
MZzuR9paTzIJf1fztVgP1nZ2bhYahPdBmOzLFmsAiwsbPZ1rndvf8G6ts8ChUrEwb5RJ84TTohOc
7K+mGNuNQ9PgsnZLKpmmMcRVAQrYYefbD50N2eTLuDx6VfFff8moX/3974H9alKEyAy05zLbTihL
VnZt4SS0EJ+Vx9lTDFxW+Wgm5NfkXv3pLNgddBB2kRPaz3Y6OBGNqn6UOtfJdPxAkt18H6YUvYQ0
WM7SfYh048JmvGJ6Z0+3aPiuAAThx4yAbOUCTTHaFYFgfAh0eTQG7GQDg/1ap155csIm8hW9AUvS
0Ftj9eFam/WbQ8pQ2PFcC+feWLfA3UGzfAtjTl+tG+YmF6WizyYTWIIs0qEdduLqAqJ6R8KFE2yc
pcW30k0g4B10MFaKaMRyWZl+/n/8i44grLRU3XCTUaxA7NUK58YM+jlxuTrV7VD5dqswr+7iguhi
klzptkyMmgsFai79HAFmx9k/lPzthBSTVvr7ug5vO6NeYOjFKbMRTRBAvoMy1r1zPyVf89QCdna2
RTtOrs7FrnadFS2YMdbI/N0vUY4KXsASDDdxTVMCKZgysvv0GT1zvu6pKY2SjAUGk/GGtTiPYo+O
b4mgnHj7cmNiz6X6kxkC/Qj+yumxsSZuOil3xNnszLql9qsN541TWPeO+rRRmWIiWULVYlbyaGJd
sm1BDzn6r+bobtHNPKZo2266skdYkw7m1kYIvXSUqfp6QYqs31Lt7eicS2lkSY645L7nCdOKQoyG
kZuiUQMzTIXxh5iPg1O7jDwC/6ttT5+OsOI7HToJMWxkC8R58whn/dTTIrJBk4IRb4ovABasWX39
nub6K5vmN3/A9dv1+c7k07kuQ71EbUBKukJTPbTEYrRd2n3DCAiRZ7ufQ+YBxYpTXvPpc4XaJtUc
3FbLi9fGyyYI5Uua4xuYJhHlAn5OLmKVL3aDV0Z+sYuTGT+38cbKHZtPYHgU7gh5i01+RAqLaat4
aSSlxzBzw96ozOBcK041BAzHcbTvmyEM9206zhG2kWwdwtlEOidhfnCtD+7AIPrDXAF0vnNhJkC2
jvYyI/EMU4SOMdSUkdQcKAOxM76gR8QkDCnCL7qCJyRoArsRAojkOMP27OgDZR+ErJoyOkv7ot8s
g7WeqfA7mtZBBBN9f/ASO8eEpw67qdyh3AWfSM5l7XmRocWtFJa9T2XwOdvVsuIpJKMSANzll88s
651RYOSNj0zbF3ciPMu6jW8HZYNRVye7YJwWac2dx2hFBR+MhYMVlimo+AY+I1jerMI+zJn7qCDo
1DhUDxmGx29TxxeNzKpM5d42a7MvW1X5QfSypPcknuk95H3tfkcROEcqQ9tfiuKrAB0Vs7mQdij3
gkp7bly3Vhul5/fYV292G3jrykqRA1gB+ixUv5VANR60qCKLsGcqbiauAOZCNYjXFsGIlGKO0DQH
6Dox4C3mfPZkT40dKt1VGchXSlt/FCq+2BautdCgtzyPdfagQ56OU2e/Wj4D/dy4iOVcuuUyP/1E
s0036ZJ+s+gKiXrGXspj98MSdrCNXQeRD5ElE51uXUNvBaYe9CnDDftH5JMBV03JHvL73HROtS4t
Ht6LG679rnmbBS/LyMXWQkdGWjY0pndRo/6o47EATmaYlSBuGvpjGk4Jc+g6y8kjqSGXRxH8TgN2
t9HaDNBp9ze9g+q6kgCO1D8d5MQJm6kmcgi035nTK1Q4qHTNYDlbgEGZ9z7yLlsOF3sU1g4KpIND
IECDDm1UbguJWEl61a8/opzNN7Xf9WsabS+p2OKGZNNZIoUdOsrmVO98mysiijoDesc2M7Ye54xr
r2XXLzuU9DiK0Mcqly+d03Q8EllLQ/EA/w8cguNvLJxo8qm6MNHCLtd9SAr7Gmv/jBIC9R4VwRgo
zKW6FYl6901KIl331HljtumtJSSJQZ/zpeJDg4FknHyDx9x4LoC2o3opMLoGvIIweYLnW2VZmq1q
LsiUNIe6ugJmpf8ZtNxnV61lx4EOokqTVmE1t0NtU8DSUOWTJ/o17tMjJrqC3nV+DuAv8ybhMjQA
hztKin+oZKO35mLIDZ2Fd3OPeCCpk01Dcutaivae14ljUZzKnBnQxJnPON6DFU0uKAQEKO08yYcZ
hqxdAbXApvzyLHWg9P3GZ3TGWLPQzNfSbYCn6LUDXwMjx5wAXtWMuBCSHibO9PLPPqBssippXCrG
BQlhcz/nFC7ZZVLQODXdtfH8rmphHJqQ0sOhR4iSCdPd6ow65yENVj7iJR+OdE2r3ZNRFM05GBu5
Be4tTnr0OXuT8TiK6T6rMZi4ib7pl480qYeVWYuEM59yt17kN2M+oyIoFzaO2DIJBWEFtKq1e2Xg
44S6YYv6ss0CWnoIS557M2s5UO+yEw3ft0xly/Cjv8Tgn7qJ5hSUyJtZJ+aD4fTYVHI4KDOgt16E
00V75PB3pRl+61ucusniJMdqrtstRZzRT6GajOPxoamr4YgAouSpIVWVnEeeoIuAeZ41/vEYU74r
24EaMPd7RnrI1onRTc/Fx4CsfJ2D0CLxSPFQ9t03W6Aj0ah7Og3gYZtI+63BvqWt49tiEM87uUiA
4+pDDg9QNYQ2EArWAdyt0gWVVz+F1ipgmGzn4s1pp0MBDWLctO703fYf0KE9g+oNUVpa19x2Vh6v
RQnmUi1+tS1cNZI/ddvuPKC3nE5WQMwlyKLGqg+Jh9iFfAq8C7Pt5gejvrqHGopFOHJbDFJe5nwb
q6tcuGhvhh7Qhf1l3SYGdYCtQCrD5z7Lv1qj2QsN7ZzGKCnSKXnvITf9pvxeWslxYWKNxw/q1e7G
o+WV59zT2Emb4dsU1jcNyf9o1eSbzKYLlq8TbsnfvcB4prvplVC4xPRwAQynvBRbI7EetaE/I9Vg
LBqb5aPmtFy3J+Il9NYoG9C/qX2bWJXc/CsJlnYFg5S8GRbgmBiRuKCUa43HPvwu0+bNt7r3OdHv
5mQeXStdu87EvWHVBE+SGTDUPK8HeydsbFo/U35KpHHLAvYzSC6kVxtP1KquqsBaoSnbDQU9YCmd
GnGcv7t2jNi1/yShZ5Nn+ClogSFu+5iMy6Ptdi+EoELpwB/VrtoGtluuzau6njmClW5O50iI+0B8
SMAgv1RPpq26FbaEb1bi88aYbwQh8WxQ+mWiPdIFeuiWYIlSzsIovTYrt8CBtyGgOuuO9Mpd6mTj
qi+bbOdz24MTTctaTMNlKUjXvL77xsDBknClcaVkFKtlYlfF2H8JJSPDp4tsDVyM401uK4/jiJll
zyyRaObzBFXiTlbz76Td3FLbpveOh7jPQ/XP7ouyfCyyu8Xs3ZPQ4yUnNPZ2aqvjYKN/kL5xGLT9
Ueoh3YpRwaU5NYP6ONmrRkBiCbRKZbJEVGRTjxh4Fw4e/ElV8NDM1OymBWBV2rV3ttM3UC0KtfLS
7n6aN4zsGhhSi4e2CrwDBi6wP11Nq3xY/MgoCRPtpu7BTZz1PnMDCcDUKRDsixUDYv4U4ExG+Gk1
BqXoGBGwZSG9wCu3mcYq4bwCZLlSHRl1i7sAArK2Wmtf5SHO8wp7uzTNdPdkyTTY02EbcmdKvnj2
i8hG5rcNg4QGiVC+2eB16zaLMx4mtPlOCxCKW6P/nmKIj8CWF4qmhz1dd8CQZrgxhsyg8pJ3XyE2
jRpM8j8fNaMKlr3HtVz1gkVfsjZRw9bbTHbS3h6FDSmR6dbf+r2Bc8UYW+6FYNsY/lrm7ENz806f
1DbIytfYICypS5gkzGkxNi2w+jqwOLJ7V9JuSTGnM2rK7nQ48ynPwWXyhAMyDbNNU7n2phudxwLS
bhX0smYdJe5F0akpHGxutt87O9+oNiEeQ57O7VPsgOFJ2NCNNbmnJUE689dGafefExyu4YfIWzzf
M6/xdX+2yo6Gg5HHtJvN6GV0flf20Rnrh4LjeTX6yY94IJJK+DdU7zzQGJRGFF1+UiGALVXjYgQh
fMqK/BbYZHv9X2zwNCmWZ2Vo76xHBJvJwNYm4wuQ00Gn4OYI3jdDa15xSvnWa4XNhz4P3CescZ2X
eBvwD+/KDbkuxUGBfY+GQqwIfXuyxqw+tjDcq1xW6a7n4c13olTXRrH212/Lz1jBP/vHhe/iewOx
dbBaWb+8LS4q7Xh0rlq2ITD2RV3RAxsq9p961yJ7KKkZW8SYRAI1QLiUt4DezL9lV24Hv3hWXs2d
UQP110QUefRNy4k+0HIkMVx+0779YzRqcpoQ3YFhkk6I9IIoUoIB0XU7lU+flPa+cuW+u8JE0ZMV
7GcfwTX3oMJmadRtdYoV4UCD/hfm7mv01q+vm+xnlAihy8v+NZ7dMasmWbAvbHrXu7WWGs43SF77
IsBchYJp1bT8Dn/9XuPI/+cfSg4aEdZXv74XeL8E7fhiMezgSqEk/aXU6nMwMU3OzRNP9XFNCaAk
aYF6qOGiY7sCGLZPRcHQMlVUrkwlJgNAAYMAppVrBzwaSxkZQsJ8lsfB7BAqmVGt7U+j8drIr7Iz
2XM4G1wds0EON0yLCxi7cyeLZFPE/rDtfGe61Omy6xYewWaDhjDJ35Jc7UQIR8x03G79+QXP1He7
hE2cmexWpm9X3Als1GbXlQC6uiH2CK97rC0MRJM1RdTF/R4X6mYKwvImaZ4Cp/FXTeA8kISKmSrc
ksO3rMSQ9lD46gLXFK7y/CavnG9N4J96EhbX+hl9TLuJQzRN8wTowQiSckN8ZHC4uFGwXeO2YiLt
kiidjB+gAZmtIChrsBEvvmtK5xRmRIYApwwbzF93/mjcXqVWhEznh9qeBHISz7+5jRc//N3TZyiF
Hl9NSyd0ne1LabHB1NV3Q+DKrnozOBnu81S07NeAl2Eweeu04I13ZzJd5u4VAWn7RNvrX98z/5Qv
5QviNkEvQguaFHfiL7dMONfE145NzTGBjH6q3HNS58/B2NYwfGm3CmzMYFQNUKY3fwPLyQ9MyzYZ
OM3TnEWZ5yDqoPI706h1yhZ/UdF23/3ceR9kuVnGyT14MMjr1FiK9bxMG1Ol9b9IALz+in/6qBGa
Y9uhTQSeDb8U/PISBv6JkqDcG3FdU0yUjI3bnEbFeIRB+0EYDekdaf1H3tK/lcd/lu8a7Oyr+xmn
//5fsf3/h5H8f0rxJ9ef//76ff5fTO0PiCj777TxayvAL6n9+jXpX+c/5fZf/5W/5/YL9zf7Z9x1
iPXVtKxrpMTfc/s9m3R+k4gwShT4g2v637n96FF+swOf3G5LkG3lmAE5aO0fwf2G7f9GuhgPWv7D
nx5pXf9Gcv+fA9c8l/RgEmjt0BWeSQTMr/0Rc04+Gt0pOaBD8VBZjNC2JKWnE2jV/+GNuf/jDv3H
+NV/8ZN+LctRI4/bAO/YJizSuyxI0HNY4uJkwbe//jmuc83++p+fECLXOH84hTiGrZB8MPFLTmRc
to0RtughEXkJGBkH2eB69AzIKVlm1wtaOwgrpjh5DWTm9TAicDqbZm7gRbMp8PXrTBxNAoWsQmdV
CMQCG88rmB3LHlVgVMkBc1cCR7d1PBEXBE0vjQBARp98Yuwn/08085Lt26m21G2a1XRea84I84Lw
rB13XUrsPZb7qeSYHmoW2WRQrV477pKqvZGjHtjOMev9PowH27+x9OxlW0zJnrfBpFlhgfIRPN/o
qRfuIfeU1e2bIJn9/WgPo7e2TEOTMYTkL0bmW7f9w9L2U7OmIWfKbwK7nJdoIhNhOixSz/hN59Fx
N4jmk/bAoF18zaPrEpakWmqeQaOG/pCTdNd+IlIJ5o29jNS9Z0Xb+BfkP4oYUFwJ1UOQGFrfF54M
88hDW5/f1LmpB9TqFbJcVLga7d4xzZzJPQcTOR0RuFhtvFW6642NTaD7vAt5qcl+KX2I5J5Q/upC
0lbg3tsogSyY/8L88Crawbb9MAwz+KPDhJSWFc5Oz+J0otq4FP2RdIiYBEh78f1tlZd9FxkxPfJH
TyofwUoS3JtduS8DxN9IPxPEPk0SZJzkiuymXTyF4Yz+WvUABSqxYQ1xFT3KoXbzaAhSo2COzeQl
YB8GEZ3dcjxe09bqoyU770dYJBRy44Pr+3MQ5CFuG5r52AGBsscnZ/F08qRkDiIZYO/s1kNx1Qsk
sWP2B+5S0/iRtSgQthMo6DEWM8sFxaKL8Q2Lo+ouhizn5mQSlrCQ44bf7eQvs1lds61x3FSj4ZVH
109L91TM1MffiyIOx7MexDhsk0DWpE+wSKNVlnbqrLhQ+e++bWJRqnCk4Y+GQWyRZ+vmy19cK78B
cnStfZ+XnbMKltwrN1PiguXNaummyLHqctoQXUrKKOMC5ox2KYgFsJ0ACKPIAzQ5DSr5guLiuvQd
sjkLj3SsOq/q/ejZCas1ntHHxbGXx9rIvZfBNNthJVDh6ZVLWQUaCw39swvaxsXfNfjszeEirJcC
IgzTtzRp+AZIWsS+iz3LRQ5Uo4G0gyZUW1xPzZeFChE835nz5GCpBX1a2aZosCHZlvRYgHuaj+Ho
hsbJzYOkgFPyZkJ+chjFh8xVEFUwQC3mQp1D5zjeMsJptAKhi09iVXaciwR5BHpmRBbmPNiRhWTV
RFONOX09Ull0Lv1ZJQds5MKAatBFG6Fxa71IYvNRD6PGpUFPKYa2Q+/XJZ9+C3no2iCHC28syBVm
dV8AYmBP7azIXNyMEAtaQNUmYQVSuzazmwppqjuG3VpPZlf7v6MmXozlvjAR4sw3ZmkT/IVwfSbc
YkMQmAG7ndrz3J9Nt5HEpeERdvUBMyQOuGZl1jYdJiE3ex4lYdODCPojxqLczOliaLWI3Xs4k1ES
uKPknam4ytdA2eTSVbF939oT7rMaQCjFJw8NgpRDo+xqeJ8XVKdW/QkEHMrbZkCzcBvmGbD1MjBV
Wgipmmgap3y40fZE2GTPbFUVw0HMEJFIH/vxs5uvNvC4qlAOhAThvfME6bFTm54a2KWcMV83mL8f
rauGkUDWsqlAKbLZ3S6d7DeqdewXeprzW0uL/oI9ABVZ1nf5Ces2SybZHRb9KLnko7e47pLcywlj
2ioMi7h6JsOOGMykLmWzk2aB0oyk7Eae3GVCM4FnAHWLO5ADtNLDlGRQ5DgdN02GPwU3BHztkdsx
/7DLuvnSdo/20EM+UeOuDCrn3qoxlc13ZmJRwxJ4mkpknmw8pT3Ub94+MzpgNGTWSkJgVco/urVj
FtzLKMRIyYPAWwH6F3AN6eQgZm/DZMBY2w0L/uwqfM5Cxtc9GmccMwT0ZDDouVE+ci2KQ1Emk3c7
BBbqxaEkmZFQAkWQssiNgbAq6FLs9KKVKQJueyFitWwRnOQw7GIVF/jAkRJXYRVZeRF7RyvuFQ24
oAKvsDTJjTZTF/Wvk76RSzX8aNOpuBrYywmog+T3HGW0DbWBMW+mzdgI8nOuddxC3yYYuFxXJ82V
RFbwOyRxICkz+zlkT2OE2fqLZCELO7mE29nNIISGWYp707UgvfoBSRkyZFJxVoFuu5CDx5v3uV/Z
Hgh8Rii71fQEBWN75buXrmU++wrv2CooLN/duT1uga0JM9RtSoKmvR06vhrJUoPMVo1pm4Ozk/mF
REkkhNVp7qLVSDMBGsfan0BxgYkgWFQisM64iuaSAAnMtJJpOZarrphQgzCzgAPi1B2A7KQk2mvu
BBF0dW8u87oP+2XaOemMCA0bIyo0tDw81Zt6PFmp1EgASvwJURmEI5ElPaQcisQBga3EvR1fX/Ai
CYlLC7xiPrXUpyLE/rfCaYNkmtU5BA+d8AD632xrRjCNuWXUV6knwpcV9eVh9aOqTWWcQdgIe0EM
aWQvDgWUIhKDF0znv81g5BCYFrtuY+PIX7Fz+qQhtQSf3CiGYCyzPVVHryIjsRf7Lp/WiKFjyI9/
i/ORa6nKbJNK86oYzVSISBHf8HPV2nOy+1te4vn0HDbpLITMo0ZVJ7gBEKMjheX3J6S+yZzuX6EM
v4ytgemYNDMwHlsuayNjOsPmP4SOh6Fo2joHhlskWSez6vc+GZDfeS6Fq9JGiZD1txa+h6q+JkAC
vbNEM4XM0L3A2Wze5uSjm0fX9tdj7v/i9yJD1Tfp4ADmB8/+8+/l4mu0DOrXNrlPcBGyJ3Ff5kRP
9iN1Fn/9o/4M7nh/vAVkRgggLY6If9o40QwjgJc5qW2kT2Hf1SvhqvzsuIrhqr6arqT+e9no/4WF
8059Vg+d/vzszq/q/4OVUnAp//cb5ZoyOf1a/Mf/+NLy/bX6j8un6t8K+f6PG+b1O/yxYLIMsiAK
F4Q/9Hzi57kN/tgvLfc3F48PYIdPvTmuSlZIvJjX7jfL+o2WHKKBXfQbPkpgLvjft0v7N9vmVje5
s4ix59s6/85yya34p1XMtwNyFMl3J0zH9K7Qyy8xzUFnZtPSotYJwwxB7RjUQ3X2Fz+31o6DV2pT
Kj1YG4LU0KU0XZ3mu7ZrllqtxYLlbtcOpAEeVMDIe8S7itmrm2xil2NHZPk5U4iITipL8vnCUafj
yEd9kWy1XebBx0IOSPgmp3Cpbwj/atMjULswNr0uTP8wMzvShOGUY3KblkY333WllzI1xB3qQc/P
B/+YE+jwZXaGh1iKwcOdOui6gLhsueWxQPu6xXN7OudNMKiPLoPI2HlKq+CeYo3Mh16uvLJ9CIZc
otIxHSZdOhvIgyWULwn3s9W7SF77tgnvGuIokWzYNQ/IV5Jvpbcdk9oHqB78boT5ySykcxZV92QA
NzKLyUoRckC3BFP50BH/mF08huk8WLOkMETkyyjTc1EkYYYWi4cuQ/RkoCSue9tX7/Ayc/1Rk6xo
HgnwvbIknT9O1aac2zS5OA1j28FaLBQu5AUJieg4nVr6Hks5kxI2l2lkN8Cs0HQIgZ8sNQztuSQF
idC8vHWLT4I0LNpCYvy9O3KxSnauxiB+Bk8HrRQw1styZ/YBaSIYLodmi3c6a/dj7djpbZk6bfjY
VSWhPG0siMLHcAI/ugwYfpFnGLFee7wt45oQqr7adZgfM35brZwfOak/wXFqMRqtsaFlaj0FfSzP
cZXFhBvMKVKSleFOuRMx11XDuZmukQldzJ8Iw5JpPlmDJpt0JNiJXKViweke1lVMGHCO9vumdFHR
Rb2bBem216E/HPg4wc3JoSmXbd5hMrw0RR88TtaYo+M1Cn6TUEINH9nbM4k0g0N8hfBiItZzXNh0
0tjCUweol3j3aVOJ+VS2hOuQ6tCStGUONYVs7DvqUQaxm55chenSkw0/FCE8OhxYReTBsd9172aV
wpMHRA9Z3EwyGNC/mnSBBIQy+2QVMYaRGuY0Eyuj0SNqGEcLRy3LA/VVLDfmZmY7H7cLyUxeZFdN
/C6um9Kqdx08eEZrUfeCLWaK5pJGc1RKJdMym0zxNtB68RJ4i5OuG8TfQMxdh+IrD/WLvZhDeJPn
Hb+bOVXGD3LJmzP1e/Fb1giCzKo+2QV0KkaBQRGQ0+oY/B64ZAdQ3BJ21hpJtfHnCVsd5RvtvVh8
yH2kIwm29LG6RYe7pNEyuqJZZbnbfI6FGfzojTytb8e0hjFmaUz9CBbPl0jcnLZ/zrLJcTah648K
G3HN4g771pEAzXcxEgBdNuQR5XJUGyiJPnqaEwNEKoOHZE6GpIahYa/zM8HQZX/Xs531x6RLJ3vT
IEPn4vn8gz2PX2LUdOm42bbk5i42ocdUg24va78H7YC7GYtkQcwOEgj4BbTXQDS8r7Wm5mNOivwG
z59THRovEPqg6QwhtluFhbVN/AVKtMtiF/0QLQOEe1s50qgApVUMgtHL8NEwpsKEfxwZTbPKdtKr
uWvoNiOj3XAuM2cI2ToLx1iltnJh8z0SY1YJxrOG1Mrc0Osl1TXMfTOgogD74VFkxn5vbfO+Mjti
WKpkIhkW3fd2pN8RVcNIsPgz8jvIDkMXmX/QsWsbUbUgBt/hjK5shKRYPtaFkkZ8GoUfi32cqqw4
lDhXLgzjur4PBVmd57TsbQaqq5jF3/UYNcOAPtE81U/kVAfujpwL07kfa79sCMsMw+GGttfAOhVI
Of6TvfNojhsLs+x/mT064M02gUQiDZNGJEVygxAlCt57/Po+YM10k6BC2dXr2VVEVfElgGe/d++5
/s3cqY3ipYCNMKFJNdRFtnKG8UJcxEg9s5hiW2CbZi3cN1U96Lqf9qVt5U1n7NDnGN1RGHQ1OsUM
psbT2fwb9/7QNrLbCxK+n060BocIMkvZ5XVl6O8eVBOjvTBp16Y0N/WhElVLvc2kvEoQnZVK+6vJ
6GjtmagnGLuYdxCuczoICn++qw18Mo86wsSFiCeI0r0qBgH2G5yfrhmWkf9Sysyzt7rht0AWZXII
t0M3cvErVNosT7ZWaOIvOQi0BhxbNEzXFR9yPnB8IqW3HJsA+3YjskxtTL8xgp1GQUVwtb4cZxMP
QBY/YwvO/EOnDIOwr4cY0/TM/L7otipRL5xsEMDttHkS/ugaZpoDLE0dN9AsljpW1CnBBCqlmeCE
elH/nicDnM7sE+6yQ3AwGN9zXY0z18/HgSCEjkw1eIOtHm+GalKDb5pMocmDWZZm9xm7FuVU9K0E
7J/ib+p1I/BBV23rVtnGlW+az0KsSYGryUuoh1JPyH/bQg3PHV+1vZZh2DOakGU8a35JAKxR1cq8
SQxxZMJpk3ROT12RCpLbJgqSC8otQXFPfo8cH8FFmsWxrXRBeWSGlji+SgOuZC8sBtG6CgSC/ki3
aJmJF9eZMh3TjDOAE/ZxhK+lbnB04cRGGC4gmr7SEyNC0BkgBz9No5j4HGIzbutwbsXo5EwxRnBB
lRkuWqiDuOxY5341YY0PzaREhxEGQXJjt1Wn/4aj4F9bYgzrAd6GcG9NUIDcJb4mdckVk/1jjO8/
OY5VkXRu1wXardEkgbI1TIbdoUyLqLcLlcoG999Wlp51LrlKCES9X1dnyyrYvYwI36QXsxDnbpdF
BUrwdubaPqITlOX0yoWuMA4bzENy7MYkOwP1DMckux6SoUJyIelj+qsQZsyVdQ6NhWWkK+hykRFn
t6BGhabGi+zDZCxJDcnOopFGJA2pgZT035W65hob1phQuWGSCOWD3HZpvk9T8BtXnEyr+LloxQx8
ErTdQyXn0XSo/Xz+zeEzihhEyBZe88Af232FXgtvnFmZFkNfLAgcoKydIVFTx0h/AV3HMkJa3ThM
90FaDdUzzwWxwRSamesAgac6Cgi42hNJvUYfMNlmJbbWGS80MkrFijQdTYkwjuXDrEvEvMWkIfR3
FjuqxQRfa+KVDIZn9rRc12FmIuBGraFPIhgKnz8BmyCJjcg1E00Sy39Obf//APV/0DL/7QT1/Ja9
fUrefv/v/zkvcR9HIqRG8jOHee3jfZwq/QeOB5kTvmkQmmzpHGX+33mJf/y/5yNJ/g9JJLLEsiSR
1DMyBP/F3dsqopn7QLIOJFPkF3GbywXhSi2iIxMeQzYENjfzt0jD+hsr2qRu6Poe4RVbTd61u3j3
4V1cvIZ7b5OZhHQiZcktsZTV5ZhcdbKEzBJKYQxrMn6s1Mcyf/17G+9Jgv99A0cjSzuiRlKbzhWj
JK+OfYHcjs08EtoRUJnk8qwmnCs+muJc6A7VHLX9FpltaroyMga0GGHaxAi8xSavNj5Gq6dKBu5t
+zLBF3DTlF73jDgxp5MqYJf2oK7UylaOmuGlo8arYingMBtzDxYO87NhjKbJitKkhD/pnd+h9Wis
KsX6sai2KKP584XnXWUtL88rcdZekpMoFhGNuxyDPxSJijYb2yk3enuwzV39xGXfveIR/GqTqlY5
+gY4jFPujAsloCUM6/NbNgyqUhLsEE75aI4+twr4GSnLCB4s08A7EBasBuArxQhyWgLj0fBjBG5/
/7Irzc3ypMYyTJYoepG71XeBxYcnTQORZPXU6GzUmSfFE7bjQXbbHXelF1r6LHP4pyFdw9FGN+Wd
aquHm9Q6xh+idLbYPbT9ubAMsDwoFM9xS6pNeim163M57Z/mYEkBdaQxeu3y7z88F8tSAFWy5C6O
sZFvcN9hHtGDzEBrufzI/YX3+IdvZ1oMQmYaibtqeTUMI7aT/djh3lKu+9O4t74H28Tmwzng2W1A
UHZ5Wz5Izxdalb/2GIvYDKQjkoZHxlq1ahlTVgnkh9jx3t+J22zr7wm2sP3N/BA5sX2htaXXf+6f
psrAo+yjaHxDfXkHH95pq0hNZ4oLB/zUOxOtASkIHd9h3+vCm9uCK7SD6xhReGxfGBp/GJGf2149
ae63SgJLhAPMz9HBp+pFL9Vh9rAZcM+8ae+4DkptZaP9++9Ku6bBHEB9TRff83Y/PDP+v5n4PGjg
pZPuzR3eVnd2DTe61Z35ANUOCJYdOf6FV/2HCfdzs6tXrYSp2IoTzTbThhLJj+g8beuT4PVOdgZp
b/fH9LhMQwMcBLgMe9nNt6WNleI5cRvvwnf/2rc//5jVu9djLqvjnh8Dau+M+2cbbFtmCtWZ7ckp
3PBgOIlrbv/e6tf5Alc8ofKmwoUMvW3VqEUoA/u2sba7qRDQBahS98BNCtJ8dZwyYdcXQQ+yYRzq
Wd4rzdQ2FwbXUnBf9XY+Og5ciy2m9mVhDaFdB3jYa9zyP1X1u6Zd+Pt/6tKfGlgJv4xumEF108Bg
Jz8UF+rjbfJQsWI64Ewc0Wlvy5fpu3Ip/vbrzGh+anYZ5R96dEktK00mmoWKf8/9GdeLwEe4kGYL
cc8JCy0rl04b4/lSp/5DN/rYsLrKC/IlARiVRMNjfWVUmCfjJ1V90PC//b3n/GFN4wlZvq2lGK7C
ffv8hELoCxUhrTAmD4qbHZKdcdXs4w316vOFlpZ39aWPwP9ENM3uk7vHzy2VcuPXDSVvW73FXuty
eVMBuCPcahN/053Rlpj4yfQYH7j1bw7qubmQcbQMglX77BjYwDIjs46v5cmLxpMMMZ32o2bPwYbi
4kLn171hRNaAX/TC8/6h7xgS22x2KQYXAe9Zih/6TsUapJc5MwHef8efZQfE9qbPn3OCFeruxod7
EYy+zVELVlyMhvWhCp9LOK6KcHfhp3wZnovKTdNJd8ILwI9a7Sfw/WgGlZ3ZBkzC2BkeRq/0uG1g
UsJv8VNw5ODCDubr9t7U2SfRn1gCiTczVlNSm2GegAk0sdoyXHeq3TATqzfWVXyn2OIm3EqXxur6
IWWJkGo2Zaw8Oq2uJ0FuS+HfZxYuz/T3qKmuEr34RnHVc7zuxEWrEHoL0k2Lu/tR6TbzoOzKRnPB
NV/6Jevp+P2XcHO4xCEbiMJXC1IcqlNFTR13am3dYpKzkwk6OiwhuuspwGcIzjzG0zuz2ZrBPUcQ
euSw2utY0ZMMt6IugtHrdqLZXhjuf3pHsoLucZmlZXO9ayZHLuACF4FSQdErRy3Uzbn79862HubL
w39sYvkJH7q9XpRjJig0UcbwRyBtFM2NhVRq9LHyA5WfF/YYrIa/t/plgVg3u5rH8Ot0FEFplpAn
S7F1W3zLwMRwDBmRaIAFsYUd+h2XUsSl3fof29Y0BKsok7nwWAurs74sDe6t6Hk19KYY/0oh3RKP
6PbdkwGXSSSwy6iHQzkWW0scXKWrHdmYiaOYvSgwbS00Lr2OP3XBjz9ptXD5iSg0vkwXtL5lv9UD
9wqv99N59FSnOUmP9bm45zZig5H23856MvOLvkhQ9WUnoq3HPcMyMEO1b20Nmb5tcRrcdzthi02m
ulq2QJkjOLe//vXH5+yi44agsqGqyIY/9zmt4Y4U7QsE8SvhSX7Em4aNLxuvYpecZjbbWvo4Wrb1
KHqXKgpfe7ulKwqpifJ7+WQpnHzs7eTQFYFPdZgNQrtvdhyYXNW93MwqJRKlA1fcH9oxVvuBvCVe
hGyRgv1P73BjYSOxdIMdxXo3ur60nXxfCj8ule+t6aYhM4dTMDJXS3VaVb7emz7sp3101tzo0G/a
jcD3C9jBC5c7zfLr1+0xH4nUSyxOheKqvbbwCyiUUEXEQ73P3d4jg8kJbDJR9xd6ynoTsDzZx5bk
z98rwhuWh5ZGotkeAsRGORK6tiE/mXkCSuN28jC1HXL70rD4UzdhQGCK4ySIZWy1AMuVMYaFxm3j
cvbMXX/fudW+3V18vK/zO3//QzuryddMrYGFXi7t6WA9BXcYxnbBIbKxLWe8z5Jvd3HyW29z0ExQ
C1FEKjG6hD5m9e2mFspMM5J2E5/03eiodvzEOOR9ds5AmqKdOKAzL80y6+3xe6MaHjxRYhGzFtPB
x2Fn6qNBliWNqjvIOFsRyIqK8owxQVyRK/qb4Xo5akr91aW6k/T1edm+Mtnr1tK2vn5eELkT8RDE
evlXxhP5ig64TNs/wcJ0SDQ/qkckaRd67ftW8dP4QMrysc1Vr9WgoNQpaSXUSrWn6Bz9UF/kK3mn
PMHacgSkeC5O9K3o5sskF7mXnvnrIxtE6y3HBFWXVSwTn9+2Ls0qWg4dMbOAR1nvyGfAZZd0FwxK
0tJVPj8m7cjUZyjnSTrf+HM7PbeCch4riBWdYTucm12y06+JwboavEsD8v1vfWlLEZEhMiapeK+6
LTbXLupMCQ/XVt/O19TaRqclGm+TnenKjhFscq84aQdY6XfNvXag5upSzDlcLhX98e2qqsw0yyKm
rucGNslgiVrNRCgHqm64VdXfs3Hh1V5qYzUvZGJkmiCUzI1VXSVSuanSB8Q5f59bv8w90FtYff/r
OVZfD+RAnEJEMTcR5PKhq5za+tenCmqF1BgwiHIDodAZV22YQwt7lxoUXy3NxK2/+2dvETZcxyen
sHFFJ3GE/aXe8see+bHd1QYjmtV+aNgGbBDhBp7kCba476KNv0HR6l5sbRnOH/omzrblpMb6S0mH
O5K1hwfeHFy+WNY36WnYytvUbT3fjR8pGnrIDS+cy1ef7Utjq8pKFHX4Kwsaw4bogEWMe+fv/UJS
1WV5Wz+QRYWK9BycXfK7aenDmcBHfxBHC6SwVZXpZ4Gej1UB7GB0Hed3ZXhnWvUxnAgMUv1+n/Up
LEEB7LH2rZgVorcLjklWAZUHBRZ5WOlZ7aXXNksO5gDu2gQJDD1cvq04Wxvw+6OoZskhu8PSBiIz
O/hiqICvpcF38UQB0xehZmdH+OC3WRNBC0RWG2aW5ISmdVYa/3lSsInIVeDp+KYjC640lggSZaZg
65ditjflgKleyN98qIlb1TceKrNcEJwyoU15fmdGhE6pcnObk1J2VRb6tyoSNPimVtPERAwY6Rky
KPf0TdlFZHV2BbBoGDbCfdDi3NzmgqARLt+GQPJJHHXLFLFggofXlSFAk6tr4UHZ1DKKlE1omv5J
r9Pw1UI//y0jLWg7jFBd+n4sDyl2IXj0c7zVxVzwhklfEmA10/YL0fegzfY/47yRzoJaNddkFA7X
gpgCcvWDuIdZm2lvCqA9fHHTpOkbFilzq3eib2vqpF8byaPUid1dQmgvxqC2vIP3MhIjTJxAiehZ
J+ijjvVt0batA/rD/0ZCQ4pEIQC9l2LVOllkpsZsajPiDB6rbvkfpaLKv08oq35WgmRMaBtCtXvy
QwAV8JzUpAVYq0XEX6KBLgQTI08V1xrmKDJL0F3NQibVv6JEGKIO6EuFwgpUXdZXqIVQJRBKCqwJ
35vbpTJk9GzMtPJkIfJSvuVd6Kcv6C9V3m1TWOGNmed1DwofZbgLJR6NBSr43mmapNEPWYKB6iRg
pGYbkhohIYzAqqriJbD0JtxWrRSVz8Fc1ZzvVEOWHNgpy/25xMpDriGKzRFTSdORRBRoYtM+zqBt
QqfWQuJsQn2au/va1wCMOwFZJyoMnzhpYiIIfdJoKsfUB3E4dT3w402pQ6iyxTDS+jeiBnzkb2kI
LkHCTYEhrirTWdqFWq0H38e8xKBXVEaXn2HYwuLYFNpMJcCmlkOQ78GsNL38Lft0dALgRmRJ6g6E
VdWALy8z5KWKjEwGaUxM6rvO24E9rRK64RtGMXO3L88zLvvfgoRmTN8AeWz1G2kodWMGu1OG4YNA
UK5O+FpMVE7v5H3SpdljimLD6Dfk5TTC67DE1ZbwWHiFXqybdfRbaUEKwE9pUotSYafQqwS4gG+h
hWJlnCagFUULe+SqisVBcSjJ1IrXCTmhgPrEKAOSCw8pvgHvWJRctpJq/1godfZTNgOTupTSqeDp
xa5+0vp5HB41qVXKe7oC5SSBiB8SdEIrWrLAqkB2fCXTfCdJ44agD02Qv8U5+Q3OnPowq/qUF2Mn
gWkcOs7Cm8JoJifScvbClWk6Uyv9aHpRvmslod7VdLETnqz8UCp1Cf8Eep8fDpJdB913I1YFW0KD
47RofrANRaqHw7qxy5JqoiDozW3TYNBm9TuHE0A8tDcw5UqCXoAzkkEmwTqqOiV8m5agtWXp3lid
hUM7aebDCG2O2LOaIiDj2sYwpl2pM8HMZT8gU2tVC/sYDhC7ItTdZRjeg8POj3xt+abrCXTDtKMh
5SRVoBiH1AvruIE7omIvkSBgg/sakWUmx5hksxlSWYTHTk1GAue6SAdFJsM7Tommec0knf2eJgGx
D0PA0Jo2lYe2VjU7pIoG37PVyR8Cq5Jz/UEoQazsChmRpD5rhrVDuaTYhpWroMqS3KkSjv1qRUAZ
l+wEhCFk9qGjYA85SmTMLxRgdFu94ASJ+lgJ0ZXSKAdYpwQUIbZremCrisGo1pGX/kTWuJ1UcijL
/pcSK66R+Nzaw7YLir1myLusA1BS9gfCNBwo5y9V9EOKSxa06GXMC1jdifwN/OduVLBC1LARCNGp
g2I7j74Ih0I+ZiIhjRGsRHsukJkN4L/AzwvBfG8gHsf6VX9v/JLL32Dk2lIFyj8COI3Jk8umfksV
5lvTSBZzn0HYTYmIYhpSYY+8mJJi/zrn3cbHqxsRyhmPxj0lJ1tQ4X9OEUlnpOAxcQJsHuX7tvhB
Sq0tlwq2FeXYMoQaLQOZlQcPRW0eevMNTfhgBxDlyT+vbvUeMFFsAS4heK3nYknBWxTOg02Fpicf
zzdeEsF4K5TFYDzL/glBM2rLADxAGUVnZVjCErgqhF6yxOywmjggJXMnaYAyt52yr9AHgdovACSn
+CUHvUCW3glHcgJ8poH8R6Vn90ra7Zj9h50GSXrLvpbUOmSq0+SiVwM6HwzxLlKJ+hLxd2cKQFdi
MO9xhSZPAoxkTGkirQxzfsO+hEgJPbSukPBa9tBAOaxTJt2+9EE+a+ZdrOhPHLxJlZGJSiYUp9Xn
W6PKd8Zc3ii99AYfAXpCIbKS5yUFbhVrSKmnRBDinS2S6RDW7atBtCRfPh9cdN83eTWcyef42TWi
iMe6aW0jg+4eR9KzVmH1MYp74hfdGq4OPDaR8zSqFWV8lrT8vmiJjoC2OG/hVN3pbb4NC+uu0eTb
OKxtKCQRTDjw5nMqyBDdUdyRvnNfd6G1kWOooBHXlPaMUwmXGOCPQE3RqvmtAFtFNm41cZo2C/mu
qS2f3JKicbpGSu+SgpJ13KaJawkIIwUF1GQZBb+rpAkJGSPBy5QQ5hYEQYMGLpQd6rsXf4KE2gfl
HSP0mwlGO4/qhIA03TY61mVdyK56FVMpLrl7KQ5f5bxmkyLu2E3CZxTw88YmeYKlB4HxysiCA7go
cH+ZgtA4KJRtFOg/NQnWTYOrtc8JgdZGjToZ+phrwFayO0ziomEVTuj4H9hCwFDOeL+6nNVHheyw
G4yDB2hc9xPiYRmzJyWcCD5TcKME4kvU9hgs0+1kzsx+ANMq+YhDa9dCZuIvbKGT/pjZoGlA8q1C
sZu8/91WUJRClSufcNyYec8Yra2buQmOHabIjWAEPyVhyu2SM/0sRw9xIv7sWuYAATj3qOvXpA7c
lmr5nE/SVVsiaRTr6zplcGAfJrFDrOxsUna9PCzm9nvfFK6VMr1BCPTox9P3umaGwwsJISXQX0a9
dlS95PCiW77LovhMzvguXaBAI+hQUARshOK8sOuiIqWhSr+hq70aS3GPJHxD6KjnW0guMWdDqIoq
QugTD/VocypQddpqF4j7yoyaHVG+z51iPOm5AXB/nM9h2r+R1XbjA4PatOXwFCATAuEPLLVmqXOT
KbshiftUzNWNqSrHPC9+VDh3MBwPGoBd64nwFFvpsrOaVwDLhNJ3wsh4wLZ/04pMd40xoSrIoq0V
MAGNYjjaI1Z5b4RbAkx3KLdjLrduSTQlvGPlOY4JQ42F4EYUhKuhpZNWFuptfla2oxSaXmfhoBOg
CodYjGXowRbcZoDU3RY9bbDN9BSRbHnPTGK6Aw5ayE4D8EA2lqRmWnIJYAffcAxlPNd3Qt8GZPvg
CQ/o9A6xkQFZQwJtAvFyRq0kt2YoAKQJupONuUPkAtFlr1lIGjpxJpx0IvVgTfXDlJrwfftTIwmP
iZArWEIBxA/k8YCK0l79gaMFtbJfYd4SOTcqk9eSyubg3HeHgfsOgIGHMLTK527gNhJJjrUBeAd9
E/uyYAoxpr1ieiih7zsxRGZbLkZAjhqBQGGL1b4AAYa8ufCEQiIGOJV+mlK/F1v5YexiDD6gGEhE
IiVW8L9rmfE8jiAReuG7no13bZVf6QGBdwjtDRBUys7UpZOstW8IYoG6F9Dnm+BHOpMeL+NG2pbL
vZgycTsVidIJiO6L2uaqkxaAQjnlsEhadeSICvBIoB0cAopgrzbp787ErNyU5W9sWZ7/7mXSYLOV
oXLn94Qutrq2U+E4yrDjjNIiBqs2wCkWlHoNoT0MmOWLIK52ftQsycHSc9nozbERsd7OufUSzwsM
2VKuzaSS4SUCZtdVzFzDfDvDZCVftT3FsfGr0vOT0UoPFpEWseHv0ewe66x9U1JuvIJ2CW9tymsI
ix7+s62iRDdtrRBgbrxag34tknC/KZX0bpJJdwwaP96HZedrm8yqWow0i9shqnHI9kBWn4JowuVh
YOdHtZ7wUK4vd4LTdK3HlAq6kERgN5DqDhja6AV1eyTr60Df/ZbK/h2QXtT6wMkCNfmmsZDR49Wz
JTRnwRrrLcip+VbA37rpNeG5Gympkgs275pRUu5aq84OLY5saE0IuHomEjUvcBNN6DMy5N6BnO2w
XxGUDe6WHQE4rsSwORj9CqvUrTPORDkQZQIRZeNHFQHuFPtB2c5gVanjYFEfB8LuBdxm5CmMD8Qu
kAyT6XcpFz3XDSFkHpgpFqKy3FuF8AMKxI+BdLVJMx66Prki9aA8Jj06bVCa4IEnzQZ8sGc7uZ80
wBAVxHepVneK2NynkQkZuUJBGSnIc2S4RlpIKIek5xDx1NZtsmgfRab1mCciM/xgkd6MBrPevvPH
O4CRThEP/YOuAoPuYc/6XOCLw7eIIGoyb8XwGu+8fGzUvDmOncSOS6mMhntAyFR+rU7foWcnXhJH
1s/Sz4VvdVqNOniJrHFZK2DKZngb4uanhv0cNTk291zzHyINsWeGXZx4dC8LOXH4wjS4mdDrG1UX
fiS1dZAyBPkG+MU6H658pWshkbWMOl8+Z13zu2rrbRrlB7P3ceu1VJjEBgdIDKleqG/FLN+TirMZ
g5pkgKy9F+fqEJNnErV05TSsnd6QHqnF3SkFp/bqzZAngiyZOJk3lr2ipBz7tCexW9tmkeYIwAk2
OdkTCD6qk2WxAabFKXODJfGyvg6U+ltJrJIvHYYW2qkID3cS2Gobm8bag34ZoZwb8mOrsDcl5kAs
eBTMQJA/dWLHRcV4k/I2cQpcQHIgHosweyYYeEv2K0GAD7XkzV10wnrl9ISKzUX3HvHhFZ2+lcfJ
hmBsh9DNNGO6KoLiLp8xsAC06E0UKYgJpO4MI/lmJJVNlH/1WrXFF2OHogFnvbxV9SctP3SVuA0V
mAP57xC3gU78meKfwrjyMhAkWoo8SyTiMouOjRb8qGthN7I4ZtpjCwpfai07kElTzUOYN9QaFZIk
J2t2jESWjrlO1m0HlZzNoehv5VaCX5ySPOQjhXjEOy54bR0V+wZELSHQRGYb8fRojsYN19DXpbkk
oWTzkZU5us8WuKKmQi4kbp7YnIEuOcJ0F/3pthsVa1Nn/Y1pDIcmUBffof8Y5em8WeKls6XaQOIa
HsO2uRfZxu9ESXi1QvVYhazx2BCepMy/8+Vpa/S1A/tzZDuf3nYTPnolDjpbKWLjmKdTe1V1xmST
dvbcVd0Rz5SnChI9wWw91OuUI2WA72aR3wcQQCADVJj+dTDytVJ4UdOQo6reVJVi+w1ewFwsp61P
YLkrpO3TFIgTMjfc95TT407jSOUrKhtNQrMUGBSuL1ITbGJm8VGSMSuaBMNhjDpTOqnha/tiLG00
eUl/76HEx2SCKIRPaPU0sm+WfpgoZDngtncA+loHmilTMa4ijt2I7BQwND2hlVq1t8gpmqWrKbpu
LM8IASZnHAQH/Twq3G/AlgbU48jKWYqqJbOF4eH1Q0rknAFFO0g2STxe6YrhZUv+h2oOu6mRb3Cp
NZtuIFwJQ9gc9Q61sMNQVng9SFmuIGiCpwFNy9hN5xnDZHBXAHrGfHYS5eowFDXZf+oN+AfCEsV9
JsZbVSZZCc+quY19gwlouC20EN9YuUu6xo2j4m0C+dH2j9r0lkQvmSI9BHhyCBkpm5smS/aNJr6S
XUDmVewNw4S6KnzopfrMcrhZMrR0wxWE+wXw2AWAIQ17Sn8vvFDrrdJ/cK/FkSQGIzLBg/fS2NyO
sXWYwb2yu6IcHJJTfVpwhsZIRsLMfMEwJDm7F5BvKTdq6ZOem+a/ioGyfEZ6nFd1w7Ecz2P6Qsd2
pFgjJ2DgUlB+m0brrKbWSyvusjZHoD666VC6UovYnsGDRBbfNQkEmzL2kknjl+9QHgJaLbKDX47d
RjOvGEWOXN/NIXmVgPSByXCScyv8mJ0E2qYFdj5sZ/WnLLvE2RzGUDxTx0PBPZIPs7wMfaNVPyqh
fq3Y2akptI30JAMeS+neIny+KJWJbOOkDXkYOgZ5fd81/6feIlUrM+IdJAZTQBJQDIYhT0EZshuK
pZACeZwcZOG5R85lpvcma23odyAtOrzS5bFvqt00RzeRkHhSHDh53VEggUuhEfjQbZPhV5VF9xFF
vGhCm8eqhUBtl0vVbJthwqR1ioJtN5EDAUNI0ll7EyZOqbsOUm1LLdGpzFPf30kVJ8+dUR1HgpPr
QHgTjN8YFDnwXeXlvieTJCNw08rug1Jg/42buxFcyvdMVhVLdmtyCMn6fN4PEdUGn1wfkP8baGLf
lKl1KTMB0uA0S/4WdSZnSKqzkbDbxsc1kZw3+pD0x/QqytiRsZ6UhCQlsvgYdz/rjrU3PDQjuVmU
hVWf+1QjAuOubdNm2IKa4Jsabl1bbkgMlpQNtjjcmAlrD1KmojnmQGpj4TfJSrto3kesBeyqWLFk
+PTxJsfqr3Ju1Idqk1iUwMdXgF1bUpO2+LIddSQHEQpI0VPvnqIj5AKbEpU3cyBO+DNK0G9I4ALY
mwWUEmfCQ3yOUZSLfKs9p0qy59BKIvIxLfXonAlWRpCQUe9ELsLZMfepg+kMtnU6kqEmmkveUqeL
v1Sfa3vP0Mn/pmKaBkS84ZKMX1n4dEDTTR289uxcdn1pVNd/v/j5erNkobbkjhxllGTK4kob0ypd
SEmOC8EACH1LBHWhXdCarS/jubyiCZmrce78ADesvSdBO4PqHoflPrAej5SYARBtKALwca+EQ73z
t1C/LirOV+qDdavaSoxTpqBGB3zFIE9++cEbedGAESimNuIFGdcf3yAX1Ny7a6gNzPUbJKsSl6AI
ab0AtyBvFIKJ/hffCGWRyrtDTbEWTc6yXFVB2JmMk+8C10lLsfrvLazvTv95W4uCCW2WiER9uRz8
cPmXpmS2N0VDJf6qRx4yXKk3P2dbPF22d61VUl+aWt7nh6Z6o1TgACHSxvKquLk7foeTkNh4zPbj
Q8RO7vnvz/bu5fp8sck+Hc8c3RB1LeSQzw0iZbCq3OL1xXvRTrzJJmTQk7fEDJ4Cj7BLJyTowtZ/
Ta7uKsrxsjTjzyNAZBygYcDTYaweOZhkqkos3WgmRNs/NHbKVKVgo6s9qpdbzeZUQBrdJZ/DH3sm
fQYfjWIQ3r36qPiTLXJMkGrM8u8hfyia3d/f7B+H2IdOs7ro73v2tJoAt6qSiSo1023daMC70iNp
s7d/b0paacLeew0zFNoFCZ0NfrLPHzGd+jLE7r1MIuWeqDknmA7NznSKnVA40YO0U13ZSx8KdlSX
5IMrXcbSNG1qJGcgrpG+CLMnZjXdwt23kTQSPeXCUxRijyv1wjz5p2YU5kesidytf7FnpLphlhJX
UtSV9lX4BCZvM4//i9cofWxkJSQg8yPHiEIj4UkLnJYSF94jZn3hqDvg036zp3lVfods9i6qMNcu
hvf3+LHt1Se0OOeDt6NtkJtLLA6E83zE61RFgHKknFzXYVdGE4V44ZCNl5Qvy19fzQIfn3xt1qCy
mEIvpHXtut4rnrkP9tPpfyBevPAZ1w4KNK6MC/CdG/yH8oYKJ0KlBOqcrW7aLVChB9N3SAS/sAh9
nWKwIULrpdvgZqCbrqT84HPEVJwgfAWmMLmA+RKvGtKbulTNt6ht2tdOuanlQv2VylYM1l6ud01D
koEANMUvhckjRkFcQh/DC0vLl/euwbhFYw8LTOKya7085hKtEolIrOk+8BSv9Rbx7eXe9WUuWpph
dKpsm3COrOU4QduLAYULbbMIDgctcfuJUMOGkrLlH/4+F8lflDKaLOFNgdCN8kdGpv95LiJmemgH
0jY2/kv0I6dYfmttVMS+whY8k+9Mz5VjbY3b6IaaDcVQF63Tbfh2UQD8RYH07nJFX2Uxv6vYpT//
DGrrYQsBlmgj5MaqrTiU4zKbUXzQXVLlL02DX/cIq/bW66hRDYSZvbdHYhAdmxSdo7HLt/mu8v7+
ilfKeHnxuRtQwyCIQwzTrNVUAXyTT5cTdWaWxoNWmAIlRmFJrXxsuJIoxP6QTJfwz19WGNpkA4xs
zQRXpq41o6GldnlN1vqmnIkiCyL4eBGHGE8hOWiDvMT6Gcq1Zv/9Qb9226VR6t3Kuzp9PWzTWEj8
URE0oq1ip0YiO/dngSIFzLQL4/DLZmB5PEU0JGw+Ouqh1WKNh4Rru9KkTg1fev6u9ZeWlj90x08N
LI/6YV8X6s0QKS0NCJ65SzzASnbnGouf438w332ZZVdPs5ru4AUbI5F8NJbfa6A1iO2A2/P3b7NW
2L/3wo+vbLVYVlGvyk1DI4uAGTlE6jLCDWdRvTOsc2pll1X2/0naeS05jmRp+lXG6h690GJtei5I
gmRolfoGliISWms8/X4eNTMVBGFEd233RXdaZMaBa/dzfiEW0ckxNWvYbOZT5ekmwP6YFfg7/Ror
JBfEjbV1Dsmx4KV0uYVLy4wtjAS+6Vg2dKzTIcOHsqcuEZCNtvrHINEf8MlrAwPvLB3SAqWRVE5e
L4dcnIYGQu5I7Ylb6WwaSiXkOTgSiLH2zhNFs2NCfutyiMWF/C7EbCImKMjIgU0IVGUhZaLJiu3j
8ALuftxKjYPZRXi4HHFOpPtzprwLOZuOZOrTOstIPwpQdI6V9n22Tw8IEbmUhDI33mWH4O/FhL+u
wMeAWTU7hSapqEe1Z6Z0cJW2o9seSIBIrvzSatvgyD0YC1GUkFY2rPPnm5igvHQZOl4y6pzkEuf4
t3oQGTfgilyAAZwC0JWv8RzZjsc1UP1yx76LNjtzuPHjgDoSzbsr74cXnGi2heu9gB7YCnJ++3mN
taCKOX+2AN9FFNvcu21MypNyooiEWbLbu8bDtNfd+BuH+iNS9DCZi6N17x3JP2/kHdZeO6zaf7Y3
7cbfqsfqOtyvfc/5Rgdrg4sd5mDCBmF+KqkYntQNKHwcQ4VVyVTKEVrdjolu2QA42Vw5eN98cE6b
ryG+ANcYbJQin4G3JbMxkNbikB981z4U++Fo99cggnAM61x9gwvUdjjI6Extg+gAldwFGrmymMTE
vfQJs/VbUT3FjgZgYvUTcrx3SF1u0Dg47eudUPIQfqVrk/p8V6LVaGyQ1qXTyAicDjoi+8PI1kvO
F1NSfFEeKkHaSF4kFC+G6YpWl/fNYe19vjS276POploaIBAcoziDSyEPLhLYdnmlhoF7uT+X2oYG
C9IhbPPID8yiSKOGxnWB/op4QG91lYSyXJsrQc5PEmgaKjsC0usySaTZSeJQBM0QHuTCRtWtMtVt
hrt7Xn2O/S9F+pzZ+sokOb83ncSbZ/eSuojzNqaO2qLxPeEM3B5y76EYv1/uu4X95zTObGJg0R2m
nU+c4Fa/1rfdQ/okeJIwhj9obOve/epUXGvZbLgwH9MD3SQiYs0VsJD9pG7iG9Icrhfu6l1yj0Qq
cmzFsPFXSQ1rsWdHimT1ndMVjGKr2qi/qTXWEYUP6BZpyb0Wh93fGUUd5UmHhytPt1nvSo6C35zK
Q0o25T1ap1emPSL2maS/Chnz08tjubTadPON30CWBZ3o0zVe2nKrTiH8hik1rorsS13WGGF9uBxE
eOKcbV5kaSHWW5BDzHk+PfUNzW59Ni9j07ohhEW3P+SvVCr3zhfdDV3IzofCle4sGK+lum2b7Xq+
cXEY//qGt0TMuyNMV3KIMCZ7ONAQ+RaV4Q5f2BqJchBg+UuU4rtxudVLXct5YfPQZw+QLfHzdwEL
bShJITBn8cKALP+9oEQidXf/f0FEq98FSUo9TdqJIApeWHL8GjceFemfl4MsXG80lAkUVAEgyFMw
njWl1S2/DQKigDU5TsaVuHEMT+LYy0tucbhSrgQUc3x+2pkGyuXkF3mcybOAGAdXfaWxPVtZKPdb
S5s8FF492QePNQAi3PkgruVtOOh9tzWQ6U0xvvYneEdx1v3QlHTtCrA0eyDhs5eTNmeZzD4oNXha
KwjZAzmMHvVQ+2k37Z2GexB6j2uZFPG7Zo1HZMSSDTTYdN6ks3szQJZJtZORB8ihusL2MwX6pm99
mSI6WAj4J6B4d4JrLARkpHqvcMB0B789yt7Bz7ZUNX+mL2uJjoUD8+SjZs++LnRUr7LAGEqgBElD
7AxQOZdH/bzdCMdAMhYgCS5p81tdpWPzC5yONGx7bdcZrMKvZrhS2VPOz2SC2Ph3CSoeNmyzM3mS
49gux5wKWLIbkZKKbpPaza50F3rTTvgnvyQ3OpZ8ruLG+7Wn5WIL/wruzJJT3Sg2CigiQC24LLYQ
iqQf0FL2l/sROcP5BIKMaZKfh4enwYWfnSCKFo0IeJKbD/NkW2Oi3XoTggYoTMeQZqhdq077IS6a
xyLFZytWNkVFzpOkdwAehWENq/yqU3+EVnpr6R8V+UovWpwWnaNjgLrDIQJh1H1tmntziu5ATdwn
KN5uzaL/7mDEbjX1yk1UTPjTBWHCzLNIP6kopMjziQH6pQ6ASFNMxBjR8etbubrSgd6kXHAa9eVy
771ZMMyjoTajYU4phPjnajuTFBgD5y+lOBOxczt96FBHBiCU31DFeoCxNT0lg1oeFFg3rt4a+0DW
bpDviYEjDPR35AAKrLOvOOX+wgT2MRisK3/wXxTYC4Dz+hys/KgdmYThY2A6r5c/f+GtQi9pOolC
i/Oc/DKd+e5EGKDpUDVJPFwut9Merfx9rm/qj86PfGvvKNUAAiDXHLnOTn6274fHy+EXeu80vJib
78LnzmT2ephiRHklZwdlF7v2ttl5za2xF+RTtiy4aCDuP4gUWMyfgbOXV3CUj6up4POlfvops4sb
r8SJXA49EX6CfnFVJ5vyu/yp+wDT6cidsd6bgPZeMDPYQeBZO8HELz+dRWQwkRXA3wEFpbMnYyZP
I4hKAMsiD41gAwWP7ohn6UbeJ0fpSlpZ8+fnk2Dc8h7W4RdQV59ta10kYzhUwahp7DZNNwWufd9K
U4+PsNMkWBQl3qSXR/p8LxN3AnYYR6eMgVvE6UBnYRtpKcieDaY7YX6b2j9l5ePlEAv1G3KzwvSC
soIlsxZPY9iDXArZUdDlruC4V4/txxB50IOFHuDkRuYO0eF1UY/z7YaopLpVjDGokc+LVUOrDnD/
OFUjYenTfsKt4jCqt0r2OqBbfrmJS71INtVAfYJn6FnVpGl85Irh2QKZyQGIMV2872azNhvXoszG
ikN1gPRLFLM1biAX3GN98NFolKfLjTmfhKjTIoLCnEAGAZ2J0+FK0yiGccglqa5uOzx9nDbCiSy9
towvlwOdV02FDu5fkeb5NimcDKRGiQR27xgYwT5s84+AOIIN/mVHubQezNL+HpfpjzYMVhQJzm9C
iL2oGqJzQq7rLPlkm4nXmDaHeJA3LlZv+6ZuV54OCxduYnDmsZFzGzqrD6rDpEpRkv2JjVB2oDH2
1U27lw7pHqjWCo/+fNgIxjOFE0/GXGZeubNLFeSr1gNz8Z9wU7pR1KuxxdihXZkeC8v5NNBsGlpV
WPs12dm3qmf2YN1EO0C2G/PBv2Jq7lGXTDfT15Wpcj73T4OKn787kAbZgHkoWle7+B+kGxFVuofC
QxbLOuQ7P9qvq+YsVElOo4o+fxd1jPQEE0GixiAcYQhsLeXWxOZCVp+qIXyMzGcnu1aCatOyu6US
xJCxX7nqLs5TDgTTAsmmArE5/QSvDopsmAbc/VQFIigQxjVRizf1g9NDjla+CzE77EMezUYHQnoz
7AFDmm5R7up7kIsc9rBe5O99t4PoELqAHblzIMOitzfVdf2he7KuA9T0fJjud80TlA/9Zi2PuLyG
3n3c7PhvzWgyUpmPoxSwx5rIsYSqljvyJcr4lbrR9vJMO4dUGae9MZveyWTViSk6vNnF5VZBP7a6
KnbmwdqXBx01VXH9Sp77cONY6H6KAuDaJyzsi6efMJvspdU3BaZIAmdR3oPy38cHoSKG1ejV5cYu
r+V3vTub4P4YmkgK0FieTMFW3lp74wahXrSTknsZ+O2/VOBcmNKmkNnSeNMI8NaseZ2ElcFgQbFS
u+8kp0Gur6nxzQWLKFrh6vwuxKxdWCLaCZrcf+68sltuMxWYSryd+t/DTTCBBxq2+j7d18o27X8n
d9l4WHtqL/UtztLCyIsSJFZxs5UbjLD0ypLlAjb0qk9cHebMTjsKaarpWrqW5Vv7x78ggLfwbDwJ
O1vN6E+gOzCBehX1ugDZy5Aa4ZYX/6E7WF/XkuMLp45AyXG9I8XB9WeW5dD7uk2VXAUnp3tbDy5S
RsG/LFExG1ZuqnOVQzGmhCKRokImJHs12wmqHGkY3D1Ff8JfCkms/A62UC/dyk07Ehqudj25QnVr
7d61MF9PAs92hNyJazQBGEitHr4LQw9yyKa8+/eX4kmU2arIEilobAB5LPrAPhYekhE5EtZis2PD
8Z9SG6fSnCVZrU7VxQaCvgVUIICT80wDinShWaX0LByUG7nTXeQVVkZPfP3sjCHhJvSZxJWcdOrp
MZYnVec7qGFtcjPdmxZQ86rY9MWwX+lFkXuZx6EhmkUQIWA/myShjV4ITtjicsJj9Tig5Jd+EOXU
1YNJLN9LkWazAhWCSpMlTxxM2YcW5bfCjYn09xAhpNHEMxRzDEMGi33aeVVTD5nS2+RF6y9TCas0
ffH8lRvWwgCdxJjtmJ7kgDEboYbI5c9suqulamNDurw8PGKUZ312EmS2WzhJM6ZjQ0OcRrmLLTam
8nXKruTGOBbpfRvyfw195UBfizlLecIX7n22DTpP/wVRczdyZa0DRHpzmIDDzjCrjVp37uWGLgDK
cDnB9xHEoslcnOPaA0znphoFsU0SfcPycGuq3RafJUEIPcKodB1UJQryTIr+EiTSSjcv3FtJt/O6
UanwwZSdR1cQX5VTLRJpC5pn7aej+aZTHj4aW3mz/tZeCkj5lWMOLTtAFDhXnlyUc+CRQa72+AEf
MLRPNrDcKS5A1nMO0CC24w9z5bWzkAG2hDYoD1Qh83pWlfUb/K0UaXJY6HDZhJdtlu21XXydbpVn
+2esZW5vPefWc9Pe/rkq7ZWJtVBAPfmEeaG2sKln9DWfULuABqtPfuFtdHc6CsD/lGwUCY/A+m5d
ZfN8qaLOpMnU4RC5ZXLNLhYj71pZUB02powGvWM/1AlIhQijsbV5pJ6tVyLxOgYTKjK2c3qB3To9
jt0cDFlamupH7OIQ7+66VNl4quZ/1kLIPOYwVV/HZvAb1+fcxsDL8utw1ztqNW1UxMbWEuNLzddk
UWKguIqTxqz5IXth0nSVs1H8Z1NyNpbyoci0laafH4lYVb0LInrm3ctPrgHKaCVBJliSqHyh0r0S
YQFqK0JQRiVfpEGSmh2JY2QrST7A8bTv1OvuNrxxbvDw811pO+2ynfjf/4ETy7vhzt5TF0v3a7fU
xXayUQAOkVWuVrOPSOS+R7EkFhkrABTp12J6urwTLo6WiWgGRSGVUthsZ8BqRWgEwHTsEvmDX8uf
kry75j61kms5v4fSie/CzE5jp9GSXLMJ0zqGD4c5+haGJpbkZfqFY22NF3Wekz6NJhr9bnZAiks8
r8uBRtfaPfKAd9hVJbuu9BH3R0JrQzrQbQv709/oSpHSNIEvnQNRvIbtd0poY22z3J3rJn112m+X
YywcXDTNxjaKFDSlk/kFKiOTa6seQRAMekyButZ73roN2r3rb5WFMgPBcDPC5poaDQfmaT+q9VTX
voQkkFCvrl5wl4CXX77m8UbXd/YOmM1VvkfPVt/ELxFJ96P3JTmaN3G8jQ5r6JTzfDHySTCpaCBp
ScqXp99i6JMap0HobLRUcmNEhBENmqRop8QDFThnpTy8kNewRRHeRgefJ+LZiWmNqlkMgu0uX4dH
63OAMQ9o953mpvvs0B4vj+r5KieYRe6dZa4aFBhO29ZSysmzhDLG5CVY4cHU3ySJF7uXo7wN1+n1
7qRUMw/TW4HRJR5VI+vFGzb9dQRtFr1SbgFflG5jimsB6j1IlE/Tttg0n6J7aOTZhDnYmzh0tl3L
pCy1+30VbVapVduoL9Dd85A+CbHE/dnb08qDQ/TcvMmIpRqAKki9nrnI6UB+TV2CB53YIcoECEdN
9rFDPVDPUBN3gq2F1En4+3JHLzXLRuuS7AKI/jNvi0j2DN3xPIIGiPgrt3K79tg+304pRDEpgTLz
4D4DSowNvL7hTeoMVQ2/dg6mc285T4XZrT0M1yKJn7/bShF6TNEUClG+QFhQWJOwH2yUAZJCvbvc
a+cnkY1LHKcc10a2mzkgI8rHTsaUmsmAEmCX/U4y1KwM43A5yvk2QiGI8xyYFLw6sOen7ZHSyod3
zrrOUMBwwwkFG1Mb0Cftc+pPYUTiol1JES80jHs+WRjZ5Fp4JuAc5oUphzVzEE9kWOg2yiR3ma00
d7rRFmuX3oXxwi2RKybWMmgDz28tSpIZvSxpiBlsexzcd1qwQxUp5rZioWDf2sfgmBzJB2GsuRJ6
AX/GbklkoeHLJj2/q0iVY2aOjhKlgGejHYUIZcMtsN8UO1GcLa+Fjj7qZuOwp0IeH/UO4La006TN
2lmxkIviUwyD0pEwtYG/PBtlf4h0BJpEL2CLC5422JnGdtCuhnGnvuRXPD6Oo4wwwn7M/8bJcRJb
7A7vVoySJUUfYma0MT3XwKIPbIC3s7b1uIdwiADYcS1LvDS/2OEAwXJ6ANeeXbidtIrQoCWg0v+2
Uw20tLSJte+X183SgUiz/ooyu3EruWZ5U0+U5Kq5kl8DYAXgGbflLxgG23zluviWl5zt20ChSVpS
1QcRNn9EGE0AqdAaQNfCuQWMqu3La1g2ZBXDY3l4o5qRO62P6DvLqx26kBpGleBd9HlbkeXTKk9E
T90AiSX8UYRnAe648rCfkA11/zRLWJ234hdfavZs3uZDV7ZKOILw59aBJ9FdoT0Ubn6VMF+D7pj+
jQOY6ieerTIPHfMsc5V4vS9bUedtSguMkllv/WytiLy04b4PMTtA0mIIPSMlRPp7hLrX/Wpf04O1
7XdU5R7LW4Syyf6tC/gvnMEISygG7aK6a893gDIr4AsmiLpoU/MyRvn3vFZXnk7nrwxmCdkb4K4g
yrByOl3odj1ZEdJJGERK2MALwjuZdRRACnTtO2yttxTHHpWy+RvHiWmJ3JUF7vXsxZbYeVx2EGE2
OFHfZ1WkbkopeR0D+9flFb+0rRAGPgbUd8HyPG1eVdiTWSPVusly56OnConjELHcNTzi4sZCS8hs
i0PyrEQh6ZHq1Ni2o2Zv4wMWu/514TafxApbN1NYSAoB1iPrxwtiidRS6tOUODVCjIP5Q0HS9FqI
gpDI32XxdaY8yXt1h7Lq4d/vSpid3Dcg7Qq9k9OulLHcLjz+g8CL/xT6/pfANNwwiPaXwywk3UTj
EKKBsEP26azaE/oj/osm28dTbW9NiuJl8WrjMXmsD9K2QdZmk5X2Hu1IiiVbYbW0toMtTRrbEh5P
jOQCpMI3Bh3BRG+TT8jfKKmDPFsR3NTVmona0uKzIZyT/KLUdAbf1aoxy0yZ9R3Y8VXmPI/lPgZp
JpWoqKFca0mfLvft0n4CgF+454AY4Xp6OoRtIXR01ERc4rT7pvVvU8dfgbws1JUBl8lUXzQwpYAL
Z7t/pXgFCsoke9KpC3dQZnxh0pztrShLdkWnfx+SKnlSMev41YdG/Rh06CFebubCbs0i5MkClB77
2fkMQgthmGSfaxvvJUH2KKtjXDTODgA8+MIw+Gr18r//+EVdBsNkdtKFfGESjV1jBuTZxjb6Mcbx
MxvoSoiFycKjGt8xWBG0TJ/dkKZACRpsXuxNwrOFQkMusxDgVT9GaYfUeC4FN0raAOM1g0JXVrp0
Yeaw6nnW88RfyNiEJWUwSaYQFTo6uqJT86AN4drUES2YXRxICHEcMHjQWeaPJxOHudzrqaslSB1U
LwEV9IR0RXKs7tY2s6Ut9CSW6O13F9wGb0B0JImlH4w90vn5t7F9cJ4Lt98JoLOLnEwCINW9PDMX
dhaoZDZSOhi5AQmbnba+hn1GJAs186q7sYf6zhgQ6pK9aK0rlyaLivk72HU4+Ryzp80LFCPKQpWy
QYl/TFJsukfrc0aPoh3GrSX9Gndbe18dkjv93tj9jTa+Cz27Kzk58sItmDyYBhhx1BZ+EIXEM6mo
ER3/G6HA6CMNxK2eVNdpK51UTeRJpyLUSUGCP4oaZvFNEFeoJvdBbq6ZvCwtAp4nyFxBTmJnmZ2A
cTnGYwh1fmOYw05I4U3Wl8sNEn0zXwFsm9CsgLHSrNn8yHG/CHl+03eZ2WxGw3N2SZOqWzv2mo1q
NyvPvKUGoYCGECmgL7K9swYVaahPsUkJz9KVAZXJ2At+epXsj39j9+AJK5Y2mbKztKdqhIaUkmpC
rlfHHq5InvVM+XC565aWFgou4nkH4PbsRjmqlTl0iUH6UQc818W9W8ZKvbFwQL0caGGMKAW+vay4
IJyR/hvDqaYEN7+NjpL8NquDfJc1tQ2sublXi/jfHyKYTepbLY5Mz7zoWQ0DWuoKU1yXomvDyHY2
tpOXG7RQWCW5SC5Og30mzKdmy6hTLL/QIt4AmU5KIwKl9dQ0Byf0t06EBmh0ZwU/Jtm58UzX0zF6
h7u3MkEWtiv0DAR9i7l4bg+mDCHPO5GgY5OQt01Tog2jI/MZjP11qGnfira+1r1wv9LwhTlDUpUx
RFKMN9acLZL3iZlbqAhyCPjHPjx2wUaqt9MP/4A48a77Blp3lP4FguFCAQQv83eB1dONy+5jKcdY
gqQRLLnym0jMC0Kj+flvKRuJWPjNcWsQ0JjZIq+GMorLYEKo7RbprU1xRT5N+SG5f5pB+vIu0PbS
Kr5wsWtVqvQinyMkYU5bKOu5VQTZiItnaf0Yx/IhjLInpU6/XR7ChcXIm5+HAo+8BUCyHHkcpxqN
swxfv28rqXx0pC94WzXPlZMEPy9HW2LMcPkS+CWDexCiAqet8lUM2rOYcJiTDB/je/MpSd5IG8qm
3CKDZ2y1O+tpQL5TmIiuF7MWNmxqK9A3TJIC54XOPjca2Q8qaVPE/t2YxY9qVq6AHkQTZkfQSQjx
Ce8uRrrfRP5IR7ImvIN27I6VizvhKnd/aeA0IVHEvOThM6cu6xXW0a0leRzd/kNUSKiTQu7VKoDd
8tr+JlbTvElgQMWDAO/cs2NusAMvapEKQt70tjOVXR4/xeb3HA/b8auCnVmYRhtt1PadfJCifC36
0pi9iz6XmRqrMaJCTPQviLe6OFUd8m3TQSGU7oTZndUd17CEC2sPxeT/be/ciW7ock+y+xA3MNu/
yYzo3vHqr3aqrhyESw3TYd1i+CpyY/PLSomVmZkpuKlU4Uf8Qjhzf6wst6WBex9hdkmP1cyY7III
9p3288/3/08uR8JgOYAsdjnaQnN4ivOuAqKAMMs8Az3mqmQUkuFtRi124/Zrp/srHba0fZyEmG37
HvS/Sk1IbdTcymvtzot/af29gRTvzrxKr/JHr73JcrcKj0aCWcixu0N0daWZC5Pj5Bu00/VtF0Bw
Eo9v6GRjZ8ZI+/rfe7xMLnfmAjhaJDbI7VFLEQ+R2U12qCYviBx6UyCEhd7kMI2bVJHc6Od0bPLr
btu56i59UKYvY/9p4JGQtDu//7RKEF8e1r8+ZDaHwDIg0dfxIchTZw8l6s9bfHHK58vtXXpPnrR3
djKAwa5TuaVbcVzYx255l4V79SsSlFt5BzYN6WPqGWsQkcW2GcjbUDWR2UNnnTyqftn5g0Na2mke
vNxxUz9ZGcilyyF2pH/FmPVfaXpG2TjEEHM2Qy+0VPah8SgsiAFsHPTm3mivLnem+OzZfn0SctaX
oVcJr2UyjbF0O8XZfR5W10mFU0Ui74zw1+Vgy4vSgAgp47aKFuDsplIrpTE2Ianb9rq5TV3ls/Uc
BchAuqh574KjeYQPom0ARH/UrvKHtbrXwjloAYli/BQAxWfolN5B9sVTOAenXtlmUGHqSP0QIqkd
jPrKU2Lp1kksaMqqLOQCzs7cBAUfpIlwOVG3JuWgHP3XbqSi2mzjVT/lpfoTlzKV4j7lcBXp3tON
hvdEGQ02qfcoHQbExnMj3nRtkuzJ8uSHPo6dqyjWrBtJw8UywHFz1w2Zv8ffStn3dfKzz1L1dSqk
fpvGZrfSF0u7IMll6kYW9LwzdENrxNZkmgjf9MaXsgERF0muscpGXxpcnGDFUYyo6Fn1wbczJdBT
SnCy8qGznweFjVCu9pnx9fIcXoyDciksQFEsnu8Dk8/L1+xx9iiT2Dp6aY6lHy36BG5Xep4KZOgv
x1sqdzBXBTwUEbpz4TsMvGI9SShAhAHebJK3q9vsZeizZy1IFNf3xoeslX8im69sERgQPo7qR893
Npc/Y2kQwarDDCEzKaixpzPM01N96nzS560U+5+Z8TVGUzLlOLmQV47uxVCggBEW4LZ6RpruMdrw
NaMTVPlug7naFlWvTh/3lxu0tJ87f0WZiz5APYzkrCRKrPiVvKmtPERFazCbaqXnFiYMFzagvTqT
xj5bm5U3xohlAr136iC71cfqqY0ryw1L1c3LZkV4ZimYAqCPOxVXgbMsneTbtZbFQCoGrZ12XVLJ
1w4Vv+dJd+oWt+QqWRmshW5EXpYtToNY7JyRiwsrllDzbkXZ9F5Sql1mlbvLA7V0vYFiYtuQ2oWy
9TwZX+hFqusFWOx+a3Az9c3d+Dq8lGyosZBFVmBvbip4GtLORkCh/bxWolo6lk8+YHaV1Cu57e2a
D1Ae7EP2WEJ1RyLhJb0SD8/xZk2OZCFBY3Nu8F9bcwBqzzZzI5DsAMMrrjeR7d9GRuFtWzwlMSjX
zNsxKuqjziy9ihN1cC939dJeYwtZYmDo7KBnJOo64MzuM1oqHac9IoIwB7WDdRC0wXU27uJcJUlp
GXgKUQ2bbSlBKpmKpHNoNZbtBubr2MXbmJRURdXxcrsWLjk2+S4L9Cu4ZWoBp5uXhROzlksj9/A8
tw6yL987SnHn50WDfk9u4Ua3prssxujkWkXNFmiaAwrbAG/3NqXevewlbXLSNB6sjW1L8i7SNloy
mW5Uy9aXGIbKvvNT7QGjxwoL27FcK5Gf7aBv0VG4xUFgIQfsR1OiBk5rbfo2yva9hF9NWRXZXrFy
5+py156XkEUscGoo9Qr/zLm6QBgNcYwMk7XRv2EsN6Y7IS4SH3BB2hrX1W/nY3Fsdzr1j/6HvAa5
X2znX7HnegM4kSSdkxO71CRK89TMsEYE0NSp45qvxdlkFc2kHEf2VhPk7dlTLrQHnt1SbwEDUI91
GF2pavKrLFSUptaeAWezVYRivr4JZXNdEj9/N3f8qY/ksqZVcUyPyur0TcK0d2Mbw33dpE9RX/9a
GUOxgZ3NVmo6pO/EGTXPzTZBnQQOZDGAePJW24MC2A43FpxszY2e1oh2i0vjXbDZbqrqIbOwZWkk
2qcQES1S1e4YpFvNzjfYryBPIW+icFp5ip9tqqJT30WdjZ9FukEaJKL2JlIlunxVGM1V3yKHbjS/
4kL/iHuXe7lbl2anI+jQKlpzVJhm+/gYoRdolZO10czmJvLCL80ov5a9vnICL4YRCAAOSFJ88+nS
Travy2wsYM/i3VCEH5DId2M1/HdvFnQgO8r/hpm9Tf3UKXxppDXIluyRffyFZ+gvbEYfmxyv+Ms9
t7QCmP5UlyxuFGfHkMmBb8bYBm8apQK6H2LA48WPfZPvMey6rZRVNut5SgEVXXbqN6gGEu7z622B
TH4WO0wPnQPeeuhuhdNE8xkZvU+TqwegX9cSh+dv4VlIseO8W+aRMxnaZBLSTzb2oTJdSuAdsFs/
3IAbrFx03bfVa2e50Lyv853crKvkn/czAqjc6Lll8Cg/A+CaVk2OjmzHRrqpUV3TUGZO5L3Ir0tu
jQcU4IPjGOzIeeyKw9pr/Dw4O7cD4o4lYulnL4qw8TMD32trkxZa9+DLBdaGo2ftQc7437vWSPY1
9o8rl8nzxWICpxIpR5APXCbFz991upOjTpP3gjjBgXiLfGK8LeUgucEysPoz1P/5Ofxf/zV//HP/
rP/rP/nzz7wYq9APmtkf/+su/Fnldf67+U/xz/73r53+o/96KF6zl6Z6fW3uvhfzv3nyD/n9/x1/
9735fvIHN2vCBkPF12p8fq3bpHkLwpeKv/mv/vA/Xt9+y4exeP3nHz/zNmvEb8MWPfvjv3909euf
fwCqeLeexe//7x/ef0/5d4+vVXv211+/180//5BM+x9CsRJAHYVAHnciX96/vv3IVv7B7kIuGEDK
GxGUgyHLqybgn8n/kNm8eds73Et5Bxj6H/9R5+3bzxT7H5qYxjY3SdkG7aH88T9NPxmkvwbtP7I2
fcxDKsX//IM80MlhyPQAkIX+sLABQ3rnjIjatIYvG2PauTGPbStxZQ0347tA7zX1BUCJA1hTlaQI
F/cBv/VftZMq8c++GgI129Qg7LEXH+skrjYehsHyfavHZuEj5k57dnExjVO7VQJF8q/K0OzUaGOM
li+5dmX0uNlOkh4Om07jZtjhl+4PGmLLY/dZIuM4AbYN+moXjPyWewU15li6sUIMKgOc62qNjcOr
BkUkgSKMK1u1Gnt525t1Yv3qa0Bgn5wqz8u7VAmTuN7lSt4az32VR86nXk9jyvlQxsv4e5oVwfg7
NfLU/mKPuqnhHlAUKSpOum/q9Y/azipgLkVU5KWMik4dxU+9Bvk5fRyiVh60T7YaFvLgOkogFV/y
KJOCn9hsp2q/weUda+ONlQRe+lHp5Th69gM/Uu4Gu8hzc6v7YWVYd/jLW+29HsW99+JR6O8qbO4a
gHtxLglSYM0rKBl2cg+x5QtgKX386Ce9Zn7OAl1J87uxL5Pid153TfYo05r2pVGGZth2QamDTY3y
vvYfEkqMZoDtaWhG8WYKAlWrtqDLsY2U5Sqr6k1BSqa/tfV4qr6ZoeJRDzE4JaIvYxNH7d4pwkz+
aJiJZnwNhyDn/A28vELKqIR3dj9xragxSFQ6XVRm9exqtJHX+K1YsZY/632YGzfmOKrWQ1vZAY6o
kmz4Zb1PUnUw7yI78sDWqPFkoBDWALMznuMw1MJ9nJUyx4Ykaa+ZaRd4NwYSmZnP4UD1q0C6CGmG
W8zkA3SMlIKX7cEImyIq90abh3F58L3BwAG2ajzpaxb4Y4W3ZGEEt1E8hOpuAuza3nXo+CfbLC3i
ltMpS1R1l2R4KhZSOcC+jjOJC2mD2pwb4jKFMHA2+MEnOfCsYR+3Crbfm9SrcvVuAghYXDeVHY5X
ZiOlDdJjFp4lpePgVS6bHd5Y/qRl4bZ2Ai26ZdUaxgep7QLlaKAm6Xyv064OP9tqMfQfI78vYIZP
AVnxzo8bw7yOiqKHLqVp6tDeTnpX9HeKnwxyhRlhEPrKtRxGmn1jp608spatHki5FzXGjT9NYYUw
fZEkV7mWSNKDrkpWjMtpZEjaVpYbs9umkVEabj4qvIlb28owmI3RoSQ3FZm9/9Ar/WTta2A4+kPT
jXp8qw1JEDwyPRr1AZyHYn0r40FNrlAni5vrqUdX5ieEnkA7aJEVe1dZGcHg04dRKvHcNO1Wf7KV
IjGZkEUWGbd9aVXGxyiJG1xISc4PV5Y10UNVFcjRfapGBWZ0mRWoO7vMMamvHKdSv6lGoWiPdUF7
nuw0xp7bK5TR+qE5GO7eqIEVSXeY9erpbY3kcrRH2z0qtpPTNMG1yPIl1I98yesexlzpoutwVLv+
sQ0R4gCxPk3916kaKo7ucmwt64tSlVhbqqOX1QdgtnrtprVXx9FGBxIuf+qxII23fWFNyp6nqKfd
hbozpndSXajY6WV50RXxxux0p/o00KPfrT6s1eu8TzvMqDJbLqaQWd1g7owXLcaTLqYPanGYeP71
2kbuNbxFTd13WlgsaubsehNw11c7Bx/7y+y9zHgde02PgrtG1aPGu8X7WBiV18Egm/Gjbg5YJyOv
OlVWhXJvm9dJsZWUwiquArk0+30ZO7XxbDlNj6p52hhBtBkDuIC/1SrmKOB+P3WavzHNruIMUK0A
Vn1l+uGEbloH73wf4rae3xW1VcjPStTa8m1VpGbsmmHP3ikp1tQomw7rYjyhpqBFNBqaYWYiTMOd
n51lE1uOlKd7jg2kgLZGaaIBi6VnrYlAkmXfkx5LtY9GOlT2gzcoqX1f6dA3io3IqAUf0mY0nW7L
6m1hVSVh6Nl3AHWK6qWPyq6u7zIM4H3su0t0XOvj/2PvO5Zk17Ek/2X2bKMWW2qGTK02tFSXIKhA
gAAJfn17VLVNV702q7Ke9axv5s0gA+Icdz/uvMUdcA7aUU53wz7oFfntbAvhVmMvehw+6nAgRlkb
KiCIKmk9OsWGE67I9V69QCx9TAVsKLcUi3HoraJhSEzf02hE3uqMvGIFv9rFBXxu3ndWCCA0RtJj
4KSr7XU9Ah23vSFXHN14PNjK7LvxjrOQIMU3YnOUbdLba3htICG+1IoPw2+/sR4mrt5sSCSOB73r
IBQOMetQj0C+7jO8XCekxo63MaoVc11ywLkHnmml24jQBMGoKFqXlmRthI8EXGfDpCsSUZcGfj2q
XxHfjpnz1m/jNRLjXlC52M2zKYEdpfjO4F2cCmHP3hHvrQle+xWZEHAVbxiDNf04s6YPYdbbCfmB
BAUXxlytRxTD/XFzAbbJwvyHjoTaLo3Apbqq9Rg6n5waK8alFqtbT06/yfWJD5KAj++1i+IDBdHc
IJ2WKvbSeuOqMSdHDMuCHRUxO/cXl2+rnnBuwEpjwu9gODLchsBcinYis5zSySedKEwN4y4kH9lS
CyuDJCOArWYXSJ8nuMLl2Vq7WveVXujqGClpGgh9bqskYMiqnSbuZdr3FviiSMfWC7J/62CkP9Aq
RcHJmtluwk7e9ynMJMxI7XTK8Lm5Zf+bhvEvzRRm9qAEB9SFhgKCxBDDhP9c1y9kRfk0RaDyuuAO
nvIPznDLArCJWUT1sicWDdoDtaIcFUoVGixhiCjJrU40cIIIEEnWc7tkk4vEJKtRR9bpsu3Z3caD
f5d+989A0t8+qY+pOEzi38bE4Xb9z580AnTrugaS3dvGFEcrHJs0sOr+3UDoMdaXNzT3/1B8/1eF
+48V7T/3WdBMgrQB7+bcVExAkyKUzv/Y8hBhj6gB6ZapzYoqi68ERk3I2mwSVw5RMbB9QU45w177
13/3Lw8KeSEaypvoCGa7yGr9qzu9LT3EMzTCSD0BnkqOmt/NobXfmRtwa2NX/f/uOf/H3/tLP71v
LDJCbzFSYyH2g6+hgbADMdIYyFZ/YmKxcgYZTfn/8JRoFWB6AJQXE7v//HbnyeCzT3yeLaFoc6vH
HbdsHuROG9EwNOnG7F//vb98m7enBDGGCAoX/A4Qi9u//0MDO/QgkTA3NGfUIfx+aNsxTI06cq/T
TIy7mTaDG29TMJF/s8NuG+i/IUIYAd3+bnQLv8CUBzQQf9lgDOSqGPsGpuzTPqCO3uiDltZ8YtEc
Fv/6Ef/Ct9z02PDlhpYR1kN/Wzl/weps7YDi7GqeObvsklaKCvLANNDiV/vbk8Nl4u2IpR8xj7RC
XO8T9TWFHSomHfR/f+z/38T/H8RG/MPX8j+b+Kn/HH/+qY2//cLf23jb/Y/byMiNj/P/ZhQIaPPv
XbyFf4ESFVse02tIa7sNWv9XE++5/4HxRywh0BLQkGLU/P/28G70HxhjgqotghsK4iXwW/+LFh6h
YrcV8t+rNYDvHCYVEIsBdzFUfs5fh9oD8ErNbRAzaevlamzLseMsp6F55NajgoNE4qLCtx2djmuQ
17Y43NwerI5kgUMKq6GJ5D8LlamDlPTOponhDbFGil7tb6Uv3Vz179Q/N9t931ZtCGQOvpPogxKT
I7V5KMfOSfX+EVifrnGpfYVzwUowtZQDbItl3yZUsnhePhmRMZUYedf25/BmLXusBaRLiLZe3W+o
nNDJI3DcQaqefiG7iJtOnDpVCfwFp8U51yRKzikdPrbFSaSj85A9sPl1lPThY2ieAFrhzj/b0WM7
Fs5ydPQtYrRPWitIWHg/iguARh9J8zam/QQm3zE37dswh+Zng917UxlETWoEKQREcW18jP05sjU+
BEvJQsH06ngK3hj+U1telf8QuV3spC37nCxABTSvZbkgB2jyxAFDdvYo4zoyk9Cc0JiduYGEl4PD
w2TuK2G+d+iaO5Ja/IHtUbJSChBkQF14UNafQJTL6MaMbb+wicodw3mQnXdwyZlw4KRyikdxkhtq
Zz/tkAioQJaOYRNTV6LZNWME2IPAzpVnJWjqltjFM9K5KwbndeRBzO13u0Hd6FR1k+u1Tp0wX1q0
ScFZ2VAguK/t8A22Lxbq4AV92kY4aqa9HIz1OhtVu88JFMzwvKaxGcE5eYuqvcb8PmnRE8H/IiLZ
TW7f+3A4MO2s5v3Ztu8Hd8OXsKWBSLmJwAtQEi1cJpqbOo9gdja8OdNr53GNCJxWworXgIMFhoi0
jzSI/eAMc2LW59B/1EGd9APYfk+dI4mYu87BeM4a1/VDJP1EWhKuLUNMutPophB4zrSyojam4VMU
pZvzDJT0ThF5vzvXyGEJ/IkTk+BVyevGTyFVd3vDYwKudG2HbJ+vDL2Oh1Z32Pd4hnh5CveK8elH
kTwIch0ineKF1vekTdsm57wylsIJP1waD2F7UOMW81EjEQb1PsVcqYrQEi3Zhsw0bYeFoHvG+uew
w6Lp1oRuWwYYLJEb3EhXnkyRccR0bDyO4y1GIyZgbUYnSvjcVEZbckbubveDBamMxOCQiThUU4NW
bj4Dp/BlCjymVufFTOfwhc4wOGbQI8uNlB5P9ull94NsPo3Mj+33sKkvZNsSYFlYvNivk4y3aDj2
rVX09iff/zj289zjf9R3K18zdLz5PFsFBJDHkA8FjA/Bb8etIF1MHAEbgDkJ92yMyhZ4hGBzuazr
07r8OOg5mnErFVCOcE7drS8C0hVTwF+NG46iALKZB8JQnm/Xdvx0o/Fkzk8SkeJ0jVtIvXYEhSix
ftDusLBvsn8F5pTYdQ9iG0sv+uqd+133D4o7sXbXpMaSYnjf/vRctzTmvU7mzT2urc47M0CC3qMX
wodm5Dmz+ox4CCsfBcUSVSIxrto6h7eE8XGEUnBqi3b4AxvXBOk/m8MP5tZlEJPlDvOqjn2JAAGP
qs9Dd0w3F/HxVnRo1PPqqoNNkDBv34PrjCPnOvgk33Yr2yX4Fq8/uDguGj4Xaod0VwS5WTegynnV
UhPj80duN7cEp5XGWyvKmu9fdJCpDN524k8nLmDxvS3kUzmZTwcUSwrRxwsAv2wJohGhRD62y9LJ
3N5duBv5FrI4HIapthrTnIKT2Im6Jh2YOOxWcPaidbhA4/e0bowVVo1S2Zv0HecYJGZWm7gqVMm+
/7ig3WMbNUqBAU5+ng6GkdhbHNpv5tx+qxZjc54R5g14pgPmtF6g4okK2hjfEfGPGKroD5thH4Vf
PyPYiBdjwMfU571Xjp4dm2qotPGoQYclvYhUFjpNignH3FYGRlRZaKQwL4PovcVBvgHtM0P5a4nd
i6fBWxPmdVvVRWGb+VH72OHqQmQs9gfyAGqh/LdJ93FkDyweF8zszlYbQ5HW4TnbPw1A7xJH+xAm
sgOUPXrznbuXBlFApCNY3PX1Jqs5btueplJOiZoHEm/Mm3ASS5VDBrnF7r3dGzwjPI2G6UDGrUuD
RSceH6yUzO0f+ErJyGUZqDnol/vJrGaf/opML3iDM2vLSUvEvGm7TWYNB2QMTQnvdanfN0hpAEV2
sUSEuFsbGC91u7qMNv6js4AbJNsJvdv1JuNeR0O1qLUi1ExuXs7fdrvcr9r9Im7jggnGDc47QxaS
Iw1tDTZ5ABn1u1m49WbMnLBaX2qzzZdFBFlAmsLludcH7CLn4A8Otzn2LR5WYYvWoyfrQ9/OwYPk
PdQmOOxbYLN2v8irVQeqcMS5N3tdYHDUwukN5m/Sde62u8z4Fj134BYOfaA/qFq/bD1sGdtDfLHK
T5iy8LzDk1iRTH9bGRzjADV29DK8iNp+RpaSlXpz+ED427JR7IBI4BBzxnIzcSYvAdGlxknirS42
h0teZ4Cygz2RVO37UsCUOXw2FEIOmgb7I+JrFVjOAble8khbxLOsof3SBAE5Uwh5y1pRHIDL9zw0
8mA7UyzwciA+H+lBrqnZcArElL9409SfyWy9rmgzUgMSZ1taQ9ULPpeYHtS3Prwhe0JsBRE7GLwC
gosLLsNL7QIMqnfqXah14UsIdnJAgRRtwydwMIzWhtOPN0tk17k2Di2sUWRUQ0MUNdlIppPjqCb1
AX9kS+esV3NwH3XTeaU/MtwgDq6Xlu6JwJqqot5/dEndFZSbYWHO7mVlCbfNVQAjYGa6CEyBryHx
Dp52XMThLVCBsbXcatFUcsN9jB/Tqclbdapp8+IHyDVYTiGHBzTHjGm+I7iEhXS5cPwwbtRQ5XRB
K4enQw04Twc8Hc1p8BPt9qMLD9TEpcOS+ArOx4az5AJkREQndVbTXJn2Al8G/dTR6JPL8GK7qjC4
c9cvYG4XOuUWPLvt0hWHsFbpilKQTfBww2Vk2xNqoaPXl5SfRqcK7abYaJjYfEt6QyYoLZswnWuR
yCbvMafXDHtlLZ87BratI9yuxIyMudEEcYsDbYXX2zRf3f7Qkw9iffvT0bF+negakYKjaOjxBEQ8
hsOj0QY5OoorFzYe8jo0VTOeItMojO6PTy/dwi6DQnYr6iXRxTWzU+nfKeuw6CZljFT9dGANAtbC
xxrUwTqOpQnKa7HcT+3BYqfZDgoBXrazpt1Yw61phFT/2C/tx7gMn4bDkdKGxdvlOGdgSrbklgpR
U8C213rl7bvuu3zAt6dkzPejMOYkwPerpubYzQ8ooYOVv06oXZdozw3/g81bVvuX2RIHEdscWHv3
5ANomrH6zeHgzH4m1btQ/IHQ67aTWNSl3w856pw4pHvsECNd8LUrlFTKRf4SuZPSzH1kyImVnDBK
m03iYO0P09jFa2BnrmEeXfPoW9OTexNAQMVwp5spI64JCevF01Em5veIDSlUPglg9jTyit2IDibX
sVL6Qg0Zt9ZJDND2YWOj9pkKZkPF670ptNkbyolhzLmFciKy4Fx6qFBrb2HpIpGs3abEwh4aoz3l
9RmIZTLsVzBzpfL2rAkqm3whUAvrdY85UrnQV2zbHJtYVIpWoXlvdiyTksS1slPuf5Mud+SWbfiu
+m1BB3MOI53u2w+c2WMwB4mxgzOTv9JkMQjTmPI+23CL+cGa+jCPjDLKjw1kAjzfajB8Xtyi7OzP
qh+S0J3OAVLd/VewERZHaXO/kweJAVApnw0bRg6Wh1PupfahtUDFH+2wY8dVVw+3DWNVfUtTOGYm
e3ud6yWZlLoI3l20m7ZDkHVBWApPo68CBWoGzZUMeL0MA3xuALqN7i9SYfb61mG4TSJ6M57ABmws
zIKpmjW5a1c3pg0+he2hTPWzZYPeQ6atVSmfJKFzaTwAmHcMaXeGcWc2D6F7B9AarZZZkegwr9Yp
at/tDT5WLc9Np4ggeDN9elg3N1Vmlwqg0Xz98dtTHfjJwEEAoQEAB0nrj450qY33yYIVpIRA1Qu9
1Q6fZRcT8EYNNSR7UJ1+9NlFudvBsdAbkqAcBQPeBDPvkGSG2FLm2skSnuUkX0NjKpzt6ICJhj3N
DOB9W95we8VS7wn177oRHdpyIQDA2yY2qH/oTedg2mdsRurvCajddB72BClFZTu86fFiWXuFfmcK
7luJ0f8JAF7z4TcoCFbvyOpPSaME3abyr7DcwuczG+gan+eGYNJvzlt0X7NN3LjFqg0nfANvHlfP
rou7IUDgiL7a1ppqDMs6NrmOTFYM7UXnHPjo5hIZ9jMawhV17l5If0jrsGyVerKDpw2Vj0PWLPJ6
ED6lI2lpGLemIRLo1iu5HDQbn8RAYZ/XwDIE3egIai5os42zx8Vwn+raKtr9a5u9i40OfssjMH+g
h/MRYjt8VMd6qXFKuGTBqQZ7kzFYMssvO0ASGzPSbTti6ilt1INeCEY5v3cBw74FdU0raiDzIlmj
udxAYY2AIOq2ZBYrKEXcid/PsdeTa3PL4wzB0ru4bQlo4+k6Du9rGBZ+wyoDe2Bu7Ouw0q+pxdFu
NZAANsFpHofjVjk4vCx6bezHOdzLgMgiEKd9r1OPIK7ZfEbwR2XwptKed7Ir7vMicvdDEBjH3a+T
aEA8NXr4QUm0kNMjjoUcjOfjCF9ts7bSQQw5WhQwyE3l+vye4WJ2wvk0zHBO7l40EIVtOmprSueG
Jd6DFzx5AjNRdhfr1gb1obu3iDbHnvCrxICNYybCR5hMJ7OI4Nad7PvAPFkRA+FRJ6bVtXEbuB9D
iFeP9ECCkFucjVbj5qMRICNH67NqkUK08Yy6UTFHNAsQbOp5z5uHobZhQTUJTKhpgtgfnB8wvHEg
8RWLF7vHRdPMR1IbPzo0QFqN8TSG922w34doIYdhyozwnZr3TcQzb/rZ/Cexv3HqHGjYof599us/
fcuAO7g47SOcGyJhFGk5cwvfPDndqxZhUPrPrLzcbgBaoEuAi9I3o24W6qliy9+ob45UBhSyfWaH
2xIPXGa25mcCQyIFmT6on1x426sOt5tFHXiva9+Obcw5EAkF2cdw3b0iWrH0oh0rmSZqvNpek5kq
qPzITx33oR1KEwITkDtxD/E/GqYFNYdyejgXHPrRTF8sV99jsDS3xncaGQlBqey1DLXv7xa96t48
NibEuu6fBcjRyK6Ts+YDbKvFVvnboVnRsrn2oe80XhWStpwT4JR0Ns+1LroQ5WofZu3wZY511nNy
Mlzv3SLRpW7WpAuae3K7yTYEizgP5txQaHMuu1d6Aa5OMKqeDTIZA1IhsmsBTVXeeDb/cJTYrS2z
FWVGM/QlMLN5eg57eQABn3BI4zxeTgRvAfIeYxoTx8cutudDUCNPMNhOUxDhJnKR6nkxwnuQh76b
QGvVj87b1JYWPJ67KSomwk7m5KYU3Rirj8IheHpyX+s7YPo4YHG4wsXPG47TCO/JFb3inbNPj8w4
LvQwDSLFrsCWe2jhe7qBm1T8KyLyybXnxFl1ujBIeKM/kpQ3A/uJ6C81IeGZ1CmsWeO2wSSROeSG
bT+28zPuUU5f6+hLBl9kgSfsE2Q62a51MozWYZAVdOwF4DV/Ti0DYRXktQVqw/cJd82eOvNWNs6U
6x1u2YPIR/geWod1bEraDkn0GPp548ahlft4/4gxjeqTe+eLK8y+0Ggu8IcFPDokk60OXD/2HeAO
scJ3Y/ULjWeEUqZk7YpnWMvBu1ho7gK5li4f0fGgI1X03A5e5k8wXMxdD/0VIrUQlNPh8LDnmJH2
5UbMt/XdIO34fp/gwtMuABKflj48U+RicQiO1+bRtI8hkXlD36LWzRDzVgm55swRVdDKM3ZD7Oif
JkLJ5loFw+bckXay4xyEX05sjdVE8aUIHCxNna/yVnnlu7jfbBeAMmpC/2aSct/VW26jVBnN6LuT
Dngxkkysj7XX5bv5atVt1q/6eyZ/+s7IbOeAtjJb+JFyNLdC5f10HFd13GCDbm9Pov01TZlgu8X1
Br9L0LxeNMWbqrPBRtKTfbchrHciY2yOO64INzH898DTKaIsMh/HqgbCuEDpMOtr1/BSI2HIGkcc
qREaOnr/sPekakeRNXoCTIYeSCOG1usTruRh6IFzdlfqTMnWerElSUKx3SYy3euFP/iwTHfRkg5D
fWkUTb6XBeN/g4kBxFHk0ZoDBkFvbkIHFsUI/k0mWIRnEa4loT2IdHJgQ6hZRaXw49IyEoXszKjN
G/TKERAA2QMs9RBZ1hft2mWeKnxE4QrkJdTj9SaX2oOj01bNQM6jPSahvK66Poju4kb4YZiTNbmC
WmSbAau4S8YB/2B8D6DmWWNIe+5UCX0ZViL0DF0KzSgMoMcYgbpsbmOoqpIp/IHEDf5jQObGFQg0
ksQGXfBbFcX+9NurIHtJCcQkys4lEF7ao5qL2jKUKTOhDMQulYadccRYokvYsZa5/u54lPlMlMr+
bKybd/IOZGoog7m0b5Ga1xFZtkMBpVKyzK+GVziyRwkFlRpew8bO6464LxPJWGuOCICEtst5o9dW
fwYtokqmJr6BvpGF4yLEeYNTXdUDqu8OXfthdG8pH6XlnaEHjCHJWpfTbvRJGLxB7QRd0ppOTRn1
18WvDHAZ0K4l4zZn66hS+UJXDQ9ZrH7M9KLEmKcj8892r/HqcAWHVxNee5Z3CFFJs6Uumfsyimvt
LaUNQ65lfGLeB4OtWo/PZraX3gDE1HDwIyq2hvMt7Vd5GUTSDVon2X+77cu+6ipw4Mi71AmR2ARC
vjvRfbObsdPQDK0MipkCebvICoWELjjRturMyzwxeO5Uu6nLrUfoEyBFSGAzHRnVcNYa9V2ww3Hn
UXkHBngWKiHcNsfZ+LD4lLg4/SFk81GJ028OqV9Hmx9n+e2jJ+iYYjk8sFUXvfVJ5sedf62RxNwt
CiHLyVzAaqFySnN786HiXBb40LTHmRzMxs9bMVWd00DBOcbUME66tjMEK6NLDxOPpQJnzxIAqQkf
l3WOcdHZOPdarLshbXZYFOMNeGfHguZm8o/9/mtp3AKuTrT1GfAKiTV5Y2wAxyAtmNPZVkW71c/L
hJCjgGXKWj4m1KI3uNdAfhrQz31/hCVTJpF/MAbfI45xZwkTwwYMYOoCI+Jnv4MyEN2d5XWPbeBB
VjFXCrSZD44BdVfjt0W9gCNe84h8Dut09jUAnMwfuty2YO3s7ZjohErlzMMtkw3ij1YcFTsCZuiP
B4/tKByPi3Fm89OGSsbREh7QLd7Ph+FBlS+PTshyAEMaJarSd8JZi9rkxQ4PQkAquDPmV+XdOneR
Kms7CsXOmvFkiMDeDFcd6udgmfN6lhhZbOKgoSUARhklbsQOXsfiKISRjvVOCFQK4SPpzqHVJPvQ
viCjBHmwNYSQ98y6G9mTu32peaqQ3gDMBJJGYwWTB0UWjEBcJOAufxjL9Lw2MUCeE7jPeLDva4RW
95xmfrPC/yjKLP22q1cdpF5QWm+1/A6GOFJb5ntjoZrnaXIf+7edXwXOrM20Yygcnzv01J1p3jGm
EtjFAu7dD6v7ioDajHcy3WX40Oyf64DNNYVHSN5PGIjCgH+fYnQiA4wL43S8cQWDouFpJyyzdgQI
hJq/b+b+0hOgYz7udE8n6yjKGWBQAzNyW7/vkDDX/GaWBvmvbZThCm3k9rWjXXTpC6IyIzvVFuYz
7eEwW1NW9wsSO14dChbK79+hIEoCGNOZjjqFjY4XJR57SFFRpR/C2QJC5cNOdVlTu7+EAT3Aajgf
u7ZavJOxHKOweVGo+T2ci279ytESyI0XHeTEQBvx9jku7SbbghE4t/HkofWmxkFTlY1blKKrTMeB
Prtg4iZG0Qy68bityWKvxTje0e4JAuRMwPIR3V+OqeoEYtt4q2sUO+ETges7nK4LYg5HC7C3FXXl
4r+5G0EBSco1CM+r1Z08/35f0AFPgC/R/Jm8zkmDCL3wyY/qjIbv/fwqqf+s+fYtB6SZXEbLTRw5
w+f16MAGEQBrqtSBLcd9CABTj0lvPwctksiW5+i4MHKVhOX2fGebW6L9o5rXmJigt+vHyb62FlGY
qnqu9xGqK0WwK1HQAQxWf7pAXEU3FmQnBVXqtcZf94R/v/IhD8CDmXKptOWkClmKbP4RgmY8FEeO
3mfn9Lj4KQnbE6RdR+KCTr4d/1eK+2T2EI0kVRLp06LqyvOWeKUksV1g2TN2lyoAblb4HnadK4ej
GVEHF2h+Y73jIizVN04CXzw08mTuRauuW/TUIkErhy4qttQPbmKDXLv2JeBuyhGZM7/S/j6kdxpa
0OVumOzjjJSNB7aUDamWKBfPllt16mzXZWcUVMciwoTHAA0z8A//c+73726w8s1AZUfcXNhOYi0C
WbAeeiK/TbUEFj4OhcEgxtK/g+Ue/HYurUnkcBt9pQhrm1A7gbkDpBvcr+HdAoBj8B/3QR6NdSia
OV9xvi87LPtvOgKmH1oICGZBPyNtQ6M45Qs4GXewU/gYZAr2EMy6QMqa3YiPae9yjPZnFEz8rFjV
odgAb3gwQThgVj2x4a0ybD2+m8cRC+MmcXObQ+uC1MUFP/Kt6GeR+psoxdZXTv1u7H/8EZLmHQpp
NM7CJm9Q1Wa7uAkXQYpaOAaGuKv9U8sbIG5bhlgD/AkJUO9uC43PJng0ovHBte/d5eSumLkGxS0m
IJ++DTT3FXPRqAjEFu+579gPgTTSTuvCC75sq5RA65fRSkX9a+o3VPPZQINXZ0KGiPVhTm0s5Ke9
qjPOAtgsx2xH59ZdFnod0QjYOKMCLLy9nuJgtJJAMPTsaGPZ+sG6T791U9LLwmI466MlbXoEc30t
NsyKtMLDwlMoANpx02PY+Fbu2/B5ssJEQB6QKbiKeXBvNTX2rn1sPxDzfW0nFCxmQvvlMg1fk/c+
wglwGcivMeOyHOq7qFFJu355xiGSXkrsFxKYZ5gTFgvWtmH/rtGF7NYrqm/IS0QijPYnkD2GuuaS
gqQ1KCDNDew3wa3uLqlFUE4YhYkLHXxqQon/MgbPzfBndEnC6+sAOKxz9JVaVqxxS7qdymCiF5NB
oDd/mHyd1qaMd1Fh9iSxhiHhvZGZ/Z7skJgzcQlXxHzU5Gny9CF0owrzraUpT6F61rQBdAAsBbXd
Gr36wx9vxDs4hC0m6IEBCyQQ3HTGuF1nwGpuD0KzjrkDdQdqbahVMBJnPEGJgRMARyS+FrRzK4PS
U54niaY2sFLZ++XaXwI2aZzr0Nb2JLUl5Ovuemh6VUqDPELnHPbrnVqMb3uJsjmQh92Ei4+/FAvr
DzubYswcJwpE6zLwDD4x7hLkxtg/KU5/A7IDuICsQA+5t//2qiDzOw029NXqagoHRtK/NqY4QvQG
ISijxd2uRstRSr14IVjuLmmQJMMguhjn+exE9au276HAzVtrOuIXoQLtQcngKV7l/nRrGEDJvy8+
3h3koYEdSawvBdCLofFBV/8HZVQ52Ox5iJycznH9ICWgvNpllRf9WPsteb0t+CKgRDqIzSlXJp67
EWgVxAdUvvadWWC+5TcwHJGE0ePEQDKZNMHE/rWtzeu0lhPKDRfTCygd7HgQc7FsKjP1cALwfrQ8
44HauhJ8qhrSJ/AQiBdgAhOzCi4LU6yXKZDVSq7OzwTQdzX7zwCUB16LP11Mjgrctv6Tq/NabhxY
0vQTIQLe3BKgp0RSXrpByLTgbVXBPf1+1NmdmZ0bNMWWhanK/F0+WgnDoMv5hCHud6o3ZYLwYnG3
rW/vU7FsWmfcJn56bFzQnmyVpO1dOhxNlrNES1atgUF6gpdEjbu3SIVIimMz2yujNzdx4x8CBqfo
HiuNEwxRhkHdELCx1aKFDauU0ctHf1LfViyjY+EyZPfPaPGw9GwwZQ2S1109trXZApIfv2KMBogJ
jyMAIdzCQ1CoLJyJ1vT7VYDwQ1XqAb3IujerrU4pYVky0hw3NAGpNdN4k8ttolG8Z+rgE0Gdq6ZA
raPpnxACURV7EdXnvkU7BDsZlvF1RKutsvaCJ/XkeeiydGOvBkFH8Y6tBxDfTSKfobZ872ldzs2u
nammmemRZDTcZbN2Cvc6KLXxzOmiodyIL502rGYKZiRKw2ORBu+9n1D3jqtufDZKG9wNfZYakQr/
pIrqhJu/MVAO0zp29rGCVyTk9WSY8mNixlUsnnuKzSy39smqYwlQO82BZY7XLuzcQmjG8qM0bU/F
FM1lvFmYaJSaNtEZQ/3PTm+4t2RmhtgLSjISrilLxl681LcnL6WoE2q/eL8+8iWisDF6LFGD8qgu
6pXbL6sGcVDpeeEymC+I/CIr9iPU9TyegXcxhiGqZ2rQ7UhrEjfyQxbNLs2NyJVQrfm2FUx0wDgw
1u++ZG/qAaOTRNsNtUY8+2YCs6ioBCBKRm6OekTH1G1nccWwclfMUxRz3pFVhz3NtQBtQWoRk4ic
JdW69bMwNrqddiPhEu2FRZNUwotr3HjncVP094wKOzqozlBeHDkh90bMzT1HRUGOZ6bOSbwTxrCJ
R+9oZsnaMZOdEaDvEsMqAaIHD1klGYo32W4wn1Hkq7Bv3ENr1ue4SqL+y+eGVCgDb1QRSDuyoOat
bl600TyX8ra5Aytk47XNmNqBfivw/Iea3jwuQJrpDGu3j5pr15NX6g4rr1/2mkMYbtE+5moORVMD
ILzb9nu2UIh6tCJoZUduqSVjSvYRkuHFo/jtBw9sjiGtDulvw1Mr60PvxN9kOGarZmp3mT08aIX1
bgpKJat2twIMptL1dT/LgyWLbae0+2mmKqqZOFYsOz3TVya10oqRIGuStCLb4MSbdOHgF5258doF
WKMb7zN/XlmM0tESwBz/Nvx8KfJNLYk0YjLFeox/spipvjRlZZE8a2UQdt6C+qWNLl1Qb9vUCn25
HPLlp0DANokhlI31Fuf7AX5rtl9t7V8LkDKhYAzqN9+Yt0kO0939zJisTLqD9CzZP+NZRG2AiM58
0iZjN7cMvnGya5vYO0/lKy+UmRsGTbzvEoXrgw4cHZ2s7ozBQmKc7+2iigjRwKL4aDkfTLmt9GHT
Kf6tBpR5X22APVTbtY4TxnUKs3+/6A9J+2BOnyPDqSZ7nQf0HXYezZzZ0UDwZYkr9v1/XgWQws5A
KSsnHpL6s0lJDBmcx7Qaj+ltALfI75pMW2Oz3M7+Ah4mQ0ZznuZBfGX6+G6QgmOMxsrWGggYd6dB
lBhUgl6w1XB6NSPtAEIRFrN2kddJUbu4rPoM0APpMU5jNqwCpuoi5Qv+MfXtvQdaJ0OMxcRSdz2L
n5oH+oTpY4lZFsRXUyWUUnVxB0FdWP09C6rjPOpapUKBuWOZsNz4A8P9bCNMeTSre8Sh3A0J0eTl
fFFL99g1KYnsFmOOTPQB+vEmZ2QM4iglyPL3AF7btwdmb3yKaWHiS2wTnNbe8O6enWZjU6k1RnUa
CrPCTODYr4C7F9dR2ZEImWS7kLU2uhPms8D+SQr9JNP0fRBJ8+on07pZvJc6IPOYDMpup6cp6K1k
1GPuztsYBxszhcXqJqRKHhwt8DD8UvjyEFMjrJpeax/1EWa0TdfYCcMaOehgSedDjbYeOnY13Blc
7GoRfVS62CcLuGJQhfK9JjnBa/JLMKhsg6Ecmp5lbmkT8LgF9G6Cltoi1MCgNV7jQkZTbOGxI6DC
V7fcL9KlHuIMaVIQIGLNa26/yv5qCj095ErFkY9zLPIz75dt2N05hKaDgNL52MbR02/Yaj0J8J0+
2RZl+5ry/BYCHNCZ9bWJFCEgpsalnFzSYq0by0HGL9rJSIH/7J/AvJcB5sf0LSmvUzMdqXzWN/mF
WbR7NyY3QIAkw51WtwodDQ/fECWkHer52We/DJKd6Q0Q38zQsnMS/020Z/lexK+SwDqmKOx16tnW
3dc6dwzIH0w+bLx1NJL5MR7G+FglY/lk+4hSzFF/wfgwnKuX2Waz6fP8vptkG9k5fJX0vgfJEuZO
9vhauoLcJJA1IAh8gRrzCuP0MpotvaHaD9NtRWjkIVPlrmDk6HYY8hpCc1IbLcUTPKFEXDUjJFdT
9NGAq43cduidyarcMJnpgicB/IgG1aK8hFN3y36TWI/Yq1adoZA3go1PKB9NVEnGBcdmfzC66SsH
kNqNTQ+eRuQ4cSSF9mToKMyNerVkrQePUTCB2KmtteOehYF2gYDnpwnly5zcZ1C3VoKFbvhewNyq
nNRL9v28Bgli/wvA1+JlXvsdeuTp7lZYARaGtnEIZswSLYDGACuIlzGmEPJYF6yB7dvW157DToYv
DjAWdjwyht+SPrSvUfTZz1Yid6NkZ2bW3vIgwLqC5KtD5+BztXLnU6vK2/yiVdmgj9Aj346wtFEV
/HgWVK9LbZg44az46sRf3cTsTVEioZ52IjtMzkdVy03TqH3sfA9osjUHXU7wbOQo7N3V5JBuQmhD
k7Dxt+DsO5MVPne3+bgB+gynblvWy8awaL6zNipHcDJ4Pg3A3Lffauczt+GesDnRObdPVft686AP
uiAU0UfKfWhiG/ru2qQTBnW4Hr9EaEwRi9olG2gkY2JMdxZD8BpdnDLvxLrdQtoxkTsq9I9RJ7/c
eG0Aba1CB4REvhI/uYQPls0bw3gxn5mRcEEN8LFOExu6Xa4qzpqAPc/qo9n+0kJoFAfZzOo+Ijow
Vr179tguLK/Y9ymM/rK6Qc+1OLTIcGYSURyss+UjiNNMDyxPenYEwnDiswtWrxfzJpXxdrK3I52+
53wMxkPridWUOzgZNy7UdrMQAW2tunig/dwHWrymiA8Dv91WIgg1dkcb6Dn9ARYNK3lC78CC34dg
s0X2k+YNIJ1C+AKT/FG1qACac9zd3wgkDYID+XHXfTYVxgPYiwrKTS/XlhKhoQ3wXsgRsm5DAmVo
qlMMcuqqUPPeAiBclb21nJrJ4XO4Kg3i56bbKMbb+Ihsb0pMb6aKeF0ApR3jvhX5sbEwdg4Zsm0Q
xPYtF/uuKkIZH3KMHoBQrXFMhn9mfGkvMbztwGY3mtifqSOhkOYp1LBUOMcRp4CkR2+XB02i3U7L
SOuPXvxkIhbxWO/rAp1c+VTlw6GgRU/bx3lc2/330iGjNy9d+tNlB4HICZ1RMd7Nwb94AFtN2lVl
Ew0xrn12WGt0VvAUGweV7bxzEU9iAGTur+hvHPC+5CHu6cw1R27c4Ndlqny+AHJOTui4//SUxnBc
y4W/gha+qw+5LVaG/axP25jtTKXiEOfrND5m+XMtp5VDG1qYm6z9RQm6qn3apl1jI6wpAYw2Bv7g
uJzCiqXbODRAbmm8XRwUyra2n1hKlH7VurWnoaYxcLOPK+FvZ4Rp/ZuRuMex/E6oZpX0V3GDc/uo
uxt/3jK6cn27dRZY9pwWSO/0yG0/J5wg/caabnDcIQDZTBJjhb5vrjeV+dYXv2y0K9MZNgmrpZU1
tCfcDblYVR2lnRG21d4qnhb3nxh2SfnhIPjsfsgziJqAyN9vt7LxwT1bLUISp+uZ8TeIJfSWet4A
F4hsai9+8+DNutgZgq6k74bveWyTqDENd2/MTrn3/Iy8crjaziMYWtAJbZy4TLHG5FrU39Rzmmyu
BUQfIMs/hpO9u4uGhHnOFLSEEz8Gzpl8B+Symf2iZUHUjmDtZpcwBqabf1Kn8l/EQCcVJ91br6Ap
s6aBEFA6UA2sOR62k+NV22ny76G2nWclP8w699bEL1TRyKC40teunVsnD3b5HcQDczknlirNljiV
XOKSinr4rdr51S3ZPZGHcQWvTYmyKHMfRdz721S5GzcR7wbE6hfRzA1RQ/rKhs6isWzB3AgNWWmp
bqxTc0w2xMOrEdXMOTG686yedR57m1/E8jKYkKuR8TAgnwj4OdAVALcmjLSPJUr/mgp9V9cPdXFS
wYzcE4LJ//Xzradf5qZ4mjERufVy6M3fmOFfsETbZfyV3q4fnzrt5Jc/zOC4ZpxeNNGEdnUvxYjU
1cX4pNbKAohDSjMydcZTcuXaDwIhSYJNKS079MZ39fQSDPZ9EHxo+Ha04Y9YvG2OVskcQd9eF+l4
6m3+mrQ6FBPyE3Tc46XRhzoyaWRlpr/jCL5fKvhz2dMzL3EQOk6H65mYMovRttIXbui6xqrUfOMH
uHVrO6o4DUOIV325dJnYpxolT+XhJc/dKt0kjeMcyylvt+z8rxhVRdmNZ0dZ+cpfuDh4z3c5cZpb
KuUE3xJZGMV9NrDeoSNi8zNGGKvCfSwlpZfXOVGj6dPKbNtpH3Q8ILKiX8GFjn5hzDHX6N6l1PJT
DM3ZzizOPAvGygRr3HTWHJajmDblnLz47dDcmapP18QtjCu1MFbPUkAXUOMPsX0PgfWQldLDFyeY
Z31TbC0VmtJmNO2VJt1zX4GVV91IuH9GWkJ2YPDSFI1jaoY32bGY5vauXJCfI4/ekWb7FZgIFCiI
SQYYy33giYUrFalGe0rRCvvFuU+qJnToyta5JmGYqg9jHhKazK/Z0SfgV8I+hbNsRdFBZxflPyCc
mx4HWSaPLYQKvxBnA5OP8dJkzsg9dOGPy6j2/AnAP9v0Mft73yOecRUCvkxrDhW056rjdNJ0zw4V
o7GNUw9qpgaQyNJdG9SERHSpHwa9V4eL0IIwyRNAjsEFcgJOvjm/NNneuhMqxUSfxIaOWqwJFUGB
kZaPGDF26CWoIxB+Lh3ShKZi6++N5r2W+R5n4CGx2fmSdLjMk2udPLfkRLZrLcmDnaordPTFij7V
g5tFI70kMNPsfUaG3GHqGiq3ODv+fWx3ug0cUTzOUwE7eDsUpSbo1m8v/978O5SONx9yc5TQkreX
f2/KToNKIZUrIKblQPMxMqfr9nJGbkOAs4GFkYyNPqRhp5Jp4DSFXusHdTtMjH39z+Hvvf/+8O9/
/9d7f/8r5fg/v6ytl/Tg94fG4hZkKKH0DvMQI2YxRJ4Tbwyu4VnyEhgJboWMgm/VTlZzxFPPBJ2/
l3rloe0O9F7u/Y701CVpjygPm+N//sNgedVxK/jlfNDaEW+co6v58J/DwEDpfBzQBpvYdPrZ9Q5/
r9r/evWfDzOH6S4o8rR8qJiD9f8OlmUUoUlQCr2lXRwdJFcAs84RRm3ZIo2O61keCQ3BXng7ODlc
n3U7/K/3YmZ07jVSqFov99hqpXf8e0UfDwxVzGAS4Bk2fc1qlrVlbigRmm2fq/cxtgy5qlMpT6r0
GQjWxPWmMdt8BwB6SZVjMw2tyHrK18yBex3to5Zb/9/H6ZQsx/T1vz/h76v+PlXVPCWx4dbrRZ+0
Exju/z2ope2P/5QH0RTr+fHvMAZkZ/2Pjy3OAfwo5u47G//Cdor1T2n25pFhS9hqfK9D0Fo6j8vg
v7ZSomegLzHtq1ZXxn2cgn9oeX8/WN56MXJxtS2ZHaBtP0x8QajEUKgjbPG3o6QBcfqpvEtGTKvK
DA4ErKBQxqOzHicUWbaRpyc3Nz8R6Di3/B5BgIkEaAXBPP4dMHgKUCAN6YNqu+OUVT4vNRZQVQeS
mL7Y6y0yhMRXURBukZOW5KOVEHGjrdskeWYmeQcJVwxHD4ILwIo6vvbHu5ismXUKwkjGJR4/vR2O
vUIY02n6wzK4+q7yln1Vj8gKxNTsXY8aLUBo2rozTuQCOM5Ixaapra3jLgjG9K5fT0npQR2rcx7b
zT4bn9zU114S9N71QFdhLk66NQkvBV3K4r0XZAh9c207wC9jsQ82hjZFjYXC2q4zejOL3kpq5jkp
cPfpuj6SSaOlB5Oud7UUkAv+LDey029cRvZQB8BmYpFMPEo6qrFKXJq7xZMaRfuYrjMHlD4z0DT6
JTBZ14tzWq7+frQjYswPse4c6xYvwpgtT/WMbXCOYaYcOTy5GnYWpCl/nzh3wOgGzea+NlG7MHXI
3TolWOsQgOjMmJJ8+pn10GUdJF8jN5MdI3bpgzxswZquI8ItqvnqvddztTZU1W3SihI0tzR3V7m1
fqk1ilMCO6st/p/lEngywWU7ANHL5V0PlvFK9GvpoWkrTDHvTLRp6ZL/NmWCrNowikvT6nfD0lqv
XAvCvavWC1MylQBG22RLSasi0yUiZSiLp4L520g5b1rTOPmt9dk5mkiF42oPOAT+XzTiLrdmDQH2
9OJUfUEY4jB/ZPhjvLbuL4ksHma/8h+I/li1mebBJSjvQZrWsDUBjohOD9PJdK920LlXD+UtvaFF
gtB/vdflN1TadFBSqUmdlSAqLtHlhZCWlCjIotkyJFxe/g6iSjskCMWDaelE6jheenYX8xSbN9do
Q8cqak6TMBJ9W7VBf5oyq9gYsgfWtmVyZBRJcgQir7aNJSbIeBAbj41QpqeydZMTFbZu3Q2Fa0NM
Z8GtSwVSM+dk6wQeOUS3Q5dQRTRtG6xV2YOqUGhvhJzMlWdWzX0n/RoHlNNv3RukJvquuYvjDjWv
pxDEONhXEsDyqFVqOlHwZ3srL+/k7W4sFrTPy4D4w1A+WkVpkVHkquTLKsDNCJUyjtgmMaJOJvxs
rd0N0hAnDWP4ZCv9pKTNwVQ6NKECmvHvXLaUY2lk3iU1YE1jxH47gUQ9wFB4LUoCrluCqdZ/36ur
TD8ilfQiuwHIqLb7q6lJ71I7uJMIjh6Vre/l7E1vHr0TTKrH4/Ls3BLafBFj4aEAdHPlXZj+JB4K
L34tEaLDTEH38DN0X2aho6XaMeuI3kmVb4KkLsldrjIDWTE0b5ffTyrVj4N4EH0JTlQF/n2C8/Wo
S08ci2leGBjRxGvS/of7sumG+8lIrm6Cn5tLbUfVnMb3VtH5a5OKMPKNwYg0lDs730xDLIruNbGC
l1bOAXsfbZ05uOazGMdhbft7fWBtRos+7uFIHiyF0ZTonLsmkOZuGsd+NROPhr5ofhqQ4p9KB/Aj
V9Y6Xarls/Xbp9HEBM5csu6oMVnqidylSwZkwmUvnqmVqnVMFbE39WKIGF2W7zutumshUC81FKqX
PPlBZmLNmnosqZWzVR3qub9FKnYAzas2R8qQkibTCXsn/ZEWGNmfwkuI19AjX/HYVVxt0ozHo2Nn
xb7UvXVsoBxyeoyE9tykBHsJbi4/LRbgYDiwIZH2oUCQYOTZf+4vYjK3mjmqA8gjCsxxIqlMOwkn
afiSDB3gFHft+7jk+tlykG3Ww6POjEpNl5D+buedu3TW7v5uqKAADtObfGJ4S5LtKM/34xAUBFP5
Yt21nvuWoaW/CafanWDhOveGoW1rv0E5PBrluUjT5Ow+Jo2hnRMWq42RjXVotB0f3t4jBAfZpon1
IYiBiw2X7XOwLO9e3g6pUyKQzRZme92e6Hmw7/zGXPZSIaKfmvu/B24ZoTHzim/LeEWMIJo4tRqF
XTIEJBNBDGd0ZaY4G2Nl7HpuzhVEGH4gfXiJ88I808CYZwIKqAbqCsiic7duaWf3MpYZ+tIs/88r
IR2QXIUYEth/nUwxbKnDIQq04tW6hV1NTMWOfCJo9gVRAYx6M8NJ6rgAB0zqzIJ8m1TS3I0ZYjYf
FK2wiATBPZPdGJbifpJDFyWtv7VyswBwdaaLnP1fgivzreuX8ZEoi4GZeZu5nf8FqZFEhrA2cax7
oWtlVZQtJcCPV9hrXcs2HVrkHRTYxYLmREWo425ntgiJmzEE6IjFnuRjtO2Bf2SEDhClq97ydjN4
dfqrmx0KnzaznofKZ0MB0Z3xwTkyzpnFnOSH0kGsLAoHsxZbfyAQJMTIc7eePWzmajxPpk04m9gj
3qXQmZ0LlqiHTi07kcbhaJjGxtTp+loZPCxZ8lSS6TBtR6TShyz+sJ0qeHSMWzZcX+Zh060D0s1I
I+nRNFZpfHBjxWxJPGi1nemsKst56QnAL6wCsIzgv3JwrlXT7ham/Z17tFujvauduqOEnZtNBYVV
WTdfwKS9VpO8o/9Ud/pNTNL5GHU0an4y/s41Z9qzbmKR4TRPvhllud2QceGf7ZaeXPczeRiHGQPd
mZlj7HCdzljBgnW4vwAGE2wi8aETLkAUEiyZV57VQDacVXwTP5Mc26XJwkLVUGXVC6EXgHDluqUz
dv1aRxss8rDok08zL62w7tARuHV8DAaTSDf/tu0sX0OS7xmYgm1PW7qTssZXI0F91hrLndGNH75H
tyUFM4liG/26r9Dd6m27yqXd7TsdatBGcltMmN9yx3moMzeAYhq1sPK8O52nZm1krnmYiTC7MUqA
DcWJPO9HzUyiYFr+mRnQO1gDYq9UJWGuNdlGK19nl6QSxAo9eZfCPiazddQxHzDsIr9azXgvbCFO
iW3cJ3XQv4zlgHSj4k+f22vgEwbOeuecEwmct9QNKDzKsUOJ0JTdmiG6cGGrOCMcwM3MjSAVAJwx
3ad2rzbQHDc1LfmrygneU5PYFuaknAIn7e5jEHSEGea6NhSAS6whsuyvfV5q77rItqYvH8vUPLd9
30VlJQ4apj+c2OYSkWLFrzvmZ8q1foe7XNsrfTzUxFxHsiJWYnSWp6kc60cPL+OJqu1FWen1r/z7
K/piQxYHzTe/fKtFfjK6FLBNvYWAmFAJWVt1MxroXlxuZ2POUAugSXcyhSK1Ydvzcwgs4mcnZIPQ
VDLMyRw13UFtoFsZdlp+6bJ7cVOCB2KGYNU0qOtpuMa5GC5+YK0zs212qpxmrk+AqYYudGAIUYh0
4pNsVfJV9OkLiQC+fzeQ4dDGfTQSaQtYjTutJWBo5PdGV6uo4LHY+CSF7cT8bcy9JNKoeuCEK3B9
2Co7GP214ML2do4uHBvh1hbel9fYzlGffhbfQYI1H6RF0CbG7XdDT8yoaFrnTlcOdvT5qPLxXdZa
EuldjsBsNrfz1HC+TRtj7Nj/08hiiOZcy0JfIHpMr4uDnitDiYpfpBuiEtCKGJ7hcfKKZaspoOVc
XTAKm6vSqN7S2fw1bM8ijrW1osoE3Kp0hPc5kvCY8fbdAjenUBf7rLhRQL4v1HI1HUkBsaCYpZW/
CpqItcw7UtxB3n+C+VIz66oxy53y8HMRzjpBuzh5WDnkzPc5RFdZ9VqIhHyjm70eMRDRWmmAiSl5
RO7U1aHnFh+mN5OAn78HkKrbUQkkAaq7IwYaYQ7TioJa0fwL7aktRki6vHxTjnpJm4TgZtBaxq48
isWAXxZr0FK9KeWb3pv/jGosTxKzd2CyDeoUnuSKlOxZbbl1OksdZ4ITlEE0iB2TcliSONc5G2fI
s7WFOkV69XVR9XvqQKIPDoLCMYG49sHk8VGyAJK+EWZFdiDJ8cGkLO2b34SZoNs672xmZhEzECT/
rKJ6y2aCKPwUcxQo/i5VdrJuA1J5Zj/5tUeTEOUCG7ytGf9IkARmHqdPw9Oe67FGDF7D18xUMq6Z
nixGsw7BaN+TskBZ0DQ/tniz3XFCWt59dQHFezyzgzM26GOOKXUM4a5d1aAKQ1fUWlTEw6CjzgAE
i0sRuqZ/klDEzZzWayTeeJGXeDMZw31dEbnUrZonzaVDVzr8Sy3eaHiw6jBUGOPvAxEbcXR16vyz
LzucvkkJws8CH7vjW8LM0lAo71/STNY2KUGactxnOl0keSDGg5F9F4n7JD13aw/Ly1xAKnWiskAW
IAmNDjLF3tteUUREBmuHIk+ftcKDtpQ5FUzz6agUZX6D7G3ynfPNWmTE5saxJ31Vx/01N8kL5Cnc
ZhkzmnQflDW4RUeIeoZBMfRN32KkH9Xt98rsvddit/FL1AdTar3YC8CY60xR4X73ReUdghvtu7Tw
srT7PmEGTEFb26J7yalG16RhbJs6IbucdNYijsaMlSGzUBISOJNZLd0dBLDTWuWGmgqe2QXO9WZs
eCYefaPA3ijGLkI8+phP3jFBODj4C6kIsQR7G4ITqDPG3lnfFNr83JLCjd61ZL8Z+YG+u5D3MOfI
Uuhbyrj/tm9qTvNTGkOFqdH7KCxEPV69dqbOA6cFzGj51SpmZ0yDfJrZOgl+cXc+ubzrRHnbhmXL
reiLcOQTXpOt7Lq6FK531yCJrWn69fyifBJ//IZrndd0bVWb/JQ9D4ki31cQxdvhAiCeozwQPY2g
PWaom/FALo1OTjQ7mkBFZQMYtPXj2KPY0OpQGZ6+M9KfJJ2+K1CnlZ0hbaf7DOsayTnLHBpWo/sM
BJIzwpyvROgeal3f5nWdPWVoRkeaMM5kR272WIZWXLG7sCsR1TO8SGLy9inoEo8x5KxeoeEgWyxd
zzNxJ8SnHMG+rLDo8ohRns923e8Qqn7o+sMo28e2rolJsHo79JUVoiu/nRiUif08H4aG9SeO7Z3e
pcNGxU0DS9BfSUZ+94tAXzlsUish6mPZj9W6yj6ZeuyuLYtwFmeernqGY8GMB9TNBK1Rj/ZbLy93
VFXgwOzfvdC7jZw4SZ1nb/WJyFednCUtwN3nFY91ZmNbquRWV0NB5xqU+yqwsQK6D22LesTPxb8s
nlfq5ibEMoZGsQUrzLGbOpbhIpO7jjwCcd3jzSi67zKf3U1vK9Ih4kdYFrxh010BLh4pBZPSjd0d
kNM1x/Kw62/nbyAVMzImGtE0yA86s6sXw31KfedUSA2dw6R+u6qPI9cYyEypv4ub68+yPYbhYCBe
6Zb9aprSWtVznZLoYP4oWV6QzkmARbLt5jS5LyyAvWbJz1arV2GaOBstcV/5JRcYwvytnJlzg5eG
nD97uSPYD7zMN0ANeQC2S2tEXo+BFdfv0QvgQcnmGvsM9SczMgk/YCgniUntrcIjxKdDwUL2VGYw
6kgRGzG7JHtZBImHjYcOp2l0sBEkCa1WooxhqBfyKXwHmv46BO20hjrgRu47j0j9dl+2Vn/UCrgr
cg+WmrhUbiffcsddQap6wCJlIoiza+/NYGwuS/NRJcHv7ELIEYmIyo30qNm0H0HaCDpMLXbu4mNZ
VL9NKnlf9t5r4TVEt9TbvPlKtPaOZ/WDFGEiesAma1w2GJoqbrNWP/qJeVfm6jQn46WOzW6dUu/B
bDqUi5h5+MvxHnuQKA4KKtwyisifjjQwUbjh4o1EA7XsrgQofGCDAx4ZjPqsWe73KNrPYfZXPgzp
xqoRUDf22SNR/lAxDtjxMcH0rzP0KhfQ/cw9Lrm52CKalB7OGvV1qLFjUBOU1v1ImgxDRLcF0ARN
oEhC/nIAEXfC6WQPT4ton9H4VFEtKP9To9NXweLLg2BXpzD7QHtGaEdiE3oAbHT05bSsOAFPqNSD
Kg8ulZVGzYiLbfTJuy9M7wHBMEISlBYrLZtfA6zODgt9Kc+jab24CX+/QWkcaxBziyJwsOAJp0+Z
UTFryK2QYECnPczCwjWhaUSztPqPd3LIPKcNUHWUFx4PEDk60VLa3ZEi6bWfIOPJg1kzXv65plds
87TdFaQ/r0aCV7wyA8i1MJ0V4rho5teCYUzaiYB5LnDUpBT/i52wUN+q3odK61kLvBLGxOwQY9cu
8yqnrgxdPy8ZY4mgieWG7ogwxNkmO4zYsN0yBg9GiqPA1bwlHIWT8sNAdBspyDDrUIoKhHE9qHUB
dsrwBr5YDMGus2ICWzRaOpWbRIH4r5VxHb2YGpEIkpUeFGh3+1f/luJjDvGLIJpbdUgMXAn6Wjab
wpI7o7QehTUtV1X+H8rOazd2JMuivzLod/aQDAYNMD0P6Y2kzJSXXghZeu+C/PpZVLu61Y2aGaCQ
KEn36qYhI06cs/faCX4ng789thnieEttVdNCoV3EqW3e1FFy9H2FyrglLIc5zKkMDH+pBh0xSZ1+
GINgNXWD9eCmT+wZXMiBZyDMVFyMtX2kRVmtyTU5mVV3LZpHmQgDsl6/8uIBXbybbYI+esXqRdlv
FLc+DYc10Orrblb7FpGqN9BO79oCTJKXCqSePl3xsdGvGgCKPiKYrReYaNMy4zWeGMkLx9xnPYt5
Vxp7bkKWldhc+qH9WYYF2c2wVqhCWKzbJtgGEcjKko5V6mJe9u0ah5mv8Q7LHoeDrCFpC/Zqd0pv
mdthA/KwRmlpcd8VPicCQT9yKqFdieAjoy1ITQnphPnHPTkSp0LQrtYxKltTYmwm+uh0+cqta9Ij
1uN2xNHU11tW2I2ned5GQ4God5j4NYv5tK+G5LrJs+vGY/JJJHR5ihW1lWwQYbtRKXcxHao0YGcP
6w5zAdAoI8L5M4pwI5Jc3/kVbfmOiepkdW9xkQCrulS445bULpisBQ7GwIyPWaQ2nP2S1RC85bqP
6LUIF4VJ+7WYwNgVA2gHzycgw2EgmSd0Z4yM8YfKYFT406bOgscUtQKUeDT/eXfJ2KTJji4zNHDw
xhiwHzPfS9aklZCGFqb30N935AzUyJSwdQNqdKb+GBoYUHwHDqNuE7qVaJ96Vmr4RhxF6F15mbTi
qh2M14422rLwo3ERe8b55ytIgcUqT+GRBswUACmjN2+iId0FLJm+0NsFyRY5SlzMjkEasKTbvNH+
sDFtyDxlykhc6PF32wwgaOHaNSjqqyj8Bj2J1M10p5n8uENv0z90ZnmguMt3xKhEq1hibzNLNE1h
ZHUb3UY5q+cESSBnImSn5ngYbybsmEvTgQrYG+4+mLerSOeT6wI8Urk1bEh+uTGi/oAmct9riTpH
o/quOJlSF4ilYzrsmXPogO+jzi4ddRwTLGOyHbyVgE6LKBJJUMTGNF8esFtKsDYzZ6eg3BNp+xp1
rdpo0AFqSxnLNum/oyl/6om8XQtt3XJC4DYdplWHHa40qesHC1CllSL2iBHzeP41oyLGD240a7Rx
QLAs9u2XrgePGcQnIjby1xSiPHVTe3GVnRztOr/y3QqpHcTBKKmza6ZkT5VekHAahhCEtIUvaKVS
v6DQqcW0tWzejTjTnig1x6vcTRhqTJxC3VBjmsItV4jxmA52fKaoVISNLEblG1RjudqWfbajjD5q
LcQHbdL15WS34YpfJhD34Q6Vu9YIdwXtoAZGDPc+SKYpUts44hdLMZFf6eC7zbtVHyGzJJ0tWQqP
yyxss2BNj4VLJDv0ukNrJiTonohgCkZeiw0goSaFZeXjxsqcwULLNyKNr0SDzkT/KLkvQ10LWXZ5
HXpe3/kt2bVaXnBEQuAXllN41lOcKRMW8QChE7t8xKqKdSAbasJBErWZCL/ZjxGcoUl9j0w8F6pr
3I3N/OGoG9qZOJfgGp0tkJz4afAiIuNJ0QH8gH+8CqAF4e+omnE11BY1dgUtkOEayrE+2nbYPRqc
MavIQoPuhaG6KgmswOMS3YYDyiNYHAmsW576gGwyp6wSiD7qcl4wUOskZcbfjzEbVsGZI2G0s+zq
3i4MwUws3FqKpbkbnZs0C85ZiqDFYtwHxoOjagVmqwvilA5Jsa+r1zJ+1atWwvFUK2/yXOQF5vtY
yHfL53U0OUSXIZyJiTJZC8t4VTK5bXKJvzPvHmobR/lEatOyBGKBfoiVm45IkiKf87w31/VRGZo3
dkKQVds+ar696Yv4deRssVSmexr8AqKIwhk65jm3nI56oamGw2jCTjR6BFl5d5925TIuWgaFiNU3
YzN1D8pqwDkX4x7PzDWSfQT9XdGuk3yyl22OvJfO8yIxfHYScIMb04ddwnW/jMndkIjmB4ceexRg
q2+KGOQgh6se08I6nQIU612/TRkNLsmLzjgC17M4af4TLh7LJLg1ep2tFSWoM7ds3frIuEotMA6y
qifIJs0W2lNrfJd1hM419V+zKLyaKjwGADg/sCsgLIXfqncvzCBWyBSgHeudsR4S+31M1R2CHryR
1aZqkLSa413KHH/laBdPOzSCFmnq0+zN0xzNdVEWS/KjQN+lsPKavt9nvk8CEXV67kfWIWRBQZnV
4hpAij1lnJeNOl+OAdwH2cCGZDLjRflLptM07cdWYwnqD9PgUuxrclib22gow6VfJe6uQpCvx3m8
9fT4lX5xCQkCjm0r+0+HiBfaWPlGH5psCwWcQFwIGiqDw5bliO0rLEXIyXlJdPLRv1dR8e2kvgfD
25+2zpA8VoiQh6xmoyboZIkeZx31IdJqoEKD69Hobc9JgWVwkkwG7YImi0br2i5xNpp88Jpn7AbD
heGGJI4PzNT5SBI7wcaacMBAffgWYRfhDHpOQ4eeU22d9Nx86mvEnFVl8lY4HllgTRjQQZ7WdWPY
+KXyAokrpoMRZSV1l1FQQRIcQF96YfuSUq/ESNhL+kM+buEwRDVmBohkNHe2xYfGZ5oWDxUssdzU
4mNnghbA6cOnkDUoRNTRRs24sCz1kuYJPhgrebatqt5bTfCmRzgrNU7CXbMudFg4dVv2O1PqN/7o
7Iq6vjdMWtKMDgEoBNcdx11MRvlnWQcKIJb7IjLvrUgkaNvypLvxfReigk60KgehlC6pIbckep/M
AVoHYyWm8pJtlfufW0PHRYS5koHnsOntGveQm+CKKWMEDHSDdOQwZaJh3AXY6zogEUEh760W/3I/
aFR9HLE9psQY1XrWu1rATVCnyS7kzP++aAlOrDn+y7Csx7qtXD5U8hXC9F3zv9LERm3kGBgI6FIC
CcT9W+sOCMcex0qIJivoi2M7iu/I7j/aHsFhWKpu6RTlhokiqmhv20DctDXrlQngW6D3PpcdpHNg
xpmDLDbAHpP7lKJN9a5F3UETZBej5znZQV0ex5ayLRf9Reux8bUabdrgCxHIkUQfC2dC9I6F6XEy
Iw0fkoac3XlBTcZJc6z2GSsHvVULaS5TlhpXyLJXKWSs/tF76Qfry7ZN9qXepbqiIUIm/JtPCb/s
0fckEyhe3BUC/aK/TfQpXJY5o6EB2TS2L7WxGm7csu7pUTnWoiUnY163HrJsJrDvU24Cv8doPong
Gk3Phg9CbhEfYLnTRxYwHA/fUDPgFnaKGWMm7kiBO3oZrX3HpbFOzixe0vpVpfjlB2IRVwZkFpuX
0BgF3scYmBvhijspv3NvFKvWN5ay6Y4px8ftNPr3Hem/x7bbKXiHh8YsN6Cgwr1s1UdQ2zFDNc+h
8ZIvPSfs71DVoxIbkquUlXn04npbDcYp6TwseCXqzBpt7tJOhoMGuqxt77q6bVhOgpVlSY8xyRIK
+CJGQISS5UwvaU8oBCC9CvJ3pzezPxRmXZQOD16Nd7DVhseU7g88Nu9k2folseDu1L77zqpML1hM
CGNGNq9G6xAsBUpb+eWqbbhsJh/KQEkbidIRA90JQOr4JuDqr+KuYiVo4NrnWucvmdu3O8oO+gKm
Fa6El7/nJb8gTB8r5qUMNJFoRVG97LQWZI5f7aAnEqtrJYeox+Q5BwaJqEI40VdfLU3iYTC+Bg2u
Ws4qyktgbt2wnxDfXK7MmmtcEaSOurSwyX0cZWSvq5qWfI1VcmCKPjf3jAoYn6JjVahxQ5wWTq2e
kgK2+pop3VXpssJ29rXGa1yI2sMyF6itzIpiPWRKrkwqrahHOJ9HLfi9QX/NbAWsHwQGYWn7nM7O
QD8FAFzlrmLlbusJnE7BAWOdx9rjMLJoTTYcDOw3kB/oublILYoWxNcwZU8TcVdJ8dUOzsEM+NdS
KbYjKCv+IdqvgcXgj8jJXJuYlLXk2Wne0Ygwf6WIs71At/d6MF5yBW/EQLSzcACXFnr+RO2hrxVB
9wsUHRlS+7afQmbzLiNFyfS9eWij6q5GTgS8ApBTO9Ih68Qd56ttJwwg8FU28yPyI8cNmipCrjVO
P7Q1cEIpRFcwVq78abpnpWkWCRFmy5gVvYlsnSHPfDBOcCKYdroZNVYBWct9TxG+tMg2W2hwcBaW
WVzS4eiMYLXt6KQTtAU44rkIX5Rm7q0elZypc0rO8467zyLVjq4pBRYI/xw7iyR6QROMYAhVRC2P
I9Rj1sN9Q6bdfHGUeGWYZGUoKZS6DosXnR1yaTFxYt+vnk26O6WNT7CIx8co7dql6lhZBquA07+M
QlD6sfrkWVylkXOaTcCDaq6AcD9UbQDbidzkyOt3U67hBKWnnVoAm6dgeHFqb1wgeRtzB18WzdrS
dwqwtvq59k596AENiprH0IUr6t2RN/pOEA81//MUU62ULUBep7RvzDR8pugkStusCXeynllBDTSR
w3lqtbMGOhSxC23n6oab8OgouUPCTlikYWOy8ZjMD6SElQZuZ3QWwdxGIFhyExoctSeB5Mjw6COZ
JvRUB5CfoYs3RmYrLYyYiEb5Tsxs1uRd0XPdNnlBnTXggOtDOqa5N7eYhl3UVQK41pZDE5Qs03a3
lZTgfFsQxZOZTyt7njS22qORlh7uGTpBQVOEe618SFMFmhxqr0nJRBEFZUQwlGGKs9VrGM/xxEqi
OxY9QKM9GswXxx7vlBiCdDlW6soL0tsgk9/ZdCzxpHhc5BGdyWUdei4wIMjq9kCHNqS9Q4WNt6+y
m12aeVeN0XZHrKXzQR3gIl38I2FQT/rELU7qZ7+O7Q/NAuXnyepmMAwcGkF3Hwr6BWWfPyKAx9rk
s8ZMdFsXdeavdJueiUM7kgHAwAzKYUozwKaGj/ZmJcyX0B+8uwFlk3TVfUrraBUOfQy7gI68NOjq
U2Ylq86Ba8uHXVdnhhIICVzrM7ONK1d57oYeDx6LGsdzA3QhnKzVVMk3O8CbiAXXxMDKYYkh1JjQ
lBBYoaIcOJKqEpD/bsraO/F9jSV7Mew0bfwKRf0Uh3LLweZWkRxSmj7eWOvMnd2jraJDGrrA20JJ
Gxz7oOt3KwY6PcJV7jzD3AWSG4ncNj8Hah5Emb1Ic1/bElfiwj4VK5X1Z5GY1Vnr8DlaYb3PmHHa
WdNt06C/MQhrXFcFB+Fh8PeuLD8UIwJtZGQVhw6i4A7TY9qfCoxZHN4V+IBcW1G/8EqNxNjrFv0e
yDR7qseV6dFxdhrzAzWdzZvEekCEwbqZmKYDU9RWRR5/hEq75EV6F1v90+QjG6An/FF4ZrFuKczK
Vu7QXXzEtZfskbKvU7x2pqjbFWaiZufZ9tpUQLzK8I1UIAfeTH4lwajiofNdpJA41w1sjlDzx0XW
4l5pKkDTHlJ+BlnXgT5ph87SHhDlvIfQKtfB0D+PkWIGED7ogG9JS8SdYdxNI40CichjSjIQ0C0t
gYF226QcWnxpCuwP+WxSJk9+QoleI64lfcl4MeuRjlD+yv7uOJ+5qh9ETamu+USWxM251LpDm3AA
KVT+GrvwFjPjxVVxwi3JgD+pQ7GuZHTbi6dCT3dTFSVXiPKXnb82sEAvEwxdRCtD0hneemG8EGt7
shLrsTEoJPtIHJBaQwotVgoLKuf2NyzTd0aN2qfpCetkUr4WBZpZg1mCY3ccJA39hjFBvzLpuawj
3li9swqEFfmJvMO1pvLHsZXlwRn4H3pDB8MeTlGF/rsL4OJP0j/HEvt4AFAJKx+ETEMld53uMkul
tanaB9+jdWo7aI+9NHmuCrIr4rKiENt4+P5C/N/lpqth42BvwVk2zkwJyMB9Gl3ZEQp2PEAskASw
wt9w/I08uaR3cmVzcDYrE9ikVTx7Fo2PcXwKJChOswiPAGFy/j2rWpvd2XZIOOoYIkhs1qvYBxTj
GgYneUIki6Sbd1CaX0OIs70x195oP5KaAjc3ommUPSN5rDa9zr9EVwT1OspR7h/L5sd2o77zMbnx
Mq9amNl40yMBW0V1TBPXeEfQmB1ND6NLTdudyxNWh5CbMMH2TtzpSY/SR+eOnqC3A2sKATlGvEh0
lFsMp1K15ym1y41LSS7Y7ygvJ6z/mtyLjLFuFZ+Gei5uxuC+F8m27XtxI+E02SYmbLdjj9dDdHIy
qvdGFX8bRbJrmsc0KV+dkADtqe7Ohc9TyoYVMYovpWC5qZBqrtKwnRvHJR+w8Ha+aXz7AyMgs6pX
xhDT28qgIAVoxRHWbexO3gGgfyw7OExgolc5kaMowrR1H3WvdpLRUBnUVdum+SYnRXQ1tQiSnbUR
g8BwXemuPEM8l4a26ijVVogMH2KdLq1J/NNKIwNt0fUjBLgB9RbyT2w3To67OvuMmdKvItcxNxYK
pmSW4hnZ+EkUCoVHq+67aOK9o4mwQMJ5TE05zUBXHMszGswBKTbqpbGANm8bD5GLDo7Wtr4SDt1n
c2RgCTZhzg7S9i0cdGQIa4x17wFRUpHvvMxBzfRd6CX07qNOq35b2oweC+hZB3zPeWGXSxQNNVyU
5rEsvAxFK8iIoItWzkx3SFE444pFnTx6EFq16kFWUEuwcnYWDJQu9g9ZyL6txyR3Sls6C5dixBeo
Vv2IyW/bdLtYmO/BMNLZEnAHK0y3gDgcsOf0DdQliobdELc0wGaK1xhZFQ7x8rUqHT4QQs8XZiK/
gsF+nVyycgqSXmGMIi41MrYImVxdFwzkl2nLJlAI+TF6LzHYCxMzzQqs1mwgM+/B9cZLhUJoJdDw
r5Smo45xZsOWCTkuI/GoZSKowKOtCHTA9Bdix3LD8KmzHHvFdrln1xtXItD2U+3daoIeLwYMr7a2
cCa0RRAnV+Wca8ZsAyt96j7Q00fj2E5cmoZGF3wgP3igVmi6FBAiQFMGdpSTlfOlQMKT10NWj4G1
jpE4c6oHlRIKO8Vw/xugnXQCW3lpxacsum/JB7HpM9tdEW5fujT0SS1apigpIh+tIwfDbun1MLsI
3LJ6O2VRyrGfFfqGPcSnrkVT6RqKw5Jlu7jcGCg0OdFPAWoJdNhi06IDW2pBrm1GwfBSmPpWLxoD
yoRznvrK3BoBdIViEsu2U0tLZGcZPDtDcw0a5WgD1IurB83/prF4FmZ2xwE2gjlBb9lO5TqW8UMn
mfHVZfSFp+TZJDYJXmJH3IJhSJAqABCIo92MIfOgKCrNna6JB6LJCjs7OgU+ljIsWV/NkswGLuek
nXmn1WvesWqP6LN6G/WcYwC3QpE+BW9VgISyGe2cgVv4kHfNrpsXFDc7anX3GZgj/Gve9CKGR4N2
ZyE/3VJ7M0rhbPoo/paxWW57U0c4ZiXgMSbO3Gwd11nd2Tc0OfcSX+AB4SgmZF+n/rdoPlc2hlZa
JNcMzlikPSTjqQ88O3yxpPasOEFs7L54RO5513h6i0Ps1jOaejOZ3bep8IJWCakcVo4UpeRiS2cw
B3oQ5D/23nWcds8AZeJz4h9XtwrlT2aQJwCvkcFVIBSZwCTvzLPm4J3lC4z4jMGZ3ZNv05z1Nzjz
xnw7u13CeHyajBQhz0trDQxFIWXp5T6CnGRl9jYMEHWV3hFhBOLFoDxQ5/N0ikOH2RJfCxhSoMTW
kgwBAkHPHgtJh44xgykt5gUe2+fk7+ou2fVe9lJRFUQqOI5T8mKQFN1ralO4L7XJsXzwoWCI8D3R
2Ic+qtw+ltGlepFlcDaMp0C8cscd5ijlFAYQfEYmg94BSc0NhdEqLut3G5hEQ7Lj8IRhlgC/rn/w
enXNmH5VurOggqcIN7kb8ueq4l3oOA7Ipj6CckisdJmhOmCToTrVt6pFPWysRe5tvBOzkbWUICVS
40Lh8Vr31tr1zz6tTC+wLhJSSS4oGGZVgq0YQXT+0U/BGUfZHQ5u5XTfgWAM2ntiXAwk+Ayesbfj
eNeZ4ZMswThQqHa8M5xIXwpU15TxC9GZ29BR90GTHPIEHWd17sz+0zQeDOKOWE0WeZSs44TbE+qo
Zd+OesAZZVyEmnvT5TfjyBHoJ2T0/5W3el9k/Pdf89/5KMiojIKw/YkD/edX19EHW0Xx3f7hn9p+
FTdv2Vfz+z/0y29u/vvnx8FXMWeg/vLFGsFXO166r3q8/WLN/Ouz+Nuf/L/+8D++fn7LPZj/v/zp
A550O/+2ICryX8NViTD9z7+Hnv6bNNa67YK39F/+ytdb0/7lT5r9Z8PlCEutz/iDgF77H4GsmjD+
zARUwAaSwrQcncDgvKjb8C9/ssw5xZW8cQ+PA/nF5j8DWYX+Zx2xvMlPpEWKM1mtf39u57/mrPK2
8fnwXvzt698mUBu/hhZLWxg8Pd01if2eA7p1nbjW34QWD4jvJksHFRB4kLi78pN58WIoJuvUmK29
Ti3vns1QW9NEp3QsyotfdHLP7GaLd+Y+RzFFlY0Z0sWyXtoUOr95L//N87N+DTfm+RFS7eq6Z0vd
4VkavwscBgMR5SEas6XGdHYTdHG9aXTlLyo6pUyocnS4G87uO9LmZ3RJEV/qwOCG1cCHla15cCZG
mFk0zxDUEsVMt7Qr9hoIkfeJi8tbd7PqJPP9FKjwODXZqXLz8cb26reqEIyQY+C1GfT4dR9grdQL
WBZ6XnWHoIre9NFQN7lIg8cqjfFSzVq+MIHfIoy3wEZ46oGxPveDEDcQade9P9yKaMj+t7fo10Td
+S0CMynmLG/DkZYx5/r+9iOs7LFwpFmgTOfD3oy46Y8/D6ndYkkZIPfIgV6m3cwKNstPn3QaALDy
hmpr04pbFmXkHpM43lICqGM4UuEaSRocFUMzL4q0S6m050am4zHpTP/iaN1pItHvvrDxHmCl3jYq
gANRlqRP5TkHIDcuFrUXjldG1JLXFG6drHafBp4Fm4MgTTYdnKcJOTJyKFTPwqXEEkLHmybK23Ee
w/zxReTOOer/zBzmHYJv63HzCZrbHKB+fxHhm0xsmhgDBf7wbnlEBak8VNe+RbQcOIfrkNqxNxRQ
twFc35hzRDWii2b7H2HkQgHU/PDy862pd4AA2p1gsMT3fh4ye06+Io1s5Y/6NtVERFYQCR99nFgr
10/iR60pbBQy0TqxOovxhlS3Pw9OP+5LDYcxzeLxtit6+1CZ1Nw/PwzrdLwVTkgDlbtsS1YGqdzN
OYNQc7Zrn7wLb7BXP1/+PDg1eUKF4waQp0eijeFeLn3emTdyn8/J6IYPqP/7bS4ItUUatdY8N3px
RzZif6guutEVZ0OUkCAqGDO2Bqq/9oirM4FzZUGJoSUvHtIijddNIMw9tg1GBmk6syim7DgJavOa
FWGjO92tjRH9hAIweAzwvXScLS9dXAWPaJjW9Fbl7WCV5Fv/Y839N+uEM1/kv3zElmt6ZK/bFtHk
ppC/C1+vxrHJglBQYLMHKnwtSUrLC0nMcIvxx7/pW2r2TsZHlMMcGlEvMLHQYRhrHeRsqxvioyfa
67aXNyUjhY3RQYL3ExVcp/CeEFAm13bbpNdhZr6msUI/NX+rjVCWU2WEIPmUfjE7L1mlllZuAA/p
FzU/cNZBNU+TbTd5aLil1ScXj5rTZJL+PabNWeZ9eakn/WqYWQg/kISfB2mUf/vS9ss1aabW0Y8S
66aepLgB9xLthrbeJWFZQI50C4YQLUTlQHibFjJl7BbJq4QbsbGyBJiTkAYhk6W6GqNw37sgUPr5
q59vRWGAeqKL4kPowIIaEnjZMwuhLav8iABB+jGhBUlg3ZSOX1/5BZKMP/74TDbBXz8+GDhcS9yb
JsZhx/7dGqYlHsQVU6ll5eKtNdE43oShc+ZtGRcehrVtoBcQzpjCPgyiJYjOrcA9NczDQ71Z+1IF
G7ou8i4d4KS2rXtbTcB1rGi8IeAnvipFmdw0Cd1r9ybt++qxnDMIk8IuSCGhZSkCrOXVDAEorSHe
/vGLk/9m+WGRtk1eG2uPY88//80ey9HejnSfIVPvSsZztXMJ0OncFyOpj1PzHOSOfAkmNKxhjJi4
cEiSmx8Y2yH4QbmMG/igLEarfR5PG43IQvrG4UW6vXv182AmmXslUqvYZZxO0VQG1apPzVdMde3W
ix3rKuvr/DA67TGqyV2io1bt7UYYz+F0KjvPvOpsnByEteMwssgBCZzuMUjp/+OLec8KaX0mxb6t
xa4ti/watQ5zr6pch3FD+rG219BEwDDxaCCP+uQfaPf+/cGp7P/lWuHU9y8Xi2PSSaCTrc9x9XNa
/W/fT6XBGqsL9FmDWoe21R2wrNLpBGvTg4rx7ZSJfd/uQ8KA41zK23R+cI17kPL6Je6d4KZzq13H
bz7+86Ea2lWpfKS5LaFoNkXNAynX2yK2jSdZ0WJzM6JNcqAukU7O6IgKdMuddejpoqHwWgcSfKTr
FdMt+iFnpQkfvLGanGvDKq9+UBkEQBABQzN/maJX9wyWb83DMIIOFKuD+IRiYu8ooci8mN3mzfwg
zX5Ydg1asIrxcjV76Q1jDPbuVF+QylbHriNkUjd8HeI7JKdSK5GEqOzRDNVRw7VzBrzYghPtDlHF
8frngWg4aEda+CrV3A/yG+26S4R23UyCfiy+yDb1wfhb0QWSMG66Vr+WNHzdZjR2nlaZZ2d+QAaF
oLwVzMKLqd2oPpenLAR6HXtld8GSrq+8UiOduQbi5jM1oV1QpxhK0pOcp0GlnMEUvTUcJwfTWJPm
xesQqeeuVPWtCsr8OvT0ajn5Vv6KMOoeQd5w1YRjfPl5KCZgX1FlHrJ6ojvgO/I4jAKPdqx9uHqR
f/zxTSz+5SZ2DMfxWJxM4ZoO48NfLzqHAOl8xJy2DOuVkn15ix6o3NUlaLqYD/xadibuDC9W5FYA
NwyzrqeoTPY945qjUGmDhzj/rmWGtSjERb9LIufJzz3W/Tr8ZCKobUPNuuTjpUgCj5xUMssbuo23
1jgMHNcREkWjd/XzAB5s2PiRCbQvtPuHEq1lDaPj6Y9fMlf/708HDoU3lRerl5SmR6H564uuvHbo
XGtMUNGxEYzF/c9DCmARJr55O4Aovg6U+9KkksZDG9rL2nazvRFRb8qecAiJRvZK8z1UkL2KHl3M
sXh9acb9/NT27X6fWo5cNoMIH5UP5A6RgSTzZDMScP7gxiEylmbdoQe+7fW0pfWmEzfUFiTKzl/i
XCWSLQw9CjhdfitLWDB1qcXG1j3XJG+jv2s4r+cjApNWLXM0mEavBqIlsV319X0VBwEt5OozxshP
vVC9FsnNvgmjTzdBOKMlI/0z79WXuL6qaYFv8WUU3nNDRbvsvlrN/c4xdU8lMnSlkfgUJuOrEhRb
dECXKX4T4nOG2bo1vlVDhHtGFFvHBnCvBL65yba2XhGYS8bIxNhj7mEDcE8u3Nbp1WthjI95xNgL
rWtGEkrdv8S13CVO8ubiePUqxJYGgwKs3SikmXqxhgsyNPrBvald/DzS1+j4VJdomPC85WF0rWX0
O2JmXaEGCLgskjtDMtPoPbZY6T/GUfxca/e2Xd31o2PtYwteV50DBZ9zlXp7eNJyzg5aly7jqsX1
prRT7CKp73TQ8lamHmJr7grN4UnD1uynOzDwi1h7CD1QumHukRBYXhKnLdcqQGBuoOmjUqXFykit
QH60qNAybrK6Qjxr+NvazJ+QpArkaBHJxqmJhUFWIzPzKd3pXpNAkBLuUjBlEHW0rQyxMZCygcVB
A6NVckfyJAMYzKgbUQYfOgg9zXE/K1vfR2NHQntE1IjRZv4+uPU9q9lYqcbYsEeNl8pOXxvFiTMP
q1O2cp2Yti4A+czTGavjTXW7XO5TCPgKFdTWqGeAnXQl5Exd25lk+PQIVWWvXVlYKA65xHbdFXCU
gc1ynl4aKRksAF4WOI4RRZcquNLK5Mgrc9YEO9BAN1F9V+CWUbRp23TUTwwCvkMNJ05vBtEmDJOa
NNT8tu70e6hBwIrqheuWO9tE4QJtv1I9hI1SHkKPxmas7LNbjnR5GzFPtjEtxIwD5WgaN2YyPU51
n68bUHlIy/g+G6KzsVn1dtJkUqWwglgcdne9kmqNEl+L8kevdd+ywiMyagfN49oWDEbaVm+3Ckbl
Paly32ntHwdphSdF22CsKTAGi48TseI1cy+AtmaonY3prpL5O63ubRwi/Z5YQhqEan7gWbtxijfY
MBB9GNel8uiDIRNt6I+1ADy6CZsKI8lHTdffNGtgLwqeUkwAY6jvertfJPdRaKAUa7HG4F890Yw+
KcPFPv3ElI3bsPReptomqnfUZqXjqpw3KvEaE3YQ4q3WGgKAh7FcBnA4e/WF6q54yXjig0JYqRW9
c8kOAXqmUzbidRkwISzMipt5lMWtmXhvdjLhNB0AkdLHQPQYICgLNDdYpS6+HSfSjOteZzRXqGKB
On98kFG8g4bNhNJjI4TMiqBq0M2DXpOja4jks0xCiyDHGiRPVqEE8m1nPYzVxSvIZ7RhcEZW/N5g
yKMlTPwvqm4sc2S7jj1HgCCdFswKXknFIvukTB+n0j5nB/8wuNyB9aB2WcWdhs/BXBt0LBY9cDmC
pgDTJl9kpjJfY8I4tfnazzN9K+k8un69aSWiDFyQ447oAVJQgXgOJu1Zwo8uWcIUJLAmsOSZ/8rE
Fpqez1R5IKaG4u9/mDuT5biVNEu/Sr4A0jA4AMc25pEMBkdpA6MkCqNjcMx4+v6gauu+mVV2zWpT
VhtaKnVJBSMA+D+c8503Sg/jGgyWcR198q16aCCc+0kAbqgxyStFjv8R+lpeGME88IH/TnNeVwNa
aVXbBrFw5Gi0Rvc0jAhkPLfGl6n3sHj7q+9NPNPtig8h6A4QyEELk7xau/rk5XvwjfWqy/gxyg8/
0EO1x3Sqdxi52EXFZrUpzNIEK9i+NiFuusyuwP+R92c61VeXXAPrnkzebxZD0S5J4EFHGtiAVSO8
tEJ11dU870Q4vbfVEsFjD6jgwiEjyWCA26q5cy2DvMQ+aYkEBbRvOepLyiT/UJAvgD+yD0pmdSuc
m9sUr/jC7tr26n2EF6LpnpJ2Vw/OS1HabDmr5NlvxWVAaFal6Xzs7bnZu7AX20YnOzWOw8bwxugx
9MclrlJ8hcDPFx4jCdPyuZPDdCBVW+K/zYGGoUPJkePsO3s8o7fwV0GKRDef0A8W8NlIHrdzJIEo
ve6GpNwr2XaPeBvN2pKPtXixBClMaW+ozRzkT+lEFgex3cLIsitWB7bmmVVs/eIAjcHfMgAy97bB
Ijr5hVulPsY5D8RhTtRR1PWl7EjoVmNpbgPE4TtuhQo4bFDyP/I+9/fVaP4gWU4/tmG0TbnKXzhs
3+oeVH/Q+85VJ8bVRXy/qszwqbf94QGOmtp2afZVxdjwApQWQ66btS9Y76UJDZg5ja+SlmunnPKn
00V4tdPi1RnIh1sUnyRSe2xKXadmIyP9TeU287WzjS0fNeZ/A31ZxypuqOE/1GBkHBeLjSsw/MYB
2HS/RGpCWUyKffUxDMAxiib4YdbdQafw4MKs4Hwom58s8S49bTAgTCIaFNJdskqYblQJqjQZh7uq
4EOZsVFthj6Dn4537VBi0bPJrFfTtWOys7ZzMRy8NkIkJAaUpKMFjiS8z2PxkpkTazwsu55G9jgg
2CFo9LEcgepNSfojnb2bTg3/EJBGQoYWZGS3EOegqWcUr5/5EqQUpWS1laN9bjM5/8cXa+o4mjj8
KuXnF488jFvMwj9IO3VBwM4UsjhHWa/ORS5Ia2tNd9mY/PYRLKwCh/h4AMc+kUmIc30TmwhKocLw
yJJmurOpMCFqgRDd6/bhJ9ZAPKk9HX3Rg9zvnP4jzacPP3f0TsLuOSThCKV3+B6KdJmoqWNfLi1u
Y6AcMdxirdOMSHISodkzrHI8Lk0AaQGdwkdTLXIcYsf93EOcgTy8JwaDlYvjtvOhZ9G4CgTexb6r
zJMuZ/Ln6icPtdC2Jx+R/p6Dz+Os9xMSSFpjq3jJ4LjRlQGa/MEoyEOEyzNTTz5mkoxsWVWQCppl
BBji38JuEIJB+sB45x9EY+Ub2zf3tScGrJYoO4CYQXiqhluVgv7s9alq0MZ0rgl4HAVkNDUPbA+Z
RM9IzysFkIfsNB19jxF9peB4Up/wLpt6aOA/mAbqmMn1kWpCf/ExnjTdryTyDkYjmA6XL8OcvbBi
JXo6cF4DFth4+yIc03I7eMZvu51hZ0C98G0bHKrlY2yuevSN9TKBvxRzi7eZmLFVEp1Ql8wHa2x/
hqO8xNRda8yQH6Mp9XEi0aBjeBDR0eQNyuZ4mo9u3r/ORN4FkDZSwG+VcNpdXne4+HtUbj0viRXJ
dp5RQFXG1ghTZqsYrvYWFqtUIPKoE2RE8A/FLqto9X2bW7Kdi633W+Ir5gmFcQBVOqwvtOAAvyDJ
D53rHyeQiGCPyx2mEhBXFdhQyqcqhW/MBByIF4iC+MUeNR7soje284haTTsGIbyFvQssoij6OUwA
iHgEQuTgLxAcoUDjW5uQdPVJusQsY3afIRENE+qZkWuwj8SIIh7Tb5Za23Su35Owvwx5gNuAlGSV
kEHY4RF0myDZGwFuUkhrj5lhv8/1tmw6fSBX8LEs+Nzk0OwlPE5yQRkVdGl/8jilto3p7bk1XDDf
JCAIo/4+SI/0dgJnuLYRhdVCdGz2j6kB1cnKuNqNkD3iZMY/USvc87JCVd16SHGr8pPelAdOUo8b
W1HQ4toABJAViESNZjentAn5pH85cZltLF7dKiOqsB8usMkeZigNmFiScGMD17rOi8asIFrA42ig
C0KU25s17dum4EVSxpfA2bmPV8IiigRapLXJ5vEJLdd8cubmcZTYzHB4YL0lwhIJGnWhS4rrNH8q
ayDiKuqutetvm6BZcMBxu/UaJA4+4jUUjvPJM2GFwSH6NhFoqiBlBGqJg2JBHabSYz+ysPQ69K2B
20NuFflx6pvXKs63xpTMO9zOSHU1MXgi6TYNsQOWMeQnQysHs2v9vSnshPkl2mBlI3iGrPAYTt9Q
nzymNXZvwo/8tUFf4FnzZ441cattG8ftfEnsMcEewFFkV9xvbfygI1Dy3jwjYZGINyKIpFsVXUHE
/kom3HXKC3amQwp6Nfrs58FFsnRJ3pR5oK5/zFwnAk85vgoeKtVYqK0u+C7pM0ULn0ZE++SV3BVc
wnRy7n1SYRf2YrFXXjatJk0H7GfBcHcL49gHzGGz5mJZ9qcd9UfLVR6nH1b8tkgPpig2Ps+Xg8Yc
Si9LnHhXJwAeasAdvsEN5D5pI/5GBc5uXnwPWfqsXcd9zWxxyPrG3Ri1eOzHd+K9iawhexUlEbeF
wYoR1wubf+YJE1aH2L4QBWXty9B77VR1Q186/8qJoig8oPCQUm9xy8so4uha4fw4oQo8TObVtLuY
N9UAsLmSLr/cCJTNnhMNLdPzjzivQJeQtIAwa8sx99ZU4pM7LNl0Ad0s1JZp7ZpISBHrfOZRSWk+
rGcHwRP+0qbK/F3ehSc3Dyk10WeBsiK2NsJB3MUfWZUfqoEfYHT0362Bvq0cuA9wu0JJn3+lUfWB
vITQo6G7QNiANxTSCHkWUY2zeFaIS7RhDkcZ5i8ZO7M4jc8iAyUi7SbbxC7QyjCa36fSeRlfmFmV
G5sD+WR4kBdZhiCBGOodnGY+oH7gdDW/WbX7wHY3XMuQx9Xcqa+IklTnOzcK1b4d+p+lGMlRbzQe
H3OXZEX7YN9kh9ycCXKzY+kGfKTreEiyMj0aBhsyXEV7o4xtGCElM4+exjJyb/VsbiWKZl7wiNOK
Z55OEet0xEXWPS1WGcE9zRzE97YiAarX3qHt/QtFzXNYMqCf7H7bYDzcdox6UBOnCdN8t852qIGf
w/kB1CLjgSmpz9WAuT2DQcZGNH3M9PCrH4AGQ5El507G66znTMHZcqa2xlre/W7k8FqPNcRfmeB3
0L9jfBH7AodWH5rfmjI5GwpgJ47PlumTSUiBBZUiwjewqlygw6O3Bal75nplImAgHraTaxpS8+eJ
8+lMxadRFSzBYMQGPvcZTpF+ZhfNIg6g0yh4KombN5KSJpbwEEhLa36FXYs1ZaPkbKMTje44HNNN
r/NXENuYdzFtbTO8mRQvvUf1oIaF4EV4VgLRfOZyNMyGU+tGHcyCQ/guATssPVq72AmbIGH+Q/65
PrtrI9u2nbUbbAi84uT7Chd26M6bkOSRRKL2B+Prbz3v9Q+vtJuYUJslpOeEvB2vIwMO/vqzCrEe
eh20oISfM5eMv73BoiKlftUDsQD0tct1ApMaRvWRewgTI9qDC2lxgVEJGuwMvFhEtiPbmHXdI34s
KAa2A1tm30CLmoy3qEhOYGVGcqjMjZsxIoDiMK11on6P1NK992F4+TmDBQSYEvFy/UhgzMdAkiP1
SHRrQzfdudr6yu3ghkacq23qns0mrqmpsRqFKv/eoEkKFCAlh1Edn3X2PY4f26HqiW5B2463dh9M
YsOt8JaJaKG19GjOcucytgKhTkIxSmYzoAIroMUDh+/O4Q+2N5oo5Di+1HGIjtR9RoSa3O5Vbxan
qqvuVdJcDbvIzmPUXvMfUGzycAy42fC+wABcxx78QU+nmKehHxXRS6mtF2BzSWfvFrGVYqbBH4rP
JKiPqFcPlUAKnwwZp19JMk0Nkr5X6nHOBAZoS9CX0M3++VM2sl5sfCilnbe3nSY6IF73gUsGFXQ+
yLoopTfL6shWGTO6KHmrtBPRuaUvkU8cJrZrm+ZkCXKIgeYRoOaUNSNvole93v4a28Q4AVUicj0k
Ei6s94aLxKSX6Jgokp0Rsb3ODqUkqCojWBGekr3y2tFZjZpvKj+TgbEQr6te5yM5C5gx6EhrnJbe
pxOzHqzIFFjZgKxUHdlP0UD+g2a2wU6sR9jI5jqlshkH+1V4+h0fFwPgAH4xANnFCUIlV5hfjcJ5
Mwriq+3ZBm/VE8E5m/WG8fdrQew78nTvMXPcfdCXO0iq8yGKdm3zpE1zOuusDrZtDBLUSBld9N63
fdKUH5kZ/fDQf68cI7+BgvC53ONprUL7yYxb8pvIDyXt9SNEqpnm6ma12LaDIUOdPfThQUXepWua
X5n1u/YjRQXNQ8QBpe3j6ZJ5DBa95xGRorzIimkrTFqhqk62umvVU5vE+zFIsJmt0i46meMkj26D
dKWHSZ2NNtK7WX+HZhhvLqYpmOEvvh9baST+Be98Q85QLF4LhWp17HwSFixPPogRG1pgeXRCkxmu
slPNdlGWN8EiBFT33naNZ2xClJBJfq0Gei+Eh9uyA5UdzEx0pAdEoLwAeyzXoQzeOEh5SsXZmz+k
EPWdikGgSY0dMuL3x/rRmHiKFSPTJIYHLtNflHcmAWcKe8HKxCjO85gSxxrmtVc1n+lgmudhaQbT
1t175JlGTFxWPusFv4uv49zmu1mQMKLDxt0VGlzkODiskJlOOA6t/IBAhazwByMNS5ihUB4C9g4H
P6l/lnnDiLiB1kdNHFnPzmIw8UghRc0NPjMPNm2ea8rZ7GBxeK1KG/QWpoMvUyI1RLRwYBBAVvgg
9DG1XG+ljKrndxs/8YsdUwbla1BtKFmixxwyaYeR/JKI7D2H1Nz1efRsivE4IMg+JgJ5YGzW3wYj
HI/tM06k+hpvRuZla08Y/V4OCFZJdnmILYskBvyyXIlf9cYL+DAyE+8bp66/KLa+WGKgrlZAsqE+
GGbecx/JZh8EnPsK87upP3mW8Q8jGpl9EKZKPk5WckrD5DmhIhklF5Ab8uQcWm7AXCMd0lbHuiUo
8bf140qh9LX6hMxe6Rzr0f1GBJWDgH32D+5s7GWjf3AcGNjQDRKlLGPdNPKiyy7Ysyz83RrzV8UM
EMpF92lZ1MgqSYmpa24TYopTg3I6D6iVigWZQPcK9UFItDmJvObgRHfgFD78dl5FZXqFfoOkcj7O
KY1XGl3R3b0xumbEUQJ4T5nRDdr/xDGTbBJMyhsrL4EOs/44BYwvW1TKKDijZh8RkGLLuNxBLU+3
dWyluwwMagk9+NFusRVZxHCQ9lyxsHgOgw5iLz1NOKo7+lGQVvnNT47apxQCfoD7UEcFKirwRc1X
1ri8dzmjLN7IfS+bJxxxCz8J5DaLlldl/CFi4zV2uvo3G4hoFRKFFbmjfRvkTPan8H+rDOO0tB7d
TKJx1RWWVY9ymdUmopA6BvzNSGth+XCWhe8U/CGafDwNoZtf/Sr5KbNJ7LssZH6zNCtGM+34LUjF
1GjwWsd6GWRtvVhpubepmAGljqyXJD06DJASXZU53XwSOzBXRHeOj/bItp5rQMQBKbijsUaNGD64
FC4P0pyxNBXzsE6hcKtoCghtMNsH4mnpzaLyAgZBPxiS5MBsoMMy3giy/k2uS/JmlW574cFN7rMO
SWajcsP7H3y5cXoGPqwvKdg+DcIYIjoyeGCHBXPKirKdofo2cvofxlCeC28qjnZMUsiQWRpUpeWu
LcItfqb4ycoa6phTmHvk3e4OY6R11S4zgQRl/kZLc7gOeNTvEA42NVXhvSr3QKKbO4tCvKgEQleq
8FhLp+Vi3W54Lx49QhmObeT1j+B5hkfZevrQSmrWLv3sVOve0lSn98SZ3fPsxh+SmPL7ny9pTzxl
LGjaYbscYy/JH0IK5jv9AbIHwhTgB4ZspBO3YQZU4F9JYmLHrGp6Qv7s3LqcVsL61qNqOMGRSp4y
KJRPBoXsamzD7rD85ZArcTKMhm1MT3ZcX+P/lhVeJWZdw9btMriCizvcGJpm5wdZcw+WL7oR3IPx
8GBmrr4H5RSe+eU/VEvsaZSZzimBo/8c+j+jip6ZJTkyco6zC4nYYqMdUV8QWhve0LF7CIur7Y9X
c7b7Z5W/TrKq7/TUw3NsOgCJqjmBi80fzRkGmS0StZsC/1fZceOvTaIFZYFNUugXkZW/s6AwL7Ju
9IssbB8dowp2f/4yamue2tH8MjnpHdpi8D7YVstAulaHYO6dFxfsIysMcxdKSlBwRyOYBw8cbSKK
ZzviI6QX4akcNaCK7c5Y46AXD0pwuWQECH+Uoyx/2wnxOwgb1TV2AQXh5PM2XhqND0EMuCZu4tsc
pQ0LdP/T6RdRORuuda3lQWdCPhWCJcfYe79COurl0BHcNJ9jHn+PUrN/1U5ioQ3wn1JpQBkA7IK2
D1sLzrRiv8xPLzEEupNYhFyqti9VqioEsngLNAm7vuGZd4nKnshFo8d2XBHS7rAlvgiHSbkwhtOc
ypc4cuC/Gi7aoY7betQPfspauWXpuuYVT/uh3TIB0q+6jernhWVhWdcumfr30gpLZHYP8KdzjgM1
nKaIcF+rtqNzS93kFWjVE1SNm9x9kalDvmBJgwwr5gBL7g4EvnxwjRBZfUxKSWZk9tXI+2OU89bz
puBoH1T7plxrXfuzy7UVJdveYy0lCHixwip8dym3TqZbynXi/q5SAQMwLY17luqXaTDsk0OGNUM3
oECtU8UXxitP2MXsTWiOhKEko31FbmttiOwRPPMs0vvqvESCVey1C6OudHW9H2rDfZq8vHhkAL0b
6xZLdrekqlX+ucea4MIo30mGSKtgEXnYXQRZXNVbNbV3Pf1ZpNisPWRZX5xZuae647EPpR91IQgX
U8izCth7wEXtd05ixEj4RIFSef7O8zc8+JkP0DkhwMwjbSUyAnW3cH0c9LLDLL0PXNHe0a2QSFft
KLgTAPBb4iOlXHgoNfTMoFByP9Pz75umvmUtApVIx7+HxpIPf74UcA/8WhmHCfnqNpRfBKlzmGI6
nWv/BxYECmEo6G4hWcVCC7pA3YES0OkHQjm2kx1Ep8lL3K0OvEPAgQcecOj20uNCrQzfx/pODn0U
DeTQrpC/eLcMnPORsw5rC11iFaOCmSJDHUih6y8zuJyNIZIKwlM1nX3Dhx7mJfQC9aLzDGE7ET7T
HhPl76Oqdn6qwtlUmK6V1ZjvuTVNF/aDiCBSLJ9u6W0sJwXXunwpE3TSRvSue1U8+SoS98KODCJ7
PyKELOCmc3FKAM8c7LL5bpY+3DSV/hJ477DeTd6TRO27KoNlsDMzqG389lKQCjjODTJcOKJeZpuk
qDGKqSuQiNixiptnouvyXVhfZs6Cn2ZLf9pB+yt4tOahumecymLIF2g8PCxhYamZJj9Hw6IlrGpF
SkPUIeEDy6XUVxEVhymbp0c786rXcDB+GTVadSOdHogeG04yy45VAvY5B1sZ2W56NQ3yOHvHxS9b
uJdaNvIBvCi36FRd5zh5dVo2fEMWWU9Zi/kNBlK2MhwJEWKMrH0B+uGKsRUPXdYxi+4cBiDoOlFG
ALursvkpQqh67+V41iVABntpUDIriQnCENHVR5ko827r2b27zZwoxDpnF8zwCIpyY3PYZDyh9rhl
pqd5FMd4rvyHaGygzTV5e0mh7BCtOOzS5f8fnUKjg1iJJhO3vGSRGDTOzGweFkmVEAFv4QnfNhP2
Uoum8jWqltl6KobLVAj/PGqbEJCqZ0HRCOMgYV2/5YKMjNhOPtetaw1XK5yImo1qe22ZPgyr3OCm
7KbsOJR5QcQOX/IwZdhQ2KxUB8TZQYfyX6Y/ZPjaWYo8OuWzLud5Dh0L+iUBAQQWDmTe7awg2/Uq
Cl4arwleyvqbzZbtUczyPls84ou5y3f9WAkEsWgZJwl+I3WiB7p5esO6Tp6aw8w+P8odC4Rmb1wt
c9h1neWcjDJ0WOnrt5kt9z6WfOaOLxdycMfUqS7URZrYDpH3rKdZvZC2VJwLRmTQvDtEiEKQGZt1
FRGIaUXEpDrYzUusRn1ushBttxm9D60LsCyOnnrMIL8ljWjdRJuiaKCQz667+f91DrTUI1v0P2cC
Ibb2d7PrTgUr9Y0XKkxii3+ukhHid7Pb89MANXkGXRwk6Fd/MPvtDJ8CjqESUEHIB2W3MK4EOJEb
51DL860YX4KRIkX75G54hnciHsq9cV9B/cZhukvMLtyr3J+2pZiaHd8QnUlq9tdp2/ovXh/uETWQ
/8ad8RbNsBAb7+SU3lceTHs1xiWcU/AtdHLVZhh9mMAN5I68I1tY+55iyZb313Dcer18Dlg24ql1
n52AeZSOkk94A0wBo0JfauCN184k9cKKDpM2n5VFwtJAgbTWH9pP3F3ld9YLLBkeiKHBDHZOghNL
z3WLawIGEn5iYTLLXmdhsI0iRkeoKkjwzhWzujBN1zPuE/IMWD0pC0VcUKfsRWQIBDSfK/sxGInM
nNvYOQgV9YewwjlZg228IXtj16/bhz9/ssPagsNsSvgdRXoqk/BTuH2H/Gz0mE3E3WGI53KPONBZ
M1+t7nVQVXfR/0IbWjwG1A1XopS2ZEe6l8iu+MKaaT2TtIWiJOpvNkKjm8xke5aOe4tEdzd9bT0E
YT68DOmLHZv2658/FM5zFRj2Yx7ZLy718bVyl1zidA6+gWk50sRAy1NJvm/cOnxqCF95+nsFJDse
BI5/tRX4ruML22FGIF0bq9aiW/+LdLuG1QvxBwERTE4H9UxjPkFWDlY+oY5bkQKYDhalfGIVUKi7
CKrwhB8wjKejFyi5IWqv23GklKushsHP42VgjIZmJXbeVBrlDCUsfz1pIosaAhyYvJQh40XtnBlI
L4KNHZ4QnzDEu5+1V/qT8laNxLarur/++WKMLMOKETnNnz+a6Y8qYVGvbL8/h5HcNH3THMpeemdE
OfFRJ3FyDnzhHCfCBU6q+e72HFcdaOWB1w8JR6Tth8LL9SdPp19CdWIymIAnWiPWTUkdzEWW7xyH
yaZDXAOa5eI171v3DF8StUzZI2wNvbex0wAOyxk+wpwdZkoOSEboV2maiecqqOf5OeKb4wcHw6+W
FZx5RsJnrUqZyj1wzfa9GAFGEkVePFTDTMB0X5IHDT/03jEh3pBa5O/+XHlOAkKtNcghGz/scEzf
WMkg7h/ziIyM9xFhzf3PFykoxrBd2LvyXMZ5/lCGbX0hVmnT+kb5XLUY1//++vlPomHfQ3UtfN+z
pe16tmf92+VTJD7hSMt8hDTNdaiJpa8Tp9z+6LPZ+NZ5UCN7ZDggt/hv0rQFeB3wcLNtplQVHgw+
sHTnZyOMGPaA11gCGeShktwmH+KQE+PShcQVAtEWP0og67QmCCfiEAFcZX0EDbl2Rcv51ahmcftW
O1yrjKZrNuSW5dxifAPHv/+VxfIr/csdgyMxAEmBVsMKXPHvv7JZS1j3dQsJsCt7pqheuckCrPN9
CRrZIk6hGBE5NjbtNVEL5sUv3I3ZhMkj7uL0MTERvpWgfE4Jergq8Jr3MSmNU1mb2SaivvjWRcvK
o39QHbSmesJQLEu+L4q9h1h/9mb4fS4qqLS2Zg9ZN8hIy/HRoXB8j0VnniA/vsvMPFmK6DX8UYRB
KRScbK3SMzOBdzoi9fz3b8m/e1t8aYJDkoHweVew6S3+vb88Q6LKtuO051o2oMqvGCR9ecr4TcYY
EejGMqC3UAf0bsQ83oGh8/f/+B9v2798HvzrjuSDQN7tWI75b5egKIJmSBJ4B+EkPnMj+T564thD
MgckC2Qis4wTURkzoSUsYQe83OOnyCUJNi1O+b9/Lf/VG8GAwjY9K5DcFfa/vhE8Bo20jNg4h3bx
a2w0lT1w+R6eEAC4sxeD9fDF3B3K2v4f9i7/L7QlCy6j/+eQ+0+u5PtX1f3Ik5//KH//o42//oF+
Iir/alFevv0/HMqW/KfnBIJhhM3iyXQCrpDha/EuW9Y/F8uSMC2JOdn2F2PT/zUoO//EuGy6QWDa
VoDl1OabeJos3mXD/acp8A3wEUvPsRdH13/HoSzM5bL4yxWM9M6XjokmwMLCaXneYgf6y/2jUw2B
SVe7ibp37cxzwaYzi1PpX8pEmOfYZCPsO/mCEojKfawKIipdCCrRs0CF7EI2q5sGvsmCyZwGMk5a
UJPlxqksyHezMbqwfTLHcS4Sh1+zg/s3vJopfrWHuApeI2MePgmMUqd6qRVgQozND/jw5Fygnoyz
7DmdyLoH2+WjSGNTzE+Hd+200XVgYUYpVjUusWkyz3nYuyM79ima8FemhCuWm1gBm8fekTtbMQ5Y
FVr2t9/ssGtR0pgRuSmzNUHCGEBrMmOtDbyYNCK8ZofpX3a3O2HVBzbnJnJfL0yBx5JOIWh3bDGb
NC5N9kh7EHLwYkLRjAcd29gMetblZk49ArjxsoTDUWs1JPsKA/WEOobIM6LtayVwAEXudKgHfw5O
gIiNAeeAVVSJt6olEIM7NVjr3e28T+poHTLcV7coLRzjNZopY3YYcrP8PHVzJZ6xEvv2F/midQlk
yQGB/0s2sUEH1hhFbIqVPfoDgZVmPWvUCUadsD+1ma7hYyVXljyfuScOCHy4VsZHb834I9vANRmg
xv6gGdNwafRsD2PPceOl86+cgTEw0tZsW4eCacm6UrNEaOYNtIQjuMguzKBkmChGY0gVZAKXq1xg
ketXbQ+V9sHVysePMQ1+9mF6OksPhUmMy5YBPCPENFFl+5NMAEz9qI5xwGGpUNg4n6JMWuQdSa8P
7DXHrVn+hC+t1U+pmAJ/BqNpuoi/46D+KXqnUVfmKRVmiRnuc7lHkhg6+wzDpDy5kKa7XV3RsjPA
9TDgirTLFmCUNNQzwSFpvtd6EkTdTeQldnYUHZLGRK7o+1mPjbAlpuUQzmND8SNzstdiJsQUDx24
mMusY8+E7GxNyN7GsiY/M+hSWjGvmNjUGXPj/KpcZcc/h1hG2eJmUEgcY9zddyfPOiAqDolW15Hk
imztNXYOSZX9sTqZDjzToyQDvNhPVRiDyzCpAgdEWvhF9roxHWRiVTPone0QIYHvNM4AXTHNjcwb
5FODgahTJx+xMxJh4oSO7Fm/5lBbKyMxllmUZBLvcKj74EB9d3KOAu8/S9XcgoZJHLoGFDKloIqy
vArtl4QGjnhioSaiz1axzL30B+p3bd2UhLXEVbiEerfODGTE0W1L6i/R5pehnw0IdgZ2vbEiWh01
A2YJ3Ux2se19GtStcGpsD1NY4y4JwbKswzJltI6CMPtFJc4tI5llo6PqgFTS3lk/ks7sXyKjZsTa
1hgmyZ1rrb3jzHZLMwOzDne+3XxSaNXpHjEuMkqoryCo/JwyqXiJutwjDquTaGlFZNftW6DDdt4W
nhn6K5OyqL95nVDyEE3gPBfONCpIVOeFfmH6gWQmEHUp1mZGoumKfSTD/pTA7XLtj6lXHZ0gIw4n
t1Kw7rIInUdTiAzNvRewMCvDkJa2CLsCc+PQFvIIETepAfSkvrMtHAXITsVm4X0UOsP0EntRWq5n
xZuytts207vOm0J5pLU238uwc1lwewrE5Jw0I3MJzaDERdJWAjiUpfUO6MmdDyX0JIjksyTTuECN
tygQQFFdHW8ecNZ6dc2MRyWtE175Vx0L+D1r9lXrugFSXYVp4iaU75vJipw6dk6wbaks0Wzl4/DM
hzSpIyEWyDR8HtfNPk7NHKBVSrf2oSoW2udYRKh7ZQSVcBVM8P1WbGrb01w34FzT0ozq0xRoFwsT
0P9evYVyQmEnurKkXRwoto5JAUhrx+08NG9Gq8grajtG31tLA1wEls8g+UDwa+Vdo94OPXZypi3O
BIanL2LkmAD71vHKpzlskqNrjtCeajIQJxDjIu+/3GwMOIG0lzHeSNmQHQoh+QcdY8iqT448f3hU
KbFTDPq5qNdgMQQcMz5lJMcRLqCtl0z80oYtEKPJqvB+C6slZ5E0cyw+lY08q+KiGFHNjq1HTt/K
7tu2fPOcjiTcuBNT99ZrIzVveNFHtWmgtbdXFwJEtjeZfLWEidiVc7byIvrQdUWFH2LlUOeUB5N1
jFO09CfHsPBGhMA9gpcOg5cA7YWN7ui4yUIps1Oj2/NAiKyT29QmSWtk1JDGzGOpPZeAlrmC5jDO
gnXA+zCd0Hu05QPxEhyNK2lgdl7nMDTo1iU+05UBE2FBmmomeKhPgpJVc2ZPxxpDXHWlj2Lv0WPs
qcGD+/ytS3xxc7VyUSFXJcjQR3YIlHUzDaH7e6Abj7aq1hZmEOzY1tZC5p+8sODWyXHwEDesRjJi
4mNjsar7sjrHlBuQEqQtDcLigTtMHdebHVttdeU9DyMqA2Ld9xFw3P9D3Xkst66mWfaJkAFvpgRA
gE50okhpgpCF9x5PX4u3Izu6a1BRNaxBRl5z7tERBfz/Z/ZeGxMmEoZx24TwuRxJlAPpzWoJcXQh
V0z0EUwrq/qgCDns+VoMpCzikhjQZYPPASPqgJFjngEB99kNxBa3ooOxSdUPTAD5taFoDYeMhXAl
2RQDpWL/U4D+j/hB/z040LH6La5d8/vbHT6r/wWEIPlJzfkvavEy/yziz/+3+v7nv/g/5bds/etZ
XFN2a9B3ROAH/y6/ZfFf0DXgluA6VjRRM4Ei/JsPZPKvNE03npZkVaIq/r/lt6r8S8efbAILZ3wG
4e5/VH1LCET/f7u9IasyVZoItkDXVP6M/5meErWIpwKgknbKLsVpezPxIUwcabW1TV3n+zyVXCvE
2hRYSGa0YNyZtX4IlpT4vHmoPVLDIPNAPmjNtGYtEmFaZ62kIROUE1QaozBje9Xqdt0EBOzmKQHQ
VFf3Og+Mt9hk411Md5xDCLdMklHz1FdVFbWx/KYYElmChSaiwvueZTzIy7PGbeRsa2Ui3nG2Mshm
W1cXdTCraUuQlhQdsPJl3KdDiULdepVHEiopFrjt8WON6KRzObvkRq0eBIkiGf2sMzFcFRh/O0M+
UiLoAwtHw2BDFyBTZTeTwqBvmrZbF2nZMnGIt4EYAR4f5CuRa3h0IM67bIyp5lu/mlqdu7jDRdmK
l1DhhieOzq51GKU9ez10mldrku7kG5JKNDE5w2JtuUo6SLbS4DcPn0ELPU2BvihIxkT0kEqiQdnh
FyxpiffJzAAuTt25Ekq/ABTrEMR6kQoAT+W44Nwg8pogXFdRsE1HeuPK5IwdlnVcWICi2xRwT43Q
PibgUkDIzH7E6VvzXgEOWud67KLBA6mPe9uOgnkvmmgtx23EDno/l9lJik3FHWZEXHrxMkXNlxTz
8IAiCddBq177hlq1mw0kmfPw3sl/WmmVwBr6c1oytIzV2Y9R5HQop5tOQmE6ImCjfCVfYl7QWn1N
aRdS0WSLa1m/aYNKU+PgIwrtfaoUAG5ypiBv7PdqQ7+YYfVYzZX4qLmL/LhAsTKrFawaQk062SxJ
1FU2QJ9VexTJOZOpAJHaKBtRJ/SiU6xwXQJ/VNXIj9PlkGBX8bgFP0N639WMqtLvGFilbfo5h2Hr
s39jIk2WoRmwnxT7H7lPCYVQu8Kue0pWfC17RcLmK1kH2mccHEUArmVSHdz8eFUQXWCQ6t7HIGC1
M5iXMc8OLDcp3bPBcNpOfPSxEdGEkvYs0KI69D8BYT9OOMnE64oGQnB1dCJdkxzIv3xOVUdHo9c2
HOwtZQX55KSWEOZYOEMls2WJJI+4TYD15Mcw9KEcjAgpcqQoBWLTN0S4BPmaLQqBUDhzxdmksSCq
gz1YtE1GWXbnfnjIfQ/HoldljG9fEuxILxFNYp+07HMo4NUJU+c+51BYo1VAu5K+ttLlYfYtV42B
l7htlLvYUrRZxi1dIpnlWner+GQjgRijqcL+FmTxaRrrj6B6CNL0PooIx8PySGwEi+CZMPSsIE42
RrCoZ7HkwLUHtSe8Ziz+7exRo03cjdg/+rRSwZtksR/m55ok56ZQ3oKMUmQpWqBIPNgzq2YXi8FL
k3fiGn3WaigFad+Yn22id14e45mB8khYDDZgfLa3trJ2fbo4ACGWTYqSWpCUYF2y5qxwfO2Z6utd
uV1k4oGIVaA2IwUmMf+hwbDqnqGclpVN6/w6CkTFZCRyr7RafTAsPS5jeCI+UvcTgci/CnMralbO
PJaJdlM/VfSGtGZrQ8cyYG1AkGUoWAhbQ/um1uQHTfS3rYXjeYS1CJEyWlcxSvsQo7EdDISpWB2Y
8EkZLlK6DMCsMTp1mfgWI1myJVBZNpEKZImn80Hs6s9KjSdSYubXPBUnZ6QwW0URauhRindaQjA5
PT/eG/wpqdmiFep7VJUBQNxZIATJhLASRgA8Wb6hISF/2+KRUg28jrX4jfNC3eYKFoo8thyVADsH
flHq5/nrgi7nVPTZI1NoNfsF0YsZ/ehNRcSFBSErCLVVb2Us9dE8unIBxSgwSa2i7Hc6Oe7PbSXJ
LxTSDm0bSLIxt1wV59K5JHB+HZKz4KjAhDgT89JNBpwSpFRFIT6kaIblYip57s45H2Bi5bFXGuGM
IFq8RhA8kqAiza8KxX0nGGcGMyBS5EnwhLr90ppSf0nNABjl0D8WFD92CJaaXDfQ6vUiPZQuVT0j
Ku+BFDb7oX9F45IgjFwcsxNDJ+1VDDPMGNxOwzoujdG8VQfGsrpOsijU/vZAHB7PXUEitCYV/QmW
xaRyAeMVv0W1kr/WhWBAYq489LYy4gfGaGka9ozSZZbUPNVdztWjMK7Yz/nyKpqQTaWFnXgTkBLC
SPtFqZt7qpCPs2hgMyADXg2GK76ljmQutHexSMJtJpHXYUzRi26S4dVkZ4kAYzz38+KT84mgUk/e
NQ0fHHYF4SSHuFBM5RAPukrTp76PcYiuYq62GHAtL3QhvSpuu6TtTUHKJ6ZT/IK90cnEF8YS1aeq
gE7KxlVHy7JGMaM4bUVq1VQvOaD/JvKBJMl1ba5VZchv6pLvRdgYkKdX8LH6TN0UCM23k/4dRBO5
IZQo/vzsSoVmAqzaiOCLidO8dLznvtCgHuj6eYPwRVs3Rl1cRDkqyVbQpw8D3kc/hS463+EzNCbV
1mCgH+Q+YF4hPY0Crdk4SRP1j7LRzqz8tV0p0hZQl7wMRZjcC2LNgOS7BQbyvaoqySFSiNeVpruV
4QYzU6r9pX60M3BZpER+FbF57hQlOtH6HCoCYo6492BNdxrqk+fftjnOiEzAZNWWYnnomro8oDTH
OFImkTNWOeL6QKlcU+fQsobQ2o1AVT1u/XfrqbMBhTfu//krtVRcUVP48YmQOECw8FmZgax6RRGm
h8j4mp7EvLQjaQLpsJtqKO9iGZ5gIUTimpU1WKSkHuinuSkssGQkYPK3JE0idKpNbGPRthxlzCQL
9NxVUI7qmiBE9cCGXYxlDegACnkhz9+pK4MzpJ+2jWNbqdrj0nbqBp35nArhy6CWpa+xxGGBmaPU
XEJfRwiCRpZ+jTwnjm+BoWDW10/dEQYhyrxNvViebJEhwmj8XjfPvDzDS1Q03uosoZ6AwBuU124q
nHyW14WQ3XJOrVWs6JFTy7LIIKNAl/N0hSKuZXT+AE93DEKVKaU6vNf6QzL1k1zDqEI7q7CRD572
XrVl1ZNq+msfTgivsg7psqkjSDla2sck1Oi0areQCnhdM1MOCSCzk2IPWhqKWfILJU5zg9KsIhAr
gV8fhETAoqnHCyCh5ZQ6bHeYxgUCmdZWh+m8MOs7OlleRk36FfEmrpN68a1c7ta5EgCFjEHdGa9j
8RkhFx7N8NBj0YW1MeyHOt3OZralkNsHJIpVkB0Zo7wwvvDzmsyOuvU1znYsWj4gGq8RHn2k+y10
6mLBfpAK67bSIAPXhHxgyB+i7mAIxCbMBFRxFPGd6cOJVxFNfcYwdl4WQm7KwvJ6iuEl+tZr1rgw
CjTERw0ZkXOXORKKr5GBL8xxOyKp/plkQJpNZZ3w0WJdH7B6F7Y+lY5ITkA8Av3bEm7qS0LvsOpw
nwenWsguISd8OCDkAZjaXVw6qj75At8hOwGHgS6zStI4x35VYb5pG8Pp6b/13hRBG6OgSViBxxZT
drlTWK+339r0nZBaRh9OECPOXCoNkWEMEz/iPE86lvmkXrXUY03CEzhCrGD4QOoWdx3JF9BmLJnm
G15JKRGEWy12VOQfk3zOLfqNAKCmOyKOkfQOKxLMoLa8GYDWKGxTXyxvcwEYixjhpYO8LruDBuNZ
IBZwRo2GtGkfagR4pOUqgqbeQHtQZeYfgBwSFFQ1DpW6QbNgWG/6RKRKopyTLBZc4IhMk2Bw6P3i
ZXleEgNPmi5KHrvVrC0/REBDRFKq1IDid82XaMToRUWW1ss/nSLyIjwKeXZSQtM0uce9IHFGKysd
3zXzEDtEPNiXiGt5MeeFuVs4OBO1zUI8ai15UV96rCfsdpIjd5A1u+mA0OcAStUk8BWZYPtnxY2G
mY85nbZMVHaC1QlPzxXPB/gcLYGFwgiHBJQI46M145czqa3qdN4bHaFE0b3prSt7krOBawEmPu4c
2IJ9bR5iwFDRUTPQFtY6qVmcrxvk07cFU+RKnRc+s1a+RjSKOHaMVaLNFyQ2XxZzbidITdjtU8C3
aeaspqGcVNDlo2XCuYUDADlPdRbH+WMEg7Cq1OzMMPCC8hpnRlS/6TMFV091jEcxH8iDQooDt6TF
iC2ERKyZbLvS/piJKAMBFMy9/JlozQFa/4Mxa8h9glNGidy+lh9E+JkP2H7PE2HBtYNFVJqxZQhy
9lHV4kMWcnST+PsEvkXCLia0sjzTJqifEow8X/mYgw0oKnm0kQrHtoqHP0blSwoLtLki/6PZ42Hj
NUymTvayQPkOmlr3WEf+NK3u6c/HDEky9DiL6wtkj2N1KcOmJriFsQVNQq++urztNlOU/0U1uCqg
utjta4nOTHQT1BsbVdB02wjYn5FbuJe7nAptLt6mVlC2BKY7qVT5UacJ5zm1UGkKiGUTJIQ+LfpC
mFjUrKZZk30wPryKnPDycJr6FtNvVTioJ1gO5WlBKJIBCqPQ1hPKJd5wO8+Iq0wnEq4oIZl+6OmF
gDvH6CbWfIF6TuP0zHZocGqjXBcFwR1BIdNwAPhncShQIr4waTQJmuwYWbNxDHT1KDFoJv8gF9bw
2jsbxyEchGiaHRgfdMUa4Ma63k5lcYx4KbvkYdbkoxksJxDesJ5HwtrwbqXK3SI/M0BOaQYIXSNG
uBsZN8CErTLmbZA+o+6lj3fmiOTWXfj3VnWd6MlHCw0oecOVekzDa1ldJmPb6CRVpLSu8W9bf07z
Tzidcak3/Wmetun8GIpNfSunc2DuJWvdEqmm69c2ptgMP5rlTzagM3U9GzADm3hIcAR9hbAL6VZY
r9igqpyS6zIe39ksic1R6D6z+Ti02QoR3qosX5N+pgv2cb3yLUbpRcs/Sp2LsCea6mUth49huUf9
psM4mz2E+JXxBD0/eRlWZwsYD+vgMnNmA0flK2PwI+1Qzn+jp1GKLvSfLM/yNUzveXDt8T42iNWV
kWRD65GYB630zfgtDf4C4TsEFjbKdzZRKwNEzsTtw6tC2MimGb2aHdW8zjCYtdMX/otVwedd1ndt
2grjuUrcCiKT6lrdVjORyD3U4p4ZlwO8e7xNsboDFqYEpBcWFsZWFoXj27NMiXCkgt9kW+dHhm+g
0NPMFKjTy7y4WrjLyV4Sx0uG+T5MHrEsrgZCHMANrbpxLUrrTD20Amcod7oP6X9JXmNib9mQ92xL
1iLEWYF83kH5zEnAgjBqW+PfIO6baVw11mbSLyzH0SUzMwo+a2XbK2uu96n2Bm3bskfH/Wszwnab
ygslrLPIIDVrJfSnp8ed+QsmoG0/f4T9Z9OyAWLJN0pn03pJ67dZ4T02kT6ZuzA+ICsx+33b/cTy
scs1UlQh4wHLaGz4Lg1HTLEbsParE51EZa7ZuXcaaDjrC5PjSobAMeqdyxQnuU0MlZ4v83skXVqT
zAdWfmYcr+L5/NyzUxkxF2EJSFj7exbug+wriE85NVIJxayqv4zJLQovYN2/7Bb5AaqGyIiXudoU
6MERTqEArdovMYdf46rpC4wwKTgH6YxOB+2pinLOxozI6ci4SBFOYattKjj8xPRN8lbQdsSytCMH
F2gzW6x3QFSD1OP81OHXJivlEHDe5l5P77AYDz39SCh7Va8MfzXGPKLwJ0Boy/VTr+yqYg2G21J/
JPUnQRFLP4uPy2ONNizwj9ax4Afj1hh+8vRFrvoN+8AzVDenaa5pD7cQ35oWYVu9j8KlGv90M9gG
Iw7V/tiGV1rzOo0B3sQrGleTQiVQBXJTYZ/WH4OykbsjSloFX5yA7SPPKQC1TzHeTsSjhIJI9qZp
V5ZnJoiJBjS5TCkRBbTlCcuTrfVQpEvJU4cbvyYPj9J00votTlBudovtS1++9fGGKzsYGUVyk2kx
Nge+R6uGbkNhNYgvY/hq5TccIXwN0XoxDJz1HwaxlQJlnsQIwSy+5foqJV6cn0tK9sk8GeWlVW5K
p5JCFjgI1q069Yt08OvqDqqelwyJSGmgyXyVg7dW+IumX6vbCbIjtLAFmACwyD0F0V1QLoV6+acN
7B09+2ut00ydGZ+04dxU+8naA5OzhDdxplb/rY2zpJ66fjPP/qTYVg/iAtrDOWNFFwW3rD4U7VZg
br0z9Fs6H9MMwI475i6ZZxr5GAq+ZkJVAn1bLY8wPS/yS5C/jMmWCepY7GT6vypv4bZwhO3F8V0P
ueZ8qCtj/jnIZK6SxIfnVS6c8bnRW/MpcwCSlb7iS5u4paYJ064ZrQp1LxGK3vDfbtBvk9EopDjn
Lo0swCFwdbLaq/izr085+Rt8fKp0LnMP+lN3sKI9+EarOsDZSOuXrmcBexb7C8YRU/L4jvQZw/B+
GE9C/N6hMEq+Ezbi+XBWldNcne8as6GQc1haT4FdyJ9V+N4PZw6aOT9m5suQPPJ4t8yXWr231V4o
N2MHhtseF8J3bvq4L7nEBkZT+a8RXmbryhmT59tcPkjRrgvOavVZanAVwG0/j9fQosjDKc7Yifjx
ayWE14JPu61/gNk9D2TLiUpaQvFu9l84SUgi/tWXTcZLTRKTQGh0YVORBtoLqTyVDh/GeeaTg6Mj
PDf0mFHYS8eeYjMn0BO/Cok4CIc/vdVcQxekhprC7HkDxL/mkyIcK+iP+WQSOZm5OWmuxfw7hvc+
PGIqy6UNfAem+WSuyB5jSzIoafz4GHPwpwOjjgKO6MA3lcTvZrlWOR08MYQvhGCHSIG9pFwsEFqK
8BHjDqNoFhIm39O9T7fQYfT6u55uS/uaxV6RHtuErid9DpdWo6aBPOW4GUkpnH+w+InFtxq+xvm9
i/oVSGMSIScnqF94RxjDl6GPLWsGkDAdoRxDlExXUnrgUlbGNc8PoVjuGMI7C3d86mQzKQ3Gk5tE
j19Yn313wWCAgyeNiGW4cH/xyXQqyuUrPxVCnWxZ8tVoaw6YLnZP5378PUrUPMztrPmrq8gA4n7m
3pzrmzmdnxZKqnG+JX4ES+nOwzWDoSZAiVIPebhV520Aqmf8yrlyeH6JXhv/EtxGC7jHgG7Mn4W7
pvxKIQCKLeGnVeMaECuktdH9aXSsUvfSpa+TAk6qeCy7pr321ptquCXO8WoEFzHjsTzy0oW5r5h+
IG7K+XMw/UzekxeTmut++UKsOgnfmXk0rIOq7/iiJFJbRCdXe23+Bk7CJwutLyig5xyfci8O0UTg
N72Cj2GiRsUOC53nVWHs16wnpiEz/kRpiw+Q4zSzvpb0lmj75PlyG16he+jksdMz7+AfDOuJpCzk
MTGiYq7XtLhSbyji1zhtMzxsPBCiZxJTnEaiPZCJVse3yp1JCV4w/qP7im8yoWIk5dKo7sOQsb8J
jYNXPSWzNSYkDqWKj/VxHg6Nik/8KuS6rTOSbTLdJQHbxi3rUoHbdbW3ILEALeLX8fMynlqT4dRi
Zk6Ich82yEu4mUXzU28E1llXI9jTmqeJt1A4j3ZmkJi+qg3+WIQK9fn3INxGoBZSdc4jiBZrCzbB
CKZVyy/j5DbSXmXKI3mjeKgnogOF+0wKIT8WoiqSyuf2S4ZTX7EbmsS1UW/JOkH7N443AhT19lvM
/K7b9KKrhzZLEMZpuJFG4g1Erp34VzMwmIMs0j2WgzzFSvCalUhUUCyBB/LihjqEC1Eo1lP7t0Rr
UoE7HiiZxjDiXCtdLXIjzVXax5CgNdykBYiEgEDlQ284vLIySXcSKnhIH6Qpb/pg8nvqN4ZoPfZY
+lknlr1g2QTLwTRf2C0ard/wiIuXNoedMECbFZ3eew6cUT14/F5FfbA6Vov6o4bFIx8igLL60cgA
ZmxAfqQpugUaOZK7ikM/Hab0vTGMVaT64gAPxGVsv4qTU6LcEhhsTjPvxK3pJaDbMg76a6V95fFd
by5leRJh5JGHILqKuS2nDX8Q8shnY2dol4VKQWakja1jbRC83GeOObz2gt9qL6wfVh09yMKwKkne
x/SUtNdSXvMl6cxwou4GAZoOskdP5T1AIhReFOOzhSOYI+Jfw9h35XxTkOtHvqfCeIHwupGIODr6
cTlO0z3PrnL/qSmwzD46toIpkLMeui2xudGp0fdtu89kR/5Tlmuiv4lIN2WR8U3yV6OtY4Cnvur1
aYovWXYLqhez25cNYsRVjXUVEzOUw73ZXeLlOKi/ZA+SBhWhCBpcXbqq0k+SXOP+YG4QPSce9hrH
LG1rVdNeOHN06PaBDrbmvRLw3u4D8ZABM1u8hsze8Q9TGfsmTuokXVmizeRryt2JugsbQ/zpglAB
2u5lb1JFxN2qi9fV9EbrJoNiBC5D2lsRM5kW+G0JzwLS8jbxf6NyJ1DLpmmyVfEBhIpf4TDsYT1I
OBWmu5fYeilpz2JpG7KOte5dsrcah1TxRDua47BiOQIt5GFVhJE9pnyP8YvUkyw756rEq/xtcELG
wltXPhRhoW79qJE0Fi4k8aY41skjFPYdseF9+qdYB8xcJGwP/ZZZRVDbE7wM/Rg+p/MhljuQSBGs
H43vC+ewQj/lI/fNRk/u9wFz4eWjN/iMOD0L66aIJ1M6wC0VKqSIid0qHk4/WhXm+ssR/Cy/5+AM
Xe0EGHufXGf2E2u9W7fTgdJdu87sQiSgzgP0TRopLLRW7TYqE9f+3gtvsVStJtwIhASv5uAXRx1D
vVc+8Hx8lUNeQ5KFHahlK7XGuEJnXP1OQIHJYkc7dZJlDE6HUn0dUfUQzqHi4dql22B61Z6scBGC
5bkl/IJNXqi/iPkbMiZUXtusu5rhX86Cp0jA3YzvM8PjZDyl2kuPNDZvNbjzoJAzyKwJ86MSD2m0
yrJjWmxZt4c7RrtAx8BnvndRYH9o8Q1VZSh7oWXXZKd2u9rcAwZePRmoCncHVBuOdwYXQHqWB+c/
E2zvq7TZRs1ua5fp8zHhyiZQDQLkT6BD9CPZcpRRxB0EjqPwFJUHflhq6C8zbp9XoWDROnDN/Pbk
sPHcMSw4Rg7t9eCSpw4oxoEBklETZy7n72x/tQxEhzVL/+ReGb6CTvJZ0RLIbN1yQlgTjbUn/wtq
HBVv1CNleam0gxjvOuGxYi7O0v3wHFxvE/FiwA1iFo0n+IdGFRHdOR8pwaM/kUtgKhs3G4u9NTC3
1QkH3HOLwrVfYDO2L4V4swCbuZads1IV0xOGOsYxMDvW0lp0xfo7ZMbEYsPGV7dKh8+hR+CcMYxn
xNlN9yI4aNNVq9418Eg90yO6r+SU9+/hMLu58NPG2ELANRnznkXe89FpYmc0dpnBhE8+PTsgcBYR
5vzYejypnyUs0ZTUQMux6q2SvIvZCWGtPH5pwVdsigyBC4f4thWeVm/Q2X0kF6P4kOuXwfmCbIsm
ng55etQBVCzP0PfztJfKm8xgpYWBuDFvorCHOA2NnxKaSrRSN4v5ukhuWX42GmmQsHZeBP0IwXLV
SuCc/TjE88vkGqwIX0ALyJOEn1fz+fqdvpWHc9X9Je2fYkDbshhH5HBA2FU3tBvFbonuJUyP8Wfm
R9FyA4tAHkM3bT5beVOxWZj4KHxJejOX94UBGFWEI2lMjPN3wdgAXw2ze8VzUMqg58hthTX2TwHN
epBRmFVsn5mLzMVUdYYxV7pEXOGthD0yv/J2IEbu0FMvCm89r8hzE/WDTJqByFaqXrtlzcsTUcQY
p0wviXe/zsZdsDbl6guGaw462XjV4jeIR6m+LdUD51umvEUtTvKPqqHb32m6b9b0PL5pvuOIRyjp
NJyfUsBQgzGdfDXRFwfiGUV4YfmL/DWjrHxi4FSmN6SWcY5SRAZHSMywM3yOLGTuqzhvV0U3chSd
2OzK3AEAKMEpyjdD/dDmzOcjFadtVW01Ko7BIYSAlyqGtVOYPoZtPbszXJu1V2nZN9UWJLFGOnnH
8mIgR7p0gHMzkeR9lb6ZnUzrFgg+iqjeHcttKJKXmPC+r3WW+JSVnPTaq9IcxoB5f8WfVnY4IBRh
Xf+JybYhjYm1fO0Z2dcg/M4QddXpEkLIMNgJKCTaymTpQjNT5w+NS6V6UUKvqXzKV0ZBSQ3Mu0Ew
zgiaRR1mQTqHWj4Gsmdov63yLubXojlkya2cwU9yPzr6+N2kX12QuXF0pH/UeRWwPsgOgUcI9W9J
7VOWCpbfzuciOI+530YP8s1CfR0lnxZkpirypHF9NAkJy3CmvsbQc2J8eY/ne2+xdOSoOtBot3+6
7qQzYlM3DHY9eNKi2E+NO4CgC71MxvrLQofNtYwzo+m30uAxlxOZQQZ4pUlaWS+kdvWboDyb+q0U
d6EHpku41Kza2w/0pU6UqWuJY0lY8X3xDFrb0tjV0UELRT83hlWovBfZTXRTRsjqTp1fn1Kpf/it
z0McKjuZfI25FccDAydWRLuCcyQt7jzYLYrpij6vs/whu0XL1Uo/QC7r9a5Vjn9vovmecLUoz5lo
d1Ind2r8hkY5rxnNM/oiPVd9q2dlLWSBLQRMJZePzPjSjBTrxVm3Tl3NkHG4joGb0MlueDpbaz9N
b9EzSiAHtzGd1fC3RwSGRF5TMAT2fBFeVMgDbLmPBh9nvDpFGkX1zFHYXWXqlMa8TMt1WS+OWn9D
jyC+eA19cT1aDr4ghkcCU1Qs8wbGWjI9G9YqsmSuBDZhk/JTKgwgNnnlKeq+1jG/IHS+ZVRhQR3Y
HeluGdl404oZL0uF2MVBS4/cJkhYKNZS2FJ2uzL4ubuTk9RnQ/7Bb2BPMPvsnnkAKqLhNXu+3KwW
OqwKAkZ90ipAOUqnar6Goju6X7XokzXBQJ7Jft8gg6P3l9cKMWGJPyqwom0w68Wpp+8Xv4TxbcgP
2XMIoGeI4V4lQtQinlObXbGjRiYXjsYtDXccyb42fcQTesOKtUNyt2zC3uTj89tJ6UBAV6LqyPUX
idwMJoiOaOxa6dA+L3TgljLgFAuCe+viqNyX+bb9HJpD1T/4qPSBOb66lYGUWeYlq0gx99mJrYae
t8OOu26tkIYCGTufH2q0Q7Ql0Abx5QeRthq/DbEPP4tw7ZujqX1qqRvPvyERsuPyo67B6/WX3PrK
hU+jafj19Bo2PzFk2L3f7dSNPgDB5hO1mF/TbbtasBldCbMFY+uByZf6J03XdLyFjG8tc0ONNctn
PoY6cy0oMbTpg689Z/nSp8AjgbPJ7qqrwiImdcE3eU903kZZJ3QgxLQBDEjssgWZtOFHZsSXsH5p
5YOIZn2kZfaZtnZPNCKcwV1IbzA0O7VY5zaxv3SrfrChYqRh52IUuU2IAJqS4EkUshUVOdV8ncKv
MGBRXbO/FV5U4lvi7hZBMrBiOFxZb7eMpOv8NCA+IzeWcG66HwC8DJnjULA7ynR9uNUumC4S27zS
V8tt5Y3IXrzROivzKyHpK8wveDsvIsOLDLQ+4ZjK6AHsZbpXyS/IYpmAEL+IvOsdWyj0W4/7XrFN
EtIwpa34A0/sTEnGS+jB/UDYm9rD6omKJjbnVa1O0Xx/nj5DepPLneqNrojzzHjAPl1NqQnHGkcc
CtymeZ3WTMPrc+WoTKs8MHtEbHjxOiCQYqsHAtw57hDjXcela3hDS1muAWelRkWtthkN+vRVMtis
tZujJbtFtUlTZuyXcnpVhT+Y/EHwpsx7Rd/qPVLJv7k7SOW3Hn/gaWJwwBjlnmV/sGbIgvstsBSf
GDkwgLO0Az0lNUY4MaN6j4svwk1Q0f0iA11Fdowc2GOdwZ+8dMleSs6Y/Vak/7lVj4Y+UgkW+mNy
RK0vqMdRRHO3AiG3bBeHjXt86F1iJaqTyH5O8joRjJkPqtbumetgH9PtkCXoRKtcBN9h+ytOt1o8
zsp5ygUXADqT3pbWsmSzddL0r5S/yrUdAw57HPcN+82Whhd1i8N4lNGdbYE69PP3UjjM813N1hkc
7YYkmqT6a0CrDuG6Lx5NcdGmx9Icg25tIkNQpB8ZsZNQ+4yECw72pNu06mtNPHxUnkVkghFrH1Iq
doLReJyMDni72Y7QlDII2KvliRuZBHnaoaNJibyJvAqCYi+q9sI+ZrAo6YtDXPoEIk/lgQQJDmS0
EyGk0upqkjC3jrwQIpITr8cf63dywa8BI4ApqEBZavsHsWABaqnRE4vToHyL0LIXchzj4iTnLqdo
/2lyhQ2M/jH5wfsFT9rKTsuAbBG+pP7RGRcq3oZmJHKJqaQJZaJxEQQnktaS+abT1SsDpZTmKfwA
u2qf6p5ii+y1IRc7vCCAauv2EVSvhKmUJ51ChWgvqSRmZXwOjFO7GVsY6b+xdgjjDcJ4nggJ2Wm/
Q/O7yo2ThYqZJ3W4ctROXFmSdTR5aQOf1QyT9lNSXHpAIebTleJiZ5P48tm1YgvfsoxT31kBIb0h
GYhzjOAYo3QVzqp4UwmAr8mUXtGvdIdC2ejEhzkWdJ+1AKvEFAq6CCxa3FYJcfcJz9p1ctoVCKsE
zZkXbfJiwzzFa0GStDuoEJ3yrTZfT6WZiGqp77mNpP9g6bx2HEeuMPxEBJjDrUjlLHXUDaFOzDnz
6ferwQI2YKztmW6JrDrnj4ChY8cXiQmMYyd4N8kmED+4AnoyCOwXzi8kRL0U83PWeVZNJzy7bsBV
I6ErjEX6aV3vqnxeqphfmuAlUx5NoqxAGtFhbBTrK6WOZLgl5QGDnF48SvIL9PHU6Us/OlTOcRjQ
BN0EYCJnzrbNWK2JWFGr1zr7yHIB4KzqetWzLGXvnfXTWd9l/yWrXq8eUTm6RAc0ns2N7fEpguJ4
NBmTi76OPdvrElINEW+YPAI8ttG3Hr5l3fX23sdXHUdCsla8aMmoQyTM0kx2KR2sGRkXA6N0CwZr
31tNWE83LD0ZLTcnG3gv57aj4m6haZFLNgcr53cCy4s6iwOXoOieL8EggoeroM74h0QUgfXotosu
eo2wFdoIOQLnb+dG4huySHahHuxcle1ygk5R4LlL5Z5HYOt4Q/nINyQTBtkJvgOwumdZ4C91HeYl
yDpCi6BwJLySH9HNoi1sAP5olrKL/nsRADqSyhVdLYYLvx88FQNDxLQnR2unXalchegghkOmk2ST
Xkjh7ed1aJEVwCt38lcaJMhB/ayYEUO0jxY6+vRLZGJyvMce18FacT5BCiDOX/z0Wx6jw0iu1pTf
pPYC8uVGAfmlE9Q3wy3XpH0dJ2q3sHR0i8lVlB+zfYvXnL7tqa4oQkHWstBpcUpWpbArGV9VQDKP
y7Tlf1XSfm7PivOW4+lWsbLN8t4nl7wp7zh/wVVESqMbgj7Iq7JepwhD4oGBhOQ4ElrKlrgK7SO1
fq0GNFC+tGzh5PFkgwdinH0BOC/iBzl8iC8WFq9GnXvKsCG0okGw7czGukBYX9PLmXGuhvxQNf82
wdGniV9N17nsXfozCv9PDzTU95vBOXaTYMU4WLKOBhFUxvaa+DWy+Mkumde6WaHG0dxhDbQmcJ7w
9/8LRn1DExRvzXU63P9dqJCNOb2M3yXPWTF+ayUFU8rOzvels8Wyq3R/of4IFlAdZ1Z00WS55oeu
jtni7CCTqoOnYr0ihUSzRjpfwBdcbIJK2BhnN+toSmGPV6WHEe8sx+X3YQPr72TEelHKBRDdovCY
zGfaziCeP7L0Fxzbk5BrwJND61Osop+1/qpcZOYI0C/0iVRkrAJtnYl+Aj7VoPhjix0hGsSFMoBp
u81SQdLA20C0UhY7C7rbLNnkft0S+YrAleIUdM3kRAS/NoHVLqnSYJzTfmTv5mkqeHAZunor87LF
Y/rH1aGsSeBqCY7eziBlUtouJeouUrxA7ZcFDR66wdKxd0KimSLMGi04t9XoBSCtpPD3b5jyzlHi
EPVGMGzxHMp31C0LLSQvGJUr16DhdcuJTUyGHdpgiPbMEtQUlw3idE+yWH9BI2fS2YOPTr1G06Mq
flTsK934MOWXGpsSiL7lmfWJqc3PbxE8aY8oQIBvJgnqOZudnD8DCVcgyuPoYJLTk/31yueE4jgL
fBehGaD1X8MjkLmR21WPgBUGOEuVP0hYXxrzHgUr8kSNTxgBP6AdsZWuTAnMACaT9u/Gz1S9q1Sw
NNl2oHjnNJT4O5GpNfRJlD9YlGpnbYQw+8cB9QnfddWtoDwCxdOzz9I+RWvds6yXcWNvff0u5R9q
tJtbE0lvQ2w1FJ6BROo2ci6zChV4YIDh3Yj3vrsS1CIQYTVCrsqdYwRvak/vQ/jdZ08LAoJSUE9K
s0VavPBJcSILxI0mDWsXTUfVeCFoXSvP6XQXf7QjPWwQhhw5EGENPISIZMObU8bexFKnbJFULVLz
xpagEyskGhj2qCNN5UOHXociTYK/Mfr8gqml6HqFNI9lI6Nt1JC3LRIQA4Qo7XZOQ6uyh0S41vyl
xhGFwqBoHzUu7ATqqAjv0bCc1Q2FD47AOybo4DFZ5SBYhBnixHq18jd2AUzJS8Ldx01CqewaUTu8
FCMxbQpuhSUFSTOy1bW8y7cDdLyzE79KaNFVRtxY+OxQNT4aGGric91U++lQiFnhY2YTn7C3Vv77
/AF52CTvCt8vRiME2mnIgrOXJDLuixUGgRkZeZQW54Ker7o59ePXxDpNbSb7kcZPuuQyDI9UfSED
hYnK4SyhFiZS23t6Tfb8v/rxu0dyIhahtJRAcsGXzYu4uo3+9EAep8OQJ8NXUr8FxaWRzyzfevIT
0tQhx2/hfGPXV8LPsabFmRsT+IJ8XThJShEX2IAWrd/AwhHjitZ+Yy0H2LodOxxcthSuEi7xhiOB
u7XqaUcYvo2698TPAsCKfk0BtuzOYq4nGhGHjuCEuuBYIOYtkeDqzS1QqdyN8AIfu/4Vhq2eD5j9
UMBKmy/gSoOJgDdx0OlrHKhdFCVmMC+hjOZsadNNaSN4XUvNSSk50a+6TTIdfdZ5+8TiS3jngp9x
zZuoAD6HxitcvGzvp5JBMzvRuFlNMrHpn/64y6kF1Y7tdPaZFZsPWb7I0jln+cvpZkh3nYeC2Tn3
Lr2E5VXtiHbQ3KLatkA8sLmLuF43/JbwHwJrWpJdCEua4TbC3UT/iqX+qdm9Jt32s5JuKKMsPudx
uiVtxnH5olH5iHwZygG4I7L3VXWiKlOHdirodEFyr9Lco8nMITMFoXdxPurZWux2IVGcHpadaF/G
F0v30mltFcRZV0zy9V6qtlW2VpMNnhUGoYqISwK1c9QWvHfKCPzzbpnEIt8tJKtJorp+9KbZn12k
LSwgyUtgL1MPGjFwIYjEDIXubEweCSoVb1xV0TYVL9aHEp1IBltWs9fhLHOjVa+tHPsQKF9S+NOq
98hivSFm+SFhlMO4DaJgIyPywXxRMwRAe9VniICHIyKgKuhBzHAHhOEZzqpYdyV81qrJz1QNE5cI
xi04DOwS4ilDiwXmsUxL3pJtAVJS7qX0UPdri/gJGOSk/mEL5ImPHR736BuXWBiuOuesGIjg6IVk
NClutrGmkIzyX+APmTHbwzrr6GRLbiYnXA36+wDBRDZv/BKPh3a8FeYmMw8gR/BMRNfyRM3OFjMO
NX7zylSvMf+c4AWU65EbJZtEZ2OPD22z6WZ3XE1Lfhb09s2Sb5vP096Ozlb6KoGyx13bvzHFo7hZ
ELQrBuGE8Cqds8OZUjBgBvhJdU07cxPWVXHgwsdKK1hpbCV8BSOWNFs89TkLUM/o0sZYQN2ABElj
73CAGLimnvjKMOLuugw1nQSsYQ80oaBPXI0K6Pb8Rw4/3H/k3Gper7o12XCQR9AkF534EeNVv4nH
3+ZKiyRDOnEWwZHo59gReo5kXFKjNFkTECIvc7WbYVfYxqCY0FndZ1rCwUQtIH0lOzIxYDVcR7nF
04CIFYJrYL1cwsXEB0V6+NXXZH5Opcmq0y0tX120DWAbIpq3hImvDP+1SSFPYIucQYcwYS5kZT/x
+E7GuNErfdH3P5aMtenA4Yr1hhe335jb3lhXzCcLcz3R2XR3JjaA/GRG2wn2VflMmc+grTU2j5kp
sQNglc6hqnENrsLsgGlMU18TlqH5pvU/JNGvDWLxBVKc7keAiAENphYhba/Y7hsgZr5/RHZh8qg1
UDfnOGkgyPTiRfi1xv6dcFdiN1AwjcJttiiibzJ7wVnJlPOcpRnvG4YIKDqxV5Qz8w8DSUrKZg+f
TZNQs8uKi1N/iIGr/OGIa6PP2GLJttn9cl55AcOPHqcwtMY4EPRZso7AlAcxwrIKIwSvHusdaiK5
eTTiS7HWX1Gy5h5C0bU0jC0Snhaf27hrfJofGGZr/xJLkBYLWoOw8Hzp/i8CCVyUFjTmCSW4uMAF
ZO1+WbAkchUv/iFozaE2v2oqDyr1U0sgx7fQXUN/4zHo0vX0yLt7k51kpKlDcYvRXqVo+BsOTogp
kvfAe1zfC8OD6tKLGd8EcUT17oKis1G7FDT7ETfI3oX66ksldz51VVMocTL7UHXVukm4HBnNonKF
/EVGCOH4GrolkG5xzDWvlQqtBsop/M8eL7NibBz7J5J3YX7128cE2y76FcR74tgog1iRSOxNv2lv
hPxFbnynHWM18T2uQCumBfoBjVSKcmlEl9zFLjt7VKJQ36lmMGviOJ1BgNpGCEPY2Kf2EcF4kPk4
7wThXfhvJQ+ENKGeKuFV+d15bVDRLUdQHziEsNsRzl8VfFUeVYK6dRlR9xj8TMNLh37EeeOFbein
8TeVdovKF1AqbECWxAGWYkW95OOLytEXtq+2/nxOQNWhq+tv2LHdQPvrVgOobIEB6xQsviuW1CaE
iB4aFwapMLzmmoZCiywroH/ExLSvQfdokZKYIx8o4nOHXyelo6r0v6Hx5/5SZ0dKqNPmL89/Op9o
2RK5ffdlOzQCrHXmN6XR3faZcwZvNd6K9wjJPebQXwUSqqSjwbJBV3gdeLykD86cip6jbkO7HUWl
VfsbD7uhOLFUagdmBe7WH42yWCpjxO2376vzKN8F+x9t5CqAZQA1HK4QmLJTuSS40ryWLYcakaGx
SzhJdP77JQ8V75AQawAyEYC66cwPI3hmEIO06/A7Aijg/oVCISjzUVFNIILriRaT+h1nnm6eqKwG
4z4LbQMBfFxeb45Cj9OSVZykEAR9h7nHlMTfzxuxytbUjqqriGUCrDSiOCwShgpARg08Z8NwCuij
1HvDQebgP2zlb87Zx9ZoOBZzcESFBuKSud+tvibjbDPQujwfErzWQ3rqQzGA5BGqyI+m2iaSyLta
mB5Gcdb+6k6A0phdBesi5QCcNpIteJ93VAFVearwCFb9E8CNusYmegdQG2L2TX2FmIq32S7hvoa1
OORjelGE7F4jZlsDKM+3+eRJ+SWfty0NNnyH6m/a+vyjCZrEXLT5JZL3VOMszE+Y6EVPrIx9iK51
oXhhTd84LfA1Ev4gtVlVr3xoY3yoltym00agNn73JlOnqiqCMFkhVggbTwuxM0EmBNgFUThxCwXW
waEtg4Uhek+Q6A53c4Lb81gDmp7lyUe3CGEnnH4nLuUZGZdUv9DTMbGK+exlXj9taqQ06lVT1maH
bIrpg6lLzH6oy4elFBygQ8Wpj961zmyEUB9RfyvnvZUcGpnljuFwOvXlEf2KB6wsw+4CN0npFwkT
uLbeyYDr7BWOLNMg9me8ox0G+FexCaXdh/mnEnmbblt7LcM3zqSce9x7Cq7xfBMjAbfwOMsjOWPE
3S9ndyiPNMs08XLkEePqw9xkWH/CJSGdEjpqSObD48IpTibTFELZ2ZdU/QrtK4/kqG7JbFjbUGM6
GR+0pYFivFtLIjsGUufx9UKOJldxnnJx9YgVhr+w3BK8JkiY3pN4kuTFUYEcbuBmSu1Hcp52/Uax
Nbtfwf8l37RK5BrtU8R0Ah+HbLxG8dutCPrwOe9HF+gDlb4PjIgtoPdtjncRJ/iN/3INu8h6Mi25
17qD0MV12VpD3tBH9bGhRBhZBFFwHbCl9hCQfRe/mPytfo96/MbRLwqU22UBPj2AfWJUEAyEfAvp
4MvUfpVQ+hoFAnyZLRcELj/JDopN8DUj3xrGmYpNvEFIe2yhrvuBY+QMtoytyZ+YAxnKY4lSgEvW
enUQc4Vrsj/rdB9Hv4FzVZVp8SSdgpIQZ2POe785+t/sF913IO9Jky7WNEcZgHkzZx12elLBgVGp
pS8wadEtuK0Z8pgYh0T2RNQCpj1A7n+wH1gKu1bb7VjhFgQSiGW1QUnqlC9N8Tu91eqlqFYD5CXP
ggif8pT5aKD1bz5qVJvqm+Wy46U3UIzaR3f0zI5T8cy9cGVoEPqJhzVzTK4GAnL/2yEinIi6BZwY
Lg9O7V9b2jIqq3xNcYpQRbLZjiFEJdZ65rNkHyNvZ2BmLrD/jVWGfEGsdq55wiQyUZH39jwVr7ZW
X+z2OF2SNapOfdusizUwCtc+VpcjM4OvYI0PXQieviInTn4jB4EwiQe/m0wuOA1W9soALyyIsGDZ
Dp9h99Uqj3/otPNK3CO6FAg3NHOYRXi4q+gSrhxXHZwDuRacX1eTdzpXTgoF6R6jxlieKwSvzEwM
CUZ6Hn1gyRqlY/rCXZQADWWK74YgwITnLGotFYC3hM1NSLoGVCeKccwekcMqj+8CAAPpTO8RIc6J
uDLXxHRj4GD/3rAMrOxmT/CuF824CX6ckn65zynesStTFT4om0o6CUCJ/+TU5DozcrYHKOWiA/rT
aeFjajoy3WBWPtB70eafRb4vNjIih3X4q0ZQv5w5T1vb9D6Km/g76k5S/grGURmr6TlFHwZjavVZ
jK8DG7BgqoWuMxqeSDU4bjTEaYD51bui+y4FGyIHu69c3bOdn3+7P4h8QtbuksgUEwqLhw+FOkMV
2HeznFc9HAo2coiK14mXX7om8lUqj1OyYcAzEahR4PApGQ81G6HWp0Vo+3RS/MTGQ8qKuzNQPgNF
uJKWfS045kH6E5NhFv3I7bn5ZdiFUuvYwfP4tQeIkoY7zUqL2bihGdYJUjF3fnTS1LPc76Psk3gT
1DTjWg9PqknTGaSKz+4WXWAPuAfSloCP86B9CvKkyTkjGLtNyyNVg8Eo22JSdu3kSKH6Hyrp9jNY
GWj1kWXoRwoYFhXUTsDrVyMaongVnhd4lxVPCOxm+9nIL2wzFm0Q8noAcUITWHrkZAQ4hrT+bQp/
VEVowvHXvFf6ycm3YvgZ86sQgSE36vvdFF5N1Mmt9HSmfVrJizZ7jQwijDCnvfbzm8R4rzeTp4PV
VNah6d8baWfGNyc9pbMBNMqbN9yAF3EIQAlvdGkljgBGRgfWpq7W41eRYOHaNSOQBFWKf9JwGZt3
DXWffq6SSzBz823KfhUXjCWHdFrCDWUOcoJ+cnMEcR0U0lKj6hUAozlEA3IbfxW051lmwj1Y9q0z
71H4F8VvA1RCh7wL+JJHpDZgwVhxdf53cMu0/WCyXPIK8YsH1U/fLmHsOTCeDQLFLuN0ri6zRNA2
lYBXU7tIMp27mmshjheK27S5m0znYXgSnJxYhpzktUHRmGjXQKETamNNq2rJRQJLfk8gVtio2xLX
gXlJtXs7MUQkX1H/k3Soyy+wAGidWNtGzG9GrcAO/5nSpm/2CqJncN7KVZOtU3yKNV1ubr51//kY
TcPzl8AVxqOOgJu7X7RsEzqLKzbGUT1kXO+x9EzGZ3GC5Rep5cxepfktKCQLDGeG9rJy5AF1hDpt
WgjbYkfYQeTsNSG1oP4T+m1j1bS9f9Tle4fJsnjt+Wo05fVShjQgU2oMxq4ya3d/nWGJ51whXSpc
W+ydYntaN8wy7QGIqV6J/MQNdIwgIIOAp9teOsEvwRMr6O0aXTTKZAyFmFvaP3oQFjoDSOu8sjuN
ISP4F64ZqwPSVhBaCKN8+XAIE6CIZFFhsZ3UkxRdnQrmnrNAgM0DgvBd21zK5NjQqFXswhXTKRfA
uAbbMJPlhH2u5GoRGIk+bPA6CIIc3aZAVjS+ECXBz48yidA+H7BAyDRcPq/mLtNMMddP2Vx2jQcb
rZN3irL8NY2ZbVJc7hkg+C4YX6aCIw+jjqB+uoqBDmxQ9cSIAVWIIpliajGz6cVGCjfgR0b9sOuR
UeJHYbm1vnoT5tf61lpI6oVWbsHwSP8Ea+GExxE2hyduLweMOURJA/IWaahiNpX5NVlfGmCBmpSu
Kp173hmjfAN25XJETlu5zL7Vq1iue7iRMX8EgwY3Vy4k/gemydcIK1zrB5jdZtGPl1ZnUF9gfyRA
Wa+2SkxXKwaJKMKs0PyxISBFWShV5lmk8c/8IAabcEPhXP1u6z3pLfv5i99fwA4OFwq7thwNPAcc
oTVrxcI4q86FCJOu+ynk177+yKVd2W5CkiuAMZH3wY+aJDOsnM5caMzfY340gxfoA1eB5uk4GuqS
lwoSR67B3hFn1LgUJflt8i9m/hvUjDvJwZB2XYV1BUkN3kKKQlhGXAFfBPeAe4Kun6Dp1xOXRewR
wDJe6QkSOzDdHkSn8BtCDBM4yvz8MwIbJYrXDw+J6RLGWdG2CLYDbRWmrr3GFA6y7p//KSzmS8RY
StCMDT6NGEnWPhvwHf8FKpW+GNTVJrSTVYSuzREd5+2SyiS3JiJsQJxu2QAn5JvNtrFLZ9TeNfoT
VeFY/ujbbsVO6ZGJU/MbN0TA/RsDHEoqKa+GOA7MeyxTvsTXngywmDlK87Ov3cLpHGQPw3HjeZdI
EsMyh5MLWY2M1A2XNUl4C8wR6o6S50mQHJ4pD4vf75omo6EhhUSm4tcFW+xG8bWUybWdbiBjBYhq
aF077R4tfnumf1zUyIbAjVbVJtyOlPyUr5W/T5wTSk0+evJwMP4mYy+ABiHlnn2yfdMPK3yJ9O9W
fZmR7ekuYEHUbsx0pX6nbHYeQpYMu4tnEgBSix3TLVGGDjdLO2j9moYLdOIUJhPjVWsH1P5o5LHv
tBZ0GdetFq1TlqYI4LVBUovlBMIoD9q1qsyYBtG8cozvqvKNryJ0uLU5X+qRglpksRNwzvhWoQDi
i4Z+WEI0McCwCgL5DwB9SndzuEWH+jx4CE5CL7Eg+7wBGg9vFrsU5MAmWPf971C+Rqwftkms9Uts
IQ83roiT8f56MRtvIM4npupaXugFu/KSNZu0CUAskDZEhgzuA7ys9hj1jwTiqG+15VC92NO7SbCj
HJHI8puFtCSukB54WvEztRXCPJ7WHESBEVtOgAcW74StVGqxasN6I54vm1U0Koutbc9bnjWvU09q
cYUSgfBn0NranygrxIHmV3yy94G1SZ3PJSEfoeBmwhI3cfmR9Gdxvvoo/4hzdH8l9BR6+vSV3yTm
TApRfjRHPj1QXlR8B5oUDRihMDwjgmrdUSuhgnvU9v0ytaxFr9w0CjOC8WYVW82+YkyosToEOlmL
t3yE94MEse5IcEkX4+iPd0QmEcn2MbVcXXi4vdQh6VHg/87y3yeXaxvecerMkRTxttv1CR8g7DNX
HzAHfIHABXVu3eqorueVNV2klYyja5lZn2r6Bztvxu/ECRDcjhz4avebqDhIKQoqKnZpy2MA9Lk+
ykxZTk21CidmBOSUpfzq+z/hlK96PISIK3XpR3f+ouI1IBKBm5/PVYtXBL8tJm1H2yuPE2fmcE/Y
UDETz8qbmBq16JG6jCzN5QdtWVGzgkRuMt5qmGwh6ErHE+BFh0Ck/SnmNeoc8UW0FU49XSVEh3QY
Oo8zgMNvyceQzUPhoOfqjxPO6yTHsU90U45qOcU0Pe8LzsCQkwWutV4S/SJmsDzZDGdOGExNlG59
UuGF3mvxJFx+wSXqldzeJIAB9tuewwlf2Y5H9jgnQOpuR2HtrunXBYsPPhVUu8lIKiBxwhobjfqi
+zvecunJ0xYynDvjTwru4gB4hQC5dtl8+zOwdkO8EG99SM6SsI0QqlWzhyAZ/aRzEA3AZixPM0hA
31qLYHhHwS25XEZQj8KwAmU8bARx0EZfrSUcpnb21gQin8gBysAaw6vezEI2D3WIMA475Nr083Vv
XfWcdEP8aZTCfBP0htpGEJbmdUw+RkGWcNYK+LbGH5MeJr7FYnzyrPPqAnaYe5gaE1av5gpPQ3G5
ahXcxTP/CiwwvfaPy4qHKFo28cRor7oaKpUE8+Y0gnUwoarNhzmd5nWwbdR3aRmtZ+MogIwqXftr
bl34PSESUsj0IVrbowqZPA+ELVxdtn2PxA/BXZ8TBQdm6q/8+qESyB5qaC5J3Kkxbl26AJ2L/Ze0
BDRofwGQY/JmxRe+NI9AP5/LAuGHvXit/VPv+twDT934ArZfqGCPkGsekmX64EiT8hRlXkYDPw7f
H/mH+Ps24tAIkZZCZDFstNov/wnPHV4weE/N2tnRfjSAKgdQMfUxaZdMolaE0sHBbNaDWiGN2zch
8pwLsKHHXuwqNkdpiDrRI8Z+TrdaiXKeh6O3aQtg8tarV/3Zm9/CWW1G7zlmPz4ZGU4/FScFr+db
6XCzF4iEWM3AOEhx5Sd1AHqba4+eqCj24iSoLZKQlilSF3v6Ugc+iQRbvPXIa6pqGhRL+heNXI5x
ifWTlB1K+c8qXjQRZwTdGXwk1c9YB2TK8OyG+ya7NOz1LJ8klFQ7I3nJM9y/a6KkGZkBqCOZdZTP
MUOLnvAKA+Xwvr9W5bGqrp3xbfMHn2ZakVEQpIoAvWp2kRbhAhPwwnE7jSGL25G/QrimKDt2UizB
+3zrr4P0Poc3gnxihMrt3u+vqSbAVfJkw5l8AtjDioAHZD3Bdt5ZHYYgboAm1FjbVegj4qfhxyo4
gfgkUZosY+kJmnRpWRUH5bS2ZWkj8r4MFPkmxwW/Aq1onjE47BXM9qRcjXD8LcO8zHBVuN+2QMm5
2yISxMT7AwtGm4WLoKtKFx0UIjeeS/g78jqIlu7T8guyAxHtpdZSKLlmJ18iq60p8pgihV3kjVQ4
o/7wlc9O2xX1BaJeL284ZiznM0kt/n5pNcUsHn240GTXgftsVwHbpZ/3mM8m14Zg8od33IQAxyBy
DzZZ0qxAGJkYz/iHK2zO/MwB5uYIGlhVXwxT+qfxNmYguRO9t24BSZeo/cI5aB0Fv2wsrEFmtReb
kD9jFdqV1BfAGbuTcTSRtsHxNOqmjA+JvDWkFUm/8ttsbMjrNW22X6ShPJP6/LCQgqabfIubQz0Q
PCiWI0zGE1EpiDvbcGX17daJbnqDaKyFSd9Qv8fTFAW4ZuG6l4P4WWSOfIY7uwcBRRVPHR7mXq+3
P1n3hPWg4FsW87AasihKn1K5SbKQsfmlke7ETw1vtn/CoTlERGRO7uCg93bihWOi9VfLpZZ2Htrd
pQUSBMTvG4xfWB48Odjq1bOT6Hd9AQ7Pi0uPliMAKDeQCiowsUAGy6E9+hbC8tOQPlWbiZP4zwbM
BrumUFVZDLb19MtsytfIvguxaz7LnIVLO0oGv0TD1d5HQCwVbr+bz/eRPsIYpQxIbL/qrEPa/5XV
XUXtQT4WzxZZn7R1Xbi8CWlCvU6wI6MWLKzpFUg+JNrdvBmVD98+3iDmNMJLNqpfuhnfPhEUuk0X
eIFj9DniF1x8DTntCAAi1U/NnzT1r9Z0F19Hbb4N0bGEh0nWTr3WVWxmu3w6JIC+mtCfwjWask1V
IIsYYb9xz4VYvNckJ0ncURgjkQPm0Up7J29CHKf0QME5O+S4EJ0NjvxGX51dnDofpjPAE0+udYVZ
rtySaVrSYKExVjh7SX7W/XengT7SU6hTzycinUoIg9JCQooiMgi/bfLEuCaRptxTcR23dHTffPVY
5XcfIYFP4JegZAOu2oG9Il8SEojWzjB/AVqD8gaQoXPTp0vNOZECi2xLZD0aC/l7sp9skhSrnTMf
wO/bnD5i9WnIrWfU7xrMAQE5wJLToXcikgoAghCvCtgzKP/EdxpJ72RPuiM2D4KHMFFvOZ75Ilrq
g4E/cVTQSzEZGz1aUd3rpx+29FE6f6a+51QopHcfXYVVyospf+eTkeih7lji0v5SxCez5Jtv2WgS
MknWyTJexQQxQMnQNCQME1FAJefWMr6K9qkzu5ThbZYAHIjD8QC4wMUlRIkd6arzTWHT0CbAzRjt
Y/xi5wf+lQADxegReyYGW3tXY433Nl9oHolSVggO41n2Rmm2CfsvuIw1n4peY4lJUMr/RBnKcRQd
zA+pfUwRnKXUGAY7kn9yQEfKQBCMxG4r84+Y19T+LmRMHPCRzoF21NoXy/iLYBzC9grJ4gfEgiEl
tC/RcAj9a9C8YkUD8F7SUO+apcTfy2bnf5J5JxQpIIsQE1wFSfH0+2NoHrXuUgMEZT8JmabTpqkZ
K1vb0xpRZvlre0SW+j8INN2UdTOOSpQ5hPzEAhJA7myc0UuKjbdvVGxUmPtypJktgueLSnRWJT20
RlvU1sdofM5zvTVMDUklhSk2+pD0hQhvDAEekHlW4V9HycdGgSY8N25NqGI4aA5pDVZNvn1JRE7I
y5DMDuTabxn9OcaLWr/I/qvzN60mD46FIbJdwCwNAv5z/D2zeo2DjGNjceuJhP0C4Kh2MbWQnWPA
DxxFDEaEpwFiTcSHGT+96pnaDpdEzC690M0DRLXkfwj1utW/afNNNd6Fn2/mxFLbb6xZYmFnH46z
hxR+hdPbMGHV2kuItnk5eChV1MENBSYRR3WO9d65Rw3OpOM4XinJcbNhcF9h66K/Bo1o85ZG17yO
yM146hlhT4uSEftOXDhiEEx9G+Kt/T/UjKSTEq9oQppNL3l7l+sHwAJz2GrWAMPWAxL7Qv6IuJyn
V2Pf2teKK1pDtYcHEeU6F7N0bm+q/B42P3ZyCPMlGt3DMKyjXiCHwdL0pPoeOlf+FJloi0qnmIlf
BgEAvkaDBtwStRHOEn+ANq+5mraKuhtILEejSyoWdg3uM1fhrn6SsR2e5OFE5TWLPM9JWyOQWNnD
By0/4qIS9zJoARKtlZwf0pTcXc4zAj6DH9UaAc8x5vFujOaVIMFgcdERwEp77Z2koNrH7PUlU3pe
nsqSdwdgXfq22o/ZeQU9beFabDawcT7VYCw+yP9bml0HgMShxtYxv07VVpo2vfqSYWaL64VBYUHj
zSS83piZvOYTnReBm4R5FWtnKVQes3KbMFUCs6ut4ypq7zmQ/bkBLXy01T3mZj35LtUvi2WiQvrI
35qTPYbNXyXCJl4SQSjHh6zZomTqy30snQjHXtSYaZVNkaJV57Q0qGNADCi+dy1yXE1fGdHWzz+b
zllMTrCxQLGE4Lf1+aqkJR+cGLsKIgeE1xwxg/QuMCvcDgsb6kH3T+KTCNTPzNoXMwGTsP7TsYhq
rxk+G5P8TUYvy6GY8cDXO4UXvA9olWuUajFa7xZewpaIsEuWGnILqTxJybIb3yzULWS005r7+Qp1
nV8nr3SVZFuV51xl2TqLXyCO3jUZQZoH0au8QokRHgyzwZGBsMUav8dNBHzEMo809gKc7CYkNVbS
pcGzgTpeIXR8LpehDb+woFuclusUNucCBqcF3NkOD0j2pBPe0RtXzj4z/ZaRGWuQHhXo33lz0sr7
rD9CJGwqmrjulYEKLYj0QdxbNHgMQlG70nnBq2Prya40A5BQlKARrUmpMClhKk4f4C3lt9RuLb7+
eJmDJvsYkZL0RQHAbcqd3V1grl6J2l0YxlcjH3P8xC1d15xXwcdUvaloHcVdq/Iw5hoKWwPpOlB1
D7eONgFlHIdphdQ7LrdWcTbQhEdriikYGiCZiQWEvQn3cea16T2TwWrdp2PHhBNxkk81ozfbu/9w
4qPEmwtsi9bOI+4grHa6fhfCFTn6EJ+tM2A+ql/a6Olk+AOB7GpiZzwSXbnZH1P5pVi7juCb9KtW
N+O0jaLXaXjPmg8p/43br9zgFoJvmOqtxe0U+8gdzqipcB/t2+q9AJ+mj+HftqioJHYfh/9IOq/d
yJFsi34RAXrzqjRM742kFyLl6L3n1/eKauDWRffMVLcqk4w4Zu+1S7jF1Mfc7Xl5gnzoVz82ntas
uU3MkmjeR2LhvO7LV455uTX0kensJwG1Hdomuf2S8y0DBy7wLPyoTG/fIRUJNjLz+Ijge8wfcfxb
2ospxES6tIAjqqtAdP+nOj9K/d02FrkNcCA/J+nKfqNZKY6x/tfK5szGSvhtIu+7WwtjAc9PLH+9
4Kcfzog9J/GRWpvOuZUYW0h8YLry4jkrSyTJluuF9I18DPVGDIcMdBIkdtBkacESPcUonnZUA+Uz
Qlk+Joc625iF2Hh341O8iFg/RuaYGJgVaFR0IMSBB9ZXxAMhKY+STWun//DNTPKhRVHj26j2VDwS
S6UUN9hWzfdaSj7ZUdYehXQlm5Fn8TNAjsF2aakARzQW6c4w3vPsI5n2lrbHUFjF7ylHWGGfUd3A
XnWpGHTVNS0ERqeuWQ3DqbBQLjjLuLgTgZChhKAtr2Fu/2/FYkHCYZ8mGzH/bziedGMpEl9i0kcW
bfNpkxMMLkrIIFGStuYSsVRPcAlIJ+mI92DE6kzFRBaxcq16wEMfdcVjJ3SiYhfJ8bWYDNoV2og6
alZq/jOYXyTwzmOGb4t8kbanISciZTuYK+Hkiz413Me4fUHpeq4QJ8fBfuhcSeTVsWiEooGyuPBP
DRIoqp9v6z3e+tpWOPqVhntD6O7Wtrzy1VWvv2WVq8lfxGM4zSmEhI1qB8DuUrZJILnn7FUQlr9V
6F8YlUfq6pdav8GkJA5p9nhW95v7V7j7jNxCmQ0Od0OYX20LQSrbinpZP6x6HTFi85eZerGMI06N
5IsEyzeZiTgDqNL/N9l07P91B8wh5SOMW3Saj1F1DZUihZ5h2VafKfJbsNzDgUVtp25IIGDDsUag
i5SBvdOsoDS9k/gz08uVplGIbIf2lxIOISmTXX7YMLskEbLfnoHFPcq5aLirTD9cMmuCkXEI02+u
hyC9WZB/pH/MlbjfsW1FUxUx71XcCY7WzZf3BQ+xyXLYGnBpfoxMMywY10p1RjyVyqtMFjhVKd45
S5qYxtpbIBqjzqYVn2a6/1d1ByEOgAiBXJvP6d/1dBQzsCj7sMheEJ6mCTivge0t/TB6JlFYrrF8
Tvu0uWTFzTMAXH03lQBYHQpE6iZTu1qHvfNlFycNabW0scgPCg4MNdN4jcMmCKGLHRt9R62U1hxC
GJNw8Rau/JIJCEK+4QjiA/AfYiGYAN6gASTDT+FtbSpxAhkqpkgy107D0meA68F2msouQ6Wyr0KI
RGImwuuPVhEfLZ/ncjKPA3ghlKeFuc67nRUAeiNrHd5h/yio4hyVq4Blv0Y29gpzj9pvGPAX6Pda
ZmM6gzPRziSD7obEcMc57shkPtVPUGJe+iUe6JJEj0RjsLWAlmgnp7aGEhdkjPhdQRt0GKcJFms1
YhKpd37JGOKkmURVf/HSzwLMSuy6OSAbxKGa8lm1mALctv3zMVlTLDnzqUGxjNIB163Ypmb+VePT
CZzToKzHpb50fOzyOdqhZuFbj99vmf89nWHS/xDFRwtqL6r+x2MHhkpy3qGc6+Vt72ygT0ckOaWI
qp2f3voTP4MJ08Ij1rSuz3XOmHHhUSLeyjmax/xb9J0t0LDuRqAsJ/MLjrJc7PCnwyJSR1g5Dq+c
5o76eZDuEzBnS3uMycb3z2gUbXmvacJJzUjE34Yi5cLV/Q1zu0G5N+0jcZ61g/j0mssH31sX4d5i
eDirQMitUbC9NflPzPU91ZdSJ3/y18r+Mg08A5k9y6b5jMq7k3ypzk1+CxZ+eyaxYTYutVmcf8hs
FYTO0UTXYA0Z1VaOafXZtnsNeE24tSLa0iXuOi+7d8wGlMr89xhpPBogF2a+ddIMjBjrPgCqOUe0
PAf8wimLlWUilJGZFDP/oNno1ARa4xrfrFxh1qAxhAYkDOPmghfB+mYExDQXVQ55Aebesm91ekn6
73A85epPH6rrpr40lcZKGRwQITy69Ur63ZQdaja1CbfexIqgUG7y1UT/kK7/XZ1sxvyrIF+l5tNA
bzisAEnzSB+AnGnV1c53He1D5RRLgDdAshgjiz5Fbb91DBvjU7Bfmt6tu2OTnGVAYPlOZgTKMMue
G1g/Ip+ZHmellwn4skHxxUuZutzXUUdQ4G6q0dsmEI55pZibyWCwDhwBJjUYworwEhh/HAowUyx9
RYSN5/9yGiCo+50QaQwMdSlUPOyQ+m9HzTwxPexZPMbqB7QBgzVkXVPZ9ds43rTTGnPBLPxLakRE
z85jpfU91GuFZR0++H5RIM/Tnwn/YP00hl9SulU5LHoQg8O1Y4JSylSzoBZ0ZLdO9iN5p8JY1hNy
JJZfO+F1VTHtlOuOAEzX4sw+/JNRSTemR7OshL25bJOt6q9t6aEa5MS4WDXWMa4vAzVHywuUnIH8
aS2KeQGlPU/hMWcETJMgGB74TIUToJeB9e3I0cp24QhU1EUeuRAxu92zx+peZ1tL2YGKq4q9VZzb
N5iEaBHAwxQ3tb6w9S+wnFvozedRuuQORSfV9IchOo7cL3JLQA61I4tqaHfvLRVjXt7q+n2knq8v
VnVxuEQ1dQU7MGVIF6PREYOqUroY6p18IKs9hEE1S4ePTufAmr5Z8wtod4NaBnm+3RFInZExOTfX
jL/77oOEhRkuhYxRH4MJ3IG0hFp5dq7eiL9gFSEQHrqz5f3Z+n5CH130iPs4seRgeAuKo1ovCw1x
AnXXSo+2Tntyhh1szZHFO/x2pplx94x9zrv6YNPIq2RMdOHRZFpfZA3yoaemraV8k+oH4cCeKldd
pAtsz0Kz4B8ktA6REBXQX8TLNHOhowvfjDY8LcasMQiKGZKYnKkzrON+O5krx1yZ2Ukp9xFSLelk
0sEViM0fhvGpjJdUWmfO1oDfVTMgVeqlFJTQoGwAG2j+sAQ2B0rCWWZ+KpwClvch9mXgelGnWtl7
2B+BdLxp6X4qNzGmkgTtDq33otfO9uvfBzhesdQuyP+LvL3sXPvuBemFK0by9kirMwV5H1LmzBUt
kx5fhZ854sWRsXLW3lNxXiFSlxosMq8EJ2O/tAw8els/+BHEuQoyQL7J8EA62rtfyy56bmdTNyij
YJ871qxYtOkxqC9FLdxC5qbFyjGqT937ru1fZDPzBkEgwbycMCwwmyNrEDuirZ1TI0OvAmOrDUzT
cSwrABFJYfJQHG8GjUX5peGFMXep/SieQwI91cIxRH8hg9jj2w5g6QTkkbQIWDwey0GHloHhJONv
rZ09bILhp7dLptM4aOhZsZixVKlgcgoLdbqt7cM0IA+fU5XGPFWei/YHVxL/bo0Kge1GqF59ZavT
cNvGySTcSuj5EMpAx+XnzQOwBgQ7kay7UcxNysAhYzzWMjcrevLJwBGaSz9d57jd7J04RmtnoSxZ
z7w34zNq1zbt0XCDFZlIIO0N1koaa4Bp5HjcU7+kzN/Q+icVyPozi4YZ54ts7QrSHuYojzvrwxON
OgQo1k8LBxqyDFd2q13U8JHhD7Kw3bFlDE9Q+8bwULTL2n6goUF2z+uIpdUZL0p4gy7tMDdVA+9Q
qC8R1sIJ1FKqwBJoGZYCf0qHs9Qe5PiBXnUeMGcGMxVvkZWG5qmeBUss4wYGc2M2eiu/mTOpC5bN
ytYPAW33SrcXUXykZk9BbrSIjWWUMOKW6KBrOnjouCL0FngiDlfE0YYdIBEG+/jB0kwLQTpQjdlP
ZOjcUW1y0o1nQjr6aCEHJrg9uSGkgOmrggD1gBJYu0AsLmLW8FCpKJKBCf/TCwW80vGhbZZMrOjy
0gQzwdL3HoMGlPcwtiswUDGKpr5aWXs931vzO/2h/TYtcgCM7EowyxCf43Yxs+ANUA2NYj3fdMGN
zOmZ5Mx7j1SlT0SG0YyBZHgWvTyaMpXBrHqoDEblD4Kv6VhZ2hXDTlT5OFEl3jbeeB7OqdtI4xZM
LQ+jBlMPfpphrR6fRAXCdZR7xNmnpHNzQdiCSuTck3Qp3H/Fpc/ZFa25Nb5++SQm58ZkiFcHZDZc
23/APuS6QG1ZRFrIZ3IZpPYiGE7wFrCy+oY9y7D454DtZVtfmNyMhtYQZfBGHf1GK7mEm0fzzDPZ
OcTOrbr4zMrkqcEHp3lGxAgvwjeeOW9IMH3HEcF6wucA5RM3nDfPh/0YbJKK7lmMZCEpdcfaQvzg
agNgJNghRNWAnsdbj7taaV3+2BBp+vQ5Rns72SJB98Ac2CsboZN5wTkyqxs2bjsfjTxE8FTbhACI
DUIqDywymMfL6iGqmfSyE8lBemQFJGX+AEyIyfl96ynux3mDHEaMJ5Go9LE7pe8ZwDun3objRhiQ
lXIhzMyqvS3qc6htOGQKB3EnCBse1+pe48/VtylFukx8ZUm7sHEs+jTUAyOdFat9jiq1O5PFUYyX
vI1mk88uUoApWEZIBucFovn/pdEKJRHf3gBhFJB6sZAeuJS7yp1ukCJ9VKbZcK10cCX+Pmy+Bsft
hGOW/aP/laVLpTia6YZwGCyS+E2RqN+mYi4GL146l6jx1X2cPHuWmoAKVMVVyM2k2aNXNEBRCTH/
qNxa4114saLPHNW3PZ1FN2eFB2kezZRu7yOz8gkFefjlelJWtncfHhlDV+koedeq3FrOTjbcKMLm
DByzGRFcXBKh5g6YwUTPB2ABNv+D9h06J5NFc2x9RG7gQjqcwp9S4mjLzdkg/SUw/fJV2YJzRBhc
F7j3nEsmb/We7EC6OHC7B3lcO/JcBgoxCq2fsm+brz0fQ0NdWlcnsIf5eC7J8hn0Y5TsZSS2+gnx
S1I2b0wCxPUbaWte3rL8JJ+GrzpmYeATQiXwYgFPa78Qvsq8fqXEDqoU/Zya4NByBAZMe0sKQz93
GxpYoZ+UjjVCD+kq/oCE18NRcUf76RNlGmK9VFMkLFAR4xUC9LZC2ziujHgpqQ+dUQAhKGLwUu4s
pGQ0QhY+x2BNntxbQxOI8qwLucu6px5AhPeOUe5qcFwHBwsEtj0FuRuAQeaJXcINZR/NOaS8/CnF
8czmEGUwKcAFYpLEfZ5ipwxHl9UYVykTHLcNV+QGa9UZe/NAR29XX3D4hBLevk6iVulYkxoXoWMe
nG/RYvfrEn5H/am3/SLDrvnFW+Kdu3bbpXtFuwvbMBNbP96aw0bVwT/PyV2Zml+9fG/NLx+1Q47Y
VqkhMDP6MMrlqC8M831kmQr6LlBd0baFxkW4l/RyLvn7yjmw3nZrlMesdcAUiDpZsc+98s7w3kIb
4EPjYwnMEVo+cmPZZ79lf6cgSq5UulED91ToesPwr1EuofdIf6fo+EUScb9Et5lNv3lHWyPkrNuI
8IZsHfF5ycRRMXbT2k2RzmoHF5jMsnoDmAoiJJOI3D5NXNqsAYna7B50x8zszPQIayQGoIlmR86O
ZJQsEx7Sob7I3h66n9B0wVijjua3hYhXlkxgyeLgUeOrEKWcpvKK7QUdijF0gVnGQNHOSvmZSR+N
c8PBbDB4UK9Z8FEDbTVv6AxacQOHOMvRR290m5SHuxyvWzEaMFHTNuek3GRIZ8AW61TV41deI0J1
5uyX/N+evBULlCN6HiENBxFH0WPxXxEzOkQcOeyooWixH4en5YcHUW/I8RcLf9gfqFb7NUP+BRkP
IzOtdpdqbsmEWaXo/K6DjV4glUXblazY/jjGHrjkW1NuhF+R7bWYaNPim+cKBIcSAS3WHlq1blrB
TTaSZZfyA5Ex8lfNbeiz6jrxX6bAj/h7inX+D2K70ZIfuS4Ac/ZsZe+ZIrCaLAKsW6MC1b1ZvsoO
jWUc97HPEDnK85lKR27CEO4dAeBCxbWM17QKHqpFGvrwJGsHteF1y6B87mwgEIwuAmMvDNNx/Ske
83jBby/7Bc0PbGQ1Z4kBcpH5cXUE4y6Gm1p4IaCALrbRTg4Q3JwqQEPgAMlKbBYi7VdtLmlPo8MK
G9FSsJ4XuzA7GNYR4yJRsXefrRz1zKwrabkkPL8WzQr06yp8SNqh8dAm9qzVP/XEzXyWUyFGKAKv
QTRIOlIkJnLKbjTZuTD0KrOfDg6SumMkp4X3wLjk8cpUN6V0rXO0FRsDpQvkSHtjpwh9tAVzZdyK
nBl1tC2635H6N40OSYcSPKMdtV5VzCFdrgdigkgrEx2WpryqNAMj85Fw9VmEaHUsTKFt6eGIvcR7
VGb5UhV2ncRhr9GDsXbpcUZG28oEKVVUfIjzvPdvlWEfain6a6vyk+QS7io/0+eGpJymSbiOqBXT
TP7TdOcUpNMjlQFQVQqQBub5aoR+LJC2DRdxVayJez4o1mrU869++uxJk7T5crWBXC5fOpiw5Kfc
fNYpeLSgc23mOUHpb3MY91Ga7isqyVBuWakqd/TisxYXP5iY/mKjJAW7irQQ/1sWk7uBybKEfuFN
uz5QuUyxgZT6ymGZ0nY8cFXMoTkuaa2X6P9naqjt98HQHjq5PViO4vqFfenVVGbh0nL+Lgq0gVog
oZvBENrFl2CYXEnRwY06rhxTbkrDUWUXiSTDzh3IRNaya8zlQJ8lWJs9Z00lNz+2HrFqsM6WI3Y7
9BIJ+ecI3xx0Y2Oar60QvyiQP2TmAVMns7iUKqTYERadOQBfHBZRDk3GGt18QudC9qxnI70CLen5
lVtMbIBZRTXqF4ex1PUrJSVzUBs3vSztkyDbFV1IcNi0SpAJtggfFJ97ky3CmPZkrzm8VEh/1HTZ
Fprb0nOWAF5Dnd44j09Tat87B6tHZxqnYur3QVS4hg/YFz2ylSjzoRSxOQUN3YTWMEH4KO3NcKOn
PBFUWCm+N1owJ31PcJ8M/nDwMQVB29wZMATkuFw0FkxRuI9ijZFHyrl2wLCRUUY88TLmNQqDctfz
aFCYANBTybQs3Si3MJ6BJQJtD7d42dmAtFhfTArJ9UIEVJFFo3BTKni+7W6n6C9J/poAqhTi7PlR
LAA2FhEENTytmqUnE1OPikLnAoyplFjagnT88H5EWZIgWzHY6w+nKGBazmopQm0YGLRJKANjm0W5
wdoPaiN7C525sR4dnOS9oK8aHTpngjaGg9SgfyAYcjKh04DWajA6GwxUTdbE44ROrIH5nMbzqKXD
GcC7slYvUn2mkk1hgwsbubNVyg3n5aBdKkkHU5AS9ggUxL9Hp8MqnA+PYr8t2kUQK28GhitOYF+m
N6bTDKelN23H5KOc6iU/6IKYzUViIK+bKHS7H71hpsSYJDra1s4LtxmuD4apVMpzpElazW6d88PC
rzCIbjS4BcbKUsgAY3NJbD0V4Wc3XSi60/hR4PFtySALLUR2zCaQoYVSP/eD1K1Jd7D5RBK8HgkZ
AG8egzJPtiM8dhZChHGtA3Dz00WNtlNnECKl8p2JYsuxKD7eSXBtiEKQYOBbqKstnY8N7bz44UIa
2iTnfNCeHRlGvZBf8g8sTEqViD5USFoS0gZZjJFoMvpI3rF7jNRULby9Efs113WXz/1eWqgheltv
WGZI8Ca8Ala2KgLWjzXjNZpKhNkFEoVwpCoBDaSiZ88UgKmYKFMgUJ2o1HiUKuRa6AUgCKB56PjM
9WylAfUqvHinV8oirUa6DRo4BoOL0rxWBXuw8DcHfGwyw1B5wgXdy2jS+cQ6NxcRkA59dM0HyOEO
vrAaL2FDZ0wnoliM3ZCZ5iRnOEgdCrTrFhQ7C4JxQL2M/qr509OXjZVY0ClqlXkwy0pRsbK/V5Jn
1YGc1bYwvG6Q62s6YYBAlIjZtxQyKWZErvRcYky0i5rS0EIHNoz1wge317yadGsBQBuYd9Xs5mRu
7ZyfVQNEosnWqu/kNztqUFZEM8xYuJpy3pSmQkX72SlfgQ9LNOVjPvc2Kaa0kvVCHbCFTIQD9Oo2
qd4bE1cYa4S++eq9ZzccnOCeOMdCe+Tqvg7flfIDaIVd3aVkz8Ov0V4qA1WKQcPCmB9pQqFSD9Zg
Bug/GlqCgb/Ph2Vb61wZSCgGb+N0HuupH70HA9z/tojWxARVzETk6JFwzxQWDxB+ynPGl5LGp6Fk
o6++MpvZQ6Lciwi8K8wRrBbzCJKCl2E2yAklQLaRQxEf5G9BtWCZaZh7BaLUaAE7HrlF71mBqC/k
u/ua+pNlfqaooZPJWwjzh6OH6Eq+DIgqf4F6a1sFsgUzt4BhLMSkBpdjGL7Cmqk9kVBEG2R/fYt4
0kTtoHzUGA0KwCHKrxL/2Uylis8MGWhEM3eT0y9cClwBpEOepfioVDC9PkJU1cKEp17CCOw65j2l
yuexCpgtfVtPOELLV6ffzeHGJ9HjBWFlDFoulgjkCmeZsRnks1/cUoJ0gR9FWyJgFZMcId5Att4k
HuXrkfGQHLgpm9n4pMTHDqLWW6u+ywrtv7QMWAgmfEfALyz6OA2HWlm7Bnq2UZuloTez2QQ0VKFB
CT9aJkREKuCIYSCV+SxwVDZsCwz7nf8IoR/WJ/OVcsoMOVWL7Wo89P+k2AlaP0zmGjd2awdLzTe3
Gf2uYRXzgFGcB8k2Tmr2ShAjh0+vE2jA5K1hD6wyVKApRDBMKCILbX75I0kEXr4a8nIVV3ORH0Ij
YrFxR1ZxZFQlxYSpHHRi2Ggz0hV5b1CjQSy/WSn9Q78n52ZEQtkv8w0+xyldwmYWFbt653dK+aIc
T2a088OLBF4PTXu7lXEv4urR83XuwO27J9XPBO5VAvvZMqYwlJt4yNPis8KW4vMj587AL4lkXQgi
7MOJkA2ZOiV0uVE6rSLUQegqVLqnRAalH6JQ1+9aVM617qR7+VJTLpJ+l0iX1NQvxbuZ6Zfif7Aq
n8zs39FTBzjBTcp2pFAFuqdmeBXGR1YdWsuHf2QQtEF7+KtxguTnMCPq7U8NDjqJpOK1zNJf2bqr
1lc9bFXvWACfsbYZQhhFY7r4m1TFclQfcbyTonXJ51v7Cy20l6aGJkL56xh+e09YZ0BhK2/LZxna
O6YJrO1YxjRb2dkRxYPvvra3FXbL9FqKazZ86fR9o3ZTio80RWT7x5/ZGXe5fuUNGaf3nGs2G797
hHxp+QnoN4mvKAwnuJjyQbdrArpJS1bX1nCvqQNS0g9rTd/bLFKY+TcKJ+KHzPUT4WyvnJPcMqPa
e+XFbL+zclUONgZf+pYQEx+h8dnEtc9mqizuamDxxtyz/DmO4KD6q9FcRIWgyGhxlzn2TeWUxenc
DHaqcumMa8MMJYFbfOlM0s029lL1D1F3USnex21U0ssdSEjn95b2ugdtMZ0C5iOeetXsj6pQZgZ3
ahIfMbSxT3RkdoHHitOruo7Bd5q+lHTFTrPVLyn6bpp1YzqqzRoHnqZuZdJClGjrySOmWrdsn6GM
2HGXxCc731jeJWDwBtWu97YVq8ruUJRLvQa+sGmNi9YispTvk3nr0S8o2QEKekXLaCsMb+pjjmGH
D95Tnk22qYt9onyE00EerjoHQRveeWQUjgH8z6XzqzrGTpkQs3Fjij+ORi9aZ18da10rvjE0AcMe
+n9S92Asr4z7MGJx+laARaAk87WdybIO8yJLFB/DIbPLPr8Vyo14IQSwRzPCgoTvcDpJYCHF0uJm
2uuGYZC+S/D6RsvCYV1h7Nhtj+17yka+x/FDZyv0rtSNsesZR/6iik+yczMZxdoGI8qMEx1pQnIy
qrtlHoIK5tA5KLdpgIp/PUxIIlfA9ezgFCBfJDLC0Y6RYc89mSrc5ZJjLW6h+h2g5ff92Uy+ADsk
fKN5iy6PLJehoNbi9OyuBGEX2W8CX7P8ibn+0n3gh4sWxYIdWHPFe3j6qqvQoCxLLEvOS6q+Rv81
RU/Txpsq7Zz0RHcwd6lAAtjGFWdprv0U3DU2HqwBNU2do+Xpo0XIdiv3X8ZAPjSlHmk4aDvz5DAG
5NTTgcasHwLlFQePvHua5r0YWcAsqmyBGcgbt023U5NPne18dvSDi8E/g5RtBgpqu9e7m8y9En1z
ONbGXPXxJMxC1lJg9Jpjoe8ZsNRMijEQIjNFkPBKUVDa3sVhgVZ7l0ihfoK7oV5V70fmC8jvPBFl
etFbvtC/glkZIka+eg2RLpjbdqMjLPd5ak/2sPW9l15vCoX5WP45+t+N7Bo94+9i3w+HiLiYbh1F
R3jGNPB2vyKjDnM1B3z8K96m9lS3e1/dqdU7PbYM0TOKnhL8TcooXfvu2kckuyWqSdYazjbJ2RCv
Q/XBs5oU33W1RpY32GSOpm85EiSCJXCSkGrM8OQRYrZRwNop5xLnZMpZ3MGGBGcLqX1mwnlOoYcx
Cp1TFha2P4tsm1nVr3jBxPCgaJgV7iNjmykuR1urPwoyANAvGulfxRo/JGOSDnCGEgW0Dj9ZoWwI
Q/altWwy7UKRymli95u6+8AH0UzMuDaesmN46OCqjvx3lRk3FfBb3WMV5tc06PM2Smd01GSqru2W
wFHtVxeBCtQ0Pdq+GH6tbAuVPSeqZZ3t7GIwWCg2QXQTbRo/bFd90aX68NxtxrCiMOpQjFoVeRke
6qtdlvxqOJI6xr8hxkIjvPXjO+1dTvkTnaL0TFBb5i3LUpgeUp+t9s6Or3ry2yqs9+WPQf8ujO8y
/ysR9GczpSdVcBP0P2Y8zDC4iv6wlX5E5mFKH9ZVV119wgWrqUIkhvnBBcMqY/RPTUa4iZeULKlk
7dmbtFl7NSgzVyHQxwJe5Q4T2fCXJr7aNsPu98A5JI+K3AWoijKMOyR2VPLZX+JcW5S+xTe3KH/4
3r/kcHAA1QjGLCTjU8FUJGSZuOPHNc0lUANCKE3eOAq7N16aoHzyDiTaUcKYlT9G5nrJSjVWY0Y4
6i30dxZMaGqUalPxFyVZuou7jjW23nMdU39U4MYR4ZKNDpmMb6fEkcCGhn3UGxs86BsqKUGhy19E
1i1iQMQ5MVooV9YG+ZKo05oC2Ie01kZcFByMiV+wRqm5EHhlRqTwofW+0otxoY8RehDns0unp2Oq
j0KuGDKxrFSnl+11gnV4trkEVBTObZodRn4lh+YRM3ULLX3fadhGextsULSpNY1XNkfM8e1VBhXE
uDZiGHHOkK5Tu9yaA7VBke88VPSpzZbYBqYnIfpGCjCAqsyT6mRa3mlXtOmuNSzhxloEcmag3zFP
kaWjnCPfil8K/V4EKaAJVXWVxCstrbdDr+16KcZD9zbZ3nIai6XEkNKxIhCGqCgDCCHB++DRoliY
AdEW4Gh1DaNx044QiqogvtpQ5kV3gUC2mqzgoHj+ubbbczNA4HBGWu5dk159oNLdq3GmQ0dx1ASA
BGJ50VKatsWwKcNPGcVAOlLXwndqVTcLk31KJHuZoU0xEA4T6mZ2R4+zXqFZl7srBoHCOo7+sEoZ
7TUBEBGkViNLHQ0GUNS85Pws5LshLpiY1LgsVt9KloiSeourEQ7Y+IyjDOfOtGvRcCgDpslm50z3
MPHnU0Y0Uk4iD3lesT7O5KJBlTyu6/irwxXGyCYmUwKr34qvcpknGFU8YY3Lv31gyLSjBfaV+M9g
GEImKFQrFXmd78b8i9KckFoa3RGIOkbiua4i7AJcL3Xj0iG/zCTyy6A1NCjGCoSOloprGVlFTd5M
VwLltxZkM3Me8UUzi1WpG70B9IRXTuxwCSBq+u4qS9j/2oRzpzb7Cya3Lr1I1eTmIUllrb/TlHFj
1+0Vf+KUDzvkmTs5GXmhlGOWNWcaYFcnpQ5nDa5RSBEDOfXwE/LoIpPtV9rSMxn7q9T8Dna46i3j
Dl7XsMeL6ifbrvBXOjlaDcbeJtF2pV7dpDL6lRLirkwh7637nXO3huJV9sT0mv1XVGfXQuHZoS7F
5t/b7amXhkOvKIfMnA5BjMSYU7IJiNljE+aYwiasjd81fKeWZCOhwZcXCB8yUpCSMnnVVcEhwtpi
IJKBgsa+OpDBBlp0JHOdc1GgiZUGS3JYy1YWvjclq6M9oLMXE4KFIqWfJL1i7p/3YXwbA/kv0TTA
X3F3qJ2/Qemvna2fc92ARNvNTX1a9SR/Z0Y/d+ThiMMMVYQMbUzTEeJRXnT80GlnsFNABZ0jATXC
eO7xTPemBH7W+kDxgJMnfWneDrgM2y1DSGB0yJi1Q3STAq9EeqpheSXUBia0tkv98to6mM9SXX3P
x7jbqkeo+9ymZf7u91OFjfp7kMafoScYBYHiugQ7t+PKdJjKO4wPk7Z9q0pRbiDSSXLC2crYDnee
N92tMCW7YQzPBCAibJL0t5xU36DBEddzgmYlAbsa+1YFWw6RNC4cmqterSKql9lUsKrRjWpTRO8a
IVUOwnrAA+S1hCtbDVb65G00u1pXI+ReaCtIPpsi2qq0tG2C6gv9SWqzbrfTzRQYpBv10Pr0lQmd
wpH3HWlTnob7DgZJwXoEdRWfkGvX4Trvo/lU4LRvqrM8YhyPAsAn/gxnydrS+p3pw8qXpbkXmB8h
UK7ES2dhz3tG9q3c125ltkRm4hCuO7qwaBfSsI1hvgGrc1EIcOfhX0wWlmRdQYZ6K/V2NbZYn1p5
o0TPoePhVirlMrXDhxzU5HzQakfBUVaU7xKRbra1PQ9lIRDhcliUSbsWUgDG8i0fGnNHstcAyA/x
y/RZruvsO6Lq5BfVpgun74mEBN7xk6Ob66HlrhQINpMbWi/mWddhV8IbjxpGSad9LfF9G9NOD+St
4avb1oLuEULXp0Cw2O7r0WcP7SqBsZQiUwlGamwT0k+/a4voUEbhpgc5OShIbkEjYB30inE/MGwM
jGalje1S8qE1GbkbQQhIG+dAV4M/a+1L5UH8bQcotSsiUoR7VhzhwWi9Y8NOvhqmRWJLDPmGdR3V
aISazcQK0GbqWYLCJzJ+CVSJKFLFnDWg9hNfOakVYJ1jkG+SYOlpB+KT+f+Bvob/0LUnNaeNZs7S
HMgCrcAeheF3MaDPA3c+Oj+19qxEG5m+csm1vPdCvlvGGW+NEtyGUGEIDNDC21XMv6vyK2Qc5ccd
Q3YGW+ZHU5nzhOHBeAo4xwJYk+V/HJ1Zc5xIGkV/EREkkCyvrlVSaV8s6YWwZCuBZCeBhF/fh36Y
mZhu2ypXFZnfcu+5wtlFkDqSTMBZZYEJKQsbsCtwUCQP+GfH5HrmYFf55+g/bPB6mTJDca8DXF5T
/bZNNlXylNAv+KA17PAwme0FBUxGO5JXhx78WfRHcdgaZuds2Gmws5GcQ1gmfv5ocI9RFZkFffst
6Vl48qmDLhnBE6pjvN+BINbHwfnkh5C9kL3F9UvLxdPit42I2TW7hEsyGBLE5JdqeYy6w+ieV9pZ
Kl9DwnbQv2lx5uMYymsnvRfqTx/8eD7y8pco+NMFz6FP7wq910W56z97+V++75WCeP1ZgbVU0W+Y
bviO1gHN2OWYbyS52wYoYZflexD9o2Vaxmw+PCIbxwTjsiLW+s6i8pIZ9HEGBTUGBicijWVsyf3j
AU+cX+EIlxA/ioHCYSJo61izZ1J11/K9CJkg/fAXYQSUOIxjr73XCXSkxzUW3zrlS8PsOJ4whOT4
4maQzcPmj34fCBv1KJC4rLtt1sZUWK5fPiDMlokakT0BMT5O/BlpxGjsiyqFxCntd19FZjmW9T5r
wkNJEE/Pei50SjKqk0P6YH0Wcjo558uIGQ9NOG8uulISF3iK2OdYU59kWh4Lszln+2PI/Dqe6BeW
K6QfJKKxICabQ+Pg9dN3UMukPoCErYEUq2uwyZYJe1r4aJHMToUEaGB7T57m+F9WcSm6bMMg7wSM
kqWyLJ1eefuLY464bSQ+qzmL8tHxXtOiYkfxpyr+ud67GGkoHlJ7RbZuciw4KuLwrog/WwkcSH0H
y0Nc3eM7YYVIIb+2UInzrw3t5mFpG2/t+FCzg1lYX/3fb9PJxdWHyn/N4q0G9rfSLU1wEMrurVa4
vt8po6r4r3J/hx48kVfNUS2ex4ktjMHTH1a0SEjN57cwukR8DFk63ITO39IQJ/yW6ceVtpmgjNV/
5emI45vMeczXFwWbmgFK6f3RLB3U+q4a7K9wqtnqc9LsilDuuFCZmbN5dt4Jg0KM/pxVuJscKCHv
lqVsjLCPxzH5MzbucdUCD9dLj06mL/9Z0lkmwaGb/8hKsvhj9b04GDl3TkBQFTPStnxBB29QvMjw
syh5aasCokmeFUPZ8Z+OINwj7WCdid0FMf0+N+WeHd6xCZOnxZSn7as0Zt1hY5AZcVDUGtvobYjb
s1RoGC2ELzGRBwsJVaM+RRjrHVYvOzBVwiyTYePB/ufVh6T1rhKH1EH0vDbkShXjfpHpdca0KZ2D
G6vbQ8g+tXUAmpGDGiaMJIP5WHAFzxBxg8KSBMI/GzYb/rXo3NtZzY+WbVwpeVgwP1ckeNpMX9Ez
k15EltMUs7J+VgXn5Rrc5UF7Fsg3nBTVPCVGJLJj7FZHXjWZ4/Wx6amV5+5UF+FhjUuEL+KjzWGd
dJbgcMh38WmZ5Z3q8Wo1GRuQTQDBSka9KqgWsUaox9h3Rv1BebBvVXEw3bPMNKmMpNplaG7yY7ay
5cOunEoUdgh8Sxpo13WgDeqjx1+hsDzhfnrT1fd5XF+wQIMc6ZxjuCZv/NYZuiehonhOw93qogrw
4IJ4ELE6DfuamCtIITKACgcIoQLItHrogS0HMPLIkoVRM7Nqw4LTlge4RbsBLpjcRs+m2zeUONRm
mblYEmCKer4z+XqoUHnUBeQ7xfZ/EvvZLId5Tq8dJkBocwVwqZ6fZ+fonIPwlOV4ipcIqCcrdt+9
H5mlrWl1SHY9+SVBGhyceDksCfnqdNkhkEoanINs5/MyY3tBkWGS/DiBjnSRuuaRh3hpxYVzG4Yo
19l9N6DelIlPHZMgRhZL/FqI4rrq4jN9yeg2+2gk+s2J3och2bsMJqnT+Q9BFXxNirNdh+ssJv9z
tzqXkIYupKzSLB8XZiAJ4B+XWlIRnP5vZhIUoDiZN4vyj6N/uy1TJ233M75YHbEfwqiY5Njhpq8O
Jk17D5k2Zgfnh7tmW1HrEWEx+10i2jL9HnUEFH/mLPcXnKLReB+Mv0O2RE16NYRPWn4HzudEz69d
qhnx2OvnAu8u5vwbKfTRf8zUrWo0W8J14jUNd610XvKiv2I+0xw0SdT1kN9urWHbrvsEv44lJKV5
8gHKTMeyuJ9AKpT5h2dfevEVlbf+9E/WZ5v/dp1j4b/EJHjWJ+0+9P13FV9tY/elma9cOjnfuRTz
HoR5Kt5SiMHdoxz1oSJZRXTfmp1ZbhDcxX9GcdlMRwpcOgpQN/6qZxThTwkbDYnKMA02yYnambE5
JBGh6x+ZL3czozzNbm6W3+7mzcTAdAyq8Tp38M3lFJRvifs6OGLH/wC8hxUhT0GCZglbgnzsajyI
1U0oyF5AHUcbGEKfpCQJBQ5BdyC8iKTwnghjtmDbj6kqzBPRwnoyocHYJt7nPEd/7k/krD/7ycNS
wNinuDTAvnEgsoFAiuWG1d+R3bjwhyvDEepoyWo+P5ZsIye8Rs7dIND4zeZa9aSwFLANlGKAC3cf
VmQDGaP3zL7HvxdY1mHha819OCQj+/fhJOr1ZBP/MFsXbao9tu3w7PifKcd0xOAVTHmezDs/KVB/
Daek849TmO79ND8KE+wnHR+ntkOT/ekvtCVwcZLkbshfUy/7tSYPZRMh1Y+gfNpjj/fAjVMOVR/f
Q/ltRgxvmpfPKs8O1IGg1YOZMB9iqcv7RgcPjIbdpeQN30oN7B5k7M0JwSmoiDtkpGxywU3Cqieb
hMa6RudSZcupShnaq48auVOBrEIFvz20wqisOtLP1q45LyYBjyIPVsNnQm2Rr+Q7LpbAdsT3mF3b
jmwzEjXI6a08RFs1hnU2Vw1r+ITjcXKZTBtUKD+WCnQm9Wg7Twq41ZbdL/63bc3eTwu38JthQ1TH
rFnkehiWdGfbgdg/jJS8OIPZYiRjsmTrnKNo8W68kkeZ8trZZR7/gKuOVvSk87e2QP2GkYPyzjg3
0wRO6G/LhqzxMN5UP56h9BYf6zgSnqT2KM22gWp7nProV0AHvlqi65z83EbrgTuLXKCLgdsdkjTa
qvHSz/FNPGCx8MZTTnDGUoEODVrBcoM9THmZdEYS1DhxCaz3IOc+kIJUTJ3l4l03or71ouE+54XT
EfcFvV4kh4cyCP4sVXfbAgVbxX0gYMNEPBq/vA5fxHbRy9I5riPXzMCopLd35Tye2pFcpVLcqSR7
7ibxtjmP/ByRo1fkN3HJQ+G22EKIqPfutidAFN55Wty/5Hffpo0CZxafe3fhQTMwvkIwa/ldKKDe
Nd31vIYPa3CbJtnXqpvnlMFU5Qy/mdcxeW4g8RuQEun4F2RjZobnsglQUACc46c6YvneBoOjGe90
Al+p2HgB/Z0ivrp8TUYgWwm65fK1SopDhC1KF/ZtbAYwJ1Qr83sJtGVwgqtyYUeOIgpZFeZCvRwb
Ndx7WYtIvRxueIAukwjRmQScaUiSpfgQCDE2m4HTf7gRuys5Q7pdb0SrrxikosBCtJ70D3lIrym5
wZa+v+1pRPOCLLuwfJ+CHnGG8v8OcXeUSv0OlHxLxfyUsotL3BcCAJ5K3qTFAbWVME/7lZ+8kHMl
pnkk4PV7RtNgAqZkZXgjF3xghT65Pa+66e+k2L4HlJ21eGkSxDBieU0c4lysR9vU5uXvaC1OcUBl
HAY/s2qu3LI7ijk/9nP6ZJvojR/7rAN156OIUh1iwRntplPCqqso9sNwvk8SbHojpTwbr8c+Hzh1
UP0qDId9C3kRKXfmf2cDyWE9uUGRc2nL+Bi3jzD89zF5EJqHrWDPOXTDJYKKRae+bc3aJ4V6fGGL
5o8dXuInf7UPa4FVDDuf06Mi3/CmGWHyCIgYxhclsBNWlBM3nPDy22Za35HCUZ8vt3zz0Sa+u9id
S8abrC0PCynyo6SZW6NnjYDC9QpwrvoWH/UxBqgY1s+Vqk44yx21vBtECkUWHNG4suglVz7tX1bG
+KMi+tLzLotObqVhEjcyJW5u0pXA8BmGKXTFEKxoaBH++ByLnf+10swJzFnp7P70bnkQszwXk3+z
aP+1VO5RjvKqbdl6ktEK6B/lwbHK1Ysw5g4dxI9qgr2fmSsDNz6ajxNft4kIdRjtpcmuOpQiGdqs
gnQx7ZXHVZqvzMTHOXpC4refuvKup7bJm8uS1CyIWHgwlYVZfhVh5VqkYhxaPTQT2QRd+rrY2tlT
kNzP4UUkgsj4HPCPoGljeuWGIyUzWdLoon1b3cXF8GibMzGycCRt6txVNZBQH0HKVxzbs8/zu1Y4
DYFv5GyNY6JxNZd9vSJxWcWlm7HFjS5CXnmDD/u3HKMf+xMRbOrFzKOCWzajAvoFE75dEN/3c/i0
bPZNI/9t0zVPpzce+4Uu6x66Nbq4qXvXuAtWzOVkLCCukGTsZnrYxAMdXdXsrDCh64e4hq5Xg6QK
Yufoh8NZtMODmoEyYM4WSWmONCO/BoABQqVACiOojP7RgCYQy3QDTniM1v0UxL+bHitoyv6m0cOO
mQTKt/UQ39U1suuYelVhTsC3ogN0UaZ9TlCq5RVqA7SF/ruc+qMl84DbinVfEe50PF5P7KBh2ItF
g61JCD3HxaETNuJj+jR2dBHFOO+7arlYVkIkvv/pDDlxw01cV2eZDBffTlelD52ZmeUki0ufIc0c
CXOPbzuLR+8iMvRJNfurWRKQ014ZB6ovl46To/oJmeMbb0eeeoWvr+ESJPOgZV1gRnOXvpUIFovl
e2yrY7skO1ByvjXnam2OGu3UkgdEXcWwBXwwE95u6sOj607HFvx6I/ngK3Zd6XByA8Qvjd1XEPgr
e6KZvBpI3TXM+ENivgc6cnyYl45gKpeurMOw0OiPCHTigAEIjGn82cVQ3N+doqGTQhshUCSrbM9H
fMzLkOlftU834ySKv24w4BY+LNkM6Z7o+QS/noFSu4AZ36rulsEmyVEzjahkqiA34gKuupw5ib9J
1hBhd39MjyoL+VZOU+uTzlrnODZa2I4rYzA28zkGW0FzVJFfvWY4qKfi+Dvy4eq4XNgmgXnTYR1E
vopIkpqByJTvqb/ULLrj7HMpvob1fdpGRBUYwxCjDzw//pp/amfcNxS5XF249Br2jc0x9rF1hjcu
a6i8j5nPMHB3JersFy/Pzo549EKS+vrcQNOmQMx8QcrO6JH7XG1hg0Q0NOOKDyGhAxMBrK/Waaer
esDRl+TIgOQIxDqEtW+b96iPs33gU69nv6s1/PIL81GChNkLN99HK4Zf43X8/EJ9+l5B6VWL+7wn
4yeKNYrSGP7J7PBqAR95GjHHEHiPYQfkrIoZ1jSA5jr+Co2WlIERguza1ZBoqvZOdOZhgASpuhzR
7lhHR2MuTsoV5gU23kUVKk+HQNVp3bYqJV+yLICXsuZxe6yJH/FL4Z1zcCdJ13KqCUTfsUaHWQR1
wb6YstNKkZ1DLh/SUCkmIfymShO3iLTKhnPEaFvvhygdLg3mQi8KSO7EyuxEwVc3R6BaLUGOafki
IjIrHD1+A+3bT2V41MI7xB5mZQZMu5gGoc6RDYR/w2mDg+T5hSdpoyCHAG3b9Oxl8Liof7E2k0kf
J4hh808T1fe6dV50IAHtKHr+5pLN5lLI7lzOLVV0iJBgWJdLjH8rK6cr3lhxLCpqnsA+xCZ6LuoU
QoeXTqDoiuckyx4jUR10hVd/DX1adeOyLkEcgOcf0CRCwNlBziBiwuLshh4leCAP4YeoPLpSeJo9
gWOjM/FtpcFhGVD2LoEbs8fY2pMZqsDtv+q6YGUaAShQljvERdQri/i6H1mrZu2zZ+WPHz6SyAGc
0ZFE/6iH1YU7XoS/J2JsvRC6P6+8eDZeBY/J/rEVkQlskptTHUBG8zO+JKp78YsWG4q0p6Dk4fKH
+caJJv+U1De5KaqbakxPccQYuYrosVTpzmdbqUvXgl7J8xTZ+D7m3txZBeezcIHi1yWBYGtZHsWS
AfrIfcDv6XQwPT7FmEn1zl+C8dTzFHVb4pHsv9QY6YPK1k2DXp213Og10B+tt677ZcWjGW4qJ3K5
xJjPR1M79hC39u/cVd/GI5IjFAMtOlN8jzG9W7z2pH5flWtMIFfp/0vBUnYhy+oxZWfrD9W12yES
i5gfdnF3K3THUn2EhptrAF06MtDCcFLELAR2/hsl9F9lGhwsekXeIP7UMxLtud0XNbO3XsnvoW3n
Qw8S0pW8TSN8rRlSiVjJXKyIpxiq0oN7o9GOJuzfw+IDd/LLGo0eRvWK/okgNHdlzb2I9EMiBGhW
9d1XKFq1T1JdgXg7qar3dirCs5+nl7phkRYCz+oWwIt9FJ5TViz7qaah84Pg2YUwx67vJMgWbSPA
+ozR1nNr3H8oN9bypVsRDi0K/KLNV596eL2LZ2Y6wzTjrhXUQkQKVfkfWcJondOXyYOZm7HeFA0i
y0mog80I9XB47gMTfhXedFP0JBHUqyRKEeOE1/3MafqzCOYBlrogbxHPdZq2FOVArXJYydHdQKu1
j1zk+In7mTLtsRZJT+F5+2DZ1NQexuXcT647H9y5cKKPBG7eBJFmCJ51TDPhy/QfZ03FhcWgYniS
eE3EtPwVfueANiFeEGqWF4GK4AIrU3dlI1JSkySv88CTUdvPIsRmXKzkwoogum3aF814KiwmgeSb
jyOIGP85p4aq+FcchTu/UYD4XaKFnZ6QNeHU6UVhU/MhysUbi21tKlY+5fw+Jd1BArNKK4eGDe30
qDwqm8bgvZ1aNBVDR7XwlOjmJgoAXQ/EcBc6B2UzoZ5Nmwgt0ny0dcBCcykAT6z+xcbQLbw2u5fB
R+6DA0hTkKPppuuOiY2AkFCAohYB70YHASOK7JPx24sfeO6+WwkzZbs1RFBsPFbAMU1/WXa/WdPe
V3EDFDh1rjyQ2skY3DS845yczJyGMn2e+PLA/ITK6vg4OOTQ7ddob1Mq+NBhf1bnt54TrESqPHb/
vxNdUBy83r/WI3OjoScsbTSIPKTz0CGrKym7mJ/iWRgr7F2W3iaK5Yge9KljxlAinsHCNhL0IvEe
zh3e960S0ka+JQPizmS6EqrFd4r8vVdMvURvnkqB2WfwKFaqfoXJBK4H0ZUImo8gU2zRrMJUp3Pa
qB7qF6FDy2qu/Hzw97XDyd7hqpNLSiI2oxenRnozx5/FgEjRujWrehl0aEBup5VAEC9OGMs7EOeQ
IKsJF6ILrXt7Hwmh34eowIawfxrQ+8BZYrMUJM17nfZswXwGdNlDH7n/WA48x31PwGJyJNoX8X4y
V+hBcdGFIad7JFAOppE652xymoEcMl0R7ZD34zXPJWbFDEPasBF1rAcFAy7gUtSom6ck3qMAeC1d
cxFGgi0iEoSz+jpA/Euz9l7zmLId07ssJ+ujHdz+4LrEDJv8r5xILVi8jp4PHC/bt27XMy/uHHnm
iWNTZvmqpxYM+cTevywUawcMTV7jHBod8e8DgYYP3Vu3EGeU9N/IapmsDnAcNaTcrNFvk8eU1gnx
GEr6p0ilSHqZDU08PsxonoKyLvcT5lcK8GY3zxiLkmJUbCPEMxjRJsrdneyTkoBi5oo12bQoFlFS
FwzqO68l3lIkACTW6YDHcEkrd2/Gv7JOKQKD6V1ySnUDHJuRPY/sg+cakf/k14DKlyk8LKaBhRA/
KhttAeMrtIGJbXWJZCMb3PfCpzIKxKwRQqPMG1HUUnevB6827xjndFBAfQjVo98OAQcZ8iWdRTfh
yPY3ZTU2rrrf8SXFlD3dFS4jbU9KfNueBLNVXhPDgNmQhdbkDLfWk3/Tlf3DJP85y+Cyb7VM/0vG
ZEEoz215Vc0Q5M3w3ToIVNZkY+zTqYzuO+LXlT2gTMqTE8a/KRigxuV8E4OKsFwnfxV6SRjuIWda
2uQu7x9Lt9syQABDZSO+oXmyLy3sgUCz6cZFTuyQV6y7p9XoEs9nio0wQEYr8+xVxr46hz4zy3xK
wlMxlCy1JjwQSRdcpVypFwdqXFkVH34tH5beJe66+5sNXJmO9vgzzFfetJJv2gp1JH9ta7Fc+vpB
NSmfhsucZrSw1aIYohQt66QazFWeIiITm4SbsxBZ65x5IChM2yhifeEKiKXjOCA2M14ZsOnhZvaC
1yGtAPEEeHvz2q23WpHvDRv4Yhxa/IsWT/rSfEbFFsJYsWfw8FBA3GWc7qon32t/s3dZQso5p4DD
M/WSgWL6WMZ+imtAvHgp885O27tsiomVSf3gMM36VveGsVWc33va4sWi7lI5e4eyH4BnjCNBMMyn
W/eTLIp814Rey3NpcVXN/V/Mi6hjV6xGbuofdJSZ67QMH1tj/jSTZtKGeu80IGuYxpCuzIYPUYSE
eG4abFG0IUkZi1M6UsG5TNtaDvWgIcPXFGqbbTiEr5p4u0YB39kkf5Nj9jfyzXJ0+8uqsQiNFMq/
QhbMdDiApozkiWQYUI00k725ddb23joR7lZfx3uvIJAthS4y0CEWacWMaMbU5A9MGHSCBne5Dn1D
Yo9ImLfE7r12KeB9BW+1poHuS9SRmAPTvGa1p8YzaTh77TuQXAR97+gRqzwXuxaZ9k5Y/8v6I2tS
jAbJSpvpFP6hHaZrcO1/vCzBaN2zgtJ1wnyYCwXrUODTfppNCteTPRCo1gUeGL6kAfruPIt/xUOM
JbBdq73nHOpoeZ+yL6erPmqn+zAFw4I0wcnS5MN7nCnMbYaPXw3Bq5AvRQ3dG9orcYER59FsDkJ7
PyulK48xN0Lh9LuMtFNjYRhq4ydIaapTmTfnahggHeIywPrZOHjg3EQcF7KksTz+GjLoG+ltO/dw
W2Fzbv9+bigTkRkS2nGZt2A8EzAp1wjz9qCl0wSa79A6V8WmtMg2bXKW4taRW329MlVuN4P7OAyf
RK5/R2iY3DW+EVO5n0fZo1ejGGG8sh8nIizjhgp5mcWzVSzISXFndvAdyFgA1+LVVclXWFliCRdC
KbMcCRADSbgYRNvmW8nLHJElE7kDkbgfYv8TJeVXu3bPoTseC+ZLu3J+dPxpU0cOoAGb37UFYZCx
1xrUimyg3PpAi0HaF+R1G5gpuTmNgBtQlwwzuMmqwEkSzsdEwfJYcofY8JEFbARqafQuJLnNICq7
gtYvm2ihvYx18VAYaGsCqUlw5RVthBOlrg61w9sbFfiadRychcMtMs+eJX1WneMxRnDt+vik4vi4
tjjjEH2926r+yhrmTWvPkgTJ5O+4GbCcBSfHFoR9xgkrD2aOeZ2e//91JlcHYp6fmsp98ZX3wgbj
G4P6zSiprD2ftrCq/++SzllW8zazi5y2fHcPRqVb/KgxvB+654JBAYAavmTLOr13zvqv9lHFuFgU
U/1qZ3qfoDevjY+ju6YsG1Z2QfrR6wLSAcvPhmTHuGv2yQoToGZCMFYSTUkiTwaibMWf/ivcfrLv
QIdyuU0WtiGEY6wMizbSitb7Vjj0t958ih1iBnwfC16RoDlwXU4rfhfzqq8hC74r1Kx5nr1nVQK5
9lnO+DiDsAz3iUR21+S4J1tkhlxcLH9ZdnIU9GOs9l02fIbYy+oM/3DnI8vMwul7bp3XISmyU/N7
TAtL9toFL8CfMFtpMQcgLR1rg6xhBKWyGaZiov+R4uFtqhkvp/dhhv5Gz3rWCCCROOmA8m83jlg7
AWjcBNOkDgBewQJFAQHxbkNy7wU74b/JZI954F4bPWLupoBpJLQCbxwCnMiIhrRN1KEKuVqygwlJ
vYwwI7Rpcu4SGpd2jquDlFzc0faVMvIF3+69l87Dvpr4zJLYvPoTArI1+nYd6bHdgjjOWSWXT6Pw
kkrsejtl+JHcPiUoqOrO1zSXyyiqm24271XyWqngWtf1rkSntoQFt50tGQNiCm/YgZZ1sxzWjk68
tO3P2EfvQp371H/gFd1ohUHRhgjbIBQzv86PzWIpPUZGNLMW/3zSSFPDfm9Nmus8WbYpJDg0Z4rO
foQ4Ss9Q01eKwdFXdh+lFMn+RLGdqZR9lN13cE2DKHzv5wCaqh80e24ky3rfY4/J1cVejzN3mJad
z0tiPqzUgSj6F+kyxGTX+aqg+RCFsrDn2JR8snw3McOR3jYz++k+2VVTzjfeLM6+o2dfW5EiX5j/
eg5nXa9ohuy6nMMW5GMf8W0bWzr/IGTFOWY3sqT2sHnc/VJu2fK33yowcWwz581NqAPrrKWVEf7Z
yHmjdKDqSImnYTVT7Jgs41wWzc/aI+aoKkEzL4eXUCMnQjBwbqx/m3Co45jknelS3rnQL7H6VYeV
+BYQojOEzjZmcF6C8amYiHZdHp9aGJi2xTlVyqOF5uBn7kMdIBRvUwdekiWscjRwUlpYsq3L7sXI
5WB70mKpBUVeH6KsTREWfpbD6yop+7X2ccx5QA98LKu4QXnWJDvUugKqP0DRqPsGwQLPdBs018IS
8mwU2iNniK5orfeq4utYBsxC5gJeUaaYGM2GbRGjODwRG/JNxQgY62V+i70oum5p9qOC+TQj8mJF
6RpipR/GurgdJufJcI6dtO3++B3rNhHx58pwbG4s6/yh8Pm83IaKVSzPKmqaq8RGN93YbALr+7px
o+ucBeZONuJmyTir2kz1Z+rDs9OTCa1qhrxu6tAqkAJVKui0cgmi4zpwfPml/UhctK1h1GW/kiaO
GeBjQ0P4e5AFj0fuQTtuRtgdM99MVl7uPbyDYm9rDGd9QoRFM/9dW0o9k3YPo4OpSbPWbGKyHhvi
ZmqNHi8fzXAdjPIxXqbmuUaMxhJ/ZIV1R68DWd8Fh5xmuDzMiRN/Obg1oWJr+8FsizLLj5nZUKIv
KzZPt8TPyIVPdGH/C8UNn2j7zBgqpp+NP2Qq7uTC78qkoFHuo12DSGGHfebMSBJH63HKCM2wbjci
K2FYtLYWHZck1VLToNssO3syBNAn3I8h8x2UBeP1mvb/6k27UFxFBZ1mXYL6jfIN1DlTJfm/0saj
mllSqATtdEh5Kn19pUP+f+zBEofJ0R/Q83N+kSXa6eC3QKk5Ojxmbi4X9rXjD/OcFQ0X2EeO2hpR
dFJdDNm68SyOVducTeX/XZuVWMCKEz5xDkpHT25FiktgN1Rj5n7PBlBSM/u3s0DuK+p/qWrnnbXw
kX1Mhx6gRylyFj8LYtiMjrgTTUnWbXtqZYw0Vg8sPev8pgQDAkYZR00bRS9SNt1JB3YPp0SdBypk
BCPJj+ZJO6zqwy/6+qwmvb1k2mRarcdW+axG56A4NcYnH5yAB6RdjrcfsoqcWt+pzn6I2K0ztty1
ANhixsYk+1IqL/E3xqp6ElBz4vKbbxWIsHXi7K/X3aIC4PMSE5yi2xPzjOJ+qHjoBw6XfkDBz5NN
FNCE38PSMDvSorSlWYFhjcYtrUB3aKYpv+KeGsavFwIBMj1g+26PqTaf7khvlE/Z25pN/Tknlksy
OxkihrR52t5W+OiyDpmsWpEVLMsy7+aOxBztvJSW6U08dP6Zu4d9oKgPiujwvirW2zwQuObVeg3v
5YCbglzUOvku4jfbQaAOXbQbrdIPKp9eqiWGYtV4rF9Q89YR59Jab/LMsvrTiv52ytnIiIqvTecV
4FDqx6xE0+4lm5U+819NWJysv7yNdfhdCfqlVKPIDCw7e1hMI2E1c8EXkx1ItYKtkyxzMyQDqJ9+
3BRSeuWTwBIh6UgSu1ntxnxfsKg7qeSDI9PsBK0XVhqGU2Otd0ncf0jL/e1LjvpBhO+ZccVNF6HH
8wYU87n3h7vqaAMAnjKAIaCzFi0VkrnSyT46ReWlp6MfD82+SfazRD4Z0sY2PYU24bgxN1kyE3+T
Qd9SwBWdnn1BFgNv3+4WHDHHgDU+Sag3eTku55UubMevvpI1IsyK8wS2h/xBhlhOgFjmGiW4NeiX
l9cuTMdTwbP6Kx67Ky1TZoEJ3S9uyYc6Cl9FGZqDXDU7xyw4ZApuzOgQvhohXDdqLQ4JfA6bpeAf
w4DtnhqfdIkKFQuGbRaomNFf6zOCHZLm2EtMG4tKX2wmSVoquWiCMfvXeoNkXulczyolhr7AIEOs
Ydan3NYLww9tid70qKyh1dPK9SNjx+TJq2hLU1Py7mcofaZw6U6dvaRJNHOjuyDwg5ggtio+jN22
xevL9LSsDM6WGk9FrKvunLqHqVlulwRPX1MHV6E3zleATu4n982sNSnoU40Qv+ECwYzFCCBqjqCC
ZMsT1RPUORBOBfLg2wKw7cruhwVjcfCVc5azBwM4YbZKPxSc6R1wZjMsznP5GA2QF1pMAPjr0VMu
91nQhdeoKKerden/Fag+YJmWzn6Z6e0y8coEtkdhaTgRqIUnI8kydPfpkpN4EWaHdjbo18kh9p0o
5deUD2tjpmOOsjsC3GQS3k/EY0RazPXBz8TvKmvrA1tHJwoTgvyGJ0vE2gBhhlQMkrEjVKhraf7l
VD3XIpoeHVI69n2ZvOs0/VJDX1x8Q1aEirL0Knf+o+48mjNX0iv9V27UenCVmQASgELdC/Lz9L7I
DYKu4L3Hr58nq3ukuZoIhbScCC10myySn0vznuecU5OAAiiXOxSi4aeD4qtY4WPF7FPLaLfmFaOh
kQt6l3/CLhBPqhTxDc7cHLQffGWTPqZ8HFmXupuJrppB5MR5WnD0SBzeZgguCoffoXz3IvZJNXGX
xEZh9Ag9sgTxb2trbeMie/QXRVj9QiR1FX+2I1hfmY3EjvFpz4UbECI+H3V7ETtTdDuvuLNXTrOA
eDn7FD1BUYbeHOGEKaryxplEsZljBpchfoBTO/f4B9nBFJMsrHwLoQnQaxMZCXtvJNS7r52D54/F
xoXgyh3yH5QKCR0qGVIzm9AeKa26bjGVIojiiMpeteQQ4Qxq2mivm3d2Uf1sP5M12Ec2HpYOl+44
1ttiuV+DJNn6gOUbxbPpZ2QqRAl9cVGZbNYafIkN+Z3P/TvFYRmn6vl7cRz6myz8QSv6ciCt+jK2
OKRaJEJkCECZWq/L1tv0n23u2jtXd49OWl6u+DvXAWkdOxP6IM1izofEJrr1u4xUbmu+X9Yrv+O+
WDUr4Xc5MNMMby0JYKwiaT8E3OqdmFIHN3Uvs4ELZuJMV71FIq5tkOzFBaPmWtnT8cxZcQBpY4Tp
qXOTG2Kpr8JMtjHqEbOTf6S4wYEdiKNj4zfkMaRoDJsZ9ExhyhT8qtO2PnDTiAPcXUHXrCdW+UPq
IakyH2Ui5pZ3nbKvmtXm+DlBYpg7TA6BiUWOq3zVqHUTk6XqyPkW79Wr43oVa2CMt9ytSb5rYQYn
st0DnpiqG49FKBc+07f5APK+Whho+tAhNzUEU+8JMzWYmEjbkLDAeddkugcgjU8wrsQ5hxUDdenj
Gpha4t4huIOIsh4H5H0Ied4KmZU45VsyQ1NJ9CJJgpnL8gAxRxlNUnW7tGX5mNaOyYRfsFyE6J/4
7HZ2Cz/VNEw8+5iDKNm0gJ9co+t5oj8QSsyTbbRf6v4pa0howu45boqW/2/q1FOLbhJ3XbkdvfLa
IjBu06bbBkRtA1adAFuwHSVB0V2KeEf/cHQ5ki7NytVCNA6kpLWMdqxkX0esPoEupkMa9zfO6LFM
lRpyUvuPYVQAsfeMRoaG2JalnS8z5a0HLRB3cSJbZz/++Je//9u/fM7/Gn1Xt1WO0Fh2f/83/vsT
M2GbRGCHf/3Pvz9WBf/3+9/8+/f8p2+5Sj7bqqt+9f/ld+2/q+v34rv7z99k/pp//8n89n/+dZv3
/v0v/7FlJ+mXu+Gb+Krvbsj7338Fj8N853/3i398//4pj0v9/bcfn+Z2YX5alFTlj39+6fj1tx9K
OL+fqH88T+bn//OL5gH87cf99F5+vf8//+D7vev/9sMWf/qBB4zpC7Ykx3HtH39M3+Yryv/T19IT
gsi/wLcZz//4g+2uj//2w5J/ChRNKfAjqkC6CKE//uiq4ffX1J++HXhu4CuttZCuVj/+z0P/y0v4
Hy/pH+UA5JaUfcdv1fwB9T9eavPYXI1caoaGviu4U8lA8Vjrz/f7pIz4dvm/UOhC8GQDVlTrVz+Y
eA+Oq6e0ggiU6ZNSvbPtAp1fx26S3yOcEGAh3flDlL17PqZm4scesYkGu7vOQiIkrLYQlwJK/3FR
Qj063kpW1cSh74xbzLEJHjvKGWS0PskpAlWIu+guzIf1wumhfeLFQg6jxYzmQQYCV9zxSbWxGRCf
AmUbuLXA+NrkTnf0Os8djuy47g0Ykdhla1S8ZH7DmCSN4xqDT+m5b+7KvRBxkuZkJ/fYzr00rl5U
W/lk3bgteX6db9x5Tn/nZCR+kdEzw8Nw45tRyLySQCjMlOs+tAQxdc7UcXiIDNlc5jD+k644RHEI
Hr+TwktB6cQwPC8RO+oQpMVxDSwMi21qW19T1IdXbUog+NCGDRWw8XrUc4KJIwntReMuywmvExhl
Q1cR4QxDFzSsT4hOHrxlJBZB9euaHXXeAKamEbF21cByR9Bj99m0cO/seR4VCKv1kfv18tNRWIv9
SHnfRICSVYPkbFSZpg3YTUcisyj/a3dOVjn1eUKS33mxBGtxcDpByhNyr+ivWU/G8MS5cc3PxzzX
w1fultiWumIhtmXxO8rTiya+rKuYqUwYt5T12kNHDGPrM18hvDvB2rpq/wYePzz4CfF1l+M0ckd0
uljic6ELGb81zt441692XHlk2oolftVx67Iot+FVY+fVvW9BWliTXZ2GagIywDB9h3tIcrUAEnnG
57Wg03UDEg7Bj/4pKjFViSpR92O14qHqrGLcelbJBWBSjAzjxKfaeVZc9PHNMbGLXwft5jgoFT14
wravlrqs7uu+Sy5kqFJU+Nabtpk/t6R66x4SHvIQOaSaVutAMKgx+kk/10xQ2vco5/dBFGPcdJIs
bokInr2NII/sjoEOjJvFmM6XAyG6Wd1clGXoXsdywi3a2uXbUuiUfY+r0ibLRRVus7DjfTsO860o
YuehK7Bx4SLG0eHpInmsCSkNiUX3nJfYCciO6rsZEk1H/ABnlfDSDLut4xw760NRB3V632jiCBjg
S5c+Li1mWnOytbe3Xc9se9tMUcT5Tc1yRTKZs/U4uiqdOEKjdZzPoVAvkmCCYy4sXDNBI8iF7PN8
4tKdBx6DVj6Ie+kmyQFdJH8K4z7YOXYuWk56rXFmW8R0nNVoqQd2SRND3bRwfV174dZWfoyJwoVZ
nuhdFFm4m6jGgXqngYTZL0f/MArDXY5V+kn6lkctgg+IyZ9NejY80jJjnUoFJUz91Mh314q8x3yk
gncMaMZo3VS+WckUH3UTBkfE25hzThWfGCVZ16QowPTV0iWr1wewLOk5oqZwQuaeZzTVofOwygkQ
QukTSYlrgtpaFS1vXjL6L0Pjrffuihmrd2L0uSSMd7VVyociIeEicQlE6OSyfv7P9+T/3oZ7U3+X
D337/d1fvdf/P+y6nvyvdt2H7/Yj+euua/7BP3ZdZf8phCcC9k6ppbQVe+s/dl3Jrit9ab7ieRA4
DtvdP3ddR/8J9a3w9pi9V0nxH5uuo/7ExUY2ha8Dmy9r/T/Zc+0g0H/ZdHH2+1L4yjfbu0BSdM3X
/69Nd+iHcq2ZcBAGcTU42Bm5rzAw8iXBZxUtLHlMVACYtyqymtzXk93isXIpuBnXYd1AeiyEPs/G
f1uiws/0PtbtV7RAnYkEGCWXjDFHVv/V9NjEiX7xF64waxqV3AzlTTZ143mb3OvMUtvg0ocaaNQ4
H5P6UPYRHmwO/pumxY1jtfohSMmq8UuK1X9Tlv2Kxtm3m8LxYRWyt5XVk6LwqEahm8+tKPx2+/TJ
FSOIUlgcCq/FTCe5npRQUkXqrwd3FXuRz9fhjIaOh+NrGlg2mpoBN6vnfVB4VBX3kPEqVBtrmn2C
e7PHvBQrxLPDdGOiC6pcCUag4JyKB2AiE0LiuzVqFBuOo23oRabSjbPzBKNT6WkuOWXoba3Qjjch
aTh5Fg1bK54PvH+2dB/vE7Iatm5B30pRfld1c9PCdBwWRS7WqlsuimX8FiIWbsFlk3OSJebNUHMB
wfQ3QZ1El52Gb4n0xO1wsZItpgn23cXak3d9SPox3wvaKolfYgF+CeZnK5HXXUQn0jJ9ZXwjh5rs
PTT3lCnTb3kDos5NHvtVlp/WxirPEkf9KsYQ9qTo4YSYy5g7vd9C8kS8QAVA1Xm+2m+T9TC5SC+D
0yVnTs28SWrKTlj4z4ae/C2Ca0hmqj6axeTuXiKmp+dOw6krDtjEHDoQWo8RmO7DCIyEnKYifA9J
A+xZXgaEZ6BNnvCky9gKrgY6C/2cSix3uarHX6EUh5zR5jASGMqzdbSRF0lsIhgDVk9ODam91vou
+AlLHLAJhNkxCceHRU3XdYF+YP5dlKf71V1f0xSwcsKDiAlGXk80OSf6UljOm9VznLLjQx/l2G3Q
zKMK7GEx17jcsp+ZtDErybjenNcFOQ5NF1GK5V6Fln/Vj05BobOOgF+mAa7Oa/S7Va3PixO4GAo4
7hn1omc78Onx1GV0VxLA5kn/pzuRTRrB7yb4PrrJeYjbdgBrELTthuOxKcdfpYxxcFLoQOA21BAP
GWvnfSu4xstx30o8L7b30Erv2KtffVR86Gy5KXP3KZpDIri7G9t613rZY5lDk6OGSsfT3TKfXM5L
Ed5aT9afbQSXWPZ4EvMrp052c/zkkLHEk3exlA1Z0gkJxZdkuDlUHYMUhSWlSZ3QVCjKx0jrYxYO
ZN5Fmii3XP1s2uiel/pcvXq6/kCT56Phg0kSKfNp+wktUqCDNTnF3cUQkZfKsObNdzLkl77DUnIB
ozdu+m7dcIhjTtZM71VnH/tluE1SSWEFo3jBdV637+Cqn+Bfrzi6JdkamBlYkgJX3xLCg08eLDaM
MMX0J00x9ZkthksQ8rt2GtdzL/Moe8ueU0kztcYkGmNsg7wuALrV/Fo0esPoG6ZHDbDpc/aBflzC
tnT9zyTNXwI/ZGRL5JSe6001Og94KULCu8kiTpjMn013rbTp7VLk4c2BOrauoviGtyF+rPmldRbS
34H6BhE9Mwk1tmLwl5jGiA7zbB9nj42mslFX6ddKPm+ffg5FfbQc5yoosmtvpAlAuP5t0rTMm5nv
6Di+H1a8c3nnHoKMXKiBhV/13mNZlS8JuURn8zzdEK7VbXrZ8fRrd6RdyH+zER3OvA43aukfok7u
0xZniFdFjP+LU6eSi0nwoHI3RyvtbfJDs7tAyyOA75fdVjaUJKbkbIE/rQreBXUUkrWKCbUT1kUU
pGpry/GZY+xHwvmbiyB2NQFl1rfe3ex/MKAmAiZQP7ug+Rkq+4XTFpQtv16Y/oq5dy89q94P5m/w
QTs9i49tTyLe0su7kfg0iByX3GxSopM5v2eEz/hSb4Qbvck0W1iO8UUifOmcvIAZPW4zOS0Jk58o
cgUtYtNMHAUxju76MtZuTdCkW4KCWzFcSfOC9Q1bfjfzSMmuT9RTg8O8XV8CEu7hxsNIXzkZ7grj
dljl0WsGqMZSv5M/hFG7a/a6J8YVgggfWHVV0Efdg18mVfLkZ8v75Cw4XmKHPFp4kdmyzlqNjLJU
GfUodvASw4Xu5s6mPZIxVRdd1J7/6GJBO6vS8osGR5Je6BUCUAAcmnxW5l4fssajBRyJ8yy0idsa
gD0s0y++iolYjDTYDGvwc+ztX0VMldlE7U5pslPXgpl3ddcM3HlqbT+P7nLTh527K11gAU1Cdpha
z6OGnNPB4OHA9W8X4qWN5r9fV8Sa3iUGOYmS16anopthEt0i0Rfis6xx/sQq6TfDUt7x6SW5Wpeb
OGNvswfKQdwOinSAwpEsEKqYn7yV6qqUJreOAKzRsUiBHysjik7EnwzHlLf8DlTlNi15WUQf4wyA
3fTG5jTolPLJtPmZdFiOuDq8Kdk8QEM9zeRTrQHJR9VINLHfnkDXjbIE7C9slvopT859fNpFyC7o
JI1GhwDjcSL/QsipRZ2iHDdKynMvSfmjxEAE8qjizZDv/Tpk9WHnPHciXDcBWQvIqCxvFulv28zF
/rKMjKIZ/ZOMxyVJ6euxwCCfzeoX8+SD8LBFAx6pKKjOoAEvYSLvS8tF+Uw+kYIx7XViN6er3EWo
qdvACj+EhdrPjw7oxki2Xln5xj0AxhAiD2epzUNsSJHrxcbOIJajhjPHMiwUeYwXXACJuQnkezUH
0BnLASyCU0GUwddRfXE2ho/WCP4Ld0RAKBkgS5WYloSZcSaimiUgx3SsbJrXGUWktBiM5UAaRFUQ
7D6I+xSTpiXsn5yHSIRrYrktx/wk5ciZr509AE6cS9SRxT5LLjseju8Kf7CqKNwK2McDc9ZEhiLh
x6h6zlkA2cTYuv8sI9RUqJpQWvNmycNPpwu/2faPs49WKS1yKNacTP6xu27WAlPfAqURUSgo8OsW
MXtOQ2ShCj2K+NrWwtmA4bYR9kG0NXYFhk5hzyLms3G3I91D9IJ0YvmIcb5b+cSxI/zu5+lYh7RR
JMt49EN5v+TcLW2m0W6ETyhaow1nyAsEiw4ynyaJLG8f+tVYOPL2tQeIz+NfWZTcMIh4nqPiM4qZ
NqXoGcH86Jo3l5VjhVnc+M2TtzMOoZ01U9ngVe0dp+pjjauEQmn3K01wHfb1bVfEuBcQbtOa+G6z
E5I1Qgq9SPMDcZnHJRMzEuRC3RTwYOkXzqbE88Vrpj/JunqOk3wf1O4T73wu0m6LG7uu7xqfYr0C
2I8wbqgtNNweLVcYUbcy8q6Pzjsawbc00m+MBtygBXOB4u1n5OHMf25m/dka2Ziane1ohOQURbkz
0nKMxoyoRiMdqjNygH0ojBCtUKRnlOnVSNSkvMBwGNm6RL9O0bF7I2grI22nEmIRqTvlYCjNCMpC
BQfG5uiCLO4YgTwwUnluRHPLyOeFEdJXI6m3+EHOQjGx5jqSspsI7rnE3ZUZMb40snxcky3hUGbQ
TSmdhh76vIzp3MtW3PQ6r/fdXH2mK+FFA71H7ddiAACxcADoTQTiQpdeW9OSPTVleehGxNq+zm0a
F8EJSgMWiN+IgYENFqiDwOAH1gCIwFAIu0r0mhpEAQQbgcFi4egYfxw6QI2eg/ZeJuFjyDl+RzkO
oBHYg2v4h8aQEClIRGvYiGBuT4mhJbThJmwzHAOkWAxRYRm2AkXrewa2qIEuZkNfWGAYruExpCEz
mIDdcwe1trhshGE3BiAOWvQOAVDHANxhGcqDxnTuiob8WA0DooBBpKFCYI+MxomUZogR6gGJ86Jo
zrAkgYIq4ahEKawhTSxia8Yt7gxcN4ZEYetP8GD6hlBJbZ64siLVi0SslLySsai/e7c7ZctokaW/
vIaJcs5zUJcRbob76iqQc6f9Ahh2YJxEyaTDqKveuhPx80xmD9PKUYAAQ+88wNkWWNwOZYoN2nNf
hZ78rVuWDyC5b3WLjWHJYw4gU/qwdPJxFcQe6m6Br7Q41nk/xUQ1JXzsguUS97WS8Ym4cy8h/heo
viLZYcJCeQ9PVz0gqNyRU9OdMGszOS5qWNTAPrYlvL6C3nUJ9RaGQ/Lm/qsDTFoModQYVkkBLWHg
UBvGVf15aogmbdim2VBOHbhTaLgnzxBQvKX1yQGKEoaO0oaTIgCNDcXcPiQQVWxoKg7f/k4CWDWG
tFoNc6WBr1JDYVWGx5oAs1oArRBQKzbEVqSWh8UwXL2huRawLmws1YUypJdjmK8c+GswFFhvcDDD
hXkAYpkhxQiTvWxicNEm/BUYlqwCKosNXebWzCKExxuT0W1yBihIV+WEd7gwZFr8m1EDVvMMtTaA
rynDsTUAbWDrkG2GcRM0sRnmLTD022ToBMPDaUPG5RmMnHCh5YruKQ7eCEuAXxyrcos1CMPkYQCy
awxtVxjubgTAawyJ1xgmrzJ0HvGKtwu4Xgi2xxmf2Z3ctYbnk4bsmw3j5xvaLwb7s1JfbVNAwMQQ
gS1o4GgYwdDQgrTqXPnlcPAMR5gBFJaGLBSGA8GK/Wsx1CEWvNS4znaOIRIHwyYKIMXK0IrScIsN
AGOkdrXhGWNDNi6GcexzluehuZh83L9DniG1+uT2NB79LpLLD3fagcJJlqTQW77KFXW4BqnEDWBt
ckNZ+oa3bAx5SRLZuCuRtQsUWcLS1LJlbM4gYXzKLYN9FjknzyICRkyd84y/y5MmWEfZhKGPJv9K
qvMd1jJ8hoYMdQ0iCipa8m+VYUeDGMsWu+U5oDtAliFMc1BTxzCnk6FPE0YGqeFRBWCqZQhV6LC7
GWR1MuxqbShWrqaZoVqX39qwIV19kNcO9FVFZMd7PwuAWGHI2MIwsjWwLLPys87Qs6vhaAuA2rwk
AWlxibt61sH4U49hQR4o1ibfra7Tes4P1Yh1P69Jr6ktUq3y+J1jWVVCrjPT5UWsw8/UVfs6n55C
x+aMnasOsSq+dYT3+Hso0RPYgaRS0q7DJYap7qEc6od5sKE3y22Rek9+kcbbfGXwW+SYVCaPX5lI
HxKSF0LX6rT26R2S0re3Ug5ZHVhqaYM1PLNryOYBxHkcYJ0ZcgWGfc4NBV2CQyuwaLgOBR4JKa2n
Uww4HRuCOjEsdQtUXRm62jOctQ1wLfxLTGPzef0CewKNHQUYifrPRRItsPL5J3kFPBeEuzMsd2Co
7hg0lyGMqGTEsp3wJgMAdw0Jrg0TPt+x9/KRl+HLQPixaOUnCUgfvmHJZ6DyDLjcMZQ5OSsza9q0
bwyB3hoWvYXTNmz6aih1Ca7uGG7dMwR7aVj2Aah9AG4fDeVeGN49BHwPAOAnre59gHgbMN7O7now
eQ7pHn277deUtpBRC6ErKnkCQm9tl4WimFHYeoz7TXCWGQqfpLkYKL8Azu+V+JiA9V3zmxPwfbXE
B1Iwdrbh+pWKirMV1N8G+XcixUlJPK5YAQYsAYnxEODMPlSYBepKk93iErHrYSQIMBT4GAuEcRj8
/j6chB8t5gPB+m4sy7vS+BKojpvgl6LDbDwLyrgXcmwMvvEzVMbZkBuPA85ukn2dI+NO/D+4IGzj
h0iMM6I1HokZswSGtdp4J3yGKSbKzngqgCuBQOHxjduiN76Lst6M2DAa7BjVii8DRFpuEt7wnA3l
Dm7sNcHEURk3h1e9NMbdETn4PIrpLjO+Dw8DSIMRhFanD9Fr4iXtmwm0r+6Gjss8cLxgvcNhimM4
ral4rsAmmUpdFN2nKCn/rcZIQT1mnwisGOIpIMWkEhi3ymh8KxZ4Q2icLPOAp0VhbhHG5eKnWz9U
nyPml8a4YFrjh4lDbvD5QAnbwnCtXGKOcW50UjqmW2v46DSjQ7J9+q2Dx/3Msy9bJixRh5aMkBQT
148tB3tOXUTXtCMKppMr5h3G/EgvfN3F1hOG7U4twyNs4oEk9r3feGTxz4Kp8ODuq5H0FM/UcRP4
xJmb1CBeB9d486ae5xrdiyHiU4zRqOhxHAXGe1RjQrKMG6mu6P5op+qVFJpXb3lf++nn4G4HBPmN
KAh/wIHB8JoJ9ITVqRIpnidfnmZKl4w7gHnZb2eU2CW/nVLGM2VjnsoxUTWYqSLGFaFxV43GZ7Vg
uFIYrxrjwFLGizWqw2S8WZyq5nOJXSvAthVOhPOpXtVYK8u7HGsXfUtnufF6DZi+auP+8n77wDCE
uRjDVuMQc41XjEv+a495zDcuMhs7WWd8ZYtxmEWivumxnFGWhxfMu8QETDUq2zuRFf35aHxqFtaI
8yy59I2DTWNlW7C0UXeGcmxcbu1vv5txvrnGA+cYNxz8rWXccaHxyRHefD4b55xl8YHrZ4d4JBHt
GMIwa2RwURvHXYP1zsKClxsvnsSUNxl3nm98egt9dOnM0Kg2Hr7+t5sPW5+Dvc8zPr8Cwx8fEZZ4
LIC28QIylUtucuyBBJRe4fBztgh5SJFYCG3jJewwFRbGXehhM0S7pJovHK6XmSyPakU/6V40xsTZ
OBRVI8U5zzmfAAn/RPZiNZGSPkE4koTi59wW9sJtyfVNIbgtgOvOMigPHfERWHWSNuTNi828+ivu
VJIjEkkRVjnAO2cWds6h2Fkue3DnOTf14EIbLWW1HdP4Jf9tqXfec2DRM4cFi2jK9LWX2XtkL3IL
j/fUu+ghtY1vPPQ9m7994gwXp/DC5St+qLu5A+oimlJtB5JPOFdnR1bOZ8YVje/ApQ+4gCI41vOM
iMjaE6T9yz7dDxW1Sui8D2XtfCxQikDnY00IEEE+3mixKK0lGaKtm29iOzj0mkon4zTOOhLOVMFd
8XdQn1rKQzqberCRo3PXAGDCAdB6xk2mlCMRRO5ckDjUPIuWaoes47kPCdg3YbRJE+1LBe40YaI6
V2m5sf0JjxOkZh9ga0VZaxC14pz54YKHjrlCRRzBoIvtSD7Hkploa/K9Ypc2N1zPSCmLtc0DbpKu
rLF408eWNa9JMlxlgOD7MCzgA5FJKF8gycDFfDzq6iu03tvsNtk1YwOy6WT5pUyJv/Jwi0QhdZSl
Q/SbTsDHfQId7KvOZwSGCezLpC80+KSPcfbSN03OEYhSKwGj5pLiyJJNzTFTeq6XhNYrxOwzb2m2
UtvQBkMDXf477rncLybWr0xiuO46e0yt4Da0pqdp0s9ZL4zGVpCxQVVDUuqei3s679yCmD+7OLGu
zAtp1I63ndXQb2275kTYpJ8UIOLmeO3QCEQbP9kQSVj67V9z2FPqBecT+hXeWazKcWRIavL8GN+4
+Naa4NKhWoAtbXxxOOpydHDupoYHZZm3t9siQnVhz7mEy5WOQ0DwjlFJ2nvHmvAAUleICA70TAYi
gXvdcEcyEMnhC+WFTUPJgKo7AI5TOXMQ7yQXCD91yT0OT2Uio03U1pgC5/KkLFMRFwTbsf0M6uXV
n6lVtGqPGtGUaWyqBElxQbKp3Ok4Vhqw1CuuWZp/qTqzNiJ8W0oO6EQZsKkMcGh4AWp6MdikJGU6
3Tv59twtiuGRzJLvbCWKJStfA6/AjR8Re1A7TFdmYmdGGHGgzbtlmF7rpogPS7t4pxmXUhJFxkQj
JdG/716xkmTgEOAxeZcpueWUGhNc7Gc8Ubq3CJrlkOUHySnx+BRKr1DcG4qZ1IJiWzlEU3f+Sdr9
5VB4D3F+URpbsODZKidyrziVN5uaw9SSUe5aL6Q3zMtr6zmknuKcQdwM2G+VunDC6RG4/TsIEnDy
BPd//btPRSPiuIX/kTroHt0kXtgRwWE0v3wtxW1RtwdrXZ3DaqXvIbvaLhyKX+ChsCerZKDT+ZqR
XZRiVaO1qFzaa4+6sKHjKlyN/JbRDe48XRHcm2ERs9RyGDBI77kl04k63WDpu6xL+i57bsJMK9TC
eFyR2oGcMTeu3gwZEQvdp7Zo3h4ASUfNkKfKLhUyl86i/RhdWWIptwNa7pZgoSugpOfIwOsht/eg
CwQuE/LMPZMlHJrwUZeDbdN14XbILNyrtJyt7ao3kpCuUGUvzTAm13XdPqexOGjAgXM/8XEkLMNr
5spvp2IP4ezFTsz+5jHCzifKjxe2X25kzcld45vBgzZlb9yTH2+dDQXR88ysRoVnKRNFQo+QGXc6
297GBhBQkejnHYF1fsalzq6jbeSvfBCa/Kvw/bcBrpQiyRK4yS1W+5IaTHw4GdGAaT6+VaTijUzp
aIH8lvR1NnPEYJm0T/vOg2TnnURqF/fUs35Yhm0azvdEAX5UdoIQT3dw4DmfcWkfY9+9cgLC/yna
UJbkdJoYhZGiru5n2jp8lrz8iZABPpfNmEIzQRmFAn81fr18J9LoRmf2RjnE6c1ZsgUl6ra1mXmp
eSm2WlbJxnfqY4LX8b4hQiLu6/UEnrbTUpQXwnM2Rc/HFyPPriE7RTnZXRWW3l16XJaMMF3hXrrr
cu9pWey5rxKBzTVMfbgs+DuwP4qSTXhVtnCTBtBi39cpkXd9/5UEJZ8enCqnJddXbgL0m+RkaS/d
fOkkDjn0lqbPaYzo1wgp2wrX60jgAi7ykTgToq2Ls9kL15PTRR9+Sc9J4VmvE2nXcWzFGyyoDQnK
6ZtGAWy0DW1nxdtiTtFpxhxlf5kWzots6OmK/Nl3l1FZ+pesjGcEIvZ7rg5HUAiinnmxiHxU41YE
Z1FN3KDCRULyZtB2yX1taY177iyvHopgiDdTjbTYztMuCkiVGKKIKrj+aozmmWlCLOstTgjGKS7W
kpRMOJPAd8ijhezT0LUP5SwIlDA9xMPgWRfVrO6yZJzOgiGf0fBw5vCwpm3Qk64dzxzoJ4kdvlRX
ST2J2xFDO2tntvIcD09c81fWgEvbHUiirljN19rdC/IpsPAw6OAp6VZfYaoq8s1gl++55RBb2+OZ
cjDoDVgxIvs59/Uxd9rhwrOmbJ+miqg/tjO/YAqs9XrMqvS5VMTfRQPXIodyL1p1PTpnAjL0NQFU
bPDEShpAZCA3kWBj7yrrkzetXKqRRX3ujfRMZEHzVtL3wWeQg47rZvu8cI9tvJLq4k/pKaJNrHYV
TE6u6S9sd5FHBvsae8eRTAJ0VT1tfWcJNutAMqAisNGOSn42YeQz15l9sHacAxiIRdG56ptxH68r
1ymn+5WhmK2EuO6HhBNqL4snaQwDS9Nzlad4gDMTDv844EWQM/CPakjssdvhZ12W9BWI9cHzKwIA
0+w5aCaWSVFfj2F5y7r3E0yKHdI3vYtTzTDNuPLch7rjpbDX5penFIlmpXeYxPTel8uhXAniWgJg
ENI+vl1+5ibkqr2RlhF6PVEfhJ0/FwM6Zaflp2oYuetG3Dht85xx/t1gIzlYA47sbsYrnvB2LN3O
I36FR9QxfqN6oD20reefNQUlxZab+wxR2c5G77n0WXGt0HqqxEyyn7SIy95AC3SXc0Y1Q+UHdKP1
p66fbU4gpKoVVHkJbd00efDtL8VyHIM1AaBofyb59Blq69xNwvxUi8NYcG0JxT6PGbZ283QKdX8X
V92pVlybZinLYz/pPZHZ1ZmgWnKz0Fpy3jQNkQ7DuiXTmJu/lStSW8q7cU4I4ekkxtMq8M9k1r16
PqbeuCJ9dWEd6fP6imPXl/ssQ8KyQ4ds6rp96TXajsteT8pZcE2iSbwNHJfTlFddpX34rrTPQjFZ
hyGYhk05Jx91j53HL34lLnaTtlkfqE/Y5e78MhTAmzafKhczEGlEsbWZRPYVoX9Zyfoddsl6HFi2
iV3BhFs4t5XQzkVmT7fTjPw59C6j1nz9iLmn+hWDljXqbpspZR/KZLuxeiTrxYc0rjpKyWr6M5TP
/5TNZbTLOXedgVoml6NdfIZNT7SkHDEbtlSnMoIIS/letP16bg9VfSZeILkIidyHUVMf55anyKiV
A+GEfJ6NmBmfwhYR/bBO2W5tbLRhurjP0ym7zwebACbsaOyY14Vg4yHtJ9wHYjc2DhaXGGrFl/Kd
oxHi+7owljjMakF8XdD2PS9+bVkBG+6iyLZkIYU5VYMZaZjkqm76Nvgpq3rTV/hlxpSBZgcDsy5U
gY6HTnAnyQC+GRn48nK1Z5tpc/vY/G/mzmu5cTTrsk+EDnhzS4IEvUhKlMkbRCqVCe89nn4Wsv6Y
lij9YlTMzVx0VFeqlPCfOWfvtTMScXFypnO5D9UZ1Dl1pQEyRVTnlZjnAfOjBWvGvZxldm/2kEua
Q+upSHj0eyMTV13ZPWcdTiNTtt6QuK6YplejCwFN1wKYXsN9k0p/Ji+76QKzV2j+wow8xWV2KZCW
8t2zqw+iZt+1Uo19N9zjzmGWbCns9trchInEHjt41HwMN1JEnnJCZgVJr17zNoTo5waL/yK3XHCl
oUJUAInhM8ozBa0TKcIKGzQI70NFLjb48bUuWxtZvQm1KKNRmwzLmg1iWEq/jcqPFsCqTnpuEBk8
ebNQ9i7Cvt4k3VTKFaBCYuQxMO4SMseGZ6fo2IYGgL1iw+7YKtwCVVFakTEklLNgJFXKIJhqNqmS
/KHJ94XPqKz09yqNytD7pcvhj3wKS1Di1LU94hFdj0JU27jpJojYJfYEH8ptUJy1MF2JKcmOVpq8
qsl4NtJGfNOyZm3E6UvFHH2KWUuycibYAYxH703ZoZV3pI+QrQJ2Hby6BhvQKs8f60BZq6L5KCe8
voNAarPY4V/zhvBnIcSnPmXDrueEKmdalS2LXlMWVOzo6SNFjo+pJXpbeGuvSNVsOTa1DW0I5rfB
/x302jqQjPIwyctcQPjRiJJ6ZDvVN+1P2IpPqUHsPJ80yQGMpg6IOhHfj3rx9IHNRk5lpxr5foPc
FNeMyE9am2PgDpsHKcrwODF4r12+wN6toruADn1YU14rh5LCy0gyKCURw2hJOrEimdphbFPLa35K
APcLer2m1TtiU+zTxK9A5AlY22kwQIRthI1bVbAKOghyOX3a9TwrlfZgtgT56TqcOVMcthiySKOX
o5+VQTScr7pv2B3+NHLxOI1kIWz8QZSWuBtlZCrxKxKApgDkZ7D4oqC9jIoUifY4AHmtlAVShK4x
uVIr3psdJexBLH4ak4MtEM0BEuMIN41kvWLU8U+3zQv5mkRmuGF6kFvVKTXNoSTxK5VFSGnQIH0T
8DP9AsqoU/Criy6OJBJLJ5dXan8iVpp6unTxGlQ7syrBNSgRyYBUhxsR0zIeGa48JThUrTwbBbfc
FVk10OcqIcdiFvEJW8D7sEwyUM5VmhzivDCdUk/3itZdVDFeoUPkJfcU1nOs6LrBp45eXpDZQ7RK
yEustSm3s3gZtLu0a4lazFDbsd4kHiwldQJJb66s5JwCsAWcwk46ip456jyyJ4vdRAYasWQsTR0v
WNeylAuEYmfWE0iD8C+BqQ07MGXYaCiaeUgBVzPoWUF83fSWtSzSQt6YxMFAC6VREEwdgUkf6BFO
gW2CponGDmLKHcAzfS4iBC8N5R3C9sii8I1T49WrWDD2aieu0W4txMrYV4q7ZnYZtlgU0HcgWXIR
CwWRupT13GRzDdwRHTP6iMx/axsMAqc4jPYJJUdBRAvUR+Yp4jEXHpWRkHJHQW/DdVX20d5DHzkD
SwAUKA1/izCYM91UfyIElda1+ivM6xK5KGzecPBQnNDI6ZqLHCZHS+5BjotrV0+WuhEdyUR+UlT3
HlPww4CKlAl3nfvjKfP8B8wMFwDZO33w1pnI3JD6D7H6xxoa0vSIcQ2GSy/5j0rsXpJKu++FmaH2
T15hHuKgv8SpvnNrQI5Ex43R0ZXMQ2iVB2Dp27GSthR/1wIQlsBgP1HqK7+JjuI0pcicaFdJtpL8
LN1zmVc7k8oCRPo7wbNWvhs9C7q8kKjgDTptXzh7kOzZ/W9afOl5fnGN6FVO/Jppg36HoCh0Wvj+
goItq++zmlGbc6astJBuptUyZ/oZkc2VL+xZZj8ovefUJZXneJi3/oqMaK6V9a6M/JEC0Jqd/3Mp
hKdebe5HpqVpQKAhWeAMVzBnYDmN3R/MKX/0iEkXF9gjgNw7BCI0HYwU4VC2ValgQ3xFd8oXUojj
piforhqEcw6YMy26RUESq+XPTBWgBwq53tqzitPL107bCp7yLOTNQYXY3AJnBIGJTo2Qkb6e+yS/
WUG1kxmOAR8CBFPSvekJO3ZskSqRGtH8CK14o5f+U5aPj1Y47tq+oegHrd2QX0td2lcA/LVAuWdp
XY7bXOlXnshvetnWKl1oKOpvbVJqCpPRPqQy3T91pnAWsmHDtam2DmwHI8i+iuqtl9ux+NwG4rGo
cEVLqv7iRv6Tn9fEZR0UtTsjmPmZsN/DXXQw8ug8voxj+jvN8rvGX/bw8OOyWyjcFD7BhemFS61m
v4HBJbO8R9AVCyCl5yC3NkkenAwTk5caO8WknPGWRg0oxc2rcyYFTuCui7rZj7kBnLxdataw8uRu
7fZAnLH/oFJYuNXJYBFV90BQmxKdybjxqWSmSekEU1uaVFcLsgpfdmsX+IXw4fs/B4oBMx8Mg6g1
lN6kJ1r8x8ytqaSP9xr8lCiWVgUZ46EkH6tCuAg6ZTc6H/z8ydSGJ5NNmMBj7Pv2Yg1HaygO2aA8
SXyQ0weIVu2ukWH3ka8XE+8rkx2bRumx1//5uYVYyt00dbLr5eJFu2tU72Sl6TEdwnMbdo9VFBza
CMSk1dyzG5l3MgIc09iVUnWPHu8MBfQS1+5pAM9XqQdhoAOF8DcVm4sQiU9iuFD1Zi964hGbLaFb
U5tG38V9cB58Tp7UenRch4BOFkY4AlGE+0bxz35pHcTYfJmGEbPVaWZAhOLseyKy8+CCJek8jSSW
2dtEUKqGberPXX4kXuex05KNVy0bc1719aX6M1qITEiv4NNgHRx3h4GUeando603q6OWXtjE7LsA
miZVp0gn6VGDBRmA5A+GnZjTOY3CY9/gAhPInR0Q9YXBIzbzoy81h6IxX0pqZmZerSWVb4oWpH8U
7uJxaUiKbTbDeRrmpv+U3tYDHaCL0raXAmlI3Gl73CPnokqONG7OuhgQBlUfvNZ7zMvnLugOks7I
WAdPdJCPTWsc4jh4DC11rxZvGPoOkNeOLZGzqQIYhgurKv+sCCD+Mvq/wmE6H2u6ny11SlZlaXdf
xelGaWkzdfGxy+5jwhSV8Kc/lJt6sA4+0YJK6B2SijGaQ2lcQajriywHexzuXV15gixyqH3hfnoA
099Pku9eaB1d8c4oibbo0C6d0j8V8M17Jjq3Jkh18B57Ha0xs96PQNeBlhBByxsltea+N34NeQw6
czjXiXqnDt7ZRGEPNJpVYHtm88/mA9URLx/JMrOQOrXh9ifFbM6iybEa/TD9LFbdVVH+BISBdjl4
HIIRHPR4mi5qVIMj2zcYXo4yjCdajg9h09yj0H35O+mIxossdyxhaQz7j0hD7wPDeCkC/6yVC01p
jkOTvaZlvzFk977sZAf0w0Kick31byAmUBSKH/7YoE1+U8J2mViw0kP/YToFIvRWZk1kjPsyfVHc
q4PUSE9t2z2QGhS2IcFjwzYvTpXS3nel+moE6ZGV1D29Aaxx4apxxeWAfurvayO2l+khe1q/TiGC
jVRwTVXYWnl9j6bneRzbcyiIT0hqXjLgxr2RHPH9viDXcPpQA9lYMUHA5B7ci5wlx4QPdJonOzVx
Jn9CxBeZhx0AtfahqQOY1L8BkmxUxXtUBW1jitiL+DUan3+n1zTyHhqxPnRlspcydU5ICVCm6FVV
oh/lkzmWJ3fphu6lTP4MbnvHQvde7YUToYiHoOPoWnOheXiYxH00tqp8QJ6dwhhr74lieW745ARV
35UDwaTthbyXM9vdjEYbGZbTMmQ6rb+P0UINWmFJUlCWoazl+PzAch//nqcub4T2wRvFN7/wzhQQ
WOf9mK5Cr9NnRuCTqm8s0zvQxIca6T2EavQs++JTwktR9jpq7+ZCCBaGkREgazYnv6GqLqoh30He
PRRTgxEs7X1vitvEXyJwX5klv2GwxlJ0VCNEjfJjI7uonn+ZJi9ZnnZZC6VMX+u8+iUlnt2yf9LZ
UdE88h4VkjEaRlBPEc5Vny4rtGYgtblbrG8rJ8nGvWHpS0UQ9wVoeY1w1hCnZ8ia1GDHHmrNLjKE
B4QV68TItrQ/dpo0Li0hhvGfsKqErcjMjqN5ZYXVL5+k0iwwnE73HiUB0ZQgqXeuRnpgnuwVY3Ky
1NmxS5+7UHprYoF1ksywmD/0avqqlf1johi/q669S2LAqtZZd31H1AFvqe1DCDZcjsxdrpiOmkkw
zKhMeWdtEGd6qtgkSq6MIn4mRX01Fv16MLtNgLIywZiK4Bz/mWTlK1O0jZ6SVzOuTMRF6Fgct1Z3
bcIvIHUy4FcXJCzZA/LKwB0YG1SA6g0EkfSoeFPpS9/BBiMZr94N4bo0CB8ctTuRRl4fL/0jk0Rw
oIC6it1mh9ln1xvA/ilU1+I2EGvCZjUEqm85FCYxaM+x9sRXH9wVwVJlPYw/dWbq3k71im3ttQih
YemLhSPKw9pHLCNSlhx09n7Do+cFuy5L5lTqDpP8DxM6vXn3QSKcXpMT1FJ4F2O7LH7TQ2V5Sdw2
qfMNWk9RzIiYh5GE3gJeICEZ/XK6z9OKElmiaHk7dO2bDNeM3FoMB8OG4FUyKJ3A1F5D6PJ6E5yb
cDhhNkDymhOMzphGI7wl1j6NjiYiRPxhNHNGVJ0+Z+LRSkAnAf8SIVH7y+MtkkNGpKa9gPO5B+4D
Rbuyc6uaBM0Q2JXw5MUMNxwuek4GIeFh4OOaeBz9sG/9dDWqKMTujJfAA5ILGLmgtNXr1m+1Sjca
tQldk5yBAlqGIcmy3ozdtHD1Qo8GtOnIDGet+DuszN2krqwNJ7T2soY0R/fXdR/NIQGgJUS8zZ9Z
fIlylS2E6Sz58wIqeRgnxP4UdELJIm1PTQKsyuhXSZJC2uT14mTgBVB9vqRQaWoKBwkaXbgvFNCo
jBHIxt86J9OjlZeKq6+JF6eEbW4UIV350rgHRbByK3ONSaof5tUgg5pTl/WAJYj4Hd6iyi7l2K7u
8rBdmMFgl+5gq7RoXHf6cIV53mPB19xyrsoYdNp1loh3f13+XbJWCt+phsKWtGHVEQNQE7OgDssG
9R4K00VUyPQVkR1WC3UMl6WML0fBqZTOO/HNZA+u8QG1XJJbM3O/KVMQ4cQcIlIU8+7CHM6mSiIQ
b/JwntbL01OA0Unxv7TrYbRp6Z1No38UosoxLHFvWe4ig9RnbYJRW1JVIB0+Ds5tR+aMkjrs+l9S
f9qq+UTIqi+he8b3D9tK3RiN/NTfuUZ/RNn/4lIwZ5eVt0AnzaVBjCWf/ggCq6z6B7RkoHOSY4u6
IC+htOZPcRGvw7AC123ucNLvGW9CLEK/QEog3YF6NarDCYE8TWq2PFNnFB77NEBM77fFkjPKrM00
4YE33HiDC7PGWJcRBXtc7J1bOiVvoV+ezSif0uySvScx83XynVgFB2Js5mHR/3JFi8bysJE46wy3
omLQYk7YoWtQqUjJYrtKrv0Khwee27vC7e5pmBxh0TEEinuNrI0cHDca3FnK6ASvlNieYV54FDjG
JW7jfQcqb/oxM7pNYsraIEhIwv6SGIymiUdeGUKvTsVByEaBfw8SgNkljxFCWAt5RA9XuSrs2ZHM
wl3ngm3yqHL4h14fHXTUizLvl+5grZiBFsCMgagtJpcQ7uFFXMW2kAz29McjNxuEl8OneaCX3jIY
TJJzfXidNBUDQkZ8wc40EfZBdBra5DhU6q7PoIBa/lag3uefqAhsBvXOaxELZkj4K/OQqMYqlPK7
IFTuZLN0RNdyQv8+p4NLtJTmET3nLWoKVkJ17tw7AAq2ruXOIIyOPhYv5E+dcqa9oFxHvrZD4EkF
DYqUB5tC8JySH1X5Xuau6kZHBDdDK8EUUlvaOKfsFmEoWES7EkrH7duFkug7ncZ4l6hUt7qFLERr
U0TB2vu7kFtgdXimobGSb4tt7zEPeXAs8AIk8tNujh2LHcKBoaX/FIzRplFRirxOL5VZgGBDEC1r
a7NP9gM4DRU5Sjjov8N4TTosr54MSzNfwQVf/t0dqvW9x1YmipXnIhe3deA7gvTiuj55mwDSNOp4
8m7gVUnZJBKpxBD/M9GEfdXQASrjfaynq2ItRspRk3Egq9pKmUDeJELyi8mqqzGtMewYLglaY7c2
iIhJCnM93ab6T3iIhQXB5QsabRZew7+3nGNV6mi7NOWoLdpNyEpBtqeTJBKQ4d9yqDjMeFd+NPyZ
EvlOj6WSAvXSLWUsUSwC+GcYQN3s+qWZvcSKC5LYXPeCd5JV5a4S1aXpt6dAaHYFnkMqZASL6HQQ
VGJPVea4izCixPAH8GfZCpXMrJkseY1IKSFfTgNz27QrP1ixh+SeFNu/Y7XIQ7dEJ6G6l/aQnKN2
0fhoaPO/d2MICUvP0mWn+zst5w1uAwf2HAzZbmWaKJSCZqm24jaujUOUxnAu2ktOGy6aIvLkZh2x
Vcakz3Qtb30X7m1nOa6E2GYCWRMCPaTaIaY1jlZxVwWEUVUwgkpI5V1CRSZ4mt7kqAKv0md3Yx7v
u1w46RZrLRhxIcqVqvR3Y8tLl8oLetcrFGMzMkO2cvUsk9LStZWTSrmd+K8G+zrIAzFhZqG5TfN0
iX7aoZIESYNFkYF0I0hWg5Zu4hMEQieKH7wcMrmm3okEvSGA2hglAN+sPaRGvIE1sCoH0XHJ6PBc
E+guc3RR3iHtvnPjfZllxyBI12GQbBKvv88jNj2g8PrAWpdqvEYvu0vIhQoVjoTIZsTXGSOtEHkM
PZpUeTRXQ0rLlCW3Oe7qIVsPI8bvKka1pRbqG2xjxUFhlIU5QGfqZCQvlGHaouV3L4osoNvPyTvb
kjTgL5SRyAwjYSfgoqn/94CQ/xdo1/+XPC5wHoDL/hce1/3v4Zf/O45/Vx+ZXPzSP3QQTf+PbKnM
ZbRrVMZ0aB7/QwdR+YkIiouYMZP/I8na/6WDCMp/DIkAb1BeMuBb+mfGf5lckvgfmRWQZlmioSmS
oZj/ig8yIbfeIblUTYPFp0miZOqijNINrsl7OkgdhEhOEsRxkvikSskdwSnjkmH8QUqsH7rYkt6o
WhdxTDCKh3jfUbn9IAyUTkda7Izew9GOpR5GMooh5SRiIjykBBkA/ZxL+dnAIzfLBFr7qCJ/BOaw
dots2ffi/YhhWuqbpwgsDpa4Ox83CDq56LEc8vm7R3L852Lec8ek6RreXyOYEdOyLMOEziLyOLjT
769xCEnHaQQ6GCbZ2uQWHhsCF8kkB0RibD2PT1Cy0IKrL5KOnUeO/vks/nklvji+8pHAoqlU/i1J
wm1kWIaiw1/7ePxwAocn+JDmWo1qo3fBRWvROhOyQ2R5NNvkzUQgajUN/Y9FbFy4UdR8YaINyDPt
hb321qLmNdAL8ZPqwZvGNNBFaYNaJPoZwgop9YDQu6YC2jX8qaqY9AFv3mOcV3VaK25/8Aoafpqo
LHR/+FG00Jz8P9/f5L8X8fEmm6Yh81qCjOOF1SHavL/JQZ2pQwvHnKzaYtV1GqBcIncqPXftojO8
Z7r+kIfpJnuMa2PiO2OfLZr2AR+EPbJOiAunUYU5gLsVCi2gXgJkythsIUvAAPNV0oVwbRXIWyBk
sn3NDoEyPHdG6RS5sXTNU148x8Ebs8eNxzed+NWFWdOnMSF0VNkwr96eCDJdIKVcGL6kPYmdF90K
nAiZA8kLlA6J2fKsnUJt9vsbypDx6bAK36VE9UU2FPnqfup5HOqyMhFHQ7rgj0Rz8gGOy8K8NBa7
DEu1vz+eJn5/QGX6+TtOUEbVXtRLDliCk0SDSOuycRTzFRnk7yFp1zIekrhvkXN72kpt9m1SGICf
vZPUC6S/uVhFEqC6Wme7aMYT0bJlRgWKgavYyKASkBNaIb+rm3oJUhrFA2lAEhGZRW1L5gRJjS5s
yPE4UDcch+cwyzfEqy3zojviKpprmMzGnpqejEBCIGFFa7Wfcdi8+q2F0wBHBvO9WlREb+u2S4vn
+9vz+Rs2rXePQ7kaJw2rrzTT5O708U5uX+QmXuOkdNCs3DjQ9Dpdv27vDyR/fAwpyLFIHTiQmLzK
hBZZ5OSUUDi/v5zrYZ8AE0tnYFIsxUCHb10NSUZsZnWoonJxcdVOUIjMOn1/BGn6K64vRAeTxixF
PAY6yI8XAgA06whBYKGywCLTwiKy+9V4hl9um/UiMzeCfeveSV9elmZIqqGI0zfLvPn+HS7Rio9W
xDG7ORnQqcMWfD5Ei3aF17GzIWAHiL0ohd94ZtNfe32pjH2mrrOwtEzt6rAjHC8gwtzNAONwkCgv
ngmYF71ezWahjA437uz0Cnw8HJOZaCj8z4CXfX2VUY5iuhvEYF7avU1be5k48hqitpMtscJubxzt
8/j38WjTQPVuXBjLNvfajKNJ/RO69llp5IuuPek0niAm6sZFsGAnq29ljHlIJvBHM/aJqm0Nunzo
7VAO6WS5w1RIqWV9f26fv5WPp3Y1RlqmL+BU4tSEfM/SZt4gNLWy8/cH+fzlvz8IzpiP1z8F36Eo
mO52xeSNJFGiXa3JP1JZuzHTSN8/WEu8+mS8yKtYSnAobWAVUlcuyrrUuCg6asDuzeh/DN7WAOhp
ot3QuvK+DuLl9xd78xSmU3z3tFVXREUnT1cbR1t/FC8T2asmfSIQ1kK0VazsMfdPor4Zanx1+Y17
/cVSjZstGbph6iybxes7EFX4f5SRw5PisCLOfOna9WxY4mz4Xd14eeTPE97HY11dqocptDKMAbzL
XvoVHZIzwEdEJrZvKxTwZwz1c/RTO+AXxm91Ja609ff3+vOo8fH4V2NwEZDEHsFBn4f01nna5Mgl
FVZt+WK02DUhcXx/POnLz0WWWMbouikr10u0lvI/4EgOSLlzg2MwPyJCstOV4ohLf9Ws9VWwNG5M
NJ+HZL4YDSa2LuLaYR90tXzK08qAfB/gKkBInSb9q16rxzjNn2sPI3GnhJcBNSmb4fvGRPfcTs4A
STeQaAjdPkYL9W9vAos59lYiqVymruE0+/iCd74k97BtiUfP4nNoYHY0Y4owXUxcvb8RJp8xOHZR
yh0/yMGlJk6FhDKBtR9EYLaT9sZoPu3zPo7mlgT1nj2CzISsEP/18YSqpNMhgwM0M0S8pyRwwo+T
bJ3Ksw8dv3WVVTWqCxe4QJ3QHAgIARXPApYEHKmrVhDmAxgSIyExEoe+0pbocEgEDIihBeyF3/U+
kFBdUXz9/kZ+ens5bXY1bK3YjhowLD+e9mBG0uBpYNbHFCZK+xLqM1ewZQ9Pxr8eFCxZZTOsMPSp
bJmv116FAI+/MtCwo5Y5jFBp6kEAw1PQUH2xSv/YG7gtw8zRKvUoIoj7/kK1zw9IZp/EgXVNFWUU
+h+vNCj8GFgUSAix1CgvJksDhvIsToJTYJFtJagHEi2XQUW/zUTxJNbZknX0XCrkeRcRJiQRu4jA
vMAumio/4/ilQtg7kU06i4TbmOZRiG+uRlcqlSssyUfabLbeUKFMG1vFdZTEzyFhycYFJ9Ystp7k
8FeAQR6x3tzETF2XTgstT4OmQU6MUV8ElV0WrgXPWBX9XZepD36/J9x7Vg0wVoaJrGcq++/v0hff
uayy8FIQg7EAk69H7tJziecUG7IWpv5MOlIGe5abfBsNxED2sW32xwZbSRAiaKRjYqCNiFLEhal2
a8T5tPDkdXl/JlfjeuSVcjNJRmckBVGRn8HAcEI7mrdzMHH6rHb+/UxydcSrT9jqW9mrKo44LcjQ
WVegvlEoAbZ8zJfx0l2nK/VOOPWP4bYp4UXPo2V443OUPi3TpnOYXlQCZUygo1dv6ejJmPZcsi5M
A9ZhIAf4J7xZJCCx1ZjRxCPSbsm9jHJwCBP1gYAsh2TKhVKo94n42zfcZS2Ps8pMHF0wbzySL86N
UhVjnGKwf6bQ9PELwpyWtmKL6hng6xoT9SE0aiqV/kXTjYWYd3caeZpy3d/4cj+t3CzqEaDtp+2U
zqp8GsLerWV8M/RaplhkkZmC2pYGOZX5zCBNw7uxWf9iiNCnAo+liKaI0u1qIVrhrErbhCP5A/Ke
jv4kohClu3GUz1sqS9YtnjMVFpDBcPQ/XtCQZV6mlrRuhoy2jxkBSx1PRvtMqds2BiSqboW4zzJh
mOXbpBvvlDp+BpF//P5b/8vp/7ABsZg3OQuFjQ1T1vV+x9cwvuTCtErrrQfCABaVskktGCH6YAsV
2kW4FAJWuhJOgAoppB3PRf57qC4NQq5Z2vibJIjYyYMJIW2IXEHMjEqCsCd21J5+leBdvj/jL+7c
xzO+2sREgwStkRHq78aw3eFOJvpsWa4QxaxoDgREid444vQ3fnePrl6JVivHoKilf47IO9c9SrP8
rt1iQ/slOPjJlrVDdB7/NOc3Dv15APxwsfrVjgXFi+oBMwvmqhOsqMPWs8bJnHKFyXQdL3TXVm68
ENKXFwu9WFIMOO5sTT++mIVh+BmN/YDcKA3GEhagfGLRoZ32HzxlHcqvUCeWRttvtao5Egx5qIP2
J45Oh/SJ5xRZMk1bsoX+pyPxv5deP4883Aqd0AtWeor06cMc8tzHhOf6rKN6Xk3KvIOy63W0JQhv
U7SkQ1isNH84RkK7dH3Zxo9PVzu2+6Ba6oN5AlhCeg6U6sdMhaEhEz5WPYxYpKdAWtQ/NEdjw1jg
vX8KQf15srTEorkqfXEdYxDSlQH9lgf//txDDdMJHq/Kc9D9+f6Rfx5/dMoB0yepARpX/tb23o10
xgj1MU/woQ1ms8bfNkntyXoIbr3UX7xZ0+SiqAY5IwwBVwOQQqBgqRcKNEeitxzJzu/G1bRPyvWZ
N0f6ZN9ern9eZ7IZpE5FDhArZIpJH18tIU11xQUjN58ixHq5XMU9LcoSCYzU7ybOVF51diQMwPp9
W2/JLixEBHzCsgem0cbIvN2ciAult4OJO50mNm2MzYhAyRdeZDh/WXZotbveeAQkBvH3ZKjhPqwa
h2DBpzo393kYb+I6vqs6Y51q2mKiogY89gynSKtu2TEgORnROEMFHUZoMTVeTCXYtsFE04ro5SWO
JxD4GlQvqlj96jJzqQd/quZFB8sqY9wdUWC1erjTveqN5B8sDoSedwEJQ9YsqJVt6MPMQMd0Agj0
u8ZEkFFDLd2JjJ05BoIJAJanTGiZdn7poDFKSbVL5nfZylbhNLaq0DpG+CJydq4BiqihahvluHKJ
SR0Q1iTycTSF54QCr9+Y6BoeodrjbFaWskAgA5tiVzKIlURrN9qkuO8D0H1EPrB4xVOFlqxsf8X8
V73GXcEvEJfYQ/L8LtHeLMhAI5xxEc5ChJ+loHtPfgeXTKy19NqDFQaO4mrPfdst3LL82Vny3TAK
r6oXHXKTBXCsD+C5ugbBGnERsnCodeGoY5TpAiJYXPNBHPcIp4EbyxsZxxMrX4zHWGMadHBGUiEY
LLaDSsk8VxZYyn66DUIm1dv7KMHoMmiOB49sFMkTleIbm80vRh8GHop0TNm6TPfo47srG1ERtSqj
T7z2VtIqcjr22eXN9edXs9uH41x9lgatJLUsLYw/i24xLXcjQo9tttAPYM/n3Wv/8v1w89V4z3pK
kjRzSg5itf3xwgj6IcVEMJAU2N1CW1bQZTAILpCGkfwMiGlGO32l0PSbi8aMDOj598f/Yrrh8Cbb
ePYalIuu1pO5rDZdI0CKUTWMtLK6y1wwUgOzrBLpgORHFCNVeWOHI38x+H046tVIZGhtXjQWF93j
4ZxFh+GxcdotNAWnfmI5u+DDXZCOMFfWYH8hWuya+9S5denyF+Phh7O4eqcCZrMxHDkL2QHOXs7k
DchGHnuwggY8r7fBpn0qYipXww4eOuRMJ3VCJ1oWr6zJbOFGvXA62tUq58PZXL15WQ/kxnM5G92k
MVcKgD9uzeGfy1bWtHj/79OelvnvJjcxl4xKpOfM2k3doGpxgoUwB+G+ouIwyzflJXZuTTt/q0Cf
rosQLVYNbFxU82r1Vujl0HcCX26iox+it0X8saPjxc4q0EPtfezhuk63ZX2PpMUeyOINk1dfhdGL
TMfyzL1oIcYiyNR4IhsVDeKrOS78Fg4UTtjEI9oS41OswdwrtHmDeEMgzc1uBdjWRvsUFZWwQLcC
WMOJ+nslYdXhV+dB+YXIfyZ1QATFbhmyxrceJ4liPv5AJQ2y9E2j6YDaylGkBxltnbjrSrPA/Crd
+0T1RbqOjtMCcxGvZD8DLp+hv4Qs2f1Rmv7BHI3z9x/q18/uv/fRulqKqk3YSlYANb22lV/1Wlm5
L4Wx+AUqkHGQwlHymjs3l97T6PPNw7OuRidCIKu2VP++MOI8fAP+uwp2xRq91M1lvjwNNdfHYkMr
mrJEbZN2zMeXs7PcoZNNlobEvi6Fp2Yx2uKFpA/k38twORUdNDzRc/ilyu/AJqVybz3cGo6/mmYo
r1JlnVJmRO3qA6nqri00jXMYklVW+s9TpgJxIbYu6RvffChMyTY6ZXXj0X41COvMAFR2p03plBv3
/rMU1NSUQBwxHIoSFQ9vAjRdWM4AnpJXvha9aTKwvA4fLkGfFbh83V0Sb7WU0ViZAEgTLzl1RmZH
UfJ049S+GpXenZp69dbVyZBXaT0ZYRdkPLZzpt69NZXzgd6yUC3IkiluNgGl6TZ/ehX+e0PUq9cu
GrHeV+QAz/2d7sB6P/Ur7WCGNsRSmo/efPwd9jM+05vv+5fvIJ1HYwJjIRe6qnPAUTf7TGaJXC1c
RwQT8UNdw0Z3moeS9d3c2t24vV9NhNSrWf6jbdH1v9/EuwGZ19AluG6q3tNlpcVK5ZmcE3aZtjL3
fuVOdqsF+cX2xmRNQaqhJouqpV7NvBXYoLavOaA4cETxkf0Hesw5Tao/8Nlm0a904y2zWy/4raNe
zbRJ3Ys5Uaf0Z9YKkgOXGDY7mxPbh9/7YVwYPxt/FvDWL/sb2+mv6itT/8vUFFr0EmFQHz8tGG5l
bMT0KPRTeiwWrQ16fK5gBF/LCya/BSWTuWuTDDQfEfQuqgfMpwAuHeaJG4/6q1fLoH+jSwqCAeN6
Yy9pfVY1Ma+WaII7LttVjIQjTu9GOLmJuxwo/MQ9fhMqN3rQO6aQrL8/g6/GtvcncPUQhEAR20JP
SfKuXqk92JCSF4jZHGAKs6BkYM/QtpK1/f1R/w9n57EcOZJs0S+CGbTYQqSi1mIDYxWL0Frj698B
FzMkmMa0eb0Y6+m2rkgEIgIe7tfPPfbqv466CmvC3rfaeqZTLFMPfnjZGNuoPrGotWOHlMG0LZow
buzm6rhojYT262AE3EqphvsMncKAaICWXlj9vxKX+LiWdy3ghnpZepOxA8R1n3Uf7ai56PUBJPqe
JmquIef7XvnbyHulCfYCYFW5uu8V7ESwSOHPFSfhOsVUoqHlFQCYIv2F4moLunA/+6TE0eyExQ29
Jxr+KplccQ26pOMGErUGnBkz61K2pwi33RjYKNa7kgHux8jrMx9Ae1NURETtoeZq/fsb+FmIJupb
6gjUeyC+q+vTtFINyEigPT8PtcbuLuiBsqUbeVNs+NS8/D7a0XdBKpP8rbFUL1bvggJXI8kdG26e
P+TqAibSqcc5dmaSvJAXRQxpU2O1jqs+LFC8i5QdX7mdWFQFsAih6utRuIFpaofeqc/Cke8zRSuJ
yJmymUQa7PshguC0pN2M9aX716k/A+fTFmclCXNAKqsj7eG/z+HP2j1KUi5kIkEI0Tov7vuAwtgC
8dd7QiH130S/sqxcg/zYV5nsQG9wAb1elRZGLxMonag7cU4ceYPfBl/Nr96PelQqLBc9uQvh2geU
yk4835Gz0BI1WYJPyY0X1dT35xPVKBZMnRvuImgC9XNWPQjOX+VQH7B73/4+2JEDCH2vTj1H01VR
VZdj8csntsX+Lho02nzMAqzp8BJDhipoLvx9lGPhOWVwtLEigmLFWq/7BvR2HWQQN/SewA02Ncnb
JWIjJRM1BwVrED2r97UGsLNvD8YMD1RMvEHP7BCy/SRV97//oJ+PbSCSFfnuobak0rqKZJoyEn0f
9gKnz2PQXnXzndWdusYvH8/vYdr3MZZ982VqxxKtpW6FnHDbcZPQcuBEXuaobnp53Z/BlfaGzej1
W3En3GdX2olP+89NuQyOqbIoL8HTupYM2a6Qu4rMhaSDvSqTLW2ZtMsEnqmNrpUMN2CjH36f0yNx
6TImCnQiNQs9+Wrd5gHdFtME5HGpTo731SXWTnfmC4BSyDqOvPHPIPFKgi2d2JLHXiY1MZ6UAMLS
1pnbvMmsok941gklrxl89L6G60Dq/f54Pze+sbyvJS5E2qJKqyWTTG3fTRpPV5L+CaR/qHJPbfyf
gf33IVYrprQAHYUmqxLDEk8SLuheRTcjmVzvRsfEEeAscMRdE21OJXuOJPYYmYQ7PqCcbkh2vq/V
cIDZXsvLyAdzm+y0pxZ07J3OhRIxxD9BsU8lPqQjuwNxDNgcAm5Sl+sycul3fikF3Opat3fHvbQr
z6aNvglv/BPv7cikKphVLJpxDEolY3XChai2laTk0ioXAMqzywZDBqGEFqmd2PDLAljtdwZCEGqy
40xt6aX4ut/1GS3zPDBQlMLPpNhn+JEncX2IJd2Nx+bUmbr88N/GW60WveBT3GBv5AhtvMnLcScY
kjMK0JswCcub+QHkJzYzDa3N1wDTPEEfNipF0xhLnHnAjCmGj1Rot4nSP8mQd37fLsen/b+zsZp2
Hee0ogR77AyTQKHhHucSYM9Xk3Hz+ziIfH/Og2wZOl8xltLSevF93scuiMKpWDbmJO8ECZe3wLIh
lb9liEMyHTQ9DCzBv5DS/L1tcV/pBoiZd9XcbhIYtar4QfSyt2b0UMYMZju36ySFd48TDO3Kcm/a
BuZkfdpdY63lNEGBId+5P4H0SbLzeFAcw9iW2oVV+vQ3V2dmDnoISJsaZlfQBK/4KkKXKJym6w8l
hOpI0g65dsVi2WYZZaQoy17DUfdiWq8iY1EQP7TIsetKd5ow2WCTuCl94arpKcUkRYpHSXWuieGD
Bawx9e8r0mo0jf6R5ZyW2LzcV4oFjeVv1KV3anY/8dmZLWObhPO2oT44UsVJrHRbIJqdOcFKdTxU
BpZ7mKlklITiSKeqnu3S5CZJWtvA4iaHK8MjCio+GyJMsUBrwCdq1l7W89s4KreCMqFRp/27GDZC
PIL3nz3yMzjkya8iHKJyHN162LbhNYa6h7kYH+dAB4p73wPhghhzlRi+C3HZHYCtNnRi1BPEL1Qa
OfoiKxD3inDQTHA1hCgS/4XmXxaCts/hFaEN1RKDrvRrY+jdmvZOXweb2dInGQ8HKOO0AhRenoPS
Mg3iDXUX0DaqS8GuizAAQFgP8GRvifiMymBjrbseSk5gvnW4V4R0afvNn6ivMai61eTrdvgbmuZj
rZwPOZqw9GVW8JOyINqq6LPSjHAeYYag73JqXqUVXvCPdPRi/ETdmRePDEu8TPQS9u2dRIvTFGCm
kj7IOqRQHXotVlJdb3fcqEbrahJNV0rxFaOzMeYmJCaXNOKYbzI2IQpE1D7ScJq4izLtog2iLa5r
TqAPkBze/B7+Fc13KvY5Lf5AmP4tE9kq16Z+A5PQybJ9V74t0FOxpmKZ+pukOPeR/+c+LGxMhUEZ
Fqm+F2ntzJLnoG7seH6wigcFupNPZ9GEFW2o/NPYGnRiX6sZGf84Ct00lp8LeaO30kFG42PQp1hi
HIfZnVu3wnmHZW3AwVMIrwMWlam8yYPhLBD8bTogY4Pshg2zPXRnwtjsK/ZvRzNiwlpKQlesWBam
6TT6e1iwmerC7uonUc0PxWBt5gQeEkrErsL5hVZoqHyp8pr55kb2E1oOul02gKLTcEydwo/MLK6C
OLkNGvE20LMHEyiTMMDhmq8D7QkQPcB4/9anrRZ6RO+E8IkzDPFEsupW1W0wHdgWZniYm7eWCrgB
x65oBSevHpv03pRqltxDFmbesPQCDEuOnZuR4hoa7INMe1je/OcPHGmIoGJZ6IZN2dbVTGT8fn4h
irQ+Y1hJx8vFEBSX8qR7vRFuSyrJCYupHLOz3gj2ZnsBHkEYRej1qPL14bas6n1MLQY89762kJ4Q
a6VG5Qx4CVj5Rddn9L62mJTUMG0ipBOwo7UZ1H3i4YPjClPm9DP9sJK4aasZoww0bLEO+PfPUDeu
DDk4xpekl0GDDi8pHioXaAKhgI6dcdCC6jWWyDlSZh7Kx7DV7ZxMQTghNE4essnaA6z0sPY+5IFw
ZrbDLvMD2rhNL60GCO4AYM7l/CXNyvOFrR6I6QOshYvczG+0/lZpr/yptRusF+Slobyq7Rk8Xq9Q
3zC5IQ2qVyugUTja3UjJN7LxkSNYDAvRbTBMQslEDIwVV3IHqcdGGHxequohqcAXw/aoSTClXbXN
zOgiV8F4GvIh1F8Elk6Gl0jAHxiKB3iZdthH/2ZJZsqifRXcB+R5FeOKU5xeMdbXfJVgpaQU0Uuf
mNcm4KZoCt1ZsbbTLLmD+Vdq2ZYg0xr8lWcoiZWJ3blf3Uo5eWMjPSfr6or8e4wOoA3QjozVTyPo
173hkxuSvTB/V8z2zzDodL+9DS11jepGqntv6WFrEQdMvDO5YSdP2LoIgzsLzQ6q6SaKX9Re2s8a
phMttiQt5nPQCgQOk1DwD71Ftm0UjE3sf7QmbXMhldYBu0ms1M3ed/O02U4i6LP20Ck8GZgiHtgF
pLG3NGrOWupZuMakBYafwp9CxkihhpOLPSN3PdUdZoyp1cdsqlkBtGtNI4j3RdR1b/gWvgOgNqGh
jDW9OxAITUB6APzuB2FZGPNuKMULpfZtE02LWQ7nmH+5eFLShugEdOU12P908nwifDmSZCB2kekm
0ukxVEh5f48qZhH4MEpaQInBmyJCEHiUaVBoMk5izOUNDNtNvA0LFl584ur2s1+ATJ1IJspEqo0O
2VwHkrpaTljScJ/B1DyM72D80LKacKj1uGlgy3qnlOoeIQfBlarbGoc4PAX6u8UHoRKvF4up1LpU
dZyos9kWoerH0vPvUdeRrNnyG41PjSCymc/C/ZfLbYTSUUEyQt4g3vnbkiQTvVBoYrYkaRXntPT1
+H3hy4CreDKUkB1E+HfQRAEpZyvcdpv+Ud0Jp5VAR+NqVVJ0nk8CALfK8MxFLlS0SmMPA9E8zW6V
5h5xliAfDEBDUjBiWKM9lc19Jw12VuDLRcdoZ53p42UtR5sAXT3cLeSxOPr8PumfnWw/Iv4vv2yJ
hL9MegGGEMcaflmTPyHid8TyvEXPr5UVBmW3Kp/uUcZ8tcYGSlXcEqhOaVyMsD3Zm9qobyLtbyg/
9zKOzLAuwhYHYdDGgn89FbcxFiNWd2ngFztZtw3/XEJggdbO6WUac7Cy0YZpa4HOazoTMxtErkA2
xmF24LEYvg5LFcPB9q2J2Y7YT7SLnbP2GomvTfheBmc6UKGy20I4tC35pjIkmynGfBKspXAdd1dT
9irT2Pb7jB1fNfTDo+qiiPSjgpRZSQvomIJOGMMVGwHTV9YjNGboBn+suLrFFQrCaocJjPVyYugj
+QKFhNp/hl4dIJNKPgRNeog/7V1WFB4YW0foxufWuInUD0GFTA2HqAfKHwLuNqvMDXoA/hAa/z8/
hKKtuMjaRC5J31dNbMxKbA7knNtCPJNi4docyr1uXYewUSNrQ2cHsJjB7jWD7EkPEQ1dPf5BnhoP
JxIcR4rYnBpffsrqZKvMuZC0lNch0dCXkw2CZeyJQ3EbGRp2wKpND/muU5utqibo8KqbFnQhvf60
d4NdCuH6yJt40ryhw4E5bM+tGOnV1J6r8+3vk3b0Lm+i6pZFhD+asvqh3cQ+h1vNnOUvovWs+rUN
C4bLCU7zaeH+Pthn6ujHvl64CGhPJPKjq5v8LFiamvZMS+u2tavW1PgnD9Ym1Cun3TXJhmNPcspb
PAYpgJ740h0pAhoI1yEWkPqh0XOttTSxNCPgZvQyvJ0WZ6NAuW4QelclfSUqarvpKQIjAnmnCB8q
pH2myfeZj3BPr3yCUUAuil6tiu4UXkpDcp/NeHrO7WXUXITBdGIJHbns82N1nf4PQ0UIvNpVyRyF
Visu5Q3IzWoN8FkTAalbpzbN8uesXwl/Oo3htB2hq1h9bkwckfS5nEjmhE/jlG/mnJYZzOUKY3gZ
BpDuYruH7Yt3T3uliC1W5bKIUlA6sTSOHSJLbcqk6k4T3/pbpERlpmU57ybt9oWkQz87mZo/+qSL
uk7RabQiZ/z9eOgwjJhrlWoKlKJmj8Zu2wwOBDfpAwSaU3NH2JwScx1LNyqkUP8z5vLYXz5knRxG
Wh5TMlqSf5Kbuj28bKf10K/Y/QN30lM1lWPZKJq1icvoCtG1dcmo5Ld0sMEYsFe9FK2thXmDJDiV
eLIAd2SFfkulrj7SMjscoSep1PpTshi+D9v4rmxh29mNi8uMy5Ti63aqNfxIiYX6rmwurXIQSMhS
f5/TVprjVMJ8geRxNDvWDqIj6eOKbFVmc3PLvdbRnzBdeT9xeC2H03qnIEfChxSChGisSzuBEWWT
L3SEIfaiH+CGRoLAS7zoBmtD6ZJrOMi9/rLG8dszT/Q06kfOaTaWbCw9MfyEdRa5FkwQx4kfOGlq
Ag47k7Eui8HUgyQpMPjJMhTJYlmheA5vBIOMUJtfWoX+ZPn/mkk6QALD0QKn0/Shx6he0GHtw0nt
GvQl0yGysAwNuVAtKmgFJkaejsAn8F6Afp0puIJmLTdVY6NDtovD4CxTx4sGew8YX/YCPONKWpIX
SD+MSAAvnNHZjW5LBPydWV7WX5ONLtsXMw8f0mJ6Enow532HE6CGX9XcYf8giC4e4ZuYa1pWXAwY
Qjalv8/GhwxhKC5DV/lUuC2XuTF9/P21fmZNV691uX1wAPK/bJvVsWBC0/InXUa4HWTP4Rxtp+Rg
CBVKWNE2UsB3mMuZHngNEBzTjQbnvkEChGqDxJJiL238Gm6Ms4W1DNZgARdzccSdUZE2ifmmSh24
Ma72UMBS0fzrI0AvQKsPhnniAD1WlKKoAcFA/FT1rBkGxjBjQlbBDURic6ZZUQr8ZzrX4+s+mPdC
JkGPTzcCUbTYaJe6ODxNMeBT7uSxTJZ0EO4GXJR/n9tjd0twGMRjVJHwQPhxwUswOZNLjtxGPYwF
uJ4SzDqkLRKyAMklrvnDK98mO4XaVSbBqSn5eeKbKsJ6iuefzcA/aoNRpQdRm8INbdP7wsLPSMse
FINoODXPaGa7muX7uhtQhEJCB1xWKXRhsM+dE9OwJOa/LjFeChqrpT+aOiXalNUSS9PamueSpHMf
PiA0tgtTJea5MXGuxbMET8uBaCTQb4Xgg7rKiUBifWwxOAoJQonPmhffvu/HZRLkcm3ODC5I7yoe
x1UGwne40+Y3eGVX8LT+x4hyPd4yGV8+eaNcpgrUBTLsVrPH4I4B39KI2zvpVzb9iadbPqCrqf32
dKupLSSBFtye0Yz41g9p9I1PDPDjfFg/z/ILvjyPX+Zm20qMgKEvB5sW3w6T9SzSwkSe5jrUrTst
A/mnlM8llkbBeB0XjVdT6I4xBNO6V7xVLv3wScIgtxdwM26jbR5ARejftPHvIN5g4QhhOMM7tXMt
Jd1MteSkc2fnxn2Z1SeeZh0erB9m9c3Wa10nvcLDKNJ5bN5Ow81c/CNn9vuCPzrK0tEIoEvmPrq6
VFi0xfTxUmRRqBtwWcXJ44GuE7eUr34f6Oja/jLQ6j4R0IA0WlQeSUSkaMbvqzLYZ8D5zWgg8YYc
2z/xtVhiix/L7cuAq9jDbNVh4qF9u6PS0mDIoGil14cB1vAx5y2GNMa8kfDt+d+fkyCSDlX0K/AB
Vq9N8LN+TDEes8v6yhDEc5GOrUp6tIA25blF2czc/T7gj5N7WSicGaQTJK5p2o9TQ/CLrChVdHLg
wyq92FbFuyqlqBbDXWE9RjoZ8eIjtrAy6Oq/JwY/NstfB5e/b7kGay0cTug2U7dwTuXDkNrNG0Uj
N77KnNLbYhUCidjplkCv3J6KtX4E7Z/PDmVpUQggmVtTPZQ6xIdIwze9LuNbIpsKF7/6WW0fyyjG
T6PHEFk71GKNxW8830xliMVwexbrxYnu5GPTYDL/2pKVJfpbLTZ9LnxfrmKfEs/ioR5sglql1Qzw
ctJDSo9v6kHyrCTZ/D79R3Yvo5IPXqZgIaV9n31MMePEb1SLhAPM1H50dfFa70nCARD/fSRzeZHf
thOJo89GRIvIloW2OijyvmwbDb2d3euQ97P4AsnkM+7L//B5o/uiIwtQB+Y7GDubitHV3OESMnYD
zZ8ZZG5q4U47w9hN32aVzFIQXypSgy9WHC7VYw0BTpG9jkAdCuxNCoEsH2dSX2qvbS4TzGWuYMiX
krJUzPAcrcp5OxSpPUwPRdIfsjl+iKb4fEbJZZsDej8jncjGGCLA1cyhfgJxLbfbUHESeb4Y1Chx
By3fWRlefVhLV75AXDt4jWXs2o6MV13jPdt5XUl6LOb0mH0vt6DY4tRtlI+g3S6yun7XQ+s2kR+1
CMB6QKrZmncQjqmmADis++rQGhRZTBrSE+sMmc4uo/XWEsZtBNLIn0KMyAPn97f0A0RB1kSVZbrS
1c+/1oKgWqeFl1ZgbhConFpq4nPwYOokSwt85Qf/n56PLM17tZIRD6Btkfj2dw3e1HRO/v5TlnPu
+3r5/ktW572eW3h4CPySqPyXJlAMLYVC3Ikz/ufZt3re1b5DzgEdESWAHYNMEv4EnuXoV/qmvQgP
p0AXx8dSFD6CwFC4262is2DumxBQt2EvCYLhkubfLTw38Ez1wykF5M9zbXmuL2OtjlW1S2rJRHIB
VGPeyI7iJl5Gv13kGNt01z6EJ2RCR1/Wl+FW54iZIjOPM4bDuXWXZpSS38XiFF7r89O3XhJcexDU
o/imo3n9skSznBISBXYcCp7WDYGr+sUfSOPxbtI1D6SPLcaNp+HC3C9bVteuR4F86gcL/gxU0MJJ
kCg6KY9pWGg2ee7trOi7LqPNo20uAlJgYW46nXWKf7i+0S+7iuYi8C4qqRq+sd+PWU0xm5jmR344
VOvc/Dum5EADeRsN7YV66lMiHxuNrAGtpegVAUetX4aoDmbb8zLmCCM1dWy3g0VVZ3roM2UzzsEB
lCwFSoCPiOH9PD+bQraWfD806Xasl7rBvYQQvkxoNAONWi0WyNJjPA7kJ18jK7OlVtnleneYpf5/
7Y5ZZgqhN3JElLU/c9RmHCEnQL5uNx6WxOX7AhTDVHLfbejJ5Cu9Nb3fj5kfX0AGpIMA3TrfJzol
V58lokhhmprZsMXuzVJA6zB2pyIvJdz5fST11FCrE80KcXK1gPrSjW6cG6m4qUnJqNF7Gr+KdIDB
8VUVLg04AAwCfVYxLypAgqMLG5gKthpfG6FwXWWKTXKVWvKrryr7QS2dAOWAaGTO3E1e3u4EXzuT
iuvYbM5SyfAC8LBBmp/Nleosf1/lt2HxpxoBSKqq3SEcLMi+0IpQdvFfmkWe5tl6E5sakc7LiQn4
caKrCNzR7Src1PHVWK3Lbhp0te1KFSP5c6Qd3IKGE1N87Bj6+jJXB0RvYK5h6MzwGL5l442JEKd4
/v0hfqQklxX6ZQxz0YB+uSPmjaVXmcYY8b5DVwqi6mypE6t2/jZ6SFnp2D6VBj3+WEshY6ET/UAw
z9mIXYrKkKV03RUUQlPwGO8nnuvH7frzuf47yLJ6vzyXguys6RQGgSi7KSwn88KN2O9B6NqovGYv
trxhB6v/xLDLol+f6bSO/OfZVvsPy5ZRSRP23/i3/Uu+JHiCROBFB/JtiNngLfSeugmuEbU8TLtT
m/+HKuHzZaoa3XE0V3ABWH2SSWYpypR9PjR2rR6JtOyNKhU+l3byMF+SQdlH94pTbBQHLcqFsf/9
6Y/NOTcQyOYkI9Uf2Cm0WsNYBXT5D9W5NdHFNKn/jx3xdYTVW82NtklFHHsodFtw+uQtssBtbmX/
6+WcxWNwcpN/W4BR634jX+oDU5GXTaHKu6RW7iOcxYfQhxMoOvI83CfG/e9T93lf+L5wiG/INxAG
LGzpdeIh7grZT0N8dUF6o5pCWmJHpoi3SWuRoqnfciF7bGLlITKoPaoa+eR6zKmsWuJ5Ir/L+bhr
shmZH3TAnhTN6LdIYNMdwsABf/nqyjQeoxCVr3mXKeirpCDbSrp1kRjxs45d+RBfT0J1JvmNuxRu
y0x4MOVw2wuqZ/rGiZLAD3oCCGsK3dzU6Db5/FZ935xqZVmpnkB70u70rYFVzy7eINyrnQaCwgZw
CMCChVYh7NVblAdO5Z0h1XZ/n/IfRdXPX2EQV9DFww9ax1/ynJdzYPDVKAPVjtSbYiR6xZQUfsYm
jFMvRG4Zz9cyGttmQj+KHzjVxCAq3SHJt2oNHTs3HFn8p/f1FRM30pdj4VMpj4a7pGN//7lHTmom
7b8/d831mQHV14umnRNtWYRO/SI+zDvB6zb5W3de3nZ3GPac2tKfpO/VuiTuoh4HrU2nY211oClq
MjdNyySpCPv8MN5KQ/PUqoUb4GSuaxxp+NV116XWb1XhSs4xRKcFsNOcIH0Qgb4jEtMR4RgiyMTx
UcZCNeufh+mvDJbEVFJnTp8ywrrcSux+ochM/36ftiNRNqceHDaF+Jhr4Lq4EOvYmhioijF5Gi8U
oba58onlP1oMkNxeTCBxYvE2Gu9q413HX9zEoUjUafGNUi9BuQUZZmPgpBYV9EbGlFxxJ1fx2kTp
OVSsUyS+v//go+/56w9exVWo1oF+RwpmfjSsS27kBQ8+pzUd1ZKDTtLBw/hJPrEjjwz6PZhZjvYv
n0uCpDo2zYLmdAdXbAbF2/0a809X3cQHzNJ2wckw4OfX4vuQS5jwZchaaQe/AUhpJ7rotBoiqFOB
xg9pEbmnbyHa6nNhFXM4qyEhWrhfBHDjDgulvWwnbnOigffUs6x2SSREOA1GDCRTtJ6wMq/17tRx
9SkkWG9FLqWf2QydG9jq615Nc29KsYgCh3KxND4X1Yckh7YmPOQG9VzzFW9fkjy4f3WQBbTIf+0m
5UXhvmMGI9oYy/azfzmy5QJnqAGhXBJh6wbGyWrCc/7gLXAtx5q1naRgnIuwFh3YEFYHoNp7uRV3
iVRsuqm6GXrsNBV/8uY8P0dFLO78sH5o09bTSu6cejXske3u2iradciOy7p7iIPCNYzBNeJ7tanP
8zTiJqS2Gx9XJj2gdYlPeWJp1B+l82GM9kKz+Au8A7vyev+pXnDx9UB3OWsTDnaSXAdJQccKTpyh
XmMx3nOfCy/9LHakRieVM1wCILULa99oZ6Lo+pXodcnkjNjeJuSzhgabn8BH8z3YXf/PF3eiUjp6
Qw9Ecq4P7AH/yvD/iXj9WNctOrpAP2uL0q3qv1KHz3V0j6GGrSyVV9JkVOo8wbc2OJMlwWurkeFC
ki4X/4ryz9AhygsLR5if4visLncRbk+9dmeWF3n+OKT+RaVrrtLtZQkLy4pNj0eVVo0o+GQHB1s7
bZ5DbONT7XoOt76acQv2WoRigOWVJtvUlF8QhW8knMczkm5WKbpagWgw9DeLh64I7zcwaeGkDJ7l
d3L/0cZv1YA5dx87ClL8OUaqndh4VDl4xwnRK7YriqA7vs4DYlalo0r47I/QLgVNtqX6tafjJjMu
aCjGiH4x5XtaULQZehCVZpVlKY5xcajb+kylrcgf3ov5SkTDoUvX1fw38IsLlGNcx5HaG1iY00DO
3/Yqp+9rpkpeLpExnnw3wMeKCMZtFilx8SJOtxKyRRPqj76AxtCxZpUn+rGTD6Wd9P+i5KXtnpXw
Y1SFvdLzOWKVz8mVNpwVioExfEg3wnBocaMXQnqJ0Dqb0s5E4T9w/8yaJwrUttBf9UyONJyKjD9b
2L5vXhWpmqER9uCN8qOW2Zt9hVp7hNYgDd2FlMeXAr5WOfxEoggN/+Q51e8jucNLS62B9ZQHyTQv
a7PMPH3s78SovfZl87rHhLO1qnch1B6FMTxrRd2ztA4zTSUabagjid2VQ+XomC07famjbRDhrQQE
1beqOL9J+ySNiP4V2rCy5m35Ubap1vLG1KFGCEGBNVW4MTR4mEK2nUkGp8Gr0R9G6cFMIJZEiifX
0wFVxUjDaF9e04TY5tF1mZc0dI4SmwhfOQU70NzcUjr2/LjLubBH/8CD5vagCMSfMl0sppMDzNP4
M3PzISeShTI3Ng9z8hAmf2YS3xGGtG2VUR/jrQeXnU4HRIZwuX3uFvFIyJIzwNlxq1IxK/UzCxei
1wJ/cZyZMfLLYUD74s0QvdHkbs9Gdz5ifhUn03boCq/XGrLXGkQUwmT0fEhH7FGDzyMfatIP2pgs
MFzbaK2dXtS72hK90picLsZ+J36vaBoMi48O3ERmXijQrkm8eoN5SyStN7TyaAdDCdwmOFfMERL2
VQO/3VA6t1XKXetbZy1e2+KIFrtXLupeeJa64AAkcgR+HrYsv5J9rhQEG4XAroz3apfblpThT3SI
Jexe8WQzXsRU80bx3khQyI6c5VQd6ho7QOMiXXqsmOWuiHfxRDdMeJGohZPgkksy0K1LtHEm3pZw
owPZdHwSh1lLz9nADGVlsG1S+a5ToCwoMOHLaavo3B4p2KRV/J4P+rbqlbPWEN04Dl2TFoSgnu0a
6Tu3G1ekR0tvLA8L4BsanEZNv5+bmfM1dgMjebZSAlcj2mAuz3e/tSPpWQS9p5K+E2NaJZjSCjEH
3wpsJBS7rzGG4TUb+aOCq2cjX4YF/y8jipyT+xziWyGajjyYnqHjmmbe0bDKsVXb5nKRCTBPggg4
NfKNLz81RnErZ42bh/TL+Z0nt7ETsRdQn7iZMUF0uZThd7UAqQv9AksUV891T4/OJ+0jxX+FWksT
fdTifZHIdtvOGxN8l1pNrt9spfRsGLdadlHLH4EubuVM3vv9XgpvS5PfG/r2iEueNeH9GnlqXjnd
QmgMaydtPkguZ61pJzlNjVBSJb5Tav0sJRJFvEcpvVbHp9l/z0Vvaq/QQbIHBZb+ix/cLriuzDgP
RQyHs0sV6Pns01lKKVeD81VfNWQ+aUiLcdQunjL9MZ9veRaLTNqELrxtVfwHb4ThQQFONhO4KHnN
GVnask8HzbVUP9Uc4APexr3ZeWU7Oz2lYzmSHZE7qS8YbhoCGBRjd+Q/blMqV+Vlr3ZOr0EfRnul
Lo2A+Jq29AumAeDUpNmMqbkZq3ST+hy6Ld0jvCx9EAGVZWd6QrlKvetwZWmGl6giHZW/5EToBgnf
uv6n8HPC5Ar+Ca2H0UaTvZJrcqtkt4NIc+AtMigksLPD9ZJoYltbT75hIujGaAgPIDG7qfPWzdRt
gLlWzOcWj0PBfClZudFwNagSMvuer+Wfmsy7ZV5i26f7j3K1z+d/lXpuhmdKl7mZSRFPQfSQ3U7G
U0n0pUpwdQl28jFztYjePfVuUngZ+h9xvNfr90AqXMs4mOa2KzvXNKBiBYlb9s91IhMP0BZX/ZWw
sQrES/qu9P55ZppFvr01DjW9Ee2kRHFlPThTOwju5QO9oE7T0lynmxCsYYbkN5kguKEubfsoeKk1
QaKHDodKjJNUfduKLwaqSkMKt4r6kVsvWtB5BeZKdOTBiwfUlPm7aU52UTTfqRMVzZ4eCqBcGnnj
oMp3WdNuWqVnX4mOMj0WMYlC4NmaaVHwbN97YbRoMPA3fHdQhFf6n2lUbsUse5O7jtCuA1zUoo8e
KLvVCYfxmCbXUetzPmEvV840+Qkxnqe0Ev1+k1rSo6tPLo3efG1F+oMUsL/fLxi4mCtRVhEvxxA3
m22Pt8VCmjtVnDoW+/MtJgHMWChHVrE/1Qllrrqe0K3SiWyD/WycKiMsv3T9JF+HWF0Jxzakflwy
hHrRgfVKvGKr3CYPf1VbckQX7ixeCycm7+jd6euYq+RzXEnipNSMiTX0vtmGbuYsgOzT8/cDILrc
0r6MpK9S0KEgV7JSMVLrTh94nl4l2/BDi52/C0OscPuL0onJZloEP/+fh6R9AINmBAMoyFfvLpvM
ElB0QyKqDTdtIx5Kf7yRgsoN5HzbGjGpAPrSI39TFNaJK+PRK/fXsVcvVdCleq4kxk7nu7Knx6YO
3baYNgUd0YjyHEOlj3kOzvUQYX9ec3JiHk3lXR0JmRXR+32z/KzmkANbEmGkSRBurJUjhloNQ5jV
zAR3JTXa12GP7K4lik5P5HCPrqxFsL9oocmvKqtJj/V6noyJofJzzradT7lB20oeNc3d7890pGzM
Q30ZaTXFkpwawSwzUmM966I3znRJt+e1cWGEgx1CKC6Fj6p904bSkfUzgv8T48tH9u3X8Vd7SAyy
OC2o/5HKUZ4J2kDGZRfxh7jJvbw6yf47+gr/+7Rr0qHWydwGl1eIuZZtqQ/xoDp9/ycMTr3BT5Dl
+jz68lzrTIQZzbNRVYwk38T3+b2wqc+rHSw2J9pl3v+RdmbLbSPZFv2VjnpHX8xDRHc/ECAJUvNg
yfILQrIlzPOMr78LLt8uCmKIVXUfXSo7lYkcz9lnbR67Nq9z0/k+bigyC7cdWfr0a3SJImvTUypq
18aJdXxsfzz8febvcBBKCorMalSDcdZjSnLq+0rWbGTkJ1r5UFA5b1SHzSwyfnIJrjs06ba6bZ/b
LVIuKiImO3yS3ex0scD8r30YZBXDJLxuAEYvU7mRGeIaEdKacYWRCCE55NsXc4vWVlkn38zbzyfr
keTRHAUnmQnTilaXNUZoCMhqodOid2pxeTGhM1r7a93Rtkq6Kh1x05KtQxprm5tgbT0JJw459dg5
etj+IlhXG0YZqj4fMU0s/OVeJ2rzdekLNxlq668CZHtTUtimUjkaFXvl+GAZz0n8vU7erHhLGdKa
u7fYek4rdqsmJXBQenbW3o48GjNuKB1B54xKobpkdXgDT5Y2vyg68ijxYI9etlLAXzQ3eq2shtxY
G5GAX7rhtsTTEkrvJqJAKlcUzzBO7Ien+r3YDv0cBk+qETvEfSDynwb1VET56Oo4+LCLXZAHgThC
Z2V1KPu4rd1af9Ga8YRk5vhei+XMrLWCD7lMh3cS5R1mRiu8fA1CjW+JU15gl75phzOoEfZpqN0R
BdI8Y/9och7Zg2Wvm6LnlxYR5DnHWwNh684moIDJOrw65Wpx/CP90dQ8xgdNRWE8wjmnd7CV7UIr
uBickEzOn3m53OHlIUYj5gO8d9lCHEfMN5ZfZl2FqOybFBwuLwsyeHYhd9vPV/uxu/GheGExJ/op
0fSonCfdz7tx48Id2py+2x3v1B8aicUBKCt+JDbzpCjzB5FgziRcVLyvy6LDPl44tT8f2zEPOvVz
hzv4SEJfRpmP9zCP7Ytipzj+Xrr1aWlOXK3krwSFtoS7Ph/IY4vrsM1FUL4f28ksVdosJHzA/LMc
dLclbT5v5OjJc9iK/H76VcFA4TGi5lW36RzfNTbpjXev3HjwInPe2CfoBscuEoetLc65TpeDMfTo
kyLc+GPhyJBcIhNihf7/TDv9TNEefDFxkMc0m1uy7qL76bzfDq5Rr/ILbV3uMAqfCfrGTvtxYjTn
B8XHpfbfWfkzZXjQajAKnSlP82LexnAKzN2wB0hz8SccS47edQ+HcnGo6XLzSySUeN808bEutL2W
EWcECi1jGiObz5K+reX7xuMegRWHR/gCPI7dVU+C7G/GvNvnIHYs6zkM76Tsi2F+DwWVVDN20xVx
R5FUftkjKm3AlV6qmQRNzHQHyvYxOXKsYHRiJIxipGwS8rdDeGVMGcScibhZflcojzlRnUa9U+R8
bfl3mvdFDO/DkZiR8BwP0YqM6Hqu/kmEZp2KN2gUkQYoa4n8kpBfS/m5oT4pY74a4k1e4b/3TRDC
xyLuIaIodoqtjjUBrWnKa0krbxED77oiIYbQX+jFDwLWuz6b7DFs1nPOJbIoLyKTAA5oQ/bjImr1
VaH7a7VIfgBAJlwEQ2zlWUQ2YknIHW+ot71UXrex/wpVcNPm6B+pxPJNNJC58hQrjxMMF43RDKcv
eXk3knqpyI+MirwHbedmRX6WjuXridk1r8XPZtfiPC/E2vCGOek4F1s29xhwbKu1sscI7yzZnkpx
HhExvEtxLpnzndGWkjWxgkD4o6WABkEm8NK6ku16NbkE4ZrAjrfWM7yXnud0umtcXQJBnjukBdef
d/3YIalJkkopPO5nqB7f71KF2Sih1PG7CGNjtzFJpvbEJfHosfVHC0sNhGFi/qBqtKBuKwwEQGb+
qZDO0bvwQU+0xa6u+KMMRpB2Zm1zdK04szlqeROuPUdba9vRydbFhbqZU8nZScT5iWHUFpu9TMoN
gCeNx7gDxV7uaFQMf/6ljp7LB+O42OGLSmhUeT4p2/o8qMSV7st4Fd757Rtiys+bOnoxZEKgsjla
jwM9J61jTGlWzffOMfeKW4Qbko/SVthWe7VBYJhFzok2j67BgzYXQ6ijg5aGnDZnPK+Ou1s0OVwL
bJ07joYH4Ilp+fPE+LDmD9pbjGfqWZqPn9B8nUrugeU++S/6VoOuZ//kAlPygyOMed6sS0fdtQ72
45v0Krs4yQg91e95ah2cbG0a+lUx7z36jbfNnBksrTsSlr7KOrz7Ffj8n3eOavV//sWfv+fFWIV+
0Cz++J+L8HuFIe1b86/5r/33f3v/l/5zVbxmd031+tpcPBfL//PdX+Tf/9W+89w8v/sDYt+wGW/a
12q8fQU03/xsxH/N5//zz/7wH68//5X7sXj992/f8zZr5n/ND/Pst18/2v3492/yPIn/5/Df//XD
y+eUv3cXvuI+9Y/z1zzjcPj9X/zvX3t9rpt//yZI4j+pIBTBDODFgPjb5FP0r7//SPknTzqM6GRI
L2iH56t+lldN8O/frH+iiCP4pppoveanwG//qDHw4if6P0HaElKf48wzNJi/9H+/3/XvM/H3T8N4
/PrzP7IW9y8cF+t//8ZSn6fkH1MW9ztgnIQ8yUrDHtYIkL+fKobRNj7WAhivTOFTZUbyD8vK1H2k
5gRvlKHr1nGSGq44WMmGIy0khUGhqF9q6rln5PDfg6AFTdm9jHUt7qZ2wk8jRs2rR1FkG1guuZXR
85BXp10lydtGQK0wTME5PP1r7l4JArHKWhVlD8dTJuTpWwEOKQmysiShdl9WumKtNyggtSAJbSXs
Xvw8Fe0g7WMSkemjlFuaq+bdM3zlFyruyP+mWWWLuSbbEqS4wRz9VToErElP+9L2dbSSzPrGj8Ib
sSXrGXSq6YAZIuutwdwp29y2ItnlSYmrjopczaBMMay9u7hVd5SzzcnWXH7sRBFfDdOMMhui2UiQ
FAnqesKM7KHSYnM7GWkabpQWSDfJzcwgkV2RU5lMckqlJQdXDekZ1wh86qhMrbCefSWMmlUdyOol
mMyqvaYsRH2bcvJ/mpSO+1JEPpKnVnCpBXLxOGoNu4hvhc7YjM2TSP00SEbTz8A8eiQXJVknliEF
jbUxcrm/kqJR/m6oUhoVMC674LmsrUDZ+sHUb8F7KOWq9RMRqIdR5/ejPmi3XFinlzIklUQurBm5
t4iTsM+1IbntU708IzyDHE6QJMRonpBTPDUkOkQagkZpO+L+14edgCWgEAs2sD/ryp+aZB9wvSOI
JAsNJWvKSArD7yWnaSNmYBgM+NZpnuVjWDv1o530GCAAcvO6dRhKxY/IV7oSMGLvM+hpsW5qP7nF
ThFdXCp1kBX9JN2p1lCty7htrjXfGqsVrPlHI1WVu76IAaEaofZEoT9pcQ4/6TZKDO2hD0sM48S+
uNBaam5DLyt3Vpwar6yduW6x82ygOTD+VN9yVVJJDUUmtXArAAe8yBPf2JR5F15VqSnaWuPtYy33
HrOgMM7qTCCab6TdPTsQN+/SjEZ7lGoffE+f7/EylwFgjObaFLTpS6qp07YqzX4fCaGG4ThJ+1Yd
NS72hqA+lt5k2qqSfA+NId2okQKDdTLFsLOzsFde4kTsXhtosfhiCMUPqewqxZaqmFozzIg23I01
f6UnRo8JaCL7KqURooxUNPMUYE5+T3jN6DaDmRpnbVmSU9Tz9DoRWzfsYv1cSVJ5hMAQllfVhCOw
OozCVvS08qZOfO371KNrKDtR2EplTd2rL0zjRlOKcJ8khYb/mjTdeQEoy3EkchKHcbipKtF3C371
H0FS+ueJKmIg4RX9OcFQPKtrX77CsrJ4xN9Kso0Qjh/FYTO1o4EnKSsT76ZoQJ0IMUtbIcsw3oo2
K19TCSMMdE/tRjdBWUzSlDmRVvgvUBz9NcHF1ukqK98Pemf9QPXdl05bxRQHNNm4lSq5OotUy7+J
c9yTqKQsMYWNZWMdRYa2DfBQ3ScyIldFb4fbLgrvyYU/xUZMBl9ObmMzNtey0XXnudUXrq/XIn4Y
WVW5UYQtZTlV3X00IkAICq+fy0MjPHqgRkUUHCZ5pm7heJQIeGJVCm9wvf+hlsFE1LwjeTrhmqtc
TEEvrNMsgsbRRCXsH6UbmAZmBpe3TEVj61ty/BhEsdja+mSE+1EZrGtUOMMLAcbSCcoBiQp7e7fq
Yd9yg+7UYUvQIr0rrT5JV9bUvQViLO7bGGcdfkGyv0qTKXBButQJRpDGadKIj1naqDdm1lcC3EhZ
d8mJ40QvDKoziXK5zylq28mt0F8LEFScPOsoh210RFVgnvPrWtcEyisB0V1aWh2xx02l8RV82LhH
JCO/lFkbnSlWSoIEeOEmDPFjVLJCdoIiNzBfU7yd0ncpPGUAU04gqPqumhTpijqiHjEIx8BLYmEr
20+yzyqOJOqAkxD+k5lGTlMK1TosZGPT56V/ja/pGOIHbVELqxVBumeejBOqO6u4n9JculQlKShW
HoBT0KpmaYGvnvRoX+qpetsVGeLvOklkgxMq8HcZQFj0WpU+bAMl0W4aWeUkgnRqhuvWDCp/XVVF
3607cxpIlHSReD1opvjix5ZwwSILz7KoSJ7LvCBf03MoOyLETQpxuQmdhWFlOD4Owmc4e4MsjWaJ
stVGoKS9qt4VSfTWhsrkeOpwAzBlj/+0K/TEEkPS9w3oZ3G46ur+Jeiys16CsRPe5WK5T4GFIs5w
cj95a+FPYA3f+r0T5cWZNukXXlHbWf5o9TriGPI4cnk7ofkiG4l+Twmpnp2cWUFV9sFDZdagBWFD
l099qjn92DhC0jFFRAcrjnwVjIm/qiTlWY+HZj16j34W216Pc30NRJMXQNj41lldRy6c05ijCiBq
qDkRZ6dZdBTMV+eQ29eGgIdlXTq8Px0jaPZZH9tZIaxKUA0aBjeF9A3QkVMkrF4tXhNy2LeIutJU
RFoeokZ59CzsxkKEJ1xKJqlYVa1AsgynYrVkqogISOttOBV2IQbrpKo3Mp2VMsjGQbyLpy9x6K3L
DhGT39kd5Kbef+0tZp5Z273Aq1Awzy0ZrSWO19yLHDkzXFSbdpYOyDm+RFWur0ZF+cFWsUsIdAiw
vJtYtfMEZYkfodAwVxH6jjSM3EQSwV+TnGjfYpEsqYwpH7LsLNpLUvG9a7S7LihvuPIjlwlFalWe
WwPhaI0fJdhg1Qqv6ohbXPRCKctZWHFPGK8p0VzVkrirA2ulGt/ACECDFS78Ut/olGHnAQis0kx2
pTgR4qlHY2NYnGTTYOxStEdT3l7pFWo2kSPFhIwbaca52bZvwkhJeKrvDX+wDb5/Nfu6itpLVTYY
vPcX0Gl3rc7sz2rMS3C9l7k6aVb11gK1QVPEtcqJERpvFSW33A436JdByEMnlItmbZVFBLs9lb9n
sVWfp9yj1lJbpdea2bTWSgw9/bwL7sMterZIdAtDtj1gFkqN1rmv3TRBUdWpO3bNDE53sVE177oK
7lHkocjt17lk2a3u2Yohu22prETgeHEGDnlCQDe7ON9RUW0DeHerlk8tCombjpiPKbd+TeWCkN0M
zMyxAhai+8+V8VyotRP2hKLEjLNBTgDQCnfzHiEV0TrDjjaoNbdnHmb1Vy3XL4OiXusdPCqy0nFa
fmlT8MIREzrUH7q2fqByfVOXqQkfKQdwLPi3WV2qiNaytcy9SGhes66nPgnvYxaT6MEXA3otp9ae
pMWqKd6yIdnJseD0xk3vkcwzUTyajyWCu1JLVz7FEdSr2Gpb7I0JVJZw7xvjJtVNlpm5Yi9fS17p
SL6wjlJj03SF3VKnOanddeUPcMWL/IdgXqupvm578QLd3i1g/Y2Q7XugiH5VrqbsR1hwv5I4Hs+l
/NIDpCS1DeFFDoAgdkI+VOfdlvW8LG9NrXJEqXJggsNOKDdZD6u8J67eYrxV8dHwq7gahlDdabV1
V+TyvpBuujx5lPrCSfHsFpv4vNXwPIy7FUcaQGPP1Wv1S0ehMGY6ToCwrtQEO/LPZYwGMCUvkJSp
UYO1lDlwWRte4mmgcHp0whbrZbO7ILN+48s8eMDCqP5jEGtbUwESJxpXcu/vNUCdvqBeN/5DB86s
Ve5i6SJR7sYodgKxWfdSchMDLC+1J0Gpt3HR3nuhdWagN5R4psAJ/go4ZCsSmwjEgf4QMUxLLhsC
/gcydiYKqm5Y5Co20s19ADg89lMHaZxtyrFbVsmjmNdnEUyBgQOeHeG6w0SggIRBHcsdgAV2Hygf
oIZQPw8PVGadiXrxgMvApTlKhGNqRygbbtjeVxxxHnILIH9AdNcEjddCXcoT62xqqW+SZA3pm05Z
mCwgC8MySF03olSi+8u1H6GXniVqbzNpcTeeFKhDuWZ+qcvBnbpSJDUPmayQ8p2Zqt8a3UQiPgF9
aCtDcrQhaNzBjCOnL4JhIxXS18Bv5Utt1G5LM4YoznEIwCHHZKVGbT9Jjb7mYc+q6K3rSa61cWX1
1t3UtwTmBh6TueFdg0Gbq/aUfDUNkXHVcyhfhBIFJ4lV3kxUfCNAjIVdbZXaNkoD9PlWZZ51fdns
RdNLNnLQ3Q860k9f5eIc8p4BxCpTdy6V2zZS2Xaq1I4SuWc5WOadXFJcKkt168gN854HZ8ozOvxW
WNKlmeRuY4wXiolNxARsal32kbyN2nSTmyXR6HatWF7l1FJ3PzM6xbi0fWn8bnp6sJkiijlhc+Cs
nNgSpPs2iOxBdU3R3zc8BNQaM/lYcDUtcLgd2K10i6wKmTTygbpjmQuJrXWBvpmC6lrJxWsLouid
LI6BaxrCbaUlSA1VYR/D0OwJf361VKBvzqiGwW1YafpOnjxr33pdfqeNiQAdv8HsmfloYzrGZQ0C
JstpwJdtEDGKCjxOOIlfO5maWd/+6gsUk8gmPnKymL1JyvhoxPpzZ5XPvSa8JVOs7dmiXzWtZdja
XseWu2S59VUXYgQykbDmFSz6nG3My2GF48Ytm25vm6lyNaJhxPD+Uh1aYaNN+WPPWlrJfoF+XffJ
R6uOZGj4XpjZRTPlThEHT3XfczlTEZ+iEkT1anLPSL3LRo5WLRp0vzIuCSRo8Hi1+0auzr1MeeCB
ybM2w9g50jcCsRFj0reKNnJxy7dWobppP1D4p23r8GrK8vWQVRdzCUQ95meeP1x4LJ0GKngivgye
tNb8bJP4T3nXrjE02UVBgJx16u4LQcORt+i/xyN5KQ9n+arjJWNh2mCIKKYBurcmkUVDMa804hq8
IwXNrudHQhVEgi1LL3kRUcrZP1RJ73Zhb8M8oGJW34jC96Frdx2k9r6hY9ZXLzeJwCK6ULQeqgao
aK+KY6cV2Jj92o5MnVJ9CE4c0ZV+q2RCb2vDcJ+NiLODLjhPrHZACitGazEkUzcNF4Ucb8UkvZcn
YycoMWLqKWGz0FZ699YX5VkSWrErQ7xOZc1zumYADaU+88ylYuZ20oIbQimbJmzvJ2E6l0Y94WHc
PhhVTq1G/BX20m6oyH41ZK42Mpmq0CvtWODXHOLA53kYkO1No2otNtp51sq3gapfKCU1RN6qrr6O
0UTKtCvuaiHHBYHUsKUo4F4it4xwH2hisV/lKpt2rRgsd+N10sw5lFBk27ZVt6Rg2ekoAewbElIB
C2VVgpcKzeQ6icQv41Q+a8yQlWWZz0oWPRYJMjq03vLKbIXrPKgefQDbVZPahpyfq7LABoidEvVU
vv+kcttsh8nJkbnkkrE1yFfFKVYpRvuQeql/MVToUrgsZiIaGD/SUVkkirKfusigfsPQb5rQn+4C
NeFp6VVsBr7BI60AXT1aGLH7KNLrJLO+Rj5HPhfb1ix2pqiFebuWggpVFrNTzW7CMBrEzZDFcrpP
C13YWmVnfVdSikJw0pNYkGGjmjcHEdRjEUlCm4t4JGkjApyUqJNA+gCz1HMJuDSk+l+IUrvL3aR/
xXpg162L29nPwc4oyD1V+TgLHd6HQd83u4iYE+5LMQuJsAKKXiIpBY2aWBhkxoX+PUnb6Etb1Jaw
qvrhlGz4fZJ9jr++b3gej4NQPe/LxhOYd3GYiNu4hl9aW52+jQZjcsM+DU85l80d+dBRYBUEj6k0
J5j8vj1zoppMyPENk4XzJsWFavS+ff4Jj31Bjbi1jFsY5+hSwUIoiuJ0HdtpUb/Vy35fGe1rbIUn
NAOnWllk1FWja9vSx7spPdN0yO3WmUis8POeHPs2qGDBfpribH+2GCuPePmUW6kr6lm1JuN8L3CD
NISpcOFNn9IBH28MUz5Qm0CBpUW+OCJGyUspdn8aysFZHmTLrrrNdFs7wS2aybkOJF3l4/nEJeMv
KT1+n4QaU+L/2l7IgCJLDbNeRfoPJych7FX0uDA1RJAE5/MRPfrVDhpapIZDLS5JIjD7VN5gElz4
rdWEgouc8m9tJAd9WqqAqsET0opbcfG9UWw5dXB7wfI7OUt6R6s2PK/d0U1sJH2f9/DEZ1yurzKR
A3FSYnciFB8GWB1xIWuLtVKdNAs+spAP+7fIbWpDGOMEGLtpqX0bSHDZqLnBEtQUGn3eo/dJ4l+T
YwY9yTpbFfSi9ztGUMSq6ueJ68n3EdeMSVMfrZw7oTleCVN0Yv8/tj2hHPxvY4t9uMJlOQfD7GpF
+qBrPtJTxTyV9T46CQ/amH9+sOUG8OpUOUjc2AS5WRrY5swmWUOW258P3Kl2FluUxpmS8fBwpVri
tU4dcnlhdLvP21ig7X59HTYiDWdwKheWmMvJqJQpnRLir6vmfHKKO4ovrXWHB2Wnr6Ac7DOb2trP
Gz36kQ7aXEw9smXE4MfEHbT+RZLDO7gRJ3b3Uy0s5lw1Ba1hSHBLGoW39k7J3z7vwdFVetCDxTRL
pyYYJEZNCOKzENipz2ptJNFp4r+zsx40tJhrIeaKWdRxka8t0KNU73ZFEGPyU0irQfpbiwde7cz8
gn65LGMhyaHmVZoS8k14J6vDJYW7d3994DB+h/YnGbL8wdShl6Xc64rcjalMLgLvOlWsN6gHu7A6
BTE8tnooDFFEXADgCC3LtmQFG1lURK4cF5cacUNKylLdLo3ixBc62g7lLiDx4Vvr5uJIgkI6lM2Y
E8sTtPOqme2zAG47bW1FJ+pAjk1q/Y+WrFmPeLDvmLEGRUXNXewNznOpurSG5vHzr3O0LxgkqIgH
oLUsa9DGPPQ1uSzccbAGImqa4Oh1vikLpF6fN3S0KwZcN4Khhqosy4TGIAtw2MxcncAfD0/jfvTL
E0ryY01gV4UpD8wWSuoWl6+2SKVSaArkA+Y5YUCQFgLORp9349h4Hbax2MiIdCbMicIdQFrrsXgz
jZRsG4Hz/2tlsZnFJTGQ1ihcIiEG6gReUwlyZFPLvn7ezrFN7bA384gezC8hgklEma4b+PVjk1e3
itCd5Sk8IOLIf6Ml4GIKd2L2gaXCj9oRXany0sW29cXIhkdDabp1pCRv3nxr/byto9/oj7aWWj/2
oawXqtINx+IN9ifykhY5lRhXJ77SsfkGZx9TWkJV+gcM1NSMBJ2CzK3K7jacxlesl07psk40sexK
XfN+GI3UjdG82nkTZDuMp/oT6+bYeB30Y6lZ9HIpE9U0cydyXn3rfVP8bie02Y/Pv8qprixWTqx7
ZT4MmcveUhF3+Qk2OFWccKoni3UTSkpXmVrqIkZ4QiR1ngnNd8QEm7/RE1PSwOSBezOX7646K8pB
9nOut/qF4eU7XSpPlHQc7QeQVHQLhiV9CGloWV6iScndcczcXEfdgqlOv7KK5MT6//mrLt/2SMOo
CBURln0oQU5af2hTK6MC/XLI9XXhZtONmF4gtKyy8AasA1wYShyLetXzyMPYjfRBtprKGqakvjGG
7ecjuzD0+P1uevj7LJ6VahGYmtBllAR2DiEVX/xmZlvBdGXzLHPAi9jjZiSTFAJu2ZyKq/y0pPhs
MBbnOsE2b0iZoeJUpzeDWoM+CsvwTvWU17GJzJVVyyY42AGzLUcMY5FqWtUry1XXZPD3+5pM06qN
lQlMUDbg9CLVU/pSSg1YPY6mEXxrHMS53fRyc9sqEYHv0ouUdQnZ3jZ8P7qnfj77UvGEM9dVmhjr
sC1iwoRQby7JUnX6G/knQ9xiiqbjwpIq9V4uiX9//g3mIX43CpKEwzkvbk5SyLnLG4ESD52OYMAN
VHKHA6FC/giMDXdPFbxCPHhbwrrO520uylT47jSqqZiFEGZSPgrAJ0+P08gUXS3mdj0mt52IlYve
OIOvbmrwKl6G3YCVnCnmuI08BbMI8dTUm28Hy35Tz61bpowL8AeOYmLWQmRJshuZu8m6N3tj5Y2y
00F1G6r97N5jYCYtT+q6HP+a79mv3oPgVJA6ix+tDrLM08TRk1y9HY0zLYMT4fWx9ejrUvrl84H+
cODP40yhtiFifSoiq35/4CsTyTetlF1FQ/fTX8X40zQNuZdTj5iFdvtXl+bieJRXCh5ni4ZMtdYg
tBFOXsdgtXbh3rLDc2Mb+SzcU9UDH3exuVeWIeGyJzJnxcXFrwPsaU2B6nYb4+sEK+K+Qar2Q11T
EwQ21Yp3QwaRNnb+RJ3OfAP/MGsOml6calMhGkpiKG4o4RQqGQW0H2Vf+/69lOfONO6UTJKcqEAA
oQXu59/yQ5RFknjmwG2EA46H3PK5Q01h3U1E7AdEKGs99p7KgM0ol5TWRtH5xSc0uP68xY+hg7lJ
HWQFeAyCB8uXTznWnujzVXGcpAqe9FBOmPu+rVFHiHf4OJMiGYuHDBBS1P0Qpl0oTSeW6ZEJrBu8
I7lk49/4YXfyfAvJnqm4E2rQWrTN8DrTzszkry8TVNbsAiIibBDri9lbDcWIkFRzNSsad6aVGpej
UEePUa7LONqIQ3PiBraoi//93LNQ3M5mSZhsLQvLlLgf8zLNWS7eFjhcWV1WnZ1cZxuTLODKH5zy
tr9I7oI7hXQTrKBLxM/Jxlonq8nud5zgZzOS5iRpcUHY+Ph7zZ/j4IGQQUHKmpL0M+RQpd6VD8VX
5avvSiueJJSUG18wyW7Ue9Wlvtk+MdnmQX63tMhzHI7JPP8P2taEYGpQiPwMb5vG2byc4dmvARDh
NqF9CU9yXY/dukjaSaJhAGL+gJfoiqYBn5G7USU8wf8B8hCQ5qvkXjlxgTzV0OKW49UjQviOZ5cc
t6uyb2/7YboaVZB0nw/h8XaIJSkGuQhjaaA3IFJFYFy4eZTeq6P4UJsUzWX5iX3oSCusERalrhFC
glb//jtlmlHVk166XvOi97vaeOn6p8/7ceTpoJNS+WmbzWGy3N8ljyeYTwtainGfHlnFXkYIdCpG
eawfEoudahwRiPNytDwrLYy4qN0qSfa+VL+YirctE339eV9OtbJYUZGv6p6pV25QDa41eTfYPT6m
RvHXn9s6ihoN6ATZ/A+k9KzqEA1Xtet5TbMNAC/Fq8HjhPJGvy1WPYUSJ25wH/ZlkUCyopkKlwqN
8VvcnYmOqmKRNOSDKuwoy5sgRbtSqNeF3n/5GwM4W2By4uELudybU7HTJito3UHPgk2tpLor94H5
qoeC8Fc/FaedSWxsPus0ureY2GaUJqpe6C5i/HwzdsKT0Fa1o1ndiXjiscvSu4YW+4FgIu9TG90V
t+bW2OTbLHeGG3DzdgZqHo2qeCJWfuwcNyz8H4mHEl5UloQQX5E9Iel1tlYkvLfxGWW7m9iuHVh6
+NisQqf8q/MRPIHImjINgsx4Oy1uaFLqJVaQea6idk9FK52D1ulXWoNCVheDm88nyIepuGhrcSUL
kPNPElW62ElU053RvFUyKhhAeZ8382Eh0wzhbMKmTH2e6osZz38ZBNx+oKe/hkmzGj0whlQ3f97I
sastrZjsStiNa9Lykhc2TVtGnefCtcQI9Lz5Ud4kjrCGNofHe+ooe8oAXFx6cII9sekemyTvml7s
VDCfSkmqPNcsN+p+2kln8ZZ8ObhbgK97mUmC8PXHie4e+XbWbPfGuT+nC5ZLrtWHIGoVvh2V4fmq
vCSUcxHu1etu334FArzPr9XH5NU8cU4eeX5ScCdRIEcakdD08lk09XpFGIZIzo0AhDDkapVeeG71
gBtb44ruKeizNM+Nd1cbnEkO25sPvIOrTRh4ajjQXvwQ3Qc/UKnPHHvxCW5NQNmXtTX22draobwJ
bPnyTwCfPs5d2td0hYgPrtDq0mUtKWPkdXKxCyl+K0rwE9M9hLoTR8LciWUnFeJKOtWHIOCXgQRN
yDStSkDAoRIOsMbq/RPFs0f2TRkGP+cAOZ/55Td382AYB959+tRVOwMzAITdrmAnZ7VD4GVdbbG6
P9Gfk80tFkSddDxIaG7eNWf75RG1zzdvNxOOhm2F69lfvVgxSzSRN7Su4yjBg+d992S/HathyHee
Wnto0yJqg1aKODxNU3QKJXS0bxwHloIfjSZ98IkvjWE06qDYDd/9W2MzfvH33iZKsbTutsjMmIWf
L/Rjc+OwucVQqpLWSbFf7AwrS84RXFJJITTew+eNfNxMGL+DPi3O7yzX9SakT0ZbF6skLV9krb4a
UIut+t56/LytYysK6yQ85WfDKVjr779Vmnt5VGf1blAzux+vPeHZx6bp8zaO9YfzE6NzUebBvxSK
cE3pSh4pu1aEh6Nnq9aIIMTuS/UvJ7mYeIcNLU7QUrMCTrx6p8v3QzWskP6tUvXEk/fIyUYjYPws
bIKJJSyfvCLC2LEpm1230bfjWrerYEWy1k633qZ2RgcV/D759ifoaEdH8aDd+ecHm0ZYcv2eRxGA
+qXwGN+Avk+/VO739HwS1uMuuRGcmrvD+vNv9/PjLHdD3J5UReSdJDHB3zcrYgBOZnXYiVv/MtVX
5v+ydx7LcVxbm32iVKQ307TlCygYgphkACCZ3vt8+l5J3f/+IqUmQ7MetEKhEKUCKs05+2y7vm/r
qf1Mz5aNZNJD+Dg6kGxvNFyHL+lR3JmX5P3XF/D3BaqR0cCJRdoUPY6fTX4yl3LUpdN+tsThtRkk
cTdEqnUNy/DfJ0/4JiwyxymcRphwP95pSGLbytZpH9JDXGSo+ajpdGWW9bNUtb9bRP9wV4SFCFGR
EJI2d/bH75JVcp1WPnNUpkjUr76K3La74fWAOLui6tD27mr7Xz/Jvy8gpusYwaPJAI1tZEp//M4l
5DhqynmvFQMIzjD8MJfpXZs6NPaYCvj1d/3j/dGagX6LvqU2f7q/ElTN3NTzvl8Ut29TX29jP1YK
/9ff8s939L/f8tN+H1UJEU+gOrEgGS67/WAKCxK/hVmAuot/42z94y3x9DBjZNn/5nuU8py31Trv
R528rBBeR00/idr6/Otb+sdv2Vo0RI11+DeE71rPU5mPy35lkkdOv8YAqoX0dzjLf7Bh5F9NCQcd
54Nk4XYVf7ElAPFjJA8UNjW0+MruLtWBTPct/9T5gOmZTDi1r+XZvAi/eWF/Pz5JfmqqTixlIFf7
82auZ6UvYPfvY7G9WSst/UILL/5fP0G+w+Q84wmSaP1pG1d9SxC1mntF2LixklL2g90y3PE5zPT/
MAD/PxAEIAhr4ldAkDJ6q6v26480EH7mTxoIjTl/iAgFY7IJNLduo/+BgUii8oeGzUOvGnO0gf/+
ywKR/qAdmA+TsoARQicyy+c/MBDpD0lHPov/xT912jGkfwMDUfUfF+LWOvJdsm4r2RJLqN8Dq79s
gCJLtCZphTKYgIiFCip1EN9QhVmCehS8ymDmyGqtBruFovTMwL49m/WDWa3HzgRGhtTKqmi7bQxl
7kqngggwWPmpizSEPRLB7XPVN5F6CaJWR08h/1YKM7+i0YBwNK4wwyFQZ91PjRTUvJ6fKkPdrVLu
1cnEBGyF99CAOYeggdyb5jBw7mwqKXNSgGknsd6iWz5lt0bIvImhk6J9yIBnQBp/NWeQ0UYoM04r
NbRiakgcm/uufedIoBZAg2ktgjmNRreMPlCKEpCzKpzJyIGS1bpdZJFPRsnv1VtryvcKyPKy1Hag
I3zZgCbApW4X0zA8m4eCt2r9GaFWpzM1h7lKz+RBapGrMQIVJiYV79LZxtkZc7jXtPpFz6uH0lpz
O4yQWcoUu5/Ku+13CahnGV3+inzHrhHfTKNAFEXwMku6Z4TjrC/v6GJ4gpB7JYS1Mrng6KG78rQk
+0i59ULvmhTdxf6GsIW26M4sG3tRZxQv1iDD3RQtPOTxrpHWoxyHjJkpZdC0Uo74iZrvlxig/Mxk
IzNJSDCou+3tmgOTjWlQhcw4haabIiSxtoPpVkvCjLncv8A4sdHIO8Up6jrLVH/uhvdKhExhwEDK
T2K2KY/fRKtwdHr5uMrtysVaciS1sYVWc1RB3WlpdUcR/m5Zbtt/2l7N9oPLCLFfVAOpy73tYgRF
ss1O3/dN9EVPtXsr7F62z49CxOyp8JIJhaM1JFNKPgvj0il4p6sYejBuEAKg9p9J5Zbo8bhIXVZ3
yzS6FOecRLzlw62sbiJrb3sRyxx624IQK9aBITjlo5VAwxXlQJ83OkR83PaJrAJ0khiUHnRfZTkw
nh4YagC3Yr+tmG2Uih5jJ0Xxm+lBLAF9eYkzp7Knm/zZ2iMRsH09Y3KBIJeONOae3jHwAodnW+9R
WzLxw3e0rDBc+JZxKkN1jJpq5HiLhtIpMm1XzcVdL+kXmk7PzVC+qmtx6kJIeLPxKCXxcWl6VzVQ
Lxm+r4kMTfZqYk0Y8zPTld62PiDlnoHPkivzh77whj7x2jYMFDM6RjlvPuZHjCq2l0o4MAQdFMXq
lBqD4z1Ot1kq4CLmM4bLT1QIvOHs5Sb3WhqXnmlZjTnJ7S6tMESKyfS3t7a9UYQAPPDvAcPz9F7Q
S9Hhvsvjedsx9QBahPdg0dSIwKw7EsdiNEbT2OeC7ldScbKQTkZaw18idQdkft/RZMPmGBjdq0Vz
H5rlw0i1eigttxWHs64XnqQKH4XFek9qRsFUwWPvNxVbW9dpaGJUP/qoUEnPhpuyDO5axccw0f04
uizZuC+M4tS25j5VGz/BuDvmOkBz0I2KzaBPTpYtDJO3eFwZk/RFaryGiD4Ec6Gd0m6HZf7ShWPs
Y5BPulWcoqJagqKqcncIYze3mKAv+RmrjUAuGDHycwNKMHKeuIUel6zS1odwAlivy528GmJfkqtL
OpmM98ZMvaMrX7pjVPOP0BEkdEbCukYSJuxR5dN2cjO9jyvTztIG7Nk+G0pJhxYkzMcyu4vVLA5E
C99UnpZzJ1u3spAUxvwbzdUmOXOiRD7Tv6ozPC47Gl1NTh9SjLc6zWY+igYBQ72jzogQlC7vxq4A
xyLCcKgNwyvqfHCh10TIuyDds93k9+vstUMTEgjH8HCMvEH+pNAJvcfym14ywZwL8jmXJrTMtfgc
ieFnOB6ly4zfglCWDn1A47gZhoOp17Vvrbpr9n0ZyEJiuUkbf27GEpJllfjNFH6bxnVmZE8WkAgS
dmMO6LnQp/e8ExV/iMqZwejQTTtwJdaCBRaG9UNamTFGMe3TMnKmRV3BxGCJnKtZNh6t0q45W37N
JH5N1wIYGSdvE7/K8o+ilfaFkjkr89R1HnlVMZ+Yj0QTmeFd8Rg26V6Qfxfu/5T+/M8pLgMIUymz
0aj9k/8POchiSHlC90gg99NgcrEgRkV9F2uylvL9xj8w4GipoxsaoSfAcfqL13P3Zxz8A1ZM+ydP
QqEFiGZK6m/4nT+60tRxRiMfsipg1CIoKPHBu4HeUcMMB1D5/Tzm/MrDtwyqE6fD3BnMNiOkw1T1
OVPSN7Lnz2kh31MyVmyEutBIu68nBBg1bYopXlNptaqvciDo9BYRM1y7VXY3A822NdLmzihsY5v7
L1bjkjCxuX1JKiPkUDyOYgmfpOXE3Y6WzShGgK1GDoJ1yb3NlG8PSiV/gCpDINblQzaaj5r6XtSk
7T/1OZ461nZm3atwZ1A6c5Zob4zl64RV0hn6Nhj0VDF0tcygdW/sSyk61mN0TKfQa2fmxxN9Z+YM
jPNnI4uo9r8lEhLu2MB0vrVQ0HSGR6WJCaLF2I/5+7SObju8RwrHH4pJoGDv9FR3Juk2bU4Xx4FR
kMPnd8B4C8IwP02mxBRX9WCZ2TeY3853V0ESDi0gn1m/WN10aVi1+epp2XCKhHk3g6yx28a6lBaH
UAGyO8u/TaK3Wmj4LSoKUvhgiBst+l5CE+TcF6E9aBpj2irSgYvxOPUsLTP9lkRl7yUyutyhFajr
+rw5UpReeTQyXiOnccJYjxZ62620eAdD7oXY7+1Jafh/hnoYocgYevneFcWp78rPlbZ6qvperajP
mZofFb8r/2zhz//mc/7cM5S7aZrcZhtYuD+u13EmpY38dRVM4SKC3pZR845rDHrucTmx8Lv8zU/l
mD+/kLYti++i95TGqh+/UOyScYhWswr0yrgMSXcEJWEbJq0XQvYqqso9VS/c0NbdBoW3w6/MANFz
nOEl3/96t2o/1i/+51qoShF8Uq8xt4TCX9x+q4tU6ER6Fcxj6Xx3N/BEl6y+m3o6gIbIb6DTZKgH
VvpBSB7yWDis2UlU+mdVLk6pDH8PCSItv+/oJq3MvVV9WUp83smfao7XbVXGHzRCBjrsqrzOghDy
UG5cGh3ksqReQqE9mMqnXlJ37azvm16D72Uq50gHVqC+C4CadJyqjrNBRkp6jAuPxPcmT2YzC9nS
1FiSBdZLlJHUd2VuHmrrsDnPEQQ88Djfve1fPzLlnx6ZpclbOy+pVRbNj4+slGSIEGJVBZtbl4ds
bZgRE/KaoMPssf7Esp7y91WJ/G0jhsEQvYgxdYYZLxKZur59Z6MbVuHNevjdnZtTdbfZ5QG6iolz
BqHCn01nTIuge2nU2aV64M3xeqEx1WHO5/tofiYYFxm4hmCqDK2M7m9u8p82BU07BJcavYVU0368
ycmKxEwdOEh4CVvEMS9qoI+DWzG33jSYtwlyQT3bKaHZUKKsbhVHWXs3M4KU+N02rfIulXp3Cm9i
m59yPOhsZquzuL6/wvq2vbItgsqzzjML6CvhYR4NX9TOMvnq2dTA9Q1uPHOM1Wrw67v7idX656qn
KUy0SFkrkvE9G/SXVa/UAjOv2syqT/N3dEa1Rd2bmugxA9vYUazvKzU84M/aBoEW9o+1NWhflUy6
qgVxQYpJXwQvrAtXHjoU/PJTwwLdjHY1bwvTONbN71J7383Cz3aKF0IHgwrl4W8pKiVvFL0FfxFs
EdAW4s0IyFGtc6ZC3W1maylHNytGsHduyPw6PTAnRSo90TIuioERzS8Tqj6CahB5vAwJG3DQz+a1
nd+TpxCEQsLDXom0UpUDqLsNGdRDdv8Wy09ZfA7b+Lni1FxWyR4trBG6rT2bGplbKDS72CCE5qNi
rMH4gxHE7ogk/lulwTDvXrbd+JvXuHkSf3si5B6ZmsbhocT94yLN9TXMlCKvgu0pbOHA5pbLvAXS
YEiXvQt95oDgxKGfJs1pW9lO89LZItLtFsXq85Q+bdbKjEsIF7ozELP95hI3Y/D3S6TGopCsp+r/
0z7S6hr6rMQl1rP+PRzhVEC2/X0LC7cYtOYpbjHQMuenNAF1v/lpxJyKdpzn14ZX+D0doGEGObGF
xdmCpNkgPIxy79fX+lMOdNsVTCnQMqcbEm2hmvjT41x5cmO4siuU+Lj2yq1Cx7PgjRotgRaH/RQt
O1mcnMQIJFPwIAPaSjict4RG1l/UKXPJpv/Onfy7N8lF8XYVS+LaQAv8+I6nhgaXpdVY9fhc3Liz
PbnCELyG9EHEkPAWb7NaN8N5WuvqTm+iozD9dij172vtx+v4yeo3cjQXjcRBma2tsxadgw57EBUk
Ycwb73PSJLtKPzYPstTx4XiN20I0BX3X3WdjxxB4ZmdAm7b1NsChbNfXKjsVncTnr8l8Zi0fjO59
nia3Xw61/r7tJRMsYVN3QQPBfemMS9iircQW3G52ZEmPOAyDNvyZcf9XOdzHquDvnznNP/Cd/6/c
5+2L/ouB/n+D5vydffyL5G0OJDhL3v6au/3+I3/mbmX5DxxD5glgZ9D9QCfef3O3+h+mSuIeZIMC
UYNWof/mblXrD30raFnYJlHfjqD/ZG5V4w+D2TmMliYD4UB07t9kbpks+OmsFmmzYVKWaIpJWUoY
Pwd99RoZ9E7Qe8K4LF512Jb7KIR+nKb6pZbEx7RKrWDI5OnQ1C1ovlymbjm50Wjg8fXWRZEmwc+Z
hHdADhc7PVcfkyzVT9MwvrRLk3iVDjwsmVdzNwjlajdR1186xSSntfTHUqhNRywT2SXXU11lfj9J
Kcny1kITD+aqBGLfJ48SODX7O7YvV3P0c2bOH6WBGB3XY7X3EbQ19808nfKcK2iX6cj00MZ8JKFS
NsrqlYuCFPksyNuBA0heXkRqktODIV5WFB6DRIWbVY8KNmlxzSE8FIv1tS9mJM4bNCnB/eYdEMu5
BQucmNlxgeSRi9FzFpb3ap4+R/ATgyRX6ZDgoGqbCFpk0WOLJdNtZZBeI58mYOpDp1c1/CAZijB4
sHNSN6co0iAJRQua3CQMbcqHD5oR2kvWf47S4UsuLt8ipfoYFE7UrD6HVrwrq9Sfiuos5/0NfOox
j+cjYe2TMRaNjYzSc5RWT3Vn7C1j+FB6wrwllvw87zUwg3Pk1Jk/isudvES42SEoi3R+CZOECLLu
eUMWTL/mY+7NWzG5tSpd2gZ6WDIjdiv2SQh/A/lWSR69efF1QJCgfm6mOlxldXkaSlzX+rkXmH8a
cup6ZvXY4uXPkfE5XXSk+pq2d6qNqKuNpTfkZM70UnjNwlXfjUX9UCfJIaFX0a6SuHTWGqhXJenn
RhAO0hg/ZHFu+R0AWNua18I2dUHyzQIm7KDj4kNvDgrgMi6dhqAZQhChRalDgJp7cKfhYWp0cSeX
TU3jHCy8eLAyAJ5h4QPUdhtheNTWheik7T+vIoBQrb1PIukhj5h8WyFM4Y46xtijRisvGjoZEy46
hDYVvdXVWItjVs4CSACrdPtxlqCfMeTcShHkQktL3LrunvKmtCCLoj47RtMHDL/uEIEDtXNAa3Fk
Uc0Y6pcqM1wmDzzZ7B11ApgUSUXtKlviSy+5kSYWnYUO21BLjotpJXYVQkcsuhGUqnRO6OlEBThv
gEEVJzUH+jaJDEvB3F1tpTJfzdQwcfKWGKkzxS9LUN96NYP9k/Vb2Eoe3X6mH809sWyWPRULILSk
aCNnNqMr5T+uP9IQ+42SwteKWnAKca+vU3igh+BrDEUqVRIhiLv4i1lV0W5K22tZEBwvBuDeVbLs
tFXqQMnUl66eyd5PvNcmQQN445R50KfGs1LPeFmM6+p8xBMH6GMJ5ExNjxCGFgWBfrz6c7OlZfKl
2eUgvh0lGvwO9K4j5CK5T0YDjXh+mtbsCzhe6NpAfVGcJVDird3xQd5JFlIbIR+dheSHF1n/ukBR
sif5rYzNxmUrAE6c86sot62tCErsV7Kxy6NWDjDlGQn5T23Vq0BhQPYVL/OM+z+QOLaR/8WcCh26
u8u8i4w04z7eB4Mc/JAW04FC35s0dbNnxNBnkyQOVtq3oX1zP0MaQ/jWYy8R1tgZIR8GEiLFbqaM
2DI5zwPYI8xl9mo+eX2Mky6Xd9I6ivaI/KSyEvotSm8GukEzahK3BFO9fuwywhArzM74bx7M9oZy
3LnRh3XjIdrqshzkJNbcYikf0shDt5QsGdxSR08qBGBIfrOu2ibQ+42HylJKYHXanQl5M0wy16yo
OLRIKOKQNheaPmq7XkigSmnnzFIPL9TqGEvBhKRmaV5KCbM/Lac4LC/Z9CpOneY2CgJYvTU5opHd
gwiT97DbmdiOgWHWinmDvRtfm86EymNaI2xqGL2hMjROL4qHqszqAwhKp4la0KXSYEd5CHU++Zw2
tNIYFqBGxNCjfDd1mbWrtexDWdVTUbMnEzlW3TLrHuOO7jClagdbLMrxjo786CanabgDMEm/XZy6
TOMfBLP91LW0majSad5oD91QJm4E8xtqPXilfLloVXmXmyVC2kOK8vTK7GZZZaGvUF9YEaqi+MT5
GvGqXMWUJgf7mWtiQ4SRXdJw2iiu8nXp0pM8h6d5FYG/qgC09WptL3Vds3uWxjVrKXNHoTk0/EXO
rtpTWWl8pievsWieU3X6IpDzB/qIIhQy4RK/3Y5qk2M3iq9mVezXleCzjgo5MELSZ2JpBNosfamW
RfNEAPtAIllL5apnrmjEGP64kcmkpEEjJtckRf+8JottmyM54lhFGGgQB0eKsoFjLss53eb3mPtv
AekyvjkpGI3RTwpkyCct+ehz9NO7dnFbPXbLJVcBg6Kv2tMfWg5g68q1zHdqnTx28upJ1tJBogal
LeWIAvU6yaE4Ub+WRI3kPlVir61cY7RvK7xIX1CTIIv0N6ZXyQkWBQur1J2wh2BZ12MwKoII907M
AioFldv21IyrUXA0WLSoM4aYkiW66J3ZHNvpkyp36v1qPmFqtx5ZvisfLYauVPYqKdPYk8QI6Sw4
X67E8tXhlQFTnlAgLjEHID1dOQ/JcNQthOpiMahfTasrUDG3M1wzNxsTQrJ+/SYv+VnoiJlz2TMz
BBC1HiOUSjF16obmqXbQmaHsIvp/YL7XdbQcxwZtny6BaF0TG2jZlNnmRoONqjh3kYQ/mCIIz1mU
Htu0+5LIIWKABSVEuo4RygjbizHOj6G+QdTbCKVkM4KMr7t5o/lSan0ZZrNyy4JKkNQm730uvlbj
UtgtwzF3ydoc4hDgYzfgonX1x5BQUQeyaNhlP70DXoATuzSpH7PzW3H+ItJNuBskabkWmsbS7anz
qlCCnTUO3TCvxUDNARTnc8YGWi9R20VYcrnYrRnIYtWEGzUM9XRO+ypxtESxuzK6bPlppUauo3fb
qi2PcaRdaw19wJVlIhTIhNWp8SlHzGEPIY36WEO5H3by46KUriANd3GZvmUCD/V5sTa+OwtylXVv
TOR0V0v9q2G1X8aRqmJoKIk9RpiIBC6XtnZSAGH7HS17UI4W2s8yjAGqYWzqFaYv5S7C357xJEeg
wo8xBVDc6AJolelDzOvU5gw4zqH2bR1SL0uEy6qrTzMFIkcomB5IOuiQTdNxpC1U0rMmyBLOKMV6
kytojMDLK0837pu8T52Y88bSAKVnmddR9muVRKQGa9yrOp6e2b13bD/CxZDewvg5tG4L4hqS8jqb
n3J9e7RX3NxURIs3piGQmdlzvHzUxVnTrlV+956q72n+ZsYvU3u3op+iYDaSNOiZSuFE6msculSz
1eZtxM2p2tVO5Y86eq6N2JF0b8q/NPJ+kq6wYAvLoWVNog44ZirSIO6s0XawnuZhOoo5CyeFUtcm
thjRctAad2tsBoLS+BVDD0p2axHr6MV1X9XKOc/bS2cuO2PS9nE2BpP1ItQg1qVLqnsivyOboL3G
IGmpXnVNxpsn6zVEToSwhmyPi+yJo+mDvPH7hhxF+tbTxY1v4o5y6iX6DCq2QTz2VRkDJt2N6D0d
MFzSq2Dgd3b3lpY7coLfVb2bAKutkW6Ia3OblBrffr4b+tQem6u4JCSZK1cNF79HONIonsoxctSi
tXPCE6vwV/HTqOKBFpR/hPjGm/L7KaWZJDsPOSrIWe/4q7XbBj1bpKeHfbpNCm7HQ2LPxZMxmA7K
PZ5pvJTTZE8xOr8F3QHfxHXFXZdvoFJ98n6eVcY7g4Me9yYvt06A7lgI467S0gPyE/uyZ0Z3xanA
yYv1lSIoLwZNlzRcbF24S1L8n+Whuclo/d2p38BeURwMBzf9qFGFkTOvn0De29FwGsEAxl6Yu2vk
lqWjLy45+Nrw+pRim7sO+xolzXHCMj2Flic1m9enQCilJAyHnYLoOT2psRO+otab3Cj54KrkQ9Bl
hwQxv86bO6+qKyc9mffli7x4cPUpDVjhNZLOerZbEhw5BNVWLxN3o/AGBDwWL6IJ5RphInoD/HQ/
6cdMA7ifgrF1pS1/bPoCxTLIDtXzmONEnke8T7yVXggIP+i4zxxxvlXxdQK+vG6aKo9VeiimE5kV
Wy0P9CC1kovwUEmLgnDGIeh0u5+PiX4c50/FG4sFbuD4pNWPmNYWUa3cD4ugyXZKu6tjd+RkcBHc
ymirCTdXMeqJZH1FcUo45B2RHjlS31yvYn5YowDWdiQHLcd05zfNlyhxDPUr3SEKGcre45VtahfC
NTSIJZwo2yc3/Ecy73RbyBChV2+NPVi8q2zXaBJBGdCyU3tq3uSDSXfkQ343XnN6/D5jWBPN7jhw
exRBnDm2MRLR4oTmUY8cjX6t1kHBRiAgke1GdADVZZWH5bVWgNRurDPEnFJcNFz1fkB1oentAZD+
7M3W2UDuO3YMI9DTnV4eu3VX4uOS60331eIt2YEeo3Tc+LS0xgShdBANTBXxS7PCLfyYqi/p5/pa
JbuSsQvQG3cLgiRP6GUo5SN7xBNa+gc8TfXK8JwvGJ2TMR0L60FEGpovi8QIOYQDy6rp3jMpIG+2
VF9qTmxsh3kP8lyh5SErv028L1gj6X7tXja+ZSEfWHVZj9TM7ITrLssfZCmgnsRC7O90GoGpxLx2
tAg1xEY+648tGvd0qngtNeV0P/shgK3IhT4alndFmcAO9gWuBl2NdW+YwYAYClKejZPOD8Wla0Gn
kwp4WAe7C++6yTW146AREAbZ4iGuWZQBgtbWVftIEgfGgnmICnqE7LCxNXpO3F5AnMOGQgohXacW
rNyQ62gVDPznKPREDZoUDVFO9RZGZ4j35pYi3Jv9TfjICtcqPmctLQ9OzwpuXOUuny/RMzI87Ydl
HVD6SVlgdCWAhAmRfnC60ItKjwM6R0JUQDzAgV2nD2/sc6V3zNmLu4NSXqXIW9udMdg0nOm1o89o
tTjZegamaJjXMfOT1qYZpfzoi5upHdrUQ/aqlU7L6DYlkgFujVaXRm7TqV9InSTfsB3Vc4GH3/pI
z0Ba4MFE6b5BiWRgWzgCdHrFHTAvvH2a3LqTXl56JIXeFjmQc3jwrmUi74Vxn7t7zSIj7dO6l1ii
vRY+ToaFXBmyExdujXerd76geZLsUl2F2D0MJ304Ue1C9USfaQlk2QtPihWQVMNxHdsDjVCi5S3a
PZWNOPObPOiVu4LbjtyiPCCRAC65eOPFZfWxpo/Fr+zJy27M+7OPhMUvx2BliBf3aEVcwWP3R8JD
zRUv4WXpM0K/sxF79DNAKzW6XYyxKANdPmSwna1gaZ8tYCakWfqTLJ3NEdnLKvMsFDzR/0mPk3CT
sNVxcmP9NLThQJrOU7zS+cFSnmX50TRo0Vy8OKI96rnnWcqukgGfDkTOgzjoSo/+oqyAr3XihGCT
kofI0EXvkWQ9wMJuP4v6JXtt0JBdnrPcq/D/MmeiUmCLHaNMriA+FI0fUhTlWFk8qp/ED/tG8Hgh
xqeqctoVk4otAz/klkho7pTuyJ/yByO+IgWplz6ZtY4zJkndQvILZFUEm2JxhnOlunGFkIZD4oQm
NLbGIh8bzaXwi80YNvUUB7s2vcrfdJyn0pZ7txrPRX+NrxayZiS1cHkdSXDYUngS6L8SJ2hEtogo
W1/6xc3ThxZAUkUHiEM6CckdkV7MT2ix2UDOzRIXcCetLpOny3mUXaoy4uolxXbvgnBFzAavqJP2
nNxL50v6F03z0jHoOp/HW8yuZNo+p258n8Z3reiLVVDQ7TagJg80noJavu/vMnlPC9fWxHFZNNfK
HKXxCg+JudIKetwU4VOzenV4lcWdMR9pWokpPKvfRjRVFKByu0XzLcntpPsyRs2E7lLWFNss+kjU
gG0mzJkjlFdeNHoTKNpx9nScy5vsrksMTu4mRirYNdA8EHdideTwFTj+6BYMz9P41nQ8evj0rpCe
uk9pdqpW/r/PCJ1lXrNPoXjv0lSed96w7su9pXhVddnCSn09a/rO6gP8gHE+ctsozYgSULJDu2A+
A4UKHMYbyjlR0gdbsR6hr1tOXvh6ehFiX6m9+ZNuHtXGkR55FnO77xhbTZ+kxa+Q5qEMi4BG70Xj
e0WfHLuLpl1EPLId1lqxUPZ4rLJ9SH6r9TG5MqU1RvZzfxqfJMFPorNa4G76o+BzS0NL4T3AoYH5
ZCCQorIDvDj1odRbxbmaHRIotS+vQa/tGU/pAXka5yFzOxI56hNK7e+k/JSVuN/JPzhzRYv2OPx6
Kj5OjnUi/1Uw+5s/koXBOrFvOGjZIXgIkvTBPKtTTpdoAaB/w4ulN+1BiE4a/0YuYkAlT9tJqT8P
n/Ro/96aBJvOeI2nmVoYZxdZ7ji75ggsa1fdPCFG0LyK0QPwK3QP9eYJOSKpe4j58uy6Kk+ydolI
N2C8yJx6i0ID3ZF0DO7ah9ScZ2OnWxfcK3yTvLY5oHUG2EXE3K7oTJtfIyxx81XGokr74Yyezivu
icAmQ4diOPF6w0MbHVtaHtej0u8i5VwSPMp7VbgUROUkNetjRXeNqnpElTUpLVTgTFr/0NQDkfog
1C6JzabyWCPa8mnEN+oP1NwL3SfBPuTEY0RtzooUL81tFk3NFAYx9ZsL1S4WIoJuUaOyxnjniPzP
6sXFa9x7JR/jPBmhX7mcnMlbmiBlZVOqlqRnzUIlwB1hUgEt8yfglj0H/2EoA6S0VLqbn1XxjEOC
HysXiNS94NnyKS6muHFCw3mBIpsrNkE8iQ5LIJm1vW9wrzI/Qf30Ij+r5GBPlOlRX1537QdO5ywt
3xCmq/Eg1feSPYPUDa4jWG5aHymldOJVVJC3KGRfUq8i+uAknCZfyx/L7x6J2d2SN7SIlJ53dwv3
w00t3aR0p+f4hV+2OlrvsTz0N6N28QTFzEVba3kSn0k8H8zqSI6OMzENr83F+IC5VNxCWpPJfmou
va9Qkp8Kyi2Y2gsuI0EGpew63Q6QuaaR/8i8CnZ0JhK8SdiQVWpweS0/GnPa4iLa1Sa3qBrPVJmR
xlMIk26v2JrRb73F+FqtzOiQ6fHEaBvoButeId9VSj0t5F2OZFSNub+T024fFWFrEyAO1pYX7tZ9
rek0wKtP+F8Rg8J7OlBTy9bPKAaBtpkewnWPkDovz1K924yazJf8pbRsKrbyGeBb8rxItDL5OE+l
Gch4tbVDHIfFoP0NB58wXG7t8SVNbunnEOQ1PjqeMM5sua1MegrwsHkisavpqo9A6V4ZZntgL4ZE
JvJegcFAQdzC1jj/h7zz6JEbWdf0XxncPS/og1zcTZJMr/JO2hAllYree/76eag+MyplJZQ4Z5az
aDTQQisygmE+85pcc5tqPdbXffUFdxpr+UmW76WqOwG0wlQmVoHgajFaS/eify6oNxqzuhXqe5fY
G1WPDqOBcFD3qPTx+knTfqAey17j0ruK8hnYmLKdaoDCygGy16BfW9PdHG1Cyb+dm6817Qn5S8yO
Ct3Rv0b6DB+elRU6ev5ugeMrqV5VLe6elu/k5GyxSMD20ctYDDVdeexWXR1j5t4fK6u+8kPOLPDJ
QARg4p3K8rrxa4yhurEqHDEp3zv7ahjEQzWjP0qu6suEkddAgCoCDdObCFQjTbmV+/BWMzk+cuTe
R1d+2Tmtley7an7AF8UVio/73MGOOo/K9K6b4mNQxddKjbK10R2NEYFTcIVdDGiQ3lVWYh2VrSht
ZJQuSfzXxdVi4cr3Ge9wghJwJfGuFS3sux0IcyyS8jn2KiJKA2gvwUGCSvs4KStZ7d59panX6XjX
2jLuRpV/F2XZ06RSCTMM6cUOv7apD2x6sqWjDP6APhjWUPQX6Ha0GM3KHKY8R5E77Y392GKbA1zz
KpDQYpwH4Bw6Ec2gypJjxmq5GaL4XS01sbZL6dV8s7lry1jFoK2PSJsUqCvR+FZaGTSD7qbomq0U
h4/tBEB6UuLayadvgc6jnuTyIdYEeWHJkQu4capvaUtrhruQKBaBgIr6JWX+JfwxswP+OYqkPcZR
qW7ncEYMwu7nNW0njwKfcZjB3Hk4tMZOMZX0eKKfPcaxMGPix8RMDU+LgZ03auQCArw31eAmkN7r
uHoUsVOG2gEfoy9t92Jo2U3XYV5XYFKFzKYjY+iz6WxxoxQN1oqqvCFONAFc5dK6SwSYijnWSHno
tra5vS8zk+Kir9BeNrtghUIj/RDBNV8VBFEJ3A4D/o1XhTd+39qe6KOOe6yJHVS0qMnzWltoQKrJ
DzxrLddkJWiSLfbmb2EdGbfNYkmq5bi+tRblkSZ5TDUipjZC2LECu6EYKPlX4mcSlpqDdSncDXDc
4zTgTVthUaLA1kvaOcW4D1zznFqPcUkFtcotVBYJkXRBBKvYNThiI9oA25Nr+04M9o4mAv5vZrbr
Ib0SdYXPdthkhBI89FOC267W1tmC5Np3avyMBz33tQRAPs7KwYUqluDrpsV0cOQHo9EJvztDp7tU
X83211IzfmStDBgxJSPz6iQ+2hp1b4nGHLKjlEDzeHAQwvymJMbPNEe3pabsTtOm/DZHMHEqO+jp
7RYcL7VD4rW/1fQwdDqQi1JK01UyNC9c4jVN/W4E7TaLcWTtJuK7RDFxvzPESompZ+dhPNMIiP09
bmjUMLN1GiZPilY8RqblDZYOimcSI3hwTCeDsCOV8ymwYrmBjxF+d0lWO0XBi0GxtGwzyPFmw3su
sZ0H62mwyBbsmmNWdcbXwQp3viZ/lyOiiQknyLKQdkk7kAYZMy9ol0PilGY3tGIZaLjyGNyYi2xt
Pi5y7D09A5WKbRiDx5dj+YBwaQZpbS7Xfjs+GIlPbTib3tI6hZrcJvvYEuo6UcTk4oXzlqRKjn4q
lAe1Cdd9P5XrukiJCTpqBLkFIY6m/aM/1BbxIsZzhfKCDoblyjRg1orwpnY8Zl2ruk2b5uthGI/G
Mncx1t/mDIx4HfMWFw3JB89c0mdPojPux0xbBzaPfYEJqDrEkdu1OGJCALnyrem9q8jebSh7o6Cr
bA65zvUH9zNgsbDx48EAnMCFYoYAi4w5+9ZIjyrGMFxy72ZU75SwIrFDx86pbG52pScDC1KNbkO8
aaZg0RKwNnUMGlJFvyYAFU7r3MOAjD02wjujKr1Oh/7GSqfrsafIlOCUNfBwR6mwttqtEqVPErin
FC0hfG8p0fgTP6mvR/zP4p2JzfehVabvUxxtBiMLmZl8ZfQBpZQpuRLN+K4LXo5WDyBwNXfGHB9q
IRAbUCK8AqXsxYwoFNDSx1P3qVU9PQIlkYyE+mXCTRLS0F8luH9pnMKV2WO8GapUi4Ww1lp34y8+
oGG41IFEdNCXLiZmj8++Li2Gti9+PDbAt8KIB5DI2v5S+LJPPNbUsJPYQmatRlTNo2MOqSqblAxL
qaqDTwnQNCsJLMJ6hWFvAqy7XJs5naHQCF8MsdzaSlOt5LJ+nIGjtwgBymNyL2lTQWpPYVfrEk67
YXGrpjOMSN5A1Ryu0VylHDvkT3NrlPtgyp9wAqMsSJmm04s18GRP083AGyYKR0g7XVnmQilSIs3V
CyrvBs5dFXh8tcaxNQrVe8mWvkGtW6lk3ei5rvCV3ScVrDkj0Z9wsb8eNOVr2Havhsj2sdxsjZF4
KNO9HrojThXxsZTp1GrPtUEFuA41T6qMlKNuxZss/6qJmldozL91CUVJIBv7IW5u6pwKVQJFLS7L
RxDxb6+WnH9TMF0OfeVrHkboxiY2z2yZPI8JKX9eJm4OX3GlE6ilAeUpOSHZNotqI089PMdbf9Js
V6ls9Dzlh0hGoGSIICoK4ESSVnzPevsxUCtp39VfwtbHo6FApsfPDI6MTLdZNwIop3a4Q64UzeAM
kQ67z4+FFgnPnr51qig80LqU4Ix62w1Z6xpWdt3NkqsVCpR40/6et6mxpXlbRGPhFUP9Y/KHlpu7
J4eO7+lD3g4TpJUkkFz6J4pbqRR2B0w7IESYq1ybf2Rhby1NbTcL026n6MFTrSTKTumBQZp6jlJk
Ml6VMaDErL9OeDDcJOQlDWbegMkyjrZR/hgHf1cXAJ/UijoWXNcrkTXdJuf46HqI6o5Ohy+qqxsl
b7FRVF1VZVBj4UkFBdlO1/nIr9YYzEytIwplG5EnZbWFkP1sgIgQI3atoYHpGszRAUIZfDJKMzdg
N3FZzMxvfi7d9pq2aevyOQjmn0AqVBosNCzAVVlps5oqnA4rrR6dmTaPqYD8SVu6HlV6D3qGEkkC
oKm3xWs26rorBZCC8RgHFirDaiPdoOl+TGXxNhg+KARmUjm9oB0oR3PimooxrFoxlJS6tHiLy7zq
mtb4YAe0pdpS/T6ESrgSXf5aAS7CtJtCdTMNnjU3pEwNtVxs6Gmhc7uN8AC9Mp+wU+zzp1TI2lY1
6ge96oM1ZrVXc1TwTlY/5Dzp4bgQK4AZfNZr/RDGJq0SBY/VVmm7Q5bZC7KXo5PXEio2OdZPQAZ/
5a65DHctnrEA9rGzqyT/sbMORWC9+1jez9V4FDVaxpEIVWdsS1cKmwM6QPUqmbul0dvO0CTERqfS
nNJ40YzgW5q/wbnN0jHbBdVj2BThTqqq0VPTEmSg9IRaIkRbFS/nsuXZrg2jdUDTWJsk4/2Km02M
KS54om1hA6AewiheFcMAriSnOTdNYbBJv+udCTcOs+kgiiRHVvDLlrVXi7xXlZTIG2fOrpYsOKnA
GmihDOtgyEvHDl9spZIAzgdvpYb0ghloMg1EvfNyin2SRFJzhGQG3TghWtJa+8aHiyzsQKEX8oIV
jeLRGCWz1P1nqzSvqlamXgFdfGU/Wjnl1rptv0MR7joymah5mkMDR+3p2hITNVK18PDhpGcux+t4
3moGFqL92H5N9Jxf4Yuthmcq2ZvSb4VReVNJvUmrH/uxOdZF/hWg+/VghkegSW84VngDZl1pfmhz
qrGVTqUkMPqntoN+CPpgNQbVi2YRTc6J2jqp+VIaPXgemqYV5VvwZyVlOF94Rs/TjaXDeopUsltd
oE8eViZ8X8duOHpxDW231bUvRQ4ZTZMpFRh9zHmX1F0Zfh3mFyXuS6/xAXuVyVOYHwoV79pJpsEn
DPr/rdwQ9Gq7ylie+EJO11KSOBl4SqeNcEbtiVyTvKmJ2m1KnPP8MNfjMRnt1lVKkuc40r+NpukZ
kdrRpC0PeVHSXNcUGbzZtJE77b6b+k02m2LVZNT6u6i6n8bmsczEPlRJ2VqdZlGmNmvdSzUEQK28
kD1dKp8taDIq0Co2RAYVNJhu/QDDx9KCtCzTXKkr61BVqU+jZfKkYrGORFocgD/JhB1tVXPUNrAe
3D6O46u+sXmrFsVziTaMoU37HuXHozWkeGcKyXdn3dxmCgCZlpfBberxR1sJhHs1E0NT36ZLk5XN
wQhwPAfbJDxJzD/NrMn3vjB2Sq5KW6lOX+e+tF1tqLxE8qHZ98ZaVnKK6Vldg81jravalzZ6aNSH
aZSa9Vz7xw7j7mvTxKyn1SDxWkbYHVY+QEPysxHhoLHaJWD1D0mb3+nFvDOkpvT0CRaiNOC9MqRL
Hv6lUWYqrEH/CvCwdMCwjtuwK4kUBql1GrMo16S1uCcn4hiEFOhAGNzoXZx/GajSIYd8lURys7fz
CEAWkq+lURibFhSuVIXBvupotVnmjxxPyX061AM8QOuA8fjghugpb40JMTNjnu/tbLDXY0DAHXKl
OyWuyCBvm22vVZg3jnq7LzoKbaqepHehTa4Vh5G8B5LWpY9BCYxfH2NSOwNTJtPCILyIw21AKaMY
Sv3O1KdhC+wYcadec3ORS1/w3LTXlk1ZIo3If4yGCwUTyy20tKX2AmwqnhMMzEfVK2xx7aNt94VG
+EYgznxdLvu74lqqi6hxuK8rb/Fp4rDHJFvQ0H8NkY92vTYi2pEkj9o6S46Sps+UX+NqFSdKgrN7
Pm7SRvk2lGpyVTbVO3T3OwCaUBQHnqXYyHocjBNBzFuY7jTTx1KqNOJUclmpptJRcVJRzaSIbMm1
18vNtJuycZ9Msr0QS3fcldXB7Gw36CbDyS2wh6UoCXVSTPTM3nqtfKPjsop9XBTAAg6YtRZxZDiz
IiB7z0N/FGq/DeCTroUEZ3oYqi8gs1WKMm2x0/rk1cKCcoe0cODJGO3KUuhI8jDtisK/CoyZVmSC
UpFaxKAwUqBQIbeeyMLdEA/prljysX6B4E6tBpC1+iaNAB+mIc7BJ07EIypC+NkQusUQyl7SyIUb
Nfa4Nkr8c6XJAsCb+qWb49TgmZEuHgzKB5mw94bQ29emizZQtjdmJ5mvpkY5Ilf1Vw04QlaDGWvM
aLi2yjg7lEHdskT5plcS/fCL011rHf1ryktpNtFFhqukCUq8PX/DNm2ywh1mi/8WaQ/TKPf3UY6A
r2oQtaZAXjjH72Kie96IdxVE+nYRjsyG2NFiZJEl+9nOqBOm6qIqrWsPfaX9GIDRJmiblLqM6v8Y
7LkjdWDV0Z5FBF9QYVhdWcNDnZvtBgDWdQdIQA5i8CTt8FJXEybuArfPTBfohHQsO7EKWCN0iOrk
2Ps46Coj7Txdm99NK7e9sB0T6o0ETkVXvIc+KeLEpbcOmp0eSc96o8fE0lnsBaPlzS2/txJ65vgq
+P/e7rZtPWDbVe41Yn9HM4s9ZLmZYgEFsWik0pDr+7KkmZcOAeY7hO6hKXon4wf78zxcxzr4JCHq
H03In/W2Rp0jxiAYHlXoJHG3JDJy7ja5vhYJPW2UO/BtVvc2PHwnGCR7I/niQIJcIxpzEHo0re0s
G7etTYckHhXyIyWkt4PDvSNmurxq1NJCByrcJsA36FqbdtFfW8FIC4XGaq2ztWyf2kbusx0NVJv8
dNstWvZd7KbZULipRIfA7tObWQJ5FtXGs0mtAogMbOwpcZWQl9ukL+a3jb+NzFdDXhatKLtVEfhH
OeuQJZbTXeMNVZbw8yeSFb+5tuEMXy8yGM0aCYONLqibTmkkeSbFQ4ArqkBeI1Qp9luAX3zo1mlV
ratOu8MDg0hx8Cs0c8pdgDbDWpcEuw/oWZKD6W7McAf/2RO0B2erQzO7wla7kqFtm5kFS8y3VAB/
NjjjZl4bQQ0GZUBAUB5QJmiruaJtiLCMOc77PPjZNUH2xGO2UarRWoncXLCHcr41yFPVtDC2aUg/
UuRkpbHJnhXDba9g8hzNwa1t9bf81aCEFTWggdc88+4HDx1Vch9TK17m3A78DXyB3JFTmpUpujxs
hnGmlyEjaC/76aZsuCRaOdrVU5/fj8UaGkJ+I9CLpNSTrSTRvdh1mtBcD0KvRzALQILUrxS9eR5C
6uUJIEfSuFJ357itvXigXuDXOgj/EggcxAFiQxWQj2Q5kh5QTgdC0mvh10iYILpq6TXs2KZyXyKz
q+mPXAdTObekGrKG+AjBpFXYIAmUjZE1yL7EvBJ+ROBgYJRtRhC2ejHcxWGA2I2Q78qKRL2NxoME
OwvYOODWdGzWET8lhS6E97KxaosJe+oiu6uFr1N+XOzXJ/yyMJDZ0DqQH6VeNr/oIQsWRfW8MbUM
g1e6ADOqRvSkAAOn2dzsUouuQmhDegH/7f+jP/b/M9cL05cPxEf3tX39Xz8JUdrp6jX7+T//dV9k
r+mfVK9f/8fP16b9n/8ykNxCiouEAqFwy9QWf4fh5/InuvzfmASq0PZN1Mphnf6meikKfySgdCkQ
pdHPsn+TvSTlv000GlEiRu5TRZHVEv8O22vRHPvAJ0U/lr8fkibuEjL2a+apWIHaK7XZt6Sr/UsP
zukddIrYNlcpUokN2ggQpjwwTu3jJQXbRQfgN4/1X+MqOI2iMozq5SnV1kTsD6ljxpXbUZ5dWD6r
AITtwCvTuFkn/XvU3n+NpzKgjioBYtkL5+0DQ7vQBxZz/jXP6R38lEn4Xrvw3bUtGdgaxQt/1d5Z
BZnFCiB2fKevqausxQUe/J/s088/44S+qwVZnUUjP8OOZHSrjgby+x82380/S/hRL2X5Gz4t7EKy
h7qHnrp6oj5hxlZfT5McroIctlMsQSMCcQL+oJRoFQcIQ0zK9u9DnniB/GtWv8fUTgQotCjKi1lh
TAj6CAtAaV2Ruy/N1Vf9qaKlaSK9PIoXMUPOcYG2XPoBC2n3L5PWTpjGaWXxogXL1/1hX1v7bpNs
kmGVHcOteghc8+7CfM8emg/zPeEQQ4PRMcxgvo0HvjM+mrfBVtv2W7CkT1rozF57G3oXvYz+pH5/
XuUTxrCIsqTJ/xk1fShvUhdo/lvj0jS6wYRgq3z9+yzPbtUPk1z+/MOJaXlpBbKDIeJXeqWs6W+g
qRej0BFf2LGXBlpW+8NAYVBOaqstu6d9CcDm5+Z/NACXr47ELaCXk7OvFvT/g4Ld0RDod8WdGl7S
STp7m2m/Rzg51l3ddtDfmYIRPYpyH1PrmaybWK7+s43+e6CT051lcU/ky1RaF4XCaKW5wb5f9Xvq
6S+hd+m2Wn726bFC9UmGiExpgNvkzy+j5ZkfZiEo31QBvpc9UyRbJ82L2o5AySvYVhdMbc9eJKiE
6AISM/4Tp6+CITdznCDKtMqP7TGiRfsovhuN290uFgPDun2FTFB9pVgJYyDeXzph2nJuP80XYWJ8
SPGcE/LJuS5zY4ZPyHwhnTmqQ/Z6UPeTZ22afetOnuo175A5XMDt3yOHKPVquhnxHUJN7tY8arfq
ugTttrrkPvhLAOZvP+vkM0ytyOdGZVVACm9AN4fr+jD8aI6aE3RYO5EiXLIHUs+cSctQeZt5L+XP
Ssb+YFb0WgaVGy676kDw7SGhPac72TN/LtCkB0oDTuboK3IrM12LfDM/0Y4zt5edphYy/OlX+eO3
nFxEAjBLOy6bwliZG+klvrGv62P4tsD56div6/v5sPyS9r1/am7Sq/5d26BFN8IQcZKXcnNpl5zI
Lf26hzGhsGSKBBi/E539eSoShD/bqpnDlbpBhee9ucpdZevvlh2hrrveqS8PeeZ++TikOHlgqfhI
uh1N7ADFVfdAd+6WsCUWdEYdcVvsVLfc+M7gTOLC1XmiBfBpsuLkZY2ziZ2gsPi0g8c18P9glW3z
axraktOuxIYsHbZ2uG03yfWljX9mE/4x65PjOPeDYlbLrK0y77xIyRANMNrd35+5M2/5H4OcHC6t
00M8FpmgvqinmBQy37Pkwr12diIa0g2AKSy8AE4eoNqH5Jb1TIQ+tdsCMEuSu7/P4tIIJw9Qruea
HbSMUKj9Qe5liiAXfBmUZbVPbiGsz35P4mTblyF2G2XHEO065x7I1+CqHf0Bmqkbfrt4yJZl/zwa
akrGomeNgumfh4zemy9ZElcxLFqvvBkBQq5Nd1hHb80bQvyUFty/r+CJwey/drr2e8STjzT2dj3J
CfOLd/CiQAUBSAdnnmxw8Flr3lg45TegeJhmXXxnz93wrO3vsU8+n5WKsZEaxpa2/q2/R77PpeV1
nb7SLPMIYL0Lc720uiffckgKoKAx4y1XWGa5Yh3skZyEFODw0Lu5c+l7nrnDP05QOb3ACim25mV/
ysMMj+1Jsg8F/BjDn1wjvhRQnr+0yPJkni9ZJd/7c/OMQ1g29KeXdxw4WG94VQYxAxOJyLO96kX+
QUsTIVSg7kBhtpfmev6kfBj+5N7yC4jR5sDw5m1xpbnztl3pK+2dhiore+mpVpbJfDopH0Y7ucCm
2bAzxFWXyYIa33Wbfkt6u8puMKzdXNg3Zy/LD2Mt19CHUB2T3k5rl88IyOpO1oGQke5UoiKdTYGn
vgcDmim6DCMJ6p4aX5myiUbdTlSQc43KufBrzu5iRG90shQkceSTXayOQ1pFKr+mX1ev0QH3Kwd9
VMcsVnRfVoF7SdRfO/sM/x7w0y6Ocjs2FQZEu85C3GYF/A3h3y1kLyhD8l72kKbbJXfZVtwPXr3L
b8oHpBj9/RItwXFFCtNtdsM14mmYZaHBHabbRL1pNxcT4jORu704UfxraX5tmg8fKkSTc5SNX780
9GFOESQ65QOI5+iAPgn5uHEbJjvIoQApUSHZ+P/RDYP8I2ZyVLJsNIn+2Cl6PzSN/WtX7vX9EkpX
jnVjeKgAvMqr0LuYkp/fC7/HO9kLwegHc5Uue+GF25sEqfriu71jrubZwWvBSb9cciE9++T+nqF1
eqXVA2CGkRFtSA7B8D2k9X9hgy8/+vPR/r+Tsk7usSmvojFehmih8yVX1q29tW7lp2Ux0T90ZkDt
18YmBzjmtptu+/fRL83v5BYTujaps8zgxtJrhb/s9UN3ITA6l/CxT3/P8OTyyotBzZtlho03rzGD
visyN4Vc8E4n1Ys2CnhdlFRAOpgrzfsP52jg1YcEIopb+nLffTwmCC903fJQGD5Q/eS+ty8YkZ29
MD8McBLGGHYnT8OvYzCUrq9+mY0JpYcLvuzniriotv+exknoEoXYHCDEQOhyzI/SdXpjrBtnCSF0
FCWwqqe2efkxOLs/Pgx6csIN3zarbJmaPyePElYtam6s/r4Fz8dkH8Y4OdU5eCC6Osv3CXCfoTzt
zwvnDq6Ys8DAV/kV28PIPdB+F/f/2cP3e+xTVd1SrjO+HWNjFbDN1/12WDe7enPxTV3uiU+H/MM4
J4dcS41mzGrGoQi2MoDXGj20uEFCOuJei2hl65gXAemx45sLq3v2kfgw8skJBwAYxfmybfRN+GZc
h2/5W/yGIeZa30GnXuUNuiqr+q7dXI5aLmye08qSGc342mUMXes/E/NYyRfO3dm/H58ThVKOZuvq
6cEOi74uk6WSo/ewO58H/cIAZ0N2AHQyMpK6Bozj5OZqbKzfI3tZvC/VO0896VDiiEdtY+wNB06l
+/ePdW5CCnZFVKcQC7FPiw7qNGmFWIZrgxndx2vTeP1/GuC0xIDIZGY1S7KNjM0eSTwYu8ql9+zs
JFQhZLpOpgIZ4c/r1mqssrKXSeDHcoUt45LmeAiaHP1V7qEc4F6y7zxxT/8nqaOYt3gV0REx7JOv
pBttUA8ttZoWSQUon7qDlIT1Hl0lW+R5ortoi7lcvAY5tF7AWagpL4DfFRYbbvIwP8EpWF+uaJ17
FD7+qGWZPrw6KpD9pFh+VFcD/MCSoANwV6Ig+/cv+qtaenqz4ESLkC0Cv59bQao1AyFcssrF/0y8
KPVW34/H0FlsYjlzGKm+z++TurpC/c9xcH9w/v4Dzt2gqk2Mzz86n/tk8aO+AZP/64hsyEu+tNyg
2JkcLgW756JyTgVNVqyogL+eXKDSjBetvRQmsDVCWo3JKgIBOtA6yYX859z+1WSM6xSMr6xP5lqJ
n+ayvVyYmeK/9HbwkCT57u9rdm4yH4Y4TTHaXvNHbUkxZECMUazcLPAyS0NjypIvfJ4Tr9l/DsfH
sU4WDrhs58cl+xCPkVeVszHmX4pNtGkw90SO+Uv7pL2mV8hobcA7J9//PtGzbzsyo8g2GhjOfnIR
C6uyV1H0X47m4BXvcFgR/PhVVfTvId+TmQz3lxuw586epmgqMqqLwuqva/3D2QuGKBKAiTh7/rMe
PGgLu6e/UCo7u00+jHFyvhtIiZktL2N0SELL1hGA14Vvd+5ofZzGyfvWUvWAacbiiQRu2UIqaD2w
6fJzWqaLgBa8JFT+Oq9o4RAZfjNeeP4w3jgNWxazbhOkA2B+YAzqSfrjw1Qb/Fri84HkmTejOQVA
NTPIhmJYacFMYDbPjbSHXjLtDB/JrGdDUxA9aLIBvaW5q9F5g9Rsy68wZxJccDBJWAeiLidHgjNG
6S0IxpEgRAezeN1GMrQLuZDmdD3Zg/oVTSwQfXWB6p29MdIwRRtH0hspUNEcGfD/wJuqo9sO1gsT
CVwlgkTVRmhLYaOXLoqRoMldPE/QDVH6nRGWBf4U8QyK+4vKmasat1DjuZXXdj3kSrVGl3EeIlfU
KLhCymvg+I2u0av5onZJ6IaurCap2iAgHdoT/2oVPSbrnpVZ1EDLuSNzBMwBxXc/1UbvppehJ7hF
+rLVrVYAyE6E0UCJlyfrZa7mUYbGlpl4ZqIVWEstnI+4ViBcB74oeqhXYWQDYoCdZcfTqlP9kERf
M7SCrwCdcPQRBtCiQJ5WlpqrFWF6nMBGGaZBOvAoTMk26FU5v1MaqVBn2OAwhA9mqZXWtSCf6L7X
SQ03YUwqmR6PsDKzvLLieRLf/WSuZMCwGc5W2RQlBgJPQQuF0rRKtFG6YckVO6mwGJS2RQw3KFfD
tP1WgVCUoZjpKqiHUSgJgkJ4mCOtXpcVQgPmgIAQzongRCdfdI5V+zNaUAXcBo8NVdXPWtib5V0s
zCh+i6bYUFZaaeboMEbcL24P463wpiCr3u10rtX3TM9y/WvZ9337dRjMWfNSKCxo88mIvCLbYsnD
oxya2N1ro1kYt5BLK/2IzF+DV1ExAiyeSnPGp3SosxzpzxYZQ/ON+v4Y7nD38Q18vuSyehomIfoU
cLmctfCci9BvD0B97dciGMR7a0tSvWpHzHmPeRHN01Ws6RKyOfiAYWIXSHZ1Y2XJOO3bwW+QEywA
2YsdB8RCHHkSRjBqsFr0Cv0nZc7MKyH1ULEn4OcDRl0S6o97yKs5HEE7seToIDUhMZij26XaUB0w
C7tfS1o8G981VCA1ZE79wdI8Uxv6/kEvM1l9CFsxFbeEnm2xQQpWg+Irw3xmmUw0KeYZhy2/T0ez
XdOFSdSrqlStYIftG0xBNdOt8gXT5jD6UlRh9KB1k30zWAMaW6ggYtHRwV6LV1LFc3mFO1gw7uuh
nrdVY0oQ4ccSUywPa0AU0F1I3E0+wbhlJy6c50xFk6q3EbiiM5FlyEWaWAg0czMrjh53wsJPBhLT
NZrOqDSosYCsrVtTBr6zM+yxw8cjm6qZLgKkWmNdKqVZfzXzIQpi9JiRgiRUsNmet3GtK9JPWaqK
uMM6Kk2+IYWWtQcFjc/wR2sDi/4GpzBAREhSo6G0j5BPGrnZIHbN3XLbzSmJ/u3gi9QYjnqmS3V5
P9ktZNkr7gwr8anXDJHcscoSonVuaahho3oZzKxKf2gFEc68a3ETrR+6Eg8x1NWKUYeJHmncW2al
SqF+TdFJ19vNnAZTXO79fBonituzXrwlmSYslErVIkxyeAi6LCN5gQ1689ABA1a++Kmt8sCqk8UZ
3/i5LdftloJurd/PTblY/+lB0gswX70ZqUV7XUWx6vt43lUZ1TUWUITdhWfsbOXi4zt2khGkhhFW
/a8K1w8fDalds6mfQWPR0JSvqd15WHzcXSrcXQoBTqolsvV/nufMsIgZvZB/adr6QnizBLenwffi
JKEJ1aQJcQo4C0F2mdJSga1BDgDBWhq2vaPtodnVyOMgPOr+fcSzUceHAU/qMZrRqglFUJIrdAtF
/tO+ZJp+tq/xcUpLUPIhdspKq8+zYokX9+UOYLY3bkuvfYqZUIDL8r85HeILXbe5TMnhZX1xKv04
WNjV4J0Sm0AYfrlZoeOXXciPPs9nGQK0iW7I2tJjPAmiuonyTmCK5ROBJBBrZVseoh2aTEfuhovQ
v8+4gZPhTva6ZZVGpi3DAfpGzB6tOJYw2/SOEUKecrnnnPznxWbUpyLPyagnuz0VTaMmDaPmx+Ep
Qq7JctBovc1u2+9QZHZl5XgtEmbcM+hUXUbmfToGy/D405KBE+vjQfjnZ8TxTCqhqi9rnB+Du54T
jtD4Vn6ZPdwOLy/ypfFOto08KZStK8bD2S0gvUceljooysuYMN6R515stXy6TX5N0NQU7BzO9BpN
U2REa6xvYpdH3oWVPViuNV+Itz8d7l+jAMdRbVqan1pdElqhQZ5zGtCyXamLLFx2+/fz9rkU/+cQ
p5lnNhWECMuBq96n9xRVrdmTM7ffKRRbG1fXIMCibrKptf1yg/0HJcGT8U+y0brQjCqOGL9DWtCv
90N4IeM8t4aGMKmHKLqGB8zJScCHWEF5hIxlMMIrs6z3fn+pEK+eXvrM4eMQJ3dwPwVaa8cMYd+X
O92bt/4RJJIXb1H6WV8sbl2a0Ml9rEyphfoAoy0YidnaBlfjjblpH+wXGQ0AyGyAuIWTHJGlXPno
jt3FsON7erUO4i4XSiNnL9MPUz/NBymzZUINlx9zHd7MOwh+h+UBV3jCIateeBw+VUn+XOdTnCCq
HbJSZgzWRxBA/O9J/KY1R1SMLhy7z0iCk4GWD/7hyesDI7UCH4FafdM9/W/Svqs7biTJ+q/smXfM
B5Nwe3bmAbYMy9FLLzgUScF7j1//3Sz1rqqSmEJPz0PzNEWJUekiIyNu3AvyxQLtvx+/EM2jI6tW
pFnZff/49ifqAnQ7XgUQ1DSEplQk0KBQyY4RpPoN2iAxRpDgPSsuastOAdxN72rfWqcHSailPhcn
ivu67Qhmd9WFXWbIEP5qhN6DXRGs+dp4zNrvtw0sDYy5EpTCLwo/89GIPLxJ9beCQwkHNE5lwRuV
uL1t65zovzWLdLQXC5i3RQRlOBgjLvfeHUFclt+jDQiKKxXAbKoxrEA8B1xRb+H1XKLFFrFZv+qe
xMkZSqd4WjonXxI3dFWR/AF3vaRJX2KOuqSPOjq7Qa288OVdXmkQzrwTeZBU+UiOQDQG1PTG7VmY
XVId4ZQGuyCXYByFzqecKLcwWirVWmv5PRKZ1b9tAxVUWQVmVyMg22ErLqTxVL6PQd+dK8F+4MdV
Fb7eHsXXkgvgc5cmmADKV8Owhi41LR+gVwVUqrHt24olbHrZ9s3KXM7Uf524a4vMldFO2D1otkIz
RSOiaaT2efWUQIBh6bEwa0cBXEnVILf0tUzRKAiCE5CfZqMDbjodjZrw3qkJXZVnTkGsBIilvYTR
mItcIFVIL0PwSqBCcn00yqYOmwAa0QYHCQnQtCNflIE06ce/vWoyYvjfZphVC7mo6MCGglQlGpNT
e7TbfeumO8+JwDydOrmD7uoFFzZ7GanIUKgAF8xUHiSVdB1wnfRmbO3gA3nFDSjQrO4ZjMLL1r6u
HkZ4YY3+/MLHRHwHCn4e1mpbHCltI4rvKCkNJu5bwH0eES25i50Ac1700ii7erE+oGMaRiF0cOch
9fNjQGytbvMdWPQ3Y2hUPLCDyWe1W6q3zJzD6/EyK6rjYQZcw3m8LQiG7RIh/bBBbLGujNTyraUb
ac5nqshAo49OmCnwSK3nh4kOe8iQrVO7w6szPi6Dpr6C3uGbL+2wN1/bQjBFgx08OF31FU2iegvm
SvCgGB5Id0GogcuiswtIZdx7r1PmqqWpPpPX/JhtoFm+4FC/LjBEhOEPzu9TASxi17uKG7oqEEGn
A+6S14wHzH6Q7DSeThk4ObzV7UP6dQfDFuQkIc8KqBZhO2RkPWl4nGD4OSSqVmBEgnq6AnWI21Zm
Ns61GSY8Jmic8nMZZjSQL7yhh38rbHUbrQyoB9ipBf/t3ra4NC7m4iPRoAMdQOcwSd0QWEVFCxeW
iW726wDjckwyz9RBwGxCIRR06pDUztrADCFTEm0HwV+avSVLzIbQfBBf5dQS1MVlCfXseB+uwhPa
FxUwNFujU65pIbdYhKicY/dbY2QOhsDxUzeGuHhHs7PAqZyDGxTy6pveFp9ro4aCEZAPigEOsUBx
oAVXG+LL0lJ+rRfS258XaTYBcrUIna7PA9LwMVK9uCPlQ7M+M8uCOXfDme/6DqpUAa5Imob6K6cQ
OVd6LxMerbKMmwUzAXK+BaxWYuRo47cAmeruqQPTqBo5tzfr1/uYDvC3KcatiikI2AYRpjh0NyFx
C+kkR8qe/jMjTEST1FGvFhKMRNFTpu7C4H6SH26bmDt0wMUgEEQfpIoM6PVCCVkBTS0ZJtRWSL9n
EZgXQj4Vl6CD9NewmxJ62TyeepDR1Fj0r9fqQYpCCs0sFWvUB/o9bUhQTdWtsBXRo7R4DmYX6LdF
NkNS9RIoGqjFBK9ojftMpxGqDAuzN3fKVUwbsD6ion959hVZqifAhGGB4uCbALpnSPeh0pGamr/0
uP1awqXRLSIk1HV4lHEZ7xhmWicrNTUFpHLtpq7gcm6xWQ6jv6b5z5E7VSyGJrD8pfu6rcAklamY
OZAqOdmxe4AGGcjv9qqpHXhkPidw9hwWo8DZHSL/tspcN0KXhiWuV7pD8rdYs+oT2pZAx4/Hs2C2
H1pjQBdm4SZdHCozqZFQtjgVMNqboBHUfopPFOT0Th70U/U2PsSWvq6X0k6zJ+73QBXGNYppWVMU
HB6VawRkKji3bTgrC2zbb/6HBM/IWf82Ho2u6MWLhX6ki5g3lfV+8nkccrS0G2H6zsmDeduNzB6E
CwuM502A2B1K6kZwSN4Gea1y/BFMIuaYLGU+6fX1xZNcWGIcb93VKGpOsESRKALaO30bEoE73U3s
fiWt/7NhMQ4YBfQykAiMZQhHQkhZStULuIds9O0vTOD8jXkxLmb/Vz4oiwq6RhWxc6jHHPsdiBVR
nzbw9AqRFpx+QqTPylxQBd0e5KynVIigS4Aq8tgq17tjigrVE6k4TghJFBCRNbwLgqmF8c3u+gsj
TFTCh4mniyGMJD1kzPHO07uFYcyUbOgu/z0O6mEudrky9qDsic+HuboDkRzUUEDkpm6nFSjtTdBm
5fpq+Z6Z3fmAsknoLRUIkZizBXl3RADns0U8I4jfuP5DaUZTTBau0LlVAjZWQxurJIOYhjlhAKm0
SqKJ8MrgCrVR0geHlAgxBAq4vr0f5pZKp6rSKOQh3lYYSwPyRZ0EXU1Dk0TLyyD4NyxYEOlSsIf4
0gRziBsNCm6QS4WJXbGuV9JBThx6liFDYvqd4R0kkBetkwdo5YBw20CbkFPt+h8g7/rPhsqc765X
BbEC7Spo2sD5DeF4pwNOamG08yv3ez6Zk937kPaU6MqVQJAqw2qAMoEW/vvwe5xcHa9BCZU7MNew
GGd+akE3DNSQ0bxOTmACsbuiXUydXdn5ekP72XxLXpi/Wa91aZTZ/SmntZkHRIaBUtBo4t19BwHW
xAEZFt7eemlCOxqGl9M483v092CZPSpwbZ9nAewGQFj3kDTwioV7mi791y362wKzRVvoPioKmMiM
aJJUV6zByunKUv+ogPgGLI/CNo9EQXVu78ev/YHMIjIbUpCKsZAijAvEy7Qo5a11yDGZ8gaMlC63
FFPO+a7L1WN2ZluinQYYPIwxxHWqvoKkKjjSbuHqhXsG5HgUrWoPpl5LPi6MU5ybXYBawWUkAbfH
JrmLzu+6lBLvktMAlRboDf4IXYCyzPQbv3iLzx5AUAAoPII51BOZzSImUR2nPq5WTxW20HuFrlMv
3GUEBEILw5r1axeWmE0DrFAggGaY+jXenCwZzfdgOjUrO1iFoPxYulRnczQgnwJcHJMIaCdzdYdC
XStRhQWEsiLkIZu78Zn2EoWufBKh4QMu58W20tmTd2GSruzFLat1ADmO1CQq0JAmCppTknYLbmU2
h3E5LuYq59o6j1Tql/kN17rgLq3fKkzfrrOKR0AFbKhDGx4H+c11OG59NEEv5zEX55ZxbULQdHVK
BxpANS2/BxzU1k1gMN7QvweyqcW1XJpYZpcG0yj01a+1RE8RhNggmGZTrozkLZ+cv14yQe+LBnwZ
IBHoubheTBUopCFKsV85gpS7sFe0x9snYnZQFwaYA1HU2tBD4QT+TNIyiE+OEI4Cr/p/ZoRxmn6g
ZIEewwi4L3JbksMc/5d/3jYy55pFWgpUZbzAUQ1k9iSZYnmsqJUY3LsfXRkdtQmChiCR3g69Nu28
Im8gjaqA47NbBwof/xjjtrYXPgVdEeZauvoU7K6sEz1u6acg7ogkLDQAfuJlcj4QIx4OqRNRZNJy
4/q8XQJ8l66gQYUtcAu5iCdkgdPQbgD4fAOb0bjv0Uprq/vSIq/QbY9fs8+lh+u/mHT4bATYmsyz
WY/EjxB9JjALHbs3feutGwSDaMCh+KvFpOWM90bpFix9El6pAJsx+0jniqkFyO3X07JpVi3oyh3O
BALD6XIX4f2fIItZsslcwZ0s1TmhYQbFmfkAG4Iz36Hgw94Sz2x+/GqplDiX9bgaJ5P1gNI2kEvc
2aZ+AC4eWR5rWEH8zB6eIVRCXc2f8KezO+j37LJ5jzIeKds9rFaWdyr30MfiALSxf41V5g+dO648
c1h4Nv2LwWpEBjwDx5dtKvPqRMykFDso/lmAp6rcp6t4A8pfU3kQK6tfRzZnyQtpg0WjzCltZDGX
RGo0WkOv651ktoIqIxjEd8NPdCJwGzrYpcMy42tFHolcXUBQpeGNeO3MU84vlZQaTRXO1XW7qf2F
8HTJAnP393WpJJ6HXplSA3lsdhR4z7rt32Yi0qsxME42ivI4kekjhkOjQBfsW26wR32VCQtQk/kV
upgsZoXkUQBJLnUslIgjhspbuYmALYE8jiOgQ78ErHyZOWZ2/gC6wJUr04YcekQuYiewkEfAm+EI
6A9I/YGra4+Smhn7tuxKOHSkhueWFkLtJZvMDaxI4GYWQ9gEwSzUsqCzxz3eXrMZ3BVITnWgflVR
I0hRMP6ES8kodbQ1LVrzz5RGBZp2oLqLd4WNzsyj/01zUFXfLUZMc5sFBxpsyrQp7Uviym97L4mm
nr48BQmPT3/bu/Vn+BSawb58LA/iXedC48++Pdy5CRVBTSgh4wOj7DtbSEWopZzjAGiyCrWA7pmF
zTlnAegSAVRXlGboHJlebJM8qWsQ+qPhSpm8uwRSnuLoL4RMc9GtiGQZj6YwNJ3yLJWspDdK2EJF
xEifQ7zA7NqlxJ/BnhfP/n+5rDA7qN8G2YogXrZoe6MGO++HlEGfL/ors4YGN10TILpIWMSoFkBE
pM1gIEpScwKBdy0OC/7vX8zabxvsbc0pHdwGbIwbtHOluETMAOARqLa3rmDzSN0vwSnmbk30/wAP
JkggDGcjdB1NAmDZhUVAl00egmTdk6a83d7Rs87w0gjjI7hGBfc3nTpoeg+BjeuKQPfnNG3RVGSp
UOPRXoMtwCLOYv5odldcDI8JuRDKkiylgPf6p+AgZ4vHntMZEH+gkMliP+2C09I1uThaZhHbUew5
raI2bXTh+SsotkI2WnrR1pB/ePN7g/yowJm53N9Or0c2dr+cZsZP1kKeKSFdS3Iq3+o9wPUQz4sg
fkpV5z0rRM+RAeT2ZLSHwK6hpgICmeGoHpdqbQt7SmcqUEIU8Ci34XMkw4NS3nnDcfwrSWRwBxAJ
tVG0kwvsa4krtLJpOPgwrvQh1rUm7aL7n987v03Qn1+4SYEkWlL4dDpdLnGgffkrf6w9JLWT7SU7
fvBM8d/tFganw+WwmBs8CPK8HAPYbHLxY2z6dZdV7u3TOL86v4fFHMbAE7neVzFzkMCCelgN9Z3+
ewTN4dtm5solV0Nhjl6hRVw70ekbN2MCHhMDymeZM6xUeml3bn4EjHGzdPjE+TPwe3TM4eNQoEmB
ogZg+YSKa2c16+ERzx4Q80NjWYPM951g0JtofK3QdKK7YDyQNGt6Wk4hL04AcxwrPQMnjoePIj1A
6roXXUoNqpu1k7ypxZlm4U8YpeP74gN0UBghBgTfN/sc4WJIcQwjyvjKd2BU8YzuHuVXcNW6tNpt
SqepB0e09IzG1gM6+RfeJbNb68I4c2LiNJiEBA0VBpF0KMdDUw8amHK6VN6ZM6MBqKrpssYDqMYE
8QmvtVrKY2eB189UyIkXP0JlyQizfBRzIQDBDG4S1NyQkGCDaVGfigTNqDLekxC43U9rMJSAa5eg
hYN/1LbLEQxz+3+1yJzMovKiqvAVHrly7QSViXA1ocQC+oPAAlE6EHFLl/85q/J7t1CLIrynhsw1
ClFAhDNPuq6A0mTZg6a4N9H0hhRvFlhQjPA1mjN38P+QsLBU03sM16MTHvF4B5amcJdO7czIrz8H
8/DLoc2dhLwMnr431TsUIBSOLN2eNhPYH0C9D3Cldds7XW8hOnAaFICvRwSOS0TP37Vv5+uqifJJ
1cD1JRlQbTErrodczBJgjMEen+0IggbaIfwHigl2q1a+Ug053yq4QyRH0CBjrXyT7d5C1apFF5Be
LMXd9INfryiy9QJ4nIAaQoX1TPNxcWlBfc9reJIVMNispW1gdUa6Vpxos5jNmplCeBkKqJFAqfTl
Bp7SVlMCvga/3nuPxyZyWRYWzYxSN73TT7TJHfjD4Inn7dtLNzenV4YZLzNGpACECZrAPRz8sG3Q
lNZA9lXidzxOSfZv9sCc1xBkMiCMB1svOkQ15ljGU5H1wQB7LURd1WjXYLh/YUjobgXuCrDmr6+l
Ws35SIq94g/QSWqHduz6LqXT5X8srRxT/TgPiEYZIhowsSlh73rzE0FsUOrnIWS4iT4gZQ6sOCgp
9X2iGgm8W/As/ATTBm1MVq0JXGsQHjcXBnydlsRHAM4Mi0gooJkyQDF3oxqXMcCHLQdMfgcSddrg
MKxCt6XSEG6wWcLZfHXmighz2KkAVeLOkOhmvjgW0HIGj0ENR6ftNPd/GShbJ9kjQMc2XSabopvw
6hzCIA6FLiMTQ1uWGYNTUyYVZJsRdnSNIYCtxIt3C3P45aij5E9AmMNjFSkyhLkGUffX4glt3qA4
miyoy2aQUAftQcPrViDhbKRlWhoBB6mhZnCjgSxs2q+XhwKlGiKCu0uUoBjDQjsbKekGfSxLvHPQ
gTNZmRUPeLCWZvzEP4W2eq88TKZvjpkRPng2hLCz3Fzy4+zNgUYLMIrig2i4qPF6lZl4z4c8ZadI
MvL1r8J7hYaA1KVSU0/cjnMTAPGhJ3l72hkWMdplcW2R2bqyqFS8kkH9CgqqpyoA6TtfGfp7fA+4
dwetLyucQKwqb0uTM5MXfh2v0U0TBi446Jt4Vd13b0iAL8JRGf4m+rGwBAq0gsHuhbCPzc5CUVoS
ozpCs5A9WFgRq8Mtioa2NdTbPwm0U40KRzo+6EeoUi/eczRQuNju9BbFiQYXHbDYlFqN2e4jpQMh
ECY14mfgwAHF9l3+leYcl4MWOr+XpuAhgUIBjRkOlgqyPcZUGtWoY5ZExA3nr2qIu/QOcZYnlHr1
W2YYry+nacnJnYTnQaF5di6jFMZpBCBOnayrpEnshW3FziA7LOa5NGQRl2QRtlUSGvW2cUYb6R/4
ZTd78Fs8WIhR3kEVXHpOVrjkduULt15cRcYri+xnYA6THBcxp9aY2tpG+kl1SlcHtmCEm6Q1mz+R
sZgdNMQ9UIADOyOiCSzChVuWYnD5w2cDrW+p6PMGfGmTAnAJAdUEKtM7yP0+TnvAU0YDF+EKgqCq
ZJSNsSSTxKRsUG2ke+riczAhRSZHDQAB+By1LThwYa6Hw21lW9kdrdKRzMbVrXgJHMa0o361yuzk
Iq4GCCqIQOSu2p/NunvQX8lGfge/Cyqu6n330hiN7X8b8GAmD+U6WgGk7L8CGrCw99jb8Y/h455S
CUS/gMu+XobBRzw8NdjrnYOWjmQl4TKOzUE2wKqqvXan2PL24Y+FDU9H9+WAQZhKESSIynzRpgqT
KgaW/zznmkvQvqnvW2eypjXAOmfujd6isT80AxHR1ZvW5q3KXM4YXD+Yz4uATjKkqJHjlxWwNlyP
naT5KJeiJhpNKyDfnoX5Ic+hp6t2R0nKo02bQMExI8377eHPjB5mwTsHzy2h2M9M+QTeLsg34ajJ
hR7edXlHtlrelQ7xpO7htik2YKbLe2WLubECUlcdkhHUYwYfBEQteNZRIuA/x9UyP6H/N7IzV9zF
mW5kHXxdMW5kaPTWQwKaiM4m6vcJKdcSUvCRXi8ktL7EAMz4CPOKrX30y3aIVDC+SAHNR+JApwGa
sOvQM3iLwgMXc4N0VzCbFw1yKu0DQuAoKeyuacIa7C0YJB7OoMUAlRI0s40BKjPtYVwFCyOcuYuu
rDFucmw74gUdBpjlmhl6EqK5aNNDVyrRFiB7c9vyclyMIwTflVjGLcYlZtwWyL1XVUG+WOyVpbI5
vc5uTSD9IBe7hNPAattVMCSAy7x/y6yACogAfDHB2xV2hx5uKnaxNJNfwiS6Vy4HyFzrHURkisyD
3dqOvAPlcqZZjl6w/MTpPHsyBTh7dQ3WkbYyTuIyNQbzMDgfxssPwNzzLQRQdfC60CsveBTQjIKO
iZNvF0gsjc54pwFhYy+9+GY9wKVRxtuoYV2XPXSVsF0HSwWRLYCf42HCdp2GP9EPIi5tWMbjhHEI
Hi8fHifUzJizq9cC+tQ1ePuM6THe64mpgcIic2hNosWorUo3ZdQmpp04OsHbgPbPP1EdX9hyLKmx
F8tD7pWYBOjM45IP7b4HvqhZEfD7ori2UteSkZnBbvHxSY/njb3OyibFBGLJ0oTj25uTk+6pB66d
8m6waYZkmSxrabVVxjlpk88VITAiRiMO9iQDe1usq9DNhBdZfZakxhyI5CoJZ3P1UxWMq9vXzew0
owMPag/Ain/BiXtSBCa/CNb56SB6n3IpG7EH3EMkm2kiGLeNzZ0mgjozOjNEKHCxCUxvrAdIWU+i
EXHfsxBU6dlSbmbOI+K9Ack7wImhkMpsZXz8LiU+whTwf5+yqDv0ef0yhdHz7YHMvGpAOgbfJIHS
CT6KOaEhaSHbQhCChfHPSfwYMnBd1ugh7n/GnvA9r7xnzPWSE547pkgfAKINzRSaxbt2wm0thDLo
UenGDPd+ZlXthn/+lcYDTZBkqpydPoJCdBmXNrduMlIG2hlVDPDdtWXS+82kg//UUKsSnJGx1XTK
Qn5kyQT9+cUN07VpIqcxomslTt44QbyP0c5ye9Fmb5PLYTATiF6heFLV8wR6KZ4OYbRO8cZHGiJw
gBLRH0CqDaydPNr0LUzzaQsfYM61XH4A5jrTmpAkjYAPQNwJhXWQTIG93BJzw3v1TYoXWMrczZ3u
S4PM9ZUIQTiKNRYOUAgNGXNhX8vcjtTTGhShbpIvXthLI2QORldJfRFWMNi9Is8SP1NRI6qvp1Ur
wcxRFFma09nLSxYgXySgu5z2E19vnLYVezB8YuNQ6FZbooGS/z40dlIeqhpcmnciIFVIMxErXQvI
rdlC9wMHJWxWHfI8NYQwQcqGppS/OPcXH4w5NHodiFEP9mWjmmo3DwFyGeTE5rVy16nikzwsUfTP
rvWFPeYE6VMK7mABrg+U8u5QQwkgTaBXLsCjZwKUDpP64/Z2pmvJXpTwRODHRA8awhHG1/ZlnERl
jrVu4uLBV/K7IEBKqYnEVS+rbjKAyETPW/u20TkH/0t5GtUgGfTV18vdeXFLuhx14CDoQmdswdWg
+ePRI9WPv2IInPR48/Ii8sPXhgI/i4D37xHFt9LJF/K1rnbukHXr22Zmnbr22wzjEsJ6AoXthPGM
4ikd8XTuKyMAFfKQ3t82NDdxFPIqI/FKq1tMGSGSi4gbZRhKfWh+kZ0A1uNiWqxo0V3GbopLM8zr
TokbrisHmKHHUbCQXv4exKYGPScKpMyddpk4cskk4wHUPoqFcKQjqzOL8N5T0/OLvTxz63Q5LuY0
Fw2q9B34KelL5JGY1WHCixlSThQOLtmRb4LhBX0nSw58LtlD+zuR6UGF8GsfXzVlVQj2cmrXc5sj
+UwUgKJAY4M7quctXsSza9Ho7GAvjDKuBL3bJcgYz0YFB6zMqe9U4h4s2qFNV1IE8zWeBetohEb3
4utnzo9djpg5eCPaUMHFDuO0pbs4jns+2SbvVP5PdtOj8DYgbf+UP4ioc7l/4YhcDJs5i5zX9DUB
j4eR58lKCCIrr2sXZP0LvYSz+/XCDHMpKxHyxk2GreTLYJ0inCOTpUB7cdsw93DjdSU3lJjE3szf
mtakufd0V2wFVzEikElCC3OJW2rWwVwMi/HMtYJSVjXCZFD5O7GecOsAsJcvZX9n96aIAB8+mfaB
MLMHwntBHTqYydL2e63JhtxnDyCgMjp9NG/vh9mFujDFTGKvxGESomPJiHrO4QCL0sU/mIH+3/vw
3/5nfvzlGet//g++f8+LsQr9oGG+/ecufK/yOv/Z/A/9Z//3167/0T8PxWf20FSfn83urWD/5tU/
xO//w7711rxdfWNnTdiMp/azGu8/6zZpzkbwSenf/LM//K/P8295HIvPf/ztPW+zhv42P8yzv/3x
o/XHP/6GdteL2aa//48f7t9S/LuH4i38+vc/3+rmH38jfz9TEeog7kEXGnwftlL/SX/CCdrfUROm
f4jqMCIAAfcLNBSaAP9K+rsKPCVq/0jT4lFGdQvrvKU/EtW/o0yPwjVehQJqXmhc/t+BXy3R7yX7
r6xNjwjKmhq/GG736pbDFQqaB6Tf0QAlAoULYPZ1cFCMfB3GSfczLLPOEcTAc8NersyOT5r7TH9r
ex8CKLIzosb2JI5mlZHqBMo+2cqlsLELbpj2sUwmwZrAv1ErHkB3bZqtW1kYzGAM8n3A84coI+Ci
a3vJCcgDICvSpuR3ndJC0S/0G6OtBnUnd2H5JAiZKSec9NLi4YSiyxBbsTJoFrYv/yaC+KCGDsa3
pOM4B4ATECKWkl0hon4CvgHJuwhPga5CXCq0wGV1pZqAS4zEjyNHBHsi70NVIsCqZeHg5/sWwonH
rkmfY02DtPo06YfSR+NHnxToUYrEcJOU2X0l8fHdmHjxXVpU8Z3Gb7S88e26V+PjVEHAoFGj1BqI
ipJ76zXSpmm/qZ4cn7oYaSVvkD20qfveR0d/vyLk+iEI+3e+Vfs1tClRmw67ZpuWfbiCkmlrN7oK
Hhy1h1JUDep8Lhe6VRB1kUvpw83zv9ey/MMLinZ9/shFFG/roBpWXKNpK15Ki3VbNPGej6EE6XPh
oZi4cR9EvrhCftwzwrHV13445LETFaQ1KlXlNqk+cpvz/xX020EkHoDDdQNFrEqLrIlDR1NZc7xd
aNkI1uJx3DeShvusUeTtAFZrSJ6IrVm2x7hRHODvoSsyhYkbpZPktkgY3xN/JzUp3yE5M0pH39Pl
hzFskRFqy2YlS23wkHL9sAOjyzGJGsGt2wJ7igh+teIm4m3PX5ook8ENSTZJf+KzKTTkMCYvWtQ3
bg69G1vUHiMuhQYgirhuWMivffiNeJY4Vul7Iwya8etjSnp7V2okMzkeoT5PRt0JIDNiQ0wwMDO9
VNxRiOqTGCqeKYciZD/wnLcVDjnF8ypKeqYdfo1G09NgnQh1dmwqFSp55VSbCuhTW0P1vJVettwq
9iZve/5SQCrE+fURyJTkaLHkyAbKmr41ll1735N1puQOB55YiC5xhZMRTvgxQJUml/3mEAxkF0eE
23hE4VexjM4XX+zrQ0i/ANlviG2CPQiFDsEcwmjcYDtFFjK+npFnvXCUyx2USclHVavQjx62Xl9G
T0rZB25a15LVI4gOoilFT5db5CkxeCDJt1OcZUdozGXIkxAOE05EtCsHNQYofMh8Gd75UpuaVa20
m18zwkEkvfP06jTlpepAXScyRin+1oPC+JnrfM/gOu09A4v//td3JBJWWj95JifknEU8BdXXvAWB
Vig8xXIFhtigFORtPeqT7XdRY6toU7F4eeIf+p7q3Ki/vtHpH3e8EELZshXuwhqgW114FHL5sRVi
1HHFOjiCNbb4prUKntVZftLC5Kc2dBFE5vCdHGuxzUVxv/o1VC3xn+uhrQ/nL3qhHtVqfKD4vk0W
ZcrJS9oPsGxDuQOiaSs9VKtTUjSQhbS4mJNWUlpmx7yOkBrpYmAoKz1yhynvzPPf5DhPtkLfHy0x
LvN9B/I8JSEmFFyaTy37GSCe8g1QvuwhTNF/H6EkZNaK4N2HGc6tkgzSXS8UL1iixNW91rN4pch/
wLWg5vWDSoxYaglluVwByYJYZdITOiE+ApRY7LAYc1PoFPGpTbwPJRUaqyAjwPik3IrQydmHpZBv
x4SXAQOQ+5e26fdeHxyVUMh3gzDID7Hf/xwjcBn3Ytdt8yTW7Q7qQgcZT0Pbb0OrFf3CHrJg2PFF
Lxi/ZrPpUG2scT+Y6lAF675SoEIUZEe1r/aYtWkLR/nMRX70wPnKmssHYVPVfG55yQTZiqxSHnIv
eR3iOLaROeZ2Y6ZxO6UNvMngCw3vFVlZRXpl4KZpzQ5cPK8tlL6NMIz0lRyI9WEqpnE7Zfy2gBjf
Jombnzw95JWswd+dvXef+fWKDOOK9Gl6bMsgewwjHzDc+JCOYuiO7Rg6hITFi96ByAiounoF8Jcl
lFp1d/4iKp7m6vxLxlstUfZj7YP/n8rTbPIOiW8uXJOkqA+RPtWHaoBPVXO5clqlHXZx4aFMGcux
0flDvu/bDB0royeafe0rD2lVPMlp022KAZlstRlL8/zp/Yb2LDYjFRSMQ8FIpL5cqwPoOTUegm25
VFtaVgW7RgecpCP54bz5tMyecrhkwa9/xG374pdisSE6J5tTT6q7bKpqHGtgPnTiG3rCNfdSz2+1
uJLgGeEajTjP0+9Rku0UkpOfbVNZuvKeQhDIHMRQs4paHZ2iEhLsYLWxJW3gnLIvpKdCA911Dwk5
aPlWx0YS4F+1YnzNyfjoQZLI6JK23wV9CBSA0OWWhMOL3jx1A8Lq+iBL8bjmBOASilPOC+1eous6
dAnAfJ5SuRlYMIwkH4ZTRBJo0KhVvh/pF3nikrtRGt0GWIPnIQjfhGKCADvptoUKfheJQ1UzLsCh
EQ8SgDZDjC6/qRwf+oDfx/o4dYYUjdUHL274AApTATpgXZALyvt0ijb1aPeqFLzIWh5tUy8YANfx
NLi5urtDH4dnqb0urfIpy1aekpbfhrYT7/xee8/DIkVXzsX/+NAaw+qKlavLXOYZY2OJldc5epCn
ZkT9fEC/dNgid4LoOzFSBZYSeIoLBfT2rhoiyWoGsX8LlO9tnm/9Plde9YFDKCTW0r0Y4W+CEAi9
u1VHrAxqUSYC1wABHLSdoLRVfpN1WOKQ7uIlj1tDe0d6EpKqgPLxuB65SnQByIruz1/oH0WjVq65
ojrpVQZ9WF951dr8WOSA/0lh99imkHaqNOUg6Z6+97xYNKtELTYZH23VhmseSDI1hyGVImMKq3Cj
AhNu8kExHSGWBK8cNvdiRt5wtnRl4095vQbYUEBOrtIR8xB+RdoGLLwIKRyorYlml3rECnoVrGkh
cA29XDz6UCKyzv4Ob7ncCmLfPXtmgbrnZj3V7S4K0uyF4+MWKs/idNLFMXQbkLNrMbTJdVF9Cpt6
SzivevPACWR2aGe7m7ypv/NEQN78HHJpqlpZ4G6bjiHPfZ+6IDWgjaV8VGVngoC9MKR+SHexnCm7
vBELA8FN8aIJ0beO4EDIvYQWsWgsv0UDvw0h0LJV0riw/LT4hOyT9BK2qQyBJ0+wRaUkL+gf4IzM
65NtLct2rlSazfuBcM9ptXBfNJHVS1p8hOpa54btGFgDxNacukTAERI+eJj6VtgFXLxuo2KvxpH8
rOUkMcpWjQxQSzb3SlYD/B+L8ZtHpHUR8Ku+Vuu3AUz0kk8CaDCJlUOUzhiaRPjo8Md52wXQnIrQ
7IWmvk1HqbviIa1PoVci1eMPnd3nW2hQQU0O/8OHwbgjXqE5+EY+/2nHbc7XidqiHygaJsVOW5WY
AoBphl9U8l2pav0dNj66IDM8yIc063YD2jA2cV5L7pBjCktt+JaoAr0R8NzdZH5+d74quE5R7tDc
qrjoQELk1DbdAddCadXQzbOUqBTXia535pQV4yol+uRmuj4cB71EXzsCzD0ZW/L/mbqu5kh5aPmL
VEVGvJIm22N7vQ4v1CYLEEESICF+/e0Zf3XvfaEcdsczBOmc7j7dDxjtMXDBCKE07F1EriUUWaKh
wYeftvYpxo6Qd+syvi4ztgzJFOzmagdhbVB2H+stOt6L5vvBzhxBe1bN5Rrqopu3m8A7DLAZJE4Z
zkPwAD2xKGcXNhzpyGb4hpvpvGE3+Hv7Yl3a6T0KyYsK/J9V3UJoWXXTI0xrxgx8xQRB2zCj6Gj5
eUajxd25/btN8xevxfwjwt6WBvVk07Zfowv1RL/r/ver24U1G61P95//379w11OgKD0o312e6wCB
xuOwigcUfSIHQFmMWCxZ6ti+4G4Nct93lv19f4Lh2oDIaJy0GEaD+ShqzEMtVowoGTTLXQPz9amZ
zmE9Hr/rBKnZ+Ik6I+VE2j8T9MvfZWW4JWHetuqVtBq79q0Lbdfhy91oX0N1jEohnpJStpv+gV5G
//Acu3OizrsGyGCcI4+c75dyoC0tzEB5hnXfwHn+fD/M2qvP6nb4fz+bI7FveP9eCxcj7LgVj4ao
QxzJ8bLd+sgmiM4wbeTnziYsC1dcUMQXjw/3A2VtXTgG0/adhMvPbf/63sRue1YD06actNjEciyA
mQ1WdmxN5V+qyfEvchuDy/3bGg9YIccpRRqst0tEgPqkTtiPpkr+DHUTHyL81bJR9efoostVYr4V
QRyGU4gNf0sCtNlMur8dOsWpZ6pfgtfNo07oVEw1vPaWatAvFpPmj6Gn9ihDl7lxf5DO9s89G8rv
wvH2XczHkiLObzeKOczCZZmvy8qas+rtWdkpkkU3eoWtwfZ3WpxaTeI202o/6nV84pVu9hVFvNTi
+dMDX8Piu/K6XcNBzd8/uqMJfV+NOxLx6DSzzs19THI9M9Z/6nX+xIUzZzI36qXCjPceEqk5C9ZF
vWxupF4ogMF2gYgVZdD4jNA5uPxPkpRrwpOMBngbc9yh94rdHyJeXLQEGNlY9XJGylwH7zoz7WRH
+ue67SEcRwmabckqPuKO20c5bVFpmE92S0xOnR6q0lkb+dH7/qEiXvSikx6bdchHdiVj1xVtjHw+
NLpaPXQ+uILZC/9UXYwngcfz6zAMWNvJV4sM6ndMXe8WDOWXdVOvB1oNP8fNYafFXXBbT3PN00SL
uqibfngPCAwIMMY+YIA/DwYbZ/cK2kdWZZoI15T3mruWEWI5F0zZDkBOdxuJnKP1yD/LWLdzQj2U
1p3QNC9IhAPf8NjqmR4VgjrTYfNsPvnbWiLxdMp8QIVQBNfJfJRGdrvFl0s5w1EwYtOTy4l+JEgF
5UjkzHvCc2Gfh0j/govcU7MtS9a7KFSTuMoc0Q0ZdV8oGV+gmHt1PItxE5TRafgVI8ymrdlbHbQv
PbygRVj9ZtQr/GiCGHOTZ5lsXdb0aPeD6ZkFaYgYsQxg6qmtqcipw7F7q+epbv00MrbQomgJf5ib
zU+pdkBMw5BTyOME60+rWsBLiMVqfBXt+41+tlCYJS19dcbwmSoHhjgoyatK/Rh1451ItZ0RoyhT
ZRabwbQrHUWiAADZKXeSSaGHbnfEXbEX48ycEs2LWY/VRxdhUxm2L3QSQT4mMwIFXfu76mFa1k9e
kPImiS+bQTc7+3EK0M/LfKabSyf/uE3fXxxFsSLYz5gY/xw5m5OZ9rzUTp9u4iHx6qQY6JR3NvR2
lbtNqeA+JvVW78lf44cGJtVYcirMmC/l0AOOGno3I/5qHhMBe+qERXADiZphP87yIWpDmSIlHUYM
0nb7ZhGA1Cv3GbAK7o4qequ7Gj2/O8HqfDDkZQr4Z7OBBKvt9pNRBNd4Ay+rmLDjQgnbO0OGyRPn
MWHCfdTE+TWFvTnA8aFcuGaHyhrsEki2vCBudMcl2/FprM8JNpSzBNy2SlccDB5AMYDw7rmT1gDH
iuBPhxhXJJI0eLPY7WY7PfjRjwkZNqfF8wqkXgyvazQV25I8Jf2U/J3Gx24jGPq30ePQ4yEKFbLQ
kD6TIfR1t5I2OHQDgBTF5qx1McDd+utT1/rgn5C8jqbVgZ18TujmPVMXU+wDaNpsEeshCNFdogjs
c5+ao04kkuzGBDqjDpKZRtOnrsG4FoXnwN72YRk22/PIgVP2VYV4WHUI41rlHum2VK7eG5JEwx+c
bmEZKIw3yiQYM1VjZF7aPrnMaZg04shkNB434btFsnY9Polb74FdoQzxhydi1y/0GF9tuzbFliiR
ecK2wIAMTSusQa5BojyR4lQzdpJtkIqmKnzmy9R3wdQkUqATseNDPIRHLdyi7Sr0tKLaoRxunjp+
nIZkODgOwnMnQA9ZDQgkNdynaDpNsFNCo8IZnfFi3bOjcT1kL7YjfCyQVrG4aTV63b6LzV5BAo3B
wxURfwkxmW3teNCV2mG648tnQA6RMd7uYlAyhbfW74LOcKyutvGqGmd8prbNIKnZtQa+AiMH3NEC
6Iv9n4tREDCqEZJxvRzXUBVRtA3FFAPqg/p5P7nBqTPzKZlJ3jnSZj44d0DbsC5sBvdlbTAkkjTT
y+A1nyMGWQ7JFA9AniBYU4rtk4kfPTZ6l0WLR4c5VzA5fx0RlkT2DxZD8pnPSZcOQ/+MBLClXIgc
jhtTDHG4U50DdAOEHAPK8nt9jGPzwObuzP0qPJCE7qDtNceE1butXVAGUf0HW9SUgqR5DNfphZrG
PQ2tKII6nvdD/NnMDjrIbXSz52a0R8etyWdvJpxfjlK8VjKFPAZohY3io3bMOxD7Lu/o8EGcWJ5E
mLo6uWX3IpVNBjJAUTlyvPhx2rwH5O68I33jteLN1+0c5EnM36xnv6Tj16WsY76z3fzILPnye9pe
Bt/Ajg3A1kUz7ylE6wEchDRjU7jdkDwILMpnxOzmADu7A9DYgz9KhWsfeLvNN9jUZ8qeg6udwCw0
jah3YoaoJ7HhI+W6zcxIIYQXCnaT7iiyaLMIgt8e6eQlx7WeXpRAAlqd/KxdD6m26BPg+ZCtbvyD
L/3fVgdIa24nxD3jNlATpK6II8ewvYHP+rrGKe1wa8ZTg3JxdJDZ4L3BovBNzRQyqSE5MX+APr3t
v7YloJkagUrPUqEf9DaocviyAVvTILEtrYBDd+Q4GrHf+mopuLFfY8ROwAObwsbDtfPJQ2srd7eu
pj3RpnBQuB4brFlk0zJHYqMojXRo4VXi01cB4oV1/wxXT4C5lUexrKA7NXDzvJkzvNtep3XgN6mf
bM1hTdiS9rW69l1rd9sQnGHR97g4ZDm64cFTMfbJxZUoi+EBMssAclvF/wKvn7Dn+bwUG0XJ5Efi
2gz6AbXu734DH+5PQTolj/xWSzUE8zBy0uzkhGYtt0qL0t+GHNv6mG5OB7xbQS1Yj8EZAdw3WCTO
4VSIbL9Fkkcd/zCYZC/8znvFy70NSPs6uChz0BpCMYSIcT9tRATMH5Vz5t2GW23YJXkTD7+xpPyS
Vu5QdY05tf6SESwoyCfV/7ZA/jMxbnakkGR8bmPcwzNsbL3xU27JuULT5sUJf3zEmAfQfN6VHUdQ
AmHz09aBaujVhFuffoJlG1PWBP/YOsDspnH7XEThldFxzWzjfUTYxIDtIBSGMDg8kp6+tWPi76R4
lWIMfzpi/ucDGytVJXd+oJbHUQxBiXP2T0LbHI/Vu2Pc5ICH5BXKpfEooN3MfARLZyisaVaB3+JR
Xx0lvA39RQRYJmaWhkPI80BPcxZu3C2TuayiDXOFLue574V/qQRI7nv/otD9s3grAAhAOQW3zWsV
+cdZbTSdeOWArdEf9ShQ5TLeZ55RF4v2T8r1Men9uZRVZ3O78E8sTX9pzNx0ifgz0sZVgbBvAe3Z
wOK1VHbxc7dZtteJzbtVRE9miNHw9ASIazRD7adZU/ZZ3brpOBtVLLSjx5CuMsWeAQRzEc2BwOqd
JKN+bup/rcjROdB9HUHY1ij4GVX0Q9dADsQKwA/LcociTmA0V1aw6I7qw6aIcxiw9etZdzv0aI8u
N8mBNpBuqHrZAVVgqR7mCDWwNSXeVXUN4mkXkGjagezKkzpCZVc5/NX4V9G0y3EQ4bCv3QkEWluV
U722WYygd4tJ7M8ggmtEw/w/bcyRYsOdh6YvK4OB1mBqq6IHpwhB7i3Xu5efEQrPbHNNm8cNPrII
HZOGdCKlWNeg5K6zC5bx0NTxhuYEoHfgrOncD48WZFXW65mk801WBp4XeJGfnG8dRIjw8nSqKDls
yz8eqygf63Eo9BKea4uNN9IGolkuzpGAkrvvDtGNSkI3fWkjGFC1ADA7NvdPMKY/1qHyU+FZPEe9
3kcTYBmwJ+JSIfIdz5752DbME46uwHhXgJGrWMIGoY2xlGwjbtAJCXeunzphV2MJ7euiUzEQPLHN
R9EGEqh88gFlu37E1TwnSmYJ1kMwZuGObr08RoimT6exPyQOTw42bnlWjdeKaQw8OOOjH67yAVKh
nFQdBt0oNA/dMpYQq/2l7SSvzSpKwS0FVKAUdtS2yyD6qrMRW0dF6B+PObxYBkBsHUqeuJJIySLz
E6kpsMw+GrN2UpgfU4mH/xdCGhkS/CJOllQYgBCzse+3WqmfapERMwu0ifI6UDae4sTCjdNzR3x0
hPrgWu4kS4rEAygnqM1RpwaHGD210hZ5p/x3HW2qBHsAxJZXed/4D04ACousIaQjg3bwcLUf/hYj
23jGE4sWsfdZklL0lHD7ddQx8BKg/X179GqGzsXraowlEI434bS7redgCKM35fhfHeRZXAVX3WF8
o63ah7oh4NCBTwjRg2pxQT+G8qWtUCo6HaxDlHgjKJBSv2qD/BC55Ku264BSQWMtpDX8eMPpr2vl
VDR91RwdhDRg5NqewSMDtFkr77T6ej0bjyw360IoQEMfey4Og2XmxBK2hyUZ/AJI/3b/8dry4MA3
/droxL/6ys5lWFH0IAN43/vPRrqLBPwW0zpEwUCcOTw1SbRmSE3OrNciDqgDSxNuNfpWfCecmud4
UQhbp2683A8bXz6cMcAwB/PEboQlE1rewHnuo2A6RhIuFPdvY2/drj4orrEx1w0hA2/RFg8F8Asg
WE41ouqKdcFpjagebwShPjRgn3v0VKgyjxVFn90LDZyOYMUJWsgPutH0p20zIFprh7JTf2N4tFj5
eRuq5SAQn4g9elNnEbYuvqXl0gaw3wnrKTNzJ9JtG/2iujHaatTVCRmkxffLJTNUBXxtVGG3Vb/B
nGxmLQhntw6ga6D9NeADnHSI72XUUHZxmY4z1azYpqt//Y2Brm98WhBsn15v4zRJIP4G/xeWayXF
B+BugqbHNxd/6ouBBexjMM0z7xN9kiYa0X2E7TPgzadIKf8cbx1/ptuM9So2Ab8EurXXTi0fYlXh
SwLzlmeMWNzkGdEcQ2NgrHpiZB+1kVtiT6/K2Aj5oaw9hGO87Fh9J36WDaWdP+0hqmRXFNVF7YrG
pJYkpwjet1qgX7sf6oWe2Miy6YYRMS9iR3gRzNlo53fmsP63CerM6bzgtZqXQqy0umk40mYdgsM3
bDost+1qYgWK5/jS3g6U6O4kmdjLVcQnb8McIuVh8EJuWg3TVHtNFnW2NwYsYXChcWWbtaaR+f0u
vL+E1zGndDV6IIYb8sGMbMHVo2tmNGq6MFExmKgwPDlU9wrVDMUwL2qWqvQS6R7HicnT/cDZJmCU
si5dPsnaAzANKCAPAFGfVx+KiNzlA9KBIGUA6gICfeTtsO+hMHkY5rV6sNKL0E0ierS7aQusldBH
RMtfvyGmpIAn5sHrzl1c+Q9utAUPzbrrQ4tFvA5XtBKThf1TLJL8/or3AwHsmYtKodCSbleBNEyc
c0J6jlsGKXI2b3svvASzt5Rj1PsFE7TLa+qql7aZt+z71ecEnWs4ueWIyZEX5BUDG3DiLchReaxp
JJLqdH+/iVM1xTe61AWwNLyfd+d23qdysT7i2wJxGp0JtflNF7IBd0QU23pEdBO7oNHB1tVVpbGD
fBRTG0EBMNygaY7P7YmmqMM9JLTmRQ7uUSRGPlaJq5FjxTDUa4cVSXEaYx+9MX+SFiy3dSI8rWxK
TsEKTHihUh+l6v6wRYl9eMNz1/4GF0sblUM4qSfkQO6reQgvUwcLn++P3jWiymr0/SfhRO/3p4HP
YYNMe4gxWLK4J58HLlZLfCXq1ZZLsrCUwB/wwoM/978SoKO+sPgw3FRG8iY6QlPDz6NWz9+r5ew4
5972HG/W/HdgHqyhRhhOErvhl5yjVGGzQtnFxsukAFR/f9Uy/7jEXXG/Bvfb5X4hRmgmMqeNrJs7
HH2cBDA38NvtGAGZSjSFVfvQ0PL+FM4h7JQF2ATvUdX9F6YZgwd6O8AwvCoj2s5gzPwngkimfR/x
5QR2DOi2B/tBAw/21V+CSz8F/zwnXHdgCJr90vYxCD1OLqjXb9ZdAJa2Bha/AHLt+6CGM/VJ96In
GuWiHSPoHuJi6mAfM0E5s7vfHEDzwO4fW7QvSzdFj90MIHAGo4Nz5OT17ER7V8i1hAJ+h5Vq+IXh
EbhTQLiVQpnSpxZD1iWkbeORErL/Bm5Rjp5nA47mvuyioePH719Qtf7jpO53Yc/mHFYM0DAFU1on
Y3CdsNGE7fSk9Sb2EMUleDZ5l7GxX87CjfwUahtn7/aDV1DckGkS98gM1rh9BeRuB+019UHOdHhY
bvR/MyzwYAhJNs+T2JGgoa+QXTxDHtH/EdtYfC9yupLvxg3QhvkOrHTuAp3vzWQKJDu6MlkzDO8G
2GoWL01CqM0UJGp/2+qlRq733rh8Kl0HAwEOZtGzWdeInLojz/YGfq+hgKt9ENVP40FGznIh1mJt
lI391rHdtVBCr0hEwSyVNlCLRTXInLuIQCCKNjMcyzPYyH/MX8nb9yNP16Go2/YvXGTsJ/xMwLtV
aFO+WR6oUnV2VzX5N05L+/6V1/rs4IK2HSdv3l1CFtXDXxILJJ873bOXMMhb8B0zKM1b+I7vfRBv
rxVTZR0lcIlyNviSzOsljEhUdsNATxAn5jrQ3quJ4sf7bgkZS3n/b6Jv152zAhi0NwXLfcc0t69k
DySWE2i1h9U0ebD63idGEZF47+++T7rxUendl4j7A+MaqI4ogeFy59QBCnzsLvfDxmBwrxdsG1Gj
tyWVjthtbu2+rl7/zLjQf1g4PjNMsXveNoAbC7LFnXnZzwn++G0J2pKeoOesXYRcGr6rgtF8F2Z2
Agg+88jucBJ/B9B8SwfSKrdrw8OiAvXTxPWu4SALb9i+p9prFDLs45PCVVDuC+DL749cs8jsvcX+
+l7L3NAesFkO6fdS0C3wkEceVQvTgKyiovsYG/202cX8Qdtc+sGyvt5VRZg0peI4g0X7oxqoCigH
aIQrou0BS1lyMFOElJux+nJZN/8MY4JCpQfpHCoL6aFGF0ATDU82o+sC+hRoOGeCAj6ZeoslR9uj
66M5XiVpfjS+2c1onAuXHgcQ1udlHpCY26kX4rmQq1kHp+s2HVzOwVDvzHZpsSnBtbqMZ18didui
5V7RsmHxxwIcGgidmCzd2+3VrJAStXFycHufZkvtJ8c5MOOu4lDESLYhzckPoaIM6fDIDdmysa+2
kkrH2U3OAUj7+PtOJ8HXWechI8XajOitpirEBkJbsaeaxy/Kb39PRMkX3gn4VSq/NDe9VWjEL95E
/tl39YsHt7oydLR64rbuMsgBVdmT+V3OndkPwK7BTL33ZoaZFm6Z/XD7tqvNiwX6crm/Bx5F79xG
/DTQ6ONOdAcuFRdfW/DrY/NrDAL77izDWvC2+nVn6iLU6LkWiMv1gSNdjTIxBD8AGRoZy4eBVioH
VwG+gbnhg4bUAGQnBWaeujGUEOEY/qehw8TXBCjL25Pe/kYn7kODtsAszjdYJ9V6oXrTUBE6SbmF
kcH1WX5HhG17EgLvUtKnhfCDDgcGcqxidizuJUFDu7UMWsOzWdYThCHCgHl6+F4sa0h8TfcDiARQ
tFuVCveLCew91jdq+ro0Qo8P1W+8a/dop1o/3hWPbRtA5QSmZ9cCsbokSIbJoYldCxLX7DEagz8u
kI83YCbw5DGUYO9PjguJ/EPjOT9NQJ/dbWn/kp69iirqfvbDsJQx7boU2dLdGZ4ke6cdxH9VUODN
6urYt8q0zXsInsi9aQLhUEJSY71DrIMbAGZgNnQrh7GaJHkc9wJj5C6BmKJ7uBN/90NzO494+aOq
mip3x+4azUtzDOYKa35jX+ut33450N6kC3Ew+A+RQwnwcXiOFvNj2hzx4YruYWpR2FMDNN69iQfX
hYMz52FK66Z5CaoN/GU9sx2wyO3U0mjKaByLqzIf91YD4uflOsDA4krZhghnaFPO3JXuuSfOH3OX
2iX9uJstoxfI4eKLN3vxRcYoJKPFizO7LPq4xktXLOvjoNAL+xUIdlTKK1CXmy6StTqdqPtYwTo6
ttUXYz5UDYR616XqoEjokbs6zmBGIL2pEPqawtj25xS43h7tNTDhZHnyb3RVDI5+UmSB9lL/A81O
HDk8aCbQilShUxB58FncXUP2HLkJgFlwOxU1Vzdatpe1K0NCoJKep3yMSfw4dVhaIaIpDQC7op9G
YBmAX9pmnHaT5WBlQGWaIESTDbYcUs+uybtINrmpkl9QRq/pmkSnvu/oPgIlSsQFOWBwVYsPNoGH
a0D4ZWicNIzWd9QfTslpcsGd5u9YPM+oQ6Gjh74Oq2E07uE9LY9Jfe2a1slWCgEXetRfM4uqvA48
jFOoLzkuyc5pqzNbWU6gtMvqCroiMAe/o43stI7jfTtpYLQ1/VhQvh7Whp88X6cD9KIpxLJiP/i6
qFkMRHIWLJvFMqVbBJ0HiLO8qZoX2dVHVM+PNvaOGlpEZ2tWAHq/pr4JjpBO79yOTrvK6SBIBvKc
urw/dyjNIP77F1SSQiGPAGKZCF3IAp/tH3W9JYXrynVO7ENs0PuHAdE70yQN/Aw8FcjL9IKYv/WA
a/WBGdKbDZ5qD1SYw6JD8iwIu+mz3/qwJedQwBZ3mNkjpM+khVkaOJ1DXC2/+hVQu0biNipNow4K
antA3fS2TAMFEds/1imbOV7vp4Cr4GUsVa4ksGtRY5CTO+6hQyg78ode7B4Lus4wsVodiD/9Ubpl
+1bBaqtqgT9olz+MxvSQzKABFJBuGd8pofZEVYAxhXKNSVBAR9SVkFrjuUZyUoinwBovX7QT7gII
TDTwmpNe1l+bdBAE3NY3fGDKKtzdqUPtSSk3QK4nLnArAPthHQXaCFlzi/Oers6yFJUvrnpTHS4N
hiGc20274RTVcsy8Vp4txsmjIZDZsJACXRE0S/X2OUf9ZTUu7DUgRfJItPNR+K6xvFpnBxzLOlUq
ZhCNrIMWMwGL8YCeo97D3SwE2PhqMPyQ9RP+1kgVlMo+KAU6R5d3oXEDtXz5hGgFM6QYSkgTFeYO
iehhqOqjyVwqq30oGjBoQf+ENh2+7h7kgnywSN8EJG3gw2M4VDMRtO9bE/5sLEZ4EO8FQoWl8zT9
7Vh0BlFRQXnOAVXP0hybrr8mc1KsLXvngN0yyOS/oIh+mgcQh4wtILsJ1gJsbKiC2t8YLHw/bTr6
aPGbmjZj6sdtUnhDY0/L9BSEiCmJ7F6ooWx92HnpCCriCryRWV715sjcgRQDA/QxWku+AbFMbLoE
4T+DigkDMd0zDB7ZzsQeQr775W0Og9elheX4fNs2eA+pLYvkHirTrJPo3RbKMukvIQAmH7LnMPpF
W5kD3gHb4prU9SeZ1YYhxGn8ZdS24x2QXSqpm3LeBelAbYEngO8r1+a4/kI7OZBggBi0UzvGSBYM
7m5WihztGP7btq30RvDKWHS2WoGj36xFh9H4xQh1Aijy7kcCbLAIBP+54EYqJLTicdj5Oe7on4HA
8sTHPsY/dPA8BPEOwrEHPnNZkLBay7iGkF45YX7/DnLsRynBsHvjBJ0UhyNd4AFzD5c9So3DYKdf
jgOub9gqFNM+5lrS0fo/tulHxEBgDZKWQKbnm7J2zOwWHWAZmJSqy/hv2EFcKogYTm40XxKjnkft
DMenuduaK2jsF1FXqKlkfUY5o9Jgq347C9BIN1GZNUpnkDUsqZkBTioanP0BHTSFD3ZhIu9nbcN8
2VYDHRoFN7Bo7JqPZOKfoKZxs2PGPVdkLZO++4TwFUvnVMu0tctLsykYDnjJNVDuP6EYL5OkueL+
5kUsxve6htoPUq0jjUErDOjuPsyaZLLpv3Dv2GxWwBlbTM+Ey7Lm29Ad8bxeR7ePyk0+IoRDFw0a
shSs6AaWaT7Bu9xDpwIKClQWfhicN2V5iv0gOtCFnIMGU5YS7U1GVzjpNMDy7FiRAoTfBz5Wn3cV
mJwxGV5s5YwQwSGLxSRx0bfemgK8J6do+AmJJtJdezyWXsvKSBL4drZzXAz1SeN1pgUCTsILX/Pn
VTQk8z0AOZM3lKJygFcHMWYaKrBb80ML9SxSI7A1Sb+yOIR70RON+DKNMCKsm6mskWgcoZK8PUiv
UCK0KIXYc4d9CXuks+UjlojIG7JRTiaT7kayGKB6DKtSkQCugwhsycQGHcpE8j6BgA9E5lPMOkzs
Or98o9y8Cs6hZCR3IDk+xAk5zg68GpO5IBQT2xJJRoB3IHdtJMLTqn6Gl8nYQBlnP8AMpi5EgbtJ
YxemTSlWqU+KGrCkX3MILnR1Qf23mkKJTuusWvkRTeaU8Wb7GwvGH6dRYStVcFm3jTzNSYMJuuph
9NgPHkoOQp0i7WQ/O+HXZGpT2MAUybj10IJ5L5OOzzdB275HW9n60JEMjKpUaCugM/JzX4HpoCP6
HR+mqjGFbkRsKIWC66b1UMC8Gu9orHG/zBhpqAhJUav6uE2Wmy4rwELmu1MZL0Bp3GvNhxljPk45
TOowBOtwmIz+E7AKJhZBEfReCevQf5x6GAIHfp5h7X+IcYoQCZ9ua9LnlkBgOzSDyWCbfUAbQFA8
eWM+P9va/VE55m3uMR3o4AnOA+gV0tngXwQbYIv2x+BP5tDHE4Qn3gv4HjefJtSD0KGlkVkgBxrb
lNj+HcNwf3tVz1kMcdiCpMsMcBImCdClZFPVQnPx1rkjOuSb1qv3wem4Md31S3WcBY9L0mwo6/3/
Ye68luNWsi79KvMC6AGQyARwWyhv6I3EGwTl4L3H0/8fiqenJZ2eo5i7ieioFikdFqsKyNy511rf
5kKHcdVnxxZfRtuFzRpVk5vRpdkT1HO0Nk3jvZDZS53jWZ8wedWxu3PkaB+yDjOyC/lLL8JphYm6
EdMBb3O4naqLGuWezxkDSemf8QrP1LDG3dw46FgR0MQmn7/5hLRwgD4nSrBIN+cilr0nCjXgs+My
UZXhb7XF352/ND5+szh5DWrr1vEzuaaLvodj+wxRQfNIxb31brlutPCz4ch7OxSaV8rS6zqA3mna
crNEUOd8fg3HJvboaFDvXEx2c4Blm/IpjPV3FvaaLtCzC4xfK8fhQRWcA7lqJpA4BAIHpMeVkWXi
ARklmbR7Y/SRk/17296ESZ+tjKrNNsJIUXzG50Y1wZ2jxG3X7NtRhi/EajyYs46nRw6+HlT/7cT4
97gpvnXmeYihKbYRfx1V3bDO+3TyrFm7EIZzWJHklkUpOunBfG5Mc5vperCp4vHdBl1T2w50rkrD
ZlbAq50+p651m5pug+Ndj7wMW+DOjqo3VjtUUW1Ij3Wiv6FcdOuiNrw4qOiGTNG8LcJ00+TVc0YQ
1pF9e047VjQ6u9Yav6Hi3aQp42TqPu3d84hGDaT+s9BLZxfMM/oV5CyJ5Z5FKWw3tduoVWSqTVk0
F9/Bn6G04d3MwhMtaWNllo6zGEE3gjzLgUDjrQi06ZhM/f2go67ir6YUpb2x8pelKLO0alOhwuvV
Xcn8LGyrRo4Tuke6CIDQjZV5gaLmryfD1r1Cs27KPBvONYovm9Icxsl6tItvmsPnnaey2SYBTeek
gZ/ad/EGhyCzksGKe6Is3i3pA5bAF4GHXzyMevjVh26y0pOW0eWaldH6OZQWljpYYXymxG1Xg8YI
yKIv3lyj6oioJNLTK7ljySJza5EytDJt75hBvYqsEpV/8UXP2k3OkWY/Vbg/zdexHLm0YaxZjRtx
JBPTOs0i2MCRj27q7kO/P0dz9eonsbGxe3vbBRY19dLjQbm7E5NzsozOxf4ibp2xjLeqnzCh2j9G
t69wD7FazYOCskSyaxWHxrafsTvnekWt5RakUGU87N37poJzXvBfFrHgBoF9nI4JkgauJpME+rZC
7gxCbn+LA5s7qvCkLQ8DdVJLpSqTQ/QtmlvkSmOs142uTthFrO3kwrXG1AivvMYiWMfDTuFc8MLM
x1UE02JG1CAgNq5bVr6qI/loYfiIWmZWuymFSLdOac9hGjpwXotWGpJx01n5apyPg+7UB9fsWBLZ
HTIWnDAfvgIRXxadY9zmBrh9lHKSoGeHkJ/iLNADSFv1BrxNAYzIr6yAXKP7YxzdzTBypzrT4ClX
POvCHNdTGz3JqXjyG4iggdqnDRnKnBoyDw5V5zJvVMaYVeZhq6H+C5wQ0QAsEXD0WAdvMyfmrswu
Vcg/iIol6FLhXPI/sREkXlrWNBu08mgUljcqv7+b2pJKeGww9rAFcj3vaF2l68J01L5+6TjjOLmm
Iw35/jrNe8yr2JI3uW+wGtFpQfbtFCGR4UvcIfaDtlErUfobczHQ+7loebZHAOm5N41hvBm1O40z
JlD0QD+qlsq6beoA2wEXuzKoZ22Gi1bxilC6OnXd0REFi32sPtWuQeuxIpqNSwF1ZiUmt9xOgig8
J4dgE+eshEGUHjIVxCvTad/ytn22M3vp7w31thf9J79sP9mRalfEUmaifj7q0ntvqg5nGIKZ7VUT
umDMcHqv6kl9l/Qmt3nfYQixpLP1BV5qE8rx6PwwKRxWRWplp2UtPo1ZSIlZPobL4bwliF6ZwXxn
iDE9D7rGBLdOP3WYWD8eytE8YTjCVpGZpudn735DtpPT4ylXg1z5BOk3fZg7+2RWd2Q9vgTQ5bw0
qG/rIZQAr1K1CdkBIBTv+pq+neE8uNZ8od0aHmQbJGsjtUjoOlPiTX02XahpNrnXh+ySfZ+4awYR
inWRA6e3Q39bRFm20kIajOnYU37WDiVCg6erbhq6nc1XN8ErUNHeWzVmv8e3/7VfaulaKz/5bqmd
IrsgqOrSXbI64Zkyh5yYBuu+oueJ3ukZTdPRnpr8TWtqFIDNfOkdpFzBqVQWzUvkzwyjEY/xZN03
cf5sT469yiAl2Ikpt/M0Pvcxwc++1ae1JbPGKzmWGK3qSF+E30UeZRtaYsMNboV7pCrGGRUufVJb
XBBeJhoBM0+Rd0+ND7w6yJvb3B2/JH1q75yiGddF1X9FFx0dJ992XaRvLEPSQzAKHD5RdghILK2I
GVWHMPpmaABJw0jfZVlhb1S+T9gZNkWDr0ZoSXIBIhNNtDYmN72PegxgulXhdK+fmrZybl0xsgtx
onHrfkOy88FAQMdUsM0QdJOppUfIfUZLANM4dMiT9AOuTe4KYv8RToMIy6NhcV4un5KxRm9NVcdH
ZX137TFZ+WoMblNclJRwNSHcJP3emQuLLI7nQy/7rWqts1tGj3U5RuuqNJ7Cdpu3w70W3yCWg9XW
qgc3SZ/j5q4kTHlXdnymXCUbzciTT1KjtWTZVNcZSQx3irw8ZHZTGKXVpvBZW9i6DdTzYmSY0/Cq
Tc28lVnKZ0DsCYVnxqiei00UymAbTuqHDB/b6KJr2XfLlGtMqYwqCB1JX69+noNUX+5StuBYpR7F
4JZquz34jfOJSDY7CtbQlfK3nTHUx1jftbHWkAQ1OpxG+buYeyrrye0upVnsGsw+q8AGhOHP3T3n
lKhSDLWo+DG5Qfnny/zHnJLgjiPnbPbFJ9AXGFADDZcg/3imGep21t5tC1JzQ2C8lBxct/4kZ6+1
ikOd+W+amLlBE3qXOb1z/7EfcvM4CKRv4VVymvZjGCpPVayXbvfg+/68q2Web4y4qrYLno7rOFKb
uTYIYmv8TkA9zE1nYffqydoz4KTYdIf0OJXqLirTF1vIap+4+VvahfNKE+Q9kyDqNnYXsGD1J73j
9EB7/ksUdnvc8Pm6mJFdfaS4KatIurLebQpGWWMZSb7NdYAJdCC5a3bcDyii9QM50IBRy/F+HvPp
OSuYPtTp4w8VacYlcax+q/lOgExTQAUOOcKNsO/WMpmNvZG47yPaHKUJHVUdbHw6RUR9zVq/TY9+
0dv3/QjiIMUFFHd0ILvxu1Yax3DgdKVrTbcO7M/R2H1txFuB9NtHw3rMaPOzie6G0v3cuiXhiufB
cKbj2JI7z9zbkY1xFTUWxoWXuBuQt439iPhmsH/Z83Qz5+I9hWLSMvbVaxC5IKPuspGMXTG6d+Bp
LkihK4Xlt3MTjsoz3YEpw5XIvKWahhBmyC9j/mg0pn+H93Bp+GL1KHOxjiJdnhZ1GhE7vC1N5+RL
6wfXY/UUFm27k4KzF4DZC7Jq4Q7r0JbvtUxe4tqrh3nciFyk+yFONym/DaGGLt+XQ2tjEDJrOqv0
DvWaMyVv7QuHN4Oodb2qKnzAVoMxLrGoXVCX71qTrBCTQI4qz+dDN7orJYn7OSWghp4fZO+qTn+a
x/SBNbgiqaPCrSsC/YTM+GPEMGra2AVqJHDNZK0NZ3p1Q6OpTSwiTs95cO4svMCZv2zoc7/rceNX
1LJGV5T01Vu8c0F4tHrtzOF3B8tpZWCz3hfVLL0yCoY1s1jaXTjxcihqD61FDZO6+iYDgtv4pv1M
FsDHRLkOfZLWHX/hc9cuZtAbk/TcNrgLNdc9mKUS2ykt4m1Vz4d4bBxyLCtaTV+ahlOwg561qn2x
z2Flb2Rmc1H05rayiPvVzaqTk+M1kiiETJt0rwcQzWw1NSt0oIl2DR+nVqWvWDZ3HF+0VRTja7Xc
htJcY7b8wKgv3aUR6Ip2p2v0GLWpvI9y95KG1BJd+qxD+TL6+bGK+501bzVidJ7IxmdzYtwbgXSi
/ABuhoWb2CuuRMy7BHK6V1z8i3O5eouQPsh+2tZBquqx0p5gM3zSLP8FNARJEMk6WCSPaVUZLKkB
PROXsDApR3gAs1rh9rm3fO09F1oDUca5MUVmYOuY03VeJa1Hso0we+Ww71di15TRe897xVAJXNDp
XZj7G6MKb5w2x6Hrz2/2oRyc2zKtB9JS3MxOEdDUUtZuEAyA0Ewn9ujP7ioKKc9u+/cuaGf23oFI
jSgKbxDhc5BMbwMmY65RvtNyFGs050f7vc4424/C/YQO+pmUdCao/fNZveER3jguLYia3XafJzfM
tX4jIc0xIaq+KRfqiyzKJ8K0L6hBtC5o2XJRjh6HmZ3fTBbnNodPrsQucY2H2jSh8pixINfEKNuQ
RjesG8N9EtsvDa0C2oB+nOzDQR2N1m5OQe1nxw8kkcYenBUhPFHSwiQzJhS460ONGsEM9XHPlsDp
fJjUqZKd9kL7/MIqH99ji+NkgGMcL4lOXJipM1fKgghdeZzIIWicGh+ljNkuxuSGEQSSTWPQN73y
BRca/dNioLwIQis5tH3leObi17h+aSEI0RdJtMcglqvO1IhMNFp2MQp9PDWZlWxtaQas2VxKNX7v
A4oktx6u8kyU1lsxi24dmUZ/QQMOdrFPLG82m4e5ZS1XeUkLyfHNtSQRTufFxm/pW/EiMm3zupvu
xyb6gq0uuuvitvbcPLPPo6+j2DueBjjs6IB0uP2Qjq0yvvGpoU6RYFuJ52F668z2phH5NrFd4yG0
SJss61Z1FatbyTMmZYSXp55INi7ycxD1L2CZsHnP4a0IiamwHpUb1jJ4MIAto1xuG3x8VdpPb4VV
WmsRxejwUQzyY874UiQ/6O1lT9fatCgbE4hV6HCUkP1en5gzrrLZwhBI20hlX00fOUAPkPlcprh0
jjwsbxJXd324ApLCoxFnyWpa4uU53Gz2P9L2y5+0Yj7bY0OzN4s+k1gdjkhOGIaT+dZ3/OnNx+C1
VsMPqTJ5lrhQD2E3ZodqDOwLM0dJOjZ0qswKT+vsxKxJhdF0hw/oCvWsvlYCMcgI3ei2WgJYfczJ
dtb84mHquSlqjGjvqU49aMXOdDcHx35R2mmWyz7uLoajofItdtPO4FK2S8yvHz9b4zRJL/EcGeZb
10/qztV7dfTD1qCzywv4Cfr2F1vtZ5aa+SvO74OkJi3JMA+LafW2+g3nVxUWDArhfjdcixVyUsci
NJBtc3kaYksd+jn9HAPrKs1QPMVYdjYSOxVwkYCy5MN1c3UbZWThiR6O59hBPrMbER+qqghBgLuM
RbGwZPn35B2GjaNyex11MvsDx9X8dTjO8kKgjZtCSddQOojV3+CRjurZnIsZr1ylABLU+s7Mqoew
1TYlyLoNLazqsNj19SJ4cqouWDBgP0ZJ2TxFQF8oCDlkYnjIJeWx31PkQyhgW1PmrRZppzEMtNU/
v/f2r3xDfmW1kHt16O8My4OZ9xvFbiDOHIRVlK9kulhvrczKdkmV5bsmpZ+fEAH6XLfmwZk0QaI8
CQ75bCSXYmjok86lScaWds2uUOWIZTL1j4FNvyOXxmNjx8dsscRg+cMN6Zgnd3FfXx/KkoGuflCt
M8f3j2x9/Q2pAbqihkMryKYnAFuiZizXrNaOnTyG+mxuXEslJBBwolgx2ovughpqLf3cLA/XP6lW
vAkgF7B3LJpOoMMutKI7r2mLcTf5wK1yCueZ/vQdiiqpCEZk7QI541+wbOdT3g38SQtvK1urX5c1
KGzK4rFttJOfRvg1VUyoSE9dOhWNdZOEw7gfR2rZssQPhseWO9F8oautnTDsxA+9Mtu7gjIoEaL+
wz3j/u2ecZhiwsVmCf5vIcP+Sh+kYgzpemkwRdjio6I6tOUcPE5MCL5E5XRL0GJlhprKdiaTBTxR
c8QpdUS2K0AOTIR8DByffrbVkDuZy92wUJtameMFQhI8XL/sVEk6sFxgDnr7UHVpctBCjWAM/dCH
KjISL7ZNJgE5NVuDZQyb3qXvWzXE66oxfGRC0aOa7ORSRxJn68z5dbFoZiNhZeEi4kVuLs9K5Yh3
mIOuy/UE13OtmEl7skDgrFAqo5O0rGAz+S4dX6fJTpgy9kmq2y8O5Lx97aRctllPLihMNbq60Dr3
ME768ONrWYlzXHUoAsTeHmsVVfu5d17HzL2/+lCvD9iL78Gv4dqxfHvjZ5Sa/hR2z4WG151ZSONz
Wxt3fiU4to8Zrg3LpCcz+QkB6RyxIyFNcQ7iWa7DXJZvqDnrMnflV2dx6fUdDDLVE0PrlcaWQDKd
0ETqXuYo/0JJnez/+l4R/Amor/62ILkLCZP5bgze5f+s3+5uLVQciBiLjfHPdrcNHmuIjKrZapIu
b2+F+r6dMe0Etk6bYWjciyuS7lFMLEYTV5hYYXED0diXpG8dDH92ZKwNTTz3XdTed9oU3s7yk61k
81DFNOUCP6L6qjn2xMa93rQZ4Bwt/VEO6Q+3nC84M7WT7DjKjjWKSDkP2qGMRbMpQzzWVxjL3ODk
HAzm5UR9uhmCdLplnDB4Fqd4vD4UXQcyBPfTk1lSs0zj6OAi1aUnQJdt2mUtGEWNb2qOs8Mgje/g
W5vPWsEw8LxoXwMAfzAYMnjosZ6+gIWcPEie1u6fl1Vr4U3/B4HNssq8O8PVpXBdtjTe+19vTyGm
TpKsSle245I2UWWZgCUqsr0tNnrG9G49mWHphboX54U6+6UPQiNv3msrqW9qHUdXjMEOA1eBbIPX
gh6nHVwaad8FSTw+xLGRsFZzrrVqwp4LNZDF1T7a/vj5ar6+PvgdTfXICL44k7lg4HvXfIYEtEWA
1z296ZgYAR2SRkZW40bCbDZYw3w2OOVSB9OPCYubQOjZ+p/fG0P//c0BUyrRF5haZpiWgnv+65vT
QKYr/SqBkWGH4U6bAn0PiIZyOyz3V+IU4/twwss9rT7bk7kunvlsm4Q956M+KY3K8+m9P2YiGrAo
yPo0d6N/FvbwKlWAuAICyjhdCYFdq75zgDKgljZHMzOaZy3X2+NISAnSWXCIG3/aGEkhgEkM2bbA
ykj3OPpE8imE9GR2a1qM2cUcHPrnVpFdos6nzznTD3cnNzw0YR7QBHeyjUZ98sK5w11DHFqPejJc
+pTZLUHlqnt0R9w0vKOsoubZqYZVh/+fuq7357XEP7q+EspSCZ2SqAC27RwsUVIadD57Q2cgBas4
+K7baCbYnaTVsDWWL6/fc9B99lrFCLoldhFUMSxYqZjL1LoMShqtL/B1N5xWC+YPGHKD8hTgWBiN
6VQxigUPSzgcp5hjoWyV9VSL+iYqGyianf2GF+VH7sflva5xqikSrMBXSKlGAB41mza4mu9IUiYP
5ZKDwvvIfNopOl2/Csou+sOdZYhlZ/v51uKiYSGTlFkmMwBN/TeIPSzQOXXDikkrNOR3V7xptSTC
8GwyzaFsHBQlezgVskPWsIo2f09662tQhG+9lPU9co8PiaGFcJbN7lq0eCXZOMZdXevdaWx7+zgD
39yXLYEDo7XuB9Umq6KugnNYiQwFZnFTd06Bqvb5+h2bVf4kM2hU1y+nKK5vtcLXv7hJtx6SuNw2
Vjmco9Ewjg5X4o4R5c1Su6DDGISqHaVcEA2MyWB4wtdmUA9Wad+wY8+nK0mo1232tdiFwlgNjAvx
e9C9GiTGpAjxSnRHRKjyS2TR6Arpor2QhC5WEbN8yFn4Z6t3nz5yMBqexY+LbjCw0LlACYDw5cm0
HmhxH/W8yh91ZXwJOzv8MkPtiaZxh2A4fUKqyTeiMdQejW+dNjbKa6gP5iblL7ywa3Uk+AnAIiMn
wLtUBFZTqGbIgppz87FDRwVuzso2qlsXp+gSyxtwhHlTBW7leuVfl/+h6ZoTB6YF2zLeoVM03px2
1vb6Zb9ghzFq3AsnO1+dvmKx+zJRAEbgReSlyztoEVOL3PYWNOu0JtJavDBJByUPUidJYs71qtE2
12NnUylvSrUJ7FW67uORd9TU8B2wzb/GNLXX+BL9HbRMls4u1psd+hvDzpph/pym460Sg/UD5pZn
sMf9oSo3riP3fr3ILZu92dJdm1pVyd/KuzkYjcyuDE4BccLoBLNixg+31MsIyHPl21PwDWgNAefO
DlY2qEi09Iastlndm8q4HU0jfu6m2xaI322px/t8DoGQINLSeg6U2CUFPo0W9gIwaCAkCLqYIyV0
VhQLptLYqW6e2jj2qlknHmjbPRSZKKLSRKyIzUbe9dLunsuC2bULkS81XHlpBy47gTsozp9KpNkH
ezQ+7og2HNu7j9NC7WpeEA0kpnVhHbtKhI/KwPo55vXRGFomL6sozs75Z7sNw8v14crhlC1VEreU
TteMLIPursK8K18neurbzOYasuygfE1a9aRc4mChBa+vx5ix0iIVLvQ5DG5LSIjfq1xLoRE/WZzy
14chkDYlUCI+vhcYY4JVHuudhF93RLVJ13ol3EuDZRWXjpMc6UKEq2uYwE0bnFV1D4dHorkuGGC7
JWc+5b19o0UTehH4MPTY+4/2hDH1l0x7Hy057aWeODj6Tf+2zpTtpU4VQsDAD1EYRrpzlmkWiYoX
4CmmUzt/jLpBB78kit1AtU0ti6DRLJI3C3J9pFi3HoCUrDGmmc+msIObWmGAS+qP5CfWuU/OOKYn
34eNpk/65wiU3E2/+D2jyYB6mg9ut3eyhLOZYsfCT422J6td58Pb35k073sc7njsbjCEa/t/rgr+
PqRZmWiSylqWdt0CWPNrURAOxjRZiY+ziARIasq9neA6KOaHkD2nBNW6L+kN090kIjs6B8Mq4n0b
3AmB+umHLyHO6Rie2mTkJ3voxJOf5jdu4Gw+tkoDv5XRQGcYiZiCKQCPV1JzdvRwD6rNt//8Yq7D
sP5z+9qmzl2rJPuTcJXkzfptasCMqkobqYlXbqRhGcV78mqVCGPXGIhZslwGCwwsEtUMqaLbWUNF
oGU5NOllhamxGY4Gki8JA07YQebiSbhCDcnpRocZuC0Ww+m1t2EnpCGha6G+kVZAfY6rt49/qfpW
Q+DTSkCKTE03/BoCSWVCNuznzTVtMI3cOR1bSbTYnaLIOIsqxRJ2jTXauB1PtTR2UnfjcxNB4C19
XFxmBEMyQO18oqNib9oxsc7O+JhOiDlxzpWjtfKROMtwMa5Q7Sr9QWqTPNeQFWAGKhIY3OqUDtN8
xEVT3GjDrg+ZKjIUsCsMRtebbnKZGrwBnDfbTT5IcxNatMVb/1uY+AjD5dDvNVceZtDf3hiX4tUF
Refh5s6PQ5Z71/okfg6Yk7YfHZTVKyS9SvWvYNfcE+GhCMppcncNytUmHfO4DuT++mUJP+0PF7bz
60ndJiMlhOE4BgKxwAcllmr4p6lmMlSw8VX7rVjYmNO8JODN63tTioU0zfKyKvVAu4sXOpTvmBeb
mPWDhc3Yi3vGtF8p2tpEF3ehruX2iA28I6gxCs33SH0mFxEC0x66dlfRD9zGOaUEIQXfS+O6xxNv
TSuYHf3d1C0mVVQpg+LqQLkHXsfvxLFI8BReLwnMY/+J4dV5Guz6idyC6Vjl58WoJ1njzEEfNtxg
89F0MzrafBOSP0BX3VYYJUyzWkJIZ8zUOUd9sc7LsdmlY9bcxzMw5WSu4BxfA9OqvFVIy/BLK6DQ
0QBoJ/Ybpgjc+9PkFb7QV9deDV796RyZ2dNA+uWo9QWa5/KnYFDWWnVd8TA7bDn52VSNA94pgPwS
zKfWnz0ngvWRGj/CRnaUdTHNeFxerv8epfXTP9/zYplt8vM9z+fs6BSlNmBlQzrOb3UpqDU7lUX6
bTRfBmH3HycZDt/lmj2130dpWN9mMweLLglfbDPcg3yc3hiDu5hD7z4uiSEiWxK3PbXjRFvKUrwP
vag+Vz5tgiytychMdvkZayRs+fs6s9N3/DdfZ+Ukj1raJ8dylAwhEoEXsEh9CYJh9BLByYiTXen1
+VqbRXC5PjjLBgt0/J/fBQ5gf3sbHND4hsBYbMDMs3/rgdLyizga078c6gzXnEHlGPfm/C5TaOx+
8JbnOiM14/R1qvlsCINZW9skAQsnutzjlixgF1C66AJXWIQW/l7lO1B8F+E09WcZsjulqQWUNCw/
lSEb8pRF0931wcEJerTCGTCX/8nICkKB/EFvqL9bFXxavpj//V2qvYbI9OuQ1wm+GjBXpCcr71qQ
REt9oiztCXGuuAFVkqHQzZi26Bdu5yDYcUc5SHhwkHPslLh9gGmFcYdjEapw8T5lGEzIQNaXQLkr
a5Fx2j761I0yIfhRfh2qvLu1hfaAWJ+c89H/1M+MBWFUW32xIq3bpS07O6HRZnXtTkWZW5yaRHwT
5gzkRBHcxk1JLz4u9sRvrdfKF5DyFImluq6h3PudfO5DC/BfDBWdhOneVK80HL7VSwyuFAwXnbFh
YV6sYSrhLjz2gnAIN7lbetc+Wd8Ka3e97a2pNffp0rJD+P/4R5I8+DHollBYnN+10194ZMZLYFyC
27k3Rswj4+B/H9ts36QkUusa3Aap6OYklgdO582JBI4c9ORE69Xcf5xQTL+wd1mupudIZWs/7rcf
edugToaHa6ZzHuWtO4obP0ryS18H/oUpIvQhU0Tqj5+RjPatnsU1TPzXEq/7K36ZC3ZBbYvBtNxA
0Qi/QLwoXYZ4QcrCERXkFGDdk0m/9jkLQ6L1nbMvLbLKrsj7u7JQExC31DqWSnUH02KA9HJ+KfQ5
3eVdGHhabT/lxVTcC5G22wJ9fp8V5mM2Fdq9bG3MRlV7WTQq6L+Je9SEjnIzivamsLEkznPHqMJI
WGs5wWeF8pOu27qz8X5HxZHBMhSEyg5gbBLg1aSmX8q80l/AUwx72dvpV5VjIb8qY77+tQOuCSMx
afdZNe9NIaeLP0/+TTDA/7RkIHZ5Y81HS9dWc9AXX1uWLYIJ04tFfXzTwDbbY3fZ5cFE+KhyxWsK
y3xTNRW6poKYMXGqMMbXafJrCIvUH6LXYpCEdKAqUf/ImY5EuA84SCAseI7FFn/pl2COb8DgtudG
6u0uIbO79btg2DcyZgbjpOP7qZpDoJLxMkSwaVojfRAQ/sBz2Q+1ZQ/rK7A1ltl0/KAdW47OwuAM
l9zXH4I4cv+iHZuSMdCaKp4KH95kMqSbYHDnl4bOPu1ouIYGByYSLX46wgwDQPio91Z7f10E/58G
Oj0VGf/7fUbTL7Od/q8zn/4/nOS0NDj/97/nJf19kFMd/a/ze568/zz8aflPPmY5Oca/HFsKQSXM
A+O66IYO11lOtvsvaZrAKjnnMu2aCeL/Z5ST+y9HSIc5viREORq4OhvJX6Oc5L9chCDuEikgW15/
3r9/tbuPHfljvNZ/H+VkLAXYfzZuhYay/F4m4yuFadKz/e2sjWlWL/OR6SvWzv5Ubsd9y1zv5A6a
KtHIbvXTG/PXs/8sdhpL5/eXZ5MWGqexHBCQb3hh/P1P5WDENIogs62aYGa/tjznMnnRHj/2nXG/
jFLvb5Dq/7Ap//0V/vqc7m+lSRXGhRnTJd3YtwMjZwsmocLF95ZXqP35Ff7t/fzt2RZR4qdXaPo5
KJWMZwsPzi7ZB0eIHGt5JJm1zj3f++f389eqiw9PWsK2qTiWS8VAwfz1yZxIuQ39KAzsh2CfHJPd
sLW25v5PYwGNRSn57WNjDKhuWqZiw+aa+/V5sjiAXtA01YY5Cx5OwRWKv+Z9RYFY1/fTvvrDqcH4
Vbm5vq5fnu+3E2Rd07oaIwuDkYcD4KXbkfxh6nn0+c9D+4zlZ/3Ta/vtkkStTvXYFQUw8hWJYkCZ
+Trdkrs4xSAKMe17YK4kM6Wrp3r3x3f214Lxb6/02gr76XLxpziyZckrxaLBDYF7jlG9zSpefzy1
4bX30e2w/9OAS/O/XKY/v8PWb5epCHMqxx7jCDT/HVgTxpkQBPfX/SpdgeL3jGcEl3V1SDfhMezW
cp2f48sfl4P/9lswRRwtxHKVMqzfhKIpC1OmS/LqmSG3NTfVrn21veI8b7Jt8/qnq8r67TD68WY7
qLBQipWhWGF/vYxL/KgmVXWxiZFPgDZFenDMsqTYBZrJ/LOxxBaaK5t2VZ0lu2aU+soiAnpMIYYz
NMxEMi597Qs4neRFloM8gIWcM49gbHtvMn1RrOewiQ7TKOQTrqPhk3K6qoRiT7nZJBb0UTfONuZc
6m9TTb0YylRCQmjts1UXMbStYA7WdLawHWWtJs+JSa9hn5RZ9cW2rMTadCHzPHBQ5xwZDNKLpKyK
uiamqEfRdrYjKCmpYcDg5QVtgOczRsE0J3XvEGGUKzNrne40MRxtWDnAVUhkEI28j1Klt95M5vEi
2wmj9ZBnBWn+sabfJSbAHUW7dhjot0bvL+6LzBDvgnErwaHDMwpZNXe6TdQwSGtH1AQ1Tc5Zj02A
ZA9j+Ca/NxGGjbB6DpiSYe/+h7Qza27baML1Hzqowr7cEgRJUbIWS5Zs36BkO8a+7/j154FS55gE
UUTyJVVJnJs0ZzDTM9P9LqJRtd2tNohl6AyaBWMUEVY55Do8uAdXGWMD9UfFSyd1NG3vR1XqDEjq
PaS1pcM4DioaEm0uGE9JLwbvI14RFPQ6EZpRm/XdJ70NEOvq5WFMsXEy5FfwtWr7qFqt/y3IGk9E
HCMIUfJ1FbrmkpWCwgvrLvgK2gYvHEPqvytqkO5ESoaf3SZWXhqtix9C7AIgOiDu+wgrY3wIx8h7
6RqEqttE9fbAgeEJDAVQyI4FjRSnmhp23qp0uiK9nuqo3FKzPDuWNaW5SPd7VEIl9A5Yj5OOL2Bp
DVs0NaeMoKaahUqmG9iN2pSAO6vcniZwW0dl+aI3rv5UI9r9EAaNfhc2YFMwTSsclD8QA2h66d6F
UPDiDl6/LwpOIlENojc1gCgGkNKN8XSSkcvbNm5niDdlG2XpIdTiBHM7HdA8/IWY9lqVYNLhZh1K
yynWJb/MCf+DxEjSUIJXxEJzDKURjN9o3dYRX7jqveY15dcYr00xQWqoCFEn9iyfckavign3+j4e
0m0o4GK3A4tJWWsCwXNHjUGX6lkdIiFsoLQtT5kfpYX6KWbxfocd7TtF7Xdb3Fy0nTz0QbCJ4K/9
QHsacz3fnMS9oGagHOPTuk0CHTggr235VcgTzefFoI3Ib+YSpdS+hCwD1e277EIPN108hzzdBKSZ
eMGtMgBbK3LNdzoBEb4K3qSjMG97saAzaktq2CgHUylh3IUyynBbM0YguxUgIKplqD57SohYVi7g
xFSnofdJjSTlwR1gFg6tJW9HXaNfZFpo8UYjSMdNDLdOhq5XCtzJReT3d4kUlXaPGvMrqn+FnUtt
t3X7TELwLMi/Bgq0YXCyqLrD/jGctg7jEtxBehs3v33h0VIPoyh/shrDhGlUlIega1rp2dd95Pt9
XRtLO22tQ9Si7bktRMhBtihWw13sU8mwk17P7wpRhelZ4Rr1DR63/jL6EiIpaOdbe6sX74QR48gN
WtwJXp+wizHrZN9LiKcY40udmcrRc+HiaEkTHyXdw01TIL856Eamd5ZWwqNHivAHcBBp6zUDqPRC
6SFu9lisOuzL8tYNLdiZXGlcNCLhfcPFHnmMHpAAQRetzNFMcyOv/AxuAHxxDb+5QuulpKiIQSVN
HbMOttQm8uwh4UWGYWcpVEjOauBz0thKCoRbUAGUqlKMbxS68I99q6gCKj0ydle5hqQMi9CjDqPI
OcxPxAzSl8CArxD6VpdvrYD2hq+7NT4DORxpNNZg2QuKjYDj01CPso2mRLlX6GUeZXbDNzpr/Sch
QIVAHCOEOOWRfRa20EK419lZKr5INKS/Dz1irQWIbfi6CpaXJlLMXYezGptrmxtD+KliZwA6BiTs
ohWxKdNs3PdwapQIqQc6++ZNmOvSbW/lLxUSOZDzZIgRkwYeylZmrX3LUQpn6WNB51Ly1FF0SbJd
F8o4rCYmG15MKB9SON9OdplPiINBFdZjLf3ZJmnz6FthfQxDixqGinC3BWvqGFmG+AjSx0c2qBgB
rQNrUXPxa0/1npyNF4JGtYd0BrNOdGPhuW1U97cRZs1WkKzfI3VjO0gFb1/0QvKM65dnt3CSAxvp
Y8injSsc04z96pp8t96VzOcMgP0G15HPDTvET+AhohLxLNeDdNOzIjZ+gpywpnrmEdI1msJmgchW
h/+GI8mwy1SNiUdzsPnWQmIp0WRJG3ilY6i2lOgD4y93ALsPsb783ELfoB3UpBvqbcFBHgW/3yJA
4f3qUUW6TTh8f7gGTqyPo6uLypOK2ed4FwdtYtrmiK1c2fWYCPWRZLdVzMRh96F08MXUuIRzj/tJ
hGyZ0xml5LQt+z+1Bt2zs17ege2cDJz69AupFQfNkBMqQArIll0slKyoq3Z97EJlNNsHHTkv9D/K
J32Aj2LURXAsSxNddKAI+0ayeuRFKQ9QD4t+B+yje0hcEKtabSCZUsf80XhD9BSUivtqhGP6BtFA
P1QFnee2lWtSPLwzpaig8Co4eHmYcDpyreSPWZZ3NDvL8H7sIfEhZOn7R4/SpXAHX9uNniSrxr2g
oy2C4mqfv9Vt6t+HMTk5Q6/D3IyaRcGvaCgjDqXuWTv6SOgcRQIodeo/PNJcXLgOWRBGwyEF97rH
nFxGFhZbljHM4x+IxALdbwtV6mEURtWdmRUcQxr9DRCM5i7w2oFecY5soFRX/aFV8uB+yPvcuf4E
W3wb8SLCBlliOkxz9jaqY0w8DFyZeKsE98bP6RaL7AlNO27RJS/Mtav7ckDi6DqlZFWdg1ajLk19
GHrwsR3M82yYTPYkO2ZjxnajHqDrr0a8fKRoIldmnuxcsVR18rU+fdMKyLplsswQ1X3NRvukvRV/
ud8QcHTkbbSNv4DEiJVd8yh8W3u8y1Pj8/x1RmhKJyDKTM3SPkDHJ+8jyhZmnuQB5/BD89ryyvW/
xrvMRgPqHkuWw89qG9xN75X+C4oF+X2yld+MR2utsL8w5+c/Y3rInPyMJBfp5GCT6oD+p9cK398x
t2g19Fu0tsQtHKHt2tDPO2fTY0XjwjZhqhV6CtJ85Ean9HnUNIMD733vghPU3fCprobXzmh+Xl/D
l1UZQpki1uAoqDKls+8b0VJWlaoeHM3Ivg56cMRxckt2e74eZmFE1lTPAvRGg8T66BufTCKqycio
JsjhTSreXlBu3eC2EqI9vdXN9UgLA7JMQ7FoPbJiZXn20GtKRQkVqQASqf1Mklsj5AMN++sxFlam
NRVgDGlqdMN3Pl8SPUbVpir3A3AoLGvE30m1EmAGqP9YAWcRZs2kruqjkor2QGbxPpdbaWd+ij7D
TEYKwDj0hwDpg00Msm/nfq3tYNfconbmXB/kx9ae7b+z3zBbGgDIYmGM+Q0qlgkbztTBSRzvqfxW
2ALFkRZ+lI1gpvVX8L8U7rSz2LMqkA482FMaYsObB5xP5Y5C975+92yR/baW5eSpDng+VEOUZB0i
gDnV1T5anCfLk8NJabKejl1zTN7V395t9mqgk7blCoO2y7bEMmdrspx2XE5we9vAs//X5Tx+gS7R
N6RbbqLpeL6kYKenXh5yZIlH76Acoj3Inl18bNbKa5dll/M4s4lV0XvVLZ848Y22a5/93XR4KEd6
Zk7wsAYBWKi/nkebFdjcOkl01SMaQjfb8W6aS1Skbo09mJXvqwv2slQJeIoO9DSDuqrNS6IWL6QB
qcmUBevu+7vIgeFOZcux9u1evPUe/E8rO2RhMhXJAtpAjtQoos+Gp3Y1ggg6fWxeglueTnZXbNyt
unEfmkeMQd+uh7vMbMZpNGVWzA4iSE5gT2DYG7eJ/JaLjhf9xxEps9qgL1Lpzf8eUed4t9W+PUR3
JsRt+dDdmitr/jKNng9odrL6eMAIqcCAwvE3roBfks746/qULVSTz0NMS+ZkY2PJnbRugH01XLy9
tYMSuPM/o3L4D5LIQjX5PNY03NNY/WjoDfZZrAbRpsJn99aTOuw1dys4FHBePe6EQb7FEknKd6jL
rBaU1+ZzdixxYvDmKvgB/U6wNuEv7GeR8NsZtrhTzQN1bBu/qu3KDK/sAWV2UvkCVpHCtGKm/sA0
6uYvRMhpJIGc/L6Wvpa2AF0zWkgKUt0k6vMp7vtSztzcYoRA4s3ksx587uABXR/S0jSeBpl9xzyR
QY+iTefE7pc+QkTj2/X/v7Rw2iinAWbfqQ9G3Y1FAkx36uYTfgYb4ZN/EA/6/fVIl/0N4yzQ7NuQ
IVWf+iKrP33Wuzsr4oWbS3Y3PJoa73UpWbm2LG6305HNTrHKRxhJahhZZyP3aHNXPmr3xl44Bjtz
ZWyrsWYnWTMOIXRUBgc6wN03T/6zZUc3YWAj3usUK7l3oXsJXXCC3xvck6fr5fnKyxDQCfTSol2h
2OhUi69Y0BzTN6RVNslj8RC+IyG2N26uf7/VqLOlmISFlvTdBLl3pB2XLwQIDhra/6hQ2cY+ddJ9
3/Jmx6Z65Z6wdCPifSnRF5YNE1jr7GhD016pxoHIEAUPbvTLF18Fhfqf/qQfVbt68h+QnXgNaBb3
vNI2af2lLd/Tp9UZuEwvKhyuP32b2RIeqcqkdfTRDuyccRtDL9ngrMd7F1DGrfJ4fcIvN8x5tNn6
VWM3SyWYrI6MMEkLdd99F2r3IKs/LZyePHcteV42O2ne/Jnl+ZFeDyF+h1C8PpIn07rp3wxH3CmO
8Pi/3I7OYs2PdqHyZH9gBeNnyYNCtyOHj7hHLGBTPUYPa/GmDzO7UgNpBhCIihy8lXmXMcpTqe8h
HjhUHK1N3Hzx6pcIZJfaSuZKwr4MZUIfn6B3lgReW5qtVVxUW4qgSu54FmJ9dBgm30TUryZRuevr
Y+FCexbqY9ucnPHoHGV6pGi5k6PcV5cp+v4HEUVEBdFRn5rTA2L7fnMr1D+NdiUZXB5L56Fn3y8H
v41UKaME0zrJuNK1dpGpuj7Alan86B2fjI/GoidWPuMTcxwrBuT1Gk9/47sXmwzfhOvBLk/z8xHN
cqrlivCkXIIpUBXqhpajozTfr8dYm7VZBpUgQUJlY9awXT94lEfDsVqZs4VC1fk4Zue5z8MtbqZF
gWYPDofWzwRq2Y7H8Y2yg5xyFGxsMr/6h/SVj4ci3FNyIznSl/ST/O/PxPNfMsuWsYeoBbb3eFrf
BIfsCddaW9vru+xhHc+z9vFmqTIe+xEQnsqgi7/iPt35yS8q4ysJcm05zs74okRrUMmnNZ99EyIR
1U7qvh/l5q//bZnMUgh4Wgy8kcxwBt3Czrh+iYPh5T+FmOd6LXQ9tEQYS+pLr7pYfBqM5PZfh4Ds
rFE4BHVvUGc7v6REAAyRHUsR2sCaFnlz3JwybXc9xkI9lPozmkUUwPg3hcPzIEPr61gtYP9XOeaT
eUR0mOKMQzH2pfoVbYMH4W4l4OWhfB5wuiKc5KQsg/qS9ATECPvo7usXXk+O+w1U54aNtPchwiVb
/ztN1bXHzcLyOxvqLEEprtDEQUBkw/qiRgJukwY5HgZC9+36GD+qkuenpUnlSRMNjWL3dJidjxGw
hWsiwV5xEYBkoG+EjfUcocG197+hpPLVp+jsbmukRO3R2N7F95LT7ep3mHurFaJp3177JbMUYtGF
TU0olU4XWo+JjIY5esLHqDHeRLUPQQ6M/35fUOSWzamYKk6r93zoqE8ail8aFLmt+0k/Jqzer0/u
x/k/H5IiAjKClY4WwLwk3KaUVRD9hKmxByVr/FR27UvihDvvk/Q52qPhhSLixjiiRP+QforqlVNu
MfxUjbJM5KxBdc4ypQXtDKHfqP64xBsPg1McEdWJjv6O/neOzh31t+YmBRy0Jfg64Gtpx0LblCZ0
IpdNns/nMwytL9a9Lq+nQu4uMOz+IH9rbWufIS+/kQDW/A/VTPM04hx3mcii6yoxEbvS2MQIahv1
U6S9yvRv9Pve+pqjlnX9I8vTMpl/5JNBWrO0lBpSnmLAWjtR4r1BxHqGZfgrgCiT4p+S+/otbfZ7
Pf3ihtJez3B1SFHuFGrUVW55R+ImoN8zgcMhaKN9MSDX/H/SXqgsTWMUI61ML0HHcvUBsJDbmCiw
TyRsnpfz9kuoaWlc6EUNCi59gZEFJMpCX3Zn2b2tHJXvAMDt0IHrqan/pGQ1pc75pGkAO8GPsjas
ecUUzxoXoU2Mleuif698+TkXy71rVfeZkv5CGQEQj1DcJ1B4bMw/EL6J7vUwWznkp+V3+SNwF1V0
/lbm3RTBk+vRFYaaQ/6BdnHENEAmkZFwh/AWlalTgWm4vloWLi+mJv8JOUtyeQz43ZRHvmxJefie
TgN6/Wvn1vLk/gky2/d+XyCXUou1I++zdwg0B4sTq0N0xJ7wwGsbYOlpcjam2V2JWEomo/DgoNOT
30z5Lf2BEuFeOUpOtHOd6zO4dEyczuAsp3hKh0ipRzRfGr62uXc/muZb5au3UbSLV77WQmWV5jqN
GXaKOgWd9v7JDaAX0hICVFM5IFFfos8yfajoKfoLme7xM4x4u6a0CQYBwhlYp/31gS4mltPg6nnw
VJABIngEn45my3fyauuZtIWyp3Rb3vh2vJ1OZh07PUzcUGjZmLs0tw19E+3WKrwLO4VKCM0hsitw
/fnVS45D0QJhWpHIg4N0CPZMP2XDtSFPI5ptyLMwswtXN0LDrjvCaPUzgtkbjFxWtvzCxWpKdjp/
KXS659cdK/cjcexGIsShraKbJHkP5WTa4a1swoX8ehZottFN/FuQE0C5zRCQpDFu5NG8RWT72fRh
+uzCbCXc4sydjGu25S2/5i4DgdHpEu1XliYHv1JXSlQLqQthBAmiOImby8QsxGAO+MxLXJeqQn6x
/G7v58MOis/KU2I5jIrCFrcyFZG681Wv52au5xns1kLUPys9uOk2QPX32/XNtThfxp8os8/TqZar
5hPAwZLwCRXAl/pilq5cwNaCzGZM1BC6EU2pchIOUdP4EjQ310exlJ/4Jn+GMUu94BH8UkeiECQ/
NILhNbrFR/LmJ0f2fjz+TTdpbsJNvl97oCwUwWmGnESepWFD6obBkIj8d/elsr0jMgHc7IaDvpLx
P0T8LtLCn1jarP+oZ2EAJ+kjlvIV8QSEBXJyn/wIFiH8nBa2vkN+v3uT79Of1yd4cRfTmucCbVBM
/LjgnuR/P/Utv8c6wvGQ1BvT5D6QAkfthpcI9d4kA/2b4He6smwWiu/MrQlliecO2jvm7EZZQReE
Ssizwb8xNqgRQ1vSds0n/THhHEenCueaVVLI4lqd4E7gSrRLGIDURrKMvH7lNJJ3I8qgwhHRvD6Z
H++Ni+94EmO2WjGXCLxsJIPI+/KmvqNvvcmf3RuD7knrKHbq5Hv1sE6PWswolizKOvc8WuazjOIh
AMrBAvsUpYoNTAU0PSM7gZ94fXiLM3gSZpZS4KKroMAJI4xvIshJD0m36xGk5RCaCstbVVCZm11H
VF1s8YDkUCm36Q1+wegQ79Pb9jja1hEC7R4p8P8pw1h/Qk4/6WQHeH4YFPBXoO7eWc9tvTf3soPF
/eNE+8K/TzoiJvRZckJH2K5xZ5a/25/Qs+/mI7GFhyqjbcf7VP6ZK98y7cv1GV28DpyMbvbNvKro
BMw2WPWY3tTc9kvpPcrQxNbc4/VIi98O6Q5Z5ONxp5zXAsLSSIesJpWoe7H7Yh6j48S2iuLdaJfi
ATb5FoT+j5Wg0wkz33HA7CY4Gv+ERHf+9WQIGOg9sOPq3WDTmi/0jV5uEOvd1wex3zXNXnJQg7eF
HQrWa2fE0mpFfMOizQTNVDVmwWs5hZ5RhJQf9OooVCkuzka+kqCX1shpjNnyhL+iFK6G9RAuWVWb
2KX1FdDFyr5bHoiuALg1EJmdd5RKqZWoPKKNIliHLn5HQHwlwFKhhMz0J4J8/p3E0o/Rukqm1/gQ
b6JbC0Lgzt0GNicMLIhsm+7DVcmrpcVxGnT2fUxhKEXLZ1iqJuKIOjyjts6CbJ8aHjRoAU8WQzu1
FlEXqfCvVV6tuD9YCYafUZp+8lMFM98K/8FhZassf9M/kzH7pgYiabBg+F1y/JZ1T7mImnLzen1n
LMeg7gAolHQqzq4vOkoYaVF5tdOrf6Ej8KjU/r4P16osK1E+8BgnyVP0qhBmPFH01MdwqdpakroF
57qyfNbCzO4LWVNJQT0IFYag5Rc/U51giOGftE2xEmh5xfz/WfuoBJyMJ1MEafRcAikJXia69Kab
KuCA2P/h4bwTBNXaGr0cGWpswB6mKhX3oHn+QiUIo8W6HRxEjG3X2I85vizq279dCwThQSNKwDBR
Zp5+xMmoEPCFVyOKgwMPbqeXuHmCLe+1lRbZ5dxNUcA5g6zWYDXPPlIBVzPocoClMRKk/lBsjS7a
anAihmCAXvN0fUzT+j1P/OfRZgkFhm9WhALR5L5B8PS9FFRb6E07G1RYN+o25qWQ/74e8zJNEhOR
m0lBzzT1+Z6qCg8Ytjniztqrjp/j9LiKqrs8r89CzDdU2BuSawXS4LjqTkGGdgslrBodvDR35W3p
uPUR7qRiiy/+Oip5mrLZlHIZ11FG0AEXSJNwwukyQbA68cbOnJDR9dYot6oz3qLH9bvbtriX7dZg
DAtvO0SFQMaz9D+ewrN4aO43be5XgxPg2fhde+CduptauvURlbOw3rSwxFE1+YHL/H7t6rXwvCO4
qiBWzp4gPc6Co4fUVjBbB5TbRTvq6z2SxC8uJom9IcIlu/e78K8hRq61Fd6Axn2+vpIWVq/FaagZ
03UaPeVZ9NHNJewGg9FRvc7WYKl5yotaNA5ujDYGk5sul3fQKFey28K7iwrfn7Dzd2aTKW5RW/7o
yIMtQcz/VT0Vdv8jvdXabbPVv+JqYtabeD8qK5Fnevyg7nXgIxrSFCCwLZF6+PnaMjn9jS6F6gE/
YT/Y4SdEbdis79Eh3uKr+TiEm/pW3U7OzUfPBnwPY17c6TtIo9isrxR6Ludh9mtm77SoAoMRdirv
sZ/Gg/G1uk8OuBX1G/TExyd9g7r5CKGVbsH++me/SCCzuLPPXkpliGw9O0wQRrvpBGS11iq610NQ
YTqfaKjYQhJSysKBbNzU5rMFw+z6IC7vcmejgMJzHgJGeVcbWGSD/JV2yLwdFG8j3oxPf8Pm6m/i
2vF/WR+ZIk4nF9KHCCHODzAJFUfd94wpM2WvvGsru/gr4XkR0cvB1wcj2bdyv/6uXl4nJ3FnryfN
EhAUVIkrHoMDHqDV98DJf6AyxZVyFx656/CqGH6svSuWZ/gk7my3CKpuwLPRB3aLtKtQad5OxBTU
rePX3sFf54Al+vWPepGQZjM82xFS641V0zDS8Ka+mbDp3Q5/+N0ayvgy58/izHZADdifOuR0xhzV
I0C5o3RX7DHKtBEo0O55vAGIDzf+E11MLHz/0xjnZyvOvmLnNsQWkZzFS8XOsHHUtL2h76JmF+DC
rawBki+ud+fD/TiFTm5eKOSOmtAxrSiD7uI6RMyQgrkqb6+P7LLwNIsjn2/J1NdV6F8sGPP7yLGN
bHS51Y/erXKg7Rk4E4jExdMesgG9zjW9nI+JO7s4zKLP3lmd27d1IxM9vMnu0117wG7kXt4E27X8
eVljmEWast/JfI6yj6Vky3xORdn4l7Sbdoa6lY7dVt+VYKFXt+KUL+dj41kMQhn+kEkv9zxiCi0e
FCR3vh7brVzetpq1Hwz2PzIcfv09bzET94Dn+8rKal1aOqeBZ580jjVuCRmX9ojj2TzGzXu/dgtZ
CzH7bm5TJanSCzw+3PamlsPkq1bcurjY/rq+PC+KzHy106HMvpqMzkGne1xq2+oJ9/QdNBjQEbij
K8OzjMnekDffrkdczKCnIWdPHqyTcRBMWJJiblvPys58r/YCu8AYD6BLIRCvboJpsq4tlNlZ4fum
ieoQC0XbdI5yBxTX39Wb3pZs61W8Q2X57foQp0m7jEdXAHCuQg1xtjBj0BZZZvRgXrLE0bFvbytz
5bqyvD7+hJgtQQ8HTjNRCeEC6sjwGtbyW1V5+G/jmC1CvfVdP57G4RY/q/jRzcSV+8raKGarD9IV
Kbjjw7h0D3UjdJATxQPu638bxmzBtYWJT5ne8TkwjVaEst0gnpOvDGXplFaoF/y/bz5bY4JqNUU0
PbGLDMRe81lE7l7uv+jxZ3G8KzsuCtHaVfniQfqxd/+EnF1FNK/XMbccIP1us3cRl9Pv8MTtYts7
iQhFdiMf1gEXazFnl5E+00cZTVeuP/hFY7f15oltcAehLdjlmbFSjFvbR7MbSdP6HmBsBoinjT3U
3ybZjutLY/H6evLZjNmdPFeQkFIyPpt/l6BZ+jU4DF9wRUKUWuEmWcib7i7bodEXrncxF6fS/BAQ
tj4KM+fHl0vNoikMliU92nshsf10o3xGIWM74NsAnoLCvE0yXmevLU7rSeDph52c1Gkmt0wJY+4w
25TwHU/TbiU9Ld56cMOBR4NojoZyw3kM3SyVRA/Y2eKxD/Br3BTv2g6LWvtn/G7tfXOrfOCB1lL9
4i48CTtbnnB3dAMGDxx1jDJamDlFf6tH/kOrjJtqcktNqvh1aPvf15fR4oyehJ0t1GjkyiobLXc8
HGJqk/Jnt/1PEebrNEx8QLnYJzp5RKOoizHq+nI9wtonM2an1hAng4bRDetx2ODuNH7VkcfZNE/j
W3kb3IXVrriByQKekbSyVoRYvBSg7EEFBLQmf5jl6HwozCLTmcEJb+TGmxq6E89XAzwgDszG+/94
KzgNOdsGbaR2YVmyRCcUYv+C0eD0ak1uFEd+kxDgXWWNXoKqSNiqiPApjB1VvhAyCd0oQ47+I2Hj
Of55wi3od9le/qv/gTLb93HY5NVm4qvqn11jk2+BfW2sb+PKubFY8Dn9GdNqPtn/XYvAfjfVZ+lK
O8rWc4TsaGhHDVyuum831hc8Wkcb+59tkm6wdKagaW2jjbzXnsV7I7ivg5Xy9OLbgaqmQW3aoBQ+
h/eIQaiFEeQD+pNZ6gT6LriNaUG1m2LrPle1kwTOOurgg3swv6ZZpqjzRWBjXaiA4GMT5FHBRTS+
6576HQVd/Dbs6IBpnVPxYHFtbD6h8IN6izaYq+71nxObObIR5hyehwl/76xhNC+Ln6wRXMQogAIT
QyRytgsTNLowQWYXytBktVtMocBdoGN3Ex7XnmxLt6/TULM7JM7FPfIP7Lm4K24wv97qYvIUGcoa
vX4pKZ/GmV0ju1oYwqxmo7G62k14k9/g6GE1sKbjXbDPf6fv2SPuBNJv6bXer19ZFnPLafzZerdK
ul9p95Fbxh3ylX+XbJrtOPLmnlR/106hS1SqDiXPhJGiWTpqnxcV7BEjgjgHxDvxSH3NnuooFfcy
n139tK6Ku3D8TMLIFJAp2BNwtmYsMde7SmOAoh7cConxXVT8YOV+u7BYJEkyQcVNFm4XMhNyjgly
LRJD0qHXFz96ETXjqHhaOYSmNTfbk2dhZgd4HsmD12AI4Qj+Rj2CPNp735XP+kbCU/EfQMkuWWx8
qdNhzU5uHfVQqhZTLkTyC/K2tRMe+m23l19xiXqT0KVFxvLef7CcZouy2ZOlbaOf67WMhbvg6c+Y
u0lkkZlhxqmzFa1og2eTnVXpHoGvrTzEh+tTvDxkFZ0gBAXkySvyPP3nCdC5cZInkTG1dHDBPExg
kOKTbyOp7Pg7ddvtkhsXCeBoV6JRnW0p4N5kb9d/xuJ60tDBnUCdNLZmB76RVsUoWVNSECaJOxVv
uVoPMHqKzH8L6pw+8Umk2Tnfl5hMex5PlsIEygzGpokdee2pvJRk6JUBX4P6yxacd1HaNsWs29Sm
x5i0G284QW+xQr3lC+6ynSfYa8l7qQB+FnC2UxDLQmN/CtjuvEP7rNx6T4A27ky6RcI+eQiLf1L9
XtyeJ6OcrZ0ChUslsgja2fQX7OQ4vTjr44QS6X6snoULdZuTIdJnOF+pSTwBX6YhTkI6k9KMge8h
lSIkA28AXVaSvRZyepZcpB+afpohT4TCudSGoEV1J6Ol60jZi+bdD1mDRzaWX/5z1/z6HzbASajZ
qaQJnlB6FqGKftxwZ9z4Gc3F2revh1k6GzDZ/v8jmu0zXQrNODMo8IGtfzDE4i3J9JUL5eJxdxpj
tsOGtJQi/FkpxO48OkBgznfF3nIAg3gvEw0Dz5Drg1pMlyeDmr8utUhAk5q5axPRlrTvY/t98N+1
NQjbtIWurYbZFksSUdMSkTCZYD5S9A02ucwBm2pOAAal0btD0q+l58W8CIbBwp3AoKM2u5Qlel/L
ykDMyqpsHJ1xrQg2kimtHOfL+eokzuxSpiR4DnYZ38z9oim2CqHDj2zhtXWMY/lZvw12a7JYawOb
r3fT8DQ9JGAR6pvWQqVqTDZjt8ZLX1iMsi5CWsNCXjd4T8wGVur1UEapNvH+uteEN+TPqRHJMbb7
B13Iy91FsOnGjge8apD2zzOU2Jq92MoQgrQHzCN36MRl0GImfcbpcRAgjmB7Kwfn8gD/xJz3ygRE
UnsskgB2SRCD8dr+JNiDtVEMWHP/hGN1+eFkJpLO7qSGic7EbELdrvclRUL8N8MRbkzQWArA3nY3
17f00kyeRpktjyjQuyQWeYR3RbIRhQcleL0eYPoU55sZqTsGQK9oSUVJx0sKXVap5bzUj393wuSd
um4dcXmEnMeZDcTNQl53xUecfpu2tuqkPLFBh1LZ63b4R2DDQc3+H9AiFqbQwCcXbbYJ62Tqs1Sv
9r6J9jgLozIa7wgOz7A90wg22LG4duoLnaPXBaGbEg0klOK7fRkK3jOyyxHuQ3nxxRLj8WBmSvuv
zyC0UKBa4mEPiPWCyaAWAp36VOydXmnUmzIpRCetFHeFhrS0MaZjG9s9nl6XUIQ6rvxRD/QJyBq+
yM548KDJmzAPy3/yxlv4zqZGOQdppAmZNSexppZBd6QoSZh4m98o26LYiN8Kiv6/xGd103NtFm4w
Z+q7jb8uebGwmDFCF2F5kX9Qbpztyb7sOG5HguOG+QQkaKBqVn2WC+pmtrTxHMMJ38tX75c/ImFJ
I2AtmV+ejPh5n8SfLXIFb8ZSQ5PX0dynKPbBPaPY7yVfvUi2ZZzVNH/49wfWFFJVwMEpKPLOCyNW
owaqm9cteR2YcoLqMDdPmngK4/t4xa+ZdSzkPS7zyLaSlgxUXGe5nd4eBP4oRPFTZ9GmlbXxJP/G
hQSxMrTL2wwj+xNoXttt8yiuozRuKXNFdpcWx9IyX4w8w3pT9Vay4Mqg5kVehKZxQy6i1hH0d6tT
t/AONuJaV2Vxa5wMaHaHwaA0KoeRIJKl2gPuXH2Hqvezkb65SfHvc8vZ5M12gqAkkVFb01fCUVKO
YVOGK13QpSkz0XOyRHomqJVOoz0pl5YYcBeqH7DwomfZeFSFepum6fb66bQ0ZadBZldNPxVyU20I
EpdPLgDLvkZiOurR4uLP/Pf1aAuPR5kkidgy9VYVX5jZrBl+4Rl57LWwvLzPuLhs/K2JhCf61rvJ
uGn9prQ8iX8CzhKGW+RgYDIChuWTZT35o7AZmt/XR7W0j04HNf2Gkw9VmEaumgIxMiXfBmL8JBbR
NkzS7+IwrtSpFo7aiY3M/Znp0y+gJ3GRlI2MUIpTaNVTWiowJbLmP8aY7aJWTBRKwT4HjIaNhFzb
g+CtrLqlNG5iQ4QRkUXxYq53V+pWyhOUYWC/artYe3RGeyfG72r9BuDsIWzF3fVPtFDpZ+H9iTjX
AzJDv7DKkYhptmliJAwVXvTurhDg7A9b/7a0G3GVDLQAbTuPOiuQerrUiti8NID2Qnn74XgVboN9
gaThTfJpqrCPtmZjBMBtYSet3GwXtjZYau7NoInhAc7rbbprGZ2fVr0TJ4BcetR0/LT4hc1SYvdZ
xufFD2olKS58V4trIK20CcJ8IR0QYt3kW5KL+5uVaje9FPtOGvnlfTpK6c0oauG2zTzvILjaGn9m
4V3JqShCHsXyjj/M62CI3ZX5EHo9qgX1neh0KHlsJwkIHBDeW0zUVovtC1chplYjNaOjo18g/yVZ
SyRfKAjouce6wKXDndxB3eCI9cfPsZTcrd9av/IRV7Pri3khp6Fuo6hAz6C3XVwQJm3MUamiHjcm
fVuX+R5dznvXXS29L4AUJtUOBFOgbiDzPAe6WRWehVjnTJhT9Vjf6HZhB9HGfJzkMLMtHYwH9w1E
38oiWmhFnYedJSCzi0ehmMJOQs/tDRZte8OZIvrHtfvkAk7xPNbsQOq0XobiUFKOaHJz0/vRfjQw
3Cg/5cJX7KTtZvReNVd4Tlet6BdS+dnkzk4mKYi8WIqJbBRfDVfe1sparWXhXJp8JDhsSQL4Dcwu
EAYG2YNu5rT0BHCQci0eG0t56oc0uR0rOr7XV+XiePRJeImGKm3m2SmIhW5pBjJfLccOfSO2b5Vs
rHEGL4VSdQXUN06eE3AFR81ZkETpuswPwqmlZ6Iz5Ix3mFO42zwBqZ8di7+CT95e3XyUhYMdAKj1
ZvrCipl+AtZ2k9MozbbZioGNI2MLIgC6lrRi08W6dj/i63mI5cq7q7pe+lS4Es+ErJb2jTy6N7nf
9//6/OQ3wJHhBjrVFeZPBDk2otSSEzam1rS2olJO6IKdCsIXi5rNGGE91cfFStCFFHsWdf5eyFqx
CiEn07vfNM6kNyyJm4mdb+yHm/9L3Xdsya1j2f7KXXfO2/Tmra4agCZcmkgrM+FKSSnQgt6AX/82
UqqrCAY7Waoeddegq5akPAkQODhmn72hQh0YKwYvz++5vdnrqdRWyCaMWvoV170cg4VuA0khgHos
lWQ2sErvH+BLt3pubuZ2ms7k1OhTzB7Z1mNJk5HIeeQrrbU2Ufg/bCS6YGBjAYXgXABh0KWydHQG
2M619VG7AquCa0IqlX4TrOHrggsLUbdY2d/25tqXdEgKC5KLPxyq0qBoIOiROs+yXejW3wjSK+e4
5saXtxNiJ6iNIH2eD2iMXZFGOcV2TkxD+3K6gs4JcaLCf/+rLcCHxOJ+2RGn6CT6boZSl9QRdgRr
s9CLqY2NOpDYNYmAkijPeDd8bSDyPRv+oxPzy/TMwfZlL0FdSZimHy2AloWamNboK1YWnuHzFc5y
tKlywAWiwox4D2MQMsmpLxqmogoBKbvyrQ7B3NxeCZqX79+v5c0KES24ToyxgbPN1Jsi3Bb0QxzJ
pNRWUDgrB2VeV4a+X+TQCtcclLt7qlqHcTI9uqaJcxmanm3iW9BxckymRIY6qIXF5NAaRNGxdCde
QR883EiF/CUzot7tzTX2j8s38dzozKVA3kuiA8OXG9P4g6QVtpfJ+mqFavE7oQ8gWjeoy807D0qd
afXUYwMh37IxK2Kh0vwJVIdueaPlKM7XrrNTNwAhVmt3/M1znBe3xQOEeXLMK6OlPx9azEMwI4ct
HkPFTtKrCHLrblRTyLi1Cg9dOQkhZVP3T7YoK0Dz7ZpFfepqrHgtaHkHvTeOFhMUSPMQSKeoGKFt
r+JRGRRwAUy68mBWcu1JUq0QJ7MHwnIrgzxZDRnNrBL6bRJ1K1N/lEc4aj1LQ6BKef4hyiG95kzt
+AAq4olwxei+jjK6nLrNqh21Bp1A8CfalLEkfTdK01kJYC8TL1RtIBhmgX/SwJijOPAnR03OaGvz
keJAp1+rMIQ2KHcLuyZZjAnCFhH0igdcOmUgzbFB5vfG/j2zN2DjJiPtRrRaK3Ai0dq5qdWJ+mMt
DQ8hHUbPULV+n1HdDBrGI1KJDWodbh8bu4EGMhv4bemUdC1cW7rZSB4EGSgodtAhON8IYNbreBgn
aOOVJWFluKPMIYUxrWzA4vpPzMxumW2aKZTTUObXxriCVlNrBxL0dlfgZEsO5HQxs7ivM/pSMaiC
ZkIm+SpgAFX5YoDL3TT9DmySw/P7X3XpUmNUU7N0AdC5iHSlzirzTlZHX1VxUEHLmKHCPiZu1fYr
YdbSV0JN3bRVfCPEtDM3XyDOrGKZjz5V7uRMI5WTkdrm/8GlMHSgxDDgjEbJnN8pjTmYbjH277N6
CixInZb8WtJRmOAfaL4aYS0diVNrsyMx1bYDLTJYEy4RMxeQ3UZRE1kkBbRT/6i4AFdI435tNGxx
K08WOTsjVqfYo17AbKQhRB0xNG/bpGIrJ3ExBTFMFfw2po7R6Xllp4Jy/FD9gK32SICEfNVwlQfr
tOOXbLrIt04szall1bpUJyd+28fRA9G65pUPoPUQVOcNSBwIUBaes+s3UM/yaSA9vn8HFr/ir3XO
WWbzkBWJJEfcp2BHRnZ5I/Xm6/smFmNxnHnAGME6YICm4txHRUMXQugRL5g4KRBNDsrhG4pzOxEU
N3HQ6l6ir1y4xasNQgULDtsCLePMpKR30jBqyN4SoAWkftpUtfWgGiF4DMOVWu5CLQWwMEGoJkM5
C5xus8sdN1UUtxWWxxDI7eMwrjeqyuvntrCqgOdZ4emTmX432kjZxU7r3Eu4wFeN1LJvKxu99CoC
aY2U2ULSo87zZjnWnTg3bLxSwKbya/vF+BBIfk8xwIxJ1ILYBxwlT4VIMVtxPUvHCEAmGS8yZCsA
JTj/xFhkWtAKrtS2ePxU0ZTeOp1pr3zVy3qgBuwtioEgXEO59aLaUqMYqJgqgASDEh4VXjVf+ESb
7xF0kBPQCIDUolXiCOybIHAyvNGQqmBli4VXm0Vj4J1Gv1vHiwEYyuxj51PWMApArg8ZriDjoLyW
bZ/m4Y0Klh/GU2+ElgUElINmLDexYd1DZ3vz/u+w8JUVlJrhmlAVFQNO53tdtcwys1hURUdI08cd
ByN1Ud5wix7itD5gpnxt0HnB555ZFF//JNpqJ4WavV6jGip9gBgvaZL7kq4RHKwta3ZlRzUrkrDE
suIEbi7Pv+nxSEmiPnU2CDJqtmpwwUegMYKqMhIIQGDmHZJBi0CmajBAt3k8+mXn9FdapUp3JtDd
bhlXa+q6S7sIiAQADKLYewHlZkxN9FrEkIxLtwDvPdc2rmKdQLb9/QOyaAg9bAsc9GCFm5/RCEsx
+g6GVKnP7jHlWR14KBUF0fWpXLkQCxcfJTJxIWxM9sDZnh8NLUG9CmLs0EGVw4Z0JYARDJbeFvRf
X8f/R1+L44/71fzzv/G/vxYlr2MatbP/+c/r+GsN4svv7X+Lf/b3Xzv/R/+8LV/ZQ1u/vrbXL+X8
b579Q/z8n/a9l/bl7H/4rAWv1V33WvP716bL2jcj+E3F3/x3//CP17ef8sjL13/8+bWA6Lv4aTQu
2J8//2j37R9/glbj5NuKn//zD29ecvy7h5eYtX8c4rZt/nhh3/64ee3j5uLfv7407T/+lEz1L+gB
QJFWBrwVjB0avtXw+q8/goAkQB1g4cRjhf/65x+QG2+jf/ypWH/BlcnIbQz8FUhgIChHQ/PnHwGG
Iu4IBv0w74fQ5V87cfbNfn3DP1iXHwv8zg1+8CzSgQoEEDxwWejmQEdJyBudnxWKarUR28PkqWYb
DLYRSJZzY8fQQ7WSz01Zk6avthNPN07HDpoWx4RX1TYr1Z0Nhsi6RoId5ls76w+qkl+1UxIoenUY
zRYJiUzGnLtpoUDE/bNdTq7eKceWyUSJSldSQWhTF67STcemavwS0NIk0QmGYlzQju0j+HA4ii/w
cjfoCn0qe0DWhxQEK9rINlIlBWziN4klYUwgGx/As+N146MC3itJSb1Qyh64LV9PRuxpdCQtv8dd
2TK99irHIWNZb/tQ2TQAeoYlvWdTv0NbMCJqSY/xgKmD2jAOSOH9Svs6RcnXCGzcLKuBTB692gG8
gio7mVc74CFuDQt5LrX2dvKlHx7zwiCaGTfupDsj5vnjzp9aDuLHOiScqjd25tz3HZhDZWUrDXTf
xdXBARs9tZwPU9Hs+7ohkHrahnHkFZIOUEov+Z3MXFvqiUYN3wG3Y1lDv6tQPZnS224stk5skZHr
RG56f4R8rBmWQVIbpMUgfFqsleGXD40jmwAGgYbmInhsMm3qk1aevNbjEEHfROiQhd7XcFd5zZUQ
IsJyUZ2LBSfM7+UaPw4s+OHA0IsMwIII8/mBLVFghRJSOHmKuRuzKx7fFHQNYC1+xq+A4tLG7G1l
VRtChs+ZPOshOhoAV0su2zJSQFEJq8Kg2on/+HkrT28hyIWXDBoABYjusaADPl9U0paS04RUBrd8
9tCg5AMiAHfQTOhyx1c5OFocGm1L0/bHgnuVOfl9K7sxq7dVnblp2rqhg+GRsndj/sUsv1uJtC2g
3YUqFWlz6Nu33mQ6ng2ouGSAiBcQuoZJG6zSQ8PRbxvqFuF432bxc1rc191Hyf4kI9Wf5CdZyV25
Kw4DOA8aDt0466mIv4Er5mmgGCTB+G9CChq6qHl4qg5mfL0K6jh/AcUwaWUlKNWQgLRoV8SQ61TB
JCt3h9iRPXSNH+q8eGB295QUkVtWHXi4KpzgT5B3TMmQVJ+jxvQnuQXMSPKRjvk53IQT1psUcDyi
dNq9ZNZXRt3uO2b5Qwp0VeQ8ymp0NLv4qk7Akh02NiVSbFO/17unduy/ga33PmNt5lmhjHvU6FeZ
+Vzkoxur2UaWVKjjmfkjoh4Ei5JvqdgxNj5MEbAa6ui1ffy5KhO/MKFaUUXfEQ7e1ip9sen0mvVd
i2wbLHUjJiU4RFjhuq4SnmzUtrwtavuWRZ8y5aFJwEafDkfFUR8BqPbCDo2QBKtv1bsK/2Ia9Svs
9L7RI1cd9CBVDNJJDFPjlFjV4IKH0a2qYUdV9DOaSSbQGTkqMZxZykjEh6t+bD1gkG74gHzVSl0G
AHg+qn5nSq5qY7QyL4kp3YZj6pYDhT8pdllXu3UXbYRLiwAk09Ly0HaO28doMhoaUASDvrPMtiRW
ODyBJXjLI0gEc3jEvqgDhzGM7GOctix6YkaGZ8vsc6VWV2F1O7QvoFNJXYuDtIlFKAOD7tq4oTrI
Y6j8WFn5RmKhR4dq7xQ0JQhqNrk1lF5aMKzVdCWWE71V3UEvg0qT7jHIsdXg46p2cJ3UcjkrX/Qq
UYgNXyTjuIVDitoeSNPU3B0mOMzQJG2q7cK0u8XYEOki+CsjfsAYH5mSp9K60aKbiKHvlVBPd6CK
FHV7ozdIir8g98rH0FDdEhJUehvIFsZxQYWf0U3CB68uaaCB5MuRgyrMXaoxr08M3xgMBKvPWX+V
8+5pmArcS3S6nRqPTUrGmhG91j0qQ35J0wimGt0E/RQyTJlbykcJgpco2PBocHUjpCTKUKSvYtXx
OJK5SdGgOq+56Me6CBPEAJdXyM9g8XvtpIl0en5wNLpRnM5HIXILINPDoKebDI1vuYNKapIegb8k
Tt16A4xbeY6HK3pIk/bAEkqmEOjWMfV+P1j8vxYGAkMkZsdXYkFGT0O/X//mR/xnOX9hzsfAiD00
KGR8yL/DP8v+C1k5Eh1bFg19xHR/R3+a8hdAbjL+D1MHmqEYSJJ+Rn/4Izx6eCNsMC2DsfE3oz/j
vLgrCYw49DOhvHD+3gwh1XOzjcMNrVN129O22rQ14iH0pCriJJWxkYYo26SD3bushnRPR1FBwSI6
t6RZdpX0WULiSXrGuFjig5HuM9PY51K1isepVZIPRa+qbuwY6EtKYR4oBlRwMMFqocDamNtRR78k
kTIHeImIF5sqs+ogo2p50/UDOjdhE+7RgtO+azLETvgYguykSoG2tkAr84UPAtHBEjyAaI/6TjpF
m7rr4SAAIN6D4eOR20l/E2U69LBFtAXiHhveoEiYB/JNhZRDrXmNlRdXI4Q2n3GzOrdNeb0drdHZ
QvjdCUonR2+aTeMO0VZMZA2zM1LitA9FpIckAtzjOQajB5niiL9amtMFTm1Rl9vQE2JyZrpWN2ou
MoN8O9TwV1JflQStJDR0ADGEj+DF98LqN72e+TaXMeJuKOA94ZIFp9r12zBqgbY2FTilEu7SVay4
c9Wa3me6EaHKyq6HqXPwVlWQBu3okG0ltUaU0E70W9aW+ecsoda9zUIOGaphumZQg/NGx2BXLG6G
ILUKKbDtvtlzJ94yU/1ojyl6/k3EXUPvGrds5RK/qp4FXNeLfSbVo+rmEkor3Wh9BPT3MaqSjT3y
muRFCsJq07nKW0zzGzWNXBM0zNtey67xOcddyfWIMDm9DqFIXtPiutPDKdC7XMHLbLSkQRhAuglP
SacppmsYGX/I46G+6lqW3pl1a7hS0zAsLnM+N1qruUXZgRpzBD+wPhU6Anm5fO7xZDz0fd57Ee2s
Q5XapkYyrUX0MVWZmw3ARCdjXD93XdNtrGkAOTvGvcBxDebp33d2/15m/FgglMj/L6TEIgX4r38l
mpcpcfft5TyFFn//hwvU7L9EG0dgvpDOgtAP1bsfGbCq/GUronkKjJ2BMq0ojf5MgFX1LxUOTgPF
MFBVoFL+lQDDo6KN8jZOrSqaAAP/VgJ8XpexRC8BPKwqJvocUf6ZF+4oaodmygqTCCIUBdLP8d65
sXxBVlaT6iHbFP5aBqOeR/uXNmfeVzPzKdQb2MQT7GshqTb0uoJScnlsXMhcQmhBD9qGTH78aAZ8
64AaaU0VdwauuPwdZpU9TDwyNTbxO6TPOVzulgX5RrtufcWPd3QzudkNxqgDZ21m6Dyz+pdZSE+C
OgHv2Ly+Vxe22Wc2zEa7bDeCVzm5Bcsumb7/e7N0MwjQhb05/jmUag1ypYjj2BXQqleC44Yfj4Lf
QLnOg2F79+3k3C+kcufV8Et7s5q7RfPIySKsTwedSIMWlYYe0fo80Gz26qcdRQWtANDdKJPOEkYo
Z0W5DgYf0gDm7Kp+vG9z7OPgGW4X/Ruo32WDCBUQdYgRzPnkJU8YxK0SGEx2zYuYDWe3/bZ3Bw/J
RLuqUDNDkP9cn45UBpOeCHas2foMhTktUkfwIe21W4aTkm6bz+leTFppdxqKCw8OlOn5F/tmbQhZ
XL5fuf9PyyDGsTG2CIjHXJMqVJq0H7oK7KuZfW1n/JCMw4pc9ILPEb5GLA/IFUObLQ5xvzKGVY5L
oKBGo9Jkl5Rm5GpSuX3/NK4ZEuHfSY9gmuIs60KspTOzmwakmXLuPJpN9Vu8cW9bhvUAJCCaL5e6
snk6mVPdwEzoPEjJ5NEq995fyKz1e2lC9A1OVkI1qdHbuBbnPb8p4asECMza66uTdrPO4Q9LmM8A
oBdkkpdYfpOWpTEMsCR4VbsbkK949faNpWobrTS0z6Pvn6aAXIJqi6WAonPWt5rKBgV8JTPJmIHx
pADK3AZV25GFD4pd+dmaVqQ4VrOTrcNX/Mvc3Bc2fcpyaA2bKEOmXoEhwqwN0hxqP1nqQR10Bd62
cI9gTbQ9AaJHG3Z2yBMobDLWw2HwLPZS835EGLtyKNZMzI53aFXIdnMsSAiRo/oZBSiTqq1n+DxA
hclDPaarNv3a/ODSrTpd2eyzgX7BElTYeERQjM7UhHQJgnWpXukYLTwlJxt4wcbRIOTOQZ9nYgxS
2zVc9oa4cGv+1ax7N6zGfULvnH7FYczmhX4eSQvz58hWUVWXZ2EBRAjkQqpScfrtOxCBbJJAcgVm
dnpWiUzWoRZLqxSSQQAFC8DsXLCL2XEG6UtcN1qEV1YefWGt9h0TXgFN9Ouhij0ICwVGs+aCl64e
WoyaGNpB9DkfyBsMjtGrRLjgIvEaswwc9cqhetC0PUkL2W/VFVacRb9yalEc5hMP1iRjm8YWIhER
9I2PQpVpCBDn3cXBKjxx4aKfmpp9RCRKQ9eGMEUTlAe1YgDXD6yvnM9FnwwYJPB3gFmgWjmLdaKi
4TZ4jUSs04DrOt2IsS5pX2/WplWWLtypIWQQp1sn1SqKXIoN9dOmcof+E5eF7ry1tp6F2BR4zl/r
EX9+8oVCRcGchY1nrPCnQLBn9of4uiXyRx3coM1BXnGQM3rCH3cN+FGM6KNwgoBj5kfyxBmtluGC
q2DDMzFg9LkOlNv4xgrSu+KphtzrDvj/nS2EIELg//caIK3rMPnl3f3715hjnUymGG1f4TOCUZOE
3fWISmGq+Cu+eunxAVDEeqP/Qyd09hxMCPqdWgTiSpckvpkZPQpNFdN2KTPBejXmVRBXHOqfsaVv
jMQCQhaDbdvcnvRNV6vhs5ap9DprHcPVs7F5jMdEu4tyzl9XftHFU4C6PZSyQQpzMffe8DHiaQnP
wMH2Me0qF/0s0nnjc4JB3YGs3dWlwBqdVx2MiIidMBkxOwUg3O1UI8P2m3ftzmmJYCAcRVz9rd5Y
x7Uh+1nr7ueh+2VuHgToTC3zosd3UDFJ1KSCwKABW56yCQMs2bOh8CeOWf4gHbPras0JLp4CjBCh
bQ3QEI7B+RVLYz2NkxaLFU4QEFzmiVHo0rchDDm53GvddpM/OMe1lHspUtCEiiJqEDpIO2ZXm4UK
lAcgUE+Y2TxIKBK1dbyW2i4+KaBLACsgWMku4FbTxA3rLbxSNx1GMtrH8lvqUx8KdSLdBGnFJveq
I05RsCalvPy2nJieO8g4V+zYwav9U7LiMHFPnCGh0Iqa3fs3ZHGdgFyj8Sv0DefZi1Si5c449hJV
wVeel98mGn3sI+MoEL0E3CMc8/rlCinA8rk9sSp+qxPnrJVMlgeGa4mW8/cyJub1eAstrU0Z0H0r
EzFTXNCNtS8x1rOuib1qfnZLB/BPSplwkrVnb7qb9AA8f3zX3kZB7Dp347MDwjSZ2K6+eebbNZa0
JQ8NoAgYHjTB5jJ3EWleS6WUYMcjKwG8Fu65+2gNn97/rEtX5MTI3DH0k5ImvIZjSNP4waYAKJaj
/HuQ9R/eR1dxdHAHgc+c30N0Jg30FLCNA8OQUqsBod94769DWdytExuzQAtVRWvKMJ8ID8d2Q4Qz
0m0ir91q1wCh3GIs3I/2a5ncUjkNjRQhyoMMS7lI6a0aHN99/FaPeYNDbFjjZi0ptxhvgzult4LF
efpkr02fLq/WRBnVBqOAqJec34tCyyxJU7Gj8j4EzZL1BQ3dnCSBuBDOxsDIu8uKVTbExcMCuTCk
d/iKcHfnVlFPdQqg13AbDdu3GkrC1ZnXpacCFZK/Tcwy/rGkLWsUmOjLksQY2ev5Z7nCggxkQnq+
Wzk1ayuaxSdWxJWIpTAnVV59Jb5h+jl9cjBNJwfKHu3mdULkJUeKxwgQGlv47nkOokn2JOc6TCpU
J92AJx+YCQ1ooBGyX/p9/5sUlj9v34nB2c3IkjScYlHDE8pjzb2ybQ/KPchOBIOaIMriX8KbbjVL
X7yPJ1ZnZ6XX+zbVe9xHUVCZrjCohamEJHD8FixxIcjbkTEAm+KvfNCFIjuAz792d3Z+qJnh/Ghv
oUbvJSX4QdkHY6P5E9Qy3bVFrq1xdnqSwewoF8UOTNKWhA5Od5tWXXhvQQxnjWFS3Oh5Ged0YbOX
cIxo3WmixCzv6Rax2y7dmUHiW2s3YvECnmzgzLPwDDGOLmI18d2S3jViAoheGRiHfovz6qWIHB/j
hOTQq7teS/lmE+8/z6oDHVAweCho0sySS1YXQ5GXWGWO/5Q74yM7Mi8fwbXVE/+rIOjuM8SreZB8
lnarh0cETBd7fGJ9FlAZBYCGEHEW5UZwk3oxKCdAfgUAY9CCLr5fk+NadD4n5mbhaVQaVm4Ic2pv
op17VPJ6JWhbPKAosgBYYED1dB5C9ClYZG1xQENz8HmWbAalvx9z5f79W7e8EDg0DF2LJ2l2D2ST
9qrWibPJq1uTDSFxWr5KOSmu7vzrQAAP6FesRVTSz18fNNkBohaLEVnEdAVecyjLJ56ET2Thhust
SfbrvOZLW3hqdXYmLCcaC4vDqj0BMhNCg71tiV6tEWwtJoSndmaHIRmNqU4m8amuzT2/Hg9dEN5y
T5CuObu19HPpgwH0q6PdoeqXsPSJ5t0kIwUnY5jpGBSVvlSFspIZLX6uXzbm/AnhlAOFIbITtSkh
9jCAda3IIpDK1VlOg96R+fP7p3DN4Ox8SKDxA+QQi8Ko8w243g4U1Kuu05uf9QyEue8bW9lBtKPP
EpOiqsowUZGYhFqy52zcRtGKJ15y+CffaI54nVjPIlvGgUh2dKttRd0w2q6HIzOi8h8u99SOWOlJ
ijVFtTFO4uD1XwXBYnonfWzAJqQDLXjlyC7d0Ue1h15G5IfudKsAIBIRM5BJtNohn02nXf4q4i6e
/CpUrTs5EWVoaVvu0m2FRqp8VB8QiiF4b7bat/e/4ao9caJO7PWUgjANYkvEuk2O8UEwU0QfwDJA
VE//8h+FC4aJMWlEt5icsuaRn1kkY9NxHFBqFaRgL2V0F/LVFv/CuQFWCeAzDXcbqcnsGowYSXCq
EODPbBdDAPWqezG+mvv6qBwE6wa07qRrxUX7VsWjxrfaGoha/PiZl0aah7Im2GrBTiXPvqFRSCwr
FHHtJdoRZINfpAyw+GYqGGGx9Llump1cWs8s7D62WrJTzHilL7lUF8HYLYIHAa0Sna/zz6pF2dRz
bBEZIqgnTMUnC+hIxhRXKjXCak56wMZsKnlK32+jMfPeP1ZLQQyKJKh12ejvie0+t59HOX4zGhpk
uuV74+sAl7ejB+sgSsvGvXE3fDI2TUjyT/011Kf8YqXctuAHAc7HgIduIFa70JAo5HoY+hajAcZQ
hnsccHuT6XG9jSmkOMzBGoP317uQ0JzZm0Wmja2woR2F6EZslESyoyuWhsephJMYpydTRbBPaf3y
vtGFU24LZiRDjMmgkTQLOaBTT60mNTFvl34e5RG9omgbpwCNp/EGw+OBarDbVpE371td8PpnVmdf
ttC0epjQRUZ2CvfQ7uxhTQBk0YKKYUIUa+3LikIKHPuEmM0iqbpj2ccCcLn3l7BwOuB/wLAJTAfm
OOZOSCkl3eCVahFlyPwYhR8tzndVqRDTqFcuwkIqcWZqdg8tCL71IKKwSR1ZgSkZbgYYtGx/KZXS
49nj++sSP2zmd8SoLVIkIG8xQzg7ECCOLavWAKtZ1RRuk8e44GieKGuR0+L2Ab2LGRSwUl74ljDB
LI7twEyOE+gVugVMuadbQHK1UrmyfwsXS0jD25oClj8wIM+W1NasG404Badf5wSOgyWB2azqMcSs
pW6CkKatVguuQuxhvo2gkLCFOWhqqrNvhqy9DicrwZVNddeS0k2cVvuCaSRm8lOkFL7eU1dKTUi/
rrFWLiwXWingHQZ5E0Zq542xDIMs45BoOJmT6bcoJRLMkm2YORGjlyOC0XKZ9E2/cqWXAm+RueDN
VJAmAbJw7q0xRp4w/Fi4r07yhjyBYDjIYatXuRx3qpVi0iG81vTyZaqUoM6+6tZac+by5ELoGlf+
7UgBlziL/IcIjOnqhAZk0mhuaYDYUKnKnVnEK/ijBXSV4JETPLQGXAgEwM5XWuahljcd4g8oWT7r
ezCl8Bv1abgGTbkrB3bkN4/NcbzWfMw6+b97O2Ea59gG6hMNr3nlkKZto2QNvI0dFxtbu0m1oyM1
a5/y0nkC164YCDpQO7AR758vkKf5EA6ieNjtp6/1ToAbMU3CPmSg3B128nawiLTy+C089hb6E2Js
E5rkgBXMbKYNjftEQBtRibVd/P8Y8zM75kUBtPUA43b7Z+TDPOC3cgCtH88a3N9vc0HSDSUbdC0B
QLloc5UVK9tBxJUyat/dRIpojfpr6ejABKBecAxC8mF2SdKhUOq8fjs6oDtFOWj0muKAyRvRMKcb
xFQ8ukd/XvMTfzhMv8dpIBIDscK/zc9zyUmWxhrEDQjUGdLhpiU9Bn3eP6ELZ+fMxCxsRu1ET80C
K0zTeqNnn1JTcf93FmYpI1iULBmgdCRaRela5beszlfWsIDjwXQJ+iyozWPw5EICQDUlSwp77JMo
kaj4j0KAmdhqm/LlB4pAWQn3F3yXIKjHILGYpUfd7vzGxVOYjJPosJrc2Vl24WYc3JAQEnx/6y5f
XbGuX2ZmW6dXcQfaOx05jcPv4kb9HnaDV9rFIZQxhvW+LeEFz19A2AIMFG15U3SNZl4yakDpYGci
CY2jg2EkrqY4m0G7ihqJ0ChaeeMv49hza7PgmZt9RzFGYZBsgBCkqQNd5rhlZvqY/kJ+cg+JO5LI
3YrVpf18481APxfI3vlTK+U0SmSAKjA3BuBT5kM5DKx+R6PPV878kns0sJ2oM8Fv4ILNHre6qeN0
qi1ooO2lxo+OGLsm3ej1OhQg6f6NllHe1ahkK7cSZrhr8gNv9vthG/RITn4NcftPMn0TUuG13cP/
N1lIAEhxZQeyhI5KGmj/vH9+lvbWAFsRcA4QHMZ7dG7KLiJzKkoF/Z1ykly7w8ByhgLUHSad1H3C
m+r+fXsL5xWkAACSgs4Cc2Xzb8mTnqVJhx3Okw/ZaBDLzknK7rusdDW2FpIuLO7NsQitGkEfMPuc
SZhI2jAh1+OWfNRb5RAV2SMANYc8o9v313UZDlqQqRU4cPgzzA7Nnhy1jKw6ozZuBiZeW+gn2/ER
Q7JemXZubn1v5Kf37S0tDckyGu3gKFKhfTH7blVKK6F0RHrD2MaQlO/kbitDb8ThaxWChZgTOGOR
pIANFZHnvJQN7WTwAoQZpve/Qg7RZ7c1eiv2V6FnxFbDg0sfLYZwEB6rYm7moiID4E8BOniUI0qJ
k8a+kocP5qCunPolI3ifdRCQYHrnYvekWKskXmvAtVuyq8lQCyk/qdJKZWOh347BgBMrM2+ZJJPT
DK0OOZYn6xb8pxmJUKoEtYTlmw+4ApqbEP1Ldp1/eP9sLPTbzw3PDqNdDnlU6jCs3Io2cbWP/enQ
H/hAeoTOhVeguP2w1ou7DEnOjL751hOnZeVTV3UVjLJuL3WvY7qG5Vz5aHMop9XkjjohpCVt7EkA
4ybFvaatbN2aDfX8WmEGliY15heJnaGXQSOP6Xd9bK28M5dO8HyrZn5JndRW68XB6CSU/YqNpseu
NWwpP9rh4/tn4W1XzgOEc1uzt4SruZy1qAKB6okYmSs6hfpTdmsfyw+dRNiBbUWkXzwUgX7gHypG
ss2aG770jee/gtj0k5MBzYohLRvcNjN9KMJnHu8sfoXmKZgDgtRYqacuIFbPrQnPeWJN0VonzEdY
E8NyuNrtY76VQcvgOh+Hm9jHmPum30+CJf8Yf0OOp7zEH9NgtTsrHs739n3moBkYoWhein2/wgiZ
K6qpjssDE9ts7N7/xmuORp05mlwpy7DuYAvzovt69zn3wVGQXuvH3gXdelA+RZAvX7P6Vlx5b4Uz
L4ORCcfpOTZaUB/rbkNiP/QasKzYx/gaU/6gvPAGT/qe+HwLhdyX8Fq9bj5kqzoBi45HVO9RIRQl
1lkIAzIrPcsQI2PQGfQnwNnl+lq6tRAY4lBhEOqNrA+58+wITxSsSbbY4eRq+gjK4B2/ziIyAk2H
Gr3iW0DD6kEeSCXp0GsaCdKx4bAWFi4kTOe/xexotzVQXeC2Fd+590BrNmyap0i0lH3udQ/9zX80
w3ducnaMwbeVDQh3xG1SAs1LPMUCfTd0jyG+bhzXXq7lM3Wyz7OTDIrOiOmN2OfdeJUj1MBc96fu
ejrETwaqeZ5AqYKz5am/T/zQN4DR2WSbFrK265dq0Wud/Cqz422CHoAaHL9K6/XeJA72kw1Fmpyo
R8HfbAbR3jlSdPM/xbdrNZKFZwgCYyh7iQBFv9CrBDVzWKc5rpalXXXSlvGOSGhkvu821ozMXoY0
1UM7hooKSbRvremnzmtvPrxvYskznS1kdm90lrLepFhIdlWqxPk47tK7yLNuoGhdIxy6D0lykA/F
F2vl2Vt4Yc/szm6KyrU6LsUG2iMjYC8ZtyG7qkyMQa25wbVdnF2Qwkxrsy+xi00bu3n1wqBgNNYr
YxgLLu5sObNr0dAQZHPiBU3V0TUjPNJ8+/6XWrMwO+0Jl+2+jmGhzVBDiB+LNTLXJRd6uoa5nDlc
V+OEoOki+l1ynALzCaLYiLECDC8CCFpyN3lJbtqXYQcUOrQZ+UrieZkwCc2+v6/UvPaj1lJfV+Ik
xg1ctgatuztN/VR1K0H/4nEA3hSwM8FXN6/Pa1HDUxNqSlAvv6/DOxm0EWyNOnHFxtvM00mEoztd
MzLs5/9n78uW5MaxLP+l35FDAlzHrOeBi2/hHrsUUrzQQlIIJMEN3Mmvn4PIms4Iuncws97abMyq
yqosS7oOELi4y7nneLWZeqa4acrH6p+JmakaJrbrr3W8da3f2RhoY3AQuJke+sYnGvNtkrKVKPhC
XoktQoXIQJkfo6zL5p5WDHwEQYkJAAUg0PU+h26CwNggogYaJJs1p3oBQIFkD84UdJPoV55Ne0ot
S1guYU/VG5W6MbhfnVsXbzfE0TcR+LtXDsMlL/Te4OLaCl2DNrQyCI30wGZRyK1bozEDN+PQo7NX
IEwX95NiGgiQdWi3YdztY+SbWMKNiYC5QTxRAfpiUJmhMYua5yNJ0Btquy8IYTelHgHpUO2BJF6F
c1yIeiH/A8oEE0gG7Yw6AVQAnRWB1B/khY/VXs1ARzunAoSjvMWkUPC5z7q44HfWluMAbdPmzljD
mpIXAVoCzG4BfbC34CvT/XVw3aq9xQaTViDBVRdPqzcK5RQHiV/9xkOmhoL+BsJIZZuLCPv9brJF
NirB8Rfbrbro9V5dD6Twncfuldg9CpPrEySXHgGQn9jAwijg4hKmQNycRFmOS88o9zRAYLo1pY8L
rguNNczYoVamEOXqn79zK7rbc7AKoJRUJEOAZP6rPbsS5XhjzbdccPcoaQIxCHwnmkDLgL23O4cU
DgzhldkAnE+oJyFjEfReE4xhdwMWMfNLcfgbXubs0lNFmwAsD0POAbrlRUBAMqZV6EshLXoAlBy0
Z2GeA3KN7IhA7/nty0HmwRyD8eVvcFKo0sGHI7OwvnA5uZCx3qJZDjwVml6gAgUYWQ0IgOzvUWy6
q7V28LlTXRhcBA65bTZWD27xN6fKjvQtIRn95mhsHLCm+Nnal1Ur+O9XCGmJj0eo73LwF2KK7i3t
dL/NR2P0cjdMN04A2vtgnr3qvt8Wz/br+sf9/NuC3uyj7dIiU8GRgwJvYG3d/nVGdEmGKSiHyaPg
cvqn/k3tLQDEAHAodNQyZokMGjVAOPyrlAHNcMAdQ4UfVoi/biUCvPgl0Y5FimuCw+rseRRxN5Eh
5YDZ8kBhK/kBNNr0EYyIKtuptpkfvaws8NJpfW9ycVoxrkamLIbJOmjMTbvXd7mfoNPhpdcFZuTq
7WpZ5tIXfG9xcVxFZEnTSWBRz/z4FiMXre6lP/mh+NH70ELBWF6VHxTtDt9Y4cpqz9w5Pida3viS
BkWTbNmWLhKrQmMysXByrW38vf6u4OAJzDa9v566n7laWEOLBchKmDonjdJKTHmwFAXGyqiPCEqv
46TC2883K6tSO7a8j+/tqEflnUsvnNSJRx2H1LgrzY3Lw/oI9Tkv38ZP7jN9GFJP304UahSoLfbb
f2M0fLHOxZNSucYAMRFlP2n2eowQ0mqvDOmu1BUvXo/361yklGln5VUfYz8LqOF6RlhuhZ958kgV
0Bmv/9pA5Xm1Z7GwxUPiQEu+UTSknn4zb8rGa3weKkm/PA50n+Gk8mCV+uqSc32/yMWFrKwhywa1
merZZMcaxNS7fodpM9Bf3R2/R6BR+p29on+w1j04e6+xWJQ6AKkyFcf38r0uEowTmOB79FQI4keR
UIy+0+TrDb3XtXTF8ZwFOrAGvBgQVDq6vGejgZSN3KlqgJjA9HUYU6Bfhvb75/dizcTiuOgpQFrV
ABMtzx4Apqq9kYBs/HMjl3YNFSIl6QACm7MMyqkMsJAQGMnT+aD38W93zr5iqiD3zKIa117eC74T
eDekbIhqgMVc5msCSmD2gG/3Vgs0/PLQl/vcDPLXHjxHYzjtaRXkjjfpPtrUq9fhwlo/WF/4mdhi
MeoTsK5Yy3RUDNJNLA+9GqtWiCloVT/F7XNvBnxd9fbCO2VpNsS9FQUGKE8XPsZAB7LWZh3n5VTv
FQHfvFODPLOf/EoxWrCWN+oXfDemViEUAn5VJReifs87nxpFTVnm6KO/zco78WHO7qy9IjLTw/lL
Bwbl5xQSa1GwBnw7z3Dw+ZC2qfgVr+TZiDAVjl3UDVUzZeULiO82IPq7szGiC1qJq9VPenFb31lb
eJvRjt2mnmGtxaxn/C3d2NdGIPdFWJyyQ+avaZaeD8hjddC/BoWPAt3iFH/c1maKDJLDBXnR85h4
2a/pVDyUX5ITvUUB/1A44FNswSrRbuO7ocUI1cptvbi7cDjgUMdYhWqnf7Svs3GSmSB/Ap56sNYi
P1ZTivkv+X09WL1wYeDeGEgtwW1lnE0nWmnjiCYCI43W/CTDIS4eBxJvAKvffe6ELh3W93ZU2PPu
sHZDkohuhp0yvhPkV8luU7ZS/zz3PIqxDQybCiUG3ODiw1UFndoOgAegf6rRK6h1g7Ym1tVsbRcp
jgZx78/XdB7U4NKhhuGgpQRUzDKJyylE+qKkc70B2gkiil5Gg/pRNYIpN9mPUKav+x81cMWfWz3/
YrAKPAKUw1A+OWOtgDPnkc1gNYuqk2lDxsJw7yF+sTeG/sfnps4/GrSnTdSKgMFRLCeLTEZPJs1N
IaPh6eK5KX6MOQQd8rW22fkbCCMYbFFcIwBJL0Ex7USLsetM6Ap2LaSjEk/wtZrX+cmACRsVRBeY
S6C2FusYIxFBWNGBCR2SOIm56c1oV0FtgtaTz/kv8PYGUrwCiORx5npgzgky/Hfq3DeDsZXza9GL
FZThBe+N3wR9BA3U5sDCL8H9JSDZsTlwwLdCZzuF/d4GL6RiO2Db/NYEehmiE2tjNOdjRND5fG90
4UuzBrzXWgejdWD/pOEMClEllIYSx/pzeAa7X9haXMchy3WjG2HL2FqTZ4PdxDkWLz1YwtZm1i8u
C18WVTXdBtPCEuc0WWB6Fk1le5g9Dvt5DoRo9lWJL9mlPs3TbQGghpTgvc+5P9Ns5VuewyewVBeK
NPiXAk6/ZQXvnFsUgfaoBcryLSAGAg8t1618RSkp9+1r5G6+eZiOtuGJb/0pCTI/PYqnf35T8SaB
fREFs3PVrtpB0MW61vb4HFKw8icuyHZXbOgXPI9ix4QFBbtCJP7Rh0dtiyfExlhBv5EgyN5km3an
6o675BXwZQRXyHCEV2reasZxwUe8t2wuyjll3vTmWALrmH91tvOxCPQfAiAN4iviOWjIxuE/p5hQ
1f+/FmsufEbkajmAN1hsjT6AvQG/UwM+qxbEtAjST2JD9u5+rU52eZmYj0G4A/PLc9xFxTiTaLQ9
DRKNVOc+s9dg7xdcOpb1l4mFB8grjGKZHCYyJE9lDEHvifrjGoBzzcripCB7a22WTUABsHSr1QZe
4+9w7+Hnh/5Ctq2+0X8tZokmS7tcAjeExTSh+W3+ZkPfBgRgd9bPeKcGQVdbCSvLWr4j9Zj0WjXA
HntIeWhtk51qJsg05I/RbsJRVJo6a1YvHQr0+IGFBdAR126xl7kJZn5pz7h1sx0IxKWd+P75Pp53
XXHYkBgCAIuRFjVk+fFi66wwDCFgAkxxd6BTu4eMANAMzkt3yl9Z6uvbPg+0b3STB9XJXZ8ivuTA
P/wA5XneOdAp01Krd3BeBr8Pmuv8oBiZdV+iH7R6sdXF/ViK+rhYFSy8s+UMKQQZatiaYMveNF9A
eerF1yystnLNY178du82dnHbotSA6o/aWMU8orimu9coUCmh9Q320MBmj59/ykthxYedXJwWNlGH
mwyry/YMknw+BFEf6qsGgrm1Gni/60//VuYLtJOBuQL8Gxogy0BYai7JEHirh0HfuJvNvINWDwQV
9hS0bRh2+3yNl26hmlbEQ6tGPpfT4G7hxlHrEky3WUjwheuX9Lp2V9kr1DlYnhMYMVH/gawIUrGP
5yRnnDjZjFFFCXWMjdjRLwBgxt8g3oFIBl6GP0rDh4aTVnjVagn6wsFRkGMFqMYICv7zo3EDpD+5
O3aok6TyOE3t3pQvn+/ipdccJjD9ZJnW283/aKKLJcDq0+C8nU0bINZfGSa80FdnvqzR/ipCfjPf
ZkdnJU07x16qiS4Iiv9JuHU20UMiTQcH9uR44wZAU0xB7jvf2dLQ1X0Rv5VM+lALJlRsnvOg2VNP
PFR3/waGHD/j7byC8U71GRcPvOxtUk4pJrm16NrQyk2rf3OdtVN04axifg8wAoxCIbdZvuhQc2FW
IVwHsn2tr3Nor+T6bjDWOAXPayRK/uYvMws/kyatFWOeCd+y8kW9KfY0VE9hGoUd0LzgmtDWH8NL
RxS3HgAQpRZ7NlabD0lh0A42gTM8yq9vdaAQ5YprdqCg4EqC1UrQhYwCk0UKXqlmSzEZ/fHEtmUF
Ze4Cm2ng5e1O1n7aUDy58NsrkIxLgcUHS4v9jMrErOwclvi10tKQh2j//wp5YrOOGbgQWKPZ66oM
FSKaZ/5Tb8FUXXY5UvoOwXtgTIBbgqLKFHeocYOeRM6YRQlX7v+FM6ME40H2h8kX5E0LF5PXNiH2
mLpeIe0Ngk6QprraVi+bfTK8VlTsLHnVafq+Sh5sDups3vgGXUv+L1S7DKgUIvUHQTx+zbJcPLGS
azXHcuO9dVD9kvZQQC9EjUyt77N6/BYuHbUanFkM36DCtnw5eOOgjiga7PNeaVoo/hk9bLdrbYoL
l96BtItFIUoO7fVlBbGPwQQ+o9mG6LfYke5bw8erHFxOn3/AC/dPDZXDfWuW6ogsbgMwBWCs1gcX
8g7zPrOp3+lrmsKX3gjYADeVElVlqIl+vHFgNGNyGEdUuPzhd3Xsgbjinrwrt9WuKSHndqhBJcxB
nvO0FqZd2kN8Irzz7pv6+SKOIVOTumU9uQBJI2+WiVfFepC7a1TZ52YwH4W9M9E7V1WuhZmhTm2w
hEJHtU2G0CEkGPPBJ9maYPx5LAEzYFfQUX1CqX7ZGhjyChSTUJHxrPRQlSezkL4+6S+jnLYCIo2f
H4wLdwrWFN0GWNLwsC0bA9ix1OwkynYuvc3A2tdbr3ob3TV29EXvEzCWNoCHZiFrXB/z819Yn28+
/wXKPX68Z4qeGP1kEAK5FOv6eGzSubVI3ONSt218nE07IJU7QFPQutX06a4d0j3r+hWffelLoh3h
YNgN8PazGhAbYhMgqAh+s3pxJVr3TeFpyZr49aUPqTSOHVN3QcSzdFdM1HGszUp317XumjLfA+y1
rbToNPQySMWqk6YXdlL1AdQlx4dcNgP4HFkNafEpm3AMVE8pDvgXfaugiM3TGvvypc/mgjdL3fa3
0fuPny0vozybgM7zwAESOnn0hbNbKM5BBP664S88KsPPj8m5B0N74509tfh3mVjTWFaHeS18Mre8
KjKQGfVR8LmJCx7so41FNwU7K7sOzVGU5iax6ztfMU2SkD5Ome/cJJHXPNYKBfhlFZdzHq18tKxW
/251eiuzuI1xIJMk/VEQzNow82jK2qNj5iX5dyL0jdZVXi5WxFjOo4mPhtVNeW+YdfUMWBsMD2hB
4OKV0wHCB14fmf7nu3vxNpi4axQM83goFk/QUBaE9BNOZ2njpk1tHFgTCaep8MmcbIbu9+fmLl7x
d+YWUVmC4lWEUgjaEW0cJuiQORX4ZdsVKxeCP7V/f61q4b24JFIzsrc7N7dgJgUX8fW8xVEZSs89
0L/BEnfhIiCoBaRCTVejIbBIRbKBMi41WHB60+cuP9lju5buqb9j4ZPhG/HX47lTuNvFqQATYzzH
E2yo2Ke+UepsShouukpXZ63eOm2f2VIn9N0JBCUiGIsgyol6gLhngQLBzNfJF4jM5Mfy2QVs9Dbz
VEUiAx6gBvlO0KHM6jyTB3NfnOYHvlmrrF4oceGLvlv+4qiaHAJYkcRPqjf5BMqUDCmSVvr8YN/n
X5w9vVWbUbl+tovD7DXy10hVLpzdD/YXZzfOIjkzZb8T+ylyg5jeaNkap8g5pwlggGhFIItgSoxj
mW6KSedvTgfxGgWLtmOAqRKifE6g3QwbxTmYYyAJD6Mu0V1amzx7myBcfnZM1kHIEGpTivHo42ev
WivKByEgZvnchfV+ODFza+qoebUCc1HCCRWVN0aLNxZE14RXnOzv9RZwEPOlBiEo2XGlTrL73Gdc
AEghufjrRy1bB2lEEn3M8KPUpCeFNmECJD9+xxDEO2tXbKNrtl8xecEtopkJAiQI4oI+Z0kQMVAJ
eQjJsQ/beh/VXnU0N9Mp3QBx9qsETWKrWiUwPEARecX3X6ikYrkQblCGweG+zJGdXLp11MQA7x/y
a0Dsdu69En4Bcd0TW2t7XXJb720tznRfEdaAEhFbeyh31pYlALxBnxbK0RpUz6FsZ/sOACnlvtyQ
wLzNtnQnHsyXZLNaGVCWFicPcaZmK0g6spXljhuN2xVlUqqP3OM3bC3MbYDwK4IYB/1Zhdqtwjaj
AGN42Rey0l1+GyA4M66YrlSlEJRbixCjTcwoMmpouCoykDaBJ4OEQigOP6C3u8kCyO/+Aqi78PKT
crlqCDP5/gKGVVB/bSVKpPnN6qG/EDYCmQ9/pyn4PM7Cx5vInHzEbuEnqXp6dgudhYNxqxoUzQNH
//Hz837huH8wtgjjRjEaWkphTJKnzISg3Rj7cQyq+77G2OsandsFT47Wo6XmVyAdDW6LhSePnWGK
dRfmmNf55k0ObfkD8UQYEa+D2pDw+4MZovacXoHr3vqxtrfnhx6ikRBgccHNBjLMZW4zpVpsxxRc
lyN/0fhvW/7z8EPRkeC7vUVUZzl3P2LoCiooEfRMo3pTo06hhHRiYCttINdBcLjaYUK3enF/0NBF
qUKVg4EFdtAE+nheDEeKFknbNwCtOguKyL2ETAGXaarVR6fIuf3KNeTKEJ8o5qaqn412gDoKhLDL
yT7lA7doGso8d/TYh3Bu3st9VDHW0muGFLegmyEzmp5ty9juypDXEdPFAzSMLVEFHUmKAY9BlEK7
1h8dloEYj4+NY/3gUZxOmLovp6JpNwM8rrB3NJvjxC9dkhovkRbxwQM+HNCXbR6nCQvxtnagm7PN
qZRpAPqOyPwy8xHPkkdEah+EBQ7XLGyjidYBEYr0OBghIMeFj2jS1k4kGy2IYA9jZ9a+Y4uxeGiz
CjG8l4o2H2uvBMlJssubVFS/GRB4ZdB1VRe7kKYEayfoffOqyX1MllhV5wNIF2l4auyoKn7nWu1U
30mbQARqxKyV+2OS+Jk3jZ207KrVBWTtPWE5XO4hmzih1CLawdGkZ9LCYS95NrKyC5rO6jFfXTNn
nCdPkCSHjJ4pS5GGdTPWCYjexeiC9avBNj9mM6HmGFRRUruW785O0peQTRz07jEhnI2YHMa2tp4A
Ir17xLWaZnOn145Jnlu3Z+ZtMbBS/BTJnFtXvSQVT/G3GD3d8yphrdyAbruJj3FrsJz5PdAlDqSl
IGoePZs2KBY2I5vHEbq/mTE497EkUfGl0N1MfBkaIylTf0r1gmxJr835lZOxAo7SQe2nuwJx2WiG
qMKy6NhVQEB+NWvaY0+HBtYyz+mcLLrL7dRCcXKw9fFajrWBSLMUkREIOzWUxIzTFAcB+vZuW8So
HvjZmOjpFR2I5TwbTSWqjV1X0C7z00ZoURkUDEh1ML0WEsdQxNxo9vacWjdjXbcBJ1rEnqy5G9C2
MHlBQN8oY1o7O4xiZ+wkJuHOpdfzpm73sYyzjPt8QK//QczArhn4J3aWnFjdFx1osSANXmzBuVnh
3JeRDnm0SEMAdSpoEWN2HZ3a4ojBJVWzmYGdGwDy7otx9FOLR9TX6SCH7dSYGfHGUTBrF9lZUVM/
NaqqfZlmitBngvhmnfSKunichsaLDbvSf7go7M1iX6SEK77vLIlr0N1JfaoSfyg1jqbQTMo+sfJv
pl417Z7UxTBqsS/t2KjjR4unMQLRK9aA2RoT9q1tiN+UGdymoF/vx/GbrGUqf/TWTLW7YZAAwonY
zg3Th8DLgNZdkxaafooT3RAYjilkbuybwWqcLWEG409Qu2/mg7RMQuA7tG6AZHtBIKemY6rHr/p+
AoFRRlpdpr4TaTOdPEMwDed4wI9usOsRLcpvKF5kxmspWaIxFITAloVVRlFefW86t9Xuq2FOIs3X
cKXIz8RpEr5hGWpIEHBvBtI/pimqnHImrHigomY0jKc6AkKtxdBY9ixZaVq5qm2R9lSPaZZ9tZuu
AbnZmDlmC5C6MU27tuvi6R5Sm5bIgiIbYddjfVPE2ZW0hdN2ngvNjfy2t9teRH4z2WTuvNQeC37q
3VkCQqyLIdmB4J5YIS9SSn6UYk4G0LTrsdl4mGug+gHHzI5vh6pP0mMOknjxG9pvTdaGVp7tItwl
GpTN3DQ3JatidsWcHtAS1uZD7bUa5eX3fu4b1vld12VN50VOOlcx2Fklmf8F2/hfP8f/zV/L2z9D
o+ZNYv1nWU11Av6Hxf/8P39PVf6meoV3rV9f29NL9T9AXB7a6+9Cpwvi8nVSvOSvEJQv2qSd9r/+
8z/e/sif+vLEZH+gB4TkCWy1LuIbEwnUnwLzxHT+gOKgQ9EiQlcYWEn8o38pzFt/oF4HAK9CglMN
wleIvxqAaWL85X9gjpLaGNOE/qkSJf0nAvN/dhT+CnTRLrEBTEKzD8VdBD/A+H+MEjilNVjnLDRu
LZmWXlVV3WZAEa/xTOKm0nMKHu3LlEV3Yq7qu6m0q61RMK33WiJb39Gz6qYkQ1f4XQ+9TS/W7PGo
02L2GiGtqyyL6d5IZXdjmk3qjyzrg2E0xr1kOd+JbLZ/GKnOv8o57b8bgADs59zl105L230ZRdFv
zRV6QLNJXOmjjgKpI9HPBh3g6NVl4p5yXVa+TKr5RCQ0ikrkUHdpH+egmUNSsYnspkj93qnmKxsv
+sFOrPSZ4nSDpLgvpdIqcwDr4+5wk8aW9CsA84mvu914H9cGDXmSU991YgAex67oPRXzBGyM8Opm
TXZksx136LX19hNC2A5qesZwBYlGEEdrOR93aW803mxOZu25aRRTDL922K5ROo/x2BhXRhXJ61Rq
xA3ScqzBikpwd3lSJ74R6/GXlM6tDFrLBmR8Jrlt+5lTGz+cHlJlwVDOsb7pLARce97Y4HTqtSmT
flsUs7gzomRGgZSbUx4avI1yDwUpGZoSqk5+p9nlA9ObcYuwpv+pZymglNTK/CKxi3BIoz5gecn8
YtaHXVob9bZrW+2mtrTJ1/qC+w1m7YNsqqCI2Ir0MGiM33VpnGyhjMCfysytAW6YU6/mbP6adabx
I+k7lEv1rrIQyjTDlQaGpFMMlfgwxrOBPebsiRl5sXfxAnqg4jJ9hLWKsBUUujtwdDseiYf0IAt9
wIPO8102SK57tHc7P0bTDg2YQbvXEAypx3pyK78kYw7oojOTQ2sLcDYKopnbdJ5gTqbO9ZwKEO/C
T/rOOLm+1KsOzrycr2KELIcmF8VzLSP5exgtw4/x1h5Gps93bsrFnT6wBhiVlJ203hj8uReJD/0/
UPPIwUhuW1m2dyipYGrLMWo/smvw6BcyRmM9H4uQJu2MHUjxXDMJxXi9RV7gzFXpkZJkW9Jq7DmL
WsAhO9YrZqPkgOFXd5M57XCMWW498FJUB0Elai+dS4qA2/p0i4Q5ORrVbB0NZx5/iSyb/ZHUU5i3
83jTCL3Yt5gCAGG7Y++qdASS3hob4o9u2u6NLs2+ZWy2gmngQ2C5LKs8rS35VTNMLp4c0RxNd6hu
iti1r2pCG6BE3Tw/EBu04qYh66fY1kBbqU3FdIWUw3iSViF/AQme3ZPCbfZ1Ns4PzSDLH6kQ5cZN
HRpIZmEGUnQRxPbKHjX81ra2Ouhzj5aW6bu5coTumdIxN+h0TV87BKT5Mcq16Wuia9NDRMb0Jpa6
jfTCFYi/UMPSn3UQhN7WiaP9agHGPkVxMoxhRbpy8Mcm499IUSIqzE2BW2HAMwZE780iGCR8S59H
7Y051ulVVbhG7jNIF5ReYmWYHO0IKG3gOAxxNRmzuU00wq+zlPN0q6a04nDoXCf15JiW+6ZptO+c
a+1NQjtxA8cEJSrCZ3uTurEKQ1kFX8cMIj1bSJtuHMGtQyVyfQNIfhYHhmbZx0YXyfe2a/l2KM1h
h7yDQwO1LgEisiNSf536wngkhg5wTxNFndipHhA/TG48zQecYuuuHuOKPPCsqsimtzL3TtqVe0eR
tXxHiJToAR8nQkLCFOUdn4smGDRafukSN3+GFm5C/KoVdeNjPCyZA9rrRvVzbA2wGWazBvhAaY1d
/ZBTl2yivr7TrHjweC7z79TIu9wHhqt6MKLCwvSWZeaWX+lz/FgNCXkpR4tvNQyq+DMiOhwbjs/t
PsuxMkIMKb0YHbkfIgFBNpS+nvpCZxyfj6Hyg8Bnj19Sv5baIK6SOO6u4jF6KXIH4lERfuR8O1li
26bICgaILLQxYdegrz3FhFwhJa72U8oz5KdVAt4ui7ToFbn5PWlJtCnT9oVKyw0LY2p2SUq+pjz9
rneZDNw5TTdT3eibAidoEzXFcEcKUe/G0ULFGeR+V33L7js7Y2GtF8ZRz0uQDVQCtLGsMqQ3F6mu
+YWk5LozyLTF8Ymvq9KBw4PSXgw0SlnLbTS76L7r8zTcWnH0bGV15FvGIMLM1ZMNrZpqRyYCRTxZ
/hQaY16VG4Dj83rY1i4frmcD52CsqYbSWNz7UzIPm6islMiJg9vL+/jo6na24wL5goea574V46ac
6102gjlgzL/ORnTSIYSyJYk4WjgY40i9ORPZ0Zz1L2zKTrQcThwvwb0OUc4Af3G7Qe7cHlM27aKu
OWVlP+5jF8gvnl/Zk3lEwLxDV+k0keI2kRVOg9NZm8Rpr7gor+3aiq/0BGmihmc6oFh8SBIwlLul
CMqabMfU4VeDE90iMfudx8NtaaR7x4igkaKPk59p/Q6ce0eTgxMbHuM5bycSCF10mA4gIJjl2Gov
0ZBJfTXKzDZweukIxwLwLwKLVs+f+qTVinCOpJi2GZWcB02f2ZqSGdW2SRZnoGZHvsYwXzmz0cPI
RY0HN3NogvcaaeMukQk/1kJO6P4B6QQA9tjblWfTtPrhQDPgsei7yQrQqG+G4zgPuHqACDbX0gRF
S+BahfMtQTIVVkXqBF2Dlx9YyKxAB1rD5AOougZzOxhOEraWg59upX16O+gNarKGxBX06lTHrK4m
Czd05pTcjK05witanXMq2ITaeOyO9z1AndITw8yuXcUOY7RzcUfyLJ2RJLjlE+iRLb/AWAa49HIL
Bi0DhCdJS0PUQvNj15bxEf3y8VavOX+yKjv66qaZuK1Su+bbjDnDgdHEPEA8tQQ/XdWCqB9ohT2O
3/zdKinbDtOcvlZZ4Y4hnuP0+4xs6EFoeS4CWQP8cjJreCi/TCh+jUkBZgfIKEWWbMQJDyc3z+6F
m0Mwq83csfyhsynioS7N5miLxPodoXiq+WWKmY4TS4jzWA8kLYMGsWyLux010Cw3NVBJa+2c8B1k
6IX7GIM3PseVtSWm1yc7fZ5jPqf3RVsOqDbyAiqlmAKdbngnZhL0xIgB/XU1eYxaY/gp4LSfRolC
hQetEp14E2vEzeQkyT6iONPBALdW+BbLtachzgXmyGdRPjWjXV4XtFMTLcCZPLF+xjLnLm1vKI/y
ndNG5X62Ovy1xE5EGdCUaqdBQxFn1lv32Ed9/GINHAOxScNbCEBEhXuS5VxAGxfLfTQGg2+p3TWB
01rWtcFKdmJxF79QPR6Dru7aG9ST7cLnMdFxcqLevR1JLm5qgJ32c5MPjW8zEu9Zm9EQMzrV1q5N
vGe8sneJTvHHk6x8asdS67yEm0YVDmaN5ZVNXT7NE/6kUVv4NaNVgqoKmsygsc7iEtjPuK/CuM7d
r3hsm4DDs4OOIcbno61Ob+Zy4j9pZmPGWGXDfuJAmQl1PXUYKh7NT4WdN0VAhrJyX6B0QmnYZyyz
trKFShgAWsP81Gdu9cJz1C093erjx7kh07GtmBVA96/wS43Wpl8N9BV3v/TjKua/Gs0Zb3RmttHR
QO4CVOdU3ZNOkoMwmzlgRl3cVoiwd2WN9Hkk1N5aYhpkkEQqSJsMPN9JTUODSXNfGxHZcH22H2Z3
Fq73lmL+/2z7P8Ad9Vm2HTbDS5sUyfts++2P/JltM/oH1IIQ44HjX1cs0kib/0y2mfYHiHlQDMQs
N0YukFv/V66NWukfAHDZaooeA4VgQEF74F/JNj7iH5ADQddPB8ZQQYrpP0m3kcN/KMqbgPyAXuWt
1aBjmBVO4mO6zXjPaDWirWEVEGiRdGzS3QxorO3RkhWoyfUDlIEm4ck+76jncGNGw6/owEZP9OhH
1Er3t2am/dYEY0t+YIVrBcmAut+Qzw3+77QIW4gBQIqGCa+b2x+i6yffqsBM2nUOPTYcJ3uO3Na3
6tb1Uc3it1PfPNQxpf6kQbh1Lzu7dL/qpVaJxzSn0a8azdbGT4w2Kx+sMk7osexIfDIzJHgaMfnk
54MmrzmupT8mdXur1TPC4JmnELfqeZU7gN/xXMtPNP+/1H3ZjuM4tu2v3B9QQxMl8eG+WINnO8KO
KfNFyCGKlCiJFKn568+So+6prm6gD87jRQGC7cxyRtgUufeadh8V8AlHUh5WiKmJPYtaIHp8xGuI
zTjQXCdzNzpnyZ32BO7Z6hNbeIX3be5YiSw64WKwqlIMZ3Vdiogn3CfjeSnD3kNevjfmiUcWae0W
h7b9xS0W46WDGZsnqs14q/2gzPI+wkFtAqTPATfcBNg9NzaQus1oW2aHGZr9oVmQuzFVKsHIkidL
arr3W+ABmx6n+Ua79X2abMxHa0PApZ6FXbr70fUcmyR8iluGaiEDfKiyAk+fPUmbjANJL6EvExRO
jTpwGyTF+zaQi5lr5z3SCOB69aPOLgH9WfhIL1aDbUR8kXr/q23j/zf4DQEX/2lDuI+fvz+bv20H
6//wtR24/j/WOCNoJpDPHyBTHrTi13bgOP9Yib7VaOYBTYNI9L+3g4D+w34I3//cAgj5x5obiA0C
b/PYJ/43OwBECn/bAfAmkAMhjdBD44//QOf+fQfAaYAS0w2tGJi0Osxo9+3Z5JcBYd03m3Nz1A37
DaeF3C7ozDKgtcs5LJ0lG8BQboxd6h21V9ckleGVqspJmrGoX6sZnhx/zPWPCINhbP+lbz1+f1w8
wmes2sDal7os7rOFTt7M87e//oYt8wmVtGaHUdFt0LjDSQzUPaEumWOT++r7hM5zE7jqNk+lc6F+
ni61sLFMFwCB1UKOinyKSrTfcuH6O52rJR3Kuf3mhPWbdub8ufe85uoaZL5N6+tRHsJ9uQTk0Frm
4JUOSdxbXVTVpSmwl3gKg54GZ8gCe3IvlTVhpE4ebkrlDsdqvQh/snZe2GcYpjccvQCKZVIclRya
F1+0UTZOrjqMoqiukI0D2zE1+0GtIZV1a/0GyfZ7BBL7SqhSmUv64hiUdnNxukgnNhf+N+GyPST2
+e967N9RR49vrGi9FK6vcddNVZZXBGHAYfPR97Nz8KkuLsxmKUrs9oIt7qpA0tQ+k59T6H3v5RJ3
EBnsirALz57lhWcetU89wwwkkAYIEZyD+pPQF8Q5yJ1t7GUXhhVM45xN2SCrm+l8+wT9JlCz6X0I
jp091D/yYMjTiDGzR+/gvQ5c4ZfI6x99lAM97O9NUVfHgdvi6HP65+XxWkDRaYbBUlxU491Kw4aX
wdPlS4dU02VXQacfVMUbrCA6ZX5QgLDI0cNZ1oxGwJvvA68wTqln3e/Je+mAjTTWzH5DUP5jFeC9
9ZMdJMq41SWnhh9IUTpbDfz3eXGljhdaI1kMrF3aF24CyieAknkaDy1dyPuE88N4+fxT0LLBcJm+
frZ8ZnYRIiZ26H3lsZDTUfTgjxpSkR0kCsPL4oZvpQj6n1M4wFRh1cHzXLT2YeqtKe0aLAWjqMbI
GhxboSDOCdXauFl4dxFL1+wn6Tk7Mg3FZQ5zJ5U4Fm4olHE8LtJPaYDAh7JCbZv1IbcwsbG/A2Fx
49rTCemm4eoS5e6U+Rz9kh8bz/CjWi9WUCF1//EcInw8fPy5QOV99Oj4P6gL/FWM8ReGHyJbDNlJ
YA4DWEox3oj+izTPmVoJg7fL0w7n4qmvremJTlV/wm9/buynnvPmV60IWlLX6y54xaEFTR63P6tY
c1uA1xGkTIOtdLdLFdmnqARgOSNXKPZBBV8HBKjsLazEJl/YmRuyZGywiiRgFsZqddTfFaqAvk42
wGbdozWO3t7F97H10V7B7gZAt+wKdKMhJmCjAQR+PKg3OWy4KEkysJpgLnE73P/pJPiTkvo/DWg0
WTSd+b+oHf/1c0EBiHFuSFwjGMcBeuPvW22pIJfxIDNICLQCSUkq7wQHc5/NUYmcpDJv9yNTr7Di
Rt9NiIDqIYpeWzA1OyqKWzWCxRQY2HBqeNedzFB2SMXSbrd5PH9cCjsodmMTRO8tdT4bPju3AmOf
DpbfqtRV9Z8H+N9Itn/+jR4/8d++aRSoOMzAJ8GU+e+HR6OjaYLpAbtUUWH76+hlhvJgX0oVbmcI
QpK852VcN1Ue+3497zAT/IpZ5IkFSOf410UN0fdSAQxrI+lvAU1hBKUF7bQp0MoxTo5OOfMzKIrh
FrVF4o6MPekF3nXEePYbDqPfGVLQBb16cdHhihwt/c0H5rit8gX/UN4022BQH8Ip+LkJfQaD8aFz
IhwWshu9i1LgbIMy+k4xByyJio7sRpSE3szyM2DZIaEzsOrG0vLNVDAzdc2Q9LJ1znNBihOYFpMK
ZLG8q8I9g8k1vz06vTv5tPvPCyj4twUEVgwifegQwORDw/sv+lochHSauhaoWIPfZCOlpXYtbZG/
z/r54vPIelswXK6eKh87vNtsHc8yNxWaNgNAx2qdZ6I02JEwlC6ehpZs2eTzTMqIbZhapu+lAC41
GRsstBNh2G9b83M+BmXshzW8Ab6EV3rJuy0B5L3pAKyf/LDDxmIc74RO1XtdMPb962lJaghuwne7
D45+54Znd70giRgMSy9U7DgWco0EZqdI2rYv8Om4RyyPdpN37vICokM/89BNH8/yYbBfwDelrqja
Z5oX9stgJMy/nXaO4fqUz0Ds+YK+gE7INcB94r0jKgt39OIt58dTTHzw2+5/+EpAnP7bTR2FSHJC
IAbcGqjH/kXWZKmpChvu1Elr9TNGtYd1ak9jp8DBjENsiggTFBs53YopOrbh4L1X+Nr2be0KaHo8
+tL7DqRCsoKA2e2qk8w1GHLU89Me0+bf52WwT47Piruixt93S4XRdL7N75HlvqDVeAUhER5xmEAS
OGlyHxlJfc3ScqDeU0gBfo86GHdOIZi1wYzMg3BMt4GScN7BBei9UoHanytHx3UUAdp2JnJ3eDnu
jT0hs6VASoTrAsmINMhSwYuUFqF+ltWUBhi/ti9IFe5taqBVmlFCjGUfgyfpjqKryL0ZDRIl5e9y
MWLPMF3gEFmlt59I9WuYVz+ZDxU6Wtw6jrxh5yIiMg4cSa+PC1oVesW+olWGGLn+O7Kiq0T28O8O
I/tpkZre2xGG7B44fRIJhVvZDjUoRwtu0bryPzxTn1tkhb+OuXSToEQhadltn5oiWLJuGdpt54Qi
tddPofbcdsuoI9Kuc3JItP029tSk/7CMuXN0k8iVy1v1DSpMvi01ee3LsNuPdPJBt0S/DQD9vW/p
+kLbIasD/pErk6duydBo8mY+QAOBt1BNhWiWetAnlZssqu+mV+odVnd5wYSWCg3xgGmXc83QEZPg
m8gxF1BNkJ2UkgDE5aPBfB4PVVCngifcGkEksBf2VQ3BN6XmUInluephBpFDtCRzQfVNBuoDVGX9
HUoLkHJqMMC3A/9Fq/HYrq83QajSIZjHDCk6EDBxLYDfoWmIdTD3h8gb1ZsPzU27sYlGfDjLnc0I
evIjQH0UqDH2TdDvLK81N8HdxIP4pZi5vNSgLCAqeeywTl/ERJlj3ub296UIMfjG89hNyyNAT5Lo
oV3eCefPToV/OwDIDN2jgnS8UQxJ2qPnHrBLAPcdxfDktoP/ugx82ei8Ll8KBOKkPl0yAv5qX4C1
vbSUVIlL8vGHF0YbapcdOvO+OGA44bBdhM9Sdwjc18dTd3nKmcDGti4C6G3+/At940EfYM8vSxha
KYPCZavWO7dvXJCGSxrBffIdrjjESC2YmBwMPm7ZSnNxFJDcHLoyupdA3veYLDZgC7avERHjZcQe
mm9CtOMfGGwnE0jbymvnW1spRkwzL3KcJDY0iAaxmrMfiqMK17AK6ZUbiBcREdVE4xn48l33anES
r2nMAcEq9VNhuTbYAd8qMAem/CWDjmHqjcfOQYa7E8Hd4e5xq02UYSSO3brZYwcBERdLf56eItDA
LYyL136950Cx61jjEMtkrSOMasbf4Ar0RByJXn9acw+WA7Rlgp0uv9TdlF8ej/oikkkAaD5xtbP/
zwcfYvHW2uifK401c2g1+kEhAsqQ+P9SO/V514cWd504fHzaXASIeB413dotNoa2XAbIEIP2jFG1
8/C66BYjrGy7yTcMm1g+kVzj3v6w23I9K8Uf1KsTObepuwzDeRENoNRK3VkxSZHZY+clYi0ckJKX
o7vBnD5IUZaC+BcwUP4FFsAB9zAqRci4QL0DSQKfdpgF8XbSL5ZN21noQP3mVXcYxpExt4o7orvr
Mr5//SiiZfieeytepii8V61CytAgSKwBE2XLhP0XcU9d5mJmyceCgePj4g4/eTE8tbT73QDmP81E
qJvbWd8xYy2bwlJcnHJEs5mXJTKhe3Ea0CRAV8USlzLv1UUTkbSOezEAA6GOHecPsyjIN2mwHWiN
zynvIB0b8fcDr+d3xHiepom1YIcplC92A8/KYx/sSjvCsrPkvit8vlnmpcXJR2mqIDG4gWgNMrRX
ZeJXY6yLuriJaHb3RVT3GIHVX4Ni6E+PzzsH1g/mYdqYwSAAEWfV+WubDGHtUnVRxyCalu+gzssN
1YqnkCP4mQ2WESqEgT+zAUYXDJwKYgNybyMJ667IhAjRvJdvLpvqa2Tlv7yQqXfZN9ZuaqJnNUNQ
s48i+dyadto9juOybt7FLOtkVPgOS2zcydC5SPvwfFg3AgTeByFGglC72LWuX97naPrFMXrxyQTL
b691on3dG4NNsRqQMm5RxFU/VpHDvI/HfTZggPOGGnIZAIDM+QS5/LpsusfF9aAxf5wOjcA2absj
pibMtnjnbtfuwBewMzMOgNFS2k6CWb7AG9ZjcxpDmG5YRFOnG/APQ1v5vdKlv29GH4gtk3PMm5Ki
8Sf0WgZqODaOc2maAS1UAKA0FRCvbkCF/ZBknX7plxo5IAU0gAJvvlYBemHLrtCQdYat8i9kvWho
UtLpsY/Nqi2yykVBsd4oj0uAci/7+lOJceuQfgYu1oBbZBjfadLcLZ1VcMR3YGrfrTJCfqLsmo+m
LmGWGuwoLjEYZQeZTpeuMskzrTt764r56syRlzK3498CT2e8XOpfNYpyPUanB0z1dXFnCImkyvqi
X/clr40XNfELsmSgvlSIw/Gl/wcj3qUrcagtLSSSoRbjJpDbMOwvYTBGx8cihhxKnqBHJXB7IDDQ
vXHg4a+CEycFeIcJ7rzb2ybsnkw36Zj4n7bTNT/a9rdZwuCsnHDIWPezIpH5znjBs7zuqjSc2gYz
IUYNAtFyC+hrB/PT4xhLBn3OrpjrOhVhDhpUzqgcmMTyHxkSC9CjZ6hrN8Ah/LPC93qJ8oomsjNY
KFOBsNmgBnxF9br7P76ZERCMS3C/6XqedsIs0HFJZ85Q6YEcHYcdmdVL1XgYYB4GEkqLfi/rnaAK
vRZ1dJg04OATqy6KZGq7cNeOynvVc/Fazvr3UBcY2uFDE5CoqoT+e+oN7BHduENUB0np5CWhNUF0
YM/I4TUEY8QjKncEGoP0gcdVQ/i8hM2tr4cdD+X8Ngh6GEhR/LSs/heOM7QivUh5EI0/rWHQiQzN
T0TetolqvkOJ4u5FS+uNzQt9bQix9nXX+X3cOBE+AN9YLh6Pan7G4O0hhSDsGYpG9e3rFiOlmZ/I
WuU0VfWjacENlubjcXYsJqQ7bfwp/jpKRnzsZQglzQY/UBSPdn9/7KMQYQ1JHXo8gxQEHCq2Smd4
W+xp2k/IeXk2BVp5OXLv0vZYgZMwwWHsXC9dePq1gfZ2yE6WdPnWChi+JMuP7alov82Eny1l2SDo
PGR+Kf+lHAYMdINc841B0E5FuK0UdvBx3Tj64UXOCMZ16/D3jOlvvuNXMB3S5YgRTWBasGSuxmvH
G6w7T6Ev6QeVHck4+vRtmwfRx8zcczCWsa4RkQzNR7GHjSLMHBK210F6+ClwauSM2MeZh/6Z08Vc
C9nUKH/98gXOnwX3cuWeWtJbb5Zt75qB6y0AVMyDw0BFtgT6G6UScxXpHGQihwTFd+m2AN+F6gyd
Yt0OdDsvgN20Jjd8rP2pcz97g9Z+9r1tkE+/RMfG1ILq/x3Dgcu4wnYBatQK46BvgtvXxzmCZs+6
yQWZ0qmr4y8vKLruGEuk3oErN7GgaEdCvljn3ulRWXW1Ba/igiJU1p7cK0PytMYGEOW/oAfvYlG7
HhZ0tewaq0gZMlnxgw/Wd1ueYJpwn1Gzo/iCIeAtXzhonFkDMmbFCzXI34mQnAatn0ImOqZ+weK+
8lSeVSaTVzRHqoP6zbNEuvTE/jYtYJ6LdgjyY+2wp0er4jHvCr7ngwANxkgXaKlTgKPRpnRHc/Vp
Tnes7D61Dr8bp4VkdCqLJ2ikSPrXo7EhAXDC8BOl/3R2feZk2qmGI+fFH2PLmxcrwO3JiLOx/dJ6
cTuvPzscPufHInEjjDQV3hAcXKdwPsRryAy5SyOeFjOqlBGTH5qqyC9knuUmHHh7JH2H3hcCSOgr
yhbx+lbgX7kn1zLZRLGySImIvrmGmIXVv1BpRUdkFAVxbaO9afoenedaQ8r/LiSdumxjA2FA9nUa
sjfpw6yDWlhGXLw/Hi1Ln01akl00KNQuxTIPsSfYEQM5mvTrRFs3zVbNonhWleXtx9ZZsCr9hmZz
iXQWyOeDNBJcv0aE/wbs2gNuxE6h8vC560rFE51Peapg4kh8YlKLkgFCBl+npjUiFlDdXcoFN29Z
txBl5KNKaPHmAVJ/seUit7yjdDevHaKdW5+Rb3W7zooghPTmDz8YoCEM3qH19Dc5D6qDXczHfiFW
vCrg6iaKjjzvDzbrlksH/f3dxo1qLTpRNjlVGGvTwvsYOcfHRRbPmgzkKBh3TiTkXvq125mmGVPe
UkimwkWcxIy5d9403SJRZ1DwwicdWg22KVteAMgEhzq3bjVg1LPwgGYUivY/JGPx2In8Vs/OuNFt
VGwGt7DeorIpkyAf/CdotcVWCxR7tVeGl6EVYzJBr3/wW61vTpA/YQ6Dme3qFVA2v+QAYHxRQ6ZL
Igb3ile/dFbHdmqof0IqAwsvcOvDuLThh2hj15TOaV7wcgfN7xFeORNXJGjelLk+uiFhCfSxAckm
SernpSoLDH1H0Ti4doMuFiBH5w/fokKU5w74amKqEK1chUYFJwUkp0Qjqrf2oagYoAhBaXkG8D/t
YeE4Tj2T58dFRRdvaDeqG2HOGeoANw+SSR00SJqQdveo8cLc7S6Bbx3xKUO/wfoa34RcIJ9t1F7T
QiTdoz+bCVNpoOb5UpLgp55G/IReNF8kiIjLYhugEMAwz1I2S1LlU7kZoGLP7Hn+tYwYngGDvUwh
8ITR5FH11SF0OMHYDmk3juuFUFTI6GVblZ+0M55R9L4GOerAVkny1qrXEcv4NWpUdesp2cM1kmkt
2IUFzDzno7/xF3ZqLRw1kA+ROxptduwHSJWhA/ZBNfD2/HWrK+H0t7wKmhfdxyrsnRffhM7LWKgn
u7MOEURyT4VQMkOh4h791cQkGUdtHOlxh8asOEkHXHquSXgtbNolqKzQXVURtNxwOwXbdTD3htPO
P88guh9nHgJMXhF0OBwfz3xMbDsJJg8FLAIAwaPZ3mrdYhAn3v2sAufjAYgxhR+crL+VnPiVFYig
8kaMzfgCnySFx4XgTb4AKYqIsbAq78KsvQUNzA2GIb7pTBUgzaa1ssfq4mbXR+o0w6B5sT2+3BVD
Y49Y1XFv0W65j12FsnipkeKQ42klc7hIl45nDrCAJiuresesUxB8Y8rAesQtfixR2YGUWR9Wj4dT
sIbo8Fru4PjbWy2CdgteNXtudTBitZC9r18zclSQsVDp1JFusCI4IFZVxSEiteom2IKAhksW6gwe
zwKp1FSFP7owrPc5r/ejnKmTwR3krzcDyibdkyZF+8gObsAweSs36ARW1Gsw/ltAugHjGDvyPjqT
faRjBfsiJB1FJ8PYbtGhCLnAaGG1ZmfKadiICd8hkklukYzqTQ4X5CXHKApg0wCSua7mG191SJhb
FO18BO/e4NNgz6IQmwndSx0LVfcwHXRbzJFqL9KUBcR2Tf/ahZ7akNErfvccoSrQG8Lg3vSntvXr
p7YdvkdUVMeugKxw9Di5o0CKzShZ8vU5qArvXXXOvmlQDgXo5t/llL/aZqz2aqR32/KUSESXtIUh
5wob53YKhd60lSsvHRGfPmjkp68iwGv96UnU9ExN8MNUw/zdlaBWMSjEiR2EnSae6qM7tdW5GBvn
GzwPNO0xN3OHI1Ig5Lz2zhET1UYTLFgpWvRX3PrJKL8aZqkXUA71MWfTdQ4ACqdVDeNmv4rHYlqg
vQMcfUehqZJChPVLMIDRaBFdD8BMsyyK4NQEElbefIk8NR21Lf4UT1saJk6w6LiD9wCC0yIKsfE3
PB4xbeUjnLA16sWTh6Vom9i4uUh8NrgpAfmcdShpQm/0/5hBKuAd7asovTAueY3aKgccA3FQCjHR
nERLPl48wCth6/ccdoOBJf08+WjZZFo/mtDHX1mfiqpDgkRT5Gm+kkIBDJdHDxXqnjPYA4w17Isw
Z9moLfkDKp4h6pYf1ly/UNv9wYDwRarKVyYPuYR237yFohH7esavv4TGxHDYemd3Kv1zrwfvXDSh
s3Ua9aN1RnIkOSHHx6N+plXKFhuOm3HWz48PuKsgvy6HLkoJdK0x1Iz26XGRYbTLi3Y50JYfILGs
ZByMEgHc/rbBSFTgX7g1dWTVu9lXQ0Ia23sNXEf+2VA0/iQTpGhPWsxniMa6ZeOEmOfreQWkQS6w
mhmLLK7MhB0D4iUwhk9TbqbYnShg5hKsicr76UKLRd5qY16nsIUifC1e5iWELdIUSUE8/iaA8p5q
M8vYUNv6QA+WBkGLVJAQvu8m0rumqVBWw2x4Wty2Pk+WDLOo0fwcdvzPi3DIMa8kuxZi+G6VJP/E
kbsxJl+evpiBfIJ3aRzHdByY/WuqqgYCWU+/gavTiSbrTUZn+BTZIo9AuLCEHg/dsbvBj+TNzsbj
efkzDLtdj2IT7NM0JB0VIlnsvDpCj9ZnzTJ3O9hI5j8RZcaYAHP1LKNZAe2anksXkBNKuudylPxg
I08CjhpOozgEgnek62X+KgOhNnNDGIashVVPrltWR0P0mHZlHx2WNdQch195yA3xvrYPordApUU6
os9ZNg+tBHtr3vOFTE/9YqUqMsuZEzE/2SP//dWSMMd7Q4AsVktUoyJz+2ETjMDnuxkQ3DCiQ3Fx
QEjHeQubcckeO0fo/qCSWR+BWJrd42WRa6Ql5sOYZ95M6NED2lpMZf/pO/WRO+H4DfOw60QHctr7
1RTGrQWLEk66i+f3/tHM6PQjgJH7mjnOFu7O9lZpnH7Ebtlvx7oVUZQ5CGj9JwBn4tE6nx4KXj6G
4blYeqwWKHySx1NnlieYrrsNJRZq7qHiS4IxdJgBCaMyUG19HAkW1opOSRXcv1BFmF8x8NAuoVJt
SczXPmbGgplGYNmNm0dJPUQ6CwHUnrWzCddCFbR1mYjVcF6sxWvEwpcZLg10Fxbk7yvKCMqnOpd9
dyfwXMcw2yBYdYWuH8RRPZQi/mLRPM69TVC11hkqZyT8rXogA0cdJrx602ieGZTFaUTY8PWoExGJ
PVB3p1rsUPf7r3VVe7eo4Ft3aqa3Tjf2pcuDX5j14F+AATq7B5f8uATIPAd9ReDVLai3bVwpNg94
wGubAdwogl/d2bqxtLJ1fR5cNJczNDLvqm5fy/VrLfF9FGPQ7R5nroLwGGkTODXn9qQ6Le7Irv6G
Cgol6qR7mNydmCnXeZG+/NujaYKny9YiyY3tnR0bHpoNBngzSG9Wiwhes+ihmNamsunHJ28qAXBq
ZDUZWV3d4WLpqH/uPavff8GYZA5hUcHhV7jeBlm2LWbi5I1JEbyO4UNernYhW2rM00DzAQWlc2os
+1dIDXJ213OpbTAkaNGje+R2GWY+bIEpQmaRDsXAaenG18+1HUDP3q80VjRaGQyCfuyhWNu3qzFe
08Z6HpmPGRocim9vGfNnaB3K8xc6gwzRU7E2fQ5K68S02lwfFzuc8x00aKhc9Yrt0ebJWWkfvx4v
AXfyaz0u5rUs3GcBb/f1ge2sz2ZI6k9fSzfy78iOOwoYMW+IGtmNgMnTx2YODr5OQP88P17CEFN6
IALejgeuTSv/ls+6OoTduaxJjST/KWiws0N1Ms15sa+JdbSJt0aY8KcH1CpoviTMh6GO5ZTc6Qxy
Qnf8WPi5vLQ6/39M2qP2mDVH+IunnZNrMDsIAxnsjEHwTYQ5oOINPn3xMhmOnRTfxBVpBwTTKhyg
TStzYdyAZ+XUiLjuy0/HYsMlgFd+32AMWaIG5nxD/u03FTXeEYjLh2FNfmowSTceHap/dL5zGkQz
vbLKa/cV6OQM8xJiHtTbpdBq31ZUvKPoS1wXwf9tXdq7sFaVvc3plGlX7x5ArS24PC85tEroJ9Nh
hOopChaS5l4JR19tguzr8y+MxhDNCNgxBiDR6s/T82tHbCjsSvBWiZOGI//EumiK0XsCWlmpHAQI
NCmEcCaBuzRClK91+jqsSsvHwlV4adHRtQ4sc49G4KO45+vdkANUmOFViUtB+EkWmLCXhyN5I0HA
d6R3eOrWnrg7SwSso6CXakX4o8I61v3U3aQ9oJyGBkunniQGtZHMn9XKngVIcSm6KdqSFS4ETM2v
AHTg85pib26qhAFzGYgF9LVEGT67/nTNLThkHtyFiaAIrOVyXxgBtfjoIr+WvhvNze6xcFG5V5j+
iVRbvy5jG2X2cz1XXkZWwV7B7T34z/kD7jho16JmTmFOq45WqFQCN0axB/YGDQil05PlF13WyL46
o9+zt1YZkNNS9xtB4EQpV/EMyR1MkSnmBc5fEaxeNZTY1jxtXVWijpm7T4s0yCKaaFr504vhQN8C
cPojVIzgQ2swwz7HVoxQlO1DGNaO5afNVLjXvQ6yRXO6H6GhigdgwydiTypBrOeSYcv5BhY1jDFT
0UVeK97yoRBAWErWqIieIMX8kY8u9rAGS1I77XgUVpQ/QwSS+Ut9goCZfa4PJtM574zJe24qeX5c
QjX8+Wj65rSHAjbDg5bGPM+RuPHANMiHseEWxzfq7oN+2Nc6IPvaGXaP1Ve35ecY6iV7PKOK/gmH
gf6fMtfyHBT3h8fS57lEpII1OgiiUCQjpm+ScNT5MR/UL182HwTSRY924z2HkAPktQTr11gpJAGn
ry995vCvP3rX3DMVZOwBZN02+l9mTWFWwx6cPr6nfij6DGBEnojGyc/+2JTbvx75pQFEKTwIHdXb
o3t/XIoa4jIQ7tfa8YMUana4Ygys2FD6VXdvxJ3Z5cMrkUuQVi3GyiOD9Y8GpeBLTYYGyxWVcmdP
X3sa7bYzpRWUn4V1aFc4Fv7oM8Ak52pZ/pl1PIj9yVngSLaid6JAuQSRzfb/Rdd5LTnKRGv2iYjA
m1sJ5KVSua7uuiHa4n2SCTz9LNH/mT4xEXNDCCSVkYDc5vvW1hSH/rYcQBW8Z9WQ7RPXSEKn1780
depRQkb+Mpdm/qQy+1BThaWOmA8kpw+RxSIr7oAGBLjOnD+5mXl4+b4lZguWy7H/5KY/suhV9JEr
v38d82TXPDSEkt7z1jQcNISNdlJoQ085I9qt0JhltU+Qi1DYnZpbvzjWLo8VNEFjQJ7S0Yls4ZXs
slIMV28ePCKHsTohsHfPY5aMYT+a+zU6Wc/XtJgx0APliAJ0S6GBdumK/9VtkOp1unK3zeC91r42
Mqyck1J7nKN+udh721A4cU2jPLkFyt9BxclrK7t353EFUt/usPEbGN9xRuPUvIIequ4VfNq7Gbfl
Jo9Nhoc4fbOfuOFtmMs4XVvN6KPOxzbNIePsgHfpNl0w/A5q49FUDSS1MTm91ENq7mJkLOcMp/l/
xYJGid944spzMmXtcX20gD7gkcgOU2p9tSvG9Ggy84bt3G/SpmSO3xgbx0TpfZhDFzyJXl0wSQ5n
0ciu2o0o/VD+fcO49FtIrg3T/YVqlZaq5p+kabHErzWvv2WxQVHyAf1zWTosTlPeWc+lSXAbdO2T
uQ9qj56mbOf0HFezHhZ64h1IQGuK6P4Ytn6X74MpoPRs5P0V8azYq9H53S6ivw5dM1A5hmWwX3Oq
MrabzarAqv2223qqtvZrA5c600RBmBs8VkZkSQ/BvL1ga2YOs4aF3Pm6ljzHkmXNxte+eUQMay1a
L8z5quU6TVYV3FxnIUpdZS9rRUG4VR92JP1bpx6snR/T08ab3h1nGIM3zUsUUOxi/iqnOSWGBICW
jP651+3sZhcUCx+3f2xq8SmhibpZ+ziN+qX8sXozHk0ddgKZVW/mowvDjk1z/qCYHYA5kyrgxG0C
9y3aEE6BU63oUqyLjIKxdF53W5AHm1EuarNmugX/tp7vk1o5vzAJXpDCNxfHr5pzl1TRosTyvizo
A7NpYQj3bCXfTMtEOGSBoGH5tHZ9Oplnb9DqXbYQjUJxqsM+lclV7yhE/r2sOzn4J1vP2nhLc14d
G9lE2SoQorUynP6KQtb4qOyXr3n8p31UO1xMwi/9At5DQDvaxGPLwOxMACuMW+0qKhls06Ta2Xj1
3x3FKcUABC/KU4H9UCbOQRh09ifYEnc7y+273av6KRFDcjFbsyRLHnAePx7pj83fR0Gvh2mZAiWF
yE4jJw19O9e/j6O+hLE3edHgJOXeLnoZ5hSTt5LKUOUZyWlNFpGFR7U3d6e/+eO86BcPpRLf4tR+
Uy4EUzO2LczKjAYSPVWtVXrTyPYKxqDewFr6kxYk6c30XPXzhPSumzbaMhuvyDimXTGhUrHm8O85
gtgDhefSQxzy8qe1Wmo6DLqFN7YtOm86gXLFPG9b82c9TIfYTceP0l3srZTxIc2K+WR0wQwXy0Bx
kpcE6Jb52oxPyezkl/XUcPT6z39xuvTTZ4rhP0icW9J42oMbS++f26Cy9rwvKqqleh7qxX5FmbFZ
T1SZEwc0FS3lwvoyxyXuBks39gw/dMMi66pLO6OGnG0tf5lGYj8DZU+07ra+W25w4vRXMvMxnOt4
PNr2NO0LmBr0h8Az0OgeqHgsfrRe5cF5TTZd0RFSlnX94rTQ8NKldk8EItMVCHFG8Q4jHEzgNtTG
4KVz8vycFZq4Z/RW0SPXw87McX//3aVq3epe/j4yZ89kePp7aWpqWz/CrCmbtb3xOKPU49xKs9kI
4xYwyiyoNnlZgLrLsZzXKZ2OrTmrkwa/GdMry5GnGdCzOG2U539tJQFRX0/zPctGjXsGThu3nOt7
jYdsr+HF+Z8yN9/0usIRHT/GGZf8Kvo4m2LW8W/H/XJ2DM+LEj6yDf50+psYfxhMLhpuOtxO/BTs
C1wAH6MqmPwkld1nolRGQji3fx+tx/4+q4gzmxYwTT6a8fMoaB8khWEccSBrz4PTxc+u74dTHtVQ
XqZm/FDOSJ+3yfEfjzOlvqUznmjSJbt6NIwnBPNe6Hpa++1vB9dsCzgyrMVVW/cko94UgtvTnifT
ejiP5VtGO+xNW8rLHP8XFJTmr9EJytBaVxCV50AjczzIjiNeU33u3rh5j5sSxSPMA8CIYYNJ51DY
76v67W+1F8M511yDWYMvszy4vbGcDTf/U0zZPZvG4AlxApQWSU6WVEGKIz7z22tSvK5xgzuAMgTb
5k9Oti8d2tG1jU5RK12syyUDjVD/REAE+jc7A2KYaDnEB4ReL+1IUDNr0kNKTxGkU1jM3SlkIij3
qMY6tvyj+Dal2IGR/BCKSWuD6zIP2OQLtVGV6pw43KglSpDYCAVKENrJE/0VtC16225Lt31uaV2F
mnDRyzeHOa9QoMQ2/eyqebWXgHp4VnfUlLvXYDEKmCbAz9waJzV2aNg3w7KJK2OB55D9SAsrFGrA
Ii6SzYCk9+rQxaKkHwNQyA9DgNUm7owXbQjME/9PWnfLpulJJVj8mQnb810byaBRaE7nMA0qHwsn
k4narqYd3FLimdwDAyPkNoBHMOBjL4ZG2+BRwKFd+TuZOmEr/Hhrtn0eBjg/EU0tlNe1TfvwCiRJ
YO2gWkg+/6uVj/xvw/jHKJ1kQ+brfPGdVX4z71I4NWH5OJMmAEq7hMxFyERhcsi20ImNKB6zi6PZ
w5mxJ4j5mNznqkU+uWP2jTUzhB2gzlbaCT77OYtU5nz3l/a7nVKISjxtnxblr1gutwV/WTQhmuTG
dcY1uCl0fKW2wyfS695xtrQ4yl0xXvXk9+A0u1ROZKk4WrZJ/UGOW+28qlHR2KGBG235EGJTB8mw
MaAw1zfUk/d20E67CnwJa67+21r6LzJGqjb77mlyzN90mao71X8nXDdQR1r6xFp5MBeIMJOVXia9
eLImfYniZPlBvzC7+bPz1M+7QZK4LZVcQs+s5KYe5YWitDpBEyF4TNSws60HpLX/bojp1jXEGM48
/AYSj7/eEn9U7VnEABIOjk0lj3EmUyQL9TItdlTMARmzMvOtyInUFof7QSadz6l5EGoKN9Ih5220
4WNKEvRjjfnd6llUEj04IGqsImdounDQPsbJOMh6yKLUbkkFDf2eCn0+6Ewu4wY+vM0usku9QQQf
+zs8VMZ5KvTt3GQVpQIlb236TdWI06bYKF8w4YYYVTw6cpJgRve/9J3Stp0Y/TCoFpuE2P+VVIt3
mwwwxYwFVkNin3dFq72lmAb7MglCQ5c/Axgoc4X83Kv3gUe1LC4NI5pV8RagaNgfPUrqx14MrwgY
vOecTEzl4cj44d3koNHkftVu55bO35hnzrYRYsd79R2FMhGBYdx0fXEXYvnCGTIfMsRND2BOt6kT
P34C0MQrRxMWjM4lX0hDHONGsyJWtDHqdO8VNo1DjpxZmAu17zF11AdEaIJ0swxhXw2KJu2AwVn4
zr71UjQR+Uy70jSbo3K576gxzKRsORc9ta8tl3zX3C3paDK+wmsiGRf7udK/Uwj8qexmT42xpG7Y
vyU6Tdypsz51o3hWk8jDJYZtYXZ6EjZLF+xBGoI51PWwKXorbLVgmzndcGyS6dP0Wn/X9eWfSmnD
RqjpJKum2CrYHKw1HuO0zeKPAWktEt64nwIz3fiC/8loiTdoRFRRDamT89PSQ4/qM5d89ssfORdK
x2MqhoEWNvGrbboYXmhKmdO4IHTTJjMakg6bi26HTdpFlibTzQhc7ZAlZXEKUu9axqx0yqar6HD1
hL3O951VVnv15E8MOOaZ1jj/qmMYWwTHsITqC2rLE9WP+GZ6M7qivrglXbwvJVpF3/VPdVWftB6l
cV6Sq1m9ucHEvdyalF7GGIzjViLsWYWxUara62APyM8Cmh+9G1t7A9WAgWyQ+Tr6DX2gsU2xjKJm
M6l/uw3Gq5w/GIs8Sjzcc5bl3r2NXz6MPOYba0EcYnCTkREX1rbN9O1Cr4rV82BID+FQHH8aYjQO
hKrmTprILpQ9/p41pjd4acLILkZob/L5o8zHPGqzHCHPmO+RD+58jT6k0dXnWH1raK5TegEMgvMe
M+Qlq37o8aAx1WWoQukOxQ4mpb7tluROp8iOskaaMPjMy8Rfyi8BRtQYd9Cs7VF0GMr8McgObSE6
Ipxu2o3x1J7i5DDm8ctoSj/Esp1isvjajP10G+x8v3hGcy/b+kMr821tt+m7yC1An/GvhHQmBOh7
87sgOHElhU3bV08NrMFNNwfi4GvTN90p/dAlHmBAzSloUgABohVH2Ku70sZlNbSzc9DBYNrmMu7x
bRZbJy8RTA3z0cmTDJM1Gzsb3hc9+xTOLL+VlELh2e17Z9BfCh38kaqr41iWwbnp6eFCNIQdhxIZ
Ir/lvjz0NNYjM3GGgsQ/M7+mXvLdT7PqyuLkbItafJTMjbtmBNIhfl8Awke3RYBZG7p67t5bsSgI
fcG3uRl+1j1jOxnWHeKO23LLwHRWoSlIFt+JcCvdc3BlrMg9w65qT8FKCK6lMfbnBjRdOA0V83Tz
9J4g1z8Yi8l1RFIiUxBKgynwlvv0m4u+1u49JafIIiaGD5ocfVXGh8JbtJ3AvZgMYr55gk+JQmG7
TwrMnXbM0j0mTpiUgdonnbNcFk3xqaNkPPmFvE10im9F0Tmh57pJlFkBrS268JiEqnM5lWmk2fvG
HvStHAjyh/IB85mLH7WLM9Wrvesi7viFrP1kkvvo3FFD0XfvjVOgd00JZs26vmZDhijVS7H3VnFz
1Y/lWHanXuBakbq2C2Jm5NmqvLiW3x2kJzEujWQiRHjbwss4bWyPWxGtn8eKcNNUfSJ2xoqQIeZ0
E/9ozSN6sxIohUHdYde3JosVNnPCu6m/Q4CzI4we5tZxG+fm50TqhuGnkfSMPKJrk4WaPnhPLuVD
qLsZNkCBlCpe8Irr5h0gAcEQWKO9iOLQqEsbgtEMkY7FCzWnaqmDF/OBTvl7X1r6zsuDfFcridu8
7C9utsjDaMXnpUyqU6HtZaZ7wDNQnyXONO+BO1+tqV02KfPfQuUFO6A21KtzLFJiSXYLfx6KTjiX
1mJChdV8JyySEdeP9eIp6M8Ndf7NaBHUOmbxM7C1ZavNhc0QJoTQOIwffMXuBwnHMTFH5z1tfG87
Ic3aq+ql6eEZpQodyYJ7B1254+/Rz5wAnTIEpSho3Jj6TTq6v3F6QwttJcszTLKH0sGQUeUK/0zY
si2s2j7V+LbAik5jOFK82ebQ+iODCBNV24dFjwVa8DRgMOv/eKR68ZBDxYpKZThfKuwdNcInaVfY
wirUtbl+als/C0mWqOACJWYWdLmV+bCbRrz2Fea0o2fSFbWs5py2rxrZ7Kn38mM7Ixv350OTeBuH
k/BM0d28lCYdksIFNxR0VfjXRN8Vv1Q6pUirYuPFf6iz0SSFC3NgqGou3IHM+bsng/KQUTRLlasf
lPzwu6G96EXthKA3s21PnhC2lBSispB26GRPLODFIenEbxWXT2iP7G1jEbCmSxPFjvomTDc7BTGS
GXrbydYRZr8fKHhtHhCzs2aragt1pcYuRabcupOIAMkAWzB7CnjBdOpzjWjJKA+dXj+TvUv0AqV/
op91cIeyuAYTdx7ZkTJNg72P68Lnu0yfFjFD2XZyTlUX4UvtntvUxPKqa9YG/wQjSXz9M53Ej/Gx
vtVeq+9n7bfK70PWwUAo84lJRgDjktgj0UXcwD1D1fMXyGD5Fj1jvUcGwxW+jARubU1xETnWFmrL
hOeqIjnGfBP1fXr0OD03mTTh2fGVR23huyEt7jn0Sjx5UKrI7QQW0cC5VGORbfyceVHokMC6dk1+
tR3nXTSVeKKaPzYM6uk8/TikALkBJ0M9nPr2tG4MS+yWpe2ORVnRPBSoluKRVA3uZhfZmsUYuHhq
dpUcX50i4aqu5AfNnnIbm6yfjBZpT8AGuabWhwDx21P+uGX9210fVSjswKA/Xv6/9pv1KJl3G/mx
+v13l/JGcRJQLt8osmtvoGWirmDRSB97VVd/5VrMb+tzINrcjaY39snv2uQdUObAUpkE+/XZllON
NrCcotKa5QtTbZBTmePOHWittUByOWtiLkF/OyxJsxuFnEOA6jcDqctVGN2+sYrl6DeFOC3YFTPH
v9XWGwYB/WNKB+zRTWN/GV3iymQAM164t8ZAuAylt9s6mXh+EPmuMvdQfuNwSLMHtKOiYaJLEBSN
3zgnphBsWMxD5ffZ0afCHsXVkodoYfBGUVz92kMarptqZ9WT2jvwzrhKjZLFo3kKZmnc81JPDkaa
fraj+NmXw9XxcgQRWTs+RBpfOsKFS+fr4wssi9BBOTF0Y3ex/PrG7Pb0ed2Ms24+lfFvJDpzRKOS
yp1TZXup1zm6EYP/3DKm7EQZ4taNUt5Um8e0KRxJnpgF2LcD7cPU3B9BfE/sxHynb2a8UVbR3ObL
mMxknLkuX+uF+VfuGGwoiDE4E5HPc5zOxQnfQLqp9QlaCIXT41K3CH8VbSN7qvJDbVK+XlAoc1lW
tw/RmurUVtotpcayV21iXyFYBrvBZnIYjLeHY6k2kb3O15kqxNGwgBRvmFZuXNcnhnjUz5aCm/J4
2b+Nl03mdX2ZNtHvQn2pNuuxfy9ZH63HYonXqpxHI/r37PqEPoOd2piIPgR1TpjM/ND/5yVGb3C/
tg3QzPwB62/8X28VlW1FU4mq/N97//3x67FaA9IIrbffrT+B0Gk6mHP3PCZ6W296H9Zq2mY8TOzW
Pa374BqEzQ2Yp2KLg3Y6UsyIZ4TYj2PrC9cnJj1Lo1YE+ZbedZPalG/pClDL8WIk7zqmDZoT/h8I
79V5lVrigUgptS3nesKnGATVq5iTnr/PDbnd+BfdfNRgW0d2178PK9sGuDkVXuQGjJzb59ocSUd9
xoR1tFD/ZyNbVV8rFcQHxx6u/rjYoQoA+hlpOyMK6JI+ggLJQGuk0Q8wluPD1MZe0I/GzRSntkZY
j4Ks+zG3A4JpJAwsH+m75oy/W8Detybvf5ZW5oRx1uTPDO40kX0M3ZMyXWunT9K4Fmntw3yu84sj
i+LYNZ5+Ur6LlN4c22MhsuCcIHA72NhYrznItt2ocgaYUzo4ikdlshXcAiekn8GjWOnWhoV7btya
VBROc6/9EZUvn/rHZpESV1dDWr4ecx/0lYxT+YkGNwxMiIrc2XumclD50Hj2FpNt3tbddNJeHtDM
MKcEvzFRONwmux5u9v99pNKfSqj6aFP4lWWX3jLw3lRzBj29uf34tSyJAFILmzraOLgyqtnj947f
HiWw3KSeM2Gi1pg1sksV0goIFd6dy/ZWLi3CntbA2jVhQxr8+BWU44mcIKDIy8YJSLpn01C7f8eG
wf6jUmmeclMEKGTyTx8w9rkLnoCkBS+Fo4IXLW2P4OHjKMNmh+8im5Gcs1k0sHJ0YI29C7ZsZ1Qx
JPTJaJ7WDeyK9skZbcq74jXDNP/NNpE+Ogn6Lk101Rvx72k9jrZ52VH7m/eVX4pv9lJGrl7E7yVz
J86YDa1NPGOTnZvgp+ZB8GAkmJJ59cDn7sYZHhVX8D7xkM5189DvK5wpENLTX1nApDJ/DuL3wiyp
2lE92xhVhyUu9qqdFhe0Utu31muSi/LsdutQwzOsIH/10dEvqd4erJxgsVQyiNLYazdgevN6B1tS
4BnWbAD0WvatxLSym2NNnNeNVtPAJTN+B5dVbr18aZ6r1BIHV43WoQ6Ee9ezpdtmD1t7R/o/18lP
YT3gtU3zdezneqch3TmNcek/Zz1ofOhSyU8PJfJEU/cLmp9kPzEd9ZhCMXlFXJf+/Rl+tbzreVa+
T1T76YWo4gAq3nwTXvt1/SVW4P/S7c4/5yCh4fh5y7kdfI0A9fGwsMx0VwXVsWyncTt4zGIxsszY
2aWsnwetbJ6zQVQbv2+ebLtcdp7rDC9dOg4vRqzvdLyQT+shSoXtWR/Vr3VPG4eFvonUSephl2h0
tk8uNcW3AutnZOReiaF4kazfpSAQYdoJq1lD8uM5n635DZxChnKpdp78Rn+J08R4jfvp+6LRsa+L
xLm7gaVdZNKQumV2870ax1sykcz3gElCrMMoTs1apzpoFN8DVW3crqy+tTj6H13/Za+ZQfAV4OBm
GfJvdPIk5IAecagZZC/m4HYHhhqpQ6aJ5tAbHrEiLItNHDvZz2bQz9ns/RrnQrvQGIU3oelhmRrO
IXPEeXS88ZW0HjM9Kd+uk/4LJZnuNdMB/jX+NG7W3bYzu9fYLXeOaRPvl9atKsoYhHXshoGFyIfa
ffAaxzqZ8ESo5hrGD1jg3bZHCnXI/fk7rVPrxlyIXwLfCQxcHSoPH+2tbxfaawKDB4Mf3h/fsjXa
G1F43ddxkr/KLKEqmch3LDG0kStHHUu8RXPT4y5AxHiHCbItKaqHfDuvqluae/fIT6bcyDfjY3c9
5jVNc0/d5r3jCjyhFmnu6yG38pIDXzvL/OMV/94wwTVypyo+r29fj6PF54QGgbsdBd2xzfpM0qaM
1aHFsr6fJqlLYCeLSAqln9aNDln3ND82/3bXRy2iSGL5/9/TQRtjLjRhnT1+FPg7Xrz+mPUd68F1
Y1fe90WK+gzD7aoz4OaSgVOB4GhMeSjz2Ik04Nz3dRPM5XAciNI3zEfQhsjtIk2K8r4YtG2pT9mn
RJ/mk+2x8DIyx372uMSUOVlPgHjo1BSx8a3vXW/r6JrJ5ZnUW7vI/d0M3G+baO74bgUdQdokym3n
dB5JboXGLDF1prJl/qPhXF7XzZQY/z1adxm6IM8N8i7MsdkZ3fx/m17ytWzW/amEhu21RnfE2P4p
mhws9lQ1b5WFTZyG8boDDZ8jNm6MMXPGi/raTct0WIbGesGHZT0xcgCxgm++rBt/7PkAiI6jxQ3w
3Hr2vLNy7r0iVqil/aG/ew+udznjcJ4bRg0tbYkxLRnfAeB2x0l42AMfx42Tswz19wI8+K5Hqn0s
1Gi/e40D9WsJvuR2fXCDiuZMX+hPcdLE6DIthEq9YX4kw3yhEOL+DAp+tV9ZGlgdy9vrfoZxGrn9
S2AjWF9f8vhBY6aCr71Px7znJk3zk0rwXMj+qgHhefgmhq9zWd+IRpLfXjI/ab3KviYeYqHUsfJr
5kK48nTbiKS1yC+9b32sL+350UIFyWdA4zlEFzTdRo/lluVj3nU6yxIQZiYkY9+81SJGssDFGlU+
5p6cCV+4u73u7iKvuk9A184NdZM5oGyHrZcnKgjlnkACsb5ifW0yqgNEMI8Y8rMrUuuC+969Isjt
caw9HoK3aaN5ogVE7QBKSwDuooZjnSVIsxsAdMDbHwfTxpV1uD7k8xcXuV8fO3ilwtovtC2F0NAl
PwrzWfa3ISh/9SSZP1JaKSTz5i+nao8+NBQ8PDj02zSzcfDVUdHp1Ndr9X1MhyXdSIl7mGEBX6So
ztQatUvj1f9tlsfueoy0ba8MSjpJngcSUYz3v1/3922m857gxDqouZLk+T5luIJJWsSZiHLXTeKC
Tef2nVyW2XIOjeXQXaDVxzikr8mS5ftJWNlF06lcPq9PKOUboV1JDYMbr6ud9r3mTr/Hr0Mxi4lM
OzSK3nyrcd3Pid9w84/bdN9GjSmtJ9d7V9zL78VgaPc267R71U373NGm67/jVfNgYPAh6fMi9v2c
n3BjDAxNSKtn/xWNyrKzHZ2Wmdlb16VD/2h5jfEDXQ0JSS8+Pcelv85srxPCq+7ZV0Ki1uMVXtly
nWX+ezUre5+n072ebSdUOGvfpWsgkh7Ej1xqqCxUo+5J2jDVyeVcX5+Yd2ghgg+zbBCZNtjPpeHv
dWsMGCmQ9QfDR3OnkGp+YYWiY1QZDzNUN4YBrvJnu8c222nuLmgz4w23RLWLu1SPmoeXcLLb4qTx
zWJZ41krwzVqDp/k9q+1aJuvtZxhwZcIDtHr1F9xr+H2SoPxJtzefDJaSMVNN2XPKXnMjpIe3YNW
V7AxON1Iv4mph6LfCVqDe1KTlA6jMYYT2tPXEY3PNs2n/gvDU6wNBkSHpFPMl2p2bpZZa398AajX
y7tfSVoxkKQTw6XofUT0Tcbc1zFXd48ghUk/DQphrdIoCFfimk02y51Gw4oOtUUcw9rJmXcqfGwa
A9/bbcmagvKGL960SVLcBEz0PV3ma5ZaAUP6gh1ynywBXti/qTZbvpXkXTgvKZWkej9g0QDdk7fV
m5Y15ZnZG+ohXdQ/zcK4DoM03gyVuXymtM3W42M+nTE+1lvB7EBwQeXeH1zrDhFDvCEPZK5pV9Yn
3VXizVtgB+PtEJFN5kCRUE4hC1UQaQTK+1Hay4dPxW4Dc1HeHDMu4eBttaDUP8yhda5NIgcUDPGy
x1TCiLzA2cdm4n1iNYbyL/XhHph0GssOiIBhFdp1qKinoOjZ1nre/NC19lypePlSSGHvFyGIXBnl
8YX44bK+YMpR2IwIm5+ccsiuNLYYVkLQ+6OgsYVGrrpQ6FQsnF6/M5ZSHMssbw7oDoh+zPFb3FCs
Npj6cPb4F6xkeRaVMT8zx9G9dXoQ/juE+4fzwG2e1hesx/PEUSdENOSFvGfdeAPTEHwUM1sx0a9J
+VqRWWlFcUHS96TmMn0eHxvYG85TbXz+O5I3bvJc63HoIbW5rcddL0vPA6NawjKzxl2ytPLDQNG6
mT1XXhCgy49+eFSHhP1GI9q7lwOXyOOwwIV9tHymYaxvYp6IQhbQ1sf1TTRNv1TjMtxV77bv1mAz
UabxQzQ4zPFA5NLCOyNbARSDL9SK7W2St1ghHlkNcsXfjkcw2mNk3bGsTp/zeO8m1/mO7J5TuKBc
i3Fmfqmc5M96XKUMnPIXPX3Oiiq7dMicmOvBG7pe26KGtr5i/cr2cW70By2Q3RdOopPj9853zXPx
1Q2WdSpSghpSQecdRFKFEytLriIN7HcZQDwyZdNdHTDK71QW/hh9Zfx9spX9Vs5N1M8Y47zRNnc0
3bO9eOyi43pzjWy4EtZlEFyZuIP3coqCQRySBvqJq4/4x+cDqNkAI3b/qTxoXy3DkZAbpCTuRvmT
+Vb8Iw8AUxVNUHbSKv9RKeszbRg2kwpKxiYW0sdtNxTG/IOJYsOmtxYdFlse5Y5uoQMerkuV1mcq
vgnJ2XlMSPyxk1DT6xFrMdNwO9riOg/CPJj0w0Cg2kuo4yKOOUcPi+fIo5RU9+0uwESlnSdnSU/r
nrS6JNStXIUx+vVbYrDRWQi2VjAzyROC2kkutf/ywPCYBTGFmY1haRvaVrYGeJmq/sZKSz6Nphx+
7lvLrCUuzby5+NX0tZqhYLYo9EVs01EqptdEiMgb5x+Ewo4502Ey4xu2Tzi4cW6GpaWiwLEg42jV
zmm6T9/NwUhT7NlmmnfpuUV+GEXynKRavktnquQPtsWn40rMI5jGmFdbn+qiOkk3cUPQ59o75Ipz
pkrzuzliiXWVbR2dmOlPY1LSDKpevAxd4mCne6vM6n05mG9ePb1AbNzaIn138+lqa9UZ2cElm4c3
LdW2ZRn/WFz9D65OfPz6co4X/QfGjKs3FO01QP5Vunz0vlEMh0c320HIc2a4DWyWrDlqOiyaObYP
amyR5kkEGpXOVy4a5Fp+ntPOVlQm+HfBb1SHrqHNqXJaS7rTepvBt5otOsxwRnyKnTQut42GgrLR
bkBEgmjG3UHjjynPXpWEggyhHwtkIQO2bzOYoWZgo91WkH99J/Y3ukYpBvSkH/pakG6tqaD2TSQI
e8ja6z1eEyQhC4t1IjYzUqlT4zohlkCX9mvLeMrKCVOjybbDKJiACWYgZLzE7z5Q85Vk+WcVwxkS
jtwrODoty982S209yhz1lkMbfC+W/K1+iekDnGKNJYPhHoLoqWE0zeDLPeW9D7p45jXx/g9nZ7Yj
uZJd2V9p1HOzxNlIQKUHp89DzPMLESPnmTQj+fVajBQgVRVa3S3gIpE3IyPS3UmaHTtn77VpGqS8
GViEwMdHNorWpNuZr6cI441ILZBomfVQoXlcpTyQQRjPzsr0dMZ81pweGhAcq/h9qNzwaEwUPaYO
OtlpPlVJCF1kJSog3Rd1S/HYhx6x3S5PBTDSTWtjr3PLGg2l6QWWJAen4Dd6FU/85PHg58Ao6J8C
ZbiLSwsRVeSkDGg5mxtqro6mSu8sH+eBHk4HsjT7dR0xRwLLtWavGWTMPEHXz3qs5BnFK4wMxH+o
YY4EdD54Zk6+a2zOOxrg9xmwrl1kDexYmTQDkqF/KLbKVenK72J5yyjV11acgXlug3hkVOjG/kvX
pD+2o+31OH3CdZpRbzJpI0Vqy7TTRXbXeJs8vxdGyBhNLx88vYn3cYPtzLTzTS1I31R1sfWa9Bm6
/wd9HaTGMqU9tsmSCPR5wGn1M6qbU4cMrDQy0kR0UnzyWZ2lInAP2KgFgRh3TInREmQBMV1P7HU9
GTJuGWiaOuh1eNDZsWJ41X2ffOuzQjEi1aOuZm1Fl3HaQMvVt74w26MMx1PB6T+YMxEwcybGvSaQ
q8z6KyY361GL732DMHjZWBdfi5gy9/orGzsrmHkzTcqD8oUco3ZRChY1o8aUpAqItVc2bXNbBmVl
HtEv4HMIdZx9+rpP7A+SVrMgL/pHApiDiKhxlAd5HHQ02VjoiY6r65UZQdk2yYHRsvp2eZNTnry7
4QXYJaegiXgs1VJsm+W+GqY30temHT7Ecz2kNYt2mmEcLDEImoBTbScxYYCdU6L3Nqj3Z0WcX5ug
/OtK0mGGvA9CjTQIlDPhKh5YrY66p55bNX+Fw0xNWxfrAUueq/wfz9DDVWVAzYjMcFh1Ng+p4O7O
ZuOdhRUloGnHBy0ay51sjJOZ5+0672EOJBj8L8K+Uk4xrfZWxeuYYv+BhKGzu6TPtjqhqVc50V1n
0hPXppe3S+fis7FoBmUuVDjJGsyhbykXDoCg9hZqWwxSmxzmVtQV755ATDz2NrypMsc2EhfvNQKq
h8TqrxzPfA6r6bYT9WXOB2ZAjRavxlLwEaMtRdHPQ2Vn+9qoGP/L+MlWrCz09omsS8Sdqzdfo+af
VawjgMqfSV/Zy77TSb7E0YGWOg7xJtRlBvBFCzEDh6vaerWACgIcBB5WTB0yCBuhi+USZNm439rc
xIGWMD7CKRxkKjw1fT6uMZy9aogkzD47xNkEcms4u9igR8mPqpW3xrhCQGRxzufiemZcTEzozu6H
m4muYADKJaC7sk7cLCYoiEC6EiZojHE7j86jqC5xNt66di/veOaILfD1QxUXX5Au0x03UIS6JCiS
6T5FqIG4Vk84nLv8UVxGa9u1jmKeWbfhvRJ4PW7nEs5bneTbrgHCagAl6PwQy2Kno2Brv1Bh0A/1
0V1OXb1L1HClCudJDJyzUQTzkMJEtxbZQx++U26fPHeHGJILcwdBK4jb6RiaswGrAtfvKAFfo/cc
kjGnJTcFZpk+DAO52ISLRNgtmw9FHOOGV/sQt/IUptBf/Oww6hy3gO1E2U2zjIVq9S0K7dJqzbsx
30WNfe1ghHAStS8Sc6c50U3bvs9mdwE59u3UxbVOxFSOijeXfrztsiXr7BsRvI9bg8w62w6fNFpk
iJkPvDSFtLeFrFudWoO1FzhEtEOan1RrfQKgo1nIkbuJszbXAY2IxOhCRpQAeoeSw48QOlthXqxm
C/16rtpkOxchH5+B9rf1kSA5Y4lRnE5Hoo8zbplhM7cZ+82gkyvFLrhqsW3pOoF+2fwNtgI0i6tP
q9xPbVAFAHW19lVmlPa+Vv/Udr4mrWUMdE9vA1/fERqP8IK+0qYu6IDQUzuAZ13X1GT7TjBNylnl
bU/76GaJms0vz1kRoZWm7ZOnck1GWH6C+EYhL4spsCEtXbt62a79cvCfQ7t4iru2+8lUQ3ZCNbz9
MZYOYrphVBPjKc6DaSToj0u457Mgq3Eei8PsIbbRCqhm1uIgs4uiXrtYfHG8csyU0Iwiz2N+tLhV
SsWhPLFRpGm2Jx6j5XelqenHXy9LoVlvZHbtXNe2fuay35sIoN6psVZxVzFsJP2LV6CdtHR0X5WJ
XogO7MTVzL/NxbdkNVg5y4J7T1PeR5lYLTw/WuYe4wiiiC5TbepkXsKtMDMS/pZfVCQD07j7AyWO
ame47t1wOtYTGWrtKLq9gWLlKfIANsFPfq+khEj56HdRvo4nR3yMPyQvFp+h5jNGBsv3Vtvhy2R4
1jq1XKxkC01LRsXdH0CSmdQoDUlE3WWFrHhX8NJ+3QR/7MOwG8hd18qndFbTW+o4lz8A31ZO7dkx
SrmzR5rFtjuPF/CS1ZYMMzKRaSjcaKCCL8XC+iz0cYPCZXrxWKNXOY4EMKQq9dcliL+d2wqw1R3d
Y8MY3K/a5pDnyyevERQzIKH+85dW3s6EO7ODi+pUunDj5PQaM21aZvsY6cgc5FJOmWKuNWGR8JBy
alp5GjST2eEvDaLuwfpMtKz70NkmQze9lhSfXm7M71EPvFUymVwTuhfd9oyxMdEM2gXQ27u/HGbH
tLaesT2xeQAowxaaXBd1m505SJnbrvY/f421dvE14l3UOs57gEenMyNh92EcCKSaG0ISKtU5DwiS
uq0oJalvBsL6VCQ2L1e0t46J8srRi/XklQlUJMrcG8sBSQNcvNtS18HV6SpxafvxAc5+8dg684uK
yulmbGZcIt1wSKype8IJASXTozGrkvmoh219shylrXI8K33kArVcIAj5b/4vvYHeA7/a50w+UKUd
hrS8y3gz59+/1KInXeGLWlcLc8YuPPNY63Kri/qqXWhClBM6wni3201TigSV+7RxhLjp4lS/HQi9
RuZrITv8pduPDToiaftMIwANzChjtiP0h73eZhNuETyDVtWydesI9gDZv5FDTRUiF3I16KGVR8be
6vd1yGR0drQdoOqpVl3AFj91eqUfS6eDyO9hvP7lzIbKfMNiO9wYft1ChwU74V5Acepn8JtMn9KB
f9bhlJlM9h2cZgcDQ6sHKuzjj7kzdoLBphPe/XLFujix7jH2Uczz4NNYYhJAP84yyeJLZYLjl1fI
YaZkUYmXW++nmunvtLxku9Lmr0i/m1L7qRx69cE4/0mT9gvevPYO3IIbQC3IGbfa8EHLrB4hHXn6
vm9qdWvSvko7OWyyqkBq9XsPZJGNvFJDclPmY38dMvz/NaP54Xdp1fnDHz+l/KZ/gQ6As3uzgNIG
ssoxZMSHvHe1S+Qu6sRiIBoXH6Whe+nd7y+MgePDYIjvHCa8rjR1P3WuCVi57mmLJdVVhWSO6qQ/
Ek1av86x76K1zBuMqBrQ1V9KF7HL2sWOnHfEcuEKaIixdvsfs5o8JBROjYhCzzaD0s6iEcScipBg
QvJvuSp7RUzAw58PIlKFjdOpdO6LnGqCmWey04o5mHp8o798dJT4ryLvxxvbpiH/B57VIq+GV1gw
HJkEwMVU8ZliQ42ONTwjBhvT/WwwHLU4HZ9SD76HkNYzuQXFvp/9ja7G6d5pIV+EDaMP030vavIQ
9SWjomln2m3VDEFUwlIL0/qW3LWYqz68ENY73iGHiFeULtOTFWNxqhc4p1tOWwwFxQOQIOuIde8K
+pT3MNaJgsDrZQcXFdQmTCKfxqoO72ihYvySb2WFJWYgQZ0DAKaewZXaPp4q4/xnd5gwJIZVaZMZ
b/Wbph/hbXd0N0lPJUZX//0tGbuKLnrTrH8fVgiWdLnejEaTO9MXQRmN0b6MhvSkaXsAL/5NTTJJ
gNem2Jb5J6lbHofM1B130cA9QGLcCk60+153Qxj4TmtedR56HQVxc0OSvPukDc6drGC1xtxhQ5/0
dx7LJm7ZK1/6i7kOHcDvRwk5b8B7zxasG0nOkLhq79UibfPQmWux7R2HqjP2E1VpMGAyv2qa8PkP
OjgqiuwOj22KIhWG5ZRn9po3rgdiCQIhodTdm0YJaYsIUSCqxJ+HetVvC2uv40SqAulNZITD1P1j
2vXggVljE99q3eSCifBouQ8Cg2kBOUKH6Eg7jFkaXDNTt8XLbKDc6+IPRT8y8DyJxSqfDgzVoyep
j0i+86CeQ+0Z5JqNGxWTNV0lqLFQWB5qg2IwLiQK6zhj02d7iWi8wAK26a//Pvwus6/d4t+/Ql2B
xP8FJ8Vj6hk7chvnozO647ZmrrEHZMgEfxqGB7iLxkZL05qkqQUMnxJbzG8RILVGxX1BDCixNla1
GaIRf7fXEYqihc6TNNlMoD9gB/jdZElNfLAOHvfR/pfo/Z+/gLNxdnrqvscpyvbSsuKAY0uy5PNB
6/To0P1J6vw/JvbY/xwhQ4IMKAbddpFICGvJbvp8v0vKiMQi43/HY4qiN3eGtdtuzXr+kqbB1Zcu
mhhIKtuiSrVnp2dAVPiIwuPWTZ+H9KCZTfyUI8UypulkE49K+Yq9/tQtzQrqsX4dnn919sPQmH8U
93KR3VtVz6YVlYtyT/NwhXZoZZBQMpgOw0tc9/1zNF8ZmqifMt01r0ML789kuk+EPMeY1S/6bF1P
ZPfeD2b+Go/dx1yg+a9dMa58uo2PmXCiy9Ds/vu8gd/Qu/+aNqC7yClM2zAtxzZ03/6HUJcxMlOR
+YRqtR64a2MhB/XmJA+9y+Lzi150faySf0q92OZADg2JLybdhouGyxKtlqqtx8EXNh0h0ZaYO5R9
TUKAgSydTA9TDsj+wQ4PNIaXmIzYb0nFE/mpHhkOO0NOGrBuq51uf3EPGxedvID9POU2hrt+vDCi
1tb/l3f9T7ldrot10UJ2w3sWrv4P8UJdlzF5MrRuTb8GmWaip8QAlWBHu8669ESnr6Exia0VawDs
0lgc4G+JgAQU5ykSdcM4EJlT4nrFzeyFIYfZnFKP81m0d2qBBSNhVt+bj2bb5rdRph1CpFi053tw
wia6MDBJ3T1+sHJrZOTylZg0jmw+2nFoybuVxej/D/InH6qC//51yaz8rBByw6jq/+1f/+7/dt/V
1Xvx3f23f+mSfIKEqX76f/xbf/eTu3/7/XL0Xa3f+/e/+59NyZo93Q7f7XT33dHl+X0V//E3/1+/
+L++f3/Kw1R//+0vn+Qa9MtPiwBz/30kJSGP//Jff/5/fN/yNv/2l3uV9PN3CwH965++60+QpaH/
1fZhwPiQeEz8Mssq8yfI0vmr7wjb8X3T5f4xzeUrJBf28d/+You/enCt0JAZfBOPF7dfVw2/X3L+
6pmOS+ylYzoW0Wj/X6m2PKf/nBZiuTqcP16a4fHz/iEthAZS1BiJiWhVYqsCTofXD6K2M/O7HAXY
rH30Pa45nMIGyTDSWqHa5BwR8mRK/SqxHyAEzVeY8Xh6S+aIJCKYK99VF2HeUc8T11bC6HIMsWkW
uWeme19eOj7NglaPndxPYL33Y/UZEzOwKSVwaas3Xzo5V4e2HnYqrehkjYBROqSFu1xHPK7nqlwN
HtIKs3X9ne0xJjZ45B17mC9DhPrR8bK1k9tiR1zNjrQhkFfV5JCupjkbNMsLa8hsOLEr9pBFTBA6
+9mg/+k1074hmeXUNcVuyBPEzUa2lVqmrXE7U/83uPsVI62VwbmnlJ08Nl3qrUpCmpgwY7LFXLyO
46hdnUwz64Mk7YctNO8P0rKuVRRSw7hjuca1ezeG5ndNIgsZX4MDjOFhcAsTNDeinhrbpjm6PcfM
9FvakgwHkFWJ/aplZ8PtgQh2Ql+ZPbQX103uFUXvppaKE1o0B6KnfxWbBaWmln0MTW1gplEvqBzr
XUv33YtwePtdy2wWYOSMlSRw2nzbDN0TcJjXOLKmlcuH3jVUqxg91pOildbXyVGPCdaoGFSNWdpu
WHHLQPbzYYSnhtl6heRIwHJ+T1BrnMDV30eNGa7HzL/ogm0PpoEeuF26VkZebl0NP0vc1hDYPfU4
tB7Jl3XIXrlYUmcU4K7KUEPabmA6VFGVM19nJuYptzpRek1081xvM8UfdltMm8ywYUzkqKNiEPGp
ufULa5NAASoMxJnkJFrbuLbyFRbrxxAc/D4vFBc8Ma76vn9ou8TcIBLbIqadNtFL4zgOJqruAPrF
23ot0WhNWd173fjmFSyvfizhBZjILhh8raJJj5g5MJvXaF5wfj3pJtoFWg/OTo72uGtERJer8Nmt
8Hnl4XRl6fG+scOlL0o6QjaSTFy1HpM3VdpQ3p7rQRic7hxSIRF1Uo0ulJPOvDesGgp5jRE1drdG
ajsbyPW8AjY9VNScQvOMMwL8yjXqixCHr3xOJisPEuFTXtnRVee8sMnez7ZjgRLyH7MiH2+dSHwW
zBf6IaYYts0gtsA6NL1JX90qW0jwQL3QO86MXa1bXYvfGu3WxHWwoY/8ZMoiPCe6uidLiAYETv54
7hVtVHcxBfV7p5foXDtIJu6LnpddIJWPXEEQu0UcwhR4svf26jDOKqHiN04LxSrAChpTAFflxRT2
3iiyLeWZvSEIHOdUHOFlqqfbosRFgBZ1FTomdIT2TuPOYWxLY3oEMuQ6IT6Uxl2VGg3aChlIyHgX
1EfzKmf3ZGed3Nt9fSvS7nss+nITNaN1rlEtg5LNmHrZsUfkBJeynYA12+UNd1rPe45OqOiqS+6t
rIxgEbIA1wMY6KB0UIu6IKxCY2dZXrRtS99eG9ZXDXmRyxlXp65zaThoDDCanDWkj9Adjpx5YUKS
aY8qIcN2NxxGEX7AEVv7Evqjv5TeTN9gIU5QduYrJ0zJ9mSUgMKdwTn2feh7FNpjo4/vNdBI02ui
QJgkZRHgweUDM0Une4V2DtsVpl5vOYLOiVVvbWN4LtL6I+ZbDnHYocu6jpED89hDFHAdOvU6caOx
0b9VkQs/vTfQGAJTi33JAuuR60QSTzy1d05H26vE5NwkY0nzPd3rg/nUZEcCFoGyeEhwmWiEG38a
u607Tt5qMHXKmNTZGMUERWFZGxSXzejNdC8G60tAfVmIpOvCmzciVPGRO4x5WrkBHe0Q+5VjPh+r
Z3sIqZAEFiU6DEYzHpMi2pIPwxv2/XaXeAbIl4Ic74q5FgBZ+rqMRKHA0jGH9Rj73zXQhN1oMOoy
xfzu60JuchyEoAvlRoM1uWrl+FzC8WHOvgYXjzktwVcuRHItXe1GUOwEkMOYB/bD0VVJwoefJFuR
Z+HGNjhrab3cOWyPYV6fHP7A52bYTJ3NvK0FLyFczn78ceUszXGtYfqf+CzjaXjMtVNPl2I3YY5C
SpyinNOlCR2JcIUYXTOVX47GWPRr380Dy2nbDYoqEWhFy2Gpo8tYiGETRzX5awKNWNq4/qvbfE7a
dJwieSlAht6FpXprNeEEtTUwlmyt/j6rFiim752d2V/5fA1dQ3e057DchdPOMwWT+ZAh7lgTh5h2
/YvnjAeWRephwBdwerU7aaiv5Xk32VwYOckgtEgEpLJdawmB1KNhPxRel29h3F4EpOS1Pfk2EGnm
TRGRWcgbgbl0hliFlfVU4V5E0of/MzJUCrcNFmRneaSnksZuXWSxhKw1KD8HJsBICCYDKyNPczXp
gZl5azNFOUEisnyxcPuIFi2jeDbbmaZhikalrdugaS3vajIw0ozLG+t0P7CnoTxoM07ivHTe51Zt
S7ucd7HSv7ESMnR10XN4CsJCDlzHgIjgeeZOT6I1dmG5Skz1hMPWPE7mmK08s/1GbUxvCYVimDg/
advfOmLay0WxWCNnXb5QOf28NmzaH/1oFdjUoE77bFIoWYeawj79SFNCuqtZ26OEo5PiRSedbKqV
sehXGF7ejnDa1ij+fYIPSHDQyuFhsgFn67PWbMWEJkZwvw7jsa+L8GJSkXkGVttMRe5u8AuUdwpL
IbBixNmQGyuaNLRv76dofJV8XCR6bKzJRvPgVmf+ZejbyuTihbQBRwVzyoypibIeurp4V6w9a4vq
gK6vyLVj4al2M3v6YyfFEPQqwaxqDvQNqpx9z7UCN1XxrsiNm5kmqEb0lmE35OYYMvBq8+IVHiky
sQPz6mR1ngcxxAfRI6qQJQpfGa3A/TDHtFeXDbLo/U3CypQWBF/4ybuhzcBz4zRGD7N3Cv0j98IR
7T/7cN5WVAji3SlpKqo6K5b9H4S0Ph5Bh55dcxz3ALQRD0zNwVIFT3MSSGFtTbOGaqPAzBbRaARz
oQVpOY4XV6vOjbafJWEOYe0Ctp1HfrJkvRc2O71X0DYgCx4kd1QzejjzL9/wLLLE1owZKa1sfLrj
rit6iEIdABNsVascdSv9fEHMWp/ctbn+IKX2MYS2Iu0UheBUEB7slAzMbNnd4FnwWfBcPvzmJx2E
dydq+krYmc11iUzLJg78lhqPCTbdetByPEoxruHsjI4+PiRVRSluqa84mW9yYZA7B7hnGr1nzDTl
Ti+BZtbqHqEc2paKULwof7bruXxONHlvlzsrhh7PU0rGwlGXEylFLrlWRv9pOMSxieIIdu618SAw
yNRaEyt6BZ4Fn6qnsYG7ltxkpbWKoCiRydKgsLZQvphM5Vw6SzvhHitQPoBKgdGV1Vq5fBcTapgF
pbWv84TxK1ulHb65NrARA/7vmqPPZtIB62UjYK4mNlM4ToMVKBxSgYRXkLlTdvIQTFK3OQc9ipjd
1VxROvM1+e47itFiV5VkX0eh995VhEIahk5YkYFdvjJse1s7foWmJIrPdkK8QVQod+/OzM0FrmbH
hzIws7LeNbVz1xGSDg2XT8iVoMTpjEcXS80nxonerUZ+QnGoGyzr9rTEuFZgWBx1Gxv4tHMhTmPd
s8kWOiTgedqTLfAJMpo7snzxXO3bRxwETblmKareDdlAV+jK607PaUiF05loow/R0PlMdf+mRYCw
n8fm3aOzuzVsB+HRMD0g8s7IkIVuPusbWpHzsUm0PWLX41wQO9U0EPKpSm4Nn5zSDHIHDQP2JdWw
E6ZX4NTuJbmdtogdjDEGJy/lTMeZEhx9XHfw6SCu6iGK9uxoibC/luPiQMppY69B9apbWxQ6h6SB
E40RItoxgEDWiMMGy/pqSi2/co0l3xweQz+LU5onYs1JvceHhWk+NoHNLK59aOf6xpOkYDEwWpG8
wSpMYwixPrkf4hzp3VpEWPwnUGB8P+halLWrQWU3bcWQzCeALoYWEoTGyDg5nx9bbqNI6ig6dP0J
ZX6+DkF7JYrNaeDQTDef3IoZaYYv5BEEVgDClJi+PHxraVMzWYHE6cgPWivuVkM35qpScvyDDo9h
jIog5+fIkNsepwqDKPAzco7X5BQ76JIDvJo/cc8/kp4sSWqlaCrqGK9f9bKUiLwc6FegmuKIY10i
4NFPU0fOizoOVHLH6YWRLMqRhPZrLsbnQVfIIm7NnGWvtdf66PsAAbSac/M6MSKxsipjSd7Ef8jc
+hBa/ckROq+CT90ZhnA7mAlhBaXbnoEiwpvl2xS4I8k+E9TLtDx1uC/MOXxtbKC8/eDSMGChGJp2
oH3AKk4KGays+DAyCCU1487T4+cEhzNYS7GtW0BR1dij6AGYy2ESOxj+8HHRHaZH11NiJTXvc9Sg
YfQqn1dzyZ1Q51+QuiWq8QYaVtsfppYbvc09AP/GiZ37McJAs5LsqLKlwzp2OJ2VQtie8eFAmaCd
jugJoxYmnIrcFxQjYOEZDX52bZxikjxMDjRwCMdmf006QqaVK1oh485ZAJaWpqEsi2bcBHl6Glr7
umqgmHmJ/tIWw0ObYNs1YkFNNbg/msdS4iOx2+AaeqEbjriu0reuMx5VHt2Q7TmMOEzc0o/XQ8Ow
VyI0RaXs51O6r5VucUufcivvTn4l3rLirvO/kbLFbacObjew4iWcNCDTgA+s5q8UQO4hJ6UNXVwP
d8l2gEAN8jDoj760vlBU/jDh2pnwYtA0ZT92Nlm71GJ7jhHodpRGrAZjULfq7NX6AjWZtz4jaV0b
AXS5PgNt/4GPe0b9hBzM8JpuLQUGKjMZN1WYAk0dLZB1c3rtiZEGd3Sn8G/4Tn8xMXWVUvuabOPV
0ryHwZnR5bTGElTCoLObwiPdSGYO/eekF+++iQ6RRyntDZ7s+g1a8U1lpMnOi9aNY95UtbauY21r
du1pGggBcTX4s4n/w0k6gTEUuUEZJiTqQLKyh/qe5/IHb1O80hMp15oH2BuMOOw58rbDhHan7n4C
XWKunD3nLVdYTtYVutJtGZnExbdLbcpmbdGyhciIqDqcPrsifWuAe3mV+8A8OOQESh6jGx+oE+ut
VEsHO6Va0ixYPURFb+arrua9ZqCdN8BiruMp3+cJSzDTqgVrGGMxUjHI2EDmyOZRnj36XkKECK3k
lVXg+In9eDMq+eVGM8ojKHHUQW9WZ6E+NBv0mhD8psjZtt2AWsLQtU2qnZvBdc/0wypajnzVeJRa
89ba3k3Ul8gG0zpILayaZi8AkoF06cplLIF6fJvZnzmYXyZaw9nW3RtZ6dVlKlkTIn8Bia8ymdvX
jfkFRf5h1MxsC8x+4/YTA8IaWn3V0Whh3Ehiz6osDELI4uGh2+jFfGxzTkVWpG1gtDHQp/9ik6AR
RG16UARSBaaHFNBrHua86OCjy3IL3+Ymd8Ub2+43uBQwDHC8AuVE13VvQk0kBARb2xCSJZevikOM
znUk0xJXjXam7ILUBEBkiKx8K2R3GCM4aHqguaFBsm7+NNiLkXOY34nKXsnCMs70o3YaChyrFv6u
cnCg5b7E3RDWx8zR0ItG6Uk4TX/sla2hpCsw6/RvwK8n9AIz8jKL6y8sqIOjiYg6Dm+GaWfP9XDf
MphDf2wX9BMq0EwZsLCMEHB4N1RKoaECYsFXmmlXHAmin5HtPylIUMiSu7gbIPagXck9jgd2Ox9i
9vx1nC3CDvBGjA7bu2YMb0JjCDcCV/WqcaofRvXGLv1ocnM+0varSHTWswEaujGVK7Op/HPEMlVq
/nUxy7OfD69iskGKaYI1l4wggs3Spifih8VewHfK0pPb426Is3CxklgvBFe1KwWtIGAzFcGk1E+v
iTeAsXexjsjYHO5L+q1r+jpGMj8XZBRlNbwXG9Q1Co+cl+Td+WGzsy1f3Sy9oVU7WoBwvHFnADK/
gGrN10rvxBo5A5Jf0q4mkznRxONWOx5C4XxC6TM2Gxa6dlX7GnzTPHrINXxBtOAj2M36fex5dC2p
0EMvCX+5CRw2CXLXUtPY9/hME/UcWzV5snW+pQUug1dO/VDEIBv83ldGl2FdyKD96ZYbRDkOCDHB
WiE56Fw2pC4BjGd3GcjTtEgAYLZ3GnBRXEcZh227tx2MWWAtilmvMHOXNWc6QSZSyFA5FxryOnPA
/aib5kYuDULTVptWRckW+EW+GupNV4f5ttadcOuPZJ9V4DedsLub6xiadXIym76kR0MOo0FqGGzG
ZA0V7MawZMfCSb6pn8IfUhmlTlQ/eWHzWcTu8wzfYJyUs+pizugT8beMEi4CL+TKTGwedmlfoLck
rfdC+4eRQXM3hOXKKOEoNoRK0vsji5iGGmO8+S4xWk6OS7HjXVOrJBR09jZWxhvyA4qC0sRCuuhy
Z+R9EbBMFJwW8Ya3nHAv5WxlDzg4aAZT7ihpsV2Kn3H0a+g03gu5WmhEhLWQpZLVrJMtC6WybVEF
Ispaa4NHxalvZ9KFSoOkaEao6PTO2Fe4erKITgW50yFN0bo3qn2fip8MfBkMX7rwWNI5k2nPc9Rt
Q4cxJ8dU8KHtSzF7bzae2nqSWC8bKPeafG0Gf2v6BbQ+eBormHw9p0NxHEv3G5nhsKpbNFcSqfs2
SR5FPVOfDUAwyU0PiWSi44lZzVFgv+aF6jh3x9lous3MfryynRhSjk5nW6kaqmal6Niy8mAnJHS+
JNHOLoFL+2ag5fhGR9JMI9zyWSXatRooVX6dksPIa7Nx1mAXvjci6LJ1/GL04rxA1Vd+dbRAVlSS
G1Z5J22yphfd7dGlpV8NkKt7XWjDaigVsk26R1nku2uuLe2vlAE3wuAPGmgDonnBnhHmaXOWNhag
EAjj2irTbCeUeEpgDqAyZe/zWNLK+Q0fIbamSV1HTW0GmTE8ueg72WnHhI2DR96KUA5iqO4CXRvA
9CdMBGT91OS12ikzfupIJ+cs0WV3QJweu7JFhajHAv4b42E9eazJsT+XouXeMOD0TIVXbScWRGOh
Nrc+YS8Oc3o2r/7kD8Nzi3f1qHEY3Jhzui1cpT1PyQjDv0fIDyJhW2oxRhFk5JcatQXmV7kG6lXs
xQhFhFk//ReNFrodDdh/HJdRV/JeEa6u7Px77iCKcnd01zLU1ujL34rKWNP6AtTdGdsEHmiN1WrX
GGF/ya8MTp/rrOnkbQiic5NHoXbJox4JMR9JmoUezDUFMZU2FpqXGWpebj21Um0np7l0c3iIi+o7
QwTFwYz7CuoMYVKtoXNy6awN7uTkINKrUEBY0RrlHsu2p9ODRzOPGwCWA4N09PbYX96FPtrXtUpo
Ab2PVai2qEg/nNRi6ZIa1EIU412DTi5rMiNo2xFZodvtXei2GScsm25NbSwzJOPfmTuP5saZLU3/
lYlZDzrgzaYXJEBPSqJcqTYIqQw84e2vnwfVt7v1oQVyolazuRFX8RWSSGSePHnOa/rf1G6ERaul
O7is8AVC6sKiiFujEVNjDoBhrnRZ2FA8yY91Uz0iqHBsDBIHBdrKknr5i5oWP6Lsotp1mipw8imw
5CY6n3lEnhJ12Ql/WnCgevTixv2jgu4FYpGUGPWWGAQ9zqBr85CpzZ2RYc3JdlxYbsoVM71kO+U+
De5UEdBUJkukYLTio3hTNI1r98kgLbXM4HNxBl98BQR05r41ApV4oXEvy7RJcjgMSxX3Oq5bz1Yg
lfhMqT/B5vULJYQXVSuQ181wsGssxAjuW792k3UeKk9y0uP32w2vCiiBZf47UjI81fPTJUlSQqPm
LaXI+Gizn+FY+EM6GEAgSmbi5Ww0OvX+ywn/2y6XD3Ian0FA/2r0cnWpUvo/tfsmpSpyqgatT5jM
4ORb2MpK9lRbcQvNoa6WdLHR36B6YnnNS6lrDuDzo/7GBUQWN4Vr/qolqgpclPvLucm1H7mekqy7
K9GCAqT3W0NHGcp3EWYo1B9KgoIk7IzKUQAyw7hI3oNa/caSxhGZiUXWXtFOlSjVTtCk766Jt2mR
micpc1RLsNnvp7oaPuAp2ZkYntKLVAMVbH/HA0DbXr/vhst9qWONkCEUtlAwMzQFTzq1BtdlujMA
bvxV3GTBJtIK4d4dX7Iy67WCwAdaUZZGNMqGF8PddU02Stk0GiVsut5dJvY7L6remiy3h7AJdxXq
UD2lymPND12LSbilgbjtE8M/qmb5ht5gvPO5YpRtb60E6EZ2RW+Im32QrpADwrAKyouaeuWmQfFJ
Bn1LaYRZEqmX7YvCvIAO8lRK/i4Q8FHASgF1ZxtliTS6YJQ7PUQjTNXUAtuuXKD69eh7WDwChlnl
Sv4UGr6DPLGK1bSIjrQajGT2jNRYjkpAMToL360RO1CPpKv6IgwVYT04VkBC5GtY2XsmImU97pmx
8oBxBAQAcvFtbtX3rd68Dej/VHoIAatEyGEkMcK26leltmmwT8EqRuJKBaUNfysINiZmnrLW0qj3
Tmo3IIIiDI6vSHT6NAV2osjVs0Ah/AIG8pCGuUcF1Kh3+GQiLlSSbVE/2GSpqC9Fn2O+1M+pBDul
kirJ8Tya3lZY7UKlehZ9d0cyhVqOgEdX2ZkCFrmgxhpDAMaAkHvR+RGQmXoP8KEnGLGfeo6GPclg
uuiQuLRjUVmGLSs8yuh/QoUBZRTKzzWmHFmKLCMJrGdbMhfIvENH3pSxz5KRYamijn9L0zXHsWOZ
mpGTcK/mFgOWCapWuERDxztZNVG/k4VVaiaPgQgrCEVhmiyF5DmSbrpgfsWPTrukjnKhR0rb3tiw
KDZKLHDkCe7RFWRvJxBIyLI3ap9IKN/ADRxQuIbs4y7KOn/BW+7RD6qnAfEopIb9j+A1TwDzNYrZ
UKztgAWL3Lnj6EMFS+QYGSBoy5ffQCgDjsodVwSEMYJEMbrDRUYSfkepCFmnCHo2+U9Zs17pFyBk
Lwzf69L0HEPR60WfQXyAIwC7cAXvEfJPoz2oXbVWaiiZchUKrIbOCQIv/66HpIM1Tty0M9ufffI7
zaNfetw9Sxzqg9rgUOC+Z+QXQ0SrUc9heDV1uCLdxE+yKc8IFrMMpDDc0gNCaiB714Yk2Sll8kvX
m11aI38n1zIK+IKC7LrI2yBY/uyCGiPYUoUN8lfKMtxyFe8FrtZLpBlP2DYTQiJJX7hdtzUKwISy
F2KITOVpAVTF24qhwIFemHaFVOvdRa74ZhxfrqR81KaxQ1X9l6WO2uuVagt+aW4QhqX0A7QRRXdb
Hcv9PfN26WIHwqq64NZiW5EWchFSxc2giTRbB3CSqcDVkmInGFxKlI3MEhz0Jy2CHKsMRuhI4IZ7
9MVHdLqj+h19kRy75IsAMDwM12lPuxyoOz5FaFAjsQCoNHW3pM3mhkn/3ihsUSGU6M5atEVVmvAt
9lz5SLRQ5J8tLf1dmMDV6frfgpV/pFRsF8Uo3Nt4onRsW+gkQf0rSeXvuUtueRlrrpYK25LKmIIa
LfWXj/riPlAoOqIBlqzhKFOro/GfuRTVZJQ9hnoZSnGwMUSPBp3lAjiOSrSM+I9dPfyJ0kRnJ0bw
wzPwv+uki0dlOVz44iU+/Pkf8q74UDYFinejdEfqJpR2Abrtw8r/Jfv0b4YiC7koqci7BfV3WfO2
khxio2NhFhBIvyzo5yvRRYpUq/kP1WakpaN/gqINXVmxpY5On6xyWtjMOBPKW/d7QLJ8yJMLLXP3
nWxm0ZuNu/dS7V2slYWRu48+dpIccx2ZiXfK8B5AuMJuteglxAISv5X6LdeN1dBQX2r6l9pI6mVs
to8XWQ0fQL/a3H7uEdMYzm2G33OCprcaY5sdK+ZZbVLOHBmhTUR9YKAb3oepa7Cl8Sum/pr7Nsol
EQYXQ2ND6hCpDBsnrWk8zKb5RxElgDTSg3vZozrdjBxKS00HJzCBPBR5tJeF6BVUUbjrcqhYKJvS
nDe4jFlDFC1C1aBOVFjw5gslsLl3bxotfsCXi2Knrvxsa52KaeLVq6oNwfnuKLB3R+h+C3r7BLoc
rdcAWHCRMGtNzXVI7+GqA4FwB+CNONMiYdGtcqkmKFvaK6B0DhNVfEQumQ48OdY2RyMdtvQq1C4Y
S9BPWiayniww4ZIpn3ibd5RmceFJXoXuIaVe3LgYZflJ/9MVqSOhbLFIJXKXOk9+hL1wQgXpKBZ+
7TSSHyN+Ptw3lwAnUAMO6UDPte4p70g1nqvIrrHJ4+9FhBSumborHBkfcgUj10wRnaTAYTltqMWw
RtnRYgu2uvbewwBtBlU+54mCrRYy5BSm0bMdID3hVVBs4GA2r9rYyo9QvbNETyIL7qJ9n2eO1+f3
XE9/I2MarC1cLBfUuSlRJVjBpoP/apaVvGovwz7pahM0GcoiMmAtA/3pCzGN7/fS5CiN14DsYOp0
H4nCpbE14u9g4JSNO6TP6CmiuFE8RHkdrGtVRM7UvLzDRYRfJvXvg1nFh9Dt0aeHgBdgIpgL9S6Q
w5ImOAXjpTBe65HK3RhN+52WSrSqK0xtL9aAj1O+FOVuWBgZLVPfrf2FWyWbMEM9IqjEl7o3f3VF
pe7QAZSd1kYNm3dDEchOIO8u1UTdakXoH8t0eFNhfC9qxFl3TStkm/QSCHbTPGEyj7L75YBxIiiL
oh958USQKL/QKs2ROU8JdAXdMpcyg0F9elR4l/zgO5c0Crzad6ThXZAZOpqn/QKJKPA8fnhXWtw9
q0b7rcnSUcBXeyMV8QGaB3c0Tdw3GISF+EagXWTaVh7buVQ9lFbD9437Te1WYLfGNvr/SbUEzpNF
e6nKgeUIqvUTxR3OwfaR9i44J/3Vj0y8Yhqqd62QQoBf5YbyFMJCHLyB6nnDYu/GBmpUvAk5cIv/
UyNzGA469SBPB8XRoWbZcJ9lmSPeQvoXttTSBdF7qynhaC1NJV0IPkoxfETw8V42sUGwTL4lhKed
EeNDh8LBsqarDgfG4Nbj44Uld2gixdUuuryJEdTUPyDYEZ8Lyvb+P+DfAHQ/Y38n//ff/x/QwrNA
4M/P/fc5TPH/j2hhxbiGFn56D9r3f8KLx3/wL6CwLP+bKBpo64yAXwks238ChSUJqDD4UAuBAMVQ
RJV/8y+gsKz/G7hiC/yeReKlyKb0X0BhWfw3zcQFR1QgNpmKZqn/+z9hzP/4gP/9Qf/XpU64116q
kd7Ag7L/hvkLMpgT1ZQpLvL3TySIxgNbKnaidMgO0l13MO9BiNyTquj76llYfZqNfw36eRDe48sx
xrE/jaHCdiNX9+j0P9Qn/2XRroS360+eoJz/++dP0M2GFQUCBubSQTkYZ/fQvKaHdCV+eL/V060R
Zn69ZP3z15MiGRXMa5GLsxA9mFkDj+qiIq3tIfhmaUg4QyrE/AI5EXMx+BqXM9MzEDRxy01cecgC
1ACS6ErLa0S8IzyXh4NvamizK2M3mv49JhPjJbI28UYOcIKS8E0BaxnR3Csj6n0GF06zoSrdaL61
izvENKooIOuKBWPN9Y9Of5saG061wJEG1N+DSFIeqHK7r1GDiQoiXuH30OeS24JZe8YDHo2wCzIV
A/LZ+BcMhTV6UtFWwb91NOGlT+3KorkVSc43QlqE5AIXbU03ENkUxLOXFmn5EnaKt87CtiDkVMm2
RfN7RcuzOCYp7HBZLvvnuGujva4a2aOVgCwPuiL9hrxdteZndmh41uWvuoUp4oZqsi64twKx8rkz
IuqobATzUq6rClcZEVbMQddBhKiZqa1EjEmX7lAk9GFyzfFTbtSmFCRrQ0wB7xW9Cq4vaPdq4YsA
QS0MDTQEMsI0A8Lj1rozgHVZFjhFvIdK455EH416A/Ml6htm7FRd1nHG1d2TihwOYvSkwdKAdE9V
Ce6ugopL1SA0dtcX2Mij+WIDShN+Ta0i84bVm3RQj8FGt0VwLmsZm87F9cePhJWvHj+u6k97r6rj
LtLGDSIbGR22Xz2gbivsbzx93ANfPX2kWH16OkX9hkt5TvSQ0bIql1p+VyANHGVvXAihBO4vVXNj
qPGRXw01YeRYpPd+KsTKIVFaHL8QYYai6RVH3k/YpCBpb1CA5r6H+s9XAnaea5ZgDfhkF/I+QPSv
NbF2yuXG1n1t2HuQmchBO+vGe819IPgon6ewLQTLtKJyOMRU8jIQMRfvIYm/Xf/6c/FRkv/59F4v
Bupa3nAoseAAkmuDtzYLfMD1317+1OCZ4D6H3dP10eZeZRLny6qkGAT09DD2lRWI1R4qV+32+sPV
mZPqzyt+XmvczyUKHf1BWQCa2981K+HQL7kXnhAx3GqrcsFtdVvb6bJ1RIeO20JcdctTbltr6yFf
PSaLy7Z3HouledrFjryo97fOt5n3FicnhImeRh2W/LJBgVjdwELtQMMW/5F0/SPn+nx6zix8cRIg
up522KCFLMjyxyBVdpooC3oOqd89Xp/ZP4vhi60lTmJEWQuUlOpsOJhrb+MvpUW3iJYWUUjZeatb
kyT/k5D0X0e1OIkV6HjFvmkxir521/XLZVscymW6zDbuo/V82TQ7c5UtXcc/chZtwxuTN7cBpkQ+
j0S5vHCAH3BFoGPz1vdbtP7k4pQhlSgKeMyMElXyrWxhZpGKk+iBSCFGRk06HKouVrn2uiXW8aCM
4jBB4am29H3j1zr0nMzjOhi76EPiYoX4aHu+/jHn1uIknHiXJiogofED5BDRdvlOiYxD0qnr648f
3+OrpTKJJ26bBEUZd8OhbfHtdg8KSKDrT5bnHj2JHhTrrKy0aG14aaH+VOgXOpkE7xT0Gw3ZwmpW
gVpW66YizSrCTt4ZlJ13boFCvQ+CcpmL4HDVHOEqCYHVhUm9ceUreIxBOWkcKoXIgelShSqbDieL
ovxZbTuxObhmqCg3XmLuHSbpKPhgeske06Nnsm3Sxqiw5Lo+P9KXcQBdikmUGb3cLmpRDId+156s
FZ7YDpKRy2JD6dL5LfzkbXeXG9tG/nIdM9gk6IA8iiskSsaQEOzh+4nHeC9tInzcl0AKGHJ4N3+I
h+5Zf62O7aN8KDfXX3Mc4H8sMAaexiJM2YFwM3Dq44GDFnWRP47+KkGDtJF8d1Hfro8zN5uTaBQU
qYEkNLNJTcBzLmZXgTwO9W0WZt1OiihMXR/ny/3I+4x//3RqERAoTBYxEi2Nbndy8rtyy1MRZDey
x7nHjwvx0+MLFJQ0HNr6Q4vQONqHsQAour6x5BR55mNMgonVNinkOhDyiZN/B2r79qPctvaWrtXL
itrDPlzFCzCWjrm5LO7FRbGU7R/Sslobdv0RfYRL4+f1Sfw6ijOL4w/89Jp6kyEJ5ho9+rVvbfjU
6OgEQRut9jKQSTF5iCnCtuqN156b00kguqC0il5V2B96aJoYuX5gMX4q+2T/ly8zCRK5B08NyybS
BUztlsJ7vcJdzZZfdc6960N8HUslEsh/zhdkgmFIGr0/+IfSqQ7tuTziAYeO+D60LxvrqH/L77Em
crIlHNt18kKvdOGtpPvrw89MoDkJHhQ0qO33RMEAkbs+4fJngsBL1MPfPX4SIjR9QHcFd+JDnEGF
EBKSLhTL3gQf2OD1EeYWvjmJDhfjYgnKOESx6mzTwYdlAVJrYdgQ6+zKbmzYM0taijYI6aW3xWti
q9vraBssoQnvSGMW1TL+myOXbzmJII1Uan0sXYaDWkkiJCIgULiAKM71V537VpMA4l1i8BgFi9Gs
zjj29KmHikF1Yx7H5fZFMDcn8UNPGispBkE6SAjtGsZdkv7uaO5U9b1cfujFNz3ub7yGNPcekwiR
KECkXJOhzDXXc9vbGCs4cUtlBwr/LrIvO9/RboR0efz5X73WJECoNdgO9FSlQ3CqtuoOt+in7IDS
M6exsEyegCmt1QWWAvfR1nvKlsLeso0bY8/N6CR2NAI0BZDUlNJ22mHYc6Q44WY4Gje21tflQImy
4z8DR5C7Pjg3nm/R9X/qHo1N8yr80gE7HUcPgxtp8szHMiYBAuaFrtI5p2wQPOugldN234jDjUU3
k0EYk/CgN3KHf51HHik/BeFH2bzjbRVjh+LqaDpeztf3zcyHMCYRInI7oG7jK4wG7CM03QXRXtLG
gaYDZczUlu1FuvFGc2ON0/jp9JN1uY5LibEG5VdQ33X6ASseGoV3tIka7C+F+kbaN/v5p9Eg0o0I
/3E+v/Uulr9MCFetxsE/3LsaZNIPCb5agz2sRqXu+jz+qXN9sZmMSYwIhFypMp2XywF3KFu8TVzp
wSgeQ2kVNXRo8PjN8dhoEnghp947m6S+yhafblHb5JDBb/yMcQN99TPkf84xlT14juOexp/lObPr
d2Sh3tD4upzCGyFq7itOoobcirUuW4xgPkj2U7dQ7xBPdMwbn+7r6zU7dxIZjELovGKMDOFWBeN0
SPfxGt+erWKXRwDi8apCV2dJVNr295KDlkLycX3qlJndrE9ihlsYrWxFjNzHC+8UvCir/JzZwHDX
/SazwaGskvf4Xtrri+pFOOr36Tp4RrDjxdoh6nui62yjUXY01vkWEYYb0yGNK/aL76lPQkx1sXpr
iPlR1qOQAkZY1Cd9SVWD4+AbnulbgvNdvbk+A3PpqT4JObKIKmA6Rs0SVC8UxqV1zl6UxJYcrG5u
RH55Jq7pk4gDi1fQk45BGhtA0g4MsoNeyipbXWxzPdi6DRb53G+rvWrDxloiUrYW99p9v/4OX+H5
L990Goq8Qm+Klh+hrKKN6Pwy1o1jrYXtrbNVGqfsq+82iUCtLP4r1lUrlAx4r3Kt20glLzEYsXFn
JwcTVj/9G3tybrRJ8JGsrvPU8cO1yWPWvejCY+8CvHL3fr+9MWPj5/nqhSaBxRciVCDHHMh7Sd/b
87Btf3cHY6M/ij/SJ2FdroaX+jH+dX00eW60SZDx3LI3C5XR5CUCD7unM6heynlndHbJXKXVXbTU
7zDhWMh2YpfOC1T2pfmXkzmJQDg7mINVMDb0IydZst2dWwmDMvNe2iTGoG8RmmC0pUOF+csC85OV
yWVTXOROsU2c5AwReQmb0dGX2kZZwQ52sOW27wFNv2NJvwLef6cduz0VYaistnhjTyozMV2bRBlV
CcDw/8eeRNxo1R2AayyanbQYDtkWBsEidFR0hhaRU75IC4jgv9ODe1evkgNQpvVGhqsk28YaLw6O
gnbjb72VcWPh/engfrHwtElQGuKoiNQxayhW3qY51E69HjaZE61FyuOujUHGKbhXv+G+c/TX+hr0
yer6Ipz7VuPfP6UrsLN9MyxIwCD5bqQs+B5oqI6mka001rfrQ/xpvn71cpM4pCS0gxqNl6uX2iq+
Qxd01TqofT57ziuFiHW3VlfiStqV+1tba+5OqE0ik+BLpRGJDKnRSICGu36RmFhQRzaSOhwtGEI6
w+KXRLehtDMHOso6dyr7uXOytbQst/7i8cbLz5wE2iRqZdQ4017hl0h3FGIdfa0uszucoW0YWlsQ
oct2azyAOzqGx+sjzg04iWGujIGjP0YVKoK4qp8hQy8v2cpNgSP5OG/caifOndraJHyJSubCzWeg
dNE6ySnapcut9uAA5XUeb22MudNam8QpUNuDLmUMElmn1DhJl5UbIlrdbKNeB8X+iKx+VN0qJczl
t+okchmNh1pBZzJ3P4Rvw5OGhhTY5Z/hKnvHcBO2RWL7iNdvlcd2q37kr9e/2Oywk8gEbz+rinGN
IF1x7n9D+mLv+2NElJa5XRP9sZBceHZxY4mMG++LDTliWD5vetwWy8ozDOkgaGez+B6I9zkqtddf
Zu7Zk4AyDOEl6FDSPQzoxcvYkrTCcyvdKlLMPX0SSjA1way20jiggb2MoGUj+VUAH77+2+euVOok
bFQCsrwF7EykzNG9WGDycs5W0VF9hDLOnn25PszMQaROQkLXYVSnxzobp48NCOAlZVlk9uBgIqFv
emtyENxwuKNmXXhjyLlcQ51GBQNMIoKt3NxecDYOTvXJfcmP4V1E4mZDht+Uh2EXbCHj/C438ibb
yStvjcbns09iev2155oif5rFn84aJQiHAeofCdxvvLCP3HyUb+E9tpx4yUCW+q3ssnNx8h/08/UB
xyX31TKfxA6r02I9QNbxIOuPcXmqaCS7PwMrcK4/fq609CfR+PQ+/sWIh8Bktdw1j+m5GueyfI7v
WhvHgd/WznvEvYRFtE+dCNo7V6z8LntON9dHn9kJyiRmFDJiBm0Mb6NK3i4wbIIcgs2t7HDugjoi
4z5HiLy1UP1NWS76Wt5V28DBlmMx1lEHaqj++/s7sHlncMY8KLuRn6njZ/nic/1JJz9NZ3zRvR6R
PrbFuTr44UEdNqi5J1xSvb18n3zPobFvOS/vxFf31UCinmPtJdhq57bdNMhSAOhqEHzhRwbH7rfy
EpeLbGd+ZBhDvuoV38F/uNUWmJv8SRhKw8HreqgsB/ptTvQU3DgI5h47CT8aUHMsU3msYXxIebSM
jB8XXDyuLxh5Juz8EQ/+NL8jxBo5qTG4/cAD+iRtkUxCGWobBgvXuTwp4AiftKN5py68Z92OFyRG
lCFOOZmwUx3TlbAWduGNVtjc1fFP4vbpxwwWit55yQLrHZBULCt/CbN6hcfiQrd/KcvyzneCVX5j
s8y1SJVJriL0eHd1dJQPxiJwAnJquDIrHXCjbt8Dzl3Sc15AeNlBM3EuR+/GklbGD/fVkp5EoBhd
OQGCPpnvDm1IcgmYe0jSRScUOoO9dW729Rp7ozf5STgG91BVHoof5d7/nj1w10CsTl9pIOi+Vbvk
WNx1jrtHpu76apiJjX8Wyaf511FbSuug4iClOzFKpCLsBZ4PMw0cgq8PMUaiL17+T23k0xB0QXyl
7yQilCTTmW5Rn6X7mS9SQ4G5rV/Ku1ZLNOjMqnXjM0vjCfrVkJOwlemIotZtSbL9Q1UXWWYLHzBx
isdqJ9fr5IfoLofWSW/s1rls4c9Z++kFIzEz/QF1uUPTIUTbo10UwB8aEL6UHhD5SKOzb73igQt5
6Pn6lM4ECHkSd7qLMqCnwohKmzlZbu3SzNxm+s1C3EyI+NOi/PRGXZsmcYnQH9fQxkbKdROS/VSb
5kNw1O2P8DxejOK1vBeesJy6/kpzzaA/p+unMdUExTYMB8BUrnunPHV7aR8+ejvflnb6qlqH0MP3
l/VfDiazcD4NBp2jHTIDDGQr92glyy9ZrfzKYSkmTf6IFtdJa0tsK/wTjmSOFw/npAwdr6iOYdSf
Q0O9u/475nbfJBwlQJLVuke7RM1OdbBqyjfs7ReoadwIPDNx58+x/uk15aQKUQ1hTg3ho2leQkNZ
Xv/h40b6YoNN8dVdM2o1Cxk3B8rCOCEL4aNpvVjyrgn7G99oJmxMMbaRgHURVoXEzD7BfU9ctApa
dViRwDJpgBtbSXxr6c2Eiz+H06dpGioBQiQm8mPd+S59R2r12XswnPjd/Da8NN+jG4FirrrzJyH+
NI4p6kiqaMyaugZPcoi3/jK2TXtYYqvs6PSnyYFRml6I++w53kS2+HrrBJrbXX/+/mlo6GB6IvkM
XdwrkDkBB1H68r4b58sGPcUfyjuSZa56G8I39/XGFflpPKkI8DUeX7VdCncRJb/B7jZkppQ74O+v
A/vNWOL35dyqtM+NN7lLWXXQt27PeFB+t9biqVrkh1tw7LniwxSQi01ZrcUiD6/oUvcnTFgW4aYD
jmr93T79c7J8mi19kBsY6mM4Ek4m6LOmuYWLmct4/rzTp0cHalq13hhWm1W66zbFXbLLd6ENzvDU
7Jt95SDUeGdusErYYWbT7sP8xq5SZvL4KcJWa8oWhyiCGx/kGzwIcQEmbXDX2K1KSLtnGwHdA5pc
GBQvtOx8od6I1Meb1+JB5/R7xSlzFK/pR/WxjVeqYQd3yv318DV3BZ3ic402RDO4ZcJz9CJX+tLc
ciOEgHq2TmhHPsh2c2zWKOTfAqjP5blTuG6ODIiZSyKXmpfhEH1XMO6hvWcch7X7iJqShav3Qj9V
6+AtWd14x7n5Hw+dT1++J+uMpHFIGOUP0Wb82gHYiu7Y/mU8EydpSB6hoQvnBL+wLfXy9qHawgF/
7Ta1HR0Kp9pkG+y4l9oOqwYuiOLaePrbeuAUs2sERtvmY86lYUGdPqVrJFPhEmf7Ltz5e//G9WTm
/BQnUeWSeFYiFlyV9Aqnj5G9EN8ovc1kWOIkAfEzGTG4gBuBYApLva5WUKmR231yhWFRVJiJXAwk
JJ/+cilM8gzVc72+H6Nj7lCbWHjrcCVvQZatzfP1EWYSUnFywRng/rSKeaFPLqMAK+HgmuaLDrHa
64+f2T7mFEcb55CgzLRl+zhD6TTfjDt5F52r7WUVbfGUfXEfqxMU4+w9vbF7vj5PzCmWttcaCsti
ON5L8510WSD3SYP+162S1MydwZxCZlUkNaQ+bUZ6XXRWXn26XdlRtAk9i5/X5+zrtWtak+0fCxG6
QCbhF1vh11HmL4ibh+uP/jr7Q5Xln5FFbCJVzCWPghoaQ7/jx2aH1XdzY2fMxGYTjuQ/4pYEf8uH
7ywehrvuzn1vtuDE43v9uT17u7ZdSGuEu+UUW+Sl/nH9fb7ejKY12eau7iH4HzEiHoSIBSPJhobF
tkI+5b6+UfT8eoOY1mS/49OF5nLGlJVO9xHv/Vvn+9xzpzvbjyPs0HhugMpsbEH4j16V7sZ3nv0U
k22diVZmZZ0pHlDoSk6XJxNV/4V7sB6QGTlIO2F9cZI74cm9ATGb2xVTCGzfyVUmCIyX95igBY6m
futiuG9SgkDdQ6Zv0SM1o8tC7W9g52ZW8hT1KqFIGGgF0wc04lm9L4757Tvm+An+5x3JNMcxP52/
AmZBCX5+4sE79S/hffqi0M9R+uXwHt1l6+srdy4wTkGvcWFJKDLE0sHfqk7+bOyNb9022snY9uJZ
sBg1O/b5XdxuTLLK7EY4ngmOU3Sr4YVDLSKZcKi2Yx3nWVrHm/oDHYXrLzX3USYBoHebsBNb0grD
omYjolaNMPpHbdx4/ExgnAJcDUEprSzuyVpiLF6ZlEi7cZ2faYViLPDPT44hTp5HLaeGgT3sh3Zs
YawhJ7/1EYlblCtzZR1AMP1dSBlp5p/XV19djEYsOULGqxWglM312Z+JKOZkz6Mt0pqW4LIHR7vo
/qUXUJtB0OP60/9UWr/YFVOwapo0hdVGBmfHDp1aR4OTEOyqp8u9sQcQsNMeLnZ2hwSojmj7UgSW
ra8CG4ldblzDi7kvnXphbG/2N8bD8KtfM67wT3uU+r3ZQsegyAAK5bISd/IaRZ+t+5TtcWakGI1g
2Kra+Sd9027qjWAjvmKr4C60t+vzMTPbU+Cri01Qi4wIeSAqHKPNUqx/l4BQXn/6zEadAl6zNiyD
XEgpbCyUg3AKtuYC0bXz9YfP/fTx75/mTq/jWOtyHp57DxpSMtroKyHdWigzQcCYBgFBFwpL6Mgo
ix9gJxZ58WSqm3bYWvHfLfQpiLV1qUyHY58JTY5Fqh+q+FVAfeb65MzN/CQSRD1eafqFhxsCllhG
+i6AGWiRE7ggXqIHxX6wpBsJ0wxxhEbjPz8Eur2ukhpMVXiAQriC5ZyejZUFXqjYIxS7yJ5ID6gx
oc7323vr3oM71KaKl/L++qvO4HrMKYq18zo8TutWOnQr5GVe6pO3U070j2y8sA7hTrCVHzp4mstZ
tG9dn+Yykyl+VS8tSzfGssaI59H26c5YkSDskSuFxSG8ifvqoVq7zvU3nOnwmlNgqmzkFhoShFpp
9YIhwwGr6Kd8HZ6Do/bRHbCKPPibdJusqKAUa28ZnqSbGOGZ02oKU01DA/eNkAM+QKQrKMSVb8U3
jqu5R09uCIjmplmcWOJBvjy6yo8YI5Pr8zWzd/VJZMhyJIPKkgXhtjZ9l95aVvXZC9FMuzHAn9bK
F3Fbn0SHJPOQ9yg0PoitPg9b+VmMFiiX3SuvY15K4QZ4aw/0VMW7mO5vOH6U9fcLN4ZbV9KZDa5P
7gyCpudNWKXqwR9w3ENaMEOaKCQMyhfvqGnKwRzO12dz5ozSJ6EkcTX4ghrvmtcdk5nW26qMVlXW
rvIkCG7M6NxamMSQGpU6rUpIiqLquUJErex+XP/1czm9Pskn9ExoMdIKpAPuHE/KpqI61OG6sYiP
nOl/d85NkaZpqddGWVcU1vUosxM3tKMmPw5l+6hk5Rk/ryWGLtqNwb6m3sMKGZfEp4OvvpiaX41l
L/1iPWhYtGd1sTGs7hdygCeU51B7w7J84UXFHX7D6xzpSNzvbkTbmbvqFCEal4OlZQgSH8Rl8ajv
fjW7y65ZhzfuEzPLQJuEhFbOBL0SCspq3asgfLv4j9dXwUyuoE0iQqp0ft96Y6Uww4f7p5ViZxk+
XX/2THne1CbBYNBDWbuoXLTaEFFVO3ludspOciggdKQ7NwZR+LhfRJwpfrPuMHozGipczapZGYto
kW2lTbINV+6KwpN1/y+5rlnliLmZmuz28CKJiahGfF/8zaPkzcD5Q2xvXHdnOlCmNtnmFnK3IkuI
pxcL6U6qF5ShVRKFZFNsAUPsqdc6NbeuzeUFiOOueinW0dNNsMdMzJyCOLGIqHwV3weQoli1kaeo
L5e9eQggYY6VcPx1kMD1HWTsrTfjRoI9lylMsZxpFPpsWJZ0vG1W7rpcN4fwKdgnjmlra3MlYX/0
oz8Yf7lOptbbfS9ST7iwP9tdd2fuoiNKq+q9cEaubym+Wvf9jVNhZp1MsZtBm6s40rPohfC7ggej
QM+yvlWHGRfbF4tdnYSBMs6RqvaJp1FmhktxwAes8p4VTVlXnbpq8TgUXcXWBFibJajioTi47Iy/
22nqJFa4RZlrQ8i9orJbpzzXx+T4q2L2EGfYNEf/RtY8c6pOIZ5JHFsBCmHcQ8V4X4U9asXUlmvr
0fi/nL1Zj6Q4F639X869JcCA4eLcMMQckXNWZd2grMwqAwaDme1ff1aUvovq+CoypFdqqbtL3RCA
h+29115P7W9vPMm113heS/7aKGbXcs4133N/q7vDbN5BPhEdyLpBd4N34yZ/NB//+lYXC4bTOGgs
Oyt45BY0q/X5JjwVR+fNTaBoWltl1O2dLVvzp2pdvrB7ss3DSCM6Dm/8gmvr76WeE0IKVM/PjzlC
zt7HKkZvd4RurfjW4ntlV/qjFPzrPTIQGoveQVploLDoH04BuzGJriVsLqWbHTiS4B7h5ZFNH2V/
vlIdTzs0f6ApXCfi7pbiJPz3jLqUaYIEWIXUwcI79OlZ7hEZnMaL++6h/vb1YLsSc18qNb0MDryC
4Qb+Dii/2DzA/3Xz9aWvLDWXgkzVOeAkNLj05Pz2/N8juK4gi/5v176Y7F7TAOStce2m2sG/PZrU
r1y9fH3ta6/kIi4APtADHhbXBnMrtYPTAv6IQ1HkDtMRMv6vb3JFaxZcyinzsB6UtnEX1e6H+q6x
ISwkH6X7kkEb5fOT0+xa57nWsFo28L//fuO2V9aWS+GkzgpetzNua56Ax9o3JyctHtagscEq+nSr
1e7al78IF7ocJqbWjFMBn/x1XXtpEIyHfL6VaryyBv9RDvw1rwlwvdwJcQCtNU8HT3wqBoYHA2w5
dG/1IVwZBJcCx7CAnTPvcI+l7ZO8ep9zMKJ9yC7z0zzdOj1deU+XEkdZBLC4P++XLdu4BNo4EIhB
TPr6U1+7+PnJ/npLoxEV+GR4ArnItA8/yZkn6N3a6q/EtZfiRakmMoTnxRt9eOv2YKJpT09TjKa7
FKIEnJq/fogr69+lYpGEvjMALXwOn8d3Fzrfs6TYOtyqg1wLbC8Vi1nJJtc+H4scHeX3/EnH1Z3Y
+Qn7Xr9P35zvrEN/Qx7zI9AeYWyDIwBoZ3SzpnBtlF3s9IXdVjCdwe0FcFK22hXT0UCCroLHtryR
7r8SPP958r+GQQWjTQCOzk+IHlF1wi4bB6hVxl9/n2uFpD/6ob8u3xv+/538AhHlTjS/ylXwBGvL
NAAaJTG7IWbPsC1AZ9et/OuVdicY2V4O7NzAFx+ROVjFcAgtNjZsESI4KwOCtiDv72y6MvHhJrUW
9+S8rOkbG9oVUVRwKV905AAKq4M7Lx/ogqm6BKRvH7iBlK/du2oFYPArmrHxpOFRPIN6hr+m9FYo
cEWADyPg/z53WPBQC5hDoATCfzT4mmblxhlMS5/4BiybN6DFj+MRQsAEmnv5SB5MF5XIl4Dhtmo2
sJBVUf7rxmc/r+T/iB7/DIe/PjuwVG7uUKxc8MVO5Gram4d+Bdvxdb+75TVw7Tv/OZn9dY/OdkUA
Xo59qE/hd/BDBDjNB8zG1yxRcbVXh2wFftMqg0AM7SU3psuVVfNS8OhIA/PtxSAPVzi/yQCVFTiT
6BSRH1+/uSt715+I8q+H0sgJ542PFxfe5WiR6g+3tGnX0vl/Ao2/rixmGOUB44uA/uC8I32KmfFt
+KCr2oraw3SvjsULhmharGEKfnA6ACnjaue9OQd949VdCbcv5Y4lMI1d6UMtZDXgVjoxkL83trJr
h/E/ScK/nk33RuWdh0T6lKD1oZxiIOCzT+ue9ZHZGR3xD1iE9d/m3bwDZP3rL3UtyL+UQC6MWBmo
W4i9v9evCopyuCh/+AlNsu2QWnuxutnZdl65/jGbLiWPU0ttoxYUxsdHgh79iK0X7KTyqLCm3Ti3
XhnXl8rFMdCTbYqBHnyl6k2NDt/IEgCk2CBc3dirrx3oLsWKgfJhlmRjBPJ3mJGQdALkI+Lxi32r
wn9tAb70FVVjrfNxVNaBPfHHso3K5/m3+7o8KDjDIqetzk0/9r3eySNAqVWkE3m8ZQ5+7QWe//yv
ISjcsquzs+RjDE9V+TZ0H2F5I/lzZU24FCX29lJWxh2tQ2UDo2OhAaSFj7cTgWNyYwJdCQIuBYms
ZB3XDr5Mqe4WN7aWZ/jARjmARF128suHr2fMlWjmUpxIlNsWY4C1bfL9qNbPI3PBLnwq0PnFWPL1
Pa4sMtbF0UKaylrkWZBuBWE0zMA5gTjz9aWv/fyLuMKtkbO3MkVxImvJDz/Qc1wtJV9xMPSe+orU
67YOb1lc/zuwZZfKxCaz2QJImjmAkRXnoFtO0/uMnTrcFt65c+7Ty7306+e6IuJnl6LEuYdRsykm
c8i6xxleQWi8aMd3grIafBTCQ51tsz7pQhlV7s45FJZc5S6/sYr+e2wDbfDfaZMNrA5HPcFgEeeR
2HOB+ubaa1e8EVkK+tGNoXdlhwD67L/3KSxaqEXgGck+2zm/5TMqnzsAalfVqdvYD80zwM5P5cuN
N3rt610sBkUIwy85wd94jAGkhOvbnLYQlfKzFQoMh/J3pB1hkdnFc3RjcF6ph7FLeWNjZ4ENYhX8
OUuzW8bqjnvossSaBNhIk4J6ukfOEHI7p3s1evjwifc/iZnZpcoxYGIwjM7mwCidTh6+6GrJ5uxW
TE3/ufexy4r8nMOxl+eKAujekywZTWhNad9xdoZPa3/jA7LE0t4DXhh/4M9WVAk6YI20uuHgU9d6
Qdp3fgAmB4tmUyhUB5hLtyMRw3stgMcEt5FDk+kzMry5hdYAoPUVk1Ez+YCpj0Gf3Vhkr6R02KVY
kxRA6Q7gkh8snIjthDzaG5kgL/iqtjl0QORGpvvalLpYArUMCAq70DIONAdW5lkPJUzq74m5tc3+
eyFk4cVCWE6EsMWDI2Y9vptm25R+PHl3I8KuCg1UX0+hKw9xKdkUpWKCo8ETqIf9tPxq5J1dHNvs
19dXvxKKsEuBppf5g8WX0jpou4X6t38QBr/eU4DZFnE2lCAmjg8ZWX7Ven76+p7XnuhipQs6eO/b
DLFJQ+kKAMw4QAvukg9RNdg3puK/t3F2qdo07dAuwsItYD70WK341t/097dOPtd+/8WaVmoJAMlZ
ajwOHyUH5FZuRLieyMfXr+eK3IcF5x39rwBK+zRsqv48Ox78XfkGkNK6PNpbOxG7aV/d1UeclgkM
depPd3/rSPInjf3/j6zZpU5uagXkKdKC9fNdfrhL6l12tqSLfiav/UYMkbWGAb4VfQPjMAo+kezZ
zdHTmMAOYV3EfP2bxx/wSD0iAXxLOvinZPqvX3R+/X+9hjwgTk8Yp4fGtASde7W/B2ZMwPs6FI+N
IdgVFyyDQtEY6WGE6zBer8OkGdXBNF7CQ+8HsUqgsXMNi8shgKtCiWTE5AuWlI16sek53TeAmgLg
+a6ooYELrQbdLn4P5XvpPGVyevDYNMAnE+BYR+R7MYnvYFxvCp8mlOv1MvK0zcbfdcWKqAu1ilQ/
AT1VzEXE6w5NrQCDEV97EZ14GZs2PFK4Y4B4VR5b4//OM8ViJR12Y62w3Wtv7VJ82wcuD4bBwXIB
0/3YoJlzG3olesOYUeFP6XW+jLg7wI9PTDgXoLEk6GJaOuUjKD0dnJ2X8ZEZXd+3Z0SMQj7MBRan
9IDbBjfQrHUhM3TQsNGv0zGHw2zaBDnyWTJcJqDaxnAA4Fagz9J2ejxlJsOpTdGlBmOf3tFPRg31
qu45EogMxyud5zC8JXK5H1XpLIkAvQ+kQbI4Djxt3HJ+zCpNNiEu9QZnUTtyrTz8PgljrRvjOWvw
oUoOSGvT/fIqDtQ9rPI+kI2GBKbFAAARBQqeROL2ckXM3FppV9nLYy4yuEMVMJqmJRbsRYuQrYu8
H79BpuM6aTk1+WbAbyFxS+X4C2BFItLW8AIATZRnvlG7GZ5m8OAfF9LQJBx6Hre1yY8gMtvJ6Nrv
ufEBhiNAmlVRrjNszzBGpVGZL8sjtgz7pyvLmoEkWWJ2NbkwTwhHG7ZvGz4+ajjkj5E3Z+PJJRWS
qGhIb+4nKCqhfwtd7C1ULsirSZhmx2MJtirRao59uoxJ6UPXMKnCWjV+5p9xw7WDViGE6isXrJZ4
qglBpM6DXdgvTuIHFRr4Q7VEhYSZLR11li4NeDhz4fpp73rtgy9mBxYytWzrFbfOZNOcFLYTsZBw
JNE6q3ofJ4JwVXYhiOdSx3kvccCUDdhNbtjrvQLuAURYbeXx6NS4Ic5Z4jOwpL2n2NvWNuKPVKFL
BIjavl5bai7fslG490AXt0+VAIabZMz7NSK19yClcYCHRc6krGv3RNuJfqPAflpxPeTjHSvwJnih
AHofqLVtZjR7Sb8CIriyW6AbwS2HJWj2WI/dEodz4wIDzsq4qDB7w4XplW+PE6w4WKNSmvFi1RJI
3HqDDMqYgXIuraZFCrzMVGLlymzpwOCkaynIQSvtnCwzTHcgX80PTtGP9wpc6Hiyiz6G6QoCEU/4
d+E8KshFlVU9LkEvX6vMc7ca1uAYIw1JDeUzxgUsFzu+jB8MMLI7TQQsLGzwA0FJZOE3bnkirjKl
9h1G9b0tg+ZUFeBoNWC8HmXRE9DCmVg1wuRNxFsBqSoWw7jxEKIwt89OS5irvTtPXVQpd9grfJAY
IrVprUYPQh9KYGarMHpTztwGXUiDcmMn06grZMWPObC+FXVjXqtSWEAKkr7Fkul2BUy00Pd5LNE0
sQ5GCraWmceom3tRRcxxnE1GA7Iq6Dzcgycs2zjMTT+sQvBGJxuJ6a7hz2KkDKs0GsQdwA5ynSgD
e8vGf+dTNcWKobpQ6qfRGzZdb8GaUsSZggRYZDFdbL2S4JBFXhaqiAEp+GSX2Zj0Y6hTywr4qrbl
Ouf5RoH7XXpLF+tW/jAY1SkWZtgTD3zjdl4OL9/hN2r+NLYGZMv6+pj7tFmNls1jqSwAFzNv+hVU
QC+2o4Op2pVhhO8R10UztlEjB6wvA1n7cw0Cslh+S6/pABcybdpp746x6sHygxKLpE7K3E/mSSV9
j5Sw7GNZ6Jj2w11hAgDTfAOrSvDQdm4HxZVvYleUd1XeHPiwHIp8emU2QBDMnb8XI+gjC1EbMSOx
XXAXrRGzgudB137viM6Q9CmAVlvOvMsuairnBIFn/zpN7OzWwYdNn2X0mwgICJfaBujWT0cYDRuN
xGEJdc3YTKu8YamoF/B8lzjAGiry8ohH3ncVBR6HAqhe8VNmWW/NYuHQlbWbiY/PgsBkqISkUvj2
vlFyT3i/mxRmcSBfz9tx5fNVFoJkm8+WXNdWhjRlYWNzZ1naYSbGIOWtFHJkTTetOzpgnAeuf18u
s0mxw+3xXui6KrtVQdrUqcIdmaoNGC8pxFBpMBb3ZZfvGoyYopep9r0dWNnH3PBTJ+eTLuB9ya3E
Wgqa8nzclB36XeFgGXWFPSfUco4tnRdYK+dAgQ9kiSbWW6AelwKOK5k6tUuGvmbkDmKc9rZVAKFV
aN85oHFFhJs11mJ0fgPtLfJN3Yudajuk4vtt1oJGbzXrXnV/WG6rYApPOhQDuLTZqg6wCgAuDpyp
DA++EAJ8zfre9c29gru/iRoq2kgv3ivaYbxYjf1PbZQ8iWlGI9LoA+4eFvD+DyeXPCM/hkk6NpvA
DQ7WWKoYm0gOpQealooKkO5xtPXeEwO0Wg5BOBvoJ9k3XZTPQwixrecm5zLy93DBoaAFezGiDTjM
1pJtSZGnU6DVepndOrFsZy+J2MAUUidMYNZnPYVoEIn882FSJXlI9kwzxHOmp2um/Ad7cB5ZmCVt
LWGa4JmdYk2+Gs9dMdk0fmdKv1kW4qli6sZYzsWxhnkmyKIp0HzFC7VqtoMJB0yWu95EbjsLGOFN
DwUXTwaM9BXDN2ERtd2N8dHXiKxYv7JAaEZEGMLjqtWoWcKP/5h5FVAuXT+8O5UfrnIJA8miTSuH
wx/ayZyY2AK7XVn3Lz5rlhdlzLrKlhUnVvVGXDKuPSTC4lxZdgx7fzh2TC6KWhOCANp06l7YqFdz
x/vowfDuqL9mYP72s/yWuexYEL7ptMFDTPDi8MIy3+QMiD8Mu7Ru+5XKMrIrpNwiHLXXIrCXUzbY
T/mcn6j0IU4DU34L8m6G43/pxgHpMGMYiHMIep1uSKvesXclGdmn56BzbXRoD56r2U4yAEaVb+y6
vjdLOUX1GWnb1d3K10AzZUOOtVqDwO2/Nhm9C/yljkPIuETQvmrfj5fW/aC198Fn6LLbXMt4tLM5
7mbkY3mQlZHP8ocyN8+urFbaKVMQOPqtN/RoPuIh6LDoAo6CAiswxqCQnKxzr4ctB7XmdHH6Je18
wOg9atdpM9c0kboo09JmaOT5BrXrx2TM0ZrmUzeNiRT1qgoVqjhi/LDyclfp7ESydm+q5mjjYcPe
TvtyecxsZH8QAT55JCziXGNTMIhLrA5rvfdbN1Qdue8mWZ7pRHM6ID8OCd5SgJg+ka2VhdUW8ay7
pZAcy1KrVT+CbM2bUB0RhvBksLtPb4EqenSSsvRWTcmdlFjeo25J2vSDjlgn26cm6L17sNqT1hdH
Uod7fzHb3EW0GqARN4ALruxfxmKEyFbO8YRzeuQCj70XQw825gz9Bp/acy7onhry7Jp8nYG9q8c2
NZ2fZnpKA92vwlIVkePPR3hxu6BAomejBxey855dMpTbvPOf3co54H1VWIzGtZBhki8l0OR1WtBw
ZRQMtPWcDg1WEITuiDaWyKZzD2ErdBgh4yAQge5phX5si3JtBvxYfNFHAKmwmAD0CwLwz66VbFOA
XBmxPqM71ttowM/RhFbDBeuEaO/ObVoQtPs9rcVDR+ZDKOkAviQ7weQ45s2C8WwjoEVOC0E7nJMQ
FGRRONg/JtIDj+1EQITuDKib06gSIZHh0eX8oZcGnWSl+m6aaljnmtzbC3sZLahE+dyswmFKgK1I
6pHGkvMYusjE6wHlCElsBjulE6B5PP80wB/Gvg0qOaS9pzZvf/oE18L54a60fBSz7XLl0mAXCDDW
OXXHJHPQptJCoCBa9xfr8U4WV5Md0eV6qdln76rXWqhdV3lvE6tOQQGWBKdtFNhTOoETL/0+j9xR
3ZXIJWkDJ54JJ8Wqh1Z5DPOYBv2GzTQVhf3NRZ9T1RHIByg3KxJ0eq2h7lw1i+BxIfK7TssiaVhP
t0Hu/6SLs0B/AIKp7+AI3ISPbtc4iIlcN1ny/F5Y5sQC72j79nEeYGnLpY+HAyg+s4FSCj171wLk
SknXRm3l3juCgxRXJvaAXbVxfrTefCSLONa0fZgnCWqjFUv9s8NgqQf6kE+/apC1BQQ8lP4Yig8o
eR+k/e5lv0g2maj1wmNoka2j0GAlf41TcCdJ9tp09SfQ1MBcAuRul8Ud90G3tyuN/ifAuaPWQpq+
dx4npXTiT/Z5D3S4l7jc/wksRHeaFUEB3BNOgEbnqXx0z/u7qn8IcgbNqlRJOzWWtc4Jzq+V9QBa
7Y6glC6H8//g21HIrROrPpFRfS1a6xjoJVlo8emY/qGoccaG+GlYkM7s9GcrIVRrhrQu/HtPMMDV
FrEWOHxkIdhJ2h52M7V26P6EgLP2N3KykiWrEjaoFX5qvAw81YWboO185VrizlV0s/Rq7UoGa1Qd
rnHA21YNQjtQtNo9rYS3XvQwQ/+G4erMOzOVkShNZMBRj6euWzfylc1A7vLH2XB5LANMVAspEnz5
u8JqjrkQKbeyFUXHK2AgMAILUO9s4BFoL02UKbmWLQIh8oJIdjPYnkha+ggDReg3bZGKUX/a2YJY
y08nr/ihEczPnJ2cBQ251Ky96pPhb5LQ2KvoGzY3HMh4/YNm42c9em+dGV/9kL5C4xpT4jxLyOeT
sht3fobUQ6Me4Ek18zZ2s/yOl/q+GbKI+KMV2wNCrjzHlJBYP9Srj/25ob87t3xx8uDJqvOoHGRS
tq8TaqD19NvtvvfjS986EI99m8N7ryxS4n3X06fwhmjpwFl0nrsO6IUATbICcgD9MMK6rHgpeR4p
rCVtq2OdhyttoGgfxl+5oR+8CI6zfIdd3E6XdBdMn+h9Ptltl3g6PzKnem9CUNhFxw5Cy9MC5TU6
xYOf4O02Kz6DyIvvNWv4e7knwZ06YTaPFM7/fbcvfLaxXQcQLPcnp7+Nv6mm4bkRL4V0vncAOBQe
Ehs4309A6w0BTuN9mHj4/y3rkYYPBP/kjXedLWIs0lt/gDlUU6xxIsAb3DHqpcCjgZ08oiTSRGFj
PQQLfEBHX24XoxM+DRTLEYRKMByZcp425tTox945zugC6tC2i5fPcwiIhh3QYLGC3WX/m2TPjfOQ
tTKBdULC4UZUNvt+drfNhN8GtwHeP7PCjSvabmvFtn3PonJ+q3Lzbjd5lHWI0rz788NNITbGOtXW
E4pIyVQFm677zaYO/qsDpnzhpPMy3QU4+eVnywocrtzKHDzjHcWMvBqIuNUUvnghS4ISEWyGLDP9
mZP5Q2BrXmSG/+Rzgia28OtEozO16NGaBQulDm3RFpkjFcpvqKPvRXV0cW5c7AEzA5KKekl8VAAD
lAeZqpJxKh4krXekN4jEKsxGgGhssTOdTJRVrnLvrQnDuO0WEnvmm+X+9mp56IN533f906j7qMsX
2HEuZJM5w9Zh7H1CzgdLy2qZ2WnyMKwrExGc3NoFSLIBVm3um13hl86gC7PvRfHRuFlqUe+5QUe8
GtpUgy2VVZAqd9m3eiqeeQnXp4UcMmJ/twccNLvXpX5vWHF04EOfaz8Z6EvWYiBlHKMnR9BdNE/g
s+8pCkl9NRy4cl51oX8AuBq2aoXG53Rwd0Q138vMGVcUh3Q+ZMggehhzHs3ierTXNYfQKXuYBhfh
BXwuIiTFXpFYBNTX9WLNh0984FNTViyWxCOxY/upnAYMg9yfDgZU7x3SvXk0LFPU6S4ZLQ33kHE3
5L+cEV/M4/mrxIDJ4BSL7M0AB2w6bX1MnnI0SR70sUGcUAHy7SNfM9V41WyMVIXKflYBK2Cf5vpM
8ilSd66Q/IR5j+6iXpqomk7nQRQQlThACTmmSZYFPwsC+cC/9x3guBHzTrlOvTpAz2hAkbOQKz/I
4rmZHwhpIVI95PRUyibVGfJnY42gZYwaDzE5tdZCsI3k78DYrtki0sa7Z3WLvIIVW/avhZZHPyzW
SrabcApeBpBu52JJSVcnLryfPBi3cudIMnz/bojd6aP0w/uhgnrfe8cZFlkCefRIh7g2l6gmI24v
ZshzFUh3RMVe7SMVVqOBmGGRw0LXF6CZc0utMUmOjbPLxec5jQO14Iy8w4YFNkR825b1SeBUsV3f
9/ldhpndB1uof2HqCPUnKOPCws40Y4AU5cci9UvA4bvNwt9W1z4tFrolpjFCcmq3BN27AIAqxFtF
zRH+IzjsDp31goNRnaAwCKoWrfeMZx3OEcWY0Ip+N0jQL82dwmcfZzhFYSpPSLjjX2eZI7fvbIqm
ex3qAR8//ySywMQG8rRUr2S8GyXc5bvMg0VoeQKq9biAMB1DmLsqwgoNN5+2h9OprV5by06HivgR
5yQdiN5xd1HRQBG2i6bbk0z0m6n9LEq9A5UlFVSeIESNi6x4qF0BnggKdJmkTzBsesur/hBYIZIt
wkt8kKz7APAkz5+OjvAPrZz5VnawJJhmN9i4tvXmuUalopHfgpoT1F0f/TzYup5I1Wgh9oWh2rKZ
zpDHBiedqOnzuLQebDa+W6P1kTXNm0LsHgWefF7m2X10rBAKz/tJ7SbkcuEIvmZiu5Aqzc529KgD
qI3TLjHzn8F23AbQhZNMrvkArxYurUjP/gpj+sWG//aC9B1czSMmbGslwt75zmsvREJhdImzEsZ4
3nZycCCNQwAI4bJQFMHvuh394YCoeLpTPZvvdTEhIc1yr/oWCJW/Fy5BIqWQA42cHoeNTJB2FZjB
eQsXWOVzQr4xmtMXaWlriAJWZA20jRYWml466Y1q25Wy+qWlCJ7UIKM6o4YbWfFP822JULuAKOFh
jrBk3hAlnEuDTaV5I7ef//f/EMdGST2wMV3+W8vCoXJoQ8dbDkv3rKaj1T0UwS1Bx/ka/7r2RRFa
ubmlK+rYe6RJYH5sUac7aidHXaTwmvzenhskCEdIaGakKYGRwBrmql+Bge1nrGyweeOv3+SVZ7w0
HlFYp1DMtZHkLg51/uBgnemdW5KBKzqSSzheN1Df+Ix5yCPOGTLYTG1nuBp/t4bMRmiCSgNKb7b3
iEMPHEWGqvz83x7qotY79rysoH2H9hMJL6AKFI1MacK4bix5Y2xce7SLcq+0ziqLisDmwJqylaLY
oKYxoIe+s3gB7NK0nApW+XHmYSWZpuKWTPpKGZudJ8Rf9dWlCypHmFYfRlP7Y7SIUqcYou1Tlhfk
bqTdLVHq+UH+MUCZ898bWYMRluf39MA9vpODeYZ+7PXrz3Pt3V3MKynlrNnIrP3AW/+JdaK/w9Gp
tBOe++Jh6kP+AqELVuFQa/QUD8Ot7sYrxv3s0pPDIgZcFqnpfsBci4a2eWp9CMOann6G3bQdz4Zt
GKlNL3dNB5rjWIMyJPhnUVermkuc7sIamsIZlTzzOivrg+ZWvSnD/ob3xJWve+moMaJkWVqSyKM/
+uPG9+tlXRYzIqxCu2kbWMsNpcWVWX9pn5HN6PNkImyOwtApmntnj9LJJ7HGb19/4T/ypn+MnkvC
m6Nt1ZgzOMmswhXdIH8eDYdzAyQs/dYkeg6gdHdjf4dYF7ShEJmMiEBq3658CJFBSUMjCuBlCZK7
G/TeRDl0RjKaYV1RxC6W+ncK3u+wrmK0B9whdXWq1khFHrIILrH5Ojj36KzHzbhHHWEFCsONQv0V
71Z26eDhBwht/AZPhR7cGCektbO2HpakSIGZ7TZzUsQs9beowgBR5iYD2iV/vb3A9XGF6HTv19Et
w/4rbSns0uijMKNYzPmHzLG7HpIQrY3nV+TDgheJthWKRav85etPecXXgfkXK043h6hjnO+VHcmT
3P4sk3v9McV2LNNbG+0VRdall0c4IGnfOZodsnBYj0qcjGh/VUu1NqHZGE/e2HSv3eZi3VFzJ3tY
nDO0jLmpg6N9FBpEiNTqU8GHJ9pVtwCZV1/axfZOjBaWPxtzUPYSu7Mbu/qlFlhQQoay85uFBPSY
rW3sDVUNN7Tlxsp6RUF16fgxNihJ4gA5Q9rmJ9gWYoKcbzjBez+H5wwOurW0/7fA4dLug1rac6sK
GlGGlJOx3qkGp898fD3orqxP3oXYrNWUOhXyT+iB6k+TAgTPdZANC25N5Gvv6bz+/rWLMlYHiK9G
cMu7hmyN6Dw0PxTL8lOpwEVeiOsfSHA56eJDO2CxonyDyIqnPvRGyL8hcerajlqpIbejNkA1GMEk
fLwr4yXLZIJkcLrlDVYE8woRnXdXQyiSZAJNHa3bWIk/jGprvJnvqiC39rSRywopXXPkSgZvrqN8
dHzAGOtbQX2eFCZkh4oU7m/ArZECMtqzHpkqm99fv+orW86lY8KItpMa+YXl4MNPmq60nfhZJJcb
b/rKi760TPDdceHl+erhENcWHNZTHErlY+DGSFB8/QDXbnER7AWs89pOOcuB2zsh0wYkMgIr7T2K
yL65Ee1dCYYubRGWiQUGlgLLYRI/IMQVOFx+/eOvDHT3cnHt4UKOA8hyyPvnoQev7cPwX19f+tpv
dv47xq16WTC08JuXBg2R4mnQz19f+MoyeulagxNnZ1wnh9KxY1Av7WDYnAg4oDbZCxHOjeXlmiD8
0r6m6DwfTsm4i1cPqEkuQaHXSFkN63lh/dFvc3HKdM4PaIzWqF1B1oCmSRmX2Bn/tyDp0tuGIk6c
hsVfDpr10AHovejrTVtPNy5/ZeJ5F9+H+FDBWQvXB6KO0Ak4yyoI1yimff2RrkmE/0gN/1riaNfk
xjEW5rVGpnksUdijPoCplrdHKfz/UXdmvZHryLb+K41+Vx2RGgmc7gcp58F2ekgPL4JHkRKpiZp/
/VnpvU+3K3el83YBF7gX6Aa2K20pNZAMRqz1xaa1rItIlFDGRej6aCPn9P15T70cRwsfpA921js9
RkrnHYR/7AkWiTmM2pfOWMysNL///jynBs5hb/Hl8nQb2XlvtT1AiAA7pEYw+NsYUsjfO/phrvly
9EwNfcwijJ3I2kX6Mm5WVfJ7S5t9FIRwFcVjC9XXxqaw26N62HZN4A9nZvNTt+Xo9tdppYreUfnW
1EP0kmF92Xqqji+dTtm/94SP4SAcafxhtLN8W0ccJuia2HO77tQ8NtijmSAvXXjVuezEqbf4GBDi
Nk0uqw6SVKg00gvzboSUEiqNXX9nBedaqpy4Z8eMkAJJrwJKr2Q7lnGco+AZiUlJQMRI+kKcMwSc
vJLDNPDllYqoTWQS18nWkW1g6Z0Ue69fG6j4p/oh9sdJaaWhlZ8xUZyY/K3DtX45W6kMaduVQj5a
+OldW/N2E3k2X/7W8LAOZ/1ydJlBVyizCk8lupDNVW0hVXmOvHB4U3+xczwGhww+qdtB4psneVBV
E1TSNRI3dlC7QWOsogYmjTNr74k0xDErJBV1Ck/n4R6hV14UJJiukIbVyPsj3DzrJT/1dh2N96I0
eaGoxFl4F1Jrrrx+gure9w/i1CUcDffOc2oDFlfI+fYORK5J4AwTpNZiaMihGM1+70Ydw0IcyK1F
POIsrQwzSPneeh2CM99E8B6F7fv3l3JiOTyGhTSEj61bSrVtKmBtx1WFygAkP5qeM4meOsHRnsIj
A69UqhQmRORb+y2tuqC3V6w9ExadGHLHyBC7hgAZJDxcQL3nkJR0/ZmxfCLAPYaEZEmnLdrhwDZW
OOSEp4Bnp1dmidr95Pfu/dF4BpSlaDIDZ8gTTpZKimmTCoAPoMnGLig/8xqdCumOe5llbhc5UNmr
7bCD/Veh6+e7Kma0CyBjEjKEJqfKzyxSJ0bdMRZklC0Am52RbGNUDw2266y3vLn5/m6dGHSf7u0v
sx96TnbJyMt0m0CID/UkNn1xkNLA6iclFIrnbGqnLuFobDscdobOG9Fhju7jcuOJZWufCQ5PDIVj
0AcnmV25osGhe44FlVQADhgwuMgLJ6P77+/SqRTIMc8DdFM090kEmGt1NUA8BKXhNTEyGFViLsI6
VyocYYFcaJYn0war/LSJ6nGe1r6xIHHbnbnWE8PyGOUxJqUBmXwht3VXBqP68IYz8fup1/nTq/vl
PdB8kH4pldwWDcRncBdD7gZtXdC8Rg86D/oxbM/aqn69KB5jOxzdQoGXlXI70jpsvGfDXdf+menl
xHv2yYf4chkNeN8jd1m69Ufg8lEwLpNn3p0b9Ccmr08z6dejS7syigxHRyw1z/vnxrqKjA/tP4+9
O+HItX//tp16o482U0OMRmfEEXJbZXngGLfalthOQW89nls+Tr1HR+u4KUUKGVkit5K9puMFjW5/
75sfDXMraQwjl1C2J12MmJah1AfvPwt4r+pg7M/1vTrxHI4ZHKzRTubHuEEMSoBboISgiPdQ40be
qzrzDE6d4vDvXx51Vo4GWuhCdgNZo87X6BtwxbJ18VyfYXyc2Foe8zcgU8liT+ASmg97Oi6SvTvj
u+8fwufL/ouo85i80Ra54ODh4dgOWrro5wJsUm0F1pMVxo/+IoymgJh/f64TL5J5GIdfbhNECS2g
h3iRangaAvR0vpfDOQD8qVt0OOeXY3PQsFgFEsF2fG1vyUvxET2wc9WPE8ueaf18bPCP/7z9Jm6/
ceFunI9iyybndmGnbsvRCI6gwyidnsttSezXAvM1gD+z37vjR0PXyUme8SSDecShQZ3sOvP3IoHj
/l4QxHRYSXFgTDqjv2wuXPQqrszl+HyuEcaJVdQ9BmkogjI2Spa4HR/pGMLaJNYYvNY1tacgHFUr
/t4svr9LJ/z9gNn8/IDT0iC+dbhN8XP/mr2mH/aH3hnXwglrMvdf6y15/P5Mv36T3GNohpF3fScG
nChFXWxf3RrX5iUE7yDAntkWnbyUwzLxZRxETOcwD+ZyiweeX1jAmDkTlYdNEVQfw60dTRJnEt3H
v3u6oyGNZYwO8hCqcSONAuqoeOGWrHzUOmNTZyjJLFMoJLg1HLzSlvW0zapmLeCqXEHinqOT2niu
KcOvh5F7zNEATrAmQ0zSbal1wH07gH/i+6f26+kd2t6f76nt6ry2isOR4QCBF+MhvnNQdIVm/9wS
eyJH4h4TJrTZubZ2MQdkr4YMoR6UfiDv6au3ix6wof3+On4d77jsaDYgtuG00WGqNzlsa3Gbo49a
FJsrVxr6N09xtKazMvdMk+MUHrtMo41OoQWtznWqP/H9j9ESimvrkMrB9wdSv2JPypuiMdGZb/7r
OMo9BkvkpqeglGnT7Sg2UdpO2rwKM7Q568br7+/+qWd83P+rYoCaJJbEEsUnEJeDeC7huO6nXjUD
qqTjAVTc35/qxFA4xknYWdcPUYb43Kih7Lyvz7biO7wpfw0W3ONGX30pHMOHhGKLG9PftlcKXX7i
wL2sn/Rl+6Rfvv/6v17LXf9wWV/mMGWCP4iCI2b+XUTnYk6rSf+sbr4/+InBfAwc6EXEIhHhEno5
QxYXQvq4mXdRIF6Lc/HCqdt/tKBTeLbtWuH7D4e9cXZhlL+XInSPdXnyYJMtUhwZYup8nEKK3cLd
/mKRuSgCZgdw7H9/l04NtaNxDEdKaoxp029I+mQiWi7rRdztf+vYx8I7lUW5DXMuqkvNxsAOPDWg
n3z4PPZ//dQuQf/zv/HzK/zrlYh5ffTjP29zhf/99+Fv/vU7P//FP7fitcp1/lEf/9ZPf4QD/3ni
yXP9/NMP06wWNVwV79Vw/a4bWX+eIH7PD7/5f/rh394/j3I7FO//+Ptr3mRIC1y/xwBe/P3Pjw5q
TOLZBwXKf309w58fXzwr/OW6yZ41F9XflhoNdN9+8bfvz7rGgWz3h8OwlXJd07Vt2BH//rfu/Y9P
nB8WjLEWdRhk+9ah2pvlaMLwj7/b9g+HAATlgWhmwvp+0DXpvPn8yPrh4iDEJ5bl2DZDyul/v+PV
H5PGH08Gd+XPn/+WwfqbQyir//F35zPa+vfkAroSs5hrMhCefM+j5JgEB9+KSw2SVHcOjE8W+lAw
56GmmQ+pFAprJJGvrpO8GKzXE+bTAB5EPhlSj4ejmVVB0dn53ASr1afQniTsRnO0J7CNYS6sJltl
Ub0iQ5svDhoR6JjHqUSrEDgThpu6zMZZnLTPjmRPOI05aVlgjAQ2XiMrg3QEo4G15hpQqw3Vamnb
cIa55bi3YVKbRhXc+QYplw0zw6aq0RxOAuPUkeFVKbBXBl3fkQoLC9M6h/0MahgNoIBP4d+xmgB4
FlR03WZnxMgOGS4WhyxFVdR6SjGdQEFs7wY/KcKOpM+H/xdutu6yNAkSS7dBAaGI0mKEQZGxKY8v
FGAp+KHgk75x0IfI5BNf3mfE0kjDmyBcarWBdWIIuqqADA44ehwIfbiT8lokYKqxN6TKRDjmfD3q
EuiI4p5AfG6m7DkbX1mcPZU6b5GShcScu/mqxVEKb5SQ3ssXMlg7f3yMNdyDLTRuPFqpUbwIr7Kw
xqkNi8y9zcGyNbSaQYf/CHPyiwCNVaflTcPkxjBhBHYqYR6QLRMYTc2gNfInb6QsaCq5bfMaXzqy
3yoo1QPa+OhuiWkR8n57ZykNYmhpI8eqYAL00w/qR6um5yP8stVEJXYLw0QOI0cJMb+Tvtio24ag
nwWa5zex1yJfowFjEHUJc7m4VLaxzjCJhI1OXsDUBxq4e8bJXiDWT4KmIAtZxAuv8q691m3D5mCT
0DuSp9aU2oU9N2sJg7GTTNG0IApJJ9plBVOGHZMZFy1axowjBGUO2BOeTD4kN/cFeq/71ZU7oL+0
aYOjYrf7fMxfYgpXUDMO95RkaqIY3r4SmVII9JU9476Yt6yH+a/Eu+b2V0X5ZNb4By2zp576Tynl
W9RDA8dUr7BlACL0kGAi+vxctyC563jZDdVNNsTraIQlhwKRE/CavsXt9bBvjIaGFqBRRJB8AhLF
dSsJXqh6C72sD7O8jw7u/K0hxjodgsTp9iqGiQYWztsmE2+Ga0oYxOSTQYs6gGUOHZS7xIDJWl90
hmFOtQmpVu1UYVJ3b44rx1lm2HthR+OEDRZaKpXLvOmxfwAaAh5P/wIG0QVA6E1AhHaRyknfTLx2
dqlAqGxFWMZsDOPiqkFqJmzjfAML7J7210XVsrBKk4/INlbpgDfSMZwbA5QTlkJ/CdfCWA0Pysyv
UkZQEqWPkmbNzJUcZSUJ2hu1XxBcwR+RA3vfxvO8wpMhq3K00N5M0mRR7Enf5pPRgb7U7L3LzqA7
0RjAYlh6y5hjBKMXwxBctDqkBRuCiuJJxlaOrkF2rOeOxpegmeVNvcFcGtCa4TrDOvbgv3VQONVd
8ZSkKpm7EBMvTAD2esKaKRi9B1+9hmyqeSg6Z06B7JyMzFrEjljm6TAriOsHPGYzmGsnvR9zmN0K
NAXpsycd4cHnhRN45h02wjcaNygp9UNmqithDxejE0+zDBZtV3WTKJKbJucJupupF2tU1ykyaoWK
7hlt32xb8omwQWPBKrIEFswMoFAyA1hecuTJZikcFCaHJMOV4gXezbXixorDb6Pc7tHgYBP1Y0CG
+i4W7a7O0jeaO7fEI7soj99Gc5cjYwg/UJ7OUMK8SqtkWhQe+A6ItAatmtlQdUtb0ZvcVHqSwywW
Nlaz0DnsUkY2gho5Bo1Isk0GThPSgJA9q8qTQUJFvjIPjo48TEdAsEgDEoGzqHsjBjoru6kGTKgG
mgQl6J2ixcwZyG6w08fYGuG7bi5Ji+PZFcxZIvtwChdPGUsSrrKd21RhF6T7NnSM5MUS5gb+5KUF
5EQQKQOzXtKnE6YOPmR16esuGN3CnBhxli88t74sx/ZalBDUy5xAK2ODAtRED43CN43yFL84JnNe
AIbQVZNY4F/hnMgnfpkloVcx1PIH+wZivnrmMjlMU1dd9SUaQzJMqr1zeP/9ygf4CVSGGELvQPJo
K2ywXhMFnkmWhrGsMP3gRpYttA6PmBFg48yyHUtx8wpHg43pYcoVidxUaOOVw66MVQrd1eDcrydq
Q+L0RUfxW8JiElAzwzxg6UuUQ2YZLx+iPrtKMel1CC9Hx11a9i7GfFyYkYb1P3nqmYBpSvrLsvYc
XBAsf46ZXzTWdWS+D04E1jVe0DAyxEfk23MWOUuPA9LogbBQjGh9nSynhRUnlyMMkh7iBiuF3D2O
AttGyUpU2TU88tk8pVha+HXjSz2hMb78YQWiJhCuUM7vJe8D6Q3o9MpMMOPQuZD23hyPzQxyH48g
i/o9aEKgQdAxMDV/a0W3bdvuihc0TAmMa7WLBbLFEwhlUiSY/YdppDH72mUEVJtSJLRALzHQzoGr
sIMNeE6kg0xN8Zi59R4rA7ActHpI/fjFTPOn9BaoAliwI3OHOxVPaAryIVFiURW44amLAoOFlcrC
n9kp4oPUzinCAXioZG1OKuU95iZ1IR4D6i1K2T4XPhAnPiSaBcDYK7uI7mtQziZtr9TcNyvA9ABd
skTtwNp154A9FaY+kxMnw9dPMZm7lOhJauU9RKKYrWTVqon0nAkhhrU0xW2Rw7LRitIK5KIuvY3l
VnoyULRIxFyMXTDFeAMOwEVbxjbG4xxX4HNDuDt4rybB25U6TobNfrcxQOUKXPRDw1Lqfjh280eK
/T/aOJzcFfy0kzj5W/8P7h3oQeJxeudwm8f51+3C56//uVn44Zs+YDkovCASp87BdvPHZsEwf8DK
7RCGNQu+S+IfhAt/7hYI+UEssBVM4tge9D2HSvGfuwX3ByHUQhaI2ISZrgdh03+wWzgqQXqWaZum
jX2CSxyX4ose5bRg3JWOD+8YKBgBvNRrf9nN7BkUxZOzuPifkx5/PdXRth4y7xakCoRu83rJ1mDY
hT28APVFgnaiX+7+L/ZAZ68KN/1rBoQbBgg1n6eKF9lMgWIog2pKZzB+zNGi9cwm/+ds9F8v7Cjf
AqGyruMUXtxZvUTDsLkzt2fVXC++vyj7U+D3ZWP3+ax8PHaAZ7G5xKvz81WVPuRxXvJhUoQTC4tj
sQRUsZ7kAqGPMo1hMioBq+vA0VlRw76aA7Pbo927qGJwTEbmm6FbxRzmVXQeAtMFhXsjZxB0mnYc
ELvSa6/I6zfiIbJPBff2VsSbiWiddME8IHegcG9DV+bo8C5N/5Kh90CKELoCX3AARtDQeTRzS16u
akbAQrZ7d5100p4ZjNAJuHxYqhHPAhFFytmgCQOqoZVrJ47GGUZJMiljEM1M4bQL8C/xEtK22LWG
BcwX1FbzDLHYuxgM8iG7rH0rMxs2CNO0AhUBeGIbcXnRNija8sgYp36f0LAy7OLWLai4Umx8d9Fd
NJDErlcmWJyrEVX9jaFTaIMt2AUyL4WwJ6J83fU1nN4HYeIS/0EFbrIUlxbc0lM7rfpV3DgHAI7W
5iUtK7OYKpQkHgGcLsYdxY7YurNVL4ACzEzQfiBKk/V2JDLrwybWTD0nugB11GmZsCEwiYl7VySs
+sB2BCKyksZ1PGtlngKGBCUueuoga6K6KaJLYk2tooE+wM9sL18WDmnThevEhhc2Y29kD7hzbQI4
ZZ4DL1MYYpi7iZHdNxE3hqmFPorNFBAO5LjA4qlegDkcy5kdlfQDsDZmgUHRxWJnNOCfR1MmBgBO
gdbp+Vw3pGw2Ckt8N6miMmo3vUxNC/7eAlAFu/SaWwlKiAjNZhTxtEcb3flYDqbOAor+9PqNxBQZ
WgkB6KUEujrs8zadDUh2hw73CteelbGHwkBEnGbSiu2YZJHcGXatP+JUN7NYNBFaD2PXeWXXCHnB
ImUfTiPKlcXJMB2jGMDY3KWArjlWDtkIJE85nOLUAsjDGfYutwm2Ym6a3ebGcJD5Q0a7d2kZ+4jB
EduC9VE5V35KmTOX4LwhxMZu4IJlHeR8UHg6N6o32su0IXm+lJQOQ1gwAxFDYnZ3Teu467JNo4e6
jBTCSYS9bk76GSzORVCWpTWtByfde2aCuKxpwPwcJXnPkqZ7yZWM7gCz6dZgzsLJZqUNGEy0hAct
i+tlXFjllJswnAPZACn5SDj4Nb2f0fWYUA6vozZBcPE6IIQ65qC8p/HcXkBcaZdehpn/0DQhQXSB
ltfAXXR+iU2HUP1jbVvYKUAt+ag6bEVdLaJJPvogwEHyDSNHLDLAvUTm9FPpGuac2cWwQMNse+qC
oymDzne8x8qQDI10yKingM75YO4UaChvyTFHVgdMqVF43Qy/aWJ1sWJ/bdKEFoHJVHFnGhyQQh9u
9sr1x7uBGD3iJ+xEb0pygLULDmZdPALE0MUHL3gDXNsmAwMVMhmEWW/MdECokWaX5oHRNsOik7l3
GSvmPg6EGfeKxvaDdKWHADONxQVFKn5mItqZ+lZpL9wxzUHgHACUFaXYF4M0bmjniW4K6Mz4rgUF
lsdIDeB1ehlPzagegLIzO9MKPR316OYU52YPklndgnND+Y1ZtMVrTzr2mgB/NsuxeLeTQtPqua9J
d6Uc12agZDjVtooQFqJRGjhgXqaupJvbOxeDep07nr3IiJShiE1zNxpoFKoLHS26hvJ5BzfYtLfs
fl0pR68j0fMXb3DjNUq81QtYBvauzYCO/fCU0145tdetRaKdi66QaYhXh4c9VeAf+qM1TZyhfk/r
qNyBBYyMSDug5S7n3Rv2D/RgotPzJkpsIIwqeuO2FltS3YlZCfpiEnhEkxktgbpyBuEjOZjz+zH3
mmvk6MDG5mBKrnjdVDdNZZYPhqXsJ0FsMe1Hple6zUFMbe1oNQhK13nP/G3GgYlRUqUwSND2GoRh
qPysvnisM/YKyV8e5gDUA0EZq36Z+FEFgkWiZWhXLdjNBlVpmMMT7INOYqN/1+i0Lgrp+K8hAQgG
rmbrQvAsv7USG6wN1vJymwDaiUmiZK8D2gOMgRKGiZQiyqvrkUVYuTOQwMDd8AQP2ipJ5wonmHS8
x/th+uIe6ROgojzAnGc2hsiib30Lm6NIqoWM1QZcPmeKfVm0tSsg4DArlAh1EI8snTSOp8xMUnBh
6qqYG77prWsHNZSMCrZxiMqmHUvAdCnaunmOuMa23EhZ+QAFDrTFpWs9g/+BTdJAnaEAqU30O0M5
1V03YgOiaz6usgFFjiAmhr6vOu4u4BbTC+KoZme3YKl5HBtHv3blRU/McR6V3JyI3BKAs4AWqImx
MFuTPVZ+VXCUaMF1HbRRgOaqo3GD9DWfFV4vgZOo9ZKhNTcNGJDJaM6ttBsmma/wucmvtRnx0MZQ
Xll97N7puIrXHMDUyzH3eze0ncyFjpNkxtpuI+e9E52FzgXoirjJCSb2AK3ZhQSkSuPxoBVcpUE5
5UjQpOAAx2GpoWws9SgWrIK8LWiJq9+4UMxYGDGHou4z8vq/sKe5LN6zm7p6f6+3z8X/BzUReqhd
fLevAZHm540Nfv+PjY2BasYPDxsRz/Fh53fxMP+1syGe+4NC8oFShw14HLYW/9rZGMT5gd9GPAeQ
KnYvBwfAnzsbg9IfFvY8KFgy1zMBQPmPCiH05/KnizXAQdN47KOA1EfQfCw+rxWWFSHT+h6kWUAO
i8CWzi4l7tYvJHB48MYnA4bQAMLDs2iAGunXHFMtVlr0l2pDaE14kBn1zCqRxDGWpZRT1W+ceryR
3YEah36BfjEb6x4ZE3fy5T7/agdz2KH8O9b/y5c/buUZFcLxI5rU98nS/hi2yQzYZdjaiwtEE3Mx
O7c5+3kL87+nQ3BqoX2eaR4La8qGN2hNitPJDbYWi2rdzVDZObsx+7kc+tfTHIrKXyrTcZJkgJHh
NO0IMIzalv4lUWfKop+S1r/eun9fy+Fav5wEIXXcOg6v7+tJO+lvq0u9RUp1C8ztEqk3OlEzBpfO
9PsHdtjjnT4p9h0/n9QTmLBojisromXXbE0QCb8/wZHA8Pje/aWs55eEehGsJ/d6Gs3BHS3nLtqt
kbC69hfZiq/i33kpEHQwDHILLTXI543+ciNphTAFxH22F+YwZ4Y3B0pvghTdCjzrNYUpN9HDSlnn
VKAYoX+9mY6HkiimB4di2T7a6NZVWjBBNNuPHd/kwK+1jrozIzTBQLlKAXvX8zaouZ7ETTUZqZzK
8WNA26vSG7ckj65M/e47bViXBMjabKpA84up9Zj2zZTF1QV03ZMBNROhALYEU6opny33zSt3dgL/
VjksfI6CQWIHhCcX1dhPS0mN0PDd0B1NFxSP7MFtPdR2XAQdZVhS7Iqd5A475iWQzKEVvzS0Wict
SA863g4eW+pUrEcvXWXJrUanLKMu5gVMW0LRbT/cy7Ja0Oop01vg7z8GWb91ms8NR2x7DhY0J1eO
bNaKuAu7HG8srJwIvA/XjSSiumqz7IbkxRKezS5gFuo3jijvEaav0iitABHFvsIrAVrqgPjNWhhB
/DGZMR+N7uXCYcOKjilu6hOr3IkN4FQlxNaLmxdfIZC3IlT7RkC0UR62few9HWHtKUsuaj0A2Om+
w/+5QH+Xw46JA3lHbwfgDivqTyioFWmF8CAFt1sFRbGRBUIYIdZJLNCHo39yy2ZeGa+NgxQGkgOA
klHE8Zej19zA6fZhVPWsVgx9WTs30Am6U6jWmKHmdjnEJlCnjjYRN8oEMSdPzgy2TyfG0XB2XRTS
bddF/s46xqkotBMFVqJje4tAnznHhi9+HnaoOkySSXQF3OPc27lFgNKwo6bZc3pFg3R2TrP/iznl
py9xNJEhWWZCsNWzPbRVYWxddO77mTnlF6vM1zMcU220AJ2TcML2XWiGdshD9d4GoHBOxiki0YV3
xihwpKr8nMN+Ot/RwDYRknM7s9geKOIN7umimYutv2km3soJ09k5KeOnkeKbx3iMIlIEgT1Iamzv
b0ESHKbeLJ2O60Ovz3QDfu0HAu2QP51rwfdpR/rutEfpx47ztgCMkO35MtrRENqHKWL+dG4H5VMy
ScNioXHF9kLeGeCwDIBrTIzJ2SQo/ess+tPNPrxeX6Zv05T2AC4/29tz/aym/QK9vi7Z/HDN3fpc
APGLlf2nkx0+/3Ky3k5y24lsf583GgDcObpohLl0z6yyv1rbfzoNAsuvp0nBXqkS5Nr3bCE3ZKYW
wNfMinuQE9FdrrlCE+rJOT/puSs7hJlfrqyjJFfwu7N9yS6opGFveQAN0jPZXRfB7V8iCBeZft+H
fIgRpHl/Po9fmrWFOgFGe5SAdOnGLxnn76BZtYteoQs22AkA5iqZg6jnGpNUIQoc+aoBWAT6iE0y
VHetny6L7mq002VU6W01dCj8PJSgr/fpgOUOrRpWiFuXvKteOl6iYnWZMrQDRdoSoMwXCaAuzYBD
EGiW0XfLQbtPLnGXnp8iO2RdEDOaQxQyMSgm7ljfweX3ZlZQZfCiTIMkAZDfS7trYVkbyGQXMRS0
AfhT80TeuBXc/KMGjpZco8tCkPl0NbJygX0s2jD149RzioASCT1ki4YwRXwtSTqzmZxi8WBTVcVQ
MVL0fCDzCDj1CbaRCNgLAIGx6moU6fy3ujug+OMsAxQHDVVAWC1FOu+SexQQp4yjLctgrpxm3FsS
O2e7WviMz5sxe4hjPhtktcvabh7n7W0tjHUFfgq3y6DrgAUkKUieWEQNNAyRxaJsy3kV9UsQWtBt
B4uAjQQYALmdKND1RUw6CCVEg0TVRRwhM2+AQW1kH4Z6rrtuYqgCGRd5M8ROWOT+qkLbPfBBAuz9
5yKiV+OAlZwnizQB5ko0IdPxxtUPBD1/RjjndUJuIzRCKtAChbLxwfHHQEQobpr5lAPC6iIf7SEt
XKLwyR8LsTjUA4p6RsWbLm6ZDaEjNO1jDsnMkE3cLgmN6lah16nO6isvvnIBhGx09yABPS2FvWjq
HhrJUS7jDG2sY3NqgFqdJNFHW1Z3g2OkwZC9Dl16Ic12SdJuxuNinTNAkiI+aaGXqGojaJGucQpr
OvJsijZTe8Ow74U3LpMOiS0VzdD5eaVatdAV4jIfPW/Qg/UiNURgVe7MVeIxr9DXm6JVTgEcX8Ov
bFmuBW0WUtfXXlMHXlzuUTGFg1Ijhcq3aEeLcEkv4xLF9Syd15BioZ/drZEUS5p4byqrZ4PDb0p2
XUFkw6iCp3Seof0TL5ax9YZsJ6g7d5D+7YoGhXIdgo4ECOeLy8W01Vep/wB3IpyuYd1AyFtecDKi
6RXDIl0GBl6vtrp3Mb4ibzZidiecXmhTXYJBCiMBWrqInajAVk/QKGSIHtrakZAjZZPUWRfDLa8f
fA/FAgxv8Vx5qwSiAiSH4vytxPCI+Ta2nom5dKAuqiCM0HIABMLfcwhsVOlfuFaFAQpQ1XREjV3E
ySwf8MSNy47dZwKlFeFMhube9B9r7s7R1nU+RPmO9XOdv3f9npF9YjyaQOHmxb1E/6gam2e/8RZ1
dMfcO0u92NamImujXhn+3pVLYkHRpYO8fyvNeMX4ldU9jmjbVhp5kDcY4Gik1bcxIrhibYxslvlj
OLr2Yw/BNpCOZUBr+YgZBhxUH9IR+qrou0BpyFvaw6NlPcTDFmVrQdXMUVeJaCfl8KajZwH8LAih
AGlXF721HdiSl1AAgNNrtRCD1691jURh10FVVQXkULgf4VdVb7kBtWIa+6D7GkBaq4nQfmgVYAyl
mx61BeKiOUSktZoql18OVXvhl3oa53qapd47Ra1LYvoauvvKYJO+ZsFIlq7+6NE0Jtu4/lMMKGAG
57Cka62eIrAgyBhB4PDRmWhXot5kfOW1ty69xgyCTiFo3mHOumKVl9G6qastsiovNd56Uot1nxD0
38qW0DEG0TBcoYCFXQMa+2JKzcAQZ8BHEo4+IVaYeAjbSL12kbG0rVdZzcfmjrQbXW6sat0mC8ea
5Qj/QVMNDW7MPHPRdo8Fanp1ccXVHgB/01pbsNkCysNATkbPnnKe060L7XLtPfjulLcIHKAtav1Z
BctNnU87ghYVaheRZl1lc3cEdA9txai96fiNmz+O+FjLflXV3f+QdmW7kevI8osEaCEl6lVbbXZ5
KVteXoRut6193/X1N+S5M11m6ZYw5+K8HKABZ5FKJpOZGRGQnykMKS0xDnaDIrhVD5id25fhQSmf
aPRGRXBaAA2SQiEn0Amg0aKRkkc8tSTgH8rSUTrm1immoBiZLIxU0el3pJAXhbwCWXbQsmKDhg7Y
z/UDY5iAxMcgQ281Ynmv9VMBlsKjn3aYEc0wERkhgCHG3NfCuFXxEKSistEn9gI1+/Iw4m6yUe+B
HoSS2uUUI9LGSmGjJr4d8aRX6tJO8q+EgJCLSrjNCtvXY0PDm64QyWtQdbdeJ52YLx6iKLZrMpml
4H8JPcr/kle9aUknbDVJ3DAFnMCPShhCTxCcCH4aD+ahLExNzPV96/ku66QdruU3La12zdSBEXAQ
j0GLx6rSPHSgJQcLchaCGZl+QITE6HJ4Nx4MRgwFRGhr3nm6DH5m7Q09FDCNBY8iAxU19AF6BKyu
hpjJ26j21gjm9jRQ7arQbBHM6LpEbdoMIESSQdIMZojRjHLZKipwvstP0OyDBoNwQFcRavM1MGWb
IagcluiWr0BGzr9N4H9+VFp9Em8qYBw0EDoXdW1EnnDfFswuaijaibr3W4S02RZyY4OJ5pwMEUf1
9R88baimoYIuoleOJ9zPdEqK8joEB/X8tIGYMzClkQMxGzP5pTrybxB1rmSmc+WKT/nPzXFZoqIE
EXq/IUaBMhcaeinSXx18I54yE13P8071yhN1/v3XDHKltErvyylJfbwxvMp0Og2C4rio19A8i8kv
6reijDou5kTmfz9LfgdUgPAOD7AsdHjA6B2PujFEv//Bt5oHUP5thftWkTeKagZiXJfezXUMM7IC
K/hSIVMvYY7ByW6V++sWF1/WZwa5zUuFAW2QCcuKZnZDFWhmyO1cN7H8VDmzwb3eI6gasgFTDnh+
te5oj8eZaVO8U43JlK3siMF7W3m7bnOhbobS+n/2kXFFSB/DXWmmUgaTbI/x3s20nydRtN11M9x4
zf8+48/scE+Vzqu1qpY73a2HEeOxymmQQszYNBu5yHeSeDvm+lPTFTvqjSaYjleme74pOHjXP1/m
/JI6c8q0qWoiMyyztiUHT/rHzEHWT+69+3bj2802foYokumbKGiJ2+RW2cWQY1w578seBKgHzoSO
BxvnQSykCWSk4EGaBLYG9Qnjhs7KLi+dcDRK/mOCcyBFnVUgO4+5bDAg0SXEDhyVgOs2nx0Jb5j4
lJXmaA234eqw1vXlKXw5mwlZNXaYWHOz5E5npwFyPiurm33x8iP+e3UKj1JJBgpa/lRjLkUvVdCg
8MHCyvRE9PiGBqq7ygsE9cCpnKGC6a94kDR7yDXjnAeNMijUCwzou/2+uWk3+SY1PwYzvm82vtWu
rXTNGFcNylsPIVRPUUCw2Uax8g1GKwZzjgLBnhynldAmr20sV/bBC3joFArPBNWwXf2pK2NyiKmg
X4AkDFKsG/l+tg4BxMyIT1DMW4kOy1fG3w/LXRl9ica9iDKHK5PXdEggj/EUl2v42P8juv61wl0Z
hRD7idLivo12rT1YMmgdIClrqYa+QSXROj2sFWOvn0aF55CoRVHGaJrKXHHATBarTQw6iEnuzDPC
14/G2tnjQotWALjfYTTChVTKqN9WYIW/bmC5PvmfyKLwlB5BDb25MYP7e8mmt/3tdFObuQnNEGBq
nHwfOMSa9o39Ta5d34VWvZ3FEbQ/13/GiqNI3G3FBq+pyxCOQtgr0W4a4cSq03UTa27yfZOdXRWd
6nltWmEvO0fR8GS6o069EdBK7fIjhiDV1/bPePDsfLtid+UbfgegM7tMTNJCTOcAg8J6iQsKD29c
/CX4yaExa4SWsLKZ3/nslZD2XXo/s+jjyQ51UMTTxgruMTdli7YEdaUH8uXti6fkKXqrUN0bDfk2
/ZW94eVv989ybUxbZP6vEgbhdIyGAdFn9vUOGXlQmZBJNVCWNq9vzZwIX/zOs84KlzuIBINWYo1z
lPT0KdD7ja50W1n7ivVul/w/a7cX9ODq1ECxBNeYT3wMXCngAoTGm9hb19e0nBCdLYoL8XIlCZ0s
9JoLzbzjUEGGSw7Ay1hQOy6qHdRbnqEp+uhl2qsqt28ME/rXf8A3Rdy1XZ398ezrw90aqvkN0pFq
gpga5BbryPIp9H87ggYlNSdcOrT0t0QV7UnCkfZzs6y6uZq6Zf0XVA0sbXwWAeyBamOvAl/4Nr9b
UqhTVKyzxBDwAVVf27fFoHq2b9xdUcWBljfQZ3Txzr6ZOoNu81v9qNko1toS6tJWtwEX8+Na8rb6
vbjbQwKNQOFRPA7nWfTsDgg3YzBFR7KDfbnCHrYY5c6WyD0MwyAM9K5TEIEam4SeIwpPMw349e+/
HOf+WuH1UgRR9Gjk4bHROeBFoA6BIqiR2iAev5H2Fbp5j7mVbdbWtvL5eCR6oWtChYYBcwehgu4P
KgKgpO9BZCa2q+MPi7YUPENllaIry5OIDHnZlBjT1V0MWn5obDNZipVuot/NAXDcyYRA1im/F7er
LcQ5Hl2crDO73MmiABJU3gRX0fRbQk5doYATG8TttBM3efqgkxtRBw0vY/tReV75qouZ45lt7njo
JVExtChpuKcBhWsB/oF0Jzbnt5CeiPwcpG+d/zmUN0ly8nxpxafmhV1bOH9GWMw0TAHq7lBtCYrv
nr+qcbCYqp6tjzsbakkzJc5gQtyzvbT10Bpt7GAb7VeZidZ2ksupcuAzuqKH96Aju5l23k7ajA4I
d/AIX8/4L10VOFdJJbImi7IOaM/PYBwkMsmAbWRuVBK7ryqzDjGi42PudCXNuIwtPw3Nqz6L+jIp
CQU5MKozgLxi/tXUs3QDfefrbnjpCD+tcJdbK7B2BD00c73yMyrcWHu//vfnvf/paD//PnfCBAVI
nYpomptl9DhAkFXuC+hXQvm1b0EzsBPlNVaOyxzkp0XuXEG4FaLiasbcymN2F8q7ChDxMpAAwy9e
inKtEy+vfSfuKPWBEk2tiu807ue8TNmqQL4LmGM2OxHNh4304D/JDubSMElolOQ2tyHrNtctpTfp
TrDWinprH5Q7dpoc0yBU8EHRx2Lyn4G8XP+gCwWan/vLnTYqedCmltDpAyDayB+1wzy5+xzgvXlb
zCRkkEbatTeZjRtp232CVnDnC2a49kZcO4Zc/QSj/KyS5AGtsRoM+dCKRsPuZkp9W6QrHrziT/xL
pmi1IFGgTOX2GDD0oHFeFDH0MJ8wBYJx0m4l2Vv5fPybhkL8VCsHjOVhhnozKbuy7ZyVD3gZmOcP
qDMVM3gYgOLlioBIzQE2w+t6riEI1JZuABaOMfFmFuDLgT6RspnsFHCl+4SCG8TMT+BRWCskLCS1
P38Fd2x8RfDrlmDyItr52xjDt0AoQsfSKU5oFI237YDZD2CfLCg42iOYKQwgSTDV2xg6tOyPEDLa
XN+W5c/8d1fmfz8Lt5EYaQnVU81tMEkwI5qYDLySpmMKsD6Og/Z43dzCtNTP9XPHCCLFvVALKPH7
MUg3YgDSPLm2KymAzGyyYYFw8ECUUAPsrHeQex7L06TMbR5xjed8MX6hRIfOFIRNpW+trrOFA7/f
92IsIA+BinacJwZh0NVAvr6y4MWbQFHUuWcjS5Tn00/7uA+STFARJ+mrBD4HoHteQKD0DIF6s7Ix
jAmmigySJAbUWv/BuB3SSnBC6dIMyFV5/vhIkYeuz2vV9ekbKHPC1XRuvij5i+7cAHfR6aWAQdu6
gYHEwODKY2BKhgfNMgxyjhbIVKy1QbRFDzq3yF10oObIPWiFqy5YPa1wW6L0oYHa9lV7wHQ3BvxW
GdMWHiKqhklhXWEMNTLC6y/FmGGJfWBwXAl8HiH4xtUotsgsY0w9Jy7j+1IFS4BmgFPGp78m8FxU
gXxIygCN1hWWr4U4iZ+iK5DgFAll37fymddmgeiXeZ6qbox+PNjpNv3qPNqCw2qSjB1GqocxQh5i
MGokLTDwJrkl2F0yjL007F0G15ZZJqWTdoqpgzvk+iFZNIkxMAmYBllSCPdJVUlWgSbMpZnbxYEk
relHKNUI+V6IQDwxeA9DWtvXTS6Uy/FRMZimo1SC78Y4m5o4jbWSQbhQEVpHBCuMqkSfgPvulbiB
ZrWTxC+yQAZboeEdph4K6Clf/wXzVc2dHJ0q8Cg0Q1Bj5bstcu91Yz0AyhkSepc30Y2H0e28Ew4R
qX2AodKtpKV7CVHwut1vqvELw4SpmAFGSALo/mfIL8OMEQHvP1ejH3WamIy0X01QveRq7kTdF2Ce
h0CsHOo/4a/eFwrUdUOXChOQzqHdiuFtKEq7vMlW+EIXbiLEKFkk8wcRMYL/82dBDy5NJw20Hykm
MtJkEwKvEiRfov+cKWsKKot7/9cWPyPcpWE85hRDbaRqrFAWnTaVTWh/7fKyA5ysv5EF+dABXnN9
61eWqHE7D+axWtdkmB3GfFsKX50/AAr3h4gAd+ObXzfGySHOHU1Vp/ArQJbQzQNa6OeGUpAwdJ1e
ii6AzUYuYWYtrx8x4OIIvmBNwvjoBeIuVEGEpd5U7NVDWYx6HjFyf3BKUhkyIPNCnK9EsMU9OPtV
XALQFqI/ePU0uWP+Z6BbHTONefugzMMfZbrm6mvGOJ/KFCDx4jKcXHWgd6BUsVKtcDAbdqAxEncR
vaTqpY6FO2jzgqymtiLQCYAuxoiBre6ir7gNTKFYSaznwHJx/P5uwHev6yyE12ne5FWRTK7vP9T+
CfrRyO3WbsmFe0Kfe7ho5KpIPPjohqxDz6KyEHEtvzT9fZKs8a2ShZj9wwKXyHZxpwKHEoK1rahv
swmcSwTSjdV0zDV1AzFqM299uy0hk6mHR3AWvY49mBVCTAcFyuC0oWrlwrRhMaYSxXYb5eldCfUF
6NQbEYkdzNlC6T01hwiDaVLkhF24G0Z1V6mYDY3ophGSe3mmTBsfC+819qUnyEiZQunZkwydR+BI
Y5Zsp1reqDWG8jC4CJy6EL+nTdEaKCwatPyTCdvrJ27xy55tOnfgaoV64ESAt2nkk3iferLP4o//
3oQqKpQhF8E0AE932/Sel5VijlsLEPh5Cs337yVMbV23snRscDNqBFhKpqEGzkUOJYlKAIpG1wMn
XvQ2YnQ0CV9I6Jv+6hld2rT5AkYRVJeRoHKbRkSC5D/QcQ1GXzp5j7KXoCYr61l4NYP1UcGdJ2MG
/V8kJGdHDrB3r9FJBUImVXQA9DLqASm3Enzi9fx0fesWlyODrBlTjRrYR7itU71UUcBoP7hd/OyF
x0y8q6KVCLoY2FEy/rcN/mnOfD8MYsD4Xb2L7DoCJ+FYWAWmwRuavYty5xAmP6ihupVHUAz6z0IY
P4QhcbvErTtgkoYWkkIrMJhFlzn7TdzVVvTqUAUNG1wInYAi8l0J3rTs6OFIdxjEv77Hy5/z7/rl
n+6pDn5Zhl6Ma1SLDZa+9J5u0bgHFWG6Upa4XNWM2SUEbxiJYOaOc06AcGM9ytXBbbtnAi7dlEKe
Bw+2HqRdQhDb19d16Ts/rXFXY5jFJPBGoXObsLUzhK24Ucwm8ZzrZhZS3592OB8lmQq8up+Mbkr9
B1AXYNCT9vu+YWixsQ60hUA+JCUEbAXxGAr0EIXZVmLxyt7+Hz8DxD94a2hgkpq34+xUJnmm1yKY
vdBPBlmOlVjNi+dgjANg4GQj3V9f9PKX/GuMu66UsNNZVsBnaFqbw/jFpE8VDEGpvu/ZmjLY8nf8
a4vzGj0UpLpUNcQA8tgOt6n/6AsrYeby9sUnBLcVSlnzC+b7yXq2d34x6bShEkJAkT2I2vg0aX9C
oh6CnABy0D4A5/dfHzpYRJ2EzpcPOL+4RTVQhCeRwDo39Lp3ylQr6caDAM7pFFwm17/V5fn+aYo7
B0LRggBEEzuXDmCViMPUHMUWleV9BNaMtRTxMlP6aYw7DLqnxWrUZgO6KOJeNEMU5WY4W4cZH8M3
U4Cv1krVy47/dyv5kcZKatVgiHBHSGgMREHq+N07uPS+wgo8fKA1mqAwMebBqY+RjQ6Y603LtbM3
h+OfSeiPVfNoZIp3Z9pGwEaoKih4Qg9YFmaoTewEA1DY40mXo00F1JsGHOjK1108HWer56J3q2F6
pSN954ogCyzTl0qK9ix6uO5Cq3us/AwuoSiwPEzUzhWGzo1k8KZNvn/rq8ouoGht1oFDgYvBU/PO
y0HJXM7YoHYNG7oYdM6WOvve2SkF8RgVfDrilFa6I4jDZkDJ0QCi20oGyY7K/PH6qlcODp/1t10F
TJhYDG4cE1PzdpgHNhr/NQ/frttZqIj9dB8umsaelFUqCJFcGR8PHKTgqhXAHSoq+U7zxafQ95wc
vY+uToEVmwPsQPONL3Z23wIChQKHBQG0NZ9e3G1ofIBtXEc7nS9cqQUAY0C3I8vDAJhklaYmmX5s
Y2pdhiBuPx9pS9j3pw6Q1dBJ4zWXm13q4kz9tc/TW2CSIVGYCvvDR7FTzRFqI7cMOAOj+OVjPopJ
9n//ysNn0DB3SOfMS+flTeq0GDE7je/tT09KCuJuYVjZ1IU2308T3CXd5Z2XssZrXV1mYJDLBglE
WDpSTih1W6M/7goyOKHYOHUY3NLiJdIaJ+iUYAcevTuSC2/gDtsJYwiECPpIY6++TBrebTFNXSDd
tv7ggubHgRrlFlRqr9fddA7dFx+EzdhaNK7xHxfaW9Ak174q4bc3DyGoXUxwB92k1WgSpbOSpjyB
esGO/GKNO3HREf/a5atLNC7ifoJioeuBQLGXZsY4tDhqD+xZeHzCIa4vU14K5tAJUZALgCVf5h+F
MpQrBNkfWreR5W0sAcorAxAZCcJNXle+RXMwx9Up6uI1MFBgYpxQqZZfPWm4hbrsqxalEJz0/U3C
wjuVpUe5zZ4zNETAV/+liMPH9V+7FKPOfqzOTUgGBLTcipx0rtoWVhKgZ9BlZpUec7zsr1ui803C
f38VNB8SKHPAesDX7XMyYoYn1xo3l7p9Lvjvod4BzlMdJ9JYGSjbcyZuAyY5YlGWmO/BQPjogetX
pA8EdRXTK4pjwcBcpYnZrzKorJZlt2KVAsMJXv+aVZ8ALB7IpN2CMN/q5fBpKvxnTZpVn5N+XwEt
WAOelIjvTYArBtoEacu2AtXvWp29N0Np+6w5hCqAaCUAoGMFluso2OSe/iR6uS3GmN0q2WMRFXc+
gIARA+opBkFXycbn61u1GNDPt4pLudA9EsCLWWJiQO5elcw3tTizMIG16fzi3R8hidkNllexD7no
7VrLTL8uImDetB2TA6tK9BVVu+9gffHtwJIykyqBroXv1pbloChlW/WAY+67Bo/oDGIEjywUzBKE
JkQaPoSm31YA8KXtCP4x0Zq8YzHuWJfYWvmLzTGmPiUN4NtoVhfdm0fBVZyeyvJPkf0eGS4D/6HU
UXj8WtnKxZCpgiCKUghqwPm4sEPrOJvCUBxdpQrsqswMwJETKXd6ld0rfgiw/eTILUG1KrA7D/rd
XbkrQBKvez3CZ+LQXrC0dgbcRhbYoa1GAQKxhgZwD1oAJlm1ClVm1buJGchCICwhhNVLoEfOOFJT
UHJTHL3G1NpWBJK7BJdND/hoY8aCU6uRRXJgcqvuvVQ0ByIKNynb+BQ6ukmx1wXFafXbVAIZmX47
NrsUJ7Mg9F6F5CqoR2WQpOIW2gzoBfWhiKZpeRK6Y04/wGD3EXZ31QRW2u4xLm89cmxYYbb9XaMe
quShBYdnO9dXw2YL8uxN2G8UCJ6pwTwpkk3Pbfgh6DdtQAAvxrMXwP5JwIxWcy+FsQnKgAet+E3H
xziPwFolPGTiiHbUoH3Upf4pgTMvqf90XueUkuQ0DXXCaninGgj21Kqy8/FRA+6w+cwZeAhb8PkJ
zAC96X3kE0vH/wepcmrr7KaJwfMuo1jZ38lJbwTdSziMO+ixHlFHt5paMlBfWfHzpavizFf4nKFK
EkWAlEHrDiCLAZcdiMx/q+JXNz1BRGTlqUMuJyA0EJHp4CNDHQyd7/nHnKWj3jR2ikSyxi3TWHUy
sfEMISWgOAXwFdFs1+cY71Ab4CkohE4ANz3quQdZ62Y4qXpgeVl9PyBKJ4ruDNFdpLapKesgFKtF
VwJ5oi4UwNUGEECIobZNf/W02noMhvLADBr9NyjqbT8F3QKRt6IU3JRt8wo6tV9yVRcGqP1VUwz6
N0g8mHUCDszrx3Lp1XG+di7A4QsmbUSi3g2Hd9LeeO2u79dGCr4LbxdB62yDuZMftaB4KvK6c2NJ
3ymRuG0G1IuAEQbr6GMBWRA2ClZXkYdIFOzr61u8Vv+a5t+Uk9IXtOy01p0YUPjqpvALEH9ucjFe
8aIlj9VE4Cso3EgBx+dPJ0rEKhdKcajdNpAcoky3mRI+5nJ5W4jTb3BU766viyzbm8WEQKSPi5xz
WqUVvWymnnW1iTighjAz0r/ECT3oVbXvkW1GNHv0teImpyWI/8US5M7PoIOtyqdcR0FLq+zRR6NA
EZ1qwJhJnSroDRAjmtQ/ZBI3TdNC/EJ20BQ4gQtsl1BidG1m+IjE0EcB6zI9pirdklZ7qEmA2a/A
24SaYLYjBgFa32TKjiiqE0fDbwmsCtWo30R9ZwRtu9Prtan8i88MyjLwrmtUA8MYqCm53Y/AJtwU
VRFjTmqwtLg38Ho10+4Q0pXANJ+HH648G9IVjBqAbXAmZf/5mRsmplMV57HbtsIBTMKm4t1HqPZI
YYh9hGwFXlHXv7SydEQRoP7zpbkjqpcZGDr8unZBwuq0tX4HBQvQb5UffQENjzi0FW14b6E2DJ0N
p/JGDcwkHpaODypEwVfOZAfyRWYhC8caxNdgniFGm06PVa6cvE5Fm60DrKqVwLxyhwHTja9XptJQ
c6yzvUzBbgKE2RZ45+OYl8c6VzB7Va0t8vL7gTkfiTpKyThBF2J5UalA1DUJGzcrH7QADM8Chuo6
3xRAGnF9Oy/qWujvg04dbV9VJMC4z6/Vs2BfgBkGCM+ucSFcNQ0fkVqvBILvu+mni/y0MP+CMwtj
QMjUa33jQinqccjzGyqDZByCu6ZCbnCPNoWISxQ0GshbI/WQBc1B729B9Gx3OlD2I8AaDCRR6kM6
ferhy6SeSP42eiCD0BNQUe4CwPr9KrPrJAL3C/DmQbESNC9nib43iTAUNTWAXr9fVmdLCGvf90A1
0LhiXBzUqt+UGM+SA5RTA3BTQCNsjN/VKdnLpN1KmU2GYU+RYKx8qgvHRw1XYjpRGKoWinoR4pI4
rBge1W7QYqfQqexqDXIga0MPa2a42EE8VqvZSGu39k6T8NaAgG0K16p7l9Mlc0FaROqL5J2IoCr4
6RVoLkRFCfUiVPU7C4JmmVGcfFvzQetgSO/SfoaKBe8Ej1QAeV60p+tef3FbIGzBLjwNPRtV41Oc
ytdTcUwHhC2wDHvS+yhCNrX7JEE/a6usuc/laYY1GayceHdT9Pu4tfptUOUU+qCucpI+qqfmD30B
ctJ/VqHbqRv1TrrtbsXf3uPw9g9WeWaXi5SJIilVVYwxWOBfIX+zKWN152W/gP7fdUm/UtdaXiT6
jbjtcQPzw1m4D3uP+knsgqrHSpvIACWHEwUPbK2Axi5D1rydfy1xdw4aNJPoyVruggHEnshR6cUD
QwADIRgyVChKmZWCqVg/PUQTqntNfgOWK/AvgAULIhVBvFelt0GmVpOH+2rINjQHQcFYmE0Q2QqR
93IKuQMwgWRZ4kQpCGSkJ2EaDb/b15FoDSB3rMcjlgqXBVN4eWD6n2j0tuhPI0uA2o+PP50eJBQR
4gCybUQ/UXD05IJn41TbmOo1x07D27SECHBj5/J9U0oPgVw57UBBAgOkcrFvWt/RZQotglOtg4Cr
I/fZkJrCH++hsLTwmBS/27AHRi0w1Yi4aqHaAp6QXdzfVL1u95qA4nV2g2zWqIZ8l7L6EIKsXltD
GV4W0LlMg4vuHZU72uVjBEKC0W7u84cAXRH6EGwHYmTmf42g5KzNsessEItaXJQhZA/dSvmTNxh+
hvigNJMeSeUt68nm+vlZcunzLIpztECAUllX6JEby/uGQG0NSMBeLU1JCKzrlhZumJ8JGxciAtqL
Wi0PEcLhYFX3+otvx6AsZAZkNCAzuwpFvYQBcjvJxYZ60rIWMpGxC27WTaVBIsyPTAD27KCSTkPW
PIvkK0e5a+gisEfW4cpwwtoZ5tbblXnajHoao158LwQv/2A2Bes7DxLc+lAzCMckUGLXBz5IR1Uq
o7KZABUaQ/m2WiXmmP/czyTnpznu0kyiEK3rUYtdTwBqIH+FVjv4ypihRaoxpA3qFcJKNrDonEja
JMzsQc6Cr3wNKoJRxJr5KJhldlJQ+cPNbQze44prXpQDZk85M8SdAiUaRaGuWOxKKDRhxmdD08TZ
FBS4Uem96UcryH9lUeysmJUXdvTcLO8hQPMOkjbfJ7J604eZo7IeH653ZE3AmJFuNrK+ayQ0mLPG
qMBXqIf+2qmcbfBf9fw3cE40er4cCFWfAwvCNu1Xbwdm+z5z2dSO9BUkxmBTM7Br0Vjr2FzmYD/3
nHOnrpH9HrW9xNXS1hLAENt8hv1qoef66vj+g+4nBV6eFOEN79y8ftXKtQ7HZaXj23e+e22Y3CI8
rgBsXJiNLMLYrRtmldS3GrHfBj3o31Bgg3682Q/TLquhiDNmKw60vIV/TXMXU1+MxQyiid0cmIkU
VGj1eIiktVHdS8oRboXcjUQjgm6eRxBHPwQoJW36x/EZjDxg3n+eTLov9ulussmh+wWeS9Vc5xRY
CjxndxQ/epTro1RCGwOZbA3Q+MwjgRQ6aox8JHYSINQpp+sHcylynxvkzkSKagkrcy0Cl2hiKRG6
HuHn/88C5/zRVGe17+EunPDIa4qPDrXo6xYWY+dZeYRrLmlR3Xtw+sjFGbAS/0MoUTXIPvxgJQFf
2Ssyd+TO0hUvbivEECRHUvjokZMir8wIX7b0Zu87W8gcRM8MNCU0nSCYGbnz1IAOXkhIDkPJXbKi
JjKVur0dSW/IRbfxtfZQpm8YJSCMmXINzHgj2D7RzSnxjhqFclRBN56sm4K+RnVwyWnP/UquxqCB
Us8fRbxDlBKJswruJsBFpHa87QX6HnfMTpMTJHNRhBPQc82NXnwM8idJOpYJBl9KSDtFH7ncYpwO
VIJdBHlnsCVp4JDPwjdhhAwrilxx8quvZZvpt2HU7jDNiykD0N/3GSZ9dwKIP0NRtbMomLWxMW+M
nar67XWvuqTcntd5VgzjrqyIJnUn9n3kjpVR7erH4DV+F+yZ/CT8I9njTt4m22Kz9l7/flld3FJn
ZrkTKai6FgcMcbxPvqpBd7Smve1xKaJluUtDcbBVKHiWYwfdgDbfZnGPN0EBfTE86nNVh1p2hteM
8BHXyS7NwDvloahfDK9VL7lDP95CDnkvgpa3JfSUgrvYJ+/Q7zTrXreQ9BiFlxzbEXkjVOwYQVcG
VRkCXuIhC++EXn+g0ehEQ37w0bztlPFX1nnPfT1ZtGErGdFyEn22EVzgEMCsyGoPKUPPpMPkH2t2
KMUYwsnprob0WpQScwAz45SBETxv7Z7+EuFN153gsq330wn4qVuvlPJG8XDvaJr3UoXTzk/8QxOB
e4V+VqClVViPWngK3ubRYSCYHTvQDsujGUOijsj5jvgNROJGc/IVsx0GJ1KTjYKBdVZVfxr9vs+J
MRRr9cbFy/LvzvG42rTRkE1VfuymQACkeYtmDgaQMtW8vjlrZvhwJWcoIUsBLsu23aJDvteC5p6m
6f66mcXwfrYaLt7gOgaWA3V3dyiKmRTZ6vXPAmoJVS+ufO21BXFJBpmmSkTDKHaJDgJTvCwy8AdF
/co1Ii/moWcLmn/GWZgvPCisCBJuRHoK7qUP7Z5alVXdjDYxUQl0PLAaG8VhAI+chTadox07Mzmq
TmUSydTu19Q4l96O8tzaAbZApihpcfsLLolgqgY1wuBKc5MPrQlImJ2gqdpV6WGMha0CznZR+9JB
GZ8q4srTcWHPf1jn9lxJYg1DKoiyuva7bzKjLt76aGXH12xwG87KEvKDIe5VJas3/aSZGppGBJ26
6446ByQucv9YyuzIZ9/Vhz5g1VV4hEeg5lC2gt06wqbZrJEwSGt2uItJbQKhg0x37AZRa4HAcpdO
qJvEmT2IgZVCGsZX21ut/ySDtPHDxIpRm0JdxxKZ95ZBa6SM2hv0KO0o+yAQY76+CQun9ccmcNdX
37S9zDIhdJsElOypZHkBwECZMbJxd93S0gX9w9S8T+f7Lci96mlIRKSU7Sgq9Z6KLraPsbvS29Bh
7ohCRi9urEh6neL3LH9MKfRgQQaVhZj7bFbC4crKVS4N9UehaocaVWhhrGwiqDu5mHaFp9mTvxIR
6byJVzxN5TLRkIgScOxCBMxR+Io5ZkftmJHQHG0Xr38Ga8uGRY0pSROUEXwUOevKBjEIOi1AaOmy
v5Mk6S5qunnMwQhy9b1Mpodhkm99+sK0X2oPqvdc0Lb6iJHovnqOCvUF5ObGoOgGuk5ogJZ3A9P3
SivfDLK2oSOgVRg3Q+IAVu0M8rA3Ul/hB+EZT2tkssquSEZLVMqX+luKbNzUPviwq4eOHIsSvPVZ
gJHonahCvBOzU4VArTzWzWE1eV1I4YE1ZZLKMLJJoRD202WauFEJTcXQHYdfbX8a/NN1n1zyARVt
JdDlyJC0/k4nzlyyiHOosrZt6KbloSKQKKmg4/ekDOLmup2lhypwU38NcbEmwxYVrK1xzP4lDfYU
3ZP9BB54UA6D83tDPtrAEjaKXd6Rlyg21qAIl3CkGZ999gO4IAQlXT3SkwY7ufceymNxrxy8HXsi
hkANyYyMyPaO8Z3vrM3Rr+0w9wU7llRKnmDhde/bNd6SYIwzp/KGep/Xt3jp0jhfIBddGqmUK8jj
hW7m/xaU1gFgwG606OW6lUsxNOzj2e3LE/ulcCV1CHCUwcvfgWImMKvYxFS1btPbzq6fAowAQlhj
rfS+coeo3KUvxoHyP6RdV3OlSJb+KxP9ziwkSQIbO/OAvVbevxAqSYX3mbhfvx/q3i4J3RYzsw/d
FRVS3XNJ0pw85zOsy+YjMapQLE6vuiiEzrdiR6NkaRJ8Ilrp2JeT9/3jnpy3Hx93edxP/TiqchBD
fOmh6S4ichd0qLolt53xKsPkotY7K8fepcPqgYutWj+OcgJUe+myIXONCYZ3XXcRQCEK5lvO//PL
LfKEMZMh2hTy5I57EBMNLemhghF6ZI9v3eal98ILeJRdhY+11xwzf02T5SsaczETFktam9Dqjktk
n/p172pwkrZqH24Gj8wqt8VVd1bZxa35+v0jn5rkH1/HYhXTXEGCV6KiJ/LrbHiV4KEQr4RYneGL
FSs6g5tdjAxv0qgXiFvYvVk6/ARibbANAeEfwIG7bNoUlPttfpMQ/XrEkab38soBvfawixUtyUUR
on+Y3skoQlDoTnNMtrp/+35IT21QH4Z0WYeVDD3oo75L7pr0tmtKR4f7eijNXSb3+0Arj/NVVwCy
HFMqEojq5H6p3aTd4BvkYiXIPAO+STX0xSUv6wlM6iguwKoBWf5YHBn8XcyAoYgdnqEXfxc3+VPb
oQTVjWLTZBhSyua1U2VbDgGPulM8ASecIkou1EE/15vQHii8KdTokutkpwXSjayRS2Kg8SdoFQLH
zqEmpt6ZLUpFkOlI1fpM4+ARZHLbOEaV21Qad4Y23jdN7uVcshkKFrx5Bv3dktFCncBt7FOor+l+
0JYOafLNOBQH5EkOZW9NrSEwDI4yJIrNsUcDONKA1gd87vuhO1XO+7i164s9VkMtjkZtgXseEC+o
mO3yyECxSgLvqLRM3nphaLgmXFsC+gQXbhu/KQiYNdUDHM+2LJKtQjQGekDA9dex9ghYJprVSbP5
/nsaa694sSfHea1HE0qMd1AOcThtXEaTbd8alzHwn30P1A68mSQOPE580WrIbbvCrYMItYwC1ZcH
Vl3AXjDpZLcwflQhCnoy6kgTc3VGvBEWzvJoOIEi+UbfulkIIB5TbSqENZmhB1NzeLSn+zynANYF
r7A6txWGBAJ8Rjgu4mIjGRIM1FW/LKdDR+OLDhcdveH7PORWzJKneCqBedYDT017v5piuGxDhYhP
WwBsXVjPPk+4xHexsUsj6uhR7E+hvou1i7ybtj2qpnDk2qMAfi2PnStHyqGUGz8t8iNQhoOXF9Bz
VYQl1bAZg51Dh9Ib/J0mie6bsvFKtPgVFr7J8AVX2g6KlqSxzLxw4G1iSXF01ihrZbFTqx74SzBb
FGVWNltMKoql1/GmQP7Tvk0lusrAN+v1SiX6RKeHAL0AFRF4F8PFbdmO7EST9kMihXfgnbhTJm2M
6YlnfEsmiPGacG7LEw1FSAI7kHxFZnbtert06lCJqsnj2M7Nc8DcH7qb6CEAed9Ortm290anOyou
iSx+Npw1q5fr07s3pUASmSZRl9iwluoD7zMVa1apbVINNunuKZA9tRSsZBtrkRYbaxKRKsomlF1C
7I5Z1jtBFsDBwzjk2Vr/8S9Si19PtZg0U0bVnvP5Uo4LiUrfIgl+WT/B5vLMqtoU+tMAOyrCuN2I
0odWyzbKyV4KBl/O1tTnT14cZPXXd1nsNuXQZqzJahTZjuY1/TkcqN2c55cQRvP5rrrLIIFv1dfF
7drF4S9Sz1+B55X14W7W9jkrew11xMYZ7RHN3xj0LBjpSLejByTwobJDZ/QxDrbu9BtzRSph9bkX
6d0U4/IdkDyBg2dDLL41vQl440vs8sZh2EVX07GsXZQnPFBxV3b4v0jBfj36Is0bxUBon+F8MY7J
BehpmSe5s97g6NRefAHHV6ddW8Xz9P2aN/wKucj6ApXIQ5hgyiXbyWmteDf8QDvImn4yb9xMazqo
86d9F22R2nW48XcG9J3uwj6HMIZ2NatDqKSwzElGC6R2YDe4sn5PbcQf5vGSxAGrOyVDRS2+M4wc
zJi3MjMsc7XnPq+Gbx5sdrn/OGn1vorrmJeYtPW56B5TMazU64BKXwmx2IjKIgp6GmSowI6mkwKM
GkNlXtVtCIHiv8QGHhyWXHqxbZT2ganhttO164a0N+lknA9cO9TAlMpF44QgzCQ4tqtMu9JKZafB
r7ngMhCfWWCbOYwzu3ajG4PXksJJIPmZKEgSkP1HoM3p4YuA9E+sg2WKO68Ad66q0NtUHuQysEbt
GgJKVqFGjgZojNSfjXprF/lTlAo7r3JfibhV85dyOM+08Cj40UR7CGJElhkZDnQZLKVAflI9wLPd
kpRbwLQtnsGuZZRtMXX7oZY8Kcs8AlqoNlxwrv+IoXsvkDJWTHGL+wJLRb0Lq9Fl2guUxC5iWbMZ
aE9BaDGzOUq02A5BeShj6hqkriA+BFAgcMVDbKCFjxXfo6M/8WzX5sjWu5dgfKT9Dbz7PMZyu4XU
gQxP8i6tnUCHO14+XRQ0tvI4d7h04AWI40V6iKrWQWpgR/CvTlTYJObczeLUjXLYLDJiqcA9Dgxo
vUJ3wSFMxeQTnWP0KstoXrh0RfVkr/FXKbgedMUqS0jD/CTTz0aVNwa0DKeB2NXwaMAYFvpLgCm+
aMlMLM03WtCi15VZwXxQNLrVg/QrXuQcnqxoRCrSpu3gjIgX2TbVGWdHmg1Wq6ceMURtFQXIGfBh
0MWVKd54W9ugUzh6ghCqkF6niEEziblwMvcVaEopSl5Y2ggDSjO2a7BoTUyVOrJRW3NaotrEAEIJ
w20Ij04wl2yNTd3/4DXKmdHGCHcBr2/GFG6eXAWBi3nt1HtNxV02Zk6gRnu9hFceIkBnNahqK1Ji
z1BGu0Ebs5ZgoAnxhRGqVQNBzqgPblXARjCjNthyTpTC+qK8TnQgz5CwBiiayLCCrEVhcxPaanlw
VvLOElW30ZLELeR7yB8i4X3l7RmlEF0rRm9UL6qkfJlEsu2mfNe0pR2EWEFE6xx48e0DedjHyRmZ
VwKvfRGDYFPijgQ1XrMmDqipbhk2R20IDiHyV0DHdixVYdb+qJbXdQSg963SIKXgPdhejaPm8M2p
FN8QEqSBClcLDKvuJEdVS5/ywk1obis67qqwEbLaeT/r6Y6B2y0kRCxDelm2wtXBVCyvwcR0BxOv
X2SHGrNhEA2oeRjHNJO2YnjN5gnfyxdD/mhSfS+ocdsXrd0yOHvCdL7DtSvJ7io59VvmZ3JyGUD1
r5o6sJATJ0OeXQ6wp8d2UqET1IGl1xVQ6tNgdJcDWJjU6FzfKGO5jVm3Y33oDDPzkY4QqtFibFZd
+yzLZmw1NWybAUpgUNqriht9hM5NglMfFLWqKS5UCCSUMkSK8HC4YkFbrOg8qG9uQhBNlYZsW5BK
BL0xwQdMM7KDfKWdVhmUMuIDn65jI7CnoLcZJzYfok2hwiST6b4u6qMsa14jFbdJGpxFumHrKDNr
PyANZfFitNJob0pik+Muq066o0vRndxoO1UaXF16adNHNah2tcn3ApKxcEW0legpZd2Doaa1i0Hc
92V21kPXIAtghBAUW2KCXYxSu5sbtVdP8g0puelIzVnFQFnqIh8CSefR0IOryebtsNujpunFUo9+
dQGSWjpF1mAegmB2OGWXCuTYwu6R408hDUCfqD+h2AAXDSjDW/pUujwLNw0ddyhawkpV25L0B264
NnSgjkowHSt4sEI506vyAVFDW4FcdapkV4oS2SQwnBBg/H7KLmmabrkG5QLckuIkek41cybveH0S
3IRKi6tedJ4y6Vgm0zl6HSuZ2NrBvUiGYXYs1AIso7t8Ut0YPo9Vj0sjM+3vr9VrSZe6SHSTMg2o
iBFH7KpD4OubeLD0q24ne8Tht8UuhBvR9yHXTvJFhtvXKoMfDfDUUSxyC03CXVN2jgFfzxaNge9j
/UX37c8E7z2t+JBOl+A69W2MdLoHyMhSPSD/vHBHVAsQWZdtok3uQJfgfE1L+wTVZC6Y/4q7yGWB
2o5HZUL3nPrw5Iz3mrmtDYfZGreGjQ61DyBWIE2i/xQtfGNsuln9BvME+S4nW6S2U0VH2qQoic1k
F5S6unOYM9v0OroKbTCe3taub6frM7+eeJHcxilrFVbiiRPzx0z8iKliwVzcirFLNPmaptvK8njn
E394r1JF1VgJItyApzOeH8MaxrZ338+dUwiIj+9wiaQzVSghpSFKwsXIXEPEtmoUuwbML94nzB6A
X89VIJNNeA7jFXbqlcQUh2NbhXiX2oxHuQqcYHbxlHiFs5k1cLltgUcCEsgk9yzMN6n5FNDQEzig
VfV+5euv3G3oImPWWNznSPiSu/hu8tgduU0H4Ja9zBs202UHSWxnlqSejYBvkk11mUwWsdZLFV/N
Cd4bBn/OC7rYyJQeujNtAZnejhx4dq4kKLcZgAFCJHqYNCs0JJ9EqhtElVfU100NiHcTuxJRXV7h
1gJRBZTSWm08yER1ULO1I+Vf0C1cucHQxTZYANEYwnQ+uYsgh5QDiDSMudPENxxQtsJojxGKWHSW
7CwTJ4F/ecueQtLtoha249+/t7+oLP0asMX+aNIkQocWPNrZkUJ2kQ3uyE71Wrs+0gtABy6zK/Uu
cyNXv1i7gp8chVlScLZSgcTmYg0HaTZmcW+iMWzs2+qWD/821X2eDL8CLK+jucp1PQ/mK/48xAq3
9NnIQA7/o23/Q5zFhRTJTTKMMovvaqRuiQjsEFipbEw2AByeBcgtzQgyrLH5UDS9x6NrLuD4XAOs
CWreGGp+Eefuyms9uR9/+EqL5VjrBHyHEWM7v9YOxxCst9wOzpAKdv/oaa2CtfIqlyj4TlGnJFVp
cidLmq1rI8Cq5spMPbnjf3iixZoRBU+jnGOQySBZuAKT4DVNWluX7jIoaX0/fGuxFouipTSpYD6N
zSxtMHFQjeMXcRv7yEqtDr7q30c7her8NE8XZTA9JFUmZji4dl2htVrbxoW8RfHzfYtcp5jN6+rL
Wf1hJOen/3CaYTHgCAjwdMk23rRH3dV8wwNqd20OnixAfYizyAnQ3qQ67Yx5DqbP3SHc97fmPr7U
rzLL7R2YEZJD9xY6qrXWyD9d2/0QebGzEDOJ0lwQNASw7wfjVU7azVA9zhrvw1B7fax6FHWWFGWI
KJ9sVBTQoQgv1bmqEv/7pOZPu9AyeeiCEQIhDBMXCEqLxjFwsEcNBn0rk+hkovsLxiMvTj7Gx2mQ
KlTFetht5TB6t5JrOPJsZktqxQ3uk0vxA00b7/uwpxf+n+AhebEq9YD1pA4w0mF9UQNVG62qIZxO
bj882GIxgmyay3KCELI/2hzTSD3It7XfbcCN9yNmwXTTbXbpdeiQq//fwy3WJYR1Iy1TcX4U1WMM
o9aYZSsbzdrwLZdiwUdpCJGuGGh4QMKBmCvXn3lwvq71X+9nsQYFEZIIVIC74g53ekU4NUj7armm
MHaKJPsRRLZUe1aqrir1QUE35aE58K04lsfsXqCHAFmka22lAX96Y/nzoZYA9J70ZaWjRAXvj+oo
9Wh2B1dKck/6MyjooKw9XH8/D1YGcYkdF7O8Q6IAwdajomIYtZMlud/rxso5sDIZ3sf4w75c9yNN
xh7dEBCp7aSfLNavDNzagyz2iFwfxkSwBAcNEE6EXo7CtKLi/vvROn3J/7Vg33/+4TlUJa55BG8U
wLdiBgcBHGnKHmwN+RyLNXKU1lLeYm/Ny/EUB+fjFHw/FD6EFXQComacYnjP9lY1nCXQLUk0da52
CQF57L6CwH4MpYenItctLdYtFVYeklb4cpo6bK7YGXAM75p9KQ1bXk63dX01KTciAq+elTYHWb6t
g6eGaW8aH/fFAMBV0J0l8eAGUPgwgsoLa9UhSeWbU2lpoQbUMW4+Nf9P8OEfBnixL4EC0gyShPmv
S7sqejTG/aq0+ukc4dcSW2xMIgi4Khs4TQyUYpV6w+kZyLjWtoUelQRviD58/H7WvB+Dn3cqQjQI
kEDHUzUNoHU/ZyUMmg28G8PobjCOjN1M8DaIx25LAu1NjKWb59klMxKfjcxRJBAQa1B7ImjJzsd3
Y+Pm5FRG44D1ZifsIetR44FmspxmljBxZIQwv26fRVt7RiL7YQTR5snm+Q+qXalEQEpvupC4/jhI
6IoYha9gYSgZhUjcRS6p7sqjflmGyB3hOgM3EqLLYDYvHpXIUlHBHbe7LVCUzTmQL5wTF1a5V1o+
qNDhrbZJIN8UWfvGIQ9m5tJF07RXU9QclATV+FItPajaOB0d7FK9NbS7NAZ2eNK767SM9nKmHaQw
3BtJf1N2zRntC8Oi43Q+1OVgURgXYQahQFUdGvjl0eglSiNU/EHpbNuLAkQdQ6AxgL4BHJBuIU7p
Q4rdQKlB9TWtWvO7Oz0WlKoaSN4zvuLza88zqTCGPuxuB5TkpAgu1hKE/6LX74f8S3L0PuJ/RlkC
0BQtFzFHHfcW/7PbNp9Jl1KPuTG8fR/oyx6+CLR4tWWtZQC4IRCtSxs7gt1W8QrS/ev+uohBPg8Z
ieAFTeYhU2XyTFQOLBJudVDXiAaIb5pXMLD1jL6wxwmmxDASpBCwDGq30op/nxu8+CqLAwX5EXoZ
VBK32UF/kMFE3FbnEHWWzorNMNueeWllVbvhLtmTffUWnK0xK75sU4v48+v4sOeP2MUpHbGSqmC4
HhpQEVG7hiyONzCY2iOthxOcD6zb9y95bTbNc/pDVDOgnRAdoqa6vK3bCEC5AF27yhHamir7vM9+
2hUXD7jY6qtOGYw2RyhtKNEJg0tSeQGzIyeSdTSDVvLdk2tRx6VMhbo9/ly8TaFMka6Dhno7jKZV
ZJd9U1lTtLJCTk5fqGPCcwwhlC8rXh/NlEFjjt8GUFqEQUBhxUFzHU8A3piqageZDhAZH/zASDad
XHkGlJ2tPFdMaPOKy8rQnO/fpvLOIF8MsqJTGRJYIA8wskxekzHNCuiFa7dDh6Z5ajEkXlLlEPrU
1qYdjlDGQQKBAu1GYePPtogdng6bWOhnclWBeitbNWyaRZBYkCNCz9qfNAW19xqQ3sRT2vsoBB+V
vubNc93FdoSjK8M2FAAFAHF7f5L2cjX3nG7KCvyOEMi9sEdfnp53qvoQt4PdQrk8RAFTUwE9TC/G
+KHX/a5U4I2mHaHnt5l0fYN2Zjw6LJug3uZJNdRUjdCtSOokEy6A4yv4QLP1boQuSJ4cy2ywUT/H
w4VneXEPgoY9mr6Uw49IRZIGHZ7htZYbtAMDb7aKJ5HsKMYQQodMsZoSxP/4pkuSQ8cuUcy0hpTZ
kAYcSwP05sZFTdWr9d5uYO4lewnza/YjzJRjKrEfAiKudW3gFoxeBEutQkZFO+NgYMH0iBqHKQHP
OXlKwTJQCuiQ9f6o+woYXMMk7JlJCZ1dd6xQXBPEKjNaWLDQFgHk1osNE4oNJqEzkq0i2hdu1HZa
17dwSdyGtIaoMeuv67HdwrpwT8RhSC96ZXT6EELYXeN/P61ObE2YVHDtgUszCDT6MoOq5RYiSJN2
m2z5Vt3wjeZHmz8r3v/1Mvx3+FZe/D5N23/+D/7+UlZjA39BvvjrP4/xS1O25U/+P/M/+/PXPv+j
f55Xb8U1b97e+PG5Wv7mp3+Iz/8jvvPMnz/9xS14zMdL8daMV2+tyPh7EHzT+Tf/1R/+7e39U27G
6u0fv72UKN3NnxbGZfHbHz/avv7jN6SDH0Z8/vw/fnj2nOPf3cxdrdfn1789F69/uyl/PIfll3/9
9tzyf/wmMfnvkMLXTbh/KRqbP7Z/+/0H5O+yotFZ0Qv7HYyKcNMsyoZH//hNUf6uQoPOgDYhncUD
sfG2pXj/ifz32XEEPHh9ds8F6PS3/xuET6/r1+v7WyHyizIueIvPnTfVX5sP7KsURWYgBcOVVMXH
LTcfZSg6QXTIFMi7kFnQtPYDp9gID8hbZ4DP7do96fPh9SXe8vJMKUOrqUU8A1jyxjS8RLmNSnOj
rJGFFg6/f0SC/pwJa1mo+i1XACBAShgzzbSRhOd7gFMO8nP2Oh6jxxqMrLkcTWILcJqn3qmukMGc
d66KRkO7SQBAWVmNn4+2r99lUQfRgYGj3YjvwnEbrDPHjF/TYM0jYFF3/D0KSMw6HA5mGpq5WPM1
SeKKTLppsyf1he2IC9EpDzxMd3yBkfHd4K/72pI5o1zOn48xF08GZVYwHkbEhEVf6QoX8tSu6pV3
5st00L3WzwHn5KOdQNSHQYlvOBaDtUa/xUr5+i0UCMyZKkwGsN0trzRDVyVDkyWBXaXDm5Z0B5Xg
IEshppA22TEa20vDNJ9FNRpWYyjtjkzqWaySnyHn6SFVgHwnsfCpySafl6B5s4ZdAgksnMggD7AH
vWui0QWJ8DoBkVQQ9O2Erid2b3ZP3QSVdpFKCkoZUBmWRp1Bn5o4xMxqvO72NgvLGlUHfFiYwYbD
ZNBx4Ll5W+YdUrdycGSJ6Y6ZjkepNY4qkTZQqfTMUXukLTvrSmMroFBWR/xHrEAMH+4W6OYUSWLn
MqzGAhN2yd2EY5Vy47YVeBQ5MPYmyf0iK85qtWUOQSvKzmq6ZyylFskkYH5giRRAuoGW4j6cQr+b
AL7hrXGeiPInlZOfspbtK2Y+8lS6jILmtWYNQMBFoFihXL7orPZaBXadwtwOwKQYcvAi0Wwz0vA+
SlpfZ8JTcyCxmHQdjQCe1UZ/Xs8VWhnOqpZOkuOgw/tjbPdKiqmhJMe05A99kT8KdKSiqD7rYNur
5cadiZ5pK6TCYlJxSUwORfLkvslkwO1qdPpZBk0uJZUOmgGsZKT0D3UV700x+rSSCciuGZCSUL52
0FURrpGU4NO1IygtQji8HX1jbKDqruoh7grDmZTSbZAmT4U2bhVSg/sP8FrSqWe1Unhq2ftDLnG7
T9qdoY+l1Q3sPC+at6SBfbY+vBIdG0yjuUGansFtq4HYYHafmswqKkBuwmQfFuSyD2DgkcpNYBsE
qDquZ0+g3Deg6VYXCQOwHTh4Ly/RgNHyewpXosTIt5TTK3gDWIG6zwBOVMQE1rCGTjqPVEfuGx0s
lhEgNOr0PAQ2Ph22eSu7ookzq6SZy2nmVRG8X6r2KtfG0M2ydpfhT9LKxB718E3VxUPaQcZJ1qiw
WA4Kh15naO5L6XPOgFhrs/bHEIsbJYDeiKS8xrK4U5TYJQUIeTwJXQ0CsTaQqa9jRoGbU2dNGKai
NMrvWy0z0HKZStvs5JtQTVs/UmMsRvBvVmraC/GE910QRxoBO0hlMPVdWio1YVEXUlehhrkFus9P
/XCLGr3d+P1m7f73Th5e7H4KNXC6KzCng0HCvO9/uIrJda2noOKYNjkOmf0AWRr+SC/DM8mCov6P
bg9f8avG5VZ+C4UDt0qBNIo28h4J8OZD8vHHuf7xHP988f/9oXGBYFCUB9MNjqOfv8hUN12nK4Np
g2zeBy8c7YLvA5zcYqE1DqKLxmRNXxLcMdbqNE5FYHOH+c22uWi2JWg/3rTBBnOebo0XsM/BzAWs
Yg1EtSjv//50H2MvSg7ylBdGMCJ268qGDV+BHW4qO0i7hnZjj/s1dM+Cl/Aej2qwikd2gObZF+eI
sKgUVW7CwO68EcLj0KZTDnDlnbuj4hh5sE7Ffm0JB16oLtUO8mbtG5xKy5C0I9HTmAZf6mValiUJ
bAN0gLSTA9sxWC9YxmO1mXbdXenglrRf1Vk7NcYfI35JzBRzaNFhgssZdA793C19Hti1M9mqXZ4X
R2kF8nc6ngEYAPTr5yx3UXnDeVgRGiLeDNkCHwE5WbdpvXLb+YW/1ic8PZ6/omkLJQg9BH9VCtLA
hpOKM7oAJNxKyEzygwk5kP5+Nd6JNBd1AUU1wdaCRN4yIQnMfAR+vpyfLj5L0QXepZvM6W9zX7fz
bQkRqEu2ib3VeXNiH/gUd7FSBC7JOosRFyvFlt3Ky87ZlrtQRbK5He1gE2Ov7AsnLhCIOIsFY1fA
Ey+SToVnwxQIbLetOzhKZ2mbYDsjPUzf/Mnt2FFXmkinJs6ngIuMEyUDUonfAyo4J33VCXfI2Kym
9YYzcr+WXC5YQu+bAS5okOLBLWn2L1rs8WLs1T7KWjwgdneBVG8zzx/41rnV/XAZPaPmMssAnhVu
unpbIiffJ9YlDOrpXItbFHRB/9R52GMlkkuJ+/JcCoLEuyW9aC/Brrmmj6ZtHivUGVAyD31ooXLd
gYCMcCY398C32f4Hb1sn8ygANQXXy8Xb1nDqJoCgBDa9NAKXgylW27kPtOCErRA25c7qjJ5n7OKI
hWrHr4iL1y3BqH3icYeVBPeSixmekvvhAdjvOd6/sIJOrdyP8Rb7ksgDhjYl4sHHjYwQHKBuDCwp
uQBDPfspe8rddAtk/Tob7cSr1mVo32tYRygHLl91bTaFSUD7waEDvxD49cLQBYdNtUm3o9NcQVUG
5dfXlfd54mKqwxwJlnUUmCxtqTSlQ48OXtZqYBcH2abg38HfiT3SbethQnmph5RTe1wteX4uTr0v
Kbhv6bN3Bniz5vtu/SFtamGJhkxCB1LtLsydCMh6F3H2yj73Z8fParKNc/0J93Ec7/HqlDr1zDCi
0+DbjTLwl5OnjHqeGSQIbDV7AmuZos6Y/Hu17D+eUKcwgoGiDcPy/ZyPxY2ZFvDZwROKH2axZfVN
IK3w+U7NF5T4/gwx//zDIBqpPhlqgl59CG/r9mcPDYfvJ8dagMXGpxnDZEwMzxBpiQc/EKjoPX8f
4cRaQx0ezhjIJxlswRdrjXZ6HPAKUgzVCF9OE6zHznQSSbgjdAO+D3XyYUwAPVWYHBtfEmTVIHqR
SQjF2xDqV+FTJIvr70OcunkYBBI8Mp6JINBis2bQCMUdd0ZPbIkN0YNN4AD06ROnWk+JTxy7n2It
DnqSxZFI5liDR3eKM6ekxquOc5d6uDHe/ien7qd4iwlNQxGaCDen/zjmHZw4b7E9Qk2t8UMnv/9+
JE/Mi0/BFlMb0hBxMcwP11ajJQ9XIXnIUG7J2d33cU6lhZ8CLaY4U1DPKRoEAikLbXjYp26UTXyE
nTmj7lwvr+/XWMcnJuKnkPOzf1i2wSDJZR8jJMHlOhatrYVv3z/VqQjzHDTBy4ddurY4owPJaKAZ
GIG2JQUXsIt24jz0vw9x6gV9DLE4lBNZ77JRQQghDEcTzDZwWRJa5Yrx6vtIpx8GmTt8PYA5WVqr
8rLqmgFtejjGxR7KDXahrCgrnLrtwTnkV4jFJDAn1sStnGAXKsmWhSaUVA23LLLN0AWXUlP/nIj2
QxTBPho7J2CJR4fusTFxOHHzDroPdtlWx0xLNmNPtlWZb9DDWBlvcmq5qzAVxVGNOoO2dHPhKSou
Rl9i+3L6n+EmdIQNObdmK/z8qLkgOMCtff9+L7XRsNvW53MpezUVPlHshf6EqqCoTlQ0UBebQEW7
SinlSsJy0S0ZW1x7bJCeME/erN35yTyFFnkfYjEUG3BKy0BnfF4nkFxoaVHiiVkGkHDNwUQZ6ksz
Mp+x8Z7FHYUs0eDJfeS3aSWh8wg3klTArdFgLhMjoNlT9ECHAGQylsNgnhNU95jXyK0btRVw1brI
vFqGrhcN6W2gx+ejGmwyfbyUQ7aGmZh34+8eZjHFGrh8l21dS3Z2MF+IG++Mg3bZO5qdOuvli1Ol
GjgYqbgyyCA2fEk+aFHriRli6KDk5AU/FSd1UZ27Su6VSzSG7Qoq6ejm28FV/uP7xXrqrmQwCmNW
FOGhVbI80CdZ6ZTaaCQbDEm/O8BUM94XTuQpV7Wj+fUWdOqjCgiytzo1501tOcIfIi/tbEsIjTMB
CIY9SJldxRKK5yMEe6ozIsWwuVQup1wAs2C0140pq1aWa/s2TVw9V16ILL9ESXmRVsU2IlPurAzK
XFv47qst0wJTFfpQz4PiKZ5kCWCHVb8/QFprsxLp1DRjGmBMKBuhKrmsAqrYeFQeCsnW3jPq1g4v
mUMt0y+dfl+v5J8nVygqZASXQej/oOv0eYW2OclRK0e0QapvUfOdRSPZZPcTvQjMQbGHwHiMjWpj
sGKT5uUxqKkfJcGuh/4Wvv+B17LwzbG/KyTjpxQVPi/64hAU4dWg95ejWmz7MUeNeOJ3qD4+gzj5
Jiug1ZupZK8M3KnNBrdMtGih4aOh5Pf5URopCkmud5A1ejYP8+CZD8TNdzCRMh45btO4WDdn3DZ+
SM6aCAqaSMv5QdEWxkUEbwz/U43F5oAmQD4r/6F51WaAyldlcF+nreLG8FCyiqDpobbXaKEfhGrg
iDKvgL4z+mehihfgBtojQAQU+B+uH9DLgD6PIYUuNwGV6zrw1qcY0DotVYC7KME4ViRFBjVP7R77
unjSS73ayF2OlkUYdRAuiMddVZqFH6TTrVJXuTsGDfyyS4M6syww2AxKfW0w9C7xa/B7CYaN6Noe
PKLEBNorEnZksMFt4+5lAAPCLiEd5KMVkm5IAishrrWzXnwWzGBXn5t1dtnJ8HxqGvhF5j0MSCIh
c9eoabbN0Cl3u0gD4jXgULXS6bkZDrc5RNVAX0KpHcelFyfAFA6Bts3QYessvZGZI3ey4hRonm14
Q2EZET0yEsIZY0K3GXKj1TlMThrZatEwslOZ4nXzGvpQHQh6Mv9f9s5jyW5rSdfvcufogDdTmG3L
ssgqkhMEjQjvPZ7+fiidblVh7yjcc3p6QyFNJDH3wrKZ+Zv2uZxkJDO78UdTxd7sF6JjWVKD08ws
A7eSSlXDKSU1nhU/3dUWamZItj6I+vQtNfsJ7VZ+UBMVP+K+u68z/yaaVQWTHyV9EKSwTx08zAbV
jfLUamGgt/rO6igvt3niJJI4uWOBTZCeAInUZ6s9+dAxDxlte8dX2u6hESLcBbTaDz/j7YOCeDoa
DuRHmjyBioU3uDCnT3okfpGtODSF+FffR39l8ZjiwmwA+MGns4jNM5Dy4Jgl402hqr+LOv4V6OOn
UZmmvTBXv7UIUMyYirxPTXQC2grh0mmi6RkJATpgYf5FDXWvbyPKBlZ45GKD0VkdG4X+g6qXLzQn
oZAqd1qVPllyFewMQRSOwVg+Gb34NRnzOz1GEl9QVDtTRQQBKnnEnVConawKLZQgRlRq1eEBRdqv
VabfBUrgqghkhGn/M7VCfpbasGLp9xWl+ZhhDDwX5YjmBdIRox+ru0RVzsD0n8EqPphm9IMuYGTL
bfw5atHTjAYacCyjO03uAD5J7I9yjKk51PJTbKkvWTb+GM3xQVZRWSjq4HYUux88QX30zWfK/vTW
KIPGaH8HTgZQVi+jo1GzCfpYneFSGs8I+N7HGrnRFKOl1uovZdHTki2A7ydlizRamzjmpIQ2rGrR
jkZL8kZ1bL3AIMHqcyV/yPPf5LDTY8qKRLps/l7HRAwFNPRmjWGmqMN5lpL5TlpbtZ1kiAr0ykHV
2F7x9CkvkCoI5eFWHP27obU+jSpSa5nRHnqt3nGeAxjMtftmUr8laUCnOAa/qymframnS6/AmhCS
g5qqCTuq/l2IxTGcfA15ONlRZ2xY0M3gD7mTfDQiQv9Hssg2VCP1m0i8SQLJ0/N8TzkTeJUU78sk
eij00an05Ihl6b6ppVvU7f4IanIbLTbHWTa0bpoJPxBPkNEIzJ7NOKAo09BlNlpzka8ZnuqphMud
B+4sm6YdW411kv3AWpyTfwnlQCtdUG+SMKdRmdSD0yYgxQxrvkMRSLoV88rylCg/+MN0A7zwRRrl
T5niP/XBDBjDvx9K1YvT7nMiAcdWMzQPxR5Wz1jtrWH+UYfd71obH0Wj+harTezWQ/tUBsVRiabz
LETDDhBN6QYLBo8IaCrVOloGSH7AdtuLQbrrsnp02yn2GhO3umi4y/z4rgYDXYXyQZ/DG7kH2h7z
mrstBPNOnqWDnuo3ie6/CDk1KsV8yQYsuUFoFac5n2ZQ6OMduw4uNkr8Ox0GjC3KHP9Kg205BqCK
I8Q152nO0u+n9I8stVix992L0Ko0zgpZ3yHAvovk3s2tGSNB6Y9RAa3v2+pHHUit3cgtym6+EB9N
mLInP1Bz2se64hkVAEHMJX9oQRMf6lZ89CPxPjOsvWI1Jz9bjH4rJPB6jEEaXelsqUh6cAtN5fTd
AHihrr+MIpeLLclxACqvV2xLKn5yGdlzJb/4hnFTl/o+02YZmQQTHmuFTsPYfAuHycvoZqcdhpbt
9FswpHuFe0E1wB0ayvxQ1WjWzKKKqWWXkiHlR+hvO6lWMxsR2dsEIo3dRdF8miXjoc8CXmMNQr4Q
Xx7UWLotmuh7J+oVv3j8VNeL7m5kfhtT6xhoWLWloYHzRXtK/AIroKITwUIAUy1q2BZVYblYmLpx
XMBABfoRW7BwRVX6EbC6z5UV5jLlDK20pU7pbUzHhtt6CvrbFGMxJ58H6Wka/BrxeMC8U6+e8pH8
pBk4iRU/iWw9Np4qhZq05rd7o52jF7nJ/V1cFfPBrMdon6EjN5kRvJr8r8gcfpd1cBKk/DlNE1TB
x2MXdDeJ2uw6K783m5kPY2SIyQwVGISga4qDMYE9mGoR3Ryz2Edi+13vM+Vshpy1igigO4wC2Rbq
cXyKwqm8rcYYDVFRaF0rB20i6c0Xta0fVDGcXgrTR/hTpY6CNhKKfWEfeB8/2S5KyPSaRLRb2L3M
ML2I9y+2OczLQMzAkS3K/jk0/26nnfgyx4/DXJQfljASQehumRZuDO/DGOmQ1jPlRIfPjiyO5Cny
ZgftIqtexVhVhCYVbZl4idF40EScZu8foxthj2DBeQuHtkI/87hcxVrVhqJUSkbqC2CyECmf7hKv
cLjWneLGp5ceudHTJg13a3SrUlEZSCMH5OtERQfjjAS6s2SCgROftjKS66MDiyFD4RGpUawykqDH
KDnjmc3oJKRc6UUOwSnYa3t5J9vqy7SYHZHu2x+vkdfW+LsEb/moikRhBF9WxDnXZREEdDhqkKvR
S0rYQuyQAh+1rrG7uXFmabZ7qbkbAEwLzf1G6IvcYRV6VSWJDDkTeZhb9JkNu3xAP8GtTrNNAmCz
7XbxOT9Nhy0C5Epo5l+r6M2AV7uiaOYoSEYGjKvBCVlXnA52iy0p9T8U7odj89RX9nDY6htd3fO0
CfTFI/qSo9X2UsGDmcGq++CQnCwPgsnufzDN7yDNb7E015fRmzirs0UxE6XLTeLI++KZZq9b7c3S
BhULJ759jFzkbTYy90uw6us8/jO01RJSJV5epUFI89b80u7M2tZIFXbo93gyOhjyV2lf0k5AuQ3t
PDc7RjxG7fk2PClH4WHzRLpIh1e/ZrWq4qnpqlDh17SY4LTHdJfcNkAXJsWeYydC0EfyxAOmmzpX
J92OjWz8opSzRIcJASraZBuvkSGRHDPJrWA5E7VGZ8ikXWlWhz4UfwxB9G0ezcePN9HVM/6feGts
CFy+ac4Mn6sk/4zeuz2bzx8HWLbDxfnwJsCquiCXQtRUCgGCFMWN6utY4TK1UWK8iEERga6TpkFe
VKUL8szUSokWLzp5bfI90x/k4Zy1Tx8P4/q2f3PnrsYRR0KhD7weHT83DoJWc7sLNWDDaggwKSz+
ZNXg4TnrNBXY7iAODv0s/JjN6DzUaGSILbreozg/kF9vrJjrv+zNF17tWKMrKh+7hL+7U2hzx9/G
z+jqOK3de0NP7WY4Fjs0Bb3/5Iu8ibvatoo8y70wsVQ127qPzumDtuv2sRtSdIN6/BnFrdjexihc
dgPe7xBttT8jZDmHLma46r4F6mznv5duo+52bv/cMuwEawZsq1S3ugm+NSXivcl9g4HFBobr9WL7
aGGv7oF0kqnbaCzsxjP3uteA/K5Oxk1w5+/rB+1Icyt2JiSjZzeHQ/VFQ73KHk8aaqFIftSP8u/U
Xs6S7j5yt3gGl9XJ12+00Fw14Ek0md+/3NpcCKj7841qNz5KBb0Si4VwXATK7npky53soByQNP2F
ytC+fYZ3ZPyRnjMaCD+kP81RtiFPblRML/bo6ietnkKJFCWSsqzS0fxpGLdKb1DJ2LpJliV3OSd4
hgHmAJC1riZOOZKfWUKQ5TWJ0kJxpwPMNyS3uAudwDNd9UnsAPXVwN90OyDZuCkfxcNWQf7aoSpJ
hrI0iwxqxKudMXN/5HONPfsAbKVqBzs3N1bf1Wv6bYjVLkh92R9biZGatxjOBAcdbFC4M9kFQ+gt
yNDI3bwZr03h25irFa8abRVPHRt++brTzAtzcYej5vjV/xqgbZQ8xbdbj4NLXAHrBnzxAkBTgPiu
QVdZEsuBVcFu0OwFKinZ80E+TrvcK/ebsS6aFatYqzWaWoqv1jqxxFN0qFgw0X7aLdf9VmZ1ieN7
jURKpYGwhaW2+pTlUIZ+sUAy42P4sOBNSTNPlBeRvt4WHbq+WNR/oq2SLBNp02w0XwGgOFRG86Je
TyryqwVVdqfuil15u4mZuPaQwVhdt3Dy0+ULmJPWJXE7jsCWrSdzL3qqpxwWme/lbsDp5Hl+rjG3
Ls7JRj7ympSuj4C3cVcbI54puItLXPwt7oLMnjyEPL3gjCrxTrnDGjPYN+60U55DD4LHPt2fkofU
E7axodcOAcCvnAGGCdpqnT1jNDzFKAYsZ5GPaYM9Pee7/kBBbwHkj98hh6KDuXEAXrKgWFeg2YAL
AMGhEbZ6paQt9mWRwugX6HTzadjHnAnzvnOLo+j658S1/l01978TorcxV+8PvambNpIXgHro9AWt
ccm1djHJWOSo5n5hoofe1ll0LRtSNZgOokEl5CLZHYU6i6nQLI+A4NDAcxh2/3E2pHKPyqYOMfsy
uy1LyxwW4P+i5abs+qNyjm5VLu7Fy6yml7x1TV6icphBbC8XooHMc3bNY8u7EvV4qwCgx3nXIwn+
KzrPB8MrkDL2AgpR3r8ecv+fxvp/KEy8edNe0FgPP6I2ektcff3v/0VcNaT/0sH4miIWpEBOSC/+
h7pqaP/F3EC2A+Bo6VBg2Pr/oq7KEFRBqegWx55ONr5oavw3d9Xk/5IW9RFZlUFFGua/xV1ddtWb
cw49DcBNXIosBrLFi51eRaLeD3ksetMJjnj4oHKJTAMeNba4K1zx34aCvwp4wKuEWIRODNiq1Zuy
qJM6mZpJ8vrdvDMhWKYIG9LGwZiZJg15ceBA80bWrf+yday9FjTfD5YtgcguLzt4IRdZsVQbFqhS
lMYX2bxpdCJIZFAK6MyNe2REHQVDI7AuTrqvPGlg69AOzJffspWerw715SOAKgO7K1qsiQvIsFWb
hoAAuwy7/1mMfnVbYtBrSunfASBEg7mHyQqO5f3LfU6asZhbJGlEspvujkedqz5UX9vD9FB6xY3I
w2c4Cwf9k7rvHP3TJnfjclkxQJ1qHuB6Q7xQiKh0dTazni9dfu1dNEl3YIQW/jwd+V+Cu/U51/fV
38M1VJIUEDPaReY+ixFsH9QESJ+MX/NudPv7lDdlhBmIlbGiFhOULeLaumT5GpR3ichELtITa6BO
p/LESzNJ9sav8cN0274smTKd1e0K+urFvI60Bua0QiE140gkWkH4bX8NUYFQ/D9vDq2Hv7fBu5Ld
6tl6EWV16c/ypBVDTRTh0LsLxsZ/wKbsQd7Ma9YQp9dIoBEhh0ncTcZaMUg1UReDgrJM1wKEzV0f
eQX/2+KkMrikVd/zPb6+581Sw7Xv+CbuWkNoUoau0vFw8YbH5E51Gkehlr4UAxPZlhwZKgTvzI23
1LWtDqlatKinLzT61U7UwzboQ9mE0T2dTRxgO3EzTV8mZnWsUdb8J8TyE97AYUWtMtVgJIR16Eip
Ms8UeJ4Kr+ZSPqOz9vkpv10eH+wEatn/ybn67ges0pCxFjOxrfkBy/NG/hF3NLLt9qltneZLeF+e
pT1tXt4500Gis/dXdT+pC/zS/ngBrx5zf6+qN59hlZ7EUT5MyvIZqOgcpcPfjzl5c7TLH/PR115d
YEMbo6oGo8brouBFrAAFYSF26qfEFSxhi6i1rI6Pgq1SycrQikpcxoRF4B6p131wohl+BFyzh8II
vdj9+BteGdzSuqJNR69uIdK8X0q5nmTmLOcAt+tbM/wjBCAyDP62/vo4zrUT+/VeApyhyNSol8l8
s2anepC7Pq5UJmvB+Q+VXdzi8HuX3Sw8O/w37oXfypbY1TqDXZbI26jrg7RWongYu0L10uP0bCGR
veSvvWPyJo4PzX2wiUy7dtS9i7g6VMMCJ2lhBBkB6NibQZFSLmsqO/tL8Bp3eezoP8tb6xsWiFtT
eeXg4cyhWwexkI7q+gkwpcRWs1b1RCU7TbHqBtJw/E9mEREVbEQMzIXWBzlWKrpSmb3qaU8pTyrp
ADr3HNzmZ1Tt2PFYYsX21oF6eYhDTOeqJ4+ipQwH6f3KKTStL2AcKJ5g/LYCxBqN2wkXjo2RXW4E
qg28JSyWDE/j9derakMfdT3+e96KT+qP4rS0XUFOPuI6xPPp/wXHeCUojACY8PwDUtfaQCAZCzr9
S1BJ+cPTbl8Dt41jbCBArXw8visf8V2k5f32Zvv5cyppaUOkqCp3GqzMMLecqNigBazrU+w3mDy6
oUhwg0xwrqvLb55EYYiWMI03eVj/4mwFnWdBu8+BIxw334HLcfj+uCSegQOnZFAR09dZb1ni1zRr
yTJr/iMYWFf1lvZ8e4YQh9niruN1gRH7Hj+jl48/6Lp98jpUxC/hFaC8hiLQaqijMo5hqSiK150m
9PcFW3GVl9E2f1eK3cKDAeTyM7xV/y0dUVJGRQegbrL7+Lqs1dVlNPlYg2Zjp3oCiM5aTRFD3QWm
tf94cJdHyfsoq1uIjZBYZUwUtXywwAGJLJj/IAIQXlJaEV0EfTWONBEUM+gHlU5T/qTW/R6ntY0+
/5XNBYf8nxCrQaSxUOUz5FDP188jOCqQpmir3ObD54+HsqYOvM6JJANjsBAPk1GSeL+3WJ5ZMGX1
crUtLgwxHjJZfND3S0WrgXmrGLtpOC8cM6HfVD24NlUSt9yy+knr10dI74tTK6sET+TA1UpMuIyN
Lun18S3UCGupBXNGrsaXFaigVJPqgR8OPvWyPd7Uv/N7lDrQ491LTnsXUKb8bO1FbB+3eiJXDi7W
CABfuNMU8tfELEWWo0pb7lMBmqMWYoWnCCjQtPXGalGuBjIptTBEBSDMakU2g2ZEdciHTOdOxJ5X
b28zCfgvBinBc6mHeNElgINLu1Gz9NBV/ex1wiQPhzaJBAUVnWbeV40QqN6cyYHkyoM4K4fYKBBv
8iMz6VxgtsptWglp4eCXpTeOLIyGGw3CeLLMVHkoshg/ubKWBhRu/Fq7TQZ1Il8qaVza3RAkoquG
fhQ7c9gkOaKFgXxOzXJyZOy4bEuBLfHxyr5YWzqVCupUZCvkbtr6iNNzoLNxrlEiaoW7qs5GO0+a
TQem5epZneHc7iKybAsu7aLgrSmSNkNt1rgzpF0OK9M8qp8hZzkLRQrL5o/HdG2a30ZbTo03F2Gr
NcC8p1TzwrY7pH7pSj7GBu1G13Ldfno9EzjWqPRxLIgXZbYmCmq1SCtoZjtlpx3wVTZsSCWPOq4N
yCJ8PKbNaKvbPUhUTRhyoomn5XG9NNPLQ3GEsLTZ7LpYE1xAbwe2uvYso9ODxC81TwKuNaB0YuYb
o9mKsPz7NzPUNAgbCKA+PTMECKBFeyuvbzc+2GXq+H4UqyPNFJLZKFo+WOXpp9di0Sk/gmZ2WzCR
wt9oBLf3JK/e9thYvtBqvb8CTtAFggKEH+L78U1lN+a5GutcF9jQSbZ0szRbhl38SXv2f+a3W3nB
6zb9KOBqyYeB6JeRQcClFRp+S86YFL8ikrB2avfbfcMrE/hugKuTVFJgNOUm8cRo+ForYLMgRG1s
460Yq8t9TtqqVDpitPNiaXlvWX8+XiJXXg/LAwuxYWrHmBKt8tU0V+umMQrdCzGExGAkn/Kv6FKe
hLGXNsZyJUt9fcz9d6y16VGBTbnQtaXOahy8ChtGF62xn9Soqs+4WXm4ZNwWGweUvEzCalHwbIWR
SjeM4vj6XtXLLM+FEUcjLBmB3J/SXwD23HxX3fF4/2J5v4LP0efgJv2BWtONeojoWBk38Zf2djps
NeWuPaWX/iPlMp626oUGY1wJkZ+OgkY5SXTqo+q0ob0ABBY9agQv8UIpUazaKqNd3gTWojeAIuiS
zmJC/34fyklXjD2a9R7cNoz2UssTNJyJMH79d1fS+zirw7mjUFbiCkYcoQ2OhV8gM1dZKC3mpgKF
ZZifP4638gdbcoQlIL9apZWkvfaS3h6gAiUPMZkStHbwzvlqojF5l3nxfXabNo55o96b9/pX6zQd
q6dlbW1lKMplTraEh9IqorOqKusURR3zweg7xnvW7PoGEWBqy/pp/LzgbPVTfBQRIrbHY+4WIE/K
AySY40wzXd8hrL+LfmtUEtKDbMePOHtuXC2Xi/79T1udGkWvK6NS8dMG3EBK6bnTYZUpiaNP2kGo
//p4HraCrU4QIwmlji3Ju0awrFMzRrgXmFXjtAGEpUz3cXA1TWVjhBfn4urJtro8pWKIE2lAiEEp
7mf/sxn+/HhQl3W8VYDV7dUVPMFbOkGvl0l/nAr0b5by823tybt2Px1iSt4/t+6wi726irq6wpqp
8jOEglVvDGHYDX5+j5vMI/7B8cZZfPH9XvfO/yzetfOTKASZLlRwO0Ot9uap8vJN452LsSwhFvs8
FLlQhFqniy23o44nB2S8HkGC8kaoEsgkLx/P01aQ1Qcz5qYrpZAgqpJgnGXuU8N3fMjaH4e58rZ4
P5hlE7x5rPVD2Y+DQZza9VEVS04w7hIHVvO+3dcwEo+693HEqxP05uuttvDYJJVa5UxQkj+3c27L
dB7+dxFW+7bH/kyeOiLoxZ+o7/fKuNU/2ZictWyg2JZmpNZ8NAtX0imGL/g81U8fj2Irxup2M6M0
Ha2cGENsvcRt9RK13aMR+v/J5fbPdLwWBN/Mfy0bUuZrhAmRAh4/D8GB3WNvHGpXb5Q3QZT3i8wI
IX2NI0HmILhtp+jWrGdvrq1zmoSfFKEd8aGWN5CSyyy/fx+9W9ivb7Y3A+sr9i4u29zamvqlF4XH
wmruOsM/9RIVtwBhpwDOW6s2G3Ev353v4y7z+iauUitlFujEJfffZbHhiMHk1VgTp9D1/ndLZHVG
zDVe6urMQleScqEaHiHHkc+FGzv26krkpWku8qAAY9b7CWBEkxqMaJxHOH8oAoD+GLVNW9Srq+Sf
OOtdNfp6l5UScTi0bwxKwjeIPnePzfeFZ2NB19L9e8kzD+NtfNrqNF85lRYYggRyRzfUi3QfDqgQ
qwM5K5IO+6hOf8XaZgftynviXQz5/cqIU2gEYkGM1n1Fh2Mb77R0KF7aQ3RT3LQ/Wid/xKgiKk+b
BYat8a12oNmPaT0kxO4wy3BkB8A+Tk2916Nw7Eh/FuBw19rpuFF63Aq7/Ps3mwH1ikKXlrBFPzqL
eLhftRurcyvEar9JuVypc0kloCzyB5q6j0otbYziygYA9QPDGqV1EMn6KsSg1YWazaRao071ssFR
DVpbE20UMK9Fgc5iIMsk4VC1jmKouSE16K97WVAexVzayUp4Nstg48C/0uBEugH0AUo1FAeRbHs/
J0WQi8i1E0e7l0+Dk2OVIR0yZ1ETxY3kC96VXubmm2WT1wbc6kB+F3e1FoSyXGS3ibskiQtAPzgp
7lLpqumSV7RX1SfLwx1lb+x9Oz0MNzUoINOLb6wbRAC+m8gIpY64qXt8WXujoW1Sfkc7jAk212lk
b86jPFYIKE1QBQ45KKRqoCwuYp49vWzlrBerdRVsdQaIchs0ea/pXkFbeUpv5mgLgLD8Ce8+M/Yn
KKvAWAJIhjTp6kGHd01dVMhdeBlliadY94XM02dxDJ/9sKbmPRhpWez1SIhvxjAwn0TTN5mRTKpb
DK2SzrwrNCHJNl4Al9irVQKw+llNmogWBU7VA3GJRstgq8WMasJzCFNJmr75Y+P4Af3TdmNXXT5w
l8DoqNGpAlfLmn+/3M0ITQ9k0FSAbdUPY5ffh658xJKg9xYhKqgL+48v5c2Aq1sZEQcd5TICLutc
S24Udz4nAhzy3YJYwhEx3Y8bk35xc67GuPq4aZkqU5ItSSN7J3uZum9pfora7532pwYyuTHAi4OK
aCjY0KqS6HpfQAVpoKG4U9FcbDyZcnV3twAyDRgFEuUe2RZtlHQ2ls8lEHSJScEVxAIw2gtnHyR/
5Dwr6QXGN/IJdPTwZ3SxQPi65Cyp2/9URApOvVMhhrHvVGBT+eNw2Ko+XB4Vy68AXi8vlS6JJvn7
tRT6HRCEfF5y55lCW3LSjwuZKzxv83EvDopVqNVpOY2ozsDCV70O3RCaKEGxJQ568UB+jUB5SeVi
Q2RvlWDQESyo84g0hwxqPP1LnL4Y474Le3cUC6cLOjcdla21c22lyhRL/zvo6vybJsqyVUfQ+pfx
BO00+6H+oWDa3TV7wau9ANXu0Elnpzoi2bbfqkJcFmpXY15NYKN0Uz+WhMea70bZLUhGYMxHHcyd
5CjP8iHcalQsf+K743gVcTWPYlnHHK1ENG+752SmNBzvMEQ9JSqidKCmNgFMy15fB6TVi4S/AlKc
Yuz7NRo1QZvoqax6vTD7u6FR5Qe5MKNdoIFnxOikcKpWancbZ8K15QrxBEE0ODg8LVanrKAXOe6l
Kl1e+uYaFjj9i3EX0nx9dcJGUhRpwt8fx7wa0sCeDL0/WnRrQNoAWSJsAVJ6RSQ+NaKF+YRW/Pk4
xnJWX3xMSrBAl9QlL1gdrEOg6WhjWkCy6tQxBzjqoDZGA3aGsZE2Xr823oRads6bp7KaGmFaZf7f
10adOZTKDhQ2bQuoz3kh1G6dqddOM56zsGkAneGLuq5jYSIe+rR62AxylCDyJQvnuJIH09astHTr
OLAyG47DYgKDuMueZaU+FHNivGhzEP17povUvDnaMUUARwVvDG+l1c5U0ZSqDT9cimpKaiPNtNdF
4dug6fe9jKTSMAcbDZRrH5yIjB+Wh0wTYX3+jSCAcK1fOrw9mGbquhKVrwWo2e7D7/HtFtr1yrUJ
+kFC8hl/BF5mq3iTP2aavpTVh5bj1Z9rt9W7c4+o59Yhe2XVEolh4ZkE3WQN4tKm1LAKZYnkjO7w
LITufOSO3ll30dH/ZaIKduO/DOctpYqrA7SwkIMhAfxi3XFTrbw1+45kT8gnbyhEN7TomBeV9/Ge
vMSosVSgZmGyqGuLiuDqhDOVssR0Gqdn8xYVHLSFZBywnBDVaYRrbanBopGij/Nx1GuDA8XCMcDQ
FhuS99uzEUMSQ5NmANzbMyKtt0mv2YW09bi6GgZDZpnysskwV2NTeMcBYun4htNTNJ4a8U4dt06a
ZaGtDjXSHERxwLYTYb3VeiM2DDlgnsQTKhOoCM1747RQv7c7yVcuIwLwWuQvTVdenR7eHGpt1ACR
yQcqVOOLHky2IknekFu2HOd4c21dQtfWPQZQXHrQryVsZN7PUY5Vcq5ZM+v+pJ6M8nP5OfP84/hJ
0M7lD4noQAmjHfWO47+/NmAKAqtl2ixS6/dx1XFKOwtpOc9QG9BFT0p21povH8e48nCCKWOgZbSg
JYE3vY8RitmEIiJjG60MgkCG9LESfImV6gwMYq/oQmObqbyFOr3SLcKzQFL1xcURxtladKESwnkw
m8HwlCfjSf/CZ93Fu96e8p12O/xaECrDodzaa5f9ZJRB30ZdTaSY14Wgir1BUyI91tgcGwHv/OrV
JyGQXSF0om/4HN9vvg8vtx+BecJwTpM/XzCEOKzqrM4nwzO/+5PjY+8qeP0xh788/Y6aQ1Dfoo9O
R38r8OvSfL8nl8AgtbiGFdwxV9ObBvkkRQYjDo/iST8xQM+yTTKsKHIaFKvQOyO9GT3rj4HxSPdV
3Ilu8Gv7UQA64uJ0ANUCBc1cfgzPudVBl6IOb2gNCw2r4BBaQeWrjmnIwt7H9no66FrM7uoKyOTx
UFX9TTvHyY3RtOLO0iL1sTFHHTtBnycfZ+lRn3z42IKpu1hGyHea3kOvVwtznxjqGNmpNcR3ldoP
nzpB0k511Zg3jW7KR8HXzJtyMvxDF1kQDi2zuYmzWXGRJ4d5VA39T0sVp5MwZ8reElv/p59q6tlq
M/+oVUEEwNBQ7oe5rU94LfylCB1pozHCMDMi9CASrXHb0vocsdSccRYwse/S/F5rLOswRaS2Y4vM
TzSk4aFM22ZfIsRX2NKgzL+zLJ1O0UA9ad+kof6oNENi7oa5Gb5VTVY/DBHcYVfMEai1IylcdPUV
I3PLTuvKXahbxTEeB+uzgM/cc9em5adAmqYvKHxydBSifEJ31DgjdhgXtjlGKqVTJHCnfSD10Z3c
59W9GCBCacpxeOAFozu1nFrflDow/5p9X6EKOujQTYw+a5xJ7tRbCW3qRytGbtORxDgZ74xCyJ8z
NUQ9Ui2T6bMuh+FeaNrxi6KWuuZWktjsa2vyRQfVh7p1jbnubowgWDLr3Ff3Ypjm3y1/RMQ00uPs
cwD85laqRNPFl7t1zWyGC2ZK7U8/Gxo3TmvtqIwpyKh6NM98l3EvKZS+E1y2dUcpVf1ZMLMmd5ps
0J9oCQ7yHrdC69hMjfRFH7ATRFUvC0Wvz+bphzaN1c+0j7CZ6EqhOsspbs0lIy3sXG7b1OmiOMXS
XvP1T7mPqqpTjHHwuVGCrLOjLAlPUqorX0Jpnh8jhM3cthkrhFp4e98ECbqtsZmmpVOkeaLs4s7S
S1cPTCQYEQT1rKYyUrtq6gFzHFELTnPA6MyZeejitqWih8GjZCCfG2VD4Sml3Nt+BiEAy0vBBbkq
uJbYy16RhGz1GHVEiMbWWSha8Dml0X8Sur7ztNKQjmaJ8ZElq8JNGI24HOHw+LOao/omqEMMuv02
PiDMMTjx0JU3eoRPdWGElt1RtDnVRht5Sh2K3wlpD43xjRLRfUFZCoN60XenIIiOtdar+7kazGOy
/BBZKYpjJ6b1TpYFKhpyTAGlKtqDHMbaHpWj+sATHf+wTqh2kjKVrjD5xrHXwuKpa8vaFYbOtKUq
ME9x3AZukpE+UCsaniRevrLTTjoC9Lowz3vZz/1jAov6VIdj7ppJixKGP6q2L5a8QpIBHHJb+wq2
paNm7dIuT9xxnoLHUPPT0DbicKgdJEl07jylEv5Mopk5edeAb4prwZbhCz0qUwZEx5jTYLbrdJ5v
gyJM9goY228wKUB1G+FXJQIan5gMfhhMw3eFojdcMCb6fR4attB6xdCclChiCi30LVGLHMLiGbVx
FCFRWnekyGycyAeDggAUaqKVhfhc23ePMPkRfmjHaToq1jy5Vlfkp7AecUsIQsRn1PPEzfpdNJNp
12Kp3VZCdih6H/2+0O/Pcz+N2b6twulRrrDQEcWpt5Mgw3uEo/ShT634ZBSFfixLs7kLOvTCo7Fu
d3Ei4mM3hXNz1mpsuclF9GMw+fA4+ihRnrI6Df/gkhic+2IobDUu5k9ZDc+iqMJih/ONddcqnBsC
JpufEhSeesdI5uLQG0K418s222Gu3X2teyW+MzHiOWe15X/qQlV3pEAb9/oQtbbcFNOD6ecoNge5
8tz4ZfdFmQYQaFD9fk5ljZ1YVIbJ2Rfz+DE0fB0aS9591QS5cCho5K7cMJ3WECKbMVnTd1VpkC+K
xcHziwhpb2G0PClJ59DWSh1miNqKzsCVaueYrlro/BYYxzdWKH5qIALPn2YjTeCLjXJyburEOMZT
b37TxX6SkXaOh5+pZCKgMxb148TR8rW28uAl+7/sfdeS3EiS7b/sO+ZCC7Pd+wCZmaUFq4p8gVEV
gIBWAfH1e6LYM8yMhGUMe163zZrWbWUsR0j3cD9+zqKv/jCk9IZmKwU3N3hbwMPQYjQHh4By9tqe
KuMFfWLgUV4lbbgzlVENZzUjPwAQt+9KbOLEm/J8+jZayhJRqSSgRYQeduUnSA53Ph7kRPHTsSVw
rQCZf0ElyznQNTZ2ZZLpgUmMlIJrbLRA8dP3UKiX82lXmOp6GBtzkFxnShwos8nK7M3mpEdFqS+B
UpvO3TCUujuv8oSnUd3fg6dxUO6IxhTVtCWVaJBZNX2VpN55ckZDjeRC+wTGBPi6pmndJB1BQBdn
7T11HOnThBPrrsD3P6xw91HfVyB0HvpslyRWG8xzE7/DN9q3JE9GNymI8RhraRzlIxxKUs3JJ1zS
q69bPRLuIA4LpRb4uZVSApdCx52i0SqaBuABRqVbvFRPENrEVhOkeDn4DUmhUqyo496ulPoeEMP4
sSJ6B/bk9XtbAbdkGIPh4VbP4C2X6UtqFUOo5qkaVt3q3M/O2u3txNICmqXDjd1Ij/YkgSXFGQEM
7VQA9dPcgVSvYVTxS5kZieUWJjWvY3AsgEhg1WW8KGdzRM3PSa19mzsKIoLMvrJi2s6e3rYQiXXs
GkslVfKkAEYBFR/w1erQ2bZolz7Yo4k23hhewG10iaaeLRXmN0mvKPEaC4K4lWbQT8qi4aJC/3Vu
g8xOpdAtlIzhGdFiczPpTQEJ5JG2fjwBt+eiSVuPcNOBH1gZK1dJiemTqevv7VzNr5FB1wJZluSo
ytf5ewVtt8d6rgYtUJeiftalpajcqc5lyx0WmRY+JEDmJYTwc/1krmMNWb9p6t9xtLtPpTFIb+gu
oF/i2Gwrt0OLRbhCiPcmAQGnb6HFGYK5ZUp3cjnFi2/PsbJbhwqxCMgawaQL5uGWKA8JKk9odwI6
1Wg7aPO2V0Yc4+VOBn3xh8ROUr80aKW7iVYRx21lEKPfzlU776q0rW1XHeQxnOK234FMTH9P4epS
L+/Tep/YJXnIqxTVh3wAuw6cmmdVUEKGLAANSAehYzlpTH+w6De8fJsDKrDIGqQqPDMhqIaTTO52
ilG1/hgn2TdNX8wwafJ6X60j2GELHH1PyRHj6mmdvyGQJKU3roxGOAMzI1j5J6N4kpKEQJalKsZg
LDQAp0uJvBiowHkJqNg/NyCb9ppyqVxr6dsYgWSyeEbttG5d20sIDaERynuJsbPUNkeuMZeehrpy
wmlkTiYHbXGFXpP3yjB3CqOWlyz1M9o4nxcnKhJ9wlWLoFnxRkk1b+J+WpXQzCy98XS5jUOE6jr2
ohZ3r04sA8A5Kc1tOWF93TiZittxzdo7Qxt1PzU75Qm10D6CLypCai6LnyarqbtDXixer/dzgNeT
HtFMdRrkQbshaJqpCLNioAjlAA4OUpBOeZlq9fuJ6tZVhmvcAAN3ZaJnhmpjACjbsEcTT/mptJvW
8RQjN0y/UxxM4qQ5UWpo/ZNB8uHLMGeGt7ZNnURYBHuHuFq5Qxp4uJsqOt8v5gDZ77wEZzYiYHKN
q4YeyrhVv6dNbKduDmGi99wBeapXpGn/fvk5vpE8ZSUMlj4xAQGUbe7NX8ekWp0ViZr4Bk2LnrJD
y6LL6DKGGxFpGK/VhNwoqFccPMYQjsIoX9KtkHWvOzwgAjVqrscX1r0VFy7uJEYgBoARXoroF+lD
6wB1JK/4ZO3z18vDPc+1Q2Me/cJIt+HfMx1kqUlHGtMCCAg1+wLVELB6VokWXTay8QiGFSD1LfSx
ow7PP4JJAqi7JJcojr+r72XvtgcDhC7Sd8AE0GABiafrxW9D6i2atz4aN+217EPMRnILL/l2+VM2
HsHHX8ID+su5BLu/gS/BC8tNlq/O8KluROVEkREuIdwpdFhlCiNZ+T7Sa6ifuMQULNxGKuVkTjWu
4BavQw9XBiNqpHw33/HWekVq4bYPp7fk3nmnX9Qr8MoIMnGb2+X3Qn5AQY7SfkRL7I6mlRlU8uA5
5nNSiPqUz1N9p8NiX3BkwVi1Gjc9hmV/WjzyHL9DywQNyre5NwTDy4Q/QITYv4py+BsFxFO7bE2P
7FbWXExLzTYG9EoV0B5BOSIaoFHdvfTP9KabQQ0mLNSc5/6YUYDxWa/yOTVYma5d28loZVHuQA0G
PHrJtKPd6WcC/BYUWnEeEOy3KCg6oKIWk/WI7POlqZaAd37FcsbgJOl88IpCZ4dVTrsrVt8jj7rP
hFMrRA43ImDe9iH5PXYuMWZp6gAhBoy9j5+U8plBD7NZcJlv2gAyBPk+AxxdfN5Yy1pEcDLGZ8qf
HfWeQN6vE+FyNjfskQ3286ONA52QIa8X2ACQIZCnhzRJ0UZxNXciUOj2Fj2yxCXwlBg1SqWFJfpd
fc92+QN4Aq4tgCQCZIeAzEj3olZ69htPk5fYn0cWuf2R6Omomj2bvxxhTnqlz8Sr6nur/NZb/Z8X
t06NcRtiKVUKVbOP4WkhUD2VW39J7xgNMNzfS+LVPqg0fyI8uewRRNPKu4QFwSPKP7DLKHNAsw8R
woh6+V4OF19G8SR7Ep57FkNcmFeNcxCr2RgyYfNaXLdfq70agCMH5Ccl0g8RI0UQnbXNc/57HXlf
IXWKvPQxLjdntr16es8Rv5Xf6/oZ6lxB3IkKsIIjwXsJB7RyEzHZSjpuf8X4ciBwAmTxlYNBIgcD
zwsEYCa+z5jPO5tXyOIytQSgefh6jQR9riYjaNdjTP5wun4e6XcNykOMhFXUqLd5OBA5AYkB6Q6H
Z+bUkGEujRzG5g6HHvNaYtfkn+VOc8tZWK85r+3hdBxZ49w9WEJKqDXAWnVdohGwjnTf/s6mURKy
N205eRPuCNwuOiS8ebXnXOt0eVJnMyC9pt5IElnCKelFHvd8k5wURvhjV4I6rraV2QpU5SFWr2o8
q4d074wPguO9aQetosDeIvJEX+/p/TybuVrYvQw7kI9EWfR++FEepED+MfoQBPpihubVciXqI9ko
ZWN0R1a55bL6Cpp12mqBkQ48XKjy5F4cQijQAzOtMI44d3Onxrgny6rGqMcaMFZBeYwmCWCYkAty
ni/P5LkVE31Rv7cFF5nZcazYNQTcAhmk+F1ybY6G2y8vl41s7j3wJEEQA1q/4N85XS2qg1dfgU53
YOXFXh8hEwgpob9hAg8vxm8CllseHZPmirXYCP+DLs3fSjPb443/9bKJc2IOTBX++ZcNtimPgoKG
5nq6DLAx4VrwAdjITHcEyKj0weW3hxJFUM1+hhu/djXbaxRoM4vgquf7/vQTuGhBWnokujJ8gkK+
tPZbZd6Yo+IWyatgqJsrBswBoC+KBc1HbvOVktG06WriHfIlflB86/UXeb9+Z0HdCfdTehCNbKuS
ifc5KGQY7QjCZy5SaPV4VQluZMwudFmpW/ygIMG+nf2Ucab7WaRcyS816qurN6MClrmKW+cuvUr2
07WRhHKJXhqPfp0BT7wbS0862Lv06u+QK7IV+P2dvBSHJsk2QVsAWuFDkBxm0Jd068cqTMPc69/k
p+nNicwdWSNpLyo7b9w/p6a5c1Q0ipzTHFM0N5qnD6hY6oNH58R1IC1Yd9DKM3wNQotV8dxZu7oW
UUVsn4CjsXMXYGn00oTtghgg7F9AGh2Y5UH/CVkdxFbKASHAR+oqPEAr4VbkWjZvqiPb3JZcytSh
KCbgWVOmD0ZmBs0c/0gTcyfY+iI73I2Yduh/kwsLjnI/Fa7iY07tdyT1byBLgOcTq1yYfv0kShuJ
zLKfH10uYAHspAT1S9SywQeIDvm8vSNEFMSxQ8THUsebl7vC4AeMgbYYHKPL0732oXmGxlYwgcEW
FVoXN9iLGmaV190kQgSjaITc3aX1uk4KJMSDUX82oQKzqHgDQ4318vptRcXHI+ReN8aQr2W8Yh47
xVxd2SgOAyH7cbYO6DG8aqb2utMrgX/bGhmwoEiFsY4UvH5P165p0tlC+68FHBugIBJEpvTnNe0E
I9u6+4+tcIevKcounvQMAcH3Li1QfX1Z831eiOgxRIPhzlnTzNPqzDBjt4tL6ItRJSiWlO6fL5OF
goOugG0KrQmclTVHLW5hUyajNo1uADXvHyFbi5s+sc0SGeZlWN0G2ov3ypRCt/KydV6dhuVozWPz
3CFXtG7oga+wQOmqRtntEqAeH/Xe+GhdsZNQ7dIJ6gML+CNzH0U2uJLA8bNvl79iy8ky4nKki1XL
OUMR1UVO7LWrgdbKDY+YskvTRTDNW4sJXRkLiXZGUsnnojsT5QXadVhMNNyEA7a/t1p2G1BZE0VH
59sT4YIDHCvrtwCehlvRAe9tTcoaC/5b9grdMw/0rvVKD7wih/46B9EEQ0CJsrIbLglhMl5qbCMB
kcXjglFBlQvHxAhNlJEPxT65QiXQ9IY95C19BxoaYbY331RflvCo+nMMLYwf4e24MVdqD47qGDgw
Zb5NCJg/nEcoEQjWcBvVd/Ts4DYryNfUdh3w2En3jHubUau7UL+M+pAGzeMctU9VJFJhPN84p68P
9vMjd5TZNC/bHq+PeNH9eflh0NjXGtGeEVnh3JGDZi/JzGBl8sBFpvn66iVQWA7mqxbkrc78qQ3n
m+xJNLitrXr8juM8UTdSCplSmDWdws+yJ1T5XJSz3Sx/vnzCRePjnBFN5zXWFjyH0/mpzn8W4Lcj
y8N/ZoOLmw0IOEOkF7tjiL9ow4MC+chFF9xUmxOmg5QO1wiIAflm13pRYmlaYWMy62jUumiUgGcb
JOBa5P3l4WyZAk0XDCEWQbqHW5saYs45ibE2joLS8/RALS+2e0Cr/rixFrypkGhkVERw22eGSmCk
ZtplDlIIBLXAMD+AqTzMI9Zd1LwwKjKoG+7/jfy8ehaDgc4eDFDs3Q2MMD/CQR2M1bEaJ1g86jf3
yi4JcuiNKsG/RZAsssZtQcAgCBCDkJbu/Nnvfow3ww4QzGj+yrqZRNmE825ltN0gKYMsHetYRvfs
6bVBtLgenQnWmJqOhUThS33LWKBzEKBpjbc+UFQeIEFlAy17ed9slCPhQhnBKRDdeD6eOYKerggd
lDgY2vpOp4+jrO21uL2xVOoTpbqXATwEXOJekp7txTosc/wio0jq2vpjt66xO2mQpG+AZJFrcCFK
0tsUN1d1o/hDeZgVObJH9UvX/qVP93+qLv+lavBT/+////cvTdMzVZfnscr6DA7jZzVkw7L/8T+/
/sYvXRdF+Qe2EOO8xlUAMlIWwE0/++F//sv6BzALQO2jJcLGwWX98H+Jumj4EftLCALwtyxkOv8l
6qLJ/0A7scxST2ALlzVD/RNRl9NbHTUssH2jBwldUOjDUs5akQZTTVJTAqRkrVgcPjhvYEm6L9mD
/GhG7n+9y04kI04jxHNL7HAfeeHYyRslURs0VB2ku/axAIeX5Ml3WjSDK7EMxeLLm0NDchj0r7ib
zA8N2COD1CBFbK5F7o7gG0dNP9UQtsWVYFynd/zHsND2DoZTnEcbh5VzWX0aF0kJXAIQ16rfWiGS
/+5gvK7D98vzx1b86Ln7yxAo91iIjTZguJXT+UstCzSzKYZDw/RZvjULv9kzeMKwS18h/B0/Mbkx
5bb3x2vGzGj5Mhx0dPkjmMP6/eT+6xvgXpggDt4cfFzsZCtufDPP3QpYzXG5ofXrms7QTz/0i2jD
bE0s1g6+RQO9OQhgTse7UKTV0gG2app5RvUWSzea9ubkmXd5TBv7Ekxzv+2wnx9tkxGIaol2sANp
DC9XiQ+RUcEe4ZJdf83bkQ22VY9sSBm1F1Rh2d5nD7QpKnwLfB4RqPSexO+Ijxz02TIdmWNTe2Ru
XUf4jhnmCFjCHlhSBCgvxr3SPxA/+bTcWZHxAjV5efCbgCmfoy1QWGA4Tc+cj5kLfqRiTupKXUtX
h0KS/bBAEK+5I765R8lh11yZbveifc1D4PTE3dYi21ygMMWqNawWJkBS7mcZVIZglpvzJ7lv3Eb6
kuJhN87fLm+jjdvmZBtx94CRlgBQM4UPkuI1M9ZIA1RBaQ67y2Y49NfZtJrcNaDVoN/sxwXCrp3c
PEyDBkihAnxmMpvpvq0WD/Lvn4H73ZXGGFZr+ibX6tvlbzgbKoBgKH3Am6Hidy7Jg+vJzAYNQ7Ul
yLvrhwH8cKPouXF+Zk6t8AI8sVTIE0iZSle7G1GgUnbVa/oyfkhhQy1TFEGz2+TkyDBrYAdAyksB
87vMHZllLAyH5rAGsNIbs5ZF6y2TGEo8EmR3olfb5hQemeMOR1m15aqPMKfPpdtJqkfAgdQltehu
O7vcuGFxB6FGfn/pFEhQQh3DpYXyZCjW4AIw7g+gQwdseQdQpw8F28elpAeTANmuqlcjMKO53R2M
agxnB8042RAl2t4EklK3Y181f0rWizFUbpK0D6mGKgVwQXRK/ThO/HKw3MSykDekXm8PodZi+QZ0
Ya2RXKJ1C1L1wMK7g/JkarlroXPDHNAA4aD9BymOyzv13Gli/FBaYLymNgKvD8LRo5sQrOtI7xi4
hKrr4Xm0wbKj7JxbWqHUnz10V0MA4HCYdpCZmK7BRBX1r+RBqK+obOyt44/groY2NpbVqdlHZDIQ
o6gjVykm3aFfbQn/Q2gWqL3ySR7UCJk8UHGhhWt/eSK29tvRJ5xxUxKjb3IZF2Juyp5jjJ5dP9eG
iGODS0XicmLTzcSA0EuvoXbJZuJouil29NprGKmFhqfb8nYFmcBh9QEWvXGCESw00946lNfoJgkB
br+xDshJhiLPs7Xnjz+CBVJHH1FB5dIsFYy1Qm8UWCb9gQhIb7gs1vk4udjEzNDeb6wYZ+frB7qP
o3LXQ7tX/zx7q2e9QBjw33hri8bFBSol2uJoPMPoeqdHDPmL7C5xgbLeJx/sN2Lh881dc7Sc7OdH
M2ksGXDfJnxNA+S5jjafdnyoC1Xg0s4CPZZihVDAB/sdgCrceskWKArNHIFtU6JtCnVQNS08VblH
nsa/fArOwgJmCRKDBrB2rO7JjWeiNVrxrKnEU6C6rujau/qICiem1O6MXSWXV4sj3YCDzxLVqnj3
Aj4U5FYZPzUCTaijc/fwNBRomppV3JhAzH83D4zrq7lCFqHNQHpWgEtZer481o9Y/NijQX0Bwkcf
RUYwC55xKVuSPExpllau4TKupNRTXPBP3S9Ql4a+jJAfWWiPG+KSplqRs2M3I/cQIe+5k6VoDBOw
MwP7B2qEnciJst94aYTcvdrUfTsQjUV5MlldrYUsZ5J79lze63rqlTqyr7qILIQ/EmxWkZVBqKBo
4Lnh4R/EiMcui6vcHSrIkU7lQ+WUodx2j5dXjz8TvBnuTOg1ZOU1AjOdudSAHYHtYZYBOIzj/Cc6
cwXnYssa7mzg7MHcBr4ZbiLtsVyMlYARd56enDhCMwQg/vva/nx5UFtzB7QWJC1ApwXnwAU9RJpz
e1gwKDNHb1Z8pazZlYVM1n9mhduHdZwta2/Diu3cm8CtSNdSIzjO/DOYrc7xQLj50ka1K9BOh8xC
Uux0MM5nKJQYYx0MMtiMy91/NKCPHo2jW3hVzQltvrCmENul/bNdEZ+aogCYeQ/+MB2Nid/Yc9WR
Pp9hBe1892kH/N5suZaX3Rc7GQ9Ft9BdchgFQxMZ5bY5FG6sRrJg1FBU10SLtjMJtvaZq+bW6iNk
OZo9sNVUVlfBq9hf2q/5VQGZmPSDBgt8+nCcSgtXLQS3bB8o4OVVwPqQfuIcDYnVwYn7FFW8oLyd
DpYUTu/dvoR+MBOatfKndt89FgdR5HP2ZvoYrAmuXMDGrHOiH9pQE70cuBF/ibmYeZSGpi+HWmDk
yAmJYMKby3dkjls+Cl6QtmHPbLPp71VnPxSraFueO04cNQuskioEynWUNk5DkMmSY9CPIDhg2Gcm
w4rXLUM/O1HtO9NnsTLoph87tsjW9mjDKANYTXRJb3AQsh36eecn0Bd5M/ocmsTtU1AMCkUsNi9G
qBfhmcKEnnkEaDGZA5lYao+prKC/AvmKz/PO8mig+jOULEDWC8VQMRp5c3KP7HLrV2tyIgFjxSZ3
9pEd8rLsfd5hg0ZaYM7vmfBgbG6YI4Psg47mtoTeWDY72DCqM74Bf3I3xD8vX5abFsCIg2cq05Hg
q3urUqFqw24U8CW4ZhKiBCfwL1xdyAK3HbbkkQlug8Sa3dtmgRvF/NLUbv0ue7q3fKpvzPv0LvOA
1ky9aoU6jlizUDQ4zoEqvW11KnpBXTXvvnSSdTuWanR5/jZd29HgOO852GaMJDO7Lk1AgKbKM5pd
2c7Q5IbW+/xnnFPnU8k5UrSg1KCygLVxygPFmdwBMDVD2l8e0+bx+j0mPpM0zS1Y85mVvnEeEq0H
z4PxNWlz0cYQLI/FvX51OvfIwmHv2TdMvxXSxjnUu2y/cM27fl9ruDpEEH+RSe4EY7USm7LtbuVy
oKTIwDS9aFjsUJ5FBkfTx35+dGgXWektuoB8hJGHsys4CWKQrjK6uiIQD2nTidmIrVlh2cGf3KZI
F4hcGcXRlb/Kj0wBFx3HQeY8iMCKXI/rr014ZI8vrEzJqDmzDLLaxUPmatfdlUGCzgygc99KcB3c
zMFX6HwVP4mnKGhmdi9vTq6755/mQXeErhALD2HOw/XZMlhD9ddwJRdcktAkZc21TIC0+WKj2X34
JCrkbHo5G/CHf1rlLjHSaMo4pwZaqd9Y80tykLwWfa6TT3YgpwiFLo6lpflNdGyPu7ocfZ1a0mGU
OgS3tatfgtvFQcz7JhwZd4OBwSKbVwuxVxfKByPUkMlNIiWCAw8IWhtEDGxnCXnmDo5Hxm1XZQQn
Q9tiZMwaTd0kYOktJRjxn8LOF/bLuGkEHJtlEsABDCpg7ixaFnRZtMUiH9OYH4Zdfc3QHa3ggcPm
iDeDvKkKZS1EJYhjT498IQ+oHpVgP6r7x3m1A6fSQvg8V3N26YIs3mD+jUsGAeu/LPJIdBAwoN5A
YLHz13AJKh/oyRAJWrfep1eNUMNsy4lDcAElDCRGUFXlI/QyW1rIdFiNC/qO9h3gb0/DVpECdA0C
at4jZh73qEyhpR1kVJdP/MadbcOwjZcBkB1n91tRk3xNdYe4qlrOB2IRbd+rrS1Ywg2nd2yFv9V0
bYwde0Jh39DfQY0Z9UTbUZHIwtZdDf1i7EPIa6Mwze/HFD17qTxhPzKgZIvWATAag4tAikBVJ37e
bM0coFRYMyC3QEbIOdgGqgIWmaF6oxdA2dkHsAv1Ht2BEpCF552rgRMjFIFxNsd4bJXzsX1VFprR
sOTLjQ0uwOTgwPcl9+DvQNpOiAFlJ5g7elA7MWwQJLFECc/2aa5zq5o1rKV7Vt9n1ihcQYyORCa5
JrR3fjFDwQ54Whx1x9LhEE6P+mJOUrJIDVq5VdtNGtQvQf9WTp919FQb4DdaSdhZqlcZ2p8/7U4t
c/Oq0kK37ApN5PoDWEM8c9qzhzl7rIKPK/ueHkT5wjNXq4N6VGVVS9yfQFcZ3LWmUTAKtnaCoiXa
PcpAuyprjw5ufD0BHj14suJZk6c/Xj7uZw6Js8pXbNO6AhM3xUvSvFlDVloEQg+E49A/RWlR8oWu
lj/5H/bAlgE9dUbCzfeYFnHhoKsHoyT7bGe81jclSMZAh226sq+6OSS2PPSfCka5YfTjVQS5S9kG
ZoPbRopVJavmaI27FrGXD45bNm9WKTDCn3+M7MQIt2N62pdOTGToOjqmS+zGNXJROCYaB+dgVQV9
rOkCWbWsXlzQZEA3+mCKutb59NDHOODGNXgeVNB5JLsRT33TqijejLVEwfcHCruRVFezMX5Z6Phn
un4WImjbRtEDxNYQjD0XVVwAuFZyFbcmaAHLHIDQcfQvb/HzdQEejSGgUFMBxRN/hxgOmIn6lJbg
2HunRdRkf+jLsIvx+1kqDch/MMJy57YzCFmUZmSMeYBfjsRT1ytFawTJyPNVObHicMiKLNWbdJVJ
5epWfgM2qXsTVQRJq16SdRWYOstKfowIiDs0d8KboZP49NZt14mg3MsSIRH14/feK0CGTFE8hBJA
yOIOcej4sQrHnoXZxJ5DZwPu1fPqlxWXWpOykIdJxepeDoLi6mp4zR/s/fowgvJwNxQuU03N/eQJ
iJJMCUQb/8yXsm+wYB0dDkAegkr7dNyphscOLdDVQMCfsG9CBhdeEqCU5bD200D4zGHXDjdmBVUa
VKNZfREtu6f26qrus5KViNizo7obdjMcjB4yz12L1pTdPpdscbeT1q+LYrKkL4uFVM/0VhTcqivm
0KS9yJfxeRpMJO4OvACg1WqA3ZqbyLK2qGOi9uSi10gmPzqZ7le5cjUCLvKkC//4fB8b44NzC9S2
TqbB2KAXrtSHRf31soGtvQk9YbwA0HODJl3+PCwNBVTEWHGj33V757V4Gr7pnyUFXOQ+2NF8xrbU
fAJExrTc7kHegU3wB4rFlz9ia3OefAS75o4SHZIdr0CSABxi3JmLqwbZAZw+hzFzkbwJq0gkR7kR
GOA6Oxo080VH9tRMVYYSHMOoEkxBCmE00AMj7dAF7Z5G49Wf5oqwZRATAAXDypaMa/rUHG41si4m
ALj6JNM7oEn7vWos5R8pljFvc2qFOwUD2rBrmcBKlV0D2JKoTzT7OyZsNEiBLhpVRJ6sa1gKtG0V
PWqwM4KZUQKfcrtzxsfL2+E8EsBAfls5o3+A9BoZ6ABYQvvZpg+t8y1vX/8zE9yKzPo0rTbFQBJN
9ix9CLRJ2+vL09+wgj4CBIOMaIgnO2lKa+yNBQPJ25+9cU/pNzMWOOiNAADA5N8muJMz5tVqGwNM
WMscEU3faWsuei5s3HgYAdw/y5MB+s5lkJJOT8yx7VhNDYQVmZdOUYqUakh3uksDB8Jxjtf+aA71
3YDQN7o8h1sDRDMIwhsLoHwAOE7Pzqj0YO6dkeSpHRAMOSA2Few2ji3t17lBTRzwEDa4MxmbXiMr
dVq818l1snpg+PLLh+xAr4qrpIRoz+TXIURxR7GCOv8AZAcWXQasVImqhsUD2IumpTXYZGF4z1Ai
2UHfW5HqI2MgcpD805ZZgrQ3ylwqxFYQ9pxO4mKQUtekimAFZx/cu4FEmBCkg3SZHso7Sm+Er9ut
Q3xskrti7b5piMRMogE+kAMkChpkOhmdfe2T3FfhV6qb8m+cBpMhDuHK8BTiw/t6WjJlHmqCfATa
bZXrMv/8x7sRmQEcZmApcBD4Fx4pQFPc5DNxZRuRomx6jQjhxsIHLpY5scAtVT73gw0SaeJCBGGv
7Vi6Ft5iJzpWW7v+xA63PnLbyCpIw/A2OcioQeY7et2iAhQy/K30JXk2DjoFPlxk9yznj614YpdL
f6960asLm8GxC42nCpEo8ZEB19zGcuvv7HEeu9CTQ6DRBu2u+ilECLAL49IEc7eZlhQraSp8gPP0
C8qX+tojSxuXd6LBitbSPj126HBW1KKBqaR+SWbL09aXkr7ay9MKCnoJtT0J/bCXN6hwXbnw1Eoh
LyCx/cNiYRCggOtE+q6DZYi60ejnMXBNSDa5nZBIbOOiRj5Xhrgo0vImusVPB9s1wJSMi5O7pT25
jvZ5nJK/ESaiamOx0Btt92BsOjURK0mChhG03CBX1CFMBKLYU6L4boFsp7hkzj6Y2ygn1rh4SjPz
OScjrKn1rQUS9bGw0KFyK9kvqWoLvNx5RAoKKmQeGa8WsNJnD+1xWI11SkDSDKrFEDTHAcjtvw2M
KSTsIuNe21/eJufH8MMe+AvQQYXGfr59tF6HTOsNPLkHnwlhAR7jvAyvK/Fo4jJ5Q+aG0OJYuskA
PfhOd4tPCgkuf8R52M99BHc+rM4hSfFr0PPHRzg1onAgeYMhWr4pRLR/zvIMsMdETljVAYUjvvSA
DG+SOAlYKNjZyHbJoxwwCUIFOivawlIAXv+UBoqI8OZsI3FmuSsP5LZTa1uYa6eANLi+gvFukL8S
JzsssrErNJFs0NlJZPYMaGUBcQtCVt5JlbYR912B11QN2OuoJe66/J3tyrCtMgBP4IPgHwJLavUO
2KQZDJtlkLMAchFIl6OfsItQkzCIK4kUrM4uU3SHqIDyolvEQlsm/1CVdXQUIJBhKeRkBxFdlMVc
VjdSXsHcGST9nn5lEsbzPZIo4fRweaueRTMwriNa0wERYh3JnLeUqtmRusnCEi5T8lIATBk4RFp9
pxoL0anYsmXoEH5itRYND9XTW64mRDGzBBzv3du4QN/ElwNcB0Bepaabq+74xjLmYjmij7rUyX3H
2m+O7HKRx0TAki9nsCsfumdtB4HyvQ7iBDGJ4Na5P7HEzaZaZUbd5rBEQ7tzmXPKPS1K7nHuodUl
wsoJzXHnj9igKl2krIU5BeyhabiOIJRmd1x6yHpPe768V4T22H1wlF0w5wyaAzGadBg9kukV/ozJ
rJAA00N1t1iiW+0suOfWjbtF8zqulzpBCorRX3SZP97QnRNMoRnWd8kESIEwhGKe79JO4WKMHF1c
Vlv9c/2YSBdgeodyP+0ZgkH0lNg4+Gi4dphWFOTkzjKJzlhBi2D+KIl3JRqlVyPbt8kCRmITRPIF
BD3MBGzg+qh/Ajc7RNqhX9YJEh9b/vnkI7hgIEGNRS4dALUJpNNt87YFwwM0OIJil0H0pQDJrijP
uHENIEeFihkT7LNB3HK6iyQ768pkAsCoa9WnaZ7uFwLt3L4XMX9sDg03GpTsgNs751V0JH3tM7Dc
flTJ4kPv1Z4TpC+gDvbKMPGFVd2N/aoe2+Omsq1bGW1weoXHaBylXvMETFMAomdPBZW044soOja8
4Yk5bh6b0kxyZKMBJ0X94nqaxuSgN3VeC47hRmyhwjuA71U3FAUNb6fLtVprbhgTao3E+DFb703/
Mtl3rS3gQN8YDGgHgJ4AKT90AfkHLjWqzlhy1N+gkfJA23ZX2OWPP7++NPSZw8kCp+GgcnU6Escx
civVcX2RzE1u42iMUpC6LejlxfUsrvJvREeojCCfiC4kiO3yuNHOGRJHAxzRrRzV1RP1KmfsGk8y
xTkbqXd5cBuH6sQY5wrMRRvarADEmKijdrt0ZveNOpL8qhApDy+b2vKnsAUWCZR8mEAqtyPKalUr
wtRmQCcFbBubROAzDt2N6Jm5tSkAH0B4wuJ5nOHTBRsTuYWoGxbMcfZGd61Mz5dHsvn7cfUy8BOW
6AwnJ69KU8v4/YlmrDdTF1dIAa5acNnK5tIcWeGWJm+zfs4qWGmTh7V4i7u9ibfIf2aD88yaIin9
VM6o1oBicoQcFkQKMvL5spENf4XcOLptkOxnyHLulToA/dAXGXAk8mG9hqLKrrxmjp/8mco48pbs
sa2AfwghMd4zJnePOtlMUmeAnelQYYf10Qy3r/4YAvZ8qm5U0eSd4e1gEO4I2UpgckB2ZHKzl3e1
2Zvjx8AYxfzsDi5U+Fyyk3fG/vIcbsVQjCOXkf9A/eQsNxob0AeLG6Y+BMIhhs1cgVwsXJYfzYU9
4RsbnEHRWMSN19JZVm9aZrscNEAP2mKvwFPURESHeO4d4BJUnFEI8OJpxqd6qZMWRILgmmtloGMo
rqw18c31dRjuLs/bR0HwNDRDJwPGgq3B6G34zWfJNKvAfVW6rdbX1d7pFiq5Zg9C9cqYoW31FW9H
TKqt6u+NY6XXxtLOEM9r2ijOl1X3EqjdQQtOqjw7t53A7lPytMydFmWl6oRSZ3+BMp9RePloGru+
GuPJzaX+XbaW26Hvv6PO70F8zvCzXlOhr0jA+pg0k1ckC0JE2mpe1lLkFtaqCnKaQUm2V+s3e7ad
H9BgGg5KrQOTJyto23HAEA+UdfesKqkeyWafeFbbtGGSj+WeaAq9lgcq+ZMDJL4OFIQgZ36+J0C0
gGQ5yvUMtsT7c41AVm+JHaQJq8n/X9K+bDluJMn2V8rqHT3Yl2vTbTZYErmQyVUkpZcwSpSwBgKI
BdvX3wNW9TQJpilVNW9dLYlOABEeHu5nceo+1spzGPwTi9x20fYBzHMhtX34WNAna3pfYt2VF+4e
XH7oP38DDvN5UZE5dws68TzvYq2yBUweK9HDaSp0HZywdWzI9szZeuJxlq44TKwtdOdARV8deB7B
EGX2wMyw02Y3Q3EZ0olQcpgjeYTW25nv87HRudwyvEWnGxUymjpLGn5zy6pxX9CKCdEWK3cb1iQz
lPVp2sHzAhZSbtQAIQ8/2UWP5+d77GN+XwLDs0rHQ+JgX6VBJEYYx2FGCVQi38EI5rCoyZwX6T75
Ol+xlgAkIvOu67BMcs6cAHGaCwda4K+ARBG7T7+IE/94/uKxAFyFcfdyoqy7RqBuDjpl3fL1gidP
xKCH5nfwUIPUWhtNWzgOesUvlH+nH/NN3GXhvvmOjgiYkAYec4bayHKM9Vsv8W6Wnu4vEK8+Vpt4
SqBmIUWwTMTWBfQ42o03GSPD5UP4mHssXH6aVkmWeGg8inujBtxTBzPxnPD0idPzfeTVNV2yitBq
iczRcV12R7avAVEx4/P07NPvFLobOHLQ3/0weAbQWXaEo76RwHTDNqzZLBtD32g/7O15JOvH1OLA
2hceYcvWB/lr9QWJyqRT5T0LKwKvaFPEjp1d/3zPnXh72OZLJQ0klWN9KKrmmgm4EVcLtBI0aSRK
Ix0uFv/6X+DTf9zg72OtUqXpZdLsW7Q37BT078hedLvh99Rsm4duRz8X2uX0lG9nH/1i/gvWTx83
4vvwqzTKxDB5AFt2IWVHUh0c996e/0YrHEGAztLRZ4TR+7qmh0/XQCwbQaDiC6taEC5nVI/w/L0v
j82tl0KSJTqfOj+ijXCHeBt2VeR7FbeYZyHsMnawwLl0rnmcXwcbBqrIIqNWRdUFf6Y7C92AIs7P
1czLp1uVR/gF4EdgYsFa0Ad9n2yEayqVw6sSm1BhKi2Q4pxjH3W7OinPjhpPrSPbAXAWl2ncAtcd
6woHRdfbNtqcQHjHZT9uRxf+nWzRjNQg+TfxfSsDGXm1Pv7lM2oRbvtP6NWWtPt6NsoC3YilWf7v
KbJ+dor8saxFFNx0QBSGZOaHmZ836B1stKw2LH5wEx3xyHcuYEMVntn8y4pff7W3YVapU7O0qSSN
2+KoxwERGY+QVepi9xUyyT+Ro3f/84CndiDqMdzgPPQlPmwO6IUUsNPCY1n990H/TsuNI86S+04s
RQcwKs+3XAe1ynop2n5n1RP12J/DKKxJAoFTujNjUJ2zs0YwJxaj4waIhBMe5ey6OIMBOdK0gW7E
gsdUKQzAdzmsRc5x+l5/zupboTO1iL1AqwMl0ip7iVo0fT8Di2nSOcvDvhn6R9ZwLJEqGHaQKbF3
nAu4oPoeg8mOot1npnAqYtrah97INMyP+ikU82Bct0y6NMr7zrkGKtgcwtl25ohZE7/Ig89LD085
3XBVch+oQdJNyrgs6eyRUMGTtowIE9bWaeaxiSanGo+5DQEa0mKGHHNuXFl+kZcRF00Ra62CTEon
+a5wzHbDmMIVZ4ZVNyaxcOrdFABh1uiHUUAiCEyjg8J39xJ+yRt9KKGqlFmQouCqKxJS+LTeTNpM
k6CW5ZNZOWTLW13sfr5EPzIqwFd8+55XOxzu2XPTdjik2uCKwNRqwfV4sDjHOW+Y98uI6Hzjf/mZ
628LmSlUTcDn4Wa0qnyzgkoGmncZGpTzrd01MvaHgZ7Dm33MKlBEAcoWxQtsrUDxe5+k3QJ2096A
/r5IgqtObOCB7kYgw2AgRb6NXQTz9F87eZc88v753gderd1G9q8adSjRAHEtWv5Ud+OBZE00TOBx
DB051NOZE+njK0VIvFIT8HCAwdbwth73CBij5rBFHtlTa7NPTX1OZvNjNnsfYvU6Acdw+TghhG89
AbrXtlYY2I9/eTlCv86F8hiQjgCYr/sOY5FJlzkug5BCdsy2NAHY4XUxLlP1AdoNE42yzVkg78ck
irAevgqsDwK0w1crss6FObYmrkclOmDyLgeUaKHStrdLCd+du3KeepNvo63OIZ/qWlUpRBOJsXGK
0KwBQsmAVeYJfxggsgZowXQgyc/f7cmoPlRFTLA8UGivnlEMKmizirAQ3ZdPjaZHnNAEMlvn2hEn
4pjBQlxCAwyAkPVM3x+yzqiVyUJdXUyVDMsqByjrzMOcmDY5JsCcMDzAOA/NglV3lEEfTucG3qF5
A8+1iw7TJlgebdrnX/P9O/lQuJUsQIWFubh6eehGtFyXyCVMe/TGF9/6Yeaff/59Tt22LIBH8e7Q
EQDIcvkd3txghWXJ0RwUTvK9vPA2SyGtNuVx0a9EG+1vvEALvSLIZaLr66GOfR8NJWUzc//1np5t
q6T+9odPshGxz/7j+cvdiRf4LtwqeyhzzrrCRZtFBn08QiKxZDF0CcKfv8NzUVaZF6OhStoSUfT6
rgoeWHVhNbc/D7F86VVyx9rGjA40HECm1wUQYU3V1LbGkNiBUdOOU3crXRQJ6gesbs88zomDBI1/
HffvhZEHc8H332gOtFnBSb4NPfOlds3QKW5c1A49fLbIkU5noDEnXt67aKtP1Fk+L7oC0exm/gqo
Ea4ZPLascwOaE0cVJkweeJzA/GAPL7/Gm2UOjriwjMZmIe7ikcG2piejn3+iUzsJTVcceMgR0M9b
c2tIkbtUGthJ3l0PhxIM2V9gzAblWZ4G8V9mZYCp+SbYmlvDKHYziH/IRCUPW3vbWn+n5/MuxGod
tKXd+5mJEDJugBtYkh25cDDDkGeHgCc6JO8fZ7UKtHahcC5tyebC2nT7xS1Bhn7IruVZEO9HEt3q
1a22q6yMTkkXz6XvYZu5MQ7a4jgskwWsaLCNvMxv/OM5LtSpZf7me7mr3oGG3iSSOdpMwnusMhNS
y3XUVdW5Uc3pRYi8in6TjUnXur/r1U02CIhRhfRhsQ00wvmxSMmdu6ni4u7c7PZEHY/P9ibaqqbA
PdPkzXJ4cIiFT07Id82GRYMWFgXutzJadK+ic5Ca04vlTdTltvhmLwdiNNoqwCHiX7p7uBpfAuV5
2b3Cd84C95aF9z7xguW+OCnAF84EOGK1WMbKmRSHCicuuuyhv4DGy95E6+dVSKzEIZn+5SSCeCDn
BZiFIwOvbyk673WthfE24i1syzoehp0f95G5YZt+2J4VGf5A4wAR6m281Rc0aScn18bzBXfoTkC/
xt2pTXv8Bcz+8qY+vEkHNy/cqyHXur5bT1Bx6Ry3WZ5sBCoQ9t5bdwdqHvSAeDoczgmsfEz4eDBg
F2AX56BeW/N+gLYuOWE1En6/51UXBWjt/vxbnYuwenVDr4RhEnyqrIa/tZsleieTn4dYWXstY3I8
BWjxoN7CZ+NDF45ihkJHD0t9/qbQMhKhSLEaQhXXx+4bFiL47Mel29i18TyE5Pnn4T/eZd9HX97A
m41GfWK7tYUn7BxIVzQSit5eqrWwZ5dnrs2nI6HDg6nUInCyOmuqRhUB8/C1OoXBrVL6dGSQFk/s
UrGtN7Hg3GF9IiDMnFAJLCM/dOVXpbXwJ5p1GltkbkELgzoViBxe2Hw1r0Coj7w9RrV3XMbnXGU/
HgPeu7CrNVNpjt6AjdaEEIPboJdz3TQkceuzXYgTa/O1zIHkycKvX4/f4Gnc1LmPknTiy/Ml3lcu
wz6sVOSG+VZcFTFG+OcUak4cPqBPoLj6d9TVIefoWmARgdW6gOMWKV8DSisbFbugaamt8fLz1flB
jAebw0YDEvc9IA2tj/qHigh3amA17MGDfYMK5QYVystgAdgxA869cNLNx61zPd2eCXwilWGuvvDe
wDxGNlsVk7PXdU4FbWYce4s7b39fx3kcAAUcpAa8Kc7NbKGMcyIishiOWheLFSC25c/f7MQRDHFm
9M43Wmd9G5Wl3tB7q2iN+di3evYIAbla3wa0rm/7oXJkOOhzR6IFIFCk3dDWw5EWuTXfOPnsXXlt
1febBhUJQItz3VkbEz3PW2J0JIfCu02hGdNAIznCrQbC0+XIZRGZoyj8sHL64pCzkV6h4GwAKc+7
gVuHwKfDlNq8oRANmaWmHfJc1x8tiMDhSwhSqq2bqUmDo5lRXXh5Y19ZZGx2Hifadq5bncZE5eU2
q3gQpF1ToKQYW1FdUz2YDzUl/sYtJ5y6fMzuXE08l56RbzqU2+A+zEsLdJIRsBpOWIxNExf13EfE
8LrE9WvMKkbbCoU52BD+cL91xpQ/ETcrp7C3Fv02UAVaGnWiHbKrts+srajHAB0LjPIs6YQjhLrk
J0/x3Ek5azsn1h2lt2EwaloGP0kZ+NEgmYnJdjCg0VrnWX1tMBBPoTeS030gTOqFhXTtJsZfa7WY
92Kim651/Cyd7Jk/6q3Ww0FbJ5ncUNI6V2MvkXFF45d8wyqpFZdVw+sOulpwlzyC12N97iSMQqCi
ClUWY86iuqjIDa7y4ge+k7jF5D+T6TAEcC4d+FDFmJe1N/Zs6xfNML54naHCQVZ0k8MaLfT9EdbF
eENJN/vThhTD3tX4UczgX0GMyt2URolORx/Ans0aL8fBWNaGARptTz5DoS0lQXuvFQ6eoYZ9kJlN
V1Y3op8L0kHMnayNDeEUiW2Ot2zqcrjzNWM2hRLIZ8HmAVYOjdvokWaM9aZ0+m5KsGbsSE0jXCwZ
b744Y1Pu+sHRwlKa+5ZMcjObnYhE19ihLoPI9+edyUUoZQuxP1iuuSRyevs7XcwhNLP5IQK9j3Wp
wy6jDUC30nOwPGo5J6oZ2o0l5SWRo3ZAXCstBUZ4hZWgb7UhokhpDuEyJvwbvWcqLuvxkdaE3yrP
zvAaIPbnmkW2z2oyposZc+bo3yoreLalhDkFwOZhbrQ7H/ImvSc2viJXGTqZA0Uubs1dNWW3S1Cq
mfuaazuHerh5cyV3IN3eBjDW3bUONaBuX5lfZtf3aYR2GzBMcCuI8RkjszJSI2gbmMu50yUEucvY
4lAZb3O72gDzZj51RX9UpE+Iar6wmWz0AD6dHVfXuupiGsDtr2QXk9eg20nYNZXF3hy9nUGrLYA/
W9chMc1cDqeq8pL3+eVczfhiJd48yn9z5xoaj/xCn6KKia8qaHx0EuvtwL07Tkf8HhSAtKCZrIT4
w53Rj+7WM9Rd3ULxp86RQkbVidCiFIpKk7qGIzuPWtubE0/T0naaUpGR1LX6BzdrUvQmzMdBVG06
Vv14UZe2m/i0+ETK+QucyLY5bdWuNZVIu7m6alttMQm3kyL3o9ypHjGs+cpgjAc1sLjQAd/Ogru6
Gi9URmKf6LHDyOVogM6l1V5k+hO2mv2ia5jJ5NB9avp4sAiAsLbz1ZjHHUz+roXO7cS0tCFkVs2j
rhUqbOZ+D3ncKkRqvc0bA/8Dclhdr99RQ4YNAcixqUG/MbVHrFNUVsV4lRdNHXEJGqcNq9ZGSwuz
veYt1F1aL52lx0MMnkiU09I/jvDgS7LJfJgtc+PqJbtUmimjLjOgv53n2c7opJZ2bply6j72bnM7
2nmztRtQfrlfdrcOJP7DnOUsaa3hqdZgu9GNtYjH3PfCCcjFRBCHHDSBLjG8iQ6syfXIRYpPqOXv
VDduO2e866kWVdUL44YG3fcxBhgmci20yt26ThQypwFA1RZQOEjGeOyL5vQpc9mXMe+2xlzdQu9l
W9PsyW+rpJNz6pcmdokBD0rfOpRaA/vcWRd4dRNGGFLf28xWYQt8Xoh7dDT7WPoadBPzYD7Ojvfs
UaTqEpRR3l/mEBbYFMyPR94+TjbAe9n8yPVOJFaW5VdWhRFsPjuL0L8dbOZa50nV6PdzhUK+7Np2
r1MLH8mGOZlmBIkOQexKBpd6AUwvEfptP6HhQrzD5DfPwsVwAh5vL1PJthqzdzahB6c3ngQkw2BZ
ox3olD1AqjklfnFhd+OxLWxk9Tq48ivtKWstnIdeG1V8Onq0OjRj94m6+hMzgnyjOc2m6rDRzd6C
jqKckEBa6VzRoAHCAhzxRiNFUmg5zCQpCIDtCOLclNNm+XG3c6VfuF123Xleahe5fluAW6uS0u+f
UTVlNzVeCU9Gj+blZTmwAUdhZUKBT0xB3IKuFnMKl7ag6XF8ZMG06TKnibRSx+2jzL6qumpSSU39
AekssyBiP+XGvvQd/uD3kgCirDLjimt1kXpiVHFuYm7qNPDSLUU9bQSHmQ0tGyPKSzEcp0ZOqdkI
AjM65hV5SjjHwtP7OrJZWUdQ5ixSm1I/MlwwSXxus0RNxoyulN+Onw2tGlWoD5X/JFSTPVvo/8eD
NKbE9sY2NhfCTbV4ItDWU0dqifIT6DdGbOs1TTw56DtqusUORdOjoSvShbXF4RPNhzFUlIJxmdd1
eSgy5Oaxs17UNDUAJmWuUSRu2QUx1ebiyxwE2iNagzUcdS3VfZooAcePqqkIR+qZx0J1GYs5sSCV
PaJJ0mQaxRDGxVcICxi9zWGnlRl0gHvfTrU5c0C3tODE3fkw7BPZlPKsqpKeUB6VXJKrIBDqpZIl
fyEFCsKonWZ+WyCT3BuBcFPblbCYZ1QVMoYweZNtcFFFbah7cB4PmTdRGZlyLgBDnf0qGkzUChyT
qlCr/G9NLtpw0LCuPEiJG4b3ohwLaI8CesT1YFxATXSXaeLYT74dtu58y6rg2p/xpdrW+0YLN22Z
OWzqKdgXs25vOXA8YVB6X806c8O6nkwAlYdjx/lmtMS9J8chURruCxAyHA9UufZ9Nmf2rtM0knhd
IIsQBKDeCrMS1BRU5cadP/l1atnBPWoIvBr6Qhy1y3Rv26iKXQyB1kF1VJJtOzbGi17r7EZzjWNp
lzeF7ad6M+9K4aSFJImqkAradtMILextjGu7fgceugsPwfa+z+cfykD+ywaV2u1QRLQarI0YdZW6
khs3wrHhdzV5eoJTo9nnowQ8eB75HXQDp1R3ygk/PG9jNKfvZ+o9a643wHI5IJHtjwuseSiT0eqd
OHD4uPdm9WBMSIeoglNlZk82H4qQ2p2+a3X1mWj9dijxnmRTRYTKm9JqjyVOwGBEeq21VJe5nqgu
UCyic/mIRnESVM0XmJWDNy/Mq2LKSAidH4GUz8XW6yuImerTVWZ4ZCd1m6MSAVHTyjCvHhpURt5l
qbkipGUN+/Bc3Lg4QUKvZxyKUbkZ0UYcJjls67yBryP0HoIuxlF7hXnFJrPqdGphZ+3hDc08S8ZB
RgpWKGFRupcBWaQ4YaRj+A9gtXzLSPu9yuwvHMVUp7QrONT3satKlTQVESkdyLXJ2HMesGu7qAAy
1jALEUjM8TDVboLWpwpHRtt4tAzsrtpuNgbp0sp1XMi6Ky0kxthf1C3zLw1LA7WRApTB8vayJgWA
o4ugjix4VJegWMMBxGRtOjCw2C0/6YMARZmtPht2Jw9kKmUUEL1IJtNrPiGRkZQ4GLabLAlssvfa
PLaJ8g6m5OqusKFUVjOJmwZD47kNm6G5cStCnjPHQYr35TWj/jKPhbdhBhiSNGs/LMds2JbTOGJ0
XwaKRqVkRR3l+TDGClCOMkRh0NB4ngjku4du0qAzVF+3o5dW4mXm3T6QuBFbIgqMZgvXqQjM6oM7
dPuBzz+aMltAKzLlpS3gVjAYG5NSJ1VujUtOWR3HsTE3gE/FbTHeeoVrHSxj+mH5UzR4s4h0h+98
mCMWCm3sWlfsi6GEdih1Ajk2asyJOQx8E5B55w1ugZmsU8SGPY/HkYqXZtS9DVUiCAtzhtt5hSva
LKanaVY0CMfe0wB0KQQ0Gp28n9DDpqXXP9eY0esH5L5yTlGrulvd5VY4ldOSowSKqtB1RwaFr9xD
bYUzU/+K6pV97oLGG+OydUhEBkLtZBTuuMFJbrR45YOz1YmYLufckRe05Ciue8NNsnEcN3RweBbi
C7tgJHg9NEchoE97VOjEznFlUSb2Cy6abt+Wz50MyrQeWpLaekP6sNZ89V14bfcw65TOUTnV5Nlq
G6+MlKFBL1Ujbl1GhSoN7BeV+TvNJlrStXmf4JIJAfHWdVPWOdAv0El9h7aAtYMj3RwWAi4uaBH4
UeHYk4WLwTAFcEbopxsdZNsi1GiBkkfKUs8iW/RDkVB9aq/H0Ziwwuehvkezm+/qvLOcsBbW8OBr
fn6guiivSs+un2rY7V7aPifL+dtsAjBKroTTaN8Z7Rb+xUDhSO6YII97ucVigMEy8MQmX976+uiH
nlTQWiw1yT9NpjVQ1OPS/OJlUNUJgU1TQ+xKe3zW80LjOA0Z2Eygx7efNFOUj1k5kouJeWPIjfaa
aV228Z0JN10hPvleYR8Cj46XClqAMCesx3qn4YKalNAHmiOjCQTUWIZJHlAK6y8WZ37qFnmPdCZG
c6/0EfpPeQ3tDSXyY1HBg7uEhnucWZVx4E7tbPypLy7NDoLVk/Ag2Nvk1Sc+BOaWZs0UZ1h+ScHy
+go8d2QyjquFS3P/0PaFaiMJ1Y1tLr02VoYL4DJ6w/lFP/SAwIM3soFVsgEgpa5NoeUN3Q+zcn3I
CtlZvfEa1l+AMTbYB+g6475Bi0y7hWtb9eAXBHf1qbCrAkqcWMyhPqGahY5fc1sxOISFgSdd3PJd
XDQ2aAogMed6TaaIgZ70RUA2og4NBvIKGhwuaprcZvll1uHYiVw2tGZMlpHowCHQzQfywisucd53
oCUUTFyqsiCfnKGDA2MwVfqGuqJ75o4/HUSfj4nrlShbGn2WLyauPPd9n9cPrSyKPtJxY94OzIfG
SeaiKTepYLwQVq1fit4u4lZOyIW4EBkDmgDBFKIKnKKsreAQHAz6MSAa2U51oG2l6EwVoo7pgcPL
5+6i8IwgKmuK4kwOXR4LOVQHe2DFVrNM69LJKgNig4u4gcfwf8C30su+2sTTtrjbIg+M7lBd4Buj
EoVg0dFoZ5Z0eg3h/M6X925bkqvOm9p7ho36TXUYu4y9oV3bZqn2RFYA8eWiihuHwd6yKIa0Rxba
B57KnwK3gEEvcRxM21B9XvC6La4mMVVOWFqCX1RO4B0sU9Ov+lFKPTTylmWLOBi8EVp7eqybgaMn
JzTw4QrOPquxt2JS5bkR6gFSJppinvOlmkv/gvFMx4debKQGKHfejSjNzAj6jrJEbYercFYaXsTU
8NDqZbUZfCG/Myy4g2ptu4sMfdIvi0AKjBboKL6V5uwf7BFyA5EzeuoLUkL3oLCJr3hjtwAkVV2X
J8RqNfimFUJsUSpDF3jAH0nLQpXSUP8ashrDFyZsfZe5sJRFgjNiuJQi09ZF2X6eGzbea41Hv1UB
a7djBZGtsIPh9hyilpue+oz431ur6nFZMOp7JdTwSbb1eFVRUqB64fVQxK49Oc1h6W/jROswFNHQ
6IbdSNnd56XdjBGaoOXBAeZAXkDnlz7APWZ4KnwFi5Csq+GMU3bm3kViw/YeXHWNUbCX+l4tYNta
t3nK0LtBknMqdWm2Mt/q3GdP4GmhVAwccs1RRHu4PTZo32geTF69koC4qud7k+l14gRNewMniv6y
Iob9eba8/NbR6uYTq4RtRBNhc4Ajz/dfClLBGwu6uKjFC1TZodlY/KLspkBFNQZL4qgpW6XBaJVH
MzAg86dVZTHgG1RlMg0T11K7GcSxKaAQEfb6wBMd9hc6+nQj5DZEB8jL0Mt2m8Ni9YcDrOk32qMH
AE9XvavQZ8QpFOVVp3AOd3A1DOfZHiKaldY9YcYsI6xaWJyCMKs329LONGRc5TOcOETzMEiQZufe
t3OP6grlflnsiqprUhtWOvhIATzBTFDzGI7CkmsVbMFa3cuurQyf6E4z7BLNEkCBuLuvMyCNL9yW
U/OqglxAM4Qtjv1cxmizm+XGao0CB5ffQvUQrltmZxp3tcQe79JaNp4XB9IALXo3WCiLf/y8039i
XPOu7b4egE0u8zuKRn8jnlT9rbNfMu0MAOtECDiSQwQRqmzgLq1x9r5tMTPIDOjd8K+6geKiQO29
+cuPgZ8eQDPaxmkItNf76YFobIeQEno6IMCEqsdnx5FiZedkJk7M1DBIswFzwNgV5luruXybT05v
GaDYLsQd4OPiKhm/BkftYWH1tuCOo1aMgGL++cOdmDr5QIfohg+ON+QF1m+wqrPBGguctws4XN5B
ACJCQRnlW4jPbM9ZXJyMhifEHAaQOVhBrN5lZfnE6JEuQKBbABaWHlJAVXDDSN1NkYfnIOnLQPD9
1NwHYhlsKIiHLNyh1aippo3WGSDIh0harJpCnV0a8qUC9tszD2Y/n5mLLr/9Ktwi4gVVbsxgdVwK
368U0+onbClAyjiF3kybHYhDL31Wx8HYoaPG7n7+7ZYV8bNwq/1VSc8mbkebsKLU+wEms9h53TCn
jqENd7mPZr5TVdaxsJxmnyn0K38e/sTLxdMCiggBAvBY12jEwhqEP854WjQV0h7XgkpHxnNdGRfU
uSiNej+a/Myk+/Qj/yfmCulENKGzniDmH1QGuR02+VaeV838OAEGDRpIdxiuY/xrrtepbphShwcv
dBUw6UnorbwGQym2YwcD73h+cLeQSDsD5TsdEthbwC1gIuCv1qo1W1LVGYbbTnClBCgh1teff6+T
q3MB9/4ZYDVfLnvNzLQJFB0F6XtDux8zIxbd3m1v6GSf2QknpsvA+GJOBtlx6Fh9SJo8t83eJBkN
9TQ7Tsm8gwMDMGnxQu/i0UJAqSAz5+20P5L1f30b/1/2nV3/sfzFv/4b//2NtRO6Gblc/ee/Lotv
nAn2Q/738s/+96+9/0f/umq/N3eSf/8uL5/b9d989w/x8/+MHz/L53f/kTSykNON+o6G8Hehavka
BL/p8jd/9Q9/+/76U+6n9vs/f//GVCOXn5ZB5uD3P/9o9/LP3wGgevO9l5//5x8enyn+3aemkN9f
fvsf/vz1t4QWYIp/Fx/++fdnIf/5u+P+w4LegYGmIfiwUP7CShi+v/6J8Q+I7foepF/wF3ToLP7+
G648Mkd49x+YnUOWAf8Gmi0omX7/TTD1+kfmP6AQgkYTTuKFzA6Lj3+/hncf7D8f8LdG0WsGSQ/x
z99X+wBBAXGCFAOIJtCSRIJ5n0RrDEOqCTZBMffzsFbHwDjLv1rthNcQSNM6sCvY2zgZ3ocguIq5
eDI3rjFChWkcGW7/oAHLhL3k9ODmwAgtCLxfcCldZc0PsVePFyhLZR117HjR40UVGeaf+6suhfVZ
+noQ7sE0gdu4sVMkPZ/YzCVBvjkzPoRfHcDuiD7hOJp2zBbEoZ1HGE0GWTqI0ICgHiwBrvof5Knd
j5/MaaN9Wl4D/RsumB9+jxWUp8wce/Znw47tyz+o31pSDYCeoMqCoBaJzqFOTq0qdNxQ5AQegG1r
ARMB93jXZ5Ubc+NbYT8M51TF17jYPx7oTYDVA9EgyL1hqN341QBmW92gV1Vc6rsFGesfyi/etXVd
nMnoq9PwQ8xVyag70yAYXdbxqwjMchq6gOH+VVjln3Eg6wAtbmxLa1lUb/Az2twKgksFRt1AJnUe
ePMwLE0XMPOgx+e5Zmv5pNd4MM0A4NzF+QvHjvfx9LbwOG5AwIrsIUoG/nWB8wK0rM3ZJzu1G/83
kgdg5ftItVuybPR1O14Ao/6ebrNChIV9M1wyCNt5MGWtXkb/kOP/tS9AmYzfpOg/c9/bXGec+oJv
46+Qe15tEuiT+Q7iL/YVVjz9cDbjTjxY8bzN0uBS4xt10W3onfh6TmjnZGwHF44l2QKju2yZN1+1
g1oN+gCZG/9BFF50AxcQ9997x2/irLLtCMkJgI40BztD7uo4u5HXRcKiInLSfj9GJpr3IPOTBFim
4VwZYuEZ1unOfRN7lW0dqVwmZfPH+12EZrubxf1kIYqp678O0/1j5b6Jt0qvPfjgY1/hnRpXmKFv
jS2B9JeVwtv3lRF0TtllDeb+EG+VdQAntPrKeH2344VhQo01QBKfEyuIfuFLLqvxZ29ztS8Lvea9
Ow92PO0tYP8hTLoPYDqnh8F5zYwVtHr9ZGsniDJnpB4xI37dmfzagI7mvFc7endWTebUkfhmjVir
PejKDhCn5nWNNLsFWr3Q0uy7BTNep+eYDCfPibfRVrk0qyyvd0jt4B32cX/RbrqIXNeHOqzugz2c
wuI66j//PMucOvvehlw2yZuNDgaosjF1RTrlaPIq70uhzff/txCrXIKhzDRay1Pp0Dr3l4az3e3+
byFWaYSV/cAbVE6xQf8/aVfWHLfNbH8Rq7gTfOU2m3ZZi/3CkmWZILjvy6+/B/LN5xE0NXDiqlTy
kMQ9ABuNRvfpc/JdlqADqxWSidyTH8fBiBNUAEFTCQK/jzuVrAoZwfeL0rad3E+NjkaTFkOSDAVV
rzWXG7w9KSqNbRMYcfZjnVxfB6DNQ6UXxeKaYJLCZNCPHWS0ziKSnfPJcbVcsIKC6A+CXMI9ZSwW
xjNBzhYsm/rC+kJ3BLQdHHYN7RotWK6nCF3DbfPdDoN/ueuCYeFwNBiR78wKhyM1qw110JrTV++8
ifeyyIewItgQjoRuJ42VFLDRhVwTFB03nz3xIpQW8hKUbLZBpI/6tJmCsypmSYo1BWSgvIBk9K4B
7VB8UT1zpHWGbDcN4hAUARL3FUtfv6wim+HvGg31KCF4omitsSl+TzXAzr8DHRe/GxZkbPPbH7Ad
fbr5+KZaoPLUwMwDBSXh0Jeg5VHQS+DvjOwqSS+5vLENgqxOuUZZGi8b6WDRp1fVu0W4KWcQxZyK
cHh6nbRFThCxeQa8mF61x2Uf9gcnRG8AWpp5mAVT7/Wo228kHvTpYhJMC9c8RAMyR+sGfs2PQXOl
HeydCcJAaI7tbUkF6nOMgC2wyOBDgroDbOvCd0xRdZ+gl8NTRi1Smzc+JsY1pLqo2SX0O+YJ/0BH
7uQZMXH83zUQCLLwj5HJWg1gJzmqjK+QJ4ooFHNaUdtDW2SXf5NVTk+667FBYUuzrJyaqkUO3gfa
M59sVm/a0Npbfr3JN/9WPvP9cBxbE/ImQDScde3orxCwIkuEaNxtF/Csv/ZdRL0/GITjKxDDzrFN
IXcajbVwzQI284s+sjeKZ2AknWE+iD6ZmJ5UA+Ohlq708wOcu8/RhxTcp5j0GKhQbnVXHOpnuhlQ
ByhCFqUH9lzWQQwZBEyZzIHzOF+qEcBQ8lfPp9yK/wa0SzACAoeyHCGo200GAL+Dk6qj5q9hbO2P
X448lH7aY3TKOZE1NAFF6UHDrlyLGSl/oVZX0CcN3+Vmh6D5whUP/+Cjfkrm+NJ+G3x/Wh7lOrEN
pEeVMRtPx3SrQg8AwuDv2f51B6VdJFeSyHMqzCK4om9j83eMmDFoWmKUjaqDEfx5DvQwjxS/M7zs
vcpZPqBbfnPeIHePzxv6255wLCmgEFoBSBGCLJdZ/9NH20kznNgNTRPQ+eiCGWOO7dYlMGPyPGPz
y8y/JpH6dexRNiQaqo14iAqOCJpRTAegtBgAHRlUGMLuWe0NmGdJUqm2wimnt5DYOVCpQR1ItDUY
6QQSd3yp8iLZTpc9FMzQawM9pew2OrV3x4aEdMbIVCNNGAyNmKriYgr8Xc32MjMnL6JjO8INnxAj
XoFA+fVCQmuSJQ+qBYd38bDWwhSE3cnD8ANFdklKKM4tv381i1N2o/nDRwCFu4ga1jQnAwz3gern
P+p7GoHgALUSus3D4l5OoMj/wGOn58QNqNJy3gsNZ0mMIqiSuuY6AP8DAtwaeCPEDz0e/Lort+dP
l1gOMpGWIUWDOaQM6P4IV0KR9oADFK0etABNUWJesTTbjbm2SWMUD2Zrm4xSpoDPi4NNkHlAX09/
F4rE4o8iVtk7Q0PdFMy4y/2yPhvAmplP55cldmPU93Ud2RDOWW9patHi+AWcUtl8AQfYjf1Dvces
obXXQi6IHYd0Uz+vMmVn8Y79ZRjZEOShVBXcJR8X181xjEk3LA7Qo31tbzr62LDaH1Zd9ogQbxrR
kuCUi9kBJ8EYAFmXau5xkds4QMEycDagRwlGaJnIEt6Ta3MNTLYjGdQ/pWQOoDJkJVibQl8AK7zC
mFWQu06gxInkXSpyJ/76fkemhHC8WJU+rzUBAG5H9mAL8BfwF7Y05DwZBSpp7LE9AAc6gC7DaDxo
cRyk0Ua8WN/39+gnCBmaRt2J2hQuVD8DaLYFYXEwfSX3ZtRzfg7JOfyU7orWhIO4rKujDmWsBQPq
onOAQRYoqXCSSobOq1ymmf/4jwEGZ/BocUJSBkIEyqqCL07JOQzuyqnHPGAYBwL4mu3XjEnQHicP
/W+DRHjPA47rAHeHDzow8OX1S7ZZp3EGJrOSJSiS7yZ26U1MPvbA1GoI1lOIqQnUlQneDQBtRfWl
TLjkvQ5xZiNF/rYusYZl5cEMZPsAlK/GCLLGbgQrcxEvIakLPWR9594kZj6/EhDmbXIMED0tlNXR
0lnk27j26sbW+QQSQ3UesrkZ3NygDXqexX612F6rKcBo5wPkybh/9DmEq7SsrTxbMRQVuPltkXyt
7crv5jqM3agsvoK6V2Lu0+NKcG8xLGJEoLTXAfbKblslJIg1NVALezdaXwtl8Gl9ZTIMjyaQmUl/
5nSQOYXM/YRgaer/HC/uFCaol7OQsBtMfPnzT8tHDbK6wyiKJG+QGRWCWOV2VNUpxeWaAE1e3ScG
hn5lN/ipawBwFPD3EIxPQkHn44XTA+3vtAtO8mANoaPimUyi875yahnHFviBO7qvs2ocq7WBhZRU
1Mv4mGOMsdWKSrZLPxWUjg0JTmlh/nGGPK0WONe8c4FJ1tSr8b3IHjWy2atBPt5d/IJPaRCr1Xfa
vr3isj2gDP6D1sbJncVFDh4oFCFArvFx3UPVznHLkBste7JZA2NLI+DkvT7U/AQcGjSUMfaeNMil
HvGsAg6ACHdA47QsHyq+/r6JdEB5axmC6eQ5xFv8fyaEuO8yK8a5b/TAuuY8D+s2f1Lv+XPRCJct
xqXOe87pBQGRBkZ3UFwawgddEnWolxKnvuoVb21uJjx2zlt474qI8Ve3LB0lOJDv4uH28SN1cY6h
XGogsLRmH5HKgIZlj0r3LZgPpofZKLU6GNnqYIBrciKlVJu7BNzv0TSaPR8bmvx+aEwQT2OouHUH
jLKuCWS1+gqP50LVHyxMQHuLAlHk2S4xPeguoA+oACQaK51uZ61lW83NqkB3hizostx8w0ze5KFC
OVmStX5Ov1y8RABnQiUDSC3xYlstwqZmGnEw7MkflMQrrO+9utMmqUT959vhoyVhU+cqpYVj5Bpq
b8Yr/VFfYJIXOvXKFYaZoumZ3rl7DOPeJvf/lnUSed9Hy4LHABWvs0YtINL5rN/WOwwyBhAHtTxH
9XlNlXspDvv89bwXfY5wH60KJ12bwB0+NdjZovox8we5roeTU+/OWzn5/eCiEJJUIZIkcjUpaszG
jgxoyYLoV3OLjVaAgaAeA5Ldnrf0qeDPr9vjUyFso5MzcHbMiR4Me3Lb7pq7+mJFREXNbVP/XDAJ
vWmi7PrfskO9Z+1gUAL3GpiIAA4W9nFszCSe8KRFLaq5MiBiwwUxdMAIpMn5573EAgn0KUHFDeSW
K6STagUmlzzRNBT08p2JJXYQ7sI8+VfHT3czRDHsLd3L4vPJJB1vH85gi3IiNDI/BptRrdK+pQvW
l6Lcj2fPV4sWrwMf2CMkcuY1NKHitQwkWPPxBbMnhec241uTa5Ka/MmbEjARg8u74rcIy8cwVZ86
hY5jkhr71DUie7ijzl7Psi9FChTZeXf6fDyw2UfWhBRDgSBgT4cV4cDu9orVHBq0VgHQvz9v5uTl
hMOBWh+vjumiGCj6kHFG1lkL1td4M14n+9HrAow/cbZUeeX01B4eWxOctWnMdDVy7GFqd4+sIxgg
NvaQzdsYhX1l1sXTX65OcJ4czgyGKbislja7MlUulLIPY0XbpSx9KU0WxODJAL3lU1ZCQitPt7Y7
PZ//Dfx2Fy9LQ4URTPYBtSjCACe9hVruhMdKrxbzJp1ByF6ApmOzICsvB3sARY5ZBOhq+Yu6SAki
edA5Z52f6aM8srAaN1kMfF62m7MLgqle6DCgnbsz4nvwJ/8J6O7kN9ZVjO+AlxTyIMKeswET/pap
oGHs6/tkSzZLyBU8UTIMG6i9sLve77/JMY8n9/nIrLDSjua0VzGejiZAj8iUbQyg/f8gQ+X38Kcd
PbLDl3+0o82CsoExwU4X4qlb+BhRByk0MI0Rpob+wN6pQICWPMin0dRVTVVYVzKmpjIaiO+8b10k
XrbtjSCPSGB6Y5gnXlr67qO8fXP6KwKwBZ1n6KN9bkAWjHXw6cDQp6csTUHEDtRKAVn3JAkhV/x4
/pR8whjx2xOJ1v/bQ8vz47ZCp2C2aWJyR1WeuZyMFXJm7/gg13s9vaO/TQmhtRqhHbbmCAqz86rY
ezW9M+b/kgwcL0fM5uiiZynIqXFX1rv0kO3tm3KrK1C0sz2Of4P+GfsG5odQso3cGz575++1CUlI
lpetEeMqDXRroB5QzRsQR6dBk6RfB0P7XhfT3lymLaXmN81tb2zQb3h0qAPmqCCjSHcD6UOw/kiu
ztO3zNHXFeK+02DqCVvC35f0hoME9B255oKsXEtbWng4uQkQX0F0h8K1JqIS5nyMUwzsIGXYYMJx
T/YUcA94rb/coHjp6wF5kscfmVFhiRkYvvAX3l1pWQ2eUrY0qLoC5Ddzg7GnpJNcK6cPDH8ig46R
FyKEL42bY8hjXk2cITo9mfsSQpAthrhGcy+PQieD65ExYXFMqfIezyt+OtN3uRcLsAe5mdN+cmRH
uDv0peoyTHv8WlSePP5a1By61aaFSrm8SX0ymh8Z5F/1KJr3jsrGRYNBDk81Z49BIGj0NX++GnFH
yYr50o8mXB6OWmpryUuAHKXqfucoUd5Ga2FLdvWfjHIWWEmBb4aQhyVEOb22zBTzy1qg2NZVr/bB
Upe3Fgj6JBHn5A4e2REiHZ5xDNyF/KIw+p8aSn16+uoUxc28FntKQKs0qPtMH4PF7G8sNX6JmbSG
9fknYJQEyQYIJqHmiZGqjx+RgSpxxYCmGiiH8qK4KrbrepHOYX2f3GK09krZ2weQJOFvByACDoiL
3bXee7KXyuczwn8FziLYxTU+EPjxV3RZ4poAXa6BMzhbSEpiGjprMTIMgkJfG0HCUbhFhqor+Img
nCkp9Z80rgEShXqkiRqzYLxvQWlBGLbA3HBB5XFrbJRNEUkBO6eqFPpvOyKnuQWGxtRqyfqOEEJO
4tsoFjxo4D0kF+5t62Ek+dBtlYiQL4Zz8R/OD/ZYQ1nQQDMT9MtC0OvLNYeQqrUGlqf6Kzo21YMV
qhEvUfzbKdL3sggUYqC7ADgkpjoEr3LKhZk0M9eg+rmEDmAQ6VsTWC2/vgFsK75LzhFPcD7e3Fja
kTkhEmm9YxctnmLIX+eLMiLAlq3+tCsimfDo54vqoyEhBlWGmWFKFa6yZtBPgsJPlK90Q/QK4u/t
RrIqHmU+rwoRCCfCxGtAWNVEWgMEMsP6Hl/ZK4eScqBC+kpDKbzrZBgA4+I/toSFre4w4bacuW9y
Xu7On3tPQQnL3VRgUvVkCIXPAZbv429z/KgcXR2YlW/AumCsYLBD+4kgV53RENDG4PwWyswIJxuc
QkXXEQ1chGPjGe6XkYCSQ67Xx0/OmQ8lQprmWYtjDOWsuJkKCCLHSmRFHSA5IIWyym2LR1v5INvB
E4iBD1v4fl0ebaEzgui1HWB0uY0v9cUz/f4G9d5LHb2Fm/wxf4mfh+vlQO5kY7AnEo2PloVbC0LK
pbIY8EvrGvkS6qzkwgYcz474OJ50gIJ73qfNxWA4aOqBhnPFIou7Lp26svFX1AR/me6hrvPm4jG3
d0O0w0LQH2VRfLdsZRHzVLw+ql+Ll5JV9srEdNR2O9B9+FMHsJqDXHFKwrEEV3DFwLcH6hXJlPEp
nz2yKjaeqZ66ectwHDRd8YcC3N0txgAnKsk9Tpo5Ku4KJ5AwsoKRixfnR83TyhrUb8QbMdx8/gTy
5Fb8esgs/ldDFk7gMta6FRNU5rWurkEbON7mSjVLjJz8UKjgAniPlgogOh+jicvahowdRR+qLcyo
ZlN/0BWaPBSjHe8oWOv2Rq70216d6+355X0aD3uv/wNnhVcjqjUA4n00PbQWaBQMR8XRH3fmwAGG
AY1SfwhcEANhbiqN3MC+baPmUF9Ko/apwAOQ6P+sCx+xm/qxYeBFDUA5x4H5iWE/8ix8eHUx+qfo
9uN/eauh92C+jyU7KOSKOGebUSingEUsiOObuL0ZQTlM7Ld0eT2/s59guO87C3g80YG6grKWkIOP
VdckbYyd/XUjlUHz0JGQmIHRHcr2niDMoZ/Kt1jddt/V9LqyNp25K5e9NNSe3OajnyL4V1ODJ8uK
DfDnQhQVmRPGK+l7EcnZgLnrUtZUeg9pnw7NkT3+e45C+9jQNl1y2ONQcn4ZJ98ycH5kIcAYT9qt
AcBUiawN8giXxhdw2kTJtSz2fcIuvm8/RslRd0U3FGg74TdYuVMM66KidNY8NnR8M31ohl+PHsg9
NxmtfoKTGyLeskbJyXgBDlE+5A5lC7GlPJJFGbS4V4OsgD6q9b2NZS+eE+9Il5cCMbCDjAb/EHZ3
rpk72m7Hd1f1cVF74IPegfUgVA+yL3lqNegNALiEGjaPTB83EfNxnTloWM2cPOQW8XpXFvpOJaTH
FoTF4Mako80GFQ0d62vcPGfLvGkH3V9Nwz9/IE8F2fcQi34SnqyiAh2A1W3dOCvGiXOruQIMGDIx
tjpHCYutEFz9ZaAM3XpDUEiWWD69i3yq6t2yOGjo5I0JLrYR7zON3qVOHxYaDc8v7lSSgfcfwMcQ
VbFw/X78UL1tuamaoaxZaGmEXM6v9Aa0b2CXrGyvyb6ct3bq7gVPEV6a8A3Uh4Wzxbq4c0BfiEoN
xvsBRPYX0HBk4MX6OzPC+yFTCnDNQ2sYJAogn29BvNgAjJL2ktv3pAserUbYO3MFXyg4J1EscV+H
kXhm9Y2Bx1edZRqIpw0RBAZ0g0BpI9wIRq+wMbXQzeyUJ+ibAF18wxrqMamrnyoI8ML9P4aEY9uU
tbquLlZk1bdt8ZCzPnTAKZdCSsBtFs/JDvqwHs5/LNnihINcgprAXWsszlp/GmzyTO2x7x9WyPCe
t3PS04/Wxg/b8d1SQi61H+EUmvXDbM39vGJR813XgSk7G3bnjZ129N8bKTg6ShtKXBZwdLv6juEh
b+o2zC3/k5v/NiK4OUvSRk9sGCmqDhT7IOGcXiqwAv3dUgQvL4a+bLUBVizyMNF7G6OkQ9X85VKE
fK6EwExamzBSdRByyEHuituf/EvN2ffizLF7Czn50OtapfD2VBl/b3B4sC6oSMkebhKHFgdie6tu
S6eGo+nda7qOoPjc2BXz51KRfBmZISEsoNemKE6B2F3bj/3001aqwJm3NCYSZ5bZEaJCr4CnvUmw
bfawehNY5tL6Mi6+lYMESy45NGJ+ok1gSotr2IkHcLfbjzGroib7et6dT97mv8OASC3RgVWdxhay
+MZi36Gl4g3zvHfrYVso7p2TEzD1zj/Om5StSwgGbHEdaKXgO5XGjZK9Fc6mguDneRs8eomZ85Fr
i1NRpFSgLTQgiiYDlmS7kFeo/+6MiqmCrTdVA50BIJHpnZndUIwJt0x2p8r2SggEVle29qrgBiqq
n8pQBAY0KDQAjs/vluQuEFM6LZ5B+j7hiDbVgfwEm7tfdM9lDrzaIHE3iSUxhbNKNxvzFN9eL1Ov
tDSwGO9i1fYmFw+4pJHccSdwT0jx0b9EtR3ZFV5SHy85x0ozFfPqvGW6QnMNzKgYkeNzm8yKlqCK
lJ3sjXjygx1ZFD7YPBRJX/APlqR4VthPGviap/nnf/heR0aEwG1QS8/jDoC82X41wRKdDv5cPWoG
yPZIGp63dfIk/bYlNiuoRW3FcHk+AqpARV/3rZltz5uQ7JnYZQNqIQOkBybKjvmqS0HfuXqoF0li
gsyMELfVss6SkTfzhjaNQHIMSHjWXS+Levd3yzE+Oh3UgRxKU5ymaV09y059tRy9uNYkh1a2HP7h
jhK4BtIABikQuXuKIWi78cZeB1u5rDcpM8P//ZEZgsJWpfCsfmorf3Zve7v2HfC6/5c9A7ALdQYD
OB1hz4jdOmuawQVSNntJ/y3JoSo2f/k7I8KOdXC0ql2xY2n15prbwvzRyYq2J3MDwOH+WYewW0tf
JXResFu0Jf6sRmp/2Rf3uYxP9GQYPTLDf8bRR8mgSqKb/JFQ5T/H+ppARo7N3+JuR2UttdOf//eC
hAiq1iVUhOiEt6PxaM2PQz95lL2e/y6yTRNiZgrugsJU+GrU2Qc6E1KtQR5jYJWw4Lwl2WqEwOlY
tT2aFUJAigmNSoOubQ9pDbyyzpv5NHfLi2ZA2f7jBiLKt6tsUFjzajcvFDbzS7NP9k5IryBPkeYX
DKwecg14iU+IU9OZWq/O6MC7XSVqW8gFQ/ymsEPXSHe5Hp1foOSLuUIoBZqudaHqidhjYUq1e8yM
yV+cV9W6Pm9H8r3e5SKP/NwsB401/HsRuh50l4a1C1mYYpVEbNlyhMBgGszooRqA5XQcV5BFy+KA
JB9qYSOTuAb/oz4lpkeeIQSImVENPET82W2Pd87KDqQ3nv9u0/hqjzZtrXF9GjFWM89gsp/Abzxf
YpQ3PG9FtmdCYFiXnk1jhUNrsnvSvJWZHYKcywPp6H+6536fJSE6lPFiFErDP44BaFHqBBpIxNPU
lKxH9mGE0IB5mNg1+HWaYMjBGH6w5Mv5DTt7PgHrFcCZI2ihYn3Blx/M57RlXjIDrRxngQnRIiob
YDr7dTiG+KMPEIgzJUsFY5UF/XfzvhvV7dhcjLayO7+qsycUhoRI0NaE6KDZAQf6snq6oketC4bA
upV8HZkZIT/ooeq0QLITAVWt9kWKsXHbuFhjWU4l+0ZCIEihbEpUNB6gRQapHOjeQiFhKjufNi+L
fXt+52SfiC/56JhCR6vSOwepgg7NJX26NCBxEgN1XUlQTSfb9P+7jPCJhHjQMGroxYr29RiRvXvg
eLnsAsAm8IGWG1l57OwxgjEhLBTQIydmgQ9VuPXLsAKzQtv/UiH9J4TChBAQFMfWaqbjIzk6AGmp
7g8ZZhBUvFZb9y/dTggKC4QZ4zjBavLq67z+WMAwt2YSXK/EtUXQyFDnWRdX8IOUEK9Z800/F54+
0r87qGLRHEJ5Tazk2DVlBXdpnHiQZ/TbcQrOe7VsNUI8KNrVmUiNMFpoelCakAHt48DJZBPKkoP6
/vA/Ojw5o0UxJnzTlCcrXb0OGIl6uOqcu96sovNLkhzU92TvyBbUe00bukVIrBjxVmXwrC4JS4za
gGrwvCXZqoSQAKk7a054Y6OZv9kgnE4GgnrcU0HujFFWITtlC+oH0BXH4x7YVsG1MygUDTH/UCmS
bgVacJnx2kD/LlXvM1kP/9QOHtkSp77GQTdZNcP3IPPgufSrPl9R68tUycL3Kec7tiPcei1taUaT
BPuXN/ONnqZg7Euz+bqbWhkxwGlTNqZaiWsD8yH4uWHXM3RssKQM7NGQWA1au/Jq9njeIWRWxGsP
YnNaSXpsnJJ71YKblRV+DDGg82ZOf5/fixGuvdXstNlx4QuNtodouDMvnoUHUq78ly41ROz/t2uC
gye5S5XZ5E6n3abFk1FCRg9NhzJ2JSuSbRxf8dGZVXMHQh584yxI2Dnqd626UQFf/LttE+66tuko
oUAl4/K5JOgRVy4XJfdMzDD9nSHhxoOYUgcwGJxNA61gB6HtVO/9Cmc2lXWkT13fxx9IiApJO6YE
Gm+8bp76EEfyulXi0vy3ig+gIwvidZdl+UgdCxYYSr6rcmtZb7F+z1Jo1/XQbO2ezm/d6TD3P48T
rz3SrND9XfCN3NT0oFHtmVnnWf0bIyrEZWfJh5JZE6ICdLr+/w2+ZD0WiCbKz9V6TpObSdYmlji4
eAHOTQnf4y9ww2Jel6aeO5rQVywkC5KZESIDs7vU1kr+lsygjQYxTeheBTW0Vc5/JUkAEkFGeApB
RlLHapL6atbuDDcNzebaqJzw7+wIYcGaQTw18fxeXRVo8TxOhg2puUOafv07O0JkICBQKboadubu
WbF249pupuxFXVbJemSfRwgMZhObTd5h3+wF1DQJ8yBl6K9ApP/dcoSoAO3ontgLluPUtbfYV7b6
k5gXenv/V2bETnGStEYRo+QTFLUJ5WjmEQ1A5umGppIYJNm2dxKvo9vB4AQpOj88ZfxSjiTkBXoN
FIp/txwhGExq0hu1ASu1kXhqqCa5r3QYe6DO330esVFcpUNWQpUUDzzrblZKTyU0GHoN917+HzDJ
R8Fb7BarU5oOIAzBOY07f7EmLyWx51AZFZZu2cb5a0JkLlSdAcLWXTIELaTfkysnSUFDmpM222jQ
ljZ9TH7PP9s1N6D0SSi0KjUMYXybMTH6FMfEvEmAUivwflfd/sDgvDr0Wh1SXqbNkH7p826t0DdZ
WrwawWBla95SaiCFIyQD9cFiNmQAi/hcbEoOfA2qrHG/McJ6HUK8urlhEMm9c7rkCkyqybYctdgf
28XqN0Dosct4zgqk1AW0FDy7VaGypSkGxIXZoz2Sg92M084Fl9gVdetl9pTBfVNH1QlZavdbA9xL
ITi281BP2Phkxkv1pSjAy4H6/tJfOAvW5btLQy7nYd3NCVpNuERH9Bog/fFTSRl51fSk22GKKt9W
WXzVQN82mldoGpLRwQj5BKn0uSWdG9aDbu2yUhvuSkehd8VqHxrw1WyMNsOMRNKC1RdvkaDONYwO
sh7/W0zi7WSsjgcpqeYnrVYD5DKkcXFQRxNoeEwbvdk0c18aulLU6eKxGf1UUazSq2kGffM4gdyk
t6pWPeMpEBfbEpoa+2zJ2aaALuJmLpbcXzVreLLG2IDWtGP7IO+7a9t10LelZaRl1GlEYZgAY5YT
di3PHFvXUPAZLRrvktxZD4VmLhu8o0bm50kCMoZFNTeDUi6RvsxgiBwn5myA1SbP7dKvejhTYnvl
0mshcDftFU2bzLfj5sLRQfg29PGumBzTs5vEPiQldKszYoBcvWDat8GaQPLC2PoFPgffGHKypWnt
PvRTgUBpGU9qbuWHtHNbUHzoIE72lmyEumM/KwY0ghfnokwSiJc3tGS+MQ1K59dlU+c+add6zwgU
33fM1oatmRA3gHr2GFQzWmMpWPCuzK6e0fVLlCSADipoIWeX+C1hjrcuNt06MTSF6wSqQVC8rvcq
HaGVkDbMh8Cpsc20GTSEAKxrHph4B38wIV+u9nmBmIi2C5KmHNXJdYL68gJOIhXT+QrEloo1CfAa
gkSeGXsoyn/R22VrlvlBqyfforOPan3E8v6wrCkkpqsQxQwfkup3tIUortL8XFnCCfhBi0P05qpN
887vO3rjYh98OiaRM63h4vZ+3sWBlZS7WYE2usMCrTbvy1XVw2FNv8am3fqtbVyOuXs5GvnXaR4i
xa7LvZ4YeMk20FjVJnBV4NEEPFNfOVaozaQOMlz7GhRVtdrarSqmCev6+7jO9yRL4XdJ4q1OfVCN
qvLNFXQ6sUOhOJpYUa/rmyI1LgpXAYkRyCPBOdh1TjRpIMBtZ0jbqvEMx8KoMnz+rYuLsNSNZ0yJ
hzoFPXU5/NAhA+sPc35Z9pAKZcUlqwCGmtURvu8Yy0U5qJdTkwO2tPogLU89wiB8uBg/Eiv7Wppo
jFXTi7EUF2XT+45dvkw18ZFYtCFozvZOC2lsc/BqDXPpDGShMyY41oxcK6oLSZ51vqSajdM+bVbd
8RSivRiMZZ6ul765lLfT2L0uJY3iWPMydC6beD5Q/JFJou/yWdvOxfzTVsvvjgLapqSHDHxhJ15f
LbegIXsp87b3UiWP5lLTPehv7q10uu5m59rKk/0EoK490S0l3erlmQKhnA4yzkqyS23Vtxf7kfT5
zhqdLxWrL0CAGqwlJ2WoVg9ttgNE68GTORFU3gy18XKq+IUV6xGkdS+KMS9yr+/jAWhJZvs9s8FA
bifprnPLLMxmFS23SVNRa2+LLYtXVcUu5XhxpnqqXU6ou18PDCRYRjkCZa4vD0AQuheDU5W4qkt9
Uyam6pnKcKmlpu1xveeoATBvszZqSEfD9EeyRgqKhFAonq4dMoS22+4rVb9rFvRki26p95rbP1tk
3WKw73puFvD94jEfFCoG3KExgIIL4qRfNyNEQ6v4Ru8yaGy62ddFd3dDlv1s43wMasfJQwi6rDeG
NkE4WXEfWNo1V3AuMFeUVrzp0vkwpsadoeI2blb9rermOWjnlEEuvH6zNaXxhiypAVgbwJ2J+VZa
jOGkYjLTwumPjcNg9i8oST+PLcsCq1K6/bQ40biCKDvRwr6BkjoklwKjA/O5BhB2DYyQw1KQHzKu
FK0EOo8o+VxEiqI0vtrMUAkz1Ic5phtE/MlDuFp8WiS5R3tab7EaDa8Wt/Eapdhm/TzyhGXrkPll
1tC7rFJ1DHVgnhQMs3tzYl7EWtl7lTI5F7adK603FdpyWDv73hmzMuhzy/GWTq92MX5rWsVBPRYg
IHWhQaK+tMn0NdahIqeWtg3RNvuuKeLbuHdI2LZNpLTKPi3LHRp/P7IY3I4aAXtXExpV91hMZFey
BrrmZhYouXY7ZU1U5/1lXHYRSdILhag3mtM7qEK6IRtcHL+ynW/iqtyVK93WgKD1SnzBYpV6dWc+
A1O+G2pt7+jK29yXwF328w5A8OapcKmLLI6B1TQ2vKacwehWAtaxjO2+wLhUhVLn1Olhj6VCUQhI
GZ7mdUmAh0xYZb2n18qNutYhTQyflInfdvUDKrB3Nsa7cbXkXItl5XLhuJ6THIMjNttkUzEFJjy6
19SoXRKEfBW9nNG4sQZzzzLyhY3xGLD8h21Cwj0pHzGm+iXW4/2QGyhJFfMb2Ple1bU99EX8RWnM
8pLkiun1+ph4M03uZ+be1IbhFUnzkjrOjxnfBQH/sZuT1lvHflNV+M7N7BhfKjfzO/CmYUgZJzsv
dT9jOAkN78ziv8SMaFeGTdxFfU/DxTGw57gP46q6AEuRpzZa53WZ2R7UpjI9SAbsRwiUB1nbQb+7
gUSBXVmHZiRQLIcICyEP6zg8FSN7Jo7xbQVLREBZi1xteRwNuklagjqFAZ2cEchIms4vbeuEdoks
PjX0zpu04Squer8BkM1O6gstGbZJY+aeoydbzezMoHFSvzCKN1r/gHZRZGgJlCeaoCOJN8Qd3RvU
DPgVp63Ovk1xaTfOxtW0KyVBZtoXZQQmLd9ocdeSlnqpi2RymMimHuJDmeSH0nl1C1wYFvJRQNGf
E7M4DAVeM0nffofebFg0qf2MILHtMSLqQ1f4ykyMiYfhJJpSwDuRAs9XKwGhkon9AVMx2ika26Y1
i6B9fD9SUuFym0YfP39L2xHRZglm0oZNkUTFWAS1aQZlSb8NXbujg71FOVn3Ooq2DPgUov8j7cua
JMWxZv/QxUxi55Ut1owl98wXLLdCgBAgVvHrP6euzVRVVE1F28xbm3V3KgDp6Bw/ftynag47PYuL
Wa+CUbMOhc4eazo9skq+OqpZjalyt4YLMlYzW7sKHm/rQlgPtdK2TBRBaul7A5QJZ64+5zl7zkZ6
pr32qokcMI6RAwobEicEYhVbXhJOHgv0uV5XpVpPgkQ5kWvMCsYWLW7BB92T1FmNorp3cnW0rVL6
nM+r0nDuGyNxQUC0pqiRfViQZpM5Nq5no69DriBlrhfyRrXsVs/VTpNQ1LEbFA1JF095sxJtGZqJ
8EsC4Ytc4L7tdjJ5nnX5RJM5roi203oed9CFaYbqET6eyCdbNe5hzu5grCQf17D+3SgP6ZeJ/0jV
KmiojUpEw8bKvCEwm/bRTKkdmOaA2fk+Q4Cd6Y7UVeN7hhcXerXq3RRVQ7JCv4r5yhtP2cCxPYe3
Glskbk0zW+MdmVunmpnCAINgReAU6hbJYjQW5qOsGQ6PQZ/qynlTefKlefOGtEiBMICOIYv5JUua
x3EmqxYT9kppPIABKAs8T3zNXYapZzJ66PXA18xoH6hqvmxDxXlOJ9yOFsPQ07x3jIkEvdHdVBW/
lyhZhWtwP9fwKSBpuclK+dmgjioUWY+5Aam6Cj1eO0kOlkZvMlpGc862oCXf9HPF/UFY0G4yhtDx
ype2bVGPsrLyC6p/QBCs8HkHQq5kCBieC9tMTtdtq58xB7ono032AzHu8pyE5YjpWm2W5zkz3pue
I0WesKcWUksijDsbHWCft/mLqs0t1IDWNK1gY17U57SZV1qJSO/wMxy0v4FCECOVn4LEG+q18FQS
0yZHhSLsm9JDqUbc0fGl0Rc+nvsgeNP5da2ySM/Ntd1hZjSRZ6/xVtTkNS6otrppEV2ZLNYsbeHO
btOAOPkR6YQd9k7/LYGrDefszvCmFan4Gm/2llU6PRRmvsf8a6RyOyprLdKmvveRcUIrVGIafC4V
puwbWE97R5Nmc2zU40oklbW2UdCFbBwPhmwktODJ0citEq2Adm3o7gvzGuR93oi9PyJ1IISFmqZW
XZ2nYec0+8po9b2b0wezsWxfDvlJWOTT6oiMjEmsCyeNhZvttLpOnhi06/Z01rVVVdtRUmhrDER9
1EY7rNHkqXxvHuEIwvGycA3wiBQaRg7ZvEZLBq7ng/lUcW0zQxvBH23wKKpUrM1evQ5qWIa0dRr0
TX+utfZsFqXAubxHSnI79OTLzPQvQ5YSUtfGTa63W1ayB4NILzRIb25Sy5C34PhvHA9RpevTQEkk
uGWVOhFV/QaGxmtbQXXWq291t1lprNnXY7XubA4nhxzfewZw2aGeiJWRh5XNb0Vh9iu9LIwvxJnj
qEyAGUOyUSa3MWs98wCiLjLktrHCQPmHm1uoNsrNlJUrx5zlRtTlqm0V5LVzRBnWuIHidZBVVuZP
pXFgVXevZ+2TLuldO+vP0sM93xnJc67SlYECFELc4DIQom7wu+toNtltriG0AMvgQWVoiyc4XItz
KNVTqUK9TrTVVBSPchpzv+bkS1Xc2pcMvqJ6wmWACawvVc+132X5Z1Pwler1FUbMnqg9RhlkcnJp
bZVEtkch+KqstUKBg7vZOeuSBE5XbTEKHo0Sw7N2FTvqvmnEje08mMssIVGRcN9mxf2sRQgESnPK
8m7tCBmYpAHqJALk8Sgy9S2pYQfctpNPUvx06MhlzJ7DWp1T0zjy8p1Iq/Ztj/tWddfaZ7vfma1Y
Cfwle44dgOWTskNsl8jQFKYWkWvwe7t+6asXz9jo47QVpgyoYwUOpgdKXUS6m5eh1T90aIv0EOAC
xFDJ09TALCtpp0Cxz4HW1G/sh6Eq/WQCnWO6y4cp7Idnt4LNlY28qYm8ZHyYVb5htNnY9Rzzka7T
xDvNiGCTOmfIncr6xUGKK7xnGJ/6mGT3e/OkyjxQ9gb/VMzwDyneldQjo0eYNC0gYvB3r3SYYSSx
xN0l8gQQAz/TLnvW3Wnnmqg4lITmqAPse/YedHRDypoiOXVVDJlxqF6l29o9KGEbAckcFDcqcLFE
YHooLat6Pfaj3xVn2FPsja5oD65IdkP5ZSOy4Q35ObjOGVLWoe0DR8GgbRiDTB6t8X5kpwrfLp9e
UsiIlOwe6sq+asoNzxSQskMLn/ihRqHcO2BMQzi7tR9k81F1RTAPMZms5LHt+pVstBBTaxGHHVwj
AC3d6NqLPu773ItdfTOjQdolB6N7Fdpm9LLATI6Z+4p6NEsHv1bsNMHBw28k2yQd/M6nfjx3uSN8
niTOo4Jttt+Wc/tEaHlP0F/pfYpgu0AUdMpuUThDmKfztCO0Yo9JV+DqHzHykS6gRXv06ojX04kY
TnJqlJ35UIG7qam58ezeT8cmaMHOZi2SoMqfe+gqOvMtITumvhR+3Ni2q2GC4Do+PchbKzH2uHXf
3PLN4zhmrhvpsGrUONS70SlzTBL2VX7yNHLqp0M5eTeokp8gXBezFJZ8Bb1PCmffAvEY3W3SIeyY
gKyQdTSO85gN2AiOIx88lz1laFuDPhY09mtjz4HSy8OcsNvUlfvcKyLPI485Uedxtr/BJf445FqU
oV8czjobw8agB7g/xNyAcwcZeoCw7Em0ikKIGLsxoc1nVekHw9ynQvltiuuHjVmJfi9D04oBdm1G
zLRgeVmqVcV4OPdr6MLvWktsW8XfZ0wJ+i1n75gQCLoZOFHzkZJnSOuuUm+4t4CyWWzbCGvldjP6
exVsCEgI5BcUp+R16ppvnSHDdqr8hDl7hNzAoFm/94QdwSc5rFElTdCk9tpkC3bhrhihgmsriIsU
mOefC4SBNB6a+qOYi9VUPSe5eZc446EggGbK8psOOEk6JUBQ/EwTyJ0PAOUupTgKqcTn0rKTgxat
ouMdfOB9laoFZ34Aq+xOat2TyzEzNGFCsUpk5peuempVdlSpGEE87RGMoAiet6+WhlTG1tN3ra8+
O4TEvh0PE9TQfZvnL/hqX5jf8uEQjMyiPaVF+iHGefSHCeRVFy18h44Fcvh00/UuAE1MqAAAetfz
T1PX4kFpD4UoGx8KOTMKcwi4LJMRFH8G1658FOMz7b8ZUFtFac9OhpU8exD/AoT4gNLXN3J6Ejb0
iNAa7LUb4MffgKEeB3ocp8/B1PasaB/AVo8d+lrp42MDYt1YO59Mfiqwyacp86XKzpOkj0WBiKmz
b6BwFMAF9AboVBGU/H7ybm2hXiBcBq2X3jr21Hmh5Yeh6nt7wEEbO6DbGLkBrbrmvl49udJDLO7t
224ujo3nfXruqXD1rzQB43uyIBlDgW47/LEW4NjAeNgXOoRz3E7eQWb9YGQQN7P7ldXhT3qa+Zl3
9QkHaDfKJjD5N1rk3LdF/ZD3KF/7ih84/g/V5vdzK+48LbnVenXrAIAiyJ1NtwYe4AD0c7z0TsdG
KZAVqQkJaZdo29GTQQXbinHIAtXU2zbPd3oxfOkuyiyIy9QYxpJAS4GYOoca8ByaPWFfL7Cd52dz
9TxXLjo+QHeRCsCFs3ePDZehpaYATtKpb/DkTKzpnWCQxx/m5CgQv1ICMbV5xSgcCW0SZe18mFLt
mM3s3vOmr5K1mJTSeag6CeU77x7ee7c1kx88gUZZMiJfbRIcIry8+VHo7lrL0DKo6bBuzPKcuxP+
7y77VvfWFklF5WuIJAEAQ5wRU/+ETMDtbBb31Dq15TcYo4dduSY1QuGYotSomeVTlcdpBRDZdB9h
AeogUREPuPQDp9rxUklf65Z93Yy7wj15gMtnirGEkg3BxIoykGnHfCt/TDBDwFBEmFS+qGwKJ+V9
ub2MW0M/YuRgVfYkQlKyUghlIuvCmtG4qOkT0+kKM1bY8EhObMCQg9hAuhGxXgQ891Y55jH1gn1V
mqljskcB5gagS+OZ1gAnddQRgzEEKWvf5iF5t1v9FYjginfYzrycYvjjbjs+pqhWcUGOPL3hLY05
y1TsWBLZKjt1+TLCLJS+yiw4m2TDyvFY3BLd84Hbb5wqjd3Rjh3P3XaqPFaz5Xdzc+PmeSwrFtSz
Cl1vPk21dW5AipxLRmKaA+rX7LVumg8EdR+u62LNpcduXG049bbYGCxH+SLvWZe/aMjv/MYatVBL
GVTBG1ygNt3xCh47xnge1LStS7Kg4NOLZuYo1PFZSGffpWLeU8vYYd1D1czIUF3tgadFyBTMkDga
etP0mFZFcUczvdhKrzzQNsWtp3UrXeSxUboHLW+2uGDWbudueVuExO7P1fL/Nh2yv4ZZH2VFAXjI
7lwMrE8hi2TsbatYdZ0e170RE82KRwJ1TUFjYmhBNqdQGs+PrCo+ssrRQ2OEeCxn2HC9RrVoNKYn
Jud7AXOLHTRn21U26NXRbYAyaPqIUUWWv9hlZcWVoc4FUXSnlVoZ866E71ANq+HaLqddLqYpqKjn
Baoe3jkz2v1kDK8ukuaYK7jVpA1wTfSKMNPdlvHUC6CKtKzWVtVNAIrRn6yLLI2mEZkBqp+T5jYw
nDQVi1O9GFcmuKibZPAy+BDZ2o5Y80czm2bgpfbkq65pfUe52SqZdYESGlSkUQJiSVtlHNE2S44a
QLs1bsX2PLr22UUza5MY+rCBbN28kVYGK885o4HXSdRuEl1Eveo3UOWZNxRhDINZwnSDyuWfZee1
oW0lx9RAGaupedU1egFQBPW2burNsZnV51ijlwkDukei3AWis/RAN/gYFTavYpUNw6Ef2gcHGu2Y
9JlxEzZsvEkhARlTUyuQ/miA+/Jpm6Jli8gBz4FyIYwJbpkrw9X6B4hyfVWFA5MFJ0s3nKC3icgg
UTSmJXJKQy4g58KPGdJZHFxuVbuRkXqn1y5DXukCCB1AHUYneUafSFiBlXjZHZqJ9k0lNfapuMxO
o4GBTl+0yEyZy0ef6nCOBek9SomCoWxlQ6KBlec5aZCpeExGMEao0ElkZuQKY2nRos0mjHKfFubD
oMRtk6OdYBXjnUPx54y8b1ccngdf/cDUR85mWK/NLs5OWSZ+A533YITlh+9UwDwTUzigrkwtFHgc
4sU8m29ENteH3MVO8soJfGj8rNXssBwuRSVwczfP8pM9jYavl1ANRWJieQc30dynNiO4PBO9HsZI
1q1x35sCe3ImIH6xCo7qDIeqyz0SeWp5scgw73ScmLPKG/tNp6hLE85hW0Cohdn+4iU3vGZrpao9
ul7nrZpML7e68DrE81FksWUa+ql2i8OUGO+s9Lw4s4TroxoTvnAMdAfRcTN41yNHQ28NsNJ46nMK
xmiPUX5UKjONBbMh/YQrNtJN4D96wnBL1uAiVLK9rcY82TrQ4NnXQz8uLdxql+mjgCG26950Peoh
18mNgyYAEJR9TaDSb6TmTYq24js3Gxn1zvgxSFBtc89uUUjBvarJ0uc5b3K/Yj0QWSA+ITTSEfDn
8tPpiP0MyXF3pwzCb80M6KNC83kHZsQU18Asn2rLk2sooDxlDmgGkHKzE6D5lQARv+2fJOUEQPBU
8rBA99aKLGwJtE+S6SSzxFvZ3qwF0BOkp6FgPAL9ob2TiQ7d5znnaza3skQv3kQR3wk+PQtNFC8g
f9xUxYB8O4WIsj9ZKWxr0UNA39BI1lYH5cOaImQWvH9VKTgSFDs/GpSJ5HOqT6xnBLZ88gzcZleZ
uO9JIeAGPaAW1QZ+z2lytjtMAnfJXT6Nz9j7mAod83XCdNTZ6GYUjK31AZV83gDE4R16/TXOvZ8y
74ETqBLCa2OjHDuqEwCcbhFS0Z/6OT2wWTbbpoQps0IG3CPty1Hc4K9sK6o/0Ylu3U5HTwuKm3DG
KY11T1vUnyR5sU3vEWzMKkjd6sGuCNrAebrLnGwnXSAYKsvWxaA/zckcCbNZN3m1lYBfqKZFAqo1
oV61lp8XKUKfO8insdO2bs498I/ofugp0Dods+OGHDcUKk5+2ZEtuorHsQEvIDVAcnBNLA7/lz4s
J0dG3MIDIOi9dJqBt5j148qps2mvUfYEjDhCUun3jqfQkeuSfWkX2plZg4BcBcq0RVdQiBr8y6LR
u0OKXvCqtGyp+SnB9dKnRRMYTteHWu2KIJ2dZ1DAxIpkdr8tJh3O9hyZQZKj9ivUG+2nPajy27RM
XzUgmzyfghZ9dVrAjbTfDwO5YemtwdSO0PsMwQzs/Vdt8J5m2HEEdWc9yGo+e95w0zXdrkaiqNXn
LFNoi1rPDpk+vBQEAEvEJnummhurQsYjPjPkEUEl8Mh+tJ24xpTlYKmIgM/Fx72BYq5Fd9mFiHqC
ni0oFNpjr7MVGl5hPvM9B5wjPPc4l/oRQjvSN3pdhQUg+I581GaR+312Vw2mCKclerjEWGu6DN3a
iYr8m4cPj4abGZluHqBNClrkvOrrETp4UDGrgPOzZOXWj41MoSBUhwLptkKqTc0sbKW7hkMkCiGK
8K1tcqBua8iT6X7qum1EDIgRV4P3Nbn5HS0L+KfQfAe1wSjTIThDKVxVwQEQ4J+jZzTE82Kh6ZEs
PyDUPVnOc0+l7us2sP6SPxuMvYFRkAZVgiuw+OzzZwfotjiYMwgtuaseUavCFNr3MlQPzRjoE+yo
qGOG+aBhqs9Dm7/3ifecmY8opA+zUW75gBafqwWJMzyKNhujpm1RSbmPEOZamYseU6nqTdNCrKJV
JeLtkxqGTzuhmxQmBb5b7BQabBBN2HIHNxppSaxTYJyeva0q41DxNIAq2K0c0Gv1yrXHna/K+tAQ
afIao23IknEoA5Gs4BAbzs7E42ZSb1xzbpukm4NpfIDiOpoC4KLQ9OhWdWBw9GhEfgvl5XnXG5Lv
aYFyImu0+QZ2svaNIs3KgiA2Onlfk0VlOGdAEce6NP3C0vaA1D9JMdGgw1tfz+jLOunoBZKMzS5J
iRvzNO/jwQH60UrySuf2WGUJ0hc6o29da4D2ZxCKUL4HREPjcy6SYaNJA+cEEJ3VZq+5TvegOUVt
4cQotXEzJGgGTeN0bkoFYL+8t7sJwbq91aHaCSpCszf7BjO+FCYTqv4AUxvdez5iPGU6AhnQfK3w
9okkcBIx3SdXLKF9eKmFvVY62vtpAWesauqyEzB9+17v0vENLLXhzmbjY8VQ72Sw/fIH8GQ2I+lg
3lgh1anLbtc6NWSp+oW37ZbY4AKHXHZA9IbbhFYH8KjGrSz7U9ahtbFk7NClvUMrBvASHdHU1pB+
+iIdMBlfnfvK2bQW73xVMnB8umeM88RW3oRTZa4saY5Ppt1VH2WKWkU07FwIzwy9udNc1IgT3E8t
3PokGw4MxDsgjvbWmBDgk+qkozJE9NKxF7H7iayBkHkWmmMIm0NVcJRezMtfeDnKNfPKdm/olY5x
erbv0voxZyrbZZ51r4syB+LiIAvtW5/kvFybla0D79Ehe+m4i1CcBK3CkhpwdS2eEwPNzXHllgnQ
W+bcoQifYlE0BSwsrVeboE2QZlYWOamOZmflsVDopRkkUBWNGFqphU8cZQQDF+2BInNaCwPpgj+a
NuKVA50zz21AThAaJoj1wbpB+Tf6VmYjrwHJDCk1vBOIiHpr2kGH9A5smUPRja3vtsMbSdrspu+m
05ygUysy507XanVkkLs+zgLt8cxwQKQAlQudmz5SevoEx6ooKbsYEfETpSdw5GR4TD1g82n+UVEu
I8GBs45geUGiT73y0XUDBylZZGpMrGSGXlzZu2cQcjwAHUnjm9O0a4S5z+cxxvhMGZu2M/gazSVo
UyVoPJoNV1DAlF72yXk6hYTkXqBlwD+k2QOHr2srGPMefiOZvNcJPw/e8JaaWVSb1crRCyOAcgmJ
xjkdwqFEoHWt/n4YGB5vSGVolpoMK1OeKE02lqdkXJVWGqc4OHuXZW+ZBsTM0lInphnKCfQ4wPBq
ezsYJv5AhHpvR+dQeuq9wqA4Kk4T5hg9zvRQ6sRnSnj+BLzCL63OWcnWSYEW5fCA73BRgEnxREpc
zBWRr2xiD32O5T100yIxeltIHA5+B4/Tc2/Vre+BXuiDzgmbA2G8uQJlZwtwvJ3tg9t2Z11ozU2a
O7BdlIAICBJm/MdvoOm9QqPxoZ1Mc51b7m6o5R0H2gKZwbpDF1/tQNjbgM66M8ZqU/bl3hDZ3gTF
O64Tt4lmWhXRPAAola11Q2E7hTQje65YisZAAfYgkZhW7Scwrqj1MnX1/WSSb+DVdUiCPeBG3ec0
1lW9K4dW0BwTbU7qnfFH59EK0GSzigmISYVm/aGrNEjn3hIN0C/YIMiuHPLFwZtG8fH/eILMtc9t
E51XQ5wsU92i7fYKtQjEdcO+nwynPhZac7ao+4iEjUSljj5UKRuglIq7aFmBydtrDdtXpbYzWnh1
6zOAudLwbhZNpVSrF7xUBAnya6g1dKc2RTukRlsCwbN/J9zE9EvaIoLW+Tv8t3Z4v2iQZnTLqikL
0Mj7bJmW4QLrjCgFLh2kjhxfnESAwl7De7EKsGMR3P43zvfFgMFko51ZEvS1nfLFmD88MP7RyvU1
lf5vgxmX6lNNq0DUAUIJH2vwBcT76PGY1PaVVa6MA+kX8wVzTVrDWMY/BBpNY0Zv+15ekXi4Mvqh
X8wWGLlZQHcWlPIGffDEYqGaD+AC+4z9j9/mUnuqrjW9NRbyugPWnQkqoCbTyIa5j2RXXtuV+QLj
Yg6R9a7Mhx7Mfx2lU2k9CX0KULJd2WvXVrmYL1AkT5i1zBewnryAL7spte6Gmf+NANBPnH9jYer/
NCxRN9yxAFliZs9EFY68YwYH2h2+/f3gGNee5mLSKBO6xAYrMJ88dCIcq2SIFUPRC1dRFOadEGvD
yJo1qPLaFl6G4w48aAEuqVffKNOqdzTJFggZwJ8o2mzF07oJOo31aJ6Bf8d7owwY69EjacGgd3C1
It4pe5U6yx+tXQ7maTvspdTEfna7dp+ZxbjRBvAB5lx0cdI74NB4k4GOZgJWOhzHT39/A1dmx76/
oJ/ec1qgnw/XI7zndAK1cd0MBPgdWJvs3WrJ/7hDL+KUXoNizEd8VK0AOd9wAMPcwdHiyip/PNuo
ZlzIduMi+C6a/tMjVWNjynyEfMswnxr5NqPY6h1gV0AR//7urix0OTlUp6iYZhfj4MrFKAY8wUHP
82fWANzY/H2lP27TH490OTrkaWgP6hqG4PIuDy0GrgcaqGajXXmga8tcnG0gboB+F0fJyShDmzuY
rQCWYlzTcr62jPHr2ab9oGEiAk+j5eoOvkAHuCd+08zy2tzvtXUuDrcFaaIyN3Cvm7nuV/2rPrGQ
p3d//zTXNsHyI37abahZh3EgeJh+grN2d5/2dWSSu9K9/9/WuTg7GLXQ0YvErgYduy5q3xMfI5pr
pB2vbILvw6m/zMqaC3pIYNlq6Sbx7Iu7cUQ0YPDW7mBLa8X6Q77YeEdmnD7/A3uN5W/9ZS3nQp7G
TMWkNQm6YItkFS/jAm1y8ALBtFrJvR7hBku3IMvEtvlIiofaDf+BOe6yq//2Gy7uTZsYHkB/PO8Y
oJsG++qbxUUZBSeInP/EFnL5e39b7/KUAc6RDWjT/99Y57kKFmMdth7vrr/f7wnZ72uZuuNB0h7m
UhdHgKLtI1pTg8flljyW6/7B1DDWEMCjIWRoP7yUcRI1EeqgkAeG30fFLVKiwHnBhHwEFrv/9z1M
l5P9+89xHGpB7tyB6h7+/U+HBQC53s4z6oLvrgroa0fTOllXmyqcH9PgvzGJ+76Xfyx4cWp0rTAb
w8OCxp17TnfGrlvTlf2hwi5g0TUVzt9NIy5WuxjA7TA56sgUu3kx9uvunJiHCWyWUWHYJ2QD/hRV
ofLHd7K2sDycqHZXXb7+vJl/PPBF7tyU3ghRBYY3vHVXi3lrEdRRuQEnH+Jv10SW//A9YfUNLy8D
SvKLKcdFqGCFakSGxnc4PEORDcYULegw4ccUgAb5mZ+vGRr8btRt/rLe5Y07T3OaWg3Ww/NF7aH1
Dfhh+mUAYDvESOhbFuarLL72Xb+rA/y6bX9d9iJCFKAF9qLDsov3X32c/MX7j6359urnW87j31a6
iA3AT52eMKykv3ah9rG8UhbqL8vzKZBW/O6q5cXVh7u4jTFTa9nJ928YZ7d1PK2HbbWxd9dtDX+X
hLr4ehfBSNEl2i8P10aZ7S/WTUWQ7a1VfQu+5+rqV/s9zv761S6CDWY6ZjVgnDeEdmi67qHA6+6b
zP9nZ/93Q6zl4Sh1bBCBXRv+37+Gtmy0CG8wRxvuwPFbDO4wnfStXDXhGKLFOwWg5X1p6TqJwr/H
1D/umH+va5CLG9RqrMmQAutikgdzNOgL0Ozr70vQ39Qzfnk2JBm/Plsl5YRhIayxWG1OXeB+VWc0
19FFQ3IQqZiEFO6wUGi1oO519Tv+fmn8/GYNcnEmOEiXXBlYfbk0NB9NdExoRGDmRSQkICafk+jK
8/5x5/z0Ti+OBMEwRzcWWHE57wCWc9jtLN53HqZFr94a32UmfjvzP612cSwmjvora7Ca5Y8RGr2h
M5zsYrfsHYyihcraEHOtwX/vymMu+/9v6y7//qfL2NOnjPY91nW0uJRvRnXK+ceVN/lbdnyxcy7u
Xygfe6qysAbIE/EgIxa47UOzcsP8kQa4lMZjf2eOcb26+g1/zyx/3TUXd7Ex/2vXLHsWkm0j7NPF
GYyVbJuuuE+DJPPr5la1K7GV5wF+K8FVF6PfL+Nff8PFZWzCycMxGJ5+2bkLtRGEtKDzHbhjFYtb
nXUlFvz5Pv5pK10EIScHe0DLsKB+M4SYLvF5ODzVUYfkCjHwaj73ve78yxa6lNUZtJY28OpZtu4z
eBKfIFNq8MrLzB1dw4AwhB1LPIFAuFfpa80/3fc0Pn9e2WJXwsOl1o7KICFPyu8vGe6HCA+yDrVo
seAkoTgDgb/mwvnnc2PpxADj17Qv6yN0W6i0FypS2ZKz1x5MszswjDVfea4/b55/L3NZGpUjktfk
X2HP2IsjEqsxtuP54bqK7x9qvmWn/ljsIsLr8IW1OolnIltcXX7x+q99Kh/69d8f7M8X1o+lLsJ5
1YsUjAS0Qicni0r5hFmZa6/uz1vixxIX8VuWunKK9vu2XCJqG3C0A+MmhJ1oWAyH/za1+en9XcTw
xZpDYgy8hdolpDmMiK7tDfwFwumQYDeG17bgn4Pbjwe8CN1qNkztOxvOXIFkss1WixU12V27IX4D
B79H7x/LXETvnFdmgcZqiwMdt0Cces+MMuMt5ftqyK58tGvb4iJeE7BvrGzJnxTd4mIKoeYW/H3j
/bl6+OkjXYRjRjFn9P3g9ts+smIIDNRP2IaRhJd9Jnw0s7ZNFdKTWl1Z+Np7vAjLjehoOyxHeckn
DLcK6Bjn9oYfy8AOAdL7INB7GBIfDx2kWdBdjv7+A668W/ciR9SdVg5kwPoJcx9F49y2g+de+X7/
IY3592ZxL0IIlIwLNSRYxFxJJE3bgaBhCdPNrReMcb9xvmrw5Of2AerQVx7vP1x7P5a+CCk5eO0d
XzKZKVbIEOsjoESMZQWLvTTU1v5B4fvnDNG1DTjC2khJLyJMSysESx2lzOLil63rOxaCobVhu3qV
XzHk+Q9P92Oti9hStBwcXcg64ZJVgQ4fxP5ric6L6a2+Z1v7ijLsn8s0+mO9i+DSaxmFuALWyzfL
ah1GavBwNlKm7jY7tld0df/D1fNjuYsgo6x2ssrp+3L/epHWanHqLmL2f6RdV3PcOLP9RawiCTC9
Ms6MNEqWZHtfWI7MOfPXfwfy3jUF8Q52LT9aVdNsoNFodDhHtJTM0N/GK79lcU6mzvKCLmithWqQ
heOXOYuPIcGDUCu2SJckcb5mIW0dragmuq2r+PFn7ZD7MJGDfJx8xYkPYxCfAIly+Zjv75yKTihF
MYllGJxV5tUYmTlbSvQIhwE5FA6QIVobc1NeH5Rn5e6yvF23shHHGSZa9A0AXkLcCuwIdFNcKUJb
ZF/8Zhk3IjhbTMmkGEsFEXKQPeNm9YGvcUiugaXhIYA+ihJau7u2EcfZYqvrA1Uy7FrZ4A1WyO6S
K4/AWPDet3CcGUrGFBZricxEWclehUG0pf94WcK+09howtmfORs5BnOxcN1P64BhnmPpV46FJkwX
LZxBGwBY8bJEkTFwdxz6MuCkKASiSwegORQdSKJSukipN/dYFEYkZNlcGkzP2qGW/cyTPFAHemZ/
GG4lV/iC2/Xzv5eRv9RCOem0kJl4i4Qj/VL644EijUu+FL6Ie3Y/g7SRxd1itEevyJxCVo/+FvT6
uGzTYj//OKVedgY6GDxw5Fi1X5+FstlvXzhnJuc5gCWTUdJBNqvDhKfpjGZnm6U8ulvkVJ3LprLv
8jeaco4jatCzG7N86nSK76i3HuYHMOA6mVueRSdaYJYm50CW2sgTK4GoMQekSHkyZlFYKZLA+Qxr
qXNqFfAZfXuu5fBgtfPxj9bLtFA0AeqQ8hLYbjI1clNonUIhQrPV03pdnPor9r5tH/pA9LLYTQer
uo6hLpT/NE3mfJOqpUCryYbOzWU0ZnphbcxBFa5oUTN0CuzsIpvze2CqVYdUAkwJzavkSRq0xhAY
yd4TB8ztqq7IxNQsym3cOLd9lbQGCyf7o3LoD+yJk/l/lHEnCvqCDVkBbBjlTl0ZJjPw6PHGAb5W
YivrTZQfVI+lqCa/A6aNdWIs6sKQlVkFf+C2YrkDNy9NLi0m1GNFR8A91T7AFny5ArqLnd0xbuv1
y3iT+aIn3W6MsBXMnb0mzntaoKsc+iYHWXPD5QS8B4c9jSsM4IkPO9PkkqbcRg6zrKfWCoGdx0ji
E2+gCCcxs/C9ddBpB3wogeWwq+2SQO5AYlyjXiigV4AR8jQCQgNzKE4kRwGa17w0rp6KUDkIDuie
D9guKndoVqPSgZDzouPkjXDbLZJg9ReUq73Vy711uKX5WZgYZ796SVHujsdWTujG+ntlMRTcX1u4
LwwP/fdqdiN5gE0KKj+adPtfZIz2boytytx93+c1obMBA/71SrDQ2PZSVlac5FMdEEGouVuC2Ijj
CQHJMIw0yaBr6xJfn5AyRqUK8InOhE5h8xOQC8EyreX28D0BWhxe0a5wufceD9tP4B646Ks3m2rA
J0yOYQOGLMiC1puu85PwNhZJ4nwS7FeLADcEH4xnSnduD0DK8FIbmAMCw1UFhqtxbkiRa20CRCjT
6aVoZWsjABVNO7uhXhVg0mes3SIY8ZKu3Fb/qOpAaPFC1dOWYOgciksgEBylXbsCc6ZMLVDyAWsR
Rr+56yJF1Uht4S2fXqPFHsSZ5rE1bBKA4ycAfGkucBYvPBpvDtFveTxLRKMNmxw9GluBwHRlAigH
HRKAqrGBVpTdCE1JoCTlTGlZ0qSS0DkNnzh5EIqRYbzoASfstUH3cRUdnt3LZqMjZ0+TJNFmZNnJ
zguDEjeN2gAnDwgSDijvcNXkxQMNneEUnvNU8NTZjfXIRjZnYcCVHWjds3TvN9nD6NRBKeyXTKxf
P0kCoOj9y20jjLvcNPT9NyHLQXXe8Kxdsz4e5iOsnzg83ntNlQ9RkjCxMKUI1SZndvXnDg5h+LSy
slZgfX63zXDXWhqSFhAwkCYH9VFF0Exufr0IAA8p7uwQmQx3oymk1RXKdJMO8kn3Jqc+Fl7kRU8T
sAB91Uc+gdq5kMhJaC7cnRahmZ/ErGTWeYo/3Cf3+h2zFky4ZY4wCNv1fhtz4XyNpBYk7BcIY+0k
SuGYypl1JAGDCKNR7pwfpltxvZfFOxccDn+TgbujWJcFKwsUBBtwe04cfZ/bJ4EbFaimcR7GrOYG
4MqQ0vtA1Doy/mGtOFJUlIm3HAaMKP4QtcOKTp/GuRkVAEFLB5RMWGjxrPldUDiYXh7wiky98kn0
shOK4zzLMI5Zo63YvdEnfuHF/mA+s669Eh5NJrfJV8GSst+7tHGcczFajB3Bu6C4GpBP6zVIAhzJ
AeAJBkXxdBU/k0WGwv6+uQlBIaTWKasz5lWEubn6ACAEO5n/qFq28dAa51g6g+A9jnF2NzyP18Yh
PLJkb3NcPdVmRWNhYXP3Zff71GmcaxmHIYxDdiOwngANs/i1PX/QOpTGv1F05wCTYXrsn1EiB8yt
DfwHod8WnQ3Ox6gtQe5NwcI2XoWkImA3gC9zrdzrqFarB8sNH+iDwHaY6V+yHc7TYBQxwsgxdGZu
LVpc4G4dZmcCZJ0TfhWbjsiN6izC3NjOMgCNSmN9F/mxftQO44FFF+sz4OzFXQ6Cc6FzribLW4Cc
sKui81gTYA4Ifif8TB/Ln0bAzuJEBWn83f2jJijWwTeMpmduMYHZHFn1qHWuks5XlSUjiFpSyf2T
LdNMU5Z1iruOclIAPTJo5QApNFi8AtGw5WmgfEM/F1MKUBeX5e2eit/i+GshmgwCuLIXcaxZLQtI
IAXqQZjf2bXEjRxut9oSGMkrUys9mqca+cxv66k5AlrYRWrYuazTvoveCGMfszHDYUKM1MsQNjmj
297lbuxGQfiBBdbyQfkskLbnMEEDoFPMfaAYqHOOReoAkd3QFefaKhWgLRpEd0dJ7QGImUQFZuTX
3KtMS72tLIDWlERBJ1ufgZEpWwsX8bh23QAQ/EG35i9yHyki7rvdBC9FS71JFRTWKeG+T+uA5zCN
ExytojqNvBxjorl9T29bBQMKuZrcqqFx0gzrbCnEj8cWqDDqT0DKfl/U9X4OpbsVeVOMI+YC22MO
j/dO2w/jHGIYAXk/1MbOrboo8gAUMvramhlXcw906xE0DCB6Avjzh5kmxaNg05jSb2Wz/VJUdE6+
eLKNibTLakQYpMej/bY8hsGIMBMNDY1tur23omCMlmnKmlEPorfvbjUBnfH/SOaMExB6sp4tkNz7
9MSeu4BRxqsPE9OsH8AVhUf7i/xbHBeuYMQ7xkTbAq+1zqm7dOEAMILhqALKYUa9jubRlQR0uT85
glst6esjqHRLZGQ6tGzdxcMUahf0VzPe892d+VGcFto/gr+V5GIWAOJQZUmgJEjJvg4pJt/GyUKv
L7ysLTCcvRcK8rWowMsYJND41xcw+uNey+BbAM3gzy7iTVw9wHZ1R0c6M49W3Fqu7gmk7l12W6lc
sNTn6lL1GqAoWTZTiW7AeI4+zRkQ2DdoYv4XPXa7CYqtRM5r9N00SlkEPQE9xLqZYie/HQK0aeOV
QguHBWnCS2J3GzdryzmEUakmtUhf/HZ//ZI0cFdcSqz4hSAJafKnf5Eo3ruZ4BRNGAPFtvKVhxkM
IgCFhvsGbIvbP7Ja27f8GcVK9C6K7gp1V0MK5CMqK6YKUPnXx0LO8qjvIhV3xc/ZVb0Bq+qATR6N
2/JpdpXr9jgEsWs47fAleSwfgOEfaMfkORYm+3aGRnAXbL6EW2sFvFGl3uJLwNjkTw/xY4PKzrXh
VwGQDWTYM7YdLeTlvYnUpycdVeCT2CJnyLzAGy+Me5Nolq5Z8ouv3HphJUmmgXlhA1RJYQI4D60U
XDL7K/5bBOeIVo1UZMbzBQBBlpOAQqcHCUcP2HLBCd01Iw34U8Q0Dawr+46NKmUX6WsnwQWNfv5I
veiECsCJ5S8zXxz87jqhjTDOHWCM19D6HkqV8XCFcs5dN0nocWYsEKPxl0CzvRCRboRxNguYCK0C
HTlr0tR/qkHmApAsqB+BMW/HvgLSi3uMN0R3ynnBmIHo+tqN5bbSOTuV61YCrB1UZTlL3cn9sXPI
A6sRt4EeOqJenZdZnjcmudGWi78NqyGrpUHbGE1zC8atbfUp/IkaHXtixG78NfywoFzmTo/zE0Ol
Q8jwTlPiZ/fzDMA28oBPYD3kIPqJ7ciDx71lxbK+ErtdFnu/URmAz0DQ1FGMtNjlszHdBK9iSUev
4Es+arrBfMyZdYsTD+hOojbc/f3cCOPOY5RQkrQdhE0OcIBfSp7fWVVZddnwzx9la/CO+kc37lgO
6BGy2hXimPnkn1n2pLzS0Alf/wVmEMHO7fqajTDuWKIJHsC4JYRRFbBQhADeLLONdvAEJ3KvULNV
ijuRVauvFaDa2DO7P5Z/95OBtugsLFOLNOJOX5HUStlMkMRSlfX34mEIzDu2Xdn3yV1cMKI8iWTu
FoeorhFFM4kmm3xiaIhJtKA2jvbf576ykwf9Xjl2nol8F/pulK8hIi341Wv4VwfDada9gWwY4O3b
QGirzPDfHozfX8Kt8wxyn6kAZhGMB/xmSNFmznwC/LatoUsQBJf+H+3rb3ncasvtUIEcBPL6aPHW
ZAQcaLwcCU0CI8yu0b3+Za0AMrdIJOhCUcPn7p2imwZQamS8Rvlh/wXIvioG/jvXAqo6XopjAbYY
6VECfrpATZEkdpVu/E3RA5cuziGp/aQHstfdJ56euoByvcVbD+m/8q/Et4AjI1re3SvaUOEMEO0Z
msm59lwFnNjMEjja7XyNXiMEOdJf7N2VesmtdhRouWs8v6VZXC6sGapiWOqXYLZCKhzInPfj1Xga
MT7WAmQRLQgCgbtewbBkzTIInvk8EEsU6wQDa4SlWNoj9cZD7SV3KJj8WeoNc7f/SOI2cLBIq60j
JNF7MPV8YfciK1yqmBm12cCvqHNr/1LeCGRrvbGYrhmIPFEEq/Q8eCx1GrrTHQtQm6C9MuAOpiM6
kr38Gk5K2Ju0G6RuhHM31tIq81qYED7EP8viRwMkvcs7t3seNgK4O0qt1V4nGFF3zdJwmr4FfE4N
HNjOTrVcYJV7ojRZxxy8pip4hnAezcwyK5UnHD0jf2LIuqte+3SZvb7oRJcU+yneeWoIhylRCf7x
sT2SYV3VAxzXTRvlkZi1gqb8JgNGp9biWWN8oMXoj1XnteN5HZr7dCkqCaRf9KpC14UjpxQzczn5
AUickwq4rETwfbsrYWqaQTE/TgzK/r4xKRC96pqhpeAHHAnQoRXwARDTB6j4p27IW4HL2xOmK0RG
TwNaDHSTOzBSm8C1NoB4pgActshyo0/zY61qgIfu3cvGtGetW1HcUSnBQNsbati7IAB8GObwVBqL
IBG+O9GylcGdCLTYglyJyRj9MKBOezujFtbbQMrwrKAPgH0PziykXsSeYDd81ImhgL1N1S1V465I
IMTFqWWgGgw4n/rIunHWB/MWOGqe5vyLYe49I96K464MpW8yUHVBXNP20eeq0uurRgF/cUe14UCl
vHqkNJQDqWmSCv9pLJiFBu/iEHUj5mkqqfarBHiQscHwURmOMegOpO9r3aEN4g/2/ffC8KWXutDT
FrCp6IqHTbdg0siT9PmyiF0r3ojgcvh9RoD8KzERamu36hfSgMfiHvD3l8XsxZw6NagKcH6GBsO5
Q3kgcTEwIsM5PGvTp7h/mNYfl0XsTg3pLLg0IQb1HG5f52zW5SVVGEDH7MsFUjGJB0Lq+yW5xijY
r+6U1O0/Xxa7ezZ/S+Ufdoq6Aot8BWWUBCzwEICj6rf3CeB2KCJyKVshBBSA9KaYAtRjwV21mxfc
rBzhXFmc1mUY6Vi57BlMjq5x1YKOCDjXruyXHoCKgTImHPjdzZnrOqCNwfOJk/9CoL5x1p1uFZE+
gRGTpT+JixYx85m1S7CmgqoHEiewj/5IUQP4IhQIWGhL5tZSlw0j6ZKud6NnEIPisQhQldpLb8wP
qo+yyWn6+Ee9Njq7kDDZZSlvwBxAcieXxthjkMaprxHm4LFq3LBBvemoClve1L3jDFoUTSMUK2sZ
3E7mVgnw0hVEE2hmAJZ03N3OJqGRO3ZjGGhdW50iQFl8SnNcvja1FhLUpqQDt3o5dwsFB3WWn0xw
r4DDafDqtvuqJnRyJ11/MtYwCazekFxTLWTN6SeTnIoVVSZDi4HbGBqAQi6l6eGy9e85a8syTAsY
P4AdkpnCGytpwVDZalMFbhOgk9I8ceM5d6jmkvQ4UWE/AVsePr7ZSuNCKbwyCO1lSMOUkBP+VK7r
2xHZcTyLR0fcIL/jOhCvaTKKVRi0B0Tha920VAemOJsIscAOCzRk9aqMAeF9eQH3SoWvpHA6rfNg
aYoBKbMftjY4vK6Bc5t+kJwHb0ZXbwfU7/OIJLzo7bLj8l/J5W51JdJhiWwywwQK/FcQS5jHGWzy
YD+gzR8YCUt0yTjThopA+PVCTv28xr1cD+6QTo4JBqbiuAKCAtFpp4leuuwW4U3E1GRWxZdxxvhZ
ejUfwxrI6JBlFCcwjYWe1APAtAArqFUhcaosAXD8/NhMRIipu3HSVjTnvWhL174YIHr09dY2fKCa
O4D7VW3Z/dMqI0t7W8ChUXSd7/ua86yjaYxVBa68nUWzN+mp1w9fe/M5SoKhFUWgzCDerOxGHue7
6nRZqqWAPBaBlm5zTrXzZD2H31G9dZCdAVMvYDBdMCWNn2VkxgxPcFL2HtsIP1HLJ6oFlTkz6pQ4
TxU6DAhSUKhR2usMgbc7p8RZ4/FI1uqmBPQ5LdraAXmof1k6+3Fee4voqN/AI2BWhTsueZrFajF0
Awa2GjRQjNNqm8NCwTo/ZEEBzHMf4ErChq09a7Y0grBMAasPotzXJ6dqSS3RqcEg36H8NHmyV6Pt
X3vobclyCgxJfmUFSQanRkB7mLqtJrqRyZ7ahoHUDZQ3dH5abEjjPhzbhs3h1cfVBTSFP9rAA7KX
6+r2X6Q5RB6eM7JVB8I9wNjZtPXoroVjfAyPYN3y6LXy5V8gYu2qt7m+2N8311ealkVf6RCHbKOv
O9kpvMuuESfavVP4ka+KBq53rhR5e4Gxv2/kRWltkpVCXnykJ9jql+4cukqwOqGtH8iz+DW1F3Bs
BXKBfWwqU9sBw92dW/DuWk1FwKcOKnIQqZhXVDJyAdry3lAZshymrOCkyhrGuV5rqElhMaiD3rq1
kt6QyQpkVNFdYFeCXbxAw8ekZ45qRNeFoZ+MqLKCy8d0Z4FVRUW8qrGnjMqD3BJpDvN4TFA4Uyvf
sm7oqAgcwd58yisRXFgQKWDIzOYYb5aTWXiYGytAQDOcgKaILthvM0DEy2CIvfEZjHvNnTiI3PHD
r+RzPkHVx3zpESW7Y4XiddiD42mxvq0Y4QMffffJDGe3yzPBuu5dbq/CBW5flRUle3lAuMCgCZJD
cR8D7rC51v3Mt47C5OOOG9hKe0lObs5JKKXaAhIhgOMFis+wDWXJBoVrHbrgpXYbBnJ4ZsCVllt5
LBbs0CzxQxRK/D86myiFGshambzzm2uELSCFYM4InQMOuk5ijD6BEeA4B5Kw7f8FSYK7YqD0b3Gc
cwBlbLSAgY0tsezohTs+Zh6b5M5tOQ/kL7GT3RfoXNLuV08GfyFBe5gzZACXEi3/3oPz1ZdwXmNp
E5TVSijO3n5FYWtXLNvMkr/Vd/TnfxA7/p2L7pVE7lChzcZQcwUSf82AZi8wN2IE2B13+EoMd3bQ
HyUva8cUI7mrjjdNcRpNxSs7VRQtsV/iN1NHY4JGUeDFxc0pBCacISsSNNqxMevhCz0R37haj4kH
skAwa9vKCbRQJto+bOHcJ4sz34jW2WNMx6NMN7g4lBCwkqRdw5oHYLR26QNCLwCwrt+eheW6vYMK
Mf/I4u5rKwdNzjhBFlOzfxxvUxgKe5FFqf0vWlpFqnH3tUoHAs5HiIvB7WVqqj9S1Skmy65BJx1L
94ikwJSI2enlXDaitpa9lAgC7d/Kcgd0mPPFSpqW1dFl0DBKv0rp6F6ky8dlcOZ/g1m81770Sih3
FgeN5HD4UJkJza0jNQtnHIJIOUfkJIHvo/m8qja7fdC1HKRoj5OPPfkMdiJX70D8eKU350THtJmo
uX7XwjerwVn4vGbV2NAaDTFlxCirJ5esIC3JluwYlYXuFqCC9y/f7rseebsD3Pkt62y04gGLwTrV
1tImHxkaz98oe6UjzA6xxb10lLioP6ZIpbQqdvyTGoTBdJOi7MaK4Mn3XzB74rSbaFW5e3aKgEIH
agFWUYzY0DbxzXtM0/ngHj3Fz+CSdbveqQAgjWrt5cXdiSu2hsZDbnRgWJdTZmhh8mmQ6k+0LI8p
+HyLwUnLv7pFhD4uWFsecGMtM2taG8hTpdLtQlAJY15wABHRZbX2XD58IMb98URm6czXAWmB4KiM
KLZwKFUw966fo4j6kiFfkezb+yRxW9c1IAKbNEjKRiUI6U81ZIymJvQSUWbs3ZYbnfhJ1lxX2zxm
OrFuJTaMCLjNg/iE782W4Jn9z9rxw6s0L1Q9zTt49xadNbRGsFEYY1Cr3UPW9XdAsDBus8ho8BwF
pV1JLbutjD+Y9MRHmCyot4CL8bY2kSxVocPPZD8XYB0xdN/20H1C1evfVJ92zcVUkG5HooEgIfza
XOZwbQpzRbU2xXO3A4QovEzsg/IVTzTZHQP1Y/uH5X1F/y2WL1OYTbwWlHVT/2rBbc5g46OAn2Gz
UcZj/CRqeNu1oI08LkaI+jBcyC81k4Ny9SveSsUtr7sX9kYOFx+AE7cE3dKLXumj6uVudcMaCosf
CzpCvxrIHMnu9L0/t6fsdvgo/oA9pwaGUlSbDBPDGHwVIyzCTE/6CH0vMnENsG3234Ycs2Y6GsW0
k9WYghtqb12R6qRIUpkEMClcB8pkVQCHliq0/usEvQXjVUQbRx0Buj/Gt4253CVr+5wXifPfXY+p
WGgiQonWACj1a6uVWwOUzGqBzvHqeamo06k3CUkPcyecbNnb0K0kLgJbSi1WI7Xs3Drsr1ZtIG4a
zvdh1X8EmfMxHwxv1CyX8aPaZVEcMjP7fFnVnRe+sv0ALghbzAhTFRJUpVoagF7QVZfoD27CrQgu
5ErkdOoy8EG7dYc2JZDFTfTaWgFNoICwMntM5T8oJKM1HQ3ZrPQFN8edxipDHjyiGSbnjfPcq7aV
UsEtuBc5qbKJWgbRiEnQm/3aQkqwMIdZA/Y77Vb+yRAxTTdSXhApFQ99PItA3l770Ct53DapfZgC
EBny8mN+h5EslHyd5oYA+hLQADGIRsLkrxdcaCe5zQ9i2J29uPlVmoS792NTrfOhQZoEfQsvYMGR
h5rpjMdsYVeGVx5+jdQz8ovqCimMExuKM26XYMRrfxJYFNOWiyNffQx3q5RjIY1JgY8BzShgxuwY
qfr/fCwgwSTodjFU2eKjKfAx62jwQ1ZqUFcM2CbWp67RRXa6FxC8ksL5GRWjtCMoTQGR9ndGZD2U
BwM90sshDi4rtGuxW404iw3nhcaRBNdNPuSIhdmMefmxXzC5C9AFtzsJxLGfe7tFvxeQM9i5G4cl
XSCOze1iRgRtLpmD4+i8pLhc+UEgb8eRIqRBNQ0g+4Bx5BEcVVkdkUQMW7zSfw00MYhKhnwl5prY
ibRfieJUW6YYZc4BohJwo8ZjeEKS9JyT6P6ySjt3n6ogT4aRRzRdWfx8X97GtaouFlg2EZUqhyz4
NTEgHFnaPUwbOZwRxjLQMZYMckA6mZ8kkJ/4Q8BwwEnh9dVVd62hMVmUVdldw41QzhrVEnh9cwOh
Cqi8J1321uzcKrIgfNhLMeAQyeBYBkiZgqLLazfd1XlESUtadwbKOvVSBiUKOpnoO5tUFHd57G7Z
RhxnGZlU15bCxKlA8mVTX4NvnMSV9N3bYKsWd6NWWhs3pIScDhy8gWZndnfFMAGGYL3G3jlAJavu
DPSzrh7qLh9Em7eX0Hy1rCzq3+ST5wSFj4XJZ2iw5S0jW4k8CziL6U18qINSjJCx606ANAfUeIrM
8ZvZJKIvfbquf3vK5wK9wagFX0uBbLdB5Iuq+fueeSOP07Bu4gbs6pBHg/DEsvM9QB11P78X52r3
zp8K1CYToPiINmXOaFbA7iBRzfjQk8U4TGNUHuJiyo6XvcnuUVBBNiTrxMSVxjNI0TZZZXQpsBUE
ICcmgaLlBHzM3mZUGfLBMLx5PLxTJreKNE6naVog8wUmBmhNXeWAJtF0cXP7fRBHR1EWbc+vqOgG
Qq2K4R8aXJhiKslc479xDfS5g9X2y/566FSBYiIpfPzRLuBPjDFW2AFVsvuYWQ9m1TiCxdupz7NC
Nfq3iGyydtHXh0yJpFAZe611C1CP2+0g3eox8ZshvSmX0jer2JXA0du26JFFu5xA+N552wrnPIw2
RVGVhdi50Qdp+bk6V6PX/mTDgMth1Rz9QRHZ506mDr2w6DnSDAXlIR6bAhTrS0HBlgOJSNIBHUYG
yaUdnVLQnDvLeLaQM2BG005nLUlt0czObnyEAisBSCigyd9ct1Km6LHO5LeAj40d5cqcnP7EsMxU
W/04ilArhPK4a5c2ZklmJg/940fwnqaudMNaEAm4oAHvKCpC7ZnsVj3uJswkRW/lHOIs5RnNLb2J
7HqhisyG2SQf9aGyh+tW1+HN+ChMN1I6oYcG7X8dUDLSurAn9Uae1SCJrkoAnczoljei2NNZkouU
R8A3OJMMcslKEbTg7n0JsgYU+KcYZUXL+uvTk/dm3rZAq3BrMv+oiPFBS0Rjpcx78cqi6x6vQLCv
wqVyS4pU6CgrJdKGQO/3q7m7GxvQg4NEZcg7//J5ZG6LF4WZJqiDthXD5PNZa2X1YG7vkQdZNDuh
HySi2mb+nEzpA5kIGDRH77LAveXbCuSe0F1b1PUqDcgSrhh6SAtnngU+dK+BGZ2A6CzA8AJ2iWeD
WSzw2EYTdFpO5TWKejfsET07dui3z8QpAGksrD/s7dhGJN/NlvVqKhsdRLJHCVqOGsthUVrrjTla
QL3Jl4ICmHDkuIperHvHzwI1AItCoStvK31nTmlfIAeSh4sddpZT1SkKSiIE1732RzRzwRYN9taz
+Bp71CSt3LasiiTltRMboAsuIlS8E3JbF/LPKR8BzEvDQ1K2t5JiujqAc4EW7IZISI/tep1I6HXr
MCRIwFpy2aT2Fn/7aczkNkEj+lpzQw7xaY1WX4OH0TXi9ckwMx+zPoLGoDeiAIKAzN3/ERnzbOtt
i9mOYQa1rGXettW5VIjdVfez+fwfNeLEcMHGIGVjUU5gll3Qm7KSyqmbb2VzRedQsHRvTiMniIs3
Zon0GV5HCo7/c6i1sNvQvazKG/t8LYF3MLToa0XqIKGofqRIKyUmGqaNx8tCBNvC96NLJYi7Vwvb
EhqLS7PnRvkpT4qdpv85f8tpw92tSWRSSV7BX4z0qjNliTN1n025s42ECHZGpBJ3B7TT0ElRA5XA
RWcvmmVr3ddWOchA/b68dqIN4k7P2ml5J6lQCS3rYZI7WT3aefTjfULYR2yO6GIkmFHsFVjB9BBl
OZtxMwzBoXlzlXF7w1Z0IyNZM7WoSiiCDJGDMayrdi2wcoa9kA7s3H5hiXDmRUvHVbmRRSFL0WOP
9Pr7LH+tm2fpvQvHeYIo6mpTjSBCUQDXVTQAqfqR9br/vu3h3ECSDhhmH7A9o5HYqYxWplCxSSLY
ILYBr2KN1xvE11wiUmWLscAVdOZNVBzA6OgUyl0lLwKLFjg1vho6Z1ObpQPkaIn2KE3hoVmm9zkc
HqI+mwaNEsaXrq133XqvJl+b+MocBafmzcuFWzDOBzQpqWqaw6KXqHdoV9pU+ivLHpL8Vh5+XrYA
0d5wXgAcHtk69BBFesue2i91pzq0v9fo3WU5giPDQ0SVtaYufc1soMlcuSpdYwWCnyUq74nEMHU3
vkCp5BEPBaiTo67fDLmrN6MT/fdBWW6DOAcwLAXw2HJoM1pPmv7FRBlPK1U7a2aBSYu2h3MDKdjQ
B5nFHW2HTnKS2Rj68ml+PRBBX7Bo4ThP0Mj9ghm2SUEnsGGXFkowVLW76OldVsAjK3Z6lkk5s7aW
6LYsIck3TnYWf36fFO6poWE+FbyGLYyA6I6WNY6VHYcmc94nRX1tauCUQi+LhK0xaWXHGibu5NKZ
JlGtU7AxPCz8UHZjQjKYWo6fV8fPJuiClsIS2JlICucGmtbSmnyFMkNzN5ot5jMkVy0VwZIJHDTf
KdJNea1PKqaUiyWCB81Nu0hNETWRSBXOBWjh8ndMuE6Nk8ZXSqiitUgRLJhIFc4DqL0a5qoJVRL9
sQv/InMnWKvdkw8OabTW4IGOPNZr88qJAiTVDEfF7Febqp/UtLcV5TMloltzd702gjg7LmVtnsoB
gnpMCGqh7q7ybdhKAnVEUshrdYZ1zTJdgpQm/DBoIzAWqW3FIuZKkRTOjNNGT5bcgBRl+TijGyo2
R3sQOuXdvUeXrqYaOl7elLOwuNGrXAIPN8gt5qBbpTPoyQTtyfu7/1sEZ17NMkrltOA8ptoPPe5O
5qLYa/JdBZbqZS+2G2psdOEumLlUzImwI6mBdxnvT0dbn2O6uEn/0cCExmVhb0sG7N7cSONumYEo
ad1YOaKAlxpucWL9mpmDTmhkKZev/zl3/1ocf93oxSAZsQ7llgVMB6lhD1Fh16MI2FOwWfygn0SV
BRBi2KwxkR0lqmw1frKqzlZD0cSDSBJ3Vrs5UqZRh30jx+8V86Osf8UYuDtFi8As3o4JcUvHndfC
KhNArsHGdaW6wkDUVSi3vpFJ57ROvFIPPwNlOihr4ymbZVFyQqQld4o7fZ3rpIGW4ZA4o9461PxC
6COASQRaigQxd7KJFntAyFdyD/uYTNlRpR9lHtqJcVuPgsL7vlv65zTz6F25vJhhFUJONAKYZ8WM
4oLRWsDkXT5eInU4p0GaYhiyEDHcjIb7fL6ri95Rw8xOUHW5LEmkEOc1qhEQkjpLh1gLKDT1L11s
2kknCONE6nDOIg8tCeCRMMGCPK7Jaq/mTabH9iqJkGjYD715n/72SjxMyKBPRUIxsuwak+qhlnPK
ZYyHVSRoTT2ysx7R1mSN3jiLwJ4Fy8jDtaMCYGhdCMfRLIOdG4mj6aNdohb1rt3imw8bzNIUK0sp
RUAXHHrZLpSbPDEEUgTbxXdyzvXQ9Am7FZdRddb5OW2BSkevUiBWX1ZHJIhzD+nckETOYOaFBE6Z
brDj7N4Ib+asDy4LEm0P+/vGPQxp062GCkENutLasLRX9Bf2nQBLVBBN6EzdjRTMwk99Mw0I9DCc
0Wu5S0G0cFkRwSWvc46hlId8mcoCl7z2lY63bfk5Ug9DjGJo9Wdh6z+ujh/DBkXAjJEfuLpiaJ0u
+TZT2Q77D6hUvFMnzjskXdzQqIJRAynMmS3c7VZup+1ik/xuUZ4uL6DAEvgyj9ZK6BBcodUqnWic
+HVY22tceO+TwoX8aa9ZGVVxgsLpi9RLDoGUPnvnpcdDnMR6FVG9gRRp+gDEM6tWnE46o7tVcEcI
jilfuZ0BYhxqE+6IqIEvOBndz5Teq6AUed+icd6A6lWhmiWcNwM46fSbRJkR6gmuIsEBMjhPoEdG
aqnsvjPih3y6acvVn8yHeAbK+PJwWR+RKM4dJFORJYQtW007OypuwujHalX2hH782hJV90R2zTsG
S8ZsXg1hktbZWg1ibLOxU+nHZZVElsBFC02cgt4JHS6Amw4P8nhQ19Qj0uKUqaBKJ3pfGJxT0EHS
AKZlSGIdju0RuL0Y52zcQrVB4GEnbiFKNrBPvxA68DNZNYYXLDVmAqMzWWJ7nhlgkF03H5LJdKQm
O7xrKfmsQNatldoyF9EDWQc5Jx1D16F+W1WCblvBlvHgfGTIpmK1cPUNJvBt0i+RNNvTYDomYAIu
ayQwQb6+vNI8jnpWvfkfadfVJLfNbH8RqxhB8pV5ZvNqg6QXliJzzvz192D0WcvBUgNb98Elu+xy
D8BGd6Nx+hy1jq2xaIDd/BklnPO7vxxiAEhChQxPlAGbHDuqChWoghE6l9AsN4XcWOuAidSMp5W7
f3zfLDEeODbjqLYZPlCS3Cg1qFaG3u2br1P2jHr/ryLsb1vvhvAjXVlDer0V9dRu2muQJ9pacxsL
f9WDxMDM/7aPpcFt+0bKV3qAQ4ijzOD97swZBA7Plz2Bbs27s6QBTghQA2ayWR2AuSmyNi+xHIX0
bpdmFgJ6goJ18muM9OP52Fx5I5W7frExyUQmqVoqHZwxuMdoj0t+28ipExmPXT9zvtSuk2/sMF7R
4LqkkRh2CCpIUy2sJH3suOh/zmrYYJRNoLvNF1ipkQMX87onkp9Wr03Lg+vuRr235bBRqOrqQgax
BXrSKsG9BaxN+YOu+FEH8hIzqPP8b2LExp58XiKvIyaZT+XXpGKWWrG09gsXSvAeAk07HhsjTMdD
icsw1mhHVzz2ELJVXhTQBZUaQbcdVIgpHfB1Z/ztiE4cZnvj4asE3DdVSufSFp8O1IWjYDBFTRdp
s9wvneTA7e/EvgCkrfabHs/ApYnBepFIj6pcBmu6PmZQdyHG7PVK+KWe+hpwPNktogYzMo2vJ+k1
RqV8dao/1EWJ1zCDc2h5Pkc9fxNZi8UQI1OkrjA0llzmltSixVE8FQrvfvkeQc18IPpTtqakaTLl
NAFgoel6C0LWATgULHNU3C4T/ApEn3axZpOd92DjbJNrYwh5t5v3EDPmNzAFkyCmmWpAkMoZWiv0
iW02OqR5KxdYS/uXyNpaAnMZD3RiitOt4hpnopXRm0Wj9kjK+aEDxcj8JS4/lyB+1G3dN2NgWjUQ
hVOGWa5lesBYfyQmoI8YTtMomPV865dZM9cirzBf660e5QVFjSMfwKvgiUH3WrxeTgTvkazYZQKo
mW5qoqkjG5yb6wxB0uo1XIEsx5AFRn2EAmSas616hUc/PWdj6WliVwd0mwSYt6hJIhvOsPCkWnCH
cOTBAAm05KohBzu6l9q2FpgAVknroGa5uTpF/IA0AK5CcD1JX6XqnhiPSRlegX6Ps6hdb9naZOKZ
bozxrHXCim8WBeNddbMoVgrgHihJlyC1s5+pX97wtnIvHGyNMoGrIqQfdLMTnQ5Mgqm4uqQGvBTe
0guly/ESuoD3n80wwb+Gl5h3cmViXwnI1JEIri7J0zxcXhzdja5/uYl+/9+p8uGVQLAqoKwGSSJG
NM+9Up9NrYdkz3oaWMQIr91Q1VHUkwdyNaDLwfuAe3u5tcc4TUaMahQr2IPqITRca8yEhveYrPcm
TzsKx9GPj7mv8Eqi93coVGCQhzVVKBBh3IE9fEC0SnUrjiCpOmlIJm78wXyk8/X09BGo1XLW+e70
MfaY2DL1EeTfYnl2wjr1pUa7W0xwTVz2lXf1F7WBKQAwTEiY9WEn3zJwnc21VCxOnIzPJS6JbjgU
hg3BEN6FcGeSiZrCPUMHpTw4NZmvpsuZOZRlvMBLRFv3iszKCRgRerDFYjKy8MLUFirvP790nRb4
ZpU57GMmN4VoJosDcuguQbkcXTVx7Fzexd0vtVkac7iBEwNVBzWCOY4g03Ov6g+XLbwrLJllMNUE
QSIXsxEWEvlOMj8h18/tq2SCEh6Jvuq9y9a434qpKOown4e1pq732fD7++62sSmVBN5nUOdBtYE/
NLEDpz53D6aAUCNjqXE9nOkYzHUMkcPHSsfolOBiHMyZX0SnPoLOI7z6K7KQc9NMVu07cS7QOpjB
pAzqRkfCKIx8+KULyxP64HkKc6YjcZqNUIYpaa4+Ftp0BZADJ2zsEO5jOWAdgbAHYOngAD4Px22R
g6oxxZmm42eYXHdIdFDQ0nYJCJ9WtwabcmTrCNFc+rXd1W0sM6uTx0xq1WadnaYin83IfOhSLlct
TSZnyY2ehDcbLHw6bSJAMaLT6kZn+aIExkGFh0xP/4Jkk4akS7aYxLbEepFU1DEogxVV+8v8ASlm
caBJYWscIOC7rMYsjImP0TrhWa/C5k1aDca8tfk4dsJh0Zv4EMojJ568L4IYa0xchGBGIsTmaWmG
ZmkAak2WuZgWFRGmZOmJpDmUKYqv+7wj2YQvaMrgOAZthAJis3P/jIfEWEmDRACabelOH6xJ9cKb
5NaYnPDB0K7ykyINvTgk1wUuT1li1YWrgxQEsg0Q3OaVS3seRX8LymkFZS5L/DmG5txK2YDfg95o
dawwza74cZBTXgXrcmDd+8bg5zCpchLm5Nl3TRHi82OsNQueAmuozg9R6colFIBlbcG4H3IxLxbs
ebBBy3cQyWjIuUws6EIjRNOtB/eWS9aAchEI7npb/xSxp4+9zxvte9fkg1dhEwH/gXAxXrqZvNEa
eajlMtbXy73bVrUbGzEQ2rXwlJSN5C2YR7u8oTSisCcUMoqiLGq0C8ciqLW0ao2iqBbHmPKbJkoM
S1jX4zrrt3UnWoOqOBjf+VplK++BYHelG8NMaEgFaRhMSZgdo8r0l4ZEo6116xcdMvUHtVGiYyOo
IufQ8hbLHBx97MhMeoQ+8fiLPEvxqRj835RMYAOHrBeY46F5Q3/Gtp2wEGHUS+ozxfIip8ohWosS
3SyDs5zdw/Bmh+3KrU0Yd4ogzk5u4oU66aovWql8MqJsAAFP5V92lN3qfbMq9pIi9msdmQSbB0Zh
KMBLFqQoBJcyNCPMzSCgtZRPl03uZcOtReZzxeKctk1WLg5Kw2fDAMIKsz9/c0kAVacC9lUT6V5j
Sk+g1NRcA8O5U1eRry31Qwm+ek7U2is+tzaY4rOT8mRslmV2BliyxhKa7MZoh5oY9FXkCvLoC1rJ
wfn94Xu9LYwJJXouVlMjRL+icoK7sms49U9KvCNaI3QZub3F3dO12UmmADWbSdUKNIiRBtqDAhKQ
f3e6dliYESM3dpiQnKVaW4QL0t/6bYFGKaRkrvC4U9+tluBq7lCdaGL0A+RKkw/csUya1t/Fy41x
5mxPCvTlRQOfsnFXj6qjJG7hm3bn0XK3veEJpL5vWNGE8GaPRRCZg0yEucCmgj7jCxVF/KZa4bf0
Xwm/7Z43aJKC4EEx0CZj1lZpSlNmKkJyBKJRDNRbusw7Cbsh67cJnR11DkM1JcsCE2MYf6m0cbTa
tjlOAj4gdB04kwe7KWZjjEkxywhxy1qGsSKdLSGuvCxTI2Af0k9yIdkgr+UVC5c3UBeZgEUUkmpa
M82Yy59c4+fgD9ER86knLoChs5MSBCA8j6Sx451DbhbJ1KH4YHmNzcTFtlssQagsAfrACjb2cize
vRRRwdpfzvGO+kMdDTUyKzRvUqigamjLD/LkSIEJqRIA9Vp7Va1OU+2hL+3WRh32V0l1Y5+JoZHQ
yv0aIdkZaeY0gmzp2WsycK4Q+0FzY4UJmkNZNbKW4wuSm9VrnwDzdwCdshTIoWJZfyPFguO9scfE
zNGI1yyREaQX1TP7D1r+QVn+64M7jSAbE0y4XFtlbCPqlKvc2Mr0o85vC4ya9iMn4fCONhM9ykUX
hrrXZkdI9atpJnYaPbVta2OS3OP4Ij1H730eEi8yWLahS8Ic7EwEcwNZ9NmJ2wMO21NNea5tjGdr
GFi3+r+RpsUeQioKAotAc4Ll6ryiM7tCa0vq/FQsYqbk7CquVxjCl9F30+fQRrv0ibPI3UzzZpOF
mIvgK69NHTbx5qQ9xp86e7UyHyQRzQuokjD6zyMG3b3SblbJos1BLZeKaTz/uq2P4TOVpyd4HAGZ
dF2AXESzYxdtTZ7d3Qi2WSgTNTEghKBT4WR3eftBTu/bMn9UjQfOdu76DDhbJNzh8BLD0mvFYxkq
iQ73pJwtpSNdhVAxMO6agxqYzsyJI7tL2hhjispJiKKaxMjaotkbtyp8FVIRVRuYQ638VV2+scUE
RkMs07VJcb5/ddXBs2qnoZMI4KoGOYtb+gXvzWl/dZoMoQ1NpbI856chlEikSgSeGQ5fWoB+MRBr
9avAyzj7X+zNDBO4wnYYBDkdsInH/Ht1jJ0CvLirnXwqj/ymym771ABv/D+LYo54OVXGUgzoHsUQ
vUcTE7r3QfyhsEE69XNyiNdc01MXuzzvP7FQvwtmb4bZCm+Yo2YIJZy6UtOSQNTb4jCRQbyV9I4c
xtoQnaWXnsSBDLYwkeQ4QVPZAjFyFvRN+0UIp/52auTnbI0e4QimpSwVgRxSAbaaukOxWNSZowmp
iKFVotpaqUs+3q9fUP9lVramxK4MTbBJLzSWKSXfkkWAQk2mSHZaNT/6VC3cuKuIs8yyeIxrSbag
byAFmjaInES1X+saBvoQ6LnqhAUDzSpCQdXh1MyorLXrNdBEO7pePKo7qAGAxImwuwlrY46JO4Y2
INkbiDut+VzHjSeACCGFfl4UK87l4LNbiEK3SlbRs8LTDePJzRopeh4SiMU0ZmyB492ZQFVDovpa
WFtvHMjzZXv7ZYypYYRMAhMx6MXOT6ghoAGsm4BSISYkVq7a4yE5gkDGkbsAAir/onO9//E2Jpnd
NPtQijCpPDvKnXkHYumAntamAnM26HG49Py7325jjal64zWVqhzgFCcXPkfdfRLG1tJ8ArclZyN3
Y5CJl2AiQQ0Q9cb5RmpVC0nFGjGItjYFw0qhYk41sOIrCLXzgRjvoUIo1kyQNOElEZRmoskE84Is
coOZXJr0wXynHMMb/OHS5xThGaPgemwrtuEVT5qd4I3MwnPm39wntr+A7vymedUZcii3Aw6hORaV
3aXSXVpVdrzIvLnN096xgW9riU0jSbEquYFTAd5CH0o/N1ljkfv6tfA7n1Z0gt265rGMrNHPvOGq
0bFWPbW4bLP09L37HZKMl2kRdEeoNc5XDNjrMmcVrvQndjN/9opHEL2gez7dix96CMiTKwEEwZB2
sjjetVfiATT12zJzTOdZWSVjRB2bX4N4lriZG3v07aCJ/RSkn9N/x6NQ99oYZA5pt2pVVsZIcsIy
6NchmmuuUE0tB5OyGwug8w31G9OEYJ/CnBrQJOipoKBAUP3pBaLMPuDElvQTAi2Qq+cl0L1QsDXG
1Fo6pqhARoYjI5nVchOXpiWtDyMGaoJxrTkp43SzeOcruAOADhaZ493No8saWVBpi8RQ4qAh3bHw
lTL38uFrFcZ2GCmWNLlTLN8n/RRc9pbddW5Ms98uX7V8KVDn9TH4gjO/EaExkV0lhNM12T0OGzvM
x9MjygxWoh7BbAKwKMY0HgnIImKEowlfUWxlxSlDQfAwr9lzPId+q0vby3zLMe1bKJHiW+rVJ0Pv
rYI7yfiHL0hH3/Gao+rswAVQuZM0EkR0NDIgvBuEh1fVKm/5TznvB13pYYN04j+WmEg6NsmEGhY5
SjfX3g91Iw9Q+WgPc6spNiqy4tqcEz22inFeHXlGrdYXbcgpqnZ3FM87gDFBPBOUqufBzVjiEHQS
OPGmVDxIanXfZ1xgyl55AwAfIUAuUUZrJmmFYwqdIvoOAUVZf3UQxSDS5GC2ETqVGKs0PzcH1AB+
PB/LMFB4LcXda+vWPLPPtWnkHYgc0eYDQzhaz6VX+EXqfltwO+/BFy5c88UV9z/uZs1M8tJXpRWK
scF1AV5E3zwLe/BquBGv77X/AfWTdiTQCAazuWaXF3W7IpbiWccW8h9ZlHqXA8tuaw/yKr9NMBsY
KphzEiKkfKpAYtyMThRAp6Oyh9TqK+CLAFS+bn2tv+O9veyGmo1hZhPzrij0IaN5Qtc/ZZOXN+nn
xUCjVAW/jhiVlpZxAswuMGe7VvqTNuVNr9dh2WY4lBTbgW6pjKQLPeAYy9TBwD4IDr+q+4OzvG0w
c7c0+rKfDAHOIlWm8QkxwfCkdQXRn6SXhSVFRRlkmQmV1RDiAPMirLdyNTc/OZ95x5MAsVIN5H/k
ZZmdFZ/ltI5SuaVLb17oC030QIvZ+gW0+ignlyteZt5zrDOLzPcN43zKRBF94hOH5efqUWgPsrsG
YAJpLXHw89WlJL3lN96h2YsJsGwAI4EQrKMQOf/MmUjiXK8L2q2OggJPNDPgGa0LVR0LtSR6WI/r
5Eu11fLeAOhxZDLYmWEmS6u4BunGECHoz69r9yHCJXtOXy5/SeoujA0gh3+7k8nEdCUeFD3LO1pe
9Yh2PUhB6TM2V+FvtzwFuzF0JRTog7FTQLOZ4BVbxfGkYOkksmJ7DuTUAnOCq/+knaWFFxB2do8A
dPvbIvPZJlL2WdegFAeR7eLikiy5cqj6TTTytMH264CNKeZDpbiBifKvGjW/pxzt37KD7KlB5PEW
tXcMzlbFVFQxWcsxl3Ebj8Ob+lB7ByrtKQ6WlR3KwjEw6pG6fEDgzl5iJE3RdaRlGRBVJnFI4oin
c1OdnMLQ8BolD5UThdJyMEvM6l92yJ0CQCco99HeMADBYR8OjUSpTH0pJyfJshlNFGPuXWVUB8sA
mc2rOtbhVaOkiX/Z6l5YhT61QmSTco7j0fL8kLdrBu1QNZmcsrkZ1HW6MbWruZJFUGhOgyUbwYhw
k6VeqPJIO/duODrggaBuoDTgOPHnpuVmneawg2nVj+9BChTUr5RqJg7i4xTwruRca0zSwoikCjLa
k7XitoQ8yXikutEt4GV8DOKe32yXxiQrdP2U0hxgrBAHJ1+uV80JOx5n816HaruBbAzLNVHQlP60
pOmFLkkF0f7giE5rQdv3wEtFe7lvsyhWZgmvl+aKantyWvl+zhNUUpnO4yCjZRITlgFqJyKuvHQQ
VGd8ok8IyaokmhzQhj60aQPW6yehIEE1qvZlz99bzdYS4w+gHYU+MbWULuACmj9GUe5etrDnBCgU
MHRApcXe5U/TaEIz6YXRCUPD7pbuORvMIxht/vvt5KxAYOK92HfFSIkwnGzK7sUGFCVxzTGxBxc5
s8EEehMhyIBqDY6qZmHMkzZ5qqPsYlQm6AurBMjNo7Lv64/sU8ZFz++lmTPrTIyKJaBEyYhChNab
VEg6OpZX1YGWPU1w+Zvt+t+mvqNesyltTSHRVSVHfQcac9GKkzyohOW6z6IHrdd5xB+7MWlbTTLp
xSwBws4yBU8jtS2i9YGWHUW4Ty1QptW/KaLpd3p3vDYlHbOTGPOPQeOPyio9jAehP0kzErRijaCJ
LX763I1Q2xKS2c62wqO5QXLYuy5eoqAE2C2hMgu9S7zaVz5lXy9/vr2rCVzlrWZldpQU8rguLQzS
ahnP5x5mr2PtBCam4IPoQz1yp6r2TwceRQ2o1eiaybZDIHi3VsTArorHZbVju3uu75pnNbWIY3zo
MCN9bR77h+xDdLd+An/n5SXvFLLQZtQAKkErTVVUJmKm6TRMZoijKR6TYA3agEpV1z63w0td453r
bOww8dJMxjZeShTM9BBWj/QQahg8Mv32ljYm1k+Xl0V/9iVzTAYFWIAMjYTKa22q9XuSEPO2m0XV
zXpT9cUiLL6sdbVycsIfvuTvzWTxAmWhgs91IRBqj1Vb19agvqbiIFQcWq8xAyLJ4GK34uKHUdyR
O3oTqm2eQBfng7IIAqElVVgAbXW6mShBH0zecGh9npm9ZxLdQNMXt1j8AS6r81CnStpY5guOCv2g
9K22l+ymAS03+ANe5qviGHuZjTeh4iAj0CYkcQZuuJV3cyQAo7KBVwMKDTn/EXUqlZrQ4eh0bna7
XmfE0jDibSeBBl9W7zXcKehVCVOEjU2J8J8aXC/ih+4q8ngvCXseh6cUcG1iypRAk+b8pzT9PEIl
BQ6ugeBApzQA5ix/Bkb+Y5JDjrNeGh5DxG543Jqk2WiTbUTowYhghAOeAoxwslXcwtUw4yQe2gXc
u2BFAdSNhxn/g1GwlsqqZsjmuzuNmstZnIJEgY7Apd+JDUj+jwRDyuHH3l4CLgnLXqFlSiDiBFAd
77asP48qiu40wg04rz+pwJypPeGEwN1LDDwZwxwYSsa1lolNo9TVLQkrNAx6vf9ZV0Ps1RNMzSVR
r9S1bYO2I6NjhGH22KztDHWl/06hqoroUr/9BiZgteNkNOYE98F/5JjZeDdV8xWgV8+X4+LuscVr
EKSiZF0Dioop93KlikulFHFhU2wBMK04tovJgNA5bdk2TkuVTR4LvPGpmMqbQE3UYf7BBuIcwCPe
pWr/x2i4riL1ANZlMvm9npV6KGrEkFV5zrTOjcr5Lia9LYyxq1TDx6l/qXKApcM7ScqstEuumqp9
GcLYB+EdyAEeojD3Y6GDMPaxXT9e3qp9T9/8OuZELwB1YhPQMqQRrr4vnTkQ779Vh/gKw4P+f1a7
oA6wscYcZiPqWwHxbHJ6pcuuhHReHkAIpB9LJGh/FOP/rnh0bo9J/KsIHQ2pgtNH6BC48ZTmN6RZ
DI5++O7p3ayKOVpYkSY2EgI0yUkwQ/9v5k2BnUat2FS/3Tjm5CDXqcJAy6fMsDEEf9M69WjRCe7K
Jqm1VkCPqhiMD6/w4vMg+Llb30Qez5XpOv78I/CMfR6Kq1VbSVHH8JVBcoHOSfy1DD3Mz4BictLg
quCpimbeu8te+ntbuiqyh9lcsmFaaPoT7+T0G0CfCc4J5xjInKXRf7/JMmvZGzWEePBgfVVS0q1j
YYuH4qDY9THhNup4+8gk9FxKakxfoW4bBozAV0NgLuK3eli8NKlv6xlnMFR+XF4gbxOZIFSGFVrk
AjZxQQ6VtVtjva/BSXTZyOVzgEzGbKKkp3NBnVQF0S56YYPKk5bhLYOJH+E4ymQtMpxnqb4OR/3T
suh3Uyn/vw40Ytb5QuIolJVVx0KU9TbXH/Ll4fJG8ZbBBIwYlM5ZrNCN6mU7pqhG0HPqvOC3BzXc
RFv0S8+X0YUmEAsTzBg36nF6zL3QWX3yXXPp1XJ9rm3TaT3tQNzLq+O4wakS2ZylkDRN12owqxMQ
voNKNe+51CCcI8S+u8QCmDOyGKFI+bB+7F7S+/HQ30lB7ITflcWpDuhHEKu3ewwLAFV/uLxAzuc7
tSw2C1xJ1IQRdY82flbyp77+lmQccARvD5kQkayCqZa0CVEWolU1i/0vEAr0/3EhnJ/6BJtlNCNR
ioh6ITBghr06pROBN9iKfPqQblylIBFwLm/cH6oNBeOfYLGQdDZCqEpZG41Q0qsMfRrs/PXVwNOg
/BHkhkH5zLO3e10Bz8k/5phwoUijGknyPDlmMv9Qy6KwQSL8sZiaBSduJtda1HB8/w9n7s0kEzq0
KNSTTEO1hwx9vbiQovfwMHCf2bkV38qeDJRi7YfuX7Ue8KL1e6lMSAGHuToVDXUYdbIFTbaW9lmR
QaS0RPjH0pb6/JDXgz+DIHyqjYNIZDsTPl3+vnQ/GY8yRAnAL7yV4H7IogrlEiWwHoaTo4eTvSiv
afRhEBarGr3LdvZ6ELjCyJpmauB0EnWmJhjNXO2FGVUrpFExI9rZ43i/qGBOSPz5mD72thhQLKiQ
WvV0w5ud3jn+Z8aZWkGZWoGMRED6lh8mQGuN26p75SyQLuDdTgLCS6Gn6H6ymimZ3oRNMaMeUe4M
X7yJjuKd7ke2ClIu7rMhLdsu2aKxaBMHihXCvWMKW/l16E/+HPRH068xVM/lA6IJ55IlurMbS0O7
VE1Xwknp8dc/qi/6a3SMnoH/mD7iQnZ/unR8ngLxoQq4E468ZbLBQKyhGVjCZ1QfL6R2csQYrq+4
/6INuBO84SBvH4+JAUDDa/im2NAFj0z3+T1FeQJiD1j0AHYzRICEC07kmWSOf9+DMagoEVhHqEcd
u95Et7qOeX2Rfc9/WxhTUKSkMJcohOdX691SX1fifV9zSq8/HO3fNtgxhS5um8FM4SPpQfg4P03+
AKXl8Sp/za+0h+ype5pvyWvuk2eVW1TsJER0RwjYWBBTwI/FuGeSSkZcybiddq4BqHDhRq4WWZpr
4j4lfzW56XD3owGEgJ4AgKMmi3uQxbQEkw6eNsRMckHE5Ecmr2G39y6ENb3ZYCJlOU5rLq1ofRs3
Enjv1gCjtuIH3ZeRhvg7uHONOrPGhEYZzaMhXWDtf7R30EaJniWQHxReflNxMFa72WazNKZGwsNQ
huoFxqq4vlmyOpja9qad3TgMny6HY96Hov9+E7dMoDulKsKHykliGcmPfKrsyxZ2T9ZmLYzrDeWc
SXKk4ZUrWzBqvspg5IAotzVk88ihmN4pis6+ERMHSTQNpp5jMYVpYu4nP6hVcmXGEEwj83RIlO6/
V8sAaxC87QLGjCkRZmnQ9MizIqIeKGZun302q8EvV95lZ3cDN1aYVSXFJMyCgLOrg0RUuML9VlM/
XP5Ge02Ys5UwcV0QjAFj11gJBoQDXS0d2bghcf0zi3vbCIc7ufxOpruy+SCAYRWET/aSHIW8s2YN
fwu5myURMVVcBkaHsLK06ycJMDxpmJzLv3OvBj37nUwyCEG6J0DbEyCEwYZEZfI43JIIXfPIVQ+N
k95qP7vv9aMBUCIXy7V7JqFbDf1q9F8xMnt+UqolLeb49BlmzQEAyJZK0OeQ1dJV3ip3v/jGFBNr
6lZSSNGdYs3kxjVaujaNb3QcKAXL7BfZWX/8FWoFiAi00CWMbKGTzeytlI9QZBLxHKGMeOxa09yN
5Biv4Fwa7r2xlTNLTLJNBsjHTLqKlF4NjhETS1hMJ9MGVytFN+wra+4Lt6nSp0kV3ax4NbPKwpCH
m+oYyUTLOFTDuyT2ulyzgKkCd1NrT+P1GH7PFC6T2W7cf9sVFmVTSHJTZSOg0apPjoKVfovczB5t
NOAjjEnzCvDdcLyxxjhZtNalHtOdGfTG7ecBtLFfOEeI/i/eVaobE4xz4e2rDesVC9Ks0ZGuOz/z
c8yExldywKW12i07QMiJsS9N1TGheX5mCmUE62OGJrXsJ7e6t4LRZLTXE9/NX460YaJdBIoe049A
MjDxOC/buogzwDfkFELT4UleKe5V8M5poF0HPJPwNnM342wsMrE5T7Oomnq8pmnWR3SFZAuUv3Zx
M1umKz2sdNIssSABFvS80d6TEsi7z7ixzERsYxxyUcnRL1RIneHOL5s3aZTLfk164yNS62IRfRZu
p6GJDtD1BN5DmuUrvYu/t+kauVEOebLGmKWjYUbE7bWiD6rS+CBh6tpLC1Py6yTG3NhgxHe1PAGj
1+U/YikW7zNl/BzObWWNmlJbqrwInrzOiw3i58xRYqN0NBUiwnHd65JX13i2Vc2F+EMp4G4Q04Z6
iKdUEM0lTluasR0NI7HJqoj+tKidnbfK8xQPzw0B169c6B/itJy9acqKQ9+Gn/M8NWyxKRt7irsO
kjw67iJCC3HPHuiKYpLtMBwHK6u72gJuCVzg8trHP9Jm/lp3cX8sO0VJrFGBpLom6HjfjjJ9shSo
I+WWtk5aYssx9LJaM/siNKXscQ7fbjTZfDUmxkKbKyr7esY7w3H1koBOlK6+cqTwVf5Y124awWQc
3vgxD/meREttu1FtcHMaauOomV0gzOkRQiKcKoj+5veeqONSgRpINtlZ9nbqunmF7oUjxLqHF0EQ
zmuo+6vYjsvJXsk6WL1SuZd3cjcbozj9xyizkUjPWVnIGl6NhO4YRZMnhf0rLnFHDHhzqsr9bXwz
xWSroVzUcNYQxJIic0URTreWloCh/csr2g39bytib4e5NHVanONqPYbIvvPX2eRs2d47OcLj74Ww
I83DWghjqGGQSbMml44z62iXU3AJj2F0rxl6ZomJ+4IyDUID8jGM9pQHclQoP/IVxbaN7gI+AC67
yO4nQtECDDPwxKjOzvMMsBuJYcYAGehQ46y/LCpUMHi63zwbjMflU12ApBhuDrR4b+Ee49VK9qyD
TJXjCDxDjL91w9AYZEGCrqYvrYgJvtBfpu+XnW3/C73tGEthGq2QE0FkPHXIgeeij+PhU29VB/G6
p6/jPHu7LaqNPaawKXMSV7mIRYEeH/hrqB6g5pgO/V8Bm8CL/dsXFMb3qjURtLWF7+XX5VMWdJ/z
b92N8EicAY9EtFOl2XODXpVoibUjHHgvKPTrvIuGG/PM1V1MZRDWS1ioHuKvkViZsbj9EFlTAVEl
zM0kmOobw9S5/EH3sBhYNkA2YHhXTAy3nB+BUK5EIyxxBMSjJjvgSbg2rc+oov3oKNwmtui11nAn
2SDdRGZM/uYB/cw8depNH0EaCrBZ0BOYtk8QoLEEFRMaSzD0gRlhNKrjgn52S8vNepnKSwD7xVjT
qIxsP4NhXnpKAS81SmvyVC/5yF/hHlz3bIlMkDFrtVEFukSKJxluaeE8ec2htQov4upJ7OY3QFlV
BZ6MWMq4UbeE0pqG6BU2irEcZL2Unbhbsu9KNUr361DFvHGC/ajzZpDxH1SCZM5qrC6PS6eVQkj1
gXE4/QuyVGzimxnGTxYlrutVRwFEp8oGfwwUvzv8FX/omRnGO0IhVatOxmqK9FXWPlThTV5wenS8
DWPcwZBjAigW4gyUkfyiUG7MdoXg7+fL55pnhck6lRmGdUxhPkR50urXIbuOxK+XTdAv+z5ivX0S
Jt8oxtTPUoJPUozIm0VXJ1YaLZzd+kPC+W2FZVotaRlVkP8BiMFjfUo4KhJOf0vhWDwA8W5R+uZn
LNWqri6ttJzoxhTBLTvQKSfEAjGQ1cmf6nq2zarkpG3uCpnEIwNDVEbt6S4IsOFPiqwMv1NkZfNE
IbT8ofHdNVIuCvpMSFTCnKVaHGNJXeAbdOiYas1062j3FmR+7Nbq3dCiQwSjYGHsWG+PC0+3YX/B
G/vMIZvJlNVDiOv2L0w4fWRXHn/VEP8GE37Ccb5zVExtosZTaTuBOXFlG7VEaQHPhuaGa7xIfQCK
VGtwq1tizx6UzwqQeyZ2ccjuNRsg3mMPASjFz+6F1e5b++9Y+0/z+hiRNRVJY6VHpxT0m1WG0ZQm
tutD4YaHpURzSPQqJ//Mg2zT5bHLp+QA/xhjSii8fPdDjsujM2u1a4J+c24VK5G+oc62mkbiFBR7
UWFrjfHmBm/9Qlhiab3QeY3SDZao5rxSd9eFtlaYNCd0bZFJEjAF+SEJSqDN/RH+i+7egY7ACIeU
1zfZK8+2Bpk0NyeaOucVloVMrt9GcpIcB9CZ2nqkL9cGIa8KsJpgSwYOWlUNkxNqd2sIlXIky+Ao
QqeVwRkKUpUUoxBPjkAC04Lk0AN45uzF8Ge3t2uf9wC+9xFVXP3Bf6uAWeLUTt9UZaJRREOXYcqt
y1RbHckLdAIfL2ePvUJla4JJUIo4zlUmw4QO5siBfIp1wzerr7PArfh2F6OoKOxUTcNsMZOnoiSR
+mqki3GXn4tbOlP1GDq0699ijrMoHnI7ty8vbi/74jNjblvR0FZkUR+KEIqlDDpap86712r28lp6
0HmECnthfGuECaPoCAFCnbR4RZIUv2zuBuH7CCjLmq0eOlT2WFeH/9+qmDgqV2ZuQCWPTnJ+V/OX
ULqOecRw3IPN5KYwxXhqBQkX5AZQAY6n0Nx9oyO3va1+BRmUdXlNXIPMLmaNrjdyB4OUwxEKn25E
7DroQX9FYUlDEK48i7x4zGyjGsYTFJFgkSJ1otVqXqhT5l4fAxTxQ0cW0EFXE/AZb7lrZc4cSdRE
b9bT5oLbzM7c9SoG+8b/cfYdS3LjwLZfxAiSoN3SlG/vtWFILQ299/z6d9C6V81C4xb0tNAsRhHK
SjCRmUhzTn6StjlgviTR4IIqiDzMzUuaJSmC8GMDM74G7D9Gs8k9Sm7+cPUXW4MCF81miqUchdYS
YMUBe6bLdYwNhz54GMzOj4GpQuFb47pF5+hoG0etvJmq2Znp4Il4ekigNptD6vpESNDjmLUt2QyR
U7vdrn5dXKBYouevjCKD4nmbVWxieX2jQo/SiKKLaNu+djW83VM3HYEdM4IGJfWyJzykPSHOB+8h
vZbKhOCllKswt3DcmGubnQRYzRheBO+JmwGd4u8OlufJ1yKZIFwNtQEWAtiTjNLg/KwBXGT/njzb
W+zsPIkbm6L7wu52pWGKJg3BfBT1DcGhdadjddQce5vs6NtDFRSMReoxrgiEPRIJewzBB0351Frt
TaUZqSAy8Vbn1qknmwwj95vNqFk+MgmitU7tVx95eH1ffpccqLgLT+obzUXnx+TenN3SvmmTk+LS
R4EIG4AXwtYflHFIupIuINvBTckIBq8NFbA8kWtGCmYUsSGZ194QC86Ym0mtRTI+qSiausSw5G/0
KGpB2bHAwwdZFHgZdE8QXQSflO0Cj2kSRwvtyJfoler3WX8A06lPC0AFWkzp8NsF/dMY1UpJdttr
sMxBregCtWFs0O5zDCwYCzQTXH+bOsFVijhJuTwsHUTQR2Tynm3irXml++jJY25ZDVxRoOY7OSCB
AhkBNKI2czkGE9trUYrLoQfo6vdVeg1iz73Wl/m/aWZhItHWZOC3MCmIpXXmMNoYPPrA5DKcUL0Z
omsaQijYzwgOMnHdibeBjmv5KZRRTyVZiTwVPpx217X/PqCaEsfGczT8SScy9USISMnPQz5FMnkI
icYYM04oA0RV+VpI5Kruq2Mb9EfZHmeHVHq2uWwz/MvwKZC57dO0kDqsqcCsPuqp5OL9Ifp4IhnM
9V4ikmddBDNBEdI1yUlSwKWxqQGmPm/UJvF+cwmI3kt84/yjGZt65GZAwnpCYALAsjPVP/t+16aP
l09PZCJsWpE3SQKSQZgIVjMfaRG0fJJQNIgfKYhYtZX2ouFkrnfGVgLmyRXMkRF61qsr3gdaWRAK
qBVPj6Wib7Oq3DXls5xqp0g9joGxFWjI9SkrgczNW4ysq6UIGjZoRAx7ChZA4225J/7fxFvuV1uJ
Y+4cwCiX0KAbMx1K4+UhBRSsaEuRa44KHtEyQEt1md3Uk5aw6kIVXtLuJgfjFC4gFwSnJhLBOOKG
9MqQSKhuKWEwb/uGHEeggwqgXL6Sl8MVokn6RxH66Va2UFm9VWFgBK2pyCmf1dlpnxdwMIbP9uu4
RfXFxT1bfM2r0h25o0UJcSNFpChjjopSF2ZB303hcN8g5dT0f3m2K6qKqQcgdgJ5jbG/eQ71LizR
g1OzgGxquThFRXU7WFPvCSydN0y1lsSYnp6ZbdamH+2MGS8xDEWCuU85KL58FJX/eIB8wBP61Irx
860ODhLlg77lqj3MLj7hpnYHGeTb6jv9UuVNKGTT5LoO4BwSC1FNxuLLubmA7kurqhZ9FDI+dHrm
VP0h0bR9GX6XJHmXNaLyHD9VXwlklAT7pNqi+EafBv0zRQUbXmxX3yb3lHaxfxG5Rq4trsQxocyU
BrlVM+jXY3EqDENUsIQwP1z3pKLch5I1tpjYZ93SjU0K5Mr/xeTHRKMfeOG2+I8yn0ie7jVPokcd
9wm9EsnccrPXzWxWaStCG6tt3kbaZo5J+tZWvQEM8EiOFt8C/mHqgLbR+GHWRJh+Ucv4Uq1e/QTm
lmNjKxtnA8NHJnAyQQUEKkulP4VNJcCX5z+EVoKYyx7alaxjxQe63qT31W1FnGZP8XNTd0w862f9
TlPZfBMBgOAQuPNWPg5P05V6LLbCVwL3thBQFgJOxaR4QOe3pdarIU0WtATBdLnF8EGIshce8dvx
7d0EUeyG4s1FdyPZ3YmW5Lg2tpLMXJvEVMO8SmDHaJHsDQ2VdHle7sdyebrs8EQaMvdlUBuz1ikr
S6YNfj+aTtL/AtG7o6iDE+M9XQvkcZc8MNDz50iZPDBO+7xVYhypth1OPSLUsq33FIFUTIzK9QWf
olj0n6yfBrAwIzS2c3YMGv1QV7qoSUi/w5dbsZLB9HA0NRwKGXy+QFJTbiSzuNFG86aLp02Y1dto
rh8ufy6+OyXYJAQXqgLQMjapaPXKknL0jKrMNbb6BpNrMTYJS9uZafkuBVKgaDNVKJNxPm3RAEjH
RvQd4xdS741tvEsP3W5Idmr+Nm+AT7gVDhpzz1UnigoGXUwAszBYYxUYuW7Oo0c6kPXcWiDqVTFp
qoMFhfZhNdQMrzTtHmsoLt4P3l+g1HFvBnbfLANAKPD1TGcHTSypruiWaut3J61xsp/1obiJIgc1
w8SRrsLb+dQ/grh8cmIPoxWCD811tyvxjGENqUb6RMWHjlTQO3Qe7UaC/wHt2Ma3bIDzUSLlvyjW
UgP6YtAruYyBScMUlpk90iWsUN80kErH/IoE/bt/bWgBTtFWVXxrtM8YNbGYa/eFDZbmYtavM4qF
HD5fPkmuF1hJYBSagdMf4hWPjCfS45syI5ZXWm28uSyFf0lWYphLEiut3GrYjfqoE5ivaFgcuhd0
AjcliEmAjZc4AoHcD7USyMRjdZrlSddwQwJsy9FG+eC0Hu3HALnbF+UfQvWYoDwH+RimgAP6H/UM
V9n9Vm94pmYhVI//rlmpx4TeAqhdA/K33wKxC7Lv7/orzP1dFy/BRr9SDpMPBPb7/qFBL0hRnFA0
vvvRfmRvAsB7AXmsWCr2ZxjDIbFMhmKAaQ6baQCQmrLtDx1w4Cnq4XzbvwOaSVIfKxx5jw4CZW8X
nTrPdNe/gLEpe4iWxgLbhCdhHQoArWolrDrTf+KSkowVATU7k5cRImptk35X3fgINuMUr57Wy64H
n7jDATuf3nBlb0vg36PEPmzFkZpbQlFxzpqBeWbMPDJZAZxdNI90W1c+pLHbLMYL5XXVPCx3q+Xb
/MEaLxbLS7JWUtnm/TBaIO0oIDXW6lJ2YhIFO0tK5TdjiXtR4sOLaGthjKdLqrrVjAxFDbpvqiqV
lyt7W3smmJuyMVO0yN9AqJkHPmW5+Qu/zhevqzBl4CEC+/o8lTW1ste6OqbvMIWcEmsXDMTXN+3W
wgxtVR7nHgVO8tgpVzSwhJ7oCc8Lp1jiMRW6bo79SsaB9HJdtQ2xR2+ue0CgBGAMdrEMkCRQWlX3
TWMvT0svWaGn1akom+YO066lM96kJ5NiFSbqgFPmKg+UrRurPf028mxfX5z81Xps/MUPjr9n1+DN
RL+A+9hf/wL6fVZ1GmNJTUOKpw/I3U4B5fR9i6YOhXiblp1s/oj7LWWT/AtaDtHJMyl+MunGkNBq
oe7o72PmhMfuJntoXuY3clU9D8/VfelpL5Kn/Mx/CGIUPdYv3oXyR+kWxpxktk9nV2Y+jgqOvThV
qEMV5BSCBU3yW5BW7TtsPipXVUsTSGB2i1JIrtor2cwnt3NDAuNfh6EIM5W8xUa7Od9hAOQd2MOR
Y/Xje1MPguFObphUbWAKmxQGXZcZjw1mtCQCSha+cjs0ABiNSush7Y3WQvYxzVhflrNdmEcy6rTE
3pKyDpyoSg0/0ptlq8tz/j1Ke31wL38HXhwBDqZlAk4WpXuDsT0dpLGRTfCrEnjwxLiSy1KQjfDq
EwRo8wiTGmah2AJdqOhIRaQW7bS2rBxlqu8jUj1mdvw6R9ZekZL/rEb+ie6mCHWeZ2GExgxgjhJi
sAdek8y0qgpfGVV409ELDdhubbNv9PaxNbFdevkguXEKOOYy6q2Y8DE//n51i6UoSBUJDRovMILe
67Spuh/NEK+vrlfa7mhoiXY79l3jzdgoAGg7Et7AVU1CEi8r6v6qALp34qhGir0BXQ1iQe2Edxoa
qGFR38OQmGwwV91ou3rSCAaBJkDZyEXldSVYqLPQN1vhpJ9IFhOyM02NejCy/G7oABrMzSov+zHs
Ujd61v3fcN4dxsF/Cj6BQC47omklSzPjYYbNdk/ZSC3gfGN/nLZz4wM1cYcojgt/ihDCNiKPwq1d
rI6XjaFqYAxdN0C0fKAKt0+UChXIe756FEHAfGy1sK5zLYvJPpWit0syQxZl3aawQVHhmBmgrySM
rYQ+xnW+hamjYDwJzGcuBf1OFqT+eAg/xQ+oAwCQAdUp5BKh1wgHW3gOBTN7ILoFzwQBcul5MOuy
ckjwERDM+2SbavO2KGOvXjTfDNorNWi3vZbuLMBEOLkBDNMyIK7WVsAizo+N0TeCW8nz9LB3AB+r
+PMVdFiPJh1uB33h8lYLHzEcspXyvWbfzHPkKrkQN4uXNpKPTgSqE3QK81z7Pu7aFtDZeCIje3CW
CGjL+CQHYh/fZdtp9+MN5aCIW4EX54qlp64o4NozWJylLJzVUangxav41EYPUrbNcsEQBteNr0Qw
rwF9jsyZTHj8N1pyPY665QBBIPEt6rkqLQUGbX2PrcNDlyN9unyvPwgQWYPHMCgASsDxCRQ0xp9g
i0Se7Z7KxvTd8Bi55Z19zDwSuFXlJS/xVelOTr7D9hPeJjRVarYSmDHyTV042VU3usmTfDR7YJeL
7j0vdSY6uEfRLCSIy8z3DmOAaQxEgaeT93X0n4L2EMa0r9X53U4Bun/5HLhOhnIpAtcH8+fgkDm3
LqMgGGyagXkCTP8TLv7WvKbr/PWtuhMmpbzX30oW60v7RJklSYWs2h88HQ9MH/0ZR/qub6uW1hEO
Ij4Grg1/Ksd60Gay9aGMIZBUqp9ZwZ0yVr9KS/EvHyLPP631YpynFZFmAfEfbqgpO5bavElhIEr1
6Ff/Yq8GgBDQR0NaxVaupr7Gko0Nq5i74SrSrQ3Rgl0V1rmfWMqjPYa7sbBPXVcBi70Or9Qka7zL
WnIPc/ULGC1HuRuKOscME/iy/Uzp3wzZus+17p/2QkBlqADBBJgPKIiem6Q6aX2sDUiyqgVeHLgA
yeQUUh3voiE2bm2rKDe9kg/HMkPG5Mi1FR6UAH0baW5qX++bxcnMPkwEH5nr9gF+hbwWiPMaYS7K
SNp5KnU4jKnKJA+7r4bXLhZeGfmgYi0y0NGpyvdtMG4uHzuPuwrYhX9m/tlihWwXQRPVSAKVcHDb
5qel3YKkC9HH3iXaqUhNLMxvbNRs0j5053HZLhomX7U7GUujQxwLrIBn63QkCi972CIYrM8/Dkm7
OFR7mijkQ7lVw8X2tNmMnwRKU2NizV0zgJaI3QCQnbJvCCmq5a7QEfTIrKVuL02x35faM0BtMeGS
kF+WlvhyOmC6oA9eUbVKvbzP6SaEKOPnfXY8rCicIkGmy+pr5mkyWBWmwGL1kBWab2WlE2Y/imlx
SDw7SpMLvjfP/X8KRDvi/IBxza3CGDHHYaPHq343pGutXk6kGQ5DEQo+pkgWE2pGspQdntJ4zkTL
VdI1v0CI/tirhj/GReD0SSSQx3Mha90YF9Iakol7BHlBBtSMUp5eykrdmClgMy7bD1+QKRMU+2Gs
bPIy28PUyY2Jh3G8t0HZjUUhbxn3l4WovLuA1+wfKfTvV8+zJFALNSKQgq5Q8YtOkIffjUO/TWbi
/WbjwSBM1GC0NNyXe+mQRqCa+7vJMy444Pq30BNZ/ZZeBWTLmKOympyMu+g23jU3+Tdwee/kG+lO
PxQLcnPJs3f6rQjUmHtDwP1mYKMOaHosfUIxggQOOeToRQtSJ4ycmj4wz0u/iBOQKTT5qYmTxI1r
vd1ePn/uR14JZlxROLTJGI8QbGjVQbGsZ3mpj0HafL8shjsqrCvoyoFvgdCCxvnRBnZSJR29kXQQ
VAs3cutkG8ujJTx5OdKGwGWBfL0+5dFbu/qUpQ7u1Rbw1F4cgxlUATZm3R/MpRGYL7dGiJ4nskyK
sIQaw7kc7JHl1jwhpYhOy2a8VpwIWPnSMximXQooE4BeUjQgyXtNr0UyN0ay7CzGWhus1Cw2LcoU
+VDcz2F9o5qNwDq4vm2lHXMhsjnOwqSAqBAkTiCYdxagic/B4lbBa6KEAofzsQrHBiwDLyVKCqpZ
iBfnh9mStGhaDQVXzE/+tOVoA5prN0fK5NkySH/GsKzceZFei37ZWRWo6QJdQVG82E6mDnYETPFk
1bE3+ltzMh8u2xO3TIgBLGy9yXjOIYid/7YafEdZUscLhiAMbLscZJfWReOt9tB7MVZ+hSAavM8M
xwvWFmS8tsHmSnFjLbleQGCb7bQx21rLaweo3qASPCB5N2Ulh22aq00BNPAxW7yuXfbzDKQ7TcLB
i0YruTdlLYeJk1Yhof5g5gsqMdktGFMOiTf80P3wkbiyk94E9xS4+vJH46qmAoQMu9kgnWYnEorW
aJNhttGLarsMUBgDRkeB0m3m6j/EZHsliLr3lbeRjLQLMW0/e4o5LNsgxiBbbpTapg41QWbDLWeu
RTF2GCldowIfbAa0Si/vp1N6MPbliWCEc4PlT+LmqB6JJvS4F9Mmto0Fd/BCko+/X+k3Y0ytbIMB
bcYGMLJTcL0EqozJzvk67PJDK3eJUyy5O1X2PUnz4yClx2omvqY025Skzw32mxxb0/1YqUV7cbz8
Yf3TmKMvoqnuCw3XhHIplSX4+/It3b/P2g1l3Mnu2h8iB0yPmHVTtoH6tQqSEllld/4z9OtysIYs
XhwE97a6PE9L+VbHwXXQEDftpU0zLjdYfBC5RxpLLsllYmhql1kz6u2CVAmk37QVlZvgDww28qbw
TWAgide2uKe7UpUJoxLcXtMHULU35L0aWQ/qEotSAx4s0fo4mS+44J0aT+DpgWOId9VNgKnBfK/4
2Z0I2JGbhNBOD4hNQcUus50HhUit3IQltZXmRBkJph25/4AK2BS/hDNYvOfXWhoTp/OFGFMMRgB8
LvWAjU1spMZXFHJJBg29aO6AG59sFDbBAYpUHZnIuQsqBqOP+xHSOi+97vaZF3gJOLUpF0f3TWwY
3Oi0EscoZ9XIRUt6lLXkhy0wUQvw6+qFLwOM9rIT55rgShKTgyRTPzRAH1+8sHvPAHcbD/9dFsCN
EisBzLXSZGzO1zYNgJN16mbKuSyPP5IlFfFL80PgShJzm0w1tsY6waFhE/BZAVxS7OdY8gRf8Gl4
/l34F/kq0XdiLpfcTlNjDTg98Dw7UZPuq9l0bcyMj0myuXyO/CixUo8JTZmdgwotgQkak2/eFI/2
pnWXF/Neubav1NewcihbIxhA/m3xHPGdYo4aNqp7TG6B/1PkcYODlQ/dJtgabnsFngHHAICSo4Gr
QbRA93+o+imQeYSToCi6eICqLUjWnLw80rEMye0cq9kVP4AdiKEuUMyj5eSL/Ao3+ljA7gXFKvq3
bD22BzmNARQWGFGeOqb9nchAHym9qov9yKyd0pwdcxRlAPw78imU0TeJ9F6tAgjVenQo58OSnbJC
WKXjesyVaowPk5cAeyIGpDRei41klMb2tEtmYCcr8oXrbdQovoRTkC/KmgriWIsdFqtLcPspVQHH
olw1cw6wVXsjD7E/RGheTOlhHo/YutjJkb3JJFtwWbjDcvZKOqOr3is9QGNgQdq22xeY6QEDKJqC
01viSW6waU/Jrtou5m3YbqdvXeql6l+QpPPgKG3ZIIaORVAkNCzZd1TNmWH2yJ6kSomdZokypwwD
Pwim64BMG20oN42k3vZ2DPgSQzSJzbGqM+mMc1oGSeosLVxANT5sYNSObt+Wkil4xPLC/pkYxi+Z
WbBISgIHT8e4KCyFWmI+tvew67cdFTd9uewHOQFrLY5dYCxIRcZOTxaPFJjv1GsvTIRbDpyc6UwG
4/Awx4JBw4i+Rssg3CZSU+/UfiluJ9MqbsHNmzxVWWUftayVjlPUZwXQfS1b8HIUKco4BWMKbCQi
ULRSwg6Aji2afVqr7y4fJyeCnanKXJROCxByMlxTPH3cyvg5SkB3njC+MTxeFsR7Wp1JovquXjkj
5kmLxYY+td/7gLKa9svR2C+lD0JPB+tkO2L6IpYJXmcCQvHC1w0N49TsGM5gyEGaTQjQnddnTop3
3KHadCpGuN8nN2k3itv+pLNWmqhFRJMNxv2dCabnvtLWqO1WKel7vEhzd25/tpXqASLUCcgeXBG+
4GzpV7okjUl9LF0y+pZKA3AQ1gGUnfZW7Xo0hTFvcJO58Y/L8rieBcwnIAPHngOW3M+VK9UutIBD
jvtRXYe25aoZRjGmwbkshW8xNkYj4TtRG5IZrdR8sQAdBIuRt9meQt7UbvKQPtHhUMVfUM0WBX9e
CgkmX2ySYAcWO3MsxVkEYJaktNsZvowixwPXx+spgxMSyXAvbdMCkVJURuELBe0ANiswpoT69Plp
5vk055mRzPh4H7g+yo7CrA1AEibq1gDugo4VVe3+8uHyvAs43P4IZW4j6Anmso2r2WsqVIYA9aw1
jYAGj/doAgsz9lNRvwXvNLtuFNdTmjcLxqc17OXYR0or0HqzB7ukS9LuP4CSnIljvLYV5V06z8vs
2daT3oxul4h6NvxD+1SIccnmXIaRPZWzN5jpfshsy4mQ/YjMnpM5nenB2EM1tNaczpAyV4DcqzbR
Rr82FBDElsBYFMY6kTTGEKwwVYbOimdv6eqgAuq3lj0Wo216GiqKntKEkg/a38IF5EvlS3GePc0B
6Z3WmEHQ9i82+Xm81O2sfCZQoTsrbKC4jkp0kYO/KRBI4DkuBbUJzQDHCsqWjOPKc2OU2xmVRAkj
LJtQfTCmot/02d1lRXitLnzCP3I+pq9XmqC5j+ntooecCEDkmi+DO8BVXcPVj+W2eBl0rEsRd7xZ
Uuz5Cb0Y30w/pTMXQTF7czYWHXfbG/3uVk6xEWd5k2s51f38kPh/4Th5AWitMHMzcK7akgDT20sz
BYwDXd9s7NiQndkELlAWWYA9msngkrAwHcDQDYVjTVHtVFYEFvPKDKtDmUui7qfga3+QtKy+Qm1o
tYV9IJi2hjiY3lpm6simaOyFptFs7MUALLaeTZPilDKRPgzRVykbfOslcxO0qVQfYeomfxp2dDFH
uhr35U3zVGKdU1R94L4vFAvzVxY4rLAlwlyY2Z6GJiDweCnd2ZjsIPbMLsuwUUD2VT8Axatpgh0A
H+5JHx9RgRbpzv3sqx/A6D5b2OFIJHpjgQUz7Gt3AZsj/D3wvChiYfXLlraXrxbXtjG3jS4WGCSR
m577CDsDBUpeNrMXSE16I1kFGJ8XKff/QQq+JVI429aAK8JIWYxYzixErlAp/bYH+nb/dlkC1zY/
JbBwS3OuYSK0qOHkrfC17It925m3yWDfXxbDj8ErOcx5zUVhJkmPjCb4hljyhrXp1MU8FPr8Crhb
wGB9yERjSNxPtBLJ+AJAEhvTpOPwZOvW1l8DDPlcVkp0dkyAzPW5s40EZ1fXyaksiveosf6L1VSY
Vos0oX+/ciCkG5I8D1LamAEIr+qiq+7lJepQmVMPGAcE7a0rutR8mRpKbUhDMbzLmF4bxbGa2zi9
qY88TQU4kAgck/tiV/Dc+h8RbF4ma3mjmcBax6KktW2vaTF7cIYDgKrv/gLKka+QSbmHaOf5o9i3
OsSOBCiQoJnlxd/RFogduitNeb7m9+R68bu/aEzy3rSK/SmRKXyALR1T+Bqyl4kAzMzs5usiC99y
lfzKavErhecDVQCHgOMRS5EqO37VxyFKiSGMBJiGKKvRtdPJBYn1x4rev8GAgu3mf+Vhi+XcKNWW
9CWpYCDDRpo3FDHK9pdDln9c6MSfX0TTvrzrthbIuhCtSyazIgC0n9StmmHEJJXdeXq+fKl5Y75n
ejFuw5TUMQhCAC+kRjPstKTLdm3cTu+IY8MpHnPlbTQiLGIWJZDwejVzkcOVuRODcPRF8FPow5IN
6WuNGQejKR1R6gAmO22UzQA4V9c4GODgi7wKgOedY24Lfw5P/9T3OTsDxuEYWiNNLYXXkGvtoao7
F6k2FiFRnOwEjzPeHVmrSD/66laO9pzbYwIrqqxvpfyY58dl0LwiMd3LZ8m7/Ws5TIagFF2ArSMw
8vR18pbLy00lJgoTfC2mTJDPEuyigeGAqMtJi84pplOrvicqikqpsNxJrf2rbYDUWQPmBPUx5wdX
5phgaWlMoP3U/BtFpV1cxV2u/o2LGObwKYuxw2RKpKlIkOyYDwBX8e3jqDnZj8kdUUx2pqvUS37V
AhYDGl4uqcdYoG5LRVfOiA2lJG11bGc5Zh3tzGoAblaiHrsw+1aWWgSQh7YTmAo3V1mry9jkZMVT
FedQV1c+wi1S1l1+BWaXzI2uFR90m8K9Hfq1LqnLmKcR1IMNzG3MMmC+AbsFeCb4Wb/RHGRH/ryb
u9vL1+H/8HKYQsTskWVgvOHcfHK9CSOZChynXW+9LablGxkY4G76yHCAMw4isbdxrI9WJ9on4b1T
MKrzRzJzTXpMNzapXiDq5+1VGta+hspdgl8yWSgyScW1EcmCJJdbfl3LZCJxogGYz6ghg/IZFLRl
fvzVDncKaHNQCMo3464ErV76KgpZXK+D2W9FQxMRoICMrmY4mjKQoGbPMh6S5t0KBYpxA8Tq32f0
Gq1lLnu5g155A4oXZTK9BWMpTqID1pxoueVFDShmL9sONw6rdN0Aw6oYu2KUkq3GnhUTr70cEPEP
bSYVfgrkoDe1HkVJKFcU9scwVaWD3potm+dwfXNU4yVX9eVpnrIYPTpjR/Sq217WiXuQoAogFlbB
NVAbn18HaZmntqoRabXRMN1I0fF27vOTmcYPWWMXTjkEd5clclX7yKxR/8GSCnOKXQraHL1Bcth0
h0p/SuVbvXm6LIJ701YiWOswh3QZOwv75fmQuoElRSdJlsrnLKux+TGr4RQ746QEQCeqB4H/5oF0
2NifxXf7rR/zfpiqYigmbUYKgaJ5d6qvx62qOZrf0pHgwCPb4N3AzrON6lNzBYxvgYPj3jyERRs7
QJjXZdtzmLSW9SVDstgqS+6hkRaaLuZGw05wGbiPGLD4Ag8Jm3EK6h/nljMSO8RCE/DAGs+gwKnL
zvCkb5jbBxvpvBPV1Lh2upLGRH2c54gurw2UKWV8bBbMcUZtDprOgrhkrELg4IsSNL7vXIlkrkZM
TGkGcjHFBev2sb9gjLM56fN/NN+nGFPRvLfAdQZoGzAM+5ctmFtZwkKnbiigfZEx93R+umQaQj03
URXOjUU6dHWYHVssMTiZNSg7s85Df0jSxZ1L0rm9XhSaE7SzIlz944bnz5/B1lEV8HXPhCLfyQft
P0oDoBRO8GZ4ZePFb1Xohv+wUgp9AW6l4DWn2Dr1Hqu0uAFgUZqgNw/H/hIPjzb+O99fPlt6dGzK
gQV9TGJj4x1MN4zhdlEh6UrY/v6u7bbbjRtsae/+ZWTNJljPxEwYXUhmya7ntg+riNa6f/cEYx9N
3grkfGjN93t5Z5G9KGpwEjhFBg4AuPlsTFWji3Z+ekbRjEQ1StlrGxPA6MZtEUe/Rjt+kzKwBC9R
fTWZ9gvBTphVJtekDL7HvRI6SqA8Xz7jr04eSxcoyGLyhGJtsBWOeG6KeaJAd1GmXMUNxoiIvSsS
IrgmXx39uRjmU45DZS7GCBDKwbAaXMjoNjPCEcPzw53RlLXbdtJOChPi/H9rpwLLQMeovA6udnYe
yxwCTQ+sZvDyOGpuwzox9klk234aTrUgJ6fp6LmxKmeiGL+HjCPGzk49eCMmVDEm8JQmhR/11SYG
+t2/aEXLrZoKbEl2n07OMQakpBX6ruggYJ3OGZZv2SzIN76GJ+ijEGKie20DHIOx0AabEWEAmBNP
khNnjE+ojwpOjGN6ZxIYzwk32DTLAjXqwnCKbnSnInVCSQS8wTE9iDFAmEMAYvIFH6poy1kylXHw
ZLPrHWJiJr7Wsttex2xK3b3lTewH1lQJLO9rGKTH90fqR9hYuUdzDpNIIcPgoeMBCI3SA7yGk2Uv
tvQsEVHt+qujPBfG3C6zlntpibFWkOz1DVbsdzra/uJdJr5JfOrEmLhcxVYK5lLcpoxsUH5xrFwT
oJBwRVCGahuT0XDFTMmuTE0wR/TLAOxG6W4ZxwOJlN3l2yMSwRxWV8itItUy7CE/FJHtGJUkMGyR
BOacRmMJpTCGhFi1tjI6FlNT/LisBNe8sFGLJTZVwdwHczvnrI1yRYVRm11p3RhVaY2u3s7xKQrl
2Qm6KZEB6pGJ9lm5V3YllrmyRjDawaTBqitssU1GhIA0H5Tqv8vKcRI62POnGDYoZSREnzOCdupW
2YC66cbOrqYZ8IRP8Qmm7Vqb7G4IAZ3siog8uV4cC+FI5PB2/LL5pZs1MryoG7wWHMXHKGvKfa/Z
KJ6iGT7vEaRTQfzlzLRAVzwdZRsYV2AzY5LXSGuNpcJuGZ3g3cgFiMUdMBluNSdVHes1OoYZMNWy
LTZbBIdM7fxLwFoJpla88lBBWRl9ErQwIRvDlu0Pe3kFQI47zo9hmwH4BXDF1jaPj00iUpkvGY1g
xGXs17Hd5tIqYrmUqBWF93lvHhp5V5IXo8asRHhfjtdaqnijNDq0XSpQml69r0p/imaUjtvcDJcY
ltX6o09QZkmHNxPzQ7IHqBLjkIvQJDiPTPp5PwXSG7U65W6MirJN4DOrV9m1X3OgbYKguG8weWbh
5AFnHjhj63X/Lf74ULii19jHI/2LwgYcBM03sUHNeDsrSKJQT+CLUD6ijTniLbsmdcO7GoCf4348
aaWDqSksa1Wis6ZneUk04wazPk+HSYMvpxXD7I1sKGTzBCS5rewVBwzo3Ir4trnuaaUsc5fCJR+s
NlMGL81jp8x3QFcIxlp0cei/8lUv8GdgcweFEXYDM1QWO0OVF+nXQ+8D0xPDdt2uBRcYKiWYPxON
vPPeCpiw+yPPYGLitOR1sUQTMksT1KbhLsqA7GL71gDjWfyZYqgKzUago8GYTayVcVq20BFrNACg
2CevmUdh1I10I22rQyoGyOJGNDojiXlCQPhozLezZsCJSkGJhGkCb1QyjeQ60grlpQ2VbKc0seL3
dfyK3OBHFVeBKwFj7Rgpcu+bZvK4lDPe92U4b6Z2Kq8MYHztwqrW9pfdB8++gGOBtXiAAwK9ifmN
apLK/dBHg2fESLoxLZQ173qvCQyMl7CupTA+KgxbQsoyRh8j+6UnWNQigOZXv2epvZ27F2MUbS7y
vjVazpRKk+Apz3LQdElSWkgjkK48668mbml0U+CpDX54T36stqJ9B5Xngw2MOcpAE8Ufth6VGLpR
DwQvC6CwvQZPM4bhiafdjT4QybxoUxyx3z0k2D1YXHUz3CORMdx/GCVFPWz1IxjnpI+go5LpjzAf
6mfZb930LrmR3MrvY4CfGRuQCN7ogoof9yavhTL2kydaZXcGQm6HcTPNzbz4zhody2s9ykpga57w
HvN8MEDIsVmBPXYLax7n4afN9HBUjAKvuGP+DDiQreSnklMmPh08Uj15pySoTwkMmDOOTA8XdQ0g
CZomkFvPpTbtGJlT+f9Y+64lyXEl2S+iGUlQvlKlKK2r+oXWqqi15tdfR/XdKSYKJzHbZx/GbGx6
rCMBBgKBCA93bO4YkEAPneyY/cYqCXB1kdtf5YA0XChv588m7w20tclkxLKZx6CYwWtSNTDtED3Y
oC8cNXARhI6m5o7c/uggzHze5n/4oJ8LZfJhWwnXqaILTQ/1QcEgZ+rNF1TgK96HoEUVlY24X1ND
tUgmpo0AxOyrBQJIqMzAnJzvRntyCmkWrIgb4XQwVxsEBAMmW9WbjCSR0xQeWjepT0Cs7pCx8ieo
fgp8hG8I9QsVdS7ohjNHIVryTJWNHEtBLtRE1Z2q5v5oxqIiP/172Msa9FOKisIesPFsrURdy9Qu
dARTlBdAwB1DAMA4/MElyBd/+YU25hgvHMp8aLo8xS2m/hin1NFD2xP4HDd8bkwwPqdmhYHEHSYo
CJ4GkeIpghBqcwC7diCaIeJ7+Kc1luYtQvdOj6k1ylvZuROasBNII2eE5n43KG4Blhj//Aq5J3lj
ksk96nKak7yHyTS9T4sreyVPWX+lg1lZXzpXTl/KOBOY5HkjuMkwuWmCh1ZnZxmTWp7jpR5Ayzp3
EB2fBxliSmPtWrXcCRyf045RVERiVH+hwWEAjXoaHBUp66ZoboePJwj9ftkAKunO6w7qHuLjIjZQ
7tI25hiPxPiw2koE5mQSeqU2qt5S2ZG/dNnh/GfjPjXAq6UD6UG5B1kKGmKBvkPOtcGLDxPIdfrE
s4MySLKPxLGHzGICsMKDETryXqSHxUset6aZlGma6jwmFcGehtd9JblImSunsZ+W7LGqRxE+gBeG
QfWgIQMEDcuX+uuAobrcGMHlk1j6NxuNUwfzFEfBbvICF5CHkNPANBY0xxk3sVsQEY6lTt2EDiqB
XcdNf1A2RyPAGIqbvJy3x0s6t+YYN5kbxW4Sai7UcADsnySVAtkyPEUCfRC6hJ0AVcX3FmAOMCQt
Y3yY7Wenk1GpswGDdICI4knmS2UfBxnwjhWmbTuEs9gH47rIS3nRBfVs0DCj9YIrlJ6XzYO87lZN
AhR7RDdUCbLKV/qHOfSS3XpcoS3tAGP/IY2yuCS76BvgLjrBl+V4D8pLED1FnAFjKcvakZX6PNKK
LVT30seyLB7XVnSLi0zQKtdmjbHUDU0zr4NnxPoRAwexM+vp3XmH4cQVpM+gZIOUEAD1LJizXuOp
XOIFNsruWDVp5DSdlTqd3e/PG+IFTFhCi5wyZaroA56uZkEXsFEjerhRIaM1GwIQBNJXKqFa/BBn
r5wa4NYee+UVSqaruqUOXn4AtRIsVrtZdtXlNZFA0gFVFkgG9dExHMSYfe6mopdMKclVeAdz9WkL
UYEChm+MXTXdVlOhX0rpLF+mRSscZ6JlAyYzoqS0JiWLxTXEZmCYVGrmtJUGQLbbB2Wdg0TFO8gu
/L4s75SkOoCl+8eohpel0YkYKHgOioYgfZXYYAnR2HUC5yIvJrY4zSMM7AKk1xSCe5a3lVsTNI3a
nIEuzuR0gNSpp0+Ndp8tSnpc5sXwBskQUaeLVsPksvpA1kkbsBq91ndZN14bcvVw/hBwlO0UhMrP
HaO/YbOcxBjxu3PYoLPjJUQQKgA4vUx3mm/dfXUPaNXevJKD7DaOoF3oRYOD2BWAzVBzze9i8gfe
Gdn+HCaKWkWqrgW4Q71q+h43NUg9Mb61Xk/LuhMsnLoC66ZbS0wsW+UBhLwVLJkPfecX70oAMOkx
8o3bKvW6t+iy9+l8BiVEHO9REjqK5j/5joRWFMhiEYPYi0ouLRt8awYSqHpUDkZSNp6uxQA463Mh
uJz4jvRpiv3ISlmQldBLuMDjdewdFWWt8/vJyZTgR58m2A8XAmJMWTQ8O/uGGfNA1cfd2r6M43w7
DqZ/3hgHwwmvxeMLjSq08/CePPVa2tloGkzZeZ1kof1ZGMelgBYbnpj7Oquf4Kv1cq3o5aM1zd+i
QhUpDXAu+xP7jPOMdbqsVoNvp+2iPbmgGu3xXhWmn9wrartOJlnTSanOeQc7VKEas+XO+kL5/asD
su0XUVGH6yWbTWVStWJtk34ZsKmVejXUhUNZdATfjQbHL4duY4K5clOJzFD2pt/N757rYN6vuxnl
7RSU6f9iToN7xKFGjUoRGHIggHLqJRLeJ1KFCIrdm/zhmlwkuxz3+4IHkYiOk+8Qn6aYvWujYepT
A6ZUclEr73b6uJS3tRoDkrI4lmn4JqC+f7OZwGyC+BhlFYx7nS4vaYxEwvPkTwmCPqJTL7ui+lQV
aowilnT+kQPlvGUZBvRaNSaGLLok1VMbUmuo6EKy3Il8G8BC1DRBHCGEhXOeKQT4LFT6UHyjb53T
xcWUc3i0YK4H9b6N4VEM5MOWYy9IpYubv/WWjUXmExJpniRbhUU6VjBdhd5P6SoGR820F3VeuM6y
scScgm418yJLJDxPED0o/ozsQAG0E1HpC8yw0D1pqvVRjjZmpoAywojeyNx7DN0q2nY10WtmspS0
6JpsbFc8fMCbWsWdY4/fNPBxC7yde5g3Zhj/C6OhCpcSZoY8diQdlBRtf5PgroYQuaPALSStcFRl
dpYYg4Fa8vo39i2g1KAvYuKeY1LLwlApHQx2Mz2g7Eu86JigHmu+04edKJrwD9vGGJNkjgALFLYK
Y+1cuhEubPAeHCMQmNfF66SP98Qcr9b1OFp66ixLJgrTvL0G26cGsj08aVW2E6lm/WJn8YBqbdoY
DlA5jp3c9+nlDErc3rwHK4mDhpVjRKPhJuVfDPgAIQH6L1Uh4DcBZOL07I/6bGJ8EM2FTM+CFmWW
qLmV08Ydiv1YKp5pPtixcpuFd6PVeILPzLsEwRQFzgzomWjYgVPbWtcXDfRFaJhTXtMQs5LNzgIV
CMy332W80CJPE9AM0VDGXooG4JoWHk0E04tMMjOE0toVijV4mPHLL5N4jGJ3Mdspc8eu6F2773Nn
KCFOcX6pnJWC55cCxfGBYZ1ZqdL3k9qZ0eAVxDhgwhyM9ZNgN2nIZFa2NcGOWMcdmaqFmlgI3ry2
DP6ru76anXBA2QnH1ViEnVSO6+KJi7qBSlNqCLiefr88y1Q9TzukuoaK6Sx10W7B1BrfknI1rhYz
np6acC4w8oIB3JvaruZjFK6t7iqjMeylHAgOyTLzpzElsqOmcoGxXD0uRretxnyfrG10FYFLTQe2
IlnRKAdh6U7LLXmXDjqIB6J8BRqDKKvq2Eqe70y5KIDUkzvXstfqmNlm9YvkBaIVELfTVa/21UuU
lT/7Oh/fFiMFJaO0ZLPkrGGHvx6ktNIBVBzLNXqp1XW3ghw5NigPlUFw/LU1yg9jZLTJUcHDP3Ga
uQsVR1bDAffjqJf3/Wh2/3sk3Ye0CBibUdT+QtBjmHFGtMXqvRisBkHe24MzS2klOBOcuwtK9sgU
ZST6qGoz178Rh1UPXu7e041fbX5fj8+ydlfbv3PiS+XPSIkFh4FDVweSo41B5vaXk7zJmwkGtV1+
m1ybQflQHsIGwIjFH3YhwDz2zlx9bW/uQBHe/wvBUc49qiELBPZdRunyS4ssG6xutOYB1K1SeIeO
Kwg6uj5ytVkNzh983u2CQR/wAumgb0UJnzn5JLHqqQTnDNYq/aRZeO+QnXm0LhJhZ5EHQ9vaYtm3
UQlSDLmErc7HIO+v9oZyEPV+9KvMnXhPX9fqNXn87xbIloHWGRo0Sg+j6aEFHXYQHXsnOiSP6zdx
xYL3RjtZIRNxwkmfpL6FsfyQ3WuYUU5vsp2+04IRtLR/k/SfWGOyralKlaKdPqzRVn8DpTk6v2AE
5VHMhCDyFDbpb+c+RRvhw1p+qzj0KqTYoO7mX3Bw8/x/45UslUoBoZE6D2GLghgA1NsVd8WOqlXT
HIuyqlbCV5vw2zHv+EIDd6YNBT0Q1spu+wg614s/IOfwRYyZ+6h8stfhdoVMUJMkK5SqHNboaz4y
UAE2dkvxEF0oe8Pr/bVxQ9tpv7fO8oDiU+7UiZsiu/wrPlmK3KO4DYsi19legalLRIUwBv0l0/ta
OSgtuPkD2EhvFHcpIGP2F7MwpxaZnR5NtdaRDlCLLWbvgBgsvRWFE9NNHrtf4mPJ32yMMVigBKK8
SNTdNoXNyErUtbINahA5+xvVI6929n15Yfv90TfvlPsCVZT8bnoxfPU43za9I8qjuR69+QnMmiUT
wz9aZOISS5FGWIMT9/dGIbiP+UaoWD1aPgbYck7XqfadbYYVjFTWGCgNwPPkSRkEEZWTompgkKWj
aBpGi3TGc8der5DnI0U1lb64RAva2M39mFzVo9R6TbHWHmS1ZtEzhJc+0iKAiq4vrZIykRWU6bma
p8PgSSXIjVQ3e05v66CBQvF83+OUoG4kXWkB9DUD0RA+LznemmbCrIGk3NQKmAZeDnGvkoMZibTo
TUsXwAaErRX6KzY+WjRaH+cUHtD51XdKXEKuqbAK8XNfEmK2qLd9MUYVAzFSqODmZ15V8ZiuSmH0
g9faBxK/9YAaGinUXz3B5cvbOgxFYbAO2Rvlaj9dFDjHCoqnAgjvQXfCHRprHiD1uPQh1F55c4V4
9hf4JTqH9Y9JZh/raCjtzIDJJldREv6mtM1OsCr6q9nd25pgwkkVZ8kMoj4aTijHLhLDC70Ak9Mf
ll19cvSDwKJoH5noMRnWnE0SFkUzJ0jZBhoYzNAW9ZaATtgaoWfd15ro6/HeTxhcpiO9wPcBh3D6
9QgBNkDrYXVNnsIdjZmJq2cPagAJdiEcmLdEE0VTjIGBGBbAs1NjIFywUpSo0ODKa1ce33pdWHHm
xZBt5GJMJN0CjmDaKYBwrbuGBnQzIIkM7uKkcbraeCo0ydet3G2W17Bt3+Lodawtr0IdyV6lfVvj
dZNe5lMci4LbV4dC3wKAO2AUdMy8sQKGRRE1stF3ujf/XFzoGQSUx6R6LS6NIPVtTzSA8vWaODXH
HpEkjUYJImqeIY9Hq172Ra4/tj0RnZOv+31qh/GfOR6NkdjoKtOZ6dxLHwo69w7qnl2CJklyW7yt
V7Ijv5RPwtT4q+uemmYOzNrmBSaVJx3o0A9kS9DXfoIZDGiq3aTCg8L/frh0qfqg+YVdHVAsyRwr
bKh6173nt5rf7GhrZhjcBurLYk5J/gf8tMeEVbsIGwBRYS+GIF51nwB8oc0CyPbXKwI7CKFbSIhA
VxH/cnoe1RAwermGDTMtfiQZqDJj6Dkv9kG20ldBeOPunw3WABkD0pQY+tQW+nX90s2pjnRfdstf
8wPlhdec0c+go3D1V+8LurhPg+wJ6HIjhigEZDyu5svqGN+0/bWGYKqiqNe8pL+BHrYfRYy4nBcU
xEBR69cASzcU9CqZZS6zlZPSpucB6qtXH7MOYNuOIQknqvfzPGRrirngLS3sUFgzdC8ylkCr26NC
fk5CDYOvqeDpgpikTLeHtA0BsKJPB4DaXQwe7YcgSf1iCfRjv8t3A+Td3XB1jMIR6VJwlwhCX+T0
6JsDTny6m5HVrKh/WXBQe3IL9WIyoJ8wCuD03BVujDArVKosbQcMf3vRBNIH4zkpb6y+Q4VPAf77
h+AYfEXLYDshtGShgQLEE8slJ8emrnbrSv0juyf7EXtpHo0L8Vued7a3hpitUwZIRJcLQfyQqgFH
bFIwwRSRsHKl0gh3q6rOIjqpr0W807UxG7na1mil5vLH9//wLCi+uhfhejk1plM7TCiJ0rpXs0XF
B3uOrhWgQyFV4uetE111mPWgrbX0tyzCAfEXp0ONBVg/kKEyi+uqODVTEMKiXUibeBQCIO1UMYkE
1xsBfUXXCTNMQHCduvyUVPEs4T8jDWy+L++TizJz8tHstREu1TwoHrVguBEnZxyINrYVYsYA7StQ
f2RbIUW0aLGZRihNoAWreIpDiyOjgzC5q4LpQjjFwjnclGge/OuAL6PHxrxku0QBOE1GSrv+/DPF
UswfapNTMD7X9zWGCUNfmGVzzh94e3X0N2SbTsoyRqPONBO1jLWPMgGESoIR3djpUvwhv+a6CFuf
hthpu4lATqqRDOIR5Xodvtvld0Ek4VyoJwaYA24aMcZfc4t4DbBMYBva0btmdiWcA0z6/osikmhF
zAkA/cwSJbNJPGlv7VTfBLHofQlQI6b5nFY9ql6960W4AJFN5qgvKRkNEAERr5MhYzW/RaXsCvaR
/uzTlx79UGBwQjsbCOmPTsHmUd5VZlROUaJ5MkbHqNh99WT94VO+FzfPebHrxBqziZMxKL2+YEFA
3AGckjvFPQVyRDvpqvsZX2MTUbMWZQq8rEQxMTGGEiD6rKbMWJUn25wXpQDd5OV8SXUB6LEGieJz
vxOJ0nHi14kp5osVqg2Fk6bUvKKOd3F0Va6rSztYS6c4SVgH578e5/lxYo1J8vLImHMD9BFeKbW6
A+mfAPUbPwVRmzaPx7rXoFFXSt55o5y5NLjMZjuZGL2qyWiWBFZHG6ipfXvQ9+EB9CbFKxp61cE+
rp3zL2qqnCv9xCz9842n2oMpN1OGraWpGJ34AHqxdtRhn5qO/bQCvVgEw7637yvTEayYe0g2K6Zf
fWO6TTp97m2smBYniJcH2c54pFMEKMftiYhuh39K8NICGTMSMyTSp+ZAo5IYuAnpSnXbMZ3/USPr
Kmxv7Vz/G1FQvuN+2mTOyFS3qbZQm100O5p0UZv3rbk6Yda5DXkS7Cfv7kOVE9ctavJYI7OfIfqC
aVbDWLL40ffmefG76/ohBADDXV7R/8c0fXcrvpS4ZoE+VTEdbaMawVRHoNmTSgrkRb0UWNtR2yk1
iHbRmD+/Om7Q3lhh7tgW7frabrC4ulp1MDSqrhUL8zHuyf80whLjDOoCGKhJz2A5uk36O5nRngej
ZwzRjEk/lI1oGlWwqo8YuzkCZAKltk0PvVR8M807vRByr4mWxHhg1HUNHh34OvSJ3F33D8vvyrXe
bDd9X4EgABNP6C73eAmF9yKIGv/EbbaTCduDXA+YfIJt/SZLXDT520O3gz9C10gDDA+9KuV7v0sF
zQwOQwsiqYW5YrSnUBSQmZBWGXMxZ5KEojEGX2WfXBBoLHZPkKFGHQIN49RPoQHkCMe26XK+XPob
u8z5S9RJLeTEJt5y13vhbthVrnEgV7M701r8QQS15Z47StCGEiBGJNimzZRq1YzxGcQWqz6abeSX
UePo5OH8uePeD5jCgPyWjoteYxYVt2NuLU2IRSGbyYvfVb03x4dJbd3zdgj3KGwMMWEEo+fSAqyC
5rVdslOnbHFLrb+rUz12LKuaXXPu982QvSiddBnG5hUptdgth+QnYOk/gR1sXcPs3kJlXsEVH14O
Vbw6VAdYTcOjUaW5uwy55awSqsRR1QdWCVoto81bV4vy3J2N6a2R5XcS15NT6/VhbCAhDX8B8Ys+
kXp3frWixTLRDCwzSzECWuwRKXlViXLVFVEh2FF+gva5oyxTkWTH9qT0+Gy0VdxdlzeYr4dqsOoZ
LyL8Jv/MbWwxl2uDEpVaRfD99BIpqHSofAzYX067+MHyEK/bd8iaesuF6AzQffpy5DZmmehWNHKF
diMy3zot3MmOvbZKHKX9Vs1X+nihgQRKK/fnPx2n34/wsrFJw8AmZkPuGgjWEm8k+qSdH+mzvfWN
V6qUknhEUEf6DxuLgU7KBotSP7OxuRTpZIDOiGc/GP0lHeOPvlkesGTZvjpASvhF9VRoWgtjN13F
1539tMvsbD9JmpRosLscP8gvQDpr++Mxg+h0u7M9WYDV4qe/dHD1/6+T2VUQkct5TNeZPFt34bHb
mdcNccrFyaDBkPugY/RTXXRC+MHt0yg9pptPGcp5hGl1GI0PgGz7qINcdU/GG7JvTAT3u/hbGDm2
sInKK4rAgz7N0si+MWvLkVxZMszSPqAG9E0cJGiRGQ5l2ogCYf2YH20+7bEXotJHMnQFsczEwS1s
QDwx8rUDqltp7th3dGjXPEx3588JvRjOORBzcYx6X+hdnSPxADfokieuasd+EofunEO/KUyC8+ZE
a2SujzCSk7ROYC5P0vQWs4qq6qYjSQeBHd6tCzZSWkzDMD5oS06/XRiTtYkWRG50UohjGc3luJQe
QNTv59fDy9s2dljYKwFGQrVL3LvaChGu3L6XjfBRUyNP6e0H4CwmJxuM7+dt/ofQ9ukozOJUqdSr
PMImkpsSbI2UBox8o3yNFLIsVPWkIeSMh3zpFGHIs7dT6iGehnGJKnJp80vfET/s/0VI4+3o5tSx
gL6lKPOwb3AKdPVZjfdl+R3Tzl5kosQ1l74k8n9RRGOLu5ndxGnZwx4IvA/kh6o5FCSJ6fGR0uep
AQ1qpixwT8ExYJmqqpRIRRvizh+WBOOkLVpvurQ45/1EcLRZRJ89FnFig4LdSyX5qoHChLXq161R
7BZpuUvlQcCTwjty2w/HhMve0vOqKLGR9pxi7h86fPH3pW4Fi+JGZTpIiWEvUOKB2uD0ZC+rREg/
YOvovT7NHrmkvAaNZ99piaOWoOgWZS8cAj5U/jcmmUu2rOak0uePDA2sLLeY3lxj8LvbvoERs/hi
/j6vbvQxPtpcDH8xq0cJtfBE+iBfB7/I6YL1VgmnRUUos7TqqhmnN6Dr7s97yseLmT3jWxvsLaDK
YbuAj8kz19aPjdjtZPMWaApvSmOfygjOsuFWg+VKS3I4b5vnNpjZA18mUCHaF7zZKoWDabYwnafS
IQetSDSpO3sZvP/ODHPxxGCxAt8xdlErOqcc4iMGrj1ZFYVmXj62XQ0TmkMtbY0lw/Oo/6Dnyvzq
qcDUV+vTnAHULELfFBhkew1LOvSQlYBBWhgcDyXIoxIgLTUkKcYF0F+CRFfwtdjqXKtVy1o2+Fpz
tPjEnDzFuhOrPFKX/uKOnz7Byv5MEcmrcoSVyHLb8CpsndhV0CAyboGsbBt4oSvV7uqrgAOKdpQX
mi2w8YNA2ASDq8VkuGU2rma04N2AYPbQSvb3JvubZ6VFAMoHIlcHVoA50WVsqJXV6jjRNsYBzcVJ
ChEBIPdVubXBnOiuaXPSjQTPnyRyk6l2SfNWdoBdJIaTNN/apfLkrHBMG2zPHXk/f9i4l+rWOnPa
GrvINSjroncD5hkzmK4gVan3DqTv3BWcgPPsyGMgAh5zv9xmW5mzl835asc0iI3la9UqjmaKNAoF
FlhajzUsrDVfsall3zh2GR/7TpQZ0B/5xfU/F8FCN81KJoma4oWe6OQl1KTOGcPiypDCCxvc/k5Y
YrR5Xq7CVH87/804YzG4ZzaWmVsu16FxYwLPidBl7eJfKrhtMzx5bIz+Vq/lckNfeBTzoYFCVHGU
g3krOnrcSiSEaSCxCjURNKwYp4XPjg1UrGl54g8vWYSBHDpFgiqkK+3SfXoUBTR+PrGxybiqUSzD
apY4jJNLXqEg71WInc9Uv5e481Nyk/04v88cuWLs88Yg46aGKQ+mNXZ0n9HKeW7RiJ73mjN4zQge
x9Etr3M/Ciw3P1Qv503zPzGuWUAYLAtyWExsg2iSps4l9lfbyagyEZTriOEaJabn6u5RD5KjDdHw
3LwYlvbHlD0ZpuSG7Z0y3LfgAknwo87/IO552vwe+uebFzaZmqjtF/weQFFdBTDNoTv8dxaYpHSd
ijbLOmx22tpH3er2CHiiYMe9gjdvTSacA0RXN4QgtdAfouvwmB1DTz0Mgfy6ogYz7Q3//JLoIfgS
ITbmmEMyYgbJiguYa+XY7Unh5GYCcYp5n8k/dQBZz1vjfqKNNeZ4aEaDbhWKd96oq7+VhZSOtIqe
mHy//DTCMkzLk9QBMIFX9PjaJw6QZuSn7ah+4heugRNhETf+3uPd8hPYXjQ6810KUSWRki73Wb19
yzMBsJfstcsSpFKajrmVNQKtqaofQI/hA0q/uOBLWNAx62+Nfs0Oc7hIr1Nk44LLi1hwLj5mHs98
YxYxWSTJYFUJvjHlGI+BOFcd/TLyKbnsBIIeEwN1F92N/AIEnnP+e3MTvM2nYI6kBUnAEuLiuOKm
vvXtdtAD6F3EF1ZsCZtedEPPrZI5nCjYz0QbsEoaCRUv8esE5G2YjgJyDIS90uN/tzTmnK6jXMYp
fUiZyWVZXtXNT60TvIH5N5gBJn6MXFGxEOa4xGUMxCSh+X+wgrjWcJWL8KBfT4EcEFd10rt8VwlO
KP/xtrHJXChyM2KcmzbS5KMZ5F7ltphcxZTgleh+5keefxbHVoKiYta1kGj4XqAqSKvOrTG+3Ay+
lNwUyCX/5mt9GmPe+VZYoEfeYSc72gUCRY19GYu6Zv9h6z7ow3TA3timuKSVUoX3J54zoY2Rgeyy
LPRrVB1uxyr+lkM/ea7ArV8OkFPKBWecf9A+TTNfLbGjJF1KFUe867tjnWmYTJwivNq0SaT79wEc
/HrQ/rH1sQ2be1ZeQdIRTVhmW6+rU03xVTZWdyVpTE+qVsMJ6woCX2HmLJNxPdjVYdX7O9NENtTr
131mvnWD+tgAbuOgfuuj3XChdAbabqbmYHAqiFNiIYOYfwIUVwER3L6tegapjaW/HsrhJp+t52S2
Ui/uG8gkTNl7asbgRW0cCDo+LVZxvZjrbV7RX5YrDpEMdGQjLXXWAkJPfVxXwVhpaEojBAk+Av+Z
ZHzuDONlmmT2UJNC0qt3KCOlL03yXCZAfaR4eybvtoHqtK4Hdai7pfTrvINze0agIqTcddT5Pu6j
zVdpk7JKtRGZZ3qY8qN1F1eOdsT0jzfXIBxZAsW35UOV0N6/IIXg+h4QbyYduYc7M6selabqkgSr
Nq2dEoJ+V3rLakGySaPpF5/b2GBu00ZdFBkeg4503jlqSJxqfQrB7jijWXN+I0WrofnZZh91RZsy
LUaK0mbNLjNuW73yTTw4/8IKBW7ToX30ehkr5qINKclxXlv9UqlTT9YmN5ZlwVr4Drkxw9y/SDTi
eEwQY83EfI3AEQckq9+R/FXqJ8VP1HqX6ArKxbN1kUbDb3PIRLgMupAvHw6uARQwSArgHafbSRVK
x3ms8OHcBURkigNOMjqdbaLiDy5E8bgGz1Mgngd6ToyhwSZzZ8pJCIUXM9Y9m6ygrBuf1VB2cpRm
HGAJBWMvdPvYxW1tsVG3hZ6bnUnoX8ZT7CtJPRyqytR2532FmwZszLAaVFImm0nYWbQqp/808a5K
Fbe37pIrsoP84IU23IZuJgmrgR8jJmeWxw5NADcXFROQ5bALTTR5rwf6Abwhh/WicMcPjZpoN743
hRu+UjIjIb6A5zvbdTOHnui9OfV2gjEApMo7KtcSe4lbvtfPqB38C2ETVeA7bLVOa4wc900IOAok
u0tU1N5pOA3RuWn8wQd3GWTkewxa1M/6suJFD05EVKDQaolSB8dIPHpLnfXcF2DOL2lDo1ZtOJgE
8JsTNZDXU7MJw2LAppGycNGWDIapFs2fc18M252nQXITBCELGqtqj52nL4YscqZd8025sN7gCpjV
0YIGo4bqD2kS+hz3C4CYjs6LgSyLbWXFjTqnJYHhKv+dpBPYkyJ/je7qSJTm0kvpy85uDDE72+hZ
ZVUtDKWH/LZ/oGWhzgOHweO/gNtyw8TGFrObdR0WytpggCy/bAGVea8PhQ/KPbf5SZab0af0vaLk
mneLQY7xn32k+7z5gESvh1xeEAW1KgU+/NrMHkZNwBvNrT1tjTCxvTHqdEh07CGdLQnfFXAQ5e6V
ioFG069xSsOb/Lr5JTvgyhcUYkTLY4J8NVpVmCv061nZQVVXb5ye9EngI6LPxkT3tIOMth3js1Wz
4ZGx9pJGsIMcrgl6L/7zmVi0VrT2UzYPMGGBpmC3BtV1cg1CLXmHnAO7SgfG9QQK0HGgeZkEtp07
OaDySiLkDz/y6aBoxI0J6jb2ipEj0ErpNUI9RYxidgEAucod93UwgW5Hrdzw0PqTV/rRG2UwIgc7
ex4r0NdBIgP/n944yY1oOosbCjY/iUkrrVZL+xj6mV4xdbdVnl6XSx9EaxaMWS54aHNLRvbGFnPT
9CFA/jFg5Gjb26+2BbqxIJVcgIM8KXJaXw4UiOL6Dfg/x+gYT75sOQkgg8K5dv5Vb+hoRGM4mNJl
np7bVmsBZac/5A8yv3OlFOIWtP+WgvOo3PUoV4mKNLwsEXz+ChW5xPAKtK5OjZZlpucD1Jjw5McV
j8udlk3UIMXogbCkQXeSibuwpX3IC2I4jO1WqWNe5RD/BdoaBY0S+guNQwEgS0D8SgKp0/+e4QGY
HQKSOgPTdmgC0jGuTSDUdFSEk3jBl52rb6iCFU7ViriwOdHoxAazf1mXZ7UNSjqvMurQM9Ry8OpQ
kr2oKgtfkAty7q0TW4ynFrG9ltr88a0gGftBsm1BH6p15b1oAIfXzFBl8H4Ag0g52WXmjjSzCblF
CFtgrfPH0KFyebW/vi+e6mj/Qk1IaJBu9OZjScZsSPoAg603e1IC3UnJH4LsEWVauEYm7PHxirRY
oYV/MCMJeVfmyyUdEF/dqgPUclBdIIsxOPGzOIALelfuRJ4oNMZ8OqkYlTnC+UNSNXvJBa2tSa7x
YKOXDwzpm8BROLfXydLYF2YYh1kby5pn5cW3vI5/9Lnq26ntEWiXdpX8EDXzMQvT+1hu7qGje0NG
+z7PpgcSG57gt3AP/WabGUdS7VHKZ/tj5UgnLxQn9UZHfmgO0BhLHeFGc26Ok6UzblRr6TpjYhLq
ZTfhbnw0Zaw5WF8MJK9GYCguuOirwVES9//Ao5gArnWmklWI4R9kwObLn7H98AazxFDxEEmMib4x
k4DVVpyrfUs0T20uSHY1dCJ8lGgnmTxrSUMooyswkKvTLxCl78zS8gciP9dGKMqFRE7CpFtN0aA/
QKONdZXcL50zQFyDToXWe2n2mzxQ3okr45mZuxhtchPMZ0eOdGs+nvdVauXL/fTpqmwiNKNcM8Ut
fsUfimU6nU25j0XoAvplzplhAk9bdQ16xXCTQXuQVvNHOxQ/iJF9X0jybk2/zq+JVxvcHgiLiTx1
NMt6auPS7T9wRFB4mp0ku87Ig3bIDhQKTHS3WO+T/kK0UFHUY9/UXatNyJ9hm+qdDdfdN/rUovDS
OQO6TtQDFn0+JtI0tWLPRYh9pfhLsOOBdVDxxVcj98bfeAkTYfpRyysTbLIehLkuGo24ozQeS3T0
BB+OUwE5+XBMNAnjSq46C8uh0xz1LR0yT58ploBGk+FCGDkFZ5DV88v6Mhxq0LSC6iRsnikY2PA6
T+1f6Q1MYQT/5fqY+NKacbFilpCeNu2d8pitHzxmKjyjwo0veuYInZGJMWFW11YDylvc93rQ3wBB
5MwuOaKK5pSuEAzCoQhQIScKqmToEYGdgLmCDbUnTTV19MKffP1y3atwR4LxDVEFntd5giU6EWYq
kK9myyYYabJGVR4A9lczZ12sx2neZar0ECfzoV9XEJI8t1GEQTGR6JLQMnPgDD1vZlOascao3+da
fIwk41Jt28htpD7orQTdLit60aDP4sRD/k3gQPwt/lw4cxDVdlm1qsLCKWuUQpUF/D/Q9b9Lhg28
1vFGBh/Qh2ttctMYNeVwUVvMooJzD2pymp/h1YsSbDe4MiSYigdRkYNu3Zc7YmORcZ+oz3KJGKC1
aKAWSYbCKUUPF5EF5uMlA6k0SaUWhsypy3cjFYiq8QygvqFDWAxDPqA8OU3owyGuW6lNDPBpY7a7
TNvX0eiez/sAL0exqd4XwRvvKx8USU0Cdb3c8NYxcm1z3eu28VvXOyBYRPQHvLC/NcXs15IoZVdH
meFBxPVe08z/x9p3NcltLFn/lRt6x/3gzcZqH+DajzccvSCGwyE8UPDm1++pprTsrkZ0UbqfGFKI
MWRnl8vKyjx5zi7W9UeS95zE01LiHSRaP4fE7GrN0opamkRKoAIGvy9jaSMU8uM/0mPaUFnhTRQB
10B7z5qvUcoVvOSNk7l2egK68bDElFYZeobrzG+nP5RxcK8v3GLe4XSYTPhaQpchgofCdK6OdI+3
NfFaEHnRgKQx/evWeGNirhqpBxJcsDCmYpr2Q2+gOBt9hYjVt+tmFgIQpG1Aj6ugbdZSWdAh1jQi
ATHlY/xI3+cKCJ35sjFLIZ2Og6XQhA24/9mXq1m0c6YkOvort8F965e7wSEb1etfya75In9Um1+h
glry9mdWmUByNsfAAPWTjIwA2iDR2J2uyj2omXbc2s/CqT6zxDi/PEo1TWhUGZFPvZ8/FLDj3VA1
Y+Mm3EARuwXlsS3v+YDtpU0JYj6kZbF4IDhmZQTNADpiUgLDyWZ6yb18Fe61rWzLOz4RzsIjAEoR
NDNFqZIuTJWJOap9P8hunIw2BKk2obEh2pPVonOXVLxYayFzBE4KCyS8SCABM8rMqFqX+pwYNd2Z
5ra5/4u6pbrLttzLciGOPLPFOMpmEPIy1Bvsk0eq+ZOhkVTcCIfZS8BPy0sULyVNz6wx7rLpJ2Xq
xVh2d+qq31PKyGDjGYfRo3EyNDtBLHf9kC/18OgquAag5QWGaORqz++1pJWCHqLAMoBZ1KTqdCuw
ONKyh3dMnYpuDilza8OlcV/wYvAr0CeFQAValjRmYiMzUGsBnANuEwEwOMr7amqeso5w7u3F03di
hpnRGvkiCKT2shtFxKn12DbzcteOtSOrJW8uF/eKAXQbjht45mTGMYeZlpRm1cmuOZmQuyiG/EWK
CvXWiCpUQKKk35OpN/2oFeN9Y7QgbhGI7JShmL7U1STeX1/ay5EfBSAVhCxgowaZ7fnKRnVblgpK
rK6uIh9tIrZE2NXuwzp4SuWGdwUuL+fPsTPWTEhi9CgCya4VNQ+aRm5IOnpmJf/tQcnYNYZ0ZKZS
NPZZN5D8r6Ov75LAWKX9fR9Om0x4uD55S+8rKGiqSKeKYCSE9PL57CFcbVoplrA9we6jO82Bpjj7
rbUqvOLAfV8t7pwTa3QtT0LyRImSUY1g7UdLdeaa6O0RvBq1CyQW8f/cW2nhuYHxGXj5I9wEDQdz
/CpioZ2UWux9mn03N8rKWoWOvOaqplFvzAT/OoD14H3TULcA2/752KRhFOUkzWkjweBR3MwPjTYR
pffY1/9BI/6ZNWbdxjKtlMKEtQjsKekO4Dq38zP7B8wUyI4dJ8Jd2veno2NWrk2bsFaVGLhgqRiA
05dX4GG8Q6rojbMhF6cRdFN4gONhfKFVFBkthNkCBCwIj/aTFzkUT08JhZHUu+dXmxYPgPbTHtvB
XTZKM5sqJrJFe3PfO8o6PvTg+q7udNpMyr36lo4AFF/Q+w3kH9oemYk0OqG3RIJLnW4TKBWiYKKC
JXbaq+tf0GThWWMC9kxNxYrUoYzkdnZXbSnxrrIqn1qHXuu8ZNRSJG3oUOoUKYc/RCCYE6BXQ1AW
FaQWNsE23tZr7Sh2xyPsX7zLT+0wPhgCz63VdERG0Wn2RyCbZLsAp8g+Xhc+HWHjCvNG/2J8hzgo
WgRdbrBEB8Ie9ZMvwIIAOnDTkmiypGNdqHpQPeUr7K8zu7XzDaVQqZ1kK9x1Ng/CzjPMvM4HERR/
WYwoRpeeohHwF5DrxAGakcM7q2jXUc6DDi918oG0/f/WVKMb7MRjq7NghUVW0vtB+zLvwX3tlA46
nx+7feH1z5hc97oDoG7yYm7hrWkKTqG6eIxBw0jEVDAlV6+gOzk8BcHzdQOLJx7VZaAN0QSl4vI7
t9AYaW1YYNvCIzaF+tMIotPOb/a0g5vPxbvgN8GrquuYRBDIIug9N5ZbpLcCIpSupL2U/dug7kWQ
JXNGtOAzoTSGBhSQyyN1w+owiFWWNaFmlfBhUBkHFiSTHiLfAOBPw/bw5YB/BHgmmUkMVIO0IBMu
jwzsxRtYtJ61h8pFTzU2pZ198hLBC77lbIjMPIrThEQqNHWAakwVWxaMfSlZ78EsAaJP3kpT2YWp
4WVBPvMmd2FDwjJefHi2a9CEZM6cSgxzjieMlPayit70h4XkDtibmy+BLWwDExKlvBKMvOC2z2wy
pw4CK7WoA+6GJ227AYNm8di+ToDtQDBkbd3QR3x6n64at9qAjQOOfHyqANbngox4Q6eb4OTwT0oX
KGNnlK6lt3YhlfY4T971vbvworZQS8LrXYKeqMbSoxmVoYDZWytduTPdtPvoI18joa3qQBJGfz+G
gS0cRA3Ei5KlMJdhDhKR0SpwTKLmSc1yW2sfDLNwrg9oKc9zZoW5Bee0UyOtw4i6bX4zzLa0sxxh
tPtXwxu31Z4+NKd1J9ol4UzlkmM7s8y4zq6ek2AMYRkKjOvUC1PbALDPCW4pU2cXuBPvUNJDx/jq
U4MsVKeS40iH6nIJUoXPXniS1caOpYfr87loQwbYQxFNUHaxfB9WPMeDOWPRJHJbhG96vyp4bUCX
L0gof52YYE4bGl/6gEwYBumVT1EvoEOvWuu+NdbtIDbu3x0PmC4UEPVRVT7UCpgzNZZGFhpxSFxL
e+iGdRc/h+PLdRML4DhqAxAgnCz03LCaX6XSNLFYwIbS2eaKggPTXX2XAcY/vLWJM9yNDr3voNwr
A4cUoDqSJZxhHh+O53uDpqyAlNRR54LyGOM2RRVPPSGFw1ZX+U24FoEHKiHtnD1aD41fAZw4uYrX
uNNRCsJEBJx5ams3EPx1Nc53WQBHn38XZoEbKe2EiF5W4rbf6Nt4crrnFlWnXQC2Z3Q33LX3kumJ
kLZ65QarlxelCa5XiDUcOf8BoDv3oaGexrIWFy3u5sErH/SX4SDcpA59zwjjLwjtLHiBc4OM/yEg
KG5A0gFzyC+bW2S0d9KK3sv6jh/yL8SH59YYn5PFVai2Gaw1Xr0JBBNCr5lNSfl78GnGid0bIzh0
7/4Rbgd5H5DGIDlqISOrMxOLHtmhT6WMjlNEnwqCHoGmLiDeedxJPHjWZegNc0jeK5S5VzHZ/h8Q
BE+NqCPNpAZEvW/kQfQguAm6u8JAX848mE9dCtXiLIwVzrV1eQvDMvhxjqKllwKp5UCkPI+g0xRJ
RPe1OU/toCl1+7rTWNg3FuVAB/QSDyiMkjrik8s+yUtNJD0BeABk6LRnJYw/ehRKNWzS0diHJe9U
Xnp2cD5aEjrgZB2NA2xqpknKep6KHi1F0hOZkVAA32w23jay6SgNKIcsACgyY41GSTeYA6cNBH+a
A3tSJchUcdWMLi8B5IfwIjehUGVKSBGfDx+kxaVSjBIe/lC+7qfvkUlWFkF/a6w5UYOMdP2QKvHO
al/VQXsY5sgxJmHbqQV8Z2Jnfc9bj0vHgXoGBHPQSQxFCJl14jmSrFYI2TggO3Ck0A2/BQjinR5l
DTC4ZvcPoB3nBpnMhJAp0dx1MNigWF7dm59QDaFKVa0numriR1vBv77lFqb8bITMCW4sMwxBGd8i
7ktsvdhMwp3eleht42WsF8qz50NjfGIAurVipkMTt/Ne/B4jKoOuW+Sq39L1vM5ey/3oQQFG/po5
yB4/8960S2frbKSMl5SJSBK02lFfFawiBPFhuDHd0ZH90hfJlpdkUi6znmfjZYlqGmPsBlVTWnQR
Pghmj4anAHS5qqcXoZ2AINR8LvTaMfTRnafvOQr9AUlsqIQCiRLb0GG067qyZ5BQipbsyN1OEVq3
I+9DET6M4eCkOlho0t7Ptc+yoSTwggf1EI5/uHzxnY+BOZCmViJWijFntF7ToFYTb4RVtuW9tRYg
zOd2mOCg7/RENufj2pgQbtLWlHYCIp6O5HR3fBwh1x4TANaWOijtjLURt+i/wbV126+l1YzqqLqv
gWLmBenL84g3D2RWkIVg6yNaICdIeWigy/PNrYaHq7IiN/L67yMtMI3AOaAXRVqIa4WqDY2mmVuX
qMVGlILnyGy2Wtc8X/cZl9ewpUlUIkeG/imVcTl308kEpvTJxKWRg15/NdYNaHsiOYMTHkNv7Ash
tSvBFA/g1yoljkte8FcaACuo40mI29F2c24bnVNtqpvQMMwtQXCmrG5sBd0fh7kWQlcLgvn1+lgX
LkhdQeoNIDGw9mPI5/biTJwHNcSVZMaTnNt5LpT+XDYpkFuAezjXjS28W1E7lyWotB3Bb2ziDWIr
Wl4nI4D8fvdCk0ghDrVjeLNTPoVOti3Q4pQdeDnjhWTumVn2DRnNQW1GEcz+FcYpR41iFIQzX/CU
lZmBOYM2E+S74IZnfeFsnI6ZfVzqqlUMljLUrkkKP5+/zLkY2PoMYbrbYW6h3aYOdkgyjmdbuo7O
zDILKwjIAYZ0qmlfAW6ilWRBdN6bfCQHfL10w2+5G3l6AuQ0BA4zuxS/8ka+8CY6n3fGDYlKpoKt
EN8h2egm4mdlbd7FYJgBVklGHlsH9SlFK1WQqOHttIUzfDZ8GvCeRJr5lGfIKvW1iwtmdCMnoXrj
TgRqIVhXO8eZkECfbAdMAdybmLfiTJQr5VYFvV/YHhzrdobxYkPH3n+lioTGqgW61LTFfbsaRL7x
hWv5bOCMA5n6uM/HCdvtuNf36bbeUexjftutOYd5yXWcHGa2ib+zGmMm+fEwZ08qGmWOhzlcjRkk
ohI7ute95Jm7sHTPnL/56Z7CW1eGh4YfoZN/srABrIpNhMmd0H4eZXviZ7eCQ4U5J/EG/d9u/pUz
To5FNtAR8ipF9NzVR3iTkO4bbKTxlWa+regQAkqSc3zy0vV9OkYWxhULeZBEDSzS+t1xjNUBBcq/
xvj/wSLjLbosCLoqgsUa2f1E3UcOdLE/aY2yqG5A7uhbT5xZpZ94ZR1ZGHQU62Mg1C0dI7q6Uqwj
Dmfl9l5WQX8HNZ9v/6FBxiPUFZVcQmOMS0l922lH/P4reuZdtT4ckeW8bUM/72KA4OCzQKd7hGCf
b9S+aCfQpjY/BliEsJevQCuPrYr3rnRosXHi/9Qms4xJlpeGUB9t/nk40Ffh/dg6vXhLxzm/ceZ1
0Q2cjJNx8pE6jUMRHef1uHWGVXhPR9l7sEgJGTIHFwDPvy9uHx2ZdpTvjoCr89k10NARd9HRzQ2Q
O9kNq/6VNowa0YHea/IDZ5SLTuDEHhMTZmmPrvbm6NOP25UekPSZjjJV93QteQdkcfucGGT8nC4l
bQWmC/i5fJ125eyAx8ngzSJnVMcg4sSZ9n06VYp8HJXoTMaOjmp8jXHs/9yh/+k8spUuRY0aPW0w
LFpGFI2dCovCgwHCDJxD6r7/ASElLoyfE3msg52MMawSJJDlPy1WyhZ8/ccxgvwowTY1ViHSURAX
jJ7JqlvTvAdvKZfiT8DmwCYOwjZKAUaX4eQrNE1jJCDnoIMO7ou9VbvCnro9yc1cVYAQJlVWjM01
MEOFzad9WLpPzuwzrk+IjbxRk4reYNlG8ecn6Ey40j1lFO+hB8jN8izEIGf2mACoI0rQdNnRHgV6
Srt6PaHJkmpL/P1jaSAGkAGHgpYbKhHnM4vd28Rg7KhdqAT7NNSiICXoWSDMKrxpzWu+WJxJrB+V
XjbBRMJqsEwyJD+xgWu3D71G3lIAPjR2h9VgUTJ/xZtsUjr/JH1gnFpl3HoIsH0lpxnu5j+0Rwro
hkbyYLcavb1QdgN34zfOvC449TOLzI6dhlFHLhTjDNRdTnl24mPKYkSPAYRnTBq/uiKYsXl+na4X
c2mCERsVcJpxh4o3E712VdLG+FVDuK6S/c6qUy/uSbyulR4MQ7EUbWo94TbU0TQPaxVsW+BHQ64Y
gDBmv1YBUKUZAiCkgdpNCJl5MBKLX6K1pP0C98BSog4Zfgt0+8iDG0Bgnu9Zy4CIVBEnNazR9vJc
8UtQX1EutgGiv3wg9IKTP7PHXF1TKSiRBBFqRFrgExHXqleuQHnqFRm8XeLxEexLmwc1QaA9IfsO
3jkmqxZqgdR2o1iB7yC1NfGjDAJQnX6/vkUX7kdDM3AGJd0wZP2I2D/xqe0oNmnYB3ClYNVLxRrS
YJw2sqVh6BLYIfBLg349cwaMfABmaVZqt0ieRaiLlbmCxE+1uj6OpUcyMmY/zTDOucUAR7OFGfN5
mJyy2BU44LgUHX1fB56ku8Jn54LpA5kS+x9kx0G2QTnoLUrUx/Y1Z6RQumbABUjEFKDc1Hoz8/mu
muVtbEyyc32kCyVjiriCdj0tWmmyxRyzsBzqcMBSuQakNNYTbU2ZncbOXBqgRpovEzveAKWLQ1ft
JmAYfkFnY2nbnH4HxsHopDDDrJLgSq1sJ4kvkvZ9Tu6qOHDHJvZS/aBB6HVObjKCxFtyO1uPlaVz
mtoXN9bJPDAOoBw6yGsIcw1hg8ExQ82fpXU/8FAvvJEyx742igjCdZhtK5n/kCfhXhUb+/qKLgY2
p7PJBKn93GVtOsLGkUMY5Lp+sWkDlODDLU3vRI0d7KDGZ48ewLbQd+ScnetDVEQah5z4gCyv9VCs
MJFljCdAKOexN5QJTwvp+nJB5fjcChBhhGQFBqmbN8IsuFbwWgq5e30ql/J1BhiWUBo0LZqPZe54
UxZCwO8Qijc1uqjEYqWajkgm20xnr3kRvcKvDrSvCjCDe2hX0kJF7psotXBO6dKc0uYVnFRA0Uy2
JIiioygEIjIBYehnGchdGh6Z8DHdyl63pyaYMxi1ZYQbEJe8KMupN6AXdF+CIX9f5ULkU4oOJ52t
3J2bDPrRsrxPMpSUwqC7i9XxNRhn1WmjLrrtkubOpLSwclZ0ntq1N31gKhshnyavnSnzXhT2Nnqm
Eqeq5m5dKXrgq8iPTfYIqRY7atvGUyzQwiPc2ZVC20CHVGrdEnxB9pj0wWZukYgHdWP8KYS17jWV
aH3rJNE1R0vggO0vpl1Duh8BgYTiiQZeTGaTKYkGNm6NEJcYw6oZ7xKuOs1l3EFNKCKt9wIpgm62
831sxXEdmWlNEHfok41n0Mpyug9jNe0pUFvlDGjRHMiqLOCQgIczTGaVtaic2whwAjdp4g0hpWI3
U3rXlZKnzeQmTcc3AjRFrJmeoVVrxWonp+oKjqs99gld22uMr40tk0SZdUxs0Y4JbLdwq75JuS0Y
fiA/JnXkdP267iNbk55D2VddikYAbWeyE9sblcyrXLRV5bZSNiPqTskNr4660KdmHbvF/jpwjJ/O
M1HuNXrgaPckrYnU9apW3q0jcEm2s9E2iw1J+YYX4kK8VpBH1SCMCxZWZmoqrQuaXsYCWY/oJ0az
WrD5GJ32nbJ28kHK9CpgFgK+jYIegIgGEo65/GdTInVfTgQlwnpDsa3okQdzGq9EuPRCgx0NICj0
wWH/MaOqdTluJnkmeGtTwvfUS7f5IUfi3VoBJwb01/q64+YaZNYvGYDTFzsYpPRUsgP4mV8eBKel
fTIeBA55l97lwVIBDwLyDjghIN/QCXF+jpu6zQZZPY7wBysftFuAMbNW7UpAYoEzvIW30Zk1xjHV
0iinpoV1ay2INhe+uSnANjK5JXK0XMYK6oLYTXI6NMZFDUDwxEpwnEuq6QPVklcTsaHoFx6aYbkz
eeF00XgNAgL0wNF2qot2aUPG8TfrGBF+mwl2GcZ6AA74KUfTHVCNZU5CpyTRmNhDMHRfaxCR3U8A
hL2hAiHu02HOHvtgTN/bMOAp5VzuKjjrU+/JbON5LkEMVsnEFdazr/noI3Ws2VahUfODuUZ84Kzz
xVwcDSI/BaQbCrQ6/flJLAURBg04KRjUbslG2neHxDWLvRkhpyq6iWdK3jw4oJu4bvYitmKsMl6h
h56f2DewWpL+Ox5Cd6OKrI0w9X83qmHsMJeRlAWQzjUU4kYVsYF5sicehpg3f+yCVTirQwwLhZra
Wf3Yh7V7fa54FhhHM+tNrIcZLEjV/J2UoKa1wo/rJi59CzNPTEAvFaAtjEfYoM2TUHQcwcOogelS
drvUCbnpnssHBLWHNjUTImgAC6mMvbkai37WsP70VggThwjOcKB8zq1nbeOP6nE+UF5BeiEJPhc3
e7H7cP7RRIkeY/DwACJIb8iTPR8kcaUPAUGs+zI5ip8jKzqUvoUHi+y3K02wE3R28bzOUqQPEAtk
2kHJg7wCq28XTESKp7ag+ZjZl/FmqknhFHcRqN5dULq+EW9ET41aeUVqp81rZNxNa26KdsHTnn0J
xtOm7ZiPg3T8Er1bPgCZsOqddEPJTIUN701BT9eZWwehvUqDT9BWieAwYXZuESpE6EetgRycka3r
vJBWSmgGjpUoDbQ3iHh3fRtfnhRREhHRYGGR2dBZ1Cep1TBUar1x53FIndlQwpvEIgEvwr3YPohs
0XWF8AltO/Tf8+0jI4dXG5lB0awdunbKbW1SeMHNvDVt4HYSW7RDdzA4LnNpcKdW6c9PNm3cYmMV
KawqBnSZIHzQtjw4F88E45U7NZ2kYISJSQZUsbmBrAdnEJdIIGbuGIccZk0d9gZMaLaRoRQCmalH
gCOBmKA155sQSDU/pUIAk3t9byzcrOerxjhqioGaAhGW1dUo2+ZLXrgN5DOhOOfpmocI4BcIfOlO
YA7A2U5hDgBYt0slErAhhTWN8WeQ0AVAvSqrajMf+ATxl4h5ZnYZtzpkEfTIOowxxZui35DoCLIF
97ZN5SxNj5+4vzziyB7ivIFvDKUY0WJ2ZajPE/DpoMOWOukDCi6OFWnIlurE00KZs4R0ts5n89wW
sz0NkltW2wwEGDXDtEsjjw4ibdXV2+gjlvTKbsq5fwURQOVx9s7lwTi7rtim3AJiUrPx43oUHXBw
U+5bFTrV0vbHLWXd8VznwnZFQgC8M5IIlhboeDJOxiqgiNQWFvpGtsldKR/6J5ovNRATd829+PQL
KdKL6h3MnVpkllIcyjosR0i2UAQR5F79dj343aZGdZQznRdvC8YSs5AIcJu+7GCJvtWUfb7VUbkb
3GRd3PMqhUsrhwteARYDgjGizJx6Ed0qVm3AlFx8hNqnMjxdH8vi5wM/QhPbogZa7HOvXMhlRQRd
J644A3bdqPdAqv5d+hXtfNszLhNU0uDUkzps+761q0lZp+WXWPuMJd4zjE77tfPFzFWVxX1BNJwv
Uk/oBwV3WqsfhjHi5Gbox1yYAe2aLIGeEK9ZJgSxzDwJmwjjSZLcRyDoT3Ux2jNRN5E4vUUSrrfr
a3SRgqATCAIXXQN82MD/nK9RXGikTyYkPEZQ6uceCrd+AZQyb6td8mExdpi9IFRG2zUd7BR7CfIk
EGdGLrzatNwDdKkUcLSEtDGoxVBEYlPT8lBmWSiPxA3+sG41P/PDh+YGaEpXu+n3SOi4kGLBvdY6
9SGZ7eQheJ3WPLjjws7HrP78DswyjkEhhrGJBEEcA9Xef6ljHrHS8jAhJqoYWDkw6DETWgQluGpz
9M7pmdt5tHQ0u9aOPOIdl3vlQb8roEYnZLa5y7YVamXoOMRc81zx4n49+RaMtyLGNJsmwbIGkyE+
oxm+2mh5E+yJogarUDfNd6WWuZtp8WIFbxzNxqP7XmGsakUxz1Go4V1uly/6VvYo3xltmRmd+p0O
9VcYBRbX1AQCALlovFRYwEo2FpNcVTAaY101BErV7Fw/i0uTCRoBqGCjC8y8aB8lQQjFxyTBkhY7
0BC7JH3P1Rsph+BVqrrXbS35MzgZSo8g0dIjEw1VRl2IUl3Cn6n586zLkdPrEIK1ujzjeJhL8RMc
SKpvDDA1tirSq+cuZmiG2cyLkbIk1HsLTFkOYq9gQwWBQsdcAxqrOFR695f6JBeuU7yi4dqQzkIr
n8ZslUoJtSnUxRLdXDSgpmrm6pHqOOF3tPBsMZfRHHVCkQqwpYSuvs29YCO8EA3JIsmrVxL3ubAQ
k5wNjbmSxECf6yKRKBVEfkP8YGMcLOx94pi8Rx11V+ytRHuJreNL9QJRlE5xbUy0p7jxwodhNa7F
W9o3Q20NXJeyEKhjk6iGhtolJcY6FgdOHnMmWLE6eYa1oJUdY2/eyw6K/0j2iZt5ClGLEIFM493v
C2cPtN4o7lmQhod5ZpPmCDTbtEOtSTd6uzWtVW1QdWYoigj5KqpK3pQu7JVTe2zUPOdxPRId9mhS
KYemI+iPas+0LXBJrcuv1w/70pQigYluFsCIEIyx1OI1sPdpE8AaEBXoS089iLUQwOogUgEWNb8q
7A7hEy+UXfCYKNuqhgw8jwg0CnP2gGXSrVhMEZx5/T7ZjC6q+mvLUx+tex2yWKHPuxgWnBpQUgCh
6fiPCgjcuacB+MbS2g795vGc3SC8uqmF6ABa8GfOdC6cB2gwoAcapJRoFGXRSiIxoYw6GfT+OZan
7BKtwfTtuh1X+S33+F2+lPH4ODHHvJTLKSwCosBc73eo1xlrSGY+B76B4k3sl7f/ZBZPzTFHoQ/0
Vik1hO1hW3q9ALSZkdqmypnEhTv8dFAszIYEk67HMgYF5209B2U5rLWh2YAtQH5tmr7i1WyW1gzM
DHiFYMFwChhvqU19hRWTISH2okKvd14LDt5VJdoyaLsNN5d4uWbI6ylgvgOBhgXGOGYS20mW5kEH
hcuPVqMYxYIdKqwZihUUnjiGW27+6HL3n5lkXUonl6KMtiq0Malj5eHq0Ac70NNpm1VoqrKvn4HL
5YMxShVH73QJQcT5USO6VpuCCKacaHqMwKzUd8a6lF9A8fRw3dBC+h2WcPtgt6AuCwq3c0ttEeoo
WONQo9D0ox+bIoORDAtsCtTj6QMvDgws3IAmIwJDRvrc3Ah4ENI21FyiOrla+5Np2V1tri3p76cU
6ch+mmK2ZDKk+dgnuOhyKUT3RXBfaTEn67vg+WEDTYwKaHdonM6876JpVIpJQpBA75lgm+5o+7X+
BFFRcJAIm/KRl8o/ojLOg4Vzi8zDpOusPCQtDtr8IQLKiQ7iT8sp99G6/+R5qoVX5bktZm80UiBW
1ghbeJNDKIimZYRDtxHXXB986T7OLTHbwkjirgfjMXUfNI6EVPEnTQFJnvLJZ/e4vDhhzACIE88b
GjAzw6p6BB65CmIcmXwLDcWJoOHCOVWX+UKYMCUQpKBkjgInc37D0JTmkoCzaIS6mIYELyJjkIhA
DIFq3bvivj+MIapbwlMc2UXKJTJbdFYn9ul8nwR5ROiUuEkp/1Szj7MPAvHQ4sv1MV7iXGjaSaLk
wyLYh8EucW5DH5oaEk4hCqmefij27R7h5Lq6nxH36LfKQbmJn9vWDrE9OzewWydH4tQfNuIuOZTr
+DuPyWRpyKdfhxlyEtdErgQc9yl9HVtQxdexnWgKb2UvI1mMGsx3eKWiuKSyfCLgJ+17mY6a0kmM
j5kfRShYxnhtBfvBp1F78odxVxy4PYFLnvPUMHNEprE2xpgaph16sietKYmatLYeUsf6I77DRbsq
kBjeXF/lpY2MMpNJaapkELwzDm6GdDrd3+CpisUKZGngMMta2xK3ciranQysiaFF9nWblyRLdGdZ
FLQDw+YFMk3IOlALqbj9wJb2lO8mFGto006c2kpsT4I3P9GHZm9rh9YrxmfpAFyIU/m/giFa9PA6
UIGqrCDHqrG7XDC7apxquq1qW96KHirUcPFghG699G5clTi+B254s7SXT40ye7lqWkucA8QadJOJ
Fq1RxwcoDtuSA5cCzA9o4AHbrzmb+xIujYkHMBxSMeANgxoo4xn7WJ/qrsMea93io3fpm36DLN9d
tdNsfWX4imiDrC9ehePOlO3JjvgAGTo09n47/QrMNgfHda9rDb5CsQ/XBCQSyupm9tSdw28aWDpR
IJYEEgAi3SgjMQ4sKmKlNGeYCsU3qbmPIsuWwxul4MTGS0eIqqfI+EdH6Z8xA63TGoaOD24w0I9B
4paKsgnE8aOoIbQlZ+/W2IXe9TO0AHOgS/nTKrOFJjWPyETJwSwx190g0l+aogwdQIEru8vMm15P
bjSt+1aFuWZbObREIhS47F6o3yZVxnM1NkAipkRgKzVayB1IQ+4OiSA5ZB55uZblhfj5XRknk2a6
OJgxZkhUCjeMJntKkSWIUc8W1tenZSGvi2kBtzvSgCKFIDKLkaqpmZMKa954ZGPJtmQDgr8SnsFZ
F7jEi++KXUvp+rf9kbSfOhZjn2i8uHFpl2O84K5HjhBQBeb9Akhw0qWhMbmVR5vIwGrohYd+SzEg
fFzs0pV1YuwY5p0EAyNuQmOudNQLISL8va0icW8mDYTJTA3eRW7zVdUqaAO8PtULiwpuFtRnQfKl
Y67psTixOgzNKHd6U7mZNh4UEZw8+vjQFIIPrsofl9T/+xj/K/ws7364h+Z//hu//ygJdFJD7MXz
3/7PLfkEXWj9+dke3sl/07/6f3+U+ZOH+AOyduX3lv1TZ38Jn/+nffe9fT/7jVegH2y67z7r6eET
XYXt0QC+Kf2Tv/rDf30eP+VpIp+///ZRdgCf49PCuCx++/NHm2+//4YdcjLr9PP//OHNe46/9xy+
F9/eL/7C53vT/v6bov0bKT40tQHiD5gT6Kt/+9fwSX8iW/9GuhYwREBWgOsAOOG3fxVl3Ua//6b+
GyklAFmAyoNUkmjQA9SUHf2RIP0bT0TkmVGqRb1RRd73t79GfrZGP9fsX0WX36ETom1+/w0kZGeu
HpwzBq3bU6UFCSAdZOWZHZJNSSPr1kNkhJqxbsbGyhxxQou1XSNbetA1R+7jx0rqxFstBH2ZITX6
WmqkeKfOunKvRl11q8ddfi+PWf4wZWX0Nqpmd1dOo/yE3jpzA02T0BOm1nJrqJ56taTH8arJOvlB
NaFcJKSpBbaiWosdqVJgN06N9gWU+xLob7Ouu+9QBnOmdJ63aUHUFVGy8qHUpOAQGx2SU506pOte
MprM7Y1oUJ1RmgwBChF1vsmNLsT1WEvpazR1NBAO1bnaoyxJ8tKbtQaqUPezpGZp3AOP0s7qJjD6
sXqa+7IPwGWBfKKM6z5rq+mxLTOT7PpJDYN7Scol01fTegZBbp3dIk6A7Ec5ktoO1aEA2jxT/NCq
0HMQCr32oCRSe6MY1gTmAcss78RanqCrLEjiu2gKKIPIcxJ6oARVfUvT6vupI1vEzdIqs8j8Ngbp
tB5yK3IJpFPXJkisnbYpAGqXx/ZtaMwOtKKdgGyLNLfCez3W07dWjrTEUWVBeO2zoXTEVG0dQFsF
Gw0B9qTV8S22l3Yoq7bZjqI1irYyNWZq61JgNOi0aNGKUcRRDmXacdBaJyPCDC75GlG5Hah6ZbkR
wFUa1LHpnRFK1kdfaB168rregCxHaNWYi8Tq1r0wo49jCNpM8oU5Gb8WLZ5CqQYxEVAdopEWgm7Y
G6Gegy00BPkHKFJJsspElRCnMhti7ZoSjH6rVDH74K2Tg/RDwv2BDvx0QENqMUvzYyxncg4wvww6
wWzK8u2YW6Acy1ItsUnXix60916ncDbRcRn12UZPW6n1DRCm+I1shWul6mVHHNrk3hilSn0J87RI
HLEfhNoOQll5mQC+ug3RFWMjL4RNZYD1LbChyZDua0NCRSkt61SykfFGnSnqZQ2XqKmiERJ8rxr4
NXCgIf8qjPiAXJ3m/SBU8Zep0Yvn1swgiQNO03mlKKM6uj26UcBF2OTieiZzdJOk7fRmJMG8lgQz
1Z1xgDQCHkZQIzFH9BE4Q6m334gVlJojFIIO5lEzIm9io/4ve9+xJTeubfkr/QOspjdTmmC49F4T
rpQDaEESAEHg69+m6hplqq6y64568NaqQS1JmYgggYNjtoEsquAGVmG9hCaxYRFx8n5ArykV/sAu
18lxSrBuEw1MadhmzWSzR18zO1fDwk51nejUjRYYLIVj6jgARGvUPzqdiRkAp/Xq8TjIJv6sOhFl
g5nUfecOTRkry5A0IUGrUq5UfDm7bo1GZGKBAb92dMJjag3/Dvs0flNLv9sPXtN+dsbBuV5hCwi9
jNWqv8ZcKDddkoHWxcLD5X4YF/cWtge97eXjYKgZC2gs1VJkC5AG3pjSrp2qF92SpPtO4AIHJKer
QiMPpCa2grcwjRANlBflbbLWJB3mgV6GtXF4yoOFtxee0VU5tgRm0yP8GiYurSxwpbtAqakXKV3N
VAwjjeN9WLWtzOaW62eRgIp2FQ1ynHawlcbIlDj2Whq5BBerbKO+DLqh3dEAkltp3Rke3wYruE2l
qnV9VG07fJHUEfg8ddJWYTkqI+t9yNf5WMMRI9yBv2OVvibdVylhJkGU5RcU0sUiM7zvbiy8/kfJ
vP6Tg1i0r8Q6XcY4s3swPNV5GkKR94uLQ65ndVj8xYOuf+wOFJq4tN+1jRAFt72psBS37yqigBhw
vDUe0p5z59W2cGRiuHNlVu209679RKxcwoo0Hay7JnwC6ubrOo8mjWRD7pOFqbyC/x4IJXOEunGu
q0tttfoKVuVhqkc3+R54XXuSdBI7RybyFEltbnGUHbcQYyLRfbJD0Cf6tTM0Hf2QOtnMAgjDAIJG
M7e2qsdE+qaAVdzypfGpODkRQfdmnCI4y9AKHtJDuMjr3sK2Vlbs70ebjmdvoP4XNZHmLGsy9Vkv
uq5gvcRmpOsgPzl22wNiL+qhANzHlIYYnPKpjs2UgpzQjWlL9fzdxnu+bZyRf5Irm/a+Yy84hZUd
XteITp8ND8KMxdocIXQDacveIk+4StZ9VNPoFcSoPMZLSoXVDNnc++oR4CG5nARc4ovKpvrbnMzd
Mekw/t/sMuFwTANx2Q86vl3slfkpn5a5zUNjgULqjLRvS0cI/b0O61lxRL6WyqfK4gRIej4nrT+m
FTyUbm0aYfINN1f12jIbNfNKm6spmh7jwYU2FfbINQm5s0uWJnqUZmnv6iBacrkmbYdoz4e71bWW
fbhEC94a7m/oItWFcT1ynNeGPG7yF0fi9c1n04/sicQ9HpgLd4esHf3q0ITJlDle420ikOvJo0NC
U9wbYdG3st2NIPwXlTR92QfdnKIbDWuWRQ+7biFAisquyUAslwUJo7acoeieDV0DlDbBaREyGXKX
JGHh1BJ21BYKrRqTsxQY8PAhdDQU1xBg81hse8avVCFEDHFkZxS5Dmf/5GnwY+0Y+ga6D4ZdwkeZ
uzIJ9tJVes/IYMBIdNlFA4vAAzeudaXCxi7qcfrSthbw6WwB/sbq22JFap9hwCqPdh06zy40eW7j
KgFUd220/Wk2VFwDmcz3VRMhdrsRqyMcidC/qSSp7hzh+vsQx/xerEtbvXYwnz5Voo3bbxLvc0kh
S7iatFKO3Dkm6aJUUnf4pMbYfubgVu6ptqqbAPvhZuK4hJCurbtOm+4KJkV8F8uxusamhPws0101
Z+26utBdUX33qhEfspXZ4951pf1Ut01dCuZPZacqekYvgObJEIvPiq6IjSZKqH0YZxVDx62x1bfV
gWgwQihGM6nTqnVNpdOFGeYl/ZexxePRoNq/SO0NJV99fG7dwquP+zB3XKt5yDrahk7RBJP9SbuV
3aTtkECLKoqg2KobyS680bF3Fl/VTYxfjHu9RqJTrNqzyM7lPiV4d017qugYPY6zcL72QxVcIuVz
TgGysgcOBmZGVB2dDJrFN6E/R7lXt3ROZTNZV56zjN/nRScZhkFdmEItgv9D4PFvlUf/seh5Uyj9
toj6/7A8ghgbWs9bEf9//1mJ/FIj3cvh8/858A6VEv+5Uvr3z/5ZLgXBHx4GYHYCGQlMpwBW+Ge5
hL9xNvFksLY2ZW5UTv8ql9zwD3fzOY6haAnPV/TL/lEsbX+BEaALAW/o4UNQwf87tVL4A9j/pi22
wf2xDsgFwDwjiLytlYQPkQBwg4PcuxvnA9OZcy3I1gHsMIVsjgZDtC51OnAbIKQMG3C4NKAt7+1q
nKQWfHjI4kP/2kqDcwcoV1fB7sbKNoMyuQtfkKNzgLY7NJbDTOw21uqQd7s4FxDXx4kaZJZUKWRd
633zIqcMBwAXebFxmjhG9CZncUb2HIkC/oUPZoLV7aLdJnrmQ9OtqG/Iqe8K6070u5kWFKH3EqzT
GU7v4JrnSNn9x/7GAyG0yd1HDvPcE3pSOtP4NONdlYf5eGUXKAay5Hb7ZMNUAIl6kt/FuYaY5MEu
muetiwKZ9hrKY828fcsdpEyv6yRP0uoBCgEh2Oztvg+tVO3FRVyoG5jZujczDjRoeE6GmMGsTMZp
MKVr6bM0Xo4NHBurjB6XW5XPaV+X2k3VYczoTf15I9Igxa3okPWXqL9u+HrQcUGTHW8uo6op7W+S
Feuw4UCmy3WnCzxBfols++CipzvuNGrOk/uC59KE+IMhZ+ivbn3u4NR+Q4qrH6CIcYJeBUZ8dpvy
W/OEJ4PlUJuiXNvri6HNlrvpglywI8ftnBTNTpziMIuh8RI94aJCKQWV6/mUQPZX7cgeMmlHNPAD
kc5nuzBgV+H32AfyqfdOlJyj3ZRtMjQa1g0s7YYp7YMc5R9uRgf6FBmAcnKFODIKtMxj19rJxx6M
9nQ9TKXFAbGZ99Zt9314Fafue4PdU5+jElqrw54c4zOB/PAKLOVL3KTOLc/XgpzrT4iU0KerYPG2
EZCWz+5BfuGQD253mwBJ8qp2KidZEKQT9LJO3eMIQAG7sy7W1/ER6k6vMg93OvgaVxekPbfXVmk/
D3vrRng3IXYAVIQO5KBpMT07DTLxVzdJhXscacagD/d9QDX5FZZPL/XDpk5Fn3iX1W4anq2izqbz
ZtqJjQCaNJO4anP3MJESDk6kOlqPEUljzEOu4AgAROgPtF3U585lUMbA20Ul/HC/BJf+FUAJ/Zld
1OUMn2T422T2s4L8VknivUCy2+f8a3Orv1ivMkntF/mlxz9ZoRRKL/l9ctHdbp5+PZgpqIVH/x5H
PHMeJ+vo3eok7e/nU3QDDBWQvj7gqP6hp3v/2geeHSVXiKIh2ilIESz6YerOHLwaOIQm+5HsWp7j
rmn1Dr2HGZeOOEDHwnXzKsFHa67867mHdPOYbrT0/vOKRvDdcBsgvU5jTFmaIPefoXMAKa+bNoeA
C8etmc7TmHd1xnfBUWThE9+DbVasV+G+3lljap03BLTnZc6LHWUY9EKMO58p8qDc+zJ+iaPUh4YW
BlvDc1eACo46LCPjAY2GecCzNGDKhBe0Po4hhFvdC48eIfiNorfZN8fk2O/40xSl85fphPe8dz/Z
yIbAVjxt8oPTk7+3kNoj10xRBk3FZKfJGZYcA/xYMVvq8Rs3aTQ3C3UmSBHzE75VDswkNARVmMtT
g52b0Wt22jRHxP189nI3SCkaSs99lbUQd4CgfnMkeN1fsbIzptDBtl5Yhf1zHMC0OzQv5s6JH+lF
/Qi/IdSfz1xDevypTq5Hfe02e1noR1FDmffWtQtoJqRr9ODri9g9WO6UqlNX0EJPpXjhaOOQ1LPS
WqTmTn9E9foLbaAfJitQw0J7Lnb9dxdNbBpPrKbGK76JSwuC8rJECw2H1SuDkiE3Q18cutTlRD/g
Gvw6acNoZGNGQgUb1qDoWb694mJmbQKEC+wADptIVQtQ4gY6ti5iDFXnMvqQ6AJNJfzKd7fqmyXf
fVl0AjG6R0kH6Je3m6+HK+cLq+/X3dhnYVW4F+EtPYCALAv3e+5YO9e7cJrUS/2SXjfob5xpifeM
TXSDP1lLD3dhg+7J61in7HJ770PmXW9TybBIIBfnH82BlTa24G2lchGXqET0/AMgRR+8VB1VgRtR
mcyDRSOokadKo2WXwXd2BwWJYjtPm3yft1twRfesxMfK/KzLVYdIvatKHI0cjbf6BjePfFXfYD01
hSnso/UPAIf/SBtMVIMvm3MO5NxE7l7plzrEb9jUkJZi6rJou242rk/YZcEROFRAj/AarrDpdvE5
iNIEB+tm/GyeJitd7c8UF5uf4frIkwyNDyiZLHtIWrjbR8EF/LXxD811v19/3Gwod++mhw0BIQbg
AtTtVCqVelW26Xea+x8Y82tnT/OoCCFlQL/bY7qs5wYIHoiF5/HdfEIAPJpbH3/r9tm47y7rs7lE
ew4xc3wcPpsx0/2rD71DYMFyUiRZdBH5ZQMsJq6QLIrA08rQ7ZgPfdEgAHwWx760DyvcVaJP+gVt
w9Uplwmf0C/MPr7ftJOHYjo0J3qc9t0R7Yfz8t1HJwlC+mFqQFO28/mx6dLRFAJzq03heW/teJC6
t1v6EN31T1qj6ZEnS8Y+x92FCz/mpazvrBsvs+EKhP0uyg02MOFuwI/PF1DYcW1gCTYnBTRfvqA8
gZWsk9nInqBnpJ/VGV5bJ3qiEDv+EybclfwO82DAhQXEJJlI0fvL5N4uhwvxkhzkNZEIhE2JZqQ8
+BIXBK7N/QoN9B+SChqBvkWcGx+qzIPzXBo32fwww0PpekOrjJDj9dHAhnIbxLsreCstE1SkcSne
11du3sC/VMJNBSYTx/Ao92JHrsJiM+vyDnOGv0PITQ4Vz8LmJTD365qpQ3VnCohuHfxnG1+/lml/
HR76A9oWmGvrUsEX5SU6QK5q5142h+FL8I+R4//WRBgZYf73n8uhB/P5W1tz8fpuzoQf+rMOirw/
IBsK/0hQX36qgCAqDFgAQuhGuQwxz/znwCj4408xF8AFECyhUvmvGsiL/oC0If7ohyYfBq7e36mB
3sZqNIajjTWPtcFKwXTgvTae4DSMqdfRva1U8x2z07YYuOveK+LJD8azbyf221KA9wAhhmXg9wps
wNubyBNLEjV+VO89XUMC0wrY7ORoUWIyPSQJi9IucboL408h2y+0W538pzfyj1HZz6Oxv1ofglzO
5qT7A939dv3IXnsCAkmzr3hT1pAxqlyEQmLAVY69+UsykOuZT/VHA9sf3+vf1+H2vTHvg7JhBLCP
sw353q4LZxKuIFsFgmlrJ9BbqWTY12k7J1F7oACqopFWL52+I5LbTtqRyt9X3UiiO6BxI71PoOKl
hjRiYgIxqu2CL0MQ6P7ZDGHNrhwC6sHTii8xFGvU+cAUTGhe7ufItpLbRVN7OJrexK/LwgyYmcTn
487zZO/kzA2YOmHmtzzawYLZh+nmkJ5i4gdthmahhzTP0vWU11bXmAx9e2WVBm3ysJhlB2lBtjjs
2C8+Wk91KKaqdBaW1OjEzcj+EtFF0T5C1xv6XTWQMWnMtY7ydXS6JSN2T61LQ3krEcPQpM06f14P
4QDdmJL1RMPCyF4BTULPT/JdnziDKFjEeAG1SnGIbI1Mn6EvfTkNxDYplYuDjrF0k+qiUXKpc08n
4/UEajpg4LFqpwzIs8bsJ58zWrAYU4ZspTr2gCCUTXS0+2YWV+6KoUEuoGklkQ9Olr5hzqJfI0tH
NS5p4jV3LrBb6y3YkPa6h5g0+SwTiy8Xk25sXRpPDUkhwCyIM0c5Pe4OFU+g1KysQcFVo+d5IjIR
90AhyVtsHbiYE2gc+JnDPCTJmFoGMMzWrH6JJzZ6V33Vyk9QyHSrEhsgQco7972/89fEjbLODNre
EfTFQZ9hcwwUiYICVeYsslP4ZbYJZ8x7YZPlq1g3fur5dSLSuKcGiSi0AZbPxHEkv+s6LT34/6Fs
HuCHcq7cVswpZRWxUY81qN645KBduWEzfPKizvVSnN6w3k8qpnYpw0pYB2xnO84xiq/gDs86ddA+
tvVxXHW4ZH0HkDWQbQLdDX92OsCOYjrbGIpodVpAX0EaiL4pLwRtmXiaxwXKjiu34qpYIGCrkbkH
9uLfsYWbm6TZiFmuEAvGCpVny6n0Ce2aQzcDcn1YXIj7QX4Em/FhDVuvu1tNknR5Deuee7t3YRPs
cvoMxhzmKoucXZFFbThiVknrwM0H2bn8qZuZSwtSw/jixiN9Px+i1UeN7xGvDa9J4wLWvdCGh3cJ
6GfzGZ9X99ic0h1urDpJrJ2/MGvYDy5ZbxSp8PRJhMZ9DiMwXmUOVCN1scQd6wvJK4qJTK3qOu9m
fwLmcPatDs0TSCCm4ZzwqtCCAAkaz95aWGE8KqhNJ5ruWi80sNEMks6kZtG2RM+VJ9tcGqmfL6vo
YMmpW4+LNxL7HsrV4VjaVdIrlKvUR+3jz8OdvwrVZVNP2jBlHOjeMyCuC2SC4AYEc6PEkt+AdsLI
c5qpc1VNQbCUwcg9K6froj/54IlOO+Wb6ss6+9R9NgkRQ8G9Cd5zTAAwXMzGoS/Q+lJOWVXJ7GTr
ABZRGkZVuO5Fkwxr3g44LpdtM0xA/tcaw6hksK8hZrQUVsMccgg6YDVL3rMK5pQYFdl9SlhHkLHF
YRtnopnUnYyV9p4r/GjwBH08KdKgGfR1G3TjVWKaGPPajvtmR7ouehXoCcO/ZREgLVLFDVJr5noM
2ZyCRGRfeVrAilUrN4Pc2Uyu8elDKLgzDX/W1vFQos6CP/vMHMQIgdnc6kIHq4rhuQ4bgAesVUj3
Uq3MfYimgXulHTlDUJiIm7lsAxezn5V0151nn3sXk6g8VElSH2y/F07mziMkFLteWbIQbbDcTolv
obNBaWyXCii0AUUIt/3SUrpx85pRDXyHSKLpul5CNzq1nh1Vu2nSGC16vdTWQYHgi5xYd1/F1nd9
dDA7rc6tw6dPixr9GFYuVYDpibuimRWKJVNx66LA76z4cnL0hjLijJxFbQtMMO1xmgpwS8f5yHzB
Sh9hHQ0G3er4zDpmTDYPc1ydgProIA/nr8MAuUCLPYPWL/qznFWCFqczBRedFyi4jDmDWVN7tGqV
aW64lTudY+xLMyOKQQW8qQV6nbGI3JJZeOWfKyh5mkKqxX7Cpl0MRjxIPVKm58lcglvQPC4AMjgp
m9bRXDeTcbqrxJ6IU8iga1Fg+mM77IgTotPks0Q2N5MWa526SVN/8gPmJhdj3yaAnIwq5o/eOiWv
iQ1eKHZm1J/HwVrY1WwCyL1O0q0BRZE0idfDsnoO7mlEVzSSh7BzEdpXClAEjs0Vgft3lFmLFVzh
1uNJuQ4Y1+6igfdmJysVVTggI8GrZM6wwtS4Ijjefbh8mhDRoU9D4+lOkhpRNEwocKN66T0USL1e
VrS9OEbiuDy23ppPZ4z5aeSO/AJ+gfFjR7yQ5u4U20MatEMXHWBwiIaWpMIgPo+zNWVEm2BOh8hH
63buCCapGHnN3x0K6c08URaDCN/SrN6ZEQOpxypcWm8nhd9BdFdoDjA6ZvjVPgLQC/ovUGSbMkl6
5CSr8Bf0uwbQ3Bp0XRuGvlzUjRtKZFHxszbMfgqraPy02F0y73urcdDgrTzW5y3SntcoiId5tw6T
kOmIsA9sJd4f3Zt28qfU5oh3F/gattqrBS/tjgbLysd0HWNvvV7cpJ4gBz4OQTQB3TIPvcSUrgoM
6qvVwPeipOEwa547ZA6twp65S/pUGw75AjhJJgFCsup12DepqWrNuyJuSSOnNE4quWAIbnWBT4Ag
FmjC45iGY7yrkkgm7Jg0zuKHgADxWORBME2UdWnt1gF2WmM4U/GFsm3pwlAWkrHyJhkdTARbRt3R
z6LZEGfezRKp+XhL1sbt51fYHw4BurH1xhh7GBSvmbmBOxMN6RXDDgwhJh/1aMlH+x5PxGBqG4vV
s3YVYKaYOToY1fb56nYL+BODcO1LTwY9y4J+qgRI3ASjQb93GUxSSTcshwW+lvM9sEoyOI3MzGw3
RWvSlzOIVNEuVmPN9pKRuerhAxhITAAktdAGXEKu4kNiCVxCa1vHp1kZ6yHmEzNpJ+wuyqiS9asK
FCBVNZEGioSa2GyHrzSQTA+rgl05MmeMGnBn0FQ4xvUzl1bzUay+eR1lh2PQS5/62YJ8rgeohZFo
xyzozGeRV1draTGGG6YOungoZxumhlejUZVzkHYzoFni6JhewjewvsFhAr4p5e7a+7cGIoH4fy5i
687GL/Dw1UIt1L4Xi4CjBh0rtM5wy4wZbiJNgWXjHu+LQEf9fB9aAEzdtq0Tzs+V39tXM8OjzSGO
S9TlCAAVxgdkMSIAmKr1vHLQdY+GREVg2zG71RjmXedUY9q7kqE0cJly0tb1lbnkzdAT4Kym7moc
PUgoOIFBE8bz2RCDMEF5jFsc8laYt7sanXfW2t4lEHf+Ukban2jZVZM6L0Jp++saLMslAQArt0VF
vtVdy6YSe9AGTIeMMTy2hqi5SZSyqjLhLabnYWxNPjrf0O3follMHSDzOCQnn0xrKSCLl3FE32nU
g75Yh96oh2ABygu4Pd+VBykGJwSaZh0ua4mC4kJoT40Fd0gLxwUCj8N8gbmpAdBMJLNbgMUQYwDX
8Mq/G2ubDFktVQeXvmiWk/2IV5z4r5EI9CdPauA6uOIQUrFkz+UhmKiF/hx1euvg9UKbA3XA0Oxy
EySsF49jSD2982JAY5zUFvaKaQpQL3VUVgY10Imojif3qrKSfruGoq5qM8BzZoNmNwo5DHtM1PX+
WKo2kWjdcRDivq5Kwh7eN3paD8ImHSTDZEerXNYUmVOvAwE4RTMseWBNCqYdQ8OHZ8F7pc6Wcg3Z
T1ZdN/uASKfOat9qg2Oko8kFQXEZI7T89JahyMUfz7HF6lt/JauPlCyyvmJiDxpF1HlVjE7bZLwS
sSeGDq3r6ORKgaIYnoNkiulhdFSoDpBNR3xTtjH+vvWHDmjpVdV/k/aA4iVOAriHgAsPUXrgZDcA
9U9QZd6amC8JIXsiZcMQaiOJxhWuxzZ1IaI1F40ZyZQuSMzgcaTCCaMxY1pcQJK5V92ouJ+pmYUz
uBreOr+G1QycWAdZZAmaF7KpY0XX6VzpgH/3o4GxTNas70+xjRf4Z+/gfxtbaGwBwPyfG1uP34Zv
Rn7r3sGh8TN/9rWsIPkjttHDQnMHuRw8cf6FhwY89Q8PWMgojgE8haDS1vn6R3/Lcf9wYDAKp3e0
hMAvA1T6HyN++w9I/cJVI9loFrCWhpH13+lvbbOGfzdfgiCELmMARgI8o/2t07Xh6X/ahI1bDX1V
zRi5raJ6tlpCIOq5LHP500P5i97S2zZasPlXgL3vbcB85M6gT79dZsHBQktE+FBegBkoZgexepmQ
9GJob83mAz+Lt42sbTFoPQBfbocb1wKCm28XA46fA54EiiUfvemGjMHl2Nvl6tnZOvnIWCCbkK5m
ffm7XxHqLjGw73gpHhS43rWxoCRl4qHGoLqOPFTDvGpUCkqZuKN0+IiW95bl8Oc3hEt7DCW6zT41
2jDuP701d1o492WLC8al/EoGDbJgHdFryzgQF2d62f8X3w0QEPAut1as/26XuAwYrxX90SxMyDjD
wgLacClzUWigJYOK6fer/dW3i8Dd2NhvYNn76O3+/O0IALKUW1MAZ3LcQSkzyfyaVHF7OyaNu2aS
Rh/sThzBN4dg2zARhKZBMvDR8E3ePc5hATNBuqCGD1b3ubJRmLhWUzADjqE3hDptag49G6QaqT8G
H6z968nYTj9EmSHXE4Kt9e4WEIaj90VFgIwOOMN0aTx1NwKre/SM/EhfavtdPx92IIlcOLIj5iC0
gAG0BYOfto2YgROdGgfjcFn19BR0FRpEDAo/daomGaOUBt6c70LV1Yh3/wqK/y/nHzr8Nv7DCQH/
Hp/j7crO6pFxsgYvG0a3YxmiUo8cdA6cb46gkfygp/zL90TEjTfKCKyy0Lh//z1NpXnjNog2k2j4
jW4AAketQM8UdcYhgKYobCdQOP7dr4gYjtDmgsiIxd9HUqVjmDVYOP8AewV54wKRGdQNP/P5Q4OZ
X/bMpr23TT0CD3ozIMK+fZrhaqnacnD8oeVAvFPTS8LKVUwYyYqgouRvf7NtOZi6OTiO+NzvlpNj
PAVTjG2TiL57AEiexWUlHFc91CgZ2uz3z/H9y4N1OyQ2ILLhYBSB8P3uMC7CCXQdMT/TzezlYuHj
I6JBf4tM1z2BhNDcKau1H36/6PuQ837RdyFnVNQeJcpMMAJi2IHIjmfMR0BIDGrVuDZJ8fv13r9B
rBeAww42E+5vWGe+O4mYHiBoL9ihi3DVrkHhX/LRns5LLFT5XywVg2u6mW1DVe5d7GZm4lEPyAVA
p0m0j7ldFX0MvlJM2bz7b5aCPR2Ct+3G8bunuPjrdhhr9PZcYHLqKGT1sa2UMXsgb/vD7xf7i1cG
hUvbw2YBIR6X4NtD0NcJHS0GmGtfU4+mzA/WEqwimgfK918BF08+2JjvU6XtnUFuDMh/BE8kMVva
8VP0nNFNnfrR9zLNqD9di8mKVB5hfOH8/c0Rb/w5F3r9qBLeO+TY87Sivd57WRBKoMPBpwmvGUq5
V1/P5PT7p/gXGxEnF7xUDzT7X9lw1Rz1ZJWhl4VjHV/Qgb72TiSLoA+di9+v9BfnGvQ+SJJuUuC/
GrAbUrdrB+p91uAxFq6DcQ461+QT5gnk09g7qHPRifnQdWTbcz/feXhrm78eXhnCCTT+3p20IfSr
aHUXIBx7kJBE4lmfJoDCb0YEWNS4hGUAxSfZ5LgUo42xuagRTvet6SgwG7DQ+yCW/sWuxccBOweS
VvA/ep9qTCS2DZcYaA2Np6/QMuSHqrWANnW1+9mLdfgBDfwv3i9CKFg4MUQII0xX325anEHcIcz2
s3k1EaxI7QpBTsEGDOj/qmk+ko78ZTlcSkAdY1aOXQVhuXdPW/b+4kqxAK1Zsf6pnhJxVvOovkYR
rT/ISd9l+Qgw0FBBvoSZ/EYqjd8vhSk1Cyf0yUKI+R+bWM6MYBS7tPJJOJSgdd/JVQPZhP72epB1
10wfBIR3X/aXT/AuqQmWmENt0fUyE0iUTTzqJpmGhA57Ljy7+P3x+XWxMEbxBO424ipKyXexNagD
3fkMRQ2rwTUHc3IUThGNSn2ZI6m//X6xt6EOl+9GxnUjJGwOuLIwyni7a0bRq0m5LuQt3JXyywi9
HpZBwWZuPwjib1/ithCgGxDTRikTwOz8fRAHUXIMqKiAd6bqwQqHZ0r8TxyObhkfMGUHYUukQxxd
//7rvQ1F/1wVfk0ooJG2v7f+Iujl6rmzqmyox4HB6XNG05HrCL4MiQ7XG4boVINUgyHuB8d/e3D/
jkZ/ruwBTI80EacRYIu3D5ZTbwJRllrZsPb2BYAk/OCRsMaYikCd3eGqZJ0VXvlhn0DvLmAfbKK/
+uIYICH82BCgAKfg7fLo+zC/M3CjsgXcMnOYkrQvwRx6BBd0UnPMeVcmMt/W/t3ffeIoiAGxRBqC
rQvdr7cLd31bK60ikjsJinPUWav0CmZFdfOwYoYYFlHMLZXVaG6G979f+m3E3R75tjTsg6AX6tkg
VLxdGnQgFseYCOWT1603gba9ecfsDXYBun19SWYMGH+/4q+nBwT6AJ1dMDp+lJZvV2wXj9A4WUFe
XgNT5UY7IeTpPSAdPghAP8Lp2+2ECgflBB4tmg+/5MpjLxOvNk2fJ9PUegccspmWIAGh8452KGQt
ajEsL/bUtIDReWvIlnQYE5rsqUtmsPJG6NBeEdP3bfY/hJ1Hc6xKukV/ERF4M4XyTl460oTQcdgE
koTE/Pq3qkft4vWkB31vXKlUkPmZvdcWdh+2Oyu0cn2E9eV82bpe19/rhHE8tnRpo7tIJzai4BXa
EVUFG4INjlynPMtGoGzPxtD5H1/dv55596+O0oa7i5ED9QlSn3/9Q5Z6GYre7VjHRBED8NAaa2Q5
VLNfWeo0/+Mo+s/nhCwBF7QShxH2mX8HWxLu3rWm0WOcc3Xnx1NneMaGPcKA4lJ11YdRpXL9H2Tw
//yAuGvueSGo3sA6/YOy+08lZV2WNk9ljoQ/UDgf4E+2r13ZKQy1htr9/0/lf/tZDBqoAdihMor7
t/LVxH+/4tvlWWmDaYh1UFv7rp1DfJ5TWn/+/z/sP18BSgDeOpusYY8R1f2P/U8fjBmKjKrSwmgw
AEkIfJF/m7Iv/sdHorX+bz8o9CMC0KDKgtT5tx80qSzExmvDHTbLqr6WzN3yUxCI1YqZ2Yv3qJzs
ZSew4Qe7XowOCuRAVz9Goef5Vq3tE7KO4asse8M5Tiv/u81hp38XQBcWVgBAFlHHj4s8FZ1KDfbD
nvqsrdbGyo8R1n1IJ7vUqAkClNkOrTHvWRgM+s20VZYmxhAOxdbBgU2oAYOWZufnoSo5DGTkvXbL
cF5Xh8WTUFXIFqbSaSU4HKXm583riurYaGR3crC6z6cgWmV5WKpuZC8ElavEo33fX/KZu19L05kb
eA1jQtTkMO7GijEZ+2ZHydg0RE/2srDkuFMVYvdkaJRExe1jIcZyg8VwkzuaCCwl5sbcV3WRiQvY
B7vZr8oXCKYNNaIFaXtNKmjQea/LaObTL9Pwpupc1VWdnlp21np3n12veEbsfr0IDf5l48wRbXyH
BqiNi94K24NQvj9duoINTcKqmlxEjo7ISQY+nohVZ6XjeRysAjdMyPl5NOmOu/PsWfeREac3E1as
yiLG5WwCYu+CWl0mZQ2C7ZN2UBC5zRhsFqedfoxTVAPA0xNiDKVKKyNe02e18lkbbvSXos3PPxer
CcxbITLdvERy2AapNx0ayzCtk6MyFvuiLm332EQciNfOTnHDTQHO3kS7VYDaPqMuApVFkGdsp0D+
Ts5Yen6MrXnI39dsbtDYu2HXvOohtOVmGIoyuhlNOSPTy0uHRDtsgNk3yYjNa9jJMEXMwVmdzKyo
0DJ0Zs8OrjPG69Aa3leGf5rvSbvehF4SoRg7Rkm5VGTZHbVjr/UrWgfM1kUejVWMAKCe3qxo4PfN
IrtYzsqruvBAAAHabWst++OaGiSDjmTA26+O52qMre2ULeaNhkIY55ZdabhpaMTfJly2JuGwNiIk
lIOovWZpC5nY3mLVYOmbOjyadj5dZ9lVr15duAi/lVLIDPv0Nud4fGNHzFjAyMzM33wnHVI31q5t
5rvC8OAsDOuyvJRcR/DsmCx9rHR3zWGmz9AHa8kbUk77KpviyEdYdtd9qKTiEM0YtBdDktlu0T3w
/rlXN0CMhWdxNRA2YK/Hvlwu0tsH9VTLCx/JBe07Zxm4R+mYNa4osOrHUvJ32TUQYuq9ACJyd7Z7
q8eaXdydCXUnfgQY5PkSJ6SxiTMFlvV3RMhjtuAx2jDYKGdJp13vUNM8tegcLYSiEUhAolWj2jw3
RVMM8578h5LtgCML44qaqXtjklH+MptOPOZmmm6zEN1MMntTsGDFd/2XrqnGP65c82a75K31xO4+
zfbt2kpFcl0QijiaOvO7t+GZMEjW2IhTd9LX/J4TEgM/LZ6lOa/bTtSuiFlIdrdQVR2EahXqPl7Z
I6u4E+nKU9220U/XJ1Pn4jCadrZNqe8nBofvmzlBQNmVhCX1MZIKZZ9YvS75pVGWHn67oxXJXVQM
gCTqzOt/+8xcu22Yj4BPHAmzcmNac4Mu09MjpIIixT+qDFZmsbSipdxYXEZukvcT7tGFXt58VirF
5jVkORyNsQFfhbKsmt0d/0WIBtYkuzd4CyLaFkL6kHVY0H8Kv3UOi2GXSG97eVNGYXyuwq4N/NTZ
+isLlxHtTNsEUezKEblJtayFfzDur4Xb9GMD/0egh60RzeDE8COUjIEYu7eA6Nq/duXN46NtToR8
uY3f2Pcx14hvyBqi3waxuhYjbt1wTEISWJ94DFv5hAwBK6jT8l5WW9p0G4JCQxq3JwCQ8MvUgad/
Oo0TAR3RmfmLaBDzkXVDCFxm8Rf5PIrBc1+IK69JnLZyJzhJ30ujk+8gLtrfJza8i6iHm1hBeIPM
DZQFe0XlLh9DNEzjvp8Xfqewm30VN650g0um1fK9dHXeb82i41C1ZpW9Nr0Uv3JDYllcZRhh9HUG
+xFZlpqOrWekehNkNj6TyTfMk1PqrN2NTsgfVFuO9QikAacclBRLH+ccgekh6Nz6qpsoQ7Rj6Oxo
r3YO0TH0U41XEBHKW8X/BSiXEDMSaat1do+z6CGwjYVEQUWKiRe7a6ErXH5hNW5zSB3BWYATQ01c
FqjyuJ5PC/Jbzoa6NMuzU9iGfbK4y3G3kI5Ws6gC6fJhdTKyH/JJ6RfldO2flkz4Nl6hSD0uGkkS
PyAQt9nuhtdAqnX869lUxvESaed9TsNVJDW/DCG59uCm3qkPvdbaBdWIyMZrix6Enxpb/yEsJwQV
gj1MfRqjCI/eYgRGTyhw6mTqhH4Bp1KXWkO7U8Lyp5sQS9Bd8yFTwOFmVHuJEMCtEjkFXrX1WWFa
t2LKSqGSZoELdCF0KiuS1AhD4cRL4LXNRutu/K76xXiAd0WbMRQWSbCVLt4UF8Bz4WrvqeuMHr3q
kPMseDstRjTri8gcfIPBLK3uXPhdgObcVuOC4sRs+hM6irE/uKpXfKspE8i4nkY3gzQyc97Eomrv
Zk4UKtXGRSGIwLiaKuupd9MoO6KgDdPnYrnLmyuGIj8CU3cTI69MBJtuNafieZnS9lZ2jvmcF8H4
J3PIyAS5U4L7eecfYdyt+zFEQts1tv4bZlWd/TBLDlxkphwchwnRK0GGanXjoeQ65tt04UDUeaZI
FAxqHvYpQE2W1CUSoC3TXSVPhrOuwd4slPaTXo6ud4OlbBqxQZGZJ+tYLnnsNoP5ISbH6XYznUaQ
RMx62o/Ia531Ypgp+q8TCnm4I1Qtpt37iTAzo9qZvgqNxCr7ETOmrbNxq9I7gHZW2rv1jhb5g+lH
a/QqHDEVCDb1vM/qwmj2cxfN8m0Z+9qruakJPmob/9ZyMsWLs/yxc6Cnxlzhl4qGNnHc/FGBVNmw
j9rp3JnjblZl4pd1kg74ADur5cW0wamAZzmVdY7Q2z22jn1kipTtVWseMmEf3Wkyd4UdXnJv4FKW
nCiR6l3cAmm/FW697SKxc02DN9PLnR2TvIMdNoqSEWnobKur7+s3SmuX+Eb3Q5g+ptZufpQWFBaO
MNTrza01sj9BHU3btGRK3zfLM/QePOSB/gJK2e006uW4SN29p4EBsrg/KwVUTMEtac3wNpfBigle
UyeY2QEB7tUN9c4N+pPy0+NSWVdzlU9T0Lyviz7bXuclqu2fI83V3obyAmzoHdQXkuS8urKfewuG
9LGh2d2PTvotdfaq2O5SpXofnolKaB2No6n7P55XPwdr8dBl4nsEDoJikCAV7f6emvlzacZ+O9Q9
nvLQOmnEBbbf7Mtl/c08f4/gu9gN6PMLFMMxdwTAAi7OxJ+Lozep79Uwf/KIDIiti3K7NoUXNzl3
ZtDq8awm8ZKpZtzQUPxxi/Z0b9v2UZojcjNQrBaosuMiN76G1vp2lbXVgBC5Idu/WR++B110ZTPH
v5bZ0GNQxiML1CdVSyLfJ2I/PbpoXb4x/eAFYVgQT6F5sFLxXYPs0dm80zaCymb+kqz2OVmvRoAP
cebp4OBcYt9gMVaFo78PS+O1XKvpY0BMF7uLhYmRne6mbn0zQS0qX8gWcW8YAX7VwfAwiSw4VLlj
J6nt7IY6vdZ2lciU93weDm4PSKqdNwsNelxCGwaGhEvVASIXO15jvi11k+VJn9r0VG4O+TyOFsuZ
Ylv4C1GUw93aUpzm0G/JNBVG9915qKgomCIqnF4eQtd4rPoQyhXUwG0e8A8n7gBGtoNi9DgfWafG
RmUf4bpc0nbYd6XajE625cG7dYa4LrWxr1tvT1Wy72CaxeWoXyfffXQK8dRMK9wvd+a/FN5tGpdZ
BifAc3tGtHEa2A+qSesYWV644SEGbnSv7Yzffbh+WfV6Nqzwp2lmf1ngJm5ZX9tufVVG88Qk+yHk
DJQL3C2KTtdKN6GonqbK/Duv4WWZq3FTOixgqT3WOMtLhAMVzYENCgE6Ts8tRUmMyN1+xUt2mcJ2
G0rjZ6rBZDcw8RDrnixEzFPL6xFyiEbTDICJ/e6mEsN2Mautuda71cx17I4k42bcDBgJCirIfm+L
9EdvTkekZ/vBrnD1tG9apQ9VakyIM2s7Rs73IS35XOO3idP+HkU/n9NU7AsLr63lX+mUD+AGr8Lz
X8zBJdmjP08t1UrlfNZldFWrPOiBlPimOkyTdXaEOni9XhPbLB+azD55gXEI12WfuWS7OsFWq/kW
lfV5kZj4O6OhLxDHZmpylPMAtYolQQFL5q7IETmERzuaYEKpXZAWZzrXpHV8fKg25IUV48wsSfzB
Sm/300tjN++k2jwEbfqR20aSlwt2XPfTWNSZ0rMAVZR+O+29ycKz37Yn16wvk1kA+Q1RgNuHNc3O
Fbigja2bpzIjhVsq9xRZ/QFR+R69wjEc2/Po15yRPXUJmzLYQW12MoPlD76zR1uPduytMNCs2ftJ
/fpIwQpSQviPCJfLeBD+rbciVOuqRz+YPYdAgopB3sBt6ieV8/rHNHdDMmMF2has6rbKMzBai/pS
ThP1rutezHb5ait4HfWoyT8xztOQ7YalxpEyNMg2oqjZClU864EhKvPly5z5SYaYK/YmhwFL1u1q
lJsxfjYjJjD2KIPmaLicYI3GYDw7zCFcU13Npr3Lli1JiLT5NgiU+lExqqRGtr5rPbOwE8lNdBGd
j63YEM7wAQhyz6F2cqPqXkQze3F4XuXPhWeQJ3l+WVz5mq3B+laRTnMFdLvVTfFZZ8UzYDWBN6tm
wDYM861f/eagG7N4bdaxOo1t0350UbBcrNHbj5rvqDYGsQybEZtkeHDGSnqfsoF0tq+VZYQ/ssoo
sgcaPlc8d26xTAyHbIuOPVNSvyMxSunbrKif6795MdvzL7xgDqVQKcryVzMa8MyMEfTneRJFCsgi
bIdLL/0Q7xKKeeegdJZ9ZpYO7DggdaHdZ4NaMOebqFnoTkbP/y7TrrIfc2Y63UUbACJv2Ahk/mjN
cDU3mXdP/JoKX1uxWzZhDboulTiMGnFteWS7w0D4/BqDeCQYGfZ1U9wid8Ggxa6MehCIs+dtCncC
I0OM4EJYfLW6+EBEjkMgdDTxScza2zfLAty2saQqcVw5oVy2wKtm42cQDgoLm9On2AXSXpYUjsXS
PPYExNCmiXp9a1bBYVNFLIObJDIbpMitAasAN0j5ibJMtB/enBnm3nBt/yt0B/fAn0+TtUJmw2e3
aM5c0aflbh04EMrC6Z+GyGAXJ/I03QjmqbzCId9k7KKovfV8adXOEWI+21ZkjZs8XMMusXLpHa0i
6xPa8x/MJpr3QYRqL4UMX0OGl8dxsoJvTR7FA/8BdeiIIfwuhyG743bWF8pLOoICGcuGqbifBHbe
vc9aAh8YS+dQuqI75l3fX1Deqm8gYcT8YkJ0e7wRTQFY0naqb7vVrbVpVqr7DdNg+CRuY+TLpkhp
h/nlKc3GTzsgdHkt7T6ueWqjTZdjykDhiG59N2hh/cgtv7nIUXT7XuRmMkrH32dI+18lFf2XcjEn
8Geq6+K4zsFAIpVldOfM8e5HgK6SYNL5ZyXoeNaeyeHco5feIScp/tJFj0lW+EBaUQk9EQoY0Fzo
SB7bRlcrH9wCk8tgA8t/r9pb3jjOu3LlD3M1BcY5lVc/dahbaLe2tcEUY18onaHfZCiWrrUOl3Rr
9S7sJcav9z9ZECWVEkHJs9u5Wyx/w7WsewgAWWflO1ekOXwnI8zL61yldX+wVG0dKy6N6zS1+Uua
1sZzGjrzX/yu+GRYcJpbm5d5bzPFIICvsN4Gf/i1BCGlTntQXX3qK3hQvZxv9WRtJaVrF+pDkBmP
KMjeK5HD09HNIw3C893q6wyKgws5e7VYJyuF1TDVH8qPflnas49r5m9HqqA5zy9FZd3sMTuuDAVj
3FBbuo5f7rC+sT96cUqP/Ab8aBsVOhdVLNwF2YeZKw9vWW28EDu30YWxz0y9tYZu26AsTRhxnbFn
PBXZdJDo6nZcKm2sm+BnD8A+8Rbj2Q/EOz4J3oIQTrL0CAJryq3sevxKtRPEGUblOFgsxpa2092M
NOOM9RvrHInliE/30e2irVlj5huHv4Zyb2BVD35ffTAVonUr+zNYsE09CSvRZTS/BAqIFdO0kLHK
wBfmeDJRmfoLBGWba/G7BNxflf1HnpaP+f0yXpvRTpq8yzb90u607N/91DhI2dfwoYBBBPLd8UuK
j/lir0zv2RGfZdn9XkUFj0sUD1inhziYsAJlPHJxoTugoHzEpjmFYfiXud5uLtfdYizYe3LwfEBH
30q3QdXvW/KrWNv66q1YujvcXYmB0A7PTbDJKvSsTq2efEwrIdP8M++Dve/tjt899OPUM698dE23
ZQcv1vRrxhha6uqE9UnEzG/A4zK/VeYUHdbABVsZYOQPxm6G1AqOCdZ0bHu4vvyMEhY3FE5z+Swz
95xF0bUt60sgINN64mCOy9tSzU/abF/aontDVnUgD+P3fSSk0oqlYqp3NkzVeGizQ23mp9p3TyBg
370ofQ3vg27elqvZhg9NoG4sOi9FRztc9em+MIDbQv8tN+s4+IlFyaj9KN1Wo8vHr8tsT0vBgzbD
SJFDdShDMwlSC1pGGjzbvDTKX7/xKydz2+/F7F67vrxAct9ZXnkrFG142PVXhN4R8NcI5NoCoS3T
3ZejynGX+stTPlcyNmp3b00Mfam22DB6lH5m85VJntLMsJ6xRP5pCRKwGvuxN8Ur99pHTycBwRRh
ZWq/c0zsm8h5qRzV4J33rtpvb6NvvQ65/pWG4Uc6eWiF0ySSyj/1DdPOIGRZ2fbHqoQbEzplIuvl
nRGDAHuqjW3Z2MOpbso3BBEfYY+D1czX9QiIAKfg6q9JxSCKuBNlOUCkPLpU+MLsIcIQFBsLna3y
qa/8qXwD9LvXyjqAFz736fyUMqqNiQ9jLFtVC8w7mmTiAAB6MkZRCHCvgzLeDI89Fn4B+EdFiqCN
nrjmF62rIwjhT4z1RTIH4tmtuaILzGJFn17HuoAMlFKTMznYTNlvd/5ScqUJCHDJkDI0YMpx4RTX
4Q92FPhV/cMKIto0RbLSghm5fXVxmK3qlznzhOffNs1R6jbHtRN7DronhAHnTOfc0QhAZyzjI0Pi
PtyGvH0anAFrG9hcLVy67JRNyAx9N7bJWVR9e2nKYicrcSU9VsfL4lwKpzjME7G2ZrcLnbchhWAd
KSiUchO28o3UcVzfZov3rNKYGDHtbarJe2B62d3wS/zBcmbFkVscvKndVj4ApEY8SY9YTsC6VNPv
rH1YcX83ptogFqdJqZgQGju/+yU7ReliPpmGufMloyyTg7yqAevV08aYNQLMl3WaHmrxZPl2Ms74
8aHw3t+xbpkOgTf/rauXrFh2ZvrglP41mtOkiMz31IT5VS8Xe5JXznGvN2JzIW2oKw+GidXrsWMA
62ZQWvNX9iixxCBty/LSN9neaIbHSf0Ipsdw+iDy5eLgl2qqp16oV9AIuzwdzkHDRIrd4P2yfzVg
p3nFM8cpCjKubpBk3jSdKzM9ZXrEeJkeJK2XFbRJqCnWHJxTK0sNYBGJqYE/NdULFHrGS3m3qVKP
rpevzpLHfnypS3dHjx6rwuRaMjcN4yY7KJ8RrWyZ751sqAKm3T54bX2r2+ZkmMaPzl9PlhoY8+wj
Oe2dbm948jjV2UF4w4Nj/jLk2R7hAM6Q3edLVExgCxZ0td6m9V8qRQlm5O95NScsN2Ks7kc/XPBb
fXew/1zD34sU+EO+HLTFcCQfn8dePsyVuV8M/4beYUfleM7S7Crr7tSn8lBAmaOF2cM85/VqtqWm
STa8W+kB4c68JK3zRI7etuvTjb4T9/V0YtO1LxXlNpb8fQ6XsnGkcfGnGapI4XEKwAixL2LpX+uA
heN9DgqgYOfNw4PruZhCq6dRGftJSKLD7C5I3NHQsBZT9wl4sQcoMT2Za/TD080FY/7OTdlE70El
RybT8sphdMsODF9qYe4FENtE+hJCpezso6itxyp1fzgFxTvN9z+2KFywkq9brd4uZ772KbxQnMbK
fjMBVezoLMSp1lW2CYJZ7NpStGbCVBrk3opwfG+1xYy+Ct/FqepqgP4oDqZH8C8my+u5jdTZHKYU
YPXM+rZnz/yFs9R0N2pOZZtMubUAqR2c7lSYi37yeZh2NTIqDUvKYG6ZOjlAjxxH3xbyWrMw2mzT
cFuHUPsTx5c7gfXOKJxzN8nqUacTsC7IJ4c7W3hvz5MzQRPt1iMVgLOpqt443rXZe7eh6K1BtTEY
lQ9rrd6iIQ0fhrHNnwZiCw9zP4vnDJJ4GvNFUCwUxXL1orI6rIMTbW1D9leymDMKiPu8tIP3XfpZ
+4EH4kAZYzm3rnJlegISAPLYJnmK8c/CvPTdXG3um47t1LzhUbTt5iAjXywvHMKzn5gTn2HjmULc
gtWowVqCr2Yze5gtmp7nyCHnE7geoJmCIX/LUwr+XtNSxDmIgTaBNGI+VBCTCxYJ/EM2LyRRF6Gu
HteoG/ZTnw7P+dA6Y+IzaGElSB//m7ffura9w5J/Xp1Poh1S7LZLtJx7b0nPehTzJz9DfBK8sl49
f6EtVy19q08Fg4ewoCTUg1wPQTmzVw3SzDhqJg/bjgziJvYrcgWQJpD0wBPwGq1pvbGNdj17nTH8
ZncofxXLurKHaELnpQzuLW9uDeNLz972wISXowXIMxkXYxZQQU5D9Vix0eQvX87FF5hlHk+zw6iN
/MePNXPa38gAGKsDW97JsnQxk09M3QCPMBSk0xcntiLgOeQgDhPb9Qch7fVV5lm1843mbhLQfwsv
+xxm6zEcuO1tnxbXKLDXQxECf2el2RZDbgorFY0I88PwEk6adK8S7QYiZLn1bYMc3cH65WQTO66q
9Whu5p+p4NXD4J1vSpAPW3/E9h41kNzGmQSGXo2/UBT3h5FKKtGZnE9dOta7YgBin5tzxLY7ONZK
B5yz3o8xrJoE4g5SuKYm6Ed5hClmyCsVeostkQ5QqHmTlhGjesta+8nl+h4Poa+q4pqVdIrIDOB5
B0794MzWZ3TP6sSlBJofjN8qWTJHAiI/DlkmAMO9XuW9D7K/lqgeolaX+0H0p067AAQNdWuG6BU0
ep10M/VQYSFAtOBR1376kuuI5LyV97yniSVIgocESIVdFrEJleOAMIySaKFQbwp0JEY2f/p16m46
U8gdJlQjEXlFlFiTXUvFGs4HU93TvW9w/1RJOIWoPlcWJSlDxlg4Ojjyo5c4sMmlAIaO9krNh9kJ
Pl0zXa5+Nhw7od6MvLO2tSzHD+pGuHeChTbl1qWjWY4Di1LTg1zAqGr+wtX/GWJq2a5l9MfNjEtd
0bKQvbUmGLl72Enc7TIl5KMQ0XdTdncch3S3NJvG2bXTnPbQ95NcNmfQN9dRp5JeYaU48djhlUP3
NyrEZQ0ojT1dEgwS2D9nnTM/DMbPNCSkzeVIp0GYXh0yFGKzwoDsyPbIFMQBb2AUO2JRdkPAcD+T
2dUYrJPv6S8TrXJc6/IXxUxgbqhN53AfhjU1EFSBzs/oJmb3vNgGnEUVbeCdvDBVulqa3AYLPUTs
FsQx6OphhLqzQf1NsBriGobWgIIGJg5OP/0sO/lSd06GEUqmqAXjsVsKyFONbR8rX7HSXhZC57ws
/bDU4r0XkvVEc8/K0K78GplQPDQY33/U86QBO6GHKJcxyJNG1ATqsKXf5hKYRynAyMde2M4Mo/vo
B7J3fx+h4NmYbKnZrxoz8ylTNumRZVy1s7U0tl6xlCoZFz28ODqFwlzn4ykrpjBR0+AdCAXkItd2
+MJar38PXeE/2W7ubAvO2oTtYfTthYu1Ry4GzFL4bvkG237mh+FWnHHQa5CzRL10dDm+pm0TNnwp
hFQRx3FrRuNbR2LXKYzq6QOrubcgXzB8RDM+smAX/Tu3HNA6cIRtRjEgpdediUwQl5L5/Fdur767
q4HTw0zuHAaSUZc50KoZjck4GyzzSxoY8EBQaxbVoc/4uDUL+XPoTHiNWCybc+2R2rPMZe5BrjLK
bycyrGPgdtm27yfj26/kdOoHY3iysX1ercp0wWb4y/qjLJix8zezdlGeMYMtVpIy+zX8mJndbARZ
ylCmJvXhSXRJQQtZiGyocr/mXx7zxl9IGXxaIIdz2tIIUmL++u1bQ4JOfkQ0fs9DafzN7A7NjYN+
fazW4Q4a6mZM+Uz4zR2efnVSwuwvQVMSRc7mhkF5k97sQgRTnNmDcU2jvP5TdkF6Fi3MRZRb+cVk
Bf9gjMr+LoKJ+Z9w9wt1zL5DnHDsmK9lMboTzrTBqZ093j64mloYvGFtCObJLS5TJ5dNaab6IuQE
nIYn/ntZp+BH4600cOlUewezVs4DfBD5W3EaUdz65u9sbStqXrtPtwUwiQ4G90hmTjjb2IXRuI5h
ZrFtn9SprWzxN+wc5/dsNel5ppXlfqE2pTdd6ag9xCB34WHULdazqmwYyjMLt5Yt6lWwPfq832WA
SK2QXb5llEG3WUNf9Exd3fGcaug4ASLdMHwBJBbO1q50Wpi8DMxJNaGuBXbFX+koQoKdkmzOBgir
XZriSgXAdgxF2A1JrvL+RTo9s9VlRc4dT+MY3mzl8LR6ayV2A9Cxi12V4QOMk+IrShumRsMcGc+S
Jd2XarTJpm12wtfF6dTvLIQ5x5h2bP5hfo3+iKFnKlwp3thdx7tKT6rL8cV0HfWZNoFRbLyqzK8a
bbcBQCVivlJ1XXamCCsJvSOj5mGgHnb3gVBDmeThJLgCOun+bOxQPfbamlRstKzwIdz13fgPsJ+x
a+1SMS5embDdL07WE3d5fbNv1pbT3s1Clp6urkvkdA5cjQTMh/mCESddd6jZauO7a5cyepWTEc3f
MFLa7CdUtZ4iciqznbfkYt2mXcigQY7sFiUFoj/oQ1WKkCQbx/CcIwLpMgRCqsz2M6fubH6i5ZxY
RrdKEdawpKa589hENZshtbntp6LJ1m0ZaQUHtQ6AhsF+h4ZX76ZAA+exhzzzLnaJ5XDjTGQgPed2
sIBOjxSrm7ZahfeNzIkpr+QGdg8kYgRKIalxGJMWxSiu/qKdj7bAbhTnXQhJuypw+9HLV7B4EZ9j
X/AMw7ewwsC62SxhC4K/mpHGXWYL74wZW4ST2YfOZ3uzJbBlLc4C6Zy7gTa2FoduLFk5+9nasbbx
gxHoL5iS/2PvTJrjRtJs+1fKcg+ZYwYWvXgIxMyZlERyA+MgYp4nB379O5CyOsVQtmi57LYqsyqT
rEQiAnB3uH/fvefSLYzLTDb3VVoBAHHQqejoZiYW+7acTBWlOeUYhI4UYDZSNSMO0bmNHg3VaILq
NkkiBBhNKfHiD1Uq7jMK8MHeiOqw2BpRi4QIAGRy28a9O58zPEabcwNls3M1hHBvjDZv6EB0j7ym
zfIQK8oUXiUoeqcPFOG/uiWQLqNiNsiks5FonzgHnCA3UgmMz0dmot/0UfsFlwoiS4F2rwlrBmhs
FR8own81xLy/5olKmwCtVqSFDo0PETdtfD2hozzHGxNFHVJJs9yNIoqOBOYM8wfelL+9tGPyH7zo
jnGaORtgCbJ7lUurY2ZdG4bN8ZcOrJ/VE0hMN5i9rqXPDEnJ3P1eLf430nSDwiFnVxzUBvf8vVp8
bprJiBwj8wWL06ajTrVmIS45+7f6+veXWvTg7xwTCO4FA9LRFwOMc2opyNVOx8I2wWpEDNvtQrhl
gImQMdtHLWpadS/anIip3190cbe8v6iFkxPpM89W1XA7vf9+DufDosqEDSebINuZrh0bospcu+UU
s0DEj4UJ/k53HzSzf/n9pU+S2/FQ4PVHdYItjz8K3Vo+209K/D6u0HXRA6aTgArKm9HmSl+hqIbm
RZmOw+CAPrd7m/pLC6EQSOUdqlmWYPCYH7DWtcVe9PN9cAV6JCiv1I8ZvcZp9G1HN0kvG2qDlGjJ
IhgvMfcRuAYxzTPzguFuRLdNiu0sQ+vDaNnKsNmz5b1tkW5T6mf7LCZAuMBsjgOqYM9Qyy+RNO6H
3DiaUwksNNRxbld19cHc+OU2Ylt10HpS59Cx11nmybxEIprHcRbnvkikddZYtXpEH1H5udWJgxlJ
ceskOHb7WYvXHUvYi0SvurbqpPvgk5zOFT4ItQhcI+Ab7OU2vn+eBfMeHVxW+26sD2RVGzaqHaRI
pbGZ0cN1/u/Hzy+XYzerw1LhNeC6XO5k6MKtTYCkNb0vg1yhdQQg72FW2Udtk6aalM0/vNry5ZwF
oKISBGCaywD6abCqlML1Cpkc6llyRmjWp2eo2IttQNny8+8vdbq4EzT98xc79QBihsX9kRE+mLlG
c5b2U3KsZIdvKg4Kqm4OG7p2DD5YfU4yxvliXBXTOnaGxbMFY/L9FwS3xktRN4l9oAwYiWFTG+NF
USY3lpE+JfX0xZ7TN8ibPmhXjAwmtTmjXTnGeAADDd0hcF8XSGqlJ2exmVzpefjsYMvyEFFfAtUF
zyiLJ2WUB9FpHyxipyvnyUfXtPcfPRrUOU86FMCBkybkkpv9MUfTEQoz2Eu7/MhJfLpm/ricjT+Z
3DJk/icTzpgVawaQIH1docJguIG9LiI9PoT2Z4vTIQl9CB3yCRlT2hYfBTb/3ai3sd//eXHnxDXN
yFQjtMSjX0Sk9Nn6mGwMA9pcWXT9B5uMX1eWZUjojliicVWm9eJw+mnMo2lBx0W1D2tkJoeNObT5
1aTp03006vmx1gzzTdSx+cZonK60wkyQztM/W3xCrfrt95Piux383Qq9fBjb1QVOcYbXwp36+cOw
fW1Bi8PPhXFZHKIKGmVamQKKfqixzuVu7VtpW96z86fppliNn0bx8MGac+rp4tHbqtAEnj847qx1
7z9Er3QVgu6OuACLrpwt7OmxRhP9T9+MXMbljciqzjWIFj5xF0ZYbgsVVyo1Psv2eUBYjacY1qV4
7SoN7EeR0M2Lr5CSnkWlddeimP/gm6rLpDm53zT0kBE5CwDOPYVzwG+27SapSTvA4E19PwopzboD
E1qQJwgsnvOnFQXPuhmXZ6puHEq7euaQRSmjIHL090//ZNTT1OWTAArgg+DFNk9HvWIbLbKn0PGZ
evN5V/XBExA89ybRZvnBVuBkMeFS4C2olPA/5JthYX3/iEO3KvpaSxyIrZ36UM6SI5IZzNHB5eTr
O4ERfkCf+OWCEM4wyaLHVUF3sJd6f0ERpE2iCqidQ5hqT8Ap4y1NzdivKP9tCsMtP7qZJ4MYltpC
IQNtb6GKo4Z9MrqEWmArG9FLuJSRzoNWwRIC3P8DJ/vpVbhzhlB1iMUYV5cQm/dfK9bsuKX+SFBJ
qjq7EW/UU9QE4Y/9+T+i+/1vC+nTyL77C1H1Sz7fY5w/Pz2PrI8/EtG/x54vP/ID26frn7AB65z8
dHxGDu62f4dSaCYRe8uIZacCRQsj/X9D+yjff2Ia87wZ1Rp8rcVj+ye2T9G0T8gFVcEmnBMlO+F/
FEsBU+rdysGmnl09JCnVBhsmloH9/snXTuFgTRkRn5WpQ3s0SCSVBI8Gs6O2yE7LyLliZ0DWbWiN
ZvdUjm2dE2GcpPVaVcDj0mdypZqcjbqTz3t11sv22hAhqeW2FU3ddprSAuRpyitrsdAUuXgLS5N0
hKEiKpqNRoQdB80/Cpd6cib6lZkqxb7qFPNqSFI1eDEpruTkBHahdaU0AIlxSUWksspGw4kaQIOe
1rpSkopZdZFGylY4sK+Np3zWVrzsmp7zL6vHWRcVqOVnJZhJZcIyPm3rMc0bDmz1uLcSzKO+VhW8
kCr879ZODDl91NhJ1GhraKmN6AFOeEApM3UbbAYwq46gt+uGLqUSmfeuMuKKHrC+2mt0hX15qKVS
iDWfQ1WwFhJlKjjva/HnPgVWtovSmZjXvOm47bqqH8yYdnpc4v8MpZkeCZQ69APK9RrXFK3c0Kle
3S4yb2pDJ5IsbqQm9qQXaDk2MjHKS2JhIcbT2JPJJhxwChyVYeKF5ylzW1TXuUVz/1jV3RLaIF1z
vJWUj4Z94iSm8KchlZrf2XVPIUrUSzG2rSnQzRV75nBTsygK6oYStv2VXJIKAnJDVCtqe792a7fZ
VI3RBc8ASF2P5jBh30Z1JFUZqbyhd0htApGlAfrmzI6aSwkpb16bOoWIO5OnVR3rNNAmuW7Nfqju
8tSO5YPSodNa7BXS3Ot1nbXrWovKaoucLnKeeeBucStqTRSUvSk2Lluram6OUjcUiYKlyNKKRqde
W9T7ai6+TuqmnbZJhix4reARDtcDdrFhD43ARRpf2061dcLErHZWiXcWCZvUqzMlnHSVkMFRojno
AmB+dwB6aT/pXZ5GFyoAIMw1qe7mFQ2gWKuMY4G6IdwQNDt2Ww4HfQYig/4cWiMQ56DZMb1R+g3R
VHgybpCxelavoVcS7QzxWBeJ3u4wHfT9vraCmlwlNVKRu5Ft39a3czxjAsETTTtoMEKBBzALSAbI
e6vuPF5QBE1GqZIcC8MgspK+OsKQodLtV5jFesZAHIehuaDZk7bHwglQLYl2SJ3zaRpieUgSk2m8
1Iqqfc2grw9dDTwXAwVkBcS4k8Ep1W8zAMBfYyjgSLYrSNAPOt2ScB+2fOuj6Y7kOg+plas0kuai
0R6yqm2cZwZM90YySEcIVWpR0tUr9JX7ieqCdg96N0oPrrQmCnOFq3R+B0mSRr2VNiO/msa8ckP0
7DzSqibe/mZOS2TL0zzlzVYGHf4MqOZKtzVik/mKKDGMufHSJh65kEU3HWMF49aOiBPVvaoGsNhr
xLAg7zI7DJtXKMUlHi9ZIDxdN7YZ3htF0D11RhsUVJI75/Mc6/XA6zcm2CFogptuJvIFdBdRDmNK
rMTBmgzSSwhpD4Xct4CwK9erMMrPdEvyZhzQ9dWpeeaUU+5uzYSWJsEnxIucgTiIdVoTZdJLlr6Y
HFRBFfWL3cRAjA0L550viSEHvqvXukCCwZmDM0Rb2Z27s+gRB28R5ZbqenTpCNA8k4gfFQyZVPvl
jJh+mxV5BPy50Vu6FMacEDmSI7b9sff7R6/4/5tpvb/fBxye4Py3fyb1/rwZ+GsvwGvd/eQ6hmVB
Bl1e7iqbx/Fb2/3XHwo72E/sv0yVDTNnFlfnNfwnwlcRn3RwZkvt2LF4X9O3+Ws3wP/nACYj3op/
QEnJ+mcUX/V7/emvgwRHGOrUgt0texV4IoDF3m8H7CjTIldx5ss+3qOQRSRDr06zdhJaQnsRzx2d
uzM13cRfFVh5k68PFck+vNjTkN7XZW5j0CF16FpzvtaI+xtA29uGXgQsP2cHkr57naOtGlEvXEnd
R6Ti0DUSPi/UrtqDGwhqT/sybqcYcMW57ngpLrBveuW7lV9Z20nuqWXAU6njnUOKINm6sd9eYyvr
F2XWpbMnyigxz60Hi4Tf8Fyzzth4bSX9/eJMVe614HUk7s7R/fEqdr7E/XmT72eiU4ev7vjYiW10
kbbUPLZ9g/WW2uXXpIpQIq3Ut0XUiHAmfhL9oabeadyV/UE+4byfmuuWyECtvm7qLy5CGETAYqdQ
RJw3yRPynvA1SM/QNbnOCvrFeNaeVRfVU4RTnvtBa1ysWpJ/9prnfO21q/mtu6gOABlQ+7oPUbiy
kwsJUed12LBBKfO9JkggXfc2OVL4XT1LrHV9ndt3lb0ejS1MHbJMYmP7J5f4PzP7D8b4fzNof9ng
/7+CeJunn2c0//zH5l4zPgmKuYDUqC0xDZea+I/5rKqfwFfQ6ABzrNIKWULt/j2djU+gqyy8AmDK
fqwDf01n1fnEkVInE5xSO84Xfu7fyeBXP2Zpe/L3fxU92nvchu1//aGL5XD412ymIEBRAHSUAY+I
qh1nivezWQk7RYhseFbpnpUMDdSFdB67KmjfJvY8JAsZY1y337K+lnl5H2c5utIYr5PyhoiAlwi6
zxz/uj/FeNNzVHyWwFc8SU2fVyO5Dlmxb2e97TZmDe8kXKVjlnxGvtzb5O3qiA+U4dCltBCntRIZ
mUsZO4jNIuxWVZdy5708MUfV8pyos60FBtHJ+jYC/alTpBzYloQeYgnH2AQgSao7ZXlrb4HVALFs
MoKTOD+ojTIcgffb+ROayDzxYwJmmt00O1p4oOtayJjiYhDMD52aYk/w1FFJcKIpUqB3M0KCN65R
KrTJISZmh68aqHKM2L+2DdqBhianlw7tKLcSHpsEiFMZiEHi3BBzjS1a44F4mEjKfIUPfzQvrBkE
xMA/wJSNI6mcimwX0gRbeiaN7h5baU/jSvRGdWd1SqbvEOeoLJIaXtXAAzFZk86cuHqWX5YoI7mB
hokk2MUryAFeeHmoqcTF51MAJbCxFEWGXlyLcDrvNPr8/Qu7srY7p0IzAVhws1z0Ov2M2Si3elmA
STgG2tw5MNroll0HtaolNxxThvmeGlIX7gwUTgp6oC51d5OhEFaYSuALsH8UTEMFm8CWXBoyvppt
EMckRiV66uixV9OyLdcNNnTSjduYgPQmHxPjPsnRPZ6FOUQX+oBsoxAco43jtWIMTr9TpgxXhjq1
kdzM2uzIS6wAKRGvFsy+jTQrgklNHbE4praoxXuo9NO91jXuo11V9j37Z7oXlesMBEG0ZUn6NqdO
ltM+phfVw5CQyPZkij2NjCcadW1bgyuxoT35yJVrC4Ogi1dE4xCP8jDU9HgtyQcy7opCj6KNmRKY
t8h3Hfs4NnwrzKeJalBvUtipTTTexEYVajX46FLiN/aWvcJTwQ8GhK6oFV/QfB7QvGacCBItXbLR
R+znfkJODkrBsjTuwsbS+lWnjlHPWc0ICImZm0VyYevD10kDbAhZhVTjs76PdXOlsAEct5LtfrVS
6C1/G3NsvcS9KTnGd4J/3hp3JMpdpub8qNP7IMOtGZAxmaYyV5uy0owSrYQeBsREMmPHCuOPNmLl
2xQR3oFVpKDw3jiB6sSXpBC600rNuxL6gmNH1oiSPRbDJe7DYEI7E9FgKRkm4V0Z1ql7braZsPZD
QEv/wHOjQ0+DJOvutGgO63HV6CgJtmFRKsrFmEYQP2aEU0Ru9b0NQGXd0/krEXZFsFokNxI11BEe
hxNYexNfh6ldJA1tfvxAk/tc8pwoRuQRq+DOzRoYTUCG4nSdAOkRnGwjdihFV6JbrnJEcKQfg+2p
F5+dZFVw8XKMfo/pM2Tijdl0HkTuaN6nCGmtgzlBMfdqpAZu77fQYeLDoAjMJomMsL1puK6GPYqt
otgwARoX1Xcxx9EO6Dm5fa5R12IBG8W4+DCPJ9m0yWoTJs0myezYOkBGSh3QVFMwlT7hgTbOdzL9
su6GEu5sP49tKisIX51ZxbjaJyJkWqhHIjMxRCLkSH1Jz1XZ2cEwJqkPYiJV3hpk/Sh5G33iTq0k
5zqMjE7VJp8tWAXiqZeNEhA8OqXpJk2r0jnDFm8ZqBejJMjf4tkyUbeNZVj2L8T9RUB/ACCX7heU
3mhQxrp1SfSam4zGKCceM36rk1JM1crliPYSNFaVrMD6SQKJJ91RDgVIVfeKTnnjPhiEXk6vhHqJ
4AHtj2s9CVa12mNqjZUf27jjCm80K9KpiJ0rtZ1GVb35YqbNULyNptZyNK4ygMa3rH/p4DdC4HTy
8GdlLsWktDVDSTVbIPBVAaJ0F4maBPNtDqd/uFYSqx2NNU1l03iOXAzaF+UA6qdojm5RDG7kZ1E1
GpixLcyfyoWG8SE+FwEd7Y0SKhZBm/gHe1Sm8JGIrFvXA92iu582Fn++v39+X78vwkINsSi/Lf08
NH/Q7bWTUq+VtGOIS/XSVMbCeiP3p7V3bkhswQdF81+v49J8pn9OwQ+IsnnSPOwMGIVmEpICGK00
VmWz+yA44/sn/XnfgTzg3RVOiopuFlnSjsOLRPNoA9QXGImsb+1n5wEjwBpcjD9sk0frGctdkG14
rCvG9AdNiOUw9W7vs3wGk1YGmj52PzSh3u99ZB/SSTfLi/At2Oo+s36yVvPX4Vnsh7W5Sg7FNRms
L2g9ufTo+r9/lN9x0O/uAOBHbaHqazTjft15UdlDjxEV54icrYPu46Ved0fL7/30tVth5/c/6nOe
tIAYPe+veEpozoALAgjKz41tt28/l+fuulqHd9am2kaf068ffL33bZDlYoT7EgEBDttd2uwnQ6gk
yUNx8v68XcOHmg6cSMi8T26VVe23/Wr01XW5ITJy+/vL/t1VCfSAd42Ylfr4yVVjtxpEpZXnRQB0
dboryZvosQxF/4xl/v3LoSAy2dzj0EMo8X7kJAF8lqYqz3X3CUycr7eN31DV+f13+Zvnpesu05zD
gEY96nRv3qFjFGlSnRdnzT65j9fKKj1D1r2K74ut/cFwPJ3xBni2ZQowJVwNoubJjdOzoraXlNIq
xooph1VPst/vv87po/l+BVLvEF5RvXBPFReIpKJpciw8Ns0VmWznPQyXuUkOY/ARr//vvgs9KpJ/
beRGUHnfP5225Qwzp/ZeKzW2SC5YnzJ0PlghT5rpBKlww0jnRC9gq+CGf1k86FKolm7vVSN4IEam
8vph4EwAYH2kJyCt4hLz+lmexdfkkF1kMtr9/naedGV+XJ+OtI1EiAFyqqGbtQGfD3uexMqyK71t
09t8KK1uZZq88n5/qV8G4vfvatMiB278vZr0/obK0ZBD5lp7aDI+LtsVyqfAN7xyb+1Sx0s+mMPf
g2h+Xhnxg1noHgRTS0da+/3M+pNOIS8IQjNimqUj25cG/0YWgS8y0txyj0qoZ+mRWVlxBiKsbsJ0
k8OvLNSVHaaNe10U/axL31SLoV6ZwaDoF5jYnW6D2VmfzoAJtP2b0Di/aeQx76Yyi0fbgyIiaG3V
tb6rjXbpEbd5g8k4NRJLoTs0zaaOkRjXSn9jhJUwQRH3ufb8wY3+ZeSaNig6Tv/I5yg7qSeqJLew
KeJ12gbF6z5aqd7wTHDuFqvutlulG9c3f8z6/1Rs/jC4tf9zycb/hoijeeril3/dfKv654w/lG//
6qJv/0JZE5Y/F3OW3/Rnq1b9hHpjEa0Su0Of3WVO/lnN0T5p9GgX8S47JlYDthp/VnNMijnUbFnC
LcMyHNgkPxVz9E+GuUgEqNiqqgAe/k+KOYCImYc/TRxKu8v4ociAygRZwKkCc3CKgcM+PCssKkq1
5YQ7VeUb2dC1fZyTWlEONmSvl4gSSvmCq8QscLphSJrosPW7wWa7HnmI7IFVeZal5qL1hD3WKpXd
OogNQsCytiL1sDOM4tIUsO/OZrgy4yNuviZ5ksAANbbbZqu8RYpC9WClZqMYzqZGm9Ndi8kkCr0u
lXMOyVDraHV4uVOSJI5/VrHFFSLc0tmnJdNeetkExYhQwlaFd0Xwa0UiNN0xswLWryGuBRsUtjFC
f60b6yuaGX3xtY+0kdovZxzToTqEhGX8lqYpJnJvNNKaEO9qaJ2ciqlagLDzhFAKtpgYiXU1Iqwi
tOrCVxQBDHddy16kqkcaMmcij09hxPh8CcgUOHoyzQ05K4H3Hz0FKhPhnxYZ0Wx1MHWmxrdo1Arn
qkA+NWueq0YUEryCpRofx0DGMJGnQspxJPS8iuQrId8xFp7OCYuQgq1wCzwmZVMQskpvURKkSqfu
1cRARIaIJqr5hZOJbqH/7FMQ5fYAtvdF8tLrCXyvcyMgvB1I1hejlN18mZrx4J6loVWOXzkJRkQN
V2R06C95QP7nSxAHtvnStmXA+yu2SqXFQWGp3XXQjz2RzPAYSlqLCS/2GR1xrqoP9tzRslvCjhv7
C+1OF1RkYaTdfdy0NADTusy3rj466pVbggCPSGpW2ASfDaRr92dVOuX2dnQ4CldeGINL8kSPXWo3
02nTj8QG9DOuezKJ70mDiCLEtxU4HaiEcSKyrTE7aZmtUzj+4Q6EomBk9UhEN/aopvaag5Nj71RY
ocq27kI3uJ5GNeuOoZpV2lG1yM1F0QrNPsfC7nbFVafPctoFRTNmW1yCfH+fgl/LlrgaQvMSW2dM
+VGp67LcA5fUCxPvY62njzIRTXuY86weqKeIxL7PF2/KsaKEoFJ4aZF2aB7GOAxWURsbS84tmJzi
DpucjTRCs+f+unbBY+7G2WpyA+tGAEMXsCp3WBiE5g7m0BzslNDXx67LHLnJOQq7mS8LhDoU9S1H
+dpFY2ZfKdR5w1uKewqmz6hvcXKv6HnPyJ0lCDQKtX5t5IM3DEagXpoTHqVjmIevGshutH9FChdM
Ohx+/YJMZGOPs7ON1oHDGOhWjgZHJQUODWnjUm1kV14PWizBV+jBOKKCxuWCb6hHfaGGpRUOzGet
Cw7wDugXW+TiFP0KK7qjr6mV1fQogqEr0JV2UL7iKVTdcQWylJgMMaIFuUUZm8IId7UcfYuX1LWS
r8asgQO11XAj2VjuRRB1q5J+dXwpWi0Yd2RK98Ma+C5KCKOzs/St72Y6H2aukcoGFcRp7GdMNEOp
rRMmJwl4HNRLe8AfpejO3oFM3MWeo1bIIPBLKwz7FVgfu3rJNQyoayCfjo5JyBh6+9jNYLFupJuJ
EWdfGFX5HVSBDuB0q041gFlkL5OzZuCBXumCehqfkn5q9HGllCzes4cbioHjOSOFvAt3bnHt8peu
0jnwdlBin5s6aPo3KjB1+qjohcJJXKpZnJbbeEzd+HObRXZ8VraEH7tAAswQTLDV6rP4ClLWMiDH
dCWidR64xXVh07SQsL1chRf7HOlqOeNrwuVntatpwAlMnV3DCBJ5hYriIfLGCdZv4gUkNoypj3IA
2QAEAZYKKEhh0mTDCrCwS1J8FVZ5QugwJ6/ZXanY+JrQD1VwrF9IVbZwAmCPryQeZrz7qbNtAgK0
sp0KyrBdLD95JwuK2m7TfAHz6AwPhcCXdHC1qUed2GQcnmm22VMiVqqoakvhI/YS1yi1cmCGHrie
yT1Y1STmHb+qi74a/Nnc4l9tMZFBSzcB2SBfuFI0MFvNah6r4Dq2QFG5XjcKaT/kaSfqxe5Upddh
hEXhuu/awlj3TjBpa1MG8c4SRqTtWm2qKKuVoZZ8drokdK47FYUMeeWRQuMzouoG+D6WXauuAA+r
Soapr9Epu7mjG920bknrd9NmfKjM4/0Ni6hXh5rYPtkpSu8XDg6VdSSUWpCTWkMpbJBTQJgGix1z
GLUPxH93Tr8PHKPCM0gufae0B6eXlnqMa423uaeo6Hck780evEQvQjt9IzA+CrHS6bpMX0BGQljV
Rh2APMh/Ditm1jbjoXaWHhKTGT7X1ka8ZK2kHbJSbqTQY6YQgk0j3E3fK/CzmhZWulHbmEQrDKhm
t41IY+T91Hwv8hdRolDxx81J+d8o2FAhwBhm0TxNSjdS7LdEGp1bfUEqSGeng3IlSjcwKALpIImp
/APHmeYjAib4Ns6PDoUaKoG2JlQmJZO7H2xSJPW0Guln8NzU5Core7N7QXkaFj085kSvn3CzaQKs
8wjEK8XMYRj9I7Al3pHrFg6AeFmEbdFrp8UJpOyg6xdtDPU3l7+5ikz1fOUoes4LjJ+qo/PmRzNn
ypxE25dUPK3zKo5lflswTqmLDko9dytgNb5cO5WYPrPvqV6bKErqrVPzOmbA18Klh22EK6lEqD7g
36VuDssHZMKF+NF4ajj/TFStG7o2j41QmOseHcHgugHm3mynwaXuJ7JwSAdvxg03fw5KDj/8Sssx
ijOjcYTqCbPJ0dMVWZQmz4yuhgJXUfXz+Ih9pSoxketNcm4NyIyIHaVURbwdK/8T3o45WE2oqqCL
UF0f76WkY0UhBSwdvJx6yPJyX1M+bx6ZSjLam5rVql/LMjDY1zVQz6C45dNoOBdDBWWWTs0Ipjtq
gDB8xcY8YvcScpigQYVRrzr7PGgghOUyxyHp2Z1T7jGM0v30aDy1iZ9IG0WWx68PhltTzKoG0tIR
A0acqgjNo4gUPFXNCDRmBZp02aXhu42uqmosWBQThIDuNahvs7iwFc1RLsxmquYrXtyNXePhLvrx
KnAofh+7AjkX+5qxYSGcchkXt+iH9dQnZpioNtagnvmNWRiHoAnOUr7AI0uS2+9Hkf8cyv4wcTf8
z4cyXtdlU7Y/n72WH/hx9jKMT/hoTRM165JiYy45lj/OXob+Cbk16UeL50VFc80B69+ddLrs+DX5
Kerl3/vlP529FpWsRrQ1KnSCFvnBf3L2Oq3mUoOhwU/BcykkmzrF//clEjrJmYq+1fKMrXPAjrwp
qUd4ZH359I/2YFA3SDd/ujt/0ww4Lcv8eU02ZRgoljPpSRWSYJHEVGqu2a67M2uV+d1OvYYNvKPv
uso/KHkiQjo5XX7/ikvAlbBUep36SfOBZVMA5+RyTXMwgZ/PbN5ctyfQPvQcfI5umu8C2Eipvhg2
2uvBQhyQD9civ3GrPS+chXEMLt/1CfI5A6EmnetY2iutkysL4aDXRxOkjIQO3S5xH6PuvlbqXZ8d
iiba06vGfE90S/+5radDHhn+0CrPMEKu0ram2RKuS+Po9q+d+2iOpIz0GZHVl4Gb+HWn3g9auBuk
BsZbO++j/omN/rUZjOd1AEt2Tulmd8MZFuStgMrY2srnJtOfkka7pUO9jtxzRQZepDf89y0BZ1Wa
+UoxwQA6oz+Nd83U38B2A5VXbyOQzYOlole6zPtmZZakHgSQ0cQVHUJPYl0WZnqF5HI1sw6OuknQ
hIVC0lq1rnURxeG0ylTX57W9sWGeGXF7bTfuIXMc+tPuuSwfgJUj0YQwTDQFatniEufQFlc2J/dm
rTbDWrjBAYkBoN5LK0xXoxy2UzKAtyzogFvtmZ5eQxSJVcIy2rHBi2Iiq7X7o65H6w5Ijyfb4TpV
Ih+96zPnXlrc1bqcnjLjpiY9J+5uwmDhiBR+kkYbTfZHnER+IetNGuPAThiIqr0rYF5Y4V0OuwzF
7ppNrd8CQMFH3UDYrtwlyWF4Hkas4wCGeHG41trNVBIQFEpsJZ6UILkmYShfhblcKUb2JUe6ladE
ZZt5zp6m2TqkdHmZMW0aw7kKDPu171zwg8lyCo69KW7vxoIon94s/bDZFdLYpeBKiAh4EwaN1fK8
Mq4Cyz5jBK3UcLweg25XTNrdPLlrNQEJIZ+xIYJaUHYGasjI1vf2LFduU1/SMfZQxJxLu4frVK0A
o64pJ7b5K+ZFNmvEsVTyem6eBHpws0CrMkc3bgb/AdnoOg+tvaLfWw47nfhsADCc9c86mQlKEZxP
yQNMEgoxk4FEXQV4hhHOXQ9Lo8glRCR5IOTCz6wYCKQz+zjlnqo4eswh6RGcwBH/adLYOZdBt2/6
+m1wnG3a6zuT5IFa/TaLZ5E7O+bH3iqDbbJArAyQ5LPymGetj4hj2wlJamDMR3b37Kt9PeL8C3cW
AMUd7mkPhMMa0Abft0c3rd+6OsdMd9oR4LhE4Hia6I8mIocxHXauEm6rASrMgsoFjjUpW3WyfBs8
DoPHJ21oNavjqppn34XRjekWxPLsz/ZwgNoLXCihwT6i6SBsYe7hNb7i4fe08DUhkYk60bpxMt+o
05uAf1lmzKwqu2zy+Usp4JoDshbjV1nENwG9jUgtoZPNXxLiJFYTQECDCpU5DGu2oZ5CTg84g7Ux
9bcEKuxyxWKxeTGsz7IpSXlpPUoHXtWTZVcS/wCJR1gdjJ2Er6yTFgXhs19SB96C8JGMxVUIeIc4
kq1E/OP0ECGb17nuNuiWzpkhdFXzaJ1YA1g1fRclxYPqzHQKFvmKrq7TNtsYlbVZlEvrGfoK0WDh
RTDEj41BpkeZ3rRFu3GU7ByXxQak/H08AX8HIectvioPgpiJK8C4wFayz1mkuWMJlP3oqME9Sswk
X01hdMfpZ03yXY6YSFsDAAQkG64NKK6kxUHTih/nQvgjwBWT9Fj2qzPMyGmVjxczpkAs+vew/L8q
ivM0zBEiRLjtzbxr5Hgdle0LdoGbqh2AmrM9DaMnpYchJ60vKnzSToIETQlmSRoOhlato/Uc3TVF
L2A5LynYrjoUHpySFaTF8wrdFxaIFafQVR09gaxaWfZNEb1w4mZkwOiW+0j7uoBvOdhuxshYKwo7
SUvbjNLdkYPJwS32pzT4qivBtpPqapx58nO15p3H9SGx+k5onKNwQ1w6yUcVuVXcS/6iDfsuKVeB
dB/0cr5oqdLU0f9n7zyW4+a2LP0qHT1HBbyZwqVlksyknyBEB+89nr4+/PfGLYlSiBU97rGCQsKe
ffZe61uKIy/D7SzHvGUSi1CRYF9jgx5mk0ZuQuphebOX8CODEGhq34zO18n4z01esmhxA0nk24sK
6vavs8eOaz5iBQd6xtoJspkr9kPirZzxcbB/cVOiCL4pNKitfj8k/T08/kwncJrw7z8NZIaML1Td
L4DKnNFTGQBlPpxd5418Kz/2g/N3k+rvjrf++0/Ha41UiqOR45kDOhnzJBrfTO/kL6N/SqdVJ/0/
Z/SldGoId+91qIZ2tAs2ukMem629qVedq/jTLtyrLrl2x12+yZADqG65M7eMXHeFM530x/TyXXS0
+pvH6l+/h0Ey+dgMvr6mlq6CwCUcZo0u8lu55J6VPBHqzJbrI6s6gMooa0wo5JbmpP2LTmiZGbYr
dufUgTUoOvWhlMjdq9509mmDROtvIltF/Sxky6m0p5qnxIIVvRQUFslD1/ebAk7UTCR1GQVboS6O
5tAedPVRFXCtBDcyAYQLajf4P+CNTYeenytUiARBsw9GSO9SfBcj0w0g6XdpeJ1jchy6ydaoXqwA
81eI9FuO7aK4IyxMES5RehWSZqKeF+W17E0naJ/16l4ZAerrL4AgH4kxc1KlcxTsTEk9edgdncQI
j0n1aMyTM0SPMyCJLov2KB0vclysjh47KGS3BiRuFTdw8X1BfcobWusKIorEsCcDbNp1N19EQXJm
isshJoKCd10sQzRyJr1iCsS9yq9gV2GHCp/YOb1Kh8jjQ8znFXyepN/RBPJRg3md9kCuCt0YP1MN
JO+niNLFkNeoa8Qb+GsCTbpqrcnjW0E/mzyRwEmyzGu0+Enrpn7LbnpHgUIvIeaTlT0gaNyuJYAS
twdprI8go2xBGX3Cv/T2viDPcYYiSauw3tJAc4ymeNH503DJUFRSv0jZsZOmc5l3gK7lvVIvhy6l
8szfpZynxRipAftwwf/SgLS6iqN7Fr3roimuBgX4es9UA81Zq5+HkioR7tWiJHulaECuq3uDakQy
YK0OsqvKryCGbLokGNzKvc48O4MvnbabiXUcUyirKfmEENAX4ixC7V2stiVCAiMWHLhc55HBbTAl
XjeOm2UOXbF+Hoac3CnJiQcD1mYKluy5VB+0kt9lIQ4JE2INRbeDB1PSQVSm2FObxa+kNRglvVsz
uHCJuaX6UiK4TOmPiclTW48furRsY7AONC7ZGNCkpCc506DL6KeYoWWbFPJDa22bQfNKC2m9JLqa
2m2aVvXlrDvGzYdukioHMZ9AqweAKnZitv48npNo2CL3siO8Y4L+0FkPZvVMHA6c18+RxleI2DcI
bgIl++evoXKDsQ5dzWBLgvvAEJ6CpbkudbCX90RceLQquRD7RUPbTN0hh7U/gr3O496e+g8rvKpJ
FQG3aIMrdtQZo7aW+Uk87CTCjTPlouQPEsX7or7EAF4kad4YY++lTel0PO4TYYLzdCglblk3OPWQ
+LX6GBvX2kibcTIYo2gfJGTdjlygEEFpBSC37ch+0QLo5jUAZqJBNNkPhWEbBrNHKoYN5csp9MvQ
jG6EOQEGE/O7YK9QksMA3wY6vnLD3DbzRZ0zt4HgoOj3g6BtFmEDK4fIEh1gNU0+kzwAkjm1QHJC
ZdzEQ+PSzbQjbdlA+A0LzZWT8UEHPpYBV0zfU8v0O6mrbAawez15CIoOAai4qbSd1hFpXwgAXChG
sYPkTIUIBdvkVXEkHMitE8utoIrU80uDiG+s8ityPd6jhrGndMsQyRZ60WNuiFJk3AiIWFvyimvz
kPIsQnL1zEKwO120izzZhtkr4meHlEPuV3+ckI1KXX8CEe3m4qYQTfKViNiFRd1TQ4tmTubVzBYl
qDwlqu1xOSdxfJ91pPEYzwEfWDyaLv1Or1p+zL106YvFTXlwUFvcjZb8OPEGm2QgrSltGT0wAQiY
mBe7QaG+YTzy3lfsT5ZWfsy0N4FtbACil80M5L5TXGwjIsJQJrqF+Bi0CFNEyQ/r996qmZacuzb1
J2ADclIcrWTeYEB2upC8hRXzNqL7k7obdeEuC/lOZEwQ9K89eTvaCLxTeOwF41TXw3smihTtLfpV
1caTvKvE3v2m+vjDWs3cDE4LOCPqsa9ixEofGVo2bJKlS3C7uPk++Cyuc8eC6+9Un4Hfu6JLcftC
hztwuudvjv5FZ7NWCr8cfS3HfqpFSm2OkzRYsNORdzTb1U71pm322L+RlLCfPHX7vxAm/qH+ERnj
m9QJIiqD32Sei5j2kzzqdnYU3iKn30wHhMKOslcc089d9oPON2f5e2+HMEhttYihKrWQEfx6lvDo
AHD0Gk1hSz3OfWdL1p4mhxezwKq0tHv9PcNpkYj7OHq35gdhIVFheKGcdqpI3H3za/5wzf+RMfy7
Glq7gD9f83aYFX3oqYYUyS520LKtzk781KGrzeeQcBhHtiPPev5OBPeHq/DLcb90uJpeEkPi1Nk6
MZIy+ss8QfTWiPwz5m8u+Jc8de3fBeh/Cj6UH7+cYkDUSd6OnGLrhWc+Qo2rPclOTiNPuWM7vKv8
/B6/iD/tyRYg26R7SA6S9r+49d9d6y+1vQLnUYH4s1aejwt6dCvbRdH7/8MNNZHLIWzS5ZW99uVs
6SIIo1ZrducGt/UPXmIv3qcOdR2dO1v3G0dwv7uZf2iPIupXFSQxTNKQ53w5aBxFPb+lWi+x4rcv
GREEzuBoe6y7GBXs+vHvJ/mHl/aXw325owI8JKJ/OMcFf6OSWLZVTt+8GOr6k7/s/QyMoAabPyLr
xa/KuEIlwCJUOSWFmFMm4hSImseUEIdgsTd08oBAPCfV2bKetYYkYhDe2jJ5g5VvGnQkUjz4Rr+L
589WbPzUuBtpqZjxnWX5aYaaTy0eIs16jJZ5O0MuV7WGBKVqL1eSozRU2h360JwPbmWy/a9wOJQi
fUESqOqepAuurW5+9558d8ZfripuMolZKFd1BI2zRDtJ57tL2uUQhw6fT8qxcu3sCX4xBOTY6V5B
pjf7PsyfOFeyyIMs6eR0lnD1nHLYAFkau2X1zb3/h4Hxtxvz5S2C+2PEjc7PzHbtKT/Ep3WXnFzo
me20vcaDProoylGSf/uU//GxwxAMTQkd6G/tAPDk2GMERCmUUK7oqV56u6qsEXDZeBWuVPFbfeZ3
R1y/oj+tiDpCC5WHXaOnTTOMFFkxzL550P/wUcKVqDK3WWmYqvHlclaVlphIpjQWnA9GrYgm1oT5
17+/sP+0LX67aSa3RkY++7u+eq7lqQsF3iYDGa8ueVGGz2Uagq3e7hs62S0lL+wRZ5xR1CnZ/RQh
J6H7//ef8afLyRAaZAsTJNiU67X46XIKCeNG7Bx8G9PjPMCH7xr770eQ/3Q5ZbzfgK4kUTWVL5cz
BUjbZusdq5PHFnS8qt3O2nPTSm4ZzVs1rPcadF0rXq6tpXnAinnkxnyOqemiA/MSSbg3C+UJngDB
mFglZOx9HZ+Ahr2ulS2XKYy3VqL7f//VfxipYU9Fxg1yhpnfbw6CzlCx63UpHztlIrxL9eYgd1Lx
pVdaNxdeIOh7GlGBRd44slhe67FmSwIdBG385vp9NYqsi/Uvv+RLDdgNrd6gQuYWxfGOGA8/zwMq
XvalvXpL6IUvBhixrH5gJpbfqxNfoaKjl1/4ap3tqySGFz/+AADm6LPgjtr9N1dqvX9fH2RYajJz
Rxnez9d6qc/hVeMGQ+hQOYu/Gi3aj/UTgJNy8Trne7eA9Kcnylo5YnzZVMguX+rFuFsoJxXyd1pv
crsb2KKu6b5NjuTAIkGqTEbt5puT/NN7Ykn6CmwzkX19Xc4zKVCqvmZzlJGRdBdv2018v5zrzKFG
2ya3yVXtGe9/P6b1hxoCaMKq28XMgov7a18Ol1KQL5lB+jWak1X3avdC8kGsA12BxEO6szMt0MPG
uFn5xRMhpZrQ3FRj7Zs0hxHyYLFTfb0ivb0NApbcaivNItM91e2UYqcYNcHew+0UkXDE3CxiiEE8
pR0LZBI341FaLrLwkTM/lCcCSo0H4CX2UInbOVXZW9NvwSC9ogVI83DkirlzDbi0o0SOLo3+2QyP
qOmWgWRtmik9104Pyr0SL4wAZKDz1JMdOqqsJaiCLBsx473CxqYz2xiHLZIme27TK3N8HYrE0dT7
RcwcCELOUOheK+LJzZofa+OOZA2mdR9FkFwNhEi5MsqjgCFHOmQbyEfw1sbNiEfVlJnqRQZnUNp6
cV9Ib2J8XxLBOcLgH7plo/QgB4MHcbyXdFeGKFGXyAvVU96/xtJxio7WyO4ksfX4pCOiGxG2kH8B
fdcl1cRJY9MrqvlGm1qaHYOT55eFxL+Yc6eRZmvaOWbjWKxQVc6M3pRsiNuy6nwzvKzeyWzBJ1yt
gchQCJXoJjLfmrC8JovyakmSl5KcJoKrbSKvnR4682xqq9SyuR5NEsWs4rWo2CfIjD3iniGZWjhN
BeGcYC8/Q0o36S8tuHCl1T01guo0wzknKeREpgD122ydkrb1USNhEiVPo5SZyRXpTiL/ESko+WHF
NogOKgrfzrxr1Oh2QSBT0rYgQcuWm9ZTyUvoyKlAy+Yua2NpKj3Mxl6N9BMezR7WPBGbO21+m9f/
j5BcBgiPfEwd4EAEbeMGI8o7b3pbESxSxs5LeBaClgbQ7KgpDvaRwXAhuVnKnLdqvTXTK7LegdTe
5hEOVnl+imp6RoPpJVN6qMxlUwnWQxg3bhD29AF11HbIBRdQ9sbiZXlOUTk+x1N2leTZRmw7e+T5
SPTFbehgoyk9tjOFXkWw5zLtcp3YI/Uwia9mAhu3qNxIwZ9h3YTja1cvbqe/DcSamBLNseQ5JLo8
Tg+CHjmK1aJQmvxcarfIDZiLFuTjmW5Mj7ovtmZ/nuGrK0gGiLPo6l1Yvg78hkVdnLwKyIceaGOf
u/RszfgSC57k6dUS4qtcva1CbMMwP0A8kGFKl02NyVMoieCtrrr6Qj7xpwEfPdQeF5riDeldXXer
0HATop4Z8No/vxerH4t2luMT3jXiDe5lEQwIcRjmstfo+KjMr+sO7W0lu6GK4vRuzKzLYNDZNcrN
FIvbPrkay8ofm1Oy3IjjbdbGG3Wkbz9O+450O/k5qH6E5qXuK6JczqMU0BxE+ajel8bAjLZxuuBq
yK/WGzIzNpia4qR3rZcFupc3mdOYDyqRPEVwz//omtFTKgyMUQn76qjKmWyP5U3dvZTrEjhwc0kL
xaQ7kMPVMHlndNu/ocy9rYdpp1Th9Zw/VmX7aRKtK02rzkH0JI3B7lDuJG27DG/harXGMq4aoz3M
lyEltWC6mfK7SbmWlc92pFOPUBe/uWMq4WbEBi/JZBXXRInlDR3SmbQQ+FNxiLjUgBhzo0mvcc99
42lSy5VUYXoKdK5mueCwd8N5p9FeU3uRuki4FPPD2MtHqTihYUUo/2YB5ewGhsu6ZRNDZYsMhgX4
NmLEwWQE23FECLuaXDfhBP6s+QBYcdZHRBCV5TRS4Gf6HYrMrQVtQMkXf9TSXQyQXjg3HFZuyj1m
ai+Spt2itWzidFcr+uswfGilwCtjsBhE7siJjNKV+MGpHP0ELj4BNcRqg9AQ+I4BInfbKnzTipnE
ljZ2J7rcKjlf2CD9jEgOK9D89XRKjRE2qZJBK/uMvxhftBnzouxOGOfrATJlHiRnkejfQA522aKQ
Q/kxDnRNx3KfKPmLNE3XWkAyuvCmUAIZtbVRjWajSOz9WgExyhOj7gMqwg2/0TOE6kklRUjSjFNf
xbcWMd+C9miBIh8MfP06rfKIRqhZA30WduSParV0Qx4RvozyMgKAsMzCrbVrY94Kcf/QqaXXwW+Y
uofgGqgF09tjl8gHrPixuOzyRK9t+ro3LQLezug2RVrdTUHjC13/aqJ3BdIwEv6lYtss961W+0Sv
Vf1LqC0uclVngU5ST+Y/4/m8g6WT3raVdKV3zY0Z3JoKwCDxQQt5KKaMEFqJfXDhCdVb1CZc1JNV
qFtpIJZtXfwUlNAL8fPajdTe1xqL7Gz6gfE8CNkxomkmIxKx+tcpeTDmGKoFj4Z8N+UK21kmbOQy
lf2TSEEXiBtzNh05J8PM8pL2OGWY8CAaEIOyXbIbMb1KtIlFhya3NvtjmLiGdrvkbykzn0nuXSW/
JJhuyvZubi7ppDhNq29bheANzlacLlHOeNOKt4JwE8Ldl6obo5rBLQckABP9gfCHaKddKlpuqxv0
wWXoJz8KpCfVEHuovuzC4CAZY8rkLR0vWfte8UgR7LQpeskjb9smJGxTMMaq8t6RLekICtLDsu+X
MzPX7gUwHZXHAI4PukF+NyBjCPjqss1vWAvXdLo1/BMJsK2MOKSzA9muNAIjBgaYbeYdAIZ6vEaV
vI0JhCBQJ8tOEQBD0xT8OjppkXyYtck2zRb/Hq+DlcZeXw0+Rgyf+BS3L1GwDa9xYvIiJLsF2VNO
dA2DLA/t0RUTs2MKfWAmbDRQ/BgcCAASJde8sVgIPvzAFoVrhlHBXL71KXRFvnHpaB1k63Xi8qCG
twVUHWZs2hHL22ScdHNye+FOSWZf724XlgqrsTVEWugzKADQ3pLDXA0vLRr3MLrqslNf0IYnUGko
pzOKZ8JZ6r00HlD/0d5QtqS03uADwGpS38NA2DekfWlD7Bj9NoW+SJStB37asQjpzBk3EomCLOfU
CRvTCLwKSZKkvNWrCye+7rlUZXw9lZ9qtZnNXaj8WAj8U2IwWFiy6Aa34qYc9ml5EK1tJ1+AdKgR
Uy1ELoxHKA9qvtUS6lkIH8Slq9m1hXsqA6WPutzplFuFPKlp+SFZKRVRCWNiF5JcpRM5l6GQrK3k
qEebTCi8mT5OcLNUIn6i/llPnpXpMBb9ZmgBeSzYzBofF1uuXzOmE0f5INDoaahe4pFguk70Kybj
JHzbU9bv4yB0GkIH5XT0VXVn1LemzPaoER8UXGBpMfpLekqVzaw+mfpLIF9RZH4s1NTVfFcMe2J1
TkPeHompZBp3aFBBa2l3vcT9KdXk65AhaEumHl4HtzU2ufzMGk3sJbevntC5gHg0o21FRknB/r5T
Rpaf10Uxr8duJ4XnbDx3sob68Zhy/cSFYZokbvpuZwpHsuCcukCQNmyC9qqhVEbgbON0IK2d1yA6
Nuic5Z2c1cwfD5O1N+pzkOyFtbYJT6F+wBl118kn6CeYBLxiwMpXHvT6WpAeSWT0n3qDqC9eDcSN
XsscWRSXQ0mmEyX81myurCxuKIFMr4/i24RLnirjJdJRFwXxTuRLPZanWt8RDyuYxZUeZ16Y7Lps
q0sI3bJTgkg7D1FAgmKbp4FkqqfCmk8CqeWmliFGDL2/79j+0DRgw4aRXcQFaeL1+tL0FctxEXIo
3Hbn9177IHvSVnBUu3gwNnxV6J9/24D7fWiwDk00eis6gFP5q0t/EfWesCWCJSa/2s2n2AvQ4Xb2
M+hKVL/U4+64/RZd8fuOn623qUEPwynMgdf9+U9No8kaGm1CnG+HP9iLVjfDDZtHJiQdewsvrmwY
qN+0qX7f8SM01k0LmplEo0H80ogFox2pZo+/s56ua/nKUmCwnL65eetc59c+Bq0ebCzkdugIjL9K
m+IqXEbYYoot7oN94Q/baS9sGodp6vabI/0uovr1SF96mPOUoaHMOVL5CcfPi1/CQ8qNY0TwEh7h
YXqy3X0wsZ23/+5o/391//9dh4Z/Uff/qD7+z8NH8/7xi8Cfv/mXwH/FVhN2IjP2XEnB2EG5Z/9S
+AuQsPFVA42gt8XTwRDpPxJ/yfgvmqeA8hiH8Kcwy/4j8ZfU/0IiJ8vYBVaAtUwT6wsa76+ovF9f
OZM3XIJaoRlMg1fO+lcRXNo2OFha+ZVwJBesSOvUDu3gg+jlXnIpXGQX28FRdy1YSctjhO8xR0eK
7yQv8jm89Dt5WzjtNtq33zzLmDp/eW3++WWWiGqMsQYeCKwOv34MRJhbpj61b3Nk+mo0oCppnrRR
Pedl+CghSi5CONHxs4VAXh9rirLmSkzSS0Y+uWQiV2rMXZmm3ix9ivF7aqoUArkXpTRb89ewuozR
cqlgyqE3bwebnOvHUqCVlWAu1PLxGQQZueBl5MxG7614XMG8L0Jij5aeCT3D00qHoJS946h/buNt
I5XuMJtXY3YqMSRqbHzl2KdFv0fzCyItuJqqpzpf/dKWdtGb6wwhbTm+knpo5+VFL+8M606V6+2C
tq0jBLp8Mud7E+kUvkJScSonbt6JtbKbiQzHbDkJhXShbZj5dVD+gIZ90g2SuNVmk6ZINcpoJ5Yx
0jn6Y+g8q5p2Kb6FzjqLcnzAuucIDVrVObw2gmqXVYYboo1Litmb5nwT9i+a2W8M/bPWi60i1FdK
JBIgPQIIf5X7G9VMHD0brglatCMWb5FYYy3GJ9YgXZgNd+6mGzbOTtkGR2kqjt0cn0fzIywuEW2F
fiq8qZTeuxgzbFDpLopoHy1HmhzCSTo38pp1vLLkvKWWHDk+Z5q6JQwRoDKxT4Fx1ClR585yanRc
FSG+cd8ZkEeZFc2fVbMd2Ecs8Us1fOakv0vtadATX7Fu83DcNvEzEjy2U9Vm7OixYtZiEXRnfIsd
hRyl6kYWPzCF2lGyna1ioxjDR5elxwn1tkBYbZxQzRn3Eb5tGh8oBz+78bkKn2PrXtLiK0Ni2ZKs
U1BiZgCrSOugsJlXHopOtyOI0ymotiJXrro4wiS9ABo86opF7WtKJ5nBg9Apdjw9Sfm+Jo02r2sS
ThfAbL3bCCXVIWZ2vKWvVhFtOkl9T+fGK0OOMUvWCxGX12ZMoNs07Yd83GOvdxUrOwzjraU9idZL
k8Y07qBPm6NwrHHbhjVKBLLti/esAWckNnszax4X9j6y0O4aqT1MIdp8GQALflY7XcvihhRp6UrV
iA9uN9lo4CgUPRxrt2MvkDoG1MqoUftskaPbpRV6YvpDD01SOA+VXjqTshZXpOrG2pYEu+0g9wey
FJ1aE8/RlCOHI3dRhJXFhhHb+HNuvE/koxAX74zc6lbqngo6MLiInU5H11+rkFRy9c4K38Z2/KGa
maMww4G/fsXkyB6DdNcKODDAoEiw/RZJuxYz3Un1DNNE5IuS5pvGdCtp2fNojDeiObtm9SnytI2V
8M5Ru4YPjz/2uH36aGsyiu069RoD6TkLrd1kfWLw+4zfZp232tzgUUGZKdoKilIScGhk36XSQx5M
R2Pc98iPxAg583xDr3Ijl8sNMEl8pr0/0k6vRK5lMHELNZ5azEfW4IY6bSIdqVUyOSYa90BAwNdd
miZ2m7bfYe11xQoPgYkCFJCFYMAWULdNVt4QlyFZ06M2h+duZk8Z5AOI4rWRovMc1ede2UHicEt5
wQwheEV+U6cyfmDBzwpSnACYuyOpSUUufRPQZ33zWf9ScQVyvqjD1L0lO81XtumGrYsvb7+bq6yT
mv+pudbFY10/WUGpuKgn/1FK/1RJwuxsgjaW3tTipqgQv0UN+0aaQnTZo/abQdqvNeS/joX0fVUa
kQ3BYv7rQjUpMUt4sryWcw+dgx7dorkmgt+f6oqbf/32nyF5vy+HJE+Y+PHWqR3AovWMfzqjqE/6
AnnVj8x8zbLrYFG2lhUw6dB8xL0andG/H+6fWdeXK8i5AM4y8cYxgP9yPMLY0lpoNLxoDRu7yQ7Y
+E3aamrHdX8K+HikpBm7oAyvWlPeWZhSkmzZEFZ/Rdavq+NhatLCnZH0YUC4wkVro0QCLf1mYKHu
03PfnGGzfvOzQSj+fucx2skKICtQVfz0X69TFtUYYEE+MokgfTTCH/1Pxuo0vvf0d/Q52ShWuO3D
bt+IgE36eWWc3Lbii8zUFRMwkurFm6t1qPkgMADo8tcKBbdZvwbZUzQcTOnZYtBDiOkGOicikZei
vFXb1yxg4dau9fotE2uXmYAflg8pnZyBpqjWb9rp3IS0IusT6fK6qu4rpa6drGjvkrJBP6p6eQKp
H/r2wvBnkLDJ9LKvFZqTGSsxe2YsK/hqDIshpJEDhgFWiBPP91IrODpUBwvZSFlXZIXGe9yObp++
FWMKMAChvUYjPadfEG01NFFS9LyQpaqX94mIzzmkmxf5GOQ3RI1uMGXZdQXCHGfRYuxAUfhLa0Lf
r9+rrgVAPsV4+OmhDNtFmjxKGy9EyRUujImV1yTAjjUUb1N7I0+3SjG6Q4u8xXgP22lnkWirNtKm
7AqmUo8a2QuN+AaHxQ8CiCzCDbs0uMaYsaUjqSTs62k4mDG6zhHNRLd56sx33FuHeblSpps51by5
DHydaZFYg3Jh3tMFb2Uu8/AVLrBi1N/EP6GWpV22IT/Wbgm0z5huCZqXkX8erx2aehfTKOjEaFNj
eJtwQaUYFVV0XXy9r+vwjNRfWt6MitMOLVcgN2PATV1aiI4m8dRH4VNf1gNF4eQz/MTKs+JEXblq
/Gkyd5DcHHIY+pwWhcTCo+pOJYR0M8RtNs+HchaeM2FNh413fRxvs6zwIvNjMI3NUu26PjkkueXT
ICJc+yBUtacUmL/ImMHUDpVatZcI3np/HStkxsg0JwIU2IsjVhYxM6oTG6bfVjlOp4/EfGzQ/IbL
Z2JpmxqN71AtryBUtlh7HDOCGS0eeh61rH8nXhzvWufmmbZJg1fmDXz4cL1uUXfDChY2M3deFhhW
0ZNrO+I4JSBlfBdGl2fhkssj0IqF1zzHs9qBsJ9jy1vy1h5j3VsbY6y/9hS0Xh8bNwBgruFVPIVD
vK+Tmp5T6cEqOvTFvjWwdkIJMCWAYVW/K7GMTvrkhMNnPUiXYhKP3TIWtlrUVJDttmlFyqmPXJA8
K38MzfrUapa9DBGvnkZ/SXIJlKQnm7wIWPVtMct9pVMfdSMbvLyvtqMgs8wSotIsTBIqnVkpA9iy
Ve+FuXV4Jl77ob2A8PAV8UaOG/yG1oHi2w4DGTE7LS5BQ2oeP9XQeFpx3gnlCJM3eGF0lgFv0GpA
+vrIRD24g03zllSN/s0yIa3r55fvNn0MCRkDBnDzNzEdZO0ZPFD72nqEA7mJr78b3uSsbZuKyeV3
R/vD15ajkQnLIsta+5XNRehnEeCKfu1pve/W3ob1Y3L6IxPnzXcQzF+VEv8ssyhB6H8B3lTYGH/5
sOMnrntJb1/xc+I2RfedfusI+8May1AJPiwbTlRa5pdDKFNTF2gGXsGUO4uL1O06YiWnKXhQXdEX
XZpQkKZ5EtCg3fx9vf3DfVNBAEiqyMoFWs34cmzcStpIqtJrsmt2/S0RPXbvg2ZyilvmVs7fDyb/
2pJar6WqoyDlNOl8Icf+UrKM4UyMUDS9NW54li7dUb5Pb2WvPqVbKEyosiGKPTQ/4t6rOPp3Prgv
3cx/H538OqR9mria735douuxIurHAjPhSf60S73QAyqQOuwMXOSPj+ta8M0J/150YvxHOLkK7TE9
fQ0rTRSJIjeZ3wxsyyPO0DHB8xckeNgDesMjqqfAhtr4zdtBN+f3l1HVYOCRgGLpv3dRlcJoAn2u
X9dEwrZZ8ERpVxCCPvPKWpximH6Eo4k4wAhucGz+SKr4Xk+6I2ohD8P9Jk3a3Wip0lU6dw+FPARe
Kqk3Ya6+9fO2M24mM9oVCirydJ0lpfO9MsgbhE0O1CQHf+y1nLU7vSMkYyncTOAKW29d/dJrT2M0
7NKGFBEqm1hv/DaaiSOJmgOeHYQSd50eOw2zoWSZNmPxXsOu6RLoxaNCjJiy70tpAxxlE9TnsKXu
C/t9znnIjKB5TXfdiF8ubg5LiZE5JcEv+RFLt8RNHJQuvM4s/GDqR98/j72+VWHKKwrBS2N4Bh6M
5UvqmVF2r1OAaEEPd5peH3KWjiHRWCVz6oO9NUePFnK+Usl2tbq8VeV4EDoTMWXOQmDE3WHGziJE
+oEkF0cF5BDTCDKqRyFR/bFk4lcE9YfAXk1nrUFlsjO7fCcM+aYLEAdivx60ylsq66TKoSeLNStu
yNT/bYnIjB9bUq8JRtL4OtTKUaQ1Ekv9ywBFfjzGJqVhmDnkcgGUiJy8nPbpmFAiPTdq5ohoEyRa
Aeie8PYSC6YEEOkizWcIQeOCHZpWXEkyYTBEZxVhfDdY1k0Du2CQ7sArOZCyjxZmtKx+x1nsxFVv
zwxihlI7zjHDKCoMg/VQDI6LvjUztATyY0oSy2QItqxeulDZDihWor7byLLqC8XjCONA6tf9Ybpd
GPW30WvHyFqd27swvQ8J5yqKt356EsOesAKyNJp08FR1uM470fDH2aAWGM91ywjVIh8N+15CFLYJ
kGCqdkX3WdQoieb5ii+rM6uNDx8fjMZ7mMJHgHkoYK4BfuqYKW0Zkgo+BeU+CopzllAHidVxBLxl
y92lH5XbWFEdNuLrau+gVrpJKBxXJWKAqbpCRTTo4zlQ2h1iqY02hP46UlWo+dWeuW53rNPrQH4X
itegPhgYPUQiduL8fUyPY7I3JOrWGc3Tvp3eIrQAYaY4JYIVK5Js4jhsLVIeNDBmgzhsWmaYeKjZ
oges+TSNTh3DYEIsEvpxFkWaarx2ybKrI3ol3eRkYB8iCol4/NEFHxHza5IG8KQ0J31G9FPTBEiS
VkOqwzQyRvaCNhfsRlLeRoVwnrhxutqpdjLgZ8+gBekFpV4b/Tdn57XjuLZk2y8iQG9eRVKiXCq9
eyHS0nvPr+/B6r44VapEqfviPO2zN5KiRK4VK2LOMaPHTksOemusu/GlTY66sIu0D3Amth5eydjj
mhTHaCB4Or2+AaRjH4/XgmTYvnUMpxsVd/sYPBXxg5WkthQZGzgMdqY+6iyKXf9UwuXq6HdkqIJm
3zqFKTl4QX8T+DWD1scqE20Q9gc1sA5xSLdPHONrNRXcENOXlt0jaWf0HZAikmfCvZBFL6mJfbSp
xKdBV1qnkCIF+YwqOKVetWQZJFtDip+GWocHFTkKpbo+ly90frY5TIuqUg8ZVcbAcJr85JcoEXNe
fgH9vizVrkpKOwYuSgPgdU7LAcPCqDulswcLxZY1HPVGe/N/3kVlEOeknBlsZRRbZ1v21CuVULYV
5ULvoMc5TW5oV5tuE699R1RWuPMIPntJgJ5HT/XxUovjh3qIsQHSUUkHHPSXkLjD9zaNQfUuKhQJ
kroiefHCYfpMD/ur5FrU96S2c2JGsHzeAygoMAUDleI3D1zJRAn/LUKrqHUYuseeyBhp2LXx5lKF
cGZk/3XhJYqLP6/DWv+rPiFEIpGNcXxHHACaGa/Y4LUeUBAu72FNTuyIuMB6NbvmXvQMZ7CNZ/N2
oLl1gwjK1h6w3lp0dS/s5z80ekyJ5ACoeCQMUfP+WbfwOHZ5Pg3vRr8X070AtNO/4BD4oQqUl2HR
Mohh2gvQ7M9LBCH1gM8jpW7Ke8xSG8YAK3/Fl2//X3kEv8owhNWWtAyUGSidd3iacFZFqazfZ9S3
kbSXxAtIh5+KLqj1aN1FmjEIp/+8lwpop2qW08cvMP8motMnubJ3iTLwq73254GHPw4r6tegjOpm
+Ri/NcYaNS3g0U5Uk4OrrTMeE2GVOrTGHuOXzJ0dhlgbJIfBZrRHt7pm96RBKxIViNjwwtDqh5/v
j89iLfXgb59l7vu0b+qJ5mZ6neGobFkEhgMn9tX/wk+5fH//uHHr7Fmp69gfNHX6WE4ruGGd6BV4
hbGRncQRtpdWmzNbyX8X7b99zdZy7vzt1iJd6/jf9DGuGc2rLsIke9wF90xoVrGbHy8N5n9Ye/gq
CWdngWUE81cHt5a1eR4jzsgHdRd5yS6+M66ma9rgK5yDp/Kh2196knj4/67XVVwZgBDBlNPQPW8b
y2aeZwjn3zpllyfzCkz6Qyy86+nXCPpSDAngbHictNEmj8YhvIjhx4Tg79gEd3ne2BYSY7DNTgfy
UVg8ElVKT0E5wkZ1E+1TlCE/1OJd1u2DwXB8Q70ee+NGU5ONblCrod8uwR1FHa1F3/RokcXRQWj9
qygh/Ygc3kF+6eXqqPvJQ5bupXw3Yw+3inolFShmteagGXjLQyytYvqlkUPSNeXWymWvKxTKLW1j
MkvoVWRX8D4hSq4UsoZ689CHG4kPlDKlHL618GQoX2bGtET9FlPOG/g4xeyaFgjnpWYTIJMxo9nN
hm8fD39eDVuZCtXsHhHfrZJ238wbHB2OVFerWKatKYEuVBSHkZdbyrU3NrNjNiPdscdURAYhy3YL
GMjMA9KDTU/vZJvCHlK9ZRNKhJz7NOgTZnods/ttoo/bMegPmircjDMehLpjgIvdz8BWWh8y4y1N
3hfdYCRk7qQQ4kqGmpzOtmClMBe+m3ZYWykeBiXcGMqDEd4q+U0gA0TMvdm4EZhi0gtflSKcqBL3
R/ua9LR2DDgQUE/VMbFpr6zmAS4wxmlOquzzaXkdaGAZ8lXLBF2tQ0dO/JVSbCGuPeKwcKwIMlKV
bRXmk8kzmat2y7ORS4xTr9ScBR50N3Rsmz9/VRAQrdKzbZuBlC1QamK+biFKCCzSk/TlBzWfwnTU
+pTku1q6r2ff1fpy47f8igiPAdkKfn+UmApptODjpARmVYOhBLmaPc4+lJMWitcYMejcWu2+L+8a
GdFypLoDeicznZxIfxKljm/MR7/8WoenhM8SiLSFha0ovk65uQnEu6adbGLn3ZoQJksV93iq3W4m
MSrm0eDtmAjIbiUkgEDPQbkxHFBWVYKqVhc8GTQFpHRHzD5mA+Xv+N0Or3nJ0NraxmDDyuqjME07
DtZt2ro9GdzFWK4o2F3oRRuNYyWkYxsIuZ2BxooxA7YCbXEIT8ExGF5MPQY6ja2h+8DktJKyp7p+
VysYRx3ddEu3OTXwhjwJ/DZKu+21eVWHiSeNAhmA7w2uPBSvqzY8GNwb34pdIqujVqFFrboFCLto
Hhx9wsCX3QuM1qVcoMNqIlbmW1N5cnh8qwChfbCLYpDZvbrtzDcfpfVQ3E1AF1KVfjWRWywYL20Y
uqJRr7pmmWhLK19/RBFNCFRjG5myLksvRPI3yxCUAaomyt5QXmeYcIK/k+hHyyorgNFBD8YPJaCi
G7vxUMGAykTrqxLim1TVrtMYzIBWrkGCb0PBulZ1j++wnAmsiwGaTZnb9zcgwjhAR5CxaP6iXRaH
BhtA6hjFs9S8Y+bbhNk2qFtHikzAvm+ylWyqsjmY5VHmDNwN0SbmQQWCfYw4NoO+d4RpWrczEc3D
4PqJ7OaAdIRoOwj3g3xlVrthANYCenEYq6sQFYTCxDbqvRo+g1qkngbPBeWK3fQvUwZDqzO8KkYR
UTY8QfIhC8i5DoN7VRuYWFg2ehkUwQgMEAC0ysEIDSgPMFCsjlPbfaM/xYTIdSbDJ8g2OcPe/Duy
9p2KEwPuWR0grOCvaBDUsvBGnwCmizhw8pMMMSdKixWUbQ/IYi/Q4Yzmq0ykui8s24xVxwjfFpkh
SdkkHWvuaN6VQeOU8Kpn+hu9US4aYx556IW5JxkTZ54Mcj405E5yOhGQWZo5qITIOC1hB30XIhL4
4rpZvsrjmF/lUNbrtPUWlmQLgiYCHLfYjjTlrSxekklco3ZZogAnv9/VqCdAAjuhDGZKeRhZGke1
Xg1YCdCwr9SqItYnd2mBpLyDXU9vyGCsZ2GqGdLtKLwz0rbn3LdNbYLFx1PKgXuQB6iNXtaccump
QspdsT/qYeok4R3scBZhUGvvBD8jJS1o2Ac2tPkVR/I1jE/sYkhrwqcKfFHJyyn0Md0m1BCLPkXA
VEIOSPNW+IYTBq+Ux16GrSqo7sPkrdFk1zesWyV+bSqfoThC8kpxrbDblOJdrpSMLvDpSafC5zxQ
pMtavYnrYa2oe/qsq5ZNWqD5301Po3Gfimtd+ESv8susJDFAjQt/1SgomhkvlAZDGho39LPToFlp
8ZPEQbXs+LdMgxL/Nm+uQ5CWejBvleEq5JmUeuJxw09ZCRHX3FRNTCtT88hkcAYieHEkyaCrCKZe
4UqBfLnX6gRs4QtB2TZZLo4C5z32XWsevCK9q/2PgZ6QweKjpQV+IX9B7yhyvKrHk+C/S913wwqK
KIAeCHI+eiEzJOFm4q65+wWxotTdJqL9t6IHuqraW3W670PA192VXvJb87bree7o/eAkRDOURutK
ZuLgcN/GVQ6x/UstWEss043Ma8nYCPTBotBfV2wfYazvJrXEbJdvBOWRbMyVofB/gwLNzJM5P8/z
AH8v5VE5aEzZpDgEToevoELeod/F4rzzqWMkf3CinOQG8z2hOYWDbTLfpvSqDq6M8VmB4aeFwBMa
5DyMuHwJ6yvSGOqWIGYhLp67Rt1XExsjNrak4mRo0Z9HOC2yXoLHJFocE0BEnwDzFJvzjFeMwzOY
ITpZ2iceoQ2RAyAIc9sw1iokw+G7wLOWM9OrDTpsKku9qrsmpZzU4w0Dm6O1XgSkM6gIQTgxeRyb
wiv811Lt3MG3AEGyE4hQ/8bSTjsu1fGCVh5eu5VCo0iQXi19cHIVXyTfRviixvUuoB00l1DbsxaL
mbSSja1WCSur/LayrV96dRc/ZM094rWGvGmO+Xag3BG1gZScEWb12eNN8YWTirhMUXeD2NrVkHhF
u1OYBg+TSqs0ZQ+BwF0IuwD+n4VpU5ADu4jHTVNGu0xeescDSScFuj/N6etgawh7q9R2Zfpe0xEM
e+jn7aOGuEsxK0fn1Y6EU8EpuySvOcKjpOEYzDkICIgHh2POVDJlwigUp8F40QZzY3Ufk4Zm2WKe
6t9kVGEtBs+GsRj95EQ41cqtTM4zdLLVpB0CZDHSuzV2IPjZSsrMSWeE+cZXjB6lb8jdRQHVo3zx
q8LBfLwZzOa1sVi5ugrZWuoAV2S2dzDJuO06yasH6zaqAKepcX+LceTkU4SylGwEHN89E26BeWsu
fDIr4R1vX+bBJGr+KFhgbbEsBdltbj6L0T7T9R0hkcQvPInz1VTmtojlrWJXmcfSQYIAm/BDqj+V
3rcLmY2Xsb4e3pLVADgOi232arH60QN0BmwIAn6yoQb6Qur9wF7U8p6O4rFjnw/kJ3I4nCTNV9kc
H8eW2e3YMpg0+bsxM278UZZ+nKTESTESEUWZL17ZST8W+rtAm6uVETnO7G9oLZi07oZ8shXlKlNC
R6eNmTL4aM2ULxpBE8CzBU9OroZnQTlu0vo2Jg8lkysoppmnCtQFJgk14XfhkzsFvlI7ZPVNFH2Y
8HtjnpyMuachNodmsT7Kj3Qqs9jfkJW7riTmAWF+E4kY/gArhVHiNJxUjADvAuZCyicKmWJFOKVn
Ia/Q0Lth15Abt857x0DsOGFTFNPXcL4VaKhnw5OWfjRWfaiVG3HYFS3mUQworbJRhnI9Av4349hW
abA35kcR0m3FYKtU+quosVTWjRPWFKPiqx7nWxU+sA4bSx0HT6WHVCfFTSXixOMZ+Qy4J6nQXGB5
a8sguKOXr4QJ9DLdPCsC4AYvuZoPUkd0ovbhF1tB9lJse1Pfb9XuNp6+B8u3U5WNKn3OBUY73Jg5
B4cu/ZLFW3IunTZXVon8hpwG0RXIeMDuBNN4IlMBAquH8SNWPwVqRMFwzSZyw+lIROlajnf91Htd
8i1VGIXnmCPVxNmJF4xDY1gh+LudJX5fHYqo32xDzDeh8Wz0yA91XF4HTb6zgvtRYkek7gwqMK5I
AKIBWW/Bph9fVUNFWkF2bXF/eUcaNjxbmuWcGFZdgdd2SUSJEI0Qat9kX1IARp9Am6GDWkYdOI5O
omGJVWi8pbciTup6zmyjqTdW4R986aMrMS5FBG/HuC6yG8hLAyt3wu6Ys6eAZwHWynni1SxPjVnz
fs/OGKleNZZeP2MMUw1XqLAnNgUHy3SjkNRBmJqtUCj44p1WnzCkrHTq4gifnfHaj2tM6X6XrwM4
fpqCS0oYsZZFbApHnzqsm1l1iTAA+krbMDWIyu7dpgf9UM4HwVgkqm+jgEcpB0SW2SUrcFPjuZC+
DTzGafUw5F/QLR3gLBQkzx07Sd2VbslGl70pXe5oTP1pQ0flEjQDv9TAGjfdt8mrMVOtTfJhcQ/R
KF81GHAr3KUm37CU3ZU1js3x2GkilA4i3JTeWVySeWAB9E04z1J8YzzWap46C9NXyxBFuR4yz+AQ
EVVMGQIOXdF3koQPrfpd8gQk6GOFWbMV4VVZ3EhtbS+8urK/C8xjS71b61cRFFxJXoN2lok7COmP
zfO11t507Ic1vlylg8XKO2syhezTq5YTRtpgc3u2FHhuFurMm6iX3QxtRITlX8ak1T/jW3nLLH2T
8INFD6SgcF0JfdBtisFWpW1SL4/Lw4gzXaAmzwCxCQK7SDeuASutUnTW2YDgQrxD0+AYreB0HNkE
3mANPQa4im2dJWsFarvef2v9fLAYgOpC4YpAKvrFm6ZFuxZHnqUa2PRfzHCAesXBklFvO+mobVNH
IAS6VGnPaSef0kQRKJp1Rmv1h6rt5ppaX7+Jcc7SGehU387rV96jNvjKtY9cr5yx9jcBlj4/y10p
xNYUMu9he7N0smC8bJhWFQftrAO0bLXrEvpeGvo7q3hQqmuDQ13p88vVXwqMQpE1d9T7a7D+p1LH
Cti8Cv5rhMy4ayN2LGo29EwW9YAOkTrh0KO/QQCm3IHDF+BXhHzQYZUccuHw70nHD6I6+mImwaD0
csl2PW8Vi3qtFcyt3luHHusBvqTjr7Nt7iZ3F/uMfys3GfmKJHYybwdvdT6qN6dZ13E/fylAJvGg
O9AbiApUAaLYxj5e114BgP3DSpk+6Lf/vk2A/3+3VP+4OI6M35ucQz+3SSwXX/l8FSEQMpV+s6jv
hF7fWTS3svipjOZDRKpUIn/WKMoY4m6wL2xqPXGjrnNF9OwFzvNAFtGrk3VlCkf2Vci3sUuBsWjA
bmde1NpS7SAXibPHCtun+85qHwhoeSDyxomnwhslRN1SK7uEgtmjma71/rVCAFxpL2NH2qxoHaMU
BDstHq0WrlW0i8n4ggm4qB+F0Odg/pmIz3X4lkafU9PiD44PoY6re+DRkSoP7MExyKFhpcbIxgPQ
IYfyoKE7kAriidSaTZZVglifSI7fu+YqayNvrMadmHkcf3ZtEYKLwVyXAUEvh8+4YxgUaE4hZGtp
9qEnoRDDSXcy44TllyEg7FPS0u2qUq6gUjiWkmznYB9P0Y3ZP6r6ugvLTYQ9QMD9p/CENe2iwf4Q
2NAqqwdnSf1QJ16Yl4epFD8kqeHN5GQ/b8wSEVrY34pJdtWmzPBDdJybBRfq6xul50DtU6safJ1e
0cSbFgc+wpgCGgjNz+jVinmm88Ap58ihESpS5yLNdlVSGkL2sHDcTVMK4ztbt+1DgXu10GaOgPzZ
3LBDXd4Oceyh66c3DOOgB+aRHiL5SpuhiVD9JhhKQnhEWvwq1oM3IF+bELp3KuDQ0LS7ctNmWDGr
dZ/Jrhg8iDpw4clOmEG3FDmxSiwBSzgw8G6MjmDLOYi+EBnvBuVO7GenQihJIUU1ai5I9tRmexG7
JzETaJ+qbhp5U2tANtgoc3TT1HhL6azMoeiMacQYnZZag8QjhJ6w6Rjs+Sj6iyHak+3oyAGe+qhC
pEBLE4xHm9SOMqHbTDDDa5+BIR7486k/7HvzIyaBLFFQsMZA3n1hY6hvkopoUEGwKm4aBt5+cyvP
D0rH5Dlwk5TwjCngP43t2Jxp4O7BvHFMOYz9o8w+XVnydg6Du3lgQRUHesQ09NJNAT5Ly8VDhCZR
v5Yt9PpSvS8pW5u83vU4YVsatD0uJWnIlsbOAf4VjHieB4aXUfnahu+K+CIUmzbM3TjMaVj2d3HF
4F48wLYDHrwJhNSOVPFUtpg+G8hMQFj04iC2xbYfR3pf05au9ZX+Ala6ji279wHIDgbxYjpdOn9X
hvezAr7iXaIcImANz8VTId1ZxUaUBLjUcAGZhVE29s0mF8aaKEUNthIu2dy8TfCjqGhYM6BPYLXW
WP0dSO4HABRuYgnbQZZXCThS6b8FrA3jhmQaXEEFK5MabmxOm0Fkam+BYBWttamqxwrEbqsrIJ+J
J6aJ6OvjWsPVO0QxsBjOEENY09SmjgMp/djX9FqLlhEPgB87kUGENALV9vSp1bd1QfMefKvIqjHO
W6tfTpnxgyIgWCus/dITIxpgXdGbGsY3LYmxINPUK8N1UKKIzgKc3i2Nmmr4RgPGIUvEUi7uEeM5
uFO8xjDdsrWg1NI9a0fXH567ZFpHbb8KrPBRbbCzz4hMEnOby+AXiP4rpMxp6L3LiB3KkJmvtggy
U4DJPaWqRdKACBFCDstDoH5gouXumdDTxQlKy23wcJTSfKuHKJKxtPgAI6PaLsyTXE+YIxjM4EYv
Sro76T2JWAw0IlvuCBehlZi2T2PyLKZXoly4ZnuUpsckqtey9EgaJbCP/hSWn1UqI3JGjowiqeRM
G7eUPFHywSDDMaonsXyf5rs4GNjFX3PWA1OId5OJIIZVbEwxgkkNv+VBzu+FfjNgQOti6X5IjPdU
NfdWVX3PtJJ7f58SjlbwcGXdPZB4J0+y7dzclf1Dw5F8wKCdohCOZK8XnkLrPo7o5vGlLp1JPcAV
L6IxFr1qDj2FQYU1NvCFTgq9ZVMkPYb6bNZMxyzgMFB3TOatQXO4JskjXapn5WTQArHI1pj8zdyr
Tg0Cw5S/s+6VEEIvGTYW4QP9VRxljmbcl9W3ad3OjbAL6djqFqatCfqFDwntpsTsl4xrX6qdlIFB
FAROVp5k6fP/vTHTZyY9RUjdfQYSHNcjlFmE7vGr515RSw5T+dmgD1DDR8y9ihyEoCw4oWtPU/00
FMa1Hy4dJgUKD1GJKS1TWR2Oap3R/Pxk0nCqWgYxxiamA9ItE6sAgxoqkzZeXpHGcOVIb1xND2j/
XclzC0CI/tbUCOtGCsDZKumdKEMiQK02RtO6EI+aX99AmtqMaSpzMT4MA7iqfEPUDJidlpnJtzLj
pKjxOKUiCGvORAbdfZx1i7t90J8RjS6SOeT8nlnAECDcI+35VjV/1yuSJ7EcKFKJ1shwjWmtDfdB
9hpnLPEWgv9Q2Wpw5lbRPKuoqccNnGpAEiCTJaBXapBv1FpeC9ln3L+XdXFDS8premOjpe8RQYTZ
0nUphKeIL9kvR8YC1wm2LqXUH0Zo5/+uwIxlivzXTPs/U1/lbIDepkKdDNn8kbO05sTKZs1HHT+i
kuMwRCM3ImRdOqWgYzTwJmN6U4F/MrO7VnuV/IeeIWoOjN8fqWB6COHpupRymEwkUgbPWcvW/5nR
YG85efbM1Wq6LUGa2lV01YDeICoQjkj0C8FPJqtdZ/dRf99XAuTwhE5vjFeOuNag2ZZsklO1C5dz
EaCWUXKS+h6Lt2NNxTbvUC/xDccSpSvDjbk5CcwOB466GXiIdhfTRo8VJ28xhl1JxUPR3YW8H+NN
aj7MNZOI7O3f3+qP5fvvNfWZjmfsrcIgR/2rcWkdG+vZU7dJhxpCRqbtX7JD/SSC+KOIXors35QC
MuPpsIpNLMWDa6w5A/tOhAC9XGUvEG/uL9zbD08MAiXDImF8YfOdK2bKROzLMRHepx3avVfaNjbs
JifcL7rpS7qkH7/I3y92JoKoo/+5mHUnrYdNv//QV8k9+7HTXFKS/CDu+F0Ofi6sJ+VDLkpT/Kod
ad1/yuMqcE2ndaPr6Z7TZnS6pLdQfom5zl69369onL16EWuhGsN3ESONLaqHPhcp4w19iGcpwXlZ
1neaj+wewBtr+4PvX1VTTOjDcci9KLjLooceuZvaEC6ZD8N72FqrSKvZ1g5Rf52r33VyJQp3WvHQ
8p9ZreapY7wVa8krST1o8m0t4+jxeTeDzx5FBNQxc69M76YC/j16Msc3UTkmcXlTToVjtYo95g0n
3vrQdluJFoER7Zv4W9XBmlVYPji0jdSg6X0A+sffkzgSVMmq0a4UcDoMv2PsKhnxsDmtIC0/CdoD
GagkLgx2o2tHMQh3Y5yc+rhz5fJNLx+nANKeGRxKE8F0e7Lqm5wWpSyISHLvxvAWTItTDfNV2aCE
aBJHFMV1o5VOnaKSpMePFrlutwVndwBQb7h0PZUt2FSulWh4khJrzXQPMAwnKKhxzigdeuq6qWfU
nOHLp9hqcPaok2YP4tJhj72UsGmNnaJG7ilHwTaiSJULulnUOsVbPmdHBF/rokBrzMwQLATDa20r
B6BpXrUxIPY0RfNhunWYngRcyFkc7mqOX7Th2FqrjS8das4dYU3fq7xiD2NaFylbwmEPzZg7kpKv
tYYuTmJ6EllF6XgKwm2T9PZUZ54YxpsAuN7co6ERhhNnoGu8xvt8Ng5FwFZYMXiLicMOrV07nmAo
tavC1J6S1H/AKnSMEiYRFqFXNXFZxavPmIqRwcHIiB8Iy7S1h9CwdQ7kS8clVZEvEBBKS1nf9cAI
kQnq/FMprzlUt43kGk331U/vhtQ5s3IzJneVed03Bz8LacsJHUyxjBM56utQPCxpB2URrANZsMm1
Xg0oapgi08i9FqvnTEhO+LXvezM8mr6orgoDX158zzBKCziOMWdEyxHHXzGOpaapVzIpG2Gn3uXi
bpFicz4YI/3ULwkIUShsVbFhHIFfmHQrv0GWfArZy5v5UQn9bTFRGDMuCGkezWAQzUbblq28N6Gx
lmJ3H1TGu5pZHBrTrcQdRL52NVaaS5LyPu1OidFuZ5/TgCHYZns90Rudn2U+IuIDT2duIubozdOJ
yrladQpwM1HyRjWm3ZHJJ5xjD1WbvQjTMjDPqn2AsmeQmBzFyXAdxdaOf3sdpt0WpQMJQsp0tMzQ
ya3uDuk/oB086al4FOfgUeh6XAk1yR1DBWh/XLcdRoOauXI4XNd0xKKakUc3GreohXeGGVyRCswW
CrsoEu8rDJpxTuwEzbkxlNehlezHqMYQBsTb9mtz71vtdVwZDjbHOwBiF/zKPwvfsI4AowZSTqjm
n9sZjvimCM0SmV3b2e2WH8xmPscZxp4ckjDuLq3Ef+t6Eb79dr2zPSadoHE1eYWfvV2J2a3cXNox
L13gTJeZx8YQmlb50Tom1GOnXPtby0Z9DZBtBVjPFZxLvPMfHT+/39PykX4rCcw0p2Phl2g0OYmM
vwSa4SnYQL2dbc0GX34x2PNn/aAuKyaCXYXa4KzmyZs+K0lA5Geb7Mml0Uo/jWZi6KDYOMXe+DC9
++6FWmR5FM62UJIW/nPNs8onqpqwg+b7y9t+krxF8qqvxYvm9p8fyd+ucyZ5VfpB0up2uTd5R7QK
QlPplsR3G6XwPlgXFzJSfyrofr8t86wyyLPESGQup24Cj/mkiwwJ9jvDLS/eXez//i2y5vH/z739
Jao3JDn3s+XeeoeOFiQGBgN2/uR7U7FiQV0x7bUc61K99UPbWTdM5NALcQcn/5m2OzX7sUdPiyNu
cqHck01iXiPSaMXVUnYR6GMzCoiJH6tW6iVA1A8l7B/XPus6q2UBUjZm8rcVTkt17q+XfF3Fpbxa
Xyxhf/x+f7vRs/fCCBIQg3P10a8Hl5oJnH//5B9wiML5WNWbYU+D+vrf78WPC85vlzx7LcrYlHq5
wO9Hj8LMXtrqwnhC/6FY/uMLPHsfkrCrmjEYPzKBOAJzYtOmPkRF4+vXVVOjzqKHXntmpdqAKLG4
0DKovGhAl43AL692qQ62RWyd1grx8H/Q0F0PybeKIENubquE+TdN4QpZmQUDlXmZRDlFortjVs8C
3GDTRCNSXscNG4L2MFKkpD0gZRq+xv1AC7CEN2tMgH7qJ3LEHeLlMd1xcqhobYOaGXlpMZC3oWqP
eFojtlTpK6dXnouCa4xbUcZPpuyERLal7uXfP83y1f+1Yv3np/kliP5tYc4YQRnaOH4I5qYBISmY
gT0Yt335FspfMrXsv6/280ry2+XO9tJObgulFAZebtGGHb5S3oncWOEh28a76v9r2frtYmcbaZMx
GWl4rZaVhPnRsvRfla61KdbW9tLFLjzi1tmeOvpDZTTK+GFVx54hI06RC1+dvCwCf/9SugpBDnG6
pZ1dQWkkWeqt4HtWmUAo+wB4QdrLzG6RWcWitRdpF9WjctuaJT5NmoJF1Oi4NVV06l/wy58Sxh1G
X7SIsvRroVLuzBBhVa7eCw1qg56WiKQAv6iuJ1ob//7df15z/vPZz7b/amowqmP4DadqVcQBcr14
k3bp5t9X+XnLxx5uiIqmgvc5e7rkjOq1ThbDSeA1G0RbuJn97Xyz/OT5g4n55OIx/e9fRaO8WLYM
UeKq578KAb8lOgaCBO3oajEqLbCC7eKfVp9Db4lzwme4Edb/vtG/v04uyg0aKoZxhHxnS7gWYf/P
muI9K54m8SoY7qXiorH/74WB+xKxIC2Oe035VYL8tjBwpGzZJUowAtIaK2FbroR0rTijR/DgGhnf
TLmBdKvayWgc1pdq4GXB/vNh5+o4rCRDxg9lnhcBWVIjJdfM9369UAXAZ6yFTXaRl/jTVbChkwwm
weWjgcSn+O0ejRaKOx3Hd3H363nZD+vwf1HRqEt59OfN6LCgiWKxeMpxjZ39XLGsNM0gGV9mwFSx
67d+5x9DHYdBjN5QaOiLoatQ4EITaLIlNBxNXncYFDBo8K5L0gK1uD/JxQ2ylw5HahU9hgrgD+S1
ZTI9ykZ7rPA8zka6qcttzcnIMBiT6NcZbUnUrKEgPHRxXdtsv2tram29qnZiYN0w/vFqWbhQSf29
EjJWp+bGV6arRNCc7cUmeda5puHbsfANfAHSsP/98P9Q/HIBTHhkBfNk/AW4KMW8a/x25viyAJ22
KYxC0qKgM/M8LlTSSxWT/PerwBtOiJy4cDVwBp0tK12a4WeW548FkTi9JW54txwkio1hL105HavZ
8sKbK3oZGxwLa+3eI1DQ9p9C99J7If293vz5Wc4eWR9xGwvp+EH8NvCi2fEf425VfZkOUaHr4Lmi
sf+MG9puLm2mly58toTjI8nCQai+F6xI4lX2Aob8dZpyCbl2Azt9NYleuPBby8ZfTxO6E8gNvKDA
HpcX9c9XlLuNY6tuPpYUDyU71dkrWhggUvt4vgMQE2Q04iNgj4gXGGvYpPpuc4aVZrrpQ3Ed4SXK
Sno67XYiEZXWlBNY14w+mfzwerx15VsuBKtKFEi5PARQ6wwU3GJ8r1WfXXKflidFelpIhrkfMYfp
3CVcaG7JGKlOmhR7GfMfUSWkInzOA7QTWnWIRDhB0fXMz9IzTyhgXFtNbPsMOCVcqR2zKalOPjTk
Qkhz0Vsmj3pMlplerQV0oLS4jzXZZnFPw1Bur8rwoMiHYRbJbe1JB6iP0qJ8xALg52tDGba/QpC5
v1yTdyrZCVWJSxsSklSK7hQ96djnw76ylQDHy8w5uLjX5Mo1i/ewQg2iplvavVtmLiuNGXuZ4tHQ
B09ByS9nO03N3IEezZQiOUzeBIRqUfjeE64yxyR3Bq2rxCXaWZ3cZVBWfBGSJWBMZ2Hq3xild9jh
Q90gsEzwlEHfyll8Hermf7F3HkuSI1mW/ZWR2iMFUAUd6Z6FcTN3M+d0Awln4ETBga+fg8wmERbV
6d37lkqRkqqMcLjBANWn7917LsAtxhAlpGS/w/iGUtyUCyCcy1o86kindKZ7oX0M04mwxhFhHmnM
3SXxvIFOJlHu7o0QTV2hX8wUfgucXcxClln0QUcGRuGpEojLhFx17rVInC22IkM/MuV065sG1PXQ
zK3ciovz0o76rWblu1QpUnCjxezqMoKrWO6j5NPumdfzZ7y3ZIDBArhAiTsUvgsyRmmy7k3QiDUd
LAja5skXX3F2kfEzMvvoMDCGYa+bX2EpF3YfLYK5xoqRlht3THVXfX3pkPXhtg+m/DFOnwM5PFXE
A7dtNZha+YaCLge+rNXbrnlt/DnkjvkrUUxCEesaSLwFXwR4Mod+SPqLiU2YzJutHSAcEZ9Dfovq
uwSQryF87HDV+KIiffW2sV5KC8PAMK3bbh45w8JqQHllTFuZ3OupuoaSghWmO6q4+hTOnYDGYat+
qeKSLYpON04QrHvCXqWgJx093GX5h1s/pfWVlSKByqtV5O3S4Vm507rItjz3pGlEqyCvj7D19yMI
sQDRo80tpMrdihRZovsUTRDnCaMdjzD5vykLv1tCzlautJnMoZyGd8v5avLPcNC/qcz/CeXlbJE6
6x3YoVNZIpZfeTlsqwqjmkKYqJOnge8jNxhlVLDEe2+Tu/4TEtTZQXlTzagWlSJcvzMYiFhlvW37
zKe9jV0KlGtmzOJHZ47UtnajnmwoA5cGKMPMmy47n/xtrdwarYaeNf/qzPSdepgpeCr2gduuXN7F
njSmujP2ZeTuvTC4bocW2D8xGZp+Kgg7kb1aZFF66ju5Jm+I2AlBUXFvUNOFcXsBV//TwyVBVuFj
S8iBFyGtGcytGX3Orf08IO9JDMsaUUzKH8sZ5TtIpBvTOvVFBTDf2DWId6VUGzn37+fXvsQLyePi
mose4mrVv9fVgy4u9cGHG0I8MfY8DFYakFNdVxx2kcjTWy67kyYdyBc6gdzE6UyPc1yG3Ve7DM39
oo6+6gixbNasLVKSi8R7Du0+XmlkzfRNcCv5vI1dvgivXvFbrvwk2rizXYMGwaRaFHPRWsX2qnUA
CfBSesxs7aiEvEMo+XBKBpqj4bNJXpBXtIj78FOkcqOw0BTIBEsruvWQ8y7TmpgHbrmdkN4M7mIx
WC82jkynqS9ERMusDpYOE3hMYJvRwd3TZpu0eYw0dWOWCO5xr7plC+rVE/ix+CpLQUcezyTEWNiP
y4lC0GwRYNnJwrbqdWEk6x4JoLOJ2I7pWDjcNjHEG02pCtcBC5yfLIPW345esiqkSYaMup1zObwA
Mstch8JgUZwacxcpXULTyUXXYm/R2Bsp7krXQoU4kMFF3UOesxMAckEATr1+pfhCA6NhhX0T4odp
XrZjcwiIpB5xg6XdB8mr64DeCMbCKnwve5YXY8M+vQqKYD0oCicNb1j3OmKwU9jJJ4FZCQpKjTcs
rilomngFypAC+VQj7o14QXQ2f/2Q9SSCjC2a6YOPaWfK7Nc88S9bNRybzLkl1+wNcdixoMMTRa9O
VW8c5n314N4gacQFIBnK3FS1f9WH5AhYrGsI+G0AUCqJ3nx2WCxDGHcKqul47+f1Wnnh3ThdK4KB
Mj8jamWtEvswEARSxN3O4SEPc2TbAh9bkz3xsq8tPrScgkOFMoEYLdKyIIIG4LV6dHYoEYgaXc8e
1wIgi4Mq0fG1h2yWiczKjczEA3rsww/DiA+J+0kkxEETJZhHppOOVmyawMQggmBeFxsFsUVGyzwO
FgEqu6FDXzZ+kjHHfCu485uBTReJGskf/WMWZlvXapEp3zmVBqEZ7hXCLNP5IG5jE6VOuQqMcd/E
/soax0NKdEvuqTvwH89Ei60j/SMl2Ck0Xo3glk2OGegpzvNru+VxSqJLU6H9gojtxHhXCDIGzYqK
kAXLo38LfHXn+vF2XrUCMkaWHXt+ajVrv3N2YnD2RRHsMHBvDaqJhrXAhxKYVmCsWhTQ07Xd2JuK
+aNOHH0euAsnv41aDRWu+c1O8Xt1PS/krusCVNGl8dtpfsIJPAzZ8C6v8kt/a6zyTUj0+tJZIiEH
9fljRrnI+/95bX122bP9Q9aja/hieCfq76o4CU6jkjzwYqut/U18MpEDQbD69oz9u5jh7LJzyf/T
8XcA0JiHwv0qic/hlO3u+5ZzzLBmgPotzl3MzbZfDsGzqptWAkgHMknB3v96MSdhsKxxa+u1944c
ONiV+CI344/5DIEkhzVlP2s3TI5x1mOF2e45RYv5zdn09/7jr7+FcTbJCNSorB7C09zVmGOVNvpL
uXYXJCRdoUP9buz125np7GpnhxfRFW7huP5XGl8OHPcDDZPUpV6U678/EXu/HVC5Dpop7KzCNiEC
nd3bDMJnZfXFl2tqBJ1BGxNZT5jdnRGVpP4lt01grbXWwh4YXjfIkvGk8n4F0LutfVcz60CUhlzs
Vslm640dmnNzaUNMA5qJUfkKLhn6PH+6FKxIPTNqfQxXhcl/d6xhCCWPHHxQKffREr8DTXFjE0Td
UWLjFFWH0zzcuLjf4qm88PTbqJIfCiluW9kPChVSz+HCTfX90NlrQw9XUSFWQviPaULeh37jY2RC
4I5oe6NTPwa2tTXrl2zMNjDZ5kWYGllykhGPmJGxPWkPo7iOtOrJNd50Khw6Mjd96CMhY85IPHSc
HEnSqfGgGKP9GMTDUbjZLQmGqQiBzzneqbEsOsV6gbwwphCTXXnFjXGxlnuHMuouWjxlo/1eQfSs
m24d2h7gua76QgX8TWX5z56fn75X5+z5ybMuV7D03wcKNM40mYTHtk+G979/fH5vqPz6+Pypyftp
HRhjK4aVjWp6fisscxmvhif9Dl/zYrxHm5A/fHesZ5r3T1aDnz/ZWRujiiD72SaQcxPLBaIh7VAX
EQzzKZ1lE2pnkUI79A3FR7kp9RmqL+pVZX3O7Sudmx7DSNcDBNO4q4Kg2lotAt7YN44tJt0koJjl
zJ0l2HMAjaiW2JP+LfeGjTuYy25QywrlCgKiJbmQS4eIaaTxGN1PQ49r3nqZvQp98SyLY804x/E2
WNK36Hboqglrp3nTlcyGT96qpQZdrUPRLlvmdQlYIYUafLIhuXUrD8d8OVvEMRtOXZ4hm9UefP2l
8bGAa/luyOIVrzPm7iLa2pN8USq/I4vpeeiQdPsRuXftSZF7Zvv9TYbSyBHhRpThFh/VXaQ7AAmz
g28aaxvWf1HBRC6ScNWkToq5LVri3nb5Q0HXvPgYDBd+D0AEI6YJ/7/0gQRgHUClaJmEQmpExTVb
LXvVu+AwjZdV9MOPeHkiJekYOhsn7C4FwZu2GZNFNnM/NN557+CjTPF6clp1tFD4HPqCN4eyQrZX
XR9AdraPFULhCa1z2t3IvZYWG2ZACyM/klEQ2MmTWxdL4CGt+hjT60jc440fBKIu8Tiry8L4oSiO
VePuTIrbIrMupgnLt7oggXMosl3ffUxut/ZswakeKTHNFpVduyNFYHpIOePPbkCbwzF+NiJRq1fy
Cq48i55o1e7aAaGgyBZBpp3U7AQGYdEubePCavtFQJE5MFAvr3UekR6tVktAb4IKbMRFi0yltIxL
E294lO6d4MHl/C4tDuq0/OOH0sq2I5mLBvhAIQDuoEYaOHvFnz01UZ+Ki9rO0MiT0EhGLvntn3Vx
G2NXQ1G1jTzcnuWPUgM1afaXFf7Zerg3Jvyc+bHvyo0caZ5wGKjIB9DdkEDHl5JkhaA8tvIlwXCf
BJ9+/qR6IOxdiksc+IyJzBs0McvY8ySg+5XBKpcf8GXWboAMO33OAJ43urkVrU6730PylLCQo6Iz
/el6GhDTFzARRfwaIfGyiaqehrdwNLdpU2FjpQCNOwRRr4N8sJPXoKQXlrS7yX1ISDwBCb+SnMzy
Aps5jQhNXRhYPHM/vRmG7r4McZUTM9qY5XtqTfADtaVD7lvnxBszGABcwh/119Dxt9PIAPUpcp9G
0WwT2J4ylCtneDXRB/kd/T6LCLOOMCeQ4HGPnR64peVvE+uT+nONvGc58spE76F23Ru71n1osNKg
rXSGD0GnyTLYTdg6bb6OqRFLUujA/absY9qE92r0wpcsba4sm/hQ1IShgU2k5GCtHNg588mIN4CF
xdEkBmIEhHIVInTjSZmTAS/Ntrlvslc7HA+AflnGLrRgWI3i07RoWxtP8WjeeaCfOGyvVdqvjA5t
DLr6smvWLv+X7J/6Lt7VLafn5t5hUlzUTz3HZq/VOLcdOz1YaVjRnfGtwSM8ZArsx3No3Y/yus3L
ZQzvNSOFOHgctOukUojs4x3JdOzE9QpAKuxXFECK496QO6+iAlrKuA5OHXYTMuhsnsPgYtJuUYku
xuI16buF1MvVnApMkhyNC5SU1ssY3grs7ZFyZ0Iq98m6UK4ifM0XG0cUD8LqLtlwZuEWB0/kpJYL
oZXbAfzDycOTRLlmaXDmaeCRpLrvg2oT0QopUjgqFjQrOv162Gy0sVtU2IttBY/Dwop7rAiszDh4
lrF1kw/Rc9ex26fZVRbph4IEExHRHybJ0mOjEeDX9WIivyPdzgmyFirLxDKPGsekUbspLYQe2vDi
iea6s46tOBbjHVO+3O+IEQG5wIuhnGxVcGDpzXTt8yL7FbVX8pTS7PILscE20SNHn3EGMQeiKJE3
iXRvzQ6yUlnzmpQa1q1gG+N5xYHuZAmVRng9VeRiaIpa8VaPbyOLs+OAf4y1p8rVLjeR3+TAmGwC
PBPYK6W/Jb1ENS5nqmo/iX6bSXlRJmT0xdreHuKVbN+qobhIR7Cf5o9JC4+mX+y0wt4M1WnuF3pA
ixxAvA78oZznJqtcaO7sSvg4mkgeHUx18FmCskO6elkOP5L2qOUWljkgS26ywXS0SuU2jfZVBP0K
191I7ztktxAIe0vzYgokdA0Y8N6bZ2xquq+NutADmIPkEfctqtsGH2AVED90Z9Gw1+Fjaeq9LG9t
aSzxAvi8H3UMdXjS34LwVIRXaXWCBxMMyC2JS+qd9z5QG0GIPTdwDK6nvti3XjGfLxFjDnMeOJHu
Di4uBgCkzuyLpn4tLdBtYf6kKxbaml95MkkuJj9ITRqIhAotXMeRqKbuwN5nhQ9h3N8kRDxr+YOy
p2Uw+Hu9NBZJcuNcYtEaF+k24WEMDMKUzOTQe/TMCrl3EDCHxUgdQX8uGrNdUzi7oDY3Xp9B6rhL
/RjwWnhlQPZiNTlGyAcaLbyLkmM0+rtaZKfYH3ZBIK8KLd53jXd0VPCXQud/49v+MR+G/uv4trVq
fzQ0+H6k/wd3Y/754+cUt/mv/pXiZhh/YLqGsuq4RLk4cual959186//sP5g1yC7zTUcgKU6tML/
yHCTfzhz5pvnMWsQhuPM4+W6aJvwX/+h8fNcx4S+7ulz8Bqczf9JiNuZvNKCo06Jg3RN9+gYQeI/
mzAHYeWQx/Uxlss+3wbFlrBNtZVIAkVzsPS9WOSv+FGWP92p67/O7j8H0ohf59p/XVUyFGWiDbf+
z5vyc//AhWsRJeWH5Dy4iG6R82DQDuaUuKt4A0plCdhuQf28Bux85+z//uLzkfY/2wm/X/usdzEC
pwPJ8PEXWnQOEdK236s7zpoWv1/l7L469WhXU/kxC4jQktyLZX806F0QqTiPWzH8L6uF2BWbbj2u
UvIVvuOJfnuL55P/T0ezhgCUlvBht/LqA73q7sZC4B0yRTIe+ni4o3TaaOwDbuNvBUZnlZi4A+ht
rmKrRQduQx+1I+05aiv6gsjlC13CULovq975prXy3Rcy//ufftNJumURVx/jYVZIN7u/vpDvxKG/
Hoj/7fswdMNwbMczeHN+vUg3OG4chh+xvPRzfOctjQSxsM1vHuyzLtHvlzmbGHV5YGs6l9k3e3Nu
Es1q13FlPQBF2Xz3kc5ES4QwsGpAyWWsbwA6ds6Fp3kXxapzEakZm5Sm4xz9AIN+VSFUA1Z/p62+
O33/tlqcX/Hs3Sl9pTuF826+Zj9AWy7Va/I5Cxiqx/TWePhvXG/+Vn5+V1mabBKZdATgTPKtcymR
4XmBa1rv47K8lBvyZej4jddgEXZUmN+Lled38rerMauyLKRySLLOnhHaMaZMzXfc2EyDCYBZyovi
wV7JLQUpgnN9Mz3ixN1+q/3+7VOyALLUu6zprpDSPmvWBBVp9FrNQzPzzXYT+bz1avgKPjA2L4Pv
v0T717GmIzzLQwJDoxrusY6I6axpjJdirFo7WfbFQKRTHeEdzhu9vyya0ryLpsS6wcw9Jpg/4zrv
LpzGUsmNBr7+xrZERg08VYwV12Miephacd0pnBhjVYJDCfUgvpSTNaaLyME/k8TjHMCQEJ61MIbQ
X2toUT8YRvU3oPD7XRplNO6zik515OSc7atQPDm90dsLiQ/sfuh1tS7rWvvRMEi5BLMCDzdFxRJO
CYMbTg/72qs/pU62YKtykvKanlwzt+zsrSk065iUhcnulgL+0uk7yP52dNz2jgWif+5KMiXiSTde
XU6LKGXt0viKG23cDRG2+dI0pzseztdsiKiklRFywI86gIO+VVwbKcZdTbTJc51a0GmEra3ssndR
CThTA4u2Q/hWFEn+Hvahek2HzL0IkJyCenVIel96VG7RiqWVIVaHW8VcmVEUt4fY7Bq0a1mZ3cdW
SghgKQLJIVhrj6AXgSD2yJK1mlIPoBFzoNGZGJEV5UWKu0ZRCQvjVpPE4LBamwBVLbujD+rlQYhG
QU2wceK4KZKD3fkRB+lIPudTVTFZNqNxJxOvOHV+E3yk09C/TxPVet2RPuLkU8JxvCk+Wj0g7gVM
/r4gTICDiDUs+5oQsd5Ksptxwo+TOCNHN5QFl3XkEJ7kw4gYM9tfCc9573JJMStsxnQlYrXEyN4I
ksWcTtpnLjmhqiq9TCp5EQ8FctUcR2HUheMqjLT21R81stBr4A9CFdq2s7qGATUgDz0h3GqKHY4S
SVBw5AusxcQ484gjBgZ8HaKPKUsYw5Njwa6l0tcTRTqFz5NVBYVchxkZDlovHZADgW5E0D4D+mW+
HQ3LLgPq1AcJrTGccYQhKoAFV04ceBcaDK6wcRjSmhT68UJ4YV1/06Q/m7bwvs6CtXkp1Ckk+Q3O
Nsgyt0XTVxxt8AHOfAA+IeCmdjPZ6Y8yKjdulmwnqEx1hxDG/gbF/tti8efFkVSS5AfN3zu7+BiG
QPAc8LZ6bC1FTChqEdv58e9rsnnF+c+V998/IelMtGKQjtpnK1LsJbUZpsEShTIxd2hwdCI/iue/
v8ivs44/L0ImIRcwZ1EYhKBfS4AKaWDUWLCobL08GJnE4enL8tCObnhZ2Haw6ckUoEWQ9c43V/51
Y/n3KzsOFjB0hzwjv165jkcVMAPAczhdxa11nAoO/I52arIeRJn/jWT611Lnz6tBWydWkqfFNlCN
/nq1yi0sLwJ3YRQvmkZa8E0qj3n0TdH2Tx5KYUt2RMvkwSAH4OwzYX+YjNyjpz4j1tfxJlu+W9t4
F958tz3+/mw4DFWpPAyCsG1Uxb9+HMNqs1oPzCVNFwDUF2bJsX/QvincrN8fc05Zni4kJSKSTfPs
MY+CWo0t0EP6MaC1RidmRwprX8ktSJTxI576EppNWeYbA0vTuqkDky6STx+tqnmsyQe03ZB+Olr6
jepDGB+BEVc/ciKBEFVy+lpJdmLGP0kWAurMdVhzLEbXoy6drZ/4xnOmGFIPCUFvycxxsITfvvm6
nW/HdtSIP7KGteW07czP8V50u23e8pLsH0zUXQiUmeE92BEzsO+9lk0KKK/sj2w93QXQO/NeOR69
VtNtquehcSG7hW2A7LL2XG+2cbqtvZbZtWWqXUCGketr+7Ikg/FUEsT7pQSZld88pWe15PyYcrA1
GSRbJnrf3zIe0jRJnCLDDLZCFbayl/LNO3l/mv2HbXGXfztS/WcX5L1H9M5/GNWfLzJhYvZxVo/L
avVXMgiW1YvZQ2IvmDxuquN36LPf1xtO8aYuDEMndhX02a8Pbgd4fNAqPIMkeZIjzQ61cpPbPLyy
WsIdgmHz98vb708w4e5o0SlcaTUwOjy7nGmIUrZQtMEKmsU9gri///m/fxx+vu2Ro4ccne7D2cfJ
Q6vj6eHcKvj5DXZM4J2282mET44JS35c//3lzmaL8/PhYiIgIcdDwMtnOrteEJpepyyxVOvqki4f
Wm1933FuxqeFNeK7lsTZyY3L8QQawqOfQkIgpoyz4p/0PsfxAmqZA9bW1bSzVyCRD9T7y//of/xv
z+wf86D5b3pmVdRUv3bK5r/wV6fMlH8wEaAPJixX5w2d3dJ/dcqk/YdJxYqMG0MHO9oss8+Lam6H
Ge4futBniT2LNwqceQL9b50yQ/zB0oIJha/W4XElpvj//cv78H+Dz+L6r9qjPvvfP7esOAXy/vxc
oxiWYdPCowri2D3/8+v7NWQM1aFOEtpQG9G6dmT9XPtO+IjwT9+kc+UwBrFahRnY+cmGmrIIwpI5
tW/25YObhMZb2hnqR9tI+25CF30NAzJ8i70yvkoKoPljriPRzMP+Ah3adHQC2V27Vhrf+aLOj1Rh
4lYEJhpif3Aa575gpgmsk61HN30dMSgPrpeQsNyGyA9MdS9rEykhuCp31xtatfWttDz2zAZ7orlg
YenRxk/yYt1TnKyHplWbAjScLVvrIXfR85BJ/ZVEBVImuwR1NBOHcwGHCNW3u6XkBJLt4RjxBu+2
UkO0Z7I7nCojFZdymE7U9dOha+eQkMl6rwJp3Lp6PpJUDH6ZqLsRqXvmHLxhrJYyJviiZoNaTBYq
8DG16buPknrJcjgBF9TYOufAZdsTklESQgLVK38UYQ2bFugkus4woGCfymHJiANiooruCS47ggIL
F56Lhj2PAF2a7tSvcRFCtJZMtc28Z2zRWOYO2CqLil3Wp5GFAR8NIUpO2d/ruD9dIBhIOVqjeior
iNCy6pFju2hhx8GwthwhSeVVaBOdNvqq3PhJymg2Gqz7BtiKZxNhoeqyg2wYBQuEmyZMsRx5RKba
TTaJaVO4JiFpWQ7RpGcfTxP52ubtVTy4MK+ZBldV9WZhx4tTkhuTYJB36TBlB/yqw8mTkbyL2uB+
Ss146/iu5HZX5BHPQRtmGB9jK+chGUkmLpwWOawmCo5UAra3Xu7rqDRWfmvdWxazQ2lktFkM77Yt
HWMFV+NJiuq1F9GJ7eplGnL/xdJyfdl7ENjLVmf4XhnvdWD5G25stqsa4rk5GDHhSuKl4UZ3gTXG
x1TFxkrGSt/TD7Xv4noCpR2buR8j1QzFqgoGmy+lH7eZXUgIjAzzmjGtqI8LIhRiB75rJ5GZEa91
G5amOpLth+RnhHsWakGxqYUD6W0Q6RNRFXiufRs8nTcoubOajtFl1JZPhlkOxG2nyUpk1rhsNNL4
ahW9pX16VCPg3aLW26XfhHDXEudesDxhmmheuOcz/zqwNrpfFPtyKLqdhKyS+snaVlO+yUVVHSJg
hGt+QHEYtU6DAeVwMjWNol2OI/nGWYSrwbfNiS/dPspavuRDtyXuLl8w1ewunYLJvUjIRfeQschA
fsUGBguhD9m+M3t0pOxYQEwK/WuyMR+TKOdeKSPPPAiQzJjqMEd+pEpXISlwaeTbtnS3WaNFL7qR
eVesVtpR5WmyCcPW20Slm1+QyeuuzR7FTu2m1qYq6/LCjyqxh54mL5hU69e+F/sfCGbVZZO7Jodr
DHeX09SKrfKL6b4siX0x9BzFfpHGO8eboteRfIl6k0mr/BzJ/FzCriQ/wJ8qIoTjbmhXkdHURPak
s9o9T7V4It9TSXeX2EJr1pSlJH7WdqLdcc9zgsE7FFQsb3rINxqErlrXSdsly7x0u3sjJwt8Z9N7
sVdj4UJz6YYqvoxyaT9p1eTvqlDPbpK0QJjW28EHbR1v5Va1s0VQ020Hw2szsHd2t67rQWxkAywu
HTR638xWN1Zk6Htj7m3oDfz+UupXYYFllkErzdVC1I+JchH99r5JonNokHPAl3FnRXn/Ufjo0uIk
slnTjNDZd9QVb0WHLlwPqu7R67WuWo52XD2IMgOukzbJvjKb+FaYercbDcJXVETSqJ81/R7mIeAv
2hSoZzy5akOHRTkf33qNR3LhVWV0V+dTf1V7Ax9xqJaNkQFNIk5iM2llQH8FrpiZEkhUe2DdqkIb
rhCMN8SVTy047dC6smQOAV0HBxMqi5UHqc0hBytNMI3h3kQTa0k/1frtWGYkjiqS3Ws12XuWsRHp
W1LvOkiFV6GUwa4y+FHjGEpUUFFS3ZQin1OtIccPTQgcsWCD0junYd2dCoxTpbGMuzjeiwYPFFxT
7TAaPH2LwIx9BRK8qqyNyBsQkLUVn3I3t+69yeIdI4p12bbmuKyLiXYlmQJrve+CPTugs5osEgqk
x0qShLZGqQ3d3HCTYJUwEkU93fXE89CQ9HNln/jugpMXoT6WGfu6GLN3razoNudWnUKTz7VPGtPl
Ts86nc4mdgFPxtgQMpf0CvLAwT/r1aNPiDmopq6trtUAMKiv+vYhLiSYON+KxzmPvnlrhnF4Hxvz
zQbg8+WjASLVqg2PXTBE6VoMbnIaAW8uJ0fIi8ppED52LpGxcZEeA5fm6dQGyHlNN937vkx3jrKw
a/g3upccVXlhxcglabjW60FP02c5FOVuiJUHymmmnvpGeed4gqdeCzvtPeHseCkC4R3cOiB7ZBz1
YxoCtlp2CBi3XYdRgkCDfpEX+kuoAWzXRifZay0m8loztNvY6JDBiSAyPntvoHFDnJNzcszcOo3K
z79acp/2rjkpNE+gbxs7eIoHO9xoRkmtxHtJQ5K/DD89ajuyp0gKrrBPhcRsFUUjr0VvZDstTsV0
SBtCB4iQCNqJZFL0eWMY0O8ywPbeqjRD/u84sfvYdUOabQM55dtJ+WLFanXphgTNtAJdlmGFOoIj
y1z1qRmuXMkKJcDfrrgzA3DajngPl/E/SxEq1LqytynncGLfo3JtDCQdlx0ZXmUhchqpUrEkNhzu
Seuq44RMDG+kbqPN0hDmbm6VDHp9I8s4fBrsAoin1TrWsxcoue+5V5Cb26FuTpmfuxmvBRB6zW3E
s9nLAaZy6xoP9IezRyWaekuR6VxQUqTNhlNjdFKN1qMMqd19piHzmgYEjGmGLL8KowZVCO+dBNl3
qUIR3sVuplbFECKssfQpYRXLoENIPfwx5qI0F3ZT9SYoRwvnez8Q0VSlnk+8mCmDU6JSzdjVUeQa
F27vjBdB5WjGvegoXJbskeqDco/EIKmVLE12EtHcRp4I8VDpTW7sp7EnKLYoeYnYAMcM0H/QFlhN
aGwv0a1TzWUu8agUlppICwCjGeNnzoPaXmui7NkGmqnQRjnatZOl+DVUNGIXGxUW1jwpYve196W3
oeubWZem1lbmpuOp2VhNwM/Uwrp7adAW7hPu6imUKn4xVK0/aaGqvoJBS4+JVbI3C0cNUKabUtyV
tR2YC6eyy+sqNNPHwq216KAVRlGsS6MfCZstU5OuuzQGou1Y/O+z1q6+bKOvnqe4Zxnsg/zCR7J+
zMI6uObBsf1bnrzM2FGK5PP+JJ+8OilWXRM7jx2V2ytGRP05ro3kLkAqMJtKh5RCWVeXlpbEW6se
DYxSWXOB/W1cq2nEQKSqKXmxB7e4Yd/GLyI1W3nrzhxCIpM8J2QN9foGOp1HtZfJwHcWvRmgVbG8
dHgMXVedKKs6NLpp5OxiYwBcNlgJzW0+HyLWpGvkWwzODFGg12THMR6TB0OPlb/OI1q0a7NmA1wI
jjyXoxiTK0/PdLn1kmw6Kptj4MHpB+t2UBiQFmaAkmJlhUBtZREF11qVS5fqlnjBIaQLgOuznTr4
lUNTtmLfibLpn3ReGRt2carfw2mubwKjZcNFKluTJtPGU3XMSyPM0aKZxmvVJk13aA1rkD90JzHY
4ND95B34zjJ0tKs4K6IPPEJYUMHS6bWnrzWbN6FtPOdK2gCU89AwAkBpDelVrfTSajWziyxaepZY
OQ0p2o4XZ5ugG1x9K9g3jy2NQQIAWlOCOUsLcLajSnrCvVAMgnuhpiEpoFYHlYEmXaugjA95kJuP
qVXmV1ExsElmg+VfIg8eT5UH8W5lpxTCSdDXB89QLUMk24URVw9LWUGRJTKSRJ0kjfprU47uwQ99
Df04TN0CPdwBH+Z0wKJbB5s0cquNZmr13pys6NO37IzMQZkA/4vNaV1Jf7xMxqGKiqfAD0IA5qTU
qJyx0kKnL3jCsVVdtg7rVhWFFWtCdLRtwuESPSK+kHDHMEcW6KUtUZQ52RqxI8moUEDeOTdN1KGa
liORSov6Vdci81ZvrfoCTR5EG7/NKIzMLN/HtL9/aHGsNrmZZW+un3joWGUan2ijowfBNrtPeVMY
veViTpmSpAX9f9LOrMdtZMnCv4gA9+VVolZXlV22y9sLYbvd3Pedv36+rL5zLVEcEe15aAMNAw5l
MjIyMuLEOZo0ZEwfqOEuNXoy+9geUSe0ep4kknSiW5G9mbpW/auOyv5sdAHqB32cf4atwttPiTqc
uy6odtEwMb+g59G+G5S63I5KXv9dGoWFNI2ZHMFTogIWWAhAkShL3yQnD146OyoqSsCx/TkW42CZ
XRVnr0mMo68ZcONJiY6q3MQM01NGr+mbM44kYb6kGk+l3cbfmsmTXEmTemCsgxEdW1h/wQdq2qnQ
0vh7PyTKIeNeYY418Z84q6ND884sfkQaAn1j24DXLDI7/pRNzEe4TewzUauVIDEh+x/eW4GBWptW
pnUDbDigwotLATkpk1HeFbrkIOqShg99myanvoMRV4bW3PVqCxZ5p6t2kpb3O7OP8WvK+uAdDTM6
ITEx7E0vDI5lrcpv6UKqH4ucnh6TkLDNOgbVscFnctmIYvlximTUNvu8/dyNgXliNCl4O4YKhI2G
1H3nGZW55aSp+2zMetdCT+kbjzXvnT/6pM+9HpO8ICKYTRLKXZbN3YM2GYcob5zPZm91HxsgssiD
APAlahboZaTlB14f6lPWm5QjvBQeIrePTe0DswF2AY7VIt3MUwd+/7J8smJ//FDyKj1Axd59lpIe
xgejVlHeyGvzXSKXzBCmtFLPGWWB/KeiBYHHK5c8/0nPreIUNOR3qLzHuQevdBu00yaSEG59aIfC
loHh2Wq0S2M0mhAgMVIUvreqGUQqcolmYL4P9ZrrEPqmdtxPjFjre/qwfXJARHOAOayV2vKgQuap
boBBBqG1cZzeUA9S7AXqKUqkvD0FUHUU+7ozE+cdsqT99x5+4/otWuOMhdqyN0EOOaSBbpM0aiYk
A7BTv9E1L/Iex75I1+ajZwgUS6WLJtM3Uai+WfDmzGvOkG5mdqdYKAMemhNTUQD/8234AkfwA3J5
e6oqZ6k7rVFZzCvdc6uzXo3Ne0UZJRSrog41wBE2Sbdu1JW+5225TywNwW5QeIj6zrsFkdUGdg/+
bqNUJ/THSFh3WrFiY3khv23MSvYjDjFWzNduotLf1u1RqX9elFf/U8W8rFq+duGui5Z0VA1HtjSA
hFTvRVH/ElvFaCwyGqxCfzZ+1p/KJ3gjzuSLeLr3UTmYP6VkY37WyRZc5+N920uL+20anNK1aSMD
sC/F+MZE6giWViG4J6Vzum9lyQVBT1IZpj9In3De1fWgCHWakBWOZ6jbJldz4bk5SO91135Lcqc/
0H57NP7EqmLoBuRNlqLd9Fi7PjIcn3bvJniA++2U7D3Xe3CejF36IOj3MkBCU7Ey03XTwMLv6Vv/
NjpDX9W547Q8fAHxb/udvmWI2z9OP5ydwzIhrhaU3Lr99f7+LhyDK5szF40ts0YJWiw0eVAB+DCv
jERKu7Kfa1bmbgozj1wy1rUJmwc5OBvmVzEg8+9Xopq6AcUQgDkoz679URmsjDQef8z6QtpVLap3
zK+N4MPNaHfflMM/NTt1iopf0JIQ6N55v7+xVS/qg4HRA1t1TejlqVRSIDG/j6X91hkd5iSi8C0U
bCtUOwtH7srubBsR3m5jUgS2ETWAXQuciLEEBudXdnIOMBB+iNA5p07mZpHnoTEJJtRYC+Jv7DBI
UGVuasLsrZXhLq7IKe7v5eIBv7Q283on9snn/FF4PWM8cIiiFu0gArsRZO0wXCF98MN6p/wDa7/q
/1xGzld3mH9DWvLQlzk60wLzyVgvkdGaCXDJ8dC42l7flY8l/5Nv00PpIjHodp/st8OOyjQtQu+9
9JdZrWASlr7mxS+wZgEUUcy8i2DKQhsm1DZykSNw7Zd/sr0011RobgWOw571PRnM5dWfcCwE5/7k
KshMnhnqE8pZDBH9nRybR0d6b6+cEGXpiFyaFYu/uJiKSZHIhjBrv4ABZ+CBx/nRc2tX+ZtXXnU0
Id/9yqCii7wTYAXgZWsdXxG5bj4w7V4ZiKltqOrMr8Lcr6UsMXSGyh5Lntk+04o9U3gaosyjZf3J
x9RpSBome/0K9r9cbynbkaqKbZYRA0npVCVxfrh/UpaCKBSP/zUxC9WjHpdBLi7cHtUahKA28PAE
ZbbmMItueWFmFmRkv7UJs46+qdz6k7zTXC6/k/Z+gNVPeYx2xeMqznnRV3TRe4VEW7nhr2wtH5Wx
kYMAbQijhVsebBXlhH15CA/SC6+RCL7491BKbVMXGRoIl/7o4/3+ATNn7RLfaiOHH9Cqz0rKoA6l
w/vfbtkZf1sQ3/biOLQxANRCx4Khj1Dsa50j093RR+CgYX1spXHYjZJJ5eO+2aVIrl3s7OwMmGHm
KWmKy5hZudMdRJofouSb16we92Wn+b2+mW/maQGrj8imG3dwp4fHeiuUAMe31gE6m19/5jGGLHDx
gjhxftczhivnVoOPNj/7v4O/7F8wmWydl8Bz/XOxsw7KrnnUXtQ38tH6qny9v6cz0r/XR5HAaUJ9
CQ0ImAXhzhff0psGcwxrjMtnBZ6UT0jdQIBQb6w3FHJoIB6sc+oGz7Hbnry3spu6448X46xS2zpr
2xbV51Vwy+Lu//5FN1S9dUTxbOIXlYxPRpWKStX+/qIXY8+FhVlypacBdSaKyECM39gS5xPFDSgo
7xtZes2gJamLgShkGUAEXu9sntRGDtDun+cmuLp2OmjexzT5mdu7OuD6YGp/R8ZloXUaHEP3Dx6e
pANoWRoqA1iw+l/bb+i+QSvIe61s+ydSoDMgg/tLXDyQFxZm58QftSCfxGvGj2F7ruCmKsxDkcAF
5Px939LiF7uwNAvjhp4jYcrwBXxqP0r01RO0muwVdu0bUJXIFC83bHYU6LbQqEewEn4IGDfVnXKk
g7Kzf2rQbUpushJExU++udF/L2lO0eLR2kbGDWtS90E1ZLqRjHIEDnIthr/T42o3JOPh/i7OeH/+
c9gvbM5cMlAnxzYKbDLLO0GCcwiPIUNeo3TwvSNoMjd3x2OfbrSv4ecV09rKctVrb+yL5D+nWj9o
e1pT0dvu2PESdA7JDvKN4mWNA2cxjFysVfygi8DGzIE+8drmaw4ynFwPWWEeV9a04v+vT+ALE/Tt
Fa/oMSHEi8xt4jY/nAyNCQZidrIbu+E+IWWETUtbiS1ra5tdwJCpm54mDBd6g1j3x4nWyP21LR04
HcQSGSdjHje0yNOYd2Ym3jHJuO9hZWudowo1xX0jS/sHda4sQGo64NpZ/OjkhsCV8jSbCr/+6YyS
vWfaMaTxIBcAOWIoBu8bXDziAEIxxogr0JPZxnW1MfWKShwRHLe0p+mFHpyt/1HZZc/Saulv6Yhf
WhPrv/APH40o9Ip1oJmVcYrsotknce8mlQltZUws6+ovcKS+v7/GxS93scTZplqm3cS2yZer6DWh
ZhmWP1GuHOgt22t058vf7/duzqKyNjUSMtZw/emlvddRBU6h99cmnn/Tz/uLWrM0C82QdEdNRVF3
U2l/+wUoicneMv0OVUXh3re0GCMZVRaPaBX6+Xk2FjldHxYJ5RDxxMyYf/3evavg1O13iLluDbIx
3zxpzMCvj0guxUiGpS1DTNcBx56tsuhRG84Nvhqsf4f0KPRAil30hNoJTMe0+7b3l6ouhZELe/NM
y7AlDUQg9uqdtqfwEnMXmH8Fb8NHf2eIEefXedDuCWEr199Pf7XH+ke+qoS9+G1/r9qZXUqR7UCR
JTZc7xA1bY0Pgx2dQr06jEP5J2dDZzqJmQlLN+ezhJUa94IMnqcRvBIe5M7Rdyee/ijIXFiZHfus
keCUzHHW+JOyFzon0EPs9C8oq/AR1woDMynvf+503umOpnK0HaDh10FmTLOwDz3xkKbO2p7Ng3nO
vo4v8II+mZAUkaeDtThPv5pfazfsa3yepzAXpucilqFX9lIi/Gd8zk7hsX0Wz6QYXcLgPVq2J3mf
C93Fbb02jLEY4n4vWZt5TFdPtM5HKodiydO0b5+HN7ROd9l7hQbBnvGIbbwqHHgzQyTSw8vVqtcb
DfxRauUBq+hO8C7kYX1Wnsa9xjx8uZZZLJ5MJrBo6aAmQbfg2laqFmgKRjiqLWXKo61Kzi6ZdHkH
6hscYqPZMeQxE1JpVpCdbDtHu6CvcxSt80E6tW1UH0Pwv7vMsruVqu3iabW5OU1D08Sj9fqX2VML
GlwkBvSCtk2YnTS4fm2o1FZZ4cRFNfcug8lfBCBUnXGqmWNDUempjtcDXivbj51ktYxv2ntFq22I
i9Jp6yX6/n5AXNh1MTMo8KQWtff5DAzgSc2YJr5w2HyL8p9hEKxcLgubd2VgFhmkpmm6dCTUqeiB
yf7edPJz5bS7OF2TzlizNMsCqkRzWrtlKYpzqOJil5Th1jIDF2D8ypqWGj0qr0uNVy7fSZ2PvMWD
YAtBfnsTFvkuaKO9UBk0nObZ8uVz4Xn1djS8d1bnPakUpHsFgGaU7bra/6ZMYMPuf8IFp4EkhN8h
ZtMNfe40kkH3OGxaJhbrZydQjx3auIKTPDGizyk0j/etLSULl+bmN6huVDoEPJhTD9VD+b34WL1l
jfZJaAXI6bb+K98Hu+SwFvQXHPXK7OwQJiY0406LWXkYzyiofGMwIFzZydW1zeKd0xoBBNcYETIz
42P7YtPTgF0MxpORVob5I/5QNxugWumP+7u68A25NKCcN3h83EqyVEpnDHHdUQ+DUxyM2xbKa9eR
zIMm+wf4tVY+4sJtgjmhqMtTh7md2WYqIygr2cBc4Jwy9cWXn6bw0/0VrZmYbeUoA3EJRSiLIOfZ
FUOa7pDlFvWSIN3dNzWjUnnNB1gOIh5MJ5mA/2eNmCBri8nKWY568N97j/JZ22du+Az5G6Tr1UGx
NvVecN+m/sMA8+GH9rimo7fgnYxhyzr8QRoPu9e04eLZY/pDX0FXyPcrDGunQ4R6CpW4XckCFvcU
bNVrnq7Z86NnDFGqVVDzbSwZQGSax7961Za2PLcO93d0IZSaimg3ibkt+SZp1OXIU0uZc1DbBqK7
MlWLtjChf7YgdRvf3je2lM5dWZtdEdGUjAxuYQ387E5Q8Uifu+lN/twd9Q0DhVABokj06HUbJCLe
BCtLXdxTC41pTgIojDm3R1vnSqWmtQ6Fo6Hu60QqXxqzy9wsk1YnasWxml3vuCepDZPZC1xOgZYr
EfA+cvEASQ8V3C1siY0HbVg9uZLuQGTZed7eitPqsaAnBuYIRjo5cKaVZEvkEbc/hK8LtN9Qb2Yp
JS8ZR5p/vJWLAv5+L9s5liP4Ld7GgfO9rGR1O/rqDw8c1ub+x37t2t2YVqDNkhmDhudnFnoYOgid
WjaosvjT32rJLByYSjdW2nfZ5FOIb02qBH311VCsZOdkwRva1s/hqHuHRle+6gkKwYiQI6Un5yH5
hPcUBnl7BpwJ0bTZ+24uSNbSun2EcG3HTCws+0UI+61XVmvF06WgDcIKALShUX244b1umIeXJmo5
sMxCCbsZH2k+b5uNuWFku3zQts1WUO70W3NNVXKhymJeWJ4XUtVaJtwM/7EMsFxx8+cQXvyDuVG2
2jZ6Y+6DJ3OPAOIjIff+F1x6FFwZn31BtVaHDhfnrUe1wDu3UEJ1Z6H1Ct3++/u2FneYahn3Oei1
G3ohw47krMplIgMEj0kobSBxcw3oxdvmqTabP7gVIXVjdhQWCHggZgvzKAlK5kSqOiXGqWiHN0XS
f5Pt9A8iDv7v0E1j9lydMxkUjEkoaUMUd9RI2gNiViCnqeq3sAzpK46yeM7FW4L/qO/MCZNwk9yI
MgKOfC6f4nMFdxcQ/MfVV/FSEFUv7Ijr8eL6Ky27GELAjBvpDXI2aMlFe+9j/EsHhxG/y/ehG7xo
p/uucTN+ztuUosbvtYnfdGkzyq1wEGurd/IW8RT0GNJvHmJ9h4ZKtBw8RGczXfH9RX+8sDm7qZxU
c6akwObkDQ+hof8yYYygeuYiZPVYw8h3f43L2woXgsyItE6ec71EyVD9IkgoNvRecvId7Z0mjefa
MZSVZS0faQNmDVOgouT5EwKGt6AK1ZKgDC+axwgqFeLWRV0D6aKXNWzeUq6kit6rCr2gQs/8elVB
xsnwRoyBjaUXWNR/AUkv19xjKYW5tDJzD8NXU2eMKiBeu3anbruT8jE+l7+0J+PRsw7piUrBoYFc
d/iTb3axupmLxGnh+JLC6spBhUR2PE8yjwez2N93jbVNFJ564f3j2CFLZGLGkr7rPlXMLlmxsOR8
vG9hdrDAkNE9uLbQQuLFY4Qw1TsJrcFWf2ba6FQgxrvifYuGVBXPw8OJurOlMLmd+mVPkEdMeFPK
x1b9FDCE9O/3S7swMqvbZ54Fgy4J/EaqvoI3V/Ns5e245G+XBmbb1Vs+6aUhQiAjhoHKyRnL7hgw
goIiWbmWMqts/jyLurD2+iK6+PyJrQ0dmTttFiFcuKtB+W/iLcP+wDWQoluFhyzbozdmmY5hQcR0
7Qxp1wwMC/Oa6/bxk44oebEb98yGbkR9d00Pd/FBoMHC9L/WZmeoLusmmRg4wFo0flZlptMMZEUY
JXLDbf+lsLe1/A6C5a54EhXm//J//J/gwqXTdfkDZi5JxxxyPJMfkLVev6mU8INj5Z/ve+RSEQmo
2e9VzlxSk3MlMw2MiFbq9BD7G+NBOyINsxUMm3q4C3ZrVE1LzcArmzMvHZXQGqBB51V+0vM3ot8v
dFmoTYV/IQ1wWMP5LO6jKDPAcyXkXmfmyICsqMh4FntIEkK6Qfux85SVw7BoBAgoqD1N0Ixo174p
wZxueB1GckU6xNq0D1bVh8U/cXPc6J/SHKNVas0fiaQaHiBsTBT5xn/vH5Vj+ELZfYMg597bNIfV
hGrxvF0YFH9/cb7rNFAyhs3pyPnuq0zuY0O5P33IT/m79c/0mkjM10dvGBZkxjltZ97VR3fMyv2c
eqb6zXu0n5GM2KbP9lfvoXkl2GxdADt/a1u4Rd6EbyVoE1cq7It+6ciCXVPVLXKdWXyxVTq3pgjP
w947yP5W9B2FvgaviuaXc1o9e0v7e2lvFmG0FP41TqY4e/3OoFo0HL2HbiuQGdK7tYRn4WqwUM0V
wrY8bGGDuP6YfsU4ZjxxNeR1+jbU04d0gCVs9P8KxnrlFloKKhY6tqgx6Sow+nlnMU3QBosyDni/
HVBGr7fF8KsjWkvoZKf1ZyTWHtcuh4X729JVOkX047Coz4JlI8HCpoQ8mwyz3vjNN6/V90zlrpQs
Fk75lZVZtEwZgUujGCtjDXVep3nJoc8sfwXetXT1XJmZRazCgIxT/acV3rnWHkIZ5zOKcxwNqCoP
kADxsti0H6vn0TqvdzZXFjkvZNp10NppxiL7zvtFwR8pD8Dff7STDEwZvCrE2NG1O3qWOUGAgRHI
NnZ9yRxitXael13it4lZ+Aq8vuoKMV9RtAj2evZJC4GOm8pu5QpdszM7WQPDgBBm4O2v420t4+tb
zz/Hh9pV9w33zbZjBofJn6e1FGXpSJMSk7NStb8dahq9PNQykwUO5bPVVZtJ/lmr72tEXO+vcGmB
1MlIXCksM9MxO1u61ZSZOQUGlezJrQHaG+ozI3/7P7DiAHxCAJsW5zz6NmGXaGrHasq2hvHiZYQZ
t1eyFStLL3Zu0N9mxKZeXGpy7IdaI8rX8lnMMUQUeplro7uCzOjRhEb4ZS3/WPpMlxZn29cNfo90
GRabrHpvBgXTz9pBgYl2MOyVLGTN1Cw+lU7dGD40G0gB1y0T/ihL2qUfPvmSXW9yZw3WsTR1c7WZ
s0ClMZooGYlYGjdY9lV9EegVaZs/+Cehlq5B/3z8A3itaIMz0oImAQ3OWeQAfZeaVd2wxhRieqXe
2N2/v0zon2jEJqi8meuZw1XyuswdZu6p6lQvJbo9ClN6Vv/lvr/fhlmMiFEFkjnyxjnUYEgmxoel
AomRpPzYJvaRHHXlIhGedZ1RXZuYRUAGqkezLysD6WdpF0jPftXucutEAcdtvWxzfz23UQJjluwo
DloU8POKv784WLClILsjhUytyZNrRQoat6Dpu92/twK3H/gMUBo2rH3XViSvcbxRqw0YG/6yxgcf
1gA49O7bWMhENYX8DwZgOCW54WYRvUl82dJHcqV+O+0VMSoKoQIjy8/lN8aPTs6upZOXgrGhkWc2
RKktPfa1X7GQRQmvcKiHMa8D0eXs641lz60ikR6KgZYKTgyg0eEZVmfnFQ3Xaft1zc4Fp7yyOVs5
kamzulQBvgC74NNUeOb7yIfL5/4GL/glEp2aJdD5jIXPQ309gGmoPdovqjVRNdKN05hKx8S2Pg86
gsgxYmf3DS74JoUPZhB5Oy2MryHTFRttTf6UBTniRtGXxqJYsTroLpzv6ryZzPmK2j2YWgpW87YS
AEYxScbuBafiNJob5vh30hNwduScz0J2QaRucGj0bxNnB9fGWkvmJvzP7M88Bgbf1s9FEWuaor24
qKG/2TaieACL0v0dvR3Nm9maeUrpSLSGa2whqQT+tDlM6t9jxJMtek6gI/LD5ywMdgqEdh3ENLBK
7BrAVL6OmpZX7aaImf8YyV0z20d2snIN3t5L4se9tsNoUBv2a4J9EYv0NOnzWrQW6x2VIgZNHtRt
AE7c/2U/GIcR6W4BkFsJTYu7f2F0FprS0DbibMRonHzwEb0yJ8V1kp8TMoH3937RzUzRHyJXUm84
kaFddsIWzc1XgEh9EOo0+l49rt2CN6dUbCJtWSZoVMu5gfT0rZHDdE8UhL9qK0cf0un7YH6LkBdH
cWt/f0k3BxRbloaQER9LoSE186a+gsyoBpK3sVrHDeRs31FLbMO1OdY1MyL8XfjFqJqwr3bCjMz4
XLjLmneZ/O3/txTxGy5s6IOSJQ2CJJsB1lXEZrcR8ufGlLj3zdwmsmwZhRLBG63BHT7PypFw6OqW
LuJm+tl+r5/zrec2G+NZYRi3OiAjfbpv7+ZmENgEGHXAP2nQYs+Zj4egNZMW0OAGKF3/LRkT9ZMV
jD//wIjFvLgFnlaU6673TpVLFZENPLstUOngeei/kcs2Xrl+FrwAwIEO6avlwIU9f+BWSVAkccvO
9dHRGD/52iczWolAItGe3QSOODzicYaF+Q1nVw0KKLlIjCGil03pzGCFlkxuwR3EOOW5j+LD/a27
jT7i3HDtAAKghqbNti7Vg7KQkSzfRAqF1Dbe+waSg4rmDtFKP/fWE8BwGyANIFvWGbOYAZ2UDgFm
RWdtlWgytMEXuJFWFrNkApw4ZMq8bA3kv679IJKNMA8LKo+hNcK8lx0Y9luJOGI/rr8QTnZhQvyE
i2Oq5H0tJyYmBqR+9fa7LjFxDeFJCbOXmu/uf5xbTB9F5ktrs6DgIKbDLA7W+nPVHrKPIjOAXfBj
9Dl+KB+8TYx+6md/vzaSfOvp12aF01wscoDsOB+FWbQnN7afbJVR3cb2WiHi9nORWNn0zbiTQC9Z
s9W1ZeS0g1ewujgbdiFKLefKttb4Mm6tcJzwOqHzIAQBZtlNkRROoUFvymiU5kKcREqerkSGhcQB
DQla3ZR/LRjE56QVbacZcdIxPZYnDAVCsNdD7lpKPDRDhUJBsu/zzNXlKiC1yve6FL21+796uia2
AxUcvMn3/eZ2yfwcHlPAojnVIKSvv182wWxlmSE9KPkBvLKr2MmaZ4rTen0Ork3Mvp3fV1lRAnlH
WRMYE24yomxUqz5VK+sTXHYHxYmgb2se7fbT/29xM+csKrCZkIriNUjuICq38VAOvm/iNgyzOGI9
UlYI2PM4vd6/rrA1a+gDgqIt7SEI3mqe8wj5IA/ikflPUK7a2ojg7ZETJtFW4PpipsWeRUf0iNrK
F/sZyo9jDauh9zaovv/BsoS0o4jzSEDObAxZrFgObAAgQFptl/rFTwusotnkG8l/jDxowpy2W4mX
t0mnYfMMFSAQkRIas/ul4rUTdkMpWsuox0Ic1w/FW78QbMn2I8XDUwirtTwoK2ZfUWQz/8Qu+jE8
qECzv0L5LkJYJllDCLc9n1AzniZgdd2IGrT+vmg+NEC+S15SGZoZvVKt3EHC/W4MIz1JQBPKEq9D
XBeG6Zd7tVOllI+hyz6UTp4hmmsbbqWhlxxYSDnf/6i3AGIYRsCX/dfg7CROg283hBzxaNHGfeIc
lPYg6CucXfwQnyCRTOzt8Lf5JXmf/qXtqldY3/2fsOC7V79gdiKnqa7LKuAXAEDb9uqH1vxg9mvT
b7dtttk6Z54Em/lUdwyRUF1BA8GlXXN2dgI1oLrZYa3tdYsqEtaQxQINA9z1BlrbRLUfdgZSSnn7
Ilk/E5RzKYtuB83eTDA5Zwqqlt1fcv+EiP3KF731ICpUFKqQCqTrps1TMgWyfyNxNAMNdznbeTxr
UEw2h/cpMgn7yE+DlXKfdhvuxCQaAH4K6MDA5fnOyoJ1sNOhOjmJfaVuZW4V8yyjGqe7+Tn4kMF5
uOFmG47STj/5j/BeA3fx3oXfAHDvR9rIqSszN5I8q/AxwtRXb6d8b7nUKvx9pH0YrZUtWvg8Ql1Q
zBu8Yh7nGX8aanLoIf5AOBkbGJodJ9tmUSP/bBRJxikideOQt0DIjjibqn3vIwSZ73v9wkvqOrGY
ZZtlGjCtMpFY6IcBCns4qvWt4Gor3foBouWxdtdnTm99A5viXY1jkmzM65iJb0c4HMDgYXxnR9HG
N0ATN+bGV/91tn5laD4ryK4XPCN1bcNYyXvFb96VXbaCQb4NG8KEyeOdfF20fa9v2SIfNasgrKFw
HcpvbVA6h9HSE8S2s3B3/1vdJkTX7iJOwEVQ1mPIMNMedzEay9VTH3bZFejcTJMX9Bf6LTI9a8aA
IY2GtPLaRDbYZpTlJpKXO2WvfMyKjf6in/VttrdPyWbYtqfU7ZINw//E4OA8Mnd5WJsiu71s+Q3k
EWQSyJrdqChVU6OXzcBB9hCWP+QVCWjZjnBVSL5K/Sy0T7HMmZQyj/aHqgTH+7t865yYJ//VKXPz
+pq/Xo2qqRHfYOpCY3TtFPhDu29NEJmKr7RuW0jDvz+BDH2TzrDdFkF67kFyqzRVAHk3J7D+3jkn
Ia0E8d4+K1+xVX/Q4+YjUxEGukt0Zopu5rI1z3NBQW5SAjCRjciYVOOY/uuSCWUM1Gc1naowLR71
2pO4FqLQmkgFZa06yZr2NmvX5LaWYheYJu4WXi0ms8+zbhhY8WayC5FEn5sHdTcBpapd7zjuVTfa
eVtlZUm3jsmSVB5IzMeKISPx9xfnrymGqpUUkiKrIAHSc2Wi61xrh0HS93qmnuU4PhVx8xCNQ7xy
VYjL6zofwzQewiwwdU/0965NQ1fRhGqWkYB6jN3WsZIdJ+RXiDJtfxiGKj+MZbAGpF1crwNIAUEp
RrvmjhnprZVCHy6qXuUe8uEdHvw+NHk5SDHA3U6N39lJ+CsP08/3j+Bt9wfhO4Lzfy3PPixlxAFu
JHZaf0SBYNsfwud/xjrsL4KVINuuzTYu1CiuLc7c1bOiioYrFr0Xp90Up2IfuBrENAhPEe0EGUIE
XDn/Ef5YWept2iIMkyoJETzAc7O0xfJrtaIxgw/76cFAR3TDuEX0ObO1BHZjhadFGyAxX/Y/JgPx
YyMozz0KiRuJOemNZg6PjicBAg2QCayG9ktQ2e+oUlcrF8NCbUC8fAw6gvzBiOvsi0Duwfirhi9k
0l7pD8nJ2NPaeenUY9/uaLKOcBmPxxF9qn7F9W9vvWvLsy9jhDIKWx2W7aHdagGyQ9mX+99g4fFx
bWJ2usYu7upSxgTc6+nBO2T79GBtg2ZT7aDi3hWbhquv2PhbNMrd9rjG/rGQQlzt7azQoZhF4Y06
vte1dcFDJy03nVJK+zp0VvZy4fnBSh0UEHkRQCzw2ti6CGFt7AySXAo3f1T2+PgeqQ9QxOqGQaX1
Q7UUtS6szZ/qbaaEvp1jrflibQSkUXlT7IePlFRIL61qo4YMFKpH590alcGSz5A8MOFmCTZge/aW
g7ayDhObGoEP9B+0HtqjK2nfUmy8tDA7th7yCkWd8o4TOvaiDdXug2O6t073XXPNzCzlgwO9RTXs
1YzAvP7T7VqHn76+NOb3y+VyxO+48IshiYe2KbFT7qa9ukv2oQQcsyHzijaCNTKHi8x41/XAePbN
GnB/oZ0KaOL355pfNLkZ6IHfYr0+tzv/WB+iegt/rfWk0zTW90m6ic4BHLOD2+zLz9bH+3u8tvg5
YlNptMJ7/ZbKhzbYitjvndDTGt4Xn5vNtBWpbvEonWQoylY+78IL8Hrls+BWJUjDTz4r1w/63/3B
PimH/KRtzTfriPqlKHO5ybMgl4SBUyPwxtEvPynx30lykLO1W0L83DtuNC/ZTpVPhzHERuPWgsxO
0I9ajx0O1B0kdw0MdQsVJU24XJJY8oXXmrmGonj9unvhMXGnH5kbufHBOPinNN8KalznnO6B+I65
a77c95rbZ4KwTWkV6VWQOK/liAvbbaT6TdGRew5qZSF23OZ71E6+5gZifbVpxe59c4sXMKNAr4T7
jEHOk3YHCYnEk7EXfqqQ+yi3fblVXCAWu24rCeUpyGXhzNytbvJiLL0wPLv5s8xRUSrCsJASM/bG
F4ElEGMgcHRnyiF6r+zGN2tvwEVnpcdmG6KApc9pJKVWC0sr48si2LKhRbZrpZcRpdD7m7pkxeET
0p+C+uoGsjJw8bc1Krobu1cObS65OiKjkbPWZlhwFZpDsKzqvCnBMokdvnCVmhnqTBq4jawB3bzQ
6Hl0KVL/EHeS91iFqbqC5V+0B0iQ0hJUwDfvlHEYjSTvWNZo6u/KUnb9cjigybMpA3/l8bpkCmEY
NJd4EsE9PHMOe2JyXYNobtOV1TlCaUmPT1oZwKr16/6nWkiTqc5SBydDZpD2VZz8Yg8hbaZdqUTG
Rq8ZWfQz6UgnI9jYkXEg3jyi8VYzc26s9sQWFoi4MihFXrKMyt+MtrTpmI1OS9/tgSmQk7yLd8E+
e2NYDHv1e/tLxHOkrbdrbCQLnkkRRgHiwIJxm9m+erpjN62F2Q59FcdBY7H+GETv7u/pwsmmDsD4
MwvkEMzfs3I5SkEFCnRTqfKnVuqR1VKJLfeNLKWcoKc1kBpQHPFwmGVKxTAkcgsKfmM+T8wlE6qo
ttYPYmxsncZ36XPhHsgNCh4enpDXRy2K6rqyGlPb5Gr6BQL+DeF7nyfydihWGdfEhTm77CiS6Q4D
JbZAOcwW1o62nLYdtmCoefYO9SZxnad63zH7jD7OKsP24kZqcFPyDDP5c1417aS2ieK21zZWWDgP
HRIDZ1/KEWlkMrT9YfoaTRMe8UdN9uTn3h6D9wFMwHDIqqgIl0IqauXLLm0As6m8W0EKU/ycbXaH
YpsEmFyUjsPjANbHtWGnH3b9afyg/0i2/77TDmSFGhlT59T1wP1cf1wH/qraCNnwxEEkUFLGeg8l
kfnj/rKWjp5GicVUqVFxK8xS4SIcvRQlVW1j6JP9pTQr+0wI4IHu92W+soW3JxDBeFgIef/T1tfn
DySns50oSlVs9aO5S2HIcCXQUitvldtnGFYoj9ECJoTRHrneNzXXqtEUJX5Zzzof7nsneGT8tv8+
KG311FIt3Nf2GK9YXdpHAhdZElNlVPpn3mFJTtklHkV+zZ+e5a4+j2pCOdmIv/7770VRgtcslytY
MJGTXtwM5ug0YwvdyWZsEJhMlaJym7aJH0azWqkTLK0IYWBez+R7hOXZiuwSDhQ1q+EzmTJg8T9D
MN6xvFbqW7MiQtzFegYi14TuHMccne4w4gqQ050lrY1jL5phQo3CE5gVAKPXZhBqz4OwaGiN6BlS
4tFmHN+ZyAb8+48D+uC/Vmapz6RZTa85bBkTzQ9M7PzUEv0pQdnwD8yYsJeK6pRKlnC9GDtPLKsk
KGyYr9xmtn6kAHDq/TUJgqXbhUozIkpA2xg+mr3GbVQLa+isOa6a967Jva1kd9+RD36Ii/Zwf0WL
phyKriAdoLe7weKYdKFNB1PItH0uNQRDY9NvtorXP/T1sLtvbOlxQesU1Cx1/oVmLfXkAQkq7mgE
6aqYmeta3WVaVwB0QCVwM0V+geKQPjxq1BkfYE8O3Kgtv0+Zr78UiE84yJPUXrOh3eC78qBqK7Hk
1Ruv71oyaGrQJmAWSCvk2SH3ez+xZWbuX9vm3Wl8EZSfJo/z6I16FBQ/9zfkNtsUCbuO8AkzqAYd
wmt/ivRqYgKdmAJCZ9t05iZybDfUVSpWjHao7w3t832Dywu8sDiLLb7iy0pRY1E+V+n2n17GcO4Z
tTD32TNz6CsrXMgmWKIYwKVpSZ19nvy1FQKWSSBrEMY0rn9sD+ZJPtVA9Jm/XX2p3wabK2NztiTJ
GlNbK/DmvG++VqkJ5VSjPcVK565s4+2xYTXiwNBVpjgwj2oATqfGK7h0/tH/Qncp/h/SznNHbmTZ
1k9EgN78Jcu21ajVMvOHkBt67/n090sN7pkuFlE80tHeGGxA2BOVycjIyIgVa5FCu9mRCq7twUnr
hfvm3hg2s7N1wzDEMLMsOpfi799EbX+sswxpaI0+tv+YSc1f9Tg9iXPtNq3/cnuV17ZomkNlIXB6
4lQsfEVC4kgbaSi6dWL9YMTqb62bvg9R8c8IPu+2qesPhxFe4QJsxUtymbyPgTSPucGH64bh72j2
X6uq893ZUbZGKq5zFJIgrnCUBHklXDW48louw2oaWZOi0GV9Uov3ff3Q5AUA/I0Eb9UUDRebu1yD
cm6R4MWxEs3ZFDDmE0nvpHb4Qg/vuykHTyZx7RAWreHe3sQ1gygoqSIVYr5++b0iC361TpE4alq2
Swsey6FCyQGeJu3e3ATerDXPKGrQvRfwONh8tUtXlOI6aUtg0pyB6Z/MdK3Cbbz4YO/afZve1aBc
ok1W7zU/4cgpgjABLUV9EZ+zQismKWOJYW4jczbRKjQO2dDub+/ktRmKGuJ9J4Cw0CKLnX5zytR0
UpIM8XAUPOunFrJh3nc+GZKEYvFtSyLCLy8cJrO552UBQ7AXV70WGWYnGZxnW2q/RRniGP2wBZFa
W41gHKX+RJ2L6/dyNcqAJKffcLgyJ5jBwmg/0ZFGlwrapo1jfO2BxF8CI0MMBh35pcvnPlmrpotj
HIReHB0j4ynqKy+dM+SdN6oKq7ZE4UlUu5j3Eqt+842q0e8GRRGxvg1eO6e+qw0l3KHxfcwGlKki
px42VreCWmF5kJzAk6kCF17O0/NkLBBJ7jXKzsoh9JxPU+oCS5729l/o2e/Cg7S3vOSIusm+iHYR
lyxi5kfzD5xTjMzCDioC85JqRXcaqdYRRHX10jnZTcGIc7DL5mGjyL7qNeKcieqeoHy43F86FUMl
VyJSBr3iTfJYP5j1zLxdmY8fbh8CEQmXh0CHC5cXz6+qw8JB66jRIjWeNEE0fIb75xydmeo/bjW5
Vj3mjZlF8KiqJg/shPssC2V5r8Y2g6WThXZhPFKz1NUXRJW3zt6qTYGDcSje6HjP5S7mdRbBBEzG
G0E6eALOHHt+FFRuUps9M2x2445K8f72dq7FlLdJ7GI7kxTiOOIjDlJN7YHAVXijOqgb0zcrUAbK
XzrIS2YFoMZeFjCqYuqlxOSrCQxXhnD8YaRJT64s2KLQVHgJ97K7Nee/4pVvjRoLTNGcSD2IP7wy
GjM363smcZ5tfWNpK/54YWSxgVJJgyQaWFmdoZts34XyiFx2ejaD+tusVUcq8E8wY25YXUFhX2zo
cvYilio/nmzWlp6rp45e7/fZ4/rZ5hza2sSFUw7OmGe2jiFA5d99lNR38k/wwUJkYMZRAaH8b8i+
rtNJlkd659DkATp/VcZLqJT4CnHL72u4jqTixUB53NMGtURpNv1++xCsuye0tyD3eWpeje6FqjPo
VGrwlH/yB5TudgZUTlrt9bKnWvCG0Gw+pEfK+frWyVjdXnp2dEbEtbt8U9t+1cZ6T5yZsjGAzLSN
z3U9R2ckxLf6IitHnbPHODTIZ0pfyz11kn6YI5+jHkXDU2qkH2ut2NjItcPAIdehJQF5io7eZQRT
G2ckcmai+ipa5v9baIAqTu7iEiDR+s+OWOqb+7yN/Bm+BOwIZspo37eu/NMGiGacmn6nVm58iDzB
99m1j22Khhh8RzTvXXMjeK55qaBBVKkogihfRjXaC7B+KonmxkHH8F28i5VpR69oj0N7Gy669vXe
2FoGsykcTD1psCUkamL1KXFQ8LR3dCMPc+RVw7HQ9tv0AyvtbKoN/y3RWIS3BKkP2oKY7Q/aQYJi
KXvNad7t6/vRy7h59exQy56PqN+nTPyATRCcMLD81G9/wOIiVpVSm7KaHyCEqvqzCHWM2XjDeRtx
srbFsGXwQOGm4v5dPMKKsNXAY5e8iQLjce5qdLGC3cZnXFuOA5+ZKK1zDy4fr346J3aQUBX8dznN
sT+hggqGWT1t0cWthRZmXkUOSseA/szlIfHD0G+MSgQ133xsovmp0OR7YKIbh2A1eAoRMTGLxP2+
fEo6o5qEWiZyTA49fP4J8IN9+a0ksx2Ptb0zT8Mp/yzH3laFda1eRA9UBDXY6Xipix14EwYmJ8+i
XFRy05REuyB7AuABLamkjcmnuG3av7k0IL+2KmvXMDfrjnX8M2kD/0WFKXWjw71SsLQvfs2i3GIU
st0oAHfc/EHgyqI7Mbwa79UzOModucG+kt2m2GkfNlxq5Tuz6yijM4bJiKQj0so3u+AUJk0anqiw
1k17ddzFgxtBbQH38UPtNi+l41XP0iYd58phEaSfVCQZpblutAUWZ9KWEV7ujR9aXu2GyD7eXthK
dBXgcxUSR1HbXt5XTTAr6jT0hltGo/SpkSzluzQA5ZS0WT8rYb3FRbCyIozwSuLQcGp+fd83+1jV
Udc1zQSnaAy9TDPW5n3WVOZG5rZqBby2whwB4wzL0zIxnGFJTJ25YdvUH6pZr09JFw6n23u3UiwW
OCDK0mIokVfZpU/kaSiNZjgCTYjGwgsUVAtiv9ce2qayXdUJ6xPDg3RAfGuLhHbtq4EBFgB7KrlX
qs+zVQ9+p0qEt274Hip9dlBihoe0GfCTPUkbh27F98Uzmxo+eGWDAtLlOq2xifQU5VV6eLGnU0iQ
7OyQ2htW1irhF2bER33jGhnypLXUYmb83u+AdR0E8rveS48TOsD/i0tvxUku7C0Cm4zaTO132Ov9
u+hjeRbcuv4hsE7xV5Ryf2ngbTWyV1K3f8vUzOVSsliWY4YmhTvaD0yX67Z9RUsgg8Vuqndy2adP
oW/arzDMZLsxaLWTPDRbyemK29DfpkghUilaposPCUeQgwgfpWnbGlNXKa3PyJqVbtz430JD2ZjL
W/Ma4DPU++g/X99YqpJ1Uc/RdKt0VNxqiF+NYnrNzOT77VO49hmBN1DfQgyC+sviBqapLc0loHg3
44X4Wml+ce59KTnctrK6GsoGgmVCDDcuz7pe1lav8eVMJTf21F20x06nvx07k7KRha4tiHtSzG6j
rEO95/IcWKnRlrKTGy5QrnfO0L9QeT/fXs1aOgFI5j8bwlPenDXZ6cPAzqBhCx/67/pjEnv5WVAS
W0+2f5i+KEf1UN5J5y1RhDUHFPMztBWo4zJsdWm2ZHSltIqKuMVww66rq6Np5Jrr6M3HINR2txe5
9smETJhFO0+m4L/Yx8537FFXQY41fgxxaBV/snPzG8MzG46+uiguaJ7Qjom5RWpgzw3UIEJB3Bju
aebdaSY1Fzny/Cbc+GxrKyJlBoXAzOF1ryQcx7jUUcjgxBbp3oqyd53EPjpas7F1a0vioU4ZDHAP
l8xi6yTVz6rCZ+BwUqp/Akv/nDeVz7Smvo/KLV9cWxQdLRV/VyieLgdMBjvoU3uE267uoY3SjI7W
s/NqgvB1f98fyB1tOgngFa/KtOYQlxVdbMNVm9zZZdoM6XAxF/dZWWzdmL9eGIsHFbVTtk/8g9i0
8InUKcs89od/xym1XXGcw4M8uP7IeMl0MJD4nlCJMz2Vqf7WzTYHjNcuGkZTkVKmh0Fnf/EBs6Br
piHG/uD1O/1jyabCX4BGnmsWB8kTgnHFTm88WIYy240SL/oDBUuaJ29/wyLGoDmM4FLEbxAaPeZH
McRgHKW75nmbtn7NX9+aWmy3X4VFJYnl9skHWarfacy3W3YKvrHcyPlWmmysSnB2CfAWPDOLemcC
8m6uxJe1nqXD4P2ruBK9KoGbMgul7dvK7TZsrq7ujcnF3dPkcZHXJibbudBcnurFDly28gANR3GW
jOHv2+dkrex5scRFNaBK81prDezF5+J9x+NZ1AKKd9t1z5WbjvQVgBoRDSTC8ujbkzolMeTjbjlJ
7fOY5dmDljn+7wcz1K4odP7Cj1zhUOc6ntvaJllWAq05+Xk17xw9LPaVL7enOoEA5vb+rXwuiMZp
uFETAPa6hGsag1wYbYq9wqkn10Y00a3M7BH+/4dCIoO4bW0lfILlVRTkqG1GnpbNp7JHeT5iSN2F
hc98iCW9P3RNa5zUDJ6H26ZWxnWAK4JKpggHYIh6wOX1ncCPnQJMEGJ/DIk/KCfVfJBQAEKEKnwq
vwoehQjebi98NL5E/yjdhv21pUIqgVujNcU02yJ7gMk3s6jq4I3zu7k09zJzmgDs/2BD31oRTvsm
Ncr0SeuCGSt9/bkcG3cuY9cfftzeyjXPf2tELPWNkboa2hpgJjlDBelEuQezsOH1W5u1iL4DqKyC
jJURBxryQfpUtF86Y94wsnLNkHXT8oUAS5TaFg7RQ9WUQdDGXjHw7fVmIj37dZ1+RXpWfywnv/f0
Ko0fMqWV90Hdb5GQr60RugDG/bhjVQ7d5S5afWkOhQz5bqVmz7OWHRnE8WxtK0NZO9BCNZAVGjbE
Q4uPVSajWI/Cx6LkY+2NwfEQHDgYTfzptlesrocmPYULjaRr6eC5raSAWtlOqSpfmprXdiqVXpzD
cn7bkPKrArJIUBwBJmcEgCEOHn6XW9fWTt4WnUHVbBym2JMKYuMOjIWs7IK4nTwnmtTzpBTBUxWq
0kvTtrIXZFZ3H9dj+GS3lozqrsz9MzoF0AU4+BR1D3Z2/FG3o/0O5Lj62Z58qXBDYyifY1tFQ7Jo
zJNdyunnyCmpYHKloTFt6tK4T+JJea/Oih27RVVlXys9UennZ6m1V7qquyuTKHiyY0nZj+0o7QMF
8nczm+xPvtlYP+141B4rJYssT4q09B30hxFJzpDQUQvjefxoJ2bSuVox+u/iWs1PGYLFn1NDpg7l
j7b/bir7eS9BMJq6WRrODTxnua7t9diM3oPLTg5akcZ3Q1lEj60aSu/HsXTORhq3rpJ21rH045wX
RpK2Pwo7zz8QJaPWHeQRVj1qRPY7vZWdr07aKedY1Zvc7eIheEVkxHpUmplLiFU8VGMU3U+BUfC3
FbxHkHFHdyqaZ2fJ7+x//Mqc3ambim9+Gk53cTcgyGkR8stOU73C5PMZlSzt8s7J7/VEbu7DOmeI
svSHzCsbh4SIaau9Wdgv2jQg2NYhqAJjZ/9ZYhjlo2wOkPWotBu7QowaUKTIqp2St5uzgmtOTk2T
/BvMHAX6hefZfTyWUcTzVps7/SG25Pln5/SpFwTtuJE4rZkCwkPJQ2Btrsotc26mztRjSi+b+1wP
H1rL2qu9+nL7NP0KAMvDRC7IZAIauNfk7O001cqcAh8LUreY9uU528eHsdyHLyJ3gktnl576PcoI
kN64kScmS9ujSlf+NflWbKx5LVi9/S2L5A1HjqK54rfwRHykerxPw09d8KMct5i7Vg1BiEls4b+8
sS8jCPVbJSrEuy3MUAENC0u6D2Z5OENwDImgM/yzsckimF9t8ht7iyyYtN6EvBJ7A8TGLcDjZ/uu
fB5d8yy9ltAP/IW2HIRhO9FEjmMGhtVjcxcft0Rr10onogr6P+tebDDUa70qafwOgbIIPe2eoz9+
ss/1vt9HPwJaEEFOo9ndIgtYSxlonAm1U2VlMgzQH+RQNY//qpHuakHopUkbmf+1CQrZlOtozlPq
otlx+UnjaCCcKRBnIpUOY3fhDvq3219RPMQuPyKodo0ulhgcQv9k8VAzkxhq5xYLqvSpS75zGUAY
Hbk6NO++ugX1WemrCmuIRgn8OHf34uIOFVhOVXngkhOvYLiwh25XjTAbqT/9s+XJh/BeYq62c9Nk
Z33ZQlpfRx+sQ93HcsElX4m9KEnoW/nEWv3UZYSRrtGPPtwiXlxf4xsrC3eUfcsaYKUR/HkA7fYI
Ucyumh+G/lGo4SqeeXAe1YM4FBW0z9FW0f4aJODweCOS083h9bF8wkVj1BRFSMrC8yOKvUyVw09x
Zgd3faXN7xt1sM6BooZHearVlwxKes3z/WCrrrjyKmdkAskKpp0Ettde+FWeoG2m55YYpw9OWu6q
P/Mv6cEh5qZP/eyakhc8b3bNr7PfS6P25XGJSkOZsx6j1kv/4HxTQnd4Pz2GB+3Jdj46HjQuKD/F
wUsmedawjzbB9SvNUH4As09IQAHiofZ9+QPyNOl5pfEDQrRjuHT8LxFKSaITquzt52knmhhbmL1N
o4tV62rVVGOFUeFwsCa8ZN0u1U96zGT46AlK9kBJ3OB56zhd3zeXi13kDRUQiTFjOsdtnKI6hqPF
SG5UaUz9WNWn0Jfr1L0dq9aiIY9MWERExfVqyjGTp1bqawzOts9kzEkNt/CrWxbEkt+8AtMwjKH/
NOESaYycNlQA60b45f+2ioWPGOk4pJWFDUcPqIclrspE420Tq1/mzUYtPCKLMlTWxEaFeffoGNO5
LM+KiW6kkia/XVvBCd6YWjhBpLRpRhKG+Kaevc6OfBcp9/XUWDiF/EemQJxT6mBQbgmz0kN1ykIg
LG7h94+a+ZVD6NqTA7v4uLu9fysQC7Gq/0wJP3njB0lrqoDAMSXqiXQOykN/6r3inP1QXrdHpde8
TkiQCPyYDEft4pYvtaFuzJY95GXwPAfhu8kKDrdXtGVicSlVk6nNdoiJplT2VVTfzVG1/wMTfBVW
gGwNo6aXe4airN+PA0XK3IzmDyUNirOdxqSet82spHt0q1RIFSxaBlDVLL7NVAeaH8yDCHcaBDm9
6k1faU0fgzsh+T7stNcyOm1jwlbQdwheKkKMB9Z53jCLc6uMajFPTk9pZTyI3pzxrTiGO2tvpfvs
wTq2zq77XJ3pwx+VH+GD8SXZmnlcXTmXOvUbwX4sL8sejp2kViH4zcOHEVxati9eeX9Hd6J9IG6Y
poUdB12lHxs7vpY3QcD4/7/s8mHhp00waA1fVr7rz0HpyY/VUcywpE/1U3w/Psqn4LnayGPWbMKF
AJyDhWrgNxfeJPumY+eUAyzDCR67roMkK0/0PW2oZqNduHY26A0B44fXAkqLhePqVWHWaU7rVXUS
yzUb6dlOhw38y0r/CRnK/4zoi8dZMUsFbT0mjsbUk17MR3/ypmw//ANBLgrj+i6r/kqsk/iK5dHa
bXzAjRUux1vqJgUsE7NCwtn4qYYli3FpL/xqp16Zo0PTetFhC6a2dgeR6QgNTGLbFeInhSorziua
vWBgPmdF/DwjeajJEpbH+Q+uVFu8AVFWYpBgmfP6GZ9PkniJKUFlHsvYCc8AjNWNc7DmkjwgQEpy
FLigF36iZpGaJAXvzLFKxrPTdsmuKKfuPI/NFixl1RQNLfCFlFEZp770/ryo0nSWqJPUetyd0rns
PzVlkt9HuZ1v1EpWTZHTMMQi4AdLCMoYDeEci1KJIgdQfo3mlzirkn1tWVuDhauWQGrQXQJsAF3T
5aJAu2WmOgQcaQp6h86g0OY6fZkc2rEq/iBXBGRgoGsH2QkVoMXHcuzQyeWcx2QctMY5Cw1rL2fb
sgUra1JkgFggTXnRMuZxuabGB0qmmXwoQSKO0E7ffKAYbZyyY7WTD3H9s+mh9IOYZqOopInNWrzb
KfKwlVwIdCKXt209hJHUzRkgmyDpH6TIUe90GKI1G1r8EXVRNyzMKnKzSWfssArlZ6NspFMBm+c3
NY/gHJTLoOQVzEiu7sQIpltD8zmbK2CToVV5RdDY77S4C547Iwk/yHOdn9QIpUOpqZTdHGWmLabj
aKdJ8xB445jIvRf0enQuC23yOvZ6S853JaC8XfHyFuozPxoVm62mzDu4EyLNO9UOvir1+K4ZrcG7
HTOFfyz3l5o4zTNkoAUu8vLDFnpgT/PEsagAfnytK1vdgcjKoUlMnewYJzLAVot2V2vm1p2h99Im
YuC6vAaTixCjor23MkpXGFmfBiM5bn8IToypFj/r+95rHopDkHj1EZLI4+0lr91RYNHAYhAFuOyv
1mw1kTLMnWgzS8/zzoweqyeY13HmiNJMEO0ddL4ppX1IDlsiX2uPWIGD00no6CZezaKUNmhbQ/tV
TBz28J7vxof8kHCKjGNzrr30r+20ey3Lv7C5eCZFpRVJZcR6p7v0w7+D/uYLwnyAQYbT1n24aW0R
kRQ1kkMlwBqziOG70Ku88NC6+cCgv8H9u3npr4Wm/3b0iqZuHB2dJhL2mLvftWfpu74vjg4VAeto
3EHFdNhmqFPFji1PDdmaLWTuARJYi3sr1YxCG3uyNhEOo1P2l/NU7pMPyjfjiW7IXfwtI9mRoIYu
TzMcAOQdOxX+Lt+DUG4kc95Eia9kPhDO/PeDFp/YD/2ZViE/SCjDCpK+xN6DPavvtSNcsl776ui7
eathvQKcpVbLmUW/B2giFZ/L4JGnalgMKQlz3U7atyKeg8fEjIJjnCfJU1MX1B+V3AopziBm9Llq
pfp5KLvyp0lD7YDax/TRBvKx8QQUe7/4NiiS0+iheyQaI4tvY/U809MEuMNkmp2nZtIro4ki0vMY
lKNz32rNxlNtzSLqZsBzuPUZ81/EUFkKrFBKsVhORfCo5OX0l+WnmVerbbFPyBG4Q3I9+Xg7jK18
chChos5LJOG5trCq+Wbchwac6onOpruFpsElastbOrNrH/nCzuKFIg9RO8sydvpDNO+FQorg3Gqo
nReuGO3fDlgrNyAHi94+SHPY0jSx8jdViaZwcnXsBVo4rYyD1BcHO0rvi7L+2KOLs7u9jSvhA6px
OBIUCOphuBA/5o2xmFRXiibbgGLC+mpJfuU2dfMh7qJ4w0vWvhdsDPAWUnEh1V34pSRVWRyErenW
UPq4vjU+2alx+v3FgFBREbow6Ngsk1w56jvfgLDM1RPja9ZEz5Jefg3rrYHwtao3tW4xSkHHD8KC
RToIn6SV2ENpgiQ07adBokDKEJ5svx9RY7rTYwby0C7q6E9Fpu1V+Sh7dWEWJzN3gt611Em5G2dd
P85QlWw8qNcOI09QUNkgJxiSWFw/ReIn9MMhoYiRC/NyiybP3ESfjcZ8jMOKOW9E+ja+7IoLQaeg
CdEiZiOvIA1pqEtKaUTIKPrteG5GyOuhVAeHNUllPfyJMYoFYs5TKEQtjn3fKmGbNpRSY+uxloVU
y9+DsfUuW7vEKQD9Z2Vx6AdNAUyWYkVI6woKRfth9mzXgMwm9zavcPFvW4TsC2siRXxzBtUoTU2r
xJp+bM/DY+H1bvrRJrrUEO9LH26fkbWAdmFtEV5iv7XtIcfaeAjeV+8bD6ngD4LZyTwoP7ej2ap3
vNnKxVmBNHEstAFzQfuQ1+WXCQFtzco3isZrZTu6YFzCXKXMyi0RUciEhbMSY+YeLID1rAKkQRA5
3kHtdBZTiCxwrz9EyKiop/j4+0EUACBVQzBdzHcs3/H+aObxlGA87T5P4Q8fFc7MiDaeKqsb+cbI
ItsohH5kLoyUjXmP6PHfZgivSNNuvd9XAvXFYhYRxFL8jscmdnr/NVRpplELve2Ct1dC6/vS33u9
VfxaxkKBqEWXN7su/hzI04aVdUf/nw2jpHNpxmS+LWiE0EPnRU81bTrI99/5ByjXz+k+gMp2/39b
1iJotGMaIxaBvazgglN4KHeIC8S/n/fweRjLBgjxa9r9clV1mYdZZCCdQPP34Ey64aaFtQVuXblF
mK3DDoT+zBAtp2urvEP6da4xMj0BaT8pw4QfZG4ohTswXofbG7f6peBX5cKCkA3w/iIAwp1c1yMi
QEy8Z++1E1dou/M/aPCYm4f+EfKkeuOWXPNAAJQ6cwJC3mVZNmr0TEIy1AFuFevH3HQ+hUFx6tXf
xxXCrsVFRYscmkTa5JffCv73umYqByZeu7lTfONdObSvva9vwEfW9g+YBSNfgtCL0vZi/9qgk7LC
qgQLPKjgd2Pops/RcYR/pPqi34d/bWmPbxpc3CFKVo156WAwPY8P9lf1pxAws16tI7Tv9XG7474S
ky4WuNjIWoucUFbxxxrHV/IAQq+thtOKSxhibJWxEWQ6gZxefitbQoMqDei68N5IP4V25Xw2/FmP
0YSZ5+Nth19dDhNmAEEF2+GyqqelUznnHdsnS42nZSeDqcA/sAD25VeXjkH8RbatqvVsBI7YLJ+O
laX6yclIe+v3j5HBo/t/rCyupLzsYqURd3sWxuq5oxJ5RmQuc4NILjZuv7ULHluinoxAGZXYhQvo
UdvpesX3KT9Lz85z+C49A4P4IqSN7V29b1Q3fEo/Jh+aM/9rv+nxK4+yC/OLd9LcBZALMAXmJh9L
xK6gpCW5MFHLiEc0D9q9SA6TQ7SpqbwiWMFb5s26F1+yAF8xRjqGa027b6Ph2Waemv/H+yZXDhUU
oO0UvoubRPJ8aXKLMdjwpJXhg8sfsPjI0WyPhe7wA+S/1MeshlFyFzwxhoDyQ7iDe2h83303rTNs
R/vk4Ow2R7pE8Fpkxzzm6C0J9QeexYvgFjPUEY12B/Qg2LUPSNq4/rkNXP8l/Qedi/10qrKNJa8d
T1XItIFeBdy0DKfKZCV1rLTQ+U+Rl/JkbaZ+f/t8rtSdmer+z8QigLZh1yiDhIn+8K+azXAQCJ6t
lGT14721szg1Sp5abaBhJz5rhwh4OdjCp8ojWHvxU//Jok4o76TKbUeXGfZgk9d1dSspYtCeET68
3MpRT0o9Ncgg9SiZ94Wu97tU682NeLr2IOf1+Z+ZxXb6GZ0bPfsFFhh3/l11p9XH8GBRA9UP2c5I
jjTMd7e/4Np9wawRuk4Q+cMhs7gvNLW3fXuC+BTG2gbqAaTOwzFoTn3g//5gkxj0gKRTAC7sq1JX
O41QBUsQ/M1D7TxYg/Ols+UIPKqiuLkdxRsrWwt1mmKpIMVhmr96SgWGIvlGRjY2DdXJnjvP0aD0
m/CZ6a/be7hqicEiKGkEa8zyluqawo6mlIWVmfysSJ8lE+23pNv56qaws/gcyyiiCRZLTjRM88uy
aBSbfhkD2Sdj4UNRlWc5ezE3GB2ajVtx1RtpczLvSlGEpS0OnVmTjfkaYP5mP+2VD82x8Jz3FvBz
3+2esxfn3SYici1GApeC2UeQUlzRTTp2Werwwf3L1qx6DaJxkDA6+L+6Q1xZvt8KLOLWWW7nG4PL
Lt3gtHWqDxjU9G9zYrx29s8emVJq5Xem/vW2l6xmm2hL0AKl8X9NwDipBf1fn2QGAteDjsaReNTX
e4X2RnjXudGn2/Z+1ZCuFvfG3iKaWPocqlZGWgOJQmPRUVC9ZJ9UbnFHqeRh/mtSaPr+W53x98RM
Rk7utz7pWnh5u+aFDyWSEul+wG9I/bt2foCwwMv8rVm1tTqXUO34n51dZDVyF4iBEXb2X0x9tPd3
yvvkrB/kk7Mb393eV7Ftt7Z1kclUviWPjfiMbRbvarPcjc3GQ2ht00QGD2aUaf0r5gHLnPvEjoWI
UeGEu9Bq7xpDOsX9JkvzmvubEOnQfiCYXF1rVh23DCuKB6sifzRq9ZOj5++t1PneJNE/VZMcb+/c
6neitAUmFtS3kEBha99UCJ2MMa4hZqhwuLO+R6eK5hqnYXI1NF22MT2rBw7+EESGQN5RUVt8KWZe
h7ZjFuJXTzoYgYucRDTJzjm8iHdWgc0/8fe3JhdZZgLooNH5A2t4bHpgexpPzq2/qyneiM5rmRcY
MNFZESi/Za1OUuoa5loQI5I6Dp9j0yzuqR1qd1nShPt6HpVj6MPKOOk5GL8u3eL3XrvyAPXRaYGc
AIzf4sTNDu0kpcD8ENeHoqQw2X5xptKbna0hrDVLcI0oMBWh/H0FbQikkIkvn5yo6OzOpR5/LC2A
b6M/Hqop3HierZ08m2FQnrQCyrDkPQgbZyBnYBzB7tTMU6LIOWdKX0PMPv1B9RBQKOdbBhooGL4v
zwIlYN8xBgsYbRLXJ1Xr6gNKYvnT7NSb8XEtZHGRM0zOi1Nc55e2VEE/pknA+eS75kkqd9Wvzvqw
s2lw71DwPKbHTQDB2l1OMUwlLsMLxtDRpc2sVJl5lUHUiXkr7nJylcyLgEiI6kr5+PtEevC/89nE
iK3oYS8uGskcIe1LaGJroD+fRj/OXqc8puY2+cnWYNDK2ROz+YRmk5VdjS3DnJxlrQzaJoqdkrdI
Eu4yJdmnkbaLM/nFZ2bSTZzsax86G6d+5TCAVaA8xsEDVr7c1Kke8qkpIoqlStm6Ueb8ANM1A8uQ
xl2p+lsfUV25ICBXoA0nIGPXHUKnlOOxEhw4MJ5m3hB+rt5TShfDBjq5RHj4Hp2tY3waHvJ9/3X6
EJ6K3ku+pO+zH8M5p1t43CpgrBxQnikkT4weC7TcIqRTnux7tbOFqKDtWoHKRksQuctFtFUwWN1q
uE/AU9m8WNRFhEuqwTTTDsjanAOYLFL/b0eJv5VO+6WZmi3sweqy0EgWameAG5eT27z56iLOOaB+
BlSLmahkXypFdmjIAg63L+GVWCBkJkRbkOyCsu7iXCaGITVZBS4UD35nIex5io0h2hBeWXMc0gox
0wXREKWuSyvgQSSph8gCeAGvhlSGeyQ8F4MBkbQydG6zJfO3tiruQkaZTNKmq8ximuHMswqZSr/V
eoDFXHP8eHvf1vyBzphFV462/NUwoDI3sxGLa6BTk0OjmBPNYf+znTbvq9w6/oEt+B2Q+VCpgy+7
w0kutXmXUO4wcumlt8JPljoUriUFEUyOmr9RJ1pdGU12Jt+IaVephA++NRbaDGh1xHdGkH2xy+lH
bdQQyVbpRgBbc3TKgGIqAP5BktxLv6h6I57lEVttGzxNvn1OrfrFqJvX2xso0qxFjs5THECiQFBQ
a12EibSZM0hMFMyU9Y9szIiVeb8rEFwcAwBV05CVbi4Xn25bXYMFAqqFDpvOFr2S5eo6yJttM/HJ
pws3epo+ige6tJdfouNwMO4YZXn5E4kcvtwbm+JkvMmpy7CF5zFwKPinA4ztmvzeNMKPjhZL+9ur
W3MTpgWppMD4wFDL4kj3vV3pWSMYQdTgblb1fZa2rmSnu2GYNtrga6f5rSnxU96saYxUualEFh2q
We9GvXRf5pvaX+tGxNCpzSmzl2RyddeV1BsMaoqT4kr63wZU/rd3bM3ZgZLAd6Nr+OASUVZIahnM
UQCG0uj7nRToyGKVPUgWRgM3zvCqKUH1KpQOScsX54qPYzSNz7nSuvixjuEJ64xn6O03wvqaGRp0
cCWCwQeWt0jqinFAyIu/JKyHR/Bd3B/ax97/fREVdIqEsBiFJ5uO2WI1ZjIqvRKl8Nkb47OUhA9O
HW6BY1bc+RfjMkAu6I24pS59TAq1IQdLThs90rOTKVel7OpS3kTelBjjqZaS+dttd1izyJwtjLyG
JjD+i4zfDKVWm2S0bpxqOGfN9KPwnTOj67bX5NFGkWLlQ+FvjLaJjyTIMi5XV4DbUPoY6WDTmsNn
GUZrAbZXzkoxyBuX1aopIH5gxEj3rybNor6YGi3lsoI5Fp5Oqkix+lIq6uH27q0cV9J7SEdJ76kO
LmUh5yadgqJsaAVCl+JOmn1n2dX8+ydWPMUEWzyT/VeVl0DN4Bf/BU4JnlTk41X7zrA+/v5CaJoK
CnOULa7ogOxaCvy+YyFZP33JZudzk6tb+eTaZgEnBc5GAnuNZbXkoFYLgRkxit41tBSSjXRjq1ZN
QI7AHySAeJlfelgc1UmmixzFrPufiZG/V5R6Y9RtrYBj2W9siN/w5h6Qcj3Vw1jY+GtWXeswnxJP
OU6H8qk7iymwP2iGwC4NslOQPlyDcfsxrgAnYQ+iXcTf5ulRHqS/yDA2XECkH4v0hD4Ic5H8R6hS
LWKPOqazKglhL00ZX4y4eR+XLM1Jv9nz8KExpq1xvpVvxZuRShjkHwBilpV8STaqf/XK4SC1ftjp
VD/Vmt7Z+0yblE9TJHh75ng0TybgkV0KE65rxk02M+IrBWd1CrqRsZw6/Vu1zGB/+zishA8qBPwu
ZM4430uMjtP0ZjNG7EXh2EdGNx/zoJjd/8fcl2zXjWNb/spbMWc89k2tlzlgc3v1zZU14ZItCSBB
giQAtl9fm7IrQ6JUvhlZkxpFeMkWCBI4ODhnN33DTxxdX/FR/ZmIC670TBpZvnSknoqrCXXbEWoe
uCqb95RH7RnoIgdnbWeh9to/G014mtD4RdxHNjij6jwkA5/aQ9Bfz0ezBbUBAlVgjpWoaOGKYsKZ
ta3RsyyaYvP7V/pVuxQ5jYtkHnRGFHYX6yvwukyxAiPmsN5QPAz2U3+eJWU0XaMrBUoM3ciL0UwU
C+EKwdcnE58vFviHBzA/btyiT8FJ5ngA1jYXwsjYRtJci3QyG2zx2kqkrp7zgD2M8N/CXQACo3Up
HvIuwEKktolmRPGjyPNtSwBdYWl1FNDEyHQzD2Xv0qQ1KQ+LrhBxO1JYetg+hz5pYJ8bY3efBTwu
lPWkt+1dPpIEAeyJWdO5xchxABwtdGoMA8s0DeJ25i7t8m+4kj8pX495Ue11WV0HbbHlnhO1Npyk
SGP+MI3i3ua6seZTkcHMww5C0uI6pphxZ5XYOeZg38/ZQ8gNetFOp0SCP+0S2MnNuiRwKkMD9RPF
sq1LeCh4uLXLtHvQs+HarvoLKy93v185n74bhpnN1l3gwdEX8xbl68ysiNtApxd5fVbkkL/P9Y1N
Kn87OVKUYWGVJnDg7BQF5avZIepCYhNgaKh6LdarMm0oNs6o16mWUToWMUCIkdL/NicPs5tDAOxZ
Aa0FcevjqnSGtqN+iuvZyMww6HdDIEMDSQs0wE+k41/dBFGFgKyNDyNFsCAWQ5G6GmidYgOM0bQq
ZEyf7SSPoWGXJ9ZZsO7OAzfqj6V+atxPHxAhFOKrQB9Cs/SzanqaOfVozqXJmUE0E9PoaiKhdPDV
IgbwdxrOUj6jHike2aec7T99xrfBQSyd2/to4i5SgirI3LoChj7UoWmFukbY1TTUhoffr9EvAzl2
AlYqojki6mK1mIo2trBBvrMuaBoasbfJduTMBlSQbftYnavHftMkp4S7vori70ddhDTm5EYRFBi1
GYyLgOkQSrrJTaRW0jtxXH/5GmfwHrTbrdlM7uMyFU0/qKzAtZFPzVazy9vWbLa545zIrr5KCpCE
oH+EesUs8/xxmHFUecHnpgBMNPwnI3PHKANR9/r3X+uryaAyj/uvgcQaO+HjKMLnQZnrEOOGDCQO
ImHoW1vP2E4bizL+/VBfTghqnnO1FuXxJbSOkqYtcoKhHEeGAjpWsuhPDPHVIgDBHXyU2TYDTNuP
s1EjVA2ZDup+MEqcSxzdlCp/oZZxxSp69x9Mx0MFcCb2gpOyeHMtnVUfHUynoVdF+5KiCv//NMDS
rYoVuCD2s056YR+EHEIIYEa/H+GLj48qHwDRQPXiWFnmnW6bObY5AX5gs3Ck5oUgamMyc/37Ub4o
9kGFBig3kPWR5vqLjzLOy6vwwBXynXSFfAgAsW/ayOJaFWdZXqyxKk/Up+ZX/z5/N4Gpw1XXt6CY
PKeT87zf3UtcG4raLUxtw0C7KqtuO1WQYud3UzWGem+uaP4i61NY9k8IynlQGL4CMY/bCWhui7AH
W1mtdiEk+4aOJvu5nVZvZugPTfwT81u+0eVQy1hn4eiqCYZqAz2CamDkWGxX9CCeWM2uFd31RE4h
CZdLZTnk4iMivdDrTMOt2HFJqCOzqrtroz6VaHzKjJfDzDHk3ZcTTcNVVmFm467tYwkbqmIFFYHx
0di40IgBHC0nIbssb03ki0AlnLaIfysCLxfP+++4WDyTnncd7fAIsxXUTPLVki7iq/LM/uY/Z3as
b+HJ8wRtFQxPkyISK30fxADfX3lGqF+nSfFgn+MycdKL7KtV/f7B5uD37t2MtSfMbr5ta8WwmSxz
04w+4HkUsKuxusiqNArIcD2J8URQPTXuIlcamGdAiQ3jzrcVgIM3/cpI7M0p5bnl8bD89Ivc1oZr
fDpRDCORpbspC08aOr21FX73aRchmxoyxRqeh9h1qz6Bw5gBIYTZ5gtg48jd5NcEH5VHxt+s9s1T
Q2UM6rFwEf7siyIojCkrih6AxjqAl7XWTRjkPsM8IDT5fbD9VJN5Gwsn39ycQnKy7E0FzayfOPc4
+miI2TVknSItKvYyhlphnJLw79ZkMB5qJG+skFkEc8mIy+2GBcH82SBj/aOsyIPUygaV2nx7YmLL
s/1tIHQCQJ9wIKu0zIfw5mCvW6PBlx+yaz3qp3BGhtsxvaYEXKvdXY0vd+qm/FVAQgnwX6Mu/SDQ
JWtym2HUWWNUy0L2BC1TgpQdfEYGDUgHOtkT4M310yz0MO5Pvd4vQv2H8Renimzyzs85xtcftfSO
827tCRWJeu/LKeaBOnFWf/mSUTCEIt7sCbjs33e6C9yQN2CHBHmUVaC9D9/89C7z89WJzzkfGIu9
iAIblIVx4gPavGwBQpV6QLsKEwMCJdHdkEMUD4soHGczXHH2H35KFNzRUJgFlz4VdtF1b/TGmBfQ
lmx65FM89I4UnT9nTaCbqIVq12ztTafXIVtpLG5oGGxPQTa+2p9z5/NfT7GI4n0O3HOm4w0XW2dl
t7Eho5np763ppr0sdv3RUifi9xsUYvmq3w+5COC60YuhSjHxJkF9y12nayv29tMmXXfbAtzBFY0V
7E3ya/m8q0AugedhEQ5JC8fDUyqfnyzd5138/lkWUR6wtKLUhnmBjUlzD7AKrUPnwQW9Jo1RRw7T
cHjVvCg7uIfgKg31W3fv9eEpjOhXydqHx1icBGlam0KxaV4L2cZ8+bmXAbjKQn1/Ur32qz38bs7W
orFU1Y0CdBqDDSt3J18LM6zO5Zu/JN+MDyV88BIjciI9PM1o+wTpXLzvN+Wnd0mD21JV1wXGhvIP
rF9x4M06Mc7aPECn/jQN+9SLtRapKS6zwVRTjGevi0seD5s60VcGVKugD3PiRDj1WhcpKZOeR805
gigOd3npQYDKheLO2L0GKrjqChhCD91JZYBPpaPlG12mqKKonMbDsPZ6TDiJs/1s0jxE+RPdICPc
GUMozk6qKc0L8jd7eCkNJjrNSN++Y/aam6GERIgZkv1Fs04RPMwHC1SUlfHqvJpx9u+c8p/IBstZ
L8JWK6grswrftXqltzZY/DOfH0P7VjQV4Zw2nV5Mp+a8iFuKgDJszXHLXs8qg2wN/t1/YFn8c2rA
PM9af/jPYh25NZtEYWBqXGKAqYHV/al+3xe3J4Sbv4ZYrJlqZKwh+QyrGW7anCQDeaCTHv3+SDXn
OPJhjeBQwckGRVu0ktxPjYym8zy77qEhI2JjBU4ZEsx4APELl5c3zS1/xVbltpjwudjq9AH7KYFf
DL8I7SUVua8FGN5TR8p51HXqVNLw1RDgd4FlhWY24NWLu1kglTsVfTHPcIgNmHen2+C827MIThgr
c2/00SkYwuftjlm9H3Kx8EdmCzV1b0O2YGi44GOm38h6iqC/DTukFEodpw7JzznCYszFwq+Z7KXb
YEz3jD1BWuXtFhqpUBcbF98wjU6eh6de7OLbaU6WGo6Bb9dHLo2oGfq7FqEFDvB9jCVzrsdsdSqm
zW9uuVzfv9nFGaw1UKBFHwnyNlYeesyCtwmcNJocfnmnvuKXQwFHBMT47A647C06QMCPVYd0tgrY
hjVwj/GIM4ZZ1q0cckq6+HOOg8+HpoIH1TJo/H7iXZdeZphCw8T4ga77COltImJ3bUYo+F/MuRYR
sXVeZcixzFjbwp5nc0rD9HO8/vgMS+aUDfG0gvpvy5Zv3VcrnqloY/3mYVev+eNpk76vlhC68jCq
CEwQH5ZXhxbKt2ZQ4B3DqC+2i28c3cu3APffP4b/RV6qy59rQ/7zf/DnH9A6FRmEmhZ//OdF/cJv
lHh5UWdP9f/M//Rff/XjP/znWfZDVLJ6Vcu/9eEf4ff/Gj9+Uk8f/pCg1KTGq/ZFjNcvsi3U2wB4
0vlv/rs//K+Xt99yO9Yv//jjR9VyNf82klX8j18/2j7/4w8fO/y/3//6Xz87fyrxz9ZP3z//9Zcn
qf7xh2H/6cydCBRvZyzl3GvpX+Yf+H/OOInZth4/B3oKG5pXQtF//GH+CX4n1GMAbQBYFrRjfEhZ
tfOPNOtPdC/hQuIDOg90Ekigf/yfp/rwef76XP/F2/KyyriSeBicpB/2OJBos2nqLLuM/Bf9w+XZ
ykcwAXzGYJvI9edUH6ZmTdA/riNoHgx8LYygOprE4yqcROa+kBTgiBBuR5qfKGFVXoxaRtejFugY
e5s07KKFd9LRyzsP2AAwttkahZRgONdBybropKQyHAa37c4IleyicnSNb1IJU/lYtKXPIweNG/QE
vOoYOOlYRoFLHLabvA7/0GBjIyAC4qiLyTGqY6E1zrbRAlfAH6pzXrMpw83EgkI9xJlEyroVOgCe
AA1FM55Hd24AlAqjuoXm3xOvGmKt7x0nUlZOznMHPh7rNPfcOiKyku21XaMPumohpX4UjA5xVZXq
UHR2/lLWaRlbsGIdzmsJ8bkdnYbhXPQuuru96kxIEbQt/r8yRPrSwLbrjgjaGRHwhaxE9GSYjOKD
c5va8AsCo9+bjrk0xQMBpnwDwRVrW+uO8xqwWj4oag73mcyrZ6kLH9bVqnSfAhsqC1GDyt+z3jm6
WGvFCLmPFAEW6gNG59dNrHnc2haSwhLIoNJAWUsNV2NpEgmyUVXwNcSKGii64rWel3zqwfvuR/MC
5QUD+iG+aH8UnV8duZmmuAryIF9B1XoUgKmJ4lrnMASKlfQtElaebjGgq73+qexLCB+OJeQOk7Hq
ybmrWsh0tKRit8TFN3LModVnHX+1NzWvLMLarrGihNdWx16M6WNu6eW3TgOMpk7nKWVFq29MKIrd
91JhZQl9uACTXKjYrAr9PKe29cPxOAYRzeg+u3WK5i2tyBRBvxkLOLdaBmMtvSmSoSIE/pMOAMzT
1IxljG1jPYi+Lc9Mv8NvqH2nB9kNci3mSvNq74eTBdPRhHPk+QSP3Hs9yL3zsU7xoWCLRxNFin7b
ynJokFIVGZzD9Cl9sTTmutc2sYK7UpfeXWoOtb5yBwqMDh9RQQ1hXA0FW49QzY2mOksJpFY9+uRM
WdDHEzONuNRM57V2rfoyJdkgwm60IL7rUTeTsWa0WLSF5hZnvY1ABq+whopQ8qq6VzaIqnkt1YYX
RbmDVakWu16ebXkuEfEH3sCRTbUlvOGU0ybtNOGXU9LLgw7MxUWBfX0f8KC+hKklOjBpUchXFCfk
YfRbrD29Sfmjk2N3asIhPyrRpS8wsrO22Vw43eitIR6Easc+amA+eKdQqJewqbPsITZH6AhFPmuC
Sy/rq3vW5rKJXE+Oa6+sYddWtjkqK1Kv5Wta4FkE+CtPAQISCX3SQ7Cg1JlxqABhfB2Uj9AgoSf2
wvgwnquxcAFIyCS5dCoGozqCT5S5uX6EKORwYZnDQyB77CJW4hlyuI9ue6mT8zpgmRPZHhuRK0qq
W5HGx/mJGTHzvVlZ8hC0alpD1cc0wsGxqB/y3NbzrQSf4FhnXrXtWxXcW7XGqlhXBBMtHdgiwtZO
4ukz1m8NbtcrfbC0I0hJUwEaqms8G06tLvwGa4rnQvrJYAn9CFSCjYRO680Lu3Qhai5H70enKEus
nJY1lNSZfK0mljvRYJRFtzILRzsC4xdcAh3VuRFWQ/1gpL0B5iRxscwts1QXHFynSzgIkX0/2FCr
HAVAKe6EV1w2Y5fvQNrjZZLlpXFwjUr/HiA7uvKrotmBKKUd03rCNk0Hj0BClZZ421inULLNmI5I
2cI4I/SqTN8M6PXJtRyMHph9IrHYvZoDrO150p8S2gkCjJLdplDNtsfpcnCDaQOkjn9vNQN6qKyc
FzEK8SNOCNPQeGxXBTqEhiaxemFQe/SyFMZ7tjv1LdQ4NFgfTvboJIPmjRf51LbPNtKp17FsvDpy
ckE2OtgE92pyxSu3c+0F5isincH2gu8Q0KcxDuy+qcIGL1TGBDRTEQH74dwarCqySHhuOaxmDMpr
MVAsJSOlW2E5PaRPAA+DZtTYYGKD18kdc4cOroIVUHF+S53zOsutvVbpaaysZgSprWy2Qqv7nSka
gG9Z0Iyojo9l8DpZLbh8ZQnjIKuxDm6hvLXMlbuza1ZEiHO4H2pqXeRtmOsAS9SqvgOtkkHwsO73
dkP4GZrqbhyAwXY2WZ3aEKgNrdLAzOJWQQ2mm6hc+XXXWaFjs56FvDTZfkg7oFgAIA+zaSpWwzS6
523T67FV63zLrSKN/DKAVK6UpLvEtqbfs8xIIXhOsnOTN1oCzEKxLyemR+lQSTQUxmCEmlpQJq3V
Ouc9c6poGh33MU/t6aFQY57AqtSH06ULAXFrgPlXWg1gkqh+3ztWlkCirboRUhmX0vHI7IVpHyyS
Ndd51o5bSCl3iZ7aYtNLjAmlY4DUGLQOqsiuGpidkixLBjvlca/3QFqNYLtHVVaaO9fK01Whpd0O
MUmPG9XLWwFjzL1nEbqGMSaLtKZydjDQYVvDn/SnMtC1VeVrfZzDrWzqnmrPji23Y2fKy/mBpF51
0RmN2BiO6ONA8GI9TamWMBcwT2QNdE247azaPDvWvifWulY0azcnzrlw4LWJCxBq171VXwO5iL2t
yj6SRTXGDfGN0NUhK6CVKP65AawtR9eiqwyIia2p+n7V8tRd64EAPkMFIJ86sttb1fgI33u5EhmF
pblm+zDAU7kHmrbQoartZiLUKniAja7hJ+6AgJoiFp+5tdXGAcQ91kNVTPeSk/Sikp0WVSrLvrW6
M5u14clzASCZZE15NZU2uQAne4rtqSAbhZTlrqV585Q1gQvVhyZFV1DIRkUN8UwYuxnlVmekjJoi
dSOXW+6Ouga0LLlIN0bPXdBgMD1BZX1Z8eqxBsktyXq9e0JViYTAyZWJnlN4yk6+sc4sne6Q940H
ns15Sd41h5FOxZMFq9Yt7VuwSButS/oAKUI+NTCXKyeIPsN7dD9NPhSj0jy9rhjXt5pZwbbQCfqE
jEDKIQ660ehOal3zOktcD1lAqhlNJFsfl2tq2hcmERZc20u72KS1rrYZAcnZhutZogt4kQqI2t56
op32dmvViTe2Zqi02tq4o46GuI7PuJqgCyijkimYFoKzfFPqVn4zGaN+RqrCih3qWVeunpYbUxPl
zh0raz8pWW5y26gRUaGSS9FtgkYP0sobr81QMq4zQE7Mxiu2eqrxJ9um7lltynaTBtJ5GPTAeIJr
s62F4LOXMszbkSkctw6pkqKk1pkjaHCosG32egekQloy+k2NvfaY53LIsZan7i4nE4OuMnT5LlxR
TcmogZsRWg3EDauCqNegHvkDFSpNXEficbjh1vCck96mFhqyEwwqVlM6cJjTZX5YZB4sc3xf7Sfb
UwlCqHukoyY3ZV5WB56aXeQMDU26pgfNeXZzENSc1iMh9QotdDhO23V2GdSpcfRSDkVWFF1jp3W0
PZV2ft6C7PUI/Eexq8s8u0SSU68KwEs2ZgVEYWgA5rJDnmnuHByYsU1yZ911rXHVl7b+hMxGvfRQ
asMusXxQLhs/soeiiHnTB2Hmc3EIauebdCsZeqXUw8ZsSFJYOMRMNeQruyrFeTX1N8OA2zy+5ypF
/WSPD1+dmboIYhHIF1piVxij25+Vw/Cj7FpTT2TTk4MNS6UbwrJhC62m4NbtjR7lHsz+SJHf4pAQ
AFlDIKFGksT6DQjv/ZU3GsYza+H961htgRYRDhUJckcJu8PJAVg400l+GLF2qxBXRF6VoeGUrchi
7oDwnaCTW2ZGSLDnrniB5OnKaOyi20ujaZi1naGsV1zV9k3uNv0BAQYvxPEGQAcDKmUCdBXNw34o
/J2YSm0jRGet7QEPFJKpbtFQmYquihsPojvYlz68taYxQ2ioasuNCtxntoyXEv3vtnLWvLWao01x
OV4NYuZiNZZGx9jT8Yb30nXV2STdoo6Q+5BbPbP1bWUjgAbt0N/OQl3nfGzJVVkXFkx3YJB8KMdS
O2uQCLlhOxC+rXnqZ4mC9rEKvTRttZAVFZx56WCTSyPI7IRDPhEMe68pd6Rl00U+2nli+jVloNzi
EI0bCxtt1Ru53e8nSBD8gOrWfLE1+Jp0vI4At4QTVtpbTXdZNZbD47GAJWzY9YDkaJarEsvF/7l+
X4m4pjVQKzZpz6AaW0fC74MrX2uHmGfcNSNNS69VqVmQUdZK7QiFcO1eAbh5kB7isAedn43lIfRG
DIaiO9kEJQTR+sfULujB0mt+l4Ko8L21+mmTe+wlK0srlsQ/1EZG5mPyGSnZsE1Nax8w/96RYBnX
4zYo8B4gjDFGhZv5ZzUmgXsNgriVi0eIc9INRViIch2dGytwy73DizFUvfMjy8eb1g7ucGBDZjet
zj2RgYjQ9GEnjBj+v2siy5vUBfTcmrRrP5VmUqbadvBcGD+4ngbapy6iVNoP3NSmCDeLuzwd7Mia
k0xhDoltURYHdPKjvCgSTw32riy0jUbR8Af3ZJdb3VmVV5eSWkfiCVAfe7LDwRtsvC7toyxrI5I2
YhWICTcvVrW4DOE3gi7frAElnVZ9WX6TXQukUPbDM7s6NM06C4tp9lbJxbfBHp/bVkVt113CnOQ5
JeoGXik/GsoCuIRIEo2AIEzjI3eKc7iioD/aXmUGgvYAZb4wgGyew2poY38bWHoFYuWZ3ubXhU/g
3c43KAlGlffDr/qI92znO86h5dMWkJUbVTtXBqD4cB65qS25GS0aF0X9yplwIiPHsSuLwprPOhLB
piAGvVRbd6mzp4EJ6ExXbHsKzgIPHg1BxmS0+F53uzFE8NwXcrh2+gLqkLoe0rS+rbTurhl7HTXf
5rqz1ArlnDOtpfiFTRz4/WqQ6hJ08TPcje5s4sSjFlxJkUW9cYF7T+hPoOilzhQWhV1FoxCh3dC4
o1kYUOgeaGO24qJYARDcgzUDKdnORC6eKz8yaH3ZlfUxJcjW6PTCR51GU+pemKm2GaiTjJN+lWcD
zhPne2PlT4SQ25K2Zx3N127XrBv7tiTIuLgX+tK51rhlRa0/dCuPGTdsvKESlxB5zctx3Ur05Rr+
XBT6NRezCa5CFGVNZGvznZCGssVNhDpRarYPWtt911xjlbLvVp4/VhVU7HJWbU1Wv/pGJUKL2yuq
Qfm96e76/IfoxQ8UiMK0ejTrfa8udThsAxwWTSo7lrSJstyMSzAEGCCPHVrsbgdcUwCjBg9XZVQy
wtwH7txx6MGHHK0xMRK7+bOTIbMDUwMrzA0E0rgegAF5IYcnYgSbgA2rAF6CGk5Ti3ehGOuE6z1u
lO7NYPU3PdDebcUfcN+OmHO0zPOgrQG/ZitXThG6U12kiXQ7Kb7ycUvx+2NhsjwsON9Ak2ilVHqw
h/LOUllsKxkP47xcXTisl2um2hiADqQF2qp06Ir6N0EPdzWRbwLgoll9NSkTbKhu1xLoC7hsA9Io
3AmnFWi3ETGMPOwy/S5wJfQH0Qm3vU1KrTUoi7HXnEOeeFNNeChzO0otNEf66LIg0jUflCCW6G1W
R0j9I2QaV1bnbcAuf85xgySGFbvcPwt02LkbBugzFyO3Vk3RXihkdykqYeASXiqgFifR46OXZ4jr
seeoy1SNkTYLAqvuiCr0nrhaMjn8YWRZHExmAlsAaO69alq1ybwx5vkav7y2KfTGYYE98We31GN4
MK61Pg3d/khyfgV05rFzarA0ZHpm2iVcmCsLnxw8GGwhiJJ0hLfrsRACJcmyjPGcGVpJASBj8WSD
ExALkgdPFcztdzhcy0vLgKqGPqGckdlF1AbHnsKdUMDH3tVQg9HTlkWNq+81Nd1IFlQx3N5HJNjl
UbGKIL6W9kbV002K8pIMe5+w4pz4KS5yEwW3qBwd+dj1CC5TB+3nUsGzwM3MnaT+g9DRWE6hER7q
ZYnucmUViRZQLCwIKCVj7mL3G5CusDJTbQkpIe3Cu3nzF21f9mHj98gCUiNnwzq1U+cpq3NTX9lZ
VZ+jQDfBTyMbQCvPOGTjb11tID2OgRHnbCK1Jp0SyYymx46zfHT4uTKyJ7erij7KhSCgnY60us2q
yhQvaYujpuCoIo+xYaLec6M7uM/Bk8GFFgxkx3n6wJDNprf1pOPcGrvuXkPIOG8sxoOQz4zjKUJK
0XV3Dss6etkXg3eAVgDWZArOUagXZt7cv+sf/KrUv6/Mf+xHoywPlh0UWkA+BrUPckqLlnebO3o9
ZWmoQQIC/JrCMc7hX+GvO788aTT5sff2eay5b/QOgdKhJCGx1KFyV0Bm2+pIYjiDGbsA861VkGa/
ukQfmkQn5watISgpzZ2HZa8PJtRTbvhB2HF4wzTOzaywJ2zrBKTzI/jk16xAYgBRGHiyTxR4mHra
nlYHaChW19gSqLxSmD2iUNupUKEmY1TyxIgf+2tvI4KGCQgpQHOW+YmpkaO3xjJ0ZkvSfndyJcPS
LP+eJO3PMaCCC/UZvCE4+yzWBV5oWQ8IPW0a4BYPFzK71W5+v/S+eHHm+yEWy8Gn0OIcAj1MM4ry
Xr9WM55S+678G6s2I17f/X64Rf/+bUoQlsc6Rw0Vy37ZljSR0bt9p0Nay1mNfeIYERdrtbHWPZiW
7l6ZqxHmZPK0kfaMdPqrvf02MOqLzqz2DSjGJ1KvY0BUjtERmofp2ttMm6k+iqSPxa6O+rBnDyfm
OQNBfzfcvA3fbTMRDKxryDwc9Jp3uCy2Z1nUJfme7oLsBP9ggSr7OTfoLkEEwsZK/0Qut1HfqTmZ
wnEN35LDjMPlmzauQ+PsNApogYb4OVgAXAvOPB1uuW8/fzczTePoVqGPlR90dNBzbT2rwKsd+l2h
l21O4xK+HhDOyWBLQ+j+k0yM76pm6CYMWEQDnHFNtAY3MzoREKsxbi9OO50tKHO/pvhuxMWmgOqt
R9C7CbU9mksqoZFXQ/d6CAN8wQqX6Xv4ut2cVkM05/28XDSopP5rpgs8jU2INdjDPK6KSXljR24A
JTiSXG5pHh2OfpjvATdJ+qvauhVhf/NvABQ/grw+T32xbtMuRfUaj6Cvp9UUd5er6cZdowKYGBst
IrhCb3XMvbv6N77zF6EIsml/zX4Bs0GLUevSX0PbUX+t2jfuDrIvSE/unATfG/s1VB7gUqeUbRdc
hM/znh/u3ao23F+D46YA+V40dig72JFzyHZdqG/RMHCvLdShYzSNkxOh4tRXXwBvXOW1bF5thEZO
6O50WAG9vWokjCu4u592DP4qFL570Uu74qw0RFdjQ83hgoEZRUGimaG+/3m4+OurLumnXo+CaYev
+mt2wX5258FyRntx5SNcnELof715XRjRgnMBqMWS+BUQkbX9HJ/AiY4h0x9sipgk8wyNyM4S89ba
zRP9myixXyvo3bgLqK2kTU2QeoftTo/MCLerYuXH6ZsVog7x6eTkRL/4jIDcORBLglQltH8W+2Ui
zuCWEH/Q1/aO4bUOWKjzJKez06HpqyD8YbDF/mjNHDyZ+sNnZHM8AKlvPaz/s0WK5MpB4wba3SCG
L2Jhbggb0mcDEHDGqj+fF83PRSp22lZb/a0tCEdS6N3CZgDSJOZblrrYgszkuoQ9I5RvrRVf0VWu
Qv/gPPp4m0XSbyZ+YsD54f8K9D/HC2bJtdnU57PTTuv308ADLwSJL9Tyi3woQ1F+//2kPiaon8ZY
UmUgyyq5X2AMYxQ3hYY7XZr23t3vB/liIrO8JBYgxIzwAhfLwqUo1CLLC/MOzH2KG6Nfhxr6lb8f
5Q2Sv3hfs8A59AjeBLuWrCbmgJg62WlIDwosQCsmbA/OvIYyINxFqwidxSpyrq0rdNDgdz4e5UUW
Qy2gxAmJ4vDGL0NFQEcqjcg75YM377LFo0GCchaqgjAGcvXF0nFan6ONjRYJoBXuxC4JKlGh2YDv
rPNCj2Rm3//+ZXzxXV0PWLBZzXiWZVjEmUo3C7u1fZRa95pODtDaPUGoPzXAfF69OwpdBrPATqHY
wlCnab0KRt7qlP7sIkq/rc4Ps1ikWCmDmteQ+xB8gMmU81AffuYY3cY92DdgHFaX7Q2/Oxkzv1iv
H4adf/5+bvDShqO7H7L75h4gdpBtujdd7Q6Znfeqrvj617nwt1CS/1fs4we85G+xlP8foiQRvN6t
3BmF+QEmeci+j0/vUZVvf/8nTtJ0/jSAGdfhjgUJUsAS8Zt+AiWDP2cpDsAUdQjywIlsjii/kJKW
9aeBaKLD6BKkbogW/Aso+b/ZO4/muLEu2/6XN0cFvJkCiUQaJr2TJgiRkuC9x69/C1L1axJkK6u6
Jz14ERVf1Bcq8RLANeees8/akvUXmkt2oaVv/tef/iudpLZeAVgpQFjiLOenQrjRVicrNKQ0Nls8
9mbwIIHkcmf1Q/GutBRBQYokJn5v6VvZytqCzHyrWpWUDx7SuhSFmZTpjelvyMvJ5MJRxJVobREA
6y/WGKXV3spjn6R6YpqB5OhZL0r0fFGfEQY7RDoiNNy/m9Io7FTgt3gdycYJ7QZlUy+dYiUZpNkR
Zr8JaMybujzTNtWsuHAV5uQqEWJJ7r081Qv+ylCnucF/m/uzE+t1HSEsKqSrcoC+PMCFC+rchbtm
fk1maaaJxdTxpEojXfxm0qTUqMdASAuc7tUe63AH9mMneRa+5QNusQMZWZrFpH4uM7ScSVyWm04t
DLLLvdkGY7dVa6Uj44+NltrJFP9aRX0ktWq2N2KnKtYlWeC+12wp9PMKdCpKTP9JG8aIUk1nVkmN
ntJQC012dbk3BsMdxCAXvgqxjJjGUQpKHxoSjLiuEOWMi5rsiBQwlKSbeSjVSDjgddLpOdlfuR6i
Tetb3XwHradNw02UhlnxQ+4TrX/VmgFBJPXPVLU2QdMRiG/lLrTExzpBUKRsRyZd/SNPFKMb7LYu
gv6VEgXMnzmtKP+5ci2iSuPTGcmSrEYLwMEjFahmlMNQtSOSLdGYsBXTwqqD6zAOzXyd1fJkPs+D
mvmSMzbSaCDNUcs0GMhItl1wVTd519w2LQaTL7jmVtaF4MutcZHrUad8D8Kg0RrKam08u2g+hXFJ
kapTSV5d6iNyiHHSdejCdCowun7hJ4rV/qxCDJofUkh+wXyo+qkfg60llllSAxopzcLf1tmohbeR
hEXR5NTArHtQzpmsWZs2tVDg1I2h5fFS1AqDL0IkdDD/4kzv8tfUHFTlRwivVv8yFLrcWJuyT+Zo
tsc27Ss0EGquVfEXQY4ig+zOJOVL/UAax5xKCXMkvDDCrJ3gZJtUuw48TTpelO3Yh8F+WKD9o82R
OIC/QtU8ptpzTwl8kujJwCROTjZppFmNcBNGGkZxX2ar6tSksJuC5tqpc7MJI03LprBrTfF1oSc0
a/t2Eg510xAyU3EX+45sF6sBNU1GftwQzyVp3l/zFtgGJFjw53DbAJt98IdprULRmkBfmmX8UzC7
wa7x6iMZKbo7g++5Ox3PAXY/dCAxJJkaoJb0t9Lpt4ZAkjmRYzMNDLJQgCk26Sa9SxdNnIMjTpja
6WV8FHfBxnSsnf61/9IUG1bsmz3/+ncg9Db9u8pNLY/NVk2TOyxKICCQpFYnbmaNFsLvpZVlcOmC
6jzBbe3RGS7i7B/Q41YXlf8Y7xdkkbTpB1dJsRTqFqyvbsueTkfg4hSnSZQo7GAfXobH8hQGZyhg
65iCJ9Q0nW2AnNgvwv37J4xbK290Ff/pNO+drroY5O9j8/3Pr/GTMbgu4OvOgQiFfH2p7dSgpryB
23pQXtbpjVrv9fTmz0OsUrO/3hzR5ILs/tUasO6LjedWr+p2oao/aIG7tMkMXubNtxKKAISdB8qX
m8E+19L/PuH0e1SFKIDQnvLJh4RwF9Q+NcD8FzN/nxwyT/Gswz/wRHt/W17GoQixtGYs3fT4SCwJ
2zeRX2vGIfntkOLDOG/wRbhvI+mFRoorf3GVTPxu61MFlnP/jhqSJxWaiUb5nFXNch16e1lggljQ
2SxjgeiCOVsFFvmQV+W4mOF01F1Ms7CxCwDfcjdBwJbNcKPj8vXnr/pxRANZBvNTYymIH9iGeRaZ
7SxCtu2ykML8pRHoh14Vbd3cDUbkVELi/nnAjzOVAReGKtCd5V64esRazAZfwSbKFjFhU577KefJ
zqHT1gEaNgPUXuDuLTcgtpfVxxSSJJmkkI9ZCINb9fFWAsn55+f4gJpYxpBp4WFBUE/6UFLSklgx
43rgQShVUBreWE64fekey21wiDzt1D5KbuuJ0da6PptL+jhZKVFg6rrUffSPy33WlBFMPnfV7uDf
RADbkv5kYSWmbmvPrDz1nHvDJ7v04gKCgRK4YInupWUavVkdtP+QScvVxbzM9zI380rVo+bvFtvg
Cmlgfe7WfHbA1bW54ev5UcqAi/s5t7DjqOyNEypvL38QLtTS+/df06DiRPsT2JePGZd+bgT4lzI9
6JatSXb7rB7KLYJMnCwDW3iM9tMWEedwEZCpQy51c4468MmMhewFBZyiIYtxvfKtYaJ0OTK+IoWO
mN6O/t2ZJ1yNgKkxaxwLGT4ixg60i73/hEMcCFOTiR0H7cjl4TrbCf22fpJuiwtwBt/GU4p85OXM
oMtqfrOhMajJbY0hcV9YoHWrQdvSqHOEXYq9aJ3uELM4mUsCbSM43ZfxhlN+I7mjh1vnGWOEjw9r
AjDjO9JOAstsHVVMvZQLZsW0lIOb0fiio5U/82SrJbg8GQYjZB8NPtrSfff+ddKELlejoDIniFuW
x4oOtPva2X6xnzs3O9Zn74fRlud9s/6EWtEL4Cyynb/WF9LGelI2LHpANvorefnH+r8RKX0Yc9nJ
34wJWGXskooxl/70BfmxiIfspXUbI5pL7VrbnHmlS+1oNVnevdLlz98MGCFCLbCmWl6p6Wl381Z1
ENbtLLg9WGKhyb+U/8Fzrg6kvx+Tezz76EKQXu00WV1zA55kFNpBYWspwvIEocnuzLMt02H1bFid
gppdzMxl+jnfP1tXxulo5ZLEy6Sqvc3c5EZwq8201bf6yxJi/3m8T+Y/sSYSPW4T1HvXszNIshCP
HdqUYv1R9U9FdiYY/PTnmySoCWxx9rJWpzj6tNbICUPtjAbw1rpuyv2fH2BNJlk+CzlTkSZwA3cT
9ub3L0wrB4GrbC9xvPreYo9UOOVROqQ78SzKbJ1s/DDWstbfTLyx8otoKAeJOwG3e0d2VUR1tnAZ
eM12dspLc4dU3dqfPcY/eYu/8sIUoxaY+DqPNLSaXmYN8uiliNHed55+PX1RNyPneOuUTvOCGvnM
a/10SFCLhC6iaDHu+0cVErTXVdlIlDLU2oYgEOyo3Loavpltais/FQfTmnPf8pMltsTVpMokvugH
9uZkjIVeWYVkLwDf4Jhv5qeUuvVJumku5E3tBISeS+Pof+dh34y7RnKqfNZMnhgX0dr4nF7j0MmH
faqP0o0QOs19fSMg+j836jJbVkv97dNqq5krqEMqVwKjil6TH9WD6oZX5U6iqXKLPdz50vSn44Fg
J0DQCEPXa71CpT4KSbbMIhNqwWIN5yPwWHwZw0N1biNbfvv3T0fqFUqnRt0NzdF6XYpZPMtxFLDy
663pqe7Clal9t4eNcP7ZPsxWJCvkBAwUD2QHPtDqSl2uk7qltaIRv4bp3aSee5oPRw4xPOgFbPUQ
xsA+Xu1jCf2dZlagzmq3+R49w1UbEv45/nfla2qzIPpvFaUiRKliuP2XK1EG4ct9izsXKW46+FcB
RNYVqjZmMB4WCZBZ0CixaTzh0t9VF3R26MKm+SdV4V/H2dvvx7DcdLljmsu/fNA5zXNvFOIMR2yJ
5P0b+dF8NJ4SBE+xMznL7WXcLQ7Z0wVGhs7r6EwwPG+L7/qufkgP5yk0661hiblp9CNQ02VquesA
UfRFKSuQsdFStBEEdaP61Ham4UwKZp31IU5jGExIoNCgpiRF8n7bo7MnGeSSYZZoLb+msEPB2Lww
PMntH9KzHMJfq+D9W3433nrnaSst0vzq13jLidKAoTF7t7tMCBItbmpe6+rY6Va+k1JRqqLttDt3
unx8s+y1Fp+YYgl3N3W1DdGk3A1TT4dvQ28ajaRbPU12ZpSdiTRWyhgyFVws8CDjmObfiaJW87if
1XoKzLL4VRzXHemYnCoPPJ/1i/KTHxZDTNOFCiedO1bWuwMjYzTFMYYlOZ2467lTG5IgtEbIE7KC
IP1s2wr5zy5COzJA+yk9kYbNc2yaTwZFNgLMCC9vHnpdz5ULYSoxec/tWroe6XynyPyvNwa0cwSK
xG98vg+5vCrvlbzGdcGOfnY/9QNu7puosiWuoQ/6c7GR7eTq/KG1fKX3E5ZBEciKCrEWGaHVAqmk
1hoiTJ/xEu5+atvGQ2QO2NHN7XAR4VyfJd6sd14+3tsB1/ID6huTguMmvhN8v2/jffLV/y5/LzM7
uoCy6GZbmqzSH6CGoqcz7/fMoxqrhZHTMESjKI+qej13qXgbnajGgwxlWHFn3irf/+2AbPEcL8ho
wQzhBrGKucrZyKNCnZky2/rCPCQHcuwGIVfvThfZ1bDrzyEkP253jMgGhDzGWPL6a3HMcuTIo0DX
8ELr5BhxaLLKHDyluEVVW2Ev3p55xHUMgi6dYuji/obag0ddnaMwAOgLjgWaOFydq/BuqZsTUxob
upD+AfV5+XHvZutquFU6Ko9lK8hKhsNNlC4WzPlqGYEAtbdCA0JNReN/+Hyr5UGXbg6VigGNK8tW
ncabd+1O4/QYH86fiR9u+6ifsZxAMKJROdA+LMa8iEqTJjf61tONFtHn4S6iw2BHudLT9xVbwTJ0
7Z1DfH3Y2xiXwpPCeUHJnXTf+1Oyb0UfP/GKNYjuyCxu+vlfn8PLCFR7yCMuVaf1oVSWZPqDeshg
m+o3v7cZcV9tlhUfk1c7G60uE+H9RHk/3jJv39zsxIRunrhlvOFgOv123opuyoo3DDtxBuTBIarN
BAZjczx3A/9kDb4fenUuGiXtgabVL0tCdID/bkyq3WRsTJuq/1G4PnccnnvU5eO+eVTo7mgIBsZL
alp0yJz2Ckh7kK1p9tOavDiQzuTY1tAyFF08IdwVjCjAp3F6vB+R3pNp7mNGBBDEEzZO1C38dedV
fZXc0pvjzbk2js9WBv7JRBpL4nvJu78f0iriFkgUlUEVJhXkIs/YLvpUKDqvdHNS+P+13ZyVBX3c
3jQsYFRrcRdDWrUuDoElKACVQs7U7PKi3XN3Peh7aCQOVg9nV+EnM4drFYloinnk3D+43ehjYKiq
sNw+trqxWXzaBE5i84pQfMGen9fsfziLl/zKmwFX26kaAY4Y8g4zLelK1Wt7JGoM5iszPedE+TFY
XI202kfxuFcqpWSkfltcCsaOz0ekUWOdtYPLYutb9NMg+gduI/96B19ukctlD+AmT7uaOYlG5JYo
vFSsCihd4i/ub5YEquARaiDdvz8z3vqevAz2drzVcoQfgbWwxnjLjaO5lHb1kXayrXAQd8I5L7YP
of5qrNW+7Q9zatXqMmFeg1vVKXmp/a7HGm2Lao26rGinp+acz8Ana3F5wiUVQHuaiTnm+7VYGZki
lGODOgEXsm8ich8kzYITOUkHi5xEMTecY3wyzr3Zz2br23FXe3onUI0qMbBEh2GbN799mQqPOLzc
JRcKCk99Oz/k3jnHok+XpU6SfVGaYjm6TuGGU9wZWUcmOt4baMepSoWbcjcerBvLW5L+Z3sOPu46
lKX/c8C1w2kmFG3dSgwoLeX25bv2R3+b1JuZulu0PZt/X5bA+8Py/XirD1pL2aiWBuNVLqZ+OF3u
rFvIR268iP8Xg8izkfHHOM7gdSKi0xH5UVxcjdjNgWHFvpmwHfhe3e65Pu7qxrFAbM9cAazr0Kbv
N1mom96Z9bmsv9XDvht6PYt0udR6+KIcXvM2/EJN8zQgj3IkzpD4oB9zT749M+THZUpfm8xlmYIU
WXNr9bSKUZXaothaLh6baCfZmM54JWoXcZvuaCTeb85dVj9k0ak0vBty9ZRzpimIrOaEg6un+MYR
fSh3hrdcjs9meT9On/djrXbYYilgpj2PN7+We+gNG+GyXRDxr9SHnfMA03WJmPCD8cgqI0gjFviQ
yUowZBXCclxeZ7BTH5ZEpPy6OIOIu+7p7Pnx6dO9GW3Zld6EV2jWaqmGTcZ+Ljr1PfidTW8v5bDq
vqaAeW68j9Hc8nBIXAmuyCZ/OK56eWzmkg+n1oA4JI3dZyeFaXWRlOSwuyg2noI0tm5hI8pnOlc/
f7EkRk1QpBQ410F6ocXFPAvAwRp3BB9od8h8ACG6NWlS7/yH/HRZvBluNUfpW+1N1We4tN6J407R
nrVzEqwlrHi/2KlVUQaTaez8pAwdpEXGLQDC7TJVFK5uNIsvaY39mRX+np9K/ospSXzIGHRa4qK1
ugZnsl8vykuwahfLNXE59FsX1PV/lKz+v2r8//yK6f9ruO7p21S07Y93uvHlFvBbN65qfykYGRKU
UDRcvgBz6bdunD9B9kArlL5wcunxZf3+rRsXJPkvdBdY0JHPo+0Y9dX/U44LkvIXbSUQc7gTL8RF
hBn/ArGrvJ/rTA7U7IvUcvErR4fxqxL5ZheRDKEAlQUxyyrkrVY9aXkyOmNl7M0i2bV90tulNd32
Q/oYq3BEfXC0SQU8IRtaR/4CTjWzgdDYg6AfuqrZkh5TgsmboLLI/eSRLj2EGbUZqZpDO3/AZpwd
OMl+snvcIJi/UJv4GJnlTWHcRHr3+ufZr7zfs5aHQ1HJO7T4H3Kyi/z/7RbZ+qlkol037U6adr14
Laq04YrZRRjFNz6kjWCWuSbG+HfmQewM9dcpmO9CobrPkvKg1vGDMBi7sfM3WZh6bEsX9Hm0/rUE
fsA0KZEmsVdrd5Z8NATJadNtFOZbJZQ3ipheKWVz3XTFYWotAFMAuYqf+OE4f37C99vI3w9I6veX
WSFB4GqnqvAaD2Zrpu1rJCqSo+twMva6AbBJsQ55pHplWlwjWQ7tP48rv99Xfg+8VPaWLjQENfoq
cvB7oG/NCL9AUh4LiDZSmx/rxj8O47BR+sc5zZ1IbRwuqVtz5pDPxaOYBSe8kb3QpN1oqA9yKkGj
vBzUfpNUd3/+/fRPfz+TeuBiyIzCYXXZGS0jhAvXwlcwOldrxucqn7xMPAxteNKm6WI0lOOoj5fi
iH1KFG7Jr5+MJvHE+rvcY0GO2rEY20PcPadKsIum1OtA8g1K95y0FcdBdMNTAVUECSr6u7IN7FjZ
i7EKVFS5rybrUoYNPUsdXQvtF7nLsXbqRphBwpPUx8cmjj25ETaLa3vdqIdeNo6jPLjGxWyMW/ES
/NgtCYfULoJwC8r3mxxlT3WWXcWa6Um+sW1BnqrCgMtseiVGX/788nBQenc6/f66i6E4uxabAtvC
+3UjmhlNGAlMOWuuLrXWuDHgDLWhcRCS7iRLxbFVXzpRvRH66EG28tc49L9ak/ocDP2VFNDsUN5n
YvigiVtNm/ezaGzmULpoE/mlDcKd3BLD+9pGVIJtratfkwZ4IhDQVIVdCMskXFiipRuY2hbYnx3o
01EdIzdte9ho4b0IflhBrtXETlbT32zN96Hef4OV8NBL2VHVNs1okF0eGkiFtEjEFjnndL7Xi3if
Y16RisIXaMHboHixBnpBJFR8YX8CteqKAhnAuLwcs/TQ6NFdwlT1W8HTLsTA2OlieWGp+Y2YhvuM
doIgcrRGvkTAcO0zxq1U6N+1Wnc0AJRjqTtNrG1Ra9HKIV2KQ7evcJK0Ot2xYOGI2pUpFh5o84Me
93u9NQ+xLr20Q8r/Lxxo2Tsk/o4sCl7ZnIahu4oafRfW0bZ6Bhx2hEa6LeLw1EuNN7TNqcENRIl1
B5/lTavFjukXF0U0HXPB8sD+uupcbLexFcEcAuYEOxcvO3sUq81oFE4WWbuqyI6QNa5imb6FdAYv
VzhWK+1/zEN5Aq12GamxN4APUdsEnFrVnYTI/CZX/jcLuBSUVyNCwiBfjHL21CnmEX6U2JgAzIri
MNLYIQzAkSvzmI6CC17S6/PBBYV18IfBheK8E3wsCIfgoaohqKUXNHIcMtBnWVzthiBwA1XZ/qBC
fR2L2nZujb02zI+xHvzMO1BM6a1aaltbGsx7uS+ufa2+i0fV8+fyztATN1RUz1iSZaDIb3wjcZKm
sAUh/m70+j5k/zGsxEVRd9/q6lMtPQSlepNpohfMppeM4Xe907xpkraKYjq5kV3AXcT6SzXuq0q7
jOsRaAutH3PyXTCq53n03Vk276dl1106R2Zj3zdPnapfqn53otvjayPDE52yC2sMLmXRgXW0j59L
V5KYI2T0EScKlnaMLa5/catSMWTFGxUfVKKsUBV3Oo1XNczJTL+Mqfupc3YhCQ+lGTpSa96rdfTS
+vldNZtbo9Y8WvUf0wYIBa93C/5z5xeZKwgU99GS4iLzSBPLrqiyF5iENo3HLMTqLoGXFHThi6xW
N1ko4Orq349W9BIvfvJK5lpt/CLG+mVF2xBa9G+Bb96XendSNKQ7k3RTV2VlW1pzGYTZttPrXW+y
Dyd+45Rp6GUmKF1TuRwC/zDryUP/beiYj/mABV9luKOVbLqUdtmpuhTTwJ6tn3pV/cjk4q7Kh8dc
mEV7CAQmLueqOcas23sI17fDUU+El5FUj1CrN+OYXnTpcGpC41Krq7smUx/rH9z7BbusZcQpx8C8
VK32yYysmyRuN1FIwkrM7H5ectR59VxE4fewILrJ/eQh1upua2T9zjcgpmnmfaBEP0coTJvCymyg
uztRLa7TZnDrSDr2Ufq1CNMLvdAus8huEjiheXGndFCvA1l8TCb/PrNkT0xLrzC4naqduTFUIEDl
EkqAnHKQtcBllMWfJvnzbdjkL36tUbtWttFc5Rtfn6ijpebRIKdvG5WJeg/MvOMrG8mgitkbqifG
XWWL3LYxqnRFM4VfXO9ia6IEIKs3smhcFnL8k16XrVjq92OD5LDUXoSm3w+JvKeUTadTrtCbRZIw
FQ7yyA5DGgq6BbZz8SMaCo/O8F2Ri3ZQDPAjb2cdNJxB/kJMnMLvHaUu71L1qTHii3GuT2MpHIci
3SAkP/hArgBVP6oSXXxBv4dj/1QI81XfwQ5SZVoc1Ab0pfk05f5PNao2rVHd1JZ0agDSx6dRKm5L
vFdkEfJ89k2PUsJV4UqainvuXa6g10dB6WN7krTNYEaXtZK482y5WS9vRS3eRXQFAlryojC6ESPY
uekXzBJ2Y7uU7sQD+mdgmfFtpPV4pVYbXUtv5N46SiqvVuqcqpEutCw8lZG56/1kH8men5J2s+I9
1AFP8Md7OdWv/S47tJwDfz6hV1nrvw9onbAWjYqukvp7f0BnZTzEedpbdhqDxW0ezQFyQ38FDQxS
3LyB6G9jm2x3OmzfXnHM1h3aG1V8GYR7tQmhr3Of4crzr25/90XGP2uzlHcNw/+srdj7USy+Jc36
R/1v7Ci2uLX913dDr4vyH98EO2qab927G+Ly937fEJcLHWjUX3AiKuTgwAjyf18RBUn/CxELKVeF
chaOOMs98O874nJFpBmZDALCSSxalkTb3y4skvjX0miiW0urCeQqVf43N0R+sTeZCoo9ixaUWyKS
cuQRpLfeTzWzR68WR8Vp6AuvGno7F4HvIx4aojN3ilXQ+XsgRkKzQ6vrhySPlNRBihHHKS8qGWPq
+lXThTPV3vfZ3b+fRdOXnuxF/782q5/iqs3qrDg1xK+F1d3rqXobFcJCP9y0ZnMmo6v+Apr8Z5bn
93isUNarqunkEVbZl6RqDbMTitNU9ciRkOkQyXTYyTxLaiJsG00TtprSDg9T2VlfYtTtO9lQFeRC
UpNZQOfoYJVLMXlqmrK7aaKemTZ15GitWiIgkC17MHsYEyLE0cHs6oMehFNnB62WuuncT3cq+MD7
Sp7y25gr750wqpV8o0o9xExxIop64dgTk0Negf/dZJaxoDv90Or2mcXtyaNn21QeGjUt0wtDLtNb
gI8aToz0/YKqViv6htumnF6GqJnZg+lnfYH1UEEk1zmT1VSFROsX5eigdx6W6kgGmFqXORKTxNe+
dFZFjDB36r7No2xDE6tAAJOTZ/fz0p1oOfZKvxAvJaZeDKTDsDyfltRHo9GixSm4uNTEQj1EWVM6
kQG/tvXLAvfRqqElXUBUeAnGR3oeVXTbbiuoobrpAdcPjpYU1g56ZCw4eRb0oT3Bxbuuyi7etJk4
vZKYy6H3t0L2dR5kdtheShCOGFar2/hQWLtZl4erUqt0cNVRZJlOmWT5SY+0Cgf1jsBW9q1TXKb6
YzX3Re6YUy/eQiOnhZS8zzbO1OgEgFD8yRE5HSwM4p4bucUlQWvybCtZAaRXXUJ/DXHzJu6i/hU/
E07DNMizL0mkK5eZYKhfQgoyqEMxpf7KGvWdqDJqhWi+n7EwiK2us61R6Xa90VVt7aQ1/hPJpQru
eahtA+Vus+uAEBpHeZAj9QAxYB63Bg71/V2kBgnRq5xJsFJ1M+43jZqX6hX0RRDbhqB0dOPNSgoc
0QzGHW3USPomcAHjVieype4F/oQaZt6bnuI3xHDxMIZ0a/QdIpJMGvEZyrG+4D7SqqD5+zmhH671
Aw7lEhIzV+tJvM0SgNx0ewueaeT1daqZ1c5octxDzER6rCziVHkWZvQFYQC3ZOQI7sdicLsMKM6c
WN8htdd3pdCKh6okSZIkkfUQBL7UPwhxjTOOAMpDidrIE+riOFXpAAVaSh01Ka/ESrocx2T2DN6b
k8cgWqdIqd2qI/r247S2oTadNIxyOG0bcWPohFpSnda3/jw1VxgRDacuNWbPsoQSERtiT6dQlP5+
LI3quvK52NbTmG1rOTdJHJSTE8oK0Vs3K9sw7tULZp7/lAt+Q7QSDq6vK9nWFMfpAVho6CqFmDtD
WfreFJn6a51aMRY2SuWIWvuE70tvbooUputglOWpFEz5Z6uCAB6KANA5fSVP6SQpbj31BFCzTLhk
drBT8jCXbySxJN5uDDmwh6IfTrBQ61PYihCYJV9/qRUzoAaWyHeCrLXEQ833ydcyMoPiIZkt+QmJ
p+bWQ/OizzKYzrYS7gQ1A25fzRo5s8Hn96si9G0zZHc9NRDUaWPn5qq562qfa6OmXRkxiAgxlV7m
Iu65BM36rgrki9aKyQNYxOiyj311XzcXkH+v4FjkzqianErZQIvlkJSbHMfTTaUOkgs1QnEUA6Ds
jF3CpiUlbwu+8pRo2WsfDvSS66gXq6Eb76e87fZ1PbLM8aHcTYapPE61IVAxT+qfYmsmJ2kI4oPk
N8W+Dur5q99moRP3kfoMQzK041xW3HCsJ4ytArIAkp8erA4YtDDMcm6DSf5p1fj3xhGI8hzogBu2
9ctQ6d8yaLguzl+dGwZTdl0mbcTfxzrJmbpUf5oVubvKuO88WNGsHLA8mx6noELUireLm5el4VHV
JKBWMwtPmS67EPI59Zopz77yPqT7yIitXSLKjRu0ynCtyj4sGwbvRzvtWdx2ZZWx6Sg62wv08ipv
cEGho8wuo1Ax7CrSoZorATxiJ08mwUuKlsJa05q0W/da8QDBg4B46hW+iCzXrkycfQcvK7JwfuKz
gG5X+1sNt4IrJZ1mfBdQI+mbKJfkr0GmS6M7B0rzZGHP+Syo4DpcOrt16PNlauAzA/83b4gLaOfI
HLrrIq/ppZksBmROid/ckbBdcbNQUhxQ+7Ac5BzXs9j3AnXGL1E1SS4UiS0Myr6VkSHVXat4ujqP
jmjGd2OocsnDDPAwtz7oh6j1/HEJqWPu1EFMGg+IEVhkObxCBqRgc9BoPhOrHyDENvp98otCTBNC
RCl8gDBZFy354UwynpsAD6DGgKNiZ2apYWAz3hhSkV2rjZbus04/+gnbR6pPujeMgXnIlHa6Foym
OZj4x3l1he1JEgfJd9j500kzM8UL2qLe5rrxXEpy9hWDLk1EftThyZBZ0nG5Lh47OYhn2NmSfJsa
vh4cMNup7tVpWuzl/OEOf4rsKlPi/BDLWXXNAkOAL2tl0zP/srp0tahlGeALx7RloyqO5iyUripG
s2tSt3rUS/UsV3CVrl8iQKThC5WLEiPWvKtQU8UAp1BB5Fu9Gbxmbe0JTTw5jSgKhzCy9I0wT77b
WCzioJCDXRqVjduoevxtamscMdU8eCmHPvaPyBihbY6+xOkYqtUXXKx9/Uy4ulLUL8EdUm/EiQtJ
i/h8/du2uR/V6WScxk7YWMEPXRAdIhxnYHdit3c0/5UVeEcQt5vmeZOYUEd7llx0E1TYtUsPRvCE
OZMdkqMcJH83hfGZW+LHyB0FHPVSBBtwXeS1BFZK5FCODesU6IN6NTZqfTtpvvUFC6Xgsp7NfvPm
anP9O6x9B85YFSN+vZBF26vS00u/8Lpv0ZryQBVi4ZRftCzUEZm4eJe54VaGRmna4ze13aWAUC1S
33v6ybx/YHz7cQaZtBfqomahVUMYt1S73lSzIroO5Cg1TmDxnhEXjG7zVWP5u4vMEXD649C6GvLK
4aXC4+FM2vyz1/127OXP34xdEgimxWicGrV7kmTycnHWquA1JgKmGr+/P7/tj7el90+6ulqMRVfq
c2acsu414AhVyoc///yVlvL39H77OKsUA+R3ovWWx0HoG+2o3kmmHRwsR/PC3dQ6PYKmc4KNzyYQ
rU9UlbSle+LXinvzBlXuZ5Ywmyf2gJ+TLhPvGNgF6tbo76KG79iVUb4JeyG4h9t0bvBlary/q/FC
3wy+KqWRMWxUuTNPEfAnAFR2lJk7ukjOrElpVZj6tUj0pS6lgBOj32n13QaOskpOrdNi5lX0V1UC
OTW+VvLG5t4Cfv6bGFQkJu///DU/my0GvY5LpZAer7WsqaDIxsVXOM2h3O9iXvPGKkv9+s+DLL/6
+g1aiiYzgmRK1I3eL4Cmy2SB5N5l76egxrR9JnS7URdtQPXeFPpnRvtkuSFbEhGF6+xtH5pSLC1Q
p6zNLn0/wEHipWgLTuUe37kzOYNPLvHkZt4MtJoYoNWiYIiyS63qBQ/DH/0lh/x7NxlqteeCadIZ
V5meL2AhpmEk4oZFqN0Z8f8l7byWI0eSdP1EMIMWtwBSkgQ1i1U3sBJd0Frj6c+Hmt3TJDI3c7t3
bGasrbutPCMQwsP9F6GBxdIgiJQxUZoEHYwmG9u0hz6eh8jm5qF50JTsa02Z18Ehqd/hOirREaqi
r8h4WdtyzFGKLNPOoAKul/zbZqcdxbYSnVKdsLeoRZ5VlazsTJG2FoLxeCHlU/ZlrpJkF0pzfeWA
P1lEQAQWqh5QVQALJ9UTZO4SStuN16nTPtcSB6m5p8sraIUO44/8E4JFBM+A1j3Yhk9n6JAGuiqI
orcomJiVHW4TZz6i+j/a1y+LkwW0xELTFCYn1zheBqtY6tQLqR/eqzGyKJiiqYK0TZQfnS5fyxRO
Jg52PVROqk6IgWKpvGqnTkGNwEaVeS36bTdzr1b7lrx8awr1/KTUBgZsCv6sjh4o8taIGjoz+ojQ
ljqHjylei6j6GQAPBJqX901Wsq4iK7olCQwsB3QPbi1WI7YPg9XLRwsTpp0lNtXdaCqiM4Rame4u
f6Rzo5HARpKroc9zomQhiZFgBUPjRdiv2wGuKAbaNv/8dkPR6O8Yq7u0sQYLV63SK8zixxhOb7rU
XTmIzxz3gOdJBBeRIY6s1UqTBTXV+6D2SrO7NeLJzQIaFYP5eHmuwPicHoqUaNWFxoaUE5Cdz6us
UQZR6LvKE+Sh2WRpu7FkfKVxW36Y8ukpwhh2G+fTg57mh3BsH6t63GfA3TDC6e+mLHa6okJ/UEaa
ecDaRWqgyTZAGCvhRiDLAtB9j/viIZXS3la1vNmUqCXaOYgDSlmd4Qxm/p5M0U0VZ5WN/t1eyfAP
q/J7S0hfsh4rUCnYJrL8pZ8p/qG3F9Nty+6o9ikcpwomhHK8AWVGKUmp8CX2h19DMD8lBq1tuqE8
JQ9zivdpoO6pEh7FoXd9AfVa3Zxju8iHx2gIb2uQM2TKX3DB8wCNPKazgvdr8BphYNL5vjOkwzd5
jrJNDEGUSocIs6DX270ai/j++CMty0ZIbgRoOniJDcaRBzvPZ+R3ZfR7w6c+GR5LATK72nmpOXlY
+u0BGMWo2rbbagxwItKlg2bMtJXqfSKNvVPgjGSThPzsJCzGtNyZhvgGGzMECPWj1Sbfwlp9H/KZ
QqIYv6pVdLi8MM4fPsgdAFEST/WgzBlbuzaZvUwXD9H8FVkAGAeDE8hXMdsnt/KfY+7vSKvrS9L9
vsSnypvvxdqmcTXSwndS1zzoz5InJLZ+nx3mjfWW3VdfLo9xBdv8r9McENt/D3K19sNZVXtrFj30
fVzpVrqJdgPqIukGQ4KrBOcV+P802LIRPySPQTu3mjCIXnjo3qIb5ctiQPKCLfxRJqJv2Nn9wvq9
PMKTzb2a21XGk8LwngSt8vrkaynAHrlCo7j2x69OQTMuMGTtO0q2t235M6FQffnnSyfPJX4/3RaS
woVjB0bu85xRhiiUMZ89dSdM2zZ0lW35kGMcoSu2/nVx/yAt5XYy95Nvqzfd/nL4kz3AtQihSKbU
DA/1RISj7cRwqoba83kxm4mBfOxDibu1CGf6cqCzZ/3fgdbc96ICr1GItVdVvgskczsYT1Hzz7hn
rD9Gg2cPoEWqAouayee5TBARFyUulEILFA3FViPctenU23Im5weE2ZTHWoqqfawNyl1S6JYbWUZ3
TNH3vAF8WLj1ZIU3SR9de8id1ik+f+T16FMD38poFL3gLfruA915iW7wPr03H1RX26HoN2wl2Gs2
FuOuCWcO+u9Vttq5hfxhnWmrBEgWQ7XpGsmrsTdQHXWjfYGTtzBG+7tkG7nXoOqnb9dlyDIiPdDw
/0jWf/4WWoMwbcZZ0DndJnkaD4u2wh9qVW1DVv/fnD4nz7rPEdfMGHMQkC4mojDH2xFP8xxBM/k9
SrCUH0WczCSse28yoCqXV/a1ka4ZHJox4PjWqt5Cy+GuSjEdE/x22gZh+n0s43YvBPGwiwpT3Sgj
afSA9rItlBiR2jrykqLTBmVwI+bWtczn5JMv24E3IH1jLjhSxc+foOVvqgkKz2oriE9hNg73U1Op
Vw7Icxv7D2cG+DQcyDUKVcgTjAjAkGrFfa0ptig91DQWLk/xtRir+7MrIt0yWsxbZfOub1IHsNu2
0qMrCe9KvPG/jg+6+BQulg74+o0wqjJu2NyV6i6s71JzbyS3cneLKiw2gRsdWa4y3efyLup3iGBT
mhjBUF4lep47kSECwRNARRKdq9VHS7NozvxQ8hTeHD3Jmd9kdEhRZUrrawv37LR+CLWsnw/XdSKU
SS2xYZoNprVetinu2ht9ESSCRybvS4cSvnv5Q54rvaAEANydlYnuwVoirC+Vvhf5krGAv3mqHxSx
/BYqUe7IaX0cU/G9GodXLS/eEM69EvvcxFKj4A6iAGlpazGLUkDVx8rz+wiX0ih6tsq/0mLTZ9H2
8hDPTeqHMGsJi0w180wWW6+Wys0YfV08eub5++UYZ4eCVA/Aoz8CteuHU04fBtcrT7G+K0rrzCjv
mtCfo/Cfl1OXWrKmqzoV9pNnJi3ynoZUcY+ThkNfdTuDrNIC321M5cpaXCkQ/WfvocEDrYKeA9Yt
q2WfGHIuZNyQxrN+1HGE/daAAMYSB/WjTXrTba1HxfFMHHi4Js3bnkoyzkoI5MSOfKccwm/XVstp
XsbhCdyGhyOVQslc5xKUlrDBDSvPz+WochSMUbEmlh4AoNQuHuePqRkh4B4sHGXBFzYQFn8odNfM
pWWDiEMPy17TaTVF0lFAWt41c6CQfRtcWdXLHl0V/D79zGWpfNjDQSKZozaA0Zx5PACZraPXy2vt
WoD1WqsFKyvKykMMptxYQhgiPV9ekTm/FmNV554xuU7BBXmG2NhN/F1OXi6P4dyepEu02Dyq6J6s
76ge2+W5TVt4Dl8zxGnnL2Vx5RY8eeEtq+VDhNUNZU5iSzOw9YCrfgvqALFINe6cVMIRLQacaZVX
lYavjWm1YWoc5sWwTu+HY3sr2Loz/RVDXa83zS2/wkWhfXstpTv7lT6McfnnH5ZahL0dwg+w1i1U
8JEbifwrlZozvYdPk7gM+UOAJNOKzKAaOGk3kaY4oYllb/jm169+TYe5ze2iya48Gc6dpB+/22r7
NNxHjZo13uT3dqAZ26D7IoOkDuXd5RV4fmhUu8iFQReu+3LNKA5lNDdeCevQGa1sUzKVTj6VpT1H
4IEntDHieZ+b5pfLgc9/tP8feK3PXlMorISh9bLpq6xgbRr+M+nu/xzclG7/e2Rrwn+WokolsA4D
bavSYeu0X2UtXMn/TmvSy/ZS4PMuxi8IIq9WxtSpVV6BZE/0wdhpevfLp+kKrLhAzEjUNlWlY6lh
/lWM80EM+rdosX3+F/NI3kBrk7bKidgHrJSYL2h4FiSRanSN0N9eDvBHLfvkJNcVXO9wxBLJjT6v
foBeRTnkrdfqZr+LU9TXs04y9mEIPUFQhhI7x65GblcQj0Gl3YlFif60LPagRurYHfyGcmOYIC6e
zNlOFBd7XpipTom3ndsGk3AY6bxt/VQzNkKk4ISdCZCs2rq082qINkPRdMAjwUjOzdS9XR7c6Rtp
+YA098BJI6dPYvt5cGVqhZHA67PZ1IdkE9/TT4l/lIhd6dzhAZ7yf/2b08rA1gcB/+Xps378RC1Z
kTF03hRNdpJ9DQPTvTKmcyfwxwir8xDgRqtJaQMOsGrusSvGBKRRjepe6ar+ocxw7O5NTO19/H5s
eFfyAQWVZJOVlHTnYBw8c6h+6r4/H4vQvNYxO7ftP/621XyPiH+KRth5ghW/z5J8Z1nXqqfXRr86
OX1a/zMCuV4b9LuyQJpBK48y1vCXJ3n5U9abghcZOGqQ9sgWr6oWLEcxzsfW87t627b9A/fDa99O
gg1o9Mr3PDsgicwTRD8pwvqIhoXbxqUwem0WfY+zeD+EIbSJ/spFcDYKbWCRFrDBE3NJJD7ccaYc
K2MoT16TPQstfefgR6HXVx6yZz++oQA5oQBzisAYx67Vu6z3mulb3T5Iyr8awt9//OrLT0Ji9MMo
eS3cBz38XdXypht/Xv7uZ6dp+emStBDn17IqRisHmt5MXitgcC61dqP/Mjr1ypl+9sG/NATRrl2O
3fW1gn2TAD9UXTDK5lEuY/9BmWTD7YCrHk29jzZt1QMH/Y1r0T22Wsm9FGPd1VR4SPTgld+7uc/v
zTA0TVdRctWJhEB2hk5WXCE369fLU3JuK3z8satpN2KE5SOqLH76OzTugbrvOhTLwu7aTWedy1V4
7C2+J8h4wd79vERr2kMluHEPDEO4k9LoPUvBUdJFM/fYOMNtpCG6D5JEp542o3eVdZDeZpqpVhJB
mayKYhNOTWsDhBsdKdV+Q6hNj30o5RDxdBoBrf5X1ZrysZ4z1RGszvLoqxUbX0pTxxfLfjf5Ze9O
eEPJ2pwfjT4Q7Dqw0od8MPxHf5REsK2ANmahytwCztI3qYtFOmP9Yu9V9zh3wVGCdmwGm8TPALMM
YNHmechdLeNyNSZD2uujoTmjHkRPVMmmXUrOBsEo0l4tWUi3KMNark9b+FCIOlwtvTd/mWOj7WTf
mLZZmf3K6jR5UdpuuVzB+otNkO3yeZ42JfBnp0ql9lbpO/8wT7F8t2AR3arNx30hda3TDoG58et0
PMhpFnimVhd7XQ+KTWn01kYJEsvT2cHOJPS6bXU5trfiIAvOkNf6tkL3386aGC3O1Cpg9XeTLcsJ
lAS/VB9A6+D93rb4cthDPIiJDSnBP5i+2v2UhKm1I8Uvd42fDLfVIFd3RgzO/Mq+Oj1/FjMQpKdh
x+BwtK60GGk5oAw3euU4Ho2ofLBAX1zeC2fqSIQgj4Czgzghci+f12iWZL0Zqz19i7tOHDYQZJzG
n5yc91ZrbCaDBluFhBiiU5cDnxsaBQGwbdxHp9rTUVAbGOhJDK1y0wT6LjTIyxFOtzktjL8jrBP2
UUG8BUdrT421X5JuOIBS7T7Nt0BtrkS6MpZ15l6MkV5Oxuj1Mp5v+qEUrunKn7S2UOlmLFCJuFHF
Ez+AIqrKWg44xAF/D2Aw2SzHEuMyfQo3cjMex/6aQ8xye35OF5aIlKuAkS2opNWyQIkByLY1evWo
bui1bUXzt4rJbCZrwEOvte7OZOyfo61OZHGCKiJqk9fziQQZrk7yLtQPZiTfsHaQ2LBscUI304hz
SL5q4mjAgc1oBj+k7+I2fkmG9Am9232dCgcj/lFj3K7O+qbllHRiWfpt6EzW5MPNwJL3x+iTpYtV
fgVbddq0/fOV/p6zVUYSCbNuDari9dv2oO2Tm4hSd2ojB7VFcNed9tbhWmr+P4RE4YsnHSp1a9iu
WY99kS23e+do7/WLiAXM90WxUXf7TZJ907A54K5wL2+sM7f98rn+jrrshw+p1xRKGjjvyYve+mZj
4o7SbhZ7O9+NHAl8Ze1GCmKRM/5M3Y34xd/8Q8Po5an8+QesVqeSmpDBOBcHB7p7gErljI1J58LG
h/HwvzH7PnuWfBjxaoFWOGxyULMd3ovv+uwEcKTRYRjt2O33yl1zq87Pw336GLjS1ytzvQzldCP+
PderRVV3Vtxb9eQZkj39Tn9J2fY/PZQWnsQNcuOBU6MAfG1hnT3RPox3VUcUUyAlNSdaN6JSXTyY
mfZvjswPAVZv9D6pyliJNS8SCkCP0kEx+u3lmbsyBHVpcn5YpOqAq13D8Z8LkI4E3sdXVZmvfJq1
kJeWpKUVwazy7xD2/wWYd9uicLeA2+5G/BrKnfl0beWfDUn9BiUlkRR2fVvrszAJVRXcW8OXOMth
l9X2gObF5Zk7H4RHL8+FRTVF+TxzskB6pc+TN43VXpIQDOlvNfnL5RgrU5j/bGGuMhzFMTyjAbN6
jyIBifENOwqGeebK86E9KDfW0x+xUsvL3zDodNpX/0nfXI57biMzdYCyufLRUFqtuxT5smwoNU8X
HnJ4PCLELLN2riU38jJF610LCEXGUhGoHO3hz1Oode08hl10v0j39oc5gfhnI5Ci2OYDzkRg2n5U
bg5KQcEYRtokbjxiRL9I+qbqvzmsab9AfEZeD/r18rU/7INCzoQ2m1RQqE2+HNbTZrFLKGfX3wa3
/rM1beY32Y62wY/qR/7Xtbvi3C78GH11cApS3Q5JLnh6jHBE2aHAJY7zPyZbw12BS6xqEl0vyJmr
j5qBQg+BonhWCrIoVxZ+XYiM0+WVc1p5+xxlDT0ZK8Bzszp4ynPy1t5q+35fudZs12jAYjzj5nfF
FUjRyT5cAiKLoGDUbbEdV8PqpYHqFsPSiy57NHoN8YWygvlXdn1d/NPzmFh/cjDUZvnLdc3UH6Os
HorKa6xJ/yvQwugdzQjpysEiL5fVp21BKgk+GTr8Yqt40pschbpOQQx7tal/6elKvButaL6rY5h9
qzhNF8RQfw9ks9hEyC69Y1D4UFdmtp2NuLjNm1h8rnTEk5RYKd6gT8HGadNocgdd9X/rviK81nhl
36jSrGLSOGT4RpfC72Tww98dO9KZs779nhnT9PPy0jhZ5MuwOE9UGogGFa/VHa1q2IbLEuJSeg+V
rLgbmZMr3+d0LRBCXhDrQNbpo652cb74C2J07glaENuVkb81bfoM0fnu8kjOhcF+HcYKaD8wy6uj
f4R40Op67qHr5RWNdF/4CA93o/J0OcxpT5gZ+xhnmdEPh9IwoTMgDTlAYic/TN+1fXOHk/uN/qLM
tnwvOdnDuMuehxvt4Zo/xckFsIq8msgqq8KuaXNvGvTbwO/zbVyKoisOuYELepRf+Wx/uu3rFU8n
W1z8dXlkr2EaWWnqDdYGS6rs/keQ39922w6N4UWQ/xrt5/Q9sIzuQ7hV3pY0jRn1hBPL+FeBPz3k
blVzZLPGAiyrbjJDvZuG+jZL59t5bt/q0vfwmnu26IfEdf2DR1947f45t6RoHcFgk3CqPOEIJXEt
CVVYehj0vWZI/VSZ/x1tAwS1ple9k78NurXvlfF3LMtvRZe8S8X0JnTlUapVt1OuWSScO4HgDSGh
CC0Lm47V549lqA1ZX3qSCRg06+2GFltb0tgwJKdRXi8v87NDJ73BKdCgb7IuhKv6EGC0Wnlj9Th2
z1YGHLR5vhzi7HhkuvEq7AXE81bj0ejm1apRewj+tNaUbhqzfZ2QZoiEMDlaVnElqT47okWMBZqo
ulgfft63kpVnMSwNr9JR7min4DcI9Zuw765dR9firM6HopvTJtJrr6l+piNpGtqHIpZvl+fu7CkE
L2OheUICYkl8Hk2COXqFNosnTL6wDedS3Wtp3rnhmKPJlJnWj6RJIwQYAtXNkH3bzWVa4VPdV26s
ifPtYJp5ZFvqiOmUbiV4nadj7NZqobmw0q7J0J87uIBDGSI8D7gXa89VVe3CemoBDcSNkw0/wnYR
B9l36fvlSTm3oKglANbBIUU7SRcjP9N1P629TkqRrIAjVvov0qw/Nar11TCTK+vp7PkIgxDHCUlD
knmddwzi6KO12HhLWnebgOq0q6ytdkafzt9qfZAfZERSTLuNexF3sXaUXLMReHCl8NIjU0ufhWiS
/8VlSycDtBa4Wx4J60OiEGJlmLTRA3onbQZFIlevRpoSJUS2y7N9JnOgG0fZdXHhBCG1SvHwEZ3K
qUZRcaQ+OX5Vs2lzOcCZz0mA5b/w0Nm1q/OhVwcBwTq4EX11E5uLdE7Q2NoiF6aXyX2SdbvL8c5s
XB50NN8xDbPQt17Fw5at8OdU9rS0/hVIUuBGxihvOyW5Umw7N64/DFeVjwS6cxWnDNAUSILeA7A7
D44/GMNfpdAhTxlkDSzFMQh++33THC6P7lrUZY9+SFuyWur1uOs9rQm3BRQ4n/Kj+KKhxRZfA3ie
2e7Mn4ic6XJ9nJC/a8OfcbTtva58UIvvIAwcGRWlKq6uHILnPphJCxK/0uXJvT7R6YORrFfEySZE
jcR4AHA1veep+Pvy1CnnljpYXLS70e5QTuC4PBK7aAKXqKS9Um7NUDJvKi1tnspW0x9zsRKhksbq
Rqrz9CAaibRpykp/7Sdr9rocDHEWdPU7Agj9dx8p3NHpQsPsbST5BHcs+tSrY1BHPARbh3zcdMwm
SbeVadbfwQpam06hCpwE829J7aVNN6v1QYZrtpl9Mz8qYi57I8Y3IJL1+ncWj61zefTnZpk7AHg3
0gqLzsLnhSOg5tAl5uzNlrAdRRLAxtoCXL+yKc5OMS8RItE1OsEEZ1IqBkkveVFTTfuoCvONIhTf
L4/kNIa1NNtpRvEfRNyWLfJhCwiIcIX6LHlhYR6k1H/sk+Lx/xZhlcNqc2v2kJG8VvlLwS80nF4u
//mn3QboDTCF4AnpqqifgHG7AiF7iy8uPiKPVL9HGEZRQo42vuu/iA/qg/CEFNSd+bLk6dZOc/JN
ekRAijrrrsam4x/XWv/8HDzj4AgvNYxVTlXV1ZwUmuz1kn7U5uKISGv2jzf5MmLkcgFtmsvT6vNH
m8RingJR9lSEn3RUtnA9QNb1CgLwdI0TZGGgwpOgobe+y8LKDBS/V7xsKBxp/CmNij2W1yw3Tk9g
goAqQaJEpBG2TqlzRYSMJMmeWUXtvZiHUD+KqhO2CXvCCcN+3AnswitJNjcyE/T5GUdYLJzYVTTg
8JX9PIEBvqmFxLVWivS6G6mKHLGWnjJ/xhGzir4lqeUJmfHYlMGjYFhPAlQz3xS9qgfFALSuKVoX
n13HSnqSnMwRVAPhWf3QRBoCS6XbdQOAya85zTa/irdVND4KQeqEk2Sb6BjFNerPTXXfVdldF+NT
hZTMNsplZ0oL3y4HYN7q0MPO8afnXsbVItKrn2ILJ7aynoPC37IiNvk8Pqr5dD8ZmPjEwQ0KebiI
CDpOw82dQAU2CEtHoSYao+PSo806S+HNbH4t49LJhOAJWSoUflg/rf4lHeRvfp3fC0p+k2iT0xq8
PMDr29poHVsZll0ldW5gWTfVJNDbT5/EDAbenNJaL54EgdI1ip9bH3Hsshv26Ei/xkw/+iLVXaV2
CM6iFBUOb0NPV6mKH4YxvdNq6bmrBFcpMGCz5OiOyd+HcxpvF79J2wyr53ZQ5a0e5R1SuZ3nm9Zx
FGOnz5M9GXVlK4KAknL2bKG/BBzGERMZ37Z8ryX9o2VZudMAw7BnMsshHDepMdxikv5uVdoR9s++
HBS0nA1bDNB4LhUXXfG/Gmm86/3y3dR1t8hQuNZyO8lRhI+ZwnL8Gc3dQMuxf4ka/iLz/S9NJN+m
whS4f9Thct/8Mk7VBu5w5BY5j2R5Icjryk0xq147NFsuS7dAjCficqvG+rbqfKf1K4ea7p6ZcuIE
36BAcIwq2Eilv+UOtYesP/Lv3QQaOmWCiPqHIB+NQdnQZuUJakbXGgbnchWSV573uIBQ5VjtDvrI
gVEaJQrIzHJQiIdWLV5zLd7lWXrlkFH+kM/WW/Ej/W7Zqh8uoEpV81CO4nttzDd5btqY897KhXms
QWI2U7pH9zNxOrSfXCqHm0DcFCzaEO0vK/yBpBYQxpcpelnEmxOtdiS4bXL6M5UGW5mQwZMeDCG3
x3Tca7p52w7jES3mXds3btryKcvpKSu6X3XY20KB9rhKxSgPWtjhSrDrDWPX4fDozAZLpdUOelR9
0ZFWAnpQYkcklq5fdNsCSX6h7DGEVozf5RB9X+x9tyAsjxAh3MmwIhuylK89oIugcTb0r6GovSDe
gocFyiG7saVBLuQOMpN3fZds+mS0W15Hef6GR6irdkdNip006Z1gBlQoONXUOYNU2WMD/aI5dKa4
MbJXJRnsOfRMdJkjxa3LaCML8Mk5BPxUcYfoUE/Htt4b6YuUv4rpkxA8K5nbNSZEqsmV+nSjgfAq
gs6dSnrdSLgHHfZyOq59knTrD42tpM1r3L83fYNa5veuexBT3w4Q4teSx8n/EcloD/ZoFuAKYFVI
TRluNUiHqp/3dYm9WvuSlXDbtYknds7Xu5Ua1DIrVOFEfsKr7N/5w4OCGmMa7UsJ1eCHLEeT6U4z
jmXr4zbwfdSeYxEtTwGztODFz3+VVuuGOIHDEuSptVvQQjX81qkznvsWY4y42EiFdpPWt0Gt7lB9
2+lmeRv5nQ0r324k5UYM/5KVaFuYAICz1i5lWg35hLi3dJP6xVdfpYsV68hiT0gammWLsqnkGNr8
WkYxaad8m9cjaojlsQyGuySTt3U/oXkqPMV5RNucdVOWt41y63fKr8QsYQHGh6yc3Am4uSkUCLIJ
W0X7mYrjyyBbu8zKnAK5fjBUjjDONnUHWDQIQc46AIDgS9e9KdqtFaM32VLcz8MvyWLwkSSLLLmX
1hMrstdscmls7DKEEQDUvHfJwM0AatAe6gb+tCHsKe8RKM45PRR3jgMdf5Ek2hU5EgtAKn4O2vic
htO9Ys63TY0xt9gkTioeJOOlSwp2Wnary6zROS8R2V6ua2j7+Fmh+SBuEYzd+3r0lsm30jj/7Gsd
J5X8UBRoc+eFcjCUhwoJyLIteBhMXxS5AQGWuUokAglelq54xx786gfW3kxetVFzwuI2kxDFigED
8PHU6mWIEh5PKMuFuFcrdzHOAmHd3qAS2zpSpbu5pN8FmXJEuXyPtjiy9QOKocE+TGY3035Z5XgY
Ndk1yv4GsN2NrmAxNpv7uVNsOWhtqxlRqo1tf8w2jR5w6c92qPmuGfbIKr9Rw0LWpNgEWGeIyVNk
Bk6P3FtRqY6GkEFsWdsWXLEUDKhB1I5ftQ9Rjuyj9mb1X4LWPyz6Oln1O0UIsEnAyJSV61sCfgTB
MY4eNKl19C6xwzjcFBZwtaT0EIW/FYbswerixPZncRfL5QHOxEb0GWFDUjKiBkttP/3KHXNIjPRZ
rfMXOe82eI57idhvezN7lnvpC1fVJq7KaAs++6iF1ripJbPeGqm5tDSr48RKiTPPLPRNMo9sVaDx
t4mPRmDYUWauRAoO3aEF14nQvf698gd3xnakDMx9ESUzYE/zxRL4zvxEeypUOzDQaqdaaqW5qxe/
erBA/M5/3F37JBewbnVYY1002pjdF8XwW9Sy74EYuhbaR5cfG+eS4uWpQU4KpffkGT+XmhkbSXRv
Kg1P90oLs4OoVuqT2cjVlavxTINyGdHfsVbVCROWnSHUoidrqKfYbWQvoJwQUE6lbob36tDuku01
0Qj5HFccy5yl3ANKDFbY5+t4HtShEy2F9rLxDjJGUx3ldnql9uxpd/OxOuhb40157fEGC+32TnD/
cYOZ19OiugAOEuzxSceKflmEKaAKD/au9sttaF4reZ8pUX6OsLyIPyQcguSLpj+q3uLxVz3lWG+b
z6YturwF3eCqTeRS8VunN5JiIDmGkgSPjdX72qimKNYExnOI9lBsd6G32KZfWytnOrEM6kOY1SMb
jeqypGLCG3gONu0tntuOf5juBS98phFnq/eRoz5kd4vDoE6GhM5A4IZ33d66jb81V3biuTfdn76p
pCKucgJqCRO51KIS0qIh/Wj63u7SZ3P8ms1qbDfa/eX9eFbGRSYnlJCTpJi+LjhnTa9Y5SB509Hf
ldtxLx5mx2eAAOV21172ZzfHh2B/wLcflo4V1YI0J3AUcPqTmhdjAjGgIP/l24obHMtN8mLWj2F2
rDm8rfJ3VNq9V9GS3PybKf74Q1YZ+tCHJe478P5/Bs34mJbwGpEJAnp/o0/jFQbnKcdskY9AqnPR
2pdlaV3QoKAe1LIgenit1ccppRinF2q1Fat2eDOUKD5IWjpysGsSVMFmwuxliLCdQqZ9vFL3OFOs
oo29CKMtAoUnMJxuBNgeB6I36gI14tpeLEkur6dln6y2K+AlQ1nYbLTfTp4+RZ2bOnREv8RHsh/D
G6OJfymVfwgkzr0CvdlSJMO+HPTcSc+0YuiKNiHQwPUi1roplnp19oK6jW4kIZz3+pSXL43c80aJ
QsxLij67GSY8PAKxyd9SBe1vvxpGOkeKgX40yUGK7t6V33VuI1Ndsmgz8D+63Z9Pypkf7OuclE2C
c5VxG/GgasfvPlxkAQ7v5Tk4d7EuxSYwZAvyYl1R9cs4iUNL9Gjh2ei723H9NARfL8c4s3xQtoSf
LgKFYB2t7rZypCyCOZxXhsVT21f3rX4NpPjnZ67Wz6cQqzs7qVIrCaAAgU/vXXHT7ND95lFrbfLf
Gp65/m2FWoa6be7L1+LLtDMAGmWu4GoP1/i718a6unfkykzyaGCsWghH4j2mknF5Mk8RfxwLH2dz
deV0eisMPMC81h02iP2pb+19cMwcw0kO9RtqBOh9U7naXksQzmAiiKtRXpXpsRkn1QlBzys5qzVg
2epRdkzY3YLD0XsoDshrO/ldvfvHWlDLSD9ElD/vA7NSqjT1FY9eRu1WUTfsAr23XPwJsq2eSPrr
v5nZRTp0qb2Aa1id7roQNFgfi2Qo8zbFyPrXgsWmGlfcTvj1jnfNoeV2K35cDntuxeBHCPIchxNw
J6uoTRWZUd10XjJ9i6a93/1jiDCz+PHPX83iJFG8k8TwPtPQncLiqqy+Xx7AuSOEtpMJ2omqOKTI
z59JHRM9qWeMu/TGM1N/Cyl+r5TD47+IguOiIaH+YZ3YpggoKSdlYno1qgr7zKKyZGQ53lSRJbqX
I51LHYHZoMYrA3Eh1OfxIKMoRkGDjRqpY3e3uPDqW/mq0Nm5WePDAENYHJu4KT5HqYOsSmdeNJhf
v+DIdlvhgxBYzbXj4txdYi1gQUQtz/GcKzUuKG7ex3ETHZJObBwT4YwNUlimGwzFNkZr8vL0nVnP
HPRg64A8A4VcQ7WAaaU6lZH7loxtJxaWVDtJa07NlYvr3Hn08fJeJ4WBgEwiThGcR/4O9497JP2R
20NwosfLuLrHag6r1itjOzObxIRGpvL/2gl4xERJikKa6EVV6vS6bPvCI3QZf0CI9p+jVuHkLP3k
RZoZ2/DVrlIwoBtKP77vxGOWHTUL88QrIMVzg5F1sAVQWhVylVWaYZZpVCsNaks6aBFfs+vkKFXf
lf61bq+drGdDIb++4Lhp/Zx0x5M0lwY9/H/sfVmTo8a27l+54Xf2YR5OnL0fmIRUg2rsruoXQjWR
zAkkkPDr70d12y0hlTj2fb3hsCPa1aUlkhxWrvUN20n0EU2fNMiDxB1fTLdxexc+He0lasbgX1gL
OfSJpQze9O+401zduzigh8zyEIz4sLyG4KED/1eH16+KCgtWePLR6iLU5YV5eWJdI53SRSTKuEYf
NXY5ULugdKJ6oLag/3EkbaxIpa0WZkup26mFhtGcWmnAAmCLP3w4mK9kkBVsrhW0gXCE+Dq1/nYj
HCBZFAREIGvA350nbkVWjpaFFlCJklxTXHIoF/z9vWI/wCxtG/Tc5FmYb2v9FTpj8B9a0AM/9TJA
+FMBmIQS9dFepCRqrnIIitXM8kt5CEbUVU04Op1/iulbzpJPdJx/R5llZJT1Iyy42muYD7koTXp9
TCEdC4Mg8n4+0IlbEvRaFLiHIVMAqGp63L3pnOeQ14Dox7ZG8brgOwC+oMNpoDAJG0WnKWGkZdbp
QvJ+MiYa3tDjxO3g+NztE5UyPdkOasKMSZa4XWsi3JGoIcN3Q2qtJ9Es6tDuR/3p/NOemN9gNqHk
N5UYMA9n8zuEbjm8TMAD1OCVWf3QhYfzn39ichx8/uy1RREU3BXSX0vhlkXPdbZe1v+cUoXZzMDF
ChojwOYB7jFXi5CYGfYKyFP8NYLxilNs6Yu8rS7DJzNIfVjCLkz3U3cDDVNj2mbBDDjCQFiNHIPg
KuBMHLzupvBh2w5zcxSfFEfbFRu6EvzhYqk8c6oWhNmBB0TKDDmceSqTxnVoRIg6rFD0hh/bRgrg
W3qlv9LRU4OlGsyJ1QY7gUl7A1LgAFbOpgXaFEbU92DyccON4KwURsOaCe26DJO78xPkxNRH1jTZ
KQJtBVjJbLkptUapjLKTMMJ7LDfRAHuXgfiLae/S7FuXZAu74cnXB4kMlNPw70/Tx/31XclC149V
jVS9obrdtFZ8WyR9eFtpbelKA82xr3To9111pZZsCpaVuwkkBf95KnQqMntRvDC4mb7KkZSv9bG2
boom5QuzDNP3xLTen2bTyt3bhxgPi16XhGuFF042Vn43efJq3VUDNjD0wtOV0XfPMLWAfd/oAE5z
o8Gw2IJ1+tBXcOh5QffeYXWyrqiyIqUIv6pw1dDU1UqylksKqmSyTsYQHrN3JQNoGA6JXVZ5Rvo9
DDNnrDg84pMVhcWuJHEb6t+rHK7zKeypQjivCtl3sWhgkT6sBsBNgdhBT6lZSVINx21y3cK3Mhdb
B84sV32KBmcRbQylukoMCu9y6T6PX5VSua1SHZCHYqWHJlxO6EoqXiI02Sx0jON2Y4ywBubmZQX5
VEkoLyuhtWWju2vl0o1M8BclZBsm9Vqi2BSlYYGhsWkMDmySXHhiuKr6AkeFFZHL9SipbgZXa1aS
TSjQda5wj8sCTATlTW6pbqx1GxahgkzYDRc+co08YLOGF7F4J3bROtbNi0gMkdZzX1AyJwqfeNJd
4jZwiaJWzV4LOVqlQ/1oth/tCCCptANsxm/NFKi2zI5NcVWRJ+jz+GYaXsHFz4Zj1c6C/lehdCtL
SBwFvb4WRhaVmMPyOf4YItSWK91PZHTMmz70cl0gqLsCJIGmk5rQ91AzbC69mZ1+VzSRI5RPuHk4
o1w5MdyUezgiUvFDlpOVIBNYrtcrAyp4XQV1IKH+3gkvWZVuVCOCKG0tbGBPhcwD4PWROhEwNWIj
O0K6K0Nuyz1SRnCE4AC5GsFnL4s3McXrqtp1EpMg5JZTGbrDwxyffjcYEKxPIMAkKmtlaCg0kKyN
VaZbgb9JPbmREnPD6+RyBCdZSIYbbq0aTXjq4P/CmbLpBObVIUTyZdjei32Q6rVdcphOj4atFeEq
gS2iHDMbaleBHu3KpnezOPN4c8tjw26Fmzp80fiLBcgRH+wiflLV9x49pkT0kKI4lmG5ctdcVOZ9
ymNbafIVj4ijJhw9vAIen99kI/VoXbh5Ciclga90oXZ7LXaGBPiBUb5teb+RSstrQAwUKtFHTgdk
Ag2I8NJAbiRuJS/u0U8uTejhFoW2rgzooUvm8IhD/RklwtqGZ8gDbWKnTJFLCJN/HYGQJDJzLdqS
1HTiMp+831ZmBSx5qFxlkuEB7OMOcCnMjd6HTL9NyI1YSPaYia4UkysZ74dDAFlhFAgK02umwtgI
DJTx0ZLniKY2Y4lsg/niAJHhZ6Z+ldRdkJajk/Sml7FbVjVBl7WuMeC3YggyqrvGfKWqsgIa1Cdp
u+IWCeBVFlhp+ajpsFOQ0EETHo0CJtJl62W16LVW4w5pu9WAEcn76wZM5gT1ZnB03VjmPkGbNUrx
FSrFbyXmauCzVGrvkhTOalG1Rgt43YTdN4O9puZzyGGj2cA81QrXlV55A9S7KVQPjegNpi2pK0N/
k4ZoEKTDM+veQHdcazBajI0BkEEGteD7XvkuSd/a6b2j4KPV28knFdLINmCMGMrJIQ8azVAWBczN
NuHNRaElYxt5hkRcKi4G2IiCv6i6PBGuDUa/9+j5WAbk7mIO21qlLjZhPlxyCbfgFPm9bU3CKypp
7ztiBEbYuhXAWlI+OoMVPktZckk6uG+qnfHGc+lWjpqAxcplzegjyAuQGmIBy+htKaH/XrNLcwB/
wMrdXjZ/iEicZJI7ULyH05cvANg3gGKC2wnSeb4uYVcB0etyMhbU9aDk6whtGwmXdcaEHzHT3Iki
P+GyXDl/6iiSIpat5P5Hnq0L0EB0WrtFVK2oDnBQRYIkFJ5hGzTytWKF7ih8y+tb5Dwu7bjLayko
AOACRKMNYeAKkQ00xrdlVwYSMRYO609NiFluh5IdqKUTmUQ6UpCDf5oxmIZ8Hauj8ESgQXkhjnp4
2ctq6AsplGFZChZy2nVXIcPuD8gycAJRUY8wdIIMHtxgq0sgm+pLmdF8pcS5ju0hBqZJTYgfVkbq
Krkp3LKmxm7A08EV5Lx1APDQ/THV1HWRkeo2V5r0QiMpLISLvrvD+86vwV2Dy3srD17fVcOScc3p
bG8vx5xlRYbWSElPBIhSs7X4CEEjp3HTBxJMEur59/MZ2Kmm8afPNO48gL+hSnGYaQzRaEo1WNfN
r+Zq6QgerBPdSRNacMnjQrip6DZ7pwfhZlcCCsxRKSjCZ20dYKyNiR6usUoC+pisFkKdSmPh+4NS
5lSeO9JdAzp0GJQwvNby4lppMG+E/hmayZCUqrAbyS58WXay1sNqEporOYEcKDxDt6mcDIAZZXDq
QB7j6Ua4UBQ69bUmtR9cM9EWOzIF02pdisg4boukhXHqN0liAUVIAvHA8wNw4val7QeSD9+sqJZE
pYV1nTTQ4klFILNeWmVJfufU02gqmIOqNjH75ncFIsCfEo2hbSJsavWRiopdJs8dQIx//1n2w8ym
TST3uYLuwVZPgjapXc26DjVroa50Kufei6FPAJK9nJsAqkWVItrmpgmwWK9z9r1NOP2BbqH8vVfF
8VZCyvyYtlG/EPnkigdRAb1fVJB1sE4OQ4cAU0iRFW0BcPOEp3aVr8ZV/AB2MbQ59AXl5VPTYj/W
7GoxKl1dUYZpwav8O4cpHTLLJDJWI9ck//xbO9bfgQSoDOVU3FvRvDgqp4Ak0CbCQLY66fmlqgvN
babzasUaA9cDDVpK71YopHBHCrWHUOwK0YE5s+ykNMLhpgMzrTsWNmYKEJ+YPFkwut1qha5ttFzt
fsCFdVwXo1Eu9XOmLW+2R+FbQ8kAfLdJxHTWOBCbmA21wrd6FEmeOYay3YVD5EVlspOSXL6hlr4+
P1An3slEecANGPIJ1hEZTQHkTjVatk1Y/dKo0jdkgW8AWC9sCCeey7SA1fn07kM1c7bVx3Cdh/Ad
22bKuLUKYC8lBVlW0WVBNkoXRvdLkfS/Xvl/R+/lzc8ha/7zP/jzawn2XxwRNvvjf67iV8DTyg/2
P9Ov/fXXDn/pP1v6Xtyz+v2dXe3o/G8e/CI+/1d8d8d2B3/wCoYXc9u+18Pde9Nm7DMIvun0N/+3
P/w/75+f8jDQ93//8Vq2BZs+LYrL4o9fP1q//fsPtA32XvD0+b9+eL3L8Xv4b/wS745+433XsOmX
/yVDegEVNwvUJxAe8R769+knkvSvqYcP7VoFNS20DLDbFmXNyL//ECT9XxNbER4VIMBBA28iCzVl
+/kz2cTPpk4QXJ8gFQO6+B9/PvvBW/r91vYdZeH8e7AA4KQDcZlpFqLCjuogkoLD7YimHDbSUVzZ
NQjGHCIwoVQLV3mUw8c67evSuoQyWZgA560Z6RUWCxMvCOMKLF5TGHo7apyZ4joMaZr7vK2T9ELJ
k164aMscnW/bgKEHadh90ZA8kwDxjoRMvLeIroBrF5R5XIa6KxMzyZTNKA8CIlF9kvbdqB0OnJ3U
w/HVZwKhJOgHgyWepAAZHUjGSF+IEVXhislWiNoFUU3oHOVlNHrgewqm0+s9za4sYuTWylBCZHqF
IBbjKyl48daFTON2nZMiuY0lQb4PRbkK7bCPxOJeqtS68qwK1k3g4GuNgfIBvv1GyXO99mpRzy9B
kCxhXFASS3EznsG9zEgEEyqVesJgd4grfQX3ay0PAcmNIfSIDJ/BvVyraKGsS7PX3tIoy6tAVeBS
5tNy6LsLKomorsA3D33lQlMoBt0c5CcQjo3nyjKLFnZrxVA1flwZ9RtpiIrWY6Uw9Vud9UZsDxG4
it9qAgoJ9LLVqvPjtmTAqNIohoxiaWNGDbR5L4TJFxyUKxh72mEaYrhsBqCTtSnjgqz0REmfQlGA
k5HYi7Xy0A45bOHE3qjyIKyBD7zGL4EB0DSjlQWQLjEBxU2kSvJ5lPXkY2igjOwhRQ+Jm5hJovql
ELN8IyqcG0AwW1I0vFaFwUaozMN2XdvxquuF+4q1ovqqJJby1jFjXXTsBeo2JXdoiCxKs6WsHQwD
dx0SFia0lvVYGbTttOyaAKj2FEhITQaZIhJrsBqgEhJbo1t1OG1vBasHgCWmuWw9dtUoFqumrdtk
k4cg8Y+WXFdBZ+o9ie12gAx+7aqDoEdBVRslsKoFibIHoLYixaUtj9J7Dj6GtaF9mseuGldFuUoU
aoTvDJlE+02WSKU41aQpfk1GIok/cKsXm0nBFDaSkQ1Zekl8wCMJ47rt5B5Q/aROhPgya9Ki3g35
aEL+FJUBKr0bcDdvVloLc+l7E7gcdkvEvJfvRCgvSh5KVE2dOKQvex3+a5QlNUooQt7DUcMqBPBA
qKVM9jK1EWuZI3VV2ryPUmaaqS1iAXaxQ2sl4d8HUa/NzShJIwTsrW5MBuACR0vFwg7r/qlAD7f2
1EhJK83Vm7gAR7HvcFJeD6PSFPdQmojFS0hGmyiStZFZYo4ZabUuhBJVB1bpNaqYFJSnso44xOEK
cELscohYtIHwrmTcqURrYBdoiJVJbjllceuJNamVALdAU7/QRzHHFTQtW8FuFAOfB9M0XU5/yBGc
2QMeDSp4klSiuSvi3owGW17qBEwaQoCx32ih3E9XY70G2aTTBxBoOAiNxkbL9Ki4KLtCFy4rXQjV
jS6oZnORs5AbzwLTWOoBDBhKd31cgtQlSVWO4ouAjdGjHGLoAcRvzf7CFCBM6UJ2LaW+oDJp3Ggc
G+87NrYePiKjnrfmCicaDGMVAWxhdxSZZD7APKIxvMayWgOFK2aYgcKtanQKmgv9O9QMO7rthoaH
lzlalwTFqT7TQy81DGgq1gW0F4nTkUEBlj5J2sqHXgwfwP2BRVZ6JwNTKteuGZp63riwPpYjH+Tk
6ImjjktsaKw21Q2kYMr8Ck4TKGBGeSaOvoELVm3HmdZBKRlQF3plGWQUHU0yBd0Jc4lEblIIGSqx
ONMsG1rU8Jesmw4cZwHcmN7jrIAU4TCyWF7LTcPkH3mRFb1XZ2PP/JE0Y3OR6emopxCkh3LSFhMh
4pch/m4PWc20fNLAd2EbSUoK8ggSQ/suRxlq33FEaeUYtRRGlwJYhgkoDoqBMlSTCi157I3OzAOK
YaserEi3cskZh8wMP6CVwRjcPasIdKNIia2FLHsm2YEzFAxMaPpPGtM4ro25Im6Zm5nSZiV24E1x
03vgS2zgowJ05/oVRUOwBl+FFdTM3AgioQvZ5AzX+iu2BGQXejcmzE9niR6qOgWaqWj39g4ogM+T
oU60btbS47L+4gzh+RlrckeAZDccxI0jtrwwKCNOKBSDpliq46deVtiC1zmiX3jpPZphq71U6le6
sp+eHCIOjgPO7i+kSMHKDBEwgRRf4ZtrFPkDOVgKc2oQJUDjZAgLTsb2856b1pjd0Da/4pQbAquV
3h89fhW5S1zhGdLm1zPtxZpd1eVcjAv014ldXJobxe3AOnUtj71onrXKvOECGuPRIiNiGqjf15zj
oLMsD3a0FHU9BFVQJxMmiYLYCs6/q1l16TjG7GWxMhQSyBv+nB3mRnei2/SKBqOjOO12CMrv5+Md
ViP+DIdpDyACRCnmQnRh0+cNj5FT6Xyb0lUFe8uxe9H5t/NhTr8vKF2DLguq9ZEWNfRJABghqLPX
rrjpPQ1Sp4nLL8CTBhM/v8l9erUEtJBPvS4DFQIFgM0JUD2ti73yxJDqxIDnILErj/vQRgl/0Et+
afkNxKps49pwkIs6fCXBP9S8bx6YA7HGx3q11Bye1Sp+jvHe95irVXcyUeBfgO9hXjGE5xepo9vq
E9T+oOAb/r3KyBQNqoLAiiJbAFT/SCkiG6HNgpkKSo4v+bKX+ECvg6CN3SUJwDZZqjmf2M4O480K
TZC3obE8xRMCcyVdVg7u/VfjnX4P9zFvQKtdWpLMPjGZDkPOXmwRWoAy1wiZrOs12ITXhl+u1DX9
6F3NQSKzIp65MKwzvsfPYcUdDzyASbz0qBRgJTKhqSpENvfrNXkqkMC4U/AptHEnr6VbXL28LGCp
rckX/fe/iXX+9QWmEwOdf8jEzjG5SlFB6N3AXaPzo6DwwzUBuLBw0YrzJ4qLeT1ENhHsxbjTTnq4
6aHKthd3ttM20DbL4hRxyeUI290JR6G6xW4SJ14WzPhESB5Fm7ymJ0lEKLbNXm3d9WEt6+gBips4
YJAI8WMnXw9r+WUJyT1DNvwa0N+htFn1Eo2wVuVTuzG7tC7VDVirrT1ibWZ2cidcSZBf5lfxIqnt
xAaP8dwLO6uVZVmddG2NsI3XQ1u7XUnfJ7nRck03yW12tXhSTofSfEQ1a9oVYBEzlegOd8GxG0pq
IUO31dWkD0u3kEcQHO5YKyBtAYF4/gd5AOYn2k8QvoLDFHbew4gVVFg4TTW8w/w+zlOv6LhnIa+D
xprddr4hg62jrHAb9fnSnn98nCG0jsIg/vncAg9DW3JuGE2H22HFTV/gmV8Y5apo10Tp3b99oh2G
mh3UaUV0wL8Rirkw+bgBOXiV+KkDIqzbr/vLZNPDd3Eh5ol3CbIDQNNgmxqTb+3h441xmGR91kVI
HQFavZ7O0NyJnWg9pY7C8xID9NRGi3iTFgukhwxwcg7j0b5B+Wdg0zN27kQ5zd91t3KFlemnruUG
SzCeTznV2WRVFQ0i2BYoUHAomAUEJjdHqQPKL/EI4Z5IWEFH5N1Q8nXUVU+47nCH5WRdoJjtEDSj
GqZWuBfSjSFBSCvt3nKzsZyoaq/yoVjA7Z466A6+2+yF9ykb4J2MwVCvJvYT+p5gGUae5cig/v2w
bpMguV1SBjwsc3/uUSrE+iaFSaylIz2juk4bq4smSKUOq7NBdIih2jIo5wsT67CT8zPORHPTIAto
gPI22yTyWigG0kTTphSuJGKDbqsXL/Bvg1/iI78r11lQCQ9N7+f6Su58EF7+Vrvq+AvMsgilpR3R
Aaqysbd5mfXQWIlN88E//5zHGaGhojOOBBRaJjhKZ6eLLrc5yJHqhzg8J+ZTri00Kk8cKQefb86O
FJLmqtZV6kfnmyt+Wd3lm/JKcFDCbJ0BpGL4Nayj7dLQHb+7nzQ2PBhk3VGAPlyk8dBB8aqTPwyy
08TYNlmPWtsWMIgi/BBpsTRVjqfkFM7E4Ik4UeA1eBiOk7GE3anyoaD6BZDthnPh0oCOogKfIbEQ
7pXMU3O4UyRrfVorEMwQutzhluJI0iKB+3i/x5cB0AEX6glKPW8DDl1qETmUP7j80aFSW5XifdiM
ThqT60yIvbSrbBF6CCyDDIQsu2FnrssE7lRDvBIGCvzRwnXqxAaGL4QrsAzJRx0a9LOFNFC0iYBb
/yie1NvoDjmF+3ncku/NU/kkbUJQCsQX4Q3F8PMz+1RgDVhoC4hoRD5CJbQkRPFUkz5Q77drEdmL
kbiK+FyiNCZYUJBJLurkaoDwZfvUoYit5e8lXQMkJJMLDUpR57/NiTly8GVmqzmXzbytifwRZ99D
IJgqwLh4t7TYTixmBLHgnQM2MnziZochAAy8NHPpYwC9EqIv7+lm2ozhpuW0b4lXPxrrv/9Q6CaB
6iUD6X50NhlJkqtRXH+Q5K7WrlS6VaQlmYcT0xnYWHSjdDwOLsnz2QMYJuF9/NFDOlv+BngYII4x
ekSJzezpsjqOtmB6mun1gbxUfjsdezrqQe0+Xkp0pE0zjASxzRWYhjCWDjWfQDyAvRheekkan39D
q4WCqHp+XE8crKBYw1vuz8izg1XsSuh9cvIxqTDAQ82pZSfeGJ6x0n3O7XILQ+uFTezUs4K1ZxkA
NmOtzjPUvA0TIaqt9xFo00IU3DQGhNcS1zl6Fucfbtp8DxMaAxLEExMRaQ2kqWebMy8oBFmo9dZS
BsBX53T9Y4S6q7jRkcVx+RmizgvPduKmehByfq8BJjQjJLPe5B+aHa4sv1rVQbguUzt3mD341UNx
nQUxkFEyNDuWRvZo5UMsDAVrqJvChwMIhtnzwoct7aXEepGBE9XUADVdmDMt+jofHXlIgGWIPKIA
OEn2zT04lFiVYYuX7virvhK9aiOXqBLTgHr6vebptuxnXv0j3UL5KFra4I8f8DD07DqMrqWErDPd
hdQRHdWBNcy2xCR1JsgZ8HC6zTGqS0f8cQlp9sDK4aFrqkIu9WG6Yy5qOo/o3k3aL8ZK8TruQHBu
YQrNUCjIxmbhZiuSpYZCgPbb/bSA6uyxtPO78WGESNTV5EGluiWae3DB3SWQmXpZLpIfLZvZF5jt
7XUMNiNkXneZWH+DzNANDA/tTgaSUl8bVeIwDVq2IXs6v1anpzpYq7Og066xVy/kTQOokZTuZOCW
hwd0SxZOxeMzehZgtr0zReeRGGW7iR46PigoupYAx9rKxaTLwjzRJZoNYSzGbfJj6S53XA1F8Omo
BHcOK+aovdIzAAOqYppCncsvizdJdup1sxk+mxCZW9w3EIULYJi51t7l1DFNu3qDOFvqL9UHjjeo
w29izLPkLIIRRZvsknUU6B4oDoClx3eWn19lF2l1i6llghxkedpqYvH/L0owp9bw3lAYswKFKbVR
OZbT9A5XqnkRfstwkZbupE19bapggTjlfXi9dHlfCjrbOEjZRkqVpLskFTz0Y65i+b3JmqXt6ehk
m43tbKPITCYzw0p2sDDzogvxcXivrsA4cIHPbzPUgEuY1amtv5h/nlo7+0M62zE6TLrPHdkAnjzO
Za8BGuL86jy5evZDzPaEgQyWyLN0N4IyAcWidhUJXgKUteyyh/IWVuDAxV71KpD/rhkMF0tpytL7
m+0OsVSBXc3SndRQW+tQcq2ILUOB7vxTLi6O2R4BFETWpjzZVbVt3A8oEAIBCKUvHC++5eWP8rr3
qzW9NoPs1rqR785HP77AzqbPLHFnSi0A3Z/uptbk8C0pHGiFQPZtrDbpbbwafEhj0RckZel9s5T7
TvN/vvvuv9555lCaQBfF6U7bSr7qtBFOdNCs1vCYNu3lA2bhbc5v6rU1JL1I0h1wk4EG092B1psG
xiHnx3MpymyjEVmj5SPmDIMZcmRc8y73SPd8PsY0Ic6MmzmN6/6pVbaNVuCVmXCpUJXE1uHhOYAU
kZYoE1pL83NhnZuz/SXPBV0usAi1cIRM7mAPzZKT1NKYzXYSMWH6mEnJLi7BgPK7+DtfEpo9LsEf
zvK5cwIXzDxWcNBXHh7El4IcVds/hd/+4VRD93HSANc0EIcPX1DVNvnQ02Q30uRKnIxi4HfF5Mfz
s+BURjzdL1B6mEjRc7EqyO+M0QiSnDiAiAhBTKWMN5DSfdYV4bJLwiuAubzzEU/OBIAeJxq7AsLJ
bL3iEhDxGIeoXAF+DGa5odyfDyBPA3M0syeUxCTPgEbmbCs0pbI1Y+QJOkDeaTAIN/HoGfVaAbmU
WCsq21MfTPAqF6CWvLRBAmKCp6TfDfqmAAi+fLk5+ch7X2i2O1KADsbMAKZZkpxeaWxCV+cf+WSe
Dzr9X488G1RjQFu3TdNd7YarMHYKnwWZPTriJQGayF860k5uHb+jzTdBs+7MFI4ou7yBLGCrAtnI
HKOHCTfBtXjJXeD0qgOaCShewACO2kJNmVYiMGk4WxQknrvGqUAEp14Mrtw33V/uu598W3vxZhtj
rFUZ7NHjXcl1F8Rmu0Oqd/51ndyq9iLMVrZIIgGYzHiXqeJGKa5bAF219O/pUfy8i6GcN4nyTISj
eQVhgHh6moRkV1cPmfEjjl/+yTP89fHzagFsR5u8t8iuQnoYwoO51GV74vL+v0WZHYRFXiQiUCa7
Jil8Kt8Joubxenc+xukE8fdIafMXLlSWNuJRyHp8qr5Vui1dpgDPGOiPdR4Heb2zJzlI4qkLtbNT
STfYAaiaQWLFODIDY0qoK20eowOl6dAIhlcJg89DbrSZTZR6SczoeNZN9Xf4j4IkgjrLvHhVULWG
33n7IzZEHL+PFbfsxLxZGMvjR5rq6hOqHpk75KumL7GXVUSjZI253P1ovNabstDBgzh0EDvJt84D
4AAsm8gnP3e//89++GPSaP2vPwkGR+SHq2FX5Lv6gPyAX/jJfYBu1b8k1Ech1iGhE4hK4p/cB0vG
D9CdRXMQSGdQD3BY/OI+gN6gQbNfB9cTfX/c9fH6flEfrH9BggqMKQg66Hizmqn/HebD4R4ryBJo
bKjEqbOdbxwLXitVS4Naz8pL3KXzJzDB1NjZG4ebn2f9PnLxcKr//vjZSi4SGlWpmNJAjRIKrWur
750MkpclgH6WxBY2p8Nj8HeU2aYEoQMDUt0GDTS5qhAAtdgnkpda6tBGltugrbRRu2GxAMTp+ef6
athmlQ+ZJ1qpV2MJ/rsVqk4vS/SCZC3Y6uc/fwbF/OuRlFn+UAG6TtRsKAOe1lYXsFbSm0BTR/os
oC4MFZRI69+hLxI9CFnPnuCny0pYH5CErkVVrr+d/xpfPOanVsfe5iFkqoCDDBZ2HUUbyNGSsso8
IxnypdvIF/NjDtclHdPqjBlloERKd1/0pvSRZMBHOTpO5CWl2a+CzC78nCaFTnSIFVRxoUHJBAzX
bVr3mezAT3f0/9lQTcH3hoqx1uQaKasgZFK3NSva32hj8ff8e35Ph+kF7X16CenljtVCGUAlTn1M
wYnIV0lhAkMwGKMk/9y/D8hr+6v1q9c92wzECD1Y3YTaXCawzh8rDY3grIjv/tkIzfaCJBEKKTYS
GpTYcG4r0MkhgWDUoBCd//wZ2OX3IM22AamgHDyVkgZ6OvB+G8VQ01vXQhQqHsvhKbvG7a28qOsE
juzYh2PdkQVC9A360bF4oeWNCn+pTAxVuxhzCsMOgZmSA/6QHi18xWn1/r4Q/f6Gs21jiMu+NA1s
VOEIjoTTlqDBeKkaqbkfpYJV/hiIGsEUIiyocqkbLOUeVWN5vD0/Qoc5wV/h5z0dTSU9LgpRFegl
6C39EKq3o5mUNh10eiEUrfVyPs4X8+jT3GtvtrbZSNOkh81FVEbFXY5bumETqaRLWM6vPn86B/Y+
P4rpmEKMhAaZlgGKFkpF/mjkxFzY9b7YL+bACLCWWq4kpAr6uhWctNOSe4HUyWs/VPnCbvFViOn/
7z1BK4F4DwO9KhCsoVFh8YRPFuuxh2ILgUPNP3sNs00jG2tYqBGTBkksQyUm1hTgj9K8FLKFU/Cr
p5jtFzhsxxDeHaDtlYLUeGOfV/DCyRuICqSxmHw//xhfRZntG6CFqkNmaNCaqcBMAJ+rhS1hg6mc
XfOmDZeEuw8LML8Xx2z3aK2BGSETi0A1es5B8FFTdm9I4OhdFYMlDE4o86L2hVKSxdsOBJwlDMxX
zzfbFDoiVpJCQ2xbXVw8GDEENR2D8cqyQUIkiX1+FL9Y+5+dwr0Zp9S8B021L4MopWC2QsBEKQWv
F4ycuiBzxkNlSzobfpyP9sUK/aQI7UXrTIHKIa/gfdtQs/BC2qgQX2lJ8fjPPn+2A3A6EXlLGWlr
isTaTWhTvqlwVjQXRuur7z+N4t73FyB+IBRVTIPYgtUTKoIVDOyzzDv/7b84Bj4PsL1PL3kDsWtQ
OYNewpAAGx1JMfdks2DGYzaqox6kcaM1Dt4+NdFJo+YALq7VL50DX8y4TxzHXnyIdnW4NOLtCLSz
nsJckd96cQQTMWcQhTn/jF+N4Gxv0AXB0Kt6QE5el33kJDAh2fShYXyc//ivhnC2KRRZl4I3ARiL
GQ9p46gtvI+9KBMauFeVcQZmTxNX1A5DU4pQdBzSZwN3+9fzwb9aS7OtgvA4HSoViYYYQonBVfWG
QDwolQZ+G1MB1F2DsLK8Ox/sq4GcbQ9UAKnTKCBAFav5+JLgRvUo1nxcggpMK+ZESjKv/uqVLMQV
ZxU0mAbB7bj4PR+YU5KmhKFy+Zjp8cJp9MWkE2c11xwabu0wHdqm1qXMg410Cz/lsipBBZRESN6d
H66vwsx2hkHLK9gzdRguiFnYrVE9MtOsoSCX/cMAs61BycKkqSq8fGYxqbFRJeWwCrG6nKxA6Exf
zj/GV69lery9JSpXo1bG5f/l7NuW5MSZbp+ICA5Cgluqqqk+jM9u23OjsGdsTgIkEAh4+r1qIv5v
tzWtIqYuuy9QScpMSZkr18K73MSi7T4HZTSXoOFok+igvZazu83wSKKkR4B6uj6kw9D8y/9fDNkm
FXS8A9zPQenefYhqAXlIf47aPXJt185YESFFOzYbfbxh5FoMDYQEAmZOCTRPmmwbF7LXQeCahhUZ
ChHJUPNAnqO5T6DoRbtDNCl5uL5IrklYrt+3EE5LL97Y8S567NjQH+XWoW69ltV/Skr/7yLiWw7P
qa4aP8FzlXaAUXu1p06xNh89cLPcXZ/E60sEoovfd7oMSKI8MIOd5bLWaIYn/h2Y4fYocF5foiS1
HH2GR7dzMWADxih6DBFNhADJadSLvduz6/dbPl56oUpbD5ZaNaX63vreDFgT2vufb1sey8MT1Y94
9S64N7dr/7aPvfWk0nD3Jva6a4OW5vfVR6I+kMBY4Nev5tfG6/6gOkhXVkuRxZr/0Xnlnp7SxWL+
HdvRZvL7SGsHzVsGydKz7Op3W1h9hfjsXZgM78bGPMm5fZCA9uIQbQ4sKMvsttWz3Lz2F458S4rM
VV09pLX3Y+PNzlHosizLtTUZQUQgEEHQPDFBnwQ0joH0gmzwKm/Hvy97/NqSWf49LbPgYTD1Z4jB
5jEoCo46Guk9UOJHSYn6dtsaWS6ue28WlY81SkpfZxf6qQy8R+p4/euOOdh9BCydwb0vcdXvVfVY
e7Q+rtD7PWKz2wwcIPz++jCO3bjks1+eFx0t5nlBvuVcrJsqDy0x8q3CC2PMusCHWNb1URy+nli+
7s3Qnw/WGCyLyXAKzdQdKG7/t+02Uui/TUFFMmHlGGIfircy2B67NcoCtLnWkK+87edbzl52mswp
mHcAoB2CKGs3vsyPHXhzzPn6AI5MMRSdfp9DEqtaGgWVVK/doFBRhdMDaKzDrAUCCSK5ofgAPbfy
bTIKAvXhjX4cIp0e42lcvlz/Ba4dshw+XtYYIjo9XEbLFUG/Hz9Mq1/udG05oqWNignYMs29gDGH
Ueu9LepJj1nV9aDgmGaItoD0tyff5AZEzo0GZ0WAtZzSLSp9DNgEaj1sy1hL9OLAW++ur5fLbyzn
jwdQqQaXEIMqvZfVPO5PfaWDp7hOTH59CMeW2O1RZTdWpeAoT4A8nhzXoU2zETQkO47v2BJmOb6O
ZQNZQmRKUrrVH9uV3XFdHgWYkfNu7X40Axt29sIRyWzgiJQL8403Yi/KFeHYbOZQscg86YIUnxdc
KE7X1+vyy1+J+syKAz3YZFJhFqwXepDOehgGEB/1XztSPsQ6fb+pVZ8bpeMdj3FYALOCwkXfsIQk
Oc6xStYMxH8BWDA7MOd89pTm441GYAWGzZubuS6weIu3JAdfFuQ+QbFxJ+64TMzyej0SMC81MDH4
PruTsp/uU82b23yEWSe9P3DQ9XQIzAWIZI5TN8RHvIjKM0uWvUukaxMsPw+9Pp6iAIFlJVXwRFEf
eIf+Dr8G+XkfHK/blWuRLFcPQdAGfjawgo0jICUFnrmnhYE+/vrXg3+eBK/Yrc20I5OQjlEzdudQ
pN37OS4wUg2IVetDiyRspjGf4mg7pNsEfuxOsCzpxukApofq++KVOkBmq2PVEfxpVZk1A2TEsgTc
Sh/GUjWgRK6h/3HEY8p8mrcheKiThuSg8WrAUC+nzwKtvRmoK5fHShBzLNgY/jWZcfg8D6aIM0B2
QtD9aNzLD3Na+4ek5hwVWeHNgEyXsZ8JubEYBPzzWhwSXIgeugkdIlmDatfDFIntIeRJ/zYgozi0
azV93TomioMf6ParapfobWmAXRwF9X4Jo7iClHdL36+hF4ONRzbiQRRse54XpZ+nbenDU1yE9G1j
NvG5WOM/h3rxf/RNtT5g7PrPdi2TL6FuvYM/xtCU7pGXiLsFzSHzgktgnPI8mY0PselB5ygw+Y89
9Zv7hIoElO3e2t1F2xZ+YODd+3sIqPxM6zCFnoO3GOSo0unCroxSbra1ULzOCLR9PlW0jjMK6qdx
yniiC3kYmaa/uBzYQ9jWU3gS4KZJIZHN6TtD+uROQMTgfYFWapWtVZQ8tzRS671XpiAC1XPLf/a6
KvfyAQ4HoVb8AMUaSTYi27NG3fnodYwcJ5kWYPYf91qdXJcXakWRLm28zYy+OBdV5MUPTCdNheY4
JlTuQ3IRxTFNkug+nMgAEvyEDwXY6D2znMu1X2CzEU+2aOcyeHn9vuZM1rEmR7A4hi306WWx6U+6
C6s3SGB+hyYpNNsrv0FLs2nbMCNSgYN3kHSvrcS10Jdz9kXiZUXqoKuqoj/TuvVzhgLdXV/566Gt
xR6FjWsI64CLO2OEaar+vI1asQMrwhVNpZx8S8ayJjuntWuQy/9fzGMcwF0BTrzuXCVBcwpFpP8u
0ra7sJMne1UaR0Sl1sEggib25pCI80YnH0IfEYP4A5sSedvLzCbA1f1WzaRYxRlERE0OUJU+6BL0
JdcjtsvErPNg5bMxbA2bc8rjLzws0SJkUnXUSdEeQtEjjy189HRc/hRoUt0xbMeaxZdf82JfOAHd
JLQZQHwJTY+7el6HPO5SunMKOW6DseU2k9k8qoIJ6JSWbcthMrX+uzIqeF+qiOQDqOxppqaWmp01
dFiZ3VrrcbWIKNzGM7QhffD/SzUnGamaJEU9vRXP13fKtWaWwwRxZRqwiI/QimjjRy6YeAc0rPxx
/euXr7wSamLLU0pBljhJS9CfxwWNIOgyQJBGNBE0vKeadYde1sOeopvFyPN/+URc8X7f/g6cYdNU
Cy/36xCkp5FEOY7jZBbl90WUn0e93AH/Le8n3HYN0e+vT9G1gFZk34KpHst+4XgSiCXvC8/LIUY6
7Ji0ywisMNDEY1rxLhzO6B0f2yxtkyI+JRySNoe25bzfGca5dtYlUUvJRFrJ4UxSOj2auVXqu2mi
Uj4mPmP8ARSTQ38nwrTpkMErSXS/qK2s303lAi2G6yvpeJzYGClJu3ZCYa4/d4M3/lltED/JmCqL
k9qQ5W4jje4HSvVdjbzusuPUrt2zAhUoQwO/QlnrXChFPgWqP9Yi3fMth/XbQGjeQxkNYk3lWS2Q
VG56ro9rElWnCQX3yktve2QRKy7FYzXFbIiKc7PB3w5A8upvQrUGLa+8JTtihg47JNbRnegJ7Ilq
TXNS9RhDieggmoVATIX0x+vb79gKYkci066t0iTNIYw1P4MwwvsD2kNs57xz7YUViZaWh4x4kMji
0Mb9OvcAHeHej/a4o+l7EHFESLDKnZm4FusywxfnUKroDOkSP8lVV9HjOuL263lblBVptKfZ7TiM
bDhrEAHKoKUpzovP4+onm1E8h26R7EwOsmupTwqZ/Ol+MbibXN8e14hWJBrbooGQwMzzylPBoRtB
aJXJcQZqYAZ3WHrwRQN+lSgFTcDp+ogug7Bi0rwkpSjj2svHBoCeg05mqB+1kT/uYf1dA1jOXw4L
95cGARvExEmEt4puoGgOzYS99n+HIdjg1jrcwkHWHjgNONF3Tdqk56Kclseknm8MYDZyFczXfb2s
LRZJ9d1hnCEqVCfhHoDDsUIXsvqXlhyTiqGPyuvOUBj9Ms81Djhq9niqXB+3XHKbIUgWkrU7e/4K
TanVgOiyTfd4Zlxfv/z/hRM2qPbQhiNl4LF6eJxTPz1DQSjYsU0HBhP0TL9/PgWLe+zzNsyngrZf
NfPIIZRA8qYN0Nilwl1wZQuwjREYRCkUOB/7TaQPrJ7rs4bO7LlamuSOpPOXodjjjHKEuMjy0EjF
flR04EJG+jCFczJufuiwAh1r0NCfc1FBjO+6Z7rs2vLMRKxmTAckYSRBL11Z8OQPqDuRe59X/Kbi
MHgAfl/frvBSDzAapHgIFApR/NdPwvjhp6LYxl83zcJGiSIpA7ABIueZQGv2QTPaAQos/PM6pdPd
9SEcRmgDRME/jr6YBIo2pgMM5K4TC2nRV9sVe4JSjj2/tG28tPJ2mCAtsGAAf2TTczzT6OzhunSQ
QxO/FX2/B2pxTeQy/gtvqitwMbQeX3LdQGggi3toeB6pP21sZ6UcJmWr8vYhXydajvV53ij9uyl9
8jQJFiCT23b/jezpfw+EfwgnXkwC+S1JqeDQGl/R1QXRAR9kV2aN10PfU/r9+pa7JmIFBjYUDCk9
jh0J+hK4DNrV1TFka9UeogIkZcfrw7g2xHJ2ogAxCf2lPoOIjpyImeqD8Vly425YDt5QIooeMo7n
OKmTJz1v/Vu8E4P3olb/TaD4/2+G5eDhDNUf02GIZQi/qxKJk0KRHcYtx+LYGFBRGE1D1tbnbhzl
u2QB8TWksvYIABw7bGM+zQLk4jjQCme5Ytuh7MkAHv+LhglUlgK1ly1zTcJy7bogm5LSq87ULyH4
2SRJURw6L0r2SraO2PEPtcILd0DClpV1nEDisyDfU9DzQ7y+fiLL8sbMy56iuyMTZENAJSuTZEVT
CmYRvdkC89N0BDzWF/HEJPgyeiGDRuNH4m2frvuFa3Muq/liUrKZ8Xgto+o8zRSQ+XIKokefFPpP
f51vg+Un//QNvxgDTGihGDxUaZYt7Q4b31geDMl2f30Grn23PHsJ63AJTFGdwz7wzkGHlx0Kz9HO
+rj2w/LswmNBQUWBCtMGpfUTWo01eajKifzQASDGb1pSVu/VUqZ/rhDyUXW2JkjWn69PzbU5ls/r
Bl3/M8WrZQ7C5T4cZigzznP12BU1+3x9CEcSwYZ5BtEwxw2gRYDOQGk2YT+7Bb3hxaq/pwR802uN
bDZZwRByfTjHZtlgT0o7gFqQlDmjEmJOXmCmL+na7GL1XZ+3YkAvvMhnAhYAPcv0MS4iVGhm3u/g
phxPOt861Beu4kLJvji3TfBuWNp38bjOkNGJvpYb+9KNZGccx7bbvIcSMntEl8iD9B7tj6MedOZz
5EEWU/43EcH/nSb/wnROq4YIs4/nfQeERgYVEP6mVB5B0wzoRvYUEV0Tsc72AUzrsxxGpFp8X53Z
ChrAUw268fEwrWLcuUC49tzyf7NpOUd09fI40isQo+opAqPx8bq9umZguT9DObti3eTlqEK1GVfV
W9GS+livfMf/XL/ecnE1I+7WCQYIR0gooS8czAkL9ACv//zXv85sQOcgpJmD2kvzslLVU7Rs/r3y
oFh+29etTFoLGasNzVtpPumW3rF4pQB8DO3O0rt+u+XLkKaNUSnqinOk+19JD8El8K/s5U5dH7dc
OaxnNFh5o5d3VJS55JCAYv5c7WCTXreaf/XWR2oIuolvaT6MkQfEFZsWcGq3F3UMDZ21vcKkaxKX
/784V1Ec3Ay6aJDLoFF4nmdTnCAAPt10KfwX8+6Ent4orXuIwtV1fYIAWJGbNuxuSpCy1PLaIFn0
pqGalfNB4VIQz7VeIF6vwLtVdjgWdkzUtROW/xZbGEJxCXGOruxXMbdNFsrgDxlAO/42H7D8FzsL
alNVFWdI+jVZoA36oHlyWyMdCOHtHa5n5UkUS6CQa742ZALtbQyy362M9LubJmCjNdmmE1HVEc+N
NMhPz/LLuOr/Rvn0f8cMhJd+//29jNEat+HjKig+B4l8JC1/JsD+Xv/tjt21YZp86gFkSkVxlsAS
34/AND7iDradlxkCq7cNcRn6hY+la6831oU8j6btfbl2D/6q7oXs99rvHD5sozR1MjQ0qqo0T03d
PPVgRBcZONrkrd+3jmAVFTPaUnA6qmaJn0ddxR+0Gs3p+uq4fr3lxR0hJl1KivNl2Ion1q7qXE6A
FF//+usPLmbzoLTJatZlwdnodabJABBCUUiy5VDLh64I+p1I5JqD5cFhFxITVBI2ChoDIN9lrbKi
Whf/tghhYy7DpuyAHhlwwndNdc+r5g+zVdXdTUtkQy6rBasdchwBQRWZrDMj8FWcvp8RkQ6g1vh6
fRSHn9lwy1AmNTSrtosR+fpbLwMx/jG2ZZg8xXj67HWcOTbCBlvWQkazmSqeC0SLg4mnGKlStuxs
8+uXd2ZjK2k6rwQ9P1ipWJP7uBui96ryuoNK6hM0KZrPKkj4TtB4/VHF2GWGL4IGpJjDdGVAJpV1
VR2l1wwPKXBM9wxZ8BMNOnMPxpf1VIsu2nFEh6vYFHRrh1BIdAu205h+iCPUmrQo7nyt3lUp2UPd
ujbI8naw0PhN2qImGCaVAq1XUB1FPO2l411ft47qqMJVrCall896jY71mLJjJHS0cyVzfd3y8t5w
Fc0AHebzIFnOKRq/ZhGJHZ4ox9dtvCUALoNMFEpvEEuPlxwZ5c4c0DbO6p0khwNwwKh11y5AQlEy
DpOK+PwN+jtfdLpBe9fbHoUB4WvbqaM04ad1rR98vvy67vcOn6HW8a2M6tOt5F6Ovq1+AEQVbTsP
umiK8Vi3JfTO1hgaZYdqjZdwZ6KOUEMvBv7CdXTqxbqrjJeX4azfpelszj7x1IegHfb6Uxy+Qi9D
vxgi0lW0IQWZ5tUqZIreqrA1h5aP9Bt4sqI3ptuGnfVzVL2YDZVUCUd83nB76H1Fyw9qDYfmBIx/
u76TvmrfcY/IAMztndxAgsRkm40hVUuWVGj8z4sWNbDT2nT+/KGYKqKPgpaVfwTOZBc15bDc2Lof
cL1q07M4zbtCD1kbLEOGs3yvodCxmzZh27LqIUZREQ+haHrydPnoV9PDOhe3PVFslOgwrkiWQsg2
bwH8/3PQDTrWfKb75+vm/3ruDxRdvxtKGvRQ2uuXNNeFfyIb+TEwDwWK+lO9tTyLA/5ed6t841Xz
TUU8ZoMMiRR4rRBodY9R93Erlzc0VW+MguLv9Qk5NptaQTBCHb2VrU7zIkWfURhvIve89L9x4v7v
sm/DCRXA5WMBVHu+QMu1mpP3VHjv8bLeS/C7jMkKgWDsiiFtPqc5V+LDFLT33tzdxVztOKvr81aw
M5UGxB2K0jk4n2mWzH0NkqMJuiZK3obQYPElIr2IPNTM1aJ7zCAJxr+qEIZEh53rjevXX/7/4tN6
jmJ/mhBpPJ5EJ6Z6fp5J152qNS12rPPyK/8NTmQ2XrCfwUfH/Q6PUVOyT7Hxq3PEvPQdG5YftIn2
iuWOQye27wE9FyNENZIcTPrBCZLn4DpSc3+IwkqfwhodnWEx7Z2rDo+wyTGTsuQQsZdIHsoy+BZG
rP2hKs52Lh2OTbEBbTUfUacL0SEQo5X66PcLNKsnr883KvYufo4J2Gi2lBUdMNw8ySWh8hPhNHzr
IyuUXw8Yjr2wYWwQQOpM58Gqhk2BrENOXQoV8WFEFreYj00cNiJTK/Nui082pK31wqlpZ7hgQema
D4tEBBSkP12fjKVD/b8AZYvrVTOKwKYQiOd+P/6MzSLie+JXy8+tQc3gri7Wd6EPiZE1qN6lkWLF
fVjyFVKK6RqWOZra/mJT2gxPtezjp9QLaJK1lEz6uG1D/Kkax4Ts/FSX4Vx2+4U312KJJ7m0SY4y
afXFqDr9CCjriET9uHTn68vhGsM6+aHqNbVNxXjeVtALSMkUZwvp5pPydjFFriGsA1REqqjNNsOV
TQURw7R4Mxj2KyzqnWu3IyLZnNhNQuQWrwFePUNxmkVpMiRQtqyZ5/cTCBmO1xfK5WLWqdnMwcaT
GkkOFngsa+KlP/ngHt7JUDq+bmPeZs3qIGhjniPVgbtEW0DgzGfqw/Xf7nBgG+6G+nrHuJzSvCH1
IfYGNB4VlGUL26DigIfQGBTP10dyzePyC16YLEugGN8uCNsMFKff/arQd6Es+cfbvm6dnBPpjQcy
VMyjSJ7jWC5vJ56Un65/3GFG0cV8X/x0OZPGbwMcy7QMH9fOPEVR+Dih78xwsgdtdC3P5f8vxhgp
iKSTFVcvD30edwz0V38s2xR/vj4D19ctXwYHTBj6Na5eaUSavK1LmUnJ09P1rzvc2AbKLdvsxURO
gLLyWX+JwDf5Pdwm71ENHiQybhvDOvW9qt/oaFKoKopB3Pdtt2VL3E+nHpu942muadh+3PK167sY
GtaVeIhJdyKB+MZatbNKjj2w4XGGBLE0WkKdfqPssRBa3HPZ+DvvYoeN2si4BK0gija4fLG6IQ8L
GFH/MGBoum+DFWAXJJLSnSPfsUo2Qs7UKKMyr0VKtxi/t6b96vn+E5pd9kDEjkeVTaI4CcCwoMGE
aCpl1x+2GPD1rFIx6/JONml6QLtdFd9jf/zhjqPLYMwUGLH37MyxS3YNn/KNxMFSsrwPcbtM29V7
aiUf3l23YtfXL4v6wssVT6OmLgnLLyjMoyo8cGp7TbBzYrtswPp6SjnSCYPBceoVVdaODM+URXdZ
TJdPC9KLN83BRv15Ex0C7m1JjpzW8N3odTv70Jjeeae45mBFqnYJlopBciInnrgv6qU8UOadU4EO
pIKUt8E8IQL4+z6ssxdCPQ5VlbDo3g4m/Zy26o3k4adJAPh32zrZEaukcxoOSFeTNlWnXnGaD+kw
7FxtHJb0j4rQC0vaeroFAx8RrFSxoAQOxSXIUT/f9NNtvB8aeAxtISOVz6Ydm8PaVqIG8AMEnTvR
3PHrbchfYea1ncmU5OW88FNZjSov20Z/uu3nW1cN6Ylh3kKV5NM6hk9xs3UnOge3saMyG+aH7OZS
NCjF5qbsq7u6msXJjBDLvO23Wz688WGcUop9jSH9nNNRhvmF33Wn8ODwLpvAcezAPj4kRZL3LHkX
iWDOxiH9g7AG8sQ0/XbbFGwXJiNuG0KxXPGx/hLIMnpvJil3gpzj/PlHQOWF4Q8RcheyphS99N7y
noXlcPSAg3wEddSwc8S5rNPy3NCffCP9EhFuTKIxa/ulfKZtBfjjbQtkXTT8EW/HESKaeWKWqYAO
xlCZDPjHYcf+HUtkY/YiXgaMFEgTdskUf9tIT85rkxT3ctmK99en4BrCyrXpQiuCXggcNTh7P06k
4ie0fdXHcpZ7yFPHLviWF/eMpBX6GJKch73KajOOWTHLvcyz6+uX/78wo7lDZBsvJ0BUsBMeDn9C
Z3RPuMXhZb7lACRaF1EveDmbVkPJfkjD8r4K5invF30IllTEO8HCtQvWMTYXU7P5EpNAkvu8Luy0
SvUtbaMf1zfZtUaWHzR8aYVuNjw9QRz63HZJXd/pJBzEzll/MZZXEoY2YeG4dcJ4NXJTlIVHzyNP
Jln+Upv4hpr1WSRrrtLgposXtYFuQV0MgJVShqRh1LRZ5A0CurRd6fs3bQX0b3+3J+ZxdCT0eJ+o
JVDZXLb5GiSnhdObgirUO37/PlmizkwrgzcsyMccy1QDFQWCX3KbMgVNL8b8wiGmZkiEHhJcvNjc
ZUr67FCm0x451uuW+o8cycuvNxFQMkkBZ0axuzxMSfN19eMvDK3jO+v/us/R1PLnMZpqqRbcfSNG
PizdON91YOjvNY3uvdXfOXtedwhqi82rRoNHQiNfpTcPTVQDmtR8DtGJ6+72zw3i3/5AbcwbNysV
LTcoPELUvgA9XgxOp6Vg0KmnARh7HpMAWisALUO+QXQJ2CU6JeizlKk3/EJ7Q/i1MBLUr5wk8r4G
EuYvQoY0OCWpaW/rk6E21AN9v0YnUHjIE89sD2lLkiUzizF7/Q2OJbZBHmtD6DZEdYw0UYPkSuKv
8bdJBO2eeJ3LEK2YptopmtttSfKuR1/qkWH/pkzHHZ0yxaAoctMRD+DD794UgxRwQUsX0hXdPH7m
UTh/azdDn69bimMSNuwvGZD7LYoQvqrKNzAZJOyi6rGs9Ifr33dsgo35G9fVo3LsktwXKwXnB22f
RxBr7YR919etUJZAfCbwgRfKy0iR9JCmdWEO0rAt3XEk1wBWKKsmGgoJsp0c6af0Jy6G66eki+bP
1xfHtfiX/78IlKJmZgOvJPQH10Q+REb5p7luAS/kCb3piU1t0B8HzQ76E0qk63hTaDT0AJidqaaK
k9vM0xbxXEPU5FL07Oc9GFFytkDZoWurPfYL1wqFv69QoVja8Amg2r7Rh6aI8MiYL8Dmne292Mkr
YdKG/aW+CCfmd3Ee9Ns95ak8lCLM2aAeynaELrA0N11yqa2OGJXdUszci3O0zZu89VD8aAjx347x
pm4zJhv815ra2yox4Fg3Yv4cz17QZKJSKYRmtsX7et1i09cXzAYBinGDmntpWB7KLr43a0R+hnoY
/YOc2clLNXqpzUd0dvHM9G19d31QhxPaeDpoOACLkmBQny0ozkZKHyIPGrvXv+6a0mXUF06oiCJL
eIGa6eCZiw1UUfqclkhtz+QEavMjw9N2CHYxmg6LtuFzYg3rFfKVyOUQKDxkszagFPUGBo0/xchO
VHetmOU22zRAY2dBMwbpxXxXJeNwjmVo/ry+YpbC6P9VNyEk9/uSJSgDkxm6nHm/TtkU+3eraQ+j
+L4Knc18zJKJPOpQ3m/DmPXF8ISy1m0wdUi5/j50u+EZZ2p2GXoNUCWI0gwKFiCxGgd+m7nZCDu6
VkIOCaE5CPUlUoXR37xJb2MNoja4rtKR6iMdkHxqhTqBFXM8DDOHRGo077xPHPZsI+nk0pNVg3Ep
j2KeqULc8ciXWR/X5zr0ob2zvEm35FhFeykIlzXYODpcHPVQDshJIn/V0Fw0ftef6qmSMos2b6kP
Vdh4PGtknW4g2x/65bDyDf1y1G/7z6YJazSdGZ+vN0G1qA26E3jst+i0R8qRAtxX1yCGxtNzj7PT
4Vo2zi5GywVQciXNlRnucNA9N2TcSam5Ph39bttoK07nLUauVNBlPYHsaD6Mo9nDb4cX73zlsLMx
ZtTv1Eo2XMXQw5ZMp2Rt2uIbOP9A4JKA/VdlU+UF72hRDV7GGeH8HmJAzGR+Ofgs86jnewdodQXx
sdrGMLgbyhT8dE0Vxvph2Nblhx8l7OiF9F3M9VZkG26p/cGAYpKergceR+y0QWtDBUCZVyVx3g/q
HHDxXC1LmfVhvGfLrh2wokvVM5+mNbkMMP0VYJsz5ERuaxCiNmituaTqio3G4DkawU+Y/NVuxcc0
SP66vjiO326T4AmmIz8d8Kyfk3hE3+5gjp7w9xqrLxfeV4zHprxDFjAM2DDQHLIQ+i2SQ02ZLaCU
PfagWDutbZHeFn1t4FpcjTXbYoab0kzCHwrVR//QRAVs8voy/VN5eG0mF+N6cd6jTxSYWFBZ5EUI
icuTF3dQKw6A6PwUgC3lTbtA6flRtLrTX7yhqouT2MLuTU0RuY5QDQG1SgyQzgrFpDXxDrqYhi6D
XuRcw1bKNgFVKq7ER2grjZCJblaz1+Dk2oHLvr/43V4ZFhXhcZxrXT1fjP9iPqyYVVbW885dyGVD
VgRaCr5tVReyvEFj0Aa9JxpOBxJ6ek/bwDWAdTHpozkFcBP56lETEPnixnMvyjDaOfpcX7fuJWkz
FxBx8eN8Q2oRtHRp9wC+3fq2gi61EXwruP1w1F1em35d/GXkgJwWcsn+HuuDI7zZGD4GU9KzWWKc
WYRlRl3wA4KlWcD922pC1MbwgVwa/UZU05yXuIdkBqxE30rJm5tKidQG8a0MynvNqLEBbaHuozKG
BjzV3Q4q1LG9NmYPWtWzv+gxRgNbpB+2RYszNvw27BW1IXtQnhMdcMUklwEpj9xL42Oy+Tc+ZMll
Ti+8NxmhSaM72E4Eur4STNV1W2Rh31XFQxNP9Nf14OayINt/V72h4w71silU80dSMP8DC9fqLxDd
Fd3p+hivp9opsVwYTJAAczcI0MPAvuMyJ8AY6vfgCt7ahuBmV8Y/p7Sovk7MBPPOmK6dtxwbYDiU
2XE251CXL9WhDcAAjivzQH5en5MjthLr3Pdm1eGtj0ogNA9Vkg3TGEcHsm3p35T15NMKkMLz9ZEc
O2Rj8NBWi7dSOSAp2VT6TYUbzZ8USNoPvKHdbU5oA/GgG8+4kiFqgh6d7mPk9FBaC5r8tglYKbcu
kePa+iEmYLp4OJSz4W9Abpb8meCuv3NGO0zM5rZD+0lFoRoaY7trhkZ2Wmy/yj4kJIs3ubL7YisE
/8MM+CHZBmjSnhS0wwxsdJ5I6giGtSJ8FeQtlf0bLdhxw6GI+3BdHK4voMOWIysSQB4wSavOIOdE
g/Rt1E7kTop4D87r+roVAVJCWlgybrDbFJRPCSmC81TGzY4fOvJlNjyvHNtl7rogyteOTYcJPKMP
lKTBHeSzp9OgU36XJry+0VUsp48IrdcOpOyAjkixHsqy6pcjeEgrEOwClrEnVeTySNv3zTqBvL6I
8gTOeOHd+Bg1QhyqJbnNH220niBFvNXFHOVDXK33sq4kRHDIHjubY8NttB4XfAmmoCO53zfyrpkB
ImfGV3c3GasN0ZPg3YdWryD5pWVSZWE1B58WiB3vNfK4fv3FE18ci40E2atX4Ptl9IFsrH1DtqS/
LQ9g89YBBTEGZVHjmjnMFMgj8nO8CB3ftjCWFyPhDQagATcdU231Y9BUFXrpe7rz0/8fZ1/WXCfO
df2LVCUkxHDLcCbPduy4c0PFTgIIkAAhQPr17/Jz1Z+/Tqeqr7qqk9iHg4a9117Db/YZ+7SLV73v
gVqBS1OjB5/LqvMJ2GvaYzOEoROHmC7p12Zly9u/P85vBAvRZxpbVUWt9UHCj51tdQJeu4UzA0BW
smYfeNWN1cmA+AGGiEZTjNwiAgOurIgLKnRrwzULkUZgStagV8rSjUUulxEMy1EYzIiSrSSF0xNU
o/ySDEvzh1v7N4vnfwLWvy0e0s4KUAai5yESWkpXUVH0w/TfLE+i/8Eof/vpjYTTEvJa+XGLMejL
9lF1SxZp6f5jO/GZd2d6jKkGuuHgWeRcTIEJc6LUXvz7G/3dl/MBD/7t4zMZEu0FFozf2HqCKHJ4
EEP338Jxos+su35LYvhGUXaEt81UIJxjuSiP8UnXyz+Zrf2mCAg+FRrbiKZ/0iEDjNfdORuCZMba
m2g2XyoFDuEQruww/nEe/5tb4DMVj1vQkKJY8SMMdfh5s4TlexUOpwRPdfz3N/Kb6uKz394qMTmZ
4RgP8nE6xHmouvFrSis95VxJGAiGNDJ/utR+97s+HU8GFjrGDjw4KtHbIqGDyOnA3A1HDMJbsnL3
h1X2u6/t00EV1Usl9ypmR+P9ghEGnEWWLElNw/Nx6c36307bz0w9BMYvq/lYbhtGvCdkb1RFA27J
Hx7id1vlU6ExWAoBluH0SIYkyZswigu8mz+Rd3/zKj5T6Hqz1ybCCP+I+CsFQxH3YOi6FUiLwKD0
Tybwv3mEz2Z3Peljg1gfhsZ7D5+h3td5XHH9/O8r93c//dNWdEnThYOmwTGa5fo8hr286fbhT0lx
v7nsPvPkV5V0u9cmOCbp3GZ+XIAyLoZUNiOmpl9oM60rBOqk+oNU8ndP87GW/3YytpwJJ9cNv2/b
QEkI7ZBjzLyc//27+t3r/vitf/vpmwiRQimX4NgtbV+GUXg19eKwicZlcQwK6L//lt89w6d955Y6
Sfp9DI4Tqacnh1zjO2G2P2Gkv9nVlP2/zzDrmKXxgGdwvWtv9pYkV1QHbsigKvqP7B/6adN5qC52
pNowlN11+FjPS38zoiz5/t++n09FfWOTdUTdQo+IaO8PA7CuImi6P+Uh/PP3Iz5TADku7QC+GfS4
G+UPfZr2JltnV10QNgKRxH95BPGZBti7BN5kgaXHrQ+qIkJ+2pUP1/+WnSc+kwBjMdcG7IAASsNw
/FoTr54h1/sjVPq7b+hjd/xtFySbFnrVFfaY2GZkkwlTbAiDgwhQ0j+0Vf885xSfM4xjIdHYqg2v
mIzxs0ZNmu/rVGcR2dYr0nKFyDXaXcy4ds+Wuz8xTX/3ZJ/2d0z6emwHnIUtcjxYNk+TeEtdsDT5
jvC6vfz3l//Pp4j4TA9sQkNq2H/hSnLcnYNga0sC9cph8/VcqnWxfwD8//nsFZ95gr6VAdoJQo9B
h4jGkx8QdAvhuLJdWdlYTSV8CSSDIfBHifrvj/bPR5dIP238Ds5466gUPbZI1AR0BDevxTbz4b/9
9E8b38fxmtD6w/x/N/WdNiR46Z3b/rDmfvPZP7PlbDvU8IFr2TGI7VxOonlDLKf/wxfzm3f+mSon
pokZ6H+xZ3Q8HndK0tOgOg9dYpzcwkTqvxnGi89OeZOCEoENNTvOQwj8bHL6wwr9T0A3F/+jfv3/
Ezbx2SuPJIoO8PFlx53X9S8abgKYarI42VuYXfSmu2snwAlnsXfrnu2zc2hxJ9L6p0qZfi1cU830
TmywcszdrIa1hIfrDnofOuIqhyMKUiOkEZP5mkK3SbPIyXAtKLEy22GtsDQNzcMEWoJN/mVmd1XF
1XC1pbx6SLh1D8hSMrma4zXXa7NnczJ1uNjGICPJuGWQ5Fz21vwVTHTPVFp3edesUx4J9z52BBGK
c7hdIp9qUPL1DXCdvUgxxiqqrjptoW0y0pEpiwZdIU4tZqVKkeKoXZ9rsHFXo75qQcmh68YfK992
WN130CSS+qHd/E81VR/BeMGLcPNPpFx+FQt9XtgW5R2zPlvpsuUBDaNcL9u1Mgw2bEE4HAgE0IIh
/xY0X5XXUlxWTe6jhs+FWqN7xHEt2SznWzsFj10gnvsRXiOCoQjtx0jkczwhjDmiW15r9+brfboQ
ur8mkEiWcYqwziVQz0nfvTRpd7fiz0vErc7Fzvb1OC4qzafecZV1ziKojnQ64+3mXurFsGMd4kaR
tb3ZK/FUtTs5N/AyBobPMxbRB5naPoNJ97NCFGqufVJjqjpNRRILkpl1Jgddu3dt4Q7dhlRnlkYL
GCz1xaZ7m7UxDOIMf5Oi2mDvzn7qKnyg4SBuibYXVEgtnMk4yB8t/0kZmeCx0vfHZU2vqnG/9Da9
INn7XfT+BzHhee4GftzDJcnaqEfCd+VZsaMwzaBt0nhEveZz032fZRIUdg1dNlVwqUNukTwPMXzT
AeyLEwJZhkuzm6YI2nYvOe/+itvm2iiTZNESiEwIxHCErPm1NWGXSdbXD7YeH2EOJcFBFEPWLfGU
aQyhs1hOP+DQ5Ipl7Ncy7unzGK97jte2I2izs5lL9X7aja0wIDRJwW3fFwFau2yRywsT9mmq5jtB
AlB6F2C02EcJZrkgTNikeaqR8YjxtOkK4eGJTWEOfKz98hTAVizTM9zqdOOnbIyD5Tp08w021c94
pKe4jpN8/pD4r4htyihPWUmMWjOmli99OKB/CsZ3K8R3aLcAC1mhc5ihwm+Y4S3aOvlrVYMpFe2C
cgREkbdho7Nw675NLEVeLLFAWiafmWBYsOnUz1CjzwOL+HYOg4e1TxC4ufqzq1eVp3F3LcL0ALOY
7srPrM4FBzJZreTKNb0/zd7cdaZ59CR89BG2DQb/6qgJDjw6qR9BbTkow2o+aJOgttUiF/GSHkjU
2CIg0udbD/bSONYkj3r/vrC1y8iHYT7CT+6XiT63cfowMreUA3InswbHU24pSCObAfvb1Et4iCr9
w8ybBGd1BjdmbAVy08I17+Fyknmr6pw5KHcT5tiJj21TaBc2h8VZlweIGDhPQTQj+dPRnAzh7RA1
TdZH8bt20csyVVCfwKgbK8XabIW5zDEIYQqbJnv7BDhJXEZLTJvNFNKRkaf0awD27Ne5kkgtDaoA
/iPzNLcPKVIfw1yMhr22opcGbKklunEmmS+t5fJgQCV5nCecNpYuw5rHITDsPIbjc5OtJKoP2P61
yzldyYtcEccd13yu8RrYfOyDPTyNcJa90EnTk0FUyWHlMsSNE+FTVN76S7d/ZMVXAQ7QHRSKcxSG
y5Nw3TznaQWtGQNFEsjb6PQ1HWdgjW0t2jDjGzhKGdxp01tqVffLN424WkZwNjKjY33UCJgsQvza
NrMRb66EZe1pXVhsswAt+T3hYfDX0KzmCrz94VfaTPXDnIziKagT6ZGFHQQPdWrcreKoZvNEjMND
mNTkR+i29UutthhvNyF3wrfdcUMMS407Tsgr40DhztSo3E08d0bfjAjkQhSPiAaSLYzz6zRetpPh
7d4famL4KfWLOzFr/Jc1Se3zgvjja+Igis8Q+iijbKj3qpjZR5bF6IQfypkl088YTuc2a9p9hHe+
g8ngbqsn8qF/xQlx22zifVpAQRkmM+RBn8psXMZ3V03bYzfukIRwYzNG6Xw/IsvtAp+gGygtXcbZ
fkwi9rXq+VOCBZTB/G/G5YVnQlKaKkY7vRDWsgIWN8C8DdafSNSrb8i7x0K6CmvzYKUCcwqmzl86
WmGRRHF7QQZHlSEKh5UjDWg2OIglcIw/ii6+VIK9QHlpD8kAt+TWKXdpTTxm0yZkbibE6/YTZvIQ
c+84dtv5HvzpsBDguOa48r4b2d51BKh1NMdjDqJwcOXCGZGfSeRzLvSD1Ai0HPQEErzCsKqe6K2I
mMZdjs06IefyrOP+dkEsKbQc1Zd9EQMCq1kZAuIvFjsKXODrnDPfuowZ9W7qFHJXF8ncunXFoT4s
uP/RhPTEHAeu21xHE8kQpHrb+6XOq64nOUbmJPMp9GmD5s9t70zuKcoLbffhrJvpOybDCKSqMfAc
UJ1kji/HLULhPyXG560QSb4hAK0AX/nL6KAtl72HbxjtvyftishovdTlKIMXmMB2WRMEPbjFKiw2
sSmApemaD2T+tlTBD1gH1JnpnCvSmZwiMSZImu9ksUgwAeFL+DLAGynTPXukAdcXCCtAH12Eu4mG
PsFNy6WDWZD6WsfLgEeb40Oz8+0w6rF7CsFvzfyyH4da0cOK+w0ck+pmBSv15775OcMlT08gJjQH
wsboMM29OFUNI8DwoWlJo2To88SM8aGmCzIZkaRTF8jYbiVOeSfHB90R7Iup3TCiG5Al0N0IzdV8
SqBbP7T+Y7ugL/xIOne1uOc7nUZoBuAmmYvOxI9YZGvBmEnOPA0+WvdW/Vj9JM9Ro/wJTFRXuq2e
v9OoGfNYJ/Y+WUN+YVWbnFzr9XlKhX+inIV3hu36sUJOr8zYIshb1Rr9uAdhdQtfzuhA0ql5VdDK
npCWWT0idXcpFuAdd1XaqJ/wOmjKoZn8TZLy5QqWizUchSaMm1U1jHlFZdpnM9twQoyJf9I8hJNb
ooar1a2bwbWMGPHN0/SK1hU9wthnKzeYLz84126FTXsf4mSc7A3WOns1dWe+1CPqm7GXqMQl3yDN
cyO2cNS8yGCWT4vvWTmsLoE6lvc53grqPqmAis1G86uEeHFYOhFgybr9pjZjVVgeqec1aJNLr0XT
ZolooGHBTX6t63ZsD57rrqhlneQ8rlgOgaYs4CFWH2AGJTDyZrZkvuPnIWVj2TbL97Ei1buy+/7e
bzW+p5qzMkI47VsabeldCkQQK8N2zwvyah7noZsPSVrpsktVc2yXbiw+3vONQoQXKotYgSBakZPZ
m+nUTxYqtnCGzQ6PtgsUzD2KHQ8KK4bkZYN40xwlz17M4xC+cOqjqxV7t0gM17fjukxFS5YNc4gh
uF/A1M/NhyGd7bYYPMGIFTaOyEMai+jUL5hCZV6lODLrqmIvpl3S6QRDHqS+L9GylQj17VskmcZj
l6WNoV+jBW5GmYeA9EbKmFwGKnuoDke6Zaxa63vpN/GACbL9Ee4LfdkCwa/6Pai+76wKvrKWpsFL
K2oNwNf1DAkAxrXkW9zhyzxMgatUTohZ2DeZBr0r2j1t3ppAr+NNG4zjWGoHlSCcieHql7eNIK+I
ea169Cd197XlHYEOogZocwlWQfqyra2qMhTrPCx4V9v9gmXeTxeeIHw0Z7NqBM1GXslfIcg5OMpJ
B8Vh38StOyF+koaZScXcFMZBcY86lY1TuQUpFBCdburchnZiJ6QXwKfDItNZ/WQdss+vzOpkdeqr
NSBZu7brtxh5p3ddvAhoxadVRld16CJ/mHcSyKxF3ddkswvH9WH1IbN/LcDG9xyMEtRJWplFnhOl
0yDbSDwYUDUZ7iyFEDUETbYfwr0piTtoEesaLRLy5kdauL3asfw6vIJHgmsIDrXNjHQFyOJTdQxM
E//oYai+5RBTBvraMfAgiips0uES2i5RF02WZMzUQIIlT0c/+duwCngH+adOr3UwoTBs99mGD2HP
oWRFyg9aBp+KBbdmvLR0KMlsJIaxPfFP6aQG5CQIjrl2wkNvDy3hQXhYo31/hGSf8DewUjGSZmJC
HjbieUNZDijf9WEMd9I9SDJhjqJ2WVWFnoOoRdT9JKd8ZWs0H3Uwcv1GpV0oKkzOA7QevqX2EaZ5
XF66eWwx3pngEHNJbBCgjNtgbPvkun5PLjOpg+E4OTPhJcihlftZpX0YnKt+XJJbwABxG2S92Via
b+lGTGY5XlsGHlGEoEYndYP2c5h/NGPs1I0TYvG3LFKIEM88bRr3xhWXTV6RBAcCUXOQXLpa2SRL
hUXsLab+coIfDo73ku0LOgMKG4wu60jTnyZW1SCmo0xAzOM2WJxdcB6uyp4RsEZxE2JX1u2Ke3jd
MPl78jWn5PUjJpsfLAtQTNNOcrS9bgzvbWU5/JExvsjERpLqhruQ9UWjcG6ctPHbmmEoPnRY7XLD
omrrNCrdLA0B2iGUPiegItO3CjEvN6IbqMk4UoFROCViafBMI/yIfB+k7kCRCsXQ9AeqxfL26bRm
0WTTDbt3hNcGTv51PJhgWX6ZVqxvywwn5WKDZW11kgq08NtIE5ZcGIO7Xw42/75mKOP4fo38Lx8U
xIyNumnXQSxwkEj64ayWaghKu69cIURtHu1LLF3An5nhOMNwm28uX02dUERp9nF9iQSHvXFI8J+y
gvk5u64bqh9Ml2KuiXazMgfcyuj7OLedvJHEkfhiUXBJWBp0SALHFozXM1Ry9ktl+ugraeu1AVLD
jMhXWmEYkSPDozYHdNKje/drw8NbDE+b8SeCQgL7E6br+HgauWklS0javjPfq++BQH9YQAi18Ezs
zq+3E4V+7G7YwfbLTZQk5B7xv7Mpkqq1LUoqqjAshzLZ4TJgIe4FsL+BMO1aQmO0GVUXDrUMjgLb
Nu09/DG6+bWmMHG5tKoe33aZtu1DqNiEFEMxL0OpleqXPHGVdhefLF2AFzV3PYSereOZYxv3t74a
N3dcB+XIpY9c93Wq26V+WLd55Zm12zaesXb4mDnfpk2BPBOxl4Hf9HZkUxf84mNDf5o1wd8bAhSJ
R/R2Jr6eYxP06L43nEV+sFbcTCt0GmcrFk0vI/e7P4dzN68HGlZE3WDFBOIRIwcL7Apa8TC3ItrC
MmJTa4tuo+jlObb6NyTNGveTUtB9vzQgNfkM8HEXHhMepfBEjC2c2te+jyiITtTAv7hrhvkqXFTi
iyBY4raMtn001yKyvs15FJLk3LMhorDF0wk7jsGKZiAFeIPOg5jNHxrE+v2ITL/pIhz1HOIOsk1/
jRn3wi9mHxfsYY/7qrCk70RZxb5Jy2XR2h4BzFkc9ZXosOph99pkzWj2sEzknO4lJB8TmgSYOpAM
EwU6Z7YHDHuFyiBsrusOLUUu5231BbUkDEuQEMntOvVte0xryFEy3foGk0rQEE1mFI3kFarmcTmh
LQzNceW6cUWPEx+dWLzX7VWrQt8VpN2ZB1qmql+UE7KVkZyYKlrd9X/1QtYvEOvqIG+cZr/iBgy1
bFitXIqpiflUNHbjD9AwTD8//ifqXuRL1qVoGtIVUajr1xjOskHmoY36awlpN5931kRjMbtpxdnb
9CQYc9Eb/guq/k2UK2ZwM9r4Cqga4w2qI+CCtbraYVMwHOLFSnk0RoztBR5LEV4K4kYty22ll/ag
47SJfCaxjZpyNTDqefzI6WjOcw33JBy5UT0/2BThTTmGQkF043cNVVHtzE5Aetgph4BiGfqVXdAI
i7iYYzzvwcDOFiV4Mszon1o4L2EBIh4FVtKTfxlX2SCsHR1/lJE23MW3uYPS8Z7DinA/hLCp6Z7A
UQ3iGlAZvA/yuV3sYyw1aEhCwLvoSy+FnE99DSlUuaZ9L8/zBAfLH4Gok+CSwmQYwqdg6OQroq77
4YDzOQLkOCsGK3psSF2SWtKwkJvV9R0uMMRGS0ISrTLYqcJXHgUIBv7XFWirW+4Qa4GNkcp0elea
R/rk97jdIWzRXl/BRHHnHyeha4Y8wvU1Z7jUxzZLUW3i4pZabg9oNxn+oJIYzhwGgIl3qOh0fZgB
MS2ZXXbtiikCP/7coFoMLiFR8XTRQFbDy8Da4IT8aXPdw4pWnXWvcPZYxj3azwlKzpKrAMFC0yg4
hg5aVOq0zKaLwYfW4mlzfkSd3usuAsAiFsAd3VpVmZSsW4ooCAWg1q2f5x+LsJQU+Dbb6gHJdYAK
lQ7Fk4YkX+MKAcpZgmdRBwcMThecitCOyQL+Y625bMlYvba4TpubDom2IZrTdoozOCT79Fak7QTy
twtGm41psha8ZtsV8jS2IVv0pk+TSYMfQMTpPcDt+JUNTke4PLep3LtphZt9P/mHjyJXZ65RICq1
EVDpWC3pQzO5TWfVGAM8bsMOwaSieUxFxGHwQt17rJL6FdfKeiWRifelIgFFiduq6Th6P6GelMZX
aKBhYyiHoD4w0sQllBHdDd10tWQ4lbB7Q5z5SCxbyNUcbJJ+4I9dU859Jd/ktAEj6dwSXzcaji95
a4kAfFjttBwqag3u2JSWEEDblyFgyqIpmsVLb4BdVCtIn6WcJSnjxcyXDu8Vw4dkplg8VYqJvZHI
oIWRbHyYxL6ht0ZIDzRPxt45zqbnqhv8QQCjUJeuqmHUHlgLZCkk7DWtrVcHMw09Jg+NSRiagh24
MEuYdah4EneKPFqxhzEcposIKvTFmsovRFdIHiGtvK/UQs47YViGaaJu6m4TCAuJEkgazRavOPMU
uw1bTBDqNaDfkQplj9sKyfXHkf0s5S4Kj+H3lfBaXjP8Xpw1Y/MUTzt/QNZI9Y3O+pcakyZft3C3
WQpf+NPkVsozXIAb8N8txSFBYjgoc1xSmKE9dz7EjLihkYXN17Ree8nitzmaceB0ozikdWje+kWZ
b3ZS9WUJm+VHHydA4veELVCyogPK9kTtNzGalO8w0mU4M/dt7g/ODNAhw1K05jmLl9EVtYdMC0Xr
ZMPMrYL5bHJB05xtm/RJqeZq384aOffbAe38u/Tts2zDuYTOjt8Gke+TPIAWqxxBrEcliH7tEI96
oaWHBDLOsN8Y8GG3PSW+7l53zvsiXWBBVSdr8wTPaPVrxAzmPfEL+6F6j+J172mHK0nMBZ1Mjx6p
X+dzs9HHJSEY8rb8neGivgF5DDPnNnRfedfOOZ1TA1+E0BY95yNSl4Y0DzZSPfO4/Ui/7ZwvZ2fh
GtjAjgpTozXzBMhS3Efjqe95CmAB0bv4uOFhR6NWpqr6NlJXYRi4JYed+hbgUdsfcP8urxAjoX4B
p/+29tUp3gUt6Y5YAkF8l62DhTi/j9dvtKvJ9YqvrVvodtVTt52sVbMtoRggmBQhDe/nB0XwjcFU
vDSQFJbGINNsSbQ4RITQKRMqid+hFo5SZI/O+oAzJixnEtpri/Cc8xTr9LC0E5gjKg5zzCHxr6u+
u3RtRC6RTcwZ07fg5AZYce2otOCys0cF65PqORpTe05pEGFbCjTlEIO+I0NbxRnuXv/aEe6RDIdo
Dvxj/4MrHFaBQvMSY8CRpbCwzjCC9KgYFlJ4VBNH2qA5Xfho7iMayrOx3iAAZsduJF14pxAs1WPO
loxHBIjt2QBnzQFECO0fUcKLQuETl3ZbmwZdOyH3aprWqySt+attrL1q0GTl+0BktnULGmgm1f7u
E7+dFHJrrgkjb0Mg45d1rfYvytQPSUgtRP0Yfel2b9EDIQuqxWd6or2oz06MU57Mw3QYp2l8Bbqf
3DvR6FcMfUxYJKvAvYIAzSKal2goJ7Ea+kXLAWuJrnN/TGKelLDfaApQuBVcO0UylyimwnIlE39c
epEWkG6qSyOtR82ZtplUcQCHmQ88ozITRjnhXoye8dtlrG0x9Ft3C1BSHZtABUWQ7t9rVAU3SK5v
7n238gI6A3tqZraXg0JrowKS5vHUvFWO3zZmQg8TdDzv9N7lPYKjPky562PIqqGYF9lZpJbHQIpV
BWARmLrDZIOyFA0d2fAaizBsxPs2keYm7Tt2WapoY4CdP0D/jVUHBmpx0WIgh4/WVlG+2ln+mKPG
ZxFfupdtZjiXMGE683ipfjYyMFcwcxgvU/MxgYPiI3yJ3c4xJ1rRyufxWMOTudoCf7N/JPiKvQdv
BG3nI1U8fBUiHi16SUj285gjeWJv2ZdA6qdBoGjOE6BFALnbaUVwlMTcJd5xvGSjgt1sVnOYeWXB
OFlYYvSwf3a2nn8gqsFfsVV2xbTryGLSZxBDD+DlPCe8QnK1Z4dm7c8JtcsTiWj6ErjavLUSs7YJ
5WmRwDLpuPmBQNjXzjfaYjNCpaiuhpDE58HKBotkwYCjAyTzFKa8xyckyLns8aPB8ZinsuojjPcS
bcqa1U/wZUoPG9lDh0FgEl9Uk6YAI4jkZQL71286DOB7hnCuXACphEVFTG6x0ecsBpT/7kNCnybF
o1NIcBDO25ZeVuRAHBY08leek/gGsJ+50c5gyMS6EwJb6xy2bf470LmmpHaV95T3z8MQ9JddTh1m
5Wb7Nk/9A3TymHKNM8KywLU5akXWMyoyJ7M68NFB+vBZ41zIJJ+q02xxYNl0ZX81/RA8u24jMGwf
u9colP1R9UGAyhhTDRDQ3PeKUv6LRsnPBdbNmFxMU1x8eCtgqpNitp7K4WAVNTd9ILaDQEZVnoqB
31qc8LiddE1PUpq+AGEGcqc+jcZj8pGko6jUVx5+bmdQROpvKUCuh7WN4NM82e7bzpf1qFbhnpIt
Gi8+WEgpVTvepaMhhdMUQuUuLTrT+jLWLWhGqXxF1lCVgejRFgnBZmXtDmC4QV3NuIzvQDHcD1Wz
1Td9lb7FEVcPsf4AmVI2bVekjqOrznYY/AG3eQjbcTuscgXG31I+5Bold9nUI95s1At4tYY4B4HR
AVGD6MqUsDYwP6CJYrckTcnBRm1fyHQHZRkV8SUVQYRggti/BJjOoZuTyXUDy/aXsUk00nhJyZF+
VgwsHa5ZALcD/BJev6sk8ZCK8++rHNWt3vqHgbrwTjJk08zAmq4xLhDlPGzNKRSVeEHGUvpNeFPd
ug7DyaGd9BkqSn+DyOrmAuZlUFKqSlBM4nuJWrAkRK/HQOF2zNgMKTBVGKtoW/01IIb3Wq+7/qFn
AC17KIG5qG4GlLg2pQ9VUG4zxn+qWewBfXF1jY4zPhkgjAfsC9z9AKLOU7O5n/tkYZ44e3G1DRhj
S4X7nNYhSAGTjc6idwoTk/awTq4/zMPMDyFIW6+tWQA8yeQljLr0BNnRfgsmfVr4bpbZZMG7AUsB
Uxu4YiaHFYxD1I3/R96ZNcdtZdn6r3T4He5zMKOjqx4A5MQcOIikJL4gKIoEDuZ5+vX3S1d1t60o
2ff2642oqLAtcchM4GDvtb699jKeESKrS2ak3V5z4+yITpH43ZDXtNF1zv1AmloFzRx03ojjYK9x
WLDy7GvTYo20qspDPaIAIpBABtOCppDwdDnZ0nvKyfYGwOnak4aR8CkeWdrpIwUOJz3x0tNcr69O
m2gEukQfziI3VWvkD9KQK5FbeB2aLiy/WGWxhf5ApV+pw5Kk284qmvetPb42tdcg53V6gGc17da1
ti9MWWjoYNmY79fK1Dbtar9x06RkEc/1yevEsKf/miglsnyHumx+0rCjDkzCYx/kzpfMYs1nxOw6
rQOrFEedmeNFLO1B5ldjY8E2meepRNOwBj+i1X8sCr3zbUrTg0cbGwxoB9/QjrCL2YXwxcnc7Hm5
zqYngjiWKOu0Iy2He7Coie+nMZaHloNpy25OaBqNRvM89l56nzPu+sWZB3WXK3ZgtlfiKoqb8oAd
np9V29xKb2TeqVk/NxQCGxTOOChaS9v3kXfp7MXbgsq8DcqZQhHnybNG1XGbEW+2zVq8zNnJx5sZ
i2CvEvNLLLn1o24YdWJgsiLE9K5D1zV4DiV9/g541e4SC49Kc/t+v2gTjwkGGuOIAhdgYP0+VLlt
EH2QOjfK9Up/WtP0fa3xwGSVlJvJJIjM1vt8K7EzqUTSlNOdzkCblvggDAioHCEmpYlNytvJNpCm
Y3sMoLc6dDrDCZQs61MZWe2pTfPosMzjvBOjS3Z8mTBjx4TwiUG72ndNtthLW5+DMdbkjk5E3K0u
C4Qmy7Zr30FE+DKl2NFOXmrhnJSf10XP3hwxE4rjjWZ8FM3koo1091Atjm/nkQqdyHo3ZqKUbN1Z
d12s5jDtOeZyN6coLftuu4q53ZqR97V2IZLa1JsCjV4LKasebofrK51V+dlVldi6BEA9uEXknbvV
bgO77zHc1GrdeIv4atEqoY12CAxRcRDMPwedpi7kR1JhyroPjWJCGCXBleqs/FK4lLPD2j62aI7h
PKFiAe+vYVSq4pUMwerWrePIX91xfk4zwu+lYaibbNGqQ+5m77o9xhTe9lPqWfrGMWYDBsVtQqNG
yen0Smz0GhKvJPbmNEfDXiN9+75kC11IJnPKI4tbbRLxAsLBYTKOBMzYiWfwcmgzcFezwK7HZO9l
uuTpomcnQ5uRWSTPcSEksWVW+t5JbQys1I0fpOD8JLAKti6anWG7MkcWdlWLR8qat3AFTToUcAwB
Uqvtl3lR3XTXxKmunuH58Fx8lObyUE75sCtTtkd0bc2gTUm+SyKSB/LYNLiRsj3OlilO/TzGL7ru
8aVjg9zWEiZemnG0nTI7eh4KpmWiKCEJ0+r7+4HH+E2sFS+Nh7fb9ytzFyrnzlpFHtaNZWPAuPkx
1/Rv9mx9Nmzcnjm2pC91yFSAg43nRSBr4M88K7SaXKZSjjfCNOxbpued82hl+pmF8EmgenHfpfZ4
MKEMQ+V5Vbi0ZnnsBUKFOcypz1DpwLr7EZ0jhkU3s0LnOZnbvoeNBiAhygPaLqSQJGLQkLSosdON
G2FCFZRsCrWn8iVK4RBg3YQfg574MYSEPzIeEWjMv1NIFvG5U4N3SnkI3qZ2Zu2TOZq+iIqYItwO
Wd1et8D6Q1uMNodTgZBZW8P65AhFhxaP+gYVRLQnwDvvDngMCEPqLYGB0bRfub1vMPCWO5I0EshJ
sYVlaM9lHH2MqYwfQXGs0Bl4GI66TI8Ja5cwGsmZi/u5fVDEPgZdTbJ2n2jzFm0zOmFaSt+08NWU
1L7FHYLfOFV09XNcVkQSlXMBLkW6KiDGt4EX+4CN1hySIVaBlfT3quUDS0XxlE29uUsVlDxHQX7N
1XvFv0gD29aObkE3hf3PqL3JVNX8oq7oxmCP/S5pkjzgXcuxfS0T6DP9dnVcA1bNGzzq7Rd3ar6Z
eK0X104LCtD6SI7bZWhJZ7Lq2c+z+mkx1vuVLLJQn0BcDLfdOlr/uXPEUyNGMrlmyoxl1e7qZWVw
KS8xsr1yuHBJGTgDhhFYlf1eto3ata4mA9NACGcvYu+XYJG7tEvOxaw+OxOt0TrWje+YdvUuWGR4
ovZlDyYcxsVwm4LmF6j3i8uQ62M5572AdPVozzIG+0eeaZ9l13c7txmbvZUrb4OjYu3n1nODTAPC
ANgEKQ/WbFXfK1WTmbwmkxaY+I07rUciXdt4kBfR45a2dDwf2Or1uSmoCkph2JkfaVMder/hYgZ0
VdKPLYsFsxbLybRDsDEd/cOK0VRrp3/xhIsf3A+0B0s5Pggowlfy7fLXNm6vj/rRPrYxqhsAYKTd
LFVhUNwssJmj7Mx3j80jH1VcsfurggrmAWaPz7JgAINDRmMZvdYNugg566tt5EUmtv5IzIKhlfPr
yEqrvcvOMHLjnOVgJiOcjr12831f2w1G/dRsJzPLdtEai4C6Mj8hderndJ7UfpnaghI766CaWUVS
bqUR2R8QDurQZxhdqV23T6Onhn2qOWAoJUdrm3nGfUUpfzN3THhOXTWF5lqMj/YkFiRKflboWtyq
GlT/c2styXfcRaJA0sITCJmExH/GsimfWDJZP4vE8jbGYKbhUGnTUQhR9341Zatfx3X3ffTWuvXt
XixyaywKZIyFsOu66aBUCR7LVFP4cRk5e2Y7uje2bqDa8nFmNNE0Y1QSyZnWTDtq7IE8oUnmAGtp
r4N1r57+unhEDYOrphMhTpm6jWwsRZ46NZgFBeclcXt9V5Dj+xA3nXBCi2hkFKUUnYNuV/fdpMyf
oZGaEm/e6WnGF+LuTstaCS9A4qk8cI2snPYYadXrHIv8ufLEcFaQBjR3K2gsqZKoqQE2JDy23RTO
tCmsxcMKsZzmaBY9XQvmnYx90fQJrk4ivHyTpHncB03RmMuzmKh5fW+WsRMsiDabbCkoChNutT4w
68xA1LVScyv1aRxoTrLqDbLVaa6xzTptQO0MSSCmaWAhUdzbVZiVvdqs1IFIP3lPp0BRPOwbc6ju
os5yNjiNxqUq8LAO0ep4TlADJtjnQSBMU5oS8ret7FJ4ftt52Y1XxlzAs4ErsLHLETHMYCVhSsE8
4Vtzw2pfUwTA4iGLElTTtuRDCTp0nzFs8tqqQsYWR3c7sTx02F4rvbtOVqa3aVqjvQN09w59FztV
WM7tWgSQL5oXplLDItZHlRuUk716NVmMYvk1BXi5WXJ3noBb1oURgtTuvIOjlO2QBc3gKm9IXkdN
xPHWesYbaGmf3SvkscUH49HN4+JWth6AmJnjhq1sURGMToq+1Vd9OuDytQX4G9LvelFDVrV7EPt8
9hHUeJ8izvE5tO3KiJ76Su+iT3PpLtXXJC1GowBSmPJ0a5e4hl/wWOdh5yiKoZ7N80uT7so1090w
Gkv1nMZ5c1cR6/OoysTJfQ3V/tJqit+Sc5VSyXITpwgLWSFrG83cPuMTGSpE9WzXw8g2kToolj75
0qVSj4KGHS/jTTMl7RKKYnawtr2pS9+weU3z3pGOqG+NSET5boIDI4K+03L8A9sG2WSp5NUomXSX
h2k0X3HuhaqdbZn1+mTOi/g2VZnaJVpjhlJvdNJn+4esSHglsUj3kVcWITE7/aMDHhr2srmn4Z6P
NhEvm9acOwqO7j7Nqggw3Y1nBgOscjsPqfBLWNeQ7caosPyiAfpxdVlnSUGRFQvb/lg8ejtbtVx8
KjY0Z3zjDY72/NVaxnseiNle6aPx2JnWfGOOsXvbsUyB4b0GommNml1cWxy5g9E/rUhsGNLzyyAA
wOIMMLlMpiR0sV/BMmfNT1w93WUEN11rRDLfsqr6hA9FuWmO2f0stTqERxi3rpOs4ZxX2nkya0gN
i2HsaWScUpvBTqgmqq1I04ilr45J7eq0+nLp6S9uY6+fpo3XOPIrVqXghK2wsfSobr706TIeamgQ
giG1pjnBSWptUEJW6wEFehWmQ+duNJeOgEkYDjs/b6L4BcSzPamMrg+iSE4Xz1wawPt5aN+VQDKX
kJUyGDxXSYZdcgYKctXOQDxy5jHhddPW6Cz91sPNQKfkgsKfHT/FVtdvxoqdNczNmLD/efqoD018
aO2lOLRLbX3PKp2iUC/r23JJ6lMEi/WJWDX7qCcjT41JzzseajQsvhzNOtlWyqxJ1NPHLdu+adjA
6FhWTYg75T8+3Mvs6BltlVutx3Ye1xezRdLyrWXxZp9gzihMsfEOPAy7Db3Ks6XbURO29sCKOnbu
fWszkJy67uUnk8qT/mhwQjlb5NU6kNRWLNxnB1V+pysW0C29eog87YX4kwxLLku2ZOleior6Y11W
52ASarvlZDw4YG8hcY7RRqBc0uVVfHjVrdOmJ2MsxSYVAIRpOQGwCdUf6SQYi5CORcdqvFZKgfVX
er6rxq72U7O788xqCNc6TUN7HAi8GdzzWlIxN16c36SuYwdNby+h1ncOQzz1xR30M+DQps6Ncr/2
2b5NpjB1AP+qtjMu5JTclSUwNYu8nvOkMAnqreRn1q29Lnj9vjnWbqCNCYSUYz3ic04bjUDNDbvX
XwGLzna37qyhdA6WVp96y35yAVtJXZpbrJ7kzPW+oEGXzBK1se4vkWz3BhpTNAxx6Brpxpryx0HL
vrWJoDrDEGFbGXppctCt5BR1AFfMop3xnx0/bqQ4uPXCrjGOut7HI3RCcklMjCtzExmqp9TT7q4c
Ktw7txhzyUbTHIY6SR6VXV2MtR8CFuFmgTTilPqkuo9mhr2qOMEP5ZP3Z7RW7JEuKfy0MdXGbMD6
Gp5w2Fqxse266+ljZUKdqXBeC1Ohm/FU2eDejVBonYMSTZ9mZLXG0wr53YzGm7I1z3U1vbpS1WHs
LV89KMEE4xRvOjYOyltR+SbH2pZJywBHU6NbmKoJFlzhAya8sVndpNgMPcNYxlQ7370SY8uZmf0h
ttc4knZV37NooH+04xS1a5xVSP7LECaTuUCpeue0WlZudjP2ngfPeq6NnKUSNE3DFnrmNApZP2lO
fnaXIg5grDx2Ndvi62JP9bfEjSeqslKesa/z9MTsBGchlvTJqSyUYY1ScYmWdKtHwP09YwBLl3/u
vGa+Y+4H8xh2IZjt2LqZjVHuDc9YXiZO/0dMtDhMG3R7T+m3A1NV2GCT8HvTabCllQ5gWTNB1CSv
FNgMgsVdoh5aTUgm0kD+u9JJ5mAqwZqPSAq4he3wrYdZvDEZ5+tH091GqQ5g1Q73KegFjzn3idoV
XEQDRM8V97qD0x/by7A3p6b7Xrb6uq/1+MCc29mkb9lLPckvKUAJPNjXtMqeRFR/zar4WIII7Tyo
4jPpzEOIHj2G7lAtX3nz5G6loA61or/O69S9dtNkQzX4YrH0c6UztJhk3KVOsQDwwTwkJ+bFuSX7
htHG3gTKdgw9XHLP2mfaZJ0a16lOONtU+cnQvzm1iA9aZ1cfq8X1YeuufXE4kQJGpuQW9DoJslEz
0SOH+pRPw/qunC5ticFGzsOktEEcvCi5cc1UvYwlmRPlwNqmojSqL0XKgWg7Ga6Z9cHsQnxcnFn/
wPqfb6okyvcl3SLYJJndBmGI+35OssBiTcylw57kR7rWQWmMLTKYEed+x7LOkzNGNDtCFebLqK/U
HAlrX3dR37npuWCKJQ/YRS4+itVBbTOLqRke5qyVgCOp5z3PRWc9OSzvVX5T1cu50opx7+E0ql3W
oAdhnwt1p5te+Y0LJ86PTmU4D7ETzzakocUgXURO22BPjGxc81OO0dzYJ0LI5L2A3K+CsphngomU
mELLKxsGCGztW2WzXndmgGKh34qtjOwmo7hTeZG89PTU+3Ec1/dunZpT5mXpENKxu59HtdZilybL
gsiQwsSOwrnTuWg7f0oH9LGR0QTqYWk+QoB5VlCVqwRLw/6jVksaC72gbS46lN1jpiG8GF2dn5hT
6A5oNdBjzE6dm0jXzmvG9pk2UU3EsFtbzlsZJXZYC42teZ3m6A8UnfbMRhNPfbUgp4+5KbqDKq1l
p5N0DZnTu8YZiLe4Nwa3DN1mYrihr4yz1jryRIkKl6AISYBeAY6ZmJVkPN/rHksK3DCRV1VPCLe+
q+EVs2CqRzvshj4PVl3HXOgVhr21fDV1+r9ubvpnlbja1lrS69zU5N6ndL60OAZmycS4/LbM54/U
btR97jG8i6UY1e+prKkmOmh6qnmyMWLRnKVuqhsryecbq2ktYoVMpuqiaj4b+qptuUayjWW7YMrr
aoQ9gTPPab6wzZHn/y1G9CdLdmoPybuC5ahO7jNhjkyvIsNDZb8Js0RkSWjHViufAndE02sYxPBl
bn8SDO/79dgw7zehvjSGHj8C9liHLF71TwS2jJuugYCX09gHYy4xjxKT+QTKIaaT62UDK2fQrPE+
tMgLV1IBOa/hldGV0z9wXD+OhijCpGIJaR9DslObV5Q8dnyQWKwcGgiqhq7rB1YBIyTYSx9EwKp3
rbTmxQc0kd95DM3bLmd7hDW0iJgaTTrbtWf6ivwOzdfd0piRuY8HBDs4AV149kl1iG5Nknhv7J27
qmLRfPLaZPQdPcKZZZPylpwVqnQb6ztZh0uxLgqY16Z4INonZONPSl/uYbAqGd3Ca0wBn3yyGxJx
itP2FsM5RQ6FwEq7jpLfdo1P5tXQywv1MdLe+OWcEWg+JpLbsVO7ZSwMXzC0EvQCtAlSWm5iBhD5
v8i+1JVegEx6zmXK5JPnjU5QQVndTbx9L7AfH8Z1RKWMae2kEnejVSZbxwH1QxdC+qRj8WVDanQ3
jvEmBdqkYXA1lBJnubVJxKzSFYaWwczmOqzRyWn12ZRs+a3gsjdztLk8Hc/UE4XfxhMRvNPenkHR
Ygs8Tzbevp0zvsygETWt65L62TyzzUkF9cigp9kQHRqZNY+P2vngIGCxUzEX74Xljjtztb9TD7e3
jaF4O1eEFqYt+uMYM93cZuKOVS3uvq/c5qBUlPluXTW0u3rHox7cyzVAbxh3oiDCxSm1POLysjp5
yWEAdyk8b5DNCw7edT+5msgxmtf6SzYU1x1LlJBFaT72tIBcIHa6mzzlYeDA4a60yDdsk/tCQqEX
8HA7IkEPvPK4DIETio0j2SDD+F9BwW9g4rM96pICPb4mg+YoqpTeOhrO1DwQ0ajd8mhe9qodWjrc
podijC0Ogwl8qwQM7unVd8zu3bvwQkfNcnOU+tyk+FW0fyivh2Iay4cZvGqIhUWXxBnh9Siyw2oa
gc0shE99pMjnssATmKPbOW6icfd6wvhsi6UI8Dq408tqxq1nbKCuRYkEtzovo7dk+4lNRJcVYPlh
zsch1FgJdbFnp9ySMMtuUho1pIS84x9ne2TWqoDtjpIlYGFHdpnFHFO4pWWou/NKZkpv7Ekw+jSs
nQzF7F3zCSrrbDIwF0A0oxvrzLHR1ic3jSrOsFO3VlbnW9XF8S6P5G1WNGcNmi0wJJNx7lzxYESc
OXQCvGtRbv9ZZzQOo6HowMGKdD+byvFHJ1pu06hKmfosKQunwVcQnJxsYtxwap+n8ir+Q9Z2LeBM
WWTOsV8d/bFPaBvykaW+vaqxhpbrwHRWIW23JYJyqg07VKp+10Jl3ZWk/9KT9KOfyuEWuvizNmli
0+WR5oOidWeD9z10zOKmMpLPUO9dIGbo69qiHGmX/oLotn7qXKc+dWQ81nr3Mttes80Y7kV2Y4XL
3KF+xia74iOd6iPi0LBWODHmQh5mjtBApPMTqy2/WYqnuJ3M9RbsZdyUWTHujDw5R6ZpbAbX+mTF
w0jn4e3tzMw3a+aJrYirmI+jeTId/rxmh7FXlJ/bDCpzsvRl06IVWA4Dcw1rBTYGVMreWTIFY5sV
h6hLuidnNL6s7ZrBM+A9lGYPfDl63yX7kSnlZBmYDhfesmbMtzPfy3R4zhHhxfW+Nj30MKU+GfPc
vqZmeWPranllUCs7Rpke30g9dUOmCcmxrdrXWmY6jZvV4rYuxi17JcZv7Vxl25UW82uaG+OxZOZh
WzGY+ClvmZizWqDsWBNQMoalM41h3pITgMXt4fxhwvsGfRpPKqYFzUEGum3c0lsU5C6gEo4svGY2
aW9H5h2xp9Q7864W+n2s9VtOxhuw8Oe2S04y5RkHO6eCrgY7dnjXQev6DfPtb/FcZjxEi+uTavRd
mXUhz9ULo7lQpyK96IRd0MhxsNaRYEh21s7ROoZ13G+8ZGTSZNAubC63NsPYIcr2OsOT8c5eU0i8
fPiweQITxOHMm4VaM5y5733Ww+uh56bfmZyisc+Jo2XskHyQPJPVRvZLdqdUf8oLlyvA5KqKNd4I
ZlVfmlV/4ix8sXBSt9HgMcOXaGbY2QMkFu0tyGmhtjzHV/zOLN7EseenXW1cPCPBCJTxE8MW3CT5
sB7dzP5k1Mu0i5flXkLaEehQQfWseI5rluW07Iyf140sj9RuzXW8Jq+QHKPxWQ0sDuh0IAKpr1Db
c/PVVd0HcSLMyYJgutoA4ZBH8WmNGACFTloDhh+Z/WnYesvy6XxvlvYcDHEhsAIpYIqcwRS5VuBN
gEK+UQmFt9U9JfGaouStF9qwa+k0pkEEi76xmJz2RWec8j5u/STDw7QXrQ5KBiF8VOvHqjKk30f6
HYvYQU9yNMfMMpnCQaIL4iL5GuO+KxTtbIZVb7RA0Xdt3Mx1twDqZWAVxXtUrc+rZ+dblolcDZ/8
1lR6AxBag9plcKzKYojUixpsXH3dSnOdb71ssYOEsum5NdYhqLUx4u5a4tBosHudNnO3ZKDUR5w1
3WcO397WLQP0mLyMEHr6cYlb5whZMGGUJWor4AI5laZvzTRFDJrN+c4w++cxy+8a5ER/RBS7TuOr
va43r5UrnpJkYCRxStaAUM6cqxorexHX3Izuye2dduOYI6M+V1C/1umri4IiqVif3YkACDo8tkBE
Gg69JdrdCmnFSs0UidkcC2q0tl7NXV50MMDMB3pGqC1UC/6crdwkmszVbeIIPsTEsPM3pi67F5Ss
ssVyt2KCUxfnyMwQJyDzkfJNcaaPYWuYbbHThkaT4YI+Ve30RoD9xKNG4ozbej3elVWm0WGKk4Eo
2Uw5CYzO3PA5akbr7SxrqLyLOcXWfJSyHZ+niMv3MbNHcBM9j3rbr2wjGrb45KrDcfBWbjX0cxu9
WQB9QX+ov8r8/lm00jVv63eJYdFgSUN3aK5trQET9zyxfHOZo/r481yon8R2/bgHb9HWeZ6Fxay0
XAv4qHk8oduxlSipluDPf4S8xuP9q9yjH0L54lwfmduFclPCFHJPUZ1KrjpErmAB4CO2p1ItO/hK
W71S7Ndvbd8sNppepBfnVQ5FvSOuZb7/81/nZ3FSP4T4sdqBWxrtaRdVFfWX1/Bgs6a3wh6/rsby
Fzl7P8kP+3GBnkZJkbnY8LumNAvKxyh61hFrlJ/HJrO5dZpxj8sG9vzPX9TPrpIf4r3ipHEyUNR1
x5gb4oWWr+Fgtvqn/9V3/3GFnhTGhD3brrtyaOyQlsfcC1Gpv8j3+skl+OPuPKoBEeupzXs1YpDB
nArmiRA7HSf6q3z2n7w9P65UzVuvEi5gya6SXsHuMuZQdGrCNPmLXOqfXFPO9b//7ibVSlkyEMes
YtLcJ/qwz8w6XCjHJu2vNnr+5IL6cdcfJkpOPlexkt9mvDURnqC8aM+Gvm1UW/3vLiLn+u797lWA
Lw9wECyFbjMbDWKxtI2OK7D/84voZ6/gh1NgJpvDqkW6UpxdrW6rq3YLQRU7iIkltFoZES3S1H+R
E/izH/bDTZ7BSyqr5wPpRosNhoJZl4FkhJsljtXWrYsS6WqM/5F+9+9v83/E79XdP46y7u//yb+/
obm1Kk76H/7172f11lZd9dH/5/XL/vuv/fGL/v5YFfzvx7/yh6/gG//zB4ev/esf/mWD+9wv98N7
uzy8owD3v313fsXr3/y//cN/e//tuzwu9fvffiErrOyv342zr/zln390+P63X6SQwnauq57//fc/
5J9/4/Ja8MXH1wEqJ/vXX/b+2vV/+8Vxf3VcB45QN0HIha1z70/v//wTOgBhOsJyeTaa162CZdX2
yd9+MfRfddM2QGAt6C/Tu2avd9Xw2x/JXzF0PMt1+ULG6AgB/a9f7w8f0/98bP9WDsVdpSAAeVH6
v7pMTINf5I9XPNsrnKkC8NvF+XQmjRi4R+tGyq38G9wqm7Ds3Uir10ANKOWwYR5Uyy5uZE5gm5uI
DfV6wiqlSlLDAcYy8o6Wa8lyt5J8qk+FfsTp1AP+YWN05RfbGD61iXtyZIuKqz3OelucpYvk6WS3
k1YuGzzVwDUJjXIf8IG+zzaimMVKCdfsnrK0fGsKg5FnCfqapNWJN+5iM71ICCXB326Ln1YA9rZJ
s40N5wgkjVvsgc2kRJhSF88+U/MkkeVQcH2DERR375jlD14+IUy7yCpZE1S1OhLK8nmM19tosfdN
8t3xFIkCAvJZOJ/IpSOh4kuUfAxdQUXnfpkSGi0HpElJBByr3pjD+MquO0n4zlNr6t+tdJrJINPv
pVg3C0mwXtWljxnM5LnFVLqZreWWOlXbdHFO6GKJbu4u/YtUozgo5n03jIM/F7V1YcvqdGNTon5x
lmVmNicdd33Rti9MjUMIz0uY9azf2TiqwjW0LQJMIg57IAtX32AqJzudmDFgwLVz79ZJNijkBOHw
Hj4W2dTdmEAiiuSD47BW1fsSqfqpINTpya7WdC8rga9AFE3PbOvutzvm/+ej47rA5eeHBrxH//qH
o+b69/9xWnj6ryjaLEjhWHAtSeTUf50WLueI5QrdlrohTJu8w/8+LXT3V0Rg1xA6wKqHGPU/p4Vu
/2p7nBGea7vSvh4//y+nBerWv6pjDVtcC5jfPR/jiLANMrD0fRY3C9ieIEI3UFpT7BNXtTcjijFg
8nCdLHAtg/gLDhx78ZVRyJ5gK/BzzgwHVKSrrI+eSffnaGEaGIbLGEjeHCYLH68Yc9gaZ0SkXvm2
2A4i977Osk6wD1v7AedIMAqUtTh1hZfeEV8TM0BhSk/g7g6S7LFBiz8yPD18Vonvd9JMIpHolhxZ
+yJHn/EdMiesIC6VyR6fPK2vmWB6tKATET3go86DWpNsOdFHw5NEp1bDFeCuStSTJEeTzBUcxI22
LmlJWsTSWyECHhg2KQtQiknUzF1okP68VwRt7ozVLs+JnPOX0Y6XG+wLEg0nUueKBV+ebn9lElgi
LH+bsty7BW5AQ0jyqfclEX6e37toKI1TMIgkwZNiv5FF9V4QonMiJaZFaKuJmsuVVu0BF72XrtS6
d+aU4rPNFOslrgzvwZF5/hSNOuBpM8GZmczUZH7tOuXtamED+RNpYTvDBp0q3LH53OfCumnytEXS
zu30Ia/W5oXZieEB7ml+FLEH5UQiiYPlZzffiMWyv5tmTlRbLd2WqZoKK5Ndhw/0yoP0YyTwO6b4
gVs93WwYjM/N0NFcAXSi6AVKiMIDygxhCahzs81jprXe2NEH6LiwcQPAB129cgxCwqYq3iept2y6
VcqDY0PjEeCglWkoXYkzh7Bwg0FB1JxVaLxIzaLnwXNxI5aSlHaGo6ywyk8EtuRzKOgV7MCbabKJ
yLc+sqUl+4dDUOj7JNMjSGHT7j9TQlnZHuc1WkhwyqUZrElj3MKOEzE7kpDFgAfl3Wuf645LlkAK
a4W6Ox3LpJBnrxS5oqCHM3LW9hqJEtVgdm6scmcLPap95TFlPirP1tYdcjV6c17N3Y3UZPyhtStS
akh2kN5vNdII+qBjRIsYukYn7YDCo8Ruwf0bs7rWmKdNcmg+43olD1MjAIv0/D63lPOAn+6i0MIJ
db6ypHlDdTEcCL8hBivuG3NfJkIdGpriYKj05L0weHWE4Mf/h7ov6bITV7r9RdwFiEZMT5snG8hM
O+20JyyXy0Uv0QkBv/5tfO/gWJU6rI/ZG3n5lEtIIUVICu3Ye/jZQrbtK6FBNQClmblHCeROfyRB
P7zHRGDjCbhFzPcK/xhnBsaRRfFM3v8AfBDpr9SaqA9iIgOo3CkG/WiD0xDw57G1PAGktV2cDV+M
P/FqUF48OqNqteuN8pmWs7jYEF2Qu5QnAMiYdZx8s8HdFyGrZrw47kDuDHAQJsgYJWDhALkz6OIr
z92JXALrAAZKcRcwSS4DDsIHACuAyMpIYn3vac57nEzmbGEedEkDvJSJlzpmT49DAV6XHRgD+idq
gpFrX6YWnlmq3gqOkLZOXeCS6uQA5XZUP0Hf/rkv8+kp9hq7BNHTkigTaVy8gs8RJaL+KB0gtqse
z7Wkch9zA/x0e+hv0FMzs+k5zZE93FOz5t+DEXDind1AkwWF8h64yDx0RrLyFJgomUd9Qov0I6PZ
QzcSPzTplEXgFhoG1K6meN/P4umVd/abnTz1tIvfQdjQvdUU/jlUHqhj+7GwzqjRkb/+77v3x0f6
P+4A5198OTF3/x+c+x3sbfrNe59mDImQ/94glmvC8s//u3dbxPmPjzw/jvoAPfz3PP+/kz75j+tb
TuCarme5NlmkHv930nfxnzz8n+AYsk3s3Gjtfwd9i/7HcgPLB8Eh9vr/wxkfjf8r9+Q4rq/cOlEf
UuFUECTPTYvKy751wJ28vG1fDf9/N4rrGwQ6+GHrOHNcnwiAVovbEUJdz+CUAMcBE+TgtwtQB5DX
0+1P6AbwL1p4wExA8EYj5F+KvS/ycSfwjLpyKf8ocbGYR80bIU2F03SAN5LYwkZrZE+c5HcpEPAJ
qMluj0DzDVU3Pq0E8Jh4/4pc3v8Te91bbHjHfrC/zOX09fYnNEZS1eNBWeSBpADkk4GR3PFsesQL
+eF207reL1fHq0MfQJaywG7mRIZpfkYeD9DWof6UpOwreBRX1AZ03V++ffUNQB/BzgDsUjSSugIW
oKdjjLdoIApXBqFZp97y+9UH2iLxrMb1ncgswGTL8C4V5+4dXo1+3jaSbgDL71fto4SuBi8L7M9B
friT3KA71BwVK16ma13xYRPYc/AuSRLJrvH2eUe/sBLs8Le7/pGcFjxguWtcd9037ImOVmlH7uT9
TFH/WXXGBbi/ez8vD/0YXOp+TdBHNw7FlXurBRwDQlcRT1HWlKXNey1t+3R7HLopVjyZizmZ8ByP
xo3e3vlx6oAgbub38wgy7U2fUIXawQ2D7DXIKSNUTdylSfa5sEGD19KVmdCYRxVqB491W4K1pnoG
3zrOO8gX3Hsg/FyJdLrWFT92CWjXeoIzlVG6FhS5zPbgNpXbbOy84sI4Pw2DP7TpcwI1gT2PuXcs
8XK8sXXFfw0RMxfE4skzI2nuHyVYqa0jWKCBFrw9tZoo5y5Wu3JgH5tzORp9E8VWfoYT31MwEJ/w
JgZRaVQhb/uI4scCko2N56ZN1An+oxTjKSvsE1RAzR0PirX9cplP9bEJ/uwq/gyaC7Ai9TWNMoaS
0aXeviXTKUnI/eBNpzG1NohuL99RnBnp1B7ATFpHGRIIb06RoXCgiN9uW0rjzK7izGD/s1wDZIyR
iXJjibLO9tsgC7IrICO3tmJ/q/d+YClVVr0hEoe1qqqj3jwBAnhAOiE0A47SbKDzW/EEMYfvrEIh
dLEH8gPMA4CGjr88kK0C9rsrxvRkViLkqEXxPhPjjOsUXv93+IsATZ0D9hhwPVbsze9PKBJ6wB/S
S3+AmHSXj589/1XaK+cLazH5RwNZQvvV4sULnlcLwDMi2aSveOp9B7/2sYEKRQZMHuDo7r0jgkOC
YtRDwlmwq5H3WHFMzUQ5SlQhEuUWkPXzo4RDutCfADKZsxRENCgqXPGaxQU/Gp0SWUjcDGk8jTSi
HihjE8DpY/r59jLTNa2EFSIhKFM3jhcJ1O6e3S4IzsLk+cq86GyzfPVqWvhCpEYAZIga337y4vLR
4pA/sePjts4r0YTh2cKeQSgReX7aooJHQvm1RTXQeVvzShyhIFJv2sbyIwnG1zwTz7YVbzSMEjpi
ULs1yMP5EZJuYHRK0vFLmoPPpGjm4u9tvVcCiIfSo5i0HaqmenDeXoYsH6e/Tcgh0xWxQM3kqnrt
pj8kbWPELOptgMWrwgaXYDOwUyNAFXp7DLpPKG4teYbiaBtMRm3qn0BEegFX/GMx2C+3m9dseURx
3QFg2TQxmiBidv8+tdOPgBr3hazvPeqtjEDjX6pee8kY6EeQooyEaVc7vjBKOCgzXWldZ5/l9yv/
gmaLk+YjWgdq7S7g+V3mQOjC8bdtcEt6/rr5WGBxAqHqR6j5AJOmk5oSebvMaj9ts7/ivwTI7yop
aj+CZFUM5q4MbzUOONddUDY8yxpEbre/ozOT6siONbgNdAMip6u/5sQ/mFnxAEK5lad/3RwrzgzJ
b7D4AmAQtcQyvrOst/5hFSm23QyJ4seVHeO8TbC/0KK5R93H99pOV+ZXYxdVfp0gz+uUSUWjtp2S
R4rya5wA8uGrZQ3ieNv0GtuoGuxFWqPKYiY0yqk5BcdA0NhEFk/E/WnbBxQfBrLfqBJkL3FxTs1d
XqJaLx28bTcGW9l429KdQHWd0yiWEei1AaBjeI3d1nHFd0E4Bwo4v/OATUWmOGXtgI4H79saVzzX
KVDxnvWmFXUUZHngIgNdLG/zjZOq+O1sSVRQmIMVlWVNn4x0Bvd4kq0EZd2iVJwVlXK1AVERO/Jk
K3el3w/7mgCr0wXgdNxmHcVhWTra/mDFHrQVwN6Gh15jX3ode77dum4AisNC080pAPfygDEdXr3K
BtHybN1ZbbsSbjS7lhX8GZWBoMhRIo90RVP3z4TTkHPU0eFR3wE7wLbFqYqY46XACXjS4FjIutYD
51dPf8YcuMuVGdDYSFUwpwW0TPASUEZQ0BIPbocKiNhj7DlD9fG244kqWw4mpCCoeFlFpU8ecgLS
mRKcCsEg/rk9zZrIZi1Du9p7raagVuB4ZZSgNOyUMpS9g8x/WDGQvazFD878luLBIDhJwZntl1Ez
XWriMlBYosjFPVoOyHZycHXg8uQB5I0/TDfk4oKC6nDEX8YJVHbDbhqNgzSrOx/1BEmWXQCwXYm4
S2T9qGeK91tg2fQSJAuigpj7uCuOhRkJPCnWIBMfyvl427y6FaKEAcOrUbbe4yuoNSq4f2/hXd1y
V/ZUXeNKALCoXVVghCojPE89lOBUnbMZ9QTziofqloYSAaq5qlAGMM3LnvS2lL/snBHom9uG0TSu
iqYXtM3NdrLLaHQYARumM5390bK2Ob6qlt4BogAqYxpH8QghI9s0QDRcjcHKfqpZOqayWfvCsyaw
UM1R5dNuT72a7VswPgbp3O5F3WZHTkd3ZSTLHeGDZapqp5upB0qa2MThZvDAdweIGfSrQKMN9S55
h6K3HBmhGrgN8KasjE43M0pEkGBScEbfp5E3NfIxBp/2W9BBp3HbvC9fvYo3AQXdQulWBS4rwbQz
4v4zsAUrPdf4g6m49FJM5rMOCQZT9t4DB+/igw/2qTCRRbcS0D6EgCNbpiqnL4xMxQwYfVSDtLaS
3VtfNn8bsTwhaAnvawusIxj/T3kD4m9kNsVGsymuPnco/gaNRhy5iCjgUaziygP9WlWnx9vzsmy7
H60zxdlRUisFiacisoW0wxpikg/Qw+kPQLSzg+EjZZZPnXcEMekJHPTtSgT7+BDgqDrrwdSgtNyx
86gXBmAWTnNihXxHNUO6Rzp1xYU+XtCOqrNuWLSQDmRpgMwDRxmkdyBt07vjyqLTta4EAxNK3jnh
hh8BiVd9m12OhylIg6RyZWJ07S+mu3KYFiJjRexYeQQ2gh0VICMO2g1i12D/UQXWi6YxoYHcF1GC
Ek1UO/8CH+XX28tJ1+vl96teV6iGT6TVzZFTNsZOZNASEdVartJaFuW/Fyv4oP9sPQVfvmNVXQ5v
+IKTgzEDkoQoMsagDqmfpsl8KMXP1bSsbizKHo6yetBtkTgOZzMrd7QD9Io3KIDcZinFs0d/hNqS
w8YIkFKQnGZuswh5JSur82O3BhDxT0tl88xGJELzCLusC4gduNhmgzrIvw8ny28/MYj4nIYWPAT9
5MqVIPnx/uioIuo0sTuAzj1AWmo8MtsGWOcBXLUv4LDbzRNZcQxNttxR5dTruSyahDpZJOicPUIP
Wb64ZcP/EoO1kM67u6mWIXgVzssO0xL+ZGXGedOkeYpZLVMUKGqEZvGYNE+jGPFE5m06kDtUiSf+
DF0lsLjY4DtARXQN6DD4zRqxMjWagKsqt0MJskDhoDlGcz29J4mEdFMdnJsAvH1j//m2cdyPvZMu
v1/5fp2CFjU2EnyjoyDmIBPZWwjy+1ngEnn7E1TzCSW8pDUWKzCDVlS7qbiAATU+zm0mjlDmnSEa
2eX7FiQIh0Rwc1OSCUmNPwcVGO7kgDdwjmaWPthe/Q4CtCiYNoZiqsYYB9ytQOH2EVjC+i8o5Dyg
CqdbmRCdtZQQE5TQsgAnTx9xYUGhrUZJd5B44iRBjXpGLX5zyl1m7/AEwd9uz48mZFLFP1DYDIEe
1+8i8Kpnd1nSjY+WIdOVO7GmdbWKKwXq0fAhcAKsTyLA9AAZ4G8C5E/pyurStK/CAxIb2hU86I3Q
rWmyp7Px2Jb5l02WUWvEIPeLeoKWt5GDM0m5g4wpOFQI+JTISuc13qdWiAUBqQHq7mhoN+7JRQkw
xJcgoZUctvVfOY6Q3PPmFM/p0WhBs7zwB/MAfY81eIBm51CLw3LQ4uRJZdEwMN6y+eKCpoxbn4zh
VWbjSujWREC1NszjjiWTxqHhnAuxn+PnABTYIxThd0ysPItp/E2F6mXAOw1zyjAFZvWIepoXFyPq
UoA1eh5cBh/0YGPsRNsmRIkcDouReCXECKGlsucduNCggLKtaSVuMBKMBtDTRpgO5H70p9cSFSnb
mlYCBNiukpEj6R0uyR+oP0ATJ1+ZYI0DqCg9g9q+FO1shCCiOULT7cSH6ldt8dOmnqsIPRN0vilP
TRgFYpj7NPWh+Q7l8RXv1TiAt/x+tXeWqFf32sI1QghqPNk5ZORmFD1BehdF3N8yMa5EUI0TeIoX
uyJA4WgHfgartuVuakEK4RtnG498O7v0Vs4amjCqYvUGcA2Dhw1qiiADfjNM0HgWycpurGt6+f3K
THaSxwOUTY2woRzXYPeSV+zb7fnVLR9lo/dEZ3mMotcdeGYS8dnqwQpcrphEN72Ksw4WyPsGupwb
g/JEQFlU+Yv67wmJzxoSGbdHoDOO4rYDddtpjuFbdu+8DK13oH6/dvDSWEeFtrlBM1UDVN9CqP5B
vliOzwwhxzH9ldCpMZCrrv8RFd+yw8QCYPg6i/m+jOkFQm3PfYdSmsHvt9lIrZeEnC2UPyHQEAIV
u8emc1jW/23z60y0/H61Nr24baHKEwThOEygaXDzhU/H+ta4TbYtBKkYt6ICJ6bIJFYRH+881zh4
4H+53XnN2nGV1d9ByCMzHDMOe58dW2bsWWCvZBt0U6usfXs27M4N0Osl5E/sbxAw7bG519U9WGVW
bK/rvrL0JfSjRBsPRgiVaXe37IYOtdfQu7q0gwpmc4rE7QfpB9hZRvCOQlcZKkWkPwowGrru+JL4
IpxcULa3ciU/prHZv5BtCXAEvMqbiLDuM2fDuyXIG2oN0z3Uz6GpxI+3p12zHzjLSeZqzaI6XPa+
O7eR1QG2nRNI2oKXuTskVcKe+n4ltGrORSrGrGv7LqjHqgUVivcQ2CWEOsje6c37agT7P+h4Ua27
MiDdp9QNDvu9ZTleHUkG5a9FgwY6h2CneUw66At6aZg77cpepLOd4u9uBiG2IfPrqCic54SVL0FF
Q5a05W4q5co3dOtA2e94ATruwp4guwV+qcNMqzfLgxY9ir35KcHxRpjeWnJN40KOEgFK0yZQagO2
FYg38dKjQjQHBJ4b2x5+HFs5+UFZyPCaJmgjo21+zhNe2qxy3uovSoypuT8in9zUkZNI9t5OYVty
spfSde4NEcyPnuchJtz2Gd0SU2JNjEfCyRwwJ1BYqO7KQkDWFKrJTzmpxsOUe/0JknY96k7B0Xb7
i7qpUUxX1YWBQjK3jrpKgiooM9qc7krwDtQrQ9J8QMXCZXQawDduYHd3k6+ZWyZ7cIOvHR10jSsx
JvNzqCDFDYssl7v3ue9ajzUb4ufbtvkNZvkgJ6yi4MBrCs3NOYa3B19H9gKBoLsJiTl/BMO29xee
ZhoLmn+nxHDx4Nx8x5n9YFfZUTifXIjNOcOP5bw3gsemQNmT7V7K1PjsTenONw0TEkTe/er1UGcI
JTbVdeEiB5AkUTZbAQISla8z9FFWXm01oeI3SPoqlEOMOzZi8DhF4HzdlWYctZBq6QT7MhH/CZxy
b7ftrYl6KqguQQECKlfzLupssCx0FrSQ5KchKB46L/t++xM6OymRSLI+N1nVdpFrNvauD1zwjRL2
17bGlUjRt7Z0mrzqIsi7/IxN+xll1Rv7rQQGIZCAAXC7i5yKZi80mKYjpts/3O64bn6VIMC7AYZA
FTuSXx1kxM0KxJqZnEsICFQU1VCohW2gsfz19tc0c6Bi63htlYtU1BjVFNRnoEufdhTcASsBbdki
P/BZFVZnWYbd21MzRcALf26d4kWAnld44u/bndes0d9kKVeuYKRB68oeuzFn+dnvq4fF4UfaPVmp
DFam4zeS5aMxKN7sNk3qWUOWRmUcBZD+Qtw4pvHPrLrkjIAu0NqjAHg3Gu9ZD9pY0Oj3KH/wVi/Z
ujEqp48eWpXDIAHsyx3x7Bv9sc68Zzul715XbLuT2cvauDLj2Ag/ARdsEDb2dJLt+JrL6uxk+X1f
oj6Abk032Yq/99ksMlGjdiPNsNbArtJCqwyqL7cXg26tKQ4/kinvQIHaR7NHH8Ha++IMHRSbNibw
fwOgrozEoE82MmLwKAVp4T7JQA0wVPHatUzTeRUsB8IfHDK9mQGM1zwLj30JZnLBTfnltm00i0jF
yXFYvrBybM2m9H7VzEpQAoR9s+tqKNj6q9ldTTBR4XJuMLpeDGWqqIpB/yDBWrivjCRZyWnpWlcc
kVmeRClTnEdQJsIZH3TNQ1Wx820L6RpX3Cwvhw5IvDqPQPxPzplBISOaumvAFV3ry+9Xi6fqUAwH
8e48Mh1OT20Axia7Ht5ud123dhS3qjiHtBXvM+x0TWT0NaplB7AhzCvRQdd3xa9qFwQQ1DYzAIDL
y5g532ajWSsM+I1C/CC4/n76vTZMVYPrbqBZ1IM7tAogQu7dgZkLmqEZeM9yqKiMoH0hx4B/6aEy
56F2oGouo/WOvO/xtvl+v8x81Adlw7ULC+BDf8BrNpg8y+aSjycSPzMJ+SP8ZQhZc5maE8mee/40
JTLE+wLoN0BAaoArPw72c/VTzPPehjBQP+2tAmQe/qek/8T69GSDdZxkv8pi2BXFSbT9uc+/zc67
lN/a+GWsvmXsE/WLA5rGxybrfcb1HF8zPAjWWTPku7y9xA0nAKh7Kj5PdnoECO3UtvErCHT3SE7c
z9D0cckpL5vd2JxAHAEZjjrCIKYAqsj2fWz8Mw7RZD/2ROzBQ3IYHKC+0vZSjCcxXUAd+5QUPnQF
xjOAEG9g1106DQG8lbj82/s/sK+KBAyqrDJAp5lFTtqeYwyk8rtDCSo9ZwZZC4F09Q8jBUs1qiy9
uxmqMWSqIQ38U/YzeEfEjiRrSUGNp6ioQb+DOBjJeBaBjBfs/cLsdzGAw3uBKu2V0WpObyp0sCOg
PkyJmaIUaHxIYoAw8nHepZQ8xpDstJI1cIRuKEowFF7vgyyiSaJigqpeT8oW7GvjpfVBEH3bL3Rf
WH6/ck2zsxx/gEIwyOCxFooh+0THJIULBl9uf0ATWEwlKAI1a+fMxRAy6MHfJVmTQzOgdg63W9d1
X4mKDQex/Qz8QwjG+BoMmhC6GFwwQRdFt/b+odlVVaigXxl8MqoO5xk+niHDHkrXeAQX1ZPv2cfb
o9B9QrlqQI5kLnkOjl8vNu8YUEOWP9ynFbSihu719id0hlLCHxR4p6HuMhpOJG6PJH1AzLHujNge
Ni0komIAHScDddjE/dBzEAI7+WIX0ycm+cr+9HH/iYr+q0WXQnIl8cNi0ZNsxoEu712IZf7+toE+
zgORYHH1K0cA1gWCXpB6Do0Bgh5JNf8s2Hw3WFC2ouKedc5fSZ/FKx/72ClIoPh17YBSsOkKL3T8
kX4XWVdANALrLFiZDE2Om6iYQF5DSkqmuRP2TXACDuVH0dAHs7Ah78MvDE9LgDrHT87UHkUR/HPb
gh+vYrKQdF5bME673JD9SEK8/79lmXHxe2OPZ7K7rnZWDocBmvr3JgONqj8/AdkiPNxKzw7tMtgb
xPvRQ8mmnqdLk7BTZ8wgmvDpVyrbdpNnksD+84MCBPnwkUKGsgt+msF0ph6IySbavmSQnln5iG5t
K+4/z0Vscsh7geKbQjAPcHcPQjd4tbk9L7rmFdeHMDVzoCYvQ3cyg8gHRx7IdFkagAM96X1rZRC6
JafCBaeGUiS4nT4cSLHnxXyqwWMa9/yScvFQxfIBcvCf+hRVlb78dHtkGjdSoYOo1zTLuSF9SCBx
tiNk/gWl9G2rWQXwNVCfQPWB3Ydllt51OaABOXFfKgpMGh1O2/q/eNJVzGnygQzgn+pDWfV3szBe
RSxW4v3HJxSiovdco0nqkY19OHG+d/vgO4LbOaf2qbSdZ2D7Pt8egWZtqXTtKaHO2AZlHyaMQc8g
eAepxouX8cPt5jVBWYXrZd3Qj7EfdOFQyNchL/+2IVYABYK7tC4hCICLRFCtGEw3EsXTA3BVzgXk
0MOeOG+CtxcTrH3+UK1kEzWRSyVgLxCS6orHXVgxazxBkHnZxKZgL8vYO8pU/MKWED+Mnu/umcWL
lXipGZSnRJYGzIKBac59yObyHnJb5JB4stl3Wfnt9gTpPqDElsk0elnaVh3ixf9iBIFAXZsNYru5
3DYCFcRnyHxqcS+twzq22Td7FjLMyja7992MrXi6LoooYwCXggdwNe3CpSJo57sk21kFZLNvW0gz
8SrKEaS+nRwytwtbH5dcqz0kzcKe6c47n7NH6ByV+0F0xwZ8C7c/qBmOCk206FDklV/w0ErjYDfW
Y76jPYRvbreuG45yTHLcbkbYzXnYTHcx0siTKA8BtHjG5o5YT5RAHmtaeQLRrC2VxD6nad+6VsbD
DNyltfjhY3Ymf9srHFExipCWqdy+R+sFS8BGahSQUffGZCWyawKXCk8MXJCq9vnIwrQn7t9OV4q/
bQiQPFVgsf5p+QylXsSo37tmhpj07ZnRzbtyNhKBSMUw22w5RdioKkp4Xx8TNpA1ui3NB1TQUE1m
WmSObEOfzbm/45zZ4smThkfft41ACcEz7cyJNISFfZc+wClCRs1N8EriK4EQz6Eg3vdcFra47v4j
nIFBBzQz+6/beq6EEAhxktIAfVc41MXM96Qd2T+W6ZPXTc2rWEhrFjGqICUP3XLgX4w69pCWApn7
7dY1a1WFQpKq6YLUSqrQTexT5pinaWyg+kP3tLXPaezuKO1XornuU0r0mJvSr1FNIhA9voMt7Ese
PCNa7eIZInN0z3J725FXBUbOYPCAHDS+g7A0dt0Jijo7NpnbPE1FRI7MFE4rMxGC6ARUyY65BxvM
2n6hiXre4n1XZ8Lc8xNpsxjnTqPwf+ZeOT5PrQVaZv759nTrPqDECZqARMU24QoZCo93ttEchGU8
ebN72da+4sVeDxZlPC6ysGuzYGdIyDD3ngkZRHCNr+CplvPxB9dAFV4YVwOxu3ZuwzEFH3SQQyDV
7FEetQNUCLzPtK23gTDB0fznbEwE1Q8ykXXotvwf1+2+geJ/DUWqmQh3+f1qprlIQcKcz13oQn19
6rq3pKnvsjhf8TVduFYWEq3cSuRzheaH/HMwtJCR2oaVIiq80AX5OB7GCwRo6DjvhxF6WwaFVKes
IDdY3G1aRypxHmiYh4bZWRNOrfmYecWrRFhqQWa+4sW6C6vKmDeLZE4NkjTYbpJuVyxsSDyWX2QH
MeLEAq3ZIjM6Nr9cSFUzO197DdHNi7JXAJ/Xg8jIqMPMSaCYVniBk+zLCbePbYZTMR2VHxi5BJcA
UmVmyDj/BJT4p9qQK/6t6T9R4gchQzWnU9mGEFU9Cq94KDn7e9OUEyV0+Ab4bKHD0yBTAVWSDsLO
91ZM0ydC4jWH1uxAKhRzhgxynDVVE1YQswbZPETRi8Dlh4LU2fvg4CKW5IG8zyHjusZioLmKq6jM
Nh+oCXGxNrSr0Qq+mikYfFG63DcmeypTW1pfOG9taBZPLvG5sXIC1UQXFaUpbJ9P9WjXYewGF1Ca
n9zKgiJu9+X2VGlWgaMERnD+DRAVrZvQQmlqfYFY7MR6lFC0WU1XNnHdJ5TVYHsWcxd+SQgmeNUn
007lxZ6HbVxoeHr/M/rmlMm4pXMT5nkCGvmGjgY9C47j7Mr1ZbHEB5vUQi9+Hd5Nzq26KwiExFE+
WY7V2erMGAUyFEGyyr5tmwbFGRvDrgQt7CY0M8P4KkbuhMCWrqVbdTOgnJo9H4AkEiDOkynmEIKA
sqsBGcvbXdctUCUOSmgpZb2A5M2Q83tztF9t1pxL31hJuGj6roIg58GYZrufmrCc8uDgmzjwk7Jb
Y3XVtb6El6u92/RckTYQDQ293IWyUuJefIOvXCY0hlEhkGAjq4Z4iBvce1P7AGXv9IEuHDtTbJvn
27bXdV/xXruEED3IKpswbVAKch4TyoJ7v6L9Wt5cNwbFuzzAtAqT+EWIjEAIAYiHkpbTroVY6Mru
rRuBujRniyOdBvedzPkpG4JHQ3TbfErluCtGD3TJImgWiVxy7zuxBd3xfPq0yfQqFK+VYgQ0O0FW
g4wZJCz6dJ9zf2XpaKyiIvFiKL3zvEBSI2C82FdTkEIPaDVkaiZVBeKl7ti3APq0IZ55pm8l67Ar
QxyH/OzlzD7fNk/wcdRUSe5YUBOrq5eAViaPQGSzvdnT70YDln4iH0QzHryYv5Tmxn1skXq4duQu
KUbSoRQwLOL2ZHnJd54Of90eim4ylt+vYkTCUzp04LmHhnl3gADPCXjFbUc8FWOXJCB1425bh02T
ofbCJ/beBe9pWI3zRgdbxO6ue9/4FMQSY10DCGPcd+V4btt55WaiOYOpIDuSVgwa8LA5hJbKg2XJ
+igrH2LzPqMH27bFPo8xDr8R7Yq9NHuxWq3guDxNixJ+kdSL9BBWUD9Jd5fwHJri24pViIruK9si
G6WB0ytEjKGV7CQ7mmefpNnvy3KAxpvFLtSQ77cXl8YXVawfcn1OlsYVsryt/zfKJPIdiAPnA6QN
V0ymWb0qyg+iTvFkomwkTEktT6nPf6U5ctW3e69rXN1/8sBo7ELwsIPg454NdnOCQB473G5dZxvF
p2ezKoXskAEn8XjEZeiuZvlfXTlsyyX+iwwP55agGIcyrIase8TJ3dv7kPBaycbpOq+c6JIackCo
VOU4t7iHzikfa5e/GGwNMK/xhN+EWFdBaU65mzt0ab7jJ+GV3/PMjEpKrb3Ii40GUvbmRvZNLIqa
h3YHDcqgf6zGZiXzo1s4yqERsum+ITMEPt53BTCExjONuTzdXjeaxlUIW9fKOKiIyUJuMciI1zMK
Z4ZNksiOQ1RYWpJbde0WyLuNlP2DQ8Ada7ZxvREVjla5OZTTxqkO/WC2TmZMgFOk9Vq2TbMiVe66
zJBe0I/Lw4IwdkGZLCnP+jEj7dtts2vux6qM4dQUkuQo9Aq51yLBk4aBzU4TCnpLbr2OtbdSuKob
xjLrVysfkFzaUQ+7jjkwKHrzMwMGnhJnJV7qmlf8tktbsHsFyBTmZNoN4/fC/dIma0lhjdeqGLQ0
G2bPcBHtRed/GYbxAQX5b7W07uqtm7KpOG2RYRFZbFjSUv3ZrMvPgdPfe5UsoBc5XCpPnF22Rhuh
m3HFi+NaJqzOsjJsBEDAtn/X2l2+C7L8JygwHonIN20ztopJo71d2FBxZ2E9gJhil2eQZd1ZIl67
fX88DlsFpQUjVIT91i9DyinDbi/+MmgeAWz6K2hI2MthJep9vLZsFZuGl7dABoFThqzszoYTX6RI
H4OUrMQ93TCWVXflGW0K2TvbXF6MzfrYJ/yZ5f0JRSjfSFDfB4m9si1/vIhtFZPW9knQJ1DVQXav
yy9DnApAgdr04pjFp7jeeHCFUPOfo8m5KcZGxhy3lGx+zGTdogYy73/dDlaarLGtQtA4stEVUsM8
hIjVk2sPzaHDRIxlfmmb6tMAyftxhEgxJydoMa6ELt0EKWdxazIs3CWSOiwZvYMQ2hdgre8gYfZa
W9OxDtKVsemWmRICBEoME6PI0lD609fOzc+44n3qgXi9bTpd84rXC+a5A6rC6jAA97ecyTfPqV46
y1i5VWiaV/FnWT/ki5xkHU5l/A7iwjcfx/zaJiuxRNc8/XNZdYUNudCprENaii9ytn8kpNpDFHjl
2Pfx2cNW4WZkoKTnLa9DUaevuTE/DF2zBs3Vta34N6kLWVR1VYcsToK/7JEYb9LNu1+bpvVfSLNh
rrLOp0jzsAUERLkVjyc3Hz3UxxV5Vz3f/oxmECoh1pyX0pGxWS4MTN8To/qLVfFK/NM1rdgHip1N
EIuxDKUHOjUCAdwzdYDI3dbxZUFdRdfM76146PwkLLjNLxW0ok9QOlq7pmtCgwo08XwDyswlr8JW
tNa5ANv7uanG/Fz4jgGFdReIWI9Ux9tD0XA12iollsFZkQ5ICocZ84tnvLbGj1k5sSNJHHoQAlAT
JLv9vctkewK8qTrYXiUeUw7Z9ts90EyVijekrkgcw2QL3oybOxYM7n6UG2mbIN7951QFdZa0kH3G
Gc4wml09liheISfmog7Uth6n3lixo24USjwfII7CTWiNhBIA+V1ej8ZuWkoXbttIs8+qUMMyZxA1
8gsWTsJ7iyf/5IKMlFfsEAd4ydz2DSWWcz5A7SiDy9jU/sJlu5M47IwV0P+zm604jm5pLynCK8fx
cwu69okL4mereU+Z9QT9wDCIs/3oja9pU6/sG5rJUPFygxm71tRPVTj6RbErcNvZifXJWLz8369A
tq9MtUj9qjZrxsK5L++HNEvATO/fl+AVuj0Rut4re/Y0+V4fV7hVxnM5nGtzMs8OzcT/4+xKliRH
leAXyQyQhMRVudSq7OrqfS6y6eluoV1oQcvXP8851WOKlJmueUAJRARB4OG+sQW20Y1tXpK2ZqB3
zy8e6VzUzaqfqb/1jmxZGRPUtK4lQ8O+LC6Qtw6gJjBGqRz+BgfVx10rY8KauOd2Q1mh0hGAjybq
3aY8VMkm85TFyUyGN/C6Oe4sUcZvFRi/UA/6u3PaB9BcVVHN9K43LGbCmHrANxiTaX0JdDF4R9Tf
sxVid2P1fd8SXbfmjYdlQTEuXkkrQAazT2kyHFvAUTdMx7ZAV5N6M3YxrryY2FBdwPJ6Gur8ZRHr
iwBDY0SWLcy27RtGvIY2S71UAasuYhFnKcTRz8M7aO/GGV03DhyblRr+y4P8esHzqkvJq5dMNmy6
6yVfl88NaFaSb/v2wXBiT090JEB9XbJxoH4kq5A2H6eAl1tFRYsfm1iasgbPntfw4lINYXjshupR
L1m2cRZcM+B3QpyJowEfGNA5s64uLUTOT46DA6Ap6zlOhzqMNDKDQ5k6zUGUnrNhW7bpGGEpy1wc
ZU1egcGL+z8m6S2PqbPqh9u7YZmPyQotWJpVWjnVZcCrx8iS77otH/TiHMc2v+RD/tRC23nnTIwz
biAr93IPZ1wJyfsr/XQkVsHPtydiW6brBN+4IHiIuTM0PbDaoZZ3hHnlUZe+t7HtttGvx/ab0VXH
OGSJW9QzRTFB8D7Pj3rptyhkLX5nAu+gHuQOfo5qXS/Ii0zLDxwCQJEq3ePttXn/nZGZ4LsaUXTh
AUHezAD+SWCeVH/ul/6s2qu+aX03F+kzAb/E7c/ZpnNdxDeLhdVB6aNC7aOr/K/VmKIBy8sjMDtu
JDG28Y1ICAnwzuFNjVfloClOkHzoHqu2dg8d9DP/uT0Fi1uYyCnA5LuKDLy8yLx87Fj9DQCmmBD9
g7qoR8rpSyW3JL1snzIMdwK+bK7rqbo4S/M9XasHyKJEuVc9czp/8vr6gGe2u9uzslixCZOSs6e7
MKmcWDpihlDRWHfghECb/Iad2aZyPbrebHxZoWwANbXqAt3FEyCTd5MiL4nuTrJ0nlzfP+HCtAE4
sk3lahtvPrW0nfBJgg0q0uS7SMWzqIetBzuLfZlgJgiqM1RswvKyVt0/eV48pEn3mmMK+3bBMF+t
8Trr1wrD11nuRGvaiwjAv2VfbwTzzFMcq4JXKVFeSMCuTVeTRyIsfKc2YqFteYwD3CE5ySeO5emU
+keFaEYMr/eUIv9ye31s4xsH3lyP2eIWKAB7QXUWC49WUFFFdef9fXt8SyJlgqXEwlTTrBifM/2p
rb1n1s5f1cAerjp9+44613BqRdc5k1lWXOpR4GGNlMUxnHa2UjITNIXaYoO+7QzpJnQLD87YjhDh
6LbAgpb1N4VTQzAEdlUX5v8WnxB8zoRrMFhkO++gJtvbSHNZNGlaXPKwAZt8TZMIj2Fb6ZLt3xuH
j9Ihc+iAGASB5aOE2kHEc1xaZr7Jh2EJPSYm2JdSTXzG3goSehGvm+996m/ccG3/3vBdrZupLdVS
XNqCSvSnFNXBmdYZyQbLNg4B2ydM9xWMukGOIpoz0PllwHlwakuuX8eZbqG+bZ8wPLgFz/5SeRN2
2O3nE1ub8JSyqX/oQY63cdRYNsFElrEVZDY9rXGhLpSnDyVrA5AklBXIVW5HiWtm906ib6LLStFI
hQwsv+jJX4+Bx5fT7Nf+x3kCD5vPuv5Ql0jF933MSC/dIEhXHYy4srRJzAlkBtPqoOryyZ/LV7Q0
bEQ+26IZ53Pr12Mfzjq7KNp+RiXiTzfQjRnYhr6awpvz+Nphj7p7V1zkmGmQMEgGAsp+qxHTYlAm
ndtUZ43DNWx2aMVvzbpT5onHkow7w7UJMYOYs4CADW4mzGueXLA+R9CB2XqYtVmS4dMEBXHWQhDy
4meoUEOp+AGVsaexSO5WCPyMQbfTJQzHhuxmo9WM2zvaRn5XeTKCSDjP9uVbJqhM0UIFKvALAJhR
0Vun77nYbBKx7K6JJVukVy6s9QqgRPuTx7zHxE1/6GLr4dpimiZ6LBgDNqhWFAD3IUZMEMDDzZDs
XHUTOub7gF6LdMBp4KO9whE1OYlKbrHb2pbG8Nik6gPJNCsuqNF/Dbv6U1Ak3/syeLkdd2xLY3jt
0sg8zEHJcWE86w9ForLj4IOjat/o16++iQkALdd8yXEMTFCn+bSsHvkGVbJ92t84tP5/dOHXtcSN
vwJOoNUxr8LxYzo1w7LzzxteS1HAmfsRoG5KBIDdQ6zGaeuVzLarhqfWaGJA5wgWRo3kOxo+Hnjt
fyYDOd1ed9vwxvE7URSaK/BfXlRdVFHeg/eGy795Ic+3x7dYjQkd60BHOiAI5xfcw8vlqUUnUfiE
+D9tKX7ZPmBkz6HrzMDIzMhvPZ4eq27xD2Dz3Ar2luUxAWRzs7YCep4IZV7CjzVQsvdaJL9I3/25
vT62DxhOWylRQklqLi5DuJ77ZOWRO5OXHhWEfeNfv/vGr0boU7XZSuC1c0dPHnXdU8Ea76hrKNLe
/oRtBwzX5Wnn+z6XuCOV4CGKUpH5v1F+zoeNO6RtfMN5nVq4HECv4tIt1EO2g5fBVewTpGEmgKzu
fa/zOlyPeJF+pGv7STUj3gTn+1ZlnypRfry9RjZ0jIki0xMeULOuR84zhIe17E66C37qrjyDzFpG
1OmeKjn/DFLRRZDquL/9VZtxGc6tm3DlkI2rLn1C6NGTrXvswBsB4Nrkb2zO1U7/m/pSE0k26bVl
2TWXI9JH4t4/Adhwclj6okASdnsWtk8YHh6MugSXqov9RzvRK/imoRZEsvRuktJ/XVDaOd/+zvur
RU0wWeMtWeflqLXQEndNOnfjoeejwDs0C9J546iwfcTwd58vkKDwWrwJsO6rJN2fFA+sky++3Z7D
+74CyMT/u3uA/ChTGa46ILYfj6ofswO08fb+ecPT8zIccbJhs2firPcJGcnjMLYozyfNlmy5bbMN
Z3cH5udLOQABSbP7UPAfYeF8yGr+0vh060i1LZJxXKcskClWprikuSexvdUa/AidUH66vQdXu3zP
JYwTW5KkVNrvqotKx68iJOB6Yyx/6vsSDQ/1qlHdVtNd6U9bet02mzLc3F+mfMxd4O5BZZ6+gOs4
+wiIdnFkYlMMwrItJoasAzdzWYLjC3U88P71MvaD8QhaOwjS6g03t8zC5CzTa+FIDvjVBSnsdMx9
r3rwqZBH3m72P1g2/j9Ysg4MlSUw1ZdkCJpDUI/VYckhgXh7320TMFxbgPoCCCPED8g4ZYfKX/7W
fV2DjW/8fvsDtr9vOHddLaUIkxWbEOr84HCwCKIFZd+7NDURRAT9PkXFh/wi02A4ZBOoab0k+SqT
DNBK6m7kI+9fcKmJJOqA1vbqfEJBWCQnFbRH6nbPdbEW0ViJU6C2aDFta2X4+LLQcGIByS9uruB7
mdceFiLn8+2d+Pc++I6Pm1CiHEqBQecD4NwADgfByNPEukNGX2v+KsGO4LQ/cz2D80E8ze50T8bP
a+4dBvmtbYr7ap4OuRruFm8XGoKaaqRBR9YuJLi09kMZPIosKD/0UvQbc7W4vsnTtUCIru0JnsjD
NDwX6JkP2fzkF8M9GrmPt5fTslkm0micGk5yN0fjUNJ0/kFxRfzD6nXuPk4rakJq0k7nrdvilTrx
2mPA63PmbsEvLQZtwi+zdV6JwwH4kjlqWKDAhMJQlt/5PKRzHWmmh7PD9LqcytUd0mTnihmxRq68
WaoCx2RK+UMu6TMV1caLqeX4Mvm/JhC7cId25WVMSAFOx2w4KhdCPKyk6iQGnh6mTqaHdnTFrgsE
NaGazO27uciw/dMiMlBSk/lpXsNkA7VgMy4jo3ACLw+GvEWZHDIukJNL65Onm2xXVYSaMLZKge9B
4QJ6WfrqoRICPHntJuWR7a8bmYQOV9ChLCj19sXi3odpsEYzhH1O+7zOSBvk0qI7o0EalDfTg0fn
+5FsXZstf9yEmPlOEOSuwh/v3OJXD6h5RTeTUEs8MgFmlJUoXVYN/jZPwQ3aPTY8u+NzHuc7CYio
CS8jINWEhlFRgMQgk4e0lvoAzpvhQQC083nX4ptUWWSofBcYwuICPu7069rhDTYCddOwHveNf92Z
N/d+ThNXe1mSXSrHSeuDXrqeRMRPiNzIdixxjxtuFbrVxHu/yC+hTJ4bX744ffXcsvIOssPnddob
uY1zHNToOFmhenHBJaw6F8lYRRLiwxurZEnZTBrQeiQFwXXjmhA2qFx42aMIij9ZPe96oqMmYkq2
8+inQZBdJDCEzG1+TWlaR3jv2jib/y1gvpOHmCygmQSEswzgw+GSHTx/nqKkRV7V68sqkr+u+ObR
Kb9BCPS4rMFzS9nBG+mfipVfbpuZxRlN6sMAkmSi7FQBomE//JsWUGs+hpnvfsjXMfyR8GbM94Vx
k9psgthUijHzy8q6EaIJg3jm7RDs6sylJqpK59XkCOlnl5SFsjqM4EX8ay2XTcl1yzp5Rqz1mejW
fC6zSxK06UH5/S/05HwIG/kz5cHGwX117XdswcQqBOBMntNRZBcfwmX3Pgcy33GrX7c32uIpJiws
ndG8svoiv8z98Kmp08el8EE4626sv2V9TMnXmrfNPDCWgRsvAH+980S591Ll7mHwtirRthkYAYu1
KSB+ISrd01KcZ42q25x7/4TJFpWCbXwjUvl4y6zFCEi4AyEX0GbR12bGG0mvg43rn6XJhJp40nzl
E8QJHNTSBfVOzCf00qfj+itIuD61oyPv0McAAvtEhe2BuxM7DEyhN24p9ynzUlMhlo06q8Y2wx1x
5d8clrx2rNzn3yaKrnaXcOAcd/Nydpqo0e54DnHTON023/dRjdSkGiuVAkeDwubUPd4GGqZ+pXX2
s8yuoGX/27Ty564lfy1l+fX29yzG8B/03KSXJXFw4fA6P3GPc+vq/GuCyh8/Kd1PfOMzFpc3ycYm
hiqiMy5YtKT5vhYAxrROuo9mjJpEYFXq+hK0vBnYSMSXtl+WyPdZH+1boOuM3uQnwSK8Ka9QbRCK
5OcJOM2DqPk/k+Jb0CRLSDGFXkPatYB7oEnzGlLo2H0knYiKULwmaDLZOQvD55FkzWPoO9mlmUPw
gNXdmYfph4GQjWcDmxkZF4Bx8oANa5DFNZn/SIT4DSGOez8oNnI4y/Am8gxkWng7g0DRZVyn4O4q
MHpkY0JPqe6L8+19tuyCCT8jPp0CcM5mF/TenOdWn9zc/VFz8KomdN/10cSgBSs019plTS/+6J3d
xrtz1o2Ia/vz13V7Y6RuAjZyiceny3pVUQedY5SV/t2ELAuMDzu/YTgCeumqocxA7gBisPXYD0Nw
4OOcRpmTqkNS+FsSy5ZrvYlEC/tJOUGZOPHigU5uLq4MJK6vzj4X1WsQ+gPECNGWsK7ezjK7SVoJ
1JXfwwOduPT5J7D7vTRCvd62Kkvccw2/KIqa1dybnVjrXB6VqsdjkzUb5TTbrhu5WtiNgrMUJopQ
+r3qZQtAYPMCPaWvdRtuOLZlAiYkzW1BbavczolB459EScdoVPV0i1jTNvrVBt7YrQxIMXdL7cSB
8ui5rIf+hNyk38jVLFHDZDvzu9FNfD3Li1uzc6W0jvpQf17VdLq9uZabpcl0VqwuL5Ts5MWX3WPn
QqataO4qz/k0C/p1ZFs1XNsiGc7tVcpNNZvkhU0EekY9GY+hH84bi2Qb/fr7my1oKrVWhGISQ9OW
h5F07THdfnW1jW7kst7albhqY4PDdcm+FYCwHkFtn2zg82wbbJxqeacoyXXuQBgv848wpJe2aJfj
uJAN97V4mMlzlgZhMEBhJ4mLtH1x6vEJrVEnwDfySJOt1xibFRleLFc0IQopnXikxTcotz2HU3vf
tCj+DeGr03b73jNMPNo8rozPupEXh7P71i2/ef3ylNbVHNUy6Y8yzL7e9grLlpvItLBN8/qK5bhM
07SeRtft72tByUYmYFktE5km3Cr0vQmjp+rn4P9asp+MxnQIj0PyZ9//v9rCG4dw6JjJjiKbRBb8
7AFHk/lbTQa2i9G/8ppvxm51UFFOHYl+riQ44RopTpQAWlqhdPdYON0AUApRL10p9MEN6vzEA/jj
qFW3LwUx0R2oKSsO+nhQGShaPiR56N9T2fnH20tn8UdimDKI6YuQlMKJ5yrj0KaCDjbws9MRyIvm
/vYnbNZ1/f3NCg5u6kq5pPKytLLHyuT67M6oHt0e3eLvJvxu4ZD2WVDnBEIofNT1MB7lzGKaN09p
OGwskm0GRtByKMxXeaG8hCTDW5+uukPSgjHx9gwsW2AKtfI6LafU8bDBpcTl9LX1xoO3bjX02/67
scFinIJ5ojSFMnRdRenAvrlSbVSFLHmfCcAjwDMJp8DYs5/fT/70A8/pKBYABZQH09fBd56CcKg3
lsmy0SaV2zhxWXjhmF6AYyqjEWH2iOqqOjq57p4m1MB2+ts1jL0xVwh0O3PhdeklWOh48EFCcfBC
8uX2Xlt2w6R1Kwpepmys0wuox3nktP16GAe2lRVbLMkkdYMkPCRSZyzRMNSfyTJ+YziPtOd/v/3n
bcNfJ/VmZdJGVMorSyfuE4jCe7StnkQqxXOmQ7VRqbF9wkg+QnAAThXR6aUWUP91s4vOhmd00mwk
BzaDNRy5QWbJWhIit6/WP7XTvLg5/VX6/rlapw+Sdh/ddTruWSzcn/9/scCBIKaCMiceIEIW6SKF
NF/zNMv56+3x358KMWnQIFwp+FCW6cX152NOvIdk1eAjdbNPgarvC1XfpZPcSNret1piotfYSJc8
KZmIJYf4VK7vQyo2vNo2tHF0F27a5g1eua8iyd/XOgnOA3g9d3U4EhOxVmWhngq5iDioaX1o8Yh+
1FWZRrd34H1bJSbnGYA4nsILqhNfuebDIviWhOU5J+u+h05ikp5V0HLtSDs5MZ5Ygi8Zbs8v0K52
toDl78dTYqpsLtkUhCt1krgR6XqAYB0aBsKxOZJFLRDG3mortm2wcZ0OoWlUOS3y8YVX3YObNxnu
i84WQZhtdON0G9cgzcoRXlZ1kGs64LY1nxtRbvbMWPY4MMaXFSXdWvYirtCjGaC9VI1zrNYtlVCL
E5vYEc1d1nl4bkL2Fd63mY7mJrtvnfmYlvqQ9SEA4Wwjsr6fhRPz2ZznrHd7ik/1bHm8Aoi0JPHQ
9ofKSe5Gx/l12ylsMzJOT0X6vOsXN0T3GB6juiB8VIv4wGu2RD0dz5kkdyvZ2n2LCZvIwWleUrys
rUksYQFFln1KMllFlDWPybxV6rWsmwkd5KDGBlGvE8agjDjAJ3kEce07d6nPMpEvAOdsSePYJmOs
HLjW6mwelyQORnWu0/zYqPV7mIVxrfm+oiwJjWjb1GoQOXFFnLTBM837M5uSO6Cpv9zefIu3mKx0
Q+1Ip+K5gEBdQbsoByypPyghMxmN2vU2TMzi8yaYUIgp7ySjIgb/7nBogu532Exb9yHb4EYC4qKY
T8dAh3HCJOdHKt05idq6bb7uWyIjA6Gd18sGWKS4KPCclnRpcr9Wyj8T2pcbp57NYo2Iy3D/ybqB
i7gtxUWk2alUdR0pL3m5ZgZZ7+6qMxITGrj42brockziXlHIsSW1ly6nuu+adGMiFnMy0YG5aEGv
kcwiXgeuIHpQkPOMp69oTjW/u70dlu020YEBS8bSAwtFnI7za+eQ74vnbyRNFn82wXvTqoslR4tP
jEfN+yTwfjaAna2kB0PcTn8zxTohC1Mlqe5EnEEI2KWqj0AVGE2IFxspjm15rjvzJuNfV3Cuum2D
HZBddejaMo1bn249zNv29/rVN6MDflMXOs8RvsmVBQ60Jk0elVkFwK4bqH7aSDFtR5IR9GSm+kaD
bT0OacsB/QwehLvgFGKP0NU4r6K/5+PWiWSbkhE+Ek6hZ9u6qD66eeE+aYUYjNJvm8hHrwiov1EB
tn3GiCKzU0JSYQwRaIv25RpRIqeiL6pcX/e5hRFCkLMB2hjAsFLktRHNoGbS624Ld2UJUCY+zXOT
am5QqMUiVYd8Dr6zNf10TbLWfLrIap/KCDFFHcMuo6PsFFKR67kXQXGTswj6WcHn24tksytjrysP
4hZ8QqqjSfkr6fjhWqKIQlo+F2r66Tf5nWrrjThlKUMSbux4gkYSUnZVGLM5+6BALqohNOu08oi+
tS+0G45rXv2LUsyQOeLVeOO7liBmgtj6eQUwpy+whrr5mSeMR77EgbJ0Z7TpvNxeR0uQMYFsXIih
b8MwiMOu56DoWe/QN9cfbw9umYAJYhPQkXQJ0KhxofjrOrJPgM2hAYv36tj53qd9H7layJtA5mk2
z4A0hHEAnNd5AOY1cpdsPs9dxu76mrCNeptlpUycGkgtGeu98WoEI4oKSin9a3U89eP2NGzDG4ES
quVQUE7bIOaANkR1/XUW7ca7pyVgmRCvEHRMTDpdENd51UaTq16WlD2rot1npybGi6MVagCBXxBP
0n8EAf2TgxBfN8GrqPqN89y2Ooa780ACn56zMB7BDPSX24z0JUuWLQSZJZiYZIGceWKdC0wgE/3H
goi7tkr+sLZ5vSKPSQM83DTvnIgR3NdcszZJ8Cme4aRNZPWU5hU93LYh20YbF+bJ9SST0NONle+V
LR6qoEEWAWrgf+qVX+6jliImoKvMUKlYkjGIC3BZfFwTSg+lg7vm7TlYdtoEdIVrqcTq6mtACiuQ
xs3RmLbydHtwy+FnorfWQo1VEuY8Fkh6jr6kdzlrflX1cAYX5anXWzSdlo0w4Vt5I7uOBy2PQwKp
9ZKjP5Cgu1ngCrBvItcPvwl6fiZ1AaJdfCAnn4Kh1gBApT+XRR6mwL1rfLRr3/6QbTuuv7/5UDFC
sN0buR8XICiMRTHkr0TVzcYjq22dDLf2ycjYUDRB3Fd5PkSe31c/MkGaX2gmG5qdUzBO7zEk/Qwq
Nz/2Sic9XjE4Z7DkbvEsWBrAiWd4dJEMcg4nFcQ6DZ68LP8jx/AA8dyPDeWvwezGa+F+4aP+peb2
1+1NuZax/wsIJiboeNQNSwH79uNWQWQtGRsvklk/HtfAWw8tod4TLSY8iKdeearLSW4YnSVMmjjk
kskOsq4BvGfOg09j5y7HYln7IZrDkTyQpPjV9nQ+ob8LWPjbM7WYnwlJaRLA+MFD68e8rPMeynjA
KfLE87dkZiwGaALl0NK7Mj8kfly76/gqB+b8FL4sorQO3Y0p2FbtGoveeFCWUgLj9niMJ4jhBHzW
vRiqD4sXnF2FZlUvGR7KMth3AvwHMjekdNHr4Me6Bh/m7B9wR/mQjvuaW4jJ2laiO19RdHLHpF/G
k88W96H3p/Z4e7Mt6aIp41wU64BOpQWb/SVdQEUzORKAvLD66It9FNzEBMtpx+WqqDw/Rm/FEPlh
0J/XRdFDEQJQcHsWFpM10XFpV7edpjCpaa6GM6OMngU4/DesyWawRrTJdOYxJxeIx47zGd35cbqw
uyYhO/+8kUGMYi3TQiLc97wgUStLFTkl4fus0wTHdWqQrW5WP057hxwl89wHMU3VcXATvfEJy+qb
jG2+mpsl47MPjAvKVk6v5kObLmTDQi35g4lgKxmIGWZS+rECmvMq3kVqp44Gd4yvVQwgLDeKb9Ti
CqZI51LrrkHTDT7kkgOVZXG/9vWXNJUpQlP+2UnLu6xdQHY78sjj/Z0PTCmQdGca6CfdydcKdKL1
Jvu0xehM5rV09fEUVvsslrN07hynqR7KUPuRqvr5422vsX3CyAQCVmQDSxiLl6H9zTzvQ6KbD7Pa
p3CLm9r/B+G8H3hLw5XFxMumH1NQ9t/mSuuft/+8zegMpwQeHRy3kKuK57R1DhWwvZGe1FbHn83o
DJ+EWBShfuV4MR/WAYD34HVo5O+wq+ooId0/wbKFrLNMw4S8ud0aVmRSXuxm0A8AReojr9d9dQYT
5eYwPOQ5vvTjwankGdSx5b3oCn2+vQEW6zFRbgCgJRTc2TjGsQmlRqm3mP6Mdf3X7eFtC2PczUff
h/nwxo8T4vzu8vxHwfxPt4e2/fPr72+yg0SCgaEr8c9Z2HxhC4TVKHhWNd1ZhzOlO4c1kXUrMxbP
tUcPUsrsqRa1e7r9720LY3htmcgpyL2WxVByGqOi84aoYOXv24P/q9D5TpprKneyuUafY5bQGJht
fQwbvAhlxbFHZ5I3oPVGMZDV8fOqm2+LDs7LXEK9r9zKPC0R2ASGac1WYK0bD0+b5ccOkrlQf/nV
1F4kAKjbd5j/e6V4s/ntiKs5eNOAmPPEFEGXeTpwP8uiqXW3SgKWHTJRYn44tOBG0V4c9EN953Zg
JnQROTZOW4v1mrCwVaEtrReTB2wK/eVm5bMTrP+g3v562wJswxupc5c1oUD5m8Ygzpx+EIZdYEEW
/lV74ZbQnG19DNfuWMg7ZDwszgg58roghxI+srE8FhsyIWHNMGUkSWs37tb6oeZjlHcUdWJ0FDmk
3PcaQa4Te2ND6OhpKFC3NCaAqKAW/SSJ82UVW28qtvUxPJzpKU9SNQEzjJvLaRjr6S4dh329geQ/
JG1KZGLxsCghxLGjaq7/zvN2Y2Fs/9w4lBugA9CrqSgqF/5vQOVeq2arO9s2tHEi12wKWjQyMBTm
0Z1NM+d3O241Pb1r864woWth12mwuC0sdqdaHbOs74/gsXPvMql2PSziE9eb6huTQRtrmqsidWPh
1i+54n/pfPh222PfXRkMbXhs64IHSA8Ti5t+LvGoqMDHPJPxfHv0d/0JoxvOuqAZrxNhyWI/TKsv
bZUGp8Xxx2cPVMxnPGD+uf0Z2ySuW/NmfVZVBkvejAxQyy58qHuXRm24eQmyjX79/c3os5r6slop
gtpQQplmufLFDvnGCtkGN9zVcxdX5UrhQEZZ7SRG3Z5nXv/ety5GEr2QrtEpweB92kCzxxsf9Lx8
3Te24a2yzSrIBg7wVpF5p0SQPvJTsauKCcMxHBb3ZFBAjNfbsnb9KFz8P7Vutsjmr9b3nzTFFSYQ
Sg+i4mvOSLwEKnwY3OYvPxTjqV5UdiDZ1luaJS6YUKi0T7NU0pbEfg04VOaevdE71bLYuPjbhjcc
V4IcqGV1SeKxC4vD7Mxd5GTk0uXecdcGm+inqWNKzX6yogwmKx5NzTI/DeOcfN43vOGz1eAloTcR
LM/YevmpVz3k1QDmEvtigol7AqBYg+IvJShdgIHr2Aa5v9xnLZ93tTnAigzPhRaFdEeRLDEkXQEM
HIjKyru0qZPqbtcKmYRGtcfDKaX1Gmu//Gd05d9qDjbgjZaoExjOOwBt3YVrv8ZVr9xHyElpsJO4
W4IyNtM0wo6CmqgsZrHGeV2XJzZwdnARo+9lvY47jdOYQN0mAGOCpBcvpE6GuqPL4bmb95jrFr4X
IIzoU2shlmCma5yhFQuHSk4PTbPUxxlEO/chIfNh5T6NOidUxylpy2joCv40jqxDtacI0KDnuyj8
7DOD65vCm+OHVKmXZixYY4CDoXQyTFI/5lVV7zQFI7doV62yMM/WuKBhTu+nove8AwclwBYk1GJr
JqYAb1EpWZt5jnNPI1ChfPg0oyp32rc6RhhMWSd7XSLKluigVsz7S4Gie2Pl37/PusJEjKV0Rs9o
gRhC0IgJibg5zrzgdMWMkFIeJPH6qO2LxylIPqUFmjRzUCc4uy6C+LgRICeHBi2YZNZ4kFzrYyvS
mYBpq2V6Y+ksbmqSvQF9Kop+gQ85tHgGsdN96aEXie27a2ICRoAUyzrITDRrXBbrn4qzUzZ7f/rQ
3yhQ2f6+4aQlWUv0bkv8/VSo88ya7pyzbP3EANo93DYuyydMwPmY6Lptofsee7pfz17bt+exZA7Q
RMvv21+wOIeJMy8GxRql8IVEDeWpcAD3KNAquWHAtv9vOAepilYor1ohV+EM51x0XuR1tT5U6OPe
WCJLLmUStE26alhfFnPssHE+zmt5lgHzD2MzApuxdcWyrdJ1fm9C4OLKrGpkNcfF3BeH3s3o/YCn
541Myjb69fc3oxOnqxIyl+hUYE2s4PLH2et3Uaa7wiRnKxkw9/0aTjFzZPpxmERzhzeVrXKO7a8b
J61TE2BqSr7Eqpudn6tbJ99432/lybbRjUO28UOvYk64xG4auAdscncQSm2h622jG/7r5KXX1FTp
GN2b9OxUJQdzBN2yS4vpm3RoKVSxWS0HbGqpuvDUQUnxowuw94+eh/4utlRXmAizJHQnyChkY1x6
QR81VxQ/V9UG1MKyPiYRWjrIvpnBKhU3OWtBuj3LGM68Re1gG91wKdebSp5kaojDqUnPkMme72k1
b2EsbKt//eobl5paugDwwvtYcfehqNfn/3F2Xctx41rwi1hFMADEKydKw5FsyfkFZXv3MkcwAPz6
2+MnGSsOq/i0u6otDBFOAE6fbpCO7C2dryzNgtPxjcgiXe70c+3Jq8zFP1PafPIr78H15BOv1hoG
l37CsCyvVGwUuGNdhwxVlcT7OHUaXQHWsZ/slRvK0k8Y5mWNM/pLnF5e7Wa81Ew/pU62a3r6kLer
/czvYhlwQg0j01WX+WhIxDTGQh9lm1cHhybOwwjW6SjIWz+0s5R8z+xyE5mHy/8USN9svcVAeafo
XFzdrEmOSd8Hp7lJ2eF+vFxYs/9A2UaCS3WCNXPngIR5k8GqE+AZ2qIPDmDdKlci5y1CvnMDMEFt
Be8bNfdud3XqLDijTdEPoZPZnrRLu/AW3Kp4DW6yYCsmxE3TOk5raFZe82T8dxLIZDF0TfuV/H5p
xW5/f7MfbpUTWTOvvWrlvQrhxGEtJVpsef6jZtXKtix4E5OgDNTzfCQVDDIvmyZMRys/3lzjyuhL
K2R4kxp0WMKyRmwGXmmsPr4U8RyEXKVrzZ1Ln2/4E+LqggUlPp85QfOEQ408Pl5VZbld1N47S4Yr
cWVuqbifuivQQ5/zYrrUVfaMFo5TSrMjYKzHoa4hGdd/vG8iS5Mx3Apzi3rmWjRXCBb9BrIFKEbW
bAzaJpCNyW6gcqTtFYAy64xMNT55Jeqfmz7dxKu5FokFddL26mT2T6ljHSo4+o2DGxdd1eBF8fbU
em16kUYQSKdZyHKv/Xn/2xcOqUmvphPF/GBS7dWVDoiqkpjm+dHhAdTq3SAT80q+vXCYTLwYFOo9
PQe8udYBDminub1jQGDsU6uvrvnc8aNTBPPejpkEdI0H+22zu836jRdBt3CdB7gKXdXUl3ude/9T
aM9xoeF4f/wFL2UiyexpyNDS1zfXuWpCa6JHppt/XFFEsSNWkoYFuzCRZKz2nZZXXo2fAGWnap9E
mXy9//VLe29YuFZKg9gjb672FLwC7/UCjrdfactWwEVLX25YdAeRTJ0VU3Od4ua7CtI29CxvrZF2
6duNDKFxpcV9qprrYE3OIWlyFVJAD44Q292YJptV1T61x5ZPbnkF5NkPfQ2gWsvctYLnwgRMjFru
1+LPXeI6W9Q+lrL4kJexf1Ct/r5pd02EWg624KGwSI0OWjcJuWwOpLbRutRujJ4mZrZpdOD4KVQl
az/l5753y4fYDz5t+3oj/iNpkaC+8ssr59ZRyXlvDcVLacdbmmyQdxuOARTw0Kxkc3XNaPADTV5x
2E7py/1PX3AKJootp6UArkbXVy9wPvkFvaReehkc3e9Elp/u/8ZCgmxqiNaAE6Pko5Cu2hA/ravS
/oqipbeHqEiFxidShQD9Dl8KTbJtrtREtnE1eHbh0OJKY3TnWlPihFYv/FDZei1KL03KcBhJUGtR
Oby64pn8HLvqhc3zd9+KP+m0PfagQsbt7/P99VvwTabCqJM56FcP3OIqU0kOUKYnmI1eU8JZsG0T
4BYLR2USrMlXq80ju0YXGosfXBKvhISFdTIxbnMGbYtuwPAK7wU7Bl7tq5Slc0TfMTRkaAKNdOrT
J9FtfGw3YW9gZNKuEDWemTzrU8ecLHS5tfKMtbRWhiXaJR1ITOLqCuBnHqJo8cjK9nGG2vJKArX0
A7cj8CYH8PEOrcAChDBEqfxoSSkfWmH7EZXZGt544TSZ9GQ3WdNYBGl9dXkHwm4+uA+psudtcdSE
pzXxOE9Bn1XXch5f45586SGTvskMTPBZUtszHgby8qqcMr3qehSHTLlqZeXf72fF/cMI0lneq0Yo
2VyhzfI1JXM0yOS3mOtnr8p/5reCDWrLWQsAQe6DwnH6cn9WCztuYtGC1GWWBngY7yxp/ah7yX+N
4GR4loB3rUxtYcdNQNoEOh179AW6cYEd+8rpiLNbIJVyVhLLhYu8KRtqd7EDxFtQX6caZXIrTV7j
sntMnRzskyQqxnZNhWMhWJlcZVYBLWqnxA+NCghzVnRHbTt7QEW/DMpZM8Gl1TJMMGA2OL98Xl+7
VFgh3iLSEMpm5/u7vTQD4xacd2MjHbymXXMturAnvg4TCCSitXVo9nIY/W0pg4kh6x3mytRqi+vc
QrHnUuSD1xxdu2y3nikj/HWAv426qYprUdgn1o+vzSg+b1sjwxAnGTi5W0/VtQUJaAiJ26fCnzla
NpPnPlhrI39/lwMTUVZPoy2bGjHVd6pJ7ixCUPWwpqz/dH8SS+PfwuEbR14ORY4eUGQgSk7jbsi1
BM64z/fbRr9Z4pvRcWzQTKOd4pqPTXuqs74+M7lKYLn07bfD+2Z0L7V8XvayuiaQvVYgi8jK41gX
pFzxF++7vMAkQfNlbU9zO1ZXHvQ8pL30Di7AmmdSpP9uW5/bzN7OIPZJgQ7E8krq4hd1iRU6fuxs
cqeByYLWe9XkSIHBK11bD772871H+mwFobm0OM7fn47DyFVvN9VVpVVzQD5WnEDP2EWxqPTK+r/v
hAJu2G6JMjKk3kl59Zv+gQC1pjzxSyq+91T56f4GLM3CsOGeTzq1cE+8jjT+txz0nszjWVrtSpbx
fsQJTHSZzBrZteDBvQpr2KPTJKop+iD9YZ9202/R04+bZmHCy0gf0zhWTQmoMopcLT/fQj+oTla2
esHOTIHOobXkHOupvIJrukE9t9Q6D3lRr5EzLKySCT5IZFxQP5/Tq4XGxBM6iucDGaB6wJSdfKoH
K3+EVPxa/rQwGbNqkIxTCu3qKkaZlPuha5WPIuWbiAfdwMTJjeUoOpR5q2sMLvnLUNQQfxHetrQi
MEnCxqCaKSoR8NWZ/Dd10IvakR9B1u74WK5UCBZWx0TKtSPucINu4LD5VO39WzZfVX58uH9Ol0Y3
sgpVFWiBhD4iGjidYM9pww45KFJWcokFWw4MjzSkvAXT5oBQqSAwOipIqic/edf/3PbxhjeK4zbp
42oqrnV5KTUo+koUm1Y83YIFmIRgaTXbrBZNfq1Tb2cl7j7J2DEZY4QalAe8TdoxbmDSgg16yJA2
kuxatYkMi7ZWIZH98f76LHhrkxDMcrg35GzKrnUDciJftlFRqL2vrc8xmTfdawOTGYzNkFoaZpJe
h6J58H3vBHrBUw/Mw/0pLJxPE+OFp5e0kWxKr2XKhiZ0aDoW+yzwqjWc6NIa3Y7um3jPGaeV0EN6
jYtyX5WdG1a1ne7m0av2s2bbYIKBibbyRabjVPXplUBVZ1eQlO47lHVP21bJsLNeFAGohuP0Wvn6
AfCh7mDnzNs4uGFlWk6qkSWNr74Ynxt/OAs5t9sSIpOSlADvK7zCjYFFHfmuAjfGrtHtGkZ6wf2Y
ALGcjbQa0c95FW5xUhY5K6fBG9WafvnC2TTRYWwoBuYAgAgEnf9ZyO6pdKtv9zd06ctvXunNqRRg
LsKFBQx1xRScO+09MHd8dArr9/3h3yfZcAMTFwaZcjHKuI2vI9E/8kqGM41DX/5s9GerdUMANnZD
AnZ4/PX+Ly5NyDCzxlVtI2rLitAqvJ9K+eD6zS7W1UpWt7QVt7+/WS/Hmmw1Bhi+Vk0WyiQZw8yy
13oXl0Y3gmSbAYYLhVNYQFLZr5WeurPo0rWceml0w3hROh/q1OFW5NvVh9RTVzEEh/urvhDETMaz
uEJnSawcK7J8AiXiQPJjmWeffCtRocMnuY8HsZLwLs3CSNudYYrLvknia+nZ4rlnZQ3gelqt5LsL
XtpEKWuLTUTXfnxNGeprpFLfvIb9k7Xjngx0iwapCwmbv89QksLkSgDDr4RWWY3aduC99lAImsNk
nttt8czEpAHROwZkmKwonuZh2ieIBGIfeNv0OTGJ2wK+MQRiQb8Ia4TDFDMA34MS/HBD/On+cVow
YpP4jKiRxEoOVpRn8fFmxDKJP7BhWMl0F06ryXuWiNoHPgWbLOt6CG0IkITcKr4NszjYTAAOAFKR
be7IhKh5rqQ9XssRd9jQPUPuJDlN6Wwd/XHwtiWn/yFBEwOv+l5aUaWIDINMKgCi1jgMlnbCiMmJ
x8fUSlormvPk4s79Y5F3p9putyV1Ji5N8N7NyjHj0cwpGt7EczlBTzbT27y1Cd+yJ63oWCFwerZ+
dBn9X8m7NWTpgqcw8VqOo2RK28SKNDpCAJ1/hGRcEnptf+mDasXXLay+SUc2oH908uNJRHlePuQx
PfnJfNToFb5vZguu1IRryYS5/Ri7CGbzgEI2GtXOlluvwbWWRr/9/Y2HgFRl2eJRgkdtF3d7JXgX
tn6yNvqf4tx/4VSBqSbpFTiVDqiggcwMjtDW2NMxPxT8LAY77Oo2HMVHEuShbuaQjz8Cd3jkXrwX
7NkJPur8JxXHFHzu2xbSiKwub1q86lQ8CoT+2ifig+vSH/eHXjoChgF6fZ8KBZnwKEvq/jEoeQ8y
haQ/91WydjVcOslGRC1AOkjjHDZO/MnG5bBxG+E9W7QqyCtAMhD6yMTYHTbNx8R2NV4iSeu6IipU
9WBN1sOcyWug1ur4C8tl8oLFrSuyueQimllxlEmxC/zyO6D9/7v/9e/DrgIT3dUwNG5C6UtEFQXd
TVamw3lAqA315PMjA3LzgAfFbFdWgb1DpW7taeYP1OGdw25CIEbfk0HlSxEpLwUn70unv4kx3Qt3
OlqjtYfexS7xE+C3m71CKl2Cl8wvTrk6luBE6/TVTn64FER38yUWEIPvXyQYOYdkP3nj/v7KLFi7
CUiTqun81qMiIq19gqbH64RMfMW8Fg6oyV6W0gIsQ2MXRHTWn1wed6GygCn3pq/Z7Tny/gSWTo7h
rooyoHMqZhGB2eNlzIKnqrejfFoD7N2Su3d20ISdiRFvJAWXQdTnHRgNxkum5HMMRrYxQ2dz4roH
CNf+uj+Vpb0w3FFQs9om1sAjkQnxkGTz/G0aY7Xy1ra0G4ZHouUoh7JNYGLQPWmrGBe5PEpL95tQ
aiUwLf2E4ZGmGTDi3KJBVAfDwxQklzYt/WNc0ccJ0rXbPJEJGPNtPBjmyRxEYP08xE2r90VsF3sS
iDXOt4V9MBFjcZ32VgIy+2i0wQGRdTwNe+W/3N/kpau1CRfz5x5MY3YvoiC2v5HErqLEEv+D3l23
sxsu9kCetue09Sq0pXjdYx/zNTjOwln+D5sa3mgUa2wRjc74mTgf/OkVSoXovK0+WED/tJ29YpNL
C3iz1TcpBHrzvS5J4W51z+VOiaTbaRcvx/dXcMHiTcwXunacFjSL2J4KSK8pALe9M9PkDGKWNSTz
n61+x+xNlJdfKgp+BCRBfZVB6bALp1ntnOma26fYq8KJ5QeeXBW7+eqUv7ruL8CmdsIdd0357LVJ
2M18hzQzdFr7EeTYpMXGlu2+cD9a03PnBvu6+i7Jmu7dHwTSe99rGLds2ABqKB8Jef1JtyipPt0+
c6TFYWjRMjAVZ+KD1j75qrV8YR094V0N1434KQNT4u37+Nrxvjmr977E8AFxRtKbYjuP3CB/wKcw
Ue+9+WMBj+x5X9HNcEREI/G890sWMmtNBv3PzrzzuybWbEhUl+sSO5aDQxrdOMAOkLnd55hfoY4s
IWGP7sZ2EOGcHnjs7kmXQ+uOHmV9TVv1lFb+rkRUwn9ybR1y8mLnK491f8i/3vs24+WgiSFKaM2E
R1PxqnW9Ix26UGB59TzvC1qHiPlZfqwqcrplBr57bKG0qfnKbWTBGk3UGrO6avCmW0JfuWU4uDwP
E5at2frS0TM7hoKczFWbzRxAsp+1/pnYZEfyn0KeqHvs/SZqm5dqFOFY/dsH1yLJ941G7l/tcOog
wLnyNvNHsPq9JTZcjkXa2IUoyy2VR3nBJiE+gIPPpJpuz31fa5I+svypLMHu2PWHcgZDtDp2/jcO
8ncsvxYRbhvYe5J/QydAOIt/VHtEg91+HoPTLZ24HaJqhmiodzsi6wd3aXduf3/jK1PtSoWmGAYq
r/rMm1zusiBZQ4cvDW48TMogA5VlGtNI+OnzoMejEw/bvLCJxlNJSmvqJzRSfTOFvGRPZJBXdJes
jL/06YZHa0hCoMeQ0SiXX4CLeM4hFno/fiyNbHioUoK+lWUpjYp0GEPu0Afbqz7cH3shxJqQu5LP
Dgl0QyO3P6mAhTRhuxb9veJH645417aO237H8ChKkLKyCVbf7/kPe2iHPQ3YU1EUV5B+iZBO9BEd
3c22eG6i8IoSuoKdLmlE08yCATHwwvWgUbg/l4X9MKF3Q1koCLz4SOhAol8c0nyuoJ2Wd0Oz7SiZ
DQzCkSXocFwWZT2UdyyB4iwPoDt7//MXkl6TEG5qKjBYE00j0ky/lQD5nGq+ughwTSxWdntphQwz
rmreUuJwP7K8rD0OnhfsZULd/f0J3FzkO67TBPTlSVZLEsd+1I7eaxFUrzY40ADUWrkULA1vGDK0
5uskp46PuwbfWVZ/JsJ75GpeCa5La2NYszWgCOtbHr6+Vuk+aSHOFeTBttZCZmL5OI9pGcgUHz/S
f8eAx6HnbtK6dplJCzcXOWn1CFxm6jVWGPA2w+tQv3ZNev9YMpMZrnDcri5GnJnUilv5AJ7yIN6D
D1GjBwbQnKepsdnaO9r7W4yK+N8xzGWBSyde+JEiIW75cxeCcvH+4Xx/e5kJ6KPxUPtZgaFtSqfQ
Hns8Iuhi08lnpqipkO1oW1w4UdHU0ZyOz6QoT7G/phi9tCyG2aapU/edHrxIDnSv+fBa4meIWGt/
WFqaWwb+JnMIUj3QqgncyB4rP7Sq6ur2Gd24NIbVYrVTe6hcJ2rSYe/I4SBm7+h15crwS99uWG3f
+I30G+1E40wPc+c9JODOv39iFlb9PwA+L0VdhSdu5Ddo9s7cMtiVc1MeZjDlHu7/xMLXm+C9FnXL
ovcsJyrb5mEm8nHdKSx9vVHYr7MJqA+IbuKc9BeAoF+4M4felJzuf/n7JTRmot0IgjhXoyaR1PpL
7ieXyvMOBWnPUxAfrMJbSceXFug2uzdH0/bTpmkI0ZHXaG+nUjvZ5Y5NVsLh0iRuv/pmdMttHMuj
iR1pUX+sANEUOrviEWXvz8NDVW/LcOHD/v4Z2bZu4Q3zDPMd54sF5UrIvXfxvqHWGvhwoTOEmQA4
v1BzMjTOHBGtd2lC9kHCHv6odnV9vqNW9aFxmpdO9CfqiVffYit56tIGGebddV2VxkE7RwnJ0k9Q
6NFOKEpQuuzvn7Ol8Q37nvH263Ffq0hn/BXttaeW9itna2H3TUSccEoAWyd/imrZHqrae8hF9YXb
Ig2tuK53bNga1kx4nM1RHQKGeYq4y/Z9IJF6NfQfIBbXOMIWjN3ExvVMzzkIhbFKQzmh8Y4/80Y/
4x1g5aazNL4Rl+cCSC+o0qoIGDmgaew6j4a8kWc3cYrzpo02ac5A7TBwlN0V6ge9h2tzN+5Vkawx
eC0cIxNmbNlW4TTaniJas/wzUZ5fhRTaV5vAFswE3YHmsIUYjZyinlvywabcu9DW3cacx0wCSD4P
XuL5DZYGovU0s043Daz7q760sYb5QjGwLmofq+5aNcTrWrqrNfnlsmFTzs5M2F1b1Bk0/goV0Zg/
a2J96OW8K3u1ljAu7KsJvMucoe0gDaYi0L7fCroQJtAUl9dNq2Pi7kqbk6DJgzGiQbXv0u65ygWI
HrMVGMrSx98c05vwM7YuF005jFFi400V3URoAYkHuZK+LOTtJvKOVoPsvcbuIuXLY0LsKxkUSh36
OUnaTbVpZkqSOp5Px2JWMsqGPt6pxj7HLHXCWJCVUtPSCt3+/tcKeb1ytNVFnlXHOy8OPlpZMh/u
7+7S4EZYbplXQoStllE+DL8s4sXo8sWr2bbBjZza4qPtxT4Gb6vxZ+30ZWiBr/P+2AtGa4LtirzJ
W7hGGVU5XoKzFgGrn+H6q7UqwPtVbmZqixaeRueTiCWsitk7L2M7Kr0XIviH1K4jj5XHDECOsLA2
iWK7KC/8vc9aVWXcjZgRn1l6JG5pndGwuUZ9tLDRJt5O5TXYaqCrFUlbfqAe+U2C8eP9rXj/mY6Z
KLsZ1TWt0FkaiXLcc9WcB9/b2608uTA210Y/QrfWJ7BgzybgDk9ziPJB2UV2l0VV7B8H0BON1fAd
knVf789maaFuB+6NueH1vcvB69JFDkuuVjY+tyB0vD/0wpk1IXeDL5IGME18faLAbaHAL99ZHoQ0
c89eyeaXvt6w5wIi5G0DjecoI37x6jRpcb4VTLYZtImyUxmtCz+2mmjQ5CWu1Lm3pu/312bpw80g
bEORvKjjJgK0YTikiQQTBOxg5cOXVt7MoOemRSUL9RPZJT8UdEZDYqtPvE5WTGDhXJpNVUxwXs06
rSPOYuDUjt2gDlSJM3Kuw6b1MVF88DU5SrKqijzUOKKG5PJik3IbfywEuv8+9M003xqPpyZKAi5C
1uhD0Vo/3HGNNmZhd00MX57kPgjUvSoqbJUfhmT2TjEb842rb5ismApQ+yunjaamD1MXfVt+xHR6
mdttVuXdpvXWJ4yek6E8U+HVNUG7h6alpGef0HjtUX2h4sZMIB/LOVSCSY9fAAVKEaA9QBw1eJV7
/W3kbujlj771xZa/28oB4Ut3IlAcqdNTk/o7MC2EgV0dCgkIsnrokmmHE+i6dkiHeIf/ySuTfa9+
4t+sOAN67gXr4q2VYxcsyzNivOOXc+ZSVkSss/B1rAwpTKCBAt+K6S7cUE2FUqHngswWLyNgOo51
K46epY6O3z6Qud6BVnfTyzczydxuvNxt2tclKoeDex6kvy/EzFfOz4J7MPF+vk65I/q+hONHhjXU
9CGb2A9NxffAztd83MJCmag/uOagqYcMMxjKf12SfdDWnEEILb0U1AWRBMD1K1uywAXOTATgqBqo
IDBZRZZ6sm3/kTVOqKY/h630v3hcHabqo0trVEjHEE/NG5fxtrxvzBDouoBnKq8iHZco75IspkfI
bmb9v60iU/Mb/IFrbSILO2aiezIuUA8EfT0IRMZPrBIfec2eOgLaRY9vKwSCCfrv6TBoHjWJH9NL
34O5rpOgVc9if42wfcEwTbRkX6YgaqeDvgA+jbeWqfYOsqZnUPRvu9aayKHOB9OYZMS9TD773lDI
Aggd+VW/7VHNBA1l9tAkIO9xL5ZFD56yn+mYrvVHLYQjx0g2yByjSasKnEvXte1BBXN+5Diu4f1Q
vWCIJg3U6Ep4LAgQXqCrhCam9leXWjvQ4BzkYH/pXPXr/s8sbLCJ0ckqKiq3ps4lbYRGc/10YZ5s
95m79m7xB3Ty31omMyGn9gBZwjZF2JtpGt6CBpA1LAlz0F67bbADj9rkfnHc7DR65JTacZjpLOwQ
oYpah/aauM7CPE06xMRhmSbQUo6kZR1Exr/5Wbcf5+T3pmU0MamlN6uWZFxf8vKxaN2XTs0Hd6zX
QCMLh8EU1E3dYHRFbumL7ILH3CvrQzqgh4EW5LOPpht0YSZk21vun9zijXvkkI0cB5LNl94+5rqI
oHd27LUVavsXib1/ty2XkUkPnmhRK8vnC21GenIrCEJAoK84xk6db7R84yJs16C50LqcLxA1aXeq
mIqTZF62kiwu2f7tFvtmlegkLOS4vb74ceNdpgIsfTpxhpVniaXRb8fgzeioNgVBU/ognsJz9yPP
GxIW6az39xd/4aZtcrQF6Givk1Y6l6BH20adgjGCuyfXan860jlndXHN4m2t2swEus2QahWDFupS
ZKz/yii3P8jRUV8T1YBgRuqyc073Z7WwZibmzbHmqUyKzoGnn37lcfEo3fnLtqFvPuXNdsRTV2dz
YTmXupu6sCaTe5wzexvWhpnypHzUnksD17m0bgKSULuFDKZTrtXTF1IQk/8tmNwc1IW9usST2gkd
/HZm9c9gdSfb48NKqFrwrSburEpnOg8xcy69mB4BaL/Kiez61FtJqpeGN+JsOeCZaxbcucTKO4Pa
7Jrq8hrPa5iPpRUyfBHXLQNtO6WXYuCfpl4csQMHj2fg3QzWAEkLh9PEoI1lwyBCMrELSdwP6OR+
9TVb8RULq2PSvTVuVXRZxRWsuWLPs60sZIGQbQGMztdesZKsL/2K4ZEo0QQYMw/W5bffwd/6kvj9
ZytwjvctbGn42968sbBa5QFYeAW9zJI9N306hGgs3XtVfL4//sIem3AzC8IMxAVpwQVlw4+jy0/d
LL45Pj2Lst0WEUzMWcJqq/Hq2bnkNXEAYXT+lxTb6ByY7f69PJB6hSJJ1aiLPd08diLZvkOcXtnb
hfYHZqLN7KKKaSqQyIJx+WcftCoc2/FTOljnNmY7RZtzChHI0XXPhDvbEibbMGpw2wJjCDXLiw9+
kKNXW/ZjKQIJRSM1rGz60qEyDDtrHNetagXH2lWvk7R/2L7/nRVs01sjNXFocQHBBEsOzmVQ44X0
01nP80ose/+4UhOG1s4+1VyPzgVUvYBkT279lPQlA+hHJTtb4dzeN4v3V4iagDTeKwCdCTah0cD6
iJxKyEc75AguFGvlJ5amYlh2CxlemdNKXUAKA+ZfP7P2AbKbg9019b6SwbgSg973sNQEpRGZluA4
a/WlT4gXAkkxhZUNpvhtC3X71Tf+CQynmVMnqbqUdMouCXW6swt51Bvdn7dihUt7Ydh477G+mJLa
vdh28jRM42OjnD0X9GXbDJy/Z8A7u3Y0taaLP9r8kSd6PDt+lV2IFGvURUszMEy6HKEFCTXL6YK2
Uf+x6GSyh7AUf2Re5+/vz+KWvP/3Lols8e9ZEO41HqeZe6HFqRy7HRX2gQXZLrd/59zaMXnCo+X9
n1o4UP/BrE0M3NiyxI2uGofQG1mKjm7erTx7LI0e/D0RPKvQVmpMJI0hVWaz1trlVlCufPuC0ZlU
c27rI33xsBP2MNZ7yboWnc5Dd+E1V/va7tdS14UdN6FrbJwSt8BjE/xH3B8LmnlfwIs+v7h66Fb8
x9JC3X76jeXZfVegC8Mnl3zQXha2oNX8MTtUrdx2ydIUbr/7ZnzeOnPRToxcnOqpJPl5Al7JKb7q
uj4UXb+LS+dQ2l/Gqj10aFtpAwe0EE0YpzzM2dolaWmOhukX6DuWbeWRi0YJ9BVMunzn0XQteVic
omH6o+MlnZtieOF+tNXvqgRhn/dSxmQ31v0hSK4dw7VD7+KgCDFXpv1bA1azkfOYBoZf6FK/AX/c
pC5J6RYv9oxmH7Afjw8TcwVZcdBLS2g4BqYHm6GlYLqUVqNfK4Ao/i2TpPyyyReY+DYNQWOddx6c
pz++WJn1k/F0U/pOTUBbS5PJbypElmoKdu7oneZqvMAnrEWum0N5x2OaeLaMT14L5bbxEvD6g2+X
VdgPgPfazjMSvp+DO6Qheh43laapyfzmMxTmFBAPF+BBnLD0ab1H26G1p03XbguTJriNeF4zgGxp
vPTdjaKFJr+mrjrJwP18f6uX1svwB27BhNvb5XThSXEavONcswv+0dE+DEjthvGaHNrCiTWBbr4j
GmW1ZLzwAfyWKu/EHoDrNUqVpdENm89s9DZUdjxcfCryS4Ma0WBPatNVh5pax52CKE+B9OeSpbJ+
CKB1+9VD4F/DzCwgcKkJdVOyAK1TA1kn6VjlE4FuXERwy90hwYOcG7rDPjdtUYQoNWc7O56qOJxJ
X14sSvmKVS4snwmGs3pLC5/iFFhDcFZzHYfc3UiPQE0snAR4Mq8qOl7GVPoh6IbQ4ZrWDwTcv/fP
8EL4p8Zlvan9glnpNF5SZzi4pf1sW2i1LPxHNagVcq+lBbr99JuwOcICy3xqhwtnqjiUtV0AtKbW
gv5CUDbRcOVQF6U9DtOlshlgiDzLTq4kxQNL1DYYK6W3ib2ZAARDJsrcdoJfdOTBKgcImgeVWPFS
C17E1CitxZj1fT+Ml9IunhrWfwTQ91K6KfQR3Kcs5Q9cpGt6qEu7bZj6IAdeF1AIvBQFmdBmzTNI
E3rs2isa7JXqg5UtX9oUI4wDdZ+A+iKWF2iDP6EN5X9Nrs8l4V/vH9qlE2VE8IrEGW1zWEXNWHJs
unrYTevqgwujm7C4HmQ/ohfo37A8XT85TTWe895n25JUExbHOWCnrJiRB1c1eBlVMu3nXmWHTStj
IuMSVQvQHcCXa9f3khA0t1CwJq1c87c3t/BOimDC4W7ZBxV9Nl6oV/8qS1WGHSWnEvLVVJB/Yjf/
vW0et4P1xuQCL3coqEL+z9mVLcetK8kfGkaAIMDllWQv6tZuS5b9gpA3EgsJ7tvXT/Y8+XIu1RF6
OhHyCTSxVKFQlZU5nvE8cZO24WPKBf/7ucFX9kwsoI7uiC2IFKPQrSz9hHHPv+JRt47PKkJ39UCd
OsJ9MIi2vImcgpzberwGt9uwrDUgbuw9N2gHPSJA39PAX/ZygVpOHbbvH6/N1vgry410pJEVljAt
MNeAVg08gNl9sJBPnv6V5cKw+lIrLL2F0vmupQNLNBPO55Z+DYpjpQSRHfG6cxCOJhmGKkazybXG
tI19XePhCt5rB2Rj/ZmhHnVG8/ycOsKOn1uYNR6OM5bLrJPdWXkh2bcoAhyk4dfMduOOWaPhyqwk
U72E3bmeynInxVAkzSIfWC5kUgKdGDdt4CeL4137wY08sb8muVsGD6/xgExnOQSLd0AMCOZladVT
3rjOwUdvZaqcsruFNvrQpDmKf2kzete0szdO8Ro+F/S2rAA57s5UdcfGG27qxj7MwefAl/4aO9fP
BTMXzaGzdUEo3QTmOBfhcyPpg8OrTx6I1VUtwdtOOM0RmCH9c49q6/R96ofq5VNmvsa4oUORVgu6
l8/MDCSBlM2U4m917ISeuPLM3tqDlanTkUO1jZLmXKAG6rDuNPHw0VPl51Lqa4SbBNkAJR3S6dJf
vL1yR7NngGTtPl6fDWNfQ9tIiLq6CVBFsVE5/O1bWvxqyugaG9/W6Jfb9d/bLep6NCfgIY+m8f7X
2FbLDS3qaw0uG0HemhMuImBKDhuoWmeuTFTV/FRB+0XO6gcIIa/Z99YMLpv+zwxywI8dFBcQ4JU1
unTp9JA78+dO/hp+YxVDrrDDFVQD+GFj3yuHuO8C9+fHW7sRwqzhN9pHn2YVBeO5K1kQQysdopiG
27g19FsQsPnIB3slc7thAmsoTqmAlu1F2575vBfOBF0q0743RpDPRUlr/E2QR/lQ9Eg0F479VvrR
XS05v2K+Wzu8Ml8PAiQFDWd77uXcxm3Gb2pNr2RSN66j/+SAo//jFTNtKt+356HSbuyBSokStNH8
T95dGqhrbsGX6HaJi9IN9uYa9GBjRmteOFH6hGsQYZ5LHUCj16INuGjFfCX22DhWa164iEQFeOLn
HuU9z4tRzw0P5azdXVA05BiETvE8fZaxwV+DRb05GqwLkaHz3LriwUinOdKOgViy1tfYH7dWa2Xh
E2H94ERuj+RZ0+uYe7L/iWpKfcUKt4a//P0fB8J4G45FQdrz0I0hcDIOxB/EXF55U2+4wDVS1PcL
Z9B2ac40imY/dqxqzlr0zsELc9Q3fOZfuYW2dp3+5zQc65T9Embj2ZW6QsKJjeMhHwYvWaLRpk5k
l2/1pUj+sevaWrRVcA5djAqb0rqn0o40zXviJZUdfnw8+NZUVgbfoJeznpbBPdHgHsLWqQm8hwsF
njf4P0KUbD7+lQ2XuMaQjoahIsrxK0M3xSLQP0D9aXl45WW3lQ5c49X8xvOhF4bhK3YRPcjjqeAH
OfaoxgyxZ7rb+sKTc8yz4QbpyI+ntLEra9xaOS/DYAOK7Owyyi72QM9+rnVwjfhza/jLGf/HUmYp
/Sxgfn1mZVUUSd2EdAIvmuiv7PuGrfxfKeif8bVDKzIVyPrbItsjYfq7JzSGWvfRlPbpcyu0Mva8
aNySZS3MsYicZR9NauoTkYFZ8nOGsUauBdoU/YhtOEPP90GZ7tUX15Tlt5ZnZeGaIi1Wzu1wdtzp
Tk92ScqlefMyoBR09uXj9dkyirVd1wu0V1mHwsvo7vhc3RY8SoBx/VyG+v/eaP/s8MjBFlFGKLVw
7jwh7Hwy07Xa9IbTWIPVijIX6KFrkA+i4neVd3fSwL/y6SabirMycvfxAm3YwBq4Nrg08zlkac5l
ZL+005PMxRUHvjXyZWL/rI0xIwqAYe6eiqh4yMSEHHj0Ob+wJkYTrjeZcs7cE9j1UC1t+XHxiyst
2lvv6zVKTUftkjOBwZUwE6Th8q9jjzdc5cVROMZ9K/eOUyFxNu21ya6Es1trtTJj321mAoksfe7J
ZOK2DqO9osWUfrzHG4a2Bq4tWaA818rL6GQHwbi0JdGfRZLHkIrPtWH4a/Sa1xOnEkFETpBc+xIx
5yXo9ZWYNsKB+S+Z0TVITVp/LEH/BbpYVYn73ENSsSjr97KUdTrXhUxHU07wryo4mL6fr/zq1pas
Lm2UH0u7BIKcTKuOIJJIQc7/8vF+/Peh+Rqz1urWV9A5dE/C9b92njn3HhSzPx77vzs8vgatKWea
uQ/q35Onpp9+F93aorybG3FN0ee/bwZfg9UcUflZmWFZis59sk31AArEe1IMCYwl1QVE8PR0yHIb
XDm7G3EHX1OowYX0ZUkxoQ5ybAspHkXVZLFDosOCxDIr+bfRBI+s0Em+TAfKgk/5GL6GsjWQM1e1
4OQ0Mec97+ZDP0eHj/doa/8vf//HM0YQMitCjaGZYg36QV0I+s5XHq5b++/959i2YQMCNEZOGh0E
C/eeqXS++aK6gi3477cSj9Z3tldBVSP0yGlgat9MDRx7dmxzebDC3kH1+PHjFdqaxeraliMFc1uD
WVSgUOV5dg5Vj0wqvzKLrQ1Y2XYzeE4AInFyipY8ZTm5sfoaw8d/f4DzNWAN0A46GBcLVJJX9P32
+Rzb+UVZFYsqh3LdlW3emMGaaA2iEE6NcB9HqNGvjhv+rcfx/VNrv4at0RlkwY3E4uSoI1ygxzlp
k1H7u4+H3/ryVdCdzX3OWdUU525woA9JfXe35K1KPzf65UD9Y1oLC/yx14qeiorkcZBFeWLcrL8y
+saxXCuK5jkdPYJk9CnqxXef6mdv6g42mK5Ekxu+dc2r1of1OHkDzk5n74Lifui+AAKR5OIbXnK5
/MV0cMUBbVjxmlytsHnUDiNOj1/7N1XET3PUnXoTvRPifglD8zkrXkPOIqfSJPJ7e6Y8GtDf7ehd
V4/RjjjuNbrELXNbWbJBMwpxChczMYcLDNXN6jOWzioZQxBnqvprCYKNrV+Dz8JwkcrqRZ8jcNSj
MTL8Hg7tsRqnz103awSaktQXTlbgeS2gxApC1XdPobDzsVVsffzlHPxjFaUCLCgcHHWmbeyKN0C2
pvb7x0P/99iSr8FmAbUQp5kw9Fi1Jw9t/BwtWbUzgs7gymHdcBhrrBkPfbQk1P1yasF8nLqtVTd6
Cb0rV8HW0lx+9Z+lmRyqBXcjdR56dddS83cBwXZMUEH4eH22vn51H3ds0YEUqjw3tCjyeDaZaeMM
BHSvnxt/dSEb9KKMmrTmXJnWOWoPetz+kF0TD9ja3dU9PGW6jXir7Vmp6gfQLS+e4o/oorqfgulT
NQm+hpkZB+yKxVQuaNgFadhMBxJTyXafWp01gmyp7YBnQbGcArHs6kk9hSDOu2JUG050DSCrw4I0
wPKX59AVL4aTc9E5JSYQ3jc5/0pM8TkvusaRkTYMLWT96Ak8m8HPkun2xBsV0JgoZEM/t06rSxnS
S/BqbmPOTQkiQeiKTfsqiK5p7m3YwBpINhmHNG4WwAYKe2up/VsU7dvnPnxlvugnakFVGNkzh3oB
iLamIKHteAVrtfXdK9sNQSHMwsUrAalgv1mpj1SSTw69MtsG6ifCnfryPC4VWBa1GQ+g1blG0Lph
tmtCtaDjaprwKj6XU2t/RPYClHF61L1jE/kOlC0hdRF90sRWN7CX96DnxDKdUI5LDajGY4jEXyuV
bXjnNWBs9uTM2Qg23rCHYkUHXgrIc2j89+PTszX8Jar4x/mrhUGHx7WoxDF4zxg8jkxB9rNGNVHG
Nbx0cOWYbv3Q6gIOoJnUl1Vrz4Csm2PYRHmaCz5/V7S79vC/fPP/z5LwNX5MtFKrusVS+cXvCFzm
aCcYyN4Cqpm1Q8z6a+SdG26PX6b4z5rJbhi6KMPveEV5gx9pyr0/vvnGucuz3x9vy4bdrbnVIggk
LbODFi9/rB45z59Ch1/z2ls7sbJpq7kLULGjzyiLHmnuJtKnb0v0yet+DSLTgUMNIP35uePlAFJ/
5e+gLGb3Hy/Mhl3z1XVc0CkoK0hBoI9ftnftNHSpDzbD2OfL31bIa/nCrTVam3RIeCTySF4wPt8D
SCQFnX+ols9RSfI1lkyQySsM+ODOuhr/jrgrF5d9LtpaI8mqAYLTjpTyjH14DByi46CYrqU4N1Z/
DSQrlLRMVL08u/P0xw7NTUj7A+6I+wpUXB9v8MbJX6PJcqbcwClG51QpicRHL93UraZr7Qgb+7pG
jmVd4czZ0mF0XrxUZbMLvH7HzLVO3631uUzqX89gcqYzi7d3TrPsYajUXnIRd1WX33pzdcUEtlZo
Zb+tMxs/D4f8nA3ea1/WANg13bXrZmvw1a3ci4mzgFXZuaT5lDplfkezerkSL24tz8p4Qa/CMh8g
05MTNM90pEVCuqCNRSmTfAyvQTG29nhlu6U3+miB97PzMkmDNCnUny0VYYwGuy+fOqNreNjSVeEy
wcxOTScB/ePCPYI/5HMdAXwND5st8KV97oYn0PwXd2oR/dGBWkT68bdv7MGa7KzIZ1YrvB5PDZsG
BBPci1UFQd2gayEratrdxz+zsQlrnFhpG1ePIDc9uWPzWi38W+su6QR2oCtHaWv8y9//sbQ5C1o3
8OcQT+IJgmncmeMIr+O41tf4hzZSUWukWNuARweS5eGJmHAfDmjHBLDozXjOAtXC+asGkiwpfGy/
sNdo2rYmtbLssHNNHRIwclDW3NS0fYF8TZEavnxOOIuvMWMheGlA+i78U9cS79CZBbRNnhdciei3
Pn9l3nXlOnrKiX9SEEZDUn/We/Q3mK8DqFC/fXysNtyTt7Jtb1lqj+QmOFnOM/46uGhxePR14V7r
sNyYw5rFzhKob5aQ6jrVoGlkiWly8atDhc1LGgLY7+dO7/9Vev45vYrVrs4AFTy1dvmda8NiO4xz
PFT218frtDGNdVXeqS0op1hDTzC5nVr6k/Tbg7XmSoV4Yxv+E2Pn/g94YGnpCJ+f2Cjeasd+QU7q
Svyy8eVrIJ3rgE0UKHX0iGVhBuBZc1iAcUoyP7qG39r6hdVLpAyjKQjqiZ/Q5252cwBOybgfsvJ1
lMhcfGr91xi6jnI5yannp5LP+gQtHjxKnCY8zkKLKwu1sQdrdITnZFr5BrHGIBfvBEdV4ohGS/K5
CVx+9Z8TCi5wlw215qe69cIn2nbmUdqO71TZNE8f/8TGBNY4OtSAQQqw1Pw0RmGUNu1QP9RLYK/B
djZeg2vGReIuulMj9IW9cByCL+iYD/sXHzV02wkd/W4CH0LzpVc1X7lAQ9bXz01q5QPLTpdG1mI5
je4UphSaf0hni+XKnm9oz/I1GaPXDI0EGS0mpZw+plV4Ckv5U+jmNHh+GTMRdkk5v2dmyWKixQvA
m3VCrHqH8Pv9PGYiDr12x4ounjBIBqcgQvUSdN1r50ff8ky8g35Yx1nh2VOQN91xqnsVI8opcceK
a+5vY+fXOL18blVdRpV/aidRjDdmhsbJDWuC4HMSM/z/IfXarAYHdOCewIqHRriS9/1ehTS7gmrb
+v6VBwHCws1k7zJsbVEAX2xlJWMWmPbnx4dow0OtKeQaMsz+oGt2mgpIDNuhLc9q7todZyS/8hNb
U7j89D/27eb1nC9dwU54rLsQtx39owPO6Svub2v0y9//GX22vkdmRBanckFPUNxYKB5nY0hfPl4f
F45gIzxbo/IWqNYYiWzkiTR5e1hAyQ0wEvuFDdkRzcI9DtZfQoYbGwWI/9saTM46ezXWe1vc4inS
+q0N+M/cFd+dZlKpn9enpfRvpIhMwkFgFg0duWdReNsQ1SVR72ZJ5QFBZ6v8kRH5fQIGNwGk7o8K
/AwtOjApSAxVsUTJ2FXTn8blqW4raDmXb3aav/guguyasNeggu6FFdPdaIDiYQ48Rfja5+KpbKoM
OOXqpWzBC2bsrjTtC5ixn0gWyt1lHFAXHypBUrnoNHf7p2qu3h0eVEnBg/cCzBmaVKcQaQUm3AM6
EI5123zNO3bqA17HEen3jUTLkhXIyOSp5tUh8POkRM80WhTPjJEoLnzpxZfvzvmy7L0RIPm+cYM4
I2BNAoHD7ShB/ySh2Uv1Q9/7J4nWEi3Urab8QdQzi52oPEjt3faGx0Itp8EPd4Ivu3DMbnK/OeXN
fLKU3KCL9xW1y9g0/f0lN6cc9jIN/nsh2vueyfuRVY/ImYtkyZZHorOjLMc8iWTxC4C0/WV5Vema
HavDF8gYq3ihWu04utraYnqIYD1JJul3BnbVuV32k2bncGDfK9BG83B8LujwBhztXRfyIB4zAoF1
sQypLar3y0oPanyUXov3hJFfW2a/ENPsQDl3ZCBMB5PyELejhjJEKPbW1g8FIfeqmX9HYXiXa9bv
hob+Hipz44EA2QTR61DXIDWTe0Dod5C7TyCM/DuU2d5mDmDW+GMhnLO7VKhNGhFn/ZDHy6zBkSOb
L16Jpr1lce8d5b4gDPJjtK3+rvORxjak34cgLx5I0N26bgtZG4++kEg5OzfAyzrrQZiqct/fD9J7
qkv56M6ySGlG+XEoqLNDJ/WQqsqVAC7R6hH4NRZ7lqBVr6mC7IAbQCZBNXZfPWVuiqZsnvMWJARo
73qAbPRjXVfmZLpSH0KUIXadWAT2uPweysA/OODZTUrmQJVpNjEp1A9uunBvQpOWU7efepr6bvEl
U9Mcq7qiia2831GhdtFMHpUvno2wfxjov5OQjm08Qx5c44YAQvbgaNUdxOx4cZ+VR7KMNp41qq6N
JWdvGCBiVSRI88uERU75Aw//l7yBMoUbicPsBK9oif9GIRFwCFRxGMcerAqQkCJO/9qa+jCGTMZ0
Vs8KPU3p0kRdgnN721P6Y77wfQT61pMqcaN2p81CdhLNSkkdkaMAv2hcaXmoAc5LDYOu1uzr26Lj
SHRkDo+p604pD6v8oc3d56oQPzNYb9z73QmkejrJVFbEbuef8G1vSPIUdUxHgs8sBijAXRiJVflI
uu6eLoqmU1D9roj8go5XEUvljYAHyQfdezaW3agx7OLHwUzFqVaTSVVLQB1S6QNBu03X1T/nepkT
ysM5mQ10v6d2pjcFPCUSJePfy8EbwukL+g2eRTaebJ/Bnyn/K/pUnXTpIQZRB39LkXdA9JC4bDmL
eUhP6PV847U4T0X0GiD1q4R9cazegQgiheswsZ6qNtWASlW8hAjT+IzmqwuaYPiN//2P5GOUkDqr
QDZXN98g1hTEeG0XcRl0cBVLGEHis38yJD9X3RTuuOVHFz1u4MUCFJKp4ocPTYO009XBQsMu9hx/
3zjefoRsrRcIeAu0BI3FEbqnN7NoTJy1ILZb5qaPK2APkjkHZgYZPH1sFn43upC+c3ylTrnn0aQL
+lPURSA5DsFa6iZNVbaxYlXqLOVTudgfQTF/gSDKkXgN0k0Qdi/RJhDSpM4Q1YadDxaUThzLsHjr
RX4Mgu4ZqRcT40meeAziqFou/BjR+g9puyVG88q0yy4uPxhPAwSxsqJP6zKb4jAbujsO/Y8wL+uH
RUZnD9qDPh8u0FaU/yL3TkxelNaU9XGpyTv1lh9DCJkuM0LSvIwKWLD7hk7d6YBAUh/RbA+qyDBn
kIoeHjq/IvAM0VMwybs2qk+sJ8dJmRwygP0uM/WzNPrJGhUdijYIEz9fTFLI8GDQrNo4BgRc4853
Qfw5Bw+eQP7NN+2QhKF+D7zWJr02UIXwep461fIbL+Ei7ubpFNrlhisf9l+i0wEKPH3SlA5Nez/v
bvTcZM+FgOoDL3AnyGrcZbXYucN8E4Ia/tFvvbT1Z/bM9BI3LrhAsmVQ33oBDn3pltB8x8aRwLvP
ouAFBBX30P7M9q1w1c7LuiVRpnZvrOC/RoeoOG81akcdH+KQd69yXkRM6ilKKw+KENYvUEUc+jdS
9zTOc/ixWVdN4k0LSmZM/6GOblNO3PnIGMtujDf5iataIMlCffQA1tlBaMZNW+hOpzPavA8zxFYS
APIewg68wQgQYHpLQql3N7dZyvvWT2YUCFRU1ykQxj8BMr2B5Z0c5Az0EPi/SD+x3Vgs4rHohvzg
VoM90tE19+Xg1d8Gf6hvs7K2O3Ru4rQq4sS6IdWLIH6Vhn4goTA8qyXWJVLiMQiwF1RVdBUlIwnA
lUgFmJOs6u/BYp3Fg2bwWQWXPG0xvN7RamwLNMSr7KFBn8S+6qDb4SqvLROji+F1hD2logldAzdR
2BrhuMp3Y6TqlzwMEIFCsDP1JO1A1dvZXe+o4sRZvXwbZ6P2FI+pJM+B7MiYcvxYewXcmq20LeJx
YuyPEpkfL0HJ08oGM6QoiH4Squ2fioi65a73svILWyBJVFZR91iZAT2lDhQJf7PWVd/8ytcz2mrM
fDPLHo1PJCdMpFFekhHXp5RPk50OnRd0R+hClQl3R/AXK6YB1HDZtDNz3rxmJdAt3KjxKCoq/jgg
XP8jBbjo0JSZ2/ulnnob55IFadZmiwfduXoQsba1P19Krd1h5F59G4WO2rWR6uLWGbpdLn2+z6vS
3XeIWE9g4Fe7YBHiTkMMaefi+XEA/235zgbmPIwRa++jyqh7knNvh/7ZZZcH7jOUecO4ynLvOzMh
fcRDDgorg0CYCmt7MjMdo3isifk6Ij5NXNHnF2ZJ+moaBB+NRZmZh96y88USon2bjrdzreTPPsrb
xAzy3R2qpyaz70y62PccwgB4VCBim+afaH0Y98b43iEb9ZcQFAQxUrXmGxqMzJ4sck6qsNGpKoY8
gyZ94z6M4L05sEvFCu4PiRk2+yjciuyLF9RjImcv12dDSy9L5ikg8TKQGVLk0YPKrEw9MyMmnnp/
DxVrduO4eREP+Uxfpen82xJ0vglt6j/eQm96KvLHhnGo2rXBl36ufvrVFJ0BPaQJgvkZUfrk/wWR
WxFnCMegZzXmcQ3OgViNAoeuRAsm9orcebN14qqW9b4TrXn13Kk5NejpPleRR/E4rx8cyrrYsrm/
AfKJxrUYozH1MsFhvoU9oT3e/M3FUoOzfc73NcjhIUcgb/BdIm7moXj1xBw9mqEMEzhGloBOtDiA
Lsi7A0XN8M24nZvtZABYYdxfSgRQTAz2Ac59soTSj1FuUTFvS1wxoZBpK5osQWMFjMi0PUQPIrhZ
2nc/2gbthSDcn0C7lxdpFtjih46CX2EbTMloZ8DZQg9nf2Hsxp+nh3me+VeG8wXOrVahNd6aA6ou
T5XuvpK862Ky0OwVVCK4lDL9EycS9EaUmxPVzn1QLmLXDUGTskxDaYXmBQPtWMcA3Wrdo8faOTGi
kae25CAetdxLanwkQKwtSXwylWfDB4UXl+5SU9dBOnemSXkNlgHjsiDREGYFjxVTCfUQp09T6B9p
Mfxk6Og/uKJ5nFvkRLWxdFeR/isCr+HbrBSHTlEQ7LvA3PccsX0lG5XywpQ7cBBnN6FPX3TunRGX
VvA7lUjKYKzfi5L/JKrVIM1EI2ZWhd8xRed+aJr5ULfTM96/bZwTgo6WgT5ZRvU9Qwbt0Ol8/NOh
33JX9+zHsOC6zwYyfg2nukr9CgScSJKY1Mun8dldhJdS8LXHxeXway8P4qXqPHT9+EPSlnRKprBB
9gf3vr0Noaos0oLI6F6AwuBA8vaHKE0dm5bppCsqhqedW9UxV+BHQWBoEwcnH4Aqmqe9qNmfQDTV
YZGIqSeF0Kxuim5fOqM8uo5Q+wJExmlbRHzPJhXCUVK2g1YkMC8z/en4FsxPduxujWxkOuU+x8ro
Pz2q9nENSSu9wHID2n9REuFEU3XZcdTa3IzFMKas4m+8LBpYm0ugS1PjSVim+Jf21kUn0pFm5iUT
Fr3u1B2C4MCHhf/s8Ky/rebBPvU+6txupP09zT3nhssSdHlOnu8Qxf0hxaVMFGVL2luW38yj+0s5
lbsrHL9LCzXwk53atxJIG5T83fsBZ+FcoEQW28LqPdgrFE5S0MQjX96rOXRTIeGUjJBy7+MBnfoj
OuwoCiBPhjcXcUXBd7hvsqQQBAmQcXAO6HT2b3lHo1gszvJY4kpMNVXDX6V1/aBwZO9bB1yfcSVq
9xZaC3DVnH8rWmvB+OrhDV5O3sGdqre+a7szWq/yW+M2/Y/CGxuk7Gz07HQYs/Obn/5o66S3QRgT
+OG4DMfpe+gL8eaTwCY1wMG70cufbU6LFC/+V1tNVTxZZAasnmfz2Lcme3PzkHn7NoPiQInXhigy
GXe8G9z3vPRkDc4VBM9Os6PdAIdRR1Ph/3WipSmQcwhH5xf+TcknWxVj08akaf3+yOoiIrfLPMPp
84FHu2rw/bjLvP5tdqrmrkfH0R2ywIhQS6WDW4raxYOL3u07z6CFdBf1fnVyocf1EPggC9+bqHPh
zRDVdkA6ojHa9ZMhgAqORwbnbzWU+r7H8+vL1PWkOUbOpMVhIWru49EdWTx5EvHr2C14rHPW7GXT
iweoLDAWh0GOtwJuWAeFxWYgOyto+J1zUTe3ETH0D/oBxr0r5+mniSaMNV5kTF0iQAzkFbav4qXx
un2vxxHRbW9uOkxVJC3tIWfiWuhthqGfymlE0gJotaR1Qpgnapi7fF5sijdzCf+NRmPoECEBT0fQ
baA6dZjysDousxInp2mKZ993oxpeModAGuSJxyIW0m9e8siff0A9awAlYUWQVyCBatAMEEx3NWhs
EzTD+UnVO5qnpJNODoyC0vewZTeAxloHHkgrlj8E78Kjm2XFdzRAoH8jCCEvc3RM16W6DLsdQ+ho
0qGCriQeJpO5L4aoOmVUkTDWPnO6cxZBETflOWv+EGl/Ea/N9iya/84QUriRjp2fw7zyh30TtM7v
Pmgogq5ZZUhty2X6xVw/fKhpxJs4rK38tswhi/ulN68Kr/C7UjVCx6PElTUtUX7TiUwm7TjwWEow
0DEgDVIBQuC7oB3tAbYFQjEdZGhnIwAMTYW4m3w7gWOH9hFEuBD6ZkjepDrDEyIjM95PgdPTZMJi
JuiyYmkHeqw89bFJpwWt8o+D64HYKCjztKSlm0BYoT8gnGvxEZ49jB1yiqoa0J03GoVAO6rBRowX
oLlFJREpEUfbIeky7f6ImtzcKALQVAEZpDBxECc/2yGKnkPulgdDR7uH6AH6BmRUHZj13ZiE5Xzp
h9BnFrjyh9ZNlIBNAQ/5UZjheTZzGKPQIc94xSOqAGZh50YBRIHmavoNaWvvOdJiuJvn0rmPkDi4
g6PwkDWaq7NfCptUshqOPfxh3AP2/5Q7rTnVJHT2/ZzrMh2bTHsP4MAE00lW3HttPv8m1Cl3XRbS
Q1G701NEWHgMLX2r2rxM5Kj+l6PzWm4cWYLoFyECpuFeYehEUZQoM9ILYjQrwTZ8w339PbwvGzEb
Gg0JtKnKzMqc9s6SD6fSmkAbUjCqPmvz02Lm83lukupEJTQ8D9j0Ro6ppUGfTc2b2UzVS9pZ9XHY
GNusZjnue1+znugI5kh3++ZLthRB7aDwuenV1V4ByPJS9KEapPFPWp4VGhvXO2H2ddAwTHdxJE6d
SS+0mJRLBWKb+cHdJHHXbdu8m+yeK0MSul5VIHW5k2uRYUxbmFNpg/psPTiEm8el4c5xkasPgnXL
J2vrh72ZDlpUO9Z/w+Rzc2gzbEymVfZuzDPzXDPZ1wXAsfelMZrnzMx/52XUAybhtlBbtOzYmosH
8kdpcykSAudkls5xbSefuiQBT0yaETjOWjwZYm4eCF74R8faBJaTubF+n7Ni2uQdP/vyyyCaCbIx
bW6cF8NznmfZdRrN9pS4m/ZROaP48QzXuKZYv8LUc/SZwzD/qfKKI5kaZwcXI+nvEv/ib1UTlUtH
I+prTahvmKmoSsw3u/Ds2JpHTMnTpf/Styz7SOdVO1ervT6YHvhkttZ20Pk9ZxwcQCCV+Gn6rt7r
iqZHDB2BC540MTYV+r7bNBNT1Wb+pu0DZO7GxDIC12iyQzf2QJW5SA5InrT9oDdTlFBo7nKWPsil
8e7ki/+4KutZthkxgTZ+E0+KePhAS9KalrWqQkoYPdBNe+OUXUj0LZIlRBw0HenAu7A2jT/DKEmZ
7MqPcitoonuZfVJgjqFsVffQYWX70CPdjlmbDEGPYnhItYwYOs3O2ChiozaY9WvrO8ZuK021q9Ms
5wZvOu5/APmzOW0q5pq331at8LnrF/OYkpq4q2d94kfotzdTvlpi6fap0RWRyLUhxNpHP+tNTbAi
7o7LZbAWm7uyENEiRue+Cm0gUQqSFuPBYFKNH+hpt+zkAvTsjJ0ixDWZYzMp8quGhXwdFJuWfU6T
4jJyVBZvVuqDNdUt0H3liB2u33PoNDYwSuMOkZFKR4IlmtlX25bZP1oQEmncyU9DusU5ngracdPK
uOVqkkDMzsipG/Psvz7R1NXK4UWGdVE7dMzZkzUhaaVccl4gYrwfPWV5t7wxUqXs5kQW1/SXAsDZ
1261nHLXcgaYl3r5NnXZ3taxn9+72UqxDWmlfnSLGtZjBvluGYJ6bftZRLgRuDu/k+WLqYjB4xSn
6G0o0A98oyxOQKMe27RufnQYtmClpvmohereCs/wrrNTA4JUy1RFyWTj/ZkV1UElm/7p5jNfaypX
AzbBx0Eqdvy8JiiylU+W4ugIjHSb37SkKn+nAkspkfvjrUwzxG2iJ68UnC8Yddd8nYYxf7RIM/7o
s3SIB2/5/xU9FMnuLsx59e2xOufQyIc69U1qvp68QBL9eBAbMyedZtdRO85pGdma8E/zyFUwutL9
mIpy3aeW0+31LrGurbSc41x4ZUFgmpc9+GUOepEpI6kZqSumOsot23hlN8/7xbO0OuqcQq074Xrc
8KutDvdfCC0hWSbJ2L8YZcZJMafGHpohv0o7a069kjJSBKEj2iyPuW+ND7OzLTs05fZPMXT6pTUI
aizWZf6VAt1f3mjTjMgc1uGYGxo4mkoccfabfgrdrp6PouoRw8ih6p3Q8hr3pXH/rcayXqrE9kKv
5JDtBoU3fVkXkStN/CAG8SA7/8mSwwA5xhhljWc54VL7ZRQPA4mLlVbdcpWNQQnADRB8sUTyKpNy
NzbuyVWiAcDsXzt/bQKQMS4lATTMFaXKJQ3tNP0yKcgpMrfQ8OzP0tV3mStesWMK60n78NnmVF75
cXa0k6AKA+NnOBIua3B3TJSctlbp984wlD49N+dHqkOJjlMSVbk690Py6HDdEtQ9Rl2ViriCDghF
gk2KMtiHfZR27XtFSCFWxLTTNCJFMf3rLetPXzmML+I/revhWo4fY9Edm65/dI0ynKdix3qLRLUc
lafd8oaZLsso95upUzgZ8VrQr+bTya/h0BzveIeKl7L71tp6Dqyy/9T85DDUZdx3y8mt5XXZsl09
dcdkLp4GoTmhWQ8Qx9ofJMHnyXVOiWxfCr94MueyAz5E3LzoHwBiv0kunzyh/ab9SmGVUQr1AzA8
WoywNkbvqNz50cWk5MFpTCvuXPVXQisMSuKSa29PXpMcKYyPgqNfzfLF37Tz5qexHOR7Z3kn5bs3
qRyftVT9LTToUc96T7QydOzqMiVOGvlWtu0BsJk9s+uw3Gw3RKFWBRknbGA42mPDZHJgSGevc7n2
tnibk/Q4zOmvEHVQ91Os2xBhlgaRY/fLPvft/dy756pss30z52fP8/6a+fjtshMPFOh9QPDExcLg
iFo+lN147JxtBWl2qF+x0EAbQrRkZs2RSgl0IEfiv7Qza9hXOk6cawpoku2t3dL2QEmXREPBXxxa
7Tw69XPWZju/977JFpA//Sb/uvxnry3Nt+sN0WRbX33Tn++LYGAgyGMQYtzwLJ+ai9bBDfl581tb
4sCp9U9b7sMqWMk3vh7zT8YjmyjJqKAYBPEgQrxdgwIh85dDXcyRkRUvq/Lj2axjYbeRMvTonltc
E5dqlkZUbrQ1BjUTVBWW1hXEqhDs0xS2WRuTB2sevjKruAxual2x7a6haKn9dE7OijZB+cQ+Y2tG
Se/9G3rjUPEQ8pJGdsuOSrVRl1t4nRRWExue7u+I71kRWHct4lX53jjp1SnhuGa8EmhN52TfjM0n
440Jj2555VojM68jS0N3bRXqQ31r20Hb2+bcRrq3jpzhxnBUY6VDh1cvJEA6MZv7aFQq2TliyGPf
4uZK7fYGEJ2HpesQjqNsEwyHdcQDq0/sMBW4XWOFSb6ukZr0K4/3PkDu/V2n5dkdlt3SmOc01ynX
HQ36nkzI1Ip0fAkDRIDHIhN6PNgJHqrWrfHED25jj9it5KzDFmvwGVfN5OAmbnbkhenQesCHaQ6G
n5pJE0yDDhfeNPZ+tNNrU3gn0xK3IR2vnm0SErl86JtxFrkXDRS1QHqZwsdKB2mVnv0XzXcXbdwG
33yjc24uj8u8xqbb7odtvKzJACaUmlqo9fmPcOlunPrHGLq/OY8PkN6Qe/RUQ9iAwwVt1ux9uMLc
ab+nOnnRE8+BBDMf62l4MlYnO8i5+21X34yKpYFxlTqHaf+ie/1xkM6ZTTuGLbhXCvDht49OqbKz
tzTPRakAClQ9Ho0JR8JtSPagsd1eaQrvDRYxgMP7ZuH+Jo0HQycrwfJAdUco05Uyvu/Gn3rBfHM1
/laWGevS4zI00jqcBgi71kNDZ+T6Q1Y3sSyH82Sk5eu8TEM0c07Nd0Gu290clnGSVt+jpyPeNM3H
snaoheYXlCg7w9Sehage/Lr7VG316NXpkbQTZ2/2HtB7UrYR6VbEBIn2lKn6jM2RfNpc8tEtL2Tm
qo0mzdSDqdCPS0I0D1dODog4BwlcZGD3bWjZcojTlqIK4LdemYGpoFwlImjiytd13Jeq/pObybfT
AAn2pKnZHVZlAMOMe5HZXQsryuX6nkFhgEPF9mIoGCOa0rnnHNI5PR4S1b6V20Yl3+iRV1dFMHvz
tSUQVw3Lo9ST42wNVwhb7v/N41jlgVUN8w7NMk8xZO+Tl8rb2FbXrqlu2bxlOH+NTrCYGU1qIX+a
cVoj6scHdxhE7OTSCJZO3rZSasGMjeKeAtS9Vq6AzBvqeCEjOBAVHFCBSC3I26wPOdkekjGPod4w
LnPM6bNn/u4AGYz1cxbLCdkFXXcwj3YV5vl2M/INSiN9Jp76c9ZXLSQReOdJ4zH15yOOdAcEjvhh
DPvs/lEr3/iioqGUyG9rTjnQO0B6iybOhW/u7HLqTvOaIm7Iof5Km5uz2Oxnr+2iPmk/pXDxNuRt
dWiQwtQuyrCv0qt0xXjs/f7J3QjgRmYTNpVz1/nr2OFxcvJd7o96eLDc9blLqw9yq1SATcQbvsAa
mzWBhNVILO6Q+IZA/PJoTqVHbJrnPLpZPR5039qCxTdTrCKLOvRS3KFW/P5t/2fSkh1zonZMjvZ7
rqZXrW12dbIZQa5NlBbV9J+WuX9cH7i0b3IgYWmDLzFUHSux+hT+3T+d0eeQt/FeOYsHPALBOy/O
f4mbhmk57qwKnkb4MV3WY9r1z1ouqapl85r43DaGW/5zXfThvi+aYFMa7W5+9jeqKErjKixl/c/w
15cu5YCo1+/WF8/K0L7KCR2D5b14K8nWolgvmcx7SIER2hwXUcr25oCQcD+m6RIxL8zUWbX9+tl4
h+eO6Cb3zqQu2bS6oW+qo8uesCvMR1u92MIqm//TKpz86tL6ElLWoVtMy9VZul9NainupI1/mK1e
CyZKwKKWzyA8fQAqfB+rfnOm9iJY+Ik/d3Hh6TgvaOPHskIZidF6UyVbpGINBclk6AefSz4ydPd5
0zWYd/0GKb732+K9LJhLLbPsYro6bbNj/7UpzMrefCGC7dsvjbeKc8uavDdnmW6V3p84Srn8PPC4
SbQ7YoD/G3P9MWumFyuxQdKQEfWz+2R2gOck1tAJNRS5ZUdh1Wr121rp5t9utMmQWk0z9vvuzfGN
e9NsuLdR9ncrg84MvVWmV12la7QRqBpVeB19rzrtcKmnCMXqFKIekPi2oQmLF9/TjzLzipO92DsP
b9dAq60+NDTHjOasJOxprJJ46NyrhYY5ZFQHnq0THxLR4KMF9hg4wMV0ByU4ORWURy2uomnhF8nS
IfOKT23ggSUII6afy4Jsmt0XYRDfyF1g4nEHVfJaeijXNtfpn+mg0MTath+VXW19bhmqFD+f288F
YfArupbSAq/TFujTmhGYrN3a/xCWyQ+ArSR2caCLU6d5LRPvc+PThZsu5icgijJahq49lSYn9ZBL
VFmdYvi9SZEJrDpSkpmLODeWFwPw51prfIkmKd5sOV2mztOuTk/l1rB8oUSGEAF6siNV0TtMqZHF
pOVUEeIi91Ry44jdJMhPq1D1hkhbtBc9BW4kv8Vnz/hNoE9zuwNXacMKcIK8cmIBqWCdWyq7/qRw
49k7vbue+lrOL6Sa1yGFzxqSbzG/kiC2nd2i2d4pcZ/aFMDAkooj3YeQx7pB2zd0ea+OJtJrV5dX
v9Lfm65Lzx2xPvBMY/mEtZbHAJFyId9mYrRl2tJs9eJ7HpeXRgoS1V2qOqMTKmSmtSQQMcnQRhu/
Vt7XsBETiIne4pibUQe4to6+Y6q+9bk7b/k204NN4FuV1h4bKvZHOyGCoqAvP9SOC3LTVSMKHIKv
YZO0vYHvPGeS9pJ0EF9gG+cuEc+Muf7XL+vy3Od+t8umUX/WN0X/gdAgri273hU6XJW0qYmwkUiv
PSruI2HxyZc3F/Wrodcoyuwm3Vf10B2akUhVfWSaibJJxfnAZAjuk2LvbQ4uXIWhkHHBD9VF0+0r
bNAD24VszYcCJY8xTi91LTbIn2GEGBF2cU1rxywDOW9qh+GWDijpd7zcQl/+JNY28mRg/5lv7mKM
26cvrhHBNVa92xJL9Wqls6StuiUE7AXFUnQMJsniDCV16WpTf+hwkzzXw8BL6ixsCMGktUdNJsmp
SsQcMYwK4O5mxs4gUGk31Kt1KP3sranG/9KxM6K8RQjQbeaEiibpd4C1ZVCN5Ugv0+V0URSfo4/i
bHJpl5LB/Oe5pRWYtvUq9BHUwTaLw+B1doTSPzkmQzoAL4Mq+r5ZRUtttBHytfKlnLQ+qOutC41V
lWGnYCkhqtfH0h3ktbUgrYoVZUSV+ff4JR7LYE15uEr4wWapXpokReW1tOvBSMziJEwluIiA8YIF
HVEWDvmIkqrvew3j76RHfTPyP47mUPvPzHM/zUmyPhX3tbx18kKHjthwMaC2xfyuzf2bb+RkMW/C
OTqZ/1AW7bGot1oeWSrLt2cWfPoWx96vJu3sLz0fWz9y3UWsYWdDhQdw+fYQNx2cHRargGg4HrdB
7Qgdjbfp2m6EBgaVgLbqVQHouDZ8/NpBf4/C0ikiaUum0ZDFIYOdyXyv9qBmth2ytwr7SWNqFh2B
vd4VnF7iPoua+x/RxPivdFAl8cDIV4m4I4YRxfo2DEElDEUWd63SlBnb3PGCraqyLGx7h2ew9n3+
1dmqGyBsy9E6wmyYJ4tKZ4l9oSuCFVrZAVybBdR7IRbXQpaFtwJtoo9dNGadxh9rm6ovVVmDQkuR
jS5c7CCWQ07+4/uyDPdLH+PZ4gD6aWpnzxbo/fgrlcb3b+jXjCp1v6E27XDqbZ+cNcFjiX1cC9Jn
01io+cq8RHAwqjajutIsJQ5u6YJlcEpATfLKaA9t4ZTWEagpfV4NXbu2XtNT3Pe908ZDNVUnxyoZ
IJwgFt5cHuZyJnuh8gLPY/0GiuZbBlpWKz1SlmVkj6iPvItdk80QKKWnL33mGw+zXYL+2+va5GFS
2NWftKrqdx2FjRMY7djws0vbtleTSchvW1PcmgZTr0BSiVwFbQmKsbCsVUG8u+lpPpeihxTC6rTh
pClw41BLs94HRFi7ao8TSsaMnTs7LVdWuXah1c5I7qA76DKFM8FJGV36pIuxRx05O/Ktco3hihks
Ss05L/qPYgHrPmWahp5u0JOS9K96yyywWB5SZA+z/bOW6dZGfm+u/9UNJFRQZ0Z3G9beRc4narLP
ppqOjPabi9oY60IP28wC8s2XycsizJykoJDBvSF0QEM43HXTLc4U3yBRwpmHz9StOObhhjaUJivb
eJeZGrdsYdkZ7TT2nO9yM3qwqqJYtZNmmoiErDbTstBhwlSGjRKOBA9xKsyu5IRoQvgo4iwB3P/Y
O5nFZul0IGwEzsYQKWHyPBCqU9+KcfWGA2YFRbrrKd67YHaUIA+gcu9DI70JdeT5Gs1AMRW2Efly
RtTQzG6g2/Nu9g1fgTnBk8XK8wDRE5vmIbTJ45zj3k2HIrSLefrsJml9jUjh/dN9KKkLBev7e4Wn
zahJC91/EbY032tVFf+BfCKuy1cfriJH30xR5911qY0+0x1Z9VwDlVSFONRJJWRED4tyR+SjfF0x
MrPg/iZD0fr0lQ4jtMCHOM027ilF7SG4R/AR25Rt2z8CigsrdpXj/gHitce4szJWj5gLZ+9C59yN
IXTSo4AT5m3HKs3fpOdZDEJ4xXTzG2boUIQCcEOeetq+hL57aojxLUIspd01qrj5/m5GIbIw63hF
sVdppc+x19qXtl/UeqSp5fHV1V0kniyqOA18dyxUil5V0MEGCg4kM9vrYALQ71ecweB29W6RYeEP
B6wl9OpguJ0JfWtsHEzECdSfBcFdWWRAwXaHbMQRN3DErNzQtlrjJs3ExNeqm6D0Oa0tL1LL4CDP
EQNTA6ALkE6lmACKfbXW/0yG+dGuW41FYTJb5Tdwbfa3BPdFIQb6b0ZSoqdEy2n16SkZ1GyHoNs9
Q6OVUEwFJf2oziiFOoORLGW/qqFuRODfW7ddj7Knf4KDbJGYutQfgT+1no3XrqbXED3ClzQdDGiI
RuPsNrIBnNdGUADstOiyj/PRMkskpLplhKOWLXf5rqUDa/EbXhpPeWaw5YrjnRImeUqmjsPFdGT7
mjjWcDS8BkZs5tn+9ft6vXSl1v7dfLvow3UVixlWqrSJlEgnwCVvhYIBlkiQ2GqNMLagKa2ujqzW
xvC0RaCeBZPV1uk1kbrhXGyjN5GuVI6WPif1iKAFRwSxBwtE0ZLqVus/TKuBzLFrsS262pNMgsIa
0YEqxQPAEEj0j7XtnsZVItW8A5g+4qV7WZUBL/YP2Tb/dbfqv1JxW4x31T4GWjCzlnNF147ioaj+
Ndp60wpqqinnSPM6E1Zq2r7ojK9c8+Ey+WeV13UEc7arCKSOa4nMZ9geaUTPME/HzTAfoOb3Qncc
sLLiP7fWH+fROMp0PjAStE+gf1EeGvSg5ben4cDgV+KwDCbbZfyLkB69hER5scC8u+Y6Q4GOyMBI
JbCL/LHNp9cOO9fZqj8pb6+eP5s7f2ZLlKVwdwPyIxSfiJ3LC6Tyqz5YsQYYYtjjpVHWxaHigMLr
6HgQ2S2spZSZHN3qThaIQQgpNuym2XnQOTZDSMZLnyfodbIRmbLECbfNmxsKj0s/Gq9zpvZFNo8R
hBo97eqNB0aa1sActpOVZZ9j4X7qdXXxuvrgac2l1lYn4N1/ghIdEqOio0iA1xL1xo1SRGgCltBT
ZdS3KqKpQ029kPuc4wZm5mTHo7I9GcM6HU2k7WUxHEYPsbLXHufSfwXfB730/Z0Yi0PWNy8GifCh
qxOLzHnEqFL6sk1uE6R+2YeZSaddFmCtndJiy9okhVtOScGlY9njs5VMpyF1rbhX7Y+0jCMr/Ce1
p4/J6VBA5whFOjOBjE7PFATvJs9WjcavaUNySIRpbXmsUYKKVX+/L0e0L2PMs7zNLh+yw/gytKBc
orRHEZSiGu9L43afUOlL/49FX7kbi+Y7Z3kgvyh3q+JnN9UdK4TYaQ9bN2/Vbs6wJmqS/L9MrHux
yUfGLFFwaW9Zvv7DRfXk8QZpeX1OWmqxIHOdByYwLhMtKXm98lC4+u86rDIoJmO/0NKFa6f10azd
dWH6q42qLbV0+O5RXTakqm3lWcEmhq/ChXki4HLnliig6ZpOYpkpiVmgDmBCq6zv2XDAClv5hrDl
A9lxs+807TYOzE3c56bCoaBdgDlHqjdO5yRHnWg2mgqdfP5QRXHNKw9c10DJZPbToZtJS2gALDz3
LsJNYwvd5h3SWQzThs+3HXnQmQPy0O8ZILFFOZU/1NeII5B8D5/k9FGBmKhgltU+5L39si3VKfHc
a+3a7z4BZD33DRR/+1RpWUcxut0qTz57lv0gJjQ8CeEQ6MnnE2/tPRsh3Y21eBgk6nQmANZ8/EyV
vQaue58zs9uX+4KgRnwdDfqjVA17p9QUfGcCGteqAaF8+drUabNLxPAwKjZgNblLACgbU6ZmgTSs
fTIuNwe+4chJ8Yq3ylNV4omxZnVQatPv/bEgNQfT5XqPaaBJX552MNUXUKyb0LMXc57+uBg2NBA/
zdp89qp7FF6Ffw3XBFKDSJu2XziLY2mJ57kdVZxV5WlWs77P64mxRhCpFQpsMMqvejR/Rq3ggzM2
mVXpwVDWtRT+N/YZEZQrCqX809qMdyXmcw9GHrXt9IiVxx/LRrFsF7uxGv5lKDjvjzXJ0+NSeVqI
litD7Tx+TpZ8cWHXAsT4AcQ7kjeP1nWQv5UNXWHO6Zt+B0GNbLrYZbZznOXBUdRYSb1z8+mfOSUU
ZVqaxp0EhJ4w/SPWbTwWo3NUy3rnWi7rHeCg/nhVdf6UF0Ok02jH1t0kedvSR7XUeWyK7ZICpA4D
M5Rp/1kzEEig+Uc+bc+lXUhugjsqgIa4NA9aXryQslvcFWaxWrJDJt0HSuW7n4hOwPrs/6cK7YGo
xUckY30MxHRkOABul0nvb79KaFLXZfgh/rc9GEVaHf1skZE++VYsLC4wCt83ZL2haIuHxlvevDtz
0GBEimVfZg5/3az47TIzFp0Z3z+QD1Jb2doBue4WCLOhwrUvVeXi+C4PS+c/avBl9opE0ajqTx3p
TjtnNzk5j23nxL2d3hpDviYLQjwvPwpj3mHdfvbLe9la+FdCJnZ5YTPjXZWHhWmnqZlAcxlwCEyn
+yzKArlNcTbv3sEtrTPnxrvXmCCBGHUzn3RaG+NHJGwku90NpX626yaamgzF0HgEmqOaS+nTu+Fv
Xk0MCdhpINd23/MN7RXw3KRmJzj7yIckO8doDsqazqvvP7cdsk3fJ0ls7H8hwV5argEmq9+qHrp1
GB0BcGtHbsOypCeiW6vPWebKuAIYCJAfinBIgcAcP/lgvCtamKgkG5h+ZkyYo2E/jP2JGaR85201
rlhmd8IgGUS3sjGSTH2GdQwij5prQu+Uafkf5i/OSIUg3hbv6qyrEQHYYvYGUS1TZiLc6Vj4S6yV
8zUtl2ve2miMxlPhO2d0iWAlafrbSigA3vibufr/UtvcbR11AhMQTWs/5m3F8c0UZStQ/gAl1swT
rF7zTNLMu1rtH2yob4VHWS95/ff9N0trL9g57jSfZEdCk0m/cfed09o90bIPyTww8jd2wJhOVcX8
HhnICRGpmdlPucG3tZtZRsz+9IexLP5gur9gLg5Xlg5ijoel2RsYV+wsWzAXNXU3mtmDofWcVm4N
dIpuPpmfq0TujUkdiMFGHKgu/VpfmKj5rJR3XJru5q/cxMoCX/bVn8HxfzVCO2KGVl8qkRw9u340
PE6JxAcS1dbsmaIspMyKq3a60aRHQmhNRGx0ces7WJKGWcu7wv9+YrTpHofavduV8f3PWPFfUkMm
X1nmNIeUBec4HvZ/+Z4j6LwYLcxI81bMVJ88Kc+Ga8/6p6bRj8rybsJkwt619msuIstbr5WtnuyW
MwcUbS7GZ1qfP/4ovwdyInIxPHY9k6suNvvL2O+aeX0pWGYaq8X37n0Vb5OS67+lzA6DxiSSKCXG
QU6xnBAn/kzIKBhG27czQQde1xVfhrm8tcCVUce4BPJiKqXGTZ+0JXltKVbayvHDpqzzneHLCPi4
+qxRZln2+uPq0g/dPPtpMu/Mej8rMJBLWgvvYRVm8bUQRmW408vYT1dc7JhY1tv3rmrfl0JL4jpj
xnnC2IvqWfrrA/grWFl7Lp2WKUivPKPViIuR8ZQRWDMrGLFHu6B5VFaeu7J7pbbXpdxLBnKlKgCx
60ibWxqzyQcTWqgB5D6r0XHzpiold4tIz6SjsUNwzBry54a6iCGwbO9PgtnpxT21oltDbRz25TLH
IkcsRUt3UTqeew4WWOn0q1OB0XzOWaBpFaqvktGL5VPIVsZW5w7xiKMBczfuPyR5j7LyvqvE3Wf+
djD6MpyabmfCkwX0PZzFC2L0MRrvKu+NnkZm+tdm9+suM+DkpXW16EESz/jcRkz+B20ntfFlK6yo
UAVViS6OdWI8Fw4HUpUU/+UT4ITUnn250aM02RMU7GEa1cls7U+XdxsOlh0KN91puRPff7pNYXmb
4pIhIUOGWED0JtE8SjQWa+zIMp4nSb5D6sYZc4yz7CMwHJSJVIjVtDwqVPpKSMxwp7dO9AUAYHJd
gbXq8Y+XVl/JOl4p4ou76mFvQ3egpAJivDuoF/OPR1TMzOFur/NZR06E/HWsT8Xi+Wj37L2u6S8d
lykC/6d163aOJ8HPXGbk6/plMNIPHbkVI8O9jRKateiGPdEH95239dpOa1jcjA9HRVrufQN4cxza
PbMez4nfhfaShwjeY2v0kER7zwDbX1uu3Vw6tIlel08SizVh6B2goZnK/3F0XsuVIksU/SIiCgr7
erzXkTcvhKTW4D0UBV9/F/dleiZ62kgHqjJ37r1yh6NvK1ugBOJtjq11whAT+ULsq9TA2F0exqXu
DTh3ZZ9juwmeiGKsPY2z0VHS3jpJdp3yGk9Eg6MQadrK+I9q/kjDZpP5zX6CDzE3pJtm4JptzetJ
fuRfwHOYUwEXg5njcUR5LnH/Ex7L4vadAaKxpmPH2FnTYWGRU/HinAqMe6Cbs6rK9ejQoFTe/FYY
5L5K++ZTmbtJtyc//6xFtAuths95Dv5Cw3hJLUwTWJDsEpnP1c99Vu2lozeo0hsjt7ajKfat528b
kW6gRa31gKuVCnwTqeQAw+PSWWLdROHFSKtbW3f7KESZTaoTFfatkQVmneC0PLQ4cRDh1aNNNVm3
/V4mwGobve16a2LqH+1VN75OqTrg9G9wfg1rPeVnMsGLl4Cs84hJVG51nBxap34JyHRPs3vi9t4E
Ls0PCSQCCvFRWzZhVb9kJMwb7+inxrTWEZ+R01ecAvHWw0heIz+O3pCsRo6GhFu9qZEfnapz12NO
5jg1WPlZ7x3ti5WW9Wa5cfQgN3nXPbdi3vuh9eLM6QsqULqTpkR/BpmCFpWcJkdsMJgH5OfKW5Ar
2AKd9b6EX0PtvcBMOoA22rczc82EM5ILzNzi9AJ4IGkVloBVP5prVJt0FYwalNn0YKrwnLTjS9hH
V8SDcS3i7BP00mfHHNxz63vluG9V1mkCfspc82irlTUOR8uLzh6DRIe7iHneJYuGB+6l9zoPbmnr
bse43AWm94FEfZmFdUJG/RFFdhiddl7ctPuZQjZs5Z+fhqiYQ/eQxGoX4j7tBr/bYkNo1m1BoBxt
mKXE2BHxpy+HZ9PxSI6K2BgyaEmQObSWaiRfL7+httKaV5FSFknulYpi8R3167EsLmGgMMIH6AkD
Cp69Saky17VOj1afoz7aeG6Fd0vmels2Dt5I3meL19Oi4THdHDf1S8sJu6KgGtaBvi+CgRcQBy/m
p4iNhX78uHwrSNaOGBOMB0tFO1IhA4YR8gZO/1WFIO8IFziCc97yqn+dUx2ThkWwjbvzpEspPK98
U72EPmMPWTPIMIlb2/2hQ9MBuoDjLdqSGXrjsPNS82XqyThZ/dFvxDmoXAJp0t0IKzyghy+UY7KF
Xez21IBch1O4840Zf5R7mejZ2UDBHDyDqTRemDEc4FYM2LTGT1eGr01Q7ck9gHVI91aivnEL4Gtp
10YW7YusWpmJ+1NZC2npd6kmnNQhe+LHJ5+jjgfz7hR35HkGxX2LSaU/MDZG0+Tw4ucXPl+x/CL+
m9LeWBmkGh0MJss3Ppzme237/mrEz1kvAqUY9cbLiv9qr93qbsYAmLsby3hLcM5fElX8qgLiig68
rdERee3fJ5TUwlbpKXJkRsnqHmiforWcH22+KX4Vt9suG/H/VCNBVyTB1MZkXwVrszPEqk2z12Yi
0G68VdiI0H08DIaIP5gLn3Az77JafxdeTBePvWQVOQGiRepdY8kjWVanXjZnIn+rxo4ebb4oHvhT
2WLhUkGLUpRvM55i/IF/LE47OShXNmYV1dof7cBrVYp660TleeZo4nv9IPIYcTf/pjh+gzcZ4I21
vgUFUZtvDbIrdWSQChZnrt99zKtcB3gu64L1r3JEJseHxYdlV+yhArifmcM9btNdNztb37C3y9sm
RQ8/pr2UbvkQROWXaElPLb8w7Y2RJvcf35if0PEuMy+8EXQP0D2Y+lnbCIZE5LTUh/WWvMXaUv7Z
wKcSjda5LvNTMn/zICw91udy95Wxe2hL8STy6tmz7FXCHH6BX4gcBaaxwHupTdLMIDrblEdDp2+6
VsdmMazHWH6xCpyIcPfrtJ448dHGlsx97uNVc/9/hS4naK7rZu0hrBUF1ya7TzQ967odk2KViPpb
5805LyT4I4au8NEb8DLlT1Z6/xU+weSUARDmZnelwphhMm5d/D6zgOwsa+2cJX7nfVlNmIddXHma
bAT3qnwW1XRt8w43il/Ibd6I8s1wxyeKmG5DHmk3OuhbbOpKmZLO3b7DDEPsdTpYs9Fvqr6mnYbD
OCmTvt4QODVnLCRMIRGpXPtoRsH3Yth2Ul0f8lqXe1SitzbtPnGw7XEGUwCJlT9Ea5HQ5BRsTFWk
SmSB4axg7rEug2mBh+As67BVJUlz7VjYvG4kuJJRw0fJhwebgmYc1XOfdIg6mnJjDl6msnnNLDTv
rjoQQvyV4bgrHGfHDBuAE/tF1BD/FPG8a3NKzFxcFNnGNeRnQhrJeHVwwPqW8VQQelrr0n7RHPwT
zXyTV3RvDHkIEpU839XBFyjNhems0olONTCa9pffH5wNBwcFOxGKINPHgJSQpn9YpRQ25EuewJJ+
awJWFDbyxgDdWCUKMNEU/1MS3dlMflRevk9eD8zB6g6J2T4WIH8BuLyYEnz9GEUHXMuUhSU6jGXl
l2rqMFm384OD43Ce3WfLdh41GZOVqH1sFD11IfEv/Ls8gARNecv6/Jz69XtWGc6xNIaPpiDZ3o+0
OgQdLibnBIGm9NJSw/jzsNdGtTN6/0Xnw1OTFjdrsD5KL3oNiZcxwHPB8WTEaRuV/qWu/rJ4GgMn
/jOUu136FK5v1IB4Q6/+UHUzRR9Ja8u7Iw8nxCB6bEpUZAjGWdl5q8726WcH66cgt5Bb9XmUCQ53
7lCJ96iMhwvOwn3hu5+dm5OTrDC1DjYxfYuWJq35kb/0WB+aGn4xc1uoRNZy8s/PKKVqg2j4LoKp
23kds3N2JarGMq/VTGJYtoTz3Chktjlhlam68jKodDiGVR6slpOpLvEly+7FdZFlsqj0Vg6Z7Q1u
x5A/Mnyg98BdmlFqGZRdoIixAAmxQUFJt7NnXENuXpZDbtw5rrepM+M549vSu52NhUanZ9vArSYy
7GF2MKfnZsCgNrkjMVFhf9IhIDwZyT+R52ey5+coTb6E9neM2i8mO825GptD4ttYK6N3e8B1Gxg+
SefMeiAGvScmFjDm8j7Y436U+YxbJtE0+NND2aFxEzgJevfF1gWcNONX8IIxpj1IpV4dThTNUR9p
SUDPnLdFlWyHVjTY0eujZxWneiT3HsMXQpHcsxLv7vXVM47tt9pGkyedcg2j/s9PstOkkVX5P15l
Li8WrJeSOoY+KILfEjDFCfXZRg+YvBn5Fn6PAjGQxjmSaeBt5l7a6zHqN4vK6Ez+PWwFNX1ftVus
Yf/cVlGylphQ8T3fvbl8Sfv+25kdhVGHJIFqEXiq4Y+ecw9RYtun5mEpQ3ov/OFp2caOc9aGsbb0
CKZxea4CJ/hOfe6nInou0DOsID/mbnYMqvA0WmTtoK3hND6Zg3vMcnmbGpK+xN8hnzClmGQEjzhf
p0P90s4jCC7vArQsWruZP1BJjt3a8Ip7ETd4fNP+hfwyIuhY7qM6NTDL9niL8DrS3qe/S/Pn1t5T
j+QS5/rFHfn9OZ9wCPx5KRZJF1Mmw306ZSg9vOAn2EE4cQL3JaqZSM7y6tjjuZzsB117j6aVP3T+
8DJGwUcIrp9mrL0kDaXT8u21Fi+Lot6O/eIGi/O4/O3hVUSrxAJwtYCh0A3l0Gw6pmgWRW+Mq8vk
E630/NzH9c0cIMuBagrpR7Sf7Jg1Fdt5DI5Ueo9VUn2KwL9GJh5DoxX/Ly5BQKyTvnko/eaw9EcT
VbrN7NsJ6xdRYy516uIWyukA+es0etXFbhA6qca7wLrwzpc3SyLYtfUc70WLd7wzeZtDaG5b2x5q
pjpNtjHbtnzw8UYf2kQB7XH6fos103rQ0RDtK5HGFx2m3pMFUQlvrjm/pS0VMoExcVSaTPfON43o
FwIBwTpWWGebRo/+e0zyhIclGspbqTls9FQfnaGCpqQmAaopWLqd6uZgcla1+eFywq9c5dwGaUFW
WxyVlv6LKyw9NZfCIgOwlwYHIrXJDCOFt57pt8UJJiL9F/gTMnL3z+3DUxgY3pXwPhMxDDObNCSs
NOjhGcTtUujJbzsMn8cCeFjVxBxU+WSf8qRP/muCEe8HJcN6Gae5QoRY2ZmNzCPdw4pSdTxoXB9M
beIfDLjqLGGmrkqa/9kuzk0Agyjpor0xQdQaaLKXn4m6/oMvmIF47p/yLPxF7PgIRvtQobSCu6uN
VTVSGBVhdA0EzIMq/0zHhKCcX4crC86SGurvwLPPScczTC4EU2o8vTW6V7vJmL56nR8g4Z0ZSjx4
eNlj2/9Tfv2ZV+MDxL6/Repmn9sbeXkqxRpMgepe8XdEB6o7is6eeWis43dC+W8YByHb2QVe5Qzg
2dj9hlx0smPkEjndL4FIJoPIdaX5TA7/OLbujZgQzrR2R+j+gkNo+P+VDpfoJU7C61jBZ22TUV8C
uz54I6w63DOPUaAvAk02q4cvMehvjip/53bJHdPBJcQJFcslHDBtqma6MhgsWRJk/lgqfXJ6DwPH
ZHWweLwttoLH0BDDHiH1c5zlGQ4JIUYSQJtOjskGntG2n7noSTR+OUV67bFVrJVMGPQNwR0n/WOU
Okzsx6yEkahObjzhSoA0sEkN9alDQm2pH/wrdTgy228WCzhFW+C1z3kflLwLuYklkMa69jpggn1D
hpZje+XiQd/aVVJgDqlRPNxmeKIwM/eG3z/aDpVAaMKpBHnAJyqBeijbuU9KMBCg4sVoeqrz/F0b
ESTBOQqOqZe3l6oiuCMna4mns9+UrXz/hXX31c2W/zimxZWUq39yp6Whw/u77pougXxVMcJkpLxi
JbumvBk72k/v2LY2UI26eC6y9kdhW8PResOpeEXaz0m5YqmzZ+aHMVbpTTQX9dEYs+HXErPYu3Pk
74dSmP+GqC2CVRzi6BSWRsrwW0YNOZbYqgmKe+IWYh+U1UdVQbdD8KXqZd3sqoLnuipkVqy4jeDz
hNFGsedl72XWm0n3+yYmHkODCErsmi+D2f8ViLqceWV0qzoCIFVpvEolxX9eNBW/EicBThNg9/DS
pmrdUpkePKEpgHz3KdYcl+Ngg/CIzemogBCt+DmSXEYH+ycLH2WRAvbR2YvFLIySsRw3DqOueFLM
bCaJPGzwWQ1zMVwSNJqXwfX1zi9d/yJygs+RnBrKX+c02znd09CDFfWZ3l6zxn9slAnWIcXFbVU5
oWUnCUFTlmaImaq5JhmF8jzYkPLmKrzxsmQMn6fncqJWj1r9D5mH2clYBc/kw5lNtQGxh2ys3D9w
+G+9au8EHu815gf4Tjl+CAVJSmhGHUGfvIZNBCWkp9boervYBmDJgR2hIMADHvd9Unp0lMFzIjCj
d56KrpWqvvJO/id9H0zrUGO1F6wgLLy6eZbp8Kkxabh2dBjMueD0oKCnKz9narZWY5U8jBWRezUS
LiczW+x6O4Kn5XbMMjK3XY9aWzW0MH5FZXa4ySLniCp8HyPHxkJdvsjcmtdBQWtP/KjGzh9nV8bw
8tyNlvwIPNxHsVV/Yk+xt5HW/9wMfltC/ZFNTOf0VGaf0zC9WtZw9zwwUm6b1R9tkVaXRuLXroKI
EVvJHDNrzhZW+SNK2t3q/XQf1vKs4qoLOcvJaTQDvhyzdDJcrJg2HGvKYeDOzUmUPQZvo7kMXuow
ZXK+NV3VzRHpzfCxWxtRvq+xs62IcP7XD82fqbo9dI8atFl+t/KE9s+EI6v/zRwN9CIjrSeUMe6l
lcNULhrS5yjvHrrWuuucS8QZUDWIOFbrwC2/ZEyba/f9Y9z0YNzKvz4Sf5g3/S0KDlw4x/hXtPOj
kafXOocasvxLkZTUgpRzkIQeqXvwBHuSuAQHtessDAOr481wy8UHBF2NeuMrKHrExZAPw8v7eQPp
pjnLOHE2PjmrJp0OfYSbC8IiWZSwp/g7VFG1F7r1CqwVwVPCOtojGlO8aLL52gt88zvwZ+Oxw8F2
8iY/9jYQKud+3WhOKvppLHdQZtqNwAl+LgyCPBPrjNY+zopzWeZMB7Tt9kRMFVssEvJFnWvIi4zg
4u7nMaofxybNv/JWmEzcMHAyDRaeyPj9JiJXgWmQh2fiVX4Iw81PqVXpP3BbpHV7FH2P5hdW2pNt
1M2LZDO2PzeYodvAzO5jV6uGkz8AI2v1gmRbODBNcxP31EpPvCk1KUzxJOn5mPVwwuxd7vspFOdM
+smDiiJ4KL0zP/XJv5CvJsfzk1vfjjL6X0e3zHN8KyrxBQyi6cgnWJiAHVdYtKcm//Cz/AkXYYK1
WKkRkh9Anvd8CYKSVwIteEMJoWcyR+UcUQWybWQ1PL4F2B7u9Sopb2TYXx3VEdfOVI7/rDSinWLB
1bzFBz++V0hvJY78tcoDzhfYU+5/uhb+LdY9gUY8X/5/AsRUtYZfma9SjhEowMnIMqu8HyCFhCKC
eYMoYhQYZt02qL9Vgz5nRnTVHrCme4/DAIeYI96rydARup7NdrtQ5a8ibRnVxM4UMjMdcb2RvgzB
KbD94b2eEnGMNXHIalZzTTpcBIeUBQJH6Anq4ACHR9K1TMxJZhhsCDf6J0DQGmhLKy6Rmsi69bH3
N4ydtdihJ9vj3jOs/9yu4XhOsopk20hT1wOhzqxEPzF3JVxQE/6dJgJfBg4oxloEGJ7iHDliMgJk
AsfxHvE4Upv6ZmwD7CTO1nbxTClvVhjTvSqwMEaJPyiKZDCY+DloVjU3kyQLcLZRAFOadcKdY+f1
DxlD96pS9a4sMIfU4zydFCjUFd/V4GmeQ4ytnMsHwu3e11jr8GEIxupYoH2tw7DjepdDrU/WOEcn
Qaruxx4jlAJZ6sMsCm/tzYo4dOKHT1PqJlcSr/PJIg92luWUAJvrp3idWTEqNbbKD2K7YLdN619f
49PctOxqOuRBOBBQ8OApp4aBYWzKwgWN1n2QU0QPlHSR695jt3hQj9k15im6EhgMabH8yt55BZ5L
RSwdxTwopqsjXeBEHoX7SdqEyR/nfALWH9dDA5VX2j9q7oxjNTXBU54rteObwSqkrHedoz9MmGTC
ykxOjsM8kv31ogUJXow5vtMsT7+VUU5Ek4ACrvVYx9vJUYIhlIEEEFjzgC8BS9ouxvt2c7yC+yFB
kHxN6CWhYwqQm76d9T++amjnC+FR4+jJQydVpVG81WFs+CtKLfYkTKmlHvxBJeFxKHAj4SzD39TC
NCISj1X22JdJrm9Dk4QOlEpXx+RG7YAhU4nVNDH8xYHkLFb/dgrRNFEdUmJYs2GyKIbTkYY+9VHF
2CWt3Dpl+q8lseOcBCnTcHVxZhuhLAN+uDbmwN2GTTDr24y28RRi211bYhJYKqKk2g2Jp+u94Mjc
1FGH4BxyNNWqVk+Oo9y3wjfKp9I3spdAIstgpCj3pVb2l2hyuarTNN23LI+6OaCet5FCkyodZrsy
0tQtPJTuxwhq76WYYdmpOYQVoxrvu8L+HK3KoasdkByz7Pc9FyMwBdNPN6ls2q3j06GGddqED57T
FRclYjgjHWsp127jTWs8D8sKhCAls0Kyvsc6xoGmZ3Sbynfqd0u6xUtO40PYviR6pkxyIEQDLtoI
BC5FuDFtM5VbayBtQYLPBZGi2JiNjR0WmBh+Idb4f5Wwy0dgttA8pLKvMiDNlzdDtmLcJbe154u1
Sqpm5TZms5dxKN4IpUx7vpkL/4MCvy0wyKxD6O4rcqXICanXcSgFf20YADJFT10NRptd+5a850NF
93qvXFdN2zQADaYgqO9k5Lh3q2YjIzVI/hiYUNNJMKvnCocf82CPrGtcYePYkVnJk62HjXIPM8v8
ijh7rlFJOtF1qhYlFXrRl42HaCMZ459GG2p6J9DwY/RZiujavxueSq9W5xtE4c3ibDqJ+9hmCmoS
0ci9HDFpoDdBvKAoaI9ZYtjPsWadquhEvrOZL73VeZbgek+GYl8lKDu2YbQXg0hdtgpKUnMj2fg/
1zOC/4ahgmxCeiq4VE4FgZ8A9EZ57KOS/MW3Jmy1uwn/Bh1Qx+zFncBzdlm+6e1c/vMGYTyRZQDn
nrrDJhFIpS5Kh3fwo5qktOMUDc8jkTh7prVxBoqNHY5rawNEDwNz08hDrDFvNgJOit0Q0bQQFHYW
6d5NPJvwCkSt9qMX5b8Jl9KOBb2oOHCu1q5XgSvzCD4YBEkBjZatEWw6i8kW8RW5aXxcZGGcMUOx
bISNZQTj6moA6zI6LVm+uPuQwVDdRefFw8F36+k+xVN9yBTOjIOfQtQDSs8Y0VRwE+YxJMbpjlW3
B6M2bqskSh7CpLX+QHAQJE0T+8kXc/QIGqAhklnne2f0DJTjQfcHNbXA60K6Z1wdvTLYneDO/Y+U
fVbsGppiG3fj4J3wIZaX2etQfWsXKnraMIVrpv7UOwmtm2QYlzj2z5SN/REqF+W4w7CRlTPOwbZ7
5sM1QNUsnfO9MUI9dRli3vOJ3Nuai33JK+rguamCrxRP7uI5Ec8pmgoojHJmxqC0s0k6w701KUF+
PmRAL8NsbWQaevhk1Z89BPlJGaa44McVH+nkgYKkBaXuK1O6glVCmHvHytJmYzlFsEmiZd4/Ru7r
FLrDiz3Or7IQ2bU1xp4pl5dvOyf1UYqAj27i1u9egtRn3uNXQ7yBEjg+lNogumOel1oFWXT86AOG
tNaIhcGkG0lbQHXsEZiMBYBDPEuLpzJ5k8LftpDvg7KGBh6C+LN/m6ql4/Jx7rH1nEp6mXCn8Ztt
pAiSEpN7yrPGxRVVYufOA/F9b6CdLTfoj0R7IrvZ8FztsEoy+gskfxSasd0NHxbDfR5V+Ixd9p1G
+mtg28PkjObKmcXKoEpgJReOLSKbSjjrWYLfGlyxUXF7j6Pk4jB5wh7NHfNMfgRsmrnmfVtbnncI
subkGd1j34Z8u2CQTAbdYLvLuuanDqI72x/J4nVkyfx13le/iSRtVcdfoe2zdEHNm5h8BkcVzVPI
GgMXGAoZzU1Hb1pUcKRzbT1PHaPxUJtE1KJnJm2HOQtKbkZ2UTT6WLE3YjBjDO/zVrC4IuKhzB2W
Hk87FSVnoaczK9d3KaB1coj31r/qhNUJ6qeEbz3r+G6aDS6c9iKG96F4p0U550mwSRNmoIV3miWm
wrRAigfSh2UXIbgZpsVKPL4YeqLRqBprN6UdSRaorau5ddpj6/j2A01BDgg5Gvz1VMn6omcWg2RM
2xRFJJ7YIYr9h7lsEGaiws53kWWYu84U8wYtClhb55n/HMeu7qlJVSuqpSwlOLpSEWSFvuzTc97l
7HWA30oMGJ4F+Cty0m3STHfQdenBd/yOeE8aPtWuaOjKEqxNWQ3GQg4TVlHe7FXd1d1H4bCxoafa
PVpFP13zseq/XRu5OJfZ/Di7RgV12rFZAiCQViZDNLfIKeqLYrnSowZdhautR6npSwza0q2yV6zv
gLTceX6N7WrAd6Wbh0i56Z5gXbgzDKM59EAwVnkJkbBdCBC1Iy3ssGX6lxR5v0N3ndZ+x/q5tIfp
HsqRK0ySPJ1xPtiQYgdvxUztS3iKQxZgd7Yzuhmnhwo7ccpY9rEF9CZ3rKVadgfI6ujXQ08gsjX3
4GENRDvSSLENSy8G+352feBCrlc4pzYqI0GUHFx56njBIc7zYldKRO9hDOonZ3Q1b0caOV+QDdgX
YhW5/YXObm7AkUUMZEHczbb9V4+OOgAq8dfo34Q9Che/TVCO3Nt9tRlhUEI98VxEFU0kEK8qNkwv
3nVpxGCyYhK3d8CvriirIJXYZb8yvOFTWehOBom3rZ9UJL/BmVDi82TB6TTMNbPfeDcUKSBJ9r2u
0hINNDeGEeYEmbYqbLOjL1sYGbkbUdgkiZ4xrWvCDH00z1spvO5IUNq7sqbK/UiHIv8uef53Rc8U
NMHQ/Tb6iFt8xfNHCPGbDHQ1ArVOpnqrZuOnavOMk6P7NaENbFJy2rDfLdxQeXcvSt/c1i2G2KAy
m21tMFOWg/mDStitcQl321l6xdHPXQwqbe1ufMyuN2C46cHWgrUiIhHEnYvynciVfOzrEW2UU/bY
5xJMtMH0qgji8Cy4Fr+HVDTrfMKygDMZSLqfOjVeYCDBEZ6bVed04hzalHpGkmOfmur6sVK59db2
XBdWiN1OJuKfqOvyyYG7xmqY3GOlh4rXlWsLpHahXpgidEfBoJj1ATSfysmqnSVsg74BsJIX1Rgg
A2fYDdOoNoKY3UWSY9xEAyFDxU1yJuuPHa8nWmmaoFqa2B6vPM0505mMlRZEkMZTJ+PiF2JecR+V
bNaWjlwKFyfcZ/Ggn+YkA4QyRvFGVyVWSol/qvDrcq1tKjMZt+U2rDxCs6IVz5WuU+L5Q6POJCwx
mrHpdg0zT+2HjmVB/WDLrYqY2VqDOfETzNfnyZ3vVpYZ/4Iu7/Zj0vSXjr0wO2aU4hamOf5tuoMz
gAMcOg7Tg2AIhhv9nP1iYQDexnGLozHnw2hNFX0ZRVm+6T5SN0CO5lNVcyt4UhKntYhP3PpJ2Rvy
tsZTGTb+xpYxrr0ARB4ZE1IfTkt5UxvTUaLlbsxm1qcpTypQrthzVNR/ZEHfOBB9mbwkPoZDPsnQ
3ppZpojUGapaZZPMblbfF9c87MrllKz2bZ0sLhSzXQchi3MKf6TOI9ZUPUk+1us4xcNfKxyedWzg
xZsrkH971QOIwXaxJkligdic2xZulbBemXDLXTTIb0kRd+oB+56J+ZMMMoATGCXkQxBo+bY0asJI
DkmcJPEpHYpD1YS0Kfh9KStJSWxD1e5QlAgUv0S93rmRdc786Xty+bKkTyFb2r+pP7zZfKPCaljb
gGogCW5nZtss9to3YQH3x9kv/x74CS+je0jcr6r12KtafyK8IPFiN5ka8YrfY1OEwbqrrrpS2xrw
ADZ+L0vA4jSkyhSK33Q15gJ6QbAhbIMII88afQhMwGri6nN9dPpc82Koh+VHOeEJTvBJp5Yc9oBK
cabK4iSi5FU1+TWPMFxZlviMWBM0hPYl4YapIAPNLRqpg7PXENu805sMzu0qku2l5sgeAvUMyWMn
gxKnc3SY4/x54hdk2XAybarXqgvGVUfgvEkS3AEOAoHR3vGzzRo21ehgCgrPMErWCCxryulbYlif
wuLMx+vrpi1RFLKxVLocnCwia36zRiLTsb9Ii21q5rsQxOXGENUzYxVG1tAcBhsa0bWRw9pKrk3v
70EjovoFz6EcsDdnRyuBkd/howEb3nUs5qtI8y2PUEKw1SySHwNC5SbALR6F82+iYPYH9lpDO0Yx
wLwxZMTE5o3pQNmaQSf23ds4310YTcw3342Cy6G4pea4Ne3wzVJMYubsYNji0IjoZCTBodHkKFj/
zWWhnlnSo4786HjDR85nXPC3DRVW+ywBhLc8dxG1X+oIWEcBqSDvbE/TjjIAw+pvH/7U1ns16w14
XPxUiz86/c8N71iWLngKWewhgEfiSfEsa8VTlDtAfduxOc8CXW0BrwI6JNYECwwqxiqw+SKilOiE
2s4ENJfHMBHes071LpNPOdzOhCfcN7ujP6XffiFgaVOzjhyI71P1bUTtSpsfGQql4MNly8zFZdEA
uELMsxFiD2ePY0TnnnHvpAoosJzcuNNkclc8G7qUF/4kj5/tjXkVNLiZR0V+12KVAr7QEVO2F2xB
SW9dcA9unF598uSoJZCQnVCgHA5LLLHeBQMmibTqXv0hf+aK21aD2jYkdOaougWqwWPR8HAsyXs/
u5GooljP1kz++/QzNMzN1EwChCetxAhvrL+PY/IWjwObGeQ/gopHqB7vfp1anDOCp9/bCDxEFRZw
XtjRlwcvHx4X/1s8YlCdwdDl1S419N6MJB4Bts9ouSCTjPUY+5/Z2HxVjfEizanfjoP7tjyRCI8k
PPlfJ2k+SGC4MNb3gZuexOA7xwYzVJtPz4P33MXvAorEKia3bDb9u7ls4NRw3SKcYw+qWRAsXfHK
WlyWBCSs3YwW5iAhxGAzu9jsRg+2/FRz1hKV0QJrKgkOb6d5jYnFT+dkJMPKZhUKtCB8hGpqnO3O
YkOPDB46KEK+nfJIpSkrte3XLotuk8K9wy2wK9MC021xq5fnszHCC33Y/1g6j+XGlWyLfhEigISf
0ntSoiRSNUHI1IVNeP/1b2X1G3V0XUkEgUTmMfusbaxyiz12NEeGxhhCqhN773fYfzcV8lWbfEUt
BDE712wen1gA7iwl6MlMQAxaWympUKaAHih/GNtUqyFJhq3dQ0UC9ZnN3bmyXbQ0I53REsX7qigi
9Je1pG0ku+JPV/vihfB52kXCyRkvjJuTHvaS6I3UzPDJKkIHargf3FvipHKmPK/gpXA2mIBBbG4O
JSesZXxEWM/gR9pp0zoTIdA84OYYAyLfL5zuHQzPCZr3QcwhLNF6203ASHrzgHyLEM1rqbhlI05/
TFFTEKbsSJbDgu+vMs4e0NPAzMdNvpEJ+6CMNOLn6sWfmLmXQCBWJsMyS4e+8bYM7XPdqLg9QpvA
HX8LO+YFsOgibmmXcVH8RMaIfwQFQNZeP/gb7g2DyX23dVu0gUI6L/gnk9dByMZCBpF9FCYHRn/u
2BgsMPy7FyFeVLgBoMb4a2jo5+MqPXOuMLAoTrUDdBtQiKBB4aCuJFPG/IDas9ciwZsdOgYkqJ2d
aEuHyXKsdcZPOvLfjottYgACA+e7ol166nQsUC0usKj52/H2mzZlOl9T41IGCmx/rY0VG0W/GcMB
OVHvUD+JPiAQaMtRJizo+jOg5g8C6FBMiDM7IHo1+0GXukcMD7apFZ1CPbhS2Xkl0aR05oli1aXh
ORydjVc1jznhjvVTixRmKNYVO0ah58makeYfGCIn+hWrmUdYY3VCfeeQjQ21T3E0CKWhDz3NlLBD
6sfBx4QP9zBqYYwS4QOB0jaPz87QP/xZx02pNVlCGAYmEtW6Rmkx6egeKNSLPcIfYFcbDYwIxqYJ
l43n3wUw5DrBR9P3m3BdsGvA8fA50csRFyeDwvQU3tWXAMmvFE3Dz2TqR1JzlmIG0YDQdtyTLYID
KLyt6LuXoB9PksvPawyTUEuvQm+4x632ClomXlnBBLdhII7VQrGQFmA8jblOv0Cfn9vUV9jzQqDO
JMlM3OdU0PwA14kaQQYOReDmE8Zol81sMRHfv3UuVdSczafvgWj5ztVO6TMBHeTNLnogcyFZR1m/
lSXY1jnU3rwKQZmNUqIPB+xY0v4nduj064a/xkcP6xQHYm0gqzOVUdCiE4LaKoi3lma8YBH4Hinu
FcfdNioRB0ujWkKxbOlEdWcTGbujkxBV9bAZQX2Zmva0ugnpeetuM47QiNym7qljCBNNdRUyxNGk
N51ajGSHS3B7x31zSwUV49HindbRzuryH8/rji55eG/4KtRjCyB/N5d246boHq0jq1bi9ZffJGqO
5TAP1dmrB7HuK6bcG2HUVAbNae0praHnh89emy5T7tGWmv+WgoRwnGd5qVANWsSHKVORuB7esG2H
ZVIz3MXxUTrJF84KzZ8OtfcxLKbPGnPVGxV2l6lJ4yKc9pbI2jlYZuV/yngI3kRugWnyQ6SbIbod
QOF8o4AAyRIRNIAAdW7ntWgdo1swge3u6Mx5FoMvGtIgmstGFyNQ9b3XKcSSa2aQZ+16nbGoMB+D
nkxGHkEBr8+2dKoNHZcCgDu/gSnrIbMSUE4W5pNmxYs5HzMDEHWFUm3hR0w1SYt2aM6wjecp4h3h
G8XjSqALBJGoTg+6eQhiAO/0ol0G8wAa2ZPANXRx6WmTrQOeCJ6dSwQ1axLCaIETKq0NJzc3Vur/
h+TSXYaWmdMSmE7UJ97DWcfPaM75RjYzIZAjngXTA3VrftQgEOKw6VCYy98gHr7ZkKKbHYlXp/I/
sIJ9pQ69cxxhbmYfOHYfmfcoMEADGKvKN18yyCy0NHZW5YMrRb07ISpsw0BbZJgabUHAa+dcdCNz
WGiuDYYCWJ19Fd+obnSreszRSdBsECDxsWGhROyH25nbbvpo6BPUWkvb9v6gn3/z7OZFTs5DFX9D
HBollHhGs2F4JjI9S4rnVTwfYq7NNoe3Pu71BSQQzFj0WPEnjNtkKfSX3z7y1A8ptiGlagcOvIS6
qJkmW7BDVOFzOAk9szQeQvi8iA9mYBKLR+/UFBzmYid93eqeC0MpfxWTDYxCg0/R6h0NDsBLPFh5
hzuew7QaaU0XvK11tAtGa182MWmDN6311srX1LxfYqN6QY/s7f1+APZSgS0BgsIzin/iOfiT+/af
ykMtXlXnocxv1tifQgeFn9Vnu3A27q4nui8ztt4g6a2VjtT2ynZPpZCswLv0cnodatxsDeztzEn7
roOmf/FNL1wNWnop0/rFzVyQ+xpZE+4rifaSZPqwiOnB+mlG/omb5XYG+29pwyW19XLXCNpc8b8f
mnDstMOk3rN1kxLEO6ePkSZ3CLTMuSlWsvKS3dgpGHdGn7QMxzVWDhSPuoYG6cj4E17BXffhRnED
INEFu55/GIP/QIi1norgvaiQDLKvfzimvCEDODRRuO+S8Yxu/TjN/oVOwZdZ8HJ0vbWZ5fRA2PKt
U97Y0J2/UNRbMdpt06tKoOEgyvNSY52CuJ0t+xCR1TZoa+OcIIaKOG3dpeWbUNfISmO8XWxV2jBM
461uiLcqzFH9eZWntq/8rreM4eeryUnwP8PnSNgh+jGdXkw4u28MMf7nmsTyZrBkxR3cDBE+FLqb
ljikwhq0wJF2FlX4COSATm/VaVI68dYTl6eDPtLdnr1040fk0n53pkZ39tNo74mZ9B4BcNhN0Mcs
3KDC/peqDKSF+G5Z6RFhyZ+I0aVVUefPaoT/RBYgZQELRVR080xwtRwRYDD+0wv8rxZ+5kzLUUe7
X9pg5R3p6rtwajFImFt711rK0d4xoN5gIIX4KsspKPTU7jOfXlNRaBvB/MWGdiTCIkLYS6HlOoCT
ADKdE6i6lKlPqB/oBceDXoGJzQWpcsVtz5EN7Z1/aWriejTgaF89RQoANwQ5hyLDH7oXZGDyQpc9
ZGSqlvXGdcJm16duwiwUDL7lEMT6d20XjI51kebcON3zZ56nLuILVHEdpuSIaRSgqSiwQU4su1mO
qW9tGI4EpIqNy8hz4VgoZwvmfBB0SzTZqCbNlPqWDZfbMdwuW0aoXNapr0eXqBkNKn+teK3iWttG
XQxT3Bndvd0DkJcT8WHUe+5hCFoUQ4WenXT4Pzu2G3MdOD5ap34utmg75Bohq32acw1GiWUSLA2q
E6EB6sft1d3MeQSA3arrZsWfL7Hv9ZhgtEV8xCpnWOHhQXmiGW2GPqLiWbYVex/IbWLpTjvYyYTZ
coubhrJq3tp1CO7Z9QANOZ106FnO/VZzaPcCMEdxSGd6E+XRfCta3rxOC1GE+rb20prsSZRuataT
0a59WGprWdEZ6w1q6HQhorUwe4w5TTZqcwAtYiSZw3iZVYF6qZPrUPW/AmwBqytxdk6oBdaqgXB5
dxRBoYJ6sNCo3K27KeuPpSW8k9QGhBeZl1/HOVfbuEVRI5q9Esg5qNUFaUryHJ3G27LXtNsp8ed1
h2QTdj6dPiPhLHXrINuGuv/X5jxSE7s5r6ULmwM9+AQ/JPqy6E0syto86YEJAI1eFm9TQRNiDNap
ane1PgmwvZdUzDS2OwiSZ+k1Py0ZEZoA/z8zLOGvOvXO8Z3PdkgO7ZAeYhNnc4qiG5M6mi9rqJxR
c0M1sbYHVLrwK7B7NBipCUT8lHVrLfKgWXsgGlNN3Kyu+p1FzYwzEw2LQQ0nloEakoG4xzJmZgSw
n67bxxRsDvLdGK/27tNEK6wGulZ1PFsHvXeJ6brufeq6EQUybjVadCpc5XFT0uriXiBZXWUTU/1q
IKOA24v6/gBffFXb1mOskuVgzPdYFBAHoq3A0KLq6Nba9Rt057+djTYqqkhBWxWVyPDkTP4pxSvU
KLXzkKgyojyZRrBvyuI7aoYK7aQ8THFyGxOqorXzCqvpOnTGZzOPr13vMN5PUppirNTGzrCwG+1L
Daa4U3wXVIMis7ims3V1SxutTPrZMpnXat7WaqqLoGZXgZ3BKyo6TRCXOBsZF4xBgEfVi+2Yl7I3
mF0X6bNJaRwBgIJheKIW+KbDBXYH4S5EFm1nezgMKQwBfS5oLmr1PqzNV5GLjTunZ/X/7Zh8UoC+
T4eQStJ0Dj2MU1BXf2ddswnd4err+tkpa5ZB+Vkpxkkrxw9P9qfCb3xlf6QDWc/9Ld0QamItM5Ld
fEDndkBUQrO5/8OkyCbP5B6JzaVy9K2J3Hjjm5L2s7wi674KylsOoiK0YvBzijB5sWLn1lTzzfg3
+DJcMO+sj03S+SS62olwlNniijrcP5ZHXCEjqpHxW5nzNtv4fvDi0XvCh5CeE3q6oGrv4ZS6fyi+
0IuK0uw8oNPyOrBuQeV8GoWxF/kEHsogWlkwIeW9OYzlcHEQtmfpXBracziOhHDeEs49Iy/+3doO
waAlMmAjMKMGjCijmBhHDhOdMXcGUtDCbTMJuwmtW/qulMyNjFZsaPkvggoaRq34jLsJnuEwYG0t
Z4SUoVpHjshdNEKUENceBJfdEd0BBaB2+APJ5A4qE1dvJ2A7VkKWUjc3BvEHlPjVEGMN5mfy2Rfu
Unj9NoMoouhZHrO3dvk9oJeD+QwxN2yXqtKcNp449UKH6o9Xrios1KGeLm1rGrftCJqCIdiYymZv
TescKmVNXMPwJpYalHKBkEN9PdBi+PRHDU4Vk8hluuaA2SQm8OsAOU1gHgw82+mrH1oN85HJMhcd
RZ6M1texCo113UcP7KSXE5gDzgSOhI6sz1Cu4u9dOXsMbdObNez078hqDtiIWwMMWSYpzRTmmzTA
08op36lxCDk6SPcj5XtSxXAaBpyBZE/4QBRFIqCpaFPPP4VMbjatYgYw6V7ZCAvrlDZZ4MpzETEb
NLeHHr4NUfUMNDeDqGFaDBkF5almbGYe4x+7kEdVI5kncWZY5OVfIxlc7tps3Kvu48cdMpbi93W8
RXS9mQPOzoqqZi3mlR6g9W5jMn9KQ3YJ4gBgzDIwGE6wRHD3s2ltl/O1lj0czmyEhqhEyvOlMMMV
qsI/M9oXM2NWXTIw0BMoZPIj77ODuq4oiMD/fFC8PnOErLwsfQ8Q64cj5C7LI4oD5c+/JzaxgW7d
UqkMf6n0e/7Wk+0l7fNLKDxyXsARWrLXC5WtTmtOtHVlMc5Kweofl8ZIV63uEqnjnYvAJ9BPqdFC
39HCFMOOepUwClGZPj659H6TKF6JOUAY6e3C1N3ZpEohUnD8XZUe3Xnxev1Qpd5LaRsbBopQuwqT
sQirfSkF1vWJcWwwEJ3baJ8Fgp4bXoaAl4crmhZYEZm3tCRZYuRPjyQZKfPa3tFFAbaYSusjZ+5n
MUnGJs1paTC+rVYo8wbLjusfQBbqBZM2rOxgmNdZ+FFw0PXCXgteWxJdBMHyI7MYJ01Rwxh1BjHe
2zqGZ+28NgIDaNWIEhh8iQi/9NLcA4W6RYBgh8b77FEDkd++YRClLO/ZkjGRH50HCOOrI8tfKHgM
FrPc1asihcPkOg7ZAXM2uDD1spiveqz2MW/eyFqTv0y1afwsc2BJjA62pDDvjDhLwu1MiR5Ma1W1
lP3wL6E0I/3fWm/ossd/cxwlqeI5S+bx91IH9UtvP1gYJQjb0qY265kvndW8GrV5rJk5pGyCtr1O
6eDPJ78urU3Moqjb4o2S2cbyiZTmguEOC7kQQLTl0MYPz2Iay+3tA4opMNwoKUg0SrKI4T2wyFWJ
Fy22HmAsbb2nE7fRh/yBCAKAV4IJ8hAkX6Mbs5xafM5oSLK5o9SvsvgOI2EnsXYFLua9B1F1MjAT
SV3pQIlvv9yuZ5gZqvvaNEK+5Zj/bfzJxn9niFa5mTIdzmD6ZvCHlyqnwkJ4pI5Y3uLqC/reScjp
PdWdm2dTtqUenME8557bRvHut8FpmOVnZ+vjQs0Aj2GES4h19SlQtZ7x2jQOnvK+sy/bXFGZRnzb
kZNp/Q2QzWtRN78FhVGN03OBWfW9UMaTmneRibstZk7SMhMvdtVe/TJ6jtRgdw6y+RsVChuNL3RN
32SE3KXsObLjyYqGg5wu2jCj1Qhck2oySrC8+ArdZJtVNBqh3yIGZ36SinCRG3u/Aqbu5f57i2h7
4bjKG6nRyxfhxcEl1JiRJOsfz31JAtVKeyUQEA3IXlhxOWGlG6wIIpY0rHeFFaJEQdLRU8IAhhGP
1s5VYeBQ5yFqS5ceG25MJ2rjYpsNUfRK72cm3Pfs9AqqyqaaDHgpd83pSWKLY0fUhsNdDIIybC+h
nZRlAr0DDi89V23ASdBuzno9f1YOitVxTE0oA5xhWFLtWRRAjMonQb6g+yG0zThQg9XosHl+uo3c
6bOrSmSww/BGf+Ndc6MQ9As01J50rxxc0sVQQwfkXDIcUxdam38Ly131ukkRorn2fkwnlRkLk7Sa
Ms4lLqtz2eCU4HQXn+LKgjBwJ7r+BQVusewYYXDrIV/VSCoISX7ThplVIjyUUK+tlAcN1D/jRZFz
by2NWy3FZL7OaAqOSLcmRZuy3ssQQnhN/WXX8V3/WoVNW6tLfFrtqCnR+9uIrsgzE+jR0t4yrZ7/
8bBEeDiSiIXSPNNbj0L2DNI0EYXMDKtTBm+c3yoMX3NYAyAnvx1IYNKh0xuPNwRGiig1nvEH/WC8
9xXT0dcaQkAY4DZoFN7VaQwDT4COtB6Y65XapHHrJpyI4kKp29DgVkPv8WZNyDb4Y2jz992s7bDo
pISHz3aVNBujhvZvoqpBq0GXyy+oTzQ7bx7OFQG4RpZFGtiTs9LcxZecIyjvoVWY7d4iVGlE/cNY
BqY25S7U0tNAuk+Cf/IUQaRAEyVb4puwgyozIMI6DVXa0G0hVmJGaNzZgRG8BgwzkVvg7eMUx0LM
7nYqk43XI8jLfDNZCbwHo9I+tLKJfqwZP3kxVXeB43Rcq3II9eSW5GVV0GNFUO8VP+whH3Q8EBcZ
5nycaqQ+U571G6DBgUGkVB7iZgK6lANIrLN9Yfs+gwx5iWa21tIPBZ6gD4Zismdd6EkMJ4XhNbjE
qKYtoNwEenGP9wzxPzzFtTlNn5ZdnNjedj7+3zC59u6c3Pos3iRdd2VyauVGoj+Aza6gu8IPijN7
neA3v4KKoi0oSUQc9/RLyOoFKQdRxM4Yaffa43RrQmpOSYZAm/YKPZjGCpnq7tFhnOPxPFhF+hbl
Cb0rp/+ZEfnsqEepinFx1YN2L9r6N2ziu1cRlSCL2WSI/FM+2bfqfe/KFxq6+0miJhj6tPnj4aNH
7AiVbqC124sVEw3XxlLWcDFVOe9UWMmz04qzPcTcT2cTZObTls19UvyfgK0e5MEqHcarFWo7cA5H
sHRbt+mPzZjuKPa+tSFKPWhOGWw1RcgeGiUajQmYC/ZpVaYrkneyc2a9vOUswXO0uN8ZBOWyVL4D
9NL6DlhQe5qLYl07FOjS+h1XlZWRuP8Zpo30ez5pDbNWcUo3LUlztBgYWTDNiM0Ibhkywhij4bQ3
dRaBteqRnRem4u/kFvOujHKikLX/VkY7KPdZDJeQOS0Y3BtIWD014Vi6mFRVt5grFA76Xhet7jhS
VM3rYeECIp4FWNoYsKrvw4gPuuGnqsorOilnNTOAXDfDFqsHQiJV2iqTcO14xLDDwF3Rhi145YfS
yYxTcymtVi4rp12PFpqgiAnxhTmKXY3dRqqlO32mlFkpCcO86wUTjLZimIQVcxM5wLmSdm4Ta/Q4
TOtUsSgVM3vl6dDAfOYk6OwvJ5jfknaeOYRHOmlbQ+HgM6altkxw4N1QArgAoowBi9ohnBqxKpEn
KpjmCh0bTzR39NYJRoRMWC7MrsenKPb+Q9pDjD5FTNZW86k3KcHWZkVfOzNuIzlTMjcDY7IgRVJb
20durW68+axaKCwGXy/q1oMFyQhofGJDLRAzwVLwnMRwMW1mjNQ1OXzVuWQuP9LgJ4kbq7hbINIC
ZiR9BjdlAw6B6rkW1G8zppxbEQawcMKGPpXktoXjfxUzjXVtb+sOhzpG9CBR79AVryPd/2aG6MHG
jY6u57QsEUSVHoCPsH83XePq1uN7SefKHsdnkXJ05f7DY/AMVvw9q8khB4sYVlSMTDVJNb9GIyib
aWiR9cxV96MDwf6U0vQPWS/CjTH5X27e/BQo/0iI2NL6Lt3PVnHEw4ebkWyYpmUO1r0afLNUzLcJ
dF6i6dRk+x/1bRK6oXkzM0uen7Mq2hduylE0h7dYr0cY9d1RPcoJtVY+/zMHZ/WKcynnrc/L6Osu
Y0LNK+BAelzaJtVVs8wMcK0L93OgrJE03QK52j4g1j8Bip0oA+FLIcdd2NnHGjsmIeO1bWkfoZls
1Qsx+Ahy2PVQI5ydfH5C+eUt6sTWH330LsZlUmuLVZehgvOIM2RTPEaVXVSFx5mB86cWzzsacShr
vVXdwlG9VyBgY4lo8+wx+D8UGDrk5h+AakfRW7e823e8OnKPnhMhChaxdbxkQH9ZGfdx4FLjvVrE
loE4W58uBS0M67+kvDdJfEypgCbkoSlIFi8oWVEouvjswASfYQuCD8S2TDHy4VxDzhBcf4mDnRK2
e0RkzFfSMncv6PaXOSqylLJLzEvjtOxw9GBtBAuE0mxz6QuXWec0aRnDazeGJvdWM63L6jNFOD4g
MHCNj8F5NNYPn2eU5WYaKA1zrby2VKshPqCEofbinHAhWFsJ5sFoIfgNG6S2m0CToTrtmvGyt3U0
EP0y1iV8uzsX7ASXBtAEsywllUgbB0HsUZxwydfhQpnI68jc2v43LB4pGD7+p4Djwy/Oo4EIkrk4
B6Ku+zrlv1x6hlCL3jUUG09pcJa2MS5mvuxEYuxREa3yTec2f8HGC+Yf873BAJRa4B1WgGYYniOV
9bn7PE+2JuDkuMI/075FPqX7+MdicowJMjbrotvn7GPqL2oaQ1q18xUGO5/x11Hs49AlY4oQQZHY
GnfuwsjEeYQTVp+eXYJEfjtk1Up2aP4DdxSKJtPtzyEfV3VX4kz6d6Zd4kl3MYFac4ZPnx7vOLEh
/e+BsWh0aW3VQ+k4sliSSG5fZ6KSyvnCptPjRsi92oT4hYrYX4MGph59mLznYv7Lv4pKXEy6AZ2V
7mY0a0LNbWGf7p2G5ldRpxxANjbnvUOONsEa9kyMJFUpdjqoO6MWk18+DARkADzV5/A2sHolCG30
B4veFYsxhbMw0Vuji8FdwDNs6xUTkw73YfyJcoi4ubNiDWr9ay0pnagFiJ+OvkkKBkTaTcUIBl4j
K75uICxUj5IS8rtpv9vo0pz6y4O0ZhB+9NozCWkSil01vw+wKVHR7SNIIm0BXEacXPDFVkZ4hSne
/19oP26S6JtVP7FBw7/QfF9RWigIkDE54CNg1pnOB21g9RtWZ9KjQN2JEQqEygPXPLvJm+UFOyau
gFfsbS0+zniqExCo86iKzK2B/JcPVbJVRnzwyMBeKYzufFjdepSegK7RiuV32wYtKfG3iJgsMIqV
VX8l9IpY01yfeuqUtZjWlXuDjYLe+6lm+gTnsZ3mjoe8wmSxIaVQupwOAI6Yvn0HqHDIELz/yzvV
5tOfhkJ4mjy4tenc7CojWRndpK4wHPV9arxGrA3XK9c0RdbqVW17/2Blj6S5sDq5CuhmZy5AvW5q
8Q6vuDwd+Qfa7cuS12tkO/D0iDLeWwEilt+IoSb1w4Nol2zUW0eds2BhceME8W4OCqDAhGO+YdbC
HHQ5LWbnDQ1OP2NE7AJmQ5U9Wxve8oztkr2hsn7Uh/dKfKSYGnzumP82EHpQCQDY1Y8ZVMtaNNeM
G0K7+MHTQEOzNhk8Y5HHXy1qlMIF8WVcfXnn2iNGcjAwXc9OsHfjvLnAkdnSp64W3BdSdYp7rXMt
kvQLXz3aSiEZJj4eH+jU9hMaOrUbM9F3IP/kPJ4/J9PZcStTUz/lKr+UFKYDmORmGDxpmNRxdynR
8EbavLKlvedZcLem2DiEyB0D9uu4y1aUgBmH70icP/jyE7d28J740ixGklPaWBuk1aspeKnxYO37
aBdykugUFQe4ttNIDMgrl5c/IPcW+AevfcEJwnNjfNgCrNlyr7r03Jmf6in0rTx4AptnAre4iW5R
gc9crtGr4cvp5VFt7m2NgAI9dFvpUHbNrWaLvTXm13Ay1caode0HrX8kdDEFa4alwnTd2cWKRQK2
Yi3sPbaPOHHIL578P7RZtx/i1kVhDOOQt6hnw4/ehG6/OfwLl+qWylFPPvkSMdfDz/g1OFNUrK7T
QDlyjiP5UYR8dyAnKjDcdNtNCqc4HtN17D/CGPPpDiOimeoGSoItlWiKZQGsS0CrIXhFFcqq96EA
JsRCrURx6z2goYip1LHCJO7SajecOKmPStFBAijo3rabks5VyfEx9nfaAae4yRZa88CSSO0Tcu94
9toljDCjSw9Bo0ahmpu+si468l/VgsFffgHfiDd0ZTkfGQF8q+TFDHVmSfGj0eepKUC7RrdlbSDf
8eR9YlCEjSyKjC3UvlUQuIS+1QpLrpWp+T9zaOFfRcEmJzqIM7kzqvJF/UDRVQt2XEdPtyky7uCa
MsnmMeRK+rink7zrakCdRnG2yAw4OUfGl9U5wZUaJA8evI5eCa7xkRo6OgupM/8Hl+kYZzkYQkfb
sFfL2HgXQfuwC/0IrvytEOljMqdXbpURGMuxDj7Vq9FNBNO8aiNdrjCvrp3hvMFeWrbltat4pejW
qjiGOyt1tCP8NhgWuljErnpClN/e4aNfONpnlxEUjTYkUNRK7Ck4Qp2Vy2xWHtR/sbLCIo9eq3bC
DmEXc0CPDuN/l96b131y6qdD1YOOq41N1e310nhRi6SDboWaEoQep3azwMZlxy1QZ/RApqWVL+rN
masnhSfwAfCTezQISWrvDJyLCmqKWSr2WjCvBNMXVof/tMf+Mk3ToZvr/yy00Muorn8w9drVmfdq
tPZFNNMx9LUV/HTMVqGguEPzRRvqko7ldxkARC5wNq2EfgOp15NNMKlEVDrip24lTGYH08CPQPzq
4wmVlX0SAiNSHJgO2pQ+dT/c64F9KHrxnjriGgWuvTBTECuW3A/OdIT3vZ/bYu/L+IFn4hYPnx0T
/7cYTEfupz9UbHlWhvmUeXMEEL6tg2BvsgNQM9tGwD4WTD0tRy+9GpbkS1EKtn3QL7lS27E4Ggu8
nz2N34POm2NZm7Cf8dSItq41s5YDsYGSt6qN7uBW4QgPCcIFx2E2VgbZE+aVg6+NCzcqf6Urj7ZW
v40SayDPqr4HbkUS62uzxVs7bq5VJSk39Gd9TPqlJtothcy9jmu6UxnbUE1LMu3zmuboEvPJ283S
uGdQmlVwOaCBo9GzY4R5a7J+ZcdELQmykw8Xu/7ScImOxY13WxfnQH+v2Td5ZdV2HLFpMVTeBnTN
P4zqqfPWFDp14o3ZVmcXEREuTGg02VXPRoGe7EyorGKapv/V03nNIdiztDz2eRoe7D7vyGi2OmYF
1g81nEWO4DGnyFG1Zy/4jdoHJx/nn3pjJhpJOhj4Nn3BmpQ2nHKgYzjE/2PSsVdef+4YvbJxSkJT
dmAqc/QGLtL8KqHGZHXExNa1SV/UGcOCV0eHVnR/5ugt5YP5q+zEaqlFVE9RKG3m/hmms8pyVHWw
4agch09GZ2h60ZRMumVoONsBOwBjfHKh6u6wFbouBH2oeSqy5sK19q2hwlOh0imeFiPZCWrwDEQv
8uvl3NDHF3tiDFwKiOx1PTvaNaGk/BgBypgWsWM0nx0ii5GqArtzIRhzqxo6MPpO7bYYja2M9iNH
ITPZv2zalctl8pKqOxPjxEyh9KTRdOC5UZGiosQ5S0DHX+45UVXXY0b5r80oeHWmUpAFEDhY4qA+
f2BwsR/ZWf1HTpokTFQS/A0uI6D5I5oXP23BO3zwsq78cN5y/3KsNtr/sJZCBKbSq9572gT3gYTx
gtmPCjOzBqQ3G6t0vtWxRsLA4uFHkRovchkyBsRNqYJVKG48E45QNNOMenDyX13yjTiJIPn8/O9v
q7hN/d6MZLoY0cOTGgnng7vJT/vZTxchTiL06nhKQHSXSffDwjATOpJiL1OMah16jBeWAIPs6t1S
u78QO8r7Rx5MazxUM6kigaxiTi2+iQcir9OeqZ1uPHkz5H8+kTl/M4ruMz15JAELqmT4uho7waqU
kG1ZBV4/s5mces6tgCCc4fNtl5x5JciaKx2+kKCQGL3xmiQNWH+owGhpd/SvVh7U0wEzsCFlTjln
hAJ2Rs+gSnLTqGJzjSospNy5i7P2oKJSmSeXcUjWbvBb6EDQcI5A6hQO5bnDTpY1sMO98lK1CuGP
Fys6A46KYn5NExab8xB6yFTdNK7UNmEyq6LaZasosnd8ScOhB8oL0MXNQfnAI2w+kvMG6UXlLyAQ
l7Cm1ql9dR3/UyWHo4RfoEXKGZwhgrfBfdB7Aq4gH9hIZltZmMvW+3f+qfdKh8Gre9oiclH85hPq
aq4tmZIPtWOg/l8m7rfVeReSXNrXzK6U14RNQKqlzoYwZl8hFPs6lIdUHYq1fAD7QY9HL46VmJxJ
PfxWnH1HbBK+rVYFzMwQMg3BkhXvtz6yPtAUxsDMSboYg10cfQ/qWXsfytIZSD5rJ3SXKiWMvHyd
x93CTx1mtuTdoMoGl+ZGex0xF5tTuq6qf/fA5/YHQBINjyhkX9MJWKiEX5DMMIsxS+ul65wXdUwY
7Xh2s2iHiOAQ8U0oMKh41nZdQCM0rIkdlWG3PR4tkJwo8i5jgmI+FhtKYCuXq0qqPU+U95BNSyXV
7Cxqew/6YKn+70BMk5JQ+N1hBLvKVfDTcM1W6tPS0VmSe/AdGbz+tw5B461av1zHhC8xtQe18atd
t0ub/T+YsL4prB8jb5Yzx1iElwC7jNT/fyWrpceCYpH7tb5mW+ZJqxd6DFYVaa7F//KeRuB9BUKI
hi5Ib9oXv1UlI5+7oH6opHI9s0nwT7wbMwEbZzkkBKSxRK8NlUAnbXdB/6pyAI83EQTHjViJz+F5
FzE6QnlXm2/OGqmNR8rbFfP6qMWe6lf2Hm6UWqj8tGMKZBJqJOT/WDqv7bZ1bgs/Eccg2EDeqjfb
kuV+w5HYDntvIJ/+/7DPuXISO7JEgsBac83y2Q+/LqiKfnhNi4AjojqqRFsf7GogLt1y6kodcFRf
QrZDL/xhLc7juz2+6pOtxSw8pohmYwvRw/OGko65M4X6f7BI/jlPFBnaAV7cNVJIOC1uHm9VNCEX
wUMvb18XZlk9EDsMZA0FCHpjfQb6+GbwlvXyTfWYG9ITb53NjHfNnSM6gbuktm0LwztJHvRdanN5
0F/zMttkLsqND4EQUIMr+v5y4tOhAXO0f7BtXgc1roMAHh4UyeGoQY6cnc4kLUBvgrZ7tCt7B0t+
G49fiycxXEPvRRPBsZAML7ghwwSRBzWRzo3hbAqAp8+8mkMdBiudQo5Fwc3z+33OndAXhA/SOJ+D
hVyCPTrIHuPsQ/9Jdyj4k1PiPupLEnrPikNaHxh8WH10z5S4rIn/Bnelu2bleeWdHt/2HpTkW8Mv
U6K9qLpHQSVkZLFelpyxejXot9tSmysrYQ6abrlP7KTGBJjGwzpSGKc9L4RnF3a3euMAbYsg+tsP
Dk8TDxUApcT9M5xvHUb1fA7WQxX/WfDSmRxzIzgpKQWYoUAD39GoZ9lOv31WYBnnj477WshgxX0s
gemaFOKwPvvabKsRGn3/9BrVJ4EG2QAC+UkN4ulFzMpGZLIFbPzvRNJ0Xe6VR/s8xMZZY4W8FZuW
dKzyDXgUEwlqUnttGTbe+DwvnAWJRczDexC/8dL/X4ANQamRqI6MIZcbRoEO1+uQwJiUkLGpbnQ9
QRfv8DIhDjNd+q4PA6YNcHOubYXNEzuVlZeIqb59Us0yjmnOVB83TF1kEG114Lq5NHf0Lj2PjUab
aiCz4eiM7NvRXpsqYPN/DSyPoR8aNkprlhaJoxqg0gcr++yF4waQNOvIXim2tQf/ilfX5yo6lRWD
daQdWCNz/fX5ZIdiftF7IzcQDbHYkDBNdk9uf/o5lY4XNuSdF/mDbakFZn9ZvnR4TmDvEkA8Hbem
ba2DaLjak/Xkd6j5Nc/a9Tk1gq7yMW6hHkcEUhH7sEqHBBUprCu/hh/VS6wkfNQpbo6jU5jELyMt
hczL6xRkI2RKP73Pnje/+dZYEo4oq0fSRLuD1zZPFIeAQEl/G4qIrTehXGjmHQ7U2zQrHuYWWEWL
JbDXYyrl3os8OU4wdlZjyWRGF3B6QSm3Oy1YPLKTeIvx6dEFd1b/mtWSC6FD46x9DTo0tgWVDyS4
ZJoBMDC3DK1pIx2y1kiZqiKAwXh5zs0SzQL+P27UXzUwPzE/EMrYs7ldB2zIvLF70E+bbhzh3/8T
NCF6yPh/Pz+fRJo9mcb0goAJA6OhfQuC4HP0UTR5oPxx+60bLUOEZy9NThDzARLsveqzS9TI1xJf
jLXpPpqduOCUf1SgmsojgEE1RxfQAe7hYySrz9qZ3oMuPkXpuNGlv25acgotX3bXdsYPoVfGCaOJ
vf7HuRakBXniHieAQa3XXWNmL3o3ohw+e2zPHnHbzwyfb4YJxsK2ABUPY9W4aqCuqHQlTOwrsqwt
1nOOSTxyGKSAcYI5MZ0Nv8HDNG2BXUtaz175jAHLSeEVH7kvU9M89QHhtUt+w3btpG9rNS1wSx3t
Mjg+1KJ4ZGzzSCY3MULj0R5Vsg8jExVEQzHrOloN6abOA0eQ2vRea92yongaqw5DioKmec5G/5YZ
ov6O8MBGZW+AcoLJYX2Y0cjGoO05Vm44fOMqlQtjO8WYWBl5hXjQeeuS9D5Re5gQqJDKoN9MFCGb
gBSIGR6LjsJNg46qLSE9ALbMNHC9bx3qnHTOjDupz8pKWvCUwvr5vzZNKL1W1mGHtRM11rM+9IYx
ACQb6XDgZiCnnmaMW50yEiyzudtWGbKWhmbS8sxlS4LRzTbGd3JS4U/nOMYJCjH8lJC0t8WFNzce
pt4B8YjgcwwNqcJ5jglNhG7dgLEn8mCLVTVmUnSn6fzXgbjPqIwgLqwybr0TJfcZUcxcG5eugFUo
AG6vdhBuA6Paz0PsXWvGlWuzaFxY6F5AsJDPkJGQxnEic72avIUhjPlo+uPzOA2vepw/lu5t6BBU
KzyBKWqZ4RE3g2XuvbUGLT4ZFqKLLJwxQ5/lQbEy2f1PkFgFUgT47fY7Dm1somRY43Op98zBxwi5
KzYB3LUQWZA+lDTcOJW3iS47mScSaLVQfnipqLrx4kUuAx1zhEdhUwpbwwdINec+F3r8k0CEZZ6N
FJUZRokC237nB4TV7unpEpcsNszNWTUGIC4s0S31G3u9EPiO6kA2G8OuaqvPaOobipFtTGk4opah
IHJSPfBB5QobaOmIjmBDbksF79zaWG79SlNfNrhBKdN4Mwe1qYJv/cbM6K2m6uMkneIXjQZgJEIY
Rfc70seVpYvoLCaODy7T3KWsEPtYcYCS/QzTpCOlEQEmzNGe7DtK4Ny/DtB+MKylgatWZuyxinaM
muE/YdGJE2S2FM+ltpIvOUP0S/ssy55QHD6mHgEhATo1zKPC7l3iOOLQIGugUWNi/ISukxxmBfoX
EDJ+UdyMGuME/W3qEGrsfnituIYSr6Z8jBHfxERjdOumnEESuA0h+WzgcRUfOQZ961Iq0vJnCm8W
NgENU911SzfPGZhp4RnMID0r9qhW28x4phDwTAPHu9uMlLdNa2IMWxLRgpUL/EOBMnrv+pWpHUbI
o4RpcboS61JBBKOV0l81Ol+TqaiHu5SwMXEJKn4BkDQos/Q3o+FFHyh66Zk9OXAvVA/63E71mYza
bzTRv5XZoQjh4UtxADA4ubjHSK8/w41943BXTfTAi/bM4vTayPx5h0chM3qS3NP5DaPhDb9Qfyiv
wFaFSlS3T/FQUOFrPOKuNdsqvE6u+hO5kGExj0pYaJ0775k6Zo55dUzOSdnsHLjZ+CXtBw7oHIyC
11AgGHaPeqEAfAu0M7f6JcH4M6/Fw9Bmr0YwvtEJqZysHILxWMu8ZoA2dMAzAyQdvHPY8im43fAV
1zgdvlksbd0m6LdspuMe/gnMQY7cUfZEkNOD9e8SV/2IE7XGuQJxyXvIQIPiXT+yGnguc/XfAgAc
CSATcGkBzZ2xetXlTiE/lBk+IHS55FV9xBNko6+/a3TbIsOcngsJkrLVVyqoy2OERlP3ZR0iyQLJ
ljviR2+g174juF0F1T8PN8BV7+ZPC8W5x8TUBcLEgkJgSJ8tEILjF1RE8FL88YuCTf+uBKO+dUWY
gcMvkRgR6M6ARzZikTaNPKCjPOgJRMQx16LWDQfYjgg9dQlQYSWC6mptsvMSUehttHd8GRioBspL
W5zGoLpAsX5UcfZfPwlpYtuxRFvAzkhe4ApQ2ipwsRbe68zt04+ZXm96xJZwPutJqN6AGvyah6Ej
ch7gz22cvW+hf82H70yqu74iesvSO50JvUZQJwOTZULuKef1fx/r7tSF/QVgST+TXp3xQDs7Peyu
63fGFIEsX9sR56Y0vstygSRChng7dvp19ELpkr+tMh7YMZd65km5ZbIDXQaRzbey4rox6eXORuAE
NXhFxALlu4aVPjGjDrwCmhK2zJKQZkAQPvZS/uCZwPn1NrJ+Q8AyPZzLBGYCZByjbSl3Jt/UdXXu
T/iqgKilNtIDvE4YVwTsOmyabYgBcIzMvCvk08zhnDTYBZTNKccR0BM5kBa6Y6oj/TDw4NE2semS
xkTFBxwUy+4OM1mbgeMNMa9gv4Es/yxkl3vVCWsJ+P3ogNieKjM88mDoC4xnEfHEOBrXdXJIMbwr
2KkrWx4m4f4tc+xyG3YnlNZsn2kLd2vxfpqGUIAx3gNi7Xye8LmqMPNr76nlbfF5h9gTNO6WjHDG
9/ZXE7tkURiH2m+/DK+9iwmrLjhO9ey+GdbyT9vwxGJ8k1O8FexdaW3dGoLfcaAgWSOeM0x07eHo
huRJNxsNp5besJtzE+pujXItR2Ujqp2ZmTfhLDQa7oVBCyno9TFng7YotTo7+aBdkqG5NUxxSJse
mzO90czRXp+5aGX2DTZ4bOgHOTrfsUmnwSqs2B0Yz/13vGmCluoMZ+dzjbd1HBx9nuQgTRQ8N8y9
OIMTnXfpe7vJaU6GhzuybmP0Rqmn0vpo1o9CQ1nVVRNBLPahmeHqT7xw6X1Jbf2lgvRHr5xqxE1m
qhpJhOW08if3Ds0gMVL71kVfILbbDg8UYIWDjeHfJQmnz8EvL2EEs7zBtaZrh4ei89f6JnVlemBD
0dWIBmUId9uxbgi61JsCTWGEyMrLnTM5GXt9vlaElUJeN/6IugSTLWvg4QDGmwDRM0CCuyB79Uq0
wRw6umNlHcGpwSAcnpHtb8wI5ih/bp1m1/GIgWoilEvW+szET+1Tz9R1iakHFvrZHYEjcJ7Ylfy5
Dr5Tx8IQiZzF8aZhPG66K0Pi+ZigslgT137SH6JPHyQOp3VjPxr1o5Px8jANwBbS2Oo3ynNviVFi
H1rdBFMLT4xqM2mgHO4hkGEIHUx/UmGN52JG+2bZR1NSKTpYYaY+A3mbA3FCasiVgELM8+hEX8lI
UuRs2zs2/mQuoVV86Lc1Z6hYaBCy3oT6UmtKU0mf1uMhhknxqgXX1rsHcKKuofV2FnInQq8hp4N9
0V0ujF1mwGddq7gDU2EAGR0u4Sd/xhGHxTLMcF4xgxfPgmkQlf6uHoZ/BK9irNuS5Cs8+MbEExTI
dfF0qkFiGeZvR1Nua9ZiViW004gDv1SVOs8D7JYeTAm5L1TqhbgnXAO5eXnK9J5EyTiaT07K+8V+
xTGHh9niAKrJQ9mXmr1aDUIrjiOS58LuI6sJgHal2MdZ9ygh8igYG7KbLzmpjgsVOSf4aXJzJDQe
008vcZCowWVkNyRDYMdR553sJP8p/WDY4qDfYx2B2rKDCBIMzt4bkuIemxLnW7jgOfPgszUbAgYI
/ENjuGNttDZHpCf9gMF5m/Q/DccO58Oz6eS/TabgBZOE0NlIau363trOu1Hkj6HpcqGgmpP5LIYd
+tOM21MmN6frDkNHNFLQvtsJ4SBtaxPgtpgbD/9HrIYJwgmdCAaGCJ5sbNH1kdrScOybcuivDvvd
HLrZesEeetUoohlR81XRSH5p8CToXUwOcUdzM6wqeLBY1x77uOuMpyRAMORbL25ZX0CtOEFCoEoz
nQTb8uKt8joYN5UNbdhYumMpug+Mz4/6JLfN8Yki5Rx5ag+GtO6c4vYfuRd72yXyzoy8MRlbKLGH
YcO+R/7WAEd7JuXDsfejXbDD4r3CYhzGZ0MMnyXKRncCbS6SnU/dTMDUmdW6E5LZJeZOYVAe3GH4
hE+I2mQ5j37yz4mBC9E08fSAOfMuKkdnRcwpZVhvfUFxho4Ak9+doB3o9VKZPlhI80kKAwLDEvZe
+ltV092mrEHHstF3IMbt2VbRn6aAgOs2tzR2YFhN7+McSNhwqEwt3pLvsghigWCQedpYRwsyHgJj
UQ4jTr8snfwzS+s8ZPk1s7h6YB0r6oifIUCAldd3bIk/dQvQpoIOasFJkWc/0fkzUp70wxmQj+mE
5RsVE2ZP9P0poQsjMQJ1pv5b+iJ37iy7bWWE98iOrzb5RE2L67mebPVkdZNDcyz43REVQzTa35mC
oly0bJGYGjO7azeDS+Jaowvm3DoEToUpTLuszWbaLVS7YT5tlVnvYf5jN8YgY4Gbgm77XbcscUor
6iaHCKGVx0Lyeaxag1avXF79Rm7w0wxXiZ9/p/Bpwjr8KbEJq7CyFVS0amxfmia6Glh2A6ZT77D3
9P8VMwslhRu/uQnUH1NdZZ1Q5e+6bgI67rfo0G8FkL9F2H1LQnvYbQD50JGDsLRby0M5nf/iTU74
j7nJAkxkshLUoBtXIZRGXMi4oxjhGPCtNQECfQ1me+naEh/l2FwcRjmyN+EjB/PDpErkVOLYJxJT
iLjC5LGyH61m+mXxcecxTZMz4j5wjWgbZ/FVMqQcmoYpC+QCuhn838OVZ4wMe+h98DnfmtxiZ7T/
QcHmCXZQvMyM/yrP3lcemZcJdyaatODKx8olwEBjTsJPkRlII6xP2UwH7JbXuCxcG3Qc3ogjRhBS
WQ6QVzvK2tYfwF1jlwZg/lgIcxrlEOwbPfUCJMCv/5cWN8GYuHkHLN6EBA1x2cNx3nQKOIny3+PI
tKBtePKgHa8ZieGx5kEy6c4hhhWt568auq3Q3U/MUgp4xPr38nlJjt4I01up4UsnmK0ds32PPKIR
A9hH+mdl+JjwGNlm/0QNgGj4rPjXhmMMn9TN0MY40zR4NfsFKn4owrl/UE64jeSrUApwcPgpaNHD
xnzOU+95jIArSR2NG3vbtBZuddGfADcYIhvCVT0AmwCjA/mmIxY1+OyvZ6ILpcQLJnJWDuKOhMMs
QWWZ2S7JJbTHlYeP8EywSpZt4xmv8wpknTVJc9aCAoRTRlgx0DRdUEsH27aXbOj3g+F+EEMJUePE
lTSU8w8dM5zj8ZJGw74z2tMkwf/1DIhDBxIFX3QzwpcRuJ4ayLd9HCH8Nd4rWAZG+EYt20WThN10
gxUc1kbZJsA8Ttcp7I8NQAF2o1RVnGRcSI4abHCIiKKoiutyAJXDUoHmxGIOpB/TkTB7XRxUXYIP
WT7Ih6weAcp9vJDc8oLQggspXuoel0VaCceizg1/BMbBRup+1BTgJqSk0pl6NvN5Z83qDLy987yU
VM4OLwdqbzVdg7q7+i2D6zb0N4Lzt8c4H+sT8SS0DcmgOpDofGszsauBQvKiv/TYfvYGLW07N8cm
6A6TjxfdJID+IKUymec9+z8J9C5hJjculZ4oFPX8uYzGocNHlGN3XgekwqZpe/WRra+4cEQefC5M
FppPrk6U4lVto/2C9EmFx6R253DWcekoYl8qGl2lcKoozSZfN5Kgg6Z4tebkorcodLrPCXtcmHqr
bIku+jDwlXNx8viUOvYJ/tg+b+1sPxKxMBg+akUetF4Fhxn4DMvOgz3kcLA4UlPNkzN9xRlJQ9LK
Ww8pADuvq4BF5hrqOWWyng3i2+2WbdBNj5LDufcpDZPmGIIqRG3KXJ1Gyh8uMxfGi1pcLxAbp0l/
CT14EfBnBaY0KdWPGqqtoaaCBx6OaHPEZx8BCwYxw1GqCcMyKtdyOLtuuBlzQvGGiEgZcWoc643T
9CPgxPV979IN8tjIe2xhM5QDU8BUOvkpp2gdU26G5odtocoK8gs3ee9ZJAegDds0c/tg0tf2wmVu
NpGVBe0fkInLyd6Zwg3hoU7K4EsB6rBMJyEuJhe9LzAKoyLA8W4NLPCnqJuVLrd1EWEO4mgj2sKG
ihPG+KsGaCqId4j2gHUWqxXcgxM5C/tZW+ZGb52a9+OCuKLmQTXH4r3Dcxf9xCZnXY0wxnqBJoCp
5tB3u4LoM9l0n3WFx5IFOQciOXetEFt8+jUw911gFtuN458l/7LRy+pdwA3Hz2yxb5Fvf0R9+sKD
I2gZSpfA17nOX9GOphuvfnc8Oj3LsV7Q3K0dkewmKg7uA1AAhixAmyBvMsrO44ytFC5lSBhkqN65
aSx3vDe2Jp9C9wUB7QPa3DM/AHDnsjWHIKJl6G3N1safwHkoo/kmwE2uFR9snn14WPIjq+ZzNdTD
d9xAOSB1be+AVmqIxbDdhLIYk3iOws3ixdUloLVfFxPKD+8N/xbKKli5pvioTaNFw4LtDFMC3fAY
bnU3qK6Z3Uf137Gfy51nu1idyJI4TGO+o+DhZFN/xSAqchazrwYKaAw5YKA5bMcf/Vhh2b/L2O+g
9s9O4GnHrM8maw4N+8fgaHzBKtQzoXpEPde99rxlhTnL8GtMYuPbcu808tyyhRQ84KsCigOhHux5
Vl/1/xW2JOOh9lfeU9YYv8Tk/LVl+Sed8m9F22e1zjqDP7PYICRBjoMit1AO+D5EBhYigH40UyqU
YHa5Q40Wz8eCSu65trv5uR2trZyEs5uj9MnAiQrnZYXi2NoGo33RAemZ/Ev24R8LI8xNTve9IRbc
PJCy1x9GH5GIBdv/a0xE8mU5Q3pcltTAI9Jj1CCJ/Ga9TcbylDmcuP1/ZF0oDD4qKX+CSxgtBCVG
OJFBJZtwrBgm7fWVkrzssnfrtW9m0RHLSnBhQlot+RB5qO/Ca2hgb4mNShW0n7XCWb3xynGrwhuO
fVC1GXbgkfmOKfa32TXnUtbnppluyqegEXTpW6Ta3w6O361iNibsiY+CHYBhQDr1HXfakc/0N4FO
jTPxJR6D+Imqa4+u6ttt3XQ/DCU2AyDXoRzKNR7WZ4RFR4zmwBhYCh0k1V1klFu2HQVG1h7JoCFJ
qvdZs9gnrHrIjhacpkjlnHHiMs35kUCymzVxPLlTK6lfHG2ayiOsKx7p+LjIGeVjOg6kUuT5VyMx
9TaX56HHSaGUIAxDmdaE4alHVfunerFGBlWmvc7d8iUL8EP0kJM+NwUnstl5LwohSm7199J1/yZj
Pe7CMGSWkOBb3T/ra47yQ2detgMxUMYHaXsUPyFm8CTIED9jlhDCLepm5OtR1IqN0XVy4+UlZzWu
uTh9wLtmA2vt/kt5NZQE9lxvgnbsM2XIEf32ZbMr0KJBEcH0wqz/tl6DvTVPqmpy+P013ueAZV+l
o64Z9rTxxPivG3nQw14fHImxX4CrHl088GGBI/Xl+bOUgiQ/T6BqwWvoB2odxj4WN60RHCOs07fN
OCWY5AAfzcFwtVz/tOTZg3AGAEh8NRNGxYiqgu3kYyiNmUU9X+qB7RMb9Fcj5mE1ydtVPSKJ3iUv
w/c/6ny5JXmyUUP2Kav02ZpgEZfNb+T3m7qoLqWD592svAP3IAXSx/4UZ/gz3pmbTOn6y8JjE40X
U754JeQYvwVzyluMmHVw96qGLrHaebjHwziCsRJiYkUXHr2ZcthzDkD9Ti9u4+1ShHguQPqg5pOf
BaAby8lri71pZ1/5hO2+6eYHxK1bPCJ2Veq+49bORH3JX7KyJFmtvOGtv18S/09o9oelmr8jQ5wK
N9vWSqCBgqzn+K/JjHyHcqmpzWo9+VG3C+fyvkigNLeJfvNE4t1oCIgTVfcWWggUK+/MrMc6OO6A
mL/yOPB7auslsaiEp659YDB3z12F/ModrjOZBBCDWZyCaL/Gn9jk62xXtctPoDSHjFEMvplOuqH3
PadGx1wYz0yrs9m9ZhwDO+DizFVPgzW8x2GNYil/yZuqPAFY0sAC2UwmUj441+PGDhXSnWYXusS1
ATgiLQQxXke9cxz0DzFs3tQO7YGqQbAykeFzVVWfg0pLbHnNg47LOpkwcr8klySQHao38j9IDePh
w7DX6ca7QSiCxF9rJfGt9cz5FW39kyXcK9nctG9ckF1kDwyUo+lXztgv2i0XBxHh3g5pgDrb+8oX
52FJWaNtxogUq6dzRGLe4wgLCbYzO7RUyyWZ2dUSYZzbyb7PMvuWpYD0HUEuUy1mtCOiNSyZkUOO
2XhIQ0/sAoQa31HXw793REe8+gL+6iv5jwnbi0XS7ZH2uqbxZGMewwAbnwowiyCaDbmH5qov5bSJ
R+ytXfUx96XYt5XDkJonFg0+JG7frnuWpn/scFZLkvoK3THdueWs49QdApaRj4plRo5FYhtRapVE
amkwLcRT7aEfidlsidHJevmbp+E/OVhH3+l+zJwRJqeeDBPwiywabyOmjgaZMisTpWcSjfGWDMjn
vjT3Ltz7TV/AtszgfKKZ51RE2TMAE05VkJ7I3UgutUmxHBFOuIll8C/DwMttqEBntPR4q6AlJRD3
Kurm0TPdu9MlXLgKEWPueYDjlRMfupkHprZJAKYpZAcNA/PQxxUji5Ac7F7h+1bzLJPNCpM/CsOz
9Is3GWFz1roY6E7+c91YP5bvBdclSOzHLh/0zKN/bGr76qql2oFdXSs8mFdRAPrO7hPawJKDjDxi
v3yY3fiSofSvyRCSPyqeXjQBAalKuR4jh2p9xrl7UfI/paRXC1zEF/MtLBe0JBTn9N5Mcqh1o64u
tenvuuvnYLUYOCXnpnWtK12tJMW0cqRzVXb8maphHwbdvO7K/rkmVObs5iMHt19Pqz6YcYTsfDQd
zbMROL+GbG+2Zz9VLm1XhbHPyu5Vt6JOuNiTd1hSiHiqjvaqriCL2zN+/X6Az4p09z2HRY3J5H+s
KExIjd7YN/18wWHu4vUYJZU9qmJnWhNxclwgQjo+bm0tWzOS03XXJRjWVDgLEabHgL6d/s7+uIvD
iPFncioRZDsunm0idTZEHT4Fsbkbx/xTTxkNat7cdTrgL7XxK+8qTVonITv3W8bGS1aYHA8YcJkM
WpwgYP3g/FuGZIm7v2aqfjMD5C0hLCqWd3xcnoFU6q0h0/QRMhi+qA3dpoOssMuIDCn28G2Otsvm
FPaEbFfrOUjyk6pcnhSE8Ud/pNi3K7Y0lkb8QQxJRYfEbDuwR3GgcAzp7bPPxAHykzI9MhpfSXu8
B0V9DhcU7ZlNsmfRf0yhB3BpETKf99GfnGzSobBJZKueOSJ4W2NxnpgirMoue8IfkW4vF+fAICs3
CL7LBPvrBATI0KVNhzVdURgA7sHyadpYR6KF0FxJZqqttqOAlOJZ74VfkZo8biCEcfLVZ1GU574q
r63lInj0jR5T7ECc8rp8EIyuHTJwtz5hN5Sh3aW1Gfh4zJHtNr0uFlHZLFEkxM2/YlIPJCu+CCwq
89RgihtR/Pm5kb6IxAKgKHhKqzPAid8DMtiEUXQwPOA3UZb25zDTotDqxiQSIzVFTzxd2tr9J6NR
crI098QuF5J+2HQH/Nbn1j1TuHC8QfOtiPhcSR9hZEbMVS2zbS7oEYRJrkLTZphZOfQWmIaYMDXx
k+57jPHMPPoCezhzUP2r7J4muTjFRnPTr56TaOFN3mPkdKckpvyyQZkcZUL8KI4ZhtXhMqMHYRRd
Gu3Nqed7oz+P/q+9nRm9do8m5MGCFWtwZDSW+6ISHD2YuNzYed4QlcHrmVCcqkNeuRs3Ck5Wxv7U
QzyqU2ZHXfdPp0BuLdJ12ui7huSTcQatlGyuKPXgck35PonIGtO7CAmxq6qIX6eueCql9afKWtLM
261Cjk9ST47Ka/zGoQBeRbAcx2y+aGmJ/vSd559kYby7hGH+d1tTztUqksMa6SwHhqBMd8uNYc2g
Sd1Db7gXu/IflgkDr9KbNnbt1j/MO61XL+kx3MiVu8c8rT4BXcFSTHt0AU067tLR9i9DOuLQNRfM
MMNOmTkwM/FzmyTsrX3mYWWNXQJ2fELSYgmc3zoQdYJdfaKI0+xfiX6fnLbGuQwlGeDCafFMUsaX
uYBjZSJwNoFocZlIR8aC1gLxOnYIDbAxwB3i/jUagxCPR1DI1px+i8nPTipxUE6UvbG1ymxci0W0
G6yQxr9RVvr4J+WTcfIhMvmrHGHFvhgnkjstpwJ+gOVlkmp8C1KZPicywaUEK+DxJKdSvtYdAOkU
tsiz4zqc4e4PdXTAqrLa2R5ThtyJkxNNGcLoaRRXY2Yojb0i/Xfrza9W4VqHLmEfhQjQv1iMZKqW
StUseiA74tzj+skNfzFIQkjVnoibGByeVUzzbbEyMLVU3cNkHZWKt0aaEkyjOX4oNNxVZRgvlfPZ
q+qjLD71N3AvPerv5HGMMZHhvVYBlnUQiphSajuFvCy0ChJ76j81E/4Eg+CMv1bTW+N8uDWpb2P4
19ez/xISp7NR8FjKU5C2vxEB44K7h5Rc7yKxfQras9bQ6L/VsDFsOHcebLAghDLp7YrytcetozOC
HXQoA61dWT+gmZmohJf4mOHSUoZih2pqnl4VNkpe/4+gWHqTjwG7GwlvfAIwcMSzsCAQe3c1GPs8
/ucJkojtLxfWgCU6FGZHv2m2XheChsBtai00Kw2YBXj/JF/0G+TDibz9G5ftGdJJTwZICsk3zrEf
88NV5XzAaRe8+QIwzCdcHHZK0uPW0lEBV6RL8FtINFuTJ3mfchJ3OyTsZv5pwq3j7mScJUUcvxQD
SLQPXyC8zXxEvNBY8jzjaAxtbIqKrwDnWMRD2JVl8GA1BQtR+actSBIsTxYXkQsnfeeZ17RaDGNn
LGV9PMbsZs8PjJPYZ3OgOXD6TfFlcHBnHk5sSqg1j1bm6Rcwa60rcxmHtCfZVVeLyrLNIBpiN7zt
Gv5h/KuI0dGXryThoCl+YY5bM/glIzBypzgbccioQb01GWF69zXTKtYYMjeUW8TfEaBRGlI4L3/R
RB5oLtZaD6O1VtTlj3H5nHrlM93aEY9QTpr6NDb9ce7HA4KDvyqJD6p0dtzVzrhYwUulMBMoT1VX
ogti7Oq99DFWXo/LhDBd7niHfFh94hDqtRM20x5MrCzwCux0oF73co2X77rmIiOAm+1irR8U1/rx
J+fOFSk5dAGK1rE5PE32j18a8GSa7WTitFyezOlaMPjg5zitiVOo6RAHRIgA7k5mwQ4Nqv0oA5Pp
+NEGQqv4NVXS07HfAgNzKKp3Et3Su2Pg714lDFyeOk4qC1iSZcRDl7TQ8EMMpOh/zc8SsZMhfgv/
6mbFOgS5GYXAXKVsDmPfF6iN0L6WXjOt/QjgM6gTtHpfFp9RP9zm4GwE0cekq64wYVq3xa/+dIIo
uQYieY6l56nvil0ffA1FvbFQ5DuEMlRFtq/J3BrIB2CxcH/81niMzFf9mvoLjglO5+3JWMZ2GPYt
Y4J44CYK/XR1JX4K4rehpNLvQ28uWPp9sj/0+h03tfW6xPidNvJmKibuyx0hq3DAfWEI+PV87Pif
WVvt9a/hPuvNhR8C1U7mdg9wSqZrq5c1d4MwSLzHzENq4yHTcwbqT9xVGODW72Md7qUdX3iJpQzR
DBKl0r4NdQjos9ML1hcLxMATMiOw91/9PCQiVhhfhc86Hu+w4NnfZQgB8M2sjG2SOfRodfShiWdx
Zu5NPPVMVaHUYW3ZY71XS/0r0uUtSYa/cwwV2CZfBhdl98sgpRM700M3LFujzJ+SWQZ7lMMOOZVW
gJ4ELU3sYedNeqTZBOeybrwTQ7GttqBxic8wq+WN0oOneuBl4aQQ1gs/PwTcHJrXpDDhAZGe4dvM
EErrowvRdGWAfqEJm9Se4Ij354STHm4F/gP2z6zgGdb+MU557Gfrb2oP1wzT6yJLUUAwfRTDE4EZ
K9sagLnx+ZoFvpj1v9GF72JMLeZqCIuV9Ogwi/Dcin5D0PtugkPiyeEPNJf4PHgpB0/mIVXg8hN8
SgvxP47Oa7ltJAqiX4QqpEF4ZU4iqSz5BSXJFnIYDAbp6/dgn3Zrgy2TwIS+3af3o5MxKxP1Kydk
pu1yRvegz6uTJRdefRGK+0g6Z1sr8SGiyU7s5z5gwFxsHMKtpTStk1FDqTDGbxdMPFvTW0J1Y9RV
2JpgK4V0PFFnkKytkUgz1MoTjd4nk9LJGa3UdKAkTdDKDODIDS9TM190Z7ywH8N64Zg59Mdmig9D
G291QyZSjhfLYFBvqEPT068c+uPenRv/PHCOUalrPlaMTqbMYH/CiRfJR2Ukf3XH0WfZSGsEZ0xo
pyJhOco1MxJGF5k3n+c63c9jcfK7+dmZgUqJ6L6UrlfgfaWRQhJByAvwmBsz+F1Wd5cPZkBbOljK
gqYF4I/MavUp+KFnuCahCNfppM/znG8nEw5i0LXPjiuQT/T0Rabkx04Cxj/dGiLwcRTtrRX51Y+t
16ZvtyaTYkYJNhEmdoqgegnC/sUt+3OGhd00GFUQalqpyHyMreHY81WCJFxXKeW/JpgnU2X/HKs6
+7GkwBLXYx1Vw04anx1EUXxO4l1KVgGzMDX5Hs3fzg1nMkRtl+5dQOTowuBp893A9dejQDqcaKPU
zBn6iC0QdN9LBvx3DMUjF6zfwc+WlF7Ycv3KzjJ596IIW2tbPEW6PXa5viorPbStvTG1c+RrJ45D
WmmMzkbfXjofYx3Rz0OUoxgMBCP41nZxs9jJszffSs6zEQfEhtPqEuqmABFHQ1a7PMtGWcpDaIvv
zg0e4pgajVRhk8yYEDoTJ8OuI+ZjCO4uJV+jLYbHusORJ+oDX9cr3HqQt2O7UX6zJzKw6jm1yhjn
lRzac5WzhscV6jBJchP3irXl4LF1nYzrRidAi3Qv1jBS6zP8No75YkDJcmdrj4+lWye07rSQUdeF
NRGHnsrzPA43stDQ6Ywi+QinGohDt4+mxbwhodwRABmwtzlU9Io331GPDrWwpwbGrN978pBTV0T8
HyKKDYuesV4AW88pPxCsd13a/LhDBNaUlz5iMACysqV3pBQYfkpcvnQHi9TGiJs8BAy98sxuiB+T
sJNY9ij7QRUgupFFdJQ4U/AkUtXusZrx7Hq0z2MPy8lWzsnNCjg5TgJ6U7+V4fjkNc294Emx9LtW
9Uc+TodYAIvknAabJjhmw/DiY5UlM3HrM8EVBWVr9ja6GeGWAz6GLTTyzztHnEJ7OLV5eun1YtcP
6LbHmuoNwUGIfqMtpFknNU6R5dLOadSnMrT3k+f8TEKDqMyyb+7GuDl1f5ti8Tf0qGDqBwB3ge3w
mNjR3Svdd90xuAcuuGWEcVC1eMrtcZ8mwbObDOcxYjxmmi9JG+1o1n4AO4hygJbY4PrrbYb6yzMU
l/LfYFEZLYuN2cE6tiNcqLDoWtyp8UTCpT52rbw43vQYev7D7OrHLgnfQiTiog5PPav2kGavBuYS
k9MOZb+cmyxcsQnxuxmwoSf1G86zk0Td9nS8ppCD2Ztznlki127uBDu+H2Nl0dFBboUCKaHxuI/5
b1k2KBZG8s2Y4Y/f2PrQcE3tHaAS/FIBBZksnNinjU0WWxcqfhmU5Gg/uvkhbdNd/YS5DsVcr+Hi
+ge/WL+kAOxXpgmyxsldAEINF8SoGY6toc51i+NwSiWTCuEr0udLA1QX/Ygp4hjIbJ2EDhlkuTSX
zH7RP0xj1myitvy15PB3TJsL0VEaVsYetq4XTBzC/u9Q2Lq2M/x1hSs2fNkxodRZPFe+gcvVbZk/
O52ibbNF5pPTvEPs9AA79nLbS7zHcvAZ4mR0tJqG3201BetbuATzLS4MJoq6STjh6/69KBrjHDfs
IUqFx66JzkrJfdAoGs/EropYXLFCflQdmJkOlczhRadb4kAxzIks2LkpPAwHQ7bPXNYE25VyH8Ls
A41jUN5RCvycqfdSMGHo/OozbolTVq71ODc5aUUbYrHrwqVBoLUccHN2BWt4CrjmJ3n41OY1rqK6
hjuq6ltqVy7mu5lkVfFnnjRvVhDZe0vVchvn3hNFaYA7zHZl1NmXDQ0BhJOGcjS1CmmkZZYNEN2x
O8jCi/w+dueydG+2Mv+WMAPioHyIM2jHDAmGddPREdQyrjBbDh/ldJZReybwiP0N31q7H+hx37ad
JvwaeRfebLx0lB7V3Ufoh081loouL2/4Bx7mKmc6rmSCsSow/s5q/PB5CYnrbr2ipoZUE3KRVJ76
5cIjVx9uEwiG4+rOPXzhPzygFDwaLYXeLIlkPO6dQTB+nj8Rv6/KhFhU02a0ngebKGSidjY/cTeB
eKWh4WRowqUOJDE/9unsJfuAB+Sn9NkrAuxUPOxfTeJ+JT0T3aLRjy0deGk//FOWca07qXl83Rgh
HrRiwLCSEUFVkIKkGskD8Jd37TWUKDwOhBRtbsh/bxdcuzeX65jcadT5f2gKP0mbgVcSBTyKkNhB
s+6pjj9PUN6W648bNG9ZoeCTUCjU92jLRb5DKFL7cWgMnA9QGj3DORpKUgrB4YPDBIcP0mqNG2xL
BkBpXjL2Qsy08leHYybtY1cOvPM7zc+fg4o+fa8sD3quGa6OTLQL5DDPD9hYwrdorH4yjJVh1aNw
ZC+jobhD+4eigxZeG9QNoW40jqBxmI4aJj7+U7vQq3ThXqJBF3uHtRo+h/EHpLTeOSm6w2Qj8QI0
fpG5s/M9ZGFR5pTztns9ULnqhMfcnDbBpF9af2R8UD0lFjUOpaK7fW6z18JguRygaoD956X26QhV
NbZ4D2CKi2mxD2i7dGzP3TM6ejLMbieyPt5HnPnwbU2bzjCflGwXPaA/xM78kCb1nSaDF/ol7mmh
bn6UP9kU2eqaoMmMCGpMmt/fhCwU8N3RIwlXcDg5grTiUjkAuH0LsJtzcDmTstR4dfEIopT12XgB
3/kn5DNQbvFZz+pmm8WPCQUapDF8PSthZ4ZGajAuGxgwMuUwyHsJvz2a1A1/+0R6eREHHPNWe7X5
Ic2EXtnFQ+InTzGvu+JVcVhxGqEOOWfUyLSIbqRkAN28PiwVpGloPfnueErjcGcwYT2a3NPJj752
LE4e5Tp9Ts/ZKChRtEKsz+5Bi/nXxXzMo4su7XrY/hbEhFOcqzT5KwR5hlrkE/YwB0GP3FVns2r2
PWq2CMjQUGeBIRTzED+POcUPpZcfzQTJH1SSxWNuHVCm0etHpkP0eayUiogIDeRS/Ah8aEEFJ+GH
t9Eg9FMP+6nmleAFm9KWCJr9XBgcgWYN8Mma/XVZZoh8Tk8/VD0w/8QAIO01e8OmtIDvBnF38A3t
bl0PKzeeMAp3lLeEI/13LgsMdQbvNJBmrIaCkU9BnpIj78Hox8/A7Bi9+iYG8+GhS7ot4/+d5dIg
3ivGsJidcvNNl9hs0qV/bhafXd5VeOWwTBn0A0/ZPYb9HS/nyDAzxo0bpC9JGdyIZzyWbs2fKHCh
fI7cjKcKZR1sYbcOOXm5s0zXU2yyNxrS3PgSAHwNbvuQlAvI18E2wm7oCWpjDelFB9Mai2+uS+TH
aOFk1XUNwB0xiUnTOirl7EreV5CG1E6DZNNEtZN0uhhOeysr81lOCCVzdBwT/5D4xQGnwDMeT24c
Ds3ANLPuFLcqLPRqKwAdB3Ww6ySuTDXQyJv0D3k8vyT8QR2dnJt28aEQRktcJI4Jb+lsvfI0rtO2
3GhH0ZE4Du/lzEtCC0SmnEPo6K3FiULP8Q1wuHzucTMQFYKBvHC54pg0igJGkMn63CzpLCcqtlPL
hEzkzr0wrGMqImxG/nHMopUTTrvGNA0mhS5hUDIqHPsZZWVpup8mwv1Z7YwkerLr8nDWuUfrD1LU
hGMzKzApLn8zYRY3+RIxh52dgdFLGQc7p1XBRvXzQerpigu3o/XL7bGNtGdmEn8DP/0sSqw31Wgc
Mk5xJGwdlHgkvTjNFSW3AeSP1ki3cYyfNM4UA3vopltrKDIu+c2zyYro0paQ5XJE31/wy03nuNsw
9plXVCgnZjlPfJ7jc5ZOz2EaM4IeXtsqeHHm/jzCnWSTcs4252BpuP882uiBM3HWyyy5Uh33MZWw
LoXiq7AwrmjbvBautfWR8SGvr0K8W6ok/9qxnTX9ExNz2K/hJQgDfEDWLu2t/RjRi+bVEganZwxY
zuPi7A8GQ6yWyUk5e1waS/WmKhOAbIAlfIzqPxl1eMOYPfZcaJZunpvj0htMfwiwf5n4/xDyfpNF
6An4XfMq/mtoQovKuYW8i1kwv5pBbV+rDIWfwUa1WC9odC5wAOaMGpvE/00nNNV6ia6K+o2hA/BH
v0MBAsAGr3o3m+XOL9p77QkmUJAkuB7hu/H6J/jY75D9qa4x31zF+ytBHJcjJ705fnKa8eTWmb3J
o1x8Nh7nsridH2wXH2NtJ+exK946GtvWcc8SIANS8ZaswmPkN815zkPkNaYgK+VTN2aNS5mFsUJW
AFRu+8RW6/KXo/CTw+mOrAB/uLBiUEs2bWkjI5NfxaI8N1Tz8HqOgCosYlXUsvb0iWdKgHczWRhm
xmJaM2nQNjWoCeRxgxMLCGRWBi4Ht8LovRNXsD+eM1iALyxU5lGyaHYNLluYSN7svEruKV487r3O
3cc4hklLsW7OYc1t3zlmDcpEJ/JzzvdYyPiDsSTqYTOj3A4KdhC7gcOSuVVZ++GOVOuyDhXQSMt0
77VTSxduR8Ta8oHczoRpivAweNmhyfy3Dk54VKDO22D5N/2Cmrbj8dW2ZzpYrLgdngpWS276/TbC
Iiz6nnJGC7p3nf7jq3giBuScTdc8YqzB8gAg+qmpC04mbXyMrSgC+0bjaiNz8zDkwT8dWj6jsxkt
nMpg3LbeMa6sWxuoU9fgMI0aSlbDvj2HPQ7eLC9m+mcwqtrD0UIAi2SKuhsNv2UwhPuc93wOcyh/
3lNkMyrBnsB0ReGf8Y0l7ssFGaD/mY6iozB9SkXw4+BAgjpFqWWku+eASyWNpBqnq3lie9/pGLeb
kUzrPIER3bvpj48jb6VIFo8LsaLNQzRPAxQPmJyCjqpV4am7V5h7FBeSecL8benntDNB4s97xeN1
ZEYe8HRxwc9ThwHQXJyMkGagaE5vFqgN/lu8aNTECpZWJIrqqHsSW3bJm9MF71FS3qeo2OH/Odtx
skvz+jL7eDTL2YUz3GLB1E7/IhJs7FFreRsm1wUQK5YLn8/ktzSmhm2KG3O6xKXbsjtqQUF779D/
XFvXuEipojfZfbDPFpwi9h4z0WNrNgSo2/HBdGMYWMu1MUvEC6W6+9oObzIurpo+AJgjCAC9B1qs
YjC2N3hRNrLsAzqpFJ2BHt3QKhXHIpX3Ubu/JebzRF4dKhmxxSBquNz92Q5D7My9jjYUeayXpq60
aZ6bOmTXXJKbQUprsRV+Cv3RlcxlxcAclGh4/GpwJmlb4AKjv6cs6JzOzrrMRiTl+BXX5GYI2vcx
K8/lGGT7oaW8Uf8rezaOZRm3/02c5LyYwUZj87pU9UWjl/oMLOYyW6UpHAoZtl8iMg+tmW/DsDzQ
zw4MxNL0OJUO1AIqwisfhdfAmmVgewNdxRmZEh+wI9YD4SC5Kmr+cV0tjQve9Ctr3PaqzK4zKlWY
G38CAeF0wX3zdGztchm0Rbc4ju+c1J8rA70B2Zg8rlW8Wgw0aV16bJfnyCEMTSdhntdrGk2/JVHz
N6TSVyvhhfc9mCy29UPU6qyJg81ike45sMQBIBEsfkaH+Rh3i4clgUoSD1ZXOyH/O7ixYekDDtRg
hl1GDcGsNiBUHqWr9o1fXrx4/i2IljHVNBhEBJynqTkLcvHGCu7LfDswEQ6n5Lp8lkkTXsYk3k7d
q4zp3MJbCWTssZjpadHJvZoncCsW9L3lfFKUFpCAgakBXlLCk/09nJpxp5L6N49K3kJqdzVTUYqh
dPbjLgZNVsmoBQKTfWJNPdexu/U56C+XeisxNo7FmIrKFZrF9+bi/SehGRcI2nj2ZHfWk/GOS2Tr
t4SOJbYih4ZLY0a16dWJitMdQcM3uCIHy4xwJpBtJKVZd4A+8bxCU3evywM5VQTFOZOVhrkfhvBf
3ijmwCgKifNUhrgeUlD8fDRJEu5VZ+MnJlGUExccJv88ZuOON+xv1cds/9xsSsqDPd+kPA/D3QrU
A74lHpS+tIiELQlt1EplKOYIk/ucGMmTEUjwPDLsubFbDFlrH+hRZCKZhEwbkkniUQUehctso4mg
8XLvJ6f6U5msXV5j3HC3vGm4C5tyatMLxO6UgL7cz36IQyeY501cWk9TU10H8K4D3SYC+KVN5nCN
MAqtwIbngwHLKlKAur7BgogDb+3Sm76hslUcepe299bCQYhz8o81RQ+dmSB915X5mABWwVpFZ0gF
/J+T+w10LV0SZhVtXL99rcBimTCFu9ceEdrnpyWSRXppeFB5uI7qIf3EwoBlFadCgjtiJWyPuz8L
tliWhg5UXeM+jxW259GHCly9e5Q1ULfM/Qa4BnYghuYbFHjGYQ7DlDq+5ebLGNFLMQ5bOt/uGboT
rwlxjfyWxFi5asRDu/huFH3vBdl6s8gOWVZ/FZP1FOOAwDLPHHwRwVt/kS2G57hkcMfi+Oq2Grqn
f2m8Ca0NIwNrUTaFOz6wfW7/aznKd071QToBnZmmYX75gwztyzz+QAZcVeZLaHSAkX7nVG0mN3qV
FLlw0b5aacThpEWgjN9YRPZkGYjviwcngCCLCsX4I1nVU0sLvb8tGcnmPJGtw1U+ujgE+ZerV9AA
GcQv4gbDEmZ4G0ZxriuojXE/7CL1DC0KSm+cXKtE3nFEMvevcSUTBBl75yVsQ6b37mH5RHDOnQre
MgH1U8zzTrH1MX7gUsnXOaT4bkawOgk2rrWNH3udNd5CCUc1QM3YFb7xRkrzpvFBcT8n1ywuUWYs
7ARWJsPnR0VSQJDy+bgdhUOi+qNS9dcKiHg2BkhEMM+nEMrHOQhq5pext5cRfe02jbiY0cvA2KGN
P8jEPEWKuoSeUuW6fSVSi4AQHAAjQSUWj/7oXUQF2rGc03LvzO2f3PTk6yxp+/ZMMmecoAvgLGjN
dgrORSp7w6J3qGzm923r92t28x8gxn9aJtYkYp1bLmxqU2jQU1l8xoR+c6viTXaeWtnZhNreablt
hPGQEVuUwKFQcxGvRz9aG52D/hexTMYq27Ofbuqi2XWeZ+7tiEWWlJyj22YnooZDK1+YVzsN2PL2
M4itLzCp2zEOKToKH7NoCIikTytV9HtRDXsc4ms4NwzsSNTZ/atDpiUFoqey5u5ojCEG1+ToEtBN
6yfWqarGo4J3yKPApGrgMpvPD0zV15KWW8WvUeA0VXb/gUq8bxqacWw/fkmK8UFwCwgUvThL2j26
VFF00MtGZeD8k8Y58YejJMDII5nBfXPD/Mue302Jxa23uVnVO5xEq5hyi0QiNsZ/Yjf/W43ZL4GH
FWXPFMzW+bIQNu9Bsbx9dHSSjMpuLWZYL1WwZMxTXjJg6N0vL11gkYkkk1YQM4SMWm7rJiKErQgp
sOVu56K4KXNiXE8JuULN1zkUCug41pHixpGun97HYAfExsy+lA1K0uDMP1XJmezBWYn4JxbGTktc
5DkBrG6gkrrqOFZPl64Zb01kHgU5WAmBYF0wh2fxvXDHomugE9uc8+9YFneLBSjR+dvA27EK/Owa
9/YX5VjRqmM5LFt4ZdmEh552oZyPpv3WgLaWfAUXHS69hWuWSzXKC+s9X3IoE1gh4Ao12zbWtkMP
iEbw27W9uC+PPpLsI6EaesDxZFBotq4a69WhXGeeYnRa8APMwq3UHLaOn1Jb0qqtduxXq3QO86xZ
s6gQMSvaNyo5fTX2TJtf/yjw6i06MNLftO55EFbeMqxEDH3Kuuy34UvbEB+2VkFQvMSKPB5gDzQA
fhZfKGrTmP+sNJNl2Tq/Q8kDVFeYRRF1XzKBpb1f6H295OqKU9GjEiTxz/jLybUjhHPeCaTGlUC2
g4FNsTaYhk699ZUTgl34pHEhf7uAklYGWKJzAFhTnOJrErzBbpzDU8rUeWSyHHkp05SwebXIR0KB
dH3zozO8rY7tX8dNfgX1hkeolBd/JLleSxTZZYEHME+8fNjIQD9k1KAY7XggzEvzz6D2VdGeKLG3
tyDqtLn0eYnv0ielUeF79hMXTZ73ydIckQcJ6gXj8vJlTNYj8z7mHqDvM3BP4czBhdFvRkNAMIu/
aQGpcLlOcFPbA7g60nfH22r/+MbwGTbBvl1q78sWKB0HO5l99lm3zRnPdHG0tSP3OhbTmyXCDdbt
06KahqSKTN1xpYj4gDuTninu/pUbsl/mnAAUr4ixD7MQ1kvFIhy7+NilCB9kGT/OtvcKqm2fdCh7
o1u9E0vhSxNzwS20ep/I/yH/XpiKnyOOjgG8YzLMIFRoCTdL7KiD5mCTdh/+4BY7W1c419ilhqHA
ZZOZxsZOxNckJ2BQ0QCTOb8FU3WLmPcOHS2fJu9KUJrqpQ4KDi62d8j0sGduKRiK4tNy6L+Rk/ki
qd0t+EJ3vkv8Dm/rlgbBEAgf/52GbwIzFi0tal9TfvMO4nLpd8M+UfW8d5E0SIgovsxh4CgEw2+S
l8y1MZeI+Wc5NiJ3XQM2rnBsADurR6wcd2oSf4QRroO0/LENeeOy6Kjih6KOd1cE2zopX6XU0U6O
gzoaib5nMrlPExMWOdC/WEFAN8JToGhJViNQcW7pH70g1ZSBjBraxc053khUHHxibiuhjW/Kgbhs
CTSRWeIG7Jn0Q+boKndjd+oZ0g9tK/Z4kEX8OXjgMtOGmhbjnx3Kg6Obo9WWAvzjHMEhTHfRQp9Q
Tb/Un9PpCvsKZg5FnV3VfKUyL1bdNLFr6m8rCh4V85BVVNFDm8MvxfFEe5TE/OwX8QsdAd16JDJp
dAjQVt9hRo2MJ4+hzXJ8REx1P4kWbyNLspgFsIkrHOrVEH+KhQCVByNp9AT8p3G2THWNnfF5ee0T
N/uUkbhHgbsdvJRdhDSdCAGl5DJEVvo2cqCHKYneNqo+TW/6GlLuCE76aJGtwqHEMNmiXvrgWwAW
J/QKO3T+wGb/Wdpgl9erTegNG7g8WPl+uUgtF5iaK/FOReLToGOmdkhmJgGvKPep/RDyWrYRHRoY
Bq7R4IPQY++AjD29xoplhzLZAMsMtNi2OTsYs0l0pXdCNueQfdcpO+RCHjAMbAGoeqo4Lez++OpW
bo8Jk7/mJoKb6HMuJc0x6ILfaELN0TwcgpY6LayHKK1eRrP9NEpv7+qSx1qwYwbj3oxGquO6t8Ip
jgyr27XnVM5lxP4HRZgc+QThgKs9+n5bghZsNO7IIDc2uaeerEq/cj96aiHxmSUgk3Qx4POaeEwy
8v9F43TbVyXIG9cY4f4xYGt5hKmfDjBKSWrZW+NkiOBMZZ0+mLK9F15c3DyE/8TBKklJ5dqOCU5A
AiQQa7erHLbWUjec9OA8VOJcyB/7wIg0YWP6WtfLMlkSTPPppk7z/ooM/VIXFF+GFe+CFYR7rK97
IK7nxrK+zNG/mmaNWteho7QOGeBRPnt8qjFp68W441J41b1z6WeR1hb8tQxPKfre3aa0BxcLiNqk
/or86ux1Cff3un7qkAiDOYZB37F14p1K7H/at/8tR8/Wja62gRswaiG7WfHJrPu/lgLlXyPWD25M
kZk82GXtH4285ekp/vod9dRJQeSytHll2g1MqB9HOp9havowOoY7aJm/tlt+WRG4ft5GDDao84bD
QJBb5TB4WDDCVeez0SyLOh6rX8iEJIIhjkLLsF+Xo9VYeg9isRCB9iIpI7a19DZ+xFW+JmGhneyh
DMNdPDVHxPxhRRkOTY05yN5sspiq2/YJnRA48lIvRpE39ryV52C9HCUn+a5jQmjn3UsvMC+6/asZ
qRu9vIflAdahjTTKUVIMLFKUkDq2kJss5DVR/QQ+wgw2gVIfg25/Yqf4O2iCCKYHpcrUl3DxARlj
ml4Kp7sAYCRZRm8MAikGOO69Sc95vbbFX8vkfJzJ9BsQFT9aG7yXHkNtc5K4VQJw4HxwPToKA/4Y
oCHKSM1SunbomF2508xUJXy2vPLZ1wG25th71CZ23F6NsJMweYZY4NcuC3E10IZcT3cf+GEiCsx8
ycmZijPrMexvJ3py4d+thdvVrGDhs0YRKykg2URGtvfUjOMku4b1cJ8TrtKRHb9rd6BShZkSCJP2
DUftCxGmW9mM56zHS+O5E9I1XuTWZYGLpqPRyhgPLhaxIuG84ibGm4IatEq97g++fDD4g4uBdNjb
S8NKF1waThkRVITl3Ggw3K0zcrBF98mzgguHgkBmAXMOD6YyNZE0545+/p6HxAAn0VIXHeW3sfep
d8duWBjPOUZYtzIBQliUmer1VDqPPRaoOLHGbaV8qB4m/1vdk26iFZ0RX4M7b2BCsMQjnW3OjX6T
+vYrNpAI+hon2qgP9ZniSX0I7OlsheJ7gpc5eEi8mtBVy8s5apyLWfcqcgaaQ5cDQo3HR8Tx97qn
SsMqcImNhWLAb7v7Kqo/JGCnxEPaCOD8Q/NZgzNfT0PCmII5HYrGgzP4X+Fc37B0AS7ynZflT6Vw
mK5yIfE/R7RZOAzVsocuCFEPi8XXcfL5HFYD9s+VO0yHKbGOWFyaVSrBaczNDdt7QINauEnn/K6s
5LpY42w/uSqFEs1BgZjNOTYtiqvEVBxaIBM4CDi1V4svmB/pLNv2xQQwxNJJfQJ1DhXfn2XaP7xX
x2I07suIQsHJkBgJwonRpQExtM04GHdZcLeXfaD/E1bjk6nnmzdNISQ/KAhZ9WYSMoZmcbOa8GGc
EiooWBwqO1+osaS3OT8whgqf2eMPRMNpaC/++Fi/zHTYIbzeiaBi/kkv5hjAg6Ggi8HJSK/BIsst
F1vEkLNW5b1CbKxYo5e1OmoJ79nD99DHJxfPGfGq7bQ4G6fixwmybR/OmySv7oZPfq+Ewo+U+CdM
CgwHsf+aZ0jgcvlKSPA9y5nIj58jUEQQaEJpHOK5OTpC7XyOFKVvHoeuBJpXEp5kqbTZuRpbsPo1
96oRL6ILPnQjf5c1UiMJLiorI95Lh4nJaTuaKRi5+Q6IloQbcRjb1yBMHkcpDkODKT8e8UbZ/pMp
ou9oqJ9bFX+btsP0nefJqcND6Q7u2g/LHHgEaIe+7enH6gPGB/CDMlmCTbKvPL4ITqTjnZ6OrY6g
BWmMu4fMz0wWrOJyShgaqZhMd3pXl+WxMTk8ZRoYgFTRw3LtdNOo3sbSvJiaEfjSQWVbAS4l8rLk
mtllckqcUjgDEAQeTV8+FgUXxdg6866xoKTxJnVgdCrH3hFjJMaCTpBU3j93hBK6/Jsgy3eREfyb
U67RIh6OoQxuCd9wPbJXYJd59rrgVEbJW0O4vtIOri9oIaP5gKRxmtz8aBdM5UgQmEy40DIOy79z
mVj1E7YRL96HA9FjNR8r/MO+o18DN3wbWTA4Y7/0NQfhgiNhJLmvhsZbv2gSff0dz19GReTHjxnC
yFujs1vGdGPOvR96sfn/Huw6jGi9IRYem0+TN+1SJDJgHfxpMN+H5kjZGXlLnCCEphO2dqB2FXO3
eOgvMwelPGHkgBlG8XjMyJFWReINCcsMPU7V7Vml9aNs/avwZsC9znHph11eR4SQfa6da6FNYJnL
pij4Y+VXvEFgTEvrAjX3klPjBZY82za8UHjHCd7pzLn2Q/FckzxcAR6l7rOTz5UdPSw3oWDsd9Kj
oMAUG0Y6fypwYSMrA1vUWxX5K7Nhojnk8h7QtJuk0TvsENo8oqfO7x8DfgGQ5M9juyTdYHmu5PIg
JUlMkpSWgChMrwlIluU2UrXjz1yN3x3nXn95zFv9iiBNiwKAmKarOVhnl4aTEyLEj5tZJK78cu95
xUfaMJdJnLMaBrrBxL3vsMpJfW+hxODc3RqUJ/RkG+tCb4NMng2fP2MS1jtJUQ1eK2/LNIhApBmc
oqkNMeK2T7nDXmhybfAsSAGC+mnY8j0m+rmlFBxh6kt1zhsiGjI7i/00dM8WsVVQHOlTjVTFmspD
UQG8aJonfHugYg3Q2cg1pn9eDtBVa56mbry0ipYEWwIrIR67mqDrF2p8SYvhS2XYxj1hVSeRBv8f
K/5NJBV9h26RnLdF2MNFk4DknMBnUVsPZsNNfNByOjWFxc2Wnytk641doHGWfZmM4Wx2+i2Uwz5I
oZmyA9CVwnctcnGs+KGXB9np4qdiztgr57+9U+xCO8bOI/X78sOmvH5CmyUqLqMCErqkBpxD0ERf
UhKtirAXBlXJXQNa4orc1+7/3GXcFcSh3fjDSePrGMsfbTnbwlXvtkWPtdGq+iGN84TLSTUcy9D7
npREFhgoLBb6PGBRk0b/wHnzpFoOMGKu3zBU7NWCU6u6G2scqYiBtDoaL5TlvnkIRXoVhsRyo4DP
GoSWtqApRg5q3cB5J/3B9sX21V1D4X/MqQEmp63Xsx//07nPdK0D8uRPh87mOrXcftPKWFdOcLJd
+2AnTEVlvbPl+KzSkEV65E45La4JywgvSgZbR5M/mxubCy/V28zd2ntVEhqs8NuIuH6ex+SkdP1R
S/1RtcpYjYkG8mc5NsPorrp2c5KD2HYZL+r4MbXqZwZwaAjDhyfM+38cnceSpDgURb+ICIxAsK30
mZXlbW+IMt3CCYQ3Xz+HWc0s2hVGPHPvuXmIChAy/TWZ9H3ayZceAAtNuovygndp8OvntlRr0ln7
r4jEIQvxx8WoNyMh5aEEjJuRm7m18cbu485+tAmkdRcUxwhuGONb1UPrU98AnENOXmno9t2RZJ10
uwhBR6z9cOsGDEVNkU24R0HIOXGKD3ki0wB227h4h74tj9SmBA5SzDTmfkArRYRLe51zsvQme4uR
CZCf98edi9vEA9EiDDqDqWNyJJluLOH4gtbRf/SM57L6MdS/3XJOUSRjfVMXN2BBWlvufYwqtIC/
2UesixWK+MVJiw1Y4G+JdLPv4w/soehG2MhUorwOtn/r8+mZWNSGUc69XO79lrWhqQieHKjF0MzB
20+eGg6EdpEvhJmeZIN4f+akZX9ICKM4D7Z7YPv8J0Y3RnzGwR75jOYjZSrBesivvG5LzuRtn3e7
YUHNHHGG9ECzoBGAEwKyVqJXsUGu2+ADhMBKO9qd3nuGc6lcmvtuoZMJp/RfXVsvJsxva88umW4h
BGD3ENsTiZIFwEEX5hTOsLEUMI0o0SfeGWR3jXOTyQR+i+UebGYWo2YHoQhNIO8wQaWYdyRJJ1gE
ODQ5i/WCe2/+KgXaOStbxRz8k24cByITnC+rdR9G3mZiFl5DJ1HX1GrkjXT7OwXfCQuT3+8ltCA/
c6EekwPOIqAQ4snnq6T8GJ9D8SYD+VtGtMeUtEOeGdge3B0zScD240OV9fe+XyISaOaL59b7vp8J
V0br5ye7rFNktVUwO7yhxbXpse+0liS5xeF9V8wrGKtndZnWaN6i/6uQ0ePAMsJ9rpr8WY4js36f
CZuocYT0eiG1Ejrq/weop+3b0bPf6xGFnpg4t4bWLy/M6q5Wrn7cjqY4VQzvXBtge8qMrYicfesS
1dOM2ElzgFubIMGopeZ6WjUCyQOHwbgNvJYWK3m30/I+EMm50d43WgaEFD0GYWErdR7rpjtgJd3a
kWRmDj31LiOgnPzoDqgSpETcx7oLDqokNpOJe7UrQYU9TLYX3gnMAwzAUGEdqqJdgRiJ3g8l7QUm
nGePY6/13VfR2V8sTjCS5I7ZeR6HBnvU57RwQ1ycDkv6CV4qQqZjV8GbX8AwRMzeKhzuTbRLXKJr
of3v6sS8pk1wX1TNA15In/cPneicdWehg6eWn2CwDWfofAx4VXLCIXqJ9ogkonCGsaHcnTe52zEq
GBrap3Vz2An3gOLgGuG8VuN0D73uEZjwqmitsCdgE9GEliusx5kDhJQQogplLpoKT2FCQk6IPwIe
EsI4Is/Lt55P7rZisBBYcm9H/tZK62eqlR+Ggt8MFnnzy9UmVzDwnqfo3cZEuwkASAPtBwfZ9OFe
W+m3sss1OKJiOa2+EP1fEkAsmC2D65iJncGTqztmG0nnXTzk7DrObkVeYPKb3sK6Ovl0xFhYiQex
2SU0pOt4vBCDLX8Wx2jWFtF3VFfvsedeg3H50PwFWjj5jpxVoudCcL5Ua8kUXQVzw4m1U5uLByhi
BxMLMNcW6qT5FqUau3nEn1UHY1u6dYP9nHoU2kjFq2eKkLJfuD4bn+nCkmyTFv0LP89FL8XTULRv
5LieZTMTfMNZHDn6B4o3X+Lg7DXqYobmAZoIINtQnzI2Lo9SoJZp5sinRId75/Jz262JmPyzLsSY
pXkP8gMS82MTlJe5X2hhW8OQmpEnA0Kx55v94SGszLX1tizAR6dpTYwq0+kSLfmH28XdzhuS5yRM
T20wPcaBeOy9+RL3OLCsiEloVROBOFlEXUQ2gpNwvCv9/GT6gTDRkdjrqcLrZruugq8doRZaVYIz
mCWM1hYBjqiR1ptebgtRJ6csC2490e9NWj62IX50d7B/42U6Rsb/40Vso01HH4/g4TmdsneXyNzG
ZYFmxu7FHyPGoFp8jbZ9sohG9yb516n6O6uTP6OtD7nf3M5VR/QL23wWBA81uKiNAPN2DU1oU441
9z7rfh5cEoF0nmAhVvZpauXeLRt3Xw0zW3I9FbcjeuihDp5V1t8uNV3oXOnrys9UvjktlT4GeQpl
1su2K7rUytznwCLMwhkCwsU5v1XsM/xFJI3678XV3Q9+IrNJnOCnihAyVEBFAPfsg9i/NyRrRZLp
U+IFsHviH1GMfyuXrqONxldNyRVpWx5gzGS7IqIPTrP018iRI354CgyxLDkKxh4SEYrr8NgN4rZM
qJZLsWII1ddYJTiPWS5VwyOjvV/jxdYmr81XOSG3dMgRUoHKX5vR0KGxISQWkyvlK2Zqxt2NWuaw
Uxiq+8M69wyr91QEJ99n+RQKdURSHq8byqeRi1i7w1F4/bmJYmtL1BLSEQ/QpGk+8Ia9DrhSQP0Z
iHb2cnQhLayuyW1t4yncRAAuyo7PZtRl72UhrkWbeiASDFQhq7z4XG6MkJegCfCkzeF3tHQHz0B0
UjONagJos3GaR59iFU1OjpS85TBT0XuVhuo5dc1vH/tXOXZ/OiPuXc3ESQNo2lf9/P+F8RXKkm5O
P5au/unwNVlyOI3R8Ieww5PTznd8CLYcJ4ecK9jpAkADOve7CmqSAPj84ZXyQY8FfkTdAwZzf+KU
rLlwvFQpKyZd3wsNJdX4d4svfh0Lxm6cdpdgjYnV1S/yf1xOpjr2mhKaRK+L40i2Z1XzpjwysQl6
2rsYR6ZS/gTuAkCp9v9ENkNrmEj7sSK4Axjpg7f+kgil5Zz/bTHv4IcFXliPybgrmvFtiVblfzOd
0ZNunGl4zWR3WhClJ7pCTzJtmoyIEyQdVECao3SQy7hz5+wZpKF30zBpZWbKqDRBXS4juYaAh5u5
AcFk83IPjMtN9TiN/dP6C4BtvaDlIoYAxSXryG3J4RqH9a7PgmMy9M9LpM4ySnbsZOJt0kEuzRKH
Giolww/ZFUub2nr38hnUK4RpJAMiWRee+CrQzR0Uyi1RttCYfATgGCyZmQ3qhW8FmEShJHqtFKU1
skLP2YugrMSuDi07JxBvNvHO8mcY/ZlDbJpfOOlB4YSy3klMyPxPJEhaI9TNdQ6OBm62JXYcnmn1
4nSyi++xCtK3DnEiS8LjikwZRkF2lN330l7nBujQ0+QC0nFte4mwVb850hmP6xlnvgVDbgzMc1ul
Qt9KJCyoJFW61DYvGHlvOPMbQ/YYK3WJnVvkbZTwYROSDceQd9MW7w5jLA7+OkdDs7j51iY1rsAb
ripzjUc3qrZNSyO7tSyN/qSW+HS38TBl/blOAzv9ql1TyBXL4bM4yNXcRU9xwUX87VUARRl3x2pb
juPSIjI+N2oVD0UlQ5ttUYxZd6fmEP2qSOnXWL2LTN7G4VS/wtoV4kckTu5/+XZi5osb+zHefTOU
khQgBeOPmDVvlTLWbT5tHKSayHnHyc1Bm+QjLpqR/eUL0V4+3w5nQMCkxkjKMwB8aRGMF9jhMXPV
4DDBb7SaZ+C0PT9dltoT4gH44dOxdCqeaNrxsH2M49qLP8OygfbFNKhHUGtYUjdk6SJ9Q8/DJpIn
hKiYgvFDYziZyrzEm1paQ833FPROfgOjglT2vLTgUu1kwGDwb5WU0bQNAk84+0EZKuwIy6N47jAs
lwy32wizX1OAOT3MThqSZ1ypkiElEof8Z1CWRtMQuT0CRKASso7u8tziEgVFYltMkWGLwSBr/ZDR
Z9F1r9Ju/fGuMdYU3bIhTXm0hzp3lo0f8lOuaNzOij9b1fJkfM0hy9N6U9ck1/+kFCA3I29i0ihZ
Z7su7VrYNCH3YjC4LFqLIyQvijVrV+cW3ufZB7HwYApcZD8GCj3rZDU7qxYq8u3FwTwXqJIvwoQe
pstXmKC2/7pxjIxjo/L1YTvIEFAZXCTWlLgRpnZSoCssn78yBb/ekCmwmS1GjKzd9BhYP643OP5t
gwjEjM/wLuVs1s2yh0lWuAS7vy596buYImZpDx9Dz/n+3rUiwBjV5hYhq63iAmF1m+zRcreFI4jh
2dQttR0GFrdabH7UDF+8xVNTGfclmJ2ufVrCIWomJIXB1N7hhbXUq10BuTnyDk/AkBVEmhjFJBvH
yd9qj0sNjks7FPCUUIlc5I03NgsqTTxaJQd0WAFFGcmCqU30J8WIvGCyTsb4Hod42bx1unLQHHRO
M9dPUkVu+CW6vumoJAmDQ+az2E620t0Su2r/ZA1jh+9p6VuiFly+nOPed8venVktIz/7UVjawjcn
MTr7oKB3xgek63UcnynU8ZSqRLYsx8bOLSx+y4SAtb3p/VhF0OI6wX5zSvOmjPYyjezhefY9l9aZ
02oWzS4OYz2h02BenhD5gDojZ/CbkjR+6kfIpT0tS411ngkyv70Hnmi3OVy1RsUVe/6pjIbXPp5E
95iXzM48qi1yEEny6yZXRDhrKkHSYmoNeNdusmTRzNu7gbFYTuqjnbtkrnkuUJEtyo1kdWJy1igI
wz76v2FbIFgGc1bnicYO2LLhfUPq6I2Pozv7K1cZMV3IxNyxPGbD0LVK6yOcnD4+xKTYr3d8LL0p
P2cWPwvpJ6YaIFVxhKxMGhBbreU/dDJSBj0c6lpIdW7btu+JDc4N5y5YTPmjVWCPGBWU75Gfpeys
Tff0dJz8pOOWI1AXu55jxheRBueBKGRwmpEYmsxLHevUFg42kV3Y1zDKIekxNToyr0jadt1mdzXD
xiyUyK39GUNslwjR/nT5GJcPnT1IFGWuLSYktNrHNR1tOHS68sVk/lw+EXeVz/Wpak3N8HleKVOz
sFvGMCoqy/uSCQ5gwanuZXDpMNFi8g1DJ8T0FEeC5eqN0wZL0BC2EIoOrmdlQ41Ev5cxCLFED/90
34g8WftSJ11zqekRDT4Hr3GDWGOlBmlJmAyL+NnZCYdhu+Q8yEDFAzkcugMrPHbvgTfEMftgi0nx
OonOJvmI38qGqjIViSJNsO7yeTi0tKd8Hhe7Ep1/Ay/co8at+aysm8dM4ia/cRrX8kFemqQN9bZT
jm2j9Kpn+C5HQzSuP+/zOZa+uRulKmiuB+37ymym3p5Nva1RNozzwUrHqP87YWmQzOuxl2Xzsz1N
KHEu3hAAo36wkqop6kvsSVU1+7ZgAHTNGxt7zqElmcr/B1vM9p0LGrIxBTQdWr7Q19rxQ59gmAlg
0b5zdRo6u8UJypLxfAJxZk3GdVWh6oe6jmc44PsIe1k5oFsL4PmjkBx7ZnIUB0vHv5kS0NBL9aEH
UwjCaWZ/WwCN5R3G9Cl8miyD0hV8DiUEmxNr7GPv4PgioaN2kdcO6eNAWg7v3LLaRwcH+6geVOyh
rstka+X9weVsVwwBoyykeIdwhbT2hpV3kmEgQLg8V9vBbZvkXyJGlTAAaVPDOEsrTFeM0cpau3KD
gVVZPROYIW3ZwDWVx1KoaSfAfDu2n7l6aPuiROlZubYZi21QW1Xpo3cseMRzi/QVyPbDSPoqKgoN
2zaiIBAHXRHqkxIhWtvmDuhUmu7glrc0CWTNAg3PIsebvqYuafrvHI7ompYSUH/BA0iXDkS+nJOs
/dCyUstf3FDxmrvUJpMVHhAGsFYHGoVJ0rCKxh/5z3bDtjzJccaqvPUCqB8VJ1hprPepKkmQYVpS
VDDoI4PtKrLAVjv7osWHfR7U4jeYLyy4zkutlP/jRITk7MA4hAC7BHkhUxAqKA4836ZMH1Lb1/Y7
boUZEyQb+8V9StzSm+WpjTOIGRjVnL4hWnjCeD0dLPyK5tD0XUW8PAVfx1HsD5Ws7pFVJvEfDhIQ
PgQpFm307bEfxDQk5/Rv01lDh8GTV9xfLgHbjyb8xYYQsxKDyErWDErjIoZxVcjIJG+p6XtgSmUQ
hCNZioGyR/QYlsjaBLvu3GJcq/uiSR/rOEmX7y6oRbgcMB05QmLycnCTb2EsJ6wp3Nh44h6deloM
Oyq4CkkqSHOX2NkkGXsmBC2gRuLBTYyVofdbhNENQ67uaCu2X9YpnnSFnCMZ6i7+lyIYkO7NwGEI
/I0JmZcwEw/jcW/qvvPSk2qML4cj9YBn2RsBuby7lilblG1Xw0AqTphjW/ngQuMdPmu7luTZ5qka
3ywbJh1Jwu44JHrntVKimI/qIXyNSyCmf7JUKL5IuOcU8b9GS9BCjMWrig832J4+/IlGR+UIDSNG
qtRe0FDZGeMO4iQjHbUWjJd1/L8VKKgyqe99bJbVe9Y4nSOYX6xz3006O5LQNUl5kYDHWvLeovTA
FaKiDf9h+YykcA45IFCMWcSERSNrQnqb3ran5wleKKe/ics4eyboaZKGpfXct4hwHb+W1a6Svh5+
KbdU+qGdrFy+e6xCCPoqGfGcMWlTXnsLwjuJPWI7M0vasNtCdFGnuYgJ6MxCMjVZHDPoInnYJRxs
/rTwFboBMEmW5Yz/l8xXGlwp3B/kyH6p+weHbk4ioLMT4X5Rsrr6X9wAuYJJzos+IalWdox9rcfI
yGKSxWyHYGvknuTegYJTDH+zAU3QwFCbK/W5eHW79xCNgj4n5tH59NlZNPRkdRSxRZlwrIs3y5F0
fBsn9nME1AnIFJg/PRbDkNMryg1W1QIuAyTYvjI6vuNe10WxIeE7ZlkVTLMu/2ZMG4FPUEowIxpc
20P6u6STaxiqzJFDbzkhy+StmLmWaCZxBIcpOb+Nu+jzrJewO4ceUK4HAecEH5LSiIDuEmsGKzN6
i40lPaNLnzu6u8r49clBWQ//UbgUZ/heLXdwz31Qm9WjPgkG4+BgdAlpJ+lKvXqJghmbhFt0PDZb
rsQYfPF9UYQK27MW/bVYAoHdKC7z9S5nIp7TAYBTBh0N1QLdSAtergCDl8bK/A1aK8Ze2ztr6p7Q
ZaXYkOGRw4+UhvNqQUzTqKpvTNqWhUNBRhkTXCbQOnV2cXOeSMTrHptQ/Ncl6qlvFcL+IQtJJEH9
zeUdB7wMzFDzc6LUAtJG4KuEi8DmvIt7nlKXzmDPT8NrwCtPCG6w459m53dFnRsvPFYDDtPXENs5
Bs66Cx3vz5wHNjVZKzMHgueUuQlzl3LkcHcMttlN1sbzvYKpk7Sg0xoE3YQzolQi+T4hEi4MIwYf
R92APq9vQpQQa565CzL5daTRXOjbIdlFFcypWVk+qQ6EmjF+aREMz7dlRTYXjIg2RhSJ+rssu0dA
ISE5EQ5zfp5w5qQquoggy5LD3Ipw/mtCudIeeNOy6JinJgtRH6spy6tzENuBfQ3aBsjThtnimAEZ
Y7Or4xvd6sH6xXJtcwBWSSYIz6FbqUCvxERE4NjOMjTKN0OVjB4ya4+/HpMD9MU70OeUgEFCj/qQ
qSEuHxMGVdMXzvi1tYnHwCYqUabVMlPakzgafhMoMXSP7D9MTdyqnnWxVU2KNvGGG5FnE7uqoox+
B1f3WKVYqrgabvHAmOfB8Cnx5Dpd6dVfM9ap+JgG0BMz1vRhnD/Rncbha+4vnUSRYOxAB1x2VQf3
JP5O8nMu03YG4kKV34hPTswYzgA9mRf0DJ+0aiMAjhFLEd8bQNPeSAIbp588yGlPrwTyLAY57yyj
8S9nDyFpUAQz9VOMcUpBFfpxLs0zYQ+J+B1iURckaFgDDXmoQtu+j1oZDhZkyFCR117awjQ2U30k
+PCPcn9YNSmgX1b7Nth/xjwLqiBJEdWDKOhsb2kpNqyWjydKMZKwb6Rf2BkDPT+YdLLpnFnzzU6k
XSNUK2w11s8ZPWvO5dyzHyMHJIyIQo8RFyuPgfdr4/bpCDzdB5L/YQkW/CNm8KKr1aGynKK6F3GW
mcemKeb6kNhJC42lGuBRUaGJChT2zO7/qk3TYiWZkD/j5svxJtY/NR/b7A47trGpAqvamR+EG2Qs
D5jqtQ1pm6RtoJApUK0Q9uoaoR7ZnAT+P0t1fSrJcQrpq9B3leNY7ypHBJPZqg4HCIOt1tJkhbOu
Zt29tQ1fChyQY4GYW/eFnVw6lbgJBt4EtyaZf+NLkNPRbtBQ5uUBsiL5K8si+2gzpRV1JhMnk956
kfS8k18m+FMJFLL6TUY6BsUBYxQI/xOjGnwARfpbNFApDeEMHnHKZXF1XO2dZ9bCV4zw8LCDnHrc
y4PilmoweKhTvPtO3CTrbfUrpp1dE1yl6MBSL5J42RtvasqHXsNgNYoWAa8Mrrw6LHCQ4HIDeNGJ
YtqnzkSWYO3P90KU3joQZDjYCqgtdhC3p3b9rm8TBh33tUlIqJDuxG3ozl2Mj4COadnmVUUErhGd
R4oyh8pJFW7xL/HTZO9FsGKbuOvugjHmbaMNqH9aZvaHgcb+q2hZasOSlayIXCzoxc6uw+iu+N/C
VergcQic6axrHXy3I31vpdgq0J4kW6A26Mv71L5tAIZeQ6dqvlyMBUx+imGIeRlc3HzsgpkZj0wt
oqQChNqk7efIdOtlYZq3AxtUnGhKa4jufdZtkRYWjwLxGkxN/DsHnRWvVTPHe9+fupMH5hrWkkbF
yqL9PmlpPIkESo7Igdj62tjbyMm2bwWHCwOtwttTWE+7NFu6q8laDLdzyF4rqds3oFbeg6hR78SD
k20QUOFMGixDAq1oYFbBellnwn+tRevDvAwTIlFNTIKclPXEbxPMC9YQhPya5IgObPGRalQrcoQX
hMru1EZgMHGHh4RJuEN2W3cVvu6IRRMHB5Guy5rIqZA6gdhndYz90/vfcdlThVa+uwWhuhOVpLes
sJ19oia+JEuCnUpOfxI/fBoaWo1E0MeCCpbpJfX0MQaHyGIVp131UgE+WOXWg91cMQ1/VgVBXkVY
ntZ9aF8XBAn78AghvU2U4DHxnWmcH2PGhn0GegQPBtAKbi9rkrw095II6N4J6CXDjoZ+vk0VC0pr
gCfekIQIJCCeH1MfRxgo1jDhZzDtQQzLWvIxOooXoH9O8OvUC34+lsOABnsRYIGztrqfrwKLypKS
U8w3GEnvgRblyZ5hPTSRdfBnAdhn3GZx/a8pMQfGpG4Q+YG7Ll9eRBod1uR2NyMoTJCI5zOx6ZIR
kTCdSJLfdom763Jz5FR/dtivwAMhRqljuz3upOXuyGNbo67Hq2NXD3kzbXNektn+my5fiUZgBvaD
fOlt4pQ7t85fS/ZfqJhnso5duJbe0Y/KQ8ydZUC3r9xfFaPHdOytW7F1L0BHGrSMyyfn8VanzZ3s
UUbUQL0rElNWg5fthEeaUtpe2c842PHRmfdxLYEJYsf0ggBgah6EjW8JKd5WdsVxBkkP/GmFxLne
MxQp4g+X7N0iPJgGbMPH90CywaFxWNnXqzjIfFfunzHxd1kTnnIymmyXGKhpsXkpo+l3kFJvuta/
8jBe02AkENW9dWyih5blwDl4603RxbWcu1WjqQq+JNBhLrLDP+OSfN6F+KTKJXgn8/azaUlWBisR
zzj3vfdqTo9i6g4d3GjdZwfUrlQa/osHhr8a3TdHla+cv6CEa4JX5g+M3qc4sneDJ1E+8igzEkNl
hrzZggEFa2CEe+WocbMw++qF+1H1+YuOwpf1F67y3FBLaD4eRvh8m0ziyESZyc8X8Rtbo7/I5jxa
wI81lBHFbhEdP+jjdBd49o2JECzI/mnJvzLLPcOlPBg9/TJQPELwe+yr1yW0d50eL0mZnmJWzoRr
x6G/DeL5MrGNmgLvI1rVmk4pbwZFoFUUUOEPFqP75tOeoyvW1kvqmJ/GjIj8/DXc4jYw/DABv3hK
XJLtEjZTy7FcSOkkZ7qwNTk/MO5G7pkz/gYo/w2xQ4WmeES16uVYqTvyLXwSPzFI42xPj9rXiB6n
r2ouOPCGTVNPBxRfDymeUw8oA0+jIYvHaT6G9apzAIGIA51fMS9wWAnn8blLiULMs7cS2YHfTvcM
+Z5s27+LdLhra2vnz0RyI2Bk5rLpMnNYl/4eoA476O+RkX0RDkNynzwY3rUJeV/CVK0oOdG0vE15
qVYEA6xy9KzRNWRKLLzvFQwkvGiL9nkbNRnby+ZOYb5NvQoyPxLH8tcel32U+48ONPggDZG9dtuB
q5ZV38S6X1SPv4JNA5O926ApNg0soVrOZ5Wlh4REi1WqCZXxyhzypg+sg+eDvKvgmKNdM2l4WA+M
ieO7zv95bYujWHCooE3nWWEwwUaizl8at776ZOhYtn9kkLVdj+aaRG3mm3PX389wU7002NuDAzC6
3PKmnqu6+v/5SmGEsM36WH/2HjncCjQBQEm2NGcjp4MbB5umSl8cUOX2xDmJudBZna+8pes1z6b6
llocnmt0kqn/RN998jgW6BeQSM7X0glWIuMWnT29krND1rLF73NizntslPVnVNE2M5iVOPvAm7/E
fob1xN705PE6rjk7dEsRCyeQVv03qsFLmDrvC3ZR/pErqYmbPdOXVyfOy11BfhDWvDPXey+tnEBe
UOqhf2CPh7xegnOb2DuwYtX0RtwqcMFPweShM3COSirQtnga+PM6Djky+y6+7QI6JGyU3eF6T2aQ
EevtrVnAuivCOGM3IX7Y6p6C8HvBwlJjdTGM/PkTXoJ0eBR98lzb4W2pYNyzkqd8uBnCkdVyfFgs
TpuJrSsQFpxHJ3uMtuv/h0N2tjlI2sDscZ+3TC2mxNvkgvYfNUU4wSHCu4ZwBG1CufGsN/gEd7IO
D+uZtp5ZuQkhXaFk5RNOMcDfHr1LOe4auo08XFYCzKeOu22BXLDg/XR7sJMcH+vXyqq+1/oh76Bv
jWVzVo53rPFartfa80A5ZpALR7d6cmSDASWzDw6zzZte4ISu+aipGrGMmxrUmqP/ogsWNX1wHdp5
LxeI0XXW46l1xHZIY75+s0mOdde/ZvwwYTHvfM3dsqynkAz1xdMHEblXDR7bB27vyjuGRNuS2iKF
hu2H6FzR7vbgNaxMHxxCgde6Q+t0w/gSkKd7GOfyUrb+Zn3hZmvG3pgwo8sSRUMyB5IJe3QnjHdY
FQRl3l7DMcZdhe+br/I0zKdxqM7oMN8s9zumbm4bhw8q1qSKQQ52wWCYzyuMoBrx+9YFi05Oa4+H
ppk0mexIqfi7qZA5hBGGjkX05ROAcDNwY8mHubLyYTVzDShYo2TYm0Bc1q9Ll/breh+/E2P+Dl06
esDSCh7nWaBHSk9iFh9Vox4L/KQL3UQ66PMiqVEwClxspO5Zg9h8/atVrD5Ydh4dlJmMo7LPwo4O
61dlwizgZu1tV60neb3zkz9WkV1dXvKVxs3UdLv6jdafbX3uyco7hNkzG559wMNZ+v3LeoXZtVw9
sdxT7x/a0vqTdWTYahj5bVg9JSp6Wk3D66PLCummJQfBicjlk2a/nqYVJzxs6jsJNGP9yZIlTDd1
wQKqdk4FgRsin/4gD+J16fioMYsZAWZp0KYOR1Jpv2Eiuyf1d5+3GBvRsNtQHq0S4rM3P3fdjGOo
vNYGQmKcO/scu4rdYzHAYseao98VwH28lhxxItJW393kIxSlivTB54xy2LVIsGQRnapweATqsx8V
URwhvE7jb2tUiGtFG4vgaCf05JiXnKXerv4hP8HBaJvbJSMkuSrOM5ffCpgIUy6MTOIQRJBGjNGJ
TIIwTSJ4b91tODIoXu9L0g10h1z19Y9zUNbMA+ZeP4nO2gzPbUg0B2WU5QOqjKtvQ6HbtPIxTdPn
9XRYP5q+Fz00XDWD6IMpzEM7eNtuHM4RFcfA2oMZIAKO8Ez0MgVU/gpc+0RkMjT1Zev33n5yY5B+
MKAIMZgm96JXrgkSetb/+xlfvE9Dh0SVo6/ZpdxvExdn7sJDtkL13d/1EwwK4rg6EInD/L/Wnuvy
th7gKHDissm6KSaYi2u5jekt5rO+6O5T8Hlq+vTaa+RJPFJQBmFLrqSI/CB1D+o+O2U6v1jI72sq
Nt/7Jo8domdw1yBiyorqasrPvosxVUj6XhJ2iEXf62T5rMN4P3NuRrrd2Yxy1nJnPTdNtmK3gRHw
WSdvDkIGOvchvBtyyuTI29TLfIgS67nJs2uwpAQSkaTVyAxIHgHfWKAKzqV48i4zn7AJX+BqpJAq
O5PodPbC8ZyO6yBHsb9k/Ivq4K5Y6zuiCdfyR0TdZb3Jq2ExzacDhLSNYpa7HpSFrh+bdPyIl2iH
Uv/MJ4fsSfdrgGDQh8NdFXun9bvcFcU74oCV+sCW5HmtS6B+/GuYofYjhebcQncsX23qfmG9FSHX
JIG47gtYwMPbepAZEC5Dx+6BPxFM1XqDgy66XU8WVqVnRjN/bbRsaA/267cUuxBxJyRZ0+Eg0bzV
yfA1BO54kGBQ+qL4tFZiDE8pu9XT2mKEutpPeYfMWCIWBHbslRPbW2QxNJzE3e+bHKMKQCeiHQlE
gclWKbB3hmUIOCD69DAuz6bC/2p7146SgHUibO70VwwOFVTLJHI5cBYoiki4TXvZe+emX9XxSL3B
5z2uh39fka7Kf9fWslfLpUJLCQH4/9clJewZZOplfa3ZDp/YaaIZcjEmNuI55vPedDNhOtFurdhn
4EgOp8z6vjOVenBwAd+0EV81T2P+idu9qrv9gAOS2eW2b8PbIbw2dFOrT1I1jLTJVwtqJPV5/h1C
2RSyOjjQPh1JgsR0VwT+87QEp5r3V9uEhyx6Hw7eLgn8/drwiXnauHRpussvDVukkN6OleFpGjAi
YdoTJaLnovyPs/PajWNZ0vWrLKzrUzPlzWD2AKe9ZTebnjcFiqLKe19Pf77U3jOQetjNA2FhmyWR
ZbIyIzMifkP92Vs4QXGQECcQO1qNeHHDC1vJjTgGhszTEMSeyYkxbshaMWudsS1Pc0K+EgU/aGYu
xMYrZosVomTIV63BNYo5GlSPRlLPE4MU07fQKddm4noqeYRJllQUsDNZoyDRd1Hv7gFrs77TlWO1
FMn0lQl9kAbczsITyYnvC1SfxFSg0fEkwkXE6rfk20wU29x6gfK6OP20ZbuQFAWWM9YrgL0wmant
fY4zS1ZU71iTcqgxlgEiNn4zblkxy4p6aAGw23IpnRA+OBMsUr+/EeIHKUeuWIpXsmGAKdfm4ucw
35154PllE/RgchBLgpvItbpRk4KjOOIILC6404fIl1AnD6cmTecUaqwwikViBcewTGLimOxl4wPn
byXujighk+KlMy0P6SP6MxPjN2pn2AoLIRmhR+ULIIfeWw8iriWBs2IuMxFsV3mt0u6Y1MbeCEG8
ZHtxzBXbKI1R6LjIV4qR5nQ4ogkH6YkCzDaLBt7C0piT7vANOsvG9uEwJYwlk0O8Lvv42ujsG0p1
CGaqGByKLx1/dBReYoWIXZ6ytJtLo7KTnVslDZacCJl+mA4h4/jzkFL1Jj617xpHfqm8EbGzqc3T
qIRzceqXCIk5MzAvu8eSLAKjsBWum0tfde4xe+GpVdYmWyGDLOKySuKBgYVIasxqeBFJppQMd+JS
YtGJk5HLkSWltiaOU5wAowCRs8JSaUhUNyQpizLsaK66NDZib5NQ8int5EC7FNKUNZOjN4DvGzam
gKRXsvQtAI+9SI8cFZtdM5lpQuwVIPE4Kh86WTwI43ddqqaMihOnKxFelbHc47dDaHTKNRv0JmCv
RfWeJmy5tPEGSir5WYcS7RAFHeRafHrME4NymoHgVJ469I9G9d10xlMIDscqaXxke1+Vjj76iIFR
nBI2W5pDa/EdaIe+Rq6Bs46/6dXwxUJDIwYiSAN56XJKFMxwZp25JwrNBy95FjUHkmdfcbZy6O5E
QBAhWLYMao/50XBDPFEIeYU4dbjjgkpCjL6gKDDQjFjCdFkh7bQOveFZw6SNltGBduhJJGB5TM7K
d+GQsFDVgsJUdNCdFHiTTa7QT7pkeKpV8OCUNPpkPPhJ+w2n3mXdAdLzrWSrOxnnMGOTatK2YL91
imLmj8GTOE0BWEF6p05+ZsfgYkXmbkJXmGRBu2yy5BY74BN/bjJeVKOdtt11PFPD/cDunDSnWNhU
RJgTSAuuohhVQ+gBCOUhpjC676GggrNAq5JDKQfuMoki+sdGcmvRHykMRd75hrMCakOjy9/Lgbdv
6vQb9aiVWfyzTOESJAV5S9QEq9H+MMkocrnmFB0fOKh/qL27UWwa4gFHfKeqjnleKOiaW5uoHI+J
2iozEW8zu3lXvGAPMmWjoVPgOtadmTWbygWvhHzqMqQGQW1xpiXSQZQWxQEwbpMVXRukNHrKaq6L
/rNaeDeYcL/bLq17ILgE1eqx8Onl1BVtSbnXDqJSo1TGTBynIMHiiKKxFSarUcnA3UEE1hwNMkGB
HHm4dallTiihzweCx5Cp2ItFrzSANrbdnGgtTWxZuy0ciV29+nlga1AXLi3vUcRCVS6fnAxeNpWn
jiTQR39GHEB8zTg0bv5dpOEd+yWtmqNaNzeo3OG0xjpP4myOUcsMfOimimj621Kq0Uqqn8TxWIvV
A4DFHcFj33fh91TyDyhi7LjdkkrRC83LmUkJAVGh7xbZl652r6nhY3or6z+GsLq1WcepptYryJ94
FWIZC79lV8vJU9rB0zSsVRENB6MY2E1w3XYM5qEb/xw0wHlbJTfWDj6lcrA1LOu2Cs2tFLUPgDH3
dGTfOqRyf+bcHYQxTMjYLsRh4OdGjY4ndvJHuc63CCgNCxyeHlASfDTBC04bdTxRZZxFkgb1Ldoq
JZaYVOZVcugaaKEof2iajwNnvGpJaIV0a8SRu6kRdZdEEYqdyg+7d6XGL07U84j/yBxEDrW83AA5
Pshbx4NZYwGHmWiGAfPWPQU5fNaa809YAHKVEK9NjIWiePMqB7Ji8ztAcI9VNdxjYMas4aBq9Vl4
Kznwb1C82JeNkCsx9PdA0ldV48KbdKQJlMFdlqY7tw+fuxbFopqegm5z2czH20nbcsRfQ/H5GUxM
aPJiEZpF8CAyqrhTTx6zJSnwo6BPfayb7h4xXxNwf3UjakrQp6gRkJqK3AgoK30V+YQcHKslGamv
swUYJgp9Nvty3qQfJBDfpBKLpCx9bYdwhTIeqrkFzUsHQT2o6NvO1HYlwaxRK2uSQ/tERDNfenX7
IZnVQ+DUO9fUbgxKQZ3tLAZyOivWbmHSLcF/zsXMySxEmvXK2mvyYM27TPmemdFtGJSz2klUnE7H
g0YZsfM9OnPFQuQ2KLG/BEaL/TeJq65Hb2nfzCxKnV3rkBPqG1/LAT8miJgo6FpzGtFBGyrCdFxR
YTyiCoJGFfbkQ/DUm6qCj3b6VIRAhQAgfAO7ta0qPq8dhfgDtcmzHUtbODWPnYfTlymhzGRU3VIY
KaBApJ1cMEJKGTz0YPkmXkeVBBcRWDhNHU4LHy5kklUuuaKDNbASfoxO/BSn3UtimKKmgahsRXcZ
8eOA7Ej/sHVM+6Qe45wg+54a4NpBNDyYeKKAgIGTBL5jEgAZgOEGLSKtdtVAsw18G9KLRfYymBVQ
6eQxM0uARB1NzFRWgYoW+LCNfowtpk13XsR4y3QeTKMMV0UwQpYGHUTLw5RF5mw4H1YOM8S3IdZU
w5tGTgU42aC7Ic+tdlyog36ylOpZ1MPEoVgHRMuJvt3pSLxKaTsD7rYZcCiznGjZs5nRcqZYRDos
Ssx9kRLamBYWltKKvkbRGp3nmqtagG1iFUG01HtCq3fpGfIwC4zkuWziR7PFHRd3AmjwAFfMEmUU
4ifmFEv+8xz6zrIsEa6M2BIlegoeYl82lBYoMPTSI7CHNIPtClFvCkTkYTw7DpzJfaZoy8Gy752W
yrMDx1VJ0FWx1FsNXXIwmSs8cqhcJgx7Rd6S+tDaYpQALUzm4rGGE9VswIi4MzUtALxFNSmDv8TK
HJ8gHG7o8Cf3gGeWClsFxQTu689smm9NyjEqC3eDlR9V/HZqDASi1kANCXbzSIGdHCbTaO257MVq
vBPbfdB1B6xIrAkI9HXLLzials6lDDw55eIE6thC7Kuei4ZRWDvdQhyzREUMLsUa/MLOk6Rln1FR
7J0EaVd/3dktqyJayXG/0jhaizsy+7C2MqJjxXE6kwaofM6mocbheul7rJl7T+9XutE+6o321ico
6TsJAGGOII3j7T2YzILP6k+8Ea52IpNjmxYRXjSdkPHCCXyV4FzmdkDdhA5TC71lWhl0WwVRndnz
hHPMcQhbf5aZ+VL8opKoLyFyWetUtjcOyhNU4sODx4nbtTm22iYqBBSnQpPUhlI2XojFtM0FzZBo
hLpNMbUrpdyhZPzYlE6zTBEqg+3tb7GjiCd4Gj0HipuwAdKZreDwUUtAMLxYhFWTAgYL850ylN4K
EGVxIjEIl0ngc0pr/H2j5ZtKDn4Ql0xRQa5OdmDOq1ZpV36cWBtFrx5rxJ5RD5E2VowRm2oFN6kX
fCiteTfKErIPcLuFkiJ2Ny+pm8coFha7VlKRf68s3BZZyXuqjwvfKm6kyr8VEiGlHb+g878Kiu4U
I5mBKeCh0N23TCUjxpQKxLMrP0a2dj/EGP81vUUapuACItZhqGaIxYwr7DEB5VioBkHen/YyCqec
Z+6xU8cEgfRWrsfbznCOHCSoCOv697EQTP8mPZVB81H53bIZESMODFubxc7YHUUvufSoZxtUERo+
CaT9sjXf+J4vcYPYbISwFwkvHu3SG4nxwjYrXBE5+i/0wT0Wo78Lg+KWoLRW8urY0OkS9VuLfpAv
x+kSy4AbSR1pCaoxxuLhgT0VIdkeldmaCqKi3g51/Q5TAaES7UMu/F0VIqOoBRpdXi2egdIDcWMT
avxRXWF5zvZB6wZnjTvKbogp4oMUQTXubWQsKVCsJOynh2rYQN+YipRMzJS2HRauV3J8wbFWiWGs
DyQKgy/f5RIyAwbZnmiLgO9JJxgW3Sa0xmFXPAweBG02+7Cjl5hEcbGqhHB9k4LPUztvkbT+PlKj
eVI2L2kav/Nkd6XJMQQPkhvVkJH6rWdVXfwIQ5yQqBwofbRG7/oQtRqOUznnjEgBqjeklrYsJDDJ
UraWh/4Ejx+8Pq9q4NvrFhuD/+2FW1GpLqHJkIq2q36kzMYi1jvk2vxBQl402lmpz/Gkfs872rlV
4CsCOwOIAIU3mnlpbR/dVN6XWv2QNLQlgOs/SwZn4Z42ucKeDZti2aYwGfV6lTrAqoYGPgPAMO2g
mIqPkLy3tjm0dCqSaZXtYInarENxxhCP5lce9TPhj4BG28rF8WhaeJEo8DknjB0XfoYoh0V2kYSY
d0UJwi5dSNyDgTFPff2W2Eor0hJ2XBAE0DOqAlwOKpkkNrXegEXCq3G+RZSCBt90J30qZkOHUKvZ
9thp6HG+NnlndSrbSbF2AW09Ao/AaL7zN6oewdeWn4Mh/C5FOkWNSPlowxjomWTga1IM6iTIqTBL
CbuZWOGR6h81VVupOWUKxe6pxMkR5hXIvvoUyhXtlIfmW90X32jAPgctVXBwl4fAs8wJ9F1j1yop
FUZRWcJgEM+b4jErYY4odkMw0MET1IiLmUX9OqqaPwEatJGwNExV/xYn3hNFChdiS2AgwiIVJOHh
h9hAMZtLaIfEVNHyPFnWQ7wwKqOlp9o9mKicTCMjLKauiR6wYkHdBg30PdXt54qTtNskexqcL8Dm
oNqbxQ1H4NsSjUOqCVItNIkAh4kz7FgOr55ijqJOfduSafoth03D7LpZ2zQ3tdoc1KxFEQ7WKay0
e0Z5rQbFQx9bVHRaTMocmWoxBcZYVp70ChBxTTvDsdAABWNocRxKn0KrvCNTX5owYFtq3W7g0heQ
4sdSDU6+FK6bwDkNdLUGX5pXEvlfKenEdjRM6eqhEpPDAgt1Y63joewRIdJCvotrsGZua93GjbFH
4vaYOuVGkvw1zdT9iM2SgH7coNT8CHMJwR8327vIauIdZk7Vny5pwVxtqEQBvnsOK2MF7vomTS20
wrK3kfjfmPJLZ9hU/uQdG+mHYTb3AV2FSQDBoFXNgX6FeePGwbIPaTNbBQoctMvCGMGwrHooS/3H
z7lmx8W8VjMLWXD52GvaxmlpLYCCbadmW2FqGLoQ/9LXsAk3SSztMksBhjDC62jihAqEn83RWU8n
pLaHBJsQkM/9vYJr+kTuvO9Fj7WrVsdTKGe8siw9mlEazuJBewuwct7bFArRflh5UPf7NAMvAiF9
WVpNu2ihd2ceiFlTVbFXTNNtldk/0pTCXRK1MlVfGcYW+pgZCBYn7O67XOuXjaI9JnH8PVeRdK4N
K2Vi23S/Sn8OD8xk1C2wxr2NpH/bPNMK2EWWuh6G8Mihxz8C621gBzcvitt/r/t8oVQy3s/pmrC6
kTpkl4CrIKiW92xQaYVfU2eB2MSQtH9sUMiY+Imif8utPj6kvgd5uhtZ2baE8qENCuCITYC98Q1k
Dkch9G5GMSVIu4uwL4pLTLrGwljgzlC+dfmg/QjRjtmWQRHfxyhL7Ar4XNFMR6IOZLJLmK6Uhk9q
RHQ9sKMJx/sUr7l53XiYkaA09F4Gwk0yD4zhxY6yHCgM+BsDAw6U7j38b2wDGJjlunfE/U44QUgH
AmL3grUODWxW87Ou6dlmKEbvXrKQD1ALCYl9H11MVHBCWqEF8tQgdZ3ssc7KeqI0rfQ8VKaxxEHQ
Wxo8ycR3zDUf46ZyEjRLTbAm4PThGaL5QC+bE54+Du++09HPV9BgfaKSujSc4FUu3I/e7pFsIiWD
SD334VwqSrP1iNLQGx8zmgthVx1QHC2I5uHA7lmigxHQfuxWNVxc1A4WZhEdUl2WV55ZvUFlfw8p
kUNIPeIE/Ejt79WW+luOCatWkd4kR71vEuh0eWUbW3Wsk1MCIe+Gpwvu2qo9YeKFPGOMdUGMYJhj
wlvPlfaBBZKsSk4M0Ac4mlIwwhrPVfGxcAIkLqnEOpzPJ7KO1isqk7eOBpc8yzVtyf+hkRc5bzU2
xbO4a55AngGIMscbWy9fQmZK3UZPA9Uy+G+PagvXV02WhZ0uY8N8tW1ioimkqSjHI2QExjOm0UDH
uh1BcbMh4NFrqlgF0G22jWFnhWSaminP+zy86VX0svIO/lDY2ofawBoZ16DIJ50tjMTcpKpMhm2m
KMqY6c4LygI3VUvU77QCzVZKsx5S1AEOysB7viuNw45uHbu4wLhA38uuB80OXAqKKMrErOQT8wRS
fWTMrZGkDyUpKqAheZelWcuAjoQbjpuyMu+CPN21cjGzkfLybcKRXLZ3SC0uiUrr2MjvEzN9Hfr6
5PjqSw0PCt0SZWNX1Z5a5S323muXsepsBE3aJO6PBt5PnKJTfdJTM1/ZnTIz6HhRMzGWCI/Qqyzh
lciJtK+d7DkFtVFDIHBxBx4L4FO5wePAla8lGys1fhw9/amFkKcWazsrcx+RuV3lQUBMiYdDHJkP
lucfGgZpgiDHiBoNBmQQuoEnS/dyY9ybPsKnpDkPRivbC1MqMLTmF3LnPisaRGPygi75sLBrjcYQ
JY4o3veVfIDIvVQye0dDk+q/Lf8ITWnVgwwDJMkUBnlH8ZczMWXIvDG2Tuw6kCX8OVTBgy1lH6mk
j7vQSJtZVFMOses1QgNLw2oRc4OVTS+kgIPnls+WpD/rQ/fu1DTblRTh7FLovteU6G15FqI6CrFa
OK5l93Lqr9RhXKEEdKsABJ9ih3Qca1RNaDmlExDQnA7tIkfv0YBmmAS3gw5y0fcqaq/DXioMdD2l
8ntsAmfsklVsQiKk8gbCSXZf9LJbUrN9JpQefKkFuOYycJJ6JyGUPeBul+GSiKD8dtBpwYsus66E
MslguGbe0B2pXdpCIA/TDj0OjVIq8owx/Q6gZCZVqFSlw4hBdug9BD2d3qApd0iB7xt7hGxdQ4et
MtowQfmKitM4TXv7RVXNuxxrywnkgaOQ98kHGS5uMu9sWARWTpF3MLH/cJZUCh6CBB0wAN1YB0j0
s2wGNohQOs3sV5jQeGLk1QuCIdsoau/TIABZ6m/tQv1m99VzKlv3TOGnNqGNpbsWyFmJyDBYh38O
qMonSMdUaJfcl0NnrSDrWTNLQfe118tXt0qBAoSdDGAvp6ECVZLAKD0NpSbhGYDcju0ixvn3X//+
X//53v+H95Eds3hACvmvtEmOWZDW1T/+Nv7+Czs28afr7//4W1Kh3+m6RrrEn7+/neBw8kPK/6m9
Th4THO03Rrn3zXzv0HwtauXt+tX1z68u279fnYq0SZJdqJsK6jXWcBy3IO5N/uzi1u8XHx1qhN2Q
q7SQwpfcrE9NZm7/7NLm75cOKh2plRgbSgeazcrPtHSlQVGfX7+6eMBPxlwW3+KXMZeUBEXsqETr
OkZwpCVPl6Nq3psmiFyXfiIEp+s3ujT84s9/uZEnubIblpG68armkHT6PiyzPxwh7fdLI6vYqH3u
qxs95uhYudJairFVuv7cYpg/G6CzSWki2xSqqq1sssT9lqvN3KduQNVlZcEE+eIel8ZG+f0FIoml
5mhWs0G1NkaiFytTwvn157+wqGT592trGmIqKrQZIfL+gcWINhuHGB1zItvy+h2cT0eI9Pf3O7Qy
XYu0yZRN7Nt7TRnXud7tNMulmJ5Rm/JXIupBR1xfv93nM1Z3ztYx3QVy48AQZS/k4AcUWknjS6kA
p55gW+TfXb/N599Ed85WdKlAA5VDK99ocmbIM7RhU8CM8WjN/uz6Z8tatwy6L1mZb0wl+hGnSNth
O/jFs/+MmP970urO2aruo8amjoG9sxH2WzupQXVVSOF3u7SIp4Uagu5ql+wdm1gCwevSj0giNpI/
e7PzlV5oVKytaNiAhDkgt41WdF598WaXPv7ZUneiOjN1LRjA0SKxUaazsob1FEfzAn864/hnL3C2
5OWWHF3TvGFjsd4xriiDRW1j+Xz96p8vSN05W+wWmmCFWkn9xvKGYFkbWjBttVFbD07dfDG3Lt3i
fM3XhUU9ruk2DUERkjKSGoP6ABU3+uITX7iBfbbk+cJjUcpOy+G+pvyIq2iF5rRV31wfogtrzz5b
4rbmRlWtVC3maGBYe6fHs27EROX61S89/NnKDloFXRG94OFrydtbtZEtgsEvlmXFAfXPbnG2uCM7
rAtDq5pNmKPoWbfKyqSFkeTR5vr1Lw2QeLVfNtPQ6ZOyK5VmYxoD1L42llBEQ7vy+tWVC6vMPlvB
JcJcmK2M9cZPaGy6CwHsCROQv90sS8c5jEOwX0CWokVuhVOpHqfMB9hpaNAGQF3VmQxK8fqzXHrT
swVvwybEv8VMUFmTT5qMaLae/dGBkLbm74MoeZUdtV5ZbOj09HPSKQy7tOGrZX5hV7TPljlSx4bb
mpCla9cFoRzQvvM8pMUg1aEWBCYv614lDU91NbKdLz7cpcE6W/d4Y42qETX5BmtTa5IZKLjaHUq0
f/QprLNFbysWWFeLPd1LR3ui18DqkjRxptevfmnSWWeLPq30NlRQztgo2NVmw5vN6b/hvEUqtbb9
W7WqD66/z4ZxVgQIV1hrlCFmCcjoystXlaavdfp+15/lQoSwziJEg7Rj0rTszeFY7CM7XreucsqF
Quz16+sXJod1Fh9sVZa1ITSyjSBwyoh4ps1QT5HnK+2DMxg5JiC6icQAJWYvwqEYsjzqlWMMIX6N
Sg3602kbURnAx+xDRegFyknxwwTGRFHP8WIjdReR7Wp0u4LGCe/rkV1nPXRjXz0gtS9Tu0NUKkHm
3KFtSNtRzR3uMqStg6a3MYb9EjqzXiwBoBtgMXvtGxJLgXnM8pymcJ9n+RI9v4CWSIfEbgtPQ1Yt
rN/QE8Mls/Z7UZeMPahiEf4QIImfQL4FAbDfDgtDDycEGGPedJSbtH7tUzUE4DqOne7CcfWR2MJS
eCjat6RAYAILsxQc0s+R//ffcszqZ875nuVDGXh+ffav/7X8yG7eko/qP8Vv/c9P/f47/3Wf0YFP
zn/kt9/guv+67+ytfvvtX2hCBfVw23yUw+kD0aD6v7Ng8ZP/v3/518fPq9wP+cc//n7PGBJxNS/I
0r//9VcibVZkosD/ZNni+v/6S/GO//h7hbfzX3TUvb/u/u/pf/3ex1tVcwlF/zddNw3LRugUHLDC
dO0+/vk32r/ZuqyowLEtw7FMJmxKLdb/x9+q+m+GgZSEY8omDSRVV//+q8qaf/2VYiim5TiOalpc
Vvn7v9//X1WAf36Sz6sCnwU1WwMB8XuYlj2QaH7Zytukwu1cOBRHT7+MxL/u9FW9QVxZ3PGXXRQd
4CSFiStvFaBXo4nhW6TPh85dXb+88lkYEdc/27taq0YNIarkrffWmJP2O8IwzWvzUH4zQCVSL5rk
vBBSbE/+F7neZ2FF3JBP8esL2XIeqg0iO9vCG+eFKBo633WUIMFGjtJOUig6th/XX+7SVznb3lJN
QecMw82t5N3U1dGiA3j9wiIEnqcu4h3O9rAMQJ0aoPC7rZtq1iEw4Ri3cObpZH6VQCoXnv389Bpo
aGd0Bc+ePPa7mh4L0uqT8gn71ugYr/JXeOeij/D9+gup4sk/eaPz0yyB0x3kPEd7rUnoSZvLNnA2
nZWtjKg9NBHUIvpXWu+tePMXdEN443wHieuUwhfjpEpLOrkL0V/OaxnXoeJb3+VfTNHPDnoMtn22
0aHlY7dWJsvb3gifB+gVNRNVAmiOAdZy8OwvbnNpwM+2OyVuldrNGHDff9XHJzldXx/aS9c9Cw1o
lqIkWxEaXCDQfvujrx6vX/jSuIgb/hIZQDH2CITwwA3MqVDOplr9lAndMQdAbPhF2ernbv/ZxDiL
D16doV8Rj5BUtA9bG/cgU2ijD9M+2tu+YAcgLRshFms1HRJzGvyreJPJxsJTmockSucDXXAQZfOO
4jHguWk0VusmpcdjwbMqcINB/L5p2mXiSfNAT/f4LlP3oU3oduWql1FmxD3aAYGp2cwz1F/ykF4+
nZ02nvnlYz882VIwr+Nuk0UPVfWa1+EMke2bQU4PDft82Hez2rVA4PU3XR+h3KBO8emY9xQXFK/G
AatcZjV8HXfbadKSes0UO4h9rGx16zCirC0VL0jsTfoyWIbBewK6rbYpPls4eajfRucpBKxaa+Xt
9Y96IRyfn/fTjuKQPYbyNhofzPSBdKUMvpgv6oWodX7aD8O2FIIx8pZO4SQZUTxr/R9KhdyD9WHg
6FI02aQvWNpo1AQoqDVgIvMUz1a5XgeRsVSTN0MbEOiB5wx9xDD0VRqp28YKKd8A8exVIAzlbGja
+fXBuLBV2GdhNq28oslLZnjbQuppNwnoevQaJympSVY+j5zwI936IqZ/et4lzpynDizTflSkWt5q
tvs0hMrCdys6vq+gWiajI6Ha9qGE1ha/zMNQdjdtQvcBp1fPtLZaUIP7AzYMuQzXqiekGF8LBy3o
h5B0Che05ei2qAEML6BXpy2lxky1p2EIXZSGrv6io5Nj1g2gaySkEnTF8RkqMQ5BwmySBvdehAUc
8uJqTxJrYhwo33XKo2tDH4QIlGF0ltDevD7mF8LVeYaDUVnTNQljDi17Yo7ohkTL61dWL8zt84wF
cOzYJ5Iiby0Vd2a7mWocaRz9uxS+AE4P6di33Z1enGp8HcJnpdoApUAcBg8yZD1KMLeB/T5ir5SA
GW6Kbh0GtyFwrGzEilxFsOT6Y14agLN9AEFBrQD2O2w5NK88vd6H0vv1K18I2NbZTuAEIUgaOs1b
KgV21mCEso/oiWf2RjODL4oul8b4bFNAjTAMnI7dppYOAUxF92A66Rcjc+msaJ3tBfQS2qgamBvl
Il23a20VHvSjdipm9BDn6TJYDE/VV/vO5+cRS/19c8vjPA3xdCAOSvI0BGTQGoB08fpSqKmO3Z9F
W+vsgGjGKSDUirvU/ZMufUjNiVh2/WN/WioQ4eQseGVmZ46ZB8lB2nYbiE+zfDFuo32wDKb5vFsg
czVNFt3W/qocKUbmk43aFEH0l+NA4RQ20t4974Ika6BL+HbWcNjiWWk+Kn2/x1KZJvVrmUF6Q3A9
pIXv7N3oMYiQmw7caQDMBgHDadMWQv9iqRbqPG6NrWG6iCRZc03YGKYgQkdn0rnWFBmCjVcfIThi
y3AvQ6+rkjdQuTM72Zmj0Ca08D9l617onSlgRF9sCqqYbZ+96FkNRiIrT1Ajlrfhzt07i2AT3nFz
oOc1x2Pph5FM5KN+1+3MlejNAyKQVkWGxcYMrIiZTKJv1z+wKu732XOcnUvNfKiAHSUM+Mxexsfk
hMzaGsjjSlv1237rzWGkLMOFP8NzcKEu1B1UQ2sK8Ta9lVcQfxfXn+PCri6y3l+/e+67MSLt5kjq
WU+6Llq0bQuT6BtiA3+2JZhncauox1FS3Yht2IcOv269u+tPfiEemmexCpuOkHXOeSQKVKYL2lzP
OhKwqo0waDZ+EbQuhHPzLGbpOiq5QeiCi/Te20qYdn4xKpeioXkeosIy7zClkbco48+jG29lTsOZ
NC1mWOcswUdO0Sr44htfiOrmWZzqel/B01hFb7jKF2Ajcauxtqr+cP076JfG6CxUwdcqKy1gjIAb
AGLKp9Di5+CGFwgobd1Nv1MWwZt154Og3uWLaB5skmm5OiK1uTY2iLnOvTXMk3drk86NaT/XNsXO
ubU2xb25QGBtGn4x4hdGwTiLcF4ku+CBnZFMCmZiQQLouhOj+6qJfmE6GmdxRZZ1rNKHkkwHUzIr
uu/loxEIhchxqnbfvxjqz2OGcRYzgkFLGqvnHnn73EkJpkHBF4PzaTuV/cY4iwNBFpfN0BAHyll0
U6+bPZXRabuJTza7zFfb8qWyhHEWC/wRiRUbpS2CHtSdKUivm5PY0JoZDukLaWfOrw/UxRudBYe8
Jq0rHCS2u415Gx+LjbPoV94yYGbBhT/UD18hAy5MfuMsQPROiZgcKESyIgRNnGNlHq6/wqXpehYf
JDVHF1lc2PPAkgAp2efJ6fqlL+2BxllAiJsh6NpOCJAvsa5eZkv/AJd+7izcdblVluENyfY83pP2
LupltPD33faPv8xZtFCdKkTxiPdSb82lvK+Wxrbdot63ie4lIkD60L9cf8tLc+BnpvbLkcZLsDeq
c95SXda79t5ZJPNk6Uxhedz4W7Klhf3V4rmQaepnax8nvaosCu7UL6xFtzenw7xdlDt32SyDZT6P
1toyOran8cHffDWOF+adfhYKIoweu7Lilol322uvRfdxfdQuTDv9LA4g6xi4pkOU7OKN3uE1kx9i
b/hiN1XEqvjk0KOLu/7ySdDVL3BtZKsYlt183OHB9ODtEQXZ6Yv0lqKAtLv+FpeOzz/3ql9uFHv+
iEi6Pm6FqnI86U7uo7MtHux1uup/pDdouSfvyr7c4yf/xXS7NAfOAoGPY1hq1QxcBv7EH8K5LGTU
4b+XBl4DGIHFQpgttb6Yc5e+/1l48GrfDcKM25nyoe0fI8hH14dOFwvxs290FhzytipaAPDk2ZN6
lky+45zJP/TOJt+UiT+rJh/UTTir9Px3OnmC7so/9szk4JJP+GcaL/15tapW3zHImGiT7osHuzh5
ziJH4gdwyyJt3Gp3WCuMa7q0c3R259Wz+dye8gf1i1zoUuDQxCf+ZfI0eHg0hc6Nuk2/GPbhHej7
chvtlA3O4w/2KZ4mT9cHWxWf65PB1s4ihzYqhQT2F+WXeblOj9ruAGx+FS7Mo3GqGFFr4yzDOfoB
d+EtzlkPzeqLG4sbfHbjs/iBvIECZ9Ppt49bFIXm3fTxMeEzvyZz9JgW/gLm7zyY1pN40sxeHujj
TGMe4MtAcGGSaWdhxvbTzC4yhnh03iRLMOZR3SxRBI6DWeU9w/LTYa0E9fH6616IatpZ3ImUUnHb
0mK1GNtkgOZ9VNJvf3bps5NGUnQ5SCQiTUjLeXRRwxi2aW58cXRXxKr77DudhZUocR3EyTm7q7Y8
/fZtZNH10yJHTH/iz/8EqMfhTxOz85cJH2roPENtIXYhLmDOVH19fWwuBCntLJTUiGKmLmrIW922
IYPtAv/1zy58FgoGDedrTpJcOMdSfP3/ODuz3WqRZAs/UUpAMt4ys+ft2b5BHpmnZObpz8LnHMlF
GSOVWtWlrq4fNpAZGRm5Yn1+s1F2WRknwmLmM9pmMTygp30e7lP0npHcqqthI4CtXXwx15kY1FSb
45cKU0QBtkBddIXH+saCMJ9g/zZShMWMRjt9H4CggIzA73axJBuhBjV95raQ5/MJD+r0PWCcOhAL
EP9jKiuwkONvUkDdiAdvcmPSInSF7aIo2PhFaz9oMcejNioIZfhBrXZpiy8f0jwomF34/sCcMweD
5LGhm4vD2s0WM7wDy7Fss3TcS7Dc3ZHohcIIcFJfG3PeZmTG5MjZc4psYMT2DEpz6qg6Cl3m3+Nx
7dMuggD6MKWwTPGoUbbz07egfYLxz3+79CIANDUOV9t5SAKfZPjAo2fpTYT+hr+vvrYAff/zH1M/
VWQKUSA4yQL8fQmsK6cutIoZ/we6CBpirBrZH5rUYJH1KIwtPDrBHwoCqwSTrBdh31MquiTAp5uP
TkVOzDTGoRyRPTGkG+92foe/REBhEUTg5FxDJ4S5HnI4NYq9YdxKdVanzCKMoMkJNvsMly6s0mzM
4iRa7FZx6yPcX3QndLkDjNt3mVkeo414Po/9Xx7m+5f8eN3iVPigb813HM/yeBcDMSTDSrbZeqTv
2f7bDRZBporZmMtzZOwx1iPxKtWFOTA3hviaqL5OwtrRaPJGclhN85OVSV+5csf3No9D+igDr6V/
VTvRS4JTlBzFKbOEBk3vYujA4N2rOOUYdm9M3Eh/1t7GImQxQPu0Gr1Ye+jB0Id+l2cfGY9mQJ5u
hNyVscMvQhDOLNuqhuvNnoex0NC8kn5DhrK2wfgu6/34kKkkAbrG5eMeQAAb1qMHYCCs0ARS1ehN
Zj0e4IvktP9tWfpOVH/cbOLhozCWqBUrXQePro+wefDbYWN+rYWA73z7x9WjtAS2JcZXABjYEnel
xzzfUXflJXEjSzXhkf2kPsGdxJssX3+NzK2C3NrHWWQdlJcmBp7VtAe33EC7paEKzcZ3X0ubvv/5
j2eq0kzlxarA57F8Bw0zhmJJjq+fSke1/o6cq7dYBA8NaIRaBmQRrw2OYPfCPY67Lc6sb/l7bePT
rN2DW+QjBHIImPCK8z1A1Xysrwi81mTBpXH7His7gWXTmBYnaJyt/GHfYanEwU1sEfjJ9BmB6zKs
wuEDbsK72czsdj8b5+YCSIbNRdp4xJWVk1uEgFIqg4Y1UCx0CFLkucsbS2WTu/GNVoYYt5j/bYye
7rAfEGCcwYZDm+mbPr5SZ+1eE7PV263hNi/Gv0TdZYtZN2IPUOS4zxwNzuAgmsinHCCtdIb69eZt
5qH1223mx/wxqge/CTAk5scxcrMyMkcxGO6Qbw7qta+xSDZ6jkQlg5UX8t/LIAkvlfzqd/XT319j
TSLBLSY8k+n/TXgfYPhKfYb9P6gnVx62JUEdXIsKGtMKZrMnrFA6RL1WqH72MyyNGwDE5XQtyq2A
h8bnLk47o8qPkXBXDtdJgzcbrOL4uzGG8AHyEwUWeEM8WATwEjSveqg4nYMIPvduK6CFa3TrgBwJ
2pZHBdYWagg3bCQ8027sRIPU9xkWC8ATYBIEs42Nh+fXptkijYHFQsbAYJuHyOgwuzGh6tYzq3Bw
smhWZuKpOjUkg+HE4+/Xza+NlkWAUrQoqsaAw1mimIFPdxuEoPxIrZ2274AHw18aNn7dC6C0G7Pg
98n2ryY52LA1fo4+8L1KQB6BjfZWMe/3NOFf7XBJ1HMwbyIo/OijQW1wJ/aTDj+ao2oCIGiIezjP
EO+68dp+/1D/6opTtCEJfAl3gyGxNRqCgU134Sg33LNvHw6Qk+i9Gx6rt79v9/uMg8T4n1OaZDE/
pvOwyOGZIY94NjRSU7RN/335lcX9X21yNJsCGeDD+VwHjeNmbFbH8Kx64iVzsiOxNENxAoNamZ0e
1ZvwExl94f596zmC/ztYiUvpsSyWuSywadjz0HWKMP/A4ZjRs7uU/5LQcP/3TVamlbgUIGtpQ7Fr
QUV5/ladKRqaDScqFyR0Cx5HTuVBq+fE+9LYKvavfTDhnx+sAgm+YyJeKD9dFAgVuIqCLd1tPc/a
WF+EiQTCpkxO8DzydTCHA6qBb+W5c9+Bj/bqy3g7HOFpaf/98ujajF1ECD8toS9t2nGvxK9pVBzg
60izGqShO1W+ByLchumcKYB2HWsNHMTlY6WiXV2SvQh8NiDXPZxHOlmY7KuRx6Ad7QbUNVnLrmC3
mhl7D1PwTPPPYQAq6qQIFg/PxgkYra7h4BY3mSKcj/5+FJj//D7clopnWHl1wPSiugLjO3MKQKIC
zRIoD7NLX2If5lfVRysEjjDC6B4eTPAO0sMUHaPa7HoN26zCK2DJqdG3RIi8EM1dtGR2USC5419r
gHOS1hgaWMdORqZIVhP3INt4LQnMPo+dkDXw5kffaXdXcRctSS2puuXkTg/SDyCYddZzN8PI23xQ
XgMYhCcpb3Mgj4TQ+stEtmH4BVU+PLyj6kIToB050ayT5z7aA1xvRSowUx8wMjaTvMCR9bn0H4Et
AFsQJhYozsMZBEYQupo/82QwyuaQ5zsAzvXZshuGhFIEEWYDD7tSb9GJGc4Uh0o1aACxRHo/SRcF
Xrjgup9iMBnKTIP/4tkfASMJRCsBoqhVH6LghDEJp6TEquvGoq0n1rmRwtQqUxtXhUvnIBNrCgSj
rGb2OKrH/EMXqhf0UsCTRvlP+yAUDf8596YQRqrVXApQ60OnHKPmqRY3otXv9SNxKROHIL+SYISK
LDgRYTnCYVsO+4nyWPS+McKZOyyzXa/+t3qRqC6ivk+TAk0Y47DP8+csPkroNFT657+nwkoEUefA
9SNJVPmonLoCk9qPQH8sOFMt7kZWGTI8zf/bHRZpaN12HDCxCIH1dK6rFznx+ug13SoKCCtRSV0k
oQJ6VtFmhBAIHrk5GvC+0Yle4cQptgOLGKBWO70JT0KcRkQmQGc4YYLL2MazrS2YSwk1D99RmpS4
e3gIvRo74nnbQAyC8xDNKveVKTnPwG0ZOBOZt8JkY2ivPvUi8PdUaCWYHKFaagzmaAX76iZyAR7W
3xVD8GAOOd/RNxB3Tdhym4JLNjfiKyv1v4TSZcn4nAUjrDpbE66loMHjxXMZfFxu4hHeln8Pm7UQ
vZRIM9J2IopLEAo1T33wzFUXv+d0HPQgPZB0xqNVKH2I2q+/b7eyUC+lyLA4blHlQoUmyx2lBbQA
fo5Q/m2liSsvbSlHbseqyMWwHveaKzi8LRqp3bnSKXdLNzhQBww1yz8lj/Tu76dZyUqX7ZR8klI0
cOO8jovKEwyE3CbCdgGaPfSRuyENwFdMN74TXVlKl0pjuYiaDv3j016hBxXrHtF49DFe8ooY6Ji2
S+2t7w9qBFed/Ix+Th1rHaTJeg2T/CICOWC0Z2vavAcCrNcsqQPorPtQOv8IxJGVi43DsPjWrWxm
Cm+lyaHP642MZqVJASY7/wx+gzzkVIVWda/I77MtQ40WzDoTjHZSjTx8U1us+OgbjssQRKFbITvL
5QdRQWhQRrR/ozcFiCAhqfYoSwIlDX8z8DcAsYM54pCeZM4F0WEjY1mJcks19DAQlWkNDvZECP2I
TjeVw3OY/CXvXmqfJ9EPCuRo8/5F2AHuikwYjMRDa1JohgHa3DglX1kwl+JniCLVVOlRvSvLO3ht
DZwFBlY02QMP11fPL7y/x/3aa1qkqACghiFcv3FQ7HsVgwEXMpy/r7yW/S4lzwHAuawneAKFvMjs
FRaIGnrxmPaSFp5SXIXGrn20YiqAFjyMcI1tgsgpYngqoOViiOAy2dWnkMcxiALrALRahH77JJJX
v5YNOA9awC0bmpqei8yW/AqdQ5ohwqoifoilUW+RW/39GCsvSF7kRI2oDP5IuGmvcSia+DbOYf6+
8ErDhSgvSnN++v/vpzQ5B/UKbB+THchPp+EGtkDTqdshFzZh26fnjngikH/SM7NVS9v49CsBfClN
VkM+Ju2c7bXpl1/3pl96QXv5++HW3toiSfIb9PqG1Rzi1Pe8uJCt5Iv/nma/TL+lLHlqOIB8NGzo
GS8AkVDoAbtJ+peMP8M6jybBrE5+yxmssV3ev6Tly1UCJwbQrfsRXJHolJZAuL7QakQDFVAZgLvi
b8rEOcJsx0aMYPyC+yG8MF7TvjLQ5ASx6fPQACHHwGxx6sqJA/jJaehR1wojUluTl42WGcFX0e0j
dicH2Kr5nUVgNVfDL2/89Anc+nYhu/ISDmJMvkQ+ui/zIzcdwQBtxs+GuaVo8+RZTm6j6ULqOrJZ
/1SpEdBwxYPGVxcSJOdeDC0JjgYy+AZ8c8g6V1GSq4TUpY7hjWkLd0x+HvtzHD+OrYVmLC2+ldSX
hh2YbAbdI3eHgIKdDiiSqmyrI+q0wM+0PqwRoE3EBG1uIhgIUx+wg+MU70XIvgdgk84ysGTyMYZT
XUNVk4qw1+/QSeUbNQrywRtsCeHYAU+K5q5v9rAXBCM9Ki94iWN5gLn31GJzHVy4/HYC7M33OHJK
cjfIDmV1HqvbqPKAjAAn1OxBeRlUe4g9OEsqMcAUcM7rz4kQwID3PhH3Jf3IsTNO48OU3/ZdZVal
Kc4difVHqFogtFNRNaRBOYHH8TTy+UsoP4bY9tXkiucX24+/B/eKthxGc/9cBWMh5ShQUkjQd7WF
xc+BC9J5eEwM6kBfbTWO6Epbm4GVQ1Rxbo7/ud+oxyGeomk+5jdwfISbpbfKW/s5Pcqmdkwug6Pu
w138Qp9Dp97YrK3kXuIiVw47GvMgjyC1g31uCm6pPmIvrARwCBXhWNyEGy9yJQJ9S+R+bKWCno6t
2oQ41tfARBtzQ4zecvXhv32lpcysqCeJKxV8JXj4euOp2GW7Admj5lAj3qvu6ILH7vx9r5VuE3Gp
MyOFH0yFinsBXGlmLnnsHai8jPk/tTHp4B/ruc4b95kNQIUbmZENWKmFv7DhIObfP2LlbdLFegLP
ZBDsgLZAe8kzExt9GgD42dw/zcPtt7i7GPNdQPuq4LCah4fBxkEWzmB8iBI145PttRukoRamnyGY
DRorVCt6bP+LF5hKxWUjh5ih4FUMuHEv7BLtOAUbg3zlKF9ctm1UaCQNg3DA+ECLooY0OYphzgpv
GNRSKZLSfrzrJzeuboG6PtLpQJRnIr3zE9SYnBcWDwGqrBzHTmGORjsFCIr6AR4qBmEq3FYckbKN
RGptLV2kaD7XgBHIQ1yXDZ0uBTYXbFQyVi687NioJngnx2ir3Y+g/5QjUFJgif09FlccC8Rlu0ZU
0aRldTPtiSvpoK5gwLzNmkfIWPcRdK0Mdf7ku7rwsVU55lcqM8v2DXgD56JSokSJlm9TewK1+n/T
c9Fs7eqg7FS7Pue7rRrTt/r8lxmxbOlIYBH7vxrLAEpkjCTg4V8YWIMavn8GP9b8rRQvkVbqLDnj
faD0V5mFDwMczpTLSM/CLx/ONAMMypHuNRMOj8b3EmgZcOfDXlfAcYXnXVkeSX3SBKCcJpiModu+
SxNzTKfDxICFFkBpUEG5J4bIAWksvrXcW1hfJtFGq6ESnCV6CiOkGVvWGmtDZpHXaTIZ+cyf9bTV
jRjuUTDcGjBzHPntbc53/LEWxN3AJ2KAUT4Pl7l5BaxKKzYLVGh8nPbOSln4SjidA6TczjcoDpf/
m1BCXPaYUEmmBCgj7IG49yK8yAW/MXNXigrSYuke1bQkLeyy9/R9lB7bwpDU3gnueJirw7lv482t
hP1ls0neDgHX1yOSERU56Yj8N3/sECn+nshrB0DSIvqEeUgBXBEHtPpWOguVvdjDuV4BASjATSr1
E9VooFkb7LkYTN0ZncEgQIPCm4aR4tKA3z6C5d7OTAZA7cy/f9bKm/0+Av8xWiY0mmXoehz3Ktzj
KgV9zo9wDQ1aJI1x6SW3f99lpWtLXDaeBL2fiBKPZZ2h3YTazZmd4beoVx7QO+dsoxNpRXgvLntN
AtiLl5ThLvkBGrDdfLaGNBtnayhE2sTbTFLmT/bLFFv2nkSETGOcIJOkT2DC73mX4q/gmp6zz/iU
XZDou8ORc8uj4mkmudt4hyvjc9mTUlCANUiBpwPf4aDYc+db54KUYMAt3hDcdAeKtG/9fbPvDPW3
R1xEETBH2jJs8Ygy+/C70tDke3UQ4ZIEvAIc5LVnrfC0GKVu1NrE8KqGsC5LPtXhRsIhDwwpsVXk
bInBZH64F+QdDdBuMhwLOOhr9Qgn7Sex6eAafyakQlUpsvr81OSPk3CaikuoWCLcU3hnRA92ndzF
/etYbElt5gf45cGWgn4KKhI48S3OT5rsGFLNUpWtHtyVD7QU74N3yGuSgLxRps/5hC4INO5s+gmu
9MKB0/DPuE4lwFbq+epzXB/syR4tQI112K0asKUxGMRCvQnlLfIB9n3WkG4eJa+9s3mp+REkhFIM
miqaEzyg4comMmDMvjHQ1sLiUtIf+YU0gLQzR4bKAjzcCo3BhScyThJqU9VPEhJ7Zmy5cq1syJZC
f4VDoqYU0A0BIY2zRLByTZwU81vK+bUXtYjxgzamQA/jYbL2DZTzMdhSlqz87qXefyKMaZXQYtPg
STaUsRaUr0667wxU8/QvHLsefUvdbLNY+yjfu7MfHxxm+qh+c8l8u/IgPaEz2sxxqoVGW0uwa4/p
ncXZKELjPOvveLMiIBSXTQEA3401VeJZMVbrd4EOZQ4++z2YWFvr70rQ/q7E/3imqJUYB/ztuH94
Ifp50A+lHusbRzgrNebvyuSPa/dw8JtSEdfmcAYY6J/Pp/stdZS0Mqa+z+F+XBuu/0Qt4Wyx78Fb
COKx1mU+flX5FjxTDdi9Yx1dsf+y1KI3itIHxAZaIECswM0rYSOo17CkHONrCFCYCu+q7KiFL8P4
OlRmVo17GQp6acisctQmGHkSq+QRrcVuJ2XQYxdTE+l8FBZG0qMHurjVZNmFvbgrx5I+JpNN++bc
pSA3KG7ARjj3jRSwh9aTA9RAMxTwchSvJuqEiWAPoXQnovEDqJtcdgu69Ya+1cW/hPTviPnjDfFt
PWRxj7f/9PJ2F1ifj4ddqN8G0E1uDM45zv12A+Gf8a/gNI6GWoSh8/QS6TeO4xzuvz7+vvhKAiYs
SkRiXWpV24WQtkyaOWpnJX0C9dEK0zcx/5imjbrKWvxYBCap8WnVV+g6yUGgK6fcLgiEIzFO5eSb
dHz6+1HW8q9l00AEYak4xPgQe9RM9Vqf8K4mhKhdbmy8rRU5u/gdsX5864T3ZTGZhZ8wgjcCP7Pl
yOvQo5+axOJjIGtLsGVg24Yce8BaOEeo/7i7+f5JP25Nak6SRYAR9xptrECbIW0bA2wlcfjeh/+4
ctX2bODQ7L5P/Ft1gJ+vBEYJHLU2Pss8TH8ZvssWAAj3hIFv8cNl3glsSEcUwFduozthOsmj/ZVp
zn+snH3P0B8PIijTGAZDgB5DBVayqPlISOIGf6uC9b3c/fYki0Qk86sa4CYMsNLsbGABPfz3XBnU
Rcgfe3h5wCwPe1zRbHYM3eywx7NRo9RfYY6NZ/Q3XuhKtP/e5Px4SjKC2kV8nKj7qo9jDs6M6HUY
0K0G5ViPwSfLQCSOm2qEtdGxiBBBW0xyV0MfINCdAJ57CqafQu4JUYwJLWpZxvQKQEypZGYcDVbZ
cCbnd0YePyS+uTGEViIgv4gfVC76vo4QARvz6e18d3N5VvX7241J/Z0g//JZl90DDLjlTCsRA8vc
d6QABQn+IaTxieZPnPY5FKORgGsswsc4FyWrhHAa3G0dSDYiCcCN7aawN7UGfrHo3qT8g6gO6K3z
SP+exzfJ0D1roa8nmrz3+e6t716T+hZaBA6N2VFvwTpbj1t1Ywv6vY3496PQZR4TQsjv+6XW72P6
QAlcAqE38AHtztSPTiHwiHIZTB95ULxyjBANgjRwgdG7hPMjbVcmMuDhr7EgQokQ10CM9ju+FHA0
E7txgWMLnCjh0KjKJ2NEk35TDo4MY8CSlrrm32pA+EnESXtiyg1v8NFWk8rvSxRaVv+5/FUJ9HaU
9/FMHMPhFMQTWDjK/ELUSZ/Zc4kybdi6ib9GKrrMo7AW5oLW4k4ie0hD9PDH+dY+Y2UEL7tH4gx2
8lRi2LPzF0m4jatnAfhJBo/VfoyPLPwk7JjVvME6p6VeJNz8PXNWFt5l20gcSvAoiLF1ysAHxrmP
hMhU3qbaHjCzjdVjbdnlFt9nlFS5wQyF7ZrOzMGc9M/Pd2S397cbEqLfv4q4bBphLK7TlKrDPtZ8
1KBuGrJxcr92JMfNd/wRSYtgihS///7lc94fm0gykTVgp4GKpaznVqqfsPmzxv1/s5gSucUKUsFT
G5hQFPmiPtW5/HUY7ov/ZkmCOvE/n0YLWnDu6Lxrkm5ieh8P93K1kb+trAHcYg2oy4SLm3SCyQ5/
FqbWVJUblgfm32N0LalacolqACxGScCyjRI6ysWxPbnqrLt33p/vQ4t4wZlctipLvz8JXRKKWDay
suPxAZpuR2GHn3qVcL/xHGvXngPYj+HEopQ1MHLGWUlELK6negjQO+UeGExHprwzWAskcATfr0i0
Vf5Dq0RQE4qd0LXHgp82soPfZwtdwopiNeABH8dWnVOfSPGQbeF21q67mOURF/FawOPhhPIhp16Y
uX+/NUH9DuS/LFpLW3exF/MsBU1kr2H+MbPNHFgZgltIDkB34VxleA5uqsaupJPoG8BhlolOsLEc
dIjP5M4qajtQLzQ2BejYQpeEIExZYmum9LWonPQQuUV/rJKdrJoKeh00p1UNYPyawEmA7o10QMep
hm2jDj0I/y4Fhl+4cWy1oaHIBgk/GL9v/I+w08mbGu/r2GxFXbiPAacWbG08ZNpdDHOVrwo8ZgWu
FhZETIDWC9f4g4n3hcV6azj3/FOJ6hI2PY0jf1XQyEH/B8dHyaPxOQZzHC6GmarXBLzbmhntqW8O
qWp0BE+nV0gRSl2ASP0SS9D0QiPBe8FlaC+5r5ftCRVEACpS2Wopc6aidchkV7HgVncU9PRrQDlX
HGBXxheH7mH8Uig45l+QGApPjdbb5B1npOV4SOUbOcgxHZBTGtI0ejx7V7QODLJDCX+24qB8dZUF
VFga7+JLH0AHCFK2OXnKDZyDquoiye8c/lgmWAw+vfCSvQNIM4VVH7lRc+rk0mt5Ea6tE1cWJgS7
iwsXWassQZAPei3I2HqJZKV+obENACtU+FplCbgy2MT1hwp/dN/En4uhq4H4Vof0JLvBD+tPOIEJ
cV4NZN0dXEwHdCLAxriGZNzLAkvoQcKFg/Bn32umpjwNmJaJcAhQc5skh/9Kyl0AFR7852zpgy/g
NWEIb7XNHcTEUK6xYuSuduArXcutHj6TwnFSjKC79tVL0sPz4jCG1652WOMSBs9OPRXMKjejyWLE
7a/1qGc3gd01T1NgpSEwsXr4HKAZgOlTaE6F2d/ke+2xUs8xb8y/oHLAKBefhpcuNBix+ovUnFR4
IqO3QQC4uHPT3lRyj9dMRTxDbUolqxJN6dEPYfldncQRiBRb0fTiLUJX+2SN2KQmbg+uqS7w8BBD
iUToPHWwG9+Am2dfmeSUQiqtGSD+NYUnD+6guUH9kGMEJbsaD30D/WnN3v0MyHodThnaofH1ovgA
zmbk9HYXQd1ujvlDgvObBgngg++Dmgo40FEVz2XlTX6gV/G1Rt1FNWO42Gd6nDh5cQgTs+P1Tn1A
8Uh6RNk+fJLhblc5Y2bG7zUGfwCWiFlPFg5N+wJ/EJNH5/1zcGWtEdYmqKZjBRGLOWDkSDeaAjyn
AzER/icJbiQbKqQwM3gQzngzAKivs+TX9CmBya3i9Qqmnyt8FbD/uAB3r6sJ3oYePGpvOD8PmKFI
BprLfO1Wnqyhw3TCRzhI9V2dWhiuAhyePore8/GtU117ArOrqnSuPbL5Bxu4QfjU8R9l7U6D4z+A
GgY2ae0AKpt9pp4SOZxi4Igo+ZhbOscrPgXgxJgtUuM0olFRGMzcEkGXW5Px90CcgUiN+OS7avgp
w5m6CD8GeKzWcJuQAJ21usgWihYQZqOKjB6yq9Am3EmsX3KI/8Gflo6B4MDJAAZCau1UmVGhPUbD
Keap6gzYRGAM9e25rA2Chhz8OzwARYZv1+0s5gdZj+gCoEVD4k2TV3e60pkqnxh1fBiEK7wbJeIV
2ZWq8EI71/2+iK0u9pJr8B6rhooCIdVFiijgSAels/EzSsCwApMyT0KwB1EHpda9Sg0VJ+yVIVDI
pdHYo0ujO8YnMXFi+cMvR2xv9x1Uo+jfQaW5epyhnQgE9VNKzfZ+yBCBDMWH+giOjy5VYP1tc3CE
UnX5FT72CDTcpzwa/D5m+vznHruP9iGD6HeCBb6F36WduaMGzjVvTY2Rjw8KddHvFL8pe3CnnzAE
Ggohoo6gR/J7DpadX6JisjPIvSLTM1ckevfeK1bYGwz9DsUueQ3PBUZ24mpQBAxG31h5shMVJwP4
nZ0nEJXll9TXm1yfBHNyfcEY7ys0k/e3CrvJhl1EYLv+KSfYVTWpro6XSrvv0A1A98kNOQBCcAfj
GAP/YiIbyrxKIoUdnzJs0ITydUoPpQSJwYExS7oB6/4x/BiFfTW47GNqDcxzWLCZfQLkX1Dq4ygZ
eYNKbIkxTpkuhglasGAFyVqTU6jRS0hgMPcbDWemwAOBPGBF89JQM52nMDwOcrsGH7vFD01bREGZ
OSlkfG2EeCEMuiDsGfA/XfKpVNFJxLFahFRekq8T7PHFzjfkVMYa/JoOjthEZtNKLmQE52w0a86s
cNpgxeJtJZ+a6D1KHrr4IAW3fnAbNIfIv/qZ06LBCpDJsT0VxX2ZnATVydL9MO2K7g7LvTVVdseZ
TLOMVjp15JiNrREAJZ4iRNTaQZwac9JOVQonF6yJ6K0eoOQY8i9VeJ74N8F/VlWn859H/5lvv1L8
fwrvcG1hRUW3G9NL4luZcgiVdxFdDeWuEKCQDj6Qk4Rca/r4bYKKpE+zsuBcoIt4iGATh2lFuZOP
zXhaZCav3uPIww6ArkywACv+Zw1lyQAj3RYCTfVu8o+JUB7DEWZyCWRbSe5N7Q1HRfzS3pmGwtFg
1Ng5Kfw1cqcpU6MQe08UsY68jcAVx1plT215C5y2kefY6QxvPak9lOasBu8ZCz6pd3zFudzQODDR
8OocuiktM3pVcgaOGWMqe6z99PHs6JIFHf2cUm3Pd32jK3CjSBXeaFvEXVECH0PWGXcHcJ/eEKr7
RD5o0UUSzwp3SXnEGywCClFhqZIZYSQeS5Wcw5q4aoN+g/EO9Hg1jbEGNQcJ46BPeZMMgHryRhjj
QeBJm5UfbEiQBqQOzogMdVJNCQ764wRHNqy4gS+aARLvXEJzGul1HkpTluY23567HvooVC3Qv+OW
yXvKi4YYy7uKoYZXqXrP8Kn8zCjoS0SgDU4LXWk7PRNaXQ2wzEqVQdkhwTNr2auYf+VFb3at4Cgq
RsxE93n0XSBTUsGqO6SjSEzk9o7Wkau1L2Fz1vI9INC6mPFGPID0pb5WWYnWRx7Y5thM1dgSmGqX
yUMiFGbUXjmxeoyU7nXUFAwfchzKQICQVoWfLeIbFgCftW7MpUYU8M9CTnGSHTwEVNHTAY/fHil6
DcOAOGXm22GIyZboQZDYCcrvkMawCRZyePK2yo1qCHcF/qDQMEOsQkdmvkWCxyKrDl1sJclpqu8o
ecnDaw8GWYSOTAZGqDRg3eR3FcfOteYNgnrG0YoFExx8x4cSAzhl90L4GOKZu/5erhVnBNVLBZde
kp9CTFIhzC0NfcEy4Ms+Lc0p56HGTpwQF/dFLKicw1Fnqk8CQX/b/A/4e+W7ZMK7iaoClQ1Kg4Yi
WlDcR/QlZzD8h4kJB4si8gVDHr2orjw5K8NLW340EviXbpsxr2muZfAONLPux7eFEtgy703shfCf
g6LswzkAdsdSxpW6HGdLD0q455Ujw5mTRB+I0Bsj7XWRfWj+Tp1uBOxYUVkRyaFUdml3Jeh8KBOj
AEhopt2n4J5PEFP7PazbB0hIZd7s4aae7Gj5PMYXUcBGAj3tfvbWtogRlaiT4WuYTkL80PGXrhn0
nvRmBFu7NBi8kiIzDBG6tKMiAXoXw+FurO+7DrBgxDy/+0iDE0MnK7qLug6lPvVYQ/zLFbCi5HEi
h7P5Yi6Px35u1MltU4hWBVVZOqeA+ALjEB2a9mGIbzJYnKcHvoGIfB8OEab8/C1axC8fcnzyUOLo
mn8FZiYLDvn0MMkXcbhPyHOBdmbyVkTAvuxT9ijzz5XMIwE4Mp63WfXcwy5uPvUbK9/y4eYufHIs
1NtW/KyD0M3CwKvw1oSG6L2EPB3ZshyTPWteg46YBRP1OoV3GKe5Kt6KFGZ4oYrHSf0hgyhpqnKr
mqqzpqL6iJMA0ERCr6GJU0ielp012uochmAQDZgzWJa12iG9ZAhKb0cIkwlCRz8fIyo31YjmDQUT
5KUIoTQZrZbv7DmyjylmcM9OBZyxgW5xC+hRovAr8fdhi/7ul5F7iqO9ND6kFL8NaW0dxE5Qfmbx
tR+OA/Yo4O82AwXm6VDFiOc93kcMHNi465H7/A9n57HbOBat6yciwBymJEVR2TlNCNtlM+fMpz+f
GnfQ0GmVLs6g4O5CwRLJzb3X+tcfZAJ4y7ByDXauOfiTqHSNmmRX6leVguBhkk3qYkc8h6UipR4P
cvA6qacYu45yk4woi/KT2kv2LMmY2Z0yMor0eSsJ5XFW+kMuTH4JOCyPkTujiDaSyJXKBW3ozGy9
q+2lYk5atg8VxVTfdiDAgDFL+tVNtT/1K0PqKYnJAgnqfT6Otqx+WzBjAqlatdpkN8Z7BE2SpEDX
7IgaIRdeDj7n6VcsYJLJ37K0sSTKS/WAm+dRoWdRcWdivLztWjik1eQ0VemY6nq0Em/sOkeSJifJ
dnhuoZeeOUqQzuivtRJ5Qy26S/BHBwTIKFNLlTeqetHrbVG+9EbkL/QiIvhK05an8Swa7yayh45V
EK0HWoihY9IsW05cyatc7x5NIyKmR+VFlJ2abnbpRl/Oak/PupVI1XhoO4SX5Aqb4A1Jx2iRWmGJ
1iC5VsTZPsfP0YDzkLVN+4M289KME/XyoZuerfFo5X7XYuCchHdZG3JVL5gnkgBBn58oHq1eqgz7
eAnQ+cMib4U9bXTIJMHYCFPhhLW5mpjGwVKl4VS8VJjdWlXfes7RHJhDUHVKzrkgRe4sWnfbzLgT
ZpmcZy9o79Q63ehG96aOpUvmCgBeirKvdax+r8wTTdX3XK0pjqq5w9PMcKLxNA0Y03Mc9vTIRlHT
Zw13bZnviMe1ZUtZCQmaG31yRNSJy/Qw5dE6a0I+XtoOquGr9bJdqHBL7S5qpDtVK9ZCrZBm1W/T
QqXdoc9tdgNVCJIsqMq1s0STW+fmZtKxOM4pjpiJqA1tjpy4UAEEdtvkzIlUREAE0VUCP4slpxPa
u96k8qn1Q2wUKOwj31q4T71E+qTptKBtYWHSbcJRohhJJJiodYZfZbFVpWI1dcJ2jIOXaYzejHF0
2yFz1LQnQyizNU50qTTsvpQ3IaIDdWY3gvmLJ0MWZk6LO1xaDadSqaDydny7yll69o8xsBVlwrFO
fLGE+m2kOCBUDTxmsbuczeitVShT49yWpHGFi4lvnO0B+peobBjR7KpUsKMaPwvhNeNvlIFE5e5d
Zoeqs3XQvXRlvM2y4V2xttO8yaRXQVBWmrC1plUtZ+6sK+wsz22Qbq3ecMboOwHO6HKT6C/LzTPL
L7GeME6GQlu4YJ6rmis5VWg/C8dKsZwIRX+gn85DWFyW7k0x3uNjfZzZapSx9XttcCMZkytN9hel
sEOIGfXsBWQM1awVLf8xQ4rixViftwFNBAUrU6bUQTq99r3+GrY4tGOVHTxqteQYWXfI1eiOREfX
1N+Kem1W562w9rHmW/ctiFE7G085pokI9Q9KeOJp2eHCBsLdaBv6eCX0AvonqTo2aFBF8aPEl0VI
ppKm+Dyk+2PE8AAmzAkRSpVy7A2gsIKY4VAwcrkN4vhh3DcydZ1s+kPAnjGnq4KnVi3PRUlt1i6e
Nj5mprwKy++uWB6pxR5FXELbyXImuLG6wG30iOWDHW6ItjhIXjFtAqvHT2NytHGTG9DkjP0QDGyB
liPL77WVrnprcCxjdAoEwFEw2eb0a0RQKkGvhCH8bmVlP4ClRYQ3WkRydbKwJeqVr3yOhou9VohW
eqE/JVQHsWidgnFxJOuQ5Hsp0HZiSffc/dR0X4HQuYOeOUtHQzOpHPmxKxkKUs53FS+xQnS6dNhX
Z2sNgEYruG/AVElW9zMlc4NUcct6dDAG8+NOtntNOxnRS2TNtiYJh3ZRnao61pCDFc8ojiG+zwC3
FrVo/KKp90v2zsR2nB/KSrcjLZP3SZW6iaRtx1F9nAflGND0pmV2hxU4YrDOTs/V/SJ9NEH6T/Hf
peFBSeWNrg9vGrYMcs/sVRhDe2JFShV1WnVXJxasohjy8HnT4JXtKy9RBU/ThvsB4jafDFyKBi6n
vjWCQxnRwSUrqZv38tg4opQR6y5uVRm4p6QlF4XCm5DjqftBN1d6xSExzXazGK400uin2FxMOnv/
eNKact+CyhrgM8tJTObNQL+jWAKEvtoRO+0+A0qwMqrHoq2I1Cv3ohyAvUhbU6mPoqrj57wIVEnG
seEWjeGPRdslpYQdc6hU0X1o4ga7bCYQEoXKLSqyQxuAKYJDCOnWYEwrFj2WJDQNAZOG4mOsngtO
gnmmT5C1VVp+JURajtVOlPYZ++GSnXM/adChzxm7iXmjCpUyjx6q6FXBsiXpTEck7Atetp0bn0p5
7AaQWf2zlZqVSRUoZFQsGnNXC9MaYd9Om7IV3N5UNnpf2Iai2kb7O9F5UZhCCMaqaSTedCnXfbXP
cEiohHdZhsR5zv9LB0erjkwlHQlAlBCnNfufo+SIBYXYW9QfK5IdU9hnGVorWOeVjHC3WhxLxYcG
+51eK9diCUZ9T1gwezAd6/Cd4pzbo8uc+kMUVOtQp3+moO+l1GOQ6Mhx9jsBdKnGS5xzcLcPUtU5
o9o9gpdnzanWQe7DH9MAfRbxkSjkbawVfjSQrQwCE+UrI/sVlnVioYep8o1S1ttINHx8cU66se9H
ahpyXHnpz3pTk6Os2HRF7vR0K/KINHhcDsu0KqyPQgKtEMGzKx23J/DEOHzuSfnUio8qiXwdKc+Q
BMhVZ1cbX0u2OWuKX4X8LUgqdt27wVT9PEkYNcTUYX8a7GkG9uHhTdBXMmirkB5SyjU5eW2lnQYH
RvvQxIMc02SzyKy6XCWRbqvtcFyW3zionFa13IBQoKlSXYktuky8AXDPisK9OHIQFyO7t4D6kuxO
tdoWEqDUMK5qtrk4zzYRBVoGiS9vASB05njD5OaSQvmi8RPbuVrc50hoy8H0sva1X8ibnD7yDqvc
4FTFTPWLE5nFbhk/WqYOrBTZIuhm3SV7cxCR0VDQiyRhiMOmU1OoF/TctPNWlzqDxJoJ8FxURXGT
koaZqH+CJfAtc212DaA239CArTqBfVoJhV1MdibAQN0BHmi7Vg+2dTRvO+DK2JS9Ts12Sc30B01w
nmpeNfUg5CzlqF2V5eQIhuRrxAYqdH4TynfVbOyRwMpJZU5jxv6Uq36vP2tt7jZL6HYCG0HVudOo
HsWa2Yn6KSxsOkLvkiazphT2WvE8TBr3I2TgAtytVWo7UuRnuc0e9fDbBHwdrNgroY0InKwNLDMz
LFytoOAzfxvjo2vfkujcv2TvhRKvihJDCk2zIz6na42HPE9csR03Wjdu09Y85JT6Ii5jYAm7GlvA
tBhpoZJDJUJZCqZ1ZxmHDN8MWdgIvbktA8WtmYVB93GNCUNc+tdBLpkpAIXn4XBYChwgwmjddd27
OE8A1+lzJForxaLJUCt9pXXNR2coHM595UogFnkyvRRDRJN37gWNIfZzdaG1xGkql5HuiSQaycS3
JU/DEu7bagjXY/4xysV6lFtv1siITFehkEa2JEReRi9WSQir9W05o96t5G1S7iyOrk66L4Z9WbwP
07vafo4NLhzhm7RgKgjsoqPNCnLZE6ziPZG4LZJNEHsKvJHoxSoKVnD0CwZ66XHSJKcyPyvxPWaA
26iZm3YZ2sAaDPVbmDcxQweZp2eOu2DaWlDPVL+VY1oW1TGG6qfPxlXJy4WnYK8+WOluAO1bEDw/
perLACYuWW/qYJFci09CVHyW4eSYugQmGflzxsxKnKRXAp1XQ908xqL4NOFQJcfCndbeSVSfhR6v
4g4tw3QUpHGvld260O+DZS/lphek8p9o3GfDIWf0Vdf9wRLN1hnlUndVrbkLSZxlIvpsLBpF4/Kb
55Fht9JLNQV/0qLnxRtkZ2hmN+BYsAAgEJVPeXmsgLKtVN5Sp3Ebaq+lMTJSMuuyx2xI/VDvjmUE
Mk296RKCCnbOFh08RUKGBPJOZ8eNlHYldFAhtIa5Q8NErM14oZhgaA24tzp6YVP6sny/MDq0Ks+k
Th8ssbbHPoXUND1rYbpPhuLTRE8/pb0XWfJm5uf5/4n29JRg2dT87CJUA/wUBTp8tpGekE9bb3YV
z6SLC80Z+s7Rg/JlgbKcGeFXlGgbYaACZEvrxdSzQsQuIP1YHjHviD+nynADXAsUGXOHCvRfB/sG
BMGpxE1D7GB2+JYhncpnb1KaR+zC/F4BS2SUSNPiydX8MLVbBuob7AbO00jLnJnGTPsg6qHyNTg1
5R/Q6PTpNzbfwvmrYBTatpLXadU6X+Cc0n2p4Wcp3ddYb1vDauZeNuPBYhikdoGrIAMyBc/gn1fL
j8KQzVpm/K0NT2O/EvjqZCbYBf89Nz2YDynAh1wzHEVa3ILKkwAIRnV5sc+7P0P2Gfe1r5BZ2KHK
YuprgrENNMuxca9kxyL6DDkqCB2xI/270WaK8J5xU/4ohYErjFSpUxA/DQbzuKoQ/HyJjpGx6asN
6HXJ1GbsNi3ipXA8NQJFq2i+CjGesOFmqfxENta9APAQdm5RGyud+aOUfI9Y7lnT48RSnTAWSNXX
Wb1Xs/5kyoOPEMbNcqwMYl5wheFGnLzInGT2ueo0kn4lpYlsC5VqL4x0pVDx+mUjUgkI2XYYd8Mo
euLUbEnHXLM1Cv05iHn41dn7yrbyF+kppGnh+Eo0ImTnuH+ih1DpyuNvMyVFKVG/leHcL6oFMjrR
2i1L4ReDyfYpEuG03OPUKjlWk6wmAhvZsfdll94T/Lkf23Rv6osfxazjYfC7cSc09KZafMh1ZSP1
JPOwRyYTXfxSr3tVWy+YtxIdrCp/BMZXynM6U8p9tdIXuqWQAYSk7NN030GGGHt6zRM0Cl2/1/pj
TR0gh9NJYEIjMPlLl++kfbXm1yz44USHIXhUB7+PECqfNCZ4VrDR032BIyxE00aieZLuIA1IDfO7
+s4U7kw4ZZa4EbrtNN6nzSGsjmp2kKJDLB3E+ZvH5IrNY9vHbmmF3hwnD1H5UYTzfhETbCiQFlhz
8j5WIgGS3/r8ViuZDX/yrtRASup8lTGtBPUDAdQf6sZAFPYYm5sq2oo1U186XW80CbqJHvUGhw2m
lHX6UE2CfZ4SLKjHMLumaH4agXJ6Zcu6DSyiFsIHNXmoAK2t+rky9Pu+lx9CKT+Fqi+OfsU/6QaF
u6i7Qf6LfT8N5L4Xv9O5/GqLt0S4X5jKWEa6n3DjzWN1HbGdWCjIhOqQmeenSnazchTw/Yc20T+n
6Z+KzNAlBNHcjSl9XdNsJEPgDYYiUOfDNpIgsizGdgnvz6ejnkuMsQukSYn12Zf9aVIb6uT2Y2q+
rfqtMjSPYEovtJic1S+6+VhYBeO8rzbK75fQ8ttzgZUVbrV0uzaPiAA2txJNlKr+lOyEpDB3W0Ok
Js6tbSseTes4JGjkRmoSESfoqMKYRHkSi84xCs0bg9oPk1eL5I8w8dXq02jhaGnKNoWNLJT5F8c/
Ux7m92pMnrUjrusC56tDIj7K5p3+a6Se/qGbjEBCh13OAF+isxSyjVT7dbnLxdklEmEeAdUpgp2m
rgCpdgWXMCV3WvAjJ+pHmj20dHbyScRE7IXKZJA9VfxSoDaI9PCo/XR52ctVwNiE0/qVgzh5Xiy4
PpwyYfKgjXbTftdG71SZL1t+Nn9Khiv8RqqXC6cu9bt7HDdlkwrcWX4lSC7EnraOfuL0EEAOMzgK
TlJ5JFjxj+STyT0mpxyiEqtwQV7L2fU8r02WbuvAlg2NAzxZdrYML+1xM6FbZODxuwQgqSth9FNN
WatFwmaNU4fdqyv9q1ZkO+yc4HEAZKmslxzLgopk+xUV1VLt25L/hA4L6LZHviiWO8ag1LDUmymh
mDoA3quQekt2nrcDYrYf7WeQ7uRsCylbS/cgaz3jPTnYzS8Euh9N5b6HE4U1Q2m4Ubzrx+cMK/t0
laH2SpxKehDEu6mlkMOQ+j4st31FlwFW6kgpYgtMzeLXQdgY6ReHNx9duy1ZUNup+hOercNATuA2
OUFEVu2zifWs+EZLkOr33Xiv0W8PK6lH2MP1ys8TvQCVuUgtYHlsr2npd9We0iKAJZE6cKnj0/RR
Duvl2axWqvGUaU5Mz/vb4qp5y1RCukZ3O//9v7h8ahS2TT9Cd5u3w1O6Y4QCeSLb6Y/Rg7kTv2jd
9aN1Q1537bMuSKEJtRR1Cp9ltrQCO6G4Qf79R2HxX8S6C0aoGMdiqc384nEbH83tcAdfZviqXuc7
1tXncE8JX4u29OfvTL6r9+yCJVpMRiwzzQXzcZLNQqxpvm3XkcuYzY52JmaMN+RuVwijinUhBwjz
Wpk6hhm7UiBpTKUjYfeUdGbQhPZ0Ye9LPUhhJnu59WMG02M9A0ICnERwXVIgJNisvETqLQL0mQL5
H7f50lIXJystS87XPa/LVee9nZjOOOc/jEXco2jf35KaXVkol76uQzrqZlryPMX8GKnr1rilbLn2
6Mwzf/xfy91cdOrGPMdl7yBCmGg2oPK7sysMK9I9uzVkNwJBrt2rSxqp0phpIOMnMpChY+AOrJjH
OEjsuroVOPGP7u6/HseZnvuva4nFsBOGWBh3RnCaIDv1pbQW8FMgVNE2ZWyDBviGEsfHRJwNUCmQ
N91vvRrhCk6wQkrtwTr7GsvxSQ2FxzoANm0q4LVqr+Y3uMJXfFUU82J/oT9axCiEppvwDaUOy1Qm
Y3KAmp+8Wmyk2acPmHBG/d2gPY4wZrA1pvljpD3HtlnBvEObUKsPkrUSpc79+xt89Vtd7EQ8mRLQ
yUJp+I9J+Pas8YYL71G/k7S8OHeC8xo63TraWrc+8r8VCsqlj2xNsnnbiijqmM1SBHhYayMtn1zD
hia6yfZnk1fe2PVZVNW+db+0Wda9eYIX5FFJrP5+4VfX/8XWNZZNaTQL3+JlcOFgrRdkAKF9R9qB
U3qVc2PjusZ0vnSQNcZUUgVLn3Y7SHd2tfmQnRMjJDvyfgb7+1W1ER2QIbI9An59We4f48ZdPq+q
/3glLh1ljUZN6zFu5p3KYDDPcp88lht882tr5tI/tkYYXix9dPbRZOBtj2ff/HdyGY8dzNrkKLsM
m+x+Z2zS1+E9v2EDfO2BXdrKRhYtcjjMCDFXcH7dlv02d751u7KPnePfWp1XpGHK/7KTjWXB0GYD
1xQVXaSSrDlRoaYUbjNBNyoH2im13GipsK/nxO9D81uDL6sa6S4L9ozLKmPVyL4BZNr+0emLYzID
ZSYZraTvM04jETZEPk7H0KKSEgf8AD8WqimrGO/CRl7VdYzlXknnIt2oCa6IqYyLzdGQE2bcI5yO
qnjXmZqOCsT2OUzf5V7+iiut+Wcc9fe36tpOfOkyO6darmc1y25wsQ1wBp8ebZe47Tq+x2BhK5+C
E17tbnKoW6fcCZ61L2+sjytSTeXSNlYp1L6Q1BjbVSRJGDse2kO8rfEsmXz4hO7P4Odr1TZ5v/XX
joDbeXf2q8BIcp2tYVf/H9+7iwJs0HH1wVZ+2s3m4ChGFzndwkTp77f3n2v5r7f6YtPSUCVKisab
pxkzIMgDpGpRfeohEdQJuIMKapzcLck7A9eCLO/iK4q+mFJyfIDDnekvPUOV6TUA71TbL1M/msk2
qy3oLYzSdPBlQSdrKl4NCBYlYDn9TjC+FbzF9MEtWbxF+awF+AD0zMS6LxViTMRIKivfuhie0t4S
v+LkPjaR2twJy30/cKZEp9h4JTQXgspPnY8nK9gp6rFm6C9Luq3FqFeDjwAcV0r6B92ot5Vh2mnM
6CXzpTn6k2afJJXhMr/OFQZi8w0L1SsaNsW4qCj1WNe6pMeNtIZNAr4BtTVzk1xcxe2POgurOVqP
0XOx5OuK5koVJtcKoxsl0ZXN+dJfl0lyKYyIwnZTfQgDf5RvHWrnVfYf6+PS8lYuQzUScjILNRvC
HufaZPNg3ffGFu0/f1+DyrUvf1E4qlgvtGODGDkMXkWoEbDPy4IgaXnBCUL3rH7y277xVJMZ3jx6
Q5V4EA5xRNtE6caqfLFba9m8EmUYYZgBZ2V9SjT1VRmrB0sEVc30e7OglhZ+TGJvpTZ3dEN4s4Av
6Vf3BsOOoLvlVX7lWuTz3/+rcGRWh8Z+GsjGjNbnjAelM2+0CNd+80VdZYRSrCq5MTJyPeTDUw5v
+u/3/0o5LV9sMLqllGNh6OMuhUmdYzVeBhGWG/hVFqL794+QztvJfywj+WKbEZmqW9yYcSeSeZug
jdBFjBWbrZqorg6fKYGWoTcaE6Wze92Nze1a73rpaswQbiyWVMKUwNbst5poumATbIzVt0k5kWyt
za09+lopoV8ciUPblmkT8Ukv52TnLwYp95H7/R46qceyvnEXz7/sP27ipd1xQ35fmue85PAzjOUP
0n1fb6YbAMLVm3WxvuJ27JtaOm9fq/qzwqOnJrUoXhf+6Kmeuk/ug1Xyf5KCKvrFiqM9wTOp4qNG
dsqKoUSnlLY03lAD/mNi8F/36X8ttiXPxZ4wLsBcR6WqO4d+Ffbn/48Vz7VncbHZt4JctNmEo0Fq
U4d/fEmU+pPd2d/v57DoW1LfK+piRTv7N/xrO0n1sBWGlkspMZYy1xhLsf1ODn9QGuPS89pQfaTe
bWOIa8vg0qxTH9syGM837+VFYymfsBl6+H5lt8Wl6Zbc+0oBqV1s+HlvWpYa5Ny8ufEy3KUNmID1
81g+GyIeWuatXvTaSri05VQTASPeTJl2uOqc/SNpxnBQd2AZ3Npirmye2sWLnwyhLsYmS7lye+ft
A+7CgUDeTe0uziOMAzc63LQ0vXIA/OOu9K+1kDexYYkl7QrBhy5jXidzy/Vkf8NKdWU39W45Pl+7
pIuNQNbCRhhlmRGW0vtWvPh9fZrOOjFYNn8/Dq68PNrF+5/K4hyZUjHt4M7r9ZmjY8v6DfuKa2vr
4uXvxSRSBJhZu7GuvFR9S7X7WW1dIw99EU5IMAW36r1r9+liC0gyddSnFC8aji3SVJ7Bv5HjRE7O
6/labwJlwjn+FSHYTeegK6fopdMl88Ghn1uJd3N2RCcGXxgAVD4fbyZ7XwFSLj0udbUsQxP2xe6F
Cp7BByD79zgxtSOW79wZ45r2LCDmKiBqpTfNaK4sh0vPSz0Ig0Y69+Fx6qdz4gT6i1T3q7+vtStv
zaXRpWyJQQl3BV8zfcfkd1ZuHMbXNspLL8tqTjTmjjwMJAOeYC9e8RRhY6huGozlNGdaF6tbbj1X
Vpp6vrZ/vfmYntUyjrhcg/yumzXsq7uFIbCATu/vN+naE7h85fXUDJk4n2/S28KcXJnPArKHv//y
a0/g4m1XtLlWwhb3tySTYijpqlvCBv/77/6nSP2Ps/4f889/3ZpQQ0Xam//PTqnYV269a/3KDdbq
ql2Xz5hMb0Zv2Ur3aIBwJM9PtyDia0fzpWG9qROVPs9clsLxr/iKn3ml8wAg7bRs/tA2HGg4u+Dh
1gea54fxH5d66WGvdqNmpdY47cQWMZ00uwnk4yncJyF8w/gnM4jFFhFUMsvoMjrPol+hFtAViCKI
qsPHJSuPU/phISvTWowGEoza45bWW/eK9n2CQhGNwnaRGwbFB1XAAL3J75BPrNI5g0+D1EYyViZx
stK5d1eJaxnPucUFYoRj2vWOUpSE68FPSWUHy79dj+QiG6xNPIx2yRfqo32kwPDQoX8u0GCNz6XH
lV68EyDazCnBEbAAQvikEVZQM64CgxD53dlUdYDN3u6zcN6IQbHp4ZssAvKQZwsWaW79KUvS/MR9
AVCmJK9B8DQPrd0vdIL6MVBjzAa//r7arqzkS+vNKAnFOKXR3lXBU4feS7hxlMjXlrFycZYYegHx
qQ/xN2u+FUi2WXO/yLDnjfyhz8HNs3qrtrE7zCEiaMMOVcbDM6S4NoyfFPwIzXMhzf017o3so9WZ
Wqm515XdrhGjtTnHq0wpTmr+nSISbMfOo99bnQMyCs1v231qfohnuuX0h3y5IYdwjtyuoQMM270k
7tEHGeW+zn/JE3Mq5UgYY414mmGYDDPLQoZct8GmhyPTGd+diLujkPoZj3nqS7+1QoheOer5X0m3
nE4XbBNdRtCQfWiIrpp9yuHHRP2vEB0yTnD34jNTajx2+rTJNNjRd2WubdTIUxfTj+pjVG6KSX0f
UsXH0gkWV45AnOjkozn2aCIglktl+1Sog4ufpTcgywqKd0NZLdVOHl4NTXZLOHpGtbPmwO5nw4vJ
E+n3Ux1thDPLF3FiOm+UYmupGaQUTD6yxUuEp9IS7vKe3Hbm8xHxlaOEnh/DiQn2lq646qrSsJ7w
QpRW0oj+YgxXvfkx6TBtGwT/Z+FLPXmZObsFKZWzkvhZK0BprR9ThD7BrPl5xZC9UpyKaLge5ZfS
fA7pQU4PzNQQJQcJViFfSi6tJpSYqvlrRd8qpu/VmR4N9lGgQ7dg4GcQhgIR8VW97ozKNTXjp1JI
wDGnlZiodjGIG0S1blAoq8woVhIo3oBjQNFzuus5DBxoWSFuvMPkjWXwkCwyRrPk/mVEAiPCGVrh
xaoXR51K3xJPNb4qYeJO1HCT8BjNmSsukpd1z6H60DGGb2Y4yepvUc2bRYSArA9OiTW3khRe3qP0
hEw7wWhfUm2VtPpTb0BuEngw4rsQxNsAEdNZJd1oiHOz36Q8tNJ90PwZxXkttvijGOKNulG7ur+e
K8p/HSW4/kkSPfyIkz1cSuF7Wb6D6ifChzSKhPU4KMgoyGEzc7sCvzSgQ6tLvpqtc3aVtC1IY8vF
bRcFjpzyHPGZKAIJYB6XCJnlYN0LdQXpDHxg+ZCUu8ZABy+X6yUfUPEzj2uPXbNNRtUbw2yVN4Cv
A6wiGbGe4eBFuqvV3VKTsEZhkVY+bllbIcQ618I0WydGs6M9Kwxn7ntHbVkEILjGhLJDg5kSe1k+
eKR6BZbsRhEknP4dC2FfFYNVNT9rMGWG/LOUvwJYwSF0uYFV9yBNjyq9eVTfjfB40hGdhWASHoQ2
odS8tC1OS6Xtw5hwdLidRLLboWQ5Q2HYQ4WFJVlrjSQ4OtrEecRXo02OxfxWtibRPcEmI15JjVs2
Mc2LRv0UQXgWCWIaU+URq9fRfJMkRj4TDlel4umQ50W4vVn8UkJ9Lxsy57ykRppe+T2aTXy9XcP6
sBbEJsxOxsp0Lb3B6aTZl2lFOuuoHEzYoz2iBnU+DfnXXISoevy8/p7K/dy8RKLp1LLileax73HW
ClfQd1EsSa+iwPbKxbezADquv6ix4KY5Fy7Gv0I3rMsqfiJUlGze9iHp4dEIz4rWPswDuY6J4aqj
iQKemUF8l4jHsYVDJSz+gHnFGA+bRJgw7SmdJoVzZG3y8s5q6tVgRtsJLzf1qE5osFD9mpKwPsto
9FmwpeYpzhV+FOs04uRMYKaula53SzHfSkHrafpHJT5W6LV65miYHomin/X5KjLQLuuqs+gNgwR2
rRIyu/7bDYGXtymuLbzCLNtJrR8sjaEtuUUhrDoxL71Bi9EJf2hS6urNb4BpqVBax0z+U1c491Rw
0Ej9jSa7jCw7ydiRjX6zALIjQnSk+v5MZBza9y7Lj434Y8wPKa+GgNBQEA5W0h0qCXnatMrVN10c
3Xr4bM1T0ftipR/zYtgMcrUqxQmLBxzJY5/92JqwzBFR2Ru+UfMMUo0R/Lc4wk0ff4em3uHAh1fG
l14cUHhBYlccMb3rym+hPowVfsNsK0u50hiAi0H2JLK/pdEr8v+VLBB3j6ouj56s8FNst3pIBSPx
y56kEDrbUPrN2HooAVd6+mvA5tKxnDLLl6HdabCpKlN/X1JIoXGyivKPKGo8Pt3vm6dcP297BqsX
CmiqbCphS+YabkGza1JFpclv1z6QgbQak8HuKk8T74uK80RG1/IzKGCWiJxrXqmxQGHaWY6If4mM
U3HPzdCf0mxtFj9G4TcDCmXY/0v2JQvkuHIkKJgzLjkRZjG0sYz5yrCT271hFTg6ILLVUbgF/dMi
ki0IYxgdUIL0JhthaWnW42DsWojtyOCqGLWjr1STpzf6oYf5brRvQpZCwID6WECZLTBLmjDG0OP9
EoY/iYpCsH9JpooC71XqIAprlZ+3XM4P8QNYl3V31ZmMIP/Jp/sJ0xY1BtlCSzjm/iA9TuEuDXMU
F1srp+WN/4ezM1uKXEm39KuU1b3qaHRJbafORYwEECCGhMy8kUEmqXl2jU/fn7Kqu9kqgmjLm70t
CZBCLsmH39f6Vn4hUejYg3Yox4fOfFGrryNulCl8dYUJN4NtlUxcmCD6WWKslKLYBi1iadvzSQ5F
zJzd1ajBDPA6Dlo8dcyvIg1Kg45nppNfENciILeLbZGEb6lmHOrmIQu+mhAppY+5kl5Ok89jnkFp
CvZpMf2wzADFhf3maO5KsSQzLn/VNz46/kLZ6Dp2B/N7zEotT5GMZ+HVGNQ/MlyRY5aBycBYykbb
a9C38FaMEXQgcpGUArnAaVxYtKnEDpLXqVd34mC5d7F55RvaDzY3NlGTXIl8Z0TsjL3W6o1ePava
N7sN78M4w7OdXxfiR4GYNnWrfR18q/gGRvXkJiBG/fzoygCjKlst3Ze2fLSgG425ve0nsQ2S+YEt
rwYNKbh+7OpXvbt0EF1POr5qg449TrAd3BRox4f2S1S8CoHxWqY39fRYK9/yYtqwS7lif3gzdaj2
joApVoNG+Kwc16mL8dh9ZOC8UNHqipG+WYjLEcrLSoqOQU7bxeSDRnq099U3M0QOFcdsBc1cbjQ0
wn2skvoV89Cux04m6Biy0qGNJgr6aFKz6Zc7Zjs9dVYZGniB0pE4krVmMn2G4kVKqp9/Lazv+jAc
I+BPRhA+phE1mqajPNQh//Svg/LOBzcgLDIYpXFo0EUWR12zjkjTGLLno+W8sfJrrVnbIUZkknyb
HCYqvvZqN81FX6N+j6tLHwef1WHkTBJsyc9joey0HqiDhUAlZysi6iBGhRhHlKvAIlIt/HFmleKc
WM4bi/pqIcM2KUM2oSoe2VCfdlHyWBv+w2jG+wZdZaRlNJmyS+3bqpyum+qHnbwE9AJ6KkgUBzjR
PYboIWtH29i1sgkwdaS5S6Q5auu7CddWP90wuKEu/aa0MLWsaD1AIVOyvavmW2y6JTF7hmA31iXO
CL9CBnit5mY7+Msi+8HtrmRbH+yQWgBkGNd9UX1APVX3K817JIwHoT3X8beBJVAxHazo0MMJiyQx
7AwvvNlj9OSDa3GL3LNwCMfVk1XCYlSnVVTgeWNQrZT44LT2MU6wzM772BttZnoV+EW/6RrwGhu1
1LBufIcbgOU6rUEAjTcxO8v0R71bbmrE0gUav/r7RE1BtXYF5ka3gAIl/C9+MMupgVIl1qZVriOV
DW0nw6bn7xVdux67YFUiurWdX+PwMzWuBe+aMj4E9ZWFucVSigtDDxjNHZw69ioajgS38+2gzRT3
sSTjMA12ffoaRF8LHBaKf51z1WqF9BdBr1mxKZM+x+K72d737puBXDjQ2k1s1fuYl4YSmlIyzcbJ
GiX9leHsFQH7zFCvo/QmpUP0M+C3Tr/BHL4pu3uJCzNGou3gzQr0vQIt5N5uMBJjb4EFRwy3/WBw
I0VKNniMZQQD52h6av8Fi5DdXTYOxAASNwf3uzow04teZeduzAkEQHzn6Mynf6RdB73kSVXvwuDV
MI91/+xXyS5NQVjRz7WMNGaEVeqeoFiYMD17jxek+mxCKDQxDtgsknRltoLHF9J/5yboWepgY5MK
qcTBli5o3/SXrq7tHOHfR4q+jZjxNUeH3sw1bFy16rXM0GR17pWOU1l20wsuORbU9sYun4rmuyvu
FfdBQ79eOyWgLvM5LfPvppli3vyWEucmhjv06zzJdIE5K2cetCbosPc/mhgrYVvOXvZLHxeMEelX
Po6KSAke8rzCy9TetYbwIhW+j6ttIr1b+9o99rdVzWzZtf21NL8YaBvUid9Wk2vfeMA+0qT3EhgJ
ZblRkVR6sqveVDaKZhwToCNTucnKJ6N8KEMC4emF5kzNC57NKj7mVKPyB7vdteGdojzr+bXV3zTT
Q41UIr2t84dguNRAB7vPIrlyUNFULwGeS8dxNyQjlNF1rOFDGO7bAHuOc+ejJ+yU+1ZeVM1tALwr
6Ip72wy+5CQuwY7TcQ3Aq7A2OZdUglgxABM++cT4MsvOkj2fjOVdBEAKx1mFDiLTfvhyxA3cjSwM
mEa4N0Z5aYb7OudFgkXBBnFdgfojvzBYZ8kmFNbaaZ61pGHPUN+6qDasMt53XfPFUZorrRWoAASw
xF+sn9OwWdVYwcNKk8guQaVY1MltwImOf4lhDcNjyKyt3egUR0yXklTDVAQyFMvgXZXJbYcWBklJ
EjBXjrsL0bqHsk5Ah112ADPIp1TMbTGkm8zdCDtiZaDOocRrBemJW2/9Fuk88/mSchZ6l0R66MCR
RN1kLuaqCNbBTg4wgimVSXoQ5+Akl12GRUyw/T6FmFpWfvjS5DDTQPHFTPbah1aUu65PWOMP+KYQ
kuP7Sm+j7ks6i1Cjgx5uNSCPugbSBNeLJpz7ctJWA89T0jLxocTG0hueJmzRnJAiGrgsBA5rNsTK
8Auorg2MhwORSV6c/qinQ0Rmo98goXmqcv3acTqAN8blEDwqksxYu9r50EEyoIjavldpJrO+K/zo
aJDnKq2bdky3ZPNux54dS5Fuoz4kh845mGpwyLQLl4rF1MCMiHHg+/ve+qYIsNxat4n6H/EgHyM0
m8bByJ47+yGCitm4+bOU5kVaBIfQ7651FuCfD5anRF7GXHN/t+ovbAGkxeEdK7b5gcdj2z1W9/7l
dJ0fykOz9ffQUu5wBK21Syw+98Wje6lt65v2uvGyTbY7tyV+qpxszGP5u+/Ra53oTSpEV04rv4gA
p0+mY3PFzDyx9ar5+1zmaycjH8B5q3xQHDW+akSSPbaCvrI9VBz3RUxUhBvcuP6vz1vn1ERisfFQ
T26Fs1EQrQZoJtZxB7usQYOzW5qnjr/YdzATp+uq1Gb3FJeQnNQvMGTDkY6Vi0qnBwMIQGseTGoF
bEM2oO6nmj49+B6NZ+ZKp3ZxjMXmBGm6hfA1br+hgSmq4wuVst7g1Piq842PObw2xYaaOHA/a6cz
n67aegt9gXIhqxb1jPjiVP3399P57u6rYgxUvxyQDenAFnNWs9WjjFqoMYww031ffg2g6hk+7EYp
L2rS0Zu82qYARHrGRKXHSl7HsNhSFoFFvBbMJ1v5a8In//mDcKLyvUxTavxYG6TEmWxEIAOrFSyk
My/giUfgtyT43ZXnk6ba46w+EmhWdTBiLcWwEPzK51/8xNbZ79ft3eGZYIfZhGyQKba68surcGJn
htRM0ijOnOGUIHuZ5xL7Emm0ZXAFSQDDRIVcql2y3ww0InjQIndHpuwuy8x9K3pPo8Ts1Om+nQPF
I2MDtm3TlpBeYuMAtmSVKPobWqILCUeQLaadw8bJaL3YunqRj+3m80ax5m2FD7aSfpti3rVKFRLH
1Jq0SojNvB2M66Yutq7sD0CMDqQws3rLt7n5EI3RDyt0wJM8WK355Ob23nHTK1B5GUHgg4EsqIXr
t0sgMFf6ryCm3ps8hKG7G1lKaoSTOfMIEFEth7oWNEydJFwZX93VRr0T6as9fk8sijs9MMUxeTJ1
f08C2TqAgk3fh+HmUfTpNk6hfkzDK8Pac2J9qZWfn7fDqYdj/vm7ZhgT7Lz4evorLSVPlSl6h2Zg
1L00fPt9gv/6Mfyv4K3w/tWkzf/8N//+UZRjHQWhXPzzf47Rj7poil/yv+c/+7+/9tc/+p+bly7K
fxXL3/nLn3Dkf5958yJf/vKPbS4jOd61b/V4/9a0qfx9eL7j/Jv/vx/+7e33UR7H8u2ff/9RtLmc
jxbQ4/393x8dfv7z79q8/fVf74//7w9vXjL+7qaoZfi3q6J+e/mPv3p7aeR8APUfwrVt6mPCUnFg
0fz92+9PdPMfmq0z3bRV17SpAPz9b/l8vH/+3TT+ofIz3XUNjagiodOPNEU7f2TY/xC20Bw+1YVq
89+//59v95c79P/u2N/yNvOKKJcNB/7o1dC1pV6g74Az9GD/7rH79BdymFFyfteciYv48Inj6HMv
+O6JswWZko1fKXdFWe9iw7lmCrzPJFNgYnx379r731f0/go+7FE5x3xl787RYPBWdSML7hO1/GKL
0V7r6pBhvI1ePz/BqSZajNoUE2WV6Z1/1xRdwWo40i7yoOi2f3Z0/a9f3+jAN0Q+Xx/ZOBUSZzxG
zKjXnx/8VNss1EFsGJulVFL82ormb9teKV6ylm2ozhmMM/LDDzU0NP9iK7fnDLDaOEXXhO0+sXqo
Lrp5MUaWS5hzd2fF51KxTpxpKQhw8JUPEGD9u0Qr9qFeXiQa4VGO9gov2QNsck6ud+KhXQbaN34X
T2MUuXd2R4WiFLiKYxM7fTbidwjVP3tsl0UrWQzDlIOTuwvscjpyZdYDvgd5K6xGf/r87p+6kPnn
796M1AGsxx6Ecxe37Y0KIyBN00MvwofUN88tKE68HMt5vOUaeZ5bwr5TA/FdSQECFrX1/Pn3/9hi
oGu/FfTvLiBx6rK1m7a7a2CM6xWZs1OxcvyDLp+c6UtqogCpYO0S+WA3QE/tezM969E68eoYi7ce
5FhjTqLpMHmztwBtQ8nu+/gogmRjGa+DAz1cQZCmHzoHFiJLVWGs0ooyKMwmF7HYv/5XdcxtdRaB
0JaKeZc8vlCKX4Z/TsmknWr/RfehOrWfDWHX3RlKeDCM1yr6bg4UnxCB1gCce9BnrIWV2tlEgXFp
Q54yze7QG9Hm83v0sZeNe7ToYlI3ixWW2dmdmo0ryQoC2sHKyeReEzQNYH/9wO6mT5E52GkFMV91
uY1Zj/umjyrBx6JOGLKAQcW+aHOm27Pnq/+PCR9fatEpZaOdRK1Sokrv+p+hlR/7Qf3qADdNDEoA
MlXhhxXsbo0u288UBQ34r10PN8O34idbR9kQmO1WZVuujSewx+JWH5Vj60Zfhyb4YifKd0owO9Rw
l5RngAuzYoTuZ7c1quiwQbbTPgxu/JZk1CdcyjORxSTTcegbCfVbkzd2UWMcCifi/OTwwMTgUlX9
fdvaV0qIyYj9kpWhTDdN14Jj6ykeh5d04FdRXh1FWzyTW7Q39OrC7ep9GKV3EdWdVaU4OyuNKEpV
PWXDBBFBjHmqr9geGC6tjq7FYI6pSf/C0PL7NC13QxsjS5HF01iJM92a9uFcW9eWSzutz4LKkknl
xZO4GyZ2bJtqhNAQsocLdJr6caojtI8AbozgWnZB59urz5/FE+/Cf6zahsnCeRj73liXu5pCfV5l
+88PfaI30Ocx6V1PFPd6ZLqZXnpmn31thfWsACfVy/Lb54c/0VP/Xmu9O7xZZIkjSqPyqgplS2qV
B+J193pBaqUMz/j7Tl3C/PN35+iUhvKXbVWeBsmKhBxbMUBXpuZtXAmq3Z9fyKmTzLfm3UmM3Bgp
lI6NN847ZEp5NaoKhMBzOe6nDr/olO260dymsitPqZBtovC79zWoOsGon5GmnTrBojtVrMFRYuSb
Xuc6/VrBpbrSmkTdJ1I95zE7dYpFhzlYjlvC9649qYzepLD9YNTyulIhlH9+D069BovOr3WFlXfB
VHt5CoZvzFXI0HVy7hacOPqywjA4Q9w4ZgomeYoeRDZQvw7ePv/iJyZ4y8pCRpk7ooxae27s//L1
DsL7OHl+6HtdaP3sHfXMquTUJSxeZttRUkl1ufJSSmFr3jvSedzu+fOLOHXwxaQLgndemK6svGRw
f0gbseJYTGe6iY99Zbr2u6z37vVK9XqMzYKdQamypyM3mb2LZXfwu2Meyo2i+69BUmyqCSSnL5PX
P7ui+UrfndTIx6ZKoMN7uuvvygb9X0+U6ubPDr54owMjwuVVOwwX8JAP6AMQAHXmuZhel6/4wTzg
t1Hm3VfPOmCUfdRIz23NdmVNKHvS5IF4zKtcFUid0JpkQOSyvLHO6OpO3f7F290IgUgyobGYld5M
WvPQm2Z15sU+MUr8HnLfXY1L7kICd7X2Gtf82YKxxWb4E5vctjDNM6u5U9M5dW7Jd+eQeuQEUamU
zITq+GviKNWPXB2RgLSNv014/tgZr/Qbx3Zrf1WNPjnjlnav+kp6LbuxoCsOfIL8tOpZZPl0KPVY
o0AIRjnpQcZpUwofu9PEmafnRIssI0Il3MlhUFTp9UW/K5UKvch0S6TjseXl+PwB/dBgw4bSorPw
2wztrsx4+pn2XSB3BYkMj6817CfV7LbSr4YXEUXyT/JUOd2i+4Cin7m5UklvIM9Jq9n70mQYnnmA
Tjyc6jwkvbu5tm76ed0CgU/tONs0SYNH1AHK8HlLnRjY1Pms746uGUo1EYktPaQ88Oqg4dJmdrxh
2R7tPj/FqQtY9BZtbDWmI5LaC3REY64/4rZ3wLh/fvRTF6D/9QL8yihlNDiNZ0uEk5qRf818dGip
rZ/Z9zj1uC46B2dQxiyKIP+lXY3KqDbd19Ft1QvHCZNjYzbl/Z9dyGIGUNhpmxiirr1qMh7Tod7L
WnqTnd/9yeHVZSBooVAOqTMpPSOhvqOE+9xFJqI23c8zx/+4nVR3IU3u/cFofSeqvbgYWih3sKhi
I5+zJzTjwoQQ+a0LEAPaFbtS0g7yrdRh8TNhcNdAkKu1Ignssiw2WQOT+r2EdnxFIRX0PmD36yxy
/B1JTbPMelTWCvLOtWk0jAVKNe77xtK3eam6+zS0HquOFD9tmlP/Moj2cQt4PFd9nTVk04Cz7Nku
ta16F2DBvY5Kn/E4/I08Va3rshn6Vdm56UYmfnI0tBGySeiHO7eIEQBUyV1VqPFeNwqY/Ek/XnZS
tl9qAylPjPl/0yUy2JK8Gm700ibPRFYoZT5v4VMNvHjSG3bR8PIUldeCPc4zdJxOlL32kQ1aNjsz
lf54Nqe6i4ddhKVjdklXIv1uYqJkHPMqt4zxrWQlBUKyTuBcm+fsaacuaPHE410IZJ2OpeeYxs1U
Dl8px9zUYwHQSj/TZh/3DuoSWRaVUyP1lJHRLH33UrYwGN0gsMnZYY73+W05cQp3MdZ0dWg2ELtL
L3NQvEgKBshLKqTTbfOnp5gb8F0nrbdpmghHLb1IawCiOQwyTvo4ONaXzy/h1I2YL+3d8aXUGqfp
TW4EYz1pQRAo7KqZ41bIkRGDPZ2ZqJxqqsVgM4AGKFVba7ymJLvIN2+aIT6O4pzb9dThFwPNECXM
C6uehNba8r+Hg5J4sR1V2yCN8jOjzYmWWpLpWoP4BHWUwtOJo7jWDePFnojiVGyYt8pk9n805qhL
TB0YYHusR114TNsOYx7dF36zHczxS+z+6SkWz9RkiyrqSk6R2cp+mOr7Nq6PSuofc5Rfnz9WJ+7H
b+nnu8cqGfuWBDdOEcMPbVYhEP9zPJD5ifnPNYK6xMoROaCMlpmgV5u6q1jGb4Hhen/2rRdPEapb
UdWNKjzfBpTfK/j82jJYxSCLz/QYJzrZJQqudpXJHx3X8pS0bqELKV6vqY+ZLJB5JhejFp6Zln48
C1adRWduUButrDQTnh2Qrxw4W9+Z3vxQu3Rzi9q3pm9G1//DF2PRl9dDJfW2KbnXSSmPk4s+OnBr
IqnTyNkQchP/2TO1JLyphsPI1BkWs9TWIm18ePXVWrvuR73e/9H9X3LeFBfUu2VqlteXZFcrzTHP
0d/q7tvnhz/x5C6BbvDDR72sR8tr5uyyICFqA+h+deY2nHjllhy3KY7NPhhby5ta5zqtrOuiIvWr
UM+0zYlCsbrEqiUhUHojEpSpYhIPKmsXmOlu6nc2gVR54+wreVSoZBOScOZd+U3f+eBNX7LVhGU7
MOod4Q3xdS6+BEW5UQkgSEkHzR8pM22a8ohOfO34N6Rf68Zrajyr5nRliANTmNX8r+oymmAE+2c6
5xPLbYJh/zpcmih/xiTObM/x+9WcuuH2vyYMAwH0ZDD+qn/N3ojZ3qL8Jaz0Js/nJLl21ZvNOiGb
cqiwhc17J5U4p+/RToxLv/dU3nW1fRwXkxBp4TmzGSt8VDCUBQEk2OyQo6sWE55c81te1QQwf6P6
sDdUFc+nXJfZpekPZ17Ojys3jOR/bZicUNuS1Wrhie4OQRPz+mltkxzj4wLBmLzR26+Eyew+f5F+
y98+ejIWXU7oJ6KHa5J5Epbntm7YKrOGfI66rc2v5QTaQq+s8TBE5St6zMfehUpQheV4K+ugnv39
7KtYxS89be6zQEEUnCJXbFTNB/wkgm2VTY9EnIBlAo+P84klN3B8gfMr/CkqkkVqhYQfdUZ0pZFJ
SqRPOs9goQ0v8aacadETvcWSmYbVrbRav849RQ1/6XpIQLtDrtHnLXjioVly06asEJWqaZmnjyF4
f8tgClsVSKaIPtSD/syS4tRZFvPjQS9DlRV66hlWdeO27ZuoLkT/JKY/0v3p6izEeT97neymMCql
y7wgGw6oz69jH4L45030seiRg88d7bsXK5LhVIUT377VTXkIh0mDBjNhC1ES5MlpFLBIaspy3SlO
uknHiTYs8VLEVgY4bFCifVgixo8Z6e8migVXY1PrOycKWalGWKa7WFbrrmmxuVMNE9ANjOHMZPvU
ozP//N03D9IJnX/epR5IhHVBojVriDOjzKlDLzrAiJgHA2tD4gW9dmHm8pHk7q+fN/iJOcsSu2U7
aFH6VCZeimXK6HFmYr0wLHlvVySVxcdsSL792ZkWnZXaD5qNbRtyZFv/DAv48flIiIlDyiL0PQyj
X0OlOTNunmqwRVdlEO0VmkYfwclPCVgLKgwWlXKuYP5bt/FBT7gkcBm5YqGkx73L1kJnVRudMIje
usvbg5C7DFGpYg+XQfTm2treH0g2IfskTK2NDOFSiycHcIHFplDgkiKCFrLQHhQVwH/4mGAgd8pn
W+6Yy68SQ3/wu2ob+/G+59+YCf91Cg0r/uc35URDLclePdX9WDPT1Bsm9TUpjHWjoh3+s2MvOqKY
JtL9qEg8kek4NIadPcgzY9GpeZG16IMiNwkASuQJPaiXqbemhnPTJ7MPxP/kxULsfXFbtmd61FON
tOiTjKCPQziIKfN6ExpJHO1LsnE/b6QTE8glwCuFbBGOFogFSxwCcheqA4auzw996msveo0iS3Nt
plF5sUtUqUvrX5SU5s7cglNH1//a3VGsyzPWzYlHVN0x1yIvUIMff/bFFz1FXlRZktVm5iVhSjKv
3kHsGZG2f370Ez3eb/3zu346tApHDJ1Oj+dkX6jEEFpkBk+tMRzt2LhORPKjjJsz5zrRSEs4V1no
QhFVG3t2WDxGnasQ6UwR9vMLOXXw+QLfXYg/9Q6xf0PuDXUPwz18cQy7+LO7u8RvJSZRwZFWJZ4W
u8226xkUMtfXLz7/5ice+qWedqIqFQgtykgRNp+zOH81rXQb6vk5gT8DCG3wQQ+91NT6QZkkrcgj
T9WVfWX313QGlnjq9YNVYWlKcRZlB1Im+YjcJLkN5bOgEXUYVyP5aaNJslim3I0T4CNxbbTGvkZu
1Dc/jeSRg6S4Kw1ANDoHEhK+kmhxobc4zQnr7J9HhZUH6JtEKdeJvRFMZY2EJBe87vXk0c/j0NkZ
1qFoD526m7v2xmYRR52bn0wtUrReJeB1Vxkhy4nvnbCufNuEtmNe1vLI7+jABGwMKF2ZpisNboJp
3rJIv2bgcPz2NdLubRFuGC8UbpyDu62KQ/JnOWG10kh44CtUtnywggod6oEwsSurfokzEp3vbajN
/ogFrCp2tW6sOKQ2JBuFQEKmA/yOo2J0ozXJFnP4XdpRrchOcZ/V2tiXcbkpGwJc8p3wb2L/TRCA
YGtPjHqdWl76OM7bSGVLnoiwurpkh971g3mHfh4LRwr4WZfeFlp7RYHj2XdJs57jJu+1FJwh0Ykt
zAgtI2hdF898h4BMVCds1m1NWo72tWZ7QuTWtwJsaGH2+6zKWVqERCJpq0YedXHdtNYqZyXYNuk6
UIHmTKR11eR60IR4gdesE1t11/pk4QC64N5Exvf5IlVgjrnakIFzP4ywILJiXls5iThSvoAaQWpA
/odv3vy2v3urw57ta9e2Yq+JA0Jbfet7QGX48/duHh0/eisWI0KShYE75CxAOpPkH8cdafYUPMqY
c2k5tKfPT3OihzUXQ4NT1KJGPB1TPhd7A1NNyWx4wildNeq+I0dX9bUzPcmpPnAxVFRJVZIk2DDH
aEPz4BTI5MCj9Gcu5FQ/tZhGlu3gimBeXyMSfMAWslFIq0sIb/y8nU5Id7E7/PVeV2zLWxYyUy/n
fQiHcK3V/SUvXNhaW96Jec7UJHe4fgOIbYWhepp8+vzU8xzsgydhKd9OB4nuiXmlV7Wm+Oa7TflY
mhnxVZNfPRrI0m+cdjyndzt5nYuZYO2milYPIvIcK1Kvetey7lStdrbj1BZ7u8CDGsQVSg2/JRVR
1Jp7wHU3bUkWF9iMtHKLg98588ScuvL53Xj3ftmCxUGdZrmnxkV5xDCS3ijBpD6MiQmYxxwhdMUk
4X3ezCdeuKXw20kUU0wjaEbDSX5C535qoP7UqkUKVXjmFKeuZ9FfpNKYshqxjqcFAG+wC8IEiE1r
3fSN6uk9a1z0p8WZUtz8YH702BiLxhu00XeGhNW5Kl8Ls7npiYjXsu62dnF9JBKffuKvMr/ffd5+
J17vpRPTgcyWgXFPvaQvvuV5+ZKp+vfPD33i3V5Kso2wbhTHbFOv1OSV27LwFd13R8gzj9mJPnAp
rh5bJQGeqcee1MxjkAHm9K2DTEk8rCgGTvp3Nx/lmYngqdXQUk5cxE0t1UJL2Z0BQ3OZVYcQgS//
K8ej3v9QBfXb6uza68QTt1QQa75TtKlrwq6C1vRgTY34IeJc/aWAQSOCOs5JwFLo1XC26JC2GyIe
ooDuDEVBuee7YB2fg6nhBUz414sOS60hMeVLgv0+v7e//SEfPKdLJTK5AV2vlW7otQNQWosBPwgu
cnKzh/yOuc9YTtt5Fla/mGawmadmlnUI7Hwfz4X8BB96OA/+zeSVrChjVvdpnOz5CSt1KbJtYmfb
oHgOaxL1mF8UQcQcCqN+ct82HVWpkhLpT7X92rVnRooTD+tS+iwyWy1hc4bzzp6kvIVHvjnz8Jji
917OR601n/Vdl1i7Rd0Hoom90Mmqoy6rZOMUDmCAVr8QhmLfmaJ3LnSRfEuMhgxcF6BBohFiofVp
sCe88b5WbVXAnXOMveaoPSSloVkNkYIgQy3cQ8xLTDDRoGZPiR66W3K0gscihqSi5CSq5Y2WbaaQ
5FQ7HoddqI7Opal1xc1YNZCfrARoYQFiz9W0H8VoJfiyHW1VlZa8gG34GoIm3zn6kEPKE/q+rmvj
amRasB5MZbqU2mTcdBbPmj41X5s473Yh+sxL5HbKF7MZ0ospIU8+tUJrJSfcS3ZaUrWfwpo5RdHu
FdWNN33kss8hy61jKcYq7mp1h2I42BEv0a1HE+hVYoTKlbCx4yZdAoBNzxPaKK5fx05N7wvVzI62
qxOxXoddcKemenwvVP85CPRsnRPB+hRnRKWGGggqiEvTDt6hvgKgAlivJh/R9GeP7NTf9TlxjxMb
mqQFGQeZFdG2MIw7KwT4qrS+sbZCs51Due2ZsplfIlO04T0E4CVJ777EUhDsk6p6ob79M4ESeSC5
Hm1krGuPFfiKW7WXJKywrU9cdRoc1CzuoEgafXebq6ncE7lLoq8FhUs4xKWMvn8TKvW4M1tFEC02
5VexAk6Ufe3qiTWYDdzRKcVLHEoNOInd7aLMjfamJItyJGqcPepigiXbarexZIO/J5E8RpTF7pIk
lTcIpm3Zx8+KU73aKjQVO8Gb1UTFqskIvQzyowrdCvop1nxJtrDTXejQITC27Nso/t4PJSzGhE4p
wCm/HtLqwTbiy7aKL6bQFqtG7+gdjOg56LqtWzLyp9WVGhpU3txiW/n5RqTdz8ZOtqVdQ7Jh3RT5
F1oG8ZZoCvrWmNxSV/r3HZKooHNv/FFe4YlX1kk4/UT9Ze5HJm0TAFDjRWWjQrNBVprGzjDS3UgH
GZjEjhg7n1PXPU6THH5vdZPbEFIbwNoNkDZSPiNCLgnAWZdJsVdd4Ift8+ALyKzfZEtNUaWj7eqt
XZM5231rJ3uvsJQmMLfYZLp5nHr2xgpg56N23+vVjclTLCpxURk9+sxshr909zpVcOHC1I0gzx2C
rkxSAI1ms2JtSnK0gLVgzXRPHUf20dGqYpUZ4aUZWITgvZhx+k3nVa9gz06084Siy8of1UbbhDBq
TB/go+W+dB1R2Zi23RHGnm/O7ddp3MlovJh/lQdynwbTuh7aDW3SMIUJklt6pplWtmG03pdMSMdY
IOgdYLomhyr+lmnlIavZEbWaI6Wzvqu9MdVBHujANo2Lkr+eqst8hjS11HkosA2hspH2g4Q6rRkd
lKVdSf5n05OI3Ux3fGKFD7J5dWt9PWDK5Dpk9lw7IdGIb4MyQEJUwrVl7Er9LQniaUPZLm/cfSea
69yBKSRHa/76Vo1Ge9JiMIPJLXdf1+1tNZJZjPCOv9ZbgtDhTGyDzL9oFXdl80ANwr+VUQVwkQZM
qwPhdatCoBSd75jQj44CrdIwlS3PNTchuQyjBNwo8eBZBiUIuEyR4hyzv3dtfQ00B8DjnM6rAYgD
qxeXHabTyDmGJk8LO1vs505rthV2c0x5L9Jb2zEIOudhK3zjYgQFFbXRcfAdeiDtIk6Qv7V0ooG5
i6N6kxbpL5kk5DodSi051n65HWre/mGXB/ohFKm/9+fHkIsu/jdH57XduI5E0S/iWiBAMLxKVLQt
tXN44XLbt5lzAMmvn615mXBDd1sigapTp87u7wJJsFQ7PPId5XVEIKWWW17YWQa3v+RZ/YX/ijJ9
FMSEPkVps2P1m5jh5va8FQj3Kbm7g+nH2xfmO7EJQTz+DnH0D0U2NDa7oeq3nQd2ILy7gEQtk3Is
8LBBQtymqXVKSlJNp7e1mKKNPzdhMTRHvrpblRIHdB5i+RxaeSA/c0vg3jbNr0l6uj0zZjY9YsAt
KGj1/nOd/iDXnBu/3KoYere0bk8AQQaPzfBo1j9e1XCIm3Mzc3ovJ+mme8UnFnvZq0UZIYqcqL3n
FKJzgH8/geR2e7N5tvo13lWsgE3VT9yOJ0P2XYyKxMRrM9T2LRAprGay0spxc3vXGpDApb6byduq
uEoG4jf6RHzfHvh2fZ30/BwFyFKcsIX45Zd31vdcvrLyFdYl+4WTuPDxtzwvt9ft9ke5/SZ5S3Fk
EUxYcpVbx5xmevY01jQCoct35XsfA+8JX/Gwun8dssHHkrRStgLd/NcVxFvSA2Tr1+1zryYWFpvs
aSxeEnd9xCJM+JQ81b73evuK/MH7tNT6Le30PtaNuzXEbJIXFjwqjoIsgI/lew3NBITlpJhJKM2e
rQhRjaFUqkiJcpLqozJWaER29WR17UhqwXnzxqgH6d+fCabJGU4uqg1tZzg7y0QOm+NjgOutp3bm
Ea3y6ujlhpNFr+EUueLBniby2AhqnFk23vk2cdp5Mr1V60qiShk4ZPppwtZKDlrbbosXHaMIJTx/
cg2OVhm7YZqOch8nxB/Z091Kbp4/+XfSGZ87Mb9Pdf+0KgunbrdvVkGbyeubxwlJujPvekqP47wi
SH2Sh/jaJzFZm+x6LBNkl74b7xvX/1nK5dLFJLNW9id7ki8pVxlWB+ASTrNQahU7PasEHHLkQWHn
lHbdG8QZy7Ru+jfuzeoFxfU4psN+NsF9VpCCVhlun2V2s32uhAEvGKwH6qb4x1G2c5jZ6leburHb
bWuKctcGHt4yd5R4YTsC1duFIGg3JvFLUb4wR3Q3vm64pFTXGExoUU2gmJ4OWNGHnT2sROZ2pB+z
N6HPjfGIAqsLokPZBXLOxqtPWL55bMearK3WBn39oVsA8TI5dZ1JwnJ2zbFNvfXZRnd7XIqkOlcE
/H72gmg3Gw9OubGXID1jz9C4MIxNqllXxgdh/J452uCVb/ZUqXttOd2hTieivciPvcWtFQqnlpO8
e0WSfhg2Js66Zpqcl8McbZsKjRfrLHTcJMgjUkjJP+LznvO7gc1e3mtvXk9ClfpaRM2gdpZj/VQV
EZ51bEtS01hcfR0wucn90NfuM881uEC7zJNN3aa22Kw1i8lrIlH82q5cn5dgdbdza9bfXq8kNvtF
s7jhoGex7KmbWevz/dIG60nQWbKR3O8kKzbxuKnTefjJLA9rRNvp8W0M8vKPyDvzr+ksteDNtmei
vaUaH30atx1ZpYHZpa1T7EanJbuf1mw++rpCV86MIGm+SLvTUt+wfEXeEebv8yw6Xo/hu66Gh0h7
FdZv/2b+WaCDBbl1CJq1OkyknYG89cWwy7KUlmkAfQt+cnwUDKFCNZcjJvW1fsVRUr3GHU7F3Kv/
8+cKibY0HMHqm3SvhADESv/MSZWf+qIvvuNEDfdZP8rQs7gGFhfDulP7ThhFDRmU0eTKigu+HH91
awGHlLF8ioYaOqFatYscfOsjRtaBSiL/dktz45Y6/hwWoxHHOPHwz0+FFc6wyEKCFOAtk1ESNgk/
jJ8GSRc6WT+4F7uv5VbzP78GM4zvZlzNfYn9b2+pVl3TLs2zPQtb1rOS0vmVThc/gEpd78pO9oAT
QPQSRWuZZVuhDG2tguvCCgAd2qlrf9M3ya+x0NG217N9X8ZiDKPO93ejlvbF9TqNH9nBANtAOJhJ
3CFbLjLmL1jIaC9U5p6SbqoOY17L89Ip/87q4plzRy3PZTK2T6znsFstkU43/AgKbgQ34kL+O0GY
y/I4OX6wLXqTppsxHSGqexbZ5TCnTn4x9G/uTFSPSOr0Gmfiy06zH1F618qmKeSHBclQOyuB2hOF
jj0a/kk2c1Y1kKbnFGR39BXHbaDhTdz82m7PFaIKwhLjPriySvqU+VPoUJ1oQ2iBv74IaaiYKnZY
EmsNy9L+E3duEEY+Nx1v0RLkD4FT78eV+rpwq8dMB9SQ8hC1tFK97J6z0XkgsH2nAvUSBHKji1ve
9uqy4kvZMQfHnuJeqHyXtcFTXMwPXTViTorNIwXMV+UAklD8Y5tEeAcpxSHxukey4YKNnqj3bBuH
/nqZvP6QWeKQJcs+WlqftNDkJvsw5vGHbKtER+aDLf6LG+fLE1bNkMQsf6QVI51M7wUHQZCLp8lP
94538waVAZv0UzTcHqKnsli3JcsqYdFofy8Gn59a7QM/IHO/oFrvd6ZMNasQ3m6qONeHAVRsYuOY
crKHfm2u1gpyyqvuhiZ/6U29z2XA1T7VdiiET8SjM3iXpVLxIavc+VrHwj9x8DO7ciIlNkrk6iD1
SLUwRBap9pVoXhTjknJPjNa18GgZlqAxP5NPQOKoGroDmVyaPLq4NVh7l344kdwvCfgoxNVNpa0H
d14XEsPSOxymn75Kf6q8bmCP2HA8qvK3HfV1mdOHvNd7N0XelxFB4nLIyZCvH03ZsNjskQ91cyEO
7jZo8918wzIs49vCL0jc9Y8JJm+nwS9vshJpIa7LarOO5b98amN4CHO2aSJK/ypT/6bW5SEyD1os
x5sRa5xI2CzT/6Tg30m77i4VIEZUwlPaeofb9+4XLYGLXkSp1Aj/pQ/aaJutXlhnasJV7H0Q+Etq
JVfKZgq8g+P6B8IW9qjeT1lRefuodoYdhdK/Hi+IrImxv63iB673HeQ+Ofr6Ji08ltXyubr1eSh5
fiEvdk8sdmVnx2vcf56QBNMlZfbScJxv3Lg6xaNlTuTH3hybw0vcinutgzPhjEcrN99DMR2I2j27
BB0syTrt2pEuj5o+3Q9RYYejQ2CvHf8W45iS3K+OUW1xIFhwH3vr25f4EoYFHx9+BaIQpvxr7Aqf
fDNPh1HQKOiQ/qYzhb+lsdlWza2AnbM7i++LsejcMqKs44232vedgCMTD+XnVA6n3G/v/GQlZDc5
ppP+O5dsSjnVQXWkzfdxceFngvaZZTubtli7624a4h9iTuB6yMiCNmJ9FUl9J3Bf7tw1cfZrU93C
Y3sOU3WTcxzM5Hmgnd2Q+3pjufNLw6zB5yTw6JVhc54HokjaqbjLg/U7Rh/pE9LYqzomJ5+uSjeE
H3ux9+i34z3x6PdFt1yUHV39uqdW5Olz5HwtpX2OYeSwXfE9B+mxXGdmF1PwmbHHzv3NtHTUtJ7l
eJfjnSAitnhcEHZm1w6nzr+feudRxvrMSk29GSz/VFjBh7eu18aIeyee/2W2+2I88KdJPp6dWyYF
iyL3ZWNe67i9V5Mm4LVoCNFAGiq84pTK+dEZgoPI239+jfQp4uEPes0X3kNWG7xrX4yfOqAW55NI
l+Cl9PRR1/qUU2Vu5sUG6VrGL3MsrvFUHtM8P05p1+DJ9LsD/kuSD2u18+alRULpnt3Ouw4U8Zs0
s8Eq9H+1yeejDqDDVINDdD5S1ZF5s9ji5qVQaFuSQZLzMFAYz9GBJzplbtDvqt4hLNpQqrgWsRju
rP8q3uPSlRbPEmJrz7ez9asovu/rYCSTVFf3snYATgxtR1zvrHdWvfQYpxZAEYHbNH8kTPvn1NfJ
jrDr3yWf3uC1FA+6qnIuACnvqpsDjZ+SZ92albwXY8B622jbvCNLdQEWqD6toV4+jJ3ipwyW4oxQ
F7y1xpanWMI36d1m/PJKJ1sgKWhXbBaS8P+ajmxvVfL8NGBHvQ0SV76fy0gjgznTue25Lt12rnOi
mqfxD99q+13hEmCUQgAik/vMbvfDUuVX3VHH5D21Z1ZKweAsJjTFrlZiI/phO2IE3rWDe1us89d4
M0p/vQyE3RBa7jRknI9O/EHZMD37S1+hZI5gejiutir1vykvvKdRxt2HGFfyeYxvF+3GdDLKTk2m
W4J9tAL2xtJbcaZPofstPANRFyO2UB20AsetAZjbFVa2duyTO9W44gyeuzk3Q+af/m+0NLpILouS
9q4yEmJIP+XgmYNxb08N8/XU62BJrOKyjo23FfYktlxexVOwlv5PasSfJFqXZVv7GWRDKw3SXa6H
SVGdScKcO+EMVCw2WCM6tgDht9lJF7+xtAThoYTjHm07YspYBRy0sxE7yyauto5dvKI6m7xjnI/p
a8dSywE35LJp+9Q6dms27/w8w9/H/w1rb2HW1bKVQtNj3+f2bIUOONmTSoms3kSsub0nfWx/uq02
96Mp5VumTDsQRj3nj5ZXR9s6K9vL0s1/VTsjYvETNPerUDH4pSb9JGyhD63JjIeyifr7QQ8aDI7t
XLouLi+YrvU5y4vubZyU89rVQ3M/9ylhpHERbbQDECdmcXbjJ9wsYmiL0Mmh+dQKF/bqOzliPTts
CJcc0G2Eeuqxm6flKN9806wkyLrQskCR7Pw4r0IICljtgUuAe6qLO8G2ydV0FR56px92YH6QIzqq
87Ktp2Ouu3abLZ5ApvRoTdxJnZKghd9Endf9h0WJ6KdliIbN0AuaDp/dmDer0DgN+2ohCLKLzHp1
ykhggum7XG4k2K9506V2kG4JsW1+stjAGFNAorBNd+FSl+2hz+P+nBXIwoVw5p1Xq2nXi0W2285M
+bcaWasTlcVYoMPVtVFlt84hTKXyuSL150O4nr3nKrKvXWMxj/La2+wXX3PAy7tOh3YNfk2UpLvS
JgedhASCnW1V76KOUO4kiOtHhPd1sw56QQ9omtDN+USrDOoZcsetNkqbzTR6dNfNXG9hz8RYWcru
c5EWtKgsmfndTBoufI77Pm187DZglbrI03yncf/gTR5MTwzul6BAzLCED5/LSrtz62m423XmI+Ep
90ubmdFiJvKdaqkUFUOcP01fJzvyBhYoLgZ2GHT1mLlRH3Vh1EPn6WDYb30WIvaDbUPEihao5y2s
Dc9qvPfhBjwZmxp1dor5iZNk/CqXeD7YzrLS4uqRACUKqKkD6CUYn28EQleyVF0IxY1Kv3D/s8qs
P6vFohSNogfTN/9iWti0Kh+qsnvyAvuhb+VLyjhwV675Y5PNZ1q4hzEt/xGZSbp7a3+qnEq6yE0V
tm1MGdGAsTNFVoWWlk2Ym9bZ1D2rVXxcXHqOeKGRel4s665PkpSVlfxv4bfs+yT9yxrBsGOF3Ib2
Wf/k1M910LFJE+20K49kXCcbu9AHnp8fK9YgqOQht9NrGSzXqtUop1GwM1zBpUmOc+MwE8F35Ezr
u4+NqcsaKPKglASKZ3ery730pStYjQjy9I2tlVu9Uzw31DiioLNPJ6LUiba8j1ZAFLcBPg1cTw9V
vJVN/GqNziUumrdC+/9Mq07az98LQ8pBHlkCjgqD425tW26o+Z287GLTThXClJs/jLczGAGh2QQS
HBkxKylNo/c8je0QCoXo6jZvq21fyOn7u+Tmq47nj3FZT51Rx2FFlmwX72mqsgu7ZP/i2XqSk0YZ
T/dNV7uv3u3ioHJetpmf/tfaRN+rtNmvVLWokUxMfKSKlbKg9+WrzEr8aNbHwBiVUeCxjNq9nUVv
gUpfMsX4BfDUkaeKAatq2m1DoCDh9UX8IDL5MVveu+qzd8eLDZs0vrtpuOfR9c+qU/fRhPKSQr66
x+ZXQqcoydj14DcNUHwpTcK569jZdTymTC0mssq6ZahllBhLP9xlEx1pWertpN3PPrEuQkA0ChJ7
PM3ZBLClLCQRZPrJsGDPFIAZj9/zfQ8P/Dov8ZpcS86P7dxXPbAg76A8UGYB+nwjw7kWl7lBLAga
95r7fo1s7L8OTfra+ovYtTkJ82s6f90ciElqrtOkDnQduE90TIJ9aja3MXQXUzDJ8dmKIzrbxX9M
/azauAaH4VCLhqMMGCOixsZVSoS8T2d4iDuTM2yxrEuR8QUxijz4FnnsdfW1SmRU13To7o0IEaAa
BG4GyI5JOO4B6WiSLnfBEj+l7vCxtqJAEI1ugntqDkHCnTl0oxdOtbjdwMlLXzWnwBsf2pTysinv
PJ72uMVvV3n/3CY5x3J9ZVp3ERj9Azxgm9yOCgJOgkensJ96diS3shi/ohRCgVukj/xdksSL7NzY
/nfCLhvwMyY4oCafusm5EqFMmybFpfDrhkp8+EUpY698BaokYu+kBomPfimGvU6idNt4xP3fDPhl
ThWR1pIbe6I/vZsziDxRFr9Z3fpWOnO2i2bSEZO67bhx6YUKHxOimw/5xcnLG2jRSvZlw4eO8u7t
kojhRev5O5Pm/0QpP6ib+i0bpMVubZf0x5C0fqwhqV2IWnVDNUz9vhF9jmd/tDZAk35iZbqjTNUr
BxKM7sUATrDxZtSZxbBrvi0JuOkajnGyvg6abiHJ1bozTtu/SHv8ZYM4uI880CXdlPYwqmx1Hj2r
CgtXYyzG7Xjxrepa860l9LZKb+IO7cpFFTkkKp52VKIBl0wnz0z3c7hF0kPirjXEp7wNQu6mgsfE
Ll+EXmbIm+1/WRJzL0/RNjaqO1O5z1eucO93WHr97JUWhp8ugnNC4hhkt9Rv7ty2veU9W8WxZ6l6
5xd8RrFEDBKMB090WdFWI+3/UaX12RoGSWWc5C8pmQfQvIBe9A00IEQPiC9RUYeU5/G+nzvvoTaF
s41k+zvN7H6XfQwMKk0qJhcZx5A0xaclmvlij/a/ypQ1s9maSbdJ/K3vgJ4r83bayUkJxJz8bpkQ
KyfN88VEg6ebo1sNepOohBpF05JlkwMqLnBQcwI8syYzxUYTdbgdB7BkHOgwwmoG50hcyS5JJEc9
2XHpRpSltR/cCNhM7U3b2Cfc0KZmehLDMoQdYzxG2w4Q8FnNYbf6gpuRJyCfBp3w6jfmUhGDCf0A
L5czzKDxMLA0dhw8toFFCy/Rljtmjfg11pPiCTz63eRuJ48RJ3WczRAwCf5ETv48F4Wzi7IR7F+j
6pOMbT9kSNNeU/4Dq4A+Y72ZOVsrqp6FfDiZJZ/tbcUutVtxZoLn0qWMMB4sbl3yjpwt7RvHqKoI
aGwK89Tm8a2lQd1xXJ3tKlLawsYxzmb27X9tZ5VYa6Xagq5JT6tHnUiYP/PuQFxS4pe3XGZPsZ7U
RqiaDw7nB1gI65KpDmxTG2BULjU4g7QR+5KfkVt8fKPL/M4MzghnJEMdt/YfP17Sw9KnZ5XWb21i
vuMY+bERSQMfpqFTDoDTUsAgRE4gvnpaYdi03nyIZ/NrS4qHoEJvJ+2aphKcY+JnE9NQIu2mhnFr
V4r56s1028PEd2wD/wPTyQeyWIEDhyOa6ZfHfqe62mz7GC6Z0ToOW2/+VqnQO09BtCLeLzoMPQQi
pxCveeDrMxaPKozLcQ1b2EKHKLce3VYiO5BnUu915ifbRbQ/aeVPB5I0DNU2CBBGG1i5Ke1C5JJP
KuUPFCLqprlAL4/lj22hbifxLU1K5AzvUSQ3UnEmDqkDJq3z3qdlSLayH+9xyWTbTufNtq/5ceh6
kNDXAPeKzS/T31VyARnspw9W3T9b+nZLN+bo1Amy1coopkHkpzeYRtIexFte1DBEfFGFQRvfeZkU
Z7FYxYmepX7sSuVivHIBCFrQ7oYMlKUWV1gjP8OgKJgyWCmDRPdIXAwZkUNs7FrPZQjDlx/CjhVy
RMY0aAmKvdSIOFFZ2FcpiJrwspuEKDO1S9ci2cxlG3+mgdWgpitEnWb5L9PULEmxvCdBUyL+1kyk
sAmHyBN1WCnd3DlRgdw22ZJbA3Rf7cxcJxbWePSF+U073ZdVChuUSRTvnCEqH8vJ4baP5Phge0l/
cLGUhp7rDofWJDghjb9uchwkezOv0zNCdXdNCe07WH0lXz2kWwYf3RK6DlkTFuScD5O5PhmWWOdH
tM6HjiyQ3WCX0ACLvNyZulnv2HW+OfdliYqVLWFcC15YQw0Y1+MzSJjyPJgq24+5ADU6JzzMjtXv
UNpyhncxcJ5y7YAacRf3fe/c0x/OV5FIkBpdC8Zj4NN6mRu3fayMGM5WMEHizKFROZHXnuJoCD7k
QA6pznsnLOKkOtTrlL+uQyn2eezn+6lO1GMkbHfXsVJ4DRqpToGFtmZFSxAmBINfyok/RzYM+b+k
i9yNXMYbq7Omb4j75rlDcyWDqBkz8NEtNo6lYECtRmCjujTdvm3zmVnQ1B9EeRMSLcv/K4LExR1S
2S91T0ZRZAaIeu283DOHyL69KMO01gLDhSE4/clzcYcn4hIl0IBnb35sFZWhtiY+Ej+6IUaq5Sce
dHBdSgbYdbT0pw5FlVJoLP4yE/fjs9tL478vnZ1zrHnoqQ0mw/FU1Zn+7OLAvUMbVdM2R4buNqKD
ACxqVz3GA9FudtZ2AIbwwaUzxBqXJmpn1ynd0uS3LQjbiJwmqmkm9JHvUcWY4OLO8neNece0TVxx
wKzvRp8jJaGG61F3OfqbnRIoLLihVYfZpLAgztazsU8TqY3hYvxpM4vKbCPVQUSVOGk8m9zXvsGZ
aazZ7Lzc8fdLx4xiTqKIEy6v9P06VevBHWBTVsHgxxjPuvmhlzjyMpHoP/289ocqzoe3rAtuMlWk
xmNVm/XFTbLqvqHJ+7VXARaHjumDdU//cUjXZEcV+VYYvuFc5pDVqs4+yEKv9zxUwfuSdUgWiwMV
1evmkGPbPflzi0/GAVW9iLzeR307Pk4pORqU0SjzVTI2zxkTt6eyDfxQxBa+yNEB67lq+2C7jvpe
nErusRYmu9ieYaBYFr1vRRhaz+DpWwtOsokU9jCLy+Sv31Y9jOpMh4VKmtc6yDq4m3ZLVnU2PWcz
rBmzWMmn8CZ1jcfS/VjSfrzUQW2wsXQ1rbXiISltazeXhf7jjZP3CAFdvDR94v11SuDN0ep59wrz
waNplPO5BHZ+XVIXq1kJCXkt4+Alqof+09HxesDUCE/ZlxQbOhn2uMeml7apzE6XTA1J04IVB2o6
vRdF3x2HwrHDbqz7j5odn303alK4o6w/2FoXb0aI/qQitFZWeuWlZKa7I+tu/M+piv4UuGgvkduW
H+XK8FWM7RyKyagnILQIZYmOgXwbB49ObcLYuTH6oAne4ZYA/opmBwFWxR+ZpyPOK6PsDZNCfdF9
zlSCbYI7sg+Hs++5MWiwwLwY4dWHxXdj3mljiTfG7+s96/bV9WY2IwlGctvFlg2mtPV7Frgj/E+Z
4+l9Rb4JY97BXnZ54+VHt2dF0AxFx7y+th6mCQTYRvFzfsrKZ9MoqtBzJHzAnyrzx21iuulE4Dej
HEWk0Ik4u/bCLII1MOpn9U7iWXIvdG1oHxXhkQzxLQDKnEOhShbzZzFqPUWOvfibqTZgxJmiP0wq
W6+iiekR8sp6WJfog9d7QglYV178JhqP65RiD2zYs4DwArfLXpvpX7+yAb0tlnZ8nYc5OyldB//5
alFhnCXJ3egif6HcMOEnyHd6WHSSHEB9uNhg8myH+MIrnlhBySE72H+SwQledUSts9VLzYckVp/1
piyL+++qxE5nqHIenLZK75Omau6iqPYovvpx/DUJdX5LPBzQLkY1NfzNGmNgoqb3zMrFnzHgeK1X
2z+zxNH8dXyj/sZ0iLtGxfrZyTz/d1Vm2OnhRrmpY8LYbu+JHRPTiEBWVtukmdqLR24m0g3cqt5P
i6eCQ+mrWib/UALkfp9H0z8kidMcl36Ud6JJXQKSSZIu/XX6iicJtKJvdLNvlLvsA6dfXwmahLop
4vXRCziCfWaKd/aqxbANSnv2N1kgI0AxUVAxmMuL0CUoP1xH9KQm7eezJXJNAmcS7wsnZWYtl+GK
xihC3a3YMeo12OdoP9e2AmKpCUwLiTYDHuoCpVskF2o9Kwymjf/f4GLoqamKH9qhCf4mRXBYODQ3
xSLkNVW12Vgq11s5jvWFQaqAoEmBW5TWiKeFcWTDCIvuRGDbmWdQqhGj+V42+cEnlx2HJs9B3vd/
o8JTX33LMJx8Kkz2k+sRh1Dis9A5PPrKRjCm0dnFGTVTbZXLLoClxfTbuI9pnZpHt1fjSPvI5iOa
xLCeqnXynrMcOymcCLUlxGOG7LnK1yGY31uwa+DFBFaQit8EZyuFWTnVB4dvCAmqxoFaeE8JXL+0
TOWTJdRwZylfHeY4SaBlmTIc5+6UIZhvygIVjN7lV9XlS4LHmQiHTFvboEKnRpQjyab2pfxyXfQT
8qRH82P5NPBeFAGineziINLAPU6WZ050lqz1j9U6YljDORmkK4W87avpL8mqeAeWpLjOSynPNpiY
cxVxJm181bvnAhwi6Bbg2je8aiqVt7EDAj5ouak126C3N2OhyjC90cNHUoofs8gd/+PDWb8yX2OY
sdxp22iiZ4KiEiHqSb1FNJ5OudP+JXyQcdisp28DGoxlyOh9XPRvVK0/AV8anYlfbbSbu0/jFECl
Dl6WmhV/t/wXUOhskzyCkSQfiHHJgEoze5SmbKngFbk6i2ddysbxn/LS7rHH55BAx5rZsNDOIfBW
8J1BBQPOvfEiLeLtt6btxBaru0DDIm6Rd+4hHsgC0bcxQ/23kNWhwaVut6najGIstk0gjoMnT9xs
FhUw5m2KykMEOlS2HP2JeutBZdE+zf9xiJ+6DE+VX62/EAVDMkwOeRXc2+3IEtBtnReroPIiMH/T
1su6c4XfgczK8ySi51qOV6t3u7DKdRJ2LSbMmOkDOw5nL5vVthsIHfZV6ZFAlOADhLRK+YPn7xQM
LAnrwntgE+52lPG3zLDNpt7snJV/yR3p0QOafsPofHKiZBdkAO3po85lmVzV4F3JWDiIyHmFifjg
2QkPeAAI2D6mSR+OTXrJK/7aqjaxxH5Qt/UWxRaO6ZgeJH/iuZDXnOj5qk6PTdWdaAOwcVq42dt9
mSlU83gnb8PMlTXitZbslY7dBQ/E3vC6rZG52nMU+gEOfJktmw5LEW+vgc5tAenzF7qyWjl3CXNI
5ALzit2KzS7z4LnsOEx86Fa/IdFXbOLlZpKr5XLwluyzFfKt4zjCeLcSjrBhbXtvVDRhUpiWDACD
Q42D8LmJWma03tJ+WjXncDAnd65K+MoJdX9tIrBeYxTdJ1F8XXUnNyrxH1XZMuAo3fd+aCwa72Z+
GjJX80TG597TWHzbdc81+6SXGCmvaTd4N62jyFniTYddZy84Adb2pJaUUjFZH6s43a2W+5rpnnFf
+5Wp5buQyVWmfb0TrWFlAwuupEzedGK4a+r1flRFvKv1sJOcVxtJpWj3IlSjE3p0b+jw8bObJW9F
xZ+kc2nivdeyhFbZzfW4zazpzpoRUIdSzltfemdi5N/jurKoIFuBOz0XQxJS7om3qkseUrzaLKh3
fEzjCkNnubehcf6PsfPYjl250vSraN1xQYWAC6BWSYP0nplJzwkWDw8Z8N4/fX+4pa5qqXvQI4mX
zDyZQCBi73//JnAMYzkZ2mHEesp2w19jZNzdrvtg/vHBIbopRPU8YM1Ok09W+WQyo0k1NriuGooH
01T3ZiKvswzfY+2XhSUs1zGb3BUT5nVBSQ7V9SzAzydBSrgKXmv6zmoyAHTK92war6anMfGNedB+
Sut9KsZVH1WQesdtjBg97m1gN9v+7K34i5SfX348wRG03qvS3IQRjndBsR24tU003ccp/0i5T7YP
1EE8amli64p1f5wnjw6vAQ8n5ZVdeGLuHbbBqYsjegB77TaEtvb63cahbfYNrRufoVIlNlPdXWwV
AK13/UKKkunRmH3mwBtQujY0KidD6pg4OMtikgsMuj7sNLnPozrZ2ssCElVQ9Ssrb6+5CeHHtNeO
PX3LWoWIDmifaVGH0fzQsjfXaJcGmnJqx3sjo0dE/eEQbaUOa0cTS1StmzTsDlY2biJYPBDf7tPk
P2rQ9eIouLVdeCxBm1NnQMxrPGSDgYLjaUCU1ErmXWU4rnxJYlKT7JthWlHUrWyBasO0IyjfWPkK
fzilMBZhPg1p+JIw6o5ikuQDhOpRdYuk3My3KhzHLXM+cqtRPZB6CnNjpZegSpW5KK3u2MT2Pk38
fQqEGtqEOtqKY43SVcs/GJ0eJ1Tu83JIom5tu7gM4BdDVjAx14Ni1OnSyqTL1JxgpD5WOEnOWnm4
D6uC5ZTzoefbY5j1LcjUyg5Izm7OCkW+x58pO7+4NjBdwZiJ+zWZ46+ulgzNpvV83VRdbg0/vWCx
rRalU66cjEOTJVD32vf8GePE2SpNbUcVrfVMPku2lNgKI8xjwG6D/qo76cFM698IgI5G12w9N9nN
L6yTDrBqfJm3W3DiDfvN0lPFCjP4E2OqxWjQUlf5NsbwxnOiXVaPcG3bZasX0FOTAwD+1+Rbu6FP
SQiy7EWe61cM65cJu3E8DFs7okSJDOh3WAmMHNKjHqzKoTwSSpSysuarnbfUbG23L0KmehDl684/
c3JWfPpqJZiRJap6iQv7Vgz+w4SrmmmZDHIL0NTihgC8AR58CqR1H+3mGRWNzq4QbbrGeOmjcjeE
0QTGMl+lXD91YUsKgaVjPiW3I+S3BTWxDZkv+YLoRJZhiEpnJH3dnjSPSWcNkV03iGUzV2Bl2yxA
w5J5u94bLfb6vF46EamjMriZyt1Fof9CTfbgK6bXfIFfkAguKko2SRmGtExBtbMbTyx7eFLbIqYq
cCBYt9FMrYwWWNuG6zoP3bWW2ves6o6p3pxL23wpTHKQ+r5YV6PxPSbtczZlXLHylHThs5kmx64c
PxnvvlRF/ixUYi78qX0h+2DHBn7KG2QDGi7wk+WTfC1+yKn9IZfnSdf620DvV1rNRZuabRI5ZH0b
Z2BJUL6qK4/oz86GcA3mddNWl1ONOxJ6wx7exfyxAalhgXbWxdFKaHcBhYY/L6qwQrIyKDqysUde
1JKe2dj5E8Sax8KerqWnYHAPaPTCod1GoXZhaqbtqKwuAxscWjmb6WM8NcduyPdDAr7ikajh4eJV
8rwFVXUve49TDkcNTmXi4XM4sCVPouYwdTbUtkqDzTAyO3ITxBy+IVJYiryLS1Rnnxzi1n8AWn6C
97mbON50oC3EMszkVClGyBlMcfWWRDsWp9t6kEXj7uDow70ULZNkoFc6C05v6LJlFpt8Q/Noafql
mwAqo0p78dCDJm1y8OLqmcEOviM5RDrBBg4m9Fjq1daujc8SjRFbkkm0dRIYyLvCz1rTGL1wRhk1
8CJN48lPeM5bpZ/1yribVsY53FubsE6+fUoikz0ncO12OY1yXGX+RBRv3G80/Dpa1U+Ax47JCypy
QlEkL6apfidWfpemxgczGLEOdLQ283OYk/hV+OkuLmDXNNKcoW31HKK9wKj1alrlT8osya8VVRmV
fSn6M0UYahXRHfq2xPKpuflp/KJpCeqL9ivilbadH7E1WGHrdu6KAJuWfqTPqrS1FnY/lWAI5kTe
XkT1yzx0K22tgUOezD5w33lAiq+otGPaTwdjFDNZ+hvS8DYOipk8vDUaa5fZ2Q2oa4fadF53IquX
kgOxDfsDw/FHm13f4kSdr3dKLg4uwwsd7n6hPTrxm9dx3KlNXntLj3XA1afYhDpFSG9C+hQGJKfZ
jGQuJ8mx3Jijf/NS64xGgXTy9kkMwdqW3sqGSwYrBvGIXGlVsdSyftWjtxrmivdgav6bD88UJp2V
7mTXPOr2Re+JDs7SdxgB67GaMwecc05vCsr6xks7LZsdbWbtfp1i64sOMesPARQV3wkPMxEGLpLf
AEsn/mNBa43+ceX5exxdYvxVkrx6GWOxN9voA0eFnQ+vKYNZkTXpKQOvKeXNFzbyzF9NdA5swr0y
FLQ1Y8ChZDpdq2M8ekucZRxkScPkPvSUUpSsG8xrvNDcStmc+e28zPJ58XPx2XJ3HUhmWnLgw9HC
SfmkzPpXRU2ONi576jgigy4/87dKN9DPzZzQEyD5rPNYGQIwUNvnXT4vaF0u4HWmKxWS1T5UDVPQ
BmtJ1nJRw+hRWy8rukXiZ3D4smJh8QTYHOW8dSTTd2Wg9uP8sYJ2F7TjWeHhAbn61Qv0q7J6fgeA
08sjxL6VbMqn+X8tPd2mbOzwQ1YDg4gqin+w0z/GNQR6vhoUWu04gI02Mtl2rn4sLWvnjNaqlpDU
c+0xMbifPECd89rOnFD0V3N74TzN/5pNjZV1+YHZPByQfmVU5iXs3INfoMonZPe9yNKN2XqrIrN3
rj9spyHFQ1jbBTxCkpLZgWqr+9FjwsYyuHTZWPQwF6hVMwvpLpW85dZ72l0ghcCzMhaT8Woo/6zF
ZLY70FS6pZ+9Og2gGV225u9L8yybH2Ynywwwl48/oeoDB1/CBF9lwQ8moCsE6M8O0+PFFNXg0N66
amgg/Wxp0nl5ZrmfwuZPfxSn+WmKh/lQ7wt/RWUcCKgjQKqkx/GkjuObgROcmLJ97TZHPxZ4C7Br
BEUDbSv21oWK2bdmKM4cGXoz+HJiV5xAT4CL5TvfdXCe5mgUxOSEi0GBK5k1zE+Uwx0eeGgbtjG/
orBtbHPrwz5bob3KCZCCucv8CTpoHS190hdJ3eYnQ5pEcuv9TzfzmbkckW49Wiwry0NURt2geHLB
8aBI3G0sdGH/0fkzkKFYW46aNNd+p2CY6OsEerUPcTrhoUNptMRpMBxhbUPn92Cfbqu47Jkf5fqi
GtnMJEatC5RSWBd4MA9CqGlUWdswyvGgxW6O1vClTh3YQugE5q3Mw0aYSImtNBwUO/bWVtHLYJgP
aWY88EUGCiEnKK6zS02QxJuw1Q7zBsTDZTPFrttwozO7ILUGJTWCGTqa1qD9d9r2pnT7CYfahEQb
1/idAALD5j8oRv4xW+u8SoUaAFp0Fh99PlaI4yx76fu7cjrAOHCCPAd1rL5Ta2ZmU26XzEDnDc+/
cE1FIaelUzXp7HglzYqQ9tiETQbp3NObzyRJp53RR2wKqUTtUqJe0331UVSNz8zdvXopTFj9NU9w
gMKa7DyqkrcYwjedHZvskQHyIhy3qDNNNI7Z0Vb2PdVRZzvyHpuwDzyt/ZFxejdmlneov46TtU+y
58p9s43fcZeyWOJ1Z65qs4v2FmUaOLTePXVAv2uN+cNTOGEsKJXRfrkjSGSqTbD8xoL58QjzNnGc
+skvs2hb9Wi0jaB5ESN8ucEi35WkwC9GWhbEyKbbErybfE5lMT3nMEKR3Bcj9YYC93UG68OZJNoS
ETefolTlh2bVEKuMWIdKplodYMXryqtj9cAIRdUydWmoVGCBlWt9HNsj0Rr9YpwrExZgy6iNZIpo
TNRu4pNvh7gIYdyWbvSgGHHvmnTw6cZFy7A7pwuzsbr1ma2uXW8yMGiYrHcFPBpta5WbX5PZTcmq
ygbw3UiS2tgazcmKWvtpZnlwBo1wXISiCp1kHSytpEL1aLokZ7N1VuQpEqEAiw4Kqsoiok7aDzJ1
v1xf4bNQUZcu2lZhCe0U/Y9uELi4KCLH3AYaSYKWHWaLVHqIQVix5jbN7WifuIpBs9nikrUwlDJJ
Zvdi+VhKSxyTJOcEt1W8g/gHgzIooalOo6uzr4U50Smj2KLPQ/4L0wCv/86+hG47PHBOAjzKsLrV
xWQ/lkMXMsnKKNhxYd27XmXvzJhEy/kV9YogHHXkN8EKAkWysfoeMGDw8+A8ana+bdml1JC80Tel
izofrrjAHAbAigzMfGnHFZpPg0ejAOCbjnqVv1iWf5yVbwOR9xkV8ARCY1RUwhL+qSceMlcEJLQi
relkcQPiAFZw3Rc5IFHtkv38fIrMfjNLVLpat0H6tyW5bWXr7nZ2wa4Q6WHRUR/px3d9Z598Rx01
x31zK33tqWhrYwOqxerq5M5CoFQJSuOxcuQL6pudaYmL2SQ709H2DiXb1Gmf87qbIQIPMvPCMADj
Ia5VWfOQBKT0BuoDMQ5qIY+DzYvIAS0DqlPaxkU9yJZDqQKu1+2z0bXNg9EbFxJpDsgjkm2jyk2d
VEeWOApNu3zvQm0joLJOrQLVC7w9wg2IRVLlqzqwHhM3wD3PABy1sRogPsNJtIdGRPSk4iG1sEAv
4TqEvLazk+agE2iw56ykF7Ha39GIHUqXPRFrdMe2Fxca6xZHYPnucBy65jlNBpzMKWdgRl86Dw0U
5iZLS6+3QVLf4KtATEWcm9bRdnK7DS453rIc7WqBkHD9ZwVmmmclOKvQWewx5b7+CSlwsqcNuoqk
YioTHr0sffb04r3LE24Yz3uYEi0TjQ/ufE4MZbvJQvfux+1lLoSq1hqX9tCsol7k60Hqn/O3jkvx
bI5Y6SX2uzYkG93KXmQ9b39Bc0p9lPWN1HB/EvrBK/Pfvl1e+1Id+kheAYUhpiQSChnrY7QeygJi
mQBWoOunMsHA3P4euUKJrF4Dptm0m1dw6nPXdPDwjV09lnA6LA11RfjG1cqwhTFQ8DZbvzdWzRQ9
R5zoOBHsUhbHbCRo4uyTwiqgv+oQdpofbjw+Rm6yb5vw2Q+zH1h5Odt9sk8wBBzpBmGz7WNJty2T
q2jg/qNHQRjqIRuhMzK84qssB7Gyaz5/EE1gOlG2ZCC6x81xOXu7yyCGSEuIhSPg3GDKcej1BFiG
TtIL65OErtG6nMicCL8Kt2UCP8xKKDTgC9Gza9bjWzfKE/zjXddiRqj6telqD3rTvAqeVUWHST3O
OEj7miEYJ8a7RoOr1mT7aiTfqfFdiF3tW9+oe+pjTwD95lZo+OiYo0vD05o7oCFI92X+mUE/wJkm
PkaQmA+ZkV+bAmXqEAsGuDEJvWlwNZmRCdm8wbqjbC7zGxd/A9ElWFexG19n++aacQ13XCsWxRQg
sy5g1SIHQj4ZQjcMaMyn4Lux3WsTAD5POLtVWXaoe/EKY3ybV+m1dD4pMeZFGi8HCGXDGDJHkYde
aL9RyT3P9xOV6F1jb4Pi1u4qG2ZPGsubVaUXl0vfzs6C850mScW+1zI/h9XwKivacM0JjJuttc+p
iQ1o5qzmfUiFZD6D8whE+WnlvgfBhLrei3ZChwBfVtXN6NV7U8UXiDRPSZm/uexc888FlwkO28nE
inI29C/anLlDNpz8wVshLjn6k4UC2HrLzRCPkhkBZxy/dAvtW+XeVsYOjTEuBmlx1MqGhZCJB9xd
3pEfpGsvRxdVBdUhJJ/bnwIep7SxFirT8EDSahc5RnuB78rsr1pr3ngLzHFbFPWpUMPSm+o57t0v
lv4gvnTL8WYaEJYdPtxyBzHf3LiMrvuJT85HikivCdt907iHRNj3XPBQw7Ze2BGbv1VDg9O86QrK
v/FEFvP5g13jcYGtydpWTQgf2kIITUXMVBviqr2J9QBLO31XICeZ39UpsjuA7UZTwC6pDqNX4tyQ
I1bAVpbJtDAQkFoYqvb1HQs5yLx2+1AGwbfdV1eJX6ks4tUg+mUW+Kc5sKih08gqZ6uP0b6Lp9/K
ct69ubVvzUOZ9xw8Q/RLUIGnGY+fEVCycWRNXreH9ccsFHKwYWbLyA93biyBkBMmnoF3lGOzV8D1
3LhbFkRAFdKlkMjdH9PN2o+4yrqnqfbhi9gtSspwL4222zilAkjLD2Isk2VtwCvMxfAQTv1igK2y
dccp/nZFfTJKtWGX+zZTep22NB4K+OoLCPwlDIZ222O1UOXmfepc+OeI9Q4ZZg6PWZ3LG3RNRsBy
vDUC4VCazcEKmf85NZFaplJR5/Q+/WUrEJZQGdkyv1th92v+DNjSbENNngIBy4aJ9VeAEo7Ku2cd
VaNahSReT7VxMdxaoP1GJF8Hw2pUwd5xpqea/YKxeomWBy4ZxBVEQt5HaGv3JO33OB4t0lwy7TQv
iv+ma8O9ChggVjZld5A9yyhEjke/M6aYuDRzUAjTGJw8VAD7PbTWcFYlaKrxG1nKWoXhuavaQx3+
KuBT1jmi2QIbXNPSLvOOOrEdmdAsYvZt2bebRng7p4fZLDPtlhj+FgcB0Cgjera05B1x9XPWpWyr
CH9FtaMjekAZcdBTQCanesMN5NyHzbuTMmiaLfW3bsK66q0B8+rso/ShPUYOtPb2XU/8Zh0G5bUt
MTlsATgaFR1cZZp0wYncRnWsb4wagDxyLFID42MpIaf3Haep31KR+ON8jobeo2+q5xamMRNllAzZ
dK4KkwA2tyAjoMKKbNI2Wja+BWPwogUu/hvdaui9IyT9p7idnnvDBZiZOIZNqyh3fua3DMGMpYNz
3SInnpdHbCaQn9wMtzsd9K6q4NRCxcseta4qNx2D91VnY+fT2tqw7XIMs6amIy+9KrD28r3c2Sit
JNvHL6aDj8J21o7grAXtFL2ubvsbqadYFmkd8NRIEL0juTaMwRMUwhxvEz31Ei0iQrdu+iUrYI8O
nsEdI4zpXTUe9CHLxmR46CUHtm8fKmhv37lt9p9em4Ury6n6l4pO5YZNwbhz8rg+dFUPgiYjOc3A
4KElinMX1JO9Q88HHugzBd04duqvRFDGB8MGKrDjFspr5/fFLtRxIiOOpelWqHLwBRsZVmRthDqO
Tq18jxuqQDpki3qyxlHqUKABomfsUOuLMFx7vdK3bhvoRw/iAfVA2kHYqdS+AAd7Y8z8u3O6+iin
olnmoeYfoxgjmVwAekxChY9N1vanoUWHXaQN3LuUYTyIMbyOHjIVdUh/CtlsDnoGDs84/51oce9C
+9SsJym1B6aS5kG5KsGPWoi9U1ZPlT0QHOPFzTukgmI55ZAFdeqNBwSIBChU+m00C4bOLXzCktHI
Iu8x5+KT0/T6Tr5mmUG81x136QtQs0BhelP2RXTpExMr5NxMXnXNjaikG/NXLqTOrXfrAEeHKlwP
dfSj89wumIgNT3RG2CMHIHmuh6G/bsMhyJEbLEEhaggzAUhq6kYIdV3c2+bxjtHnatm6LcNpnTnc
UGAkHkDJggsO8usXJnY0wnU+oeTx6JdRv1P4eCyHyQ8PNuYe2zLs43024+nh5A0/RjGBVupskxQb
gbsaZxVV4ZEKgiYOpV1eoZDS6g4CQx3hqxQGU72DsNwdcluNr9TUcqnZ/psQVrXuytjc+67boMcc
MO0SkeWtLaf8sAHsVpDyojUORmmwsDwHbvuYSomYGbfDqNID2Mn4cBgBNMKoD1Gu23jVw6htF2Vk
pLskNu56Z1s3T2DppU10AzK8WJZHOIhQn1hhPdFkIA9X9ks9AsRA6IOjUrjRxuLHx0SLnuI4ee+E
bu2iak6vbsp73Fufdpe27IzIzZAP4imnihdzMCJ8LfTsHhsZ6RpTqL+NhBQv3EJmLPcBtlhuW6QM
WqW7/LeKjlSrraK9GoW4BZNYuba5nzEcUMGdSotzEqI7mYLrhETC8lFuMzWjbw5Khal5vPy3wqyL
QMUIl4UwzzMwVA72dwv4WnnphwvUOjUxs3Oq0nHGX1kB6OH69ZCifmu1qnxoIsh5aFNf4tl5zJQv
JpLmRWNV9QpNRrJSBvi5XRTPQYF/wowVefVlTFMcCLNtFhZPtpdj3wlJKUmWGL6v4f0+x007u4Oh
AYNaoqJVDPkae4TmQwYMB7FkuP1pMvrvX8N/qO/8+l8GmfXf/5Ofv/IChFwFzb/8+PcnOEt5+p/z
a/77b/75FX/ffueXT3y8/vWP/uk1vO8//t3VZ/P5Tz9wWFKb3drvarx/123S/Pn+fML5L/9/f/mX
7z/fBYPT77/98ZW3HMC8m8L46Y9//Gr/+29/iNkO+t//z/f/xy/nL/C3P06fef1//fn3Z93wSl3+
1TEtxzJtVhL2vH/8pf/+r1/ofyU10JVSF5ZwIIL/8Rcs3Jrgb38Yxl9tHZcPj4xcYQjdw/y3hpbF
r4T5V4+HUPdM6eq2kMST/O9P9U/35X/u01+yNr3myEdqXm3/GU30/3I4/Rff4hhQqK9amvRyotjT
vXx4clRLEoObi/JDNZhAd40RfcWB0V/CXmvPpqFZySrKprLbT82QDkshpT3Ca1DDR5jrA7FTBBZ8
4zSFyE9HVmJyumNUNUyTvdIIuMWawGKEaTWp/VSMiQDhDqHsIMpmhoOy1Rhh5Q9JBhUtTy6DgTpD
L/D/5gxHPeYl3aWMQEZqayK8iZ6HRhKyOcEFjt08upWrnrwudk5V6LTrEn+UZqFXfvwFTogvaTsW
yU6J3vgBQ2Yol8lRP7eVQh1IRu99Gmw6hBzVEblQUQOltyjrF2ucmzSb8uXRDKQpttgm4aVRhG73
WCSg95HRgLTrcVafIrc0b6bvxXiiRhbIVzp4J90coMe7/YBbjkvyBQoUX7s6kWgfE7MOX8rBLz+s
PsZmzCvrYzeWjEZMOdv6Sbt/zEwi5pdtiEoMiUfPRHxCd7TutBxQOekMqHUpTjZh3ua/zJivvO5B
fbdWjyvmMkprZ2OXI+EEcTc+dK5I7xJFy9az9WJjeFl+0VpPrFvAXVTbhsOO7GeFeAsZxd5zt7Je
zAznBTIFzACWRVc8T64G062q8yO1cLCmaCWXjInDIe2xStdQFLTr2tcZONi992D7iSL1DeLMPSky
62TZbFSMhqtlIjrrnOUFuzr6h5tHS7lyE9xBTYDroxmq7ITSCiqrBpjULcM28+5VbeSXxkLJAVUF
50zo4TjOaD1LDFmOEJtW74Yt2m6XZhY49lAkZEvGKklh92rlpkyw9Co107iqoa5nlg6mgAsQNG/f
9rEFUDxYLyGS92veGuEHVKrmUpYsus6mDub0jAIAH81fe1lUQiUaGvFiNGn8m5vDqeOMEdraaGAC
bZWOv/NFjoNY5mJDJ424jjamOThXC87p0U49iLvQbL8S3F4Z9VMEnqRs1S6QiYCNnmQfoTWZp9BJ
0PJqYKmMqxXNtkAc77kQUpMWdZzhBKAlQDr+ZirtYE/GmfajO0J8lxMKZqy7IiKSPLoGL00gCYQJ
Js+CMQlW1YBovRNGx8QJy4M3uuneKlIwERxMc7VCPTIsew+1GaJJnLCmsP8AhldvaSG69WRK7ze2
LHh5IWF+arsgOpVVpz8Pwu5eek0LYXIm03cQtiDA0dSD2ph9e0Q41cBo0cxj5Arrro2F/unmHTWj
goq/SioKwoS7duhjqtvYRtI0RSioJr9OLk0ThMc+6aiZnagHdp9qN3iupyDdjWGBlM42BnBau68x
PhkSTjiBEsNd5LhwMGzt5dkY6/4Mvm4uTaPGJHEE1JZeUyxlVxEVHvZe8ZmTmpZQObvNNcIHZdNg
WtKtHOXWuzEIa0hjcfzJr8vXNhoBE3VPPKewyNeVbBiVJGU7z4zCZK1XrtiOOjcMIZHzQKttMWtz
o7c4T4N3I3ajXR31cIirNElOqHzsdTSKetWnkTiOghiQFEQJI5yxg58q6weKhvEijJYBU9+rI70r
GLDnl86JZq//HskuSB/9zED9Cwnqqc6xuZtCM9iW3aTOk17JYhUAry07NlEIZ7izDLVjXiQaJ3vh
6nK4eq7mHA0LKgC4j1w1pj9eW6Niw4OXPirCXgCGZu4UIdMixS9WsvA3JoDsxFwg9Pbw62cjA/zm
pD6WG/7J5FRYwnzNjLo71IWk3+nC8Dvoy+5aFyOlSRFhohU1uPOF8Hu1e5cK8TFxmlG60kD74zpp
HXxbEb+ACNiOxGLZm3Aj60vxAVkT0LYpMxp1NrqHJp1Y8UVWFt9prYWbeLDai+WOTbMN+9I5RhQ9
J8tycYcakog8PA8udkUd+FhMqt/FYJwXzR77hwJT11d/cCttYQ5W9pRTBAE1+umwQ+uUofrKcC8b
piBYdGoofvWdmk5Zlni3TrOQOUiekjpXb4bj548ygRsxDFb0oMkq3Rl+4n4gq5/FSZlQ52rCzq+B
6b0ujQaCs6WVZ6HIj172CdtS0VXRV1EE/T7TmhSoi6nUgK3yBttrd5HC8NkFY+I9C+E3e9R3DSbk
hu4+YRzm3suEOF/cq8CdytE7EWumb6om1i/FPMiHCg4CUsDoNWarQVrsYJBbfE6C2Y0m+l2qYbaS
ccNXYRkefUFVPrqTJb9zY2I0rWpfe05x0l1buN58JoEzbEQR1ysbN8jTlBjdGR94wJTesA5dMPQu
PDnC7VRHZ7aILKYlPUf5e2AiGMfMBgpOEhr6rzJwO3wisghcrI1t7CZSw7j08CgY68R5fBlzCwPZ
oRU7SF/VEnOVVSylWlkFnla0N/GuH4oAxFpLvpvck+VCERjIckXgtshki5M0bYlElea7Fk784/jk
YVt+8PQWbkvtdHuH0clNBOD2aBWNfWphSoo9oPHoWDnfhX9oWRh1UCKNtvItR3cEGm6qx8bE6hSp
LX5fkK+nV8MW3WvNQ3yH88CqHaM2x0q908QNyZAN5Sd0g5eIjO0DRirVZ8gzsq0iXNdx7En9JVo2
DGplZqh8GVWVGa2SkpmNFmjlJcg6huda0J6wzyqPYla6l52D7NzTB/PiespcFkxAGfnSUaMaytMT
vlz+wY706RM8dtonLaHYsZObH7Bx8Wl14v6NxDj7mgZptU+VPx6GomeGCQ8N7lTszOZ+DMjaQws/
ZrYXnH4TmrJSR3qUIo8Yw2AwEXacuzhuQg4O5hSJwNJeVBrJr6AUcU4eruleUGFlJ6mNYq0R7r5H
/oVxd4vGCsSo7OvXwHK1U2n5zg7Ddzy2fFWTYavwwF8qxKorEsv0I4hhusXdWtuhczNPKnfsr7rF
KB3YNq+vOAqlR6aO+pGTLXoPG2N8QjFLoVJ3pXvI1ajOSYLxo0ysESJbbZ570alDpTI4TRERk1y6
AT8w7PCDtWMJv1sY+ehepiyKEYw61ZPbxurJGHFsbPSAdAN/HPc95cIrZ1m2hyDcwhftY1y0TF8j
5Lakg4ZdoxUg+/UAEiLRvu9MlvozFVP0kuJrw8xGgDMlyumvVYOBTKUVBswIF+NaJ3EzE2MDfDX8
wqIbR3aFMKLCpsCM649gxsqSCOWAHZtNv8jT1l+pANamg+/ga53m42tpyuFJn2Df2S7xEgbIEFQ+
EpWDLclHn77bxbvBql9Lt19P8N/hxpnmqogmbDEbIxdPeEex3RYYttN5fKIRQHdowfO7NMoONlVm
4eCkuUi2DCbYO3hNASpmVlJvmJB0my7LvhK81G5ycJNnM4+TbW5Y7lmvU8xrSCf2T7Pd4oOpozCr
On/4lQxa+BJGIV7Keo6+GmbtqN10zY7ODepUjEhqe2AyblPTlNPMv++0EBwJfz58BmVMrZd1VbgJ
ldDJydLHNR47TGYbWwZnonY6KNbCPxVdx35qt/oK6ZGx9rGplNALewfSfNDBzhCOgaslz8loDbhk
WdZo710XBgSRMs4y7dua4GPN5P+OiX0DRqZEC7Bx3vtAW3uINmqNs3CJlk8lRycLumsU6eKSc/Fy
GN/8m44nMwEd0BxfOhumcDiQJYtqfPqdtYiGnQjOf1ZF+dGMgMIS5Dy31K3iT0PvskfXE1AWTdFg
OO40jaIorpkHBLEQNysfOHBHhHJZnhq7NjL9l6FzKobFbaI9O03c72UrxHmA6Pk2ZjL9nGqyR5v/
Rd55LMettFv2iXADSLjEtACUpSdFUpwgaETYhEv4p+9V/+3ojh70oMc9PZKOqCog8zN7r92Q+hW2
5LgepTE2GBmKiYcpGN3PLRjmowvXgnm8sfy4PioHLrXxR2KxRWVeNDeyIt1KGgMO0H5jmJ2oKzII
H+DH3CRkgHpieJksbF+WqPoHWi8fGayFhYWXgqwjau2D26eMKBJ/ASQyuS5dnr98zzpxfwNUa48j
k9OXYYB8PlprGiIzB4BjALvus8b69JjBHV21YqVNebn1tZvCs8X2oHAMiJOOwqQ4phiJDXJoZhT2
KUnE26IhtvvZH0BP6aO0/IA1My410PXlpwMn+awc7dxPQwtnZBHXZBB/e+ws2X2PqeO8mtaafYxz
avy4ba8nDDhUho0laWshXqFwFW0clOvEecphTpWFzIhNHnJFKyd2wy7QQHnrYqPdIgGA7V/nXObM
Hx46t+UB5rNx7rBEWJ+2aRXwNGT6zdCJiJFJCy9clTRuqR8nUihcnAaWg7Zg9AS/bo4KuaRZOhTU
Qnx34+BHSwb2CmwneAKvTq2YfTW44tWbXjidbJoHmE552lU3jipAmrlNLX+dps0wYW+bF5k85T3+
rQavMUDXV99r2a0OAa7VRviRtgrmkKAea1Rkm/evTK72uc3E74OKh54+n/1lN+A+vk9G1pwx/JiE
YD8L2IqFo/9GbC4fcsCF1IKiC6scIw2dlxpeZ5t6bur4IW9puQivk1WLUrDN6v2KO+w+p4l9wKVL
6nmlRjYGvWm0MZ9WH1f+kD9CUyCJQZR0y41p+L+rM1KZlPWC2NUU51VkV0IIum+pGou3zBBfQ28P
722eJKxtXO8pkWMR+QuHJlp13Zyb1plIK1AodUyBxGfJr2JV1JqwJDfbAQDMcHU/AFlAEmVARWoX
09rLZrO/5hKj426sCZxgemmQjzgodXbdafzNnBQU7dQlBvoGXx35S3ZGJ+SxEViKi5MyR/6JvqfL
jxU2jqIt2lKQNpzvRuZWeDiLcbv3y7YrT+ai5W0L+fSK+DAUtovKFk8b4sgLR1Z1Y0spgMPwDJyW
4cq8bBkZB/fOYo4oTwP7VRir84bhe0NF22Y0cL73B5rmzFZfgqktoDiwwh279KPbTCbkNA1fuTMO
3CR0bDToxvVCaLMT0cPmu2FlLIH0CmiNHCT7FdOwfpIlawF6+8zTGGwM69mofc1/GNZs3hVVS3p9
N9gTK83FLX8Ld+WDwwbQvk22pf8VRu38ZGVB9JCEZPIzps3KinEj9jHo+uetUSs6CVSzNOlqQvTj
Zf73unrGLdRuZtk4iDmOVn+rvqEFdJcMkBKgr2F+w9LJlwcb/VAU43g7cY3+U0GejCEK1QyuH/b0
OszVzBrdH9slpS8vEI8mhAimYWYb21+vyhQVYpn+zcpmOC8d2xh39OunaqKf9j1ELaHI2uyGbS2k
xr7N8i+5rQgRNXISUQv5ZoDVQz/jgSUzPAXngr0K/SBjtHBSHTzapCMDfu9C5CPYw++2r5K5mrdv
13r6M3YowxjSXA0xie9arwOm0TkWi939jJniNECyzhKDGBrmE/7k2mfej3o5QAxmaI4cNjgqOp33
4rrjVJ7ZkKWAY9pCeNOaj4ardQy2h6qpAPoItzkb5XvXmcklSJplBSprz2Hfmgp1s2ErKBOVaFjJ
5I6J/3/BIYPy1vpt87J6czYkSYc8LQ0k+3mi/3n+gp+Bh4eF5VKhiB91bnF80fL9MNRaHxonQTVu
WKXHrZ0ot2CnXrYfiWakEuYdKXubJ+TBa0YT8m4+obVO/S35I+u0+SiWFEVNPXl/0qSAmO8b/sVl
WXxuCRzdDzmU0l3WedvdaszljWdr50NW6DZC3DDLWy8Al2CKkeYDFOXsvu5hfMS0VUlcd4mL4XG2
i5eKbfUWzVnqGGfYQyDVoazXN44lg2M54cMbvVn/JGJGl7HkrYOCIRUHL+/dmF2J+NNYmxH6DSV6
srXl54RV6MgGxroBr6CuNMlpfJlx9B7E1Gd3vW67B0p0gvvS1kYOsartsbWw2WHYFvs8a7DtYB2r
96byVoIE9GA8wYLZzkuhrHDwmy72Fh/yJFqeZO+Ukx8pF9DOuUYRtMuBaLMYB7uBel1cW1m/dXGZ
dCglYAS3YTUI9cJEFHRz08nfChbSr+vn5r2xkFSN2rTBYy7M4UeVzEpp+PMo95bkw2CPjtOJ2KA2
NTxkdO56AwzTPnFhct1JufmfckF2q2BK7QSByz+oR6+YyzEjGMRuF6T/hvtsjbb9vuVG94+dUvYX
i3V2TJG6rInIv9kurifH8bf3rq/BhbQBQSK96bA41mW53g5QEJ8QXXgfc2/YRYwK3GYD605ftTKD
aKotItoy1YY0HxXDk2Co4C4zCIgHwLq/ZdCSDzJjlaH2Fh+lLRcLR67sXvKAN93NWkSnNaSIJyZp
KjITEk53eUsiWziXVXmjoHfiSfOhCdQlYa1EtmNXaL8awzniHYJfJRXuS+j8xnw0MqS8yPs4MIQX
HFK7qp+967+W6HpM8tCikMyInD+3K/xZcQ8N3Ai7wKZ1vBLP5TuOKeOfs23GZ5NNwykR3Mz4thGr
8xEAx7CVQ5eMW/5Gdyv6aKtfPHji/B07Obl+rLNyHpHOtRL6T6K/gFQwfaulRgvLeO1kt/1yMyJF
Oa2FIcpDAI9pDjOczjG4p4yWHLB/vDkDxjEDlg1xYnbeHS3p+GfinGGIMWED2Z9WBM8kQJv3rSMq
0Bpej0qBWMGdypLqdm0Wl+cK8fraoZlslmJByCKh/hcCdKrJavbnGp8SVpCDcRpxGCIEMjbqnwW3
3N52AkwB6YqEQ4FcSOgjz9Ib6z/rhqundgcU88yFDtbQTrEnjOGhTFqDqiytjzUElf3gpgYzvmx+
5GCdY4Y9RHOlhFup3rLj0RTdWUvTvq0sUbwJrYFpFEhcjlZaN6Gth+ClzQV6kY3uEi+z4Potp892
bizg6LkP5xjUBKpdSj94cdXRsYNkPy01S013uyp8CelmE5FCp4EheBOkKwtRAMk4lDFZVD1K69Iq
jdD1Hf2s2mK886jiQopUnjunUrdSt/oYVDqIGwCGJIkB2OSj5m7NsY0vhQ24fJiQ0CRTnp67WXj3
VTPw9hqDccsIj12QQg4ZIjhDbegtPc622ubRcGVKua3c7FwVJJ7NudVc4MPbz+QaTzhWDMAqOMB1
/ck9r2CLO1LBUE8D/aNSp4TYV4z5RQcuHEvQE8zaS985FSsLLBxmLvRW2kb/pRqu+ViNbx3T2SV7
zsvyOSr72WgfZ57MJxBpCarc2WmqQ0mnWeDkN+yvItfefbe1xbvSro3mlSyxB1qXJh5wo3hHlMNQ
bY0cS1++GuMr3ErvBTkmS/8JOPdTgjtr2XMRltjY82V49+2rjsh3NTJfJ2uKPzYSyDOjnCGI/NLP
TysE4ZSb2DRAMTGC/qa620gTs0gTIEeqJkoh10by6S4eX0EHJW6Jl2nmlherOz0h4vIfs8ABieEb
RXrX2P1IZMYKyThanEoMRydrFzKhsyrFFgGCpYqGZJ1MOg7iCm5SZsdwfxedD6EpmooZgdmu30tm
OitgA9QH16zrq58vTyBKV/A1liPbwuTQVGWQwgrsE/c9GDLz12w3GTzPYpFexDdX/NF6zSGjkUwB
wq4XuF8eNAPp/BtL/7DBhKWoIxFTqn/5vNn9nZVuCbwmpuAz+TBp7cPmWakTgNou/8ylwdg+BkyD
Y7JW5h4jHvUhZqvr5HVjlUtZgjbje8FKqfaelODUugXgEeOu0TtCQ2n62GsMeBoMaLwiKlBWImh2
fNwFNVGWYt8I2Z6bwaC9SDec8J0zGw82cop9pYFPcuzLwfqCQKSezBJcLY6G+Rn8YHs7VQPahnZC
v5jye9ezPdnuR99Wxc+GyhE759Y/yC2hCky3I7KirsPRINE1rxNXIEkSw4nrDp+jawoKVm8shp3m
QhoItTKyd20UwT9NRftvdtDDxeNgcK5WjMJQHBVT9y+dU+QhhgraBYVSh7aRCd1uUoyqV9OtPott
AvdfsCi4G5NAXppKDqHR1dWvL53hvtkEdOF0wdFv9oS29bxDeycRAKaMrXznH+bE9tbb0bwJ5z6F
D3LxwQK/oS3p94XYzIG5j2GcwQqULGoX/jBwgc+BxalGK4OPoaal+WTqSrnNxqP6HYFB/m1gi92P
0srj2rL194ruct+2HhiZspiz256dLdRP+Cyji7AQXROl3KA70PU07OJCPqr9pIQ9Pg8LfgXtyPGc
tV7v7dDF5O+eKBt2Dj5TJWvV9yqb5SURHq86fu1LxWYzcjqQpa40yDzrreXPSkTTDe7N/jzOg3ci
Z8o4VHVOCtyKILmHDJHv5rFZ70SBjmKmfVt3owQ5l7UBnk8+F/up5K1+nnwE8K4EWwJ5rKX5JacJ
ffQDEMuOtIB6fqU7lEz4B20fy9JI4wLY+AfFf/DQkgx7sIw6PQaJnkEadpVFAGxuT+zHDfN6s+mt
J5txsL0/yQbOKCrNQcGNbHxwsGRz7hJdDA8DWIfphjUyypKMUwZrZEKeT0NtRO1B8nE6O7fIW4yo
ZUECAtxdnL8NtvuJVnZ0vwNT8qEBHxc04FqerS5Lr3EhY2UCCF7qlm9ucdxYWDWSFQZZkxH//y4e
uYYP/9+1I7t/1Wc//h/ykesf+G/1iC3+C32IHzCACRwmWhIZyn/LR4T9Xxbxg/xnz/d9DPf8yv+U
j7gev2T5yK0dyzVt0pj+l3zEtf5LuJ4dgDGjL3Mc1/5/kY/4ln1Nk//f8hHfdHzXlshdEarwiwhT
/s+g3C6AfJnz90TMZgWxovAyslb5t8mIkcKnlwaRlh6luSGpM+pHFobf7JIDaAR4RMmxvQw8jIdl
Qv+FS11cKlA9SZ59sHC0GcaipkPDN8nl2eglLdlsHDnjnwHnP1Sr51IzPAlbYrDEHYzQmUXlll9W
DfDM046121zja7T7IU7rLzFaZ2xEGOcM8AsrNlNPN01oLv6z3gaWbw2QI1qJgVAdG4ASKauhY49k
FSD69QTtqoso35gRIfuWfhNBke0rYksSy39tpI9olriNmF0kDeu6JmFpOvd2+lF3EJYHUMOVP/2Q
JuigftC6OXUiF0dsVQdbzqBQo2u4k+XrvVZjR4bX8NO5BemEbJzrrxlR886xY9tywYu7QoMSamIL
ISp8XmZ2TUCdnI+hngD6jXDLt5G546aqKBDL2XYAYU3qdfDwKlCU3zSdHw+mc0gzwNlLidoxwOOt
TVLlSes4pwiAwmn7Zi8ELkz+y5MO5GOn4UKb/Q4B6ZCzLE/S09w2b9dvpKqSXwc5zW5aoDSRWc0G
hQzj1J8/HHmBPEm4BKGB1vb7bhqDs6eClzhySYNUMXaBX2txVbiM/X3T6odeYp9oBYv2Yd5D30Nu
YfQ3jRn7Q9Iduqxld03EkO7a5fKqpoF8FGvS+FuqCB7Uy7b0Y9jtxlZgZR9d1NwzWwHfm98Sr31i
9HvJ/CLBcbxNodTLS40Rssg9bGT8xqsR+4XMzhAw1k0GK8xkzp1hATo6fUf9Ric/QoUIJJbelsUY
4cyUCgvfReCZefyfoQ+ldICiN7XxbULIvE0S/QAg/Y6YguBAkhTLXphfeR4tOTShfE7lQRMY1iaS
LxSuWJJvX4ZM79UKOWScXf9maPDGUNHv3OyhBqnNvttHAYJWNWKLmV5VfYxzHP+GZTg+UotIYofq
HEoC5XgThHBQiAxwkOXbuAJmg+CbFDhFUptxll91l5n7105oA3naDnnHPG0jhkJa7ScqAIBDxfdo
nda1+Fn6FJKnk/7pZTkyRctfrGxArUjQIc+LvMmD/1QxCbEbsxvgN3eWcCgyBkpYYS1mCzxO8MkY
Zh2NylehkCRYtOsrm68BYfhCmDCjYlYmh8zhrUfMvrFEN8VuytDmzmb+3blDtnfHHFVzSXKgsXrf
lFLyElz9k97HioD5ZmKnfabwiBNrEnedRk8rQInsm9WMzJkoOpNRbdGaB5JXkBJlNopWv3skcWLw
8uahBxMTwyAoooZVjD1gu2Ul8TixOogBKWKYwOsYDjMyJD24j85M2bVxDGRGU+y71X4xvXU+GHXm
xqknn01wQp59PwJUy8suuHgY+cCLx6r9LXUKBWOFclAU3h0SoZ3anDfyh8x40ohljDW9NNLYrds6
v3i1pFDpFEQgF0vD5p4lBlrbMdyoFPN7C0ztYm6Je+HIJ9lYOkDJstm4DPYo4WXOJ7q/4QZqx3Je
Cxxbg1qj0saz0o4VCWKBFpGb5mcoJY/IhpvzNlnqPkAsnwmGJkJh4SiwDxIYb4AMWKATb79uZ22n
1loixTIL9kUx7rv5lu0sHKWmK67Zl0VoZENKpYRpsR3Lt+766NZ59+quBlxqUlYgqVy0RUuHkYkU
g6Jl+MaWqt9G+t05Nj3ieNE2kbxWIOKw+hc4ntr0poPBOrsZH90EfyxfCDrqUBXJvznwrXCq4Cuz
+2YRHPRgwLNkb/E7osFv71gb+Zi+5AX/LJDOpb1aNLGcb639juEUQU6xJYc9ZLv0khaQ320Sh6z+
7MMlCyvXhUxTAl3Zsm/GCCY8i+0N7BQHoELClvO+zSmzB1Z/jsTbkfUst50Gu4fVwydgR0jAcLPu
Rf+RX/XeDZ7vAyXsG+jANzY9Oh4R5/HQQAPoryhTBovCCgC4kvy1p/B+w1HGZ4CHoCuw72Z1cU2B
M+PWsl/TzstZiusQe6Z7y+V310yifVqB9UocsIjL5jsprKc5p2jnqzU5hDeJNsDDEmV/tT55d1gK
5AFsDz8DaYwk+YmRzWBzNB3nvhtpjAPL+0HfNNkLmW981b4xqlsWe596mwTBkwD3EritZVZchcyi
vVc5ZUDela+0BUDagNZd6AiOumFoxFRyjNyvSdC/JrwbwBfXC6o1UK6HoC3sR7JJ3yuf1qIYAwYA
PYV7UHFBcAA519H4WBBdBPfkVghaR4AnD6PfDkfymiNdSKCYhsUJuK4o9t3lSx22ohq+yqAnd2Wp
HPh86hl4YHMofOfQJVvK1UuOaY94lUWK3iJbsFCc+vbUfBg8ABcEAiEjNgiYSeeGHQ7YpVlFOAbT
o5OwPRwDjQUYEV/qqi1CPvo9TxMaCEP+8ySSHqsaz3bbigMuHJRAZGX0IvubYDyJRAuBmb6dZfzA
mnckARJBioFYoRziWRJzouHxEcu750bW583iFrZs/0aT5mB25Ab4ZXfCIfavLTKEM6s/vGyd/cRu
et25Joi/NO1ZjDb63sxd6xYUCep6L3svRh01GeQhrhR4j3Q7VpX9bjCLQPV8TAQ7TUxm8RcFady6
zTloAYkQvxctkqmGg6GbcCJriXWpiqi3K/BSIvmWsDb31ehPl6Suu1BjeNjXmRlaqfjhvPtLSIIT
I0jowz7RbBBoTXxCGpOkO9KgvjZ945y6rmsvfrqe8fKOd3ORDQe7cVD1DrYVaaeAR5nqd2vmjG7y
csFfqrzIqJ9aKbEM2RD2MpN5XV45D3IhXoTorIRPobCjYAJd1y0zv1231zErRvKsUSjMRtKCmcGG
/GQAfvO7ebIRR3kdrH/DvE9QaxM4UmI3JG1gNHA/MI/gOYeghefH8sYH5kopmC7CIyYKO3X95dER
v0tZjaeABPKx0HsDh+TJ8VH/OcIlPDrruiixSfbZjEyfSfIVe5Y81A2g4ZaOxIquOldMF3aJu75M
yImIz4ZBiTtyzceV+178KovA62Dr1r1jPtas8WMhVcpQwbxCiMrP0V5AFRYkVKbsr5BMM8T0FzHj
tADrp+ftOKm5jNHPFZxH9glCX4VFGTaji1qq1EloFozprfIGpCJpzb1mwEh8iwtruQVHY5I2sJuq
HGe8dw3IXsoodzJ9aRq5l8T6nrfVhP/RO36M7Q+sXIbnEMTmtJf+GiPe44Kchm+duldmNxsbk2lJ
4YDxJ2CMYEofzZ4xZNjYOJoY1yqwjitC9PYFLQl8LP8oJsK47JpikCQxqKHII73rDVMtzm9nzA9z
Wd+kvXcfNEDvyVrTCbo9GGpxBYV8/ERzupE3058QO193Z+4pgYLB1/Uui9uNrS8mqpmv+CocabDB
BzkHKyNu0pEzroQsqq7dObkZhiupE5fPLVnU0SXmh6mSDTacfwArqrjqto/KyqfL8uKs7P/hPQGA
GN1HD45KK7PugMSu3A35+jj7BryVIgL6VyBXcp/SdcBgnLnOuR1HL1b5/NWzjEfPWs17e2BJNZl1
XHhLRczX0sc5Ic2Nr2C+DLKPuml47xnW7wB0iD0mdHxBMBK3hCwfWsbjotsj2KSTkTsTg8YRXmbm
BbfloZ7SJKp0u8QF8pUaqNCDpTXRwczlUah2Z2XI+ryQK7MbUvhdGYsMwMYUXqgab/NUxYauiv2w
yNiWLTHT5TDhtzRyMOLpiTU1IuaspG+qrthscY2hzBn7wb4e3c0miCCP/a3HiCQS9JApzrJe6PSw
8MT1boupO28BwCCQMe02DQFL4xZW2R0YsZt8wdlju4Dx+mkYb9PiP+kWSARMHScSM13ldx/9dedH
4k4S5jK4E5Mhwl60IBF51Grf324muZKcYqlv12c/pjyLJOi8iceDXWk27liKI2LbsCK1RFeuDBvZ
8T3nbvOWkKIXm1e96jaWXwXmeZDVNccuxrhS+bE90IYxyjuMaf+HCIh6n0KSRuFwzZ2iL4CX6ncR
7VhJBmAyHQsBoPEKy4H+QfUnrYuviC3duhmmIwZnF8/W0Am2TT3zsioY3ghJxlTsZZ9jf116X1On
6s5ALc2QcCkzMkAJRlW4N05B/eCh7D9Sf8F4sHgv2HFE6sWl6YiczaX29II7xBaPWMMJ3dQ9fDlj
uoMUgel5jhU9/W5bu5ei4r2v0S8s6ZvomzwspefHHll05CQsmJ8RtZdmdW86UUf5hA93Gw+DpLi1
MT2HWqqjlVzN/DZx6ir/EyB+jfjJ0MD5P4YL6QDmVzQRa76zq/IvUC9WBdtzNq3vA2vFnQX2qG73
rJpuXGlycG4vTpC8MrLrwzEbnqQZ0N0xb8QWemaXjh0PUx6b+ruAjBkwQw7bnu4NcMTCnMI4eDNE
ltGqwnVlo9uDIm/LvTtRZpfjNUQTz505m9E6ZpDqVJHuZ4IRYGtdkBk4EcdSQpx1EEvuwqKyz7gF
UQ2bABnSlPxmEuejTK7vieyLSOiZ+rpyeeVlvC6R7VlO7K4OwsDh1fMZ6hng1s8UjCcsH3XYSROA
lMWqqAly4iKbz6HAHM8WGmO/fXLIFCcyk6ylSXGlMOxstxXGVwNgqJ/UmyfLJ46d93m6yeYAmMk8
vfl0GPzr8uBoTv65keqbV4iGC/gXo4Jqdy3oj//53Q25M8w2eFRzcxzDXMATD/KmvYadBhEhyFMI
BZY/wXlGcw7uucAbg008UDeGnrtwwaVyNCZiTgqwIwDdaExywtghE1EasljA/vzimDTkGKYRSSUa
zwjTSGtSd0mOMiCpnHdzJI5dNfoHAZazUwVDII3jdYZbu9dIi46srp85WAgpdtxDzsYAK6z7qNuh
POieuVRgqLhx+Ju4C6a7fwKSV5nO68PAiLUqUIbIMq7ndLmxRsJ7i5cpCTBCYytgTQmA0J74Z/pG
cxgK5970aAczEDVgUiei/yrn0QzqQ9XbU4RY9QdWzoioNz83zKGJF1+Q5A9UvQkJ7ap7bDpdn7Ng
eNQJpFZTlY/2rJDll6DQBz4BgkhZrTA5n0crjbuWQ8yI8X5hbOqgeM0Dc3d0i6j57b9tGYAEpXLD
j1qRhSeCf603ADS3+iZcFthPaz9Z52D6ycnfuUNqw6ILiWLh3OqJG3Cz84/kGsoy2OlNNda3eK/R
qbHcsZviRdHh7eaU5mnNbi2ruEtc8QepzjWhK/iDl/4wXremSwlXzaKOHsH5MrIJPXaFkVmgIKhF
cVsk0EQUoSpmajXwfNYD7wjEfA5H9EhhC4gvra3fiRT5hAQ5p2wOFJKXnp4e4cVf3g7F3rjDLwIh
VTkwcHpXAdiwmKN9AopiGlV2+9QavHsirlryGQnz8eK+8F+l6I89rILMYk2/YB3AHuGaABnXRSC4
QfKckNMbTPD8xEQ/gYnKnbB3JQ6WJTAppTw5mQBPYXMeOZVkMnbNKKlPjdn2+E1it8Fc3Vtj3GDj
mIlCEvqp8EY61YGHE1T+lNVoO0+bIibRYV639FOUzpB4jQ4fiJDNsbFpxHPnNVEtOnRZHtGyvrEn
Bk8ze90xZYEVqnT0QxWQ0kb8SlRUsFSB0NKym/joaKNT5nDXywZqBcMU+UgDm+G3ZYTizEO/95r0
QbJEuDOFf6lGVd3PRv+I2DtePcu73ZJK73AdoVd1t5OJzfhi9bQ9RI9A4LZZZ2DvInLCLSA/UEjy
v+tD0PMzURwBeQ1LwKOspsMwBjDXE38I3Q1I6Zb3X3jTt/0iuZQqXxBNo5Zn3MYh9uQN1mrnRKSV
YEEk0aXFzxuj+Vxigs0MZnv2dFbrel+QYo6yAVTZViXNLQPbdKcR7XN04O5dzJnVU/JAdKOx1wx3
GQmrYTdNOUU5tYmvvc+sq6ebarjIJRgi8dq2CgEIee/z2PF/cYkyyFZYZYVHUma/yuRc+a+Mt6db
4WbvCqBd6ArjESqECnE9P1hci/ycMgQ56F43ZOQOOwUHMfOScqS9XTcPKK/GqQDKjUs9vZV4EJet
IYcnAFrKazdMDN+q1gj5cNHJCQuFsql55voIyd28s/02PyL4oUnRd8rxfWKekjMfk3dv8VPCaxJ7
vwfnNG05rXU9f3IiBzi8NsLEzRGpVlXHMDPYM4NNwgglaT8c7Icd0vwihSnVIw6O6g7Ac1XoY58Q
AIcWPd/Vy+bv8QKjaHX5Sj3ojJHH43TXQuUCLkmrwttxIOrss5nUTcqPQwxJ/8wfTqLAYQU6zahc
K9AHgGIJpc57++CpYfswtLoze/XcETJ2i8xjp1Jidt0A+OBWOE8T+KM4YOe96xRQPzfYA/SHmz12
Y8zo+OL7rb5zHfXSDYQs+mwifOPSoAE/ksFQRjj+jrVKLiue38jKIdYnQbAr28aByQMNYCs/0RbN
MA1R1eP/K0PBDQzCvt1L8kIuAAygsyp9a15VYIJJ76GgbIlXf7xaqvtwslkGJ87gxhthnIa1PkCc
iVhiL2c8hWd32ggY2wS3GF1b6GGDQTcIl2jKXqWFqiRtltNc6fEBuA8d3eCGum5A8ME1ybGaoH0k
fseTVNP5eBhRAKB5SEHT2AzLNE7UcHOTR7GYj91j74zzyWBWWNSsDIVZQ9yH56FSMz23hvUT6Bn9
fnqoZvvXoNhRyTbfuo74EL6nsMpHfjIFl/7atGIT00AF3Vvfh1G9EtFsLN1T4bB1UdhPoi4IvEPv
GE+QACk6ewtHJjOfvRbveO3HaMWZCjsNup0qGIX0ObrupC91LOoXUZuYxeyHFOHSubHFqQZWEmbg
eXjNAmS+w4ZKxjma+QbYaKol4pMXIYV5enBXymDarPusz58qlV7YwtP529OdRdMbtq2PR5EgGaa3
pCJUXcQwnUuM6QChSZqAQFzJOKcEB1FRRHLCLtXmWX600FBHG/ZkIAtmdu5rL49mV8qYLjo0SuwE
TaX/LL6FL5L+lgS3234en/IECYEo3TvRJ4A7fFa3PZFN107P3JOgae2FeOuX8rHHt5AQA35G7P8h
7ZlyrGXYyL237XuER20FiMcetl13RZd4qcsECT2j12wwX+r+QCk3cfQB3XW9hIkq1cUq66eeJY2L
syK2AtZCrSbMAmYt4rvL5JxzhKS7LEiKeMuo3ITtTIS8bZSErnxnCEUDyBJXdRLT1wzHFtlEtmFg
ws4EMi7qhtWLr+KXcLS/SyQJJ/4eBD3lwQvOPRj2nQOyiul+UB9dJ+2P3Vx8IGycLtDyzkiYeYhk
8F2gwDxS89xOamgPykMXMnswSpeKJ73KZ2ytWclQWCZ7OJlZLAqGm+g4uf+7EvVtzUXIUuuWuNlL
CbbzlM5Bx0th7on8sF6D4QdZQUDDS5KzjaoGtmso3YqYmyn9zJFNLyhSr9EJ14ma7xDiKkomIehD
qWXoUZC2/S7bT2F96+bLlx96/Uu9VKo7L33rhtoPSUkiFwEJim6wPM2BUR5QqPpl/tknqYyIvC6o
W2liwU24N6a5vaFjIZXLtvYwgH50nRIrrmAhNyRYIeL2/jQB77dZefE6IUKv2LXwT+eVxpRVRtq2
970SN8EEnVTSP6TDJfWXo3XVUujpu3Xrj8UlU9sfxbu32cX+Hyyo+xEd9W1BNDhfUZ2Gi5F5TMWm
9tj37V8LCtJjgKajLkDQorkB5lstJK/WhzU1fBKK8rhorYR5u/ja7Az2DSGDB7ywB8r6D2sxkUPM
Po3H8oO8s8KCbc83FeAVlqE9mpO2taFUcu2SBq1uka/G4yreeOK4sbDG7oK++Ft8MubZ9dp9TIWF
V0LzOTgf61i8pZC0AqzTu4w7z1r48QhrO6NO8+HclmT7NdUNxwl8oE0+j122r5Fb1EIVN3jw0vPY
ZzARcfIzQGf3kqZ/xP/g6Dy220aiIPpFOAc5bInELJEilTY4ChZybOSvn8tZzM722BTYeF2v6hYY
t0XWVxYoyV+bUPdqiIHApmj5C46Khz1JDq22/1d34qrl+rky6jtNx5TniaVh7+j4pabYe60tr0XV
Dpwr8R/6+I3RmJ7sitWMrXOyraOzFYOt8Q5oTvwbLxIDsjeoeP4qMH55vHAIS3lAK3136E0WXyi+
ca5XPzHrRgrDjjMAgL1BknO14Wwp7dPYGAj4cNE0CRMZI9d2GmuGCD1yMQsiSiAtDPJEHdFCpFk3
K59bP6OeXHenMYUgBtfG8Me15f5pfBcFjJd1bJZDQXadYmSONQf3dj/zcUyq7ppFxfdOUAxUZ7iL
bDJKpV3cKjTWG/nga6862+ohaagJLWgSUsqBD8Xr5s54kVAuDpbiYJehtaumf0SfQcXUgtfYnJJu
1NuvAUboJcJ2wlKNq1lnFsXZKuRTYd0qS49Posy7fb9WT7lky7s6qU/jwLCdGbwlfdyBXkSAMYrQ
RABOrDQ329FRqctQ75VNzZ866PlxSl8JxhGq6Clm6IMiaULcud9krzbsZPEDIxOyNJpPFsYkig3A
FL4XxWuJStyq12TQjuwMPGxFOqKwyR5Oou26JdbGxEVKjMpVoqnLBNmKwq0ufc3jb6HxPWLgfbwJ
GzaxClv6csLz/xRVH5P5ieUMTl1+xsMRKjHds/xQR83crh3aMi/SLYXNe0khP4vXTX7QEqVMDQaZ
vV0XIY9CaWLlxbp8wy+CQHG2RiUYs/YZbghUxwyz4GJ4vKM/Ktv8c4hwkOClhcrwFHbrE7KiqC+i
Snd90Xs43oHRiDNOw5ZcqhEu2soW418v8wYsdOJWxWYafx2yESOZ1o5dA6tfHJzyJrPliwBpIAkA
W71xq7Vns6LHCaoWdmmiE38tgTcp/hPVZ4GgheE3aOKamPc7PiQZmxJhWCK2+N0cXt/Fg1sqfQJ1
gwMMQo5GVZbVSGWvCvI0dgp/zve4I6Yxx7dGWKF59M/iIiFujUPLzWHZ0WDsrpBXIdOSyNbhFuEC
s9hN2GTdfkjeNCWWZHvH8/o8L/HrYqfUbaQgK7OzoPC0lpAiUSRjH5jxJuOS073prCv76r1ypg3J
Ob9Vqp2Mrc8C3pCDS9PavwHH5NBvVXV8XcBx841cqJkXirlnpUS9lvrKOo54Lpc+hT1PnHTBSIBx
gaRJdCEg0ujW7XyjYPRNMWKBoEa+RgHFjV+2wofhrNHzIl80iOqltk1irQ8b8hxoT8AYOF+c6dIj
9ujio3sUpScJ7YNP4Nu4AEYHDcQeAwgnGj3ihhLo8TlS+dlxAQCy0tuPjc4+V0FiX5bqgm7/rDXn
XMK3wL6yaQ/OeNNUHuKeT7XeVtqHMZHDpVqmvZQWxkOr8wqpDeV2DQfzOoGwkx8uXf5+UpyERkO+
Jz1ppv2cs9LgErFxEB0lPfJgrlECh6ALMKOu6p2S/9DYjJLZBrrxBdpwM4wshC35ZYj5J6AS9nsS
gb6kvMuVix8J4X/yBKjavGpcKs+OJmUiOjGpNLuz+qBLa9oo2CaAgeAH/XusCvC7bmLQ4rIY7wzA
bCL5ccDigiVMOPpQLyWXzNYtotNUX9Mx+Rm4kPCbbuD3NqmUH/KqOuA5SdQPReG3s8mw/Vq5comb
SKTTLUR3H86bpL8Qgu0PZXQiH66/CN6JtyqSbmBJunNT2ba3wsTDTqyeGp6RQYP1Kfqi8HLq4ok3
Oh0B7HG5IIA9gsW9toNsdczMCSBW7qS7NhvDdfyG6aYan1H8tZbif5FghQGhO7ulqpBVMCQ0oSwr
m0YpYBczSbRTVLso3vx15zYJk1XG8MvNpTcUwxeK/plSqOeWcv5eIzWR7mPGNmIQ4xIw341OvxW9
W8jslK1pZj37TVQjcDgRBbO1b8pwvdfsaUJAD+DGSHDPaq8Bcb1vOU0GLDVJHR/EvZjH37xYd3P3
pVU86bSRlhoJyVHhuOFZ2XRSzItJvdN5ekhLMrrY9G2vmKLA5LjlJcMLQlvpz1boLZrzLzLTaFI0
Bk7r4icZiK+pfce3GEaEvTJaNalo203qoG8S2ksTuzyUFheo7FlLaOajJiqq7sWbvRpXYB86brPx
6NC57Qx9zg3F2ugmtzeJZcUjQ8BLHc4oJ4kVCgegZ7riguUXUThwYZu3m6AezuhCpiaHySjt0tl6
m60Yv0EqsTNWT1J56Bh7iYZtucJ+Nx1ZCVp2LeiNgDEPYwQMHsfwAC3abKZvgVA8Z+Kw2OWz6OZ/
455F7GvT5a9mKUKUvBquWhvM2AKYDMrke4Q2AFjdCFnGcNXUTZrtrdlPhvts2yEIl+0jJc82ze+V
udzoI65vB89zrT32Q86JRcHD/8SEN7P8UsPCsoM4odJTFhsb+nXfvA2CDudl3jWSxGRbXJjLzwqX
B4O6yx7TxmJ9tQ3ft7kkqjRARHMeVXhl9dGXGaax0jNt5Szi7FJbwJrbxXBrSBQuGcddovV3fU2C
1eDR4otOe2IgZ9qvXH7Vaf1FAOVbftxHJwsxqfcLLKfuWBsiIIP2PutYQCxKmMq43kRgAgzewUQh
DlbCN6KNhuOQjgpoJ5u9dz+1VEnqb5Vkv7StcoLF1x+KDj9GXTynFG2EKz2AKSWYhiLxowQy3KbK
W9l14lAkCUZcw19y9E+qGo1RgyMlKpVjLX+Hm+dWpvoEvkV5rRrUn+SmOpK5H4HAuOrAEilZWdIV
DgQpm4uYNGb2xqoFl4ER38WIa6pAOQCwYfhJzbtsqq5i2JV0lwDfMeQwtleXZSvEn8uMAijl6y2T
od4S9rzqkvaqRWqyb8F3Qh5pTrT0tH7WRjOdCnxNuszIPN0hsZHkPBwQMlJO1eJYot8IPX+C/eMq
E7QCxWLzD3gZwpxcYgnj/91Ob4YO9U7PwyjNLpRhaSBdhC4Fc2FBLExdgNBM/uUUUFe0mWdz13bv
4j1Nr3J3KqYGr6cLYsuoV0JtrNYcl53O0uzBpAVq/2atW3KlXj+3eN6y0MZmFA+nZfzIhg4IBfkm
C5QoZHHmnHBUPux5xM3FBPG5MBp2ukkSVJ2vmkwqY6X0DlubKCwXZ3I4If1yiSTz0npgEszj8ADN
EoXZEtVyWNDLELIidixR+YM5HcF4pj6IqXTfNgN0rYyRUIgvSbVei0gGgksd+MLcSoi92c+swX19
ic8V6Q2TqDCUFNo641ux5rTC18BirAKwxJL/KBgyfa2VeVbM9Fy14qOJ6CGZKuNs8n3bd5ZkE7Uw
Zh9KmAfq6kjg4Wxb2vPSGVdHFLc4AoW7qCcLB1BVryy+gZar8H7IM31CWNujfn6oTNqtE5q6CHUZ
eBPPFv3WAme+MNcb6EOXaDTY9Gd1sEAR55Qm3uvonNfftTjOhqvUwKB4oTUD7573ImHWH6M9oNZA
t/tgmvtrzZ6Ml/mqWC96f88wpcdaCpaL2NfkbKP01j2McdUfMeSnPF59xZQ8gv1umXN5VRavRrsb
JbhTI8ZFfQ3hHvpm+yJL3clhv9cr+r3hrbqk5Qmc4ew2E6NX/TOnZEkLAVf5uR4P0mhDhcbAkaHN
D98NiwSmjGCNak9ZWXbCcBqm955HroivpvRcAQKTab6QserHgF6cNeG92m+bkUUe1HfJT9uOiEnF
mtpkJ9iF6bjw4nxd19KXe0oluKlg/6yHUG1eOKk2XU6lLN41Oabvj98aD6EOQtXSHkI5YIw12S4M
FV0CZbKD/kSPRo/Xa0y51IOBbypElHkCyy555ooMAYp3av2Jh4TlJyGD7cDdywrmvMNq6Xfw63AB
4qCaUjYcjOiddY/bY8ti6TF84VuuyBBUcr7LrJx2IeJ0WffcjMVTbJ5Q+tk/iKMtd1vcz36yUk7H
uhKw+6hbxBRaF1emb7KujZDeYL2wFpHCvv1IF/aC2ENb81+ZKsEijW5fsTFb5YKLcw4Ml8pD4PAn
NkUwOmeG09LAnlPo/wpp3ov5ifkYlYpU6yN7CE7ayyAhk/hfNiLiasn/sgEG58zBMDXnOgP/MmZ0
kXIyrspLPoBbNeOx9YCYY23rDaBQ3VOWINKmPynvzkZrPdHidXBO2foc47mkq+LUm4svoHIrZuGX
OWUA1UOM0EKrnkiysYQCV2dTljCO1Gn0WzH1p7Z7WyAL9SO+2qR9CJ3JXllz6BTdluJkmB4GvYdq
PBwyKg1o5po2MI6Uo1Tj3+XF+VvkjAzQYgvDvkWadOSm4RHkeLIcXxSYENR4z6Q6U1wj4Y0rIusO
R5ZkHsNx0in8Nb+AGjFh2fVzDsJEtnGSAPRvhOKB4QJOF2Fuiukkekb53vLlgnB3zDumi2r6S8li
oUdSf2Nl8rEWFV83eqyWKmNdt8S+EBk0WNphdDX5ocjtKjk8aavCqrqx2Hhsjcz+SwClZyxyg0RK
XiNdq/Alv6+t9DRGIH2VeoddgZ5cBANaiffTTJ+6LtpLMsrH5tEsxKMfgxDZmKO4Crw3fpzezZFL
W2xJHMgLQadV2UtDYwQqTAyXmDcOSLV8tOrOGIZZeUY0uDr5S9zhjXTKN2f8dIp3i0SogtckdxD/
piOnNT131A7ZvNeFC6IDcEb3nmeW37KeVBM4sYmHAfiEB+1hJbOk54G9w1ZNAG0UMj7TZVDwYff0
Haq7SHSHMhYwe9EV5K5+ZJZ/tGEo92JibFzojxPkIR8CdZat36Ouc+LBMEBSzC75av8m/auxgrOe
Tem65qUrWV+NfGxh8k4Km6vlF1M/T7z+uLtJXme1IWT9V1UgQtvNJ/lLP9fbLWVHG7PL2MT9zJZ2
L8qcOu2CjcOUBVSeQ86VOPV7BkzlbMUWcmzQRzmrupgPHbssi74T4jqh34IAaZ77izKHymS95Er8
vYyHnG6SLR6xfZu09GlxqyzmgmR4UCzpE3sgFsJ4He0pPhK/s7apszzT/b2QnB+oKFF4Uvt8v8YK
V3uZI2yetvaoh9A57p0j6V7On6wT39rIiXTSMNUMklmGNUcEa031xnn7Hs+Af+wIStxEoK7puZUZ
uLD6XncZiVBKksNU94eqWlUQSd0FADNFlU1z4oqxU8v62uqk0nkGN0KU29KWP6gR4Nqs/BR0MIMU
T7Cvd+/yQz+h4lQzlIOdiKcUCIY/n9Nq2sWx+jIPyzaRl1BrmwDmYSBozkjm9IDtedMOmmfhscEv
9VEt7dvUFn7cw/+RiHUZc3MbaM2CxeOpmvLT9X1o9dqd/5h8iM1TveizbISNaO7JjNGa/WDs1yaZ
q8Fqv9VpLA5YYq+9A7OlYbyJkp0tp58rTUBwwIwbM/PRXH9tMyU2KnVPZHqelDzSN0RunvmxgjmU
vXQdjysG0CBngwFTj7KirOd1rLFTIoomP7E5PygGsO/MOdLq9TEmAOMrozkgmdwIgCKOWnDxFIIo
JiSM8VDhMa71h/wKwihiM+e0OcPybpIwgMy9c1knojeTfk3zb/wAXmbNyJZx/rtZ1T6sdLyf9eCh
CQVM2WdswTi1hHaIbU5XiCUwCdm+gWS7lGV9VA2HfsnfvOn8mlVBJ78u2KQBy7qWyo+fCyPFZapu
+oPevNRyd12b6TyzYta5OPdOdDVbZYMtlBSRN8fQ7vXK09N5mzml28IiA6Bz1RjGZkDtUveNSWoc
b45ZUooyAUGxuV0wNubGl11SGsRFUVt6939KivGmoQCVCMIaQTzuFptmPGnDMWuI75mxR0h9Y2np
oZaSvSCBydLa2OOhEIyWEWgg+ezEUyh4feTq0bZY4rk5VS8gNihak08gF+AbRc/aoh17nee1k2kn
y5H0UJSyzh/KJrRJ8jdW+hSrSIJ1F/aj8LtJu9E2iqVAvyY4yZNZ3qXJHex76nIa9NYeOsYG0k0d
EXiKqr+2N86EYekHY4w09WuFXuUra71Ll9ci1XdxT+HSQrOdrnyvEcmUZUKLM2yxzypOq4Secd0M
Ks04SGpC/xZdbTWZSYhZya3AdL6Jo/QigVHxsots5x8Zc8GY1C/q1L8rQ3pUKPsLmmEtLutCDGKO
rgvrllheqdJzbvA7KA9GVliwzIKM9eOXaH60d7B60ZfulaR+7tMrQ+6ZYpAfuZeCaHzHcASiFGEn
kcI6sgPAtO5AEYlkCq9MRTh0pJpw/65r/2WVNJ/ibKRHJ0XkSZstd+kD8dgAK1rvtXZ8qFD0rBim
j24AF5qXemM2PfFlM6C4wBOlEaIp9HQgqYR9mTt6LZioOHsvBns/9NTg6jnts2JmboPVsWtkiui6
qNxL8319SKbixyHg4nATMu2MvlCsf01+KOmQbZ1kP4rimrwmYwoF5a15wH8kEi4xYatZASCiLxNX
6kn96R3sC0Szdt1qAiybHH+gfKqhjatiuiZdBUxuM0U8Us5BdzBMQoDzm3k5MWa2GKsxo7H3s4Cy
SRJkE/vOM5JHz7rCdNDg2fIjysIHyZHA0SJN9RaCJCUEvaLADa8eAYoUXQ42PLzEFyt5aGE5fsjx
d6JJjUrx9bAYzl5kIw8wFSPDan0DivmBI+BRgopDkzder5qUa2E/wT/L5Ijzbx1ZpMywipOTU7NQ
sg0d8ZbD3aaNA4ivrEYvc60YrqYMno6DJ8+Td0XFoUi7KXWTLC6BDIbKDDGv0PJhlxTmmZkOTxl1
JX3nVkpHRQmIQn4EzSBRkEg7rKbqdBEp8exbTeupRFMA0HLbY/nrDWu/N3pzvtpNe7fS+Z7b2CPS
1WdCSLin4oYHN8u9rVlbHw7ZLcJYaVGOrc5YAE3N+Ob8uI8Z4avmczZtf4y4fJWA+LMkTJPJbdCJ
auKBlBUW39jgZfxogWZLUEQsLsIZFKpesIm2k98OJyDbtg/K/J4MY4AzH2PPTviaUEefOk8Vq2Z1
ahDKmFMaXT1qpnONpHhrleEcvyT7ssz3TuGchE7AiXEyUvvLQv2bphkbZJh7Y6rnJb8Ja3qJesR+
qkiVmlGfPqlxaoKllw8Ka2AizvdmuneW15hAM2zjeTLiAALnqy0tJSssSDOSOHYAeYdZecqZNQQ8
bFa/j/IGSPrxt6GfSOJzSf2X2ambFl04q/8A6Cw4uE2brbr+IC/cJWwCHWunqaDrQOfGipGAm71Z
yC71YIhCyFPVmvqpk+tuJnd4c7VbpnX3XC1pznWOKrsZKhNOuY6Ne2hZU9B34dvALFq6H6soeo2L
qzlZOyvPPV6Yu0REv3WG1cFSPJjOvALyF27/GHKy2yQB2q7TYnalkZQEO5ewbDu8TvJJAaSTExQa
L4lk71tgBBv7icAoPrDFfJOQh6auBuqNtSGn2Q3Yx4RaVj8JWdtG3MNqo77JerNfRLqdW+PFVACf
ZDg1Ey0mIdGuGLrNbd9b6BY0aj6cNKVXEKDTlQceeY42lfINXBDXc4GZKOlrql5SD4K2txo6HQLZ
IS4VolPlazwhUMhqfma//4ZmejSF8QXP5+GB9/tevkZy6QMu/pK4cXPgbJW+YJdqCswqBZVgKD68
U32s4QFX3VMcdbw6cZRpEDsVrpdzlb/IURQW6rwjXbQ1mHWE9EVrH1QVHC0NcrAl9oOJxDuxquCr
oVSvqIw8+MUtbWPGfvghGteJmJvZbIyBIiyk3g8ozd95F6qrwinXJj8INzuhFSfG/78u4g6QJqUB
FBZRto9uQqkvI9QiqRF/Y7aeNEN7NAi7mDLCRpVuM6PFkEmh3KS8dCh7n1eXKhEtJjDU2ukuU6p9
nNFwasfjNlJtBZNm+40j+AujRmB0LPcM4gBSymVXGrUryonaNXuqBj9FMa2waNuXGSo1QXis/lP1
Lx7y96gp/ul2/WfP3YceEVsUAg4CU0ct4jOAZzZnV6jJ7JVYcKXEDssY9Z64B93D80M6L5XtkCLM
JvVbaUhUXU34Z/k5IffSccQlQDWAxktbiTwB9H0llMwUg4PgWwPxEejm9LdE5rfGKkmMDyN1Lb9I
+C+o8vRHYJq6pb5H+iCQxZePFDjCwgJwSrt9RTyOwDAfPD72rPdWSJYprxtC3u7EGyZDeEsMd3be
ynrek/Ejo8vlt4BKtcmBr6oGbjfFIjmmJhfrYeDFewkcea9puE+wtcQxpSIjojTrhJoII81hTHxw
9aKRd0/8q1psh+t9x+lA8/aKBErTUhLgyYMPBQMJyGvfbNROg42GrG7IZeWZL47SyN6kda6lccQy
xHYi9/D9AyeaXpEF3W5kXlRjomOqS1kwb6c6mGTx1Wr43pxtGUsbqSi2MqJJ3UgXa7K9zM7ClmJP
1kfX3Crv+DdeKKsPqoWY2VThW6+Cml1bp/dcpS3bg5l87fL8okjLW76zOxDmg2hP2ZztUuuHdOW+
0aNroycU1jxWSnSzRrH0ggNmu9ZEyBJqBfzFaLHJd6EVqR80NRIL0OinXzQI+oTMldI4tNbWqJsf
Uitncmu4VYrmi3vVS+0MwGnix1BtCLCS0U/XxdusiS7r8CuwF3hT5SgM1ihXTss3k2SXUzl3kY6n
JSlcsE+lS+oZf2wa/eIldpVh/bDy6Esgqxnw8h6u8QvZ5I6sd0TOR9ewcGnaiVDTMV3sfxayBTlN
jLNmRGdY9VoxDbfOHLaGQx2X3b4KM0PBg2hn3xv5Y0i0xyaMLyePcmzVW+Go0LENvOqsbuGz+L0x
X5LJeCIgv88dbDALwMyBRZuOYhH3ia/Yy52qp3JUWSMTeln1+j4b2OqECt0CnBMW3Jb4zhqxmJrt
m8rkQ07dgmjsnGnqwgCa/n+a/vbLT+WU2PTbZ6dtdrysvtTMCpK8eLTTne2UtvYSTbvEBNnEW0a3
TpEwqw13EmbXxkKv0Yplbwv7Hmt3KoifnNUqNyU+554toVF/2w07MOyfpbpyt1AC8FyPSXoK5vbo
FNOLriTeaNdhVfJ2pI2qhK054P+t1OiWctcgWvxiZ/2JSDsRFcHXQMOL1UlB3EsRHi7svop8XLX4
3BV4HakmLzTC1tolVRnN9AZFONpkRGJjHXs++dptKeX7yswA40CKlKXPFOm6Ncow1b7Y7R3mCQAT
ugfmo33hkEKNdT7w7mJ22J406+kxhunypsUp7ljrG8JyRw0SzqfdkPApLiV12jisZRvx16CamZMt
tapzk7CnswfxnUqUJGsWuxRxS/nJCurxzMZ8sWz+hHQ5lupru76Qh3Bl1ogd0NlOkm6xyj/a0H/Z
X9Ly3NgBUVqih6VwGUPZbhQYstUg6XRXToGL2ybBuP7BE5PZfKestjmV2gFqnKW8SNp7o6m3mpMN
U4zXkn8pCqRblf68ZH3Ioxj0yiFYCvujd/ikq+FKOjyok9KLMin2qjjz0oLIT38uqgJFJmMxyd4H
si3K9NJc5KHxJ/LcCcpzNDCJNoArDbto3fRWTNlOUbnb18uNaOd3X5nBhHE3m9OnVekvNdhp1UGp
L59l1B5TH3Eo0AZn2Nh/HFR0fHEKfAonoT5cRf3AcrYKniUL7/ywkYO8LF8NwiOs/pB6aB8nnyDS
kkw0GW1d7KfauY7KRazPuqFup0E7qPiopNPg/Bal5Hazw3jWBdYDUQDsUcdcoXUYfOEHaovNYrQL
TaUlUGx9darGC+OSNt3d0OT3YUUhNqMhbJsPANQb6o9RZZsB/XM6QhDYM5/kUKkBmM3FTUPGHszx
OkR7pX6mAPdq9CADZcvrHhbxhEg9FNtO5edsr8FQDue5w/VgnCW6wAGQ/LBmDkrK0GVGch3jiF4W
e/pRntuG69AK4YLu8ar7R10EWQYWGWWzHDOtCfTHDrWIb5WOr34iz82lXJtVqrmQ19xFtkKWdF81
NVYSdzT6xY9MCC8APUFtDs2XzQCtsOgU6fsKH3Fo0HuHOXYeRuIvDJAKNzV36sczttzELahQQ57h
fJS8FiRtxmylyCwhltGvitp7JMvoGDwusimHugHMqtFpcZ3j6zpYp2KmW2mRPkDzulI3HaJIuUlc
QZ34nK7lLq9I4y0/Q6e/C8M4zjjkshgeP6z811bl2AemDLSq4X6Xhrx2toONMd6MoJ3u4+YOSRc9
uWMvUXm1xZJb1Q7j2Lu9gEZW6FsaJ2ywGc5d61NO25Y2iphwrOYT99iaUpDK2EGihaJ2jCpqeaRm
/a/VpTdHYwuTM6jE097U1+3A1SuPgQSmjDtL1504rN3eRrLPo95TnOXeR8mnXi7PDfqFxJcmUcun
ghdiLaQdDEX2Z+MuiUZEaOanZipYOUTmRUXMjGK01axGqGrXccK1IfU+GO0IEQOPzCzbYayq25nE
CnddUuzKvJ0wNhSpeZnGS6UQ9siFg0BaHDsORk0QkS9IGGGH1aEQztXynEjFF2nKd3oJAAc8/mlo
RUu18kSZ9IYPJXHmEKA68EA2bn2QsZFdGgU9PK5OQqJ+kDpCRfvo4nenZZbJyi9HfVAgqEBdGi+V
1bBFouaMWr8rU3lahBPMpY+1G1j0MZrGoETuhC+5SU37F3oxWqzKwU8n9QX6JkZ6qJAQ8LaRWQSq
Re2glSkkC1rnzCMychAIdvTapybJmhs1uAiyZBvJ9JU9wItZa6Q+9Rhu/MKtIegK5tw6epZHaZtw
dc1jhYFRsV+KpAylDLjOaPNaf+BCpAWVSqAlvZVzdukhOZu4jQg3NKTTVfGD5klF4QOXw+b3cQCX
OmRBKRwQgKVEPzVzvyd+ssdfurWxDyTFwCMMFd3+h28NARxWXY4qh3i3MFzBy0oHAmw0tUmEI7ir
yn/Kgqs/So9dr/NlcLj3x1tZebP1maAN/qksRMrFWYQ5qnCjhG18/jBkxs8zMnuLdWDTATOmSspj
AjO614Q/eq2PWfFTRtR1bllv/EsZmaq8fpGZe1OqEuKyCrO5fJLX52wR+3xMfiWJgisdVN3Qv8c6
+LD8W11wxFT0eQDbYyZ5GAwr+RUkyHNe02eYZ/D5mrvdLjQlVK4kYS2P1c94AUo9l8dBa3wz/Ygf
reXqU8QrriI5TAwnyQyg8jc6LlgXczcJijFkTcIICKOPBMdYS+41Je+Oz81F4PCdMd+bs+mmpX6g
pjOohdgvuKap3d6lCl8m1l1R9A8ydugM4OmMX/lR/Rxfre5vRjo1Chh+hOkNZZ/b68V2xme581Wz
pofwzxkGXrMW2jTvXhFo49eUfVlO7tP34qG5xGaMVYuoRKbw573o44e0SNQ2iG3LCdPVn1ohA/65
0lR5N/PHvGk8STlBvnybCUoeWuyPSsE3VDccLnfOTsNNskkm+SxSGStz6VcyZ5deWBMlPWSltaTc
j1blsc06Clv3rWr05AfbPj3zIQJywHPkfLLAOJfzq5yfYl7J0iMSzDfDzF+o0EDvnriZoGBpI1iq
0QdRsM2m2+MUTK2Nm0iLq0nZxSp+ecETopjX7TL9lXUVSqx6x/KvVWf8AY031/lNa56tjETrX8q+
U9Vm3CqHurr2XL0z+ds2t6AO3ER/6Y0qVJwOjDdv8fRmRpcMgzlvJyoXa89M7pAqn9hSMnOrbGI7
unM73kLYYiGXVgpeRq0rqUyaZKYjGNR8KuIbc+FHPJj8ys4O1dR84X3j9hdhsD+nRKEkXLS8ZdX4
p5qQ/oitDB74E/jpqBZbrfjh5hXn7kimAjUCXyt7tr7/VMfMuE+zfYZaQGOqnR+tifDgNMjnpK4v
7QBl3onb925MTC82Svt1bJdfpaWIucZQDNOL+gKFLBtom51tPOWDEb2QyBjIYfDZqrL+sdIYlQGa
SaSeP1BiGhOklFAek7CjPyigs7H2K768pg35mdbTYlepirmbEcgQVMYfmZA5aFBZbK36Ck8IRnBx
Y9u+BKwoMcy2nbxVG1HCVrgbHK5L9D1xAEKtqK0ftOl6/ezGLcRgNafacDdhvy6du4pJcam4Dkdl
oJOsVpAvIsfaVPJfob4PC2VAz1Mnc2GqXJMybyDeOth9xzWar5WDf2StsuCgZY7kgRS+BUpnDTBQ
sRKmGHpT6xgb+dhj8xAb76QTaYZSM0gc7ZMJXyJChKwvE0+zpEm7xbADRQ0bFgQcQkXjAkNxEzpF
mjogzMugdOkm1MEnwcW+Nf7hKdZpeyqJhZsjbGvYKn4PYkLNV3fFI0E7MAE/2qQpeQqMGBLE5AsT
/3n3L8Mekq5dSHjUNZw/Sl8CiKdejmeuhOBuC57bf3MVew+GmQlxlG855UIWMy4+uA5n9uNGG3Mc
Y/OZnX/ZdFKTez8w6qR7CgT67llqbU+3v+fJz8aXHDWYTMkeySiDa2sqQAHsiL/bLeoOLdWXEZvD
er02g4ZBAZTpdIinnc35W3Z70iveJE4ZIZthoZXnPKzPyfivVQ7OvwcDc1b2fFNcKdvVzTtdAliw
0mPFJq8W2aHvzpTMu9HwVmFDo4RQzkZOUZBGbVABTaWFyeWuDod1BD/8BhBvYzUfHVlOafHK4ugw
dutpG/To9kYyeogt7sNLoLCpNrnq1ua1adE3sI53GwrVXarciug8NI7nKB8gD4DCUFFd45X4JWNo
D5i0ubSoGZ6gxu2hMvPkIGZEE8lCuQ6VkqnBfgTKtyaQ1hjdpu59K62pCAXrgPJbE5xXrqbxGQvb
m/QQeH+45nwPeCE56xMXCTB5jXY0lVA3L/mLThqx7TDoMID8R9uZ7jjPXdn5Vgz/Njuch0YcIBJJ
UfNQVapS/SFq5DzPvPo8tBvor7ud7iRAgBf2V6NKEnnO2Xuv9aw53gE4wpsws+ev4y7ekny3Ynho
YT7GfMWMHFoOM0Z0XRo6v504Y/bmpcmw1ky4txuSlkSLDNhYtg1emqR40xcDr/9sjTR/aaQFnEfj
4rWQR+Tn7ympRhbHxDq8hsYhF5uD0VDDVayVwjrsHy2vssomJbNIlfz/gFevIw5cw+laQPoyVp3Y
bE3ERHn5isyPnovZnnoU5Jn2gVLAB6FLhC4XDCSxCJcvBo8kn92h2sh09KPBjXSIxtxxqteUDJzQ
wFAkgl7DYqdzMVzb4cUHTFDDUcvK77zotik2gwHWa7RD9+INWuwFBFvOBEICn0VtrUJACSCURG7O
9HO5YFTb1GkVFx55xCA3eFztw+BVI0HRLqcPseZJzbe8JoOgBXbQeZ360rMnjzHXTP+LTBOlCRJc
hkzMgXKWq5gRqU4C9TKplBmjKl0CjgUE4gSiqN0ZPchF5vjziLAKDjiqWVOjvGYlISwUjR91IgPm
iVMapiKZpnQY4o5A3WYVz0WYP9fScl1jK9VyDiFSIq77HPkf0xrua4DYaiI85yFIIejlDNjNkOaV
3H22gg4QZJovA7nGXWHP9C9LhjtlV6wE+UmD58U4wuV4F9WO5Zf4UCrCqnE5EJzTKSpIJ6w6eVLb
pIEvnUgarn6IxEANx84lKQ7WxpQpmypOsETxRJkS2OSYDnkEOD8ILmqU2zUBmISGc2ogyp64jnp4
hWWJ4bP5Ksif2GRCVdpFokWnqBPv/pNfKh2jjVi8B0mD6i9OnzvKrL1m9E8KauQB5OACU4l1Opcw
YolgZGPZavXAgfU1IXtxAEkUaDGNI5rO6Ln7WQDsd5Dic96riPKNjcIb2zGDo+ajVQQ73hwdqFXb
mYEViwlSyH4fpteyf+swMvrySSm+ccatgmPn31Gi78QwgYPSbH26OAraMLY6x1TpwkrYBkUte1Uk
yCAZGdiHv/0PSROo13tpr1LASUzJLQX/sViov0kxNHauoxAOxDqEbCh9LixhV6sYIQU+BCTiO2+i
rnG6j+pvi5KPdJLGHiW5vy7HM8YDmzjoxbXSQs4QKmglsoXgNVk46lV4gYXNqTx+JDo6i1LF6Ij5
Dgdzpzhcxt0xs+ggGbWgvsfQq+qIE49hJyN2kKCYyydy/xjysHMY+J7Ig14Fl6lkYCTW3IAt3U1j
wi0ggpUyFmtCNbFYNNm0HgoNsCEBleGck9jhvw3tdCDw6Hvg8r0LeDehyAWbCTz6XijLS5w06qtR
DZmjCgkJUjC2ss3A9RQj8MHzD5ZwQVpOc4rUedd12IJEnFuN3SDV4h62lGmfqKQlKKzIRUhuQPUE
PfVScS7XVN677iCJQNpQkoqh+Qb8RsKmswDPs27ta9rTL6Otkzjf6jw55llAPFbVfE7+Xq/G93bq
ySz1r6HSHXON97JKGTYaTAtN6wflTrsKENuRsnsgo4KMbGU+p5p6xzB6rSjsVJaGoYBRKR17Tgwt
T4osHUZDnjqiwMZLIkJ+C8XhMfbNp6zFSGXb9SSLawIINxijkSswieFiDbJhL/faUx5C5s8/GkSV
VcWnezZ+OoWN8FOr3bWnxiaOY9XieM/ZMdin6Rr/ZPGHUNwm8Ra1J58QrlTU2ciCrVQ+58Znh8KQ
YLptKvbulG/xOSjBU4WpAcefrS2pWZK8brKjlDCbQEddBgixCoZEyDbJkleICeQJVVpyjdikcU5B
vHhJ6S1aEw09kflUiCSxRWC04YxXsMgvonczfxsauv9td1eEn1F9nQP+KABIuvjWIseMc5Xi5pu7
fFeEhOhB8Lhn1DZTIm1q3CRaHb1kMLCneHB7/ztPKidrOatMSewu5/7QhdHtxqG2rdjt8nQ6KSAT
CKBXXDXVPuLopkjUoOyPAQpIuUTBkNAe75LZG9lWhwlT7QSICEJJNbW7VBSdmld2JpyxS5mmzaL2
iIzxlo+lR7Z0xEnP/yrafJd0/XNsaKuqPjLQtHu0SySn3wt5L1V0QakT1EiEOG+w23tq9Zj8R13k
j14c14aQPdU+pBqTIR/mHrpEdn7NcMunSrC2kogwPxT5qn7rKceZmcKgvc4NtLikrXY+BtRaIqSt
fos0+Fz6gnTnDgeLUX1aGYGyMuGEhb6DY7MmmXQVcGAVaHspES5is6Oj0HNoMFAwB3iFESEMBk33
3g2ibSj05ziBgzeRlEFxIaunmmaWylhexeFpBie9YemSBidPcNV2NpnOdwDx5L+VHkhwbPcZgFbD
NtBTdAKtBco9ke4dSukUxg6528dIvWp5s5klZk6dnfJPCM+DFcHWdbtc4FIBd9vg6WtaDlTSo8cx
VzQD3o6N1tJsAqlJMqUna/17D0M/3sCnYNsmjM8yIPhSl8iw+RXku7mu3hPegJwyVqsXYBIjX8Fa
C/OEtLffJGJ8VCjCKZOEQLezrHb6urlzxLeEkJdkn8kNl1W7W+bvcc8QUqb93BPWMaY+7gRy4gV8
MPP3NP0wzdwloo/y4yhKvRf9/oaxwg+zEzQvMAicMGPAXigEjpis0vtQkKHpcrEhI0n70gmDb60b
nCmnMwaVirhW1v9VYxKbGFqPNn4aoILr6Bjxflx8ahZdHi8d3QE10a/wXh0hxHan+5jTOa9PBUNX
FBk1u2PnC2hDmJbKyWORPXWitNUN3xmF8kAy5GWxTyb+tYTwWLCWDbW0RUJrmzOoJ/EjTyYeF5Gu
KMzPESmYzTzsQPO9SRyFYgHNhMI4UzTcSs42uSVgKW9uI4Q59pSKJG7aTbRJGgZcSkjPTtwvKmkx
/ByhCOg9tU1YXU0wGf0ErEe5FhgD8ChsNwAIbWvsvsK8flqOVhKCk3Xod9sK/40ldKjDy2CF6t6W
ZX03Yv7PQQEI8V5GrtsG5pbFhesGYKLg89MZ93+/h6FzbLiHc1iERrgnJmETQEYpTHWbVdpGQ89M
jVl39a+AYDBum30iS08NtcDkH4P8bEJyHcX0o5xzV/0mfUht2q05dqc8h3WIPQkj6cAdB1eDmQ26
MHnaippwU/txz5zt0GCuIOEBophMSCUJBHlVbHNCZX3xbEjquRUpaDsApOOTMoNHSHrzJ6SIjbpX
XatZKxMXNtQLPgovQijRNu5IY1SjiNStb0Et4T0xuRRu9PRyS3FzuXyJh8kbvgrF2BgYgLDhbnXZ
4qVOJq/RwUQa9aOz6MXMTGvuo+hZ1CSZShoXsSGzpLhRfY2JVY+n4liR6Kou7w9cZNXcaebd51g5
SkSeLU6ZZabD7WHS32JqQoDuWTAHOzXfwmKjzj8kKLo90wo9BMIQZz9xlz8rXPwC7gZuPI7qW1GE
koI2OgRxk0wNkc4kphjdTmoRaLXCF0zVC0AlohmeSGvxdHXYSR0aGjCYUh95vYqotie9OtU9iWF0
gGwVA8ixoE+pF6hymXrHvD6Vq4TCczgAINL6Ta/K2MGwBKkpsnwSd/JL1tEzbFIXCxJzLvgIO4lN
QPkJhgUvsVIozXWyyRMildODqRheUkIowqNi+OGzNVgbMk9Pffll1nSyQm59yoMK3k6fbGX6XwEn
WqW9tWV1Bt5MNdo5egMTRSJkTpnOmRS/9fO5plFfyD9195KEOryaZNEhsKZuiC3btWoLN65EozAi
kGW/Rs8rJqWXU5ckZfAd5JysOfxY2fwazCcjE3+02gV8vUmjGXXYXetVgOUolj8RaAAQ8i9z2oF7
9r9j6CdF/cizz4jpG/bkED1iH+XnED7png691xJ0Elfo7l0KqRwPdFTeB+kKXArAKuMa1Edy8DCm
peAKHP1TSNpNB/RHRFcWpN1Gi3hs6Z0j33vFGR3jIwYf6OF4H3NanRn9UPrYzPzYik7FTNNXmEiF
4JMtze33RF0C5d7lAl9pbLyKBiTN6a32f5pcslsKZ7/1rOYzKceNQCTrJIo3TqkSgyY43FtDf0Wo
5dYFY34LDTHH3iI5FORTG+lN0J8GU/gQiKQZO4fB/SroEMYYv0muETpMMhQu9yr4yJHJyl3siKUA
TBiwtjCsJhYpf/6V2ebHdKuNaHeA9nDc3lTq7xSSWVUIWx0bXSaTxPoMsBKKn4AS1gfPyLAWtCNM
IuSFxbanDoW7hvo8dpfxfI8TxKpOi81NlyRHYTEL0S6nWe6aEzy6Jv4IZWj02XDLgpjMIYRFDCCE
0vUHRgoT9jr9qcnZ3chyIy518S3lFZJUZu4jSAiSXl2CfTwwMLvxxy8BVZL0tInGxg6wJHSEjYnI
6FYMI+HOqC5Srm0SiLT6hq8IUAa1Hl7k2kpQFoIohyjoxf1RVLf1C4MWgQNo6vVX/lJ/FvfjacQV
bMSXKL0iBEd+KlQa7Zi7H5JpCgjvW6TjFrj0bAfrOezP87whBy4K8bvZxjvJLsC4HgXCvK5m7ilX
jlCz0u2gF24VVhr9Vx4tV2W+rkLwb9ixzOnQS91aB7HcLwFX55Bwn0C1nvSchtSYHJheTnW8r1Rr
A35vbzb0k7Rv5ABcPOjvLY4HgrLqa5qSjX7lnuJ83HNfhRvSBWjQNGe1/80FEdXGUWVPg4lF7aG8
hFLYr4b6TKRCGzR7gw29GrHKDmtZOLdh6RIGdjL3cftC2JSTyC8Bfc0pM7Zo9Y1sB3CRDB2J0dG+
ZuSYMRI1T2TwYUwev0QlEzZaKDfnYnzPAjhnwhickEnktgCqTO9qa9UO8b6fankXhV3M+0OVkiPH
g97Fqd1AkEB2riOiYOmnqb0H/CV4a2nPQ4aaOrunNQQnCB0HGY+yJw35s2GhHRaryJ7JKjzPQSNe
UdXZ/lzD3sBy42hxaTlBIkFKVE2VkSz9kWYJok5widsmkgL0K2vByh2LzKVVlmr4/WFjTYC3XsRy
g+e1BQDOitCYhrwbpeDU6eDHRihtLNmCGtlhUH20KO+YvGdvsuTPbqNtYetErh8qv8yEProuj4/E
SpPu5Ac7ETz6wYekyPDOomoEuI66YRcB+Nq34NOQiJflkQDXjByKJmWsQ5mr+H3wqqk9LEC4RJu/
fdgYIMciq0QZunwVb4AnxZNyI7she0bXrnOybxDPfMUFWgCpj6cz6Cd9n7QqmmiBONxaow+mLZEd
RptfE+qULb4Y0dyFUqmfzQQaV9vOsZtrM2JlvZDsuZ3NTTFZdDByU9vTAv6O1Al6nGK+S6Q0cLwa
TEdURGHflCEQxGQO1hVpFPDFpBgWSqV9DnUq7ltGS3ur6H5zQJlu04mZ3Ukx4tF5wOUJrQn3lzV6
dUkVMclz4w0Ts7zR6jXPMrKLRTIuD6rBKDUDgtA0kPxdhSJFRt1oLVCAvi8rVLd1stcbAnksqzTo
vCjCLu06gSfYX2tlLNys6e0oBPAYLr050QStmraTvAvSXPfI5bKTTND3Bt6FqYOcXBjaPkMmy2XY
XKo8JJSrwz/JeRT0TDScgQ6bOwKt8KiIY8TZQ1Y3WRhEhzA6acMs7QtyxEy9PIBglLsI1YyidPhb
6ZNJOVBsQ4roO/gz0reuqrZEAkGTww2E2chV8+bdinrwqmy4egw2Ug0i4lN1LmyRWeRl7q68cNpe
rNdjFNXbmQsYQidEfZkAYhnVU5rm2lETf+GbsIgV5QOZ+YwCRrg0wDc5AgZM9jrZ9GaDbQhz0HHG
tDMLbiL5X6NYwsFsqSXDctiFKllwQlm8R0itjoReetJcZ9tAL36GiY48em2IQX60b0ZhpxuY/HS/
KpxYVp0c9qpDqUpbTUiTTZv1O7a2pxYijuDDzAhFRmdhn4R7Bnswb8DgWGRWd1OBmzPpqGuJqSEL
b7JQRW3I2PK9VuDEXqj7atZg2+N6YxKvocLKiHuuRoQQ4PrGOVlkhVANQsL5Qjwy2L6GIz5pDE/U
DNW2TumDqfnSbo8wGw4Gxo7UErGIMImfinFegXUSxcnH+nIOmFV6hgx+JzMe7ULxNhcLozpXz5pQ
LSidXtmMVfNiKpjZ4qw8Q/djbFCMIpzjXD1o+UsDHXvb6wg3aTASsEZ7rQC/WJFfXQTqMe3EySs1
OkhKDykWDjy5CeyiJFywVmUq81cBQOo8cyrSOyARI4BTaKYuszdwqFM40rUj3VyN0JJXqDJ91a9f
dQ40nhhq9rAYYaOOYi/JoiXUg9FtMBYnOV1EMCzJxNqHrjHI3bkPm/6MrPhLreNkO4PmCHL5mNVw
XLJ+irBSofKK2LLM9DJzMazQaVnrbEbG20RwBa3C/NJkVvQklJbKMeColBGmkxnQqoEPMZLVl9Uh
fa677A62jckmtvkqJNDclAf890ZIeIcwvMphrMNsT0TX6p7LSKxOShj9qIkabUS8pahaiVBuOg0g
W0KjQiyAAHQEKE4YV14SzIeWMcy2LBS4TSP9ZgkM0ZSlZdFa96ipdUdWu+8q7ZlH96Qbdh7i12yt
JJJmi0jH8gz/PqiyyB1J/eDsZHH7Zp3giKnwTWID7QIZLyGwighlPYKUZhIBwvoQ2SbFfJO7FrsQ
kPGtr+ONpdW3incCUK4DjXS77hjgWDmQQ7WVX1QS6AhwGcaVJo7fUqRAjItyHTV3/jJThKU0aqEa
8V7lQb0R5qOUUa4NJVI9KE24sMn9UToLG34JnfRvTPu8q/ZlOH6YDRlpqkh5UivIV7PFHDoXw/dA
ZvKRWXNxjKXfMRjJxJRGfVPOxkUak2Rn6KBshS4+CHVFH4hkywl4+CqaYfn2DOA4GePi7qZhCw1y
P9H0OlSIEXzUIX4jPoW0vrdWmxAEjMG9BNSzUj8xL5mr5Rqv/OE7EaQvoZB2SgBe2Gz0cjszo07Q
CgWJ9oT0Q0vgk4cGZiBdmG6IytSrVb1PgezRx1Mxf8J8C0Zqti6U9FUs1w5OrAHqY01y92JeD0a2
pi7bSEqrA7sTd7xnomOJxCSa9Nnbqjj5ZYVqnc3FMRifywq1S5h1xFzBY44GZMFQz1QKgboniBX2
RYZozYhnyw1SCza8KuAoBxyjJElBTsJIiHoyrEK92C0X+WnWwHYJNLZQpTW4/26VoASegKLNKIH7
FwmLbyocUIM+SPqktZxa6zko0yOtyJ6U+3Nkaem+knwGklNVYVgg3aMWYSUIr/qo7rK8MLFbGewF
QbsB00wpIHSONQ0+yLmspKqtTQwiHZRNQ6YML9A2WYbYblMLrWD73paGelQLcmoaFGu+UZ4q8vxw
K3MwY38qbAZQJEuKQeCkQinsMj96aFKP0zdl5YyExS5WyPDxGOXUY/setu1vqhmcoHMVIHDeeOLE
yULAgeSAXE9kcGSN1eyyAJU2wXORY1Hvq3kYuqKi/5SB8RrXssOXwzVrvrnxRVRvaSbh4mQ8i4v0
kdbmsJ9b84YAT8O+Bm9UNy0Q6xr3Utfr+BBRAFoVn28ZX05myeaJk1H1NX1VJSO4Cmgc+FRwy5tm
Q/0XVt80lK5JugCUxkDzugzrWiIQzVxZRklPEYdrCIH0izjSzeKpqTMkkqThXvqubDdhIj83ZaId
cyIVQNwghIWXLdISYsZ4QZd/BG2tvPgBk9eBpEq3a9RPmFTStmhwl49zYB3nRYY9UDxoveylpa/s
NVQ6MY9xKFGerFW+n7iWqfUm9k1kydkdKGHmVjB/caQFZ7GC/DgnM29NCU9Xbj5FS3gL4p5jDQRA
vahq9BD0IWsyTCsF/0bcIoqkbwFkujOB5EdQhamZm15rb0wdthKBWFiYrF0YA+BXImhflPugZykd
7SrTB/jKo+DWprbA25SDiCaESSthkW1OJW1IW15CxGctY3IjioBEZnpo66OP4zXh6gH2iwFQPUv0
T1ZRSkghBNnMldJzXZXqS23CZCsArEYyYZ8Tx5+3RHwPtXF80LoXSBWwxQL5WZ321a7NUUuosnzH
FPBUca48z0m006gdToDxT0x+epej2gtqeZLcZHRYRcNfVE6GO+uoAQBzA83TjYZbS2cG0Bx7pTjM
GnaKCfzq2hB1iVo0VVBFC/Rj/Vl5h6n6MU6vPfGUxzY2Wpuze1nJ3/mYiccJEYOkMb7UxOAIPaLZ
axC5JL1Cbl3oQD8oDKIxOhomw0cttfaSKDz8EdUeRSa9RGkxJFgvU5ctLcIBuuKU3Gjz0NgUq4Oh
+3AR4cUBW7d2ZSBue4G6BR1y58ikba+GRNmPY5ucmbSuK8F/lJDV0eM4sw5Lb4BOteotAZ1zhFoO
DpvVW3QrSMW7GHOPwj0KHsPgZwdrupJMGKAjWYJRDDpNGQV5nFika9Ytzlkh7LeRmdoqSCx0XgfM
AnB8pP6BAX47RaniNv70nYuCtjGifU/KVa4yyGlNZdVpOmP1vPslXgVPS0SXqUfnm+tIdqIO5S9v
H3AIuTpkMFfxTvrDOlHq98FUKTAKH9BZ8C6b0wt756ahGPf0ibVr6ECiKS3hb3IeIT5v4ZfKPQbX
oSmFY83UMB+TEca1vk3riRULUa9ozk+6VFjnbJRtcIkGG/gEiLelmQ+whMgnTi1BXiNigmuFwDfd
Zp25aCOiR9gFytlA4FQKIcC2Wpo8vGsQSpThXraYMiMVuEy+6BxNadyaMeDd3MwGj5nEdyvS0Ecg
AqY6lnQ7wdwjhc2NCSDQJECR3sAbjQc/a4z2YPidq0T8uYQPHNVO7jZzp8WofS0kNHE5eULmS9g6
FQYmGmc+LmXC10SFeNbYLeUn1O4oSNDArpIq+UQozoResIiYy6xzrSVPYY1MlQhjEk/1lOiCWgQZ
OEIAlI2625iW9i1rNW3MMIffXlkHstwN8usSuxrl2R514h7oZu4DpS0fEZq8xKpqioC0QARgXWRB
wAu/HQVMDm0LDmYmk2msURTSibUj7udVli/kqiT8JeUIdgkx5s5swOwdceMOQ7Mx0N1Vinoqx+Yu
BgLpPmV41VW0iUmgMnBGs9sa4/BqQtpv4cAOAfMUiiByLaRmxG4VDi5aaey9eX1oOvQrst5spVn/
rSG42cGMq53Gjh1YfU+WJaXKOHar0apkh3oGGWe8H6YW9k5YnIBC+kAWNsmkYXLBs4nT/YvsLguW
YbHnOlHcv4hkFpDx0wdOKN0kwTiU2BOxztk1BiPbmFt0MdFOrbvBHVglvQJ5WQOl3Q4mhJTwZlob
HfK4TmfL+0uRxjJQHXW24RxEdmNxqCgNINYamHId/S2O1NZALZ1Ej1y4lT7ClCJqCCCUny1fH7z/
L/Gtx+irLprit/3v/+1r/Oevopwgh4ft//i3HzZ//zj4KeyP9uPffOBwFbXTtfupp9tP06X8KL/o
X77z//SLf/r52295nsqfv/75q+hyEqNvPwEgcAJY//al7fdf/yxppJ7+7wNcjx9fH8Wfnv7n7T/8
zN8zXAlG/SddVBTR0hVJUQ2dONa/Z7guX9GwcOqGAaHP0hQe518yXGX5n2SMdoZpiWABTVmV//yn
pmAU+dc/8yWm7qYqSoqi67plyf83Ga6SQkLrvya4CjyKQZ6TLqp8/uvjxsLe8JT/Qo42Bmir6vdG
rzo+Z7BCeRmV4xBE7Wq4gJCVB/+VAGY6UvkhsZTHH16jy98f4E95l12In2j5jQpP4B8+7vL3/OFx
xZD5lNwAdYK4NHe7VHoSh+KUBy9SaHpiJa/PWlt/+Oh/deafDeBjg1MzgmH1VrVeyjeIqUmOxA9G
oVXHlA7rDZqcM1o52oSmZ1jFBk4BEXJJHuw7FTH6+Pmf/+2yucTa/qMXbXlSf/jjDavrszgI4atE
21H8iQHsRu+UQOqSs50/yPKqyi8SK4zx1H9JOhxP+OsXMZ5W1niCsTIA8DXSk/CIPvkogx5QzORD
HST5cGyFXZU9GQkVar+ir4uTC3LUAIsGUAVKhPfqN1E5V0ercMvS4uXH/L0BV7MiUdWu3Hozeb5D
nWkzTnVGe7YxAx3oDq5AxjjsV2thHdtEmZyF1Sd9sBUBSMAODvFBniBzOYX/qlno1sCZp88yFI7Q
i6utLz308pSmL0ySoMMZyksCypPMvSF9Rc63SjBQm2CfAc/S2KBBIMKwCdxesad0996gI9wx+NOi
MyTd6oZg3mjYjjnA8c/VGhFZ4KkluSmhauc7lGsynauUvhOWey+tn3nAnsCtWmKlRvLhu3G9U6vD
kJ3U9l6heJg8RcN84+khUghvxAfUnYnfkaCV9lul/9YpRWRCI3ovK1xiKxLMStoEW4OIX1AX4M89
em7lZ2h3Lw3HsuQWzkftmGou3RM2D8vWbmhFmJEAbECNeRfUI3qDVYsosT6zVfJPQiZiS0ghKrj5
0YPEvZU8rPoP9Uv8YhBGuyw3cmTLoGxiYcV+zm/jgpFuUBKgDjC+WetfBYinTwyjj3zT8MI2+nZR
Fj5Fb6PcupUlvQ46ttiA2LLN1Dw3WUWSy2JDxkoMBI4dsBGOJD4wIs0Sn1y4D32J8F7XG9KEeJ1C
h6mSoKFgw9tkh0i9DaomW7nDYVIsJuRuRjbVQg3pkJ8oCZi6He0QlBWVK7u9A7DAIYTuxfLkneZS
j7hUzDYkDIKEk888Ov3nt5jEovgP77AlcPoPd9ioS1nYmla3F57Si7+rdpIXnpWTdlR2+Wk85bv8
KF2y/X/xaIRl/8NH+3fx1fFYK7RAeLT80N2rU30Zn4r38CnY4JA51afsMT3lTn00T8X/2yNqFlHf
f3x+MkHFM1akbi+dxZ2/0+/zttqE5+SoH8yztktP4gF/wKt5Up7/i+comsvv/o+rlmYtz/4Pr2mf
Dp00Slq3V85VtWbaTH4OozPp1TpFu3GLduyZAoK5UHYH5rblwOzMbuJxC+xqt9vxOZfxw7bZ5Qfr
S3H7Q31pz/CU9vklitZwGtMGucCxRVkhwd+3aV2jyCeyGpkn41WZ6csaMke0iEDWWB8qclWWcSEI
s5V8tHCufUr5erhGiFzRs3YrwowQQBOI7eirGaaPuD6cCvdKGTYmbjdtNXJk3sqDvAmwpI6Htr/S
7xYrl6JbY87e7BCxYptrDoxtDQVzxGpiCmNzlGzuNLym3xFCEN1OivxfvcCNvco22VU8ohTW8pX5
Ud2qk7V/bjakxhDXRoy0DN7nCDpuyThcdW81HKbLJKx8N8PVryEm2QVbHuBM0psEuBwUICZxbYMW
Dt8WwlOyuI3W6wI6mZsq23XVj8XqW5S/1lvSfKXlo1Xucv5LxQYLEAfA+CUfh73wSATITrak2kiK
dCo6rxNX9Y/4iUhoG/02INZTu/4KPufHYKwgLwAZyD7Hi3i9RxWL1n5M3mnJBQDblbWge/wHChQO
6z4GeGpkyIStwwXR/Brdav6KThCVvcCr7kp1tdRlH1HWvEmWB5oWLvJqeNVv4k280jt/Vt46h+gv
N+SWTI8Im9c1N1Frf9dr2dZdzs1nCyHoShpYHl10XwE5dlwrMq1QElBW7ZZpmEu6oKcdaweqM8N7
+TowVl+bDsY+h0F7tRbX5aF3R9c6i7/hZQ+PakXD2uaNWg08fLw2tulb5VjnDgY8F99KspHHqs5w
ZNPbGo7vMoLZ8RTpOq7AJGHdpkHwE6MlfJ3O0il4bxg/WEiBWJPvDfcBFlFkRAXjKqSKU/4p/lj7
6obg/8FFwHEf3Igab2r88I1HRJnqcHlqTk2o5Dr4hRmQO0gQ97oguAhbzHzTPmtEiYZnifCD4gVV
OT/KL8BX1g0r6SZOTyayjqt4MVEn5jccHspN3ArX+iM+adfqTbpOZ/MgOKzQjnIgqH6drCe7XREO
uHqGaeMVN+HNcLXD8mKiR1r7u/d2a/HdBFKvczt3Qxfw57pcPaS17nbPuktvypm8yn2M66/RMd3p
kHzHjNse7Ud0SU/+U/cGuHDkKYFmuSQ7Soblt6Fs38079iwb+BgBUh+JwtQCwccayBzkhWZwpE8a
Pbkt0nJFO77v4U6Xk+qw8YsLep7jBbLlG9fdyB4cOTljKy6vleXmbr/nblO/0RkUb6JFC2Nv6sRm
FT3yFzQ3ML7d5qk8EibUU15xy9rQoQ7cifMmO2Qh/kOacwfNEU7BNRLuxbvhtkTXoiZAS2IPvwOY
U6jZXPgy6kgANi7D0Uhxaa7JxAqjbHpXncBTd4pLA2SN2/hVelU8EhK3eMVQqVASut2J2NdTdULJ
eBf2iNyvaOc1pt9eQxYYcEqNbj8pKi6B1wJ68S/mjtlVRi2LTBotScg03w7SbYSBnlkig0frYCb7
jjC1Bap21RQPtMzcXkgLRSJdLZGa2opkL3m++BMyBWfejJIzjLvyFUbFPti3hybZFeVdlh6l8Wkl
77rwarwB9X40okFHhUT5ZYzD9Po5mH4FeB+xE7+k13Rsn5s8/VxcVS2eU9oai41sNXjxEfMQB1QC
IsEbIWTE4EoDAsPjW//cX6zXPi0zVPvVO4mfB8NydYKTBAA9PBneeLTgP9mP+TBu8kW8oB2axxXa
f1pL/lf7ETzaW38N3qrhkg7tRtR7Rx4JgyntENJbIZMOi+ijZfr2HqQbDdECk5+O1gDKo+hFrbdh
gvvCpuu4qm85Bsr2yfxpvxcBXo+jAHnaoTu1Z/WhYwTxuulNFfSt0RIKOMpbCXvdxBqBomD6iAAh
9oBRtxad1cBVb8V37O/73NMRLz+Zd7H/TBrsflvhLbu3byT5ccX1iGtx13C41c219Sl3tgLtaVFU
8BJmgLbWZX+fO9fP3QiUSsVryOmz9G2jHw8lR2HMkUer+aYXoyU2kGXY+eAMKmUbvpRp7yxNvvZV
tY3/xdyZLceNpFf4VfwARkcmkInlxhe1s6q4byJvEBQpYd93PL0/9NhjNS2pY3zliImJbkVLKlah
cjn/Od9BndhA8oNphhWSHaaKaN25y7AU+iervankDv4/zituRvWJ0zM2evusDsl1de/jOliFTxqp
fDHHk6pY51B6cEyB0Sk56m0nEqDxmo5I9HvVn0SyyyEEqe3YPwLAnfdwuV7Y3fjRGBxuvFv/Pfgg
HAJhI3yCSDplL0j/q7BD6CADBVWWAgTOuBtOmUOwJ1Wp5Io8Dn1C2TdGfGGz1/Ju9m41HpIGH/Ly
mcbfe0hiN+YZYhXPHtWzkOKtU+qfM/XVI/jGBVCTtDhyt5P1Y8SQsyRQ5Q2HhMocakRxmo1rCMCA
H634NKZfJfBdmyltR6QF2FeYPGUj4bbxI/If2DYdDjDtzrienlgbbx18OHzrjZPVXenuKrllrnOX
vOnr8otVvKZferJhz9F9cY1AD8hDtk+ojsUFGYg7+XrDmrRt1+VjtCmqbVlx04KqEkJopD0h2UKq
18HaXjJ6QCoO7oDnme7mfNhM8rmL81OArQ538FpcwFab9/M2uamhXgOp/hoUt4RkqJ8hvxRyPcHh
0t2H/GkgWZ7lpXiobkw2M+J705ZbBw4+Lpfj7fBuQZcnK16CINz2Kb05a9pOdzyQyXux1ee4WxN1
eHB3zU2qMSiT/cDtPcFSvW9f8a5HgsJUOtdPjnqoy1ME6oA0YLZl8tYc4kO2qb7if0sfMQq5p+4+
v02/LekkgOp4B1cF57BwVXyNvsfn8YXgQ85o9TE8J8/+VQG4z1qRJpQBaN3V/FGBCkDTX5OC52BD
Tp/YVIocvXSLruqduONjZppNEuHfQc1UceEn/Sla/MXG4qruLAY7NO18sdfqkfEhO0DyzSZDhoNU
XMXNpWETgjrWXJea5omMmeaUgz+MmSGlmrDihRj2ZU22CcICBTVpyqQju0wVEGFwObSh1jhIi+9/
Hr8X9QrR6eYfx2z0qh/VrE//+h+/FL1+/E3/cfWGc/F78Vcl7P+nMOZyk/i1MHbzVr+9f0v/7aJJ
3/KP5i/y2PI7/1seM//whO2ZnpA4BdG7/0cek39IT2kXeczRiz72T3lMOn9IUziW67mWpJ/Oc/4p
j0n9h+1pwcxZeVJpLdx/SR5bZLDPdybHlerTPQ2DdgQ+sW+OGkpvDOcXdv27HbsnApYgLYwedolz
Ydb0V+Y52kscvoVTcFMMIwH90jr88Mb918Pzo1pmL9fen70M3pwfr26jbs2CtBO0zlIcXTwlpNTx
mNMByvGIBbgrGOT6NQ3bkE3PLlxnYoyNWGWAoKrYfEoVGfgubvF+yTe1hBKl4RKFaEzSvZnDWA1M
LC3oANVDgKHtxHd6ZuJiF/GdifflTgK5hotDjXIXvTTV/GSNEZ2lgK+NEBhjplbmWA8HYsTBIasN
JkkuYdS44kWivX3Trg86gWjrHNxUtDxgrN2GIn2oALs4GVPOsOHYlrvcWwYtXipm/7ktSKrRjOUn
7dYs2gtwPveo6ZzJe/5vGpgv/f7dtXhafvruLr/+w8VYtqVttNXYH704NaBHuWsMaJyuI/OOOmZe
xgD627Og4CAPRRKaVHmeyvilyPFDUuMFaiTY9A3TQWd4M8uebVp3ZJZaem1qogR6PUCBOYBI5OKX
D2TKgzKBaxDazOTO0Ox7fG4ZI6i5Z51VY7qeq2khLdkPjuTo0zvE7UCC/v7HNfUvftxFc/nhx7VH
xkqJ4fXHiflzmoanWHM2Iz111fa5YOaLJzzUvvPsW3a3mpzhRUVpTJcYWTPdVofBjjnVBPfxwMnM
M987t/X3dP0y7wtSts3FS6oSfQzCf3wZugCt8G9e+6Kw/uyLsPxMP7x28Bn9FBuiOjLePngR9pB4
uHYscy8ArUWYJGh/eHK89KW3xZPNEYFI8Ybc56Z0KE1JE55iWaEsDjy7q8yT54WF6AEKGHNc3P18
/P3r/Kl+tawbn2T1MC9DnTgwzMjB0B9sr6XbQIMK7xR+QwLWwXuteXjc4oHc8/1M7glCSSAOqod6
VJTnogDPwdD2/PvX86uP/JPa3paSEgebhDyuDzxQHEyIr/Tu//VTWT6tHz6VPPTsmAgpmuxUnqu0
OjctZ8vKJqeDYcFbY96DdCFsMp4KzmzHsx6Gkb8CLXEfZA3FPQT0fAoOuwaeQIAT0CL1x0EmehFp
ci9Nhl+x8+3378WyZv7sEfokLU5DkbdzVNRHLQEXMJsOvnlZjdcWhYfzWkKO/vd/kfzZmGB5CD7J
iprVkOrZDvGyGC6gpqxsNB+KQ/Y9096606dBcNFRnGY5N//+7zR/8QWxPm1YPnOdfKSr8Dh4M2QN
jNMJlnoPRRkMp/09iaBG1dNoPCZkKKMpPsRgRWth33UJTA2jblueD4iAIz4PTmfiSww5bdXU/Vev
gEiXudReMOnP/u71/uLJtD7tbLaeDNvHhXNsh/6ljHDimxiZWUCANvFxcEiqD0VbPGSp9xiyTq1d
lT3XJrdEN1gihgxFTLoANq0En4dLgaD4mlTKaRij94oFfJhKHKCUzm1KaRDnEZd/80b/YtP4czP5
4ZmfXUCTobKqo1PSW6OLq4W32ORo/pb9UIcBFpN5N4tjxSDeJ3mfFjiiAFR3zAA6bVzXboWKB7Y0
rl4MLigl/fMV10CjiA5KjG8dtsS5js6Tju+thXTx+9f95xv7k8ff+rT657TeTpkPDjKpLWLqBE4N
bL7nuS0HDEJRj2Q625CHR5+bDHUk/YCVlHDItxZTyooGJMRVoPdImS69OwSAXYfhDxN2qhvAhmrw
yavcz6wtTgKMiSlWY9N/NIaYoiL5OBXWqyfRAYYk3XdN9Cao6t4GHpf4ULxFo2AW70wnN3O6zZD3
jyUjot//4D+ddPJttD5tHX6VQB1TsjyamEztPDrZtg/PFDKIloci5/JXf+HzZDhPPrduTwI2X55i
/Pn93/+rM5z1aUvI3bbuTJ7ZY1KAOU5JfK5ZjVHWZBPelBw6PJWwT1lzCRxJ3CWWei8NOLdR5xQr
x7Mg7yFACRfiXDppvtPdxwhUhSsVbqC2oSZaZbIL1mXN5xSOtHMC8Lx1ppwIt7mkNuChlrReUMyr
jDxYYasbNnmI68dzK5S3DoB9OYAnJr+S+ubbbBouxzgcKBWjJA6MM5kbLNhc6a2RRxOjiF+Ju6I2
iT+H9ategAREkG/0FKqVVRhXfd4SQ3OeQyt5SaP87FJmr9KC8inrQM/ydhzseleF6uX377D5i/XW
+rTLOYI4pN1T/ShGDsBNUNHTCnSu7BWbniXK1RgyRLNqNF6ja7l8Drm5tVkyN2zVyc7loLJuE/Xm
haCEolJlFI0F4dZv22PN/rmqRw7Ov3+t6mcDruVpXNbvH5aPnihx1VtdfxTWcG6zu7G/stBUlJWe
iqy7TqYEY2F9NjPYQcoA+6iTfefMN65LnwqDD8+EABlfjRmenXD+Xk/6HccIlsASxhSIrapHyxOQ
ERTZBWufEvSwfUCTpjriNN8nxetkwzb17Wk9OTVJEYfawObGz7gbm7epfe44vfIHLnRz06GOi9UL
pMrvf/pfflKf9mB/hgceDj17sOGppZUDW97S79MizV0AHEVcdqNFT4DdXCCx8TzSxzF7+07qeWlz
RqCNZ6asWZ5uG1E5G6tysy25ZGBYFMMdmolq9r95sb+4fFmftnFjciUO1wzESJbALiyAo1xEdjxd
kvV24IxXw6ZYvnPC6kiuF9yyAq84K1sGd1SvYvgMdRjduFHc3cPAMtbzrGi96nNz7dLtAhjLynaC
mNrabr79/iXby1P0k0Xe/HQKgL9TRIaGqtxoAhi00Cz5/MQ+JM3S2+CV89YKGfnUnJ43kyoGNMGc
WEZHVhNz7Tmeozun8q/1PL+VI6e1UnOULtOY8XFnU8InfDqZFOkovGYY+lInpd4U4dg0GSyXZDqx
0jpMAmREhDe4aQva000i6ofcSJKDZVaUvRiYPOEKEgoiAo3whKhTti3s6Cm+0/TzYOmtzjD4i02I
9gS+6cWtw5togPKtqL1h3M3jS66MvIc9zrD7AosOQctWoFEmqnDqfjnni3wk82o/t0nLEdspApKG
fEJmmg5bmM/W7vfv+K+e6EW++PH7LCsYJ9xoy6NvtLxVJdeLphmAkA4ZdWZ9mwRrYiKMQSlx27YG
yp0c6RL3cpL1mO70kvR4TujCiJR+GjzaR+YQT2yQ2BeqCUNKnSDL/P61yl8cXcxP911Cx7lyaDg5
Jon7HPb4vEfedy3Ek6r1W2ECbvHsZ9N0njMzvB4BD+/TAhBEZBv5igAhDg0zumky+TbF0d3fvKhf
LIjmp3OJxdoajk6OxFHJ6FpOsVjOS2Z771v5ITTs4UmbHvOlcqInEdzFJoqJp6eVcaxVETp71hRN
RRkKEuj6OdrXnR/8zdfpl2+Y/uuHa8IFa5tWAMdcEO7CqjyYUE0ABNhm0NQBxKcaBLerfd0G3KBn
rwVMsACQnYzb3piO6jrsAIkbQ2eiLQBkhsfR/s1WIn+xPpmfDhZyziOahWR/hMV0AeQIFd2BgRNs
moYRNUFBm295l6ud1cKPlOHt33xiv3qMPm23mZkJaaYTzIVI7tvE34ts0cQi9xRijPWV2FOauqn0
gvQhoRD7jw2uFTOCzGblUKxGbzzRYHTjhu3/xVbBrvrnreiHXZUPXw8UAhF37/tHK05tyETMF4pk
BEwBQThp0FV0kn/LDHwvrBQWHTZ0MOMyoBB7a7WLl1wG70VEjYmB+9R2jb+xtPz5cfxsTf7fe54A
FDF2xy5EmUbTCV6XrhEwptI78jE1BzPALVFx/IwirGVIZS1CW8LVuF4w3b20xKF3e/o6+i46cp4c
btslBG3J9I5SUszb8YvjcL/LxbTNq/b695/zL5e2T/sfTTaaynAX2EHVP+rWc7dNTDq7NaCF1BlW
7vaVyFK7VpM60pP2phEi2UvIwusuvMps47JZ5nSqc6xdMPPc8yZQZjkiLhGA/Lvv6LK1/eTtlZ+2
PLs05tAYdHc0JcAvD36KrCg4jkT+YVUdFLYiuG68gfHa/OSqgvZ4NjtHuLywpUG2svTD7LJdVf6z
U3MY64aNUVJ19eeb+C/p/1Aj+d9nYf8v4v8vRwR/scn+//DFmste92v5/wGQURI17dtfzLR//qZ/
KP+O/kOSqUH0d6WthL3olP8wxtrOHxYtERhTaTsRLr7Dfyr/Sv4hFKK+58D2ZDdaBgn/ZYy17D9s
R0rJL3qeQnWx/zXl313Wz/95omzPVbwGxg5K2RZsnj8vdD8sKr5ZkUKNR7mv8N/tYmX7z/zNTnca
HZDcO1/QVuNrR1Pt59ttv7N0YOxHjrjvTU3mveiEddu587B3R895oh45uBdhZcOnia3phsMhNatm
FABRNsOzGFKMZlQ9LyqBxvAYF/FC4Rjb/Ckjb4eTacrGA72ZFipt2FNmq+xy7Wdh/dVWY3vguGYB
B1Xu25iaCK9zWzNHtFRFLsnWxKS7MRuAmEhR6rVubePQt+SJusQLZo5cVE8fcGmPdG1WQ3EYctIu
m8bsslvVFjUFpF56Lgc/uIwX/TCEeQhbQo/tnQFSBY5F2839ZcfE+z03RfqcDyChfQb6ZDJSlIEh
C+WFarkGUydbUjhVzPZwROPvqWFR2kEo6JsvKh1wItIbXmLHyMFZQAHijO/0E71kwNohJE7dsKYX
l5gn0AIOewU1QjQM984xz/tlsDcZh6RI4pvJTYo9dYZLNdcYPrNaZSvuuWhBViugnEwgucgri6cy
dJKrMgr6/UgC60J0jl5EsnE/6s7ej+04QhdOokdUkeYjmiLwCqEFqm4ojO4rSRzjZfYDwExs+Zc1
TTo78vnB2a8W21dPhMrSffDYImCDALQwKRUDva3IcS6XyyF4dk3B8Fe3MsZ6CvikNALASEwWaMbL
SyQAP82C+6CfYE5FZdS8MRH7blp4CgIoiQffyM1DmebYg9KcAhwny68TRXsKYN32NSDPdJ2PuXkV
5qI95Uamds2onIshLkJ2Oh6vTSoxLSdw9m4bZ5qAGns6WZMicm7NpPd5zkzYAY5n2ihpU3/GcjpW
RyhSzquTQB7sHd/G2BPZbG4EJrlhWKByG7MNL0iELXC83semU8KOFSK4YPNOT3lpFJdBEBPEYMTw
3QZRUMEIY2DCASF6H7QxIQdP8wQb3qDiJwMY0uCVlj1Z4zF+rezR/WqEmXvrEsHa2Qjm13buFteh
YjNay6ZkiCRrNZyqWNaXQ2YCao+1Na0zEahzPPBPRmm3lwid6pW0k6QKJYyrd7OMRkovYkVxsNFo
IDtOddlD3PmivG548NLa4BDvOiS8vHA9BqldrSeZwe7XU3JSVjyfQQ36HyH0NxyWDUoKVevRac57
7B5FVn1UY43lKbUyKjP0REFqpWmNYuv6YpHK2Gcd3cDjiM5K4kYfy6ksLkeejVPRwwOsczrtCVJi
SizdiJrnuLbwhiWDuCut8Hkk3EHueHROPGjtZTtNgSRZkncnvr3jR4fH/46b5/jQhL75rnTcXdad
GLmcZd7WcMzxyZqUwF4pcNsqdELclSkGI0Ch15okQXnokyq4VwmwLTB5RfIxUZkoZDK+e2lv55dD
6ImvFnvAq+PQCecOi5pHHcU5nKSNqwOiax3HlOI0Yti6/KKxCumGY2QaB9UrsdnquvZV9gLqZqnM
CXkwfRj3f7Yn0UTVDZP7Msa5t1UyqQ6ZFzF7KsxsvJpAHCEWkG8ds7n4TggA9ZcEA4TkZGSlUliZ
yOfZtCiURY2Hs1c2cnxbJad2grDRhAqKSCPNQ+bA5NRRbD2zqFAg60DAr6d5vAY6qvZ5K5yrjLnT
rpa2AO3YZxCcKJtwufZBIrmvljhsOAnj4NllddF2drcLx7S6HYWnv2SjHu/qNuPwEYCTPXkTNQdo
BdE7puDqbJeFd7QIC25iRqk3jbKWLLH0dnBS8L4JM/puj8X8ZOQdlmUR9tvOM6dLz6BFL2qG7A1N
H/PJqAMGvrWFIaJO6tfGK5OtlfMfre0sIQ+gNo11N8/lk7QjOjbiLgTIUEK5FW4fHwxw9dvZy4Ek
cnzfdywUD74qQO7Xjpmtm1STP7IMK3nQ+UgGQ0c2fnWIHM2Fk6Xll4LBz0Wue5vRJTyienRqKPwF
GTeoCZR7h0ydzSgK9m0zW9/KVuN2LkLGRlMVi4Pv+XujISzq586zM3jlTo7Cv+5oOx5p8+QHWI2N
MI59CcWNv3VobwUwZ3wsRLXeRjtSX0YZY3yPvbzEfkx+FIt6TJOGw737uS1TajmCyGb9LhZEoTkP
RcUMKKm/D3bXgtoPB2sRbuRF5FOhlVlORPd6VRvXRK1zfEEyfODNgjgvsGWxf1R3A1y3QzUDznEQ
SfKVOXfmARpQv+dcYe18Z1S8QYEyjnqo3RO8dkjbdijcXe7RFjY5bvXRe8qmkBeYWyFiarZo0Rtu
zB6pjz/On47wzBtQy3l+AeFGvyYdfcYmRDj81yx+m6ktJLMzw32YxNSRW22JtNUz5jYCK+fQA/pA
d0mBkahHrTIOkchoXQ881OcqK8bvFjvxq+VH6s1Q3FNXvV2Zx96u7Q8fc8BNROaXgpgiVCTjp9fe
EOpJmoa8HhOqxsdwIhhbmgQMZkOAHWWM/wberVwH2sjfZ1J3fOOTGg7nwgNKFlWz8/Nj0dAosS41
LT9eqIbLZgnGzrOfnTpsIlcR1YRPaT7LR1bi+qGgbSiCLCD0sapnacKZUS5s5phMXJgHhub2FMB8
suIpvLd75URQt2x9ZLQR3ZZBQwZfL7Fu/ukxqHFpjoJyYDtN4u9WlXoPdVN1JzV0zoE9CL+kWTPA
Q/oMXxw/gezLHGe4k04nXIpVBHMZndFZTXte9V5lZMuxuMcEVvlw/efCmb3T7JDSXMGF4Z3TLW3A
JnN/N1ThyW05s1AvmhxLrayreZpRF1xp2N+nrO0W9GGweNWRRvDE9+bRSwLrZENx/xLgpOHP7Pxq
DysRznwgOCoJtju6A0LrJugmf2Oo1mIP5ADI1cxzLmv4/ls7jTE3j71D+B0EzHiKWr94KUQa33gO
ToSV71otpP10xIlJta4X+wVgGcHi6fRufp87lfvR19FEZHTg6ySVmcYbklwQjYd85Cl3umeNQ6Ok
/WMuiDMTlw3dChh07+GwKr2zYAuhmp4i6THW5qHx/ehKWkZ104Iy5qUREjUyx//Cqak5IdvLr9WY
aajEDXbLnDB0WeIhq5UlrhBV5rcJz9a0yoqsPXddUgKLZpy8jSSyxCqMDQxsXVOW98LA4l1WsLzD
arKuRmsKb3Tl2qQHKnE95YI4e08BlRnW7reJtZzWpHJKIfooczdHfoNykyfHoTHrI7l/m8KmWOzM
IpjXNNubD2Zm5jeV0A2HdQ+rXJZ0d7njMN1uhSzfjJ4orMK7sG0kSJ3A4Q9sC7L7aY8Dj0VI38Fw
aK88v+BT04Z/kipgUFU50d7zKWIgC054QvfT91wNUJYh5hQfLITWTVhaxj1GFO8BfaG9DPp6uK6W
wt9U9y2joxmEX21P8qFo0Z5XutI9zLdJOzeGMKrbOi/Ss1UHyRcYw9PKkp3bbQdgSnQTYAYKItc8
p0OTXBQUBYcHRwSzey0cfK7CNYMTraVdv5nj2CtupyKdF8ZkyXTF0gWxZzf0rDs7SoMvkZ82ajV5
XnpdkXYfMcuO2cdcNRL4KqeVmjAVWySivxIPvaOIJ8W4Uqm00ddpQ2vvyh0KBfzdhNDNF7btH5NW
Ly0ZcykRcsA9cSEorkdDOFvIm+6RoG54W/Qg9atiyWTByYG2IkrCJnoM1Vn1cXwlQ+JkCT30C3mn
+WJmhvVuRMLeFzzkF5IJ3Ncxyfz3uS/g85dDYBALisv6LqDePF25EMNYxVk3SzDN0WI+yfBz6zSp
rwLFhYHjh3QvY1/1771Z49+clQvcJ/c747qJw/Sr4tK1JIINl5KIgANqPRv+Was89TeSVOU+KX3b
vMrFiBVbOUxiCBNq6lZdVcUVYy4aSUBzLh2oiZbRcdBR0G2bwrbu8w4YVg1M8DGMTffBSSZ2yMrq
unPeRcS5kra8B/gvDWTBOj7UfeA92Sj32zYFbwQBgvOw07LsAByfcZPbPZ0ujhPibbYMhh0QOdtD
D+vjNMwu59UOgk4KJ3ZfmJUGehjlj8rouz2EjvyoZr7t+KJ98jaMnbKPQHbNxZhL/3ooY/VksIFf
awot5WpeuARhERM4KZauElmW1iPAsCjdedUcPZSptPfs4eyfvRnB2IGYhq5PJAi7lLrIK+Vg7S51
fQ/2gkR/6YvnQuTBSz0T8oecM5LO7NOPqGRMFo1l4W7SMTDpYsiHG2k5IGgniPFA+LuyOvm0ObxY
lC49SLdKbmSp0ytzag36B9uOVjKlca7buc2dzm6oVvcSQZFQfAmlfy3jftMJEiOY3EiEdJV31Bmt
jbPjTqcpT9O3oee4Y4m+O0OvEleJXTonBck1ZyXU0yVt6MbR7xqBBD91V0aS0TAH2Hsj4sZYicYH
bOxXLNaFtKhCHWtYI1X5OMmKeL6Xz9nb3Pr4Fh1EsI0VxsCBCWqWa8kGuncDA09OEjodXAOnru5n
qeZd78oE7F+FC97ui1NUqXpn5jwqgwdvlEOsKTFW+yb9CIMEPohj7ZQ3FGXwJR71xgAAwLZDp1Bq
RWoblpVzT6kUGa3ciAA1FZb9XBeGve/4EZ70oPNDOyw9M1NnbSxitW9Qmw0DNqp2sss4iOhZ7DqO
6UMef4HJkNMkWtVkFxFhePOXMqqeD2bV5vbMim8HznAdi9muLydTmxYIwIkWjtLTxFCVz+N3UWYD
kgI9mcQZYs/0cqx2bHpt7YynptDxewW8ig8T7szJVlwawbWU0w7oNgaIpuQoE5f5dwjMYBJV1z0O
WclzDzPnpcZQAdykG8HsV4Fc1BmY1Ze5GbDoYWJsVg23rTWN7PidXMOCVTnTJyp6ulRTUV73gMbg
sdbolQnK+rCbSjf7bjtjuE8CJG0uaDj82yhottz6KTp3BzRsj1vzEKB6d6QcBDnS8gMjinOtfD/c
+7GHONN67cPc9NBv28FInsBMODixZ444qzQL86XaiduZLdpbr8nyDzRpcF4coWg/b8ZnncqJOYeR
FOuJ7jrGQ4l1SIwxfMtEtJQDhOq2Mggj6DAIj5NwcP3D8Ei3jiebh5mtJqZFpIDpXab6ojBk86Hb
gLbowTXTbV0ivXf2EB6Lqq2By4XprjdqOA/5QBq4b/sI7l3kQHJUTrO0lTYsO+ZQSBxkYUxMGH7O
beaUoLQNm46bsBQklhivYcwp9PyYYjkmCOAMkFotMPfJRoYtqVmzd40LFrbkYDSSxbZwy7varTnY
1UufgBvkr1nkNq9TZg7Mc6f5UsRIZRlHpYnjdARt4RETEAFbkI5fXGZDzKhIiw3IWV+n0B/J5Dj5
W8ledTZVT59t1odkfKi3js6xEYubuQrAjjoGhtZMlMN9mhSsKEHfVNStlONNSKv1pVUNJrloK2NY
HHbhuPy3nnUfeUAJSVfVBN+TPG+3tmeU7zZGw4tubrMD0JF+x6zf27VdXlzzPIH35oATRvh8rDqD
yDRFB4stYccXZ2nW6L0BP0QFmgXyZvaFP54GrImOwDZr8uOUNtmej6mkgxF8RRjKEbWh7742LuPt
yqJ8b21xhPwwCxukRTKEVy6ljvCOAFQ8zYGbPw7WODwImHvfA4M+rBbp9zZk57hzdEaCux7l2uml
uLHz1rrwkqa9q7Pag6jh4+pMc+Xv48rKL7IcZrRWvrejbtu+DxuVrT1/7t5a2g72BUojX5+Zo7jt
p8QJ+mb0rzIwnhc9pcevbhS4yDG2mq87KxH3YhjFsx93PmUJldkfwlaYx3nAQldJYL62VWMajX0T
5yQdtHyDDJIFpN2U3jVKc9Mo4K9zxxyT6TgaFivTrKEizUknNl4+TcvVneYLlvjqvgVcQ1+EFIBk
wPHA5W1QNwjEmqo4WLNrXCc9PEbpuhlpjBiEXD7Kg5spscMb5xzbdCoPFe0POORmerd9JfUzbZnm
c49Yfl0pe77r/OXrV3tTvld9SVzFUK7ztU1bscANg/iiGSDjljR2nFrGZUCfg56LaZtX3sZP2+EV
mwl7xUCXbXegak0TjMCgSOpc1RWYLmpW1ZDJPTg4n2NlkDkYF4IpItBD5N82FY5l2yvrJ71MwtHO
xQm7cXSQdH3taCmVaz+tG2uTxK7/TaY+J7hMTsFrkjTubRaY7Ur6Zk4jfaajI2O5kv7moOsvx1A2
RGs6FZ0GVi/yu2GId7LpY+IkUswj3YaTRazTa7XxMrHSUBIwWdjIvFQyBzTEuxkn+V3Oh/xSoh75
d7VZkklx6gD6Gut+fuuAQXu005w7w1g57avXyezacBazgM2Z6LpyDWANrA6oSjOk5ahinDq0pPyY
nlfnib5X1uykK+HYtTHQBs+op5sUPeXozrDUHHdINlnAN8zgv1orZ5R3kGNhnBV87FZCTXGTC048
gwoQBkVUpsAJouhCib49xG0FvTOKBWqVm09XOugpLTczrmEGANKndIacOJRUPkDBs74Q9pZ61ZmV
sRGto/aTV6gLieESgTZY+sS9QrQufWda9JuezpYP7jLjpcGAABd3OxOppa/5u5lY/jcjiCkJBlu1
pc/F2I3IREtIOpzPHEE8haI0unecdhV02NKS/m6sYVd0dpPcZTgId40txVraSfXOhRCFG+jiRYUH
7i5IqmJnDY66G9EPHkmAUIfc5tjb0MsZaWoIm9IvDzHl25DXCmMnMts/S5CGh0TU3rNSVnivKuxu
SZ70r61lTvi//OyoGyeB/iEKgBGll94wppofuNd2aBeKK7DuuPEJvlAM7BPNaUlnY42Smc+H3MyK
aFuFQ3TI88S+4SIsEmCNjvc+RBTOhXWSP+aTwUS/Esb3oNdLjXQBg3EI5n0wKusiL3IWwTlgJ88Q
KeM1E0l3y/ikP5ZdRgdA3HmcWXqaW8VktEctEE8KGbkHlgu+XNz6ETJBmJEaHElzBBPdorUSX2qv
9Bl/gBmxyqo5LQ/nljvVdOlmUXyN9uE+jCNgceACQGBjU17SWhwfiy7q7wkvkBqzDId4Ia2WXUUe
O7NvwWb61FZNgV43AP1o34lq4MFWJTeh6au3oiiGdVq08tEGss/ugsacTIZH2anoYB4NlC9ifzFP
qjSJ5aYSPl5asjtXYUQmPZSIB5EVQWzLPZpCk7Czb9M5na6n0bbenACQdJxmrb21/NK5o9YQd2Iq
A33RDq68UUGS3YAEKy+HKQVHOYSsGHOazBeqB6EZ8TvXdcKpipdgPzZNk712hoZeIZwFDOaIBE4S
1YGPI9vGVrt/upbS5DsUJfuM5IItCDDnYzTAXhRD2XxlOkz9REUqM8iYIgRBi7Gd48xV0c31pZUC
DaVPJLlBospv+mAavpmNOT9UMsnXlKdTke5YuCbLqC53wq44igRmamy10vS9JkVzl8HIWo/G4jac
dUafpi4vtLGgJrNRiRMVJDSFQJGk3YSVfj+GiXtTgsu5aFEhTyn5jNN/Mncey5IbSbp+lXkBtEGL
bcqjE6VOiQ2sFKG1xtPfD6f7DjMjMQkrzma6aexFNekZgRAe7r8wO5RHWi2M9oVRDPeRb5FLVmP+
NTAq9RtdvPil62Tch8cgegAJGX+KbPg5vVfrT3A3ANcHlid91sdO/cI/BtNdT5HCHRRQx7qF7opU
abB57RwyOC4vLxNf4RE1Re/UTIOxz0BVP6VFD9q5ktqPY51juhWirAa6NHcpZ9rtxioGC3kpGo+P
XWJ5ryh4B881tIieS74yP8hmgoJ6QB9iIzlB/t2ceLdIitx/ULQScg/kE0/DIkPTYQZpcTfXyntt
1pVucCJxgjB8KsOYpefHKkRS2dBx3lB7E6HXwkDsl/5dgaX8aDy0nZy+BJ1HL8BPwuQuALK9mWwd
HyWp8n4MmePwIDcUEysLWf8ot5Std2ZW1NSQE/9+tHHeGEtV/eHLyP5V0Zh8tEc7QxbJxhaqDm2k
s1H/ogVEZfsDJKYSo4iBgvW2SnPjl0H1kNNliqYXretAzo0ISJ7I2v17y8OWYMObx0AfZtR1bHNR
Jy28lrrBWdPd/Xe7+pw69gZAu+hiW5aMtQR3vamAd3/DNp11sTUar6MPhQ6zeR3rF2oBENrLLnka
fEv+KdeZga6gEzs7u8NAIY4b+Ot9mbnUWMvXvEUr2bfqaO8M6IYOJmi1nWeV0X3Shx1KiU2MNmFC
1+zL2KrRZ/7v0HIkRDYns5S/dtRl/+IcIKkblYbrvK/2mu+vwUmVS+AvnXrLot+vmQ61P9WmxnOJ
0yqjeKIx04Z34Hz/Qv81w+ckUqtq29CMOGBkV+3TUcJrqYVfbNsty95QKYWssGxmrN/FVNuUaxVZ
I7VRcCuSBcBMGCpoJ8u9iQj+rCdKMxQAYI9+t/XLGiL44K3zvfDz/Z9DS/5H3MgFuuRU/M4+NNXv
383z90LEofwfRJjA/jxb7LMG3H9k2V6+pyi2ud+L9vt/vfzu/+vYhtnv7xcM0/kf/Q/D1HD+pTsq
AmyGhZra3zATlsy/QJiYhsMRDJV0Jmv9R39Nkv9lIQzLJwTKpvI9+ef+G2giKcq/KP4ivaapBrAQ
igl/gjRRL/F7YC9MVTVkJNj4Hx3uqgAhtQAkdGU0FW7/QLGztjGuPGgjEkvJLjiU+BhCZNslL8We
RLY5dsjiyHd4rxUrJ4Ui4F3+8zsc3WIHISJpCbtIpSgWpdAQ3CqekRVUC1N5QkDC4FmVVaSUxSBB
grRIkkcOYHNjDa38fm6tnjDH6k7xlDt7y5Z79+yrLhxh4vZ++2G2DFjIlGVYvYYA8UJyVJVro8VW
2UHVBf8Gy+lRe0vpY6u4tmH12Dz40Gu6yVoBFM4Az7MdLUY2hR0dqHLeUAQoXAPV+V3QFdAsIrAJ
st+rK9N/iab89yo4G6SINuLB2INlHwo3V8ddEpPl1x9xe/6MWOM2KlZOqkuw3P8PZusy+CbgKA6L
+xy1HNDgUKypKFwlRn2y3U74SCR5+eC0SA1hJ2H1cwNM/zcIjjPmbw78+V2kCAfkv6dTczRNsfiv
KooO5tGEcwZK1m6NQh0NkS1K6v5jug/3FCq3w96kq3cs79VNsG/vbi+ixS95Fnr+87Nr0JOUIkiT
qHBL5yVLJGDrEJZRgrsdZWkLIeb/3wMUthDCsL4fagwQLNimQn0lW4f7rsWYF9LZSGKwR10HVcVt
/H1xj3LfFkIRikBgHb45R7CuuxaN/cPtgS1NH3x6jlEg1oYmC5jfyAnjUQ/t3I2b957cPTmIXpDI
7P53Ueahnw1Naal1xjQeXfLRXRmYd4OPiD9J3u0wAqL1bflrPN0sSyOxA88ufKZEivJxiOJ5HSKk
0m0rN38nvain3i0+twdli5gLb5ZPeMM/DZ+ybbRCelz4ghfhhS/oOVEb40FXuD60wRYGvxEb+9tD
XPheFyGEO6WXi1S1fRaJM3zOsnfNlGzrsvkHQfQ50UHEVJdVZ/4RZ58rMCKTlpORu60E0cr/0Bsp
9tDtyqJYmq3zKOLHcrqpdgIWhe87G62HjjCsHUwL5xJCf38PRPggttfLQwIk2FUrd2qoS0XPfiId
Mxy9aQpt0RxYo0zPP1q4WC4iCt9nVB07BZOTu6GF82WMPXT+CR+grezIK0f94vSR5FiGRvIvv6kB
nH0kO44Tuhpa7vbGuwHv1joy/skHIvO1SH01hyL/5TIoYri3ZiLnbmp9GP1f2ej9g/2io+dhA9Li
CfMG1D0bAm+jvgwgJLr4PKExiMpTO6yMYfFIOI8hrGUd9olhlm3uRvcIH8J9xMVu7tnelb/jrb7p
d0ib/4DPn2AR9Cj/0H9g1R2t3I+Li8KyyQNtQ7Y4pi4nkt00ohdc526tvQsac2sbbqB3m2GsVtKa
tUDClqIXUXVSW7L6oH03Dr53SH/mX0P0uG8fQwt5BpLHf49I2FhAyzx7dBq+HKqh8QNAkIN+iB7W
Jm5x/56FEXaTRJvf05uC2wncg4x1XdS+aLTvWm/Y0bvcRtPaobSULGsgk/gLlLpO4nb5rSCa9gYN
Hr7VvnpC++0UvvN2eDLf89Dep8B7Vm+Nea7EI+M8opCz6bDhHSdIc7foeKz3VDqsR6f4NNXaBn/r
lStSmdfadTTHoW5vILJjCjm3SS84NBX2XL3v6eWiqoWKkncfbtN77aH82N+PH7A3299eLm88nRtR
LSHf1iueGfrQz1G9Y3yHRQcKht3HQd02rvm7PNq7eSt2341X7F/aD6BjiqO1chQsjhxg3hv+n3DC
b7AyrUEYhjWbwHk2yPNRZ9mq2hptazGMCcVAhbGAnrcwwZKGwcToxzmexbgYdID837XM8+0JvfqM
yCDJ86mvmEDmIFsIUQCB9e2IEbSrHpsn+Xu9nR5xAt4a76wHeZc8hKfkuJbdKPN5f/4Ricm0KawZ
m5fF1daIC6iMTgR4Wz2CmjyiFLsPdpTknod98w4l+pXbQdwXYjhhXwCKUKmN6+Upa+W6uvN9S5mg
wPfltKMTozfHzC+q4r7y+rZakXkRv+Ecmm+n4QKrQq0Qa2tVMzVhT33xpGmA7UD8PxgjLiu2Wh9u
f0fxgHsLBIvNUrkDeQELVyxv35EKsVGcgso45pDzt5S6MX4bGqCiUofMtyr9rPsmWdkLc5VD/JYq
OYPJnSTLYKeE9RNI6VTDA8tPWJ7u9W1NFrnBRHNf3icPrYz+6u1xXtVCGKgqG1RbHMeZFfOFeFaj
FX5sFaNbpqmNdIlJsw2ES/kekj+qf1YRx8bWdqICmOHUd+nOcNKxOk6pjpOrkXmjBxU0m76ktQy4
p9YiA/VJ0/GeU6xQkn3et1p7MJMKZIxdJzXSvXFB+b4egqZauc0X5s4y6ELxZuKd4diGcPkBDVWh
6GeZm5ToZUEoCeznIW6PQSeB2DDxM44+hK1+jyr4QcMDfEYz3p7OebYudyK/AHUIzTFsSlnmvH7P
EiccRnK16pLM5dk9YzsfSq/GiQ8hiRA+EPjhTVdFT9TI1oY+n5FXganJ0mjkdXV1BJQYiBhFFmVu
XScfpQld/Fz6lPvho+T3D1mu7HO5/m74GIliW317zNdbhcqdrhmm6VDIght8OebBzjMAN3bq9jrG
AAUupP59mUfPBf0tffIATry7HVBMphyLgKau2FSegSSLgjC6PY5IqWmpCwVjo8e/Y1nZ5vk7Y00T
fSGOac/riOKcQ9FGvJc4vvx2UhI3VMIaA974wZc8twjtV60ch5WNKF4cJobYMJVndT3DmItE+uU0
ok0yQgupnZN+DN8r2Ijs5b1xVz7Dn5qFSX0X0lJ8WEvk5n/r5brRAQEbaAGS5RNYOMuhuqJxUWaD
W5ez73WOT3Ad5cXKsS32RCjszkVOhxONQj0ZjjC4SdWC2sy73gWziQWvQsvZPiLOJD8AkpIz5FAL
6UsSAxZ6F3l9jX1KSqfR+GUnuU+dChwHXteVV6K/4rTJlwZkJWD+SY1r9FB7GcOxDONGyEahWu8o
AfmvgMBQHFcgnHxI2BiYNGKP9FGiZp3uoq4HCgIVpIH9EvivUIdQQb69SBcuSbYxJQGLarN9tSFN
3VcxJOw7t1beSbgazXUV+TWw7U1UNys7cOFWtHmnaJZp6pZCpni5dDA0aXCPt1q3M17l+AeGOf34
8/ZwlkLQZMGziAoOpcR5r5wdbLlRWZGBdo87qO9T4LGQzXRjTWxuKZGZCZ0q5TxMYFCQuIziJdko
d1bU8iZE9h5MC/lniKPwEXbdsKnIPK1w/+cDOw8pnNial9G2CpPWxf4Qtygd2aXfiEx2gFOQYtjd
DiYoB5hXm1yIBtF0Pi7Z5NF9c3/Ap/2oHdXDVqW9cDuS8L3EQKKUyugD5EckA+B9Lysb9ifNMM3e
9aWz8rJdO7dmT53zlZF5CoBEh0jxK0aV99Yjwtr21+iH82w8qDvlN+5mhuus1FiWhjefVyY5i3ot
6uPouV/LXmKfdHV8dLxwByrIhZT+/vYsXl/ndD80fVZU4SaQxY3V5n4q5WXdsB6BVd1Vd2D/Dnim
3t0Os3AIX4QRDuGxHRH9GAnTlNIpb+OPg62tTJi48vjCpmXNzkMyNkaQkoWtlXO0duVYNm6Nx9ok
te/6YninVjItZizu5OibbBdYlRSoSJfmfpC8lQV5nSWYdLgsvpfGj4C8eLlMSg8H4saWareEE91F
74s4uC+wxy3o5ns1mgaVvjbk6/vb5CI1ObEsnZ6jLWy2sfRiCCJyzdfrqBgkO+xeI8gluKtM+/Fe
/xw9o6yWHe2Vq1yfx3J5qRKYlwpPFfiqpCmXY/XHNDFNa6rd2rQejGzcK2Z1Z9ggxNP+JHnmIezq
fW7WL87QfGnraGND/Bh9qMd9Zu3lyDA3jTS846rE93F6bAz5ThobPENoAVg1rMXpLyv2D9B5ORbD
TQ9duC6+BbWyVZC4QpShjb1Xv5uN2X5mxadegsaVj0+OYrkhNWnHT59yay0FFbbk2wJzbJknqGFq
1B+FD9wa9oD4Tj8POtqqqbwbux6k18qOfHvhCXNr07qlOemY8ztbmNs4qGN4IAkCWk2O/0FVqnhB
AFsl33RiC+OQ2Kk/jvHo3fcmPHOUFccIpIgC7kqCk9GXbjAm6C+CcpnK8lkrkj1iSGW5v72lF2aD
6x8QCPmwJpOtXi6BDn1F34YQ5haKFuzSUVUPjkIWYvROuHICC6Hejvrzs3D+87OrOezbMoi9HsUm
m5IpVbL9ZOS/QrXyV9IMIaX5d6B5N6nWXIcTj5BwUuQxrhT7pCr4r1uwO3ZJD5EvDVmARTqh4mZB
8PqjibwKOv+os9GRczi1rCuBq0QoXknYBQ8qclOU7dfqQ0vDczSbLoFmz/IYwjx2GbcAkCMbToP2
EDXwSlnmM8I2AAGbWPcDWkwrSeLSpzsPKSxmsIYKHN8ycCMpu+eiuZPa4tDJ1YoSjnAQznMIsMKS
OQNN2oliR0LPMSrUeUmdKHfMxpOvCYr92KF/8mRn5exbGNFFKGFEqVqOjVMkfK543Le+j/NOecjT
/vsfrwqyUZJRpEy4lsXDpgjxQa2nGOZFipt3gqFegTRHv9akWJy4szDCLo6LLDcyrNLdRNUPsOju
zbB4yFrlbuiBu98e0tv6OjvZ3r4StQOZCgaLkALG5UrPhrGPM8v0XW5vyXuG+TJU9wmNRGvTtGEg
H21bb7p9EtSf0qiPvSe0xdTiZCVYbe7TsiuyYyqZI/SaqR1NiBzQsH95Y+B8TdRkQt6yMft466Hp
rOGO52UIWgKCCfaRUtTlZzsehvwI3FxGJBhZW+AwfoSbDmLjWBN7gVooO82RrOa1HEbvNA1OXe7Q
kY9/pU6F6l1ezeh9h/F9y2s9ae9NGEMnazDApW98XhbS1iwiU3oInTLvD6jZDZ9bpYJZNDi05TbD
oKB9GUzFhI8sNI0T8NN+3OO3Hk4vYRY3ymMO6R/+e59YhXavhnBd77K2iIafctBjp1JO0uDApfEm
+KSeXmB3mjv5X6Yn9Qjs9mnoIZdiF3h1lI0URK9GDSPiboAbYT45bTvpu9sfdF4cl9+Txzz7Db0d
5oFS8OX3DCHsYFIcOCcO063nF9spXjn5RZwOS4Z/vemYlqlxHYI5vAwBoUoNc72YTg0cR0mZZRrN
fQMFp1Pwz7OsJ9X8VDSJK0XVyj5fSPsJbTnU7Mm/FUfEUMETCMLIi6YT+CXUA/p8L0mUAv330Pvw
PvZ/dj6l4exr1P3wqJyUsXyoqxiz+p+WtpZwXR86c7+Efjg10/mkE3aOrtdqmPXDeNKVYatid9g7
982aKtf1WUA7F/A8TwGF/Skeoj20jRBD5fHkS5gQttgPY0jfqnhH4TV7e+UsjIdQ0BnJWmkhO9rl
Z1XKJG/RwxlPA8s6spCP5i3sm99uR1lYn/N8UbHTZI6ctyz27Gb1cBUaq4IXx5DnO1l/7ytrQp5L
46C4jGaUOkPcxO8ig523ZkdvILjHEvv33PyrrcyVyRLeaPMemNF8GuhBjfRTnCxngGIf4+h8Cqwf
ifRjUqo94gO7Uv9s+FCI7HqPVs/KY2ZxYLZNjQI4C7Mn5LpRbgfDWKjqiXTHw4DJ0eC45StFs4Ug
bG8MNZg7i78Lq0BWobWqTaqcYvOxBY3YvA/jleRqvo2FI2qePegUlFTBLAsbx6yn1K68yDiZXXho
Q6STLO15GmCoITxsSMmpCdYOjoVRWTNogaE58MvFNm6Tt6ZWt+EES/NZ0r/J/UugrByL1wsbOtvf
F6lY05zqGsR74/GUxt27mOpvauCvFfqvTwNi8KB+W9o0wsUVUCbF0DSRcwqUvwLqemijVM1r1d3f
3qNvdbXLL3QZRzjhMdIqzDTSpVOz6/fFVx/h76lzNf2+e8RY55Dsx/y+tJ5D7kWnx2ZoJfzCVNpA
FmVb41hVr+q2lR3Y9Iwi3x2sozK+ZPfWITrYO7hrhrGRjhh3bfvPa+iT6x3N24Irk78pYOjFHZ20
3HVtZw2nZOZMG859oPbHCulAu/jYB+Numt6pNJ9uD/V6XYIBQXeOgDTEMEK/PHMRSa5sz+p0pHg/
25hLeRiMhUif3Y5yvWzAy1Pcp6mo6o4prn7b42MC+LdOSfkcJae+Uh5KaJeZaax8uYWdfRFIWDcT
rJpa8hLvJDfjY2IhxJ2r8lGuThWkNadRQWkMP26PbSEkfdL5NOHxpF4VywLNq9WCm9+dcBPs6282
QhPoDezqzpWcCSHgd7fjXa/NuVkCgpug0BHE8o4WtGrakxqdUGX7XVIA0NNmxXPgelG89WMcKowU
HAyxC9zRTAwq0zBPjoOFJhaMKOBizrN23y+O5CxTFE56yYhSBI9865RN06EKu5MSwia9PVsLQ7E0
neKbwn/ol8x/fnbb56Ed+2PnjKcMrAygMdv66U8//zwGU6U4Fh0sAO1CjCCpaf8lknwqsPRrkXZv
DXOrNu7tKCJmZb7xZyC1qTIKegQikENFHTI20E8/pVTs9xRa6jtZLj0EtUPnfWZXxr2CQv7Oa2AX
Ip9v4Uc4DR8HMhGcm/qHspS+ls306tMnOmYdalTIYamHtA3QAkswyh1jT79Ho87ZULdbqzIsfGv4
TqSSKh0xqFLCHKGx0iA3oaUnLRsem6j8VNT119sTtPCpqcGxEfkG5gyVuPzUBfVwL6/j9JRouBTU
Wh/AjA4xwtb6dHc71ML9xB0+n5o8W4FQillxzhuhbVNiNT+5HJp9jgHgNj8Cav/ubbRXOij4nJoH
dJ/qP17QRJ6PGvttDYht5zIMUH5L8umkgsbIR/DsUrmhm7dyYl9Ppu7M3VhKDTq1PDGMqnEF9n5U
uZSTN1X1YUB+Dub4ymBEoD5rmi/FhWcbYL7nU+3ym9lN0CGpl0WuHX3Qk+JTq6ETnoFxSfRgPwXN
faGHz6n6K23s56AavjW28luPOq7fQIdWq9dHIJvHBpXA+s939eVPE96xCruotAxkqzzziyUPu76x
dnaq3q2spOvy2xyGZ4Ki0P+7evRYY4JcgRxE7qzaBVWf7wlUMv+SjijhxKgpdXH3U2q0cdfbzq5T
LYywG3esP3u6jvafp+3sIcZvAr3p27/sesde/rD5z89OztTuBtrkCJx2hbJBX2RnonP0D0I4M2YY
TPT8yrwMUaPGnjcA8V3yGoaBAXWhrSQEi9N7FkIVQqRZ3Vgd0wunuN9Y1AqqrkR6I/tZ2HRIwpXP
eb1tmLSzcMKV5uR2k3BMR26BDEedBNugwYQ8slcmbqEMAVKKZgqplI6cpQgICzJV8/BGjbBX2zbV
vfzXtKs5f6St5x2KcS8f5J0KL2QVObwwvou4czJ0tigcw088aZBC1yzCO8Ns9pbRPWCUtHL6LHy1
izDCUW4h1jiWMcPzreTR1sa7Cq6jor5Oir+v22DlFFoYlE0R0ULtmW6nKV4cvodwoC/nletjoZX5
T4hqbCo8A/94sQNTNJCCAbpuXEEJwlSVgzALK5fi1feo8xHGkcLX2zEW5g0kpPOGiKAucFV7y+Jx
aFu5dENtLD6VqdxzRczims2kPE6VLr3Idare3w66cFDYcyyaMXQc6Thfrgnkc6wiCM3SJdWy/9I6
3Ws2Y9bV5v52nKXP5HArORSCeX6JjwipHjVUsDs6Wd0x0FDXZHSdEq6MZmlr2edhhBPDQaOlKHIa
Zv02fNEOFHDLIwKtvUuNTdsO35uthG/yLvxD5tN8FbL+5sNDRQqcxvjlNNpD1mt5nDM87QmnoGOi
yk9TiqT17Vmct87ly5owcxwTwqkJSucyzNgZKKSFLBFE55R9SB2k3w41ogJo/EookqXov/2qc/+7
NIXcNQg5fbn9A67fgmwAzGlAn1Amvqqgek2I40AclW5aKC5uER+Muj/EdnDMMLW5HWphxbBYKMWB
KIXuKuIYmjqRZSPtC3cs8OaVHntOj3GtELcUZB4O/Eb8ZXXRFKqzpiDL9a5wJXaWijdF9oLk2Nqq
XJq18yjCbez7qFblCVHkh+wjrnVP9csbnfFooLiJWsWmv6+28g/7z/ccCArI5nTz+Uu8Z2obPI1n
ZYWLOozX2Mcg+5Xp/kqfbr40hCVJIW6upqvU86+em2MGtNGxYMlNg/4JQatXI5Y/o2ZwmHr/Y63g
QZ2nh9srQ6RVzLvtIqY4n/A4zGmEGtcd+r2ySw75b+m9s8UDfIuU/Df0xMqV1ECEoryFtEHIQweH
Xkwp5HLnyW0o4S6twFFRx6OT6k9y1iYbp8JTOkLkrPOLnQwVKMuMlwgBNLAQ2efbo15aque/YD4b
zm5v1co1BYlXfoGS7YbBQ3ym2XWltbJoltYq8uogLCnjw+wQwoSxaiTopUMgSfJNFL9XkYINqtcx
W5vRhetulmSgw6tzJ3CiCeMZjJ7CEoGGn8wkluxKtzHughPkSjRm7uXD+NR/DL8gVe2f1povC7ce
mA8cAwDiqiSwwq3n4NqAXjscqqLAt3DXF7631WoZW9/b32xpMh2FC5YNAojImufg7JvZcafomR1B
q5ukTax8MYJpU2MIURrTSiTUBK73Ib0kit3zk4yr/DKUiuAXCkph7iIx9tGG4Pte3YcP4Z30U96j
TrRne3yYsBHkaz5Wx/7OPNBo2K2VQZcWKfAltM3tmQQsPgl9q8HwSPVzF8XEKqvuYiCQhv5PPt95
lHnaz6YVJxY0Wzyi2OqDnAIR/337sy0tzfN/v/DZ5DTLAlzZche9o03cd5tq7LeN+a5Qj2XUvb8d
7HrKQASpFOtADgP/F1E3QdRCIZIkWPZJ8lD4ykvWQSbFbP52mOslfxlGWB+27kFx7m1I52rSPgGG
qQ92rhUrR/P1zM1RuGr0GUJ8lU6mfdY6um5xG3hZt01xPXhKJgx/vM5qdoBgoqOnDohT3x7bwulM
Uk5yDrBibjyJOPQuQXu4VqEwxGglZsgAd35+ohKxsctx59nxZpSnx7zQHhD02lJ1vR3+epfPTwJl
JjKRF13VkzBByLvEt1K37tXtEH6N42EbINJkl2sA7auPSKFfm187NA5B94vnyYS0cDvR+3pBKhCe
zSj5j22UJisdtqsVSRQeVLQmHQskqfik6orQ7BzFo1NsjV+NIEb6vjU+J/4qfGRpONBpKb47oJK4
Cy73cdq2aK8VBCKt2FCCzbyVjbw0EmAGNkWKt6akcFDYsi9bo9brLwOSAZ8wVA3dITTDH5hZmitJ
3tJYoFzYLAMKyVeqFYalV/GQ5N4LSMA7ZyoekdFa41vOd+9FrsWHOY8h7OGYTCPuk9p7QezZ4/0k
hygzjjMepa2zPD6ww4tw3xg6FU2t9lKXwp+8Ms7rJ5bwI8Q51Rwk+Q0GGqgbcsot5iGQn9tdsfG3
zatKd03arQ1cZEnxsL8cubBSzNiLcX8gKCnPLnzU7sJjf5h7eRXR1jqIS5+SpgM4XHhZXKdCCiQj
PmsZgeW8JOlTnMSHfOpXkp+ldXkWwRHyjxZCYA8f3nnRHLiyMaLwvRusv4avcgKgvHA5NFgJnItX
7FFTwhuLIoz3Al39S/uu3AaQj80NDw5tP0/cGin26iCc4/Fom4eGpY4oGJMFWTzhD+280H/lwd3J
0g5IYvuxU7ATj02p/3D74F2YRpPCI0ciGAqepcJ+KE21sjKgRi+SjhyD85hR+xmj77eDiASPee2B
HOWta8E3RAFQiNJOWHqgt2e/KMqmoGOg7qc7E2Pdn8NfNSo02dZY2WIL0whAisIguDoNFIXw1kDH
ElVH37ZeJkfpPhncLF+DsK+eOrKEZ2y75K+3R3g9jXB9GBzQUBVxNJHLXCQoArZdZJ7ilMZSZELA
bzAmQC31eDvQ9cNthj8b7Cyom+DMdWFkKdKFcdk21ovczm5/xjZxkk1h/iXHYbVRJOVdIml3AQr5
kpRuTZLkGJeaTVNpR2bi8Mc/BrbqjJmFuQpeQKTkeUqCtyJtsxdjk7/m71EBj3ms7oatZGziX7O8
kFwAB13JVa4ne45q0Z3hw8LSmPfsWe6qeP3UkURAAG7uJxXzRvTNV0A41w0uWtk6BWZYEyxd2ASX
MeSsR6Ip9/WX7EndmtvsFMa74Ue6nd5Lz+NuOCY+2D40HTfySjFgObLFjTtLHoDREvcKVmT5fD68
VD+Z0+/4P+wka2O8AGrHqwmNhbv0APHla/vHrWKGzFc0KHRwHEBauhxyb3itlqGZ/BL1oNz6v7Db
3WZYwdxeM1fpLf3bmSLBkUDHA/zRZZTCqHH1cTKFfMJR42NnOIXyzemn1twOtlPP7jcObjVxhw/L
7nbo60NhhtfNLoiUGuE/C6FDHaFXWy3kl7p4ncqHqP2eacdyTePm+uqbo7Aj1BkteNXQShpnHHVc
al9M9Z1lnIJp7TCdX/WXKQzgQM5rld4hh4HYmnSUcWjK0ppeoKVid+GPcvsVvdzim5HJJWm67GE+
UkWdcY9ut/aklYHhbOFnoulfySHuordndZ61y58zH31UVCEhokwjajxlXiHRq/VNkF080KNvnvop
Sle24/WXu4wh5C51YWJrkkvGycOR8b2c3vmxnT5gDjx+7X2vWnmMXH9BSqWMhPcksgM8Fi6XKJrB
ctUamnGaqaRpXR4ROV05Oa9DAPGEcMATf97mIoI3CgNTy3Baepmqdocf/Q4TupVT8nrOCMFmnpfg
LBqlXo5iLDpjtDDKw5EQNvOm81rcVPglMc7ithIEe9y8VuFUCzc9LqLEBRyJxiJp02VUqLGVk5jD
+DL9zBGv3XvtTmdZbKdgq23zr7K9ga60Vsy4frzO2pIz63Z+PVKJFgphzhRLOAqOI7ltcZ8i6XyC
jn6wHvpf6p3h3l7v1wcYxscUpEADU+JjhVyOsJSwyMhVWvZO9zkO3lkpQJL+i6K/S+U1tOH11oI7
ByoNRxR6Sxxdl6HAwA/hgBuYS/EEhepqV9reph6jlU739Uqx5n6SBYKHehNJ02WYNJCmhAQmcB1a
/A3ec3hdHiw9OwYrycv1qifQ3B2mvDVLyQqLw4MYXdvNzHsZMU7IP8Nh+nT74yxH4OoEJgRESMQI
abnl21KcBS7pw5OO+VzYKitbd+GjQGhH6gGZUy4yEe1EXVt22gni69QPd5WfPmdy/D5Dgfv2SBY+
ykWY+c/PkpzQUnF5SpgrTIiwiftOj3Ejj26DH8LtQGvjEc7WZMhqqWkZTxB/Urp+K+tPRqytBFnI
aoCTns2acKbmmCZMmjkTkzfaT7xVd+Wx+IHa26x0hK/Cx7LY5Kdw58kr6cbi6Oj0UbyYIfViWStK
46JTPYhJdTdpoDv1536Q3hWJvgZ6X1h5oJvp6XHoUYwXuxs65i1drEi+W/b6LoH+YBf6x9tfauHk
cejlyTDxgFIT6nJJDIOa2FDYfFcqjFe4jg+tZZmbTs+tbaMGxa6qOCJuh7yePmaNvBB5EwMxSjEZ
7QwdRwwqfy9D6blTl54Kzce+t105gRaKEwaFd3Qo3uiz6NtdDo0CUyk73qC90Pip9/IADEp1Ojxy
h2BbSzhvoTGJbGmM0ZMcWx8GGBnb1pK9e4Rm/hioAL/lfJqFnRelemKEMYSsOAi+5fb0yUhWOzeL
q4UUAooeZQVwT5fjjaMoin1F9l3tlHyJX8dX6XP8qbqzP4xoxO7tu/iwlqYtTPE8rL9DCjuwyJo+
SAdC6kfvOO775+6u2CM29kLf9M5aeX8vLVUeqDJumkCDYbVdjk+OUyzq0ONwvaTYdb13R/itb/mH
UMKK1v+P6/v/LHi7dFqexxPmE6NInD6adh6cdsBGbip2UCqz7iDf02I8eo8Dbzj1UGM5wJmzv71J
FoMjUa3xfEItQLw/KzNNcdsd+JhTtk2Hr7UfbbKOrrTWrxyjS8sGcpnBC02l2CBK0xhhCMVPjX03
wh8Nl6voqzlFK/nN4mhmKjeFEx5p4iVdl1VTtTF4bhWW4M7TIqoJ/lNfIMy/hpxZCoWQD4Jas4zJ
lTqyMdlyr8PfO4VDijfFtEsDPC0UYxcM9coJc32QcfhDZ6AYT7OMpuzlgmwxQW4xW/NdeokxuRSC
yEqiAhv2Vx4PS4GgBmkzZnQuYgvJVOujyJbYMxy+eBdZz06Gx7i58hxa2l3QxKhQzDSu69Q+mMwa
qDirPW5/UYTB5d1XqoegjV8QbLIPHKVrzdGllYfwBiAzZa64iPOHF1ntKQMrz0gAnGIhistQWa7h
3uYzSHhLUtkxATmZFF+uVNDqDhHVeLKJkvf3fqJ+7K1y42d00GucyIqD3q0di3Md50ZEsYw8yAOZ
ls61rUv458jxB2XM7yqp2KneUVKjXYh1D0IKf90+Ma4/IKRNzaaMRVbPw1lYJIVTGU5gGNLJ9pLH
AYy2pdB187N04ysRdmd59ut2wGvKKGkpWTHnv2PPgYV6lu1bVlIPDREH75Diytvi6Bd47etYZ9h4
SQcjHHbJJG/kYq3jdr3LeS9xOs69gPl9MS+ts0x2xLBe6vrCOYW5Hd8Z1rQfcoy5HI1HTW6tVWKX
os2nI4k5pZ4rfFci4zwlS4ZzwlKQaohvPmOUkx0qr7pvnChZOVYWPiRDAlrFcxAhHbHPMQNKknIe
G+aO8JTAvA/yxvYR5nB+eHm5kswujY0J5KqhFQd6TajQRaHqeEWQOKd+qnjpBhUy0F6/d0ZQcpiS
5ivhRNENbjMb9Dsjo6Y91yuEZZokqmfaA7YDOqKWnYtj4bF56D5Md8lj9zDujK0sb0y6dBvr4+3l
en2IXgZWL5dMjxFu2tQErvSfIXbKkpHslKbf3Y4yLzxh7zM8ysh8vZm7IkSBbi5LkNp5fiRZuBuH
3PkIJCr59g+i0FFHQANhEKijl2PpYjqlkRE7J7tr2gMgfxVim/2HWmBvn8oAHcNTh6WoiwWlZrBH
M0ixqMulutt2ZYbVDc6DWw+tmbXK0tK8IbhIHweuCcQFYRniVoX6TYlihtfJv628/ZxG0sqnWVoA
qAuSErxxr8UDUq78pMeviBB6htev85C22bFVkrs//zbwlKmjQlcmORC+Ta16VY0Zmn3yEfs/Dfg8
70u8Rr/ejrI4GCoftEJn5qgIIgzaqPHGNrBPrZFxoaQHZ1LuVGOtfr90OlDbButJUZgqu7Ccy2D0
C7WfvFOLN7Bu/j/Svms5bh3a8otYxRxeGTopsCVLtuwX1pGOTTCBCYxfPwu6U/d0g5xmyVN+VJV3
A9wAdlh7LQk3BPTc/VJ6blQ2726vaaWHbSs2x8/iW3OCOMFa4gDhrGtJFGYxmJWq5HuZWa+NrDxE
dvfQD/cd+TUO2s7Meghep9BrAlWAkyphTmy/wyjC7Z+z5pI2zhd+CYiEMU1xfcj0bpLLKea/Rvqm
Ww2I/r+eFWK9FxaE9InmJDeILDnhlMiPOYmCMf4y1A3XLdwDAxTYVx7dXS9CUWfJ7ClM6AwtLZoG
pDcgVVyDtmN/e7tWop4rS9xjL55kB9JoZoUSQ+hM8l1jvqsQje3ei6oMMvBdYyT4W03rvzjSuGjh
nOCMWpYSAMwv7NTC6tLpW2Y5bsKeEvn99rrWvfLCiHCgQbUEEnQFRoo/4y46kQ/it/Ep83KXPCc/
Cx+q6DbEH+MN91sJA1DHR76E6x034md9+mI/7QpdNdYOdmiMaAm2Q/ma4BQgV/SUSnrszTr9+sWl
Id8EfAksI7jvBVcZW7vRVYr7ccxakGNGUQ1RM3veyDNWbhSsCUUztOk4zatwqmiiS5OSWFYYFY9a
9B6DFQC0Zb5ubDyRyzE4dIiAiEVXCzEquDyEz9ZC3kKdlMgKm111j9pEkNwVTznUebxkb+zNXQeK
+WPm09+g8NpCXKxcHVe2hUX2YHsvJ2x0OHW641aD9Nhm1cdtv1yzAa5VE9OZIJVGU+b6vEESFGqV
oLIP9UaxoL5unOwSXK+3jax9LSSdCiqEGKcDDuHaiK5PXL3atkK1ee9BwhbHcSBZViBp6cZRXl0O
Gn7oGvCRDUO9tgQ2nVYdrRrj7LHxQO38gU3lP7cXs/Jm8iCeV8dAiw/KjWsTxkCssW1tI9QJ5AuJ
/IMZ0Oti+vG2mZWVXJkRHE/PolZKeGOxtfE8ZeaTTLeVAdfWgjfSRs8ZjWckuNdrSSytr1jsgG6j
HrSRuiaEnkdIQclEdyE9Tcq9Y5dT+cTUqjSPXaSwyAOwlAuL0sSknhxPY+0nFVXJwdRZ+3ugKADs
chQpX0hNC/mcV2WaPmDHMN/XGV1BXPD7J5Nfzg6kEofCAftRU4MHeh/TZHB6t+7MlGykCyt7yWXV
kOYBwrSsaUKUT6sgEO+EhvxBpnel+4t4HQUIzN2jyweGPRH6Asj5ZLZq54QKU8Ht1GGk/SNl2ZZk
zEoP08bzC4gAQDYIDcUmUoS9kUcDSZ2+H4LZ1w6Q5d5Z+8lvvMrLt7uX/LgIecilPUOIp4dI0oCj
gb3BM/f9sXvF4LZn7JVgfE02WfyVlbf/ypqQ1JG00Rjwck7YBs5Hm7tms+sT1z7pnnE3H5o7DNPm
/xiWD5g7fe7CeBPgvnJPXf0A8fagiHFoXDthmbVAGmde6ph7SQEdqR35t4/3ysnD7YExL4DOAAgS
E1i1zGZNz5B79dCU1ZKnhtTuIH+9NmYDqI1oGMIPaP+IzYsecbeDWSsbwWd0qiHWxRrn7csLuTIh
XCGcBQvaKxkCDJ1qHij7G9fkhGdRFW3ciCuhDCwhtuBUdGCWFp4qzMioxZxIVtjrs280faAZ9Ued
GKWHilHmmnr18/bSVtwBHBh49NFQBf2zSLZRVnHf0bbj7+8/Uvs0SDRAOACu8A1g1YrfoxcBJARY
JDANJzKIloSmeoMYByFTr/lTmT20w/QGvsI7Q5a+pRn0yAj6BdUWbf3KtQi7aOCDJgEUFovKaaFp
OVhvUctgZn+KbYM8ZXIvfbu9iysQCKSx4A+E5B/eGEXMx+y6kFSW4PXHOKOvQkBiPlR31l4Lkh3Z
KHGvYBBhCzUowLiQNGN0/fpBk9Oc1DYC/VBl6BF4iV0A4B4NtR55TtJP4PrDyFHBpyllrnDZD5Tc
y4WiSQfdLmLqZURSf0xaCT0EPaPjVj9mseMIWrlgKPxYBwhUDI6jzmCOOUDGsp8Udh9Bc/fYtaqy
cVAWdwu3Alg8tgIjbYtCI0WhsbOkoTqPmoSwuHO7XAbO8s/t77plRYhOxxg9hqmEVuhAaOEBuX5q
8yxGmPplnD+WA6QsL7iggY2Dcv1NaVKOSQPx3DOGq3TPnsFK3FSk9aUo2rjL1j4PjgGqVRhcQF1Y
8J5pzmZcMZBko6Q6YPjxH8UoNhKKxZ3CF8OxQBqXjALw4HoxBmHpJDMHUnZ99Kznw7dILX5Sw/oD
Rtn91z8QqGMx4vE57yfel6kSKwkeH6gY1fbveADXr6lCPq+qt6IffvFeRQlY06Uhfr9d5JgDkwZZ
6WCIdI7f4bqaNe00Sz9nYNHrIT/ZcrkxxLL2oXTcXEBqIkNakJ2Zak5AulxU5yzL/EZ/c+aNz7Rm
ANkQjhG6Amhqcue/WJJU9nMXYUjybLIPw3qKpy2t17XTY37KCnBfW1TegKQ1ewKaDbiatZuazo1y
dRcNX6f34lB9G/gPnowjaLxehw6JIMWoMNlqNeO+I09zUe2k6FvZ/rjta2v7dWlHuAx6iiyiKuAC
jtlnZ0uu8xOGM6vg61ZwteGpQnUcQkj8V1x8FQMcbHKrYzWm2Z5Ktd/Hbf9028Tad7k0IXz4OaNT
rQ0j5MckkDiNFDNfRQEVQGK83za0tmNAyNoqp4NHuVoIds1ai1GthsaYaYzTTktJd5bieAueumVF
uNF6Qiek+JD5i2MJTWxpvMu6vvdvL4V/XPH8g0IRlV3QeGHWXnCyVo0zeeyhvReXjpdY+TFVX+zS
cU3wr0qT7N62tmwY4rrBNCXSLEQVKP4Ia8IEJa42roKX9Sq4saLU2ikZ6e4AQJI8gsGsu6KpY78C
ZXAQUyfnys3z1+9WA5VlkExxulkET9ee2LEC3Xxggc5RGgVAXXkWGAycNNnY2RVvhBlY4ZTSSzBu
VlJQguVQMioUkOhDLAGKMnP3YMzE/P+0JPg9mVFmAEqsOCNX8UjVBI4E7XG2ca2uvX6omPAmAPDF
2LnrbQN11Ax4CMFLQenvonPQVQbC07MRcO1ko91yzJXtw9Qtik5oPciokAvmFCizaWWkQvxqeG3J
SZEfpi3C0rUDdmlCePtqDKDEY67Rc0RB88uMMWhAF7JRv1hWIbnLo7oAxDSvR4pxY5OxDCdyoOBE
SMH7hz68ik27MxNPuYuQkjeBdZKSbzU7Nr8SP/fUjQxlfZX/2Re8AxMPtWK1PT0bySC7rT4eMPT1
cftcr90ivEgIHAxeqsVcy1CgRDOUDDaU/ntrqa81de7lIbrTJLZXivZ029yaKwIPjisYXSkkV8KL
palMaiMolJ3renKNuvQ7TBLXkeqq/e/blhbpHT7epSXBC6EnVUTJXNCzOvAs1QBwX3e7lgRJ/U2m
b9gMTwW1322ja65/aVTwy0LNBhXoRHqu4u6uh+gZtSu3UrZGwld3ETOIcHPAd/AqXx/oyhqzedZg
JhlDyRo8YMACFAS8sv9zez1rHginALcQECIQfFpcuFGnQ8WEnkFi+pCMmo8ppY3kccsE//tFdGGT
tJDLDCamGYLchdbf6yCa2/guK0bQa+fD84AsYXBZWAd481UwQONGr7vEK+u3ad7Afax8kSsDwip6
aYiMiRnFWZO/13pxqprKt6IuKDZH7FZcjMMGEL7wycIFvaoBUn+mTyYm43N/8GjvDt9Nr9vbx/mp
aAPpV/5IA7pXft52hC2rwusfT1KmDCXm8SFh4hddv0etHu2Y2L9tZv07YW4Qnwopp1hpjTGEnZJG
L84GKTxVbcG+tGFhdSEQ2OPdOcCCRIDOpCGStW2EEIViBTTJ7wmNnoa42kiV1szgRtUxMsTHIMWc
NqlG1L4HPOzJyNwU8rI6i72MbeUza/t1aUbwa9MZorhJYMaBvOwwgyJnkweCp8ZCmMnfhv9dCf8J
F+ezikt10EGxe5ay5BXklD5khk6Zpu7iNvYq0D83CqiynNZLxy647Q1rhwrarph34aWIRTqY2qWR
EzoU57g+S1bjm1riarUECretYfiVVxBtaKRrqGChYbEodqR5iRFbUkBzY8iV16KZqHyfTXUih6Nm
NvT7bJvsvWF6D53T24tcMY1g09Ghy4V5a0usneWGDgaCWi7OWU6eSAtm5sL8QJPrqEz5I7jXtjZ1
xTMxp8LHYT/5NcRhWZPaCZXpyDf1O232ZvlSa6+3l7Rqghcn+G2LOFBIshhl6kidpjiX5kuTNodO
3pUy24gkll0ZVKfw30OdHk1UPmZ97ZidqaZGAXLfc/VmfKRndGUeVAjkJi+KV5+31alX4gn+dCCq
AKuGgm7QtbkWyHadMby54Og0HhKFNSdIiSRhByDAUS5GBQhKtfFAGaRB94L8BSkjlou3njNIcYls
4RyaLWubapQKMFxGjtsyNYY+C/CZRNKkv3BJvPm4fqGhi4ljYangVpsy8GmC64JhMB/4FL/Om7tO
GV4iO/7TAaD9FwaRoKCBDDQx2qILh4FGlkJw0FGb3aVALblROeJGmZRTbxj3hcq2Rn9XLk5s5n8W
hfdMxyhdZys4BZJV7E1z3Ots3Mi61k4B8Dt88hFLQvnk2mG61FDHFkD28wzusqYBS8/3fkv/cFl5
xyG4NCJ4hWbHg5FA1OZzzqFUQ4w6lA82Bu6n3eDHkOF9U++6w+3jvbp3KAYBrYz6li5i8fQGXTQz
ruCJI5UfMLhSv+SS/hdWOJmrxkv2XJtaON55XLUZoxkukb5DrQ4n41eF8u5GXLOyFmSpKAnbqHSj
USJ4HhiVzCaf7Ry0LmCmtprpBErxjQh3xRHAocqxXCgKwh2Eb4S4iVnMNlERUaT7Kgd8NaEpAEhS
/+XRPS5bADQWIG+8SiPumTIZqZR3sERshE5gssHr4o54o7/sAJgDAUJSASwfTNWCZ6dtGrGJyfm5
bX9Plh1QYwsbtvZZ0E5C6MR5Kh2Nb+lF0IHqfGENBopIfWmUbkuzQ1Vq3/9iFRc2ePRxYUOfKjsl
ppGfGZF+xnZ0Hia6wbe5tgyM5AMHDoaOJVddnasEqlykODPESuCd9YbE8m+vYiV8ACQB9UxwKCKl
Fr+FNk19lpsxEo/qp1q/JkN7iEEjajBXKozdbVtry8F0Al51KIyjNMb/frFjUFVue0S1+bmkP4a6
8oxqKzhZeWT5/MP/WhC/O05Jo9Mpx+TUvyg2elJHvDiOdjIGqYj9E+WtE5O7vzifl0YFR5jqoaFj
3Odn0/pW9/eTdq7j89/sHCoD4FNDi1CMVYyk0zqNdfnZnopAyiFw1mzUitbCIcyNoK6CHj1HsAuV
lRh/qtK+gUr5nwoybP9Yu9yPjpPmWqY/e+0RSgNbj+jaxXZpUogTZmamllrCJGp90Cclxe+m38ij
1h64q2UJzwDatui0ghH+TErX+Zaeqx3xmx9VgLlIxUMCwrmqvNsf67M9I6Q8FzYX3UJUqGgazfha
yR8D4Czf3utB6kueM7q9Bya8GYYLP940vHq+EDDYyEMwOyi2vxg1qJTbWCtQ40EyHZ12i459fWko
4nOlNmD1xKZB39ftiMOUn/UH9TT6yn3rgs7isTokR8XDW+tnfv6wxWDJ/WCxnxdGBdfMkzlB4Q1G
x8qg7qjWJ4VO32OlnTwymICCT6T3ewmon40Pub6h/61WcNAsa3sCMEkO6mry0rw0YbnP9ua3/nvj
0iDz43CLknv9FF4sVXBXjeZGlRV8fzF3ysJ0p56dX7MnnWQwg+Zeu4XxX1shPiZEN7BK5OjChZkp
USYXepSdzSaCHBPyOVSnN3Zx7fPhyuLaY6jbLqIKe5o1u9btDPrJ7JgE410TKvfU5zXw8cnYGyct
GB8S24Xeb7cRaay9bhgF5YMFmDLEYMH1i2On0ImzqZSdDYNAnqXcy7Ptlv3PaPxmSlsBO7/nRTdF
aoxwHRNVIB0UwhoZ8A2bGmikls5jq/W7STYh9hN5Fh7u21u6dnECJoIMGfVbRFKCX3b5UKYWFIzP
Ve0w18ky3dXUtHHVaNq4P9ctgYkHM/sYOBGzfacYcwsgSTSHsym+L3PqxO7UR1PuQkS0+vEXy0JL
ErEBB9uIGF1pmmPV7jJsYFX9JlEO1Z22enWMfCOsWl3UhR3hwZb0Ph4kNcnOspQoij84cfMrmufG
dMe812hwe1UrbgEaAgxKop/AcYr811xEPVaEagqD8Ml5LkDqMUATrFFyz6Cm27HN0HrF4XHIOC4M
QCWg4ARjk6NqMzj9s7OTRh5ARvuykFw9Kr0pse5sdXi7vba1ru6VPWErtUyeNLubs/NMwX5J0+IQ
ddlhTuNdlHd+mjIIy5B7iLwGY7o1QbNyr8A2UBKQxQbFp5hHxg1hgGE02RnTUG5Ud1AJM7/Xn1rd
kNgZYhz2rfmutW9pc2K6/zl74vYqqYmhiC7PzmhRQiTV8qTWvkuyKiCopt/e2lVTCJN5gYpX9oTM
0uqdeO4nOGnSKEHRQannRVLMfb6lR7oSMmNECHcjwko0K8UyA9TqQCuVYeqftD/TeNz1aKqhtn7f
yKCkZN9LS3obZ3Mj2lw5gUi4AZtEFRF4GpENL7btZp77Pj1b1dMwhE6TuQY53N7AlaNwacMS7n48
etGYqrDRso8isj02vQ/zj8yxIM+w9YyufKwrW8LH0qwmwqUIWyNkQ9VsDDIolzE9uUu35svXIoQr
U0LlKZ3bUm0YTKXHUXW7R0TpPvQz9m3kqq7sQixt4w1dTu2idn7xscQ3QI8I2r8jLDZv5IUdqV97
/TuNvBzRQuUCZeORg/2OKf4xC4x/b3/EVUeBZ2LSASymC3blqLNzfURiclYhUVm1bD/M450Okafg
tp2VOAgJ6X92hBfViZFU9nWNXaXQOmNzkh4dJys2XHItGwFoDHVYcJiA2U4sFzWOWUWD2iENyQHN
dxpfecl3kNiOvEnzqsRT/QSKipsjSatHAZg4PsGOyq84MJp0cmwOMsxmZTm6RaR9OJHx0TrSvZ4O
0k6WN+VZV/fzwqKwnxXmvJ04b9PzMLzP5p0dvdz+XmsrwiAFojqEQeqCZpYWukyLliRn1I8KVy/n
YIih7w0eVggN3dtyspHjLwcBcQjAEIomEthmQXojPKyg/prjLDMIsBzRPv2ovaL09NTVAT7m8w0N
WI+b33p0Z25Juq2dgEvDwgs7dzEaO6VKziagrZ4eKdOeau1jR9nW2MGqd16a4pt+Ean0bWNDzEsn
5+w7Jg2jP6idBE5A//Sg8P2wXflePnydT+tzX6FpgeEY/iW5I13YlCTIYUKJCGxh7egSGeIkXHG9
r9kWKGvtika+CjNc4mLxzmlgHIk+JWjVonU7DVI8A3Vz03aVud/fds6lKRSE0SIGLsZBFr5AC49N
xWyCIhAtp8olalfc18kw3UdWMe/6uP24bW55FoDugu4yp0fEoJE4Ph8NUwpa20YKWzP9zTXs3biq
TiQimT/JQ+eOc3e8bXHpkzboN0DCwaGQHEx3/dGsWCZgyR6jUB0BGKj0R2VMAqtvvxynczNgKsS4
A7+4hGQY8lesllgThYQ80/GcokEdK++3l8Ivouuk7ZPXAyzZwCaiTyBcVM0wxEnetBj0jpz3Ehrc
vZEFRZr8UbX3JsLUktZueMdKDQUmEaMbCq/RwO2F3UOEhXiWYq7e64IpIEBfALlC/MxjEJorzigt
hPlDvYEwWfJ1YRj20qzw0QCIjcFNAbP6vv7H2cUn5ubulIAiHoOw3lZdeeUygTkuOodZIpA5i6NS
GUp7aoPedKiFDG33XXayfcTmo+yNqLxxjMmoQQZxK1jh4c/ie16Y5X+/uE/mDvLjJhoMELpWdqaX
BOY52Sv72TN31V7ZoiH8JAK9ZU74loNMlNyuYG7w/kf2CKn4xHxLPVrWo9G6w24O1EP3w8Fan5PU
0xR3rg+IP8st7ceVMO16w4XvmzN9lmP1c+Wjr3sQmPmtPTPTTwav9eeg8CWfPEwx2NICRjcKEis3
HhoU6LJxjBeYEQXbgzSNVTlmUThGUWAlTjCy4g50DS74ADZMfUKsxS1HKYl3wnCtLUqQel2WbTeC
awDc67J5l6UsHb22pAMJbBJJIDpgqelS3H+SWxnGDBV6Y1J/mI2TsoOm9qC/pInDetccBp0FkE5r
5KAYjaYO4hYJfEDzriPPEkX84cdDU2ueFAGR/7NXqNL7KL6mdVC0Uh0HBdHm0auTBJ+XsFh7H8q+
0h9y1uqTl8iT8jTouF9coqEZsRGRrLqejQEt4D4AYADK7trT1RnKcwnD3KWZK0GvZXcsjl7I/G8a
RS7LMKsrodycjTtDb7wo/aV25Y5E9R/NgUpFk+0rTn2o/RvJtW8P5CTpo9cPm6Ova46B3ihwFgA9
IIsQwiap06WegIErBM0oAzH/GeLvYfKU7Zk7egbOJUp/eebmD83u9r2+TGuBwsL0MLR9QdUJ9rTr
3WE9GR07wYR8BKxoDlbLKvKKpPRM8hpF1X7qlL+h0wPnHIpkUNvh/C8L+BknGu9Jozmhlste2kPP
p9f0aGNly8cXw5kc1ITuNq8BCrkm2HKkqE8w3Qut2h5DgJVduoNNlNSLCxp9u72NKwUeVPqRd0Fw
ARiExWheEbVpm4MRNFSo7PZa5MpFmGmdb2gEc+Df6/rNzKgLIpovox8QX+DtAFgFeJmF4Idpdwoe
Zgf6cRgbjZvftEbGBEH428tb2UsgcaAN+X+ZQoXrG2PfWpebXGYBOFt0Ql0d9DL5pqjOmhmwf+Oo
gq96CTUC9idPakkxQo2QHbQh/TrVA835MskR4DZcyRrFRrj+IsQdmNPFDWMgH9ByP6nRui+/qTTb
iF+W4SbvESJbxlgfZ+vhf794YQ3wd81dBTbzzqndyn6qzfeiCgf9Ff6+cdevmUIojRgQjG/wBeHz
KBad6wmw2JBJvyZuLbVdrX/smno3ZfXXzxXSOyxIx7wrLg/BWE9bBwTnMJaXthdPoCOL47A32tfb
LrcSGIE48sKO8FbqnUF00rdG2O/mxtdnj+7KjhdxXLxauA9HH73B3SYL7UoGywkrEYjhkcYdJQZk
mIHWm6JtjHD8gDoRgwyFGiiHyJ8fh4/Op4/dv9nuyyyZ8MhLm0I0BnmvsiIMNuv6ez39lOXGTbem
U/h+XccDyLPQ9YeiDl5DjOle+2NjFRGJ+hyHC6CFDkxV8/vtL7bmhZcGBIeXE1tSZ5IZYeOAPLiR
rfsJ8GyQtGcEZAfjG9TUNsqjK0U+rAk1L/RAUCwClu56TbmVtFIxRzqi2CHQEcVGR+eR6wRJ+2KX
v5ZbuQH37cUeXtgT3hTIkgOeHTt6GP2CltNBOThBf9L2yPn9NIj9rRnXzfUJfgGQkYJXGOtzDvMu
hj36A9yfUIre88RAjt1mM1LnW3ZricLxlqMaRQi0uMLhNASSS3cpcYsHIrtV96gfQQpUupGrH6Qz
YrnG8CzNld+ljYR29exfflfh7Ntt2sV9g3W3QXU07rMAx++ZHUAV4EEl9SlCXrD1afmnu7Vu/jZd
XNcSm3tKccOGFJRSrt4rbZgWLR5zTSLkn6acS8+I5dAv5jT9DX4m5+eg9/VGG3FFCvPaoYVD2hkS
InkicYfukZy0Xjftx/dIc/XKtQJMUgIQkT/Id9h8tkv3EzRpSNDK26KxK08xvwP5q4Kq4UL0Os5A
d9zSiX8B8zSdon3rQd7IZ+CuxiWICqyb7NTn2xfISuqNKAbvMQxzAI+IrSEmUWUaWeYnl8IMcVwn
BREVC/RdsdMGbwuAspIaXNsTihpyKw8jL52G6bF6Gbxccnl6miE1cvMwOqtn9cX8pr5JJ/ak3mXf
QGfgbqx4bZsvVyyE3yUSAieFsiYeOelNP8XyITnUe3ZI/9Dc7RLXOaHylu02qw637S6gN03d2DMQ
oWaoxX5zLwdA+mPFx+YwfDTfh/v2XIbD3VZPZuWB0MBwIEOzGoDDBY0qgWK1JTeDGcZ01rXAnkAN
4mWyQuad3tJ5OtgY3+8PdmOT/nh7o/m5EU43Eg0ZtBmc+AAsXdenu4zGcRr6SQ2hVkDvSdqTu7qL
8iBvaBK0jrZV2ly7wQBuwDPL6VuX+pB9O2ot0gzjs+AxHnGNom5leaY7+aiwPDiboKa1Lwrid/R/
OLQbdE3XK3TSrJmaFGRXKaY3kvxYRL/nekvEfSWGQIr4nxHhiW9GJMkTw6qKWUcr0pgfO+h+bByK
ZakRQFRQaXJ1ZaApRNquHutjSi+bIZXl51i3f5RFceqcClQmQPvXyVy5kqZtkZesOCeYMcDnivFd
zhYqnMQ0SeNcGRpU4SQqH+fUkXbUzth7nWnm3aBX5OSYs/rPbbdc2U8Od9Cgy/Ip0Ce4ZWYqc6mn
thI6fUl2EUTj/Ri8xt5tKwvnBzEY3AJsGAjZkRQLVkCRm0hZY0/hVP0hkMbuktNgsKBLf962s9hC
bgdr4cEs7iwxci7TIR+lnMwh1f6AZNqzOkTq4GEfQLkHlHtw29rC4QVrQmzkMEOdK+ByQ8tBZ1Bq
3WR07lld/v4LMxhkQwnBgJrTZ4h2ERckdiJF9lBN4Vjr2V6y5/QwaSbmYKrhywgYrAjKNpgEwTQ3
8jjhdElTKyeFLfWhJKNoEL1B7MbL5V9DUm2csLWtAw06Kk18bAiokOu7olCtmYEqfwjrPj5GjOwn
ibwyomxEM8tUCuQiICqC9LzBEbmiQ/SanXTjAJpfptIjNVA663LiknK+b5Wfc67vyISuavpjGB+l
2n4s2zE05YJ4NR06P9M3fg4/wVdvwOevwfgQJ8/FBSme8KpmZWGByysbTT/L24epv6uiPYOHZgbG
YRU7AHR44+wtt9oGh8PnhwVDLpoz11sN9H5c1yP4FPNM9hJC3Cr7katbkcyqFXQI0WVCDQhH8NqK
1NsOIc2ghroyehqb/Sov9oY1fX0xGGaDuBhn1eaSBNdmKAcYVejbh+kMlte5dNXp0am3wENLSi0o
BfOpFxnXFXbdEM6BDV63pKa9EmKlb0ptvJiVvVM5r1Qq7zJIcrfW5JZ2M+1APbIfLWt3+8gvH2/h
BwhxYY2RmFIzcgWPN2+O5P54yPbxAwtsdIGaB+OntGFxWayHa6CKB+IIuAhgD4LFDhpq2TiOBU5k
5RMjMvaMZVLvWt0Umm0fSHXiz1m2a4w4qGIbAt0ZdKlIJ59TR36bLKDdB/3J6pKdbFdvdmWC/VmV
E7fPlV2eWbNXNmTHKhJocf48TemOtjRIsuilbUe/pMnRzjJPYqP1dY8BphQga8yv4FuKOGjTKJt6
AutUCOpMr1dyNyOgATb2tz/YivsD14ZSG4gjAUARG6CZxprZzHQMkfLCydC6kfmMbfmqEQQ+mBxF
B8ECWZclnOSx6DVVKrI5hH8GoJMHyee4q7IyuG1m+VjDDJwelIYoUC5I3ocKEXSV5XNotE80lk9U
Q0ssoX5sbrEML+Is/dqScJr7FMA5ey7nMNf+tZM3jJtBzuS5Av1pmriYld14dJb9XMGe8GCXEEmq
QBqJBzsOVA8T1N3oVe+gKLceP0x3SCCJFMFtsyD3WLph/DPGub78sVgMbOEpwj9bBGdlZm9LEskL
LqlwLE/JyUJn136RQ/0Y+b3XHBrL1X6xIPrs89rPGV6hg3xXY76Hbhz2pbfyn4JzDmYsRGPi66sM
RmFpkzWFGWopfY/OL9KPKBq/fPSuzQjbXdhFPZhNOod1+a8BsJQsn/V+KyFYuSphBRkVmki4vNBZ
uH4SNAjYVbLUzSGr5QPqYyEIoY761AEbWd8ZrEDHsLurcwtcwqo7y53XM2NXUPJqTfLh9slZBNPc
vyw0shw+Y44C9fVPAQwi1TIkk2GuQJE8c6X26+m6YEK4ph1bae1hxnXmNJYPLtX9OCJxdqpdp+mu
NKOpaoyuBT4S0nW7LKPnoi8OdfuzLTS/J5t69vwTLpz6YsXC5kNDZxokp5pDqbGfa4n6WgfcYdp7
U2Z5rWn50DIJslzeszYLsoh4UqYd/2LTQdrDg1bcW2L/cLaiAfTALWL+snc7EFNN1PFvm1gJIyGt
gcYa3hCEOIu4mDiD2lcFbEiKGz0pu+SQBUmg/rS8YTeVLjmMD+S0VXvl3iLsLZCUEApCwRwPl0iP
mvQIF6Uce9sgY5qgORA3XVBCmWuucrfYYtFZ3AmA1fBWJdIn9KQwr3Dtu7kspyCMwl0cQ7W1h6Cp
alB8xZfbO7lqBQcDFQlAs/HIXFuZNRAg9CbDCaleDPaN9a9ZvhFkr5qwMCjDcUIAtWjXJqaobSRT
p3M4TZ0LNmdP00qwzegbl9vi6+C/BzQUmTPiCjT1BTPUbkB8kBpT6IAVTbVir7UUFxGIL7PUb1R1
oyCtLqriSBmAMec2AUZCXHq9LL1P87wwhgl1WXpsH4fYy839XB60wrU83VV35c5OPelch8UHyseQ
5sGgjr7R7uDH+col+Y9Au5dDfKEMIFJY6BJxckWqcfvIphfzEf6cHita+jR7c5i2i2K2Mzv6dttp
llVZwayw18asVFGay1NIjubJOowH5ra+upMxw7ZNk738sNdrFKKsZqC9UZsJ3hNV8mlTPPDpbbud
DwNuVidjG3HB8m4RFiccidzKlC6d4jls/2ACWk08DeNW+MyNq/3RExfo9H2yM35uqc0v3qpPs4Ds
YWQBybHOo8CLqkIxAHcBuXnUXMuzLaGPM/28/dXW9/E/A/zvFwYGsI/EhTNPYdqkz10nfWd2D0GT
9sPE0ow52mIJ2bInHJC8s4fcifH4Nn40ed13aIB45VP56jwD+H5S39LWZc/6XeKX77cX+v/4gv+t
VHgEezudnXls4J73ySMq2Y/dK29ZeerRdK09e8bMBPmV7v//rIrc8cmkQieJf0B9z9VG2sNsBDiU
QXOQnsbuOU08w+v30iaJ+/J+5ecDYgYo34AicoGvto1mapFEhWDySV1n1vdkrH40vb1FSLRmyODE
EMisQCInBsyj1DTdGFE5VJMfLSgOSPPRzRvX6topADwNK0H8ALYtIQNJ8nkkOohoURzB4D4zq++5
rUvB7U+1SKhw1PBaoAAKekEHIcr1STCjWIvBLo48umIHSMsegCt40GfJm1ognG/bWl0QDIFfCKoq
C9o9NtclnQYrC2eSMp+1heWmOqk2epWrn4ZHRA4qeEtls9RCASnpc5QkNeMwINYuKykY0i+XI/nG
cfwt2AoR4IulqzKrLbMwFFwh9dNs1nfNMB3oxFxreLm9a6vruTDE/35xV82KPeVgPc0hYJECCdZQ
NxnILifs39t2Vj0BOSBqkaYJUI7gCWULwUAbPOlQJTD8wei9HNVIJWncuiD+bVP8uhOfaj7KiNDE
BohejE80uyXKMDHoNqvsV4R6TFCS5jTU5W4q6seBpodO+7psPf9gYI0GyF3+5BC+3kdJquig1rgJ
s5n1nmwDVF8OSISyMt7wwNVL99KUcN33co7hfRnPNGe9953Ete5Sv8fYvnYC4ffpQDebtatOcrE4
4ZqnBb/oeyTwyoTpI9tB3D+Yr4C9byxtw44IKZHbptejGGWeaP5ltN9i89m0NjB7ywIn/1C8WMpv
cLQW/g9p57UjN7J06yciQG9uWa49pZZaZm6IkdRD7z2f/nzZ+z//7mLxFNFzBhDmQoCiMpkZGWbF
WovHuaogB6uoNXtd2am7vpBU1+x+WoXpFmNxY8x/d/OvJLdDdyay1VLz5frhXF3iO/OLj5dWkh/F
DOp4ulYFD9Uw9ns5sOtTHpEu/v+ZWny1eqjSTq391KPjcBvCAj0Z3Q0cVDfXzaxFH4xCC/YnGrgX
4hn5mEhBVxLttP7fbSKeEuVgTdaOa3IIhg03srp9+HdwfUJcctlHmPVOsWO7z72RiCodKbIGTABZ
WwNN+poLofvJquhYXBQCu8IMlSrzE6/01ZgJb/82t9qt1uCaEQqmgqfCRHd62d3qQjOfAovU2kpz
t7fUu7DyN7KWte0yBQ4d3j+UOJazfCRpduR3QHAV/Y8SAO2v0RPelGhdc7hvROM8vWS45iKUkA0Q
qgxBjl5rRt97I3xh8Ov7MIXZl1pFqUgZOvOrOpYb4PK1cweRIZB+mG3peIrtff9ymWFMa7gfvSCW
v6gNqj511T/bkvlJk4yDU0/mRt67moyJQgvTwAI6vZyZivzUZ6o9n3C8QKd/wpb9PPywXZW5uvJF
f75+rdYeTHH6xFwrc8/L6r0/dEWfac5E4QUkem9866L5R6HLd2PT/4tT8t7UwiXOmhI1szUSCsqf
ynakRw2EFR3o6wtaO+7vrSw831AaWqBBpOkF00vSgmnrt8Yu1k47tVDa+QKIcTGxnaJ3XmiTOXhD
k5luQ53ytkoGOPacMD9dX8yqKYbKYD0FtXDBVJjHdV1Ltt57ZmHfOdN8VEzpPm6Mw78wAxaLOJ2+
/gVqp2AU1yyHdPBSKWlugG0Zbo8G58GxAvN43dTa56GDw3osCjsXVRZDMhPfr5XeixDFRDViLrbg
jZc4fZ4Jolp2DfYRQT9yfmPDONKjpq7wqnZwH1vyveRXxe2EItww5uU+KvrPxWwerWD0YsvfuE8r
Xwzj1MkR1kP0dhmAxqWUyhkQWS9ipnIe+n2ugY8164+fcoIK7ivysEIqdlGwsfOgHrI0pRafdBAr
mfnrzLjFxrdaXcs7I+JbvnN9iHuMYuiQtaT2z6nonpkyzveSVG9UFlZ8kKhYMspBT/iy56yiXU6d
u2TUL/5bhwitd8wfkt78kWL132zbO0uL9KDxza7LBqv3DCf7h9YzTdbI3hqgX1uODd8ITV7+d5FU
zQAT+sAI+DZT5vZS4dpxvVOVmtGUdiMoWjUFkEqIiPKyL5+KWW4g3wmt2OvUz0F9Uw3JY539niNn
w87aSUCIjfEX0cS+EHszRqTD2hkd5yzluLV2Xu2iSZv2UhG9XvcPK7cX/IHAFwmnh6j9Au/dovZu
WGVfevpUEbTOddq44wBvDIBdKfqeQytx1xW1/mIbQQUVVEhVplSN6HD9d1yuGHQaWSR4MSgBGa8/
P/vdoM0zaiAj9CYPvYEy1IMff/64CSH/rmkaMSA7e25CGRrdtyS78JqY4XLNOfXDtA/GYePbXU5D
UkZWmFdi4AZc5oVLmu1Wc+LZLIDAGkdG3eZ7LWLOwoOlJtl1lHmzoxSfkuzxSxnebHGPXp5Q8Cro
RQl/yKzF0lGpatsQd8apNzafzTZMdkl/3xnlfTY4369v54olYCs2rzJCd3jgxcGJLKMflK6ZPKNN
Tn3+w9B+msZL2G3JwV++YBSaiJUonAkeryVCZqzk0LQDGoQQ6n1t2/Zlcsrb60tZM8FaBMcCfQCG
lc9PRpyOc63U0uR1Eqw+bmE1kIUbKaOTx39jCFAK7S+6e8uvMxR6kcdDQagJ4HPy251TTh9Otpkf
QnAbwDfolwtAEa2FKorrjNptb/wMlPA3nMfQ648bnn0lasaOoPClbio4Yhev/lgOY5PY8eTZNcnO
DtdSdm5cRY21q9GTa/9JnCApBzdWp9CJ3aHIjOzQcDnmo+NnxXAYp14PntMcJNfGb1s5mYx/0/Qj
b0GFeYldidJczdSgnD8VQ3SThtpOjf7SZu1YdsZG7nDptdgEXSALEWp3LkY9GXlTxqCVZ2+WEs+X
Kbf54y2Ewj+uH5uVBbHVHBmoKqAuWhZ19TrRolnWZi8p50e5GO78ZHo0zOlGDZWN+vG6KWC7DKOJ
8alFdSHPjTlONML5CWldCQRJ3/6Swtux31JlWrtzJHjojIJLQ6FmcX50J6riIVBHb0bEzJXG+E9e
5RuueO3zCKeBIooQiFlGpjoCjQRAhPNtVX9SIYmY6+GYBv2Xj3+e92aWUY4sSbOSGb3nZD8lP3YV
y9/X1T9E+B8/2DxdIgcSE+igLs/9VFs3SgZjV0yuFe2i4Xui37V9tDOtbuNci3/ovNbK+/HO0OKp
DAKj69SQkApdZldnkF4PYzcsfw/1TwY8Nr6SumIN6CzfCF0sWnfL6k/plxPvshkzo+rv6NXcA8Qr
AEO2yq2pd+ZJlct+l1nVt6xp9smESGCPoq+WVb+G2uncwJm/qU35W5acr7VMn7gNm5uiidLTFM2f
Wrl+0uz2oOT5sZb1o9r3EMwwMXswtS2SJbEti22jucO4EUIMeN+l9nsv+bTpi0omiImOyRTtfc2/
G9rwkBT+rioUttLZ+FIr14hSE5PEcN2DcVTFfX6XM3R9PY0xkx6fHPlLP/w9xxtFhBV/QEVO0Dcx
57GSqhZgADtLTTxm2q3ApY3cZ67p5PWTPQ26tktUPwsP1+/TyrV9wziT0YGAgWnhfE2F0jhTbwN8
6sc4D/eQKkvTSRsmtfWmAjawjfN3uUSCX1QlCLgFeNsQP+fdFuqzrmRj4PhPatc5t1YTzl8nuDzG
Y16Faggu0Spfri/QXjGJQ4JEAmg6g6NL0gqOQlqr2Zh4+qAn6m7CF39WKphmXUYFVcd3iS9D4JCB
3/oHv+qL6MFsLDQaptGM2xMCSpG2H3S7aHZFq5OQ7EiBCzQh60rq9u2sBfODYkhpf4qmutdaNx+o
uP3SgVqppykbIvuoT2EY7QLDjya3Qoi1YAQR+H8bwBISjr8Lq5bDU46CxbwPB035bke1vYtzXcoO
ZisV9t4ogqDZm7NSJzexFDjyk1/qXXtj5ZaVPgbRPAGeyuYkhX+Rat/BHCul2Uly2SJcbVVz+hJH
UtUfskmSrT2zul33LVGRVD0GlYFOhB0lVnrQZxpCEEG3g4SAihmRnCAp6OyZe+qtvZ+2Y3UcNVV0
pCH2/xUXfhvd+2Uzm7eO3PfB4zBlXZofqyhMmQKQlKg9Knar5xnTl8U+aJx8+AqNflJkDFS0f1tO
3x71xGiDx8rXu19ge1LpSzblZc80G0i7wp35R/IfTlLa6q0eTnr7NQn6Si138IEY1Y+27jPr0CjQ
gvzUxrQBXRw5w+jOKBx2B8lPMv3Br+U+2/AEl7eGR46KMwBIMmHofc6P8TRmTTQMM2eqy37I8/RY
yN0NTHIbBZeVwA874qKQmvKftvA4YUvvq7XQxeuP2rGyjg3ExCDk7/Rjbe7Ll38BCzi3t3j0kiHN
QlPCXnM4DgeEldL9syBDbg/MfeVuspdut2yq4sU+d+TYBCFH/Mhbe/EiKU4F81lMSWv6TE58SO4V
NxjQmNcBroc05Uy4hAWVkI1QRbLvbpR2lyeHrZFCEWstfgU9BDFhRInQuWjBIJA6K62cEVn6Y+/G
CNh6hd/b94EeZO44BfFtVWnSKbLkI1dxqyW+ZX0RCSo5c3hxkLPvtrEz4u5zHQyukmuujYhK7tPi
Nf8QvJ+uu8aVU0ykBkchEAkxJrv42l1oSU5f57E3FsM3uc3/4EK+Kkq84YHXzRASEk6Dpb8YDkg6
qolaHCMN78hHwCH1sWByZu9YfbFRbbswJdDzSCkAk4bk60INpDYQ3MmDBMbu9mHsnuTxnrrO9U27
+FTnJt5qPO9eMD+2a31q8sDLs+AUR/VDHBp7A+48rf1tjeYTBeJjEG0pXWws7K0l+85qEZZBpOVF
4On2jyyK3TR69Hlqri/t4qWEzoYqOfEYW0hPaFFlSBQFCnZz9J8CKfjqRBkCJPqdPIWHENjEdVMr
u3hmapGRNNA/p2Sr/tM4RtLRHoZw79vql3ya7qoQFiuzu5EawZ/sTBsJxEXcKBZJCk1BQGTSzuKq
+YzJ+13a+U9p3GbHLv8S9nL30uMakI+I8oNkld0DRbjxo7WCM7sgc8+fjKC2x8wsBv9JUXJI0J0A
9fdIvnOU6fX61l7WxLBEhEVSLih9YN49t9Q5/TRaNFyfBLhh3hO2MAC/l+Mni4qYmMCPkl2+09t7
fwfd6nXja9/1ve2FS4kZDBjKrvWfTChBCD385ziRHhq/+jxN/l2TlzsHklK3rI18I1+7fCvFsgU2
BiI6YCvLJLfO8lipC5ZtJm55Wx6DQ2ycnB0q57fmTQ5L9Yb3vMgG3uxRNUZKh7HsJel8n6p9VcJK
8tQw7hHVt3Xy5/peir06e5IWBhZ3pFXsfLbD0n8qaJvu86E95DLAoiD277gr95m6RfO9dv9tBawU
fphXcNnfKbquyaYu8Z9w0eWuCdSbMGgOTZT/Un10Ca+vbtUY8vDAi6C5uqAMoyrSBVockQnE35XE
o051CNTnKt9sOYuLtdhGdGgESSEwBHpX2vl1MIOks0PVt5/00/ig3fQ3OlTGw2192joQl0LA4ATe
W1rkUnpRDFWgYCl9mJ7733DPSW6zC4/yz+jFP+odBLIwlu+K0O1uqo3Eau34U6+1DLIEajCILp0v
swLP1yB0Zz/1MK00u+Szv4d74q7bhzflKVI+/vXoqQp6KNSqBDvoubWafsnoa7b/VFeNc1PFcrH3
UWSDei6ckayKlA3vuXLZCIRpodGaRt9hWV0ymio0a0v1n2gOPihpsRumD+tRgzzjKlOLgcuV9vfi
nGjaCJaEFPsp4Lq7eUexx5iiYGcY9dZUrXLpJs9tLU6KCk4UPgds0YzeW0ft3vkFaQekzUrr+kJD
pt+Byd+r2WM5MnPoSj+3DuvlhvILmDakjQei4IIrWtC+9no0+09VWH238httnF6uX/BLmBgbylSj
JSQYxElZnMgu1Ooe3kGfi9ffdi/ZTjCRKrv0Jvy8Rc1xGR6J5F43cPx0FOhfnB/HsUrsGoI7/ymy
Y6pNUZcp2q7T/TSmFBRvsgytmSOQBb/KQaGusDgqBLQdOukFp5HRTbechrspc55izfp+fQtX7Yhx
ZYGyhyVq8ZpOoZ02FpILT62t3jhFvTfqb4G+JQe3EjD8z1T0/5gRIdO74HLwpQRSdvGSHZSjsift
a/UbpFolIgbkAf/wkhvmLjwUSCnBArL/F4sUTIewE8gkXouArLM1P60MzX8q7Vs4DA4hNI5ltyUu
tLqV/7XiLE5IqkVdn+k6j6mj7pnpfVKZtFHK4t98MXqeUNnBHXDBM9y1sWDnU3AihuTchibDbEGX
+odqQi3m+r5ddpOFZBxjUGBB6OTCeX3+2do6ClviIeOJrqF2r0LrXZzsWO1aF8yT7R/0urfaY+mn
pkzJKjT70yA10J9KeoCq+vUfc+lOhHidI3B4CAoCtjr/LZoWZ3MjyYaXyOYjtO1fhta6vW7i8gti
Ao40qi04lQuwmj33cpVWveGheVKdCPATj/lACPXUeHMyUVzg85gB3R3SBIJnnCT9oPPlxEobVhX9
8zeYmgqPVWTAf9PXkBqD6zpMN+HWA7fiLc9NLi6hYoRmOsy65aW30U3+RXhL+LKQn4ogyrq+kysf
i74WWFMRLauQGZ2vLjNnTY1KyfTK1HZhPHHnLT22lW+FBaaDBPDzsmFJ37X1Kzu1vIZgv4bgZJjj
o7X1wqxaAUeoOTIfi07N+TowkMCHPtjemAaPXTZ+85voW5Z3G9u1ZWZxGELEpNJBGm1PzSI3q2e3
hwyAjsPGFVo9ARRhiDxI3MSQ/vlygl43y7rpLAbV6tvpr/+EAcO++qPebJ2AtSUBq6H6wyGn1bnY
uURX6ijWI8vLSCAPYxjFnx2lU47BbNrH64dtxRQvJDgJMSpu4hnPV9XbVVmpgWp4Rjc+mW0VubLR
fpELc4vd4xLUb7JrAgkiOv7Q0CwWVRt6nba5ZnoQz1A6aGP0lXdNDsrMDRC0+jPGSfbdkvPozte0
aNwnpRH9RFBo7PZOM03lvleSLHuUeZHuNWn2Ya9TJLnYOE1rl+/9r1ycJlTCkiTroUyL0C66tVF9
PfThJH++vuuXbAVsBvtOn/yN8GQZMJtW6aSgLGBIo+VBHYAy4j55rX/O9w5VgKA/BTuhNfdhJpc3
swZSo4DEGHlefO08Hts6q3rTY2bWbfTPRZuStW4RAK08fayOeOGNZoWsTmzyu4hFTyaraKfa9Ggb
dEIY8FVuXl8bM3nwK/kEJsNwmyx8jQZ7i+r6snxEFoJfQ0yJp/eCslPXYnkM0P72RrM6ykUgjtaN
qVBMgX9iVrudPGdfr3/LlRPDoBTdWu4QUMJls8GK4zAArmh5SOnW1ldf20pHtgwsLg6aUZVSzZPl
TaF2pKPiMhS/8XivpKeCr4m2M5Ek7+kyGRj00S9Nv7G86mCftH18lClB7aejDZuc/jQ9X9+y1a/0
zpp6fj6mOghSvcEanO07U5FcasUHiIXcyPjb7wfXCP5cN3hJJGEi3o03JUQBsXiRgfi1WaLJUVle
d6ffDSfcSPTU78aDQdxMmzx+DE/WltaJcBWLKOXM5uLBMELkRqy6tLxEqVNXjnxooRhpnotv8yyf
UEPdcCorrhzYMQ13gd4HxL9wXa1amHqsVKY3aXfhlN7UcbcjTNp4B8VpW64KNRDwCUL4h+T0/Ntl
vVCZqCHrNsMfwQT0vCHpR6cafvvr32zLkFjuOydS+dZQhFJienSh7yVj+KL09X6q/Zso8D/u9AXx
Dn0JuHGo0CxMaZokJ3UTwtTZSru4ela7f66vZS14OLOwuMN9XIx2NAeCCzR7RpBsLwLIbp/90TeD
h5V8EeDLu9UszkEYNhNjvNgadvMRegnlR5ZTZo7+8v8ED+MufNYAzCBA4danrUR/9ZuR5QOgBc3P
83b+zXRpCAJrBNCHUCU1IGpNNXpC6A/KcrK/vqUrXpFSkABmAR/Ady0C8iLW87EZJPigI9kzpfAY
R/lGL2nlQr2hY0VfDE6f5WqqRG5to4f0suysfWsO9D5kaK62RrFWvCFlXfKYNzZ3xqHPNw0IjV86
scicMmQi87HQX9Ii0xBJkGWyDCVufraFVj5aoZN8v76Ja37/zPbigyV12w7zNBP+UelCz+okHWRP
2aFid5M/2hs3etPawneko977do81wYhbHnu4Hrq9dfcf7ZutksIbOczCU52tbXGrZzDlpaNgDZLh
Q1m446f8dv7andK99Nx+rRinN/cDnMfVUbsTE07yMbzpD8ahPwQ7wbe9VUlZO7GiDPYWAwMbWNzL
2LDLRlSBvUyWj2o17aR+2pgY+3/ssCAqE4K0F0y0th4MQ58QzjcHKMvHvXYjHboj7TshgCMNm5p2
q2cXdClVbXo6F9BXrdLbPq8oLBSOY32e8XFwS1I+feHh8D0kTWLobIJEKV0F/Y8tdNS6dZDKvEb0
07TFzTGGSEsQoDY8U0u4oZNToPdh7SPdeS1huc6nsnTlwt4YsF39jhSQSM0pZ17ktUammV0zZ4aX
29pfSdu8OHHz5fq9XPM8EImJBqhQeVhO/vU6oOiY8XiPgn27y/pJ2WsKkF2lTbauyaopMQMjWBKY
g1m8TGaWQDtvwquflIgKt9OfNM7vunbY6BCsmqEPJ2gLQLK9Hdx3r3kqZUysqyFXP7FvWrWCidb2
+naLaH3lARIV8/81s/Bn4PPrqiojiJF1281gwjTKem+WP4wPD1tRmochiDEo/kCptLjMzM5GQzAN
6DhEw4sZa58F/+iYbrVN187aezOLV66CeAi+PnyYBfGVpaV/U/jaKg6ufRrgx4JIAKAPEwzn78/c
GYNhSpyAXrIfjNlI3bRoP5m5uiUVvGqIKAvaAkFIvKygWCBloqQNeGzk0QW946p24sq9+vEIlek+
VHkEXQFp6MIrzGOSG+EIvb+dl5UbFRRck+TvuGIAnrG5LS6G1S/0ztpi9xgKkgaTKrAnV+1eNZ19
aJc3173BqlfXEVCSEamG+moJ0VGHynDiARtCiELZN6fxJjrprnMq9tLPrRhO1ACWz+Z7Y4sagdpk
bWI3GNPsO0hDH7pMvpX84BAGo4tU905XqlfFik7X17h2Nhgko0FL8gl92OKj9VXqwJ+r6l4Kf0o2
Os9abeOP/C0CzEuqRjFD6hgqiToy4MzYn5/22uCFmNuavTxm3/yToE5Pm93YH6NXi4bKuNN/F7+L
WxGTxK+J7OoN8gfVr8wL9tmvj6+ZuRTuN88n/nfR9HBKO6WtaZuePer7Og++kFg924Hzz3UzayeU
gTbKbswDi9mM8xVPBQeq0WLLk2bjJiyiT3FXfLpuYs3tCsg6GEgxd7hMPYdulrOcC0bcf2wLA2zc
vDdg8NXbrWGbtXPCEpg6ZPZQTA+dL6aMJx2xSByi1MD1ClQ1Qf2lOflRk2+4kbVtI2iBXhpKF4oi
ixNpRSODxBJheWfT04NxBTqGOdcO13furRm5uG5COYfME5kZWrELD9+N5J2GieAR6sf6XaXHxlPa
dNk+g2zyeWDKcp/7jbEPp7k8zg28fX42wCnqzz5iKbLgiVW6jcGXlZVTmERDAeUGk8Ox8ABNl1NG
n9HyMSp0uOJw78xb2MY1E4xtyIyYMf5/USG0jMGy8JvEaLb6SpvsddCzLUrYlaPicLcYZYPwH0z3
4gOq6TAi0abrXmkFr2alftUKekO59PP6F1xdCghJ5r84+wyQnp/IxoCcrIZuHEC++jxMylNubyVO
qyvBbRmGmOAhtz83QQ9otJGV1T1qmy+tFn9SJ3Th4yjb+PCXrp8vznwhu4UxNu/cTsoYR9DbheYF
avEnq3ULKK9xXxCBuIak/jSs8CZx+jtTk35c38NL/0Fvm64szI6MpV7UUG1FEs3FSvPK6EGu7kc/
fhgiZkW0rRBEhGXnt01gp4jdkUHkYi+PdutIPGVSpnp59dk0cfLG0wTLdf69nramulZNMalGZEVm
dFFybIahmgsz0jzNT9w5G1w1/RVWv8PuVx5tTXddnkGW9c7WotToq848NBq29Hb+M9bmcWRy4/on
WjPBY4XaIR3Jy3nNtPKNXIo0zXOmf+Tol54p++sGVjyhA3SHUyDIR9QLPv/GybhewkK9bx+Mo3FT
Pao/o51zQo/da1+2GtZrCyKeQtmLc0D5fuEeet8aOeKy5s09mrQjZGp1Em/pwV7eXHAtdD/p07Gu
C8RzGTZZNTeV7llxcWs701NbxicfpqLre7eyFkFwh34y8zv6RcgbBYy5OOqkeZUEnXz+x2m+/RsD
CK6/1Ucv+iooS9qRwfiMlxVzvEvV4tW2/I0wd2WvWMR/bSwOcVWkg94UneYheL03q7+UyHRtY4v/
X7ynCw8gcE/QAtIRYD5G/Ip3iehoFYy9TY3mxUbkqmityhnMYir12DCCzaLkFGwheFa825nJhfuu
CqLQVGPzbLUf3SJKabLO9o8IJLxbGx/HogugDn8Yk6X3tgRUFvC0toGFL+2URz+JdmH0GJhbTCdr
Bw6CKtjOAe3QCVhcnlzOTD3SUTyC5E59CKMi/l0rQ3+8fupWyubC4+h0wpnyutSPNepQTh2QeF6v
7AVomFBkZ1f78dDSt9mqz62cPw0Ao8HDQBmEO3t+MsymbBMn6UlB9D+RnLmtCb+ws/HEruRyxFYw
s+FywLhfUMSMceUr8JgguvelvtXgu8123ZGZhF3/GOy3KMVXlkRHko47YBjcwlIlNDGSKu1te/bG
cQ7v026O9kqqKQ9DbG2RH62YIv4hmkMHCEjc26d8d6+6UmmUqZhGrw7nHnJdqG9P4IEk2+3MJvl4
zYJeJcZ0oWoObHjhKzp5spNOLkevGoND7hMad/Uut4qNA7jyhlPeEZxv1EZQEhZ//25RTmF28LQl
qheXwU6ZvoGVcKvSk+Ofrb7hwlf278zUIg/wo1GZDC3lRmmfovakgcPcYsJcXQ3DXBBUCH6gZaoh
J0OTlLyEnlQMGpOHdaDlu7lUyj+j2ZbdLgwmpdvNeuBHG9W/C3dBzQ/YnaB7JbG4IIKzilpy/BzN
nV77U0WoIXw42BIGaN4JEgZBFiN+wLsP1TWpIksq7+xYWKcmRwitJvs0n9VRiE4rH51jerMmVK8A
O/NkLbxfJZcDwpklJRIHns+GebVdPUO65FTGlgTCytsBryyzdzDf4DiWB71CeCdrg1HxlFi9lct0
50/Qked/W+qHvxHSvjg/NBnp4HI+Flkf8ohGaVsdljr7dipVpn31jeu0dsYthNIdmmkkvEtgbqbE
w5CBZvBmZMseHRKmyJ3jqroPVKn/df3tWHnnGWRmLXwmAqIlJ0vYa/EQp43ixalGNbhTXaugtBlE
waOppd8sK/yR1vrW4NTqComPSWNAO5ERnp/DqbA16LFqxSudsiSIEawRttbuDD/cuFKXYp58L9F2
IV8CsMRTcm7K6TolHzUfWZqkqYz9qAZK5sJnnsqEMOUoMTxVFHAj2EY1H/sKJsEdvKB5+Cm3Cyu/
m6xKnQ4qHF7Fn1Bp9PaUwNbxRVX0RDtadjbOd2bTxQ9kbJl8DyFlMYHZUob5JvJhJxrcOmjz7jBV
6Dbtrn+6i03keglkAfhcgSBaolX1yfR1JSEQDIbnWf4cW8cx2kDnrpkAnytUzenrQrRwvnn53Nh2
k8yEZFGm3NBMV3dDavj3fm5tsTav3WCeKpSzmNkzLzj7ypoVtiH3yopfHNLAXPvLz/5Kpi3RglU7
XCqeKThveITPl6TpVWWFRat4ed7dBaHvOpL/MDjj3tC3+Ngvdk8cPfD8THrAIQWU7NzUYJQVQ6Pc
LbsK0Nm5q8zndJs8X7zhi0j9zMriG9ljlY2tj5X0dgS/0LwKzISFNnG8Sbh+sXdwK8AjooqkQGZw
ZvF8qCM1NqesZC8xSv8wFr62a+Xk5zREKPRkbXW4fsAv6izCnJh1wrGDDl/WWaYg7Wo/hv087rvA
hSXgcWrAWk09szpZ/Tmyg78Bchd3bRo8X7e8tlBuF5M0xGj0bRdOPo6mMIk0lC3gHfqt69NjLKc3
PmnSLlLLDQ+88uhj6X9tLcvbCZfb8Tv4PZPavp+0/BW3+fGHmKeKsrNKLiJfpNdxmcJTMUAiDu+Q
HP6Zm2/mplybKHqdHcM33g3iWhq+Qqx4cTYgXJmSMEagQi4/dUgNGeafWv6tCR0wJ3WnjHij/pxK
W2nc2pcSswP/1+zijqUakDX0lSZIgbL412QywjgNiXQYnSznaa6Kz9dPxiVsSKwTHRxwmzAagKo/
v9QT83FFNaB42e7lXf5ppFzqKqgkR6fgNlH2w4+ycWUXpsTXYKtKsnZS3ptebHFSNlXvj2xxMUc7
P34xtmQc1gw4XGwOvaBTWT7LjWk0cWPBBGYx2PysNLnzw1Cn+vv1LVy71swkcLMFCu8C4WyFERPa
ZqFw4LVD3DtH6GBvmBq4M+T2VMBwlyo/6q3uzto5eW90kaIwVeUEbY/RNPw7d2YXwVc36W4M+5/r
i1vdQlF+FkJcNDQXtWHTqZoy7CLFo/2j31p+lt5WebAlVXjxsuAueFsgCaA2i/df5HWpkeV6Moec
ehVBlvGbFYY7Wfv7+lJWjPyn30ZCIuicF1tWNSHy76M5enr2jaERCSKTWN04C+LfWHiNMxuLQDBX
qnpWUh+e1/kJsZRD3b0yrngEHLeL9A1AysoRgDcMyjXIIig2LiGZOtqneRSwnllz7mQt3Uet+RWu
gBdZrk//YutgwuYjAfC7ZDyJkqSecwiinabQHpq0nu9nq56+hFawZWrlNok8FSZMGhGi83Huj/pZ
jyW/D3g+1M54tis7fJicVDoNchXdhtGYHwzLfx0MNT9Judl+u77QleNOGknVicq9IEBeeEOlLPRp
knQkY7V4J5cS1aD09rqJ1WP4zsTC65Vy1NmyZIzAC42bIICUz5J3vlMfrpvZWsliH9UxzfI54XTY
kf59mpqjlA5bRa2tpYgT+i79ZryzaKSY3WoO417fFXdBsmfabT/upj0YaxmUx3ELp7C+Lkr3TPIZ
EP0stk+HUdGfHFjz2nn8YcTt3RhmG+HF5SAD1TMOIFEM7wasDQunJw9+Q8Rtj0h/qgffDL0uCh/j
tPxR6eNvH5GwnTXqP7op2JtO/K82VeAEebcEOfHiCLaJZlM14Xw0B/kfsLTVbmb8+KvxWdmpbha6
dHleI2+rCnpZoHxb83/NLvY1CFrTaVPOy7CzUbPsXsN96w5gI8fX7QLlmpuk7U1nkyXC7rswJhXK
XHcZxspZy/bQdUqoSNnJTabmjFIEvnnnFGX95fqNuPSXDJIzCkkFjCkrZqDPT6sAMky0pHmnw2xf
WncQM7qCnIonbuMbXt6Lc0uLHD0Io55mA5ZCSqKVJt9kMDZkW7Q6K+uh0m8CwGQIheRvsZ5MrpBp
lCWyl3w4dYX9xZLnQ6GXA7NcW1RIKys6s7VYEfwGdpsmhAFJn37yE+WlMcYHP9pyWstzIWrwyOhQ
3ADJJThczz9RRbVBhdBvfKT4cBriEgrk5NH0hSCR9DxS27t+Ipar+o+5NyifIAteat+VVTMW5YA5
VE3/ggXmLyOeGlefu58ft0N8KPRZyan4XOfLaltt6NQuHx91O70f2vpWSXy367YAHGu7h8MiFBAE
Mxfl1rROoygazeGxzAq3TR71KN1N/Zesa/YxTLvX1yQ+xftI561dQvtZpQ5KzWY5UxbJ1tzPFIQe
YZhwpfZhkn9fN7D2cSizUuFiiJR+7eJxUZsUruraYjW6/Zj6X61GfjAldWMZW1bEnr57wvQxnq2i
N4bHJL+HQwpCMxozaFxfX8vyqorNEpwL9OXE4N9yslORWqkL/HR8lLMYmqgw+aNN2YlC6OeP4nrf
LPFNbB2uGKKMxUV14jbqhiIaH1NDegTzQCEj8g/K/NFgGjui3En5RIheaUv4ywx7biOpxfgYxI22
86GX3cdTF+/VSA/21zdv+YlEXR+KQ9QbSEKAKC6cAm9xFepqkj1VSU3qHRe29bOYZbjYpsIyXz9u
jBoXYqkUF4BlifD03XmoyjSqR4K+pz7SAqTS+6y1dmpRjkDblbY6Xbe2rFazNBrfFO3wdTTs5MUZ
L2AQVWDYzJ7S3pihEkU2Mr5BcUvOfllzVcZ/d/bk0C+ci4ZLxjy/3W/EOstrLH4BMH7AF8yFMz+0
OP8MqwVOkzIE3BeFaxmdK6n9B6+YMMFgKB0g2u40p7XzLTVLLXbyUR+eJlN3S4YSon7YA/PciKuX
d+zNDDN+EIhRRb6QFKG0gapIMg9PmZ4xfcpMoDtIxRfTgO1Ws8tkY1UrG0fVRBDTAFm5HAfox1mJ
hlgenpSp/5Ug3+wWsfZRmRSxJlW0wBGBJuBdglUo28MV46fpk1Qpo7+3xlplPDNCLnonmdzBjTWJ
w/3ep7+ZA2rMNwKURU5+/qWcVA8MTR+TJxqGsRvHE0iMUDZyt8vtNt75QAS9uaKg3f4fyq5sN3Ib
yn6RAO3LK7XUZpf3pf0iuO2OSImUSIlav36O8jDTLhdcEyQI0EmnaVLk5eW9ZzG6FeZpX3KPP/cN
EVZWlbTVmfk0eg3QOvbyxa6OyP5cG4Jz6EnGUISLjJSPUgSZxhvXu/COPncIkYKiSo/n5ndlNn+E
sKykZXUcLLg8QPWe6g79qa4sXyiLFPTY8py9LghS1sFbzFFe4JudW3U0mwGBgs6KhUzq66rDp8PE
6qr5yNoyhz9R9Ahd+Dv4T8SNj68QNAvxWHtTwNUg+zn8nFvuvw//+t//CnbWWFh2I8bpyJ2ygMN5
xOEy3Cs/2k5CuHrPgwVH6ecxL52bk4ADrgQoIK49HqHO/yi1A4qLnzvJz4OcmdiXw3mypKj5VTSX
1nic5I0aXNL64T/j4D4y1Wx/HukbxRhnZi2LIYn0XWAov5WupsXEldGO/4pG1Tk+FSnMuEppxkDp
hzycNSUi6y4Me+ZOhNY1mmUAGILscEoNwJu3wbKF+tjwqEw7z2p2dInEwwg28IWhzqwl2BQYZW38
rCjAr5uEzxXUPDpPHzVvsr4vMjCqQRIwiUWrC3tj/Swn8QdXxYqKRhCA0uXJ5Ys0zMCGnPRxFbt1
pP9Sq+VOReZ12VTPkTMcfH+5EPIuDHkqHDp2hiebbtZHe5i3Q9S+mBoK7E2UdUV7F7Drcnj8ecOc
+3J/zfEUMNNRG48OuHgeVc8yZ5wJ2M6pO1+a17mv9vcwJ3kgBKfrQLkYhnY0E2YXF9B7dib9BEXY
CxvkzIkGtQLgTWBRsVNO66p9O7dW2WIoCymEWug70/8VhYpDhiFwI0AYB9IZ3snFZDVFUNBAYzaR
IPP8qtil+sf39YJm2Nq2wq5Dmnl6oIYqMGgbje3RZhO76prcSDo9G2QyBO2JCIypyH7eCGciByqc
OMTI0/Eu/JYXLcM0cMl5C23AcN9fLwf/1nVIkM6ZlZrb/N4xSHBh832r8qCs9WXM9Vv+FfEhnGYO
nsSYXdru6izfDYfietqbmZ/NWyhS/TzF74cLqQssGsGkDleTi5PPFtgy7xrO1NEz3Cdpm9dRLj8K
f/xltEeGilPcT+oScub7bvw65snGFxCIMqB6ro6tG87ERMou5vKS58B6SX0NVOsgQJMCMbh6HZxc
YrqBU1ktK3XM6WjsnI6GCUVFA+Thwr0KXWa+VmFhX0K//Wvg/m1YyM6tsHIMegp3qj1VUmlH8mi1
05/AXeIcYval5SV8LrbwkiGWZFsJT6eFKUjMvCNuZ5BEv+tyfhfOEDBqoErBWOIXkKp3qvvWr2Je
BWTxP6aW7bRyktmdHu2qusUx/IcP7ibv7NQI+WYIXVLCzkOYRTzBX36s5+G+6YaccD585hBdN7tq
w5oliWZf7IUzDEflsQXtbR0SCkZJ4HX3P2+vs58aD0NgH6CNivfTyWYOHfjcSF8eFRM6bkWJ10uu
3eTnUb4H7DX//r9RTo5MoGdWNtqTR7E4aTO7WxR49nBJvBAOzk0GWwQDAfUKsdyTmnM+tHoK214e
DWre0y6AdHUQfv73qaCgDDy9t2qROidTmSz4Fjg+l7jsyhkaY0adcShNJvkU/tc6BAINirsIb6v0
Kl6WJ9Np4KpcsaKRxxB5NKm0c10Z+UtV588/T+ncsq3SNbBHR4PymyZcbhbl6Gkqj6Zb/zbnmpKa
WZe2wNlB1poADj1EcU9zvKHsOPQgwubYGr0NSrbq0rI3nAtV4zNXEAriwNaAJQt2VHiynQN77oEi
czGKWHa+0InKoXriGXGY//p50c5t6b9HOtkHhuhRuaMYCXpUYTZQmqehkXeZYzeX2FjnJrVWUiAM
gof5NyeqMOhUWM9ec/QLkNj8sAbNLcwEMFe9HD5+ntbZsXzgGSBXiVf5KZTBXoCU8NXUHPMKnhUp
XaypjaOay4dumGw3tpQ2/Asf7fvjDeEfY63XKhQevn20VgwU3oL1EeXK6BarWj41Uxv+KRso5FA+
3xvKrUjujSEjVVuYD/99ylG0WtMA6wgA00nG7DCj8GzDrI/UNZ9AZmKxWbA9zJ2PXuNe8kQ6s74r
amld2xWUf/oSmLShfAHl06OXeyzz2hYNP6ad5zz37MTWF2PImfThy3gn23SiUT40NSYH1bC3fgnv
gGYsiFtNT6FZ7xwKpxZmi0usuzOHHaO6+HvlVgGR8PVWyeWAi7yb6iMrodEXWyLoUdvRBZPpz9/u
XAL4ZaT1mP6VjLWWl+MV29dH8y64gWXBrQfZDtAcWlK+Q20/KTIvuTDkGnZPMoi1c2pCKghVe3S4
vg7Jc6U0K0WN8mbVQJG3qdO66cx96c7TFqBJf49kviY5StNIDRY+7PngVxdQmN/2EdCKqA9DdQAg
alwSJ3fDUAmlcE3VR+Q5zifvbErMvvg9Q0Nla/LJePx50t8+6JpbA/KJPw3ZGtgXX+eM4melW5Xz
YxtA3lDP1SOk1V5+HuNbRAUBFFbkAIoFQIuha/t1DKssPLONMEZt238qdwjq3/kiy+F+wSPt/eex
zswHFypotKCygzp/iuf3bDgZqbyojsDUpFN3NKt69/MIZ2cDLDMe4ihJAe/+dTawRQLw1534sVp8
TZbaenB0cDX0/JJT/LfoiWVbpWkB0IJ0LLSGvw7UlXBPb8OSH1H4nh0iRhtYbW17lGXQoXeGpHFD
CF+01KomYsjSt2NVDdV/roN9/TGckw2pFmR4eSjw9YS3JHIw4fNlVVHukkL19dtSuGq6UOo4cwbW
tyYeXOhqQBn+5AVh+azmfthWx9mw7i17rKq08kY9Z5DmnCzi2210+/NH/f72A28BiAYAQKHG7Xyr
7gI0MdBqNkpUVxwTd5Ls6YNlqu6XUIXN4nCaYXEH2kvYx76OuJPlbdS8Vt2Svw5+YfmxE7BaXMCz
n9lqXzbzyQ5QBQ11VGEztxB9O6hojDI7pM29WMJL8fbcuUHEgdDEKlQMNNPXzWbIAd0cLyyPWtME
MeM5j2CV/PMin9nQeI6A8wmQFKhDzsnJqRk81jg1xBFAM9OIDatrvHjSkKpFC9YQIu39yaJ4D7nt
p4bpcEEEUoYLAeLsD4H3IVo66C0hwH6dqKUbmvuRLY5CRS1x2nLYjlIV8UwXuYPGT76J7MK4krUL
Uw7XF8aF+P6v5d6XWwYrjL221vBWLoZzcrFVrBqc2vDEESzc5gV7ksXKH4snU5g2IBdqTOfF+NX5
kHKYdLFv66oBEBmqMOVkHtva/yewW2j4+MW9xUNIwi5QrRvaqiKTWe95FKA00yQOMFOoQTpiF65v
2w4ipzF1jUvFrbO7BpjptfYJdrJ5smtqVG4arix0H3k3k8nnBrHM8hGmcR3xGqvNZiSi+74w8r3f
hioGhk4m2ij2+WJswQXf9XaQRK3z0S4+JbYQL0Zew7yN7yc7h7mA12WVNcYVFghSVuYNrbwn26qy
rhLvg23tUX7eAM9BE9vLdwgYex1RIvvoOIDhORpjBs+ajHfNzi6HHeBYOzh+7rkyjxGYcvEkpt3P
O/xc4AJAD6CT1Y0ADYuvm6sY2Swb0YojY3VZpcI05j7rutafCK8ECuC84OaS/Dzot3oLNhT09qEg
BGworr6TKOFxMXn+oMRRL1DkIN4IEsp+cgtaxsjWuoelZc8zSAOX+vbf1IshA4IPDPCwAy73d4xN
MA8lZJjN6qgzvrMaUt1HGZSKP52ODCnMDG78g/niXYjUZ2IiWn2rUjDSepTCT45PBOZP6/lLhQKK
Z95GuqxIpFWXUee/q2gHJmiODvIsNLsBAD8Zas7x7Gsbc7qBFmEMSvQW4NXEqC9pHZ5uGtRV8aZF
5QF0GKzjaYurrdrKDhbAYlkwBX8kmrfd3o0EE5kzGCVPzcnjl8xQvgsLgKIMfAoqHT6UhfCw/rpT
jbkQ/ljX041ZGIGAjNao1YsuqfYJl9bkJczxq2LHvIjaRHeWlCkHmdE4dBPz7G1VdNxOTZ811gcI
4tDr+XlPn1kTAFyxIECirUSGk7S07uxCiDIfbuzG2ri1JsLTB21fV/2lLOs0hGH1XRRf0UdeHZSB
hj9ZiAWx0y2j/sZmCrp8tqeTgTPrQqQ83bXrKKCEWy4E8uDoeYrXmWGA5tLa7WEa1HtBHNSN7LNC
tz1sIfvaEBdCwvdJ4Yr+C/12snzTKmzcN+DBDUOjrh0W9tvJctoL8IjvulH/biIUeYFLw594+pVm
X4Ie7gEKWl/ZcX8MbqwM8uVvahOlgZUStG5Ijb/spEUlNal+DRsZjwd5UWL1zOpiM//fz7Eux19v
xcqAF4dPo+nGls+1eHWK1+ES6/m7C/HJXE+CwcgjWcgGY8AaxiY0Nl6WrXfvx5CFfrJeoLaUeKn9
6j2jtHKPqysDGBV29/sIjsSkP1xqFJ9jpmDKqIatXdVVp/7rlHVfg5oHg7abBZKdGy9bjScniD9V
RG8Lm0DakrBbEwsfJfLSkfkW+LGbvwx+cmYCkBH7ssfgkIUQv3W24pvVW56gJdT98gkkpJ9ZfVFX
89xXBmYrxP26kg9PL9dqrC0ZAmJwk4MAYYHfPgY0nuXF0Pj98EAmAtJFqMqtXhCnZSPps1kvLR/x
pduBjM/qfl3cVYM+LDYoP6R1fKmscibcwRECiG3IW6JYdtq7GMXcgUCIcAeLo5mE2nZ2Mmqwvhat
r3vLqy7kKWemuHKngaqALMZ6DXzdPRZosHhS1OPNOBm1HQ+z6iyiRn2pjXdmXqCTOGArABKO3uTJ
RmH2GFSNNpEJGDmPewkpLyRCNNyOvDOTwgym7Od749/X99/Z9b+BFs8LNDzwbsY/vs5M9dDpW1zV
g7EVkOLQb8KdS8Zk/n+Yp53Zj6tkxf8OdRJ17KZmEbNkf2NFb0spU59fDZa5uTCh9Qf+aUIncaeY
8moMy7a/KZ7tfbENDs1TeBvilXSvfrGEb9jvnwc8zSbXBcTXilYGIRKsUxWTXiwwPokifWPQviXw
4oBmqGwgB9M7acBhM2YPwaUWwpltAvUPXI+odeBRdEpbGAwui2gUuB2L9hbtjKSs+DWtoo1nXGpl
n/lo6COsLUJkK2gWnuzISmCYGiTtm9IPr5Qn/ZRBdx963BDp/c8LCcgUKomwJwzQOj55aMI0OvAl
FByR1qmNVbFN6wUfvS3+AFW9G8NLUlFnjjSi4tqAAQvpOzxkRtW3jgxf3wTzbdDdzXAJ/3k+566c
v0c4RYNYoWqnPMIIYwx3psQiZebvmrvlJU/yLLzJybhzX6JfzSWDjrMz8yHbg4Rw/Wgn1SDKRl5O
UQB3964ks5cDdqDin+d2ZlcgfwFeEWVKD/Tjk0M2gK5F0aNxb9rm2py6bWu/yca5cJTPzOPLIOsp
+CtL8VjVd1YLOc9QQP3M6fkBXrwXAvt3ExVUsf6eyclisdAYJtZjJsZW/WN8WFf9pkj1wfTi/tcE
3bB5J9/giHaJTHqOFbRmgDYcehASv/HtxBREkJdeIP/hhQZpZW9nHXe2ptZ7s9PXE5rgpOGoukTG
I8x7LjwXzi0tdGQDUP6QWzun6TU3J6Ot5sYFnk0GISyoXbrtAc+7UDs6ExtRHwQTGBsFVcJTNSSL
z14nWwxTNH8cljhRT9CiIKp/Qci5sCXPxES0rNZu0toEAGXm626B2+zCBdQZod5ixmb4pC0Oj3hw
8PNLgWq97E9umC8jnaSSnQlOyThJ58ZsiyUxbVpmC9QtMwdFuay1w/mt7+fwEVi+/2y0tJZcAa2G
iTr0Fb9xMmwW4tVeQtQCBQxS5Sqm0UCWS2zgc29dKKys4NFViumbdmdt566Lq9qBJT0EQuPubjr4
O5TuQcRjH/PBuND1PPflgFNwbTz08DA6rV7nogVMtyidG9BAYsBD4q58E9W9GHT6c9SCt8N6XZ1+
OzzmgFn4V0P8dOOLNhynBQY2N77Lw8RWxqcfdfdOMOs495TIinqhSVE0n4B9P495WyayN5+FaT3L
hV754BbHEI36xU2VdM5yb7bmHPOQfhpyfHOl+MdeJjd2JtRpdV4ERM6QwFHlQcG3z+jlK/OHQxfN
953fP/m1c2Wj3CSX/GWtgMaU6wJU71UemdIm7gdqJUUkNqLWVzQKDmIOgQJV/Lc7lm/eOPcJm9kz
80GnL/CLAr71gcUea91w6BUph4D2trNdvc0H77Xt8zkGvOHarXJBemq2KbWnhDazjFElxNe1wn2R
5xPBW6XNqgAcs8JwkrH2/oTCzlPZT3MiinBvLVYLSXQAYalcPWGX1iA0QKtl0d1CKsl3vBYv8+iO
e9g1X3U9fXOcdX1Lv0tVL0L82Ev9HObSTAKZoxqbAzCXICRFB9XQ8Mnger6qWgVfvJHrDN3S4KUZ
0ZplTifGGFX38MHsqPNEm+7TjEb6ipJUfu0JY1i2AYcOR9ZDIpyIyivvey/cVoZ0iOPPN9SCGcaQ
1wUxaTXGhj1uQzqPRIXLnZZqLx0FxpYRxO3IEjsY7t3QSNDIJEXUJEvexzVIcag0JxOP4qF6RDa7
MSQKx0VL2qlKqC8e6mbZlAUY5xWoHn6+mXNvM/RvVDLiOjoVpZ1AEYp0po6HIkpy48NbikROf5zu
TyGLpPHCz3zyU7+9ay26MV0DbsLQn0ehunDmo6T+IUDBsMnxSPZxL1JWSOyV69E23/Au2k4FDOrH
4HfHjaPj9dkcmaT0jMxfStgTqcSi0z5H3RlZ8p1T53cqj654X9/SydwANEIAa4gDpXdi+j1UBsnD
N2ZFW1kj0HhVMkCNwBPDHQT/s1xFcem9NGVwbEYP8q5OFVO/2NYQPGnUY6mGtJI6NXj5GHmQKZwK
61paALJB+CpTXlskcCigseAlaYZ3w+02SKYzXJqZoWU29e2BB4fBriXR3PwnR90fb68UJOdk9uR+
LHUqIeJMPLtMQtreGGD3dfMU+0puiijaDv4VLFsJt4F8pCz1HQHH8nE7hZZMpHk06a8RvxsxO7yO
vLaJkpaW5aeqYOLcWRR5dci6Z/QBUKygVTem/mgEz2Lk40NLO+ueVsqF0y0EJo/mBEJ7vGD3cILQ
2T3rsbGALeiicEsnifM2RLVIF2ksuwjg52uja2STsG7BJc8qw1AQu3YcYvuwofEGTrM5LJsDNBnY
Ox2lzizfqJ+A9LLRQ63drDBH/qrzyOWJlNZ74QzHZRkSYdGtquEp6NIjk0BhMjuz8mo7mW7iL/W9
DCMe03neOFO3K9z2Xk7lHhiMtG+6vdL6XYbmLZrPhxAFzlYCn4YOt/IBKZ2CK4djq7to4zUumLza
/NV63mc9Vl2MlviTUcsXy5r+CUZ23XfDMdJLCPFuK0r6Vj4sY9GTyOnbpC6UFddaM8LDmj+7YJ3G
XqGKTeVqqCd1Zo1ulgk5Gy98dqVfkKbPq1RWQ0OkN+xMDx+nLt0qMaDqTjxhfvhtxLZoENEbXs/o
jQz01uHMiWEaIlIGlDm+cO8nwu+GDRA0dSwq8w7eiCOUV2DqDoTWOyQoOalckZbBdAtlw5GIKfwc
6+JzVuBNjFFbbBxpTGuH5pPR5s5ovCLuhX6caljCsD546Fr73TdLM6Z9tBsrN0Anbny0CvfBycsH
CFBsgHMPtpUp3luzfvMM/x+IVwsy2gM6QCDfkJKHOVkCPcQAmEYZlIPA3rCwvFHnAOrasn6r8nqC
bGpLY+U00JAJHEHswotILhaKaUYzcan3YXGBPg6r3yZePfuDWk2A/OZ2UVZ7V+SjmSKp5onZWzp2
gasj07Bw4nvtR2PPDakHxyfeMn/0uAlJV7Btp9tjOUY1GV0+ZNbIrMQzpmtYL8+k9Hud9OB3bJaA
afz7+hcMehSR9eThkhRt0iNcBgQenoOOOySdLzYT3s4RrCUNrC/IrMo6s4paogLqR9eLlzfJjBiV
1HNp467MqzivtThQ8KD3Vb54aaPpkqjaMeIZxfrEpXl0WF3m09oCWis0Byvt7OFt6GmT5mBPfkhI
6m3yyOyygAk7NqKl2ZS4ZLIaneokmCFjydUkruqg1A/zNNmZYTGaSZ6/dEE0ZG031vuQQxkNCJsX
3dUm8a0ByjY9rofHTg/2zmWMb6NF/wPa5pPV5tV17/EK3HDjj0V9I57qySD+FHDCgvoJVGcQkfr+
hfvVAFkDOEN5vfqzSOymdrD61FsqfRtNClwdvjhZaMxDzAZexHA+BfC+DJ4lSCIkmLolhjhJTjo3
QJnNHL3E4bNIzHVHRxB1eZrqJdhKe8SNMbtRj9JqoeUOpPY70XQS8l7m8xDpAuPb4x9/tPQjHGNw
dAs/f1hc9m4F0j2wUtI0qkx447Y9RBnGxj6gKDLtxlK4iQDsA/NCweoY8QkFlsmyMptR+872Bi9T
wn5tZ1wP2oDLeVuoiMwQEcpYNQqY1uf+0faraSWV0p3dtvg9plx0AxGLHh24yCmbm4VXKvvXpQN/
CLOv3ALhNojGdxuwLTs2u5K/jH0UZIAYMASKeQCuK7jvmbYJvGs/XaevIXagvax0sV8h9mTvYcPb
JQzJOwFw61clgx7anJ11AF6gv7JmwMnzZcxJ4XdIwIbpqbdp9zDYBn9YbE+RpR1Qn/OQTthCYz/g
/fMqhvatGPwwRXx7751A7U2AScnszF2y8NzaSoPjMzQ+5FsoumKNKl9G5i57EQ7orEe4nFsrjwjL
VXNgortTDq5Q6k/FvlFuRFztsFu3YB9hP+qYcVVfcY1roy69LpXRPG7hZvnCeIdczNFGc61Up54K
q/WTLnfFlmt06HmtJk76wN/YAvMwClzslUbzm+nCIqsmKraoN9y3Bh0z4Qd1oooGBuimyTMJncW0
mF21d53aQru5Dgk2fRt3kO1NYTxt73KKqDbV0JdEvNNJ1SCIoHMGj+oeeciYjwcDXmtPdMmbV3SR
zMQybPwPY9FcLSx8q/FCiCO7fcb790EoRwChUwepCxDEZuz8KR1dB0YbELuEQy+UM7SwkXd4k/UO
0ygZlyHD7vKmVx6oLrZGr4kL3eOMD8wkehTDpnV1T0ZUNXAxLWZs9IGXAONRbhYYvWwpMuGdymcU
hZrozqthDCHa/AloA5NA47QnZh0g3w/Qf+rDxo056oxxGWl7I/ywyPqZf/Yy/5C+PxKXVUuqJyQd
YfEbqAkG/cYQjAxUmeMGVm0bv2Nlmk9WRMaiq1aT5jdvaN9FjlM6WaUgDKZtZsNGMo7lklXS4qlv
51aqYPawNXqm7kPh+0RVVBNdcNDz+y54nsHBQx2yY5ToaXXNc4o/Zh4Fr+3kVI+eHnC8TdMYG8hY
OuW21TNPYJOBIKKcfHlrgeZdMfydQlbZ5d2050WrDo4SOXFH7cBf04bG+WF2vXvVzvEw/gHtjpiV
VpKMAF8cWdCLzHMa+ug5HVwmwro+oI6tsVo+PwyhB6t53KBk6Tp+nAbqXTsQl9lD/lmJxK0Neu0M
kV/jywdcJlDwkcfeXphD1OQPeGSB6QIcbkMTaH7A/y2wjU3o04aMnSVSf2qpiDunxlUWdFMwxo3M
nf1oLRH4Degeuo3l/5H1qA54t1fPQLIghYTmxZzNuMvwQTQDnAnQkRkpwdJkwLiLdznK7klU/vwW
tKOKLWYjRsBCMnUWB+qYEUCWrB3eHdFUu96rJDhSc5EhnPBrr0GO1zJ7im28DJBdu17W1jrfKHes
4poOw7XX4YubUEUifGpBjDDrIfNmZI3u5A1JZc9sX6o+2svWQTswMtAcXLgitmqdKzPwP4EW2aEa
V+yUhruls1ifbuO82UaEd5mEoRA6tk+e07vE4v6AZ0uJUOIZDmn7or/VkIfbQVN1EQSWV85tY9vT
L4juUQn1DxokVitzJGUMd2bf9sarP9p9xtpAZOW0NHdj6VmZ71LrWPHcT/nE8l0OIvM+Ry5w6GuW
33TRgPXJSw/tNjY37AYqZnPsmbyK4ZKc35ZSsETXLU1Q+Ng5Q3kTyIbuBKVOPNr2Ft6uQTzU423Z
LR9+Xg+xPaK+Xtv8weHmveXVGbBPKcAXL10zJyVgM+3QvSunvPGr6IGZ9XPVt0+21/ySjoPXph3A
4n2pH0DVA4jcY1vHh2W16N2jw7xfMsoBBsk3EGFTcTXl11PTX6GA96hKplIW2Vddh74d91B9H/FZ
pTHgwdDLB2DFfvHacPfhNCrcyO2BVcWHP7dPvHBrYlTzPeqBNfkX3SLUfA1vxs1k9U+UOZI0kv3y
xxCdSGFuZ2vCo9QLb7qcmqlozTcu/Cgr+Nhcl53RE2ZGV6UltksJiGHUe2WMq2wiyAh3sLn+rJz8
cfDHioTCgcyavaF4gSdjWMP3yfH+mYKFkZVSFCtwp+DR9Q5KNp6ZUt8WhlFugPGwk6VyEW+oPYOG
FKU1WAoYwTu4uskJHSiUsmt7ByHegOQT7j23S6a5+xNWzkSGMT+OkK+b7OrdcPjRNo1XEGqIMtgj
yrhvKliOVlTmcWeLlPv2QXtutlJvAso/LJwtsAlYXAMRThW3CGzsbxu3um1rkyZ+bttx7nR2rFmO
14rOQAfboD9nERRyX3skY/nEP2ugf5n0rispu6SvirdG93/GBW0MO/pwCv6novbvyFBDnPsTpmbN
igjfvDEG46Ur5wwKiV3chOXTHPiKhCy8XermESa8D3Lq3oJxLrNBLxbUN4DDYrWR4GG7dxX8yBYI
9LlLl86jvJ14c8uDPGFB8yrcJYyxc5ykG2aOVyv1b+vK+hOickl0GFxJ2352OvdqyeXVxMM2bssx
Azm/IbM0ByJzby+m8qNz6U6V0Tuv9Z46GgVOp/wM/OEar01s+qZPlI1gV5a1h0Om+iRvCrwsgACO
Fz5uIAatkn7urRi67tfCaB1idUhX0KuHTQ9EqPTkjLiQwbOq6XgdLsstFfIurMOPmdMtctt7FsGQ
EWcU3XPX2TW9jzw335kapISxcD6taflsm/qDLuVV1Q1D4pXBr9ZlQFe5MkwD1r6pThhAAttvtVZP
i+u8ot65ZH3UVbiR/Ts31PBc02OYFUF1W9fDjQ/YXNzM5gHxpYsNg97BtugGnCT8Ii/HxKDcSlg5
ROkSWNCACpDE97MxpEuF12Rp1KhrTPOz1057p8NzZ27ZjYrwFh3EUKSOiJI6wvOpqOdts/DHeokO
tBFXnepeZlihkCGsyizU9a+8Nt+hv4dKEpIMjQzaY3i9Q3HwWozlTTVaLKMscIlo2iCV9rBTfNw3
S4EeRnTdaRP2cSp87Re8XmAoV13NXPyZB/Yb9ycl0B934P833+nGROSFDwduSYpKQe01em+HI4DE
BXykAricbMCnC7boflsumo69lRYu7sBcTM62XdQY+8YQxHL0D6wr074aYUdadFeNrRWwjv01BfUa
+hqPqvNey8WksVxfFtos7LjtGd6x7nQX1Ro3IWpHiTsW1QblEDujJfDEvZxQA5BGCKChMcZQjhRx
4FZuMqnSx2auZr6Xlcevmnqw9rbb5lkOwt5y7wZVOcVi8aMNutF5vHgrpb6YBf44CKSoVEhZ/hpA
XcJWQoYhUkgcyzo2sHt3stQwVxvCSRIUqKf9PM2uH0dBbt1WUDh7AWFH72baG21ajjKH6J5ZfExF
06AzOvovQnblkNByGPcQdMRX5z1D5SloygqSFCHk0ePIw8L9D0fnsdw2soXhJ0IVctgiMFOiqOwN
yhrbQCOjkRp4+vvxzm5mXDJFgt3n/DFjOoxGb6gjZ4KIKXvL+S7XuonMzgA6cYh6nmw7DcXsjn8n
Y25fxlXlLw2R9T0S3SK3wrWx/dNgTrlkaqw6kLNOee8qXWBQV+UetlV371hr6iRD9fgS6Lm4L3Zn
6UwRmoaA27I+wUAzILNcL/eNM+WfS8/wI7PabLGPcCEEFF6p/TBZTnvAsahdlWoWL65UJtuk0s2y
iuBQq73swCJTlFQJ2kCdv1BVn1WfzU7UKQOEdRwIZ5Oa6bJ5Nj2LaJ7xQFsYn+5mKsadXCZrB5rq
/vOlsJK+V1rJQLoNp8bUqO62q41RYpywT0ZB7/a0/tZz80u21qSHVtph658HqTvh4qrgdULTaYel
6PnGqdU0nwc1L21kK0N+KzI0i4gvmR7EhrkNePanWK/zRT/ptprch21mQlfi2nJEPT4pK26LPLDC
qQRdHsplxkznrhevkUMy5lo+xNjS9PepCrTL4tnph7ZpbECp6U5fXjCqWx64+S9/Qtah6fzBwG/c
Ew7D5lCWSp56n/zz3J+KPJz1RVD00lsAJ+3kmXuZmuOhybXqmdTI7mIHhcZdqbQVGH3WAhYiQ5dx
F7javjQK54HEr0lNwmqymINPaa/nsxjbBfErkjxcvW33Eo/A0SnK6by4oBzQgvJqTG2VlIEKToFX
zNd+ydykhnm9FhOVrrKRdZx2ThtPoshucl6XqEJEHC0oWMEV7BS0woFI903e9kthp87vqqiHt803
sioCosPgOBR1v0OvOBy6rAK4LTbNcMOuVuZ+dqz+0IpmYJpfe4Bz05zlnvYHkz65zPd/tWYrXhnV
1amdMhYKxJ9LPBQlfR3aY3xgEdSat9mwtZ3fTeNe16f5o/U2ZYal4dVYhB1jj0HBTdjoMXb6wbT9
wZDS/ghyG5qICBnvsKGmDZ1HAH+u8usERhMNsglC5Uw1+5W+YZ8tvQuYi4qyjhJEETAwa55VPBWq
6l8zW+WSxX9tu3immejYVYbXMPILlfGcj8uF1sEimjTN/9cZYxVLs51eTNFtb7JWC9djIbck42T6
0tbRPfqKffPL2maCOSy998+ssoAIffu7sVIvtHQiJQEx1firzdb22GaZ+bFO/vzE+JTt60rle8K6
jXgGuIz4m8eGbUNgOU1NR0Rtmst9Z23NejS1ghYZelYycHWFjoAdMWUmZm3ydwTq91e3HFWoV3hz
Q17ur8nayhe1BuM+2wLxvJULoJqFuK1fFi8cWdcTUsMUef3OEmFL2cK1sMVuUEN9DZogo/MCfoj6
ia/KJjwjbLT0X1aSVu2vtr931JJGQa6/5Z2Eq3ZWK4IW4j+1sxE2Jb962TEXzxV7vq54YcVSI2+s
8+3sdw1Ig7+epw00hYMOkF4qFzRpAKYaGEGmJvi7VuK/TrAAZdvsXVzPL8KhtPPQ7rir63IiY9f5
nUtreyoRkIReWvBI+l6zA2UaYl2oIirqtH5Kjbn/4Bdw2ektsC/NPnKIsfhUVZ/0nvliTeK/uWsf
hWoMYqsog6hbRzP20JWG2WBe+rz+z9GHmZeVcpr/PwXK2iKV+2CthqP2bWv+7tPi7usl8UVKeHRH
GjBHtrPyyaQiTllL6WpTHoidJg7CAu6xVLnubVdmkd2zBpByViRrbTsx8qJTS3tCXFAGfNGGbAEC
8RkAPemb0CnGWO+mrW+eOk38DYiWCHuRnzZvu+ht/V74nXPsVImohJqjvQMEd2ilKw50O4gXAmjt
86Q5+m93ya1vGlKbsAu2LOKCQIJaq+GSWXlzRE7Sf6eoRlisFlu9upWLjcBvmZtK96iNHu4Ku10I
psmkApRWvlOEaPPo11t9O2k19sw1X0guoGhJLmUXT9VUHr2tY+ExJu3UdVsbs/gRile22K8a1wjx
CI0ntINltEm28HrWtLAIlm5nEeUDJ1RyRHMbJCv3GZ+hasI1E2m0uDx7s1xyj4sNrEsMlK+Sd59H
zlDrL63wzKTwaYIN3VkigRmyNNujARGJ40o30ouxeGk8Lr2IUsdpCHHGZU0yD7UPMTpsiwV319ff
2KrdPg7UWJDSnsnqt/QBp0PDLyz/ECximb1wWuZm2COMLOc/Y76Y3/QG5z9L2lOg4TRCWLHoprqI
9SLb/NdBy3z9AmvpGMeybLUMFrBzBsA6vds1/OJzLNjsxjYMprl8qdBripcUDO69sk1Rnkjv7EZw
f314XqFJoqIT3o4LarkMqqdcd1rUWbagg2ExCL7302RDqNhWnf3HKZ79CozMPdtaNzK5w8g9L50o
n8oWxwl8U1PN+bEzGtGFVp4b14dS61B76UaZULv+VzSpG61BryfUg/S/1kWxz9lm9lz0vvXFgFEd
g6l3zo3nAOEW9B0wDfY51aJN87ZppnMrrFUn+yR3Trbw5iTQqxo4zmBM0BnmAdfLuePynrKTzs1/
g4Mz77YiMcs1h+Bk0TTCPpMzGfL7+/QMKWBXxfrr67Ujw9He5i4spgKpn+Z44tmFoz+7fbU+TZXa
rrZGPWqnlP1kym5lSGVz/Ws2QbvTxVqeVnNqk2AutkTAt5BpMUsgDG9irDLWAzNHGzttNvzMqyLP
SxTbdOkIOLvnaHj44qOM/bD7rHxTlWv9OK1nXezFTA8+OIrQ/7a2Ny0dOxP5Bh23Rqq1ZdTPDu4x
x85uBZiwiHUKRQDiC/4h/6Orv/PW8P8FG89rIh0/dyMmGYBxytKK19pzZBCahgtQjZi0/m/tM0nK
DCmdTJWWVG+BGMg3Uqm5koQ7ptp6IpQP7NTsqpc1T8sq9n3h3YsgXx+Qs2deRmEQXOoEdRm56Vrc
+FKTHJZWdg/YDvgFW2A0UdbqlUPRSWGwada55hBVlxEA0QdGOu8mLWjb3WrWhroB6AonzubhsdUU
OQ4UvKy0Jct+PHTtWrymXS3Lsw7mHQ8bC3jnlt3Mlkq6UJSbc9fsmKyr9lipB4w8Y7xgsmo94M4p
aNevLU3dvwsugS3eeiubIulUA4Dn0HCWbmuhX6ugn29c1OOx2hYjbnomsAvCD0Bzfwb73cEV192r
Rqr6FlY2k1sTWm1lpFHPMNhES1N6oA1Fr4EYzXh2b02qaNvA0ZqBWtb6v8HNKisqYPDuoL8MChBT
cokrt8naiBDP8r+Sito6bCpBxc2aOfUaM6IB+io3U4dgGleIGaaCY7bq3adn1sPrMHTdvp9N797D
xQQRX2UoBg+IWcal8qwXv3C6d9HZsuaQrNAKpGwBL1mg+R+W2Gbc9F2VZ2cznTlnWtWaMUHXwb30
CzcNyS0qutOGwqS8KRaR6S+X6wjUVE+ZRJoR2HLf85kDEnZ9/a+FgYmLOdvrm83s1pBtqnrxHLQW
d4gw2qTm4z3zMuw3ayznxJ77e89++OJpmMDF0vhxuqwiabpJ2z1IuOXJmt2iiyiCne4B0p8YV022
6xwKYre1+s9tto+UtvqE0Lx7tqayj+q6cY7EuDsnkny1JLVh4xVEXWgSLxhEXml1XKVWaW6RbWSw
ZNpYP1czKIWbozehymBcdqU1WGHB6geg5Q8BzdxtzoUyzHUi0+V9VsUUjdXyMncpd9Y4jsY7F6pl
IIYo+qhCg1ry5EJmNOX7sgDeo4GtoKUleoqm689pyk8qRfE8+s1z624MCF6T9EHt7DpZPXU6q4Pt
7XJ6mhPVuwem87cmN9KdPtqHegteoT73/rr9ZutXUf5QrBjVH2h6vnzzL7Y/oKVepIAZbGXYQVWk
93Uy+zqwHy1bYT2Yv+hTxKVHzgF2x8qO9DQ3jitrYKI0nzRAZxPyLF3Jyx41YqsRTlm7bOjmm0NX
YZI7ff/tWLkej1tVXYdeVAwDevs2TSlLCsduSJf7uStYu/3N75OgsPoENDULK2IlD2Od2SFVTrde
UZ6mmeIog/Ktr8ekLMxnfYVoIC7LjDnn4IVTcJqAxMvMIq2q4menWc9TjkbI9fr8bhWG+7N6sODa
ohMmILgVTJ/mstRjh1qeILm4OLzhQARRMhr1vmCqcJzxPhrBPnXNi8koT29ShIL61RHeCRl9sqwu
gFG57DwPumORe6NmtFJDXM1r7FcgCxmLqTaMHKTeH9m5l77VmCq9ly7rE5nlhCGLsx5sF4aus79S
dLdpl+2xPkz9wbDSW+qmd03isTNr/bbW6HnS3v8ZtuGib2vcmMF7K8u48sanpZK7NE1jt28jt+4i
GI2rZmSJMclfbmYmvdXsbMXlks+oKIKFj/Qzz1gR1klvYjTZ/CYuVPWknh/AmDFv1yqvdkoHAcUC
HqJV8yJRLHttXYHfhfVkd+Z5qRsvCrQtds31Wufr0UrH8ywdPsE2zkcW2NKZkORoUTlIPldn/L1W
1skHvURFo45TpQl2nPx1IDsTscA48QvU5Wl2qg8ApiRTInLdOhJLuitLM0Si/CgJHI5lypVe5TD6
94czcFiXk8e/AlhelfcBmbxTqR/1efXjL/6BDOc9U8FXpruxZuB3likL71pMfew6/AadRHzQCFnu
+1YnS7Rcz2m+7svVjYhtuKVievAHV835Mj1y/SWIMh/uuJSvsvduul1nYe4YkfTH44Nm2HDJAbrc
rN578z0GW445afacgIeuHo6bqI5y897Mvo66uZh2iqe9XK9Ia/mFs33uMIV24A+LPe9LALzQ8+e3
TZTHUphoHYoL34jPzgwO3vC39dlpoHK4tBbttzdbc0TPHAtpNT6Drlwbv78NgXzxVoqyB3HzU/gF
WRJcYC/1sWj5dLf2kHefpcGXMvBCUJS0NQ+qeZ2KeVcu6uAD13ArNx2OEe3rwZf1G8Iwjx9e5Qmw
wUtu7tZuunqK1TqzvnDJJqvGCaC3x164IMHwC4bWgt0RtVUHSZBC8aVD2PDvVb/tp2J48WtxRA0D
2vXAqoEID3XOc2TloGdsC2SafTZFA9CnfrQRm21L6HCHHSyXZz/Af8pqGlpiTppVk4BBHUQ5ujxp
HsDZEn+cdnWqfbDqnXIYEbcGuYETOxWp/9EazdfYG9dpDG4N5zY50T0VoaRtgzgVSAeQw0je0qLZ
olKCS/kYbGcrNrX84BT+81JnL3WZ/aPcHXEMPmtuiIHdWFyMoQ/njZqCFJpnBv2EGAh9GTiJnhMp
YTLYhGYHIlr51S7diJpwUKqUGvTw1v4KMieRCgFrkZr/LQ3gSZftSnf69NN1jrOhsXkH7A+I++/a
FypU8KshaYU305J71TcHR+vhdqz0XSEkBML6Fpb+3gXijQfjiTsWtWU6drEEj4q0LLs5Fp5/1Jn/
Tbb7pRgiw1HkVWQ15Rdx5+ctX15AOZ/MdkPGJLZ/s0vktVvq46lbJ7nXOzVFpMnzLvXmnSumQE/U
nZssy8OplsWpqeuPUsD/Be58r4s5EWKI61F8MqFfp3mRF7MyDgzpn0DQe7Ftr3rrfuSm/kU0bWIV
blzZ9XvQGMAz5m/SEt5SXY+5/wERHj674N1y9ZNjoIKxpSjA/PO4Lrm3+0DpqPyCBrjtoXIa6gSO
d79JPdmqJubV75cm3wtTvzeFv0OOk5gWYHujfvlWmqy6fc/1mni6Zt909VMJVmME5TXfVnYu5nKZ
qee16D7qzoZS9NrYM4ev0RvPzHDxuPS/hJn+KnIa5KGcvAHFmCwUwohhg18c/5Y6D46FTZ4E3zPh
4T9d3n0xq/1Js+330nZnm7YyQE041qGLpPsHiPLHQGoYDp37d1jKG+BbxPIJ5/4LA98TI2Gse+MO
aPMi/WuR854X26M8C8mQDtHcyZVsaP2jbMo16rbXyV+SbKtfTTAFa/mVG86BZReErd27afVVaMve
Kn679rn0ZNyytpYjUAd1ksZUPa9adyibV7zL7xCiH95476G7V/OmdGfnBSLRfYlI8B3k5bOSBj2y
fpJmv7POhcjXP5fyl+Mz/Q28U9qj/PVuKPe+tnriKREjpYy09djUGCrTik2zmH820Jveuk2dHmb8
HIuvommGRv/6EMR0SIqK6V+w2vvNPvsWgpH8CWHZmfjYaDLyXan8K7k3rcc8khftO8jLgTDbg6V1
U8jO+eYN7oVH3AqHWf6n2YhZOkMjNrctXvUgA2ph+T16+QyHogdPXib+WH7WI4UqrTCVzau+aB9j
b76ZZjbGIt+S2dUupVtcPISmodGi8ag5+4T5vFrsAwMsfTTAoOxhhLN4q5cXXG34N0ffT1Bt0wZl
WqfBNbFjOf/QX7w5eir2pNGoJ09NWFnc7U0rjH0pxsOqpqM/9yWJKfmX0ECD3W5wIiZbPRmhc4Pp
d9AdtiaPSjuLqsmI9fkqgt9ay3k/nDznResIdQs+WN+jeraPA2qd1PlC1HIRooyVMbOywSb5l2zC
5WoMnNWJWP9q8pAzxOrb9+bcq+5YWYjxRoqQyyfT08K+OM5DA7yswkz9lmbzWQX21V8hhlF3aP3O
GhqYafOOMTtyOCU9GLjWbZ7Mok100PKCLbH35mtr8TWR2Wvj/NGLr0a7b2rc1Ysbrw1BF/ppatGa
Ls8jMh+dFSBzq7tmFzDWDIrVPwWVafK2pet5ad/Xuj65y+fjoKuCWDR3GnOjsvjP0t98lT0L2z62
+l+7ai+e1oWlHHYE4+z6/gftRgJzHNVU+WIZRW6LAde0zqNuJQAGtkB5kp8kv13qDnuj+ifbf7Ph
7ldPP/laude8ITJ91CF8NGN2XZctztB6EHm4VLt5y+7d8ikZu6UBkIGw5ZsAiD/dRkn75lob3LZ6
suyRF5fnO6N3E4PElHLKGB2dnbaQwbG16oRCeZf6E6tSk1iLuLlOH6P8eTSu3mvVsvK8DRCIsC5X
L/XOylpfvbZ/LWbvBbVF0vKnZlK+BucIBvmAaiPTe20xFpgmI07NzdZYMVHPYRNYkQb8BwEYdhVh
87XYoiXVDt6i4gy4MVrg1G1I02azo4eyiPqAg2tWCP5waXv9kbZHFmIR99qMkNE79S1ysjbpfZ+3
9rnJOs5timSrGX1JjQRpDv0yCOnuDZtahlNFZWQTWTDRPl4FJ/1xUKEVfuKgLSBlP5v8xPIHoEUI
tPU/kT1WwDFEY5vX/0SlfU7t/78KOxi1JEC5ong7e0b6qXG/Az99D1bnPHrZmYLeuDDXJe4cslAs
bzcVgFHlvGucYtejFdwCtePT0wU/6tP28sQ2/6hu2Y9NQVHY+Cp5Q90H2aC+2qK4FFI/B9Bda59H
Zta/eLWIUACRafrgWVEZq2LXFONNZSpmgUd4vlAVUHhG1DdijVOzSobHdSQtfY+NB1tIdofp/5HZ
QixwP5/KYOASKzmbNrjwHnjgsLqflqndJxl8wbGc05WyKmPapUYRu7qEaBku/nAV/k/a4cgw+0s/
/F7BrEyEcmn2oun9Fc7vlA7rVeUqsZkAKlew6uYxS49w/2jz36x/ld4DWWypfLtSJAFSe/e67Kan
L9IQh77OrmO67jQ7Oxndrmy03aJX+Bdu65ah2v+o/P8s86OVjMFiAE0c72v313l8vrUXkoVw9lYT
vaONxBukc1LXDgiv8DX4KJkIsgU5jbrNQzknrg7Lz4C1oB79k9C30JDTXkN9NkowMh1ljXBjb0Q7
9Uj22Znr0W2+C/+sEPZNMPoa36bMK9DFlvuqqJ6J/QefkZEwUCyW5a5/DEWddxyWIDFlxdi3q7U/
gffiNvOV1kcu+A10cD1m8xYRJ3cgfBG9JnJlGCwJLx945aWd/k5crGo4lUBf86yIOamvhvc9K4fL
568X5Lt+hJoAYhDzfVkBsU3CHKHW/Ez7CKr5IJeZAgIwh0l/SeclQrcX5Qjy600+LcT328ZfzRwO
SpjgmfZB+um907sTmk4sZ+qrcZnE2uw81u3VV9UZX1OiCv+FCtqj4zoXq5A7Y3WiNnOuGBvCxU+T
bLC+7OZXPji//Dy4zDPOgiB916ADptra6bP7XFD2M+c6qEAZcoNFKhNx45fXeptSGOIZUWGb7wvr
MS5PSfEQNpFmH2v+AnWCi2dW6D+nujyS0Hmwe2Q9BT7spvUj2I8SwYj+sU3trelyLtROB7bQUHjb
AU+os7DdibIuD6aYbgVNIolvOj+ZsSLdM1c7bIf6X1BhUckcLDhdm1U3mVrvCA08nrMHMe5bfwIr
ZWdrqlB6AyYcf2bJQXQyiu3kFXlCCE5S86gq9KEk+T1UUECN+VOT5fGm8mNj9wx1xtF3tpNWIkoF
nQlV2hw3LytCGYxhBz9MyOmz6Uwxt8xxq0nm8mbOTovjpQ1zuovK5WfuftDHfQbVNzbP97QXyaz5
R63V9qvOke3HHtiZmL7pJ4trhDvLgmR0JA4ZpWWoyfxLc4qTh0R1LfkfufGycf1sxCubZRdOYklI
QXnpDMxULUUhqSJTbug5fWzrafQUUhZPg3LyuwKIgo12cQ3gD7WSYOCu9i7wuAhr2/zF/E4rhKBy
HhebcSgaV0KyONp5nef1WVbqVUM1vtcD3iuS9H4Va/2Tatr31Gc302heVhj5ftLPTgMdsOghHvlT
rdvngCkyT42TQSb9MKI9k81BYR5f9eBUiDy2ARcQxx4a532a2ucBk88A2UT/X9JzITnBGufodLZG
O9cyuOqoaokeiwkqPDg9uxGCgqZpbma6hAMz/bqZr+ksQimdQ2/JyG3SzxT93raUz/P0+KJrFxKe
7qxsd31048ksyRGeSzwkPhabdD+5UHJ8RXPmVUGEEN+8ssZY1M8gSCvX2WgXEZ0daC9n44Br+Ire
5sgWf6Ly+TbmcIKz/Vm34xxaix3ZmfFvFWPkWdyVotqtRhetPYL50g3t2kia+n1CBMWj98agwzDZ
AFX+KSr7vZoV01kTzRq+PcLd1BTE1uQlxWpwVDyWiYek3PxuWio6B6gm+yGsbXeaOX3PrmJ1zyRM
w8rHyzAXBMUt1ZYQ+R+9NcN6qWtEqKKodpWl/rLh7soayjKHNV+8Zx0K3RaSlFKG57QL587He/bS
L9M5XRgKFiPx0oznujrbTP9mXv7rt/aoVgJVGpAjcP7aXxk1vLirGAq64QXHFdrBH7Si19pTsb64
kVTLQdrNKaiGO7Ei12KVoFjNKR+LwzwyjU04veou/zBdG58G0rqCAzgt9kTK3OxpirpRjyrZxVXj
41M0w0Jqewcj7LjWPOz+t072kt1tnM6Yk/oqWloNBXEbmgi5cnOKhtT8ldrTid40jGBFbJT5IdPR
F7cyGWq7C8HEPbM8PpS79pJHM95ObCqRa3cvGjf+BJJfwhQ01Rq77vQxV+uhSovT0mXPxLC9dUPA
1VzyrOvRkK3nWrxa0JZ1xUAigp3jNG+Trh8sS4vnpY+7bL21ctm7mhOvgBNyvgnB2i3OxvY5wfWL
AVUrR4MlgsuyVsfGq6J64MZY/j38ibnuXDVv/DbIja/c4RRINorUeZ6m9yIY9l71wfSamNWGVFaP
nRJoD2TQB1kstyAk6AllFbytj5+lAFGa9J3R/WfyVAty4pBMYzTeQLy6XSBxNAi5m/XiXDr3bixe
kX3E64JPqyzANgC/W6fAtMG3F//SuSi962BwMmnm+Dzq/Z4ZCm5iI5UgMw82U54cx+OQY7lVPN6a
0R2G4qE2syDAASNgTf/2xtrs8LneBpHuC6qdVxdar9vQJKfBww5ltrtBc1+nYEvygA4TBO7ga7A0
z/Vc5+89RwJkCio5wj/hqgZv19cGam94rYPgB0XZw4U3KKCYOes27E5doq0iA4PQikQvndOSThex
DYhefDhlROjyiOh3xoLJdeAX24w63q8Tx6q842xm+gGsKd/5hvWJkfhjazBUMZTYkc82Ea0SgApo
9lPrAxH2BtLRTE4E7mnbW+e15WGwme1LZ9OeEcB/AfNafyGpuXxLXmFQZ3+ysU0ol38b6v6ZBME/
o5X+E3WZwEbEi2vykjDb1K6ZEGO1hvlCh0w+nzzvt1O2Rlxa1aF5VFot9n0Y8PMBOXME7YcVBaYV
LGezz36PqfudbZYVNQEK/zF72yjZcnqUW4bG0pvtR0VMQtm++GnzTo1AOFF/nHfjkSNiRwwZ9wV/
Q9U92+5MRBiqdXPe9644NvoHUvIXteWva6ZC6cBQSjwhgBqF5u19aB/HG5wwxy8e4oa9wrSElqbd
aoooM4+1YO4ooptvQcuAIoGpOUniMXVeRoJG7UYlaSpxZ/lYnDgMtCDc5qnHcyNeJvZRMK0Ydc+p
R4VrOTKa0S2FZlP1qPHzx1tBI6XzRLTKDGFZvWRl+Upkyc4PsKg1/cWciv26DKdlCz5JQTso2fxR
Qf/sU77ILZksst17qcM3mstv8XEgw9/no/FhpDkWnlzhRir/1jxzdqF/QVJgnnbvW8YTzJ+IM1YG
9G/cx60BbdFEqL92ftvGQZeGzVBFTdGLiIP7BSfHI1Z5jDITfmrtD3DJx8bHF1E3WP+2JK3X375q
3oZp+Zzd7qZZ/k5X3gnVy9Hcit++hsI2dZ391PFV6BEf14i9N8TcejccnCq9dAsMvqN8kXQr4I6o
/0hjMvFvpQTeDXLXp/Bvmq59gLPft43rv66D53zaVgRKzALtNSVGmYtZC00BdewdyalBFjt+q+yX
177nHovgsml74M29ubYRPGWcy+qzgzBwW2olrPZnFLAJVn/y8VhjHfh2lIV5R0SmzuEgvPPU1yju
tA864HiWPldP0DV1s/TxYHQMAXr1X7s6ZriyElgl8cmGe398/Pnq7ETmXB5fjRGyLePC8h0jKWR1
dny4EzF4/6zJ+AlGUmjc/MmRTmRsyWSwOZb4uIwG8Z+6zb6vomm8OkAictT2Ex83rWpHPMG7wrJ/
0oDkodE8WWJBtx4g0Kj2pBqeLJImm+BjRLFPMg12Bjj8HPc5Bu0H3zi2u6bXDpsYmIRlSBL9ju6D
swOgVM3H3Ad6zDVwti1Zi+xJlO82tIcOzzlbZTKmf4aFtKOSbWd5XVwYiof/JQerN59WNlvZMrFr
e0S7uwLXdMP8N3dDRIpL1FX/xGKEUh+pHUEuPgfPDYomWlAwKJedTOpN+5S9ceOE/tpYJtu6ufmd
hvlOf2vV9lI5/s/DVO0H473VccKOzevCDYbUc6c8Vn2S2f7kI1MFwi/CUK8Z3jR7aWQia50LHJwi
0MWl8Lj0+2BnEMw+1d1x1P9io4ntCoikOuB+/x9H57HcuhFE0S9CFdIgbEkCYBRFKmuDUnrIcZC/
3gfeuMou+8kiB4Pu2/ee3mpDv19am/LzkeWv40YLbRu3YXgeMXPmLvFypX9Yseu9MhxSQRqyaLKz
otY8IckxFjhg4iKkl32RY3iKh+U37605cDMJKbYaSjQ+x14rttDvxpwJjdo0gACsBXWOBEseucVV
Zb+3b5ehpJqrudjTjt1cRehRW1IzAnu32jnow/LVTqInNale8DNd26J6sRb5maTY/Fz12gvlGPFa
ZkD01a6L3jnshH5Ft2w19ABZ4RQAIIM6LOsLA7ZLXxS/eaPT8Exbe11JUKZVuQOk/zGI5MBa6Wwn
c+q4tNS1Zz1Vn1Es7+rSowDh1HmI7PoQFwkrV7pCbPEclF7c9fpeQG5rjGE44Z7cj0u5vOSYuNWh
uudq/6dU7bRNlvZnTOLBd1P9rhWhvpGC59AacAxlVrmHucBln1Q/vcwDofbnqTJw6GXqfRYsnXYb
Jdz2xvyTVyq+h+JfAfsB+ZEYZh13yDTW0aiSg5FK4mrJr4izaBfh2d7E3Zrxa2Tka9p80oR1tJFL
29z+ZOy1+PB1PGI3Xl7HZWBp8oYXAn/pHKpBbSE2Y2veOSN83USLv8rBJYBIpLdw9jjez0YndwOM
taxQPCmsK43XfazjF0UroABJ5wLB4aup6y3Rw7kSuwkbFK+b4rx65KWW3GtpeINozoodXwqnQ5zN
fpUmxcHAfDYzj0zwPlTAGeEiL2xtuLJ55pvYwnbMwJGnb0C0eYsVHslAOuXZjzNSEjNeqLVtDJlC
x6fK4MUS57tG/YsxK2zq+J0Iu8cUJ9DchrFdsnPT6oHh0pk9QvjVHiYNMwtf/dbo2DzGvgFMdDz0
dOjSFneehqCeNXbxuEccO7xsKtz+CSCCqeHUEO+1zcjvNfMjjYrraGq3nkehQFmZxdfYaBt3PAix
NRZrGxf5UxJruHR2pnMWXWC3qOD0yQoFsvC69HlU/GTCsxZiORjpttr2NIkLc5aMYL4V/4uoL6Lx
Fifxo76QsynbZ3dwbuzDfAhDYkExVVVydMl6baySd0Bigrqgg4mGHvQCL1iG/tYQelb/GEUPqpME
df2Wp++DeC/Lf7WZtnSf2oYOYIfFnbJIzA96GBN8pxuOlkNeFRzVmpuv3DPh4e5FX8r+dWTIjEXx
Wqe/dACvkwrySod9ZiNafBXZCOchk8dFvOhFeHGip1Qc6VKFvJXoUsjkOhSirSUv6oz4ARgRhyW5
9K1prEVedooI8iX132St3xlHd4qP2NA3vd5ja/3KKRhDnN3jxRZuMNHekujZFGiKrWN5crpkWFUi
TOX9Jre5HqxHhiWOSgB8Mnw8nyN7V4rC8tLqOyShArd2y3RO75gllBsRO49Zy2aG8dUFqSI00zeR
jmrxndvtHhML6UaKXFYxuyGd3kvCwi3FaT9osM5TZ7xj2d6bWU8PakePrTl/JgrmwOGmgZCI3rNi
2mgkorrsZVJTP6/mBxkNFzej7KAXMUsjGOO/oXoHQMpU79XSQZ/Q/JpKuhOqhZr2pBpXAUpMG24A
W5ryCSd+Se+Hp8Ak/oHFYjGzuyL6AJfFXuG5VeiBGpkdYg1ffmKcmO1cqjAhdmBuawRL0URXohyw
Fmoe1cK35yqQGPlNqBcJUiTcqHvUW89DCWViYLPsMI4xJSL2WJznOp45OC3XbqkUwH75JZqVoApv
rp5c01TbOmOqB+S8bo0w/ilR957ikWsZCEcO6wUa7Xtoah9vHG0vEdZES9A6VG9IKr4Ko/tLG5Oc
bWru8bS2gLHKb0WBRxf+2PCNTUN5rxoL0Mo8edmiHjtHex6IfCnhDDu0PRq4xxJenGOLmcNuSaLl
zhXK9LOmTFdngEJUGvWBHXTfZRJd1e69lOSKl1bz2RDKU5ktfrKkzrPGjrPdog8fsxv5YRw659A0
hmOYicFT07bwC7t5I3Vsw2ywlkCI8YUt8p9D1t1T0o4A5ogmDXNHykNkv4lm7PgEAqnwJsuz5YsG
b69r9n5ouz1/yL4qVLKqLO4hqF8t1bNFmg4hDimH2cWMZfdMRGObMSruu/BmusxB0zz9N0Z6dSQx
FO8X5q0jpvOadEQey7viJCw3dfHebSbdDR9HdmJX+rr1im4WjzveiVChL+i6S5PRFLl2EiDFbSK+
4MVkr1lnK82/uZ5YtwnHHhtBpN5NZB+1Wo04KAIN4+BxeNPYcLWJTMcjtOTpofGpkW/kBT16nao+
kKohViHTq57y3XCclSy9TJHzANBi7xQ1tveQ2le/i7L/wB1zmMsmCLPkyJSc85Lu1gh+yJ+VrW71
EjaR+lQZ+nM66Q9L3F+SRByzOj4Q1n1odHfbmdmnReksdKK+NTvXxh4Dbt4Sep6La4hjjCA02RP1
I1Kzr3LNXYgw3RjLCN0OkhNeHm/sfkNsEtN4mE0dpfPcYmKwy4jhg/1S6MlJSJ2M37DX59Vqgs2C
XG3C9UtQ5Bbm2U3K8jknopdBoEgtnHJqsa3sepc0ypnw+sOgYexsoudkFtTs2nPHCylsrAdm8Uek
/n/41jBqlMES6ztp0AvitE86WCIUW73yo1A310pzxRB9jYkKRUJwNxt5kOaaP1qk+0SR/tZDH+95
+rA0cw4S+QsGZN5m7IIlJho/ibmDK5xghelRvGWHOSrdTUZM49FdM35Y6MpjJZInC6qDYtQ8+qwk
VSpqyLYJlPGvYLhQa5M/L9IvslNHhSeylMYsukRNeZEWqKO5DWyq+DhjcSpjgqRY47lo1zUw9Lnt
950wDizkCjrNwPnKi8mm/p9rhmhyZjrdc7NczCj/nIzWUyIEBPpElR26jUW/P7/2Zra1bSLRS7kN
c7Fr28h3jVPmNG8h/zsxCTu4AopXaMIDo7DrtTmo4phZAi4ERp61JS5NerekgtNAoyAxdlOyn5m/
yCJkJmQsgWIWJGmzYHJVehn7Ug3K8zoSFsCRcKDtmsSPhnT9TWHRfFXKaq0XeJyrWzEp76yRZcRj
kXiMkQB5stEpaAQecZZ/Vu5Hv47SJ8ay6Aer9XjXpv8S0/KU9K+w5cFpxjXp4JO0wgbC6s9W4GOW
AZhCfAM64V4GvumfZHO0HcYmM/SPRpM/y6D+tit27U04DLhSZuAL0Varv+cJYrwitJYXYOOnxE+j
VVp1nVdtNL+aXmwUGR871jI3H1NbHUx5z5X4renCzxh/sMozmON2mUPdp1/bwwk4hwZXLCmHOw3R
Vl3Th4xIsk3d/coQsaeK75PMINXs89g+W03xZ1ft+8wEEBXytY6N/xtAbPDYqSauptfJ1PxsJbeR
0o1EjE5jknt0q8titscZJkIuJ+bs+W7mmVhWDUg8Uu5vIlyjLrmhfllIOzCVxrYeE7sZudpKfFhi
nh/hC29T4EIRLzW1gFUy1duBGU6BiCKa+rR+53qHklMqDzXirS7NUxTW77EaHaDHnE0WYMi2452U
F9siLvaV8aJ2ZP3H8uwmbNjQ0uc6cnYkl/+niGzAYb1pi8DiqTwTBLpK09ynSFlJMj/qGPQ1kIlM
HiO09fQyhvZ7rTJOoKhRCyZZTMwhW0BuedFrMzBKcsid7S2iSDYKH4a+zhHLiTLHHoMB8GEX0fRh
QsrwZepKlG47lE9J4zbMyme1AvANMfGhET9syvqPjJGnx+0Z8I6Xi5LYY8ovJfaq9hjpOsvUknNu
a/9cRCQjZ14faWeIHbj5cc2M+C9Gmz2qlviAfvRFp+iNY/cJ3Bf3ZHiJEm40Ms6vje18FuF4AEaF
xP7Y5kQE55+QQ1Q31yQlKD8653aNCM3TOdOcV/yEYsta0GPSNDfZPVpN89jpkVcgOmsZCaxsgDWU
hP2PgnbiKtBsXBfPKhOhesnu+vCiJt2p7/G8V8M11MbjmCsXeOBnUMTE4N2t6yr7SsgnWWhPcYIx
XCFhzSBUU7G6qu6jqL8IiGmbbGTm3EIy2cL+R0tRjBvy6uCnxJf4AAHNtBlxFfhwX7akGG/dwXUA
oajhucSzds6FaV8TMdn+4si3wlF9PnU0Ni29ltVbN+ANjOZb0vL2XFT1uLrh2vaxi0yFX29yoSUw
0AWbhQEtyd7c2tmAsgMyON2BwJyZHhyQsqcNm47hXvTVsXXkrVWdDzeD3EAaHg7NGH4qZfeLJzlY
jP4xnqf3IRrOXRSdB0v+oAUPm8RUXpsxxXtY+driXnuMuhJe1DTRidZ0TPGUXDU1pjgYfkqV0+Bk
S+X1krIWOrGDFSX1ok654B+GS9h/Mn3HismTRoaNAO4a9KneyYyuJhTiffawhu7pmLOmBO+I7qEu
zLIqFIM0cBNml3GM2S1kjjHaD+HMPmLFWVcel1fVisHYJfAmC7V6MPDfZZr7tkTzk5FNBxDJxEnD
XWzE98y4k3IJOkpdi+ipPsuriLBTL+TALOeo18OdwfxLYtary7fx8RO/YpRASL82FNvACzxOLiIS
NwpcmMDMDOaF/V/IfIKdr4zmv/Bv7pMoe0TL3Ft5f3Lhnw1Sgj+gZ1U081hgodOY+cAUGW9Gg7Et
WdZhk6UdLFLj08gQ1Zym62QjkapT9+rK8ptFTTurBTGVf0ka1Aan5jS62ia2+huemBvq1qll4XRV
OmyIzW+tgSPTNDNfkDTCqdg8up12VJncNmT1HNQVl3/WcZ9bUbtFgNvlKhScKu1P9Zw9zlj5Co3J
tINYiTPwsbATGwlz2ZgCA+NSbLGOA0nijM5GGAxWi/tNmuOhQGpOeu2YCMbrZv6smjk+uIRrF+9d
QzWOSGfj6O/HGoRJv1ftn9zR9moPQ2xuAc6xnlIipkTF6yCiBy1H+e50Zc9GgCAzCtBi7lMsoM4Q
lr6adnLiZtkT73617OwvdpYg6om2Fcl1kD8lvshVedNxsxN59ZXBCCho9nbPAAyNROUvazQvHnQm
kbP5D9DPs1vUJAyoswbhvk4R/5JNoENnLhcu1Tub36mZiuFgGMYhivqjm07CG4f2tZokeufwkIf4
oOUUYPc64Iy9pnO3d0x5drPiw8gpWAHlzJtuoFjMq+9M7+9jj/exy5kpRd342uriwuC3oEI3SK5N
FyZz+1zVbnVoP+oyui+rj5NGJ5HKSW3NS61UyIRQX7CD2CH6TGWSp8h7LLO988r3ho9IaNQFHeOJ
BQ+C2ajsoNYGFJoe8dSxNlzrn/hK8SFbuMrc2AHV0FKW9rLWKYFpknDnlGN6SBU3yvnfBNPholzf
Kb7f22XW92MyaBNVTEqtmaKwEkGOPmdmDodmaFuPYMptKPjUp14woc8l9t0YvYYgfME0F7XbM013
+StGmxUXkQy/Jbv1WMVEg7KNWau7G7hl2edCdnGQyB/LO/ur96VVPPDahM+S1ScX9Mya4RjMHpP7
3HsyXNC2lvRAs7drMdaSgB3QfMoLOQDfrugqa715qSaEc7vhcRlYeQGji8x+0ls/TOt9glvMQIbP
WsNYK0f9DT/4VyJd31wgH4oQeXqJDtJgMuKqxneLN6rl2jTy5LlltWsC+gA1pOcsIUwI6p4+aY9o
evI+T7kdmC3FaBM1b2lsPkzgBfZW2O4NVjI+AMFMdoqSHVOFSeyQ6xcal4vREeePRYu7dzW/QVO8
RX0CbJLmFLubn/YZKtfYakT86sDNcfKE7m1ugeM1Sok7JyafpGn2jqfmTZ0+1Y7voGu/1qhcIbkI
K0TrrqsfDZ61Tcv4JqpwTdu2/C1rQmPl0jwzZXoFSZjvAPY9x3L5ZopD8Hton0jHBWFVOUyJFM92
QRXELHQfK5tp0azzBhw/CE8p/lJ1eCwzVJ85LYiG1TFpdp1b0lVetSx/qQekhw3RMI3wED/Iolnd
gGgtOJXLWnMMkJ3mOzz/g9qbB3xcJELS0C8KxKDIJOhRgXnyFaG/a50uTvqCzdaYaH8Wwr4b+APA
zOTYeiMHgSgN40Yxhs9WzbnHu/FekhLFVqJbQGQjc1vBXmS8BHHK+uvF8O44glgLvSLn2WFYtfSR
17kR2Y6viv7esl4q0+39MeNNqylhG1hlQxYONkzp0KUPle01sz0edeBy/ljypsFLS75cNTEBITza
Op9cKT6oqvfREL3b+fBSVMq1mCJG7ZR0isYWt8R3sJ+1qGKJPvh6ld5LI76JHgw12bKNjH+KsbrC
rMZnkr6F0A8I1nyCaTgaNhF5HWNMqbzZHc4JQz0vlv6eKDzx3bJrs/IIhoK5AVccAk08PwPRgOgC
JsMK6cvtisSEXvoZT4eTm3ID1PLcdm66nbVwp3buPTLExWr/F1OJQhTvYf7aTC1JAWhfY4uRsfpw
7OFV0O3VkXFQYd5RQYADQsm368cRw5HqGJdwUR84tzzEMeMULiEo+wc5G+eqCT3oJPc+Hu5RuHit
ET2B+IC42257ensjpK/R53+NiUrRZdLZc0O8RuPwtWjRa+mAzSormLNV0ChiO6xmGLs/gAnYapiK
5UglEFEEI7PXccXm9T9YdxsrWr5NSmkViFavdE8N4dbaQlsb88BmLJHOyWlawidFEU8aVOdx7ElX
TKyHSyBHEOPh6nOheI6tfVGXBWhW78H+3CkLcAj55PbWi0WXu4xxUKs9PYJ8yrLulJNnZNhIbZ2O
7g2pyYT7w3gUD+rBUUFIKvVqmf8AC87AP5aP01AcRbG2p0w82NJ9VMP8yjLQowR/yrwbb8RAcVWh
d5WnjsBsFjHW1tiTWP/q+be2BqALT/ZAdB2mvg3iH554N79TwaabpXdYkslLZaGSV/vq3Ov/XJ4G
09Z3Vq1A0mDMooLlDE2Wy5Q7s5+8Lmn2pljOpWPc3Tj2EhtfJFiyPpm4yNI3xe4/jUZfzbywv9yG
ofuE4Vue9bDng6ioASB9w8Nnfe22gFFxtM0CMLEy8wEW77qojlY1MUqUewKru2xIPuwiC0aBMDwo
hzQhF4NXjhEqoq4aOo/xgoe2EuW7mmtPWtwDOmUeUzEz3nUDBZVGkHVKKq818enb0IIVrCKpcsF2
E6y2pHLuTql9ihrjbtEn1mRsZmTncUQMYXJnL3IbZc6ma3g2kuTmLkQ1MeUZNkkgJAfo2D7QUM+O
8oNl466l1MjTtVmVXaBFbmA52YFyEcKLvTzHOQfHyvAArg6uQrMp9ODvYObBZ7cdULV1Kl+Bnp8q
AGbN6uISuBtlfDZcljnOAMKttPgggUvp1Q57PDUA2pMgcnBkQ2slT/4ZFcnemTVfmayHehr8NQPF
krRzlo/vBAJ3GiRuSx95gefSS2qaI7O49UAy6tp5K6t/QrxUkc2ZdMnTO+Kq5uqzZdSvhKa6zWR0
zzGtXKVAUxwIWHZMQYvhCZbTblK1LZ7WO9FlL+Mi6pbovV1f3BZPj0zgueKNhpgeZJiSF9ZzON+5
2vl1+Qr6y3fdt7xqsbzAWdIp43G7zv1MVE3xahjGtpphg9Fu1Gc+omXQ6S+jMgeIs9t2fHWYTLgS
KEN9Ztuup9i0uwYpHBdzfaZuwrjH2KAGbdHu5fBZIH+WhPEGA18w9xbRlj2j9S8Mof9mJ0bJKH0D
UxVZ2HdbCe8NYNfGtg5qpOyq4q/jDGd4+0hdH8LOCfQJWQmHLYvoAqedr0oBfbscfml5v1tHO42z
jgdcn/4N7vxgcbXNLn4aVdX9BJk1q/H4anjmdISDgmx2Pn33Tv1rms4j4DdGE7XLaRt2aVP5kb48
Z3ERyLzbduv+kZzJLFlHJ9GCom6YidCKuAXTkDbQJaCpNj6sM4EsU/aGBnbIAsQVzXvZTE+Wot3m
LN1Dtn4YZfEwKsqx68VlJLAmkiRYRnfn8HQ7bNg0+cTjGSVFlScnBNXE+4xmmdHE6OkmXTt8TMKF
Xp9wttLpw4wcOgwTJf3FjRdf9Klft5YnnB46iE6yrN/Gi3OIFJPD/5HnAMH4W4DwhyrRTiFCc1tG
+1kuZ9xdR4InJ3K7l4r2VZ+KJ/5kxFxnN9Mrz/juC4xpFncO4LNLmEXPpVT3XS1xdkg8V3hGnggu
3rSqILRrbxfT9qqRlU9ktvwhVU9W514X2yEkGPpyMN57DaSo3foVmmpc10edGQLjkdH46yvhW1Hq
T9Yh1+sLNzl4DtCDriDwRWCumB5TEQeYdY6sf/wNY+lhSwQeDWRm4CyWbel3S+HVuXUmF35qyvZh
qccfICG3FGxzbbWnGNNyudo8I+NxIgXvhEwhBfMBfSKanHpmlfmtFu3tUttGDIncxTkJ4VAhstwt
/VO1/rQMWTAYYisRMcIuvvDjTkY8X9kR/BrTFbRkEwSJZtG7xeNSC/FAQTbvKCZMhpNIP926LlUy
twSi/zlL/iubQWYSjX9IbltHgo5ElIkr1PFi+SiV/rsbKG+h4kH0OEtVQi2omZ8N4fuiKB5rK59z
QzkO4eyFmCyybH7VqeomAfIEXTeotDA9mCRRrCIaNq0BTUnWmAwJC23cenwOC8OzZsJUTlYYm4Gx
bw7dJrTJIce92DFmo3QI19Hlzk4+dXPx3NoisKM+DGt621RjfzBCf6SyK6M0KEvmP3QnvSlZ/02V
Fpv7fFEfRTasNMKDrWX4HW6DwasTX3jZDe82s8VFlkFepDcn7x4T+akuGWypknUGxvAvKypOefUw
GRyuBnGGpRB/aRi905+eUT1wHRnal95138DYfzRNfzEk2QccOvDK+Ko3HZH7TUZdbsZczalgA0Wx
nqRmWxfLk6OYdDuTn+ZTwCEJInt+BFuxi/j1ISGFnxXfRz8UkEZj/c1255PQ3G9rQZpWq+Vut/qZ
9x9zbsy6LNHaOc23jMjjK7mfQR5eYFp0ufGBCfZdc/ttpVjUvizxbttAaUgzY1bI3fSZ7aMwMkpj
XyT1bu66a2+mH21j7VIBOl/NRg9mwMNoGndByqAqop2kEkr14t9QC4eHDaNLpsdHQ8/eTezAZlYE
uO4PZAMC+FikPJe9rtjfmepuIhwsCLjgGFk24dpGBpcxPkUMvuvFfZf5/JRX1VtMDnAC8o0oTzCi
xFBmnEveJlQHj1bmeKvVD4ZzMBux140/PXRCZ3Zf8jz/LMxyvwB3sQdlO9J0p0rta6i/QFaPIpQY
GcliYBIwlx+1+MzkVwqLkZEdhO6CThIubX/vqdOQILy4nUEPr+nRHL31Tj+6E2Z9HCauTiiU1CjH
bKx+SJqeclxPOq2dY9gBvJmdEZtBlegBsYtD3BgHADX0PISHsCYMstn2Y3LoNZvbiB8lce+Cjhza
8AwX/TpPha+049m2dWKFPZtPinVwAgPEx6CxnyvqdHCjUC28RdMOIoNMPf2P36q+3JT73GHVsOp0
H3OKtBLz1uvAQi/MaUHJTcm4z0nEOlLHDmU/Uqme87DzACcfhwKRjhlbRz2sdcx4XHs3uQxepLpO
yAu/y4o1HcSWcPyxQCf4LTjdOnAHMZwNnJTSWYuE8AIH7tPqDPhJ7DtwPzCNvywxWnOGiEfKv1ye
p7pAUIdLHlk/OZwmANgnZZrvwMJwN2GxJ1QUqYx1Z0L5GsDCwcYIploDRxWUYGMRYg5/OhNyb16c
TCP1087wFSyFWhNe60Y+KF36UlfKKZxirzLSdwUcYs5jQMO3hih7P3WKF0ZZFDL1xoHqNi+ml07z
W2LqoCuy7Wg0OObzK7aWnaWRYtNnUqdzEpjCOEYr0Q00NWWpg6mn8q3a3DXi0bF/JkDOkav6A3HS
IkEmJW7GRuhzijJlQ9Gh7gTtfa7bFx40bJ1/QzMQAMGTBDjBjBjENa8GkL/VYYmO5xBDnZcaEwU+
Zzv2x3YiFA14TWcPSMbgA4bkfsAwI5L8cZlUjIDFFp8GG7XjMt/qxhdDXNIYvCMrHIcDRrWithi3
4HFPqc4YDY7NIR0Bi9l64Lq4ydYlHwpqUyrYS37BPEDCTf9B0d5mcb6XVnpVsIF29aaJPyksgC92
D6zy5TxMgcq2FbaCewNJNsmCGYKEbDShZWIqeUIocJ6zPMd+Pivves70BeABTowLm7OhaIS4WwU/
HJXkxtXxqlotJln3NzUMvyw7CCsaXG7NPc00JxSNe2doXvLM3VvqEsz1eAKGW2zmPIcsIvg0HG6g
3loniYhtA8Qm3cy3uWIfmEFxT04YvurlNNYYL4DmVDvVrJ7MglsJu8U1ycpDzfOZFcy+U+ObTn2v
5/GBRWA+ZE6scViANNJGTnNUWBALOtg6GGxFATxGLnI5FwuywlLv3VDZ6VK8gUNkAaZeXkLexgpB
HvxlN6VhA4z6MY4g54x1XTi+6IS0e8iZWIp9VyXBOMCWYjol0ATilvkrRqRlYWMCB0A4NCRuDoQj
YhnO8qGARhZ1d2UrBnDDgmG97Vnis1ej4zjpVzfvd+vmGs2AdBrrW0ZIeC/yE9myQIrBN0UVGOpP
6VjHMW49LVcea2O8WJazmQfz1rvumVEey4jKYE5tggs825FvqMuhK6FZklOY9XBnW5bkFrmxucGr
tORRU2bfJuofzwhfjYXSUXBXGMTCLfofDe4K8+AzsQ4Gu8PMdKTbNe0JtWonktnr6CrimOuYGIgR
zne8tafU4NVXbVWZPoQRWecsA8syssYDG5EQJguMkmm7zOIh1stb3Kzv2Mp3rPyCK/kxBaoegXea
y+JapcuhpDTJoo+xw1Cut1udxTIAPzcqOf3RzODbAEgrd7I9t0Xoi+mpEwBalIEJMg94Xh441BBn
y2daI1/LaK3OacN2iSbcY8P01PIoo+mpypeTQlxx7pEVLbixGDNUvCCyWV4xKB3aBEll0B4n0FTd
mjrux4tBc52GRwvFfCGXJsdlzxj/PnaQiebhWtBJkaS59vqhSy0ISZ8dk/a+B5E7otAnzW9PLS1r
jRPonF22QzB7phsZgxrfsIY1rSLmOVawSBhHhUaxD83lBJxkxwzK07Ehp9ZbqcWoipzyKTz0MW65
di3hqDDMS6zmXkEvETYD5+0v6R5sG/HYPOUk1rr6FJE7SKiiM5o1zWB/CccxB8e5Wr67oMNCpQOD
XKKPnLvCAYQVzbk3T2Yg+vFTxaU18MJssOv/KweEEo3AQzHt9fKuNPeufHAjd5uXxiVaoj17qH1B
7KpuMPf20/H/FUYLx6m/CZC7tfkPgAkyb/YFUPGox813jAjdFjqEAK4GMj+SHArrVs8RfKQIdYcE
7k6TQOd5Ea1AfmPM6D6NPeh3vjf0ijZX/bFSfxu1+cxHi2gZ0i9K5uDXmX5FBAWnESm/apoDkQZF
o5kpTfTwCuATbOuisYImqe+JHD85KQi+Rhd6k9F7et9CXpJvkav/6NZ8klb2wPTqlfmfgylfomQv
vIxyGgiyWbVpB5LIqWnnO4JXfMbtCnzBFFhopHm5iBbLCfKcXJY9ZU9E/N+MVv9jdMT7pmakwbz5
IGLrBVH/rZtTl06z3ykNVvaB1RoLChFmSzyobQwYNMmse2Mz0jc0ulTzhk3BK8OHCARX7dL89HTC
Cxz1mcl+crV5VkDEnZKGBQlYiwPVTP5VJE0No/mYmWNyvupnAgtwW8yJzyPMStKTOH7UTjK3bRf2
AlLPGU0Ig2cmQMX985G5C/wFdlihqnCPwpskAAj1xLLlG1/sJSzij4GtbgygRuDiQsmDalniD7en
pR1YVbkfQPt6IKxDYFsobrXNZsqqGcUZkbZ4Z7cHrtiBXHVRDc4xHaoO1hrvl7RabJSO8F2G7AXQ
SvkaK7jgaDZZrEBuE4J3Ye6jJO2ObFqCZ0m5fM1tqdRoVfZ8YW3C+vxrZY/xp1eNPVTfk+zYT1GR
5S/RbDOBwsxuAqixx2GkhxmK9CW1iC2m6ZfRAdw1evdsrrdoXaN4tDw+jH7e46QjHUhvxzgZjXhR
OSA6u+eWdXVbZifqDkDLr1FCih0L88mIs8o3I2B3szHif59apsxdOD5omjrt55bFbFXqZE/VQmFo
WSoGO0vZTcWE/QHjjCsWzDmOiG4jC+D3IDY2Tcdrwxg+wgK0RGGsAxrGin3cs+6jdddFwtHd5UHr
kpLQBWIv9pnYJG0PanyEsFho4ckBeRopxTGpocKWKCZNtTe7GsIqq23I9GWqc0MQxpOmY8vBd4oP
jdy+wm68Rm9o6kUR7qqS69MsQOSEVnMgI8gpVyieGXyWdJp2AuySIKw94KU1w/CWQx1T5+QCjcRn
A/eutyTz3eaICPCTLAWFYdz4pAnlbjIVSgedWnHocd85E4tF4ipccP6LAx92vzFj9VIUq8Jau1iC
65//SDuvHbm1LE2/SqOvhxh6M5iei/A2GWmV0g2RUkr03vPp5+NpDDqSCgTRNXWhOqhT0Iq9uc3a
a/0GUNxR8mKF3pgT77y2fvZ9ipCRLgAcjJ9wQLx4lGF8jz6+3mBCRNOr0p4aUXmO8CkGK9K89mlL
9z+59LJ5FvP4HGTZpSl9mOIVWhZVt20Knrqu/6zJzQnBcziBgOA7xY7F+FVCciaDLgaqGKJE31Hb
Tl3pQaSQlhvq0higSEPsqg31LPc596IwUjviitI8dE60obigHf1dy0mIeD/JOarDMbYLBgoQiWr9
lgQ0xy1FQ2dQCoM1613fdTi4rJDS7cC8gFm1ChIpWM8LfCpDbPsaYyv7nfVWSMAbB6TUPnM1Agzd
mlq/U3RJekziaMPRbq2dVvnkPEUTB2UPGjKPWlg8ODUv2yalqg5fnKas4y61woep37Q6Xn2AsJVg
GztmDAYMXaE4otzjSiLjQp9arBKkSl0ubGVb9tFRjLL1YIGPSsD+7aAfonXYd+5JS2mNgJPaGlVp
rOIGQ53aOxph/YgmM4gd/DwM6jqKCehZhCmJUphJC8jh++nRWlOTFzctqTqhUI7CSoSEViFSxwMp
w1fQtBcFseeyELQtRUd/BUiT7h9PlEXWNz9jYGII+RhoCJXfDJR14NKmkGQy4KrWCE6sM17U3U9x
iB+VocY3rHTERaG5B7mydJg/ysrQEATxw2bbwtwrEfvM4uJcuealwnektAR6jgYZhUD1pxCF51pW
fxqS+z0PBdhiABxlRaGBCBYidzdmlAPMS97cUHqISwHdJsqjsfRRiNVvtUS0Sx5JNsC5H6lQQ6Xp
H4I8WQVqtSlj0IVVckR6bIfKFrghsThTDloiHQR3PpXfqbbtxJaJMb3kUGH2HaD6v+nckB6RXMJk
8utHiy2/quhFrAXHV3dNVksbU1G/Dxa8WOpWqOYGIsoWMEoj1sgBawWQPQrSXBBt2z043PoQYRYH
2liVj4g29IDSpFp7o1NqkhkOP/zxPTnIMdK7UWHSKkgPwF3OOBgdS2yQ2ijZBmYCd4L8KcFEFWVl
ykIo0vzsCw/R64jrXEj7x0bEoxcbD0Th+k09ggwD6wH1Z5+UL77Qz4VxD1usMJuTbBbNSm8xWU3J
+pgwd1nk0XOTi4CizPEvbQAvtbk+7kS5tIVRYtvN/M9aQONQBwLWDOboYvLW69XPnFrKsjVAz9EO
rq3qMwiVZVGW+kZVq1PU07bgNf0tahKg8MA/PT3ZAyHdg5w1d0jk0ij1lJPBsdjVLdSWEe4oFlBo
DLXcWH35IsmIqHJxvia68RFa7cVMrF+NaDyjW7QxxPRUmaNHa/UzxMcTLRtYm1oDQJbC/KLxWTMp
jNCMR36NXOMCzYeXTtFfMYs6S+UfX4al4WnNs1yhcJAgrgKUq4PlUe4sDNcsDyFJoY32cKlbDDoh
Ysv6u5B5Lw38TkylATEahgfQPgaIhRCJgrNoSXmqBnxc8iBsO2S99EPE3Fi6v4Vtsu0qlVpZ81AV
mANEujZuz/5dT/uz1JrYjTYUCgYfqxx1nak4RcIbXAzoPagKNiquAYlJD9NvoS4JtC4BzdNd2pAE
XAAbb/QeWTsp3lOx3UaJzqEuPFaNRHcCJmRAty2u9nWAA13LS6zJ+4ObZxIwMmxPdRFtZbXRaXYb
WOSlbv1pGt1nblFF1co9ZWoI/h0odKWmC5n6Gp4/iOLSkEBJhiZsQEa9qFXhd+bTHMCgYVgM1J/Q
TTCOIgrTKwCciFllSGkyC0s83KDntXW7FnSElTGW2tc1gl91Ui6KtAD74L67vNWUwUe2O02wybXS
n2rtPZiKjmSpRuuNlyYOZ3rRUg0OpLUj6dmWA7rCEwB8AvDFUUdlGOS11MXVNwGL4w+S1PY44CWq
OsjMw/vUkxeH7/87VUrtCZu64AhYsqFUYHCVQxmrD5XX6CCYUoiYuV/9rsJWfc+MUS+mhmq0aCNe
oxWSIauk51VXDGm51rTGfSmKWgPXDkdHH9lafN/Ga894jlJZjCFxSVJ4xPNyHyGZkKPNIAYql1N6
aCVUo/rwVRT9bSQCeOtyysDGngbUwQ3qAoUea58CvuQ9d3QHzM6LMPoAvPdiYLKKKjgF9xgWERYI
ad9DDXG5JqUx7Qe1sRUl4WekGPiUZ9K6aboXxQpEcDeooUqqxI6jWzS06g/BBEqqpGOtLpGxrBku
6GJ84l//aFbNz37sd2iA8EwZ0zdp8BFEqrGgabyLnqbvAI/B2lXJi4Y8wjIvhRwSoCOApcZ3LU/g
vgoBDy4fCi+A3RDQLG40gvonctO1l+MkVXbGqSotYNzjdZnZstlvgKHvTBe5sKqiyqir+SHS1U9R
Tp/xNnvroBstc5RGDbVpHo0cEowUyzgW6L/BY40K4iAQVY2iQ9/1AyZT+MtqEjgSudfDZZVI6C5W
1W+2w0WTiyc1FU7cXUhA4PW7oKyxqSLEImLMQXxaxq0avSq1I+ACHesbKa32GTpEcC7ilOJZ+ZIm
wi+r4Df0cgFkGfkVNSc1c1P3UBruI9CAkyTIL6qQYWbjbkpNR02uL86dpTxGcQlA3jO4zl3cFgYT
EEraSpwMyTst3mHpSTx4guRATfYFDuSxH7qVLCrHLsoOpWXVa0nv3W2bgQsJJHo1YCVkHCGi2ClO
8L+dRSSZtluDXvXAhbeYiAXtsZHEl4E8G9sWi3KonKHRjQ56pwGEIMH90K0AHLFJXxyl0ASfCP9n
aFFONhrKvXkP1t8XwTz1MaIDRa8hfosLxIrHXrauB5QZKMw8Yj79YoRdiwSQty7bbomr6iaAltXo
dC2cpZzKSLomh0wVD4OYrSOZzI3aEBpjgXNRVVq8nbvzQuFUhe6zAZUuQxUsEUcdfLhmCXISuJ7D
vIT1oa6KrlipBtkVK62i0Dp4zS6t4m8axZ229w6hB62rfq65+WPNXfVFspIM5N9karxA6gOhX5UQ
mR1wqQv6RNiLJU/Ifg/HxkrfBfXVL6qV5zEhfSkfTBosBS4EzEf3yFt6JZL8YCi0VeN0xRZb1aDq
lW1CtpKiAYY2E2fhGwYAxwxPRVpVp5E72OIZlQ4NmrMZioQOrDOZVijQi1j7ZcYaGhTIh/KMsiCD
BrJ4Fmuqv2Qcg5ZTZC5sH94fSd1aytFCajB6leJj3x5TtT/3Ur7LVGcvS3/wJF+zHTbYV3L7UwFD
F8Dw0I6GlSLEH7TJNiVS0zWaXr75gs/HttNptIFNN4LujTbvSW86Eh+ZzD/6HqSUGGt13bjqqsRd
LvCaZ5SoHvSWW91Q92ryK/dUmB7OWa1tj6nRfMi0+irHxSw14mOWexudLLjKtMeWTq0XAYvQM/e7
nuK24+Ufde6cTBMcrBigkGjVl3z4qGTzQQIoWwTPnvjW1u4+zDrMyXi3m2O7Gadbn1dYOZqI4KTN
os9ga2VOd0JRbtMAqRO/1253FEpcAdFj8U1zWSfqJRxe0WfnZM+JVm8tmiYa7TrsQ2S0ygaObYjt
G6m9iPlvWaaron13MF8q8vibnP0MBG8vd+EaeFMnA6zyPoVqLwnDpugvLUIE4oBhOZUcymabEfbs
lT9UeAWS9N6z8mRFPaMc/tgW1dHFicZNv0PcXSTpc4q2sZHlGxeYEYUCoTWW6YBWtRacOvGsl+dY
7340uBLqPRItJq1MU9j7EFsyE2rjID4D9duSsm6QmkERklovy1XJtG/wRfv0Jah/5uCasj757mGk
pOLDmGjoplV/fOFFUsy9xTVAx4Xn7tENIdlHZ9185o29iJCpafi7UEjF/CPYyY35knQUvsT6GcNM
HLzjPdk3FOLsbKnQRDQqt83vAHTzKIHRyOJOkspVIUX70oRjVoYQ411qi0j7S4CdufMpHHmoF6K9
DcO/QsABZ0qzf8Piauc5HqLH8dIRXvVowJIaon/y3qFEAIW2oM2pA/hoof6kdOy88MNtL7iFvIQp
BlxxBBvVQQYoeJLKMz7Y6yzQ94UOG8UKI7qJw1LP6FGMrvCQzQZRQxJsWOCXDZyUVauB5qa96wcI
RvCm8w3tGQGKH+7IpbdrOrsOYDU9QdcTcllWIhuPZCLNYV7yUPdhv3ZkQmlZICRmnHmDr9Ia38SU
Ymmh2KPQX5MgPKiQu2o5ZB/U7qpQ/pZ48a+80CsAY+GbqeXbTKJbRt0CNo6oofQS/ykr85LyqVH4
2Ep4WliafpbF31VfbwB9U6dAXSRAiMxwOXfDC2JTh6zh7jL7+J3TeqFa1bql9NAX5ptqNmsFP8jQ
H6xL0zsPfpkhviOon+Ug7gVsLxpMXXTJXUXepyGLhwb+V2cAKYsbRLjLDfab/BjnUnQIBGjNQojI
cTxAFBJEYNfZdVXAo0+/GJW19WjnDW26lhR/ZdK8CkkYKiqCmkhSUCFhw5WPGEMe5cB3qQmYIfXp
vEjeCyv9AWGIgviTnFvAcETL1sLowRynRC54KwMeAD1QysHaCEDkCWDTE5USOpSyelcr/kXDIt4U
4mPdivtBzFeCEjy2CXbKCTrrTnBUyo4yF+rieCGCjhTNvSmBcJHShzYNHj0c5aMBUXMPiU63fAxx
2Yksat6aegH1fup87eihWb6PR1GYJgTw2PZ/lADp8NEcYOsFFWbyDmlzm5pU/70MRDeM5dR5dv3w
BXRsTsz2uZfUcwKGJZLzQxM6J8QRfkBnfjW7kYnYIcRd6M7vsiUDTOQgORo1pbAuLVIUOoo9RU1w
qiW4gAwwbE0nUTTzz9TA2lMYjpz2Kw8zeO7zI5mrRE2loW1rnnoQwnUlnERfVtZl4/5JG0AGiWJu
i8T5dLriFaGzc6qqIB9lwZZjl5wqH9hp3oeR0ZiORx08o9U+IAeCeBwxsCIy6JQPH7REvMDafTes
4anB5QHgIJRXk9SEn2kt8Ljk92f+gafDRy0TJU5/BjlenGIKCSTurb2HURL49QiLGxMQkGe8hpBR
ljoYsXWBCevSLfKHBBiLgfCnqYafZmZ++IiMU0LzN21PS8zhCYNwkdWA9fCyJbiGrRH0vwvAHB0C
OhiqgQcIVWfnScpH2Srf0DLANK3yDkh9UuQQ0K6rtG98eCwF6+ItrvUdva99X6p7F+hI5nEgAizm
ko21D8lVvsk+vrMKlzK8NneJPtJmMBBnZ/HaUprvI/zC1bQ3li79EKVXvtd5gr52bWdxdiiGga6M
Wzx2UfysCMgfeLQ+jbjbWDhUxO4QI0VJbSpTh13b1WtDFzYJGrdodWAx31ivbiPbVebiaYpEuGrW
3xW1o+KsWS/qiB7J0FyRFf9RrsUnHVvZ2h3WYQuuUs4AWPu6xuNeyX6KXWJr4KSB6VMFjeMPZtH2
nB41U+MFWNwaOPAvyfN+g4I4qan3GwmGrSPVkCRTHvkmqoECTSJgl4gR0NjuiugEUkVYRiY6hoH4
U1f1bG8iVkWZEy1DasMfoooOBLpAUGsxZ8/MpF3gyuwvoOhpWDmknLWmCStRxG/SOqSRAybKa8Cy
qWtZVv9UdXoUhwywrS4fBJy9GrfnU6gvDdJHiPsjnNagjuOPTgc//PTNTaTqnDv5nyCjACthbQ+V
tPYpgFTwlnhe5MgzJrm80aX6l0+K7+b+Qxq6r3hCfMt1lJhFcl4scN/1igkpFLDGflTpVOa8vQjv
BiFBA/6pF/8wW/VANGQ86EMEZRyiSJM+qhGspF4DL/Dv//Y//8///tX9L/d3esFowk2Tf8Ni8oKf
XFX+x79L+r//W/af//P+8z/+nZK5IRqmpYk6mgeKpcgW//7Xx5OfuOP/+3/gUA1mNAS61z/GH/4O
I9Mz/kvI8SJGvxK23VbeiUeVNZQsZyLLf0e2RJ7OmqkquilNIwc9lV0UkSXbeja30MG3iE6t3RcK
UEt/Zaxmokn3oyni13HWcqOUaUU0aMRZGO4wpebC8FgmgW127z7mAQXuGiGSoz4lz5no5kz08ddd
zXKSh5ZaJa5s+3/Mx/6PdMofwx/Wk/ARnsjgt9lT81T9/lPvgrlJvvF5LUni5a3KBno2ivE1MD2d
odZAYtrZu/po2fFDs69sSBTuo7ofDqJw6PcgpC/S/v6AtRvjvQ47zsfVeNF7w1p1cCSbJJT3Nfif
JwVxjftBbk2qrFLc0RR4KOQuX4MMqDaA7W4k25MuSgVOzngRyl99/qzXz4l/vB9MurWArqNNZtIs
BklO8kKyIwyR9snGPViYdC77FSyb9exyVW9M4HW0yQRmgaWoLeQcu102K851Gg17YQ2ZZZWqSzAF
S2xm6839Id76aNcxJ0eB4RmIAoq1ZPPMtIMQdU1qc2bx7X6UcZ4mB44lq6apSrKpYXg92QqiWCiK
IyaS7Q7RS+phSIwokQOx1Uv3pfHjfrDb0/hfwcYz6GodijzmY0tMJbLwX6LDHWfNLPS5AMrXAF7F
8pTVXLKF7Lth4ViM2vv9IczN1/gLroaQxAJ0PxhpdsWlhqR3agHtLCnZ2eOdcz/WP5P/18cx+CqW
OP6pj0vkKpiKRYU5oCZhJ+ra3PJwWPMUTTYgojArfXR27is98K28UXf1MczWkKl8cZHu7v+KcZ3d
+xGTfR1DKncrjR8R7Cn3bngd7AWuoXImjDR+/L/imLqu6BZtef6cDFZwhDJIEQtTbHOrLiO2dLbO
PopFuEqWcyexfOu00rA2tFTUJCxdnUSrKl8T0MYUbcSs4Estko33TL7CQ2/X/3Yfw61/8Lc1ZegF
KLYtxhAPgL9ohx2wHV3CVt/EMxvx5vjxOYMIoPP6MKbnp4p7V5CIkmg35KM16vSIcuKNkIGjGCBi
gF90gmXZQGTEtrK/hFlyuv+hb20eXbR0iVagqfLfXz+A44VDWWPIYMv5nwjFwdrrZ64I6daZdh1i
egBEFV35khDIGRxA+i+DVby1OEjrVfEwntzRUlvdH9WtlMq6jjk5E3TixQWEYtukcbOogTovUQx+
KHaoIJ7bX2CU8w2FuGytzBxGNwcrKaKmahKd0WlGFalmi5pAKdpCvvfLS0YXsEFXd2Z448+fbhsW
DJkh56oqTb9awxPOFXRXtMs1PrRL5TjsoPgu1UW+b7bZq/4wE+/WqAxRVkzyF1k0rfGAvDqT6LaY
ZY21ll1tnEdtoxy9jX8e8NA6Nms6GosItiXKUDNH4d+JkySSG4sKZFwaqsbkI4JQrNvAMLmmMNnz
hh9u+FYGI7vkfH94c3Emx7tKo5NelS7Zowa6lQKjw2kVh03U+Nf/f5HGeb6eRwyhFS00uAuDb+hL
yMCuyuGtRynvfpy/D7px5hQOFFHkZaZOdrUG8duSWTa2aTxnen7EH3shj0Bn5ZeTGBcO95kV+fcN
SUDg7KZskeQa6nRggZGxFxQurWKfGg+KVNH5HdluEkJUc8v/7zNLkjRI5pZlssdVcXKM921oVG5l
iJjDDXSr9YVs/rfTsC8RpOlLJQocxwod0R7oIZ48F2l/Sn3uLjf7dOaoujkYeiWGZIqmLk1nLmpl
aSgxe7LHd2f4Rjl1Zi3cDsBKMPg6nEqTXVTxvoPOKohggACwwjPzjJmPL934+tJ4e/2/EONPuFrW
QidZWlURIqOVss82wDKRVmlxg10rW7o/S2wBfxv79Btk0+5yf6nPDW+y8gaORwF6HSc95Y88pD+Q
Pt2PcHN0mqqwrhVRkqdZA8b0XluQL9t+Hl3S3gfL0pwFL9xiD0rTOR5e78cbf/HXw53FR5oiaQZH
n/7PbF/NZumXSL51Coe7VyyCDDqxooDRFVf3w9yaOJ26hgSkydCNaepVehUY7tQk9VJ/W42DClU8
ty7kGyOhVTQubpnDYbr0xEAUsf8Tx5u/Xotrb7z5l3Q/tqgAb4V/Yc/qZPrGmDeL6E98XYRqLYkm
fpCijT7pqsb7wtE+LeX5/qRJN2ftv6Jok5OBXnVmKv0gosey8j/6NWqgB/OCVc62Q5/r0p2Ru1zP
xLw5jVcxJ6d518h4hQ7E1BbNqtnnB3eNqdwCsMdDdTZmEpgbj2xJuppHbfw1V8svAuSedSLR+kO1
Dw9I6i+Hg77hubvytjMju7XULb6XarJGFMsc//1VLMXp3CBy9IE8BkgolYolRiPbcCs/0/RDzgag
9To4CDM5r3xrQi1Llah6UfRStMmRWFJdpmxhjGGlTbWHIQMWhpY0lWwyAP8HieKxWDdrxDPpcP4A
9GlQiLtY+9kaw7hcJntdFlVL0ixLJ8VRx+V2NQEV2iJ5LDEBkVUO/qLW0JuVjEp59VKkzi2acOvE
c8ESBD61WBAAh1in63f/M9z4Cl9+xOQrYGsjRlBWBltJbGT9UWg+NXm9uB/kxsaR+cYyZSLDQvhr
snHCjtaYW0iDnZio1spx/eAPKIDdD3JzJLzvNE1nTcnm5AzAUc2R0QcbyOR+SlgfKJkLOuv9fpAb
jzZuAU3lkDENTdGnL/QyThxHDJXerg+Iuuzy7bha6hWV+KWwcmYO0RvzxsHJ29iQJbzWp8daa0D6
dbGVsnMLKGAtkvKYzs+ZEd3IF6+DTE81xJlaCd4G9lubYSOusY0Cs+0uq29wKhb9BrGMBd6lr7it
RK9zx9uN7NugDEUJmocFZ8FkM5pCiV9nj/VXIp/attliM7JpYaJABJpZHf/cN5PdRhFW4SEjqlx6
1vhTrnZbb2gosskaMup4c1SlvPaH1wLHnrKGkOFCdVfCZwXxGQcQ+9jX6Tr1WITSzHa7dcLyMyzT
QtJOonIqf/0ZtR/TjEOx0QbUu2j65N1Un7pE2mi8v2ldLTNa8a773tPal/AmmvnWN9IZgyeBTMIm
W0jeTfZIXHkR8Lygs6MTptxrnH6opAYbJFfX+Z6W+5rreeVv5o66G1uT8oaB0Jalqtpf6zjx8gYl
A0ya9PTBb78XNeJw7veZsc0Ema7j3tdrN4kULBd/YW54sI4kHGdACv/UGhalnYEL3pozO3Qu6OR6
NjStT6OQkTmI9/SgLGr9UwuVue82F2ayanLUKdUiJgxAbURLnLE0+IigIWpBO2SWlsNr0vEKnxvd
rYzn+sNNL8vAoxvcC0Nrgxwe3ptT8YmP1dbfeg8ob6NBy5k3V6i79aD4EnNyLcLmrtLcF1sbg9c3
2hfOn3orfQNUFvz03qCLPxhvzWv1Gr1aLzMr6NZpdLVMtfErXB0RodP1fe2ygtpD+tDY2o4y3A5x
LWwJSfKWwzpeJaR4D83s970ZmU4glVCJSug07c/Uyot7p2tt8RELuuhSb3ExxPlh6V7EC3qpT90W
gUZbmxvxuG4mh6JJnVk1NXpTvAUmIw6wNCtiNW/tZqNsKjsANbbDnHY1DtXDAyRb35/iG+fPl3iT
Q1jByFiVO5TjkbSH+ywJ9j9aLAJ8aCsDKK/JWILdD3njDv0ScvxJVx8VHKDmeQ1DjE3rPYu0i0/H
8b8fYvx0sgrOUSWl+xpC6YM+TDOrsd3UGq3ej4FUzNwbNxaIaSqmrqoyFR16N19DQEa1VA88uj2o
3gdWbifEYgFcCA9mFc9UxG5N2HWoyZ0cDk6sR/BP7AalM6t8yuqZptDNsZDxUqQ1Reo4Y0Jy9UUc
0cxaczAau1SsnZN3Sy0ofygqhptFN5Pt31pvY0qogyc3dUgIX0N5bYKvdCLxZaJFAFqo9cxnAXB0
W5l7zwGSdH8h/B1OFseH+39WQ0xzchu4UVe4maWjUS8qD3Xf7xH8OpkFbOkKjF+gqTP3wrg9v25f
WQT9DnpAEnlAiZO8um0cI2CGW1vyQfBW4CLgAKUaBg4oed0f2q1QlKkkmXKObBri+O+vP1qrZq7V
662twj0UUOCo9WrN238mjPR3NipLosTfL1GW4ItNtqveo1trGhK3uJ6hNTEUYBcgFdaw/DEpkcxN
K0gG9FnTSIWnXBOt96pwPoTM2Q8+8vi7rlFMbyvS3IQajit1uwvDts/h/GOp2TUewiaorBaP92fn
xkUps8A0aio6tVAQQl+nR5NFXNtA09t0zWTuZyDKR30vvPX5Kt6DfFskr3hz3Q/690b9GnMyVWXZ
IL6nhbWtK+jSAqCQAIreD3Hjq7O4kGE06RWrsjz96rXkJ7UbFTYQq3UbmhcrMg+S0P28H+bvE0Hm
LaXwDtDYqLS3v86e6ndwyml/23mT/4Ho8Gw6xSs487WAvM6/MCTebZQAYP+L1JC/xkIeMTJb6D62
FHt2gmYb2E4gv/nH/SFJ498z2Zu6qbADKFLTXzMmX6cOHXcQizKzxS2F962F6AslMGQr9VW5wq17
6RxB+Z3hL9jzcJsb343U06KiTFl5xBV9HaTXuxYqql5NaQG/oro6Qq06KrW4nxmk/PcgJZnDR9RQ
yxHpIX6NYxQ5FFjUP22lw+32IK+DjasujLUWIv+25jWznXtK3Fj0kqLoGpp5qqJa2mSpVDBK5Lom
olf41jFHOmLvqsHMbTsXZBz21WEHGD/yMSBobcGpUCsvtGYptslM1nBj0ct0aHSOVLp4hji5BsU0
1j2lC2q8+dBK6EK8MiINVDC2jC96GCkzd9ONtqgsU6lXNEukoYUE7ddB0YmEQ44wpY0gf3ZqTsYu
PKjtUsjWcG4W6V6E2bDDMHwtPt1fJTdm8zrwFPpVqBEWWWbII0L97WK46ABnuB/h1q3xJcRkVeQY
jYc+1Bnb2+s0mVsoUC/WRngqjsmu3ZQnaY2YxzFGtgCC8veZ4ONmmux0ZlbnKqbxa9Cd+jqxrd8U
4FBSrqwVktHLZJP/ttblanyXJY//Ss1E5j8WmEHaG6I+PZOjWINSJ5gI41vfsOHAGLlWT87cMXnj
Hqbla7KzZdIZbTooretFRerEBjs4NM4Dax3QJsD6+yhqu5runiv9uj+NN44sLgHN0KgS8g/mNJeJ
+xpKhgzfYLRwQNb+j5fq2L+o4vZ+oFvL8TrQdK2IaZv7rdrYffRL7r9V5tv9v/9GiZCLkjxdHq8X
RjPJBZokKbpU4DkwYseGVbxG+n2V7bQtq3C2gjbu2uniuw42uWYMgNeZ6TnNP2CdclsBD/J24m6u
UHcDyEGyQcUc1MGYn01RB1Lmp1Is1jUvxXadPo1ADmfFmU8nYoTg5fY8ZOfWh7oOOTmFpUAVWxTC
a1uUfyCcjvj3YuZL3Vpz1xEmOzcsBdBwXVPb0JPVbXXSdvErz9+N+1Kv2hW6eAthNVcLv3XsX8cc
R311t2RCgvxFCII8HPZ19AuXrkXbXSxcVe8Pbm72JqmbG0Zdj+9IbbvVz66QqbrPJYe3jojrkUzW
OUY03mDUfB8P4wgH/lcCPxuWXjmg/yWo61KYa/7Lc5M3We0tyrtUFwmpbmHT61vjWUeAdwlqH/MO
8YxCE+WLZmlshW0L6iHeKIfwpG2xCBjoRKMeubo/yXMLaHKHC3oXmHLE71EsClX9o6viyqrPHFj/
1ISne/x6oic3t9QUhdEMREFO70k75UuKQwfzu7GWbfUdxRxQovtfWyTgtuIei73FiKuyVvIZsfkV
EmrmurPxHkYs9P7gbx09JOyUdWEaSNa0iVylSY9+yD8fw92VdO7ajboptsHM8G8u5P8KY0wuhj52
yzhSqtpOUHYo0aF0w8f7A7n9ersKMbkSygwefgcjhp4g5LQlTR1zg8XnWlmaR3HnLLF4mS3F31w6
VzEnp1tUa2VhGMQM/6iPGYV4ZRVxpGJzLS2St/+sw89CLse5+mslXQWdHHiOoAaxEvPJgr2z1XbN
rlhjLb0otvVuZkrHn38v0uSY86HGurBFxvsCTjmoEN7vVDPHM9WdrRnPzeXkrBNq3azTgLm0tCev
RpXgsxM+ZwZ0c+quXviTGEWmhkNX8No2zeZgOdmnJuW/e/AGC13zv6k8jJcBWuRxF78Ifjxzztw4
97685yaz6UiJZAWFywBz72gZ3SO6NIvOA5SqRK/3Bzr+VZMP9yXUZJxiWHqG7vgsEc1bGup7Mszt
thsz+SXC5N4Ies9NVS+q7TxWzpKLw2WOo/cQri2xxc2mgEAkwjEdzGcywJkz69ZWp7sg8141STb/
ymMCH4v5FvF1W31UD9Elf/CP4drbJDtpG75o+qI6lzOPyRsNDYQXrkJOdrpqqLnpaE5l43O9b07S
CgfdA5DNdbYWzt1aPKFot6t3xeb+hxw/1F8f8irsZK/3ZhLVqsyHdFz0+Z4sARdQJ59ZmOOFey/I
ZGEKPRb3RUGhoYC8Dm1+Uzv+Vi+6rV4hzmvNlQfnxjRZnCRPODelfL0u1l7E0jikvrfrkzlu1Nyo
Jiu0CjsJFQ7C9BpGLn2zxvNvnw/5podHK1vNzCTeHhUFqbHVD3hp/DlXKWGg+UnJnqs4vnwgbJ+Z
/yZFH//CahjB9lzWMn9OYtSdYCUaJCg7yB/rUewP9e8SwaX7UW5VvSCyUdYYIS3qX2XiXhHLNI/0
cXt1q+GE3tBB2qhrpIaAKEvboVhED97OXabP2XkOfn2rwkHNeCS1wfkwpGlCMpaoEZzA+rJY9cvu
1G6V3UigQO55267wEVh6h3qn7e8P+dZ5eRV0mp7UUum7jdChs0qJWst/ef7hfoCbczrSA3Ww1zJ4
6Mmi1x1K3mHcVrZ+Hn5RsDkh2HoSz+m5MzfOp/fNee7emqfssd8FZ3WY+aK3hkdHQ6Uvqit/V/gk
Q2lVX0sq24uyZRl/792ZbtANRIRsXEWY9u1zGRu9xkCoFrg+VCv/oO+ZyC2os/PsK3Y8aqfH1XWs
SaIXZYnqKEgVUSfCzGWR2fHSWrYbaZ0c3NmX3s2D/zra5OAXRcAtqJNVIBIi8i33iFDJ2ryYJ+9P
uepXzWP2w7Xr3VzXXh5P9uko6atRIQLxSztystdFqXSgVkbE3ehbFL7WwOrOxg4NBlxt1sKbcK5P
wS7YhRtr5f5EX39FxX15f9XeONMo5Vv0Q/m6VPUnb5bB6RGghGJqmxVCLOZL6V5UP5tZnDeDKMC9
dCou1FwmO8PtAUbQTS/tQLyYTYm5wTbmIfgvjOQqyOQyCJVqyOkVlrYBHLdHvCd3ftIhm4nyT9lu
8tGorkAbMeAm6X/B9i3Mbl1facuxPKtvzYO+bM/p07CXdsKDukr+DMvxYecjG7agb/DWb4Y1XaVH
euYzt9GNHf/lh0xWratGWAq0/BDJePK7Z0edqXvfILnJBLBAH1HFZ7yT5dnnQyrqOKjxNMj2WCHa
7Z8R0FJugw36ITtj635vHpQDnnHgP63VHL3tVinrS/zJo91UG9jASM+wPQxbPzT7+DFU2RjKNj9p
Bw255kW0VZ/ur6Jbp/iXqJMNkUspKpY48dnJqcOFdslj7/uww4Rm0XIWGG/JWjwGZzSWHudPohv7
BO1NpluXQF/91cYLDMtRm1ovbAHXNRUxZAnVmgFp5pkx3qgI0R0Ga61bMjnvtHlrVlHcWH6fY6dS
beN8WLqA6XAcQxvAXRrYiA7o4rjWUcAlKUCCtI/+tIO8cZE3EytnqabZc4KF72wG/vfvUmjKj+wl
ekayMYUa6401YIegpTa2xZCHUR3BAuf/knaePXIb2df/RASYw9tudprAnpFmRuENYdkWc8789P8f
tXie7WYTTUjrBeyFDeh2Fatu3XDuOdU2YxIt/EDw5CtyfLvh2HwpfkgvK3syXZfre41tS2H8AkdI
2X4Whnu8bgqymRklK20f7Qr04UATdba0E49auEPpbsXgrfe/Njjd74tosjKAiCAcmFHMmCDqoR2j
QMUjh0ay7b8aJ+2f+wYn/3e7QEOm1q1JkqLP7OU95NVuiT2/LCBqil477x+kyL5Hq5544eZO4E2e
NU7yNFowu0O5RKO4Mt38PByMwm523hH6w6nuFZzcY5zY44dO7btYq2Us7KgMRJZmC8gs6aab2qij
UrmCPO1ob+tbVLEe4YDaVjZUWnvvrP7+xJ1yZW+2o1IoIXwWKtlZO2eOuoUeeo8gNZh4kB0AswI7
Xh2gWNraK5uzp9QthtyVFNbYbbtd+Q/y3xBC7LTX6M0/qk/lwd11X1ahfgtHB6O0zWRyBqgoZuEY
8MIszRMxO4twae3Mh/RbfVYeo3dGXw/ZCTIsb0Nt/lysZeSLHxQKL/rjE6ZqHiAltVjXcYHmYrs3
/jb2E6JR26ExyaWsD+lhddRh+mCzKyJzQUDoMBiqghO5vpKRhtgioniTPQ5ttQF8DHtBs4dmauqS
J0Rgq6HudBdubDJ3M9F7KEwYzO4KnZMaUYmMQ/sg+Jv4hGDcJtlFDxC8nRAb1J6jk7ifyD7yrYJU
3Zf7TuH2xeEIg+hmxoi0AWqT6xUHjRunWqmn5xKNzvA8lK+1vPYVF7z6lY3ZNYkrQwxNDxuav1Go
jdP5dejUa48oXznD2fxcf/R/QZ+a7IO9/9sgOUXhxPKq6ib/m3sio+hHZMHl9DxIxrZGqaZAduf+
Fi4kRorCSKjB39hJXZvFSSW87HUVZykvh3e0vrh2iwsIjykBwupNXHilGM8AxMF0vCSp8+EJ3uZO
7sBiUqOSf0ZH74En6ityO1tvixjz28rKFu6fQjtRmybfITmYnw6zVX2Zu5IAQ9cP/ss0RoHU8xbu
+W3xT7RfvQsLfubK3uyk1EPfJIiUJThw2kaWb0fwGoxH/aXaG1Bsb1DszGz56P3BAIcKXo6Cu04z
nRdkljvEfdyFmSFT2RnzZJtKXnxE5Sr/dH8/58ub5mpgjJhiHMC8MKVeX7ZEKo0uQZ/X4ac0u1ay
IJip6Wds9SZGzSPPEcG5b3E6epfOZbKInAJRHpAt5jbmFj0DFuRCix25cBE+gK1JGeFI9ML3DKZ5
NAkqLX+v4Y76+77dmzvxyzCgJhIksIg3GV8c+yJ8T0rsIJH+9xiq8qkbG2azmip8gKWDhh9x8JOA
qB5c+Cbk8JEY6F8598aKg1vcgakiw/iuDInSbAfKUO6SuBdjRxUUCBdjQau/5rVhftU8kwQi6FVY
fI3QHIrd/S1YNExGrYKXIxiyZme5V61AisaOHWgjEbXeWnuI08o8tWUxPMKM3Tv0YLUf940unTAN
0kBQegAAgJxen7AS4YiuzYTYiYdEeRKbqnobPBWJtDQp3y1Kyys1L2vuj6bvzFycxhMNeo6RxGuD
tZyYvUVzw/EDMzuGiOrapay+qQb4dEGBpdKDFt1yae8GXrQZrQCiu8Zr9j1cgAhck1+J5kibNBtR
6xHOkd5BIAoTOjJNBnyXSfHviDR4r0inX8y5lZR020glU9E8Xd+7mfA9j8XXEn5HxBkD5IVMy9u4
QCD4UwwIYeF73Lhiae3DoRieLa1pthIEjV1a/mSK+6dS1oc8Qsy1ld5NWbZFUf03jpHa7sU+OuQi
mgiZHnvoN0svnm5B8NW++q7+ovhoNUYlchrA46UCCtXKF/awCfbMA0YZZJBlc0Km/E2SiB2YtUH6
qS3zNzVsVKpzBjoqnVnsVM371zfrD78axEOrdSZsliLCeijboG2QIaM3Iv0diHm316rh7zGKv6AB
sItENrZUbVjzhm2kN/9AR49YYJY/JH7xWFL31gYYXFVPRLQB9mh4LMsVxzKd3rljMQHRUr6CjNz4
1b65SF4yswvKMBciB+zfsKPlFRwU6L1P94/zdDlvrEggdWkAAQz/Vbi7sDKqFYBXw4icMCxZKqFZ
G2+UIso/ZVJZrD0/C9bwVYQJjPJZqjLHBlcNUoGBpkSO0CTpFxmBot1QthVybYm45h0WLiqdLTC0
4MF1qPtmbgmyYbR6Wmi8eSwe3RaaG01joO+TRMb7+3uogw0GjUlz64a9xxJ9pWktPXaaqGFeNxE+
GlF89/3eWjE0D/MmVwC4jon46WmDt+raFQSV0MaIyePwAm4YqkftAaFBVO5Rl9laUhA85LmM3FbQ
eivHZGEzp6K3qsO1QrQ3Ly8WohSJicoStRDosxHQssx8Kz+lTBS8eTiw/f0t/UUtMT+XYMc5/1TG
CIBmbrYlYC6aoomdWkkDuGGhW00fkVfhRTUML/+QEC3y7TJTRwIYo/twy9J24yavV8Ym5rkDW86Q
LpweE4IZDpZZ9D4MCh0wwQ2dXpdsrRPRoc+2eQnHsB9tJVg+O+1nm63xyS3cfRNQNifXBLJMunT9
oSUzbkSoV7iVcL05YwKjclz1ykrkvnAbqcMonFiVKMI0p5fn4u4rbl5b+K3YgTY1efdKXUYwqm5l
+PMtuVppbiydoIk4gsKTBMvi3NEMcdSWIuLETtmJ6tuUTjz7fZN9hhPJPXW5OKzclYUPB7uVoqkM
txPUzAtdtVCIXpmFsaMEyBIOXSrsQxngJhQ+1j9S5Us8bQNQ36x0H3KjHRr7/gle+IQG5TVODm/3
NAUz29zM6GK9Yr1FN+IIUPjK3o287/W13GhxYy8Mzc6KjoykLzcYUg/BEcZlz/g8pdT9Vtq2ps1o
radtzS+RaA+P47c/WCPMGRShpmri3B8lEOqDomaPhTbdBUK6K5Agvm9iKca7fAVn96+tBBf/jQkR
AYYS8Qyd2SUXvvY9tK5jh2Y0eg6+qsj1yve7YUeYbv7lHZwO2MXtiIZQHCJIuZ3wFBxT5JS7HnyL
PagblD53cF3bxZO6r7cEC+E+nhRonpXxYKmbCOD4/U1YuKj8FEYnKJjwTs+dkIogdtgYceTAwbyX
xGbv99G+yMcVp7twZE3uy/QpKV4yBnm94hx1H/RmhNCp1fRJE5RDrQan+ytZOqxEeSYkMiI8mXMs
NVTHRWGlsGDj+RD4kJWxtGn4o8EdMMXXjVX4+b7Bha3jFk7NYpU0gULX9ZpcKYwtK5fZOqrxCazE
Rv2tyZGN2aCWl66Bk5YeaKpoEsVf/DYZ0bU1n0JvZvYN1gQBGYbEfXGr4ZMful+yAqJ13SNKrOXq
4/4aFzfVZI6dZRoiFHbXVsUhkSEpdCMnFVJEifJykC2k/Mw4QP09iLwtDUHGSu8bvcF2T8GI+Yuy
g3ui83+uraYoB/ZjSyxnFpJMZT2AML6zum+xn/pH34qTpyzO9CMKiQz4WFF17ASxeZbUCm1zsY5X
ruvSHljUTmERhNaAmOH61/gyInxFws4PaYVUaeKjfb3nW9SpnXREDDYCTMrasMXS57YU4B069HNE
6jPXK8cqUUBRRQ4hbPAIFEM/KEVAeqWLw7Y2G2nX1wbRS5no0R+83XS1eU8hjLFuAB5D0ld+lEaR
0+fFt7hyXxQohe2uCtYQOTdsEdN3vrA0R3UIkWQGVo3zmVhiUJYL/4ZCcKufaVZtG8FeB9gvvdwW
vk7VJzIOkEDXnzK2DJRg+jBygjj1Hns0onqt1ffFJFinUjJqkGluIPOXSjodkAPu7x/sxZN0YX72
UYtCjsIkTyNnlIL6RLOw2wSJkOzz6deIcr+GD13wuhNjMOGXDo/KDaYl1vUgcVU/ciKkszJ5EhVd
Q/cvntMLE9OSL54yJH/7Gmha5FhFLNnBUJNIE+fvjQIubbjGtU1Ob2IrZWH7+gebqTMfQ51Kou03
c4gaO2coQx45Xe77kKm0cSJsDFKoFzXrwd3Kye/yX03P9sTPqDAQR+Y6Pz1mphS+708Bg0FeskEi
su8nKfjsWw0I0l1JDxZ2FoejwWpNVsQOzzKyJvdLWdNwvSZMaJ/cIZXVY52Olbp3Dag3basblW9C
5iLr2iqh8X5/dxeCI4tW4wQumwLN+WsKy0/Z+klLituqorRprBz2rYgKSLgZk6CL9k2hGs0mU0vB
WClLLSzcEpnsofBGesRg5fWR0gtljF2fWzKY3qSUIlUxjcg8kDaDV02FhLSqfmhSWAFFyayf99e9
aJyxPagaVNr4c2cvN6kQWQmnChmr8G30TIY6snCoH4tAGfd67rp/50yTOMjzrjQkF8IJbijHi1oJ
sI15iJTWquJqKkGhWKGO3I1fy3zq66viGg/G4hKZ+qZ+QSgGpcL1/lJoUBsjSCInQeJK2cpKFzDs
wIiBt/FRdGgpl0Rqo8t21vbyGm/mgkuikk0oQalhKj7NPm6j5GGs+SS9SexTqKuUHl3YaK2rs3h6
TUb3dLqpjDrPfIPfwoedhoSbYWAisiWiEJE86uqPNK1exrBewdosrunC2ixcQeeZJEFlTb4Ov5DQ
hOeyGST7/sFceLqgMiJ5JWmX4S+ZGUF1ZcAh8FY2savwTqFy8M3gWpzqAlWY1tP8s4AQ8ecyFWFq
NxJ1xd0uHU96AYSfBsSmuIbrU2MgBAdXuxc5xRDDnDyakVTa5mBG/zRjIK8hnpdCgyn0YA4OQk3r
BtmGfo04KK4eEnSJ6l9FV8Ya7M2e+Oim8dht2tY3jI046iOibugIgrozhq7a+JKUHNFDpjw9yANS
Np4BUeb9L7F0fxhFpZPHdYVbanZ/XCUq9Rzpbif25NYRfb36HKVJ/qQPRvBJNYfwSevc4JRAvrDi
IuYHDRo/eihQoJC2qkAP5dk36MCJmn5bo0CfIgw95n77lil+HBzvr3Aep2CH1eEb4HSh6mjM7BRF
aEWpplRntKP1XZpVDunFg1Kqz+FACfy+sfldnYyhaU3SxluD350dLKtyI73Ug+rcTXo+vZB+Qub5
WHXBFyUPthT9Vy7SwiZSI5pKnRAeqzSXrjcxs+AiE2rsobH5LPrCF70bV5Y0PyG/loRnhVqZSAEG
6ZkJYzBcpo7Kc6Z7tgxy59QbYrRJDPUQ+wkaTg0S4WqVrPTqFzB/GpoD/DW1dcicZlupemnfpUru
g4AIX5qd+d1z/Bflicpxio6UrZ/Uz8kpeks/Rd+KfQuoZ78GSF0A4F3/hFk86LulmxQuP2F4aJ+a
XbTx0LTe1U/RY3XwdsGzeFJR/DvFu/KACuTKub1JHOmRXm3ALL63IinQCx3rE48nTamJC8LWdgZ0
qMF+FQl/e5KwRk5IMwvA/01RIyY0yl0z80HCm4cRzBLK5/XZ2+m2dvAfzRyOtz+AEFzbnH7TRbyt
+20zZAo2p7Hn7FNzaH9JFUAEfUCTbOUc3/qByRglRnJ/gIbiPAS12tBUk9I/N5YDU8MmkZUXHdZC
uc1Xcs5f5JSXRfnpyxFwMklDl5eYb/blCqAZkdHz5bqH+KQf8lMELZgtEuzC8iJ8qhFt/O5/uH8P
aMjlm8/DZq0QtvQxL3/A7M7qfSEWlK39c13lGznPqW2uhAm/6tD31jjzPENWK543XU/5gJbYW4HA
ODwGrh1ssydx2Pegzh4Cf+N+WgMbz9/u/2wufST4EyYEw8wvNEOsdXHCoVGNfOMr2TbTP01CU/cd
+cJkyPQN/2tmdvc90+o0oWR9KnAT71E7aj+CV8PRnpOTjqL8PoHh1UA9b/cndpFWoiQPzbI4rxV7
TV8LSeVNbk8E5Nw5v2Z3mYTUv+a7CX4V2dF5rd+4MOPGai+szh7JwM89aRx8H2Un71if0QpD45KM
fhrWF+1o7w8PoMh/n4z72uosfoa4UrASlbUWbffkisI+WqMq/UXXdXNMLxY2czGaGnmUQgIfHI97
EN+j4/hYPAS7/Ms0rCs8yPt6F7xVpwKX2hyzY/kEI8eXVfz4tH03vwI+9SkwoKg1T4cSlLLVUoxg
D3qSd8+oE+yDg3GQbSc/rA0XLV6Pqc3B/afSOU+I8jJDMX7AlDFaG6tEMHn4p0FWYuWYLq7ov2bm
1a7ErNK8HEMfJZb0ZOyDB9XWz6C3QQei/7jiulfWZMxcd6q2eiejOX1urYcq26XR13wtGp1nJL+8
ysV6Zhegs7Ik70pMqAxSTKQY02S6fFybTL9JBbDDi0CkpqiA9DgQ109eTS2i8xBkZZzIOltfp8nO
/piisry3DvFOHW3//f6XWngKqK+LqkHRhX/OKy++QFXCDErv7AmI0gj+Nh/e7ltYClQsE2yEDmId
QOCch8VT67BF4tSDU85yYiPYlLnE9aJpGSUjIhIB6vI/NDSpW7F1MnF87HJrJVpcOCFAFyCoZTHw
5P7a9otIomcDmj4P4bukgpTVNJfkkprW2rG/De8JRZmFBHdMd0k2Z95ERiJtSDJLcDoFLso83Gra
2ZAYRBnljSSuqWQsIKwxZ0hgtkzaz+A5rw+LVdRlYLjc5QlhrW6THbqp2UG3G9t7mXRUIFirN38A
PZ7ouSiTwUNDQfKmqhG3clyKmkAhG2ZRcdxqqBr6G2MrfEemtU9s4I/lIX7P11olt3cQw1MpEvgW
ve85gsvNNLEOrEZw9OQxyatNr/gPgTmePHPYWCkyeBka0Lq2Upq8gVDAoUojipYh8DgZ1M3Mu+Ri
LWutXwhOUga7se7eivwvX+721igcSExslKRtM9LsLlirwS4tmISUGtUklYM2z/X3TVIDOZJRdx1v
HI5ksVsZxT1V+J5aph2g3K70ymHI4/39+3qb0LG7kjjlqSKgn3nKnyMQHVZCJjiCPNpI8m2D3HuS
Ku/kBbENg+deyqrdfZO394ZYGMYykmNG+9RfSlsX19OPgsELo6g8UxSyhT59Csf6AabAQxvWB7dc
e29vQ33MMb1DBg4AkbT/el87Uy2MzA/Kc5zEp8CLt2lAhuG3O7ntVrK0W8eDKdImbgvVXc7PtSk5
6z2awV1xbsFNNI+a6dodVJf3t2/BCIO0TCgrzB4Y/HVtpBNDrw7CNj9HvneyBNlWUnfvhdWKmdun
gvtOnXratYlbcRaOjVZZg85K83MWJjtF93ayW7/+/kq4bBwFaRo0ndcr6rBCATfx8rMsfe3Kzhak
N70qVmruC9s11Sjxl3RbwQXO1iGNFBHHSM3OubLxROS3wbSkfr+SAS1cI74HOi/KRLYPsv/6o1i6
X6W+2GbnoTMfxArqY7jYAySbaW4crORnLq2+B7fn2hQRe+FvjI9PJMwzk4XrJYaLv+i20tcx2RqP
wa49pj+UVwaSt8oHfOUo0n5aC78WPOS13WnDL66vUtG6NgXXdWILfWJ4mxpkh9zxK1z8L5WY2UYq
vYyGsZe7Fd98+yUnw1wvJlyV2/IWeKtMILBxHTFlFk1uIGKtN6qwBiNbiMqwM7FSMvDIUzCvB3uu
VvcIJ7hOrpb9Rqw1cxMHjHj3sg04e2cGaAZ30kmQraOXN9vOtfZFkqC2Wa+UDhYXzOEliCFNYNLp
eqcH1Qy60R1dRxqaaoOiM+wHdfgjduGJv38TF8/ShaVZwKsItR9Q8HOdInO/liOgQR8FDCH1DwUS
B39iC2peuCQhrpynP0LfpHLj9q5TIrgU8pRa46ugvBn+Wnh968H4jhrXY8KAA0Oc3clWTlJrRBDb
CQYY9auRTB0O4t/ORia0LIUk2O0IeOcUyn1cJWKnt65jVtLRH7LnYXxKq/x/tDI7CWMw+lQIsBIl
wA1VdTiKhaFtgVL8wR27XM7sIJiQzlI3q1xH6AzbbbNNjJlcWINp34YA7Nqkywfj+S+c6PXJTg0d
yWoBM5VVfykzIEZ5km7M1LOQfHO/KZB63z90S1fp0uDsLHS91ktdOBnMPOD0CSMBJjTbRZ+tPAQL
+c/0NtPXQScDEKoxXbUL9+j1JvpRZuQ6SafswwIlkKYTGU/2Dp6nveZB+CnNNGPb1cEpH/uTXOgP
adj+diDCj6CBw7NHEZdu4fWPYLLGoyORcCp73c6y0tuYvnnoA3VlOnlxWwkdaZ9NXQ5z9rj2nVEO
mevhN0Th36DS3xQ1fgsE7X80M1tOrslgJRPM0GQlhXTU+rW11s7k2lqm/37x4eQI2q2k8VlL0n+K
kBbvYuG5UtbCtyWvRNJI+RnUIK5pZsZqyqBJJMFyMu/VjP+ShJ/3T/ri+8xgE9wZYJw487OjXkRg
9zIpIC6w0iP6xo4H66oSpcEmbsJsq47pm+aLCCaUo7nNapQ47/+ApX28tD+FShf7OEaCmJsjH0uV
voVQ7nXyl7H4/dba1Cj87yJnBeckKAmux5ATUXdfhV6mRDkgZVIVj6oOZWrV2/cXdRvfXdmbcxCj
+RVmZhu7Tmqp+aaigUoKkdjGMH6EVmO7jfZF7bPof9tKZeb2Lc9DGiadrleabQUT/qPuu181u/tr
W/lgc0kh4LxCnjWcyEJ+C0PoQbrPyqqS5JLH18iIJj4bKJb02UBWUQg1CAATdbSusA1lLHY9yMKx
Ft6Fquk39dhXKy5/6aJBPEwlimoJNDKzixYx36s1JAROab1LyT/jmpzf4pG4+PNnjj7yfStLZXfa
ttTuNf8Qy8ydO353zrVu0yFXef8zra1ndq8FX5dqcWQ9Yh88+kLFGPgo/XXfxlIceLln87uL2kU1
5thQunobGgjbyUdXe+9H5Xjf0OJifj3/APiIAqf/fuEk1KQv5F4wLAf+4VfTi14Apq+sZc3E7PvL
oyVIZGOWoxZ/N9Djxu7H/7aG2QGIO9BaZclmCeWzpr9K/r/3//yFrtoE4p9ipP9s0uyLj43Zuh09
BCf5qb+KH/le+dGLm/iLsc0RwDrJT/lD/S7Y1pt0um95ceuAayFzSAJ0g5LIyk6G0FSzmN8pj2Ft
PJf9+AeBJjCp/29iFjlECTQyQaVyOwFZj4gYW8W/VfP7cQNwRuAKnDDkyn7FahenLG76TtRj03Rc
OYMXZsxVG71k046boP7tmjO17kmCjuRfRKx4th5UPS1wooqJPhmjnEm11wXGZqxVudyFGwpoCMqJ
aR7IpGxyfXHSFiYeU29Mx/uY2M6y1wheLvo7u4mFLPk8iaLDwb/iehawD9M00H+tzq5rmTHhIItY
ncZlkNMSN1ayCePn6D1kNvTdOygP0i7bx6+UoJX2tdIOa6Qmv6qC112z658wu871kDWFLPMT3Gf3
IH9XH7qf1ufe7p/QutpLn6pn8yU/Ws/ey0SMQ97qbtz9RKFfb8VNuiojMVm7+TVg1aYiHGHIXOi0
akKhEvXSdFK/fGly5aB3hB6etuImaQYtGqLur9Fi4BvMPLKnUfZ3p+/Nz6iLh8hNm2iXS4ifnr2o
T+F71FCqb2RPER+6dtSf80GIGQ1Nw0Z5iHtg4fuyZ+7vc2H4ss6/Tz39XCWSeE4bXUueBKRLGF2r
QQ7ZRuz7zdFrEH3elAPk5ja/KJDOg4Vg5QbtI0HfVWYr1fEmEvWhfgoiQ3QPadw2+VYQAnXYdr1Q
7lO1ENJtWgdtu5fksFN3YW6azV43YzndJ63hV1vIvkvvNc7USuLhnIaBxSpF3DNpFV+xXaM2xr3V
mIL3UwupR5SDnibHSoozmIcNz0u2pdKG2bHTkkp5CukBFfsql4TubzM2Smub12krvGSmFid7NVe0
5DkvvREWO7XS+/3Year0ZGmppB29NmjiLfwInbwTclmvt0qfV9+KTPYRBxd7YdgCYZb1Y5c0TEfk
iRZ9C/xO3A1KV/zow8KVpqkFtd/LvWe0gKIKLzzkZjRER6mLW3ErwHCKRLImyPJLDYroAHg9NT7r
guf+mw9q4x11/vV4kAj2PsuyJ0rPSVkn1p5pTZRzolws97AZtO6jmYQ6fPm1X9e26kqC/JwwFyRv
LD3NsmPhq3A2CFRt2tc0a30q3YMGE+7oiVac2yN5nJZs2jTO5A95KENpGyei0mzDOs/abV256vip
V9Mx26k5olP2qIVGe+gY1IdKLVYYpdogvwbnlBoMZbazyGOMvajE8fhAH0zI7TJHp2MTV1bpb7pY
jYZ9PsRjhfBoZUzpFBOwjpXRyNlEGnpkJ4FA6UdnhXm7JfWKm00djULHKI7Vt/wqueCbjkWu7qTB
4w92GdXXjwOUsdZDCHXMaBedF2YPmT8U1WPapkGECq8na7bmlyY8bI1R4iOtCtlTyQ3NdoP2vDrs
NCMpS0dzs0ja+kw79ocWyrpPyDPX8psYlAHNQqNvRR1+MSnp442QaUV0KtBo6nYMtAkUDnwEKB5S
enLCgU/VNodxTNXkSZca/0di5rL1UrWVkv3le2UAh1ZqlsWOnkeR7ge97ctjUpN50WtxExlYMnq9
eynqK1rnfggKSS/L+jukhU0HmVyZQHWaKsiMxokslrvMjL0RfLgflruwo1p5kCQ3ZWqpT0P5kKCa
HW9l04u7fSjhG17GrIqVF9c0AluJh3irpkM3vrSNEjevleuL2SlUzfInrwpxrD+ym/sqCGXD9gOG
LFYymoUu5tS95DkGgwmDizkLmpCcihSReUQn27VfKxiT9vneL3b1o/iP6NnVKYWGA1rJNZzQ5CZn
/hqztBKZGIGFYk6k4hFqymltGI5p5fDlechCtYl6bETv2OXGR+dm8Io37f5+HLUAW8TcJJLOOBDJ
z1w0VoHjItCryHSEY7/Xf8o76RE0TXGotjDebyfh1MoWDmK9y95kO9xBN7IGq1t4qK5+wSyGjD3E
s6PcMwE3B3vu8sHvPPgdysP9la6ZmT1TUiBrfmawUE3L7Dq1NlLv2mK8pv+4IOBwvaGzvF9Bo05s
1MnORnyo/vIeq2fLfBW2+lPwXO4U+M0KJASsl+BnuLXseDf+1T6Xz8Hn6pjt7q944WGepIAZ7WfA
nWbmLKFtB6uueiE0ndJLrY/KS8d/VUasViKvRSsg05nOIdYDt3Ed7ml+jix95xpOaIgPY5B+5hlb
CZIXwG1cSVreVC3py94QJHA1Yt/oTcOh3XwoPjKn2hZb02bmSN3gdTfhpi0QMlm7kotLu/AEsw0c
ikYD7o8nsKQXQaw3VrdWNb+ZRhbJnC6dzax+wuOqEb9gQv/efpXQn1XfhS9ZvzFfdHsS1qveqn/U
vfEwASgyOz8Uj2vN56V7cfkLZvX0kRp3YbT8ApOmfirpf9Vx/zJa1af7h/FXUe/Wv/3Xrc7SAkUb
pykqzaAZKG7rN3lrbJJHcxd+hwx0C176oXPMDG5koNK2eNYO5leCuOzNfyzO63Sha192+u8XaVcw
DgMvGD8GoTy7kz9AHa08I2sWpm2/sNBIsl8bEdvqmo9hS3U7L1Yu3kKeNfXxYWeipTgp3F9bgDBE
EJPp6Hja19Q41JN+sPTcjGswl8UDwvUG3slMmDqHgJmwKAgZM4CO0St20UQvQtAdfcFf8VaLywEK
BXSe2jMkrtfLUTtBzktlxI+MThH/3Vg/3exrHP+4fwyXX/cLM7PvIoCwrMm5Dcc/0Tvq4s34FD0E
z8nX8C95LzwMp5ye9Bod4+LbfmF05iNJa9qqL1mbqg8HabAOYyvvasUgtK/CjdrF3yq3X1Pumd7N
+YWjOkJblo40ZfzZgzfqRhtHPWdcNbIfkdU+KZ31pQ6Kt0RLH+S8+bi/s4vmFPL9idjoFiqRlLpQ
eHFtOELi+ttQSb970vDdaPSj0livsro2ZrZ0LMEh/T971sw5t24E/mOyx7jZi+ii/eMJ+mctDFfW
tWgHFk34MKgFmXMsUBJ6o9zJGW+P16C3bg3Krsx0Y6ua0Zoi3YLPoGiCyDLtKiYB5zdNNmtIBkxL
hwdI2KTZTyP/fa578nQG2mH2AOt/Q55EntSpSmLqjoJqZjtUJylNVu7x4iIuTMzOehoqXl8Gmu5w
5MhLwg0A0hXfunSJGbKBZ5Qp+V8g2GtfobmMGNGJ1Zz/6BEW2+o9OUCKspvKKfIm3KXv8m+Pf+EA
OdtUtORpQnS2LNkVzDRvFM1pUe3d+FmeP4GEjFcO24KjmIgUgX9qjArwj+uFQY3UNYbZQZFWJj+q
qv8GyuOL58affSt6p2DwnDD4tPKOLBxwmDjYMZT8cLvzdwTSaKUh2dacPPjLDF6k5lMbrgRwS2cC
MgVKj9MQBAXP62UFo1dKBYyJcHY16MzrtHzDolqbW1y0YsJCNmk6wtMx+0RDLpmZ4YssJHZrOOyF
n/D9Rn+yWzCcTNR9jLLNW1Fd6EldQi3MSUTzi+v2j4kYPodx/fvZCkxqE0aY6bzJ0PWO6TAclaGX
qI5QPahBaWdRbAeQ5d332Uuf/tKKfG0FUfpRCVOsIFNvtT/z8kNfxSBPuz57hiYeBH36ICSYc/iJ
74tVGwBvc0LITMhgAVCEPAqaLvAg6WufZ6m3fGVutnGhHzbjKHuqk40ntXsuGM0d+09m/DQOz3Hx
zgU7wlH3B4fico2zfSzGPi203FedKjyp/etY/AjUtcnxhW+F85GIjEwF1O8clCSpUaRHTSU7buZt
Es62+mFkv92QslRq6EAlqNbR+ph+w0XQOqS+2w2JP4kPdSfD7V8kY20C9DZMgHSER5tJWlDiAHqv
TYhBLUeF0ZXnIcqdTu7PVhW8hRChuX7w4Rfu7zeo+TAAXWjqgsy7YXLIYoi06ESWZ60BhFpThtqI
nmLscsaL9vdv0+1JRxJIRuYYDnzxdrxeiKPKVNymPJuR/GBqnnHwlYKFacmPzBPf7hubovvrazUR
xE+9aurudCdn0T/snENcKm5xztEtz8p/TAQ+RS9/EvzWjuEUoMRpU5/8bYcxbSGMS1QV4Ke9eZ/c
UGQcvCjPZFDBx9iLxicvcr+lYi+tXKkFlBKmeJEmcXbWOK9eSJZbxyJcGwzs1Sfhx0ROE2+s10n6
FcXhFWtLn+7S2MxrKDU8QNlkzGC0nNTw2avErVuY1aYLfh8zCVU51Qzm5SCHvunDMf2sKnUmk9aq
qe0lfyMkulXkNeGYhRgJM8QScHKikg7q+/qidVJjMO5YFIzjNrug2tSybcAI3W5oyLyKgELlzaRl
2f/+m3Jtd9rqCx8SylUohwV2M6rUivCNR2ETqO/3T/9CRejayuRmLqwkkit5WYCV8dztxJ10tIxN
/QhBirZrdyJltZyJj7bbrPWdf3Uv5/fucltnoUxhFkEpjhieQk9tH+89xMUrxvKQX0Vjcm3O+Tam
uV7n7JrrOb2Kxs2L8zSn5DXFZig/r2zlbcx5ZWIOHJowWp1OJ4NRsla267fuUCCmNBob86neyXvZ
Ll/L9/Bd+ndd//jGNPBXaEBhhCJHpZQxewwiiZFKWACzs5sHx1BvT6Xu7UmDdi6kEllLd6tYk0e8
eUYnMKzEnBK6CFTU5zB4iHF9Sc6AwYvec+p9L7VskzcrCMvbKc6ZkdkhiaWyapoE9QW4tTJ0WHbJ
R80kZf1/pF3Zcty4svwiRHBfXkn2KrG1WbKtF4Zky1zBff/6m9DEPe4GGY2jOfMwD+MYVwMsFApV
WZm50z9VLnXlx5mNckLE1jwkThD4soud94cbYVtc5a8J7pdw/pMbKqQnmQ5Es4num9N4SDfz93Q3
uuMGugHSzZdVAy7sgVr18lyGmLHuzBT2QGjr2MqDGn990pmZANcgZAPwSF4Mp85VEwxmB6mJ6DaB
5oPmQq79A421dBfc9rWjbIMbTXKqd1tw4y7H5D8N4wHDhBFQduMuCTBzkBGdCmjseNVL8lv15Jtw
X73NXr7FgKzbbkoDg9bTnmLWzWN6IoKDuuq6GBFBuY+paPFzIrE5Zi0UE6A4AfVpkLZ1p+51QNHv
03Yv+/qnKLKoCL6MeGzZZ2ZZiDoLtWoYqHIM5nmMgEouyA5d+z24Z0SkljN8a2Ff8PRZZIiwh9ST
QeJYZZOfIlQojeLMmvK72QwAusrx+KHqUzdM8iZQg12SZsJ6AsvPL4I6TDKD7C0ksSGcyyUWLdpt
wYwvaz/JAKEmUNzpb8pN+VL8Vj8wHyz6kitxD2JCGG5FWgFm/c8tP9tSCrYVSGIOTPdi2gDJkDvz
e9B6wTf5BAQlahjUS47T9+67XTqG7V33o8WVgsWeG+e+Z5EXs0zbPr/LcXnFCPOJKAVYtcBUYBjJ
CxvtvtxOI9ZmtPQqSIdoxm3ep56NEHh9EWteCSwm/n7gx0HaxU9B6qmpD7OtUqiidC8ssTG83m1u
5w0b6SZi+RB2uDkXwYMI0/BopoG2mn+QN1aUGIMlU8y2Sm66z+7AEu+YO6hd7ERqTItk1MI0K0oy
YBwFuYnMz+iBTZjEkIukd7VFTmW5C3+rQK+MZiA4aEvMFAxpYDViXPQo/vBuGKdqRUBnQu/CN+2I
iaV5C20UH8T4oDaJvF9gw68ttzrIb9pNLN7RFS+5sM75oTyPUKrMYb1Lj+lLeaCb4KB9yyfHussM
R3UTJ/WEJDUioyzGnp28vIxprLUwipnOwJHerI8MJCDlBiCHcaNugOFIjiKjIptcdAmVpB0I2+Ym
/N7Xt8Uk0ipZcxiQqqNGjRKLAbDX5aK0Gnqf7WBkd3Pb7KDk5eRq7RC9f+qrx+vHbuUKss4tsXTj
bPtwA4HZF3zxd0MzvcgNmnZ66xa6yDFFZjjXCNMm7SAQkoFUJM2OEtkorrZpfONQ2A4GgPU/kHHI
H3JX9Axc+1Lny+O8Q+7tEQRGJpY3oEwJRqxCEoBKl88ynLlzE5wzmIneJDLBDuJ1NP4wjrLXPjV+
C2zHjvjpvFXxcgk2our1QlUG42UwC+piVhhFcYddumcfbs5jU4GCS4YbB2CuDyYarEGWUX1TbkRa
hOub+NcUl/zKaoNZwQwrLJrfenAfJj+v++BaHnaxFu56kYwxAmgOBtI/Bu5P5W3Y5U/JE/qfVeHW
+85T3fCXckN+Uq8D2swTNdaW7DOXm8nXsFSNxok+w02UB7nZgOqaImCSTeXNgwdC5E8FOyG71/qZ
+M+28rdCiMpZOqtYNYr1nhp3t4Nef0uH9P367i5f1tziuGDS5kZvRfqnp4BJtvQ0w50dlt8CbOa5
BFIC+/aZWo4oSorWx4UWJBOlZlXYVFXCoJ1Kxz/TkNzMtqiyviwssQUCqYJyIJQ9FmSOTSsNWWBj
ge1Wqh2gnMCeQkan8/DdtsONiOBm9TicmeMOvC3JQ4frPLuz0ZtwI7uynLEbIvf6ZxNZ4c53M0VA
j9XwDtBcOckMLQuQivxvJrhzDcxmD5A1TETU9KSyd5AmCUwsLzL0B8B+jf9TBfSeJyIzSwMyTIma
3rXorZZml/zKhnY7K+BLBX5EVCJbehw4EDCBCJJzJHZoi17GRIzCWpWltemdntfPWRY8gwrpDTpJ
L9f37bPSdpk6XtjhuYfKsCJdFnYp3uDqtmqc+aDv5e8BXhmv3bO9lb3M++d82Tv6+7k/UZB1WbJb
aXtRaF7xffZTbDg/qIWXpNRhqbQhBmewwV7vMTKfwrUfNc8GR990I+IoWvokrEhILvG4Qn+RT9HR
BTCsWJcgq0Dap5q2963ReNf3du0TAt+GSULwABroBV9+wiCIJ90Y2wRvmcZVykeUk502+fjfjHAn
uFfMKbVTxiyblm4U9U6rTttYFU24r60FcYkxu4D6c9HyGzOzmqGDE4MT6H2KHtIaibgQzLOSf6AF
iywRWDqIvS5QQ8psSYAkE3KqvfEXZMNA2wq5V8vrjxC/iR6rgw45RNGDdzkaAb6lM6s6VxYCWz7F
fAusMn3Z/Cd9DPeM0vAhubMfndYxOkf5aR267eAp0PBN7yKoYpuqk+bOQHCDd4I4s1Kgu/w9XCmH
dklr6EEA3fFdMEE0lO7eDYphFfMmOJhucagxwWTv1A3LJbJN/FT7mgWAoTCTWPnmF/vCXbZqXmSJ
zL4GS8vKrQ16JC98/h4fyK7dgVg9AG+F4KaQl8WHy7VzF61WyAVEz2ATXDN7WJTfoS8XRnvy+Gt0
kVpsZpCT/kg9EHNEmEMQbL3QPIsaZ5loBXwntJM/l9w126wBkabxUT+Ne1ZBAy+iPDnNofvdlI7+
Ue9Enrjy5r1cPRcx2sZWQsP+/PLqNgXS+bV6RubYPRO3d9XjcBvtrX12pHfkIPcb0eav5K6X5rlY
Emh5ATY1rH5yjR018AR4VVyA2rdG7k79XodCb+2UD4AjSnuMCf8XOqjs83K3EcoyYK+HzDRQe3zI
tPoSvLstNiDwJ5B0xRvq2xviT17iSDfdXoTuXrtyLuxxK9brpkeRA/bA7xfusy3dlTc5hNExDAaN
idMkLOatXDtMsw28QLhyIEzK+bcedZh5nNgXHpqXJng1Rt0DXsdrerAAWw9J/K5KPzRATNkwhhK6
jb7Vu/Tb9Ttj+SMg34cyJpBCQPHgp1x6eTYYRtoMLTkpOWPJJsahmgNRArNqRGXEbsD3LQEvoAcL
YiUoyUnNM3BuoEBES8xs/IuVnBnhMkt1KDq5a7ESvfoJehEnyER0K6vLwKwgrjzQDC60qo0mrm1K
sAwkyEeadJsGq7m+COZkl04PKVHkB6CKAiEVJl8uPwdQfX3ZhxIYB+Tkd5qTG4CeD1AQ21VW+eu6
qWVIZ6bQm5CxGwBScAHGAqlYWQ4DKHHCm7p/ycudpgr6S2urQYGQjYowtBNfITdo0QWSDgIPfRqd
JPhlhRMwNakzWqKcn31cft/OLXGHtwvz1jIoSAVoSNwxGl1IATnABriAAHSiZa34AUpYKrAnJvo6
wFFcfqRUaWhEeiwrHaqnKJx+YiJflGStLUiTWM0Y0Ako23IXf92QkWBKCzZMpXqIdSs6FuncP6Lp
0IJqsqq9WQ5HweTt2sJsxCSGnkbHkQemEeAxwOkCKgjMf4Vbwy6SbUgDUVKzcrWBQc4AYSccHS2i
RYkalLhlL2Hcn1FiW2/zvtzLMzi4mWQcJNgVh9WWEhdTVg0g9cJAv+aVKCQDFcK40jQ+7jZ52KbZ
gHlpZcfqye1h2Kn7EYCD0dVA7bobDsqeiCu6y/sMqz4zyzb/LJ8IpJIOgzyzVY940lRuqHsEQ0vo
r+7KyrHvRUnbmgudG+QOuGGO9dC2EtY5voUquz8Mp4F6kV0RzKT2Xw+/OAtMaBDcw9Dj4yIXnaHZ
amvgADfSUTlA9YbuS62ZN9eD1oqH4qIEARW68GBG5cFlBFL2DcYVAN7OyJOpJXeZGgvKditx8cIE
953CooaKmpyZp0w1XEABMLp424676+tYKc2hrQ/JNKCDccQXl7+lUmOue1jRdtKmJl5egYHXZbnd
uNFdG6SRYDrCUKXI7opTIGrhsQtoG8A2fFxpjQLzj3XIplvkLflhzW5SOqy1IB3mo37sAkd9K7Y1
WvyimvXKsYNlRExAx9Gn5ckW83ZI8iIJjJNCOk9LflnRK3baCfrfgq1dvhuwtSD9BHkAo87lu3p9
DLKyGBh7bG17mJ7pq0zAsQo96Uflqd3ILlTRfL14LJUbS97E+q74fv0HLH2U0QGjO4uuKRgfLBYI
zg56klRaqhAF4/XAVMjyGykFEO/lN9TQ/AUqBMx9aKPwkDqMezVt22OQfZD0H1FnuG0Zb4zEBOys
eNPz4nB9PSstTJRhPnH+jGTb5uP1PElR1UaqeZIT88EAGIwGtjPL1UdpGi4AtY5ugDOxecmBR4sH
HVPsN4EqGndd2VVUaYATQ/4FLkFebsSQB8zOl5ju0aCUoWQ9XiHyl5MvVm76a4L7cGkcyR2tsM5C
vlMgvpFomTMRPPPKXMCkuVK8vjTFBRljpIaGfBWr8SEYdVS98i58wEvg0HjdrXKr7Us/OIluvuXB
gFFEZgBDcPEtOLIpiZN8qKl5UqS+Pplxn98M0Vgg9jSDE5RmvhuTCURXBhUR7izP/if9CVp+iDp4
8XBXUZtqJLamyMRQghJ/5Khmvs0wtcEUfevmVQkaZIHPrrkL4gyWCQQVpiC4mmlp1PIcDLV5ko7x
vome1MbtbyqvR3BNm132kIRuWbhC6At7Ll3moVjoX7N8CdWipKL5DLPJITUcxopveMO2fLOPABdu
RTf8Srfs0hyXJVZFgWGJGObAnfhe57+LDj3/vL5vieHJSe3kYLexhyMNMq+dvirBhp48XkG4ilmf
DoGIM17kEopCFT5qlBdQGgCwafg51dSt8jJ0mmL2MjP58vV/aZJt/1loZaOE9mzF5mlKNU/TQc6R
/rjuOMvbn1nACCG+Ih5hPOzO6pOkkQpcHmUUQu/sTg7vYkUkmbJyEC+MsD8/WwYBf4QeBpif6usf
taK5wfCtoz8hwug04z3tRBKaojVxZ0EGfZdFGramHm+HaHBM43uUaN71nVu5lRjaGi0KQCFVg3/s
FaOu9mpuwIrazW6fqh92DcCQ3HQKZsSyZxqIJL1X1wXqOjDHQEd8kQwa4C8POkg1oIDyCtqWgzH0
W7upBD63EruwLggGs6iJUSfOzes8oVEIffZTZX83mwdi6Uejzt2mErXGVr2CUYgztkkMcXGfqU9s
gLtsLKc2U/SsBic1yM8QKAlS3eNiH0P1/V98sb8G+WClQZAsjsB7fMrKn2NkelSWa/C0aLdFOe+A
fNtdN7cSkkFY95/1mdxGFnSOiA2ttZOiD5ug0h/lQDTZsOgaILEEUh29I3RZGCaJu8IJBmZ7zJ70
PskdckecckuP4411AGXowd6RY/0qjsK8G/I2ubu8jINCbQfYxFXk2P2LxXYRdMdf271PK+w+QzUF
E4U8MIIWpa5XTd/7YxSM23QyyW2Icpcg1+MP8acVVheCxpqmgyrhMjJVIBnOlbiFlUH3Ak25DTXj
RyvX1Au1MnPjQnSGeafgDPLTsfEI7p1Wqntfxnisa9bdB+ms++tbt/qB2PwlWokWkg+26LNwC048
Yyiqqvd1ZfSh6H6QCzlx0FQVYGb4SPG5FsDUPk8wU6m6tGPXAfDUIewo8+xAeM1RigdSx45RioZO
1lZkMFJcIP1Qs+WdIQObnazXZueDFUFzIUIqb6KoQR8KI0Ob65u39oFQq4El3PPgteZOrV7Gsa71
MBUX6PPYdMJDKtKf/o0RQCcYmQ2GTbh7ve9VYjS62vlmQ1IURvT5vcmAcBKcobVtw+3EHmY2K3xy
0cG0wrEv0K73W9JvusZ6TxR1O0oiENOaH5yb4QJCN5qTNcUw08+qvpmRfW1KNas+hmJqjqB6bwRl
1tVlAb4KDVOMrC5Cg5zXJNEU7F6bjOONHILKpbCKrQ5eK0F4WEwtMhdH+eA/prjMxe6qZEBNufND
mqY7g85+EGQ+HeXSMafpA1qc6UPfBqEHZQqASCyS/wt3ZEoXQF0wSmi+K6SGdg5t1qnzq7l7s/rq
Vy+b2+vOyGLceQ7/zxpx/6LUD8wzL9eQ1mWejCm04gvdrm6HsaA3SgOgIjXNEiI4Mehd7bxCcUFv
67fARKC8bn8tBmNhMpvzWhFAaJJMynC6Oz9SqnkzlJ3pJWB49CAsgbNnt/MmTaJBYHTVh86Mch8W
lHFZUQ0NIkqgk0MdZMWur6rJs5o2EJha1L4QS5jKHJMORTBebDBVetIrQwB/9QzA4lzlDSROG6n1
oB4dYkzCnZ/jLXjZvritnFXtMjqTtB+lPiedD6U7p4YM7DC+KXno2ZHs1k0tOCmL/VQxMWQjH0ZH
Ct1LniWkIWExNnHf+maYFrdD0fS7srHn277Ssl/XF7ZiCnw04GOA02gYYOY+HebqxghKZI0/JUis
Ylkud2jcosqcEGN/3dSiFIRPp9kI07h3IKq+UNFLR0i005g0PuaUt+qWbpIn6kpP5q7aKu+BK6pY
LCIp7Ki4fDTk1xhY/ezZnt3cpEryCtydlW/Fmda7OiWDP9RhVLqxGZmFo9i9JCo0rWwnI9CANbAd
o47HXRJKLw2dimq93zbtIYI0tF6PmyrMBdnwAmrCblT0XJEmqLiMkJxc+mNHahQK5rL0R8hXJtDl
9CJgnWwnval8/WTdx26/GW6LLThsbrOPDlShmLZIvXArPwWufRB1/Fe2mk22oVKChAK0GFz9vi+C
oUmCtPRNPD+6bZSbk+bkul5KXlQqDYhRhmJwr7sTO3IXkRYGgbrC8vG4wgwNZzNvo9RM6zzyY7Pd
4Tl/m8jhj+smFsGUM8GlL4ixsRaWReTLMYZXhh/owzvQonIDyIy0oajOtQARfH5UVg1BV5CJcHPm
SiMMTHnUCnzU9LHcpjvpwHi/wJy6F3eyVj8ZG+FGto5AyjM/QznGrjB6Vvi6WlWDa8+JSvYkLdLY
aSIr+RWMozluvrqfbPiI0W+gb4EwzgWbcm4zYpKh8OMpOUDT3G/H+HFO5H2ghr/jjogy3eUaUevF
S4S1WdnDjjslQyRRcLPqg582lImIuV2R+DNoWYNKVCZZuZdgC84IYid0Dhb5exzKwDnl3eCHL/Vt
d8q8AtxtmqMfyxcd1Ldi/cWVGCBD2A9VdQSBFXHgeiQVCDRgkdyMCKfdLvB24S74bUr4mo79RnEn
Uke7D3J3GJzyvQICMttkI2Tb3MZ06sSRyaGNXq5/4wUFGpjekEmijMNkvaEtwn3kocw7q00JADex
+Tvvu9vEtDZBBI6cIsreRol0TqJgenCccr+oi8oZjeSxoNbRaIIHPcs7rx6bHQIsk5tTHPTr7kxg
EiFAn+07AwNdZvYYacH4s+7r4i5UqeTIpvo6DJMiiLIrEQYwXcBrkMpBjIXvaNM8CWajiRBhxtBw
pZ4W22CevyrwpYAH7NwKC0Jn11SPzm4VG0HoV3LwW7MjCBt1gji26Bj8802YFjkrogB3eWmjCk2j
rXt8k/JH+Ki5/X2gOer38kZzkjfIkMpvtQtW2ehD2K1f3ofMGf4a5vImPQMfRSzDsJk7zQZk0bvE
qyVn+Km+GpjMCF18QU/9KovI53JZBw9PTsQZvupWRo3e0M6gvoRBq7RWvMwqXaO0BS/CpX8o4IrD
6Bp7O6G8x4WXuOx0eEdA/UkxX3pTByt0IHidrZlAIgFFMwWhBQPklx9uGEEma/dh7mv0V66iPK7J
gpi8aoFpLOqYGGd8DZwFpbWj3rSo32RAhg7lMehEjY1lGIZIHqonyPkYAzxf3JWtRp7JbFLfKFJp
Ew0lopRuPqKLlezCKhV9lsUTDAEI8GIVaQhg2WBeuFxRWklIZTWN+hCKbqE0aBQelFAPlJj3fRyD
2joHL3JcafkmsmMRj+DaWs+NcycNvNZhMSQq9QEnA/B8lF5LWiaOOqX5ZrRF0gRrHw8ptQkmKNBf
gELpcqlZmYL2Gf1APzKkb4HdKm4XEBGZwJoRVrzG2DAQNwiEl0ZUKZFHAnE5VKbK8ZAN5Qgq7V4E
wlq1wlI5VnsFPIN91bMwWEPxc7CbBteGNP3Jp7BzRuS11+8mgQ2+Zl3OQ1wB2EL9sKLQcevdukz3
XzXBrjx4HoZncQnyvm7opSmlVUL9uGnzEdRwcnHIhzh9vG6GXaKXye+lGeaGZ7s1lFJtVlGMU9th
bsnu8cYANjKG9LkSgaBbArH19+sWl6cKj1FUDZlaEioofMMukYppwHlJ/cn+riqjA3Fmpx8iR6Gg
p2/zQ6Irt1E2CXrdLPpcrhODnjISqn8CLZ+ldgkk41q85Py2C+db6yXvzcHNQ+0nOBgCkGco1u76
MpdFqs9+DXujQvTDXBD922XV6mEqRX6lBMV9Yk2tm0WWtu1nud7N+K1eG432rtQieVNGaeVCoV0T
ONFy1UgJkG/Y+MgY+uBLjV2cWEh97Mgn0HGsKf2tya+IJw5oj3AsJsGSlyEL6teQDsM9g67HIjmQ
8wTSsw1WnIOjZyjB0QF2JT1vnTkQeO3y/KGbjsfxZ3sFU+1cuOpAkx7W0ID1a0W9i/pEdkBMngtu
5ZXNuzDCfsTZ0bCmrMxsGUaUQBq8Nu5Ch/TdM8gWvFybTKeR8V+uO83yNOJz4XZD/o+u74IKYAzT
2MjCOPJ7zXA0MEJWjbKxgj+peltJ20YRTZAtz+Kne+BbAeGOQT9uiaGs9YXWlZE/yLm0BWGGCcKj
3KKuEVnGBuOFulfJEwB7kfVD00UwumVOx6wzbjMUO5cIomoMoRpA08g3SbiPVIAGojdZxC6zYoRh
LME/CL9E0Z1zFRuiwLo0Wnh6p115RPkNEsUKLTwlJMUXgatIwGEK1QtAV9G14ie4JnCiapmmR5h+
sffNLDmpPAmaOyuOf2FCufRJM1JtTHHBBKZgcqcLzGNWTyKO8hXHB5YCQ4UgdcO/+Op2QLIkApV3
5I9S7pK4+FbO0cHEBDYp09ox1LfrTr/6hYBUw2WNHBj148s1DVPcUonMeB0pdIPLdGfrTLGgFsTC
1a1DRoD+DqO4+2zanh1nzZ7zSGkMrGqexn0d0mSbtq0u6PKtnGB0zf9a4e7T2NYoUUt8ILmpDmXY
3zUdQXIqSdsy0H0JCmO7QUSiv1LvgeNZ0PuGDiFwVTzWj8TNZGaDEuEZHHiTpLtNLB2UuEHouJuq
6WHs9vMkY3zjuS8ip8wEa171lzPzXBQpEiTPkw1/kUDDouQgaEkPynyvQ7LHjvXNdW9ZCVkXa2Xe
dPYZp2pUErA+Rn5UjO91SKCcYeanoDU6jzQQ7S2i2ek7c6vWrQjotOpBIOGAC6HmDBzGpWnZzrNx
1uGodmvep0X/QCXRC2ftLIApVUbO8Dl3zW0l0Yae6Jgb9uPQfJbN8gEkrS+JVQiyobWVnJvhNpHW
Zm3EaRf5ymTbjyYQM0diRL1ofEC0Gu4wBEMZxY1UR35jhN/SongrCUighCd77cwBEspGocFztZhS
INrUDardYzWo4XnAhnul9lxAiESKN4mRte5Qkc11L1xzeXQgUFoFFAadb/bnZ16oRKHSRdWAi7P8
VdcYgIufwlw/KGXvGPmP67ZWd/GzOI1Ou4Up/EtbqVLIfTJVkT8VmRsGk9upINGC8vl1M6s+AWw0
sMJMk9vmvDtBjjAxWlYfFZ7Xcaxe2hgqR9dtrGSIePz9tcFdXxLtaJzFcIjcmhxbqbZJD9K8NH82
1OfrllZX87eor3OvQKIOmFclWeS3pXJSq/mnHY5f5VRnBTdWOZUgtbGC7uzMvmmrEYd16uKt2s+7
DsKsFi1315eysmk6akMA+bNXBBzh8vurU5MQvBkiXx0g4wFUWwcYeTYTp6UiNbqVkwRT6OHh6Qx5
cr4QVVV1MPQWi3BTjvkeACjz2ckx9Ty3qdOEr6Epsrji3MjJwNILXgFWzOe+kx4WFBLKDbwuMrbR
hHFHTfN0QvfX93ClcIlvhYYBwL+gY10MchdNyxhtcW10GBhVnMJwQihe3VQ7w5u2tnI0/9iTA1Su
B5ocQaxY3VRM9RuSgrmDBaWzQeagayscrGC8I5rsBXX5XlrUoVR7lZvmMGGM9/pqV5xfR70SGC2E
JySj3FGudArNiAjOT+Y/uvFaD5N33cDakgDBk5i+hWQDH3DpkokRG5jsxzslR8XAnu2bIVCz7WCA
BwjGvkMu7hYlDVnwEdd8RQFdNfjEGZs4XxKBxrjWNJEd+oP51NSnnP42BkEqs3bWMKuBbhajW8Ah
uFxY1UM5S22xc2ldgyIhDgF/kE0nCPt7Q6kL9/o2rtwieOaxMhXzSwBaLq1JaTJBNA7bGMjzW0Mm
D9Wgyomt5huqP7HbVWkh8Iw1i6iN4R5BL5sdhEuL2aBXppXroV+WQIYNttY4Za+d2ngq3L6qf7Qd
3V5f40od5J+aIkq3SO/RZr002ShS2BUD2hJksB7tim5tANEQjf3WUjdjWu+UOfImUJtPuSpw0wUy
HRH6s575/7a5Da5MLezUMWSf05Um/W2y+20j5y9qbLuh3brQC9hYrbEdLPr4X7BHsN28LDohN0D5
DrcEWggLLC2tEkma8Mq/LbXYCczcq3Rp2/bFPqsUx4L0G6YdvDBWdlNYf7u+7cs0GchJIJNU6FaA
UIRnFiV0MsJKKwufyuY3Pc7MHRD5rQvh+Ar4ljqTPMssOieTG1nwwZdHCLEcsUfFox6IEH6iN2uG
WkqbAD052S8w8AfFQKeE/HT3ZUQ5vBjgQwuyAuhyo+XAOTPECec0NyUK9FcofwvmoAkcklH1WZto
qAtOzsqyUEFAcolzihcADw60q9JopqmgvmpL3T6GoOJWCapxN82z5A56FDxd/4DLYMfodgGkQWAA
ApbvGWaNAn1UhFlflfuftSURp6uj2IO0pkgIYrmyS0v8ATVLs0YVM/Jr9TajD1r0QuIjCT7+t/Vw
R7EYrNRqK9RhxvEpb3EJT63TtaK7dnUtlm4D6gS69cVdO4/GpDc1Ehi4DTjwQvNbPkgHDX1FFyAd
QTFmxRiDOsLV0aJGuY7zPyuZetTOARwJOttAOpvlTlFPr3mbh85Isb7rO8h26CKaYBYEfs4msZFL
LNjky55MclGX1q2RlvIfKTb0H6ludd9Q1Za/T8jpbuLCTF7ABWZ89bkIy5hFweg8UjVcHmwjzl47
darLVdEE5m05yAV1woySD63OJYGZhcvDDHgZQDeGnAKQJ84R6TgmCCcwk5bWtqkJVMDarZ1EgsFF
/rN9TgyBjh+ZLrPFm9G1qoOCJiR3pFR6SlXdKWey06EZm9SiPGnVFE4vUGqIG7B1uXFtg4q4WcGU
Wnf7OoDoUmVvw/oYVt+v+waf8X2uCV8GwcfCbB1fesw0XOtNOmKWJwZeCj1yOfxXFvDgxRAmUDA8
2DuQu7Js4s44QQzOHa0nCHQJ/Hup7odRLh15sgbUGxstZf5x5maSEZJMCXpMghyKx2FT3IQYRdoP
LjR43cgF2q/0GN+QuTO23Q9zh0El8RjFykbCxzSFjeWjnsa/R4KxGWOpl9WThj5Ylbzghv1i0odP
xap1rK2M2LEYbsjjqpc7vVJPdUbdJMaYs7FJ1NpNTXNHU0FtlR2Z85jBjKHIzt4BuommjHK5pZhA
7pW4yNRTOcX0ri2noXDSqVVOw2DVmyxOyid11CcRpG7F7/HQMeH0gBUB1sC96oo8JwaNLOUE/TiX
xr8iQ3No8mSTly+7/bkdnoy/CFA7CIiunMJcdWh2a9JM4JSLWR4JFSUDQQ/PbzDALU6W1NgJeDUC
jDmDybg/5E/jd+N+uo8PyUndTPuwdYrWESFOFyAwWNWBsAH8AIMIwGRxL7huwpwLiHIwqoq53OER
qlagIDVB+ZSfqvvoIfkQWlx6CjiO4PAYzEWFDP9cegpUgABLKz6V/uZtfVA24KO4mW/qvbwrbpNH
Y5ttppvgUYjlX7WLK9QGSQSgBzxspM6CDL0hUBBgiHOj0Zdgeqdpe5vkhh/19R/bnuRtpGX7oe2d
bHgr0CjtcrSLo7SNnFlrEwcqMm4I3PZ11+IvI3wBPJAQBIA1ZsSXzMXPghFRsmI2QPh9qqvKmePK
ywrVQZHsy9Hg0gy37cjTqxQNWvNUVcZtr1sYi0xnfVN05WM3j9m2gZDq9YUtzybe6ygNILwxyB8/
XJWWdlT1jaydUq13UnObJ8m21jCkFv++bojPV7CDkMBEnmWhCIHyDhd7Eq0kXV402olO0b1cyWAp
pSfkyUWY30hV4tbmJNhM/tEjwRi4ahizA+py4Ki8/GZWMcXRmFbKiZL6oGnzLxn+4Vpl+Ng01h7K
8o07QrMesMH8+fpaF6/cT9N4HbDBdsDU+MXOQxbPykRk8D7ZAE4o8r5Tc38u5vcubX4mWbkFRHWP
gZzHoZwbwSddXfeZcS7N6GpQWhRjopyKnjwrMt1UQwpGwITETlvnh9DSf4aGvI0DiNIL1s3+6ssL
BluOxh1CJKC/kB2+3PK0RQljni35FHW24tpJ/WCQ6Q01vbewKh7VObkvsuhoRdrOMPsHDWmXE6SA
CI599ST4KcurG5kDkMbIkpHcSTyOW9c71YgSVQa1zeROG0bUGB5tt3WQDbnWHmrAe4HFtcWfW+QW
bw4YQ5gzWIS4vHlHM/2jige0n2KMj0lDfaJDpnhlXFIn7xGopj6W3LFV+01C6z95SkQfg683MCc0
Eb0l3LmoNvAPkoL2RJELTT6Fs3YftVOwmxNMz6Chi1ApGx94PIKmI5kjB4S+h0ymIvDyMrawH4Du
pyyDX32BAJmQ8CoSneUTkQjOXewkkrafg9uWfFzf+uWtcWmI+cJZdG7AW4EOyIhvTel7L/V7NQYN
Y/ogZa9RKwKfrjoWkndcjCAXWlTFySBbOYrwLMuY7mQluwm76HB9PcvbBus5M8FFriRGOJu7WDnF
47Ni1U5tBK42iEozq7t2ZoX9+dmuZVo8dOkYoSEClr106h04760a7bE6LxeOIYjWxL3469TUqjlj
a5oUVw1Nz9JfOiICK6xGXswcYQgA0nVIdblXOI0SiGWWhnzSKnqrKOkJTIXbCnHandUJo9DFfBzs
bFPV048RuD33+odb9Q0G7ABIWF2OeoNkQ68zEsinubTeSBtvAWL+ft3E6qFCwRvqLqgU41hffrU0
K/SpQ3fjpPRvFhIEMo+uArET7f66nVXvOLPDRbMUyFKjxyP21BglQSWjeKZd90Qj+RsNa7/NA8E7
fJkfwOfP7HH5gVzXqGACEH1CBnKPh0rnhG38u4jR2ZQr80UiI3WL7suasSxG4ukFhmVMq8FfLncz
mczBKNECPYW9vqk0/QaENKYDrO9RncuPOBlzp1QVQaVogdD4jMxnVvkHUdtQ3BH4hvpkPXZteq+o
w0kdu7dC1kJHCrpjak2VG9vtkXbhwA7mdux0Eah47UiiHIziGDqWwJyzC+0sAAR1YQdhruC2nodD
XIyHgij3qWp9u+5Ja4fi3Az78zMzMZQ3rXrCvZjn1cGq0m8xSnWCnGfdBvJYfE0bGEvuOwZ9lach
wY7GU3s7WNkxn0VTWyv0s0y18a8N7qtNsRLTgq0j0mrLCwPZV8N+N/Zy65g5zgioYSdX18fQMdVi
EympN+rVa5j1mB6Pu59Flr5Ls+akOjRIQbdyROX42FPAnv+PtOvakRxXll8kQJTXq0y57lK1N/Mi
9HTPyHuvr7/BwTl3qiihiJ4D7AILLNBZpMhkmsiIZEx5Uq4rn1ZFQI+KOC1JLlpyg6mPbRWWoqdA
fJvIwe+JmBtkkLvrn3bFGV2YYU7Q0Im5MISt6IHmwC4H7Wc9ytiDkahW6us/v23sfP9ZzxcrkZFq
Ib5xAFa6KNOtStuVXWFX5r888VTLCix4oDJYSFqhT5NIvTIRTxukAwZ0MKWXkufrq1n5QoDVAWip
odwMfCfz+uoDBtMqGrMAifYUpAUmgRLIFHay8HXd0JojPzfEXA0oZIrh1BDi9XAgZhvYKO67remR
4QGCfs7/Zoy5IzOkl8q+RMin96FjoM8mNx9mnjiKfpynt3+wBRpSWvlAjKkwC9MJpqT7EE99FGeI
pM34FmObLhLz2RGSCe484+U3q1up6wDgAxWBPIeJy0yz1AZRwrlo9PmjbvS7eUwO8dA6KobTLeLn
PHKIlftF8YP/b5A5JBhXaJtZHgiUrGR7FCRwoz2gjwgifd4APN0sNnOjzyDwS+hrLdCqUYgOgpLD
klKnR8gg7CKgtgMj2g9dfRt1+rYpzffr32/dJP1wBLVBZOqX74KYIwEJwZjnzaOuwnuKjSVN/oM4
mx/B0PpWKJmgGA+Vl+tmV/cUC/yvWSawCXO0L8QCZnU/+AQJ8G2ipZ++oO+AfX64bmr1vMB/gP8C
Yy548C9XOI/9PJlhS7wYNKuWEI+bdMJzXg8J5scE4dTrWsmJQFdXd2aSuYANJneUVq1xKaRZtnTB
vxXH+MmvpV078uhVV10YFKlRY8ErAzLGy+X5TaY3cd0QL6smC43ltPzV5pwtXF/PXxvMDZjbRhAG
E+spKHdc2c8vdW++Cpl8HLqYx2fEWxDzvcaxaapYoQtqZdcoGlesnkBdwPlEPCvMJ5JIGht1iSVN
AqKtG808pT1nvm9912jPH8k/FYi9/DKVMpQgr8ng88PJacr2Se+jz4LUkK3KYg7Ofe2Q0zcSvUAK
bmAneHJFmotYyXHI0WwK5NRRpK/OiK1uhuBuwPEZa3t3bky6XFgiTk1iDCWhGBUN9N39L2Vsnvps
5By7dTuIJKm0LqUfuLRjQBclN+eIeH6i3mlTehKG9hayyZxMYNUMKlSI1BCjLdjialPRp1TE3o1d
q1hSN+7jTvZEwH2s655o1RD4KsDgAnziAntSafXY13WMMwdhNlN4b+XJ6SGMeN3KyrEDRzxmuQgO
nYhK4OWuCUZcYbS0ET3wMx00Ur+Z3XDb5eRp8Mv9dVMrC7qIPJmkYiqTpO/DWkSLE64V+GVQqNQP
aVk+XbfzpynLPIzAI2KICc89cLBsf9hvuyhU2kpEvq0dDVNwTb29i+pa3wR+cWiVYotB5B2wzXDw
k/YeDrpm4ZPuVTP9ZkMcWePFL2G8U9UDciaOheiV/mebvhGQ1hsRT2Jk9ROeLZc5+FJlCj0Rc9Hr
yH2vHxVkw7P6NoaZe31fV7/fXzssWkfpOqzExGLa/k2eJoyffXRIpK4b+ROQXfl4LLN0M6XTkCZY
jbRVoBZI0HV3ksEdd8HRhGoH5BdDayoPVCmWsz6uacZTpYJZyD5aaF64HyGT/ZTtsvvo4DuKI37O
kBx4aO1ooyGJ4bjjFY2Yi2PCTsNVYdUJcog1Qz97M0BcL9tKsZU916d4Y9rdRoXxXXYyShfLJpyq
Eb121zacuZaRWf7H+KzeZtJrwpXrXOmFXi6PHqyzaoLZFHoFllcRbLb1XrB00emOxr51B3DaRVZ9
nz3mv3ijHtyPSW/NmdFmKok6mtjTdtNBhGl26kfQA7evvW9H+/DBtwonvo+fC2Nz/QCvbScoouBJ
gRmhLftLu72kDH4fY7GRbwbWFJLGStv853Ujq1tKk13QOGAkAvxCl1ZC9IkI+lCz1zqdYWeghdmR
XegolibgtLjCIXWDR95JWXEAFEOEOFzT8Pyx0AqpVlqiQj7CQ7Jlg8DNagSA/yWeC1jxZ+dm/tSL
z74cCs4GuGey2SPKV40OmFpDa1LzLQhIb69v4+qCTHTnNUyTaQukYzDEoRhm4ezNsnxK6sINCA5k
4xOOnbXPhXla9OaB/wKgkz0U2gBIpZkHk0dSG74ss5s/ImSNk4GRwhMdKuHMY2JaeQZ1qBwDUKQj
yEPAz5zEOiOz2NT4XLI/O2RoME4z27NUYmbf35CgfInGF2PKTkUF8e8wxqjA4AzmP5T3L38G8wb2
nZC3JMHnDM3M8SPDyXP5IMmeaeY7EeTdKjnlqrYxgKK5/nVXXMClZeZhTIPATHIVGyBtdSt60Dfx
3bD19+WNZrW/c8/YoOZ4lDlRzoozv7DK5sha0kqxMsCqesIrYvzOdkliabGV/zSfQ689BE8KBA8T
iD7boA/Vv64venmkL60zjgGsz2pX1thtsA44TaA4Uqii9mDuvm8GBRyUwsBShRFTpooYCWChM7Rk
8obyy9Q7S0ufA/X4v9lgHiYDrSYUhWDD1J4LhGmqYaXf12wEFA5UBqCFw8TeAm5a1XIPHE85eYZf
7upp2ol9xOmSrH2RcxPMFxkxaDH7bT55mQz3nNYWaSNHUO6vb9by2blcCBO74CnKFbWBFSHOIQZT
9ru0hxrOdSPUY1yGCpdGmK9OBm00qr6YvB49DyWW3TarLKN6GurJJR2vQbB8B2BNBcKTkrdgHIbZ
uCRr5zCX8f3V8Lltj5ER7jpFd9Tk8/qqVrfuzA6zdVDfTmcFOgJeUiaOrqa2EUscV7RyBvBYi2DC
Ai5y2VbXzD6eI2QCnoHotZees7CDNtvT9XWsGAGGGU1oIDyRNrIJcK2SASRnxeB19Ytv4pxFb5PC
qVKs2sBoDQpjIKVYiB4lcV3koLXvvbl6b9rC0trXMeIEpCvfXYIWAKbJAD3Ef9HfcPb+z7WRo40v
9l4nPcX6b8X/pfSDxReQWlkLBlowk0c/Cy0ZXNoZ5yoCC4TRI5M/9MlTKx0jgRPZrxwtGWEgHZXS
oOHCvvstkYSqNRsspQmtrMHTG/D0nVdNIM0F8hpQsAXjRN1KhRabUe+Z6lc4jnYr8QYnVvfprwW2
iYMJGEEVwrj39DyzTUG+DeUbs+B54jUr4DcxUIsAuQyKYJdfY5qacs5j0nlm9KF1p7R6iWNe95T+
DcZ/AccN4Sc02zFmz34OTNUVcxoMnZd3bwQw0O6HFHykLUaLrEZzQvL27QsJ2hagdzHnghiddWAZ
uu5gHhk7Lwxmy8+B0JPwb2dY183QAIpZFcV9gvsPNx/azkyApYx5BWaEuvfoQbCiDATewJKfIlE4
qKhbWrNIMvSiJfHbpSOgA5F+4OhhhHZxT8FW28Fxmp3np6k3dKkzSxCNrT5JNHFWuPLuwBlQJDKK
ewAIMitsTD8b9RLfDbIKJz/H+JkkZI0dq8UNUssbiNzxplpXbhWQj8A9giEaeINFWWyolD5tpg4a
jd1NNetvyCc5z87KgafaIJSOgNK3iPQnnLk5v5ih0mk0IIiENlCmg42sahxR58Xfq6fjzAz9GWdm
IMwgJWlXd16gxAfIddw0cz9thHh2iQZaKl2LfkHh5uH6kfyTWyzO5JlV6uPPrOYiXlUj7jovm8XS
sGMxk+MfmtwYr4HkSz9rLfCVgwnxy3jfAdREtqWQF6oNRejedGawLYrbSA6NBMJJZSfb/ZimEDTz
feiky4keG/dpSrgXaeXhAaUVUJCYfIOeIHtfQSCp1HIXdZ5R1htd/EiruzEqbCiscm7O2jfByBLm
mcGZgtE3JjPrdUi1ovfUesBz2IYIlEx7Kv3XaVStcL6vhi/O16ARDPs1VPAOyJAxw+1heS+6bO5i
DKW2SEmS2aaqtMmW3Ash5I8zJ+LKPP/pVTD2NLxHSDlRhqW8q8zXT6opN4VY9uQTmKR3804kGym6
E0R39tKXaj9uxZvmp1Zt5T3Ovajb8hO4O4XN9WWvfM6LX8GcQcU3QjVXQ9nLzLviJcxOlRLanOB+
xTOBsYUOgYCyF1qQzCUGObcclbUvQY2u1i0gNm67FhQmQEBBN/ZUlhEnoFgMxIroBJwbZLY20vo+
MipTQi2t3YtHOlUw2rPdPtTbeHt9/1YcFFyfClVB4OfplPjlV4xIOXbzgLVBylC20qkE2UhKrERJ
fl43tLKJF4aYDyWI9SBmPgyNYpg7KXbS7hL/vRHkUz0XP8tc+n3d4Eo9Rr+wyFzAuC1TDHX92cXm
A+KF/WOEjUxfR3twfMlSStwKbj2Gt0zmFVOj0MjlQZA88jlHluykJ+ldAPIIeGO7rMBXH7uKbpXP
hi2f5PfrK17xOLQVAZA3VIfhBphvOSuVmfgZ5nlECBsFIXC9wms6xhhVj6y0gmKqoLjXLa7cvovn
jdnirAAcIxfazlPhxZXk16RXdlpA4p3b/1h9q8/eGmZfIRWoVbPUd14v5fsyCm7SmBdkr1wFkIJh
vgUtUzg0NnA05Uqb8jHpPBBXH0c532SaYAtqxev5rW3auR1mKUmU5uIU5Aippr3Z3ifZT1/51UA/
8Pq3WduxczNMrD2aKQq8Ytp5c6puzaR4FALCSRRXV4LQCUgKvASLGU1oGWmA1Med14YPAYbWtaiz
xyy0BeX1+lpWPw2+DCJRwEGBNmW8lDnKQyvCUF78MAoqKhnZQsejXVixcnF/6HLP4plZ7jKzHTS4
XVXYaK1/ULRtHfLYitduqY6HGi8mugdoXV5aQbN3SBKC8ZdADyILjL+HpE4DOxWEnZRUJ+JP6Ibx
YrW1pZ0ZZdt6yEoNCMjDqOlHTxIAeoaZeQZ3onBFrhkvCR4vyu8EBAqrl0zyKQpKJZC88DZ4aTDD
c6dT4QfHd7R9vhsPode/hDvUww/fp7jHqwn4EKABmP7Hr2BhL1mmhlrXAzcP0ixb6XLRAbu+Ewvh
Q98mvNnJtZVCWhRgM3r2l5IMYxCMVdAAc9Y6g0ugyKDHdlbY7U81sKR9sI9QAa5tvDBeHezkuzHn
hJcrXxSjU2DIQ64kY7CHcb1lnStJVwRAXUqHUhutdqpcVeCJKPKsML4KY0MJaSVB9EYA6fTsh6Ln
7hwX7rev98VamCvhT+aQzdRKGT5MUmmFYgc20pfrRlZeZkqwiroZBrBlFCAu710J8gShrEXRCzKM
fgUBUjFPzGLPID8BSdtdN7biGU0oC4N0B8A9hFfs1zGEIqJTnJ40CwdjesLL7AjmtOn0p+8bQkJM
FUhw6BeMSWatyVmk9qIH0OojahRWM41W6etuoHGc/dpRQNKEoiMKEZQb+HL/IjOGKLMaw1KAWdoE
czDW4FfgiqmT779cVE8J9TQZ0CUgfS8tBSRCL6NP6ZpOUnNKFF7zkf4BJnVB7ZHKoQE2Djw/4+hF
JQCnZKrOmGnIjx2iCUsrgk0gyV96J90NEwGNx2y8TYb0bagIqKJRwMHIMGRqkFFcriw1w7outVD0
EqE5NKIOmYNSRioRVBzvsDIQfWmJ3UMFdLtZE4he8Vs5TK7sJC5VqGg20mdwh17k1nd5qdgy4IBJ
yvuO+rdB1SAuF9eLcp5UxTR7/eyD6fdG5aUQPAPMDc5zI5+FUZpxAsVtXYyjBUXinnP4lsccq6AC
Qpg6wSvNkqv1KYZABmNA/7syHFN7KRVyB3kbToq3aoXy4SCoMaBCyZzAWC90cBhUs2e0hUsy7bOq
6+eqqjhV9pWJFqwGOTrGDdDPR5Hy8pvIUpgZc1vgpNNxB0VPI3cGjdFGajrxGBfGky7VDfQUxxFU
HsG89cH9vqkmpPLFFMac9tXCKeK6AcygwIegnyiy1d8ABcyCTGJwMgdideYLKKdJZzUdb9H0HFxc
b9hBHQTZLBCWaCIw0WKSB0hp9To4NW57q7y0p8IWbMXq3TCw5iO/Cb/4mCAsR4kH7AOUDAB34HKT
Q8OkM9QYyp/n+lkRck8uhrc6Ipwzs6y3ofGDg4nBEXgPNAGYRyXzh7nvzMZEqzvxKq/+AmZw2A7P
oONzi/34ghpTfBO85UcudmnlyyHKIRAPAg0aQg7m5oGMXDXHVNS86EV4rPdgINoE9/7T/DAfYq/b
+zfhoXkVOWWXZQJPOx2Y7QFPM/JIyDxc7qvRmQkOYWF4zYDklYjv+YgqY64cwxKDw/GwUXNgqfP2
qx07eyjjzVj9FsQe0AfRvf7KLr8wbenRHiUyQxDbMes387AsJDwJXivdDtP7qL/PEw+kufBucDbn
NpjVYmBiVEADbHjT2FqK+iDk388IqTQS+viY+Mcq2P2sTHWU+0QAQGWIfQe5W2dJifr7m1sFNQTE
PFS9BIQCiyy6jBMIzJXwbFPx0tYnMcgxMPj6bRs4iyCWRyOJkpcxzyh6fc2QD8rkTal/HCbh91B0
DvHLt+tmlhEj9PBAx0KRQ4hEVOZeN2Of6EY4Af9QT09aLaaONATbtIKiFAmgDVaCN+26xcUZQAJz
bpF5FiI/nUkW9ZOXV+CeU0ryPJbdz+/boNw9UDsQdcpadnmrIJXjx1WANvXQwg1javVXUumf122s
FIdBZvMHt0bbfYu2UVRjNHLEcIVXudq2cXvHOCiq1US2BvXGabCqX+1OdbP9qFnqdnbT3hH24fb6
j6ALuXgGMD6JgiZacyAsWQLgY79M0l4Qegz4m/XbSMTe6oeEACis/mjJVB0hGRQD4CryJvxXviLa
PSgUI1RGGY5956oCShOFiuNJ8nRwKiUbdlmY+RzkzEqIhyIC5jsAzZGRBLIUIXqlm1UUCa2X3pqn
0SnfKzt0dLd1xw/1EIAkNXB4A3gLP4hH7g+HM9J7TN+yaU0gZvgnk1r4KMDb0GGannT95fpnW7ch
K7jFSAoXl1tL4wIEBXPrJaJhyWq6QwvSAr0P7zVdsQO1TRA+YhYTSTS7fYqf5zUmXhuQ94yb6CHY
tft5n2/CTYdDgaZJWLhQf+bEJsvMAzPouBB0cAYyfGxqAwB6pYlN1HjigYI5k60Mmix+VX/puSAs
jccKyROk8HQ2vAyDDGSmQlp7M6k2s+xGaAIGIPrQRKvyh923PxgCEkR1qIIAg8gW5wowg2ZFplbA
Pcb2HP40q2GDpup1I0ugI0VwoFMBCiJ6q9hLlfrAi5LEiE6DTTb6Bt2t5/K1xZdCmWUroK7OccUL
7wF7IP9CskuVN4lGt/isGCgDWoxacBZhwkS11KrZ5A2kfEFIqnzKfr4d09z5hxUi6cBMGl4BXGfG
opLHQlmZaXQaR4hAS8oeKhJWPujHNIW4aB/aQ/5R+PWuiHJHUKlWXthYcvHM+Rk0Jbhwm1g43jwk
QJAhAzSLeYNC1PPNCDztpyRAVQnAhmEs9/qoop0QIs6UtNc+ROskJ1aIbAIEKoc2/Pr2b0AshEQZ
kB26Gew10bKmMg3wLP0prklu6sQOpGP3+jbHneSJQazEmXikKJEcyIrBlszK5eWYZM1mGXFmHllk
A8kye76JtsFe3EgbFUKq0YZHgLl4IeByZJqSIRWiU6RMhtL7UmmocWh4vmC6SX47jSHnNC2PLyxQ
pUgUnwCEYbvPcTnOuiYIOjgN36Si3Ed9Yglot8nDq9p9VjJPo4aeistTc2mP/p6z6zKNwWyAE8FA
t6HcCWljJ1JjxYO8Ebk8SgvHjc0DHB54DfC8gMiGPaCa1kMaptW9NknBlySH4Mrf9gA4F5vJqIRg
wzmMKx8LRFUwRgf2gSdi7iVCMbUPjdLwSifd17fpHbFihyaUamjLOB6Cw/M9K5spQdMFzGa0kK6z
NYjB1yZS+6buif3HNN/nBNDx6GAYPIjCyk4Ce4eWNrAQQKyzLXyIiiVm1MCOlGZ7tUucCKOCDY/k
f2U1eMmhBIuACObY/QuCxkSkNWhe7kPMq6rsvP0NBIPVxTHnJVq8rkhR8b5SaCSIjRbUlNMI9ipR
aDQv6x4EAg2XroPiKQbeI/8mJZqT5sBlh9n3nyY0c7B9KObQwgabHfZSIQxNUWuY7Cn3QJQEjnoj
79od5iY2RbeTdg0vdlk5khcW6f8/u23w0WKjGlhovPd/95Flbvy95sjb4Gu6Je4fj8V5Dv+EDMwF
1zEPQlmr4LAwNn1pMlASP5ETSUUJgLwZh2TXPMe5Jd35G/+U3E23rZ1sYmCfOZu7ckTPzaripdk0
gvBQA114T0hQHwMdf0ssLUhdzh1fBEwIpSmUxQCIG/yGbDDY153SQDtc9ZT78rb7iHbmphmtYmvG
tmk3zuSgY9ZbEt497luwappSrlPRO/TuGXdWD4Uc5Wmien3cW4p+I8Ypulc/wXG666aAU8RfOzh0
pOi/xhhfFqEA0ZoQzPTqOIPE0O95yHgHZRk/YCvPTLAvgarFFaky1VOBUVeEys6MBuFCcJcBYDIk
1dZHqzvJBZuAbr2G/nRPDM5v+FPJYA/r+W9gDmuRCW0RyFimfBJtxSaJDQ1QEeFMCZ3m+OTfKU7v
1p6nBnacWN1j+gNKD+OxtNMjz5ev7zhKRuj04tawY9hanwIJJoeq55c3OmZzptB0rh/eP3xAy9X+
NcEUeQdBVZq6jSAEfzS2kktuoLJMSjfajrsEh3eGQ6DJYH6QbtKtbw8343u6/bd1ol4HMnsUttmQ
Dd27oO8L+iPke1m/jyae6t5yI9FXQD0X48WIyResdVXT102Tm8QbkMXo5WsdvV3fxzUDIOQD/BRj
YssiZzf7UyjWImaxQYmnkF9t8XDdwNKXUXbWvwboDzjz2mhfp2BipLx7+bsPit/OPzYACV03spIo
XVqhv+LMSiOWYthAisZrDpMtvyFVMqBBY0F4a9veR05w4gWzK/EzyIPpSD7CTdSV2HClaJU8TJUC
NH9v5il8zzfjTnwf76VT8hRbsTugW/jKWSR1IpdHHi8tlV4HIg/TSeytyothDmo6puwfq4/gRvkI
Ugekv7veCvbJfnR9q7wnhQ3GvGnHJZRcejgwl9JKPMQt/5TFL3d4RjFYJRm6eObj4Cqgr0RhyU6e
Aru2+aiGlUMDDV7g2RHDI6hhifNyv2mSSMWs10ghVtVHI38WJo8fb9knwhAGIkDwhSBXgAIPm5AE
mtQaoFYCWYRV76PManMr26o/Ztu3ksApt9zRXXn5BQHkMehYBrgoF7FaImhFhtGTAeUX/wAdiFRy
6Whr58iADyHvtE2HV3yRaLDAnBrqOjAHgvqBsoDkNnrbzbGQoSpZgzlq0/yWUI9UX+ON7mFM8dQ5
5YP/Rmp0inwLY+AOBqA453YZoVLdGmD4UXjCD2AbKWbdyqXa+b0XvPg/Bldyqy3GBdSf0y/fMcGZ
nt0FNqigeq+0+VOLy0AcwT6aKUAdo1SzkJUBKNuIpBwzN4av7YJ5fq0o9VRY+g9toD1fX+maLUrQ
DnETAGSQzFzeEQ3oSwWEeZ1XFdq+HtMS8PDS6xT1PVVIyon7V+4IbcrQg4QEbXFHSDfm9Rih5lR1
pu4OfdmByZJUL1re8LhTl44HDgc2UFbWMBLJ9lCG3MzVKkXRNc9mM9jITeLvBWFSx20gAPGxj/NJ
VZ9alMmSu0aKZ16HYIk7wumhqAhUpXB8kN5fbiwCJjMYlFJF6F99KHZIrOJZfxDvQIeTvvSuBIdH
9mRAqdsKNtOOC3BdOr9L+0y4GhWxOOcS7DcYuA92+SaqLN2eUCppt91ryClyL9/kS2tMvNrXeSOZ
AqwFiW5HAJWpGedK8izQD372XKYEHYJ2hIUe1TZjNuwCkyfX78KS/JT5Zkw4GodFUEY+tQHO9nIT
O73VbfRDu9X3HEvUT196OLRJ0WXH5UY6sdB/kIo2ThKjVLxIbTFt/QwerS3G6x0/Ge26iZw5f0xF
iDsJIK5Vt9eNL688nn9VhFQwyjPLtvtU1trcQFzKA7uV1UJGo5I+I8g/TEXN+WYrl/DCEj2jZ9/M
BJhZVLtZAp1r5Yjh6BR9fUzGxxHSO3MRgvuR42DoMWO2Fe8UGqeYd0aRnK0QClIYhb7egiQ9MLcz
uJvK9K3GqHKmaq7PDeHWNhKa6+AEQu15qQduBEGnqQEIh+ZEtXuFuE18m8WyE5UmZyN5lpiIVGrD
SYEYOCw1j3oQOnL2WL2j0O9ePxnLVhX1VGcrYpxWWRY5iYpWxgUIvD/TKc02gZ6WE4EhpNmnh+hR
d3jUAMtXgbpH0HSgcqcgKmV8x+hLejMgu/bMsLQjFbcuQ0kSsz7XF7dqBukIBkBhaRGKYiZbKMAV
KXtT9RmKFZBPsS13PJnzlSAbqzkzw5z5aYKy0FBiC0und0ZHs4vR9h2oM6E4Ee/abXjPK72sHo4z
i8wT3oMopx1A24hR48SS84+yH+xCRh7tP13fwRUXfLE05hQSv5ObroQhTIfao/Im8NDP6wZA6Ell
zA2k4pf+ArqsXZ/JmezF6UdqvNUSpx63vlN//z6zU10faWWC6TfoJpwivXiPpXqj9JJllvN3AYT0
IgG3/9+VMFtVh34rdjldibZvhcJqw8c2+7j+Odac3bkN5rLOYxHrcQUbJPYN19RiaNlKc+5Gotmd
Wk02fgp+VHDqfCufCDAByGAiMkKDjy3ABVXcy2NUIWvNNNBnKVaovl5f1so9Bdc+wkSQ2oDFnQ2c
4ihXwFML7j1oE1ih8qyAulONeX2QtXt6YYaelbO3yZ9iTTCEFAtx/W2OSvC4M/bBtnEIhn9ADGDu
TQ5Z3crWUd1SytOBdS2AzUFDigYk1CD6U140iDEZKU90eOV8AzgE2C+FjaC2zhRhhVga+1LTMVrY
o5zXtMkt2AESpy/k+GcWZ7wJiVVz4B+gCjfQEdWZA0jKPK6kpuo8aFa8yr76JffZycfZyOqaB/dc
+15o7EB5CV15MDqxJEtESGr8CqXF95LfTJAd2CL+ESzNqVOLpoFm5+iDzYujpZVFEhQwkEmgzUM5
ni7PidCEwTAAc+QppvBUSqWblJ1VV9DKqmfEM8Fz6Y9O08rgIrtLfBP8Mndmlh6N4CtN8bMk1BrG
1uuFHCPtpSP5T+PU2UHww0D6qASiDVo6aJjxmHZXzhqQXWA5gvg0yJFZqGMWlCBDHOAb9KLc5UG5
z4WRE2utbAyavpRFCa0U8GkwpQjfVCHiMGFQENiuvn3M/C+jO6TywAl9VtwBmmvAqeHdpohU5pBB
wHhGZzaSPamdrDy9r9DN8+vwH4ID3EucMAxIge+AiUH0NOtzQ9AxUpSp207THWUkltTzpGWWfER4
F4DNoeMvOFCLIKROpaI2G8z31IgNBq/ep7fGNrS7bXDIb9Rj+iFs4115nx/D5+tede1AUN1LCGBR
1kB2gUI46m0t1pJX+W9i8twbHOe29pkgEI45Yw2Xc3EaZlPGwF8EdfCkM22zSTdZe48xPY6VtVVg
uBBFIcriQNgOHv4gZnliCK4J+TEdQOPUqpyDsHKqcc4AXkHtCZUf1oLQDJpRoH/oNWppGyAIqgim
bIPB6RueqZUto9kfThv4FJCJMReIFg/Qp8MYm1w9zf57KDxG2f31r77SYMHFAQkNuvAEqmAsrYre
VVMryI0EgAYaLJWt/JYONQahaEErs/vJme1b8VbeYtLWAu+GYVWPkcOftqWBFZOXnf8MnXmYpExU
8eHwMxq33vuaVT6OVmYn+3DXnIav0OWWulcyTxik6S1k5jAFw9zneSBdHAw4jsp2cidQfmlWt0XD
BQLl2gkTMcH76BWP042OwvdWda7v+lrt58I682bMpPXDIcByaaMHM2cb4aF9gjaxazhArG26feaU
x8A2bvJ/aO/QDw4RB7RGIHG/qPHXulaZIkyPyABiJcY35kUZa07swga9Q2ehU+/Xgp4p2NzClbbj
pkRvW/r47/Lal3i24wc07Fxzzy3pr8S8F6aZ72rGcN5yBAdQO2HtAFU+HLR7mmVR4FHq2ypmmiVb
3ORA60Dt8p++69/NZb4rdMXLNqywuQOIA9GutDTjtjiqD82nfk9QDMYIN/p3411zQ4IDtxJP/cHy
Ev21zlSnglQawKMD68rWfMt2dFgCkxl2/6HsuPWpFUd7vs8s7SMxCkGQNDwXwQcdSmoxYO3OWzBG
P4Q3ySY6+Q+8XvBagHdhknGHoSl3YTpief0m8xSQMqL/u9dd0KxuKX9mcvJdzudcc8AIkiiCFcHF
wtd3IykGrS3ohgY78ydaz9lztO1BOwA9713xGP7odsL3XzAghf7apBt/dndIrleqPMFmCs6cCpyE
Zs4rfa9AQKCsfWaDrvvMBvLOoYCIHXgwtule+BxvxchWd+ONaZeu8klyl9Yhgkcejptrl/ELpAhn
Waz+s58+mkMh8OMJhl6yffqgv1SP0mt6JHe8qdSVswrZGqp5iX42sPJMVp+C0yAr+xFBgVztdWF+
LQPz6/pRWTUB3AlowyDDvgBgSYPS+BOBCUPONpIGyfcycK6bWHmxgGmhiRtIb2iEePnRTCEftF7t
MRU9qTdprqME/FUVgyUrhatoqSVOPAKutUUBnkeL0DAJlp1Li7lR6SQf8bnGUf4V+lDgKbPg7vqq
Vq4Y6jioFdBcBOEH46/jaSzaeYagV+lP4E1/EpPMJurjdSOrCzkzwizEVApwboGD1wO8wiEJ1FKi
zXULK1HhxTIY1xsFcRn4BiwMI9Bp5EHuZDeIf6Y5D1y8tl/Q4AVnLwZMaF/u8psQXxHHVoAhkcRf
c6hWdqs1z50JtZ7rK+IZYlYk1y1gPjkMqeZk+dnnEOXWpPAmhNcONdq4dPYB0w/ohV0uBzyLPnhD
IQ+mz/k2K36S6WGUg72k/Kiq3FZqTn1v7SBgZBeHGUX5JfnaCL2XYJwBqQhM5UOt1dc8FHn56FqN
HHQ1f40wOyeBfA/VKyi95Kk9f46Of2h+GII13gs/QOKEmSNxU2yEvcBTC1kBjGDC6a9h9k1OAw39
RAmro9rJxQNK2IGbgD8bRMFfIGxylIfrR4Szm3/Yj86ekVSR6t6nKk5idpCq3FInHhZp9RACuk7T
OVSQWDRDA8GxGEPYECcpfzVFao1tZBcCjz5uzQqGIeloEebdkFUxhxAyR5hIgExbUxLQnEdWNanO
2P24vlvrVtDAgClg09nE0cedbvQIMlFx8zTqPzT0deP+/R9soPyFtx39kkXGWHSD2sfQF/AgZw1J
QVAjJBAgryuOb1g94nSyH2ATivlgv4sWgVEyraDjEkq/+sZtXshneZc78am8MedjhcxCAmuy4PDS
thV3gVgMKTElAEX/nkkT61Q0B1EDQIkMr4L/JAriSTHDjWHuE007SWPHcesr3+zCHvPmdpFQpXIP
NZSqvAvrdKMCVcNXUVi1AhAJsAiY9Vk4wUJtfMy/ou7bpK8I4cH+iDkplXA+2sptNUF0D8ZZxLNL
pJWuVHHZ+OAZkev7ZmzsgSj2t08fHQwHggzT04D3MY5vIHgvanBbeLVyG4FAU05vCok3+7oWRMIK
DgGdakF/gbmtZCzbLgd43ItvhZN/yE/tTvlqrfYwbWjYGjnpMbspdv+wNNQKUFECS9ICsxj0EUTq
BlX0cv0zRdUP6ulWpXzfQ+Dqor1KoztwntJzcuZP0TwbQKMNI8ncH0y/tkkvH/uI18RdOwiAoaHs
oeL6LsYgqjxuZnEeRa+ajrL8Iyi+z1mB7QfHLZ0hw6DXwj1EbRP1ZSRDzcExtuKLeUNulLv/I+3K
luOGkeQXMYL38UqyD7XU1GnZ1gvD8sETJAiC59dvQrMx7kZzmyHvy0zEeELVAAuFQlVWplttu219
o97RY2zujIe1osrlss6N6ue7N1EymgzIbAit31bqd9eeVw7Q5TEVBhBUMWbhorItuXesTQqJS/DO
2LnuN5ibNNr3yf58FxpWTLgAYhxanHJGpKtJxhVUbqJ5ysfQbB0vaBqK4SJXyTafdWphChxzgkcH
jABSdGs0zo3RnMFtU4z+XDxy9b6y1+6KxV37UBICLw86ttKuaTpJ0qKGL5TmndN8HeltnL9cX8cC
nwIWgkIooAnIii8eEUVllHpHJyFZku1b47Y4jLfuTR/YvhE035sHDRTefvnF+0XD65aXF/fXsJSN
G3wC6M6GYXdW/Ll6zMe3FJw6141cvi2wOgx/gjUYU6C2PJYZZ3PJUYXAZ2qf2v4tm6FXbR6IvdKR
Xjo/SBtwsQL8AH0psdaT6MNsfWIt/Bt8qtU29sbQmtfSuaWVYLxGEPYgMKBAf25CyWy4XG1DbGH4
BvVdUMI22lei/8sRwksfPVQwbFzSI3S0mozStaaonNJNYRmBOsMaX6PJWfr4p2ak1eg84zlGWTEd
nlY+66mfz9O+a+2Vz79w4WEgCW060QHAQ+kD8nvyYbxSyzpWGT3S+jHUUfeiReAWG7JzQCU6hdbv
8tGMw2G/9rUWsMTnhqXHGee895IChqs7d/L1zbx3NtO3fpME9JBt1xqpC/U9tO/wbIKTg28C5Lfn
3mGRnCmjbQ2R5U9B/sABsCs/IHZNOIR27/PdWr1WxJ7zgum5RSk2uRQTX0VlDnipgRALjIcuUfwc
uGp9b9Xt/NR2IJfyTV5igB2D7CPxY5V2xeb6+b48eKDSAdUdpEGRNqG5dL7uqSuswk2aNsIYKIg8
wNZjV+zrdRuXJ0/YEOQrgHXgYEiXYwLx6ZqQvI3IpO0dkiM1z7pjrJt3Y+mswSTXjEl+M2ZVXbV2
2UYJy/3SuuFF4hf1I/m0wi+6lbi+gN8FezkOiHR/WV4FyRQm7OhZkwWmKaiI+r4lflZrzVprdmFV
mFcVSqNIzURJ+PwzubnbqC4GokCZoLKNPk/No1nM5FmtzDersYoVwOzlUwdNPzwJBAui4+B6OzeX
mXY1xUU3QBrm3QIy0bXSe6bumwYjWJ5vKPHuuocsRDMTbW1MJqiGUGaW0mrd4oTWpAag3UtGMPch
xfbjOoMKUGdO5fPnjWlQc/hAajgXqVTjDmmvegWEKfIuNHn+mnnmsc3tlXLP5SfDucJYAhrO8PmL
vMAuR4tNatpHajYcCRRwgkyF8iMYb7QgriE9f31VC8/ic3tSBIvNmWkeSSAgcUh+KPfuYYjaYPa9
TQyiwufyiT2p+zVg9fIawYwCqjZwZMnXdqyRjkyl20WazX2D0A3LDKEQqivOmljyZaDC8kDF5WHy
Cbsqp6ZqRyyUNXSIV9Da1zE0ukoOseSEGN5HjVs4BSrd506P2DoNgHLgqrPsATAB7hi/dE55FU4t
Z2Nw/XstrQeoUlDRQrETGZZkzQIv0Fx6kGKwKxAjqNOuVtZcYmFBeNODORKujhAvt9cTqs1JlwLf
Y2hlF0Jgeg7xivB8VjdrtYqF61oI0YJmwQL8SbzuzjevyAfNbtpY8KD0IYgmgjL1FXR0jAMaj4/m
Cs5vIS2BOTHzA3oSMKDIr4esUqFECvoK9LD7EKQS4w0FM7HvhuZ99QMI/K39lX5JwlXFLhFnzy/t
c7vSVRa7Fi1oZeO6vKc35kb7ir7H+KgdjIAHqBLuk5Wrc6GbfW5QCvzD2M4EHMxtNHMPRIVdZLSv
YPnzq6zfdrhmlMb086kJZpOhGZM/o3QOpVLHT1wQDxfFMTeSsHSVA1CYa99A3HDX9kJKHZS2sSHV
6OCTt49cZ3vqKgFhPzLdDUwDSqpefYunuG+2eeja9PH68fk/PEBoFABwh4ekdGU0qsdyPuttVH3T
04D3/oAmf/7sbSa2sX0gDM2tvcc0i+nXK4F94cWHbyLQdji5OFty1LPyhCiYbm+j1i6+FsTYthq5
58zae94OIhkh48kdceZtoryaXhFM3Aj7ZD50FS61wQO36m+n6TbX9+PyrJ//Jimc9Gbbj7GGA9HZ
KUqFmkrCtp6gtpauVlguI9e5KWnnx8TjDDQebcSgUjf98uj79aUsf1oxGwXEPYRc5DkJD2z+pg7m
DyGBGDsfr45kY/b7XvXp1wYz19XTPAZjFyauv4pjuLzSxOr+Gpe8Okm11KbJiI1kfvwIsbK7MtRu
nSc0qXdN71dQdi3CMlgjR/zIFy9O04ldKYA2gzr13TCJADrXvmaExjO7I3tD9WPDn8H9X2CgcN7k
txT010LcVghBrjFzLX/av4uXvMgtOyhnalj8oO1d7VearZUThG9cW6XkO7bNYqWthzbicx0aULOx
yRON+bbuD7b+47ofLRwJvFgxJYmWB+6/C6g21O16h8KNSuN3n3+vmsLP8jW40ZoRaceMBnIIRIcR
EK437MvIn/4hLwEo8mQd0p7VdQK2kRjnzVMZeipZUELat0rWChcLjn9mRsofZ3Dk0KmBGauhPi6d
zVgWYVxagbpGrbq4Z3g+YboLGPqLlldLOmdOEhMLmh9M+oMCz86Vp+sff6EfiV07MSItJ6kSs6Ma
jOSM/9GcLPQGPUgBrmOFBdLut7nxfOJB1ajAhIWubg3dOeiYhbj+M9aWKj3ySVMytxCxsu2RIJeN
z6vnnK4VhxeOLe4bwKsAc0fRSS5tmZ3OyJjDSmmVmzr1vulZunZyl9wDwhZ46oJoQkPmep7gMc9m
LYgN2miqSse3iPqSkUH1jXaGVFS5csUubdvp41pKs5iGjAetNgTDNH7OTPcX7+tbFDDWRgAXveTU
kJReFQryucQpEPACRQud2k/FLKz7nZchrTYp8dmu/G3+0/cCBhJj6wDYIoM538tGHWy7d7A8r3K9
t2EEy/ChLppxTUx4aRsFV7LgCkf5W34z0Txx+yGDHchB+A1/czsnrMEect3Hl7zv1Ip0Yxap2TVe
jz20tdYMZ8fod3FSOtvrVhZuDmCqkemJmgRIDKR6S00xk8N60OeBHTyI52JjTLavKfwJEx2e8fnG
gX1mTXLA3DQKgyuwpsZf2/SPp7240xrHxmUBUNgA/FkQFOPRJMX1hGhJy+0EvsdQP6IAupQ/K+NG
T7uwAT40jV/1tarqokOcmJSComNBFc22UYmLq9RHStqS3vfWHmeLRgS9CuBighlfWleLIUpm1y6L
QId/ZyZj4jNSNP5Eant33SfEz5WyCYxE/LUkLYcqxOhbxWNRbqjfCzq/wNsfDJs+ZJjPU0flWeVk
+oeIDoZuCBkC6n+J3XZqLZ4bK2aRonyhLmC89g+1f72+rsUdRFUFLQSsTpPZOlgOEiCQGrLIJNBj
tApDC5xKU7dg6OErh3fRFLpvqP2iDHHRhmNOXQGQiY/VmPpxrOPnPLbDibn/kIsBSYMdA9RfsKqf
RzwQMSJGODaLxoa8O1mNYUAwq80AAK58HvGHLlzixJDkEokxdHbOYCgb28eyIGDZs7rvhgZFlUp7
KMd5Dd+5tIE2Ug2w44Mh8II/l+oF/kfXZFFcJ35qsMBobsthdcBs0Qx0W1HsQAy8mGAZxpQaQHmy
qPw2bpN9/k2JwxxjXgEKO694+g+bdFO3qwNmS2ZhENTVAoR5ocaA7LYhY93hLOc12ySV9VAMwy+I
eTbhdZdfukQwqC50O4EPwYTtuYMQpc2UtsP65gLKq0HeNWTeKkpiJiudxiUHQbIEFBQgn7Al3b0e
mc28qXC2ICbp+ZNN/yilc2zG4WXIuze3n1fO8lKMQs8emBFg/y1c9+cLm5V5MroJCzPKJPenCuFQ
s9sbDdTWvlJON3rtpr496ysUbUsfDsygQpVUcI/L9ThzJGzWhplFekIGX3OIkC9COgPh15UTt2gJ
yBSIk+oI7fLFzMBob1ClxwLZkB9yk8eb2POqvQPQ5s11J1ncS/Adi7k+6CjKE9ijjVFR4CxwuFkZ
QKkymKAP0ulBNSp+NXG8lFdAMYvOcmJQSg/dbODgvqhZ5E3klbGsOHJC7qbCKaH1IujG6dq7ZSnN
RlUJfgICNFDgS+5ZFWrh0AYHrp2t+8Ztfyqqs/fi1vF77r5f387FL4c+NRpzotdqSqujXoF8XqMs
SpLa8h1o86hB3ynK4DtNbLUrN83iXgIhAQo7VNgtWXu4rLURMbnCxZlPup+N9l2cJ09uMj/MpvVI
Y+X79dUt2RPzNngTgc8TB+H84On5BJlllrCox/XZY4xsmnwzmza8v29XiWuXPPPUmLSVtjH2KvUy
FhVjEqp6ZvqO2r/zuP8zMvYt78bXpIlXTsPyAlGsQo0f4VlGbKla4hUFd5qI17G2cb02RPNs9KcU
k+nc6F5iS1kp+S4FaU+0i4FEwzCqrJigc7tyhgEc3W3jfCFGspuq6fN9HtyhAGSj3ADAIKhYzz+b
RhQ9yWfYYJBE9bMZsLo0X3leLq/jrw3x7yegBrzFSU96s4kK6BttgZqlW4047cpNs2gFzUzAtfAq
B9/puZW0L+u8APIR0wVFWOTgGKf76y6+dIBBNPpfC+LfT9cxEZC8DLr4Hql7HEUvwKB2c+AI+ivO
thCX0HUGhRw6SsCCyPezZdLKTYjXRLFLjY3RKQ+pohxA7GGFVszXdOQXtk4A5MHAK/RyHZnNVMva
yVZnFx9Iz9m7PTHrARWptWf40pqweWgkgboYtShxwE62TxvHojWNDtvXxseu155qT9+A2uVno3hr
deVFW0AlYm4XGsAXiVSaQWQEPZomcvJUDfQ6NW97MQfg6gnfMqfU1q7lhegA3A7uYwxbYh9lQEva
5Eluz2kTWYQCy+IV+oubFRnYS0lmhmUzjVBem3nyfN0lF1iq8IwAcsDVMKAshlzPN9XgXQviioxE
tmDoybRtBZkd6g7HtgUVrVIiR56PVPM2uL+3121f7jFUIwGkFzkPCAhlkIQ+egqp3LmJDOpV0ag4
vxUQSu5VL953pNY/fSKERqXQLACSFQyEUqBqdTbNRTY0UT+Zzi4T4gidl9lRT1uwOZJM21xf3eWZ
gD3UTEVmIN5RUgGkqIg6pW7TROPUgjT80TFXpqGWDCAXAP4OwQplKWlBOZ6BWh97NAJfMKmBwsjW
KDku4xXEDFHvEhERbXx5CsF2qG3GuUUjQy0CbX6ymQZpAjW4vlELWK5zM1Lg5bHeAkZlULRS2I1b
Q8/Eg2Sz8qYFSZBovhd6d2v437WVSV6vGHletsyh0TC74ax0QWXuUnsNMrZsBVQmgnLiUmzESqgx
CAHWyG66lxIkbT7t47ucZT+v7+DSQYJqCj6RUP24mL0bsrjH/Q9lyzxL90qabrKpCPSkCnm+VlZe
XNKJKe88XMyTRmiV1ZD9YPZ33VAeKdF2NOeffg7BJf6aMaRXWJpprK15Ke7i/JvmlX9QlzoW+hrL
/8rGGdIZLcmYFVNCm8gcqz2Bso4/ZWjIG0bxo8G8/4qjr+yd/ByqQKiT9rzCnTLHt6xSfoL56Nh3
+trwxkJMx+7hhsToAXSyLsjFSadCuowWQJ9NxlegncFP29U/U5Nuq5E/dLl1Y7fx/UysOz6vQdGW
otKpbemSni2ziXkB20413pLZvrXpGvX+5VV5vjyR3J/kAVnJkskpYaKIHywI76r0yQIrA/8oyRrh
9bO1+NEAFhf8rUIGSQpOhpHMAH/hoxkgwdw7bQ2R9UIrD33rpSvT3MvrwqwSpmEQ72T0O2nrpHDz
HPmNQwLqvUHlJ7DbwS/bzjfjzwOaxC7+15p8xFoCGY3BQMLhKO8Ne3TH1+sbd/nEwt9H4oRcTVQr
5fs2ZUY7djmO8JiDvvhZoSjtjXeT5gFc8bPOv1+3tuh2IEBB1ED1Di/Fc59QpzYndYe9M7Nsn0EK
0CLlt+smFj0BtS4kukiTwJx8bqLGTF7TeDNuQ6WzdtOUuyFKUd2NRrm3uW5q0RNOTElOR/pEV0k5
0CjWknRrMLsJwSEOcs02dlEhL/NR3ZZjvsbluYAKQwVbtwCRAaUhuGbFFpycrA4k6aXdtfRjNqIJ
WjDKA7rgA1ENUlkN9PkrX20BOnJuUAToE4OJauVcyzn9YJQpZr/YZI8kYGXIyGYOqA/0eOA9JGCm
WAPgfAycnleez01LgarQ1b5pFEbBIqNtQfmxBTRM2wkuXbpja3O+C+6J5oNQd0EEATGU5J7ong9O
UlEa6SAZm40bq1htjYqbV14PHnwo1OADQmdMujJNWsbEQkccXfpysHV/NHVm+CUlqnLI0kQDXLGM
daPdjyU3zA3JEWTUoVWDboBI7FiYyZbZY9eI9o82/dG6TBQ6wXzDkfMNLhg0WtAxoFjCGdmWCd4m
j9edfunaQh4LoTSUR9BNkUuv0JgDFZeZ0MgbYrSscwU2WTX4dTMeWZJsHXdAW7ROfmNg7Bcqv2vT
ggunDvbxGkEDFrNBcvuV8YGS2I7ryCnZe+sBiN7b1NwDUP1uVO0dClRTuLLkhZiC1QIWiVcCAqX8
TEePXu8xy1xH2vMUxDs4fQk+9Cz3lQ3KQ7uC+iVwHdCzH4757rrthdzHdTS8gxz45SVqC/M7QwcM
ex3VzWuSlQGy4bDu0gCX3coqlxaJIQ3oj+ANgWxEyhmbhKa9M3d1ZFNtp/VeoKhvab72gF60AjS6
YAQHfkh+b01NMdWVWdWQ985uLMo3U5WHRu7dXN+2JSdBN9tFqRftgYs3kVmqHe9NUqOGM/mD/dyj
sePw1p8ppDsd89MVI7SaES+EtBF2Ty6K1uqgzlavVVE+cBSLIE1eDh7KbEb2dH1ZC7sHQ+Dmxygh
IFimFD1saGjppRfDEBl5ODlVGVqgCA4qlxcrjrdkCqkL+v+iL3uRnZbulLMuTapIR3sUYtCgHOq7
gz7OK1XDpdsMysWo4KCkjHe47BHJhATZq+oaYBFtmwZVOL4D3gpGhWrDvqwBAhci/JkxuXzdC1Mx
3G+M76n+Q6tWiv9Lr+QzA1L6MczQWXdi4XgbQfTj84cC2gl2CFhlj4cyC6pgrQi2ALdBgQHBAcEQ
CfCFdjdNsljHDVJ/XM/wu3aXboHcxWQuDL4l69RuYpekSwzlfyFXANiIyBzP8wGtq6GDi6sKY130
ro7oNjmQb/G9Brh2upnXQsaih5yakz7aMIJztu/dCsRUY6j4JXSC9O/WTtuMx3VNjwVsOCrlCLcQ
MQYpAcaezxeX1IPhEIsKaxSOiPwKhQE/eeO3Qsm7iX3zW/6k3s1HdrS+r/EpXYZ7oXQFCmFMi6Mz
LAdh15zsrnNnEg0dyNWmNujoN3BUBn3z5bOR5MyQzM431DOdUlNFQdHNnA0jFhTChtLaYOyGbK+b
WloTHku4wDDOgoaYtKGT5uY9y2MSddXs+lY7MdDg1t/isTt25bDW6biMW6iouyoma21MvF7kcGPG
SOfVFoma9p2M3zMb6rvpWsnt8noRRlAxRM0Q9CyW5JF6k6Wpa2NJmERS8QicX6y4e5kV96Gkxk+b
r3SIltYEEVeBOYN07EVPqoYAJulym0S8PRTJixuDWrxeuTEvIyPQUpjQAQoCPWDUX8/dPm/yLou5
TiI0qYDVY/WtgSap/3lXwG4BaIagrl3MvY6WGxt2ZZAoT0G5SkZ4gtk/NKRN/Qxv3OvGFncNkyxI
ZtAdBXnF+YqybGQFsAokcrPppmnzHceMcse6lYR4yb3RUvuvGSni90BHNRnTYGZwyAbvsj3E/3D5
t/ZXY55WRgiXHA/VeHQCkIoKwMX5mmK1U5peaUlUJ/oTBj+rJ8asOy2nDYgfa8zXVvkauu3yxeKB
lhu5NiB1sCu3J/s67nSFq1lkuCWGYJTHmr4O/ftMD5X+otXkTXHX8L0LJrE0TItBRErIxkhbSvOJ
Js00ZR8kfZj93xU32gYoiJUUZ+GyBuONauImA7vOJeosTTGjWLhV9vG4VAtfm8N2pwRZ0BNIHeGu
Nn0tX9U+WLivz81KlTGuW0mikTpDxjNsqu/d6KOWHkAywAjSPeLw0VrD06+aFDt+8oK30m7GXCZM
CmWY7tHjfr83/exFRVMbd3YZ/AO1xtki5ajfW6RpOp1mkTOkmyQ7lBMKE6vPiSVPMTCIgKsa2Y/q
SOuiFvABikGyqGvn5uhBeKzYWLWtvqutAaU9x+UVJrV0Vv0iDlJP36xaww6ux5mFGVFRdsTMId6k
mHF3xaE92VyN5Go2jUUSTQeW+fqfvA/otjk6IGINUKngGzw8dJ/u/sV/zwxLjlSrzKvmJE8i+zHe
NYc6IAH321B5nEKGrxoHa+QYS350ZlHa79FOi97A8PfHiSH7bAPU8It537+Ctn9T7qqfK1u7EO9O
7XlS7oAKdauZBVbYTj6YEjZIig5mIDJAvtemQGS4eNBxdJ/Up+umF24PVEM1UAkDLoncWroPK4M7
3lAracSb2fLjwpz8aZgfk7p7+LwhzMU6eECCyAk4kHPvaWsNVWMal5HF2S/XYMfZmutg1OPPExri
eYC/j+oTUOu6fHc46ZSNmQZDpM39wnoGYzdkgEA8kaxJ1yzsncCsoUKDURQMAkg3r2owU3GthESj
HSfH2CqrTRPvNUDn3j+9d8DIowKKIQ2MSstE/a42pNxIsaSxUov9kOY/HLd9NI1sTTn1ow5+/uQ5
P+PSV9IZ56RRM5zxoLzRAyMsw/G2gNB0cWieWl8wIXuBcWu8Nw3mZbPAA2N9jbIQnnsgTNjZt+nG
qwL+kz0qq++xlUMiD6ow7AKg2TiUBSmgiTs0tuu7Wm4/dgUf94ADa6nfU5J/vb75q8FAZEYnca/k
3FYsB3ti7oZXC+TERWA8uqgGi2CQbNcSkYWX2dk38KTkBy9raxhNEQw2aiAotsmmumujNACv+U7b
jUhPgCDcw3a4Rha2UAIHYyFY6OFsyJEv9PnQYi/yfk6TyH3rQ/dg/5jBHDz64y3bpz+Kl/411oWc
phYMayJoC1fcmWVp1WNa5oPnJElUF1xxwomPafsysLrqoYLatdm+q5nV+4U3pvEXHBPM7epWq69R
mix+bcDMUWHAsxh4YnHoT752z+fe5Am+dnx0mS+e4eIAjEEpKJly7Pk/sEMLW38tSv412RXxBgd7
Pt+P2xTTeWG20fNQfxDVoeYh6fxpv1ptWIhdZ0aly5zbapVDMzWJ0nRXAAvQNPc6/ZeTc7oy6eI2
S41beo29dL/MW/W13Qkqc7rnpd/dAMW5XSsRLWgCnG+ldG8ndWXxCuU8PFiDOfRQsNEgLO+Djjrg
t9W+OYJJ3U/0sH+tNhAmBN7+WUgTK6F1sxI0ROyXAykajaIsCxgEsLjnbpTyVNO7KVaO9qO2te4a
MJr/HAPrD66kcI3SfPlb/rUlfUvwhEzTYHvKkQOfMJLh9xjzn22/xkW88AKEPBLSBHC7oE8gD5aM
eZmBZ0hXjnXpfLGHDHQBcYhHuulPMw+v79/ikk5sSdHA1mKDo3GkHGmWoMaXlG9ak/+ibvvrH+yg
XiMwqYD0f0SDk9M+IesixoioE3sQZbpv+KHQVjKspecX4DZ/bUh3asdzVcM0XYIyYh/2d/qm3fW3
TWjtYr/c62C3Xav+LsewE4tSDLPGFlMsKiyqj8NGC9HrDtnXEoT6NCoPVbBWJlq+NU7sSc4+Aqc6
NXjtRdMOfYgUg+4PaVAkQXYEUstCx7Z8qg7tg7pfO/ALXToceFTvQdWINvtF+tqPs1k4BfwkdfHw
miu0Ed0UQuqdPoEUEBCdsqYPwI4f08neMc9ZQ4Eu+ilQpsCBItnEeT8/5v3IPObGpnIczGnrDLgm
rMofs5XmgfCQi2CC+Sd0XdAKv2Cf6+PK0TKGk6fxRz7+5PMavH75C55YkL6gUoOcOW0M5eh+sXd6
MN90j3mYfakcfwzIS4x3nfmuhL3i/8PxOzErRS7HrZqa25pyLJrbsS6CtHrFLPL/04h0C8XNEOtK
grVZ/IBR/pFGifnl+jrE75Q/EAjKUF6BDyJISm6QeYWj1SVM9KM135qVkQfa0Pc3NLXoQSOF4GFQ
3JVX45LvAYYOvTC0qYEGkjYvgcibqvEJXmFNPIAG2xfiae9xPX8a/iY0C8U8odAHuCjG4fAlndv2
yjEu9jV7y4cfJv99ff+WrhbIIgJLDSGny86izZ1xMhqO/QMMDEhxpLg9sJdjlWxG8CZvrltbOk7Y
GrS5wdyOgUJp43JGMGxU1wqeoKhH6aD/XtXgWzYBJVrwvKFoKs+rgK2l6OKO4Uouep+pdcDYisst
fX1XaN3+rwXJ5WrF6iy3bZVjNiBdHJIHXpdf1A4P3eubtWxHKFYCxwGqeykyVCknek8rbJae743S
+kpREi3Sfo1Pf9EOaq82gFomaKekGz8bjHz22gEukPzIOfNLXoA5bsWV5c8C5jZAlPHOEFNt0NqS
vnzccG3qiT1GVdoHDpiQafbr+nbJnvxhAZ8cVHuQQUPR9fxCQO2xSfpEG9Ff+KmRl2ro/LS5NdbU
wuTdEmZEswn1QFQeLmYcCDLrOWbtiIJRtnGgoVHMww0x17JYQ4pr/zGDXA9NV/eSeTtlFcTq7XqM
stI3DxB8fUsOw8N4AJdNvleh7M2/X9++5XX9NSjS6pN8TBssBRdtM0Y2ZrIdALz17+68EjcvNKyw
KnB5gwkO/4mquDzFaVccjebU6iMI4dV/1IMhJBfLsLyH1oF7N/ykTeAwP933O8EVSkNtZVsXFinI
fvErMBuLHyH+/WSRPR+dsi+qHojY2W97cMly6jtrcLZLKwCKYj5PFKgwWynPcDis1pvEZjxKBsxu
5tTzfI/hMQlyxh+f/Wii7wSOZOGQ6DBIFyypSsyjqmBLSQ3OuoD3JUZhFF0Dr5adIBMNr5u7PGIw
hs+Hohv+C2IB59tXTLk5pmZqHYe2uZ/6KgurLE/8JjbbAOTzdCUAikB6erfj8fZBgAGZBUxLXQy5
V1h2VuEawYjUvRP3yISU7FCNHnrW1J/AJ1j3MwS5jTVthyW7GK78UP7Bg0vW/hF1+CJLW+2Y8fdR
GYIsi4+2bodp+ZyAGa1Ik2OurqmQyYkMekQWgKsWNCswJmvKRgubFYPJDaB+k29J+1b/bEGWOCAl
y75e/4iX3okKLbqwwLi5GGmSEQBmxdlkg/oaM4+ZpQRFNRcEcqd6nIYtwO5rxK5L5nDUIeOIGwa9
CyksgzBxSEY0zFF9PszgQVAZSI/rtXT2AsIBelVR3gbVOo4DjrhsJh3ToZ6MKjIf562zbXbOxjtq
gQHWryxcLRSKv3bumefWpGBJ3ThJqkFY29kHuu33bNNvRK4OW7vrn+vSGVHMAN8kKOtQgAbzzPmZ
qzE3PdKsAxSGGlpxmExj1B9000zpPTgGbfswquo0+npd1+7GanSD3WSdFxvbz/4MB+P9oIgE9he9
WjlytuZsEKvscRb1P4Wabcnkol3RBlZHwwKEYLQ0btLs9brRC8o+XBEAYoo5LUdMBMvJXMzdsa/t
yTmajbF1le4GtCH7qco2VWWFmqL+0mvtiZbl1p3rN11rbrhhhw0OTWsWP6fMfsBP3nfpZ6Fr+Fkg
sdQhuyxukYtGB2sQFVQnsY+ITz616sCESHDfr/UELnMmgIVRHAFUGM1j9FTOP/2UES1V1do+mnWM
zQYNobH2jL88nRhJUwHHwNMWaHZ5YnMEifRgd5p1NNv0m5Yae28k8Kt2Jfu7DG5i8g3PC8TUhUhO
3dxrrdqxjr2d6t3GVieS76YscSD815Ok3ffN1GHWS1DQrLxBxRV4elQFqkADS7YFGTdwN8lYdqUu
G7DD6nk0zizvNnVcYijKYn37s2az/rOPS/sBoIbhZayI9tnUWhjXkelg9Bp4Hjyxzr9ga7uj1pRK
HoEmeQDdqdck9U1em+qXqSpItzK5LH/M/1iDuA6uTdDPWFI2gPtFZ5pu5VAWGLOwNkjnt1o8oGGD
IcfrJ1N2zQ9TH+BozN8CNyR+ykki1bUUHO+ukUcaB2doP7PnGT2xzf/PiEhHToywqdRbK1fzyGEk
TzetVkBLrKtytV/ZuLXVCPc9MaTyibTUgo+UWiW40fhDPhu/ri9GPgIfO4ZTBvQkZpcBPDm30fCm
s9Rcy8E4yF/5DOxm4RVVCBUKYNxN8NuMpBj/ZQPBEYFLHtmFJT+Jpnpqeo/32MBez//kYBbYdJlR
rswryVnhx8rQ9kE9BLHkAl9bUoXqmQ0rmtI12zqnkLp0tfguM4n66hZGuZIWXpQePwwCCA0gBF6U
KCOcb2WrZ45adk0e2R1IxQAyTEPMq6DaanBwBzeUB3Omo/DjgNSh0xv3fqotbcVlFs+aAwV3XAIo
zcv3Ic/B5ju5dR7Npu7bhXM3AtQ+8M8WTD6WemJGOgIYLsLNONA8GugICowSRJJKeN0xl7fTRU0G
BAEfY1rn22nWaQ2+XpJHrZrwe3tKIH4xWYpvWZ2HKOK1B5sy8Ek6jaDm11u83+m0RmqyeDxOfoSU
USkgo1OVvswjz5sGdlOBBCdqDIEU1NN+9EJEeI34aWKna+Spi1/yxLLkTZ7CECgx1BfVyleHP45x
FyqrstyLEQbIabAIQDrngm4qa0CO11ElgxCA5j0LHouDzkf2dP1Tfgz3yJcdhgYxpg3OPbC4SYGM
UrvsbJ7nUcoGelMSa3hgWg+tCsv0biqbgd+k65FHFLxFbwe0WtxPnGy2NrU5JZavO7NyW9takgU5
ZpjQ6+7BCKDms/quW1VXBBB8SSKEEGha6WW1dlte1MKFt+P9gwcWZPVAXyUl8UnTcxt/PI8aQPcC
tUaXa66osynSqgh7jCP5JstnfwQTaaQMthp4maveARHLQj0uoOLFR/TulTnN/D4BnUptO7+v7/DS
dzz9hZKb1iDzSoAngps63QBW0OGZpeT5uo0lh8TwEygTQU8AHgjxG05uo2RKx2IoZoSW1gPvtJHZ
xN3lugIGSB2DLdXu8+ZOfUbKGsoqq3TuZXmkZOUzMHBPre3c18TeXDezdMAFcT7w3UhQLiCX3KHG
qIFLK1KrptxTFR0br+nrsCrr8b5y9RHydZn7L1sJQDjmmjAPhJrP+VZCJHSu1IoX0WSX9a9kUCxr
Y/C4+Q1R13StOrL43VAuwOyaIFqVO1I53iWZVpt5ZM3TBHWfMnOAKevU5lgUWZsF1/dTfhd+nBXc
65jLADxJsyQvmQg1Fc/zkNfyKdmk9jAcGG3sbc5jvsP/f3qswBiycRi3cp9zkKRdt78Ya8BNiiMr
WDsceXDYU2mNRBQpIA/H0LhLyUs2PebNwYrDLAFzk+88NeEI4Z88O3jFQ249J/auHG7+h7Qv65Eb
Z4L8RQR0H6+S6upuVdvucft4EXzqoE5SEiX9+g32LvBVsYQS2gvMeB4MTBapJJlHZMSWmMXqtl/8
DuXSmDUxdoWL4I2gwsDm5LnQrAeIfm+kMGsnXwJ5kURgLOVGlcElZbugflmcDaOgTiBYkbVhDemc
ZePDrq1HUqUi4QMOCP9c+2wj7BbZCaIbypafA1uCeZr2gs/vBK9L/7k0o/jP6BdwUxdmEm85a3Z5
8ij/k5F36/qpduRyL24zLTfSZp5gZ8hPwxzWJ2NX7p1vYAUyXgrgAyGuHJa7PHpvZvtmF2UTDGkD
Wg4PvbbbtHT4v2+JYCMwKR4hbYkClwfvNGtrS2R07XaT4S/mbsEMC5ZRxZpO57oyEKe1PW5Ojw75
i2viUAbz3HsfiS7MmBmlsZGFrUXe6MHjMZQoSEfNKWpNp6LB6MvZbvr5v54bxskpcNzKcqkjbxyM
LLp/6Fd9UzL4gSPWw+ukfEwMnTMKFr3inKeA+YBGNTWyQCNb1bwtM8q1zZjngV4EEWnOaEA04CcA
eoOu2Mb2bZlRoqWhcloNs8w4aQQB5thHw5IEtevv/2HTcG2APAKFvJumZ5LkI6scjpujSc0m1JPU
fMp5CVF22a7auD3Wyh1A1Nh4h6SCkfoIpVlbGVWJZAwll2xflZkVzRaBwscwls9aleofWTXyMCPG
Fn/P2m6ieo15B0zC2JiMvT4CJi86RJE46O1gUfBFJR6dQ94u5ZclxU/d8MS16xhzt+gmom6FW1m5
9auumVDagItMcyU+uU5XhF1rDsf3fzrkzWDiAoZVEqper2myOoJ5Lxww1pggT6FQO6jR+NiSCbsB
+MvL6tKOsneiMaaWldg765AedYn7LF+q2N+xnRewwHqsPMipB1tl7NU9BDcV5gCxjeiKKavLPaYt
tZ2fqbvMwdLxx7w1/vzDDl7YUAJmPjfYW8/Nz82sP07asKfFHCW98/H/z4xy27dL0WZTATPwt/1Y
dUEypmhJbaXjqz6ObvxbGdPEbNf1jiFroojGkV8Zs4OluG714A8j0PutTU//sCLJogevQ41N7bUV
pVU7hCYYqDHmX5Tofx0Q+aHMT77ct7PqBBd2FBcXXUK0vvZhx58+uQP7vUzFFtB27VJCPicp4GUV
ylXc26Pl1PWlBUeb58fENBl6r/5raQ2vxKntwOn6x6Y3t3S01lbmgAgAiMk3eTrFJ3hud6gtO/lZ
bxvvyKvki+lmW2HGlhH59xfhjQ7qunpEn/JsWtQPEA0+IrD7/P5PdLkQ6ZUXNjoMVoygVczPDASb
QZWgv9Fp/1IrvDSi+AHKaaWBMCNHLAhZy553OyhYblFrrJ0fNE0kzh2BElp11yvRSlDkZoaZn6cp
OTQJpp/LIiyNrWbVaiHh0o5ys7lajqkXz5DzfcQPyiq0IRHRBhKO6UU8gsRrVu/4KXmk+61IcNUh
LpaoXHiFxTvSCZhOmfHoYlIfvg7d53/wiAsjimuTWaes9mEEAXyos191vjXlvL4MsOXjcUWv860z
d+FzTbe0CajF8rPf+07EfedLk6Jz+y/L+J8RJWqWQtW5ISY8Dk5Bv5QYgdrlGjR4//+sKJX3QZvM
HBl5DpBEha/CTg2dt4Qn5OlQC2/yGUV6iAkovKbXjk00DRqiPmywFB2ExITqkzbv6oREi5Pt7q9n
NVpAERHnB/TIt3yMmBJhRVdyLIiBegpsnYDSBXpEd2QHmS3jgbD9spPw5i253dXje2FYuew6nrpG
YjPcqEV7zMXDkoUYLYvuL2/V8y6MKFs5kmwo+TLm58Xv/5LZesmqaqN4v2VCuesmMhR602IDJ6EH
PLcCvjXOs7VTyos3dYPpYGgGF1CZhflchEZWBiXode7v1aoZEzwZyOUh0GAol41IODQvGcxURgcd
qykctGxfNMOGmRtYu4xPQQjjoPQpUQBqH3MqmmXyQKR+br/2kbkfDllkfBvDfjc8NdF8fK9KtmJO
HcrkZtIPPuRV0DZNQzEbIaUAp7r/EDNeLEpNIazMyITewAoIlD8bLI1mp4q0Jt24ftYfI9PVkKtI
rQm1KF/VqDvqLkWhbNo7B3efP1Tk2DR7/bw8kAN/bp7rGJIx5GmLyXrdO/5nWLlel6GeXa/M0A3Q
xhJ0Umm662ruhizDFN99R1w9UWhuIDKWihOqboHXJMLCCBn6VNCamKri2E7lRqB6Ax40dNCZge4e
7MSIvzGOfX3HtnXKOtrje7EIrNlmCIXE1j/Y6UHDXAcJ3VBYOz496vae/TB3BSYj+cY0wA0eRf0J
ynkr6WCZ6Dbg5j3xvyyLKifopkhOCvZH6znHhDLZaU3AT/2hPfi/37vHWD+OBt5kvMgIo6/Xn3pZ
lWs6RuxBzoZ+xxQUmb+RdNw+Y9cmFI/hLfOJR2EiR60q99me2FBsmPnBMsfo/mpunROmwCrkAQqO
zuPbI3cRYDAdTDTZUiJwnikJmMfGYOLDEizWsgUBkRtz/TgjeX8jmLBRLQeG6XrjIEfitMMAFEbP
m2d0ExvorxatBV6CyZG62GXiisB3lo0K+coKUSRz5XSCDS0ZtSZIwRhu5ybKS4ORJ385WGOgbsSt
MX9MLaax47v3EzgpDMJIbV1wxSlvWr94PdB+iN8BijRYmHt5gsJLY36aR+Iuu/vGVnbUAMsKyi6S
nddXEzq9BpGLvZj0DFB5/rXyPR4XdlIesqGwniqEPo8CFN5b/cHblgdWaABJCFCmB5C3cvokfHIk
3kDP9YK+sEgWYQA6kffoiwnbqgK0bjs/LPBgaAfMLkzjKanHZGvwaOWMoO0scWkYHMWzqISTjd6n
Lug/0S9usk++DxBxJsofbpmyMCHzu7sOQICBHgDDHxKfrynGin7wMpGizJVkLPnde6mtvTbUtcvP
9z/oytaC/gdNK+Tokn1euVu7tC88dKkkOiWzs2Cabe0hye3lSYN4wI4UDt85qaNVUHw07A+a1S4v
93/AymGR/EPYUCwUVPTK5ZaNzE3nGQ1yYVdzaIlZBA4ZZwyIQP/jH0xhqgqy129MRPKnXNw87TTo
nTmI/NzZEzuMBkCwS8ung5d6W0ji22cR1Uk0V8GjinYuSvTXpgxgzdIag/1nEwpXepQsy2ztPdZ7
9rvfXx+LQXhm4Nu5jqt+vwWXS92i1lH2vsgjq7KK+QD2AtAG39+8m+RDAm2BE8TNhiYYeCsUjxSJ
llQDsHJn7UH8KE/2XibVedwcaCj22dHzMF28lXeo1w1KhOgyavgTESgmleQ2X3yxqe/LAhUyehY+
Xz7UC7OOHtzxsHiT9s1NFu8jvIodNlZ6axUNHaS/MqBB1PvGHHth1ejMsc0Bh41nMLuETYKJ9xFw
1P3kG0dqNw+NBsikCdXf1nZ2Tqu/iiGFhnkyvg5k/JgOzhIZNa4HqhV+KPDg7Dd+oOpdEoaKhxPD
ifgmQOQr29JZ1dhRq7Njo21CN2OfSgEPNubiiQ5+G1aTlQS9409Hg7MHZ3b23bicHIN3h9lgXUB4
n288Qmtbhq6lJznL8JNUNxxqXBlWW9ixi6p5SDL3r9PoS6Dp47PR1X1Yc7Cc3N+FLZPKoyBaHfje
Krdjr0+evNqIazEdTU6yyPS8MgQ4batar15Vb9t+sUjz2hv7kQBX0sKihU0uhzawna8CRJn317WC
aPdQ+QUpLPRw8dTefN0M3Q9eeFZcJj/JXHxntrGn/oBMX6/MADQxTmj04k/dsq+GPn62AaAKUqvd
yF7U104uFqhzB4BnBDE3bdSFozHiMd8ChkHfj4UNclP4+PCV02xjwTK2vIzSYMmUgC7QdgMhgojt
elsZjuHo68yOC17uDG0J2p4Fjs4jbege28UNhn6LGnTdJABZwCOi/6JWbQynQY1lFnbMW0DG+W9W
Fscic3aT1T7MYHeC9uDGO7virTJRR+sU8xdYqXJPt3NZAM+Ij8qX55H8XAxxzCEaWuigus62qgMr
9wPgpuD/x8wTkGfqafTcDBqAUBeKod0CXbB6Jo4T+F6rbQS6Nz6CMVi02XFR4vWxbpI/A8U7AUZZ
O3ZAYKz9RDFvV/EpwGW58crdDPTr0hIieckuJCMiZfvKzKxnJ4Ul+ppUu2zZy9TLa4OmDI2veqg7
ezmC4WycgZvyB8xKejoHw4sYHINvXrsmmftBT43Ziosn93mKsiIYoDOwRFUZanvcsd8HY+dvzfar
IdmbUewm4lwcvRuOo8qYUjoiX4h9Mn+09SzKfeOpG2LSevvZLr9N+TERW0wTN/4pVyppxuRwrgH4
2fVKvR4FEa+H0Sm1P2fFcGSl9zA1AhTUWdRlxnvfC5iTiDBooWH44IZYViN5QgQkveJl+qKXIGDp
GADe3xwK5NCWTs4N07vc0AtjbzjYi/c8SZ1+yI0ea9snhzoqnvvj8DU7Vns/mr5tXN43R0+xpXjM
aNG0wSCyFc9g4FvA5ZRFWoE1HdInyTucP9fjLvc2AoK1jycpQ/EFdQw+q3yUqHIzze5hFKWzIwaT
943G9/NY7BqRhcNsbZ3Gm4dQLhIQNES2SG9vbmzqCMNJpYfynWSHA5HhuEMWD+Y0sTdDcTKOaRI1
P+9v7drOIpBGQm/j2kYd6NpD3cn15npgWKTTggPztZu2RIFuaKCko1yaUF6itDOXPO9hYtH8z0yv
fwA8uGsFJsny5skF8sWYBEUfju8Z/WNN/sdhKL65U7tzzTmEHMOu6MGDYVs7zEp+ev/qEQWjioFi
LHZe8ati9lsMA+FKp0sv6Ub3afVeSVe5+ksTSkDVzW0ycLe1Yr1NwrkG09f8+/4ibhDn0oSjg7oD
dJ849Wo8P+ZE87knrNgbWWixKkohNzBzBIr+HI7puCPA9i6iD7J5q+V0G1ZJ2+jUoDEsxf1sJftD
qNh4VMOVI2GLwznfJSd35x6MqPwugq3EZe3BurKmeCuzlqK2ZlgDF8sOdUo08MPk5If+R+Mp3w+P
4+ctsambGuXb5l4sUPHe3tYWy6ywudVf72CFoBHTK5CeF5FdBflp2jUfoK5slgEL200xgZsarWpc
RlwXd2w1twJUoDBeTMgHdQO4Ow0qbuKQY0ZwzJ86moVk+SgIj3TqRgagSGVZxtTNQlefwRNSnWyP
REgfopZtCRAYaxfk5bdXcteWQo3blH7Hd9XZCtlL7odZWH2HeNB44gcojhxntM5QOv5sh95P87Ds
WNg82z/aMI2qrWKyPEhXAe+1J6o6FyUrGBcN3iMDL0FmsN0snicN0sI2eZkSSNc0P8r8I5FzY/Q0
TFuz8FsnQQ2mehe8Qbb5dhLqE7Al/pcU17d5EE98kEn87v6pX7u4kb5jAEISp+C5uHaNcrJ44+kw
V+lJWNhQDdsSJbsJ5+WGWsCSQWYdxWW1S5XqyTAYLT4vhThOR4d9DacjCzu0pDwY/s+5IBtsyWsv
IIpy8iHCbXbDAN0mDLWSAoHhaP4F/C0qdIhnbDKOy0tCdZRLK0rCaRkJN6mHdz2Z209VvQSFqx9B
gBSZ+VaJdcUUCo5oJ8rxd3BpKOcX+XuOEAmmitLNPw94hV8Z1/xfjdkWH8k8vhcbifsCQriSBF+O
pN/0NJqRUjI5+GSk+OSR3075lIx/7vvdyqGX6TO4wDGCinKNcgXXlHWQzsBr7jS/9ewJmM/INk6Z
V0dNs0T3ba1u34Ut5e5FQcCzSh8R0ax9HO0uTod6p+fusTfMjeBrxfNwxyMrgcubSLkUS0nfgmaC
pXjG3IOblk+1o3/gSbURbqytB0paqCdiZAnCZ8qZRV63lJjFMePEz/TmyFNq/rJB6kUCSsEfjqlv
QDuD+3u4copRb8BwNWbNJZxCsdn3KJp1GGSPh8p+8Gov8hkI/a1FJ0GGFLkf3de6cbdQB2vPJsyC
JRfUMY6HcZHr6ylbmoKYbmPE2kN+LKPqMwcHaxcmkYEw8ySVJxyQ4oP9+Oi/c34SZwCWoVuAs4Bx
DvVi9BfR0JLDclb27lGYFUgTmfuh6PoQxPP/EHuhbyNF7FAuBlJYaYZ1ZjZotEr0OME8GmZu8PaV
Lgksg0SVyY7+Agz05Nh/IE4YMnBSbPjtyisAHIEUisZ4F3jflW2GvMvQJfhLwOGd0EyGINHfC8mT
+wkEDlphkAvVcUquvyTGZXgxoE4RT8uH3nl1yi1ekpWzBwO4rzBihzxBrcw1VmtoA3jx4jnNHno9
/+1PdtjQZSOJXDNj4wOgLmUiIFdrRTNQoSzDPD34jcd4JCkiIm9vk+P947b2QTDLB2pJyf0E6v/r
3YIaSLkMQ6LFfZn9mR1nTzDDc9/E2om+NKHcwBjGbbSKpuBTsb0PPYfHFSboQAs9dKF1nib8RIfh
832ba8tCrxBlIjRfb+GzljC9JasMM+41FujJ1zp7uW9g5WqUAh1AMYKawr3RmaIUvZFZjJjrSLyd
5YIqHNV2n//ya3t/39JauoRcD1wQKARJ+IPyiTJXryeXT2Zc63pbBxWC+48o6Pl7fanyEDBXFwzl
Tg5uFTCFxP6smyEK/OnGyV1xRySdePGxm2BaUYkUpoVYnIL3NxbdL31MAwoNimqLq3xlV6+MKK7S
Meq4oJ+AkSYLksYMlpxGeiEZNv67v6srDnJlSXlAy8npSN0w3BLJ57F4aN0P9///ayvBocLsPbJp
OZF7fa7yodIMYSx63KftS28aH2s6QWoaTAYBBL3T6B+s2boOkjVMp6Gcdm3N9JJSqx2hx7izHvQe
dCQZNdihN5oxIEblbTxZK5uH7p9sxKMyCYIy5RHROZjKx8zXY1pCwqXS2QThjvJwf00rDidbjCDx
hdeDuUOJRSEM5S4SkBZbrR/Oyes0VUEzbYFDVq24aM9iPAdiq+ot65gDr3nv6XFpvuqZHuQd5FU2
fEH6khLA22gEy7INBrNvuEp51hbAARp67C7awwI5jr5GgjJ8bXMS2myjGr9y214aUzHWi26koGYH
a1aVxplT7P1JhBBawzB0FvSTedhUOF/bQfmWo90HtjP4/LXvaVrpD5jsgO9VVmgSyIxoH9J3j0Xi
VQe3E/JHx8MkFRz92kpWZ8wA0aIet8KbQ8g+FuBToz+y0tg4Smu+jddKjvuAQvomBUr7DoLug6fF
lajYCf3ToQ4sIcjG+7Gyaw6miqC5CIq/W6VaFwQWi0hmLTas9DTX2p6mw04f5t27DxGkkECKCKAK
OBJU8Qea2qQxSaPFDue/Rht14bH+3hpbrNsrtx2uA9iRpWAJz7n+OtbAZsKWXENVdnrG9Gqok+Kp
ItUXlDjyjQRhrT6LkQ5UamTIgsad4nALmRMP8z5YU9w+Da/5sYNsKz00f9hxfJj39l8z7A/Vi/Np
q2TyhqdVDjKahdKsAxFGiAVcL5MZWllU3FiQHodJXJ60g6wiWuH8uX5uDs4H/ZP4kD8lLz5E6+3Q
+ZLR4L0oQJwD/ASkY1DnRZNGFaKeROZWHMwNcVvbT2WKvhAGKt6LW1GNSOe9KOM55uyVDIo+MS8R
1NByP8z0/ccMjgKFTqSvUNfwlVqc1YxNnfgICisCKGfTAre1UZxZ8cn/WUCiozxS+cLNtvRgoSuS
uMt7jETOiJTy5u9o1014/5xtGVOy1q5rXMw0ES3OkniZX7V+DBbnpU3+3jezcmtcrUnWFC8+zKwX
IzLIXI+bbIxmPd85ICAWdre/b2atjntlR3H0BuMlTW5kemxDkNbeo/9HH8efSRv8KgMdMpMTCqQ0
0ngI2F1aB1spnPz4yjmDeWA2PdCrSZKd62WCHszmYDDUYr1L2h2zkyJAfPuJQ7IeCEP05vmftqM8
ENnWqNrqBoNwDYRJOGWoBFxbFhgngw6ydBrS/qBl/mzk9Cs24+P9DV51F1mMQlfZuwV3gA8mGYD7
0GKekVDLtJ05jf95c7lvG/Plvqkb/DkOM1L9/9lSDnPhAjhhLNhM7eAi3w5F2J7MaDkmUWJGVjBB
6nr6QzZJElfeUc/EF0S2gMvqhizU5wZzp9HGEvt2b0/WORmrjbhq7WPJxFW+PEDXq6hzm2M0eAAP
TJyAB4pMWWCSJDTF6f4Grn0rkO9B/AcOiWxPcYl80EtiV1yLi3b5gImRP4A6nNtkepiqcqMnsLZn
chIXJXLQetzw49Kxp57Iay0efHJgY3EwumXjaK+ZQGVNTk0DgQIJS8XBa4YaJRFLbGfskeXWr0VP
tobH1gAToL99K7gi6r2p8qSZr2V6Xy6x892E5K5ufs4iihn0kByaiEZZ9/kfuguyHQpqGWgkoyij
XFiFaD2vTew5dkCSxfM/BuZ/3+0GVxbkxl5cvZ1NdZTCYSGBioqbnLrcwCx/EbrVVjK38omuLCkH
NqsIL50Ulor6e40+LLji7i9l5dxcGZAef7EUM/ExxlXAgOZ8LaF37yxfjGaj6LNlQ8mvu6XzfWE7
c9whhChyKLDkyw4w23d/FTR9fNSLccPgtVAb4j3rtL4A2w1kJr4MZv5UWvxBr5cnu/j93j2ThjAy
/gbHvoG8Q4ydE1Kb6FFqv0lvhT41Az3dAv2slKHfqsAA3wDxinaFEhYtDhDDPkvmWORfSmsKcFMc
nKIPmmU4Nej+jC8uku3OLIKim/daKXZmCkSSiSL1wPbM4xFbvt5f+coDcvWb3piALtyFaJPvjNTD
bwrHiIHAxfordSyLaKmgo83zoPnAQkMPN6lvZdB0HQbAMJJyVNfQM7RUQAuZ9IUyLo8ccfRnX+PL
Dkj15VOzCBftaz4Pv+fBTr9Vdg9el8nQ0qeGah36+G7pHBJU9A/LwNmHIbXKDxrxq4cGnDdfSUqa
PMiGqv1o+F3jhek8DC+VI6a/2aJV/3VkSs76hA4RKBl669Boiw4K72YCJZcvxN7Seszbuj01vKgQ
FvcPC9MpBwHLkn1zfR8BUa11dpShfvy76DmAk9VICgDi7Pyx8Cbx0BO9eRC4ngWGAlPnYyuAK3aS
wgoxnqJhPMVJp5821v+fPhTDPpkr+tWafdCl84lQujMwbcUjzx+HV8Bh7MfecpClOr1X/RCuVkxB
DlzOuReJ9W0RmjgaAI29DiCcfOYa0YugKofKj5LS7/PY8KrkgQO+8ih0jMmGZZ+Bp6dED+YMdRni
BARP0tHM3M78wBixjcel4AtF4d6onme7tYp94o5ps6dmr6XgfmrcIcTbX9sny+vHT/ayuD9KO9E+
OQXvv/acuXHu5IkI9BEqym2eZG7QeLzcrJve3qNwH7SaMYGDyilEB66vOTvnboIVznEPKm2L7Zjx
ySdpwBOQUTz04Mqq7L9CHPrptBg8sv1Dnf3ZODoyNrjx4P/9BBVztsyA0qDlIo+O/9w5QfqJHkFg
d0wb7HMA2e3dcLKO5SEVgdYHZKNMZ8hXTzWPJAsh5htlhVo57hLu88yHeWaGA/An/qN+LLWAFmAW
6U7JE5UC7mH23W2D7IQJrHRvPWkQPduK51evkMsforw4TpExSLXgUwzGR16aCNyf8+kv7V8r/Vva
xFn/4AzPdHSDfm4+jiYP2TgGvV8EmJvcePzWvOLypygP06hjgtkfsSdZYT5igjZohnIjxlq9xS9t
KCFjay6ZnWdYLtED7dUK8132zLKAQIJN5k+GEbyJ+f00jlt35trq5GQLnB7FuJvKrMYoGDqdaorR
L3V2w9xi2ixLio3U+ragCW5+NDgQqmKC9makVYiR+KzvplhLvnS8Chzx37g8W6UVpEAZbZwhmaer
TuyizSLH6mXSp6bWfp1onVbC2IMR8qB8ligdc9fGWzHkqpdeWlJiYyBKSl7PsCT1wvDEhcJ7muxD
RR/9HQBLyHurFzZEJZVt4I1Vrr11l7aVANacR0BazP9nezzpX+D/gVwnffknH7nYUOlDF+85cMXE
0guYGnM/GkDirjX9hoOs9KzgIRc2lBgWzlFNdl9McZ3WJ83MedB2IjSK4gMYgcNGyx8xMPdgEfsj
qBnfnVwj49XBmguyGQxevZ3Oi/WRHC3GWngiNiYCiEIdIt3egTAfs6XvB0tem1IOOi3TmQyVBVOp
ExiVeWjByXDfM9ZOtI/k9q0/i1RXua9o3mkZeIeWeLS60Bm6IMVcxH0Tt7E6agQAZeEgg1L5RvBi
LEbfnbVpjr18QVHAhsypCCu2NdYvL3nlIGO3wDroQt7CQHP22u/soSRuWSIlwGTsZ2ua06/E7fd5
oYuD02VbWJyVfUPfDdE6NCGkzrJyoOZmyprOHnAHd/+lCSiH6q1ZuLX1WKg/oIgPPAM6INfrMcCW
tGSUzkD7uCEGsQLNOFvE27k8Pdz/QLf1MF23cJ2jvo6ZoJuhu4mS2mhkJFOc8mP+kB8q6NW3h2zD
zJofwA0wn4IhUKABlJsWo61VOhEb95+dBI77pWug1cF/31/LCu4Q3Rv8g9scGA2M9F5vm59rLq+R
2yAmErtqCYYDjfugOpEDRg4etkKPtTVdWlOCwGwYHIys6lNs5rhvdALoZ2+GnLpGuLEu+bsV95YD
WyCBBDwdw6yKpdTraOXJjzTux6fit/nkPhIkboCVGifzUEF/9WzurKPRB8Xn6st94yuuiBwYSC28
+Bi9U6+8XJTEnP10joGmCEX2ZWDfmw4DBznbWOXKdspk2zUBHgIXgYqmy8YkqaGJN8XcrfJAc8nL
3JOXdgA59z+sCLJGcswULGhqCVgsnpVbBN+tHYxD25cvUMnbF8nyUjTd1/umVteEj2aDyBbFI0f+
/cV7Uc6Z0yJkm+Ku/2lrv2j3nzNvlcS2bMgPeGEjQ0pZonE1xUkxRkgwobAmQFO/JZkgH4MbH3QQ
7aObjRtdnY7olyKjdQ8zvpM7QZVPIhqzagyNIesDq3I/NIXR7+9vn+r3yK0QCbrQ9gH0AKUYZftM
v7RAETHTM6VTVCZiX3tFwIpvnfEihLETbPl836C6l9IgOsCoYiK9g8SWcoEU3OhJmxrVuXRnlu2M
WZ9zoBw0MC2hUGFs1mTWFihRL1KBEWgHFYiAr1ZozgIReBbJ0SG0Q8YnfkiiLsr/Mw/a8xImwdjt
64f82f/v/lLVcy2XemlauVMwxu0mHYXpUbguqCoSMf5FWlscGqZPnxD/9K/3Dd60ON8svukN+nIM
RL1JEisrXFra5bk49afePmJgAcKq+Y5Ail5E5llDSOrlew28lBzkPyNQfBgljrbksG73XCJZQEVg
oOOCSTTp6BfnxXJzaxhRaT1T8KjtwUWBwhf3CMdMJougpWIEQ1e54MTktNnYglv3gmkgDeAwiIig
MnFtuvULJ+GTQ8+jnVX7yhkQJVv9zD6ZpYOh0Pv7vWoM4G5MbwNWgFbQtbFaYj+d1KVnNjUj5jJo
7/8duMYPM1RteHTf2K03AXKA4VrYkZGEOhCaGFntsSIBr65eQlZQ+ItUS3LAbdr0VS/idM63xpjX
1ocuFz4ixojBUyz//uI7+hDDHlxb8tF27t/aF+WDaRPuYuLVKbekq9WID700fDL0x0GRg5l9FRM9
9SNvkh5ES/XQjiMkI8biqw721q1cbdUOIJkYkZR1SfWStaDBJSwHvEq15rQn7mVsl9aluZFCrVqx
oNkDgLcN0i3FMzBxCt4YqDOcKzsjDx4R46eJj1uX95oVIFlx1iVkFjOY19+nX3IAr3wwMo58JEOg
sUZ7zeuK0937Xc8Hky4eCDmNrA67gDd18KB7lJ+TlIbG4idny0xxX0/59JhpZfLOSFa6AnwO/xpQ
qL4RRsy9CgIKNdhwRs7rageMKO/A0yA46rZjY5nvX52J1oBE8oAOB+u83sVaA3iWJIyePToFXHgH
l9Ogdb/gQdnf38ebxFq6w6Up5UBVlDboG3B6zkfwotnfR9CXtPQXZCGqHmJk7vjDdCZMIbINwyuO
ArtAbSO8RD9ZRalTpITMykG+QyrtEzCnvzWv3cjb1eAFS8NdD0+U2RTASspjZ1VmNsF4Bk5noLpq
5uiBLXzrq7M4/kMBOsowd7Nki0R9xaqk5sbUPcIXWTe4/naoYNeZECWEQ5zCDnF/ZKcR8NcDtOdq
6S1gHtBbXm+0rm+vYpApSAYlH+w+gDoop7vWmNObvQ9x3yWbQ3McHsDhvuuTdDi2eN5O971m1RoY
V9GMB2odeNTrNRa9TUCjDrH0ssZkJ4iSxvnRqcz+OzdL/UPLXbFx/m43FYEShijgJxhdx318bbBk
szBzAY4dUFV+QpvioFsEjP+TkwbCn0/TMm0l49LvLyNf9MtQwECPHvTC+FN9SLvErjoXOfKZtWJ6
BOkOiQzhSVmtZWv25vYowJTszgF2ICEOyhE0uoJ3jiQUXfyBf8x0QfPAxhjHux8AQAPxvSRi9O3d
vt7Dvq+7dGgGaAZl6WtDCAiufOPXfcdYWwra9A6qq94bKuDaRgnWbG4lILRrrTZ9oKRJ4tSD/vd9
K2vecGlFiajSOkkR58LKkn832j4L5oY9DsbroHVt0E5k4zZeWxQiQsmOClF4APWuF6V109BO4Ho+
d5S1/KgZtZc8u/MCbsz761o15ED3QY7/YU5KWVehV+6cMVxYhHB+9lqUmcDAOYJs+P12EJOiIoPw
5naipWmcSTSmiYtxMPizQ3TjG7Q/mw3wye0lAUwhtCvQOMA8EjC219sGljyRg+ElOxsIOAIQAe6E
lh2ZmXdBMRgbzr12XAEaltUKSYaidqYQVCPcpdi6NAWlPsj4KJQeKp5GU5MPG7ZWF4a7FgOGYB+H
+u31wkYQuROgGTPQ1g5LaGOK7bkA481utk3CQwqxxP/uf68Vg1AGRwaOASt5vd8EVe5k0nnIzkMC
5igTWVtgDSQFR9PYRtMEgbX79lY2U9J/ARBqoWACGrzrBc65N8wazvLZHsc0aKti39WZFmJXt8bn
Vzwedx8m52X9B+aUlTW5oKnrVvDEepyjnqXFs52M48brsWoFQhJyngFgVxWTbzJddN6cpOcFYmY7
BlIrz6BadH/TtowoXtEWVdeSxU/BOOfU47PIBR/3gghBN77OmiFZjAERPcLRGyZ/OvVebvVZdgbx
gFdFQ5dTY++Phb4B/F/zAjmsieQV1dsbln3qZGJsfSc9p815qUTAXC3Qt8Agq0bwHEHOFA88mivX
rtaMwC9obEjPbb189Jj+mrls7/rju8MjIILl+cEFISs98mdcpI2Jv8z26HUp1K3oEC4txM2LRHMg
Fc97NqAFMovX++6wurALi8oZAjf4YtGRpWezGB4osB++288HxBLV/p2GwLMIOV853gqONND7XC+t
duqlcBpBYluATWvyyalAS6SZxNb8jPzFVxER4lno9KBvhHkQeJ7yqTirIbxSCj+GWuYDuj7Gvrfz
F6fB8NFip1vcTDcFG9RoULAB2A//xYWuLGscwIIKrko3HqFzKouO3wRvH5gpHjC+CGayEpyHqbY1
tnvz1aRVXHgS/wWUg8rgNf0f5r6tO05d2fqv7LHeWYf75Rtn7wdBX+2229c4fmHEsS0EAgSIi/j1
38R7nR0bd8LJejoZeUhG211ISKVSVc05OzoWja5gdcwrtLPZYt2jp2ddltnSIXzaFDw6dPnAVzuf
TgbK2Mphg3egDQ+7eE2R3KfDAtXUJ1/xNp4fRmZOqXIGPe1iGEl1GaqRhsL5+tvLDzP2w8LsPWG/
NbSlsDA2t0GxZePN6Cxs3lMzhWIVwuOJy+0TlDqnMje6ESZMJreuFUey8SOrldvfH8l7M9NcvvMR
soBsZ9/CjFItmdijLOMWLI0LsdfSYKbP31nJ+87jQTrNV5uc+624L/WBh7g3LYzmE1UM+s09B/lO
YNCgeP4JBt41rg5+KizlPsy+qXvjnBukOrADRLNXetTE62S1pFVxemw/TM5WGwTdDai/wqRZBCFN
GTFZE47jb+cA30YGnSEfS2KqAH+cQoRkXiWQwD7U0CvETcm6BCvkdWyqJRbUk+PBzgTod9LNnCcA
x6o3WOM33gE34DOPX/pKrFSbRr9ed5/wR6BbgHQJKEVRw0QS1ZquO++WhEr62HB4qYFCyEB3c77v
tLBzLrlzOYltr4Z9sq1uumzV5FeZiEBj5LcLZ8hnN/HxCWYXj1FB6Tiu8QSCg6rFskJ/jBfW40kT
APSZoDXBATLvetcM1fVuzDXQtYiX1skug+J3+1Am2gqoyeCAn3Bwn2CRcawKjflOfCiz/iI1ki/J
6Hz79bs6MYr3JuZgSC7QnhiUMJF63/20I23//DcMAJFogUwKUJU5ic4gxcCqNo4PbUK3fW2u0lwt
vOzPqxrThFvZdK6iYj5vAGFIQrhCuvGhKzoCCUoiQEORAkf865G8Jbo+xgsf7cwXldFoll36wC8N
MoiocM4ouNJD3dfWXHkl6Wu+k0Z8ZnvywbLFrVuwc5fKNerrURBcSqPZJoN3L4P8+6+f7NQEAO+n
A+uLKsIngCk0Dk0AP+34oCvcS10euuoijZd4R5asTEvp3a6uKt2gTWzGB9fXidM9S62PHG9YmOUl
K9Pn76ywIGWgC8ZYguYqtm4cehUkC0vyE/pi2lfv52sKDN/ZSKzUrOwWi16rzOegbtZgkyJu6WwY
MsMmp7teOptq9ENvKPZJ2W+lSNae3/2Ndfv+MeZuUhOs4BomFDQF2zKL165boZN7qeQ9jWa+bN+b
mS9bRTvcUzGj8XBXtc2q7A5uZhM0Yix4xFN+/8O8zs4xY8gawMWt+KD27beYk/6CR+XG/mpcTLxq
goXyPoGiVBD5d723sG5OOTLwmoDYET0Xn+HCmij6ohg1gE6z8Uh9us3bZuF9/WR8P2zMwoEBsqZS
WVQ7BFvvEv1slTijZwVIcIZtsLKj7nUsNg1K3Rf+Fy1aAt6dHKCFFwkiKKRW5/QSvtdolTdg0eaj
PgDfbURV1i+RRZ/eGqgvTOlOxKbzzMJoOr3VjHqMIEsP+xEUP3TfCwLJdwCTCrAYREvy8qfH9cPi
bFLHrLcrwLyxaORzBzlT1S/xUX+iZH/b7xPZzRuiC71bH/d7bA3ZYPE2fiMZNNDF3ZBgPWydC5vw
e+sVkPmXfO3tfu2Up231adv9MDo/WaE7K8bY7+DI4m8qNohKb9xAkKYDm7FMjrVmLizPk/v8ncHZ
dbZHopqbOkaZeeLab4s9N6vQj60r2vQLqgsnYnF40He2Zi+tyWUnWgFbffgm7xINZ+4uC11ihFbI
r6AWu9CpvzS42a0sZijC9zkM6gGETBNF4uSMBYgm0Z376/d2cj2+G9r0+bvDocp7ng7pEAMUAbK/
HMe6tehIlmzMDjkV2ya1Axkf6u9GSTRinRtb7xp4hwPAQvIij7SvS21+SyanCX43LPSQGtR3sRwH
6R5b17rU2RI3zcmjG8BMgIKB8PzUVmxmuTYOGUwYUKUK9HMhxNr1v/769SwZmZ1mLRQeKAUxxIGN
IL8BzEbDlAHDs3CcnN69P8YycxmSq7zFH0yXlRC7fKoSCBM7V0V8YfqPkrnRr0d12twE5waC9jM9
RMwmGv6ijg82z4NtzRp0ujTFeVW0+5wibCzBUipUXyxkU07uqqmJCRdPtG7NW4BjIy+cLG4wyjI+
S9Cy5Zw7iu5Y5ixM56cC1xRxvTM021R5zfW4URiflODpruwoN8bIAHZe9oQ5S7HAG+Duk+99Z262
v3qdAa0cV9hfkXPZlcR8HZqopKSw0KiFBwjV2ucQ46i9UNtbr3pkb5fc/9KIZ/utUyb6iEZscdrc
G5lYpRkFI/IOPHaky+yF5fOJuvvthHs34FkoGSQ2AxkIrPEMCL8SenBPSY6zW1yJ/KbvalK431vJ
kO6uNr9euSf9yjvLs/3YIK9kyx5LKI2xF7OrnD392sDi2GZbEaozbk9HWJhCkvLaO5ug0tamuS0v
l17a6Qjvx2jmXTi4aw/ohJjO0Ptxbd7nAMOFbO/3ZPiShe33viTZswz9L8WLT4mx1Eh5es0gx4X0
DJTQ5xnU3jIau0gK3Es8YEYvUkRCPn8sx5uCL4k0nbzMok71H1uzE7xLzc6UHsrZxqV24z0MO3GZ
gdHn7QjvLvi1GYkQ0ex2kdX39IL5YXh2kpdjzbSixiDNDfh8onyV7eNdtmFhH2VHML/fGAvZ1tPh
37uhzpwP2l6THJogSEHs+U7s7JBHE97xmJ+Xu4neXt8GO3e1sGpPnlPvjM5cUEYhu0V1DNO4bF5j
SPBB5nIVR2JbPaiH4qJa99txYaBLJmcuZ0Q5yBCmwA1BKJKZDwF/ocHf9K0/3t/M1UDJ23VFgNms
Vu2Kbu0wn7RciX7QHrx1tvdW8HC5SVD8DDlEIPod35QLk7u0hGY+JwV3NtNzrF0pH7T4nI8L0Pyl
7595nKbQgQc28f1aWZK2sYmZLuGiPkHpJo+Nrk9AVcBsOjF0fIzHPKU8vVWYxmblPPBjsE7X7pFt
5H4MVTRszDNx6JdhpqeWiIWm8IkUFyf+vFM7aGRWBAJWZTQB+II1j0CRnIeSuHhj7Y35hf6+KC5G
+t7mbKSyEkABabCppCRxfZHTFXOWasgLA5vftsYhaUfRgccoMMXGav1vfVDfpgOk2n69r09FTO8G
48wuWUC6+1bq8viQBIwUdh96+hjSvCOxEyxcRE76LfDQTv0EKPEH89pdqtuybECjebCAtsyvUdZN
oziyNt6eHseVu83WNFpCRJ8c3zubMx8iuqyhIO4IDty8KBklpTUQ7t4Y7u7X83hy/b8f3MyNdI0u
AZXH4KqV2A3n+VaDa9wEK7qrTByyasdX/Eq00VLt7WSG473hmfPgPOYDA/HuoUU4MUTgSHqZAgoX
zfvDhb5dIn57A1vMY1H0L+IPClg41WfnnfDd2nDbMQC7EM67tY7FT/x7mZzH48ZnoX1Xx2uoZaSR
Fpq3/dpdT3xVO+Mue0ihR5A8Cj0MAELfLD3YyR3z7rlmp2JqxWCP8IfgwMp2bYGTve5wxUnj6Ncv
+pQvfT/86THe3TvBT23EZmdg+LwMR/esWiysn94n70YyW7M1FNwq6WGGZQS83HV70V5VGw0Ifmdf
PvNtuVbbpQ73RZuz5etmzHZlp4JDsuO7MaqPgF885XfQscMb7AukBv8XCgGTp5wvpakDA+IcFlQT
3/bU+7m0Yl/guouSkzNmZ5nN4mtZePq5Lp3gAfrTlwa3saTSoS2/Ni0AIgvO70R86k8gy6m25utA
LHx8l4lbtMOoKCYarXzjVdCrsttZdKyyC4EO7+bGBV45P0cnY+MuOcNTtkF6DvQNzkzrc+mSFYmk
aRlMGSewfLxaa2urrVq2MTzCkZ9E2mmVX2pHAXGU9a+X8Imdgm41D1266O0Gd+xsB2f2gMJSr/yD
bX3tVEZs5z5zr35t48TwJhwTeBMRPqH9Rf84tXY/2H2H2uyhYJvMTs5yVW8lPyZVQXpzWDD2eU9O
MEx0FYL/AMKR89IlxIEq5sS+d7Cy884viGYvNRt/PkY+Wpid+UVissARnnfQO4pG9duu929duQU/
0ObX83biHvPB0hsc4N2eYEaWJwA+oaSNQ5KeVXsPkNIX71p8mWIatPQgIx+JQwkOvqUj7PN2hGng
m6GzBCjWp1x5D8ojW9W2d+AlcS6Dy/LCWZt31WNz121Z2EZxsiq+1ZzEpIzYmi6lqD4vS1TX0fyM
5mRIRHxibwHBNS0rTxkHi97pGXHBfN2IhTGetAFXg34stKl84rHQ44ppZtkbh9q5VggHZHZjgZPn
1+/wxHKcwE/gcTfemjNnR0RspmZftCXozzuIGnb3XXX/dwxMHQ9TIf1TfZQ2jaCUwkDgpcRM7lS3
kEf7vHvRWwVCESwHsOlABO/j7u0qIy7ROASevVGPDP7ophBbdyHK4BmRWkqzft5bCKfRvGGhlWyq
Bc3c0UDbGip0Qj94FZJazD9DL+vaqowtsGtLciefX81HW9Pn73dXq1ohKrDjDvmw1b36qjHSha7q
z3MHPAIK12CJR4MuujM/msg5EMcqMTGcXAscErQ564CBSNw4aoHWYSshpOkQLx3y327WBS8BVhx0
EFCyntqxPppmQ62aoEyn0dnAa/IcvHXtUtf4Zy8BGxO/MLBPuPDNm+3LfOoV9vXxwPX6Wi9jRoQr
937Zbag0M1KjMJuCJy10C/u3ayZA+UF3Do2ooGVEn/DH4XVpoDKvc/tDBszL2WDo4z7xK1R+M9Ee
2oraC7vgs7OYYB82euPRxOtBEuWjPdFNzpjz7pC2frbKeOlcF7Erj0K3fxeRDnIMCK6CfBoQe1Cc
m7N1aQCvA8fbdxDEQmYXvGBx2BiDFeHAK6NfO48To8IUTsAua6KyeDuA3m0BBD1xmw9md4CWRmjV
QHDnLggBn/6OFegCw5UjUz6/6xXgmHQpN7qDb2yK8b6yX6l+/WsTb7DLj+EjCJmnlmEs9UmeY+Zn
U90qg7yCDU1TwUYiKXYcB4VuOtanK1S2kYiTdX1WqJzuBOc1JVhaKJG6mSBwf4h8jDxnK0uO7ndX
z0QooQezTho73xSaXq3dqs7XrE4FyTSknxQb7K8FYtEIkrG3o6h4WPcwbDMa7+JJF7pzS50MY62F
rV80kWZJsWeaTdGLIfWrRgjjvEZn0b+n+r++D/+PvpTHf4+4+dd/4//fS6FqRhM5+++/LsVLcSPr
lxd5+Cb+e/rV//zox1/814F9r8umfJXzn/rwS/j+v+xH3+S3D/9ZFZJJddW+1Or6pWm5fDOAJ51+
8n/74T9e3r7lVomXf/7xvWwLOX0bZWXxx18f7Z7/+QdOtwkH/l/vLfz18cW3HL+5k23din/sGv6t
eD7xmy/fGomvsf0/4TawDCc4CMQOsZH7l39/4v4JFCwiDiAcPOwHXJ6hASGTf/5hO39CiQWuzsHd
5A359cc/mrJ9+8j+c4JFYtEBIBlADyb443+e8MPb+vH2/lG0+bFkhWzwNMZMpg7fg7Nv6tlGy5MP
pzqXWBcqL9Dbx9272jGe27E8gKvz1tVraOV5uR3FDP/qK0uGtp8coL77ijA63umaQhAGmWQ0ew8l
X8dJfi51SGiwge5ptgdr4bguu+CqcaH1o4xy1WrleKjHCy8WxoYOZgRMjiCDNK9cUAwQU/r+TkuC
NMrRYFs7pRPqTpts1KhtctDAk67O0WldgEm4yXXSKaMjvq7vzE1lDsm2SbyLwhKbgTbqHOM9F1l2
a4/5OciMgKvkcGzQ6blEk3wL0fQjDQJ1xrXirHesFdetK0+kSaQgdaKD9jIxsrVZZk9ObJ2lqthY
MVSoWXAEBTbIqLXYn3SNb3IU9yCZ/dXorCujta+z1jAi023EKjEgZQsNGoKz+Nj24ujkaBzg6VNb
8sfRs/ZdOR6Vz9LQ58nOavSwBqE3pLa1gtA0/u40goDAQycFSw59lm5jSVf6aEapxonrFptUjSuz
onfAUKdW+lDSYCCe8Hdmrn1LDG9nt/w1bR7coF+1cXGD5NcFG+na1Kx6p/UAJxs7y2y+qFokBJ4s
iYTt7mOzPJQlc6K8yp6Y4d82yt7miX6RJupGN/G0Q+NexLa2N6jjgpHS+WoVAryk2bnZGJtKc75V
tHnUgI8GRSh7DYbkVS+Sx5ypS6+8ZAYaehKztyKI5K1acF8Clo+Ot2EABhzu0DPGR57Ht63L0fkw
ggXB9V5j6n9NmPVQFfw1NiGmxnx+W3dhkyaPZVq5oeqaJsxd+T03oD/RgGxS6H0UtAbp7fSZMvi/
OrvjOmZWr5i4NLBsB7QPZvlT7PV+VDvFsRkH0BBKHSqV6XCR2JW+lqV/kXY6lGDaklDc/Yik1aak
YJ/IXL8kqfAbAiRFvW9ccV3FFy3r4p1KtDHyC/BG6FkBMn5fgbXUzUgVg/+yrYaY6D37XoD2O2xN
fqUnIIkC+PkqGOyrcuB95AOy2HT+RQVliq3QgFiXY70LqI6+Bl6AyZgwKbMVULBOmDK8RyXLJIL8
0Jcy3zhNqjadvdKa2iFSN2gI6oNs1Zlsn9dQ/vYoqENcqRMhBWBiyU011k3k6uxZ4/YVUGt7qq5t
K8DlLmF5qJXJa6Elr3XFXtotE70JeEAWtW4XlmpAi32O2W6oec0HCDp6Nspr8fTmks6H8kcV8qQ4
1ixTKyXHp94xWoKdg641w8D0sOrcZ/wVwciVs/ayArctPUHuVw8u0VqxU2NtkbZOA1Ldl0bA90Oc
oiCaDNvccNZwWQnJug4iUkyRpChsiPY0l7pzlqb6iprqvvMTe9OVmo9doR6SW6sRyarGubqlPjZd
oWdrFzhRQOSug7KJIHNgb7gyG0IT/ph33m2pY15Hvb+PNa5CGekjTSKtKq7YFghWh6RDcdt05aZ0
2DNnHlyhCwIP39oljb8d0zxMROIePf+bS7EaCq0AHwDIMAgV9lXv+k0ohLmDhvpVVqbPnb2TMr5K
K6pv+8a91r3R22qgpYd7iHArvTcx+SsgSs9Tu9lI4LhBl4WIoTI21ljcumChWdWqOivSoVl5LswI
Vh4TdQZpXahgqWCNxXP002QktTCK9dBjqVcAyAJztBLKuA9s0FgXNL6Nq/Qp61nkdc2maLFnyhQv
wiv9GryVxf5twUBXe5XW9j2OuivNQJNw5cuJHzg56zNx1BFG4sQJrcwLDWaUkRycr7F0wUQUD8To
ix3ooGuSFfA8jYQPcEB5iGbva0tBoKtt9zbaN4hjwBuXsn1p3Cb06lysgtzf6X55dEo8lVYWRzQL
96vK8YlSBQH52nlldw/AOl2YWLikVuJha8meE61zwWtcOttSljeDshEoycIPh7F8rJrxHrepdTbo
F0o37yc0Pjrmiha+LSBuVwchk8W548CC70KtZyyB0cdBhaygTQwAckPAWKPATl0imgwMSH5Ys7KK
Eju/0/IeGmqFFXY9EEpDm+Qh/dKAIW4viwZCtW4butqQkYEHBGi+FdfqFVjfTcijkVpvAYzm56MA
jMlTwW1jiqNhDMRx87ucts9ARl1UI2ZP7xUnjtSAp9BbYlYKdBeliX6XoRBR60SeKbsw6yCfUJdH
DTeVimO9WybNwwpheJjqsUZkrbGQeuVFojgNy473BLFRGVkc3H+1V6ZR2SBMN/Ma+f3Wj5RtXCrK
3LDWscMMYtflveYqM2RMRKC3SqIOLExou7kG0Z4IszRbO8AuVXwIQtTunBARhdeLrzWUooz+wm6S
VTPIxzyZllnn3YC6MTa6PCrywg7jNW4MfaQz8AK5Tn0sDa0OdU1viGfVryDJ2OWa54RG7d1WveZh
6UMGBcXAfkvNZh1XerAb0htp1ijKi2RvecDUGPjthpfxWo/HdSb3RYwlkwcjbqxV/VAY9YPRy++u
OUZei2dlVotNCxGlQRU3Xi0qkoycEWp3l16CxRB0A7YP/1KAmIoAUxPljrt29MFcaSz3o6ZDT7Qu
115n3/gd+nUz9zbuECrpI44/r6gfKtlGGZZuIuJvoHp5BbN8SkrbryHxepV05ZMnOrlKPCcgPHHO
BtfdmdOy1kdn17XebZyNFPji4rJpeEGyMXsarOZgpDi2coCzQjP4hvRWRyB+sXFHfG3SYyHL3gIH
sbqPWfo61sljV6o7x3sQQzyseKHug64/DNWIMoaGHAKFz+1BOUdovy4Tfo6ldl7l+FJEmBcIZs8y
dN7F+NWxDnioxea940WFXT+0gdlsAumfUZFvAby+17XxXjQuC0WHaddBghqy8SIz9FvlVPF2sNcx
euMv3dY/xwns7TSDQjXSNdtNrGMt+spPo0oHp7afAq8L/bY14uQBK6SEOBjYibdOxrYi7Y1dQ5uw
DZDHq5wESGifb23RbXg8xmcqgFJ1TNUKimDwS7Z+ESRrE1IfYeEOYPlKnBXTlU56HJ/hgCPZEggS
U2ebUW2vU3ET5MUjuoSuWn+VVlCWLBskA2wITmdVQLFuZBNSO36xzT4yepx7KDLYEdiXLnTAeSJQ
UW5xiBKmQ1ME54y1AYM3rgpqZcpUhKamrXQTsVVhOjcV3dHABIW4a71mPHvtW7GjNXSGDVAbV600
w8CpbaIxhTSZae1FzB/Fq9XHNKKmPazQDrctmaojFxx9TjbmkeGZ0AsK7oyE1qEc7avMeW6Azdow
M7a2VloT3ly38BG0g68qNJjoLWgPxe5tZq26ur20ca4PXGBJGYgKqyxE8LiVdrkbu+JmtMvj4GSP
AqV6hLBbRQWoyx32RBW+roa+nu7KCIzy95p0EWYhxzFUKkq3QzcMsISkM8I89IvaJlRfvKfafYg5
3+cjh0NOcbxJX3vRq7oPnSojnHq7IuCPTl8/dOlVXzZPYAS9DfLge6wlII7xn6ll4MjhfROphn/v
TXkGaDnebZoEkVs2BQkYNnU8FEeeqXtlDpvWT9eSZ6GEMBSYw9tx1SjLI1ZRdcQBHA/AEO3FKdOd
31uX8WXOzWdN1+S6ytEVx/P8EZsXlccxrKwuDcvbPqHPGoXDxdu9jTXv0RFJSVhhagStxg9DL1KS
5Q8yjx8NvPvRwSLQKcAnmqfuh4wfKUxAQrjdlwbq476ZPjhN+eyn+rArmmstQwN9YdAzDZLnKKnU
3zusko3rdEegIh0CLwhK3IQ4TvbMB/qqBrqWkj6PdY7h5UTExpXJ4RMqmb7mYHAGNVO7lQlmpQJZ
SLj7Yg/xcdpXMW4asevDIbAkwOEAVdemGCuyLb34CTDMnlQOBF6tCouXq73oiyed9mjnf4kDlkRc
S1/fJlvj0ED3KdQy0Y4WAs1QtN5diw4R1HO+mrgaBMik8F0OFsUwyLXb1pnCc725Z3p6NjrTawBa
n7Qp3JIhWIa2gR6uCYdEoXBZ1N0a1LViuO1VcSfgQqO6giJd54JqtLX0dK0rmZPinpv2uBVtzTYm
0japvu0AY97bSYdLp5E+Vuc9WuqjUkPIlVaeT5qhJgnC7UHJDOFAQpgn0G6F032bpZCDSbVi3MQJ
64kIgpsJoNecdfK8GiDbITV+REBgR6gkhbUFAvQgRbBtacM9+KoqMprsrPUMYN3NgdSBd0t5ceYn
aJB1wEMtuoOJKAaT8syl/d2uDl5rrcbKszYImXKc5NBG8gF9pYBGEcfOrqTRJiuhQ4xvoPb3purV
ajr9w7YZ7h2G9Q0mwzUQWHVUZuK87lyfjLx5yIvqwUsQGPvpPYUWBHNqhIxV9aqMqPRxpWvjMkRQ
gJk2Ni39JkyccQiXXZKVwW3fuqHHSh3ueJ2mPaaNdQ+VNy1kna5Mzs/darx3IC+hMidKu/IR3eG3
KkghgBw4EH6y2khHrN0V9JllzUMxIN4D1UGJeULXbjVcV1CpIRXFJbxgJo5JEEeEjqohU9BcQd3A
JTgzrLXDxL2KB5e0LqI31iGw0SxU59KpRFeBYJHgbmDj3IZWorfyOpFvtOBGDGhE6SshSefoV3rq
rWMX7XwOePuZlz32pXpwoMeCLKYKp3t918cFARlGQnh90wf+NzZCQ7RjYd7gVGHJdEZb7Gn0+APV
inOeN0E4SAfa0vEAPk54bV9qZUgNF2/YS25yv37NmTfxF31VNRyBhCYCGZtnc4rYXIs+lyJ7bBsD
7T/WSx0YZqS7WbfKa+pHPfeuPIr1YjERlrmdIEpFVzc/JEXAwnhAFJXE/u3oSSA2RHBP3aKEQJm1
KyivQ6fbjE8IGtEuXaNKigDEcdMUtQMhVy6OGtL4Mho9BREukYODsUezMYJeUHDaiKymk7yg6FRX
ZXJHY3OfJ86rawz7tDO6sG7NitjNsEmlurcLy0cEj4CyHxAZ8DaLbJ9qAJVqaH/r8IO0/lrigAxx
k3NCqeiXIAlwxSoQbCpkMYWmr7wWR3zCr0Za3+A+tA+Ud2tw41KO2dY2EMhlIMxkrh0xcyjhN40w
8eAIPDqcWc0lBJRzo11VAeIhpl+BbgegWtv/d677t1KjP014fkiS3pY5/s5zoh9+5Kdf9H8wcwpB
2Knv+OeZ0xtRf0PT/1+p0+Z97vSv3/0rd2q4f6IkhzQemPz+SoP+lTs1jD/R6QdVAKhAQojHNP+T
O8UnILpASwXcKPSqAfn9T+7U/dMC8helqalFEFVY3/qt3OlU8vlRAtBQMkEgMXFzfSzN1DgAOmW3
3s5C+scpvsemG+VmfAfB5I1WI2ckyn3QX7Y0WKiefCxW/jA4qwXlZdFBZ8GEcogOlfgu2JjgsiJI
FiFxJhZqJ7OWrh9GZgUNnRp9wnWqII993Y92ZBfoAHLcCMXeVTc8xT6OT2ae1dbk4hA2gv/Pjpeg
Gwbe28k5tT/OKXdz0OrambbT035T5pNf0cKyHonR5JGHvILN4SGA50GErQ35eZFv363AvzLjHzPh
P7E8qwBbgcaCotKanebbG7/cyJrtHJCjUqrOQK917CvvzMvcqNYqONFFHPTPFtE0Ee8qYSBwp8he
VOVODavgsr3gl/JLkoTFPYoyS32WUxfeqYU666/UjMSESlAZ74rOQoo3iIyg36j6EuniqC2DKFnG
TkyzdcrUrDzKVK8HVT8MO2S3NqMKEMEjgAc/hkPZkTsWkoPj5jzvztri1rGaKM/r1d97gXPCB3eE
Ft+IC/vO5sam04+y9zZOTbesQXYpM3FKYUbts8p3owQkj7+2+rEg/Z/dMidj84MBMrfeKHcZglXR
B5GlDxutszfo94oQLG/i0SSstze/NjfDb/ywN/M5CEeUX00lEvEgbtgLhIX6IUS6Nf5SH+KcQJ/4
bxqa+ZosrlPfyqxqFyCZUlq3uYEQVQVvy2eER0NxvdLatZFad/qig/vZbM58D3JXsmkdUb6tnsQC
kMGQx1YZd9W0aOGMhjR76mt2/JuDnHkbo88DyjVl7sCqNiX7IrQfbT0ZV8j6pUfkOyMDapV5ZxIf
/0YiYGl2pwGd2CY4gD7ses3qqwrpRnPXTgtTN1H1CFCDMElsPiboZig71N7rR2YYJMaG6aQ45szc
KKSc5eLafWNgPvUUc9/jDnALJgoWvn2GOjbR8yBsFSLIIN03Y4zYmAPWy7/wXj+L88palQ7dQ2QI
BQUoV9m4HjbC0FdNYZKhA5zHNknSRCZDvgklcA23gi6AYmF1nbKopkFGWlx9971vsHVus1XF6gje
vo0qk1+CKjQjvYbbiymN87xvcXnpc1yyO9C6+2HK6RdPsZXU1V1Kjd3A/GQ9tRWGXau+oo/xshkQ
6EqOFBG1j4PhHFThRH7Kq7WVe8SvxggXgBQ0chdJV0Ramkc5S27KpNlSo3EItATQi5NVa5WiNIg0
40VRmqAf6UMpnqj/aMgFuO/P1vjMGYOxQ++cDKVTI66epjVe+FbELBwwsQcdM++sxHKQ9WJP3088
sj/zyIj9QZVfCXQHsG1aPUAo7snXkIkGUtUTeGHjSqJ0hUZMf1SkxgKDQ1uIV34WS3jTHLw73Oza
H5irA6FXFRvYcmIkyLHIp/OAlOV10inSsOukUnBcdIu+oiXDPzlVvVk/+mgNZj5QLd65yEEVWUsK
4RPOrShBCipIxZk9nnVAnpbXC57kJ7PszfyybeVdYzl1ui92uPHveVPfaTLZ/n/uvm1bTlvb9lfW
D+ADEtfXAqqKqpr3m+0Xmi/TCAQCARJIX787TlZWMlccn6z9svduLc1p8UzNqgIhjdFHv2xXuemr
nDtXemxvAw9nUIgsu+qUFH/9zj8426M3+7RxhOLTEDYnHSdn6aMRrPV5ShycceY84L+3A/6v3+qN
G/Rvh89b+8zeXdoYszaCpt29ZaV7ioPHbeihqukpDgV2bfCwZjjusvZnh/q2Ff3JFhW92aFXC0M5
MCC8Arb8Zwdtdbncx4nJOsZzjBDPNXbD0kQ3JYq2AB+Fm+hnmzScsH7w5m92aX8yIW1rFDOrPvMl
OZbtsI9xODQwrt95a1JioISgtRZbFOfzRTB+7trkpgOaJcdrYdezbSHVkuWHgfYXihwxxg8U0AKS
NFNnPpJwH09IMDzJCd5xZ2OxFR34uHdw97y9M5cpU3pnyNGg2CbcYlyEXdZdscseGe5sWWJ6o4BU
szQhImXA35Z7as/L8BnRkwPKH3aATeaYFCI+Yqi4Rkc7HqN17655f8Su6NSHEKUKEBUDKJy/p+R6
6c6l/z7w7xV5TNaXwf82+8+dePD0gdODjr7p+RhNhZ4KN9i7HmLKjm538NbtQ09sP64HTx8dfWRA
q4MiYJCg7BuCyITv6CLmcAMBPdqgxNbNmkbCOTaU3vBRPTZkvFAA+6q0116F9LNBFiqhx9BIDHPX
lNZ6z1VSgPzMtIRdNy9sQx/CcT4oU7iuvfbjFxo+IeL9UBtzbCucoXjc58E/N8h5hLjowOL1q1ch
4C82D0mLOfpE42+O8O7NFD/587XXjwUCFx4TKq4E7b7MCTtH9XrvgcztTqwwU5izdsyqzt8xxlMv
cXLPTF8WJ94n4Ap305gNjfhk3QQGXDW7q2MD6orBnuM/dW1zsBJTjgYXw0Ea0a6JoTNg/BGYYrEh
Le0rg++tD7HfBMZz+a2ujqPat0nWatPtYGt4xbY5QzAe3D6wmM4su34Jj7JCu4Kh2moFgP34tFBS
VM6QdwT0Eumm8aR3eljgYGkOQXiSdXuOh/jOY+NRzGsuFc0SCU4oS22F/Z+RIzINHjDPvwEoj9mT
j/LExcC2X3bRoVzldmlu0C09zvwFlrPVzoLuhFlHjFKpuefd8mVA1H0l3H1ihyLyVdEO01XYurlp
4PfmR+s13GMxE1kf1HAlIfjqXTw0yH+H9KsLr7Q5Erc+LRXINKt/pUz4sFTR59iuO8vnjLvkyNp2
b4LgMoOHYW4ldzB9Ce60u1xIzHfChsXiqgPSFA60845O2RcgI6ZlFB9DdtsZN99GVfEsz43iOSMf
nKHE87vesQpMkbrcITAHWRW8/uQn077CxNxOakfd99hZdzyKUlHfemH9s6r+RxvN9ve/Oyc9k4x+
T5QqpCnstB5jqQGRj3nN4gxBRQf7rWvKdC5RUoX2VP2sL/zu1fJnu+ubWiQCuciPJqqLmHZpWUFX
P+MB7/Qe/N1rqgKs5zb1p3mnhusJBtN9Byy7zCoUfG74IA2WVgRDp0pmQxumLlRVcBPMIjHnupNp
Xx4bhQoSA+uO2qwF5YJHUHqAMiE+uC7Kj681CA1JiWwbz8cZCfJP7CBBt0s1SrQVtkqKGECPd5UG
Yn7PIwUujUyjxw4mOn99ppEfYCrRm/LIMm1BIal4QZnYEXEuW1i8PAr3A06YXYB+Kl5VHgOq1RUC
DszthLl1gprVDZ2dC4biWrgiXZcGZgBwFZ/rDLzXC0qp606G+R2D7elff9Dv/Ok/uVf/llPg+cz6
AR+LzoBegkM4csBHqZYDBsezf+8m16PlwNwxaCd3I/EusegKxDJdSDnvuyUCJUHgPt7W5EqDo4FF
Rs6tK09ywGVmI3TFqVI+CNvv6Yzl9llJMEsQkTG51Y7LCK1XmE6JTCsusrAUe4ZHfNJgxwTurpcV
xoP5FNSYzYMEgh1D9o+bJjWxaUdB9KFf2u7b1gIg3BNsim3Sz1O4Ou88UL5mv9vFo5uW2KeG+ZOz
fPQqxLSRyxBgaO2Yu5maDF7MOzLe8bkAV440Nz4BAA+rEg+0udhZUw/GcP3LOsz7nsT7GMPXupGp
XJLUNNNe4NePYLwjECuvujBN5g8CFKguevRxevvr5wibrrI/DS7b6r4/u1tvClAnEhXlkzcVzSVu
vAP4iu6hJeEtiFqHioN2wItgflAYrcD+QK4fJLsLkJi1jchMqHKrYkT1To++qmCqcW6qbOI1Rqbf
m6zTEpmHQK7ZKlmKCfAVLXmuMHePqEpNUh4aPt4kXFyaus+w9e26EOwITLxIrDMWm4walSJAZrfM
PBW8yqW2Rx/D2yYMMCfoTjyJjpzIDK6COOUFpkt93tRV7okqAyUVDOafOSd811f82XV6WzeXowcK
XTkWQfuhnJAtIsMrHN5nF6oVv5qPbQzCSJ3cEeV/HZz6UbkHFoEegxvHq/aajrLQobzzxsLHMm+M
c2PDHhNC/jQx/4V0UwGzwBzD8czxe8y6OXKltiZaQxIrPoTTeFkwC4id/kiJDxLCJ5WINMFZaiue
rcY5YLSaM6xGuEbeOK28GZawqAaMUOSYSqWOnvnog0rT2XEHKlIezsiOi1Rh6uFYzyUC+DDBx78x
asLAPDy4TGXNs8SQMdw65v6hBLNbjwHoQSBz1bl1+YEHcbaOMTr/n20ebwTCv1Xu4Zsuoa8I4HDa
sFMtwyxGKALQMFAWMEEu9dnMN6uDv27jw1AFmZySp66kO9Rcuxb4iwS9/OeA2XeJ7p/d8TcYjzW6
9AEBOEXcJGCXjfTsmpvJ9B6AOpCYuFWfKcaDbbQ8ovwuqH2Yi4rH5wDDG9yQXSLnu3GHkLaUWvAC
MPrfCHrY4brPnbIFoOoTSXZp2aL6jOd72/fNiUoQi5PjEhQz/4k+40e9bfimM4kGyClBLAsLWfrn
0rD3tDrEQ5jNXupjzt2EiAOpniEYPPfw8aJOZmcMd//6MPjhm7/pTLiVXh2PGqMHgJwG4z8p4nM/
JJ86X50ZxN7C6DM1Vb7dwKRpzyNuqOP/zIHoR51g+KZgaYUH/80RjIumi27GoTxT8FZKxW/LBrh1
z/LvqNUS3Nq+ef7r7/wD3OSt5+nIHXgvrAYqbjS0SIPM4vh26+g3EKNFUbIwd9cG/+ndfVMWuLU7
Q1WVUNiky6cQu3JQtvsh+EpYcg7ixw4Mtx7EJp+Nt05gzhGz5wAd0F9/1R/09MEb2ERLgdjXlgRF
CGby0oUHq65NiDE5vubEywORP8WTt9X6J09j8OacItoaZmd0iNLceOBkN3H35OI7blfWUc5h/DZJ
sCQ9jID9iWYCJl0wisyC5mc2PT9CtIM3J4CAKmOm1MYFxznZET9rDE09PsPhFQF/uMbz7B1IG6eY
se85PtZfX+Mfvu+bLRGSKm9cfBMXEwwEefR+e3Zl+TyRCKWNPXu49KFwsnXgt7L/6fX+0a19s/sl
NbSvyI8GGVGpPgUkN4nn2AASaID6OTDtCr1j26DYTLJGVScR+3dr9X4p54+KNrcVkGg6+llV/szs
6gdP1dsMsVbSWgUKXfXQkk+lrvLJD861CwZGaVDuu+fRMWeE1/+s0/kBMPfWHE3SDpNRPSTFQprP
YEBmXTie5PJ9v4opCHfQHfT9S402+D+8z2+2KqRyV4ETY4XDlO1Q+25GgiGjy3tICjJGptvFACYe
wE05uE71n+1VwZu+qmMqWBeQhVCr63NlQUjHBEjhCd62xVhEZxcDOA/n7U++44+u6pvdSgUg1Izc
d4oKoN+2YfR4TldLcW6bMxndXQkGiD95GSKWf3nPv8VuAGkB//yf4S1A0xxBBvy7a7+pyv6g+Xpg
Ne/nT+JPVF+/vfqfuq/wXQINcwzFFSKSv8fk/Ev3BU0innbIOrfIAuwR/9R90XcId/JhUAOXclic
bPXaP3Vf9B1qGxcBoZDYQt7tR3+HuwCPhz9s/Jvsy0c2EdK9oX1G7/VWZR2Ssu0rUdsnM8ibhLz6
hpxGJu6a0fvSOO7LEtkvTUDPXlzt8dvOcArHNKU0LyBO4382D6RhBxBrckWDK68Dg7yZgPA5sJJk
96XV+woqk0Ush6Ctn3lvwzR2t7kaI2lYNkeEdK657lWSTn0FuM88gMIFEwzx7IJ+mvA2S0DGNh/j
PjgjUOvR1CCcdaFjdokFmh9PLwrz3KTvXzWvMN9pho0HnzzSxnvoHJnXoXPU4MOhRR09lP0fnJi8
YG+/UTO9rCQqYg8qj8h5RIDATdlhUBDXR6nao4qd47h2Hzq0wqJHUzC0X8Q0LjtGwOLteP9qlg0h
AAw1X8tkBLwZjo98Lfe+ADU1qCO5c0GAWnQ7p3K8nyPvoRdAltjKP3So/4dmvVtrQIolo7sZrEXd
hbfASh78CC8dvUCnYJhmi0Z/Gi7OE1rkxQX1TcU320k8BR7EL2S+dyZAqN60X7roua/tZ974x8kf
7lQF+xnw9Q7A8/a+Xx6TAb93GicKSdTyIKfxQBr17FgC1lT5jSz9fevhEoL3/YD8CcB1ptzZAXHe
wB4BJSr43vbunvvNR9+VqTuCdsn5tLnh1m2qetnudNPdEejBdlJ2qNXls24xk4ZK/WjCCO/SU0Qd
DaeZzGh+8ZPYj64bqo+ETApnIbqueIJrz+LYQ8O8GwldV6LbdANah7UrlP0ctpTsEPPS7mg03cZV
f1krsrHucIftJJ+byr4stMyN69wAbzy3Ddpf5nhHBc68s7hfgh4M23j1IX2DK8oOd/TeU+Gjm6hr
J3hsZ5ha2AlBMphsxrd1VX8QHvdSxHm+VhLfMEEaeBLAKDfuXi3Ydlnr20+jD4f8qJ7RzmHy0rdw
Ox/aNFjmwzL7Zr825iVp6GXufGTdkSxQ1S0uLjzQmkMbOckOgWDfFIxCW5gSVj5gtslMAzKHHIxI
40+CmMx3RAnSY4vCq3TA3kS+di/20nOOnnZfdCufuYd2J+qfW3e+K626MkTcez1ECUvfPbfRLvHW
O5K08LZy7APTHYImQSZGBq+t5zZtTVPuouEBJ7NOQwbQl/nNqWtVpmN4bZCyPLqAWAPmXxICMLSc
wBCUzphRT4OxjxU0krPD+J1OyhzgfhpRdgTz4aTk+KpjfuSxl9d7ZsjFqzdDgDK+q73MGbabocc8
msrciTX0VADzdSQPT7NYLmxeNDCp8oaiU0zx5H9wmvmAz7tbA/ONeNNBE+foNu3RHSA6mZoP5eB+
BOE5j4EdqaW98wxSUxCzSSFbAs1Xjhe5+F8GTU9TDeZzEhTD3H3/oFUvUrNAMRnE3zjzT1EbFWOr
Lt1QvfcX7+In7LNxg0f4YZ+F9j/r2jyVGHP54IC3Lj8mdLif+PrgSucYNN3RxFhijs8+O0t8kkG1
c8n6sV/ibxo4AmS0J5eQs0+v1Gwfmx42z4H5OFTsMJrutA4EPcamlmWHaO5+gnS+sZn+dceH1Bgi
X5xycD3HifA7sBmcuDqoltU+qXhT+MC1uJTD+waeo1DEQXY7VF+WFeBRFO5tKS7lwk5BuYFBOsOw
Yf+7Y/P2lw7jD3Sr7d3+1Xj88mmgy0AKsBcBjn/r5NCBLSTlOLpPbmP6dAUGFgZuSivokQYeHKV2
MPxpL9OmiS9vmqH72IHfPpjy1I/0rivV7QIaNWJ5fpk4/q265odky/+1lEy4I8KtAGjBj0mZj3XX
j87ldZpff0/I/O2Vv5Y1JHoHSTpuGBLm4LCw3bdfyxriv4OdfgwDDrit/lK7/FrWODGIl+BJIhYM
ZhZbMiwK41/rGid5B5KNi9xWBD/7sLvAuvw7gvbvbhX/WliggoPh6aOqgYNMGCM17k3dv0alQBKh
bM8IhlpOiVDBoQmdVES1cy+COfVao18ieG7tZumatOzqddfjlIGevLG+vLXNJ5BP0sE09c3CHHCD
luHVwvY9FTIEIZ+C6jKqE22Dy6oSiFeb7uwAdk4RFnxbttFliBYEGczsQfaYdHbQwUGBNwPaXO6t
HsIbUzafF/YeLJgk9eDq7QaAXlWk+W7SQANVUkE41otTqIoRKoti6MHjr0ufpzpBbVRi2XsYjj8B
vJW6qQ9Q8xUQ2AM4RsC6WcL+NFVjmbruGEOMPOx6vdqryfEeZqvS2m3be0dhiKEYJEGBL9tsO2Qk
W5z9olwYmqh6PDomvoXJ9AgIWJY7v6mfVW2/AbKND9g9z/D1hXS/QqDHwEeTcVyZXSBb6BH1y9Dy
Tw6uZKHNWMB1i48d2yu/WXewpplhjeF9ig0qNHGYOeaF7c5zSXkXGP+mgr7rCvmp9R6XC6IrrTJP
s4uc3LaAUB6jcIRQl6Tm2EDD4+SCQwMZZ5XJBCURYy4E2lCRFUMcnblyJOJ3uIQHuH5C6yn3sGxJ
Szd4kVPZ5TNKyiiI1rzRH3730PzJxoZ4sz/sbN8XIB42mI/BwAjxFv+WWulBjqfjYTg7ZSP3Cpjd
cdAY0deQW+/7VtuTsX3uuMOclrRdseVLCKFAHaR18oR85uVIoM3lst4C0oHAT/4cgARXVfeRrr54
8/Io1EJTU41u1q8lhuIWnWzs3mklvtUDpARDA8uYCeZKSOeEHWlVu9CqjOzFAVkqzGyjvUfjzQZ2
AezQQkyFwV6eeI77YFrI0tquwHKH/MEJn8AAIwdn7YeMNcOQJbYjh6bpzY6qJldtTN8zESGQB2O+
CBn1eQyj1yyykqRdKJNDbUNMqueGHcVadgesTXtEvjCIxQJQeuR8DLBQJ5h772SDKIJEtd0hJorf
Wch3EmcWx3ZurhyX2EKE+M5hSV8U5J5nWbYuCFqbqjsuwe6SWYc48Wxuw2MbGYgJqh5GxA3UqcZz
bini7ZSjCEQyrMlCSG+N3fTqHgwslpmp3dxArOv4brsPDcUwc62/rKIHwwFmCzfVWl2mafQxvyE6
EzC1Rl3mcdQ9wfNYu/cWSs87hDMfPGwjx64Rw5kHocKYGvQHuqKWsTAGgZqnhsrJmzFUZ5iv8EXb
ou+/wYubYNjvLzeOxiwVSpB95ElzS1s9FsoHfWFaX9eRJVftJFHXtvZcCVrvODSS+waFz4Vtf8je
e+2J5fsJJfygpukSaePeq7B+aEaucYc8kEVEtAa7ntERwmEc+8lKIJqypkbJE3wsaX3ljQpTkdA+
uCNWD4cU6QRHmWOcYI4Y+l1frHAKwcCX+EfdNktaqTHD25efubW7FaXXe7KoNLFODVzWc+5GtjqZ
aC5jV/XZFG4rFvS6FLKt7uLtR0xnjCEIcYogK5TukrcYm+HVJ+h4nlrQFC9NQte013iNdcK9rkzz
SIcQssAQzWQlMUZR3fXC/eAAjBjRKtPa37mjgxRAN7oJqzHOtUeG/dAnJqeJgmp3DVnuN9zsITpM
lyhpjv4Ul3vhxRfH0fRmsTK3DSFgWZRPkNnUmBT527wB1I+KeHofW2xFAQq0DEa8toDlfxqOQhaW
h+sFSRTVDrYTeuckUjx0GhydRpT1BUapPjSIyKQsZ5+cvKjrnuul3stAxjnYrwOQMQYYDh0M4jPj
jxH15lygF0jNtMg8XDEln7hEnDqFqH6M9IFwirJ86Pq0VcEFNH03Gyo8+LGpEwiM4H2KD38MvNmC
853ElyXwT6PELIBbMl88PKnQYUZNbm1T7tUYkV2o+hJUwNi/x5qi+9aB8eYyVe6hqiBUj8vgQZXx
Ryg7SjCIIG/uxGbLtpZB4YfdsRmkd263PxIG75eFhGBwQIHPx/hGRn53BqHrSURCX4LSQzJyO+Zz
x3pQuURzdmXmhE0qgmm8A5VlTyMxFrjcXySfVthtuNFR88Gg88cG0zpQBAs1RTs4xLQ5R7NX1HTy
wQmtEZbJq2PsYxvVQQCaiA3Qok8NP7BuPsYwK/EFfDJmtn4DyeDah2Qx8yp/P/azl40DpjjCzstN
4El4DmwnGo8YSGg6yVvYnmWKVHrfeMOp5ckKLhduTQ3MJscVxmOcqE9Doq+4HWwOUwm7j11nQcL1
fSQgSpT+SwBi6hX6h26PCe/nqQ4jcLrEBTYKCvUB/WTCbr6mW+AMv5SO3Ee0woM8TVBYAaP1AsoL
0TwOzYuUiNIokzm4i6wzI6MMGl1EDeFqR/wB2405x7ClCHtISKOp+wjd4VTUrrybk4Wet3Jf4XAe
7fTS+vBujxqbWW9qcw2imWTMPLWYpbPJN/CcZJCKO6hDVDw+JjV3T9C5i1QDItjVPrXgKzdXZUQ/
Amu8AaoDSXu8vHfJs+TBIfSsmzqsIykholgJ0XlTJXAy4XCykY3F3shwRFiyYmWgXfO0gHe2CaYD
ZQyJp051BTt0ofAAxoEPzlVpxzMcRuDmMuqDnkmb6cCihyXJAydVsuuqyN0z7uXYsctT436YwQdN
nYBLOBl13VlynAV170x7SUHpmmmchwlwmyUxc8oVfPLGnuqdb+GFRGSUTm5EMzVZtR+gsc1hFNDt
ltFA00bh4kGm90M/X3i/FkZFQwrLEZwQCuVjNEJnWvErZ4nuEfbsnhWLOsQWMXgHNeWNave8wcIe
gigduDfvnUkdFh8+LzPucebAzmkn287PKzhQHCoBVWUfaaxPAcZyP5IU9+4DChjM8lHO4nMsma/J
Cw5EewIPi+9IhFLSgcMYckoJwRb3IW5VeJpD+shIAD/fCEGSyLqG7fb4PowXDCLAgRbWwOVANZCw
QqEtFnBDLK3TfjGwAhjWrMZGV0Dz+2Q4t5kIwz6N5/4Gw7/2ahAYXTeCwYCm9nItOHIlymsxLUcq
IIIPGTyVZH+ZYkcWUakGxH8Se0p0BfcWCoYPIDx1to10stFDncfLGTrxdgpB4sK8eKpWzOXdGRJZ
H+GrMDaESUFTlaeKglismHLgdrKqg7vGJA28GsJQz5SHVfpgXXrQWCKewdl1vdQXWM+BEqkIqJ3g
vZAxRJlJGZxVhxUsSkw/yIIKd6TXC3YDaB9K/2qKUL0E25YU6h5C+jq5770GbDVym0jC82CeCLYs
/2EIYKkj9UGg2sx6hrrHQxIdYzeyM1eDIU9AXeFOIVKXvoqE37UK+IgXPrhGXgXwtUon2EfwGY7u
xodFOXNCGFHinofuog7DWOfrWAKWUvMZLgPm5Ncg/gmoYAfd6j0OoEvYzDblXXi2pbpaNUDDAE4H
0vNuXeF8dax/FTbYs5DocrJUKTSFJZAS4hFouRO/4OBHDAyVnq3IAwgTdjeFJR4fD6RVpDDs6rb8
KkSwHDqkQtrSExewceYQMvyK3Tn1J0Q6Lrlm0VdvIdCPNxjoWbB5gBv20/R+XvrC7bi3UzFO0Eas
EJcpnYOOSZcQ7j9VrUF7I2D2dhvHUKynKtbriZjkxFcHbghw/gY6UCcXPyiWqifFKIdup+10SURX
7WFqec+sOXVT3lFYLEEnj6qZ2QRdE+wpL/4KEqZOkFyz+dsg10Fp6LLjkokLFbBumpqniBg0PV0N
LLOq9ujKrn1PHnCEJNGwb80gQIZpwdeB1dS5rXXaVpeiEfK0zlAPy/bJg3I2HXKky+3GlUHaar3t
SDWn3vHA2DXYQyJvhpMFiu6mGtKw8cccc0YoKRZSH/whOdFpbXBN6IGgOqhqXPR+AucM/tinXvIS
xeoMOwz2FdlaYu+4gIBl53zpguqC9VZLD7voFBZihKENGUC7Qz72WNY5H7pPTk1zeBjnRChoaZUU
+RJEH3lVpR1myyngZkBAMOHu+TdITmAU49pXt6HnRGV+BQcbyUSAGlbD6cJmC8cPkIWEHdhXPwGr
Nv3m7+AhNFHA3wEUwL8xQQeFoL4/glXWDcZ2hMz/XDXNQxMfI/AM6nXzCxrayziqj1yDXmYktrKp
emCoCivf3a8b6C62ImCad8aLOczkYFkyphRG1zVDL7yiPaoGHCffu76/hRr9d6ZhfwCWDq/95jA4
vR2sbZ/mN2fF/xkmiQBbfHiI/65F/reRGdwDvvb/+H//ePzEXycYh336Pbr02+t/RZeo9y7GTYe5
cEjixN34Jb+iS9tPQt8jrh+D9x/76Lp/RZdo9A42xDC/gZs5kM3v87RfwaXtR3A33BIsXRIgpCP8
e9jSHxZlBDuXYBMbB7GLcNzNtf2PixLTNNs7yGK+q7pv4HWvLuyR+JRBv5Kurcj7Ee5JMDyKWphE
gKwrynH3uyv3J+DCG97Pv3+CNwNmBosqmoz4BBD27FrwoidQ83oY4ixXpghGVEnyrlYfYYiXbnqx
xPn699f5/x86+t95Gv4HLvRNX/Nj7HQ/voov7B8HVX8Sf1jf28t+Wdo4I9+FUIy7OEZDrAi6reBf
1rYT+O9C4P4B/h5YKAz5/7W4g3cwdMZO6MZ4SYwx7b+QU/IOhQqyNTZcNdgQ178FnIZvpNcxxZMM
3zAPydIATQPswH9c3XXIogToQYCzktBX3g8CtXDfn5oodq9Wo+UrGj+9ec8ZHwpAAsc3jNrGPSs9
cl6mGsi8h2A/pmadSR8igBWPy8GZE/UNW3JczBJWb3Scqgwn3HClYejxZQ6ZLFinlqsKdlP5iiCf
ZaOn9tkKjvEnsJS628r67nmOkwAQXpncwixiyCFOb8+wnoBiDiRVMItxZEFwENJzRdzxMgUWHhOq
Bf+tG8MvEKxO+ySwdM8oSEV8hVBYVV5zGNjSnymN+L4LqyVrWeLcwoUPlhjryh8pBQpbQwf72S85
/ZDMDr1MVNjrRYwMMeIz2Jss/oyqxEe7wd3CCQaT4rexO7t4zkcal6BHd6s5dnYbztZJcq61mmEs
C8R3nWFlaOuJhHk1zI5KI7A5roUOwitRMXMdi6Q7TE4si6pv/HTkAKaGxLepG0RAfsPFQ3UgKpjh
NP5LDxuUR5lgxrav6wgmNRwd1p1mY3yIKrgspbGn5ksMYAuWIw73TkFSx18Bdyx7f2zg9eVMskC8
aZuvgHpOLJz6wukHfZpdxz/OM4oIVkloM0Wjgi8qcjnJ1eqFp2XSE4TIHZc3MVwDNo634xawKluz
Do4FJ9mMco8qS1yUtuFFd+4ssElWFlIa1j2gHW0uhA0IvxIyfpj9Ed5WZPDuQjmjStKqfyTKVNcI
BLI5i4WEXylZ1+HYwSCbYLgfVGcNa6mpgCuMuY7abt2T0M7vQRRuIYlr3X2YtOFBd4rv447CYsR4
g94vUwTPWh0iVaBHnMJnTsf1toH9CxKqWZ8pC1OieoSqZTcpnz5zpcMLpt/kGywKgCqqcALOssI9
jk7zmDsmYPF+KX1xhPgvck4NmUJAQLqL6keqPKAdq5oxRhY92lMEbHbJs8B0+imOuuA6WUj3VPKR
n5bellemXJwTmdj9CtwJyCAmMXc0clBLm46iYTFMr5DTN0C4r/jEug6iUW7HQ9367U1sPbDmNWlP
cGGVXztQ+tBPh8LqY8OFb3H/mFhBuBfithyFeK75ur7OtDFPcb85YZU86K/JWPZPdvS6KDVk6DGZ
tyPMD0okw6ftKkeTmnniT4FroQziagFNrEwCfhNSiVZW4BFMoJmhKL/Gya+LlmKMCz+OJcPdBwjf
RBXisVoCUABWGSuquPLZBmV0Ba9IgBrNdIjgGZupRUwfI71679kEtICHaGsFZqanUdTfos02Ffje
F4xeIDLGlTnxaQlyvfQYckAYmUNVBNlBH0u3UOWKgMykozcxUpIgPR3CAr84H7plzryBg6PlwyIK
lqCXMDHutaNmUBKg47uhbgVN8yhuLYRhTgt0sIRTaCSG10HBU8HdoPBRjAEcyHqMtKswyEWHy8wW
eYNIiQ1ZBkOkZDIAVBWptNGbkyMvdeZUC8HHSe5572/DiSi4ihsLpjAZB5AFuvm/qDuz5raRLAv/
IlRgX17mASBIipIoCpQtWy8ILTb2fcevnw+u7jBFq8Xo6ZiImZeKqOq2kwASicx7z/mORiUkyTBp
yGyHnKgqvqhjeCdWxY8ZA5Qja8k9eNVjFZmPvhVGu6ZrEES0gbUzspmoRZYKVxAQ4cip5WbWOPxg
94+VR8t3M535OZCeFVHTyAA2MRwVfr+u0zRaqy3QZBQHhotPTmavbMCezcNmLfhLAp0FBlieq3ab
+OJdC1Bn00Cqv+Yt0DFZ6F1UraUwim6Zfa0NlFk9tMHwKEV+d6XSYdjVKqpvoZySlJbWqHP+aW4m
IX6mCDg7BZYjGgodZyez6PZVM/IWhjXBJ3pyJSrDHqfWeJUa8C7jqe2ckX7ABocYQqNJ+2osLnnO
yBldtZSdf8qRIdUlSrdYZd2ha0VXrSp5w3HDt/Wx+YFe2XiiN9keVL8HHa0mGbxfbb6a8U+Q+wwk
Vm0zN+3l4GfPQW22s7HQ93M0e5zbH9KyeA1CETOxYIAqwU+h6PNdXDfZ2up4aappeEU9gS8x0Y7l
3A8s2nq0lVS8bZsBRfP3rOkNmipKP13XEQ0cQ+ijrQpllnUJu1fU1ddlFFiu2cXjZjCNdM/UYRIh
JV2pTR28+fBxNnOTCJmdWgnOBZC5PjbRqiy9tBBBNKF9INYnL1X2peMcKYeMZ55sKosvD9W53tDx
XCnpqunG3svmHhMcC95iuOyHFoqWoPAmJMZ8leVT/jNsZh5oZfaB00O2v+8bfXCNsJ1LO6iD8aVQ
O3QqAX1SJqDRtM+0nEMvYQRgn7p5X4SU3tZaJZuDl4/q9FRVwzDv4NHqwU7knF5saploFNBMFKqw
i9Zf23pqaeOEgo+3tC/Z9qI1y1Ve70yi+Rrou9EoFEh9cS+85tgusOkq6EyLumsAcEeoRYoYMZdN
ASq5E+Fb4IFnMwaOuFfVkOJxEMSbEA3onmJcuPHpONy0UGMDRy8GQbPp8yHNsdpURdskVAstYC6+
91UVwqnstRyaKmJl2nxWBim3torV0KTBt1oppxE8I42yTcMcveVFFd9Erc8OHHykJ6G31J91UESb
zkr8L20gWcdBCSBBRFFeo8ZSq2v0TjEFhzTsnkx5BJ1Vmdp6Kk0qKODwJH5JXt7Q4jEAguf5rh6w
coDeFCNr7ecW38SBZi/Kl/JN8Rv1cZ5yrOFFgIArbACb2r5hBLcCvbQdNeQcW3DXRQj9hvJukvT6
ph0my216QdhFWkrRrcopQbJZ01eFISXfgLa1V31VWA5/ZfdDrkfdzfNU3MgBuvmqB3ct6+z72Cc1
K/BbjaurobJKlHJ2FDydb8NU6jeUuqMbaizTYe4sIV8lPn0WARzQVhj74iEx2+Gmq9BfYduKdqow
YxXrMkLmRLPcxo1pubkZxPSlKumlJwoWc20qyPdibsRXUtTO11mIphpBENQ6waixbptq7eR8cx3N
MJt7fWijQ5xR7bGnHq+VKcxY0GZNvh2TuXFGVYzvpaya7wNhnHZYynzqWqPyYApS9hSkCqup70/X
VZtggBwny5FzUXUxqLWIbtG5ZblJ7UGSfLdE70V1tZiH6xKEEV9VLTcLNoi0RTFHDqInKRX5hL3V
OdlA/CimVy3dKrClH7IxjG5LsHUvetwnt9SKiDr3s7LcZbiLANzlkXAfSAqxr3od3EwRjdy2mca7
QotrF5JV+txLMd43f1LYzo2trdIZ7YB/VuBW2bTspawLPKtRx307D8VOimltTVMjyYjEcoUSdyjh
95MLVABpIRxqsyv4quCusyr8wnMYKwg863kT1sW0j4VBP/5vnTw/jaP4P3i0JBSCPtvi9/zXB8zD
s5BGwmsYPYNY6U4rKL//9N/nTMP6C+mByalQwnFqEoH+z2Mm/wsjEQ7FsdE8K6EofxFJRaiEsQQv
IVlGLfzPEor8F1UVynAGqVjsQkBq/DvynF+2jt/ynL+daCqFFEY4VZ9Z8lTGZS7EWykhDRNdi7Iq
dNrLiRVZRyPOTPZZTN1bDtC8zkUnzyh9cezHAMHujb4udrU4Bl81tdB2wZx+i4fmaeyqZl8OhnCt
5dmDXve4QZE4psOgORpNdgSMZenMpsAmKGzzXRimhhcqowBgiErgUYUy2dLhkFg7YU0Xq35CdEF7
50cNI3jJcnggeODJD3BlmjP1xsYv/TUtSNlRM/yrpAAYTi9NtZNoRu+EQXxLq6NZSU0T35oKapbc
D6dtUUJ7LEW+DEkyiD+mMGq2WiMMr1qU+8feHPJ7OmTYaYdJ15943WUSNGbDLatF1yCYb1InJLNt
Zhl7sRwyxaoZhP6rMIz6WjWzZM8GhJ0Cn4DXTIRMmc7pYz3rAQxcBScYIultzUbbzQxzvBEsiXCr
IFLuq2JSXOI55nWaJt0ulHJjJRmTEtgWqycLcQCKh9nk6EZugVsw58H2W+Cbct6oiHmsYF8bxgK5
rsN7ZSi710YRRnpATKLUDk0QdZzFh13VU0TAUqK7mtVAK+XsHq9iv892pWaNh0nQ84OVZsW6NDqp
stOkpYOnJx21giK/VVtdhuYsxnsd49sjOQvALQXf8HTovXfoPIUbrFH+F6uGil0XWodsuKrhi2Xp
3czZZU+epULugVrcRBwrnLguJfQn9GZuuxIuJvsGxUZY3q50GcroyCEcHvssuaJYzWhupTa6Cua5
/EEIPcxxE/ZGQ7DD15TZvFMURXaDsC5vR8T0dsJfa7cFSI7eH4N7klMKtzViRGatEmA0xTzmT80P
LfOTfaeGuWOE8rD931onP67Q/d9dIKlH/esF8ua5bMPn9IOVkT/298poin/JCBB1DSXkr4XsdGVE
e4iY8R+aRomC9j+LyyKODAwcFpk7THZFR8f6z5VR/IuIHp0Ez+UtkDks/XsrIwv+Scvj98qISvN0
ZWwQkyVsJ4WNLEmVozT0bEYz2eVJdIVKCsrqGH4foFAIsUagjPSd9A8ybAQPLD5g4fKqbUq4VfGr
n8Be6JTiu4RQtsnG77WADtyUnyL1qKCM2MTdvVzjBeil7KefzQ+CTDbGPDy0UsyMtZAAiFQAEE/q
TtBEjdMo4b7wg0XzYxd1HK6t1tp3CEJohiWbtCT7gW1dsionAPdhX++SWiezoAYM3LHspj8tfjE7
3Bu/n57SVtpyCgGoIT1QHbEcBZ2co5viVqeOxlvo5XXvBbD3w0Z/HVv1+yQSPAKHZcKCYEey/Bij
eOzYvnet+ZJWArEOi3zdH3FwdcZdTFhGUxFOUobHseJXNKaOohLrQ0YKimrUXpFKD0EwkCKo1T8a
ZfDKqdpRCKLwEkSmLY85GP6KnJzJ6pe04BZwCrtidDn6eqr6vSjRQTIzabajCDpxFBqrqozw1woz
MpNZWPnAeuW0tfNsznZaig+j19t7cy4sqhd7i7rblZ4oG0E0wi8JhAQ+fd8hbw2uT88zNUAHRaLp
VrTOV9BMwvU0Te22IOozmBIgFGL7AHFwWJNk2LdOiYp/UxlzA346Gm9CrcXA0iQbkVrXarK6/g44
rvY2mlXAieg1HCtzSwKigtrFcIJREbaWD+Qu6gcnLcWD1ZAcVsptxFESKrw50RyMl3tT+HK1VRME
mMA39Z9hUrh9PFl/G26X1eR3EtVZcNjZv/7rdLDTvtd//f9Zthbr+79esa6jOnp5bqN3S9byR/7R
L5A08S/WFgPX17LsoPn650aOF5w9GTGLi46fw+WyxfvHckUjgeWCeHOFLEuDjtfvdoGwgHEX75hl
qIqo0mOT/531Sl6Wpd8bOV1bgsnMxapG74HY219khxM7gY6AqR6brDqSdeeQZLguLN6+qeRNahBN
kV2TC2uquCInHGVcxehP66DjlY/bH2KnPFOFvzORwxjWRIkqqNZiPsmbqBlS3gAESgQy5St4zhyA
QTpcndzqDxpp8nvH5PLr+RYoEvYDUWXlV7lPp4vuhC/ealIpPtZiQqkP+w9FNq2wjCeUJt8Li2Ch
eBb3uk7yV1MfukJ1cx3o4Cj8nHkC637scht1I4qjaDpYHerlTAcF9eXz36m+74Mvv5OWz9JsFMln
FOmJvv+diYVHSjJEwTPBgAVjtU1ygjNmEN7I7d5CWf2eU/yzu07/Gs6Fvo6CQrWtXHukpkLsCn6j
PfvQo6RFe8nKW6eIxCdykI4xNqX9pKqlPc3wvmHj+5bk+rrgERhgrvsqJMElbX62elFu6oxAQhJe
KHpm5pr1uHRqI3oRRriu1ZjshJAoHMJV6uIYIb3Uw+yR/fWl3ueZJuDXvVi6Y0Tm0cw1sJC8vxeI
kIJZt1rTg0PkNTMuvBmeWEMFwe6H8SYNSgFU3Larks41QEPZEei1Sa6vh0BTncoqord41p/z4quo
ZrPd1Z3vaG23kUOzc/UAESQEMV/IkdhFq2iegSxECd8U8rP8zKvj/lq29G0ZtSQLvo56ulOGyaHA
DAGeAu6TTtA0HaeU4tgQA38db8P6GMuL/OKxI8mu0GmM0J8w+NKKwmNr3OiwVSkmr6vyUPQ/ZZhH
Qh3fmTF0d4GjeYC7Tr5NqUBr1pdwKJ1c9fIJ3TSypMx8CKtprcf4/DTuRBxTbxil6wAsta6XOz/L
PFSFW0H2vwY1bh4rC11Y62SEYMtLE1/CwmYiDAVMV0l3qD9XpVAzGVAEbcQ6d7CvsgWuD00vCnbg
/6Cc+pQUX3yKZY1V7xu6EkVU7dTmSZ31HUeunc4XLTDrLX6eg5U0uzgtDmI4wlQeV3TpV7mMgNsI
b9KEv+gIfLVcApRaOLlzjvAtnaQY+VJ2+PwNwoj1x0JF017i3AsQnE3aOUAiUnLdH6LK8mSF3nwN
vVSCeTMiCZlK2oS9aK0DbHlhSTxd1/urpMO0YCIu1QXUJMZgFWu9TQVnqtVnQRufpphphdsSNJSZ
uTQInnSjvldkFHv6hLdRCddo/g1qMnxncQemxdMwAnHwp9Xc+bgck/VEH6r143Um9K7aEckQjd8H
k9sjlE9+RCpd4mmUYq3wUeTflFyiHK3dptmTTqigXOOEjZV1bl71EZWcNjP44E/GnoiiV9KMj5Us
uIb5SMp6b7etsY3T/sGauq+Vlt6An3saMlV1UrVzhxq5myI9IXewyzm3JS1xgyF2MKJ6YqjShEDL
pO8bIeCXD64e1aXdSv6DEjUHIyv25GZg/lCg0WnEYQgVzD0zcnWh8djd3PcUTGt03mI731lIv+yo
Yri27Cp0ReD/WZRrjnLXE2lsQRUd8ll5w9B6HavDdw1XmJOZ6BvT6MmgtRSo3a73RbdvhvDYE5C4
SiJTWKdS8xo3pF+YLyqpwLOarkmABJYwd9c62V26ld1HShY4VTTfy3hd5pjVTmvuBmW6StXwqqkR
YSrazwuTjm/z2ccRVQyWJhxItGP/dl+ffBxR42tmqBSyp5ujx7cGhjDt5YwIRVIQbb/0+DhRLZ5s
VSZMQacXUBKUI2IqxNh0o5aVY6UzXxvfJpDV/Q9/3HIQOflxhImZumJlsodWG5lbeTulb5yhnwxf
uB4VBMM+AssgXw/tscAQpNP4EIfWVlrMs+l1NRDBrtVEOV7EGPz5scOJLoqGKrJ1WbYW739YrnWR
apSh7AWm9uyb+0GvHOokBO+ZT5nh20lLiueQvcnYC7SE/jen/Qv35s9dDfoiU5E4DC4G/KUQdnpv
TE7+MtHBptevQfG99YfIFZxXOqbfIAxHa2N1Ybw/L5lwN/StSwirsvj7348H121sUrptXuOGD+au
cSgIvzQr0269etNsPx9t+fHvt2zvBvtF9Tl58AZZYH7TWIaH7yRt4fLKt0r99PkYH+wLNc2UNU3U
f2lWfkmYTgYhQRZf9FQrntYMdhy80SddV33lxH7ghpO/LXMyAMXwKVH2qChXWpC+xqruzLD/yTkC
M7YpcSU4nUaIbBxkdlYqu07QMNxFIAMvAmb/vCfvfy7Sm9MH3slKRmpkpfDA84fOU2COupbTuvR0
FCfdpk+5E/8Y7j+/SWc8rmUrw6gK4dGEhYNgWAoOp6NS7SqyweAmDQ6SicYOrcHpxCtOcBvIP3Ba
r4vkC3FEKme2bXdpGryvNPwx+q/N8ckjAoOZtKFQKt6sVE7GvkYjAXTd98ZG6ZrHuTqGQfZNbLS1
jEq8rdpnzdDdmiKoHNCUlprkG3TOhBwq0Ux31ii+ill21MTFqi64JfFDgd57veK/itOxVBQU79La
4hOrsd/Bf4h5BKLPEFO87MatVj3odK71OHpQZeUqMr9nbbrGBbi1msatl8/SKOzF3Hqy1HqtSayj
8+L0u6lm6bkU28dUwS3oDw3sgPLeEtS1Xg7XF57Xh7Pk9/OSz1ampAz9QU4bxYtDEQhEbc9diyTH
uOsGXEHALBXRXw/TUlu5jlAqdeQDhlOxF2vxOqZJ8h/+nGVVOXmAWt02qHCX6ZO5UX6dX6kuBm5H
qR1d32L0qq5yt9xYK2H9+cAfTRyak8jENDAJ4Irej4vMX5MrOgieWL5VyjeLYlT4zSpuPh/lo5t9
Msr5MoVPiQwk4rk9YO2OOu5CUkzFSyvvLxvm+8WQT/Tva/nFhzq5h0nUy5nOecMbqLzTR8FxoNkA
NBwhQrYl4H7vVQxJLT6ouV+Z4QKaiN0gHb2wDdZ+axAagB8IrRVu4zelUbaTWrqJJJCcmu+DXvJo
NMC8xf/X6IvP+DvSdDcdsNbtGv7ZwhKkzJSmOB17EVty89q37IOxiBzySnwSosL9/L7+WlU+u+Sz
aYMOSJzGRpU9kr4zdDKh/kKfGylf6uUyZaugbTmO01gsjJs4NdZSsrjvzX1CEmYty1+yMELfVW7y
KLoj8Pvxws+79NzPznf4FIOK9o7sxUR5QPtw00PGvKbKWF9zqN0U60G7C1aJfWHcZYn/87bQgbNU
Dd35L1TOyUyA6yFEndjJ3tKqJRGO2SC4RUdTCe+3SXkNOIqeU0Is1ighyBquvgUAEQzMphd+yYfv
F0eVReuJCPMXr/fkl9SK2mUk78kezkOHezB4zSZwzQf9Dt/U1j8SRbfCC95cWE8uDKud6Zp97IT0
ZBi2yA5l50EdcbrUK/Ty6vPrkz/cFv++vnM+lhYDcswtBsqS8ZCnElKs6BZF0saQ+NSOA/lf3SrD
Z9LK6DzafhPAhBP6J3RSdohZP8ZU1A7zC46SdTeGmIk4rhEWlOSHSAcSHL2RRAatAvVNnJFlRuTd
51cgfTBH321Rz16h2dTyBjuo7NVEwg3ZOlCNJev4IKH/bvPwgEGKLOGYzQ++V+OHb8DPpsiSttFd
qwsX7udHL/S7X3P2xqS5rhWiz4ZZmTjWKBzCuuFG8A+d9NrUL0avHEwidGe/diXhxteLO5S7T3m1
rpobs5Y2ZcbqNdZ0y7QLIRcfvFIommkoU6ihfvmrC3wykZUo6KsWlYhXtDMn7Kdu/HnhQSyXdvbS
vhthmWonIyBcSIVI1yVP3HXPg1c5gotu5NbajHuAeivzAhDy0gWdffkSVYLqC8/Lq4xvufqcs2O5
cEF/lik4/Py+ZfrZS4h0cCbaWZO8OmjcauHem0g7R/lo4KYPBDjpYURCqrFOfe0WxNyF4T9YA94N
f7bD8ZHfloRBSuyD4Y6vpv34ELnYqJkfNg5Zl9iUY/h06Sv86zTwyWNcDB+njzEsdEuaR+4rQJ+f
gp2v5q3havcDabC1QxD56sJlXrrLZ29MIoAlsyqmTdgarziQEz8FUg66V0TCJ2xV7IKy2TlJchSo
nlwY/MPF4+QRL5PsZM52aZIZucjg7Sp7Dm/mdfjWeelacCJHRzNU2JojbrX/9Mkuv+pk1Jk2dh2S
FelNO3PT8KYghHKSwTZLG/XkSoHEIZXksDrdhev9YLV/N6WWKXcycGfSXKw6U/IyqbxROvNq6lHC
P1rJN4nc27FKbz+/v5fGOwMcJSXLUQZxyis1z9KfodHgof3qQ3poSRAS6Gr9D8ZTJJ3OMPoY5bwe
rY6zISizyBIkclgZ02MD/6FTkZ10KKRl7OSRtf18yA+XoZMhz2ZQMfeh1tSS5AHruqLavOsH8X/y
1E6GOJsumuVXEVYEhph1z9fJsk7iNTvxjSvO5VEiV+TzS1qeyvsVQNdUmkgi7ixdRnz7fpZEVWNq
bT8xPdvuru0QbpcPkoTslkiARBjWn492xvtfzr58jRBA0UuRiIk832L18wAO0aolbzaK1VRLLsEx
rgrJjvm4Hkr5SJzx1VLlVqZxA7TEBgRyM8hPbXhnEHEPddibsruwpmCsJ26cjF9GIpHDEHH7/FqQ
0ZJpJM9m8Es+/+HLB+b8Np387vM9WjQnkhH6HQtXr3wjRT5M513XAUEhLKtqOZASaKpk+r/92Xt3
t843bPEcW6MeMGoUk2xuWvaI+ujzC/vo+Z9emPz++Wtah4B3GiRPE78acnHXVuFKNopvi6g3Knef
Dyb9uUZwQbKEBM5Q+Fyfc2jbRJLHpsn4zPkkTISPVtEHHDWqdSl+rQnR1mJtNaqtXbYc27THcayQ
75N+a/aGoyrlrVX2t+poADDILtyHP1/t97/s7NXOozgJpjTmAc/afoAXa6H2+vzqP5xDJxd/9mqH
QkALTYokT43LrwLRxZGVrHyUr3E6HsagcA19n1Kf+XzUM9LyP145usXsA01u+3kDJhXUbsqNgJ3N
QE+pCNa9LG8kIDSlQlbw7VDj4RUFCD1sVWvh6+ejf9Dp5b5q8Naxt8kyb//7+YXVm96B6KOunSpH
T5qrqeVRWsZ1iatbgNYhqJUTBSRXTBHmrfsQ8oyf2GBHWFzbtVG9RGjqqvKuENOvQzteeMM+fCYn
P+/sI9magzLmiSl6Ma6lNo3XY77PMI+iOLK1qfqZ9JpbC/H9hbvy5/b5/V05+1ZOeRqWEUVcD3X4
biL/OcoA7+nhJlRfgrhyhzK4bWRlF2PmS+L8YEjZJhMPc0591Fe2groPcVBJGtN0NHig8Xrqfk4C
nDXhwidveT5/LHzaYgZGhbUQdd8/PySadUuBRPRM7Di66lWVtknD9MJ34YON6HJDfg9ztgwZasq5
VJBEzx+KzRy+SgUq/AI82dDd9vT6ZkHZBDGJRipZGGg88/KtQ2T0+WP5cA04+RFnu9OypigwyTNM
qao/5JjuCvlS92eZT3/cTh2PKaHJtB30ZT6ebMr0RB0VMWSIvlN+tMNBaeKbOJ7uYrJGPr+YM+Dk
3++9qbAzQlLPx/b8zRvHKS/SuhPpbXDGxO3lVht/1UOItUNvWjHn1v6FLdlHk+V0yLO3SSpSEThh
L3qG9FPM5OtmzF1gyu6FK7s0zNnbo9BR7+ZlGH90o9kB3bbOV/HKcvp0BdE3tctnQjNz+1ID56PF
4vTylq/b6cOr+yzv/Ub06haWgXJnCMhTBlJvs3tQzBB1ho2SPn9+sR99MU/HPJswKQY2aERcaxzH
TiGZ+IEj5MXA6OPGU/tuq1Ie/XzID9ojfCp+z5zzcKYoFzCToDzw4H3IP4laeCluQ86iyQ1l2MCR
fshr2U4ud+M+ejlOxz1ba7qWpGJzYNzGTfYa/LprMMg2YgFH8gAVOiWjo+Vbx5sLF/ynHOn9BZ+t
PmIHFlkVR9GT256MyodWEBARDLQ9gOcq8Fi/yY3gzsXkXRj4wytGAUWX2tKQc51dcUUnQWiKmuWg
yR/VsrmOVJBexr4EmzF0+BoFbTP2ARjF9FEqYNwZVMmpFayVX7XrxFaES9XIj9eNk990fjMkAngN
NIke1F8648lokoPXbf0pvuIu0nr51gX0PboYe2mJ06ncFmJ826cXlCMfLcbmIhtBiWeiEjub+FEI
K9iUMyahFN7E0rTN5/vP7/6FEc739LKRyHoZp6KnDnfxmNli+fj5AB+uU78v4Xz7Ls8FNStKyt6A
2Jzskn3STjdRdWnV/XCJOBnm7IHlbeLLHdFx3ui3SAWoZgS0UAnNnAw4TIRNdcDyPr+yDzfyJ0/n
fCNvyUjR+jnh0pxA3hV8q5ka5AiFDuKoDYnR4KLz5DjIq+BAkrATrC6VN5ZF/vxLevoLlqd7shhP
YJTFXOeq5SqiY7st6KeiBzQafTNoF1pil2bK8qBPxpKEHoiayYPsMG2V5SEoLwWZf7gBOr2cs0+n
okXDSGt3WfviB2M9bqMNm5/V7AZOsqIJfuFLfYZJ/cfu4GTSnH1Dq9pU2liCn9mWSJGH/tAEIYqX
wLFgz7fym6TepOVIpuxkl76CHN6y7LRqHGkK8hW+yl8T2hFi4FGReqtN882U9a+k53jAob93eSeC
6e3m9YV5t8zlP5/6EpjAnga+8NnPppc/Wnqz/GwEIu0D69A9EZiGY2yI4MVad2mef7hA43ZVEdwB
vjnvPOvKlMxKqM2edCc6MNc6e1GkAN8itNPBYWlHK+VAk3nz+XV+uHKcDHv2Sk9x1oddrc4etl27
iPCUo8vK7c8H+ZuFe343LfTMnGaQJkvy2RqbWXorjQHDVMmVGnWgAmdcqIQLYpYCpxPYYDNdgU5Y
FCAFkvEuTr4LWDBzZWiAQZbuMuRkwJadxKJvJ8a7UCucQdiPhWpty3T6mgD/MrWGhmy7LsMXo/2i
AzZwivZrmNG2rfIb1Z+/DH19ZVmpM43TLfrRdZBd6Qghk+pabyCMlUG81gGQqaK+VxevAPEax2g2
V3JbKbaijyQsJsU1EFjAgPNRVY+9hJAnbCmeTfey1bsNKGitkVoyRkdifeHbR+Cg4SKMqolaIH8T
o2OjTZswDZxI+qEO+QFIiF3XtY3dfpuSuyx+U+sZVltkWwQzNNGrYfyYyOzuK3GbkLU5Tepuyka7
E4hzKkZ+6JUP2TmOqrclMDbXp9mNQHqk0nSVGeO2KrQvnfpS9Mb9WMnXsEOA6aqQgvvtgKGctudG
rcO7uk03CxwYOiKtYdpREPJovaBJJfo4pa6MyGfey03zzRdgHSh+Nq6matz3vc5rLUA8oXUAMzvW
qsiWoEyuhaxBRSKNDz11Z3plQUW+64DQe1gMuKoQH0tYhkHffSffkZDHMdg2iuKvTLV/bIcuxhjY
vSzZeRdm4x+v2lIQIl5FRiEPrdw4e7WHvIrgLmq1ZySNkxocxevU7qjhijTzCjMEePjUDpptadsF
2iZ7fL4dEy43GlA0TOK/+wouPweolYjS39IRib1f8+cxyXNRmGqvxhYkRgkp0gBnSvnCS/jHmeJs
mLPPGKEFejSLc+2ZwXAMFNB5VUMRkzzgVLvv++/An4lkvhT8eEYbYvk/G/bsizYZpVKGylDzufE3
w2jnMt2m3hlW2POT1dQ4pvv54/1jRTsb8Oz7hmZQ9fOO2zmD5ejayc5V1e7yi2vaMkveLWln45zN
oi7XjaasldoLtZ+q3u/LKXXn+vvAHZ0AeecYLu1aewz8/hbOymooAYVBCuAD4CqIZEuYvXhvLszt
D/YPOth9LGzMJvD4Z3dbRakbwTmYPb1TbEz5ttJfaL580BnXDeyOaP/gW0nGuYqCDFgBkW09eZrd
o/X1iLD+rl23eKCua3d0KS1lB3l76UT80WHh3bBnjxUMDoBLyvFevRrcaFuuyVEL7YyWWoeAz8I5
dlSuPp9JC47r/SNWdQiFikwLQaR5cW59KVJdjEdf77woLDRbJH21NSBuzuNancVjg5WZeCXyXG9a
IkmDQdyoCXe91vd1ER+1gf+e+uuogu+uDl8ABa2JF99bqr8q/WE7xVNk+0puD4nA739Min6dQgIC
0VqN4vUwJJtgNlbmdMgilPllzxJVbsch2VdBs03N1p0iyG+W/0BI+ZHPy11GyOfnd4Da7Ye3QKf3
xdmI+s7ZuREfRaKBJ+i8QtgHXbupFdErQzHCidi7YzezG26wzPSiq+fSHeYaXnAL7rcAOrIFlcO5
srczjEHbaso0+ie51xj5Uc3qn5IfieDo53ulpjUjTMHkwKi5a9XIM4Ie/zYGvUz+ruhvmn+Qa+7B
Uq/VtPKK4EJbyxppbxlgVNnLLgCiyce3GO4k5dYMotDm6Ejiy2R5pBOAJCLDfPo69VGwgaKPqxsH
k55f4ZfzJUjg9bqG92u07XrWyxvdoLzZDWw1AELLKzNO3JK9qzq+TtpzDX0EyPDgNzvRemsKROgR
cb14CEipDL6CSlqlcXSYkmAPTGMNfdvtspckwjmg7hqLA/ZLP5vbkTwasStGJ8xJGxrJl7DcqJdW
RPE4Wqdc95r0kBCuEPEdKiaVHCrUDk0B5QIAlfQCM33T9uotbN1tl5PdqOerMiTdOR6vIPmyQypf
Nal97tucmJrSfCE19yHPg4cOWlBbdDTfsp+FRv9jnFxLjJGIDdcY0B6qaXySUqNExC+6Axqpvjc3
5gyO1JqiVUmkchDUjyZofWzOdicZW9IMWqRzoTOaxS7Scbcn2X5Mi6usxcaZSABe2VBZtdvgRiVx
Jzafp1y/ljDljKLpVKSGVxlkbQnMiCNXbeQkevjFguoEdBUwCbRDZS1F87OasjHtK0wZfLv3FUkC
zijjgooC5VoYlQbiR3XM0JDlubKf+/JabmM3E41LdepLH5iz4lw7xYDhS6n2pkoGJSc9FBp2UDqM
WmCtiygSwJMnC4hgA2pvQZW7BbWWSGJfkbarVqL9UryaAUm36oQtU1oZUuDU016PTacZVfJFrmT/
5yzNG7EubEm/BbZJcNITlAA3S8JVDXq47LhrvScUwFzUytZy/o+mAke4ANmVUKs3r6qS6DKtv0on
YwGZO6J2XYT9hiy0dcyqo+cPYGWD5KUx5+sYEtDnK8dHe6xfdFcNYRBxL2frxlD2TWj9N2nntRu3
sqzhJyLAHG4ZZkaj6FGw5RvCtmzmnPn056PW2rDEEcSzsS8ML0gLbrLZXV1d9QfZqE9I/V2Zeu9k
bXEcwtGRtY0D6aNz2ARjDV2Myv4ZW0y06EYgIFWfBPNW7qW9T/lj1vr7EmvtTv75+Wu9Pve7U99C
mnShpSEz+ipR+j5ZM5SkLtO2GL4EFhqIQ91+kSEVQpg5QsV8RE8Le4TZRByBWkGSFoszcYgdlvxY
T1Bo0p4LQVDdCEq5X2TTyj7+2rfBKVKniwqJo88fdlWuQVCXx7RUegmSBol0XZdn39AbGKTpNoi+
lrRBJQ0OTGrZSMo7Sg86JPjz+YCrj3424PL7N9WLLKOfm5QMGLfflOJbzWI2BsUup27jXFrlsmcD
rXIvSaHP2BcojGXS6MQxUtRKYptz545pd0KLAghVhNiDvzHsakIXTAFr+u9huByWb96vFcVqQlar
AxymYXxQ4fWBWD9nIALRyqDeqXO1+3xGP6qQm4aoaAoIm6V4u3rTrDfnVEfB59QqTnk1g9lN7cbB
oc1F0vwb2OLuqnWEY73fKgx8lPss4qUasqMke2tCaqnGdaSGagf0XOdk+zMgTb/xbmfTSQZNDmmC
B4Ghe7Y+0VTKqkRpmlOUjggjXSXx7zl+HLvnQnhaKmxqcJ/qL2mgwVccb0yc1yx0nXyYAkqBaYRo
oI+0VeJ8reu82+DLQ3HSsXnY4cq6b5bkiUzlp2xO5L/3UzTtmukxUwMuZp2B5mnpo9/ZePnwKwdX
hSAL4ILeBUn+2BnjH5+0p5K6R3Ey/uvMfrlucJsS+SDoVOirhaAKSUKeQyvGtL4qFt3rLdDAxze1
NyOszjULgXt0EiOaPfs5slFeo7paXElOfBDt0NtC6L2WfNYTDRJyCdmyRlBdnRCWMjZKj7nNyZqn
OzEKnYGaRiL7u5LSCMCNUKEZq94USe5YU3wNkwU5+fBaHmoIGbUXdtNzKf4IqnaP4tEuKDq7JxHx
4xvL1y/8Xt1lleJayfgF75FjF7w0yo/P1+9HB8/bF1hFAzJO9A01vz5pyM2jLOPFsXEP98tN6+AJ
TXz78+HO4RXLCngzYas6AXq7E9gqgQs8ckqstKNM/UmMfO7R36zqhS6OGyK1XwXZE6qH+43RzzpX
y+hsCwsC20JnWlXwhMaijiTo3OMl66JWwssc/omMPRjuW3Y0SU+j3zuEx8eY5Htj7FUsskSoc5QO
F3tdDHXNNcq4HCtFrYBh3XGvoHQ4ll6rpk9lM91pZstVpOwiN0C7TBAfB0H6WlEanPTG/5JS4kJ0
caPA8MpLebNyX08fiZow5SNElPjz/hiYEkjzwLKE26JOncjqgTiqO41rT9uXrpwX5FdoZ5SBa2nj
4fOpWKNc/jn5lpsY5/kSp1YX/CKNdQ2fifk2D35MFjQJTfuBIwfibcVeGn4hcOIWjeha04BeqXQv
kW1Ct3SxbemGBtuVn1bbXhVt65V+c9IK4DCfP+D6U73mHG+eb5UCTIBcBnyQplvVv59jyU5ya2OE
NRj+3ylA8gxgg8bBsdoH6lArmC1oDKHo173xx4pSt1N2Bs595vgU+aGrT1+L+l4svwxD4/iwtdSx
sXvlosDYZXyZTdHp8nYjDf0wJYFS+p+nWibmTW6gQLbN4kqdbss6xCL4q55a135R2S22g3P7w6C6
3FqW+/lsbw26Wg1lGk6xlVhkeMno1Uig1tZAp5ZiBG2dadyh5uMgur2xCNcnxdkXWH1kAaRxY2kM
23iTFzqRZ+CFdU2VDfx4vedi9/lbrltWZ+Otzj5fFM0WA4rpFhXfXeikLraG+J87k4su+G/fkzew
Wh8v4r/fcnUS9irKcajTTrf6omoc/4nHrQR2nWacvdIqnMY6oCJJYAg5funQyKtD5Y6l4kwVzozh
oRv2jZTYsMovY7G30/jQNF/DEYNinJTb+LeGxNj/NslrXgIMk1SJOrbVCJ83iCMntW519F3isMBH
LbILEfttAwU4jNoMMPMcVa44bK6tZfeug6v8dx+tQYTtbAYgggkgtTu6kht5imFDTqAFhgnDdUoN
fiuerE629adYUxPaCsBtjjM59uAojU+y21oI4lXq1eyDxMDlTpwOAWFMNIWtoeWNl12FstrPye8l
hl6QRcoh3Ol8d3dZ1qJt3GXdxm1iY13ry+/fxKgoxJwYZi8xSjrFZLCRsbFTl43/2cdbxSNJ7IzB
aJTpVlHjXZTg1cS9TIw7V2iijU75VhDSV0HI7KQYIycWigZzxY+hmVFy5NonyhS6Fl536HY+8iP+
cR7D72hdbUzmuiJ9tm5WUUkNyPLRMp4gW+0AJKjOQuoX0FzfU9U7KV7kgirfSpvVVdb5z6h/L/WL
J8vbb1hVqFePyTSRfHQvUZa0jmokN6VfY5ymf0eZ1darEFLdJKIfjYIZkjeSHD10EZKFiKl/Jxu+
ScvQwQ7A9TketAaZmi5Ud62Ew0lveLLYUYfOnVb407e/xLr1OqqmyM3uQ0HwLHSXs7xBX+X30N3p
Gq5F/Yuv3UKSvA3Q8ghNIAX0sLgqH+fyTzT/spLeyxPdHlHG+Dxkfbic/07FOmIZUokfbSBz+pU4
0eeODNL5fxthlenpWl+oUsdk1zigJeUXP9jSJXjtyJxtmTcvsYSIN3uy6LFSjTPyhqn9NSixG9E7
FssbsUIiuV4Uim+zAZ+Fq0iIMX1hNwkxJQd64ONXP6YuSO9cwrq3zV7q8E/m/46kmyD9Upe/RLXc
OBY/THzfFpRW4aqr0llTRsouCtI21PRCebqy5tybA2OfFIEDF/N6RCC1aIqNlGM5cT+bpVXkasve
l5SeTx2lf8J03Clq6Jh4uQlcwlWqilXZbmX5H8bmNx9mlQToKbp/YsO3bzz8RJz8dhoWOIYj7Os9
ErLmRuhcQuNnb7ja16j4Y4eOU+WtOD748k3V/6mqjTvch9kilH7ub8rCwVlF5wr9hERUeCN//D7E
T0Ifu4IB51DluDEsJ09v5GrYeK2P9+jfMVdRWpmxiJbQhbzV0t5umnY3JFshcY0w+jck/h1jFYjN
Rm6ANDEG+fZhSL7WfCnT96T4WbTuW/951A9RP6M0sljy0eKZTlFynUf0/FGHn3P84MzbRBz3iS+w
2fAWMBAJKHrk4jbuCB9/478PulpSZVBqYRqOTIb0U0dzqTGuLT3ciIofbRVEnhF4NvH+oFf7PqA0
ai2n+LpMtwOeg9BJveEuSr5PfGzOAifWN85h5WxVIRtNH3i5olMgOLuRGgFmnyHd6Fsrje9Sqe1t
y4wPmCj2Tiv6dxP24odgtG5NMb1LzRS1p/BSS0Lk4wwjdRqxPNQGzO+8/R5j6GbUoa1FOrJU1Hvm
uji0vXYP92mf5PpXrUuRmsmj6qBLZb0bcWhuahFZNp/bXXfJvfw4RQPnWqf9RML5yRjCaRcN0Lmi
DsROW8/pxvJexBnfb1s2E50H1AVlWQHXtFp7VRNQP42iAmnrxknCyjGb4sayhB8tIDVjSFUPNREZ
Q1C6w12X+V4oNhYLL0QyS7kWI+0mwLHHXjw1zb52Ju3CqnFIkB1RQI5MwNsGO5k6FS/MSrfrXsQD
MPaKjL5ch1nBoB16/0kws0MEowQpL8eQip1YzE8JynKLogPcYkmrkK8AYlX6X3yje5plOvczysRC
dzLLDFcRrBWV6FKKkfgQUCvtkMEIEq9GzZp7AAk4Wl/W9DsvpYsikfFCao94SB/G8auVS/u6679F
muREOrg9HSsGSC1NHu3RLgwdYbHzmehm88NZRzwwnh1JzY5orVK2yjya5Dd+mVzgznBb5RHXSA1c
vdnouxpnIFsQw8RBQ6H2TCTYPj/bzxIpWiL4yVnwBAxkP9aw36AzgnD2LeVE++QKV6qdOct7iKV0
ju/DZNpQllHOUuP3w60xwEFjCWKRpurJ8udTnM8awo4EpLrBxyQ0+wuqTT8W60V49FOYSTYMyT3W
R5fIdbutmB6MfL7sm/mQdvOlJZn2mETYv02/22rAhlLtH3rdvJ4kMSQdmADlPtOYOxhZA/hE0+3O
ajmlc+ZeuW/FFg8cYQy9QQC7i8HpFsb0LCQs76qpCwPt1bVsFYJoCGsBvkeo6CCjEQzTPqp/K6rv
TVZ7rRmXavssD8JGHDqLrasxVxlCp+ALlYWhepqaxC6Z0KB9Dtp+Q+/glZHw7pheDbM6Q80Al5J0
UJRT28SuFL3k5ffRDx9LeHy9WZ8kOJS2hgY9Xhm+naN0oVfYbEXRwySyWX3pzzCIh77GSHDsv+Uj
IuxSPX2VWuka5Rn2/rhDcPCgCtiaojk/+z/M0rD5kRO3k9siAFno/G+zfDN183MSYwukuYKvg124
1NTfCsCjOE52PpBCWYRVwH0Zj5toxvZV77F3CneBhMhgT97f/hxC9TKWn2va2JCyvAhRJ4QLXU0O
LuLx5EenbFGbiBoPeNOVisMIdhxZ8KcrbzUhtJNaccMh3Ti9zqt7qwleJQxS7uuR6Ecq+gQBLlvo
FV7RnB7KK1/eIXP5AyjEEXgcLqHNPTp2+qIUs4VZ3lpLq6AexZFfpcszGMpLUjRfsNZx0sTc4B18
GBHe7JJVNiCWULfiOVBPkSi6eXBjiP4F7YQLKu3/495Y5ZaC2ZdzCa71JMtwWqzpYhKCSx/r8c8j
6hoaBsD33b5fX8jyTpFiBEPBxwczej7iYCPv/yCYw2WPGAlWU2N9U0cYlbXVZWx1FxmokSBJOmc2
pH2GY87G8yzXs08267qWJM5CmopoDZ4ErAFG4XmYsTLHT6qfROzX9B3e5o4V8CsN06Qkuv98+I1V
tK4r9Uk4WBM+2SdVm67HGLO4bLdYSH0+yofHGLpsKjnYYuqxuqL2kYDfUM8xRonUrZFCl+PaaZXx
IsALUTcfPh9trc377yf+O9zqumpkuAqOqaGcyrJxh7bzhG6vW/KRUohn5rVXq7TpsBdTACxnQgCW
qXfUSHd1hZOgEgFi/sjlaZdL1gH5MQ+PIUEaPbHMNlLtjzfX3+dcHUFCHyo14C3llBPHMEm0k5R9
pjqaH118PiXnhajXVf93qNXJU/m+0AwZq35qEM8UEEgNtUOi6Ij9Iasl9HaSLG53mK3rqMAKw96o
LG/jGT5e6X+fYXUstekoNuqgKicjv+3gziXVUQn+1Ll1I2kA0IQXFRbvGPQXXVXuPx97a6ZXATuo
CiWzfIZesOuzdWlAyImDFP3vrW7Hmgv0z+KzNJV7DW3As958Mc+1qoNQQ6WAPKcu/T0Gw4+jUZJk
l91DX/Y/C0DxXYKYjqzdytM879qwvKn09iIJrIfUzzmdy+ROMYZbrY+39uJaa44HtNBkN0HHcmGG
SbY6OCr0TgpDl+vbOZ2uEJeo3LbRgcnl4R7THcCbdQwsxXhUcYEocvPSEMXLMOytm1bAXyHS6mup
kS6yXn0EDkIHLwOc7lvCVV82N+Kk/fEr43Zkgry0VSQ7Epo/ShO5oy6gpRlfoEkHGpaKKxg0V0yt
Y2e02AwMzQDyDM32gLu4M4TtZaGUL70VI0YHmeHz1XCe+llcOnl1OIZEemU1A30eyami9OVJzIzH
sTIwVCguweLntobWBy7drpCQPAzqsLEMPxhYEQ1gujrNA7BWq4EzVS/GXFLa05xp+1ACTjcqL93U
uKBMYVq8ZDnC6mm7kQ9+sPlxGXkz7OoQZzXgcxaO/okUDkZLszdhUITF5Fh6ihSqwQ1IPXbozaFK
vuvz4a63tpjer6/2/piDwCORbusSLsHmujXfVInMT7PiJHVG7eZWua+m2p3NobNlWY7dlACFYndq
2KLWXcbNcKjH5Adqy481IkZwfXUworhNe3hT3SZIrX2+JJaZ//t4KEFgN7wAiSCG07XmSvC+IIEH
adUGiVBCoo4u88l0pPZOQ80kK74LSb2xDOA1vhuODQhCSwNSogDTE7FtWS0EWQ2SWEDTDnm7al/5
8EqE6HKcta84E0UeYuWto/fzb5xjNESRfWuHfvP90E4vCEYdDWG884vBIoaXkNk5vGTN5+qKpDhI
2DYjI4ViwyfILw1qddpgHbhkVl45ardDgjDZIHmNCcK70hJYxPl9KFrfkmm+1CbVlSqwLt9g3DpD
O4LoVN1yfqDDdBsU471upo9CHLGJM1sPvs416E088DrDuhWaCxOSuWxo9jDx7xs0BGHMUfFoWlpj
1bxH75cLZHzsJM3RZ2CddMbH6Cc+s3Y0K07MwUdK4PWDcIhphReleJNOqmfBwEL0EtO3EQtDsTn2
Rg0qFeAvDqt+ND/1IdI3gfhFRcJPznPPmsIDoomSI8oQK+r6R+ojKqIyS3hZSVnhyUZuT1H/S0kE
NOYnlNOFg6YXh4VYUvt4DuwUszu27XyFRWU8BjdxFj/pCTIhI66LM03yaCrAm0G2j9qbYjHaMpGM
H56NmjAuIVidAL4esYmyO384liKWMfjdOWVX7lLRd5IowzhxuCz8i1F8LlLuyTyZr9+Fyu+GtKSc
pl0IeiiXciqSXJ3C7LqT6HIWDe3rNrmr+rlx67R6nGpI4E3ODSRMf+OwkvN32dlaLT+pRrNfihlC
7h+qarxmtg5+0+/xq0U1Mj8i23o9pvLebMI9/TBKWD/CarhWlOAuNRafCz240aegwVZW0nemnzaY
YRWN14moC/W1OUCLqSEepdWToIaxqyfQsEAmbuzLD47T9ztlFbvGqtNFK2KniEfU5+dvssOD7FTq
Z/DZoFVwKzkCGZ0f1Z/5dbi1UZe06G9Y+Gef6nic4W1C4BLXAEPNaBsfGbbqVNLRBte4Z9l6uquQ
K9qjRzBy1YOxkaudd1sW+ObfQa2lF/ym2yLMddeYeVid0qvwDlj5VXKS3PJ+ug5v0dC3kwv0kJ/T
W9/1d0CVdzzF4OCYS4fB2rgsnaVNgCvRA1eXoA21ZI1iSfu8n3HfqHBvwPrJiu0ynBxtxiC72lIb
OTsaV0OtElS4rZFIAbAC2Ic7GXzf1lN324jRFTaJQE/Cg9CISt0ZExNgiu8n12hlq0PCpjgZxouY
RfaAPWtTzl6tdFeAkpzan35imrzv5OS7CQsx7ZRnn8iijf6Dn/7pQxyIzceyuOpJmvV8ywtGe1+r
PX++1XpHrnPI8dErTnKKX2cb3mktuIaoH3HgFGcglYCEWhPtr6nexT1SdrXimZbgDD5lZVD9ONZI
KnYpRXkhBjikUuVJ/WulAvYiqU5uskh0A7V/wdEpnFD+JOMnDmo1XvcImcpF68qopBT6Y4lxYVo+
dYErp1fz8KUyvuTtT8FIDGQYO3I4fAgpFfqDdMPdzh6Cu4oinVSe5A4jV70+Vu1TiUMzbihJjY25
4l8LonWMk41sbpVa/OfsNhfE+yKiZq6uUU2pYCzesHR6vBnG8U+hT8Ty8HEaQnxHlZM60ibB3CeT
TIyQ5eCqVKG79rd6gGG4j6HV8CueN/0D3u+d5amWP9DcKL5j9LZmE+fVqMRKOsHNDrwMSjD2Csfu
ZvgeHPMD2PaYivl8YMLd/1rI/2xsZRVBwi5WMwGKwCks1KeeFCPscs/AmjrAkyJobrLkFPoWOJ7b
PotdeVC34ubZyy+7DFy/jMoVvoNr/p1mDWkEU4lVTBkfD2zsukpsYu4oArIog4U07s2en9P/P4bd
Zm1sBcZiAlbjr+57mSGDFrAYn+a0191wQ0Gv34ONhlSSg+sc9mgbJY6tN17FFZTl+7GOuuKkRdlB
xxguUJ/G5SqrbxSM3lds/vNqOsKA0IIl8K7vA1gDsDKzsp4Aln8b86OfPuDR83ky/GEMwgLiP0Os
Zq+X28AsfN6lxEMmQwukzB5xag+bGHmD1iuaLQGN14Pk7zn770txJYXEiNbKmbyJKElwC5b1MvSY
zTwDiPnd1Y4sWLdpDzwRrxSpwsmIPAWhBqChAFem6wxBrDHAN+BHGCF2P9GYyfaRL9qwx52ApE/P
FHsYDS+Hx2Tm07ESg8GTeuleCp4yCP5Gv9gbSuBvEw29+uGi6bHZM3BjFrtbQXgwMBMb8RydVfxH
rOvSSg9zre9p0bGGfiYjEDQr1C8DQequRL/eY6CG61CnqI40Wy+ff5P3mcg/M4QAPGLchoR81bpj
WtYo0zW1lZ9mtPBt1T/2DY7qn4/x4bZB2wznD91Eb21NpIT6PwpjxSBiau4It0vaeVdYP6wGB+zI
grlXf7NQxC7NU21c1CGyO9HmVew8nrN5Lbr/yHQpCnen1Vbqp7j2q8TMT+r1/C1A9+Op3NGJ8x2+
cvq1cUfPjBBR4bbBN95q1K/qw/9O9JvRVwfwKI4NriuMjjGrV5yQe1Dc8ZA49aJxYRyru9hjWHED
tmIuIXm1A5DwgBPNrtPPO33oUWhjNKrFqe0UBPfC+zZD0s54kZTfev8Uhg94Hdoj8gUJpPtQq92i
hcqtKaz5zI0XTzuAmRhTTLuJhpYTtjR0o7J9KGMj2w96QHu1KWQ3lo6D0Q77ZEjEgxWn0oVgxOjf
ihWcDUieknkRNWgT9qn0vULrw5YDefYUpXFwTxG4+oxS4GlSW3qZgEhFspvhBbbQ9jTQUwI2xGX7
U+2u0xT+fCxQL2+vsRuzqyECsQiQIXiEOXGT1GGHse1QA9bsUNCrUFg3JwEXdCn8QTPxOl5A33PF
AysV6w0VWNeo5wucm5DjxDwsxGaSdxnaxgZd1x78VgydQh9nOxAx1hKixNOAhCL98O3zLbKqLb8u
D3MBdJND4miNd+v78MuVfl4g3ywP/Ar8ANcs5llEpDMFfCa2xr2v52wbsbS592EaYR7bSLiJZO0Q
dKRic7ZrtPko6fGXSRB/9E3v2wGYaHadl4bxn8+f9jUqvFtVyExSioSMoyDacM6MbqVEbvEQOmUg
vAf0h3woumn6YJQz/sR8A1RB0sH0BgjQufAUlfeWIjg1ibHTJekXvYibS2vyh8tu5hgYA6EDRSg3
O3nyVfQzUFSK5Ng2aA+36ks3+7ZYJ2jl40amhbY49raRPxu9SWvXsKtCRyEHgYFKd6Xyz+LEllQm
IrZXkVhetUH5MGX9HggHvL9l9ajktSXVMGz9zNqu5vhG8eNjVMrcVXFBkFv9S9R0X+iPPMkNV6MB
wPVIUekAsfK1P01VEqcCA238CgtuKr51qzzlIvdjDetUyKxhXn/DQM3lCECAYfpvM4L3CaCyanok
GSpaY0ACCK7HLut8P0XinZn6l6Kqb1X4zrKP1VirjoeihaGmDSR8yj19SA9L8eNi1gD52CkegrvA
KdEv3+pAnqUJy6CI5WARYXIJX0tOh2quKLjlIY2W7VpNdswMqP2cfWlU/8b3TawPrI0pXTFbGW4Z
kjhpmSTU53ysIWursRIGkmq3w5mTAOjR4oGwKgc74xAcKxeQn7gTUOBvdmro9ZGzvLuwqbf1/rp6
/iCrCYe2qmuTyUUpN2OstkGeKw89+h2yENiaOR1zkswUX8fP9/P5jC/+qypNJx0syBm/SS+VDK/V
DDuMWbD96YFi31HrZRsl932Y5Qf6SE+fj7gidC0v+m7IV7jlm2LEMCUSySBDLpm0/NTt+8MijKI8
yYctNud5bF3G4q2Wg39hDq1S2zpse7EXiFZVof5kTzeega6iOR+sqb8Q9KG0heQhyayDQvx0Q+BC
OZCArC1TT6y44LVF5EpTdImr+l6UqmvQvIj5JnwJ00psdC+KDfLyqlTzz+xQWIcWSoFksU57fxrQ
7RwjLRrTE5mjrSWxI6vFXtSfpbjDooXgFdtNfEyFx0ou8W4+jjm0zGIXtf5NYKDlAyNGM7/LVmtP
WnEbVchHNdAIRM2lSUOLqus2iktntwem+O0Dr7IbbfJ9SUyH9GQBq46E34qOopr/vLFoltW/PnYM
jJnI2ymra5iRv6tgIe6oBNo4My1eg1zWYT6YD407O7OXe+LmujlLjZd3IihoOvx6TuXV/V8wMqub
oLmdtNh0Cmg+mfpj44W2hlh+/3YXFHkVWJS7qU4pOzO4DQU3dBMnuyIX9e2uuwzodG0KyJ5nwqs3
W82jmMgCjPuKN7Ppg+GLWQJWQPH3kP02PHw2XVpWhnw50k2jNrffUilSPviO3Mm4bmCwJaH4tlre
ahyqQ2mWySmSp8ux+zaMFKCNFGPXxasUkQl77Jpgj5WOQ4cV0xeUAySqkUn2rPqA3bsgfxb1rygZ
u5iYYhRfNftGUZfmxF0dWg6yDCQcNbahkhgdIznB9R0PcwnD48xP9qb50ncqeYS8UTKSlyWxWqAK
WZoqaojmYG+0Optza+GPTl1yMufrSYkhRfa3/YxGhST96NX+RZ8pljR6duzj57wekdkayty11B6U
e+eIWYf5FnZxQym5rWCkrpaprSeakPzEvNyrlZHYUxJuxOKP4uMr6Qh7B5poqJe/X4XqoMUVGmev
2+pJ3XfHcN+65UWGSyDOuadqsGdkEkevcNvH2Pt/CSUuX3w1ce8eYbUR1FiIMj8GZzXo3zINj+Bi
+lL4oYPF8hc1AkZgliBMv04VBnsTBDg1sY1gxLcAuKbU3s/RsO9KWNACxrcdUjtgZcE3XmhlfyiU
7kdRqRd1prt4Gqtgwj7fxedJksiz03aj+73Q01cf3YjkSuwyPT0lFUav3XNsyG4yoZaXld7nI51X
mVFphQPM1oEMT3BabVxrQBZw9vXsRDHgjoayrbNzWnG4lgbLC61LvVAAFUXu0D1L822XXQjI52RD
CBtHdoV48nqzuZvNu6kP7CIxHz9/vPM77urxlpl6E86SmX9XSM3sBMKx1y7M8VeVXnQGGlDVZSCj
E4FEAHqzWKGTZhS3cXSjCPeAQjYe44PwsnwOETACniXM1vvH6KXQysxAzU6lhVjTZFhAd2s8NgPo
wfFNicJfptdeaVBV1r5MVMCDcUtq/aM1AUxBsVAhR5tlTTcQNEOb5YIPNYt3/KczBLE99Jht9v91
gZA5fzvSas4thPXVNrIykptLEALckAyvBVumDBvVuw+2KK3sv+Xw1RZt6G/P6kjTRlFPY7O4Dce2
TAW2nwwbdYaNlPSjM+rdcKul3hbJaMhLi0zdVz847Y1vSe1g3ezhHXpnfYEOOjyMj9XL/0Oo+oMo
br3ea4FISzIQ6ffrR+n8MUkttXzNTWFI2OQZF6o97WjnOOV+Czay6kW+ZnuMZ+pcpEUsZdec+nA0
EEeSAQnoRn/0S+U5XzQ8012icECMMYIuKsBz+a7zI1vhVp1ZxVGXW7xKZFsKKZ6oWfaVeteOnHS3
sZfOLyQiYB6V0p0J+8kwV3ORi/4gzm1RknJZv0Blf8NIxmlNWtEuuDU8lhCFpWqKz2m9p0yyrZWx
LKvVyfDuAVaZJQrECmIsPIA8ds4gBk4vbW2hrSGWOXgTttpSwy5DSctTWoiwZMCLNPPGGbExxLr3
KnZmNPdGzltQMDGh6YfDtDHER9GXULNoI+gqFc615JFR+kaRd+bSnAgfRpZt4ygtKoGv0u4OMm2X
wW6LA/LBTUUycR5ZGlEaY65RX1oWB5OArNMp0spjZDwMSMEKd6p8ADFi54gk6nrlzXl9QPPRTZNW
BND/ODfFfZw1l50aXKMi6ajzkUqTpwihKxTFV9WXqcfBIbFk/SnKN64qK9jSst2WRybVURdrVHWd
1ydJoQVtQSAbQ9+ZJZRDxPF72L90HbSoIf+edqKtwhjtRMX2hwQt2fCwsavOYymPwKlgYB+tYp++
OqGSCEmqImTWCr8n+87cSqWqkjSjHYBAUdAOtMxnuULyjzTWyXUQf2ExX8tc4DSlPIBb2TeD8qga
0X+/iBD3IHPVZZk7j2mt9gK3/QIZbp4MvI1Hi01xcU/+bf3oTUdxzEsKZ06CgeoGIGAl9fTPN/k7
rCWuOotGU6iVHxMC4+x5KOKXBC6KKmPREjwsu0WQAUk0FJsssScEtnthPkb57xgt0bq5CKN24/RZ
Dpf3QeftLLBM3keESR4TPamZhWRGBEB4iJXnTGg2BllRSs9feslj3sSdvFBMYxD8ElGbyE577u8G
BMv8YaQnEGXhpVyDy6iGXSykGwWG83D0/v1WGb82DmHdLK3tpvnpS991+b/Pid8PsDzAm1dLKiBd
qc+r6WV7UOHpZlZkC7LsFtPG0tl6lVWeEI+9Jcg5K0eYqus8TW96VXE2tutZE4WI8XZ1rnIsQRDa
uRwYYxqLvS9hwqqXXMRKV9R+Tella4G56vZtUGx1bzaW4erwpRGpt7NgcWr4lW3SuaxzAfvYFKw7
4K7xeQ42lTCWNXe28qH0Ld454IXWwbHNMejC7ag8adZ1rSK4nTYItN77ANN4ENpylVPp0lMhfMHY
4UFt540r9AenGHNNr5b7DRm8uN56iiDNQ1+wNBHr0w2XZaPCJ3pVFzBpYNnI+s5e85LtthzjV5oG
/27HNyOvtqPeJZMe54zcScc6c6pj5fgAXew8vgj/LFWRCuBQs3Wn23zh1V5c6tF51rO4Qi1/yLsb
tPWoOB6TUHjoBdVV0mCnhPNxkgNbrnpb7jtnzBCSzoJDjBboxlL/MPK9mYTVxg2HKjOCYYkMngmF
Md0taQRQwtBdxIZbuJiEKvBprIWNkc+zbj48Km8LlpfPvy4K1VKh4v9CyChBTz3NgIrccBcB6NDE
AxQuzC22Gg0fvuubEVeppRl3gdSqzLxa/9KHaytvbHPLr/ODe8z711odqAk3jCSu2VC4QI+muavH
S80nkw2OXfJYFKE7RJEzTINbzdLe0pM9t56bkHJHFInPgzpfduLWafvKvjnb5H9f/BXK/yY6d12L
UrdCXMkE4DP0VKXpLinEr1anOMZIiEHUQ8AQfMq90mwPs6XthGR+1OLouJBjg4j+fDLcCnOArKni
pYEINdO8sNC9SKRbVE/tIP/aAO/XfyBWBogwqpHfgomZsIQGpATriDFiN5C/jeAvrHFfFsJFjgio
Xl3AFXWqwNhB2bSL8BkolJ3oh5ikTJ+SvaA8R5ECetRHGgd5fLNigKl78qUbrfkRithoL/5una0P
8lIduaBA8LixUjfWzbrgk9UpHM+OdRPjZiu5oqObuFagK1s9Wp5xLc4QvZzali/Nrd35YXR+8+FW
IQrZwLpWWj5cfCHUruIGx8iZdtDo/3F/2dogK0LivyHxzXir2JTMUSL6PuNRV+icUDjG9XVPtxc3
3cald48bWA2zdc9asvvqSXEyN7rfhE6cF1PebaFXqfI3yxVaaaJMS4SUvw8OwkiyHUOFR5vaDq56
3I0RCLcpYlMgtLdK1cvu/GynLEvhzdCwe5IQGXR2L1bi/0faeSzHrWTr+okQAW+mAMrSF53ECYKi
JHjv8fT3g+6gWWAFcc7pQcfu2IqtrEykWeY3vmRd1+XfZJycOsy3Bqr2JrpIvqD9+i932CLgAF3Z
mWr4b8bAg8dNfVL2VmonV/Mz1P0tbllnJG3c74e90AY9X+hFvCE2lqcFBp87AE0Z99EhxXZIG/Jt
075ZxqMM8lyuabv42UHxkxuJmvRg/B2Gwi1671pvQNMI76h2347F4Ir8YM07ff8Tv0KJ5lDs045c
3tkImIqFwQep3Fbbighmb3Jn1kNrcUV/Qap0v7Yqq0MubvAm6dG0zlkVX6039BFuBKMDIn8fx8+j
kDgTKF8vEHddEtqD8DcJkz15/sq0LyWMn6a9ZNCPVl/FccO0xxF5RZXGs3crSrPo5E0ro36PpgJ6
D65oPI7Bn5QXtEt9d0iPU3PnC6BCgzU0+b/neHkyLHCC2HaAyfxieOoPXlj5Cr9IGq5CaJedPzhC
78MnLa+admsE7VYQX4PRuoogd+ehAR8n38nDXViJD0mYPU0T1Bsp8O4ToXO6TnUGYNkDpr/hiEY9
cGgcbBCUOGo5eoKHoQRlmSPaot82mffmK8CWxFF90qLJsK2yvm+0fGXRL13zn2con5/9QRfjJJ6v
nbbRdyGdBisWH2N99/2nvdB9YQ0/LeTijqVCQfNljnuSg1fZ4l+ELAInkOz8BJgJcYtNgGXIuKX2
xz1PxQ99hPTe3P8P6p4Lz4f/f90jTA5ODhAocJHF+W+sfIq0icpIXJjbtKArNcYfuomEddl5f6ZC
uQvNEEGDeBsWROIpsWGtbbtI+VuJ3tYs36pa2DYy8Bxf3XZoTwJeBRn7gg+xKwp/dZN/ox0FpOzj
unECEFWTus/RLEC8wJ5C5MMDHtHpQVDZLbjXJlr8UQ1oP4B5LYetbE6/zNyAwRXwN7f2mAvIBZkP
nRHC5mv3YWo5NX4ude4i4ex0U3ofkNkWCmyd5Jem9q4foxirXheybCuNd+9Z3laM1N+5pd7Fc4Bd
duk2UeOtWqdbkQhDSvp7MRJv6q7cTcObAK9NHp9lVJjHfC/FhVOpr4n0M8h/iVGDHifojNTPdpXa
8SC3f2gQXMtFhKjLSAG3PxSRZSuZtYljPBKeRUvaUsZ1Az+6qpUYEW+ZLsGUaL8H4HZW5F2lY40B
enqjSaDgFN/HnHHEGqgXtUMOi0rBg8Wpy/HBaqP3knDdjyV2yHUa3vVZLfAV4BVVxZ3AUpr8Q63t
zE8OIsCxnLsyDWxBGOw8gi1WbNqifm+F5j4YpOdOyyhSmtscKGorG0DtjrECL8Z/iNBGHEXjgBN8
73Ri86fyf39/Hr6eOsXUIZFJwHDmfy72oBX3xFZJW81uWXoeb3P/l+EJKy/d2iCLVwSJS1HrsqY6
9WVjd/Rhs6KH0iQ738/lQvx0PpnF0yFXedpNBuP4L9k1Onn4xdwTJxZ3s7/ZBHncLjbdRt7CEMPP
ZNynrys/YF6t81t6/gEGbFQJvB6c1MUdhiVZqkl1dRIf2s1wjWqFfpM8mgioT44GNdTGwz19TG6K
3dqzuTbyIpHs4y4XoKD+M0FwRKknz6ihkmC0hspUTJywMtP5Nv4yU3JllJiQ0Pwiqe1nXKNVwXj1
pt8o7mxVK2yKvXIcdtnzGoFr/vHLwcBLm5SQDerIS9apMSAOatI0P9FEdPwEYPcq1uVr0Ev17z9D
LAFSWhCHSuEVnINNdujfm0c5d+bmV7v1HoeX6Eq/io5ccqsh/9q4i9JnOOXJEDZMzXiM6CIMh+Ju
Vp2F1enibZY/BVfNzXi1pgB3Icg6n+7iscV+u24Ms5o/H9Zqt+MfDxqed6eA61HpW6xhwi5dAJ9X
d3Eu6lJS6ZSwum17GkLAAuJdEq71MNcGWRwB7IOyyWNXnobqqQ4whquAuK95Uq1sxX/lpU8ZSivU
hRDIfC8vF7is7/HoWTlZ8xf/ZrP/q91/GmGqSvTIxH87Qj8q++gOOphj2hJQvTWnqwsAh3kb4PpA
F5Sy+xKqZ/pa5NVyXp0U7z1KKBk0Je44hXkVJOoT8osQSMVp08v0ZKtRQu6zutJECmJxB95Yfu2h
Bme9f5sRD8u++EvvvcnBObE8fL8m/1rA52syR0v/YWEtEjQPfpcJCUs8QcEyd2jtw5+M762T4ei2
tWtd4ld/V16bW7hRrnGd/w12417FS+Cmvotdy9Xc73/QhR7y+Q9aPpsEmFE408LkN/xw+r8hb/19
4NC82dU4PQK5cPTH+qPbKBuARNXaQ/e1Qn4+/OJBzXU9jZUKx/UqeQu7P0JfuqMlbtKpcRBc2Jja
QUIDUSNf+37eF/uPyPJjDzKjrkDPnz9wfqPFQx3Gc71Sn/bSVrnrTWd8lzht8HnlTQiESXuTsM5F
mvPJsxAY29w+Hwl9VqlavDVfTgqvD6VLC+kNFU/lxUdolEJvqobdK5TSr0GzjkIaPQEDCpCuFrJ9
o0V206SSk0hIwpEjP8i9F0DvYYHCTnDaAbKkF3ooyYTKUelH9nX6UAi53Za0BMsq3g+VV+y6PGmP
GunXs9DgDYILIWAWXYUqmb/UUVEh4ig8BGHys07jrdSGFSZT1ju4nHjX95gP5pmbjrfk6adS7Lae
SWcWRa5N3tcvHPbnzqqyvdCCjc8yV1ASEN+1oGzoAc9JmXibRWj6adVd4TdOkql/I49I1QwxHEQj
q2uRFaI2UWTdPiwUQEcGpZm4vzexqe263hWGm2IwUkRh5H2Slfh9Bo+p5BGKdgJRff8shdaNPoYn
pLgke/bVqofxUIn1bykctI3cRRPMek20M0V/SaogckwF00+Ylh/9cN802W9Vyve+Wv7JSgl7mCzb
B4XqOaaVxE+IEuVuBg5wW5XTuzx296Vm4KHctL+gHSobVJy6jR/3084vSaIFkBF2n2QpGoX9UVIh
DalttxM987eOuJLdqOh6FvVTDuxKt3gmJ5j+yDAj5K3ZBpAsoQjDzfc7/sJJx4cCKAZNUh002L+X
9NN1PKhNFA9oqNPm93WyJlt+L50JJhG76M7aaU66LV5wALlb9zP+J5J9fu2dj7140caKhhQ7rT3p
JrUH9K3SVn/r/eY2UJRTjHtopaU7q2yFLcY3H3E/bnhYu6a+9+T4l5jFhzKHGtdKEAjQd5CngBV6
7xtpvtGdKT1FSnXoMto82U06DbYxlnuBBmiBvFM9CTdSEO9kGDlVg6aIEe9bNB6GaTjgrvxb96b7
TvZ+RbH0nsuYBOY9zAyr3MqCuhm99kYfjFcv7a9LrdUhJCV3ERi9vKsdqPj8zwNZUpv3MPN/wq/4
Kfrhk6i2v3vEjyNxvDfNxsBiDDn8cC0W+fqCc3d+Ih8sYhFP92JqNx3O4vrHCIhVDDr7+z2zNsLi
s7FMeplZ0BuE4Jcm/JiS1UTna6hzPof5zz9tynBUrCGuBhE5hZnZ5vvuhO5euZszDdM2jvl9H8OY
kDH23nlrJ2Jt8MVjHJRKmCkt01N32hbzaHFwJOEngvLuCA+6AlxiXTd/kt1aFnAJSXJ2FBezLvMw
H+SBo5hd57fZ1jt8DE5yAjLtrJ+9CxGyhCLz/Moh22ka/x6fT0ssoBDaphJuWFhpbnQnPMJL8p+z
q3ErESSbJ6Qwv98189O5POyfB1yE5AFJjgS3rz2l9SmufmcRdjNJo16NnrZBMCfUfxX+/vshLwCo
zye5OAtUUUq51bX5csvtN8iDO89R7GkLAO4eB2VKjTs7sccf6o9p0z146KqtUnAuftXP816eFr9P
DK/iN6i77AkeyG5uQvbXsy/B/2C0r5v3fMaLPYQMSlpmHaPNgBtUSBxLcoSNSqdbcXI+LazMh7Wy
wNqXXRyYPokHfwgUvNwkwa7EozcejFiD+omp9vSm1xHujfFKpHZ5WdFcohihsY2XRkZWVGUxvqUc
lv61xpFADd8qbE91fIF9OXhURtGGvumIZb9XptugXBMdMb9WCFhpMFcS5iba/L/zO6ocanRnMqs9
tUVwL+KmlicFUaCXI7jR5A9dp6XvfoHdmddE7wRktjwkd70Gki4nRjBlxBPTDBpIZOTEIbp6bYjh
tZjpx35M33vB6vHmiv+AG9pLDc8/VjCeFjmTjI6okm474oVM/NGW1jbUHy2EkKO4dwM0R0Nl5zXh
Ps9fehQmeF+PmSk+p316CJRsm6SHTNW3pcX+0BGb0AhhTXEnp7CFcbzZmyOGwKLipjp/G/3VIlf2
miwjf0uvyOy3A7RKE85Erclv1H4lJ89BOCb1ZEv5H3lU9nK2y+OXFrheG8C5NID+D7/NcfjhC/61
ZhEranhVo7RkFyWakQP/Br7wxlKU++8P/9dXiu+jo6EC4wlFr2VbtU20xhMQUMJjl4K3Rj0sWcX+
XYrQP4+xuNOiOANgGDGGujOP5RGhTpRvJie/b3ZrHZLLF/an+SzusrZvszHBKphmLTaC5mjT094b
mzkXkV3NiTaWuyYEvDrm4u6yeg8NC58x89FuN8RXs4uMfoiR1HVLylRudBSevv9sFy+wT9NcHCvM
Tv24LYOOWmpNokLlOpnVONrd98NcjHvJrVDswZeRuvAiuSozbSqMAnNkI6/dyCJ+9GvvAFtxnHxH
oDUZEuyZ8osR3tfSfaAPoBuSjUHRKo3kg2z+1NCz6pQ1cNjXXcuhoQxoKoBJweIvEtBYs8hqfcgz
IhX8tukAH/grbf+VIZbgYaNsKlkaxQTw8J7SOOpp2trlrH9N4M+mscSge3mV9qieJTBLUMYIxPyt
RbXZDfMaIbMkgCzdjtmxsML0Lonj6kGSITujZhrZol+h4JB5CFihSrmZBvDZGK7QTKmCp7AoMzCt
2aPRpO8NzQ5fASkQes1G8sYMRraJRPpdnmHqmcpPlSZfTUO/D/O7VBPvSl94GfF+3ObBR+znz5X4
LIrQcMmMbnMre8gNMXUSGU8XhLMCUf2lJoZLG8mNSt9tuvg0acY27H55QOR9q7qZwpOaA+MabuTh
UanbazMabIhcTmkhCDAgNgauILVEOxqeingmH8F1SozNhN130exqCvhj86qm8M0D053rThIMNVTc
HLWt7Sard56SPKdU1ZModnowgno9vImZ4ppmtq0j6bYvzJsAtXdZvwtoYInjjZzmXN0tlkRjeARW
gp5ChZF4OzaSM6gIYUSid1MG2k3emze8ajQPsulXoVWjjWRm8FYWcn0ESTfdpl4lO3FCU9UQYU1X
XRvBQC93s1h+VqtbOSpmMX24fb9C6x7/I6Bkg9313rtX9K5UI/mQVQ8l/y4CZa/5N/L4ElAaTfq7
zEvw8xv3BjBcXPUcLGhdcboamxSL9ld91EH0PAroZENKmP8TmAR82gTZPMh7xP0Z6gBmpcJZRUul
kB5CQ30W23gf1NU+En70Rngo9WbTeddybgIHr43T95fH2glaXPtk4TCrA3a3gXFjgBIy9MKVIzRX
uM6j5fMDtLjtg7H1dTGTk1NVUJugeYXWVkpLMevvUGvcRcka9H5tTvOff8oHpNwf0jTgVmh4Wnrp
0ShWoJhfL/bzGS0udiNJWtnPGABSkJNWf8ZC3mrxyrU+39rfLdsiFDWDCNnUmdLrh+ZGng66v++j
4GoUfvqco+93wcUJachEw/NXEY9avCA6Wot6qXFVR1IJlFyz6ybc6aP3Xw6zqIXKFcqYpDHJKZju
C6ByVTY5srGC4J7X5cu6fZrL4tmRgmkoM5VBULfdGlJ6lXDt1tK7F6/GTCtD/Xs6Pm00JK8qP1GV
5AQE+q6ggFYhyOAl17X4FLe/fLmlNqPaHuIIodI7U/0ihm8oZNtRMNzXXPD/1Udc6ppHCexwo2dX
9sJ9hrGLT6k51JP/7hsu9cvLRjLLRpwpsbm69+IUCW18v1Br/34yyMh9/Y4mjGFUkQxVtmjWnp/i
MDF9QQhFFM0COHs+/YPqd5c/gQUiG9SnV1WGA82dC2URSPCwk5J3oQZ+ax5b7diO3MuIjlfi3zAy
3A4RP4SVUDNJ5MHWsmcB+W8dFhBlTwrPZDKmURMDxVJiJ8Fc3zTh5Ey/slG3w/wPTtvvihTcYfXt
VHl0o6uDjppuemc2lHB1lCm76K1EzN3vMTKxIturDLuWfuVgWaV4eEp9xKgtXKG1rroW+h9yWNhN
VL3oeepj2aH+yagNGyjxZnP/xvdo5ihsmLyLMFeM5GtjbK+NXrKRWNgV83Oh9aOdW/UpAeYw5Tl/
Ce4IdjL410H9OvjAy/QXQX7vsSGWdDfhqMUa2EAZIxr9Mag+vPI0AtvTqx9C/DMWM9ATP0zN2M0A
lIL93PiP44ygMLK93t8W2kfq50/GIDqaPjhdmDtiAUZiinWQd0A8G6HcZkq88/3XTt/XFIPDKbbr
/EH0f5Ti8ENuxSe9pi6K0LbcZDeJRORgHFUQfJoeowpfbVqUAtPwj4TMqTleB+Gdr/4xYUcAcQ6y
xmnVfCv7+VUdD3eRl9yWgGzr6EM10epM5O3U+n9xEXpjwa5Tf9zVFpFFKGxA6YHHiw8FyBtTDB+i
qgydkNyWyPRKyoKTJ3yk4jYWeCRK+lN6Z0+84AGlWC/tbltZe9aR4rKNOrlVIt0NCxkHjcH1rMwe
cs/WwxcD+GcR14eYMr6r5/l1ozenwBcffQxXOqT3hPixTd8N44pkACLXYy/TJVSjwh2T6JSpfb9J
KYy3wA1846PWvZdM6m+Q90ZBLYDiWFE+RI/nCUmdR0X+obcZLH1l5er4epGdFykX978qVaDPfYqU
UMgd399ltFv09NdorLbD5nji/HaeR4IQRxcIYtyyK6Uj3FRJTSOeDIGT550SMP3YQtqD3tgmIB98
Vc36LpJvDM/aKOMaoVH+OlN5NuPFl0lHdw2Vu/NbBUh5Dnx8yumKCXcyeDK8aKCO5C1h3E2o39Nr
ojpau7QJABrtrJ+RPauiWsKJ+LVGTmm3VuSWL8RH/KTZwlpHIp0te/6TZJIDVZv4SZJQAmk1KXTr
vZFtkmRfGo3hIDuYYNECR9Ke4Bh0ob4ZU/O9tv5U+osS3OZ1aJfNcPRaHNJHCfFk/XeLsHscytdJ
rGxTlJ42kefndiyVr8KY5Nsij9fehQsQuXll4fpDsbzgnKSWcieVXQgoEHPJfig3Je7tVUxnt/OO
QCL3qUf3K4vzv/5IvykgChb1iq40AocydXcf/HoFMp2QarLQTqplJw/LTZyaTwIcIjG+xS8IVy13
SppNWj6Y+Y+wNjcxlSjFfyxydOR7wZWQwMJ5bCPKphN0ALUmH3B9hYQi8Cz+2eTj1hcN15xO3z9Y
F4h6zJ8vSBLOi6UvxZn8pjJKsxnz07Ad3OYple4KrGkMhzL/h+JIphtU9oBL4Nr+ucDOYWBjPlFz
fUhdao/mml6VdYV45CyVgj9a5Ebpj2D6R0vRt/Fdob6qNRIaK4HAP8mO86NM/5Q+G66BiM5Acj3f
t2EqJWlk0GC2Hv397HIa3lSbYN/t1sWfLpRI6WTPcvYWrNRZ++d8LCS/O6WIi/JUbaft5MZXkZs6
7U/lWG6Dh2CFz38JnGagWAFUSkZK50vlQk1GmT4lo1klNKeNkjppCtknetTd+GB+4NawbUp2p43k
OdvNzh/rlQzj8k8APgzcb/4dy92k6iGwgLAqZxXufWba4o1y5W/Ue38HenjX7PpXpODIKffRJtmt
aSNeKJax3J9GX2RQQ651PmFriepX56ogybEqmMnSwm48xG57Nfz8/vB8vQKRCdFmsAI1LDhuiytQ
scI28VTgASOCUkKdPNNVvoqLjvz4RRyLG09be/EuLbBpKNy7qF6i1bdEJIRha2TU4kAH3QxugPie
Kw42evHo7PAYxGAQgR+6NNp1qiYpsisO8aK+Rk3/mngpcPpQZ4JsQ+VuGbNreplnUhrXJy1ANE0M
ttn4NkjR4fvlnVOexUk9G2V+lD/lKSNHqsy9qD5Zswl8nztBUTq1kDyqwWnw8i2+CbjByCs34kXI
Eqpps5a7zDddCjIbXuql9RDSI0vs+BYmLyKa5CNUW4aDdTXtBe5GWXHkD/lHA5+KbBpJpTW05aWt
hVAVgCkOtGrq8xf4NHeY011MYFyjtunv4N06ktjvIVJTDvsjS7HTZg/fL/bXvIVP+mnARd6CZFzc
jV1QnwYEKRJJdqZ4TZXuAjOSMQyd/YIcMc/N4jpsTeonBSKNp0ltSDA7/cbXOqwW8Hmbyq3Ia5r1
aOVmv5An3fRV+G5Woh2HIAbb6qPPtP3/esoo5UqiMSss6NryQ495amhQgeGHwmmO9Gwvrqm0X3oA
ZjFe0EOarqJVt/iM0ACbqq+5IepNSWoDTtaOXsmvrzGuiLcmqBnn+zldOJl0k+mIidQOURVaLHGX
kWhlgV+dZBmm3WTnwnNfPX4/xtdgdDaa/M8Yi2u2lvs6TGLGaCTQ5oHkYMqzkVBuBZGw/X6or1eA
Kc5BpqkbFOON5XvCtVv6UdpO9MirwxyYtNvysN7a+Tqj82EWM+obT0st5JpPfj45Zi4dlLo5yhlt
ieF/vefOR1psCKsKvGFUO0YSg70yvLUM9P2SGV9bYudDLE5yGgWdn+EKcyrGqQC1lHtbfNaflb6P
N/jVwqxqJpTM8j66blNF2ntjKblCQeU/GQH8YEQyBfBB8+IUq/ENWxhb4RruAb3EoniahvbJSm5b
A7rAvezdBuDKzCmBgtHtVbRf6/wajZkdKXjrt1dWre5DaXivhSrciIr+KIg1JXkldoSOULcbhemQ
p1Ll6GlIuSu03kpgho4uDt6uSwd+b2oHrbiJYuEVqeIHaHrcgOOmQSRONw+1TlATi67Un1JVtj3z
pPnDKRp95NXAUMmho3sFOnzSSc67p1b9M6gllY8fFkyrlVX/8ladL/oyFQ17VjVrplNDgjjIwhaz
BKcV40MWtdu2XGu+fz3m58PNz8en50GVjTymmDCdVORq87LFSfNDAYP4/aS+vgnno8yn89MoQ6kL
Ri1w+iQUmrzXJHv//u+/wKXmnsI5BI8rnf+z7BAPUWlKiPWMJB9I91KSAbgFKB7XY6pam6zeii4q
7a52b/Wr5Eg0Ni98M40EVhcVyEdoo5xPrymsFgvrZDzpuvA0RskDUpU8N/EWtfZ7TMyeAvpyaXqr
jjOhKaP076coJkTyKSkh1JS1eRVK0l/1KFJZpMGNqMsgeK86KtQ7sVa2nvhW9CjMpk9WcDu7CVfQ
jaYwwwrtroVMaQXP4vgnrTWDhFPeBM00kk5q9K8HVKEN/DEwHWttf3xPAmHTI4vtJ/FzoiLyGB9U
BYZ5JeOjOlJrSrAW1gf9rvTKvZhAoDV8VxVfAPZ02XXtn5JQ21v0onI9ehcQVK6E51DJt2nWIEhb
2QZguTBtH+qeC91QqT+TB/vxth9at5dJzhQxsXWNDN+8scQMx2U0yWCJqnl8U9bxfjYX8XwZ7w7U
tfCInfwHv2r3ekFnBqWsvY8r7MCvslBXbd48IdtoCkovDZow8bAvKqoBnXJVqEddT45h3t4OZkdj
Sr4pUZG0G6u7iboXHrxHHQlXMxY2gkX9BYtoV+6uSiNwmkG51imcmnENEd1ypCJEGfqP1nVXmmXu
igGgvn/nFQ9Wqdy2VXOouBuyvHI7qdq29BBT7jMZqJnQmS5ypxT87b7U960Bh+q9RLcrkutNmqnI
OPpw6Gu8AypHw9kpz+gntrfRAO9mEhFQo/invlO32BZt7zT6k2Wc6qBwJ9IxLX3BxO5hktU7uEqH
KXw08UiwjUa/rpLhWbEiV/NiNOtjZdPH2ANY6OF8f+QuvXSfCln/LIE/Hena0qe88CrxhOzkjoTR
9vP86AsPWbcST64NNL9SnwZqQ82CHFSLTL6yg55i89jSOTnG48f3M7qQ0J/V5oxFmlArkYzbTSme
fDlBrz7c1v6D0t4n4oMChqF49jvNLuAWt7jz/B+G5oqkfKGC3/tCGyoicYqrOJJOShweK5pPSq8d
vALxvMZ6EpE3CYzmuZhS0TH01yRZDai/NvlNJFVmRAIBJgiKxasjBXXjj0Uunbrh1RwxtvjXCtAU
Dex2wj6doC0S4ca2rwOXT7t+5dW79JGpolBGAbIvkwaff+QRlLnVDP14yqWb2sQhJngT5Jsx0zcr
C33pJdItVHuRsIILthwoVYRe1tSOgYorrwIZLia7NgqOlSbNLF7a67vIfC9RhAxVGZVbfzr4prWr
B9K373/KpZf38y9Z7DY+Ahy4limnkPYpo0SJ6oj52vs+f7jz1Bc89af5zk/Xp9PTKLFH5Msoln8r
9w+5/x6P7SYV1U3uNytFm8trS4VKA0tHDLZ8BhWpy6N+Gk81bNcxfQuK5++X7ELRghOqivoMKsJg
cqlyquPobiUdeF6QD7emCiyQy9vegpSDXYNLXG1bx/SA6iDwOVffKIfvx7+0Sz8PP//5p8Ukx+6n
wWd4vctcufhp0C+p5fci/F/j3eZporqOxA90p2VlcQjGuoxarrwJOAyqP67YrQCHLm0+Y/ZXM01k
fbUvkOGaSoGBgOMpIDdJiMhDGoZGv0Zhv7xg/xlmscczRS0wvKfboWEG2MvdNtUHhnot17be2nwW
21zTEKoHQw5SHt3RXHvKcA9M65W66IWCzvxd/jOdRXYXVKaijQN4fISE65neZWyjreXE0Fd/x059
E+/0R3lLcu76d/AMegdPiu934HyElsf58y+Y1+HTDkyqKfbD+RfEmYusoljNDPaN2L36qYje6q7L
Tt8PeKHUcj7nxZ6fCszYhYqdUiIk8TeQ7cEV7P55FmBS1Q0SO+BGcRRbKz/8w9x+N9PFi+Snwig3
CjPts9/YtsSGK314O93JdxaB8JV8mOl04kft3sc3VO+2wTtixopTYb3wf2C+nq/BIkmyKinFrJj2
YFnZBM1DbnfX1jbZWrf+7kPb1cLRZ2B/26587QsKEOcDL25Uxa8VraznRXA6N70KDupucNl0bref
C4jGJj+8hjvgU7KtOdWOvG2tfHih8HT2E5bdlVSfhAKLQOiDu+ba2PpHjHgOpv0/M/i4AOVktE/s
ycX+9io9Tgsa7acit/FyhtFTm4/TD5IBiEz+LknsTjy20TXus2Nuy+6479bkxi5dJagLALhQ8Sn+
QjRFs8bEsaCTTpnx2wTzbf2jbq01gv8paS33N/ZckkLKCGVr+VhqPZj6xBulUyuM+7pu9mnSVK43
94G7YtJstZyu9epWp/xQ06xHiPG58Cu3H2n3KdgoKg9iEz3K4EKMRNvno78ZssFpSIzKqHsr9etC
aXZtFrliX92qZfoCz+hPXCeDHagBRk4RBuid6fzrdBvIhoNTFOjFo5xy3cjJj6otXvBGdr+/TS5d
X58mvUwa0n7EbKPrpVMeqrsoEnce+NvyjzR5d14LILkw0CBfNRm7FNx+HnURXKptkYyxyVJ3W4QO
9pSX7MwWjhgjrdTkLmwdjJwN+nOzzC5uhOe389T4QacOlDlGPf8Zjw1ko9L1J+Hw/SpeiLM+D7M8
kpHWKdQOKBHpvrSfynvdSncrI1z4UGdDLJYs0ydRrsV6ooivXVtJAQ1UcZRMB3xSSrAsFX+vlrl8
03Xh/VSLH2XTVRQVRgm85/QC6lbbFqoVOQiNcFdUb9qQGI5VvYDmsAHgsfVwEJ60vayNm9S78bDP
6vH9rKbbVsAZGvNXKRQfxJSOiTXhahP1yKzkyY/Aa39UNfo/uGfr10lkRhtBE8ZNUI3bPpG2gd/g
OAUxp+s2lvE+6tbBt2RsxvWVnXzpG2Dpji3QrKBB1ef8U/eC1vbNpI2nsE4PtVpvyd5Wbv8LHXWa
Rp/GWDw7WtCkYWfK47/GdosXdexGjzNrG6auq703D8lx3Ce0OlaSsQvtTxM/OgOECkYz0hc3lVwd
pKzGne1E8YdkQebZzR5D3rktXIHazUgD18lVl7bc50EXgYYYpP2kld54aimkSA/sN3jh/rQZZHQ+
4fvui40HOJtWZb2ZvHtxi7/1arfs0mf9/CMWnxUCs1VmJTNPtHpr9KJrUKv6/mxdEPc9X93lZ51i
tY3QTjoZ3qGON0OLmGoQyveY6BrGz56uWacbV55nrAGRL05utlXBA8Gy6P6e79k8F6AQaf7cnAht
a3r21/pgl+4/5dMA8w/4FJ0OXStB5BZGBEuFm2kYdxKCjzkU7u9XcG2Y+c8/DRNpZWpGYjCdsgj/
juexppYqP/93Yyx2oyqqWpmA0TpFaG3p5Vtk/ojUx+/HmDfTIgSQPi/XYrMpiWikScg8UmG6TtDN
EsTRnvKXAhOnWQLt+9Eun2o0xZXZu0CyljmfL5WpqgXRhB8EVcQJtlgJdCORj4mPpZDf+Mi4dG9I
GOxKjnxmmYOr6DGgsDUpcS6R85mr2iywLkuYq8mIOVnLtr+Xo92PiE11hzXUL6WzgHXKGAaPkXct
SsIuqM2bKs0eJJQGnUbpw11RdFgsq+iKwYF4SYQUS+hQJvvXtSPUvT+CWUeOUFWUUXI4/7Ic8R+D
YVXy+CMsqb6rArCyyhc+Br3ESKlWr8Dd/5FpJjhCDuvcq3ueEi8t940sv+ngLzAfNNzMLLZjWu8n
hTeoio8Y4ry2lR/s1a7dNFg6h2H8t0dewQlqtbCtvKS4r4CWyQ3roQvwNfWV2yAvryYfc1thpA0w
adLGmhB0j5oMr2qrw8OtzTdCZfyORArZcqvdzX6zRTw+KpLwIGrCURX0G5QebjQBoGUToWsqDaad
xONDlL/Ik3zbdbDoH7GEQAgogyY/aENlTy1CmHUgS8TRmQXogYvGKAx/gxYCgj1qN2yKqBXcAS8A
XUc1rQoxbUiqd9//f6RdR3PkyJn9K4o5C1qYhNvQ6ABfVSxHsukuGU0H7xP21+9LzkhNglxC2r10
TA+blQWk+8wz5V6ruKgPhRvSwCoC77MsB16xhOuUivchjuZNS7VH2ptOSJMHuK3kVq+Fl4YOMi5p
ZumqHVnvDAV6CF18jArRBQh2TEfIyPZ+lutn+HzamsJgx2hakrJhMsC0yvBSNxl+S3YZnEYleYB2
NqB/grJLAXBr+nl2dXnajJpwbmEX2fS1NyrxWaTxsdHIzSChM5nSfZuGO1EUHTQEHbhreJ3aw2pA
dtqqskSNOSM09PMebyl25zLfT13l1hXYtVW7NcXGntC2lNLSBiv0dURXsEKgPHZdMI+tB/+hqyTt
rYnGaFUfxSG+VAYKwQXTBT/ZErqHIYE+rSE+ZlkPTiQ8m2J2YU6GhTK2W2eFk5aay+0pYS3odBpu
MVLdz4R7iJZofO9zA3yXVNmUAPeJ0nPIrgEmdpIObwlJQjt0VtXA3kdG9QsuAGjYuKTqQf1SwEEC
6CI0Pc3ADdlnvibeTnMDrYpmb1LQlSu2Z+y5JbovlfG9UEN7dwD8tO2xj0pFtLsq3swt5JV6LOds
x5eQkj+ymjhq1LsGJmY2qEuhDKfCKh7sJkD7ewusTUuakm2T7FFnQlMUThnhRVPVnlkQG0wRWyap
04ySrU7Do1k2G4ZVKmfjDlGsb05YVgJqr4bqo0gEYbsEog6qZ5BXBF1wW8C6F2a7gxxyKT5WOTyZ
UVQJTdOu1WNUDjaA2D4Nb0d5A26fIcONCj1mrKeih7iJ8FJmmKLJzvLU6qFUns6YxUrYUfFqlq/b
BLq0HGiM3W10W6HYYo8JVLLzbie3ESLKaF/GMJQy4quJgsUgwU0u9mYNBrFKALnKgOIdSVW4y4js
DFLmtGhKR0Z8O1C0IFvDMuJhWzB4dkmznemeBMGQGf1coblM813dR04339bmZdMdiyazS1I6rXJV
lC3MehQfDCzbNNke0ny4SQ81mTZVUe0A8YQ1knEcssqCn+lmhO4ReBYXsZkEMb3EKWhLpWCjZnEe
1YtQBPS+QR9bybZKhyOT9Te9ottz3x9KUmxQ7HdYjExaQUcFdtPRpoxARSP3XXYm4+ME+jl9aelg
A5UCEAjB01NP6MhjozF/Ts9Ke83MYQuV5kElmyKLjy0Y4lPLPQdNS8x/TN0I/xfqmsCShZBsnhUY
FzbALw7nHmaKJDV9phxovJW6jTjCYS5GdSeDo1i9V8nsatkM5uCJcZaFKdjFFCQTRDeFxorBIknq
KzFL7GnaUg0KwMM92teSYFp5LgRaJOxgXg5INTDxSGDqCwbYbGJSa+oeRl31kor4jVL6IDzYBJKN
s34rMRTUSOJP1cPcgfLYX6VMuzFzxZmiUyoYm7xD7jHLToSVX8XP4DvCp80eQ4omLbANDChJ7DZ1
n0tbWE1b6vSTqti2xs/ObK162oTxeYxuJmnYIFSClfItaq40E9woIn6ci24Dgeo2e1Dz7rYAD6nm
JrL9vahnHilrB5mnRcXwSk6hc98X1+Zc7eJ4QDO0eSgA2m+M+apr3MT8SRNPDfWgxAFYVlWgsoep
O0Wl7FE5dkqK22xuHCFs0EIWtrHR36TKeIU+vSXHuRtnWjB3gKeJIPnBa60B+7EUlMskq9ymTs4m
Dp4GjnNV+nPo7yOuchcBkzRK+zCDRE/dH1V0Qo2EHkcp2yT5ZZkwMD8Hv4bkJWFnkVNv2XwwSq57
Rmli9SB4gzUC5W+928tce6DBSlE1KzFvuoofRwaUYqvzBIsYFH5KHehi7thldL7O0p3MYC0sFyzQ
es3pDFAbmx7oiWHeqHELosFzHEELNuy8pgk9ipUFRLUbsgmbhGBXS4dYasJ9n8LJozAboJVnYOA1
Ff7A06ELybHOhFsphze9akglZkLSbVXNgUOptwMjFOJLCrS9ChGzSdG37ndVhLt9nOAaFNfGDNh8
gm9xNKOnvtlXWLMGlLg6XD5d6Qxhb4d94kNH3Yoz+WzCqcdpRwX1zSbBQ1RZt9c7E5FNMT0DGXKr
hakAx0nEipOh0IBNNWiF0ASE7DQ3gohnzVKFdAqaPn+C7IGIDaAdJPhwJw0y6XDEek2jvPKkFJhL
pNn4KpkQu30SwTE0AaU/hcjUqdR0eHGz/BW2woojy10WVG2nnKQh4/yQawRBoq/S2HC+D1N59vMu
KH4LDSEEgdYH+qAAXvJizrvgvjAV9PpZ0R3R1tp32uSl8amnzAsnfZuKbEe79uH7EReJ56cRF7WO
BlqpUalSdiR+GORbYzN45lbcreLUF2nLH+MAzqzzmF/+JNMSaQ2DiAnG6T39aB5np/IyOMo74QaX
tOzBUhaOEuuyjfJXL/TdsPzn714osmoSRrrAjsmm2QhW67MdnAEBVE9Rtl99yEWO+ekhFzmmITdV
oYBPf+TIaeBDZDfcMqsF7tUuDjg23eRlrTz/9XtVkUeI8Bv/hFaXyskI88lkR4U8s0azU6Ww2Vqu
tsye/nywf42ypNrPJgMcdcLsMTZA9KuwdaUJuPCaAf0Lwk1emhESJdBphrCcXKNOfTQEurI5ltX4
T99isVYR1s8SyozdEXmVY7ajR7Bo6voQ0tppoIMYn8sRt64EBgaO1g7KoN/vla/eNc4ME763XGrh
7S29W0yqHpvpqNTd0YiRWjQBhRdKtZIWr42xqCLQmkag80TdsY8vJOj4V8w2YA35/YMsi2tvb/L9
k/Bv8e5JDBK12kgReCVQRVTrxFYF9HUwtjPn7aZHfMFg0E57ZucZsXR13BgzYBgZuIbyPlOvwjBc
aZ9/ucRACdNQmwGEDVWaxVcSlVyWKtYdU4Rw41R7fbM1oCPfQOi5ScH7KPV9JB5FNkP7mMvzdjsC
OfDvX8xXp6EJhUIFuTloNSr/+bv3MiSFYPbT1B0h3e5HwmPFhm2Y34Xpg1rfxvQJ7KqVqvlXR8a7
EZcs4qo1mhEEsO4IFZ5t20RQghjXHurTUwGqgkQPPXXA8VVdXzzVBNvGpCnD9KQL7V0HYqVD4jZ0
4Usd2jBveExJTw5M11VbltVjQ5QIOXP3JCtw0ZYilCBn2t+W9JkYdMuQesHoBPEt9D0nbH7E4U34
kksFZP6umwKikqYItpO4qYB+T+vCjsCw04GhlvLGz4adFgMYJ9wWbeiEZgeRwVi5KVmxI4UI9Qsx
QMfP0WFjiRqtXWo3hXivFao/1whcBWabueQy2nshCLGzJPljGLqi8NjJisVNx6Mxt1sTHzo/yWVh
xb3ix+F0SOJj312GU/40adlzMlU7TZIDeZauewlC41XVIeMFVSzEImdhfhgbCPmUSM6UBluhrNht
moVnXQOdLDORg6oD28vlEPT6dFSL1M/E/jmZoRRkym5DlcMoGtY0mnNQc71xIUsUT47iFNLo7SlN
oh8ponewUIuVFv2ns4PPM7fxw+pFBEEW85wMTQZ6DU1OrD7P80sBjnTYrWAnloQzsMw+DLIMUeqO
qv0UCclJgB6hr920e9isPEY38pNhJYEYdEG3RjbTVx5MXRz8wghmKjZJehrkeNePzFfL0jEK6G3K
t4iEUSWrsdwAfRXrIGXkNGfXkixvjajaJrp0yjsElZEKnbYSyihzZb4klXSQhtKbYcebJ6klqlyZ
jyIfoDcQWnyJ0Zqwe2E8aCVIM0w3XwuoxDdpsR/08mwO5IgkgtaPGtiOdQ6JkEbaTj05z/pZEm97
CnX9+AZFJJsLHajDPWcGamnksPYgm481vAoEIjlD2Z7zsXgZ2FGE5WOFKo+TFz07IYDCsa8ZLzTt
L4beuIvF5CAn+Jyy30Df5IgK2qWkM2gO6HNm10qG3mWZvZTE0G1pzVxkifz4NOWLIEqKBSXXJawr
dYIDHwonamQ6fVR74IKqoKIH0wDpEBk91YYrnzyr5os6IU/amtG5EXes8ImUOj3qNDk7f39gr62M
RcSlSiB1U9TgTrl5UAHMUxLYsNI1GWH9U8l2segXt3Iut2SW4KJ90lRlI8iK08qiJzDiZ+3tgMMq
F3VPQMvCVJvGksmTmoM3Bp7/FBZ2rBqhPytTY5dNH26MTNOtrEM5Rpmln3UrkQvDSG5JcS2jKJGI
6b5Vch9OyW5UQ38mr3ZCcqcAU8boa4FywAT77Dx87MvtXKNAmCFPgUhtE83+UGePKRYOhxbncmUn
02Wv73MI/1aGumfEcMpB3wuTpFpM7mBkE58SQuGtVt72euRWITlJ7fSzVNN7gNzcaRqCTI52TQJ0
8ghW3iQHiWJs4A7h9AbbhUYH8rTqFGQ6ZAASt8ZsDSOgqRmqVaPpfz/RSzTIp0W4iA/kNNb6RDVx
uHmaL7rldhht8IBQH7Wh3gyelSXsKeiYMbQPh229I7vCXoOkfLHa4CELSpv+ZpK6BIpOVGcAwOEi
pdIZzVj47qZ2iAht5VH5ov2QBcI35v0wix7ZMMpqA/MOHHe2BHqexR3nzUNvz7ZmA3J1qB3Jplax
5WAf0R9cjYI6t6qZtmjQ8Bf+4VssbhOTztXQzZDvHuwamg5B5tH7evRxyzk4KC143hMLEk9+cl5D
EiyxyMuhjUUaTNNWaqmcpCcTTgyb1o+OqL0oPtBlgZC4aynUpxDs44Mai9tlNtu570yMJtGtMbVO
Cinq72f0c+byNgQIewC8yIhvF4sXMMdshLpfemJOeuBqlm1p53ugV3wQcTpnVWNvAfr44wVCcRgt
dMTS2jISqAYzxM2gpSe5l+04QfGRTmGgzqgXls6o586gP1T1WarHlSf98l3+GngZHRBzQEGuMdJT
2T3pcH5K1TXs0JLtsny2ZTAw0XmOSIFnA9ih8SSvcI6hRYaziT+dGXa8soFAwGI4mVY75EtA4KfB
F1eh2CTa3Es6XqyfXQMISf3KG2+hfgl4lhWe9NrOtutljC/PnXdvlR8Y79KSUBonKsR81Gh0szF1
pPo1yZSVPGFtlMUlJ2QkREuJj1InVtqdtXAXld73O+GLixQiCf9amOpiI2TjODZJhPWRKc9Nizd4
KorXXP3x/Sifk0m+394Nw7/GuxeWpqSYch2PQvyIWqILKgE6GSnAgsqW9BDtg879f8ra/7Q2Fh3t
SVb0HOCF9NS66U/E97k9/ShtLEt0rOIfNdYmKEKjRY+T016BwE/Nlc23ujoXFwcNi66FEjne7oZt
CBI1NwZvf8SfUCaygVr0hf//4lzcEypkWDUAhdJTXN9E/QGSPmJ+vTKfK8fKMktuM1GB9C6WDdcn
LRS3tftgPEPsLztgqTpocKboOrrfj8q/+KdrWDdRPYQ0GmQYFvPZZyTSR5R8TnTPNlIQ7gdP8+Be
uTLMEhLz57r5Nc5i1iIdAlChjnF0aNKgfRfIJy5enR7X6pNrD7SYqQiJblmbGIjXeqWABaqPYVaB
gEsc6/KB3vKJd7svQ+80l2ERiY0geegoFxuO2oVkR/kjtqubDFmiYcPQRrCqvfZ/yE+x9f/1NpdA
j5TFUheKGFzcAkkCzYGtvou8vnKZ1bimn+xQM1yVWv96ff4adHEtwJMvHaE/gI2X2dWGm8Mj1+uf
YeAHY5EpqOluuF0Dif8vu/3XoItbYUKfU9SLt/Om/KleZMBFp3ZyQz3o+AOiXDyEXnj7/ZZYW6vy
4o4IsYBakeDt5jdcOCPeFrdoqLv5cS2EUXjU9XH3ER3aBpy3rkKZc4mSkfQ8GvuS9SfJQG9x0KuL
qK+uEqPem0n9pLUUilHwIBDyTQVaqxLH1/HUX8CEu7dEcRAhxIz+saqeUBo6KQLkWmGuVVhSnQGR
Ytr9OHhyDB2IFkDjAk5nkREeiPjYxMhiMqXEiQ39Cnci6fDHdv+vp/G/w5fy9McjtP/4O/7+VFZA
jYQRW/z1H/v4qSnb8pX9nf/av/7Zx1/6x7F6Ka5Y8/LC9j+r5b/88Iv4/D/Hd36ynx/+4hYsZtO5
e2mmy5e2y9jbIPim/F/+uz/8y8vbp1xP1cvvvz2VHWiV+LQwLovf/vzR5vn333i19L/ef/yfPzv8
zPFrNjTjunb5719+tuz33xTyN02E/BU8ynRAiCGk9Ntfhpe3n8h/g1aXwqlxOicZm1hwIJSyCL+k
/g1qBvCfVyQd5kgi/1Fbdm8/In9TgQFBRwSEQg3/qf72z+/1YYJ+Tdhfii4/lXHB2t9/W9Q/dFnV
DAWGBlzdCryuT/IJqZFkRTXOss216EltA1bjy+4cmHbyWuzUg+LrPg3ku9BOPST38ZrjwCJ9ePsC
wNxBDxUKJnB/Vxa7bqKK3Iwtk+0B2ulIxWpfsJklqNbkcMrH2snCP+7X1vvncKbBOZF47W/SCO/O
77BWEujbQYJLQCqvdZXVdjfvpv7PV/zhlX7c3Z+HWByYrYbqsJhjiMFG6eoMep6fH1orc3J/3nFp
mOmu9Vonv5YvgA1y6pVuw5dPiDo/tFrQK9KWFXHIrEd89WB4+SwNz4Ox0lWVPybPfz7frwGWGazc
NYkiKBgAcCsHOo/NZrIhoOiV0BZE78hSbkcsn3zDDtyylBNoYGRa+eom9qpzYa81fGR+F3yaUk3B
piCmKkEnAD9/N6U5LStAmKB/zDuT9eWACJU7yQOILgGChJQ+u21RVWgsOcAqdpof1J0ey8fvZ139
4kug+o+NrMqwMlse6SVaiAMbkZGG6hl6cJZa+tOqmu1XUyvjnIB6FrC+orIIcuDTOvcKV3qWo/1A
b6Tk5fuHWFy7f0ztuwHeuC3vXiXoQLQYUSDD0hVtLiIoQftRB6IfPMzZnpxxn6cCer1r9JGv3t77
cRdlClKVbQcRXdmWMgOao5GltgB5QYP0++dbG2axM6dBgAvXhGFiMtozHU9Adrmkj9fiNP45yxX5
/nEW0YsuyxE3NZXt3lM8gHjS1OGuOAMsACBDWbysvb5F3eDzvC0O0QzdPsMY3+YN/o2zB31ze7Qg
f9pXm9oHcsZBcRWGEdJl7Kztv5VFuaz/iBFklwz+sIJyw/sQfb+mSCC9qXwsX6iiazJoWzi/Pukw
iU2swxo9Aa40qwHik7rmamJlss2lBPgZyHCH23JGk6RSjZfQhDTCLEL2QolFSxN0UAsz88mECoBP
1QHlDIroZTLJLoIEI4Rfw/G51UPNLeUkuZ/6zIAgr6B7YluIAYC9yGgZ6PkC7AUsWUvNa6mns19x
DYkQICTbEPR8Kwr6He0GFwE62gXGFHrom0FCt6txkcUtPE9w055gsxlZMf69T8wsgth7nYFz0ene
qIqwExvjTS8RGF8POEpZqTX3BmQ9vXnO4Yij5FAGSarah/FStKtmRYDjWWPcUF17VNoc3cI4BHYV
9liFUkNQU0k3XYJ7J8vUc9ZALiRVoMPT0rrcTlk4+3Wt4GysY7j1RSR0slJG+lygM69n0sYsJMnp
q96RIFSpJZDqoy31gUV6AmIyhvorYNpiG7lAvzLgJDLpANr4z6gTNlljehIVgkKDNEsHDpEB36JE
8BpT8usBPW+R5ldtDkaPmgOY1ysBXv3tFAIO1w65EwKZ9nOeGrqjrHHbHg17o0ZPwaA3s0qcdJZ3
8M06qCZV3L8SgL3kqoN7Tl23aH2yVxAI7LaQINHb15u/DsSQh0gHHLnJgEEvxkCAl0QnDqatiIBV
KkkMXGdpN0b0AzhLA+2MEOw6ybT0ZALIRcmf0Zo7/rWpIJEkNgJc/FrIoWiJkjrUID9reNZZRVnA
srIHevD7s+pjQovQDvc3Qb8TxA3UVaHr+vFWk0wK8zlY0drZhoOXWABBF9SI1yo7Xw5jaDKuT2Qi
5luq8u7EHya+mqE2jWFUr/XhnOgTTwzW0vNF1eqPx1GhGs8FAU1NJYuCgzY3wtglA5TAQHitriFT
awFOs28d0QPXnq2Lhy7PYP7+3g+4qDxoemnUKClCdWfLL7LUdCMwuieUOXRsU2+t0M6DjPcn1Ntw
eDJZIVCLg431x+n6tRRFEzhovgQ1rMWe1K8V1ub3S+Mtz18OBkkiPl8GAh5lMVgOYp4a50A5dnb4
U9tCQtPDrtulWNe73Icj2Zijj1Fs4bExXCiotpDL77/Bp6gdj4t1KepwSISQATQePz5uV/RZpQiZ
iFIHdyYDJnV6u+BkB2fm9WqX/Kvl82G8RYxnzvUIgC6OYX6jzhu6MfNNJ+6G9ti4o1t6QzADgL/y
kOIyXtAMaDTg5uSUTyRaS205Ea3DqoNFim0m0m2dmKeZGZcd02+bWIQ0t+IhRQeeNGt/9III18NE
Z2dVFcTdmMR+MwPYM8u9HSuicAxLsEZTtLnTid53YlXZQ53CFqq9EKd+FzfsVgIanoXmdTVOk49q
J7CZoZpZdDZ7W8c94GvyFNpKDehdLo33VG+FnRnVl1LKXEEon/UcIbcG8CghLRAvlHphh5J6o5c7
pSqirQzXqyDLJfkYxinICXk9gHioz7dTM2tugXzfqcP2h1RWL80M5eWoU1Qblh2Hvi2p26t6g44/
hGIgy1vdmQyqBBBwN3vzR6/Bd0ocGxOGJU2JuywPwDE9QFN4sA0YbwGzXd3GSMf8uegnx8yNp0aH
vIBuBJlZKZaeIW0odSjDTRrN/EY0gVFKw9obRH28LUoRXUFcPxa0ooNI172WFtezDupQVtdWEprP
mTSD4lOPmxmsIQsYKxilFIQEbRydywlomixTqr0sh9dUAXWNTRCz6wDHDit1rb+5QJ9hmQA6h1PO
RFkYFR5lec7FhEDkA1IpdgLMGYRLHD224NMK8/fL2AY35o4dtCcNzEeASb5frl/FYRrOBGRmsJb8
pLg6t3Il0RSXYV/oT/ClhXVe2GrW94Ms6p9vkSZEfOClgQQE2eWyBNkNjZRB6huBLJL1g/wqOUqQ
BvEWR49vPEXB+AreFlI+wVmtJX+RV38YenEj5jTV+5xi6NZV7xRnDrLdiF4xFstqTLu8FVEV+TDU
IoAP05FVM+xCbNaOPqTHgxa+CBqwY0a/qQwDTZYOCPx8ZQa/ymQ/DMun+N1lXLcwXASEQsW5TuHF
YzHP8DlFNjzn2+QIb8s7HBfO4Mzb0eWpbBc0+7XXvChOfp7hxdEeZ1JSshKvOcMKdrtAvWouslNz
AfjRjeJ1fuKYNnvF9nt9Cl3BhsGrU+34KSw7owtmFvyvldP3q255uS6nY3H6JxI1xbLBeykQhUL2
LomOCVS8inrlWvtiCxmQe4VcPew5RHNZ2VAabQDJDNOu6z8Y24vNGlF3UWPmLxfIdw0i/chmALTQ
FzMcq0lfDwZVgC2YXEgZ+s2Od16y7RrOYHl18YFwYwLOK/IC4lJpiFQ0GsDmwCy2d5Lswr4PQLAV
TN6nw+5tEBQiAShVoSSrLuYl7SUIhpmFatMHCVCKTHXjAPKZsWu6EB/KthT68LkTO2v57lcPh2gV
MwS5KNRAF0tUDjOlLqVKtWfyOpUKFLZSh0Hn6PtVt4AD/jFZkCHmslQS1/9dPF6tKiGFmRm245aj
RC55Vo3eh9Vvp6d6A0RpsDZrC3TIn0Mi3IcCFgBmRFyccSRRYaY2YtqEYPZ0r/aRwwOKAoA9+kqr
4nCfK2cI+LE4UPrFZQXi+MfzptTmykBHC7AyRwMQJ4CbmdPbUW0rW+gdgkWwNnFfvVLkT6j28qAR
62aBfpERlsAjoye82gspSz6iYpGrHqyFysaOdiP3P69P4CHfDbmoLYFwZY6hhCHb7CmZfuTNf1xv
/fj5iylrpjrM1Kgjtt6eTf06y5i1sg4/X3zQzkMmiD4AlyB5uzbeXQvakPa1IsJwnPjpgbh0M/sl
lh+c6uy18vgXlSSMBRQsp1xgey9dkJRmkCALJSn25JNzjwKvZmfHdK89Q+J1wuIYnLemXwV/7ZWE
91NOgeEUOCKhzIM2BJoRi+pmRnKUsCIVvpXbCoJEvFYeXkyeAtvMyl9bFSuj6eJiJZYZFRmtMBo5
Q5ramfa5n9oyOHobsgud/PE/n8O3Ux8tTcRoYOl/3GqTVEiZoPcKghfq58hF0aDrAVxIdlPQiWuv
crlieDaq4Pww0NpBe3H5cDCPGquZyqJdXPDRxqD1eFjGTapXp215iCzHWuyvToV2KQgHIrZ0sclR
+HdLX4f3KEOiAlvsf0NQZBkOLEdc7rhe6cgEDUi7Q4jUODwooTiWixtZsLheYLtRa0hIQbvMXZnF
5cXDR35flFk866+C0izrR8gBPBu8UCSpoOYkqB2NXSNYqP6+alLlRry8BHewC8YLThSVp2lGuxyV
qJUv9XkCAOPgCsXof2gq+owfl5bcMTBdWIv6PKqJGxnEW4fH42Lo6L7skOrfEHH7tHt4Zvx+TP6d
3h1JxDRrDIsxuTULqCqJg4txyxFq4w/IF6/dG8uW03K4RdjUSP2ANg+G6/WNVl0qyEWJcQP5TjYZ
/vevcxn6L4daxBbiCHGFMsVQoRQfhaz3W9SV2xrFVJDNo/PUGJdEuPv/jbkINGaRtJnO36a4Vb10
G/ucxbdehPu8ej9O2uK6T9JWKvAHoLbtowxJObN97IbX7x9ldWUsalN9TowoAvQAx8HggpVo1T94
Q1f3YYTxY21dfIpAl7O1OFajTKVRxxcGKF2DC8erzoJ/DSxdygzUYkv0VFslOIUoqAxr1zLfVx+r
cPx1IpAXgeYg0FP6uAcm6PF0Y1fxJ1WfiFv70gGezyCKAKjtrd5Xn4/0j6MtdnkDHVuqlxitcVCQ
YmjrFLf0anSlGzFYe61fb7dfT7bY3fqE8gYg0qA3C9EmjvI7GVzimL72jD2Ftbz5Py2ZX8Mtdrch
TanMJgzHHFidv6GxUUw00Cv4tyAA/8sSBRqDu5IBkLFYNCSPhCI0MB7x2caAtYinOZqFEnhABHs9
W0GA9vnGwuThZEbEC2s2lIc/LhVBA8+ETskM67LooZ2m+4QZBET0DqLpeQEp9VKrfVaIMFxX2sgS
YnJpFMIjtNcSS65RQpOnVnMhdmenEvF1uCcQrllD03M6Fn4BgJ9ltCxz8zYrNx2cb49FMYwg80Bz
Sm2zGf0iHWUExdAdEjVBZUBmLNFuE6HYCWNNjnMGu8i6BPPGTNPdMDelrcLKz+3b2s/LGh8SdYGk
VswCh/uh0ubLVtU8DSKKJNJc1gEMVqM6Yhp9Ct5SB0kOzdz2ETknpNsoOppMJkkvc1UJsjncT3Xv
pUzdRbL5UIpdEiid6OlMDdokvqiGDIx14sD2G7lrXlgsG4mj0DGElEjeW3AmrU/VjPJdzWKYcomT
vlG7KAURHg26EF92A3VayKTk2oVsGPBZG+QigCpj5A8UeiRRO4DIVUO2xhyF6RTrRrNHi+gRcKgD
6yCr3tTq5AnwNIDNmnjZJeJwipG3e41Rw/VDBF2zCSlU3udogkVGCymTQtsIM2RDtf6kQlgHOoxG
FZA2jTdpAmn5Qq2nE0t1EcR8sPeNNoZKHhpoECWK7RI9tYQ313R02WR025pigIezhhKlKG9S3pDL
eWuu4k06KufMnmSNWXFXzL4xzuU24W29lDf4xElFyI6eHzqlm5w3AWNMvTXwxuAsFn43mI+DgHuz
5M3DLiygD6HQ1pd5a1HoGmpDvSD2Ri1nP0gseQNvQ3a8IamiM8l6xMoNUHmepPYZ3B+rCAg1tDLL
nLrDBKiZkNosDQ9pOGg7AJQ7eA+i+5nyPmiSpAZmtLEj3h810Sg1GL2TC203V9dJrTyZogrJJEYb
G8LchdUlp76FMH+uzD6kqszrZIS9qahFsNAr0NodFIh9pHOoo9daRHZWK6+Z3rx2onAKsdfuK8Ta
bhUT0zKG8WKo4/Ii5M3elrd9BbN8NXkj2OAt4QK94aGtnxvY8XW8Y1yWKFLTink4J14K3lWGaOJr
JyiZq1K1em5g2WkXcuWSotpOQ2bp87A1VHYh5O1PA67c9SjM25yGjjARD5TKh3HIIVQIL8My2bVY
Bl1s+hLN7saysXIueVhGnqA9G+BXMWjdjiqMq4behXKVN2fjVlcnSAEqLjPFXVi1rhzfNdUYELj/
Ind3IbXB+59em6I6YaabNM5clJ72cET2xwzaSh21i7yFlD8UGTspKEUIC5nmVYEN20minU3idQY0
ot+MpsPCcK8QyNES9bmAzEoM04I2Ax8eeo0TwMlZeZVCgwteL7cNVGBIDdKy/mCSzu9qeDyacFLt
xsKpJngUFANEp0CVtybo28Rj4UXRtGP4n5WW36BTj4Z741FO3UKNSmTxTSFMBxpKDuk6G/kLnIRx
AWANTqHgRfMET4v5HMfaRik1Twyviwr/m9BNZMoBSZ5qim7/oO9Qpq2tukjdhInbCAgvsYVLDJw4
5iGXPD2ZPRKbgZRkG7Gunb67MiIzmJnsmSriSxD54qzDKnsQ1cxJUQYl2B2mDBNPOT+neQ9ZIOjx
WGOubGW1RI09cZv2PlYfYSC8bdsWWjWvonDLBc7UGEJ2qd/AvnKmAILkV3qsOygM2n1noPcdWhBx
t8gED8Mwd4QIXpCADeW96SZCjWf5aTazl+r5iJX6I2KJX0IWCW2oIEznuwbiR6GYOMS4m2u0cxp0
ObMHVoVBTyYrp5o9ibi1DTRqGhDhu1S70GA/ACU2J+rBkst0H1JtGAXPMOq8W+mxXgEf2pAYOFdx
i7DJLG0qy05jIOZI4iDRkV3JJ5mcDK3ytaF4xEw50Szg6EmBtqru5VKFwYURBmk0XKiiJAKCFTmi
eRXV+V5QIaFm4COMF3z64CbKfJ/ECNfALrRwEgEgM47/w96Z7UZubNv2Vy7Oexjsm9cks1WmmlRf
L4RUJTHYM9iTX39Hep97tkvl68J+PwZsGHDJVCbJiBVrzTnmK/CSGxc0HBP2xNqlQFI2zuhDPilb
bW2UlXcFtSzZLXYX72jaJUFaxN2GXPpqb/a+f8SN6N5kDAsC24iMDVkBxj43nOQxrlMd4ym5yq2R
Nas+Ul1I0VGEmdQ/zQmORdK2V31NZHKf3aZ1yW+6yHhNuGa2zuKU+6lLcTbTJX1wqnZ8SKu2uRmM
QV0XVeKjWZKygEnV19C1srJGWeIWm2hkGsWYzgEJ5E9BM9rb3sjUGmliFziCiNDc6+5z3Xlv+/nR
0ps68LN2F0XL9ZQ08e2o1M3Q8eNaRUxv6ps3Mu73wi4x5rrRBl3wVnrpaemaY987u1pg06lFdJO7
QFLj6KWI+nvsq6Q/T2YaGHaxrwabxBP9OhfeLiryzyjO11mrofO6HbzIWS9kkGROvNE6PwGKPQWG
me+MHoGD77KJIDYNLCW5Y1Z1Xfv2vulN0Fid+2NSWGejBbqMMxHD1avPyC67PVrWEX/7vDFyfgr5
Mjyv+IFbqhG4Et/O7bxO2D7qMrty6/EKcJ0MHFy4KzeRBs9sc5027LKyXIZtrRf6zlrsvdd0n80o
tk5iHmiZxitpmJscKm+g4Od1qhYspdE+8ch5HoydKYydnElUu9CRsyzbVtO4h3+zG9s0O0oTmUlU
XVkx+CI3SX8kxlwy//R5R717rddfky59ikcfglT9RMYuMRZF8zQlDuiy+ANU18ucONejrj0ak3mo
8uVIrMYPu4dRtSQ9K0q2fIyR8922Z6hPC2RrzJa7VPHf+6xcexUOVaMlm6O82FYVrKK4W3tRzIB/
VofYFPpalZUdWk0dk3UL7MdwtCfhmseoIjNlqFDO5pJ6lhhxoGrhn3VENd3pZqzv69kr0JhPV4ND
qI7qHrs4eo+U2vqev8sK604fYHJXC3nBWVfuW8+4izoCm1kQSp6wqZJnGoInXe/x+0Qn/vR7K/yz
rPLrcQSb5/knesvPhp8ejLbaZ1N6bZdI7Az/IbNrL4g8/SHRvfd+HkbYSN2LKgU1AE/MKpW5tfPd
aAhafXiqBVVTDEhNjwmKNDwkgIvdXkPThKhjw9lr9WQfyTnUl+GUWwlCN7KOsux1nI3tPLHBFnMT
lgO6rL74iIV3biSvnFfr39m8H5ziwj3MBISn2pNMgOuTTjZQMjfZyqzn8rntVbyffXIq2/mhHs3t
7NhhB6hoFhC4WtyZ5ZRSDaRlTj1ukxDuVU9p0oQ8CEE1TgCNeRCnUXyU0LoK8s9CIoCuzWX+3hvT
KZ8YV1smkCtEa4dCK35o2nTwnWSdLFZGvlM+rgYTqI4crwi2PPBCHCZv9MLIXZgH1CyUbPmrISJm
ssutd+WUHwPL0sor+gDMHxuTWq4Q0B2tsRc7xuxEfiZhM/Py6AKqi9XMR9+pAgLedo5TPOapjsFI
9le6aE9uVWxtkZ8y97OY2Jk6u37I22WXDASE2soEB1gbNF68jdv077pynzwt/i5j1GCAAVm0TPFk
S8gBXj4fBrKWCCY6yVgFKXZMm903U+ZHMgAA01v7I9Lmt7ZPv40Rp51UZ0TvEkNojjIB9pWcqkuV
4IvyXvVZIB3vVhQx5K0EWmJnEx7djSQt8UQ3veOSqpqRMN4Ye7i6YNaSXGOwn2MKG/unlE1F9OWm
Gf27xcdVNchbq0m/lX3+aHlNTRqUv5tgZhg5fEnNJFHeuYo7AIiT0SLZzr1Xt7IWdsdoG9tWYJX6
M5tJuRl0LuoV9hMTDah3HcPRBZZaO80np0wf3HZaVrJ2tpNVbKqkeSL/JVnlpbpdqst7vhRnlvpj
WYqNnRAAMPgkS+Tl1azE1hu8GyJ99rpNNFZ6Md2z49RBNQ9xMGgN3TZm7ZS3yxDhWR9eOAq8z3aC
LlDfZCXuMVXtYiz40uueoTs8M4vBUwlFra+uVJLfdMr4Zo32EJhenrJ/yReZDgX50XyipBJbhfG7
6k1G+DOxgGIawsyhbpjKKyWSN72X+1Ezb0yn/96kdhnwnsFBycwuJHvGWyWTBd4t/5RznGwnEb94
5bxprG6TslZYJbBLN0I1Z3gW2+vArzvVY7Kr+MqDXMRo5Wfxihoz0MFJqBLiWVVvlRCviSVf0zLj
sdI/EvzyoMq7Owtxe46cY5P2+YaQ0ENk5QetHEGXWiraeDOWQL8mYE2LlBOWeltdW7aBHLDyNlaX
bevBfBoq+9usjw8IjAZOWcm1p+xnhJCwHEcYck4HBXOMiofCN4srLdI/DG7jCmXFJknyo97S+q19
F4telaUthWfUlPdtY6OL94jAvfUJ/Q20BO9gx6Rr6Ge5E8KDYTuRIlZzsrXqtgBSm7xnkSo3tUaB
1Ja8rZkzLSF+0uZYpOXrHPfGvhjUzOO8TIEu0/J65LsOGVvWN3aCtL1NwnmxeM9QDcTJZw7Vh1Xz
uaj901LJidXBPWleutF7xs9pmpyNJP4W2xwMGNeFrmo2Q5Gq1Wj0p8wWbFGF95gZZhtIiZZFer3c
Oj1UOBbmc+9WW/h3R41P6OqJ3E5pfRtHcuvLKQrShAKztPwbis+tQxYC+YPgbtvuCj2suU61OHmz
Cx5FEHj1uc3SPMXXdKmjpuUb2ho2GUud7ZpIZnO6kf5i7UZPxIEkpYeljyJVg9m1GkbvwZDqxeyc
0Jp2nT0ToW4DwNV67nGfCvSsOfB6ZayNMd5ME2duZB9bYxyOsVXtqTpehni5jS23X5vCezDr/Mli
C8kmbZeM3jHN1Vmkzrm7RCwV5a2csp1Impdk8P2VbYg5LCfrbbYoVhPXJvy3rO5MUa/jaNkopz+7
g0diHUxdL/reEdkuoOsHRobeMR3yvd7rd6lU2arUvHDu1CEvUQdLrd7qBfvIUstjX2X3ud1ta+nW
7FGZR1qK+83T1W3kZRdSI3BcbUrXuj5epN4jbCMyMlVvT6uiKg8sk8cSXqc79/dlZL2Mtd6tZteg
UDCjYuVNvrbys+EN7OH16Ms3K672kd1vWVEDuVyidzn0aYB4yxgIRZPdDaVJagbHi9KSN56p9lM+
7Yeu2Vr5dByW7Las/bVuNRtGHsmq9a29zGsfpCqGCIrHB9tvn8Hv3uViOHmXatDox4PUSfPNu+Pc
yX1rd2d42WyRhltS7c9MlQRvVb4Yx6jlGOV6W8YOd8oftqlZrbvY3McxTEfIsrfNmF1jcdvM0jvm
mTp6g7Z32EHBFfGApUvxzXfbM6fzEPNKvhJ+VG0zeI7E3Yj1MPib3jG/e7H9nEwXdnLvnwVobd7G
eFvlIHKmSz/BuqBQEGGx5o18K5VW722PDsgABoETUJqsx8b9zD1vR6bVbdO4by3Sv6AlUG8n9DKD
MToDwKfIXrVFGp2XnkxC6RbVWs1I/ia3ItigQngyNdYH+rd9XvnHWjOG5+bymaiy8mOUKytYKiHX
ogftFCnrvS/a/pQvA9mYc3uo+kq96GmSr3qbUYnLKw+RkhZZznm2nAbsKXH7UcftY7P0MxRkoFfd
FBnXPS09LILFuBISjSC0CONGv+gGfYs2CxERvGl9Oa3bi7ywitR1exEcmlq5X4zmh4YSccrac1Qa
4sqrrehdGZx9nYt4ESkKO85F0Cgv0sa8buZti9rRZqeWqB+9qLsio+84oIrsLvLIf+4x/83ow7iE
wpG7hXeeLLqfG7ANHR7PiHxuRPkjxRPh/zDK3wxxfhmdM4swETajy70Mx34BXPpqcPquQOs/Bsum
vbaP9i7deGGzHo/Oqn/xViYje+T89m8+2y+iES5sAZ9EUGRfAkq+ggdmS69Ll7qLC2tBfHVRcecr
xhL75vey6r/pZP90rS+d7M5FeUNU2xzM6Lj76zysPi4TZobZq+lsH0pSHTa/9+H/jf7XpyflajoA
MI0Z7JfRVSzLcZ5cbaZlX1yXuMwCbC3wPHnp/CdYrGHx/M8PzN+MAX+64JcxVuqanR6ZXHDaDMdy
U2yxL+zzw++swF/QPxddvG8zo7eZ1SM1Rj3+84MJIquMOMAagfdIwi3EjRLAEYruZO2F5c6670P6
L4G/l6vmTW3qU3tl/M6t9DeTJRJ2fRx0jonw6M/H6y+z3CE2zMWre/z56ymsX9st5GmUCeZb+ltV
2t+NXnDHGQyrL9ZE98953l+u1cReFjWVfbEBmC/0LrfafgkWxIykbP023utv7uFPF/vy0KQJzMG+
42KXaPB2O+xMvA2/Dwf6+8ugmEH5z0DJ+bK2iNhNCZ+0dKa35sbciXW8F9vfOzV+MefxqLg6Uyta
Vjw01tc1bAC4Jft0oYn1bQq1NW/BZeqeBLrNy97u1YYzxIb1+59fhL9b1rjsxU2BaBHh4hehTE6D
q5AeRgrrNL0YhyVUh/J+eHf2ACu/y7MZdFt5lz7+TvP5t48KS43roWoAq/vVAIOnC2Nyj2Pkophp
g/oGrFBgnvztsNWe/eM/f8pfLRU+l7AuTyZ7hGZ+9QWbVQuPvCZYHATc9F3ceAdm16j9RDA8Xyhc
/L2DxKoC3DHMk93X3xlILi/6T9NkfgGHZCmXHEoD6eaXoWRaGnPkp/4SKOTiqVOvLNpV//whf11F
ER9dAKToJlEgcRz7ebFx1GAu5DQztwovmqdkHY2r+opNe02b+ypam7+LXPv14flyxS+fSo1NUxcO
V7S29ubEy4ENOl5nASv3OuWqAYTr7X/+Vf70Mb+Cmhya4GJpuChMba24GcmV/s0XeXnmf75ZP1/h
y+h/dFK3sc0/P1a3zw6X/XYML76p3wlCf5nEX74/lhbHMdD0s0X8fMfon6amprgQoeOhJ09kypgj
cVr6LjHf/vlD/d2leNvICcYcjrn4y87+b5Obrc8FtPHGWTUXg1uhjDeVztDDL+a3f77mL2UZHw/F
NUExPPCobI2fP16cC7+LLtu6TL81Fr3R6jap/lWX/S+U4r9YFf/ydV+gFz9RKbZvy9v/AbKR1H8l
U/z5Q/+DpmAGAWICmSc4PO77/6AprD+QwXskSVEwazqUiX+jKfQ/cKDTG3ZdbpjOXvRvNIX+B0X2
Zf1E4+jo7Bf/CZoC7OiXt8zG4EZMI9URcmGu9GXxKFtO+VEd94Hh9tYmZvy7Zg9GlCrw+/qcpsKu
Kpz1ENk5k2eDptHcGOtcOeaDGGwUDizgNvbruknTtdGYHjMhpuy50+3rWr7rxkfc9xusuOE828GU
0ZrRvV1pVzcE78FaLJlGyxYJO6E9BpEnozVfpXPyLNs0HFtTbfTpuZgoDfv6PrbGYlXXYldLvwyE
MWbruiX4JpuhYRGqgy+6SU+lYX0SmAIjoafVvrj2a16TGO/n1LFxKuHzeYww2IbVrVrqt5Jg2rDD
onpBEUfryXNyuqXFh2+kL1OuQOcnoCzRHKt5zTadBLZL26qNsURrbQCyL9suHQfg1iyZhA129mQP
3jiveqENKZHrj6340Y3MS2pd3BEVYptowUHRyBOcu2DCBJZOdShoRgqtOBQOkEIpTikZDYYyYaSX
DNDSH6Zs97FhbCdAns6iDjQwRRi7Qu3HsXDu6kwRxJJLjf7DSQGd3ftWSq4LqX4nkDT4lBBX7Ur3
QVk/4E+unZ7EU9TuTrsX0SKLVaTTzmiN+16O9ZWf+8spToi6aanK20tEhEPrqpetxHKpEyRRLPpK
YU/8Hd7tl4Lk8jhy8kA1BKwE+MKXOm8ajSIlRG7Am3PhA5GWsLH29vYC5tSu/nvh/99V67/0S9H/
/2fp7Ju3n8g7f/7xf61XjvmHCWSSKokISx1bBqvSv1A6lvWHZnPmpn4iWgKpPBvN/0Pp+H+4HqAl
fDfUdaiCuW3/jdIxbH6KMxduNkg7Lqf2/2S9+lLAcexnlIwDGEL15V++Vh3ZOA+G0idOwN2hKYsw
B7P8ly/i9l/1xU9kmX/J7/9SePxykS+Fh4MOJtcKWa0JKkAtMlf2Lh7rhWGua82kOOXzuiXAg9Cc
JIZtE2nNdnEhGmRJPG0tVUJtGQx7eKwGs3rAX6pQJfvTCDewLWKTR1pvmbHF/nw1DwVY8cyt133V
ZTcjA6Z9VPvzxtaX5Xqm+sH629vNbd662ec8afKHleUkYDguvdascGjnCO+QY6faWugddqWVUctH
JQORZhqDYhmtoGj5oiLshq/FIs2TpyQKsbLLvzOfGm+XnnuH3GJJQjWb6n7snGhrS3dE5SSG82BE
7UZpufYgys4PFx1p2BWT9Okz1qWOyKqzacbIXFP2Ka6F6V67Tr30GxrC8jJRNIGg+yx2b6l0Iiug
/7Wc83Jh7OhlNsMABiJQxl1ptdRedpGjmJgL378IzwRBcFlpEB4TF5mMaCgWWrr202hpNrO3JOJF
W+iLQjQqHM61kn32KcLOVGziodTfWgce8kaUnnHpiYqGKRXTdiytvR6RRmUsY9Ss8a/nnzFm23Fl
aToZXSVYCe1Bqcxw8LPX/OWtrHRw/R1ZEV12HhC7jB9WW0vmd4u0ZwcwOPFDIZGXaaHCDMdx9uSC
VeMsJz1LIZ2XY+H5K8es8aqmhHCJVV+kzbDzLNIZQg2oDcCiRjbudWNoY76TQzEwJ7aHtrNW5OKI
j9lv7WbYtDPhyooeVxdX7rafJxj6iy+t4aDGMrY3pW5ny63pE3ewBeXtzae0TjKTBCFFyxWa9Ehc
qbYiZA75V404kTCw1rYrs+ZJiQqg89k0ZKjPfIXp+jruWpGgMEtrowsmupl9mJZRMnE1T6HzGt0y
uoRHFrobDrVqljfhzL5gdNyOLRpTC9HIc1nmjveDwbpJepY2JwWEcQWsUPsWMZryQlORdoSMY06I
8muMIndSVBxtMb4uUdv0a8+Wot5iPM+zXTHpGvpDMPpNfWy7ak5vpyiT9naWg988MwDuh3VSN772
QNa8a9L/KNN2+Fi8IYdu1zm11Z0sJ8vJ7OscnQn7qmqkSrN1Gw2a+31aYtUclpKUHhCwzdhHN4Xd
x/bRiIiHvrcJBxN12Be6Od3NulGp71iBuz4haLVM+++EpmUDr2CXdURgAPeOxlkFTl2WcbE227hU
P0q7sWCdk1WQzruysQ2EgqKy8pvcB9D1FjkeQj5jBMDdpG117sfBI16rF+XoPF4kPOOjKMSgznNe
1ObVQHZLu07o2yH2bKsYCUxAlmEfoynJECK9510HQoWJqS6814FOe3XF3MFwEM9Yqke2MDZR9+jx
IPFYGB7wVhrZhk33XaQ0wO+SfPHR8EVSus0byoAaRnvUVrp1zRRaS+RV6rR+J69Lr9d7RIeu4PsW
IUMSe9YYIMSRKDdo1dLRXrdZVfcodJiGGbRq7TQfoRxJhhck5HX16Gnkb9dxxgHFZIxqh9UllmbN
J4jNl6RmNrXifKat5Vi9j0k2EO/QZ37phJnoAVhn9Pj7HyIulPZBdAJxiZqdjZUbgKlJ9Z1p8PJk
jAtVJrfSUaZlXlgo5mgElTIIblo13sxSjwiwsMXA69OS6xZUbl6W+0QJL7lxXEvqhy4WjkW1N5S1
N61qTTP43K3VZ4ycxaTVs7jJeq+jntYSE2pgCU5lrbqBCXQvtSHeTrVZm0g2c7d+jpUFBQW+K8ln
jDD0fcbwINFCmmpenK0QzkzcX6cyGONMU9xg+XH6nJTMyI6nbI0eeGIoahhKOj+qoRjFaYbylMZB
bmZNeUUSe7WginUEi1WSu3FXIXEyI9bkLM4yj3x4w++GG62t3OR50TUW7rltgYMLb9qTG0kiRj3O
drxv6jqd9tniZA5BGwWTcXMoF/FotJNTHcj8TYBxGJ3ZG8cxXUS5LagvUMS1LabBk1RzesmYa1z3
NR8Nf10MrrDPVd4zSYonN5vXs9133lMRafXy6ghVTGdlWRlyVTQL8370WyM+d140ZPtFOBOwpcbq
qY41K6V52zda+jRodj191KmTVlhkssnxTrEeE6HL48RrqSNCHtZav4hlXqV9dNkJs8knv5WFEg7k
wCg2X9l+l5mfpjUs+rrp2I93cVOlE3EuPfwGxy0tQcbs0NjPPM1xc6XJVCsP1pgP6WYy9ARWaQ1n
4kZGutD3VpHE2Qtiwhh2g5MmBinxgAWWQxlprrZbhkRPjjZwJGffVkkuDlpa1gZKBUvMZGSOdW0F
+B+EFTqlWQ+IOr1CbWNjam9ST8YfnZ2JWwmc0l+NqnLLcEQ7iWh6ij4iRf6zpxI9DfvSsLdtJFE8
DCUr7ig9ohfR3D4miElQocYE9OmTUZ30lGXj2NX5RXzlzN26NeBTrrTcJ98+Ju0yAEVk7vvBFncc
Wnj+SyGbkE5N/mjGc8cTS1zWfolldJ44uaACWvRy24yKwZaVFyjemeo1V74q+KI0VUPJbKfyzcHm
b2zdbqmCKTfGhpIFEU5ZGQzBmpHmT2pkPLnYM+uVEOQQrhxD4gLrXZd4jBxRjxGo2rBAWxfdQ+q2
3p6xrbuaOpEfeBKrmIafsu/LBiUw/GbH61ca0hd/h2h51rYM6/NjodT04M3UxPvckd1F8Fxf5Clu
5pV8G4YKczJw+n3UpNqJcmIcUCk15rOIrUWsyWWN9LBmMbCeEo+wrcfSKgzJ6bGaP71ZNwmf5A0l
SHHQz1WiFajrUpFcW+VCjrXWoYYeEufF90SH5NXQriF+Td9to59vG0tom7yYSAg1hyjoQKigmFiG
/TBARFkzHrbC3ubDJBQq15MgSQvIakoCnhI2+SVVuTNSa76jgDOudXNwdix/aNmyCZCuqJxu3ReO
uQZ2E+9YdeSzy03ZOu44bWtbBy5oj2mYW92wzZa53rR5Zmw65N7XVu0jegEW6wt0m44AjSsKWAb8
Qju9jI17M2EivjLn0jjXXU7IaaK8Wy/2oyfT79Mrs0V8M7Vx02E0c9U2mpV9V9bLKM52wz/DjkBA
9gqbkrp7ZsNwxUsfAy0BRpbHFWAsc6QwqXyREZzS6iLIvSb+zCqPVzzXOq8CXYJFv9qlDuKhfh5R
/eV43N5nx7omDgLVK/Lx+5a992F2Fu19nFKlhUtqy02PgTqsiewMnaEwuNWWdUfyI3EJA+D0wmun
oGW/uqrpeYiHzjQJ2ZK2RaIZho9QkJ64rqTSN05he6TIZm0XGqmtbao+Z68dZhscQafGU97X/nZy
jOmbWQhn2xIWtLEEEYPrKCvaR/RBU39JRgM/rvfemyqKdhVlnnvEytuGiOm/A8JTLEoCQtBCzqal
IwugdpFB1whnWTXaWN6pgsAbfTatwMz96wTJCY6EmW9DFh9Clj9UFbvbcdKmkIy99CW2dGhHiV7d
INdrkZeQHeKagmBOzA7rqkTQi7iD3nmBGTNsjDy91Qdz3BRJL9aecGrkxBXtkoJgn8kebzKj9okQ
kL67dZBmBmNiDXuhjGybUp+hAyMDxhpKDWmYTS6OGB+sqXikyC5us1rLnxoh3D3eE2SAXcVWJohd
tRXq63ahgkvfHL9ziXZCN59hcVBddFAzjZLx8gQgRP6whf8Nhakrnuo5Fdtm6hjnWNOE1bErV/k8
mKvRbr45Ube3XRI7UY6ib0skyRhOvynM+bHT27Crm92Qjk+q8evNqAOMG6bIeXFH7O56XlpIr5r2
XrAQfctFKcizjh5FUxNTWGC6wVNpPhgJv9Eia/cW+Qkhgn61nHuCiXZVL8VjRCLlyrZJiQJYPrBi
VuLISd0/Nh6pqjlj8TVd3le9XR6S0rhv9QzST6z7oWVVG6+81CPpdC3KaD8u2dZRokJnkPygpDhE
wvhuxsPTqHGQcrp7mVTnrnJfWuqcdZd3rEEvMf8Dv6UHNzR8/tHEEVNo7RnzRoCh51vl6e+l9O8a
bJQrT08wqxHUElu3qcZvvXzQmLtNdf9aLlNotWXIUhg2mMCwdtifadoHmfWWZCqs2G5Rzxw8S3ss
rPdUEtO5ZGfaB8hYnxfffXHL8T1ttUfUdd94+TZK5kFENBA77KqK72ZSlKLxJZXsy1Vynpr6hYIR
sK5GFDPCGXfWVl50nUfHBtmXsN9alrvYgBimhYZ/3bWvutdc1eLTT8vVlN/G7oyO8NMsvDCn0N7A
m9o19M0U9iHfPYjoe5ZsVYlay4b81wkmnTOZ68q8p7K6plRDIxlDWCDPRtegpojiddEmc2W7/bcs
F5uujQ66U8Zr3tiruRWPWZHczkp/K902jCfrSTcZL8ZtcUvj7ZSaxiUmG31t9pZUpiIfp8q3tpXk
geEPB1eK28ZpzvAPD6zqrOPYHAwr4cCPhS0vjL3W6TeeHj+pan5tLsnXWqeOaV8HU+c/eY11rRZH
XnlArle9T7Lz2OZvTqS9XYLa2sZ/GbNs3bNm2T6LB2rgZHCC3jOCCF1unfOw4f8c8oekrvZDu23r
FjsZAMP+1ZH3pW6uatVxMrnVpnxTGO5qWbYzHgnMMWNpYgt5yUyidvwqDQjUpUMAkCKnrp29Q9Tg
+NLcH6bZbgpBQjesfAEQK+t2so34tu4jBI1RiXCGiif23wqNM58VCMdZOc4b+kY8S96qIgm8kpCn
ENV2S3fbtqg7q9t8Bq9qQXSYmyJQ2WdJDUKb5jgQ72wqcagHWPNVHjbm/ai4k+ZtS/2RqfdJbdr6
YXCfa7HHe3dP5/io2iFcjI/OkPe61mDd5CGWBXMcyp9MVcR8o2VVnwlatCRFlKN3U3mqvCGMsj5a
Ld2TOfL5xqzcZTXpsXVmRQGWvjYU1neFBokbgcR/BtLq191epNV5NHY0v9bd5CO0IwgL2fCIWH/i
pLpM9mkxn4RPHHpk7b2oRy29ZnYgYexkN40U2qrIue/sWQtw6dl5Jwdz7Uv9vp6ZU6YPy6SFGbil
wv8cLTi+Ga38caqCekx3FRWT9Ok7lctOS93dPNAtIN49cuz67JBt/eiwb3MVtY71U5pv4yFyVnNK
seu1uJhMPeMlpId9TChhgIQ9Z9HGNuuzPmJn6X30ZcbBIEDa6AYsmj/i8lPvug21eagkYnptmPgV
r7NpryNBd6Z5Z/W3EEQvSxuobHfFwSnU4aESwH2eifPTPTj27aCvhim5sow0jPt2n1WXUzf0s2WU
ayND6YG2b+n11cRqAtcbRVmGbrAykC+3JPwyA2/crVa1qPdm67O+2J9sPDjs/ZpZnQecolGt1+So
95zj2R8k2y8vThJbG06crBAinFlALKPdFzSOVnHffdJgQpkVX9lIa4V8KcbhfVYy9GV900l/3bdX
+dKvqMiQc+kbaZpPZsmIxPxEQ49+w3VCt47PjlaEOrasRHOw36mHgtNKsBikJWfKvNQb35W46+ld
5BZmFEYZOMjUJqowQsqZ6OTJBOVn1AdW2S2/8orAwbsUMf6U75uk9ANx8QTiP8FwahQLUmhir5OI
kwtuvK5njtHfarUbJEsfiK7bm15MteWAhyBkvBrzt6mYV6S7by4+LTolMuhHm0ZtwtM1ntLJ21SV
c4PV0l1lEMnd6kIYGo7A+HFt+Ycmcg4U/hvfWfYUMTugrddeymbIlmRq22FiM5rBltBk9X2Gzm4D
Qacmd5GCE6VgtcGVhl6pizaGnW+c6hU3y42vlvVAtKMlrCsv6U6N6EKzTkKxqCOe4XU/86DOLeaA
vOaOR24WaPqwkcp78vN7afQ88fV6HKO1lo8b1yyp4/0uIHDS7C57N9OhzHyo84L4age1tn+bltRu
DmbhlMjswf9udcW27W684WLPPIxYTHKfNIEk346FG5jiMEpqYfmUaXwdJlWt+e54d6q+5pQrEXum
zrDuzY//S9p57tbNZOn6igiwmPmXYSdtJSvZ/kNYssWcM6/+PPRgzliU4d2DaaCB7v7ark2yatUK
b5j1vS6bNAwehlA9L7xYtRL7BSvFxnpYOZNUS3l/0xbCL827Jrlp0MsBaRiCsm6txDFIP/Bucywa
2dXwpS3fhvFJzDAvsvKUDl9b+ya0Gp8Gji8Z55bhFN/F0TmdapiSWIX+wrDK4PXpMjLcFGyWJDN9
yt3S6n7ljYZ4YHFmVHAWRncl99NpbOJTyyaoFPscRKbHWOweru1DPPcvUkQS0sanCkNgwrE/hbhs
mIk/8kfwsIN44emLdS0X8z5pEDupzH1kw1+JCqhyxALQzWGdnptCuapE8YBB4utAwM9nzTOHBZw4
plyuDJdmyMy7uJmfQW3kvAuCUhu9LNwgMS4jjlhldC1o2f2yi6fwYNfPuIi/DIGZwAgw75tJeUzi
6SrS+ZNjNGDD3IVkDiqe42JC3Lp7tgATm2I6KEow8noeZEPfj6Zygvt2LecBzFa7ofadePzO7eRv
aPpe5XbzCzKV4O5r8I+ghrKV+n4wpHUzXTcaV+is3Epavx+r7gy8/b6hGssDe68BFND09JAG/TEf
bXRBZa9UuDCmYYJvnn6vkpBmhezTRniBr/uQ6AGssEV3+o4rorNUp24kX4www+zXJIgR6m8okr6S
tew6CCtBJtEh1TrPEv1VnGdXA4y9qkTJFydzmk+25KT2ErksetDZPcpYuY0FnE5+AAW/SwbtsVWj
h1B/raBpO9BJu36AQq9e04MijxnjOzMWT4smP8y6eFaR3vTNhIa7Ff6w+KJKrR3TRj3nke7aA2lI
MN5UPbRHKyOjqLMvijmlTib0HDau3jm5mVDRL+DBMslX6viEY9kT1VbrwMbsjF09MdSkaqc8K8Lq
KFkNXAc0Oufeq/vTpNKS1SOIpJl5neRfl4KSa4YGrWUcpZZLVxvuBj1/KSZIVZQNL1mgvtohg+oY
sW9g4WbfPlTdcpDwcK3Hyrfhsj1pSV5ew74AxR8aP+iPfs1L7TFN8XmYgtsRMSutIeLYgfYEweCt
m/qbHM0AwOGQ/Wm1L831XCKpb6NuE403vPm9aKGv2hO3SuyojBYMipVKtlHyNDGlapdvEt9JztU9
wnV3o9Tv+qQ8TwNWxH24S6uvExdrpagHyB33tkhx3m2iYxAzylKGHmHU8Haw0VpN7RZFhHI6KnMH
znQojDu108BsyVHzpFXiRzzUt7CdbttInBcBpaVoYQdMXib9hDDs9UuN1qlfGYcsZAg1RfejOsGJ
TL6Nsn6jZz9wo4BYP+6Z56Ga0HpBpJAs6I4eF7AGuNbxtjMeuRc9lXm2WdM+R3dXbrV9GaXnYrzN
o/qus9jT1bJPYYGn0uDiGsRcqHbBge643aniqvvQeisb1dMr2QtL7aZMuusY2i8deSKeQW9+9Cc8
eGctvBpNqAuLyjHvzUNpSCPFYX4FZsgroK1aKLfi2HjbAKaPW520fUJTWXJVlS7N/CrXy61ttQ+z
FDxSRbuLXN9SYNMfs71JnumA0t2OTRcveZcL042q5anXuxsJjoKc9X5eyI/LEh/zcHrPzZMpBX7Z
obcKfRQ/rhNMTXfuLdlJ6qccNxEnp0/jTkrxKwMOrg/li91r3CTDKQF3nqWlv3RI3Izqe1PPe5Wr
RamPtdS7bcxQzSBc9AiLFyN54VDskFJFtuKoNchymDLc6sQt1Ia8g7TaDPbWWEHQas9oToPIwLQS
xSXt+6TDqkXFVsGxVbNPvdFBy4AE1FTe3GQol0UwqelJmbaTjtmtUDJg4ZUziOzQQ0RNml3W4z5p
dc44G7uk6a6jJDmsEgZt0jmLCDxzmX92qnZcG5+i+GomXyMENBg67ksViS/5Jq+gIRRkcaqjUMEH
9osd7YMhR1Szc5UCswza5jNbfogjcsrhlC4k4BYaAAvi4/X9xBUh0GyMtMil8tqlugxZTTK+rexw
POktJAUaCkyh644cFDeBCG5VjE4b25+QY+r53fLS7Et4YUOdXdFnuTUG/XpgFbvC4lIesG7GBT3F
5l2T90Ey+mEv7cfZ9ku1QPyDBKtE/bMTTjTTwl2ov7sUAfIwHnad1iu+Kb/3MTbWVGZFq7sq1CH6
/7CGy4MNVzpu4MPYzERzqNbK4rNtjqWGhuF9Yrrp8DNKv9N0JEG+EybuWdptZB4odygXjxW92Fk7
NP25JBM0aIlbMOTtysvGEkNr2ESQrRHwhxri1dDjRBViybiXQjKNOHGT+ZhDWFc1GGzje4zHcdqj
hWsqvqhI19nlQ1q4ckoH2JKcIkPVv3up6x9p86umARrWxDg5cCXtsbQTT7JB4DB6KlprV2tXC/64
xUwHpuWS5apRwtfQ/i6nb7b+Lun7hNBv0u/RWuk6zpKDlR/1whedSrSHl1xV5V2ba7vO+pXOkjMJ
gTjBgZ7JmVnh1WLnfoWbH7XBnRa8BUa2s6rIS0PrHNjT2RC2W0MjdDUGAHS80Kadv5qrjEJcHVHi
ZqiGmTmTKPzBGUg100zIWCtry6vhtdTxU9vSkZf9OG/9kSQBGRO/i8OdrtDfzG1nMaar3n5pBmbp
4AjM8aXqGHXAZ8JUc0Z7RqVXMZn9lWLe0xTOqx+Bkh2zaTwwLHDSEtC4Ud9G/G1NangIM6GwEpwq
ETlVIV+lVbwvZBzZRHEqI91Jcu2UJsIZe7YiVUItmJXqSFcomhd1ZFVYD5OdnnQ1OCZ162ax4vfB
4EuLeaNqrV/N+Wmm85V3yW5W031nrvgHr//92FehEXjrmRbFS2Io51z/HlETNK1CRLjtoRQyXq6r
/sqc6bvKKccaAPRdkprPcagETk7jqpja4opB7bdcQkygrMNvk1Y+ZnMDgmBof6hGwDVfwoCM66Vx
5ME8WChODbVy0mL9jOuT5lHuZuhztBlHtpwc1Ub4QxfKQ477FKl0+2XKsgaPrlV1JaYhOSdgfxub
Qkdv5B9CxyPZyq9CZYEhOM69Xy2gCbCtvVYW8wcRxM2H6tSpMpeNNWscq2rxSkAYd2oNFTiOestX
0WclOwS+XQgKeZKleHDUIFFOdo7uphFew2P6bhccuL6BVqTCbEY/S3DhKD1k4VLEwYFqsH0MxjYy
97qZRfXNpGgwTAc1h/+PVRss3VrSKkJ5tagPOdyxp0UujV8TvIYapt6SD/N1E5QuvdsfA7OaxjQK
R2JLhaTvdUV0XdLlSHPl2QbCchhT+93O6W6GNaFL83AYkVFyEPfyVK8Z+beGGjGfgnsURbwEAMMs
G/ejUnJZTydtaejCkyuMIUhtSf6yFNVZ2BliAJCl2rjbBRXBqZERFghNH2vnRxHPD6hsHqU+e4sq
7c2u2jejt3fweW7jOjqrzdpOHn426fs0Yz2ZD9cInCTOIrV+2UvpF5mSILXwXBfaroJ5yqiZyjH0
gMDs0BZCz2j9gMdEG8HtpS9V+w0Iym3Qheexr6/SRmGKPF2Nc/oWLtU9M7y1ayk90ybZBTZaBhEE
tinSH0U4yEgJ0lpT5XwflZXXhv21HEa70ZhfENKinY9meq53ULTbQwPLz9SBImENP+nDQQNBiS/C
bs6H25HYgOyLHzTqAcrBC+3R0Cvy+gVQQMJMZ9UKMQZ6d5I+7MTQcNoCyIoyYA9HKgauJ2NEy92k
FxdJKANUXsQ/qUvEGwzJHSMgHS0SRMnQHaR6PjGGdkcLpdkIoRnkRQPrqxIkfh9HXwwt91GPcZMs
3tsD8v4dvzZ77ySyOolsi/9J6ao9Q1We0iJc2beYtu+WCanaIPNUvb8WtXYH0sCNx+hqLuNDo9Af
VzSHB3YJhn7EvDcgD9dxJ4my9F604pBE+UlIeLdHpmMOr0uOUMpcMXZbRleJ6TCFIXd0JEDiG6uA
VPh9WPQDlEy8B6KzIhffaJ7eWHHkFjXNwoZpUp/QctVvi5WDDmv/1K2ardzmqlEQjWAMK9M+6EN/
kGxG2IlrJtIxDh95WX4k5NsZ7o+ep1cCzu4+yox32tB0gaTup2Ex4ovBRmbDPSID0zGqGUJyq38Z
03bHpfSdNsjJVqrBiW3rseIw0hbQn+SoZi5JyVyd4j6ZfsZaiE6QQr9Np7ugSLt+FviZmIkXUBfs
BysCXFJpR/zd0SrRGRTE639d8m98LNortnLdAOnw1GSAoCr0+9akO5HKsaB7HbwuJTExYBa2Y9q0
zmxcq0Mes1jOczj1KF9ZxYNtDtKhZg5VzviB9WI/pgK7At2+iqZMewnXP9DQgDFzYKO9UZEWULF4
smCkA1ToaVAjALKi8qq+8pXlV8qmqnvGowF+7WpifNdoZ3lSQM/PLoLUjyL9uTPFwzAnr23AZC5e
/EJWbgSz3IpeuaGHHc0mdZmQHLB6dHjUUfUGGQ2xcMzi0BNZNt0gyqFBYUXIE7Dq15GRuDcsjezN
dnMG7pE9K+VgOFkITZRiN8fUoEfiZpcoSz66XYeejRPIQ3BU5Hm6M8s4PE32VB7NtgnOSWPwblQa
cNlEGAukLzlDey/u1GY/1+NTXSRZ7hoqPdygCJhEGJSjIiDoqmPerwo7b6OuT4cwy19yJQhQPx0H
bxwa8s8QbTc1GPbK0rd7FARSomL2EHZBSbegNb18jvJjGwTC7XJkj6K6Bm4WiuqHqc7ipFvB/MPW
UdbopxFUVZj/6pWcMM63Vo2m2eejrt436JLe1RlMHUnt30UK4mWxAeHqRSXoprfm1axIIOLUUX4q
59LCGsF4nzsy3Y6D4A26mr/wZed7fjIaZEMc3got7ffgYlTAPs13BmbAQsKeTIKOdolOTy+fyrah
56hMDOqB15Q+WmfKdZ2o9e2yJFQSemxWdICaxAcQRpMsUWwvIjHcxWn5rgdB5WcizDwj6H8iGgeY
OzPrp4riUUeB7E42gSp5eEWiThVQZ3WhztREymFGKIkaHk0QTddmpd7JBhVEPS8UcLJlfrEGMmYw
1ldM05qdBAT8h7CM86KnZ1kzECApQq36QtbaY1gBfCnO+wdgBrrXK/DVU3mJ9lmyVlvS3NDdEflT
qEfGzaLH9t1kZXySUUOu0ED1JajX7M6MvlV2ZJ6lzsjhii+A0sFin8bF7OWdVPfoTU2tChaT8Y9D
3YZvQm2Xt0upQsXtjC7/VpnhAxBv2BcMAOq93hj2I139F8ZD0i7rVheAWit8IO3aTVItmT/JzeLr
vW45fUymX3d24IYjoghNakLpswJ6mtZEpsAVxefTBXJ3epRAOq7i5Z6UBc009A6H9ErvphkrjCSb
y52IC/XJyJdBPXfMrVr0/Oy+Oc40XkFZxG25kq+VJbASNw3aVFocOOZK69Eyzg2y9aiU/TAtjO51
qOgv4T0vDdESgUwHSvIsZfWEoKA8yfZzC54neZqXttZOspKCl3WGIeJIWmoEXICB+EgGnsedkt7j
fYU6mDXY0ewbwCgspG7RIiyPILqmzm8QvtJuTejWhEtVTfsd0JLeusFQs4JdlWsdIJZMI46m5jji
by7ZyZmo3/UYiBkz/ogAvBrGK/DDXxqpaS2PJtoynUCdVM2ukIti9mXR6udSzmEuKKosuVE+Nq8Y
ubAVe5oFRqOCeiitRPkCar0Bmk+dBZBO2qclUh6aqofXrW1kJCjRguCXTkLXJgtFXTTVbhE28oMM
VszJkE4oHLmR4+9hV6T3JEHFydSQXOwQWmS2pev7rCWuJzFjxlmrrN2U6ZKP3ho9mRmhK4qOtNZ2
RV4ma7Oy3klqCIk8W0jMUop9YdkKmowLTXmtD0nrmoKJ/XpdkEcrWIXljOVyhQl9p6bvZjSph162
VA8mIPZghTzkzLut+Vc/iQEV/qLrvnTkvPdWm5HeVuF8mi36mGj8VHQPpFK8pHIRHYUakVWzdVNf
7ooYbUgrTK5FOqDY0w0aPfA4LHyknaKcJl2XBR7JnSk7akbdmFAAPvVJwKAc0Ct5CW5feUoBacYL
kgBBhH0Y2D+X/vDPuURuIjdT7TGojOxuSYo3pYl1X0dpBS0ZkgJQyJAGZK4aoxitwhnjhqFlk30Z
TLGQgI8nPFuUHZjiBaHOrGaYOb7aBh0j3UAoaiDouWFFrhQFqrjJtTTyQknRbvOiQWubqHmQIwO1
W2sZdpAAn8FmGN9C1V58K+/o/hKLPOZaKq3JML+bVFTpLAL51Rgpi+VHDRCupjCe02pC6zGR468Y
9DSe3hePPVWJowcUGLHBjxuG+me/yO2jVNF9RszxsYyaFJ0ezCJtYEic6lSMCV5bcY7yFn3USmBM
X5mxV5CjD3Jy0kSdMGAqF2Z7YXYPkBe5pVm2xXuwdGKP3NnXSgUu2kwBPkS2Xh2XLAD0ngbArwEq
BC9dLsUPbMa9Pq93XZegdx5lCAqV9o9Rm1Fp49oQZTyfQoC1uzrH0E4KYHfmgYIiH52EWtUK1+gR
z6SnwIPqfPGwiyyfexeUW6Qlx3aKl69BpqQ9B6YWz7PehW6LTP0+ZTbuqSltu6W7t+b0GcMxpOrF
/NRbY3gvlTGyTvAOEj9FG2tFLyHvdDZW7bShrFGwVoKvQdGjJFGLbwg4PWlahj5Eo9IABofQJWhN
MltxRz0a/XLS7qc8H49tEWmvELOaQxvk1psJ4jimPYpaiDSZj90QDcgPmlrngCrFQ7MskASw8+o2
tRgZ50oPOGJppuUuCehNNWOg75fAeDeTRuCuJxtM8/vOrdVUew6zLj+qIZwjSx3gFci9bN6DIIx/
gsn6kVPD0WGwou4dMbTxeo5RRwnMuN+1sqQ4eqY9SFJDiQd8uUp2CKV2CxjuHJ0sDK9DlPgG8axE
euWVOA4weQJ64kmGzhQ/s2UeuBed7tdtamUHSUahpeKmfY7CcAiPYziyLRMjrL7SEysOwkrHdVp6
Z83GzwnlHPoyg3YXzDMtoVL5kYvAohwBS+riFYmYFwM2K0KGJM54G9AirpJuSVBiUazMSxhd7GFi
ijWTQ4PVWlVvHKtAZSsrVKYS9V21DLy/sPtSKrL+siyTSYkmWqrKRepfu05AmNLK6txpY32viS7b
qVkx7dUW3MGsZNXJQEjIEU0yOQ2gXy+QKrSHMh3wgiX9lKYOIYcau3XYb7dimSffirTrDmc5F10j
28diQka9JkEsoBcV8MeOXnwqireBfoIDpvB26QNBcjyFJ9Ws0YUI0NE16FOQiwO8J0xd633/JgXG
TV1ZizcnOTlbFBkHtakfo9g6WXPWPqZIkPlJiWwZisAztYIEIQxOwMsyB7TV2mJ6D4qCCXqpYyCJ
/21C8xf3HL1d28yz/Np3bN8ql7Dglcd3jaLi0FjqD24J/Y4yXtkZkTadRYd0HSik4hDUAGWRZ0uL
cMfRzE6goSj4assCBCPT4EAe0VMFeatJpeFpw5ozIwvml0OMqkuvo7GaK+IYtMDdnaxhvBLHmvaU
FGuzZjTi1u/DeXC7nt5TQfuXgKdCHAAPNgHX/jqbFv8/WDQkcSpQL3o79A8PqdQY1xL+k3T/gcP8
ZKLxMk1dCjAmoRc/twCd56hkzlvmoJc4W6XxNsfm7GPeB/iYmPSQLcZVWamyg4pqqIEtsxFaK9X4
Sz/LzO7V3nBHmCCnWm1TBhTcKKZUdUQNJXEXId77LNVhMui4wpXL4nUdXSqaREGEOFX1Og09v0Yr
wR9OVikzJZvl/AZxxIfVK/XaihEpa/FfvJtmiy2OUCMwiqqWmoep7+tnOuW9K8hikVG3R7cOsGHT
J4kiKxKjet1W9pvVA8Ark7hEhSoE4zwoyi/dFBqqRaD+UbgK8muDQ/VQY8TmQHbAGrDufiCoRbkm
N7etNZ0jZXpCie4pRrHmG0KVwVuE4IDm50KCOBJgqCqyqTrMWkOtgtYBwg0TnVy4VuU69NHbXTrY
Evao8fwoqWVzm5lDujMDxLjcLFAee3Po/NLGWnQKvlWG/iAtyTutNp6o0+6XynqrWy6acLyjZY75
XqIoI3VCCHRLZAuIiDKS458U0SuKvWyB+5lUh6+M19TvbRmJJzMs01v01IDIqxMCSpUV+t0cQD8c
kQ2q6jY4NrVEyT4E0XPVyW3PZSgFKp6qSSoTZLThULaQ85H47sw6pc4BCj1KtvZFaVecvxKmR34Q
hf6Mfo7m/Js/tmUwgkKGRIvINzkzfGvkKj7SrQPVHkxNmJkfY5uxFJqTjSCg6H/UeEnW3U26IJsZ
NvSFEOk0j4q9+z/+gI0AQdUFsqojMO2PuPE4q79RF8MBwQR0VQApriU+xf9xyS2JuJPTyoAj47d+
c0S472DIltv4i5/59jHrGEEohwtLbljt62tG513TVUMTCDrYm6dsa9KpauI1r4bkqxX5Mr5Lfo0H
OQpWACGBnPQe3OD+0rN+XhgVF+ywNOycBAqy6z//Q11lnu2ynA0Wbn3jFP5YPMPFKXO17ZGxVpqv
6Nr9B3YsK+/1Iyfx46ob4QBZ7vBYRgmSjzr6q11dox/zPdLmx9IzyqN00f7rM9Pyt1gNFjcIOaGg
s3lM5OTlOMmkwBslP8rRsUh078InhEn68ZmErJuAVg3c2pBWWimrf77JSjassivswKPR8IW+GWo8
mlM4QJTAS0kXlWq2toqojtj828A1EhEE9B42vM4plgpzgIbo1WyaxbN3+X14km60I2hi49bGPGO8
QjYWW4CbS9InW42OT2uv7+KPXYOVSxYyAA683jX2YLvc4paWb/oU7tHl/C+hjig69VCcw9cLr3l9
rA9bZ31sjZCjaRx8NJA+Lj0Jfe6Ceg687Gh/rVBZknu0bAKnwwtMvmjY8el4bFbbhIIMAYA0KljN
Ux/sB5hmMBn9wKPvx0jyjJqfLx/044VHvLDolhasJDQj6l5jHOWPOOXGdCVpf5JHIXLvmKaLUKlb
7rhvQexcWPrTOVmfVyfHICgIqHGb50VJWEgN9xObSj4JUs9nNNxQtCESGVf/mTPf+lduP6ghQ8BG
TEfwZdef9MdeAqbRz4CyA0/bT+dViGzcKTvtcEk2az1+n5ex2Dbqelggbn9YRgqh78U5L7VPpZug
ozgIUf6dcgZ9l4L5p+jGS+RK+P9LbU5HHQxGW0gWBlO7ZafvsvUGwfJy3K1SUhiFvfz7oyl/+2h/
rrf+nj/eoGHm6jSVPFrlcQhvJk945Wl5mUKyk8O4X91tmqu2dmx8AWcvxL0d3uKZ6n28qi84222F
5X5Hhj9/y+Zr5kVJ17DlaybH+FB/Zxbtrspg6HI+XLTW2sjPfFprE9RTaH5Jju2MN5+s+8zeD3gk
eEzAubzAOVKI7sVp8dGaOl1yPBV/e+W24F+yTPzVjc1jNohpRkPGKy9nB4xKehivq91yIMv1UDz/
LzfbSxpFf9vB8LXWqxr/IIQDP35m26YNV4cqFwz/yVvsUtnj6Gwe5DxWnRIGrP/vffW3MPTnepsL
jSIX8WhTDzyFVhrOluBnLWw53v69ym//xu3B/HOZTYbZorkZSg2vEtFcNDVR3dxhS6G9hzZpUOLZ
YPEZwTr5YzA/oCvughE4XnSk++v3JOSBiFjjn7aJe8hgSmWh8m5RiS6vcsbNv9XfrAfm9DUaMsiL
urhDX4oUayT49Oz/s+w20s9tTg9DEG5bH24VnujW3fwNNWRXcK8E/1uPv98Hhn3z30+pb2LgkthG
Uswsp+3B8PrTQXxXf3v8xQ8XT8hfd+sfa22CYJyPZl/R+CYdKqxDlO9Qt9/hGOrDY/FXSwEHWGW3
vyz8eGnhTTRccCIuKWmIQAJrigDdFWztghDKbOT+e+v+Lf78+To3QUDOlTS2Uar1aMmfCgimDbYS
ykBdFKFQ1soXBOf+ch4Fn1BF2MiUbe6xj+c/pkUtC9iwnrrk93k8umZuh44wLxz7v7w/dAd0c80p
sSlVNsc+LIwQrYqY2yQzf9oM9Z0E30RwwqdZXS5cF385dh/W2pz9UkKqWGA8DDcyCZ1EV+abbpLU
CwnVp++krLa/pooyIOZd1tZIM0E2ApY1mht2VzxOInJl5WGcGAWHzZGOxYUc6ncc/nCoWQ7d0dUL
FfKqZWzUDxE3b7DDZrlFg4JU22cbbIDDPIVizsYEJYTzNxuwWDqzp1XRi/SE5c0Bidh9P+LnhZXE
L1vl4qInqEiRZzTfkA4I3LZS+92EdLJsg3bsZS8BgDtgD9FNqUev66aERK8oyhtc5H1WhZjY46t0
mE1tekJ+BrnkMTRf/30EPvcHfj+siaaXDclb3xau3dyA8wsMmwhWPss+kvj7dnQaX9qjmomHn/fv
9T6dgc1ymzgdwxIhM2YEbKbCs6doL0HkJWu9sMznlEpZjxqKZMwybAVFs49njS6PMZptgLuRJ7u7
8kvxOP8AbXSo94nix/vJnb2ZRANyEQV6eUtfZnZAHe7//bSf66z1ZzALNy0hg2fYSkzOc6EjhrNO
vN+SR31X7VY3afVGolOZ4Fo6ovQ6o4Tv5K/yJYnXT1cTikk4SluEAlv/LXT0Iaks6ffpBkB/Pmyw
5yKmp/qA95G/evk2A/3G3YVn/duCJOYafr6IBBjmprCrlgU1a41X3voqF0W005P7Gn946ljmFnT7
/68LbvZSUbTohHe/Fxx9FWlLtfJjF0ihh/sYEIULe+rz1kWCCsQx2SJsRELRxy01ab05TllPWBhB
/Udynz5XRtx/t8v4wqG8tNL6z/+oB6I8GZUo4aKoylu0jzx7jF05Ty/cfuvr+RjmBFoSJghOHYFZ
zdjE7kxuolDkY+A1aXE9B8jKNKXhDi1UETAkgDvn5bnEt+xtTiPt9O/Nsr6r7dqEVkS7hIJTjL15
QjhRtD1t2jmpro0nE6pcFwfjhQ3yl9dIlv0/i2wuwtIYqkaPFhKJrvhq2BlIwCF7VWvrwuf6XEwo
JJyEUFWzuHcp7j9+r3SWp6livkP1JlFjxy5O1gfbbb3MgEvsMld1L/ePPufdm1U3IW4C5TcaPati
heUGe9Ubr/XF65/aCVjvfjVkxn8JKAvoN5+ZPAK63v/+YgZsTuPRMlSbObK8ORKDzBQMPQ+OBENy
/IQivIDL/I4xTgIIbqrPmSzqC9v2L1/1w5qbrRPqiFyNAY+NoNP3qHqO5ZegVG//vT/FRu2VpvnH
J9vsnaRAGqxIKYMzqXVMu7sO0m4/GtgnVu11P2o7q5+/FiG3ftZfKCrWOLk5GzygxkWvEmro2n/c
TWBg7AL8EnoTOrPDEeYqPidkIoMGW67pFN2r4w7n56q/JM26PtR2ZQooohzi8kiurxH+j7hjyVKM
xAoHpsAzRJ30G4BcXyg5jpEpX7gZ/7oUmseqapMRKL+1mf9cKs6R28L4xRth6zlDvvyMZ7s/MXYD
vqr2l0rhz8upSC0bpr62qFQMfD8+mV70vVwCPfNy4BpDMq0mjSDEJBnaJDDk/sLT/c5IP75JEjLB
wJjTgab87/Tkj8fTU7PNAa3SrnbFTqMDCI4EN0ywAf+dcjAOOgJr2o2vwc2lRsPvVvV2eU2gWKnQ
xdJpl3983DZUurgS4Roapt3aTrL7h2wn+Y2v7KbgHP5Ewfs63F1c93MKQG9esGdllBmxJtjEA9G1
2GwF67pkXVj8MK2GvYwx/NrFMcvzxQ7SGuO2D/rngpuzgs+WEVfV7we16B0BZQNrQ/lt7Kp9Nfj/
Dgpb4X6CwsfH2wSFMLUQDcwoDCBj8VJb9NyOEhKtJlAgUmZ7v0b64nqpnHpKELnWvVR2QOAvg3/x
VX++QT/+ls2OFhNAw1iCl9R5QNpOkwfeDHw/PcJxBxEIgxH/Uu7+25jg09tWZBU5VFsw6d28begY
QMdCQu/oaieQIDKDi9HPlp0ZeQ3CBwh9zy4TdvArN/EJqOZeKvjwwQPQ5kN2KiBtrrr/nT+DYXLl
/2Cosv6C7S80ZcWijsHbQP80XEABUJlTM/BwcVcHt15afI4qZhG2pwPyrrx/74i/L8fVDwhQUEJt
9vu6X+IlD+iRIEyIGjE2WK8GRJd/r7LVcP+97yxV1TjIhs2McfPekaAF85Zaa34h+r2WM+NbXUZQ
Smru157+5eTi4pKbrY6MUCa0kCXbk7W3qWFZ0fAmF37ff5bOXFxxs6ERl1GSDo9fyofZx0G2ju77
fb5fK4hsfsLu9PJQ8S+3Avc8LhxIuOoIumzfazdps5SxNxo5inrfqCzko3oVTygvwaIT9+kOVsyF
r/mXg/th0c2blVD2KeeWkKVPvyTroQFk/u/t8jmvR/L2j6favEgFjA5KQ3w6M7DAs/9cjJshtb/D
K8A3VcFofIFQr/r/XvTz3EBRVWTFLZtEED357YU+x3PaWfSb2aP2m+KHJ8RTELjG/gbc5IVj95ey
+uNi6z30x/VqgPJCF4BAtA4pwExAQJfTK1JC19yXXl6fVAPThtKLvezp4uLrX76JMbxgbCpwdefY
m5vFqR/KADkIPHVxznLCQ7uH5P3YvWs7eKaXh4mXltt0DQfkfxo01whgzuBVd+rVcMDRCy+F6QkZ
ogvJ9V/aQbzZPx5uE9EUqUCyCsg1IR7q7XkdXtKvvDGZRmffL7bP19/+r1e5OYBWEJtTp/5+ldVR
eKvnjnZUr1d7mHw3HvLXC5v00rvcnL2l5WLLZ95l/j76yE266I1EnnKcv5Z33ZP49n9cbnMSeyRg
6AXzeOs1uRzRI8HORHmQ9pnfv17cl9vAwqFjtqTo2jq7VGlQbA5Fs+oaxjCWO890AnRjIRuBtrF9
4J5S6ype4sNO2194xvVv/fMTblfdpJplpMVTF7EqZLuDeE33g6PddjRIpoPkwvTxGDs5sJJfu+bi
OGQbv3+vjSitRqliW9zBH5+4UWZtQI/N8sxbkGaIN8MxcMC0+pL/Vr0zcPp/pJ1Zk9xGkq3/yli/
Yy725dr0PGQi16oia2GRlF5g3IR93/Hr7xclzSgTmZYQedusrVtWIr0iwuHh4X78HHBW7ni3uNPz
CDu3O48AaZsaMlRHoCem7eSmG9iVq/fts7bPd/4OMh1uZQhcQJDKqwAl74VYK76K2ZaDUKFkwzPN
Vu151lHWkl1OmWa5g8KI6i4rG8DMAUyjyk5WgdktnPD8o2G1QqeG2gY6Y8T42UeaeZ0E/7IATd63
G2ur7OXHdis6XME/8KeLHJu2CD1ZUVRAIouUahbuHKnIBhX27LdwF+61PXtbP5lUU35Pf2cWmCkA
YwNvIXxXdzZ8W+sBle/9MsTp8mvi91CIhA7cu9Dmzs44iMrRrqGOcu1OAqRXfmhzZ6F5cvFMe1vr
iY3ZWkGMMSORYUNUTJl0QqZ+LW4TPduWrrnSt7QKbIZLFz3o4n0qLKsiSSadhCV/jnWCpDsEpGLA
agxQG/rRbFQqu2RqQU+dfWJq7dRC99UH0rBCAgFEo9G1gFcY9/DawdT3ne2EprrOwtYKXyaEZcJn
iVlymQnnKXNjWHYziGymvOzRlc8aGxG+qqvCn/4QNIPyIR18BwSmNu++NsCbjby1LTcJ7qexeadC
NeznweH2B3AZZc6tzKMMkz5qPXmWC+YENvUnw/4MGcpdkj/ftnP5WdMbpIoImM8xKCSKqHOS1ABk
bUbQtKY7+aiAMMcuuG30328buUidOHnud4d4iX/TkpitRnJ6VOV1WSd18glPCIjAXrRBTbNamavo
GVaHHwHMfcxckLgtvlovb4tz67OvCgx5m2TepLvDtv4IEfVDG35r7kr9Uxo3q3AXvFM29qcY/PQU
fGfM3rI/3l7+lT0+W/3si8trRGwMj9VnXeTCgrHvO38PGe/6580YyByZtkpXELmJ86Okqp6GWSvZ
TB+q27Gt1jm8JJK/VJC4eDOJw6SkZVFDI2Cq+uwwnWFq+kALaS9tGcQutsOdKLbwYHr+Z+d3JSie
2ZsdX2w0dQPRuuMWcG428eeifv2FjTtZ0GzjJMb04gJ8MMrYn8zq1aAlqYyr2zYWd22W4xaxFlZV
hhFRnKNYIaQsneepoCeIXGez9rco5fyKTTQ76QGKs1KFY5583IPu9KZeknn26+ADJcFNuQvcacck
/FZdhdvFPP7ah4aI2P/am2W6EdOtAVTG4jnGa/q9lq6h+RG5PLUZt0K/9djfaxvkxUGEL1blrrrJ
iXHxy50s1ktRy4B6VzxZ8j/ktegGhhu5X8X38eP0Y7lasWRvloPqStBEBnOWLtTUaxsNaunr7eO7
ZsBUkRowdFISgMDnC0o6hpsltBrdNp3WLSMxefTltoXLlJKytEHvlLoxF9n8Qg6yqYczERVz+Whs
612zN3ZQvi9quV5zi1Mzs5MZEZ+mAw/bS618MEZ9Y8KnHmTqUeuzVRgsZY5Xt+1kUbNtM5hkTePa
gnNq6+8tRrpWSr0mvaFAS6PotYt3Py0ASumBQo7KGuljkK681SlOfG9kgTBEDWAItw3Yf4FGhWF5
cSMvHsrCDmkx3QT+14Ll8NwlzDClvKIyvNtt7aOo8AducWe/IJdFMhp/uu0d16whEemQhcNzYClz
Qc4IcqEA3k48fKdtY+tFwAjs+2ajb436tdotPsyvnBzobBOsEih1CmOzXKQMa6sffQZVu622Te4H
t14Bm4ZDeiNs5sz4u0shSzjD+atG02XxvgCzYTMoPmuiatXEwH2cO27MkKadlPeQPa8DwV9jlm7r
JUiySfvb23ptlbDXE45NijnyHJBlDEpMiw//VFOogfLX3DvcNnBRFcNLdL5rpPNsHuRkAudeksRt
5PddJAB78gbmo2CbfSpdVIU34+Quok2urefU2uz2nBJEGyZhTZSKJs6ssVeiKDZ+Fo/wYu0w+rS0
wiWb4ucn35uO6lPZqdgUBSP0hBlQd6UNlGlA+qffmUumn+cu7KpYx9xVNIuyuyaUty8yZSAFCZNq
nFtU0WdSN9nWc72t+Z4JPKAfELAuGLyyRoPaikFtE2QY79LzNcYdGeuEyoir+TKcckzRbspOin8S
E4Gv4IuotOoO5QzGec+t+IGc+4qGFaBnaK53nbaJA6lf8Pmrr5kTKzOPbCUpYU8dy41glIdopg3u
pIDBZ90fjl4N/87ts7qScJ8tauaSTjrZTR2xqFj2tl4UunJjvc+0cMENl1Y188IR6vJGsXijTXaM
hAk8SVJ9P8YIeddLsXFpRTNnUDwjszwVU4luPjLJWblhWb3TtW4h5l+3Q2OC9jjVnvlg15CiwZQx
qOROo+UyGc1LPIFmutZgi759RuKqmn1OnNHflma5YplZIIHg7HJDzbwPJ/2lDonwjRcZcCWb37Va
eb1t8EqoPzM4uzszM2XBHQb9PMqPtqwUv9d9pH3CM5OHjCY+VH1ydwd+dXi+bfnqpp5UDObez77U
1kjFYKi8F4gm1oFpbKY4++22mavueGJm5vVVYLVN6mEmtGiJois6ekisMxg/RcoCUuVqbDoxNfN8
dLk8O3cwBanXClAsk+EPtxeztGfi5ycRfvRVqxwyLJQTzF91fMxya5VG1UJgumqGFzOVa2C3NFbO
zURymddcXrChyGa1Hi2l/VCqMEmIUfHX2yu6tmcasrHgQ01qX8ZsRYAYs751AtTeVGX41lWVdQiU
JltAYF5zglMrs89KbeqWRyahD6zL75DofxuhXILup2SSuFuIf9c279TW7IsiDyZ3UrGlNFC0SSOX
k+QUKawqRPpf2DywJSTZ9L+YLD4/Jx0CrUIREX2U/gj9Z4vZ+l8xQIESVU0B2ZmdThYVDhQpGEhC
WT/aU1Z9g1+qWCiEXdsxHapMIPIi2ZyPUqStVxYgvW3X8dp11n1Mh0eQhL+wFFGdoWdPlZInyfle
JUHQ5F2W2yDJAeCZLwP4h9ubdc3JkNHmSQqyiamIWaRpUwSWvBHFQx82o3VV9d8gPbLX6GCCLpZQ
Srpt7tpVcWpuFm0SD3XeYcLcyDTeAxLG1TsUksKNb1b+MUHN0R19M13YxWvXBbmXwdsORJU2H5RF
wGjI/GEiAOWFt0sqf1wniZS7jm08wUWzLRrFeDWT2F9Y7LW95W3A0DwgUqTKZ6fndOFgWSWLpXqT
g+oJwDKbAxylaKe1d76eyAsZ4DWfPDE4x5Fmpa4Nds1CvcEcd0NWMg+oG/2eGYdmIThd21Oed6ou
ysCil33umaOqjiYlfNosVmPuYf2Em18L2tfMypJPPsRF7uCkyEqOSETfdiHhIvNsA8gWDkvjTruY
1HKavAq7jrzG1DwVqk8TWkdobRZ85pqjnliZtwbqqRx9aBEtF0wjMjzOMKzKNux2qNLAhdFH0coh
yfn/W9o8pmSJHJlajFGj6Q92H3wvvWShTnTVRf7evTlEs3Zqbeglzi1KonRbRBlqn2on7ZoYabDb
B3XV/U9MzUKLHate5jP260Lhv+vbkm5Ez+ee958d5PwWzuvaS9k4PTDhNidZhq0MTYvQM+luHppf
AshoHwziyR3Cf9FDkU/aXYYqJ4M2MdC7UQJnZjXFwXIkbaErd9U/qcEZpkrtw56PMcg95dv0jfi7
0v0P5tgEx8BATO4XNvfEyiy2VN5k1qpBCtIroXyn9Jb+ka4Q2qqN42/qfgo/3LZ3fVUmUFToiYQ2
9vn2Dn0Gy27NpWo48Xs7kg9tYv1CJmryjvgfE7N8B372qhpEYjD03keo4pU1s6fjgp9cdUoyHZA3
FiF5niVWqE/1w8S+GaHqrMKxHJ7VqJUPtlOb1Sq0TD1eeB1d/eKoKULsQT0RaPT5zuVJagcDvBEu
ExTVMZ0ACxtJyKtPLtOFAcGrQZkWIGOAtDUxdm6qhVcf/lWDOkMjmZuy9QdoT5N+E6IFc1CTVGi2
KOoG8h1pwT2utaINYNH/Y3oeL71WRoQRMWRATTbiYm5GJrnKd515FPPfPXDNZqAlaNtPS3D3qycK
Lw3VRhk01RxegBiFJE0ipSgyZTyGVWRtqx7JFH0Y6y9OHcULT8CrXwKZBH0YyrYgZc432VITdKxj
zlOmwJKC2VSH8ldcRreA4chM2JD8nZvQwr5ynI7NTBmQ+FF0ffwNtWPj60TnccFlrq/mb1Pi5ydh
M9dMGdVhTDm6+WRmEhoY8Lzejh1Xv4C3NqPASRLxz23Al5XCo4FbQkdd7YekkNA7avr3zDZWC2Hx
6nJgrVDokzHHbcxiCHNHpSXX3AJtI1t7SJf79YR0/ELyc60DyISaTavFFnMr8/J2lmoIwZQFZo7m
Lt4z9y+tvO8IzOkrxOcZ3a6shXO6uof4G519gWtxZgurcvgrZKmz3EodtGeVwWO3tAttNZWe/3r7
uESUmCdYLI38Ci4ug3h/flxVjvamKvOQJquCh8iJ42MU2PZeH4fuPZqxPtLjZbeDB1a+TyxnKfO6
gjDQqR/SzgJVbVDKn6WWet0ZAKZDIAX5SvoGRLL60O98MFnGQ+8iebjV9Q2zr5vguERecek9OiPP
psx/4Vjg4ztfuTKlFpx9quKOhQ7tKaTZvgaV4jjF7u0tvjxN5htoBvKsY7YSpPm5oUmNYtNk4sRt
5dHr6BnHhb1CAsvrVr6U2f2CuStbij0xWga9pMXVMLsYqimlWFsqqlu58Tt93e5gpl2XtNLC3bRr
6Vo7iN64vittb6/zSt9JDHLwvATDQCo0TxvacYAqd7BU6GTG9QhkMnpv349bbRNu/e1Pc1np+rm1
2bbCzme3U4M1/UFqV8FjwBr9zTfjKd6hV/qZ9+2v9PGYfgRxBuucIl7os62N47ScELPUwWCJTc0h
QNp2azEmmz2AEUl/OsCdmlPnXS7dHmljBZiTbOuhcaSjVC58/lcy6XMTs++vhsQORAsmum13T2sE
xvGa6RQxgtPuPf7/go+IUzmPN4CwILCjQaIzGTv/GHQI9+mE+qor863D3bCF63YbJhnavsAf4be3
pGmtatax6/g9ivg+1fM/RgvRL1n9XgPvSJ1syW8vIwExVoRboE40auczdHpYZpoR1vAIP7QbA8xi
ulbeaTvazqm77/eLuCZxo8/24MzezHMDE9F4aKU110aazt55u4Jpq3CNFATU9QrY219pSgkuNGpX
TIYwajV/wfdULAN4V4BlWt1hRKvDWMT2XjlZ2FRMwbhA84v75DzM5b0Zd6OKkLj69GDvgGvRda72
6e5P/Hn3+g9glxeztMQAbDIpT9mMaWtnZlOudHTDfYnpqg1d52eBmR5W8gsSnoQ55mgP+dcF/71y
dmcWRVZ+kkKhz6YMPnT4bnJvH8cHAa+PD3/iloNNstOWvpcrvunAzwU6B1ZGrpDZ9ylXsWIGGvaY
5kFGfgPNw1v/Ep0QhqOKtbwIDb9yXUFopUEBaencS/OJBWOoxyZlFJvkw1K6jWMN1YCIpqJ4d0bU
hPVCrnMxPCvOUIRTQoLAmc5jqg/EL5SjgIhwFOMR9iE8BPtqB3xmaS+vnR2tWUh/VJ4QF7SANFn8
xArYSwt13enRewr32Xvv3njSEN6ODwJBu9hlX7I5+9b7QVeyQNjsQLUU/qtwUf2gHM1t/r4eHpe/
9AumQEIobyOA/YC9YSSZ959TRDQUu28UUARG5T7UH0Vvf7pLPvVbkVFVO+vof69A2S+t9dJxMMwT
QpC7UQGVxc9PPg0qFG0b9QUfYwNyaJVqTiVvjKpvPuVRYLTr21/ihTUSKt70OrciZQSQ7efWZKkp
y5AeuEt6F68jKdf2GWOsa6UY5CXHuWLLhCBEPDKAwtrz0MYXYfZ27ZGHHor4lc7ZBvGlFeK8OyFO
/VWEmnB5PvYioArurxOrsxU6aMMh+iKs3ou5XHmDJMqDtem3xZ7BBa6J+L3vlvvb23qZxM2szlIc
JYY92Bmx2h7/vAyltbGJD/9wjSqndHYVnlubQ5WSpPYd+NvltxlgwbaY/xArLA/6XjpYHxbWtnCO
82AaDAhQBNABAD+BP/w5vDN/1A8C9KVDQdi+lN+L3VID7DLBEisEOS/muhmwnhNn6HIUak5syoy8
GFuGTZ7V7+JDJGPcwTt8e4FX1+fwNeCpZFlv1+XpF1jZFkgARXaDkA7lLhmRBQGaL0uJuRdoKnlz
296ls0CzJF5QtmjwAV8Wt9eJQXtKDdQENSLMX4xm8m9i2oOR4r23HhZKhhermxkTPz8xVhctDawE
Y1Gmb+sgQRUg2MfBUonp8kKyBGck0EqIgHibmiKkn9hpew9p+kjGzgGVbutu2HeQcFIoYSr9cHsD
L253YcqyOSmg2ZfIuaBIRqvlmFAQ7JGc/Gzp9oJLXF4HEDZrlBEIyHAMEDPPV9NIhOuwcaY3yNUE
R5qrfGBSxk3cdNdurV3xLkQ4ctu+LOOKLwKYME1GTYbGNDKTCuemnbKR1XyU2MjcDPatmAZWlC+a
NigHpRxeb2/lpXecG5tdtKXpSdkIos1NO5sF+ShDVlq1GtulM7t0er5odpJmh2AWZcrpfFliJIIp
NktEkcGtHuUfgWttWrihtNfmdQlAdMUa6FRubCq8lkAFzjYxTryxU0EOuXmTfMikO7SI9rpTrP3O
dsMJXbx8Yw6HQgKtV0XBqjY/3t7Xy3IChTXWC/pB1GkogZ0v1+iSctQ6gopgbAz3Rv0iv2a/IV8n
yBqQDD54d2n2AMUoYuFLznt5PWCbqiidAls8KmaLzzt/GjtzQgD3S79Bn3OvvRP15fbAhev+Qqg+
tzZzoUIrpb4OaUt7DwrsW/nO2+cHgyQ7XOZzvnBXsasnK5u9XKJJC3WEd2Wy3nBfFC6zGXdDDpPa
hgAK9bjZm9tUQsa32COctDQUeM2rzszPcgsGr9qkL1mq8q1zjW1I4d5aB+/UrSBWXtxY8UWc3/Is
luIiI2QcIpidcxeyU3PqepvF0pLbdQfxMtTd/F6wqf2Tzb0gO6K4gD0KhxAbQ3wxR8Ol3PO2yewJ
15K2dbyV+mWbPaq9O7iCBjOE9KIDzDWtVLdnwgEw+7IvXfVcBqZgAINqHTDC+ZKVsjKTVOZXUHfN
PaJXO90FpP+2YDSmlxJU8Q2ebzCz9BZVN2KEGIOcfScOb2Cz0qvpDcvr3wleZVGc7g/LWb7wjEtT
dAVl4IQK/cHzhfmKmZa2hcyP7elPStvXbs4EWJ722ro0zK+T+psUPd4OQVdMOmBugKyIhw1dp3OT
I2LufTRl3JKGv0+BK3v6Lq2iQ5bFa7U0X4K+X3qUXlzMYH00uOmofasMDM6HhZF0caw81kceUWIw
QH6ItvG6/2zDUaDugyO5qXt7jVfyxHOLwqFOsg4jUNQKeofRbRxoArJtsG2QXXCzjyKZ6volj7m4
m98WyCMfdjoVkpDZnhLqhpwO0/hXJRPxox9+6zq07xABchN/3b16G3n3sxxg+szs7DLpOuZIeLoi
Dtw4aOIGiDxQcFfcIEMTlDnmY5hqS1/HtaVydUJcR8GfBHzmsYOvyJQ0qhEJPQvNGw/B8NSvVl4R
7CVVXfIcsXHn3wfgfeYSZNJpiyGg2TmOZd/X6LSMrjTo0zpJjX4dguW+S1CFdrMyRpK909HIDtFR
c1bJFHm/2VYmPy240+X9ImYICAU8PMjR50NIHuo/JSKAuFOUHUrFO6pJuNaq7LMTMthV/yFH2Uab
3sXBfdPkKwt6fedop8oKraOlHRHR/WJHQA4xGa5Q/J3XHvWm4vu1htGVn1R9O1Ub43t26A5iCEZj
BhjmeXmXHlQ3OMKDtFRCF+ntmXGqnW+D72RRgnRnnqz5zpRYsYnxt1Eph8flP6rziGOd2WG3dZtC
JEkSB8rPTz5fqpPKoCfEKHg+YNcb9jGMfs7un01WXl5wPIW43CzuNpN5+3lm7QV9jQJjLeI9eRFz
FAGjnOUqPzaPxUuwtciRtLX1g6stepI/tfLyVMWFf81+g1mu5Pd+UOsNv4H92vMtPUGntYZN69B/
ZuzbeEIIHk7/pcO8rPfOrM4SCT2VULMT64YDHgavemdp++KuutN24lBN82hBk7bwJV180DObs1Rp
MFJF1VpsysfpXtv/OZEmHZvFOarLLRUvGJjQmByBWmRendDsDHXSLJTdoei/oRB30D3zMR5/GgTK
qww0My1J8cq9uE1rVR/1LPcmt6Sl8oPOqP9bG+jBJvZLeyeFWr001XGZbAqLBF+oAuGYhZf5/NsI
CsXoLJ8HNUxo+Uo0WKC2uzd23iq6W842r23jqbXZeSkxvcm2RwIrG4xV1jYHOQWJYyytSrv84s9X
NXtYR5XMs1bFjhgMDtaJK9odYlpRNCKbTykKAcYufbL2kVt97Y7wqmyKY9Hvrf4DCcSHtwkoMk9v
89PaNAyGnu63PbvbJTTcas3gN5P20nvxarI2Dt10Upd/QKJ2/XRJkmhsw1uMisj56bYIH/ogGZB8
ZIYyP6INj1aKBycANfzD0l1+mSaJtZ1Ym52u5vBsUQOTXHBrHg3aS8WG9uu62SXrRVsXz5aZrdkJ
S5kDQq3Eljir9Lklqy5dbVceIs6tv1ss1SzYM2fnNja91pPEiGqauVPfGPLy12bvPJnb2JUeFyev
r3owlNewatKQBS1wfnJhHQ35mJUy3F9bDG5EZyn29uVna6dBw6wv6s1cXSDFSVgmaRRejMHKseUH
0lSId5l+FOIdskEFgSFpRhxjZkSnJXb2y9sfbzkxOPMWE/1Y8kIMiklYbR/vqk3Nm+jnizTCU07s
zDwlHp0oDRN2EnnujXjtDc/mynsjNHOWb6SL1965tbcC5kmuMQR5HY8F1hS02Y9CZaH4Cr/9Z9lN
t4vVrsvr72xpbx/kiTH4g5q68zEWHMwjupeHZmVS9FH3S3XXiycXq6KnA3MQiC6GLWYZRVopRabq
AXUmz05RYq9pYUVJgZ757Qv9ik9Qh0dWlbSJ98/8NWmaTRjWNvGqQcc6LpAjhYf03mjSYD1k7Yei
N55ykxfl2PYLcI4rNxNShDq+LyP+xqze+ffWIELq0WGCY1J+ibpg1ZSPZWisbi9vycjso+5Cy7dG
xARcL0MIyNY+F3KzbyJ7CbZ4CYvjeSzwTEAjSXjp+p2vJkgDq/MyTdQFhYhdsO6LLZVQKEW0tV+6
0mF8vr2yy+yPhEW8x8nnoS1TrZmHyBkQDoi5xZtV6MgZd+Gxu2P4FXdEmevOeVz6rucuyRAJ7yfR
lgZObarzvl/mKbE+iMJDnX2dAmddjunu9pquWTBkVLlhSkF6ca4sBJuwZwU+esmxIZupO1aocayl
Preq7W1Db3Xi0weKWAtQH0Y4qKPoF3C3Vlcl2UxC8WRQjw0YE3YvaFainGp9SQ/KplgXD0st4Qsn
ebOqmSQH4EKoOM4CY2RonW9EFKbGvpzWleOZT8PgGPtWTR6rpHlIUBFdWcWIPnil8MmZ+dc+CF4s
s9nmvrn0KJ4HTkPm/SkSX0OAYBBVOXfZydcyOe+opZvxtM4OYFQgvLO1fi3WL98tQWIuD/fcnPhU
T0KnkjW1PL2V7odyU/pPo7KkJHnxEGRFgEMEa4bJumBqOjfRDxBaSSi2uEGgr/wOJVfVXpvq1rPS
dWfma8RmXyO1OzSVvdYH5nTGZ6G9zcRpuBqlkkJPsbJGD4ly+clK0uDOy5uFeHuBFn/7HWkTChwL
oomyyApOtsHScj1tUn5HD1yQRQ80XUOAvIcFc7MuUPKTvyLwsVB0mEfBuc3ZSXdt6EuFRBS0slXp
AUMIpK2RNB9uf1Qi4Jx/U+z+ycpmB6xpvpJ0oViZ8mSSvNjWIS+PcvKTM7UsBkeiAqoJejnytfMN
DM2wyztyb9fq/Tu9UO50U9qXjKMunJTI1GfL4XYSjNwW5ZoLPHWD4HmXNI7sOj5MHpX6HbqLwm0n
u17RH3rKiyXE6JX9wyDrUrnuRZ3qfGFtrzWOXkj0BdQPRZOt8+EYjOF6GLuFS/HikSK28NTS7LKK
4sHMTIEW0Z8EMDXcpK/hziDN7V6XWWWWljULemUgp3IUYSwPp3VYysUqKbqDrOePZqq5t13w4kEk
VibkmxhwYQKJ2Ha+hw0jZIYvBQICJ5pWyt4+BB+FHg/Sg1//P23NFhYWjChkCbaiA0+9J/HU0yDr
zp6Wyd+ufMCC1lHF5YkYqH+eLwtYWqPkBZXhXn1Sq9+79JNvL12J187p1MYsVfITZuFMLVKo7DQH
6ZPxCXZl57k79q6+jfb6XfPgSKvy01JF6cq1cLa0Wcx2vAQOKh2zWtY8SJay8obFp92SjVnIULqu
bSYDGx2ilAI5hFDio3kQfF7OsdyOd8NvC75xLXicbqb4jU6iPExE8pDCKurGaCSCVPzDv9P2Q7Py
Hww0MX438BN7Pz3kL87jonrR0kHO4nCijJnZS9gWmCUADm67A4y9s5AwsHbOUYXe3t8uIqWu7rG4
dS0K26QUM6uZYUdWX+KiyWH82NV7wXba7MN79XNmrqYvwy45LiWkF1Sc4mt/u+n/sil24mSXE2PS
mBHHptBpqlfFS/7MRMp9u5swXUPml0Yr7aN9Fx37uyW/vXaRnxmfheti0qycrhif/33+sTqgQYwy
1Qv6qlvlGP6WfNSYhdGtlfb4K65lME9HsRLWp/lQnY/0eSkn6DgL2Fb9PASr9ql8sn+I7K0Bqq7f
9w2SdTDb/zQAQew3pXsmY8SM0UVZX4oHAEZWIvZ7RDUKwL+0sj/oqz+VsYJFWaxLn6KeT8tGvISZ
h5mTTFV1ZYbW6E/kSt4OlfnYXznqqt+hG78ZNoV9p7z+PCOeIYMv4W1F65iHAQxX507VZkNkpDEt
q9LMCiaBVCexV61RdwtJmbiKzvMLsOGM5DOKK6APc+y/aeWqHw0qPam+RPPTru/rJt3KNl7boUOk
Zgasb87zbe8Rd9KlUdB3FnOS3JSzID+pfSt4xEY3gbfLW3VGMgDgbBJN20ZNn4/vWqfu0zuTbH1C
k7CP+nsQWUO9VJW9vNDoDoGjoW+uAGaZw2gCe4otDTYC2uXf+2knl8bKKRZLlpeR8NzK7G6RYhTA
/AwrzKoZK/SlZKp60iZt3Hpr7GSgJfp9+tJ/WiqqXLzN8aGz5c0unCxo89oQhgWFZE0nKjw2X200
IETdOfs9ezWXxvIuP5Vzi7MLh9HnrstzLFauso338YYemBAD5pm5Kt/LzSrZLU33XnnOntuchXzT
Dvyha7ApwoEqYNWiJNy67b1Nl16KljUBl1Y5C/hSXnqTJdwmOID/n+7Do/PO2iALPm7f6vm/BQ8/
Kyj351FafDIIS3GtzUyOfRMpmV/ymdrVV6PU/kg7q1s5TrQ0nn01HtAuJeQJTbD5czwOQs9rNG0U
4KfnWu/TlWaFkAbVv+t5uieBPlRqZK1ux4MrX4jg2P1fo7MjrKPI1HUPo0pd7EbaQrpzSBgRjwGT
3LZ05ejOLM32kfq3DD6IcBeN0btct79lfeYvrOZKVAGCyF0hmsFcT7PVBFXWRGURjS6aouXa65uG
Dn5p7pQW0oPby7lM8ATmh0FJOB45r/ktEXWeFhsGblF38lNEurfSgjw4ylH6Ss+/3sYyS71t8srq
mCOSoc1UeJVeNO+ha9EZMwQT40Wf5GBfTjHX/FJR6Mox6bQikHATVig+z24/7qsxshtKVCNCRfoG
GkR/0/gr85sQwDTQJAmG9RIA78pmnhqdt+iCugib0cNoDm93kd3Vvsn893vP/qJazf72Ll6NWgzy
WDYcFRSK5hDgbPQyx0ojOtjjQ6KCghMPYGczdp+mtb2qjvF2qe535SPToUAQUz3iwldne9pUTpsz
9DG5QyjtBz/bpa38sbMyt42nX/ARcnAqS7gK39Ps4gGAJ1G9xS3lsrwvorjdhlM2ripPXULXX3MU
tpAk6W0ia94uM+UJCfqJUFxW9UotPgzJkqTeNa+A0owvGo0KiiKzRKyIoWWT8pyAGIZflHZ86SHI
CKUWnJ3xffTsX9i6tz6IDQiM/8yCB/UcLSHlgwbTEJymcdahHyCVxnMVo1X4C05IPgs/EvQXl0Rd
3uRbfRC/XZ3AMNfxRu9X3NGr/IMgG0123dKDVKQ6s8SPPsHfBmfhN/bNrEvSN4P9JvqsoDAiyt3+
o7mtXvXn28u75vCnxmZPIwVbetthTJoeM2dbe39IjCMWS7XUqy54siZxo548/0JvKgpJkgY3Tcdt
Ex68alo6p2sx93Qls0+3raJUr0SK03zrN4rbvCSSyzw+aKZpg2r3MK1kut/KwhtvYf/ml0uc2/1Y
iTTHLMNVr8gbHU2DMv9QeksyEFej4ckCzdmDoEtGOTVEF6lf2zvhiP7GPlR7oXao7/2t8/22Z1wM
YLylU3+fmSn89OTM+mosUbPAnr7z992LhBOyg+XK2mg7aTcehHSCggDgukGPYrv4eBbx78ZnMC8e
Zzw7Ekt8BtN7ZPi+MPZB1a52C/OtO70shXKlIHmWI9szB5IyaDqlGOKlQvsmOYcqybepJ+9DZ1qn
1e9W/nFU0Gqoh3VWGNvbe33Ndx2oJHhkcflQmT/f6szT6X6qDtlQXFKbgIEk/5yCpLJXYVPW3kLu
dXWlJF/QAFAup/w6MzeWRpiPPdjCopoYpYGL8J2Vt946zpTsncRg665RW5Qq5I5iieRRDhpotQRB
tlTJFJ/9/IxPf5FZ9CmQC0j90mDoGbm4VeGV2UZKUmvVBqb/5Kip90eoqNkx9VX18As7zlwyWFPq
M5RrZzveSkFM74JXrV7rLqLxGz8tca1u6ZoXXnO2RN4hb8M2otAmwGvnhno96y2jUdWNJv2eJqHd
3aVN6zw5SqG9G01EV/aJBLrkg181cvhcOZkTLd3OF97F3LwQtKD+xkAOFZPzXyGqGWPIRDNJUxKY
6bPM/1QWJhAMVap+u72tl0GKPg9NYVrOdLpFc+/clm0GquoZ8rQxViNE2cHabmJkov2dtWPuc0y2
y7i5yx7JzOYsULWlMQU+CmQb/2Pn+ntxYZr3f05+/oO5SPG3nR0orxUK+xS5IJ0B7TjLdfTQtmPm
FigWvDXzmYz0CYnDWuidReVqsXh58Y0wD0l92oYum34+uP7zHZX1YITAPiyxVyOBaqireh258S7w
1gJCpmyyI4wpa+dQH5ey4ctAMbM9O81cHjMlMLAtpN3sjyXCbuZ9fmgfx72zUGO7gCUawhYjC8gl
A9y5YKxqo5rhnjQoN8m9TPUnc6EoiNZpkq7CXPqjy7Pj8CQgGlCfw722ok7irdM7LVlPL2PvrKMH
86E3joGytR+mpHgfoEIH6Ub/LQyUn46ftBl53IHGIXcX2NfzI3Ekf2yBhhab8Zh90NyJyZwa7Jmx
DjaLvA0X7nZua95PSq0wy+uwLzbWC4Xiz2J6u9rbCoVcMRIPsdfCB3zdHogHWGoE1G3mblOZ22kk
Y095P22tHGeD9xQuOFdMxwK2XZxRv0gN3xb4t8GZj02d7thNOhSbrDVcWKME8hO6Dzd9iL56Y7SX
tzxlFx96l7CSmVmxDyfZTR3WTlNbrNOz1tr3ZmsDBnc+KVt1A0+Wq/bZWkZXvtj9VZn/P9+G/+v/
yB//jBT1f/8X//wtL8Yq9INm9o///RB+q/I6/6P5L/HH/vdfO/9D//2++JG9NNWPH83Dl2L+b579
Qf7+v+y7X5ovZ/+wyRoe5E/tj2p8/lG3SfNmhN9U/Jv/9If/8ePtb/kwFj/+/a9veZsxdPL8ww/z
7F9//ejw/d//Yu74xNfE3//XD999SflzL+zFl4t//8eXuvn3v3T1PxlagkaLUrcJcZgI8f0P8RPN
+E+L4gY9BX6MGKBGeMzyqgn4kfWfQpGYyjgjwjoQEv5QnbdvP+LvY2oCUmIT0K2ILP/6n3WfndDf
J/YfWZs+5iHIln//688C/0nM5+EsnrXUvJg64q+cv6A9JSu8sJDUtW554bAOfK/e0MzSxzVqcL2+
s9O82oVh12+bERiCPdrmQdagbXRj3xmKdJWYNVdvOqrmEy/o/iGMDX0/OWr3mx3H8lGTJXVYNVpR
J+soKxNrFVe+TR28DMfXvOq9D4gUm89WJPF0V4u6dsFbBRrc8e30kqpj+6UAGIh4iJ/kjO1IgfHJ
isr4JfYDC0LTWrMHvDv0nkMriOxDi5qF95TFWj7krtYH0ae4rw15A/Yk0tJ9baa6Uj3Urd8n3/oy
KSz7Dw6/i5HWhXGpfLEj2ynjFSxlerxprbQkZRtlrVD/yFVPhVixnF7rWnFeMtvLo0MVB8adITlx
u0oYxy8f8lRlhMcey6S+6+WqkFeGXKjJqkPhIHvfVTAzSn0/MKvw/9j7ribJcXPLv6K4z8tZevO4
oElvKrP8C6KquwqgA0HQc2P/+x72jKSe7Lmqq3e9KELR3YNMJgl+OFbzcuc6TGVvEsvoerQ7uZ3Q
ylOdl1N3ZFZj37FmtDZoNk55qPeV4m9FapfVRIp8FvljbhSa/b0cUUpFhNP2Oin5XMsNcnPZzAnc
8pnpklwbQQq2lB86NfjISpcKxX4D5l9iUCk/Jq+e92PXWo9ymvEmRu5ulM0BHNRW0O4G21NxZXX6
VShhPWRpTp9hSk6fyi6XqJQpNLwZWjd/CLKgubOzuZEHvZi1N19KdV8FIxKj7IqOD7gLEIbcFlzs
1NT37V2WKg3OjWZgAnSaVsprpiMwpCAYatlzFtT+pkdYbugUNN/SceDIu6HzN8fti9DgQwrOr18a
rgmtpMUi5lfibJeyWBmZKveVyJBFYEz6WmcDTEzo4L0M6FVGuFNWiHzjFvp0LQblBrGFLOF2W1f5
CXo/QVyPa+9+mdJHVAcVmH8AtBt3wVAyLQ6CWleHVEGlHVq0EA/jgB61mE+tk6/11tQNEoiK55s5
Az+Z4G97ObE5D6DuSy2Zbe3aM6aH2aGp/QlV1jjtmeyz+mRYHN51n9VmftKnxkgyVfuHxqb5Jsjm
7Fk0XYc+vabiXqioNmjJbKKvGcnBzMyXB8o+MHzEC5gyH9LLwhpWXaDYAZuCfMS5r0wCSIZXuNHH
nZ1T7VKUhfPkyJZ5pIFN9dMZKjPYBWnhHJmENyTW+Ejva6u17ooSD0iYDprfXCi8vVVYgRLeIuS3
fhdlI9KL08JQVyD5tIqaKmgQT8gG+gnIorjLa5Ptxz7T7ySf3VNnF/xTmwcLScSWLbEJ2PozKCr7
yqw03U/Cpnf5bNCauHrdobnTEckwKMxKjE9rbnYoY21KGzHeXvsptcZP+llnyDntGMOUWGXUILqT
FgXJkOZVI6Cs5FfY+YhW0rXK2uqJDrTZ4WiCxkSrnp4Hnba7vuTO2jHnKRl1CwUqOc4bR60fwUPg
dktMPmYyLCt3unONXn9AeH6NgLmqGh8h/Cq3amyDR9N2xW7OZiMaOytSqewivSrGV2tAEkDup97a
RhJq0mC+RjDr4L7IzJSnynXFmSIEbdVJn8cWs1HoWAQQhdTw0y6+xbUCd7B3xkJbuUFmcVJWhrxD
Vn2ZhllQjWfH5K+GMcFeXBhm6KHTZDspX2xY6zRrn4kWnkLLeWtLpUXG1PMPptni0XDnIKK5hRLA
wnrpp3Y+ILs8SPo+R1x018hQzNjbKbj2yOxpFVu0fS48vzwW9iAdomddCegaPm4v088uB/pqcA+O
G1vD4wzGIlR19+IVcia9za8N9R7FVIHqFZ27Q1bD+5w6sDj285vRopDTpAd7GPLQGKyHvhm6WDWz
C6X0dGSpleM7u35CB/szky7siFP2MWs+Gm/QUbeaZ+sKDe0Qurp8SavBI2Yp3wohZlIFXJGgMF61
rp1CoZnfEWrphVVrH8fRudepfB9U3ZIydSzCJuMoGFWXCon/uI7KJ0K4cwwDZhlB+OyEQ18/0kxz
Q2Rb0xBZ5JQE08QjfKiPwve+GV6VEZDV/dbCR3hHvxjme99uH3kq7XWBSB1SVc69N2TToS4y58HF
pQxNoxj3NQ6yL3VbdAZxgOCvKSoBaoJ6g6wkMptxLGm1alcOgY6sB5GtTE91oW80Om6KadhabW1s
0fwN+FbVOQRMGp9iYzL9OA+m4GqNNka+eapiPRvG+15NZyxaBUSv/P6qjDJ7mKj92cuMbfIWhSfS
ZcWx0LSejL3Go8qiu9Zmw0OJr1OGA3QJoVXKb97k2cibR02yzjK2p0yMZDb6kRSW0olWoQW3zex6
xbD+UWuWqgakWIe+5+Qxxv4rnbQLrHzmfkjd4a2upjpqdVWdB9uoYx5oDekatVRwzm+97CFp70Cl
TRAsnKq8hQ/aUwUeMmbFYz6nST50A8lMQ9s2TEebgLJDFIUj5jn1rZ0qxs9JDzhxxkmEORI1ttAD
eiF1Kz2kSGzeaDbei00+tnjSrebQW8HrPDo7y+z9dYv/YDtN+P0sDCnFiCR1SdnJYvS9Rjs4yTT/
lLPeDWXlXac6FXFXuW8m4y/1YF2DEeWNrGn7EMfgatujXGadlX0disyyscWIfo+hpYqHVHjryc9L
bZ23NMhidO+ysDMD7VuJWohxbEBG9UUWipI9oQHWJNlQQDecj9u5KhnJkIqfBHPzvqTa3Pt9oDYs
A9aF69fhN3HSd7/zksBo7RMigrQo7RgKVKR2blv5ICSXJ+npYl1XWoqs6BTMtmXvstwcjqnZaYTr
SN5pc3VyyskOjbxWBN1Qh4Yy/QSDobWjZvMpXJZ+6JUVGk1QbktvaPGTWtpxgmo/NHvJE8SH2Bva
Gf3Z7JuTNyLpphznyOX5ELWzWxDG0XvuMhfV3BWOKjTwCHhOfCTP3Q+T/lROrIxt5fpRVc0GKfPp
Tlp5FrvSGqNJ99eynEa4uo3Ea9SpmYCY8KYkVTGc0Dl2j2lYbbOyrrs1m2zMp0V77gao7pE7dJKz
oPFc1np9GKS/BXFCiWiNb2XpX/PB/8TlfM5Zjsj+DGkOqIPlrXNx2xoG8k6emSmaPc0xyTlBB8ct
S49CNDBFpGWHIib16oviglYmRiYreJEGOo917Ww2QFkaOJXDxkkvOvVekNjqEm4GcPXI4CwoPzFr
9CKP+cCipbgvUqRkgUch+YSfd6j4xaE8I7OdtyiesJuISeeU5sMVQnQ7wfvISzi1WKhpGEc5m/tQ
T+tLCh98CD/8g+UOWCATGKb9h1l3mzXt50fl2IipmkC6AiWdwyAYXvzS1CIMJiyxnRrqg9q5F3UH
VUCpX9K8UEnt1K8+M2To53iF4xbOosoQz7rBD61o2nCqZqjMGT5YZrwzQT+5nr5Ix9qUbiqPPTPq
EH4AOA3qceWbM8J0mFWvUtUg+lOW6M8Cgho6dToe8tbIYlajzDPL5X3pd3eeNvVJNwYaelIDGo/t
bKzMMfVJMVnAlbgEZ1yPTwWFFxo/mCBgsne+ZjwLPajjMe2c0BBGE0M8Podai3qLyUxxEpj8LguR
aj2FeeqpSGZShRy1ConWgs7HII141GnKoiko5CYzqb7tshx5vlmLAZt5LrFGozyNhszCzFXAOqh5
rLselx4R8SsUk/hhnxUw+SunIB0qNdZUBEUIvr8OHQ4TRm26e6c2FV6k4gJpNqQ1hXud23TvKbnj
5mxFZc3PJkXapqAo+fYF3xoG47EpkHYQTPZ18ksmwtqrZR0uVTqbesRoTYapQx88ZAyvkHiBQtU5
HvquhPs4LMzZKMic+cXj6HZIoK0GSAp0rTnwSbo85H5TY1bOhgHts7ZAyJHqOv3VlS3fTFmFZ7mo
R/io8i7Q9HXbjxAINlU/PkKh6aeYkjO8mnPW8aNv1Tkqtgo7e+mBTEUuTftr77J2O+m4rEppzWpg
/QAlf+BRBGO5+ltaT9mLDGZ5VtJXz05hdFc0earPwsE9Tpya8RU1qM+IIQd+ByZrfs9QfnU1paVG
kmXNuGbaMG6WSfaS14HzYIzO+Fj5nb/tpV7um8yhJ1vvGLIQFH6Otu/Kgtg9nnK/SnFpOMdok+lj
+9YVjTwDHreQMWCXIk3SwUD5OuJYXDuscdE5cqGcsoswUwReaMMNlpO6Ve6FFtK55xN2oVCr/SEu
J9wJRHqVn65UmuufGTZRrD1CqZ80rhgU0HyqMrwIdecDz890yJGfB2Hr6NH71sY4YFa+hk5AE3Bm
RbukGnWgW6ZmYFjWcEPoGk2QB/Q28r6KharoI0OE26X1+2OfDc5VaYLvLK3027Cvp2nAK8pFGxBo
wLZCEQsTz4Pq26vhSNcl0oIEJGANIgYst5tJ0/lI+TJQ6v5gzUU3rXLND1qE3E1pGjlD16OSQDWq
g6KPaRgcG2zCcdBPcxbCtZZHBU7jHyU11DcqVWl8wUPdynQX4dSiaEJQNFyGQJtvkE2/AYnRUdcN
3QO0OIn+OB3wzhpIuUpXEppVPSVwc3yYay1yL/MXXOot43i7+q2MAOQJq7rJc0Oxb47OM8SrBwr9
n6HCJf8b0QzwieYJPfKD+ndzZX5Z+waG7CAMElOGtf2DwuqYmXdBSZxjul9s2iJWobJJt6v+PWvl
suwi6gKyb0DLgLC0P8OQfWsapp8GbqhZH+1oIs39UE8u+Qlo+wPQ+hnAugU7f18F4tWl/nXpWbxZ
xc/9fOZeingNWP4XLpUnQdwjM0dPFDHReCE+vlR8L0Dxz5jZj2/205oL7vsTwAoorRh9iIKxph6m
6/rBi6cEZZ+nryRJt/Lu378dGihAOAHuQ3TNn1cKJj5W0sGg2oVtFOwROJxgClvSDJBFRAyVjDFk
1vGX694w1L+se0OjCl60U65hXefKLnZBBJIU0hWbkkVkLVfWy1cxIjcymx8LLirkJbMAJuBbci3X
Nfj6tQr74wTliQG14QNl8IdLmjSBjP71TXNDXP6yGNDVn38/R+97o8qkFxZ7uvJ2dGOtIHlZf8Ux
3cD/P5ZZGgZwvtbRzeLfUMDe7JoNWB/oQtsL1b5n7Olff41bRhILIEEc4h3I5Cw8bMHNva/KOUt1
g7qhDrIGJdYIUmtJl/DF576ExpVfLLj86n++7/+83s19n9kSb9kJ63nVuBoc7+r63QEKsJ2Xdpsv
vtuyKd2shQzOpTEbyfIQw99cvCYr6qI1Mx8SjAhsTQJe0CbufYexjBRf04HLT/6vlrshkinqXcoA
msPQuCL/CGq8LEo/lhwEcfkfGPhviM/lh/OXdHRwrHDVw2T85xswFQKA7Fj4IayQ6tuEzEp0QhxY
GsK4Ev0ofLZjy0YkrZvIldK+2jN/fbqhdUdsG5wFi5frdnkDx0ZAfw1cqQ/Gs9qUWxrJGN2g1koc
q2hov4wm+vVJQJgFHGMIb3ORWnmrPxlnBgE+tYLQmvc0QBy80X7xSN+K3XFJURmCFwpoPTQRoYDp
z5dU2or3nA3+jz15YefrYL+kLnkr5P0RyG+z16+e71t2/o81Ea8PksbDkHPzM3permoKVB1rYixf
ktI1CHnqBv6Xxev3pbz+130L3xFvAYT7Gosg8eY7DhOgyAnJpMt61kcfiW8Oyc7Ougq1MPus930o
2EFTYBVVCD3PV5f410dyWRxOVHBT8Pz82I5+eu3VAorPrtD8EOHXuGERm75SOyQoxsX2q+CJv9ja
/rzWzVYDYz5cMUvQxELPOyWifOjGOOLpj4bN/CBXzhcDmvmXXw4bDoq7EPWEEKY/3z+uZlq1UF2A
aztNZIr7jYic9/qDZycPL/mNtsq2RaglRntKcZKN/kehnL9usPjWP32Im28tAz2zWIkPkVo9QWNY
XETZKYid2EY1zJsbbIEqA4RZDRAI/Nhv/8Pd/hcMRj+9en7hbp/Axf6NvIn8T/zt8m9+52/B0kJi
BH4W7muEa7iLxOgP/tb+bRHpQiyDUH8Ebywnjr/zt+ZvsIcbkGCZOGog+xN/9Hf+1vjNwt8F1wpG
2Pt3+dvfH7o/vbgg2EG3KqZDdzHD+TcTIgo+LMmhvQrbimrvlXCtZ33kPHGqYt7NHcrENkFuzWdd
78VWV2P6ZA6ld5rGrPigmm+uvKChGcJCR2ufI817WzWWmPam9LoDrQf3nk6VcYLzVzwVjciDqITq
Dqxm3+YA1cTUA+sApPnUm7W3UzipEgsNkySYh2tt4a/AqnexaWVGVq91uK/Vs1v2JRFBO5F68l5c
7u3b3t0M9bDK+hbeheBuHNJj12EIHJwP28nelBLbyuzitPB3HG2SrPUSWnWAvYq7WQ73amCf4GtI
hnSvusuILtN9Z0J+Zqj93BcPninuKx2CqZ6eTOEdlZbHjbSIK1J0hwcHtwIM5CC5JLBwovaPhmEM
xK20V99zkUSbTs+GMz8EOAaDncxe27EG51U+uf6857m3m3r6goj+pwElf9RoVzIbdgNO2iiu3urS
OPvoDs8KHH0EA98mhJBhPrN7pnUf/divWJCjjruiD5ntfUf4+XlQ2hadRpRQMT0Yk/9AWz9hhrab
lZYSM3Un0upFHXmeSDRjjAIzI0VbTYk9N1sz46HGkSHOsruOgchLmw/wcW/Cm6OgaRJN9HHG83gE
B92j4KsuCqA9MKY3BvCe4a0pHBu0hRb1k3b13f6l8JuNLSXkXylb6UOzNjMzYWN9dQa02WuFliht
Tgqhvaec9ci/1s4FmHJUcAI1QlIyr85wL6657O5EOu48GKwr23mmafHaON3GrKrD1M9bOrUvqc13
AEGTeaGMTIQB6yJ/0zrjTbF0D67xOS00Y9NrgRNZCwFmFLMg/mhsayYfMdLnRPo4aKYse0t1+5k2
wQryizUonGsjuu8udc6sCzbwIrhwNqYfrDLurCHY2vlskgpAWdNg6GuqrXBz/MriHukLq7TJT0Da
QEwzxyfQG3L0ITWY21z26PgiaTy5zx35zfI0QPOVBDljX2t/wcEcG71e7Hvb8lPWOBfRID9waJOg
EPi65UaN4rnRxztYrXDmqYsHzbY2Wj68pX5qE94LUKMjeGX/HlxlAAqhWA2j/kjr/gic4wl5Mt9g
s+7JkMOEAyPnm6cH4LCgoEqF2STwdfpE1g3bgAezQ70YqpD204uX8n028L07yYCYyn1ogYeBxxOg
uAJtZyh618lKEsnojs9+QRzelQTP15Vm1rGs/HWZ00QYAVFzn1SmE+tOtel19iib6pqOoxH3cqqi
um75fTXoNQkq3K0DVXxl0rKPczPIY8PoPgZ33swF22euf8ZEjORglJKsjbF27jpoOghYBb6CJO2D
9Xr3QUt+58AHFynXW/d1jvjfnr2MnvzWQo6y6yBEAa8GM41tcnUtXFtbpbpvAucMmvauNbX5pLIm
j4y5OLKAl+h6qMfz2FecFIDmSC7LecsyHbh6L+7bEl60bKoesoYluVGuRqPudhTChKTrGhTj1Vas
uAmLBpj3BfB3IxBybGXT+sUazcPcVCqs8uqVNmYXWkOJd7a0WtIH00Ep43V2vaeAdwzasJlepRns
6WQDsUipHQKG3GScfmvG+tib1feh77+heeSeq34nsgGmMpavfaGfss7/HIzpVbqSvlUV4jqGfqgS
2jjQa/jfK8C4IeAwBRjex8dVFGYBv1iAeGzRqnFXXudca9qKzVwKuq8bg5E0MO8MK0cQjwJcPOEl
luSm1SbgiIGnOsWR54AnM/HiFg5GJUnD3kyBX5uA/PPaBwUKXoy4I4A+KtmJmyMUCTVmqEDy4yTn
R2Hlx87p1r0oDkxna8tuv5dU2FHnVCHc+7tJ0ACXzOn17cA1CMXl0Cd5CgKAS7fca5lmgIDp1ih+
ytcgsKZQC4orxBojsYY6DfuiOU6ZNMO86V5Up+YY9RF5BCWJWg8Slw0hZGpvM3HAmKXiQrhAfX38
Q7hk2F516alphIfHXDfwADe++LRBCCQT9rfQ6RqUlw+FHWaDPhz6fn62vXoFyeTCbzEZuxnYCkGd
fI++AnPX9SPbzlBVJpkxoccaCqkwm7s6BgtdEV6zB6jiNfwWZpr0fEbtWiYiHe8sJ0BvgjaDRJPN
oy9nc63z2iR0FpI0tv3p9nNGuI/CwtGSGBaxZ4SAUj9rMIggSqqC6Ll2lwsKo4jjb820SInPqQrz
2hjiLvO/i6K7byodUFLQpCfEfPkQx3QPrtP5u4L3bY0fVvcu0m/GQ8Xn8mNETtNTq2o3HBrQa9CJ
eivW6pcAEpEYe3G5YbL8PjVCJsoKeCQpStBn9GA8gEnEb8Zz3cLZbxy6iGlN/zqqQjvz2noaXWuI
Cw177P8qK4Swar01YlTwrlrfbmANGYmvtQ6ptW5Tay6EZ0CkRjkdRpmpqMPwYeMuNFOx+s9M3E6L
nhFncOj1l2Sq//138eAvg/H/ee/+duiat5/n4n/+u9+HY8f5DciWD585lIxQJP5zOF7+BM5UFykc
Sw8ykqb+MRybzm9+gBpmYB+QRFs/aqL+GI6XP0IoEBIJgI/AOWt7/4648RYTgHLSxN2CvDO0Gy6O
3Bucb8xgv9Tx0kI0cXkE6Z6UYZeYyZD8LrUuQjf+6Qqdfx+7/xUa/ceKMNsgfs+y/R+nzJ+OyL2J
WC2/YxbM6HpoJS6gJJGUq+C12WNvh7zbO3+Zh3GD5vyy5s231Dv00bUG1lxS5IBnrtl2yYNUb4jx
Il8nKXm3Z/NfFrw5Knulbo6GjgUBQ2zsFT8MIT24214j5mrsSRfExdlbp5c8X6ukuId4M7uHYF1L
QE+vIJJARcm1OgYJvaMybAtg6NmZvaUF8VdBou5TY8XTfTCs0re6IYhMsDrim2U4YgfhSFSiFoFn
ptBd4lmRfZgghFkZEM7YKcbTiQzmSWtqwtst2FzsaXOZOMOZi7sCSiLuvxZpvXH6swY0qrorXkSE
14bXhMLfzhDB+tEkd2MElXYShDlDfeHyK0q5zjtAc4gsIxLKDRoWyObzNun04zMbiQG9FVSVOO1E
4mEG14e07cndyFX3bkY+5B/YxzbjG0g0MKUP3pnvg5O/7TCVhLq1lSgzsSBA2A8sRCvQSKOpSowg
4lk4BUEIwQRKw6l9dYe1jr27JvrB2NtbOJXvRiTdqA10YfXKj4oTH47+8OLtTDSYBDppNykEjlni
a4/TeO8gjvtNu7YbY/oQ43lpoXOQu/fIdvrjXJGM/Wil1bdjNKShGHfyvj8B1ArpJsW2jbd4Hnvv
ZqwropGlaFWuy4MH8R2sE17IXGgEsK+PyCWbw8E961VouavuwjF6HjBFgslepQfvqRnW6XpBOTMW
eUaICT7dsaP+iFe+8y17gA4mnh4rPQazzKM87M/4HkuSeb+unvMHcRqW5lx8WRUvafXLnW7gOFmt
8zszxlr9qV6p98XO4alwXBe7HtUbLK7wFn4X0N5jiJmyVTWhXcVFRwZbm8N23ILFFvvxyaChZlyy
qF1LBRkRzPs/JPPZFb9H921GVUiZtEd1wP9bOyy04ftRB+vYHNKH+dJygI1LoLT5VO+HjXenbeft
lJEG5REr7TCkBLIYFlpv3b4F0Oo/6Qlnh6XeQWlnvQzlmzVvOKjllmiv4l17lFAQKNI8C1B0zfsQ
5d816KYPEFSGSx2NEc9o3ulM0sImafFwhlj0rvAj+g0vUojW8F+zJsIqyIKjiqIjWzz5Ayl2/M3k
MT86cdOFsErNl9qOjVDft95z8MnaWMNAPAN6Vnfpi/vNxxkqvUzwSaAg4mCfl5yd4dwAiFtaeFjU
rix0/I5BpOVPHZqbyx5KoTVcfgQFiwaNTQOMNkS6Dw7+IMwShVSQfp09yqN2mPbguz1EJsm4RNZw
xN99eF5QoIkAREZ0yADfO/waWjjfdUVihHzXdTAjVRF/rV9wfNyIHeCG0FwUL2R8gFgodNdD4pPx
OK+GCGA2moB5hBEJfcAuWB47KaP5sQ9dqEhDxvElxtUY18hoMknZkWGNdO4zpp00Tp8NNOxRAoei
uzbbrRW6O+Ot957bT+9HwJHa1hvvYHhL+DQlRQz/rXpVOJgC+xjCnJPh5OO2TS/ZGLXQaqZ3tbjH
xK3YpqoMpCItGsLQ+KaH3RuqTPDt6zYqP0SPm71I2PBSwhpdQBUXwuyL/8VT4Plb/yiBhxYoVk5j
Ca6n2AyHzo+QHSoym7QJ9h9+scIMTXaQs8ljFmuRjrWS5dow6wQhpCIpXQF1QGXbxXLPPe68Etd7
xL4MZp4Yb9U9AxTTkBEw6H78dO4gs1sindJnUC/WK7+YFtxgoffg4sxkh8UahMwrNHnIjzYPEGRn
dwAPDng0IkS1mR6pnJPWr/X1dFXYluP6Ca5XzND7SkGBEreb5q40nu1Ybbh+nrYShd8gRDCjk/ZF
4c7E9tth4jy09y2PdRrX06ZbaBNvD+V26CAags458dpTKaMSURtwJOBppkieygAeazt36fSzIItB
8UfiPpRiA9kKkbYWQ85g6xfHTHB88T6cLqqcdXoF/AFjQRWJVf9VWsGP8MSfwLofb054LFAogBZQ
qIhvSK02d7wy6DUzap/7fXAPLOzYPo/P7HFxBvX7hpyqAwwR+2oPYP01gCmsCokW6ifhgIr60fcY
mdg90qhYmV8kWv7la91FGIUBW+fSUnLz4SbDLiE44ijKSPKjGTrrdvfNJcXFhLucfR3j9Vdjy8/L
3TBu3J+8tA9wLVB3suchgunW89FZmcmSO47t5Cv9xw22/se1/+fXW8iVn0Yz9LlQfdCwnorcbfW4
ZI+j4Xmr/RFI1x9VOJGvaIUfeTm//uL/WPXW41Y0k+vVy6r1p9p7z9OW90QvSHrkL1ThLVpEywfg
Ub0qV/V2RgsDtvT9EooerLpNeb/YL30CZCbxtuNK38k3iLO2+RlhwVGwmb6OTV8ohl8+MBphTISn
I8Dy1gCoN0rzKNwKuExD3H5PY7h6wx7RRvhh1oiwW39VP/TXl+ifK95eInNG8ljq4r5zrv5qjqyd
iMSp+sgPbsS29saDkgNbFF7E7cl/CcKlzsEK7QyZbx62dUqwpYd4U/5oU0AmPzprAM02JNUhMwvN
S/3u3P/nXPj7uRACEx2KhYVHXQp8QdjiKfnvj4j/9xJf48tjHP2/vy00yocSf/vFCveX/8l/UCs4
nqHTa8EWYDldvGf/tMYtfQQgyaFHRHk5No+/UyvWb+hsDXCCxL+CuGhxnf+dWjF/82zIjZaoPsQb
IWnk3zk9wvH850fhr67FzzuGajtLFcjAD1lJHaIcZ42mNfhEU0e/G3zrSQaQJcPK/+AU2l1m948U
IGCHiKzGsbOtbvEcqkhUvirn2PV4RVl5hGC7Y143xavvjwDONNzG5eSiDQ9GnlU/uk9swdLySsJj
IQw6Jlk6f04jND912qvr3Og9IHeo1sQ4AdGF40d6EFDnHJgtFDsQ0lX2JjcUDA7t0XKL9VQg3GEQ
0RAESNpTQdpxRIGq+qLQ2EH4aPQk7dJxNS0AZYHCJKhgM+gGkdMpukNT+nYS9OIpz7g826k1hY6P
mGqt6+NGIbSPq/RYQxtrSHelI3webjd4A4B+h/gXx8ryjnOVPrZBegfQbo8syQNPzZVy0KBTAp3b
O72vwt6xhsjP5AyBfNZFygtWlLplxJuKEQh/P3GGRxw2ywzkZZv7spv306zjkLaoclEtisFN1z/Q
PvvW+Bp4eF/T8GcaoudG5SRlSVO4ujDsQ27ZxQaiHPeIuRhjo59C3uS7wQC4nqrhqkn3vTPZvCrb
avxQTf0JLzTxFUAzuGGNsGZiNw7TxZfet7yEfQnAB6BF7yTS4rOb1Ew4ddepAp3mihLonjHQ3Vin
a3euEtYVOEJlWYGJketDGTasbTZljp0qc/WROKnerYTKSyQu8+zcjf68qhrDuw7Gu+syej8joxbH
TYFhzfLQ26oXIxDA5v8z9yXbjSvHtl8EL/TNFD0IkmKjEiVNsCSVhCbR98DX3530sYsHpSLutd/g
TUs+BpjIjIiM2E0cYgU7ObBK6CTgxlcPqM4LiTdlLeOckMuLXVbiVyjpR8uHih2SbLaJokQvdTXm
vjAP84YTAWKeJYDzJQlXKNI2NohfRcLqoC660Kl6UKX61AD4nSu4nY2RPcOmUoplY8xqJ2ciEbZx
2ilLiM82KjbzFwOKF4yTTLUOnXae9ykve0nf7EottiHvu6ujxu9G3hJxQxn4al+qwEirqZN3qS/n
lUM6ALflEtTLBFtfkNBaJtO5U4pYT/nJDlhKKwz/CVj8fzMD//+RlUwFGv4cnR8L8pm+dbf9O5ga
/GuuzXAK9w9wjNGpQjD9J5H4r+iLP2F+DRtJIGLhIg3tll/NO0b9B/BKgLqgjAVWAYgP/O2v+Mto
/0D4xZCJGqGh5IG38f8pAP8dkoHWIQpk6BBirA2wC2L6os+ExqNGEqkbz5Pk97zZ6AB3im7OA5sl
SDtwV16lIyCQEcxqtq2Ry/siMFtBb94hZnOzcN/09a7O9b+qot9fZQHMUDrA6KdsGM8Y9dRgrW4S
6ROsUc6ezdgCsVSH2rc+14BHRnCE11x6H+SBf2fyQxz97BNUUPAiBiynqh0xfWZXzTH/jij7/QUX
MAAwdgulI+P1BaG1rJjov6MndpFSTZeZE2OMLN6BcRQ0u6JQD5UNW7jDai+SPubeOtEi/KbIZlWG
gC2N10i86EC943NVB4IGqJqPzqwgK9bCzDJ0B3btA9Hq/d6DF5cXjYP2S5Bef3+nnTnG1nSQlFyE
Wcg4xaaY+7RvlNpz7kWJy7HvI1xK0LEZ0MYYS7svbDY8CP3Duu3stX6992qLi07Aghk+iXi1JjWV
8pjJtgrVmFmXkPYHk0WzbPfPHkWT2mVwYZkNoH+ZZIoVUBlmrulz57CQZyAbwc4sMliKVYL/Xu6m
8KQ4XYzeRWxXjdECiQz25f/Cypb9+93p991FV//mszLS0AxlgpNIhWFItddCCw3DvDd41OOynbDn
Ci0U/pUjpzq3Z/lNxIC9QXJyMclni3foDurRDKT7VOigezY+sNNUBkMUdEbeqAJIQWAxu2ngY4Ye
bOVix5BNgRaNZPTo3fC2egrz/QR1mB9z8QMN1Epvf0zKa0rAVbx0EgRThkNsNz6/JY/FgcMtvjDG
wuihczsa1QPssPtNChJvYiPVzZiwtVa94cAFQF/Vl1gXpsejF9qQOx13GHwlIMGeWkOAL0ZrQHT+
R+DHj2y7KyerAP/m2geMjkp8iIgjMd4Amjo0vr37Qed61bqzcZYCbHkqyAEvzuO51XZsconqRy70
pQw4lcaM2jMvHdAtajjEH+iKQ1pLtFQHZKB5U3JEl2FolxnJaGO2n5hs4mhGnbgpu6tDYSdl1lDB
n2Q3Fo4SPvSVr40etJPE8SlW/3lb+psoyO1M5Kric+9n0DB/s3kaWZxSGLogjI+QTkL/mngAD+pC
4SUmPz8L6mPSwlUXG8iMyQODK1zwREpzDa25+h6LOcmoMoXGjjiHrRkXvmjUgknFGL66Fp1MIJrQ
BBUMlMcsbrvRlnlRGb8bvlIjV6z7H3bRafnrOEFAFQ5N/zRe+/uKKJBJGDgCQIV2HqxI0IX3HJdV
I31TdWzP0lHBFVsJkMK3kfnmmYsMFgLCoNY9ngmeRLKtazeRJj1OXCLaKJdJbZedIwhQQ+pUW8BU
B1MCvdhBVEKadVHPjBwwJ78B9AhyENC3OGjKfiyeZgO9ZDSI/DWPM5km9992zc37LhLaCBZarQrl
eE6TLVqlBEZMMAnBsNrML0MOOACIgC7alTZ6K+3gaCjPZzCfjD42cxkENxDfIFELqhl/miofbFGB
MUKLGIEwo5XBREcw4qJqq3mBYJeRmZa7oNUldV8k2xQjBcjmQ+aTnOVMh+RDXvj4f0sf2OyZDqJm
j6YNtQXcwFULtwQs5+P+FuFpvrr38xeJFFN2yH611Xjual3NLHky4uwT36eDezo4WlXqS5fAVE0V
mALWiTkw6Aw0x0eCCYLX1RBiQBfTBIsbnWASP9x/uwXw+fcNvMi2EZNEHZPV4znaNmjcopO25/ZZ
jGWj5uZrxkEL/azfH7fIoMw41/0sY+9OLIhxGDiYA/TTCydt3ErbN7lPMDLsnBCMOijpNjqEeyNb
NkFnBSUczeDwrcoTMwqPaQANDxP/ucmaeezmjrDmbsh/mypv9u0iVbI1SdhARLRrTSi2QS4bnN7E
zUFxhRqzlcuYRWm4ThpF43KzVxZ+2dgKzr6O6APBpk0ODLebE2cNUX2V/buzo+hN4DYMg4fYpCJ9
MY6+WnzKQcHDQArt9uyr9DonBgsAAMf0AZO5r9EYxshkOPjBFi/gpa1EwNWXWeQE2KtNnDzhZZT6
OUpfk8dBsiWMa9HPt2ANWQHQDjWR2iqf0jet+FSIVydQRoYHDJQpOhi0rmzov7d6ftth1x14k6Nk
8Jy1imtQtwI9U9VP8HgQXKpc30LFHlCe+RXeqca6zcP3SenXdlnCzus8zptIwUJUZMPLuHA3Hj+i
cs/PxAELE7Ap0PvDEF3gWfZL4orAYEJG5yN3OrIyAPj+knPzLosUISupWA/0VKOKDFAnOBJvyPBm
ggTdAKYxRk6922RvMeQKtpgZQu8xhoeBpk/PMiZZIIkh1uT5dhqg80EnP/b9j3S1Tbq3gxcpoRWy
apRFVKGMYMkZ9DMfueitDPTShomxSUo/kX4qmFq6/XDokp2YOzLnIWPkz12yxzDtqbdyC8zhGQZJ
/XvJnAnzNgUPZRqhCkUTGdO+UqdxH/InGukxIzrh3tAIVs7BzLC1JvkDWNN52nUc8K6HZIJGYaCr
Lguh2KFyumCFQLn6QRZJIFc6FXhGJIFEdmXYh9tR9jBlmBQ6zJ6X8V10AGrT5l0VDMwgURRXrQ8n
vakxWdXjDKQqQM4AfIMuhsG3mT6fgVK4/1H4tZOzSAVFA6xnqrX0alA2LkxSQlsRnmTpGWI1Ro24
QulMav5AEgRjp7XCeifjhmMQYsvzHmvriM3KOy20HX8/zYt8wRVcTOQSh2q0o4Pmh1av9xjXNuf1
A3wNm/c25SLed5ogBH2NZ1HLzb58AIyBiU75x2RMFv8kbHNbhdWf6GHbEAjZZ7gmbXmbfIz70hgu
uXiIc7v6CVjeOYzt4HPl63zbFqAdGTRy4Ay6ZChJbSTOQZePZ2q2K7+N4QGeHGCONuWxh0wDcCdk
l3IGEBRUOclGJxq0/tyJNJ2JTVl0oPyDMS0RHU6x1gmSPD2xvy3er9dbsqLFRFJCpcHi1cjbdW90
KLiA55H0ON2gETm9lTb18O71AMot7QFoaw6FELMTcgeVTmZz4hmYk/f7i7Yg3f61fW7eapGc+Dqc
mSRBuZFlVjdZJLMg/ND+hBzqvjID0ZJrN1ad9E2Gv8iqnxu9hdxbEvr3m0w0pkIsFEFGz1Pg5HZk
14HfmMyxx34JzTReizFrz6N1+M3z5JhEmTJihzBu/KZULgph6GsNGKjBQD22GKvX/IzY2bABNkM8
zxvNaU+1oxxWeerfFwU3677IPyPfKEWm4afTo5T3+PUQhpmkgywepOFnkZ9kGPTU5U/Yy1D3MMz3
s6405WkXhdD0EC/VtC1Fc2UzfBvfbl5qkXSYkPRSDNkkbFHgE6Dk12Bme60MFBMSIwDFmDRl3H/q
lYF5bxcsIj+00mC5qiAVU1Y7AVwqLk7s/BzwlT7gn5RjEjyC3Zgc5yE0SQfgUW7FNs8aRewVvBup
T3LyODLUQMBLQ5dA9X6EFvSKsO0CYPn7SVkE/5k0aTZquKRB5kf1Jqti0UwzR5cRbG2yJhNjZK6A
gnojOisL9O318OazLEK8FPJZo9CG7Gi30VsR7frIYhBfMR7DF4pfAzP1cSVqrbgGT8YcCK68IKoA
NAVsjLpday4sZAh+X4lFGoDBwhwrKd4HivLQPANNBwNrxqgtIKyo2ip/wWTIXLN4kr5tkf9aBnVR
1Fed0EpViX0inEuv0CA1ZPGhrZINJP+gsaGq217ZxFDYYIyBATfqkWsP4vxci/BdDxlPrChdNIMe
WAYVCs6SiYFeKQRyS1spbc0sITcAygFmWTUgULXFsJAT2inDY875OdkTYEQc1Ediuo1xBR9caDmu
HYWFbsdvK7skvYpTk/HagAIDrazcaVir6U0h21WgGkGn05Ic+HHUNSBPpWrlqcW3Xomu32oDZfU9
FoG5SEg8isFfqbQBxrVDQainiNAq0I2CBCaS+AEwkt4fIVUYnBI048h7HBT6/a2/dujURcRuoM0l
RC3tjMhu6s2mApICbQVwvYlRCIrY2CyNOF/1vfq+HL3ZbMv4LEJvEJKUdI/zX2ljyoDzidmprM8A
aOUSyCT2GKKDZYu6qu/phSlQwBgxmthOkr3C/GSAu4KnXGAMfmrcX5XvGyY3L7eI0zVbBuPc4vOQ
r5yehGnWg9e4MPldb8Is/ARutkWA+EaRg9aNgFLNgihgklvKbOCmSUwlgSByrzj1mvLM9wOAm1db
BHMFRsFzPFy758VsRPJTH7+pVaKHwhFMN6gIRWYzv4rQtkzHcwhBKSb+gRqSZTcFkHfiXoid+oqc
lppLZH7EglEkVobxQSzBmktS9SkG/SGDTFVWGj3G6FAg0scaROHmCcKDxqqjHQ1md7KTugj7LTsD
kcDhXsLDugI/abJiKPC7MVCKVgqkDtmM9RYqjmA8ssBQKqPJ184c+8oa3p5fi3+LNBApDBNC7Rol
QwelW0slXpW6c++0QE8lLjAJYFCHUD4zig+EOK7cy+UL1IaBc1wXTVmrZpcqBxIE2CaWVrOtqUB1
z56gKw4A7qlXnYQ3mQewVhrACQCDhf+fwUNy0O6ErUIuogh4Zf8KuORa9Py+v/Br72mLBNEOMyT2
i2temkdU9WQLOPasx9b43utCamXe8AGQMa5iinBsgeiNlU0yGqv5ceUisrRaBFFyFjsZsUPDpNar
D12jaxdIIBZIkkrsiR+VF8FIk8JDQ1NbrXLpEbuzYynz5W9VLpiGctoXNIkETnFE3EosjbUI+tuk
O3LjSWkPY/IwlD/AKq1toKcLW1Q2c+LH8gbjqXKnxm44brvpNChrnk/i2tstI3ofSrnSYxe3ZvEU
Uwo2NH7AvJrOnAhP+OJQQemM2JIAeT+Q9Py+28WNX3duCnggvB35z3ATdF6QvRHOD6pXZtrm/Dvo
ooGIy3f3TLPC2G/H0peCM4MAk6HL1dZP03wGWW0IDxUoo/bqMHjtmy/yRVDIRaZOiGkQOrQBxDmC
c+rwsD8AD9XsOl0EgwRUnNZAXqhD935CENeevkgIXU4qEswIUvQiBXmyFOXDqWXfWcHv+z3HXrj6
MQSeBIx0qNyC3wqAtlubNcyAVCeXeD0sJ11DfJZsmjtwBwPUAAJd0N8uIE5Xe3zwFkQ+VJc55aUv
z63V1VA07n9I4TNpH0PZYkD2qR3G0+RtlzxI4c/7v3Ct5tQWeUVKQhbyWrgvUbfNEv7pVmIrKeo6
Gygu6Hrlzsz6c2+txv+VO6O2iP9ZHcxSw18D3WDVhxgoTcxbIAQCvstqZr+6wd47u/RD39xQB1Ye
U6m9hrDWG20mthLGhnjNaM5AwH6VmRGH+vDZc5jtwL6sM3lG5xqjhCXxawy+BXImAWpUmV67LVrI
nN44sR/9VOx63vbudEgAcXOQJ3fiCZyep8prKTjeUGACbo0gasSYcGl6AWLTY/BeY5yQIUzPD9M7
mjagIrkwiiJP9S5T9YIz0t66/5Wp1P83oQu4GvhZg2MnLroRXNFxQ6El41neIaOCHgL2Sw1a2VlQ
9OpZfSS465DegoKbeTV75qwQJib9as/+D9vt14ssYqhGIBPQVOFfnS5AtisUGpaMEHQE7MVNX3MY
yCXGqos5Pai/f/9fz11ER4gdlr2SIHVgmgdnRv6pIwBOYK/jJgxWKOxCOSNODUG1QDYY1lxDVtd/
EcWKQmaZdMbPHgwNtvQGo7NANjht/8loPNTYYd4FU4PBxmzCknD5RG5JH/PkKQv8IffW5rhX68t7
q7EIa5lECkWZ0JxqLACQ4Oj1SDIXKsgQjN0r7REE5gpAcwj+BoVTgI9hAHHX8LYInKNmVQG4MeRH
KeP24kmaJ8a7qdxzspd2Do8WsvylMhYu0yxcX1DcYypO+VUg/8ypWys+tGeqHqq+Ttw5NVS/JCfE
EG3GmASWLTxMhcfoPHU+K22D5KRxDwmzH3FU5Gce/SNHlh/mwYsDU3qpwCRRp08B+Jegf86zixTs
96JkhXD2XL+6/eGW/GsHLQIlTC+nsmOQCqhZ+Qi6lGrOLLxtavWxKu0C5jMRwBDWlOnJa2gKOu0/
sRZzSUqTFS8iuHnTsAvAdj+kOuhQgMwyLxVvDALGxocs9MGGCaCmbYo+Y6ZGz+mVauQibDRsAE6b
2Rwkj4xfAgQY0WddufhQKZm7x2MRjGFAkcMOAaOr6itw2soVnpnQhOioegyc6XUGBAr88gTmz/0u
Um0e2DlcGBodDYI52+bqqYYcAFiLsHEF1sgcoC6KYcFj/QSZYsLpLKsX72WiA1+kRRu137SZy8l2
m5lgZCmQedcze3CDDBZNkCTvAXqN4d6LgGRDOT+Nz+Ad0XB5PyZ+P3+G4ta/YuIiJUC6r+3Kivad
6MwQTNAU0v16wUDKXZ/MnDVSoksr6Rbc4/sLvWjxTAkoJpwS4YoG2RPV6XiHYuxaT+jOrAoC355T
P+T6I2m8RtsXSL7oGTdOjYXDbTRw8+GJ5f10/Bk0EH/weM7jZlQWBD6sBtBOUbWHTBmoXs1ZFnFP
HRudlZ1IflSAYBMkKPBnB749bqAIwLtripYLYtK/miz/XlBpcU1QC0kK0xhJJvEku3iDfx7Mqni9
fwQ91hJBoxI8CI9Hs5djjsZDyMYSoUlpdQyGPugDDJ+J3TAeA3X9FOURrqWhiFv15FbQwZ7FvZq7
GdDF+WmK7JWtQKP/nXh4Pfs31QEsTFsRHgJo1oNKWOjqJ4eLzcha00eFC47F+uDFwUXi/lNX12uR
CzOpgrAjj/sEjSj1odTsAhA2lnuFKQmAF68Dfyyrx8nKA6eqoF1YIQLCygRj3LHdCsSFEg6cFzBa
PjGlz2ouV/qZ5rVkA87gaEU+jhp8z4R9oD6Ga7Z9f+hk/frYy4TK56paz8yAy9BgidR6ODGVDJtP
bwV3hpwvGDYUAJP8QDWjMC7L4VX0+yu4llalRVoVJpigwJCD5jGG36qFLzG7pHWhHCQlNkt8AXzZ
cAcNaiP+Sca9wHnq/MVg6GP2MgYhazXtHzruvxZlkVdbJixkcUaV2eG+1311ILXOyHbQ5P7K4d/I
o8liMJfxAp6uK3d6A8IouKXgMqCDlFnR21zrHSCRp3rD++xlzbH0D/f4X6+3SGFgi/RlWaAKaaw2
MgPOkXCcoF2szDoH+iPk8b9Gqz6JPRqh2bSt0t1a5XFV3Lx30haJJskjrZ4YnDSM6AZLAIKywzAT
LjfQ+LChaS3MLts7wO+xJchpkQrQkqlqK+ludd8sQn8cMHIexDG9K8d7CvZJTU5y2KshI2b99bns
9ppBhQJbgDcsXH/k7FlRrLW8u3qKFumga4NZJoBcX6dV0KGBwQT/nPUnnrFEFKeMwcUejKcU0JUB
Te/RbYht7T+DG/3KhEuMKDM3vBCX18ANFQIgAwB76z4jcxw/NMGtgRRgYaXbX3HOqK0GLy22Yu0L
EHdDtQPp4O4CwaOVs/391fvfm3Up5ttWkAqCmOoVvCYwtoKxnexM+VmqH9X5VRB/jmYMFbfJw+uB
5dwlEKIG3Qu8lgaMkCep+BihsBjVxgBZLvvfYof/R0jqzaotwneqFmJEOtycYR422nPolL2TME5W
bWfZgdwCI23ixGoqTxyhsIxiVm4uKfGz+jwmfsm499frDwPnX+u1DMgdz9a5hPUCM7rZaqoHprKI
4WvmhF40Pwj45w/Kc1yHL/yhp//r0YswHKQRjFoF9GiK2S1FqzeB++z8Jj+L+WcwZnrG7XijpEMO
UKfk12iIdHwc0VaHfamcK+kJOngQutepYTjlmK+szNpOWkRlTuzhqTej5qJNHDpvgGmYJZtUdLR0
UrCCCpdL34EWli0eJZS+lha+h+re7JRF3A3Rp69Ijk/TWOCqPwKVDjQHrtrgr5mYdgGzsRpn6ea7
E2d/I4lr/QwBPTySgqXTQwZV5+Qi4uLROxpYr9bKEtMvfO9xi4BK2rBjOzpOQlinZPtCszrVgpyH
YkUU9lqVeghhFM6qNPP+o//Qovu1+RYhNIzmYOZpA4vCjcPSKOo3OJeEyZ7wsCJAMSdc0uxBYH4k
7IWRMFoaoOmlQdsXHRxH0i69pcIrZs4xeXpn4FRGviyo0QGXBXjG2JwGSBXYhV1iW46QkGFfsvFB
i81A2HHCWeIvfddA+f4sgg/orNHN/wBm+PdvW0Jb6rSrIoYNwCqEuWnDeRmuhI/VftrFiCd6jidH
BgQUesaC7kON/j9PtREAQYY8I/FX++8rl5drk+2mTBYStQQcHWmT7uPohXPhRlsrxwEuMqIOvRBY
qlmDm3X2wOLKLzpjspIUBHpS7uwzZRFzZTFmA6bCUR7QucPU0O7TXVToLT4QkLLNG5p2emLD8iP7
Aq+xxr/9U4Z77DgvVq2kMNFqokev82pnKjcSLptdNBkdRwue1WNBecR333cRlEnJsCKR8QErlQbH
ABRNXZI/0m4DpdSp2LNQL/lRm5ghNsA5HLvuJGrnaL5AgkYAGhE2SExlFvFGSY+p8lolYPqmCsC9
21abQZ3Zj81l5N4Z8YEqQMIC8l3ud5BrNfvhS6x+AIsKXmhtwFCziLEc84dSuGL2DroMlgj+BgPo
sXr/Do6ZFDkpC5QUSZxIhWWQXQweH7mJ2YRuAXhE4nEquKtOJGwi3IytST2W9WSC69EXRpIeIHoH
rUgEGynzmwnXd9Vu5q1mgl2MXSDxR7jxAp7WjzD0wGQZ/AAm2sQmE/va7BCgBNQSMnAnGWMkiCs4
CSrPLvfLjwyIycgRh0OJcZKyBcyvAWoHRRkoStf2KpkMDVdLTJusLNtN7GmSAK08UF2ZQN7IpQU9
zZAaT8N7TokhYhJYBQZrwLpzFigSEed2gObiohJPW2yEYd5CboH+j/suNgZgFqA8Y6g4aSewURFY
mHQ3vvPRR4TW5ehXAP0LR+oQQfDw4QtYh7rrV3b9HwaUv8LAIr92NSs3LUVds0fyxIWOFuyk5/pn
cxw+sx+QQ7KiJ634SbtHvZ6DfYSwe2h8dn8/0q5u5kUebWUmrcRwxv2etqUAh2wBY2vfIggplIjt
mwma4oknPJTBK1jd8q5/jiWbn/SRNwvchBhrjvUZjns/cihN/Wh9GGmyrYMBOp/b8gDvOWeGCJPg
Tr3Lh5uGWHDtindgbQO6zHb6GBll/gnsXo898kxQLOAffKBypwP/0kNA/MJollYac6pXgYNdGkXH
hHgSOswvECAS3vjYhPEk5XLFtoAQ0RhwZQJEcR07utJOUxYJP+5lOIIxuBzPmKwhUkHKLYRAE/p5
HsxY4dhikJ+0/IBGySHGTXU2yzV+0FpeVBY3LU4rRTFSUQEAiReywFUlstUAg2339SWcN132NHG7
ejoXih/jnGeDK3buzG2SdjuYzWNhitpRheZjvclnC6aESWNE3T5IDokJ7UUKyG25lx5nsaaNsnTa
tPVrYDHMzxLugP1DZClmFq1wRtYu2MqizsjHeC4b+dpHFzdNgzlGbLWxLcK9DoPvetxmw1FIgPec
3zOIDV8kh/L2P8o9S4wcrMPC7XK3E3e9uJdCtMSY01pbcTVnL+oRrhIiRmzw7cFvjAunAwqRMSAM
FkBrRQCIV9Fh1QZsxWBD6wE2lxA929XMSZ1OWDrms0bzeLUCpmnmt7SpggkN0SBVABUaf79J3AXP
/jVEFV9pNSi4lahTyRjuC3TiI3NYW4SFU9FfrcCbBy7yNFsruZxluNc21mgGwKsYWcaDOsX3MMw7
MgWQRpCC8wpYh8n7kD8VUIoF4v9+wPr+dn3zFovsO3MxfHo5bbjerhUYuMFypjxAB4NquMkehI+d
hPVm9Zl7S65Xj7Uy/HvUzs0bLCI3k1VhXWXYDFNvqinEcGDkB40iBnjy0WNjF1zMPH5LxksOLDVM
tvTcTtBFU1DTUGG6ytScGJCG/hRUsKvzSs4jxUOheRJzniY/Fx7DDDJutZM6CeD746mQNvfX8Pvc
c/MLlkG/yiolRafxLDfbXPnowRad57PWmFy1qZwx8AnczRwYbkK+DWoNmybdQmC91cBdF8YNnOiK
aaXi/76HdPNKi+iKer8pYtq9gS8jIA6NPtVIKFBkl50C02o01p8GYBNSFZyKHpKI9Z6HdiPiEQzS
VrbY6vIsomxSQuYZ3sLjubeTQ8pibHdhSm9InZh3lcxO7YKeNFEfYOm7ZThczXd8dw4rlJ9r1eaV
5nPvlC+CI2a8LfT0r8ERPP3Ga2GezRxwbeB0gBVS9kTSfcl+cr7oDbWrzoesOSaTWxf+RcicJHMi
gGqsBkrfLg+JhF7VGQbSf5B/tLvS6hnn/tb6w3eEC4mkwOdApCIQt1FJ7IOwCRMUx8AbZ/yGhx+s
rfRARlcTPOh+sIC8ctueBd8YxR3acGW/a5LH/+4luMXQIufqqYTr0gDSljcJyHgGDPeMInLR/sJA
yoSrsKw5odHg1miWA3T3Vrbz97M32BT9tQxXIspNcIZtrdyTAG/QWBIsjDFAZKGRYrIEw0FwpXj4
u50l7ajMohGWudmzxBSLbZQe8+4AXZxC3EOrXi85q4sO0P3qJCB2fzDlJxBrM0rsEZDEZKdoGPN2
MKWUQJ12xcKCbHtAdLa4yGjXoxObHAKIRyeg/lgYxJUsIM7VDKkYBV7I86nknsPxMwU99h0u2SjF
q3KtS/Pd5VKVkJx4KP0K8N/5+24oSBhDbjtiz63dWUnvdECYQb0gPM4+kAkVZvNfVJUw5C7puIvP
q+y977pEt89fhOpGU2qu7AlLiWsTPBcN+IJSE154QVIhVwHXWVhMPkgORIGghoHruP6/4DTS7bY8
w7dvsQi32jhFkMrBW1DMfgXmGQwiZUtr3Al9aUPyR1fQzJFOigFm0LUGrYl6QF86k1Yi27fJ8/ZN
FlE2ghNCOmYxvocpfUACN8Z82hEgY2nWgSGaDfwG8w2QZeleMpKNMhjRf0IlVDWY/kFgWaWW1X/f
ERhX5DM7yTOmKe0WxfoOwJW+NSROb0FjK2qD89ot7jqazfZWG7702U/MEWvoAZzxt8HVoC60T6tX
ATLja6vDf/edbt6N/v3m0DJ9lTLpqMwoLWa7PAyfhQPp9yMsNtHPM6OVUPlth/V2KRaHYxj6IWXj
gj0r8StriBmckyAV8x5VFwEgSAX6HzLI7C0SMuQeZ0v0c0z+FF/lQR0AU4uSXhnI0EItENN5cafE
wsobfku1v33DxfGBPzaRxxZvCN7VvnFT6DEK2wHWsbUrgcCQPArAQ1BLLZEcejQc1GLbVpvIJmCb
bAuw/wudu2D2ylvKFWvFhsDiG5QODqEM8Mk6OI+UOmJU+xpZPfogEMrtKNGMVR3WHh6B1+8A4Xkv
uE26ab/UrXLkjA5Wb8AGOoBlrfID6ZL/dlJvdsDipMJMQgzHXJtxPmDtBGigKTVG078QAyg/Bwo9
uICs8a+/ratvV3lxKOOJ7UlJmBnhIUNAwPDQ4BGOcbNwp8ErqQSGNsF4XkfCYs1E8BMZih3WSs6k
3/LeT6eh/Gbzs2Fd8D2LzU/7gBzEi3o3eJFgVG+MUL+Aj8wr+mn3n6nSX3bvmYvipuxrrikZiT4z
jnYzFPsNpLOObCqyw2uU+7j5mFNIumYwsgAan4SW1O+LutgLRQkZk646NEJ4EDWgMONhW8yBwUqK
zZfNsdG2qdA8y/hP0OEwewayOtB9Js6YH4jiRv0P1hbqA0N+llL5kMwO074q6X4QOrttGCCbXqPw
EkiBNfStNYRUoNmDqju0UM5tAjUpHqD6CGimB3l+gvRZlFpI+boavICCHdtA/qXpgSmMMoPEcXZU
lEPGPGaRCsUKqIzy4KcML5EE7ScUUXqdxFYN73DY1MIZA5xGGS3fFoq1djo7uaMSeS0v0318b+EX
VVpXZxMZimDGoD+SAJSB7IpmRcGLanbPUA6ieoAWbtepBIHhldJobbsv5QaYLk/mPEFQEYneUKt4
g33KLCp+oO22zRYKCPzzbKlATK3d3L6d2dycNCorebvHQ7CipLa6Hu/eLFRTgj0GBCHAeoUWVuhA
Xzai6qD3d/m3tJzbpy7TShbIwFQg/Y8PZayXjwIOF66LmKfoxJst2Y9e1+7q3zYsbp+5yC0h0YjE
JvjAtZl7dHgzAun6WZ6puNVkR660kUDCtvhnaQOUl6v9HF/ww9e6i6s/fZFA2gJG4VWGb92aOWrv
DwxgILoelLo2AvESljq4DV58WVnwld19Vby5CWURz7XwDlcRUFPoG3msBcUp5j3irWbodWJMyLJG
lLpSayfDC7tGzl/90Yt4PrTCNKscdpkIXO70hJ6ykUg7wO1RXUEUEYM01D0rm+xbtv3tB1+E75Ht
W7kuM5yqyUu9VnUVyLiH9ogGyR60R+jbwCgLJNkZklsWl+kcaH1IJsBqJTAfaAqvzd9WPsNKRhEW
0V1plWCSG3wGeQc3iDfKL4eIMSb+oMJV8LSGgs5/fcIXgY1rtTzkGqy9WsKfoX0QOKMw2NzAZM/I
Dqjj+BYq//9lOL12jG42nEKIROIJJ1wFR92BcxDt87SQ34ejfYK8BXk7tCqo2MLKEtOfcyeOL3uA
8ggl3DpLUUL2fm9qnaN10ATBRbPGcWccMDvFM/3OENxsIqeDbj62orkGElyLq+Iiwgkzn4qxglXP
YxSEii346DowgYHqFdpZvA6q79CuTC5WH7oIcbCfkaeIwU2CgnJjV+ntEUwzVCt0Al8TXzPlNTHB
1Wcu4lk+ArY40ZKde+AKfXoCFtqUTukXlfuYzsnmP1xZEc5wnApR4yVLKxQgaTxXkNFLPeYjg48s
Rny6siseJ48q+K8+7/uK7NfzFhkyyCq2VHJc2IfEBTVNsEmm1w8VrZsUA+MhTBehd4VdrYsX7mVl
N9P/899386+HL7YRyeMhqXgcI9Ep9sWmdznn6kO/Cc21vtofgvSvZy12Ty3hd2Lb0js5hIrfBCqd
giK/2IZQUKeCPqspmUbge79uuXeQjctJy9nz/zB3Xr2RY2ma/iuDvmcvvQGmB1iSwfAhn1LqhlBm
Khn03v76faiq7pSiNMme3ZsFCt2lkiHj8PA7n3mNmP1Qj9l22OZrDfR1/D3XHnX1DiXEnKEL1nyw
3xo7YBo+HUlAEx2sBfMY49qgSvaTYw4CWGGkkC+0hRfX5OLgEnupBZ8VEE1KsgY6/F1Mez+P1j0y
Qys9RHxjnsDio7BYfXx+ZP96HBfHV1ePgYRd0Vxpltj9/ExAQqA3NdzSl0EJeHSn5/AM7aZaQh98
ihg3rV9Xvjil/L4Om7PPY1FvEg3TiRJdGlq7rYMLGw4im0XAxdIrdnFEofqZxmnOBRu6dTeYszvx
Ck/xY/IoPYbo4Eg/jRf2gbzEV/lULO3XJ8UO+2P2G4cZRl1zisDOoueW7HS6h+U6qLxsvC6CNTKR
cAmTxJt9zk0mbfirYB/bFjejsVXPtwWKKgON77Lfp82uLTjfphWyscsds09xb+9v9SISoHHXlqI+
ZzNrodrWLwC8mC41+C/aho/g0izWkCA1skgW/7RV96/doIkXYSHwkUSfUqpgdR35eAk6cuGZCvPQ
GlmtL52+a8L7IttnzUH1ZN8b8tu4YU3Ca58pXHyzWJYrv98tiPB/fGj6WdDOZsCJg5xe5WoK7DUX
moF+S0f1S/I1XpUPOCsqATxJW7lR6Y1ghB17bN4aarg9E3cT8GHJQ0Lb2Fz5R2Gjb5CLWchEFu9z
fsHfpUBwhKTAmKs60Pb6CUZUAvk7+VrH23bTOmjCirciLmd0fO2W9xk0xhpW4kyjcXFzOLs9TkjY
ODLA3COGjsQ7KfomeDqvLBp9S6/CwkuvvcnavrvbKWqSwFJ4B+UbnBU3eGw4Ii5Aujcr5i5Ffuvz
RPifIQbv549ro48Sufkc+cOIKVJgyyj084r1D/qXFK8ohiNnz3Lgqpx84E+TW2U2Quo4L8FRj7Em
48sr+LHOc+2UR7G3zR4tglUf28DBzihwgg3T7PbIv8/mVzFeVC99hVO57sS7rOBPrMK1Ss9NdaN6
D5N5ML1U7e2yxzko36Xjrlcjt2pRXz6/RtOhxfHnzcQd3Jxmx9YhH5wcy6ttFGE5hHhLVdZ2+v28
QoFg7FK3KR+M6UmuwEEJr5nAX86L9NRMlB3lDPVerHV+f5Jq4kXIruRBk4V43mvievAqspK7Gtol
gw3T0bo1LCtMvmJH2p33Po4BmZ2b69TcihK2SbC7nrtX5pjL4OHFXXUR2RM501R1DrDJExxRZpbN
XXoUaGEiDJyxZN5iuvZ5/v+vnXU56DqLcp5UZ1YCEBrEhPabvpoUXjxm4eyoPCEbjp0WUgTNJWrP
5LiEQviUfmBhDULvS8Rj/G3vv3uTjCqZWkUnQaVtU9n5S3Q9nsIdCKpvzeaMqS0eLfQyb4SvxQnq
fEZsWEga56PgMq16fwMXgUetYkPzczIHooyHjiZWWdUe/WmGKPGdcr1wtc/C8furXaRImlmo+ijw
caODvsPXlrc0eJDWM49etiPs1vKZ4ZA75u3vL/xWLP/uY17EkMgXz+154sIz9leezdl5f0PCp7bK
T3L5I9S98xmDnGA1Zrcge4ZZFxYV7nWt/Rj62+6kgrhj1G/Ryh0LF/BbjI+PixDI+bYZ7fIeP3Nx
g7tHckwXlMQ+VRh+v2gX72vgl1PdYbN0Z9zpOxSxH7u9dKi/BKVjojR8ElezxmjsRKM9ayL9ADAW
nFcosR7KbbLSXubiCqMNR8v4+a144BxZjNH60ja6eHdDWem0TJ3v8ap6Mq6gkLv5C9vJazbAYL9k
lb3tVwHASg8ROhVaCQJkR8oxD1rsmiA9Yn+3qV10mrFxwgrmASt7pcIVDRMSEAQeNIKbwGtNu96D
1a538tqfewX1zwJ9STjCT/MGQl3SFW/gV61/v3s+ZWj/egL6Zep3bjX8xRRaMVQQ6q5DeYXMfkeH
yPXbtbAjNmBxxfIv7Fr5DZL+329bXbyoJwuh+vOgVVEqO2H1O3/yBgD3OjjNaUKAbZ1wLx/NY/AN
02kkK86Ob67qh+ouujI84zHdVFfSPoq9eKdjS4lzITyr1o6+NvpKXE3b8jZjVKdSwLVH80v/IHmj
hW2dU99ywU3G4d5cNffWIwUFLqHueIqRJQZk1l3zcJEbhyT6Uq87RJPBILohQEvuwfLGo3IAec48
4qa7Nx4hD27e5CqpwUun4dzE9yrcRiTDrn+V1HbMibKD+eU1jkmuc09xvo32McznzG6wkWR4hIAW
YhuoTYq2/qhKzvgVEdnVMBPZJgIIlKgNyLtDhXAVFKV1cH5L3iLMMnljfcc/xd/qb+FdY9jdXt8C
ep/Ql0DnKkU1MnWL4wPeAGBulWuNQ6BnYCmVtLrs4VvxTaGgfR69aT0LmVvHYmUcZ6sszObZdOKj
sZ4NvHIvusFLGn2T0RWfZiPc4VXfGy8DTJiT/i336jva49mDiVX4FXBafY0X30lyitUbSrzbWLwF
3oy6zR8VO/9SIJufrwKvOvq3BJeU+S1M6q2M0D9d8KvI8w/DpliZtN6fMDWbs3oHHXrD0Rsiaeih
rOs0Op9b8Hpk/BcS1k+BKkz6RMkUDWN2LfmYlAmiotdyTM+qeprRnOUthXeBUShGIeCxQJOTQsfg
q5nJrSg5wqVz6/OT5Nf154D07uAMBK02elWdZ19KyzacOvx9iCExbUKDnIoTBePJWdqxxeJoiWX5
38TkX5e/KHQiDSRAFEtEhMapBkTvz2yzrsYtc4ubj6b+GMVtAWf8vM/DTa7DAccdQ5B2prATpBZX
E6dMnar0MPiufXcaAGHHgauKOFF5qsDG6mZaW/1t6bm9wWz/GlF+3fhFQWTE/TD4ejvdwWTva8AD
GINitiKi6se0+GE85jvpfCqdaXNu7X5t6p4QeeG0RvCDbJg7Z3ddCbfTpj021QoAoZY6COJhHmPh
WHuDsOUpOALBaJ0m2003Q2VrO2A4V7m+rq/aa0SabtNr6YGdiaBDyr72RtSYEQeJNtAti2d0QIzS
NvCo1WwrdlE96Bunbx9p2vh7DPquzJPm/j68fwoLfr+XL3KgQinrZsx6Bh7iul1h8SRYW1x1Yzto
frSVtUX3PvG6zuuhUjy3T+nzAOqnom1af5GZT7QPPMH61CLINp6G1NU9zC3OK/SE0dcX9lVpF8zp
ngZHdIUODe66dHrfy2V6Ul4RPIZeDCR36f38/ED+9ZwvMq1W9v1+CJhgWZsRkEq68r8CDEeQJVlZ
X/+fr3aRXk1CnA1JRTSIv5BeodBo3s/2iqKLQeriZzOXPttFQpQXeW6qI11WTKuBbhebIEI5L0e1
BLRomOEIl96MQ2Ofc9D04Y2QPhucTNr4JYh2Eq39sDro0zoKOxwAdsx2+k0d7PokQdEapMYKrwOO
J/2e9s5Lc53cBUfzpmemr+zNnbiGAdUwEPJdY5+vs71xig/UCD/PW9y/9gUbmpOJbtRevpoZss5E
kjvZ8ZVVP0SteJ3n8FoAaOZbhZfQDlGJ8m+6aLAnnzNL+j7I+2JkxeLH3+/xT8fG7/f4RYKG8Vyc
Nt1AZyb7UfOZNmJgXVVXzJQwDZ425ZZomcTrJnON+nsDdVXNDBwfmcQv3MhfW5WGKGs4x88IJlkR
L142QS6p5dNmuvOfJU9dSbhgolcVtd50M4s85l6y7qEgLmH/P5nwfbzuxQtRC9jEVcbcmjrq6+iA
FNW94bUPM0tf2uiuuBUo8DXuQfXUA17IX0M3cBcnukuf/uJFaaIRJfiQT6+gRuEBZ7tt17pg5zQQ
gK18nxMMEoaS/98urPtfa92Pn//ipYlNirwpqTgwz7RPBsQ87hK3jt1c+FkDCEYUH4/t7tRyGlD+
rpJ+M9anRUruJwfnx9u42IeACWOtURg7KZiSKt6wTW/JLfGHWs0NSlKpO5UizIJqPmInoh5mqNKc
1wtb04m29UZz8i08DK87LgMcPlGf+HBzl/0AGS3JM8aY06yI9IZLj6+CUMbC73ouaKrkK42dUNom
2o8SLbvqCswd2eoqRp3DrZHM1p6j+qTqmyoAHQDM2iyvxju6/ml0G+Fkj6wyAJVdKn63Frs6n9Qo
H+/9IiFLxCSvtLj8A4AUPUUEpdIWbqtHRd6gQc4kaBU9W8O67L4s7Ky/9uc+XvkiFevSPDWKcuTK
CH4JnglUOLCFmiYSojdo6aNMX9YuLtjLCkTyX2deH699kYdVQRrlvciuNh8Qg2y2c+dGn9XKhGMN
CK1a+WQPGKRls3125gThVmhX4dXSPExeeK/fZkPv0lEUpY0iMYt59Ylqym6SDfcelpWKvMWpHLx0
i+yPCH5grSPvM7iJfJxzBA3E3wC/G5hQ9qosuet9EvQ/rs5FrO3Koi6CuJ6ASAK0fzP6yW+kb83k
Rt/q2DMqahWzIwcTtridKv2iuO8n/a2Pd3ARda3SaotQ5g5mRKCZulF6AMDimu2m0+Y2RUhGWN4h
Bph9IeZ9kTdIjbXyEkXqr2OJj3dxEXWFTI06veIuOg9Ug19DKWFKVdiAx5BLNKisfhqQn7e5sY6S
tY4SuSMGMDQddclrQ/5r7vLxVi7CcBik4yCMHABjuA3zE3qqPTxLHRe9KHQR1+MMdAvO/wr9r42F
y1C09U3cYlQs/gxH6reisXQiv01lPtYEH+/pIiYn+rmqw4mjcdaY2s3ugsGqpfTF/kPFpgR96Bez
8SYwEStEOw+Ji41c7+U3jWRL3+SBUaPlRVfZnbGfW6fTN8kL9uqLsYGwSCcgX+s/fI8A8JKtEO5y
SPWp4Lt1/2jscpdO1X7uVmGXc7aDO/X5B/A/5GlQEltjF+V0J3kPxOoQ7eXN3JK03JyzIHZRsV+L
mwx9vJimYbstr2DMvqbXw/G8l/fBnbVL+MtL7/knk7UPS/W239+959FQWnqksFTyDby5lejQnM7s
cKechpve42O8JEgjqbcLIXYhvLyFwXeX1SMrMtWO4D7bTWQeXcr2mGcvBuKQCTZZSCtD1e11yBhL
m2Pej7/ZG2/7+d2Vq0oUWjVmvwIungt9HdUtb9oomJ6IDrjOc+/m2+K29AYVf4v4MVziN34CGvm4
5BchPk20YhI1Xt6+cKoDEjAIA9KRSeDPkQkgCX5cnGovha23ZPLdp4b44DeqAKmrECjmb8XmYLaH
DL/0VZFva+GHNuLstqnF67489votyrWo34MMmm5HLD2UhQL1je7y14dgyvIMYxH1Sx6I6ftRn1Q5
5VXyNpcKd1jHQ4nDnKB6Xex2fh6ifl3tokVQVX1pFjFnmaxxtflEBXE43VgYJKE8vqy09wZZ/d3H
uzimYPtM5mBlMxRJTGlL5jtwdwxCwYJt2zXuz668Vb6dvZSjtHdqY9WhTuAaP0vPn1wAHY0dcuBv
NMXmGRRLQqH/zQb8tR4XZ1jeiU0tWqz+rOFWO9Kj2jvVpvfm7h+7PnAbYemt+zyl+nXJiwPLMJsq
riQuWWM9qaITgzM5lquU7xheX6UMSbSF+uATJvv8mv265MXBNIRdL8sjD0GqNoNrycDhcPv2CPya
eBpjgl0o7zQLdZaedqjwTWn3afI9iE8IMJHySvDd5eopC3W8efepcmiD1gYlmiHAFtFwLvdj6NIX
4QmxYMZKb9HzXRn5fWyeGmR2DcrAh8q0KdTT2ovlDAmadac5b77A53obf5ueY0SNBNv6opXM6psQ
xXfb3xYrpBWaxEfuHWsm8iphvIlrt0dcDGlmrjjmWz+w2yUxpsVtcXFqFr2RxWbHggmsTbCZDQsY
pb5xTZq15UoLD+gTKqMhKZphYDkkWqb69v13MWk0cT1X2Yx3jfatetI44DAH80BeOcJtQHqVOfVL
Fz2POPzg/+TFq6G+Gx6hIPiwp9WVmF0h/sRv2SmK9pLTV6AZC3hzaIwtxKvPkpwPt3oRQbLEbJSw
7cH5zbyk6LzOaGmKKxA7g4v8TLuuma2vE0zx8msr29WusdZxI0pWeI3QR1///vT8hCn0ceUu4ovW
qVItW/UbuIKkrv6p76bDtJUKGGSQ6bp9tSkVRHDshl41VWi+TTaAVuChyzB5Sxx3KUL1/bKS92cF
54eFuggtpnVOG80vmL7uxnSFwGm+F9fxqfia3zKEGc52D/AAqjx9fGlTgXv/oQgON50/yEAIKeqa
29bcRZvy0Pl3BpIo9rDOfU+zMBPeIOywTLv6BOX2cTEvQlOtZa0WVyzmPPARbDQqB3tmH8zS2P6+
omm6zNX/5ET6sEwXsUlMs7Yo1HJu+IGKQTb+apae7j1r59PNW9y/b+fpxYH04XoXr3YzCUNXmuAC
8lVCpwhRaJp/gDnE12ELH8vfVV9NarjvDC7ro7GJCjvdaKYt3eu7aIc13Nmw6frW3/TNSHsR5V0k
lHc5sOKvKk2AwVZhtoA20e0BNxFgYmB+bOGntNNBU7KQqieebetnv03ZlRtkD2FYQKHTnPSKJJlh
U0BV6fZb7QGL6JWCSuHiEmgLS36JyfZrTS8juZqXPD0VhwnM05MWe8EpR7PEba6J6cxbzldjfpDw
a40dTWRcgKnjaRYpJTfZA8NRJnfYGyjOMZc0HZS+ZQ+QA75O0NKGtYU358vwzEcT9xqLsg+fKgAX
T3y80guBkKqLO+kTsYwPu/cS8S3UZ18L5lAwOxuGG21v9puzJ14Hu3hHFh87guSYuKk84pv8JQtg
1kU761rea6/cWnBXoq8DpNNcZrF9cuK/33KXGPCpCKugS5sZshdsFFdmh2ChDZQSBWgQac75Zpaw
WThT9E/qig9XvcithTIXJyFkOSL8bmob6JLQeVnm1cc4WQU3gKkyXFNApHR79Rq83s5YGztBs2uk
mnubQhkdd4bBt9ALdafFgoDRDXA6e9zhseYK6nbU3HTTeB29Bzzfei8ZaNDbyXGeluEYka6aaq01
tiTa6c7yqoPgcchXx1rAe3iFOQSdioXT4LNs88NnvjicOnKcCOsYzlGvZl8iD9TZfeU1hxmuQNus
Lw5nplmhlz+f3dfOmbDzs5kzGylPxc6BetpkFaUP1bc49vsleJb0iT35xz16cVz1cgguSeX0DFQv
kO8BLfpH0YTJeoS6O3qG5KLQNe4qGqQ1t8ocyl/Lu3n0PwI2S9b1Kert7gCeaDgIoI6xkkexCQkD
t5vpLGegC83eAGAUb2GYonYFPfRUHrLERttJPru8fwp6QRDpJDc7VdB8UJg6dC/Rpj+AYp4F+4c9
wOKkJLeiRI8qh0r+UH8Xqnly0jotAsH8hw6C9LbZT/vsKhjApnjnq/bImXbud8UheRoZhGNECxN1
gwzEz/F+ho1r2+jQYJD6Zg0xrdOT+XPaxjs1suVXTXClDachfU1mjVi1XuXHZu978SHoLbcWdkX5
2q2V4iX18FjM3Q3e8RglxRmgEWWLiGEp7BcJ2W9Yx9+cFW8eJO/SsqZupo4Diqc1Zoiuw31MI5Ke
7vzCExE9X7tPlG9QgR0fLEIPi6UyplVNF6fPHsUCQhMLXVvcXLI3mKyKIBmpu+RcucuyybN8bRd0
1X7mFpZrs8MkmyOAiVUhSdRDumvCQTqTFyc3gkMm3jmG/DVrvAwNZIVPr6AJJg3r1pzsLl513SrB
o2mrjgchXpPZZI6OCyKqk/Km149KCiayP535oRrLDikAyHiKnIb9hW9Z5+XjOrM8EzlKPJZu+tvk
OkLmS1gN/lVQfaHjCS3+S13f6MBODbcEGhp7bYkt3EprXcQiEB+xonWROyF2f1LuKf1NPLyeh5tm
XOvmvS9iW+NlpD6hV6KoLt7nX6p6m75Yd7jW7/ofw0v1wqabVhM6DjAMZqVa+O9m+6If86v2kKsr
NVgpO/FQX51JTtwJesl5wxQuv8OR06ncsDipsyKy18OrOYk7+Ut1XknhOpEwrLcBT0Ce1oKf5xSn
PxtZLjuvXEu4zpCeYNKNxdZ5VVXIdj00a5kuZvzUJZtEy20rPHbKfjR/ZOVrLx6k4E4kjlKn5OMX
CTOgchMoD63xHb9D5GsZyLpdulWlV8tAvwt8VoqYf2l3FEm+J7VushaEJdLqUlKuXiRugTjo2aCQ
1MhrlRwTd4HrfEfEh3ie7qZNfxt5UDrXNX5B2gPT6V5ZVcdoQcDgk1n7x+B2kcpFbZOPRs9d6Lrr
47Zjg23OFBsZluCmQeW/90SFWbvT/MB9/dQdwg1KK8eJDOh1tnbiBJlWAVGl9eqtsuJxWdfnXbbr
t9bO+iJ30Iha8glekad+W+mu2ntpuQPrvuDQ+FmH6MMpcpEi1mXXay02R5zXZe1hjjULYoiNW+CU
Dj55O15P5okIOLrg0p5DT4+PAnqG6cIJ/gmw8cN6XgrMj7loyflMETWP1FaMqg6s5vm7OGMrH1lH
7THfBQrt2W7P+RG7dfkH4nmtrATtkbXqnqfX4ZkZ9SyYEti6aZPDd8y72Y+352RdrJfKw89GVe/X
7lJavi+TMtcCcssOsFinuMoGY7P9XEJAVCFQvQTOebeojP5Z7/bDZeeU912k9qN/prRvKVbsVF/r
o7WXKQEpX5qV6tX1Wi+hhS3CIz5pon648kWa1daxWrUlyV3P6DXYi+hR0NjqZ7umOb8Q3e52pBLY
gYdBe3dpvT+buX64/EXGk4tG7AsiWV6D2lZ3DbBlVquTPX+H1STGL7vhoG2swIY2xSxEb1dJYw/o
8fFAZA8hUww2LGBt+2iXrVGub/el5fkcB5hQLFEy3xLw3xyn2kXyM8pnv6V3wHDasrPD+bqHfjtt
NAQPwceLmLE4ar9V0eI8il/Lo1S4Y3HIncmwUWNaTS/9oTxQYOyRMzzvNHNFsinvZRnhTHvcBFcx
HaJp3ekOy5ws9srnav13935RzWtRLYxv1PziafAY5/TGYyOid2UhdjVg6w4OEa7LEwXi8h5banJo
F+GdhLarUEcQ787bEQg7ALM1jqLonLBED8N+VnQ3kSX1jBXYk1XwHUgKXJfSUzcgrfxvqeAsYssX
apo33/l3L5ym1VnUxey7iuEf9YXTqcBAZwG33APLTlslW2RyvxVKv3sIF4E5jOSUSoqWinEn7xrs
BUYnQ3jF8tJdVbh+5HKWWGyX9Eb4VjIVLuy5YN035vH8NGK3MWuVEIZqO0IQeR8IaxIscwPX3tqR
k5SrXLI1dPrk2+yoXfsvv29VLW1//YJklslRG+Yq27/zJDAIuxH17xaKZY5fguZN30fU8rAF41Ps
qZz60kZBExpQHa07HjUOa6rb8L/b0JmHZ2iqT6h+rqXXNOQcCqVZcTqDnkec2fn5IklzKdJcokKl
tM1GySLQRXjWYPWjuLHuDh1JjleC/zaRjkKWTrARgW/CqyZyyplbAcn8q3DWwUBi+40SbY7VZXBr
bRrNUQRYi83X6at+Sl6Xgo288MK+odrfbdCmjFq/mFHrGhC9NyVCq71rqp2VHSv9KlR2quFK1ddx
OOLCCj5lVWVrADrNjxDEjLwWlH1LHZSrwPDzbbxowfIJuOF93H7TF3p3eyMjKKOJ5tXcgsOmcHJn
VIzuDa/LgXepLNYvDgktUbUprOmxSQj3V6u5pd0jaeaJhZdaKyX4ovhb2lXsO0quaTfUHrVg/6Oi
DY88xK5R94i4lLM3BG+OO9PmhKWca2k9Ls4GUx/VoQPucRcKB1xgmvMtc6KudSz4BvIqkh06kZgf
2i2u9n3DIABYWxEdpzNwlEU1lMVX9SLan6O6KSblj0N9l1k2YmDcTrxJdz7g86E99dE6LJxRd8qd
wgnm8m9C5Ohbf5NujV271TfqpkCkeae86t+CKzSh273QO4juExwr+OL1Wnltgq3wdWmMvVQLvPEO
3u0sXZYmecq4d5JsqnSKAWxDUQc36OhQazGJhzouu1N3FfRe8aBuzE14bXrFcemM0ObU5zfhWr+o
B+JOjk1/bu2aD8nWx+uaOD1BzGG0Lu4pdcNujyXWXn+wNgPgDYT+8LOInqZDv0bR1i6POsmJ99aB
lVj1bG6XZ6g0UgljoWK6/QEgekP0PBg0VPUNpSMNx+FZe235lKWbXi22BBZap/rFCWQocVD1jAzv
kgO9G9Xpb+nY0yQdwbMVnrSf6OWuUA4B80ATLfWAPOM8FTzjLLr5/XHyCaXuQ3VgXBwnaZPiYZJx
K3+2O99kxOYQUt79G1Y/c4rxm2d5qYXf+mIaGyPhVF1X23O7xb67OhS5nZ5EIojPkwUxIr7GO8t3
4BOigb7qJbcF2XJrnbdxc5dgOGmp/4Zlqrx0axe5vyIkIcjft5LD1JhCyavBwrvPrY/z09hDfTmW
R05O7Zvvfp9JwGd5k+xoueobWdu2wr/hjKQubP3LqX4oxsKgCpRu6prwfoe2o6FzjDswU2dEjfwT
27UVYl5HdvxortKbuW8XHIddQC9iNx6GzJUoHg7TM1pTodvWjroZ8pWKduVWR6Lmup7VxQUvNBfN
LT7D3UmKbooIsCucUW+DrXcBJDbMMBQDNhYi+DAXbJJ00a4fYopMxMS+RydzMxNS3rQgrst9i4m5
+/u9/YlGE3v73S1cRI7Bj0xlanmks4AJOsDV6vxdeaSLcO3/tAp4RuivnfDVW0W35034vU+uAv7x
aOEv3Min7/u7G7l436eg8hNdIYSRRdApRocwib8KMs47N325H6YvzHpG7dpysp+iN6ByVu5QF/Bi
0OT6cfk1fJPh+str+Ot+Lkc3UW1VllYT3Jvi5lzSFui2mdc9Qlk7gHlDYi1y8tfiEBpvGY8hQohf
58l1rLnxOqMX+H1atfraUryxfyrOd3On7fcr9nkD4N0dzgf9u90TGnUrVwaPDl1RoLYAgdH0Mn9w
2uzSJ902dgzQmLauFi77aT3y7rIXQUAK9KyNTC4Ltf9m5rrGqm3ezx5Os6ISL9m3RY/Vz8elhqQi
My5qknUp6JvoWSfIs3qZgFp/25OX3Kbxtjcd8hZYYMbZVVe0VunfDtpVUyC1lFYbWSzsGmFKqadh
QD+UE4tX0G6046Q+o6kpfUXLVlZ+ZP6dEhw74XEcHofiugONnE5wyrKS6WJ2DF0J3QeHMKB/z6ZT
V92I45aGMhnS6gxqqVmX6ppCA+X/21G6Cv1TNqyjeaxb3vjqU4sD2LZsOZy6k/mNskF97BnVYEYL
3zG+C+7qqxmdJ7jCARFp47q7LQmrxw7tO5vWe76KEjhx/tMog1vclPqxH10NBPToMP2pBCaBdB1U
t1NdkslUW+le0jwX8j5Nb3rIMSjZI8uwXpr/mJ82Y349kUuQt2jI1jjpc4GYXU3eIJ18GNa0PiP/
poz3uUyw6m25OIw00nzao+UBH2AnzZnEya7MdMpwq0cLYMD5kFi7FoubAcIGfht9tPItQBVwGXs7
41HjrNL/wGujOAZIliF1Hl7FZ2eAjzncaPohVtdnlBuNvTTS8Fe3hQzUaYWVKUrnOsoB1ZfYesIx
Voip5bXaMWX/XtALyG14qUc7LbsOw2dB+jqMV1JwTOtNEFxn8pUAf2pgMBMlJyn+EqiJnWOMMqqb
MTgkwV0beedh66+o0uz/m/fr3cpevNbi2FfqWeZA63ewgBzx2B9zJ3X8Qw1JN/2qf7Puf3/Fz/PY
d1e8eKNbXazV3ECGCHkP5ee48rEw7pptVW4QhXANGf1NVOPBBkFE5KliZZwJHR1+J8S3CMzYP2H4
/+uDBVr9X//J19/zYqzC4NxcfPlfx/B7ldf5z+Y/51/71499/KX/uipeM2rJ19fm+FJc/uSHX+Tv
/3l996V5+fDFKmvCZrxpX6vx9rVuk+btIsFrPv/kv/vN/3h9+yv3Y/H6j799z9usmf9aEObZ3/78
1vbHP/7Ga/S/3v/1P791ekn5rf+d/cir6uXi519f6uYff5P+bphoG+Azp1qGZlozurF//eM7qiyL
lmURHWULSWMypCyvmvM//qbKf9c105DEOXAqujK3u+q8/fNbqoJqBX9I4r9LYPH/eV/XfxyDfzwQ
VuHPr/8ja1Nkv7Om5m7ejsNfx6UBnlI2JJlEZmaxirI6nxrvDiPZyoQGGQSseIXDkPj5McM8y9FV
BRmtswGqo+5GuwozuowiKLK6SvKtVu8MoQtv/ElYd0bSbKJapp+u71B6yE9+WRyiykSZtGCqY82i
Hyo4wYA8UyixJe3h4dFtN9TetNMCipWSgm0VNBmAT6V2TqBNRzxjoXdPzMEs1aLcH7rvqVg9K131
zZpOEQZxHUA3v0i6taGkySqxejKLcFNh1J1jsLSRo5Pfa0iOZNBxc20QbwSx+FFJhAxVRkZR9cbS
GoCBfS/z/kCtKhrRjaifUZE+qzdd24DjKau9ZNIZLNV815M2FLrUnqY+evXBbpQ5SgN5AGmq4Nzp
EkE/xqW6SmWDGCn0omPJDZhAOW/WLHvv6s3smNziGGkO6zHMvsWCicCe0KWbAaePJPsh5l10UJTZ
Ywh0mtUPjKZ1YT/WBFgUeApRPAWTGXqpBDHb19C6FX8MfpA5kxq41RC0zjlKRyxZCNh9s68kdY/q
BgbbcJPHoM1WiVqugP/vWJPYafoKNxJD+RKa91VNfV6wXHas4f2JxGEZcvBaUw5XVQqrn34sPGZ9
q65oGWG6NA6c3qH2s/UrHL1AGFYWlXvUDqFTyqjJxAZS27kMVGdqJduQyAzTYtpNnZn9oQ7xPwo4
93nKP5cx5EPs+fdi0vo1n9/n+vJP/f8Yjogi/3088l6q/PU/tnXyApvxQ1Ti1/4IS4L+d54Eqvqi
RHjRiU5Enz/ikmD8XScgWZapWIZJdJinmH8GJl3+u2JJBt9ErUEzCD//Cky6NH/L1JFxkRTU2RFz
+R8Eprfu3q+4pKmapGqyrnKPpqUYlnlRVugdLmk4ViMlVFJbnWkg1JNuOXHQPArYSjuiHFh2i0aQ
gj29HLam29F8tVUgH3mBZGvkqzpJSeAO2phA06baNZmvm7S7xSo5nLF9KcDV4/U24LbCiyEHxSpQ
0d0px8o2hmLwVBU3qM4UvUkPTr4v2GX7OqoImtXxz3OPnviAc31lodKj8GuKUV4rOYNzRa/sprLu
rWoA1zMatEeHbluKyfMgJ9Df1MfWyrcy09pQUtalibWtofXoD0XkY8b5ayPSmOe9fpbi/Fka9did
/1o4flfqamEeLV+0SN6WWZct0zA1tAx4pBdtvKwKlaQwMwWgJ5+htZKDYqIABiizA3cp0W/yCyiA
sNSVswoEC8mapsx+qr5SMwiw7ue1iCwWNzRYdCvPdmIpP2ZUYMx6sH6MpJXUm/dGKayUSjs247nx
MHFlYYrgoU7Tw3n+vTbEoquas8r0jKSJUoZuZV5VZdu7/ZnHryEb4aeA79/ushCS78n0qPvGfVee
f0adf9+G/4e981hyHGuy9BOhDVpsCWoRwQiSEZncwEIkobXG0/d3kb9NV6X1VNnsZ1OWFVTAxRV+
3I+fY90UezP2OptmQIExb36ojX/zSjtxqykuVqGEQLOR3WLj3MpjR//9RBv7QGHD0eAojsW0cHx8
uAy/J68gx8jJI3SrdeG0zjzpqSqoa7e+elKMe5Wn5zSij8q37Q9HQn46Dhy0YbkRPcXEeWjTgyPB
6lBhhOhUmAb7LS4gfUgOe23Lg51Q1xH/IPmeLfoSK5gUNWdtMOnFttP3tqUskETcS2VCvYqNdqNk
ZrDQ9OSu2jKTu5/QD8pfG4Nrd+LmZ2/Y9zb3T7kKE6TPzgZjE9QSTXX2NWvrhTrk17pnPjIjBOlA
osUr5or6lPGxrQR/XGMn3lxLGacMlBqINtO6y63r4OUINoTneVUpQXov7QBX2+HLr7OzYkYPufSu
eeHorkk1pnWcljILGkZ2aLqj7j9MfEcxteLHMk5yW8IFwBkWhc4sE/M6wyhITVrEzBsWtIk3VtJ/
GqPw8AkdBG9sZTvp+cOsIWXFsv8YMzqPWu1WibtpY3YCB7Eiu3qvNXRCLB8udaGHbuyBG+N7aJf2
0saeQkacfiEp3LeUU4M0lJNTM7S6Hz5KJT62sKuGOHzt5OCH5F1qM03cKJUf4gakECUGPULvrPHl
R1fJLopnxUr2ZDBz7T/KYpIWWtNeEl9dWmOCu6KuI3hSRYckVNXVaAznOEXqhCgEvpBkwBAj3+bn
l3nudypDo5UoNg5UmbXiYAfKx3x3gxHf/3IM/C/hnv33VkCx3A1DsWTddHTTIOj8AzHoktTUYQu9
pY6jndXjX5r52YdjU3qfJO025OrRCs1zHIzrUZa3ag/xh1CshbZo073f+Itwij4sjeKgU0l4RKKv
jxI8bNipPchj/mq8yirroIjjHW1+rG75WGHxsow67bUIE+i6IiBQfjU6PylX9lm8K7aiXZJp6BzD
RGrD8KfheF+pQ2NchXxdX0w4OnbpM2oaGkbKraotOx9jt0Y5tkX6EUh0MUqauYyQFzHj9COLATtQ
qyxJuU2JelWDEt8PuV2MDa25jQ1LTRpwHFQwKWDWYZaRvZXIb0wTlQdksj4mrkuK0ETMLHyI+BkV
JzKprb91cb+VheOgYg7ftl2WEAjF3ZvdvxIhZymAv5+ABmkNTXEUR1U46/6o9zBsajiFNhphhXpz
uC8xTI2kHAsvRxDavvU0mLS5ck90+kKKKF2XNQoQcT6eZBz3xLudiYc0aHAAnSTYObJgOKj3sM8k
2F7qbSrZoBT5l2TFH6ZlrxRJ//AzhrwLdZp7YkZLqfAaH62XOkbmNtdvqsPLMRt7WGafg4SeUE6e
tsg/FANBs1gKLoaVfFimnLuKlX40mrXD+u1nYjKHnJLRG9iWFnmfwmhwVrnvwYzjuLM8BhAE5LkR
VlQZQ6p6I9LPqnqrEYLLre6s9MZZtbnT+ZUpzF+MrD5PmnrMoxQ5wchX2ObGRY9aops63LMf45yU
duzTzMIsV84D+5rv2KvSqOlri+D2Bryt7c2zOo47s0C4I7Y2Ux2bC1PcgRxZkNUQ1DF9+oWD8lb7
CaL/U1gt5LhYEG9QXTfUT6tnykeROq1LGSSlOl68nQKVzR/RbNw5flZJ/C8KQLOv4Z+zQ9eZHDBo
bV2eZ89fcJvcSqEvlTJtwxYHdBYeS8M+p719nibGyGzzT1tjfssIWjU+FqAdbdjzosuZ0z5HbkGG
jUrYLWEDQBzhOL+ohKzCJuJhmfmtsXHMkK2jHOcf4p1tpjArxvRDwspyIXybyNts/EhQMtvko2j0
Wziqt7B3zlplnXMjCOCi1edIgXohxwxWK/GsxQXko3LrVPmoBUxQ8qEcmpmVuzm27lNfroaeX2q6
W1w2xFIpJXMps/ep+sbnRrdQZBkn3GGbacilNeHOUmlwzx2ZftoRkcze2mUqVNCe1dBQ6lt0QFq8
kenhqiQEd0R/vgYvxGy3AduayYY3svkpjXL75+3W+Xuy7fd2i66ygvQ2CBuY/XdwPWZSzZ1UqhuZ
nb2SPLRINeWpUbIzinYftZV/FCrzrBl1xKoi31V05mNIDrBG6JPnx7LWkg+xM4v3K1PRLho5g9OX
lBst4XgMe/sT+eHlJBGxIEgrLzM+4BfT0Q+lvey/17ny6oi8kFiWZgohaH4Gkhf/zMvhVTwrseH7
QcKCNF4Lzzgj7HQ0u3rrZQaUPp5VyKdys7/FjnFrxe7ZKPq5wYppgeheN27GsjmFpsjb6mxB4kzB
UEzqegjj+g1rdz4tpgZfm5FPzfroZrObKQarPMv9ZRYnkAQT9uyx7n9lsIjcFKi6MHqEAdhpPImn
m4UdyN1RsMrskF6qg5U32sglyvHPPo9dIMRBPL86M89iw7byKXf1tli0tnwju7EbcrbzPOEjjdrh
R2jcKh8G2kvZMQH/+anrljhF/1ybtsPjJ7ej24YN6vprToUBhJKt0Esh6/l5avK7XKb3ekJpLs3P
AJdbFTiG20k50Vx6LDDrNouboU/7TsMVtC3OY4AppWefIhi8MlHDUAUpBmTNzQt3qpM8CjVFhi00
dmhuX4hZUjdL/XGTy+PKD/a53HxEZXaUzOTMOU8E5rxG8oI0wSM3nXqREEaVJVdg59Ejq/yHPkRE
0erCHzo2TX3JTS0CTwncPAodEjXVObZtCMcBchZSIEV4OJMP0nyMaFrE5CM/3HgkX2SbhPHvuEwt
3uLB2ah1QUI2eWl8PWZqPGsNaEjf5WhgrjLFtueTRPeSdJlkfYwoDyQAvShW5djeVdQhQkdfzRGr
7jAKRV9hMezEK9No7GWOIw9GN/RfBIT3DUGFa7fXKSRcHXTMlmL/JjX+Vyu9D6axRQl5q1e4towm
Z9bYyuiJmhkpGbDRMo0Se6FmwzHzWoywnR4dcRpd+kGEi1Z2NGXpFrSbipwzcQZbfRle/dg8zhG1
14EmtIxKZTF8STi7drKfr0aZ2vfArdgB3dp15W88K0IrDMbEQido5ihD+E4L+LZGgJ8y57sDbyVP
3tVSiExzO3hoKXHmjCuKNN8anXWMR06aUeI/WpJfpBoBvqkAaSFywrQRM6kUUeagMueYe3aR3c2B
GNluI3oRtWHrGfFjEI6Yaqx0eIxfO9/aR61/UqRoG0vFMcVRCuW/Q27Hd9+L70qaPppBoJBE2Vdx
8K6Iax78+kdqUhqOMuyawy+pSSldA4mckEAqHJWjV0f3sOOHBAyZkfYU21z7COQzrc34cEYJokJc
2csUb2RarcN6/Bl7067Xg+eoSh9maCXAb2WvZtErOIzuPgHl5UDB+JSZMqGjs9UkKLvzJeWBcR1o
OoswTuqztF9GFXei6r1F0jLiaYdIfJj3JE3vlWlddYmSACvC4/n2nGBjKJ2y8LsE25mMmqTjWhpQ
L2VIyXnlrtM+yiZ65GJ4ZOVH1KTvgWdf5/kQTojeFQr4uaVRxp/OrZ3e6SdOFqEFqBGPRuvTt1Kt
NNcI4hao2x+axoqXicRCDo2Dr/v3jCce5j6dRKnx2rfRe1Nxz7142I2Om9io/BCQZp5vAnoPUX4Z
xvizEm8T2G3USrqS6JPDSS2Iw3tS21fO3quaMDLGulWz11CPtrlkr2yRmzA8HmtVBq8kyN2BPiji
XUZzEiC6Kd4sWVGXfQqbRzY/uxpnYI8iS8QHyxT8KnYXq+H9An8HunLOxsn1R3HTDg03iHpodVCs
6MaQtPgtd5xr7sXHCsg/bxGTFU/rOsnug7jBwaSnxzIJ+DnUBq29kJkkgHP8R+aTbE3G8GgogOwZ
TMZhfGlIlvNcnWsXJnc7ZQSkiNc1imr5+FXU9ZvS5XhoIToHDzX3D2FW/xA/l+jTube01WCjmQhs
vvoZvEAfjkoqsVAqnnHPV/utoSxydaKObQ3bCIXkQmorcAP3Z/stS0yWzpHRP5uF+J+GP0PrJrz1
H/YoXSs/RGsNo8gi9dA0iWwOcOkickAlsL+0y21qjrf59h1muTVwFslailRpyBZImTFlmg2cxijt
cW/VFDxERigmtQ1Aenb0LHDN8TVOWYuJQs4khcNUsg/qY3YvwvzcVuXZGPd6jW8NttOJZiwsJzvX
HWmn0liKGSumpVRlZztMHlLBYiS7t7USw7Xqgl/iO5jF8eSfFSu5iSROo6CQEmTye1ca8VKR4JGS
BzoHavIxFK1oNSILp3bSwzDHZ/TG4qWqcfj7Xf090FzM1dUi82KH1jaI2O7yRl19D3oIjveqHjdk
+8mceOy5BPrWtBRxMhSFGyK+SWaQKF1/5ZZ26mtZFV7CjuRvO89ZOnqVHZrecM1CZA14pJ7YpMXk
yM0Vib5ThEjJvHeESnzvW4Uzo9C3jsrwtqFzFXNy5IwQM6bO6n5pTAjR9KRrYlhJRl9EcyJjfshQ
x5BiNP31P8cMfygo/Y4UHQT6NYOspwo+/3vIkGlF5U1yo7qd43GGQ/SKyw6/qRiHciz0HCjf4uge
SQnIfXxP0xLarpltDMQjlvOibJHvKb32rfLj1HWMJlwVCNiIdI+hwW2TmKbNFHPIl5sxINX4Lzcw
l/L/CHpEVciR8RO3VFr1/34Hk6HqmUPZh8zsdDSjGlZMna0lVb7pDXFuAhaTkno9xNW1HF4mBYxh
TGBBv7ephdcqU0skGkQ0mpvyqpTKpYhEvdQ5e/IH6oGoBMpMp3bA+FebhqsIKBPEw90uohEZtMwy
lswFCw7fOeLGSaHRmEl61gYkhKjcyOMpcoCg8ApoCjQJCGcgkxEvivxMaTQvRklaosj0mNiIkQRz
K0SpMxIWeBotJxKRNf+JwnKpa6z6QdVucaO8efHgOn1araeCiD0kEjciLsKGg5B3OvS3przIdnDx
e2JXFcssY7DuQYO5UQwAKO0nqwl2pKDIAoKRpqjddYn88AvlAvWgkfxqrWntI9kkA+yUySRfPEqI
z3YABsPET9CyHCpp4vL7Joy4PeRU7XNg0dQySPpNpAdGr7tI2pvIusw5G8WIKKW336xM7srkZ2fI
YdtQYA3LWVRiFPOGvw+5/ZR7SFfZar60kf13soQUasit5GV0y4yT2rwm8XAQg2Q1zcpIzTP+L51R
oV6ipd8zYmmMTddZO4+arjtErb3SO8LSYGhC9iYyvr6xFTCzIaczKikGi5jWMBukQbuFvnIL2xNN
hjc/936W9nNNjOMWhYAGtEGogURK2Wwct1f6UzIM19xW2lVvSt9mfC15kIaaf4RNvKnhPQiEIGk+
zs0YXZQ5gqXKsR/sJxseqwqrnCwPQFcghg41AnqIUuM9MZh7RIbUQTPYTFp1CWRzWXYMeB0lxziv
Xua8hSTQihcyaxKZZ1MW8s3382MMjifaFcBac9h1wM4zNB26azdQNBjxo4LrTp00T36RG6UtLMvP
OqAtnxGigLGhoazGDtfhND/0TDtoV+eg49CZ10WkGzsdgZh/Xtczle3PZS1TH7B0UYtW/qzDyFrv
kz6HXSyStXOQmcBosXXld+6YfNA36m87lZh2rst0en+yO/PJV+Vnu1V/x8h9n8ZLszsUNTG/GibH
eS/N30Nq3ouptfaxamwjEdvqdKeEQ/zQeZPW04aTIhsnTg2xQafNcMw9W6eJs9kOjn4XB+i/3K8t
Kh5/3rDqyIZjOpopO/IfpNFc69LYD0x+WYR/cfTdBRZcSaJlg8PUEsf9nPyvAu/acdk13JJCy+60
LjxEdC2OVgGqJl/pEdju1UtnE/SLwL7kYBYDNSreXneMXZWUZ1DBufT9W0m6XNRDHLzV6QRUrWTp
KxuJ9ots3ItIdC4CiUDTWBlle3J84s0k9a5aRMjXVfmin/gZRFDfjEL+8o3kKNAkciqMeAC/xylf
EzM9B5hCxZSthwlHhwp8MdreNYtAc/3CcAwyrTnpebXTT1FjPJtj1C+BUs4MGvOCf0Sfvi6BQukb
n6tqiWkcuki9zy9KNpWMIgPJcbaOcnIUoyFui0MD7k8F1c4kNVMaHUf4wKHPHvMU+DRVixBHRwuJ
/rts0/qDvfRq9jFDex18gRGqgv5BYWdCgKiG0T5Mx404zueA3G/5uTphB7YicsL5Dg2ZeOlN4NjM
MZepU+1nrJaC2l0d2lE/0tnvSeEDZRSPtqp6NViJTS6yI7qdrE2R0BAmYmqKSHglaFTDcp8pYBXF
xRqGU6QT1rVQ6lwJExZDCvYhVHV/pGBm1vBuMLw4iMUiYmMBG5xgHYzFSSXC8IPulKef4iQX+NtQ
h3MGTBocAosZyKQ+x4q4tqnh60SZKKLwsMB3Mn5BNRetDMpDm7BKdg5xZCJCQD+mHKeIR51bmRua
KRnQTD+Uk/GIzBevCUcSlnyrozJXQTQqZZy5lGbqXKwcNT9TPT2SgQCuAZRHJ3oh8bQlR98vp1L8
gAj7RQwoT1O8TCFOeMEXTrNId3T+xvckXHik64zSZwDqvGKMe9BbPPWYAHYCjSHMb17NZeZq9GDS
P0W1K9ZC7ZlbMXuDjp/x1P6Wdtv/+R4l1Y+mWf30bJqQHIGYeSbaxHxi2ViW8cvHpqId9krRXY3h
aCvWVWNd/kbIvNUCyjFLfhA6TaKcNBexEIY8Z35yFt8l0GnAfjNmBrxB81nTSlQRzb5zK6/waAnt
XbM3doUp7Wuf/UnEig2ZnDYJnvMsOyVTcKc+dU4kkWdh/ETYGURFvJ6jUTg+NJ7ZOWa8jvaUJJSM
ZG04qRnN0A3sGsQGgqAn5B/pPjTyciP7rMNRDPmMkiQaqSfN/hZwVPy0FDGCoRiqNoblaKqDtBJl
YjkleTponKtsk2KnKEzeWAfd2SQv4otFM1b1j4zeyzk4pknsMaOmGUFIa/JRS7UkA9lV7LXz1Ji3
Y3OopjUbPsM3trA74mCTiryNSC5ExPB62Tx5obJM2+izsz4dcvW2X20FqKaZ6+GJdMcLqV8+kWRH
Ub+LAaVijPqx35LNuAsM3uRAt5w9NCyDZ2VKTgnow9fCR8yGlY3ZZ1aklxwPmUUtv1ahEbIYvXA7
18YFptKZEByJohoxAyclVX/qLeGUgGWFUh2mJDiJQqOAQ5Kdf1jYwc1D2Xo2MqQN/hrzPVYAGF+s
U62/EAj80r2K5cG9ylN9cbLXMgTUzAmVTEmecQDM15Xtn7IGptFoFWtnXg1SUbklWQeRspgfpRGA
NaNIPnSjdxYbXU6pYdBtt2Br+Ofza04p/+340g1LhtVBnc+m2vdnyrmtxF81wlk5A8aLrde0xtd6
SDcivzD1GruvrtxkSOHm2kmqF7/XttrYrm2JcEdc8pwyENueeExVGj17/rTA2yUrq1OQxw8nTf7l
0DX+tzMXRpvtCNxAOfCPMzelmCEjDaq4Qco6D5KzMrG/hgp3YCgShcLyy6ILIdMn1MsfppMeh6tg
cVSWvjVFgtScM5jetZImf5G0zaotS6Aopxtn0JyjEefrvJmLv/i2tAul8alAE3qhyzTYJGhoZtbW
LDHEYFeaz6/GiY6SCr4KVXvaJrh0NBnWnSw3KcYk1CqfE5Vqrm8bV7EFzODcEleTltZGShGaEOhr
XmaIZu6hjLw4jvQrdfjRf37q+t+53TN8hMCn6paumgow8o9aYagn/dTWLPVG1W8GzgQF1JQ2B6iI
kpDnJT+c9KdtmACiiJiMhLgpKm6mmm1ztCLm2o/gaBR+s5YFyhrVy2hKl86fblJFMSbtZUAPBMAZ
D0iibCoqDSZ1sRkzifKCqBMRgE5J/C3qBmFL3bYeari4XrctlZHiRazeqECqizyGfK4HiGiJWp9d
E/z+84j8ISPDiOiGaWqwkBTHsKl7iyn3l/rY1LdVCEkRVS5vTHaasQknzBtAAcc2Z2ukhOFyLF29
eITt0rWXwhpefudzRWpMGbMtGcKjOCLAXq1re7Qf6tbKsc2tLM7BMWRrsQsceqGQlOGR4uYTh9HM
E+h9w1gE+qVquqcpNIJFKyLAICFI6ReKV2I6IYrk6kD9mOrRv0yGP/oL5lsXbHtq/BBLKfb/UXUK
5cpQ8tFBcbiPPhWpvFIDJbGTL5MWImZGUNRZlF4M51y3Ay3twWvsc6IYgRe6kxms/TT+l6cB0//P
qJptCbYqcbUMq4zU4d8fB8IX5FTaRHHDLr07cX6czxiRUbe1we1qULLIrAoCUspROod5c556MP1n
x3/tiuZHLsTIRZo1H82rNpYQwHEM7vWjyIiIZOekms+5fZxsNo9MIxlUSslGDQvo3nO0nIQPpcMB
MZvcaAp28jBTXjzxwMXHRxuusfk5B2FzFDMTm2hg2JOJXXqFdBWxUwPmcETCUWw+4g92C3FS9Rqa
OWo2rDl8M+EyJTkndKh716YhsajYyC1I1lPak8oaYvKeaXYc2rUxVuBYgYuSqP+gckHKgj1a3JKI
t+YdKgzbXUOdEMOX3ynXOYxpM7HVaFBv55+c6ykiCqsRyVR01HgIIWVFv08dlgssgkUnstISnFzL
lj9m6lAiNecpd36KYoM/gRZEmaUyohdCpOdMJJwUp/8ZwWaJicCo1im0hHPM9Sb+vsGPtpJ2Ree5
mTNsjbjmeLVXWuitBCwzxYOak5cZoaWgskRjcg4CeednpWuKNNrYc6K3g3Y3zS0l0K3SmNYiC1Av
EiBLhfLXejqpZFHRoJwoUrxIzRMS5H3y0Pz8YRjxMQADNNr03EqopsD8midNIAoPiRa8jUF9EOn8
OCaPUscnX04fmdq/qnSKi2WsijyrLiebLCmfCnLUotwzRzijFv/SQ/13srpPMjf1HAzompSBoqkx
AK30rHdJjj6GTK0WzhzbivOk9LxTUPQhM6FcFxPZrRnAppN6b2US+ZPARopgi5VjAiFx1wX/ocFZ
4IFAVAzKqUGRov6XcrQ+e0X+ERxQiVYUVTN1XVVmW6O/bIpkShNd9Ny5Yh+MIuM3qOfnRZQuwImA
AaL2YqBoJ/V7gyKJihaPIWnXJMiOYxKfA+bJkGVwhLKjqGS1zUfpOy8GiedBZO/FllkqlP+SYlGJ
wpEoWoh0slgrojAlQHIhe8/TQpRDRY1JV8wFNcjKxZGcDn75JUDJYf6iZpVExS8xc3rqVPj2iMSt
qQUPUTgVV2DX6hVGp9hO53WbsVBZ2+LrHr9xtxl8thVerIGp8qgFbxGaND1PHfY6AVnrOkvRYQub
jziiWSSmPOTVGKE4g7IsGkTIoagZFMcFZ7EjkTP/wx+fJcX/OYbVXScH4BaDyAxkdzGLUx2Cng+I
VcZ6P0NngVW8EKmR1pLmiV7MGJiAJIbZ4Hjla2+wccxPXhVRm1lcHErUizIBk779IgNM+C7qBALv
iyVua8UZKcrzmECxgg2eCa5gn0d3sTn5Qb424F3Om5R4am1GIjS0Vlp5Ksv2qpjhNpmSl84a1ZVA
SxITcJ4RFvCQSX1R2m4JbrjKffF7VGdoOW+JY0iDtB1rbu4kd6voiY2iS1yLHUvUBSW73XcZFl0k
rWzGj/mMyIpT7OrKfopYqiKYnjfjlIqmphvHVIRQZM5ALvHOT0jLXyjXUWmhMiEwsppGHzayCQIr
OxS15lKiIkqJVpBcWHgZEaVrCeglbl7FGHhRkQ7lVjyr44wWJF9T1p91jV1MwHbLptnYYncqDrVU
P0sOW+PvYnRJdoWFkfmQSZsWje3sGEmiIMG2xjiJY2emHSuiXSyn5PkfTiQ3PpcXBJCMIumX0hmk
eMuFV4p6IPNCrIlO9l4r5yLCVnFxU0P5LGNTDYboQFL4zaY8I5aIBiXRHORlkSlfRc+9CfIAzf5Z
MR4rHRFGQRiO61R1K7Kri6TjlhJxXzLv7fPDb4irkjoo/UR6FRfdN9atqjpSO8ZP3ZbvI8csvCEO
SCOk3JbrryLLIPeLIJW//icIsux2aXvS1+8ciOHjF3cSl584YsqLcTWSlQLLYj2jLhhhx8FnAYzG
Far1TLOOp+jU6NLmd8WQeoqot8R28qJX3SrsvRWFeIJ2YivZcA3orZMtHcrhkIlkyzyjFIrpE8hD
FGZFBasRp95cuWxqXPnkCKMxAIwoAwuQLNgRSOjgfZaVK0FOngSmM7XmxSb9ZO0FiBYHgigTiffL
BTEBEf3EedtH18oL6ISBEBqRFVMH3Z2LofOBICazKC/aPLwsE87qJNN6MlxUWAuzuIusRCVIqX4T
3cVRm4nc/BhupugprnFQCQNhuQCgFSunzi562p7GbroRLa2itHlW0BqUGujCfKnAbeKLo4ofxfEw
ZK8WZ5eoXJtD1sCKHxaK2CvEwHliCs9Ic05BtJq611Q+NbO4B7X4YZYXW/8mi/SR5aiYds7h2zBK
w50hSzZp285ylmpKI4simPR91H0OA1/c6HAjWNtDZl4LvjAfWYAF9SXTJFHG3EgwhLGvYYYoY0/X
JlkMt3G8jO4StliRi4isgLVjv6QzI1yUaIsu+EbsoSj4SnGy1wRHYixjVl8a61dFsrczFvj/TSL/
0rMmgvD/e5PIJvxEL7D5qP7aICI+8p8GEeO/NMx+bMcijDA0xRLaa/9pEOElsJXimDSQ0EFmCUuN
/zSIaOZ/kXqwNVreNHA8HSL/p0FEvCTbtimSE7bpKLry/9IgohCq/h1TYASga3wjV2ga4F5Z0LD+
Es14kx9ERpE/QFD4j+2Ka/qq/GCWOthoUq9fmqvveJ/uA3c6KltkM/ONkOi1Ds5h/GUcu2+65s/1
U3ZNdtJz8h19K0tjm1wnuLVf/VtDU/RHjQ5HhqBUuXK2qosn5VZfOYdp130H/QL3vxIx0WRZvpR7
8yM46w/MDk/GUf1AbLRNqCcv1Lfq2hzrvbSuVw6GSck6w3Er2cVv6ktx7FfeS7Sj5exVddVVch5X
5Qtbes62e01X4Ra5ZGeNzudLf0M5kVfqlwlB5uHYvjV4l0rP2pe6x3xx3W+ao4mqobEusZdB2nQl
7601FIFHhMohV/mkHayt95a+Ss7C+bIp1dC8sAxottu2xF4ErRiIY0C7L5FvcdEXrZBgMLbUrobn
cl8458/2FO5xJ9j7T8F53DvP4xtDeOQeHujerr0dbm57E9NxA71Ta4HC1Dq5sIXucgT8MZdxr6lr
IYJbHGU8VNBixdo5eKJUv8/QagfaLJtFuoH+560r2rN/QOPYK2tnDd7Ca9F7qSK6EA7e3drGG/0y
ITP4EnDio921RuQB5xhc6cxlDK2M9wenMln4n4lywFSoP0BTck03Ww8HusiL4Tj2tOXaP5sLkqUa
sby5MFBUSbfhS3EoN3G6iHbl1lia9EV7O6RWGZZoF+ysdbrNN/5B3WfX+i49pSf7zC+8O2vFW8gr
8CQ9PAx7vAk35tJ61bYlVLFv33Gl9/jQPWMn+RhPFbbW784rNdV37dBcqmd0sJVgMyG3KW8dLtTA
y0F+wgYG5eNiI0Tu2w97P+6bzF065io9KM/ShfnZuWGQPYfp1lori/zE55ehSw18bR4QrZPX9Dug
7LksfhIZL8qX7hxS2ESr+olBS1E+XQ7C47KSlwotHuuAUn26pt26OOL0CAVpkX4aywHVVTxNI9c/
nVN3obs5MplQkdbWNvleN1cfxcQ3Fd/o6NTTZ7G/5yuyHfbKc2kQxAkRMhxSBpvynp7QwV03z1Bv
UceO+YrviGmEE9tugEWiPIvqc0yG2B3oem/Xivmjhd7nNA9Jha7nPBLvgJY/la5B2w7aqVmcv+q1
hVvcKttSiadYBG5w4cm+jBfjhgatTR0/PfA3A6leytiIuqJsgkbOLVlBUthWhBUoLtLqylQk6VAu
MxJiQ0M8uaiRRMYqAMLEuJW/Bh0veqauvPI2wNHxo9xP7xkyPM7ex8EXnbFo733l1/Y8iPrUyqTw
LZx68fuxPpJ9+Gxcy0eoooZuXbwnyOSrZj3uAU+bZq3Jv4xbSbC4xB4UndcMkyNtjbLACWYtHQkn
4w2fPGTRE9LO9L8wi3NlnVnYkGIfoBfkF5aSjuaUBZeQ8NnFLtSIT+Z01QsLlyDtWu1ZwQvzJiND
0C66/KXrllYDix0ek7WITiTFv211YQqfIyoyeyEdiMw7OfiP8CLtUMJQ1xDly83wkJZIe5ar9xw2
HJymRfwirVjTO2jeRr1qtA/GV/5RV0tVfzdpHHPTX0X1Lq1glMabYkR3EdLeVjdXqn3S8Hb67JFC
M7eW4yY0qVcHSof1zwEZq3TVv2LvTQF0aQYHTdk604p8JhOiYfhgxSjvY0r0gkR1TBTkxv0y8b68
MEEiSbu00zYNzgN8x26vruI3k/f81A+WespuZbqjveo9nGhJhe6whSIjVyi3y6fKNt07CjRWuKjf
EDMzzbcGTyX5nRxqvoUgKDe4aZLaWMqYPP1oHVhCFDNd+lycD8Z6vKBEb2/7S3+x3phTbsbkfmpe
qRzWMDTNRbVvXuLlxdopsI4WU+bmNhIj34ENpHzxpWX/Xr9j342cyxp+Uyut0VHekPTeau0yu0ln
+7XefjtLNF9TeUmdqTjRrWGdMChy2x/lcwtlgK4Grz8pPq7W2nPru4OxyO5We2vTHn0ua0NmGxl6
eru+KFdsCNERqt+FywT5hvC1x1zARJ3COkVLNDKDK9/zA1PQl8AyaNhYsziQCQ72iKNRIHFO5mcK
Rwph4VXnUDbcsW0Q+rqZ+f7f7J3XchtJtq6fqCbKm1ug4As0oES2eFMhsbvLu8zyT3++hGb2SJqJ
7tgX5+JEnI4WggRAoCrNypUrf2NRloPY6I6oqO6aZVOicXKdKhtPlW1F9QmFjdcSoM4XtmpuvzGr
a/abXv9mPIr+3UjAj0C0iyR5L1aQ7YcjPgePTnEZzlUQ2foh7HbQkR7RVB7n7edxt5s+KrkDB7Rh
Jm7mbmO/Jevv49VAxrNtTUy0s3TXXhGjJbZvGfazR1wteOF52Pc5EokjfA/0fPA6janwfEggkH79
SvEH2drqTQvT6VoPYfES51sQfcG4Q/RiQq90OE0ovXXf/BvonZym6K8d+olIO37job+WqBTFj+Ax
w+4bh+snvopObbeuslUAssQm99ieME042e/pafjWdhsE1b9ZT9PRvjjoFGKo4m6Kpybyu7D7Df6L
suocQnOvzmK3FrYx84EfUnujH5GtjdlgYCBSp0fGapsplQeI2MiAesWha095dsYwaGgQFnxDYST5
fTjFgnrZ1tN2NbJtZljMe0Bk5/TMIGM0j1cb31gOJ49Z+NWHxqhUq11/P7nnuH/Sm3M5oQYY/q6L
rW4f/q/k7P8PUbYD0tO/yMYRsajlH8tPyTh/8c9k3CSrhgcNJRuuT2CbPyTjSEV4ts+ZHwl1oJMU
/5utbQf/8MjC0d7xXGpoUL3/JxnnJQsWN6V4dCR8g5f/N8n4f8AXPdvzVF1Rp7QI0cX5Bb44Cq8J
4FzNiLcgJ+Oi7mB+QPcLs+BpZZNaG+hRua/FFA3WU+LnFL2eTOfbOJrbDrCwlT2z0d3YqEYjvF5j
kMfqIvRXOM89Qf+Hdv1vHMifdw0ckf10qe4vZ42J1HoIAzgxuOO7FJFc30csGHLLBlcRGU32N19n
3nVefyy63r/QRgGEAxknMH9lapVLXLVLyexR7YLswtH2tPvPJdCR1YzqSK+AQBwzprBdf4j2eUYo
rhijII1k+dY3z0v3UWEgmnmbVRrEjagCza+xHEO5e52yt4mFNDCjOAMbwIfU5qvZI8QTPGldupvn
10XDqyB987Komj4K3mE4HyhfuMlzB5kDsBqGV8aGr5sMco4R407eM7SvJlunKupKcFoCCkGBP9mx
nD/m6jlXgA7FmAzTl67fiwwF949x7qi7fZjDq4+5lWt+QMaZZsXZUp+9slZ3uFPP8YQJ5QdXV8Ah
jp+4EFHJbaoiaIPy+5U2KK3XaoisIlopMlkSWEJKDB8/DAoHOp9D5kPhwdhwGS3k27J5df1XM3vm
RG9XzTnksA8tiQaeA3Q3RZ7+EP/p9K8NYELYptlH2ZEgTnOYt6/pMIe9e4kXcvXswycb4EnPhdua
7fQqKjmsYFzaWs5xxWuCJkeSRDWdYXkUQFyGdRL1XSSo8isYqqG9anI/QMWcEMpFxGnyvxl9jpF8
h/ONtisRqa0vJLP58oHThpobqh1HGADpkW/0qB0H4lWUb+ov7Pg1To8aLWPBrd30phHZxQ766QXU
NCmY+7oYT2BvRgwlsDL2yJ+oi3I3dUtpjN2K+6RazOI62gYz2qnbGnF+sCCkzaCrObLZePzrdIqP
LEz+RfQfTvqsZqC6fmD/dXCBksCR1JPOZfKFVPb7GZcHB3mu/Jmvd1ycbxh/jvUh7Cc1/Vve0jzT
92L4UF+duu22sF8zRr+6Lt41JXxkR5/FGzeLuHrugZHJwOnZH7ofBImsNDalwxIIx3B4LeJLPT13
UICIFnw4vBXzPmKYC/Qaz5jklvJSZ1gGuebfnF7eMRO/zmAftR1qEB7obIO4/GOhwdIyv/Qk6Yjh
Yj5H5XWBBxvF5rvGEmv3XELN/CLa4d4BmNXgtGisM2gS7zBNN6aIjxZ8I3oitxgVULz89wLUyvh3
sUZF2V+vExC5Cw+Ocsh/sLtTauVjPxLaRsgujXzn/7m/qdCGeSrhzk6dv4lu/y24+S6tYvqc7AJ4
/gV4MEM1nAIbdfI67je2U8Hf5cYl7vPWTYdvrLi0+vAeAO9WFwWRg037Tf3oyUMq3ivi/pK8rJiO
kxLHQEBWtA+qBfE1/Tb07/10GNdbwFmgtJ37n1vj+t5WZOkJlZfka+BcKgri+Xzzp3bnJHwdx416
GfYzlLlK7IrCASHNYQpqkCU5oah6FKDfHbptvpnITKsnO8aakBjJGVsjZYxSYPjrVQcUxn/rHN+3
Ic+h9RTcqfk/VKt6dMumiWm38fWz4YPwq7nUpaJUeohbkAl5dVStZKjtOUJ4Mb4djl1vNf9Ggxls
S6rlPmRkTNGD00XwWJBJQXn0VJMPIrfDZrmpv+K3TF7K5OghOXR/Nx4XATpBwXjTJhqmR4utx3ND
VQMWK1SfrXpswdnIG1SuX8GfdmC5sX2Q75lFxWLCXq98WcnWS/jWjQEQ8n2K+fj1fQ5nJI9SrI7q
+NaTwUvYiJKzofcy5pwFu9zlpuncpw8gAS8hchHq9/q2MitEBHCITpyNP/abwsfdJfmqbkm1R2Ld
+oQLZDue5C98j2fcRPnVybgaXzuqi3acyGEOqRFndMbW5aVFfx9bY8ucXJv0FKfUVhiEdDRTQbWu
YBDwI02Zc1s+DaSjTMcSMaF+ygzhBagpISNWPaEui/Y3uO2qixzvxstC48ZNNTo5/KPv6BzVYH77
3kBuVdejo3qvLpucbR+L5DQKejL93Td2A3UJ4Edhu3BjXJdReCc13DPKDu1y+z7W1Z3V9o1edFFA
pjVQvWmTUEULNZRVo3B5NKoa0LwrcK95020Ghvv30NRwcugw08tS4YD4dGxzkoJWaOotEI/7XaVQ
HIcEEBMtypqp5h73ptrdsgw0/paNebBI/dW1czH3AcrWtNTxRaCCpX6vIKtIjdDCBann1e8zEKK+
HA718t7OgCvBTGtfOXXauOsH1u8CK8TfJ0oI9LPqNQFgibbvsDVQqaGm71X7qTuhv9X3qCE4sfMP
1Q/q3SuDJQ24L8apaijJZE7zQS3ydKtgFvMTAYNey2DiNzQ0hj0GnET1giEOnD+rtlF5XsHiqzPb
8lrZQRK55hudMLvvbmmTzqjoowZHBW1TxZICY1sVnwpCmKWynqN4iHOQl9HYHdr2YGHEWmHnEdt4
vl9nxoj64PtasN6MN1u+qwsepeocvEExrGRAeT6jj1MvG8qOgd8ONK2ZqUnUVlfIxfa0MOdIW95k
cq08oy47CW61aVK/pXcQPFLdgUWWzm0C/1VRXo20kjmsPmXGhKhxqJIm8U4FN2ZWLRlW8uCMhFBW
KPUuFVLVWBwyupVWhZ4aqhmlRo6QVcjFltAXaVhhMWuAok78Ad2xlIx+0g6L85up0vdMC81/T3Bx
EgQVdVe1gGzrWyFzXSdS0C+aHW9K/5ErKeJFWWpZw01dgPrMVi+P6vPs7D3mVD+j5x1IccKPjwOJ
eipofowsVPifabaayTeyWebtNA4zQ91EqSbKdFDrcmHE91mg7mVgqN6XFyK+6kr+xsDxg+LMxBGu
+iQVlNSg1gzi4HJrbKxAFDKXeBVTUO73BcQA1Zjqarl89YLQr775p85ZmHpBJQAMI0u3VdhZqxeu
Ku0Q8e7qrRCRygtUhGJwSQ5nNbIvOoBxpJpSM98DIFIs1gNvAXQRqrkzrDe1nvmjgM9ClspyXns6
Z3fGfczEASRjr4Kpqe9V1xCJTEJw0r6oW1X9xawIWBfUN6iUBFIfQ0j1OdpVWxVQuS7JoZ6Hv4NO
zUO5o8hNEU0edpb0o0U+Y7CGOOhwemqOtLYNwl0e/OBrrj1lltiB4qB2SSPxhwPa5MwR9e15ZoXs
xsDCfXI0qBBosxKHuRHV1moBs1mvV8ByemmF6iZXFsRuwWXXupU+BQlaW60Xaoyp9UPBnXlJRcXV
fbLjsNYYpd66dxOgOCtCo791HU3Q6Hs1jtXYVQOQLlBXs/BFKggGhHXV8hl8ZRZ9FSN92rlh1e2q
MrzPn8JCMqY/qOWTL7x3Bw2lFgRWCUEqosKeWrq+LxoDeb1alB0YK2qducdXnlNL5TyzxjJ31WpE
xsO8U+s1wYw/1Uqcphwa3VBLZ9xWIXlTwVQm+C0yUjEQ4PRWfTQvJPM7j4xLjwmhJoV6vnV4TXCm
39E0XGJihZOrqpQUW3FOfGX4OHxRE6mxxOqlvlmlCRzaYvdISGGJVjei4loxQP4njqk1nC9TvUOH
qSRJBY6/zogsBfn7JVv1XRfQr4PQpTrI+zmrNlOwLnrioQEPu0VlhMRtmkStJX2eHUbxBf0GwrGz
RsQUwrtaHNT0clmJVLeqn3WSmPuUkyxdwy0AIljlgCqIjGqcqbmsVk4ayFvNkLb465sw7gr9/3kX
vud6Lpw4kKa/3MU4W8Po4p6r2ov8l0vNjC+1f/A8ulBXHYZ0gMoxWUfVXWpqJnnvCvCvVmPeohYz
3sYC3P6uebchYd3ljSQ8Kox7grWVsKTWafYOfI25ICNsvquOd6R1nzNrArwt3VujPLB0qrdDdVfp
wlQx6Wkb9U8FApXW8EVAG0K06rcq4LIwqgVEvaICP3FTRYqJq1DLJzOe49d7pFfh8x5aiAllgUzB
bta/qU+oCe4NVUS14KncZpA6omlMW/emUqz7XfM2lSOxSJO28BOrNnmv2KksRkVRFfLV0nBvqe9j
Tq2+JiAVTWPmf1+3LffB9Bn639cBlcqr2N9XFS7kFEwJjyquqXBISQq48e8CW4TOeWd+qWyY2JfR
5ioNVQoCaqZqOTke/wJvlzecMLFPVhRccmX1yUwbFSxj9IMIXEwgFY04MVfXAy06bNCJ857UzsG6
qdCuwkpLVOVl1vAmtzd4gavgxJ/LXNvp8BdEpO4RvJx6Uste1AKj+nLyi6Na3dSCwNcTD1T3qxDA
n/z1sFVT69dBq5uBGrNIv1rBL+DoYiqtMUb5UOWPLJn8rwK3CoR8q4psf/11/20DjQiu69g+Yik6
O+mfJ4ndpYk/Zt+/T42zhPoLI56hprqAbF2lRj3sS6tMw06ereXYCEISTe83j+QHrNRqB0Mr05ML
q9qftN1fX+R/axNPV5AGSjeKivDzNSrjLbuIlXa1fVPpZ5/s1ZquFka6n3a5f93/B6X8DSjFMP4S
lXL6+EOplv5YBr//xT/r4Ib1D2SUkU0GRW4xfD1G7j9BKab9D8e0TDNwEAtFbvkHOWXX/YdjgwEN
/qWm/G9QissHMiCRYXZBylPgcf9XdXBVPP5xYoGV0amzB7buQD2Af/DzIAJBmgaZIzFjaFv/ObX9
a7DYReQLtH3YWO4Ch0S3LX4v3cKj5thjMLua+r73CV5phq1LjShyX5Ze5OgVGIGiA+8nQCJUODQh
2+Ls/3rQ/4qhQUEMGA8tgGirg9brfeb+UJUIXFRWs5mqYtFb4H3bEY8lN7uktv5qdKIlzdsW45iE
HiJSKLg77t4L3IcioRyJo6B99Axt99eXpPrp5zY0TFsHH2QGKjTp3i9CAvPaBsU0Qi2HvQF2ZO3t
jeGfOt94dNb6cXHz8Ys2eieLbU5WJeNnzRXGg7H4r4MEG5OjgLYcqFQNXwJ3uLSawGRxamGxpeVF
Vq4dmgtQ8VFYX//mulWA+KnvDY8LVgwc/jNR7fu57wPKUMPaSgwjZhOGvqgfh4VTen3Oui/2xJm2
W6I6M/Y7F5z3NrGn8tnggK02mvrgThixxD7xfiwHeJSgIgfzz9ENIpcjwHrS1ssEf2/JpuW7gvJP
iu0/KoDbd53xny/cNDhCoqGR+0V74tcDinzogrYqTTfsGb4qS7Cifz8ktd2fltGFrPyv5xcPXLyu
HlwzjpFVVD921hqHqVtm23+/UZulHfmuA6ve6qywDPr5Ap5wvrRtsnz/6f7c/de+zZcwSDFAu7/l
/oJyDbCz9bHTrOypbYR4NMBSxVn+FKiH+9NWqeOtNjbf5lH/0sf6+izHRH/uJ1nvPLt6lprg2Nca
e2W3kG4tISRQEhdHPAb7MzqBcovQdfauzqgCfzj4aWf8tqxJz6EI9gh2VmXnbEb8wA/G34yMA5vC
783DNGOWXdfjmKI++q/fdSOXz/ZsIBVUGUfH04YHWIBYn6yxG8qkrYHU9KjY6IV3npGHiWTOCLH7
wsMdrumi+3Oo3nB62yFEZaRjFLv6GN1/AoE3Rs0cV2dz5OL0GmRy7dvBee5dcwO9Dl8fz5SXWcHb
k7EnE3ZN81yoB7OZO28nEoCW358dBT7ndum/dXJUSJm82RmVhx5CPucZDg08OJpm70QMLXCVqXmx
C9v44WF0tOQCDl52Qj4WfUtFX6s4+u+qHZwI8a6Dy08N7be+Xqej1Y/N/v600eQhCpzd24JY3TG3
/sj7Qicv7+vXFeHSPQKLsAR0t37VurjcrU6+HFb1a0AZfWvIUZyE43LqISzsHGb40WbAuX6myZeE
+H5tJVpRlehf7k9VlccmqeiGy/1XYxLIA3qA2mU1Il63zrcY2a/blPtw4fzOP31/rqocnL/s8P5b
qt6Wo7Own9Z4YWvMH4gyczdNviYnsO6fhV0OEYyT/jZ3q32tZkpQ6re+tHpSmfhN+DpH80WyNhz9
tM2lVdVSAVnFTfhiZxg4Ta8C+6rpa1istvMQ25q/rYYh3d1/TfSemKte0DQ+PBVdqME522k5iB9v
XjqqvWvbbu4/JpOGO/OSHPNSk/ggZeaKvAIF300zZ8jsJujJeHk7XgL1gKw1jSN6GYK3YuqlqXYe
YbefhdOl5zJ775vcvehjVkNjMZJHc0jkwV46SJlJiZMEIvkWOn/tXgaZEcke9Nza9sWFU4FNrcGy
yZLBuVVOECWIaD4bvtgaEyrReaBZVzolCZFbi8+tHcOCyhESmY3Xyci8B6uwEZEQo37yq+aj9zlE
G/MaUbYkTz47dQqwK9Whh7i9f9GONXLfl8pxMIt04RO49lBfltwMsBJRPxqLJWmotNonEEau1Vje
bDYV2dw2D1UzdKGsCjASRoqtPVSCkM20tkE5bDmN87ibHOOzhmRoPqBQtvgtu7My2Za+JqMYFHUk
Wh0dSpMpUFh5/iBY8alsW/jJONQu+8T3Lm08PsLI96IcmdUcXutTX0EGIWdutkkcOC8BnJBHGKi7
srDrB7Sp5p3eZzgiTP50XRJweV4MQpsEuJ184zab6aGRSOSws84QNzRGKEd2VDgo/THXXguvAJU3
jg+JllRPORE1lPO5WJ+kidT/hLRfPhXojuecIq4AsOI0MBGSoixQJMg2SQm2su13aW4e06zNwhmW
6G5BOdHXUFvJpgoKo9FCHjSqDyuz/2jyElxn1kaclVEzmuQj9FjcENBa2Oex27LnNAdUZ+JQ723r
FI8otuqOh4py1hTI1M4fQdUZT93UfgkaVx7ZZnLw7/YjRmrZhLVLm2PIPHuAOQf2TWmeLeGSmRx6
am797GVYKduV/UlXD8yHLUO13JoBgdAIhvgtTu1Q5qvzSRCRuhLnoTnVH6c6X171pXjrNC/bWUsg
OMVTw6NY3XMxGvtZuvLajpW8+oVkPOfevMM+4lu3oA7R+iI4xmWA8B1weVubhgdA009MjezT/aFO
zGPMpjOIl0jbe3GbXc3WLHGlleW1g4k9bSRIuW6Z10+57579udg5hpxekK+5lsmQ79J5Qd7aGbpL
vCIiXWXo/GmLdtPQ7jBqe3l2p4PmV4gk1YEe2Rp6pqzvEyXUnv5OR/TAhxJT++Ea5B1OP6aTho09
+9cqd8udhwL2RotHoLax1K7GpHPUnH5bE8ZeLMvm2tTxKcvF9BELbyssvYiMOv4iXMve67ZvXMbs
0MpqhY63iOcR1ZCuH+Nz6oL5RHu1cbbrAv2hhOIBwni6TjlwUlcAGoidC+r9MsQ7Hqip1NMHqR6W
Ni22VoviumYvj0vjuUTKGQatrp06bxr3lD5liM4rQsNeuRxjVw5AAdL0kzpDj5FI0ubBg2O9pkto
zLG2i/s0Z8iyxRRlqKl7GpcAGvLaoLTYiiUqm/6jdMwvaZmmJL41SGiprbs4xqvXhtWxNa0nC5Gp
sLVb59QUZRtqiI/efGf4BrFiJZOxlgtYuq7NIvJWgW7ii96WnMlI7+sks2Zj5l2A6IWFbHg/yGOF
yE+oV+V0SL3hqR88DR2pIt9pDd9iKakqKBiR0a2v8TwkrO2td1inuNjV42TcYpKJgbJGkRoZkDaE
3OxlQeyajPkC0mfTupp3GYz+2THACweFhnfKuNhRs/poC8L2jDG7BmgxZMtvqefB7PBTxTwdxD7Z
L6UN09tDgCrUjGW5FBO6jOsMnazSZ7zJCMGrWy+chWXrbklHhDMRogUS2n8EWVLtU/Fmp+tDl09B
iHedu2e7BdnmQ0evZZsmlJxSu08uRiOitDaZWa2AUM2+nrJIfYRWEIeVBTKtRy8j6pkQdRUTghhm
Qde0wNxSE5Vi53UB5nHROtCctoQwygnC0OHVncTdtjaSdatlZbeLHSrLlpc9lwuCtakkVHCksXV7
Gex9KR8nPRXnqRwTQHTlp8Ja/POQIim1GIl9WH1LXoM5/jPpguowS2+4DKnxViNJCWF3uGUteUVr
Gw9sTupLOpfoNvkJKGrHRX7AG2M4yl1rh0OtkRfVoGPhUSCZHAzWrjM6uYtBBHKIoY3t+5JI52Ll
TYAICHX1tAIxGZvYc/q5V38K4uC8pOiypoaEJOCtfybaWFwEoN9L23BOlxVjgJxfYLGKx1sExd1T
knrTwZDtrbvP2dTfG3MDg3gc9G3fBvgmqkkwJrW5Y3g7RttetAxarwRn5AronYmbxZyAhSUJA+gQ
CNC1SiKHERQGmWuF8scWGs9FbWtFUQXkjy3jr0H4qe/P6wQAOiAogieM/Uho3qmA3He8pxW9yi1A
Vvpl6egRBDlg+VOcnVPQO2Th/sPMtnrTdhqnQ+vOi+vi65ym3/xDhWDtYzvJ4eAFVrdpl7w+t+kg
d3aXYCenO2M0wrg84p7+aRHdwgIbw1QDV4UKQneRroWPmFZxtqFipeEW065riJX+tBoXD+XaTSNK
Y+drA7j+/3kw8gZow5yDmV30k4Oz9l43oMmnPdRHMzbavdO7FocATKAisNYj4nvVthUoG2ja9FUu
kxulCJNa1LkAgSD7NnvL04xM7LOAEeJ5061ecGznNM89TBOOrvk6fopxAqIAmyIQNM/oqIvmYa5M
HQOfGJ4kkL+nycMJL/aPndf6h1bF32mYJR4dQZntg2q5JvYqoqy4Oi27Nt0v+n1W9OWWEiVrt/Wo
kTPai5d8EvgedoadvGKc8iEbA6PnpK6pDaN8PtrytzbQul2+6DHZ3IAUSsutsDl1K2gqmj6FY2XI
FyXjPudG+ox398U3GfhZLyXgZfGlFX3GcTCYmEE8GKlWYUmcv92Xo2oYrevcVdRp5846W5bzqIss
uE4d6jurzN2DkCwqWZWHc7XCRAFSNNhvgCP7z/+cY7brPccSP/BkchFfH8fsoZRBtZNrfV3EKndl
XZ/X3jPPVfXFnJzkkFr2VytxLkE29OckL+wHDzMqth0cG6F1KZErTt6HpcoOKEh1l5SVgq63enxI
lGr+MjNkemsAVtsUIjRSmyoh4ju3zmhx+kv8CyzPdWhnsk+7jsaiwxWvrLBmklPz6CyRN/3h2pQX
HdgDuZlE6+DoqBsV2b6XhTx2lLEf3BrrP4xD0qespy/WtpJv0u0/Gi1oPjwfmb0kt4dIxsUQNY69
hOZM6hIUOQVW1ozmCpiv66jZB/M2FiP0JpUjeH33hsmWfbDQ04riGJ1oF1+aQo9fOi9bDoXvjFQr
WqDLmJf0yHOxB9RmAPiwuf6kPN+e5zWGGbH6kgkzCaqxTnf0VhmcMtM71OguWtLdu6kPCC4bWtAc
BNyujSOfBnlyRoyJU+Dn+Iq5ydZfxpoucQ89mrMnDp1e2PNm1G/KT36F0pAnKgJygcoWe/ed2axg
puPyQjImtkOR+dfM672rXOGd1PrUh43s0m3SSZxsgM1cErFQiajTbpsLCkiLPzivmgNscPVQOxc1
1qMORoJUwdlz+uWyH8va2JXmSGnISswLCtxfk8KoPyWOeEiQO97OTTZHUvdxOC21w1rY1lMZMHvM
zmn3OcqW4+iKU92XzWUwEeBqOhsuSFUl4eg55THrz4Ql4yaBiB7TEhR1Z6Ubk6X9edK8eIfUVnNq
8LOJ0gGQmZwEI3Baw6ZxvZ1dyQ7wnCgi6/370E9MFBar3rJ3tZUqPrBIH4WVGecuMazTPATImRaf
ZYVk4NCUfw7Cbk73uQhJOmAdhkizCnkO8gzcFBGwKfoszBpk511zBdRmrN1e9AJvm9R/1RId9THN
kxcsAeDaWt4VnW2U0goVD4W57MrFf2/M8ZxPsXWNpW5dLagCI1qID0E9cTQnh3NrBv1VDjD/Kat3
HWdMJbb3T2Pf6ueu/b2ea/85Bp8/ucOfIhXtzUygcYlZJNtOJO0xK2bnYGnNcFYHYCLmqE/Li/m0
uHg1WRNVIB0J3F2n8kFtwPNxLPzL/QHdWgcFi6ZFH1gstzz289DoMn9f2Ym9z5SIsT4X/aVEEHCf
FwVAV1XIETRubNdnsyg/lXWCYoXmrtPWWSoR2mIur3peVldL164Mi5esTOTRTYziZYpVJaGaxF40
Y0zTYkxgF4TnarXW3WxNjEcz967FyJcnZnapvVrj7HpONxUK12noaosMA0er4SAu9evYvWjGFO/7
hJ3AapsJHQXfTQZxjONR8uK2aMG19XotzSR5rqShPRlCrtgEmF9Xo/+AYa9/M9b+UDtF/VwV1nMz
e/HRSLR8h9BS+9J106ntEbPztKY6+ladfuoTQZK9Vpd7QhB7gAzyhagCLDOZ6vLqqPtfxNKCzkrt
AwEmOOPN9XhfrGzKYucuWJ7M0TU/xxY2dQgZLMHcfrG66pwtloh05CF84IoX0S9l1LTu29LKr1NT
eny254SxM8bHtLHHQ+sFECU129638XCbEPBWUIN5x3nZchFrh32d2520dhmJzD0xRh/889N9tqw5
8NY4npuTXoxH2ZoJB8YoIUzIfn0PlZ7X/CEb56EtKzYs0I+bpas+cWINj7k7LRqZ5PeZ2YpLh+HG
Nf5UcGiOdPx8LZQMPV47/aG0Z/N5SoMDoshiSzqdnVu/sZ7n1toO3brtm1J/7J30bCYmVTMUX1mE
4fLVRr8NtJYA45E/2DVBpBrdXWz2JOJL/XWg1MX6bzfHpNXsl1Jrp7Mg1CzOACA30jozv7oafrJm
PdaHAD+h/dDXHQAZStDB2OiX5XPf6Rymh6WFGpNlpsslz0rkb1NqJUOBeEvfaOxMPPmYBG698+MC
bbTapDExiMOoHHW333AFBGCJDd/Q5w8jEgCXGkPBqEX4LcsC79q03SGrF+/cr316CUq4n0Yurlmq
VxfdrLAW9OdtnjTmkyde72t/X8j9miGQiUHmvu4CWJ+l9geJMhtJJNImaimrJG3WdHy5ULtlbmtS
kKqTLJlVrz+wN2U/W7zckzvXTScMJBOwFiOxK8CqwJ37B7gD7qkSxbBNPKldpiBPQ39CvFAr62Wv
U2+GBufZeBppsfs8tYa5rdGVe3BW/ViYBUj5IXhyl+DSNMO87wxEk72cWaS3ONisqvRWCP+wVtqF
2vp7rHntudKxq7W1eD4CJv6orPZLk1H7CoToz3lucZrZ2qSAcbJvp3n55NUcRzg1XlNprh9yTj79
dnIuhYSf667V+CnA3GFTZWM0ASj61LC6ZQ5QGVyNLJhgtnhOdZbCIhn3g1+xBWjQmUy18UHo0Nni
zFnDcqxnclv23KfCGSKrr7BCSVEaZMe6PN4fOE5fHq3gjfZCQHRoYkyB0iUy1Qb5vkse1pja6+CP
uPkmI5NuZKBNSPWvQZHstMTVL5ZWmScXx5BOTt6xBoVywFznxc5N6g4d0EA7LQCWNSsKMTh1AZDX
FhjadgIQNDWXTbL49mORo8phlqt5jgetOcd6/JSrVX6oOKwXtUOSsrpb0jzroRKj8ZDY43RcOLdq
W705Edv9U2KQH6C63+FLo5I73/2MWHWyswewMD7yzU+6J/fZJKarRuUTw6nuFhRj2Ig6uzVz9Sqb
EYFRFbeWFIE4cxXHjtHOqPaSi5WWrwbIxQNVuQShUZGiZwnOLoT6cdCk9fbvpEmHnRu2pvPRk0aQ
xC7Tmy7WF2t8KOvBfB4A8O/n2PO2iWEMp8TCKHN2XIBWRkyhDtPTc8cR+NYddvcNi4Us5GAn41OR
D96lyz5qx3hiX20/eR6i0ylnTnCxTCYG41I4hySt8t/9ErPENn72jVlG69LBQ6gQCRl6W4cJwubF
khNgPFUCdr2p2s9LnGxsU7hRhXLdARExAf6DeomN7mLpij9XrKPP2orQh5MftRzwbP55ICGl8pVQ
IO3gkfpp9mJVst1OwaSF0nWcM2XVHUcNzbnXPZzYECALp1aWl1wXD3eFRYkS/LnIxvjgWsiEt9ZQ
HJIJSi6DZEJ7PYPEP3flwRsdmI2ompeDhhd40x5WU/TYTocGWlnPei/0o24n/almsRv0/sUC0nCo
MRGI5U1jF7PnU4wZnagqpUpi7AssJA6LnVuXZJ9hUublPiDnwdzpJUWQrMRw0fs/PJ3XcttI166v
qKuQwykTmCUqWPacoMZhEBo5dAO4+v8B/e19MCzNlKcsUWD3Wm8szsPYNF9NGv/k+wyOxJFeAyMg
lzOQ5j0zCOKAYX3JJwxLHVq2i6vBGMNq2E26DPdEJOVRnEi9Kezk35IMOGp5jH+WuApurVhOafWx
GG1/DfVI9VrsIINdg1pzZ9j1AoxMUl1bLm59X0TJYDnFR8vvAhglXDUJlQiHKZPxoahen7PGOHdY
EbyYnDBssKvgfC8LShAsI8jfNB70FLMwoqjqz1uSBCWbJrn/Ylx5sIEGjiD7dx5TFVWe+ObTr3FC
l7LnGC8usaycTSe8MZpYrCKvCH52WfnaiOyQ2K1xqkbWrjFGK6tqs2W49uodGDSZvckyw/h4/UXb
tSLv1xl3hnTwOTdyOC5w25mW9ETCqkeZ09C0N4y0Cm9Ft6gzCWE7owFaK6xxbxf58mIvuE+UCPKz
V1PTECiBRjEr0/sw1i/27BwSs3Me9O/kW498mNqw931PxYsmATBtAx4zizB8q62yyNZtfcyJX8JW
gHCrJ+J2VyBV22fzxO3LgXQcg1pvGMpP3tzJk9LDt3BEpdb6EzGhRXDt539Ha/wgA95G5TqPBLgb
48Eqsu6YEqI3dTVFaXa/g/7B4hriqcwzjwz3lQmynYmAcgn6ZYo52DR0hrVDUly0dKPFR02VWmxb
DFdu9KerE7I8mdOJWYmXQ6qANLVNArNaR8Ks6ZZ9U47DNvHgDjUbOoUi3ZvjzMHJNCyDt5mCNy/o
97Xy5R7skDCFyjNvHjDMrit9sM88fJMeKJujKdBpKGMGFRzarS5Ch7Tu2dilK6pPhhZ6smBOsV6R
Uh0sU/4SStDwyk2Kw7RUcZTD4OYqDx5Bbl4aWizKoft0F6oj/DCVUbkSYJlZ6X0XFCWuqaG/Dy0c
YpKb8dbLqZGXxQLo1iK9lEtpRao12CXnJX6diM9eT+apvptLTiZWQ7ZrF2Ynw7AWhOmm+Wja7iTa
eQe0j8WCuf9ajh3Eb3Ylgeq6lDhVXJ/kDjUnXzSoEbGQqOKQ+6CnmTy5xbAtlBUeDU/90CYLmqzi
x8BY/O7YihMhCEgF+laLhqKctgy2/aR+W1XRHbu4r3djOPb408kjDptPAumSfccDgZVcZ5FE3/GS
9867yN0/hl245yUeT/ilbD5piX+YmmSVw5pMOnoId5JMvYNPpva2aEh7pnBJb9q00qfM682Tabu/
iSaW1wQnv+2X+TlP2z/GZP9RdfqwcF6e6wrjCEti1CU0LNZUU5qjq+9J2NmXfugiVc8NLaWQhWPj
vJZLZJjqTsLyt3btjyiXTJ+NiTQ13lB9ngxpnMTdGfrfCNfNs1LDTFK0Tt4qb8GH0cpD56Erdats
OGZBHPlguU/UwaTrduN4glPa1Zc664xTZxG6ppwQ0UOFAi2ZiggtB2KXrksOonNOlvAwZLctseud
7QP9GxRR3mbCBwLb3MfEz3YTJeI20dk7e8D37hdYf1p7Th4d2Ueo47FqAYcNbyPCPjsfiHqwzek6
OUxCoqQO0DX+FW0HdkpqfwMavOmB7vfWUJTHEh79bBZGSKp+lh+fGXIlnTs4B33sau6ijk2V+kDS
KUaJbo3hQvVvHxyn/ofw7fiSKPGI/QSYfE7jO1uJxkExLXvAEHkbqF+xm7m/5ANgrNdaBD2QLWkn
zhAt8dQdoTOBLQwQPqVeKpjEs9Czj3afJiqHHMxGI4pNLGkx3yQtS4r0H1lw1s7ov6AnwoifJpjH
h55OMddHadDQG+ugJu+K6oeq8vLWZmg0jJLrnlOI6Mw5e7EsMlvsxnrTMvyvcZ0RDXYGNyyLhDMd
qo32WnWhMjpjgqtrUJDYxgfpE2TuDd+nPsWY34mvcHJa1Ngcgzml4UdB1XhVN9M9xx6a5GV8apya
4s81B6scVgi4d07PWSQN2Dn+bh755AHE98Y5/zTC+QXQzfzhdZpiWSsmAqcKr7gTNWmrVMP4oFBR
a7jtiv1/uYXJ4Lk09WZRLhEdJXXlrtsxiHRmuTcBAsu5lNe5VAb2ff3OX9LuhnEmw6K3jPMCpbrx
RD2fezJtbZ+1v0yZ7JOOBMMVmyFD0N4Gskmjpsr4CfxUXkkVCVWbRGUgu1NtkGLhmJI8rkmonZET
m0xD8IjsQndcAe9m4DQ/Uq/uogVMaxfktR0Vg8dyK8f+LYtvXF3+NSma9yzLhb+xmvzNRgt2psVW
HBfdkwxe5OmDNDGKfczlUcXobNedqaOEnUxsze1sIc7VWrl34lS/VWVdfS6leXBmAFs4doV6Tz06
v7SPnbvkW8mGSSI1U0tBQ5SeaG2S1ryW10vjmBmaoAqnR2lhyxugXf9AWRFutOWfSteO32U5RrN8
5AmV1l2n73IIA0yrRf9Ci+pLM5QkzSsrvac1RyU1BevTGXonFftYPie7g9IRb46Ft2pUtXVIMudR
9K2xR2cRbieTxLqEpS2yx8TmF4E9uZ7Cl9SkLnBhHo5gT52XTP5QiTuThzL+tPIk3y3W0FMV6dU/
CGwW1fjmGqp7yOHkuU1zlgVu51R4FvKHImZF8r+7QHKvW7fp6DFImGJ8ODmomnp4DYmaKJuPYf17
gtS1z70MuXNjLMdASOPNccS80Q0VyoRiFi92XFvcOdDp8xgs53DK82Phd0AZMccMEHnnZ+80UwIO
TDiI6cHol42yCA8a6/KlyGaqRBomI3Rs+b6pG/fY9a35kgQAckil6XtX8z8Ak1dRf3nUVJziPHl1
iJA7GmQYB7M+0YH1j07q+Z9+4Lqwzd9WnYlDIlLrZnJ24lMJzypW7BbpLG4abB9n9liDWATut7BV
WGIWGmxgaaMSWPFTCZbNNiElmDcmh+VEkjPya9o7qjIO9WAAMMie2u4BPczgDdNLOZV7qISUU7FC
N+Itt8mteZ5iDT4PULOh1CrdmTLPL0sHas62W1JNsGu6Zt7hk792rTXeDe3vpj52blOYAhUvOR3Q
In8TQ9BjtzG9g2yM/JoSgXnuM/2fMqR+G+3wmNHccpKj1XLGE3OFwuo9SRfsJOm0d9JxrekLP8QC
5ZC4/nL2HTztWKv1r+gJyLVxku2A4InKWYVUwqvHfatw1T/ppd7wFUmNZNHmpjhVpllxpnvzyVGg
OCR5koTd9eXBAgPc+IsRc4/1eLhHrOEiaesTHK0+lZUiccqvK74fSZjIyusP6hFkH81kBmfDH3/P
WJPeq3B1c0scm44MX4TjQWvmDYkrpScu0k6mq1+quzehHTTBojZxPatLUFioU6bQdzGaI5w3Yanu
k2GAB9jto+a3HXedePG5/5io7XQXT173ozJ58rPCODXjJF65Rl+pkbKx6BRym69DH4cL2T0jFWMS
hug+F3gJngox/RiJfD3b3mjuWr82N4ZqwJdMlvpMjVZUBMBNrk1oShHygAjTryJUuN0hAHg6dOPq
VO4K7/6kdPqhErh2IHEHZziXcdG+oExBNjUu9prA/jv10bP0LNulX3KxVl4Z/cXCEez9N61g77K+
IGSUx1zXt+fDtfxVLk0rqWHZ17YjvMhMoaKd9RZua2qcPF80P7Ah2CfPKuu7rdXnNIXi4Cyzd+7B
ESk8hiqY7OGmsprFAuK8Pg3dYO0oLwi2nj1S66RkeQ9HEAp/Qco5WW5wDvyGOJ3VNafojrvSsFNc
6h7w1+8VJIfYdC3ZhxnqFbLd+DzWcRtGgSZhtZi0IlW1RwzDlFLlBODMJvCs5Qe7J8PjVvynziaO
wey63RP+EDof1mckYVIv3PscInHz6hREhxvyTr3qbh5QHLZQitescQCe8FXs4zpgF2CR7QUOQmmN
2c4qtHdjCznhwjEuvWP+tIthZ090ZIq4rk5l2qPy0H1IJIRzDoXMD2m8FBTyBFfdYoBInH46OXjx
ST9GozgZZgqGknpfnY/T2yUdwQBSiYrMYFad/UMdup+6EvY2VXF7CAfrdwKwgaOmGjF5Qn52dkJs
jzSMgw7wGvs2bvpF2/O99FRNmVIy7PO8fQ36yTkBZPTHgcN0W4yEePVlfw2cfLm1bv3RwPwWSetc
AGRWOh2jODGvuZDxo1lMdQUQvxQcJhdNy+glMFp/SwnucuvnNby3lI/YDi4VWslDmY8HndsPcwq+
NMqNr9RMk7OHfAO63+MQCUi67HKrOzj5VIKH2Qm/diSX5VC9WRXmT341gsliLF6hLoYoLCYncnj6
L0gV+C5G5+T4PXNLP+aRrluC1SSJ7k5ICayuku+jx6Lk0zuxpw3qYHtNZDruuQLNvLkT4hLI/vpk
+rOzaT1kLM0Xjec5M0Fa3/P23VCTfNMUGy4ApQeEac4+9gsioDmOIhNCnd/CxYl1SFyxTwZyC8Hr
DhZpv+uzGI4y3YQuWWXjOmB7sW52tsys84ChQwsz/QuZw5CV+zbkfTb5y0kVQ3BWia4lhgr+fXHu
yjZfx9qT13hh+i4JB0GT5JEexk+STtwJrXfz1zuDwGzsgYtaeByKi7Oq6ixLjZGoWuswp/wOhWOH
d09231B5k8y2rp/2SIg4ccPoFlF+/P2WQkD+Y2tpuLIjD36KaVhFeeKjsVZcYRDmPXlygDTZFnA4
2zVBUl+MHIXDcwR0XXCjciR4kLKebW2a9ycGa5ux2kHrUDRkL95pWZ+2vEAIkTePoVumvff9uQL2
Dj8r6XAYkWNCycIOKtFPmq8pnl5rOyVXsV8F4BCWTHDu+1AxeyTAn1ZOugcV9NNxEsab9GP7nhHv
vCLFTg49W8ywdplnsikpYrPFaD5GVsgchm+fB7Lekf88c8MSZULDmYEiI08jO+P6mQdwXTkMu8Zo
/+t4nAi4GqHOm8Q6FLU88mjPV8cmfavL5WsDlP2iUoGtkVmQ/sjfzBTJ/fkCrxHsXcEbtG37mH7X
KhA35FJEo4zbyibGaijcdwavg9vP4auuzcgyW7WXOTKip0zCc+Ps0leJeK0TY966qPMiQ1DEVq6U
as7zfEmMZNrNDRqoeR0HPB9dRl4oPhvNKvdDs+jJ9DGFy9aLGWnNokDAxj37zxr2rEp6pf0mfm1r
67fbM6sPgS0oQyHWPejj9l7m5KMEjsIRrwAmDNs9IyWML2FPGk4B9xSJ7LpIos8rN/4SqW3dmHz9
zRS0v2K0uofEqtPdTDP7LuD437pGg16pbRWgtAmf4dpoy+WKHbM2uLz956L0zcheAMmWpLvwx6uo
96tfiwHvNq0vrVUwytX4B01JW5c7Iq4xwpNr4j6GhiD9Oc2xRafG9GrVaJsDqQnYeVB8FV8Amibc
4ZbYSuE7R1hB4z5mfBqfmJMlQZ2FWYWHvLX/m0TzOwFp3AdILvbpaHrXYsK8NsVtsypeh7Ob1e+9
5ZuEMdrTb5rg0wjdDtjZPMA7lAEm38xwyPy1ILhot6BwddV6ibZ5M1kxEeAvRGRaWfJVghMEqrqj
z9M7ViZWjGCcDwOw6ymgxuTh5/slxL2aOE7wNTtzCrFV94fvRe+7tyb+bVaJd3M6DgdrfcG2VS/I
39OPPFHBcUhiI2otnIS2yef8+SKkjxDbMF6Sxk9f0tobmcgqfXwKFzOg0Y3j6PCEcoSWRUVWRbme
o1lnAiq1ECkFiRPULBpLzoDCOxg4emtlHQLsakYf6NQPOwAha9L31GU0z8Qema1zd70xPQ5jpXYZ
YIMpkumbB3pBvKqdXpxuxIxu2mFkz91wFEAjUd1opBOTQ9C9X0aJAdk+dS7YTlBTe2hN0Wy6dPVg
IWmK1vqnGMiEWn3xk9cQAyq4YxLV+l/j/IXQ7qdoMxdFjuU8Qhv61ehGf2+kar4VA8rleWr4vnKW
ZK75z95GoVFByexhoL1IOVZkIexC0uc6DyorcOxXU+SWoowULTSELNFKt7RrCHVTYhwJW6j5VoOr
cTq+SpfhU1aoRiddyWgCPz8uoA0cRGF1xREAXBIuONJdT9+U6T7GpHgvKMw7DWKkAnUgCCpHMIew
JSUeYNDmi0EeUR/D5iw+rXRuiT3bHKaTqEky6LoOQZgKrMPi2Mk5+4ee0vqUg+NtivaDKdOM0PLI
aMxKG70WWoZx6Qg+ZDXgM2suhJUZ8X1sNTKdLsX4MDs/HB7PTyDd9DBjIjdiw72k8bQGUsliP81h
uh+nXP9q3MC/Kk737crL7Btf/dEZ4SGtG+6guSZ2PzndmCR2eT4Acozu/rl3t6GIb+08T+eid/9t
pEoxAzvej6VaUrDLFpWVS0RaWFE6XvzrV4yUpleLk86sF9jO+a1Yws1cV/WxH7mHYyfT70Pi/rcI
3353ECKhJHD+K+VnHC7DtZYkrdeW9z7AEuVqRZfywHoJb0XhpfuEFe5QrMdzkXoxnp4/ARGImUEH
63rgxzlL7hIw2dTSm9D7eElkdIZ9ouo523NWUmAuvI9gIWSMWj8HLflQnHHSqANQj3+wROciRZ9/
Qh4sCCrw6U4Tig0znIKjlSNxXLXJTlscFZODJdv6LtIg6j0yFutuqk55QF6rnKYsGmPYw26Cz+AO
nw4wniRCtfF86uncnixnoo25r7ZIgv2I3WfaN6003wihdfCbqpR1w0K8+2NsV/UmsdIvQyjEgxLK
D7t0LQoYfBGlSeVHNT2FLNrbxK3mz9RtOx7VZTkvaQPAGsQPfF2fcpHmzrbqcheKwnvTJQgLO9PH
xDRxSQkeK/sZH3EaG3cvcK3tU4JToKO6p2nlfMIUEpWcMYnmw3znH3aeQH/GelpFdUKdnsL1eegu
7sLkXc4U+oZs7Dien1pHr9dX70M5Nd0hLO1XNUAeJlO+7LANmFd7UuQBZKo+PQ9+01/j2OfwOqZI
cqagvmdBuJBZEtCzqGYkB0FBZCvv4UY+H9R+wTsCO3tOPMciOAPI3dBGfCgTvA41fPfl7+4VcGTI
NU4VBjOmsJfwdlxTzkuokSHwd+Qsu453zCr1QsdzQLeK7CMxd94mkIXeEwDAdu7K+fW5CWeS+E4x
f/Ibqi8Eyhw7RxOHNOTGYR65hdWCQ2KRKzgrx/DFswVtAwmaiAqXRJEDuBepmDadZFcKA/P2fEGy
5x+8hoZxP67NaWMPU3ZBdIbMZtLnluVoccKjVmn7gr6ArOoi/Kd1MvFWyeSDUnN9FqrvjyLgLNAD
WrTUsD7RkQ/0F7b/GuAk+9wKxAd0vHEKy5EfYVC7vHCCcl8O055qwfpU2f1Pl7b2N6cfbcrkK2Pn
L77ixPDFuVtfqoSUT5Uuzals2i1DePL+9/otX54C5CLgWfgLkpoQVyIZ1buFQ3bvFyNt3CODdSIW
QmB7BMHaXZNW1uXdWAj/7gxytoPWvKAmP2XDsGwMWq32qJ/c81Ao9zyPcjxayT5NwshZNWkDCrHn
Wqlr8qwzJOmJHRCRvX5VtbI6VtoISIIl0gP1JnhKNTZfMdP8QcqhBT9lrl3UKezC7hp62TeSX4JI
TKCPqL5IJ3XBUrp2HG7D+mLzkF1W2I3+sT9zgjrDnkdEBf//JfFs4yITOzv4GcG9T5yhkwuJqc8v
ny9IJUhZJUtyFmTXOIgWXjMz6V4kZpYmqOa7NzQ7tjh6ZHX/j2f8VNLM/tVe51yspjY2/pqRYHst
m3+sv5qkRSY0NjDp8Mn1Ii9/Nzap2upSkkN3bSZOU04fZDUdqmhL+d7Zqwb/rAZi3jC89zvVjVhY
Q7eUHNaINITLrs+p5e983UzHoEjVLQmXeKNbSq25KyD8bJQt2Vh8FmZfvRa5WVKKBWf91/PCmBB/
zeEHehSv9eKjq+YotZR9ydcXnDjE2ATaJc+1y4/Vis+GjCeneRWjZgSTHRDj/TYF4EQYJ3srtliC
0/5HkwObp1CbGxsThVE11yxnnnmqKlZ4zPBG+6JCAtmpzPlkuNiVjCPfcT9t8rL78GfwqJTauNc5
K/sX20HMpndIxWlPLmPjVfeN+apy8vVnBMx9YPmMUFN+t4kCvT+/Es82S20Hp2C8+bbfUgEk55vj
xZGcEz66IDU+v2t0ssI9jzZ90aS8cOOKkGY1PJbXXggTrycvbqK5fwwLZQPHTOO48jz5pnviQ8ol
a7YbwcJ0ZyUXfIBdwKcijOCgEyrn0+5W6f4zYeGb8wmrqQIGFwhCRDLIn4Of3GD3DtQA9a8jDuZL
Zo+/xpDPVWY1kPOx+aIWH8myMsMDz196H4s2vVuTfy0aOsyoOTzR16redZFkFy10vZlyIgVbC817
v3pi+wJhX2N4yd5eT1Gbmr2ko8p2DFAEpuv06ixeeS5FcG/oP7jJEnz3r3bNoNrj5IU+8f06bH76
kBdB2STHBsfcNluPAjtMf3b2vERZiVpfquqtzI0R2Xz/huknPZlZ2m5q10ZLMEW9rN1HBkt2CnJo
gKYQ4RHd7XTERBy+Fo41bGcENzvqy06tGcOd5KSTIPOOVjH7exbkD+EHwcOUWK6fGOsQ58Z5Ksp5
U1T0iE6iI5kppV3kaW5aglS/oi7mI7Fxk66D4xT921Cl5VmXRrOp2rE/mEK12+d6YiqKOy0HvQEg
o3srGvI+U5uHgmnj5icE1wQTIwJT1/FJGbsAJhvaHQnFRk72Bb+7EEmd/Jmxx7ByB+Ur/DP5nE/v
hhtC8PQFTQgSbPU9aV4cdEDEhdijvTHonyZXd5eZvvuKMXg/rY6voh1tios24zjjnaAexb4ONjpe
hd92oCEeJ0pkyjK4OoEKsIdebNWJCxyIeTVaTng8X0ffZytX+dWcrTUURzjUwfBmzON8cwNPvkjY
0CML08+msGDAQz1jNV8tXZmJCdMJGFEdV3/0eQ/rf2FhaFjnQVae9q4mCI5xQku6D2C3y2NdRxPm
Rv439t8WCBh6aNXUqHdsVSips+m2dA2mSJkccljZS44o4aKcJuHsD+kXNro43ErPGi4jex92SvOc
YEaElG/7bwnZtpe+XxPn14CPdiBelZPA3qMdpRW7bYZb0CzDLV5fugZ1sys13DnNM9RSDC6y576R
+5mIJ8et/fPzxVq/kuaC6W2CZaIvN/v0lYeyeHRC/LTkGLnJcEzT+U8NkEkGAwlOS5jxTazZC3gY
5y082PesdP1X3yk8wsnRbBZmCgRaJx9Ob9Vn1l5WFARve+/5qK5Yc1DS27GQkJICKu2ID2bwSxJ7
UwQOdWO9aRwQQovbkHvu3l6sqHUzmkdN/9NtdYkp1ngHlKZswEfJw5MTi2BmnBCnvuwmGMMyRYyH
gC1MfPMx9Rw34ayX45AFJpnIaxFSZu/rtunhw3uBiJONb9WNULTzOeRyJPVyMR7gidfEGo5P9yXe
0IUIYSfc6gWShCeAPz7WgnQlCwedtWAF4FTLKf7ARfRKj+2SquZ1WNLj0hfzJV2HUo9cbwbjbVk7
+Um41SeVT8MJaLI94lYnhLZFaYp/881Nuzeh4fieWtOqG7wT4gf91tn6KOzlYmJSQYcoNhMqwcPf
syj9VTvu8Io94Ve/NOkFUC4hRlyFUZxiOS+y/kfciIcFP/pNGv6/XDz+nY3zpUdcvK0a46Qy33gD
Hyg32YLjZcS7R7AsZicxzIeCAe6WLfiauT+WUynzdbgBVARR/zV11iEV/SltexGhAHL2OI/ksXbi
N59zzcRuZc0dzlbqiVSkjDHGCT1gz1vlZE/cbcjtOgrceoQwc79XQ14iRyBxX2Jy3wOMYDBFw3pM
NNk1uYsd8Tn9P39rUqpuJ8PeiYZ8nt9mCi9UGmLi8CirRBDwUUw1Fs+R3Pe5xRpXT8nOtSr7GHPk
EQwWLz88l8POM8U33or68Hx2luFi0HsJ5EvbQgAJMHXVf2h2m8Ng++hLW8C8xVPXJRPHoFbLBWTv
V2YX9bFxZ0Zs2cf3WZE3OmrkJkbRZyeGyYg3nU7leBoOSV8GjxGN98SMqYGgWbY7eoHtOn0fSTYj
zgIWjIikS6a67q3W9e88RuM9TEitSos+uUp9eDNVDRIKENeZNyKfYGd0RuKlhi4fXuf1BP6rCkJo
/quobESatQWLbvhg3Kn/nzn2xX6wp26rtNaHFCMvJpfmB8RCdTLjst47Ft0N1ZRW0Yzhd2uPDi0j
Wv4Uoigx15EW1olQv47YVwOHNchBzU5OlCOupCJTQ1ONnLo6tLZLTBZGP9bIxrrS3IU22ihPgn+V
BSbUlj7Ye6vizUjVXOvzwe7InrKcNcopLYarP/PJFhOGIwmRFSVKi2O/0uxdkwuGiCo9Gw2kFL7H
AAjnQ7qJdYcV+S7R4RYo3uihaBAPrpkLz/SFJeGCQIN4TxZzfGV3JrmZC7yrJYpKURoYqRv8nx6u
WGwSN9ski71HZLKbiM7YucmxK86Vtqo3jM/uPvP79NyuJ+4Y6EteBtSwrMahcMry2/waxB0UhMjy
S+jl2XHK9CVoFOZZ2Xb7jHSH7dyzPRZIKbYU7nFS+MgV4lR2KyzGVDqU497IK6qmV4L3+WLRH4wf
U6/86J9WN85bOIdrEqX8dMQB3tCDyh/Um5XqF8PkQsgqKY9/TU1uL/ksCUIEXeqgEKcQw1fHAwnW
QOVOZ4mPkuzzjxleeqGpQpdOBnXu5webse0qTSTfjTEnUTaTR9IXxjcj6N1I+wrrGaj4Xfgh2Fot
3oMm6ylJAD01LFHthD1RnGj+GbNiDymmvwvEvjs7ppO0WykTDol9gr8RcGYwrEiaxt1Y+SqzZyJh
c7yFyGKRHamHKgTGIRQfRhTHtLCph8ZwRMWqV74Q0UaomILY5LrY5yPK27HUztlt65zuQSi3fSMd
UsqAzG7Pl5oG7L9fmS4fViz912IYDPz1/A77wkRVwr+Z9JofphLxTe6MwwVMCmw4N9S76GV2H7v6
BxYRrrXf1kAse+/wf+SMTHZq4YLzZuuKEPgganwHQcDYPhYuKpbexzypg/6tET0tFN3vue2TW8Xt
dMsb5OksKBurj4c3F7qLgE5SSPgI46FcDxgbN+OcMLCshkVjMawXH4pv7kAJBpm3u1p59VfJnbrU
uIMwIjLuex5K3BI5//X5Agj8v69AyTAS8UFyVpz3ORtncOhbS/poplnIT+hDPukHm86U3/5+MjWu
Nfwu7dI5PPlZmjuDM8U8yIZy+DOAwUdKGM/J1h2213WVWIre23axrKOxpSujm1lRA7/42Xjtdyms
4eys2R3ZLLdmzafwuNr3XyzBoeCkiHF0eHv+3E8l2PMl6HyTW4rvbRnMe4j4Lymtcl+sYJU7YMh1
GwAKI04PxqT9rzDvjrEDWky4rHPRLgaIoSOSFcwSy4i617OmPYzgku3fY9Pn2yEyJOlfehKbvYSw
mmHmPQ8H/7Ufi18pBM2+MF2ERF7DHNAQGgIQfC9iK9/1+GSZ+1bmtXTenppM9Ij/70RW4YL1Emm4
a1nNEdMWRFTpXcfE94+N0fy7hMWub6f4YVjBNWTfPuQD5YylT/hR2BuRK5GE4SPjwgReCB3cUZC3
UDZj9uZT3TyZpCaisN0K8gnk2I5R5yS/4j5P9x76n13SW+17x1y3TyB2CXjIUbEJ0TNIw0X9/fF7
Z4wQHaGoGIZfJdRAwyRrx4t+J1UJEYIZ+g/c/PKcBE13+J94YCXzDXXCePX5tC4GDoNKEszjwRsq
B2s6s+XshVT5JjWjr5pPT78tYRTHWYcxJlIO335O6ZAXj3mlh0TWjKgcUe96lMZHY5KqA9EeEoKg
IhkMCRQHSExmc53LdYRXbIwVAhzLuDzp7idLu7Lr1Bsr04elXl/UvEN72ZwzXAFIXOIHZkt1tcPi
hnIPLxb6zU3raHlYGuyqti59br/sEJiF97HURRXx2OBbWc3QGJfMY4lGbF2ZJwasLl8V1Dq9Ne3P
558IYL4u6Eo3hgGE2HXTtpgCjnO+pZMNsXRWYY0yqFdg4Y7/Mgfi/vxQ16Q1bWbp2sd8MaGXp2KJ
quEfV9jyLAcriVo1OQSpKEFERKBfYnv63wsPS7XXw4xUkPAH32iJNSnCmUz52d2T0xJen25yKX2D
Wpz137kAt3XmsDM2TfyFse+HKtv2m2EhLgORiGjWBs9YY2TGNVBGry9j8B5b3dogzQk0IFFYd80U
7b+/N/FAXZ6qENv4RmDYtqiRcW48/Ska99v/UXdmu5Fj27X9FcPvLJDcbAHbDwwy+kahXvlCSEol
+77n19/ByDr3VNZ1HfjYL75AVUBSpEIMBpu115pzTDbI2nLtoR3LCxxuX5kmuhe1SIjUW8aqtwfz
5i5PUavLVr632nTRbi3224HrVhVH6oZ2nbG/PcihQGAipnvAdTS8F684nLr3oWvoekgUzo6iaMM6
jzHQLZZJpUlX5FW3bo2oDukCE/B+Il4cXeNxsqt4b2JK//kdXc11XEKinkB6POl9h+m/QN1K7ihx
XhjeVn4ji5M86OZOM5S9KtEuGAz7u2HPOBuSLt/GmvjGQFm8+JJarZIGIBbixq/bSLTK23NlNdOu
VbLAM3MQtbefJ8YVExsGJlpARsdUIJVAJunCuuh2a3vGPCH7GbR2jaQ7dUGoEROSx29hCSwPRxrj
Zz+w14qWnkc+vWPn77Qae1pkV5YrVcwqdK4ZmwjN/Yp+ODb12FcYMKQ0lSIjcKUsf4g75KVqmH6Y
i+ralwl9tLjCNZq/TjhWoe9Xj5HMwOZ2NSiqlsNbbjunS6SFc6ZVSyNmuL89y+sp59u4tJssCGha
0QCX6Gescoh3uaS4JvM8ry9Jc5oY/p6GUMnWuoIxJdDn4dqL4lFH8FPGWnlKBGEsVhMhSmhM9VLA
V7Y+8HZj8TT1V3xoF3lEIZn09vSt23JGYvcQKBtUMe76hBPGCkXlyuMlRQd8MhLAYaUsp1B3amN/
U1Ah/KDeXlr1QCRMOjiUD0Ya4tDSDdXVl1uVJW80HcvJaHY8T6BlZE9Y5CZ/Wxsz/QFtZN4m9zKc
lFQ+WQqTzQZLQZ5MNODNAM6z8ZrSmCFoBFc19sVF4m7EMByU9KKjDtkHjXXfGrQ0fJukNk3I3fYm
UW3G6ZvZNfbeGsZm3SZC3UqNstGabNolQ6bg76r1dazTHO5061vFNHho9eZ5ylg8+Mygt6VfogCf
QwLu+mBnqiUC/8W6hAQtWpcJn0E2+JhUzSxbrJ7dcV6oW601EsY5Jj3cEca2aY9mwA6KgfMH+RQz
N/hrQvmUda0+0FTq1qnEAFQqyi96srZLIAurp8hPNkCfvtE/Eo7ZcNdEcDJ4M7pK4BCrIZ5YXhcY
opqZ4t4HCVSNszua2nNjv9CxaxEzN9t6KEwkkaN5mJaH27cioe4bNbrEQGvrnQ1BA85QrFzBJCjX
utY6z0ROF0u6TKchsB9sWixUcfqxG/SLGUb2NVFb+1qw0rN9lkm2nfpOOEvimlklemSSkdfRbKle
ULDAbljlo7ciNvt2FOkBHplpSsxNivQfI1CWbuWJ5uU0w2vamLlIN11P0S/PAh7EYnqbcj6hPCOo
aVT8iXMqB6S9uL5R5r2MEwOtCs2BI0/jwexsAgBIc5wWGUWdzRZeE7SXKqtfUjp8rDmllB79Y5xP
I5JCE4K8WLTVN7lcq5BPNyfZ/qaXL00NASPCn0gzImbGEzutk483+fgYUGSGBvTYOEzXt6UkomKi
7oqGnler3ePYBbMfAdxiqhUf5bE+YoRxjbKcXuUifpRlXRxw16zkEgEyEkekFRD1fJu5BgE663wx
G0rNlK3tkrF3J8rNFIM/bn27vvp+xmUJU13U3jN9XeEyte8hBXlRhXkpvLvZ68tGntboH98CNPhY
BHiga7tclJeyMRvIWq6jS9Bp8r2k4jMQGvnYk0waEcc1nQafsaFCp7VE6cU9fFBJyA7E6qbcDoBs
r8xJUc8/Kxp6Za9hJy+uGA3nQ7xpA9N6VaXEGxOu2+B3Tqn/xYiBKZA/Y1uUw8dcBmtcT8NBRc5B
G8aCyzRC2zIr3ENcAQ5dIoYLOpaExmrhMxEy02Nvh+NFKuJdrTPyvElF2b/3wRwGmzIZzq1iEZGb
4by+Fd+2Dh/FzEvIcYuDPJQmryhqZa/1JIsjFFSvGvPwchAVjJNBZVwv4QhihLLWSQLe+hFXRK5z
kted+lQn9zsIJuySofE4JhdjLvD1qVnzJEtyuxsZhKJBnZsnC5XwXketSI6GXj8pZH+bMnc9Uer1
Tf6+EpYCVmzilp004THJCkcg1EcGTpJlYCN20DCau6NN41LXh4o0PYjcXd/kW3BrYFARF9F5YVxo
Q8YLZPnYEjkhGrxX2eLz0koZSWaSmtzAozu7DsJNSoL6oRtbHcVpfI+0GuJVGUL7H41uzTKNGWND
JJhd6oeM+gwZhGqg/QjLs1pVuGjThPBUkWNJUMWiQZY21Ah0WbF/gj5axUqaQZuEUp0SJFbJrQRH
QC1w+ZDG1HEg3I2cDNcR1jVzGLvzbh0GDIxoCdUKO0ARbeOGeUtDAvw6TfxwZdJunZhEIDE23pky
YTbJ0DdX28JUDlg28p2tJPQlrEhbGSi03XG5Vtwe2L7gSMFKI7wMyYkK5uPEfFQsNgHw/TSfLK9Z
rsqZFTe48KySjuM8cJi3mu/lnYRdj2FtAEibZZLhGBiBD6Ee2fvBfikYFJ9vD2Ejv0FQwCTKiXwQ
QyRtahChyaQbp36hLagx698qYtWqQjejiUD3Uc64saV5scgKlKm+ox9/LrK6OjdL79cKAcuCr18u
cExX5wHBH03//ux/m3WruGqy3u242TsAYr6pvqWsLRV1gzCS8Rizfjsqdgz+LiwAOolYuYjyOmYa
pTTE2mcaRG6RNq+QwWir4wEOCLrK0aJUC//Ij54Qh3SMRjpyNwPxFUxlRwmUgfFfHgAhJjGF1q3a
uz0ISR639dizYEaqtOAJqttQ3Ig5Y6smo2+ZZ9dxSC+zXhdHha+utx9Fpv+pqov8QA2eyzxpNzdt
dwW87BBIlLp9Fuz+PrrgkCAPGgVWOsUvoCKAz9G6P0dNvLkVz/IC0hhtBJwCXI+logpEUuSiejT5
7JXx3harlnXRR2+mWxIrlbdEiO9+W/7Ik/zclUpwakaEeIhYp9cUHAjOQmoWaTgh+UvdtCNQXp9Q
yUjVyLglyArI+GP0mjUJY9lW3oQU/y5VQ3xRRnkTiFrcp7IQ95igbFeiIKWVM4Jot+kFNvS55NxY
METMcPKlU6pXc71TKznZtDMZabIcdtshwsLAAWI/YOEerkKfVuXP7zL7IdHwUIsMV7ZcL98mpUAa
zFl7+4U5t63zMJWn25OhwuQnk6v3OK18kIALdz4LUY23BYlQRTUuZKM5A5OTqpc5ad/HUul7xA4M
jn7/0regnNl0JG8/jP0p26hR+eYnPinVBRYCM8ztPUwImP92Im8UHESbKqMUnFALDSbLZkvGjjYw
VXMMMUcADEKxpdevDUNyltContvGrEmXkakmJLOGNhTLMg3evz3ty8qr3kXKVputinFCmKbnPGIt
VcgI6G6vcPtZEBmT7CQLPi+z1I6s7boicgJoBs6tESVsVYCUQpd5vH1/e4jT8iJCrdsmcvkx3YB0
kVrT5q23qNO0+45yjlYUbL/bUT8sK+Nueagt6xViRYBsrk23KOtPtxWJXtr+IfHn3x9+rlJSpf3J
0f6naO5/lUUKivmzKKcaPVn7H49QMors35YX/vsP/+2X707RZ100xY/2z//ql19q/uP2dPBVuO/t
+y/fkHEOseFKouh0/0Vbp/2P5Q/8/i//q0/+y9ftVfCDff37v34WXd4urxZERf4Lm12F3v3Xqab7
r/pPmabkg/4h1JQ8PRDfNkJOwY3UhJb+N5j7bwgkobhbpgG3XQgLmDZ84zb8938luVQ1FEsB80YS
n2XLIOCbovv9KcXA4GYp4CdtgGH2PwNzVxbQ+B+B3qaGRshEjWCTbGrKmvYr0Ns06kpSMP1w5hBx
NT8HW6m8xNQHPpaQ3vha9CIsU/D0Nj4CcfJwc2VtyPdCDjYmDu0/7Lm7n3/3j6Bu/QYQ/2V7dApR
lbGEriqmbP45ZFUFWzVJMQ2PwJgfahnzL8V7bi+ixXWpDngVPnXyQCpSjMmOUWxSlzCV+/JwV4NX
zkz/lMwfkaQyzQe5pRBhbk5iH8X4BpLoWunGGe24U9vGJa2ND2Q4x5moLeTSh2q0r4R59Qjsk37a
Kv1j0/2Ag0eoXoXxVl0VOSpvE6AEDVL5S2AJM1ljFP3HEicGwtVBQ8l4IiWKOWieO2Ig/fYyCYbC
JF4p6EliX3IkoskDhfge1kCptVM79JgBgJph08SEhBAtWc0zRqTZwVZKeQBDgPcQ8puIrl1EcjFX
Mayn5IESUj2S27DE3KAERsLIQui7gVqg1Gc0s6R6TR2U386NldYN6VkjTXIsmp0qbwryklOO37GK
16QFqeh06XEy4+7BY+vhpcMGH5NgD1cyIifHji5Wh7aMorCpaH4pzygoWM2CZlzCtvR2BbrFQcOB
WIaaY1XLWKdZNCX2d+aTCIgoJkmFrJ4Z1DrL/guKC2kTkcVFL2HOzp8SuGtaNCHdkLodzMclVsma
FE9nj1vJczQDlpHXaky3wPpWWmiAlqSc4pn37Cd3A7MU4nBaxhRq8KUx6pme06CgudS6S3oLvfWV
jQdax2lR9uSXkOASBdAe2HuzylsBJIgKL126T4z8Van0go0yfFd7ZDnwK7Gik2J2C/iaZC/go1g2
QQPcgxQWgJBwSsCGMoPVrCfKvOtdBTlrlBaODdKJ1i4Br56lSVsVzcjydpesphl5UgIqIopRKC1x
L8g0Bul7ipW9+TZERwJSkuqKELA2m5WfMIikfo4iuJ/VBQuDY6ADzfPv/UyY0aS6piRRpGMCGy5C
Oi9hMnx6C0B9Irhqbp6lGY8ACURQO2JCy5XgS+FjN1qSiB6agcOEz6UJM7xefJy0UZcQH+ZXq7Rq
VzGBXMtzQ02GHP9u+Rwi8p76iqSy7r7JL9KSK+7fc0j4YPk628cfRjwYZnYpoL2dVagGlPVymJgK
JwprYZMA3Zl+Sx7VSDOTQzFu5gojTslwLSEjbkA0hIFsCc2R7fvlHSrxV8in3Gjs5hBjKxh1uWEd
RpoaQvyNqq/aFGVbYa1KzllmZrcATR0U1JJwMrUw52NOhfir5iDO0GgOmFx5l1H/pRQbvfo+8sHK
tBC40btL7hS7EiAB41DSeemY54AhFm1vMyM1NstzmySezMwk1tJjpVvPXNE8o5yfSmn8VOrOKeBs
tvX4JArNzRLt1AYa029eWlU3egRvSl4Rd+0ya5j1ABS/xBJGuLJSeiUnfm2+DSWpSRyepY6/Tv1K
ILMRkgdPbVWXcAEENWf1rKCcK2FzpsX3oqRPyx5t95aieBpnyDheTe1B4eMqMFKHARs1fKltuzJJ
J8PVv4pwv0Z8SiE9PIhJcVzAKao39BodxhW36DSbbB+2rzOSKxk3O7mC18UlpKe4yji8luijnD3E
WJlzhWPRJLCrAu5UfS3BPibRiuq3OHlHlbsqi4q1iPWR18z+euM8d1yGuOD5JbiXBrX/egxfARYj
ueMKyIsvJyrngSzslSwz2GaTlruTUnC1IwFKEFioK1zA8EPWHMNSjAoTeSgpinjE6Qm7afXdZAjt
j8/V+IyckkQ0Dt/sa0lmM81dzMZqiOIbWUUbR3ckJJmw5wqGXaoadyHap1QKvAKwE7M6DN5cAZcV
DLPKDuafOs0o8BjoVJeqC9Y2Xq1hXHBWIeNGclTWVi7WTRSsazKlEbYM6PCxHRkpNAMMp+ABXm1D
cjvCgk1U/qPJhwLCNJqyrUq8psy2RtkX5u7NkkQ68aEIdkxm3hesdzv1HknBcpAidCDbTMdNhjAu
8JZrEI4nkGcobAJjpw7pNkcvj/HcHXUFHBNhTQQ0Lp9cwjXM2HcF10TymWxIE4UdbNqo3o3auJUl
4Y1IVZhfvpU6kJcWeA94E0dLlkM72Pzj+///m09kgxWyCEUxbaJRTMqeP4YQYzBqdXuIEcXnXzRb
I/DahAc03BWBkN9Czv75v6dgm6OQWnJNjD9VP/AKlZh5HuTh+MiQeJAvc/88qd/H7NAzQLz9sX+q
fv6flMa/FNB/VYj/r6yfqXn/Qf38nv/L6X36+lPNze/8nodk/saxQIQP+j+qaN2SSTb6vYS2f5NN
6mSKaIphleqK8vb3EtpUflMMmeLa0jWZy4P89xLalH+zKK+X40uABCDE6J8pocVSwv9SQ/PymmVR
wSuYHAxL/OmozceqrbFPgTjhFkKgCLP9aKBJWsewW4sBZA6NoUYG7QHMGzmhvARJh6t0Gl4QJ61z
VTvV+Tjg+vAfrSYjIrHepF21Bm5wqZLZ2sKXwrVmuXrPulnNF24SF9UAIXQDnm3VydNhxijMErWe
wx+Jnd75Qf7NqDapH1/hqp8rw3xUAyI+pHZPK+NHrcbQ5RYC7/SgGBiZ4rIDmhD+8G2QQomlwfqW
2nVH1gVF5QwOYECuiRLltag+NWQE9mMgxnvSIfazykCmjoqj1hUIETUWzCC6VShQ0knPqZUoD4Qi
g8XQdO42XXovxSqq//YEf01sgMpSu44z5CkQM17EusItFPhR2Ygx2pII90hN/YRaYADsVIbA+Wg0
WMBB0cNiiERlZLtFgKuTgBl9FajTS2banjwaQC6s8dUsmcTp1GeDNsLtNZtT2yBpyku2etCSjzD4
UlMFMWvwo6+Hl0QnnE4v8vvBQkWrY4fEiUNmqWGtaCFkG5pOz/mi97EZeqshmqJ50OpjhjVuE4nx
SR8JQlBteToa9T0mTmVr1cXGqGoK2ZldaIaV6k24O5jZ4PKerJidl+eHwVfyRVL0NKdJubHj+ZWY
3O/I5XAoCPWOXhJ4r3QKkbJi/G8lrus2Qn5K1arXvqvsCbcas29qTc5H2oFSnZ+impqtgJ5L9CCa
+xEiErfG0I7PulocoUZtR71/nBPJnWcZjZNsR148vqTtVLkhiF4bk+6qssgd7wCMYIr4LKfi2JLo
opSnPjBetB5lW2oFn3VJx26eSnRqjqC/T9n/bKFHyoLvOCu2wAZe1ESVV0GoxyCGR2c2tYpAW1y7
YvR6VcHaMeHFyOpcdeearJ5+TA9027DzR8F9yxTLzTSETDAYcvBlPiwrJigqPmfLANgwSi4LDjcc
pk+B3gVQunyHXxn3ibY3l3mopi7MtkQv8GgpZ8PuexZ0XOgLjj1E/pE3ddop1wiXHUAcObi5Snw9
zGMTxE8DM1vPV+TGObYxi7qhMh7GBmOhlPFWUJKA7Cyy3dzIMEKU2NwWTFOMQL7nzmvuoKbu9Cqs
t5NsP2t4aot+IX9TtjpYpxnkJ0fA9o+xyqFdxfbE9LG6Ngb/psw/O7m/YJD/ptrMNqWwXvTFpIbG
foM5UnmVRPYtnqnAs5ZUQ0UL9qVpIVF79xV+P7FBjsCI8GaZEUWLip6KvrsPQmh4uqIzwtXh6gl4
FJhIRMTCIQV9ula5tGg9urxSzMeSyKz9UFx7bVb2t9mJFltbemtiUYySq6jDi0yilkyP7FvXBj+A
2TPLay+6lt5pXfBpI3tlRcVprA/WAxo0mtIZhOq8hq2twysg8E27yytKJpb1nHoGQRKyxbiaZnmY
zyMZyGXm+TjKHb8P36tGF+voGAVYeGPffu/VlJJIQNGxwbYP/ZIARJqDI5nyXVvXKNlD+amSsIwz
bKe9D1Kc8/i+rAAB6yU01kHbhsH0pPhw3KYVEEmEJ9NijY/9dzsYIy9r2F/5WD9EmvkOFgbkckBL
ws8rtzQzpjskdWiAZIjWRTwtx1VF2DUrn3GvQCV0Dd+3sJsxP+EOAaG93GoExAzqkzbBqQc8ZHu1
yL/G/J2Ji4zTeOZKuZxrckoWJyesmtNsC/NXKZtwEZTiqaMTGlWW9d+oTv6yK/dL6fE/qWH+N5Yn
OlXoX5cnJMC8fxa/9AOXX/hZm5i/UTyaOCG47yuarAjqj5+lCc/INkoWHf+Hbmrq0uj6W3NP/Gbq
S9FiKrgpmA78PalR4ymsxUsioEb3SyZP+G99zd+7Z7REf/Y5/5NuGkXsL5UJll5L1YWm6qrgnqOp
6hLl+IfkQxMd7IT1EdGUem0Qvrnd4aq70wq84ip2++1pMt1OZlj5QBzzfvByN9sgy73M03pmUDVM
zuE56OlOFKuN2LReXzvTKyOJfbdmnRSvh9dpq+97r90PwVY39iyfR9i35+fG41q1RYvjoVXPgUwI
LzO2avYsT1tWbawSyZFd0SLJTr1+z9WrZ6um1bgGGUbk7tofnOCb7nara8cmXBkSebabbsKd4YWb
yE2c4hBeoaSCbugOi+fYeSZv/iif1Wu6k3kvtCbW6r48Ght1U7r620FyU15EcuUXbVvvU0/9iNa+
122foSo/CEc4y19AS2BeEtMRR38toIJix7rv39QTGGnn6q8aT7kAtdCd5/31+dl2Toflm2lF2u2u
8b5pK1pkTn1k8u5MULjYqgMTQed1/fgYOB+jWx5bt/Oye4b+TvJccTMhyp54l4O8AezAZxHN2G6c
7hl5d+QyS+LlvkXOI/vKiXet2/Kz0TU/bUdycH9azkf9JtzknmQAJz8C/YOIgw/qSUEDHQEd3cTk
0HbB4Jp56Ihr9QkBcVduwZ7EbkJxINZovXV+74gN6o7V+abZUnVdZvYoZuu5CjxsnXyWq8ABpOQm
R7pLu3oT0DPCZxw+gfJs3MDaqw+VA9rU9l4M1VOuvXRoPONt3D4+SltldpsNg5pV60b7eBe7RCi4
4S7cjRtMiar3rJVr7Ut5SdfKNtmXa1x/JwkHyrwf6Irt15ruSuaGKC10bu4zIg+6UssDgWAO1o5x
2zrYHWkNjLuXp9T34PLwa2imq30a7rSH4akmHvlbH6+JEqLvM6rYnuh6ol/Zhhqe6cBtA1dZKHuu
CfbP6/uXOWDgdrav2OvccmO9lKfwqJ7EQ30cNt2TYd5JH/ZHMcuubJGvwB2LATtSzX1yZmZ3Kfie
6ncAc7kizoB1vqyvsUcCH+LrGtrH6ACzGY7mLh/dWQfW5C0CzNxTlZNodh1kSMPpfnCDoMGsAKPT
1+Vj906rVT+2l4bXKHbDtKe1W4Rb2kn78I4de9RReP3wr7yk+zE7vXN3d9yz/aQXPZB2xAlPvQJP
NkTi7ZSPkFUFqO1q1fwwvhmn7ACDYudba4brkif2yVriiKIahvSgfzb8tuUqGzfEzrai61ysgytI
CrxbxuDSUR9fOcxo/EUvyl3SrPQ3F0e9/yB/xmv64lR0m26rnXraWC61tP7JGyNsbB2uu/XdtIVi
QJD9gVUCe0cDmOpi6L34T9I6cZdTVhZP8B4Sl8F288F2+VRHq/JV50JhrvpX/xrfBYfxu2F51Zf0
AfCMpD0AaY1Yc3zo0JFfqmClTo9015TtdCIVcrWePEJTaSHvZvdCxM3hg27hifOEZMjvyRkENF3j
d9QrTvLlEyIOsnRlvaUfdCTrrfp2F5zsd7x4NUqmO/Ve3EX2k4h3vfo2oxhcKVdxUt+sI3EU9Lrp
5zuf8k6ZT9bFm1fmxnr1HemE3nWFcO5DvduJ+w2d/nP4Q5ytu34lvOlB7M/VLt4Wa9yccnBvJrvS
8bVnreYN1ecSo9Y2cbkIe+/v4ZZS3d7JzkO4Le72sSdWL17phM55cj39qobep+qqLtKo7yjeXdWR
Xe01f38TXLrB+dEhXrce0bfr8J3mtUO944CZ90Yv3dKB8YbjWV0rqzNt8ueGJcgFqtzGomu6ynbF
kVPVsy7oi/knxB04SJtWhouqFM4X/1OfpWd9P7hsEP+9HJUVtVCxjcDyCQhaq+RkvCU7EpPaH7ru
8GX6442klWUrzu3zRL/tkG4QNj+bHi07vEYwv5pjdRzWHSgOB1BR/yNW942bp2j1nXk1rWndIZ7k
PWU7vjzamz51BF6wpt1LdHAvSEcQZSsbkCysZsjgc/QNscNS6s4WaWFQbU7aZ4AwqdTXiE/u9M0b
2XG8B5t4LzQiTrjhqHQBMHhMLsX7U+zE+4fV9gfIvM5VD8bBWj+daRPq0YryT3+nqNzV3CXNk3JO
oH3fRewiZDBu5YrN8n/rSVcTK+M37qhsvombyMGY/07burE3DSqTlfVKhX4ejnQPSP0anPBkV98m
fyV978m5b11SuSLt4ntX29VRNjnpZooufUDEGzc2/S1lk4HUiRhZ47qUtqLfghRvwW0Ve8OW/hvV
5H+hTvz/qIt1K57+ukx86N/Tj/f6l1Dv26/8LBSF/JsuTCbANDd11RDG/y0UFfk3TVv6nRa57Iql
63SXfi8UreUpmdLyNua99Z1+HwKb2m98S7ycqkDUpiH1p6rwH1WJS7n5h/YVL67xR9kyFF82UZra
n4pE2UfMi1K/X9MuduZMhxO7PCj6SLcJdkXuTVbY7dFCKIwCY42QE1s/ZxlhT0mWKPixWbNNhaZt
UtE1Zzg3L2qW4LkrlFPnW69hWBbbTPiL4HZiMIg2XN91k3ydGzHSwMEZICp/r8gzRoM+FGsG5gUk
j+Ex0UB6xL0d3emDZMN7ZESXWRbqOiOqyUuUvpkLzVAhluMg1WItK7p99bvUw50Sesi2zXWfGPlj
noCAKO5y02oxQLanoMtLDOK9sg+DBIUhDEu0WtC/oBaYtEho6GfhyN0Q9NgqYRaUzIq6I1AiPxSZ
Wa9qVZ9XfZiIPQ2l3x+KQHEhseIw9+34oPpyjFkeLVodgz6IRAleyGyDdbXI62ONEEWzT1IAusJn
8GMF939Yo/wnpb+4lfZ/H6QvnVKDQwfykdCFohh/Lv2tOgPjDAgI4P3oO82oFDuL8ZSJK/BpdIJW
wzBrWK+zMcI8ssGmjTY6cmJkyOFkvTD24VNTzsMJkkHj3MdFhvtWH+Wrnkj0S9qeGJVQOfiVFjxE
NuROA0PiHtqdQb6of9Z6nfZg3Ei7mcwjJpVQ/tuA/p9sjXd0QjMh+g8EUetaRjlWJBqhIOGgrZBP
MvrpyLhAI0drrANr0sriGVk7XUq/MfxdaQqYVFiEexsb+WJFy8xe9xLJJ30y7wRhaZe467S7ZJg8
Nev8u37EdERgnOQNoC6dXkQ53szuyQKLcbHHbBMu0AFyPuptPqVBuSpU7VvVpJduwTCPXQzpohfq
Q5d4iuKXmxwqgydjyt2ojQ5/qRb4xSaNt4kVrlkPGB8OlZxRyA5PbWh2e78V+bYUKAbNTnNTrTWv
SpWWK9vQ84cqiD7KVAMElxUKC5qi3XDcC/hYFilJYvAP1EqN1EZoTRFAM6bmXp/BQJuYNO3JMaKC
s3WdrpxAl7js6BuloqmAqxoaqZtIVPlEhe8jEhzHkBCFvVIE3RFb5MAfKF8FUB4HdOGbQNDoYr6P
3UEGEhPrQ3g+ORk2JCaxEy7cGqrYYDfDZl72+xhPRHvEaDBqHFBSqYw7u4F10+qNtQ/DiCFuTUoY
lFuTkHoWSunUnM0OoYIRhKo3mo/08sQZLXV7nNRpdUujg51trlO9f687UKijJijjJKl0kf2dohR7
vokGvrfkQ6n2P8ilsTbdMkwemOKskamyILMjbBDLpyO31tecpAJBo7FVyvD+xpqZbeY9Q5sXVzm3
4JEoMc00tTiDvaF3KhGol1gTVO6kRkRZYFWu/VOUhEhnM5uOmORZOKFdnHHBfVB1I9j2pYxewkbN
QkMQEfvXKsEBf3tRZhYNk1vbwDjZdjs5mogw8fsrkLbyOAyRf+cL5bWyxbOR8FqYRcSTqRaBSxjN
ZFTWQZNTn7xohn44cb2ebvTl9mB0zG8LhbwuAusKD9NSTFiiCXctOZtz2Txi0c3WvoSyL8nxVIP4
Vja09aJzP88SMFOih9F+oj21hremxX9S2odyrDE1ZmO8MawoOocGlrZA+Ed1INHPB3A4mDX47YUe
oOcD2A7G//tkpGWVW4b+AlvkgSCQQczhtb5ZCxs4dWavYfGI4hj4iBSmuGyBOCVFh20x9IoyO0qh
Nh7t5SHBLMZoWdbdm8/I6Imj4QR2SmnXa3p3lRdcRt2zN2l5IKAlyeUW4msuxt3R15vVPELWC6cQ
ktNyhEp2tx9Jpxs0YVyYvmT3pAHcz2m/HcDAPvCWlK0a6RIRsxHyDpqq65+a3ZIUZNuMWOeCSltw
G8lC4DCXr6ptj9X5APVNoU89GA+qzYEOarI4Icpua+mHFJrcqG54Am1kt7OvZ1czVN9Vuzm+6wvC
f6ysRT5gzYd6efDpX6+1Jn0H86sfrA6UF8CjYA2LOCH4tYEYu3iuxhRQTiaGQ0tPff2P7xiatdQg
vxQCmm7QLaL3ZFOG0Jr60xxLZEQaTXNJkA3tF2VJwOtDHyEMXr+VbtbZbhilpxjXwWKYia+x4b9w
qwRNMAXkHKtUzUAvplOIKRUhNgkXMHrg6yMvSH5UOY3jUlX9s67T1+9n4unGPBxPeBdc5nT2Ki7y
cnVDat5AwQaxREhLDNkbjLZbl03S7Dtdfx1irNRWF/f4uawR/XNNMyBUxo2vlUdTqCq8jZSjsg8N
RieWvgKq9Wo1pMIusJddmBFkkQacESQJhg+cT8lGiucIimq9B5Jr7ZNFYDqm5k7FFHaJ21A+4slA
M7bwcCkSDDKs8toVn3BHwIjmPoJxgxAj0oTXmoWDTARzjEWNgMcAms6jERiA74fMSfVPzJo+1zuB
Rn7MnmqhKzsIu2/4xqLXUSZURLZjXBIBzDe50lLYIHmyVs0+fVQn1v1hDKkOmQBOTG0dzgarXgkZ
jD78MNswPCnN2LoA+OUdsde50+VquW+tJROKwctJz4Znqa3iQ+ULdS1XpMblWdptG994Uq2mBU+n
NaSD8IqxEXywDT4YsiUfM+jOiRrGh1zKx2OhETdQ+1i1i4iVjmHdqXUunqIFrCQVCKD7CTpBuhRt
vSGydaqSgGZEExY5u3tW43LXmeTJ+xEuGlWdRm6pWrMd/SIlF2NZPw3xHngJcAKtWCL4euE0OQQ3
2YySjbxHBCIeA2tQNghoB1Q10Pz6fvgO8T08p9KSQM/MctDI+9CyDPDbFEsHkqmAvAXiNNstKLaG
wABDSq4Mt7ibVNGHL8SSauMYKliB3A6sezQsvpdApUFIDH0syaUdnjN/E8bJo5D+D1dnthw3rkXZ
L2IER5B8zXlODZY8vDDscpkzCYLg+PW9SN/uiugXRKpuXFlKJYGDc/ZeO8/voYaRPU36muGaze1h
OjdlGy/pRjZhjciCGFhfV5m+UQZHPm8NHGIzvEwxRnFyq/ltPQs3jIWPwLV4foJyhukZZiW+mJlM
22WZaQDoOSQGwzSPROs5X3R3dBthAHf0xwv5o8kGnQIRsJTuz0nK/MJeUyArwUUcje+tLAd6Bsa4
I9OACWRLv6Mg/HUrSwN69uj429wT44tN0umGQPHxEs8R6ubJ+oo6Ozz7c8ZmUCJlIducruvCTzRn
+ZaorL1kRfgInWD+osgVwz6GGEREBECmSRg/yzTEAOmHCGVkfS5m8A90JstOjQ/fyq6wR+sH2IVt
P/dfseEPP7oQEynMJIZ1VF4vTU+Yb4MXXGUvozeq3wU4Q7pvPqhgkRnhfeIygMRz0GcBGO0QEXK6
Z+pZbiqIYMQ0F86x9qrgMVlzsDdck1Jq5PZbAeNK7YrjPa1Ito8QWg94StAQMZfVTkE3M18mlFnX
fC9LzzjKvmzv0NVycjlqQR+bhHjqvfwGBFiZWL6cin+gFcxxq7hLb/GcA9BtAANKBs77ecDFamKZ
JyolktMeMUN5/cu+DTVzIEEq0kpkx0mNbBx2eRuIjzHq7MWqEL8W5DKFOPLhH9WQapbEzt4cwxdY
erMGxigd5f/KRfDVqH3n6uUWkAUl+Tnreb7XBclYY9m+2lkKiDOakcN1xpe+pMIlROmL0BNy0w7u
uzEn7dMo1acOwwVLHAC+MhV5gFWAtgteJaI+s/2I0vnR9vKPLbP6pEIMoiVJWQeinvNtFC5glSj/
g7+OUS8JzNdiKl/rqEtepY6OniXbK5QapZDhiSajweEVaXjMiYnn9mi7t5DPAWLb6Z9Mtx0TehCn
wr+gQKypyDJGeQZiREV0046pr3cS8/wImjDkjeC5GqpPciCsm53wCNs4WbeWHgSsGgAfVdH+SlKT
/KEFRdWx89z6jIyLHGu+2coO0knM7CJOhgOGkx+xjYdl6gwcXcFwzzTKDBmkpCRgiL6uC1jKkYPk
JSJmYqO5oCMV9ar9bCX6ZhnlJ9FctMdGm5jYOBc7A+ndL/aQTT64CTzOXzUMA8of4KM0of6SmBtv
DA/rB0sfJFIJrt9DQDYY7bO/bxZWulPkxOY1pL66Tjj/s4imWdmRWN703nOUnX+rwx6kthWCpRqN
s+R3DIvpIgGvXNSy9JFDJ95zYMhMAPBETJSRE1S3qAuh3DOKvWAMIkGrg+DFrQLrgjVD8kQASaDF
6MKJIqyLZ47+RnirDJw/ec/lv8Gs/exKa98L9a+TlPqUgYEk8BC2KR88QSvPAu8Ed5ZhS4Ngg+Gx
vHL93ImFYDm34Bi6SXjksZOMxQD3li6LovPZObF8VA3BqCW03F2YDT/SgYNBcrG492X4jSbWHJrH
ITGIu9Muw39sQSmjbCyYhHSuZojWtF6UQfu9wLx8rwP/zSiSeV+Uun3BcOkewPUQirXhyWELt6f0
Foxw7FGoEcNiDHjAkwIq/rpMmFig0w7PCsJmPzT5PasCHH0xliR37prjKGJurnlsn4up0KQJ5eXJ
zAi53mjRUicEHXJN0LS3dRnwzhxc0bwYCmp1J0YSLSAvbpsaon0xTiiHzFRV7OuwsacQBntaPEDw
WscqnIyLTv3Pib7TKVaoBfuiv5u9VRKqNB2j3uPeOC+ivkQaOwdKJSHlor3b3afQQ3uXnGVTq8dT
ImkOBoF7doyQwGOIYvu+QvZSJa6xt+g691h+Pbf27wC9vsKbqE+d4zroOPDdbWXbTvC2NSL6Ybxr
F4ifZfXJ7r8qPAJvXdX1vDXnWpyIVi7fK9mCaMe/r3X1qP2MOAPZ2m/xyBGbNNlHWQ9PpXLjSjKX
JHedG8dE3NaAj+o891NwbSaJeDRITkH/jwkD8pEcgzoV35vkexHBpLWHGGkJ+VEfYnqQPvrwpV8R
X1s1d6euvxeG+RcH7JDp904sILbPeGuUXbWdlztYkneUQdP0MydtZMvtBkIB+ItI5HwMbLGvcWd8
4oV5EcHkvJjHtZS1IK/e7areJvArLgiBu5vpNvTSKR1OKFdT0CvXvOyH8+Dgp5JDX73XhtWcTPpr
23qJWcfuefYd3V6DADuo6+cndwkhXkOYzUn/ymVD/Abc241nz+4+MSSUPQXCo1FLjHztoU4umolh
W5akh9BWX4NcR4d1g1MS3kTP9klYRnDzakOcvITDinAyuCgReCsP9hyECILvUvoLimvhhozb7lFk
TbmF8V3sRea7tzEFhtqN8PbX77suNQGvhZNwzkmbSjDQSYswlSo9nSzURYVCNDxjQX7Qry/jJH6i
qbrRGnIR7VPt5mlMcFgo8ztl+W+StIeDtnVP7akDlD5s8GMcdIQ0/GpVw11vATkt7uDd32/fChy9
aSmsF9NkpDgtWEKpC+dULLl9tVlxoCAbnm+RCQCjQAojVNITJcSTuyAmq8YflrhPr6csXBdXcmSR
SnQfa+jHoqvUgUoPeK2Rw+aRg7dTlcALK9O3XgzG1dUZiPuRrPR1S7Nt6AtaAyaMBL8iZpHykExm
8mjxQMJLhZZnjExOJpUcy8z62Y9zy66K75I7Wv9ATM/tge1VWjNXDdx+pI4ioXoYpLPsOvqHO1qd
PzRxvUd+kfiuJqL5hIHPQtUOW8uyrK96ZFz7tEayj/jIPRQdHRLsI8m98mN737X8Dyt30TBz/xxU
A9JlK707Ac9o0I8pOTqUEC0Pa535jyafxgfRH0/zW4G775tGOIbROxxocXyJG95+3cfmK/cmNHN6
YqSZiq/TQk+LpJ0+894j46gNttIkMICsHXlv1SJpDgnsoCp7mq2qnpSl11aNFwV94L5iFZw+gvmR
EKswIesJyVwEJFL+AvPc/2tzQ70EovknbZBMB2BOjRartx6tl9iKXgzERju8+jmOITO8u5J6kRss
Lia+uSp0cFSF/VHG1FuNadiXqhntc+z9mnpognBC2b+dgqe0rBuaXIBCinxEUMeptOlTvKveUm5Y
shB3qOQDlNJq4lqghhveeSJNZvXaKyt/KYfmImG0v0JHnU58Ei2sPKXxHJ0NyGd9Z2BAhwuL7rYI
B0TjNd+/4Uext2Yu6q0gzIiUXEyx2GXy5EqyFQYp3tNd1y3+BGmm2DDmvjnYCwIsdvs/7uD4N2cQ
7Y72nbF1Ubg9iJR3wZjVwSHnZNoQeL5Pjbi+UPBwIbPldCWQa0Oil6C1x4J6tD+NfvKnIVZpW6Fi
2/+lT3C0i5onJllYY2vtNhfdA++6dcJMYxqXAjjMakgsbEj9DufUlNLgHOrPYonGXBfDC5ndpilI
BmVjPEZGuS4Rdh4/UYo/JKhljEXdLS+q9tzMtXvPFgoDz8SJMMyHMWjzQMhNdU9m3Pw4JebDYPgz
Jd7iZLBiH6QuAjc/4RIZmL0x7UQNqwXGUY4mBHr0mOpvow7LY4RE97YU/BurMxMoE9iqme+XB0SD
1sYni7TaJK2OSIaYsM6oIYPWH/xBtmmS5Ger/RI9vse3FLy1YPeVnOW1mjOwXDMueOkjYiS5kaZZ
T+enQNFQJ+n3wPm5/LVznK+fodn9EDxTDE4xlASkYlmb0nZPlYy4TljOvXK8f+1eENlcKeduzy8Y
nhGrWSrdypjbuzAT/SiaAAVJ1TDhgzqAQaalBM0mhcWo6KG/UWUnwv62FH8nKxjrQyKZ+dgLWymC
XbyxQ1oXUeGNW8+Y7fNoTF8m0waRyAXq3VPOzdckYndD8yDa2V6qvATY7/TdH7sc/d8l9tLgYELP
PHIDwtEDLrtoiGN0yX1qjbs7hiG4xfGrtC3nUi1L1inoNq5NYhlEOkJig32VoSrgilxduBARsE7U
NzSZ7m45byNpZzcuU80tDermVtkK0UAe4wPLxHXO4Zz4DuLONRkFVPomURwrjnTTR1Q9csPLX6Jc
8UgYqIPXL3Wr/UcafuUy1t8gyw347+GUVHRdNz25Y1J3+UcKX+Z1PJAleE+0Gn4b6bjUdaM+GlS0
m9rKmy+ATIc3m2m/x/blF65xTlNQ9FnU0bVN0B/HphaPdFkMCoEmnJOLpZrDBJ71vN6WxiWPCWyH
4q4n6wMNXeC/ddbfUhW+hhkMw2GOgRQaKHLIH3raGeBTPtqXahQFRylLHOflrRkdKtkhwdi8/FLD
ABwlarp/c7BLVu7kR3sJPvciyWh5lM1BdbXzaiNj3c4zPMeiLC9EP6iXoGwi2qvV/AFs+umTXqFp
8L44NkkKkT0PBM5l4am3EYTrOHsCKfCJBTI/IA4zMVfxfCQ40wZFacIWcNiWaLt0qO34S3rV2N1n
64aLE8xBQpRIo9pnTqznLlUD0QSdax9ougWHPtHOp9ENm9aLgTmK8bdTpD9zUYo3gnGhnbolt0Hh
fDq64Xkxz9Qs4xtoWpp8xOfuOLGeZtpkb8SnIoEaU2xES32XWVV2bh3n54xr+8PsqyUjyOWjPdke
lrjwl5+WzR08L3EHdBk2htOEUGPwfI7yGVjM5IMJTCIG33/9ZqxgWiUHr+Ka68s4+cbs8j03GB0K
C/WQFwLPb/B3OzXinszTB1X30RUCxbxvAj5orZdZL82yFP5EYE73Fd9neibep36fXSva8wSDAYN/
cZy85uU/3mTVcbUSqS12yRKPkErX4cZHOmETimYzL9F+beY013Ww8ncZjn0ZlX8Pu/XYqzAbX3rz
oivZXQmCy29jRSzq3JmnITJ+GS0qsaHskc+UZEczN0qBPeYD2/vob+qF7TgulMehyeKbC2IytqoP
DnP/51kwSrsFNFvAy4udW3fGN9efqfmdcD4Egvu1rL1PIJ4P5nr56yQUOURh8WfNfsAdL3Fj7hw+
4mAMwgKWTGrXhGGb6bFW/jupDt1tcGR389zE2Lk2N1b8fO0jTdUOGj9/xoX3z5arqcCj+FsZD8ll
TuvkzY2IhCLlXRGUksVP4k1a6LOFsevppmyDUs73yXBOgduE93UpevcADYZcLDdT9z6K9ZtrTnLr
hMmwQ/1eHY2Y3OGy4x1KSiLALJkTYG+EfCbAg2cL2abT/ZGnJngNS51uEt05xzXJDFpRfAc98ier
keIQxoFxcnlDk2IonzQ7uysDm0uTUWyqWlDd+wWivZFh/pbUC7lDrw0aMeDjg+3NJIKXkIIr0mN5
bdkjr+CN9sXyuStlD1YRz6txtjPk0iSFuhAV9VdvQvcexmwtIMWHa1TrGDHfuEezFJgwsRNgdDfe
sf62vlq5UnnajeTbW8R6Ls2XfiAhMSBwZjN7+DRWtBH4J8ZpkDP/BgPaQv2Mg6o+rrdeE4Z7hz2P
Nk0EMG6ndBbeYotriVvo/71KUtGcG5Ff02w3MZxZ6vQV6MRb90M7XnStVFCcO/Aq29GVx5l4yhPz
XVXR/qWNCha9vZG9gmwrbcN7kjr/mi2tUPo/IQaJ+hkbff7Dqcdr1HJUjKMwn0Q94kKOuvQiq7C4
V4a+qsl5Swz/lhhqvGp6wBRiXBvURG8qzU1SLDz5bqmoOBcVOv7CE9yoqDw4wMU+xxf5JpgMttJ7
2FF+lXmh35WLOJM0Y3GMmRe/mwPxWkmyK+ba+zXYh6Cd6PO7gd7ZOUEpGY/Wfh3pVsKw91AO8S/G
NX35OsRfkAz4yBPvDoTD3RcBLVd6sunds8/UfCbgsMK8rq8SQbyEa9V/WtupDtYcedd5WUA4gezt
QYkQYXtM5ejABxfOJUrm6TK+1YE2FppJhoc4ptdjGxNTX7AFzdEdfZPLjHJfMujP3hzSUrH8mnh7
i9JiTGBRdS41YThAP+aqGULLH6ZTE0bthi6Af697798Cy99x/cqn59ommb8JpdbntCCAI8Rf+SKq
+Rb6TXbGl1QyiGMJfZmcSN75xmmNaG9ZNDhdEUp6mZMv9yZExS8aIs8hc9t6z+mc3aXyzBvt7ncv
8dg1kG06o86/2/NJ5FxmYBwyoymLz9gDD1Kg7XMSU92gp+WP9T9RkH9BR+EJ9AGg06PajG6lXxm3
CjabL1p1SdIourmuzE5m7L45tK5W0h6RB0vugdehpsw6yGNsFG0Lzyh9EUYnT/IUZ6O8uVne3NZX
OlFPmczpiflfcgsKH2TT8qqYYf9Mwv41Qtc5d671hVn0+Fg3H/rQSALxqx5quwjvhiLsa87c2/qV
RS9i62sv3RXLdq9NWwBgUZwedexWO8VsmghA2wUlt7x08yTYNMt+v1LNigUtsi5iIY2U1pIKHH0O
k5McBsvok/2gBk5u68Nu5/hqLYgYe8SzanJv2JW+zLddipHe73R5K5oQ31rkldhSJyYXQhM3uSwe
uYz0AbJfWUkQWVel7tWBC3sdAKzRZ3PO0Mz5AX0AGjCfcNhnGnrDWrgbBYC5SC6xEP8PUhlNs3nL
p1+TonO37hvrIsOhIz1XvSdhR61XTa/j2BafFr2UqW8uU6bVIfRzRK2onB58yjeAg2uMdLwFYSDk
3mG6vZ2FFQASqKxuPyXKoHMf42kXwj9m9tA+PSn9Wx7HowV1MyZxjszlv93DtYXIjum3vX3lgJf0
FsYG5V5AkRCN2c63pLyuC9Uee7hE0Zz0+Z+VWPrf0vbY43DFvDUmU7C6zIe3dXHI6OkCB565P1iv
nrHvJ8jMRYuXXTNG/hubUUUj8svU2rUFHB+PZ/KLD+6noA/4Friwc7DruIkYKkAMWb+PDN1uxBL6
smbA+KHhHMpRQpUr87/JJsESdKLG8thZxg9TJT9cI1I/tWIM6sfjR+WRgmST8HgN7MLdjnYg0E/M
2Abk5L42PhcekZAo33OcxZAaNnPnmd+9Eq2E3xKJXWBCNjMxWbu4SvnRnMa7cDUt0KPiwJGd9P6G
v0xLmxBlWH0zGJG1jndmhzSZWiOa0IVaChr4sfy6JYBv5CJtF8kvU+S2Fzd1X1Ptg9V3rEsxS/uy
vlqXoZFb1+ByEoWXdGSnia2W39ZmNhj2kz60BjPveSIBPBmGNzMgQCoLmOJKX9vHemDaETZ++lpY
bnoca4UTUcOdXo/BKoohh5QB8VrEpZ4nWZz/O1waFHYnsgKv6cdaKMVFJV6avH6B5koQS+eNp3VE
5Jb/EnsEztFy7GM8DcAWQFZeOKTUlTzoM72Q6IF5zp96C4VUoACoLQmnORGZpGtjC6+WKExAx9Vx
HTDVXo1xI2OUa/aN8bSoLNLl/lemLuPQpGIoVgFAbwzV4hIpdqj61O+0+6W9IrqEBQP/in4c7r8l
rafmCa6b/GvaoBib+il9WUfD0GzPcfXTiaPqvRQz/XXv3Q8KJLfm0t21u+A3kKrgkZcl2YlcpV7t
EGVTZ4avXTvMl8yLF1UZVdPo3HvhB1c1xtQfaqrQ3lOW7/5O+UT2bokelyo/5BNUg00zcE72U9o1
l1E52UVDgAumxIKEuNwgeFChAtCzXfnEq8opzwUTdC3lfq3X1sUJ6eFTLdEBB/gYJKDF2EQB0bhT
9J4S9p2CjwCXIZLEJIAj9hGG619rBIvbL2Pr0EgvBhNPz2jmpSHYnMu2LV5VGf0SrabFAfkfjQwB
pwP3SdksTScm2T+zvqHLVYlnp/l/20sfIu8AlQXW1/8+Obzx0wWwlTJx3WXlN7oOVKTjNTFnKrti
6r92ZUiDXvDBKJjnHVHOvPk00jYE3pcchJg4qt/r5NCNyBCFOMqbTTjCtSo9RhtJ3QIfZJKu7ak/
K5HYW1e37d1v6BoXvgE6kS7Pnpv28MWUNUQbQQKj5K0Y8de9t1P9azKXjAZGbsckx42wnv+2BaLV
YuiyK836uxrGfu8Z6PyzxG9vTlFCKIjr8Tkm4wN9X/5qud0/Y5p3F3pL+WvYgfCEZWvt8w6GamoE
b6Ojqw/4b+C8Efbkk4lfAYXbM7R941GaaQHVD7oA0N6cglRu0QliGynNP1Bj2p1sKgAxuKvicxUS
edjZX3FJQolcGvle0SBNEkzAaUhdTDrwl/UV0h2yL2Mj3Ib2OVoOo3XBFFtesxSRXhwWr60pA0JP
UEzR6tjPcz5cXcr6nTKCjDg+PVxJfeqvvc/9ze2hIcAzkvc5iBsS7ln8DuNEUFVncmvGqxXZA7kY
0WfYD0Jse/b6fbSctOsilKoIrqEq26MAjo51oNQL8Fu9T12cIbHtvoEgnC4AKzpSZRbNXoP89xIt
BL4sHw69nsVDLPHfbYc7wnTz5qiVKV+lgb7SKur21ORkJGRVtIiT0iLdDYIbBDZzrjO5YW4bms4f
isyj68zWh3Sd1goihvNaQq+fWkmsBhELgujEnM8FUBDyxOMgx96ShZfYys+eF0XnYuBWoxsYKKsa
lDq+3bU58xbEWxv28hk8ObcHFdkhBEGeETowxzW7tSoKDyUqQsVFpCEsk+lErRog8FPtH7mosb8Y
SL9wIhdQ8k6xdtrP6rNndyC+cHptrZGplgTVv8rD5qjNj9kk6d6CsgKEo4N9gc/uBcmTdYgblHK2
qk+OnDqqyYS+mI/RWfWMkhLfCrZxySzcVPYkNyFmblxBxrCVjenctN3jCl9oKEGeq4stuSjtg6ie
L3qJS1g/aNnM5LiNoHKsgWj2UiQ1Q2oz+EneOt/rdp3nd+9oIeVbN78YNRHv0yLkyWIat20cBHeI
6vnTQRRVYGeZQtJFsjowbo01X7pIyffKLkH7FiBHiqrTb5Hln0PbpoZQbgKW2TWPapLUl0hVHhOf
Qsg8/4SdG764LhTPnhLhbM4U33rmeMksdCy6y/BYdEH3pjwoeloJ2CK1Zh8DKTsE+OHgZJ4Qqbob
YVb6XfYtKiLHLvbtrCykTbR7bWU+q9rLCGyA2IKqEvbyGmNcNkwqvMh472IveBY1EV+Wzem5jiB9
nRZbzibnry4w7L4M02B9i1zaFza7Y6CXeC4j/MqsTr+UmZFvc5S25JdFuO5GaMoq/h1xJm6VMM2X
uXSHvUTls0YkxgqDhW9ar0PTd2/MI+H6KDi55vAlmYOjsJV16nod0M2KxIvqynLnjdRhsnLn/bxc
UnLGBi6X4b+/CVfw5uEtTxuqyFcv6fUdPKGzdRrI8Z22Gz7CXfWvR8YD7ZHNX+p06gcvoKAoCfIb
XG+0KVP5v1dtC1p0ZLZzHArnt9OR/NCvEW7Lkgu+c1n13Rb/9e95qq0vKfDdN2np5S9dbvTceu/C
dsHxjDL4SAWVmgnNVunGPiEwb79apON2qFA/dM0m5M/g9h15NZq6RebW+W+EdDxEM467vOnw/S2p
kin60q3u2h+TMMsTwyH5YVrh2xAV8y+yP19qM4C/MrHzLD+jcjq+iVXfzMhGGI3Lfhvzh3mjMXpy
QvqOKEHtPVeMZk+wVnUH3/YkN6t9dkD97w2kJEmAMfCGAd/TIlRDulQxdpgU4gr7o6/s5JCbbvfw
PX0aJ9SA2SLljazuHZkoqW4jivaaHgM32Kqgnj45FsThtuinHwYzHj9xU3TRnP9Sleh1DLTrIZIq
MSL2mUr9FQYvsT1h0u8aJxO01OuaDZLKXI52uNNFLvZN4flQygb/1TZxjfZZczAD1HpNUN2LwR7e
NDO0S2CMOWkHh5nH5qVa/rEa95bR+Ae2C30ZdYY2NU4SdCpj8ypt+bunOa1ckbxDXCu2Q9Qw3bCd
8hpW4CkDJGnnhk4sdsPyu4Wyd0v0MbbXpWNFzGF5JUL5pwRFfYnKFYVVVV+Msvxjt87APuUml4qK
ZysW/FHaC/ciABB/0iP4LNw8emYKvT2hp8Y+a/uvfsTceLKq+j0KB7SePtLd1CQvrJ+S5MtoNemr
EUTQ6vz6WUHNGAveeMAVyj3KgexqEhFg8Nsdh2uaMv2uAxs51Hon4FOJoL0r6Eok1vAtqXA6ILju
XrymZSbUzPI0dfrddLRxXPdKT6DNCAy8oTlqANMiEqlJvOKHE+FJA6VnHLzY54BGLP02JfMrrRL5
3hrd4b/Rc0gVDfMqU/SwUJOvj2Fte+JoTkjsENFhXQ28rxPSNWK26iS4VaRmHA07/V3BdtpVkUCy
lBfZgSf1nHaEFP39HtJ4ZiPk5mQRuiVJ93V5eE6YuFOK/elPpc3o2SgjejKWAn7SFaRdLv9NMiBE
uGHfbRmIp3TNTYa6gHFCEX7xmT1R1NblBwOgeTuIwv+eNZ9B8zp1ZJMF88/EITuBcCVJ3mf+Zk3G
j7ALCYUZSvsTLfIuhUpwKXozB5NqPIOgygk1HqabuSx9Asd5Sp13/jF4BVMeAJ8qufvF2VxCNezZ
0ZcNTeRk/3Wcvdtx9L2XBSs9LBaadSFM27k03uQeXVB8FV0VBtQsTDqNe5HknyHHfE20KpnZvDNj
KbGG9lyc/QKNeLgsZjheQPyNF4c+O5nXJu5pas5HnTj5lzKuSS9jJABwnA/EMM/tFj+/99KbxXcG
R+YFD5D3si7ZBAykgOkv1M3SPaDGgBZEqIv0a+eUsLDyLr0KYmGPXWon19Cfql02J0Bl2AYojxdz
T1cu6ZJAtNamTlb5JXi/zj8VUCcxTI3NOQn0zV2UpJoRPAmr7dlfSslmHYrlTXVy+RYrRBuhpX1d
XxkDwRhtQTctA0WjTNUxOzcnAlJYODVB1hTIZdZrKwOT/91inZH+eBwQmvDRBjR0e4qW+9hX8512
HtG56KgiFzN94xzXPtVMUNXSBn4nUmchf5K8QeDjWfu2eCaALJyGsouK+r5IwTdD4PxThHq8rkue
Of97VS6vqsanL+r0e5+AJHeL2tftUEwVuX3oZBm+LNT2F205SNjm4D0EU2Nrpkc9So5Xv8+mo5rp
MSMegYRMyhT/Y/Zcp000u1zqK/O7KyYGObVx6cU4L2Dz/y3rl2b9TztM7VViOwK3WSuyZNzp1Ry5
ntM2/y0WGjwhN8PV6hKyKXt5aop45rPABWpqAZRv1q+l9Y7EoL3IYElbGOM+Y64Lp6OuQEoiNklv
YqzwmhZk2U8+uUXpWOeHKg6tjS60f+2XBZWTf81IYIP4DzNGOo1xcez5GWa5/YxQfD5jmseQiBAk
EhNvE1fQcDtZJmOmkzsPR5y0E0yM2VsbgQYx4NP0SGDGAZ7/nDNyHHiP9cnz+k+Mht5J2L73arh0
eUK2KZHutNT5t9I3o2PZ1j8L0oW27hJhXIVMfrUM3Fvl4lFJlyzVxJtqcisYDq9ziHXO07rqlfun
cxRdw8ghGUbexHy4tGhuYBHNEXb0tOTq3DDWXMb55rKsw4A0InB8GlPMef83GmDNB1B9hIhugkrp
jiaXmmXUQKxzjhqBSpkv7Hc0IcZ1WoVxoqq/5VUSHas1A0PbsdyT1Vlsu2q8NNhzjjhWzMu61IgC
L51dHVFKM1XU1b6IB4Yw7v/NU1iSFdYUcXukmeOoe6OD6uHC2gcmmGEkX74sJCQsMoOGQ+hoF2t6
7OH54uMa9g0xvhl94qUxuLZF11dYRiDxaTfb/3+Pbodqc8uMFhX1Em2yqo7WJZvyP7GMXcTWRf4G
s2w+2Q4P2DyE3NWD7udQoBSgqfyO/uozNmgUp1W5IfNUvBmt0Z9kv/x9myV9NDG5JdkhtKSlAPyv
Hkyy+cSt3TqvR1HhYHeMUjnvlXJ/RYmXPlZhgW2IX4GJSX8I80tX+fNOhQCZhsUiEXRMtda6tOcW
tnFUIs/eoOQutcpyr0uPrFszSy7xEDqnPPId5FFwDB2h3cOahGAGERelkYQPV9nzmZbIKz0l/TA6
klUQIUD46yb/ITyM40aAE48gO6v7XdA7lpgqgIbVAu8n+eiANMOXduzC2xT9qV0TGeKS/2PH3sgz
QoefE3g9cFLiRY7oPUgm8J2P2ezsX+uLPDV3RRVVFFkZbxqzVnLj+9iF+mrX3PLiaDcOwwgNdrzR
chbjvU1IGVqrSpeRJLC5fGPksGqbaorx7vjqNIrpwrQ43+sJptEYsE8XwZT/VYQExC/tpjYqjnNQ
Bm+69PdDiCd28kmCErmMj3+v7mDSYFksjf4qmgk0RfWFwqgbAO0jG1gXvJB0s0eyw5mmWJXoz2U0
8EfSlLf4VhddTsjlt+CEMiTPEGmDV2xU3CmXf6YYG5NpEWwKqzKGL06iDlO2XV1fq7XK1RglJa1g
je94G3gGw8i2hN3/mmUQ2tanZ31mKsXsWqi03fi1jK/esqyvBiLdr3HRFId2RgMfDorA09JPT3MT
mvi3MnkHkYUbz0mmS13/swoYRzbnDFAvncHpR06jYDuhK9+Ebj3gJhAhGhAWEgLinStzcG9j1R7q
oK+5vk6Q560o+BKM+cf93IRe9rYuKo3RGvs593LVE2DFzJme9txcnBn+y6LkXpe4xsKR+yFJ09w0
SIByYbGZZv8gl+R/S2EV1yEGLaqTf9BXlFwb+XmeUdvO2yAYDbYg5T3dujQuYU/3IqeTestpI50x
55wSnZOtgxIDrRFdqnWxExnBQ0adXBTwOEwzowWYmONL11jhvanz3/Svxan1mugVH57xirf69No0
EnUmfpj70HnOPY/dEtDJ2J3XfnR6i6wwutsN+NcmyBG9Y6LZjKmbb8SM43/OGoxvkWsf/w9f57Xk
NrJ22SdCBBIet/SeLCuVbhAyLXiT8MDTz0qUTuvMPzH/TQbJVneXiiSQ+e291zYHGgqx0TP/XoYX
SrBIpTdRXCeLnU1QBG0rgq/fUP7LlgkvAMPvWHD562TDb1/3xdYlAPw5fiBowCmGv7elDOvLojOj
HH+xUdNf6llWW2yQ1m2q+uxQAgn2Bs+98Lp+rVvmY1rxJvmMH4NOXtARokuivgDLEqinMSch4oVx
j4XY1ldDqQ2HoZizLfs6dRmwf5qh/agsH59zk8nXSitv0hyqZ9dNIKdgX8C+a3qIeY7Y1kzlqH10
TyWnoVWyTP00K+K2TD1ApZvfB6nZTx7G82vqJ5flWcpPdtZF+LsQNdCGrDdJH7bmm0xznkJw37sm
cRmkh9y1wutirmzhzNaRKgVqSn6J0/hjrG4T/4uKzm8/8l6Qe8TR7bhWUFm0s6aSCXQ8cDvT6/2I
OERZTXAqEmhEyzMpG5WVqQnPOS51N7yXLc60Rzv3TLvFtDcVP3KMywZscBLGJ/LEWKjU3nWYG9r8
vPAQYR/fB3X5Y06baQKvTHOmV+EaNodoEpQlZlya8Q8F6rVpMrzdssNY9hxlXCMV4jcPE3s8e9xn
DplLcZ0zcRmea82lEaGHSjF67pp/wFh9sCVHoNjdkutBP2GSseoyK3jiFECwdWrvoxhMGiVNqByQ
vH95IQFO9T3I+/hg01/If7GiajMkf8KZAXYdj6Yuwo8vQvtFs8tntwuCDxP3Bb9qqMOkMh/LwljW
J4oUvnUeFanLcF/zn6XmWVe3supbooYe8jetn/lhcZe12rfcaLVnHCXRqqmD/MX0ja+Fi4Vq7AkG
WDWRazLylGF5M8pgRfMEIJIRVLMnwxPjs+g6Y27aRuU/c9I557I1w+eh7EMwuX39vSldylHTdzvK
rEM6zeNzwXGWQ5K6TSorEPiuejdU7HIzPrM25/4nztL2QWjxvbWL4hDButvYlUmVkwPx3vxNfsL5
6Mk+7pysF4fEzE9WI+YnYs0/rbAtjpxk5rPW6elDVym8PHemdYl5+bG85nrpeWTTcSgLH9kjss3s
NALXkVqob7p0KjdZVQcvtAPCsordf/S5RQ9lTNgheqMqZT0TNU7kRi0dSmcM+9qOIzjj1hh3rmyq
C2fv6jLPE65Jv1d9q6gFpReGnPDr5pp7L6kke9Ept3BsMsuqgPTzIS22dhCD7/o3PCcNC+ZLya11
y+dXHmc5XQMrnR5RATHL7PlYYnlNT9I1PNzUs3YwVAPkco5ZFi/yrE0r+mHti4bcewwwTF1qhRNQ
TjeLC6ZzCOxNW2+X11NQYxaoii41tWsd5do6mNgfsD0OoFFNGvmNLDhjy86ItdMZuLx/Iid/aNuo
aUqULKgupdiSgnbfu34aIrJGqQgF8AKmrxDpHQYZacnIv0RUSB3s3GShxLZhuL1aBKb006LN9US3
ABL4boaXTR0Nl0Nirg/PaNhCtTg/kB8hjPYUna4EjY/rT4SBN9XVbpEGYiUoRCDLkRFyFa2n5y3i
E0xGrGn3I+PFA/AOnK4chHZzXGSH3OHGK1X8Xjf1fGOpGp/laddTETR0dQ0vuZ3I1sUTydAMCRdG
RpEwdm1R2yjw9vk5DImyFMks3+dRTazP670Lxx/n0q0N12D+rZYl61C2qDyzkTyFOX/wsy/JjLG+
ZITOCfe2r0KT/XWKAci7bZJsoIFIdx1rabYvqvY975i8+BqeH7rCzFs/6DYbVi5PxQBjlF9ICZUr
MawjyZpjXjIjWzX+W9jENCe0JqBy18neUizziD8lrlWmXFuMDgDyKMU6W3E3nd2oHdamCa9kUt6Y
SLlksiC2TnWTffgpaPXljBcEGSar0qIWwNsP+BzGURQvcV8VL3jGtbUBT3PTtobxMqUmqLtEj7dN
B7Oq663nXk90eqiZjk4EXp7pe0ifDPNbLIz4GPXBqTTbeB/63S/CUU68F9xaZEXqSeqtvCST/48Q
fCRs5SJZltx5yuCpnDzdwL1MLEhsBlfrMQKwR8u6TjsZeXG3lwl60eUhLN5iN9aTTlWq/8DZkh1L
VSHqWv4/NLKTGVaEFo8v2bEIIhJOGmoTneCfSR9XcKbHJ6dNcXMzllsKRgEMWaBIkwoSJphRtkKa
dql7YWxMwgU7qWXZe94EGFXoesm55j3CsT+OGfUZHqqtOXgYTtViZVZ/kqTmKoNddSAMglA4aqFu
MQx1DPmdC1dyKhqQYRYp4umPgw4bnWsc2z6bIOxOb3iW+72fVPgbVaki220KFBJSHUtWp1dmQgCr
P52oeyk5fZz7wr3YbK/XhlndKrW3xNjEhbvSLCo+o5/5FCOStZJWRVLTpN2srwje+Bp74PwFebOh
EcE5ktzz3KYp92LG/lhGDsZzIk80MNXOtSaj08rOcTceEVDD6P0tSA3s/DlQHgAeXXHuhhIKezv9
DsopsLdWDP+MGz7H7zmmSkJaYu9YrnGKlQ+M3jQ8aVaTUyiN1afWSTVUaikkxWI5Q2gIH42JP06F
HogRZwhTHGjayP5PHbfQewzHPk2VEiWQUbd94pwFwbFKo5VYDk1uYmP78/7BzmucMgwNp+URDFq8
GAv1ZnSe+8asd4id+qatUwCPeqwzbcFxP/vOE7P4f0RNhFVSn3osHdq3oxYOToUrwG7MhwEiZBXA
pNktFp9lQRuVazvRoy2jtnWSTfOliavewPCnefS32WJDDNC4trt8porWtH8sMWp2rOm1J5t3orrs
wUkHHytOPz7PTXgLnITzjtlRIeGMh8Rq3adgmGw6z441u4xdX0kI/pXz5nckxEwZSwfnlJ6fJe5K
aoqbxv5hiBCcX5jLHub/9KbnHbq28mESKKvOn4+CXWtK86IrAXdSi+8nRMywhNLQN1bO1szGfRUK
fg5+UrbJOHhAFBJGiPFn4BopuZxovffOnOAgWiQnsCjiieFeunUc+zcqq1z1Sryjdzq9S88+elX4
kNrQ3XJ1M9cjEnhWrfMNzYHO2jGXv85r9mB93T+jdLMCosiANAdzNFLiW1pv1ENW4CorO7loXfnV
dd3h2VdLk9ineIbrEjpnabigxobZIvuCDplzvLr8XSKnIw1b91i03Nw6/10yHFMrGWLHWRrfl6Un
tA+cWo53uFiv4aCFJAMT84l2pQfAB2fXjNjSajWL7Bl8n/BAPcYIg7hv6NozzkGmIAFaHSmUa7tM
e1Tct1GL1mS/NEztR/xHxXNNh+mqd51xG5LCOptszVHcrenY4RFffvgqSDvEZJZknuadnot/otkn
nIRQS1lJBElOReKW2jiJmYGhBYn857an0WZoKL5sVVTNJ1S1HWRTI1W7zVPXmpe0VS31juODxlZb
b31kL9JKfc09az4vVJAoQo6asuiE7MXdW93C7YLkT2k4fFniVjuWuelsSrRSjqM8JXHcnmbRwS7N
G/sA1Hq+L1QAYfXPBHC0IWmuiWm9OxMo579L23jilCdKSnSLq4b9H8+DGN7AlYXbpO/fSddPOHj0
r1hxBwzvXgawOglutWh6tNHqH6Qg74yLqkbL84IdUPDyY+KwqPudeyJvSQ9RVTOfTXGSpHh638S3
QEWYl8WhdPhIpHs9RjE02AxM2B5b/krPLKZvfS/fpSwuEc67XRaXqOxWF28dTO0vA2dUNinJ9JUZ
5MqY4Q5lLU54u/FTb6UlVXwbYE8zCd1HseucU2g7DFIzDDPqEdohdTV1QPNlLLR9qsK0mVZpJ5GP
HvbDsMvXIkGXWVyDovTR0tKpiK6Ws8ljr8EpyD6gi6JnE4fhrgoJLOnCe9imP7DhLAkg8vFu2DzN
08ZH/SWMY0c3Ty3LI1G+Nk1ImMD3r1w/OTRQnPQo+TkObBZh6xTwKjqjx7TGjHV5VqSGcUVDItUU
aSdnySmrhTQ+LiY29muZBr8GEmGvKhb2CvHICXEOaVFknkytLV77FsounevvWVw/ZEWlE5Vet8mJ
Q6Jf9ryJdVHdjf0ydA7jjqLI4iHVCYVJ1BEFJD04pmSqVQxEH0s0zcVv6SqfC3Ms92Qhy9RoQXS9
990TSch4w8gHcpuDwTPtk+rAOejmqfTxsoypfEl7qDZGqQ9baiE7vJUDHjnehInk3QyWFzjSF7/B
SevFs3b9I5Q59IFxpbK6FdPv+qmJBhA5Zj4S/fTfSs0qn3Urr26SCteVRtzT13VmWWEQHvqGz2Ed
4vG3m0KeWgWRCQwaK+vCng50CH53kiD/btXHaajS/UCl5ooDX8wNyfVpkLbIMjOyx3zFO32orelG
SZZ96DrzVqaNu+oYZuzIWHDJpvQoO4xGSfkD6DkfqGvwo59IS7N3wFKmJjuJKrnHcEPq2cbxFWIG
w26AhX3S3PaYCfa6SjuTAjzf5NBtLaufn0dalJj+OAvjsRiieysuwBN1ueobMkBUptzgNXrAnDQs
7p5aSl03r03+a27xnxZljlevIvoOcil/ql1RnkERKEkhj+joSgvyO5xDpxtK4Hgba+qrwoRcMeYF
7kNwuKKNdEmye3Re780p/VLQUDxRQBxNa7Zg1qbKZxPXR3ye1Ykv4SqjpdQlDKn8M/22Q2GdJ/+X
UOcAUy2eCj6PvlQMkCrcttpQgRvjSnD5j7th+Kg05u1/TQ6Lv+FzUNo4+K7bcmpGgkCBvGpQX0ih
zq9Qv/gOtLZ11tT9Z1kQq1pGHpxvt17cMiZmNH8BBphfYm1+yztq580KjkVpI9jcjZbqCgxKzUs3
G/GZyzQcZENoZ3usXgEb/bFzLp7OuSeACFgQK5clwvh1jplOJv13KAUjtTa8wRkYhVuuXJntzGa2
TxzsuvnM1qqNxI+uLb79np35kiug0rIkOUky1z+HwZxf/y51Y8wbh7NRinVtsYZEAwcpLyKbkWOj
vdRWAe7B88ULgwFcN3yicwei0ejgkSEuIsb6FPfFc6dUuGXhc5pdmjq5sU1xHrYSSCmdTh+jtTOz
CGpxYPn0TMn+Vkx1ABq3cbnLZfK4iMOjpb2b7BNhiol7x2791mNk9xaXs0v/9c4My1+f+QEC5uIY
cnq3FBKs1qz07GjFDJQ5yt6dkN1HpEKpJW0qF9pdsbO6zo7pNLtdvNUbHfmZwHc5fBmKBPCsukny
/nR7PnSP2KCCwp/KkaD7+CZBsOysoc/OiWKS4FOJyS4VNcppEJerPvO24eh4B0Bxf3IzAxOFIyAq
yI+kBy0F4gnreCCAyrafkBhj4qwOXzhNHyfPwldnjgTN+3665lL7FdJIfxIOVIuKnZcTFngQIrM6
AQbsrZ6sMSgpP8pvpUYN3YQbnb2RGMIHXayugAaXMXbGgoZxciSu2tMiHrbQ3zoU1BfbHltoh+HV
ogSOoFxyTbV8uPMDDPeZgPaupWFhtbw24oP5tPMxCMLr/y+/YvGi46CRq1DlLPn016vlzJYy0b5x
NGgokblmzHdPmpmxEU3L/kM0dgeLB7VUkn0/D7gAxh4DkYA9FBGPvAU1tSV6HstrNzv30vLTV+76
zDTnGEkjYZs/+1V+68w6oEm+CXdaArVhFXd5u2UPQN+WNORLn8+/LL2DzTtyOjSVOOmN8Y3kov5E
IXm3LXKRbWeX1LthDyU9I6N2ERUB0cXWaFYJG1tv2HqVyXsW9+lZhNnOiPFk2q6LvoB/m31JDvln
8L8MBhWxHcfS1d/jH9giojsJAbXeJzhXcYNfZ3jJOHUAHfJVIgxCyk6W0qG5ou1vJNZNmlks+mFi
2rtWy1lI9gqS7SXU+ynAoZVnuzoi3WYyF1x3Bl14ocrrLUtW+fXF0eknHm1YwG1MP0umAqsyxhoa
Ara0gRT5BP+fliVL7GPSd+N5k6fAxLhU9VfXo01E+aZrVMczZ0nvXLI12yYG2ctkxPonB5qOl0fL
4ikK1WwO80YoM72pFp/PySFNUxdjWpHtiZdzz7UxoR8/X+zN8XMztGyD4jAbz70aVylVnd5uMmKQ
mD4fIfhEW42333GJ+iRK8PybwJj9xlp5iUvZqFcgZS9/Db0B2NzbwWVBxJHAClcezoPDcufKvEyu
jCEgGJqOlMp35rktguG2LFbVQ9Y2++fYL+r1JELrv3q59ZHhd5/ywVFKHX6R8OworcpSS+3V3Sk1
DqESjf2w0U+eC7Jo5WId2TA/Iv/Wh/N5bG0XTbueVL0Tw1KDlkZ9xqvpVF4ClqHmwsaVj/QRYCYC
NAzijol0N/40RmdXLaDJSO43WuPCXYxfzRZ6pdE1mLFt9RAnj1CCsrF28LetM3Uux4JtQCxDeC5r
7yV2dOodLWrx/v7D5ZHbOvnucxsbjcaBf6vFokOQcyS0cfab9J62NWXXVc+Yaxit7MxE06XwLsg3
poqx2WqhpAc2l2QkbVW4JdpqvPKBnI893JJbapJ0oSsKHE4owbyaEWwHSRDWYX72huzgrh0sRS8a
Re2U96D9zy5165+yP80vZ8HpUhkBItP6jh2p3hlEm/n7s4guJt7Xh+nOKaKfySDGgBAydugEzB0B
Almi3GGecqAk0zyUY6aax/TL0MecklWGuGBDbCfAAdolW5yE0fnzpj7G0WNSYfFlyQjUXCKVGJfw
zvblFD/Ne+x9RMa0qpvPZZLN0KrCJ1er4v2SZnQVWWp5tCQctYGCQUJLB4Qi5+SBMP5cLCLLRKYC
vAD8VU1T/7PgTQCmO4tXFTL8vL8tN7nldqfN9ZpovXMSbgxNJambE9VW2+VZrJAKc2jAa2UDmKrJ
yuLkKVQoxcFZZFdyOCzubN121LdLc36PADcOvWbYO2Ewk57Ynz9AAfRMydvpHvp3jGJybUCv2Voi
iS693TGjseFlnSB6rBZdd/zXECEnk48Iwtbmr04qS6ChfuR864EeHn0bGv8ylaiZO+5IG1t7Ax7y
VjrgoQfXNCkUSqwHJOAICaVkoulCj0YBPLZYE5i5i3lX8ZZbKu1Ujmb5ufQq8oQXoDrzgeUKyl52
A994uixLXc/zYWzrG9ethJlWyy2wdM95GaOZMJ3ZLE8H2WlbnZP3yrPIQZrHVHCTKLu8xu0ts/Kk
4QRT4E86DJOqPeMO5ZsCaOlkJCC1QoBL2MtZ4dr+YD+vmTZOmIFecCio6U2o0FMpIjWtbMLnJm4U
JG24hl48wsGaqt08YXCUvkx3CVLwa2/VDvukKD/1NgN/TPQm7UF8OzOOKTD61beVa3W38Wa2LX9n
/MsjvcZQNk9kij7yzEEKM9PxzM1tPA/KteTYhTgSjiZ+QXVCqjX3BNgBNoucmD9hxKeGgMjehqaC
kiYVOwq8UA1HkLQM8TN+X4flWeiaT2NYmci2iXXtlMYcVWZzhlC4WWJopTX9SaUlRXHnatvikTa/
heFzGFeAmX3mgYeU0rDChVu2qVPP2PdNT/rYO+G9d54lZfHPWVb+5JYN9b5KvqUlv/hNKdHATI+L
Kxu57lmWmDKmF5gB/TWLzfGl7OlILRgZHfSO2akmsLcR5ZcPIVxqJbheQq8K8mvO/HQROpat4Kz2
g35CUILUixEHJbhJfDOT+150CCCUWW2Cdo2FdVgNuRjKPbhC6wj86Viqmf6sjvbqEHMiuqOv/Y4r
aB6AHldk60zddQM3nEhwxHK3eHhaK5ouXr0NXU5csyGbXdgY7a1p4UHBHtR2RTeJCz6Y6DB96egz
27oceu++WgSTOkLbdrJt3ODB/TL5UtS0VpQeVJ0qjnaRb8/3IWhq8ImIb5CDozsTGhYqiVeVkeuQ
NZt7qYzfNTxsbm4gIlxuUTef6dJmzpu3ytYE/+3ODlZzNq5LKKCZUxGih2C8rSprvsRWa5+F8WVI
GUgJ9TFYXAaL32CkCJtOKnnUdEfg2J0BA7bwnGFCOtd0wJjjil1P7BYlpH1tJrd49qMY0Gekk81o
2lOTCPjx7AUB9tGT4rua/amtLAJLr7pMC4fcMCoA3EN1pVtodcu2KufUz2mYXF60ANvV0ppmdxg9
ZumzAw+kQrwKCosNOs+kaNxjoflEYUTAQYsDtrjbGoqmnryVfW194KV3VwOnxRu+1vbQ9nhN4izr
0RlN51cXfwBHf53pOLyE+KAfroDElpbYfSYVl+bjphGywfQcSYLTyWT8xPup76kUK+HTzfrdr60S
EmJD1aOaNGH7iz9nTpkd0ivn2t4uHOt9ElnZaZ79GEeMw8XJIs8K9lkh4hYzl6vbBU69+ZUOViz3
ys5ZqaUAKHSapmMze/CCLNW+VhqC0PvCnQNXKs9dWu1St71/btwAWCQ7uChMp90QixKaHNZYtM/z
slidasgLxwJBS8qDjY15h/TwBH5jPJJCAMYXZtURO+G3CN38ziBXbtm56QdhMdaiUpd9IoQTGkNQ
3teLzheWEqeN9Pai1X5TplxCHvTrJ3uK3A21wePGhqobOqL7ErAdWUh2mZrALY9yNYaTLojLCk2U
02p/WCAVRkRNxRAMQJLU7ogvx07GQ3ZeDi7LEQbp0z7WRvqUDZQE9pEm2OR6mrmKNAbEqc6Rk2kT
DeQ2oKyqRUaZ4hZj0NhbA5ZHF1e8YCDdhE85bIWH67DxZ87qsqOM7FM0z/aJQa6rrGkwzeaATDOs
FTO3p1eubWcPBMqa87L3MlEs9KQ1wwaIgfdCO2VP9tF1qZwjP72AkZYldj/iMEbZS/svcIC9A5Tr
AQWUD+PNoVulVIP81PqQHqmCRbgPOeFTx9Bkq9BJAN/W0bbTZpqqnNR7rxznw86aeZu4gr9HkQ6f
NDGUK++i1CSzxirWeDNmNqbHh5H9ukOL431ZrKrxV34tkx3pTdomTYuPuAXND+4i1vrBgIqB5nZd
HpWphPk32GtdE9xNZnc+En2C/tbpxcAwvSETDY9v39nQaBtkLr3Nq7uu+482KQl5Iix/3jfrilZo
P5znnWPR7aS7RLB8JmuP92EI8OiUQ3UaF/BkZdYfSvK4zYMQt77t/U1FJyl0srWrBpDksBuuq5hX
FzzTsnhjNxw4P1EI2EW/Kj10dp/3+8jJT/87P9v5v7uLKVyAzGYbFvEP2xAcGf5Hl3Bi4vcdJuFv
p4IDcVyE2Z2U/msezFNHrBlr34IkXzJJtGrgP8FfwqHFO7Gdtre+IX/lsHBOvp613O2iZwMzyG0U
MDMHy+Ez7OCY97mEX5vGuE2dZ+MGK6pT1xHAy0Cq+wP11TVJxEktqCOIRi5EaIyY5XlZNCDsG7ek
MnYpv5ibXMBa5oIqbkMR9NelpAN1qGEPR8PFwiJo2LYgRk3apihBF5il/rVRcuIMNujkwp7cj/TD
TlntPnTr2DqafoLqTNJyjDXkfy6RxiC/G5x6mag5zkWSvz3xVrVreF4b3vRsW+h9fly+EEK8/O/v
iv3/MM3xdrkmp3tL2JbL+wPz/L8a8GavtzQDSPTWrDCrZ26/xfHforWzFJJirTBAEQXI8Oc1ARmU
r84QnJY/4jdRd1f/VpYBqsvTMF63jWa/Zm0Dz7Qfs12vnrZcZg5Jr4nPf2q6g3cJaY1f6SriZU2a
foVt/xyb6K+bxVkcBglOG/xK0NHVi0uRyfIilvl/XySatjJs0IxmUPOF46yNKbtqnhZd/u9ry8W1
VVfY5TWz7muS50j3yx/+++eW15Y/vLwW6U712fvz/60cNPhC/g+KvO3bvjAF00lf0D9oqO/Jf/3G
LSPu2B+a4V4D2LtPbZBGy+JJNtWRTZn6ciNPxhHDDMAsSnTtF5OozhLP0oMvcTMMz+qFyAzhK3gG
XR+BUYO/ijHcxU26wS00PwSWIZjCQCw7HZO2m8mrMxEoLvLo56y+ATUuhePgjX8mM+xT/5lnNg1/
+WEDc4pV7TAgbDhWjjWAJcee82NhZT+ZRU/Phh43a4+04YX3O4Jm0D/7YdACqbS054h0CDTJ5cwc
0itVSqM8LXuEQgmbZpwDb4l0yEV1iqEalpSBfD+uqmqxq5hfy9ziGNZ0wD8720CUVow0GBf+Rp8Y
KA1BO97yktLQAVjNhMCFUcaj02H6EodRdq87F2IouM0tu4SZaWgpQW4hdKbAtRfWnx5SwFySlVrp
6tvKlrY4xo6xXrZiwG3crTfEVIPExnwSaglJwUNHs7lCUB9SHLyh7Pa1Dw/CyWfnlDiwUsLU6TbE
UiuYbtt+1l3it6TvhOZYd+GJ9NazmRmjpr8zdKCb1suMA//T/j4TNzzS7v17JqFJ3xZU68iPp7vB
vXXJP1CEy/aZMco+l8ynGCcO+4pAFkJrXIHDw2tW2Xw5/BzOrVQgMbeItR08q3RlKiJxN2fQ8jrd
P4I/3mPFC89tG23oy21upnKbx6nYeyBc9qMMxt1c9PVV+PXWEGK6SVfm+yL6UWiSEpHSbu7gR1Q3
dRzdm+hKy87aTJruHyiGP82CysoYeunRtOPuDpoIyRe/Z2MJSLSmkI/ACcgrmV+mSk/2npobAtFi
BFkJ6a/71PhelmUL1QWlvJKQbauUmoquRno0rVI/lVVrP4flvOjEAVRF7RrxfuEJl+UdNNndhgp9
dMxGu3Q4ui6JP2Qc8NnuRiNG9iQfqPwYIvDeA6bwqW2YwmKwRwcJOKIMejHvB1EDJ0uZwTdhjLxl
d8c2bIeXLlKOhMB9R//fSbcILwxiZgDvfAF8DhBLRYPmW9OGPZLY6IpJXjdBt++q8tecM0P0/oPp
SX9/3rpBGoKTjiaKI2jSxcgWI0khh3gEJ85o4ONhGptTrXhVy7LYJkihf/izRWn3mCUXafp8ow1n
Fai4m3kXvDePgcs6xUbvtQx+I5c+nNqZ0RsqphEOv4ZojF8dn7StVnjG2m5Dc+/xV19x3c8hZGcf
qfK35BiC9rPw5U9GOwOF1phoWocCj5iM5RZTYkkHCTRo7M3JCv3Nujkc3Hd0SGl49ZCKG1Neljvn
srhOPx5L9AxQWMHp7yLBi0RlOR2WyVfmpv1eYAo2lO+AihIiYwkDZ835UCS7jmN7mxnyDnBh3IRx
Pe0FA9N1gOV+jSM/2vVqyBt0cJbdSAVc7YaiGSOP4dBbJF1O0fBrSEvj2epfyx7DMWAx4yoi8WJR
2rPCsyT59KAsgoLMNv5A+wlmiZtbBv1zL6DXYMW7chdjKcmnDbnZUtSQWBRgaL/bmn6fv4uMxFup
m/TW9YJg3L8Ltm8T/J9XEGeiuHg7e95HohPsPviW5m88A+AH+SoqWtJ6MA86KuuMyIkJffQynMvw
W9+TqOl2Bi6J07LMNjeDIeEcMFbkjGPlsYk9N+KEqSPqNoSNay4rnGFhm6mn/Uz5lUXcckMqvyiJ
GY0kUMsJQ13s3SdpHshKyEvZlP6q4Yx96JzAewYltpqS3Id3kZy5KjFvVp4PRGfzrLh+BTTbYwP/
g0OI2Z869Uh6GIfIrx90zBJcgmFik1e/RUn0Jbf8bt8roJGlsvodKiTnMeNj6Px3Kwe1VEWMZ3Ei
5peEseMeTIf+Ss3zk5lMW3vSfkAOlttgeg39sNuHVFghoMdn257Mo8H1u1YOLU0h3J2IrtCWQKSg
ZiCJKotpxBxsBGk1cEFjG3OjyyinraqYeegc72pVMCNcQf8DXhKHeF4Gbrmqp4vLNQJGaHP9CwnL
dAtPiij2c7SvguG1ji1SKg239V7X6qNXG+JCRwhGwpQ8TzGIr5kIfk4oWVjj6RvSCjPBns4kSMu8
q5fm0zpoB2gLtdWeyxIen84FfFtojbdq4WbO8wBwngsvRWA1qNLCvbd10j6crkMJdw5ZHMHahkG8
i1FrHhCR8cbjuNqAMhyQ5TKP2GBsP3UWGVLHEmdLgqZvBTHfsPjAFDala2pF3heluLaGZLcIx3Yn
v1QRPpg5LepLyy9rw7DxjwRjtDEXYYTDqrxbQyc+wlJ8kwU0fAbylzZnwOan85607wZif3RcTo5j
1cLBDvnC6qH/CGbmgBCkoLrVpElakRPDGbiIUDe1Xq43y9Kn7Xtg+lWwKcvXJU+nuY67K0vxEyeW
e3TyZk/kd7rLIjcvcWaxPxUpbLiBaIEXk9CfAqqa44HuCwl8bU1wlvJgxu2UvmbOiT1VvLE1J9sP
jTGB5LCzswXB3afT7z7EFrh2lLNdqGhHA83XK0snaNA2YMYSw0w+6YWVqpAKk+xoK6PijKa/HtQt
euErM+8akUG9L3GBdXvJT2Wu0a0IUFnssYAvz1xO1n0oaXyNy+wYIN7YYZM/ponwmW4AKRvm7Ids
yeMt7CmfSbEcceCZU2Q/vMH91bRIUNKYvvm6eUsIJoOt6U/0cfBF6NMHXO3gUPQhKNVs3jGiqQ4l
E/B1Ajn7qcyj+ZS2xT0f5/E4G0Z4HtUSce409Lm4LFljXXrPju+IvaAQ8UjebfOXm9n08idEaOK5
LvGBOgWrPaq2vY7yDPb+wcrVDL6jqhGwhFiwKwfvm+Ok4yVQcxVpFKjtYuMSJ/VbcWWGVd9mXPOb
MsMvv5iZc0B0B+b5Cty+t3xAIFWXUjea4FHuCvaVZjLQVDvCzViOhF4G8SpNytWiaZh6/KtmCroL
W1TzTpIWrO2Elj/bfuo7tkY2kOkd7tZorWnE8ry5DC+ePu1zcPxfNNPFQx2X6VsTFb9gVFIKRMlH
XbgBYZmm2JI/Y+avzDGVqt7FLvUlZz668rqQotVpOBpI/AQISLyzbXc3zmjqT1MgtA1j5H3cRIrS
RZ/VyiOYkLtt/qRlQILycMRJVKaHhVOFCQE2omGsCCPSsewP+s3SPwgeIAQYpY1D7paAVFDm3QYv
C1GHEdLrjLyi9SY4dsTSdRUINDzG4IeUOcbOhvtJyV7cM5ZC/2hsqoVgPCgoAlpyVoU/NWw765qd
OTskvDOpA0HckjoRGWo/ssSz32MRPEd5cGyU5BoX81yjtJpXvwjTgx8WX/HUmruEQsh9Zc4vEEHg
3ieRvR6RbzLJXLpR8J7CMXeTz2FlwfTppacrTA/FsexpKZHkc2OBSyYvTwO0mtsj2gFxL7TvJnwb
zI7TQXdS+5I79cPObeOgq3nigLf65BK6swzRj6tR+2ryjd35tf1jaTTUW5yEMcxLTfWJpKpDAEdr
yKmjSVa66DOIVvXTzHTp0iZ5gt9PY0YmR3vfT/re/z/UnVeT21iabf9KRb2jBt5ETM8DvWdauRdE
SkrBe49fP+uczK6Usnuqp18m7o1QIAiCpJggzDnft/fa1uie48IAAUvdYY1eW6bWNXBMBj0BhUa4
0SolXqbr8x/gzxLYsLeh00efmqo70DCL1kpi9ruuUcZlns2wRkZb5ZaWRwDe9VXhdBpTZvSEVtOt
/VLTtllHOnXkOWezqJ5pMDBlQXCwzGqcH1lv/ohzwzxVfcI0Xe/v8SlTiKLavK6G0nh00WNNzA5P
Zuap69jovkWjEiw1sGvcreBk6gVVQ3xim6ZQi3NgccPUFXArUeDtCsEuKtQAofsInNQDxoQALlpm
tKqO+TTEKyPt8pMBNx4xJIAEucCAt+pCzeQkoMGZJoQHCVwobB5sPn3XLDDizaBviqthIzLyLcII
6altW/oVd7DgN71Rkw6MaGWtuE217kr+I2/WpmUGp4fedNafSsG/jQ2U2qof7IlPikBZPOLYBdVF
xZj/DBb5DItLi/t5V6u5eqAoOh/Iy0r7JwMp4W6wQZFVxRjfI+Xqn+ndEUoxeu0O+wZ5RcKWb3nj
Y4/M9T4b0PHjW8ty61NoPuALvAHBsZL6hrnxsewYMboLunB9Xj5ZKCBQI0fzWaEUujJ7F9S4389H
3enQeQfGQwRq5Uz20AQsJ+l3bWZ3NIH9dE0BE5EJBoXM7u+tiVpUAUQNyHP3tQbpsnRrYA1DFKb3
cYUzSp3yfrmkqxafO7FIGsLy4rhpUMOrwYKbl7JLvR4M0VhZX+PZ5HtRpD/1jd5tZVnZ6UFu2wo4
UFNYJ1qR2BHGRrTx3Rklp1rM62Q2rUsvkPjOaBOrQdbVhvnDqi7t5tRYXHHFYSL7UiStxfjB3avh
fK56PeR4gh9qCSMRBgwMEwFuwlYsAjxnW0O1vtLSpj4/Yr2de6LTgylKnMVEACEKEp2GQRIk3KUo
3ie0ulcuWnqonRlNl9jKD2pDWpWVVdW96UTfdLLvdlnfG2TB94+JQnoQ37HlTZ5HF9r+OhSefhsF
+aZOUfOqIGdvfZwHZNbeWJYXbwaDZq1qESbBFbp4MObAXUWlfqcIbFXckoDWtOYZE4p2bMPYEblt
2y6E4pGJ1g1j9w/sYG/TiMYsjYV4NbfzuHyxxDrCFxuipBvTql11vOFEnaM+ETZl4vBbFVrF5VHf
KTYDYcXNmlOPoFC4QeWC6JFpU4UBUiKhKJSLwCBeKzCWHMJK39JBmvXhJmgxGMuxB3ergNYfKq+5
yuAosygp/XP3JJvC9Q5Q3hFoR0V5rlwEHL0TeWvKSuTmRInu7zORECDmGXjhGRbbZv002q0gHioa
EboAEA6qmJrIR6l3wx9Y3ih5htEZK0GgJMMyZ2BAwxbzXcaAfoEvxdh0Oj16guIoR7oRGrc8vVWh
5O+Y3MEeqMl0AzvwvRJFVjnSUAR/t5rno2mG1aHL1KMFZeCadh5gfk9/mB1MWaIdLBvDmknqV1wa
cBiEaryP8JgrhvuguohJK6Q0q94m88dJYnUPIBulKd7k2RaGaif5nDjll7AYk1Nh1NFH040Ozwiw
20vpVkwWanDXrslAy1CizZz5UBes5qO8p+QKdGFGVu6dSWNwdpsjNMvkAE+hvEPS5OBvJdAxP/Z1
0p5d5wP2Emsf1nOdcTqONyRMk9OQ4nLiBucfNL3Pl4OGyesNeaoXSYu+z74JTYvJoTUPL2KGJEZT
pohsMDnohCZJW01O583YX3Sime3H5riH6niVE7S2KD8ncwgssh67LaFJ55aBRSZ0WKqYfbqk/05g
JyVMzupgSU4NXoFE63sGrMGjZDHXCWLAHu4z8VykvAwNMwTKUvm6Jql3o3WJe1MUJDja5HiukCik
K5RNlMo8jP0RNwRfRE1amt0BdGaKsYU+2axnUU+EXubx5zXj3nMfib6kH5NS3peDAfCMqEnq8twh
8ME94BaQmWt1pXsBqlxk/BjXmtyK1iVSYFIBOfwjwxbSDzB3vWHWZ1+hnNaWAzu7HW9ckI3rkC/G
r/UlGsavldZOTAqxx+OmeWobEnY4hGNS9XhvY+vqZXQx+AVuoqzDtsFbBwm5VMZPdpTty3B09tEP
ijb+0YLXCR0TTiYUrW+xR4iO61LY6gaVPwhYCRKL+ex4/bfK6PahUL3kmr3A2l8e4sRIN4H5A+pB
fRqLPFfWVaaEt62afK0HLqIDd6TF7GjBxcLYUwGPSlw7OppzzLXN6EH/T9fcoA+M10cD2JNPnGs1
6A3VCm+bXHjwaARvkjTZ275CbgjI2Koks7fN+mLV2uy2ilzGOp/rLTP/fjUr8aGbLAIoo/ErX0Xf
MDdde+ZIBsoQNme1LlwCm7MtCaIFuK4Wk7PakksRteYi3NvifDVVr9mSY8EQSxZjqQ4eEmBfSI8a
sh+PcUWVIkomuNNqnp7j5uqCQ2N01KWnkTHPSa0pS0R+FjEV5r1DCDlwMOkqMtvuj3lhMqXbSRuH
yXR4z+B5XlYWBDusFf3afdEi0qY6w1Z+tJpgOhv68Mn3Qqo01ayvXZFuW3TdvaK36U6fu2hfBf5R
ToJIZf7uFYOy12pVXdHzILWc4O50SpTPIRIwkPLsKRNlpMrHzSGCsqihXta0uLNyt5yRpjbulmSu
m4qsxm2VoBeFTfbY6NRGcHP+mFyl+WgV3UcqqhRDLGvezKK06BvztUA0stcTxgKGgPditJoPXqHh
Vw7p3dMS9bYR2oGLXOT8gjN0D1IjsmUYV8Z1bFQdXA5IqlSlozxo0zOMm/igpJVxYV6+xBlUnMHY
aOti5FTLEA8sgnLoKX0zpFArdTMJcu2g4Inx6Aov61Boy204jJaQJyV6cHYVddwB6C5OaWga62Ey
0acKFFSNCmDrqt6HxGiHszLnu0hnZEUADGH0dZ/BV9CSuywzmSgGIZE1Kh7nFAfNhkqrzUz6zmmA
lSnGRAbEWFv3OxL+7gIfsyS7nzimjAr3BD4Zzwvxl7YmrPIxWiEe5fpxdLrhInOH6XTv8f5riOV6
dctEgd6Dzg+d9NkDlj86+dgk4zi3l05YCkcyCohKK/dEGz9AeQvW9YZyWoh0T6j28ovvZejP8qy8
Se3i7JJHIyRFxI/qDnwnVTNWfqIzwyvi4TZws0cXQ/wmn/lhRyHtrNvuSSrP0EFtfZXGjAjdAZpO
kpACr5iSR3vQUU4uvRgqghD2r13de1D70NxGUCowiSDaR3aLI8nHPFeAOydIHOHmQUKEW1kiJR5r
q07MQCz0PBOYVSRoxdLxTNNcBoqDWtQGMIEamTvWgHpGLlDE1LsE5MlbOUY+Uu2aCCYfjXvtEJs4
0MTapfVM0mF8l3qq9WniyImZXq764VWPBlCbmOuMRh6SUvMQuy6NB8J+VMIyDjSV9x0ui+VQMIz1
WphcclHFxJGWPeJjqWvQvZS8mcChZ6rGjNFrJcEHVA+bdDzISoY1a+MOo3q7wB89gvPpmeTaOS4D
ujSSK4oYmgiIJt5OOS0oLqznMcqaK1VJa2ua2g1OQPjArnspjdG7OG6k8It+Vl3wxhYlJOT4pnm2
FP2rkmBUybPMBzelmPfEiy1zAM8rZBd4DSoBqBQT20RMcfvRfzB6dbKWZuqWm0kdgotHzMAmzyFM
d8E9YmMGVpZym1hIa7Jg/iBIglsjSPhDhFAwjh+xHECr8JTk1DD+33iTn59cfwDGYPa3SQymss84
NWYvAdORMPpPs+JLKfwtIDX9g3w09kdVyhNEiwT618i1HdsQ7Ml9w4jkSnhqCiZzro4k2PT3FOXZ
yzltOqRAAzmvJFaPfoTWvMPb16SwAIxWH04D596hjJ21hQC2Nz112zm6X5N76Tt05tRP9RRmx/bP
xYzHk3M4LXFhJXijXiyjRo4EQpkUj4Kd8YGUKeOG8FX7ro7TRYO2cTaK+uI2fnWRj1rNWnQF7mgP
/mKFCMsMF4ghrI1vmyXkjjFx1rVHAdwEa8VM3m+2RM34nFQ0UP60NM7Yx4lwzW48MMA7nQCzUTeh
s0BP7/aFQfakq9kIiSZqc1E4JNsxGh4G7H8HuWgGEj8Sc/yQAyrZBMJdIBehTd22SlP0KeI5T4Dv
Y4amYRxT1xYXDnn10IT617Oyi5tTU0ZTYaF/MoN4Y/oQ93GpMxFggLeU0mgpkp7gMzGjxZSLX9xC
8dG7qH/MewWqIHtY7SghdlmySpiOE2/jx9FO+jQrUbhHkkbOr5EUK5i9r4bctk3dLUPUCwNOk/89
rLJzmLZPdTo0mI4qC8Ru7l0mDz1cZw2HVjUsDmisRKhVwiUHwrCUmMnALLSNPcAJkasdR2DdzP0h
L10CWOXUp1/isrcOiXYy+yQ7RKVvmOhj6LW2EcoOXQz73hbamMAkmlLwMfSoRrHPe+mO1HAbDpbu
bBXTmTp+dCrvpsco0kp3g9eGdyaWEJp4s8v0rn0yyVjYjg2JnwAHnRXtFQh8whhPiSq71N1nfuq1
RvTzNc7b6o7m+Y+8ScxtzX3kQMNgXQQtNqSRvzYlwWYVe2kO3qV1CUthkrPCqTEdvAZUXlcNEP0j
hSaCDOmptQhneYpvKwnH1UhFc83dqz9oYZNupY0kxNHOYDvZj4yIqDLQMS4ilYiH3juMsnGWxgqn
oNYQ4eRGp0Is7K5c25Ac95YQ7gYC3dRpxNwyvMevQ61ZjU10XQZEolBYKP0AXV5B/GGJtqWB9n+m
Sr1U4244vjjEMkOjAp5wXxUxHkzy+b+bbj+qKIa73PWwFJo1iXDjfOMMkXGMdPXauJG7Al9KjJwK
RLkWGq0ZJsYKsay7lKwkiQghZ5tOSoomKdQzyyVwxymPACiV/agPfbYTbRw5I+3E5YHJLfftkI+h
3jcc5CLO7OFgz8NdBebppyYYA0dviSUMFY8YXyhC8RcbVOa0Ivw0ZHVLtoVuLVGBzFh5FfPSe9m4
8ZF7r0sLkBmsQ7opHHmboMSM1AhcNlILmshikepOvzKxhXDal1tHjAnnHMK8bVCrW5TG8AHTrb+B
oHmwtTS4ccUCTh3wjWBWd/lMCS/F/7oiRce9xondLOlt484cDefaQfM1HMoF4NPDddSifJB2ZxfE
LF1PaX8OnGGb2NOdrefmKc5ma8M3ChfOiHkzU/S7gBnZ0UsGFs7o0BP+KKM+pBPVAkhN0mflrS2E
rDvmDovQCeIT4VPGNg2N+wm+fL+YxA88iIU/Iq6BxZCtSWagYkzHTLpyNFFlqQd9oF0E7h2RwCGZ
Y2Xvp2COBRO3p/FwbSrfo6Pu5Jvc4Fyk+5HfIfYLd3k25Es/tD/2en0Lzb4mo+Ck0y87Smc5Ce7w
MzpSLd3C/wSqXtvMFUJIJ8CVjlXRdwF8gsqzRC9VLjST75oXLu2VGf2oLuySEqASGUhIXm4ptU6G
SFnh+uMK6rbrKagID+4jvG7D7GtbXxtuJG/tLUbadKfvqeiuUDDrAL6B1bYCTgO5QDDD9WsccOZ2
3CnWtBZwzqREoScOmnM8FSQhK4aBccHwjgPdzKNByhQ97LVMXX4TOwZuTInNn6OlL4X3jLHslV9Q
xw05QbiB2zOYAzP9BESIjoyFZIg5kNBZttCzfWRViV9/8bk3bErhPwMkNFCUKXZjYxD5xlWD6piL
45GgEKVL7bWuI6N0qrI9B9huSOcgIdfuTaIpXC41kGmoAjou0YxUlR9JjHQ2WRmQp2d2CPFbeEU5
yYpp+C1FxgJ6I7IvQxHpL3K2sELTljSYlqvBCHaaMDooyjYyorvUmfvrYFoUpAb9UWdKeeptDozC
14Mrh+1j61ef6sDU7mxLzyHmqDboYbzyLdqIpRtExtaa8+/TxNHak7SLErtCSzxVwstVB1tN4dog
jdNpp5LCp3KWyoFIFAbjKQhdjNODbq5mr8PaTWt6PZe4kWZwZUh0nRKDeD9CQlJzykNmUc8734k2
pYm4Xy5scY2y6vyD1qFwyJpQ/JEZL5ujZk0Xzjs1AGz2fhTu5Ro/0m1sghuTVPxIFyQ5KiXtjOWh
TTnpU6UrbzSl868ukU+oFJFUUy4vSWJcMoAaKetiSdFj6gKieAsONduRpHkrSTOtPpGprRZrB3TF
peoQygZlDFwcynjdA7iHphgCY6FzMYvxhIlq4uhUxjGg/r+TCBxDVHRHbTz+tarQtP5B42botmkY
kCJUeJqa/avGDQkYX7eu0m2JGXCgF7BziCBadmQtdFPZ3KSm+j0P6gfG2T05zwF/xwwoaRW6KYnV
VXVE/TQdmiKrF11PRbnqAZ6lasKJjZsiTMzlMFJvZwbjb5hhsktNpmV+iF2FQ93Wxr0xMO5yOEUX
NhpmzOigyBEkrRQXBjO1G/zpQZ8eknhXCLtI4qn0XUObZG/ydQ+jwxxA+GzAWDRrj54PqEYuy/9i
N3nvdpMN8YAKtuUBMHM17734Mm5VUNUWUzOVBKIFLNBVL2R6cpFZ/esjucowcyKX78BllSxC0a2Q
C7vQWy5J/W3cinp1E5ZXqzfNHYUdru5qhNeJngA3iFJ0+/IUHrdZcjgiOqFvTz5DjKimyqCcN2B+
ghzhWKYMNWQpbtY0MrvzpCJS80jkWMsZYiMMIKdYU+LPLWOmXjk0TXykV2U9wHnGfUuZm8PXo4DH
AKWVpW/F8Zd/ved09b2K0lYNTbXEztNtrubv1cQm80vdirN+a6JHRWI4XWyxKJksXmabSwa2AnUj
NxSO89lrGC7aitMc5KLVkvblkVw1/9yQujP1DWrUKw2r90uuOKpSLBWks8inzD/zxt9W5SPEZtZq
LLJmKVflYhYf0sQ7ldb4wSIvxV5GwRgd5SI16Z8AeeWWKjzxowA0vy3entOujY59VG7S4hRjgIb0
xFCbO84K5QrJwllpgvoiVyMYlA5i6PSQGSAa5XNy4bWZux+18gv0nYUdUy9PG4Wjni6dduoa1DDU
rXA+kFZQrRUvCmgrnPwGKIJVYx4ycD7KiGH5lMwZlou6hgTuJNrHd8+H0Lpf4oh1jZBDSJ7oOf58
Tr5VvmOOa8aRVJDXEkkcohw/mF6KCK9DWz8KCbZ8Tm59W8WOhW1brr88fLddrspFNkM6lo9ePqca
in2qpkvmgfHZJQNUVDfqeaXiB1jSYKRRJhaTTgFqJR8GulAHpfTOe/Get9fogk/+toorc99blFWD
WqTVCD5CR4vrBNiLnq6vAggVqw6Xu4ahb4r60MdKmxbzeKIWM540ZPBLeHakrIjn3ja8rcZiQ2jp
PcxIPT3Eihte9LS+6EXOTbcOrzmiIO7tKYNbrWVeapm96BKo1Us2aSCGe0o074jPjPazYHO/ZJaK
R3KVyUMOuNAldc/+zkW+upkomKFjZPaYe1ADEA83qE2nGPyJWExtylTEb8MNoMojSHlzFwDAOMom
l+UxaBeEQjNc+Tv7UqEmXPtBbKxS8g9vMpHTQEokhBkh45bPUQvrr399vbDf35BszSOT3XIszWEI
bzn6rzckjSgEzcqYvGlpfZMBbvqhXGfAgvcMcIMXjQDWZp8ZPye9UAzIBWxOwJEZdnOyj3R/Rajc
65ayrzBEkZEYb+iFU9NK7HzHhBZlwqRqN0NTajcg+eerqt/LFR1//nkowrUmitty0YgOViBK1f/j
6oBzeBEZnOBV8jC6dvocGogCceYLAR5d1rD17AsBXa+LMkTp28IClE/BPH993kDWRtWXnk5W2ldb
EPuktYzykI75g6JbwJzCOqZQWbLCQvMxi3mxV6U89FNCA/769zD+ye9hmgiUXMc0XIYI736PyWxj
ujOWtY0YbF4y19VvgwHjYAJHJUVzcyufCoEDHXOr/vj2VFz42i4aUU4m4k2N6gCeYOTP3Z02ZS8U
CrJr6XPE7ce5Oeh5loxkVbOhysyxW8VwrxeNyXDxp03coZsNUQzj1sqGeF2Ba6J3D5xyEYosOK/2
1n+9B0xhrCjwSJMg8/1vvwtBFP8cXdcMzzY8V3u3B7yEG5fq1uY2B9ZZp9/VHo6UXFRmmojIxOl1
XT7pJCFhEWizFi6ziw09gBBRnJo+InJ0tujS4cfJ1ahQ9uDQiQVjPK36NNtFMmERRLQyM7l05RP2
OGDWDjZiRoiouk6cg9zw02vkkz9t9zPPX2hq7q5bI4+2FYq1rZm1w+c0SzC+hMZjaurW0bn5F7tK
7Ip3uwpemWZq6PdU3ZTOop8cE741JZrX29aWO2S8Z+aX3oOSICFaTb8HYa0VILTZMZ2FhTXOayQS
Oe1J+CqM+QEAcItzFAa8DpxX/DRPjAMZ1OW0aL3UwPhrl8Qoj8FqHAlH4NywLq5YGFNsMaiIL/rI
fLMZEfK3ViFEUGKrdhtG7vzTK8UneCRqWwzZr3kaP4ZhbO/DbEgJUOYpudCQLSz+eu+4Yiz9895x
dE2l3qA7nkqqLPGqv17ayhadch/46MDbPF6/3ZjlzXZifRkqFNz53YKZvHLu5/I1YRhmdBv6z2ps
ITt3MPwG0xfC41C7xHP/QCgtZNkobk5y1UIYtjLDMtvK1VKrXWAYqHjlqlZO80V8ECbF/kE+1QZP
8sPwi/zzD0vj4ecPAyH3+mHEgs0Xuqq38nNGMoJFu9Zv9zo93MiNmocIWP528JhNjFXfPKhqhziw
0j4mlT0glpguhWXX9/KlXeMmi6SuSOUWLw1ijMSTHiCJFR+UYdlC1Cf00mKr2UO+rQZ9+/JBue7t
bN3Lb+Rr3RJ1bpiO2l6uzuNEbrza+Su5qik9CAf8Ty+fZCiOfk8HXG5T6Tlv//pX995fPrhyOI5m
mKpjYKVTjXe/uvjvnHEMKuKYcrjILoITuYiFeLpRos8tUwNqVGiOEWsmiHtJh78rkcFeigbbBAcT
fCW7LR770GdqXcefXMLFDphf7WWuzDsPLrCtA3ZHvGz1lPvi4SQf9XZDV5eYCj1GjZf46T16if4q
FzB/hivtTHOZaykEfLGBYWd/rcWibcpvkVOtIlyp+0rEX9UcVpehMg8e5T8Q1DxV6kXE4NuMt454
jpik/BwpHkQTZzglKh1lUwhE31YrZIOrLi7LZSXsvy9+PQVLsFzVxCO1+dzO1ZY9FjMHrcoPU28h
j9aactWW8z2BLcWpLyrzgu6I2UTr1x+ZENaIp6gJpiORX5XZf0RUvBUo9s8Ue9xNR3to29SkmfU5
skVHpB17YuHmIUUqtwJyHA3kJEZoeBaRTur87OUtBQOwOgfSfV4XeYTAXR4c//GLy6z5r/9k/VtR
TqD6kRL8uvpf5+hbjSr/R/uf4m1/vuzdqx6KjH/vX/LLO/jg1/949dQ+/bKyzunPT7fdcz3dPTdd
2spPD54L8cr/7cbfnuWnPEzl899+/1Z0eSs+LYiK/PfXTeJ+qVvGTyeI+PzXjZenjPd9eGqjb0/5
b/CIp3942/NT0/7td03/w7Rc04OFxO2P+wlnzPD89y0mQ0KKvhYoYx2LJFO6Nvzb76b2h6c6pguw
07Y1rrF49ZoC3e/rJlV3eb1L/c5l09//+puXq/PLL8LeeF3/DUbwTRHlbcO71V8u4lzCLc8kb8al
VGI4tuq8O53bUtEDkkw1zkscd90tebt++yQMvg6JRvmO6rUz3qsMNL3dlWLcnRdddSMgiEBfWQZx
G1kJPcxeKB4cwPohrz4Y5QdregyHR3W+hNVN11areOuh3YtH4O9QDm/t4pvrXCiMOf6d9Wos/beO
wX9+dP1yOP6Ph+n/g8egZmk6v8t//P13/oejcN+kz78VP347P/1y7L6+7+UwVMw/DNW1XVVlMqJb
tmFyTL0ch2yiGuRpnsMoyTVxhjJqfj0SLfMPE3Og6rme4XiMbN+ORDYhHuVDeRNIG3wa/86RKA60
t9EEFmAVkzkAGpsRqYXL/J07lZAPBcxgoEBSyleD9RHl+SoIioVFSsFP++afHPNi373/rxi5UMAR
8zLqOcKa/NOwrtOVFuIr/9WgpLjcNFgBLTkLnnkTQGzXo+wYFfG2HloSBIIPcWXepy0icRJF5hQW
h1PthqD+7lXqc6JNFAWnj7Op7Cpj3uMnPTplfFMqSFqa4moryt1ff3nusP/k2zOp1B3+BJXBmyhQ
/fTt5zIbxihVfa70fYs2CKLfyN3fnLMI2+Y2zatll0HmuZZR/M2kuAaedZkm0Y0xR3eDfqzK9KNa
GieqbZc4CTfuF5paCk7OYG90CWd0q6A0ZRYewg6gGrqwh2mXKgfTKKmjx90SSQoAM+Irs7LFpIvw
Aq3vtLTV6QgY68uQV3TM1MxcOWV4HLRo40z0mtP4ppqUhZvbXyZCpFwiUSeMXEHvHsOEqv9oibRI
bEVaxfgvUfpzOUzojVLyIElFXaYK9DmtQMTiVcs2NZ7DnDlno4Yg4JV7r9aeGxO1XDGc6e3jjuiK
K7wXJlOFMJWQH1R7zpNDKPzCp9fIgXZrp3j2HEgwNCwZUDWHRFW2KO8/2xg9EBJR3LUhzSUOxqBg
3+bhJqb84AXDWu3JXdZs9INhc+h7/3YAY5L7JlrmWdsz4iCTqFwgOaDvEd8wHicRSNl5yO8TPbyQ
07QWB0c+lTutcKnCWRP1dg0TXBRuvToBbz6siSV6StRy16JSoXD24I8Gw2JfXxfNl14NHfag+uwW
+qJwVmEb30GY22reuKHCtx4Q4mQBHqdMv8+8+RKnKdGzygMempWftTeQcC4asA+67NC2Br6NTYkt
WAMkeXLH8JY457sKDpWi7QEbbWMdH0nCX9QOQbvwi+DO9/Af2cM1CkHKor/Y4fT54o/eKYEOO5gg
dRAtwI5FPzHM07kaPg+Gdc5ScPc56CgtBq5oBzRgyFFdAm7KF2VXq8ve1D5OPVTYnnyBRdHNX60w
vA9s+y4B9MQLawBOKHUXrRs9EqRw8Q00M1nOAcvlJQCERvcEtuTWRZu3CCGpkOiLhHQmT8HyO21D
ZY/7UFwShE3/fyliIXCwFMXGyualkiV8MtfOvR2T0e2j4pur9vPUBN8K6zuhiT/q0sO9ONwzzCUP
cf5YTX7IoTToy76aPoPS3Wke9fQoRm8SJePGtlNvifd5DYOVWnaEf6SqtHCDnz1bKKNx0tP8Y5tb
R0xGX7Ie0LQXlGiDcH2NiN0qVBjRVo05IEaqamqr3KZucXEm+4sfeOvZLkSzcrQXlk5OL1SKZUdK
Qjn4n4qQPaEO5SfbrHZUQR4Kfuk2S89YxYJloXOakyZ639jhh5o4BVcvv4XTVpmbz5CibxjKX5GI
E7AwrAsQC5OGVgBor5XsitLaB2q+tBLraSyTD3Xo3bph9CGADtJ3QGqQFQRu88mjr5UVE2mbFBuL
1t8h2b4lv+NHqis/+mpeu/RAujL6MM3uneUkN2jmn2wzd6kdnnykdikm5MR9as1ujb/kOMOoU/To
G6bYQ6O5z/VQ7cbSenJMGt6iAaPTkU5u1Lb8PtXYihz91s/qnRaoezJ2j7TBabGnH6vylii/Xdon
HxTXobPXJldT+YK3kuAfbV9P7TaYTfR93Vmf8eT52r7h/Jv7agnMYotJXDiASKLogz2VfTg+1Q7W
2003XduhLYCZcNwpJNdWbbAvgmDTNtGjicQWZcoWU8rRG6DXDO0nLuxo7JIV/m0NCYjCd3WJQcE3
dtPMqOnn5MZsoETbNbFIyimLFCBmbXPJ8L1CnIOlECMIm7/Qfl5PPjFnvgL2N3jsi+DgTsGCuK99
W4a3ihd/bL6mRg6IYaQemsJISLXu4NTJNjAshsjgQ+ZaUEDbteEni2rKBiBp9jaa0ffNhBe5kX1b
dy5mhqi8MIe5+L4NBi7YEP3XYfd1niZdPcm73P/ZIO6Xod72uRCD9eb/g9mG95eTjW39/JynT/n3
n2ca4i2vIzxNY6ymm7qHaBVvC6iPP0d4jv6HmK9r3EaYcOi2KNa8jvBc4w8qUI7KJECO4lQ2vc41
LO8Px9U01/UoT5mGY/07Azzv16Yj7B3HhuYtPoirDCSed8SXwm4nlJjxcHbnz2kTVEjb0XzNKJRB
JQmFLIYGnBjiSblQp4h4sDdh2Nt75HNYyF5f+PaW0rY3Op3KU94TGVqoYyCE65Noxguep3z4oukm
e4aglGpav6wKqx3iNl4p1396+PKm1Caqb7B8RlMVICau65gp1ckRnkyiSEjRYuYtHmZU/0DD0J/P
hGo3Taj/HrTGdeh9uFyYphptiXhh1RpTccgZDe/10Cal4NfPaYnI4T8bbUYjGbSWOkIjx/ddvvA7
bdTVbgQIU+nqk1zoMlTsZWtZdkC0Byw85GO/vFCSPsvaZYN8jYVtpGu78WiJ7uWs22QZ9mc10G1u
WHH5BYrDdQIa/jAGrn0kpBicZqMVX+xu/OIUcXyH2oxENIVAZdBd2ZEYA/eQWqRAZ9lRPpOgmPgX
1XsO5l8HvxxDDjNmjcNH1WzXeN+4xm4ZN0RxamTdk2gF16E9JGLRdDpC0TTU20PZ5h0tSJ6Uq/JR
lAnYvxoQi2i55UEu9FQtD2kSMKSU6z89lOteQSwLlON2je1V5eZH3gfoKLnoBi29FjroVrd091J4
yZAjsYBxnLIhcPBiKqeUuieQ6AlBXtbt3VG1vsS4j7VIE/rTIdk1qWptOt/OH228r/HQPU0tnaIw
9mLGLaRu6wmZG5bIZ6Jd557eVuVzeV4iES71j3LtbePbazFRTr0Y2a+GuN6TdTxtLKEN1N10OuCC
5qR7W9eQ5QPjENtfNslXkUgzHcha+/tLDbH97U3y0U+vaUHA7NvIXKqCOtM0fXZOG5TK8WBe2zyB
79fZuIXiGfRNOcCxixnLkueph9dpHp7tWqtv29LEpTH7Ec/bNqGaf19ktNZ/WnWc0l2CZcXJIl4y
zIw5egrFa9vsZ2uZ5+2XvBMIW6E2boV7qRcLombqpU9bg160W66d3EluwymN12PQTbcIEUWhHbv+
v5i3ce39edKpI7gwkabo6NfpB1ruu/ltTxkfd7eRnkmN8g72EDRbK/GPdY8AysF2u3TiL0Dkpvuk
nJUd0hRCWgNUbLqtrIbBeKoYp14sZOHaohEP56LJdkT7fn95zkMSGNXavabd4lOs71WUUgT7iHgL
GkLpYh7C/jC3CQ/HytDWuS4MyLV1V6FIPRvBGH6giPwJ9dQlB8q+GTWoh9tMBCdGQEv3RGuf5RoH
6F/vmXckMO4L7BlHc7gvMO3ntH53XzCmqpgAi6Tnfqp3vqfQt+4WtZHkWGzkMkHRduoFNPhlXT4M
euMjGMWaYQwZdHEBjc0R3Fbgn92liruvSVQRuz2p38fC5jKmNMcBtcU1mA3vJmFAJ7mGEmlY2xkC
a/kQLaRjocMAdNj4qkfwiaAfvjz86QVGTm4dNLVFDaAAwXD72pHu9YFKwkg0BWwrC3UK6RDef3N2
Zstt41y4fSJWkeB8q1myJMtD4k5uWEm6m/M88+nPApwTJ+6/kjqnL1AESLkjiQKBvfe3Ps/t7w27
wBzc88MPRTj4h8j/J60nRBrwPHFRqVLt+2Esq7AMNPw7HR0KggKKan//cfu/RvxsIbOfPjEb0p8E
EP4TaAmSLsEYZkRkOY7WOpfExremUuJGOTaVJdT0t766ZlCD7y5/vVINmiAqQbkXh7dL1NG7PzPL
VLQ6gQAIlsTb6aqhcEoHI4o+T+vOLagaUtx1srX6AWT62NuYAxoV8yr2xuAkGgDwWgt5TJ1JZo8z
thdn3y+atKI4uk58eB1Tr5aNRQXi99e8nUERHx800tSR+jNILfgz8moNxPzW8iFLKc6D0QpKIxvp
R6764P+Wk+rykxQ7pnc2sABMPwigxoHd3TkEPuBGg8KnPCK2j56xUI5mhOJFHamxvoK6LsIEbfZ8
3zvma1UfRcyUVI3Jvarq0+RD4LXaD3uxP0TF3iV21H1BUtymGswRRPXeZ8Yn3w4DWJfuCTBVzqZg
FLcQsQx6gTY9uGFh3tSYsRjjDswrFJICREAfmkRbIn9iwWOzOeg91jGRxuJK9rrATqnYkIcltjRI
susN0I/qOqYCtlMZ/pv32N31kv+ujkBmUa5XtRgjvTszWMjdkfD0KzeKlqORQ+3FVJly90hIQy5v
9EALSQCSkvQ7kp8+U5aJwV754gupiqAghxpYyFYt7m8rQXUjho9035pm8n7uqhOsHZBoU7LSH3UE
LWe7gnxZO9Say8qZrDQL/knysENzZ8Edbu+npeyZws0wOsEunc6F3qb7yrA+N1ipAgqsX95KcDGk
cbAJ/8EfVRW6irn4NpZEk7F2bWjalIlt9NlAKOUhKYFBkz/YkhaFoGfYVTp6icYSx2qguGFXQ1nY
/H7yUOUqP0VpiRsbzNOkHkyKK3UW8r8GH3HMRYwamO6xd5DmzZuMkvUtQTV/X7ZjvvKE2ZurydPO
BAfCdVsu146w8scFXQlij5GQmuyiXOz3nefM5PPl2aIuNnqk18fJH6xN7C/NBrp+87jU0YkZtbiq
ntYPzI1+9VH1prRsH2cbOxpRRUTF5PWqYW+zneF5XV3lWuSFm6bJ/VvOliAi3/i/eq3UHCm/Is6P
uAXc9NHcDPPif8R9Merd6GvcFuGWuqaCGufUeDA8tJCl2UYYs49/4+elPeaieI4KxBAj2q48Sff+
Yk831QTSGNXLl09uAHDobdwphL0lHIDZuAZ16PffFYWv75Yc7AE98jsE/V2Tao/3i+XOhGdPgeNy
rNKZ2idf5JRceUyw6lCLZJEqT/nijAIBsXDJliiSXTX2/nKQB067qr2qOAufOJ5063x1APzpb6pX
qr8xWGjEdQ1o8iL3IdaimwccBCAzSu9jNaaafCRX+dp3org9R1ZrHuIqP79dosbNt9epvjrtyL86
8VdVjzhGe9byAWgPUDPFFswLgUooa3ymW8yyXrvqDCZv6WXO/lWdGqb6tZWN6moZGCTUdDeFJlRD
byfTntLfnCLg1dvY2+vRCxsbWFjRRp1VJ97+wCwqsFmwnnfqRDmAV0FcNZzKAUUYdvW43VTj8DLH
3qdyqPz7pjPcD2HxrxqF0AT1La7GlerGuQ/CZunzneo2VqeBUi7SzTxY3olyc/cmplFbLU2t7wcW
txqap8HdxtSSbEp5Wl1TtcgS7CI6OVbpXrxs6BfS9kZ/1EZx/9pVZzp/di+NbBaKcFbgkddO0MOB
kYhf1XjyyB0Nt9zYfZ/CpsMcLjEwvsUo7VXYU0jFxcLKZthQLCidsynKU5If1fxkEjXNhrO3S/fz
6xi1RkTzBMrtLNajBzHjiGtEIBbm0nge7Hjj8QB+VL0KACO6ab0/q26moXwMwFMcVDdg4tobXatv
VFf0n4KaShmrdK62YY7IuyoP7ltjsbVaemOlmAKDrsnBznq9Jjfa4qZO/HRdH1+13G9uAEWCcwPn
bOVEnrRdwsASWGm0VV1/iJbNwMLsoLqGyUeZ2yg4VZf9PeUyw3j0x4B3GuCopZpazecttII7LXru
jYUnBkX90uEuRpmJIgy+dtYfY6mAMKHRRhtKhWCpD56xqWL9axLB48c0tbnvR2RlqkF/nxoIpd4N
u/lRn2pxnX69eqpeRM22Q700G+EYal13mkXiXgQ4KtzVTwnmQtjJjB03kBxSJ0MI+3hp24CqwZx9
P11GGXcZL7EwtHm97vuQvGZOtIeoYZYCIX1ZbGd8bUKqLy6W3Yx7l9+tiM1Dzf1wjBeDd256Psh3
HkkQqbDr2IhquTU9tKE2NfRH1WA5g0yqGZej6gajVeOFNezautNJBQRGt4V6025L25/z9QSRum7E
dLTcAfpB+gwwIPin6Lt/bIu9kkH2bOtOTQzCwijuEqzfdsIul6fSc/7q0wIwbiY5pTQDIsJ7su89
0G4gem+KjFAgy3g7oVQa6qw6YZWEi95eURYCQ3NfK9Mvwm/Ldd06smQyi2xKy0aqzt048faZbpwA
rHyJdQJOr0BrtymvvuNvWn1ycCAwK5O0D1+kHFvqEnvD2GjMjbpYjvXyOtWb5Utf0djp6P9hP2zY
7/YhJrleyM8UIVL9oFNJ/27bp9n4eDTxGOymjBUku5XqpUT4kEZd+di3g/sUxADTsbx+QWII9rAh
JdRCoXgpOifce26R7qIhqveE2OKtYtix3gbAG1pHkGGzTQ6OT1+O+U1pHSP5aauhRB4VTvYS+5m2
W8bh9Zwa/vEa9XdG+dWpoR/jfCbW8e3SH+OOOVqvJD3TROSSYZG3Ip7YnUDCZCtdz8tHLx3wXxjE
tJnzKd2prjphu9Nt4AF+xtGnoA5p6q7poh9UT13V5h1ZuMKG6v7jD1FTi81bHuZHdUlQpM8y/LuH
nojcWjZvRKM+hS2Yj3a+USdw6azv0C1H8VH188hZmO7LbYQo4Am2jFgBPjeOM6WVT+SVTSx+5o/J
XLHsnOZcrAzWo0d1sd4F2k7oACUC5NHkCrBOZJEfPNjocDekS+btm50iyeN6ZaU1PlnSXVGdGPsB
X/u8uVevyqMJExdkJK5bZ+h3cqQBkp7dN319riZiSMrG/Ef3ja+deXAa5RWhnbDOS/5v942srYaQ
lt1bEtQ9sVLDXDFlF1ympNv4v2wwE/XWNm7f3I5FPl1eT7UWJbnqlBqE7D6VezXYjsvzoC+fs2R2
KunHCF2lfwgXxyhOAyikPwRKTBki+mnxbVIQxJJOmA7hEkFVqgwx/ZT5r2wzZucshl2fw2qwpUxO
aeVeBXN4cPZ+HIEmMv1rn1N+2bnhfdtBoM6l00u+IIcMHZLmpWPiodpN/5h4v37UIhZzE3nadg1l
ZQRbjIZAaMRL/CodyBOCcPPN3iFJ5e1weQj2vm8bL4SK/04n9z6gfv/gwdZ9UE0YfhmXqrpVC9ui
grv18PtV7fvwBR+C75PMtSlgRrzkqPLmnz4Em3+BW5La2JltlWmbRupmZhncirDkPukm4PAC9MYq
weydMFtuHqJSZ6rW+8tQYQnXONJAGZsoAVUYvZV3adwcVZ+Ho7xvxizIymrY9xBCIZ14W22gEN6c
gvGUJB12r0lhrf3ICNbYonxIJ38GTxn+EzrBuJ+q0j9ntf5pTPpsCzFkeEy8tlqVCG8Dt/UeDYOA
vlTMkro4E+ixDtijshE1+Kk25n3lz49WoYl7Gz/lIyrtvxQkRRTGB3+iEr7FaOxmWKi+dcgaWdRR
oDVV4r6Kyvw4hM5nNISQe0YXB1XZBAQ5MC3rwJuzHVrhwa69YFfPl8vKESV+E/5ltdN+6JlrwXY2
tyWdP6nhscG53BS1t1UvIhaHs1orpks+a8VLipujM2ovqI29HRuPw4D9yRMgLNKf5SozNfEpQ4ax
ZVOV/GH/+X5Lw5RnU2dkkeQyTegDuswx/fTtAyZuyzaYu92c6Plu9Nz5bv7RoG7B7S/x+3UmwgwY
apusiQs2W0f+msWEj3I5rtD4undvjYiQNU+T/62qreouMKDBF2bwsUsxQWqzOrougRZeqZ8Lr40F
+OH3t7MKbv78m/ZkZblHCFSgxXWIj/36hihkmTR3hFDeLGRTg1wkF9VE0uJSDymY5Uaj3leemFK4
6T4wYK2viqca6jH82D7YNfWUP5kDhghWFR/01s+fiH6MZwh86dGrsVEPJp7ssQQ1vlvLO3nyL+te
YITaEsJTAIpyyYa/l3j2riwivKs66inx2LMwJowsT6imqIMU8IMk+6qXRgl5+HhcmCdGrJTHb62V
aBrh/vnGIs+74ysJH0a/xza+GsgzDzlkvG5iA8pNMxgYTfQmeLkymKmrUYeqGXwrWYsYB9u3Mbmi
QLVaJPYftsyurPz69dsgKIpjCBOYY7vW+2rIQCR4pyDc3gG79+/d7DGZ8/Scp+jZVFP5Q4NcDJFD
Jc1ohs7zz241nXL55vQ5Kw/ugi4WDjl6KuD25gEht7HGHqGI3OAj4mfvzuskKrx2+EEHFFhgW3Sn
J9VygKrvrzCgXwNHRXOZbLQJ8JU3ZfkeLor7jEXIvI869g8+Nb6HsKV4HP95/1pWrnuIjO4rRU04
dKsx1diNtxlQHJ9VTzPKYEN9eU4QJG0xDQbiWUKbvOCuPWxdvYYMxaPuvOTFelqkY0aeBvh9j/G6
Maz5AmVAluqMj1SLlisWnSaSWis+j/XQP3bSA9SluGrCPfSwUMKybUCTUbEVlDhQIbMtYx6XMkMX
rvwOzFE698SyEnlP4tP86f/5Z0XilMpE4duW7sCX/vVnZcy1Nfpl2+xCj0p1GcFD4iYaFpAE+FS/
yzEGZ555rqX79ZhSm9FJRlIbufXJfTuMRNKc1CASz4blC5ZoWgLvr4TPclJHqmk135VkyksYOaQU
X090kb33SUTPVrWPnApLy4ZH7Sz3AQu8ofsmABhad/OWir38rJrJcPPzWFI+hWoI70P9GAvn6wQM
sEPNhqWn5ujDOXJpVNdpth167JMii781S2B2xwo2S8B0V64CnD+OfkIUESXkqUYcRJ40AEfAFz6K
vDxXEDAOQlT2H57X7vtlPtEnKZMlNM085yGD+/WbsDpLRxge1uQFRAyRfSFeYQdAuHvgobbmhYDE
KJhLDCC5sY/2CzDpXrE5LWwJrxrwdwhLUb11FrJHKG4ZbKIsu1IN5myScUDdbRbL2ra14aCzVbjv
/BaAFnPuB7ZDSHPIk8anuucTNag+3A3eGN53snFzo7rKqGMflhfK88tLvoTovoRb31d9tjF4qj+L
eh6fTTc+obAKV1HvFNtOhqtLGaPuVVB60SH9rzIZyVajdcbNZMK9UxIua272XlsY5yq2/ftXVVcE
gTExppdGkBh7VXpNHSl2atuYEaTw6+3iH693WTFQP9nP+9nuylue6Jff/2r+s7biu7J1qkD4vmyL
/dm7BWbkW30CK6faaTZUZKxEgp0xW+NzX1IAqdX6uF5kNwnDS+l5aBaJBjFViK02UxgoK0H7yLZO
Cq0uTKxrNZ5Mp8n/JEvdvzZVt9UBoT9ReKkdVC5WNcpcaTKRj+DDTumSXfuPpm35IHvbr5EeH1uk
4EdzAWg8YcGiCjTSwtyxUmwoNQ9LFjTdJtPQjjgD+QuIle0WVMNw8lGj/tQUaUf6821QXRN08ZGq
52Ufy/XjpNKkslHdt7E0H3Gsf+u/nc669N+orWAlTgl4kIlnGuqWbpf5cYclhD9uhWWk674zJCQL
iUnKbeDGcOhLtlVbL4L32WVdtFKbGbaXwY7gMpIk2BvU2qLlgvgfXDFM/4sgD3ZSQAyPyOJhVaQ1
1ZjF59/fBVhi/fcpyAbDAphnSZnB+0xQ38wZxDKv3+VJEQBE7c1D5xIE39aQo8CftCClKswK2KhQ
WrtE1ND0bNVBrqs1cunFzS7x4ufWMcYT7BuQqw3g8xzfnjJZVlY716fY76NThOuAnEVVE4sSK+s6
/USgaLp2FR9hOhlYyfoLYcklZ+6SX+eox6esW/c4a64Rt4TUiiJfT3MkdKpRXdDlt2GBWRG1Y3ue
IfKfeagCWYnjvTMV4FfGLHucDN9apboVv9oYZgaYlmwRXztKSLfELWuxJEAqmk1Xjf4xZFV6oNku
rXvgi6Bmhxksk8R+WKLOqRuN8BQuGHdNjbfGOW44mTk1NYEd7wXpvVOYefomDIx8TfC5305D3CBs
Lp+9KCrvwA9m58bU0/PrOBmTvWEF4TrIQbT0sVycyZ2wAezM05v82KXdlFM/SMzbx8OLRave7p2y
BkmrC4CAjlncdV1LJo4N68UoQoErXbatS7ilVAxGe+7HYx76wakIXSzQiWeuPCMvTvwDC76ZID8Z
/uwcFlYkCmdkpbDqV43bNXcKnzi4s3lsupiAmds+R7X2WQtQwqpes4CgrvCNx60alZfG6mev8S3f
jQ2quLFlC75O2uaJ2GQHHRvN3NJqxt4G4L7WFhIoa2980lOsQ1CaUQAc5+suapejbw4UR7KOMRoN
H0PZxOxTTqrrj/lDXETDZTazLxP6s2uB1+JzF30k5TjvuFGTldYky6tpLct6967Q75YocuqVQZ0w
SwSaEr/gPywrlaDg3bLSR2lA0b5loefx3mXNkras8iIa252Hcm5ljKCJoRxOJxxJvh+pMUJRFZ5N
o7/t05MT+slT3+dnpml/c79QQbptU4x2C+nK6znZFpZGf1I2p4V3DUNPg81Ti7tl6LoDDp2nSpbL
VHOEVrYsnm0J3jdsdpAQs0iJuMt60aqD8PwFVpbXQanruHcClm+/n0/eSa6pM3B47tsu/9GwqpZh
jZ/2bAS1taby7HbntHP7DYLjI+JQtuqyaWSxluqG07079LgCt+G5neqtPndiDz91xgXFKxTvb6VY
/LBsvcvkDv5FdY2li+4019wNAqBcMYmNIN++K92GZWyHKLeWyktLT5bnGCVT1C/+IV7s+Jyy0SCT
QrCj0gN97f0hn27+Cgr5/rY9KCE2mhZKLqjT/Pltdx4s8GEw8Z5qi2HnLNb4FBhLjHdF849loeFH
qIE7LoE9a3bWlL0YJ9W48miBJHfUxUsjLYwtuX2NMv0rdjH5zguX+YQpILjQSXgflghwbY5JaMSi
4KRcnA3J88lD50sCA2kvZNJaZa5DctN/eJfWuxyj+nJd8oy6CxfashX/4Kcv1y1EFwj+Dbt6MrS9
CbHgasumxlZzP9Y89SXZcE6xKQ8HpinVNUKP6nDPvFYlVf/c3+FdiCfdGjuNh1GM/TUJwcjkLvQb
PIH1o7+MyapsO+9eNZQc3NlW5bEGY6jq5+DoVuiwY2DdLyN6s7jp/KvZ+2IVNBQMREudfBjZiF0x
gW3jHZuOLx2ZQZCOXrIl48VDNUbDZlT8r5uc4HiEA7wHpeYPv4T/cUuQhTW4IUxXSqrezQOlmYWW
5o3dbgwpeMuLsHptRJARkCPwhB+xN5wqyMWrxm+cPcMCiswWL07nTp8sfeVlWLl6eRJsJnPwbpbk
WXOSUqkW0UWEsEGanOH30twS0heUePGtWDb+NXr/l5f8pQy7e7jtWxPiIHz2P7xHS64R3891NvXH
MkKDOth7F9Y36om6Pq9iPiGOt6ceoLJJY9TjmhJNe40uozmrJglFCkKZ9/w2NqY1Tpl2JrBIy5Fm
Tb6x9TBvxUGlaS+2QWivJhw3xHCK8ys1eyDAY6fBRU+6a1RYg5y6eAFXO1Vn8gO+5FUY26yE9CDC
ud4EIbCmQvkxOyUabrfvtqnjVxu/7vqDAAn2IQqzAx6q19AKtgmMpP+P34vv8CFbuCOheHsvny5T
yO4T5gm7aeSTGCRrH0xlum1rY1iPrnG/aDVZSH8q15nrwNGeOnHogvwFnGakY2nbTxsbY8pNUS/3
lk3ulpBVXqCTgmMZY2/Rap71kFcYnNvTtzKp3KeJSiT5yDHk0wYngw4JsfFBuZwAcekQHoDPA0xQ
z1mwWRBRU2EzGLdinD4l0DY9EhjfLKPYjWiV/hlSiF8icT5XLo7t3aeQ+mB3lVl/CvT9NxJDrbiv
E+VFNuuyDP119lyqQq8aLCd2Qyh8cNa5u3NbeLW2kFBYNDhVADo4TVkCWULCR8vopJn637zHnmQ/
8PO6m6yz1XracSynfYDZ2jWKMYCt2vaqh/2/I1V656Lth0PEe1jnbsn2Jhv1rTPl2tWzl2b3+5//
OxaMfCIA7IIGQ3gKoSXb4V/fE5lKVPFL1e6wUrLWneVtfc3IKR2zzXOLGyR2w8ta4Ww7uPYE4vEP
VI2fTd7atKMjRfwQTnNtupHVn29NG4uLRskxPP04nv3zW+P19pY0cb8Wg0E66Axktcd4DNFtDB4N
FKM8nKUD2CibZcT3eooBggFpBjZjXoAIh2eZMgJLkp2Gqq8hSPUXm+jUQQu0/q7NWpyLMPpZO/hq
k2PdFVVDgQdOiHjmgvkrC2jamH6vI8zE5FvF0EeWF8JlzDetYWpAKszommrGNkhrEr6RMYY3RcRW
TdNH31CppX+YoUz54P11hpL3FTJXy/OU2vXXr6GnCL7SuOF3KR/XtElzyp4beGj3VdaYx+GbWIa/
IrfRrmMntCv1vAEebt6Z+JV5F/XTZaB6+bjwuDu69vx1IVRzVs3046gnuLSq9Rr+MIZcpyUkoqn1
yXmUDWCB5wLDtYuez/0ldhHfwA3f8/WWK6+sH/5w0/2Pd0ulvKGz/PJJmqjN3k8PaCuPXInvxN/G
RA7XhDbCRB+igaZ76S68m4tg5ZOJ/ReH1oe52Ns5ebSkHjfGzJ2gLZp5TJr+EDVQXBv3iNAxB3Pm
DLtO9OWRQrotZtsF5epOvyflS3BtnF7cJCOHXOfVmkRNs16Gwd/7Zp5sYhesICXf3+14SHV1axPW
z3qG+H0aZdODa97hbfis7D9UU4ZzdfGq+gKpo1oZZgUHcgTcb87zLocS/RhWzFmjN9zSuHUOBSmP
DX6r7LP8sds4xfLREHhComiq2GqK4ehEyKkMp4xl7NTZFjWB6jTAofH3nz0C6P/caTKyz4dOnoqi
Dvms/OmzryL2oNYY1CSZxYEYfHSnL/Z4iFCpzCWaVr81SEY5CXuCqfrWuaAqYsAweHbt/JQ5v1iy
Gh8gg7glMqvKLE25wCOtNujw6hE8BJ7Myc3B2rfRa7rBvA01fT4OFLDFgXWndf7RnI0EGwcwsE6v
9ycJ0KyH0jzY6A/XNVxy08YZu6S2y8xyPhrN2tQNTKlhir79/uNw/setKDP9LjUNBh/K+7iC6NKh
qipM9SyHrJHd/lU0ef8ltephqwkcozIdc2YQXXiIZsbamTxv7/le8uS0Q39uWh+wb3GAu5kiEaij
A64usnDScc6tz356WYoKiQ7eA5VTfrAB4pMe96HrYBMRFvPXjkTMQT0ISX9nJ1ffzzFOxa5ZPvgI
MRz2yQnAMB98E0DM24yHIDtJMuAIYzD0axMcPLJxpeF4/Lq+GmfzcwBCcqfiXYOHW249pfnemrRL
LOla1K5gxmHMQE9qTWw0Ycz7ciRSnjf4zvfSB6pRrpbJtiXexpJZ3A3z3FxwJfmT6N2W6653s55N
ztigaFPOe+8XHn6VzATWtHonoorU5pQ/ArX9O5/s7C7uoeuWkSt2ljQWtQyAz2ag3zWZ1R9auGYr
4jvxzW6G57zGdSz391Ud57uMmsODPjrjIYbBuy69+i+7s2HI2eZCpvMTdebmU8GPdCisr9C94ksa
6jcKFuPN7GX9nmfQS0O6+TRIJxOhVX2+Duto51fWgW0iVnU1QHcnrHn251+tCZyWincA/WvPqBz9
O4yCnzAeMs4+QRI3scTekkYsqoGR5xEygq29CMIzv7+X1cf17uN0SeKYZORZgTJR/frTJuXa41G7
8NPuHDaUpLy2PXivvkfRqaXsQ+Ja+2fy6k/laCSswBM+4cHtdsSGhz0O4Bcx+s8xeJx1U9aCMNDH
MEtIOy/DQyMobcELU3uygqY6WNa2ZcW3CZom+CtnY7Eql5q9u/SHNqaIpzV3eoxV232dtpfOHMJL
Exp8qwPQmyb5A2HVlouUX944yXffMG2sIBFa/QcYwq+prKaB+8gBAG0Uc383jbV5rHvceuo43nWa
LtbUC+ErPI/O2ZS/T8qjdJL0MXrXqcvWdleZT+n8vEyeta/1Kj/gAHyDI6qvxhkKtDdmiPLF6Bxq
P0W/E0S7yc0y/DSb6kpN9y6x2bqDt7V3c19TxMJ82pHrgEDC9EN5wvyN/6F4mRaxaSY0TXw639rG
fdDjXIOEPlNaksbDNtLG4im3sZRE01R4dn6ycheplL+b4WeuRB1tg6lk0wX1DduOJDk2nj8Qeyqf
GxnnpsjCOnU1lYm/v7kkbuPdZ2zoDshAfq4OjIf3ihgxL20yYAC6C332+xYe1RVilIvTs7QKxqbC
NpEuKxPkyGRZ/ctiztZFPKhhPekEhW7yCtUEdptB4gIp8DqG0HlbsXpcx7iWPRQCvFig2f3OxCTp
QY1Rx65vRnZNW4JDwaU3qIbYaNbsbpKy645OXyy31BfwSpNA/2aFJ7vsCdXVg3UDbDZs4tCOVjab
0ZXe6WgUpSWBOuqn5R5DoGT/Ni5wO0WqLq+bnfZfMVjj/cwjZFWUef4UsZPadbnmn7og7C6RHaGl
t5fhYxH2X8uuTY8NusPoxhaC51fczFTZz/0W6oILamnoWcUQ7mnywP24eEO9SgfRXoZoKs/lbH/0
Gt0k1VQka5jw06lYHAIG0nHGg7Rdgc4jrDCUl9RbUnCWDuTlxCcL55CEBU5I9ugPkwrerP/54smR
OYZr61LcaL4XiVlVgRmAg5HQPFs41Fnubujq7MXs0YdPmubuZp7rn5z6Azzv5ouP9zuJjiY4ViBd
n7U4uLWm2Xyx2mVYQw7SL1g5XauJpF6QRP7WLFv/ccI5HMc7aFKEG5/nJkypNK35poGII7lfruFg
2J+psfZWsS7C5xACx9bV/OrOAOZGqKp6ihLrYuVxfVU96EPl3jc66VZdUlvqM9/3A7ZiGhW+W0w6
9XXV6+XVIFx+4K4OgYdkqCCr8JnAj/lB9tgupRejpfK51uLnwUi/epPjnV97o9ET+Qz4UORJbRr8
Ox1C4Ep1R4+YUZ3j0VLM5s1HMhewKvpi99FwH6L9ZHXrVQ2YQR/H+0pzsJbz9PMsG5sy1q0fJfBf
xlk/Zz4hEsj/K2/pBdV5uffQmiM6MdcePmuxdtdxX//bY7AE/Nb7arJHhkPB/hpEu7alLHw+dwGR
KQu+/t61pvcvJ3VuqZdHSe9/tVrK97w8wBWwdbR16MbI/NIivDUx/P+aIpez4xfhUVBMehoXf7pj
Tnf3iT+hbqMkdWu3lnjgtw5CsO2rD5lduzym5/ITZSzfImrYvqETOXI7FNGq5x+vtV3MGyWrmTbO
P4FTP7az0ZypS/2aK5745MfTKTaaiYQdR+mPoyls9fXvZzjD+c+djq6cIIjOPhjwkP9eSFI40TK4
lh5s+xravh3ZxWqKAUrmKTBOizISij3x3No5rJK4WQgFbTKqjyggflSXjM4M67z2ntta+oj8aGp5
5Ptme6JKaPU2HkmzcDtqvl+rukLEcK7UNar/dvVYJWhFjLbbvDuhY0aG5olylE4WjKmqMdVYP9Cm
78YyDTZc1T8PhO1hYoQYzpHq/pIFIjk0VZzuhmRmlVB1N0+IAD9HmLqO1eoYkDFuE+9bm7kxU9Yd
Ttdq5iEXFsbg7Mpm/nscIIYbhUBIyD31Da+Icq824aoZe2fCBkpuyqk3nVZVK9ptJrswm6tTjDmo
KozqUFquc2oSoNO4DW4oU9OthzQkGKRqI2eLzcPMDq/dFR4EHCw2PpbQCaHyZd1j0JXaZcInnMhU
96iGOmP0tkiZeV5UhtgPs+WfQ4zkZzuAEgNJbZ3qtXFjG9geWsILR7OpjfshScONpjPRoN78EhV5
e6hj/aM+uA47Q70qMICoqNhzeD5nXYx7WhhTpBKn+be8efb60vrSdbW+CbC2PQyIqLGULYnnsTxF
9maO/LwgQZOb81aApto71eiyzrEM3alamdK6AXDq9zNu0cnNpuwPWSSNTcuDeonRLLgXYre64d/p
r7GI19bm5JjVNfJi3G43A+F3f9eZPHYdx6sJI+eYTa5018DMvZLVZ6+HRjQWVMKiZMgTzjgpEW11
+qdr1CHwpiCCFEo4fLLCeqsG7SkRf/hV/vfx44GaMyDkeLDgHBa2vy5qeVbGog11TDpsfdkaUcNW
bBlaa+XAGNULgdNoS/wR+/XiRoVZTsUgRyNF7SIQO0zb+oM9elTByibV5nSfahoLhrgiVrgELI3V
oQkmKltR50y4dgjLkxpUR5MuLUFtd5NZ2Z5dGblN2ZR2AYXcDJ/0xE1XUWCLjzqiro1jD9PNaMdw
/4fpyaJU6NdHscW0BKuPJZQB7l2CK379LNjlTebo58mewq1VuoCy0hbja9jE9sNrY4zGPrRYjCWW
iaueJ92zsa4GyeX3oHis0WatGVr54fU80aCP7dgITBD+759oeMbi++reqyFMbsnisnM7GFjYg5rC
NjAS7b0tm5b42H2e1ziit3hS22H3OvRjPAY/xXg22Uxo369VYzO2i/0QAw81ouBe2I1/32Phsbas
2tyq7tuJWUt3ujZoJKKFfy/SEthPNTzpg0kMUTaDGQrw2kVCqYo8tCAMgO6a+xsmgstejaU60cLk
pg1B+GmOzBlSZ6EfVLfM/bXG7+Ij77o+F6IlNsST4JMv5hoHJEEKw5rij0OZbETTRp/EVM2HaoKA
r14+1cgAnL/1OeqkFWL3NOnuZhBiukUmPc/Rpi2PHJ3cIVeIENJVZFdbdVINFdgNr6upL45qzM0m
9AZUOwAw4wWvTR49dGPuXtT/wJ61fG/6LfJEeQVGXvXTsmmCQSe0lebZxhZxvVd/LI4S8zKPNmWA
XMnqeOtUjXXzbO3zgswPEbFuP+nATHch6tPN2IbOkzNZzX1mTKemJPa4Rk7y5X9dq15qiubrAhGS
reIgNwW5+GhF/aO+9MnfRDk/WP4MhglLOFhWGnEufGSxIdRAFMsreI+DMVrf9Hxjpg6Rpzz3/g9l
Z9bctq5s4V/EKs7Dq2ZZlizPTl5YGfbmDM7jr78fIcdycnJO1X0Iimg0IFmRSKB79VrnKR2mXa2Y
cK7O3cjIIUYQY/rdhies7t3mH1+Lvw/2lLzkdjet0QGtbou54Y1MazkA3vp7rMaQYESBisJc1Oxh
YB0WoQLDBRiWslslU5dyj2uTB7+Lkgd2Yq/Cz/2D7IE77c4tVd5BgIROkq0Tz0VmpLWyR2q29kpj
Gq+ktglKi8lZyq6aELW1tbgEvhCeoAMpD2bH7eXsdop6Ext1Gf878Ca1Se8eU7tFp4Wn6E52G2So
DxDjQWVuVX6xrEVxGgIHLnlKgR5DArqbwhEIy85dPYG1Us1Ai8iflPwhAi7Sts5gwnzEASMEvvN7
P6QEfNtSP7e4/m4TBVGtCubFlZtZB6RmrDNPcP157tnQUZwtoRrPIEMuY3olDDlWUCh2GWtG4/8x
T66pzqv8r3nzq8tX+Hg9+c6oPCvuVLv9NlkPbiuK73AlpKupyq1jBDsJZAWZAeN3ZH5tnH5JDlD7
EUSkgDq43M/NqEQ3fqR18OnZxouVVGfpUQ/5T8coq6ehRFNyLK0RwGoYPeotRHrSI/e6GweAyptp
TtbaKKrnKeqBbprdcAC0oWxUbmT3Fuy4ywJw55s5NS88QMpg8ea7aBEvVEt5tofORgQdHjUlHIb7
GDmQjeJl00EuY7euf1mmNEPkyH4tQ9k0yxyvyyC7QS5OrbxDlmbqMh/d/7GWV4FMkmu5Sv4y/4ZY
q1Y4JmQx+wYbpu9j6tmPYcLvX/6SKVUjy2dX1FYJ61GPowk6ErZGi5wQyCLyvPC2jGLjueJog4qg
+t6Vo7JbO4M7Vzh2e+HVwX6cDGIY0P+nSyivQeuGWbcryrx5kI05LY2e8JkHCgLJmkeL+9ONPVKl
FxToRFazcilK9Qu1RCG39/zosYqyL3GnT9+6GjU7N0vUs1fBsFahGreSA0kfcZTTlZepi7Jdbg/J
lrJH7631eBzOM00lYn/Uc4jheH28lLYhj6g4pTpHdt5L4z7sbElUbp49Ty9ZAUcEemH1iEc2Six2
UC9wJ1diSiqh2/imqMq/RSfyB8VrYpL7PdwBfFkekzqGxbZPnpW5iXug/q4hHm0/pmeVR9fT/Tvp
0AqqMOowDo5yMB/LEJyVW93IrqKIajVzcaNGGtf6mecX6YFAtX+gS4seoaF9E2IoQAHXOvX2pW2u
0sKqvsbNsBJ2Yv+wOPOCb+iM+1Cvqr1vUr0FeDh/1mPxRXrY4fBgZA0oSrt7nqYImqo20r8OH1eB
pfwrTR8X0iu0ev3rh+lycZeYtX03ZW74PJhErZyAErmi6I+NIKhvzl1AkgYqrBJb2havDcyUS6sM
vH1irqvJMk4zOfLaK11il1051xEicyCSjpy60Mt9ksaFfVKLgEwKtYYZVcdNdYT5/r0p4pxyMK05
XO2pwQcuPa622oblXi26fZe5NbSNH/OjPlO2RaL+y23FJ/BOw2EJPWAV2T3Fat5tit9CNOnAYidd
5IDHUx7dhXB/NcmrIvneZ4V2R6LNO0tPYfsvJep2gHKd144g343n62+uFdqI+vHwKNLcP0dUqC2F
qkTbgQSqsqgoYF83MRBTOSwd0eGDDqfsEBEsTFNZZOgjHyM/2ZHG9i7LkMJn25ciMe27J9Xr2rOQ
7AP0ULlrz+lvPT3Oer5/7smzkvasztrK5Gzq+248uRObzERBRgmwp+vdlUYnzoloERrtqWOK9USc
ZVNbnn3wLe9WndRlVRhLs3Y0SOft+sEaxNKee4XTatyAs50TDvpZ9oIw5kxRIRAsuyi3oWvswSQq
u7pDQYMKEc1KaOUXP+AMVaJlsqV8YHgqIHK0laL6mSfEpvSu/kIwB7HJbFJuvTqzbhOFE2QWiOQL
tJzklXBFtfmfVsmsJ7dzlE0aJfbejcrm7CkzFEUE4qfYpi5VQ6Zm6BtU8/obp0bdjby5dSO7pW5s
h1lRMsqr4SivwmGkPOnDuQQHad1okLDeKDxrpAuglI1Zjs6h4oh9KubG7zKxztXCXspwgrTJK1G2
7iGGd/MPu+xaZvgywAW/79A65Vw3ByuuK415qJyk7TJA9uC60tgG5qYMLX1Dbv9blg/+P6MmFhzt
rB8THx13/yx+JK3skEcP3ZtCOB3narBraJtOLx+TGgEpLl/OH34GvklOcqGX27SAG9bckX4alaq/
xHm+MIJqfIvSOL9RSbytctMc37yCHXCU1tbtX9z02S373a0fQoPTPlXqs90ZbHGTtcGrhQ4jt16z
fpkM0CdEWPsfZeyvc8gyyGaWNRLTIv85+HDhxMkQvHLTjlZtYVhUBrpQ7KvWdAA1lx4GFON9a4oa
l7JYtz3HZXqO5lAw4gWrEhmN75PuW4vOTePHQVfGDZw/3cFUs/ZWL9CTjCujegIlAMwrCeufIZyo
nl7W/9pB/Yo8nf7a52m76rIovItjU9nYYtjFFpElKGvHr671QyXtSN5Ky3dj7A9As/Lxa1z8lGY/
9P4wUykWLKZhah5Kz6vXit3XO81XxVuVqicqxSrCanZ2HwzRc6Fb2ZtXxxwTdegyZRfuGNRFOaic
Ovhen4F4r+TsLpBPHy1a1aUQb16mTksUnPNDlxjioY4I+5jaALQ+LozX3Oy3k1Orj9CZZfeN0j9Y
ZJJeIyq/91HRGqvYEc8aqC/iJlO8zgQRCpMoJoy8mhbfRXlq7ISp/yN7ddW15kJ0CLAZBHek7drA
r5LcKaEFiRKZHml3ZpO0ExchTKVsSoTtxrK5idpofCvCnwE36heUf8bbEvGtpTS3QZit9HxqSPb1
41sy/vivXpPvvK8VjT8MLVRehB4SY6nqYKcTqb8PHDfc2pwXl5Ae8AJFAL9xAf5xc+kDYM4WQUm5
iTJMqHn4wrmPxmoDKkU7ebOpM1rtrm9adLAYExMsCc403SI4WWw1js+Hxu6ag+iNfMsDdDyjhwrQ
iF/pi69ZRCDK3Pth90g0oCcdLDhBrou+cn5kZKkWXb2DJSd7ruJBWUVqnlOpAg1t59TFbmK/dran
FrUW9FneUk19oSDP/DdGPY8j90L4sbrsBXhIoWvNXsnV/7gaP0b/q5/SmW8Qk9WPUdm+tvZUPnRZ
rB/DHLbiQafYSsSwlEEHbJ7KqUjujdH9JyHp82XURxI9qToe/DYOnkc0SqS/7Zr22qhdm1+OmX9p
SEw5QQAEjCx8IDhypp3qPrZ5f6Jidz0gmwOvbwRleBRVq3qanC+52vyI06i6pxTC4pHooYCrh+6X
vkWPFehGekx9ihjZC9+Xsz9PvGzNW532DRzJb3r5wwwV8wvCa3nknoa04b/DD8xVaxgOVHizbW58
AyXXwC9nYW33JAdtq36/qgtyAFFtpTtpu3AVpdHUbLOmbi4rX+fJyTrq8DpV70UKCs8sUKK7Ntxz
mv/e1Rqko6e5kTPyOLX2Uy/WmRf9cPtePfIvfXYteBAhokpQt6dbCXT6HL1yd3I0GEaxjqaRfKRU
WILEalOhIruWXd2M3Z2ruPYytEX6zCcfQ3ADhbUcla9BSdGPS6/sW5hJkoN0HS2wyMGcQZmXTUWY
PSfkrgOqvzZ+kBQr1KpA5GedtlS4ne9kF6mS8Nha+Yvs6bNHaoFd6lpPPUibh4j0XqAuhdjyDOG3
ULaqSDCdLzPKNtyQ3U/XUaXpC8tL1LtItR9MP/Lest6zlwFf/rOTCXcbK+1cKtbqx3psCoqQ8+LZ
SbKCPWk+/TQ4M8pfDVi7T9PZjE1naF/ep8N8DDaumYo1+s9gkyp+XkoUWrfgGSDsAlj2ondVvw8i
NK+suQscy9wEiRZs5KhRoUYfW8G0k6MdWo2LKtWouZ+di7p5y0VY3emDGF4GWH8KswbhXRreE5vS
Ra9yAqSyr9xB0y1OFMCgNDpz+2gltdWZr4AzZC/4GpdOicp1icD9PDqFqN/BHvsIJUL1oBMSkOYo
0lAjTDhpyklBIARltwqVlvOkHDI0atu6dZAO6UMSh2SMFIUE3Bxyks00vaLWMzzIzoDqJpQAbr+T
B9CgGN/9IyvMKmo8X4dIHx6sJHzsQ71UyB474d7zAnUdCUpJKQK2zFMPjOtWgFz/ZFN4DFE2jDKo
9Db5QE/63MiBCozUbW1Y6CRh0rpSPdSAPHp0JJ+Gxjq1beOeKqMRT0GBloHwR28rB0sV9a10IFoo
R8cks/ad7SKYMwvLUh7pbFIlf5zaX1qzCqJBBzkobdeu77mwdMsRafzbFGov1R1Jdr7a1ZMe9dqX
KmkKULJ5sqE4Q/sSaN2hi+3iKRyESuHk1CxFGGlf2oD6xHJUx1NZ+P59miuvcjqs/OmyQG+bMxRB
67wI+mXRxOkhmXTjVU1sePf19Imsi3Eek+lZPsydMdJ3WpITU5695CS3tpODHP3PSdIrA94czex4
1J2+wxPaGZZ07corCV6QV3oYJDtb0wCeAGWwypxv6dX5f8/9Y6kLGGJ+3evyDk+VdZHV5cLrQOtY
olOry6U7uBMQSdjbpqzQ9zZPw2jlS+Nl6NOEDEG0pSi7ZiWNspl6c8qPlwVB+/ZbkbsPRaGsSHwG
wbi2IKpc1BFEeOh69OopC2fNNK/ccqscCHtl7yZpr8183NlB/uNqv0wNW37zvcN9zGgyKtuLtuhP
lLTJjpzqGOFc3wydINV7vFj1sTKZgW+tloBkmk2X9Qwd7tsx0B+iJOBO3vB9STwlOZGHmNTFzI04
+sbx0pMDsqmack/9lkHNHL5Xu0Mx5SnrzJ9hmsU7U65xdbH5cJdlBIfDp5eQl3WLZp9pQpp19b7M
5kwDKtZo9MWlL1+ho8TtVAv7obeLbtECplnLLJ/M9yW1dxf7aM1Kk+GUwdE0g/trLhD4W7GWk5ow
1dJl1Tp3BKCzPyY0cypRrmH3ZrEGClmjevErofjxKqjHlg8xt9Ux38dovGziwmuOZYpWO7jp3aWX
w95v6JEJt8A8Gjl8ffKEVet5RNpkk1EDid6kmkHWoerZ0hDD52HpXc5TIJF1t1GsfL2sKm1yBemC
jFZ5CNMYoObHC8tLOVqbo7GgpMtZNxABmIbTHsL5XfnIsgIiIToCspXGGsd/i5Gvhwdrx9EwXbNb
yVFgje6yAVtHkQIj0mY7GaUdsg/x7YyCgo3wYpTj74tHsEFNHH2lYx8kLxT+gssFTfsY5f4thbvN
yXfRPkDbpIQBYuYcEBnQw654miZwtZfBwaE8wUdegwqg/LGxRH+GBHQlB+Vifp+3S/KssPfOq7lJ
GEAanLzIQTnJVyi8Vaq3BnInxB9JaHnCIdhH4RT6Gna3/yOj1dXWxS59r9H3D/9PazS/fK9u8urD
fg3ES3vmOpe1Ze/yPnQKDtvsLkLS7ZZNWHUvozC9Xd//xTS5bkQ6p6vvpSulsffSJHsycsPx9W8T
5Vpy5Y+JWUdF2F/Wkst8eF2Xl66WVV6W/30t8LLR7e8mOVGu9fEHdZPx1S3nPeUcY/owS0/Z+/gL
/rLef/s0/rLWX/6o//YBdYOaHTw7/GZ3+dZqHPNOaaCw9j2BbmZgBmu5gVQ6y7tPxD9yTFqsXDGX
dtg7QG7ZjnZJlR/zcXySvYk81WMlxhhCjLC97FBLwn7rrAnDJU/jpU9071gQTB+QK0IwcKUL6jAS
vo1yRNYcXQaaBkY4tq08zKQ7clG/ZsIpP21IG5ULaRTziDsAGpu0jloIW0Vuw76J9Ma7d8KIhvKD
nZKVOgR+v2xDyp6+KLRsLV3kABBsAzZz4OyXafNc08sPhVeMR2kKXaKFpYgWeqO793KS3nCSgPTg
+9U0QGe3gQnbXkqbnNnWGdycSeFurrbJfPADsH5uIO5kOsqcxifZk6mqj54cU2o4AWZPmTqae6XQ
xd3vnpcUV5c+NAAoM6rB0278GrlGtCqVyT1owNo5Y0RPaed9tidxAj/plBwBsMWnOkNsxlOoHwm0
Oj7JRk3C5HIVNHmzDhqzWP45MDsXVcTu2zK/fZow22UXeB/w4RCNsb+tO9u8Wl/WHT8p+UYubkHa
HRRSmjkJiwwcrqfeTLNQOPfo0V5T7/nrUlrjOFP0pfSKGmWyYY5hwsUqHQKjmqWwvHbHX+huh3mp
SNqcwCWoUsfmqgOncZBNnabeAa2VtqW6+5dRZArxFirn/a5R+30kuHGDTonYTgWTl4OWVHsQQ7P1
MiZXuVymPuzYYdPvGk4Lp6qgKqGnAro0qthZZdXUbtsQZa62qR17i17ST+oje3TO5uGhgdtOCVWU
j3XX3g5BPvPKoEp0GW7KxD9OFWJEMMwsLuuXnrk2jcHhB9knt7neRxvf6VIw03BsSxskKO9XiqmP
9SJXk7ck7q1dVWnhTldzwjpBhsq4Sb30HRXVYGIpQbuawsIJ78pqeGrFaO2l15AhTIqUKEUSZj9X
LAVQ7tjNGpWGZqlS23IKap6DlhG0l8ZMUSGqqW4hUf/bgHR2NeWY2FF6o0P4py2kzdNzE9qSvVxD
Wq6r1ZZN2ZZrvvQOSOUkVJ+VWqW6am6CXPHHReGM3/VI8befbPKyGqGsTYZkKXvexzTZVXIX/Eud
K8u2ZgPtEJOWpeCUUAbHxPQCwL/T50a66TFkwL/bnSaz1txl26XduBUpw60m+aUzJC7WKtu1NRDB
8FEO9sP7IJ/AuHCC+ltaj8tL/gLF1vRu7l5SHbJrKdPnLiwOn7t/zPUZ1dAmWTT8vm/I7U2PJIv1
ZZm18U41wulR1zPt4PCMRm2SUWnr0/qQoAxzJ03BZJtrtbEhUfHxCEOjvev6cn/1z3qAZG2s5mBI
WbI3vQZwLEekpvtiEcDXFjYBn1NWOvnJ9r10BeiM8HEw0L0OzFdyNA0AGdsT+bKVHO6COFvF0jj7
/Dnv9wUT8lHLUB+mdpVEirHRzNRzwRU0YMyHNllf+oFVjndTsYs0K4P+bXYBa/ruIpM/lnCDtQEt
01KDgonImFL/CHvX3ZRxWN/Go1FdmsDI4wUIqpGKpz4kVmeh0GuX5uskhLNJdLffAC01Xn3KIBdm
HYxHN+rVvevGCEe5RINiPTBJ36bWKSf4MDM4RN+DmVU6L0h9T26yiwKl3va6mTx5/o8/kJDX7t8Q
k1cAZWsM/Ybq+W+qDX8YKCWr5vDz5w5Rn5BiKYwLRkpu5WRD8vmTnaxCtppQd7gRuXeMbbf4BoOf
SoZAS541uKFXgFBsvjvlsNXHqjikaS0OBPvGbVPrxp2W+foq80mtdt3MwFEZ2Tey0acw1p9UqDju
20qjBk001kZG5m3k2+EI6vyj5gz9q3O+nNbhNj/2NmSK8pQu5zT87DbRfLS/zskLpX91T0TEpoXW
FT66fdl0a0VwRsDM2EHD09WPKhH/uXNpjPJRiYJ6ziYwXgb6ctQrinIIi99UAfUPiVfcB67R3HfQ
ipIiz3fyjcaEumGDQD9YviVzgBC57sx0L7sWRCNyUjSmzWNhFDtphnnnfZLGmfu2jRM4TlPdOoTG
8Bo2bvAwog7/UFrdtCmRJ0KXEJtsolSLYXs2kt3VBvXCjeEN7lHOil3YKoEBrK8L+UArd3oQ6tCS
/1pId0NtVRU8aK62JlX/nTqPFGFQoALSBdm6zKCRIG5HIT0FcMGt7BN4hzsvJoE2tiKCzHx2cswM
YpGrk1FElMrBwrP+5KSGQc6PY/aXnmHGozhnc+GtsuFrbRTtoTe7Plx7UXKQXWRlON+Y7TO1JaDd
s1KcZeMLTZwzI1sTzOmP0jRVVnMTDP19YUWldbRFbm1CcG6ukbirpNZ2kYUCQxZW+oZSofGr4z5D
M5V+KUSa7AhSvptF/Nw6LXe/igJ5RyUymmkPFOm3fOtUf2/P3a5V3BO4zJ30aFDGrih9aXStcJbt
0PHe/2igeNxZSbfuRbBtu43j1MY/dv/ScO8nxjmJO19U4qstggySOP1WVQaxHrR/1MGojrJR2MNe
rkIviFaWls2khWlz6FOQcBBRfr7hVh7xcjSSNnHVxdRmoxY883xAZchGNaX8AyjyVggFhToYbddy
sDANQL9qpLUwPU17aVMCey5+iaiDcanTuHVab8U+yPzaupWx9DuPd6pXwQPZmJ95oJhfB489JBTU
6EplAsBABNeTnBCrrYc8FCKGWWuC1goaFYEn75j2BSyzH92xDkjhp3V8GY3lqOxahYLs/W/OEanJ
+6CPAwhnUHFWIw/lhj5YUy2mPbW+GR7GWEwLiFW1J7d28rOnOns5GLSYgrpdFENjP0hTlkQ/S0Mk
R9lzG7jcmXIQqRqtHO6kJMdsROfDNs1vna5GglReUtE4qalxuIwGcYfiUqTyYEh4ZA9VbFMdkQgQ
NuU3uT/XAfstu9ledZCcpyCrU2H0fA4+bLlCtmFDaCj2i2gph4SjWT3b1+k2hRZvyW+v3TdBVIEX
zuql3WXed1L+C01r7Z9ejQCOadg5KauS5OaHryirGnS14UpfAMbmc6ESpBR1cyvmHDpApj0BlO4r
yQOgWv7YndUioSJRuP7Ojn37rjZJUKe96O59CkmPBqishcRXGbbeHXVk0BeN3xnPsitHm0zXL10f
5qLFUBvlMepASpR6Um2UyIYvoe21+4lwICJSkfiR+/WNZfjG6988stCCpHHqBPkH4uNp/8oHMNft
05GNjIdbehagwQCi/I8BGUAftBc5iU1SaFzW0cPwfYIVke9s7FiBNXJOD1c8fS2LYiCKFx47MW0g
tTJeTUpjKLFFOCaeu8pAPRcElA5p78+TDCPzHutG/TRpQJtGSau7grrFe6uGPdmzQQ4lXtatQmum
Wy6D6j/7Slp3Kzmnn5mrCJIaa2mTRFbSdl0HJYCAmlFcIDlNQX/V5qmoVf8mLMVw58ELZi/KoAXK
lvdHpcB2GVAK45QOt5dJfu/2d73hhLdDOu2isLKj9TjUiHh64ZeGCsBobWjKsK0S6r+l82WejVTI
2mihR5Qrg1Lj1VwybSvqYZDfjcfhTrrLJmi1lyGDsDNVM6qY+TjkH6mqkcMk8GqyK/9Io8uchWY6
2cUmnaWftMmPQDpDf/rud/k8Zd+Y510/q+s8OUWuJb5TGq1Qfhvdmnpl34atZt8G40ig9tqXV3pu
54vIHcuN7A5BVr77RMshg3GcbV23B+PBtrokd2SCrT/Zc5MqobLK4FRejnJEGmVTA7pB1sgztpVI
+lPVdt3pMttwvhSwMC4RkkN7QtWjt6o91zDTApCs1OPU8PlL80QSel0XpXvxIor/3CYpGqnAiB7U
ID1Iry4uBDzL6rioKrdYhV1aLyfbNs52mJnnrvY0yoE5es8mczZJe+Vl275O26O0y6aA8GTpDQNy
wLVLmWrUThtkLyAMrhFEHZSBrzaMDPdXWzJk9X02N9JW1xQ1SBfZJGnSLd3Eh5LHDUr7NCsFPpVR
Ay+cVquwDQ/6wQgHa+3Fef8ypuZLmRv2zyKlPAk5vi//1bXo7RcFzbCfHEGJ4TbvroFBUd911Sxw
upfZNZ9Xrf5z1aLpPaQl86UF6uGsUyC9cqpOrMsiZ2862/IxanYQaY8kY37ZoE2ojyMqhsbsId1k
E5UDZaBKcSpt3zkbWRgchjx5GCbD2cQJ2p0pVePHzMq1Y12W07iQl97Ye0tDFc2qav1fxgxynKN0
H2PQj8QChq30lrZPs9uZCSD2tEM9klkDiD2vm84F3Z2mb8jqaAebkNI7dtSxbnMHwqgh6G5UFzJ9
Sn7EA1V8PmkNzVvKrhzQdHVatEZR7KWNPY54SLUDx8P63pk7MEPA+Y1AxkKOSa808LSV3qbKWrrI
gUxVHjTV4xY0v5SXQ9UIO/bm+urItY5bbUj6y6vLSb5JDVEeNOPu+uoQbC96rYpvVC98Cnt9Osqm
MsHLLErAveUwKzPMAzofAv8VTkl8ANLgS3ccAvUyJa4Ve+dN4SP6p+qxthGSpJQQmkADOTJogqZw
Gk6ysVtvOEU5eQKUMwmH/Wa3y2CtopONyiCxSBnOE7HZHSgbNBYy8hf5bXfwM57dRhCnt4MS2rf6
fB+iGMv61PVF562cCFlL6fI3v6utIt2gTzMNzbycbLr5yqVSClk1+4TeR7+wiEJB5mGHj2Ef5bdN
OXy9xCnmYMU0ewRsFG6k7cODMu7w0Qu8Zh+FWQ/lwaCdTYEWtxdm09eyAQasa3p6Spta2ZWd0rgU
kxIZX4DQRO/TcNyj4/0jO/VAQbq8cm07vYP1eYMGV44KNZ7SJK+mPEbuOjR2f9jdvmyXim/cU2QO
dpuiHPKSBffLvt8UIIHudKBhuzGH/Nn2qnJZQSWxSVHdPttBb509qKk2ZuaVSwhb0ap0UVW49Uvo
52cX2QAkjI9C7bd6GlCMY8CspxecYaWOZDSG+cmIIyovOmPfpnpprDSkLU4qztIm3UKQkqgzlO5S
htK6prL3kV8//Rlxi8qvk8q3PIYS8gGwBjSR9aS/oDHrL3vbVO+9mfsURn5xpPgVtia/DraqWlHz
M3FAz0zr58j9dN5yNLfXBu3w9hakn6dv4vrO9Q31IAfZn6qbSIfSA5bfm25uAr/mv1Fe2iMcnPIq
y1IdpPtMySmHR6gvNk6avTi9wa6S8P+hriAVAL4o7PdLr/pC1hd1gFlQBunSYBuVPVo0fF5aVycv
bhvYWzcyvK1BBPnZ1dI7pwq6717BMTWrk+FcIvB68F3kLxwqj78HazkeQOe2cqbGOuQkHMg2wUgJ
SqGniNKCybn5IrqxQx6cWDdPRkydXb8PXt18ZaAiNUzqpXS5DlCQXUxqe5MqUXxwfVgfQBXGh2tX
2ux5QF7JJvMnwBBAiAmPRkazymX/D6d+qmYldXEglBI8+Gn0jzrCGSp703zap5JCE910Ly1916mH
KPbe5NDFKeagF491urrOiQwRLvsqIKg1ryqbWKv35Myjk+yptmeffC3fXBeiRsbZIZT1mjn1tiGT
eVfNjbyy5g0d+SzzMuAOPtXQU/IG9k0nUFfZd5EZOneosjV7ipWg2vlt+ogG1soRI9Kxs+9lumsY
5xAW8Zv31ZwYfq0YDIgRINZaRmgqrPIamRJ/1r1SxuldBktxM+1Tl4TS0wDZXyQQeXIDc1oJ9acZ
q9ptRjLpOBHjnFa5m2sriwfZWkJyvNryT2Ia34vG5jIR13cBB/npMeEIvuW+N9d5UA+dtDmbxDr/
LnuySR14IhfycvQ70GF6iBSAqxyvLvIq1sMMzdQJgmINwdJyqt9MpbEe09FdjJVr3NtzrwtTZwkZ
BDCwuVs1inWTKf1RdEO9hM2n3GRsIWLw66il8uTz9pVl0a8zBSCz3Z0is3HuhyBy7krurxdnj0PY
wU2SH4kcTCLnnkNIiuBX+dj50UvioOK0UJMWdAE02d7Mlz3OPcmNLdm0Bd8C6ilERtoFjmW+ysHq
Mk36ZKH612kzm7YjfE6+lr4vfd3joNsAm/crHbLJ+VI3FVD6wtp9tslh6e5o3I494ekr6S0bPwDd
funDW0c8ps3ZNsyLycahVAbkBPkLhNJuIqdNji7lJjtnBAI39wwlScApcBXMzUgGg+fXQPYnpN4T
cgCMV8eO8OqnbgwDFiXpsQMo8zc/OUNAdcWTjptj6fjWQclnda4JAWBKlCgsMjdKaA63iJYPt7oW
8o376IpQKALQqx0vgEd2F0dvHpY+MCBnLXDhX3Ms37TW6YiIRaNC6rqQS6KvVPplfocIjXfX6OqT
DXnHjY2azp1sxjqGqVFP9iAS+Q+Xts7M0IRreS58Mtae/hQSFbqBUevvc8HerhSIHJLoFNdqsZqo
zXh2QgFVBkJfvlUpz9TUHrvWms5FIdi3jJEPXCuDPJICSbvPbBiy0voeGpNqXw59vm2dWHuqCv2n
9KAS8UAaLXsLM69bo6ZgHOwsrIk02I65q3yv3v2V1uTCcNLNJCgVOUWxcECOfyJFkSOfaFBspybc
Hno8P353nGLoX0ovhtaAPM42bqzvysxWIht3Ziq5duVVV7dUKyAT/Yf96utRk71FtPq7NEXE2MmF
SwaUj+V0vQfyCSuwtAu/P9VDi5ZyXWjnhprgVZ37yVp2KUHTzhnqNhRhlt+uJnlVDSNK5OyOQ6TW
EL3JJz5vwCvbIvPVs3SBr4NbAKe7pezKATXjkeAqxkoubozZNkMzGHCfUPZRHJ+tWb4e6aXhVLoC
5N3ccGNLVsgDayu1bAp9IYelozEWN2KAaTF0gq9jmKAeNovsZY5b7lRvJFJFbxzZV5dSci/L/I7K
pBm6N4TWcNsW4VtNVulogY598oswWBlTn+3KeOqeomG0t3nmiJUcFcgSHPXU/yYHS26Pt5oSfdNg
rLnTFTu+M+em51DG7d8uoBX6NSCvhmoUu3jkty273oRUn7wKB8W+nXieykXQ5gG+L5dqp3CL1kN4
C7rAOrbxWyHG4ODC63Kw50Ze/c32N5chbaksjKfV/546tPA6CF1fS/WDqzDCtSuvLjoJclj2iV+/
ayVkH1fXgUytOgSINZiu5tHrWrE6wpvmQngcDoaF1pDq5vuwy0GzwaS8HNQpY89mxcquncrsABN3
dpBX0zyCVNfGdMBwe5pdrzQV5bHSaSEbEOL/KDuvJbeRZYt+ESLgzSttk2wj714Qc6QZeO/x9Xch
0RJ6ejQnzn2pqDRVoFokUEizd6o/0mm2BOSyOnHu4aaAp6/M303a9EEhgfg1cTTjOCRL3+qASDB+
16VeRaNdH9zAwkkOMDR57/LZOrfgBd3qZYizfCovIluDCvxQpw+naNCjiyOiOGmh7YOBu/iv07rJ
Pxl2Ml00rSLXl5Y+efghcSg3gJCHUw2QC1WTQdpq+bdxkUS1+YlodVa6V+y+vJWZe2lKq/tEwWJ/
p0RLg1Fj9l91at5dDiJ/DFSBHlu1VhZIEOMdf/fvHmwgf2RtwbMiHNM35Jp2at6Eb2bHp9Fe1fN8
DyTHfAiC+H7NmrZLhlTSnXHB8X8E9Usk0Qe8ou3oWSr2jeFoe8MGZDdI/Ol9oTbzjX5dEKxV70sc
jckTJR3WbYLqegcpVvuJ4EJE+jbIyMEiJsC4nGq6QKiBT8295U7GKZUuLFWliTLP2rtsCv1H0cks
y7TPgelBmhpSVOwsjx5rGSrTc58sf/yUZkN+3fQwVw73iu+exQGU2eHS6/DbmbXivQ18igpjOGAI
FAbDzm0GOCyXpto2ChPIAZSvNJQ/AcllOoe5jOx7DRoBsgz+fOKBER70pe27LIx6p4Y0MFlzq3+c
fGozRNysfe+29yKKVUS1pdumK+wk/oseioquidy/sxR9PoQ5TZ2umw3AZuQxjJW0fBaR8Z8xcusn
Le+Sz/3dOMzFZ1szlaPKMZlH6/fZoX5IkCcoTqUfyZxPGzRFSzLgqg/UlQ9TALoF3GQlDIQwgDhe
a60IGGkwAFwXxHDtCgJGWNcWx85hhu4BiAsr5f4XhOabMfZC2nHpFg+sMvpIvRZAu4suCIIRBOqf
VpmJrvAVOiAcWh8TvfD5M+vDfhrn8eRC4QaqWADjZx3OEQyLCrL7ozehjgrNuYZWrdUvbaedfN+E
aFh0Gb1LLehPXr36iFKzNP3S4/hKP9QOSI8Q4VXVroc89mwsMAJlM78FvxPoRj9ToWpywgeKh5Jj
ACv8XgnS6MFuFLLmqqFF1zaJCDDmdX/KMzV9P+eFvVPJT/zHU6KjD3jYX55jPLSjF1NnYJo8QrhC
5dJ0Tm6yvYtJIj7EepHu+zbMD9DLw6BaJqV1nsjsmByUr1MaUUFmL88+l2/Elc52iLbd6XFws/xu
ioxkHnb08Ay8ZZnKU9y2ytPohF+iPIZ4ZpFEH+aJfY15c4Ufr4AX1LPidxQzJO/mGK56baSGZm6q
PtlH7gcDDJs3dd4/Bqql3YUVTLOJVfPyLNMXQ1h8zj3emzfVNHPypFzMWVobbpBlz09NyL3FjZXh
bKlRFx9Dd3rbgAVxjReruPBuRYBPDalJ6Khzbl3nAgPFIyHQSSU5Fqq0bswfwCYimdaeuFkqb81A
8d9C+0RJiK59E0n0WRWZIK46/h4SCX91s/qx36tV3p/Fr68a/6mnt5mbufvetODVjMNMO5mTX36J
p+5UkGH/T6iAoG9H5vyoeF79QPewspfX+6R3dwnfxq/NAtduwHJ07dKsu9F78iVQoB7KzNH4o4jV
SyOp03QGABpkyB9tlJKd8qvgkxab2mGirOcp6azubu5LEwbOCLzk0fjYmCYwXkJ+CWFMfG2p9Nit
uQJvIhL2Wu4Xu2IuuZkkIQ4m6ylfto/l7GcXyTtHWvro8lZyy7WEB4vd+fq5rkkvdU4ENpk7Btc1
3aQF+nubTuRLW3W2c7CBZDoblQ1tSjVQuqcN2QFGSugnOZARZWwLCjZ144sZG5dByeIfvUGQqw2y
5EOtBNM5oCDzksVzcCgtXi6E78AkwMxJHHKZq8gyy8mnPitFlgEq5/hIPc9TRcP5VJhuvRZOmaVa
HBQtjg/5uOBzTe4TMEs+4JB9S1XEmMzXYRlkJoNnQJxsx2G/W/liK42gZQfNjZC6DvRurdyvbcON
PHcW3DqAC0ZBKfil29xkleiXPSgVcCkV7E7lcoTJOrihVKGJElmGVQ7tBpbJpP0uBB0VuBD5Tl8w
r1bCDo4jV50/4LOSP7199auev90E2SHVLtMhhfzgYE7h8NTXzfAkM0gmePM3OuUouqBS4TfI1WkC
azoazpujeHth8T1vkvzySk+k6aEye/McePObwi6/NVre8nIcGB+dMv9WjEkEZ4wwEHqQAsXBeAZc
U38iO2YdlDAyPlBPQBUE+FbnodfUU9DFsMyQX/gms5xG8nW26cpNZzRA2lkK3LJdqb31kvExsOvm
s+eT6+8duM1EBIwF5tokBk4ts5rPFFEs2KBZD5MDouFTFJW4n7w2K58I4P2QNbVhcw+rXfsgTsAx
xjDzcLsTsdG69xkF96FeKo/tqMdv4knNKJNovogkQ97kPpWAhnkXKL13zV3Tu6bL4JFT5MHSn2lS
IIFPmOvkxeVSeKJpH8yFvMk10mQv1jxUrcc8UN+KtC54TN2m/xB6WXGErmyAukSz3nSU5Jwyup0n
P3yiyOhBUWPvXFPZ/1Qugz5H4R2Ae8VutLvE2hH0LJ8MNR4vTa9+EaYJUVW5511SzfhmV2lxmMwI
YMusqijvU4fHVNPuGxL470XV+xMwoq4bXr02jSgnuadvJNGPrlo1VxmAubfPvEsDk5LHV7cuPw+1
2p+oEmpWkHqQBQCpn7KPeal5wKWCWy8DD67uGICCz33jp66s4RkuE/0ii+ZlpRhLlg+Z/4/lpEvq
A7FIXpNjGC7bGE5jGVyVQq5dFc7NLuM/HPgGLFS9wcTqdAGm1UHUDtHNXqd+UvoJOgvGIR/EC15C
f2JuvTL0Ab3SLtD1Q9ZAYiZvGHMTVf29vHzIe8ZsVC53IrvfTS1xtTJLdpGVT28qp6bpL9cJeNs0
Du+goA4frDK/aycngnfc7z/XMyeiNZUI5Zp6sVLF+GxzeAnN0vqY0wb+NOnKn6JWZwKBlEsYx9kc
p6OWh/FBXWL4OWhfd5Zef4WUnPKacIn1bwa4qr6KJHqhApeZrAKV+atIkyQDlmEzAoOyD6b2DiLO
4Upr9HBtg+B5pnXjS9HrByL0cfTOrWfHgy+A0iKIOr6E9VRdUr+f3pT9B3JYPZw/y4nOjigPm6uZ
x+/k8jSzmw9NmQNDTeCxvsRVQCqyMIZTR1EOTyYzvtKmeqH+ILgNIInuWliB3xSd/8Wl0fILlZLT
maYUfnitF4Hlr7c7mCJCWhOT9lNFSQd50+iLW3jTbQzDlsJlVnngFBx6l0LaKQo/GBAhHSZ97G/z
WJDzWmbqMmy6TUzr3Ct3m8x618z13cxhv8nbp0QpSx73Vfa9GWEzNafxG8Gs+FhYLsU2asLBjp98
2ikmx1YKDuIm6D8kLZV1XQYi3mqF+PZdZns7MYpKG6LHJLWyR58iJjhVrbiuzjS55/VbxW3bnW4A
FugOpEhlcKgrhDrY4ZpT9VdMpep3Ctc+NGo7fCwKym7G2GnPYF3XV3+B3SrjH7NrJ59ixwt47M1L
nUxlfDbmbjhnRu4dWy2Ojh4Adod+doI3dXFooAR8shsvIWVmT9opUdp8301Z+MbpcpRqH3+uRqUg
jMcCGbTUVK4QCrxd/iPzYx7zLKvr/OrtqadTwnfAMBbnIWv/CCgyumm1eW7c5WstKSwZfhlm+faX
/s8sV8wB6zazQlJbc6rWd71r/Vif9mVTfuc6yWXQqFGjsePvYpVf28psAG/M6Wp2lNp6sJZBZokb
Wg/elKkH4GesfTrM6bwT5ebYu9ldHVJlKfoXLh7Qz2dqJ3+osW4BLsxWL1x6DUz+2s7002YJTDIo
48wttk3nbkfwGfDasbwbC3jbRTL6yS0Oq8Ew8VmItxsqui7c8GN4Ps7tSm9JPTWklx3oHDEYxqIE
eYopSE/j/Rjdr5IYInP6DEgGpVvAd3HMT7o/i+Tm2FX9I3Rqgk6xM75zBm04+35kXSbTLZ58bl4H
IIvDb4bTXGRNGldvk7Li9wbcbuonf1bd1JMo9/t3ieH+yIml3ERlEV19dG33ItIECcU73wYGqOmt
6FiNTfwWIlTqcNW3et37R4387EFEm1PlTjGM5BItvPLRAwd0622yzMchV25aa56V0T9mRh19HuLZ
uVrNwK++7Lu9F2jWlZwxpCzmGIJpp3BS7SooU5Lq1ms1+dfEffKBlLh6RZ9fy7Y+WSB3X/wMgglV
88uLBvjgvujh3gbGBFoPIF0n766xo0+T6dTHbElqUj/b3s++6yyE5VFLZY0PddHyEiXDvLwhbeKm
C5qnqUzC1aYtXv/q+mp55ZHTLMMlnhLePMV5dDzF5Q5OACw5TrGZ38dzWNzLLC8McvgiU19W3PNu
Pd+cHGI23PzWo2pwM65rQaS/aJbyx0AHfR8k37Wh1Sjun5KnoHKjWx2CItpmdv6ZYssneQsAZu+L
w1ftYxTnFLgGsX8BiKC9r2FqOmjp1H+eAu7uIM1VD/6k9J9zK9h1/WB/7IHqe+r66at4GWbj3cUO
KHQiWrxUH1zaeS4i9gnFQ45Wvp2cli7GyVu9SLfWJ7sN4coCsCwm6nixWzN+zKsgOipzYX3kUEbN
Zznmf47VBx6Z1l9uPH2sarf+Ukfgnilllq6r1VE1LoRv4keOmc+raz1KuU8HxbI6S4H0iOydOZef
kzyLP9CsDJ18Flun2uKBlM2gitK7/J+yo/nfqXrrUQNz8iEBIpuCOgwNv0g1D4pvs6WaoHSW9dVx
a+9uHBO6o1JdP1ST2T+lXa+cF/RaAgBJeW8nhXryKBB5m3m+ASOu7n92kvo7VVjVnyFl7ys6z6iS
2+qM6GoE0wKrUnBGtutpuPWjM9wU3qBIBM8XkQBwjkAcDsq42m0+q7zaMiMZb2JqNA3omRCAABFX
J9nFL8FHaAYYT/webnAZ+DWFj/b4pLhR/iDCpg4pTXgMZ9AlmszVz68M4gz7mX4YvcrZu8uWjlVl
KtmoKLzUSdxDbay3kbHnafIAp6T1KSji5j4K6NiZiEN+So2qurONHqDZxeoB6XUs49k7izVqa3cX
cJ+4ibVxXFiJXP1N43Wkp8MiuUscvjQlBLdJo4cAyp9aC1AeSoNC5+i1dJPmSd7fB2X94AFwFew7
o9SffI9SkCp622laRLCDIQElIwbd8nH1yq3yLcFB5xblDc3bswIsptIY8UWcZS0vQQD3t6Z52nYx
SGIdh163DzYUHwG3ojA/wzVR7skAtg/kWqk/WkJM85C6R2ja66MPkMF7B67aN1PQH0nfg9s3WWTA
0sHVL+Ks8Kp3NVRQ9ErgC+/9kgZq8DJ+tE4VXrZ+CzkpL3rT5m8v+u3w/EufDV1982L3zoTx4ibD
3ISkcX4jBmas89LjZrvVz2oNwI8Wx3mbvli4KWO31I9U22U72VwtQG+pYLM4bBkEXqvsfTzG2X5L
Qbymb/69LP6SrViTGSKrmXmh+969FFFA2heSy92wkGdZXePV52l02p02UKyikct98BONdi+ZilOy
G4Ncp7K4Tm82L3q0gT8D6gWfdOqL/oGfByr8SMOOBWkPEGynDUBvWyk6GvbnUzHywxVDrdbwAHqF
dik47T51kfNRqrfqpOHxYJmrJLZfktgWTyn7AjV19ZTuz1+edZTZRyosvKP05EL4dDc10fgk/bdG
OlQnzwi9gxjtLMveAYoltnVYyF4NHbhUadW1/R6uXDt6L0ZZkzhQHOWemd/gVvvGzfV9lxgKhf3N
88DRjiB58yDqXPFtlXi0pu5iv21O4qYXBlBDYgdteDi1FBJwdAKs/O8BmdfyiwCNmETOl1BOL5Tf
L+wypd3Df8ZIt1ogxghFVeBVgihPXiq2eJ2JNBtwmT67wW1FNEWmXpSRoFKnpTSX9LfT2i1oK2Tc
ISat9QV+/BeAkEAJbaK5YBFtCESKRjFVmoTOXlzEmWo2n5pBfzpIW7cB19obw/y+tueJpJbfty5t
ye8ExY8Vm9B69paW7b+tf6Vhj7X/T3YkrdBpLjAYau+eIqd1KG0wHIoVmHVJ5D70kNDmQZpdN/1Q
Wd28G/RuOBlqMu42520DbdllWUv8JKOC4ufGude5O1Mlypk5mf8IbUC5J5tFk/ci5u1IMeYyy7xJ
vavt5E863WASEF0K6j21wiFcqkE0JDCmhMFj0JnquxTerR0v8eD2V4n2rl4MoVrd14skHq456Yc0
9wHCWhbIQEpjV3bksvsxdfd12o9rEMRu9I9JAC95UYYlFQeZ3h/VyqgOrgqv945aHbASvfpCkoIQ
b6GPp96vKMwSbJp1yt8mXvFsBLrmNYrN75BuBN7GpplpX3Q0qrX7oKQfC1zIlhtLYSwYiT+l2Z3t
4eAENBGEZBzX+0ramEdeLa2r3EJ+B+fpxVO7bynIPMhN59U9SHQzKaY7Hy43kXAt7zqb8oLp4IR6
snuBAyqr5+mNQcXSvXj/blOQbrVdMvXeeq9s5IYojskCJkpXwBWEowdIZenJc5LHrcB+URWLao2h
L2KoDMmjmgEo6UdxS3t80t5PbfNjze9p+XzXabr1JOk9k2fJAVRC3sVz6pxJo3hP81KPlE3UqeXa
R9FsatvsvFNM7wDoSLjKkLXTH7OquGcpwE+W/3sVTo+jiFK4LzMZ1vL8NKiI/sM//kIHeePHWjE1
zoNB+QhyGAcBm++/iGGRntag/y9xzRE4tMOeA3UEjLHlf20ylfidDFZoNqCLwNKQLkR6orNp1DG9
OnkUKTRg86X3+EIjhf/oFWPMb4WGco7AArzJY1+9GQYtWfKl+iU6aecfesCg9jB7h08yGFMQPSUB
IeHC0a3TK0OehtkpNMh7vTIMoJ8QwiCL8Wsnhe6lnTdC+CXxKQlo2U17JeE+X0XKJA4gcSwXQ0wC
5lIM31Pdrx5kILJSrzMRA7X7XiiUw7zSi5iZavUAGzuNcAOV279bX09FvJ8SIjqUDQX75Rjy3fEh
dRnT6WsG18xR08F8ovk6faM5+f/s4foQzhTW8KYMXEj/TOpT4P7pT33TDldfV3dl3tLrFY8pKfYa
jFFzwU2Qwaot41a31kGlu2FViR6w2J51dJbXmlLer+K2zC6tL35n0ODy92XagrsAUHxCwaelHrcF
m19hBuVxIJuxF6sYGs1941I4edkgW4vBJkudxdcV2XURrcqPruudSCBbgwXfldfW1ZBJg5noxOp7
JrC/5d6DQYMqxgpO0VB/qO1We6iz1ph2cwW6GBi4e6gu0C0GHezVaSey1mvhORuho656gscHscsW
pqoa+9qN6ShcFsowFmk0LXA3X8K5qHmMsJkY1h1XudxrHGCORjV6F60dg3e2639wyyH9WpgQLOrj
WFBBFaVfJ4iHNZItxCGj+J57ITlaiAJOmVqm56oImn3RjsoNWhf78wwA+oKpCTKuAlyx8akz87ej
Q2GqHsVwC6TVfHHzKtqJTgY/VNs3JtC0LZACq16z/e/eQJJQHLSpPbiWa9GAQhjJlVhSEdKotZCD
bzqZEfgnliQFrSJbi6PvWs+OrypdXy0WZ9lVJ1h4gezsLOG6fAvQTdkfQz/GNEsTaBajhPBE/Glb
o32bR6r9MVaUtov7ppaF2GS/zfbP/QY1J5dg5GfNdJ8DoxIdFTFRnSg4yNRvnZPf+OFlpBS1Om1h
1N+t26yW6r5cZo0Jby9ibmuDFjeZ+mY0Hl3yH7uydonu05pa30/LAP5BfR+VJUqRzYS4AnWYxUl8
xLw5irgOtgLhWWicRmKmBLUZ9KCI1hnQ4v/Q/a9+YQA3OwfTs2wXtO6P2bHcExUt2UPXcHDYyVQG
k0LCQssgYbO97GHTy0x0M/TvVysL7kT1er24tJENfD/pSxJyXGNbK7NBLslxapfGpnqzeOcgFQZ2
nTvNh8pIeVWgNBAIE2YUrnjFTqYykFUAYwXw4GKxbvrfOss23lJAJuZt13/V6dDS79SIWrjNWdbK
isLQsqvVf+cQqip7IG/mGzRyO95E+6suJWAwuc+3tNTm8iJT8dF5yh+sigqceoBcgRbcVL2tZojB
djTQFselKfvqDL5xrXTt5VD8XRTrK922THYRl1e6tINs0Yoz0ImWa6g+neS7311z21px6+IIdsGw
cxYUDEsx7oIMxPWqdfNHqjwWKIWlXqya9dXwUrf4dI111zSjCwjo4raoZCeZLUYtHEHSgTSpTwgB
Db1HYDqx22hBok1uVaw3z9M0GGegsMsl12iE9JA2sO22KvDiqjIB3x8WikbZTu7wuj2O09k20v+A
Mo3FqDkpW8vw7NmECk1FYX1c14jdMXOQnRfEPPl8SjTbtPW0NjAz//zgYgUd0QYYlH+RDOa0YI6Y
FFZQz49llbd/8bbja0uqxNkuph74BGJ1e6sbBzjaAZZvmcWlopc7kdepaGc7Nsvd5g/v44/WitOT
WEW/uohcD5BR7Nfpsjv9Cu1tdOPLNI3RFRbp4BC4fnUYl5BHP3o0ESoS46g1HaJhEnli6eoeUMMl
AiIiaI3TxU05ii/6IqKbBOTMY6UN1m0bLN+iWr1PPlMME5xf6f9VpMTduslScfFYH1LAtq7f9Irn
gB+h0yU7zAmw2JHZ8x1wrPpc1z3ltHoI8xV9794h4i94eKHUSD3cpSYg4+IDeVT8ZCyDTm7xIRgr
Xj8X1qxFZSuueguS/Lzez93KIl9Exmm/3baB42rWe77o1qeBTD1aKQ9TrMT7Vw+HueBlTiv66iDs
7QYXAA+gsnceWeEruFAjh4p5JOcDrbvFeTE/iExVgbsruiQ+xotZdC/M4j6qQXlO4/GbWPOG6pUS
NFHBZsoX0CaZUdcJrxzQPCA0zdBP7sFa5CKaUyScmmj12YmbDILoRC9ZvndNPTykikYlKB0hUHZo
SnCT2azrwY381gJeulheTAs3jynzlVWyQAnMZteotGvHDs0O5tI4scDNrDPRzVnkX0daz1/pw2XB
tqocjYwmshTc+L8bxGVbO5EbIS/Ql8ftYoNVxnc0IX+Tmp9GXdJw9vBF6oNodBng4Fp0ajF/EY9Z
aoZ++f2rTjYIlyojYrov9pQFUwq6x6TFcFwBh8axb/7QqtMAaKH6l3RJw5Din/pkmE9qWEZffBAc
dqVGdJnAQ07xQHho8iT+ogSBeQ27xiYWECsf++Kzly5MBLw8LGPI8chfBvoQ/lSb1DiKtPo45BWt
vSi2wZaFIpPof169mUW3br75KInvrpfZdDF4DGeFZn5RWXWr+cf1spBeqvlunYsxVbr+boL2Vykd
CMgCr9NuxhIilpkMsP18g4FnPol+sIuffi+W/GP6a9HqL0utv++7XeaFj1yx9axvpKooo10+zou9
f7tkXT12QUCL4nvdofhKUcYPea0HDyE5ur2b6eVXcHNIoNuadW+Ouf2BJus70ee+Qr+6O7oHCHuo
Bfo2QGtC1zCF1Q4v7AuySvnVj903lQswLnAOzaNawRYservp4Pwth+FmNe9Tx0gOSh6rVxlcyD6v
UTYO2e61LKbNczMngHw8r9l81j02WdwdIxqfN96Wb1sG23VfuFdJ4O5DOhj2gT46sLXELv2eRn4I
7MYCtRydDOVkO9fBrTqYIhelyDKrF4vMQg1Oq9drxCKD2XbAdGzyv28pPjCzUE2kEi7Z1m1X3bZ5
cVX5KK98VvNse/2FxBscoZ1+TW1dv5q8ahl7mbaqbmewBRZOtjqIV754iX0TZVapin6VmQzrOvH2
tfFgdo1xJ8tE1QC4wavwryWidBqrpsoOXkOVIkxPCQk5LYPMpBJTZoVVaddNXL1LKdzc1viyx2p7
7bvtJ1tt4rbcmY1z1dcBddfUh25ugW6TxXfMfj9RTlPsBqKlpOKGJrr5sVIC9N1r0c1eBlFq0VgV
O1BvQdkXhU40+ZSb/bcXK7c11OkYz47r/i92LulSvFGaYlDiMn5pA1JbjVO94edcPNBTXDxkNY/J
3Sbn/EiJG0bKadO98JEdYOtZdxAXT0o0ZCrD7FMsy13FhwGFC6RN9yd8v9XZbZv0gawejUJLE6CI
vTbP7YGkY/pg1Dztx+wigrZoJsfleCt+tHtn9CIaCgjI5cQxGbNKWRVom7q7awu1eBgjQtWDNVr7
7YPLbP308lmW8IWbGvfbh33x4f2cUso4aq39C+XUVFV3yLPzNEz6vQ7JT5OPQ1We6KP1D2Q/p1tW
dxDmylQGCqKnW7EpRRbLroyN8bY5vVoj4roQTOxpdRSlYQRltXux/IX21Sbr+kDrCMmo/Rcd6Maz
sfT0JDM1GjKYS9GgBQzQaiiFjLMGwOiFUhzbRffKsOnEZds/TLVjO9NVUDpuTrEEg13PzwO9yAGE
5ItMqH+maQkKa7/KitVnynpKNzZ3gCrHQ2tryV6Xc9pvT2v08wXczScabpZznhzjuu5vEJ2bSDOc
dSF4b5t3Qw7FRU0KB3ZtP+G7YLNapsHQcjTsS2BO8zpdfYhhJtCM/vSW2brEBN672S3eTRo/e7/e
McqqEm5oWi7Fx02yio6/ZUuApkea8NqPnt3RGJZrlMRGNUDCQe/M0IuWXvg4d92811M6TEMDNNVd
khXzfT8FlnUi0tISqDVprghsuOdHGOfusy7ES61bUpVD/2ndRCxtbnXX3BgXlEg2lmuIocy+mqDt
ABi27BItLH1TWl1iewTgYBl6z0iojKNyu4Fkod2J8sVUazoNrU/njKYSnV/WFEXxvDrhTQxgwN6C
TmBRGuMjxz3tJm5ifF6/LNsuakKtdtcGyU0WrevF+9X2fQtGNOwGJwoFyaZnc6lfocDlifL3gWSC
fq0tCK7FUGXuT+//vkSsVECZPHVkzTqX7V7stGrHxLzZTq+djeVGXqQtN/ZmuceLLLNt2HSOPAHE
sq7ZTNay0eSVLjVA2W7T/24b0f0PLi8u97tt3BSU1aFL/hLjC+ffT3+3xeuVqjzNRFsPKTz3Q5fy
Zfr5h/n3P9SLSw41nbK5Wzq7PAVxhc7n7mpBqJGCXAichP1roA8F5SaL59QTNtnJVJaLOdKB91+3
E1nMMtsuse3zYt9XVxSfV7pXl9K60jlZNQgPy+fcPsK/XlJc1g8oS15cfbvc+u9/damGTD0YA2pj
BtHOUMzqDpJi+2Yv8YZZHfuLbQ2ARyBtgxFptEeJLM7trxVqH2H5+7rVW50Jw59W+6oRL8fo190D
PS/qHS8J1ID4WnRcv8qBxulHpjIUy+GkWgZdviMiz3JE2uzU2YVHPYV4/PUeRRs14Um0tVZY9n5b
JLN1J9n0xf49BTA2LFh7o3KoJYzJTslQ2drz7L/rtCoEeFN8jNH/n5b8r1u/8nsl/r8+5au1r8Rt
KxUOv30UqerBjoMTgW7andUecKzM4mkBOHUBTFu+owIYBG0vpjdepuKTgE11Nw/ehzkB9GrXTykp
7WWxDLYFmXDTAPu06dZdyUX3MFXp7kH2UgJHh8BIrtDkfxGSyg95BNnDcnqUoVnOd2slMMewmjoc
/U/RdYuhijnzHCzrPxybrVtsRDTkEtPcGn3tJbZbz71PFgmMiMUoHqoEeBswTO5tDOImBpkJsrKs
+vuWaxvxL8PQ5fPZGLLv4KMQ0F0GLVGbU9PYX4D9hwdHyQnsiqHMhz46SZPBqjWUMF3XiN2vbn4F
yVFXGeF74q3KZVT6aYEWBj0qtJxzAqrFGcCk7L4jYHUfKBUxyTTbUWzHd1l0YqWr7tlFdKt5cLzk
6A+2vhMfb1KgXd02kzWbKAvnufxPk6TuSfSJShCqMyjyHmKHCkXDS7tHi3RZV87lTQV0/dGlkuxR
9EEz9PcKaN2v9GJULRdCtgj6qW1B7fSWtkC16oeGhpPD6rhs6ljWVQ1CEIH/njPa0kWv8kgiuiYo
t9R8AcxLfmnz3dJNr7azsvwJLsL2HPZldYOqubop3c/ZaAegRUGG9MGuMv8kVvHbXF7oWo7BLjTC
xqiZ9LM2yknXe38V1TawnsRgF00Gkng+nUTcDEZlXoZUD+43lerE870LpSNp0V1SaO5VAmAyk0EC
Vd4SrZLZZnjlF5juDMDn4ig+r5Zs22y7ckAJSQCGJU0G0k5uuEp5Ej7mAeish9LWADAaIIbXfQAp
KLt76io9JeKQDyel88xrUlGgoxe0X+1kKgMcHdSl/hrEkWqkZ922rqghlqnrMdyLLlfIiu0287YX
vdU/LbIP9QfFtYwuNY+Amwz+UpZgu+mzKDrd0OtTMUx/aZNh1cCo4SKGze93ul/L/rvvekXC3jxg
l+tCXdcdvCZyTwLrHmRle1/mwXeRBP2drpQnGzw/ECrBfc94e+RNXA1XoPiEJoQ3dLuvq8U/0Kge
VRVrvMqCqoqjSxW3YJMk9vw+neG1c9LyDIVd8tann/Yp8nXi4XQofQWv1tg3QcPHgk/no1sDDTDk
2tckcadTb4JSJW68GeyKYqw/m03bUWd10Kweuu1f/TqSaC6iicClKIfQ+JlLfpFWpl44OKiZWu3F
6YXlH1Pecy5+YwcXC6KVexmMXzNda6J2R8E0HK4BZReLQRv0NgWX6tfUyVoIB0pX3bdgmbS7oOZV
84VdpiH9EFdI3fehboXtTnRVMHM6FXe14uEnypkO9Z3eaSXAA+yz+qhdOl+soa6oc4eZ8MGrPCpR
Ip3v6oJ3lfd2dKLKx14BrkS3Al4lVurf0zYgKhlegV7RJRLDt0v76wuErP/Ppi4JZPXQauEfvZdR
vmUOw8e8TYtb5Xsh5ITLVIba5lf9Qk76rriRM2v3cB5Tlf7LUQwilj4QTSn9Cmu/iJ0OHn2CS9cI
BUcx7W/VH4pVWd6lXEDx2mo06O+afdhCyzhaHfPFMlm6Qzs2jV33sloGl87Tiur88yx4e+Io+8Rg
TZ406Ep3KxXJLGQmy7AynMxpQ/BPeE1Kh+4x0MZz2oGwC1fJahZ55T4R9+elsssvhhTxB1LjJ23K
f/G3HXD+UgtsHq0erzKYVu/RXtJQa01hZpLxp1psdqM+O2yuooMgAc/NZ5UXkkltANlr3Y76vOfV
nqUb5nF1+tc9X11iE9cPBIDhCM5gp8KUMlxyeWVeXo9lJsMgL9ObnPwyN8srdC1vwptZZumyj8xA
JeLlekr/AGLLWPeXZWLctnq1SsTNJZ6hVlCKDqZRryW4tpQcqHo536TYQGZOFBHVsk3NO9tq9/DK
JZns/rl8wcj0QdmvG7VLPcPcTeauiUFGi43Q4ket9R0YGovppa9cZfjqjkuqWj6GuPwfY1e2JSeu
bL+ItQAJBK9JzmNVuVx2+4Vlu/swiHmGr79bQbnIzuPuc1+0pIiQMmvIRArt2JuWWN7GOKY2aHHU
ZDKOMShEIx4B3E2Lk/HhzTErNTdVCeaDyspCtimiGKTwHFoat7S2m6PvxlH/J1lRJgRsObNQJcnt
ZFhDQrwxgxv5gMtqjwbv3MOo1WGXAkYF1pujX5TsEgECcWkKUOUUKIyeBVw0oCNBvYUGpGXgnjXN
C4m1RCTvMse0IQshq4qvrT6woEEdxUfwI68spJCLFRNmfYJGQ30yVG8ZPropJjKSAYpOLAKMVsfN
3uP3TBx3X2QgIHCtvmaWb5i7b6aUvo9MKyhWi99lxWcQ1ac7cKUHZzBpB2fqPQyjBM/cuGmnTRL5
kFdYYqjn97hjXC9zXABc+TiC9QOLzjNa7Hkwb5ndYyt3KsZ90/T6ETd9OkgaGm1Xu3xHI7J3H87F
Rr3fDZGnBbHb4v5dzION1l/ewTL3323z2zJaaDowHQBTwFCgNEnZXErkUpoXcCMwguhXslBDueI4
O6FSdprNSwIYizgQhbl2eQW8gFEd6ZQgkgilkJDZXml0wljOIsvh4uGs0eAmcJVk2FTeHWTuTi7L
waZyQnZy9C1ZqDFlAr4y8LmJCAexh2R4GKfVISslqnX/IfFOEyhDj28XfG2hmGFHP3hi5Z/9AeRt
9PPyssdleRlWs235/ZD3I5bsy+/0w76YoCZa7cwWAlEg09dPZgK5Xm/ulnpQHqjbN8k5BJ3NfhDV
gJoiFTmI0tI8cOwDqlH6v6x+obqgyrA9Nub9vFJog4B2UAAsmgmN4qg8IDOpFO4nf4/TfvwCvWIN
3MhJux8UxppsLWs2Mq+SG41kbUWXRPOvNIL0dnEJO9TOu6O4oHpaXKjHNTYeIc+MVV1xgdrxu91J
OhRLGEkOBWXdE88u03G1oySI0xbo1l4bm7OhhvjGfeGmSJ5MqCG9GZa+Siq7fTXMwf8UhDo0FRCU
NAk0brThM01JehGcDTkxHKjgBL4HfKv9UK3Jy/1p77So98/B7NitjNoRZzApiLMd40QaxShnwIDM
lm039xHkaYECA7OM322WqeRY5lHPtLR8n0rrhUa2WnQJe4g1pICoj+nsH5bkkXGUHCJdJW0ZRaZd
pghMMFaJyqwQ5KiZMlHTGxC9ZwAHbCkWVKaoF6IuqIZxPdXUYF4ZtozFzc2JBOgi3LB8hopt6Leh
12jQzbb08rsMJgPSEs8p1MOsnRM6zTZNwHCIyoLxSk0CJiUooUnkvFuzNnba2I6nPjeO4F233uy8
OgS6n7+AawYfhhZS7JH95iShdWsn441iNMAAT9oYQjC9M6y3wXGLXcNNQKfUCtA/BbC30fy9bum3
IZjkIVMXItSAr0qCT8w463iO7snU0/3MQwgw/O8zyBFa07kQooXm24fdjDpwOttIQFp6V6GOMc+s
i2PjI1aBgKJLeL2eCQCour8xm73tm/2ZSABqxQSQlJmzH1G7BF5GxQlAxtQByTl3UBm/MAOwbBKX
3GDQmcr1HeCAECyPcmC6Uf8gT9QUqucnVWlCwgUSrHaqBV4zAAhV/hyFBYZX3AE5zmRiQ+maJ1RN
tcGaurEaU4/ctQgdSDhSUI6jpEwMbXVnpKBljlV2EMZ7HGc8eK1Zlu+WdR9eq61i91CmzBsbmY9b
HvfjZpQuNiHJgCpofC/iPmi+CO0148Ag9pUCS4S7fJwT0Z3anB0fx7OLrHcT7rrkoqmWMVYbcCCE
q7v17ubXIIR/f0GWbCxIBQA07k93Ta0ez4MwuxTgcnjex7+L+WX79xAOlZ55/X+Pc30LmJT5NUE/
sHZNaOT87i3QgrkB5lmW+J9YLZJtEqVsbyPftXEiy/J0HIQBzHOuRWS9UwqHqkynSzIDxUzgwmq6
cJ8kPEUUKvaoTI96EJdGDRB1pWQoZYt3liKcj5zmuUR5yIVGRtlFBzyRgBtTzo8IlvO/Bt5Pa1Rx
h6eFiZN6ZDOB5gGFz4e7K9tPccFxbuya8eTkcjxNDbe81t8HNTJXKE5q2hV1jSa6OLyz9qBkDqIj
VGka1HZn+bpSqlVjVLdHk7krGi0NV+JY/zgkB/4HQZGZdEAYRqomCjwUIDkcoNRaM1TR9+JkZ+lw
MbsmOKLi+dRh53jTizS4JeVg7niv4xDwYaOeBsUaiF6fH8yZ6YQbIwE5EtVUzpWWedPbXjqgYnce
UzkmlM6AIFQ1nBQ5BPU2dLFHBzF1e/AtYMJxJ30xAUwEn63qzmO87MX6dmeWSoo5Ug0FJNjYi9S0
DouJIshJNrPQCghW5gaQZ7+WJUdTNuG5SoI3O/6OfBcqw5zAvbHJ8Neaj5O3244CPLa97sk+aTYi
aVqGunpXXPUCVV5D4Z5pRHFRF8V7kGi5a9DSubtm6KZjyRO8wD7VGlwW1FOp48mHvVNiWM7GUDoP
iZLUIEdvNL5ncR+KLWFonOKiNE7Us1Fagm9ZHm0WGzmiJMdfSVJLhlQMu6bgR84HG/pTNajQd1rg
2k/BBG2ElZMnb37oBCeyQVHBBtAMFaxIYK2FrRubjkhVhI0EhenbBsqmesih2bgvAi+gsPAhQo0j
PokjqBculbPDZTM0uqdp/AItt3+8KLq7I6KYu7EcoHbtPcwEZ6dcJzkLoHIHWgtAkLOzZsp8izJl
CeTGLxs5KnBBNADkI4YaK6ryMzMCIG2GZN/3vl+umA8S6JG6hurygoF9fQCpocJs1fWEIzp1l0Yq
iBYyqMBpqRgashFkAa0LgJDT9XzVO2GC74Qg9rBnZF6eBPhzfzQM1FW4J/8YU4+5+XQENwA2ibX5
y11AcScqmLUPDVYfNR2NBKYdxBRaWx9H/HhH6s1G8lMkGUMnQtXr3H2YTkERrbTE03L4lGP55eWC
cKvnSNL7leyPdDlGPfqzUC/8uBdcHP9oo5Dc6cL3e8GHKcvwt4HLy//WHdSO65W8dADudY29JoBQ
CaDj6dGfifMyFxvqloS8W/6gd1H0xyRPRRC6345x+Yf/CnKlBNdT/wbI5pTMW8Z2CHAJ9k2HOZoc
c8zDxExuaz8Wp95Oa6h9QHchYMEeGOWBffkYajKImhfN4N9Mv0KxjqXHSDo6QIQJ5iK/gKbTUS0x
j4Ms9GfjGJmgph0kUjh+jcfgEp6B36Kax1oVI4gmzfFmF/Ot05ffs8r3mrGF3DUq3LsVUwT4c7ds
IJ5gg5MoAZ/hgUYaLqvOoyONDurb6JIx7grpCbf314OvlVvQNCYt7jB7X/OoqJPKOamX4c+3tQZo
4S2OpRR08S4EZ5BnKfadEAX4hyGfOgxtuQl1Z3hKDddHHh8lgZlvgm3MHr8Qc3Bf+xYK6RSdsAFS
HwMlLOcqL37Z8M2M2tYW9SBENsxC/tNpqmILRG9/HBQ9Wqca6pHtYbiEaCbWRkUM5pmKR21ZYbEF
dXLuqukNQsjtGWwzkJNUiiN1P0Q/orR5HTs+vNpg99u2XSw8MLbn4LvR/ujxrD2BmBGAgDgH+jFW
CiE0XhqKGT8COWR2Qa0SD15Z5uHzTsfj5Zm6Qp/CZ1QcHFD5jgti5XWVKarqP/HkT5sq32ETz9yX
xnYg/YY8Wp0zE2CnuBJbsNnLTRkia41HDag25/N27AfrsE5RTkzHazqZY5MEQfX387k6qs8+94QC
/Gom06QdAD38l20Ar/UdM5Ny/2CfiTaXuIfdA9E6PEwhWxvtsoaBjk6wzPRYXo5H8I4U2EUG0wga
iaxENlpZaWwr4+wn49KkEdhp5sjZT6GC5ouRD3tZWWuy0UIjKlMgQaqWozEtdPceyKNbFfdGHfLF
SN439QS0gbq9tBU4uqnq995i83narh1D03E1jPM8qL8QAyZPjXs0585K49lFUQaPMcFPsenE9kLb
MMf4ZjtuvDNLpzoDe+CZGgqDcfENDE4ZHDLADmhUCaGBsaHUshV1Gy3bakYwnBzI2EgABs449Thg
78fWiJqYGUrdbdDXNPSzqGOruOLuKZKA1avd0rxxwlUVMKr5KDwJ7E1qA+KKG5PyiZrEcaPtkIEe
fLFlOdC52QAYsW7eyGwWX7rQbc9DDQIRewqcTQR9D8Bi+/qCLGh9IQf1yIabjAEYcgefKkQ8hJnN
MAwQduh2vZZcoaBo7wJVxhFRLYefgMWrTl+w8auwxO/tmZaMuNlWsWC0xwcI/+k0ooYWUmuQHbp1
nZfWLV/Xmh+cwUFvTCiwdXH3YI0vZAMQTKsv1PVzG5rnMjvWLRSPeIo8MzU0rDJQpWAT9mO+KcgE
sHzqXqK0G2DCmxnRpwx0xXA3hmS0eZzHcyxNo1X6bMRzFHyN07rT/J8Jt7+mrTTewOBenEqdR15Y
MP2t0wdnN4ky3kin/cbBY33OWjD+DcZn1qNonAYFyN1wX+9/plENIq0XGRfTVjQ90swqnGzBoGmg
ionrfaDnrzZQL5CeHyE6KY105UMg8EBDUlMEO1e6yiLj3UYkEdCmerctnBFjbr3kUnRgNjAAfkmD
6tQqLtFO8cPZRCW6jMlNnt/Z3Lwti3kJqfUG6u7NznOJqHSZMy/5z2PyFNB6FmZw4GYPFYJak2Ar
1oNNV8b1eh6XQkQQuGY2JIOV39FQ1dbLm2k5yLrG/i1EEQhKCULJjjF1LVVASmNq5mGlGJjuxiqc
hnfTDc209yhBXS9xELJFVU7lv/ga1zdGi7uk+a7+7+iA39k4XednsaZv6rQuV4QAeAy082k9VaAB
cS0O9UncvGfYbUIPxaOuqzj6UD4DhRIaRw7Ljo7msGlzFzo6PV+7YIvxmtiAdovU+3VZZPzNRhpq
M+L4tq1AjPUUIO33DImLYJW4AEWzqo6fqUn7SVuVvs13i00rw2LNIDO1ycZQrIEvdSHsYfk3K9JK
lLiHm8aW2o1M1IAjqtmAIgB8a33gQN9BBY/ceModUPZRsOVm3Z7brlgNXamvQF7TnQuV7asT7Wyk
dvtsFCJ/m5B9VSnBZurBtxvqzzaNRJYc3cz/nAb2hjNrPDe52jDddYPAr4B/bv1V5Tj+EYqE09lg
JWzY5U1nVzUUTsOq1/4YRAvC7Q/73YrzWnELCh6rFoBE09oP68zxAvwTm7iPkPJb3tYcTwZ63UnT
8KdJUNq3xCzv5e6FzSu4yXAnTj/c8tYSW6Y7CZ5N5Bv7SzWKcd3qg4mCEQm6GzIuHqj8mJ5FeYwe
G9++MdkWTJPNE7IRzaG2jXAFjnTDBQYORrvvj1nKmnPk5s0TDt/NU53iiQRMeb4mGzUsjaZrEYp5
UmFgo7kaepDBB0B/75a4ZtQhYhz04SoCYerT4lhe58Mu0uxvr6McWgZMUwViDBRc98jqZ/5fGRSN
P8WaMe7tUA67iYXd57Hhr+DgSX+mrfhtQAzeZssBq6WeecnQ2X8GEa7rwVoZvNp8jHbhFID4uOyN
m/Ah+1YPTF+FCSghrEjlsh1kp9oqbLZRWv+g0WKnITWhX6DmgrpIrufrwvZBlKR4vfxR9OsqTDVP
0ysk6ReeLxfy9keHWyiM/xv/F0WQbTLHm2nm44HnWe5hjxFvKZFMyWVU5wCiY0F0aQLrLJnyMCqP
Zmy/kWlJTqMaOfMMh+EqTOWqyRvkvn6re29OVw8CjAcqD/d3yk4allP1hyrlxvXsL2ZPouFchtR7
mLrY1PwqAVHYYhoi4e9CDVezSkM5NSdL6eyuZ9KfIfWta9+3j8OZ9MeH5i8F06OPx1NzMiL2QrcR
lRL1LSQ2UI83FFHMPvUJ6w8RRznQfIHRJAkuaDVsakZwhthggJkzgFkWyk0yODlgAPiMSTBCrbMu
GaGrAIyPqRqfgUsFW3jQHqvhAv6hIcGArDredXYZn4EA1G+hBeLCugTNKg1HMRk36mUdJGwspDZF
UBg3VzVZUbvAIFVj7XpRGIGMGOjXAhgE1CWz/FTXgEOiVPpVz4zgVcsGeQ2N8gVfu+Fs6qv8IHMo
0yHBVXlRl9sbCM3358GG9iKpK4YygYRWAiym0mokOzUSKASon2E/C5b0I0v7dsUi3p+GLn/79wtj
ulgeVSFbWTShp+d5vb7jWVl0BEcBQVAnTac1kbQQuwo1EszDO+xOvwZ5maEgAmnqKQ1xxfz34Z1N
Az1xoGVsTTZqZN/Lrev0IEVXG+c+TtTuueo3Fmp8UVSC7TI5cBPn3lzd6+wQRP5uLUEjBSWqpWmi
auOGNtguP+yWBmGrkilx6AES1g+OqlbaVS3gHOQQSdjsMk30K7fqyxsHHfTGFoBK+aYsQWQfifIW
F4mxjbpMm2Mo0BF1uUE18ohH36i/TFnSeGVbTZtKPcSqItDPRlShbmcZU68dgEmuO8hvTuS2dRPh
H3PMIvzZjyzb0nHRybkBCYU0alHUizs2bBksT6q8Mzc5bhLomDhWrbsP9XFtIVt6DMJ+OLKPHg3J
QbY+agBeWsbkXqYsKyw26jUSOkS6/teDeYl/eEW9D8f5rdCMZdoyA4zIv97KQwwNf/ceyWY6rX3Q
qxuTLn5Q1ehdW62gxGz7OIQOumcYeuNB3RIXxtA2+BRmOb56B6NaFaE+fSJbxU0QVWkS9Y61/qmf
QL1ci7HYklMPsmRVdQ44tTU9+SSN+pvRxON3BxuuVQ3Soxu4+XTAcM48NXUAOosfE2+1PTP6EGwM
v5reN1tUnaGSbbFRL2SdvTe5/3OxB4UIb7xw3CuyBxAX2yuhBVDwRP6TZjX+U9N3GlhCdAM3wiZD
txLFBs9YY10EDddQEpL2eztPwYChwmkipETHc5VF54xCyKYU51J81PrY+ZzFabKnVPOSiY4+ctKW
g6/gzgT/kMpIk53C4kKCq5nGaa5om63AsbC9A1fs0CQ+agUBJw70MHuipgGx75El9Zs7mulsIjtX
BxKOXP3ex0MOJIqgLYDSTPaWGHX2lNjxcOwz/IZR4YMCQzFUR3yjAi6PavNTMro/4rFIc493AIEu
3nyEJFkrnI3wS2xbId4MXieSDl4al/sRrjSRi1tsofrt9+orIc+0eP3gqDM8jWruv5G9H1i45aUE
AOJj17HsLiAjI8FpXCf2OimBe6eYwhTDvD0ZbWPaTn70RzuG6WksIZcFVY0qXg2hOW4CEpUj10Dy
Do1SketUg4/TGRSVQL3H6gsb1PBXoYAHmeABeJuj8AI1uDbYKUdp+bjgNuIm2C1uJ4GebZ3cChO0
ExO4M+w1s4vhNIXFzgoqF7pxLXZSLrfKtY0rUbAq2uZ0zadin404b44tG+y1juuCvegBAqRhlof6
1ehBPQph2Wzb9FMHEWI1jxp+aIXVXe/MMZKbgHv3HjPy5IC/wnjDZzdcg5oTdAG6dRmN3P8r6Gu8
/8H+5jv54MWdhQcH1MVWd3Tg1CWu8KQB8bJvQWngt24yEnl41yHJ5wdyy7J0LcZvDi+mN1n6Dq7S
0uJg5Zr+YpkFKCgm8MGNYZJ7oo5UPWs7toBVgQy84fp5QE3YuYkiA2kPE9z7boK/d1c6IMwKAURp
bB6sBnBibN027c6l4wATqxxzjFBG8rR2kx8dlyHVBNNipxm/s0ErDnRyJbgI/h/B9JL4OliPQ1ge
H97K8hLU01pgXR2z+suoOwgPhrb2GunDioGx8BQPefrKwOW2cetM35jAz75ObhCdh8zALscsbNA3
jisb+bVP9o3rqygS5l7TAvk1LjUAiiHQZOP+aAuJ3Ts71Ih7gKTcDMhxnhRfprSBaG0dgkYQQhs7
JNyrPc7Ib/PQcJrsVE9QTY+n9CdUZlaBkpDhgGWp3Ld7ElEHxqOCTdBMAz/kdqhFe2oH2Z0A2ujm
3mKrXD33cR8BpgXThPrw4pnEKPYxq8v4P8kA9nddg4QWayz/kxXbT9A0G7/1plGuyW4pO9Kdsx2K
ue92nyUaFGzMvV+Vu0qr24utbuHbRosOtQlSPFKNJ1vsD88UQSZTXdvj7KOtyElN4HbPHM+RxzVG
6C9zGzqho0of5iLowaAnknplh3631eMGDJ1lG2ebyUW1NZJV9cVVDZsTharbRaB4aW3/FDIfs+2+
qnddUv4nZYApUSNVL4uiYotSqW6Fui3wPy9u6rlTFl5y99GcKD7UulXMz5AZy1eu7hhbMhZWV17u
lkrU+olan9ajGOrNs4N2CC+N9bj+IMMQsApo7MwFCg+keNYgUaoQD+EOjAMB2LFVEcNjPcMc9FDv
QEPoEu3KAjJKNCVLJaC7oXNwSvB1gZDrjAOacQm00Ly0xPZYT211QLbrllQhB8W2cr93/SBAhgw8
EZEKv5tDQZGCd/lWFexoiAI1KGOkgG9/QGdHQsnaxVRvjAaMawtedomhHjUErH0IeYibF1xifrc0
LfMwj4ZBV3yD3HCxdVNpQPB04Mlp7sZhmyKbVbg4Sxe68Drlmru1etbdWe2S+UiQqwDed8mpyKdu
l+n5dTH91/LkqmnluavWHKCCDbSKWmh+OQisxpNhQKbg19ppJCwvCOrKG32tOSUo3StWYVy0J8MR
SbYlKy4TAt9zu+JYoEhxnw+DVazIQ83deI4ka6wWiWk9iFNOHjbzkzePF//j/LulRAv6L66BAKTQ
Yw3snRAvkH5dXzVgZa4mHvjGyg9lu7LMINwtnkjF0FD27FZNljjQjKpg73PJaeh/FC2qKMm3zHYn
zT4hv79ZTPNLaXVq7HEe/bY46JV8C8VWIe75IxMoakVodEr417QAaGpyBNIQqhk+eiX08MrVHAbo
cbkiP42pFw0gEwiH6LZMWZa5C1MvNiQdsrCLe3kHrKnkWjpF6pF3DiQ3jWmd+Z0sc1qrTzxAsPCA
m1Al7BpAkJNa8yzMDAVPE2m3cG37VX0m2yzerKOkYt+k8Y+YWcXOl6Vx4T0PtqPwxcGunOwTC9hP
cBtlP7SqV5h+G7hbZhnHzo9BmIUE2XcWgwEOAVB9xr5QGsYpLzIw2rvA5Kf6z8kardcEiMSX3orW
da1Zr2QqzHqth+BypZGcdKQSWXKhkZiGwWNOJw+VVtl4JlfaRtNqd9Oq6dg4ZYeg1LwGW/8jPcSl
zJKNHrZg7i3D7LWLIxvVlzbwOOqZboFZ88WyvtKA4qO0/2nyzD7TM3+owmQzGVBXowhklCEQ2JnD
ihbD8xRatsJd4Qa8+MKcDBkhDXp3uHi09hHqNA9dkftXnjMkE/Tefqst/c98HPr/uE+57Pl/2s7+
boPpeJ4LuZbiFmuBfTfXcIZpLYQ7z8U/pb8CIgQZS4V6jnD5vOn9NNgsqGduA/WAw3WKMnATEqJl
veFuOj7ThGZA3XlcWd+NLp6Ansu/gags/AFlHJChukP0jAO5ie+XkIHBA44q+BrXlfYKakXmGZNe
fQLlh3sKCv5X2isVjSGuv2Zjzs8OUPOfdAbt7BCJz/dYZTMbZ5W2ffmc1E75SQsmZA/Ag7WhCQZ2
D0+xrDaW30gv131/YxVTexaq6VUxVa42ktQjm29nhjeq0ityxI4LVQYeDHazmvsUhXvvw5gOxWFZ
h3rL2npojYcI94Z4xwWIX3E52uHbJ/KRKksiHL2o2yWdbKCePhRnGlsqmJlZsIrbGuBkNSTbf80h
F6pJscuykGK5m63mtEMHlbbG3BPvHvHwoXolOFGPbAtLn8HbAtJ+4uuDnWJ/N/XBxpM/1C711IDI
u0cynSNtBPT7qpclTlDcDS5m7kZQGwFD9jxeYshmhAmO/MBb/S9mNaJfa1v3Dfel/haa8hGggzoI
37kOpGY6ymMQC4jzqfMsNVqufQM+Mj0nzAkA17TlEQyh7xFCS3a6nZfyuw69nFUO3CiEE4sYu6vK
3i+nETNhSPzS+MNLxxRoV0MCImQO/v/xSYdc69bEJegTfXIDrUHydDByMK7DGfeM7wKZJAD+4UvC
9HvjChTNrQMKu/Y+plJshv93TzZNfpi/A/A53mmyTNa5YUP0UGuOeWSm1gV7hk1cdWKXO9POFY77
RI3OKhB3Nf4f+ji8mxgQb7eEdysKgCwYEhta1+xcroGLW82k2AHSMNBkdvNDDhnDebXRlwlotE0H
l1+gJkidqN1QMROVLFFFk2tZJXaC+noxUY/CBBVC0VjH1+hcDaXH+Arr7ADcM0ENBTo/3iCHHOP0
Df4kslF1zfThmMtJqLbG5jzeVDaUq8M+80q7zG6uDLIbGCyyW99D5qAJwEPPROzyVa7crABHeZbF
PygOGVo4tLQyT1oTHJa51EtVfY50dot5XgjaxOvUmqwzrbi8qqalnyKI30EcFO9hsY9TVq+YYQEf
+uEIO1/utBSqhgbTtVMqC3cTyCZFWUmlgWkfNnLQcGnIRl6y0bDVitHjQet6ZEMJllbNy9C4gk7S
+3iZWKJku2rKevu7pcGu1G6K1ABfuwSInBd289V09Mjzp2R8bSK3Ra4/iJ4ZNoBbu3KdC6SyM2i9
T+AiQRHL3jeqW274YlWwLnsKDSt9Ah9L9mTX9onh6H4mu4Uv2w3UkCDIRWp2rmIpD5iOgmMofm5m
o2yselPpAIwROKJFocxV/kKe4mnvXFEwNYJMFZhiNSrEBvhOMWusQL11E/XTd9JRWTRT7oYP+ivk
qSfkY/BTQ3sFFeY5kDOTs46ibARdlEQmsiuG2mMWLps7s9KvZKOGKy/eTidsOZspIAMT8hXUACAi
BUPIarHNq6k1yhCJQgnVTIoFaDHyBG49kAkCGxo1U+nKYlsf45GO2jwutl2OE4BjFwnohFt+RXUT
slKB/92IQZ2sRZJfF/vkA/0oWfSTTOSkeOo1U/CDqUmLicLygm2FsCGroFJfqUqCVWEXzD2y4Y+z
yyUogMlJzRJLQ7cwv5h59yceRNlhatMc0nxsneux/ASqrSPoA+xzgHuuMzK13b42jCcyLXbqacOI
fTzFTSmUPWMbnEDk6YO0BAhRLbPMEQHr9kJn/2utupSoIgXD7VrTstOMp5wsFC/ZY/y14rjiCgYf
adMudtKnAXzPpg+WllFm2VMLissnKUS+pbhi0nGhTHF5a81xoEWw1r42qlzcLyaMhR0D33jgxHhg
wSj7otz4vg8hRkWjscwjegzQ+r5IH7Vbb4EEeDIw65sZDCVbh3puQU7UaA82vlIODoQnUM5k8Bs1
k+LMqBiuXUtcBa4fHBpzvpt6MB7ILoyS3/IUtbQtPr0j+95LTduVHDtYo3fqF6ABmxedywrIc8vf
kY2aQPs8ykA+g19QgghtR78K+k2FQQeyVxEeyES/N7KXvR8Bhjv9Vyz4BefYHgVtwNVLFzIYIt1U
bVDv7SpiX4Shf4XKev5UmcJ4hSoqsjId+5JVmbZDMT2kT8antofohUXE3shuX2Y2bxA0JBdABoLd
1EAmZTbOxN8USk0a+rjxHqD+Nvu1qW+PVVafTIuF51RCETJEPeDX3HetdRhIecjzKPpaTgo0XogX
3eyj56aTnykKSCB/FxuQVKYhK/MJVHVtf+nkgGeSlvgHYWQcwJZC7uZ9ttpsAzp0CbGRvdBe2+HM
uaZNuZWm30JVumjyfRlk18ztr2CPBvW5XYLWYtlLVlU56VvaCEoIu24N3c1Wyw6ykVpUvKysUYcM
JIUCarfKAts6/CPDCxG+EBPMEjJCM0HrS30ml1nsv4slWwdtOr8A3TmY1wuDn0SDFC8bQDFu1UAB
ItEjrh1j4mpBiGYFmdJ2N+aRcyUHNWUj5R6ppngOXmY0ahq4N1GEYStJXaxEDc33A/eK49NUm54O
yCUaM9qgZgAFjIWEhBonBUSh9BGjcjAgJ07mdoBWIlnnMeQgt6IdowPZyrR4985zKJqMOhR1N0jL
IU+vsnuuHcWHqkpvYKOb9CPZuiw+CHMKj3dZurlrKhrOHrc5awoUeYSsq+58MnGIW0uhVQew/bAv
buvehrwznrvOkJ9EXMzmUuj1secDmDRUVDIW95PSQdzcKjWf/aaYJwVaHq0gQJAm7g48Sp6BtPof
KFxrV3bNHZAd9sVLHIev9aQXf0BYy9rYyDfvJxVmje0K8rn6c4BLxhG724E1VymmbQ/U5jcfDMSb
XlgGpMib/i0zxne7AHkVinj1dR1a/Niqpkuh7jD3nNC6HypH92B7GH6EPCz1/1ieQnBbW+Mld1bc
8xs1umbzW9NgdyZxrNo/OAL2Z9GW3XUxQyipPA6VeCVTi2zozS73DxIeMpHFrsqsrwsf/MwZv8RV
lRIKyYAN2rHY/0oc8Xd08TQ2m65rVtSlwN4Qc2CjPlW11rW7SWvCZ/z2rSufDC/C0/t5UCbqReBW
D5D0uC0mh0XPeE5BkvIjVOocdzLSQWZB2agZI+56OMrkWxrSq5Rj72zylqW4VOiSwEN1a7VvbZTb
8vpYd/api9t85/ROcFkaUaYhMuUtjohTxP8MUiPfkS23bRwOKbDK5Re6vqSrSrrXjGuASvVKhkAn
4OaTHIMGJIdoEtTVwtTqGh7DdYG9alxWITRF1a2nPQKEDMKUAz4McPsTIpe1cDdVXZrAXBsydc6u
qlLgTuecw6hoIQLcv7R5vs9sO70hjZrdqDcOSXL7czEGSZ/OHn1yd1MNLPNiojCgQH4KywduWq1E
DUUMDa6cQScEIgflWGZFQTisoWsxrhcbvQGZjP22arrAW5ZK1FzdNv29X1s/+9TCFToFA1hknyA2
sn9YZP4BeNuikm0YD7Wq3JtUNZ9jCu3alRLl7rlb7pnsnH3B69cuBDKUmiByJ2yyCVPaEX6UK2Tp
EjCah8EO80RHYshALQDP5XMP9bk91Bpw6ox1+Uw220yU6kz51TWS5igl/5mrUJSgDBfpy71Vu/Fz
HY7xcxeI9qmp9hBdbQPgDmFPhQ9UeCy9tO6QMwNireMjKNXD/LoUg1DRiGTvPp89p1H1Zv8fYd/V
5LaudPuLWAUw81VUzprgmfELy2GbCWAAM3/9t9Dytub4nFv3hcVugNzeGokEuleoffdWOal3reer
Lbo2A5QB333gWV7v4RDV7kZZRRHSXBUV3k2p2FpGVW+tKKQBMGdHtEt9sbMgtgzwtSiXZdfxi+VC
HrjtmhZWDAiN0uGXpMLBH7p52XBhLZ0Cpjq8gbCH0twJGcUW2piuDySLjrGGktvEGp6A3fV3qT/X
sGjKhTQXdRo3B2Cbxi0f1dYQVXOAvgkQPqbesFBMB5rX+uNY3S/5X8OPnGS3SoKKIGAF0kWo60fo
mJ1ijS4vWv77LE7FiIEuNCQkZkBIxShweTilOQrGfNhtezuzAcQQHlkfoIYmz1Wav8Vz4O0DveRy
5hzsAPDk5tFSJ8ezunFBp1zHQ83j0LfyZgVSEkYoiZ4kulz6AFUnYw0PsBzUyH9zja3/ChQnDF2y
IgkpANASyPg/0yjM7ARN9HQS2BWicFDB+H4x86Q/ylL1Rzp7HB45yOoV6zSXIEQCEliY4hfwB1iY
xI1zGPSBzgy3006+FTCBhZU6YA3m9spBgQfrKiYg56mT9wPF98vbBEN0SkMtPhvoO3TViviBsZFt
ikLL/dUDyCWU404E4gixAgNNDaQzm3XTPsPv1JTg3T8QL36ezmuYHgJAp9EXNKBx8ytYbmdLXs8i
zKrU3GKFnzxjcxedgEU+E5e54fDXROcE2l3RtIXuVgbYaeoeggL6p9XotKvZteCEq3O2NIBLL070
3g9MULj7oOdX0zOxEU4goQDF9OkrDXhF38NtKd20jQ+Zu1xL9iQoroMyq0/L1Om9ZwVc9GK2uhib
+cSA+iwKBvvHYUo7H/KYmkpFSWwb00XBeY+GS1UeKj/+fGjtFDpdj+Rfc6S+ZO49H/h24FzARpv3
wvGmfVK3MzRqED5y8O7AJ0JxmZeXNgFV5H/Ne+RyVVu70v9WFV53asuiO7FxwnaKYpWhwO4qSB8X
I7rP+oA3c3GC/Cww9dkEinoMhI5KcEjGU0EGeQJImVNkec5mdMtbk/ZrP5hg8ZAazXOP1QIMJ7Nh
RzmgxI09utQlCG7VSsDo9JS3BgySrBS+2UEHEH6QOyxdRTlW3yPcGpUc1RkILID/ul4sWssTW8Yj
lBWnp0e5g8oUYM6pvTtbp78qIBTWGgA0jmw7+ajl1JBDQXdZDuUFXJth2dQJWw6Thz9wMGbOCu/9
IVSlC56fYRc7IQ3nySn8eBmVqUCFQblPThabt7l/oYAmZAB2r3JAL1aqr/GCD6D6p+G6mXQkflP6
NNEIXR9rhI1ttddHSjoK0rwCPrw77MXWpB9KhySHLu49bir/pQjifJ+ZMgOAAJwnOIg3Wjbk92sp
L3wAF3z1Qi8pyvMimbZpAM8mFg/YxNQRfIRQ9c4nPJrorBXmN8dq7B1AB8HKCqDXavZGfoOlKd6L
pTRDMx6+om5bAYaSjzfu2sPNcwoL4o/i3PLA2oIXOIQFc+Xab5gEGiEe+AYq79EuMKK9VBMLXTt4
CTzZaxD7d9/22HtRQyKhNw2+gbmneIrS/AA/Yb4soIez1KYsl0QfpqTpLzB2ABOOKw6YCnKZYVWH
3AB/oM/4ThqRfJ9mQIy8xM1PLJXi1sRevkhMrJkhaALWSmEfy5pZnw4tvDyOET50x/bU4TFIc3nM
o24hB6+G70O8omdq4M+/mIjQPNZPWHo40rN1oifm4zH797CerXL3bPf5El6lfGPGfnaeS5mf6YwO
2OmCSpL38YrpUWtQQLG6TrFBM2o8lYMcsM4FOqulH2Guf3BkS6kUqHAW76JLVUjd3p2jAx38EcCh
HZ3Coxl68+yeT/WM6DEIFnJ0qGOsT7sxe29Z9UK00gbLbZjd5fBencpok3c9PxAllQ6UryMrCH1w
QleUK/RcGgA31drZrnqh/NhYQ7AccBOpb0IzHnd63KT2+2XNgvbJKTlIngMMCOEPa7wmQFgf06Kc
FlKHYCEH+8KAfGjjZDPaGpDYATRj1Ac6s4HchlBYJlePXMoKcSzBwoBS5p+JlJSjK461Pd2wxvE2
NPjI05nN8Lg0FKjMqMt1IZjz/RIiHM4xz0B4ZRBILKpAQe8GB2JH0xl++7983+Drv/L4Ng/tAisB
HGlIZt2Hn5vF5nHt45LUtVYjB7OZGCPx1GMHU5RbINnGE6U+HSCZdKIZlS+39zwwVUt07NXy8arF
FwsN43iqYMyM169hCGkvmA3iT8fMwwCHahuNgeH3i9nwstWgQdaP1CDHr86Yqp0zwucp4kO3fTAF
iWQIu9/fA1Qgp1EaoCtw9vuKO/OQkkFU/tdtaMD3pAAUoA/gwqTVdqyH+jI9HUcS5vFr1BiB0YeI
h+vh2Wvl2CvwrtnBB906JHNgHegMey1XrStUVqHGpbaUc6EnodYOvrL3OX2R4kNDYSMkIiYg5WyF
8oe3uHMt/2JnVkUFX/Ac+iRRlUbnsQ5WqAc6e7gG4WtCbE3ibcrUnheiAYQUq6an2DSrrdVP6OgB
xg831KQB3jD1rLUCs3ZHbYfIl/x4HyU3VIpp5D/nfepU0Oiy1wub2ht34M8w/Hqk3BdvPbi3684v
SrlqAVqp0KE/cW0kTW7SmW+JHfzLAHWkKZEV9yHLAe2kOcKDydpislF8xmvzf15XqyBfDgpqlsQX
EZ7dnkTLd3dGCIV4FO3u9BEKsUDf3T2jAVb9r8n6WroTsLcL6OIuZl3idsVUXBmaa/XslWdK0UGW
tb9ireOFFAKcJ690NlTi01zKZ6UFYysoNXm6uUMf2f3z1n8I+pAzhW54ZfygD//xsVN4n6r/NG4D
hR7PQZ8riL4n8FU8TVPJX6Ya8PzY8OYthR48quBRM6crCnmkIoCNRlRzgQZ5cQyWX4ehhXs4Ipox
1wW8IqMLdxTq5yr9LkQVlnhDfcx9NaxjIcQOf9z5JeLihSZAAAV7MLMOLnZxdnpo5D6aLNRMoUMM
jKYtsNp6dFTGQgKJlEfGyrfH5Jg1ZQIqjA0w4SNOIkiSN91PGjSMGu92Ov07Lum6rBRFODJnARwn
dJqdebiCjViFSSbEj9n84HiU/fTwQFuUUQ3BSceIAakOkueZ20AKYIGyog1aJmJ+DAKjzPFsFaCF
aCB1TzwvLKkSYTgbiugQE7HrEdsank1hwgZo3oMrFFLjh/dYnbeBjU3Ef/eNKPeYNuDB++gbjWkQ
byCgDbJNbzTHLpqfpz9W5mAe9NB8klC5H9ohD0EfNFEwU7Be0XPI3xz1CBgR5jfOSnEcdIvdn0Ud
siaXu06Hlll6Gx4HGXTS0Y9PS8c5J7K5UGTyDyc1/U2W59PFiu1kWVm8+hhb/+QZsfFP4avt7Bfe
11KlY4giqbEO4E6N+0HvsoK88XYEVQ+P0DQdtz7Ko4t6csAfpKQ3g3zEsJyYZIQ5cHBylykX/tLp
uvYKFGl3rU3sEQpQ2yRvVo2BboFunX46dPlmZJFxrMwe1Sz/reLZGwwns/esTXs0XlS2xtslfU9n
9IFnQGjOjmzllwRNTeDQ03etDX+QgHOFNE2IqVtyH+RpGs2CcdvHxsERvr3kc3rDvpwfoYLIjwAA
owrhElybErFI662eA20LPFLv4zQ/gjC0wGYJjjcBXLjm/BjkAhaoYjDTM0STDPunbfFLY5vx1S0B
cvZZW5zgm2m9VhVq+xQ6Bfsc0uhjMtOTH2ESWfkGK8d5WY2qfarYOICzMLMds4zmKRhA6o3srzQG
bcDmKR/iCKJxce2eXYk6VJqUKyiU9i9OZHWHuAfolcKkM4LbIN2QolQ5/UtaQ6pgBjMNja7+ZbRS
EXZ46Gx/d50d7uLL9qdzS2e8hpReCjGJFThL0wGOTqBHgriJcgIwXwaM7/xpVQRRu0jg6HqiQ+XW
9QmlgD5MINe4pBzDP/g06cMjdAru7QrL2FGeZtDgXyGoOR9w0I3g24z70ozHPWhuCy219dzgg/tr
gMJIVhDxhDnbCBxpW2VhXDjFOU47c2nwbH6TSYK+pBP947kw8sNu7XuQxqjWFWV3mfL062DXL5N+
CZIKG9NnZV4VsCSfyhXlHgNQtt7hKVUc73nGVrkY+A66GvwwOy1Qx3R6j5vEPFjMBQR6FlqaA1N0
Kq61aeTfl/x99VCDkh3VYk/X2DwWK03xDssG0hMAOXxtgMlZ50BmbCmM0cTvo4+4MeutwYxyLcwu
/Zq78TobkvILpC6mPYR/sa/S+dKZX+LJqM/pPG2Uk/FrHQF8WHtoLjKj41dDuPzqQDdgNxVOjt3v
vzk6w065g4HVla5kro29YclA5sirZatiWBxnLd9rwZVvWDehcAYNuGcLsndrDrjiEcKN8aGCNezG
yvPqJmOPhQUv+iUDDTCkDwbLw2uuJDq8HhzHarPDemXy8crTEexmxDLQNmMzOYzJuJcraMKBk0OG
ZDSLxlv8mcAHTuTSz+x22UkrPneCqYOKoniNDkr8pe7sD7cx3Z9uPWNF7Vsfowp+TxWpUvBrE1iu
6alOxD9UXjVLv26bVatF4IQm43GWQGNENhZcVvShs/voczzTOE01TUduAEC+0MTHJTR4n+eMcFuX
WfIaGME/wuiLp3FO+WHssDHyg7z5Njbtegy86g2SIOU2DkZtu2rbH7P6SuO9BR4l7gUdrLRvX2IV
3bxubr7N8A8IczVvssJpQbyZf7jQuNyLUTY3EtNMc/PHFLmowSnFNrYz+Ciep/CVyILC31OcVOzd
NLN+CUnPXd6o5DJ7fRctg2k7N0Ag36OpBTRzKmSLryYeH3g7qVM5zV9MlkdP7VgUxxJ+3KFhWvzc
+PMPqobQwcklvqYmKlmPgkkqrHZZoYGKDx6Af20EHJH7L5222huOzvCkLw9T9UxBVfViNzjWa1ty
+3USBjTmezP9Nby1Ttr8yjr2q4aTxRc0bBM83yb/1HeO2LftPG8UnPRuSYdPi+ep+XXoAcjTF4EB
sp1hR/ENn0cZ1n3s3qwoAW+vMNG+rQyY1dp+A8qSDxb63I7qSge/T61DAcftMoi6YEE5EI1SVE3r
etcM/u95kH5X0E6DRMIjR5OzSMLud/aOj3xRDQxa4xzKC7VUVxoYSvZ9VhVgYdAP2Dk9cMsZBFef
gwbEBceRWqiPtfUSXdLXTjnmogKgFzuPRF6yOtdkstnYAqaRXKTK0d1hXvSlb+0fll2yX3NY+KXx
Jek41NmhCo2KUNPc5lYADD7Jg+HEzY3yplt8SoFzVqHRAm1qajM0E18GvYDpY5abl0gf8sSYjhwF
vsApbXdB0yBziMKei24izaPc/SDQNE6E4+L3jGvvk4WT4P906DflACZdYOfYE+fDue56FIxdMNCg
wsB3ZZE+oZLyO/UYVAye1B6kRMLZqg2I8f6Zw3uUyBnKhJvOkRBYjvJ/6C3tdPhv1RJMU3qD0yGH
9yfQYW66p7CHbOSVmdaCIrqqhqHHBjyOz1dVEjKuBgoI0FpO/Q1o4N6m4nmxG9FQWniu0zzRYUZn
JixrYCs6Jtp7blDbzBPmjSagqy535ownoAuKoQjl5IiwNcXvC8SU/ZNVMJ037USLwWkJuE+nlZYH
vMeuYuC+Wh/Q752fZGtjv+sx8SMZ0hBEAXDzWPueYB2BV5O4mgmci6AHV5kolLewHtdhijZciNe5
Hd5/lOT0KPWPtvblShQQYIM5PTAU9MPlNFxlkAcdCyusxigClav4yTqsNfHH5ufJFfyMrzs/o4LQ
rSN3xh5U5+5zi5S9en599RsOj0M8KEDBRAOtKr1rlVQTuq8mJJL/5Jy8EhsVxDfTn9vNgKLym91C
FLLzku8W+H2hnTD7BAVp6xxXDUQhrSb5XvnGoYaUbpi0bbA3aobtBGvSS2Qa+I3Nu6wX6QoPHDsP
4YYC9yN3hAoWdtxPskTtNKpuSgeUgX2WgmJ2DqZuzaoQjgLsyfo1m/b0T2ZBPCBP3OEFytnpOsCP
K4zsSQ5n7hVQBy6tbt0ag9w1xjRgb2C/zCkDOL0yOaoS/QD+Rvp+r6akDhRDYgf02rsSJiqgyYJH
03/H+B95ihwAZdzMs4+uLpDOTQU6VtGO9tGEOpoMImtf6cjDtrda0hyanflYFnrzNwc/XZRnzKre
T2Zf7FoBnphnYBtaq3LFzBFqUTqsO7B86IwOTIxYX5VtH1p5XZ55ZEHre1Yg4Lr+tEVFqVjyILZe
4TD5OWwTyIo8RhPQv1dZN33retUvBs+yrjzN7KvMx/gyQnngkbJ0vq6dZxS6xm0rfPfEXSt5reW6
Zr75mg55+lrKdaMD2KfOT2P/2jTFwTVy/+rMrfk6G+U9MnvXfC0c8Sn6M2bkVv4ygQVRAj2lLONL
NVXexR1Qf2F5/Nb3Sbf3eY9Crx4cyqyE2Etqr8Eq/m52vrsEzNK4gdP9g3nx9NWxDV2FGuIT5d06
/5H3wef8HID1N4zBgAcZmmf6QyviwngC2HxpJsx8nWIvogjkTexc9NifmTSmIxPr11eGEthxnvxN
P3o8bH0sgGLg0N7ZVqm2fZ+7YjpUUAPG0Di9223OIXvgNMDVI0TDI8/799lMx0Ne5HMYi3x6Nw1s
WXwexxurMbDBg+sG+FVACB0onvH9OFQwoYYThR7/FLdm8iLw9oNzj/qw0rw8PQ4MeI9PIQgRH22c
4CH6n3nsqFK8LOBVSC8sFOB6sIlnC/W5f19ij9zjLTaPEDb2ijG0oQfyoQLtOWGqbwP0G1dd2qk9
LOqN58QpX2jJldRDGTLXFWcIWCsAvGN3QQNmYnyHoyx7cvG5HlgExn6k13DwS19lkXVtZ2AKW5Qq
T0Pn/D5wUO5PmcKOFnSQaS1UZcCfj440qTyUU8zuF9ClysISyGj6+yOVHru9OWfHA50+Fkifnruf
Tus8wFQxyd/LqMd8B3owHrPh0RL7HzId+lOZodElEzsDMYnF21qHwdjEYLugZkGjbup3aLcmX2kw
41lxsieGxVFYzBm8xDy4X+kWAR160ricFaq+xYzd54DO7YJGohZWT3aaJSsKy771gDE0wKiy2RgO
dp9tY7MXz6VfJGe7YGfQ6MRzgK7gc5S33iLF63JHOWdO2uMc51/RDFg6TeI/DQHgi0UPwwKjDqw3
V0Zq7eH/YkMhqPggrMYT8Bp29g7N4hQuJn59TFmwdXkZXFjgMg+Plb5eAccIg2OdfBzAaH2NDdNe
phnU+S3D8k6p13oAJKT+/UwUM4PwTe4th9qBnwIN00QxZO8SGsdhJmdxbCC0d+hi016DWd88OZAB
DYXjZN8c19p5dmn/imS/VmZdfp+0lWxRjwwUaKuH6jIBTuiQW4zveqe/PtRLH2iULiud7WD0v9y4
LLJ8MTK4ZfeNr9wzwCAZaJoot4Gy3N+iWYN45qp29rM73zqOJVEZB2JbzzP0ATSbJcKDLOfCvhCR
xQiCZjNNEGV9UF14Cdsz/OsviSbD0IzCklF4l3P4c/39brbZbP4a9TIXBD40ycIHjNfgaIqV0lJr
gvDeB2anP8VjtXpAe+mshsTMfS6FRtK1W2Av+hD+YKDPYLW4SIeUPbso418H3u/8LjsMdll96by5
2UaxSDaDH9nvfuCF9eg639y47ZZYd8THGRKyt9hTagEJonjtokK3bHR1iipSdPBltkvqpN89Slet
FhWgQco9Qj1XoKSxe6RoGt1yUPyXktj+oZWteR1VCus5eLl4i8gDxcEBEcxZJEFcbxonZ1j/6DjI
lbrAytXewIezvYe+nk4DpSGLbQsPowXlPLoknbiJjZ0bf76FnzO5w+PsO02k/yDdoW1cc4ey69vj
ppQvLLvYO3P8fL8n5fopg5bFcEFRRH5NKhQvABr62dlYR/RO5Dw7bTdusA4Qu7Gfyhv6P8GC16n6
ydo975z6Byp1HWh3hXOxoFe6N6CgAy4Z6189qb7G+mbY2B0HOdfv0cVYk3YJqZbMvl9vW9TIH6on
n6S3aQqevwWQNyjPLRKgqheDBZHKe0xDgPLV4TQHzrYW03OL/4cnr02iUzlivewZM/uAopIIjcKT
J8efxucECqOUn0zAQ5JG2lsogPEPLAFKXmAJqtyLalA0p+d7p98E96c+xRCm+Zom+KU9XhH3t0GZ
B/zQc/9+2T3nlu66clh0rJReExhGH5JmHKm68dKDrtLSmVy7RjUpaMPEKPG5kbTcPCtnD8zJKwnK
0fyoEOnRSMDa1Piix+FhB0C5v8JHblRZAryoePWjDUQQQ+m0Dbu6VSnOWErCD86DQAv+Tlj8/Tkb
pjh0wdE7/pWvhVmeSwF1BD1I80UVxXxBp44HcabA6e8Dyh6NlbRdHgLLnp/TyDn2ljCLMK9bE9i5
2tyMTh08KY9jFyPY8j5aQVZuWTpFg2cURgV0c58mD9RFBPdMNdqr0lfJyvhG0i6DbkbQ4R6OEMu9
i8v9NUxzPMtpQH8IylVvwI4b7/9DokVloTDinQ3DB0qcQx3K8IAxpJzU+rR0lsaigw1SgG+kvoIm
0wCFRWmEHsRljnltAS5DA52RFcvMTy1QSHBnuxOXqXX9Y1VLBlRR9cOWA3+KO5s95Qwqo37meRsK
40S5twQcIz1GBwvo7DUcZMQSQB3+xAJoefcJdHYTe1bHNoFGKhqlUre+KUOHKLKxgU+86TVGi41D
B5NB1yrKqv5gRFjn0Rm8HfVi0ISJZABF4pCSvp5z11J7xC43v3OzAuyM2jYmfH/Ajyu3Ayyrd/BJ
A5QFeGC46qCp8zhQ7s+0JAO+wR55vYIS3xyyDk0O8kp7eKjRGeUUDKlYBpQBpch5jTzYKPRbz93O
vf/8yLOqBZ4cEByDyRhamfN0HmBT+WUEZIGzIXrxIbHzNKJeOOm0NMH4xBoJGmM6rEDr3vij36+M
CtCoNDKGndL8YnjOHMEQtZ8ns/HXtrDYsh6V8zwUg3FxE29DEVhfzvN/zk88OPzSfBqMlRthlRLc
59NFen6u70/RY7435+la9iWsbnRFvgi6alwAMPgDc9mGctJmkPHQo7YNjsGiMwGmgngQX/TMRExD
j4M7gEj1exlYOvu2KGw0gLLpdzmP1qmf4ntVAHxmiJbqqTR+X7LOgPzkaMxDD7WFrgxANeXOtSEO
HztZn2BH9Z9xOyTVDk9ptWi5i/HH/KhPscC2DHdr6epAw+P0FNsQAtLRKPB3WuhijQjAkaNyQu1G
3lVk4PjPEqKclKPJQSvHJRvHdkW50eenEjC9a9vi9Vb6r/iAitsIlAUWe8aXjtXAqo74IlLIJsh8
C3eKwC3FaCJGF7JuQ7KfpA0A7dRWvxXmFcQQsew/PvTmJT3++hj4uAAicn+hi2mNpwcdWbNjH5li
A+QqKvNjBjH2oYEsuz6jQwRY9D03FmzcpENyegz+P+f+ryl+UI7rpMslADIB1u5dBbJLypptlXJU
uSAAeRxYodZ5VSVPnQ2slgwK9Z4o2JaMrfmPrdlAtYQjMhDIu7nx+cZOGnMfDD5EZNj0Ufc+XLih
5AzlRKt5SVX9yuI8/Z618BiziqC+llFfH0VmqCUNRFg5lExOHxaMHtaN5ZZgt2Tt40rf5gwWi6ia
qYbVe8PR9s0sll+Lqr20XtzEMA55BVMW7jlF8bMxWfvWBG62TKKyuSq75ZtxNNge+wEoySXGPpYB
GopZYUJHOGGHbAAb0m5gAB6n7bCrYlhNVZqtluYMB8eq8ZYCl41ydBDNS1vgOQK+D9pwXXuDqHS8
UumkoIaVYgFeQJxmhSLvv/FjfHZcIMLcfDyxAWgZj+OpUpvDCDdMt9jYaGm9Z2b1NJVjdKugkYwv
tP9B6cesFtKP76atnoxZRDc3nc5JVrMfClp5F9diwdUJn6NIxV8glFSfzAB7Xdr9c9QGlmjOODs2
WMNSsGE+tAP7JwH/89mOJpRcmmDcZAZrX10jAF83lz/+xwTp2toolaGGjjrfcRI+2LcDShlFH0H1
QIc0YA0TOwoZvBksgyleNE4rhhU82MrMeZa99E7Ql39qZs9+nr3CeXbr/moxfB8rUopiMOrawhQ3
gfONnzcLaMklwI/hYPMsOZoq8iGIO9rLvwYopCk0uXc6QCUohr5HuY8tAEZrF2rJINWMXp6sg6Eo
Xlr00Q+xiTpennvypXal/ZzxkMYoIzMTKt9BJo6UM1gyrUypErT4MP9x+f1uk2s9z7C7sDr5wrOu
f06zFdaN+bFPmjWkxaad1Bt6fNnyI+UpBCQBj1w5giEM/k2/qHVVb2zMfonnZBfCnsc+cgO48/uI
p0uC97jxrRtAYvWWcnTdRGVCT1cMKRZBme4doLrpNpRKRi2EB9uGZTUXAIPVRgQJvwoIdTMq0RFI
xG1qgd7ssE38aRWQr+uHHx7r2rCYAGSJbYCW5jTi6zjh6nW28m8GMFI/q6Y5oPzZv7tjLVeQzFJH
9BtbSA1k18jFhnO2OcCodd5+QOtNQIPlw2FBtp0qdM4oTJtknaGq96VvWhvAVPDXMj0N6pjvQ+oJ
gA8n5+Q7bRzSfNBMTe23Np8N0MluQPr/pLyq4DaamQVbc55hs1+MgMk0c7+D18XvM0fnII/Y76AK
+P8bdfQ8ugtz7JOoTYi06HpWU8ATI8tGKOf9qYKBJZ9Apu0RD99bcDCPlOkyAH0Kt4qPsi2tRVCJ
9lp6rX3ArsZdZrnbff/wvKj53jLpL7HTMbEULYHKFSCT07DdBACnKuMVIpf+RpgtYNpzi0Jl5h+K
qb1MqJFf6eAk0r76eb3kXluhXv9vHr8yC8vVIdk+cigh19B97e2wV+apEtMH0fqEiN+y0nVuJnqK
l8DgUNHVtL5g6CqQyHtzL/vZeRPmB6Vt2XhbYbrDikJ9tfSEe8MuTF1qMPc/Xe3h378P6kEdc3P+
cCrevAqvXwOtXX+MVQbLhLw314YIqo+haA8QR4ghU20D765i6E/ofNbwNvQsdK7pclCbUarF5XXm
d58uB47+AOGF+GXmDVbFKByUhgfNEpZv8smKP3wVHGzhsOdGmtW5SGswknW+76xy2VjRuDe8wX5v
vlNWepPcBygALClMIw8UgKC2zjO+11BSgaYYVTThqOmfsmqCJC8+6hBrFv8kp3nzqGXSDOWxjTNP
YDxwe1GXfgWdSPPqQinoAGzPm1fbmgyR9dXBt9VbU9jqVjiNulEqQqrWqdmrogUYP4AxdSAneMNU
HgInAYuBTsUc4aHNm49POZr4Kb6fUtaRufJDf/LKg9PMi9IGoSKYXfNH0i3ZMKU/Mqv2wxQd93MM
eaRjJEEIYI10PhoOQf1OmT/KyJsWAZp+N1e2LYBCTbIB+cp4ad0QNl8KYGEnuwEtF2MHCDiREK3z
TUJEcUpj5z1nqOdkaOQBoJFsuoDLV5OlT1DEq74HPhTvoySYrkVZu4fchQwlDeDbkgB4+80bhQLb
TPOHsEa9ZS0+BZogcvPDsz3/Gf8QtUvxo1xnTW+8t7y730FGjRtGvZxOcICGgGxUK3Bi1dnDk3cD
GD6I8w4szjZThaaiKysBXxkdOzHahfd4Qhd1Y+n4vgqEvxkA6SOYeV3tg78VzfNlYFJcwJ3iWEGi
jfAYAFRCXLKo4wsl+t8Ddl7NF6EH/rqCBuLIw0ClOATo0HmgW/lpy5cKmhM7YfLXyTDcDw4M/RKq
NyhIoWnzZgNlY6Wd99ENldpkQ5luUul7H/2EmiCs274oCCTvVRuwJeXtenyv2ih+aupCnEE+cBeq
msBLM4xhyyzb2ILwNoWDX/MXwwvMkx3lHxRFrTM+M8Ch9BAdKis44uNnF6O1+EsB0f1FmQVwBcNL
cteZ/qSfjuOJ915wcH1A3HV015sEZQCGVOA13MP/nGc7xnCCxelbM83teRxSe5tqngoDmeed4yu8
kKofjqYO0QaL2gAyE/BqBbk/AsJapwGxaFYoVdVbCsfBvyWup9Zwaes3kpg0hOmH4mqIrftw6CUf
yk1agn7oQnMU6DNsNaLqUDDggRjKc08DuFeQ//fKE7bmfIettL3t6qg54xlcrYDeFC+OCz9Y15qj
r01mnLwA0OSFmjaiqpqrmFACBQUQxMg+UlcZ+NVxqPJmOVtT+j1yPaxv0vnD8PnvtXfcZNZVfwpT
DL5UmXCgQ/C5PA5xVk/HygH+rhzx+Y4jCPWuwLdXn7qWj6/eIBSazkW74GZn3FpztHdRAAZpAGDB
m+kChe4r63sGlV8JNA1U0+2XDur8KxMeC0dlxPLYmXOwyhLpvQSiLBajFo/9NUJG+Z9AJeXCNFwY
oycAYI2V8UXEkfEF3L9+Xwp8iSiEcw20DIfMWlOYWx2039OuXqNu8n+MnVlz41iSpf9KWj4PurEv
bV1lNli5i6J2vcAUConYAWIHfv18YGRVRkbHZPSLTCBAEgRw73U/fvyczJHFbPAEy4xfEsF8yy9J
eEx6az4aSfFVkdXkJWnbi2eAsa1YNdikSmT0efIk8yDjaz+rzvXd1lCZNiphw74ziu5+NP44vq2V
NhirVPSvb5fE7ObConNXDLWMaApFM/00ATieor5XTz3GMkLf6Lvr1uVc0iYzIxJ93RQ6jhhN1WTB
6qP19V3jYKBnrppMC//6DOJ1yxVaJM6nxlC/ffiIW0OdX3w5ipCKU+fnZB6mVzEuNEfXy36HgqB4
yv71+rS8bv779eX40Ayn1xG2uzO20x/Hd4zkDG+kDcF67Y59iy+ZaqK5rQzCY8Iq4kSaGm2L5Z7g
znei7D8fu/oyPVZEXMurJSJJN1Nofrtv49QfpIIxrKEe89SZYkoDmgwHQJSmxyJBg1VWnmSpDndJ
F9OQtGzGVQj3C80cnL/ZrC3aAf4/b+qUcNFz5qOvb9I6vWQVqX72Jkoe+l0oGavCnISg1yL0r5Jc
uOkvZ8UZWABfK0P24zHpPlA+fai6MX/qkhjRhTTN9nkZz9skUxO/SeX4wRovsa1Q6P9IlczuKkHw
tCKiRCIYGurV/NHaXt9B7qIpjRYTZ5IzfWed68vFve4Wl21BNKDyQ7iLVVn3LfCt01wP9JNC8Pyi
TqMnQjtB0TY91DARX2oBa6ouH8ZjpRXZSlG0EY59Ix2GcpBtK0xuzayob3JDOa9RtJdWJUjqDcrY
kRtVuvycSlhJiVPzOUgUeI28fJ8S3hjKcndHiYsZAhDZljq0iKbmbEaOkY3OzNyECdWymRpo4F06
zC2G/laT6/IW3T9R627jNOtvFUxYj0V4JvVatpbXExE7HeXSEqTpK1U063s69er7Rm1XiMdcjt9e
muF3C1C61tedkYk/HyQrw73uVY2CRFI8f1536vS93H+97sCsteYD8m3YhmtURNvHSCqGVSMkxqLt
gsnR0NAN0c5vBb62KIRI4YbEQj2pZMTX1605x91gPGfwFdV0DckC5Z52vP+GN4miKm5zcf5js2r7
b5vf0KrIpFK3HKyZqNuMw+AqWhhuMnGSdoncWl4qj8JdqxOJqBeJPv1cdnUFwcTKYqCpdf1qmThH
SFH5gf10aTcmmXOkKkhcSNKT0AvKaWl12V1fL7tqep06/ckqVM03miF3p8wi+Un01w7vBuzKwpSc
v7f8AReTLeFvjfA7g0gRzenOas+qrQqifBoTEbv3wkLBW277rYTWF00ly7/tIrc85bSXt5nQ2X0Z
vlxrVn+WsL7jaF/3pKLYujSsds5188+jf6iQXTfz5WBFTr4/+LsKm9xc0J1MGufa7XZtaKt6VJWX
CjqguNAI7kjf47f+t+vuczl0eLIvrW/Fcoy5HDNIOYbD+pg6oDLKbEeRbu2vfy4t3sBCaoweuXW4
T8Sa3dd/O8lo1ghmH7977du/rTqcQOXT9Y8fRkCr0uZQnJ3rZ2fVNOz7xBMW/X4FoR2cVS8fV9H+
65+5xcm9NiMaGRTrm8D/9fWLGXtlnBSHPw8dIqx8qiLR19cPu74hV0BzjUyr/OtrcqMCouZIydPf
r9P7uFwCBlVIHESmaSgX64+mweseNRPm2P1z/3dvQolZc0qzUekN7BTi6ybcVmKUH1VL1WxaS/ov
ulTtFVQvHgWdwsuETNZKrTvlQavS4/WAlrZO22TiPoZFjnCNGQpu03+epUb2ZCU1/bGWKfMlIgbP
+rwRIaltrptapJqOZCWf1WVK7SpOlIdRLNL9dTNkyNxL4y2wD62yWGu5UlxEL/M5bGwUofSDoQwo
MMbSIaRn7GWoK91vZTEPrptpP1AlIfIRQ+xJv11cvFDOadl8u9TXy6oWNEuBjoXreE60RS/DVJ3Z
WkyIrtucuyah1TdOEn3LxTnDtiI0HD2V4PQvr13/SMYluzkn6eRHoxXaf+64voPQNt2QgZ6ur4dt
odldXUx+T8Zz0DVtQ+OItBmXretL1//mHKeivHSvG3E+tocY4PRw3RzyRFhX1IOur3874t87uTKy
j48iUu7/fu363/Vg5rrUtQqE5f987fpf1mDnKnAiLtYAha0jzhpcmZRiiLSxDSwHDdMobEu34v2V
fPltBx2r8pry4+3SVKm51z18TOppagKl1kLz5Pff/vOf//2f7+N/nT/KY0lpvSyaf/432+9lNdWo
kbQ/bP7zHtH6Mr++59/H/PUd/ww+ysNb/tH87UH7+L0um/Kz/fGo5Wz+/cl8+x9n5761b3/Z8Io2
bqfb7qOeTh9Nl7XXs+B3LEf+b3f+9nH9lPup+vjH7+9lV+Cpcfo4x2Xx+x+71l//8bukXa/Tt8u0
fPwf+5Zf+Y/f/29x7uIse/vxHR9vTfuP3wVd/g9Llk1VlCT+YG6i/P7b8PFtl/Ifqkx7uUVfrGLJ
mmH+/ltR1m3EV5r/AfNPFi1JlqAJSaL8+29N2f2xCz9ISxNF2UCJ15R//9cv/8sd/POO/lZ0+bHE
NL75x+980u+/USNe7vTy08zley3Z1NDxpJBomBrnUL2/neLizOHS/5GouDWdDt+C7nMlcqBuIf9p
fjHPfnV5TsZtEQaXhW+NvkCDxG/e7oY+dPP8brGBA0LDJoF0ofWBG1v8Gwrzc6T/rrSOuhLASCgj
B/pSJB1y5bY215b4qKo+rbO0OUJ7TS+JnaMMNQZaU9ok4ghC0oDt6EHUuGp2V9XrycPqpq9XBnYP
EecWBtq2DGZ8pZ/zdJWOb3VHZgx6vYkrb1qBeXzS7wrdH2IHn00A4sSr5jbZJzBrbUoksenAaXIl
+xLkK5kd9Xv8VruTM3k48G6yIHGYZor15SQ8G5K9vD4Fg504GuRyCL5fcRK5BeYd3tJV5p49waHv
2x1v4bs9h+vpZXby+2xL2OZN9xc3vUeMzdOP3XsYeyNVeIoReKq3QaIFWAKUCJU6WeQUhC+34rA1
v860NhMEW7tLf0N1/fJA49S8Fb6Yge7Enuma2Nmhb+teXgT5hhbT58kFbD9rqD1gTrIe0JvD/w4H
pXqlnd0J6MyhAQRzzVUTpKots84kkHU2ghXQ3r1qid3XNTnd5IRtgDD98K589of+E6eRpoY6b+t3
g1sdqIXXlYuchj96zX1VOzniHHfnB/Pxcpv4KvSL1NcoIriZZ7lVj4ptIEOELQLsx4SP2WnfQg1O
GjK3iJFsoKF1zTv+Fyg2B5YFjPaZToec1rZSt1Unc/E1oVrhKKfpobu9ONYpH5yOIG1NSibtSgmp
jc+ZSx7XezUKWvlWdqsgoa4praKM1EawB9Uzk91wdk27RF/CzgM9ducqwH1mhMa9u9QrvXhYzHcB
73vbDH1lcnuYP8JReYX8UHiRfK82cB3dIfc1xBfPOQreAetTRveAnZlUUqhNOZkzxkFCXUhfJ/GK
PqByVaMv/hH7yAoFpQ927pbHOLHT5/jGCqgu3MwOdO1b6ZFwd+gd0MIPdSesyxsVDRU3deM72VpT
n7qlljU75uhPma+9YsKk3Da7ctcnd7XqF5ZLjSKz8/uzQye6j4HlsTZcyStvxkfzjvX4QQ4dyHal
mxxM97zDtFw/loON9FD4jgiEZyW2yqBQbevjMvgFToMHKd/11UMRH3EGGQUG03cT4x+zz/ezjfWT
uUYRZU2TDQOmn2X8da65DNgPSZKguMl6eRzb1eCrPuhW8PdfI0s/+x5JNnVRt2TVFJf9381pRH/W
OMvJMqcJdw3QjZPflvtimwbaYakTI55kD668XOqb5EE5JoOjH/7+HCT1Z+eggqyBHCiSobKGfH8O
JCm4JANxucVO8lVGWuy0nuS8yLZou4WT/OLSSiwj/2MeV3SuqqrIUBG0Zf93v/lML8vUW3zfsEnl
jYbYqJO4gqfa8InNd8WRV7+6zBJr0N9+5XIJvvtKre/zuVu+MlnP+snw55XqonXVe1LszPP/5hst
5WePkG4aoFysprp1vezff6cqtRctuaguitkI4MADLw8p0+qMlsemWMteXbzowQw1xY1P6A0hse4X
vl54EyN4Hu7y0MPmtVKPs0frgnd2oTOxfh2Er7R5eOl9drr4xabd94G4FdzEQYzIlQWvQUXEXe5i
6jAfMtxtxIkU8Sg3PupTs7FaNJTiV+X8IGSnbHrOh6+58haRyo45686p758i5L1lrzqvksRryuMz
8LEDPmtLTw181xxRyduhZHIvP7ry61g/S+KjGKGb1+MRG5il3dYwNNYLbuCU2Y1s+ZPsxG6oBpqL
jWeHnriPRUJTf9XO26RwojC1dTXfQOy0h5Iqa8NEVb5IySulQafPscXcaegRzMVJOG9YQhoTxt4q
9ZOLrbmL0vnozReWxSH3ZOjzMTT6+1QsbBwgcLu2hI2ubxNj5eIkZBYBPOg8dvT6S6HFsCArJ1ZV
W8JCuKyOonU30jE9AsLofWfTlupQHKCZq6RbtnH7sSNrslPz1rxsUhz+EKEaYZruKWnAUlFmTEGd
qbA7SGiAn5IjfGqRgxhKCT/vsXXGjxzY4PVi2lnQbZBLzD/hakTRKZkP1ovuYbl5cVgOs2YlUq5w
Yu5li/bSQem8qH5uh43Sbw3Jv2yRp/J74a1Xdh1ucekqxvCVVZ91yB6bTXpxqsIR1dev4biryhP9
1GrmNZXT++ONHjDPwE5Qc7d1MVH30AqlGyN9CqN9225I6xPqSxuzeiIDrx4nrzlZ1T4VA2w3c8d6
T6WV1DmaZLeAwu7s6w+1W6+7QDjJL7pD3/gqXlmWfdlG+95PD8Cg21qxpcLPPkwnWcen/LN8wxIr
ku0IqVBv3HXMcIQ+KIw1Hqhlrdrdk+aO/tzb+kb1Lhj+OQ1jRfObwHyp7pPYnu/46tKe76W76BaG
D8ET1anwIe++iOMDgMdsrSoFx61A9IY9Ql+STfPOun023kXP2CrdpgALNINhW3qT0+/CV0KQ3j2v
2nfJp8RTT758AtOESr4OHyZHOQfy4Aq20bgy4aWT3bX0HWun2Y1pU4mJBOb+gHxpUdlCREXfTaLT
hQIBi5pi4xKFJDAlcgefR4UF+53OmxnxJecCN7Nw66BZZWsl3cUKd5H+WQTT89O070a36jxZ3NdY
7jrYjsOJKl9Sv3A6u31ulAfY9oVDSKowOZzml+nilb7gkixHJ32fPYQ8QvRBuI3TqHYL90beXQRv
dKH0dbm3aO6LrsbTVNhnl8Z6w2mmm0xYN9Oae6Ojf/u1c3o0miAqTv0DLRXts/h6gRkF74VbwLRS
30sXbDq9Tt4jYdhcnFo8270/eWHhNTiJVVulujGFJz15Go0gjux8KYSu1M7vjR3dtJplx5E/JsSu
GMQZlzVDGqJr6OXiS/0Yx25NxIBGnCMjJeAzjTJ4Y9C+yb58XkKvgGUnrnUCdzyTvhTnJY5EeciL
NXe+T98un/FpvDdEHj4bQpdGV+K7grLkfX6ovs6RTUyXRC+XkqjK1flZpV033kgU9aj5WMSlW7xn
ptzDILRPdnrhGtjKMctyQQzfgGZ6F3qoRKRSgHqcchfD8HnvPievwt5lshHGoDB5ppxbObqwS5Yp
QIXIjXyzTltHsVULao6Kk4VvaaLbKXMXMJPuqsXX+nnMX4b+zTBWqNWcJw+25yTaVndDmJzbF0/y
ZY8WgOZWZek0VoNOu7ctOlgGofZj6y/duNxxdIWtxgk/R8WJFgNLIE1EvBgz3YEJ3qm31gMt3b3q
K4aN6h7WpjAajXOQ3F8e+VHtDgdIT+eZp/hl2ILiCFjAR0SmaHHb8mvKkuNUMs+XscV6Rdw0Kxos
zEDx22MWQgmgaL6prH2n+bKjPqr5HT3VIQXLhhPnxk+e7lzODnIRLAb6G8119ey3CInHcHLtTHKZ
r/ScK3gItb0+787qyqTzyKclL29QOhROinKAeoDH6nSUUh+ptJRQXx9eW/cc19yXGzK9dMTZloYp
WzWccnBdM15zW7SCidKQXGzEGVtx5SZnhzFg2AmMq8SJcEufBBoiiKl9dQALuVGA3LmM9HLA/UZ+
YTMnN4VpFy9Zcmq6U9Y866NnCIH4qinkmq/J6IyvlRMqjH0FqwzXDAx/+ohr52y6ebY5Mz3Zprlr
FddMtw3rYoZ0DKUkG7GBaH1xoObifSn0z5cLi6+W+JL2mdTerK4iCTtiG1E9ClqujzVBXiPHdpBU
r4tuRNbJ0kbwnkoonm3Y3IZeieD01nAtxbMIe7aRlwRqMHnDm5mt9EeKdBHJsK3srNJWvegl+koe
XK9FHP9YHKFMrWdzGULZ18qPvg6H6P4S86zN6+Y2uxOc6YV2wZqeRi+ONuFL5GqeTIeIhdgGstpe
3fhmQoB/atN7oVwtifnqEvDETnYUuqV+VKz7JL0xmjvKkZcsKMxTfSYvOqjCcb7szfKIziit4jwT
wldWHVgMLA3W+zlj0ihab+pSe4j3tbVmGdGy3MnDgyzdN7pLn1yzGqYbFNmIHhTMgGafCqgx+aH1
1HmX/G4M11LujxRRrDurC7p80zjSFlVOJmCtdtGBSZgGe5OVZ3rt8SyvvvZIdrtGtWqgXZ8Zdi7w
ADMR6Gp7dtFvBEhoS8YseGEgRNvWTYCM5ZdzTHKeekUd5P16SgJqhSxq+Cw0qQdZndBLTVeQ1omE
8+AyMCu4GEwPBH50CQ2BbhFWeJfCy+d1PLwlXYCaXqIDf9AKXNoGLsiXk7ZSfBrgF7hA8cd1gqRd
gJDnxQ79wS/X84kmh3gncpMJfAkByLSiR90N150Pf+tRBTm4MdHYtiO3Xo3bDFsTj6SO+zn4NAk6
1WHw4dC85vedG0Ze59IGvDYCzXSatWyrW5JIh7Zbv/BSV3CVdUq91W7f0vszq93JXGfb4b1eqbZp
j4/1G8PWi2WXaqoY2gjOe9FJWb6O0yMwqJ3hq0jguNJ91DWcbFWcBhaIzfA8eq1neMIenIbn3Ks9
IcBAy6d1Y73sGBRncmVf9y+y3dzzRDjGpnTbILxr1tUnKbxXfMpIlTwAtQTc0SMSaDySisOV7Jzq
KUYHdGVNTrwL280s3xvhE9Y+ZK+JQqpCEelY0+aIla3ykGIfHaE76llAD4pTJjuL1dZA7ckBQWk9
2U8ym8vdZY5Z0LjpwJHfCEpAX7Bd97SsZsxumDA0kSdiOFNIgSDuI7yfISraZ4xJIcsAAEubVHG0
20b+pE+9RhzCbt7HL/Ot3HgVjQaEniDfvQXQnfryHdShlCB0NG+TajNS5JkC1JbgIWetp2jelG0I
4Hl4ytaHs+n21LLRYKRbYj3OWO044E+u4OBRKRi25cn6iqI2E9/T8AF+RF+CuI6N9eihrpnnThE6
qq1fbmcWQvCYBomFg9HsAA2Ih89YBc4ruFyutkHTxwE2o6N8Icbrq2HYKufIgdp/toVpNZYfZrkf
qns0CxpKLu1B0RB63VSSY+7OGFQJ9V2LsR8aEvKX9kv5kTpzACM3Nr7I4FMyUFl8Mro3i6D/jPbB
iDA8XCKMqx6UAu+Pm66yw4KhL6LK8YThqyNMSJhgo7wJCQgUYWcOPOizeWcFKvbxe0EMSoRA9fRV
NtY9aAtEkmI1IyzLsoA+We514WZMNvV007J4i1PhaIZr7DEHHN3W0f3uWO+rTeqHNgpSNywRLpmM
bTJdjl+sg3mPUZLqjNgnj3chP4JnW5E29aM6XUeaUvn0YbP8ESX2J/NudpreEQa3Ba8/OynpuXhk
SHNHX1H10uCV7aFIgItsLad81l0eGVaHV9QcDvG6uSIIdufPOCnbOgk20sM0rq5EN9mAvj0ATPl9
kLpZMJ65ZR7BaRTZ+lFclzvjYKJZZmtbacUU5Sqnio5zTzpoAaczan5WBn22wS9ApAXZq2mZ96q9
lbsz8yHZkGaj9eqUFY3Bn9CyThKI2+RoosdgcIc7vEJQxgU0RTyCs5JDd2ZWP6r4OoP7JJvQMXbF
K4XjxJ1wnJi/zOhspbeysK3HTaLZVYAOn49ELDS5mU/MyY7X+VOU2l1yCkM7dRdc0eYnfjIp2Eij
zu4gOxmNhaMnR2/RSq+Dsfeg95jGrZQezuWtot6nhmyfLViYZNNw3LvBIk/8korHUEtI6grTtcrE
rhFTkm4z5WUanzrVE9/7R2YkGgOV0mtz70wMoXiGtk1N5jd9W1UB7J8ZAMzEMTnoDbf/NBFOak4X
aae2QWu5E8lMelfw2VHEYjVSlVSZPgjyKOGJjUkgQa+AU2AWDw7LXMkg9IenxLKFwgEdYOnFdBB2
IL4Hjlx8NNLDuX5qo8+oeYuEnqPIbu9D/ZRqH1r7pQYd15KnqPZpOOIT9SEgGMw/cnoe4TbwvCI3
K0ggCg6LVs8Vjl9UxW1Dp+wQJVsLmVdcAkBOq/VHR3624pU83A0IrZ/fpBrNAGSq2k0H1Je90ZiY
ias0IAXaTH77qBBTby8uD/ZaYPbahO+DgZn3F+lUPQ0+tDAJeRT70q/wF+4xHS8PtBMIjyDMVucr
oZMnW4D1qCdzOHu5sBYufpvu59LVu5UReuYQ4PxGo4gVoIWbIHrXBlQXx+rOiG+ryktVt2vd2Ppo
yvvJvAlxVKihAjExpawD6W5mMJsOAOwcQFJ0aU13MQFR3M5cLfDt5YkFvqy99PwlF0FvMdWoz/I2
ZRirES0MpTdXHov3spwbJ/1GchJb7myL2RIvOnRsvOhtdjSH4exqAQKSKC1vibDGJ8FpkLPasDY7
MT4yfDMwrUgoRxOzU4wx+bHqIExaoGtRMb5RyfDjr7ADWM8xlPER5fCMTcy/LvasgNwkd5pmpxsm
Yw7V/Rk8PAMZl+0F+v2sp1eWPiw2Hxplh6h4eU9/BGZIHsVGXQjqFpVI2IejQ2AVOUNQBtwCZk7R
ojZLvYQyhZvdME4yh3G8XCuUMphxlgXAH7Zcfuq6Tm86o6evQEs880sScmIdTsMMz+SBbrPyXgkk
AGiIY2Vnv1Ff6N2R9fhylFc0jN1brvmFFc0RPpi17OX6I4F4FDrsqR+xU7BF8q3Q1jFgIw4oXVAi
xqDlKsFgPSB/4+D5QrNHBrZorg0ne5O88ImeYTJx7UGMXOk1A0KZfSVdnaub+LxFqNLhx50JAKsD
EJZESu+cj6Da8n2/mZ5nrz3RG3iklVxhQSOrBDsH7pkdJr1bUXJCT4mZf7l/w7ua/QoyXuDYH8tg
3+OKP8C1gnIeTKUtVdAb0Zl38qbfLXWIkvtDBrrK/POt5U1ECcRk/ryhUTQwAOqbp/xXSK72M+RY
t1SZmpxp4py2QKDfQZyzgjdZXwBxAl9ODikdgwR8IXLGi6f53d7Y8hieYKo2nJp0CXBj41GXePKL
VyyynWm15JDDIwjp9ux3TsPicgO2ASDaeeYBETUwdynodnBrDwrLHqs2n82o+dVP0X8GxH/3U7Sl
+PjdT4lwOKjUjp9SEKJu5Ntq3UdbKk/kWh5h4nrezj7wjhv5qhveLLWA0KdrwyH68sjlbXG9PLKk
s1fAYjxqa1ykPI2IYHITHsKzL98AVfDjW6d94BlnLOhfhpWxq7k9HRnYL4H2nwLQf94d7YfaQpUJ
iJ8MVwB6QZb7lRL8b2oYP60fGBSNKQsD6yvmDw9kJcUNatL1UsMg0uQnuheH3MbFJcZjHkB+j+Tz
72sW8s+evO+/U//r7UJX4NKLC7gubuIVphxWezfQQbghle2PEflM6/WPlOGYCUkYnNg3F5x1Aw/n
rHM+off356Mt3/fjoDRkTTIMSkampS8FiO8eH7OvOvMcT4D9+8sneGCtOIqfewoZ1BNxPE99lK6i
x4LpaXaVJ3OtSsysBQsCc3btIL6bfZJ1nO+TN2F/Wec+kcFzi2PTXctkytKxbgyKArYYGO/JTl0J
rg5Qgo6QTeXsVbtXUxttKxCkEh7yL58kCvk/+32qBgFAsTRL0n8Y6SHkrQFrT7QOVJ8WAozKq/fx
pX+XmesUryBKQWbjZikwRF74qGxD9+KiKWPPa2U72qBaid1/waKUcGhyrS9i5mXSKUyI3T0htxHt
O+/kewTMjBO4wPAsK85lp4s1VmUuhfcEqpk9F9vijURN7ChS54GxSm+N1WWfk6Wy0munkDLwg/Rl
CMYVGqi7dEOr6p2GsMEh3+e3BZwukgkTywcvdFn+yYWPCW7FNvTlAVjNGdYE2ywKyVJqcROPnGYt
rlAf9CgUr/MvkLXEA6wikvM1IRdcdYBb/BGKykcHgpBzcipXPtv0aFAx8JQN++n588I7IQABPghB
eMPKOfRLTohTkX1GPU+2QYA97uHBcKOH2E991NNvtZcc+7u9sI9Wy3lAMyjw14EAUL3Hop0E5zt1
cueXv3+GlZ9NgVT//nWPr8/Ad89wGGdpj4nTUrAaHtHw99RbZU1N2Bbc1I4/WWzcBmwNtjTzOXdN
fokeR/gMZ8CEiHIMa/Uue/jVzPzz6UWTdVovVEXDAOmvQ2tCga9pc1kF9clklzJBYC4P1yMte8Q3
4z7yfjm7GD8rURrffecP04uB0vmcdJLqRoyxR93rgDajNZLvG+OIGKPpWHeDp1Bz+mzX9fuSZpwr
T5DsBcmunTFzhskOTyX8Jm+A1WC4Cz60AHZLqTM7Usr3QGLD++E4HQfJrR5LqqA8mrfTvr9P3tNX
kDYyRvOufSTNN+iwhboR3oAngMeBPPnE0ZpND+BOPTJ48n16qx7Pm1FZ02Q0buUjItrJsTlU/sVJ
P0jiQN4DSjNO55/vJ0ArKShOkPIVBtAQoCPpXm7HLcwMJIl3YI9wGjqicG0/vTR+eKfv9Jd5bWwX
DFN6qrfd20LIaGict7MtWn2ib/rnozXaF9wUN2T9IE267Jw3ypeeBQ9H1dv2iXh9Pkz+AkKtNdCe
JRoEsdmzKrr9ihmbqNJHOTcQdsC7uhe7/b4IKrf7TB8xgocMAUC81FI8Up1jt1Xj6xOHBGogHfHS
FvzqQPc040IMHWEDdOnqzLyH0M7dAqpMbdkImpaafZYCwmof4LfbtR56MFQebf152oGhf2nBu48L
IcLa1HxCBGR+cyY9LoLSyx+VG2s1AGwB+O3Lx/NjuM/uO4/OuyOAwdZa01UaqJvzp8b85WkDs3FJ
MTu+MVxoR4cCdSEbg50lhAXK3v+yzP2zx9bUNENVNc0kmvlhqMzphDJQZDJLE4WpPGRI6FANdc7U
8mOX3HuwfzFnqD9b+L7/yh9Giihb+aUd+Mq+fqZpIM3ogvQN2M2qY/XME2hQfwV2mSp/wn94uguL
jzp9kKd9gUik5EtujMEJnVleKN5zfVkz47cQpQGvujcurr4h53pot0qEbpkdipi0OEPpyviUe9Ea
fa80J12yFYqRL1CRB6+9H7/Kj8rzREoSIxwGggYObWcbEuSzrQboHlp+dGc52WN2g5A2VeyL3QH4
zrZYbMWBaka8JZteHg4vjpE2oxpKfXrwprcYl1qEIykUCDv9tQVLtoF1ozZQX839cr0pi7l8urIT
H8sTNUD8psZnyWfFyyT0ruwIVGqbbxitVD1WCg4ms410ejuROrCETZMP6UVETlKyKZZVSJmyQBym
i1vRA2y3jDMB6o/XYVhzrA8RMwIAXm1XX4q76QFpsoUjRY+OubLmm3SfMYUkT+Qlve7yuS2jh+SH
lkHLGQwgj4OoPqGtTnqnrbhf6/wgIGV+D6HtBWpTjGjNYZnooYME8a54mgaHERwvzi8UZzy59tD8
7MIVKlzZ7KrdGr5WATVrx7TSvWtIEHzGhte9I+LDOABVZJ4qhK3hkJrA4YtEsikjt3U4QxZoKkWM
NTNh+TzVsBhY7nU7G11yWlEGuWlTO3uFPgWnAFxX+8TY8iZ67Uf7oCN1ke7IiBemjPi12QuH/Jna
C5VzmtPhgwGexLZB3veENVcbOfI7/di5q71RNNGpLaZfzgd1E5GFL7XT6KNdxPQC6UIpyKF0Y0f3
VPd6zohC/3qJDrCa2sl+62S3w+r8ND72gZYcRBGzZFu8QUzEFVfmSaLWhilQOXCxi9WIatoKwtbx
cjiTo53dCrDL9DFRRv/36xJQKDdAGU1y059XarWZTS+3/BHzOr81HbWzzRvAOu98Ezq/GL8LZ/LH
uNXUoeHomqgruvlDjlCKkmwMmaC6F6rjAgnM1vycnxVffcCUyR3X+cZcS4G0wijJGfxatInGxszm
xnU+3dSEJxYnZryVd2TvMBuIslwE2K4kgl+c6v+caXRDNaGYyqomyvBQ/xoHtHVl5XLCozO+m0G4
sfxws6RjlQdVz5sxD6XucaKi+4lqNQBH+b5gAwMILJWLfe4OKxM8Dc17v3ajwFjXyS/mQun/UXcm
23EjSZT9lfoB1ME8bHoRI2PiKIpMbnAkUcI8z/j6vu6hZIjMrFTVrnvjB+5uQJARgMPc7Nl7v/sD
P4CMeh+qjLgCMwbZy7QwQHZSCL71VzVPCLczX5uxJnb09bce0l/RTbZr27rGqq/qpqZ/cM7TCu+o
DPhmnIfg3tpoV+6q35vPBptRZfW7W0YX0Lf3t8y7TzM+7JQzN1KnLOPT+k27U/dIY+2QuIema0V1
b8B3zHtHWXtf4E6bNuOXkRe9BbqWdzB+lNjn/u4vEuDjv/mLBCiYOwNt2w/voChxwLM7oLvmB+/B
+qZUq/iW1OXwg7wzCFoIsoBufOs3SNHhhu3w19fjrt4gsogzy/e1MR5wMu5bf1F+qu4FliV4Ka9A
yn7uYCNceHvSCcBL52sddAeIReWOgvvpSUDWFPBFJQBaEafz2fqDzyTaK6COn7S18BPmB+uBG29P
NEkVmbEHf+n+bvP5V8cd8KDmOg54OsP7C4AvCfN5MErewbCLEh7emepauSKXvss3EL1ZT1SVrpE0
vrKO1bW4OapV+3ncaz+89bDNb8INC6OxtdbuDRLdONXeidzcnsTdjt3RxGbTvbaAfy5PFL7sEFC/
qpzfPDq2cEw+3FPAH8U6BOOBbbsf7uDcQdEQ5p1zCIFqy9foRwsmyLgdv/n34Q42/l27Ac+9HY8C
5dzejIdqyw5a5qqebNy4dgHEdlkcs0foobWDda/x5AE6xpN7QnVuHW7wdu9I0yUlkUlcM2MB+9sm
Wpn3aHGQscy/EwC+Dx6yw2/WLf2ve2fXBT0PnNTDU9KNDwuXbXbQBdgVCel9t56PQ75Oj+4WWdp8
NV/VxA3xIwiT4IR396V7FR/LHTBQKl02UF5tHQJPQCw2zUv9qbvqYRpY95+aRwvEkPA6/e103X2p
yAfsiLitzZdgA+BoD9H5Sl3DzDgvjGeFLUN4q++1Y9stxTbOOwzOISU2+gnozsl4JpIQEOr3t9U2
2pYP9Yqk1ya4ytbJvXia0TBaGSTP9Tux97PxluJdp6L+vAACvw918DBLd2sS45uBvC37pb0DMA5Q
iF9whaK8u0M9HWcvv+1vfXWHesAK7wgYyNaNAW2twj/MHy60t/xloYgjL7PPyT1+wVouJaSdRPBq
vhK/p9iblFfO3byeH3F9gtsSpn82GsHWESju8sl/QHFY3Shbh/D2i7Ntg43fLcFWbBF/0zf1frwz
2Um4+iLZ4mR8EzvIinWgZI2eeZCrB+S5gzWw0GV3NE5lvm4P9Zqqos8RKW9EC7fBMiXPLt6LzTJ+
rrYhDw2QgkV5j47JcvSWRrOxluULzMACaaEBaPzqPE6bpYgXGF8mQCNLRErBZisroEyHZkVsHLTR
yl+bV/79uB333hZs1q76BJFHS1xxWrkbMIMkN8MrAQSdvrprcGHx0jyGlFA+jvvuMdwY1/4DXkKK
o7Vwn1mV3HAt0uXuJn3JWerIIYB3XVvdqj3goq2i28zdkkKIltrJKWGyXNbX/UlZmQA8ARrFy3Y1
XUFeSlBvehJx9LcI5f9UpnNTfs8f2vr79/b0pfxYYvNrhc3/+f+pEEdXeQlRsfQfKnEevlDk8q/b
6Htdf//Xl/z1X6eo6r5Tvv5raY68xs/aHMv+t+qapuEauljhQU+/1eYwBb4YBLlhaRbMAG+VOabz
b42aYduzHQ3GJtfinJ+VOab9b8dSoaewXdW2sfmfSnP0D+u3Zei6h++BnjIvYUpzPOGh/BI6MpXO
CKO8h2ajyEvgP8O1M0RPfO6majKEe1qUUIxZXdQWmnyFECoKO/hLIiAmfWQvnBrnOR6rk1o2hNlt
+La16dOseGAOKKZdWANGUKqtTSQvYUXJDnOkX0NBEi+6In3JUpUUWdCfxnFYjJaxCiA4W/UQGAIp
j1+7WN8NnvnZDXk7G5B3QgwBgoXNoVkXN144f/a0ksS5OT1oBOsDKwF7A+eCOQZfW9K2Xqh6a2t+
TdWG1c90x0VvOF/59O9Z4inrYCbGEMNq2FC57lu6stKTiCJBj+okU7vjq7mGGvUlQZ7P11/rEDzi
6BSnGG2SFbqkYCpI3w2T+200UFHNyWEqg0GGHBWNxTzN81WcJqd6hNodge0A6tf2NtJLanNfC9fa
wG54MpPaoK6mek7L7IWSTiVlb0MJc9sJgdzY3089cZtQGddZm3wN7fTVd4I71MC/Z4i/rYckUFbs
dUGU+TZGczf+cAzIhL+77LjTPsetiQOESsifGrczkk7r3i1ehsm+Hlhlw0D5QV3ga+i7nyqjs7d2
5+zdNl3NMNdSYksh0zBQEcp7j9o4su+mqax6IQGD9PlCgQ5mCTkGSBaHrLJGRTzsIv4YxMsi+VoL
FIneOiN/WaTjhKF/YAdfcYHu3B4OJuDUUWKjgp2FX4fZAagWl0tUJtGzK1OUraiqGqIfjW9fN2A2
al1fGy356yxPbxVvfpqHxlvqFreFU1YC4gZ9113fxKu5AoWnVizwE/+9P4AoyJrhGjUVvpAy+16O
LTcMUg27ordWratQtp4TjJ+pP62DU4VLth5UAvrwAYCmCuclBBJw86d5CDwggsIpDNdmOI0UI7ON
no27Unfa9Rh6BLma6iUsBLyzzoQaHEjt+bvlFOy+XALiFKVQOt48Gm3+2qYRsi2uIiRz+50ZG+0m
Hw19mawm3YaWwZ9ObZMUK6chO4PmACXNc4YU9Kgs0ix+0GYbBwFRkwRpFEqz61vLYEqvvVVX9Noq
qzoAHT77YKEYnFdGsz4GiRIt6ym9t73srgG2v1APuUn8IEi+6nq6DkYTjE19XYzlpvfSED6t8gHh
hU2EjpUXBre1CvatNSlLGnCew5lI3ciqEJT5bfvdiL2dxn1gavnLXPbDKrfsjaH7goj9qgUDm8b1
raOO7EOT4fM4ORvK9F9+WYlvz17nr6U/77dxrGWkbyjY1wmf6WyL5Tbvl7XMztXCDDpwsC6CxQun
sEh521fwRhjcrOm5UPW87P/Nh2nvffefn2a4tmXqfKrmfdi79B1VRkro47+4RUta/dYyvU8GX6uJ
MlgXfYM+4dSoyU3sFFAnNM///L9+KIz5+fGeo1KdqVlsrD8s3BCOGUVh6QEixwCoa0APQXtEMHa5
hQKNJUH+Flmz9Hx81jw7KrOz+ec/4f128vwXaCosMuK9IapOP7w6DMvMKktDcq/vT6aeHYPQ3lUV
yGtKFgo/+c0X7r73xuXnOUQP+DxdFcm6D7v0HFFegC/8vMbMSyV0sm2d3LSlKMwY2hgnq15a4YzW
V4USiDV8dhrtLje6VaWH+859maiBt9r8UHzuQMG6rvWSdYcq7j+7hQs9QnJllBXEvYSBE7Qcq7Rd
OUhfazNLXd4Zd/kEdnAenF1lxl8bLaLW/aWYg6+WQ9BTUwmvWR5whS59GVPCMUj/HaeqIBI9zcij
ZI+dl6JbCTooDIcvFdDZLKC4oalBnpr8hGuUya1lFDXLTPdvwSI5Vf0cN27OGmI027LT7hCNWdV1
ejK1cZF6NbSkAQT2Urepcj8Frv45mdxPrDReayFwCZAhqknFw3CNTpKza3xw+LzC0q5eFiztCAen
56DU/+QV/hfF2//RHXznNP6nEu//B4u3dZN78T/7jBQztt9f//XQfmm/N+/8RHHenzXc9r95mnER
PVOGBPAGzyXcmqP/GzIGB2fQopKbksY3P9HR/s1DRu6epY8k/puTSGU39d6W5lHa7WieQyToT4f2
58p2Lrn/+/pt40MiDxp3rk7Vn0YNue0Zrv6hfjvV4jrXBrBnlVGcoLeCxgG6byK0MzCLHvbVwaz0
VTbX3lbOqigqn2el9KKcTdPk5+zfnSsvJY3/7lzN+xIFRbgK+rJCYZHGTdNKhNn/7Hswhxwc0XwY
i4MZoO55EE1QG9mcq0CwYl+aVPBiX7qRmSmHIrnyhPZEgK7p0bC9AO4autWUq+thgNVZtyvziTf/
a5K3w00A4k/DMSgciiKQIUP8pQT11WreUw8boeVBRQXcySFFmwph70nwnMgjW5KbSJKPSz/xNWPf
E1cmLRSsTccHZVYboNbdYUZpLoWQYqOZLoB30Q/t7kYpfPVrmUQkfQU5fjyHxTEVTeiPRNDVEuzZ
+wnZlY0d1cUxKRNAwvKwvPIELamcS6HOXQfhSAgb0eoNzKTudcwyvAlK370OxdE8jvBJIzGED7hF
Nq/57KmVctumBbyKSljA7tUX171ofIUySt+BWNEqcxIb7RB0JeVsdkawIfC2uHjXGkoBaDtBqK0V
UbPWe4QAa0GoHQYwdCH69Fhlmb9C38Tq75MkbvZojEuRLam9xf/RX+URTrEck414VhZeFAc72bVn
Pbj/p5PkhVIL2E1dFLtBksb/HV+8HMP9G6FCe8cz35vl48/f3DWup7i/Qh+ZrJURIcLhk7ppBPd9
bdrhw4jk2qIfmnGF6GlLRqQ1YOzRu33pDP2Vi6bCtTVSL5C7M5mp0QX6piThU5JC1oGiEMo8eaVS
9EnmOkaq9LM8St+OmkGJzmOXI4KRFOqmIUUIaS08hdxipwQH3lL2h7y3tnAkB2hTwcjYz2RSFRiv
kYdIQFLX8OIFyJDclw1hnF7J4tdwJH1XhdlL65MaDE0lOlmt7h8DA7QmEjn+puhM6ycTooFHseCm
LzalUAyQNNiqUBeQ8ieVM1jQZdfkV4TsQO1O1MzIaSUEiepW5TenI+7jpy96nMGnWXqVshfdPEe3
aVmgkbc3uuKFx5N/6K1bC3bMZt5pxswW9CIEGudpEqzaRCCyB6DPZiJUQOU8rKJfbbyLKyez4PAJ
FXvZ9Ursbi3lmwKl+ClxfOM6I2wENX86f+5TKtXUKgp4Z7tBS+GiVU5s7pLp1put8dzk5oozol9H
kGBcFBWyj76J6QgZ12jqEP85QXRX+IW+0Kc6+xYNAcmobnyC9PMaubGtJFGSjSRNkjxAsvsL+Y/s
8wPe+DP0Gk6txce217JTWLNT43UzPwe+ikS2br+iI/lgzlb0lLnIVKmWHx+Luc5Okef9NO3z+Rib
WfH0y6vwb/1oEUW9hJBN21OJIHsWIESbYmtd/eDXOVoWdaEdut8TO0p3kZcAltC9CNGQ0i72baLT
l4cf+x9Nf+n/5fDjudBDkvGCUHktwhuPXRXcV9Y03mRRFD8Ww9LPQJ76BbzvqfiZZaPZs8kaBm9z
Tk2GHMr0IoScUpggopotR6UGfSTsLqe9nXEZt/Q5oIjsv/uMKq9RTBxIFbt1smj6YriL9Lo++jbV
bpbdll+CpN8HoxF8zjwl2pmuT0lz7ZZf+kMbBcmXBiKpTRsV7pWdJs1nRcl2GVpCw9w+jMGc3yp2
a91nxHWCyemeJwu9xpnYE5Uhbfec91T3ZnUT3mQWQlJ1gOyYVmvZwqsnErl+A0W8qo7HHsI9lKOq
W0eMN+5IbUw2+7sqsvKnuVOXcrzzIG6b2liHxSkJX7T2ZphG59mfcuWq7yjbk8NBb+7auIweA+gy
D60JqZE/IKkLt9jqN3ef+z4Fx91H8oUVTwTo8HC4Fd/vYmZU/Ro4HqLXWEMWDtZ/BZKwZH4xVag3
BkQdjnbpG/fd7PIqL2BeTD1oP4OWYplmMu6JoTxNPLAbKECpdYCi7VgbanKEjPXnkRxT3Ow2yWci
8+/Hpe3Y2egtSrvLdGxXt7VR843/zeXkmNpQjRZ2d45lwlbVdcNRbTPrCGdvvM7Ymjy3dkx1Hg83
ij23FcHEJ2mqh+ZP037WfzEtnNR5LRSoKspMe7J91JW1UhNBEKjlgLGbysxW3+2A0ejxZohNdITF
kZqaCcwlXfjz6P3sRztljMiPF5zx3g6OMm2v151JyZWnQms5/9p4pbaLDbvefRi/2CZ+qbLR5VTb
Ko5QIqAImkzk/y4ml3PlmFXkN/qQwrcgTpWTcvzjaZmn3isJReRjQV5wTqdPvDzjpeZq9bM9gfKM
Wnf4GpTtaU4Cwvox/M9RpABNyoCCtJZX32sRlZ6KlT9qZJpvpOTfW09K/kVR9ajDTXojxQHFnOzp
QvLvzfK/Om8Wn/B2lcvnBXyC7L3NXT5PzF16b58H/aSzS0p0ONDnC09uGVD5ZOkF4sKIuMgxeXRp
EjkRACGyNUKIl4kPxiGEolf//CR/APKa7J0MsU1CoVmk6+Caev8gl91UONy97qsSpJqlLCytgp6u
Ruu90LZppyufZCdJrgarVD6VkV08RNOXPnMOfhMHJ9uu8SfeuqWv4k/Eg3+e9SKnvkN1bqWyUllz
pR8NM4VgplR1KC44MsSYPJJjl9kCHQekgf60k0dDNNxr+RwdBwf4kGPq46at6uYmmYOfjZwoOm9k
O/HnmDSZWZ4p42GiRALTWtTiPE0MystIa2noJcBz/vk7dt6HfOR3DNkMe0AbejCxsXz/HY9hpOhh
bSivSHk9tHMNnYYTx6cm8fulXDVxu751ueHe4V5CJPc2Dn/mt+ZtvJ8JlxSVPgk37dvoRN4v9nIc
6uxv1NdHtXePVhdSiyyg2tF/WxnOR2IMfuUKQLUNxVDYqBiKhUNOy0Y+0fJIGuKBUPdomFxRDp4v
7mo+NSgzReKKUPKpUlLNee/lBym8g7IY1YcqNGSyq+Zueteixyl7hdiaGH5QkrDIikNkvQhZWCh3
rUNatc3NoA/lUippVPxEsW+PLxlbkfXFwrZefWvf9K69QxwVDlwphHPpQ3P7z7+i/ddfETgO+0MR
KHWJqH2IXAZWHynqGBqvVo6Awi8MnVGk4Q1GfIsXok80Cgi9Rw1QS2YlUygM/oSho55KiMgyrxWI
ea+TRhTahg1ikp0JOzKNHI9igoHepJnLDxNydqQAt631aN12ntLuihlth2u16ONVpGfP1RhpO6uw
mptGaJsY4kiMo0M9XZ1tk9hMbswuOfRmjwiMDiec40SHeiiNR4Nw2K2Yk+Kxb3NSPdY0h09FkU7r
QleExncZH+RRPEw/j9K3o8vs5SgYnPiQ6E29/effxn0fw+YJA7tsAjYgrmyzlBkfnrDWhlp0SnL/
WzIhr6s51Ih3c8WeRWXjYmtudpDdCq17Ct3jeVXMeMkLOf3BMHZD0HNnc2k0imtIy4u5vKTsyku6
pXWT6gbwihg+08g0SiB86Dpflwc5Alxluk7ksFPG/iYYKNZFeQxs32WeOBbirE6abGcNdZrz9M+r
aOyrKbXMQEIG67J2O2pNlK4+anFRZSt5KJtGSWE8hbZCTKqDWSOY92Z8MZvETKi63oGaxqgsuZwc
Oh/6EBNtWsfwN+icC5UOaDlLvBiSRn1xkmOysdhrkagSNu7gHEt1quEmaZHvuNjIo9BD8FVeQXa9
0vL2/3wDaMZf7gDDdVxbsC6qHvFA80NYPXRCP40ntX5N2nxuzLVTeps6nJRTiox2qYz9TvbOQw5K
Aos675CDN1ywsee+sJbzcRJN+8Gpd1PuKicjC61+O3nFL5eRE9I2skHqt8UAQres42VczMiy6Pl9
gawAVPTHYGoFJX0AtEfPq5fBF1Tgba4+qOE8Ukii+KcKQdedHuXVzrVD45TgNa21Ia4fjCyPYZsO
gxdxxTBxIJupj6YfJPeuEdZbU4FTox2q7JupqiigDdNz1EOjNaO4sdeg5r+VFmltD9dpjJJLKxaj
rkWbczQ79UhhOIvWUE3lwjKCdHOZuRgWepeujKDPIUI0mjsPEExajeGDWXnhgz50VCh4sGPLsTeL
dqySlTb691JeA6nafKP7PmWLIp4gx6LUQZ6asuKVI0MOwVtf6nNIQzmmeDHpSS1uzsIdl2tlMnKR
63BZNUq7N6twXbVuft0FFM/KI0fPULu1coq5Ibn+MC4t5KQ4U5peTrLEmbU48+2y0kKOSzM9Gs+X
lUMfTn9/2cYrfuO0aeaHzT/rnUeiQe7/uUENmfT5JWcXePDwemWrfE0EnwaxC3J1NRq3WkEGU74j
Lu8SJMvGa/dFDkR5ial8p0wZ9RzJPP+0l2PyzDmax+v+GzeSuKp4S52v9f765w+NYueHw5KXjFlz
l4mmd+7Rmq9uz56fcP/Ygl9GAjdLbksqujpIQFiF7pI2tR48BYxwg/TvNvA96yGf7fhgV4K+R8yO
2mg9iBNMn9tADhFx5YSBcgeEzLfSQ1W8pFvxhiiuZDcgmbvSU624UoUzC+faz1kZeb/Mysi7nFWF
8YdzNWjV0E5HnX4uxx/+pGe3oRrm50YJ+te5TLSdHJKTnZv2u1ivf2RaQ+0nagkrVOwM/pOsyCnq
hLiqF/pgcd/AoqlP1k01qd3BaaxybTV+8NI4yrL2Q+N5nv1VEFTF1h+7cMXaEj70lRE+aMm49oJW
uZFDYzQWOFlluBoQCtzV3aCvvbbLN6ES9XCWIeFcmZ5744ij0grgBrDndHeZGBOPCj4FmLkwu4zL
i3QtHBKXCWKFoOtUBWcj8tHP7uuK6EaCTx6Xxa2q2N+kxtrUF/nGERJtthBm87vixu5c+MLD8DfP
gSNgkrgXPxlyTUeQsIP4MalDJG1DQe57x7obfLdWq3n8OtZE+pGGGiHGss3ROuGn3RUWlP1L5KF+
oB3tHWbESR4I2zZXSI8B7hdd2fTlJzufq3vZ0QEurUxEpDayC2++dQpi6072Okg1HvrI/5GkVXdA
yqW8Jrb6M2o1UYOBvoNykDGsc6wqdb2QugkI1i92hoxieR3aiJ61UtK9dMIyj/0OIA4q2EkaPxbv
u94EhL8FtUbayzoZafEgg/uyKZPsNujr8lr2fGTu1qnh2OtzNiCu7Yt9oU3QseGN7k1UYFbyKLNH
cCwTtV4iTiPHzSkx914LvqV1kUx5P24MKm/DGGKnAT1B/zeenCZZjd//psDegW/ZnmsaJvHN97+p
W+lNOzV28bWZBhc0BsyKbdZdx+OUTIsxD0foJJGMkUdFkjc7u26u2Ws0CAgKY9E9y814xn2qpujl
FVF2VXpeuG+VITs58WyvHbSOHnCNPApSouyLk42HpCsRRaxTF4qYRH91Jir/c9W61okJngji50S4
3Im8Ei+kalbJayMrBqeZkyw8B96EzIfHpwcL9V0ns0ltSAjNgHC0Lo0dRs3RFc1lDLgRBTAjTGS6
p0FY5QftfdHbu9yvrzJ9NCADCYvVVJrAzlPFeBJqt77ugb5Mp+E+bv0DS2DyuXRuHBROj/wpyVEe
ycad66lZxH17KJpUu5JjtdeTIdIDdXve0pF4+pSWDWLGb5tAuW+8dOWmT+4J32zlkLSwlXLtW327
a8pgOlyauS+nQ5ZmV1nW6ghyBKBLLrPnvhOSsLL9eWfFg3kz25QyoEgBrz49OdTy1jmgaXiSPdaY
n+N9oUabKVaH5WVMmpDDedG6qdkOxHjrrzEqDnA6jzb6czbbr3IK/siMHMAUCpCHAtr+J43KCDle
+Mj3TSEkoETmwj+MAl6HDELXGzPL7TvNRN9RjFts3qH7Gv1trjg5SaQppFDZr0ZkLftxsB9yEE+P
kGLJwJMJ6EF0ZPwIsozwrZMKs6D/xSyINlWMvug/+8aGrBh9/0ixNjq67bg6ngNw8/eP1GgMeenl
s/E1C3leHFN1j7JR3DneVBN8Q5cxM0TuZqETCD/b5GmqHnnyrLezpO2HrrS3oAUCZ8W/5FTtQ6jM
0z7uPQKjopksdWmaeCKXITtq1MVU6flVpRfm2Sw07GRjC+4XOWYMibayKq/aAG4cl+XYZDttrLxP
la2oaxvsyUZ2y9msr5IWIQnZBcVGPrAoKQ8TxmBEtJteNU+yl4Rz8SmgDEJMySaz+ys/jp3bwIu+
xWqWHzKboHNnwpQmU2CT8D8/jKliLHlvdxlTELxYnHNtH87rDHc6WIMOo6kS/IGmbPK56Xtlrekh
r5Qp8OH+U/tVisL9Hyr8P6rW2a/vTROHt48pTK2q71eoEgxb5LsdMi99eO2KplIJ56pquAyjNERP
AXnshZyV/cEdr9kFmDul1lN1Ice83gqvawWSLyOEe+2X8ypFd7YpKiLHKgzRepjbl9mBLj62cdPM
jMCN7NblYG5RBs2RoWa20WE4NNzB356NU59atLSvD7IbKNWzY4XdjR3U2ucwQXrPsL53qN8tTMuw
Hiarik6lrT3Lt5gcIld3YHtDcWnhOeDyUKuZ0OhaSH9cQ5BwUWpEBC+O+sUrl7M61NObD+664qvF
btQid+/NPqtP203xvorMXTiq8OjoLin3CZke0QRZiXSxOJphB2C181aXIXkkzaSF7MpGbZ3m4Psa
FO8JZQdx0Llb3XeMdVFE0bNdUK8ZgXo9JUPgf/amm9Dpo2fVt/zD7EN2KrvUnFLrZKvZTnYL4Fg9
eNf7uI7/QHTvS6JNziqwkVr0wiJ7bMP0ICXw5HgkxnXEgP5u3AlVfR8JPRiZDh1tD0iV6MocqMyO
ygnZ/TDWze1VOas7pVGNk6+GxYaXn0rSm+6l8d66viqKcyrBNC/GAra+lNqLw7rS49Mc7aQQeezF
lUBV5mtjNqgzZRe2CIYBXcrchJEptP1DT3wZDSqfhz2q/jAT0GexniKDLMQ1K908geDqHlwz9M6n
z8Lsw+lZp6zkOK6SubYieFYrF71522ruZWMUwMRi9KL2sosnoN00M1yIwmLKnXZpzXiJbhdA5tg9
RqPvuCiw4CaEJBuphVXqdR+TwJJjlq2RwXAeva54Z5Yj1ziw81mEJXhRc7qfCe4VqL/kkBDoRrSx
jC5EA7DyxWQlsA9+b9/88xsC5OMHR5pCJFCg4EA1A9ESssrv3xBOpuRVn/flS4m8/TLD/zqofUQF
iRFptOdj27esQ++U6lIPbXNpyamzgZw6N7UF3f8QIcfQhDDgAD0+pxNK0XW5N9dyy+UXdrktlCZd
yw2Z3Rc/Z+M+K+48HlWJX5B4BnnUNd1j7XTR7jJ+gUIMf05Ke4mJuJh56vAYz819AW8egr3RYxJD
Xdpn87OuAbAOowz2xqCenr1hHtHjHsPrxBvOZuA/+1M2wjUiHR68C3XjWxCeXCLkF0/oQ7T9YvzB
nfrQvVyZ91R0jrBfLqqPPaSpsXvjIXcj85JZNNxpSjI8mbVFiUCctkdPSbyjEkzQNClx9twY9XXU
kKbpZIA4D9rg3uddutDKFvU8C9930NU9b+3p2Wis7KqZarI+oivNUL8ejqXWoxbiT9SLE6S/vdzL
wZQ9IpCp7s83s4HG5JWRsceVJrJpxY0f2sVjNxTq/jJ+sZXXPD80ilWcrxcXQHCbGTJMNqnJPZFo
bTU2lrdGMSe+l42eRS9zZk4H2fMHzb31k2fZkeeEjq/vjNaj4kKc83fXGfNE/Y2LZQnU4LudKIWI
qLTAFKPpAtz8cdeSjAn6cGFRvrShDgnvlCONaXrBaWxgWknYfECsbeXNSg7+3bScaEvrj6Yxy4Pc
aLbeTWcH/b3sJHUNFTdQ2K3sKmOnnVR/vD9vcpNE/V4VDnKwtWtdTZpFrfw4WlQsex21bFVZrIYa
Hsoq7p4itj6Ia4UAeObZu7HMQaNEZIakJzdjyCwYs0W4IJ4U8kQ+3LWiN0+UZYO1A9s09CUrYFFA
uZz7aNS64UxhPDvjTCfyoCZ2uJa7Zb/owjsS2Uu7CIYHaVGbKKoUeVrsZLeiXmc/iECP7GpGiopv
Eg1blBnzY2nCLYm3dG2X04RAcEtUXQvVYR10CNSEbpfDoyymGkV98agHvZq8ABL+IAiviimH3XxE
NDB0IBueCe7cB8kE0Zo4isVY4bv66axG7ySaxzsyIpWehrdWqJM2EU1TkSWU42z6bmVvjtQ1eWwP
1tzEuZ2V/g+5dDRFAEF9qWRbrR6CQwdL5i7M/bs2HZuThKy1ep7sQg8xMlss6bJRMv8OIfTmJHsX
Cwl5k2e9XUNaRMFIoTVP/OKyLsrFTtcayOz91w/Dsuv0eoiI+HnusmTK9VHO+d3rZbGUR5V56hu3
tq/Fy6p0Y+S3ybju2TcChomt4aRqBWAZNx2J94URX6oVf+5Cs0eEqCq+VFl766Wm/8Nuv/b5ZIOC
0CDmBUH42rTaiyiR+SNI7ABCgtDYlzobal0xnNOkx84pdlrnFCE6tMu15M5NcoMqSTEmJ3L3wQ7x
AXtVERtwUTaT98D5L6G5MYfs1etP3AV3bhCa394O0gARSDES/3kgplrNuVHCPjnYauoirNp0MNXW
hBY7S6FmWgx6GgjOVdX65SYfIFSMYsvalyp0F2HXqnDImvCwK2ribaRzwOpT38WCWt7dVoDYkIVh
NZSNw7eBiBprwnnp65v7NnQV+LqBWQ5Rkn7C/lnzze5rF0EG3mvE+qmQaPaOWhrrqiaF4GQoUwiL
otOiVVvXySnrOueacuJymVSODq9BwUvX9SwI3XP7UItGdi9NXanbwUjD3WWos5Nha6A9Nn/W6qbb
kt5ZE3wLr3WykbcjWdZbV4H8FeU3BzpPU/EXhRv3m7CCMEJOm8IwGsOYnUdAIrNCHSNKvYXRGxAj
pvW817I8P6ZJq206rebmMU1z2Vi+81Q51rdxtvLvJWUnZxnfOZiulKoev1KBQxFc1/iriaA4shtF
/VBQXYS4l43opls9FHEXrdUuSTZy0oha58ZXvI2clEOBlkNpQUByJ7sKIrgHK0AQIxvQsCVOkz6m
sZGeEBbOV6UFHpdKPhVylozkXwjjwEGljluQFnEoB2WTiOnzEeI6BfqEpBovNrLLcmtvXXNU9okf
6s5iNOtoH0bx81iM3o1fZd5NL44qPVKonyonxKjoDkkxXvlCrZ3di4P6I0yNnTtOz7pO4mR0nlCB
9A/BWDbLnBBPlZnx/HnOqQzsLD2+l02gPHZ+5d8qBJ3vWysfD9pUv1zmjdp010M56is5pqvNF7cY
YxwFhM/HbTpF5AWDEjbTzF5BAlcco0F1rjVtgixW4Cv/xqIMVG0zlNAxsD27D4h/GmwyHmXv/1L2
ZcuR6tq2X0QEIEDw6uxbZ6b7eiGqcYEACdEIIb7+DOQ65Vq1zt077guBGtJ2GoTmnKMpQrC1f7fm
Mew0UHKeZ9bwivhszWMmisp3jiTuoapVcVHAzH08b001m74gE/qxXbfAY9ENhzQAYC+V/Gx6z3kO
427RttPwmDrdcHM9sauq2nkORDjCcQkKNXqeVUhNN0WTy5UdrQrYm+WdBLpYAghiP9qvq+rigUpu
n257GPRQb9q0+PUbFBnhYF7PDillTI5wOLopTifYVRhWrYYIlT4PlL+bPaBcdh5lHa76tLsPLaii
7VAPzlmP5P2M1fjorEwIsWHwvZZpVuAVFjmIzfxSXCQZBKCwjr4v8p3t+ez+nJp7IQdxEvMr7o3z
VJdC33GQ4EZsWe36YN+BLgl0afXeAVw220xTiF2gQtD3T2GVALLvqek4Ss87UOduVAtsEp3lB9Ck
YvskmoYnN6PtfsjiP/qDkRSneqq/gctIbnj5LNwKxB2baanjdJEwLW+2VaT01RvS9CMv4yMJuhhU
U+/t4JBBIRhFY6hdzYkaRiIoXzPqL+2nRaY1e+pDtDuM0249eDUUZvwEpcK0DY9ugMpKC5bwnU77
/BuevevgldlTQPACkz4na5fVzcnMFS5E05uuddgPWhHo/ZSVekinzNmo3ECuk0XDrZpAwrVTihLZ
FqBAvoDLh//IkAO85vPhv+TArWxV/UdZA5tJ6lLqxSDnRiH5m5FHgOvMvERWXxiDU9DQqItHnO5W
9j4MJjoIOAFD099snwRdC4t+pTa2aQcm+Fv8ddXoeFtTJ73zEEbwfputyxIoLgTq8wSldX4lbuav
kI1CRZiSvjvYQ8rDZl2H7tfJcTq4W9NRgrzqdwd3PtgptgnXc1xnTz8v/uMa+zmjad/+S/Rqa/v/
+L4gAOZCEGQ2nQLK6u/vq2vdLtec6Dd/EHzNMw+yVfN+AtRRerJnMq/wWmduf2sZLXa2j82bCt2E
GEAdAMITDuSubKeC4fOJ+4QeywGGNmmdIRiNvPu/zga/8j/6xt9n///ztN/CBSSbNrZOGQIQDBVs
JNZsWGybWVCUB1uYtM0yGIs/mnb0c/LntX09zFr2/5j82cy6Fj+ociDFOHr0GNd1fR/DWInPxX17
QL4eKlUQyNwgAZs/VBNcQSJKFoHvNt/aEsLwwCj3V/A0/K0sEURCiK1EXEAIqO1D9AN07g7/7R9R
qZw7XkE9XnpYkiPZQR59rMRrZrDkO/nobWxTjPTRqam4Ch/FOCDHziQh/JVVdbfNHQWqgW0W03QX
6dScdDGYZyLeCz6JV10JcSBBPN/Z+GgwDdiyjt1ub0dN4EBwTLRPjLkjwgn8BvbDXM6ytf0NPpqg
otbxIK4qEc2tG8Izz/JwFYYF2ynAI5ftCH1zXskUpoEzRrZs2Dc8HG8srskDcQuyi5iXr7uwaL9A
Qd3paf7trwtT5b385/sfvNm/gk+kqCIwPKGF4EMPCcLE/8zeTASrppNE/DkasRd5Drw4WHd5EZl1
Vi3VoNKDE5H0kA/NNYds0sa2bD8qaxS2APOobYNNg8w7YGBwLAj4zkQFYjyIsvMF9RVU2tKp25Eh
HG9NE8lLDQeJrK3MzXaJehzWgyNgZj3PsAOBnzxErQLsc+6iIOccu3x6si17GFNPgtyFrMoAyO+q
AON/TacOdgEqhQ9cARgfNpn5onX76mi97EcGVELMzROQdLByLyjsa4YhhCqdA4FwP6Dx0j7EH4+8
fZRZX2+CAPKsyoWYGl5LmyKZuvsARa+PgywDiEdXIRxGfw/k85m9gs5X2MlCQrGdpBH4MxL8uCFT
KE4lZXPof5+1dsS2UeiNY1Bm6fdRJgB8zxOd0T33bnT5Kw9gm599DAp5ADEdbU+N19HpM2XQ+1mD
KlsKJd1Y5HswQJznrEi/BFj7721L9fdVUMdPoMTyq0vze5SdnGdf5eMBPHCw2UPlPIOkxDYRUq2d
BnLyBgKOuGGthrMl/iF56YYPToFDk2uYUMkC7mZzH5fQ/u652aSFHA5O6qiDU5vhkFQ+nA0+2/bs
cw5UCrA7mw8I+845ksz+4MEjwwZxOZIX+zyVTxZGYYET9izIIdU31gmQ5kYi2MuQSv6cF9ZggMHQ
fsL2wAvuPRaG8LjDDorMTXtw+yy8F4G8zmjTvWlDuDr1AyzOwYe++2ta0UCV8IMd505pcCi7Nr+3
BzG25Tk2F9tANhBpZ2SWn2vlTzvoUMFOxY5QNhefAg9p2/nSBDfTIe6LE1ac4jZCzLiqdXWxLRmV
YH0jD2lb9sArlLimHoicz75AQjNQyRjSSEN+Eq350aUDXFgiGduWnI3BC2f6o4Wa20er477/VJbp
H2MDSFFLpF6h7T/bjYe/jcd7PU4fFuS2DzxMKDJq2A8xVTV7GsZyT2ovRbmNKgFNN3vugX294UUl
7ihq3ru4MWY3clUd/RhmtY1j0rPSkG5yUPe81RwWYYHI+ycRQksr1ahbjAN7h5JD8T0UHm7nEcL7
BYPt6cAQdHQzk7vMYJZiKnXkjRN/i/LuZxr18atIaugnSo8/1bNySRqDjPSfF9R/MXdjAkQVgkcs
qlhMMfwXmLCM0lzopqNPeZ9Ct3EGEGkJq8JKFzD/sExeB0xV6brV3r567Shn3a9R14Pchx39vNaO
+uG4U34tr+P/cf3nBbkPhHHYtr45iAbiD6LPxZ2lBXwyAiBFz2YPysGHVcJce46LRB8DH1x4xMv6
SbYpvLeSSD8FCNoVsI4ObImDgMmXKYafFzRZ5oosmsgUuqs4IwaLJJpRRgHzbvrmNPVe/RKG9aIx
MKpSYZ+ssj6PtuD+NJtw8KMnNYU3GwiaHtKiMQDPD4UOw22Xuc0m6wv65AzkxkCV2mawtd+Ssdm7
XS3eQgewcThde6eACP+QJ364SupoeOZdBAkCsG9+T+UdxG3sVDqk4O3OU+NkfKm1dJZgTNJTEIOH
vPQqcKeKWh36JMeeTpksPvkowZ5Ir+NvPp9uER7Kby5p3mk+Rm9EcuiM83R6AWsNlMgoGp5GChIG
T3z1UBXCwLgdSQrX6YdV3OTBvRAOtPVom5/TVrqbUQX9MdIB3frOmOyTmPI9cepxR7V2D3EDu2ET
gQyYsJpt1CjpWRYhDMpiM12g8ZKhBKjVTRR1tSxY3D92rY9Y3hf6GQsXuVN89F4ZhedEJ7XzhU7Q
qex1+x0bgBOdGvoewv04UHW+z1C02TYaf84QiOre1Ka5Ctl8GwvivXlZ4C67zIOBJ2TrXzyow9p+
PvZ00wLbth4z6r7lWQh/5jh/1Op+xMO9mxJTbCWo0mBKwUAIRa3ye9Cou7wp1btpoC+vIiWfWFpB
6j90yKFvRHaKs5CvKrfJXkodPetkUu9OWayVCoN1VBf+1iCmWdSkVDdep2RNlAuHT2C3sSBmcq3a
XD50vMBymRP+LWymtSfb/lDWrFrQUsYHFP7px8E2I1TjsAcJIUo2D3jU0+2dPXV5gVM76eM0mS8n
PWTVS/bHx9jJMes13JLqauc78KcdtQuJGZf5exUJf50BtfgIwKPACycQ7yR/01M+fRd4MS/GVrhX
v5nE1imgRBs4mX9x8hiPXkObb13WLuw1Io5/Kt+tnyQPyrXCrXcICZjZjifgDO3lI9LRLQwkhwKe
bHJ8YHb3MR/IvEux/a2aHoD8/NX12Y+q5INt6dQHtaVi3cdn/D/77IfYnzAO1SsngAlELA6XIAtl
j2pounPP44vvFPmj7YpC2KSimHzvzl1x0kJOFoj7jR0swpgDToZigG0mvkE+LtoE1C3gwwmzIdDr
zqSa+vuod/qHPmeHrCqRxvKGatt4IYG4ErJaoE5DMt9PuvuGEPXgq+yPacoAacmTFwLlS/gIViee
aGDW/SZuj2MI7Jo92CYvDf5/YSiWSB+RS+rV2aVge1Bzka+0XY4OvxA36X/1TREedMAAmpUdxS5D
/hdFROQZ/rlBj0EYiYHyRGkVD6fnuX8BcBoi+FQXwn9C/RPFGDjnGrnXE4zjkXe7NvOLfEqSDWib
v1rz2GdrHrMzIQvvP43/mPnv6+zMbv7M3z/h93WsdNqNbsV0lw4pyimp0iivJEe3G4CZjCNztj32
YACK2jhFBSmCfw50UYUowCaK45i7sLQT+7wMAWSfS254wOtz2KZb27KHoGPhBgtFCxH3XJdAIMYw
Wk1is8mFt5giGoMDqJJ7ali6Z6S4MlGg4jR32TOHoVyjsgmqXb8HkN2C8x7PzLlI4KLLJ/+SzTtU
wxsJexanAexEhA+5V7gH7B/g18L9by3yvI/Mi9+n3s+fWm/QayNSb++lZXiGGh1Ut6us20nIGK+Q
jQKzqA9vVHL5UEqxKXlUv0RCF8dQITdomyPwili1wn7djkK+mMmH1xqshGqpzk4l+BI5KR9skzrC
Y67D+pzB0tLrABntHGeHrQR8OzhIsNClmr6GPnSrDUwJVshMx09K+jeCYut3PqCEMtZgBAAaFG0r
gkr6/zED2U04/6WevwGRx4P1Vo+ihs/5CTGwXHHp8me8y36AJ5C++/6b6lV3qcAshgojbTOETjJE
9qYKL7qqvX2BTMkKYPzw1ZXOOh9D/t1zql8z8Nu7+5k6uKIRyledDLpFzktswWfIL1LqkKBsESv7
EiAXYE6ZE+vDB0QuzVV2ZGY8jm7WZEgRsLvegZ4a1KDh22S0/zPzgjPSzFBDAy/4bgAU9iWWDfyd
dVU+moHBjxZ/zKVi8OESgI6fwpzDU68HlMWwIT9Azqne1tAnOiHdCNvIFpIA+I9BlIGgoGwyHnVr
7MGnE2kMmEB+TXaZ65jXcsQ7QI4JcuZpexrBtoGpHvqDtIOHSQ6zAbtwjc34xzS3bMK7fl7BHAOr
k7oPf00rS1C8y+QnXu3lS4CvECIK7VsGuYNVFcX5sS+a9lx58LrIQLP85kF5JHOj78x168XUlyjC
Zom/7/qW4Zf1m5ey5mceldF3XlXvwtHtI20a+d+2vuFfzAIsVYlHAt9DOs0NA9Dd/plL6MfSo5Wq
zRPQOsmthYogUVh4IZexD4cEjIGqbN44K+Rd5PTqftANuY6+B2kN9JcTpPKMXuZgHS2IHMudDURs
k3Xhn007GtX9oWHymkwxZJ48ptd5O8pb1ZYwlUC2443w6cosLjeJdzKkzc8ukl+JqeIXB/TDBdce
h/En1HP7Dq7wLlxKpZLmS07FrYNi0EM79+cA4y+zgMDT9NgUaX2vXaTebURfl5O71lOdLWy8b8N/
FLjGE/NluIsqCqe6sIYSaROSAiakUMQDFLJGrTKGt+lHMp1Cxx1o6eFIC5Fhg+SOGhZxaKdZrY/Z
GCpUJeCU8deAnRLJCJfYiX3SQrAwHp/6AF6EM7rQYg/Bcq+Oc5cD0sA1l7SCxARk90CNdU8x7aEe
7M7BkOtKSICw8UfPwKr0s/AnjZtbkcbOKwQF4FRQtN5lAlkd67+HXNzvy1kKzJi9HN/cx+VRmAU/
WzbcJmJgUBWk8G1io7jvQCuA8GQkXlsocK1jGvGN03biNacwYU4DfWHNxB4SUDptt0lEvIV4AiR+
5ouEQfQX+G16DHK3f2H1NiApf01qGR1QJYYt0NwcHfMAttl9MQsCiTY90yJsHjPdw0/VI8PS9mcC
4vBe1zyS3ixFAodut4KJZN9jC46d/BHg8T8Pn30u7fUqqCEgaad8DtgmkKJ6BYYeXQrdmeXo8+qa
NALC0Sj04kXJhg0reHPMGlPvSmwL9xzIhQPBA7olhVLQCOHe2s0GcCkKKDAaXoy3qkoglR2L7qns
6/Ru9Dz16uYdJBYLQ7766VwDlvV7K7u1KdMUqorhJg6BRb0jJr1TZcayO7dGEQZSmN9Vxh7IMIni
5wAwxc5WzMYOdYFUlVd3rqbVMdunWN+udgwVnY8xMpPif4/ZKty/r0tK2JIPWvgf7IEkYBFApUm+
tQhMcGPJvpbwgbBUgz6jDtyiKwmoK+5I9ZC42Q7b+OwniGq7PK3ZG3IhHhaKsTxXSQWHIEjbrHnh
04e4RRUbYqXqvYgWePrpj9aD79/kC+cWe1O96bEZ2I8Z5JKyBvvNxq/MW91kB5ZU/QkCgWRDkcmD
WZ+T/QTklIuA/IR26luN4vILVaVcNrGa7gmVZjsRX+5IqoJ16VT5AUopbF3lnXcgrcdObt9UK4C+
yheiq2foAKh3oFzWqgzyr6aEboeMTH4BMQIrTSPybdYO5ErzEvZzxg+/Uf0FW+YCthuC6BOzNIVo
lPow1yf1zFewA0AE/ToLPMhg9mENBw4TRpdB92+tTMbXIYYhBhUBco0zEKuHG4+rnOTRVLo5gtfE
Fm4fsFdVF4Cr4fbY2mYytSfVZfrWpn1/1XX54M+zkppUW94biNLMTSTvkPl08u8i1OqMegK+Cgky
0idIamKGotLMkMv/DbYyalg6kJy6t11UULZtq3yDWgE5VOUIwkVGk00gO6wMbuUsO0+pR8iTwiC2
HWBLnskr1DCR2ZHOqixLCDKLQh4MGaAzO3kgnWcseHKn88fGwCm/Y6F+TvuAvMjem7aKC1hFzc0k
GdTCcfCkfYziz9Iii87/Oe8T/evdFxGCBDG0/SiEff/F8IYHEijSUeM86kR4wDYReCs303Dval7u
O92ma5CD68cUKo1Yxjj9IYELzHo8xJ9zDVi88Gw9Y1uA6UyKR9nA6UjWJPqczl0oUtmPrsBv3H/M
nT86nNkkXQrV2A+itpgUIPVVdeiR8X1ve28/qrr80ncD3G76Qlwghetva8Qd26z2iksGjvQicurs
CwcjO8Om3F40aFoiCwqcxgTchD+vBDLk7JFm8Omc6/E5BK8eS7iPWJqCHfvdMuX099h8HVAu/82H
CpC5vwMlME4IlChcwOlcSKv8Rf5B+iYNACekjwSl3WWpTClfqhB+5flUbgAU6w6xq8FEtqetQjmy
nw8fIyIwycJ26qpDJXIyUPfkIZCk0XSyOBcLh7Fnf2Fi/mpqDdvZZuqjAP7tAbSBFGzQR9TTHqjn
Y9MZD+rgOQ099mU0rDrIPjxBqgSOe/MXzuURkhrhD3sRdxguooVauwQxv72oKzM8lnlMnii0cLOw
uvd9mf9QWkOmvcNT0sAMOzIAw4Dd95X20fSaeD20ecH8uLmmBAm8ZNGpLwK4HsjS3ZVumZ9CwAXW
waSdfZIHz3mKLFkFkM0RKbrkAHxosXb4pB8FOHF4V2rzns4+cwFuEODxgPcYiiddJuGKJe2vi5AI
Zx8XIWxtfl9kLFKghVRXW/ns4yJ4h7XHOWz6+Emp7+hHN41QIgEAaDMECV8JADvZ89TDKxfarEdN
ymI/ySLBZhdZxi7FXrYbR9jBzDnIhsAzLmxM8pGDhLwUfMbY9CSrcKld4Dcdx4te5fCzqwbzpVf9
uG6RT9nGYUHn7oYU9SULyldOeXpuKJjpXee/QMYwPdsue7DNBPawSLwXx7/6g873F4rrdiXMrVTE
HPJZABEVEFDn57PPg+0rs0FuSwEb9SAeELe5D6KcAcdVGh69OYNMI+Bp/VhER3+I/Cc7apQbHtvk
IWvHbufzkryUExyVsix6cEeaX9tcP1QzCawOumTr8TJaOpNPVo6CHlAtW7HVyL8v7VPrxUbAyR1S
37ZpR3kkd6lnNqHsf4ZzaDYCqL9GGidCF5pO4Z0a4D9vaf2DGAonssTQk93g5t6aUViDf+x5/Tjq
J2Tn/WGJ5DS2MyXU3bRbpKiU5EBXY6uGKBNS/V2eH2WR84dwKv7snxD1jSLkD/P8UPHkLfCPlQHC
n/fg2JYK+tD2N2Jc7rD1j5eaDO42mkL8A3g+3fG+j099mddPTg8HvnmuEUruOPLDC1366sGMOQyy
Y1KsbaEwLTmBC1WQHEt8ZS+iuEjXM89Anz1+7NuB9SLLiTjuGntjuuepck7x0CO8LPrmNezLSzbn
OgcYy0dchG+6hK8Rwb7svklZukucrtuwLAlulYC3RAysyo/eXwdl91OA6/Am6huSwTC3/n3iOH/3
/DkkgF4o7v6cI5qevrkg99mSA7Avc42IIt06306iQ8nIZ162tqMDaJJNDacEeicMYvUU/84FqAT9
uWK0PKqwZtBe6+ib4u2qq3rvO6+Ve5d45XStsEkCEDCCcwKDhzDvYbgxz2g5Q8DKqqdeVs1GxYLt
vEo1NzUn3+wMCt0BGQ7mJLGmLftZb6SdD9oFmcbNubeMvdwgro8KdFJ4LlSKFk98ZGfiV83Fvnxq
tHCBvNj7dh77bPUk+6P1+7o0xY34n9/+iUv//f6f4Tao/Hgo1P1bp4eETudk7gglfpjhOZ5WO8aB
SUqSYFgONTzNLTHCnmUqRQAUgOO0LLrUAZZsSNdKQJIG5BTw8JGbODTBCBHk3IW/epmsIixVGxP0
xTpKoblswcQWZFzMSkU9PONFA8Iag+DOIcLK+kyD5FnEpX9vW2423hFRPJYMWRsvEuke63a7zAQN
38C4/kEBlLvKpHPO5QSfMA6G2dkkMNHm5XjN+6ED+U/9CKFU+9YiswbswmBeCqLYgrXVpTSZPtcF
WOgsjutzm9B0W3i627WITjliyJVRzfAw+u50rJj64k3+8GAa4S+KfoAbaIKqgsS77kcSdXcE3922
9Apn26T9N9NCB44HXOL7yMhSe0n71cPTLnxJXwITpBvQgeGV1Eh1zSN5goi7/1ZxsrR1JbeHupTR
dX6hRXOFpnyxG0cWHVIBLoo94PUJhGLdQG5t5gnNvKrhp/bxvkWFhjXJa16nENokbnuIqenvURLD
q1QxsyLh2KzbMg3uW6xOC5028Rr+wSg+gLUNRSFV0hscAe4JYHBfPQBm7mpZCxgSSDk7FaxrN37J
QzF8i2OoRje67VbFpIpN1M6e2G6oX5IogjVukA/fM9Dh26zR+Z0ij4MIkp/hAFulSGx7VOeXhoKx
YEp/0fdef6d5Hm/KoE8O9diN2yh29ulUi5VnwGKvOviuAV39Mgk1rgfg4tZ1qhCBi/7el8DvdQAd
flOlvsQotr6j5IScDU0WWZrHa8gF9bOaPqDcYPthwv/SAoWZBtAWquOY5cXVHprG9Q5OCQjf3FU6
DlS5eRyuZFh7J00N+Adavo6xvDSRkI9A5T56bVLdQ0TJfaod77nOPHr2C9mdTNheQAQApJ8XBUK4
98JV4uiy7JaA173LKGcBiNh1cHSQgE5WUx7xNx0hayyV265t0zHRfSwRHkb+oM8q6se7zBHiLXAK
tmxdlR/8RJ0A04yBf+a/VK/yBGcNNJtKmWcbbvSvfkuvKZHERLpmnmLbUML64tBaLIfUPKEyIu6b
qnjC7qQ7m7HAkzRpONXrbnh2Y6zUgIZDS50NP/De1VceD+Q0jnQbVgGcCiGLhoReAAj6POiaVF+H
kdK9nMpvqDFihoZCwi5h0Mz6aDMo4t4ZsCbv0lEMK4nM8jO2MXDbpAlea3MThnbJwk08tRPQZ16z
RJqF7jsHYkcREYePUxoohEnYccULPfeWGV5Qse8scn2WOk/2ojOXxhThfcz7DaLPVZCQH7WGA6Bb
9N90EA6XqYcTg1/H7bplb1MLoG+BSMeoovupgwcdU/3UlXlybNIJ3OGmAq2iVCCRFFjSIeGXbl3N
ODxPsKZzR8mLmM9o4F04Fv2D7bKDQ93xjdYkW9gmwE0wZfTabyVKwnVHw8e2dIed7iJor89NyrIJ
mbfya+GI6JEpo29c1YtqbskajE2WDTBkd0fnCDMOB/tw8eusKsmwGfLo62fX57TPuQkYxSht4Kf/
vpJG3QEo3p9NKuP92HTFLlZpAkroyLcMrtYnzVi3yVtSnlFKNGsiSXM/xS1dJRzSHlrDKBZv5m3N
a36AHnEPb4cg2SpWx0cCpdS1b9zpfoS3xioF+OOmphLS04F2H2V1bdsQqIN44lfoWhfbIWjbXZEl
/b1hiiHvVbVvfipOcEGl72UFbIEnui9FC98mIPX4haDsugWQyt0OUpWLpoZhhYcs6s6L8Gk6dOZX
hm4WMSXe1wiBhe+20XssOYxhQr7okBW8aOKsIC4ifwYgleVYC9+yAb8hLELqSygYnIJNf47xKG1K
P4ZhGYTzLy6NkVuIcv/FDbtvfsSLnyI6AaUJgQU8zJcItec3mhMYBgxed4Pci1o3VV8f47E9JAVq
gmnmdBcwjNRCdKgENDV8V+q2endzhFmJwJ4kimEiDnphfZgmEp584EiWeaK910CbE3Ig0PSH0DuW
7HXnRs1XlocTvIndZo80JVy3O/0ObgUWSlTtERF30ZV3qjgQlkFljg/mzJM5fAnDb4UnM9AyerP1
8l5togxbJAh0XZUR2fcEMLk7T3BzMzzQQJi37roVg3pBegIFEsxg88Y5bmp+9XVXAwfQbV2aVTs6
JdHOm4r6iP9luTFuH90nQZMsmZ7VisYi2RqfmaOQgOOPLEkfwyDoLrQd9yWYqZrA0q1BuTcb++rE
IKO4QQUZpqchwF0ZvstlpFmzs9AvBWFzIEXiHppGGO1UfKegafrouoO4uWmNlGkfHsJ2qBYkGPRO
KS9bTbEn3pKKvqPqMl6aBNSOmuQ/2LzmhmVyJwcHlsM+8rAmcaPdwAYYgQ+luGW+TpCvVN33KGkh
5qm8dwcli8Zl9Klxg2nleeVbbFq5rAVJLnw+gGCv7/wCNyoceWCHikSQt5xaKld52iYXOzFJogAG
akFy99kHYS/wW0IsLPOn2GlVOEaX+OOzPz6sirxNBlTDoKcX42T5Kq6lODkZEoDgB2L/PJDqmBTJ
F1qS5MQI4uu8e5gIYQt/8iFYm4Dl3qZ7msTeSYKgspigrw3oCUTxk6rzd2KozL2cD2wrDBdrBMds
KxEpLINI+S+QO/1K2nH8ifrcBKQyNiqItlun4nddn9Qrjdw3lssqm/ZOhYU6cMLriHVk6xoH9tlN
5D1FRUa3aQmnXtzyeF696hVAGHgOxR02XK40xykFeoSTkK6LiIzQAyrrdewaeqwbpQYoKamHsKZ8
a/s+D14X/++ULvaRV6OAf2E3AkXCrnuJOw3/bRqw5wGi7suBh+RSJjlCVGAhgOfeFGQCRQCEBOB7
IOepfXjaT6w/6ZYgBESG6oGjznQHUva4s30eJ9HdMM3m1058KQij76hFwQVh0adZfMsIdsnMd7+6
jmP2QJ5O+8AB0+QuhXYyM3NqonE0NoLlq9Ox6k27OQDrgAPNwOUYCfB8D1T6ALk/GBeXY9yuImDo
w5yhIJlxdnTlKHZsgi1RLF1n2dAJ5uB5kt4M1bcsyk7gRmc5xIEcJFhKtUm9tr4inwZKstMI8Nh6
0MYj7JpAqW2fotoUpxF5DaRC+vaplHV8TsrgEfdP9AhfPXemg/8vQ5zOajGfVLAGUdyyGVAAtgRx
O1A0XXru5XfbiPLcXdVUl0tK2+lSQhoLxs/9CGYCmS4ffVD72PhVDOzFPMUOIFqARooDDRj0SF2U
CzcU2ADPioBjQpujUtWvs4rIcgXZyBAyXxoWtnbOxylWItxXlTusIZkPWbwQkpOOC2o395L0ZA+4
DZKdAtOKQFvkFLYRXgC8uPaNU+Lxx7KIHSy9ehM8ylJ8M7uwDenV9vVxvffLbtrWRexDYArMLlVF
qMKP0D50BTRVGpg8Bim5uMaEC5Lm2TXHb70x1FRbB6Fl42cT2GhmTiHcA8G6HEI3wGsayM1E+uDi
FMHbAFLfKR9+GFKj0KrgyJ3ESNxK2Kfuu7TDXmw+80rI53x02rY99PSMKq9ZD4rBpCpyUaKQYEJq
p3pLy7z8AjOBWRHF6Z+x3sPwvUizB2BR2Coo2vQ+cnFTsPIrgisU4FUL8L4K8WqZm/agEx+o2jBB
dgC8Ngz5I432AqatuvIvpLuxoAOx0Y0gvZLiC4YkApST3aStdmnka/A3PJhSyQn5gKAM4fs1OeT6
P7SdV3PcyJKFfxEi4M1rW7LZ9JKo0QtCo5mB9x6/fj9k8xIUx+zc2NgXBCozqwA226Ay85wjhyoE
EsjTVnfQAvXVVrddR8FGr67HtDYvcYOm3VHQs89JYXmHMl76xB3NPLURmRYPDutPWmg3T0ODPjcE
rZ9Mp997iao8Lg/qftdoLwYdq2cSBP5laJVZhnjYEB8yvYyR3OpRwCih/z9CwZRSi0We2I+Lmzgf
hhOftYgdszk+WjBpIJCdzkfL892bpFa+hHGRPA0gJM2ubj4F01SjneMCemq1uzJQ6k+eMVjbHo5q
vmEZosLiH7We1Izf+ndWQVMV0C3/Lo/t37R5jl+CLK6vIzWkIuQFyYsNWmZvDk10JV4QEVA3hmZJ
9wpeZCbgKk6UZ9QJ1Sd+P2hjwTw6PbjFEJ1wm43mjaPMNAz2lnFlGU26g0XEBjGVNBA20T0GDtz+
nJFKQL/CVXfk9fFOqnYsC37elcSxSLGE0DfSJrqXubrXB8dSK7v9ZW5H0xm/9uT5lmCe8JpDMdMZ
L96kJ/dnTnN1GdKmxQ/WNKIBugTnQ0p9czQh71yuqwZJvq87EmOXuePo7xwK2kcJNvpW39Wh61+8
qd108Ftk1dVlbjRQeOspCcmfkMyhsqXCmhwR47myHK9HvRtFsiyay7Ob3NB9En1Smm2vqcMnRXP6
T1k9fgFF5d0WZj5eVT3gTcUYh/uuhYIu6j2wQwqaVGJrte/VDJ/axdRDVnBnUmz21RKe25gdM43m
4ckd3OFe4vM6SuE8yaOjm4/bzMkHHvEiZ0e7dXoTBAC/Qb39yElOfS/LEDmIwrDuM9+Kr6LRPbXt
nD10VvK5U5PgBTyyfkLCAjZmbwxe6qRtD+Tap4N4aR5ottQIvZN4C7N+zpqifwgi1/jSfW+qLLjS
w0LdlYNVwxhi17sG3OqxiSlyomkBDZJXog6yjy3nP6fpcmpqWaVv3wW8OzUzrTwkE+mDwHryAWF+
sfnznj2TNt7RC74YvNse/bQ4yUixBvM+DqYnGcVzDgNmPvyQUc0fDXw7qii3VuGXuYY7yB2p0cmq
cTsbB5/OlF1sK8b95KuvB1O5dpQhuF/NPPCXSOwFnyVotadmp+3DiUrxB0cRxOjW+aAF1mAJIR/B
Xgces+Htcn7PhtGqNe0zePhDNLTTL+5s+7u5pal50nL1VtVJd9E7vXPhegH/XiOWu4idyAFdpdez
1LBcPt5IPM8O8iji1d7O0iLz9mMPoOSDQ4LFO3RK8M4L2CeghD00ZCXIvV5WbRp3kzYzjXsdoGIS
LNOcn6ALez3EPCqc0uUgZ6tjjVsdH+L+Rci6/ExDfLKR9dd5Mlxj1iv9i5APS61z//Yu//Zq6x2s
IR+Wb4KlMe+D+8OV1mXWm/mwzBry370ef7vMP19Jpsldav1UHbowelr/BLGvw7+9xN+GrI4PL8R/
v9T6Z3xYan3B/qurfbiD/2ruP78uf7vUP98pZA41T4dGsYUFhEc7RAPzkxz+YfzORSmKWXnqvs66
jDszKS6rXMaXCe+m/eUVxChLvZ/193e0XnWNUak7z/vV836l/+v12cyw9R7MmKfz9YqXVS/XWa/7
3vp/ve7liu//Erl6CwbCqob+sF51vasPtnX48Ub/doo43t36uoR40uVf/sEmjn9h+xch//1S9NR3
uwmFn40ZT81dN4bOvqYjfivDsF8oA8y8oXMHLz1a1latXH+nuE2hH9MGUb+m9niiXNwSOE4BPXE0
r5wBqdcnvUCzaSfuoN+bZurd0vMLgk5M/eylN5XHU2Cpl/pRnwx02ikqbcH9bSkz0Hq5yLVdxNxE
102U28DsQekpp9Y4J8p21XPTndeJq2mVgvN9I4bluEm/+1GjXJtQPm/zLEuO1KTIR6lZ8URX5pVZ
5e0dZEv5k0L25Wx57YP4JKrik3vw7HrcAQvPnyRMT5ASC0m2nCRE91UekXIeTVlVAtKyoIfLjGkW
XC4ijn95dd3tHxxL90mi/sWVvQnmJd3/NcgNMnC5O9zOdGJNGxvuj1sZIzYZbsfUe3WvDvMtxDYV
QoqRkGJ4nSZz5SBx3tsqFpLLh8IEvKuVIFqMOqYKIKdyIEsISek6fheUuO4t3ZfT8d0cOk//E/7O
Crli6m5HQx2g6YPCHZU3+67XIudOzlK0K/o+75Dj/snOA1G04/mU99DPjnRsw3OfBLA1/GcNiZBD
yfYWFii7P642OQtTp78CBvn7B7ssUjbuTV3O9kmcYnLS4ZCp03BdaYNFzyR1QoScLF4iZ5vbtXex
i1PscrYeaK+zb2Q4CwGenLoUU/w6fp0r0xoz8neRUbdonmXjgRaAfhvFs+5t4NdrHjaVRpIEUSOF
dy0t1KTt7PEQe0X7MARq+1BrpXNyeveTmFY79FufrKx12WsQKoeMduSDbQb9dlpmiu1yDVlpNcp1
XCeYLtcRh1rOX7Oibo4C05UzSKEeX/G6H6C7kPB55ebiu5wLZlfQu9DC0u3Q7jx4OUNquCe1NYwU
XvMqa05Kpdic+4pa/3TeakatbiXcb+t+vGk13d4ETZ+hOG+8YqcTpfNcshugo9eDUTaQdZLNF9O7
kI/Ia/EHsQsc+12oofiDTBcgNvQFmwhVC4TTyFmbBkDpJnXtm3BpikAhUv2WFbADLUIKa0Roaxqk
wQN67Ncfmn6SjObzgxidRS0U/KtFAmRXvPUGwWl0k9sBlaMlA8gn5Smiigpx5RsRFARa6Mq1/YU0
rxQ+6SWupRp2iaPVYtjDetJAHVc2jwtDwSFq63gXQvUebukUzGkHyeLd4Hv1YzlM9aPYtMXWAeoO
tw052oOMxf1hnVGN75vOD657uxnOvWr1Z2+gQryRcQwL/Y2r3xVdMea7i4PkE/0Ao9P9GiJuQ+Fe
7+FfDsrdukKXx69rfbCFy3q+fvfBbKuRclT08bF7EwN997vyqiJa+zPC8GCF1p8TOfuHX6TLj8zg
R+o2oOlpC8IPflyFimmWRi8DuLBjvojKySF9O5tEVG4di7sfksuMD3YZsoPuj3T+f22Gzp03JD5B
TXmAmDMzUm7XQ+43r0MzaDcdbSJncYr9MrcHjbMN5nrer9PIqvu7vqy07YXt1gRwCAxqgAzQNKKI
JmCt2itO84sxdVlwanNnOOdxzsY0aqrreE6r68RIXfVpsMgdqKObbyWmXgITgSpMHp3RHVU38pB3
YnJDvdjyMDpAD9Joarb1dBu+4tGZr/iZ0+4Bs+r3cpahA6rPUXe72nWk286ZbsFdRKin0lS70cbS
OjrcNhA/jOuBtB5/CV3fu0jxlsrA4o5MD6rKt6uJrVkuORYKJRmutt5AWOfNuUekXKLe2fO0ojsG
Xbxh1q/nNKqO5KnVZ6/LIKpUfPs3HfGasMuGX902H7Y1oP4H/y02Mpz5Q+zgfK25TFrBpxxolAC6
BnK01GtIJ+XBlQFf03BxV3ZERpJOh1dbAbCqGCsEVpYZl8myzhAuSb0qdDfN4qnhMdN2sqI9hlcS
8nHKsjbQ2gjWd2aIt7CqXao7zmjf07Oe790GomH+dfZvdghOREuq76Edw+thNel9VSdo/yJmeLDA
uXySWKFr+TlW7WeLMg2tD4peKxtH4ydJMAMNqgeAYRKGSxuxasCrJl5BG4jXcWl0EK/MLTrqkKpn
mF699Vlna1In39SLygH5ejLwFf1T61C81aJEJd6sQEOpNmloajRYfr1uY/ppcw9RCQie5Wx1rLZw
8dLBoR3tGLSCxMlhgI354gC78dtMhW8eBoqo6wS5xIeV5BITbCcwQrOwBK/XTpebovuqua1oazIc
s9zbE+14kT3Gv4CDQvxI/SXgBaBYGEE1PHTaL5Wl0WRVTs9TMYDPU5KUSnig/eLkqkPxU/Vvg3RW
EUDkDbtMl1XzNq+vR/K9/25Vf9ThxlAU1Kx4eLy2Btc6an4PMpv+rA38Yf050qPgJSzn66Ai29+6
8fypqIrtuBCjgZ8r7vQO1aBgiQK0yLOzjcaMeL1Er/hTWFK8siSovOEs3shU3y2ZTzmFYtZw2+I3
SgopFQavoIPe6Z5UCMevOze0D2gd2V+UObqT3+E1IqXx87qMHOsQNhakyybsVMOmnq3qKM/JcxwZ
N6aTbz88KwOq5Al8VlXjxopfva828URN/c4zjfz8bC6P6hR8royieU4W+UYjTWHRMZtTqw7KcPc2
pCga3Mphzp1rwNHlra2gSshCxVWjudGTHDwaPMqEXjwZwW2h31Zme2P0JgIw2ZSNx6wber5kmTDz
+X9ysrTdLvJLxwIqOkRiWvVUtp1zKyGT7g93tjsf1wm6PSdXfIOCqpcJvlpY2xb69EvM5bpzcl8W
RXhZxIDe8T6cKHzKXTi04SPb7lsbiZUDXdPpjt6m4WAuy8+KW25HVBGelXSnxginFF0zPE9BrW+j
AeFbsY103J7pivrNW/hexVQVJlRBmXrrLKaB7vRDUts8RS7Dkk3fk2F9FZ+EmzE4Ui8DstOqvnma
Mv8XuEOGGy8IhpvJH+lCl1M58PWuKOhavAV8jKrePBIjQ79og2ojY6jOor1uzf1lzTUmK+LJ366z
ZV2rnl7v47KEjMvM+aQOdXD8EGI3Kr+ogfc5tGqUVDrPPLm9EtE7OKucymEdi18ixe1AlfUaKWN7
jby4JJSCxLTVAnhGJEjWkLP1kmgTKMb2L68mkexRQ1gH6UxU9Wa8dyAY3MWjluxl2Hshtt4Y73t3
djYDHBSHDw5/SH8Lqbdcf7QX4yksM+2mzuvURk6FRUb3WZ/K4S7Qg5bmpMw5eOwsHyG1rzd+PQ/X
MpRD0rlPqtnHZxlVcaw9dta4yxEQui+WkWcGwSPAzHVKBQvHbddZV/7UzNHW61pYBrzsuwb8O9rC
8TLzEdEh+5Ppy4VHMxwOTZTRp1TVW9p7hsfaUcNngAD0VfrPcjBiu6WDyPJP6WJzGxpV51lB3GUZ
Uq3v7vNAP1Wm9zpB72lhsNCRExNQtGzvzD20sUs8vbf5uS+cP9Z4oIG0d9mImy0BVV9N26APpysZ
zm3Z0YxmR1sZKm5qPOXllyxJX68GK1JF+tJ2ro20Tei6KQySNu6i0geXaMxfFgc7KNbR51tsUWHR
RLyOzWsDoBxc/QT4S4BEyVAORmTH9NEUwe6DYx2i3WIeQsumR/CLobno5ExGgFSKS7FphMfeovFx
1w7NfKAKD3W9G4WPauRu4qnM/uSVuSaSPBKbGm7wLPMB93+cLxEh5LSXiPUKb9cX57oGTcFw+dKE
7kH1f7BCOLySGsHIjQ1459ZV2j3IjAAiAWv4UbdxcIqXHuuNRHd25Gyn0Bgf5NDCmnpb+g209u30
kNuAPLLYz45yT1BMI8lg1efLyKWM1ijWuEnk5Xjzyt1lf+FNSYm9m9stc4flpcvVxLqiVh2AcEqB
3iRlfaJdEG4pGmCfxnCbRkvBf7EUauyd7DH/Q1yXoNrv9mnlRvt1TjAU6Wbqg9d1xAGZ8f/jOuu1
x//9frp+VreGBUNZlVrGuWj0Yx/r1nXrGzxvpX1vnKeKZXj0So1zahvxaQQCjCqgcRbTIN5LjIRX
gHL2WuuBJVmmSKSsLUNlRD1iVwUQPrVJNe3FKO7LFSV8BIS0B3xVbyI3Sl6/pcuJPp9NaRrTFZoY
e9TvInNLUsM8RVVm0brNd34b8JOHxARjT77fxU8uZ3L3ZdW2V6/PNf4YXZPlU+74gAT3bpe6h7Fo
DbiO/2NTFwf6dyBzav1iz2HeQch3CUHB/GuvW+W1zBeTTNB4++x4p0CLsswXx9Bn7tnWJ+UQZyN4
jqE80ytRnWfNKs9/NRSHhEywWtv1DLT2f4+VldIo+O7YMKLV9nOpGMpWzkyaVi5n+WIrUwXxvzfv
P8chB6rQFUwy0033H7ixZKjTxqvkEQ2zy3OcmORQh33wToY7pbUg9Q1o27LgVnMCwGfUl00zo8d5
NA0amONnYzH7WZecJvbSWxlaFdB7OJIUGpjn4kXXSMKTBYJwdAnmif6yxswzzUPshM8BYKUXDgkf
W5PnGBQu7Ay9t2NROk+Nb6Nctg7hnb/uAwhNjkrjXbwBZGWPsW1aZyjCx4cZmhRrMrobSNCmB9/k
0EQKLNhVpO+cvuTLa4zt5Dy7rxNklhxcI71MlZHMH60k3ju00uxKt0rJdXbTsdAi47EEaLXvSvJk
pmUhqbfYfMVst2VhN5cQcUwssIGZLT+V+vR7F1jaidSw8Qip6UmNQ/VW61o32hYvE1ixx3ZxTV2r
3Gr2eNUajhch8pxNp0TR/7hEmoC16E43i61cc72ZNIDrO6bTpaSH/Ubsaeu12wqJj+NlqfVmxC03
GDvp5UbW5YoXzUuc6zzWAwgT2NgZy37SjZT+ilZ/cFsKW/rNatSmmb5b2S9KOD3fREJaf4lZl1gd
q21dBrWfeDPzOUXrfvxCCu0FQKXyqS0m61h0ZnnVZnX6SZnhLKPx8cfPAWOE4EUdkJYRKqBJBSdj
QOQlZIBqaBs7u8reD81lKMHileB1KN4Pcwub9vSWHuvt0FnGbZbQDzT67lf6WzX/FGjQpQPigeWr
LpWJNE1s3pLbNW4luhnbXVIbw03R/pEWlnkKoXi6AUnKv6pS0KkEGVrUkIhhRY1+vCElJN5pCZEz
OdQNIKmL5+PYjlrjZPc/kDSzwUUvcbKcjEkidUChq1M8BdC1B0mfAYPmYMxaqFyNFQn7md+RbW9V
uftHmprZDd3AJanPKMtuGjqitonja1uZ1Lipt4+6DlQcXbCKeYtUL6j1YQIBuOjcL0NYo6Z7L/Q7
pOS9V6+l9vXjjDTALQC8F3adxdcui+eNVkT+S9fRjqT1xfTiV5G18domf/EdZAeLIvBQUWiUjWKB
2e0MEE2UDbyThhbzBadtxrF/GWpC9QBbzbvh6hVc3b+dm6ZBtHUGtuTtgv40OtpjjDrSeFbwnFt7
YTuhfEYX+0TN8GYIqr3YRlou593FvUzJ+kLb18sKJoCuvafp9d6tlfIK+hR3nwDb/UVP4i8NEINH
ta/0+yGr0o3Y86w3d5lKG7m3NPUCf+bRTPvqz1V74gVoUCrJkl9AtzWbJvD8O3oB56dSaR/FHuhZ
dUh90yIxxkWipj10Ju1ELTybL9E3I4zH34Y5QK6Ar7XHvmznK9RPqivVzIIntoP00Nu5/Vv0TW/h
P5FI6M2mRzuGFub1yRq+SZBPaDruoLBIwUClZI1qvqbvxQjUIN1Pk5Pe0o3n3OeVomyVwOLX7O0s
yEmVii16O1u9l7N4LG67HHKsKLAfQ55er3kvGndyAMRu3lmxj2ojyoGbDw4ZTrH/WJaZey2xawQ8
72TCLHpO+zR4gtwvf9bqNN77Km3/RQNwLFbKcmv1TvqjHePtbE7jtwB1sf1cJ+8jmqVE8o8RwhOV
xtE2i0LURAMFwEcO1eYRdpuMT5Gihvf+suFoQs/ZWSqcYBfJ8FA2J86yDRG/H4BvUCLrxoMztNt5
i0O8XuryoUnr20kpa0Ahy57m3bRlbWrA401T37aL1K7ek/A1Kq98mmhMvB5cRT+Mc6l8IYN1iTAA
/WyyCeIhOwYSlVMf1ha+dUSgv1N61m5g1m2f4FGc7uA+vzJybnurFlNxsCZ92EmsHAw1/Q6FnXYj
o6qLZjCV/RV87s0Dm8ttP9eUJX3E3EQot23IwxUG2ZG5aafPjp7vBAINPSrbYeRUdoJydnVH27i2
rd4CUNymodYrz5E/TXtY9wsbpAy0uHIIbVU9KdZyoNc841uEU3prTR1IQfdrxncjlYLFI+ELpv3v
TvMAEcgaOCy412oaH6Pl+xqyL4saTmqxrQe4kP8++21+WCU9Z/puUfer0AqcnCuxf1T9lJA8Nsab
dArNzQwLx04CxbEuJWdB0hzjt6U+hCXuveJpWRMdoVzR412bWbu2tfMHq0zZaJpJfKz1Nt01esRO
U00BzncqOqNm/etQZt5B79UZKQL0qUW7Wmyt18/bURmbR3H8rU1d5oLwA5q6xsiUtG6GbTeN2k4K
jytB9KVs+a6OGaJedPCH4bNULS/uC3f0n88v5U3TQJLuwjndFZ196IvusxvtIL/cWPqY3g5T34f7
RAHq6eR/GiYLyjgfyNClfXuU0Vtou3yPyZfZm11WlJHYJeItXuzmIpD0Fi+XlFDvm11BwFQurNVy
KErf3jd9PW9Wm5wt/Jm3euFBYysxlgsvIXj913mtOwAKksghqZDSGhJnX1TJ+5h1xRbitSPVqN9Q
PrBPVWXdXV4PGcJ6BSyaF2D9i6iyXcLE5OYO3+dvUy9D8XywkfH97gd1tdH0Qd03Ld9swi5QNsZv
NNT39wGtxfSwahvhIGiCKjubJjyhEiWTnKCHfQFd9Zc/T2qb5Pa1VKJFGkrfZg7crUwmNKSQYd4k
pT3eyjhAHufQT5QSxaYsMe8DQV3v+bZyLrPFTU5Yo7JI/o3eawPiofh3k8rbtZJPxoMc5rZ3ds7Q
BPvVVgOvo4SoBpssV022xUi1D4tImBzIVsO3WpPzzkcfBsdFKiy0EwMx6m8S8M7c9doBOttsK7Z1
DXJy9D01jnNZQxx2rnm3esCj5nKp7u16dAGlh3k2h48Onjl+UHrtr9fFK4+PQWl2vPk8/QoGJShh
Flo1SA3rR0MvwFk75n2To0KPOGT9uASISQLkEDvvTRK6TKRZ2bpM/Hmtdfmf15qK9qsXxdrJ1cON
Y1uvEpOxVqB4r/ndq65NW0CKpM+eed2pafvU95n30GfhkqNCS2YI0Ff1VaIvYxJX1OJz7TXaAY7z
ULCV+Ri9Xk9mqMv6YpvM0XsYWV9GXam9RFn4MiaR8zgOPO5ViRFey1CgO97s3IBCa24Fw5PFXvAY
azcykKAQZnqwjOanaMH9iJ1o/5j0dE3VFmCwbYd03k5r+OTIDIkBgfx6qXWp5VIOSVxkt7kZrS3C
R78G57esoYK8Og9cJvOWypbq54dADWmyoE//Icz6u3pOpxsxyaGE1emIKLYOmSNhZB7hko+JU61u
ukkUpzpVoxk7KAkju30lW4lEfuLkVA5wOPq7VtO0jWxTxCbbEjlbbeuMDzZZwKTqt1HdotuHAEBp
GYIv7B1pGGBR57pWU5QYFjox4K6vhGHFVO8tS4cis0dc8KCAnzzUS4F0TsrsAMwgOVRLNXX1ToH+
Y9TooKGkF23BKTn7D23yMhRvScnx4l3b5KWdnipteJn7wXFZavEmM+9ktA3JboEiQtPoy1zC1OVr
MPq7vWZ98Tv9G4JM+b04u1bfQJKnf6qy2nua9PAo5jBDiM8YwOGOemR/GQu1uc7VMtmJ1woaZR94
MXW05QI+2seXC1yWHJ0PF6CY+O4Ckdu4B6hM6XoF5tKerTDZMiTtIsPMoqFv0vRtmvQnCDzdc+dP
0a6xoujXCiDHrMN/ihCceRj0wobUokg+j0r9KAE0UDqQXQTG/ToTecDw10pjE+z55td0zqwD4i68
rSxY69Mxgx8m4m3XL80u60FsOcIr0Nvmx9XuRfVwqGiUJM+FONiHqTJUpJlymQtOF72ot4Wnpzji
zWR1QV1uukWfQg520ZGoktM6pgWrXQ6rW2zTHIS7eSARJI6PS1zWKWsKxWShd4Ze2+f1MHR9c+pL
Wpfe7AHdSGdjhGhv959TIIf93LyLKdpoPCat92sfjMUdXMn6ba0cZAA1NDLPNo/jF3uVHcUuFjlr
lzlD0ui3PNus5gBBSTjtKLL+tOi79Vb7T4sGCGL1eRO5zlYHObXsKWQDYvmufRzH5NtliyKFk+Xw
Yf8BUPgrol/00y5O+sv0QxSPZIt/jnWW1aow+nbZAYn3sp/pq2FHg5N7ExtZRUonr5+bFACfqsyA
UbLKgUe4cj5NNsh0CGv+QMLO/azx/UkOT/PPc1zXN7pBIyT6RcYzr/mwCZVW/U1p70Xna5ljVfrr
HF9T/HMTREhzJ8W014ZpO2UFu2Iy2t9avp83PSQu93XTQ+ehBuy+wmz+1jhwP8AXOW3TBi5HZ5iK
HRWV+J7W4/HadiflqDtN8ehqXsXOBxyW4UG3vJCHTdHwMPaN/vXDJK2tFdhWzeKxreE9cCfduTYH
b8pQneABEnxQ7RwSKze+JPV4l05u+iMxEpCUPL09wa9ZgzElIlRU40s99HeSP/uriLc1/jYCEJu7
zUEB79wu+QwvRfYgjQ7dXqW69cWamhoAWPhJGiqKULVPIxxblzaHrDRo9UQN42CMsFd18O0eSyPv
t0Vhora9dELEeXRZVOa3O1l0oltSFpUeCoCdzmXRTpu6fYxoCa3FPKaozvAQqFV+RtuAHQjiZJeh
iNQLb6yGidwJDCvL447YF1Mdq/lZlnhbR0wIem6dWNF4maHvt2l6BHgFyUdwnm09uW8WIb0uDPMf
XUjHVOt536ZZ9XcpG61LhNWq/SakScej0+5gNzEAqrd8KnQAzX1RphoOZOQmyZ+uRgsebGQuFbYu
MpuiTbXR4XxYfpADe1eMM+m1KcvusxIuUdE176p4pKHqz47aVthLLI6AjNplRtJ7vIsXRxCX5lk3
4CG+HUlVZUWjNs+v+Z3BcLLDSIFa9O52fj+p39vkBaXQ7AeZPnUbedN8p9HfdAbADkXYa0DeR/s6
VejnU2L3OLXdwVJb58aefMvZkS5JDjlEinQZoTEv7kjRnZuIvwf6IfQqU6B316kOiF3+Mtqs9wbd
/y/dCNPHaocbZ2+mSfjyF/H2Ytcjr6CzsYGLrIDeI01qPqVLTlLGqhvUG8rGFoJ25C68Uhs3pp21
SMZWxktD5aVuSUKSHLgL667cCMsmPCtQWinwHcrQtM1/nlRpJs15+XRLkqqA/nY5KPBU0l6IfkY7
/8e2OGJkylCEGWh7Uu39BLtxqbnVOW6m6TFcDvlo7ZuygN19GcmBhn8zanjoXCxe1qn3HbViGUHp
CB8HnX1IIgc3qyke6+xm6NVfxCQHu/OKa1fV28vMJqrD67y2fkeip7uB+xMZo25MesRBi24LEbpF
jWkoybcvRvFIpJxdwmVsBtnveaqq9Msk45ktk7av5n7YSK+lNoC+4bkcj4wlRs7kAEsavAXJeTVD
3xt3m7LrXifUDRLb1azeJ7qDlJHSeg7fyYrOK9fV/n6qAncXJ8b0qelD8qiW96ir9HKFYwl7qK0p
N+KcB1UFUInQunhd6J+uEK32t+J1+am5tSfnO8ji6ZMFF/QzcgBFXdfdtqiV+2qAW0wiCwt0djXl
6rWso9d8dBprmPbi1ZtuOGngXWHD5I7o44gfYr08ybISQSckhH1K9SSjKIeIki1ndZbVyFl1kNhX
EzRaNnqjJnp4ltazDZtD/bMPmJWCRwRNFEqkVwNv5GsDGt1bUNl8NddB+amCHGOjDiizFbxoPgmf
ALmgZqcG8XjVBTkNF0tOle20to2isIIVj2GmF6GxoZshueVHCb6W0gRso5jOLm5jbZv62U+BoYMI
gF9lBzWvUAFeSnDKUoLzl9JcSg7I68f2TkzitBsIbFTPHA4SIQ67g8hJ5ottXUSzOnp0s+5O7Gqj
DEjSoJkFXl87112VX5Wh/+jPign1l1BaBZkOkZUGR+rsxz8yfsshV1k8YeNxihZMcrDRDt6IETUs
wuX0Egp1Zb7vOspSyFPvPO8lLNrpfk0BTIoJLMCPlCtJHIgjaswRIeym3vEFazyII9Ubat6F9gJB
RnpyiiLni8/Tj2bWeXdli65BZkUIKvjzvFVrJ35pB7fYOHPmf6/c6m4YSMhvxvlbyYaPV7VoQZD0
1e+JmX2xhiT/1in8a8EvT5/ZD2S7ME+bx64vSAiYlnbrhuN8NQVOd6pUb0CVV//TlYvRfH9la7my
EpZ35VSQZynSbxTt31+575IvcZmp2zg3+/s5yg+QmMHGPZvK0Swm5bsx8D73ukR/hg7E3UPx753B
/Pcn6uja0Rhi9SGB0GzrNFX51Wq6l6Vpm/l/QG1EpXNOviuaor4EvZPsdD70D0HqK0fw2/EpSuLm
dmzjeW95c/HJCX0Io0NT+xUhjdfb0LgNxQ+CXzuDJOCH25hm70+3EZlu8dNt1DzY3Bo8J2+7kc9z
NSBfQREi+wQVbPFotHytLCPTUznQy5c7U34nJp62mp3XGN1RhjI9nOlVkmFrjJfp4LqdZrtMBRgA
xhxSZGc2o11vhNazX2jZI1stGhNa6xk9Aeu5D5YkDCJIN2Krg2Dp+l24riA5fqbDKHu0/dfpSIJR
T4wssglmp5671nw9NMtZQvu7rfR0ly4jO+pnciupQeJ08UDOg2qPpl6rsFTuRNfB1MguUAKZz7DB
wqGk/hAz6qJIxSxRolMjUfk8TeeyUh95bvG3UVnChzkNZn3uF5YVOeht3/N8DBl0BP3j9epAGoFo
9S16Gut90fpXyHV2W4P82bUU79IE7isYJlzIUOmzFi+c1961FP4yfUaO14Ve1vb9/aVxYB7CcOP7
g3ssIq02diL+ri1GNBXcowi7i1i8nIlXh8Vt0y7eqqV3phtaVNchCbufQ+OTLiy1y2iy1U9CYSu+
ZbT6lkj1LfLneQgMXyJLozYAktEW5g/WtE9aOJTkEfDyNCjGMSrRCVkeFqVULodLtNkaoHwpza8H
b1Km/VTy9DuE9lVsKgZNCtH0jcauXZl6ycsU1SVQP+zCTZtEHkwWVXqxu9PCMOb607fFvsZruvk7
j28D32HkXsaFsV0ObaKDFhm6iHQbttUbLHGZ0840O8huMU+z8C7Q+OFq2wGkxeSMXz3PD3ajkekn
qe44xcM8T83Lh6jBiZfa4illB/+o8E/rDJvChRs55s7NQwqcizDrYDTjYzXxL5WyRq+zZ5Py2mgo
zmNqqsYzLDt7hd8bNFOs7qyk7NdEqUZPNR7n9BAQ0aJjg+xLTmt62NyIt02t0wRtxVMQhKasIeYe
adFzmLGGLGmQB6MfKck2WVgkKFh14XM5VRX0OzQqVUYUPhcQ90PW4m7nEfbZbWX0aBr6vnOoTPvV
m7Ctlqli+qv5S4Q4HQB2ewtNGrADtdOWy5/SXAjMncKszvwpzYWz/H9Yu7IlOXVl+0VEgJhfa56r
B/dgvxC2t42YBwESfP1dStpdbW+fe+JG3BcCpVKi3K5CUubKtUyXtyfqnXRmnHqRHYczB7/5rZd+
TdTkPvs49m/O9FvDWy07yWOZ+GpZeqHxyYjHf92Nir3Z5PvdH35GCi13JVq1FWVmH7kKQLqjv7TA
QTyMtRof3aGzj3U/5lA1xJezBd23jdPLBzt9maNf/jIFF+g0VNIz17XnI0AEEpPjJDg7jqzzVpCE
txdku3X8rYlYAmsWNO7WbZeTt+o4FLL/6LD0/DlW3FUX2JD4Mix+pUtR5Z9Qv+oD8fjLRHfgdQuX
4JTP1xXpZZKxTgVoU7wAFGi/eyccYPfc+3Yz22Oc3J5Q+NXbE3wX2C3NGhcuWczzNY24OXtG8RjL
Ym8YYNlE9VK6aAqVbjqofEJLLmD7bjKbi6kzvQYvwqPZA2KgM71YacWDQMwJMgsNdFu1B3UUwtlb
qCGbB6G8uF8JiJuN1hRdIEfaLYw8rD93NdKRLiv4sYiG+gV6ZLO9HaFSBEEiZ91kbfO5xl7Vsqrq
wS4jsBUVI5DG2j7o4aiAim/DG0iuPsZe/wyRi2oF7b3sUZoIt9Ad2aS2jdpGd/8/fkaF8EJpgmta
KW4tQ3sC3b5+o7nbaRi7V4fx8TiawCyTNcsLa6kk3ig1t6Ffse4nkGCHEOExQJC3aUVqbUnoYvLt
i2tV5kNWqOwuEewfMpNXkATmtnSc8VV7maG/tQvgYSrDecReszxaLl4CyMe7j2SrOF8pFDne267t
PqYQal75QF1vyYMGOCPCnVoA9pFsesDggb11jgMELE4A4svWYO3mL4BLt/toaNma69CXD7vbuR/t
FY5FX7T/3+xyyqE+20QLrnh/yUoZbDI2VOuq5MUTaAztHXQpwyWPuuJJ8hZFy37sL4wQzXSKEJSo
QY9JzpYNPp+hkBfqzOp0eshAQhZj6yShs7Uq4op9Yr1M7qXfyd2QeYGJMJzXHWoslvlCWnG0d+yt
5Qox/EMdRgW6q2PBVHeY3SHbB70ZiFABPdWAhWWq1cVJqv6lW3nKkS+mIToITql8Qc247jXDpAEZ
WN0LVdIa4gooZaFmoaBgFrvyEZnp8D7ovTOZ8dcFQ1EMkHudtZgygApaASGYHfX61vglcsZuk+U4
392WW0RH8nGRIEICLYAPyzCttrfFN1JrXdT7wYH6OCmwoHOCzMu8VtNAhhh0AjKkkwN2d5whLbkZ
dJat6FX3kEzRput5fCVTbwbQO+btP9RHptugm+33QZ2amqPVy3/I//86KOmBFgPbAz5aLwLESX11
DdMYUI9aSLv5Nrbx0Uix23wso676VGbRT0vvuhq/TRYBNpNn0Anac9P7vUm9N2dErMT51pQZKs6s
PG5WobGPHF1ZrOxgukMrpjrj4a8t2y/Lhcy95gGQELZ0C87uA2aNG8hKtycQwQ0HKSCWE/qBuCK+
bK8MACaepgZCGmPVtN+Chu+FBbztogKcG/wEEAot7G9Q3uGvHvPZMkO6bZ5yMDTto1++TSknAJZ6
6b5NiZLyU4zvbtIJ+WpUbAA1I+5G1OAtoHMgX0uBZ9Kd1La/+lX2BJrYEISlS9UVfEPaYBHCKmfP
B8VFA+LkNTXbvoVQOBQ5SSmMNMPqgvnndztJi3kIYGAxzlLsBc9BCdngBW6cCOvPAlId883Hrv/F
xwTg5zBMib2Je7tf8cmP9kkYjq8+5Kx7WdXPwqrScw6G6IWCrscruSVJZuzBEQydTcdf1GwId2nG
oi1HseIKhcnOOpE1/q/rfOpXdpVD94PaY+f0oBVxnLWCqBB0Qb1pbZv+FlimfyJ3jPfEWw/QVXel
u3f7zUT2ybVmf6K4J5OrASMKdqyq8Z7sZKLO/2r/Y358xz98nt/np88ZEqLjfW7J3E2IqraNZXgO
vpC/LgOIbEfWX/syA+97IwOkLsr0W2v7UbYGth3xn7YHyYgeMPvYUwqhl9SHKkyKt/S/p7pZ3qeb
h6eg9PVUAYVwrYbgVK7+Fol6GVpBviEbaSf0YD69yNxc2AMDLzaWUtuJrT1So+aMG5NB7ixcEfRn
HyzzT0ljvy3Aaf3mNsPItFvYVf0ZrCHeU/bLberUv2b73Y2GV1GM/2IP3357wsEYCkzXrnahSW83
/n0iEuceaE+J+mF80SvzlHdgtiBP4djdzvPsAFyJDIcS7d9OCagOeQuuW/IZDddbtAJoOoYcy+yj
nwD2ZffDE8zV7J7LaDqBNuKOvGlaFeK9Zc/JIVOog/KBWnEio9jl0MF8NmukJCI/is/UBNXfti26
5NGAIt1jMdqrUde4ZrnNUPUkqgU1p8mydyBjNufeXHEAYVRZ7qiXpuQQ3DhTU0855uDkoylL0Ovk
fdyd3TgCLYoRIljBl4ziJvoi2gIwccjBnSiW0sf1BE28JN5Q08q4PDITmkVDw8tPMfJGj04+h1LI
oW1A+XwbLkRjLkO/X1udDZXCOA3vVYNSNabVQms5gHbC7wA07gewP/zbQwbdsVVY6v/wAHIKYXGd
8vjLHD7O7yuV2NCHx56lYGsgcRBS8WwH10nT7g+psSEi/dk294NUHyT7TQsWWLc0rK3bOMhKMLCa
Ig/WnHxqImUyNwlhQ5gaLt3ZdMPUvA8itA55vZuoRa7vAxnKEU48Ril1yqprn2dHyA/6j4AG+48+
Y88o42rPIIn1IVneBGvEt9WaOjvfCM8jQlad7iRTWeaXys8ZWGkxOkvcdI2S+nZDwwNTWDiJtt/m
0XoQpDS2gPcnd2QygwGbKhA/b+kTqCHojxx6wAvqpTkYcnClyYZ7MsnaQAWR9LMdfQSoazcHl3km
ACC/PhFIf6D6ZTyQpTMLqD5N36I0GfYUgBMgyN1OTV/PATyZ2N0FC+09ddKXDNlYiL6n/J6+YDzr
UPbx+3BR1PWKewz0zWUW7BOsA8DuBvsubIpPLkvLTwX2SbbK1DVubHzHXeYsXcbFjjqBkJ52NogS
ljTgfTjeVwVIXEd/HXhVerHtRwJNMCxCK0B6J7DvgO8+a5BUbqVKvoEG96vXQ98HRCPhvuBQY/Tz
3PqCgdRPA8faCFZuCtBMuTLMlO1dDcG3jGbcIS1uaeiFuEde2F1EdZtvArAWSMggvfZZYoPtNEcG
I9dKUlrKRduBrGUf7L/7I2d4ZmHL+z1KlxUgrBmQCjry90cMsPaTemknSGjcOj4EC1uKBPoSrJpl
gnf4MFTg0pDRPVS8onvPQpYF2+NwO0DG9h4cAYj5eyj9kkF4Ig8Wpdad6r9Oo+umyzzknqYP/xH5
0kuXrmYHbvWU5Etz0JRu00KzTz+hGRiCtz3Uu6MBRW/6ZIf3kgcZv7jbU7Nl5oqDFfYpwckD25Z/
u9FSMbhQ0A6L7q9ujZ6NgMzvbvocM89Gdnqo0Tvi9lCarR/AqDxkEsAJCJNtuynLjtAFy4+FZTjb
ESiEK5cVYOyVFTz2EULXDXOrzyzhnxMu6x9NCr27zFd8YStAoFte/ejD5vNo8PJz0ZQppHEy/3Fk
+DHXBs+vEKh4e0pjqY9P8ZwkXSMP1oL++Etjm2+sMVCalkdgtogj5oMZ2pAzrczfbDRIU3AEsQWJ
jTBY54i9PUIkpjq4SNlAmMd1HskWi9dOOsODtLAchC5kh9sJXFg3f0hfAdIoTOxSW6u9ny8vQzdB
tLRy7txReQdbb1Y9YDc2VjamSGNP4opkuwLa9XfjLB5PRlt7pmvnoEQQ/FNl5skEy8ntxves2RL+
uvnNp0rD8Tnpmi+0R6bdMm2UxwFi8yIy92SXYXDldgDsQz597mPIDtzCuxQG1naHQezc8eINVR6M
8rmOoVQBqQhrlSDPCMm5dLrYkTCX5OCGz1nXOEteoli9FXG+FJMZb6bEdS4GELfzxQoZP4XCWQ9F
hPAWdZCLhNzSssSPbEO2AfV/K9NNYgjT9eI6SNCFdG6mNlUp8PdrKgMBSDEesGkcX8Ge60Oi0jUO
vW4ytmlC5b/UoKU5ugHU+7gWvbeKyV/2AhT+k2+UYMKqf9SjbXzRN0FWv91Y4MfNBARBXAvZxdLK
recm6LoV74VzlRa0BbI2KQ5IGIDRIZrCdc2gipBaUbnMa5DvxFqertR3fQC0N4A8aJsWkn6pMq31
f/YhR7qkKdhOuPa+TUZ3vPhall2I45Z9oiPnUPHpjhnTiWTIspSNd7qPTpjU1zJ8W/Th9L3vfxsH
PhSw3CvnSwtZhgWIj/gjt6NgMwbA2EjQGJ5ZGibrvhHWc2X0X4tKQc08AQ8ednXfQfdsL5QeZLBf
gwC+VWcU9KRg1jTM50mpeRBkVedBbYWAFuAmRjRkx6RxjWU+yXSJmFN2jCMFknbq6aJ0fLulrikz
EUBxi+lgKyTQSl1WWRkoBE8sCK9DCyw5hREYNIxCtA+Gk9bLqhb8y1jIq++i1msxyK+DCLofKJn6
yQM3ePZzGzzMgXKumW9m0H0S/IC/bH3ORputhRP4jywVL0kUbyedP6KLrMYQ2BqOunFq5zbSxZmr
DhZloD74vHfzgI8HanUmFOe7MZy2BAmqFHTKhxYRvRkhpOFDoGT5u014YKAgUWpyJj/1PpZQRzQf
+f3H+dwWe/Qg607g30B5iukbq1uEZXDMT2BJB+ZGB2lKB6DAyvVAVabR0fpCgyJoO61vtikNL5bx
pcGx+5AEYY1Tsmko/A3j1dxUsvCuoyxSVO4mIcIFIE5K9IU6wGQXLWy35NsP3tgtr9oxH843Z9fX
xN5Z/fjBDULuyVq5RQsu8BcQxIRnUdWuvegQD9iHdvRSMxZdRoFzywrw+41ng4FsdkHN1bRIk8jA
22UsVsATQdTg9n5SLK9BZr2mF1NHdmfsnUuZd8VKamfqiXJk4BamAEAwFbPzHy8/mr1gtgWyRZSl
a7ZDT9MjxqxEXSbdmkR8eOsio7RSB6g+YDP0ENLA++DHB6viK3J0EwvlQXbt23vmyNk2z2CP9a6F
TJvDF0VdQG7Cspy7JJuanZt0+b603fE6QQgSGnFp81lB7tE3YuNHIJudVzH/S+cXakmDCi9tdjK3
wDwS9uPVxpTzoML0zvRGcMpuhxiRNw+KgGu7C9NxzaDQtyh0pYKnKxXoUqtmiaBVeLYdaQFXo4/2
4NrgoL9C6QEIGd/8cGoCc4moG+DNEfJZvA82q0RuoY8GeWOkc67ADKtrkcnmzDwo1AtWeBDfAQWK
mbTjoQrNe2p52kR34C3Jd72nyxP0UJqEOkojzjZmDfidH7Xl2yxhnncr1iOSmlhBlKxLBwdNlTEQ
Et4ehdwSPg0QNDuaTY3pLkpTcREgVVgHgUzW9Iuq9M/KTMpHKLmxE7XaKOzOZdOD9w99dAkbU649
IC7WaRW+2VC5eh9VRjD/FlFVW57ryb6SP/0UQR4v1jGXzfo2kYzEnQ3Z4jPNg+Aw6DdGP0WQCZQq
tea/srLkp5Cpf+cOEO8WEVjryS48119arcWObVyqJ5bybTcG1udcWlCyLttxS24ZUui5hYN9Ow3s
8J+mnZhRLzwJGi6atohkebAJFtgavb1D1WC0Ltyp2xALGTVTxNY/NLluEmWZ2TbR+tYbSQQlzPJn
jGXhaYCm0EFk+FdS0+GIlldegEIE3Zu6miOS18Al6qaZAnsoNE0/NZEySM5Z3WVzMx6leY5r48c8
EzIelzQuv1IrFq57GTrz2Z+m6akrRXc1oCNGfdyy+V2bhxfqU0Au3rWjDc4APBGMGs09Nli7CAQr
T4kxGcAUjRvqKwZmPXggDKRxvdu3j2OXLKmvnuLkk1f8rPHN28oUWPc+KodHWZQZaLny4ehpcifA
hu1dypwaWjrgi5pdUE3T2K57T620zBkwgIm1oeZgAcNdZuGFWjSoxAZ9gQDBcKQmTekH/b2fpZ9G
TXuSD232YOiobVlzZ4sNxgC5G17vFWr3L+SCpAy/QINifxvQFcLcohAACAo9CV36IhHzJHHRDHsb
0OUFGCZCpLJrb5E2IdDMteMYC2a4HCJbIlw5/RTd1XkV3aFaMt8lkDdamOTTMJTZlXV/oV66kPN4
KMPYu5udshYvlxbfgXneLARTkulm8e426PasUj/GSkFhG2alu0LBFTAkYWyyo4s/zvteoJAJ0NrU
/rD6q2TM172PIHjdmdu0z4edh2qhx5i7//B0Kr6XZojMgV89FaBL+5tD1vpP4VjVswMW3mFXjzh0
6RlyHJYefPDILBIPmvalFddnPzfsFyY2U1QkL3WjmotKYuC0tbkvJd9mAI5vkIyyX26D3prYraeI
ZE1TdZxXRsVC/EYSXqG8D/JIHy59BMAbH0ao/KKj1Wsr3UHm3b/gwJPYKlyRJWQM+5ysqrZRXkIN
z3VCyLrmYu0Klj6JAlvBpIu7fyrEqgzmOD8F0li1P6af3Q5BjRz4bJy0exwPsf0+WHWLYjs9PILY
zTx8Csz2CSmPYZ3m2O23GgvhaXyEaB0sl35/oZZvgk1h6jKxtEYL+A7d2wfyrTeOUS7fuBUQU3ro
+/gwUOXGDMFgmoDCGrEAFMIPukYlt0Grgh/II/L2AbiicBYYfGZ+6eUn6o/A7bZidjgdaWCuB3ZU
3DKpT02ejAdfl1U0XVBeXH1HzdiL8DuNhpM1QWsbLBzgZ2wqeSI38piMuNp2Pchi9wAf9cvALRpk
PEdjrg2I8rRaJJYp76whqC/AvhhAsyJ16sm6wvez1uKkv0bYcRbegxAQHOa5890XgTjS4tS3SXiB
DNq241jply2Lhw2Y9NrVbaunB3gy745kkqDp25iBDZA0wqMi9dSXKK/3IN4xfliudYJw6fRZgFlg
6aPe/wreLGPn9uawQ3kpUJt6kO+ibjE1m/2keHWdIqdcZGPJz7muSs0SwKMlJIHm1rvdFW4pVoUs
DqUNLsUbyQxgodD1MXof7KpmeaCOHF+vdZU7yPGzCEquvTmeGzCkvfQ/a2n1LzFTMThywYoWNqH9
IsD/tUktqTbkBNbWtzHMa5wX67sT5zvZlMl939j8kRU2gPG5CfqqNk0ec1G1J7xxPlPnxHl9BkX1
uVRefrLHLF9BGRcCi7oZ9lgBF3RLl8hI8QrTPaPK0ONDuFML9XhrMg7uN0Di8ntn9JtLDvzoohtC
85W3ylhVDSv31MyQsYA6pnzKLH0EA852wcEM8xqljQK2wgz2Pg/SI6pOvSW2Q4s+E+J5KmJ+No0x
BIEuYAAQku1WRhXEh0o3tZvQbmbc8DPildBEi1skw4DCWoHKhh+o+e5m6dkAFgM3GoEKpvYbKjvA
sFVXX0MPMXUdMU/NVgJp1QcXFZbVCRVx3urdAykJlACkUi497RF1oJQnD2gSVV/j5m0O8jCgOAcu
InAk44VkPnRIpq2nBjUgqmqsB5TSWw+5CDctopRX8iiS1AbiIFQLRKfAs+un3rTA22bck7NjozBb
jC0wVxhKI1o9J8KR7dqp5FQsa8/YqMH9zKCptc9Ax7ToNDOMO0X1kZoQqbGf3F68NWM1JpsEpcor
1QhvV5cQDKOzuod/9U5UMlnRQZ56qUmn9Zuz08noiKBOuqCsVud0oApOy2GTtIEBkHLRH4RjB0cT
qK05O5ZFoORSyLDSALJT6qwdVbIdgQGaZ7oN+HNORIqgSrjKOLY9LAfQjRdDdhdmWNHU5N83UQkT
MARHxYIvN9OQepBEcAq5jLu8T5c+L8QqNbpsM7freNKc5Ym9n9tWhMW3qcoLTVEVXnY3qh7nQz0Y
eLt5/hwltiCpU4c8ORaxzE7Y7bxdpiAF2OfPNq/q4Vi0R7LTiC4KbdComkQ1Y198DTafhgiCwT5q
Ke3IYAuyuboD//3VsgQoan2jAaE7hNGRRgXSjifF4+SO7iclAJMZk2svDPcTWWxj2oM+or8T2jTY
ZrNI694/kkeJjMSqFVBCa43Ww44KpZKiAYcUDeWQkj2gGCtcUBMlsdblvzzJt5v+LgHEpUUWPuxz
F5XSU1McO31JlI12P/ICmKGpONIddVdOr0BObCvwNr6Picmd+smznmrw+fx5S/1GOzRrSGklWyeP
sxXphu8LXR1W43uyYq0pzz0A+Gc3z7NVbjL7qLzqh4iy/mTJ/u0Sp05/IpsXgF/PdfIjdU7aowdb
A+Jo7y7Uo1BBB0pn8KoVxv0tTTUNPj+aY/NZvFeWO0gzkInSVHQxOlBUai9qkSsNnHg3D5wzWr/m
uk3/+1xkf3/ibS7264k0MytL+4habLw+8TJqMlTeEoI3eG/iuMOe0g6vlVsvthMfm9SLhDjPWXt2
XEOeFRPRHkvboWMpEDtkm28DAFT2qWUdyEaX0qtRz6wvKDMASekL73CCAG+X8McnA/D7IDVe6q6p
vpV28BLgi/ANVNDzDfCk881vXWak/GdIZRx0d6lH/pcp/t99IAGGKi/wd6/d3nVPjfKcBRE9FDzn
mxY6tTM7hO1D2aWuTffS4Z/8zIJPycTsl78NigLWzuwQ/x6k0tp+iW0nOckSxZd9Yag7unSJn0Mr
c3mzTAjE3XmJ3pBnXIu+mprNsqytrZXgjOpJa/wwNO+XRtRU0TzlYIGrw1Q6KKGfoGN6d03ErW0W
gQiWbA4ylIu280tQg5b1ekBN/T7yRf48GtO2bBhArdpu2ll4s8u4erP7YGzbN8DXPbsVzpDv9pv/
7/aqQf0aZa/mxJfOXoHyEprM45wsa0Bbe+rD9tMtf5YPrNkObqCWt/yZRAoTUdgk2NySYr0Tf85j
Rx3JNNv5sopQUUY5t8mIshO360+3R/d44Wybho/L2zRtNHycmjpGK5+npolMUDnf9R5bThYqBIU3
ITCYA5JyyWvPWxqtKFAHoKLL3IM31LhHXctToW3k17IICopAkGxphnksTfA+iwS7Dwqa9KTvF2xP
55luptucTZJtsd74R+oEDuwhdfP+NKCMf6UKHztuvZGZdx5Y+OrRQWpWmwLwTO+qfARVl27SdsUt
Y+TaZJQdyeYFIDgAKPxKnbObntdDKnxzs5Xs521aYww+TkuDQgPBrFSKDOcobINo2gGM1tRJl+59
2kjgqDDW2FWpznD3dYedHe1nghg4CGrSfoaaXjBIFCIhNXFrUi9q2fB7yU5BjFPPgAribaSmr2GH
I1Hsm8MJhOLY41Hb10a6o0sSlZCIzdotDY3Aso5lQw+h9m2GqALBvz20D3/Y55k/PGTMw2ThB6Xc
IMQx7JUfPzJnML/4EGINIzf5XvTpsGxVGlwg+NudQOOBcsKxCr9azZkcXKgSLysfnPKNqutzCR2R
FXV4WxsaU9+g7NysvEYm55DHxYVPwB4gtZV899inobamrzaK0lfQsS31tjnaIkWM2IOAcCfW3PFL
YTpikWR2fFeWnnOhDhwBUFuhOwyU2M0dtQH+5YihjkI1B9/ioFZ0NQRKCflANtm5QNmNw/jQIDK4
sWNDXqOcs6vVmvdCb2pTpJKoJTuDbwww5kMRGCKPse+zA6IqeypquRW6UBPqzu4B5OdzJ/mTnS4j
UksHN/F2f9r1tGCHNg6V1e0++Gs7PSCbDH5EQc7c+cdwVO8if2zK+ePd6m3IDZDI8jjV+fY2LQOm
/pwGctkYQp09DwkdBUz+dYiwXKPQLHkQWQjYbwXFBtWG5dJyrPrFFy3K+GSbfwkCoACkLL+HGciT
Sq//2TvlKssKH/qhD0gGpTil5GJZh3b0E6kzwLjz7JtK/kGNXvPk9P245ng1nhqzrI4WsqubKXCw
qQT5wCIugu67zeKlMeXFT3BwP/fu6LyEhkJwH5H3i2eY5r5yULrv40x2n5bBsJSdaX0ZnWEvPSv/
afrToR/D5gtAmxDoAvuh34sFl8P0aLIy3UZOkx0aX2RXJ+DxygoH+QVI+u1YZ/kPc+SvfZ6Oz4NU
I06fVnkKrd454Zddrf3Br178HuFA7Wp30z7xA35s2sRd1nHagwLbFccksKbHTliP4Olwv0CjGWpO
kdOdoB9WP4Cm7RvZ8Y9BVGZo5LkEbd19KziA1EmwMkIU14EAM74YRZmcG4vjsG/bw7fWXXtpUn4H
uAYyWdqBCW/cooaSr1OWlXcofinvqggFXgg41IjXu8WdBe21YFEX+MRTfiUTargMZKZlaPOFMqpd
bHTpRmrQB/6rjXsW5MkCYWN5sPW6N3dEqBaYouqOWtyLqnPB+Pk2KK+w6o88AYnn+0QlEsYr/JjS
jUEQEWyo3yYmH59bYlEE7Xcie5s0H2ed9eOxKxalqynfZuK3+Uo+dPnQrlU8HQWwrr0VHCBhs3A9
sHhUuX2ZMQsTpDEQHEg3hHGISybOKNB4pk4yedw6M3t48xdAuCNNFrtHow3cJdFROFX7WiWO9cAQ
NDv9xT405Ud7yrpXNxdv/g0AQEtir8D35jWMUvagYlRTzZGsMhrEG78rkiAn3wM3KGESqFStAP9C
13bgnoicO/xhqqcBkky7DiXcm260rdcJL9649/k3LGGgTxGZcRp7d7pCpToAUQYKkvVI5HSrJ6VH
igqBodir55Hk4EYoAqORNhAV1z6F6Lj/ayQ90/QBUaSRLg/MVwHwETlgp4fai3hdxK3zAIR4usF/
RniSWQK+YYhX72xh18gLcBtq4b0JPWob9Ko2y75Dumgz1v4UoyaRr8HRZX1PHVQWAjGbPruTKVch
k+xaydjYDtPQHbymG0/Is0N83K+ahwaveZTnDeVnbCM+RRnAvQv+MPUtGMNqv9aqIs5nYZjl8m+f
bertf322uDY/fLbEMCCyq2u/qHSLK1Eshc27w1ycpZtAzXcHKvsSzHhAHYnY1zLL5AKRVVDIUbgu
aP1mbSdgDJiNHtK260BxY4E0dolTa+dvFMTMllxF+KuTUVQJ1ujYPU1axUvpS9mb/kbEEDv3a7W1
lV8eDEBCztLr1Znu6NKnFRjKIs9b3TqaJvqWCDNaFK2vNnYa2/vAr/lDMOqSthFUv0CenFDiWb+Q
x+jYDPlN+wnVP3IJPfb4oPAqsW9p/Q8x/vmWnCY4UQrATxN3IxXHsR9sdCOCu64foAYlyteNhhUL
W3QLqwMycAAs6JPnAiLtZNMruUUmaE7dukYEbsBZI0m67tJptyFGLZ8e/jc3hV/+tgQUETJWfv/U
FsUWpdzI6+GXt2Eun7aFbsq8XqbQDXnJysY8ZMyD7LgxmZ9NV/0Y0zC4Q6JZXcGmjYp17W9bobcU
vY/MlZ626Mst+Y+p/zZthbjxbipQ2Q5qbTDsbgJgxpbILiZ7OtpSszbTdD8ffHUvKjaSD03EMpN9
2pjIRDeoLg0IuBon7rCwrMFdh2VonlxCu2KRGLwNyjPu3p4IdZpj3CFOk0+sO6HIBPQSBYiqTxDo
jNgmrlFUXvlKbqifLoaffE29mm1VyXrUsOCSlPFwrkRToZQ/d8EgE3hqQcakEm8+ttf3y1oIZH+1
N3X0fqzAfwmlhaxG8hZa6/25lxHAhNCXWnYVJBplBjQ/Uve4xc6r24DxrVsECE2qBRlb3UN3AZAy
+6rxrzd7bTFQf8y9vb2yagANFXYGLpbxo6AfGn5C/NxlDn5zdMuDx9rOUyicIW5OF+SocomQ7q92
B36hErz+ZPkwktpTlljQLF/SXLcxEBJCKF5fWOHba0flXn4BPVi3McEFfqmtyD6b/ZOl4V50ITPd
TVzaSy8dy3WCnYqPM0gUnKa4WJJLRrYxLFvo93BnfZuhTcwnnE44aPqCvlwYUCU7hPpCd3HmdiWY
FDwYcZ4L12TtptYBfFd7ub4DpXMx7siHTI5b/RpNU97a5EPNqipcZ3nr8Sy/WlkeBCVbiYSRLJO3
S4poZIt6ebRzFTQgHIp/zLacesjdbf1qMxTGT4pAfghSZkkClR8O8vQOaPYTzo4fo5l/BDdpcODG
T0ZiPAMFbZ+ZAX5AafMRSvFjem7GvAT3Um/cowiNLZuOM8R48ngBxsjyHxVna4AUS2A/EgjXuBH/
0afNtyr2utd2RN7e8Lj5gA1PAO5JYeL/scr2WLQGsOC0qOb3s7WHxRW/B7fE3yKV42m+NezeOFgt
9lRl1qCSSPfQxZNAZo2gxVM4DXYJQ9Ee6DA+A3h5D7HO9jGY6vCEYsF2SXajB/li1fLmmkX2dBe6
CvsXPYCDKwAZo8o9Oqgv/hRUkNOVZvkUV1O7UGDkO9FllEZxMvXlZqNmL3uxdHO2qSYAwmUpzsKL
q6cQKNgHEURLk7UcuJZV65X5k6u66gmRV8Ab6/6BHOMqvwAlFVyp1abtP6psxnkS6NWBVjXn+B3q
OSt9oMWLSO6pmU/utAIWyNlSswtqpAcR4N5Qc0wigdNYG6xs/VBwhSZ7ZDfsJfUiE28cmgr0FtQb
eENy7jrsUKnXVKy9ImRwT53YuiaL2h3NXWEY9gS25axFQUZ76LA5QCipyKIzvlvRme4MWb+CL1vu
mFW504I10YAA/AgmeKvAwbCAMrO+o0sMVYBDlOBya/7N7zaMRpALDbs1/+9T3R75x1R/fILbM/7w
ow5fyH4/WI8Rh8iyAZWQakG3twuIP9xVZddqAaGE/Hjr8BNQ0jdV8WsItW/dgZ7x1qS7Px+Qd8hI
Wj5YDv+HsC9rshPXuvwrN+5zEy1AgOjorx/OPGeeHJxOvxBpu8wkxCimX9+LTVadtMu3rsNBIGlL
cEgQYu+11/rnYaLyrxOjo9CZzJW3o1KlW5U8X7jcvI46xrfbdBK3LlScTWiXuhRF8gLlzXJv2HF+
30Aa0kEo6KQmxk7aFIMDFIgRFMvBst/rOtpL0o0BUaPzMD0BwEbrelPpFLkSf/WlHnkCtFzvWedb
/ciQuz1KzER01FvDAHqdzu3SixIRVuY6at11WsT+cj7iXwPDS4XEbXB4d3RsqRW+kkszWc1DUedI
v0qvi+7moaQ2i3UUG+Vs4hv+xQYJ0RYME/rgaqYP854n2/e939SRSS+4J/Fgox9t1F97tzp3GuY2
KjXc6kqwhC4Tjice9G7+Q9F64KaKwKROxcBJ/QdtQUK7S627aLIoIa+2ixqnXVJjyYX/kMPfkpUd
O8+dOg2lQCTxwPMFiKjStboTtn0BTUr5vRidi+Gy4jvX3iXysKNQI4KkPnmxBDeTz4K9V/XPBEgn
GHo4YdHhCZjrb1VkQfVZOd4hy3zBBnwQSCe5B4EevyZx4l0wIa2pRBtjBJuztJvv7RCmiPQ1QOQV
flkvhRuAxcDLwmMl+fQ9X7qvzV97aWK+19FeK7n7GkWDXLA8817n1nDLTP8x1Tq9Oo6TXsF77Z7q
ZjxSFcQh0msDIP5dgLkMqnl9uCSztr1GIGO6JyvaNFW9S+28O1Opj5P0Wqn8JfcUmDSmkamqr8FZ
4RpWuL/VtbldLUXC0i2ZUIPUGZIuciTxUB2NGZWQEw0bnq5uRw09bW/THgzUt/FCW1p7z+yB1zIF
TjjJR3HkbnOlbvSTgIsooVRafBjdLEHDm8yncPsJKb4oO7B/XW5VKqjue9+LTrcz014QL0zQJCIn
FReMbGu3ChaG4XofflVpBYCRWqCrIhPa+CM4QGqzNudfRYN6rQ/RvSzTy9thWaPEziiBW7/90rZq
jQMT3efbhYODFLz/Wu5vZ9crx7/Lw1caa/4b+n0xeV2Hu7k4FvwAho1uSqbp9p4FkQQjz/q3pG6e
LJmlTwkkGw8eY0DoTvXQs7ONvLmMWIcD/CnqTQMqo73ICv6sQXRHRsy1zGXjsuoc246xMpw8W2gI
8D22vfmpawZ17qaSW/jjBlgRMCeXvvlYuX11L0B61YjUfKSq1gS1V5iF8ZHq+jYsdlmcs+XcwbHC
x97cBFqbYOIERA/r6jbZ0+DgxE0P8IqYCypSBx83i+Ga/ZWq2hGuRNm31ZYGR7ZJdkps9Qc10uka
sXlECDe8m4/e2B3QZrG7psGEl3YXxosL2dPGT5K3PPXME5V6LA+3gWe1oBPBDxqNPrwCqbKiRqrK
IZG54FXQH6iYjoW982I468iETqFDZhwbH6nC8KDx4pcj29EJgNaDHULd41MS31Rd/MJiu72O3NP3
xdh9Dzrf/wxp92ENRcBhF/YoRtpYgXQLGM3E909FlUGBDxnUn8FTyEGJmzXHoo0BXbOuc3ULBT5d
luALgY9m+f7FDQq13YzTu2HzU4Q+jq0qFh+AenZSQ0zctB8MnHYRBi8Uvw6Z+qprnT8VCLLtdA2J
H3hp/afJgELbWAN+5fUXA07Or4kDAGTa8R+pLe8aOVivOmkG6IFa6uracbsVpdUfgtJN4adIGVgD
ef+UDlDGVRDo/DZ1h0Yp/xGju5fBGYxbNNgEtsStIRlSEqY88lgYYLYwUySfyaj/BI0KcDmj/mbW
Tdnn0vcQRoRDbTZzkXtPZsiOeB9tmMxuo8XJt4CIDiB5PIDmG+kdxiIbvmdeBHSpb71AdrgEKNHM
dnXfpJ/Klp+8woy+Ip9HLgvAoy/as9g5NweE1uwh/vpXz05CjIJ65m4I2LZts5WRJAgQhUp+oj0V
uum81/2m7nd2ITMZ5s1CfoizGa49HMEMtvsQ1ZtjbM7waDiju6fw2tzqIUq2dowSaSZ/xejImEaR
Zb2j+j6RCzUisHsp2qLYuqAfeLGyYuazcqUw16ktqj1QSBDnlfnMZ4W1NOqTBgTalm98muwF/GTI
UgNMwRly8ChbRWetJ+z8MnJ98GCXUfofyt0y0Ysg1sHRTyE7AqhMml+y0UHAxexW1IA4YX6JoSFo
r5KxXwFDFRxvZsHgRJshlN6y58jm7ADUOOqsbZ+izlJrsJT1m7k4goiNuxVOyfLaJ92ZIwhc5Yka
adN5IAxDUteVSjRan5rvo3Gzex8ttI1w02rVwOMlrHRBnFmQHzp1wqwuVKqZrHeJn1VLKtIGTl4Q
c4b1hZc+AJuTRQ0CsSWfpESo7jdjzBZTh5/H+N1R7BLar0UL7slo4MWjkZpH4mYIoE66S5Frte6n
hwIaffHki+7uSoh2P/JuPDKIv64xOXrHqA6jZSNGfqrT3P7EQJc+09ZplR/AQlmsQqDmPpNZIEt+
Mlm4FVbeIqne/UpPTF1DuKKEz+LaMNYcm7AVKxam8VednfPS9r+0KWhXx2aMDyyT6nHqSO1VmkND
xwJcyI5Td59KjOPWlvs9hMMnipruK6Kl3bLlfnSfCtOEmOsIllE7HyGinL7bOlBk0ZBjVCsTwdMW
DL3g/uBs1dOejU/VTmkBdwH25tZpz47enKaHirtAmtC0ASmmDrc1AL1bp+EIymrMRA2WEeD398at
j3nmWnoIrU98afMfI2qGVe3C6Up/Sxm1yRXKcpMG173jM+eLBNcuxBS7L9bYs6VOkw5aemG3a9zW
2DFEOu86pIQvEZcbX8u+PxGHtq/A3hnn3RdWSshBIv/C6JLsSSH1Hqnb2AurArKhmJKfjES/191a
aU8xVq87VYEZiGOiRIpGdqBTDlwpT25Zvc1nPP0UtwDZF1lkkd5BsSB59rPilOeG/5SA8OmAGWV6
Crvhy1QvGd4WVhTxg+uBKuXn+hGBjEVu1uUO019/xoK/P4+O20Efmufb1CriRcl6iBBQixfF46Ip
nWibdwN0zQzoIAh/cmpNxVudl8phB2xbdW2nTQ1ifUQvUEdFarjV5bVXb8rAapeEciO8G76Brx53
gz3h2271hpeMWwbs8EISTetN2cq3qytia/VaacweoWFadyp1jHU87YXu8L5Hdb9rBbAU9DnASm4T
3D0HgdDBph694rmq1HcbXsbvcVlv4IjrvphZkK6AnxouWgh49sy83ijpuUtLjcYiEJl5EsSIQI5i
KjvwyGGdEx6oijbe5EWmPYQpoOVajBCiBXh1k3ga2cpTwh2BuKgOBADQv7HdMxw5+cWfpl+lrVdr
bNgu4Q6m5MLo0z1nBt4SZQoN9LYOOcR0zOR7gKdCWK7zVvhRsjIdJ7v4KRPHaMzrda+VRq438sWh
5vmd19mPIW+bJxHFzTYI8mwfZg6U0qbByGK0obge184bXPvJKvBGtfKYGHagECSMOm18pcp14DnW
moodkvce3HcDbjtbN8sAFx+ax1EFSO1P42yPmAYSDKHwcIUyyHtd6Z2NINmryF3/TrMisPGqnRrH
KRTvqYitAFnsjEd413AVujgsVpT7nyJ0tUOs18IrDCpPIFKsrhGcMXMdFakB6PZmZy8NDwQILW+t
Z6SBtwduFRM3tYD7sII0xK3ogkAR19U+J3YIhLRw/WU6MYxDqvWTW1fho+c08tQOabAkRm/3z3qd
2/KU25M8Ezzwa3D5SogSFgs8tuZX8G1oYP4tee9pdwDXC/4Q0onbRyYqEA5NU+0Qvdu2ERiNbUtH
D5EJ8modIJCFb8PxC2dQ5un18AK5mPd6AmKAI3OuJ/tRJcE6NEbkGDRNuuNdHG0Q5EBcT4yYFxEr
B7sNkkJSKXdmmjWfySJqYr5NIM63wGIrW87U843B+u1vy0Q8j3gZsmQc4e8sF9RwkVtD/Ywuqa4+
FqkVHv9uT9e/jLu/tf7S92bcTkOVwtDbMRwP3YCgK6TQy2MPD8BGVab9qAAJg8yxGr/nwV3Rd8Ef
9lj+sB0hnrU08WUZ9sEJKPBq7qOzwlirAZlK9LyxgVfbxIhy+J6mNZCeFjzdtJH+aC8Ze7vlTN/y
qguQSeyzEuI+HJnXnZvVECge9Hsm9s0OmgxYm7fZM2c1w33aVeCmyeyNdAAujtOyOCMJXq0Beyo/
VZ75jVIbDfcbpq30+60Pi8doZQTOq3bxx6SsNSCMy82t6Nd9uYE8crSRXhienAGpV07/Quj3PG8h
TRcFw0Vw0Z0sjQ+ZuAzMtzqdDez+kfXmAtGCEggRPBI5VphwC/PiRDI02VR0piK12i1yO6kV34rW
M7X+rm/qRohcZAoEqoa6YJmAdSUEaK2yF8dSMyw1p/quckEYMDSvpRa5/UOnnniAHu0KDLdhdo3C
KYFBxycwdTv8m0IO8Qq0GvzOKKD6Nxhe+hzKvFpDSWo8I+VLHtwidbdjkdv3dlI4y9Zxo9fWUg+Z
zPkPJPYD3+jr71H5Z3cv0oBvtKkFIn+8K8CP4MMV42cnp2kDoAf6T/T4U73Flbv1impWH/IHK7tH
bvdRKQgj3QSJsiJqto6OQIY7QpDo1mAWHIIfxj0YbMBEVQC1D+fKonTi7kjFZsjfi5R6iLfDx9bh
5yK1JgzpYf+xbz4Co1OqbAVq25NTe2rvTwssoBGhyCbKLDpTmTaTSZCPap+kXnwysfgkPoNEd38E
Th7du13PH9iYXogMwVadvQVsNNmQ1ZCNfyBLL7zH2na2omprsGHVS1hNK9e/xgJ/xWyl6sLdaFHb
a3goARDuK/YS2+CGw3MdXFVUg48bk/8ZOTKIQQVtBKdLZ59HQMUhjljbD01eN8vcVP3nxLffWt9L
/7DKBt2nOJQjS3wqsfS760NotQ8dBkG2EM90WIMbpRsQJmnN+ByYxps0Aj4vKNvUzE55Er3RMo0+
EASyXBfCbtMDLdZ8jnsQyfDFmti8iNdL94E8GxVeFRPzF9U3vUZqx1TPO7G8mVI9ZDolXgx+uQBh
77hF0kz24kFeXJki+poFSIP2wMV2SWTUXQQSqAE1aKKvCaQBHAbuDcuLg+3PPVMzHu9VZr8orGzO
oGBSZ6x61RlfIMnO6Y1Pwo7jo53Em9DKykcpk/beTT0AWjoog/bwuSyrgLEdtRqt05zCUHyZW9ng
fq+R/HHE4ghfLS43IHkJDxnZ0gbEdRunU8YdleLSd1f//tf//n//91v/f8I/8nvASMNc/Uvp7D6P
VVP/z79d9u9/FXP1/vv//Jv7whaOw8Fh4fhgH3FdgfZvbw8IgsPa/F9RA74xqBFZj7zO68fGWkGA
IPueqCBEblpYwnXr853tT6wKyKR/aNIBabhae98ROkf4XH1rjdX8HRt2UXpExso2pRVW5zjtDlAz
R17cMcq2gnjlIJfKF9FQxttZZTCNm5/KyCO+RADC3JYZSeokK0RjMgiEgJmINmEafKwj4zKTK4Z7
/AB5YqBnp42jsv5sT5s+aapNjkkPjEx/tspKfwaZfrZzWoYVu5O5FfBIop1NqC8Z0wBQU2CLf770
3Pr7pXdd7uLOchzEoF3+86UHPV5udLXnPjZdPOwQBA6BmjLHdcaN8rVKETSZlhPdiDzoUvDqnixc
5DwhVZsBJvZ7q0oFxiGLxIdxOjbRbNi9hlixcXCcOnqVcWWtEjvtzh4kMY9lAZ6MAbGpTyNIn3F5
3e+TKfingfGeTFkApZFQDid6zMxquNNRYh84tzDnIqXB+y/3pW//enE4g9cXV4cDGuI6rvPzxelE
WgpA59XjvEh3Cwd5+Tn/hAhFfoWibHtFqv4zTYdxrYwNTXlUnKwA11LXoYBWsRX5b/AB67XrZAqs
aZiYIlVDrMFxms+Wrs7etEbES/FBJSx/cYwCkkFFB9Mh58fau4+MvLoH0H6DgL3zmE9s+iW4bUF3
kAZHqgNlWLptCvA/Uit1qOJ+40y8/PCaQbW2ijny9uxsCedUsh89Bdb+QCHlsQ/AmWF3abWsA2QR
Rs0jtOudx19suXlfu9ZeQLnjl6U9KcxZ2vEPUyPJz41tiOykDk4PLH/ZyeTxH1XnZ0/NtIGnsKic
BARgKGSx2y5apB4eMr9QT5Y2q41hjvmaWql318m5dw7y3rvZ38gLi60t3qQfyOXbxptmZbPZUENp
sei/3BHc/+mOcBgTJv47UMz2kIbs2dPj9GGmwsxiDaCSCR8dvKIgH8f6S2eCXpnyDOPyk+nX1hst
wrjR9qfQCfqLEflYohkVpCCT9EyqsrNKLInHzvKwtFv5RVEsmkntLQYIENo7ZQJxmbQ8UidqoOJ/
rJsHC1kabOtaAGUz2ELuvG40j4wL80h7vE/tcqHiAWgrBIrYjotkf2v+m81cwSu9/S9zz8/T/nQx
QQDlcuYK3wIRne/+fDHTqGKmzFjw4PX1gFBs5i9M5C/cW7HhA/SdmetW+uo1Z86a1rpkUVURsvQ6
3oHhFsSzCCMWArnHbbGrEWeY5tlqml0/bJBkdG41tNxgQNXQ+IDTyYzgTgtHtaxSE/SuFsuupp/G
C3K2UAPLjPcGRGdieAlA625wrZZJUYDLJvDl1QXO5Z+viu/97Razucccz7RAucu4/ctVwYqKh6qR
7gODXO7ZngQzQG2SAsI2qdwSJ2roJsmqL66xO8rVB+rlHIIGRJdMdeDPQ2KsAJU8USsH3gAcXO82
q7pKDHBxZ/WSoIC5A3oOSCGHR2dCDCbh1tOF93Kzql2g0zwG6cZucg0VQQJSjNgId1TUU10nkKEU
Dfbf6siumFxNs/FkR3VDLbDU5sZrNdF7L7xw5I+YhqErYoUJmLrcck8tcQmNraCCDBe1frD2eV1D
IJf7p0hb0y0wfMHtVGwSqx53ygFQZapnee9ijoBTEawp+OIHYb8AGN8Ri7b2+0drSiApkIiM0C2+
lKbS1NYNUFCSDdxykAiLQgV6584M9hD3Li66iUEzPzbBUWTeZ6l080BVOV5dK4kYxoaK1GBKpFAx
8+2f7xHL+duj40NvwzchLuA7HF/hU/uHeWjwGV53g10+RJE5eZ3VS1JX8VfVAXQY9C67R+QnBjwP
AGDw60VfCzBiIL4fvBYIK22gmwqWDM+Nn37u6VctwwfMcPIzI0aOK7hY3C6p4JMCXS0VRTyuo0KP
j23kgVUkVJt4UsQrciM/gyYWUNOpiC+MZie8ieVmKmYVyEdL4fQ7KiLR6H1IKkIKeR0DarYWNu5y
ygiKA6tex6PbfEi9RrY4VkZVNScOwVE17iVHqtuceu1kIJKAEpg5p15DbS6/C2znQ+p1Efb1WneZ
ng9BxxmQmAPct5V6r5bl6atr+eFd2iL/tUcSz6utLSiFM5adgFDwnsyw3AdRYb6CVaTZYE4NtmSW
JOA/LxDr6hoBvFOLLwiqd3nzdhvWDkd4gKfuNGyh8xCu+OJUaz4CNwrpxqFsoydwrnPgc+Ctq7x6
P9SICCCtwFuC/SL+juWTWmRjGTyn7WitAqOXdwrY0J3OW2tPIzkNIoC3kTqWhQ9+0SM5GTpZbdAv
LYjGwTmN3GQxbajeqZphXTu2Xpru+F5HDWTXo5fNmD2PIeItRKzqOxHCg6K4zr6AAP5AypBN0hyd
fvRfAWJ0l4k3RMifgHyq11Tmro/hsDct28YZiOyLiOtDHahnJDOkdwzT4XXAhxE0LyBw7eTtE+Jc
IeTswvwpz8YaMgFFu6WiW0q9r1sAx6kIEWb7vq7ZJtF2foWH3VzlTHoPVpnLO1Z6W3PovQeq6uOg
WQVWMG7sqc7iZQ3ljtk86KS6WIXak7MWokFgN5TunhxGEUXIprqm94CNbhkSwrFYEqBuezWUeY0r
B069vN7bQVX+aK30zU5GgZzXOljiM53fl6Zdb7msDeCBRtA1IItzU8Q6f/jdODLd91lRbuGwaNdl
C0k8FRcPxZSNAhgkVJKnRBRl5BBtrKXCI4U62jgQDiBbd8QsJeISMfl++CzyfDUO+fCcpEjQEKVr
ItaCL3asbjkSNHK8SCdyQ0cWKyQW9YeuaipE4Lq2S891kpfL2mT+Ffyk0dYWRQzFmXw4pRa884Ak
eo+uhUCBm0fiK3Kq1jIL+Y9Q+8e2QUSGugMO4F95GMVbAJrGzT/PhPavb0usGjizGV4MrmmamFN+
ngjhhiobqzdaCMabcLF2AcJLlDIAuql7P9LmDlRh8IhQXQvtqKhpn8bGLSF4A5Z81yvMa9IqrAe6
MvuW464EuIy/3CyA4Q8RqA7inTdRrBDPigbJKr5/Wn9NpCp6ErClPUg4Qhh3GdZ1Nq8jbKCPl5oP
6UVHjXVPDQwRkPt/vgzmr+vS6TI4DOuG6Z/r0hf2h/eB1/fAeQumL++Yds+fMknxyDMoH4PEC24A
2xrBl3l76GVor3hvl79OBtSjkAD509MfFeCzQ6QsWf7zKXPzl3WOZwpTCPzlBCYP/rcvT2SamhAa
jJPLvKAfA68CE3oYf4FPWE5OebDtpNvSD9j2z2p6x1cmoFR/rw7B2zhXM1vHXyC1cbOuk8ZbOXGp
wNG0Jjdn5vnxs+WAyyWX6yGqQRyMkMdKpWb0YITl+x6EEPiq00jzUKHJV8O0d7NTkMj7L5/j9P1w
84Q4eKfjM5jjw8J2fc5Q/vl27oaxj6vRSXdDgFQvZ2lDlKUdIbXtYaEJB5L30I0dBHWnhJNOp/cA
vVWfbhaBwUfEh6x+0YUBVBstpDLEfQ8ppwgE0xLvHGSB5tGjw7Ly0E2tVKRNiEDw4PbhKeIMWlV/
9VedkyJP2DS/su74z/eANXkXfv65eHiFB5YQbnkecrJ+/rlItcgGRLLC3ZzDZRfL2SMD375/tkKF
wCU4VKppk45hDR5w1LeDQk4bCKoXqQsWx1C3IOZjHtzWoWVvB3A5R/heQOruh/KtnXLCRPVf7mb8
kezJG/DhxzjMwi/xfduCh4cL8asXi0HVN/fiqN5KnfKDhlz4EkghINg6J/wcZz4o8AA8F16FTEne
xwuqBwLI24CLEQHoWEWffZZLiB057sVEzOE5Q1yUzFTuqGMYwe1CxdwBLXWddAykjjFWy31THBAx
+wqwVfIjKy5YNOKNpEIbEalAvE5Uw0t4BvUDD2SzyVhZnhrZegcEkbttU/HxHrnZ4QpTufUyjdM2
QfxjHN/HsQwwPboIJhbFxQwjvEDAINleALQ/izDNDxaebnNyD2kwUIX6PBrPFXg3LmRF1VQcdDnu
kP38RvVURY20GdoyWJlY9i/nI1BlPQ1Zm3270EqFW6r7cDDhNVs9JPXxQ13WquzUsHLldCX0JqkL
HcpB8tfWklX2sY5sDKfKJw20Fg6Lv581pKjxTSiYv8VKq9yHDCyIEpljUHE0kZ8ppFoh289yTklh
wV2fmgFo8rTRHqmcizxcNqEZY3U7rGVQu1BVG9NhCQJlvFHcJnv0dOSdRx7cuTxCaarSMjAXdcMc
aIU4GeI3IT8aPPtxs+gc9gMk2B6mdp5ivYieCMR5+8aDzDKN4U8DgTgdpAXaOZMFl2W6g28cDuip
kerslK/huoru5yNl/rDJhmFczWPEWPEmY3LnVdu4TsEUN/WzaqHWpm9663mEPCivNvQtb4N65hiv
kOhZbGlUPhbBJZbhQTjMyZdIB4QiRREMO8nm4zRhwE+QbnkhcxqnR1h/0YBI80DFIBJ8ytoBrnM6
BdqUIfg0pGudqFcoQmNXFfib0FlRnW0hHQGx7gvZxzwGOUdgRiu6NkMffLHzOj4JcMNhjmk3VsT5
A4ge+YM9ggoLehL+unGdSC17I11AsSW7kgkwBjZS2KBGGltWvrYS3mz9FmzCtXyTnZSbfuTxnhtW
8UmOARYgnnwDArJeuU1uHaE62j8YbfvVLIP0DbgoLCVUY15E6Kd3WJ26C2pQbv+jLT3jGgd5ehrr
Rq7oAPCMH8UEZ8zb4QKqPtDY9/hT0EFk8JQXvg321V5uZdH525obxWdIby8HVgUbS9ZILfURxjGa
Y5eUiD1oOAOXmF2SvZl6DDnWuGTwPLJF0cesXAaYxAIzVFdqNd24Xbn48t9SMTJ84JkgvDoPVeEe
LuGjuQhfs0cIYsSbwIIjj4qlqtgdUhp3s23TIz8bUgH5JqjtbzSaV3jGFiK7zhJf4eajZfT8IbOP
1DbXKGRCZEC8zacqjEYd8M0CqZXpzG2J7yuQiCBtqMZLE/7Y93OefKIJgnVbOg+dM36yuXo/584V
d4ATq/mcp9thA26DfE1HlQ4Q7KPnIZI+HWDa0HnD39zN5/VP50yd+tr42zmHaQXCfsTd7hrVbzoj
dba68vcFYnPIQdMFgB1Gi6UF7Q5SV4CtIiZSxJ6z86lFGDmyFZWErNts2SCpI3FECNW2CRcyjdEB
Ub0JYvGS2hGEpKmOgV40OtHuXFu0FlsAahcoI11FMV4AdvqY1CXyOSqwvGEJIh+RdykfywyKlJ1/
JQOABuw1QyrVmooFS60HdCZD6gIFMLHqok5tqK4WCBbreAkp1GGft3L53g3j1lEDXI4uwbtttfKR
hU5zN5ju9maRlYPGz9T5jsbSY+OfcUVUuyyL4kh21LUKe8ixsb7eU53qWXcaePI6lqPeC7uUK3h2
ky1veufAUpWdw77CSr1fBarYizSHvBVT2UJGxfBHNG6k8uofgxy/4Qva+iRyBBeSKlDAhIP4bqw5
PiytJrz2AXhkVGtlXyxTIFaMTgDM4kunsd4SxwYRfzNmD3TkfsidQ5L07h7UgNtCuKAXskbv2CTR
H3ZnlQiTGiC3dIVzjvHW2PAiNJFNB8nsIS39JQuAeTDqdclBzCGBsngTIbuAQnsKf8JrI3pc5ARA
gSi28u+GDr+VUHb97PYsXfJuCB5r8FOuIMPAkPYxvh8bWfzF4ZfjxjoUV+RDIG0uirpPQAkjwdkE
ouCn40GiG/l8eV1s/KEAgznYzzcVOEBWgYSEjmpNLLiH1nxDYt4iaK361a+Rah+BNW7H4Mv45HP3
UGbTqJVvLsUIoSO7b807FaeI5VBP+CKDqBweA98sDh7EpNfUIVPb0UrEF6SWSAjkdPUeMH3xNPru
PbWPbgKfrll2l6iAex7ZjdA7n46U+SGIvrj3hMeu2fcsSjelVQVfgmozd7RFu7b0mB9MBg8XRP4+
zycC1OzCULhwKT4IzhbiN8t8GhDApUMea/VpFNGws5AKvskarV/TYliQgWEjPw/afdkR5Evlgy8g
PkWHqh0kb9dYNdyHwECcXDBgrqjBcOqNj1nzRQubbwWoSrdR2hsvOcdffjomKO7K1RgJiRAuED/Q
SC7ny5VDWH0BvEv44BpQqAkmEWHqUSVA/MCR9NqMbrjtx6LaQYVk+DTm0FmZLnSagVcBBJjZ2R0N
HxC8xFqMeCU9I1j1XA5Q8IiBJ9jlYQrZsDnwjei3A+4E+LNchC4nIhhqMEPv0eghzjm9TSsjcR6K
aSMk1nalnRhren3GfosG8S1y+3p+oRZZPG5z8P4sqRNZtUDvDlhOnqnk9tqH6kaH13CeW1ssc80D
MqgWHlAxz5IbxjUNi6MZtOFL7+W4OEj2nH2RVWUC5sSyfk2tbhbKlYHQ3Z6cj0CS/pCFYBcqTSNa
QFE8q2lE0NOBWB3+S6fEcf9MFpcR9CaRFHIC9lSctNNiddqWvbXrPH1nTQ3IdUMS2Ydmoy92mPTd
/Vgk0LADLkucAsf6c3eIXKjsjP330PzS8RBk37rN4ATz7XQZeVGzFHhHbkub8XQJOcat1Qr7UiPf
5GGsWHS2M3b3bqwMBPx6na3msgV/ITI0ywZKN9NgtYIOKUuuMvblA0LjcPhH/h/alWiztMjWVlPj
NqMD1Tz/povGXAOJztbAO9tg4nKTFxka7joz/BzCNiiWHSjZgygtTlTsbWsHDBpWUXngPKqxWOeD
Sl/CqEIkYxL1wkI6fYFagthWLHhvTWSfrsDYNOyptWXeG8+j6o66GuF6tBkyFmRZ3MP58kzHyRQv
D3RS2TQ+UsZ/f1LUmsH7SCdlgOETi4W03AbDyE6E8pzxnlNRIQC+CPAlM5MFkMlMI/ABGRoaARzs
k5FHZAK3gWYjGjOejJwsG1dlE67xSb8ELCl5BA5kfLaBdk8bZAdTiXU5lmhgY6eSMO29PbJ0Lsli
ONlh3t1TW9D4d+DrEndUskL2WIJaci4BVfmie8+8UJsKs69m5MQzaziDwjxiI7w7z4dglVzg2QhO
xA0OgtVqofwBgJDp5AKdg7PAlOJIrQrv+YWZccRpqBX673imJJC2OmTPrufLZcbOjVule4TG8qfR
9ZJtajBzRcVQsuYsquCzx9wYdzF0SsMBbGPUyBocKrdr/6BqI3/q0zbfqAQuemrtAjs71QNmtLlv
A54UIZ/INFOgKoejHgv36aCR7to1FB8kou8YyAcDwwHof1l19UXakBaQaWauEF+vL04JnV+AcrCb
RMBYDFBs2MyVZeSjqazN+yRr+R6uhwGScNMYDECQzM4+V12070dg1EGOqB5Nv8suZRxdmGEaOcCi
Iz7YTBtyQlOrE9fNMfj/lJ3HctzIloafCBHwZotCeUMjkiK1QbS6JSS8t08/H7J0m4qejhszGwTS
oSyQmef8ZgZxFuZ1+UXWYXT1zcp1gFhrVeyNmMavG6FZXmDWYC3oZcvTl/GTBnQqFJg7yqIcoVc7
kQ7qs6zRBGu92crSnWwTczo+Ega5d5c9xgnD674ikiSLLmFPhPuH58WZviGV011kdacAa+QPOpxk
MWprE6YRdAFZlIex0V+MLsuu8pW8BXpFzOwFZYk3Kg+qFeC9EfBHyR5Hc1K3htoPW5409a7oSieQ
A4dSU57HH/dP29beEsyQzYHlcZUlMfSHNEv2upiLL7K7VZCY1dVF//X23chkD2R99VL8pjbwReHj
RxucnVD2dgzjMXVWZLbinj6r5Fk6OTuQfNNVlu5VGG6QNpymPYTaX8PR+TeAjs/DBqWDo6gmZ5uZ
8BxmULCPQ+Lm90PYuqvhQnjy+hKZmbxF7m6ail/9DK8fd72DsZ8nqjgY00i7ks/uriAB8yCdMvFn
eJRh5s921Rz+a7scz9Scs/nLyh1ZLieoSRGd+w5uvnRH/yxKEZ3PItQh5GfWztAU6czy+/WzVY5t
gWUGjadOR5cM1kNraD9lSth2BRJtTWPvZUqYVdt1xojguWMVKnuFifM6j+gVR/no7e4eSrr2OvRx
9+SZXv2UGdmbRMJUSeTunKrydj1TJylZf7ahVUIyLvefOluZ0uQXwbYlTWNRgQL6TxepsZVOog6Q
wpm281ims+94xSO6h8lRAqTudRImZU9dG9zN3fD8BiBSTSig26rLl4aQslhMILsFxBl0/4xX2YrF
GAbH+Dpk6Rjtpog4XaWMqGlqeqleReptNbJjj8Z6mFG/eIzy6vusN+lJlmS92+u/hso6eVBtZQpm
Nm0PloHWcYw49Xl22uHFSvt229Wi3Y1r0VQ052gnUbyRraWZeA91Y55ko6yqhiHwDFV7kiX8cpDn
nfPyjAf771dTtV0cNfYTTtnds5Jee70Yn7TV/nzMSaF7Yaf6sk3W2ZGCjVU8EhBa+8s6L712Ta9f
hiS/fQ6050n1ZfEfA43CIi3OIPhgI2GK5dcryQFJXoSHUnfd7FawTkB0QSOEFTkHRSn0cxGO9v86
Y4W/05wQ9FdH9IhIGlGKlYUAPGCsB+siS/2kWGeMMf6QJXkA8j9vEpzO90Y+ItQ9uNHzQDx1HSwv
E8adst7dcTC0Karb6xU7YVmXcVTEsy0ASWUFHpDLmy4/UoKsdWAK20UCla9PHpKmOWeGoVxlaR7h
0U6j9iZLjTMOl6Z0l31G5uwSRwJHyfWQ/n1mxV6/79L6Q/bItPpXD1mcs2xjmVWCLaHZIUELCWjB
stb3UMu+jXXmPahrQ742lCZgVgRhoemXo/cA2fjXCNiuP5dKh65jZcdhhSgY2mI+mahfLnr7nK8w
BYdH+6GtCKPIDrJuXMWAFLCw90FtqZhPjrcrnKttTRs71WPA0oV5k4fRm7Bhw0N3N2CoxIaeBuGu
QOd5bTHhL04GITXZT7YCLnwZcGU7SGWtwrOxRLHdsxTW8jQ09n3ZIMtrqxJGf4L5hH8v8BIqvFH/
8nkWKbMIqrVOiWg1U+/31s9+U2ldMLv5Lsax/iA4SzqEn/9G3lV/rslGyvoGD3rCZm11UKe4/hBs
k/Kpst+GngUPEpxsudf6z+EFLjXnBmj2Y6ejWLPg4/SVjQQC6OtZs9bJM1knW2W/cWjEP1tdb/w1
tmzCZuONQt8riwFJrhOIJKHEfwKAspVVn/XyrLS76Nq7Zrv3rHR5MbPwqmDS8dd6AmRylCeYwt9r
nAYn37sVecgv0Se9OCmN9piF7CFi+cvJ09ZbMOtx55EACb+pvR5kg7Ho4uT9Z4TLJ73dqUAOxi1g
PIwl0Mup249urb3wUyr7MYuKQBazFqSxRdjGl8V2StmmsVKImljvN4ai78YxScAOMdQD4ejX3Hln
pTO0F3nhJqkJrK5FYXNhryDWHhLhRSd4dh8RGNtWQp9u3koOSicsQlUrCgZYT6Syw840vqIYhqRh
mlcbzcvMr4pdEK1VihqeW218bar2Y7aM7DEi/vnyL4MUbVaDotTta4GttqIkKWulIIpAXXLHBLE8
GZeAGcs+2IZt7XJFL/YzGG/i40y+smi0JjurdfKVxQ4/1c2Si/ppnjPzpGeeskEGan5XEU3aDL2V
Xwi5DF/BpBUmngmyl6hMBbqZN717LqK9CD7lF2NQZC85+N96GQpckEKzBdGQdPhqKld5harrf72s
LP7jZenVZmO5q5VRC8gf5rfPQ2KgB1ep18+aXGMe98FkbZrGqi6yAXeR4gb5vb+oCPu+Fzn3MvPM
Ky5h9iGfa2uXkvl8H5o2yFbMUuJgYhBVnXtJUIJ9mAYsz+9gJkaGTZK+ZnX3a6QW5veRskP298ha
z437SIl2wmLyaS67Q4xXxR9tsZ8QrPrZ4ETp19Vgv1qodGzLYYyvTa2k50aZ9J1n2eUXIi3ktpzB
/LNfel+OSsv5oxdL/LUjGB+AKhM3YZJa1Szid5Bg0+ekDcUmyrP6ezy6qDyQOUtDZlSlat+X2KvR
bGnFA3KRw9Ftyg8W/XlQTyaxKIyX0Hua3W8sOMHU9vHP1egkhfX2UeSaswlLK37UulA/uG5qH0pD
I0kE/h6b3nH6MO0SGxvmVk0JP3omhF6zvFtYa+XLAIVgU+ERctC8snxRSVVB9/SWTWWK6mWcR/Wh
wy2R+658kT2syT1Ey5w9yiq78dpN4rriKPsv0WDt61zLAtlKEL+7IY/2JF9KVrliCrDa6Z9kqROG
B98IHxN57ThulJ2NpzLSsLwZOzJKQLDVN9l3KvPmlscWjO9YMTDTifMXQle3ISvKb0YMRtpE0ufU
uC7Y2gVSR6uV3+ZwRs2zN/lT4OXxXqnfZXdFA5s0uSzsZRFdBqfsxo/S6OsDznrtTlbjYxp0ZpLD
pcj1Y6mLeisvOijWqeRmfLGLDkqeYR7BkKXPaWni22MC7m6dAX+qcgiZCmvmaqLJz1UHykjMAySv
Ykw3dtT0B1S8FBKka/n/OPh+qfXV/vUCWoQLaNKVqK+sig0dzH70LF4TDTGyXqssX9YX2rQEVTQa
925NMf3WrXOz37vZLJaOKuvk6xxLS3CSiH/Faef5raPhl9At5lcV590CPeg3VfXEg23Xwl/Whyjr
g2Hvwc3YyqJdW+ThCRRcZDE0XofI7t6E0Zi3KY9S0phcbLAtyMQ9EofJ4Nvk/P+EzR6oekFwAmDT
OdE875tp4CaHdaL6jFjLsJvSTjmHXt2fIXe7OyOulKdkRvBNwPH+Zg39TZfjlxQZqDFu/qoKLCom
pxtRaMV7uAq94uZUc39Exno+JGHbPeSzgqowViRvJIh+5MkgfkbqwdIN3ket6a9u5k640XDvKSvJ
LElqbQ8zoD91YsGtdSisbYz254u6PijYvU/fFbtFy5qYGH6RwyE11PAwK00UdK1uvBZx5x6qmiCE
LM5Ayg6pkib3IianxkH32vReHCPu0hzrs0AtE/M1Uyey5UZRML9S7KxkomiX984O6epDjZHivdVu
ou7gEBG6jxWlwzovE1gNrmMrm+xJO2vYP67vCnpPjm2cMtxbcwsiae+qqFCurZ5XxYdIU+Z7a+aF
yj4aNPXeumRJuCfFDhljvXLjkAjBEty4t1oaTs+WjuC4vJSIVWOvduioyiJzm7Zf+hbZgnVsMY3L
XrdCTFPW19UGfdpj3wZVa26PrVt1h3AuXvEemiYflmV7lQd+3l9nifHgtMt0+WcP2U1AefVJ5GV7
WWwrTIYLYWGatNpH5qbuXr2lA2dUhQ9MvoaDOIod7+oI8VNZKfvJQ1Qm350YZKksyUZbQX+yz8dd
so7/7JpkxKKyhFzYZ50863T1RS+wNP28dosz69kV1qmNQ2Y82S1M4NzWaOUE8sJazsPHj2GP57Cs
z58vFpbYj9RK+ZiyIf/t9aFwtIgcFclW9v18MUdPj5bbVpfP+j5S8hPa1W/ylT+vHRe6uyEwpt2v
4XwJHQ2q6Gq3Ig9KjNOK8HDJnldW2X+qs0xYnS/LOlYZf59apNLQb0FywFDyQAVgcbmfyq5dlSm+
6PDjky3/5XJdFu/1MCK1sL7kvF7Hjnp2RbJszoqLxIinb7XEZW2GDq43at6xjviXy6JtpQ77JlFe
VcuL3ho83GS9NrnGsW5UlrGAr961FiqY3QJ3BuVsvuZEA2R9mnvTcRET5EB5cWx5yJGAKyQGwoJW
IxUgD1WXeJdmPchi11n1Tg0hisu6sa5JUpPjr3xVV00iU4lzTZzOuaZZG/SesZyZhE1iY2uDHTrD
lsAX80pasM6WHWWLFmPbuPYW69jPennmhdqvYbJ4H9tE1sks0Vz9Xmftfp515QKkIXPN/CoPsxkj
WLUe5Jmsi0kYBeCgm80/GpAah4C4jpWdE2XYz2pVnv5RL3vIoaTJw13Dcvn+iv/2YnKs1njfCSCu
kTlCv9kYzjt1tUec1wO4rl+HShooZtBKjnakbhtZ/OwzGpG6UT1l3Outk/iWZsUYSjfR0anybD+K
KHuLw/RJUkqWNkz4W3S/9/AAo//3HqFSd8G8dMjDeiiIen1H8KqLiouuOlvTwGv3s8rJEsQRPsuf
Ixo97Q9GWV+hx+QXWX/v7MyqEww5jnZW33ePaM3DbDFx7JiInXik+xrngC1V6dez1T3eK6ui3QPo
W4VcqSvXQ9tk8ZY9thrIy9wbNAf/mBQ17UVdbZxWb6dJmdVNloX95rMucYXj3Mul9G76bNI05FR9
OVJW/tYuy22LFsY/LvevHaf1HcgWeZBXtDX3V91nkbuOiV32cYsaR5hdCgEt8Mi4TH4VzdV1wo2R
zE5Zq+cabopqCIqypQ9bvQ+iroFbya+8k5V2Y6+mILORBGmD9qkxts91rPIs0WPn6Hop4ZKxSZ90
9122yRoQp8nBIfK4+ayzLXw84gI2nZZazbMAK/BcPsvu8pAZHst21XXuryHrTKEmiIaI9qCX7njQ
chUMTJ5nV4Jx2bUl9nEQqEDUYamN/HddjrJF9gHL2YHHHtBxXnvLBriT2q4cDCTD8kw/lVY6tC9h
juGvVWOF57nRl9yKpw8tB7PeWHlHHrrGlC6LAEgU7Xyaa0j1LByjR4Q0MWhUYGCmbJ39MTfnvyDa
byChjJGf9SNYI8MDs2QiKJDF/YsSksQbjAbpDgfpbTVLk6OyrrvgLpVbY5qnl6oFTB7bKOtrbnq8
XwmjU4IrIYKPPbdflhe3cMkRUe2qs2Hp5HGdOavIDv2nLM/koY3b8mC2BmJPUXS1/z4QWoP7PvFY
y2NX36tu+yEbP+v/0XeZarFi2/71Gp9DReoOJzz5tvLan/Xy7LNuqdz4EiObvb6Df7zSZ518M+mC
9LKLC+HfXd3CjPe1XSC0FVntFWFYjOqdyNhNbt5um2QBv58/eQ5ETqXs3Jeq0B8r7JceVBKpL22v
Lf7idNl5GHPvZQn7NiDu4vAd0Gq2o70zWP5v9bXorV66iwIER14pGRoN3xjxh2y0kAp6DrldWHNf
mtSqsGGLuNXxXucYrnK2ZKDAMsiyPEUmfTyBaF15H5P3mof4fGfTeJMlqJxf8kIdH+4lYRLYcqfH
e8l2DvlSqk+y5KVESGx0AwrD+Qr+HNrw2C0P8qADhN0WoaECUaCuqM1fDQ2ISixXXHfbqVZvw/Bf
WxBV8SOeUIfPK9ToBDwkkdgXWYwZ/d9XhhzvbQsD9KWHCSd0p9zcoj1mP3aAbh7N0kkOs+nALBsq
oCXrwSAqcs2xntdDdiOsSqnrjWhvNMvE8pSS7JvEpu43dgxdHXufxx7TpESZLmo8j0FOZOs7Kjy1
Zn9vUNoL1DTXL4ZSObd5IK0mG2rY5vh2qh/DaMHhXLofELLc/dx25SnHrAERwM/TBHj2ibRuu2yS
SC9PnWbj3TUp4RFLB2LOECptq6lexAAMnBm+ORLcq15yFjj7BivsQLbmkAuvzZi/EYzOuk0/Lr7b
x+1ztSZVUZlZfMvBxXGIPEwBYEhhK9IX6qnVwuV+SIvx9+J3ZbFzhH6V6ExUCF7KehYupfitKBv+
UZet/Sq3wIJWDtGWbsuzxTo0wIEmIch4zLnYOkJtYMXGyZNmNTBh6rb+3g72izepxkvaT+Yhdcxw
l1VD+FWBRjABpfleL0iOFsPc3RI1N64T2c5N3UzFwxQLtd1HEUy0ApQXehhjeNTaFK/IVg8f9fXA
rqm+jSuRLSHcvwUDyyK9HXGNoVF2Y4r+Qfg6OclryIOwY0Dg0Q5aKrg0YS54myNlaBrzN6OqUNok
kY4rVJ/s4wFEeDhY4pag43Ara4HmaxvaRCIofjaItZibHdAnAxOmzwbFtuqrAnDTqQuUc4vWeTei
EK1l0ThnG2Lx17H/bq/VIR5Qx34NDpIlqH0QzNFBg+uKAtao4I5qKxfIw+Z2jHISP2uDrJOtlsY2
F7F2+gCHrTdoEPpKvjgPXgdC3HXM+Ls6Z89tXSsvFdCuQ7uY+i6rC+W9sJSN7DDjsB30dWpe5Miw
AKojrVewGXnONZX87i8riM7KmO1S4yGxLf2BiOS4i3IFB5G/6+RZk4h6s4YzdrM3D3AI2RkN8+Ty
x2SsPFhNpt+88kUWjJIHhJ8D+jtOpfOX08x9umXdnW1NGHzB56h6HR8Z1eC3c+jsZYN8KyHYByx8
IkTmV1dsByq+0rfibcbz/WGotMgnoU/AuVnmvVO3zlZ2c0NSBLbpMe+urf/vUdYQ16895kuKoQ+P
iBMNj7ARkPow8Ekmk3T5rO/jgkTxsrhsB+kmG9JMVS+EWI9ykKzn8yL60I1riMsxHsh2E2EfXfur
aqnvUlQn8fboDjg/lKhFvl9zqzenVexg8MDXGZHoji2OUQeQWcaDVbW/RvONvoMe/mlE/Q8uF13v
On9SAdBZpWmEhYtTHGLo+SkNKBu6YXooslQN9EwDDNy611lDVU0qUiWDvo/U2L3Kkqxfq2QvbxHh
/p741YsSwJ9piy/VrIdPSv4MSBjKy3pYsGQKknqKd7IIXHS1Ua7nfZ0sCFu6/aXVuvnBWnKELMm6
b6BULUfZGDvTvMOFudjKVvxup3Ne4MMjW5scRa8ZHJdslFUwLYDamvODLFkhMYawvYRsbwo9WP2m
s9VOYwBQGmQA0jey+OlXfTe6keVp7dPWSreRntaq405wo7X5i+si26krGJmy5F2+KLB62ExMr/Na
klWqrr8hE5tdZf+Wv+wem3hmnbWHC4zoaRAmAXwu5kGmQGQDpJiOjY4e37DHYgk48fSpsqdZtVk9
mvGVvJQa8IbGJ2TtdBa2Ps/Np6kZKsCVerqZ8xm/PWXAJaB/jzrLe0xPNg+bJwdudzbPZFuz3Nmb
RNd3ruPZO7PM3qukUgDp28pGkJ48kI49IgQcP3khD3cNjuI3l0C32aHQrOmmgcaFOd3kmWIBN6or
BBx1m581UcYc+/ZqFT32NsSfmKUJxRI5Y0oe1RC34zY0A7fUieKmK5L84ExPs7euiDykfSNeHwmM
uTwZerNsXvUYljfyGSfu/8kHxvZnicTec6Ua0TFy8w9viP4QSeTtw1jzDmmoENtiO8wsGfMvWl6t
eM729opmcNvpmDQVnxX9HDfGpti0/Bk5qccKJuJOIHuQhqDPa+2lN7Rvnqa7vgoiLDD7kGin4viN
QYJInQH+jFG/GUbuHqIEBZ5THbZdaIaoj56nIn9OntDXFwEBiETEFtCzA/G0mtqATMd2HHvmZTVL
zhOwRV+U3bUnHB8Rsf8rtQokZmuj20alVu+qTsn90QRgqmfDBl1JgE7xh2b3yx9d3e/xLzy2i/Vg
VI169lqwrUxOw9aLm8LX4vln2P/RFKgvs/f9gRQ230X7gcrgPvGKr0MOmESveqi45bMOWs0fG8zl
deVrVKQbq6mZVuoO+zFh/pEV7+h+7Qy+mcLDNG9y2h8qy4TAMt9gA9QnIMfsTjB78c1kIGSgKONG
X4oMgJX1TY/1BcA3a0ovLsWGDh+QSbdVwQQ755hN1VV6i22Q1UtE3s5K8SiYyn4PWvQPZSyKlz78
WSOhu4eE9qoQHWWdsNyqiQBSHq+CU1PG5LE4garpN/CYfJKlRpWJ8AIQyfFHlkTNTZsNzNCyl34Y
tFfDOQ0gKDdKKF40eCFBibJBMPEMIOJpHrEXv5nLdCqFihNXmt/GDs8nDYrMdkn5MUj0DvsYPOkp
jo5e3W0dHfPEsGywyDHHp16LGxafXb2PbUQHh6F/BPoRmM08gkI2T1rpKr4axzlIu/6Ls5QkLOdy
CfqwaE4iGY9NDzYXqSVSs8DXlV49jCMcs9IsAL6C60K2nmx/7GChUpEm6nrc4gZcGeLQvrkOMGdc
c0Rf2/uuj9HOjNWNDQJSIL1wWBZ4DCYWQL4WFtqJbbm7GXuFpXvYHIlh+2bdzaA41FPiCfjhdR3r
23qu21OfIpz+IE9reG+Z/1vboqtUFKU97Fu1P5YVgS7QkYySV9Fk8/0CER5BSaj7+bSMe8geBWxn
s/Gxep/Q0Vjak/BifWf16oOqV/UJIPnCHRa72KWwPw7aGZBJr88/mKtsaDKL99SKVU2elYHP7Bed
bB1xhSLahJWDB1Xm/vWMn9NH4rKBm5069gv9u247X0TY+zo5vWMEV3XrJMOfVcvPI7zlsTJtBHwr
tJvJwJfFKpI9eA9NlsboB2O8aouXIl7qbdYDRG76H7mDZglAXQfZ1KraLkrsPgxNeMwXV/kSIvAb
zvFZM/rXwurKHcolH12RKVsnbPnxEHZE/We4qrYYSOGTqNba8ksbD9+ixuxQMoztfWqTUKnGfhcO
TbHh/abnPJ/2XswXkldotui5NVzrki9Ly8RLPpLX12u2LqHYp0m+WwgoH2zRXvK8RNonLV/HSt2I
1RsGn0psovBMI6OZ7royvDQVqhIpN6OqDY9VqL3HukOopm3OKvuNTb8MwxbmonVSdEUQs0/NYyYQ
uWi6+qfQytLHk9pQm5+o9CT+ZCZYk7cZhqnRU1cY2gGF3ibqrQAF5NJpv6iZeKtNNfY9Y2Lr6+a3
2LGjXWOM6AtHYFMbLz/qGouE1E3fu8Zb/D51543TXqou8117tn3hFRi+55W7K0n33Hogi03UdrfC
6onmIkeCmBo8rE6oaFK2/Ssx/cQXg/VulBGMLEJOD0L1DmOG5onbnkpl/uE56F9Z3oc15th/GuOx
IPPkx4J0MZPztJkt4Hyl7rkbwtDTgZ1XRnYNNZssr8/J2PEMdidzh3mG7ver06eRaW8Quiewq83F
nF0vSKoB74wUcqoYk7M8DMJKzmRHz1ne2FCH7RwY7/DFTSFYEFnyc1vx+675mRjWmzXOfzZ6Rw4s
Ni+Asc8VLERnJo5o2m4doIPwtcVsdOsU2Quy4tZtYrr3uyZrDlXU5o/5DA5Pifsn0S++2efZNmdR
F+gQsxDFSnD40kawtLm96TWclWtdGAgCuemhyd3ogi1NiNqPEZ8XL7eOISu1k4hT7ZSMBgzNuFjO
ZZKOhwIR5AvQcGOvCTFfhziPWMxCawUeU++GEWNEck3atkpS5zHvongbNde6h9ZjCptkKgaQaGew
JC5qfA5jxH83Kwpy06UqeXMTSLwlhPViGx52gYuoX9v2MCg2fgNF4r52JO03jWP1qO3HaAz3wICM
GUsmJPLVr0vNzkmrh/JdqcmJemk3HSvLtAIor63f8bh8nyyYPjG8lndoxR3gZLAP4FRx/euF8c4E
hrMiVK33ye57PHyFiremhX8GcZH3CEEUn8f6+E48nQ1bWg/vmhcOfg5K6t2zkEKyFrd5j0oeEegY
1u9QyCZEtZF4ixTjhOGgfkN/0iMg4YSBLCZi0W+FAotoit+XLq028JJMMN1Rt6vNiUnWNE+xzZ44
jMzh1iHiemv5rOfJbXYAztgrMwEFlZdDtcwc68pam4iS96gsjfLSpXxlo7kZbN4lEkMpUt7TiEYy
ojB9ZKxRUNR8gEYB+41w0LMnU9vYQMZ3qqq0GKe0f7hDRooZbRA4/uUXcjrzbkBPJAApZG9wwzL8
QTOyh9oaHX8WqbFNCQH7hjXs9TL18CRPxt1S3Ya0ng99m4S3hc+iJPYFzOJrFofikUBq76NJxZTV
KOoDUugo+hXLo23OTNhlM28IJICuQ7mbxBQ7WXVI+g1khm5nrCaofZFsYMSnD/bYl0dvwWkVaUc8
WKrlW9mX+IyUy77GlW87V94b4OCgb8YE4gv3f7iA+J1rV/BRbLAhGA53C2htx96GaRz5YUagtW3Q
wRGc7pIEypAI0fjSxuzRVtKbvj66o4zAlZ33TdCjHaqgw8bELSA+EBBAizW0Nr2XO76alyQimR66
JLSfx8ojqG7lu7Y3Kn8sCWqUXuQGKQZwfktmedvGlR3MbjOcEOqwr4nQEv50C7iFlnCZZvJALVhC
PzhlcimMGpCucZmRptsO1pyc4XbUexb+Fu/sAd20+qChmCGUNjx33KqIQ1V/ms7SY8QmrMOAFE0c
J4SQZ0fbdl1Y7stIZBszeW1trX6M5kn3iah94+lNhnkU86mw/GEeKj9uI+XBrtr+NtmT4hek66+t
GMUGzWY+uOqdYqw3ipIwT9o1j0S7ATf0AH/KBgXKwsJA29E0lOnRvPQRpXVVLb1Bb9zxl5huXUu2
ERtF7xSFLo6puXtFyH0/RErmD676YBLQ2Rr2PPtap5w6r3wVwnYuRaf8aCZ+qMnSjKtZ1cW2ndO/
WgP8ToOoOM45j2XfJJdsGCdfSWbHn3AZ6Jj3UYVgWlHt/ISRd7idQ9yDxABTug9DTNeQ7hCO8sOc
zPFshsC3pirexP1kbVrB/6Sv9PykiAEKqEFgdJ7KozsPOIO4ZX1Bc+ymNmypDKAiBpaIOpYbgGVZ
kYncPjeTh6PLxOJJa4Z2D8l2G08KlLVaLIfcylqgldVL15ZPigrgDYHtdu+07YcmMn1jNJrJHZZx
83nmw9JPsOSW6OhGuBatMdF+iNMtctCs4CNtDlR2H5UXixMcJZXs1fKtbQ2wciwLAm4KOBT4rG+W
acJ9qPc+srAw/c4ZiHUg0zRlaEO39gOp0uk2ATJEs6jdZW705iBWs508HTdTkW2XKbLZDA98QcMg
dnYUqlvhZG8YAk1BTchsi+Squs1i0ISlEiG0oleXYkIPqw2ZonLbNHwHSbidkgzOpsuTbiPCeE8M
LjulSO/aqm6fWeNfMLvskDFPHg1NU/YVN5Ifzo8ZAI4xT8RTy342skg0Gy55EwGvpKtbdqxqo7PS
Z2dXGdG0zytbCxIANr5wkZNNHiIxWSxv2mGTg5AMLCd9ij1xti232XZI5JK3ztXdAB3vsDiqB+MX
kROe4VBphjTf9Qi/L71dIueV4MWAnvounNVt67iND10524WexZMkFNEWlacPDd2dbd234xctJyyU
w76pdR2rL8/Ds9RA+KsOkynA/PELP5VLjMX9g/BnthMKThezETgZGJmIoBxofafB0aRB0E4Pc2A+
k3iLic/Ac90oYAMBtXfNZmBJsastFMxrlCBAh5fdc51B4TJIBHrk/JsJBH02mbOvspI2e6zBeP58
R2ZhPIske1LCetkMqhZeRWt82CZ5+GWoTkmfimMx87g2FeBcJdmMyjk77DKhnp7x3g00XOg2da2h
iFSGUOdCcEppe+r0ApDXlKHpGNV+iMDqXlXYswy11dwP1gIKwixzrJFs6yn00mUHRxMzjBRCar8o
7NSnPAEI4NVHLC/70zSK4STPPg+RbfanPAE6BaeGmdoh3A6+fT8Xmbvnx61ORqZWJ5t4165bytuM
2O8JSaTllORs2jx4SRt5NbcjGdBn074mwYgMzZnohesT6r8JzWtOaV28NW5OAKUwx+awxDlbZA9W
s5vNyBL382k0erTMnRYvXFvLc9+yUGfRC/M4KKshXrWf5qU4MYsUbIKmcGv15Zsdgwrohqjk+oRa
Wnx2c7PcKHEZs5dyw5M8sHxlHRqnN4uw+y5U1Oa09A16WaO1b3gcnho1BbsYsyz166Z8SdLuz7Yr
+vt3Jc/k1xQvFtrnc7i4KL/0Yh+ubpRynyHP3LW4WvPxewdNVUy8aQ72FI4nO3qF1FTxoNtqSP2z
uyAr6znJm1FEhbZp1To9dt1Cwn0JtDF90hQvwc2eD0byzUKGEiUIVvBtG4ab/+HrvJbcxrW2fUWs
Yg6nyqmlltTdHs8Jy3bbYM756r+H0OyRy//e/wmKAEG2mgEE1noDg9T8A8pLl9fnWGG4QEJ3Gcaj
ny5C1fe3U1Lu+rpEWCHDFTEK930DL1FhsgYMdjAO8hcg5kFe2JneSdsV+FUY7rSUm7UWFix/fWMR
NoAokQqB/v2WZx5Lq94kXoMh1QGgg34I4JgvCwceW/ndnZLvxF1crqyPhlynWy6rY+p4YGGDGgZ7
ea8KfcgP1VzIqixMxDx4zOdb+d92+xjR/9a7d7x6M/YBwcVsqxX9ErPlryxO2mVtogq3thUTgZEs
3nVl6pHUoYMo8P/O3Qix9HFReRX4zMApgdxRdCD+NuNngKcEGcBBU5qTn7ThPlFS5NwvLTaBmzbs
rplfnGLGgQMq2TikFek35OQEgfIamlaLx+ykX2q04QmHK+7aiStlATCadIKIpptfphlj95RutF5c
HbJifnrHd/29Ul1j281hAtWy0sMgkImsKv04aljbbCEiOPe24h32Ohe8ZJq/eZIGif1AJiBSdv1e
ye2YV8cdz8GIIJvlKDWzJuKMHuINZZccfDVAl7tRmFZBxjpyafZowSjWYiLrvFAGQFquoS9iT5h3
FI+yoogPXj59crPxpwG0ujf7DG9NPWpWISkyvW+8cx9MxpagcgFrbBmxhFhZVZ1f1BRSY8cyahkk
RbRoE5FfrIiMM0JWiPZnW4j204osjEcvBJ+NAWVbPG50d4r/AvVfHf0sMpdYImerWpnKU4xwhqHl
ykfBMLtxhsrdJ/gSXfHOJCdtTc2PIQ62ztTgPd+Yd8cJ8i2vQLbziaN/5JmPYkKkfGt9s1giT9uB
GA2Ss6Ky7qm9bl0kYfBNFOE7kaQlDtzm104EVwRRnZ9pQDyN74KeKfYl8Zm+ZCIqF5WKbZtZ29+J
zLvEAhijHLVpdwRLbqQG4bi0JUQroiWrXNTxXkdxfuWk5rRDxXTaTqQOVqA0jdWkNPWa6eMqL/po
q5ZzvMMjIpURaW2C1j4D9MeuMOhuGXwSI8rDr75S2DDBSSbo97hQ85m8Eq5Vw55uda9+bWrtr6xv
StTJIUyS7ScPg1dL5EYeOkB9tkJzOb4GUZxCbo1HBql1M6bJsUyL/mjN0bsRqG9vVOXO6yrlHevr
deAZhFRh7K38NlkPIhLvIAW/BxhNvZiVrrwZqqVgn6H2a7dNQTZaebhJqsH9WhG/rjwXbH3tj0cC
n2KVmMgpdWSQdyjyr1yU3L/VXm8sndjRLqwAjH1VhPW2hnt2D80G1juZ8J8V8sGWF31WGBIzn9aM
q5cnxew9Yu48owuuRukT2lCC7EdS/ERWICRHGhaLqbK9O2hjfyNCB8JwOeGxNcXThRDD56g3+2kM
mntfN+61RdgizMAzYzRdbVECZziS+e+EH3uQOe+YXFqyeNYfu2VP2SjrspDdn0c/2/7rKeRue/Ll
OI9YmbIXRD5hf8ymxo/NvMfuWNbllvzedKFKJ1n/bfO5/9ldtsnijzZ5Htk2ak22MtRiWLC2S9B+
y7KCj+q8qTpMYQin/qfV6EwmBPP+RAGyu8aP7Z/649BHGYykARVL2Yg4KA+yKObPbG/miI/JulmP
/6mjXs0ssotO+aiLm6WpvA5uaiwBEYmbbCtSm9E9MvutbJOFCjddDXv/9GhK7fhVMIw9D2pwbtyb
qPk/2uSOrJ4q8juz1vF88kdbpNQLTevU/bONFecSMXvjkpuJtg7dQmytAqnxXCmts1qY6tlPvZBP
39B8q1ztIwWIfNdVZThMfpCubQyIrvk4sXwS4wKJt/xrCOJiG2EAuSMxAmsZdiImeytN97pVVyXE
Uvzsxc67+mRGydblG3vEyZMp0hQne5hj25gl/zFDsnWLuMt7ViXOGfqhulZYdjGsCPulb4aIGb76
Eg/NATGU9Ih7b4ClDkBuUFTT2vA0G9OTFP24fPoWOMhOcqG9OwH9l6yp1K/orWWroLeztTppr6Sb
W5aYLTKNeTwsa9QNt2aVk+lREWTSdIhyTL1Xcdep76XTAxht4plNQSQpwR8KCyph/BUVn0bd1qyU
ATS2wvqYerNYpXDnbkmISEEx5N+J5Y9H2VQJvT17SbqXNVlAFBabGur3SvaXbU2rv3tWV51krQvz
iQzT8NI0owdOrQlWeRr3tyzwM2iwYb9WRN/fZFuYM9kFHHWWNQ9XzmNYpj+RofmnwzQgVU1UEgzK
fA5ZpPqvsLeCqzyNV0zhXsW6cPHs0LXYPZhKlexlW8l7e2oU/+zV5PDHfIVeonjVplTFxDMeN44r
5vAEw7ZsE1Z4TTMyqLLJyjtQt0n+Q47rsinsp3GpFpq+ldVorPPbSFT8cYYMC2wdoJLEvEqQK3DQ
16iInF1UM74i2fIf0O2jSz0xP9f8L8/2P/sR4s+AQxr6Rp7v2bHTwvtANo6VTdovUXDKX5AMNPfG
MOvnlOGwkG2y6HI1f2nmQkQKcE59nGbNJ6g5/+54dtbiydkVuvr6bJJbY+LnL882N0p/ql7F7KcK
vYVb1dFLrpMyDjDrfWw922ylAURQeQfZQyHD9OiWiTLZKTpgmEZHdTwqTMxQ1LR5FwSC1j5zho2s
akGe4obQwrt2rPo98P0Z5DPHCufOYR+kuygIAFXP1T5oCxyDwZkg1cTaK7DfDS8B35abRJjnqklS
fafXIPebvrXfh6zqd4HCjE3uTYY63jVVMa6ECVe+a2zn4FdMSuyY6JyqaAEiaYn95nQZSzAv+JA1
K9Xi+5wnkLXQ9e03w7RQSWrSq2zKW8FsIi2mk6yCmDKXeDh+LdF5WOlD6b1ZYacgCRYqa8vz3DeN
qdFOzZjUyWqO1Av6a0xyZGeD4eIVBsNR7vRBdLx90Xmsu2U/GrxXRfGqzieNG6a7jedlJ9kRW2Lm
dGOLMxLGhQvZ1vPlWQc1KlQe63svLDpINHzyBvlhk98mV3d8wp1zGqfpoIssDVufdk5SbwKnS8B+
inCboRbyJvprUVTpxlMwhk76Wfeyt+8ECSySv1q7zkFlvStxR3QqUb+0IubrPmbpu6UNI/N8RjlM
YxLm4oZznELozuiIJu+dMpBs8fwP5KCx4BgQf/ZacytrZdFXb46xZ3QM1zZelg6ooIOj6x70rRgp
6swP3uuBSFZSkpKCRqPvtEw4y4CcwBzlc5YdSJd1mJjthjDWHBtzmc6n97E1sqWpp2Ln6SvER91X
e/aDkYWe7AxTuRhZ9aXVFax43HK88KOR4cgH4tUJaxfFgBYZkTxeCruAaqijIYhqVv6tybpX3y/V
N5wMJeJmUZmef0+Ja8Ulc3VVKbk+owa6aC7kVjDPMezcfBGZSB5N2uCHB8XoblGd/Chs19jV2Fic
Awt9uJEp7jEt07+Ye9c/XDM4d0Oq/cRmYxN7tcVi6VKP04IJeUYOu2mAS1jxwkNc+YuY8ddBVi0E
3hjvZlTvQ4C8P7QUYTjlNcHG5Kbb+RFl3myTa8RpMyXK1m4fFSS9wy9M+spt50JkCBovQJ8+bl7N
Lq8IBNjhjyr4porJ3nq1NqPzM3c1qsQIsyjIMc52CdqqIGPtSb9OUZ+99W00swuT4CCrSYneKKCJ
E8x7+9VvR/JQbV/C1TCG17AyZ35ZVG9ABUe7ukQjxFKyHXZPmDgkdrUj6FetzZlWzsrcuDH1589P
5CBJUKwAQa0jhUQ/Sa1kEelNSPDGXpj6FdfBm5gYgQyG2o3w9Ry37wzUl6IV77rToFmbZleL1dp7
N7natan1jdyH9Kl3bPHQXgz2Z8vg/G4GjndPC+T5sch47yxjxEUbE+Z534AQHLFmXE3nmore4q3s
iNzPtY5k8S3DiVfW0AMubrUXbwK/sN6bvMRsN0u3cl/rWerV8avdo1aY5bXpp72pxiqyFvouLpPp
nM5Fo/bHKWp0wjXUirbuNp2r2GgZ6fZ50DWHNe+YLojooBkgG415T2TxjRnH9JjqlX1We429/thM
azMMOwRr57rcJQsSmNg8dWdZeZwqLWuLpGpOGDXtg13fpYQl6wDDNNeqAghDKIfJaj7/AZIANkfP
sGeyFsCJqA6NTu/JVad9G4xvj6rco1VFdwit+Jwm3V9mHuX7lIjXuevKfwoUMJ01vnLl8o8dveoN
Lzo/5dm3MRzNWNSDVi4AkCMtMp8lbAgGDXqEYIDpi4sRu8Mm6CBTaokqLrxJkATsbhpPs4eRbJP9
XKyBLrLqluYrjDuiDPPxz/aprJEvqmwFXUZRMZXztVUw+gGMU4osajIAxlAs+6QgiTy3hSajJ0JA
AjiH3bylVvZe+GVwljXPG/0ZWokj+byzbyJlq/R2xEI6a99UO9NfbHw/QIw0gF7oUQJLZXF8l5Wg
IseEXv10klWtAcoBGS/ZymoxZtHe7z2Qw/ORyHiml6kPH39YNtnWuAyrRNxkzUp7Qqw9miiyGuL9
vrbNORA9Hx7YVnGAi2EvZDXRHeu1goIra/L3NULfJXZavcrfns44r8GKFPw05989A4tGXSvWslpg
Ls+jmeF2I3+bnSKDFCEENdfk2UK/e00KQrwklkmtWVqmLpWyrg42yQICyWPJWG3m9U61yQwJzD/f
nSEfF5EQzjcAxMeKLTzpeJ9qa/pF3OJjJBL6tWihi5CUD+74fPOpZ2q4wKOzOIPgSHZFbvuHxpiC
o+8r4Y48ZLbLEfG86Gn0kSDP9tmMzs0c8Wt33OIzS3Mby+V4OGgFpsZuBPqG2E/4uScRXxPBZ2Gg
CTc6J0MWgcQR4kiKdBsN05s9ZcYCOU7gG0VivzRTm0+LtNR4vHlTuyS9yEKx7eRCNBSJbP+bg8Lj
sothoLt9ST5NlB2AK6DncOhUNDZbWCxeMxwBy0/7qi6/Y5up7C0tHd+stuSxG141/OA/8F37kU3u
kgQ9yt2Fvwns4GfZpvEljEJ0axNH2UDTVz8KK9KYtDYbzdXt98DekhJLvhjT1G8MJYzWrpIcheL9
YLquHswq/GmG+fd2CEzSO6Wz00CMkmVzMc5CaGyoogQFJsgPXmDEf/ckiZLRcoEilSQrHV7suBy8
lR6QXioBAtzyfEtEPiLlh+l5k0WYv6BOTJZA+1JOwttZHplPgO/JugyQxzQdwEo9WPi67vyT9bcL
6/vcZ9rNUOsDRPRyQRZKbNSciJiF3CWBl4F4r8rcvHKMyzD8reN4YlzzxnZ3Y9oifzgAUK6WxBmV
naaQV4PTVG7gzuvIg/jG4QdQD/WcEAFboa9krzI7m31kpz2fRyQ2bfG1TN3qPul8tGnSLw6Je8Dd
TkDElEIxh+A0eNGPMcN0cejRzsVq8dcEDaZodA83QFEvrS5oriRvta1VWsFBWBlR+bBwVyJTjQ+Q
n997Kyp+mahgkgv6GbZtCfk7IFifF4hD9E27UBGp2+Pc19/UXAtfS1AqsiaL0mq0DcR5gmNzD1n4
hQ7SZfCOPmSVGzIqGrC/aAc2Yh3hxXDpNFO9j6RW155OrltWLYQUz2mEFvy8swNdeO8NyNiD3Z1k
kwH7YOuEdrmq3Vi7e53RgPIEQDTXZJNmWAi+NUl8kAfMX5+9wZeZuUu4yzV/Vvss2vvoA2k1w+Iq
a3hSiXXi+ljozDsHVjbkq5uDrHm61t5DJQEh4CBJL9t0PEL2nZfZsGg4QBZMSja8GtiLzgcIVxnX
cRmroBHowaw6em11sg/zTmUuhp7AnwJpYC97EOruD36OCtTzlMJNDoivxo/fnIZ9vgy98T5GhDtG
S9PvtY81WlYFhyQN+NLlTfTLbmx0pZk73ZzAviX9Z4En7hsxzeVoWAPWJJnxVgzFjyBGaELuI0Sr
LhGn9HYgRs03W8PPUOm8fi37ZoYuDiU2NUu5t1fJ9GC/bm1985XvfQEYphrTgxcwg4CKFt5kgThK
vi5jP1/H/7bpY5guROkh3m3r4W0UAygv30P729wmQWjc3bw17vGkMOiDadnLaqR47V6bgIfILlpv
G3c+YKOTho/+WU0aeUCldWfPh5ei2gB39xFEh9tWKq1zk0Uc1Yx2dT/sHRE5twZt9PMQKdDMdQBo
uSlgR+NIs5WdiQgGV7TkWNP4TbYE9VuvuUDDGmDzP+er2l95qvhrmP0Ao7BNucGl07G4q9tHVbY1
ZrWqNL5nsoaJab6dSgB2j6ruc9SUbn2AGxfZNBgT6bw2UrH1KMVdto2Tf9AyXgxZqxql2zVWldOD
PyqLzh4vBeCQl0cTLEgcrXpvYThZ+Oq4vOYN2ln2qJsLcrtkio1e3GThqcFWzY3pLGuD79bnsHK3
uZ6E8XKq5yhwVToLuTcP+conlk7orI6jzbPN8OKfnqry0euK+qqFsMp+OniLDrV6kwXPEQoeHdnq
Z5tv9u9VqA4nFH3UWyf86FRp9l/PDjHrFJQ36nr7bHOxK2uGx0nrrkewAhmhpTXY40kPo9dm8NIz
38D0TAr90EGCOMgaRpm2upCbXhLctMZs9r+1ycOsOv9eNb5YaUWZAvLJnKss3IoooQMhAIY6bYWq
ANIlF1P1qxiO6r2K/OLuxwXhNS8Kt7ItDTNilREQ8yDLi+VY+uqCZ9/fy86mgUdrjkqxYQL/KVTs
sBKG2bVow+peTcWtIVD4gt5rdc9jRG7NQPGXKnRQvB76o9OaHReAnQHwqRWJVJBSml3d1bGKLnXk
7uVO2YTPmEbwvvb22tgX59EcjnYVdNzP3nivzb44eEPVggoaRfpSiWKdFWtF7YtVXTvVSrPEBPDI
rzemYjgvXQxFI+r8eLYfW+Pj9qU2/Bw+fHfyi+7F6gSK7QE5KXgJ3/022lgBggexxUonZwbgFVq5
G0L7c3IzEGzVXu0EzAklANOtdvqqYQ6yrJl9ZB7+Qnq6mEAJL4dQgUjq8zWX2T7wMbDrTTDoqtIf
QEy8a5UTbgUfBALcKpB0QMpdpx/VCa25RlMMkguwk1xlmwz6B+suBhvQC6vCUM9pm+wxo1ZOZVtA
j+16d592EOAM4z2q+4jln8s6GbRn2gXufUot7TCS0Sbe0RBMNPJFmo0NnKmFOuCkizox6dsRNwCv
6OJFM/GNZDH8onZXLai911mEb4TEYI+lCe9RGCezjtSNgjHKIg8/pml6IyO0Chut2OR24x67FDcY
AgFsPouxRwHeNsojomVfQFgMuNA13aZwAnxcdd0/d9knpwkOyK0YC3Sf+6VjGmRuc0U7pcxVU2tQ
r0bCmfsynY4WgrMiACSSKlguxjqcvDHe1VpfHarWr9bYR/ar2nHEKXGraaU2+hcx4B8AYqpdiwmK
hjoVVwv4x7XUzXclCstdilrjCZlEcCV8U9ZJ7TSnIs+Jkug9/K3JX4py7E4ACXZthSBjU8XLrCq2
Xjp4+8wYy1XCvIGllRksDNy0llXX7qxyRgSKVlubvR1vAAh/R6rp22wmujPJki+5Wt0SOFy7RJ2N
CB7PjV0rwPXipjlqlOgkANdCS4IVe2vwtTds2Dbq9zLWR3h1ZnXsARrslTngYdRXOaPW5mk1UxQe
o5Y8SBIgzJLFSEaEfaO+6+m3zlbOSQLPF3GUZRJdQS//mlyjPJB/U/kSxhWaa+phzEvtZsLwMHns
SffaVR+Dv3HKpZEF4anNSnEQAzOMVOP9HQN8eZK2QG6vn5/eIiVk5XRoUjjhO0a9TDBjYqh2WVXb
wB6/u6bqngY3bpaEApuAUOgD7IC3Grkl29mLLsARQkCm0TJMy/JqjpR8gQiQLfso/KzTApfs0Nzx
Le9iECvIW1UbLuivKsEiZiAMT/YBU46mtF4JjOiLCHTZyo/qu+fWcMzcGvc31cj3QcU4GCnmcuq7
elm0xASq7BVNU/XUhaF2aubCMTGsdCBhJtki0IW/NluQeoGms0JRnJax16rXIo7dJaCsTZiLT4XM
A0oMIYpChDJ+dFZffDTImvPR3rUZNnaOC6dJF+RA1AF6qsf0+EXUAHmmKyuSZknesyzMM7bm6QI3
gPckUgP+vGPNEOrVCLn4MngE2Cu9HckKixvCKnw+mxKEkq+24PDN6DSAvFxgm8WsgkVhG6tweMyG
4PWUiI3tzeqzZfcpXD9FoMwA3ujqCSAGMwN46G+DCatGHcL8otWgMjU/e0iDIbDfde0B56tsh6iz
szCzRl0iNJ2v1bwFodwqGLBoqoJ8JHoxQvgkFgr3PpbjbQjs+kSoMV1O7YgoWtpcYC/fiDTXCws9
+b036qBAdd/aO7Z7UPzOOyix7x6sGadTRu232vVORcgwa9YKw1hSlrsJhSUsVP/uAaJuy7b9G+8D
A06wLdZKEY8vPV5FJ4fgcT4TiEWi3xPHPYJ/GJllDz5XsP97YNVOdEMAX4qitW60/qLOIVGkUUmg
ohEmWbfC2pVumS+s2G62QNdzQHGeBeiGj8EGMvPByUhK6TmaW0jH3gurdYny5NoqjqJtMTbmtqtK
76/Ee4PL1KqN/2OyqxWcd76l3gyRUX6ERrfMrFQc9EHgj1iq9YqVurfrAJ5tLXCg4E5ISSk+i7cW
wr1j5QQ9VHPFnPHFG6z+NenRKHKoISYTrxtTvGWpYh+fRdnnzqNqM/Pf2xUUMWy+zpbP3NHrLXCM
bgrQs/S8jS98bxl4qK9pDH1LlswLXRW8ir5pHKcqIm3K7OMzyfR1JuLxoE7INyEUddUi8dOaHaKg
6pzQLZYPI6szPsRzMYvnmNmgnVSzaq5914znJppHbmpeIZprFTLVLatkWwhHDZaJw20EE7ZXGtYf
bZcw87DCjzjR0Tk081fLGOzNkIWsv+fCd18mr4WH1mjRum6viVPHh4DlwSHxnXBl5BAAYGOHR8s2
r7owYG94A08Udo89iCvie9G6V6rrhEElgT0WZ+0scKalO4kBs+eMNFRhYImmNXtdgcD8t1Ba8kUd
2qa5h12GESCp5RcgNYbUawiz4NfgIHs+JwKUSV/rPrauGG7BkcAM1INjLTrQWKPoR1acPscSGjkh
KL3nQc2PtTm+qsE0QO3w7dWAKs1ynKvIFIzLzuRmmYkL0MwJEnglLdKTkwa6yDPzI4iMXT/CSAGu
dG7N9qo0+D9lZhSvdEw0p6XEzAUzgd8Cf7Z2+jGDUzC55yHRNKaCbXrxSM0dorr8mIAbveO1Adow
/xb0YfKuZrjEeM2nm/s83DJK4MyhgmrSWekkPFCO52ovshj5hAGw8pSVL3ujAY69WiFLBbCnD1Jg
rDLzIE+Da+VbWIlsn0YFQ/bQOisMu4GHkFIABJdPyxzFtNDJbd4Le2ky5L30GpTeCqAA/mv9Jq75
e0iO+C8RAdZdPAUfAVJwiI9uRqzlVo4zQHCf8UYAtFexxt1F/zdRlklX/WJd0xybPt1WQ8VnElRg
7GBprcaQhBp4nFW1d4KveVYYX5CQR5FzuOmxsHZJr9wmggAzvVXdluZsPBD9rbbGLvKGgGz9yosm
bx+E1jkilbZMdGSVGjVD+M8AMW4fXVMfT1oSvQ0qq9SgFMgoBlCGZ5Om0kfXJq75e0CBPh4KECKt
2o1NwhssV2E/hCOS8VfbO9od2K6LNLYyshAwGae1GVefJV29yhPbe4UF4FzU8W0CwfdqAEawM1Fv
yij+UjAxQL4yBFpZkEyV1SnRU+Z8RQpAU1G2cesGzJ+MBPiLtcpEayzLIu92sCPyt9as6t0AW2Qp
q3rs1OCNKwu/UKV+YbrM/9O09kovxOdoK+M2j5LpiPDHazcB9jZdO74IpFwuotYqMsNIYTqdk6yt
yi63BTRwQ8DOUGIk5lJ+3szUcHukgp2AJGMuFs40pGtW0ReDOAej+CpNL20AWOxbZr9hWtbs0xkz
U8y4ugCExd50LuGMG62MUd0DjAhmJKksRj38UBTDX0f/Nsl22T2dX7vqUAiuq9dAp1ukeUIpgZ61
DnJaq0qx8jcjjpA7K3iLapAC/n2oRbIR0HntxoBb1A93hMpRN8Tz7qGrITFCEjeUmiwY3MhByXsW
3JA7Wj+BJDl8H91aHMBlWdOaySq/RG7KN9oq4ZLt5GY8EUGChcW/11c5aF+30VEQKpTtOEMKmcum
h7wDbi1qvB78RaxocxyBVgEWa01W5aujZKtYFTjkfppdD4p5vnD1fEa59cQn2lqsTmsJVZSNw5SO
6U72DJ2GK4Msovjn+GY+ieylBeq4sJ00WclfGaM1TQIW4bPZ1W8ranUrFUYcbwnJvd+D4fzRzvdv
MENnl6FGLXPAsojl9ZebEUtkUloY38lqmpbboFB0/Gfm35SB+xR4Z+zkn5Q/A+flICx7xEm6cu0V
xac8LhkEHPP5Nj7usGyUeKnMJ+tizaTRZ9tQ6O0WqRU8mQB9PLC/8mmAdkuGehiTYa3q1TeJB5ZF
D4y6reDXEU9FciQtexszotJJGOPdei2T3g+cV6CKvzuYi2uvDrijNhKimyau7/Le27F76Yn7bKbK
YFi3+hC9PabupLfyQ+Kw/GsCNNueNw3ssA6EuhYrebvk3ZBbBR6f8UJuyqfACnSfvHK78PIuO+Dr
6IE+k5tzARGBZ0PZlni9M7b08QQQAZgzVsMYgf62KY92cKQAiewa2eGxOSUdaCg73Mm/N9Q1Mep6
FTXxl2nQD/LKPa4S1NJFbiXjSl5reVXiJmf932iIr8wYAHlP5BFyS7Y9HgdZl4WR4BhStwEQTUQf
+/Ymb/zj0ZSX5vk0yD0Vkc9FCYZ9JS+F/JF6V3F9GpHrSyLozHKt8nsz24Ygd/m4vmbmdBPAK2OT
MhvgqbtrZdbAtA022QTRudHHmz4PHfKznUa2s53EBBIYO76FCp0TJdwaPSErzvL/5w//9hvkJrZX
kN31QH/0fNw91GRwKO0MfSWHAPl9b5Eb39kAsoZbApf3cXEfcIrf3prfQBV/XkGDNF4ewpqc6o0R
ZNq0jtzgb6VN1fXzCjMIHnTHhdL9HFzU7jXFxHIjf0vnl5fEntQNGo3dtKzT4NT0ugLMYx6H5tda
Him3/meb1xYTwgFBvJJPQhclG6YwLF3mB0EfkHYy4Vg/H5+5g11OdDD1ZY8E204+wUNr9bsxs1iW
lOvM6TE+cmdw5f/8u3ae7P0ArLCXGcAVZkDK89mbohdXnwGMRm5Xs7wNw9s8LMsnSVafbTnRn3lE
svTJWftO2YNZSV4doTBGyv6yeL6tvz2ij025fyq9fufV5lI+CY9DsBXYKh9NTYJAjoUs2OstCt37
5xv+fJZlm6yK+SlUu25TA9LbBk64kftM+bDLHs/j/3wEZV3eNbn1OEbWH5t/7JfVP9oej21R2vY/
Qw+2ciT4E3Mv4MotEuAxeQLIrbNBOM8fDt2DaCp0FqqjvsGHgjw98wJ5x3tbxxjUuWRTc3WYG7A+
POlELCY1x2M7vmaAUvqqPVozVnUaimvWu+3GNCemErWurlSRE7vpEJhZkODdSN7BmM12kebUVysR
FhcH8+LnjZd/VVYfr9OzLhufj8kfh+R90uw67AflwyiLah6u5ZYeQ18yIzhP8urLk+TgGUcwKzx2
nQ+tfinfEljttMrN31p71/grsxBRkuuWEdfgNaS6r7bkUgRcsDZSkj1xcKgh0YxvGGL9PeyAuyNj
spbXWBbytkfz9AShXNbIY/I9G/WDFxnpRp2GY2wWCJR57U4OMhqjdgNnt0A9dxXk4vEFMJpPSPnp
Xp5Q3nm5xUjfzGwYO+w/p957xSzOfWCW/di++3iebTL5RDwHA1VTnT3HPX+f3gzaqhsh3j+vYpE6
jKTx/JlJ3dRa+RZ0IUkqgRfwF7hkg5m4h/yo7EJuDcqJgS7KoFnrh46ZnGyB1y23o+vsR4A55HO3
0CPRKA7tZYpj2GN29VhFhZrIybnp2mMQhkt9rozY2Mjzy9/l2+Gwb/TLZGTNRjWNq7yrz1srt7K2
/REZY7gY8hylfyjk/yzQngOHIr/9sv6Y2LE8LXCkYfkAxn+tpXYGO7/J+hcE2c0d0LTyIFk7fdiW
B56FX0WQpo/7K+/Ec4x53hg+0D8T6Jnm6FUrC4I0shiOgcNJzkvgMoKvUAhcF1wyeWfkYy1UYo8W
8GA/xzfk38FcdniO6M87+Xig5/H+eRGee+WW7PL/PxVztQH20stzqJc/RlYfc/FnXW49GqcQ2w8m
tAgzyImu0to7FY9F2UX+2ceUS27isMmr9tgkr/0PrP7xoZS/87dZxuPYInOXwAJOJASxx+BDL+ev
JEcIXcvXZMqRg1mK0fwbrRXiyUEX7/I6CNS17P7Y9OcvaAgYpBXJYx4nn1Q5o3sWz7ZxSkk5aChF
asDE5kmY/HeexQMlKeu/zWUfv76YBpg4L0OOrlvHdg08fWOTpZqW6PXmJKG+u/KHmNVBd3V1L6dl
clInt2TxOPU8LZRVEkFoXgsIIM/OssuzKreexfM2Ptuef+OPY8PsvUWogzGMMVMOnC1AgGwn6/LN
44rHLOPn/Y8fPxVavgiVXv1tGilv4ePJm74JiPZ7+biGKOkCmp7vQdC2SG7IJ+W/b8qjH0MVoJx6
5xbJ6k8qiIAp8lzC/cEJkQQPufe547kGlDtk8ewnq73/o9eqbP/49fOT/CB7PN+Zx3zm8TDLVk/P
WvIn/753cuvRS27+WZcHPc76W68//8CfRykaiY3GftMmpGbluPKcPchj/1vbs4vc+5hny81nIe/H
syq35HH/86y/LWdkb9nxjz/139r+OOsff0nMA/7/MXZeS44q2xb9IiLw5lVC3pRUvuqFaIv3nq+/
g1Tvozod+0TcF4I0IBUFKHPlmmNiNFe1AYq++RHHw5m1inK6zVXFAy82hFIQZyIjYvI+h9num3vd
lOIJivyOPmWjsXvrJF634uT3rl9axK6n+2QIsQR/u6PFwyKek/vDcn+o/mfd/TDx3Il+/1b3/z2V
N2WzuD+PyPYbXBuHNoa181hY/HDdN7eZ7L38JVbxb93/qrvNJ+bT3j5BnOevPrdP6GPnqEj9b7l1
gqV4NYg5qNi7/0aLd8i9KPbuA7J757/q/iqKfl4HMKD7oVQgEeLcRMjHw8naO8NbcQvfdkWtKE+E
splWp2W6Vp386f56J5kK2fi9LE2zjFyUxZufsZBPRMlIDfsWOvJ8o5mW4vVA9B8kaw0Z+I9c7fbS
MGViCOLtkhcTIkzgb+6/vW7vt4IlJv33Pvfb4F731+0iiqJ18OuEkIWN0quXJ91tLTWZlmL+G5Ng
QLgoHp79pg/XtydeXJT75vZavZfF5fqfRdFwf3RF0SeQ8uf1Lcp/nUHUTWlM7oQS8xjdX/a3gfWt
Xfx/7kfWeJUweUt3BoERbY6QfJk53ruJY8VGDAzuRbH3Vz/xEr3XffnDRctfh/ROKa0m7URW4KVC
SoFrgOhBpFxTyOSYf7gKHPGaJ/Hq8tI4TbfiyhRxl6XbSbYWdWoZW/Gw3/+jt2f/SzDzy1Dh3lXs
iX9vmHdE9G6dbkGuzAJ6okUhmBQVVnY/OQXLMdBclPEsHtFbnFLcAcOkRvW7eJD/RLUq2V9hnc3S
Sc3iYJaluxhEMCpxRGtiU9WsVi7uZc/wJfhngbEoZu6wNRkYkPFCvkc+DFXxN7rqHYRm22ABIJRh
14irKv4vVYqUSS3z5yJCZyL05Or8D54aoDvNLZ751+UXF/XLv+g2db1ddTFnEbu3xzxkcXJy9HEl
rrL42PtGfIF7UVzYv+puszrR8reY895TNN//JDUI1KWJtd4CG0Os4vzMe23zaNhogABXKopZikjP
AJDmO3wmaTVU1s40C0zP3Oo4pHmqcYx3U+U/hUq6UeZzyHGVngq/ahai19Smw1aaCt2Vu5Qkvb7P
F3XIoy42TmrrS9MhwVMhp+iYxPZaDgMjW4EMwnCZmf2KqCRZw6O1q1W/fkCTxVoz0FiE56mFe1Ek
HxNveJ4z2h99MLCP6G8qF2rcAJWDoqhLAR6lMcsT1QAFIjLL5DFyLMiCensaI1gIFmkLa5W1/Y1j
eNMlKesf6B23na4Ur0Om46qVeJ9ZwZC8wgd+7/kymeJp/dw5k/HNIVrPyq7ns+CgNNBx+n7h11X1
Vk3k9DIlL15UOTGXEHVIrwrBdsn5bAugE0qeMqOE3yTLbgkiGDJUQR43RozleZhbCCVhJtDjKBDE
yqbOzeI8jXF5Fntik+a5BfcsywALE4Q38sh3ixL8kDf2HzqLZ5tGnlF+qVxq2JFA4nDnAPDC9pi5
RXkE9VpG8Kl5GInKEAzdJs3JCXKanvlwndt7MjVYXnMItjdQv8ZuDC/9vEHoEl48Of4EqyntRFWR
YtINdxEqVw74TDNYrbH8Sw0N+yKzEnpJJEVZjsPgM4OgITIdUqsSk2uZYSmKh+xi7Pv2rMSt8zDN
myolbc/k3kJdTY97Q6CmyVIpLFzRelZn9BGzuWFQ4cJ4v8Y4nM63EtkckH8t7rn78WVoOA9QZsJl
GTQLuKfaylIM3R3HOoPxRjJ9rin63rRIdSatVXFVU42bBVbwYDBwAC+coDiWSO2O9by5F7k/N3FO
DLUHbWSiTSvUfTbpibZUdE3Zi00++v9U5l0pLUcHlbsTJASbgRo8dx4Jo7Y5dB9xn71rLKWTF47c
n2dLR89MZiLZCnkJJaabfrHc+RZksfox1jHZCgBxnv0hJe0aDtbDpLCWbIyxcSjtrNurXdRskyTK
z/wLFCT/jfxYDxI3V5roJ1nrniuoQSc7jB96s6yRvkrVY9SxcGQBe1yJomhgKfQF/Hq2qoZFh3HH
Ypy7R0qCKV9ELtd8HCvYVFkSslveGe6Xg43s00om/SBOVdW6cracYIs4DKfOFCzamh+c0r1/g8aP
fwfBFN/OW2lT81C3zSqTwdosPSyWOz99wqhwImif18yVTf2A0KJ+RHvenQkd70QJo93mEdM6xFDp
AKxp7iHqLK34+6DYfpZteFy4BpKojeyHiMW8K6GgO8JP645VT1i5SKCdiAYLksUODGZMNhuXQtWl
ZgNsU1mKorg8aSLPP1UWOWHz9TGHgUSXch7oRRtz+H37c5I48zZmXqE5m68f1Gky8tLRwZ+ee2bo
dcgpYldsSn9C4X4vi7ttaEBIfqkUzaKlRdzh9g8kzpCB5/cL8rqwVChKXkpq9V5VfrDtzN6H8R6U
n0WxFu1RH1TrRIXaVE6SRcBasnELJx64q/3QP7bzpo/hntiat/nS0HUJdjKvvmdGKyQM0aEYUjwM
543YE3U6s2wsG0yIapES1vgN/o+O4pBb7/vR7YA54P/nkMTuya+Qlc3fp2naHMjtdTgXMtHA5V/f
TvQWHzLmhVofk2bWUbDsqBsNCliIlKdw3mQAJk6iOHoexMLQ6xGvyxHB9bm5kCGXL+6dxB4Oegd+
+FrWkTk4somqBEXp4IkxStLeejVIxYcsJVr/OlQUxQc3UEe3FiDw26Hi074ckar6qi1I0Pi7Yf5W
YxEhdrxOufmeYE9K5tJkJ4dmLJODPYQknCiQN9uUdUaZ1YpVnAfKk1wE/dFWq+9ZoMhPvZnLT2pQ
nVtesGfWplG6AB3k16/T4H9ZVaMeTFJLXu2UU7GYU5wSaAavYSm9oUf2H0SjXvgnL4/Mi2gjU3iV
IKh7zOaeQ/Ua94r+rHhh/qLEO9GF35z0Sa5r5JfnoErGY+cryWmYN8D91H6hxxW7Zj0teGeTjTcX
RR+EpizkePYvOe5xL7WJXaJcSl5Tp4KjrWjNUhS1ru63Gq6pbqEbEPEXptF2j9hYgS4yBnUVIqh8
rTtsEWT0eptZX/lKKljhmqmnbwcsMy+FOTyTQtN+GMW3ya7tN0Oym31ahKCTTLX9qCcSKWTLyC5A
dGDpBt1v3zKbD1K2VHeKcBE3a+9ZIfkMhm3Tk+/JXhQ0qwlrWPTC/1Qhi/zT+FedalhkxabTseid
aoVfWwFhzsqfU8kw93XSjjC3u/xZRTH9iPX7QjRKpLE9k4HxhpJXPokq06tZX7D7YiOKAzSJneKM
8VIUq8jWLxOrdKIkztj28kmG9aaiiD7440ReQm4E2qGCFYMsuvKgsJnZiaB71Lrk4oH1BC27Kr3e
2ouWrvGcla70BvcdbieTx5sHYEz42sllt0TjE+5F0QplkzSFsDuIookRET6QqncUxUkav9n85p9F
aezSC+/r7KJF5Pd4g78Nwl66Jmkjn0IPGXHgYVfVZ+WFRJ8V2InuWjjNSxw18oFkhf6qqg2PSgRV
vozto+gg6uEirgupSs+iSmx0KEehiYChalUMV3PcY1PTv4ruEXK0S6Zf6zpf261dYlhYrcCYFwdz
tPJD2CKWm2HBxUGS2dRtaYOZlUc3cjqg42ZYPwSKhRX4aDxDCEs+ZKN0VnAzi60ootEhpV7NXwt9
AEmpdeQSzN2UbvQWMP3IqskG3JXlhkTxMvkgizrdIMe31iprHx+moR0yWzKe9CC1TkVskGAxd2tG
+ddItuSOnzblxLBOwY2IPXveTEriLYng1eTv/lN37yL2DKn5VXaqsvm349WGBJjWjB6qYarPg1SS
Lp3boO/I6tL5JfqVyd6LPvTma20N8IEyNT+mgWZCNi4TMuL66a0r7avoOmjJsQo1572qM9m1q8g4
JYWDAUtVQUuBC/uCHOmHBPxqFeVLm7Sho1zwUNlD9K1VSBAzNLt+cPTW30umFW/CJJCfoKpUC3F6
a3qXC6f+0bJuRBqRHsFhHLUtMdsC6m5hXB0T5jiPuwXYUskWcVrlkHFhVB0L3qlHswjczlOjfQWc
/E/DrY9oLu616EhIfgbj78qTL0euaA/IezyKs0WWTaVZIicsLX13K4pm1VHiYc2jHd56+op6NfTY
2Mhmj3b7fgrD0g8m6eV7KzCkVaLkKrZUvbU1yPfd4XVTHxVNt9ZmnI6XER8Xt2vk+oWnUSb1x7Y+
GTtfYfNIv2vn2e5jhqRDbqyvT2aT6z/QJAKL1HnPc/fx0KaxhUjFn1ZVWVbnSG2qra6V/T60GwN3
X6/AlqC14GORrMqLD2WmWoDF8jrvI/KHlzjUpV8SmZa3D0ozBVRcbvwck/5bIEnWu2LWKbRjZXoK
TNjgDFH8ByTU9iadoeKy5CWHLomMDeGA5MFGCkSOc20QP+NFZnpT8MEL+BPxofRT9fFBJjuJETaD
8Ni39V8pZGS17Z59rDnq5rFryVmGU1w/Ow1zwrYrlQfyNlrSc3BYQndluQTXPG+rqhoeVIM1Iw3k
BLc4pU0PYs+yKpYAQSCc2hisC/41j4rVO89Z4rwrYySd9M5xuAbge6sgqfai2GqQ5zIrandq1AGm
UhiX7dqCVLe8tp0XH0H6ouwD+dSVhfcSVtOHavjqWZSmOQPcUo0H0dVRrEOoGN5FlILO3zRJkTzq
ueq9eBNriblRPxWaZb14m8FLrY+In8pNM8jNxmp6/zNXN1VfmZ8FGVlY5pTVtvf7/B2bu2VnhPYj
88gjJg/5ufIk4Pk+4o22C5TFrW5uCHNWnHHWnZUswwbY0chDBHhNC7Vfwu7QAKYWWH77cu9Qa5Xm
lmZrrHssBc/tvOHGGN0ab2RXFEUDC7b5uZ5w28Ky+kCyE5/styXZDRiOLojd5Wdt3pigeA+2pJ0y
q5weiQK8t0U4fo7hnOjRoOeAAwVyL1Hfo6kfP4cqNJbDXB/O9f/d3wa5dO/v2R7nIT1tWfs2wLd/
zn+v/1/n/+/+4nPVske57egrPTOiZc+E/Vr0Y3VVLV3dmHMduIzqKhoyJr+3OtEFUGR9Lea6v47l
lxOcleRsIpXfRLExZrWlU9bymjsj/VMnYx/tZPr63k00DpHjLKoKvYFfPEhpYyCYRPM1KFXvryye
dbeDY+Omg5I/iM2g8//Ku1d1odTlSg1i+eiXCPF4SYkChHb52MwbUTQ1CdH9rZyWbsd0DdbjP62i
/l4UR4g62HaHLCSh7V51O9O9nPDSmwb7oeByfeuw/4BI5nzE6Jm4qYps53hoSdXBehzNzvmmAaAj
Wuj0D4ZtYzgaw1vJEzlk9RU1McLjXV1Ia011pjeIDP2m5awCePqKLGsnPiNISefrysY44YTtnL1W
YaFrPjfmFQ8qV+2FvBED1wFNW6t1M+zVKoDZPRvuCEedm7mOEeSIc5l8iQax6WB1r2ySrFCid9ZO
T/QCuE7jXVMrlq4AoltX3TrYiMXTBNNFgx0DhNzSFwxB0MVEQ7WRyrTbMPkDi6/9LvXmE8RI/xZG
OMHHbdM9hHWnbOWoSXfekOjnwFfxxJCK6TUJkt8kHaa/OTjADn4v6Tp0LKx/r/jJbLSh9c9lXtfX
fN5oMsPDIAeXOHfQ1FmKVJOyYTTFWUnQxYNMlle9k7dn0V90w+BphWnkiAEacJp49mQnZR4v2S6+
+sA68FWrkwvQIQwiDIzRtFYe1vigVWfDb+NNibTmFKeIKrRBn46WTWYx6njzYKV9uMtBGR8cPTR2
hD3yvTNO/T4th2EnyWFxSLUcYx+vC49x7YF46i37GBcjXq8VQZKwjb111DQyDgxytbadfEDoCnQZ
AFR3YX2iWCWR1V49aE9wg8kd5I1DNlDZdU9Ti9UP5s7Dc2iAR271RdcGBKX8XH6pWYNeBoOsvQ62
Dcsb7ukb3jPdogzH4eThQwWCOkvccgxCSFjw4/htQvDhJdP3uLZXHn5k76xe13BtwllrP4VP5JL+
Dk15+i7F2ncCv8jLDZ9AuW+r67Thx9nr9U03n8GO8O8gD6zA4mFgQmWOQDpJMfmek5eotvo3h1wD
poBpf4CNOlwqjNRnGv8EdK06OcbYgkLmCWBmVGzTWgEkA7xvOEfQWhiUD9tMl8JnT3Kss6WgphVG
8IHeIbkzvH7bJf34rpvMnRTFf7ZznhRlzHKwAfLwHpIAuPKLvtuKo9Qo3lVar+wzS+ldYon5HkVQ
xFR1zgw2HAw5vGZxq9JHgIiii9j7UmnOLaLy75Z79yEVfEI+4H4eUVeWNjo0FvCWKY6BZ6NosHJs
pPa1xcByP3hyCr6CS5LC2yZu2aP0mIsQ7ZzV2OT4XM5FVR8RLelGvhNFL6mUBerEaIHJAyI502JS
MG/ULMDvqdDH4jA4cYmDBXtic+8j9kQdTuP0rlVSlPqMbKz/x3ETwKgCgfp/nVsUv3y0hY/AjpHQ
4kvd/RDx+UNYTPs0ea/HIHjmnest8sgydqqHtqLLtCfZsbyN1gfScsr4N1tOHl3MMt+KkjhI15yn
pk2dk2FIW9BF09lpaySFTda8dYNVLrTe8r81vvSMoMj5qSvKOrN5HcABX/pKpoZ0AMrbptFvghkP
0EGi72VYRfzs1M37bHe/jI22OBHnPshA3E8IBcpTppTBGpzptIh1uTzdG0QrA6w//XQsefLGWsrt
KykyODfPZxCHiI73YmcO1sLqK9Ys//Mhf51aGmL0Qqr3mpCjCjBz/pD7CUQx6eUti1/R3rV7yTq2
g48BEdahOL5IXYCERLUuOiTHS2LOb18lJ8NAD+xbHUpfLJUSe2sRKjhZMsYlkQzq/1ac63Dq7k/h
vBF1pGAqK3zRWAWZW+8Nop+oKys5Xes9rgCi2JhatgrBwrhtNBLeL6vvIcIFJ5erD8Ufkb91xfhq
FUzaq7H2nrIp61xSxbqr2kbQMK0hfbA1oCoRELfTaHT9NierFoJjSM4+tlU7I3Fggsxv8d6Sw3OW
yOU6Za57kWHtEjEgep0YlURgPU9f+HbBkpi3/RabEFCMSdc/8RR99+rE/FEY3l4mkOlDwkHXFFcx
Q+mXvGhM8H0EGVjQaH8Po3P0siz/odXRN0knSs3bkgR6soYMo8MNSwe1YID0TKe0f/GqvoZpzgRC
tA5WUByCFCmgaM2w8Dx63VQvRGuUBCmelzDlROvYmMm5kvTPeD4TKx7ZQ1KVT6It0m1iToCWGJOH
D0UjS+cIJyH2fWMKH8Se2Mip/zGpcrm7V4k93FADN8LH53bUvVW2UmsTsRC1EHVWHYCbtGt0p8BB
l/d+98+R+/RU67m59yaVvlOEKxVKpKchdgqWiDwWT5REOTh2qxxkdFRo1kNlk0ygYkSD2Aw21KCl
NPepJGks1/djFE/6UUwFZLv/nOZLF8OK0JCJk9/P1mHTseyssXBv5xXNXhLxEV96TqYkLbHD0l3N
dBCCzaeX+gqJIArWLweKhttHii8YpLK3dnT99VaniW9w//DRibkFPauVd3XQuP/6N917/zmv8jP1
4TbcvsN8FcTely87f7nbdxIttw9ti/QhAuyKVHxjNLZ8yOduooOnV4R5xK5oEZtRXH6xq9st6Ib+
u8OK0Elq+zWjDezUhvpUx2G5rDCw8EOkZn6dfTPyeoShR05jJ+/MwJs2ltP+Ii13dBPAinL4o1Nj
rCN1Ez8KBz6Y07e7IGl+VqnnrBkzHWwQpmGphq5ijjPK1vlhSlhkR+1CqniRA5rVweHbDjHGGncr
u4pfmWduEeG96HXnLDoeO7ge43PllSQXty+KP3AyZH4QseNzJ9dHK0J/WZL1REBnlRDdynX1W5D3
R4lVzzHHEnEEwVDMC365xKJDjN53i46YaaoTH0JJuVZNLF3kiClvgZ/RpfQOOmMR7OXmqn7okEkl
8elWp2DispjyPt3dj/KJ5LlpBXIJ31TpIhrQoH1rJhRXZdMh5Zye6vKpTvT+0jMQaqwKFnrGlLyf
SBkBXhbxRfwXqcBkBYccbA/K1oLs0AyLAamp7pBvaCTnThlwAJs3Y+Jdqx4df5ofLL83yPpnkxMt
XqIxG9ZqDmtM1GUQGDYTLmsETP+paycGEiBN1U2Ji15uG95DOm/AUTiFVV4aE1xT0sDFGRjDXKZ5
EyZasbVHa1yIIm8Q7RJBo0AwVN+q7vW1qb+FRqPtRZUtlSpcsmHCLrTOV6JObDTVU1kmgtkounxp
gJinjfXtg0W1oeas7455thMfLOq8oF+YTqO5zVixYj1/SdEYxnJ2MEwAhHOVQVj9bFmS2/tBdM2L
VY4g+NIoSnhlzfz3EJberle0EyDy5DhgVnURG3uC9Q/Wyljf65KxyzBxg8wfy1IkIWn0NDyv231s
xMaFYL9xO7YNzdWUe7gfBU2Ni5bNpM1L8BiajMLe3Mo4JJXrKk/0JXm+tAeFoR7mwXNU2w+Tw+ig
m0rWispWvzhOLD0Y4cGfC1oY/dkMRvXRErXcj3oyTwvR++D+R2LGvd8QQzlKJl694kSWnJt4V4QX
DO/ac5GP7u2OmorQJ9e4WUBFrh/yKvWvOkGyqxrlT4XnDwfRTWwYkqkLbIGKrSiKvgqUddcoyRwX
R4k6FBUJkoT4xBxuWDqy71ySTHMucLmnvaa1n75XQQmZ61Ur7XCSihZeZKP8F90gYO5YuQ9Oogcj
v4scKtohnLj/8jFstpLvmBfEotYFB7FypQQ2XgbDZF1Eg9IA95QLFmdEUTQATNHPZcKAEecNCXJs
0LCUrGnLLuT9G3fG8d43IHaKmVltbRK1jNb2SMYEOMvgWqCGcLFniVeaBRltaTWlt9YcDXI4/JYr
qOfwqjc12lAtJn4wEA+1tQRTodnLRGwYu0y4ZeHmqU4Do43Cxw5PwizEm0l9HuDhP3tzEb7eW9bg
5Ye3hkP+3Wyt4mEOvRd72DWnrF/vm1kl1M4pjGJPbHqRKDlvmNSSOCkqQde2G0dlxXuIAL7k43Nw
S7ya87xlht3Vu6xOhFkaZrGz8OG+YYyM1EGUU6F66PT0TZ+FR+2spKnmr4A3EcojU+iPjBKwGzRI
ggJwd/dio5bNMGFwVM38jf/sqonzI4xVGBh1BvZRNHfdhEJU7EZgZ0D+xxHLHIDzWbSDsne7YvaI
BUkMZySyTZYQxVW8NQN7OcxRmQ3sE+wOUJghX9BX0qhJSOzaX2Or//SgRSR5uRmw/3IN5cnH13Gf
t927xWU9hNiBrRtF/wxG3VkNc1ZtzGly58AbJ12Jv/d+tcWe+A+whhWsdJ9rJeGSdpBb1a1iX982
GLXtTS0vdiaThLiMqoUkt5teN18S/mrDGFDoI+qQ+Q9zCygVY3IbIP0kGW5UIWKeRWnZnHFtzf8s
sZcCbViVYEH43e2UfQ3Zwi9NFrq0AhJfnAzHLxcGiTLXzXRqEIqWspSk1CPeT8CtDIwfehpIK804
5n017OvA7G8bTQ+HvafOVy4dP1NFLfdIfsu9k5VAx8VuZjudshK7wnpV7IlNbHkl2U4ONIw5dz6f
7VgKrUSgw6DjX2+swrGyXZgCApg1ovOfKTbiD74X21SDLKPgm+nNGqZpzlEUlyMXmlOx20wEvLLU
Gt37f0bcp/ei2HOUHnsrBLy8vHM4gWy0Oe3vvjFaPdi0unGI59x7cR+ITTgXe5Y41lNYH0VV4RmY
O/g2oxFha9AJRwNT6vj/dnn+mCh1hfuolqEBm1Vjt12rVftdDOQLkTzXdOZDlDo2BmIjilEIhVgJ
pd8VQ8r+gDFks5hqq8MVRYqGg2XnroZNV5MP48JPsdYN8Kd2ZbtkFqPK3obYz08nGZ6VYgbrMh7B
NzbHcA4p/cjS+UpNO3Sj8SnNy2ABo4yF0qkIjia5MCffa5est9eLfkzPqcJPROaUhutAWT3IZbPk
lVGwhE5ksSjbHbiBeWo7yVfU9+p26nEQMm08aa23pmqytc4iDFnsbYcXS+2vwwYjSj1bSF3K+ghp
gi4/uLw0ogddVczlqIzSypMabGE6dQ37Hzzd9KLpyS4rCuJ3WBKFtf5R9iWehWOyBr8UrgyEfnnT
HgO/khf8OKJMDvLcrRFkBO0R8Cv5JBFLupLM0qsfEVRBS7UEyhau+3L2iG40snAJUbA4vZwKtcff
2K7dAkRFbRNr7IbftcWFsTsHqxSOnzrn6I9xtAwx2PKySIZrikVpqBCu7mTAt1oEHR/TzLL7HXko
smUyqZbDZNgbD9aNVDTbRg24CHDoQt3kSusBWvG618mL6V8dew5dYgTJeKz+afHTPb9bFAV2jGXu
snijSSNCYIl8/7aXNowopiXrj58MnoOVPaLfLyQzhk1Emo49MfbU0ebY4NFI3+QP9zNn3Mb2dQCB
tGXFUz6STIt7ho0Dg5zxjy5Q6aKZb32AwbZvy3httTrMKVRPgfS78fCWqYbTfAepkdmckmD6ZdC4
zGp+KEsm2ZLlnXO1/VGm0JFUHtGl0neYNY09642BhWOOHOkuAdFjHtc44JroxFBwuwnhBE1HFD7F
crI0mxkpAmt5MajNm8fvhQvldYEvM/6gKUs4Np9llk4IE2LqlmTljBC9jFNbSuvUr73rCHF9Ku3v
RYKrni/738ZOWjc2E8Fe6dx5ANiZWnAgV25tOMFPCQ7rIh/wJlaG6d0pCVgQgFSkXxYWiXCNtHCn
KUTynEi+Qlywl9qYuF7QPY+KvcYIl/SRgFQsSZdZbWWGJMU/4lJp11M5tO4YJMVasl8DKcsWRpR6
qyrJiM902dowpfw4BZywb4gMhory4A9RA5py3LXyN2b+wdIZrW7VVk91jFVrhV8X8fyV6RQfStOB
ZwGQZGuYHjfdKxm5GrCjKFji4pkuGA0qywn+6sLBMHXRjEO6iKxga+iSvOhAdpmR/gpIrNRJkgTz
lTA+KmU3i3BfsSGGykq7VTTfoG18853um+eXFVCn/Gc0vU9qDHwtCX6QnJu6tfqCheJLR74kqy7Q
UvuDAzJ1XttohtZ2ibUNY2sRMiMJ2PTU34RvQJiYH1FvnPOBRfvEOeoq3VKlP2kyo3/e6dGqw3W4
KeqjN7UYyGbjBnteE3fZLNiO33HOJl79HGftp9JiKC8340WPGPm304zrzQkEYo3OQp/OGzoDMtmS
MwzY0OeeWFZ5CxAs+tZxkRZVgSmwpEm7YmCQFehKuWw2XHvZTSwC/lgKHLRiXaWGd8XbsFmxtBMt
h9J6MYfU1bKWF4EEhjZJ3vG4T1zFYcG7rppwUdfpG/miiBwb5tBDHOKXRPamWWEkPPvEkhk9rGop
eQXmfwWdZi/qt86EQFeGMbr7fmeH6s9cin+mofqjLjXMAivI/DJzKCLcm6xvx7WdslgQKuSy2wl5
RMHovytEQYcU2F8/5k9yVJ7LOVCVjfNC7C+ttrBe6PnCAamydacv4N5Vq0EyZ7lz8dAF0SLMTaIl
c6Ju6Q+7XOFHISVHyATeB+uFt6bpLyNlV6Xhg0UixqJI8nMa579TzdqVpfmtDpl4DfolsJPU1eVk
S6IK8SCvwa+l99DV2/2+wc3MB1XtlmSgr1otgsjTd7FrSrjRq1IzLiQjG1xPk37YkI0CryMRPdRW
OqZSamOZm3GonrF5Yxk61TdEATbGRCQzyF6yQV7ruHqv7cAkf5icldDgNpPyd0fOo3239AN7Zog9
dloAbTx5HacmceHPPAfV9CMfzDc1H6+duVRTs1yb/nCaQHPGJuS5Gv9JxTRPORhrO6/hDOYqK2p6
vYs9jzRtc9OHkmuHeN1/jGHx6fjJs1m0x8Ekp1HuX4Mm2dbk4MQD90TU1GuQbKBpumMAOJCENsBo
VWK4ccEMXKpcreL5hCpvJNuyznuCuCPMOPjQQAPwrvCNz7EZPvGmThdWIr3UNiCbJlQ/6jT+0YPT
08rhA33ZL9J2yYvVNlMX7lo9fR6RkS8TOX8sWuDlIRymLiajmuvxpGMitslZBiDnTyN2VE8bFiCB
qdU7v22veBrhIWgTH+8b61et16Ap+IXFYxur90wH+QtAeSHpPZaXcga2KTmqTXaNQfMslKk3Vrrj
bAbT2X2kNYA+aEO7fDAaePsxyfIj6REBPpq4sR8wxcjP6IZJ4bPApqs8kYVHZIeocGP8kNPmGMv9
e8uXYur3FpKEAekzeXUq6cCb74nksmLRthaX3j8rONPnhrppon475N663tZ9tq65LLwkmPmzdjgs
WNsLGf/3oICt4hwSpdo2+KnJNcZig3OMc1ifrRaznpKt+5Cnt7e9X0mChXJMflo2VG9m2xxVp7m0
drLEz+FaNP6nkTJvREKGdUOffFho6uGT5t2SpRlcHnSsPyfuDVYEwMZnDBsqpWdEM6xsTSbBuN3o
zDN2DrPlPD1jPVoxDghlYlU8Lu2b2RBUnhJ7WMDheUiioV6UFkRAWSfhSEv959xMfhXNUC3SJund
0mlxjER0WAXyrpOdR0tjEDkGkLMzvztoNaPsovU+24bnbmrVtQnM26q7k0b0DnJK7IK4M6WE1dDS
AyVK7hTI3TcYhCQ6+YTQNGKHVadxkS0uI5YnEy90JXVb1XIQ/Nv2oov61E2f6hRGVBdL8lrVYDbU
VfiIAXzjwbbnB46R5NX5KQ9te1QAkTEbM7a21zxL+gh202k/9QbS+CiF5L20n1XtrP0OpGgd4lHs
xI6bECKoWOBISIx3M1ni4WEQVurRsvSJCLSynBKxjrfp1Nk7TCbfrBB4D7/gbVf8VBrGxmPP45nD
14nCoy7lOMz1MBQjbpcyfFR4/biok8hqwr9n+j+6zmu5VW3r1k9EFWHAgFshFKzknG4oR3LOPP3/
obn2mnVW1blRWQgh24JB7623EFXHICp+CRkNV0LrGCsZT35jE1SSf2o419lzjUpCIxHMj2zyOfNT
F1QHi2IxaPNz7zA0JF8Eq6sTAqJnau1nm6GFawZLVoQ+fk0mHUBi9+PZdrjVWNM6sbslYZC7uUWA
VNzgo1q9JHrF1TG4Vj2rF7PPRorxNFkJmxrMSuFtBNFvD57dHsxiccgyR/zexuHJLAZP082RworQ
jEji7WB1t8owlvtISW6NgIKcTNpcN/OtATJVVfNAQRv2W0TaRmNlawChJysMPvG3wjs1gbMXahVX
ACeN8gvo9xEVyd63jJFk4JZp5TkrsTHD4l6sUti2u9kM6nWDI6YzxG48m6e6c+Cmdj+mckPU8jEi
mDUHhMbwEe5dUnpIGW/jXoiNmldvmCzcdPmM43OxWDS/V4Lg6tHREOsX4VMpJJUQHCgbkGBVqQF1
ZxFhMwkFPbe3kJZMoiHl4MYW4h5rQhVifsQdFpD9MJHZbukbYUyPumodq5grMOQ/nAhCJZhK/pjS
79dpi+Nw5oWatY2s8X0eb2DOPKUwUlfkglRepvF/Ikr8jBID2shMv26hVWqnBYI3XxSc+RZum4t7
yKveHBRtYxF4tHJM5UEUYtNjcLssUsUKH1SkUBME6u3iLkf6R8LCphgHrAPf+tD41C1l2vh6j1ky
ElIcDWlP0xR7OypC0+HsLxS0AxQmxCaG6Feo8dsoxCMpMX4Nq81X1gjcb+KaxLoJhGhiL6ird5Gt
6rjKyXVCyulKcThLpKl/ALj8kKFcHvqEqbXO4H4iqijRtXsM+7I1VBkElIa2VpPCXN7gRWDEa11n
sG8nW2HiS6uN405qvU0dEJcuVnMN7inta6xV2FG3ByXibCtqsWrS8ilOc+RI1g3GmOu5oH4eWodU
X0CKlZWG24HEcVw757MFhb0U35PmfJXZHK8hspWcpt2dzIc32QxfOInu5mlyLV17L8bIxC15wKIX
8YU/1ib+JEPuMgdRS/HQJ/Kua2xkGXF26u2OAUqlMsh23mKzJdE+Mx799r4TKlbdeIiSIEbijir9
9Rjmp9QUR6FZXLpBS54Tc4xalZeSrqMv8mEdRuotgSNPek8qptPlmyCc7kPf7OECyjsGKgS4xD6e
zfOr7dzblgJJRF+8+LJ2dNs2psCmwMS+LljHerGecLEl5nzV1x3zhnCrlPkpT5+wzXMYdvo7zkm3
LkPDG2ONTqzX2FWPck/RLcO1b5oAw05AP7gLZIM7HZyTXHpDpb4qacqopdO3/ojn3ugThpdig1bJ
zg369iusoN6bxp76oslTCoxBrkyqSrqv4aImeyppE9fhlJSqyHG1orf4GPIQUkdxfbi5eWVorm3H
35MMX0PmlNPUZa7S4w0YO/q0l9NLIaLU8/VtKhhI5+hQ0aAGnkUOTCG61yQPFoSazt+P+dYcq3a5
ITArqTWQVvLqlG2MiHSykqdx5O5tkuq9KQdKjt5qGRM2jIdDQqId6eCh/F36ZGQkYXlug3BjECSy
cabxUCb6Z6og2A1jnN8Xv6Gq/YKR9MRAvNgocFRWFVe85yiS3tDhUhqG5pxPGwcX4GkCbofPVa39
JMCdrUAWWKFESJlqxQ3av9QHC4mi78JPj6pUMDWPS5KFfJPRU9TsQgw2VpCW5Kou9O/BwHYqfdIs
mW+DQnuXmrKT8wh+4sDmMcrvosDqFL/ub/xmPqioh02lh+cZy2GcfZPEJQ0WF4L5UodEuN6O3E25
FBEc5h9QYqB+97/kW559h4jliDVKI+g86+Wzo42HqcaMBJ85suSN+tLX4iPny8IS5S5KHH2rLJHL
YTkdU1PF9T3Ku00U0aep1P5lOTxzjUIDgVS/LIeWVwfTlvcxBe8CjG/DPbFCT4mmK2sSsLbPCEn9
1VD5sIe+nfGlso0XsO1HmXVUmxBTzRnGGdHVSCcOaeLQprJE+QYFL9cmJFuw3qqGXvOmWvp7pcGl
yuBMANjeF/zzVvlg3ClpAmQojNeeuaUWDP2a9J/FT8UJjqEpHoPZ2mkpBboICOVjdaICwGmPHtbW
8W6tOgOiMU7CAFa3ThjclT8svD6TnwFl5Rj2d6mgU7Nq9DTxQCyKUF/DmqCGSS/IgxoeMSBNN3C4
bmPZHxkrIPRT0rNIg3ZNE3gcFufWyXjQPoLc/pBd89yonJiJ+Uz2xYNu5WsRkFNIBDAu4ATJTjdN
zdWCrAuG+K4x1NeuNT8V2YMrw3RrDLLrYhUwJub+L+fIQDHR76vunFT4gLMAQINbzJu1N39pXm0l
OM44FWKpfUx0awa4a77KatxUUnlOiSReydAY3KGg8FZN2Aw+ZwtVTJcXDlJxoa5Mkd4UfvuZCyQU
YTdjSgn9qe4eZCoORmY1rq501FQ59HsVg+oxVpS1WPJ5O0fzkIITRR8XX2EW7jCuuKmjcKMm5ndo
1+BUNVNAklSJUoy2+lSeE4tA0bpK92VPZGqnlh6s8I9Ea6CL6iR0m5EXJwye4xb+m59jHGx6/AqH
LrzIKIckPBxzRcPfydLCFaJHfzDu/RYJhe//zrnyqBMlNFpF+Kgk73gm5uasu0qgwsYa9POE99ja
aLUv2bV73YkeioHJOgrA79Zf/tlh+j5p/UuSo6smbQH3q4K/ORrOUzKcihh6nh98UEJ8EKwarmTR
b8xyeu/KRZenciNXMgdG4FzgPa7DtqM2X5DKccsUL1wbE9CsGukEwOugCeG7Y5JIkTT5MUuJUyrM
+8weBBN05W0OhqNaYSHt5CedJVxIe9sWhe1mAyZ3eetFQ/QapbVwfyuz/DKN9NMvS7iWenGX4dbY
yozFxapJWzJb7PEOcz54PvnxsJzQamvlAZ3Rg670kNNR/qKy2E0DtoQh2aBxrALqdXnP2QjnfBbG
WmWmigdXgBYkH1zVbecxJikxSjZzIA8oKD8sUb2n83zp8flirGaduEJerAS3NqVbO3kBB9MOtnod
u3LoIBwrpEXF8xnx0g2utfO2Mg3PxN6A+49GHmXq2jpXVz+r/Y5MB1z0oYGPdofJOn9UaTj3owS8
keApK4OKjrM4PxnpcyeSNQGqt3XYvoY9I/DlFJwnIqYglqibwOJEQT9xnlN/CyL+6sv2DHJ78THK
p0tAh5ZWmkcK0SEV2UMb6m/ZaAkavZCyFj2V7eDyJFpujHn0cKUKBCqgDOBxuaMbeyBU+7Vs4y+6
30dUoO0e23wylWd/je7l1SyPdem/UR7AxwgpUXyA+qPCIKfWCFvpJjPx7EzfwTIC1osng5KhCsiH
VI6FLJUzvebLmIHtzp3ckJedrwvTGujpR2eTzVjRzCJNdnl9yguFAQEH8OxE+aLvXU1oIUTk27tx
VtBNZlhWEpIVjHZw00cDTSPOCcz2FbeMTWKLJ3M7NZl2o6RMsCqUCEwiJI2aHarIM7TtNDnVHnlc
tKonMphGzcjulanBNF4mzfb69M82bOhjrssm9dcSCQdG/KXOvaolbFxmBVkGS/rT+GqLCDNuAiws
OU5u5Uz7QiJJR+T0boEjawL+qTQ6Zcffs5k1CtVO+CB9mNjT2jzPad1seyr0euAe1tcAkFH7QL7w
R9emi7KLu8+sDHuh9c5W+r+SzE53SrUPeGTcaxrobrEqAnKO0zelw1C1MCjtrUH78XObi4YKO/P9
TyMWnQtEZK+xDRCOgYmzmvM3WSxLdnUTDUvJFiqHUMLh8+VX6OhffQN9e2IR9jt/jxMzBukgVq2j
vzgJpt/mppyUU7V8XLRMYAwL+tSA871jP+Ofh+1hTrLEnLv9FB9n1brPyksZi34Vp8NDHjB9Tm17
X5cCSFNeEh01ubS/69HExD+obiczvYuX0YGjZMCGY30QajC4TW1wRTikwKMquyEfI19XQTUyw2/X
FNcDl7Wxz3tBoI5J97YzglBgNgGzQ7VwJNBkiSdqYkgcGoPai83yUsf965gtQYtj3G99I/sdork5
tThtBMDbqkmnbAQON9jJYD5gGJ4Tqq/RJE9O8Ks3BjPZmjw0m4azjOyc5TF+yIZn34hwF7Lp0cLA
CFZIrFdji5fDWIyu7cT0ztIcVsxUt3Gkai+Jw2qNdyzdLRDLmJEPpUUH0YG+WL0402M/Wmr20mR2
6im1iCBaBK94jCBht/UtaibVhejBMriQDiWxQyCHgFSdu8CeXq8jVtf5jvVl2jorBEOaSbIlyJR3
6QeDWdhGta2PGSV/NgBV+j3DFSxUkLgzcR/akR5OIXfJzlPbTSxLQ9HUP2ophoCqgeVLX5TQqgCs
zPI7iSu8X/Jhl07gzFpqOntd7Nus7VZTwGCqmQGfpEw+OkA+7jaFssohPTRpEe6DuF8KaP3NROKy
Aq0MsDsZ61s1yxis6OZnsYye/PcKhMXVEoXatT02YJbQZOubAGlgRzFy51uclXkB2Nmp6E76c4++
zoWjUnpObuKSPjH2sJbEmq4C8YvmbmBexgmDM0KyrUNcKijvVmOddHcVmenrhnijxZD/AC5/CszK
TTtwmxFHDW0A1qSWKvdxX+H4wR0hrITvVl2kntpB3WTUlKtJopyOZhLLhXpxSmFshdpVGxwi93MV
y5WV5F6oE9gyB9wcgkA0hwG8PbEhuMfJ+GzlkEzV9ompGd9/PkP9AZH1oya+SQtgdfpWfGpji+iV
foMXAy4SVR4dW8n8tKoB7UtjVBDF4geZOpk3twY346F5xaLHy82l/iyQxs393kxYSdOoeM6t2dhJ
vYDNLIrpRjTLTKiGTkP8Bhw+mdTUtSl54mg3PBFyWiiDQIDdAARyodFmWeZzltaZK7Xcd7FcyeFy
onotY5fIthwDqOWSvKQjH5FMXMJGWpuuEGLJU6iOpohfWov/ra+11i6OEghMXPbIfJ5ri7+4MvlI
9EQgMYHFssZIxrL7F9MxIRYn2RGrz/EQFHcqEApnVL7y+Va8MGmw+25q2j0+WyunDUEjPVNnqizJ
rMez7LJw46DfCRp34oUzIlY7kW8ZFht4xGyc/lSEhLeglf1QLdHeZ7rv9fH0YgyoLnvZPzU+Wk9o
QPU2J4iGJbq9jNHMTsqvICUIWCf4LA2rW0u7uwmYoQIcOjrGKMEEbG6V3/g38y+a4tte7RTCp20U
ML1N7EaOMKEq4dPqIHQ6YSMdCZs5Z7LpY7fGhYTqvzyJqWW5GXN9j1FJMVNWmJxzotS+x8D8UPXf
fpy/sZ4h3AKjcLO6nRtLxRnHB4f2PzDf4t1CtzZqioKCkSHuNQ0iE3APZejPAzNmixSfOOy9JlTe
nFrYXqfVBK5FSXFi8ie9dLZJxxPMdBh7uapGpUOfg7iXipW+douxj3DxxEjW3Lb3seFPN5avMtug
9RE5lBwZFONGwQseHvJDq6TqprZv8bigMFSn537UdnOjggqP9VPbMxGxhtbVg7xxx8HRKBTTmd8+
OIVN+5ZajMiMX72Pbm26fZpg7op9P0I1oh3oRgbQoaNQs+9qdOOXgDwSpSDMmnCn9dAo33XRvxkB
uV6pf0o6uJWi+x5sAP0yBoKHXfnYAgqQ9+bg+5tbgB/GU+/THsa4N3gIdD6URb0WyukwSqILsji+
U0SJe745ccrNZbEqoKKstZ6eTy6e+E2Z/6jG8Nn2KhWLNew01p7tYro9FOkn3A3SK3E/Zd5LZ6zL
+p6/KOasCmPgFzPdhljgQjZcJ0q8y1QCnWvfuK0aJ74pGs5to1oH/JNXU+lAD2QIrlWO6YXtMJxL
2zNgz67tUZC20X1MU3HhDhtTBRsrUSKfq4scHki5meJFsNvSdxDaBkF+Lr9jRFa0CvGDrjq+G1ZA
r2FhRvwEcJIGRXfJLZS5yhdY+/CuBDumryrWTuLcN4zZ5jH/knLxZhG0RnUDsa7nW9HUeRs4c3OJ
lgcT9C2DSXtz3WSlFVFGIA9lYvHXNksEjT/uMuiPcHJ11lKC1W3FwcW/7qd1WbEO+6X2GHdRzHmg
vjTYS6w1XZduYOxsyzLXYnZegigUqNzAtIsmG7zap5HJBnQQ8aoei2pfjc1jL8t5q8dG5PV1eh6h
jDE7Zjpn1Gm15eIh2NjuEnyER2a1TOIo4VhjUeljUwE67Bl105370r5Pc/6h+ZyuslKrz63TlmR4
b2xu+naJJ0vLeAPXsUvtT4D8wIxtOH4OnYaLuGQsH3fas2HBLCyb97LCyQVFF6VQ5jm1vGRMxNbl
LBqXotXzkQ72jFjxzFmCNoafuJ7WvtW3xBfeJHU3bjD+hrnon505OAUWvQpt2SbRy9AdlAQ8Rhtu
NPIHKHLGH5ZczKOkfasZ9V3VJcAwVvCcTsw/BfelAAfpWpl+R/KDY9/QzpFp9Os2z4KNkpKMUGn2
rzThaGbt89j2/kpgg+zKSXVlM7E+G/O3GO1dbRCTHf9KixN0ztKvakRbq8qW2k8hxCifgsNglE91
Apmi5eTSm0d0HAenhuET+KHnRzUuHp2+ko74WhQnFOK4kzSObri+Lo86zOuU+YvXB9begfJzg1Dx
SVtixoNSYdpe8A+Q4rtJEVuiIyoAXzejb2NqE6ePjsWcWpdkFOEFcmMV06U3mB6Ywn8Lb2GgsKq4
/jB7nQ51v69PU5ekW2gZ+6n3L8SFIH0Bi0i0EaqO5JjBNL1kuflTz+NJiO5ClYptcXhIfPbg7FQg
BDWbRHSc3Ut1xhzlYsWhoJxtMpATY1eZ7V4byUHPxgdlmrVTBxdIhwe8KaJdVlPito7xoydGt8qt
5kUp2hmcK+FmwP9NR5lZQXqq7fDQMksDc/vQRdseNcJi49CeNkrbOutmLlxHhJwt0V2KM4MbsNYX
9RZbpT2cSW7liaqj7y/fU4s4MX80SJxWfgKz+0hE8tnW4czZr2+Hiu9FRIQXkre+sebmPTAAIeN4
kdPHTNAMMp70wg5cgUUZCAMTW5N/c1/3G4hPrLA3cRs/8f3fy8+6rJ11AF4ATAvo3zjqShloq8zg
Z2zG+0aXP2XavthT88AUwnf1WMEnXxKc5eAoVfm0A0Jb2DvMURVSgy0BJZvIA3vVZXNFy68ydZa+
ccAo7VPzB9utcnhiyzQrb5Hn06mla2J39v1oYf5wMxnTVnIF5UGxzVi4fUt5NbroF3OzHOS5GreF
Cq0N+XtY/+SyeSFnCjQ6Ly6V2Gg+d07WdNyVnV0metyP8089seGmj15nR1DqVFGSy4DutFziZ5QJ
gp2vfUv9h4Gm7YWzcxqhpK1zDWsEqNdRpcLpdcKb0Zy1VRyFp7JQSK00sqOFWi3Jq2zbTqbqQZsz
qS4Gt8utrTaMAW5jZUUES3Wvc2Ac1rj8E3FT05QGKDpJdwwRXjtVywq/ncr4JyyqxXSq3Ru5wt9N
KqewQHEob2nClgy0aXjW5tA5gGy4Y0P2uG1GmjfK/DEs61ujIwgCm2p+jWg9ZHBdbdBy9N7myUpo
hSrG5W40qQRXGckRT7076N+Y/o0lE6uRIcZIuBPMqW3VKqU3lJd2VrVDnvWbIVeCdZVQlJXNrsg1
6lYw4SiP+PbG3LPD+RRlLEB+WOWeWrY3gU1we6ASuwDjSHOUxnNSBbly/5qOtVf3DSVAG9wqGkX/
kBffAQO9KiaM0gmUaK1M+ofVVhehtrvMSSev1ah30zaxwIMMxEIpjiz+cNsGxmcpDoHBqklOoGQc
9uvAcSiEicy9d37ISPkA/BKV/cwEZTsSA4em5WDQlIYBZcQY6BcEK5dwUC/R0MH20PZlkGYbDXjA
yqzbUXcWKg/laFkRpDjBdS1r/aUZo0cYlpSj+FCZbY9QI7fO+Ww8+EZ8L1hTNrbstkk9b51Su/G5
kyMWdbuCARnRlF4cg0aS2BlH9UqvRmMNjZJndkCxU8KLaTJQc7TcURFup17byLalKgFsdMgsWJVK
ehRj/e3H/XfSMKuI55VW3adV13HRIPnzi1c9tL6j0fzp+gK/fn1tqGm5xfyeedmEsUJF126Fn0Cy
DOzLvAY8Uy5GMT+GpnyO5bhTdWNfhZSqSqsfsd9B7iHg6HTcEM3G7lbHX00oXqWW3DCwhugdsTEr
7rDq8Fnn2AYmn8IQ5LAle0DdO0uCxKVt8TL7zrqeZrENW+3JIYe1qpy3sFsY8VF4VAaIFBDtSIHI
xqOZkXta6ADcmf2k4uLW+cUFw6Me5lX/UPVgMW2AGLaQ1gnhGIF2fnmfIWRYOfN0zDtnHc0mKUrs
wsTkaOCTwpjV3ph2fW+Y2UfdkFWmqBKvfQhpav/oCOBlw0FWYNoPQ6tRsJlrllwm0HgkQMMVTwkB
nchNsBczjfojV7u1Aku1IjV0jPSLpUkyQ/ENjMHcu9LfLbc85gIvc56YKxHmaNOR+viVeVcZzdms
R9tl1kjbTWjdSqmM27SzGi+H0zPYMB/H9qB3TIMDxim18oWTA1GPYKurocZBEl6qLvlqB+blaarR
l8o9EDxrY6SV3Nfmbad1z5kKBIYr0qJI3yoIuxvHoiihUBxQqyxjQPykImwn1GACHKD69Zv3ytY2
XS2OnZT4oZQkQyas2RhayAJAs2tPQynak1ZE3QkAYmasNyg76CPDqlHKcZ81oryPhZLc01YvP183
FA36R3yKuG1aPl6Qfhhobm2qzfafl9lRGXuPWMPqct0EHYA5hCne/h4kHoKYddwePXNuyntwmOoe
uthDqWLecd1kEO96rhx192eHZa+UANMNv224/nsggHRU+oOu7K/7QbYe78aK+PrlqNcHtCW7EEEl
Y2t+s+u2xmpaF4adiY3L/7alke1qmPpcrnvg3TXBdokBtM1kuIix/+eB3u7OFvlw85/tgtoAK52B
gdb/9tcqCxcLcWROqp//bk6JVjsHMIyuB71uT4uJ6KnQvKUX2ZR65d/GZHo+Vj7EqaIc2pvrU8sp
kiUDbvaiMe4enTpID3oFlpgHQ8edo7XvyEBwU+Q3rZvL8TSoLL7Xt06107gBZL399WmcOvEWYYNY
/zlw4A9HsgoBzZaPrVNc5xLtz67Xj7Kd8oWpizhdP2mIiGycfTsAkGD3oauyHe204l6fRihPT4Oj
P2WVwu+hqhej0pqH63E03gmUUVfH64HMHFJflTv+5vpqG5vuBKcXVU1a3F0fzLSqN0nNpYVVVhi6
nVXgdTFkjXt9GUZzcccHRruaDGZW8WWfLJpDWFcMtf4eJ2mmkX4g3wJS6Ju2NaILEHu4KYYxvWUE
vzAHyvIOizq5LoKov0+w1Fw3uCo8THVluT7qm0dqr9oNBit9bkHfuO7M4SWc8bOTqSlf89HMV6nS
Fe+iLn8IlUUuWecvdh9nX2OZIxuMje98hsie2sVvO1JRZMxUmHAUbq+WLByzeuuPVDSr+ghaBSU3
w4VGWDH0A6KJKXd69p6Lbcgs5IdBxMFo5+o7reWdhOH/GQ3xm52H9YdKT0D11jhvOrPbVRKn0yYq
A6JRHK26I0weX81UsgQtgcvXbUFSIqmcFYqfvqruri9ogSZZJPzSuz69vlBHgENxkCqUOxzqz35l
MHoWFLP19Wm7HKCQuu31o42j3r+fQdZzAX2aOZo5VEXozrVUN4qh4UK87HM9vsNMcDtWZv/nV72+
kDd+t80bZlrXXa7HHxUVnn8fMu8vKvhsKNJ3c58QF8kI9EJaULbrKjMmErQMT1xmitcqY/yAiUHk
1prZvmepctbNcgiYEd/Nth/+Vpn5AcHbeRks3SYCuUU2O8gUVMWpDkpeGAepD/aG5rXn+s905uJG
/zr4/atZYOUSmh7qAb6gOZnvcllab6OlF24QDPO9o0XFxrEy7Haypr+B3W9vSW32L8SaNmujStRn
GIUxhknhbaUm9/ms62ejzDBaMKyB0QSzwC4JqzMnDoOioEjOCa3T1sBr4ZQkIt12FS4pac6AK0uG
6ZSYRrs1clgFuWD43wktO2ndpG9xtglOmqNbWy4UeUwShAAFCy5X2U0O6WRbIu3fGWYc3lGNUNJp
0voK0ht8Jazvlj581bTBdH/dNTJnBVTmf7uOffOfXQ1kzvcqGd/bvjVZfbvkAfZUfCT7bDv4eJvi
tgyccd0G4Lntq3IIvYG40HVZq0z9/OEu0xuSlWN/9vRoHu6uD8TLStfATmJzfaot+2k9StzAKM1t
ydJGcHcMlo2rT7DXo2r8874wBlS2db++YQj+PZPmh1EVSD9c/9u2dLC9QadEN2jvClJU4FgOiIHR
JdwZuAqvIe2M3nXbUNj+HdU9HH0cN5kJsd91mxyM9TBhz3R9NoR+dsaibHd9dj0Q+jRnF5OeB52Z
Y1wfTGH6BDdzDf3dBp+zZpRr6fvu3/2Yf6x1rO0u102lY+dYutW7oiZCfUzTdq3qA+wKAJR2o8SC
7444yNBDjYgeU5kTsCy9uUhuCxABlo1gk4n753lT1RjwgeP+2fP6FON8oKbl4e8hri8UZtBeLEbq
eE7b2MAMzUXzJ3V3Be5zJeWX4MT8/2wMTEvdKRoQ//WN1x2vD9cX0KEyDl7ePM8l9PHEsfbB0oBW
YW2ce/CfS5BV0FpwDXwHNWwY8pjFrV5iVGHO6HGKjoGjIfOfXC+cuyhAeONU4OnX7Zl0HrD7UB+c
pdytKmQxStixf14cihJXKHMibdqf8sq7bu9COqKhK1+Y4kjMiUbiVWNGl5lJ5KwWDsqhkZxNq+uP
7URyaT72WJmbyuG6qY4TXr0+//Pjdevf13sH4VqaKb//2X59+p9tpm5r+6xKvMEGQyX3ajqE+vTP
g6o2d1HH3zoL+OJZKM1XLUZ8oJZJ+c7Q7tsUpfWhyPy51bR2LyxDbG0tDj0nM3D9wAP+WRQa4zMU
Hrlus54GGr5MdRq9kHhJqDELJqwMxWuM6WDjsuVPsbGGFc76l4/nqaqyn6nE1LNr9NfAbFQYpIVN
xz4oN8PLTtd6bEVVRvcrdTCCnZ/ltNYt0i5bzz5KR3sjn1y5xzC7OOQ6NoORnCEkjN2mysr0pVcZ
ok1Kqm0UJFzvlu9ygMzrXvo6KG+0qk43KgKxfdEF2bM9TXvAyPxDG4wC1ZPvH7Kwj+99EfxeP27W
bb7Baiwussj6sx8wZRiXNyy/BwxKZlox3MDcCsQWO8nPGEvS0/XByMfuVIkOeq1pY3Gg0KVXECRP
hh6JcXXdBy3n8iM0bTRw4vDP038Pcd09K8uXLEuL3d9Dpwa0YKH0rddVSAPGcd7j2+Kcr8/yBAGa
7LG9vz6Na1gs0FP3g92cJQPBdt+AgMAOUyO3qJT6ZeqZq8a5qN7kzNw6GtPmo0izF2gewxcRzaeO
evSn6S0kWXlAgn0xrwobmcBKoZFf4GgnQN+SjTBk7EAscvsMnXiLTnkxlytkhcOcrpWriGjp7fXp
3xeSVMnIQYZn2QN3X6JnpSdG3MCQ+mhbYeVsmhKK7zBazT40upvrs+vDdRdz2e/6tFrURWIIwMta
eReNqrLPbXRdGSp1uvQeEwUd8dU6Wl6+7lMrvuqmKZhobZrsw231i5ZeufnzFl1L3VoPzMufnfme
zhrJEmZtyjsEQxzk38/48/7Bz2rOLD6jgVJwGMt22LgtPOz7IMnye39pOSK1hqvz7za76dp1AgQG
dQdLOJQr+m2t2vax0uP6iJblhZ7YfFSRVeE3Zt2WjcRSNoZPLjkRj9cXTVzt1/BAyp1awhNse6Pc
5hK+a9oawVPkF9Ire8wR9HhER4W8k/CcHqnbmFmPcwrLxikC5WfDfM3/yXtKUqNuzceMY3kQZJPj
aBrhuoxTBEQwBR5AM72RY90apmE+zLUPcCp1OkxEdvTmmLoboo1X11elwaRzaqV/ZDyPwWgUpeey
seqzhLHGCL2OPiuZ3dR5bD7XRinRVATYgcxZ9FIqAAjLDvL/fSez1AZQ3Q4/4Yv8eafFiuWWU6Pf
MlsCcZdV+jikKJQw8IzuYt/HN0prC0YkqdwOk6UfYu4R0GGyjol2XBxZ39rtlKnyLPj/eDJJjLsi
Jf4uUhX5OC6WRfjxrqpK2Num8+dplS0ZDJ2ctBOjzhTgEtetZVMOg/9ULg9/9mtrUZBtofzzjusr
7TSRkDwInwhCxO3MuD0Yid29ZXThQ2nhWRFh9OZdn14f2EFIq7unsl9UQBgP/d3huo0dNAEcCAIy
7H2nEyTT9sHByv+PuvPabRxr1/StNPp42MMcBvvfwEikomXLuewTwlV2M+fMq5+HdHXbpfZvz95z
NIBhiHFpLZErfN8b4vLQ+V3iRElc38lB+GP+qSXlz0Dr/OeQZ5Vg+oDRxXSNiVTRXp2uiQ1iCmWo
VnejMqUPOvdFTV+vSa1YWshm8vOaQgeXEsXpHkqVtZfqwdqT8iS/1ckkJIow9VYRY0OJGzaH0vnQ
6UcmwYotNMEq7oukwaRAhceHq+6iovaoPOOjPniIMCw00eR/Ou14+1fHAQbAoF5vRoi0TtPjuF4F
vXKWpXLkBFoo3EOSv+h4Cp+1oD2qVafcw1tISYtX/zjVTZqLeeqq+v0xt4Kfp57cVR1FPNazIiKM
+CSXqXIrumV+47XvNoL2SWp1+fWIZL07cnpNbuXduipdQChj0eIsXok9YyyMfxKiourMHyMJQYBg
+pdbIQqT5oWIbte+jKb12vwxRYNWwFP1173zNsrw5W5UCFlbg7BLNW8PZURdx6SKd2Tlhd28H+I7
wdN5p5T0JrrI09kk/ax0MZ/V6FKjbeYTqnnv/HH+V5gauTKjCRc5yhk/z5+PDJL32Filvx/o548e
r8Ym7gnMSUmRHt1USo/zJ2ahdzXJ1N3b/t71pI2pkLifL/31XNCmP8+t0e5doHHQIDtseof5n4bQ
J89RojpGkaBdUjdwv+ePb+dUA+mO03Pmw7qoIdbSYiwTADP0bgTE3/dpWovEp6ePsgDia/40/6s8
xi7gSf7ibV8rm0NxeNuO9DFahQk6ZvPFUBxRajq5D+FKkjRVpdNdmeTI3t2DiZOxTIdeBF+Tw9VC
rq+1giNCBunRE/30WMSDAUfcVWxrkJP3BzZ1i4Df295cUQybTKtizxfO/5BWTo/VppzOnHdUHfgw
nSnHGp5GgtPM/Ui68YAZQrGYN6EyZetKQWlp3pRVKKMCXM2zeTPQA5sBUr7JLVk+Rol6M+/uArRb
axUPuXBIh/tKItXLEsLYzkcFTbzASXO8xChbva7S8fXWVqw2+y5scvSUuIiMx+CgK8R6dPpaUoya
YKYJynmHr9K97OJM8s9vq07flmmYvyKT1N+/fdv5lhHfNqkQaC5g6a9nJfSE4WJVZx646Eks/VUd
fdJTf9ssKh8mmgWEZj46Hxj7mJ593o7F9CGW4nQzbw1JsaerhOITS44VMteFFhgER7Tdersinu30
lTEAZfKTpYtQwXnGVAjrJFcj/VAinzWf/Xqhofhgpwtz8vUIjppQBUfwZh5Li+4ywv/iDAH5fSP0
5r0oU/xg9bCOLOtYtNFtNe1OLXg2ZUQ6vW4i876vlXBJID44m4/WeognxhDdeRLo6VrFYqfvBPO+
hDS2SsuwX81XyXJHOLIJw3NLiK27MTybizSFVjxD6ZUM4FSUG4YkcstUWM+bQzQ8jPjOomFV5TeV
5zpzkVZNbkwacb5u2li+U2GNRYF5qGOFjIcoQi7GyOqAU7Zx6AqN3Eso6S64UPV6GGIVuaG/D/cC
GIa3S8ZxHOhEkdjXGFoVDdaJ3157ftNeY7RE6DAGHOp6bCJ5g4FMNzy9nSE17m0XKvFhPh/Xk2qt
tBAt581yuuGUxZ3uNV/TlYm2RFPEWluKtq6bobzoU/j2TACA2pcCb6uISGaj6N6zf9n4bfaMh1MC
TtCbvAZU2LZjbUL078JbTa++W4qQPkeuDPxFL74pslY4NcqEZ0Qj9UM+SgUeSJbxGAqFPZ9amOT5
5E40r8YYb7hBDBhJtLK7GnOrXczl6ZAU41YvntwcqKJQ9EzGhEjbV5AqnSzQzXuAA4f51DqUH1pT
hIMo6xJfiojOXIfM7YqlwTrqrzpErKFe65AlzKnmOpSwhm6DtPgOfLdduUWkrmIxGjeAAxJbRtjj
dt5syyi1ZV+Ub9W6+nl0tDzl3aYYycWGpFGygu1MnkQRwjsRn3RbHMTyHDB8ty2kqNogm4yOqBDE
toFu3rdhaO+BQKt/mtW+ioXxpS7oJhAhDyGUc/VoueV5RTwzaxBc6JT0qUsKf41eVoL8XdzlZ0Tm
sIyaPp1sNog8YzOs1kvWAZxdFN0AOwIbaLdO9PNYUhy3F4Iz0kbmMibu6sz7C1MGCwTROT1TtMzJ
6g7LCK/hCsUKMH6xevP1Bt1WMVRctaTJXs8wxDNVBQs6bRWhB4onK4fXg23pS05ZtigSTAfmU+aj
VitnexIIqOiHJKhQAlvFpacdVOKbB336N2/6cafvR8wl5615/3yGlJA/IuljoEydhlDfp2u7DI8j
X0tWPq43y1mAHabrbY7Q/3XgAZisJHAWsxC6MVa3umVG16TT/df9eWwsG0muHlHbgG3ePqM2zhgG
/OXSy1V34yEdtDb9OL2OOpIctSC2z0onLhGAbp5EVJtsZBylc6RTcUBr4mDVF0J1V4rSrVdGHZI6
GGUNqXWvhXiohJIRnTV50eEBogyo9g/ekTUGZOzUu4RW3p0pcq1fatM/VQa3qGWXQxjok6JYcwCC
uYf/B9ayVKNyK49MK97Ob6oqWIk1S7Z533xZ64PCH4ImWc+b8wExKF+Qrdd2b6cZIKmMKksuIG/q
l3HhVhdmKyzfTkBZhqlZOPx4u02lGMW6HiH1zRfNB5om6O0o9l0oF9xo3ifVaY/ZdZBs5802c/VV
GuSgIUS8cSxPuzdZ0u07CxDAvFkNg++gVCNu5k0jym5r0l1HyFTuNQz1VVU32n0+eBDYrCupD9UD
qQsk+D3xT2BY4josc5Y08775XxCk1RmcK2jLnCuOmbJyxzLf1m36ABYY6rnlyrYkmuFVN6TaUZW/
N8QWIM5gV7FFxgzK63QwK7PoSlQD0RbJDjnzvtcDbv6gDLK0n7eQUtSOVvp9Pn3eE2iSuGXS+v4+
YZyJoCJqwSmNtoVIWlcPHhyq13uwuACuXYwPkF/MZWmRmQ5J/UtTBxSg93r9tuW6r1tzX9WjcvF2
rP1l6+/r5k7u7zPn68g5dddyR6566gD/PvO1vOnYJLjzwXVW74F+9Lqt1w3RAWZjdNAi96pJhnaD
HEt0eNs/f3rdV/QkzDqQDZz+tjst6ekX83Y1tj9iD2A+/gwHN9Gyw/xp/lcVA5oqctxgIPbXAVcS
g/7dtmoEm0z0kl3Y4UP5epu3O7SVMDhSOGn3Tfef/833YlLQLn7/7X/+53/86P+X95Ids3jwsvQ3
2IrHDD2t6l+/69Lvv+Wvu7fP//rdAN1o6ZZqyoooQiLVJJ3jP56ugtTjbOl/pGLtu2GfWz/EUNb0
x97t4StMS6/WLotavNXAdd8OEND4PC/WiItZ/YWsRzDFgV48uNOU2Z+m0ck0oYZmdmMR+ttF81w7
lduWAQZ47XzK/M9MCnOZluB9i4UQdBYTFUwC4pUXRup5OWrK679klM5VutYduWHaGrUk9RxUfr4W
JK9ZvJ03HyDnhoFmFiCZnAcERbV0U6Rmd9DSpD/Mn5S/P01noJySMo0Dd+qzNDm4srStgya7zAOg
tK46vNuyUnGr+daw+rzlNeu05Q1V0XXVtDTFNGTFNH9t+UAbwPF5gfFcYuN60OUkO+8aMT7H3WL6
DHu7Ir8x7SkcbcCZDNhGj3TI9O/n7rC0kA0sKvcgkNy0E1XUELzpq0srMEokFNjXu7oGnFRsfVh9
f23nTfmjiMsG9xn/rgCufxGQDb8T5bs4qptbBdLUVQSWe95rNnV4kFwohvNmLJFU6RUB8fzpGg3u
gePFVQl5v9HuwFrEy9FI4/18NM2id/fv83f3FxRx2zUlREtXwvXUdWvEOqr2QPT584a2lH80tC6J
POeGakpQvlT114ZuzNRkwuqlL0REOvRiaL+5hb3EolE1pCwg9qGWN7fx2+EuQxa1StPd63l+1cAU
Rkd056tjeUZYBz5sxAOX6EODaea0szUn/PD80XXV6aMh/zwr1/SXtmDeVXi5tUWzSnFasx6f6nox
VMTDRwxiVmIiN9smUc0bzZWO8/GEVQ4RczmHyenq5yXyxsuqNccnt4puemLMN/QBJzeMgR9ciZYC
0HDZx+iWjlp/bA3DP2u6/DBvIRI4HH/ub4/4PKPA1+apu2gVlB+BuSi2q76dwqW1mr5eKgtqaY/M
TzZZCMrDRzoECfugvxLd4mboJQmDt5ZYkllPdfGEb4bhDI0mPoio/28AC+mvm/oQnKdwWK8VE5Og
INMSDFO5+qO7TpeXCloI86PxP3/p/qq5O/yR5UMZeH59svmf65fs/Cl5qf5juurvs3695j9vsoS/
T085BD/KrAJJcHrWL/el9J/fzn6qn37ZcNI6qIfL5qUcrl6qJq7/6sanM/9vD/72Mt/lZshf/vX7
j6whLcrd0GlJf/95aOr2GQT+HiSmu/88NLXDv37/32Xz/enk7Jenqv7X74Ju/WHqGoOErsuaZega
o0X3Mh8yxD9EXTEVTVJVUZUZVH7/LUX2zKc0+Q9dVhSF4UURJWTBjN9/q2DovB5SJcmULYYgVdZk
3t2/av1z8Hr9uT4ezBRD/OVVNylaUg3NEulNLdEUlakreDeauaMRmcjQG3buHog/mYO4GFnjtnAx
cYtf5mNzKZClHazstglzYuWod3nXUdmtcPdcKeaVC0anRqYJfKZ5zkyUEAZIg2bEZ+0R0cXKQpII
3jK5/ou2GMhk9CvMJR2XLLojGQGy+d6yhnfZICGetBuhhrdrrAq4uRE0AiUqLnO9uVVBaadjQxgb
gQXFO1ch2Uso6I4FsfJAIV5O9jGVEaWD1wpIc5yEJqqrmCjZIDxCy1tUEUo7f4ryoyr2NzWLc9HS
oPFfS6Tn3H5CqtY2cTACiiZQ6DUiskupufeQYa3gbqNQJSHRLTY4xB30QFnn9X0hwp9qezgKhJ5B
zWBDkCP9EYGDroG+CPVZnZJZQkGlhMNpgu5TgIKg/EAnR8sKD00OETb7FnrSmV6Zizq0bKFUUEPy
ljHqFXFzV6AvA9Bz07JoU2HiEfhLD11bAHm9q+K7vDgG2U0VXAfWnzjQLTKEN6XhPnKR4oDPmgQ/
Uh3ySX5rDBe599hnd11/W0PWFDLCZHsFzYUQErV6o2aVEwFxkeEJDv2iVs96BAwYbwk/bJKQFHLw
EFiCHeMQFYGkTq3yz97AUYScHLOJhQBxUyF0o2ZQRnzswlpSLrktYPMbDViXI6eChhFQZH7785HI
gT98H4eXKEOj4U5J0yVErKVbFQuxekZVZaOJx8DIVi7GxgP2oMqxl57KetsG8jcBnVsXOpmcHWIP
FajQHAE1wTbtQpwXtGSfFRgqZLDkm2Zyb0QPoc5qB/Ush4WWSRAJeykh38AxcAQVPCuQW0EPz3LW
bGFXLnOoyLH7zQxuyaSCAocjRODrckiVnTgaBwWSQ0+6OPbIL+4KYaJK4e2Ma5Sd6MqVZo3PoYco
p6HcpClcODe7hHuwmp5sVBfdFIEYGQtOyMopwj0embU6ACAXoF3QS8XayDuuLTqikhLY0dB2tZcU
VmcER3lUdpopbDzLuld0w+4mMQNvG2lAzbR7FcWioQke0dXG+IsRMlsW2K5Hub7M2hAli3Ljm4hu
JNC9FPcWoOZ5JFsrPJRIr5yH3W0CujAf4guv6w41j10dblDgtAk1LCCyYSm0kcsGVqfhX6SWRAYW
QYTGXYo55xjNt6FqHhQpehwia1XADQ6MC1UOL2SWW6636OLWDiZ3d9b1HlowmL2goami0H+jJjlE
QGjPdJVPanJripGtVj3p5h7hWLB2vgKqP957tTvRBuASljexBZ6+fkShZ1ka3S1eVvcgEZ+MmIV0
4VvIR10YBAkRnSB4FeH3UONehRbMuaXqC22Iz6R4owGJzxCMdxG2XcoFZEmp5c0wS2E1tMnaI1AV
4E8oRhBPJcQEfKNbaC7KNfWqdq+AQRI4gP1fbQE+OBFyuuMI2lVFlgNX3wo8YB6TYcKpSd4IGnwP
+T4rEAozkN3I+snMst/6zcO7YeeDtYn2UWeuyyrzNl3VVXGaQL/rzH3MMUtJSXk2qpUhMf1s92Vw
/LwM+df1z88RA5izqpuSDPpt+hLvCgkMtBwYPhE+c6SVeptchuZC+e42drEWlnQli87WgE8spNsE
ctMyfYHJ5y4//xLTBPRtDfbP73CyBhNwZ81UQAW25K3NdnAqjNo/L0H6dQ78zyIYgt9XM4kbYPA5
RQib/ge4s5Vre+vEWtQOcbA1vJOrLwqcbvhZnU5WN3GjJZll0K5M8B2MmuCpr9CxABF2pq07OzvG
TnmQXvKD8Tqn+2VK935FK8kflGyKomxAstVNVT9pzU5U5ET0QLoOEAWfhjt/iYsoa3XI0WuMbNfA
Fj6vq/zRrMMUDWmawaiaZJ08Q0Out6LZI55HXDnfqo7nmFgPOvpZjdDwPXq5+fdgCXzOHjbIXUXi
golslX/xE3/4JL//Fif1Fs2xl+qyAURqdw4GBGSH7P6+ufVXUPj0M+HWWE/fAAEZZdtscPfzDyAN
Pm+Kf9P4b01x8pxZCpH8PminL4F8nE3af4kWmmOsFSdfV/vPS5M/eqrfV/nkIcMDSx8DkSpj7WJT
2rK6HW4DqBn3vg0w+7re9EvoS9lCcsRNcQ+7Nn/p9qL3Ra0/en+n2IllKLIEs3j6mu/6kLgjmK2K
vFwEBO/QJX2Abml88ZB91LKwLGQeMB5rgzjir4XkrmT0QUrLtitvUy2jS5WMyRLZMd5fRCuZvnze
uP+mQI1+UdOQrZBOfkqkHlUCF/30BhMIPaYrwqm0p7Tsz8GArD8v7YMmpHZvhZ38kpkaw64sRdKw
/X00wpzyw9V/owRL1jSWvab8j46e5XgWajEYa+ws7I5RXDWq7edFzMGyk05Ps96VcfIKaqj7RX6C
Ya6EEew2ccJVcFtvSPOux7VyOdisDV5wafjv/VTvyj35qbrBAknkUy60wUXn+Mtg1+6DJToDdLJf
/VTSB93dL7U8+a2SFlNqwB2Gra6hfi48x3I0elZxY37RpU3N9VlznkwApEGpMNWkIHxvkgpfQT8/
A3x0SET/i8fv44f9rQW1qc7vXuEkGEwt8Shq6knkJXD5vWljVUKn/XW/NTXQJ/XSTl5lcl8dcvc8
irLlIEZ/UcvaMUfGwjIxI9K7K1wSvugpP3i9dEkXLTDM059x8oCARYjBvvGAmNEuKCoc+brbL579
r4o4eSpgPQgEgLWJYJI+B7p1Fbkms+X4CagKGJQQlbnqfNBGJx1JooVw39p20rAnqxk3X4W1P5rv
UGHDME2JqIR12iX3mZULFXJItuUvxN30g0aP3i3i+UvvWbTL9VcvxdSAJz/pL+VNrfPu+QFcQepZ
ozxMO0V/48X9hZHsE2s34tH4RUt/VdbJdKNNwJmKEmWF22RfOb2N6OyqgPuwlPaubYHXvpBXsSPj
zfHFCznd+R+1hBsnqwRxDII5v9ayVJjklKFAyc2masWllx1y0P+f1296qz8rZJrfvWtKvxvgiXSW
YYu7YBPsyo2xlqbJw+bzYqQPH9h3lTkZtTPQGaTtKSf/oa+tBZGX1bhBn3wL/OIM18fVlzPTD/oz
qIx/N59yMjyIUUFiwqT5uiUuAk9I1Usk8Ww5tNO9vmidzJ6WkmgbjzYytnN1/0uhzn8bovwl8nmR
v6TXdfnyUh+e8v8Pgpk8H58EMwmHes3Tb0/p82+Lp/J78/z0PrTJtX+FNqU/dM2AX2MxeVU0+sK/
Q5u6/IdChgyDIMghpsVi6i20afxhyBZJUlMi6KmaIm/MX6FN/Q9LkWULkQTWIqYi/1cimycvHj0Y
6wqSdDoSyjoZu+n4u3eiJ5oQjaHS2XL3mIMYV8xrq7x91zDH1zfs/cJJPhmW5kKwpublNkhJierJ
cNu5Wa6OBoUIxnerQNtHwR974k1KEVjb2jEkfK10nFzFApsm+cwb7yIcYzrUisQgszNJWYeslIPs
QpIaO2p124Cc4lvepk6+p1G/iJHmNMpbX7kp8/6LXuOkUzz98qcDuCArbi1nfHkT/flwRGOjRmwa
x8x0Ulwzy9XnjfXRD/KurU6H8LCDxp53amejHLWGyLFAe8apav31rf33i9mPfxOdkcyQDf0fk3Ag
vf6YWFpnT0GqHz5q7zvpvlmTKnqGNGAt+12ylZbov0XLNnK+7CM/LJ5+nu5+iqybJ88dXkQZzHid
R2LTOPhEnMUr4aq+iG1IB6w9ghuwEki2rT27+armH/2gJOzIJLD8kK3TKUseiApuMNS8cuozhm8n
uZqYSURlSkf6U7lrD8WxXSNU9MUk3lQ+qrTKVIlMoSGZonkyyg2ZoLf4qPOyYX6ObvwiNq4srPNQ
tc79GK7io5eGk1Tu0kouctTfghy3mRqqf9Hb+E2tewIrkgzz4c7IeOpTArdKtLRQ8VDOw5CVB0If
HanaFB0eJRa3IaAmfIXQVcVFJkbAss3uYSPw+iBv0mBNjxxIETNU1KlNxgH5H/Cl7nVYXxtebMfy
UYkujRCjcMt0cqHdWkED+wHBn1ZejvV5hsFMjbpJgElOpw0otxvLKpeuUMZEy1A/BwvgoKy11pDE
V7sUjLSAlEJzp0OL27eqXy5kpfmuje4RwyAmyEjDIeqB01uJn3qJOD+PpSU9VyXa0wE8ivFMzEic
VMBYpxxGpZDB9+1hRNAuhwUrSAs4lQsDtU8QUCtdc1eGYMFOUjdGry7KBo6MovsLjV+ghP2UhslC
s2pYdPUit4pzibimHhBkjrFibYGSpflSNp9MAQEDRJLkPzXtSY+vkTFalGZtu+5Vb6Gw0CLjhQNJ
lGxDFG10+UWSvg8EpnL8eHqlRNpQWVm5jDqXtCANiYT+IbNuEl9c4YKDAsCwCwFPYqq1KnTEbkmt
1hrQz8haB2iWwp+DDLBH4cTuEEJhLhbiHiJql3DoYRmhxTemThzx2+sIHslPnusS1dZssE+HRsBe
QGIxJT4gCblukESypJewwKeiIiiLXKs1IEsjo3+BEXSNkFtw2wagQ2oNVL+x1gxE6MXyWkV2Sx0e
Y3N0EnGvFujKtEjvWb0NgRYebuuk+YMpqTjW906emDwbKmKr8TLUPML9KMkjfthD1K72TGIQmdlk
PhpX7SPaeodQxuaMn0uUrzNUe6IcyHJ6B6Vi6JsliMaU41I4CfU9Jqa4LHCVamWsIXQUHbIfbXoZ
YwyRuc+tjkwOolWtIuIpCoa1vR6JzoWqaDdIoBcQwtv+xQga0hcZWMTcbssLA5yGpONHP+kAjcZN
Yvi2GZ976M9aqA25brVGcQDDBtP2+WFMVODNcoDo0i4jIJfwwu0hwSjNIgBk9I7UPuikdbSXAYU+
PX8AHYHzA1DdvDqKlbTwK+ypVOBMzZ+oq9mqsLXwcuo6BpURlvjg0hWYKynMz3t4+om6hMe2SEyQ
KSbWEakB2w9jt62G+4GE7HeDBnGIV0mGnqviohdnmHaSTDI/FZQ5voGFr9Eky4GVabyo+mYD9XJX
i+h/I1mHvAEpidbJxXhXtuaVNfo22vAb3zuiMpNLqd12sjN0so1hR076xM1lJ7eAz8WEIPRoLyfK
stD8PZJG51J5neJnkqEC6SVHDV2BthdWjD3kOwP8/O6hJqyH4LpOHpFe9XV9CS7hITMHO/WPKaHx
Tm8WloViI5L6fVIsKuQtgkxZ+NrEqifiEceEGyMcrJCbrZH1MKJVUoeOIV50wZ4ZgmzUezS8nA5x
f33Sby/OghjucI5xkHCBt9s2GXkJtR+6+y2O7+PiVlOk3QTjc1EYkE2GHeVMwNANoeGlLra3UONs
iwc4Aw7cph4pV3Kr2gq09KqtL6Ep0RWLe9+VfsRC5KhgKBKTngIfFZxvi4vKQ8p6pQnS+UT893oC
8N1WttQLEbOEmpdWFJBjQx0oMb9V0qTHw4/on6F2rCbbHvZhnF1EzNlz4aKsXGeEN19hXDW6axNs
SwGnoxoakDvjOcBUF6iTmU+4sXTdtOaqVft10sMdjuuL0ApWcjTsgqjaGa5qlzyEManh4nF0L1Xx
sui39YiuykMHq8BH8LPuIIqLOHyE46oONhF4YM8vJ4MidxVHqO7Eqq0WZIUxnhN0HOqaFLUyaYnm
2EYd78MYS0s8UhB3W+D6aouCvM7M8SiWlRPSvjkCYHKQbkao9ZgfdPyIIQnhAug5xl+hd29wYZJW
dqAhMTDmdhpJ+NAEWyPrLq0RiSN0tL6HWWILXbLqCn68fC+GiH4UWGcXBGnVbN2N7bhEq9kRwueS
NCiJ741gllj3oVmFSwndpUof0pA4kPEzC5Co7EcEXkTbMvZ+NWyHEccLCxtPiCplvNd9cvHapuEN
G3DIC1KycyZQzlzfmL2yr+vgqkbEKLGg2a1k2ViZ8aM2yclaQMZB1fZXFh5BWUhgAu1QnCI3kT44
nvWC4P9CTK2DmFyB70coAKX2VjjrlLuoGJZC3210K9mQdZg4Lws0wDboTC1ctdmFemzXCsnkTrKN
7ioe4yvYD46W9Tb2ICsjAyiYHsgurmBW0BU/yPSkwOUrJcA56ZBabY85ie/4yTSmalstS7a5KRwH
MNC+Iq8nYwKSRouxHyB+FRcuXcwi6vWDaslLrwrh/hO2NcO17PEgk0dX1a33p9ncl+IjbFwbV/ZV
ruvbvicko8N5aFS7M/zrDqk8t6qeRHCv0OqX8DWXGrH1QjmoEQB4Bj+L1LQk79L0u1iGiMpBRMN8
J0Oi0otuvHTvmxispA8SemFxF64yQ7iKtHhfqEfZ1Rgyh12CYI4S9E6KsRb6Dc7gSU5snLmNAPmM
BGsSOaFwNYn7i/JlM9xk/Q8ZK/QS/rsYxmTQW35yZSNGN9VwoaXfQ7xSI3r9oUwWeEH08kU4MhdD
ziNMz3NJxtXoAaqM3aDOMWo7LbvuEqCF/o8iH45ivc578aBJyU0ioYeLQpErxBhl3PIVNxH4aR0t
zEKpLnIk5NvmuSmVZQTSFvgZej3MSOgjUQGs/fgKhCf4SREB4uA8j4fvnoXzADyiJUACbJ6zNaKN
joKVjNRh+TK6q14cjonyIJuXkXbZdvuowA0rSRGsEs8luC+hJiwlUgxYsGwYDtYh+r1agWhWUi8B
kW/LXt+pkQTvCCCsfCylHlWiR0Frr8QWSwcF2dMaNeZBwyyQ0T4B2oEDTZNIdtghmjkkTs6ME3w/
bGJ1VfNNmx71RPVH4zJ3yAu7ZL7WKSPOmj7ptOEq1PEniTomBGRm0d2SjeICIZuDTnE4CsGpcavk
QmbGCA0BS+cau1WUt/F1KdH/QB3RX/GbtbK6RomdedDLmKiYVYibMkcxk2Ey1s88wOJC2K7Cgnys
WMBPFGGVolbaXCfKTi/1RexehCI0jfR+UEZHGpJFaWAIpI63qaatYBNfKuK4sJLwDJruIsEKA66g
3fTuVozRp4pecNjYNfKjW7hPJVH7QEVkWm7p/VhF5t8as8KRBddMXq7UB0BhIexRrLNWtBEDYX35
rCRHIzvSfYmtu83rVUugs4SxiyxE6d+OfYFT+o+xKZlx0xWblW12Z5LxfYi+GVWE/6r81bppClu9
C5/NC2G4nAbZGVLmljytq96FChKtCZBXdElb/4xkFy/JkrnN0l3ku2DlHz5fCJ9GWv9R3rSaelde
g9V3moVzecE5esu257jPKF6T8YPus0ruPy/vJDo4F6cT3CREIxKDPA1Bov4WjL0VwYLbove3N7fd
Sl2pe+OLVaA0LfJOm1HHmwS4mqob6Lb/Wi1JqcaSkHaHwkh7CNS9Vo4IMZ4zGrp5dAz6ftWk2qLH
o41h5OzzOs6ptc8KPwkUdoIb4jBAm3Y7KHH+s0AfRi41u20XuNvjjrGk00DIZ//1uvujxe/7ep88
PmBOBvSPqfdQm7ZMnz+4OGTFZxBx7ELXF662+6KyJ1HR11/0XUufPEAjWvdDblBZZdE4HUABnYS9
dQ4ajlwjXAZUvdOl+UW46KP4zftqnsS6jEjODC2hmnVxOY5nKmu2/OqLiskfPUKYzPKwypjxGCcB
5s5UPCIYYU8uHFgdOVuIfeW+BwkAfRo92i/ejA+rpOoyETxLZV50ErZQhBKKMRBxu9Eap7QUert6
K7o3X9TqwxfwXTFTrd+976YCz1pJ/Z4JFlJeeg47VtxFE2sgeqrbScTrSu/SfY06FGqwUNfBLDIa
92qBBGSwDFnm4w+49ETUG/X/xyY4aXGrtnT4DHB8VO8gFk8JAqDGVy/nV818kukht9x1akD9Jf3K
au8anGiE/96TQ+QLaSgQ66fIJ8GrLCCqdHLiLjkfbWnjHlkkrPxN+Zh+iT76uEJ/Fzane9/9oIWV
VMEIDxzhmWSp4fyrZ8aqzr/o0+Zx5x992hS6fq3T3OG+KybuA0TTVN4GAh0rFF+O4bOOvcnCt0kh
b2IbkM4W16ZL4cq0a0dkib0qz6G6MwW3gwv5iyaWv6r1yWOca/3gixW11g/eeXKuriWAcAtUGHAE
yRfp83CekENPvg3fTLxbyyVmD9ZduMuvCFIgvvTFKCqfJKNeO8F3rXPy5Gq9gdN9zNeZ4FLlliBR
eKSRbsYzqEB2CZYgW1vL2iEmhCfpApBfEtjFxddPw4fj+Zxi+Pk7nTzfYZNZbijNvVbnpA9JtEiW
iBIt/SvtKV+CXnj+okOZqvaPB4PEhkKWFqjfadqh9OukcMv4Z9WPzTpwfLtdSDtrR5Dh6xFOnX7a
Two8TRU0HfHRDPlaO/CllUvcRQYZXAzybZSF+7r1HaixC9fAEZHJazAQklRetIrJqVJvDZEVfAYW
umzOFS12sqJxkhBxc1IbieqtMX6y0x62caUdFRDeLi7SESpHJetgCTV2BCtj7tK8IEVIMiTBgMFH
TMhHxK5T11rO3XVcnzEjjltv/UVLT2P3PypuKIZEwkqTSGX92nUbRh5mfo6CANYK1roZHfxbb6V7
naDVYVgNiBIv87VyZ/QkyL/CcnxRtnUCsNBzQgSQiBgMIdgbcemAlMErhkx8sAurfPlFVT98vQ1S
eQR1TQuK1a9VLfoEqrHKGlu6NpDFJbm7lR0igTaWxma7bMvFlCIPLpSHLwr+8OF6V/DJ69OXhNwi
KKW0cXKOPJi17zdYBqPBbsuLfPllhubDjgPdfQ1UkwhOa2r3d91qC19ZMNEjtpudL9v1ljzJulp1
K0wdL4wd6sG7r6AOH04A3pV4Ml/rrb8GJ3Vdbqv/w955LDtuLen6VW70HCfgzZQAQbe9r5ogdjl4
7/H090NJ54gbm0221NNWhEYlVXJhuVyZv9n8kYHL20thlpCcP47EoziL1erHCJcMHSumc819B/h2
JdjfW0eyu3v8fy+GO5mG/hVOXyxQJfPyASr6HI5+E2QA21/H627bujxlbOlZnOdvcykPPf3OOAq7
yNpkucgk1H646jE+lnptg5cShfbcjdFix9zGbqBVpLrvth2yYZwg/2S9HsVf3IMCQrUD4hbzehVt
cAeoaKy+SxthgyH7o7I7H+10EnAUbbEtLQSdmyieR3uvr7OrYqc49QZO8WpG6FRX/ha/WIwRVgWu
6jY79dVb6Vx3IoWJ/8lNcOo8PPo1i71aqyK5l8yvSdPDRA/P717Oj1c6dQxxc4v8KyuoPcx/frQ7
xSE1c3T25q8rufFWOcTXyWFVs4g5gA794Zd0dyHivEyXZ/xxxMXTsZ3UTESdhCNc/V5W4pVINQUT
uE0+K43hMaGL3ypkG7TowlDlU/vnOPDiIDJw2WroZlDVnOA/e+O9P1IJGDKa/1exZuw9tdpjr7Lt
Wry24sLVjGn23OBRTaUFSpXu6QfKwRjEQ8ugg4QkoGP5qlOrll0rO7E3bvwQi0PMZP/JJ5NUi6ca
fS1xWVJANiUwC5NPNgOOwMdt5ky7sAXnEnxKPnV0GpZiUbaAdK0ul4Pht5j+lu2c6hi3Iqaydvaj
36R01L0dMiNOfYVPxSa+M69qt3V+38e2ty63uZtt8kcckS9ck/Kp28oEt8Jvgp8HyODj+qwyD0vN
epqfqD3ZQHM3F3DKn54z3pXXzVa8BV9s+zZaA74j3cHMuhUfLnz933j8xYoFIgMHcNb7AbG/OAH1
sZGrvGhGh/boTTC1W8QX7ho8FVbTpP2CZrIR6RzIaoquBvh5HN/K6Dn29bspDq7HybIrujRUaAxB
dcKalEvWVln7aoBwL8f+Xq3RhRn1JwMjLnxVHF0tXoWiox6IKF3S+7dW239PMmOPMeUj7QiXzuQe
O1BaV8rKtPRr+NFrGsK4J6pu7ZkIqcTKHguFQ1ule2SGNwKmy6rhPVMhpcmm7KoIUlzMnMooM8SJ
YdHoTG/CSHhK2h6+UuuKCOAP8KalUYQAKKuHrEM/t9WzfD210xfBwyYmFHddbDmK4f/KLfmxqJR1
7vHqbp788GvbdLgVqGznSHbm/pqA+H8tCJi509sKnkpZ3nRJDoIAu7HbBsoXfooqljvK9wr1jBvf
Gg7m2IkrX1EOWtjv0bleTwOGVqGybVSo2B34edi9RoDmQvw9FtR10hR0T2U2ZYUxWXxd1LozaWKP
Ei595F5VviaZCpMtVMEl1t69hTBGnuprTMqH1YhYxEqJC5TVZwcrvPYaOQZOhPC4mULoarTncaJ7
ikiashqtuF0VafkgNmHomDrGnVmlvGC5iz+r7NLNXg1tbVtjbHsIP9qaLuZOgFov5o79oY3qrzMy
J85rt2ifJf218zX4jspKzorNlFU7QVVv24ieSqHIV1UKGyso7yLcczAC+kkt+86o1J+5osE3FH55
RU0jPbSekmQ2YfTfL6z/ZQJngeg36RCIEjZAIMUWV6I5iDoK+yhZWY/6Zlzn+/I6cErH2KQ/5oQx
sy9t+k8pBxF1UZIlU5XA3KszU/f4Ugp8PMk8pLzowoWrkYftqFu3Zf/E8tFBs1BCWuET64yehOJW
eeHIWcIuld/RQZBaMsgaRVtGj3F76TsZoqn2WL9nlDFxqOSJ+T1KVuVufKIF1jrTpVtx+fpYBDUW
yR1P3VSos35wEnKOGkKhjeFr+kDvei2s56VvOP7T9CJv21es5i7M8DyDxwfcMvjigGvatgrMOXjj
tL/Km8yZts1rZ0PlFDaVjRHmlwsBTywpMIf/+cTGIqdrdaPquolPDOv4xkhstDxdaZX/hN6KXYrR
O3h239JsPB/2dFTKO7xD4MLMLO/jZVVIMXCqmKgRqNbaeJeb138SwFKgAspQvJdVMTFotHTCWMBJ
poNBsWZoE+d8hE+F999TpTAC/pFNfbkZ21YfrTEgBP5ajoDq1dq7865YkFzLA/jcwrZ28jWQjn+0
RqC/gPKERsTUffx4Vo9s64TBFhX/+CbcStvY/q7fooBuY8jmXHp1nJyqv6ItKyBjl4jWVBItUn52
Glbf6s2FD7nMBvmQXOWUvQ2k5EFoLE41gZRDrJoSF+iuO1AId+hv2ujfO1L0VvPE6LCFCCL/1gBx
FZdXPkDNWpwe6Ow/WrGy6oX8jy/8f/jn/5qRyv89ANp+H9P37P/t6gQIdH2MfZ7/vz/Bz4YFjBnx
BRHRBFlUpLla+qeugyn9S5VFGb7ZX5IP/9Z14P/i/J77cFwlxm/Jh3+Dn61/ybqMCIOpswZgjxl/
C/08Hx1HJyjXlUxDk0uSFF00QYV+3B36GIFyCDAp6MXxYMExyVApmQ2gAwQCglujz57CvKcwGyV0
vpuv5hjt06DPEEHLxHVZCqNreSl6mYXpP0rYrvuTiqtz3V/h7KPQvw+qW5QEffjfyXVTybvRxJyl
MqMbpaNMJVvDfpKVbIXUnj0K4nWNchFqSqadtTLU7gLXuFGAoj0G/ppyTGY3uhbYco/ZBgp1nZ2h
jrxq6kQHd9j2e61unrVeRQEAreRVhB/bVmvu4qHZTfUd8/QkG6nTQlMXjHGTEQa6zO5oEdz98e2O
wd6Lh+n8RS2ZKwL0+gyyXZL7BCssKknA4l0rsH9IMECrKltEhOl8GP3EzFlg4DGlVQz58zngGx3F
XV8Q3a4VslVmTikQsuk9Stt5gnAD9q4xl7ObxsCyt4/eVGTQSi287qV27bfGLh9JEZC0c3NJ+9mY
1bSq+mwXlOOVOCnWTVH0AJBM9V7QBWdQ+8geM+GrHo8vwFYdAO33iGu7SCmhNAVTAJtTf9MF9UGZ
ujdPqR68JNtEAZUWk6wVeE3yQ0Zx0p7q9ifOt6krImlnY7G1kcwOIENnxhiYCLciVjaBGFEx8JQJ
f1Fx1ZYg6kxNseUJqzJDfGrkNLUbqStWXR47qfx9iDVowd5ODyUkgdp0T8cQ0M4uT8pLRR1m8tOG
IedVeEvxpKUquKz0ypqg95zBiispaFmgC7tBTcEGmvgettobqtZ8eh8zRS8EpzUgG5sgxyBMkKM7
matP7B48U3uXBX8tyekXxVPlVSeEGICW8bOCbgWmXPq7LPZbQTQex54eYGeb5eTCM9vUAPCD+Ibc
3anwxVJM6VFAL2CaS+gG7iRBp3+h4I0Hco6ANmYHrjLJ1opc/D2dMRtDe5vE0hNS2gTVo7vW46GQ
Z+ajz/NomKwv/M5ro4o3bZi8hWCWG2RR4iI7QCMD8DigVC5maxKIzZQnrp7Qcg07xpRfK30NyUbi
56elNKvBaJ4dScB0zcFNNPSMkVacj4xwk/B+SARkb9v4FiAA8Ero6l69xXdnrZThuh6w1EhGnNsG
C6iK5RubMa4boJ3TvulHyBDIVazIJDigkD/yUyihab7S5MegQ/U89sB+5xucV1/QKSmKaVuUuOnW
8U2XFS9tZNzz5Q5TzEIp4n3nJ3aLYYnqAf8njVT9OFp1BhYvI9JqwtfJr68S61nEFFQsvyjdwcf4
GQ0QPVE2ometshTt/37dF8H86lmhUXuD4KJfP05CcJPihTdh1Kley1O/09ryymqu5gZIl33zhSuP
12usXheD4KAXssbAxTUG0RXLfG/m91J074N798SNLvy0AN6Y+JrGYA5T/Vci+hukoA8KaHMlbr81
gr619PgRJZlD3hUbXoQPiBjbSpNt0B6nSayAvnnWk8lBTtcJ/OuWlEGLAH76EQa2JtaMrBJkNMEJ
zz4eq0FXHSEBUjWhpaX5+7bQdqpf2H3wU8zSDX7J6J93YN5SexJyVoS37pPcLhBo4cbbVQIGI3q5
DmV5m6kj2sWvXoDTCGAxfTKRf2wPoTpiUvxeA9A2KmQ4RXz9sE+VRhPUFMx+XcTBNeKx3KxMMbfx
/HPxgsX2DoLX8Nj2c56D8jou6ZVePWJwspLVeNUmFAOgOCvrcYixoqTD1tPySVZF/MtKtrmsrBS+
aoI2HTaTZgyxIHZDDsY5VcPHaqrRjAlZTYqLWi16Auhw4B4mIdLNEdc2u7GpMYvgULO2Av8t1sMr
jEcA8q1aPDRDj13SrpJuPr52Xiit8tJaey9+Qc3kCqzaeJOP34Tx0PGTph06Tiu/PORGtRL5ucBg
JjRrFCDWU8PhNeEgmay0ZosKK7o6yaprthrALIoZKxMwJ/+tzq+qcBXlBwbQMZEbwuwP2ZAY8dhN
yFWKBcP8H8SE6Gn5TfIdxpkYd79qZneQBu9awUxCRm9NHt+UcURfjkk3q33vFT8n6bWYdCcLubjp
wXGLO778ngTNOuif1RrbRbogXsJRvBLF5xqAWNFYKzG8zkeI9Epp15I3+z/gG81GEGyruOuEFEDi
LmrupyhxalSEjJa/IE8x+WLWwq1SQoryRVzSpRtstP2V1VPqqNAj0n4o2o0sgLwMxDeLjRBkLyXs
1nE4tOM90D2Bxy6uFcD+nqZxXU4/0FdWyhfUoaGlk0RAcTDvG11fV3J0Jyp3Eq7jQb3z0FSv9WhX
WgVg1tlg583wrQP06HWIrx+Hg2JmB8sHD19DZSxvrel7gAWdZr4Web81S30VsXjUWNnGAiZoxYgO
Tptti44Jm76M6m3lo4XbPg2GtuXCXvWpvmlKfdN3cCWidmVweAfjl9ifvgbxq+f9EBNu03gXjN81
4XvhPYOM1PvvQYBHfNjak4Wr8pBvMBBc+ZywUSisinpfiFcYf28FjsKgzh25Mp0u+xpG1V7y0o3s
fUVSeluWmwnCRieXVAFfEIBxouHBU37lWJmvSoCmRkboFhnRTYC/WDjoeE4MGxphvNhUJ0HVBsR0
ZeBf0GHlmjzW1XiQwMT4fboNsp9qchOP32T/TU6/GVJPIx3cp87uw0s1q9pN5AmIVqFSxaLGlQtM
eLDGKXngUvHar0hyOYF56AO8n/LcrtEAlgN0tgosSPWG3oVv6/IL7hSp8CpoVKpmjK2FYrQx1rap
7XL/vQErb5KvmJIBFP5glSbG2qYbm9mLP+7K4qfMt006HIH1x4mJaq2rHgR7slM8RDuaVy2rVqVR
ulJ1J5Tmc2/gDYKoCQSyFf5rOJKYuV2Z1babcs/GVd0bg9YRg9zGowa86luX34FsY8WDC+9H2xRx
6iPbFQ8Yy69EL6Ucf5VzffU6grDpVQ6GPZAcn2UjtfcdKM2IDS3Xv4YyR7yZie0cf67eUMlm55Rx
v++n6lEsfwmkUrF21ZivvrgPhnFlxa9h/ISTGWqg16Yv24mSg8wdVrivAQ+fHEhRSVcgVN6vBuxd
K5e2ZlpTH+IKQDhtja8xNktu5t3Gypd0jCCb3yfJYRzus7J1x/5hYJd2GAVE1VthmNueXEQOhfcU
33EgqF+0PPnRTl+z8iEVn1LuFg0YbZLdTt71iF9Slv4Y2kOTRnQgfhbQYYxYXQsSzrNmgw8MrC80
CDejjhe9fwhrwU4DE0n/d6zOVj5bU4nuJCVdz/mGHD/lsbptFB2k6b1UhptGFTZD/hD0/JVl7yb+
Y0A2oSvVWlPkdcNp7ovqG2bCaNzzlBHaK9l7EgOBVIGqKihy3MgPvgHDoQOpPzwZnbaOJ1421lPI
mh/aFJ4ItqMT5gT4aFa1ANZ1g37kOkfNWMmNrdR8axocq9AGM+GiFGRDIcLaUSKu2+66N9FQUbdW
V6zj6q7GL1rUHgV92koGbyXtLjXkuwK72EmS8ZgSXcl8omG6j0V1X8fNlTVxxlQz0v9Xxt6TKw9h
uCepf5fUKzUykOEGF5++5KRjsCBE/1UvOeyUwY6HFwHyWtCgzPFQMCcZtJ6+3YNzl4t6VTD1FQ18
peudkN2mNzc1OryoUKx1fBdFWGJ9scciFM0/ZaWpxXUXPBtkSD2+V7FBeo4vB6Y5halip0eKoADM
LxV1NY2G3bHvJuEtn60lEDht+8dAuY7He827ysI3zfgqDLfjxDKB3akIT4IZ71TqlvgYToP/aEzR
TRjzXChbWwYBJ8Y/hEIj+wnv0EZ/QqZ8rZprXd6EeM714Nl94y5j85JAtUa4DnU392/74jnRoCuU
d/XsTKe/KE3rgjHlwQLl0rrJg8cpEVw9fRyN8p3/HXzWF0t/xC1hldENGQyYFjSpq2aVhRhZhepb
bXzNrOCLYCIYH+U47fB7U21O0ScDqlpMdheOb62qtU6rzHpidXkLOutN74eNVOe4cQvpbY28nVl5
W0Xvvkti9SU1MIsrtdZW5/xWV9OD1EUvUQBQesTVdZXVzbc+7DxcBo1bvQ++9Gl3NcSpo4X0ULId
rAkRecNpgnIyvRXVjYgIXOC/TToGefHoiMptLFxH9XOWTnZvAP1s7EmR0Ih3JAH4d21uI7X8Jcdd
aDdBeju7qZMMwKB6qxrc6Xq3Hcu9WUu7AOD+TNs0k5Qg8YtaCj9RUOTzKyqQdxlBucTv7v3oaWz7
Kyt9GJurGFKh1otr1BcxY84PRk6HOkWvzUdIkd6mjfnWnVhgQ9A/Ky3qQmayRq17r/k9XaSy3UmY
Rk7ITfJ0X6uYO8o7Kfc3qGivU6N/ZJIuKHosCmw84HnhUVClvEIlnXLrx5JIaQqWqnSB6uqV747l
YJsxmKlctX0ebRce8acek0eh5mriURM7G1FkjSRCYXRyH+EkUJSk6sK7XF/S6JmrnB/rPAwKEIum
67qGGtCizqNkYlgWVaS6Xtsi2PljFH4ECp3yjpNYm+k53GGkTeeHJy0gz398yqOoi3L5UCS6EGZE
FfcW18t1v9Zt7YDRvVPupDW6jeCi8rvmf0Jy/lyGmQesANMHjMxELsq+GLB7gkzhnLSyw4HHu/LQ
1SRjuA1RCRPqAJuwioQvIyfu5izuIEnRLoL9qGE5byDLd/5TnFpUkiyzqiRJV+Vl2cCU4rHxETDC
kIdaGMT2ufHb7b3o6XycRf359xc/irMEg1meAQhETVRXAnIatO/Z+OV8gFPf9TjAciGh/gJ1h4EI
ykNfXgUSUskXStwXvpW1WDVUkYQ2ahiDobwMYQiLBRJgnm/k6eH8WE5tiuOxLHY6ycBggc9V3VHI
nHiia2zhMRGYHW/mVHTop7FBxDWvm/Nxl0jQT7O02Pf+JE566fMRK6f/FW7LjelIGwQDAeVXdrC+
1Je8NGfznx8dM9LADqE2QZO9DhEFb3Ew95HZbP7RGtclxDosEUTOXLE8ClOkY27Waqi6VnYrZ7z9
6gfydKfOduc/3ydxuvmElhRFBFGizKCPxbxFo2X2UsHnQ6Jwm2ffw+ahTpNVRIdeqotNi0hthPld
jf6/tPf1dyvVnHAYryRkNsc2XanWlTUzorUHz78qhatIvhe7C4v4c3mW36gqimyAvlCRSP/4MdKe
pnZY8htbLt0AmwdFuBKkrxqYs2C6QPQ4Ob9HsRa4QUyWeQLBlnaT8qlI74ucnEu+sGZP7pWjGPOf
H01u5jVtrvNEcVukfRUsSa302kNaF9qjoryV2VN9aXdKp0PqxswmoXO4xPQgz4wEyJjjGnilPUKi
5gqRHGVLkcUWH7t9fpVDgtxGa5DTO/X1Imxxgff6Y5NqBuqTJl2W3z2Y4xFHoc92qTAgxJHuLgWv
+F1fxXfq9iLQ9GSg+XY2TEapKIulInZTlCp+w1WFeBHCMHt/Y2zaXfV8KdLJ4jWqXeQvpkiHYtnn
DXyK/rpJJP+9czQ33tdo2vU22XAGFt7Yls/ebha3a6a18VJQgLq5rOd18nT/6zcsSRGdMGVKNPAb
sG5e4Q/96iMLQb10bva8nD8oTu6Lo1CLu4oWQl54UceBNH3X+zcvzFa9Lznng5y8cY+CLG6rVo1y
8BzzePCVFbR73NfPBzh93B1FWBx3uSSXfqITgSo0QNLALq/Tax6/u/gKHdKDsU6vhpdkjaiBXe/1
e2sbiqtLqjzL/v0fu+HoRyyuLB4vjcBrbF6k3n29nQUKle3MJkCkZt0cFHCt3SZYX1T2ujSH858f
nTu1ZEl+YTB4bNVlh3oQwAHHQBax3g2/zLfciZ3k56Uu/qU1Ov/5cdBk8k2sUCCyT9c+Dmea5G0a
mNoAqy5Jzs3LY5mYH23JZbswN4MgafLf35VizwHGPBoYQHMl2ztU15d0XZcYoU/TuLgqBpynC+B5
qhsruMFPjiU2N5n+NmIg3ZWA+3jdK+hztOJErd1/kTwqF37olu2P84v61BfGnVunOQ4ug6z44xfG
aEzFGotcAZtFiof97NyMKLcX3Z+PczLVMtB4gaiAIba+PFyDQFEGWh3kePvwwT/MRIXvKqLwK9+G
RHsZbnJqPo/jLT6wNSVxZloDA3P0amUg7ao7tQOdH0K7I1zEmZ7aHsfhFtdyPyVj0OcjuXIQ7pX4
Kc3TbTM+nf+Ip464oyDqAuMV9FFhFAJjmlTBDrTCDqz1+QinHorHERbLIZ6QJdIlIsTKU+f9aqrA
TRRjpfdfcnSPJERgzse78Nl+E5mONjiKb2PlD8TTBWkfJPd9Vm/0/u58kJPP3+NRLQ7uqhk0KRa4
f7TbWUqyvpe+NVvp3t+Eu3wnOrBkHhHG3wSb8vV85EvDWxzWPeopFXbGDK8btwaWxXGjbWMIeOfD
nMwnjgc4/46jz9gHgaUrHp/RvO5a6HWM0e4O1If2AiyPgHuX60GycYd4q6/Ku9jJNtru/G84PVTV
AghFSvMJYj6hGwbPbd4A5g6DqbreFerj7xD/B3D6L41j+QzAaeFWM//X/4Y1qf/CU15HrJijG78j
g2n5N6xJ/Zc1W9XoGkn7n4inP2FNsvIvpPagQOIkI/5pcvMXrGnWXwQpBYRD19S/5VazXBOqgYCd
CZ7JwEhH+yTo3Q9DX3YWrd2sMGnLqKsUaXZ0WY4+xgmgz/IKW0aZb4KjxU9bWrKCOIrdQcDEGtF/
fIZX/sVX0PLw/R0G/XMLVOEsFbjYY15bifUQlbErj7a3sdzEXMnRSn6a7OGlvkXuJlrBp7DPj+1E
UGKZIn6iEHWUJcnP77Ho0MI6RmnDuAsyaRtU5fp8iOWRz7g+hFicUXIrhVEYVrGLFDVNvtiOEJFC
nXZVVD0qa4+qfiEVuDSmxYeU+zDLdG8OGKirREaFs72QzH02CliMaV4yR0vCkPXAqDVC0GaMH3S7
f/b2SkBal7nCjX/lPfbNGjOi9AoxoH2y7rfqTaZdmDrpxOr/8GEXz8lRrAQ165k7emu8XAMqrhmm
6Xt/PT/tMLNBxnx9iYT66X3wezoRf5+39uy6t/i6OVjs0i+JOneZMKt1qm41XwL5xhN2vmL3TruL
GHH/g2zy7+9Eg8PfNBUVos0nTBaKaKrYpR0jFtOrIuyexQL8Uw4wpZAvNAdOflykhEWQxID8loym
VDGy2qvb2A1o+rWH3HqP8ofzG+PEuQKy7K8Qi3OFbxgEctZwrqDrpzcKvd9fUZxemdaX84FO7sCj
QIv0xOpAnowKU5a2+teqAhhZgokwQ7sSckzjlXKr+IVzPubJTXgUc7Hrh8C3PGseXIwOUtbfJZr8
v4ywWIhaVNP+ihnVSHe7DL8m4fZ/N4TFJve8arQynSF0w6vQ35R6cGkHzzv0+E34ey/pMuI4Egxr
uPsfj5EwlwzVV1nPg6vv2xvo5OPNLAwb2ta1Ef9+HDY3GthH2ob/ZH0fhZ7XzNEJpmVNPwHh5OAv
G6BuSIlkVfd1jCTlQu54+pjSdW4Ynr8cGot5SjNdxO5wjF1L6BAPFex8QmI0R0EuRrzuu5z8UBSE
uZI7i2GqAL58OhpCGa/NbNqcn9Elb4dDi7vo6LcsptRM02FMvCF2sZlR99zla8GmUDTLyQCkv7BA
Tx4hR8EWs2tEXcE7imBqXdmWWTlapINNulTDuBRmMZOdMVhCUfN9G3xD0eK1Ydk5MRrT57/dqQ0N
xQorKWr+GA4upnGMcgRvZ/nSsa/vos5f07++cCCeOqeOQyxmR5YL3dAKQgT1VlYjOnTdoaR+33ny
WsYhb8jjC1v81Lc7jriYoqYLA31omCLL+NbSDVer+/ASPXP+O5abXFJMYPdzn0BeGir2pSYDk2d+
xA4dwqAKd0mA6GWl1Y5cRE9WQEn0/FSduliOIy7O3qSxfL/KiRjPNGXvEGCQXOEUmlx4955cEkcj
WywJ1IQ96tnEScxyl+vRtga6dX4oJyfoKMRiSUz5TGqImSDkvJBEBApXf2lY3/+7KItl4Adta6Ye
Cy8CpycBTRzLL5NpXZiWU6fPLGSl6ZTk1dmr5+OZK3u0HVs5wwbOqLakqFuxRBIhze+04jFs6H9m
E/Ks+NjH6n2OoevfHSRZjDTnbJigYEi0WBUdGoJ6Uiap68fQBfxq5KYp++6+gYF0aQV+nrY5Fsmh
BSOGZseiWsVJUeDkUxAr4GhHwVtRnwpsd8+P6PP6IwrMGUPDSQPVm8W0ZVURmsJQIrOAIPYogSef
6P5dmLWTQ+HiIOOUJe3z9s1jPUyTGrx0TRVc/1miX2nGm/Mj+Xzy4SuNOQJ/P2+HT52hOp/EgAIx
0g0pIgqWmbwaICEt03Q02by2Ov2rqRo/z8c8NTBY45xJBmx6On4fV6PXmJT7tDBzC+zV0lZaCeN9
aMbr81E+n0UqFy7vFA0amwFn/2OUkkYUIotx5na59kXpxedWTp+1SHosKvFCJ/bUcjgKtWSoCtUY
eqGW8BG1/AVb5yu8xP5mA5ZloM5dQg2qvaJ/KkJZHeh92I0VwszJtxHRXVkz16KZvJ//aCdypjnO
/A/qk3icL75aW6ncEZpXuvGL9kYnCIFxBydMCsxqDYd9hSKwMyHG+Xo+7rxhPl5ViOCAh6IEQdsd
bciPkzX1855Fv96V2+AhB0BvoOKiDd7VULx4+oVBnlh/H4It8hbPj+uq9LvMjbxJuEa+llKwDHtg
DJCyOD+u06FQGoBsJ3EwLZZ62wzgA1vsQxPjmz5ugmknd39/ZTCav0IsTlcxDot8iggBTnsNWYP2
oIJYsuieH8nvrunnKforzjzUo7y9bJsqUcspc3X82Fd+Wn9F6WojFCGQbdDtAPgfGll4EUPJtfr2
7UL0uTx/LvriOiY3a4NYGzPXk32npy0/wuTJx/c8vBGTHK7XFx3Ib11F9uD/PB/7xO7+8IEXa7PH
B5fbirWpTT9gkcEWaS982xNHlfb7rU8ZDBG1JUWyHrShQkqQ1Y9OvozXQiF9a6fBlaPSOT+Wk/ts
rir8GUn+OIltFvr5BMXKzRPvGjljt+/Hn74W3vW9fp3p7YW33onbBW0rA4dwICoyl+UinCzlXtqr
zFrQtcjX9K4/xTvPyq9rC8WH3NccWcXV9vwgT00YNVnMeywAlp/4yxX0OSkMiJr13XeakVeTVmzP
hzg1Y1DzaAiYFGo+6Z6YYygHukcINZW2TYebyoi3Yg2KzLiQ6n7qp84Zm6lR6saHnYTmE7tcUqao
UITYnd3ComKVT7Mb6z62B2DibnlHJ/6yTeCpTwj9d5Z5MDWL+B8nbpAQVZE0Npb3VUOzcD/s0j0i
j058FT9pqYPGyGVpi/ksXG7xuawncVIaWPourh4rDTW/8PIcEILxXYKm+EzJFjcCXEDxTrF+Xhbw
OjWLdBZYn4ScGZcfR2kMemQpcH9cQe4xIYggeNaebAvi+NQg8Py3lwxZCG8+HVscpEEXw1PRChRb
FHFcuh7QsYLoAKXjS6BOawtb7Avr88S9A2VEBdbEw4+q5eLekcK40jsDoXt0ZFd6gO4Nl3aLn/X5
MZ0KQzKCgRYNlxko9/EDZkPWmoaAIJSEg3Ya5XaSxI6CZff5MKeyEly4UFiR+Iv4Z/HtYPmi1Cso
CKthLW7PiprTVkAYe9qru9qB6b0WdvmFs+vU2Oa2k4IHoaKYS6xhZ8n+OA1F4dYymvNYbo8qTkbB
JYWRE2Gg7dPi0lmA6EcsPqEQDBBKjIowHcLywYFyB7r8f79kqbKPqShzjIgiutgfJ2oUqkYfAjJU
WeIczp4rLBEuzNH8Vyy274cQ85FylB+Mo9bXZUqGOqugIgEhwiPcpNdYqtu4rFjQFpxLda5TZ+OH
mPPHPYpZhmkkF31YuYXTIoEnrueFYe5mdAtQ27V6uIRv+zxbmoGfG++f+S2NY/DHgDJa+1GO5LUr
xOFeBg1qCv0hhXZ1/mOeCgPx3uTFzCWjLcPgO5QImhVl7mBO21nSBCkDKDLN5nyYz+efxpP8rzDy
x9HkstgZVcmUSYDktXusGyEWXunqn/6F/70T2vwXfVgbLGwE7bHhQ4lCR4ziY6CoFgrZ94fKVa/b
tebi+OPSu/k6OqkTupdy7k+AHBIolrpkiZLB9fUp6fYndoLia7z8XOt7ukVu97fhWfEug32+rLr7
abJwJJ7f0LxdeMxysn8cnG/E2VSoITpvRrTyxk0sktk0F06jz0fgHIWONy8JDVTysi0UFpacdpo8
347mfXYXHvqfua3fedvBlt32bihX4cU68id4Cc6JH4IuFsjUkUdV2AORe8Bnh5Xs4yBGmyA5dGu0
xVbiq4Exwi9cLBzv4SIg8OSHPRry4tAavL7ovJzosxtCfZMAXYf6TOk8+RbAybcbW5TXir9VH85v
i0txFydZpde1MsZ67pb5y1SCq85hv13qwX0+u/i2EpsCiVvMAQErfFw2g976uIIThc2nPMp7eY18
obqy3pGVE13U3LaXsVynJnS+pmm5Y6+rfrpt5sm0PBRTwKrJtmpjx0GJbFgV30ZIwbZwDddwnW0y
KuB3QmZfav18yioBYIALZnsSnkrGYsg5nishWNbWFdT0fazrgxTja/K3Jw+TT4oXoPEM+VPmkyWq
Hpo4vLltJW0HaVjXPItjIN7/IAzOEqiDUrD4pPnUpkqPl5NcuSmsZ53MRFBDV9XKC/qW8xf5eHDO
Gf9/wizFnswxZ4UUUeNqVo0Miq/cJmJdOnGd78dW9B08m17/ycAAcKP8Mueri1RLTTpZmdJicEsk
Xuo8ORhwcHwLyvH5OJ/uHt4yUMVEROzIwJUl6KSP9TL18n5w++FW6HHjgH5cQKOPFf8ffMPjSPMv
OUoSJDyt4ZrHjTuU2Pl50T4pfddCQQHomi1nF9L8E7fPx4EtFnmpN30wICPtlr+SH9IqefSeaid+
8lbZGiX6wyX1+ROHFbkpe4n6uqaytz6OzkJEJQsLtXIFTd5W049ZWLJD9fL8bH3C4XETkGlRTBVl
ipDWMiPRo7xt61yfs7vJbV+QPr9RObIydA81N3Gw9HOGvYElkp099LfF1/Bv41CXv2BxF1lt3ZYQ
dCtXQ0YAfRAon7w7xEv37Iw0Xe6444EuLp26m+rMzBhohKNBum+2vSu7OELuywtPtNMLhbN4fmeb
nwl7XigmAfNaueJmcGGvusCyd/JusGf9Zt+9qC584vRlCv8Tb0ncU9JaMMOSkWX/n7Mz2Y1cZ7Lw
EwkQNXOrIZWDc3DaaZe9ETxSM0lJpIan75N/N9BVLqOM7sVdXZSVkigy4kTE+W6CLd3xKIsLsGhA
VY/4Ci6kP76xbz9xLEx4VeG/v6a1aKMdv6XYit1x2hvSWxmMweJBnN3yp6aP66709a0hsYFSAgo0
8sTrV/LbNy7McYFNbYBLCb7Ni+4mYPXGDPSxAlTRrYurzLRybRX/+7P47uP7/bJfthazCIQz1rjD
xXrwqoMHovIsftiQr+Hjv27ty34yOQ1TVOIa8PxIpbywBS6xNM0lYKNmZJHlhwP0b6EXn/rvN/Ul
ni1LUO/U9QRFIdDN6yQzj1TLyMs32n2u4ZjiAoM1c/3DFvPTs/xy8HQTk/VMcNnaBWHsihWjby7q
kv/nNwbkN2qQqHVBj/+6j7UGojIPlNSVBujS8UH2VUHq/Nh78s3Sv5LFAZSxTZylX8UeYcPCrJzZ
sMrzi9WdyoWsepg+afVTG+U3T+33C339qMu8FCQo62kVsH3gGmGuoPcw/f94aqh4muh+hr0mOOt/
fl5yLEZbcT6tqrEHTavioYSdDkM94IcL/TWRh10emSIKdphW+w9U5M8rMeYEWQE38lW9GR+cyChW
4q7ayQuMsdzYiOD8gAlW77VzD9MUtqDJ/bQrf/dAHRN9UdizEKSaXz9pg1XKtRBxdUgfPZJm2x4q
hg1r2081r1yATfhqXLs/lVe+2Zxx3/972S9fuekuwzJ1BS7L+AaGsxup/Z8ik+vf+LKTIKwjaFim
WJZ/Ubm9ybAC5vMBZ7i4AV9yDTsAf7WsnVOB0L84TS8wSU3rH/Eh3+0ouHDgQqTDsCPAHn++VNSn
KC+8elgZfEGz1fQye7pKbW7BDQKN3WHLCsxBB/V8qxdahG7zUwj4dwPEdVn99guub/2380E7WQFj
3fn6Tu3V6rWOq7RLjPRn8sW37/G3C31ZPoGAhJ1PckLbCKylZgLvD/VDPPtd4ID5yqvzAOSNv9XQ
Kadj6ZR4nN7Yb2UO7rAJb5wo8HUe9zlcMTz26hewbFQwjwmXzLRiKxggXrZy4wfZT0v32y8GE8jX
Ljskll/P3s4aOqVqG2evCYpy5p950T+ixrv698797er97TJfnuw0WV2h4PMOAyF+zMRwdEi7nQiw
vSNbwer0/O/L/f0ibYyZI7ND6OLC5+/LB1l1pUT9uRwx9WHz1MuIhgU6bZJ/X+XvZ4dHBstiSIoQ
aP8y1NZ2x8x29iGw1I8c29noG9HCX/4fF3HREguDclTh/rOeflv8Tg6R1BNkWImyj5Btrvuq+OwL
54d1+d29oO0GEhV0bMxgfMlERo40llwtIfsBhFh7LjDvyy03QtwSbP59R9+8nOugHRJvBLTBX7UU
c4LzRq4qOOfkENskm550B47wvy9yXVB/bpfXMimkBMwQwiH364RCgWhES0erFWksBQskCiBd7heR
dOezoB//vtjfd4Q+HPTjos0HhQAsij83KGimXR+4Uq+UgIMOqilG/frvK3xl8jioLP9xietP+G0Z
1H5dOWzGJZzUXvnr9g4dUkWKXsAVpEux8n74gL7Zc/+83nW9/HY9cID7QrBC4nrlaUyvNB79cLXF
R0/JTzHr35vDn9f6sjkAB+d1ysK9ge697dvY7hNDhVcv7uAEYG0egKAdAchDLui4PP10+b9X/n8f
3TARwOfz13IMOCBY8LfVK2sSUTADQFIAbE+yH97gd2vkGiH8z2W+xnrdSDVaNnGZcqAXL4CN7vyT
5+93dwKBDsU8DM1akOj+fGegwxsu7wa9ktq6lLW+sdT4vsgm/fda/O5OIMxTk5IrSuCrEGiyunKn
HpexZpUUQq21Qe7/75eAsIrqCQa+0Pn4ZTcaKoMP0u/1yizhpVgFNRziWvOHfeibx3WNKyy8E1gd
/AXwGq6dyZVE9C2NEwMFpbIxkFv8WD755nH9cZkvGVlX6HHCYDiC/P1wAwjBKl9VZTyEOpljHneX
OnJ/ap7/5oP645JfFkLNijHoRjCRrfHVBegYPN14dpaYmR8ZbI3+/a6+25quk3yY1kbGdJWY/lx2
Ute1syyIfgHKOgi415VDYMYummHrGVALoWJ7HteTWF6JamiyOHQN4tfdv3/F34n2taCHUiyIOigd
fV0xFN5JLaFXrRUedy7swwSqDKb5WIsXs2UIr9RPt23jtr6cMGjLRoUPLZ42+cv/owUMufQDSIVX
Ww4nUqn7GkCTKQ8samIhf+SkfbNcbbTDQNnFkB+iji/fhF4Go9I9IjXk82iZArEIheau1T/kUBBx
/1bRcEvXejMyRtzh11hALO3QTYT2q35pbLL2F9jmNTCmwrlWwUcWFowj+2gLRP+JB/sssOMr+IoS
pJePUhfOAsvepoYXty3WDWgS6wF+yNvA5WxV9C4mRtxKrWlLeAwjcXht9qMdCfR4rjTKDvHgelOC
3K5cB4rAgiv3m5NrifoevZOWiDJ0CLtwojTNjWrnbA1QeS0SB9asxQortID/dCXGjwyVZfgvKzSJ
RBSt+sN6wba1dhwuwD4t0O28MuqlSiriZZG2jBLG877cdX1hpkJr8hKIFthCfyzWvu5hqzHhp5ne
0sagO0KjZX2esrzNbjCNhQJyjilJGYFwU3dhXsKkYdQFLaOK+GDv9gpY83q+ouMnq7wzAGIBgNEC
6K4ugv3CJwPkF/MNLJ+3MfAjsKrWeZmvR1pm8JnybJhbAlI1KViQzk2d6KDoN/001SFl5EF7/IDI
8JcS5JdXe30kSh0ZzZS2RnsvMvPOcueEkskPzb68dE5xauGoXWmSBnBohL8ynJKb7sL7etV3zlkX
JTh4sK6uav2LwUgcIKeD1fIPwpbD0JGb2ahOizIe26a6y0o39djyMjbDxi0NGY5iqg4jJ0c2OiD5
eXdNZR48za8mGUe9tHlEqcxC1VupKxsem5OEZKqLCkhjTMHbPcZxkX5UTbWpB+eTCAoXJp6dQK7b
1U5zsAb/06nmiBNzg8fTgg40pV3GnttpPi7U2HiGPHkFOy6FakPGjee+Ls0tLAhZ3DXgNfkGFi9c
YQ2AMGjueTeWycCggTG2FnTTQvfZmGqAmXFmLiG5Gl0U3V1jtv5xMhho3EVjRR2FZ3FmZk6SGQpD
5SA4hE4LG9thICJuiQO31etQgCHdEc60/CYbl8vYwOs38Gb02cCot8Y7Kb0BRYymQzfRPBw66gO6
1s7glQbeUyOIXFvjnG0Q9F0sPXbroWrfy4wPYVEbRaKHBhPLQ16u0BDohmqChXdnygH/GmaqDUJf
rH1BEtWyFafsRXn6ZTL6V0ZmZEINqlEYdr0TlWi2kgXwzwTRKxw6RF1ON33OnpOQDI9obGDcbeKL
cQT8dP1AP9gQF8PB7VWkCcQqKp1dgP5z2cIklcIO16nQojIP4omobNfOlRWi9i2iuXbuRwEH1yIT
UNXKkxwx1+R3W04xazsGz5j5czGOWRkoigl/AxhZuSFygvm0Ve9Fp4zEafQzvIkeNCw7g6B5sJR3
D7P97dRlZyBVTnCg2CyGf9uWfNNw2GqCqxCi7UnAOp+2GDrlXkLMatdP8I2cF21GLCPzTS18e8Nz
KpFvo+qT9bFo+HZxmg2z3IM9YCK1Lt7R4qnhQS3wGRqx5s3eWegHHtFn3k1tmLV6X8Hr3DPUwzjC
mxczcp+eHrewtT8zROf4QFa10G+jO505vDatdl4vo3vHA+sXJji8Va68AzY6bB5N9Ui0DbdOIABC
npcvIESn9hBc5smzw55nIrRUUYXa8h4dzBlGlYD1bGeOW9Q692qG4WbT35VDs+U5XHNLr7rNTdJH
VmN2MexaNr2GmbRsn4bJ/rCGHPCymdZb2sOqXGRWnliqAfdNwcy6ldld1+QX069ghq6sPp4DLkJa
B2qbKfAEfFkHKy9ozktto8U86NdNJV+9acSConAqrkfRxNReSOSNDM6zBoMzFxF3DPtGz7xXods7
x62vbN5cp9wpkUiTlC3erYJf7RzYoUn0eZnrk2npW2StZwzwRnNVpNa1adNEpzliuwd7Eo9VTsLe
aeKJ5mty9Y4e4XO85PROABM+WzMHaQf2rKWOzX5JCzZFymnXc9PsFwjzc56DAmrB/HJObW2vYIt+
P1FxbHyWKJjulqCLaMhCwQDjbtNZNbOVdOghsg2yYx4o2TmaR+oqSwun2BpcHhYVnCkVB7x4BvMs
3YcWy0+eMp/qWt4AEbZT/rxmnLxkYyGA2wOwWDX+qbMK8BiNQkQkh2E8r2D3x9wXGYCuYtdo3BbZ
GsHs3YRbRhi0aq1u4y7Lk0u6uCngHKnhf+bCmtWwdoFbntXVVJpiI7BLZB5VYyXugnKR555FF8DX
TiYwArlhrr/LJ6DeDHHISLBBY9NjAXxyXYBlCzE8In32joryZq715trIF0wklqBDulf2B/zrABHB
sQuKZNvHDZ9+LWUHI6a2PQx+AQ99HyM2lYYLL3QHK+RWCceF0jjOeXCz5NVdY6jzwtXRGPyPdhZx
QwAOKaeTP5CNZC2sm5e48Nnr4GYJtwNxNcmFDfHQZ1Fm5E1oTHDgrQz7yDrjTQfwx58ttvGZ88vi
AIxIp9+gUfo+K9tnSflFyuJczxpsb4YuidJQS4yhApDHrayIHDbB79rUp2wEIYIYFJ19XupR6YeY
fDrDrj4qreDD7WyYM3swDM1lWJXtds7RPN/pR1T898Ty9nACB7Kv28FQHJABRx09q//wBT10BXbv
cr6r22ZrB8XRhaWo3fa7ZbGfbUBn/FmsM2+IoGn1EQo5aEryG3NV4WV3pJVxS/v7wed49dJIeF6J
2OtttPb0xgcL+IaWPRqM+qq7s/KhArAieMxpAB/+AN5mPAfqFQ8pchskVJTSrSWnG+mav+ZO7EvV
bZcaBvpZXRq7KXN1lDtAJRBEVeGi+ynRDa+ioWNYUs1y5S34oSGGpAmCHXL4/SybTaHdqOzddand
Ftv05GGDNRiOfXcK3brbN5S/+tx7NBH1wNJ7fCrs9jgaXtqN9VOQBd65aCYWoUfkrm4KGDw3GiVA
Sl5NIUm0dEsQ9VULYiMHmKAw9ePETbKzoFcdrteow7l135ocK2XpinxfdLS5oxl8pGvlVNFoAGUq
2LK1wBS4H4I6OKu+MorNCIlVhjU8Cs4+/GruF5IXXjgzTfeGxdxd56kl2GSVaT55ZR6kVGk1gx/Z
T3BwKjM0tpZVq9FEbi+wHgwaC8R4y0RQmWkn6TFvfmF2MW+dbuFb7eQ4vAfWO+lSaPMoXcM8zhIg
FpwdMp1cyA/gxopXH/tGgnHnB9UpksJX4FgBe+DDbbxR4yFvm3uqbAfh9JIMBntV/vSGdv1Vlfs3
o9GH3LCwg6gOz4m1j2Y5/mqE+Vl75cqS7TbTdpKT4oWrFnuiM+y92kC63UA8yCgYmQMO/JKLNxBC
j/YyHqDvx91YbGvIbYkyc5jkGu2To5pno0RjF5OdG3d5Z6S5b+FMoTh72tLeCdAo1nOLxjeW733S
7yZHbUzJDnXRJVS2eWIC7+Ngfsez2HPh95uWm+ulHEFEcexUUvcyWMEUoZ/3xpXDRTj+O6I3DDJN
TpmafmEl3Bt4TAjATphdBSUDzuWBm2/NtuKJ8Mxhm7cs5RwfwYBsA42Mt2Rs0nZZ0mUeSyBoJObm
W6DRNYyGXQOW4Y6NgA4bp1fxVMvugKGOs+lQOMtVsJksjVwAVeCgb26qgW5Cp31kd+5zMXZ7cB15
7FCAdT2/Rm2+62cg5tltZ3r7shoumA+7tGBdYG985yXM8F3dblnn3ujaPnq29SvwR5WUfSHjwcJe
Ixr/3s9Kgk7VNotoj0Yeq+ytsKTVgF3Xs9Ox9EDVDOYIq6wNvWIC4j5f7jx79l+HQJvADwSxp/Nm
VdVDfcMqthVGneIghTX2oCOXLNXL1IwfrBSX0p9urQJbKuPi6HikiPWE4eOSKFiVM+ylihWvZjbe
E03MyHVZZGd8U1j6aCgBZCmBIIRG4veyG+IM2VuYOSIpHWeNNs+DuaidNthNmfmXQgbbfBx4yBu1
0UVx6Xq2Nv36VSnnVzebD7m1vPDSh/3yWGQJmKNHt5uWJKCIFhAvIiQK8Oc1R/3XV/reazHziDnf
xGqcLiw0hyu3jy2PDP5eInJBNNwVqzEgemP2mQkqRu5GQqqtNIwVEAqoYpl6Z40TgnU0ZNY+UIct
SjN+D8M7fMkbdCikFbIqNao9MYa1UP6nsHyN0JucYdUbOdy84SXmc0u5qrsxZp5/b8/5peT5k9XS
FZkhcWM3uKaG6tBTC0cF2C59vtYlDvY5CO5BPcNRi3rINMCChVnbSiJ2KeSd3WFyZDIA/ICDfgxv
MmRJ4iQlvy5cGik6Ps0a3Byjv7cp9qKm7PFU1LEdixfHZNcqE0ZdxN7S9An9gwdOi6dhNM9TX6BU
SVRqj0V+kQqcoNLpMVcOWu2LFbSfHV38UFx9/ibuwdlVU9AxRnXq6oHdIHgaYxIgfOmb6VEOzcXA
bHA98zcUDFk82MaeYvqv0ePO4iBH2ODSeH75a/KAPrHd8oJkKlmYThBBwAEGwISyA9INVRqvEhcG
ASQGpPZU5FmK7t33bhzfg8a7BVJrv/j+2ZXOrTe3abEEn1Zj6LDAn9QzxfCHd54avc/R0hwOBaJ9
Zs07I8uiilc4DAp7hcy/i5d8vijfuhnwfzUhG+StaV3Jw5TDeiRvGI0k5kGAu5lOnfTva7c119OM
baH1Z5Tq6uySD+Pz3FdnI1cJb+w068iDj+/UJVfuT72QEEW3S9N2J1IC7TAtCG/AKpq9VT3S50rk
c6Swmztl9TB05U3QDvuhrgFisjbOxJIJP0rk6PJ0jPGDEJDwluJACpoWhbifR/MF5897JtALl83L
3hjbLSBQaCAgbsw5vRDsTqG71GsMAwHq7pKbahG7ynF1KEtEpZ637nEQ2dK/pRqh+4ApBl9Ctxqn
Xa2LQ90XiPB5mtvtqsGSCe083zaERjVjqTKWrZKAJS8+KBv5cyO0H8spWImgCh6o6OyzqGwYZgxX
ONGwsGi0hjvpqFva2FVsXUk3/lCmHUB9nsToPOjEH4GHzQmc4bDzpw0ci7to9NohXkgFT+HZZu9q
qt6DrHpbiPFBWu/OzKpHqBYruDtfjB4mcwOL23IJQlWxe8uVe6mFG1YOXrB9BVoMA4JaXdy0/fwY
cMdKSA5vVAP/yB9vqjEArtXr/LBq7T2+jdPQdcAA9+ZaKzoni4nfw68MdcPNwjFo1xnAcoWDPnjX
ehygAMR86N+aqj8upgnPKklAFmPytNBRhpMIjiamla42lmbkDBhsH6yDMcKxxQX1rLGX0J39+2zI
Dhl4SwM3Dobkj2SubvGsj6QWaa+bVwQne5ddR1raqLF4DYTKcs4hhzBGkrG17/g0vftWl+YFaM61
fzPV0opHBinCr+ydg8Adxeedn6MFzyv8jRDFo8PJGwc1xS6ww5u6jHPabQ1veKIz+oUCWx0FcrpQ
eNkb/w8fCdANISw7KfpxZ/qgqVhDBVMgsdImop2ArhQlDxaGBGEfoR+aDM9M2sPFqQc0fWf+PfK/
XdnVD7D+TzUS8YCJ264Y1wo2K9Go5fHK6ZHKPtLSjXObYmzIEbfGgH2y0c0Q5fOMTQdPCJkySETO
ZnGrM/eaVTcbN7Z2D6Kx9k6xJMWg6yiXLIsgiO+AWEZmV6WzjUNBWCk++I2B43YM+NNUZHeiMZKp
FZ8jSF+yrJERzPpSakz1LHLb1lCXYNqdNFC5QyeD95LD/EN7/VHBxLZ+37wAmPU0kBnuaxloObJR
wOxwAyqbEMbHDNJ0ZBZjC8Qd2em8AkJ79qDTOBUoKc343reFtR6Nyd82Aryl0lUnE6i2cLLJthv9
g+ugm72R/ilT9FVR+9LZ5r3KrKM7uC9Gvtz2jbzUzDj0vI0wO48lMWHr18+kI89Ba72UCDJDzKKA
3gVZ3hRYbGPITLYONHk0uvYNusKBOwpliVxtvarZA4WzIuP8IHKxwbxk5Kk2stEmDRcgCAoTHO2K
ZBYGcvweWRz8zKiz0nMN6IiRDMLdIVRfM+sD+V3mnLwGtMmu2iFMu6sE3ds0Cw0Ffwd94wZsJ2on
xKQaPJL9q4B2Hj29DVSwZaC1s7wLe79PsMGE9UTSHvAft5ERzYEe6n7Z06kZboK+B016TANU4gfz
1A3NbekOn8Oc041tLmg4GnM4yGn0zw9Ej3A5ketMCysKcquIiZLPHUbWW4ttzdE4BEH5ia5wAJBG
+14ZDk4+ap09HWSJUQuGijJs3OAfBouRrAZwR/jJ0vbHEjKp31YgsOk+RZQMbpJ9O6FLJgOxEMkZ
sE3jczNDbZJz5BhsXYoCLY50PUFwxDF8g1T6Ir0qNTy2CtxpjfWOvAcSY0m9w7jwdWujF5pUD5xV
x9bKT4arUysfY+/K5iuadFhuDavflgRInx7qlSmghZwcDwn5VG8XbkXK9aJhFueuyyOOHCtwgKeD
2lfUmF8e58SDHRyb6ZlA3ogy6xcf+5t8BjTRqA+e+65cKP6ezSJp5HecLmuN5vnFLW/axTnYi7NB
2AJqRpMqcG9a2K7hvskaGuZJTuyXh4jNRSpG/eeBuq9V265NLNw0t16mIl8tMJQYBDnkk8iTuvSR
G8uYFsWGdI+B4M9UyZNyg6dJv4uujYJgTARrX6mXPUCm//TGaY0NflVDCJy0HSnATUWOT31xjmM7
bTRaaiaAAftrdloZa5iTwsfYu9fQ1aepnbFwhjvi4Sf3070Yg7VDy1vudnsXruSRtBp8O/l6KspV
a4xhOd1x+Vki+huskwmgrI3oX43YeS2RIUG/L2sZSgJOZtbFHb4ZAb7XVYtWE4R111t3PfqYxFNr
VbE2y8QFsMwh43bAc0cX2aHjE1xnh9gdfKBWh9srkrFzCDBLXgztMqY++lrqEfIfarwL0Tu7FLs+
26hKRjPaw8wBHeWIdUKO2dHBUTcu4uLaN9PA7mIK70uKHnpKQI8yum2/lBuMtTwRoRNDA7WF2NZ5
FkN1yp0EJl8hh18aW24LD8Qg5IH2FbIKVv28gFUPPmm1D/wuunrCtN2zLkxwe57ITMLmeo9dEA2y
j3qfhCUcyiyl0sKzdxItLazzk9mvNk1jYx9hwDsiY5eYbtFTQt3zNH8GYFCpmqekAEMIyU8BHxrs
oyEB3i9r2UEVfnxlx05Q1bnhfGKHAOAObzobyw1y71U/vXWufYSSF5nj3tM7rQfofyAnSXD0uLGx
6inUI3kxsl+Q+BMlYZOBR1NgvCYHPM4bUD3pCI6kJawmDFYskOFh0ohISgOzB2xOml0RpB7fNj6c
DUVxq1QBuBPBgM5rWbaArimUynis7b2Qeg1XIrzsk9ucOeBVldcxKAfG40ibIxy2JQJWESNVOnYU
TCQHXKz21VPTfT93UZc9A/t8M+GoRnwVNjmFyjyHaEWK9Ix2EA3NGhBFaqc+JgLx/RkQU9Ujddcz
xdtCkaaENVZX5ls5Ay2nfrmcxmbnb0qj3be8fxLmmFRGu2lLE6Ws95K2Gw9Cq9MvEWwQ1u54YjAJ
G70gNHKgIgc7dkZn63XvAIOmmXnbCXPN8/e8kAebIbCFntayAH6Bzq729aaygjDD0cJZvYZIyadz
U7LHxSphkzpEkt8GgDFrhCu2a+IQVHUiRjN0bPMRHodJiWFU8KAiunAKvCGAYMgnsBEH9b4vH40G
0e+AmVUPDE/5tti3lAOSN9Zhb8p7e1j3YlyNObby6g1tAbEP/Gqf9y+Z78YDp1E3eQfLA2malcaN
VwWxAAc1Z2AXzsuOW87azfuULAflbYcKvAk/nRrjtLAPowYWlhxLgd/D0q5S+KqmaDTfYfkam+g8
1cCrQ3ogN/1iqiuN/ReIkagu6brfUUhbCHRzK0fvr4m3FeTr2dFOaA8SdDLR3CGjAQOSFfc2zze1
jyoSqkUFRCj/Gf2DNs7w5WjUMgo4TThcvKLeKpuI1s6rT5Z71OA2mWDIi/w1Pvqt3Q+xDNqNC+40
aubbealjBTQpRO7IojJqRfauJUyaHR+BDJpLLQqp9t6qRgDofLip9ZeKyVXrzhHYnysC7QFnTn/N
tiH2WuINFOnEBIXbMUCxrV9ynIYW5ByEMopjWqLKYnuA0u2thrzFSbKkhg+1CloGMNSJzaFTF0Wo
A5Z0yJaZnt4ywOcawwprZ1pNEDuLWsW5ld1YIPiNOChCpya3HbxTFQXAJTA+VZvvyFBufKhCS5ef
gusaMgCvbEpyCTK+tQVLApiIt74fmcrZ5oFMSW6+QOQ/c3aGq2BgT3sHB2UApEme2RsYsMU6W2It
sZa9EelmIDGPhPYks8ZZAlAmLabdaFbrCqUtNrUYihoKYCKHbZ3r12Gs12jCTgLQ+aAg48BsgPe1
z0Gt15xU9xK5cG7ZG8cqt3DIiwYKzZuI2ypA7mBnUGDnLP+12PkNWh6P6MVIzAzQ3+GdEhlNs/XY
cu+QLdWKZU7s1mojCEwKjZRMbky88d7yjMR328i157Pf2udcjU00Bf7zPBcbydG3D0W7XPJdZVV9
WPGD5Dxu4AdgGS48U4bLGGBX6VC/xPYPxZmFJRvXkLGisddxPcEyH5A/TAaCOPzmWziFR3CNreIA
By9vxizOKOLAuENSYdXrrsHjw7HkqCIx5LYE59bv9pj9uOYb9nRLc+d2KXhqDNAo4dlCCrAeNSCY
gAbl/hOWTpwVeVxZYjUMaDU3PLArgbrIvRWyTGR4as2N3ZBbG97dBSTf5C2Gl+0UVc5kacqL0vkW
efSmn4d4VsbK0MjsgDuqMuzttXkZ63GjgvljRtkOtdSVB4akaS6gccnNMN7CfSUUPWzL5VsPJbGD
5A2g5RkSOBLxcU28dgMufSyYE1NQ6PLC2HoTVngJBUi65Dh3+cFp0F2B7HukM/7slLBhCCJOVYNv
tzVXNuPYJp3riHr7UVC+0fX8Cw0gcdaOqWsXF0zFJbVfIfDszFQJGsHKJzWc4RdEjyCywXB2Sd0n
dZ0/IbuCHZMtKEZizewweaJpwp4g16k/pKnND+Ln1dqn5UMGC4/IKsdXKcykoyytS+uc9frSdWio
6ZEZQNgFnNKgu6GkyJHQ6GA3qLcQULCCTn82Bsb4Rycc2hrag7ALtB1UhWudp0qqIwe6OG3xd9e1
6lElt0cF+bbuibUduUMSTyO+8QpAdctw4TuY7UT8yg6szWgsnjz0i9Bu2NHi2HZPE66xxTQSWFJO
xIM3A2mYsejQmabE7RDLNi5i1o/G0jfXkncp3yYL1QQbxXG0b2Tw6+v4oZSvi7+HmhK3uXmQrrtp
IXQ2I42NAeVyHhY4KzS3VmDUR7antswOHtEYE7bBLdyiU0+iKQXyaI9+HGyqwq021MCcszVDClLr
FtUSaTFIhE1UqoeWXuSAAKLqwS5AJ0Tt2NGUK+A8OyOI0fyJ+raf9atAyCEp0ea3b0mHipTB0bTQ
958mW8RdRvsGexJRsVMArfRfHJ3Xcts4FIafiDPs5ZakuizJ3ckNxi3sBWwg+fT7ae92Z7NJbEPA
OX9VZSe3g8YUOzf1kSyl0B6C33QSwUPiOQG1pN56EGs6PzRaNcZ5IjCZpBJ6sZ7aY5lnZawR/rcV
/b28uKLEVzBHhvy1htiaS//WTNV6c7tOP5fjTC52AuweQV2PezXZamf6lX9GTmCRpOt8GlXxN8na
X5npf62R5OpxJbfVXptlkyWuGTWyeET33R/nXmcTcriQYVQW6nKrYpfNa38oyYN9rHReIUsw7Pi9
qc7dUCSbfKn+ZUACjz2X266ti+9mfARzoqt6jNXEuVuWOYhqCp4rX/3xinRndfJd9v3ZHRh4h+wM
5sQewH5RzmLfeYmIy05/JyhQhE5Nj7lpntzE3Lptd8CgvLEswKS8sIx4MtpLngP8kSrxb81Mbd+V
KT0swXegb+Xy6ykzWrI8XCaNFPlpN5XBVTPWFBmOpcfgVg+gnRFRtlVYWe4x4xseJYhjENMdVCd3
aikRPHQ7XxAOJNx4xQ/qNASLDlz65HKL+maPQOLcwGZDEgcQuDnT292awEtzLAd1IIgiLvtkq1EN
L73hIV0ZEe1pJwd9g2AKOgLQOEfjobV6PBhUHy/9ntE9yrwr+g1WLuvgJNy4/NI77hZkOsDPS9Z8
w3ABWwOC99beda/O6G19Qx6d+eQXkjijXzkk/yx9PNdpszEzl8WYz1qf7Ixm2oNini0n3Zslc4tN
c3YaDOHsp5uChYSDdpZVu1N80CRHAZVZuOToVfigk2gf37kDZWufuW7sxmSJe3c5VPmyb5PuhGhg
o+j9lNy9CP6ODgOaFmT7YKyvcpy3NqA2JfDntjevU2fsXGBAPQV37vHn2/ID2Fqg7xFPnLBDY427
MrBk2E32czPOF81w/470qVrVD2lp/OH9e1qwNEp1mLu7rikCWNhy2R07f9nOY7JRGjR309IQS9N4
vorDun5560ma46mFlpd9wETUv5iTfbJl+RGULHvymk5BLFeq9mz34Kbqr9HIEyV1j7lR/BnL8RVz
5i4p77SL73zw7sdtX20a/6wN2RuLxpG3nzhddA72KZf+1qQiGG1K6DYVzuic/Tzg4tS3npp+Icke
hPdNulY40FkerI+rTpF9IPA0p8m+TloKvu+6OqjVAoxrCG0bzmF2unC1BrK+jCQsnN9JO9d8YCXf
FW+l8Vupc1b179aU52Hfl7tGAZjr2sfcAEp3nCtanJ285nEo9nXRbTKHzbGFE/JtVLflsc+Owdzv
Sn8ly6x9KtFYKBN1gF+8O+u4L6hpNzN/UzY6mw5Qy/TuLvrercDm+uqsM8EZHOrO10K/Tc8DE+ts
AXdaYTDQaK8DOPkt7CIRIqQole2HzudWbz/H6THwMDnnRmx4Bu/mp6LgjMc9SzZLVx9bMT7MzJo5
QIBEZKLMfdZeegC8lKaeFrmiBlORPw79X9NygKHw6Mzrp78gRZrdCFcUSKt2CkBEs29rhaEZGT8X
kpz52u7V6JASeWIe8ik71Jn22FJSSydwQYt4wDKcR72c4lFrowDYxrBuqxaA1GnLrjSMuIJkY1dC
UaIuwYp0OWlPjgcdaNN+52FVbD79et6VJtxPTd1zeimX/h+3+THxwRbXNpYdMhababg+5g11ckH+
yvwZIX4aw8azry1rp3+HVJfk1mRnPljXirkK5D7ScwuE4zJjG2cLJVYQ/ojmopkoDwFp1bLb2uO2
GznvFphEmRwHQcQCDdVtvbz59ZdPoy/MAvDgXltOuU57RL8DJQo7UezcvmMNbOOla26FxXdOsUqK
i9lcwebDfjjkPaXZfRWrmZYE67e8/zTMYccLHFk1jamgU8bXmn7M/gAkZcVT2zB2wmci7W+dDytX
KIaoCnbyf13LA2C/IBCMTS/F9uLEbsaNMgSxq62PXTp9N4V16Cy165yRMmTr2QKFtlwLGosXtM1Q
W0lgjeUQIFRpqo5ssENXVgeMgrhviy1qUSfuB82N5zygh5KJ1bJQsqDp8ZeTwNPlpflBE0E89bQU
ajSmN1BPMwhZZv1T1QOb3qWQBm/yzEFGfULSOTP6PjX8Y+71Me/+WzLQnGDj6+9/U+bLTKBP04JD
MsP6GjyP/hqWug5W8s/zPkSVxlU7RGolE6WjBdKzo4nJJWDIbetgj6MGgtn7WTv9O6kwTIpng1bF
wWaAL+fICrimU3kpuuA4ozobJhS1vU87x7jzLKYsAMVFUhccyAyIIaCkXcRuAsDZG88+XMqS2l0k
GvuYrE2c+8becSUF0BUfpsJErDj/sZL+Ae8QSiwZ2VZx0bQ8NsBsd5bhwQ80ryhSTt7oMueM8cI/
T5D11epGUA9ASdZGuLwI7Ueez6cKgmcxPuzUPGLMiDXpxflshU2NgxGOc8lOA+xuycW/+IwjdL3X
bn40bG+jL9V+xfuOgJfNBpVG1Hd86MqlDuekDFODh1SOu0CvY/bTjTc0SGUq/tsH4hXAHlim4mQD
H5o2oru1i0uaxe/lF+kasP2AUPRNTA722eoFiXzm82SuOdBwu09HHjfmCDEizNFdVo80mm26BPLy
Unkdreakua56DC2/q0DGbX6K3ChhoHMbZ39TDex8mfcZ2scu0fdynhgxgj9G/WXR0x60wdW2IIaS
m65khMd5MwTvLSd6md6K8snQ1TkHPyhI9mjV3m4Z+7WqOyjPjlWR/xlcpJMSiQS9yItmohUkhyCH
KCt+En7bNJF7xOvh6K4blxHX6dB0l8/+fKauflPcobFhiu9cLRjVNhuWF21+lI0VicCNNZOOJtff
JPfuWeD8rJtZ9vzqQFXlq7T1m6bnL7o9PVQEoU0F1Ps8WL+tcKyDVP7VcWwMKaNmbRa/3ulAuObs
xZON+SChMzvQtsO9piZxTI4sZmTPVjcn1VDK8BLVgOS96ZrhPGmfnaMfvKL44cG9rbneMCvLbIvi
/JiL8cs36suUV5dlYGtNuroN7aoGDUm6zxT0l2qVGOhrU5f6zZVX1DdHQnE3ZUKxl4+AM1frl1sZ
G0DjrdcRvlpybHR5Ghizec73MlAbE0TD9NQWJpW0zTKygwGgppLheo9DcJgHZJFcart7Tof0pufp
ZvTkQ5KbX2nfhwNvTRq824v9ZMBstwmF7ZLouLbb6wE/vrbe2XkGZdZC0RdozsybO1xya3rW2uDk
Vf5Gcz9IGT+mASUpUxUZyy1tHkhGOTY9+wUtCwHLNpqT08hrRJvGvuPVrxHC9fDMQ74ASVd3DcNO
690fY+b5a8HjWLmG+0JUv4tC7ZacRIfRp0XBPcwyPZXKjJeUk+kfx0R7ru0xnKYUWmLaQuBEU53F
SfARzOOT7/V/GnCwFnnjzM8gQ8g0JlOUdagcKScp+jWGH4nK7q9is8nuxE+v0WqTxkoTTJXTiTyc
CLg5DDpCsNZg42byLUgmxIgqzAx6sb1yP1oqaqbyodTsSDIWtBIY153nI8J3KyzGed9keaxsZtUa
cAkmLKprKiG4UUWd3xZPHgoP14tLxrhMbDLAs/YkiAdUxD9nkpxKScT5vO6RAcWJ3ccrcxXlOUj/
uzMay1jlF2NMLyIRKqyb9JUL8ECvdijcx6nKjma17OD00RIO55qoSIHaqaa1vK93Tc4yYBWR22VB
6Az5S135D1nVXT0B6lt9N562H7QsZp79BzhxTtfyXcjgao7nQeYuQT7ZrYCsc4NmjFA9TDyf+dEZ
EboGOl0Uta+dg4m9MiDEtL1iCjoS0bMvAqTW+ozAWP5aRQ3hAGNC8RXKMTRa6c6HslnajWTYbZzy
pHMQU/DEyXfOboCXvDXe5rHcadKPdM+5KmF/VfVwS5fpWsHzD/q4r6b8ebT7S2dNMWak56DPPkk+
v4qyf8SIK0JdRzGrVgPGe9pnTHE50q3B8x4GLgM3h6zJmG1EaVb7pkj+JtwEzJv/CFc/TyYktmF1
oN7pvIZ6M8r9gCEAvaGpR+k8oGwFSdYM8TDb6aMztE+pc2cbfW8nDISxgwfvYWZ8JcnVtIg+LSaG
ovaIFyYMVjNqPVqfWkcAwmuRVHPcO29TDQTecnWqDiNYWn/UbJWWcngguxc3U2+iqD+VXr342hpW
Sf4YzNm+UVS66jtMCVaewfBCpulLeHcuSsbFtFKbSaRvjmWwgD6AIe16jDoCb0IwWU/NdGfBkEKq
LirF8k65gHiok/ybPOFbTqA8CsoaMN1/BNvi+FhwG0P5oob+sHjrxSzm6o878llIylWFvlK70TeH
aB3Ni7Ek3xYLXDb5fxIPQEb5iRkjsGUQ6JPD1HEu7ziQPvs5EJWQxyJoPD1s7LQ5mIi0I6023Ghe
9eHd7RPnMnDH7exqIUZCs8VzRsMIcfq6fl7W9Zpo1ckzxdaq29/SGs6lr4+xmPMBXMl4Mhwt1nIU
XF0a7Lmr+qgEQgNca87BijkLdoO/g8a93wgOeFq3xyH3j5xXlh3Xrjf6nGespZPPeyJdlpm82cJZ
rAjvs+Lg8RuFPStL5PXiazTnM8AFH5amPkyu/1v71nb1pobBz/LhpcCszfUOdvv2Ei3sXwTVqtAc
xk1gt9uutm7CDnArCES2UqJ6o5SYFKF2ZFQU2c9S4ZKAjD2uGOhe3NWo9rpqy6Onek5FUPzF6vE2
qWkIlaS0dOEqdlbrITWSvUjGt4W1ZDSZCHIr/0BF/zHNaBlKebUq73kZ24amFDL8Je9qoBGUAR0b
ednKdp+xBzoGyYGaQEGvBb7cKiO9WsR8HQ08T6jc+rOWlzxViKGxviIIzgih8LtTXaSIXI0lixcn
/dD8uwoi+7OC52Anu1p4W9gI5JHRkmmoSf4Rj6+fi8nT3rTEd7AdofTVGr3fY6PB5ECY4RafLjcQ
wPazpw3q5jX+uEG/J6OxYy1XNc9zWFdWPm6qwtD5/Q1d/vR6lj94uT3y2QTOHgpEi3mATwkhZQbO
IlH3eiu/elzJzYfW7h7d2gYXAwe1ImMY+epnmaQZHQuFmBh3yuNc2OZK5qYNL1hOdXIoEtZtLGvW
G8IjdhJTSYwBQrTYhmzgcaK5fmqHeVLLvfGxl8L/Zuo1dk3h618Bs9ypTx1nlzeInTnL/cM9xYt9
xxBnNThuWFGg04VjbXNbTHM/HQ3ZuUdfgM3jl+qRYisdveYU7Ny7RjyZzfkHx1r+d0jRkSlvCa5j
Negxukz+VV+NfW2D41etk+6qjgH43jHyrzS6Ad1hAfFbddUTytJ802UYs5Ro+t/C1nB2YixgH0nH
5dLnHStAnhLqFKX0Z5x0OSP0VL13rGdDw3RBk3cEi5YUsYvN9tI4lf04FYXzLHXl7ZPWMC5abXkJ
hHHZVZG6r586Qva9j7aHiXsJnldVumLD5LSi6c+1CINnkPO830WawtK2cg3EtliShXe8a+KmrMR2
xHWDks3nxSF17WlVNl43/nJxRg335h5vgB2pozOrl+1m0TKsxT2GvA4iOLSQ0UOIZ0ehpHWb/LY7
Vk4iNkN1F4M6vrzlBPcdrLlo9s2A2smSLFmDv3h7f0g48TOja0RUswCPVGgrMqWm57nn64yZUpO9
K5vkak2z/+wx8sFhQgMqXgNbfaRFMFxnz62fzcqbu2gS2vqb1vbyIBxIHk9mKWqpLr/lvtOfW81V
GxFUS7KTKIq3tlq9C+OxeWj1VN2sUSY7U1DtWil/jF0u1TDBCLTP6dpgOwFIx2byay3WLVuK9RH5
OgRR2iVPno8GuoOzeZmmyZ/IixrgIgozuOshNUTIXpf/ydoZpQ4KRsOAAseGOeSatjH61X50kWc/
p63xky8Ai1ndrU8VZu4NJSnA5LiaDpwcqgc0egZNr5ZsIEsdmWPxieTKiLgYTvx0KLovEbsob/pe
JHXUjsRnCnF1qZPGjIOg/8Royrc/EPPG4FDsqqpbr65eY3KumSAwAep/zH5K91VlY/ZpVXMcSGlg
OEO50pkGAURTVbjcIu38QSIjEJLQtfSPraXNl+XXVcSNP+4My7m1vrdgN6ILL2Gmal5UOvJeVbbH
1O9B5M9rtim6SYWIYZY9yKLYiUwTR+m50J1zBePGByQqA7cnsmckcFuq1nvimUJ0Q24IOtki0J9K
1yw3Q07Vt5+ZybsylbbHHdU8Zdrqw2rkOlu7hsjmznSM0KGe9NIPtRb5A4oVAl21wkLALvRjguh4
BxlOOFDd5wdfGYhxxlGBEqLZ2eRBI1m5cP+FtjeLqy7kshXe3F4RLA9zxDYk07gpBvtttUdmZKCJ
6otnq+FHrES30XXtTQ3DVq8di3M5n7lI/jd8V7FpQePVyKUeDOjM8yqn/rNwaoI3qgFJhJmjPNG9
ytz0XepuNNucYwLJ9HCw+kyFup3330PbPlWEOD/BW9kPjbL9BwvXQTgoT6VhlQUS8f6k1jCYsuRT
9rr56YwdSiGkBvuSwBdy9pfpzyLd/lJL1/nTu8CJdjvXZ61R/q1uvYktdw0ikl3nMIOSe0ynesAx
UviPdlpidg6WYNeWmrEzS/9HlqZGfrPL83qnSYj7tuJlHYOwait1xYwOhDz4zcl0Bj3sa5lwM4uK
1prCZMRwbJ79pN0r0202/bwYtB1b3vy0Jkb+6ozp4CIVxron54WLMuUPwGDH+KAWdd/I8rgd1bBT
PYICrQqmXe+y6CQTeFgq1bqbV18djaE3X02pgm2nOU7s9bO9KaSGl3hwjQtVByxcTXAxApAAkGla
VY2oKKsB1iloPguFdTJYiwWTQ92h6EnMK4JlBtXOQBKdzfVRYrS9jR2ulJj/13my8HY8Gl3d/1O2
Nz5hv01nksll9lbaanjphG3gMFlkGeb+oL9iwEyBJ5T/XGOBPBGupqJl7mFITOLVEbL6zmamaWrD
cR32JgGOO1vzimvnGNY+qWz7ocI/hkSnZh7xJxsgYTXwAwmjWn/oV/jEzWbmEakUdReWmha8jH1m
HlyuOcTO0I5RKadgi3cKilYK62EUynowlhTiDDGqM+yQmCWQzK1a31pdoKXxg4lbY3Si1HKzyFqD
/GKL0UBgofL5Gzl8fksU9sdhNvLs5C9uc+iQHWzLQqdPdXW0LBRJjtCuxc7kkjW7qaa6Pmc1BkWW
DGCNpBPTh1w9BMSmDk9DD8x61/2q7WJlytisaWP/bW0ixWJP62ketDLW3vr+S7vZ61+8rho+vGHt
cQ/QzuOGswesHqbz5GAP1V33aySvrYdKXetLxWCCg3dWcqOvJKm6XVBgim0BJj1dkj06loDFYzZ8
OUPJKUbWryJ9hhkORx0VG8nABpEKosA6h40Nt0mubbMFEIjXT7dNyHAQT+cOVWV+wsC8TEv+EnSq
PGaBLfKYBhjoG6HcU2VN2s5JCRhynSo/eQ3QvLO6FhdBYR8GfZ4f87VBvprfq2qq3hKoEOqs+jTd
EZyuK5BcVe3aIbkfkKlkqBN2SS9A1gViHlgKpNHlNDTIBw37M9Es4+9SctPWsNIRYNz4yrqWnh1B
Uxte+uLQJaI/6g7L3Tw38pN8pOoxaabmddGxlNuEEwEMzk2U6KkdW52VXEukkccCX/jB0qafimSC
17TXi89+Nq36YXEK/WoG+d5iorg7cYPF+TEf56JzbmnPiNcZegqTnm3TKn+yhqk5jVXNuEvuQpRT
53xaSvbCcR7ao0PTaq2RGTkOT2YeXJzauAVWe0qa5kHPp+YOdzx79oxRwLxlOQBM7qVnQ183XasA
HKD5iKn67VYQiL4rLg5mypDwYZBip7gOQj80WXqomAXCxc1YVHtnk47Oj10y4Tnjv6ax3tzBOZT3
Y6mcF1+OhywYoV7cJk5n++Iq5yPAbBQZWfNT5vIE7H70CBtkgSM+bTl4q1OFa2ff5UEtqSer8zIw
37A49a9QlFdvJtigl9oCpMSL1FMmRZCDyCATcT6ni40+XJiPfVoWR9In4Daz6v4465/FslTRqsxr
0zkH3jBEajqAbjaPO0QsZ8fo72jQ9LR4kBeybQQqq/JUsNgfVsVir2DaOZfzeLAGaM3MqfaVV6yh
aDmvQ1XvVYvSsNWAUhy/3Y2yvhAFu1n04ujBLY+D8VzNKR1o1atqxCOeDhw33cEaPX7r4Fk2/qnl
ErOn4N1PEd7RfZ6FyvROhevt/Dl/afoEWZLJzeZ5ZGUq19pbSOOWVtvz1f5bC39bjt7BTvkDp0IL
M0seGKsPS1HunEr9Axo65OP4uMygocvMtex6j2bRfPseFLNoYdtxPkea878b/ZKTmVEaOS7hbH2z
s+B5qBn4wYPPS+kCIpo8Ul61MUZ19aZOhoRfoNERJZSrDQ7Ter8DYqqocI2tg8ZWlMlTHoibn5bg
mZV9t0gz4iU+Diinndisdf+TbR2RJlv+R7/Y3ckv8+2a8t6SthECTfpx4/nTcUqC02pWyWlWxrEo
S+wwGIgw4Uf9SJDI4J9yNn17SE69YW9glT7qtfiCsj1iPrxWq7WHML5kqJLRbboJ6iksFG7Q/Zo4
p+9mxCdtZkvN0eESbCFeFQWK0sREYMzVU9l1T0BaddiuCRblyfvKcvXdSPegp2WypWWG45IHbIHD
xVeJHS6e++AZwQtlEgHqYmRxwj9ZWfpRjhCG/Tr/5FryIFycMUuBGkWCdgLxBNbwvDrlX4PlKpQ8
A7LS9kIwFCX9CzqQV9HqB7a0CIPG2dHRI1kmw4GuYQQ3Bn4+EpFExU8vNaKF18x211MZGKiJe609
aAwWOL2nTSaQlGYjJwIB6D0nZm9JeUPPre1sLHhhN/o8SHSOxSND76Z09J+EhHAwJLTjWfKaqPZK
kAnp5FO2U5n51zPaF6comSXgUqbkx0b9QQSEfiAc5on9cBuUaRZlVg4BM+oSMAHrv+EtxJ/MyZO8
x1CxcyeFzpdAuwmLlv5i+/VlCdbIbdudLYKjMbuPA/6+ihchFOb83kz6eyvFnpj9yOzzG524fxoy
lHJr3ZQ+yum1OxlwQ1ZTxnna7bhxoOHSJ7cZD8pyXqY++Mg8kLehd47LhPhedtN1sdPtPW5lhvMq
veybm/6BPvT3RsP2nPXwm8iwD7Um7O3SqNvqeFfUgXBDkwu/GLCpoi9x0R0IuHNRodhvfsaexQRJ
hshPlf9lonxoSUpIs1/ZfQzB9NC5f+f8YGIGs5NgU3UuDztumVkwSf1zW/0kp8eG7zJaNOG+F/6z
cpnW0O8ygJ/HBoQBpZxea48oRsOuJFrUiUfxz5RstoKEgGUzuvxw0EzJ/BOeOF6RYCcCoOD+Fhgb
wCKXktAm8aK0HqOqe070djNV9LBTjyPdar8IUFB0IXUJ+RzcH8oM8pktY/gsePpTb0v/cTS45DYg
SiNbYQFknqBTR225yVICpSC1C/zHRaEW8P6ajb/zO3NDV9pfp3BOLlxeOv0rxdkoihijv9PdxglU
2XmrpHH0zBdt+lfrKLIDPGZUGFQIgUD2a9JDGsSuY15BR38NndrixkXx9t0S/YJ/Ps39rWO+1Lho
nA5BDskqFpD3jAr0vmE3UNx9CguPitAky9PCOmPpL0mPyE18tRkrvWHhSmb4VE1z9lBlBgpqrVtB
/T9SrT3d+6bZOl4TiI9CE6GfZHXsjqRpQBbe2ZDMrP+N8PN+RZEodGZDoag+RIH1VcA6SxepGdJ3
0DWH9JiclKEgY/YqaP0AHDTzTw+hc6aNV3Jf0ZAQOPDblOWpa9+dYcQkrMd2ZTzk1rVGxpGmWzM4
D86HMaEesz4WTB+Ihu+KNiA3VqPCRylx90ojq/QDjXvvkOFKXFIEJEG+6Y0bzu5It13kivYxb9Vu
VdeifJRGcpCzFq7+W7M4cc5hbhPc8Hc4hoyALB2fbea2dLJePAvmNCHYYc6va3KHRQW/4bswgw2f
ws920h4Ig9oUVXLsLf+a9cPW5vvRmhjVpicNQ5RrIs4se2TVdPwkVwX+5fKGtui8jWo72g7URYPC
bQANRUJdLLtM9rfaRlaXrvssTa+D/ziOH635CZRyxvmARURtuYqJUni3ur9r+pBqP+783hrrxnLJ
zMTPXN61Rb24qUJiWmoixyNjoEfGPhsMLmDQS56zCajYR7crxBwH40mOj0VmEQn+J60u0+g8jNCz
SwJTJB583Ymr+TKVLyRJRTyYQD5vvi6wChgbv3kKmPpE51yQWaGUTc1rbluXiWCOQfjIimoSgJxQ
phcpPHaL56T6EDiWputow6LzLq3ej2G8AlNtbVgVXR4RbJMO/dPTKeiAIBZX1/h0+U9D/Z44Xdzm
/3L0t6Irt8rdVEqhlXa2oDRESLz7qthb2UtFvF0VfGYpaeB6eRCLHWrKQFp4yGYalzjN+kSFMXp9
raKh0b1WlcsQ9o5IMLIqTjJpqm4d0cqBVAvXw1yHdvfqe9cx+wGGinrOTDf/pM2p8XEAMjTD8enl
dVqwTJHhWM27RsAn2+0/cPJI2ihm8ZCa2Cn4vtXoo+HZk5Wg0wl3mZSI2W4236YEs1ftDN9Dwh9a
2GHfMRvKesOIFA7EexkArjVJNX0Z1wjHpYH5sfppre9KEvVVX0prfFMeOpPnmTyFjs+lpQU84ocm
YI5rSINGEkhsCmjlUj0u3rdvfq93ZowXcunORu9CZmrn6v60sTJ48nc1BqQc5S5YGVWzFYYyJ4LC
3M6JcTEsO1TACisXUZ0a+2bx90CkWw9wJ0PU3zVvOMYRcgPqvrjtQw2bkXNLg+rIzH+cq/6jG4kg
kQsm/A9BKtrsrpGWoEDRPzQHs6G5bFLGmx66o1lQO/M8yA7jw/JoLMtdxhDXxbMGalwTTNCRJ2OZ
t3S4LC42uDmJ7568JfgonW90FxsUD5G+ECyj/kwY7Dr9xTQOmAo3eaPIg4EkNEU8ZLwGBnpzW/Xt
cQko0mYuR0Olr+cu6J8GaPd90+Vf7f/Zk/UeAi3uveJRdfaL5pqfa+dn+JKbH0cXn2hL0fII9aXr
/d9yLjZdafBuFwendvel86cTZJryM13L17Z8ExZGYyIEp97adFgzqF4Pe/fXogik/sjqPwLRr26C
63pPSLYRRz40uJJgOWJjeq30iXwGjwihy9hdFA6sKps2Rvtgra/z8jHPeMsclILmiv2lPKu8P/c2
0c8eGUFzQQqo5m8les8hK46ETjTxUnAKgMQAaQAGl44nYpVzqKFwbaF1siLYj7zsMpGbZq7el1K7
mWlwgUH81whobCnOi+VyOlaTfCaFKNB5WF2xTYHFaj25ZXVz8yxxmVL/o2htjC7S3pd6djA8PcZb
srU6/wtfAa2D/hVmjOM8fldd8gwzBPA77bq5v2hVc6qTOrb17EEvk2ic/Y23qlfTwrpQj3ofeUYF
NpTxiAH4ZLES680zuDSyfmREdTYJwzG3wPQ7qOpkpO3Kd8S+JAZ3g7Km9xQYIRxMhXJVAxglOI8s
rbTbDFq6M6iLR7y8cWzFEsW0007WcRg5af28H7sGBYNnfbdJmu7Q90S2F9yUybYiHQ9J6ELOm2m9
FikbJ/5ev8f4ufTpazW4b0lgPJOT9QOiypCrdoWe0+BtblM7P1rVAjzmqymeRfEfaWe227aShesX
OgRIVnG61UBJtmU7HmLHN0TsJJznmU9/PvY56LYZQULvvmiggWB7qYpVq6rW+oebse0O0Vgf0wjs
WKR8i5r8PpjEbTTmTzKaDmXGk1N0kgvrED4lWnZQkpBbnk9JhJW6C/v4oOXBt7KDNRgGd0idwf3g
mZZ2xoPMrW+VX3/Lpf+BINvPyY8eSza/hKHt+/FtnKd/AFEDM7W02yws75wGNCfc1LCNva2qZH8i
zfvouyFEyoCmvWGM71aBd3Hn1MmWp9z9JHR6RiU0VgM9lQmnIjz4QAhoRrDhAQzHSByY4n2szrin
FFUBXftIk/QZ1Aa9p6ypV72GdGLuyaeyGX7BSqfMKUvw87r2ls7YYQQe9lYVoiMFSdu3eAxUhcnu
CU0TBCBPTdHCPYiDLgRBWt9pSnDbi7bHnGMuHQPnWmlJ+z6EyhPaNADCE5/mp42cd4Gyxc8q57a5
UVo4UrR5X8PEp8kDDdt4o0GtHwscNu/ahjMgBAixpw4aXHtCAxpXRBT5ADtupxJKIBkj1u6CqM13
EUU9sP2YpDUqaot98+jXw88pDSFT5FetiH8jjf+NvwQQlJdiP2Wval/fBXZzDYS6g9kh+EP5MYoS
OJ6Z8qTy7HQhP+g3FRZw28oe3mtV3GCGUq2Ejuydplg2GNjut2lQW7ab2MaVRNO3XWwconSwuRan
L7SnBmYJCKgaxf1Ws6S2ziu7dY0eMFFpc6kK9X7Tj/k3rTNXVVV/dIBfart+UBLdPwY6prOmpSNt
nAtka7rmGqD8j3BIbweB4kImgO9pITqQGqUhzwChOg2vgwR/Fsj22cAodNNQBFvbJSdyF+RUEnzw
P1pcjJtMTuCBE/k9aZRntsWPEDpx5Bloeus0rssK2qRhDbQQ+0g5Gn0c3uQ+Ognw+dpkoymafoes
H0gI26ePXNvWJlD6N1O1lC2GyqDeKq36CIySHq2vaMZwl2EVII/1mHEd5bkJBSiXu6AXzRW1ruxd
N6cW4YsqvqpE6hzLKg+fyBbKJiggtjdBKKnr16B2asRqirYERyZrzHJVCCYK+e22FSFXycYHPhbo
45NsIj9jgOovrFjbuTwaGn9E0gyYrBQRmBQtmF8LHnVwF+I4CaKZbKO8VySONhhNd4gxNEVChum1
enQdo+6LQ2yDaQOGWbQcwWANNni+lhOyWlPUwrOCT97nJSD2iqz3K1GHAOTW0IJgy1AFgPedXcu4
yY4Ao9MH+kf0GKo634cgENbUoos94E5EikDxvVhNMN2PuVm8lXUmXArIkH5B+0Bd8aHTen79no7N
h5NG2O8EIBlFg26nN7egSRJ7Nc7gwLQFr3DvdzkNx94O0V2KqZYpzksQWvu6o7gWyb2e9s9qN+1b
gzeiR+thUxRps21I+IfaA5lPybFa+SGCJ0ZoXVEVB1jETtanu6CybjxwSbqsyfxsDi5c8ih4KMVT
+jQqkatV4LbYv7XWH6xA2QldP+pWgu1eYcBmMO3+NlTDn1YMWcGbpheamjujSx+8+RzPRECVwgGh
RfPuBmTNVdDRyu28Gr5SNCQvNmfllUcHeVxpqWNDa5VPOq1rnlDN96xz0LzRs42SAIXq9JvW4DLj
tcEbKHSozPIKc1uElcJtkYQ3lf1qlzzhWvtXr2EB6owmz3k92ECc2yhAoDekf5jPeUEKNYZnbzA+
SsrEQTY9Nn74XRiUglTQDMCM7TZ9KdBMoLF1nSnDHbkTSLylu6Ffjlsxmcre0Swf3jHUJQG7bj8h
GbOq5JBsQMc/Rm33UJveax6DOvGGo1C8+yTp45VdNeA3A5DiU+X85Ex69EX8A/yEzFM3yvRd2gx7
kNw90q+VW5lZuNYU9WiEPWUm/vsyG+5t8DDS0CnAFunBHBLtrlbazA3JshA5IC0GbaKBfO7pDsKY
GBpI7mN443C3qhDddeLkVzXEayTUdoFf3coCQqJZC3hI43bMgh+tJn6jxUSVJLz2JuiiJh6+Id0I
1C3acDcE31PAvVaXkFzUXd/Zr+aQ3dUGAvy5mtaQ/hSIz81PBcksvfZ4umjXqiZ3yuDR0tNHl+bR
Rqmm/VxYEIXykEhMpAv4vqXOsVECm0hThWf5Lx04n1GW4bHhONc78WxKoKlzradR42NYxsh9KKC9
OQufy6B4Lnsey3VS3DcmXVAgJHdGCGYmRdVj5dnRzaSmrg4ymRwa3fRFdatRQl1lib6hxWsD6/Le
YqW7RYK63CIClm269KadZdEscUS/6VqrHNfP8n0x0kqQxnQTq/a1M3G3DB03sVI3T83nJszfBNiz
FfWHexzd1xGkKW2cXievWxWCTqgzXsdoKSpFd0Une6ehWZvmJn1WAcVlOtSqOSMKlaM/WjsLdS5B
JbxU4WOwE0rjWjURDK7osjs0LaGdp/G0KcToNmV1wJ4UQrMNsyOMNd9tZPSg+clj1gXjqs9rARKj
vqtT6Mt4GDCjPJV0b5uV9U7ELZVHDAFYQ6OyohkNdEG/ryzzoGcgw1vcxfv2Bj70baX1W7Q5Vx0S
cIbRXTdF9OR71naobXGwymk+VXZlF6frUENhd9I5uyv43pX4XY7KrQQ3roCXBrLO+8UfwarWtfUc
GeXPzHJ+dtX0Ldf6b2oeoBOUpu9DZv7gKi3XBcDfVQrhdmuhWME2rCAURPW4otXVr0GgUO4Jp5vJ
KW8VCnroKo5Hq0467tKVDhS/p9QGsW4NbuNojKgKJVM7rQM130rP/t76OE61/aFJ6yszielnq/lz
xpM382fOtB9TLCoeC63eV4aJrEcJkwbx2W+akjw2XoBIWpJvkkBce613N8SgXBq1N24rqrU704IY
36NOBfeGlqkyxneO3zxoVrtX/LD/CVPZpJSBkWlfOj/kVAp0mEIBuDGN6aPob54zoiUYdaupL350
ZfwUexlYKEN7CqxRWadTa60MvX9o6Cbey1ixdlHvweJAddUZUJ/RM+WY2SllKs/MdqhTaC+DXqOZ
jSRGsBpDY+7OpRMoOmrw0bAufEXe1V5aXg12yaGpKs69PvlGQYEy1ZSrvgwFzwpLzd6Dbm7SGQjT
Dt/VfGKBe5GkON/1QLvQcU7RQ3PmIi+sOR39VCwHELOEYPQqjEEMt4M2aSDvPI3/qEJt7keaJA6E
Tb8xN2ramgjOIc74a5qUbp/Q3v8ReWCSEKqz0ndVRJCJSOlqRFM98l6rIFP/1EbpFFexNmsh4Nuk
0jfwQI4aVvKs+gOMEwUCU4JLD8QvLnxTls1bG/XcrokQVx4HtfWONPPLdB+jM3KoqxKSoRloKzTN
uUNbUIOnAeklFKGyfcZtAdko2PkQcJNNGo+gOGoa4LsgTB5oVto7JGDsa7/Q1S0PFWQ0Z+w3pdZk
N6Bk8eJDJ3vTEW92nYaCeAWF4ThMEuhVh/CBFaZIagg9OoBZMd7TaZDzRVxd50332w+atS08nqwa
dkQ3hk6vsLLU4rcRjZA0/CLdy6horrnSoKWZ7OKpf+24S6FkbA5PHpUCntbxR9zEz3Xj3FoWxKpS
DxE4yAUyKp1/LKL0KRq8j8hv5NbXe/QVx4IaA0hb7qHPIJDtoxo0tHrzrF9DL+Z+3GB8h46gukn9
tN1i1jszSMB6QFunGetn5s9E5SAvme2NZCHvodYksEYQdUC1Hq3tJMtvTQCCVEzjiSYDAih5mPN2
CgT2JAr1KV2p3ou0vKtKDvlwYGP4Ouwa3uq/0DlWD1CIvumw5g9lo3+nHoyot0ofKae8IxGebdIG
OBoytSDki3rnODjNWYMTQvMv4y02GzRfbOc4CgTDOkVD35nN6yYjZDmjCuG5OjWCS4q9NsbsO+Br
gQ6lpFJTROgWhOH3sEc5pBbdtQz6AGZPGcIZnk0KbDRsC073MUT7MSzSt3AI3vuMBnk7OeneHmKY
MhImbRHDN63VHBGQKngRCXXqrunggQhAj6sa5vUW6ftsD4FbPFdsE3BfudGusQEVXIxnzKMzJq8B
3nPjNpHReBXU8HQKzcr3ZpiDU7aS6oGGLUVCOdn3o6kcJU/0/VhML0jCZ/tY67p7rnbOR607NKn1
EtvSotdLFF8QMKMfNIwfPhUS0wUhBDoBX98CPVYYtkM949myWE3Sban1VXodIh7wlvQj/BpLltyB
tESPryjtsKCa3kYF1abaqqezF8io8QCMWqr+IddRr7lCMgs6NvKxQHRQdTdnHAd3uR23XHqYYN4R
CkG0XBbwQLQ0NLkPme+gZiN6hcNHmc3iWXXPpNG31S2SAkmPApWeIfLWiOoK5CTfFYTWqm2jkEMQ
wJXd89KORVDc+hWC9o6XZNdd7WP+QxNYpmbp0o+nDxkgP+6bxavUI+o8tXLgI1FZqXN8jxqnhAOL
ensGOGNWFKPVoqDBUaTxk4F8AhSn+QAmOa07X3JrycEL150kFVvmL3RqEMvXhue44S82hvWo1ZGJ
sn2OJJY91HdWGaurUgI34MB+Dfq0Wvuy+uVYBttqAnWTmEoBjWl65aYU8+owYc/X8s+gJJDihumW
QtVLJOBeG7q8r3OdF3UM7wVcqRtrhf/ee7EA8UyR2NNAp2r0FTdaYD2FikHuL+s/9G+FS1sw/+1k
bBf01P0jEvfRbiqgz3aROqzTLLe2bFmDvyvDm8D2X1E5w0hA1X97o2PzEkMASBvRkuQdhGoZGlQb
kZpAViOJLjvCavmWusnEPRtSqDogTJF1A/YFWlW/9YVdIboHaHSG7VYbi4oJR3VD1hjidISDObSm
65XUXgMD4QBzxolHphpAdwb/jcBNr9/nfTdexSp4Er+26DL5BQVC9GSQyXZi+xjTJnkDCtpeR0ah
IrVlAdWTVrPPuyI5aoi3fTc0baBUq5hPPp5kPwxsLKiGtRGAhybZT7bU3Sov7Bd/FNm+C0D6aBHd
Zzlmyq1Q0wwdfrv+3VX+dGNPfI/Cq6tjHTtQ58zaeZADykphkMC38j2Hm2xVPvVmbl3x6iyvcljJ
D1WFVxoOSqYHeERB/wwBxVk1arAeqiRprtLRm45OW0FqVjNK62Ne0VtMxjadRXBbrC4UR5huGAgQ
Zzm6P7C3MiGGnU4D5c3DzYXaedmLXaeZFdwLp/ke6iCx10UNcpKSI9wDT4kodlP+6alAmWtlhkAi
m46sR9roc1uNTset9JWaEwKJcamzfAOTiw066tQx/dYtYgkLNgEGq1kognjarHUi8ya3kD1KNP6t
Kqx91QSvXaoob7FG+b1LQENResMBB50z0//VBNQh1cYrt3K0rE1uVt43TYCSxL2gWNeBqHeDAmhf
Uq17bvpJ3/Ytz3NvSMO1XoztrikNB5bvFL4ao4egi+ZktBtDs4Ma5pEIUVbw3rRinH53TR8jcBSE
PZd3lC56z8iAs8fqQ5iV+mMk+3FvWmPyR0ZGDZFOsPLWfRWa104g4qt20sI9wBz9RonLHjGlzPmW
W2UBwayWMJ0RGqMijdJgn9F45/KIyxCd/RFGYMjrbTPWw7juWjsC6TJytwfT9dxZmvyGkKDxcwDU
jb5+7hd0+gorF7dDUtSviazRekG0UOekUqZ7o7H1fZMVNJeAZ/kNReZEu+8RVtzqeiMfNb3jDjka
tBBYG0UB2dT3XmSUZR7eL/m8123zW2ebXGlCBBWUUg9umymtNjaSllu1lt2rUGelaqtTm2+hoVlH
JtDf+EpuxltN9cVV1fqqh65nCbQzHkk2FMoy46oPEljneskRzau+64mthSUaEInOHRIQuHaV0p1z
w1zjyc2t494jWX+oSlpW0MZLxVgjslf8TlPuT9siz7LR9c1B5Ksk0IC/6KIRM2REbOsosVzIJ+Ob
EgPkszC+X03pjKj2M3kLR7E6SGOYoZGI1kytVxx7f0L7DkqFDzxuCt0ubTNgqYN2H1oIYXlhmOxr
3gmgAkez+u4oMheb/0MBS0uCBLEaW3ezSqwVDwXJiNc+oqQCUTcF2QyeCfgPbPJBHuTMt7WgF0NO
ndO3h1asJ7hN8coLw4cI6ThNf7JrBKR0csiwOW+5dMLKkvK8YVsCuyDdFGLhsgj81A9Tzmu32shv
2p23g8tCb/wg72gQH8NH60JAXf/bcslybJNCEy8OnBcXFkj0KKSfaiCPKRNvaDGtYsSVVsO7Y63K
/hu5X66sHXKR62bXILZCB3LjRDtMU/R0dWHsJ1y9bEDImo1OrqFqS1tGayplpjf8lHo7bOQ64W54
i0qt98h9w7jKtnBQR+RXLrg0zsZdC88pm+PCwY/bhIxtL6y29NGJVDpieE4p6Oq2fuHqifZhquMh
LOqnWNaHvBjdbOhuzw/3hKHYl7gLhz4R4OsbIEXo6lX2yOvMoF8Mp6T9F1LWujKz+Op8wBP2jTYr
i+3u2NIyl18aq3jFQy+NL5143+PMuaNzsImz5rVCTeh8qBPOYV9CzYvuk9NhmMGRqSO9ccdyCFFr
Gg5aTS8s67K7mflLx3GWYC6j+/NhT9h5fQk724t9CuvZo6MqCmGz8DlGksK+G3v/wio9tUg/z+L8
759iIAwk9ZDuqDtl42PYtHuzji+Y6F0KsViReeqj8xvzoVrDeeeN/SsPjc3/NlOLxccbckRmF9lT
dCmucVf5rsBioi1w0anv5ErAnNd2HKxjpbbIZ06CwDZyr2BWjhW8fTQ7g02LJPI2c+2D+IbSAlai
qbVPbqNVvEH7+FJWOTmZjoXwD0aUOsCjr99rSHJHF9wKXXgfu8Ar1ngAb89P5skM8inEYjLzQhZG
1Zjc9OKUI15DyBOwWxS+1FQneOrclbAboii/Ph9WOz23/xnaYm57ESlj1XHvn1M3xLF65X2nZCKf
p7296db2yv8xHcvHwlrHbrQ7H/zStM6/7dM2mOo0QyCJ2BG6xm2k7mRmXQhxcjd/mtaF42Kdmq1n
tVbj2uKHqOF9eG9df8EC/GRO/E8MZ7bt+zSMwavUgZsA8r+V9kufeEQgeBrY7bpKxcf/NGPO4qDN
61ZXFJWF6NMOGftjDHbofIT5ey9PMlOz512GSS8b7utg+lI3My9xWOqJ+XsyJFx/q+MRZ98qIY97
4fyDyePQ1IUlTc34y9OwsuyRu4NCntLFblaPiCOdnt9zgfje+ZGdWm2fIy3OkwRC7VD0RDKKYkYY
wsaIwIWcD6LNf+Xr/BmaqppSCsOcU/z8Kz4thgaDnbp1LPS5UW2Oo+Gmy2N0cEwstG4MPIbaPDzQ
Jv020Qbz8SYaLrnA/isbnvsFi2RVIhXAmndaV0/tx7Du8I7or4TaHaYYt5oQLQcLxb3RfE7BqeWQ
n/LpruCFIlso5eWExAsGD6q8cHH4eyN+nZdFfgsAixd1xq+i0YyyLtIDQPQrkC7n5//vj/w1zCKd
aWA4jLwjDCOA73kTgfw+H+Hv3f41wiJpDQGUprEYRleMw/QCReo5MNK7qfKma9OuL6Tnv3fjHMzB
2MsQqEbry/3eNUEJG6FzMxUsz7+0oLI13gDwiNRV13nr82O7FG6xRQJkUym6oO1hg+riYYOhUbHO
YUpb2X1JpfR8NDHnkuVK1S1NZa9BGMOx+OteqR3D8fwSa6PRAaea3ADEBgM0F79eKNztUxSnO9Fe
6aKHX4lSn5wFJcDcgPGMrOteHw8z+KfAknO8i+NnjEh0iQFX9TtCkCBVG0RrzbWq2+tStTZe1ayp
xNF1xBAHLwSNPtz58ein1rhuWbaNv7k9e+5+Hc+kw8DCb7BzwxS+wYybiNGuPxTWs6kh2tQ8Zi2Q
xja+rrAWQPmfpjWK7OgzOvEhRGFDo3VZ+ujPtBTU4pVWNMjNoymRqDvKi7eN6j+c/8WXfvBiU6K+
OwgjzVBSnQB/P4oCRbMLIbR5iS4+so7IggpfhQcDrrZfJ0U2Bu2R0e/dKeyRA0XpTAmpFHca5R/8
+mjk0Z6yEVhIR6qYhvZLaumFXXRiy/IT0JIy8HHiZyy+i5c6Kc4JDjpE3bPTwCFTNzZtUzs0Lqzo
E/P5JdBiPsOwc5hQBaVkrb5HbgqauQa6pb5wyFwKs0hyqJSNUpnDDB7X4LYYf6oxDDN7Et//6/Xx
ZTyLXKeY0M+TkkCerW4976Mxf8R4m/73Qbh/Uk5VhWOQ7b4uEJw1g8SqczgxKbZ8O0eTt6DjLjyU
Ty0ByxGadByThLMsC+iOj6Zt0vQACbqND9AbBCOSuNT1Eu0fLAJbZZWRCHRDX75WMMZLfR9Qnjs4
4qHx8P2IsyffEP/1xWk2m/5PmMW3MZy8cFp1oH7Xvo/tGxhnrDh+xThmnv88p2bOlppuCMORlJMW
m8dGQAqxjLF3i+imLR9iYT3mKeK2dr07H+jE4cMi+E+g+Yd8ujn1WTaUKULNbjcF+BreS4rcwcT5
A0kB2sH5YCfuCbpt2gD/BNlaXy46pRBJl2tIk5mQUiSW1MP0ej7CyXnD9NywdIb116MVzWpKcDVo
xkG/KVpeUtG95Y2bPnk6H+fkSD7FWawDgHrRgLZ052rQL0EEoMx+Ye+c/DBI6/L4VvUTr98KsaF4
Tp91RaeuKqAvHVPLxjD+25hfuCaenDX2qGnMW5Xd83UR2FyNUzSje3QfH0ZQHDkgFtPQoZj3238w
b58i6V8jVV2DqoJCbuvsd1X5U09/zv/9U0magsW/R7J4SE3O2Mm2ZiTA+A9qThU6Apk+Xig8Xpqv
eXV82jSga22BXEXvzt0iHE0McOFcHcr4nxxtn4ezSAMIF4t0qAhkoyda2L+q3EDJ/df5OdNOTZoD
eckSKh0Pc3mDUoMCu7A6wg1i7dyp38e34CPYmD+CF+eNA47q7Te0giZxIRmcjAoBREWNkSvC8s07
cJOvqOzAo9G0tTPeZAo8z/++hsSf/hRk8aViGn5Iy0KJ6s36VkL5rlrl+/npO7VRHck92rRJ1qg6
fV0Mpu6ZcQbAyXWiWP8FWyQ4dpGBB3wDwje2ZQwABLz0+aCn8g93XQ0tCJ0T3Fis8z6Q06ikMTt2
wJDXUq+zOrwQYk5hyyskF2pVVaWJi/LynYBfdjRCLofpbsd/ohiHx76GJxy8o+90BIL0kCAh9U/W
xH9iLos6zeRpKDrwuUYfTOCEbPuxyJ7/ydT9e1zLak5ExU9qkhh1VsPqdA3l8XyAkwv70yAWOY6y
XtqFoO6wBJDrLPoh7H7TmRcK5idv+ORqGzy8Zom/nj2AIgGXFXXvKqK66zFrC+0ZAoEPXRU+91Ny
YKcfoNMfxiZ/FB3iaedHeSoHfo4///unHBgqtgmKcyZVD55bGrfoNWwG5V65VK48ub0+jXOxvZCV
qsrAZpyGhTXHLRKKeQDlxXTW/sf5EZ34bkLVgDXQxVKl+q+H86cRIamddb7JbRXoi5dtY0AnfLoL
K1ybL9aLbfUlyiIjySYUCF5wUU3/iI/4Ybjxr+Ntsw8P/iF6KWGsr4f1tO12uJ4a0UpcyPUnZpPo
jqNLXUhdqouTXgSpn+BngN9bjxcHPDRvfC3wR8g9HLERtj8/oyeylGAeTTpWvAFpjX5dI2BJMFCE
aOZOg9LSMq9ey8y7cHc50QY1hMpt0qZWw4dbNscozWZjbBMEWClWkZtZynClX4lNXWJKtEJ8/BEB
lg2cANdzp/W4gTjg5i//YKSffsRiz/sAtQoc3rivCzQbmxiT3vyfTOanEIvJzCzgavnY8+nScIP4
zLe6Qlrg/DBOXQW+TOZidcZ+F8kGtVrXeuy35W1/ZBLRrzyGB/1VutUafESPSseFo+bkOvk0tHln
ftp5bWn3QH6IimlDXktUFrsL2Uo7ka6+DGyRrurYymPVIoT9ljy1t+Nz9+79Cl6sY7tRdsWVvA4f
y3dQTufn8+Rmpw5jGA63eHv5Kq1L8J96M5FS6MyXIKlycHSwfFdZcZeNJa7ByaYH2H0+6slEhrQX
ryDbkaaxSJlpqAg98SVvugqXcx9vDig61YX3yalvpqmwJNFtM4W+zJaANcEs+iqbasQ50s7/0Km4
tORPZStNNWxsAzA4NpfZymtllY/g211/aH7FhXWjgtPBIHV4dTCpFOGls+bUxGm6UHngS4f/LbJj
g0mxHAXxakP5XQUxukUol/u+euEDnVqMn+MsskWoBNIa8nnufBTNJbTkFcC5n+YQPpdoP19YhCcu
cvAFTUsCTeEqt6zCmFWay6JgVDyYAYmgdzU7A8vWgbbNWSN7dBWke34JaieXhxQm6Ay6tMDVvm7p
UBZBh8du74K6cf3rBGLqAbeTNdh2WIBrwJE/uh/nY54MaXKwUdY2KDAsln3Cc6IKW7BVpXbQcBBO
tfzCd7sUYfHql7WZAFs2yI4y+RBqvfPopV74WidTsA4biHaWbju8/7/OXI6ep4dWy+CiY9ltQAy2
u9mEdQXKCso0Ag4bPH+3ydrc/vfTN9dMHKlrDqtlsSgdNPxAWqJVlcjZPKQ9TOX4T87qzzEWY+t1
LFRaddbD2no7c4dD07gdDoo7uCjO7AFAr+HXwwE9YA8NXXaLgOTDpXGe2HwW4qSa0EnL2l+XElKy
BQmDlSnoDeAacFuYmFyK6C0ojEu74ERC+RJrXlCfDjYFrktvjGRiY9Vvp02wLteThkbIJlwDft8D
C4NNtTMuvA1OjhAcFn1dDp2/iv+Rrkp0KRihpVDcr1G5EAoKh/6dhwDX+UVzcoAmq0ZVaTM41nLP
tZqBWwM7Qq8+gNruoBXDh7n0LPxXilpcmunwGGQTRxpIzi3CONz/s6y2qe664zbdBi7SD7gvQ4Xb
IkMADWTjv5wf2Mk5/BRxsdWLULRC5kREPuRGbcWqYkEWvv/c+u/nI52cQi7kjjbXE43lU16rBpQD
Ax81J3xYs+IlLV5HjEH+tyCLhZgFYpzSDtk6Hx6hrAEyY8uRWY/no5zIj5BOuOtYtmkJ+POL5Y6q
HOafSKM07YtofmWgc88HONXoJwLwajEXrcmPXyPAT5ZqlIV4Wu3679UP/JPeQ32lrX1SYpav5YVL
zqlvg6MGEW1gEn/dpDzgGFluBAPCSv4vAaJxKuTebLJ/8HWoijuGMUMZObq+jipGi3gYRTy4Iq3X
ojfB+e1G4OrnJ+/U1/kcZV7yn5LRGCD+C/KIgyU1wJYgKZYU/6DeBuuIih2VRFP/q+MzqJ0lJoXD
q5lgscNVTwELnx/GvNeXuYCOlSHJN6S4v957wTSJacxYAiK3/3gWdssWese7AkthuC7AvCNUzv9B
npvRADPAVdhgXb/OnZ9INDA7xpXrMQjo+wTKWW9M2/NDO7XcHI59hzsvwZapQOfoj/OqHtxSQV83
xidNz9X7KSnrC/to/rl/zeGnQPNS+bQUyiGr/byqOHZRUfH96k9a2PdVW0ISR4yzGa3rKYYYo11q
CJ5agp8HuFjokNslrmb4msnWuwFRgdnMpZvniRC8FcAEm8jaWGSJr0OrmtYMQ0sb3Bbqb1bfo9ty
/iOdmDtSgo7dnCbBJS6bWKFetg5CZNyTEBGOPeOIw6+FM2n10TtIL7bWLsCZpp7sS4/JUyU/IjuG
RbXZ1jkJvw6t1LMWlUVWfvjdvMo24bd4hwrzRvuu7y+9hE7d37/EWiSLoqVhUFXE+v/gcpiFK2WN
0zfSVyt1hQHNxrswsadOeVul9Aaqjy4rd+Cv4wvgx/WpidtSv+631X3xGNyZm3YzbFHBe/PvogtZ
98QRTzjhCKqnpvlX22NQ41qx1NkfMbv3IYSlNlpgbbNNxeH8ijkZiNTB8c6tjDLE13GZXqQUDQQh
MCbYiYY9xmWqiu3gYGxTv7uQqfQTzz0b8NK/oy2+XK7KUtU9ojUb7pw3zX2yGa6tPX4umJPvvJ3l
lkd5r370m+E22EcP0R4g1W9oqvv+RX+5tJAujX3xTWvLz7poQoAhE+kmEsnvzor2qERiGWWWFz7o
PI+LrPZl5Is7W2Z7deS0jNzJuxUnNwpFu8q6+EA7NSShQWUyKPKTqBdDEtSSMmvEfbtf+7dquknu
022y8a+cdbNFIYaGMJr6a2XTXngZnko8n+MuhlencLRhH853n+ZQ75p970pX31/CuVwKM//7p7Oh
SjHSAMc3h4nujX23b930vtm1+/Ob4kIYc4nf1TH+iCVhkkNz0PbNHvFdFw/MC2FObodPs2YuzgNu
qZZFeXZwO9ff48an1bv8Fm3dR1QLEAHX9iVPiTft3Xyigrwv1ughlsgt6Ki9Yqq6xjnuDf8NbMN2
58d/6p0Pz5BbJZU6kt3ynY/4TpuWnjm4KWaqPA5BTj7zMlSjrcPjsHxC6nLrWTjyXNgl8/Jc7pLP
cRdnfyByeOSOwSWjwZq9zrZt79yo2TNvr5nk+HphmOJUOGnQHJ27ABzNX5eT6QNQk22Eb3yFfNBa
3cY832D9t67q7zDX4yC5tFG0ee38NURD5zFl8kQwli1Z39EDVYSGdJV0QmJ3gMEco3icKYjRI0hz
ZdYFvOOgwP9TvFSNcrHJc3KOP/2AxVZN7TFH19JHRwmBZRcZXO+bN+Kl1gR29pAH6BrVTrWHtk4l
v+/etR77Vml8tEE9YR419ldthmWT0cTKzkYH/Y5enrM9/2GW+w9pqvkmOwNdVWZIXey/dqzDzKps
00WsjpUv+H+dPlYbVwt55/S5iPcldpf7pNOmzfnQf32fZezFmqB2HHoTfXO3rXAhDCxUwYv7Ok4O
IVpV+KfbfzrP+qO11WbK1bfzweep/7w2lrEXZa4S9YnM01vhOt4VkhmzYoIb2W+pIo+RvB4i68J2
uxRv3h+f0mmMKDhaL4rpCgXvPxMDTQSj9RmSKq7r8gkfjvPjW55Oy/EttnfnI4zWpsTronrdaijS
eh2GLHdec+FtrF+KtLjWNDrGTnMjlcyKztMmcu3sZ4d47H3SrPw30bmJsQvuVGsrN6Orb5AxW1tP
TbRJdGTMNn681pvbJPt5fvj/KgWd+77zr/4035XRVxnMSJXT2Q7W2T0iHFuuPkfxkFBAxfVpq2+q
dXZ0Lsz7X7fz5cQvrgWTkdcB/oAWgTuSOcTkR2/v7PJN6IoLBb7lG2cOxYWVezIpldr+IlRFowBo
BsawafXbRtfZuQSjW96k/l8AxzbwFqT2sWzcGo1RBUGuW64YXtB222TODVniwn3m1PqxDH4/cEBd
tZbXYlmYhsQqxHKr0FjL77H9M33yk+JClJPfxTId6tqqCs5x+WrKRA493cc9wDt2N+3OPjRX7Y0O
Zc3f2Bdy6snE9jnWYvFlyOPVao0RCgKt6zG21qGP59FTL5ClKe89Y/b7/V0WF87YU1/rc9TFcvAr
vHBTn4ks0Vav0hCF9nDT5A//l7TvapJbZ7L8RYigN6+0VdXeqVt6YcjSe89fvwc9uyMWyCFW39wX
3YiK6GQCiUQizTnHJ2vnwsD4qUQDJiSpUCe4PlitPPZCUwHNmISzC2qel7RWR/AzL2A3HikBYAn0
AqEHin+j/ToWvaMgRONNj8ySjGCO/r460yhxGmAqHQxPmeE7wxfQ6QIU+t8P1ZUQZu8GAnCEJe4N
D8OQN0pQvHciYDaPFdlZQ5pOpI9cRCeboimIqYYW2E9QxG/OvQ8KgzNIHLlB7856XYlh7oBUI2AE
EVrDawD+EWWv+dJgYGPmKLMrBcU9BSaBPnK2bbDs1TbpDSyYodQuIB+/FbP4TSmCp+M123F2eNWp
NO2LtMsmTi4LACqMwLHxgBKi/liECrgyROWVs9mIDR4PUpCyRpsKKibsM6EckqHpJ5iYpH8sM7iP
2xdTvDOXZxkgZscKSWxITGWhMoNuWyQS0d/LnCQtG/R4IB21AhnYC3Z9B6ZSoM4Ev8DQ4ALJyQEW
DpqAcm98J6/yr/pH/mKeeVHyTmCCIhjGgJCQo/O1TGAiIQEI3HVs35KNDwIIrosGfJ0SGu8y5Igr
XXoGDoZ/rPqe/a9lMoZZAzMmkxescirEwFWuXYDeuWF0O0zv6njOlsoRBF5AsGemuCIxfoDKEWr7
zGqDtUBMFBUyaT4kOQPIEVU481l46VzaCyTcmGdeZmlXpCIAdwQPEMhmHHKiRgn6GIG0uqg/k/4p
BJi6zm0A3Lk+gdGCLi4TtqSbGqNXuUQzgFIyGbVUwLg9J06EqiJwkVFgB/WrhaeVFzs8zfbCK0AQ
IImFvgwB/0NVX7liQKrJDUA8DE/7lpi+DnRFL7LzS3zBU/kEwDTtRv0T3UjvOtded/RFxgUVMpRh
0GjLBj0aWFrMBDxVXgdoix5D03KiO0qAK8hInGMz3Qttr2TRs7PSMikAwitRWboaR049S0sGcLhW
PEdAswpB3taT5CQsalGc8Qid3lRS49ptu7R97cVSAYsxRl9AQx/FIEczk+dY0sjPcZLrt45UEwC0
AAcJeIypQhFTwH36LRmrDkTv4IE1h1QBwvEE6vFpTIJ3Q1I6TrywSe7CAV2px5hOVIagfgDVvJcJ
qU263KkL8MGRdj6JMRoBAXorAVb6m5EQlOQN4wuYf9+bcPquZsmfBdiyx6u9yYQwn6MwT9FuLsth
NrDauQXmEDcT782bxMnt2inPWPgM04b+r1//iVATz1pEMhj3ZOsESdE1YtbU4HNFslnITiB/TV3i
djg85gUEkikewQ06BXmwLTvXGSqkf+VK16ZVGUGmmiD/8wytuWtAe9YrdcS5mffi0CshjG8Hophg
1O2ieBPYRBciuwaSrQuYUsLuIgJKvUwXtFh/q2Ve8nnnGr0SzDj4UQi0fswzQAJGQOYB3WkNsMK0
xmJmFZluFKEQgbCXB4Bj70RwAwHNfaxK/SWYNWB0zmlVga0gmj7w7knccA6JjYm76lQMUndKAep3
FvIJRUt0OpneaAI2cVbAuTTpDUZlozrA8D9o4apMjlycNpUz/LWpPn8a6mrvGOdn9LMYztkoe0MF
qNzKMG8K1QDUKugrxMC8iUDdC8AlDXPuxYBRBjCGqR8YThgTWzNAJXpswXuGhKwa0nKGqGy7POBX
arFVVJBjAhu91uD1dU7ktb3GkK6j7XBoG1MxCM1YkWpoc20GPcFtXdlJ36KD8bYButKxHluTQaxK
+44QD2vb+7mO+0xr6wa4vq0SP6oka8FhPHSPJQFtRZWm4t3QTCFnK7eXyZXQzwO0cvAZ5vVrMnbE
K9XW1fvFqc3MUkGGPM28fCtPlHh94GdzjBcAVBOvATaBHP6IdcVuog9gfnNO/dYgrnViPYtSFYUC
zmawsDwP4ncVkdzxTu1qYiqYfxTRWbop7vdANJPNYiSgDh2+tESu7kC3CYRqEJFHGrgsjqXtqrOS
xrgSeSL1kEuwPlFudbelTCJ4hPDax/dsHKXU/9aJOdKIz02EFRNBG2t+SfvhohaR3cgjJ1m2a+Qr
MXRpV/YGwoJCVIGD4VXNGV1EtgbqtwU8NShWg7SR1+3M2yg2/syDWANjOJZOQZiCSBGz9/MNKUoP
9M+cfOq+LJoXEGU6PMGYtxxX8gLPDM3A4OcCjDw+LcPSPgY5iKJUeRw4TmnfLP7KY6xcBXJ0RFps
mDE0QBbW7Zbn5nck0Hw6BR3Ci3ATWM9jJMwGgQQJAHZhXdzoPS+XsmN1axE6G/EMwNyRTIjIGgEQ
9I+puYDkoeKcoJ2tuZLCbI0q9lEaClSRdHEFqQECQncaWsHSpsU7Pqw8UcyuoCNrjjBQjmMk1m6K
EVKSgc4dgXqiyJz7grd2zK1EwiDs0biMptHiQUEskNavmvz9WJ2d4yqiXRqPKxHFuQ2WXxmb6SKN
pualcuu2UngG7bMVJndBlzlayvXcuyqtxDHPjRas8rJYaQRTq40XJUCSX9LfRU54fWY7AQxihZUg
JvAPiRYnkWLg2gP3VZdlfkIk5aGujd9tMElW1QPcF0Dzb80EjIw+JYuVlMNzn6i8Tdy1l78fwob8
ehcHCoqUMM3CB2KtN8bg1mlaL8G/x1tJVbquB1ypzMb5cQhWA3mCJKH7qQIVKFJ8cOIUA7EA+mnH
+geJZ/9Y5K4DWSnHHAbZbCMwaisQ2Se3hIKot8Pz/04EcwgwApHWjYLzJlSPff0tK34c//1tcgir
hsIghksxXSWyGYwmAn5/nDfIzaOKVGB4q1t+GGkJaADJNtrHcubI21syQDkiV4I5WmHTAamTkZRF
iY73uewAXd3YIJXioRTtnTKkYzDJiq4NQ2RTfHMlRWMzQ6cUxt0Wlwbo8H1qOscrt5k0oiNoazHM
7qewTgGsP7oHJNCzAYK0u+mk3neW7AsecEn8/DFzg+eJN04t0TuDNfS1XMYkJrRsgBsUcpNzeR/c
NbeRYpfPtPw1J8jLW6BM/N59QYahfShs0wm+cxTnLS/d4lWIg8HCbEjbUvdAvutU5k9pRPPIeOKs
Ll29Iy3pV6ykTKZYgDUIm0iRRkUndoGCrGNkEsNpfvKb17m1dw+s15S6sZW0lIQjCI2wpnMFPtsX
OajOhvwF5MDgSuO19+0dgbUsJmiTck0rVb3TvbDMfV1Co1jJw47c84VrEcw9E1RzJosTFk9Y3szy
nUJ+9MmbNoNbCwjXsgzOhZRzsP+H44D85CdAGwZarpewbuqRRM2ge8adZMMiv00Y8Cie0WNQncCw
/qTauZeDFXi0hWeOrVCL39rKX9GMumLUVwlYxFCRvegfoqN+JpV+grBDs3DX2QZH3v4B+CuOuVw7
NJuU4wJxGQD9RxXIMNPN3Kac++xYCjqgr9dTruIsTupa94Y0Pgflcitn9a0aNZyAjieGiR1NUoxd
HWPbsmBxUgVsn9lNmRocZfbCAA0FbATZeIFtYG5qHZRGwKHGaU5fahmdQErlJBNgngnh3Mm7oc9a
FHOUwe8XDaWJ3THzb3lnOGF9K5ZfakWxjNlHKsAv1PtlGcE7b7gBF55og1L2eSusNGWOgQm2njgR
IR7o0BckbEDOCF4IglnaZwHTTsk98JFhk4Wd2OBruelqb7iT3kW3sWOPl8T/nMPYHAxVQnIH7yj0
XzFXRSyPoKpQeupERU956/34qbWDc1ha4Wt3MTp/sQMr9zIf3TgYdjC+tRdeC8Oufa0+gbktQhRJ
U9RFQt+ojfZp6cGKMqNr9dEAdjnnzuCJor+vnHgJyiUgm0PbMCb3AfgKxno8A8SCc//t2vJKI8bA
BqFtQWGGEzNG3dNYBPejpJ6SsETe3+QNxm5apT/NaSWMMSc5K7R5AdywHzQ5uYuADw9CN9E8i5Na
220XSs8F+COBfT9JZmMlKvj6eiDSnwe9H+/6sNQuLQmW1jr2uPsrbWA+QgfA4KY1XigDra47HSFI
oNiaWFtljSoHL8m809FBm28VxIpYATSpMMq3clfgBYh+hyAfb+M6+AYas5PRa9ZUEjcC+nKlC9+L
DghW05KcIjM+/6OaIjDTdExqKRgvEGS28pa0c65NRhX7iQzwQDKBtSRVKMVzOfOiuq3b+pSFaxNR
pYJGHEbXKTJrIvVB5NMJQhC2gbvDSu3Mqs/FBQQCr8eabWIQRhpzY6Z9K9Vx28a+AXIZhRaizFbT
OVayOSiotoBACnlr1EZFeKHr85gBWixOQGPhAyPMMcG3YhkiOOIMsDFaWgna4mOddsVpoiIroqGZ
KrtbdQ1Ex7iHToX0ewyAczmBHLd/FgqOm9mXgz2ik+oY293s1Bx2naTGvpkSkAcVRgdmBvUriXAA
h678dxsEeh+w4CUMCuOVxgQbetMp6SAEqS8D0TVNp4eEpB4Bocjx4m3DN7yXVnLYRLkaQlE0NAFN
93a2MwpeYKffBbf1la/1R5l59Wt00m6SbypHvx1LvJLLGEkeG0uWmGbqi9Xi4MHeBbxAiu7H1SUI
zWQR2DnovgbwFdtUNFRGGkQKEEARl4Cz6IeGCm6nnvq58ucw8o7XkSeMGs/qDhr1OZFM8Fz4dSW9
NYL4nujSH6L298B4zEDDCCqLY4HboipVz0SPL7KygBBj1dNIMGZDBx4z9SGUfNWLL83JfA5uxScg
tILX+AximxOyIMdi97YNqDICYAYoIgs7wSYXBqFUusQLO9PORxBjhzzNNpcMFENvBSYAARoLOmDG
MlBijLp5WDAhGYBsFBRRuUl+IEf3/ViT7RVL5UhYPMDKYsqDTRckS5HNsYGkHA2SJpA4gS/YM5zO
DR+rEG1CFxqrHcvccSFXIqVrKzHkQZ2rBnvWKJpda8pJngs/WijRc+sei6L+gbF+lCOAvob2b2wV
GwKSKh1bgGzhDjvTTrTc7z39wp/y2IaaGAUFBJCoarqo4h8m1DSX0TRAMxb7VQmoezm2op8kwVye
nWLIQbudgMcjurQXM7lJnkBqbwP0qOE9rTcYQRQKFxc1JpNxFgBIy9hMJg3xGFf4iv/qzW3RZUCs
wst/N7d0mEaordyubjLQbqJSYstfUoeAHXh2jtd850ziM3RQKsCAgVHBXkXaYKhDP8w5PkOwAfvr
lfejP9wAbgoULV/A2XcC4S8v0t4eySuhbK2hXjoz0Isl9sE7BFLm1hJHHp7JzlkBvKuGMq4OlBH0
hzK3UZHHQ9WJWF9Q571KLpimLNVVfckLLDoJxSupbkC06H6u5LE6pTWo+IYM8nrVqiu7ucWwgq89
yo2NHGUsecRu3PqM3ZQxYILxDlCPazw/tLub649gjAoNlT34sGUsLDodzuDGPFU3TXVJ3inIlPgG
LGLXHC1ej/E2zwfd0aqoAUhVkJAkZ8SSUUkCcL9kvhDG9XeTpMBBaHLQnwF1/r4Uoum2R1LfQZ8C
5X9Wxbt0kgIffzB7zcpa/hjx/EnQCIIiTVKM+iuYOIkz9GhCQRixoFxYRg/ToAecCugnINC1x7n+
bsa5UT7LFG2P6Hk1QzO3EqlsBXtSl+UljOfe6WbRuCVK0z0tA658AV0TlqjSKeQlrVRLa+Th3Bs5
uNNQSz/1yjD96tIkOEdz1FoxkNt8dQIYS9LE861SALKnn9XupNYYAFLruXO1ElRdoA/M0WYFbPWc
0DJOMBXpaIGjz3QrIugnHa0IJQ6IVDwdH/29QwiEcgAjSHBBG1zaWEgWMzDHzA9mHRRw4FnmIdLu
2QXQtgFsAqw1ihrM2EVRyB2eOnrmdw4o/TBAG7kqetLsxEFIeldHjvAzsEqnuv+aWAOAR3iX185T
BYgMKrBXdR2kEoD+vr69wBOKKaIIH5Cd8eCVvmdOgI7E8BWdFcsb4crb3mDX4pi3Sl61bTRLJhDc
i/5x0n6m0mh98rndyBki7l601FB5/OdtvFKR8XPguRoNscKzuxiAogQ+bEH9dSxhGwJcafW5y6tA
sZlV1KQFLGJP4q+5YHyVByF09KS6WQgINI6F7UT319IYmxFrAOWAYDn3qw8JrPcoi9jx02CNX7Ue
g+VgarXHk3ETO7wmOK5gxhkIM4IPUw4QnSIqUOzIFt/zpxEdeLmvONKHBqi53PR4ndfb0PFaXSYY
ySd1QD2/ivxFP41geI1wHmVOP8S2uRIHcHUMJOoKVjs46WndGSXW1PgWPtM5oOSlO4GlGNBXk6/c
zCfeYvK0or+vBPbtZERZkIU+qKdMNFEPqL7neuFIEidm3HFiV5oxjxhJbpR4FpPcT0Q0phvJr0Vv
n48tkieC8SFpkxvTPJboxTSWu2XoLsoycSeCqHExN9GVHoznCMJESMEclyEMEz3Rqe3hPbzrXOI3
PnmUOPcex02xzf5R2BSYaoHNZXp1M1fAFE0iML34XdtboP20xCD2hSJ3jteR40ZkpkpQge94kSd6
33T5h1LUFCE2srQgvJE68h8kqWDywNzGe1PAQAgb5Heg6iordBX7JX1NFB71+0IGvi4LDNdO5PIs
fi/eBPgPXhT4D1vJvs0CI6urCbTZfttYC8qshWc+D5fmpnNBqHw33/AE7prlSh7jrhAWlPogk8gf
l4fGVE5jv/xz9ghLuJLAuKawqEOFVJDQKdIpCkD8pYAmQTOdKc44xBx7gatEMWboSwizLqxJ9hGJ
myLF6hUfM9AHLdEpPAJg+Ts00tPZ8/7c+LL5hbeI/4NcBdMKtK0O44vXjkoPQe0aVJArqZbudE6F
fYvAT22LA57V6h8EJzZaUkbOq3p38zD99//EMse9kdNCLDuIFfTRSo3T0vBGabiaMXGBNpNZBdB4
jNiLepTEG7r7EA3NtQM242cBLr+RLbX0Ai715rFyaJ+9XtNxBp6GDrZyH2S/IIy2i26wjl3JngT8
XeSQMM+C3gzGMmuQAKFdHZWaALCVbrHkwFtK56/HQvb8lUzZaoACKwJNjglEyjxpl7lE5mMG4yxW
0wkQ6eulYlfgJj4WteeQ16KYs0yaslGVDs5KHJLaKwDXkROcAQmzy5hHEhD/txkQWoau4CzkboAM
KkWMG2CSUcHJu96rJRiXJKzxam3d0dXAkhoVKILL/nibXTJ74s3XbuskiETACwuIVsC04rgx502U
s6A2GtjGeDEtxcYMqqOcR090kwvvbO8aiYYiP6Y0sYssmMWSqkrcK1Hsy+RByJ8FtBQc79pekINK
y38LoB+wCnJg4o2ahzl0aZ9V47JEyGYK2flYyP4OraQwoVSVl1Xe4F3tzz6Qj7zWb36IT5qleLln
OrzIYNfmV8KYcCoC8WSDugRUmtzQND8KoXOCQXdimZur4K0eYwlm05ZK0Me5v+QluvgvZHibas4Y
D3WjbFS13iHGzY7DJHZDCHVMKbTUSbNSSbabx0UGYm/zNeFOY+zqBMoKDIljAgJPzmuLICmQcscp
z/2sulPVEyG1hac/xyDowmyU0gFfK+AQoV7OHFk8vrRBN5LYpwO79aW2I6eo3FR0QFDr0CaS/qaM
7FS3AsAsc+6t7awdPb9/hbNB3JIEM7KaaeyjetBZQt3czOrSWaK5xLa8KN9qoMRamhL9aGZJslFN
eO+D/KVK5sepmO9rBSBdVf5TS4g1EN4Axe6Bx0wI4GuAjLjpkJXlqAOCBxamE581PbVigUcWtPtG
RH4aN4KGkvJm1LAbA6ktFBz5ubKF2VpugdRT22WN+qcM0DWXfJsfdF9yKj8pPc6+7xkXWCCAnqrS
jDzrOs2uMCtRzKBeb1VnxZ1Og26FyjsA0EqwalNkWjU4DeHlP8qirCUzxyjt5BLwijBr86V6jezS
1r7Kfn/bWBjJu+gch7e3i2thjHkbmV5KpMaLLuhi25BuQpMXfHEW0mDikynFgEApwvMUy2RF1TlL
X3T56Xi39hwpyrsYD0chA1cd/YbV3ZBmRAsI2qJ8WQfeSTsAU33p7zUzc6tlfjuWtXtFUGIppPER
xm7IIZH5qoophTDF12ZLcUsfQCYv8kW1hzdg4nF8wJ5TXUtjghUVM/bC3E+hn0zAPOgU+WEQFUvK
iseo8PW6u21q3uuAxnOsy1uLZOI9pQvHoswbWivBwFKMxDqQPK3ytr2FO///6EbaXVFcg6jP0MrI
5vWoB8UUotedhkUYjpGQsBws6RXIKV6jWPkDLwlEbZrVby2OiSSAtTobS4cNRPF0mqw5Xub7DEOI
f8DkF9h5EPwSgPd7qqJpfEB++N+bR0QKAAEodhkqg6/u2libetbBMoLuB02/r4UHCd6ZhL85Rrq3
h2shjBPJukZT+hF7KDx1TvOq2e3vyClBP3DuX4G/7nGZ3XZf5LoCFBfwOeEZy3Y/yBOAhQFOSV9A
AkC+MvQMwk/TpJdw2/kosr8eq7jnV3SYKS4IHVAa7Bx6msjmmItd7ON5d1Za6atRdn9KRedk8/Yq
h3g3/pXDBGmYkcAEgdrT04CJc9MKcusL8T4By9HmlHjdSXrJx5sB4HXCKRUsI7f+8O4Eec9k1x/B
2IzYEJR0kjr2o3BBs1G1qJggm5bBnaQEXDGpgsFpdRQvRjUC1bmNRSc3O6S1tFaz42qY7ILO/uqB
rnhK3ahOIhX1I9B1p0dwhH6kui67OPGvghbITlhExNVGDTzvRZu8tKCS9ZUy0ywiTaFlGpNgywDl
avCiBhoyoPIyXZNQ0O1rNyO6hoHKfnDVtsacgJQrs92D5+tNCwzt5dgAdqIjA3PbFP4ItUDQ/TGu
sYjCTA5kvKYEP7hrv0yv+VPkSOfydrgIHm1uEJzcIVyMn63hUbHAYEUWHtkn9rLRG8noUeZIfMz5
A1Sr/K41gBHEDL9/rN/2ar6WwxheTGqCWlaS+FXUu0I/26Oo2McitvcmRMjg7kAtEfCnbHBrLlKO
2dQ+8dMgc6Tp3AlYsuBc1+/HcnaX7K8cNo4VA4Okdd8lftegTVHoPNJWv6rmX4nY8DZEZR9jiGhx
R8jGqjNovdH2ZEr8MRBsJQ4tZQTJPTjBWyAU9SLnntxTCuiNyKLhnoDbo7+vgo4ezTdFNeowP1RO
lfinTt4D+V+ZXD5VWglhjCBRshwslmHio8wMYnMFp7iRkt9CZLwdbxH1INeXItZuJYjxMJJhhEh4
QJs4vUzz4Ki9aC9lakUgwCpnkRN27lz5VJwGaliaLtDZ8HpQmh69cUUC793fYvxWtuswfOqG0itK
IMdnAjhrMJOdNG4bo2EhCl3JSHlZu41XReYYZF84yWhGxMAnE5pWcjN1M2kHf5negQIs9pdaj06h
8KUS/Gz4Iaihd7zI2zQhI5GxGTzjmjYW6t6fQrd38WTL7RZJGcOZNAD+FKDJRitMVdpcrNFNPMAI
ZuyoSxVp6kQIFkN38RQ7VK340gN1DVW+BnBhTupxZW4OCEoCWGC8EXU0a+lsUSCZo7ici2bwC0Cl
u+39+AbK67TyTHe6TO5wP6VOWrv9+/J4vMp7cjGqoqLZH6hv6N66PpiSlhlFqdSDPyS51VTvgXkm
uDT/V0JUxnaasEcmrINy6fKWyDEwLr5OOc9AN1cAVhAdWgin0KQFrj26qysXk01BnolyMfgxeccE
OeBqzf9EjZUEJhbORCE3ZDRPoN83vNQUbz7ugVEQc3zl5qJhFGHsfhTUGu3SVEwSWFXwlgOpv5Ha
CzDfnON92byXGEmMoet5nLeahDOd5aHdydr7kilfgJr+GCbLSZ2D76PO5VrfNbjVIjK+M81VUyVx
OfjIBKmRVZzRHotTjSpf/VK5gKIObcFKQhu30rGyPMFMlC+SGZwoUgeuwAqBpyhamKexxJhTwORJ
Yc7TkmutnCUzoLTVP0H8MzMBafJyrMiOJ14bOosFbWLWE0ByOE1qDlogoa3tKmvvwiY8RUQ4L7F+
ZyyT28U6j65iXzB9y2PmFDSFjG7DFC1pEcBc6k4F/toi5la5BH47B4/yED6Oo+ykRnoCc4Z7rPG2
W4caKjgsMGVrUBAvuuqrsz2iKV2tFRwJQMYYd+G9ZKencrIEYnU6QOAAQDTYuj24NFkfI+uEDknz
9fgbthE08w3MYSnU0QjMCton5/jUSPYiWKpujZXV/UFT96m6x1MRGY0B46KqnXKCwm114lq6zPge
cRLLchqGwZfS7mshoCg3E/Jeo94TlOHPRJtfZiST1QEFoWEKL1nc8KbPtkNZzCcwm1DJ4IEClA/s
zpKQamu9fDklSCwiHLnXP2p3cJqzfCJucBJna/4lfCytJ8l/UNeW7dxBAobjvbZx0ecHGYBWQz4E
3VyMx8dAptqFM+6uGVBNp9avkO1dYA6KV3qpg4o672m57VahEmGFGI3AVbMZiu7mvIyNDhJbF5Vg
QIj66Ztpy7O92A2on4UTEmo8HJltsuBTqGLSKjQd4mGOndGBElGXIZSEjmRLmCYgbp0Anlf7CXt3
Q0d5Pjb13QsIWfz/K5B9gciYy4pDAk9ZYZrRnGU7MXMM/dXvqcSttexeQStZjFFpbdoKIM6AVzYe
llJFy+3rIpjOPNY2fYkAXuR8rBw9KFex+/VqyswxDpZiicQUAgs0+H72dhKR4662roKG64IOnF4U
FKlpXrurAJQ7BAQ7A8pioje8koBm4u3qB+3iVqULgDJgnYNo9T94GdDtmbgWzXbEVZEQAwfM7NBb
PDi4Wu3IC35hcMjHKXnnDXxv1hLCKGmmhNARM2ab5tpQkpcox1qWlXjKquK8NLwMskTX6mq/GBlM
4sLIk6pukJHxjQwevx5aVyLCzVibj0oE9D3BXE5SszyL+tSfg6x7n1HeB+/K9CQNIcD5kJsEeM0C
lM4ObeuFW4dTdYplSfJnwUsxdiyE90RCbrqX6nu5LsAbqA538ST8c/jB6ME4q3qsi5SYsIlRzpxC
eMqL2TbjL8fGvXVQ11LYo9v3GtqL1Kb3a5SAPGCrtU+lT1rL/DYgWrUkR/thOjHncqJn9GCLZKa2
qBvNKOodhOpT4jbaYgEexZnQYMpRji7RkRzGFKoUAHm10va4gbvzjO6Nh8CR74cGHDsq4kWaTeQx
QO9YOOINwGGjcgccTTZxGiuRWIOsGCc5jE5qbPhSLP04Vmtn9a5EMHGpjnxkBl/S+4JCekeKzQ9w
c4p2ahic+3JXEJDpMKBjGlsIPKRFMwGcBXggAU/GqiXBTxXtphV4RsiR8+miVsHaLAqExIYK8HDk
0PMOMZp6FxkSR5vNJUXZ3+B1gLqCXrANvFrSwtABHIiHa4f+KKLg8foxILlURby00uaKYiQxNwYZ
ezMXRwSfXXDXYRgdTGuWRh5aYFpgxh+5ZE4Wfc/mkCvFpQheuG3ONFD0PNFDeIq2XuwOWLXBx7HF
7XkJbS2B0Ugs+x7jzLjgC13+SMfmWZXKGcMgzWWu5ee5S29xGLxlnPzOzE5Nk+bW0C4vczs2tKoW
cA72jotff47J+A9AkxmNqMIwIzwIO/XBaITPWWgTobyK0aJj7XcN5+/ymowXAReyNJsp4vhuhKuS
W8l00M+geJ2RfmnM6p/nd6n1qPgLKmaStyx1g1agUEYDHEMOz+l0zpLBEaXe0hNO2uCzVZpxj1eS
mF0No8os5qUfgMKWgWNpiBfQmDayQ+JOs5tivlVztK3nulFYmIOsXkKRaOhECO907WYqOuE0Rurg
xEBWc8pMmS1zAnV6V2YgHAJYnZVjWN1q4ia9LUZwBFhN2rROVA6dd7w/e+4DQNA41gIFfWeDCgG9
bcHQw+XOxW+9v5H0t4AHkr5rcCsR9Pe1h6oQGqQi9sQ0ANkQfuTmjd7el9G9YXw9Vmb3LGNwFkUD
DHBvYvdBN8Mq67AneqieGnCxxiYnnt0+D6iB/RXBXvmhUktzUcNd4OD4spM56CCqLARBg5ucKt+4
7/6jE7SSyJzXttPFLsjgeltgMqIJ3ZKJ4igV6tDtxPHyW2xeRjvmdlT1DEDWBOFfqQbPSesPjVcJ
L3lC3CH5E2kVGhguCfl9vGu7Hn+lIPPiqmOpIXktYEnROgB89wqItXjXJWV6DvM+d8xWuq/VggMH
vPdsWO8kC/OWjMNQtBXEUpDl8Ca/1z31VPq5bdrzz/YWcKt+9GR+5b5qd0/cX3XZWagOwPbwiJBr
fOuBAuGIt1JtZYWV3tVO8r37DpLLAEkVjwewtCsXmDzgZ1TosCn9fXUMRT0E0QgYnfxKrkJLntCZ
ZkznvK3/NcdNbWglh3GMySdkmwB7xXSEm45xZMVV+1r3PDl7j6+1IJ05GKOKBsWW2o32NIG+GlSC
IISL7dmTXemdRwm3f4v/VUtnLrJJR/5WT0X4+ym24+ZHHtya6Yc6PRrBOzCALbn6mesPOmntqcVE
p+EPCifw3/Vuqy9g3jRZNyRg/cDhzJTKByixg+6C45O4YyKYWUfdC4QESDqyg9dRagLwKIGnDoQS
ZT3lRhoVdyh5k2p7O3clhzGRqS7TZCoQhI/24hkGsizhRXymDRkR0PV83lgqdSDMVQ3GZ13R8HLW
UR1nLF9NdL1oJepBB0x6j3L7qOlR4pRC/p6LGMiV0jstzG1p0DiXK0ewylgogPO1LMkR+eX6cMqH
9CSQyjUHyW612hfA5JEsxBqjr8e7yNoJhpxpqI7WEKAJKhsynEXGTDtCWtWrssFOML4T8fgd2Bud
jlGDfAmd6qjOA1SM6r1yJRVydmObxKKXlnjs9q9KOLiz3qD3q3WSitdtsDl6EIe2Qk2D24LHltj9
I92I8EWsNS8O9d6WRk3BaBIYUn9n8ZTd1lMvOSrJGwePl9TWkaV8SOaxOglmq9ojHKJfoNxniVnX
/jxe6U008PlllEnDRLMv6B+YI1moGFbJlVb7BOpX7NQFEHTqt87ooOXuNzBSebfHZzy2tuVPiWjy
QJcHeAHACXO99DkRjbnXOw2MIROGEzNnWRzyTFAtDS9gLkSRYLBHUGxgtP0R+QGZWD3gHTkufsfC
0Fn79yMYX6jqQF3VQ3xENETvejV7Rtdzjg51AVs9dQztUyqaDbu5oDSNIU+T5tHeQgktxok6eoKU
OkrGA1vZFQVOazxwUetAAvF6SUlk1LI+imClqzGGUIC+qfkuB2/obOS8hXaXbSWIWbZ4arJJ7hbQ
Go5vYDFxVfQOHBsk68A/rQMNyYDNEMEezB7MTp0QKKW95uV99EGC+jSn43Pb8Bpnd86/DttDA7iM
xtZNg3WMaqxSBRATqLkdY6Af5QJXU35lgKxI/7UO/KnTShgTk844t7rRwze3gDaZiHLK0go0CoJz
vHSb2Pe/5CALANJlHbl/5ixHdTaimxwWl6nPcoqp/ukeXA1OJAPG2fxRZTGwSl8QNXKMYtN4wcql
VrNypmEPCCihmUHC+AD+nw+CGaPfpR3iEQmwPSf9VXtJ5QWBzSvo7G/iX32ZW1FUW0nRklHz5rpz
skx10kGz5e6NjN/llgf3vWv65l9h9AyulDTJMLVIGoNVUzw1yp0y/TrePd7fp8qu/n46ZFmvUSMZ
B8WZZOFOF0ZOooi3XowdpqNqTkMCFdruGZcfchmACMUkqSakzgygpP+dQswVu4C3LFE0+Aqxb/1x
Vp2J10y96/b+bgnb/W4WQL4RKthdLX9NxMTSemTKTUww6LFzrMuuV1pJYhzsoKvVMomQpM/3UvQ7
mN+DlpOO4ey/wbjWTGkUKY9T0QtzGUUG1V2CggM3xtOC8Q9CCGJtzGrCt0YgRU6Q+wweG8JzB7xd
oYquDBkFz0z9P6Rd13LkuLL8IkaQBB1eadtKIy/NC0Pj6L3n19+E5pxVC+pp3Dkbu7MPuxFbDbCQ
KJTJHFX2VeRjBjWcIrJsubxJhLD6aYSFwx2+WZRKVk6kBf7cu/Sa+PqBynYBV65tzY7BjYGGekOG
1BCq7OHrZYf41GHA2+bgoEhINEF7Snnjr0L27JpFMx0YHmI3Z0W0DPGMgp8Amsa2crqnv+1e4u1z
cJEOaddAbgLfErJucwaNHLG2p8glObxYaR7JVmVgUs9Dy6cDwdvBlTzW1UacAd7jmC+ih47oLuF7
RmrUdFHfhfcsuo2+suhWQi008mbFiyq/c8Nr4piNjUGaRBbg1dkgXZWZhikjrkNX+kfHTRJkXasE
gJUejBumGA7ZeS85hniF2EzZNn0QXWBnPfjUJHfolXYZW13BDcYoq8rRMX7lLzn2WPdmx3heH8er
9Wvmizb53Hc9tcrhwJxWZtnrsJpOChrPX6Pxr0kgmHuC3B6jg6qFkgQ/jBtPQ6doUaX4pHHH53pL
3CqgHogZZB+SvdeijTyHbCfmeB5FyDKrsTJT3e9zeGXzJPeT3eqitsSzznlqhvMQxPllMSg4dHli
S/hm9bb2YzyXqgmIs+K0z8dEKGn2Byf5Zy8/1cemaupVgiMBrsHbLLKrm+7BegGh2uPqKLk93Y8P
qGQOdvR0GeOEy+X8ZKkQ73cMY6TN7Ge3xcbcsBFNpoNILAfdtH7pVIJr8FNmhfOct1N6cn2oRpNM
8sJO4Tb+UiCtYjokqLb/T0lhPnPLW+NCyEqWqzSSsbftsw5SHhQxvkPW2o+Bbk/k6yDZeW5DJX6v
yug0sSfhFKrIPneNpNYE7aDO1P3Y/D4MKLgPhR+XZiB3N50F4iA0Qwk+qsgid3FIJDNIznyYQc6K
K4sRtAyNjfJ7gokiVhqHbGGKkXnL0zKB9fPI8+7K3I1Spd1Iypzo/jxOPxZN3/ZxJBgqPhd+gLAV
M4SgCWKThB9RvAHwkFrDF61Bg6aFv9r2YFlXVd8KlnIWchi6YcIDWip8SofW0VL0VF3x2OoSJ9W7
lzyuXtc+MwSG2A/m8wgoWf9jiHcRtWxpOGJBk2yhv2lPxytTwzwpciWR0W8uu8fZD3RijNs92Vr+
+0Ro6Gtdao4m14Lk3vkTfmKDc4IVOlf9umBB4/Pk9dtkR73Bl25kCMeLecyE1rhnSDROaqrOuIka
b3HQ/+qwHrzEKbbEK65TQYR91vnel8Y3rueqNM1RWyOt2A3OilRfa4AhUU0DVTKdy1/q/LVwYou7
jKJRghydiW1Ub8pttCGHwoOsZyC9dq50Mz/2zrLpnqjgdAm8Xlc/nq547FUo/gCd2+TVoI8DOVTL
D8HC2A+/4PB8SrIrV7SGRbDRu2gR/YJFHaPADEovv7H+svv6Df5P9pAdh5PLxgyruI8z7GFffE0A
9Zp816y3l9cjOFI6d8W0FDR6QwHAHUf0gYCgtXi6bED0TTiAWEFEla6Y2PAjc58Xxzir3BUzzZeN
CN2NQ4Y40cBKGL7dG2GgvuqH7pgcJ1/zoY+BDvzE157KQNRDzP6nl1yBgwqza3NtpjAatVdqeigk
atcJHgYrnj3N7vIKRd+JA4qlNPppaWBrkHJXrq3IHvVeqB0rQAi+GV9qhpykLOAYofr0lgAvblhP
8ODOXufrgRSgQ9eX/Mtr+9QOzjn6JzoPrZIyrW8UPx+LGl5ICier1w20p3xJzodtZpnhlmrSXs+y
bVPluWsaaAm4/CvOpv5PrjKDQ4/EkFcCgq/VD6vi6zI3R8hTzG5Jsj3TQSHtU62N27oIH/NhPGiu
sT4U31Cqve7q6qB23XU/Gz9XxXzSaQjy2fa5NZbIvfwbBYfJ4GPeuh/UQcN1keS7qP2aV7kTmaHA
iMgJmCuewM64hpgYTTHOm+Wq3dPIy9QfTeKBul9wnYtWw2GPuUYL+pXgbW1131eKPVmN0y/Uu7xn
CjuGF46pwSFQFBuNZjAYtTAqLB+LXQW9E0N32r28jY4jwspqq3g1oto9yHEvGxctkcOlJOzwbn9L
eq+Ls6y1bTWjbc1CPmL24S+tkYMiko5yKudYoxaEwRSQvfVibGdUqohT3ZUP8cO/WxaHRuMwrPDy
UPcbOmzTNvXLeAp6TSR0IAA9k5u0S0ZrXCbQCfmrHHptN9gDEjuXVyJwdr7JAWWKJoPOF+LX+irG
9Hpa/EAS0pYgL33ZkMATPvU3pFoVyzO+UKcc0+Gq6TZZd3fZhAjB+BJLUYUTEh9vXjB584Ec9H11
rL6um+iG9W+wxzFyZHgwalCfnXzxgPz5LNV7yGJy2NGOZMziDLU+5dq8bsCy6qQ+Kv9btBq9FFsp
6AMRpcfZGvEJbJts40/gqpOkailqmT0ZwcSNKAlk3OytWIQYvqsdMdmxyCs5PFGkboXeqYbQFjrS
6CFccBfPfz0vzN2J/EtRapQq79i3ZBIEcWpPt2QvXUm3hjvgUM9fZdUrHeHAhQBHTA5HrAXM2APD
kdGPNvJxeIhu8qcG9fbIWX9KX6iIPpQBxQXcMjkg0SSrBam5qfo00zxaRPvRMK6tXNoS/SZspEMR
rkclNf6nd4KhgrAOrCVgDfjoMnobygTThWh4CJ/j+ccQ7tB7JDjv54PDdxvcSQgbktCJJU/r6NFc
n5PxVaapt+QPRdkIMOy8Q76b4k5AnxFJDS2Y0tficZhk9LqZ2Y/L2PKHl+q7Ec7r0Q8cF/GEd8/o
Ez92ihvJBMmLZg8HPH0GIUu0aE3cxVnpdE3NnMh+KvtRRo9FWQiaLM4j//uCOFcnaa8tyChg15oj
66LLTFDLr4h4QK8v2Lvzb8Z3U5yXJ3qu9hXLGrJWyBW9dNHOOrwxie2bjcDW+XvmH1v8yFSHSLpb
WYaJXBdXamYr+0XCh6KvxaG8HW8h134TP0Sxc9msyCr33Eeg3JtdjGJM3zduhnlOVQLP/vzzspXz
aPG+Ni5C76VY10sd+6gF0ab0swAcEeCrFdIXCFxD5fABvX+mPrIcUHyoDxAqOCxHRXGSB+2Hpdjl
4wJymfZnBEaDp8vr+8P1+b5ADjTiakCH9YoFQkj7dQFP6JS5Jph3cJ2hXJfanWWLyxOfhtJ+XzXv
Vnn8CONu7FmAzAjZVdzZZBO+kN6eApZQNz1www+Y0izBnot0cx+opg0ZF29+BDMmwRiard0K9uH8
NfT+iziwyfuaFGGGfYge6bX8uG7zu/abhIqC9tzegvgQLJOXLYo8i4ObUMkhldi8eVYYDMG4Gfxm
q25EnHvCD8yBDiiUVqlj+W3rqDNZ0kPiFY75UGyzL6mdevFX0TUkOpgc9AxJWykDVVY/1n/lIfgL
6aEf7y9vnuhu4Jv2Z1UyepU1ILTuAGleRm8LZpN7RtBY3AlPJ4v6P8cM/zgHP6BXxHmfgEYYh0St
bC3LHb2EfgFU8grD0cHZSLvJjirLhvqNwEsElxLh8KeUDKsqWQ2WTdtW9EEtBDspcEOebzmZJqoW
OjaShV9kkwUI0sFML4qZBfjGj98nOFkFnXC59onktnXkpWXkVhDjo6loYEi0ZRy2zHFj9IOJ2AQ1
3UAetX1CRxFqCnycH4IesqXNLLDew/2sINsw2RMa4c7LwdaJZ75TP4RXog4HkU0OMNpcNzLS4lxZ
0zVVN1Q50uT75WMlMsFhxbQoZT137Gm6TmiTM22S7zUiSsKIIOmNgO7k/RQrVtRMJZw63Ro7cEs6
iZehLWSjgKln2IJH8yd5ubywPzzZ/jnB/GhIWaa6Fo4waRzz++Uq8SRPvhshwtCASE9y/3Yyg7vf
+NYJTMcletfBB6vmCqTYUMjYRdOPy2s623IDxbj/vik0DhtQa8M+MieUd7o/HFHey7wqsiWgPFtf
uTHsxY2e50fzsf9JUiFbKHO4C6iocTGLVvdmr7FyeEsg5dLcJkPvT+YG7O4OpMUFQChCfI0d+xOn
MZN07Q3WrDc5YKjzTD+5CQ/VIbQxI3styjYJ4IovZuI9KtHGACpW1VWfXWeguS+kezN+vPwJBVCl
cUGHCe6NSk113SdK8ZRrqy21hmjYTHTaNA43DLU2aytmzdC+BfU5spk31rbzs215VfmRGz8Y3r9b
FYciYagkMzLbCO4iVEZMupO1WlCnEm0cF2NA12sG+R47X0bn0vbL1Mwif2O/8oJ386XLOq/pZKjs
5s2d7JE9ovT9+mS9aF86sKcVX8ybDk0Y8mbYi4D+fJ/J+8Hmh0yyVq/SmUXH6XbydMywzVCMUYJi
yxro8KLfDxsRjZnoePGFzNJCUqljtyaGLhz2DmBdZvW+2CIpLyTFFfkkX9KcByjvzqhe+Ot36Xrc
Lsdwi1n37nl1iNM72n54Ej50BAG+zuGHGltpR1ja9XeVKfNa1WNBN2tTKnet5YlCHsFlytc5I3MG
X0ULg3n6Qs2XFHVBjAVePmrCz8YhCAZY5ib9Hd0z4vB1Q9GMlF5BppSJXDqXrQlQkScTVjCSo7Ws
/zHVfowy5oSW1C6hnkFE86PCZXEQkqYZUnQdDh9LX8QvTDEU+WO3+IHQ6u/5CrnbWufQhCy0jOcB
563zDHRYgQkJ+jQBCehN/4hoTvzaF/giX/ScUxljZF3Psgq96malW6Id0HxQdtkXbbTLyBZPzAkQ
ky94drOZK0WOHZWj1ZHKzi6qRuAefyiJ/xOQ8OXMUYdK5sLyW+gEPEyv3ZW+Yap86n2WoEeW7ow9
NCpfROV+oVm22yeRwRrmyqqymk1+iL8ksodYywvv1yvjrnxd3MqHSMFXCnlHQUwpCH8MDlDWOJ8b
JHF132hmp5av46W0l+hAMeRBoX51+egxF7xwG30e9TWVNGXvXTWwdqU/7knQbf/n0sb7J+TwxAQr
iNJhHg9HYfIgJ+cbkz2imVNBI1x1jQFVwSYKQNLggpNmhvYnqr+6n+G4zWBVqUanszJBRPKHcv/7
sjg8qami1BbUNZAEYdqpyQ4U96+sH17cYCX6Uuy/n3ijkenyOq/4UixjSDbUI4Hi/T8wRJDh5SuV
2hxVRWnhQDMynxIRf79h3SfjUTyieHaQ6uSlwZcsk1jtZ5TO2ZpmpOvATLNNtgh/hNkq0ZuGr1n2
pAQJ91s35o51p2nedKxVr/hZ7wdirwHTus29xA9vtW8Y5e9dVMIuHzTRS5GvaNIRf1E2pshOAHtJ
xdfaC+OWZ+tFE4whCGWFBjkcQb6MSAnLwKYHbYdnDdr/ao/FemBBxCX+L5+mfPGSgH0inEIMuOo0
s7MQZBfFcU2/Xd5FwW1jcjAymrgJTDDT+U39s0MpURJLAIhMcMhhKg3p+w4+GW/lX91V5sWQm6LH
1Wm2kaNt6FZUqRRAFV+o7EgENcoQBsPOtA1IZ0vFfjJFU2IiKxx8aFFLKimG+8XRa9Wvh552zrpo
gq5yAUjxk2JpoVFw6mAt6fZ38lmBerYmPM6CxVhcjQb6Kak5RYDdHIc4X3K/UhTQqQglBgVYyM+K
xd1MaouVI+Xd4iGdtLPQd8BywfJeFNWLrhKLizZalbQZbbB1+YEVLoaj5EFf+RBv5I0oCyF6Jlkc
NIxyn1srqz6xgKp4Ha5wcXmmI321nnWnQDeFcHXq5TiDHyErllhFAfzt/ld86an7KTlQY9laG3Uv
fgYKIiiLQ4lijdPeWmBsXJ76YQA1a+brxp1hgW0DvFmXIUn0qrY4wFCzJlKRuGWXGBqWbovduKFH
5B0hOOErx8KyodC6iwOB1fMbStF8r2DqR+WPwGD0VqdZb9dJ98iUnSjE4slORXN3JFSLOI+J78bY
jzmJPWRjQcsSWA38pZ/8Xhkyu1KwwstLEhnhDoBZLZ2ejxgVX4fdktS7qOwF6PSHrqL3dfB+jx6s
tGS5vtkPg7a2p+O8QY5x3HTH2G/3o0ODDI1tm+o6P4JJ6JueYtzn8iqV8xD5/hsYtp3spSVNa06Z
uxhfh19of9zoGyT5rxbFjoLaU3YAm/3vkZ84WG4vG/9DGPRunDsZU91bdIlhvH7Wr8e3CinGUjZN
Y4du6AcD6CDqW9XWniT3h2Dz/xCPvNvmzgklDbgoCUCneXsCQKMbVysUPz19BwHLQBE0RYj2mQvN
izZMh57hKa6iHStAQX8MkZawhsfc8vML6n1Z3MUaDjkFTSR8ihW60Jt2lzyESIISB0fxSL6YgoYf
0TZSrpPQklSr7CqsS79TdyynEKKuLR3NILQRwbqizvA/3BX/rI8nAYyVlKAWADDVAuIbzvDw37hV
Cgo/Ke38p6jQ+4cszbtJDm7ibiBKxZ4Fxk37plrX75gkcu/EIFX+1wvkcKeb10yrVHzAyRnd6oqN
paWYNdRcjK44aKL5+W9dhnIw1JG+nCarUN66FDAa5jT91yIwHdnXITIZNNpGeP8KwJVyqNNoMwl7
Vo7tfTBvvIKq1cUNvGueIZDiNdfRXfHtMtT84W33/hE5qNEIhHmmGIuMVihaF/eV1fi5Sh6MGhO+
arwfI/VomZbb9Yng5ItQjldornJKK1AhsqNf3udf2GOrYvNIzVV/ve5Z8jneFBjOt3PZq4/mVjRb
KdpsDnpoNyQRlKwQyk1dAEFnCBIWAiQXoBvlUEdhep69DBO0vkESuFhDZ04he2V9JXVnJ2CbL5TS
v/xJ2Rf7M9J9EmmuGmUmC0v1xcY3be2copmgOxe7gzC4ubw60MB9vCP7DO1R9biuvnKHCWD9O6Sp
jJ/Jrt/X3urIrroBaxFSqR7rihW3jrLPc2mdHPwUvblM5gzrOq2cvq0DqJVtymm1h4RJi4BOPmu2
l7f2D0Hkf08LGKI+rlgjA0bMepzPzovvi9v+rgqSYNxVB8WBJJst75O7/2k6XXk3yaHQHNE401mt
BOIvUkztTBJxDAniLajZfFzVMJVQY2Kjc/mzdjN4zVWBxK1euWw8EKVkp3sbako983F9LDCuLqTi
u3w5E5kDIbVtBz1jJ1HadI+LtxzXb3ph61fZwXpeH2LkH4VlUeYdl7yHC3P0LIWgW4m36eiv/uIV
CM3LDUNZsPoKSb4uIw2ROaRRx2UuFAbr67ibtWeaidIGQsfkgEZL9LGg7C5G7y+1rV3u31tbEOfs
QDbiF/fIdYrLGGyLPm0hJPEMRdE1phz80W0MMv8nxGGpMgwoebVlp9fshqy2FSZYUdqAbEXc2CJu
mPORx7tlvjjbNloPQnF8vN5lSTokf3zziuUwwNu/F0WoZ/H0xBiHct3SQbAzZ6+R3LL7AkAGrg1j
/jV0IhYu4bp4SEtq0EqzNlAtqLfMJaODBXZ2Jv1MhRGV4PPxRdjcSsuSsP6NXPkiDVemsYmswwR1
Q3WxL8Pm2TzQyQ5yEIaGn/9066XreE8NMN4W8/pYqZPoVIs+FQdkhVy3bVdgWi0ECXNf985QQc8F
NNWlMjqX13T2SJ+siYOsfEo1eWDvlkhG4kBN7aYXtTh/YqR+K0ye2OAxqoQegcZgY3IYq2x5nZY2
FBZkkCXeRF/6q8xnD4n/EBd4zSa8ysFYLGb3Ea2Vg68pDzFxb8BTtPEgS7MtxSJCKZEFDkqiUGst
fWYHWl6cZKF2N4tKaOen8t53k6+6Km2hdsubvx8q3HDWAK7nBVfLk/wSbdHvthlvMnd+IEuQIqtw
2VsEjsmXX5NOMtoepAl+p4GBCSqDBSQz6n6xw0wwci/CEL4KW/ddXINIhzkNK+GhJ+zBcnMk8Rqf
vgjfgGdv7pNN5QIiszeRb2Itg+ExRgTfoDRUb4y7+Aq5i6D41vqX9/H8PXdij4OSpmzjJiVvYOxI
d8RnrQGdZo9ICmEm1lc8HcLfnnCZAv/k66+1Ig0QHMa8sHEzeQTLjCtwvvgJNLPYtLesOF3t9S+X
F8uc/sL9yo+RJi3cxizhNMlIt0P2lGSo2Ey3udq6mfqdxIZdzsJAQrRSDnNANZAryoCT+PbMvtX3
ocsKwKhtu8OWKXKL3rznn4Enn5RDl7wZsjpkI+CsYrockxvMH8hb/ZY9ItjdF3slME095g/LJvRE
TS2CW5An2FRmeZ2iEKEn2nW8rssSt1NVX69Ibvc5Eoz5InBhwVflC7dzO7ZVVcODlQJQkH1fWk+p
X63pxigqD+SckBrIBCYF35Sv31I5kwhJscOW8rWkmJ4oYveyq55PPzGacBOzmGckm7K0VHoKpg9y
PfxqrrrgjRepslnbDuvpkraiM3n2+XdikXObojDBi6QzRw2/1FMg96WdWveScddDaCvJvcsLPAvg
BLKt0LABl/bbE+okHZwSrZVA/wZ+OesZcYsDHv2wOM4QQLps5+ynOrHDRYDjBHBLK9gJF+IlqvRF
surnyybO3xAnNjjMHtd6yEsDNph6OstrFeCIxGCdvkMIeK0Jrr6zB+zEGlvxyc5RkpYDpGbwnczn
NQ3kdadGmT23X7L2TrCws0frxBQX/tVEb5aU9UQgJFqg4GhDW2+kwRiChxCJNA+tcYaNEY5KtZVs
Mz7mq61uhI9Z9ok+wfbJr2CudLJgS5onajFX+X0BM9PjXnOrbYnOBeNWsGaRw3B4jdanVUKVEPj1
3dhpzvQQ7aA1sFWfkX+xM1/aihoIzme2T9bHHTypkIquivBBazfdmt+jjbIJXf3Y/1o9RrIjOufn
+7tO7LGvfrKfshKPRs8eewkTV+jvx9RfN5Iz+HFnj7/KK+IYGzSWpX8tXvUWfr8b5oeM+iiJMDaA
5qQqy9wEOgspKIMFn+9s/HRig3tc5lq06A077+UhDPCSRYE3CTI017RoApz2otvurLdoMtGYlj30
irm9RI8vahKhijdfV+6T0cwdOR1EzJFnjeimrsoWNLcJL7hYSsWKFBz2LbYWW9F3Vvwq2LWzmPJu
4dOXaZts7XI0ULJRdUhKzXfa45LbtV8EGaDZ1r6XV4WCIXnEK6ItPO+PJ8a5T1a27X9GBVtql9+h
P8CKEXPtQnWpcGpG1R4mdtoBWqaNSEvrk8bJm0+eGOfuB4VKZZhAbc3viaPt0i+ap0HB2y0czSU7
zSevFQuZWOOQcN0MPT/hmoGCgGpBf1jmY+CVhrpJVgQubNOtR+pjVtOvN4yjB61Kd/+fzrOzd7xh
WlCEVzSY5m6qAbISc5QCapKhdVNLC5qhthOaugTcgEOHIf5GvrnsW/xFb2mmpZiKAcEpTYZWL3eH
TDLty9KCyTBPD1V0nSyyZ1HTHkGme9nSp7cMb4q7KJKSVAviKTAs7eJ75dBclSDMQOvKttyTFlqD
2lPkioj+hUa5+2JZNXORByCA9pWpa0o4NCijPbD7P39dPdajK0RwHuR+L1SHdIWOz/hJa84s67RT
a9gcnxc8SZOd8YV11OVXGpQ8S0eUsPtU0+LtcSHHWshdvDBQZb2RTNCph5cybeO/LhHyljhv0ZW8
AkESLLEkDFRAbHCe+AnY2SD6ateBvr3sMvx54M1xHhOqZmMYTUt82YIqTZ06TR7ac3ZdDfrGmsDx
av5ttwdvkXOXZFL/k5hZaeIa+YOFZNrlNfGwwlvgwgmly1k/VUNAIjvYXfwjCr+p84/LNj5hNm+E
u/eyCeP1qHTiBfR19aXnKcgh60pmDwoULnmQEbSUh9ZXRYrfb8+CU8zk7L69fU9il4mSJO402G1d
1Kn8zAu3GOTZJLskgDbU7Vtid9vCe35PbIh6FtmyLpnnriq9iaWoN1fVHyt9u5Tmi4Qx+rb5lUQ6
riiQuK7dt6YRheGCL6pyd1SXQQ3xDdeyx/J+PdA9u5/ajfRaqCDIMTaJCwUT9fbyJxYZ5a6KXJJG
hYyS6udoGKLD1apbdjcK24PPXw//QNlbyvbkg5prvUyEdesuBtgYi6u1d7oHCdSjQUVtxpkgj/aa
sZzFT1Eh8FPgzTsTBzZWH5V0qmD7N9iUbh3bsdtj5tjyx58TKBIubykfx/H2OLShkl6BQxr2GvXY
Fa+pNgmO/qesAW+BQ5dKlkxGb8xWpO6KW+LO+96mR8umu99BjPDxIkBQlUObQVvXQW5gsfPMZ0SO
5hOE2tA6jCazlxHd5ZXL+jiXbVPaUM78t07KwZCBsR/McWiqP5edk7d7zUjsWhOcP8Gh54NjiLy0
UqVgiRpmRbogCwbMBfSBiFlCcBJ4UoRuVqRmGejqU2X2ixwKXMEQNUGBwu2/ckOeAyFpVrNNSqr6
xnqvKbENu//O0T+FmRBmkuMVV9AwF4jcb4fQv7yEP0Rd/8AGz38QKl26FCxZpQb0ejxkm+mYX0OD
0dGD4YBYc5/eiPIQou/DoYWiVplcGVgUkSQHlQ9nSK9H7T5E5Hx5cX+45CzNkjUoEWp8j6vSWLVZ
xgjvdFuGEJqterXfBP0efzaZA1J2x3TCaymYg/YIRq/tLCr7fUoh/8aR91+gfkwRhEYepmOJXzDs
wuPgrX75I8OIuLLRCJC59SZw0HVfkAkKMpdupfvLG/AHYH43z909RpdWM6EI5FnOnHFVDQ/R0QAD
fo4WVSp8iZ3/su/muPCWNJWuDiZR/YUqkPooJcldidkEamVpblRCGOLy+lT2+z+HEe8GOVdqOmNU
En1WfXPKvQHKdxim3ch1YNKbdjiO01VPZzttX+a4ciDcY7dq5y4muo7GwrGoFoxLZ69qcS3LiV3i
0jLT+F5VEjsuBImBTzujK4bFpCpMi+DnUg7dVz2vVG2ps0Au16OqLo4yWO6ofV1H0ePt854wU0zO
gZqWAWku7ptLZdvXa5qAMOWtzLaCykJzzL2yrzCj6it76mWHrHCKZ8Zkh3+VuW1jF7WwZf/TJf32
O/AgVUxCLGSSPrr+nA5jOiRsyUtzvUzVc6zpweXvf25XqaWxLJWsqAY/EjWr6NGNjS4LlOp6qVRn
SXM7VL5Eyt9KxFm6YiK5bumQIFQoVvRxLVB6bmlCKHqAk+VVLgZvmkDDHxErcePxb6k+fxuzTBWq
mNQgfPuDPsx1VWVxHgzofDBHSIWnIhKBM98GovfQ3rTYH5lvkMnXpJTkOs8DPcndIelummYQpCsE
JvhOmH7uug5fPg+gEFn6BHV0p0sbTdDN/Cm4xofBLLkGFUpII+IfHz+MshRpJ09YSJoWlR2TNkjG
+m4qdcFF/Gm6hn0UjAUZMoW0p6rw2ZdhKOquXtY8CE1tOtIRSoRJmCGhF/WgBNPWzC3U0rKVcaBe
ZEGO0ZAGerfWsUgX4vO+UoKBDbRqsa9n8oMwyVou4L2W0Peu/zC1r2krQCq2Yx8gFZUyCFrDyZHV
0ugnss1oNtolNdMAdOivZqTe58QMqnVZ3amljduGi6Av4PMhhkGiWgQoATmftzvs5OHSNiXk2kiY
AoyrXd2TW7UEiwqSW62h3/4tXnw0xfb2xNRs6sustGmGfLlkuoSmUL0fiJuSZdMXUyTwmc+++dEa
dznRqJByqmEnM71GtUdzW0jrZN8uL+mMO3zYPba7J0uql6aZ9chKg6JP3CWvvKVZvMsmzngEU0KF
IqEK6vhPUr0qitByC+XaoJLASyFRTx87uwRFlh7H0LWZBeY+VQEtyI6c2uO+UptbhV4Za/N2gUl2
7FSgXe9RBCw9yRWVqc58JAu1WtNAXlXDHy4RYUp90aV6UgVZC84I5Vumx06mC/T8znykD0a4KFCq
crJGSVwFjdw9dCkoQq1MYEK0Du7WH+RJ74ieVsE8UlcitTN1N7kiGME56wknm8V9md4oSBIuURWk
7aZUqB3plgOwctLkeawW97LbnV2RqRr4HxAV82kctKvIkZhFWFZBLNc6iJtib0nGxDaI9nLZ0Oco
mTkcoN3UZBlJYB5SMwikroUy5oGsp9ulCiFKp6+JHWnIlxYFHsId2aQGvS9aadtHyw+Qkd0vHTjC
rFCAhWc3+OSXcKdZHcsKUoxgXY3aOLRLc76OSXg9KghTh9LyVQOqWYLFn/XNE5PcNlcj1QeL4AYt
2wr9QnOm7TExaDqZrIIcfporOx/UGWT0fe7ES/ork4oC7T3zbUjTzmnDukdkr4gyPOc//vsn4eLl
kKCZKpeGPMgy0I1iQvdxXLLX1shb7/L6P6VduG/PRakRRN0jopR5AFk+P0xRm041dzI1BzRpjjbq
dl5I9mWTZ9dmwa+ZcDajfvgI2VMbzXNa6k2glcN1OU4Ohr/wVpEFX1Zghp/ziqtIm/V2rYKirGs7
ptNR77JXWuX/C/K8L4ef71q0dDUbDcuRaROU0AHOkdqJBXHe2YNxYoRD0FVpiTbl7GB0kNyrKncZ
9xDfVtsZmXlRguLskcAbDVLCUDcG3n38QFmcwoKFADyOxtjRliTfy4sZ3l52gzNxD8Ie01AI+9vk
ZxsaSiABXC3ANwvJ76FdcDsokm3l5t5oTAGwiIxxwFKrut4T0uYB4vJ4m+ZNv48hM+rjF4YeydNG
cKxE9rgt7OYmVnVzqgJ1bDAQVyQ3WVbnziwtd1lYXl/eyXPOcbqTHFh0pRqtyoo7fA6zoNeJp5d5
6s9a7RR16IzQvt5cNshOKBcjI1xV8G5COKTL/LtzTMMU+eGxCkhI7Lwc7mYVCDjpoJ3qe/UQGhht
zOqvRlxuLxs+d6ZPDXMXMEgYWlWqSRPo8l2O9zzN97SxBPh09tvh8Q6RckzcfJoMl1ctLepIqgJr
0VffGMwreZhVeyg6NGXpyc+/XxIUxFnLB94bKr+XZTVk+TKGVTCkERqfs7J30midvXLuRUWnc35y
aorbvUobpajWZCyMdjtw4dtLWm/IGO+TJoZwUffrf1gZYc9SEzMon7KP+PpLUS0SHtnWtwUNEXLs
LLhYLxs5syYqU5lQaslMVJ5bk9E0iJfbPgvyUkNKDypM1zQtV1sOG7QGKEnjdjStBQOSZwDyg1Hm
piePDmnp5mKCgl6ga5lTga4lWQReceaEfbDA4ZVUT3oYmlYZlBXRPY2m+XNWD9AigUpbaZCgT/XS
XzBAiOwSpYLGwHPLIzp6SfAs0EzMEH1cXrZIupUlJAtmOfoejfP9QAuBb5w1gesF5EXo5SB8cGs1
alIUMcL1KZSCkOjHMZKfL3vGmWNMmbr8f01wqGgpy0rqBYFdNKzylZGXBISkU6m5WlhCyGIcRe9E
ti0cKiI1oeMc68jIYPM+bpvaD202rQjY9bX1VLXyQbcJeWdRTv2cx+M1CsFIWbeIzFPYTtNUZ3KP
2ZZRHr3C6ver+pRV0FUG8wLp//7epKfGuLijqqQlUke1CqQydcL5ZkTDXWd9NYjAzjl/OLXDPd9S
NS9qU5lYtqxU8cbB2FM75IXgojyTxaJUN5HZQXYHOZ63gsnJwTUIjtM4T0VQLAmbRZJTr6TFcAVF
08YfSE3dNipSrxriyG1WBZMgTVz6c/J/pH3JduO6ku0XcS2CJAhyylaS+97OCZfT6WTf9/j62vSp
d1OGWOI7eScaKgggEIhmx47sL0wxPgTHh1SWvMTf33UF85KqjGR57htq/Gsk9U2QxpdZPb9pWuHX
bJP0YM2e6FBJPNiQCBj4d3ljpVRIz0PeQtzRVVbrs+vhAF6mHEBwbhuWYgUvsTP+7CRrAfWfv4pr
KovMIVoJgN1ippgKb0J9LmSEkr4UzNYkFRaXMRaiv+uyi6BVNp7vNVU6EibC+HWlBIVSV+Q+2oqu
5y65LcvWO7+etYgZCUJF/0LAocQgHF805OgaAkjTX5prpNcBs0Gzl94zffkyfo0352CvWRZdkwml
OjGRKhROL2j5ZOR6W/mo9L2iHXg/qs19yza7N5f/ES3YsRzhts9mVgS6QTDON5qvotrAcBDjZzFo
uVfk+f0YAQjX9hdmQzo7V5XB5qR7P7+za0b7+AsEO7DQAZLExBdk6L6Qq8QygW7CW27HvbThS67l
2UxAF6lJKNCwJ12yDeCwnWEuWhkNxFY6HR0mUeslAb/gWuwGaUX2Ml6/sUR9rQvfcyOKrUFr7v5m
yf/5DLFQYLQ9zA2psOm8cCOm7UZJs5uaeqzZMH+rN+PPgkX6YrmTpgEOU+7XBdpxKyRlMZ3w/GJO
NFVHJUozUCZi8BxOQJoovI1lxRDU6WbuEd7tuSQ9lsq/9b8EKYsWHZnxsS0DScVULIQBTL1EJNk+
G2zoNqzWqYJADBREo6YJo4Vi1HcxQZMksRpgurUOhkqrD8HfxOt+2A+polqBkqFeOuZo5Mu62lPj
ZLCkUnlLdF2z4lhN3PM7e3J4Xx+jGyY1qYrnX7ABYZcMEdVh1uoCgOquTxJLz/uNNMOKEOBPFF0D
cQicdrF2Stsq7KIJEQJX2h9NhdLOpObc+dcrITJDytHQKeIeMeIxEmXoszDM/ThurBgp1M5QN45u
8e2+GTK8cMcilnUeKQhP1DGKAoQeavAep7E3j4PVyapFarBK09nqErIxlPXkgV0kIluga7oqM0P0
yvig5JyVWuk3ZPwZkYFZoaE+5FwunUafTKvjRoWRsACh9VL18/yGrq72SLZgtpOkLeVcgzOdoxjr
5GMOQCjJLnuKdi8+PiNiru25kXbnpZ486sKKBVOtqLwlI08h1QCxvGVo0nzbgE/Bq/ugu+ungN3q
UrnVlPgPS8rJ2SIxpcJrMjQqFugIBUliVuBswxHTSS3aFi9GrMyPMa2Ut6ilvVNpZuXMUpLaclnj
tBMaGDdmBAgiiqTMj9HSbLGItY6ejuVdnga/uEQnRw2WmvYwI+5nP4YiKt6UjIPkxjCz3kVh80qu
Q8kZZ+mN9vlzLc+HIiW3eiA5mt5cMjJf8gBIpbJUDuAOvarmFKKQ0arC5iYy9dbNtPGil6S3IQ/B
/CSPhdUMMZAI8wxtKUtm5eHC2hbdxG3k8LJrrTJqbZgmoJdBZ1w2JepNvO2dJu13aEKVLD7HP0oV
g6nIBNxG6WophkuUyT6WMa5ApdkBtrGxpiDyW554yZjukAx6YWp+SSj6MyJaWgU1/UhPPAz+AH1S
O+6msNqZeeqzueJWpSSeXBQHfe4fu9DY11z1Uo0eMgnMWbxBMIqcpxnf5hxDDIh6kLLUL/pknxSV
P+rtdZTWzOFy11h1WFZoxe926Fl/0VpTtrVKf0qG/hrTmu2oGj/RsIIOyE69SWKYVrPJ31hUT65J
5Y9OVw8tnwtb5dkBpz95BS0/E8J121RnTHds0/t47msn4oX+wlot2LVSsU+Vym+jyLBLLRlQHTRM
FHG1B87zqyII9mM57Sum+lNsBP5kKKiv1caup/RqUulOMdq7aRzYLdJrDJoUdu4QzxjdCsYJawhS
RFy0uZMaCbqSEJsYXfOEJD3mJSuRFUppYSs5rrtZ6gg5y+R+mNCg3zLGMY2Id07Je6hG1n1EALI4
RksSp8y63CYmaXymSejv1aDe84wyRJ9KiVNNZuvjbQgxP4c0N1mucHs0kh5ERanspnFvejSpYicP
QyyxrAMnitM6shCRfnZZDDdfki50OT1MpG+tsRo8YEdeCpq5QzBeIBp/y0i6b/CWUqMmTojbd1sX
gz3GtWWQ6Ar6eql3k4/hy/dzbIBntcfklsauTVN+pkmzZK8irt00g0HRp1tFGKBXBJryPIYFSuhs
KAYrLTmUepxRdx5qjG9mFwXRe6DjB4dQxUlkTJTGGEhHGdGgVMbJYzNKgzW07VWGrJ+djk3kJ0WH
rkjSj04dNLVdGvOPNs2pg1flsc3T1kGtS3NLGULwsL8b0aTaSxLzB4zkh8n7xxhA4cxq07BCPgCg
yHSMVUtXWr+qYtOWpQyUQbFJYa35hUnn4krOh/AQlkg0ToaxB7/Enk7mfkyHwgm0sAYhsISOo6hK
jZuAIQfK6u5dnSfZzUg/e3C2KmtiUeJwIxuvDMD/rGFWGCKveL5ucpY7lWw+mKkSunoVsD08iNSt
E5PZ3ThSd2yT6lqLNGM38Py1ZEFq930YPSICuZznnmFWMmX7cJAqG8S75YGkAwIr1QsNcj8W8zXJ
g/GuTFmzD1XOXLAaUzusaWdnpXFQGQi31eiXkpXa5djMz5SHD32bahtv/mnkjcjF0DXFRMUHSU6x
9QxsW6acF33py4fpskbJ1JPc/FLzGgZSumDDV/pKH31/IxQU6+FdyAwUJkiVfH//k7QcyFTkha8x
2/DBK+6mVwNg52DIgNkBHBw9878wejlxe2JvwcFPYhgdwg0VXjDyx4aiLD7ykfORz8VI46gofNbN
11qePJekuUyLxqlZ9Xb+DV4RhXvBIAZu4QKv+y7KMFNjlhlqT3wqkj0moXGnYEGOFFfUWeEc0400
zSlcFtgfCgdH05CtpkglfBfYx2gJAYMZqOBwP9+V5/SQXmUXIPTfDW5xj3Edfuazx/OLXJw14TBB
Y0SWVDylpyNae7NKDJNjkZLauWb/Gar6hru44uljWUciBH9R53qBjnWIMPHco9sTFbwrvQJ+n7g6
qDy3OExPXafv4gQNAWgvRpgNcSqNrDj5FdQgPMGwK5RfDeP+/O4t/3W6e0i/G3C4T3luZWNgUrCU
J2dW3QOTc2XwzK31cCNyWNVEBjY0HRcdV1xYkjkZ1aBkCMkKUl8l2VWgPnJt2o/dVu5lde+OBAmx
X8L7TB07hCjJVO9TU3Gq2dxFGT30NZqPyVab1eq6YEAVGR1yyFydWBJpVMH3igRo+RbMhyF4kOPr
TtsS89V6Ix6TjkMHPNZAYle0j1mVyUU4ALpbxJb61jnE4zf/TETIPxcKdY7aE2bwKFbsKJcymqMa
f8tqnoK1cbl1tDUullo24HZ8v9xDQeWoiFBdIze6rypojMKgCad+6jrMgDN/MD+9pRhzFN/Erwp6
hbZc+9MQ6rt4IWEfBXoS0QziMXxlT3bL2ARw63lb7RFrFwJ5O80E8BOAVjHGTWPAWKKWg5UwG6wa
DlLa4YYHf2G0cJxAOABNCFyNYJl5UHaz1kOKrKVXaqHt52qqNpItq9YYWGeG/ATiJCamIWnEh3Aq
us5Pkyi0uGbaaphZBtjp44jf1rX8VmSgCKzuZC1+abo3rv82mp8ArtyEsraV+jntGVrU5+hrhPOr
mjHXx1Gt/OjSvFFsJGbsCCR3b50l3Q33zSd6FLfs9sLVK94aE5kKBUUKFaVoIQbVMxYEMEadnwfD
IW5DS9VCS6nuJ9ZdJnW8Q/xnNdPsGu3Leat6GnIrxDQBmCNLWha12+9XxYiSUY5nCcdbFuPklLFC
gacsAz8wtMLR5hBzFXqDIxLsWu6fl71mko5ki8AWvaNVUg/LosuWhNZIa/3QMQZHRpkHYJQo884L
XLsxS31VhYZhm8ViBW30sK6NqPanuUc3XXFX1MpBmqOP82JW1gU0NlUIU9CPfGJq525oghAYaX/q
XrMAfmF64Glihf3v83JWlgOd0OBNEJwgIL7fz04ZSVApU4AmGPMJ8co0/0Dsc17EmkPxTYZwF+K+
MpWOQwb/kA17YeKQ7CZEXwW4mrqr4JpsZES31iToozbCoCMcg18GmBqYR2x077nBvJFoWvHEjlZF
5eU6Hnm2fcWNWBshRZveo+og6+/nt+38KkDn8/3/465ExzYGPPpGGj1ibNNhpul+5Fug+eWABauB
ZcBqENgruOnLZxwtwyAFq2gZwledH9o8s+TxTuqfmuwXSbd6qNcVQUUNHVVHRVXE14ZnVO2HGrIA
hGcP1R5N/TfNLjPATwbXxf/3Hf3I3qLO9h95gidLg4ym8wR5mp9fy++tXdrsPngo7jFP9WJ7nuqq
RhyJE7aSBhXCVsByAHwDmQ55k+uNm7QlYDEaR2c10t7UhlCC+5pDCEm90Wic81q3Ysu/bZlgD0LY
naLlEFHhzTRGK85CeOPcMmN/LG8K9BCfl7eq5Ud7JtgGrcQcj7CGvDFJHR1pSLpwkrRbyM6tnRNM
QtrPk5rFOBqU7Rstt8de23h+NySIs3s7DjSRoWMhcfopB+j/DLcIkP+P64MKDPYLzVyiRYiSVCE1
6n9+6fbujOmXCWgcxlswy4OyaYuCY9UuULQFLdE0vENhxySONmDVwI7JbYPG492MzFLwqaO1Tt4C
sp1WkJd7+kfWF1PGkV7Xg9Tq+pT3voZskDM5xnMc2phT/bvElCS1Rp/6prO0OEMnZu9IpGBdp0Qx
TVARY4a4G96TS2LFh9ye7pbBTNplcbX1JG3s5tfRHq0Qyl3w3Cx7X+1y00ry0WkQ+1iTRm+yGVXO
bCuKX71XR+sTnMHJzFQjb4veD2KY2744kC75aVbmRkC9aMG5bVxuxdG6eoKUb0FwcjHLD2r5apLC
ovzXUMwW/HynqH7X6u4vLAZFPmnJusgn6awIdO5Isic9jGBryfTBqO4y4+W8jLUIFBr5R4hgliIW
wtnlUI/OaS6DZ/ZCwDCZIn2WvGF6qatbhjVedrZ8QZ16T0CUivLn/vw3rIUQOpCsKlYqm/A1BVOs
UuBw0kzu0foSlW+4788tWpXn2tEtqbsHmZEHENdWNuaUlQZ3EftqyDL6NCmYBL+faFAHeTtN0NR2
4L9Grd2FTXwoJm5TLX8yuHlpmvydKf1NJWcbJflVO7DgPlU0Oi4NdoLSgiuLJV1e9f4Azp/WuEA1
Jse02OJi9uT+IJH9Nj342sU8Fiko8Dw1tAlKiCxk44rJ1VUmV04v5e6gVgek0zeWuHYtj8UJuysB
dW/IEq6lYuahlQFvDfj1AKhas9GdsxYO4xz/7KXgK5gD7UAJDkmti5BsGd7a1xby7LFNf8SBpaLb
t0+hWDb5taG3K6HLN8mC3g5jmul5hC3VfI5cjRPhndJC9NgHOx1y50fZUg3XdMjWhVmz6cdLFi6t
muaZqoxQ3bL5JVXKjrePcQmMlfFG5trVWGRNCBGD/rYqdEcqP0e+ERJsKrDwaMbqJMt51PSLg9u7
8a7ylsEEsa1GoOxHusrbesfUjc0WZ+TlczXK9YRjLmYJNdNMuWA9JkCRp1EKbYy7z0F4kYTBq5rU
TjqMXgqkM5K/l02j26jwWNN4MyXUikh/E4ygpEHjdBAUdpPP90aV7vtB97OEo8zIva6lTsv0fdhe
jwm7QDXKx7RSq+1124gGp42pnZHWPq9NysoCkTXSEAgDlgTMl7ClKF/rUUmNHpYYQ5YTK/mFxlBt
jyLkx+jQzCrcZUZZu5u9Ze44wFl2AK5xlKAft4dcrJ3v8ceIcDotR9W6CvAxDWh1usdlIPKw0zA2
uH1sQCq5Sdy14lQyNJnDBwOWQjkZeRGi2W1CTXq5xOX7hPLjE/9pXncWiAscnC8tMRp2K2paMVGQ
iUI66GOJeQKpjeIJHU9VPvhGMqJLu3I4OlKMimwc7HJugufA0LWsgmIJSRS8cN/fGSSFKiYhy+s3
Gdie5lcj+Y12YmuoK88In/IZQ8TKDVjKiiodGyYROZj1wBUA1ofTC/0oT3ZcdtXmM9okMj6ZymZ8
vaFMZwhxAYwUK1F00JVc10fMRUJ1RmX9E2rfF5gDE1qzyn29ld0h736HdefzWL8wy2lXl/1ezYy3
Ai8QmWInq8J9mo+AA8ivQTqkG1HXyuZjJ/58oPJ98zHOUKqydsIHAocwyZ9xf49Kv6UZ73WN0eVj
bwfqFnn+il6hHZMswCCUD2TxwJVwaElrdHBnVLIjDPiHsna6ZqMBbbHxglodSxFDiS6Y4FYYeHyC
XB3uolgND4gwa4eN5ksVhU9KV90A0V+4583UykX9JlYIJwgw2mNeDT2wYulNl9EXfdwKyFa198/+
iSEEpVxS4XdhZcpw6Lr8rkLPUZNXB6We/sLFPjqqLzN45NWngWrGlYRnbBox54A11li/LVTj5/ds
zZp+2zTB94piPod80YimtEZ34ePBfOjKRfA8uATMhMDxV1ssMVsHJThgxtRXRqHhoNKq2+WTrtsR
UvXOxspWUvHfVrac5dEGVmpSGYqKBHERJ3aolBMwMuUtScklGPrvBpW5nKbOMMYesmwbxcf1uOFI
UQT/q8sUFK1zXO7RLjA4t27szDMczP1Yama501bOdhF343J/TbU4WnCsaDUItKExslrv9My4a2sg
YIrwdWNjt45PeDXUPI1TtcYlyHpQWU5OEmIcm3lfO9Ns8cwynxs7wcux8VZtSP2qFR6tDs11tdFW
LW43eEUIYlsybNy41dzO0ZUTmzEmvH1ty3EX5u4S7HnWkBbAtQ5ONQKOMz5U0UMtZ5Y2qFZfDUDQ
bBWsNg5QZEOsUinFWw+NldSPIrwstXuyRU6/AntBaIlqBjrTgHBRRSAKHfECqwVsswJSUIDbMI2m
oY9g7twhJedMY+OEY/EwGATZ4SS5kcd6wwH4P67Gny9YXo+jg1SqpqzVJTSJZ9A/WZoNABbGz9ra
W2wDk1je6heFzzfKEavaQ7/YgRHUotb6XWhZ8zFOcxmGGwatJc+SviFgfWOB7AElBzoL4SoLEsAs
o1QV730yGgB7FR5RGxddUU/jhDpLL+cOSHzt2Ji4lZHwIEVbMwpPNlZDqxe4GWQAxIF4OGlvpPPM
w1bTJo8NtLdYg/ZeIJt/ZkOAmmOc3VUSpoqRJrV0MPLwIJftueT7KATJGvqqf6tTsHHU4qYvH7Qw
OKCvCc4YkOLftwSpozKOdGPyJHQkZtOzkWwR/onv8T8S4LhS5CuAhxE2PQa/VC8zafKiLLdDph20
OXJqOvlooTpv9cS7+Y8kZIBwtCBFF+EkahzGdT6Fs9fOO0n3E/PFTDZUaFH8Y7fpSwR6zOHwA7p9
ws9FS40kFYol3gwsvV0G5WNOiwMLQofV1G0q47oGqnXLARDdUEGqGE6VcYA2sw6zSxZGugqTdfs7
CWyvu3m0uC97mEQABNIFcmudvXCFb0U6W+IFpy2kashYjUV3hOdQWmnfkqGxTIW+S6p0TeL8DV7X
JQc+YuNBWZcMwDYKrmgvEFN79Zz1dCD57E1TYecjK6whVm/KbLg2q+pKH8leQrs8GHm1rS1XVw/6
j2TBAiaMJzxHJzJGBAFV48ijy4ir7Cd7xAAUVtpy4JBNAtV17fojVLiMWjynvTphudHe8Ofn3K1t
sLQqYD18+gCqF9RzRWr1P9lj8bR1xqu3FCx7/7vTYlmmpOg+kKoCio1OsbqiP6oIg4dTxQOC2D1/
TVdFAXqh6CYgXyetHG2qx1FjQJ3C5joNS/AN3JHqvon/bZf31605krOYvqNHbC4HuVSn5a4G2ocB
+plhCtygMw9BMt7THJfn/LpOfBNR4GKfjgSSLhu7RMM1bd3AByPSIcVjgvEP3NV2PQAtv87LWzXd
uBULGwpKTGL0DE61Nm6Wy8GUzprAetNv+XOr1+9IgvJ9QcVM1Jnr2EGE3ei9pGDYDevxNtJH1wwC
X6NhYkkzeLarZosLY3kVTgztkejlfh7tpSqFSaHGWJxmJHYbm/uyo5ZZY4xo+IycxNbRrd68I3GC
rmCceKMPBo6OPsx2hylVgy27rV3d0J+lHT6Fly0YtkOvv8UFHHf17vxJrt+IPycpKM4cm+MYYHc8
tUyu8ih7AmDSGeYB3VoG+avb90fW8i1HG9sFXd5UITY2llUvQZerllcukUD12j6cX9UJTfs/9+GP
KOHl5z0f6pktz9Zh6G1s6TKIFo0BmBgJOtXZkhoLQ8j84gocSlv1mWXLzumPYL97NSLyHGGZdf08
tSBcmFC6VLbyQ6tSAD4yF/ylooi5mgZIVQ1P0+zx+bbWLnKkzXX1aWMbl1t2spQ/QsRUTUAzBtYR
bCNadHZtDR7cbte5IIFm4CG1wk2g8caivrzoIw3hIPEBRgxbJ49PRAP/TP9z6UI5v6pVlT9alGBa
mNpHfdpg5zJNR1tk6hbzr7bZ6XKz4eBuCRIMCVU4GzsFguKsupjQIdN0hd3R4LLMdPf8mlYN8tGa
BCNiJiYPjRkbl+T6YM1cemmbYP/fyVgO7+hwSjrHsSJjORMc9VqFvo3RxtGsmt6jZQgWwhy6wNCX
q8Ob0UqLh7wbbb3+rEGi3pZbueZ1I4F6BVofUL896cxLUCY1wgnaXbuDE+5QKnheOJfTOxpaYKYl
NoCZE7R8a5DZaiimHQkWLEQ+9LXJRwiOQParxzbbJZ5+qy6Vv3zfXTNMG4os+utvju/PakUPD9j9
Dnj62Uun7qYj016ZgN3+r2SIpa4JxAlMXp5Onb2OUWKzYYtobv1O/WcVYoGgwuSsuS4hIYtBfN/v
aUSs2nxStPf/biWCkeChGnMm44iIDBJLNKwZ1VZf8ZqLQxX0t2uqguZfMcIoUhB1ltpynzB/aCKP
SXMTVE9o1bHCJLNDrjpj/28bppd3EQ04C80MsKQn1ao4ySUSjYgtIgCv6fBR8K1q4JoJP5YgXOGa
5olKJKyKYtp6qF9XdLCabKt0vr53f9YhvO9h+f/WQYFGQhORQ1/Nm/a9vWc/Eyf8TC+bZwZu6dwu
H6TbrcaDk+LR1y6CVRElT4J0jqiEGIxLKC8SzUtmT2EW0AiGbRwA9kISt+xtfj+r/9CU9EiRL2Hx
37gYOqhh0PQAAAz6L76bYimdjTxZ4osquQyyizCM3VndItE+mXO8LPNYinCUGICYo+EQUqTgnUS3
oERxRuVCHfaTfK0WwHxNN5WGPs2YgCAlQ6GotEf+KafXcTnYaZ3a5rg1LHt164+/STh4MBykWqZh
3wOqX5asuVCk97gpwJ+Vg1lwdIpIcxmVbL3MrSYFJye/T9rOUuObLj6U6m8lpRYIbX0Q2mw8jydw
DnG7BKuOBmA9Qhpx9gZP96vBLjxupZ/M1R9gD738A1RYjryV4lp7+JlsIgxD7yAw74JVNzXS1c0M
oW2LRs6kgu3Y2vO1G30kQnQCVaUlhaJBREjfzFayh/gVBKf2eXv7laAXXc1jKUKmh2m9rKQFDC57
MHzq5S59Ce+KBdGlWcGNeUh2xkt4U+86Dw3F/iaVzOKLnRMv2HvKjZmbChYZoR4zX2de/ETd1qN+
tFMuss+thPPWngquYQtAv6QkEEe0SxZouzriuEdbQ67XrCQ6wRSM04C5N8UiYckqMyJfJwdvXTJ3
hf4jBt0h/KrkOq1AKpB8nD/FNf8NFXUw4qD74pT4p4+ntjZDHCLYmzqbdA21azXRfk5VmN3wVusX
OMoWrPdLAU/ObqlYK2ypWou5dUNuEG71kKrw2J3mySJNY5X162wQTGgNLTa1dmE0mP23kZJd2V8Q
O2Bf4cyhRVhsgkOV639f8CajV2GaHExMiG30m1j7NchoCAmS3xnoFs7v8YrqHAsVp/Jwo5bjMMQD
S9Kxd3TgmdzRJIEnD2DSPC/qpGoBk/ZNlnApSRN3UQkGe68PX0tTcmmFWbi99NjrT+DwsGaSAN6p
HAKNuUMqbxnUxWAK57qQjS0lAmARwG/5/ZULO1nPlRTOSqzpims0/UXZjmDCAMKo24XgXegnG4mo
XUDv2HjDWbyfgx+j9pNOsleiuSqePoeo+5fwwK8tgWoD8LR0TIsIbzlWOFhDWhiK+H5u3wuFXPDO
2BCyls8DSeQfKYI54i18DMYhRfMjzQYfcOYEjvneYyZoDdYId6sHfC0k+SZQMEgcozHaboDAyTM/
uKM68Q8wY+x6Z3gGdN0xsef+eeVSVxX5aI1CzNqgh1Qf1BrGQv8F5AQmusydi2SJGwfI/Q6g1pUU
u+9qPJp4AuSffTNYAcJOGXVyNR/AvFvZ1fBG5F3NB38wmBX1h7RAm0qFYr4M1Aw4uSPzgXGwVBTX
TfHadU8g9k2tJmpsEt2P+Wih7/1v7ufRsgStBXogL4y8w05q3E8LHFiZXBvyhpQ1R+jbgQnO2RD2
CQkGiOkL84ZTUHxw6peJBBKG8DJl16wOXRKle0Jfwyi8I9qPMqK2zt77TLPy4TXWZ0SA5sM0/UXl
BF8GODR+dIztFVw0OQOEaKxGJHGKal/IrcXacpdWqqPVV2PIrGDWLZMpG7Zq1VgcSRW8r4C1QD4b
X1IvwpF6upS+yu1g9xj1ES5zE8NyQ+IJOObLFGggCdRVTJtBffG7fZrlSseLNy0KnDvIh+/D+MqI
9SuMgwEteXCdVDd440GVU1+YoflSyigFbKSY1nx0AAD/fIOgBkUt92miYNkSx0SwSrbqbD6gwQkj
PKXRKyrT0ip56Sywxu46L0FOorzQobCIdpuFgU8LeU8SnVlxbzydv99rzzI+TUfrmopZvydzKGSt
6yrQps+eWeY2K5r3Wp3tTA4ugULZT9HikXxo8z4bt9oPVrwQEO+hTor6Mhp8xXcj6ls1R7c4cgQD
aHGkh9E0bTO6Y2FjGYZ3fpXLGYtv1LEsYf/ZANJOVkBWx24yrbfb6TOlW115W0KEG0Wasdb6HEJS
+Uoj3NLMAxBS/z53YxLFRI85Wurlk5gyxYSQUC7n2TOQlSqf0N60IWBVV48lCHvVgnTMzAPcF6DO
ATlXDlBOG1BwkCIlGDsNRJkL+sbQBl/O/8fU6eXfT07qaH3CJhaNKY1yj/Vpd0vKQHXMV92u/eBW
vsn3yT34p8CDt1nAXtXFI6mCWSqDKQt6tHR7TR7YMS6ezF8bUHUE8gNv9N15ZVx9xY93WIgGMY8i
KwwOaSOAV9rzGO0oKKoMF7Xz2AZdlg2ienU+lC//nVwxROTEDJpq0R2MaLuM7OZGjnaBE9udKzt5
b3WVt41nW9yDk/M0l2FiClnCX+E8Bz1q86GJuJdj3AXY0VCk3+p8XPPv0V2HOdNI8wDbLmynNEw8
whAV7mVzbcuA3KoVwXYW+15PrULmrjneKGyziXBtZQiFUVpB1IZefWFlajaFMg1xipxYemOFu+EG
PQr38y1I5J/zx/Fh/rmFXF2zMMciBTWVKGDz8YBnJALhFUo+VgBSzxT+13lFoWuX8FiOsKN9w2Ak
60DzWjZEv1Olz+7VUi8uzC7qvKoz0M5gKrxGFwjDR6SDJjmN2cT+lMrkMebB5KZ1qYUXea+bV5iY
nVyweJzsCmxNlzmf6K5nlUIsjKMCUN2cmtSVWcBqe2RGXdigWxmuk7lWngO83e8BHTFMD/GkYWlT
AOoHc+ZuMebRtTlrigMKVmYZgxHtEsyPt9tG0++TjE2fXB+rg94Y6MMoNTjl7dw5alkutG7S9MnK
sTcvDalJLqURTHZcl+ADAtjDnaHPMaFkzLv0FpDdyUVxKH5oImlGppfW1hx/6GrVbMTkp9qENlRw
HyGQorJywtSimDEqKiDR8oD9RDqs2AU62bA7GyLEkLSf0T+gEFzFjI22qqZWPkXeec1ZcbYW8goA
Nxb2ECDGFg0+qj6ZrZ4MsZZymDbZTu+pR6z0YGAINjToM3a2unZWvJfv8oTHqmekycsC8lhbW1ph
2sg4WzMzLZ20vkx+Sxn0qXkypY3jWqlKfRcs3P6+mEo2LQstfw/OyAEFyH8UYMfyR89ELw2mon4g
8eyGXriFudhcs2AFOvBlTIkMVQmyhtvmnH20HU2sGHSEnkIKN1MxAJbH95MWXNK03sIHnBohrBxN
DwSIEvmUaDUB+yiPg5J7iYRepexjoqD52xqzs7K/oB77j3UFmO67IsFXm2PQNyJ/8pFfY9LmLv6h
ocroIEl8ALf5friaLfYWtFvezxJBi+/VsVwhl8LUKNTlFnLVm9Ht9uoOkMSr4VCCVK7zk6utVrvT
O/l9mUIGAbSuRgEc8uyB3xOAjn0faxtX8vS4IAFjR9DSgEIIzu37RkYdCHvAVY04r2lsaRmmiH5J
XZqc8zd/S8yy0KOLXydqL6szfIvWvDbC32rzEWZ350Ws7tXRSgTbglC5mduIo3reJJM/Ygx1ii7+
/3K7BINSU62TNWi4V+Ym6E5AdMnfDPR3nl/KunrDTGI6ga6CBFowH5hxmcxtLy9IMDCmYi45ZqA3
fqNfNS+DvcyVL39l0X6q3jN04Z2Xvfy1qOEGnhhgbcHaj4k7308KGGrMSK0I/JYUEFF0J0VR4kYU
RIKlcqd3v89LW3POjqUJehGTJgykUUH1XnlkIEdNL/O8vWzpYJuYDAz+PQuB2QbMdzmjcysUFaUP
g9goIJO1+4Tv63ChyLkm8+v5pZ3wQS6ZBdRykEYHdzYm0ghuUiEXWlVMKcEYagw4toNDfh3ZmdN0
VuApH9xu9509PWVPWye4GkCg+QtklOrCqC3i/xXVaEscouYtE7jnACyqeH/AKGK68O3BlCc7qRfV
Fv0f0q5sx3EcW36RAJESKelVm51O27lv9SJUbtr3nV9/Q9WYHlspWLd7gBlMNQrTx6TIw7PEiVi5
40u9MwOawxOaEMN4bN6pGCkdQByrI3GJDcv3SzNBMJ9DwCjHc5AOzJbASGpGoo/suHivjKOWaKZU
Kzn+sdlpVb0S0Uwv3Y8PrU49jGkzfnR45TEr8zEbmBuR8ZskoF5t/PKotd22ULwOdLn+PmqVFQ+x
cHfPH8DZkeZ5PWQK1KDdccfovrrK3HQjNt132ZvgfYWQmiVtclft3DUFtYX9P7c8P9hhm0Y8hOUE
U+fURN31yF4kS3M8BDwBGnDEqR8kezVxnF6h830+tztzilrkyTANu/qhukqd+osUjnbsXWkD2o9i
t1rm/nmBz+3NvCNYfkE8NYUYk3fMfbBJg7Nhqq03pv7AK5Sa0bEHx956/eGnuzq3PIutwIdLJDSd
hUsiZBrjk9GFVi/dySKyDO8YS9A8b9ZCjp+n+NzmzI10tdcrHYXN4UMPLKm/rhDN9U55X/7qtjjB
YkspmuhbEW9VN0d7eq2t+kfO6sL3nQOC+rLo8zIrp/32QBQBlQrMz6IkaZrNVlyjFE+2ybvkTJou
wkFQyzc9KKBeBsn014TWl884CrUocKEo+AMxWWO8VUcZElPydnxsHmMHnAfMIiD2tntbtsGt25hG
hlRx7TNMkd2PTfiv4Xl1pDbiQNH7P4YxQ/HJrrttvJc2I7hUV+tNC30BfPMTY7Mwsy5y3lGOHdeA
ynjtn7M3JMW+lW8KhxpmfCixWB6a5W2xq77GrfG58nRNj/ylxc7iTs/IqETBbQrIKLUCSwtBnMyc
4Deokzc5IFtfa5na4sU6WfAs6tDVotB52MB1JZ1bP0G5TWdO0u85eLm96zQma2/VmsGZlwZDW9pp
8p8zTVxuaS/pNoTA8m3qeFcKBJIsOTRVN3EKa8R7fUxWoqyF4OD8C898dQp54r4j03EyTEat7qP8
npimEnd4p59Ayya9Lb5lm1+vn65paZc+7sxdgz80oaUC04X0NMQvmr/Szljb2pl7rrJyLEOIoLqD
8VsO+9AkcW5jzEbvr0exz+IOQAn1ceXELi4K1TYI0wOFB7poLPokwRhKUK8rajZVFnoH84ZWHGwb
vHl2aSPQ+47B955bdDUPXXr6JtwfiJNl0G7Ph9NUyA3WrMK5RYv3s3CHbQNoenBP7RSOeA02ubRG
TLygaI9WFZrps40d0UWPslAWmIQrLF/PLIjSr53LaZ/mhwMk5ggaKVGgwTw7l1VvhD4VnXAxi2Zl
PoRMBtBovY7q76g85o1mg5VI36Odi2bt8Hr5I/5MPfhU2wI75p/exXwgpasRTzPRC/D431HVbLJd
OGxFsg3ZSmd+KYA4NTRzb0oVC72qYKgfUiS8CFSHN88H0lF/u7yiBQjA+ZJmx7JqtDKJBsbQkR9s
boWO3qCiLqzJkVLPWpvCWrp6pwubTtDJLciDOKBg3hcA0ch2H3x6tR16v5kumZhPBQ/auhTm4pkE
gRXYcGFYmd87jfdepgU4L7wZtxrpXaVYgYlOJ+7HiTyxMFuTWtegRAhaxFzJDQmInfFjElD78oda
W8bs2EPaoCs7A/c4aHYM1flwDeK3uAp0UtEKwFaBaOb8yyilluc8wZcZNA4dkX7ThJ2t81+Xl7F0
sEGUz6mKCWho382sNGHoQURTxw0C/wkAhfdpVj8TLX5a268FUBGX0VCR0WSEkhkUFs7XI5GalbqC
lvxUycVYCSg//Q3bcDdYj/eXfNKprVnUHbIGXd9y5G6oZHYPjEkh3agKZv8OZauaOmAtuv42Njuu
bEfplwp56su7uli2Pv0Bs22lnR5j9HngCIDj40TUH7navX+FKqBVutJt+nLZ3tJh/K+5v8SITm6x
0vqFMCB44EKpZwflrb2HxshlEws1gun74anE0LaCP84ck5HUVatSLEna8l1tubHTXcPlOtIGw2vO
Gsfe0uk/tTa7w1VNW6WUVQYswyOHiFhWfkTB98qSlg4/WA9krMfAXMZ8/r8OG8UgNWqM2kNcWgKy
eZ7Jv7IH71ZztE3VuEICN5iMtPBfVFw4fj1kEmEW1QZ95j7CqKzAtoPoI7nKUku1lN4FF0lgdybb
wNV3tozJancNfLV4Lk/NTjtyclAao4gTTfwJevQ7pEAW2cZPoCBxgq14Clfjj6UNZhyM5xPpOco8
sztfkIR0WUyxylS6HTXUBif8oFcJpOC98rHyOZdCq1Nrs1tfNWHk1x60bBpwgKnIQiCM46igrFGc
YqOv1ASXDuipsdkNr3u18BRQWGOu5qmTYzuHuJgQK/HN0v4hugagRUdlDiL0558rCbFLpdBQJzFe
Av0ecHtLjZ8atobRWPIfp3Zm4Y3ca9wYJY4AH5RfND901fPKt1nyyCDWAShZJ1jH/J3pFUzUGj3e
Ge2h2sMh11Zg63Zr+zj6oBBY7+RN+z8PAiZ9CFDTUQTb85LmyMrAY7InAMvXdzXI4BRgutdZKhdv
1Kmd2aETbRS2VIWd6VkTdg3VI9SVOmjVQqwzgEotW9VTmP6Vl5Y2O3ryIENoNZbwZqOqM2UuLTuq
/SEdTMgu2gMYu5UC0ZXJhV18ZZCT26x8zKWzf7LmeXkHBSYuIJmOVPQVPtIldrzr+22AahqiOUeW
rP5mnRj4B98gcLfyqdXZZeiBdhe+MFAm5bZCzDyBlpVZ3YA8U7wkN4bTgJqqf5zOUmtyJ4EIyWg3
hUUTq3kGvdJ69XTJ34AlgoKVA2qZypwZSC6gW0a8nk+p3K2/VewpmdMO+ZU4SFdrL8bCFSUEJWlI
AgDV8KM0LTGCiEYhsosadB4ewSiwFrNMznh2rIB3AbQGLRzQmcwDTh8a4IX+13KgM3dFn8oY45fW
BOiZAMj1Q7KLMZr5/yA2XKptnJo2Zs3ZkCRQk5UQW4CdM7/Ov/kGNY59ftBtiNI9MNAaQOSI2uN2
rTK8cJIJQXytqAi0f4JWNUKDnPQROG3B3w6uP8iga7HxWXS+t125NAseEO1SMPCgTTbxK87ewrFB
kYOAHgqnBb0x6ojr2KI32TOxPLN9yA5rBbKlTBIU+xjcn9BSPwufQ6bpMUvD6TkEP6diT4UqFRVX
zJz0n/E/Vn/GwpDNMZVDgQjHlM28kugANtE8tAETLWwt1jw3fnjPQ/jAlY1cuAmYNTGQreCbgVpp
ZiiC5nwLFtsJs54NifMLvSq4d8haB1YNlboRlZR1beuFywG5DwhXA9qK+Tg6+3pNOnp6JnutG3Wo
H4++0xXoSUG7oM5ua71wLq9xaYkqAC8agkT8z7wvVuV1pHtGKFy8+LHjj7Lk+pkareTJC9EFBVqb
EswKgSJqPs+otnXfGxrwO7FPY7cENcMO4HLFygNIaVeiXgPzLO0hMn5sno7kBxwi59FMqUmJaJGm
uJ0qXC83QAAROI0mmTmmUiVjJeT4k5DM/BkKDBqYzYArwRjJ7JO1ZQFJBh9NHzXxATsOUHm7ivyu
tFW5/fQ6yA515chM0g7xsQszYpUkHDtbCkQT2Hk3gv3ZMIwWsHJJ2YaiRq9AKpiJQjs/SrEudkZO
iNthztABaCg65lrdWmHEol86EDUJ2LUKeZsUbf9F89CANrhsNDdVGzR7KhcZqvFENxsS4aUkwLtd
PkALfo3hpcDXRciFKaXZ2jkgc2M3pfVyg4l2GWMcvTBZrKzcxUUz3EDjAWJqP19AUMUaPK5S2W3C
GBI/WX3XxBKKLfJKHLxoRwM2CPJwivGDZ0s3Bi/WfSi/tmwEs+BbAoJ5zX+4vGcLxxMbhXIpfPOU
rkw/4iQ3SvuhZFpQySiWZqakQTKU3/f9VwpdzFXM00IIxxhqphDeApzwh95KPPpZ2HYSXnOeuFoh
QSwTdNAcBNEDcaWcP7fqGhEqkJI/H3jwS6IMDIscLffphTpZYO0xVkeqL7ser31HCcE4o4xfkjF8
Q7DUZdJInNxojE0WV08DVbZDYqhQnTHe+xb61IN8lY2Dd5d7bWoplfyod51vN9rgmQYjG/DnPsW1
FoMZLL1mcqqZpASbQtDFE35O/sqG6sbQi33RyrdZxH1LVRK3CwtXVbxdbwTf0jAAES7RtyHv91oX
Qv4vGjdxKt2JYZjUUG/qsXiNSfNKvBEjQeEQWVWBiw0A8FZt9a2RVBCMFeS5FNFzBcreXq3Af+3t
PCpuqJoRm+f6Wx6qsuXnPR5dpWtdRD2SmflgF/T4TUC7+kpQdINB7Ctu9LbOTE2Dai43KmqzIAAH
ZE+soev3bVPJtkyjzgm6wNLjKAMgJeJ2kIIaKQ+KJ01Tagtzix1ouIOdCJVbNYeqIQ2vIRJpWImi
8A04zDSrLMhg9rT9LoDCcA0IM9uA6SfXYLYsTFFH8EKFCqXsXrF6on+WIPinoRKgTFtaVOXHjIIU
vNFAm6h4ez3KjmmggjMxBZNpNOAB0ewkgogpo98V8Y9eQE3BGWb3uj3n0LP1Q2Y2dfodCv1dlrvP
RoDyKC4rxyhYZBUVBv9C/1OBDEZQa8kxznLVlGL5gZPWrZpq12BgII3kTUU0yC9nExNm7pZBdY8R
DTeLJUtJxk0h5ybD6LXXPQR6jkGGb5E1h175gnDxB7Qv7sa+8a22R0FdBtqhZG+tWu8kKoRJ41s9
0Bw5T2IXTvid1t5R8jBoXpSJiYLlttVl2DCuSBE9CwLcRJS8N43YUPLl02TfBXtSZhsIwNiAyjqg
2DPzztgnpZ/ZIWDWQCJsxiRwq1r+MKgKmevbnkdb2U92yoBkBnuJESAM9oCRPUhsNZNcKQQIx8v3
SuLvKghWFwVWmFSgTTt6bW5V7BcIBKykeghqqMwp5Ev3tV2bY1gLjDCFGYsQY0raFe2ZJdWaRalu
lR47sFZ3/HLYDEO578LA8iLcnBEkQl7yXhXGBy+HXYOhR0E+Rg7INlRE3LaDfjqkunX9MZcxW+E3
V0WnvMCFosPt4TrHFqHAkqvHuFKujYA7cfQk4tRORn2TYsBOcLJhRvIbTDJOqyibrgMbVdpmZlI8
lh3+rv8ajeYqVtFLzka7Csgbb/MvQNVHqxbqXTo0W6ngL7KPM00hyw1p34HoDhQODkXR2jk/Igx1
AqrdY0bYAAqurk0CsDV6fMGVmscYlJKRoqf5QWhFYJUDxwar0k73UAAT4REOa0eFYUWKOOiD9gpa
jcxse2WXEKPFgfKZXQSFikkzfS8zBejcqEfFh9HBHFP9PgaxuBU3FAV64hixmIj00WD0VeZZqY/+
dBM7HlUfaFCjk2p4NwkdYqsK+K3aqbUpDTJqt0MGxaV6oxT1NVPBKiUldW1FenKXAN5hCVVcd7y5
7xPlUBvGsaqD53bMx11BiId0AjKHUMyItBRy0kNc2ZUaQrZcN8CGGzLZDLQCjHQGx2SBfg+qQ3nT
RPQ+p81vksjQa9ZQLPOhAQfZAPQm+9ytdUkyyVhBvCCkr1GV7JNp4o307b5s4FizAfg0g6jfEuDw
kBksrhIpd1JZF2YWgIq3TqTXpFPv2zB78UdhVzkm+0k+7tVxuOnAu4Oq6J74tDWlQHtTKbpdWqOD
QUuDRKFAVOp4SaJuKsF0Symb1O0JFHaV6qHPSezUoYpIQ5bvJa09qGl9J+u1RcLgt5QyMJolVIYS
dKU6GUTMTTpqT6levFZyCfpetXa6Rj0CbP86dkq8jWWlMGlC92HvhRjp1FJHGcIvPYFI3SRz3QFB
EzHxqJP+UTOivU+Lg2dALD7Ax9Ly8YVG4quu8Fshuo6URMteJKUvLa0s9mGcDKbI+TdRoUnZU++r
CIzdGI0f+KQVZhfbp7Ctr/o2/ILg00dAqsnjYXlZG5pexizhE6do/NtBQjcB8ToauIO4kkTyzrP4
qogZt9BGsSUS7rky3nQCj1PYaSBsQFqtS4kla9G9LOoEV9HDDcVMQ14O7yD2DJxC1lWTNJBJGGTd
1hUAbIuWRYg//TuOroYX8sRiSWQ4Peh2bCXumw1HUgJevjx6ijNCLchCdPDLhmyXJE0hEpZLJvRh
XzsAvp4bObiGIocOzQk8L6FSHKGz/twk2ceYaJLLKwRAhLePSOjqbVD6d6USHlLEB/CWcLAFNGdk
SYNLSRLTR5ZC/O5Q6MrdqPBDrYTEygSU2YOSbfmY3AUSRgMirUNEXKk7hMIueGpAIxLp18MIIpFO
9qAJGT5LWLnRjc9G0R14WH5CutFN4NSKLgNkpkVXuatei1FGrp699kVtYZLmZhQgfqFjZqa191Ci
/Auut/qtSXsLsfpdV1cbroX3bcw9R2tQF/bwMxK/RgUpZr0ZDcAbpnn5ZLC2wisvcLG0oDULjQ9m
mfLP0KA3PMCkkWz4FqTh3QQjQAxj6YEsPZBavaZxhCatZxBbjpPnQWiupHmYEvFuQ97sAJ2kwKS0
bbgVKnkYw34fll+MvcPxWSMmlJ3cBypH1bT7hilWMh79CndQUQqrEcNG9sEoM8oclMxj76ZwP3Le
Y4Asuq1osQFi0+KxYQuozfdtAp0jvVCswcAZa/GVMI2ihJqwUtZsy47fKYa802V1J6FwbYVqoIPo
l+iWR3xHDZWNARb5EPrLfhO6nvo4hvLVqDK7GhGh4OKytHFC4b/wwIfyr1KaIe9eEp8dDMx+YMDQ
HXLIKAe1PaSlMyCIv5f6/tajaWD1VehBRyLcdqpxFUYg6IGW0F7C62GGvmbBA1/J8LPov4yP4FG+
YWFuhuHw2raIJuqC1wBiFLENLXqwYw0dRMTJpozB9QOcqKooe9KM5a6Tsn0SIE4yCgf560ECxsKB
0qsDx27n0kuFIfMRPBF5F6OjLkx4I5dy3S5QWqprHY3CZtvxeh+o9WFI5Luofg7bZ5W+e+mb4dc7
tTVskvJ91/BNCz8jS/UV9dSjwEMNcvArrr/nHv1lKBycZQkUDCXJBsFThki52AfG+IbhjutS7m46
zdjKcXX0xDX3gmtprHdZU26DKLgCXOOJVsWzXOIOy67vyxhBUrGjU6KoD3uDBaOpBjgvsRKYPK3e
x7J6j7MOwPLhtmMZnltMWjlqTb5wUY9jwa5JEEIqpPxMysRHqmt8MyN4rqJup8b5Nsg7UHb0O6Xw
rsduvG5A8+JRyQzK7CsKKw0OEq6p5GNuGp3UgPRBBksVgzLF2CfHsIpUE0gBi1fxoe/rgyLkLSuH
J79o7iQve8bgjnA6vb4ZywzHtMivjVT/6rQBVPBDeBPkvdVomWTKdflyOZVbyhcZVKrR3APO5gc9
Tj+wOlNB14T4yLPTWgcnRGl23dtlK0u1/0lGHDkpCJnQ35pVpDstlSXooRAMEHjXLe+sKMrMXBev
ZMgwoB9fpTH0LFsFxxRiR6zf58UH7VfqHIu/gnEio06E3BVdtvO0rm3aAbRUQgZ7noPRPdTFRweB
1MYAivoR8y7Oeh9xIZOc+Lunbg6w2z9ko33AtpMRPGMuZ4Fk1n0C6SL5X4CXzoxM5feTdFVkHlVq
1K5clbWFKYXEph3IIS9/w4WVnOXE09+fGMkgWlDUDK0Mv4djCFqbxCtVtqWzeJp1z8sKadwSMjVL
qihIMTfQ3hqhuiVR+M8bklgJ8DTIDieRuNlhrCb+/jpAdt8ZB7V4z/mHuoYBWFzKNGACt4ou8hy6
E3tIYVlRyC5Bt9AqBWmuaG0oDlCuawzki8UYxrAWKN4hWp+tpmxTsFhMxZjU0FAIqO2iaSzavHro
0jMj21w+BUvlGNSu/7Y2O2pxZ+Q18OiySxPPLEZiKeJBSK2lRZhU935zUdqXDS7u5Emtaba81htB
U5vUmM2OUcqohNkotVOBevt/MzNbl4ZMzytU7CL3002SJOBZYcdUNv7NJTpZzaywREI5CUQPM2Ws
uIke3/YSGHcvL2XyYrNq7ll1bnZR0yAjoz7AhldJx8ozHFblYL9QDlxOHhSWXXVs2LYkWPlQS/Dx
My80W1s0oCsA8Tp4oQ3WBuBQaUK/RQVUIwZrp7RLP8DcmOvm2mzGwnoBTUWRHC8YSN7mXl1vK2Xo
DFQIi/QtBKOdDqr7qntqo5sAsWXNzKFbwTguIbT4BEyd4LCYQ5o/Z43i5S3xcuIGAXsa1dGRvVzZ
SHX7nJaaW7aYEYf0ObqBUXZdAUNfl2tNsgU6OHQGkN2gJadi/H4OizEivxgrqSXoplf7tkQbyaHI
G9DRhqCbgX6Z+EacyoRVCJO3aPEWVmatPTwLfRG85cSAEDaBl5u7ubKWOaqd+BEVaUG+H3bvwvNQ
5WqrnZfIH5fP9Zqx2bnG3C+FLGONqm/wRJTGliVqxulocWTqly0tzQicrWv2EmHMHempgnXRjcB0
3lHqzOKh/ZLuq2v/ytg0Frgb6V6mkIIEcRy4x9d+wNTGnd3hsx8w7cXJY4v4eYyipCGuPGLSQ4O2
FIU8oP8ldb89FL/q4BdaRLamrUDXFpztmdnprTkxO9Ze5dMG6y7r0OFUc0WEhFKjK8tburGnx2Z6
ZE7MFEKWi8jDl1Q3+i5zu23lQIl2szajtgTEO1vOLN5TOWqjOWJ8IFsUd8ydzPWdSNjSU3A/oQsB
ZmT+bg0nvOgHT1bHZy16zlLJqyVYrew/A6bA8CTddeLGm0mhAtcx6Pf1w/plXMIGYLm6hiYCdAd+
dA0bIJPUejq1ykO2H+zqqj9WNyD1xJQa0wCM7u34rTskh2Ht8Zxu3s/T+rfhOSgBb3ThEw+ntRmi
xoy8uH+AQ9DfL9/KhUAHvVCQJYFuBDCSeZeyGtouEQG6PiVvMHkXhvtc9zAPWX/2Q62gVUr/jcOB
Yg10N2Q4ufmQKSvTkQueEjdGbT/qapSAQYuWAWw+0BVw8WJqglnW/9iay8iUUtvyrC6Iqys9whuK
CcrgmkdPPSg2CD/23rOgAOiGvQn9KUtHp02OHi/v70Joh4b9f3/CLNJqktpXSYJHDTyf2zbRABnC
H2KF70olva20cEeb1VmhNaP03BUw3o9ROmDd6h16D8knqsW24WTf7JhDVikxxR2GzrfRDiK/ChiI
Pi8vedHfnSx5FrKUdMyhCpLBzYrHEDLZwcEf1/Qr/gTgP24HQ2gkA9uJNvPMqUq8jCGWg9x3omJG
ycAKISEFncC7wFaOWOkddaFoF5hqbXkOCvwYPzHDl8sLXbyhaO5PeALME8wDljgt9KAJOnxbDrGa
7K1d1b1efJ1PLMw+ZNEzJZB9WKgddJkgvnnnb8kWbHtm9b0PH41ddZRXQUkLy4K2A0IPACWRZM8z
uQIhp94JnB4wn9YVSNXBcYg2SDBsLm/f0ktyZmi2OkkKawCIYKj5SJ8nbq76ED5FL6oJXjlMHNP3
1bdLXlqbChZyMk0BINCbPV60yaGApo/ETerol+ZP+Iso6mOraBRIurcJqHmGVo5e/SIXtyNXwZmR
Q2/A58OrmquN46tJZU3ErHapKICm6T1Bq0ptzT4YPrqithOm37TqeB1UrHfGyLBQdG4Pg1ADJ9R5
bWMqRcX/owaTE40rh8siNhHevUqyuB1KVJlZmdxhfgsyMOoWhCxI2+WPOFeuJ5jFJubjfV7g7dNU
ENGDpvS7kFQXQJoAmT3KTUrwEFbcs/PR51amDVtGMoYuXtiZiPGeMKX6O9eU1O6H8CiL4rcXpy95
noG3tu4rUwnQi0jSFk0JCNKxMX9kKeHW6EcOiuBomYtKMXu/E1ZkNIlF6v6988YrgFE6Jw2D1tEq
HfU6UdwA/wFtLpLsS6O6R39sL/sxWkTMfx3HzHcYKGT7ENS5ZVA+GwwlXVUqShdRroTmjm4Bqrur
mBisUjdSp4cSOvAJxZtQik8tRdFf7dvYRj/orcwkNMBHxWFlD+okmqyN7y74MrTCkIvowNrg1Mxi
1kypmN8rI3XHuPwdSN2XnnmPMXqH5uW7sHDRz+zMQlNdGvU2LGWKFK9pnYl55BEkYC01wWcf23IN
LhT3ssWllanQo1IxS4GzNMcD9pWh9k3AcWjSIjerLN6NUteYqdw//G+GZnGp3xp6wLhG3IFBZlCk
yiGS6GMbJ/rKHi7dbQxZEyhg6Rgpmq9I8jQ0gYCUcJkGOiztquHySoq6tGcgGYEBwJoA7Zo95hSo
bklvGvDEAlbIOTqofjYRbf6LhYC4kmP6A9W0H6RTTSsNkmhb6rYgX2wCdKF5qa+l20u57kS2IU/s
1Sr7AccpSBl0edxRTJDJmTWh8RxV6Q14Cw1st7F+a/TDsMlU+tLhDxYSFzsK1buxKpys4jZ4tS1N
5ujAReNNknfwMJAhtoqg14D+WCOYWYhozn7s9O1PkhutV9qyqvBjB5F8qqJxZS+25MhwS4ZHED7F
hATEWsa6eCknwJcGOukJ83luNKmzdJC7gbpNySInLcMbNTfcClR8ZljQ939+Tf6gy/4yNo9V0SDy
PH+EsaI+ELYLO4AhV0rBS/EwIGx/L0ibnd88DuLUT2BD3RRXQO5Dj8CKLW5OGODuKfmSVjLfpRt5
ao+eb2Cf/cce7fYdRR3TW7kpC9kL3CamQyZQGcZUZgviYqx6TcWCqj5pPmS0nxw/o+WxkRodeII6
B6Il+xeoQ3SIQQgHPofJ8OxNgAQHBcSLUrcGqLEgAk/8s1T8vnwclrbu1MjsQRDpoDeZBCNpTlo0
Kv27MYGA6mUjS1H02VJmUbQBHcnRV2ClAajY6fagTa5uMzd78HfAcJn1Y3jLb+q9vo0f8N+3wFmb
5Vj6gGDNhTosZE1Q95vlClqbVTrqbXhf23xTl70LcJ2jBpqZCgjgFCuD/kv++9TazIv4fTXIpMMr
6/n1NVSefklBtB0AVlzZ1zU7sxMCQHDlhWiXuSSnKBJreyPFDKGKst6KoSUPBSgNtNhQpdVQpzi/
YEZfFswHMNblRfsikxr4J+aIOLqRJMO+fFaW1wSWJtRoMUQ7j5yzqsjq3EMYwqq7PvyIMfeSk7V2
2B816VlapxnkbytsVubxsgwyaZgBhdCS2QYQf6VWZic3havsEzd/UrGL4Cvw34QONqrULVQTcnrW
2r1YPpX//RWzbY2NuNJbn+EB1ifkthpvQEfn6oXXm10VggWKsJUPubi7lGCaB4Dcaazg/EMmfmgM
I4YNsKKv2sB/tmFyuPwBl57QiRb6PyZmcdhQQwYxb2EiIMZzRiGQxMruV86864Dq21oevmhcr1Rg
Fr2YMbWnkU+CSHN2EZhWAdc56NQVoQEFTUDnDIS6K3u3YASMbETBcBbk1H60KhLa+DwNoN7a1r7L
SWd1wRpH5BJHJTr5GIVUULRCo27mpwoEOU1mhCh4Cv1FatmLKikeumbd7zqGLqinYHiHvQwpbqDB
ny9/uIWzgaYIxbSnzlT2o8wgRO+H3Edrq/QHfDQl/FXIvIcAavh+2dDCc4B8HBMZ8MRI/PGsnp9C
HPuxAnoFmjuyIcxyHMGhl7vKiCksRHRaNVqo3Fm51O74MBwwGeoqvL0aPIzdhb2VGZUdNYVhQyrt
wHQDoBIMWuYB1HXp2mFemC5CaxYXRcbYFA7YvG4pA+AW+DompypMAMqOca1HJsWoFrMqqzisDbgv
RE7n5maXR0J629F0GtRyJrE+9lI0YEarbdWl2/IlW6UX+vnNz+3NvkQXl10MbANUndhHnX4wVTYz
FLkvf++FojqsMCA3OIUCBTNmpzqOCslrIhD+jbveoZb+FdmgWr0BH54dbXO3sIwryV2x+fO2ntuc
/v4kkgdZcEWU1FBdeadyCZpLUPd8bzDIj2Npi/Ye7Sfbu1/rqS1/wJOlzjyRQMVD9IggMfAeDvwX
BvtdCRxoIBj00/A3syIn+lozurbUWQynDEHRQIqVuGn9XqrHVLu/vJdr//75oyEKlRV0qvvIralk
x9z4x/HS+beanXoReIMCEXt0ZME7lWqVKdMM2fVaFLN6DmenPRv0oIgjnIke9Pylkn/+ORUoBAqr
y8VLptxNp6J9WRtqXTGM9+P8MOaxxyslh2F147XGnVHF12Cs3gByDFS+q4p26wnjaWJp027XTsfS
FQdaHLhHHWpOdF5mbVIJE+Itqp+A432LPn/IeP8LwOi7y4fkZ4g43WzAwzCHhrLFvJFfB4UY0txg
rqJ7Zqgn+zEqLLVsgIFj1mVTi9t5YmveshqbHI/kX7Qjo0OfFSDSWtN3Yivcaxtg0Z89aRJ0Xy3r
Tn7qPGo8W6Mxi9cwwCgJAO0nbhcNLJIQ6nlPUSPXbyoT/Y7dP4f3oXgM5S1If2G69QdKoGGjQVAa
gLkm32TQWpZD9R6Y26vL27lAY4hXH0MDk84KBRhjdi2gSuwBm50pf3oc1AKA2zHuxXt70LbDY/2r
tFKoxSH9xGAHFLGomTnZRrntCwdjBpd/ysIhOv0lc6r1bCBZickgxQ2HX1X6pNPPsH6I5dvLVpYe
9ekhohCAnICE8/coyXiQdIgl8cqOmBiASoeOkeHeVjvU183QXbuCCw70zN7sLaIhtBq1xqBuNwAQ
LcXFRi2ktXLBmpHZy1OnRZdq6WRE8VBEemtjxb68b2sWZu9Mn3Ej9VPIV6mtbodGYBvxWoy94Kyw
U7hIMkasJ+6sc0cJqL2qRmiSuhGQ3gBpk4ck6bcyif956qxRxPAyPCMk7uR5RYcMjUaaRKJQOGWH
oXseyC8MIazUcZc27NQIPV/NEGSNSnsYSYVqo2ngRGt1jUULyGMhQ4Th3x+Jj5LRwKsIYnajVTfj
UJvB6K9426VPghI0EFOUAGj8f6R9R5PcuNLtL2IEvdnSletqq+6WtGHI0oHe89e/g57vjlgovMLc
ubOZhSI6C2AifZ7Dlk7ayp61uYN1KDT7fUmkU5q1T9g4FsUA1AcyxlVF0qgrlKwaq5uMcTWcPrNA
2gwrpE7tYayd/jXGUmJo9EXxhKHF1s0dHStWidGB+wJ8sJpeSQG45JSTKhvRDqPYlp9WeXowWhU7
D7WBfnsmx8BcmUqwTzurnP8symjFDAlaOr05Ayq0iDRAEFmNH5XpDFwPtW4/FRWm+cH1jOkr4gAX
KcmcydWyMttVq9p8muu6fa2UQr4v4hiUT71RnBZrjJ/roiAKdoCwVt3CUh+GeTJ9IhkN9ixIcZDt
uH+OqxLbnwT7Jktd1ncgtUjuZRnz6h3yjFbw5XjBqIqNZXC7wCfLMO2X+menhFRGbGvhXB8ypf6R
x6ntknLYJdjuWcljQmK/toxdPv2ozNUjzeASxxIVW3g6uv0V9N83kfhi1tMC8hMt1Jf6V2ooP/vC
+K/zf0vDG8bALvoyOCcTocazIsmpEyPYbwCWMgFUqpULURrDc04Uo84GuJsG48EY2N5MpVWKGw1j
wbmbLihpt5PfxdhXwpr7bUt7XRhCmx8VGmycaxZ6yMyHM/WSRFEKCO7WkqfPBclVb3KW0qus0vZG
HcDgMAhReFso76Gj1IyRRAxjoq3FXGIeNYUySjPOV5NjEsUQru1UvRc8dJ46bMUwwX4CPBltGSHG
qWs0mGWw0Gjy6+2jcD/V5iiMG7EkeyrGCjK0NXQs5TEaTyUxgj4xBHfGFQTCDUywIrq+qplo2Tpi
mkzWwgpQ4hGaK67ZJXfGguJTbdf726fixb0YKYBeUCgXlGOZY+lyQ7D6qmmIP6u3KcCKKfHR5Q7W
4+RXfvMp9sTIT7wTbmSysXaiVtVACsjsSD+hK9/PXoE1wTMGC0HL3Y+5QD34h4T3x3+Y8r/CdMCU
xDAOYHfHIevDHGLHz4PVD1EwOExhsre/i/FjOdD0eNcbmYxOllOTYh7XwCEDzBs+oDfx8IEHFNpu
/qgF+knygXAlCEN5720rlPma87TaUatC6GxZO7vRj7mu+bk9CVSU7wX+HE5nks9OaXoCOBstLO/a
1o9PpZ+FOdIWowiAix7WOyGDPI1rWFe+ORkbXM0Y7Yl6ep3GAyWhQQJxBhx82N5XYeyL3Atn3vfi
4+lMlNUPMhgxwWIZYuvoKL+Rw4xDanvbXx5MfzwawRAWh+5g7oFpIJoX5Rmz7UkZQ91HS4LZKZy0
Wr7N1ifspAoyIpFq6oz3nJ1ObzGfhqrzcQhWP8bgC7CqzLvZW3wN8I3SjiIqGz9vmxqqe7e+IOPr
tDGpJLPDnZZ28io3+eTqSoGloWYvm/Eu1xy3d4wHba2eb8vlzGpRT45NUDCsGrCcjOAhB0kjkTNQ
qOElFkEcAB2iPY1edTBDUJ366fdV8Aw5xI2XIqkF3MQnq1xObTsngKOcc/XdXmMtwLwkIMZNgASl
9Wz/VpcIdVGsn4f10hjEk4aiOvUG2I46YA38svQod2VJ61xVyrHcnTdDWLfy+goIO9EFcRQOrTE0
CCgSDQj0mPtZlFKKFoyIhXb81LdYg4tFqyCcT4+AEbOOtKMOZlNGQoIMz2wSBynYAfC15xTgtUqQ
HUXFFM5ciHUhh7n2tK20bkkh569Sd/lQeQpYGlYXW8EA9QCyYO+VT9IBq+P66nYwwaK0nFp1Rskv
fgET8BRpnaTGjF9gYIGwmb15XQPJqIHZeR4dPTAr0WPmfbzt1TJuZlJLlM+wSRbGaepK/XOKoTzB
++G464szMU4lUit5kSuIkI+0kgOk9+yhOFN6NePcAsjWdgH2ccIW8W25gpOxUUIOgHlMEVha2Kvq
4utzvF9nSZSJco2DYtF8HUM6mFhiUsQWg4N6ZOJw/efud3vodnEQ76LUb4PFV12AbVgHXbBuyD3Y
RiTjXCIgARdVGyEaWdJfS9+fKicVOGj6oK7UcCOC8SFVHnczIF0xX4nSF/JJ8pjN6mkFIEHwLz7S
RhA968bQSdXaSRGmp8Isns90j22hI563ZXAPg4oa7Aag8jGvfCmjq8sI4Kq5HprF8pbFytOkvw2i
wij3o2yEMKYjT4DxlKgQ4rSGa1XvuvxvvvpGAGMZ4lrDHu4EAXK2L4AQ32iiQTOeX0fl6c9FMbYA
k/m6VS8QQQFVLYBhDK6l+mVI404DO3BloJaAg8Y6liu2fNyXhFEzipzm6PAkzEsaazVeFQK1bjCO
4xPgAQXZg03xXIHthjU075/QNPx/pKK/bGKLHAOhjHGaM/Af9iOkUuRilFYoA1TqAYeEgmvXGKCv
z6IAjaePKhAO/k+kwgS/rU0SzDdRk0vQPVY0V+0UIKMLnjDPk2ylMNeJbEWPHMyThHoxJKFlDpLj
zaNmHpA5jU/DMGagc5W045BMqihfouaBNR9b2YyFmhtbbrE1T/MlhwBxniBVAot29j0/KIG8Xyev
Ec330T95SyRjsWI5M2JngcjlaO/0gOLBNn51iIFwLObd476U7QEZswU0Ixk54YfWxM86UkG6IEm+
O4Xb7ynsdROmD9goBIDGbVPGaxNoIAxAqxhAVsDDYayAXmsOBvDALIl2YeuqgQJSyxrIP1gc/CfP
g6tEG3GMRWhjYyq6FeKIWZsYi9cOGMgIFMkgvoEJR9eaepB6gVjr9jF58d72lMyjNOmkfNs5wFAb
SaAY3YkAEs2dOyMEdfGr1YMQT1da1cUkzyB4NtROX+mRBehPoPWhwszifveYfayA3KiHTWHIj0DL
oUzDEl18lYBN1yTvt0/KKy2gUAOgbAASwgKxzgmHi6nLo8nFEij+IQNpgkvZuTTwonnpA57P99si
uZe7kch4KsOa2jqaZR2UmwDeqmr1U2mW/qDVXxRiPNVAuMNsN7krDOnzbcFcu7cRzOius2hFoQGB
IUxk5W5qMtSgz9gAE90ozxNvb5TRWZPofalNSNd6xMsf26B1IJW+IwcjNhYND2mT7hbl/vbhuLkD
vCe2oSjiLzpFl1FGPka91UdI2SaM7i1Bvo8zoBN97nYSZmUmP4k/AUVhjz5lDsxh6xt4G/zbv4B3
boApI6JF4xSj7YwFTMoZCDwqzm30tmc7uifP/yaS0nQLPR0MY1lXxb4FabA0AoEszDTMyWMTNOu8
SRboJ1UD9gWiwqw4GP8Hwgn7IubM6cZUafQw7prsbdYzBR2VmPh5mi9eVk3ywVSXSWBxuJcHbGjK
bY86NzuR0NUt5lbNDl/Pqp9HpXlPLdFAINU79lw6hhBAwIKdGuycXiqInKkWWfNFD+cyPwHxy42a
74azV6PnFcPUIAx/uq0PvOemY0AMqKNYEsSxLuXVRt/WbW7gY/WGq+n7ChtCmSbwuzxzqevYg8M8
uA4uaSbKmNdugtqtCHuByNQ56RBgSvROWQkg8kr10+0T8TQDcQtgf7Czcb2dVylOgzcmzdhB+aUq
7ZOmRm6kBYWElXq7F6SPnJPphqODkhTFtOuxxwE7uubQO3oI6NVvMqaZvgFBufYkwIHez6YhsI0c
/YM0C+UNqAcd7rv8WPABalNh/SYkrX2Ql/5gVv/CQF2IoBHUJtWCJ8dCZQQRdG20HtaDgfDEaUZP
w/+XN6BdBv33xsdaN3DR8hZGi4xPStDuQGEpKnNwvuTFb2HeAkhuYmCoEWxCz8tu7VV3Sgd/6dZA
G0CF0ot6V7x4DbE92nBYmsVICRvlZ1VUG/qAcTRpbz85n/WA+Ov39h2mxM3utbfKTwLyKgnUlfdN
N0LZOB+MCYUVA0IMgN6/rPWhLgSGUvT3GZ1J8xSAq3AEoYzV6gzUno4i6GGK7u0jHN3ojDWXM7rM
uDf1qfgGLLrmSHwKWrECxsIdwe1AghRwg6725fZL5z0+E2DT+PU2FvVUxpli4XMwCMqVoZmtx75x
fscWtiprzN+PfbG7LUvlGGYdw0wOJpwR3QHy5fJhzIlZxHUc0Um4GnihvjElI2C1pReql1Pkr6m8
L6vyWx0NO+D+ec0voD+GizNj+EiSwmhyQnK/dOpLtABzWC2LCqPyaud3ywvlZ7Jj4fPhXo+F1rJC
m1FX/ShsPiRxpYJq3ix2GYiK5zo52GsUDIBdvn05PEmYgKALw6iBX9EI2XFSNUoEK9gb0ZdM7l9t
QDY/dYt/WwxPlW3aPjQhCXuZzPeugVDcTcpiAJTJmF0zzx8bfK1/JYQufiqYTLliSy8AnmO3EaWY
xv5lRmHjft8+BQfGB0GR9kcCPebmubR1PPaTFmG5N7B3ik/C+j26o6xS8j4VrefyemjAnIO6wiOi
bM1WHjszqzN7wSgetedAVsk9YI98bLQpwbjrdfGsISeioCh3mMaHh6LVtMvjqTlwMwEIT1lX2gPG
G1cknwoQByhHCR09Bzx0KInm70RC6evd3GkfK7Ge0mOSZcL2eNCSYydsaXH80cXJGBOQV2lclLFs
huPquIWd7BWE6upTR75gL1xQHeE8KTo9iYQPOSayeMb3jeNsG5IN7geMFh4k591S0USaeq+WY0HJ
kGPYMBuFIRTQnuh4vayDkPVprDDPE3ZS/pjGGF4axvsimya3nvPGtePsabBJHf73r+BCLBNo5Etm
DomhGijFNPfFRynGdKtPtNEqiiO4j2B7ROYyp96Q9KrUDGRdoGu8K/3m1bpfHslv8P2BeiwRDbfx
tHErj33hpK9HuYYNSZ1uj2Wo0c1HYCh0fS3wSpwsHZdIR24w40Zn3S7VPjWkGAiuYOxolwZTUKY7
5TAq2INQM1TPgJYoV+reJoNA7EdQwmQp2PVBbQupJIBx2GannOXNkg2KGSrWM/qcwGgdzYeyf4xj
vy2P3XrWI4Gv55VgL0TSB7N54coU1WaWY4TZaHx7Nx6MU1m62rP8MvjJsxLY7+2r6DPy6mgXMpnr
bQhm++MJJIfLEU362qUVyt4dfPh0vPydaNqe+xI3t8oYsVSf00jrQS3bN7GnFBiNMb736tdp/oGi
pVsWgv4xx50agAg1MLQKZwq6nssbzdQpw8KbaYRR8jsBlr3akn/zyDci2OC2cbQVccm8hgNoTgBy
cyjsCdQdX+XoSQXMjpKMh9meAMJxrOJSkHRyvx5OhWkcIBFcd5y71CB1GYN0cznm93VYnaP9EtJ+
W+1Ne9FGJM+r4zb/SGP0Ew2dpp4XxNmLFYVzN6quaWEPLMpBatApFkYQZk8FraQ7dvp0mKLsrYpE
+J+8SPziRzAK24L4rZUJ3CAdQgAy9wPeSDft7Ue6xL6grLUCWwUpAGrP77ftOf3LrEVAxAQ0LugS
kAEZE1sOWjyUC5Spq38CNqqR7hLzVY5lb0o0QbTJNQVbWYx5xSi6lc5AyQqTg3okP3NQdRnP1hlt
A88M+138UAkOx7/XzemYyNPpVnuUZagSQOy/mcd0P70CSOas3TvnMSAYn/DlfXQvmmXhuZHtORmV
GrJaxjwSXKS+do9WUfpoJ3zCJL4ITkMkh9GaqBi6sULNEnDztmsC8BkghO7klO5tFRGJYcwb2nZO
oRmtGc7RAjyxxC0sygfz47YUnkukaG22RRe+rxaFp7RbsnZFMoryiTur65e10Q9t9rMlhQusimA0
jbMqhN/ghhhbsezhHEMa2wwaMh3143oH5Ai/fLfOg98d2t307gjqTlzbvTklY7sTs1kSXQK1YVt1
viHnP+q2+Xz7InlNB4rq8Z+b/KhlbzyuTppelhc8M91wwQn6oGPTPHsBQI07Y8YFMJ/js7pPdv+j
VCYcVdfMQbkCJgwtlc86AZ4gePEeIbQG7c0duR93M1hogFf2b+SiDGoA/4BiszEGrJKVVG0TnJai
Nk7PyyuYYvqThfkt6ai9jmf5VJ5nQVDDvgjUrcG0ir1sCxBmQLJhZGrjMgHPVTfDdblP2qNtP9Sm
ILr/SPC2hpnKwLEspH8wzldFLWkmMzjzVDN0XsijctdXbnE/7eb3/2vY79pvaGOnj9l+eMx9uIrA
2d++WWqlbvwANgZYNEmKcgAchXoVu+tw0OK7FvCibf18Ww59YVdy0A9EbQZZzBVjs+oUktRi1wQA
xIDmsN6b1Ahi43sSx2DhWNx+UkUqQ1vwtyQy9rkZ+nQpMHOPTBe0Pg+FN7rWU7KX95ogUrvyeB8f
cXM2xkJP3ULaJq3Al/5WH5rnPPgrYQItNGB2wxaUn6JY9MqgUZFgc8PYNiouUB9G5DKAexApPoAm
7syjcwIjg/dj9tJHuj8u5tu+Io+l4hykFBQ7AMttLHoGCm+xnKR4CmMo/Yie9Nzt/RWowvkTNggf
0B3bSc9Ykzzkj+2xfrUH1zhm+9ZzHsUtMt6r3PwUFmKjjBQtjhzbDBtrUoNcbm2vHC0rzJdiCm7r
LOusPk6NNAoIUwboK9n8bSxqa1VnDcZOkzxbR/aUKq4mIWrKKdn5WS7vgLEnEPqxi8bqLU0z/iOV
8VVlPRXKBHgtmNjy0B4AN65g2C571Px1bwXprwQkEjuEiI9ZQAAzqATRu7pvG0wPZEHsW367E4Fp
XwVY7EUw/ow0q6yiFgdL+CNCche9FUHzSmma5ZCAW+rUe6nv+JXgJj7u98ZNsC5OA1w0dp4hltxV
wPtzpfdmV+yGL4MPYoyvdqjv1VP8UO5EFQnWfX8c1wFbKR1XvYb9qLVxjRSrs8I5s1tPrqJXWwGD
zG3lukpJ/pJiY9xWB/QNCgWwX1sHDsigoSWAru2qXQPO13YqdtjBcevytxXNbpdjzFJygGKQL6J1
SJX+7aubxebdf2QzMXrT5KBacSgq8AMgDz9LiW+A0Q9zjxQS2NUAqfVmPaU78HEUnoWvXGRYYMfU
WN4Lok7+Vf/5IfS1by6hGtGOdPQMIz8SJtBz2cWcoi+4aI7rQaMRU986jouHzGhvUVVVPEwW1AjP
qXO7XX/Sj9Y+odsKAZA6sYOheLHXv3aCHJdzuK1g1lRNBiGoz81yWIKbSdGODnZbb5+NmnnmO1LA
E5OOEoHlgd04xjeMRicpAS/fDoNbrr2CLbUC9DuYaMeb9SrM3d2WSD/ItUSALlJMSRnEKcwHawYj
7yWYXyvN99giuwNlqw+uL4Fe8A/2R4x6KUYhaTpWANIKNRjDYKirs6wPO2IUL/1oPk9xJ4jYOaYe
F/lHHvMY5bnJ0pnEVqirsV/+GIq7tCCfisTax4b9QwY9ljdjYPP2XYqEUv3ZKH9MIrmL0ZUPR7k/
Ydf0TkqT30rW3q+oyVtkR5ZvlglSodtSrzIHGJ6LszJvbm1UC6SIqQUHA/hSly7SgJTZp5QM4EXc
m+//AIac9xRAig4Npb3/Kxhyp7L7rsoRjGV3/d301XkHALnlWq+A6Tf3a5BjQcmdRavrPL8FYCWk
DLR0jsCTUda4atN5kQcZad/s694EEi1jrzsIVyjf/eLb0Q6rJ7q5q3eiSR5eUEjfJLphKrqSV9lD
uoIOLSJwXvoOUMRIOZ1n7Vl/sLD1UAPmQDoogjCUp01bgYw2gUoLJLgdUokMZo4C6Cs7kGztRWVX
TsJwcS5Ge1q9nkatRHHZGrCyP5ClALGtn8ZRAqTdtQtuK6tGHzprb7anYqP4XLJqrCnRaEj2VE/z
QSvmkTD6MrojzXgx2Dx6xW7G0C8mZJEP9sh/9bAI4a2q99bLX7BlnfrW4fbv4qvW5vMyAXic5ohD
C3hQ8llvn9FxohU9EoJY5Wszvi+hs4sxpYZBiJ1AMM8AY/EaPUPYfMq1fGk0ZLCOR6aEdeGcuNoP
6TNAwwPN8c1P/eKS++kgn8ir82kR2SpeuAIHY+HIWBK6RqyKishoohledK1WwDyv1lNbpI+NLgNK
dQROpeOjrXi2gLHQa2owKFibuH1yruJtfgATF2tgJOvrGX8fm0SogT1i/dBP2wmM4p3g43KN1UYS
fWkbu9zb+bJWMXSuan5ky9sMXOHbR+F+wz8CWDYIsFzoST1AeQrddq02LrzBNoM4T0SCeHni9qux
7jojqQ4vAwR29PG+6cG6p6Xm9NPixx7moHxhnZ0TWF7Io895c3VJAt5Nff1AfJ9Aozag0KY910H2
TKcoHD9+v32RXF+20UqT8dt1gSAl18EyEb1aD9TGd7sklA/kPb4r3+icuvFTVLPhhZNbkYydlaSi
miSCI9aj4Q76SzX0fjXoLkpFIYB3Ap2UIo8tUH12tMIgRe+ACI2yKIHMBxS6FqoZL42XwG1Xh1E5
yKrfonECc/O/imbsLzxbH+UEU16AmDpmfooqVLqX7eBjj9l30Bny08ZP/aY+iqqowo/LmLq+rcY1
M/Bxx89g+3Zc6taSEAiaD+1v+4UyJCwnod/mvU2ABwL7BKv3oOdjYgYSDbWejmBsMmJ/DVdfcavZ
LXZdFoC5+zyhQTUhAfct0UfmGZ2tXOblaPk8aN2Aw6qz6slq7VatJHCmXGuwlcG8FolCP9nrBMYC
n74VFBknAChTiCKs+FPOovWL4H3S22Ld91Yi81jsyCmlgkBzrYf6oPnxUff1z4Bc8UtPVBPjPZKt
KPphN6ZnJgA71eoUi59O8RmbKzttbfZzC+ICbfx++1iib8U8Cq3EJmQLtq8wN32QEnioVIg+leg0
jO4PnZz1nQ4f1AXRrvSxC/MuAzTzJB9oBJkcMZHWoxW0E1XaRUdjvOxK6nG1QbYe5lkZdtabavYC
k0K955VKYPoIFSOAgwGU5/I7mYuDo0Ug71vS6G7Sq5+DrO0rDF8MDaAY4hUGpV4fzc4WOkOuMm4k
M2dz1ghcrC0sd3I3BD32PK178rYGrSeG5uI/tY0sJoaIrSHRB9AwYjnMXbz20D6YmQ+IIeKCFQGv
zQMOiu7fVkuVXt2Nq2XjijaeTCXX8b4BtU0Ow9t4h72tQ3Wqz8lOPQ4emjZhCWgP4BiR6pjfNYfh
ZTiUqde6BaogwoUurjL9uQTWlk52NJR2RvMvLCMC+IjudI2Iz6vRVTzVV0//wGGJZDJ2FBAp3dhQ
Xxl9NTA0H++1vRS0QZ/v7ebcwmX4qFaGIuPDk6oBGJuut2MO9WpzJE0xw9SgEFMpX7Pq0Zzfbn/a
q3EJmrRvBTAmx1mmBBNG4OTVv5K7v7bj6n3bunNgeP8ge+V5wa045pH2uZkUzorzdMEUjI/5E8Cd
fMeLXii0avdAY0fRThP3CnWAjqF4D8PA1kNrUo5aLRGUYKT3yamwHSby7SIJ9N83HiKWlaqrUnoo
K/PKOQs0MxGgVPNeoLY5BOOEyLoOxDRyCxDtxWlWndMUJy/lPASDZQX1mvq31YLnJbbiGK0gRaoP
U4E7U4dnOYndgz07riT9vC2FqwybQzHKMM4YBUBCh2Lcqvn6FIeWkZ5i+9e/kYKdJAMW45oOus/H
EszoFWqZqXoEo1poSbCdJKn+RZ0EG8p/y2EMhFODYlpSISc7VPfDLt8BVeO+34kSdV6NnW5C/y2H
CbbmHqBXRIEcukymemrQ3lFcWACJn8hHsQ0TR2GLodvyPjnVx3YH5Ond7SvlKjy2lcBP4KD2zeYN
trxWndUhlpUL1c0wCTOlotFebpCODqQC64R5Q/jzy0e1rGajm5NiheOP7nfyE0UQ3ypQm9GOxm9j
Nwe0cyAqrHPv1oCewCgqgCh0GI3Mut6Upg4aqe8IlmcBZX7QY4CWuKXf3ROfJidjsJZokhmNR1NP
0Dgdx/Pkiuw+7wFufwgTUqht1BYttfsAVj8O03vbZS6JG7edBJE071OibIvJB4tSu7KT4vkcSbVa
4VPWVvquO/Mna8pb979Xl60M5mUsTj3MSgaNtZvkLI/lzspEGskzJVsRzKMopro0igTHaNo6NFL1
XRuKAJmO4La44ddWDr3OjanX9Xi040aiaSt6SzMC5+hu9Bz0S0vP8TFkJ+qRir4P8wwko1PXlSSA
Sa2/5GnvytN/S5BKIwDEAFimQRXhGqVNUduymafaAiYnAFGMUX4HGQNW/wGaOxl7G1mWp67NoQf+
7G21uA7YLSD4mhrKfhqwQNlJVMuKU1UnqPjS0eW+691KfpDMV0X9PlmLmygymDQsgSpyPuCFUHYu
pWm7Pq1zzFTQofDquUY9m25Uj9+oPSGeqHB1/Y4vxTFZPwIPDYRuhRzGmLOLX4gd+bXxZTWT4PZd
cuvGJub5sfRB+VjZragUMIX6DP4vpOBToGDY3f5Sg4E2Pnc+pra86iV7Kn+JfNEVltmH7miWRj8g
pjfYQDyWCxKXDaYkfLjUbnHz3/0dnSeoT8CcXEGf1O6bz0OIWtIOqaXgzNynsRHOmJWi6PN4yEEc
nBv5s2IQLLk4qiEQcv0BTQQNqD3SbrqBzYzLB29a5WBKpmyHilTVX7NWjtwqarN7VSOqb+mjCDSI
c6gLeYzh17oCj9VKMYTQoBCf6ek+TwrBdNiHkjP5HISAr4Z2rlWArV8eqpua1pAcrINPY/HZNCVX
TySPZItnR8lBiorDouv3a1nfd4Ygjr1+87hOCt+N1VmUwdjOmZqmuTRYk03Z1QJ56nxFbk6GXBSu
EWWJB37U2jVV9ClL9NAET4QzuAXZDsQjfLrejMt6WZNAr0iRwkCm5Cn79gQw+zA7imw21YnL68Wj
hwgaHsGlsocE8hr4dQewIxbz96Jw9j0ofUn6c+i+mJ0pMmjXCnMpjHkFNtBP+2qBFY3O9FRgXUEy
DDgXL0sRoWQBNv8EhRZOaHYpklGf0ZGGpQPWMETaO63wyOBmoT652HUBdKFD3EZF7gggDlFURJ3d
9cUC3hMgQKaD13ipt0W0Tk0zohUJTHJPByV7A1RjIsLa5rRY6fn+FsNyzklmMSkZ7XgabvpN/908
I64OrcB6Qn1BOiKwFsL+8DXmj0TGTcRZBhzjAtzA2WSNbjGud32OldouqT7JeXTKFLMTfMRru4Yz
Gip2KrHGTh/F5VVaS2sCD6IFopIpg6vw82p+mZs3aRUW+qn+XX0zA5m3AqhseCjGoFlpJy0FxnHg
cGfM9mHmLAR6vd/AJSDCONx+41wF2QhjFERadCCYgLsirKOHsnuZpcfF+XRbBPdT/RHBBhCaOcfg
vsV5suR74fSY2zsWw0NlY7+iI7vbsvgf6e+7++idbqJNQNlauDwYkqj5WVtfraLyZIw3DLKI0lFw
b+wu91KbUitNmGOfQSe7Ptf6l8kUrDbyI6/NxTFWI2k6Zxo02ts/9j6tkuY7416ni1z7eke88cvt
u+PaRYA0gDEU2AgmO2XdWE5VlBm42ru68hrZ9mqwQfxvIuhP2Hwe0AoQ4GhAFWSALLX1r2oUlBRE
Z6CfbSNg1GP0HJCBh4B43zkE6HdFlQkxGPkf/89NUS3cSOlWMmOrHaX57G5E90Zt3MqTvAFsR7U7
I7OpMfkrNAvco5mgdUboqNI91EuhZWZ0MPArpVgEIfSKnm6aHmP04HysL6ZuaYKtISCNK6rVcZ/v
n6SD1fQ5wQxsRF2IrZ8S7TFdFWCv4+1izwAWWKAg3Pe7EcaofIpPt3QziBXBDuHFoDm0VyQdEgjL
K0VgzzlzFDDoG1mMMsqxJRdNC2XUd/ZRPlPM5CHsUIj/B3B8oktk9LItyqofFkxd0Y8HRuHQPlLs
23ZPEPTH55nO7wZJICqCiq6TUdSajiVOKszhnBdeZLxMvROUVuXOsTCx4aon0JoALw/QJviuS/VU
EXwvBQLoD+gtwDrsxpP+2EA36b6+c6gCEbo250o/dnmRR1GSZjaTqrWFgHUY8EmG9rPUHvusczPz
oZGegIQi0EqRKOqxN+99NEpdr/sIBUR1/bbEoPqQwdVTlS5GMA8juoG3rSQvnLo4GvMK0A6Q2rS2
acHScstPiq8A7LraOR5WQb3uUX0Xfj3RCZmvR/KhLIzaQfXsmD0W35o37L/Eewq3td6jt9FVbvpT
Ode76SSyaxxbiol+gB0BeoGiODIvo64tqRl7tFfV/tkwDnP+ki2fbt/nFZqYCSjZrQzmGciTAVr3
BM66BZaY5Br7HHUo2W3Owy/nXQoaX/Fkf3wyT+q7qnhEd0UhkOiQ9Po3ClQOTmcUEmxoCiROO0nc
SkvdRLYFikMjQyZyxDkxPIstXhyZzVLtYZgqo8VyiLLO57WQwcTeB3LRhlrdA4JOD2RNtIfGefYX
IhnF0RITr6OHEe2Sp7U6dsa329+OFwRdCGD0w5GksUukmkKKyh6d3yyOI1Aha/KBKYptB2EdnYa8
t26R0ZZhlJ1uWTHXR9u0A3HrT8YP9a0MK6/+Lr01n7Nv9b29T47Ol/JJBJrNyxQvjstoypIVrQQX
S/d7lHAiLnk09vN3E7gnWEv+pd75ORZLbl8xXzn/aA2TbyxGaRXmaKpAUN2r8zEtNSC2Cmf/qc26
datMokEy2UgLmiLquwqUAdURQ1MP6qF8a+/RFvhq/bx9KE6blr75v0+l09rG5snNFbEHe/1ISQH7
cDCB5xKfddfalUH+IvpsHD8LYWAJsUGijIidic3aBa8uqxGbjUvrOlV5kHrgpIL6VLZFqIHcN24A
rghLZbBrbJcnBpbfNFQ4l5wsbtycMfkayEPlLrPlJ84J8/EHwU2KJDLvwYLD74gClUwOzgPq3B45
REcwqqG1k90rHti1POuo+v+g983zSqgK/X1W5jEoSzsXTYKYwnhBFHjfHzBmDGJRDRIVrwRKAcWt
x/yNyCddMQZ8OIyNYOZJrNNg16oDo9MF0sMy++2jsh9Pa4xumvpj/Y3qsE+O5r49A81tFqQwfBOw
Ec68lCZT9XGKkPYpD/EzxXgfdoB49+bnPojc6dCf/1U1BU1JzNoBrBFAOlepXwkEu4J+4il9KZvc
BYWgp/fnQsWQYT0L7I1GfcKVKdhIo/++eZrVoGakKWLMHbXGN7uSExdUMdg3Otn6b1VbPDnBBFJ2
XpwO/iR/H2fUxFGzVjNfHeNfQLfS3Vz5MZMeyHpde4it6twsdVDaX/ro21S8rXPvxZHhOUniqV3m
DTJQsIblfopWt1Wd524keww0il4mP8zYnItxVXMOAPaC2u7koB+dlAZQXhxgtu9QB80h39UB3ZcD
ASFdH9b3okl40bUy79SYVKLXCXInuyOAJUhcIxFUJLhmbnNA5j1mcpk0RU6zawdTzG107zjkVDpF
YMTm622rw9nHhv3eyGKeYJ9XdgYoNZpPaIOHXtC+uKct7fk7qD9/F7vcA5qOs1N9DBJ1Xj27xBPV
xvgXCiGADUKzl824x0YGPLSN2hjQsN0mSgArLqIc48YawOb7jwgms6i1EtilNC/Ud/Geropo4Htp
dyLV4HtDCzMQlJ5ZvcLTzRasxqwl5iSTA+AqHyk8pXkYsWLYPYoHLrgBBQhe0CW1HBmL0Zfv2+mr
ZiwnTCqjNYNnfV8D6H6uBQrC1UUbO0VIGVAUYeG48qJQI0lDTI+5m+iUrnHxaOv3LUIYOV1ELpAT
vGD7ET1CNGFohsv496o2rCwq8JkWL74nj8g0/fa98el2JqDadoZAHkcraAMNdTjoBRhDGENiq1Hz
VxCYK7Ff2PJvNelmb5L6XxPQE7shGzy9sz/HllYJMgjOp0MzFKiB2GqRQUrL6GOy1uU8a0AFGWTJ
zWfZM43EXVtJIIbzsi7EMBrS6lpqRXRZQJ6/5vpTPC6ewHzQH8r4mAsJjI+RSd3a4KCkRXQwkn8b
0WRtMGWa+dGODtCZPg0h5l2JdQjz3ewxRy4KIkRnZD5iq8lzIdOd9Uj5Ona5a/aCpiQnOro4ImPv
7W5U5Lk3zbBMXhEveJIOngUw+pEGtdVJoJL8PMymgIz0WZvs7q7WRGSwKbRCS9vlPh2cak/0GpN9
EZKdcOXguvcI+w9cBYtuliOiZnzNUs//j7TvWK4bWaL8IkTAmy08rqMVSWmDEGXgvcfXzymqpwkW
8W71aBZaKBShvFXISp/nNDVXQh6xjIS/d3IFwLhD/f3rqrJvGzeSKE9TTrKotRw+1J/xsA47mLEd
uiRTKD1Wvrzv18D4DDxWGaej8VMko8oR15JQCxTlEfA2QJH4QiYAMnQgxWB+bBAzGJb2zWjJ+vcQ
gx3kL2YsYMrQZgXwJCn4E/uzCcAiFFQzABwC60T8DRNjdctZjgdzqFirFLt3C6fDo8wKWKhP8ONN
MTdYSoPhHH+M6GV1VnmTfZG86lE4s7E4doyXCF9A6BxQ1/3UpJ9kI226jkzqt71mynz31DdLjswo
ZbntnbcN1FwJnHugfkRrnrpAqU47eNmJd1Pxd173Zq8xtqB3jwJSV0xO4Ut9grXs0NpPFzSp3UE5
oqNlSsYtVq//360warVYx8VcIpwo/cSmNBbLlGwY1FN5u8jRWYxjRvlmx5OJ0DAN8KbYVoTOf9S0
VBerMQNAilvP1Q0/K70Zd5xTpOup1KvXUh+Oi6T4kwjQ7L941egDghcF6PeIeahPFGFMdpSrkXeF
vpetJA17E9DL/sont4IUWk1avkaycB/F3X0xJ9jZipXFnMpi8hg/ZO9TAmBd0QHZgvVnOreq1IlP
JnUlc0Zva3EgWydpQY9Qb8IEfBWbAOx4ZgjdcX8AnXwXSrk/SanSBBPIqqueASp4SQ6h2zrgPwcG
zt8AwcCREisNtHWUQWg9MjoUjyMRBbMkfB6i5158HCrGFMxuUryVQRlpLuySYlAAszNZyG5WO/OH
X9E3Negd0V0em5viht212XvlW5mUCi2J3uthj3Ot4WiHfGNy8QvjOzFEvKWUG0tsDGsyVMQST2jP
mGQqubAacDGaoJO2C3fw2bn+riffHIsOZsdIW4Z1UXgMa0yohsfWWAWhTbDqFasD2lzjsNoLrFMS
bd2ckpcifooifLxZRT1VkKPiSRHS/pFxmTtR+lYP32aVN2KmhU+qnqSMhl8GolO7uV1YWAN9wVVi
MZK1oLX7sN/VXiSn3ooL52qB95QwmTUF2qjdD0XkpXFtM47Fuj3KhoYcuJFmxBNu9LS64W8Sn8hB
+iTboyOeUoezOYbz2euMfrhIKrJUAYVRCjMw3lr0E85dPXYAiubRHF3S9CQDqBeg4sZgg6AC6hkZ
HZhm0xqoiPLoXj87K8SlgkBDCRcu7WJQ02svgpCagIS3wvRL2dyL9cq4551Rdu1DPE2ZmDFJ06pP
EE8vBwGIxPaq+FxtL5fuW+JkZxT/gGb7En3VwbA+Q4nNvrKAxjMSBpr0G+vJML8BdXTAWclZ3ECZ
syesjz3MRwKnMDYWoK0t9f76NbM0jD650uLhVInqSkZxFrn5RzvzjEBgL13fGh3Kls4pDwinCUXN
qM7AtndWMJEjqS8SixdmN+JEF9qQCSw9gSj8+CrBmq4L44oeWHmqH6tDGAzAsm2d1RGBARF/uX5x
+ybgXRi52I0JQEtzWPMMEVQpCVY2nYTkGXUEVijDkkIZgGnlhkYhXXxEgFjHGm+U59iun+dD+l2w
uEP0girts8jQiR2kObDmquDolUHAhOk+qubBD/KUKYWKHYRvdSDYjYOqJSGgky1MnmRm/TP+SvZh
IyfxNM/gAyQr4gN2PchFu6we1Y4hAEo+ahL4TUAKpDOWOAnnWhhb3eUbPXYTSQToZIcybyqpuQfK
r9xqxoSFGr5z75IGHQLhKPJdYO59/LqDNFTzII6YLFaNQFQBuZUUEmi1RfUvInFJR1LNE3hLtMGp
1zGpCNVEadXdTMdkQZ9Kj1ot3lzX1b0QaiuEpnDVio6voyZDX7MFW9mhDGQH5RBbRYZZHHXgpgB6
q7bYkEM71gV9MVykQYpZn1gvxiFtUAzE4Qq+tXXtVUlDhuneC2k+iKAMWCYnGb+Abh1hFNntAqrs
ZCkXyROBTAd+svCeVdzZMzMS2G/Q7wOiPPatKDNTaGmzqgMuc7LKYEU5JAzKI9kjy53IZTpkEiBR
1awP0ig7M8RZx3ETpM2uuphYUwDpeXUSrNQHZQzzse21vz6IowxO3CZLEw7AgkuDPDTLnyWgc01s
HNajlTmk+66bvGhKvUsIBZ8A6ewwVJV1XioAaTp8zozHD+gcWcfC3or5bBnjPWh/geiOuWq/M94P
XCqAn6MwDkrsTwXXWknknkv+3C9am5nXuZyXHyJm5WVn/wOSwBcHa8brYMKirlZetE4YCkgSHmbJ
AkdLHwFWANC9Af+zSHCx6ZOxOHyO0jxvE8BSluZ+IuhBT+VDcZm620ooyliu4SAxi35AQOkR/PPq
IpVm4pc3BHtMAFZMZilefcEoo6dYPWYP0CWITPFofGVNqO9Yhw8/h4pzjIkL1VqDc5Oa2hyKr0vz
/960+iCAsg1KkYdJ0WOhqDe+r2EgD42HXVBT4WaWn97R2g+SKCsul3KIwVoUu9Q7pDljkBwMMlGI
lwI6UTYW7J4N2sqjp+7LtTaqOixJiwzrdWgUp8h38qOBwiVns0YJ99zHB2mUN1RBd5sZHKTxXh5k
l+mJJCK63dnRY1OZgpO5hs0x4v89w/5BKLnyTYAVl1FUNAQ6WARJTgsGeWzdADwYuC8AbigtVtCz
E6WqKIkpmLADVBwIHz6K43IV7ThUM2HYRjNRH8tFCOZSNeU8ZZ1sp779QRRl0qtKx1AomYovT0ln
EkCW0o/vs6/sMQrWoSiTkxTAQ9IGMv0WC+ds+R43sKM553P503WzvfuUN7dHfsjmY61dn/Ygr4Bt
A0+iURQXIakYIshvpRzhh1ujrMWaSSGv5hi0kfoJtXFfLb521cv1Y7zVq64JoSxG3UtlmPRvSqff
1UGBZeab2MXiAtBJVXdwRTc+wjm4LG3fCXKxqaYL2KJGpfRTvJmJixzmpBlcCqW1GpUjjxewuSDR
vDQ5o6C2+602sqiHNWWiBHTdArUt9X5cUnPtWE0GlgTqLY09x7fDgk8V68GAkUd1eGZ8J2JxPn2n
zRmoJ6SClDMvJ3Jfp9AjxoEgKJVmdcvGWty3tRtZ1CMyyljsWtLICDGtnb+g8oM1/lN4yLtnpdOs
DtB/0kXOv0XTj+unZF0j9ajASdjL0QxoUp0DdoVeHbQmZDQS9ysfm8NRr0pqV3Dx6rPoliKmRkBW
GSqy3Q6rLa5ok7Yh6OsXpAzaPahkE5PPx0DveDue4HO09KUV0MUa+tMgxFY5daaOKsUC0s1Bqx0w
AFqTITLgfMmZr3146oFOTTTo4KaERcsXK5YLc+GAgx4e1Vnzr9/+XmSIohA4v+ANMKdBZ2bgua9C
Q0WnunMS7D4XXugbnn5kt4v3Cj7b8hONxgTyuS7tY4xoYPEZOZo3+gXQ/5FPlxFCXmaIvet/3jv9
CnWHVZ5HUkjuMA36QDrqAWaGsFiUuSnD0uw/nY0kKixS86EFVjGukFDrkXm25Fvra17uY03GZfVX
d23ouzAaeCnUsigeCShqE07VYQFJsc3N0mLHLSCfwZjYAyediQm065U2QqnQKEm7Uc80FLdAJQlA
J11crQIoaO4oVAVD9cllfVL9jSjqMsdIMcaoQls8DXTQcQOE3R1OPXNgiHEiOrTUOhScedJKTbjU
AkyEr+aTPY5MKtndkPn9OBp1c4qgDXO8lMCIkpVfQ8IfNWzlWL1R273SHOIxFs1SriNzERLgdeWR
VyETNlGeZFG1sQ5M+UNlNiK16aA3ay4By75dVFPHIpLZcEvoXrcpb03PK9+Q7ggu7YguJA9zC+II
Z+1B8TV8l2bpd5mAuqhCylvJdjalAT/WYOaQrK4bsULfBVievuMGxeyX0UJ32krkzCp4AAeqiIoT
YPDzz02pYuRRbjAZzEKr3nVEm09FeVshFQQxSzHVJa2/JrCyFqBKvX4xu2Z9I4HyseWAhS9AHEmu
0ceOOk638YrpCJD+rlY9zUwQuj0LiBFqwsKFPdtPkxglhwHxJUYTvxhem3Y8iGCOqsJgnS9LyJma
1tlJqhMaMsYx90yUpILbFCSZWKynXYqkD0WTdBgr5DrZkZrxTquES1+ArqdJ2lMnRwx92/twG3l0
3a/pp0ps9AXjtsbwOERFF1lKoZUsNEHiMGit3oqhnnIpL3y+xCuAO8BEEUaNFXY2IIkczI4flPRn
o+n2dXXZ9ZhbidSb1adxHuQQOJMFp57UOO9NNaoBvNU95FN2FOS0MCsjvavjBWh/AG0zlWz9fv03
7JmN7U+ggtyKaztFUEmLOF4coCWCuTjxKj35Gx+6lUM9vjRDhDZ1QMVPUlSJwFd8MMTCGVew6PTq
OTei32OmfpuWobTivO1MQRm+LUX+ev20ew8Uu8FYuAPhAHYHqThxRIG36FpMFaxK+9pnkxlrtdUX
hWcMPatavau1G1lUfJKLatS2JUfmv/JHMjnUWMm5eeFdCSANiR1eWJHD7qfcCKQ8K9dHXUwYfpCv
xE8Jah12xyG0nNMhuH6Ln0bAMHiIYj8yPPD3YIODHqUDKJ2hN3Wpu9H3/kQw1HkMiadu+zx5yZ0a
JBYZE2/vCKyuCF4mizUNTJ+Ukk+zYXDjpMrpWOiuSCj5ppsOxY5SYyQVEnnvW3vwRwqIHMicmfIJ
rIiPe3EZW44AF5Ia4/AlcuCmHmp/eoqt9YRJ7qNsg/3aJXMHBPSyclFqfEJkg+qV9pMLpMlkDda+
bf1c+VFv4f6mRIEtpypVI4RmBI0K/Lbn/hgdxNsfWMXtTVAiLzdkzHA6GZfMmn4QZoKegHMfq2fR
m35XR7KE1rr5t9BpbfgmGWtgym3jsCbPP4ETUZf3Zvo2v1MGiwoA3FMdlyeey4C0NDK/JDOX2BgG
C2gQg+iNTZVAP3BaLGVRZfRTK4GD2KY15QOG7lGXRnn4wYhM3dYfqmA5zRmuQ3WuPwn6sdNyKTO6
rsuIiTcsvHaLZK7RuTFYscWnos4fERh0w+PCND+N1o95vXrkZzw6UiwV7MSRD6T/VViRl5xGx/hd
OrWVWxMLrn//sb3Lpe3YUM5FL0Ljilw1O/ioBRQFec6oEnzKU9+Op4loSaFTKOLB4TVuFGZuQHDM
RbWO2vN8GjzjMrnlpTywwZ0/dTBoSUSHNpJUgRubNY70t2VacpHAsAVcfvs8/zR4k/QPtLvFVkMT
SE9iYTYwoT3L8xN9+PSMN6elHFFc98OQJ2gHcxiHAJr1fFQu+ilJ8DQI1HzoLPfXFZSO2ehDU19x
TItxErMM2jNnThWexOReLZGRDA3KQKzA5lOCQEujXFEnRj2PNac/uqrYg7M4KqArObNw4GufVz/x
OuDB9FaGWiR30A6FG4NxjNUq2n2V77dM+wlwuTWTJMKCzxpGo9Gu6tKBkc5+Kg5QR1WoqDGpImXF
aLkOjBMUwrECk3jRCczRTmGzBxX3Pe/mRJR9U5eoBXslpJFR7zgxZ7u5GK50LL4VXoRUmgCwwfg9
XLg7okcsGOZdW7ART5m5Ju+y1iDia+0Vaz/OWC+Y2Gcm1Swx5LtuXugagUU65ODfWze5rPb6mDh6
QFqoncu/iCdgLurMhvinGuKfD4lGuIEGKgZGqLNlSxuCrPltzJW3MJ/p6JOJ9EmMfcJ/gzVRaynR
vp2dDH8UMOSF9+q93Fora3/7be7us3F4/yXU8cNsirQoQiC3ALCwxush3hP4aLUDiL3l6wjgVzk1
BY93KyytGrcFb5YYF8B6173CMFT7L8jQNFQj4XboJaU2i3Rh4HApixgdpCk6FYLMiCY/ZUF/Lv5d
BqXTidEJfTEA1K9zRpuM+gqXFXMIGGPzmUsZ+3b3XRb1kduMW/kuJX7aGZ5SQMuibYUi72Mxvs2O
sDcVdu0u2DMFcGwCho4OlctZ4dosh8AwBPcemuf3Cx9Zxjg4OppZKZezRh93v9i7QNrmiZMciS0a
NKivkdFYTrCAWVp5CZYzJGt6lGMzi02NpbO7L3YjlbKCstxVWHcBwEjRLMd1yH6uoXLWF/HbdS/G
OhylKkWuDGWMIrnLD9Ndo80A8Sl/XBexH2dtjkKpyDTGXZyit+qGS5AmZorcLU3N4m4GMWrZAnV/
iUHS4pGWOHskl3VA8u8by4d8owQ5kgSPJWIrPENmMb9cPx9LAhVnpfmYgVkcaJNhcRsVPgkArgsQ
yUf4ZL42F0jFV2uTTqXSQUIK87kIWHpeJ0/VXuYstrvxNYSbFO+jvPRzgD7GYg/qpcZUlFuj/FYK
vDvKhaclnNnxx1ZIwCEOdS15htFh6SsVf+mcps0yUhTXCHunFe7zWDExsMqQwrprKuhKhJjHTDfe
olxhMg7rvvrMQvb5NNXwZj03t02FWlMxtrPM4bar3KwumZ/c1UfuXrMw0vi7t+JD7JVn1uD4vod6
F0o3KfgSPNdcjOvTHprFWSVLC2/4/GCMhBLTVzyQNIGcobE0xVx+9g4WU1RsiWU+pmf/E6sw6xZo
LCW14kusIiDvQzH5Mrrg+HFB1mABYLgCPlWHSDNxG/+6ou/rEPa0yHIQ6CspHVK4bATcKXlJk4xx
MihQ11uLXjLe025KS9bB/hFDKZG4RKFqzDGKLY14APyt1bX+pEo2YIes6wf6H7f4LorSpWqdaiPC
BpDbvyioj3fmjBEg2V4PMgdouPUJRQ4LFaX1gSF330n+K5deIqmFqhdacpPCDQE07c6xNZ2bL5yT
WfH3JlAs+TW5Kc+sD7j/PN/FUk4rBfWdWotQGpBEg48WEV3ZO9ePRj7OZ1v4LoJyWH2q5yKyId1N
Ftmu1cHsosSe00M1PPD61zRkjVqzbpJyXrIcCvXSQ16GluEM5R/q+1kqTDlTPCllbXYwVJNeIOmG
bBDjFIGqriGWKuTOntXxABCHyiw5VijKEkY5rnytuFzUsUVSd48Y1LfXMkFzKzPHhEUP+D882PtX
ozxYFcrgGM2gGL3dor5Jtt2S84j5DJCp+now+53bnVJfOOd3BBiu/qU8Xlcb8tCuqQ1lWkqJU7Hg
hKhxOegHwe+PWYBZATaxBOtOKdvSSnkZlRwcFIFG114QDqCqqJzS2szdEcYTKIn3vZkF/Enzutv0
TgnU5+hB99fOzFwWuDfz2inz0+lCPioCLN3wRnOBKX1gPAhHIP4dC6/10Y3B9JJo8v7kL5G53rAn
vT+N6/3xpv9+eYm03Dbxl9BrDWgogG4+gs12DcrH+o0LVL/JmrOGSdLWY52a8anfqtAbicqUz5Va
QddqgbPL9KEon0rARq5ogY7Dtzq8rOH9deXa9VsGz+uSDmocQ6cekl7WMadMC4gTpuUxLTCRLYmv
zcC9Xheza10NYDYrQNLAbDJlXeVaMKZIgjMRl8Iso8laZEY2sHt1GwmUcS0VHeT2MLGohf+B+pM8
7IcyX8muTd2IoWxqWsgp8O7xGCfhDv23vHqSIjwQUIR0ecvwF/sKuBFGbnWjDmDs46ESOBMp8KCr
bhNqxvj5DezhEt/9VUFnI47SBa5QM1kh0WM7cih5avBRo5mWon1dF/brVhs5lEVdc3mdFxKfDYc8
4J3qoDzkQQJzQ+CwRit5NJCGE05EAXWz/0DFSL7RJ4O6kU8Z1IRvEF7kxHm8JA1Q+Fa7uIttzeFq
UDljvLn3WKgMu55/I5EyrYtRFkY6ouA68EET/xKBQBmBjlvObQyMmPMSMqbEWVpKGc+pTOJ65XHD
UQlyHkywletTbRwxI4lJzF/XP+d+0fP9cLSZbNUmVqv6TUvJBm5nVb845w8pyvLM6nl9QhN9M8ob
aZQlmdQiKXgkk4AURPMKSHhtaUZnzVLNEGjFWMeLXFaGs+sYNyIp04JpwkWQNdQzdHFxc631umw4
jvKFZ20P7MfcG0mUdcFuHJbUDLjg3ga1bkJYZx8qgOyCpqBwJ7PzC1QdeyYoMsvQvGGcbQxNx7V5
UcXQzxHggoabw88lcLIzmG1yJ0yZnJqfwMXor0iZGmVW54Fv8BXBPBsQTPj6dgTMGXqqE7pWdvFT
+g4oonNoqY52055ZPWOmFlEmqE2XqRgwAAB+3/XhjUE0wrztjxA4h39YFJnth09rSPSRKaszI/IX
2wQBzR/mzRWVZO1MZt7IrvqK+nzutcDDxKz01+sPlOF7Jcr4ANp6NkAhBM4NAaOsQmxGGUMCU38o
exODAyydhrdHOTlkvGFFoCbbBHSGnIvVyiH/3RUD/gkNM27+SRG5FBMb5UukniLlJDdI2oZbiY8t
jYUmT/TxmkTK6sxlKMdjA5dRYXILttUWUyDMpLVz/VOx3oVMmZoScP+tkMMFR0/qYXyY0Clrb2Z/
vZ+t7BaEonZ1Wuw/EyPsTTmG15Bp64ORkYgjbUEl/yJE31E7toCc2MiR2WYV46T7hf53UydTsc3E
jXqbFhAWcRdO+16vP8P5uVFTZ9XvhhKVIc2qhNgTOBZjCuM50L3lTlfiKpZxxWKFVZiKN8fq/vpX
ZJlxmbIuk7SUdZ7gbLLXB6q3ONIJBagL15nqAza3rKG2J19kSGXEGDJlX5QxmTH6DRXtkB3yyUWM
OkviS7NcDmVfOokwMYIM1quXKcMyG8Y88QpefffW0sWeqp2cS5+ApCM1uggsK0OU/9ojpKwMn6qc
kLT4colmtwG2DAF8VryMrUn2VI2Atae637h+V1G6e4Lql5L10dv5Qg/kC2uQ2xzouotAQPK/AsU8
d8mRJ3c6YXn7bjpGeKEzAC0Y00eMh0m3lfM1Eoe4QlggjIDFDYNWEdF9kMyQOyZFxQjPWZ9VoWyQ
wklV1RRvx1YPsgXE5mN9lM0B4Xh5WI6swzH0loY4MAx1GVIO1KZRCbu6TkCmKRQe2KZlf845/i4b
5l9LpDHsD8vSKpT94QohAmgL3mhvk0aj6IE5CVN5+q1hFYEo4LjFI4FMU+z5hfdVxhdlRQMKcTib
iGsQehGZNxJi2cvuDRcdpcfhF3eRQTHQBekRRLi31UN/lzDxsVnXTdkmZYTV1SQ8orgQQLBXmNMU
om39u+d+KRoIJgcWjPsn9mgq8KFXQaY4SwfjT3CgHzqnuBiiWSDzi/w5yJwMRMpgV8KUIH+qvy+n
8Bltda945G3Z/w8by4xYnl4UWVKgT5QLPvuMXeH+BXMTX3OgPqi38s/ONe7qe9Wvvxg/GQ6BhAdX
LJdCWS6AroV8AjgDJPK8Be7sB4zVnkKTbH+z0E9Yz5dux4RVJ8kxeb6gOcPoQu2SogFGed3cj2El
WbEYK5Smuy0AQ1CjhqR/o8vdzCeuceIbzpJvhIOBxRE7e9BSk7VbyPiKn4A9u6bk9RFK3Ky9l+QR
Jt0XawZxqaqULuPbMaoFKhUVYVF46TEPoaFaMRKecyDnL6lN8GtAXuN1gC2wrktkHY6yTEDgM2Zx
xaCSofS/ByOKTE0P0X5JmlMlKw/XhTHVhTJEyWiEcwF4NVc/Y1nrSNAi5cf5LQ3K7OSGBX1C/rsr
L0Elh9/YPTHMQH+ACqEbAv9A41FW5r5jKdq8fiqWdVepYMio2hHTUW8+rIWRWY/ja+8XTuxGX8hA
8gIILeNrdoPdGFcLWON1rA9IxUWSPk1AnIJwrtZNEFHZxTxZhnpcChbrD1GFa7dJ2RWjVUfBIMeM
o/hXJHN+Oda316+SVd6hl6dGSdJ0bK5Ahjbc8qHh4s8roCeOWce78SQd425wm9FwF2U6L1nsT33L
Gp9nRH70YhVXSHU56Dhn75ZB7c6+GOimgNF5cNcxM3WW8mhUAFSiDxglpArP+aub+PUjlvwcgqIx
HjkL2TqAEIRD6vNHgPVLAdOAsw5LGZwmTEa+yxAaNHV15vRWROd8vZs4GajgafUyyFVkd9II7hxh
9rGT7HZGfbvUIQvGhyjPFeXSKDukJ1KjLB3ahzP4nf4vmrfIBHrfdSA6wGdEcC9gkYiOD8CN1aq5
AHu3AHyGqzCnJL2KX38sGPoaf/V3GJ+3GSpN70qRiGQrkXqgi960UtUgCCA7nH0g+CrB43XyA6vu
u2fttoLo91kBcm5VIajpT0Ip2SUWidL1hXEcohD0h9pI+eTxQQjEDRwGMRdLRcKpozUJPgvCJ9F7
oCNgFwp2ncZWIlUOEQoFjRAR4+ekMQGcR1tCJ5SQfxW3hV1bLF52pjzqRcYCQHyKHE+ixcaCiEG9
ZjZD+GBiyftvCDFYGrIXsG0PSL3BRBWzwRBwpaSbVB3IMn6CrA9lCSS21z/fG3brtc9HvTPUQBpV
LqH/0s3w9E0KjsfRrVHYJoPRKI3aC0BCURoF3WSQ+8tR10yyxzE7FiirXSZSH5F27ddQ8UAJFJYB
JIMoj6Ay21kFzj5gf/CtG8P73MkIWPXJ3QGi7WVTMcG0xslYCNAm3hucEFBe8c/kOJ0FX3ojSGls
7o63uwf1x4xTizg0F7Abe7vLNNtfQYUMogFknUb9Z5pa/42NZE89YzLzN4jkf69kq+kmtuJbGdqX
usQPYJ0EKqiaTUBQ1xcfrZbckVZz/U2oCHi7vyhf2Kvuu95p+zsp44XWRzxHOvwxwYmQbLQ/4gfE
2+boALjhPB5FoMgOQWFPnbX0Juh/WTsgu0OR219AWbWwbvqhIxF/55znygRo9E9gEjvhLfkZ1Um/
Aacidn+PrJ22PYcECnNAAWvYGNLf6jWb2LFP0nzlK6jmnxZv708uWfH/O6P9LoZSRymP9AF9GGwn
Ri9SWVpl32OuRLSuP/t91/AuhVI3jofn1huom9LcccZdGH1fs6frIv6H2XyXQamKqoDhF5EMZIDp
qDnMxwIfCMCGuLbCLZlleaY8SjF0ro4SgLGTmsrkJP70KwarElbPTek7CdQqxrrFXllsow904zGK
uQU7QngJUbTcT6E22YqR3wxqG2Ad/fvMj3fX7/N/PL1/75Mez+g6TcqyEZ0UyTRu6h/yfeeAfjJ9
VNzpHNsjhhrNSbJi1SwvBHzwP5QvyBf7bJ3ffwHlCOVQy5XcQLGst1c3/loOJrDssi95bXMX0kcK
Te2XpFqVbiboFB5ZT2O3bLW9csovyn2WccuKLzxYBUDBCmv5Mp74czWb9SsxQbFuZ1/Hc+J2D+zc
cTcV2UqnPKWhDVFatVgFiWGcCcuAgXGBKiB3nbDTAIa5kShPiNGYaVRJ+Vf2Jqd9VIIcREiE6w0j
yZC6fBH80MYaCtZ7iFMirmCyI2s8x87oReyYZC+t3J6esktYGZCVcsbdF08ZOOfUX9khtvnJBJQT
qDLQqAW6Hf72hRkS7CUkW8GUqdI5QZzCHIJJiQDZyLN2T8avmtvWm3wW0NLudMhWGmW0JrDWwOpC
GsGoUb3oSPBagUiJ9VbxNnRnSze72/acHySHx+o0S8VZt0zZMPAVyrW64KuL5VFPsEmLkZAExGhI
XRjbGQzzRXcx+6wdlVnGQaWxQVd/MMv6NpVrU9C/qiPLaTPcDY1/W/Wc3GnE3QjyLzlG5Kj8Dpvn
6/aRJYMyTmonZlVCxpUa/UXsFxto81aU/k0tYKMfdJcyTvSykLFFg9zjT685tbOzbBte43K28jfV
j600yuQodaoNmAaGj7mMpxKVh9UrgtDEg7fZfW2WA6V7k+OcR0ZZIuUmdeIaVLmkditcFG91UvM/
wHLvZ47/uhO6USkMpc6V9dvLVg/zQ4PFsuEH3DUqK8VDDlb26wqyn1u8i6MNSZrwQtNCnNx9WVTg
BA6P1wXs7u1tPxdlPIww+edz8dj3BjWS29wTYMfxubztMbKrB7WfBKOznMZv/Vn3+WdpsljYkgy/
QW95ze2yTEmEqCsNQAziZt6MnVZ23si4TLo7Kcl827QcEK37aXYxdflTWjWG9rNEUGl+oStVtBIL
lQrSkV+1l0QTGCIYNoNuNiZTFWYtKcXM+c0k+lNTmtLCm9fVghU40D1GgcPkPd8gcMgQtNhj0Jz1
R+Kta7C1Ji4TjYwRpdG9ReAtTbFG4u7xpYCnzpzYLu38JsIKAymS8MA6liykjEdm3YL1xaiYRSxW
iesI0kLyfbZjSzAjR7r0zin2MTziWixnyfp6VEjCjRWYPUOIkxYDpHjAS5+/d6Hk/M3nAy4qesGE
uNCgos6krMKhI9UYVCI90ZofyKAoATVuvrKLW7tn2ggjV7zJMtMlNCZMZmKTB2xLYyyYTXeuQtZW
/C7EAbBn/j0T9aWaROlWWSAY8IfE115jlBKMuxxFZaYL240zNpKojwSSyyGaZuzfy3cirCKi1p98
EAUCRpZfCLru5K+S2f74D/ngriXcSKbsPb+ApYlQ17ktGH2fCqCDmXptghHGMLCBSmBvCzf9srw2
Ry4F46X4jWfU1lg/gHIHirjmnbjgWxJYQKxO+Fkgu39BuvZWUN4clAoa+zID56uCB09WJ8j8G4lJ
Vs/wKiDBMD/objz+rzSRJ+XtjYYqGb+GIPEkaT3YAAEnrmENfUVxEg07Zhq0a1E2wigfoKiF1nc8
DHTRDmYaOnrJ2jS7/uBAEfbxOFEnNPVE0vhKPEvrfbg+qzIDcer6ExB5yoAocSfATBGMIknH9LyA
uay1DoAwgmHIEj14ntWY280iNrdGGZE2zv+5tRLIvln3cwi/zMkjP71ct4zX9RvbAB+vToJbiyeD
wMCMoIhLEVG1pScDgbmOtGPXta9GsdwnrXddKutwlEHJh6ksjRhSW7At6BNQ5WTFKhWEWeWX65L2
A+LNPVIWpK8R1MiklRqfSOF//pkAsZ/U/ePVHM+5x8o+9wscG4GUxaimOI4Gghm0YEIF4yqov8sO
SbQx8HWXXyRsrCaYTInvWK6b9c4oE6KHYG3Uycj+ysMyV3ENPJaoDK7fJ+Md0IBR8tiFGmJkdDYr
YTRVMbqsXH5ItdzTM/lJ7lRGdMfQTxr4qYj6stPJfnn+j/1VPEJyzqxQsM5FmZAi4csiJyNGotp7
nDD4xTA9Fknm1BLymli35EmyQ3kEom/2RU2552ToDwM3Wk0WjJwpahhxn+e/2Eh69/Dg1fj4OBuh
1uKBJFdpEPnSkVDkIQzzmM0xhjt4669u3EHZJTMXdSRgmZqbafbnImiL2276uoS1OXOPc/4w4muL
Q+l1yvfrCrXfvH1/L2+jsBvhs5HXYUdSBNmrLjXKMQCAQzqO2HpMrNzvbhaf9VIYoRMo0D5e7BL2
sz6QcJC0qAYP85DOcCJD0Uy9YjxKequ7CqtCLxdYOpCDvI2cxgg8GzvxZBTRK9QbuMfr98kSSJmf
RQGBpDSgF5iNQPHhFV/MDee6iP32zeaTUZYGhK0YFOZxfeOP+HY+rUFzmbzKUzF6uDoLwF1MELH4
7MCa8UjfqusbVVHFdupD8GbBz1dOEYe2LD0l62TNYF4v7xmHJDHQp0L5+yHphcNMFyVMs7/pZeQr
R4LXkQVDIPqshaT9psBGEmV7qjhV9ZYgXBACQhF0UnwUcIXZxm/oYcYX7tti506sWpgstFTJT78w
14aIJbl2WMrSRGGoq/MffD0A2qI9iZB7xJgTgSWZXrXa1P7/1JTe9cYgUzSlBH5ODCPgaM1WzTMi
m/2UfXOtVGgzyqDsUQx8wPFlcTorOeiPvZleWrO1Fp81g8xSTcqiqCsAmQdixZYk0OXHYVhsQTny
4auMBYjrmkl+97VvRX7K5hUYvdBUU4ZSRLpEN2uWP8k8d6/PKqNXxYjR3nhzNmKqPg3FuYFWFuuN
WDpNflsPmdnyjNPs2ytZkBQV/M/Avfh4mkXDqNtMFscEXjCRzgLf+Nf1+9ov6QnvIqj31eZSntYD
Lkz21AP3kn8N75oLBtOd2U+sRrLy30B6X835ktmLD3D/BxV49qzK5b6CvP8I6oXpuV6D6JMUZlPQ
Sivh5Kptaw85/6TWWAQoeBbC476avAskF7/5fmHIyX+Q5LT/Q9p3LcltNM0+ESLgzS3suB2zfvcG
sYaE9x5Pf7JX+jmzTXCaR59CEbqggjVoU1VdlZVpvNXSwyT+NApG7F4+ImcT1A1L5yTo1QF7V8cI
Z8JhHn7U0O/1h5BxSFjfQt0uJQ5TfsQSupoAeq38fRBGk/dZK7bcOLo4KNTNUhOB56oc8UU6JPtw
F9736+I1Ag8e79bb4lkAeYl+0DEmWlvDdtBMgZFcs+4CFbv9Sh2mJMdnjkmJwtFJYwW1r4b2777j
vGNU5JalKRKaFm6XlBnk/WDpoLbpPOgIOaUTh2a9nsCYZjiNLQApo4MSA0V8YIXevoh2XBbPKeMA
0chQyQB9s0I+uMoh8Z6hAlh8NsK+5mqT4QMY14/Gf8qzrPQ+ieaNA6Lx3WBBkSp70tYdEIMgN7PD
3MwszZK2xr4NzA7wHEA2HGNjPPrvw5Y1D7wMWDqfNBogKiqVECsk3sZfXLb9ttlLK//YeRjhsCRA
pUhhC+0hqDmnjjaYBQgt9T2LLGJxzAwTXf/nfGnm/Tmu/8UZI4eCHD1R7UsB3zYsDCThJ6SvEJP0
ru/E8oPubJJ2S03SBIFGmg5ZBn6nsVHN3s+D3aAWoWVoSlOaito0T10uik7HKR2Lbp4VDjTKa/l9
J8f8QKqZigmm59FVnqM33+u86Af2HMe+3/Au2tMgwHL1A8Fm/Y0K5B/Sk/NCUD6Nx2B9kRo4AmTt
0Yy3CnTqiGkJM0NMAmWGB6Xpfo1oGKCngptm3DWP6TEFLg5oEydYK97oyG5iJwfW24e107Q3g4AL
kPqkpClWnh4o68Hw9xInOVPXv4jd7PYFnthqurp+wP7wuDsvLOXjsqio65D76p4Fq+6GgLxItwRF
WwZ6aJFh5uL66FQZNUrkNptKpEg6QbFph+S23Bl3ox1sJeiWR1aE0wWKv33/yJ0QNNDx/QuOGYYP
pTk1u1hTON6HZ9MferBs3SZbgrr8kqJzQzQQrXpfHMIfrBGFRUruy4+nsiofDMCS0sNuuM7e5NRU
fyhP0IbgEDtGBzO3w07c5a9/0aEiGeGVGKZTmVQBNTCln7Hq9bPvqVawSd8xBLIW7emJWShgRGSd
8lZ1UXCg9cJHVs78LLm4pDf+p3LDuxiHRYoosvFRjItK0+mMneZHKWlnhjt5E1r1XbaKnMKC3DYo
+Dax2YJSgVmi/0PR8ted0SlnpBc9r0Vk3hiyMs2mffZPMmn9ndp3kAeV2wjHKN8XR2DBIUljMy4s
a5GptCuFBnAQEKImoDIbUOw50OQDP76/Bm4Xj+FuEzs1MpTP62ZZVin31CulnILVAMme8iHllRmB
7v66BVZ4pZVN/HAO2yGBJxK9apWvofVkkVHF4UU2CRJ8BM6LlVmwbNLqJl2i/Qtp7KGaJW7Iy7fy
kpsInBik9JzvxRWrh8vygwb1hpNDv85SEREVTG3kXVV4/ibZpi4hcRmt4IWM8zV2chx/QqFw1W2n
U8BSr2HkdwbljcRClpRWxBtPDBKL6x47rTG58VRmLqhAr2/rHxIIjSigiSJvfMHxL15WvTANsg4q
YxeUcXC5JHqHDohGbshIOaB9Dsa7QaWv2yLUHeARPf6eTW/2h7rpr19BY1dTwy8LJcJEqH7jn4Y9
gFJODWZpgiZXwfXCMXFtf3g8nC1S2zxADZSLFTgJgpvqIZI2eOOqR7AZMf4SWcEqA7CxsnuHDMIE
Lim0ACZsQ7kCosy+FR1ERnP2Dw+28y+idl2fqt5vSXOncoqVdvA9KNLhJj9EDv7TbjvX8KZ1gl9Q
HYDsemHzMS/nOOcfQMUiLhH1NtfwAwigXFol3j9EO0y2meUgf7ZDnNnFkdPSWecnAmkkZKTVPkf6
llSm72qeiI5t/tW55dZMz0x+/u+h9myWSpWFSK8rLQGXth8pm8jgfLOMlZdKA0k5r4y6OXO926PM
ZvYqtwka5bltqsoOYglv4zb8YNw71iJQQSps0lyqCJyWaIyPdmNWHof5uW22qjx53W5QxFcs8SBt
FKs4TO/NSjpIa24dPQW5yYJeMo8eFbQ4qYmULoLDIUj1nrCMNqfQxcsJKta2cBOgwE9GOMRVxWN4
WfYMm+nql33eeXeoCJb4k9JxIVilZjAegTRHMOf33px5q8BQFcARPAapshLJgvjKZNJgnQwqydYH
g8tmoulndKGtJA8tpkjS4iXHsmtg7N6nauIO45sSulIimqLCQL4uZ0m/Pp1GvmKII/db0lbpMt9U
/NxMJLQ8UTW5fuT+kOSe7VAur6rFOFTJeKzo9bthRi83tLsXMkVE/ArmcsG3NKBmyDDLWF2axKep
B0FrNGREpHQt2b1uFjc1aFEmm9SGMPPPQhyyYhqNiRU1RY5FwtxHeMPqY/qBt8wnSR3kI/Cqu27H
41tzIGTHPWHVgwrQWmGtNuN+04Q+VTXwHEecXKi1VhZrzgw0ejw+xWnHWmASGK44NhomG4wYEIo1
nJ90Fx/JHAB6V25yT0C5gf0fyyznU0Q5rqHoJM0nhAqtna/xVNJWpPKseFA2NHOH4IAfT4wTtNy9
Opuk3FOgdaWufL334X/6AeU+8cPo7UAB1x0XmsN4B2yVOeTy43XDxOdcW1jKJ419VXajCJ+UZBN4
V8XO7TGxakQBZoznzBT4/AakTOvrRlnegHJGacwNojjAF0OWtwjhCLi3omNlfcvvhV8rSqNl/b7h
uJAMrhDBpPEz2fCqabiCC17ZDbz9S+yqdnQfGlD2KEcTlBX6VgGeyrCTp+tf+4fH2vmXUE5JqoP6
Hx0aMnysPYtOcspFyz+qNnFM0gPBpBL6FwibsGo6rLBHo21TvofmMbmjJOzxzogCKhKSGZyNMbiU
oh+1MzrDITm8TW55m5+YiRBjq3/D4foCgBkp4g5JuBL4xuEhtqOHdlPc9175ACqGLdMma+ep5KtR
sqgZSJaZ73o0uwlvM8aGNmRWCqFt221ZGCJGVklT+whzlk88maAlyE7CWIxmkct+tzHuqkK5Jcik
tkne47vUZJNMPZHeMRWQhVTxI5Rt54IlxMNaR8onyULAD9DbROEmCw9D7G+LUPSu3w2WCcr9JME4
VoUAqpXYx0ApP9uTxvCsrANI+Rot51JDJvCuUltNuGF+vR7E9+tf8cWWecWLqlRhsayUuSkIL9oI
Ns0a9FKSW0K0B2JiTvcAjWOv8totAVwQEunYiQ6x07nq19RF+4ChQSs8QQwLBSpWKGOcTLpb28p6
2EUkbkLfcOUbP1vxVuc+dOmBN0KIcxzjaGKlYIxTSjP19HUdKQXJTPpn0qyStlpmNqC7MvaRVQAH
L5oVMJi2fAt9KpanZeRhvzH3gCg24vovb1PeVycUoQC/V83kEwIQJFH4H9MSlfI0I2bzYp+8cAi3
lfwjdBNLPxCVC3AUuSyaEMZdUclJv3hTcmmqVDkkfV2xq+3cqO3BZ1IfMVI6mqwHZNB9rje48spd
uxtRGoe8JwbxxHtwS1giCKxEs35g1aNYh5TyM1EXQdWSDOBNG3Jv+hXgNB5bE5xVgVEpZzMHfClq
ZLf8m3EXmeWBiP0VUFFz9m8oOtgsmgPWd1GuZ+SzjstDLCaJfRDA/Co2iCvWHWfsGd2UzYHLFcEE
BFErWd9UbXXHD9Gx5BRXAzXkdUf3h8rhr1SGbsuOyRByUYgljB6Tt94FS741/Zw2hIQkd9ut706u
cmp2GF9TzOSYOvGJ9fL5Qx/u/BPIU+HiGvhq14UJ4Y74h4NSWJFdVA/kxKSesbr+wUxrxONcWJsr
TKdwpGDUVMeoyEypX838HvVTE6PJZuOvs2mVpnddVJicpDB8KWtnKfeScQ1IF0jXmU9/GvJrOwbm
EIFNf2DEyEVqVl04ryntWkKuHuG0NVflR4sbRitPb3htq8N55p0lxD/H+qNvM2fMmbSIDJetkTW4
WGAhGQGjIMXZYaN7wo6MPwLt7UZHMtzwF/P0LHuUs6miLq1GAhzmPaJLm23AFLZSnGitbPINd2TB
Oxk+QKN8jtSp6VxFiEgVAAwtpvdF8R7IBhP8BaXvcmCjL2rW8Bsj5dEov9Pyc1hIMm5IlAVm2NWm
4PsWs6zOqrXQ3dShDSdINX65t2wb36fHbAVR5FW5VQ/Nc7aOV4ldPkiMZx3j2+juaeqD/0EgQVCW
7wMudya1tniJgeNmGaFczNRFIIIlLVq/asxeWhlSbs49Y0LlD6jcX5eO7ot22KKqJ8kKZI9udQ/+
G+X5cpsk4NEmg4o1lJubQ/nAgj4y8gi6RxpyfhXG5Hk0jhgbkU8Ka4aDZYDyJg046jI+QKejGl6n
5DMQE0bexdofymcEUEKu9AqvBqU4GOombIEN6n4yPD8jj9UpR5FpRl/wxPmqN4Qotr4DD3gLiG+O
oiKHsjX/THLZ7C5WrbawineGeXLGrjwpdMpx9P7Ip6AAJk+K0Rad1IWwmpPtBKf2tDULyMZaUMpj
DOTxEnI48Joam1OAdkyjryr1P451/jrydLNTKWQ/14kOCO+V625f3rVPut3g+bOKN9V7xlpDskVX
1pDucxpTxudtjDXkPcJCS7i5RfRXIW2UbuXDYOe3ldveDKv/RFt0Dqd0c7PXKmUMyBAisdh4ERI/
sm+s4g7Lg9BTsmlYxXxcfqVC5TosTTJ2nKG1QgA0A3Jo6MNaOUaAWTDAr0GWawtLJSacPKkBCNPI
u6d6E/DKJYP2sk1mfYQfgc2qrzOCqEE5FAjgNUpAFED0pFw3Yv4+Rr09ReIqmyZLF3pvrOK1qCaM
88PwYwblZkYxhW4aid18eqdOJ5Aam4xLzkhGDMrH8FVq/APjJ5TU1T7EYyt05TUhUBIewUF9e90e
+cHXto3yKaMmtppKQJXC+FNsb9P4oEFyRI8Z6SRr3ShvEulDwddkDGrQAKhC013OWLHzqnMWeHog
No5KPlMUnPx03a9Vh8yIh0AWkTGd0QF1nE0oLWLnL5gkr64hLFPF3FFGzqNlyHrI88NPTTJwj1FM
/qPZqW4JfbDRBer+xri/vnXXU3TYFb/nyb5S4jFADiOUtDAXicHPp3YlbPgdoehj2Lp6LGGL/PlF
Tg7cv9ylJLNTTzr4j4i4R73V78j4dmLHr6z3P2tJKW+iKZIYCARZKc83XbUDR7qZzi9ZwljCq8cS
X0V5kRm08lEoYgV77SOQPzuW3Ctziyh/kYbFOI0SDHTcrhA6vBDXavGs5NDnLhNLawCvmBJTTR4K
nelJyLH749XGx1GepAXBqagSkB0e4xvoMqzJyCzngW/cYtXXWetIeZFm7vo8J9VufTpoWWUNCevd
ezUdwcdQDqTL4M/7kpw/bhcYNRjPVoXMYBW6GlMwq0KVbCel9PugwVckdWJW4qEbQrOdHlWoSrfK
k4whbiVivF2uN4Jgk/IdgVy0oQzaOvgOUNEftSe04m+VzATNZbXGGKst5RYSBesvQJjEPVw5H191
josr3WglziGpscXrEqgn0s8kWk+k8fQXj2zGEfnKHy6sycU8zTLJ8xpntNU3iExn4FOFnPUGLCh4
F+Y/WLnQ8lCeSE6+YijAeFEXAGNpgFcQEg90/m3ewSDwveoNj+E6Xyer+JBBpgyMURIcWBmgN8O6
FMuv4Qv71K3AmzSZOlJp919nsKpXmwKVBWMfAOA12Kqrr/rEBOGGx3DVi1flwix1VYy4SLkYjy03
0yDxCiLAfgbPRhoapiqh4RdFgtmXvpULw1FXuv3QgKVUi7YqdJvHIWidpBb/U1IjQhHRUGRJ5WkW
vaQoNIMj7rxxSrtzghVhzStBxMHhuLGHTJdX4GyO8rpgQ1f8noez6JK7CJXxaMytLEgZX/W7u9AR
MWRFBIJQkuSv7b840YncTwmYkUARqvSrVIzdbETtOPwUE9ns5I9Y9OLs4/re/n6JvpukTrTeSkOr
5y0Ji/FnbBgOCI0erptYQJ9+t0Gd2qAQQ+BAgQQdP+LMym4VVFPJDHlsyfeyGRyHtQ+WmsHSPq8b
/n3Tvtuljm1SyJAXV2F3SAwvkOVNrVW3qoHG9HU7CzX/b4boEeQCqm+1JPc4jD8FVwa5MZJEEDsT
z0c4lSOX9fZjfNlXQ/7ioFT+CL3nGQaz7KnlPzisZji8XP8qsvPfnfn3jyLO/sJGLwdF2viwwclv
erWu+pM8fyiC2STP1w0teLXvlqhMUK20LM5RDPjyqgLw9MZs88ixtxjE3OHxXFjVnf/EMV98TMPk
clx8YhSIqp7kOCCE1k1HVl2sQmUNHWCHZKH16/zKo+oPwBO4d1jPTcbFE8kWX9rmg6Q0NLK8En8j
KuJKjWZG9rF8SuAhUXXX8C91t2MZLa/Z7+C0wrE3ZSCprERIGwe96tC6vodfJ+7303K2Rd1xoxP7
OurwObLng+P6FaMvJD7C8WezOb1WHgTCwXCQWVANlZEQRJaPKbsAqDUmPvX3TJ8cp/NPoa69KhWx
FFQDCQ3BnlCrKk9zAiB0ApbieF/uMSaavnLMcQnGatOVarVTpLlrUQdS213BPxvSKeAYs0V/cDS/
Po0uTOuhFEI7GqtMeHr7HQhM3dAOboDrPBCByfhVvr2+r8un9GyQcgIin89j2VTI6CrDlBqMwgk9
4+j8ITycbVDXfzCSRlTir/2qd80eOhyYlAoxidbY2drYyDt+K8Usl03+0ivnla5P1zqoFaB28ZU/
rPPP8IPUWwnhR/VZnyKm1utCFe3boaQneDTBT/Oog4+TDsXb/CG5RDUmfk9jCwogmKsNLK2whlXl
GIx3NmsH6cwlkFQJHQbgawoovcYPSc9SPmSeSsrP6Inf9EKODSQjABBTuO+8zGueR0D+ew+I3xVL
ymgBmPp9NSlvo4yJIeQFLIKq7FFatfeyk0LndQu2eLvdJF5rzpvJJki7kLdQg9pM7+qexQInLKdr
54NLOZopkBNcDvwKUlgb3uaD6mW3fQMMOuY8ZFA7dW58m4AUtwMnEkDfrLz8K0ZcOcR0pbvJtZ5X
Ia3m5iDC8/xTCx7D5gt1h9Eaq0GpLw/NAhPMGciGX8qT4GGGGurXbmCzyjkM70dXwXWj6dFJQB7Z
xrkT56M5doMTaqyR7YU5zm87/1vVexZ9o+ngZQn1U3nQMapa7vlVgFGS655PZIQRuu49yWlehzIW
t3HaXfg5vCnPQmTWx+Z12qf3+k/Uo28SS/KEyYxnU+3N6KiAXOuzPAHq6LKiGjnR17aaSlWypk7w
KsXLL9ej6dD38IjpGM9oM0jy1sgNycMABrQkp2G0ry/Esn8GD4fEC6KsK3Sy2fIhSKxAuIWFSNHD
RjvvSOqRhtM6eWRlraNYmGZgxtOF+j+2+sIuFXu4MhRAmYYjpZh47K4wyIBRGh8FQnKvc4vlKBcq
a9/tUXEobPlyKDts+LTxPcLJ/NFi0p4UL1gXd/kUX3watZuGIdd9ECH6EA6vL1pHT/li8WJaWryX
F5bIn1+kmXqjl4OYYBEficbVV5PP1o89aE4VTMRg9O+G5ZyXw8GFSSriRIEalZ2OnOEfVUIChoag
KQQwCWAVBbC/SOQXo/mFSSoCoUNTQ9wX6zmUlpRayW198F+6wdRDU0g2yqZAEJIkxsVguH+6YcSX
Va+mUJ9yuzTyTTDFhZasdHdA2R/7KnZlaXiJJnU29aJmjLgtAIbIURUkQxYUlPjoSYVBLxNJl7DE
BOyNQUMrxbCLhUc0unEonf+ntPPCHLWjsSqCcm/EzRisNjLjl+pUPXCO7wa96T/LO9zGB+HzutdZ
flBc2KS2dBSTWs7JFWltu9217nwsnkpMSmCI4FTcKDE877xHZ+SkGghp9c2ssALA8tU5LzKVZKSV
WPtqS6LrzoB6WLLJbhqvv2tG08AYa0Fwn7JZPk425q9f+wC11QqUCfq+2rJUrcm3/ub8L9aCSjQ4
VakTxFM8932gKWQJqs99fOAl2RHD+J6XctbgLOuA0XMNdSNlacnDbaAqY5K2l/AUeZpHRMLBa8o4
zsTbXfk8hapYN8M4dKoIY1pWmLK6lnTGAV4M5ef1o+cTOChBahrJk6IuN6uytfV+1YuTqwuzc/3Y
MheOCiK9bITtOMFU45AKsWQnG/Gool+YrpLD/39P65sboAnBI6Ut0gJYJbduisksRjUlTaB7sRzW
qsYcj1r0dxerSIUSzi8CtcpwI0nqhTnuPZi/QuSZ2Q2yTHIXBhujoBrKXdV7AvkoVjuWdUwoL9TU
pazxM5weaBdc7rmGKwg2RDBV7yzRhmiHywxljItHawjqsTTU8oDUZ8TcvOFCqusQ/Ri3pJJA1FkE
VC9tZd29s7I91qdSrmeqgWCJyxHEwjWGZvPWmtT1/3hQKZ+S6p3UJ4jTuOEz1FdyaEJwFr8mTDOg
NmJcC8b30KML0wQx3V7DQQX+02lmTEhEkcJ8G/zenvx2Heg5hApYIokvsFtClJstgBRZGK3Epl9p
UuOI6uBO8uhk82TF6KWH4ef1FRUlxgWhhxIwnNMIA0hEXanWV7rMW2GfOo2gmZEK4pf6qGNIc94m
P2b9buB5uw6RyOYbpX7iw7tSzcw2ObSRExSP3LSvqmPc3RXGKc6ejOCGB3lvntvB4CYD9OCK93R4
kTLNqqKnpPHtnNtwvRnO763o+FPgJkUDMvST2NwFwr6JbvXkkNb7FCP58S1Sk6ZDXpTuZgPTPTs9
j81wNCPRM0CSINjCcRItXjO55jkc7gQuMbUcS+bfCLFoifEqEg9a+zwZj5y8it46wQrHNQY8gmnV
hBvR562s6G2Os2INPAhAL2OQsvoY0l3Vu3xlG0NqKtnNqFmgeNRqK1N9l285cD2v/fozaN9b6bOE
99BlTB9BINB4H3UPk3zmED/qIRj5bG7eGaBxqL0ARc2ptcNgJ4kriTf91vL9H0NyVLnGFJBo6t1K
xnRIdOj0nzrfuHEwmB1XWCjEeNIADzXYfPyga42ZyKEp8q2FIGQ17TqoVlWx7iOQn6Mi3N2k6i0/
OjUkG5ONDpHfdhvouya4nfq1UFqdCFID6U4WwZ0Ug7V6eq7Cx8J4kItNpO+TTwi/uVr3U5y9WO3M
mpvsIDJz9SVOJDMf12ooOxikF8GR1xanZjqlgFwgfQS8Xdrw7Rb/V+UD4fLYomZquIlsyeFjmG+7
4ZCrrxwnWnO7jwUPmhomL0AUm9+g5dY0L3UEt9y+D9CyQqpWe1HrcLoTTyARVeE0pbeksKu5M8ep
shplMwyfA+YUUu2hTV45sAjEdntbBas+tTP/IHQPwtSZRaSZQQEWUsHlwnuFR1c73qHXORbvXB65
4vBzwPkM+Z9FkjN8yPLtOj9DKZ9YK5zUii3cf5KUOz1KNlxT/Wil2VEKcV1CH1waws6ckjpzr19s
EteupCf0vE845qg2k7gnqROmZvdd9ZzUL9dtsBwk+fOLZxoIRaTJL8CvGvpvtbgvlJaRzbIMUMFb
9TOjjCb4Jg6jxl29GmSJUVJlLRMVnvN+DHiphgWjbCy9bSxVRSd2ZKqgsOxQDwOx4GdMuiJw8Qrk
8vRNtunf5WP2bNxAgAc1v/yUPjCnaxkZJD3Vk+RJovAKApjoO8keiH6HlBo1S3sN3+TnGjDq3AL8
3b5+Kpat/jryNMJB6Npo5iseGZcfIWtt1VFoLNmIjftW6qHAq4X86rrF5cU9W6TOoSx2zax0uGRN
9ejz8ByTYHL+x3Ujy2fxbIQ6i0Y2cIBtYDH1MXEyBayKs3fdwgJQ41sth+6kqwMfGqqAJ4WeKKc2
m2NTG8MDL6c7PeydKBKPY23YuaLtel+wm6jbIzvZy0GT26HRbWttAnOFD9a0LnxFf2Kf9+qNnrIk
Klglrq+uwcW192tBBjoIZ7l3tWdCPdui6SFtCOb7i3OA4QSWK9bnOskXdujCXpyJWSkJ/+azk+HI
j8MrKnmYX6x2hNVZfAZLjyO/A9DBRuAxC0NUytmqpWIEIRypevOvYgxuUPwGDrzMxv1hJdGswiVN
hiRkkx5MIlY3Nsz5Y3Cg+QdST0ChithsCsBfm3VhQyKGZZh1+iT6QRtgNFVSUaQeNjOA9cEqhpHV
GH6B+gkFTLOOjuFKX6ExcccGqyxAwL6dfomqnPqd5OdFiYVGM9Yj5UUFgmHhQYzNCM0m0tvOT2Fn
5xs2Kmvxbmu6osm8yAsG3efKiipqWoIamPrc9KWfJbiwrt/tRad4YYGKM3oHLapKQk7VqGVp6oKw
l/Xh0NUtWOKaZHPd2PJ7XocYjoGiLGBG1Huej5vMSOQJZSh3dhU3cdrteEKLB5TvvvPf+rsX1ij3
q2g+l7YzrMVrTJxYxlPo1iv1LgV3Q+LmD77DBNmTrOm35ObCIuWLpWDuA1H4sjh5vZuK5ugS9Z/4
gAAThiahjygJxb265ZlDpeLi+/rCOrWXqTbEbdvCumLyVhOBwYmvzfCoGSYZacgsaZ8+gkLjSHCm
RgVknwwKWsUTXf29W00r5qj1Yo558Xuo3KKqJrnUe/weoMpQXphX6XrcqVZlRQ+zl+zwXrAztzoW
h8Dlb6+ftMWLc2GaSm8xw4t9UHBxlOZZyxNLSFkJGvMsU/5XR7sSJBJfT/7eJuhu1DNATqVhoKK4
+0+1qfP30E9+hNi45kZ8jyEKVspj4qd+VrJ3PX67vm6LGcuFHcrXiorWihpprNepW7aZHamfQpsx
Aidjc+iXfS6UkzhJ5JakjRU0B6H6cf0rlmPVxWdQfkaUMPKsVdib6HFwONNPnCgwIQiPaSzIH69G
b+BsNlZmucp+YZZyOGqWBJ3UYpfworfio+F2N9VNdqO+zKsOMttE7WHaybsRgNZN6DTb//HU03QD
oQCKHpnU2MUssvryLslZHo7hYmiygTnXq1ZvsHWT4rtN6Qn8h1/qqyTEpKwfMmITyxjlPyA3Fgvc
gM9p5UdVes3rxvWNlRY/C7FvXz8xy45bgf4b1At1je7KdlxLiESxc/rgKxDpkp40GS+QCkqXYiba
JY+6iqQxngfLKZx+tkplFnMW9IKABJMIdT8KbrQNXgNQ4RMSstGrPTZ16bJHPhuk7oVR86CjIE1Z
wolO1I7I+BeZTry+mssbdzZD3QMpytSxz8jGJbo5zrfp0JmdfmMYNzIryC/mLxdLSEVczWj8gVPx
To75FPzQASTtM2HbJDI8cclqrSx3mi+sURG2UnMVEhPYMDIlmB/QxDmp6FKBPJ7RY/lDdDkvIXX2
w2EETjzGRSMoINnKkWonXrAu1pCC3LKsLTvkszEqWqZNP2ZBgdMfcge9fNVR7bt+IJafZjr+EdBk
1XiaphfSIMLkD7Dwjx50Bu5W0vLUoGyJkt+WBTf5QwD4ZY/G8nSq38zTv5AmpxDWpVt4EfqLSP+C
Y9SCvrX2ulWZMyLbH2702S4VP5UxbtOYAOHCNXCLt6B4MuH/SzPCJIVk+U/ik/RyfWmXn0fnpaUx
PGI0TrI/zLhsoAurj9ntvI6c8Uk95qv2J2mlO9Oq/mKrjZ7+gr90MWMwREnQDEEB2p46O/kw1olI
0NrpenoUGxNsFDE4dUaLd/l79ak5aI9sZt4FcQe8yQwFc2a6bkgQtfle4WvbIZ8G7us8Ce6wL9f1
OtmWx+QU3RQeeK1BSEEmMkW7f2yOOqa5AhCJs5nhlz/+/DMof6CXYZ4UpO2jxeMWzBB2MQhPihYy
otMymObicylvkKdDJiopCjC9m9ySUSDZRFF6DTAcW05t0aNe2KI2VBeFJC0b2KqftcPkdPvEAHkj
OibkqV18hphO+0keUCxwzaITurBL5dMtX4yhJhMURlM6gt85eawxridju34rYQyaFlUkytfyZx3f
9/OhY8Wj5WrB+TPoasWoRao2kV6/kFoTnjjWvNNWRGk2tTFxbbdOm6yze8Iby6ZKXq5IXRinEoqM
+z8YfBoBZxCBtFcFnGINLmMwJ06u7Laesc73kvM3ONJlVO6FdSq76BWuCZsZn05wNCI6U5GpWuVh
Xk0voI8loSs86YGpPLDfvqwb8kX3dlGLy/UglEsjlwCtbixOS62wnVchlDBi/iSInhaqa6HTvbKU
bY1FwbWY7lx8N+WMREhytjURFpYG1Zyyp7LYTMpHV9wgM2F4AsbllCiHE2mJlAgzir2h+mEUD02g
27H+zI3314PKcvpx8UmUw9Ei6JwKMrbSv2l3ojV80dtPbnYkpdSOlQezFpByOXk8J5jFIxU+q3hs
cWJdeQOFPIL5HczSATAK/UIYZt8Y1npSTofPG8FoEniEJozsNhrMIX25K+La+U/raQi6oauS+Js4
uqbq1aiSekS+G3d4mHm9JbqdSxTfOZv1DFxOU42zNeJqLy5DpumyovFAOIFigaCNtvUqA0N86bHK
Eot5ncCLqqjooPP9TVqu0/g8mUkRGnTYdnXbef2KsCT6Jt6g0Ppk6TguOXDIDQKsB81W/TdZAM2Q
IChR4FiKw8OcHKThbUxYmTfxUnQND68uSTU0SUSRkvJiolZKkVLCRtwNrSm30Y9GqO9iHficQZQt
aZpWgaDttDjbQihzm1XdPozixzBQGdFqMZm8/CXUNs4JVE3lGdmF7HHPwV4C9BMMsC8VanbprfaD
PVexdA8l1JpVTDfxWALq0xtRquSxw7AzhKNPEyeZhTbbmfIU6Z8DmtPX78TSXl4ao76u04NInGK8
3Bq5saYwMgewuzeJe90K+Vvo3by0QvnmLp51fexxFSo/2JRdsZKl4u66icVLcGmDdsoidH3lgHwJ
aItVS9umEONozQz9kAZc0Eydw8WV02VJU1RDUDWJcs5zyI06N+Obwhr4zV66q+fI7aPmv+yQjDuA
ayV+Jdrf3UjdBOMsCPguFRnwVlKF0NbksLvPJUNibNNi2nRhi36wVW0ntlGYSG7hdGDpwDxPaBpO
ahNkvEyQuG4KbHV1l1usMvXSob+0TD3ZokYp+xqS227UTNzaNwJbwlCAHRdq5AU6AqzoJ6XDODLk
L6WP5aVRKlGb+lavR0BWcLUnR8WLiR/MYDcBLlZ6Iwt7u/yFCt5nomGIqOF+38c+U+MhJdKOBoTu
H/xOyCxxmubDoKZ9ZOqYNTnqQ9Qymj0kdNKfqPA6r/GabGi/9a5GABggmoV36T+MSkQj7EtZm5U8
LC2lIiD86KomSL+VFnS8GbipiSXcvtEe7wlpp+RNu/IEqWmGR178JFmUJV5GJUP9rb6KgX0u4GFK
0D6keXQqgKRE8IQM2nOiOhJmMzHExHCTCw4MQyKYzOd1PHmVr0rHRSwfhyESk4BDKbv1P/ihOMxF
z+DOI+kVtVPfTFD+S85zLgpmAyaqAtC1LC/NlEO4yxrfi7roxGX9S5iyAIZL7apvZqljqfVVJfch
VnOqW9OfkseixgIKit3Nj3wjm2r7mvLexO8UXEIemPyOUy1FvVH8/0falzXJiWvd/iIikJAQvAKZ
ZM3loVy2X4huD8yTmPn1d+GObmcpidQ9/p5On6gI75TY2vNa+5mIHsYcO0oMjrHE746svs+gCIvH
OSiHW5vhP5n7gRTzFxnpxkh2b0sgLoASCHAlKE5yKcuITLywjmbXe874VJE+iPPiKxa1eAWN36P1
GWisxfYB1A9kuYLZwCe4WOKrRKlpMhREJJZ1zNsxO/bGzI6Y3p39dCIcA62YjVzWkp1MYbTHtWxT
j08FPZhjlR3bNW5unajHhrrMqr7Gjel+wdDSMv+BmsJHgK6CMdu58Em2ZZYs2bphizTdBnuhekt6
XRs1oeYudpwfdxyO8MwxmeWqlEA15YtRZrZ1tD409+16cL/xo802jj/z2XhYmqfqMAL76WlLinsf
ASEnRf2SUyCpFD/hsnI06wWeb+tmTrfZ4G+sLHWY9R55TCWYSrBr/ib+oJt/2AsvwI5i20CmuDiy
2pvopriLIgoLsDXN2c8pzI7JMYHUMPom3y2nVEdGundSF4wZwmIW4mzVXxhxRZ11wkkF/T6lH0aG
ks98EqkGqLAX3/JzOUra54qkjSLM6uFGp19OMPpOwtUHJ5e/eIOXvmpUZ+/lnstTnlHT9HNkO5mL
Ktp0IOu2VgLse4bpg8xnw2LQ08AwK7RVZmLdne6ZcRchm4NFsJiVUqepscqpi8rVsY48eW9FcTCX
s8Y57Z7OxpMQFAkZ3sdbLx+bdld2pHUxdZAIv6pNw2uMqTtWPBd3ZKzXx74dbNRF5lQjeTPUqnmC
dUL+B0gjgdq8lRwJqOjYm/wowTwyoXIXGXkgUXUtp1sRvdd8xR1/z8+lbTd95hBXRttMmoQfacNv
u6n+lFdx4gssuPV6Od/MVt94jdPdybE/mVN2qnmjwU7shAE2B1uOi/Abnll9kLMV1xUYjaxjjIns
PsvvaiA3xZDeZenDMn+P3cUj2TfNsTdyK+WSbQ7LB9Mj7Mu0tHHWao6b1D62BrkVQ3IoI4yD8xdA
D7wcJAysbfyeVJCsnXTYufE3opUbHwsia1FANPcW/9cOrBO7+SdWbU+aY+7YnjeylHytMYVcWwot
jh7E5/K9e0y/Iut4nN8lj0uQfmGn5of9qONS3aubvpG6/aoznaJl22WskS4sUfa8+GPm0VDeF8+I
hLqv82tzZzwMpU8MYPAxmxpqfcsW7l/7uEooRIeiLGWPGx7ZQYKWHYygjef6G9KJjZ4EReH1a955
sW/Oq1jeigzpyqIEytQsHsBp9zUDErHDXnlwmTS1ToN2TNMbcYppSnMbEZOc3WPZLZ+sDmRqZR0W
aDP4RoHBqDipHsGVaGrM0k6kYHOsj+QI1E1UchSHzd3eHvuKRcdMnEj+MYIBNDTqunuPZyK273qm
NwN1qmKsougoW7DUbjN6ae+1bX0bjc9i/nz9o+nOo5hZ0vb20AxpBAIaZIumCXjBUlfPvG86TTC3
+whxd4g6cG9CdSWgn+lm2gK1YLUt2Mh/rN3fZpv7Sfb3n5zoPznqGgRpu1hQjoj/mILFPbH8bjQC
Fi8aPdjrS+Awv8UoilDVTlQWVWagSCnv3drL70Au98OxvAWL0N8Rf3yMvyWH4gepfG3Msfuyz2Qr
GpIWmUlBewoNQXcWs9HhfAcNCTowMcVHomEr3Aky3hxU0RCjNGsuV9zn0tjBSmvQC+ioifaV8Pdd
Kr6AcNHkxIZqyEHax7plQE0l2DJv0LnVGCmdqO3vZ4+Lx7ZlTGYWHZlY5qAfsy9OVn8Gy7Yuxd41
T0jlfrHFcSQvbwVFbpVFssW1zW6JNkOcPNNqeC8NmQdmPB5kDiQMTWxNfWT3eGdSlZssBuYYsaxh
g4vxh9WYLy3DMLVtlq/XH9meUtgIPBlKMQy5o+JbZmO1SrdoDXCogvM2fz+Rl+sC9oYt7HMJ2/2e
fajFnpy5GmPj2G+U3WC0eMoMLPCKw/q+sj3y1/yQomdUagr1u+dihAL6x3A4tRjTr2Ku7VYawAd+
RPDlyVkXs+81FW0kev+JUMKCtFo63s8Q0R2QYh/QRn2qTtsadPNO19nY69m8kaV8prwfaVWCGfI4
tSz6nLuU3cQz6U9RPnZfhho7OJ0aQMOx5phLs4c5jGhlh9e/5I7dR1JtI7xG8occXvkNaUEHORTg
YJgB+axE71HnaQbJTVrrxs73klrH5OAptpDQYr5dedxWb47OgH48bPKW+3V+Ut9s3fGNuwl4ifg4
1MH1w+3oi2MxjsDdFISjRP1WS1kyUrYUa4yEnX4wGjvkhnm4LmLn/t58Q+UhcGkYZuPgqUUjP9T5
9ymaw7ou/Ya1Gg+9R7b3RpQSUknqNJGR9Max/umEVoDVsA0c2XAEV5PPjsUhyvzuY3Yb+Vqijp17
hGQHwz7ulsiqYVVkSHPqIzwKMMYGU7zmgdVlg+Ym91IsG8VOlyDJghzleHHrrM5YQYjscqAiTZkd
pzR+dC33ezYZt6RwFn/m9P1gTDoys93z/RatBiWiWVFSbmDNBLZ3xs63af5+XUt2z4YOpus6KMmb
qrvpe8sC2LIxjlR8KLv3rXWX0J+ke5DglXKi4qgr/++5NxsjUnhm0H+q0twtvbRF3kzGkTTvImwL
d8C4ZDxT8Bu5peVj6EYTb+2e70yeEvL0dVX2LcX5ilJ8qxnmsXLyjS7lJxPtN7ijMOUiiDjRGK/N
Yqg51Pkxlfc9csLssRvghZybcf7eg7cb+6OD699u94VvE2fo2INW9leoeebqsj7jZGxxlzV2A7mo
SYvo85yg0tno0Gy7x9k0n6PGLIhaZCj7fMoo23xPiXFx4EsH54bSSGNHdFKUb9W2YzqmLSxWGb3G
Zkhay+u00587L2prziCbwOTnVkB9a3nNKYoxGVSLo2Gkr0g7byJHtyBn57tgbJtYNjhGUSFR6cfL
st2gcIU4YjDweZnFLTWjx74HRZs16e5s84KKokGWQy1mg7MaT+rtcRKAm1ZkX+Jo8chbsBlxrtZT
F70koEtKdFHO7sFgBQHRouimqQo35eXIhg59XqBXgz7Pw9J4qAQKMcOP65q955FR0uIo4LHNMKlY
M9pOwsiTZvPIxlOKxa8NSEDC+XbGJmrZwiPrjrY3ZIS+oANR0A3UDhW9qOk4WdGSxWGfD+J+iTPj
e2WZ40PpFFiGXQzObYVx/IOJ9t4zTRkNiVPI9zZWxARpx0yN/diL9hxzK59yhlTgosCPtiguekzi
UGZs/ZlQjK+ZLF8OhWPFJ6vNwQvQ1e5pSrr4IRNiDPBaxnc8rtxY8yp3LPabX6K8yobm8KjUgPdL
8+61yfIicKtqCAhLx5NT9+YL2/ZbpZGpYw9W7YFNCBXYj4cbwD1A4d7qttz6ASmRacgJdnBWyUO+
zg/dvGpi9wtlU+Uo/p3b47LwukvD9NMMyi0s3GlBudV95u/mQ3WoQlNXDFJtkCLwV/h9ZrhryXJJ
5JiGDurEhTVgA5nU+L0LfVZlKPrsOvUk22jC7qBfM/udn/8YvelIEY4ZQf16/b3qDqToSJsPyIYz
fClKHxbi+LyfDtclXPRnfp1nY0RDQ8G8tNsTX7aFZzWUYZvnRIyeHhi2xQucaQmAQzgJIEZ1jcT9
WzyTqhwsZbxt0qjCwd5hU9At6PEjkMmS0A3lray17IGqNf91SJsJhLMIaeFC3mp83WZYtOBsirGG
dvOhHlNfjuAd5/eExn+kIWfCto96poVrCz8Jo5GGMlhQDUoPTfHO9fvDesgOeX2TdhqBqvdQD6e4
qnxuXZoNK3Aq3PZRA/irALHbMsvD2GOFxp+oiyA2OiOYcYQXeXu4SFIEdQ6E/av+cf4o/BE8Vk/E
3zgDm2D8n3uIv074W6hKrValJEEjZMYWodC1fD74rAX7EhhjsVBoggGXgZz/P8hid1/fmVjlqaP7
JqeO4amTuA2YcXTcWPf6Nj0/DzP+ORk3bXTVETepnt8F7RLNqJOGZiccT1jII8fBfknd+DQ06Rca
Dw/Mao6GPT6WJjktdfc1yTKdod4/6O9foTiEGWsph77F/RqnxZfdqfoIAnewLBuwCIMff6mDKtSZ
NtX9/XNyhyFBIuZlJEJaYtXDYKZhNSUBLTG13d4K8Cot+ctaJxsu4M9U97fE7R2dvcu2ipk9uHiX
G8km6Om9Mvc2PrZjCsimGdSg7cg83djzrq/FJIPAQIGDDr+iQ1W/YG5wdtNwJHVgJpnH+eiRRVfF
2v2CwAeZqOhQRlXolTvYdoyl12kItqEbu3RfuME0A0QXodP2xVCH20YGLHw1NfxGXSW2s9ZOw+wm
CtfAOmG1HAoR5v2G679uZvZMGpIJx+IY9rIBAHr7qRhNh5VUFAo525j6aF+aNL7dApUmubku6aIr
iBwdfgjQJgs+EG3ezXWcaUXGMOxVANARys+29NrH7r34/I9t4V/JV+vd6g839QiQkXlKXhadUl5+
t7fSlZeHPS1lxiPc6bACxkRS33Q0n00nQTHY60RqMkcGxhyp6UnoO5s/aa7wUsffHOIXeO3sCmur
mUq7wxX+MxrbhnN3524w6ABkZZXHb6bes56b4LrYSx15K1V5Wckq0tTt2yTEmMR9Rh4dgkXecRHY
s4YO/tJSIS0TgqNaijncixlHFymLK0mZhcs4YXKuXzD1GyUiMCa4drdbD3SIqd+Mg+aA2JF04R3e
SlYsFpnYwCzQsoUmE/097+0qjJc2OyyyBfR7XkUfmNYQ/zRj1g2HteuL0iuqqPqaUcyrjUZT4pdK
7IKkMjktTlXBuJOPYzWA5dyBkZ1XOqPp0Rd+XYCldi4JuAyrGnlB+7Oe2g/OIl/Lsvs4sPGZ0xG7
MGLLQY2ifuqAMkZPOT+Wk3k3CMzJgTgwaM3E+sjjpTqgsnhaOhe/GZXKxKh8uqIxMY/G4FtlUoPc
nX6k45AFGR/BSZU3mCmZjMeoTk/WMh/msQA13kSCOFnuyoLfl5vpdBuTgNZxgM3h8FJrJdwARfOX
ZS1u3A54mcGthTfMbXIwTHmgkTx0bvPexRB1NYsq4AnG4lrxKOP4yR6LV5dP4CWoShZgGfN0QAL7
pZ5XeYP9H98jA/9UWvPqXk4vJMbywn48WNW3uYvvWAcqcSZlEjAnl/c8KjJUst3PdAH8K17bo2hI
+UD6OvHpmN9TDJDKfv18Xf0vQ1rohoMszkWhG3mcov5mYUjq0j4Lzaw6DiPS+OYLPpHXOxNqFYbG
ee498XNpWxxz9sSlZWRgyFmTELPiQd9H3mC/H+Mf14+042Henkkx+yCirO0ptTN4GPNTdRyBgBwC
MJfc6anS98zi+YG2v58dKEJJrFxniKKIOWS5hjGXmve7Z6CwZwvr5DZC5IvYbuZtlrmcQkRb+yPK
SBnWSbSz+aUydG2PnVR7m5a0HTDOo0LGVYdZczE5sbSykLtGtSLIKG1fugt9MCPXOGLBHDksSVJj
hxRgPENaJbcZ72TYIWU6Tk40/UWdetTYzYuW4eZaz3+UcscjrEvPuygJYW/GADSUKchvkV4Cndfh
w6LbZR2KPGhBVfMH6ory7VbjAgW/UAfxYjeqjLhjWRilr7wCMxfqAWOaaqTsH/BMjPIqEqdnDnp1
CSJKEEubIugWb5vsSY7VyWzegXcSPP+n5IfueHvKe3485Z1geBuQl7HMQzd6SuRrodtwtvfaobJb
RiLQU1a7yeackqWZ8e93YNjMQb2ZdZ8irhmw2zNg50KU0GdiZI2t2MjCxqVA7kOBD9wtbyIAOZsS
+zHHWUfRvfsgz46lhEKSJ5aT5xniFKP1xjz2+/l7G/9lFOnhuiG7fn9ogL41LtaQSDisPA3dxjU8
xwZ5WB3/7NpRMwqyd4W2YyPet9HrBJ7rrRwAMjKamRbC5Lq+X+z2UBDsMpmPtqTHqK90o7ybWr1N
VlHEJcLiqO47KBsq99e0RmHEROYobDiJj+HsoHG8xAGEZ2MYAWOqnstkT9PPRKqIoZXVoAdmRY7C
TYltNXRc/TmlH69/rl0hVGD42kJJ9AK3aaD23idlCyH94DEn81apCcL3NE+cSdh+wZm3AXyENzbt
8nDt+KlngxXETRUyFLpb3usKy3vady5s+/uZsKYxLGFQHCcvXtvsU2Q8NINmTZruPNvfz0SIqI8K
ISFi4VVgrljqHJkAZrhIonULHnWnUXQ8dvo+r3mch4zfGbb7octXr4uGb/83FVCMUeckyTJMONDG
7tsCp9i2uhR9L404/yzK6yGu28MjQoRlVs+rNQO9XkR+1EwHx7YPouxZYMQ6BvrrHwqcfG8/lM1n
20CBEC0eF8MzqIbP2HvI+JPodHxfuyHI7/OhbaqIQg+tGlKcr6ztyJ9tdtOTNRzq9Mti2idrKr+y
dj0OS3uIafTONUHSPFMSgvwwuP4tL8Ymtrjj/JcobrlfspZhqzTcF9b5rsmjFXT2cQBkbCtXcPKA
Mdj2WLT3aaCDcewpK1qTSMqAq7UJVb5xTjErR/iEO+iOycr83HlAIKIJOzRCVIKLYSubFd2ShyQS
XjV9S7uHMSkP1y9xV4iFuQWXc3TtVABURhKRlLGZh2bxODmf6uQ+El+ui9h7EBjWQWEMiYx7MWNC
2DwmhUHSsO9H3xzyhxLt1tEFsao7+G7SHjMqNON4e8/hXKSiGRYS3qZcUFdiZJp8R+Z3EYmfmd1/
EKMW1Lerhyjrom6G0WRxMd/C68WU6NjgxRsGMvGR/z12qfTHHLSmeYKQdBnem2g2MtN46kV2a9H8
Wcil8NKcvK6dcbcw8gjCjdP1e9/9tIygZsDg8ywVWVzJODfWaknDxpTfxWJMr1FMh/ulTQvNS9xx
rADYM1R3HYYKykV80pVydXOBONWUSL/HOv+SkUJonJFOimK7AbIFdzHQjWGCSVjPFfVLEmltyqYZ
SuyDo6AgiUTOti/WB9kldVMQIEFzKt5MHq1cnqIWIesvZR7xxVvttXuNSeranlgmZK3FGB+LuEDB
zWIRKOAns4g12ryXL7/5UYobXpFd5YWz1fY4P46NhQUEdTAZreORlD4KZ7LQBeXf+q6LD1JkP8aR
aFoHm0G7uBZkWcLEQKF9wfWa8YwCJ1MUISGYTqvNEYT689TdlfXgt/laei4pwBqxDLZno9CvsYQ7
X16AIQq9KOxrxTdRYoOIjxU6e3ERdqJ/aeb2J0UC8T8/ljciFOUqrXQWUc3T0JbdXW3OH4rlRNJF
8yV3niS4GKjAGTiSVpXpCoQ6Vp4BjRs2jKBMVQfYunOQrdSkXDvmD/gtILiAHRMANSl5Y51V2IQ6
xUiL4T9uo06CGZZji4Y5TsvJXtiqOdaePEIAp4QRsEAfpshLaD6NsEJYLpm+1OmtkTUHo/tRu41G
C/eu71zOpidn4ehsFI2TJ24eCsE+tVnSoZ3sEl9grPy6NuwpHKE2OgVAhUHhFf9e0WbNmzJCoZlg
4s3qwr4Z/kDhEDigYwREC/ZSKTqdsNR0I5qikhOjJ85K+AtrwtaOEbbtDw4DqClqsbYpLvo5Rl8u
mWNwpHNuO3tZOwzemDBdSLTj5aHWUDd0cYBtVn1AZZttS9o8C3unfDASZN6dE0V+OdlPcojBlpzn
H9yEhdfPtqt5NsacCQMdwgWYOuvWIaqdrMAkyPdMQP+akFd/o53rX5ezq3lo3kLBTcu5GBWUA7ZI
RTPsXzJnnxMp35cDs/05rjQ+e+881BFoIOJImLHbfse5hhdYJjeaQ4FwrMm8ugAWsG+dnwOA3r3t
vr9+qE3FFKMuzoVtP+ZMGHHjiZTOXIRgh7mpadV6k3RvGOsf8pTUWHSj226wV0gT1AWonDETkaCa
O1gcVSgiZBOmhSfRHw2aY/diPGI739fVX+75j/KoJ8LZvdMzoZvLPztmEmV2C9eYhUDUHLBMxMsy
7lX8c8kizZveMxvnx1PsYNVH7tLFa4HUr01PWHi23Cb2olt5t6eLsLQu5u0R415ggzGq4Mxsmoqw
tBagRqPxPhbVzzmzmMZw7AkCMYIQsOgobqvo/BTNjMGZJJ701D+gPvUsuvm2qqnGW/1qvap6iHo2
NVHVZi7azm8/ENhR6wVD1FmYC7Y+mRkHbrGy0vh9L8flQ2Hn2E4QG1jC0JaLX/eGeM4scwVmNlob
D7EcuZUDVmZV84CtI1EdBatrdd6MqV6NFdjM/rUfqvgf6SwTTV38UAzwgR9i6V2/M80vIqUvJUnf
TXN+6sdR+g0oiDXfYu+tWsgvHBML720svXl7Rxy5fTq3aAOllhMsTucX2FZfr3/xxb6vwYF63TLs
fnlk15j/oTbiLcU5ARZuDG6WlqE7PSfFT9YFc6w70d6z3NjTOEavTbwaxdSNRGDxTovOTAzKWr8D
6SnqcVYgzOZ20wiNYd1zT+fSVFtXt/bKiigLQVOSPY9gIfW7ZLGPVWzVXsqrb+gPOsFYt/zn9avc
swn/MC4RwTB8oCi34TYoa5lzFto2IKVYAnQzt2hvXheyf5cbrdM/QhTFrI1JihgbA8KhYPSILQmn
iAJFNTTszhBZo5G2qx2/SKT+kaZ+udl1xzG1inCVoCCono2y94y60mi87uKUL8ZWp+GFQKurcaok
rAzSelGSUY0U3VkUTbdXw82jfoBeREXQzz8Kh9xlpD7+wfex8JYQ/BOgspTXG/Wjm0l050Iy1V9d
Owocg3xdTOcenGnfrou6IN9CVQzVHIwxYH4eNA7qgH5DXQlNH9EwTlmJvQJYwxYVhYleeh8/laKd
H6yBYD+kFXF/HjJw56Md423zOV6MpbwPEr77zur78s5BmBgOg81u0WE1bk3p6uZ/dr/x2W+lb62a
lTWMpa2Lx1GU4cpnUNr8SbP5zX0oDzBNp3VZbDMLK/a9rW7NiPk1FrBPaRRYGPSrgE6TyY2V2kFv
6PYg78y/vv0YysOkXWaONuLvEEMC8nZ0SixSIonPK2n6M4frLhze+F2X2o8Sq59u5jVl75skdk7z
uBKNDdz1IWe3rbxbZypBDIbtmSHSnqBom0PdP5nO32CGu210s4Z77wpYTlRBUaIF+FB5V2lnJKIV
aIpnleVnM4YqY/M0tzqelD3Ddy5mM/tnsV0q0OmrBO53TIyDcMqgxP+WJga8uKbLvaeq55KUJ1yu
1C6bFHacRumXJuH5oRuc5Q+s0ZkQRynj1z0TK82TMrQy+bgaINBJrIfOmD5ctxGaW1NBZG0cF21s
wV04xuSlVoo1NtVBYFlmmX+5LmmvdIWU6T89cJQXPtNC1rycyjBtSvCrVBbxJY9v4zj7PFXmsZOd
X5nl+4V19yitTh6iBR3N7r4qonZEOEA+FyW9ZkgGMzKg9oB4+C3wsOjE5a4OS7+vH7+lKO4qceSS
1RHMruM0t9xonqMuebl+mXsxDANwyCJ4VpcDatGwNY8yeMSemNPBGqPpYA5y9gFdSoM8l+CR4Ev5
PBJMCl2XvHs4i7hA+IL862IIyYpbMToEr7mdLQxhR80cDMugEbL7nc6EKKqSU7EyhNMIYpAELKXf
o6zZ6vCau0IYpb9mXPlFBU72jtUsK04yLq8NWW7yrsH22FFjaXVSFGUwppLReruvySzvq9LGLIx1
m2Y6AOOuGJs6KCii6XzBXtcY5tBikK0I3RQIBCN5ZyCtzdtBN726/Vw178HT+U+O4sV4PDl9USOD
jscxOdjpON2Q3hW+hbLIAcXv9X+v9IPdAPC/bVYX4YbSYkyqxDWsDrWkZSz81nlZsfDnukLvn+i3
BEXXFmO1sVI0R50Fzcogx8JD1JG+Fq3zAZCyw3VZe4/H3Vi8UBTbYI2KK8yxoh4bHRNYBvDzLAkQ
5L3mvnbrKi6qiYj7kEtdgDKlw1cmiwKxsuDrXStqLKJlMit/zh0pwzapsXpYFs6hkqPlIUZ1fdmY
7V2SNt1z0/LkMLqPwIF47jDmmlRyz2id/zTlpluS2x2vMdtaGegUJ10QWcajmTtIuNxP4zzepYL+
ScUT3HDoaCIKvgSvzHMlq3ywkhDbpW1vFPVjlE2v17/qBePlFmdj7x0aXmDyuwQ2rEUzLBbDqGQL
0L4bzI1XA0vxiVge+2p9G+8JePoxMfOVfpc/eeeJB2zgwiDF0xAYYbHhrYLrP+hXlV19pS5GRNG7
AnXbJTZA1lnGsiFBdYLeuGv6brE/jAn+79x5QH755kRO2RJ5a1N+LtCajKYmqEas7qOjN0b5Ma1K
T5go1cK9+GX+k5ltCPi879Lkvqnl6ygXn3buQ2wOH4ib22h1TaY3o6VQpuN7PosD2HH8XsQaDdp9
P7/Ppc4GlYsYzSgak7DpObZfZ+0HcBZoOgs6GYrF6YEYyQfZoLKT5KfIKINp1GHh9oz12edRV7tM
rTNEToXxcsb7F4ZGfjs0H/q41lTTdCdR0h3wIqZ4Ebit1HEfnLX+q235y3VN2z0JDBnmBfDALsYG
iyJZnXg2k3AGCamkSegwGOjB0E3+7xYGMfb8nyAluuegc3biDCWiDXDgnnrg7Oab2D0Yh+TVecJG
GK81gjFMjzoOt91LPBOsBPty6bo2HkgSLm7m51gC7uoaqrtmEbhzalHEcxcts8pmS75mm4kCA2DU
fnMSUJAOaZAU2M3SY1FC+f5PPtpvgduRzzIltxcUdRvE/GhjHydCPMwMYSn7p/+blE11zqREGJIG
AoAlIXNTcL/U9XpIinT0VsvUYer2sllgytCPxuDv5VgJMtlBLu12oKR/N0ZHo8OcMfawWyj7Voku
M9vVCAxDusgizMsZDzF1w8pi6Lo1guGeY4WPxwtXY+l2azcAnvwrRaUr4YMZW6CpBBCkDAf7zooe
ZufE/CJIjihtLz5qel39hRZHYwosv/HT4x+MHG/03v/9AsUQmtIsY2fBOdkKJAXWxsPi1rautrcX
fp1LUYKCyeiGeHEgZdqIlmPTlL7onVtnBTqFgIvMu66VexM6b06lGMW6xQssUXgJc4CfV+otq5ff
GofUx65jeVj9yEP7lQfTSUcyvqukG++NMF0H1TjlPXRVnKbcQHmRy/hxmIa/6DR8BBeZ8Ohsvqxd
9f36SXdNM3gfzC1L28a63r6/UqzovxE8iskebiRzX8eS3hZ2qmn474jZ+MsFEJ2gT7lo9q5R0bAy
WbdqensQMZqF7tCfSGTr1HFHUdBtRdl0Y9fZWthvzzNFADvJGFUXe+geDRvsSDZBz8X5XkWlzkHv
mGSwWOE4SHXQxFaH+jiN5lFaW5IbxWHXfXOGp9QpvEKU/kwcr7Es//rH2lGOc4HqgF8DjNLSNiIJ
ScLDLu7/ppiUCwa3fdet9Cuhvc6tbW5LiRAhEFwQIFUBvYo67z8tRhPxCbfpxKAnyiy7DYksi60m
mnTeYhjYTUIK4g0iAssw1j4erx9492tuHGxg5djYrxXtzLBDoGpyZPh109yk1p25VH4yFX6UaRKi
HWsNiCyUE9EJRhLU+Q0QolaLIVGMsWkL9mlHfpqzP8jxIQOJOzqkJpA429c9c3UEuXaTmUC9rOAW
cRs40+kvB6Ruf3Bl4JkG5ymB81YfNGykTQwDUsz5ayqOZfH30BO0OnWGavfTwEKhpezuEKJ37dDH
GYsxOzuNn7e5AMBxH1zykJrahUabcb/Qwl+dKgvOG3Ndby9urGtAGDhQE3xJ/Hwsn4a6/UpMC9NK
2WGi8WPpluFi16VHx/IlrYrDQpkOtPWLI+TiV2DjCv5hZM0X9Hg8HcxkSQTCcaxz8uIp63xmzTeR
Lf3eYaFZkzQArTr3UvSt4Qjzr9c/7K4JPZOvxLblukScN+AAqjPbxihozelTQ7roGXTQ7l9/Iotj
TAb9x0t+PvAN9sbUGsignBxx3wdbtsGSuxpV3X10yHD+lbKp2NmDsDMCJu9oa7RMP5BXenzJgj85
B/ghKcZWGOB2byWIgkVkjgH36lZspsRuJ+yBJs2XajbiP7FU8Nj/StrOen4WmlsV2xCK89L9LHuE
CbaVfx2y+r6sRKcRtndxFEzyFGk7FoOoZnEZU6Nr3BpjbZZ9MNzliZBcg+nZEwGWRHerEkLZVaCc
pMbcMbCbA0RNao/kPPbbOnn93z8PRMC+b2E+qkhvLw0LjGTZbt08kZkerJnPuuJQFeJwXcyeFwN+
B8ZqCyEv0k9RVe5ggMI4xDClb2CXZW/9TWbikXHwDYST6WAfYp1H2fPV50KV54q55oiRNgVwpMFG
jIi2P+M8IhtZe+ZBLw3fiizNq92h7ME89dlBlfvMJiEiKnBQ83YqvPme+eVtfLuxWABLQT0sQvV1
EcIeuuNM5gWkbWJlZNkjZPYBdrG+ryrPeI/UY1vt+7DtvzrqylbXL5artd6+idoldUogV8zcp2nt
bdtiBhZ7bflORLouzb7uoDgGvANoNNT5OjZhPNLOgXiM0uI0WWCA5xUAM2v1RObhMJEZ8Lb4ZCza
HYybaVLdzVYs/FewYhyHuHNYxYCpM7BCzPWqG4ZtI1MWCD93w9jPA/233Hvz5yKVAKVtpnwlTZWH
6Bshbyzbz6ORGpoYds+NnQtR3oUl7V7wEnEDuD1rv5rMv9a5e5w6Q4cP051GeQzdKlGo5rhADC35
S/el6T9dNyu7EQHI0lBPAL+KdTH0W8RssqwBT5x26SEn0WNOjI/zUJZeLNdv+HzZcWxZYHfRU8Wj
H9el7x4P2gH3LOCh1akNxJdZvra4R7OOvzYuqrGdbrXd7kvbmhCY2oH2q3HXWsxRCw4PiEgKATLU
bPFMO3+1JjTzTJrDjPa2xlTvagdwpKCrAcPiRZ6YmENniBYq2GyQjRQNK9+yxSfSUvIHwQdHIWhL
SUF1px4uLsrVqhnsVl3nAccOkc7W5BR7Z0F2CAwuUl7sulKfU5UVfbu5nWJ9ttP6QLGqJ07l6boe
7DXMgab/f6RdR5PcOLP8RYygJ3ilbTNWGkmzujC0MiRoQG9//Usq3q560PgaIe1hL6uIqQZYKBSq
sjJ/meEOFHasx+U6IRG3u4haeoDS0yv+V+jS9kgG60Ub1oC43VcVo8f+lEmHTUTpOToIDtD8qIqA
zOjtLd4U3UTUDcPGaPTq3nZHT3ZQ3y1QAPZBPhGQPwggUBrXfoZjoAG5nM4yagpye5jDDHlUrt/t
qT6xSTa1uIdXPvxi/AxlERwxYvMjzdpkGrOyk8hkzcuGdqyGzsi9Xkpq78Ib+8IM36oY3LwvWxeD
OnvBeqBh3XvWIQ0nr7ibwnbyizRoYtkNKgIZEajJoMcIRSILCIG3X4z0NRq0zj4epI6hVjnaHaXV
qSbDOzUFmSlhvlpUd8nkBNoA9vu8BiGW5k7mO4nr7q7JbzJmplCUBRTfBvX4299Rg1oMkwYooGgF
BOS1qHky7vr7ygeTFAisX9VXM+qe6/frgfmyTrgofO5zFBCuB+TtKoXOXFYYqe6CJMgm51kxQ3dO
JCm0yIUuTew/4eJJQCwUFRSC501bN99ZuU6eVSXIpZXhI2GNLBETBeud5wM4D5QYrqZs3dWgEKUF
1iOZ9KDvvpo18YcRJBrFnWpukuApNEZ2AMGuaHUFGRxBv58YKYx1zeTZOHzUdD13Ofb0xQXh0G03
ERtzzX2iDYS7fKQuLKroJdDMsdLg9U3W7btSTCU4d2gTzHpLg6Xtv902KfQO8q/Jnzf/xadzixET
DivKlWmzPM1j/lnrG8ntIDyEiCv/LOtnXL+wMRg5ZuU1cISA1uLYQPQHDKiQkcuhdM18WbVmP0lX
J+3C2B7DL4xphr41bEczp8V0VkEgWE8QWJpkzK6ST8W/txvNaSejxCt4Tu8HFaK+GOjZcrCGbumR
GFV8+ysJrWG4EIcYTniF05rZPrQL6fC4nMDkMn9OO8XbCY+2Df/9yeAzbvJf1riEXCFutjUpkIPG
wJ7GdMADoH/Id2bC26sSfSrwIoNJz8IMxVVwXoG4HbMUDKhlq3mZcjc1QJ9hpvQPrLhkl2c1MDXE
P71TTJ837Qp2VxAqe2nVQGEFdPo0uG1FcI5ciLERnFtU5K8mT0plqN05a8BiNxSebh9z+v62AUGM
vTTA978M1coxYoFljPX3onoYTOrreNkn9SDZL8FVBUOQQjZQ6rdREXl7gKqK4BXY7Sspem8oP1Rz
AipVDQDID12WenYpMyhwAxcTNDrgi5DIcHmDabMmJt2QPTpgJWDj4oGtLBhl4G/BEXpjhUsejUFb
3Gkn+NRQ4UuN+wnVTMiDRat9dKREmyJvgHC7vfNdAmfD97Z2BJfZ5wvoVLLnnLyQSpbTC/dsJ7lS
8ecxx841f4ZEMcErjSdfZU6Haa19XUfBWDYZIlwG2kYoWxJQOfDY/LaqbF2ZkIAmanvIFyP8E2pG
F3/e3DfJuR6edjAmYQ8mLMyWcVxABlKmxsfbB+d6q4DNxHCnhtlLE1V8zp8b9o+JejLCbnJ/oNv5
l1r9PjAPZvD8wJQWGgVXE2G6AkYlquAiLea0/tBDiSiyycCOtxdzHQXeWuFCc06NSjcrE1yqixVQ
DUOxjemhNuNVphbdNiXcN0wvADqH0Hk1hKSgDTAzVwN1A2GnTiUvJas/MtZJVnTtY1gR6JQwvQ7B
aTwe34abIp8cM4d2Z5xVGyivdqA6S6Uko8J926mv92YzihhcicQy0xpYw/310WDGN7eGyivWNbDs
7Y50EBG7vXXXsWZfkwsuALSaMZXGuZxS4p08JTYqogwxdGPa+4bovZ8SpfcXQzkvpYyTXfSxEAgs
Fc9v3ULx9+0uTiO49EFXApSjTZ/RIgAJrv4tKXKJT4g+lonnFJIDJFIuf5c6GYZ0mg5sA3gIh5Nh
+Zmz/DbcDFrHOD570R+FbD7mlLVqay1oA2OnJX7W/Z2sv32Ruqi5gMEC/XnAvfhiRaa6qKoOeIqp
yfC3mv3QQUwysSFYNJnMlGi3QEmGgsWu13FVjU8GPDjrDAiHdB7iJBm+VigsSHKo69saoBe83FEd
sLFbPAoA0BAzV3SshkIinIJqY5yemQGcYxM3KaaWmcygwNPQvwC2bZ+hgn4Cd5JcMoPGY4HBVEn8
NH0/pYs3VrNkWYITpO/9uH0wAZKGfHptjbOx6amFZ5eV39eT5bPmY20tITRjvdQ43D6ugu+ExANx
DsMDeCDzdZYynyk442GM9csXCA6EpaFIUCH7rrx9laCFhXOJd6S965twuzYWyIOnpgR5bZ8/6kuf
B3VnnJWuJ15aWuctpe/tPD1S1stoS4U7+csyX3dZSgh8ILlCfD2Ozitp5ntafG66/mjkshlgoWtc
mOJCud2MBEPeMFX04AcuSQACa28m9W8nqG/2kkeL1uNE+wK8f3FpNGE2ZKe1XKB1odWjt+abD1iA
n7b6820fEdSvYBUMJbim0AW6YsijQ90wxKU9ppuBVZHD5GgPaT2EeqU/MUB+PIu1UZF/blX9LjWG
V5WR7xXNoAW7vbv9WwRn/s1P2f354omb0H5M2iYDYlrfvmkN1BSXcjjtwPEsnxvPGIfaY7ojKfJI
d4C7Y/BWA7eOjs/bBdVHLTIqgO/ScGe57thPwWAayR7zwmNzselcutP2ZVdlLUGpZ4X+pp37Sv9S
Vu9yE1igtbtzALHq1W+3d1fQ7Hj7pbnb21ZsdXOAbo23og9wykMztz6DXvJha0Hw4+TkDMb0sLHr
YKGpxM2ER+hiwdwrBaoZHXEWVC8Waqde19TsuOTpj7lT2Z9EpAtLXESy9XE1xw1lJuBt3zmj6red
Fms5+axY4BLPndljjeNt1JUUgoXx6F+7V3R8rTMUCksVTL0N5nukThWoPNj9lJpPoBUPm1XGd3Z7
R6+qhQttqY37GaNTUw7A5pi+5NSp/blpP9z2G5kh/e2pzPJGT9mKT9eBj/xcp5MespYsz8ZAZEVJ
ARj20kVRu39rC88pZ6v3czFFzbEfItTtAXwNqzu3i8BE6ZuHsfe1D+1fZUgj53h7oYJcGtjsvfoK
AZTr6Y7SzdSqq9AohnTTCdxXmV+v5EM7JGFjDJKEU2gLM2k2ChFoP/Kvg0xz0tIxB/TcG3oqC6AK
jHvMcJx0R1YmEluyHHQKkHZejYgoyNAXqzNYrGvqFPQY2aCuc1yg9eLNhvnXH2whyCP+3xh/KVvF
YA1657B4cboMx7z90G+YEWDp8EDafgxuWxNGNHBjoHkK2WQwX+2ue3Fh2HRY5lTDLipAFertXabo
vpXZ4Uw+53Puj9N7C+PHOfty264or7o0u2/5hdk1WxoHd1UB4Y/c69mXlsr6O6Izd2mBC9W5VjVk
rVyGqhuNsqk5sIXeD3Mv+VwC6AcYvC42kAvLaF5tLJmwgevJcQ7poThlATsXtddSL/0LAOkPRHLb
ylbGhWdjtRLHSLF31vJkoCY6jV8LqcKf0Od/LesKZVs6bWurWFZXKYdqn68o++Kd1o8+S35/1O/N
FhpcctjUPRgrOnwqty3vrDo9LCCjlrwa9k3hs+yLz2RwIZhhoD4zdz9v5ypU1wKyFK3fuoUHFJwH
LGHQNd+Y4kb/yc15jFpdqKNaLLtz9NRvlw9FoYS3LQhA+m83j8v4VnubAaVFuc/W1zVyS3VM/Xk1
FgwBN2VYG9Z6KGeFnsFnV/prWTYA9hLjQEeqQFiooyG1ULrVt46hPKWvRwZeC0lWLrrXdbCoaSrU
IgGn464kVuE9Z+vYhcHZIlUdg7RffRv9uCGzPdPYJObEseWXOW5HVIvYW75fDOVqHexcv0+H3xUu
31nGLlfERc2G1AC970dwrB9I80UZSgyRS6CusmVwIRL9aXfJbCyjYKOfmcyr2k+3fUd8xn9tFBci
EzQIxrVKWLxNxFfYMWlSv6ueQBH63+xwIbIwMKCDag4kDQ0VY/D2Y6shKTHpoUxKyXHYN/7qmNso
QaG1v6t4ckuq2D6ZvKV1nDlfN+ekWl+nRnJ1ia9M8A+ibuPo1yNUo7ElbB3AMJxPc3Vv1t18XDAE
ERB0DoiihIardB8UpWiCZuu6IK9qGXGRaJUmVofxDgzRgqT27e2p6Vk962QDbMde423+wTIWbaUZ
3P5somMLdSnAElC2Vq/Snhx5QYMXKubkzdxb0u6AvoUPjSnfZvcWKSSnVvRyvbDG5z3uBH7ARoc1
LemPdut87h0n3Mr0kOTVybHUZ7aRTnIpiI7YpU3u4inbcsjLBfLMbO6DojbPaW5JzpjoU12a4O4d
O2vWJQEsP9bHbfVSe/uBfspHdy4lRCsyO5xLMJbNGVo1ddymA/G1RbHxSLOWQzY5TnzbL0Rh43JJ
XHxlaZGPfZU2cV7q70eVnOFDT8rSPlrZJnFBmal91RdpIoFiUQ3tvzpOxiX1SWUq8QYgTmwaYApM
wNUscUJRlnC5NC7mGrRuG2su61idVNdXajtEJ+19VtUfBtL33ry1D91S3jtaQaP/tqlc4FrrQhm3
HJvqWGUCCTzX9ExnbOMJHR2vWtCbvm1P5vpcTNbHfLKN2apjSPs+DhM9b/kg8RORSzqg0jUwtASg
FV8OVhkd82REl8gp1LhUn5tE9QltJGdYaGWXsQH4wUXJnts4q8i7pO0NPGBqvXpYKOi6DG2jEdh6
1ne/v2d7D/8fU9yeDQoSqQk05PEIMHvWnTtDUgARufvO+0NA7AfiZr5inwFtrCc6dqya89rblu2L
ouAFwUhUqKZscE/fQw9/V15a40KTUZglELkgsZ99vGQZyr5f8yyoyk/saY7Lwi/ux0gtI8whV5Vf
TfHcH+nkp/sAbSCr5gm/4j4ijM44en18k8oAE4faJ9hax1EiNjxoOARD9nz7+wnQRmDDvrDCHW8I
oKGjjJI3yCemgB60g+Inh+yLGlRBGmUS9xd+zAtjnGNuDDocU4U0QSXvywkEM/ZhVJWgBwPM7WUJ
9w4swpCCRMsfvcW3QXLKclbYRl7HNDUP1Zq96LU5Ap5Rylj/hCu6MMQF/rKdi6Yb4J6dMqUvTr11
6PIhvbwnYDWPWswYSQqR+xZdeeiFwX3lF+G/GKchn0fwBxMbHgpygdcZ8ljgHcw83arvzNqVAQiF
yR1agP9uJuci6qSPM4oRKExA5ySeF2Y8JMzaIKTbli8LhGruhzT9m21TfS7KmsTLPNnR7e8p3mYT
lSYbovAuP3WUGUNra1g22gm5c2pLFdI+VQZyNiPrw2LAQPuf2ANN0a6TtPdu3+4ysbp2yowRgxW2
fdyI9bWck7tqVu5GICdvmxK76r+m+KqCM6bg+bdruKpZvpunIXLM+r5dOgmsUHS5geNgh3VhSVdT
ijRL+7pu1Dq22ybKzPSuamVoC2Gd9dIGdxlMZB7tzTJbqC4bkR4qwOn744cscN4Z9/pr7kLuWTnm
sXLnMl823y1bH/fFNmAHaqLBQ9BOPLiL7m+1LKiInHBvZoHOnex0s1xQaTK3zJN5LWMFMylTMaNd
rO8iVr3y+8TMuOmA3QcH0y4jylcgKVXIOI5ZE6Ov3AY5mxp/IbUR5hgVkIRkUTy5NMUdbjMddNJk
yPcNu0D3kXjdYPrKLjlsRKYqm70RxpJLc9wNkEKkzS0NkKtvBUMNNUF6TJRF97q+tT0VXAPeSp3s
MKddH+ZGl2JyIJ3+4HBf/gbOTa2GWFXFphJcoTQAEMm3u2djK6AfKjlzoqMNMLRj7qgWHRPCb6OI
nmwu0DJlE9fwFA892EdVHSBzgdm4P8j4MMhq7oLRqnX1+lVcNTO3wS7B9cGCYnnG/JjXJDIwg/AA
7MBuhEWiX6E2B1alIPBWd77w2uvNZ8dlnjmfe+BRb8fEn40K/pbDYPc/lnj4ZtabNgMSH6fZG8Pu
haTRYvqQBNFei3cOvMNvP3Rnetd9bIcDmeLNDUeoygWyYQDhB7z4GdwHXDdjtKCB0cQLSAq9SbFO
5uI8ThlEDm8vWBi9LgxxeWfdmfWkAbweQ7M+SJTNN2YZ17L442HU1cAtCj4P7uQpBDpGc4UtZUv7
MCjowHddGZk1wJaQUjz8yXow8wz4GGBkPKLTSAaj1HILxoatjNrSVo62m2aSq1O4a5h8t+GQmBbm
KQ0Wa1hsI4GwxkqUc0HXqKZ/AnYhAFzjhQO8JTQF3h7hKptyvUrwJsw6yJ5ALeZvbG0t+fqiJzYB
Cg23srEHC+7uMqo630qyP+nd/GNbq0fI1j005hTMBnhenOnZVHEDoMwkww0JZsSQTeGRCLtAalzR
s+PtYQEaDfYO9aRAalX7u/JNz4mXODtlkoec6GNhDgwvOBtQaZt/yFVOmWyQgkTURXwaLHoobJnX
iZej7QQveFtfg9UGZzCVusRy8uNy1z0C54nlEK9+Kk+55N4UHSeUGv81xV0itTqjEFpoyMPR1LIX
y7dz1U8UaAFSyS0i3rhfljjv0EA272J0oowLunjacG5cIvE/yVp4OfYOgLikp1iLOZBAWz/Wywl6
cWC4laxEFE73JgEOFJIaMNy+PUyL3in2Br7MmM5FODt1tJH5ISlrGSensAF0aWhf8MUjKa3w+kNv
p8QzHvOp4132bXzXnoowCSC24JmvrfLYf8tCWX9VdI4vzXIh1mo1oyb7lxpHExliDdXmsh3vWZF/
G9cpHra28gjE/jy2mpJ3vNBJLraWc8ckM4y80mFaY8vZ2TSo4sp4q4WrA3PSHmkRcHlQXrJSJZ9c
3P7rZmdepRU/QF7WQJcnPxQje4aEiOunHbR/V22T0XwJeEkRqH4Z50vhueaMxWzs0eO5/1KHWwTV
q0P+2B26cC4jPYCQbOrJJkqFjexLq1z0Z0NhlSSHVfNee13DMaaFB1GQ553ny2k9uXrt/1gn2DVc
E3POAD++9dxkpukESswSUJUp0P3M3zQ/x7hPYAfVsT/Oj+YWJA+yhQq9Zx8OBEwFYYsvl7BkwfDE
5ACoPLwC3kBknBfCAHPx93f7F+dRa5WOThPSgdp9oMu9ps2nRrHiuny9nXYIA8yFHW73mL5Wg7qY
SKOKRvPTLTkNfft5SQpZ2UdgyMARAHIItQiAYTnH6PJaTcBZ2gCGr4R52x0MhT6OpWzqXbBvb8xw
aSEp2s52GpjRrD6qFXSnlefFMr0p/X0BakwSXSyIe9ua5sjaGio4KN7k9zQh6EUPZ1tfwtsfSOBo
JmbXiANBCcu+wl+XlpX3WYt3yqKQYLAfVt2Q3GWip8MbE9ye5cTsiGKkFSanUVs/mb7ZRLMVmPNx
olGB4ubmqwGGKSM3D6r6OBQBBeVjIBOk2AMu94J58zO4DZ2mwpkXxGQkjmBK3qzy0bDLyB3LKN+a
c2Ird+uqSO5X2e5yx0wpqwwEiG0V6xivC2rILB6Mopp/v632ZmXcIZtWfWVDjw0eaiUEdabHtjps
If9x21UEnK3oXWA48OdYA0p/XN4ztfuMOcY18QZ8JTH7C2LYBAVOMOtiHlaPhtjG81NtAhqcZcUk
wfG+NG1x6gkucztQXUO1KN2Kp27RQpMkZ5JP324vUfy9/l2hxUURvdisaS5IGWN+2Vs0iJfpslaQ
IIKA9tzAQBLkVIEz4TbRtFKtKhtA5zK7Nd+5A8lPTk/B09w26lZ6uYJZ6duLEjg+1HlRY0SSB3s8
Y541sp64M5rWRe4+OU6zgbIVQGBm9k+ppr839eLZNhbZqI1gnbsmMDRJLCSWVyKIvaGOmbPfYNXm
+EM2eIWa+JbihqAEkpSPBF/tjSku1VJXaLMlq4KkAIXM8oUNX29voOzvc58sN7TGMVbESGOzjrOi
H4sq+3HbhMC/MWyFN9+eZUBGiDPhGpiBK5hexkP+rpoOlvrYLb//Pro08bMQeHHlL2ndJk6BKEH1
595e/JTdkar2lERWqtf2H8tF2n1yDBkKkhe807ms29xsdZ10iEihH6F82NWpA1PP1ic8tdWogzx7
0HWWGfSbax5U2rme1dhmsFhpF+q98Sl3qPOJ2sjILWeu40VvS78sMgoKor64w7Sneby9+aIc780P
5hzIVjICFJzTxqs/BaB8zPzuPaYSttT7qty3L+C1aMI/URrfqXpASITkHR+eL8mUlOnVsO6cGjPY
16s+BHOun0Dg/fbqRN4LI0DgAK2Lmgl37+lQ9MDcB8gtktwE/UOnG4+ukpLX21ZEDoxsBfEF0o/X
8o8st7K1q3dSC20NEjTAoGoXQZBNEstErgXuPlRLdxp8tO25vDXZxrmwNxZ3Yz4fE8f9nnRs8jNd
yb3JbaD74bxz2u69QzLpi2fPU3i3xhw+UOOoHF+rb7k0Z0yxQbI0RMqjE22Hyeuj9s4AwxeyFclX
E9XlrR3UBMSAbaIOxR2iHIdjVzoAgDbtM7zncIR6ryHak+4MHhrEj6nNHg13/D7VVEZssP9tbqX4
hABbwz138h7uGgQpYrMNIG0DC3x7tpWPTmd4aPb5jvJQzrJam8A/3xjj0kNm6ZRODMYch71UhvZQ
FzLAndCE9nPsCVI2VwNydq3W1rpD0aCNEDaW6k+lTPJQNF0EsB2KDTjP6E/yY5njyLa+NNC2N+MG
/DHReJ8Fhb+czJfF31UhRs2XZbSiz7S/wUGWuHOu8o9Ew4BOclqiqNLp0Hyg6tp6bodaqNotrybI
iryl0H9/uhVxBMW8XWwYnCicV672Mhqago819lpY0DEYwDd2O5IId/LSBheNBwVUG4UDG+upfKlc
vwozPBNsyFEE1Qto/eLyg/v7GfSbZXHX74LRY1DZZwDALY/r8HUsIH4hsyG6ZfaxY9TaHMgCXCnk
bttGhgSiKXHyucxC1YraBxZlAQQWC091DkoS2hEajKlXST6a6EJ+Y5k7YiAn76jGYFk5lHjyPBbv
6g2XHIXawhy5xC8fulD5Pvwwoypifv1J8kEFdwPMO1CaBfZDvepSqS1rFVBngPfseQqq5tzWobkE
/Wfl3dh47V334CwenV/1gyW52EXnHsxgAJyg1Qf+VS6OqXOfruq6V1FwwzJIyG55IfFWmQlua6vC
mjZzQu4JQ7HZzCEzZS+G3d/5aAxhWEhGgwAPi+DOnKH0qwu8O553Vo1a3rh+LjdSB2yfEdCbGDdS
qNJ+DiRfbX9SXZnFOYQiLaBewCrj3y/yxQGjbM06N8AxFvVXyEqeDbXVvaUbzt1sAG6l0h9bguq0
SSC4lUt8Zl/TLeP76+LCOMbzO7wt6gZ4Lupr6VMBpjO7B8vZcmyhUCZZ6p413LLG7XCq24tpMSSs
eJqoLIaKJMSX/RrsZk0VjkFTHrtY1q4QHYod9oGZarDUIFV+u8J0sDBnYcKmkZ4z58VloWlKwPki
KNlPaMk/NnbnvdjFZainemnGKlaZEY3mmHssh6bcADIctTEglp30XjHood4t4CBs7o2ORqDoOtze
XtlKOUdqpgmjx8kE2qxl84xii8b046zJykyC9yZI4kx0NkE+Bp4k7hs2ymIDrTBUsaa1f2V6HytM
+z6P5rFeZ0lVR7QgDPRBvQCnA8BRbkG63qtK2u1M5gZExTblS1Im53ntJZ9PdAbgHDpyavQiryvP
VK+ZneIANlaOWVqMAc3Zt71WlbnL41DItLpFkYyAYgbUEhCpv6LkSdjcZZaDVZkZeKQ7Y/u7HmVD
u6JQhocIkKMALEDEi3N6spLRHDQHoWyLpnY7UFeN0aEAYbXldQs4KIdE4nyijgE6qY6L6R1ET41n
YsA7FSmKBTSXZgydB2b/g76k3x0zPekb+YJibjy70xGaEw+kyjGDR4+bAlSZ40oSesHLBYg9TC2h
swsZL76P4JqQiXNp18QldTqvMCHpmKhQjZvX5uvMpq+Lkb0AmnJWR1l4E7greGF19IfwyATpNHcL
Gk7GKJk0LHTLiQdq+hZjtgkkUpp8+PLbRx2m8IHB1ItCBl9qaoYeTOEUpiwKcg11ph6Glh8VyBje
tiM4GpC6QLMXTxRyTUfZD+uwM2w0cbGRs9aNJ1NfXgZi3I1Te18qeXjbnGgH0SRFOR4sJdeMjQpQ
svOKjj/ENYz7ZrWf2wW8/mCKSCU3kXhdvwxx2YTSrBXL+wVOokLDj7IB+JbGdO9BMqX69ga5kjad
mz/ZTBc7aYLFCExGXPKrzW4HPSwYrdf6Y7GNYWUYGDnE1NiS5ZGuDhLArCBS7yNJ/9jja7mFVjFl
KlcWszxJnvJ0cD64doND0ZudGpZK3ciSNBEM4Y1J7giU0GUby23qQCLSHRXigQQ6NuL+OGoe5ssl
H1HoLRfr4z5iq6ppV2ZAqNAi/bSBkdU3t2YAWmSUaVCLYoqhQhYSwpA4bXxmiMb1ADVSQEiNpYLO
ETF+9KpxKFLztcQwm5fY5nHr00+l3sleFCJHRTqP3Br6iMBz7/9+kVloULsbGkA84/kEXaclYN9G
FpDWZ8FyAD7yCwQRiacsASYCi0iWOgmNQ8kEER3pzZXQ61AQe8L9VYPzM0ufktRqD12rVT7geEWQ
UVpj2lgqIST6qjj6/xrlMlJN21LGkpHFldN4fQ8RYO0jWaVEu4JUFA8lFYUfXPkELfa3G9sP6YYm
iw6cs19uD2Nx1ENMvyLD9if9OTssC3rcMocV3pEXRnnEc1WQfmk7HA/wXzdHA6womMy1QIvwkD8k
HtsVLankkIiCALSs8PmQQKHTyTmQSUarsLt9SipziGfS4Tsd3QjMiSeSDxKgk+jTXdras5ILZ3Ug
Q78yhkQqZee20oNCbz3NamSZhiCBAjR4V8kwkEU55v4zLsyYeJVhOhDJDZBjr5ZJPxddcoBDBWZe
BECafJsMiLX2mxO3dv85mazDxjC3wrKEee0gTYiFPwfY6l2zBTxh/ON36rKythNAJcFOBzXWFCzf
qf3j9sUoyOd24Jip4W1PdBQM3y5ZSTZq6BAXjXt8xKn6m2yHtegi1X1kiur1o4RUQHTwIcwKfTL0
+YHj5Q7Hti1MNTYbGbGbfp+SFhBG5StYfV7sIQc8r4pur070ftqzfBvNceCFQeDxdnmAfxZ1h/Qp
rpam8dJkVkOlSKbjbK/gtVlK6yu16iYyNLq+n6aFRtgmK5rUcfs42WkiKTWIjgxOC0SL0LDHwBqX
PPdOllCQm6L9OuVPlO7yfSXKR7R5qPLxr9tLvzoymHbHjaKCpxqeDIj925VvjkbLxO6Bsixs3cND
9ZhN7ePizDLakutq309L0BYCvn6Xuua+qcIY2UwLltL1c0p92+/jBIVTYPhUJerHeD7iWSAlZrou
r+9mMZysAc+P/iTfSOh6Z53HCmZJolveNmaz3xekCDvT+rJBZC2o+uYADqMIa//Alj68vb9X33I3
j6kjDQw0YKjkw19X0wHDGehuba3ehlDYuzeVbvE2tzzprJfy7VzFAs4cFwHXhs3F7GB6BjSBgY6p
28D4G7T8jo9qgN95WwG0RSUr5F4FB84o92XtljZUtWA0X61gVJwz3pef9AVsDnWTvPaF/rm13fj2
vgr99te+Eg4nsNbutjQUqUFXPQ7bWXH6M0hMJQnsVRh6uzA+shpTTkoKZcQ4cTIzHJau89y2wXFU
5lhVpse0pu9uL0t8Si7WxeWUODoQwBgzVDXglJ7+cdz8qveMu+2Q3DU/chaSLO5iIvHS68SAWykX
ctqG5o6zwuzsq36XePbHPCpiLa5frI/dSa53IDkWZPfjiytUS4qswWwrBsQd7WRN3Qnze2disRdH
sSXvcZmn7P9+Yco0MU9sgZA6tpxai60RLJrbUiqnql1G2T0iOX5kX/aFLaZZUwpVIpQ9gjlsKToa
6QkMg3djkHhqML+Xv0Gury7uy3H51Ur7pjNLHL7Zn8O8vGuiOnZ8zfLq49yFhfTRI/tyXIRxqdMa
5tS3cVpmaJw/raru9eVdZUlyueunHLcwLqqomcMSWqxYzdAMHgR1o0xdP7XM+Bv3d1S49smcm7NV
5u9NNpxRZpH8AInf8LjXvrDGNKv3hSafMHy5zJ8nW5Lm/IR3v6lH/1wjCF5VKGruKtmcv8wqZNAK
DMvux478qJ5tnx56H6LzfukBPQEOUT8PXQiODHEa/DbWirPOHcLByFa7Q0ch1kt6yAwL+mQaOU2K
7NkhPhW/VsmdwDLLp6Sfij6eVDBRdb1xBOG0pLEns8GdvKpsofa35lhLXXokbTCEuAa3Y7PwNgAc
ABxv4M+/ajKNGnDzbCl70MnVnlNbR5NMuO6+rJiqrjXZBXc90omvY6B8SPAWBVcGnwP3Y02TFLJf
MSvndxtbTm1RPTYJHbxNdV5zPy/pUQOWk0FgjSrFg54ZkVUqICZHYQc8exDArv1GTT+gWJgfb2+F
6Gxc/LafSddFnKuI22hqT6pY0X9M1jHHSFPbf/pvNrjM1NQUe7KKlIGw4ctQMN+cn2pnlFwOwvTw
ciXcfdslwzI2OT6qrZ1mZNp0+UJo6SstGpb6DF4FUObURdRUROJNwsB9aZk7+6qt9LTbs3yNftjV
RpCCB5sTzX3onKbPsyrF1Isi96XB/QhdfLScOZlbMHw0m51Vq/U2jHx2+jEzZTA9mXdw510t1nRA
jg3vmM+kbYAQ+oQrKr7tHqIDf7ka7sDnfT13pO2QKLWGj3nxsElknBTCZOzSBne3mtXYQPcDnZLZ
rz/OIaa0mFfjUCGDwBiC5vqdrxxNaRK/f3n+Vrg0y12xi8Osdkywf5r5YzGesuHZnquINFrU0TJU
9BeWdn43p1GbLhEpc9TD3v+3zeXu3rR1ks6d8AuY9cOtc3RTZHnufq5urJEffCLqOOtqBQvL1zk0
QdBbLN5wmCMtdL7TSAayEoVuzHRA8AR9EUB2uA+pUqhQsL3lVUAxrFW8pHcian/RE8xFDDKZkOsZ
qJ+R+5c17vt1O9KqrJLdbdTVM6IizAMbc/cP9LSAwt3fQFsyuSi2lTIObfER/2WZ+26TpafLqmNX
c+ew4nXZrLmnaoWPTpcsfElM8Q+wmkKZgv7sIsas8nVf/5AHiq8/lp9MzwVlvadDaK70Se/ddk3h
U2VHVaPQB6gHStJvwxgUBJTVTCmLy7uOehr1TF/z0sIDRcxddexcX16H/h+B4JdNLtiUeZbRxUZ9
aAhMsMjaXoEJKAUTjvXkAS6HqYbQfZI5rdQq57W604JINsFK2asdq+H4OUe9BDCsxUd3zzO+u8Hy
1+3NFX/UX+vkPBcSAUWm4oUUV/Z5xshcnXy2hs+bjG/1Gqf084T8ssP5Kap4kEXTsJ+sW31qGODe
G5/B+vjQmcYJZCpNNOTsu25l58zSP/aacWgndfIAZz1n9vyX0RaltwIX4xnldErdLmwKWeFGfL/8
+xP55pXTNE02Zdh8lAD8zXr+P9KubDlyXMd+kSK0L69aM9PpfSm7XhRVrirtu0QtXz+Hnpm2zNQV
u293P3VnhCGQAAiCwDmjcb+/1tvbi3529LfgIRDv1l8NGTurdWmGxUZZ6tUAu6vTZHblCI40OxKw
qewCAxagrtgXu3k4r6QyWYDUzoWAKfoSpHTPwvhbQYePlPDSqs3FWwlhfLTSFJKTEYu3QC91sOyM
8Ob2t/PjlQzGJ/E8nQtliyjbu1buTG4Mmim7cVCiVux3jElOWMQYRPC4OJWpu3A8ZTsMrcQzzjmR
BrPBJnZPv56dSg4MP721nB5gzMcQfHF8UCquRMY5C1q9lk0s6oDZRF/01Ig29oVACMdVUXFCFOYz
j4ehzTMXxlNzAzwJoB4ugzpE98uVKb83o84L6RxzYZMBHfB94J2ATY7OPNuSH2nYSIDXOHHhaifZ
Nn9ixJQH8sVbT3aSEA8dJA17qBafZ6dIHO3Q/KZdmsnRQlsDjhFulY2nJ02KVhm4LIvEqMaU6gm+
3glztNOBzskvjopmXhkOL7jJz31/v+xGpbEWcDY6YA7ALce24iSUM0uRIVSdnc6w02N0GIiboyH1
HTNyvbeA3t39G2fmZhZLWQA1jFkBfoC5v9W1pCRmVeCcHhzJLzwFvEKRE4sfCRCy59yzjtwEaHtT
V1LZJa4kcclESF3Io2HPXv6eeIWD9tN0Oc5g+gTiPM9FNg/NlUgmjg+CZSGmZjjMRB3YavlzGQtv
eMQ/5WbMA9D5D7v5uapM+G4bOR81DfoZEhxFdzQEOagYuuIvGgTSGYB4gNTnlXA2w8BKRyagW1Vh
LWYpN0Eifp/Q7ZPpL2rI6TXgyWACOgnTKIyojEJ4HKrCzpcfJrefYdMFV4owYdvs4troRqzf5E+5
L4K53c1d2sAvRy5AbhxdO+D64e37IE8oE7nzNrLyFsB4AYwjks+q+LD/97lWz0TppSjNfpRhgmrt
mIGmOvA1L3NSoOMChMNUHfEbN5hx/Puil0CYFzwIQym9dsJAcf/Xv2UF/k2ZHULBHa/+tX+z6Oyp
UlkKSNj+T2rhddX/RZXEGVFk/4gqBfeooFZxcVv9tBoWr13PhsWaR7AiJS9odcFtddCdRnTojUcc
bB3ZeJd4sl0GmsS9u/Jc/mKuSzKydlCw0CmoM1Bz9yk4ga6jbTl0wXxCsoPuz4LzNyARtrYYXF2A
Q6BP/gDJ+XpemRCKjqAKJ6Ti9G50mG9yN3TNJxSOJk/5UQc8R9kKAWjzM0H+Tqcn2LudMIZDC/op
hFItsgX0ohBtApExD7Nr01/WcphQk4BbT0gzdDUZrTc7oeEKlV2c2m89WHMOgC9IvD7gHROXU9U4
iNdCmdUEj0UkdhFWs86xmsrgkNvcLQKztLvfGJnA4JULxAkgwdkRsPBtToigIYA14bV0JgZlaZyP
EYF0abBl0wH8/gRDEmywpDYwpB7sNj4GeAd8g2wLg8t/qtqKgusvYIIULm+YEE6wuV1+MmLAi+m8
h+jNe+VKBHtpA8I5Aa1CCT+0URuIayQAFTwW7U2P+i/RsuvS0xyckPMhvOmveVMomzc6ZDrAJzRA
SnsxNIU58rnSJIjXc5diiGhdgKech94mXlH4SeH3DgYax/9ma9dima0161JEzz/OtNDAM9Lr4tYS
8ufKMbyoBcqeDeJNV3bn0kaMCJ22dDimteW1a/nMxjbdRPqCQG1Vs0UHKCmVk2U2OeRIbKPCB4y/
M6OTjsugvRWVP+ViHvVreCLqKFmzCJMeanJVTNAVXeVqJt5i6MAxwXi2r+eW/a7FMQltq6tiNNPU
C6/XGKl4A0Q7Zyf3F9IS5a8KtYqBl6cSClVDb8/Rt0x7qE2eufCEMOkqGkSSQi+wW8M0OP30EloF
dozTObH5urFeLLqYq6uOKqhaLGGuAVggymt0kGIA6STPnYtDunDSU8fJHTmudzGqMZK81eoJWhHL
Ju7iYt7l+28ENQBXo9qqH/jNlBvrqIMwEyihmBFGqxYTzmUzaucmxBkidhnyjuvQ+ClaT/smt2Hh
kGHIErrsVe1iNMtC9yscS+0CsWldU/4+99dhf58pib2kv/ZFbdxivohijsRej5duoY2+cZG7gibY
OM0Og6nflXTkel8WTy1m6erG6lQFOGFBN6KDeP65aKYtmbE3LOoxs/6LovgXzZjwWHXWUJaYsQ4i
EVppN3F7p8zHfuL0C2yEhy9imCjYTWWEHAoLSKKXsAXXI89xtzoi1hLYjgRTjApSRFBkHr/Xxh8h
+a425yW+zdU3vXmOtJ9y+4QmU3d/szh6WUzYi5GoEWWCXiZwt0bp3I8i5wDZMj1FREOtBP5UUI1R
T1vFihkQn1WetSC+mFQM5gBr3VAPvZx5YKnmKLORBWH+91MUY+W6OQM5oYSoIUWDtXk/LqCQKkpP
HK4F8RGkZI46J0/7C7hl7WuZjLWDBaZOu7apAoI++Tn605PUNkGJlBeLTXrOLNmmkaylMdY+hHk5
aQakhdfZQ+1PhxpALHiMEZFV8u5FW6axlsWYfJ7pAhlyQNzISeFJ0m3FxbTYCrIrCewlswc7tRjX
2C+lMpLY7uTK9HKA3HkWmcqZE5a2DpG1dbCXy7bF/C1GqDEdfk+vedpV9hxFB/GXjgRKc9pAQe+o
GuxbB8f42avlRMpiVFLIpMi+aJU08J5Euj/9zJsu5i0lc+5PujbnKl3KQrgrMYbekcdQiv55G86X
FaQWs3LlXI17pVl0lFea+yHS3VnigbZzbE5hgkVOrGYJRepNxs8qPMeocexvyJYVfJCv43kRZVMQ
IX/VoU6l0sojPCyYzzSJr33pG3IXvC4CsszprwWuG20lS18kMqumlMaQ9DGdyAR6u9rY4XG+69zJ
k34U/njgss9tmBxGT5BOKDrmFy4mFLu0KcuhhNsO7a8q/T4gbW+k2R6md85K0qOBuXN+EcRE2z5S
JbMaIEjqg1x9NnG/LLvRnupvcndQU/wXAFUN4TgUlrsvesNKDKRMKpIUicICMFaiEYsYExopMEAQ
O2KsOQmJONFiw5++iGCUU8p6NBWqXNZmtmycC+OnVf1zd/oigzk6rEg00ASFua9cmO04Vp32v3mq
+yKCOS/qWtRiI4IapoyesmWxEy4L7Eepn7UDcKNTCBMgIF0wyQj9rKcD7sYAQEqfqlx5EyXiFH1+
jC3DVsjvpRhcQLfYoHB6by3LwwDGQ6TEoGvHMGQCNpjeup5AomAXcnEIiYRh08ppupHj+Vt+sf5M
5voV9lWKsWk0Jde54U8oCZFRduv2nOmmv2+eWzU9Yy2KiTEArIjRpwHs/9ERbi1bd2rgutyH7vvs
a3/mx8QtHfLGkbnljWuZTJSx0tYg2iJjEqJPf4Wl4eVt5+vDeTF0N9aXm8lAHNCjH/mMQlQmczyS
t7iMRwIbEsWnFtKHGi11Ru5UgHMCDoHd8pxmI9/6sraMY47RUiVEwjZKkej0Bm6C2Xs6oVFSmJy4
5vUJXBIXoZ8IgAQYOwWgG5A1mSRIU/Mx0yhtmxpIrWugCuxOi2t8o4zjmuHIA528AElR7hStHUmO
YOJCiorIFW9acququf4StvqVkKwZEPGrAFXiwQv/qF7qo0D9iBCoOCAVeuR2qGzGQAppBqB5kC2w
wMRtVGQShj7gMe8Fnt51O7nK/dDtfMnR/gydN4PL6G9AZm1G90+x7EUoFxtRISBrCeRA8s2X7EQO
mTO/z26EV9vQm79xFeVJZC5Bi6kkUtFAUaHDU781BEP+pzCiIEpycBvdmOm5FF/lEJ1W2Rgk1ffR
oOjXvKYrGosv4uhKbyZA1WFYRAuB3gUZ8OfJlRTLXi3nDn74ocdnPeISy9BAtCeSCVQoR6FsG0Fx
4schmnzt7IRXB0+Yndk1XlrUMyteKWfTf1daMnHKqDIjA5QgtOziuwoiK1Vxxo7gCTcCCjvqunqM
KjYIjdFcopQFBiufFCLadZ7a6NE6hvqvduAggWxGL5AqANgIE9gXrFZC2RhFpQE/fWz9RX22khCt
Xzcdl6Vly85Q5MMYJ8a58XTOHPhii1HSKQeugtgDOxecoVLGA5HdWt61CObAb2VJA78NkI2tFI/x
cdM8IyIvdm5Yd4NZPMWtzKOe2RpzwLX6UysmRE6tXiJ8dn2QKZU3iZJbaj9GdDaF43iTz/FDospe
1ylBat0QcD1EdHoF6IwEbBm4cmXSZA9hjD5wGSEGNb2i9faPxq3dNUyM6IkywEqAKcNk/MVkRP2g
1EED6tyhRDoXvQvjs1o3nAxjc3tXgpijaejq2AQuI9a+6dwiKu1B/LWvyvZar0QwFiS04zIrs1oH
rRsG+Zv4nLvTVebN3xOPHDp/cc462FkxQ5b4qEPsC99Ma9YLydhW3ueziRHMOsAxu/izp7jVZAs/
m8DyMLZwQotLPGOYhdedsGnSK50Z+4r7xjQjc+iDorCCGC9MihD5kSCARgnnbVz7+2pydpGlyGm6
QY6jQoMedfINKCGvQqNxLHKrhxjdln+ZpMEcOELejwJuN4CJC4oHQjAs6pZ6gNk1y0mO9KDrM7sz
AcL8yl/OrVN9LZs5ZoRQ78FmCtnSjJC6SDVmEPUQ93mZh1jDW0nmdKmzOhp0AfYyCARTOz+IxSNO
4kmgv68KEhZoagR1goQlLwG7g2HReuFc0jbzrvV6MeEjD9Eqm4bU6qOgLxtbxDhMRcArLaAtILbN
4q2X7tTqoeiEQ7xUtl5W7r5F8naMiSuAyhrmsMMXiMutaf1Rw2uh4L0gbwdJDYAuMoCNLuBlyTgN
U1VCRhalvwcjO+IJ3V3U/GZEu96+Olt5DjB4DAUH7gaAYquoQKYpVPizipGH6KZDqyOIO5xoHg5V
U4AKl5fF/4fI9SmSsXktVMTSxANuoLcJ6FdurB7wjEbjTfN7NKK1PB/cpUydCMwpdfUuCBHw1EBj
n/zohZrn+xeAfHRCYaU+4xWgz2xLS1t6tOgCC7l5XsTGBh1WIAvWTd/0TtUYAbA53T592V/3zULU
WjLjLcsyE1UnJmCJzvVR9ZD12dq1ckLbnhe5PEpSGpWZ1BJTbSqw8UzguF00JkrGCAggHUu+6MQr
EwzVCGBo64ZDM90ZSOu0eLJ1XjF+a6O/SGVUBNh9qZdmAgjo+8HTXnFfi2kfT+oUTo9GbAcExyPG
wDKH2zC1sa1fJDNhQlbBmzwrcRMs0hTk0kNqvFbzSV9iF9PXdqTcJXVnF8Cb2t/UjdgAHAnMjYNf
RNMvCDxR8g1JE6VNUEuqF0+/FQHdADWvCWAjOpiYu1UAZQyYhQuEormIdXgOpGiZcV9V+QE0TfCg
pngDjqz/zzVay2KyDGvItLlWIEtsAd04IR6IqjtzO8w3sgqoZBrA3ET3E7pnvx4dRqHMRaRCTDti
ymRoyIQbfO3Vg3ns49EHhtWvfb02wt4XgXSNV2dVqM8oZCYZmizhFEAZnIejkuJOQx7nrLQVXp2E
Wjrrf8h2UbUAcyHwp5kwU0dWOC9R3qAehBn15a4YDvv68AQwrjZncRstMQSkKbK+JfMW4fe+hE2r
W6nAbJEU4TlAAldLkI3NKwbvA91McDmez+0Yv++L4inDbI4GZM1+Tqgy9ZsxRTYYszmOylOGydxb
NV1US4IynQVk9UIA7TuqsuFiD+TXvi48SYwDhVWppSXVRax/a3Nkk1Jyjb5yRi3nmMBW8FnbGJOZ
A2RLKxIFOvXq73TS7XlpnFpTnH19tvdGo1CdAFlBu8RXx+nMOoyKBvlCp0zKOW4E6zYZFZ6UTV1Q
vQbkk47ww3KKtkNnWJVi9AGRdEdZYGOGkxn/vIsAPSWfQpg8RFyUPk8mbA2uGIdUq4+Zwhtd2Vyt
lQjG780RjA2yCRFmK1iJbXSTinM2kxOOPW89pH3RhX7IKp5JM/gdFgsLVjczyp443LTC0dBb2f+Q
9B8WRj0AwqlJ37P+ZtD+mBPYI5Tnfcvg7Rn9ffUJVar3KKi0uIAKlVMYN/OsODreuvalbPrTakWZ
2CCNIFi0dKxoOzYukX5U4a2F9ybdkrx9QdvqoAkEGTgtODPuFEpSVAiAwQvi6Srtl2CeJUcRpP/K
Bv+Swj66p528lK0h9IHWT6BtBxba8tiMLa9HbPN8NT7FMF4rZTPoQMoe8Q4QxWPYOdLY2eBZdkLx
jhi87hnO0rHv7FFWAFh3oNQfCrFjggmcUnAwxRXs79C2c30qxThXpZdlqVngwVRiILz/qjAAvC9g
M0lYrRrjVBqpYiIDtiCwquu2IU5tEs8K+wNaxP2kE71OeNsXyFs4+vvKhZbOQk0bHEZBQwAXLJZj
bidD/ou01Y99QVv3AXQ4/r9xK4wXyUk1F4QMWDoTd58BRC5Hgrx1sgEn1V3NXam74pArpyzMlKtq
rCKVc4zwNGUO4MLs5FESYZDAf0Rlf/QTC9hZcn63r+fWLQsO/Kkoc/wCRwRYqyVMsX7vK7sCOUCi
2upj8mv20WfPbTznqcUEjTGM9CStsYE4UjAoC4YFxXJSPXb31eIYpsp042ZZkifLAMMkMWZ3JNSM
NBFXaDz3a5qf1jnK9ZG/L/LS2QBdhyYN3UDl1gIj+1fTHK2yjxdNHoKoiexB6ZDI/BdgDJCBC6oF
XnjKFMwYhYaGdcXKxSHIjyBySA7JiWC0VE7PGHLxQnA6uNLIiSGXjvBVJGMfqZiUaDmFWmGe2JX+
OBs/5wokwSgrTcV9HL8OMk/k5kqutGRsRAdIW1bq0hA0gBmLWztMX/e3iqOTzlhH3RlZParLEJRJ
N9mhTC84g9fMgtsOpV+TypGs3DNM9de+3I/mwa+3HJSr0AECYHANBMgskckCuoahNqDZqEzEbjXh
uiMtkBda4FZH4h+jLZKbpi91e6iRB2URKpCpHBK7EoAp0EwJJrEjA18XKjd6NQz4/+Qsd0T3YikC
/bAqSK4wLuRqmarRaQstfwlLWXoviop3gm3tEcoTYIZGPQ9PzYy1d8BNXUSLDMFkyAFwog+DEL3s
r9ZlqJCBtwnqIwzfUPxJxgz6Cl1IwLcnQa78mcCo3GfXjb78wzCLBBrd0ibQPSEKeKVMnB/BEGL0
mqT7/YSJVOFgVTc5qqL7mlwkn6wUxm915M6KKoWyrwbCe/+UA+t2fptO1VFyKhfP79/0B45EGdFm
bWmsRMZtY6XRUqOHXuNJdFSnRO+l4CiBEKhXJXf24aKnhpXGbJWolTUatkXdN7TSSyb5m1zorg5m
NVOQPPRMukMy3AEj+Uja8Qo3JAfeFyxFeDckht+ju8bJlrSzkyWswIwsvuQVKp51g3E2UJMc95eG
NSvmW9n3esRwsWsVfGs8Rbdiiyq5kt0VOu9d5gLMiZXDZJSpDMJuU150Xzwlh/qWTjXNQJQh19xx
A55G1BZWSZGaAC1W6qHRiNlmgPAEMUYuq2sKAKD9oe0df6NLkPrFjn1dwMLOmtRXYICGTKQN+d30
WPqRh0E57Tp+KZ4w/HtCW5R44NF6XLxFsctKA9NKWTD6taBWgGFTZuTZ65zlkAXxB/7JcC69CIPy
4oHbzUI3a09dugUrqUKam425QGp8LG5oLVo+GgGIiwCtwHs/vHjBYTVkQpJJ1HiOqKze7135BUBP
B3KIIA+tO98FLvDeBXYFK48NTkSS9f4jVMB8ejzUYie/6251Vh5qjwJXpIcZJEnpWeI90bKHCCuZ
CVJLP3YyAQ+Or2QYDNbOU/T073ydiUttL4Z5N894ZEYDX4G4bgw/lpLLwrbvgJgX/Wodyqyl9Ujg
DHA+cDnOXuGlt4Uz39HpY0CZn4ZvPCuR6dr8Z4sEX99XmdEYAX5PgNN3XhioXhMQl/hohPF0IDai
6+l5urIeKNSuEMh2G0yBcpK8wq0d69iINg+98WLY8etWAlf56+dg+BqNInQrWzd/oni/hg8gJIx9
t+BRSzDJ2R1NWwN+pHBsOD06+1YEqq+voie5nAgZZ9kvivcx8hSgye1b0cUzDascE3OqYVR71KR0
P3wmgJB5KW8pMo5yHV3naMZffjR+es/lL6O2ubfBTMhBJ74pzwLCgPLYY2LCK13Kdo94dyW/Lfei
34OY8aCccL4ARIIL1EEXbU86E4RGMvdkUiA9/G4Gy5lmLJmDl/9XeinE9DcnDbu4hrJLzASheOi6
pQ7hQhom5qIr6QAKVru30xvZFX/yXr94/srEHatPxXnSEBZydPDEdXzsRuKpueRy7GY/CdNY1ExB
HrpwUSwZKQB9wZwOvT361RHQ5mjA5LYFcraMxcFcrAFs3Crdsuv4zvKrh8SLPMNRTnlnt6e/0flI
92THRj6mf1aHYp8TLSk6uEX/mj4VN5q/HHPfvAsP+hFAWE/VU3xV3XY/eQATnN37MKWV2KUTU6Da
QU9rekzTEeRex5n82d86Tkz5OKNXMuR5IUCih4w5PUrLezZ82//7++kT3kO/xiwVCNchnlhkP5bP
Wtb4cZnafYXKI17U9yVd3DkZz/oIbitVxjkV8xjcsjgohFv1pvf1+/Ae5gjgiOlnFCynxaOlntym
YHkiMlQ8Qnt5wDXP/RQKV6qvKqNxrs7jGd9B4YWlc37bH4qj7stX/Oz0YypmzzKZaKINQ7XIciL6
HTAOk/lJtzSXFJY9apgsiYpHEub3kqL5syEcxH7GZNC5Fn1SZycT8FxJkvhdVPt1lAdxKtug7DoI
agf6SPXchcLNCHQrExPs8aBadm8B5E8DiEJtBuGIC0skXYUFSJvEireTnHDykcitdjIba3XC7K/u
69+xgjgKIk89hnf6EU8m9uKdUVD7pmMwqHLnq1B05gCP3vvGxMkVwYX1dRObngixFNNPuKZXWflF
u4q8KKjOFKuKDlQPT/mhDQSXd8hzYs1Hp+FK9wrlwhmPDLJvSOdMeOnoFhjmsagJ6NtaToPtBToG
4zPsG17dqaWgpTSb8QePuIKtesoBPfRe4sQ/aEoHYiXfODaHf7e8H+39Ky1jFFXyMvnwkRBTf7GT
A6sKBnmdu6mrwU/TQ/ituAXHNSeH4mpMD5eV5AGdb/gHkuWgPTdXahAG0rl0m8B4IIWdvkgnYADm
pzzg9mnKnFgos7GwL5KlzpDJWkBycWVPuW3PIHXKJlfH5Q7kY652P5xlu0aMygIglv7pX/IH5Ud7
z2fo4H0Lk3RlEdHKuFNk3xTfmjB1lgakILXiVMk/fcBlTYwJh0KGh+ExQcIjzfO9rp2jsn5MIq3l
eexmVmBS0jpVB000OxEiqGEzCaB5RWI+USgCJ5qATkqc5E5E5QngJL/2bXhzBT/lsXMfZdqkiphK
st/LyX08vxPSeIs4OaXGwavfTANWgpgLEAgsW2tIUVMTiuosD9IL2BucuYs54BGbgWclhgbllWNY
iZCnoabLvtWOT8vQ3kVypNqK0l3HgnCoNbS+7i8gTy/GExUraccC1XFfrvrDEFoPqpC5VmNx9mnz
erHSi/G6TE6VxYxEGa8hT2p0O2WlmyhBKA6gLxk9K88diUs0uO3qK6GMexnxmFcloEaQi0hHKXKt
W/ke2SoQcsx7GUWrFIhOYmqnP/GaLLnKdXEU34UAYzvH4cDr+OOtM+OAxEzQh0RTsKQEpTAwg7XY
USVew9v2xXilMpOKNG06ZnGB6Ca9m6fmJLkNtDRuiDN58Q35wCf7uBa/DVfc4RWeiuw9p8FgUk8v
cWrQH8vb9HaqcExPDs41R/vA3zGdkdf+ywsATIqQ6/OUmiP8smnHG60HptWifh+m9qWqBI4Nc3yT
fceZuyIhYgP9FoToochwl6v9ZDlPYAJTOSfkZr3lcx/ZhhujHPG4nSm6L+T5OYvw3FZPBykECeFU
ojuUeFqyPO5Hgu1DGeyfoMcERCNeIr7Gnr6pjCIDpDzcBfw7xcMYNNfJ7/wb3nrKm8rHtO8tSPLc
4pZb79zW9lMyYzkA4o3AJ6Tpfnk2YTvqKX7r7yS7eDYxfC76w3HEw+N3wEjxEea27edTNGM/Rq6D
o5q+JTSzZwaCbRwoaKZ8p+XugmIk8oAgP9Ey7/5i03h3cWX4XGs2wVQyeRDGAqEpWwpgfuBtjY/F
vnkFWslgjizMnOK1m66qZsun/kixHqNrLaCXIB7A27br/7WKbCaJEacRJY4Rx/7QhnfRDObdCqg+
j91gSK/7K7ddu1mpxZxYs5pq8UzdkCLJYswAAY5caZ4VVL7gcl+2eBvFHFx40KxqjebIxR89qG6G
e1D/hG6T2vKr5PQP/TOOFU6c+Q9B/HM16WqvkoABD7FlQwu8jVcfp6NyGD0JqLXV78JJHPS/e7gx
P2un9IreCvZXl7eRzDGVCHNbhiFiQCV0jmYOtqqndtHxygQ8MUyoIcME9JQEN556aOwhOTWAdTLV
53+nCxNV9EwtYiJgGZcIXRnINKRTJb7sy+CED7YrLS/USl1m5LtCXpl2FY0PhUj8pJYeZ2Xy92Vd
4Nt8JPGfls82p/WYRJ4isRJ9NQWS4aDFN1Hen4RhRKOaGZ6rOjmNTXOrG+NjXlnHeEoXj/MJNP+8
jFu465qqaFka2xhumhhWAGKmjPcwWh/OvPhRwPix6vdB/KxzpG0njZ/CGGMscrWvMXCMmrO6KMd6
EINp6gItbYHb3uixQ2arsuNqPnYir89+2+0/RTMGWldWIpkdYmdl1baAWdeI+xy1/fIG/iuQxSvS
ZcfBnBRjBRpcuPmf6KGHmwuALdTuw1vFISh6895wNlX6FMe+RBuLWckwVtmvSG7L8Y1QP+wbx+Z2
rQQw501pKhiXo1VMcVbOQjo4LTAnyRg+oITqVGruJWF2qCLR3Re7fSCs5DJ3JgrzsnQpjvA2BFTN
SyZfC/Vkjx1Qv4/CdAsqONl807QrueRNfmw/1axEM2dRl5RKh2c/+jw8A/0R4PRX9EHMcoAugbrN
iNqJ8sZRdzN2rmTSfV6dDpkUpVbTwGym1/hO9ko/9dvDcrCAdzy6CdC+760jj9boYrT2I/SshNKP
WgmNrdDoJ1CG+sptiCwJqOnX8ik7SKLdXvWoB04egMTssrNNH4eT0/Em8HjOYjGxQKuGJkl7aE38
MEiu0PfmGQ/lAeVHv/9t3fFeiDYz0pW+rP+reWdqhG6s6qnZ+9j1fiQCmL8rHNL4IoDa9neV55zM
WWXmY5HFM+SB+cubzNoVjd/7ErgrSN13tYXiMsUFqEToCx+6z24omEHnJ0EFQEWvBVOEzAkHHIHA
k/oqUDIwx4eRb903r/WgfqKJmnaj3S9A5NCBNM6Lb/t+YbBP1ID5bxqhg35xc6uSpyF9GKVnzhpu
yQARvQbeYBFNuGxHZJ7Uswk4bPmj9wUYu6UrGSfB058AYUzRTUoPdPS5s/AAzFRqb+y5uxbM2IeG
FyKiFBW9W9dPoSdeGe7oqK2dLU7yMJ2TiIL+htfWqxngqeU83vevOU7J9/QuBsYxBXmPnqbT8Fac
29xOHyKUOSPZbfA2qDqy4ojvo2t4UmurPuVctHhjwltXEYA6WLopoxnxAnYrFLqsq0BP5YflS9T9
GOLMk7LXxApUDCTMJRAjn3LQU+Wcbv7t7bJUEBdieNe4aBsyS2WM0XDqV/JTsrRuPLSOHvJi02Zw
lDHO+f9imIisRFVKgCRONye/638ph9gfn8ExodyDAtgFvif8KzHt3KkBLc2LVDwd6e8rtxbmXFAF
JQUBYq8FJIx+ZGN4VaeEA664KUbSMd8og08Dq/lVTF33yVDR16B8KZ2s/163/rxInCi42W4FpmoJ
favYr4s+z1EVTEWQewk3H+LSJgQcMDGe7jpX9FGBcAAk9Jjw6w80Q7jwrpVYZgPV1CrjHoPffvZi
VPb83ATADjrGN7K/AMOBe5puJUpAAtM0yxAVTWPfe3JVqZMOL1uwl/bYBVnQemib4baRbZ0pazFU
65VlLLOqZXpMABOUtu6CGwPQA3kbthmXMGeINnQZx7/MWJ+a6jPorIgBVUBM68W3i34SDFscneJ3
eKYvSOl9mnni4rbkqPzihOMtDUGwIiLFw/AbJlW/ali1BUBRauF/SwHdA+gzArCr41k5QqNrjUZE
5bgvccsL1gKZLGTqK6LhEMX1OBy8un9MxMZJYsJZVZ4UJvkwGivJhzrU/UHuPDlrfbETbpGNBP9O
GeZMkUMRI+hmr/iSftTlU7iItmGU7r8TwsQNYJMoYZNGoIjSZbvvZFsBTEPHA67krBgLSwLLKDA3
ACmW3IPO5LEYNBwrnNOEbi4bJVabbzD3G62NSb/oMVqIzV+xcDMRtC50sa1Zv//VkhmM34pZng3T
BGVkscRYx72V6raVcQrMHNcxmJtLi+adpFBgY7mUAjFDfZly8XVfj80+7fWC0W9YBaAo7hEwWijS
ghI8+tGfZfCIRiDsQUPrGw3pGRoGozsK0FZeDz2X9ZX7AdRsVh/QiOI4xxN2DE9nx9BBxf6pPpIj
TYkEjwICDUAEUo9KMLu9wy8u86ySiRZ6P9RjOkL/ZgQmsRzMWoZi18jxMN5OMtEia8xmVENIKUAZ
Fi/HuufN3fEkMIFCwDSTTkaEWVHAPP6Qfm8ng/PuyRPBhIksjqs0pEtF+kY6zSpGIdWoMzlGv3kl
WVkky9yZG42aqiWmANIjRTlWrrJgOonoR6IohSHys30P2NRK0iwJA1oUaYCJGEW2lCRNM8NHnLlN
ivhnZSjevohNG1uJYIOFbApjX6pYOFW2JXUAb9xJBq/Kv5PCRIu8kSZLkFIwx06J28W/iigCzPE/
5YCgRQYM9/y1XHQ5V+5aCY2sER1S4rJHv1PVOPmQ3ySaxTGDzYattSAmLsS6NQ8ZyP3Q844h31mz
o4fG04P4qANUUfbGl+ls+KhxPNN5t8Wpb9RX1Zft5mw4oz/i2kwMl/aIoP7+Ly2GCRkW2AANPcQS
NP3U2oaUnvSCPO9v5mYdea0+EzFmEfPmiwQvKM/tUbIpOlqOGs585uegm2fmakuZ0KGJqTq1M8wz
CR9JvRwE82YCLpRi8FCPN6uAa6WYCAL2P20eQk3E1VwPaOdJFehHkBoFJZ5LTE43CP1jF6nAp1ps
8yug/KtFzbBN6bE/ShgJASaK3wY8FBGeGCZ+yGMlZwCeotl1dFD+thje2n38vnK8OFSkogbdFdQh
Ln1q6r8pN72XP8iH0OOC8dK6z97iMcGkCzVJE6mNT75+qn1yGOBTIE3mshNy9WICyiiFxNDw78f6
ZV50T1EfX+j1QLTzZ5FH5rAdiy1c6VQJf1ZnTHAyUgyoZ0g35PQkoyRD8EyYEY7pbXvUX0LYVBcX
1UpQZggpYlDBAaYnPhpRPQfz0MreVCeKz4kWm4cYaJ2AowS9ZLalq8Xty7CAKvwx+lGiaU5ADmc4
6OL1RsDy4djcF7i1ippoKopiGUA1YdvYRfl/SLuuJblxJPhFjKA3r7Td7O7xTnphjEYjeu/59ZeY
jdNwIYrYkF50sacIVQOsShQKVZlyjFaETHInIQAffC66fZuCA035sW9na10rO3QMa6k8SEm0aG6Y
ZTfSwGWmPOoMqN0sDa2NUBG8NI2wVImBOvILaYOOD8qhOSc3uRMcwS/mcLeBq3naU3ElnxOf1Wa5
uZPQ4pINdJLoPN3QEUNvFfKcSKoqZTLFrH7V2jY2OYiS7u8kyw4F8vmE+eJs0JEfpqmdZzNEbN8r
naVfstmfgkdxHZ0pqib/QpoWcUmAO57Ku1AFyI66rx0yuztoX6FwCon57hsUwNzCSb6Ce5Drnf0l
bs7Uro1TUJKWbTVJGYwnx+oImbFrGeMOpKEKGktfWjTGsMJgM1dVMK4B2ngZVP50lahpc73OwYXi
omntlsA/JOaP8bmFkitmDgNrvttf4tZhs7ZHZZI97EltDVge3PBQAJYlMnLoskYqt8JOFQSyJNSN
fukQRfOGmIQ5zrS00L9EsewMcfVtfyUkf6EPmJWJX5pClxziBG2J9G45RUZjDu1FESWzE285sM3t
29ocvF0boyK8qyR1bFWw5vNJbgvxR3eWBRYNE82aVjVrlta/QUbaToaR5ZPkoNxbJ/XFlpyfxEAh
W/kU3cR4A+wOgYsJCwszMl7oMjX+WPbI36/ShD6StDSMcg0nATScW7P1IlzhicReedODxJ+tDrKF
LOvNpaJOD40OLepYITo4XQMpOab7alO9STFsvDjiIb5ueVNlnLAMD1XIj1ovk8/DdphRns1KJAp5
aIUi48tthdp6WeSMX1lQeyUP0GsLuGpmS0qEVy3rQzTAQE1DbiB8H7RnNKVdp0azMGp+m7n/2jSV
+9dt3CrcjG84Vdxzgex4tmudN0X5asA4CQppB1nx545QNDNeEFhRSZ0S4SAWPdRXkGR2Eqgm8e4j
vffR11I4T0n8ByfSepVUJhbwU1V2PC54Gpeayvxdr1oQHh33Q5/hnHQ/6BgmpBaMyG8SDL5nxQHc
YqIJWUaGtzA2TqUQRsAxgBGRWcD0VvAFAs5Wxd/yguHyIJSbWE91rEVRmNIUQOxE0vHc0iRmHUT3
egfKR/lmf+sYIaZSSDLzSb2MDQJAU19L6awvb/v/PvGlHWRUKdwA85qWVQs+jRBlR7WazTG+Mub7
NLjujc6RS1bmv9myt3I4+iUiqaqoE2UCjY0Zv2pv7dV8xV+Wg2orlZVckdl9w5cP9bHBdDSrf5a1
mxSchGBvSsQMxqNSjmyRGwer1RsGcrAcgwKOsBqytOjhhaOM2eAysyLjZHAMI5tz5ut9pECiHxd+
0CIc3c1LduzeyCPgciR9+qBGs+d3SE/jMVtBP/tiBWZjoZnJLc+clzlVaBlMcgTWxlIwUmijGrQV
IItrErDjaxFAi8/+DqvoC91UDPrII9Nzm3G2jAg8Y6A2y0DEux8Smxnsamvp5wttmPQpIsifHMUf
41WCdmAIh7v1eXL+o7YX45ijHzJAmFvMkFfSXOW+ETFqpRyye2K0B2OtOR7JUEJoQSSXeYUkDr8T
/vTjhrSAVbhbsFQxK1x9EMFdfT8rmleKGQObGVGhUUCTTrHBodwKS33o9sg125gHdyAr1WM4okZ+
xiphmIJmGYcWeMbpKm5wRo9BCnTxMTyEYPvettE4MmZyUqWw8s9U/OhF9mAaF85rCLUKowi7WZxZ
+yMFKEMbFXKffPhj9ZBjXL1ygmv0VEOjOrQVm7E2cqLsrY0ClmBWFSmbYC2KzfYpPIDn5NloMSC/
WPVD7cb3rMs365NR2KG3UpphhIPU/jneFIY4spRsYmAHaxPpB42+B1tlpWFZJCUv7wokyPJRvjaA
iCHo9//O23UqExnbJpX4hXi7rj/jNnDWDCM0k7L8u8xKp5KQYhHlQgzhiJBj8AL5rqhTe9Zv912C
Ebo68ZhVTIVBFmSNjg8kV+91f90Hj0LKSHNYJih0gDJBNXcdiga5KtpDLEH1SxC/dJyqMc5NVv5B
92W3mqKXSoZzcwAhE+905/YO6p2Lmd/mXm1rftrY7Tk5NLciSCE6k3k13F6pjORQUBWwEFPBnKlS
Pqsz7I+W6Md38QmSWBahhGrP7TEEEUvIZBLaDjBd1KGcayiKTpnsizhWlTIUXbVpjqkKCufE+DNE
/LRBoUZRjDN0CGGDjLMKtmBqOcZZVRPzpl54zeouYa2IgowgKCKVnyJMnce9KSgnQXzZd/nf3P5+
rofuAeclCPBKUYj+qhyjJRU4tKqDWkNus7Qjn4UWjOXQ6sl6FvCZFNdoyuhBgQm54UMY5k/7KyIf
+VdY/1wQhRRpNmu8xgeCu6D6LfBPU1LZipzaXVd6tSIw4Hbbyz+tUZChT1OuLxKsNdK5n31Ff85G
nuFzH2She0uiQKNIckmJx0pz0UBvo6sz+i6/orMKLZyEXWl8wMeywtvFVn3ZwhOeHZvdCUIANVgD
BHPBzDq6yW7HAJ3Yy2N+HWJSyawu2SVyWNeO32SUn9tBtmuFoPoclJoQ4gNL14I7o/f+/7/ydnqK
DmArY47NbdaA0ZT0/6Cn28DhQMEs8dicDvxEkuxg0BRcBR1yh/RhdHl38lso1bIp2Uig730UCmzK
ZVaFhCMlRX2+mbPqaV44O5RRw++LKzCUqnaRsboHNrsh14ul0Afc3aUo69hfMunWPEzfm++Fuxy0
q9YOb6CKOh+b0ApCk1l6JlGzt1oKiJQsNnIpBkwQij/yHmhcicceT5zioX7m3P0QZixTpfvEh7Kb
JqVCVNVG6xRT5eSLbBZSZmnclwUv7TqIdTUNIpOleIx43qvrGiOTmS0otWNUz0GnMkJwM8xxhkGB
R8ArFM02GnLqNEUD9r1cNMPi+uG+NILz1AessYrtCFpZomJdiVK+VpWPLxxfSYvbfY/RHkUeMrT+
jJYkEDexbG7ejVYmqaA1Grks2xYRxEFpBw8no5mMkc0t4ksZCj3r22699RJS0/9vJfk1K4hIFlVX
dY5DYIrFj1jpPKHKMD6ZNYaZLQoEm0RoeTWDhmm2+AevYxh237k243Zln4rbJJ+VOOg4eLFSWloL
OrHpJm0Ut2oVV5PA+jVUjDNi+4xdmaSitq7iOVgqbLAIVpPKxUMfKvJosUd9/M/SrpUtKlBlIQmF
AhcA3NhGh5RKKshvYbCDDAPNdn8D+aaCreZDjrlf4OHTKl34jCQ91lUZXotBfxDKgzZmOpBbPT+Q
swZN2iy+P4bP0hXQXE+UsCNhEuM+X4f3sojWoOI0zzHDXch+7a2MAOPKXaMKDVqTBEOERRWaBgfC
ocofWJnRZtay2kAqjxDCtOrROgxgH1RbHMqrJa2OXScX5qLMhziAWu9+GLA2kMKZNkunJMMohJvI
i8tVgyWXHGpMgy1H7cO+KdbaKHxREHCT/AGebWo2/FulfAn0s9S9xkyyse23t9U+UugyYoDrnwyT
a0tXh3uIF777ip5PW5ISayqPCia0oVe2v0LG8aBSmDI3c9MYMXIBXlCcNj4UIufFGXMWgmWGwpGg
G8GTHyC2Wye5mX+IT8pZnKz0Fp2raJ0FUTkIxyD7cthfHAu+6CaWURdaqSTBPYI4TbQiK76NPTJ0
njLnLojX7UQbXfmE5E6htAIJ6wDCq2kUXAkzzqL9BTFcny57BqOizQaqJK7QjGbI41YqFiaIzxM0
6OxbYrkjXe9scz4ATzpM8T4S82uCHuMRgqfMq+9mW8nqWKULnJ2sovITwRJ840F8JYMPqQVuAhTK
IQf2orrxdwV1tPE5/8buUWTtKAUmUPzE25oOx9TLzk7xvqEFiZnF/LnWfuzvKAOO6bKnEmsQcOvg
IAnaPaTn7gDmt1Pis+7dm2O86+2kcATUPHpZ/3NkgwPfeFNcAd0WpHmw7q3slcxvJV7OKIAy4luj
YCQp8QyL6yoWVw3oP88zt4mq2yXOXvc3cdstJUwPGrwkG78MLRajPEtDSSIgf0j52JWN2ayWd128
ydMrXv7RdZizChg4srk6SQdhv6GjhYUevatUCMW2M4822hovGuG7WvJm2EyskNtMRVZmKF80WnCB
BAPMYN7DAomcXYAJOQZ122jPR5CCe/t7KbLskWWvEoS6HfI2D8V/EoTW45zZka32UUis7NuCuT8N
D1PRQTyppc09YNIwRBRmHisfItD/C3DKaCjH/sr4g3IdORiEAn00eMQPlxs1LNGqXHdHnYsXqIAr
ull3eBQzWlZz8vbZsLJLHUmaWGEMy5hRl700D72XXhqnfChtHkogrLFGsoS9JVKZrTq1c1QYPRqh
BxniJnx+FWdtYYVj7zZL6fBNxEiR9g3Cb//9ZZeq76ShnlCtCpQvyyKcEwidN0Vvj0bzDOU1RvV5
8+z7uZUGPRrQGsUSDRXMobERN1mgteHs+yrLApXL5q0RgY1BwEWvTrBpZauaqqq+7xvZLsis1kEC
ZhUQWiWA9QstojiJZF+4H+z8qiWPtK7iDOjIy886+PoP6b1w3DfM+lxU4OeROAd6DbtG10CzXDOV
1tPjt5B/CpaRMZzyQV/0e2cEhP57kQIH0cA+RB+xcegdVUfZLbEnM/ZajDyGTvSNkOUTpqjAkk+E
7YxjCsZuF0lW+0wdUVM6dYtAQr63dEwZ1z6hc8qg82B8MAI1l/QN5TZGTIisXSZ/v/q60axnTa0g
4GNMjT/ks2mgSVt3er9+4kxcxchjvCPfyBCP5d5rGzqyZpah4cYkbI8c8z1+Mx9YbQKFP1LeLFrZ
4+ckR8ntPdI5Xh/ZfeP78AqCln+vuumiWG06MtQ6kOetNHdTbb4aBP1eMyorFkQfEjR/F60fh/hq
p8M51sNYUoF3yOzH/lKz7mUScdIdJ/4A95WFOK70Kg3Q74xhYFLUw4tG8dK91JlZH5JzcTTg1IGt
nlW7cqA0huHdxokdzsJ/3bW24SUnUs+N7f9E7s0Aq493ztWPi8qeL8Rx/Hh6Ls1GNOND68VefDRu
4U0gqPgP3sT4zB8NuCubUywmvJAAQvTwRYrFw1SnSGMPNcRgBO4q6Zhl1c3k4dN9P6qBK4NZKlZL
M8N9ZU9C4T671r/HR9Us7hJwYAdWzSp+sTaVgi1R4MQKRGm4ykm3uvBDG/7uDPvArNV6xi4JUo2c
YUFZVWCwk+xgjh/3cZ71kSgESqRBT5Ye0Js2QJYIgj9JDlpeUT2CvdYq+FE280n59ndGKZzhNEiF
CDWOztgo7DBdID42G+c2qvwqD+wwQdGrSRh3HdbHokCHT1TIGJIIiIIU9eYZOlSQ3Npf1yYEKCqv
83g0hZIrdVjHuhjLqYSWckU4y+OlEG4HnUX1sVnxXdmgDmY+HrS2axFVsy+4lYvBV5D0EA0CFlXd
5oatDFHeXXVy3ysZyTya92Z8zA2Gd28fuSsD1JGL92xBm0oYGN6McwRmSnLsB0d0jYB8PEZ9lRQ7
C2axc7PxX13ZpVx+qQ3dAFkKecsPiLjSBYeQfGzt+pijdmdG/h/l2iuDlLsrUMTt0LCPOJb41unD
8rUXZa8u+i9Ktngin7HamZhLpJwd7GpSEvJYYmcPtnJGnyTG9VIcNeVRP1Sy+Wc3l88l0gqNih6R
/kwyTPFRlJ8Og2945PuFzJsLa3Gy8O/0QZdmWdA5QFbt8FbzULm5B5HxM7EHHhgmAcxmjrZaGpXn
D2UfSyCHwECYCtHJNDXVzF8m0U5H1UwKRngTn/8liVgZoxAEHCAa5BlhzMBlLEobR+XfUu65b1Jv
H6q2LxYrSxSOAPKLqE9JQoTJXN4CM+sJZabqmT8aX+uz5MjfCss4G/clA/sZsCJTsBJ0vKhpA+xW
7S2XJ2BWZJGkb2axq5VRuFJwPF/VFSzMfkiynMtIZDCY9C/MHaRwRAumNB8H+GFyNq7DO9VXLcFM
XEKbBs+4Gs+lCwJOj/Uo9UFD+auPGNDcQOUHz7mU/8sjZpiXGj7C++FT+drYoi/+UK5D1QTrGJ43
q4cIVGD6EVQtBpiFg+v5jJ5skJ2Yiz88kVn8PywnKJ+/iQoSqViSVCRMEAP3VeRlWxK4uxwdoegB
8yeF1Te0HZKf1qgo4cSl1mpy9Y4jNNHnp6yzlunb0H41oqf9MPkg2NnbbCpMWvS5clILU9p1/So7
s99ghJcI1YVfoaVwmDB/RIhxj+3BsCPo1dVui9O4YrJLfpSc934IFTeJGM/QmEZymw6P5XDm+8MY
+lV07rSjCj7+0FMLB/KM2oyHZ6fVzVQzg9kJJmsuzqr2qKZwCf3HPH1bYt6c0gHt1m6Seqlk9pFd
4qWf/wFeKPW51w5GdtAFE503jXZctEMzn+b8FHLOiP+/dxrDlZSDzn3Nh6PQncrpXhrPo1ybuoDR
oeStEpzakC3kxlZbXAfpeUjflfQkoZM8hFa7elPi7tN4qWgq79zwDM7Kov5a94/y8s1gZUvbYPPp
KBQUNHMZZJOADBoPSngBUbIved0c9l1ku8lg5fsUDohhLUp6DiOjVZ2Ve+FlGUzJTtzc0s+1aCZo
HP0jHmF1ZZNKKVRp4fGoA28oc8Epo++NNPulyJLu3RSIWZuh8gi+jjJeW+D92Vn1CBu0cNBCs/Yh
eo/ZOys8Kr7kVF4MyplnkTEmtg3jP78dfWOPgeCgK8MSh6Q08/BFFq9SyOwuLVLe+n6MTug4t/Y/
JcNd6Cu8HKjiPHJY7jQU/lTcZHrP4Dj6TfLyuSoKKMWOKxJjQp2p/ShtK6coMv8Zcw1M9VDV5p8I
I6w+4ccPWl0iRa7ImiyGwTG6VQTxJIH6Yy6Yc28MSKbv3tHStkGRwswCaV9beyGCRjl0NRPQCKM/
g1BgZl55AlUE45sRT9/BRVoQSwqasY1TnIYjxKHAVWbW6AUu2vrQS9fx+NzGrFs/K97pazkku/Gy
H8Ai4WgOfmiH6aA42uXjYcLsLuE16/6w/SryGe0fmcjqG+ax0aSahFAIvraZGXioKfGeOFvRGf+5
oNRE5Pxiwe5fwgcDRR004JCJKJxGf4l1tGiVquhLKZLcg3De11foTUFRMnk2bgOztFNYFBgt3qyQ
pBAIumpGEiYEBcQbAf2ASfD+VzH/8RS82tuW4+q2RZsrXltnU66+9h0r5MnJvOOhIpWv6XokQ38B
FmY/veJQ7DyN7+WlOTTO5MiRWbe2+ly9s57StkcXPp2G1gww1KrtxwYRSR53C/RJxWhwDUxU0g/s
S9nmvUUVDQX8owbkLajPFKiSAMlUIOcQFkdVmo7zBCrfYoq/iBP3sv/Ftk+lT2N0X4MscKkkE0jL
QBcQG+YkfmtTAwo+6OCQX43eNwzOzqBwpQdf07j60YkPVdqYfNNZnDYdwlYzy4LVu7zdM7D6VdRn
5vmigDPpHz0DNz2EYwcQRtnCIfakb2GNtnbFqx/QG8H5KZrBx9MfAeHKPnWy9BjKXMAvgk+gYZ6o
R89CyZlzeJNVdwP/FbMyfxKZK3tUEg46YAjhGCio6XHgjNpry6Qr3Yz9lQXy96vQ1MIsKCfyGKzw
qRfKUQG1v+B+35k2s4yVDSqtHpNK5DtiwxDP0fzOybwppychVfFgOFtN8SXURcaJxYgVjUpK0wYE
vlyGjUuH8nss99dBBFwPKtUMcxbF/3Zzwmp9VHIaylMct+SqxPuQZEL+Jh/nj2spq7Fp8xxeGSJ/
v/pYUGENg8CAIaW+jcJzl8DlG9XuFf04pLotjm/7H267fLgySEHONKt5WvKAVVA2H6FACUaNCS0s
IHy5RZyhG9Q4Jt6omftmGf5CD4Q1jTZwFQqXH5RHEhghRhy1/6ERguEk9ChYHPbjUJMn0ejY/9B9
2VnAyR7Zo2e0eBSU7m4UBw2h9uDNpxJXTgzoesVtdTmwRJm2s53PbaZnxUoVTOBciwBpbN7iHTyL
3qM/nIPmHOdJj9lF+cJKdxieRA+OQZ3daBsC7013kRMU2gbFikuQSwp+lUHZVw9YJzTLIgU0XB0v
XA7SMYjQaG+i09zH6PEtTtwViMcrU/Iq9JnI39TESibTeNh3KNaHpgAozMZF1VJ86E646kLDbngP
cM3phbdvhwGmOoU6UjmGUyoCdRpZNTuoI0NPggFsrCOQHhmbO6VvukJDS0Q3hk8hSK+sQFRmFCVS
sHxkaWRxzZJA/q6uzjm4TnQL8ZuoYFkoRdvosh5/qKoFkj7umCZCbCbxlD4NyYR6R1dBXkkoJQfc
VSpLIVTaStFWTk6BlzSrelDXwJLRX17QCneAcN3NdGtcCEPPeFiYrDabOeHKIAVeei7USxgOgGWP
u9fB7dzUTv4IuLTTG/UwH9Vv2s0fvU592qSH09JkjpZ+gQe0Sw9aZRVlK/RbWbleMTrvGK5GD6Y1
eMBD9x0wMpvqxkoEwxk7iUXZvz2SuVoOle+UtVBUYQMrIkglw5MCfp4RjBDBTXHgXd4ur4v3zpo/
VDFZDY2MQ4BuvssgviIuJGmIkFqjLwazO4b/h7wTqxVSsAS2r0AKUxSWIBYU2LoaZlY4L8d9XNiu
SKysUADEC4uQQ2mUvBWNDgdRg1N4IVInyam7DOCfY8E7A/DoEbNCbkd1JonCHEdePyfgoM9PnTCC
ESdx99e2WZRYLY1KfnpByMpe6dDUk+YvGIi/rrTgMujLZEEv4WsmZ4y93DxHNElUeY3oFdBtw1Oj
J1PCYdIqClQ/1pLnfDG8QoDccCadm7H5GvP60/4St695hqRreNKUIABBXTtGLtLilCP1D794SA+h
D3EcO3jDW9h/eHv7uKv+cpddWaOCDi11fVCS+3/wSFhAC7t9LM3Kbp3qHB+EExGrMRRThcoFtDcJ
5+SfXWtXv4BA+SrPbIu6kusRZ3XzUpyJqlN3MB57m/PQ4sesum8nmStrVAi2U8PpigFrhCArD83U
yb3imYM6nAwuPDy632j3kc98Tt2MkZVZKiaDUay4KcITVgvRROE+OUbfCTVLfpG/KJfkSX8JTvwz
K4NnuhL5Vaut1RbwNcrEaunMFnJqu75od53ZOeA7e2Rxr26egKslUrEphJpQ6kqDd0BktlIC/W8/
677sB8fmQbSyQR3rOp46Qj0DTisKNFAgzTW3w/d9E6xlkKNitWchOFjiJG/Jg+2h1Bozy++TdPmT
S8fnOuiTex6SmgslRB3hqf1H0ILMijJji7Ff9ME9tnIzLBzJvF/E2Uy+RxZRMUoHpzPLYxCb4Vvk
i6yxDoavGxSkjGnRGn2MHdREUOLWjTl1rzzYQsOI4Q3bYwirbaSgA9dQDYU++DcfWToa2h3E1KOU
m4tmVT941JGcwTOO6mwHr3/lJAaFIks38UmGspMb6+MZVETXgbE4JS8f9s1s39VWC6Rgo8BRiHF9
oJVyn18J9nghWqvL3WSVx/EB6MiU8SLevXMc0Ge50nNSxgtwTDFHbl/0eO/VzUVobUn0tBgUKa+t
9vCXi6SAY2o7EF3ruDBl5/AuPbjLybDE6/L45WMiB8JN+/ZYMUFhCB/HiiRnFQbwi/i6Qf+OqIQM
99hMU1afjcKQymjCOcpwGRhG/QyYgjhwWKn2GOVvnNbfaHXy+Ddr+kU5bB5lXuEzBIJsOFn5VsYj
A7D2UfEXrbDeqNNOKOAXSleZvXg/Nd8T5pzg/rahLebf0DtMUxdPHYwIAxqHY/QpXurhvsgxhqbP
x/0d286Sf34j6Ar925jcBUYzgKvkgwBmgtgv+qm87NQi8figAuIYjUCMwxgt/v82WIoiWv8zxPLo
q1AaB7U7mr85kEV1XnFh1Y63J09Wy6OQo4pHOYrJ8oozmUmsrdJqTvmR9K+wiKm2qwQrW1SaES9a
XIUEpZJzejUcs++iU1uhr94c9YfGuYLqm6Nl+AMT3ff5t7/8jhR6aFU0ixjGx20Hj3egsfdCP/QG
jHOT51eoSbL8hqTfv0dIjafgI5dyLpIWpDm8Pxzb28gdzPTYH6fHwmL1P2+T+602lsIRjM2CJpG0
hnKRafRmquL9gbzCpoI7WfHD6AVg8wgd5cr4qqOiBe2Du/EkHAdHcBJnfg7t/Jmx2/vgqdFv+Cp0
dpKGAI12r0LOMgOXiH58S2NcLxWiSuOxustYcUo/4Q9GKZUFaS8LnzTMGRJRRM6SH3oMydmEU4gV
OfvZi/YRxqv8r2obdYwHTH7P+WgF6H7K9O4uznWzU5gMg8RXdnzpY+0rW0YstvxMLl/xE2EjyFzV
CjCnUlpzYrY2BKsPywUdl27qMjPDza7jT9ein/eHSl6mWsFwg1Dl1igOVwN/x40cGExdo/HDDBq0
tzKXP/yl/1CwpHKDUOYF6CWW685WlDtI1rmEq3Jsjh0HckOiQcYqkzGyKI1+3184pczyGAUK/jZ9
nWzJLu6j+85Mz9FiSpiUCF0Wex7juKTf9xspSXhItyClKQoz7S+gtObyu/29/M3VXQMDGuquOk/r
DFQNmNL0DMsab/Mn3e/vSGzEUIiExCxot8AR0jj5gwQ1j48H4guKngmTY37bj37+CJo6vCpHrYpz
wGEV9KUjCTPk10MtMflIrVEM7kfLAK3UiRtCNGKrMTTSBYmFk7+5B3z+CKpkkguDDD4cZJC8N4OA
hygK68ca4zCq2Z5D9Eem1zKjmek3TvVpk0pWQHKaCTVpGmkd5W2GTheQ8GbwBycAEhc+W+ZhG3o/
DVIJC+j9QknMAYTLclOGHdgMWEfpttd+WqAylHEegHnTx5IQoEfeSZ30fb6RPKLIWfhpAX5E1lji
diuM8WmUQoSGS5NqJt9O9ubaau/GS3KdgHDPySMbciCTpZuKlbrCJbrVbPUy9ZZxgIgcGya2s8/P
H0JlMcuAObmO8B7kQ3Yppd5DDwRAf/SjXPHztvqyH77k7P4V+z/NUXkLF6iREXctWTc4udzUkzyi
acmqAYkst6HylZCvwqFHF7ob/4AMRPokvAW3ga8cSi+86GdMBXn9i3ZbnITb6G4+kyM88oIr1rP1
9qn6uVoqk9GS/2NVyl/E4UFI0LWi1JY4vu/v6m+y7J+GaKqdoJIaEfNNuKhcL1CmWg549rEEi9Dm
sivfTGsU8IxKJMUzubqWP0YHW+zrEvpCGqfLcLCAApZVamdEqEqBTpIaeRxittrV2hc5eOLm6054
+csdpHCmbJsMJJxwmBnP8Msx9GW7PgtW8p/qz79J7z6/F4U5Df//k3JwJbe96+4T9J+pDwu+WXeb
p1bgMJbHCHOVwht9aAeRmwCjI+hl0d87nMntCD0N/nLXODMe4AnJMrsBYLvJ6RPoVApfZqiWRCnR
VsKReC1aIl7eJzxyEcrg8kwS9gwAkGFelHk8Ms5omn+nWGrQsiUkUQBDTYeDkTQ5/KcJCkaYqxTY
RLJRzQkIZNzprf8h3RPGzNLiLCL4BV2B7DW9Ga/ZHaOsqKDAJQOd9DQFuCbl0WS2bW/mQQZZgdza
dx0GktJdahx5IoRcOoqpRf5eqfKhLZSnfROMldDcO0DqME/Qkgca/teWP6mcH5aHvzNBQUgV6WqQ
kZFGLVZCO+KD1pJrIfOkUmK91rHyMvr5DJwRxdh1sEVIbvun+UJ66KuDeI2LrFW6eWGyGxdZX4kC
lDJo03o2oNMqVVIKspGhUQu07MtNZO5v5G/KHj+hiybbWfi5lAIyLjS9GKZsdS5GKR7ArukaEItv
XiP8b2svFl6u3eQr6wLHSB/onrM5LIRiIjUX3ldc6RR7HxF9YpnZbjf7RC2adCfWhZQXIN7magJ4
b45NgkGI6GvTnrpssJfGqdQv1RIyIo0VBhSMNHLNR5CvRhVa8PXsqgz8ab79y69HgYbRyoIc1VjY
8ELqRtqJvI+hevTYXwghjno92tOTcKn89Fq/YgXhbyo7P32H7jqTkjSFODwC3Tjwfn0YwVEhg9G9
58zQR5vtoSzN99g3rlpQtGZQ7UngXiDJuZPM7Myu+n/cR3eSUfrNOWkUocsk/Bzxa/g0W8n3+Sp2
jDv5QT0ufvE628lheORslnDQb15jP7eBAiMo1zWSRGYWm5dZMRuoa5JLR35RK1NLTQGc81Zjyqfk
Pwy4kn96b8lUmjPIgyaGxHSLoVPCiguNvjsZtA2ZE6XseVrGyahTsIQK5aiC+5jEK2FqSNEhJODs
1+0BcrqLQ4qjxWXiGBjFCCSa5ZyTJzzIKggkvtVBzooinR64+SwyzDDAiG5FS2Wh7FvwaLmQIDmm
PkkvCKcT6y7DMkNdmcR4LPqSTIaQK1OGK356RN7EpOHe9Eq8oWgyhv4FFXPccJ1VWW5ZeF3H+Y42
nQvhhicszYaV1+Cv4ZzeJZcJ/VvxHn/bR6Stb7W2SoGeAnaNISSdCSon3wJx8U5fxI5aZ+6+nU1I
XxuikU/qNKUmGQAEfuYytOVBN7nmzkj7s5G95b3qRtq9UggMUiDG+j6O09WuasMYZX2CXkI+QJ0v
rG1uWswoYA0Lb53/q9XRwxkLlL0DAZNk7lI9dNJjP7zsb5+0BRxrA+TvV+tQpZKLDB4lzBbUcH01
mcPU+GIn24WCOamlQm/caAvadwi5W2Er27x61XTVBVPMUIEw7FlMr7liOMZQWQkq0dfjZ1C5+DFm
PnttdGShORc5yBIwjI6GIyupIInKY+i5LLwlxECywaKE27oQrddDAaE4hBzUvghlfzmaPRkfTXJz
wrqU5VaKU4b3bc7frs1RQKhyVYU+PwRX5yYPwnl+jP3p0L6nHmis70gVDUfOFbn+6afiXTIHl/OV
1OZuuIf978jyE+Kuq884KpNWcKR+N403/HDKxY4BipuH6nql5EhYWRiGvllSDu2Zyv3i8k+Va9YW
dxc8yPfZk2D5ilXet8/S9/1lbWHk2iiFXXU59DFaSzCLEISeIGt3YjWGZpmq9lAvIHNurLbOHqGE
yMintrcTPA0yUBOy5PR2gvgl6iA36nbdCwo8POtzbZ2feDP9+e9Tm9nILR+kFe6w8XKtKldCF5h1
cx3UrKNss667NkRtYDXmwqKCsRCDSGbcmmgeB0O0N3a2eK9j1kp4nGQUH1OWisFmIWRtl4L/tEjk
FMiFVMjWPcnOfX0EbUrjQC7VKm6hTcOikd/+YpqK6X00vAkKFfdqgeFzXebQ85qH3ycjm82Bm+/3
vfE3q/o0Qn7EKgZEcVDHoUKUdRg2WKAHktjDQft4nZWcwmNpCG0W5NAR83NRlBsOup7GSQt73KG8
Uk6EZntGKy94MNA8yXxY2j7SPq1RTllKcVMjvyJ6DrJPuo+AXhwKgJXTPBENFyjZ1cxUcrNivl4j
5aFGwEdjr8NTWgd81E+Yg8cU/kv7KtjNNXmO1c/K7XQbHycnKM3+prgVv2XsBoNtoPlcO+WvehY2
Iy/mgqsloIXXA36+U2MjA/3bxGXGDRQeas2fxlq8lxdB95PR+B9p17UbNxJlv4gAQzG9Mne3Wq1o
WX4hnIY5Z379ntLsjqgSp2vgfbBhWIAuK526dcM5xYNRpAJc0PNaj+uvzJyMEeLKaTEciFCVhZW0
VeshBNLbY9+tR8VUoim4viF5K8b4PlJaR31YYH+UeEe1L6NeWknJC3bzdiEbhJ4hvpMtKZ5TZdbe
5YL6NAhFa0t58yWVZaeXjNmKFgSoZzB+r6gEX+v2USpXTsXJPmT+s0IsCfysha08USawQYuOKxg9
LF1M7VWaH005OVyf13+BzXdjjFfUkGgSB5pjHb3OsGOoN90McJfLkxi55OfiKF9kbn0rb4AMgiHU
n69GjRx2Bmm3IVqsvOmtVAfZmFC618e3a0oi4KIjomYaBrNvamnIG4I0rFeK44MeSn49CsEIOWEb
zbOVc93Y/mS+W2PLQxuz6OWWXuKTPbm0HXwNimcwRVr0dSqe+J0ku3eBLCkaUVSiaW9O2wamh66d
yDzgWBRq9mwM81lI0z9x/zcmGKyMolSXGnoTRFFrxcVNjU53Q+JkZXdz4jo0XkRRQYuDyTZySGsO
BTF6vpMF4Cjb6WFxa29924uJHd8i7fQ0H1c//7LcGD+mgJfO3L/wNh/AXHhTKAtjO0cGaqHqQ3iU
rMg1nAYZFDyIrcTjFTPuBiF12ZAVTRFlRWEPuVy2ydBEiQF3Oj80bp9YqJHx0Qo0WsShNKOo2cfl
lzjktDzyCUZ38VQBJaIs6xpUS5hzoU5po4QFjr3eD4FeGy5uJnvlsb7sz6qiSiIIkkQwZDNXXmjo
aw6SPtr6rno0d6kElDq1gthTIAek4JJs7B4IBZ4skcH1AhXnj34LSsCzQqWvgxKKCaDKrV+0mBec
oR/NRqD0jQ3mRKgQzlBJgm6gGtUpth7Lrq4qZ1LlSGIo0SUxyQsHV2g68ppFZhqzLC5akVaMZLn2
LZ9HZ1pqyZor0B/18Wg1MsSyBpAoNh0qjYvkkJYL7xN4g2bchk7LJqKIGHTvSN546C/dM5QgaKyc
vvmUxC4uyaV/5jtrPMPMTsWxjPSIFkTKnXFS8/tl1dxKFxxjeCwlXrns/iuXSKYBXWldM1jiSNMg
iiGPqYFQlXYc7xRAkPQkISGdvhboOKFQVDzhkgSHQH1bPxROgwZc9GZxc3+7B3TzIQweKUmqL/mK
qyTHc2aFLFaEtmPjdVAsFcR3j4Kf/cwcTQevAOf5u3uCNoaZE5S26AchFdgTlKXx8vGXPPMq9eiK
fdrNGwvM+ZnBJNAXK+a4vAnR4UkOk7fctFx6tn9ZS5VIADhJlVl6tqEqDAmnwXi7jUFeb0fgZENK
81zBub9NXwSX4ixaavzEic/TCQGdIP42BLwH264PQt6/g3GxDGTpunzODAik1lZTueAdsobku1I/
X4eJ/Xk1DFWW4NKoLPVHIlUtnot0Xle0/MfPJMM7tEwsRfw6ZI9TH8wJj6dpNzmuqzJkUCXJlBDl
/Ii3vREj/ZDk9LxUt8b32rBiB8KbXvu9cpZgcSI7P9IC28nmBZX3w6Eb0wwi1dOgSZoQG/T+vFUC
46D43QHNpvafFG9sx8ggUFwMpjAtVC1Yf1iKHIKVr8L69fra7e4RFZqioqhBKYzNuApxJZuyUmOv
ro1LaiR4ux9iV1uJ+v26od3jDUfR1CCoQOMWHxdMisFBlSKH5YkQi0/Sb5LiXTew79lsLDDbvU8W
ZQX/FKYLUl0mVc0Cq3DtgBoQEZm0tEQUcLjQM3ci2dV6NCXYFaqkBW4///4G2XwI88ww0bVb1SnO
A+XdoRGMBIqRcdD6vA663cXbGGKwuo1boTJNHIJRkuwE2n3NF9JdNPPn9ZndPd8bMwwy16oQRkuD
8ayS5uqphOaUezE5xW1lz+VgjeVdu3Kig/sv4o1NOvTNA2PspKJqB9ic7AWXEEEfmgG8nhw02B15
RMe7dQd4iv6zORk0CaW50OYF1kS/vUlrC1UoSOoulyZBSxj0sn39UFy4QEI35Kf7aGOVARJVrOBF
FVi+DBs2OnXPFMIoQ5N8U/t/lDo1ZAlpKlBCmQorvyFUUjVWCsJ3vbP81SwWEinEbl9BuPxKDkiu
aKfuqXCgI8FhCdotKNwaZk7+0utJmMwwTB+nxK7x3FA6G2V9IIv8TavFKI0JelpcZEcc4sUnbOGX
DjLL7vVtvLvK2w9hAEKvoGcslAUSm7EtHvMnwaLtCJmtfAtvspvuZrxdguoPmBC2NhksGFEvYwjg
9/AAih4pTKsZeZJ6u3iztcHAgJEqdaZEgNYJnFNowg7at3ItfkmaQpeK3bFbSwwSVFo2qGWGXAza
UBM7ME4JYqSUfla8Nx9Fm9iAg8o33dlOb/38kvlabIWS1RxIgCrnJzQTIaq6Ktb1haVWr30VgxVx
G5bD0sLfStN2sIwc7LN1VRyTSuQA4S4qbcfP4MQitjo4C3BiOxfRCJqRr0+rPznizX95q+8mhLbm
GICQBrMGasEBmL0WDWfNOTHc4lt60WikH7yuTm93tSOAlJM42sP1SeXuKsb7GENlmcceOzc3pl9K
p99K2eTUKgnEUbenCtAYpl1o6Uvr1enII+TZu3M2Q3/7ug3+JybaShOKjZOdPoXHorHbA627bH4b
r+Ljamd381l7SR80TzxxgWIPmLfGGcQy+1KqxwGOM9g9oHg1nPug+apZlApmOPEQgrN73/bcZqR4
Zi6NImD35iPkHQgqwcSzzu0+2HvNbofE4FBfz0JXh5jP/BAFpSf96IPepX+IR1VwTQc3H6j2/6iJ
cWuXwaZaKTOUzdCb9YjwGuROwB6r3FKzUDpG1b7D2bUchHq7AzazCda7ulM6YHx6CP0CFVKrrx7/
Gw39/hYlBCFQDW92NuSTVCSrQrmkTxA6pZn/t34zt6Juf0jvdhh4G4uSVIuC3SglD2n7KLTHJL5H
qsOLijt9QnsDSL67+a4vePEm3gAZtIMCh6qsKgzT8pnurQiYLhvXD+INkIG5dG3A0ZDg5U+1CgSr
s1bAKiQt8JDjceHuecyG/D6XDKiFWTd0Y4yrcsw6G13XgY7wI1Jyv0Jl4F0WdGt/vpb+scWW/9bt
QNIlxNZXrfyAHJZX3mXHxC//0izjK+Uq4Q1u91G8GR1bDawmS5mlMTb/ZJOjdi9clBt0rjnGDZof
079KAJju07L8JahV+/rB2w2kb20zzhXpmyJsZwCM/vjmrrvhoThW/oC0ppM8hzcEnnRkKwQx7fBl
ArkVD0d305zbL2AgbjKHdSlUrG14Fi5FMJ8yW7rXoCcCyuhj9Kz4NCqAqnkIfgsHAXMkHbIf12dh
N+68/QYG7kqtlxZBwze0YdJD5Kh0FlP9tmbKMWyboFzIC7SrAy1RHrU8dAUdMrO9XFuTLvMIzfbv
sPfdx7hq5aTnarTi8NLXMIgf7eps2j/1Nzc75t3Wew0D22EzEJVqclqpGjYe1IqsylTsyPyp6UEo
+1ASjOqLkh9WnjbSvzhj7yNk4EmdSLsaOWCjc9uDQSzlRwYZEN2XHT1DVwQvevgv3ti7PQamzCnJ
c3kC3qsWKplRmqC84NldwN0FGxD06aAxdd/9SC7jxDlbPCBhQKvPdGOSYiyl0fzs+9/i/OWPdq1u
6KYK5l6RDT4P+tjEOkAY/MSNNaO0ubILm1hUOKu1Y4sH+Psg/G6OOSQTCVdjSRFzkkqIEMy5k6TP
evJIEtW6PrB91+rdELND1kJpRrXHxIVa4mnqX6ou2lHRutet/Mu78t0MszF6uZfzlLqLzV+YPNrU
dTDPSWXroFumGkZah0Bkz2MQ5A2O2RUiagGnUKXP6vFZa2ILgULLqBfO4HYFCg35n8Gxuj4yxB6j
ZMSur8FoDOE4lOXIdv6Ep54XO/VpOVc+ModW/d1EVJsGS+KH0abN/So4QhHe5sw1Z++wYUTNWI0G
DaA0fTl7oi05apDc03JbxR/RjIVY3zk/55wDyDPK3G21ModrtWIOsii676XxSyiFXxBMPY9lFnAG
uO8Mvc83c4vFEGMTm5Ki2jTdm2v6KGTrA2mBNKBuPEsLKkBkMf1Khqx1zEx2QR38cv0Tdt0+xZAM
HWlMCaSn8Gs2LjS6Wccig74KXGhIr8OvhZoINCB5fu1eMAH5diKDGVyC4iebCl5NOOpaiVnt3Piu
wgMP8dHlAZ3p7uiRY3RCZwzK3csgvp2PmpMcBTt+mY+gz26t1Rc9BALd8syjB9mLIm+/6k17ZzN6
M0vCVjLwVcVf8yWF1Au9O/WX4beYWuRSButRRlEfyHb1X5Rfj0tutHNvf7BP98fGfl93hkREeBDK
ZXCTIIHHWNysNhXtSbhyn3t36AdrzM6WE1BRrwn1V5BdzYIGzhq8pXvEwvzSFznFFnscM+CGJypo
QMAv9EkdT6twftQOmRPKpSf/BjHHg+6KnuKOFTdNswdcH4wxt8ygDyi7GelLMMF9XUE0N0WgqnKn
xZJtxWmeBVs8dDflXzocQ/ogRbk1BAzKN3Z8XuUfPTPMWwAfgyoTMCER8kmxKY2rvk0WfIy6zlau
NacahD5i6htksst25uDVjsPwwRqzqlNhjMpqYFW15qHrLlLNexnuAOIHAwxIrYnWVBqBwzCKhmtq
ZzHylcwqJcO/DkX05vw0bSpmTEYJFUpWmDuuXFq1ExqgvVAbhxmlB1ONRh9RhAYMDkMSLD0nWL1X
SWWayNuqIlRp9U8EnpkmIMHR4xkjgq0G3RSvdTD8HJwQbET3kBTgPZv2omywZ2jIZKo6AWfox+Oe
TlM2TQ2iPwWoeF1cteRpnsffCwpYHBkKfraQ1mBhUtvVKupaC0AHJnJC1PsgAL5S1TAoNwjbskdy
rRd6pTXAo1vclr9A8O1FN/HDcKi8+Mh1o3c358Ya4y216AMcjAbWsr9yRPaG2Qatv+FM3gxNE0c6
i7jfuC7n3tPYNDdWmXnWVWOKRTpGPBYQZ6DqsCPq/oAJPVimbhqMtXqlL1Qx4IYTOSNme/eMdDTK
ZYXt2Wu+rA4NY2bnMJiwqxS38P4U1t9Hy7bnyWo19mYEi8qlvZkPazBaZZB/By8G8O0P3Pnt1LL8
8K2ER8VbmEhMENlLsq95tZ7kQTiYYJm2rgMCbyoZ4OmzZV4mCYCAEN+dprWuIuecKthdqN7MHf2E
zQUspmXfRVQC24hiXxG+j4LmtCoeDs2l6HsOUv/L2VMJvRyAOYR6+Rtr0igbi0D3Bo190VqR6qyh
DA+kwZCS43nPu7CtG0j+6fTvt+jFxtii5h2Ym+hGTGLKiOzW/U2RN44Yyxzg3nmcYE+8W2ImsS3q
Up67AcOqUluRFSvKHhQI0l3fDftovTHDzF5uDs0aazSqfVOD7/iphH6sfBcN6BfIb+Og8MzDyCvV
2ocSehtpKM5ArRbjoQmaMRUZMAyVy+L95EoOydzx0thzIB7og0/53lxKKCMsXCbK3VndWGbu9Xas
e7PuewRkiWhPmoJ0W2ITXqXG/p7cmGEOWSxk45rV499OIUVKVBPb6lkE33H5/CcFqaa5scZsFfDu
R1lbwZp2HlzUTtKmCLwsA9DUFUhzVQfKzUe81tceaCae5/DvO6Ub+8weimvUww4h2l1BYX0gkLMK
X7VHk5Is2lxuup042Yex0gO6OYBZ1A+liYpXBFpAXH3qA4h32SkqUv/sztmMiqLcxtIiDYuUFRjV
SNuVQXNoFXgmG04YW7TVRH3GA8a5fhrpQn1y1jYmmYt9Bj9xWpTAZq36oVazpWmSe90Cd62YW3yM
0gLlywAwEfM3nWMk7ymNwXzmcynSX3VlNGxJvTLFfSuX9Kz9L+My7R1u/T9cKNRYGfBbyafe4bDI
u6YT8TJocQFQ5s3JR0mGo6MNCa9M+Jy8qrL9ZXo3yCxTVuptniLd4oGOApLypduGRcBZJ4oQnyfv
3Qa7TqqZJARlkLjVJndE4jb1QNbnRni2Ky4aJ3mFUHshOBysfwy+veo3252IcVTNFV6Wiz2402pP
kBCvUd5R+I0zu9Vod53TPUbcctm95t4PhpnLoIuiLpcW3EDVX+td55YH4qK5Cdmy8NCDOTv25Ef5
V4nR9zjpzSG1jigEA2vhECh34W3tkFuoxnIu338B8PfZYO4JIqyxCiJBnMR7QJo7n/TnFbRoPdw/
88DbwXuZnw9TwFwXIlrPRSXEazPE0/ZQ/UXrQGa0H7oq+uDBmti5UGT6phxjaD+aDnmQ73klRvuv
qM3yM3fIpMm1qEQY8ITwmKqcahAKLvKpaH614m/UHuHhVtuV1nK8t11/amOWuTpALR8LMn3Vl3M0
WmYmmXZb97GDxIvuS9HQPFw/V5yjKzPXhziCzyukwwQG2h06GXKRMyLuQWLuDdDT9Ok0YjFBr1Ee
6lflhYIsaNlPwnl2pXN5PwW89rd9t+Z9uzKINDbtrBcmDY7ML2sa2eYi2w35fn3u9n3FzWIxmASu
0mEdDFipcqu/GZ/S185O3ARtUuo9QTFLaPHTzf/iK/4zNDaaCJH6eVUFTKc+EG/sMwgia26hg1ND
Ne1+FFwk2e1maXxRroKkFXrLaPAGqGIPxYFeO6KcqU2/d3l+U5bS8/UZ+TztiEeJoKswUL+gyZ+4
4coVBbM17mtdA9c+NCX03M4l77qR/Wv0fQIYfCS6FCZjhyxFshBnGbvbZJ68Ko0P3aQalmmoD40M
WqcyLTmGeZjwhtybKyFq0Hhe04uV+MXDAAKVwcsfKLEpL7a3R/+xBUA2faYsOfr6OvhayZciPUQP
BA/82FvgRhqP64LUSATg5V/ke/pHH+wyqFearQkdnRAEIOfqy/KFBjMoW9Z8Lx+M2hLv1HN0p7jL
SV4c9U79dX1huVubAb/cLPOiFzC/nZtBaqAD+Z/wdT1g6GhfW7xZs0ZfP2qn/zDhFISuuBcKg4Pp
LA918wb39upRl110u3uqgDt5GioraCETmJ69gQOOHPhlEyOL3hZLJ+Cun7rVFqBgbmgNJ/iwV0Dw
YU0ZLExDUhhZC0dm9LKH4jslpNTddgFdNhLMbnbhZWF4U8mgYrjMdVXlAIE6fqjq37J6ZwlZ72jL
wnmrf0Yb6MK+wy+bR4zRDzvFtMxNH6AMUQHt0u8KWAqu70qeM8LmB9fJSOKGghq5Hx3zpnNnB0Ke
eNchvyTZ5q0x2uaZMu6SH5HXPkN2hvcM4g2Ucb60Qhv7KKYzSr5EymSFxsOScKo76Aa/cgAI43J1
UFWTS2pjWC9jsXoN3I8++j5kT9enk2eHQZhViGY1LoHetQF55zRxyrIOllj0tbTn4DXPk2YjYTI6
s6AbQk+XrUPhWnZxPR9rqBZPZxF1n0dKBTgfdTeDS588gecLNAZIrsfudILwNGqrreWE5ZT5lHZ0
Nq/NNgM3aygnmSECZ2naKraVU3hHk900Kdefhx+8FjzuHmZ8sCzRdamnNYzSJUa+HYcfXO8ZCqr0
8xuXPSqpKdKPx/QBLbo+ilJ57zcO0hEGhZZxFmWjfcN2ylRNaSLmEy3UJ153AUnFmfeI4MAQS02O
OkpUMc6AvXZZbEhHWiGyIYRAsnmE/CkPJDhHlOUg76o11lf9fzsSBEsPwMHxXfHoZqNKFOGBsujJ
jniSUFSAlICVvdLsq/R6/XTxwF5lnCNZ6LNwoOFLUbiJEShdJtX2xp+z7FbQcstfYvlxVWVnLi6t
/pVjm8LQlU2tMjClgMpfbxJAyAJ1kdqDKDayzH8fqIhfO7Uf+PrHDWS5Y9B4UoTgdYHzHcXEC8el
QhtAmTmtRr6TQszAITV1NriPEJ5SJskHnyOvTYKzxVQGy/I1TJHsxp5OpNdicSrQhyzHZJCs/M9M
mbKGAgrk9D5xG+F/Uj2ZGlzisuIocexKIAbSkl+DsFhSojmcpdyd3I05Bp/MppB1sGRRn0HxpswK
D+KhQkILWrU8NuRdYEB+VMK7AZ2Xn9Yxy5s6oQnZSqitpR+tNOe1diq7T4aNDWahSL/m0EWFjcaV
j7MjoR4tOi23w7k6qqfiGRRgZ+FHq/n450l3Vb+4ky2Ids9+ekwuDWQ4oEuc/ezPUyAGoS14iEJ9
Sy4qJ1O8iyGbr6Q/3zwv4lJu0CSAr5TR6otWiGKwBiLdrEhIceCKZ4lZ3kqYxlQRYYmAtaRVnqvq
Ei4dx8j+w38zHubS0fOh6RYde7YAr5OTgVktO+aX+aV2zfu6s4DMduLxIlW87cTcMyNSO21Fu0/j
8Hkgd2H3wjkau1f3ZlSMeyuGyZqtJUaV34Q+FW0q7AxVefX3v1sCeFf3/pPs3R5L5FONWo0WO9ib
bM3Pb4rbBZy+fnLMzrUr+JXTZlYaoHWGAm1t8/J7+xfKxjxzocRrqqwLBZ7yxjgKL7S5jViqHwcI
XWP5eOxZ+57Kxh5ziYjokyGaDHvLMUYuXz81z6Wjv5SX6N44QFnESW9Vu7eJZC+P/TkpLfXAWWC6
+T9dY5svYDxhiGTJ4hDjCwDihq/hLSiNEIj5qaLtAygFDlwxMA9cUafdy2RjlsGofkBRm9whEUFr
5GiYuTsX59EKPdWnsqCJA/C5FQ684gl6Hq6NlgUdAUXWK2phvHheHps2PhU6uiTM0ek10Td64g1h
zcG5/ejGZqgM/KRqak6NghnunfBe+BmDUdgpzok9OKuros+vvp2/8XliuFuZwSMhycwyWqlZT/Lw
vodMl35LLlTcI78fAh7B8n64aDNMBooGocqqtYM99GpA0flv4tbW6tH6e33LcuCcrWlK50VdJRGG
wJwkyIUlmoGa/rhuY7/47X00n3pPFGkdzRRGZD++A7VpQH7Nx4ZYxl042aCl/U01LmjrFy0ICaGQ
0oArOh6cJiB+fub1HnNudLYvZdaMLB7Nt7n9u6JRRZH+f+jb41wnOgNHjdhKZSPBDu0IKNzsvse4
W9dA+hgo8BR5Fed+2ettNmm92P/6Qyx9AsJvhTDQh7h6QT81xKkc5cccGKgCV07CQ/4iP5UvYBlx
ctckTvtNP9Tn1K9/N8H19X6LI18BBp3BI0GohCof8B3hN/pEnZ5b0UIi0YOcUvEcfWuRTU+eCRVC
c6jEEeV4Si4VQiDra4jev0AEdwbKXJ3rn8Vbdwauatq/Gkd439QxasOz3Nen9aGPo3OZToVVNekp
qk3RSuXKvW6YA88s2b2xgpJTWxB2zwakVUPN0QbT1qs1kOTGbceOE7Xj7TsGqxRRyvLUpLOv5udI
Ei7SFPnXR8QzwcBTXOZZImd0o6kPS/49Kb5e//08z0Wna7nxZ6HtUOUtxVvlcUA99nCb3dJsdOrp
D/lpdNvb4tBAthBlEdy+Nc5qsfVxxBRbUoUY2zo1JzNub82cvAqKcpqa7hkxV9PmjJXjNLAVPKak
gBNThsHpOLjrDS00117DmxE5UhGE7vTFPwXYodfNcpaQrZObellN6h4zXJO/wv415HWnyxTeroCA
wfhCRjVJWk5juS2y7tJjeYMIshu+Zvbqj5FllGiDM6By2aLGcUJnJZTFb/+fSM+y1svDoNWE1oDE
hygY/DEYPP3I7x3geQcse/CQLIso1m9Ij1Dh7+QeGkBoMaR6OMJr7Tcv15dur/dri/MsYT30HZVU
z+Hv9V/Xr0h33OhB8wyGd3LI/6q/mMeitgjEQ81fAq84l7drGGwRUBaspC0sx4f4aXaIK53+fsN0
I6LYmcNPr3AcFIOBGnMiUU3e5ja8VduXvL4duUVX+zcD2s3AHSmZII76iDa1XI/TEiIY03/tB7t2
8F7xUc79m9ZJQGwcgs76fXQ3ILwbQM2B10S0P8J364yfEM1yKCXqW3hzduaLdp89TH7hT6/qNw17
qL/PPF7ghGeSOZvL2AtTrtAKBfK0TjdRH1TtI2eT8mzQrbSBcBLrKeTMcOuNoIuQbnK8gxAfeRg8
wScnE74dmECd6zb/BXPep5J+08ZmV9ZS19Oseu/UWMPcz17ABJKjsrq+FL54B5/9cfzSuqaf3iJU
7cRuxjmbyucT8iGPrTInZMkKouQZTkj2V3qg8aIZ+j13xBUuM6BdOpU31QOKCh+r++hUo0A0RH0t
WhsTGzI00Wt66p8rlGxAW87K78MHXrnVDlR9/DzmOIUd7m0ivx3g0Qn90ouOUCnzkgON3JsH7pv8
8y3w0R5zkS91SsxSAzRSxjDZih5qVPRXtuGgdwocdMlBvY2/G1Z7S34MJyFoIATMTYlzloQNg4xt
P0mTgAC7kRFbLSs7K+6vbzyeBQZAuqTu5CzGrDZrdJA0qJm2a3DdxE4Z1YeZ1Jgzi3AeaBfoypH7
0AdAnKGheRCh5wF9UBRu/T+t0RFvTpI4aQPaYrFuo6f/pFVkdQAxIwhp0sgNb1e+FcR99BUwNkmR
0XhHWVhZ3lsD+lZyXMEatKiC2ZudLNBPsjtoVgbSDOOGymhK57SzlsQSbyBdxpncz1j10T4zWqnO
60Tv6dy2XpMgy6X+FkyT43F99vM+GmHAKdJStcsMlNuacmeVCnpToaFRhsQq41/XV29/OGC11YiJ
lkmWVReM+CjFDjGd6POys/FSNplFBp7yxk7NBR3Quxnm4urjLpyNHGai70D4p/pXd/9/rdrxAySX
0BtqFQcqf8qrE9iJj3w0zRyGpF5UQw6xYKUsB1pYXGZNuItNE90r1fCSy9m5ncDma0CgnqTcQv/9
lXwfOLNdOn2JQAeEgQ9tUj3LS9xaRiRFfq1W8UktJ2KF4qQfhFmuLGEMS2vpOjVQxFw5tkM2OlHV
orSqzlEgMnbgxhjX2Lu+A/ZxfrM2zGZT5a4gaLD4O/Rbg3Z4Oht3eFY73dN65qvP0hF/PsDvM0Jn
bAMXSzWp7ZRgPfJRdDWx9pdy5kHSZy8Naw7+Uk0m2NefyJrXBczZA+03UC9QgfzWIQMTonvSLe4z
f7TR7N2hB9f4qUHRHvVN3E6L3SG+m2eL59ZImpssw/HN2t+FfhP3vETwTk3ghwG+tShvJ1FJi2VJ
MEAzFi5rYnzN1v6i5kVsyeY6WmjN8ZJ0CaZIuIfmTm5NGmoMhPBE4vEYE17Ubv/C2QyYOd5NaAoS
WrcQTr8nfnsYcOVkNrJLqGB2+FTgvOllTrS6TiNiZWD6RZvW2RibnyQVOZ42ZwO9uW6b+e3SPk6J
jBWco8SvhNlVJuUuMstbaTHvM72/m+Xkpl0qzlnc8Uo/ritzFmuzWtOqw0Smh9abvfAtMTD3lol0
4W+q3GbAB6Rv4fU8iZaIIhIeXvJGzhzPRm3/bnR8CyfTh/B6xOOUy1y5wzX8caSM8ysJ7So0EXZw
fID47qPxLbRbJ39Cd3Ggm052NjtLuke86E6xC+yh5sUMCudN28T+E/zbbF7Gz81ykNwXdM5bZ4U/
EaO4ltb862540bwl4D3J6cA+4d/GHOPmTnM8CKWMx04ojHah3o3zZMXiauVtaw/5V87gPqfYP0wz
W702omJ17ScMTjxS6ujMX1HH/1/2za4j8T4stn5tyjOtH8EB4AnNuV1+5tFFJD5nMHTvXZk6wsCM
kYQoCaYUAxqpztIQH8suPCJmetMQGXIsBAQ66jyj3mu1pDX9TmQ1MBLJk5rozszhEgq6dog6kxfp
4KwoW9QWVsqKDg48JWdvccHnI7vLd8o6BhULyNvhIo1AEWE6Arrm3eszwpt0xruYkrJOe9rwVqIc
pK1je86PzfLzuhEO3LL1bfE6VCAeAxZW7a9sQs6l4EW9eevKYE4FLTnkACfcZgRKmHUYObISvoSd
CXXgjONa86aMwZ2lrAeV0FTLotUPQwheK3mKEGJXFOf6tO3kmD8ePQZX2kGeyEAvxfFrfRgPlE+5
OC+XvLdq0BemAc1kLQcBOd78oD4JDi/Xy9uWDNDMc91kbQ6EbaFeG9dI84JcFK+J1hky6Sy1y8QZ
MWdq2eq0ec7kMC8wYCW608obSXiUjC/XJ5Vngnk9q6m+gssUKNOaIAJunucyttacY2QnaPph5dgS
s37ONVUZkf5Boyx6Lp5IY6WPlAtbP66tVTypX3p/AnsnlJWero+Pc/uyZUqmGJG5mrBmCAjdSKBo
nzzi5UdunSRFyitIytaUtd1iQhIWI6SUYOPhrJwyX/GHQ0ACXtqYAx8qXdKNKwXpJ6UMWwypjNN7
Y+q+DG30en3WdkSGPy4YAyCiKgzL+H9te+WvwkWw7FC+hK/tZXwi7vRbejFekUOEQwr+Qlt4bc/D
IyX+uAddM2SP3evfs/+ker8M2cie3JhhWVFcptU766FCa8HP2YYOBmpn+B2fvEPBAE2tm4MujPCH
wz50pu5ZFFZfFx44Y+JZYeBkqdc2V1VcA6DTAoscyCB82ofUntAV6SzO7C8v3LIgzjZlw3E9Qu1R
liL4rDziKQw14dCRodNM47H/gXyC7pIrh4KNhRT1osQyBUzVWr+WYAqjLSHqg24LdvtXd2hAAm0e
eGK4dHGuGaVTsDkecQbS886A0TCs7pQRpDd9h8JlYe6sRhxzW6yju3JOOIlf3lCZJ9Qgg2cnnuGy
rOVTlKouyUorIy2UajmAth9+kRX1TQjG+Cxo1LdzURBsG0qi3t9FR/mg+4qbPfIeLv9y6N4tMcdA
jKKmaDKMKcWF2oA2aQ3iC22tId78LXb/IINAQefdHnMgoFUVLirtiQcN2BPdnPFFo7Tsz4h/0rIF
OzmsLuKEL8MpdU2851AzwzmT+979/30CKPI/bh5JWsUqpdVctNdbhcr2+FY0x89byvvOxLsl5uKF
gBPofsS3wU6u4mRHStm+uBISFZG7uOsh+kapcGgOGnRoL9mdEaDBwesOPepGro96/0J5/xTmxExh
vZZjC81BIR1QNFejNpGH3/ujRfcv+toRGdUoFm4OZTm0JDUmzGuHPLv5FdS+doEQ5SvtyZadFg2l
dJho1OIt6C7IKoopapTOEjfIR8Nhh8D3SpVv2q/xU43+8+o4/9Ce9G/JoUN4tD/rr+Th+nTuFNBi
H4OpSiIyuPMUkRlsqymmUKgYrHEOIQLeWZ0/nlAm53U3rVWhxiZyeI2zO7V5H20yF7aQi40Wa7gg
cXbQHeOUr/0jlTClN0npZnfZ0/iQeLwqxN1l3YyU/nyzrFOWRhHEPzBSkOCbemx30peofBaMR4kn
v7m7STemGDASurlE4BeTWtQJMGhCgw/JuQLnPCsMBIHqPk/VBI8ZSlcgQCPurZMyOv8tTVEfUUjP
O327N8f7wN7wfjOHcivKkbFi5aRk9HI9cntowNa4ompeXGb3LGwsMWch6wcBujsYHPEVr7lPTmuQ
2UgNHns0I9iKW5+HyPoD3vcPO/Mt1LkZn64OaSpNeIsSf3HRk1A+0tT+gC5GAqrSgKf2vJ8Z2YyS
uYnTGXQdnfnm8Yc+NFSd6pz8JlZxo/siaq1TF1SNOH+1z0tk0b3xyfHYGKZ7azPQYWgUkkQYaFZB
fCM5lqWrgoeYBOR1Fr+RVuOsJ2evvsHQxl6IKtW/yXOX1kQ+q7DCbOGY2KFZ+bh4DKw0KcjDph63
FPFnkFJJQQgehx4SRiK/uY43fwyYyGndzQayWm9PNeNs+NRfnH+0wYhePyqGU6KDmQYv/wOZLAfI
3jbVdi5B4d+LA8YpPSZfpNxbvvwPaV+24zasbPtFAkSN1KskW+52z535RcjUFDXP09efxd64Ozat
a57kJEDy0ECXiiwWizWsZUNVNAYE/SetDqYBJBuiSq89Kau94tRdmI3gpwTyn2df0GGBLZIQJuJV
9zEGOeV4xKMKDbklSMtUtd7tiO5ElnTTWxb4jXqRQZkCgc2RBOSoYQyiAKANeK4j5dnfXNYTefJZ
NEAGO4o8VHIXP6/h8NJTv/qIBgTgAueH8rn83j6kuzLgnxVXsFDk2qJKZ9GLq6W0APKAcYT2Rkzz
ofFtJ3pdExx/5bJunsQTNaULPwG3T+PUkNaHsxlwTMzwHb0pj9MX/gSG6qP6hbpdrzoRKR3Mqowz
IxGN1AKdcgCCaRa40boD9Dh6BIajKo5SaSidTS/lbjqnuH2XPHvTm/XGzhdVInG7E+FEJ/mKH7LG
ycSm0aoK0nj1gbkWerQI5/iDbbO91SUY7o33Y5o/DexHPP2ypuLWYMPNbLe3hcPD3gJbLQrRrLd2
pddF161q8/60LRD+GUBGt2SEzoYnlOcEuTKj2KHgEOjIJjXJP7ncP1LkeKCb9bFsOsRUgmvDxLvn
J4CtgtZvlXH/dlruRJQcEPAmaXSRgfDMHfH8fPQJMN7ERHFf+PlbMwSJg9JYirqYGrRCsZpyXGB6
tot6FYTXJPFrY/bbuImm7Pn6nv1/XN5/N+395yeePSF15oyiD7Xb5UYoiJo0xDxmpH/JnvSwjVTh
3PZJ+SNP8jwNgjkeDyL9gOYzrxx3jaliudqMGE+2TXI3rrUKnDCIQKFe++B2xbF1Y1BtLRiozd22
Dq8v4aY4DHmieR2FO/u9X/xkBTGuQYxKZHEoHQ+ty+5zMHtWvfG1n9BYdl3W9tvpj7B3H3EirJ94
HPcarKL8MmPYR7QO+1XAAw+wUWJUDpwhqgO38eanpmUDwVEHSavpSTuW1hpQUjOwRaY3BhDtBTOL
iUG5VhkgbikHSdQD4bYFxveLV/BS08xpYxZxvJZ+ruF6w3fJa/lDy3z+Yd05h+KRFr6qbLEVEZ+J
le4KkHrm9mIiNy0eNeARDnsSNOkTJgJvAJ0wPgho3/QuDYwHmj2rlnfLq1PTtvEF6C3T0TxyHhbz
0u06t8Ly9p6vv5GwCcaD97GvQjsNyoMZrQh2MAMEzAan8OevqDuq+GA2juTZF0j3CnCOaZcBCHWf
OfuiLwLXUcXJG77sTIL0bOTMYXSsgAvhautjP7O7WedA1VO9gbdu/RM54DM/X0t7KAEvxDwwsd2B
G9oMRWPviCB1/t5/y55s0R6ouPOUIqU7AqNEmGMFZCGMB8PA2oPe+RwAFPWuRJ+sd9MHtPfVSMKG
iAylAO5MUylS7T3N9LwRe0YBMvFB+yLadZFEibr98GW8rY/W038Y6lO/wPyYZvoahrpU6Y3rhmPr
cvjq6PNsawuLJs/6VfXpHjQ6ilr3tuV48D0eWHep7BI8cyoLDD+7e91Nw7J+qrxvbvLz750qFvOP
EMkBjEDnLTJcthH6CSI7Y0YATPh+T1dwBjola/2kZw/VzG/KhFS+rgEEzVk1xwe9cdSa5mNqmh3A
9PJCcbNsXc5nHyb5Bicfk75LAfYh3iM6e3aCRBc0TcG4S417G4DgyiyzOOyXhvVnLSRnMLC2QyMb
Q/G9AvWvmZRRXeYBZ8k+zrudMRUhALy+/x83QPIPM/KiTSFAKTXn4NwKaCyGMUBsBZ56Xb8Dmm5k
1j57Vb1Mtg34v8rKw5+YmEobU6yvYXmPuo4SU+fur+u2uZ4O7NfxQFxqyJBnDei9rUxQfufjDFyC
R4u+eUCpGrW7NY+WTNFGtnlcTqQJhU/CA96VxVox3KCLWwfu6PiGcRd7/xBgUYA6I3/rgcfckZPG
WYt+4QmpOFCbpvbBBc/pHuQlS1CSJA+pvRS762u4EWGdyZOcXc6nOtEYELFINx/mVDvysT5mXr7L
S+vzdVGbFnGimuTS3E43e2ADQLWONncaQq3E1xfNVTSMqsRI++RwtlTWADII7vL2l1Mx63WurUFh
e9vW8GefxM9PrMEszSlOBGVCyfO7Je39dEzvZhUD6Vbfydn2SO6TiDh3LlA0NSLQFuf+fGN/XoFg
oPv2OybmgoJYnwHkjn9dblbMkGCOQgVvsLmgLkJwS+SJTBlxbp3LKUtIkkSO9sqLrzMaT64bxqYN
gqnIpq6Nf+THLcpRJjjEAXS/jjnaedFHQ75k3qud9QpBG2k+av4RJL9v+yJPMxbjCFtork0AV5Zw
ZLy81S+92k/twV8rewemo+vqbZrKiVQ5jOljqxttqBf3YBBavyxGt0dDj0K394+/uF1OxBjnFknG
cdL7AcolfNB3A27aLIbBuP2z3ek7krh3Bau/YewsnGpLAQWnFC6d7ZmPfVWLLaT6YAdOQz4lLAYi
DRIjDUkPVg7U9Kq7n5v5vprc/+MCSyeeAP3Ytso0iXr7dzu/Wf2ttuqq5d08BSfLKx34nMZTmws2
hrzyl2D6JJIV3sv6oA8YdiA74wDsN09R2VfJlE7/XC6puQDHL6qH+BOILQ/VrMqTqo6EFAbVrE1A
hoT7Jh00HppEP/ZD/VJTts+s8Ve6pI/mtH5uljW4fihUqkmxkFXzFvEQVGvpcEdm76kFr8x1Eapz
J0U+Be2HZhx5EmntiARwbmLizCinaG5STfFU2fRgnonHtQsOMeRHzs+eDWbqrpjgIucxXgC34xhH
5EiXIGHAPhiTtVWotrl6J/Ikw6ClYY9wZkmUOr/K9JYsqtTVZmLiRIBkFhlFznXUbRYJ4s7+JkfH
3Hum/ln1yNuK4VCTd6lD8FA3ZOyKoSx4YiK9GYHLKdlZuIOQKwMJD3OSNbAztzwM62o8l1qn31w3
j82UiEWB6efohq1jYOp804rC7rpWz+E29sObYJiojV1LBHYtpkrKXWcIkHj1WOJWYYsiE4OhBiTJ
HCrDDC5zgu4kCrn6rb3Pw/Wz9QTwZ3Aap7+Lf3ji2YLuy6VAWHaodATmtsePMjzae9rVfjPofrno
v9Mkvb2+lpuZlhNBMlEBQKSdmuJ+39dfRJ5n+OiJ1zpzA6BUBl0omGfRC5A8k+/NK1hRH1oVIcrW
ibCJSakgfLHRDX6+mYTWicNd3H5u/BFsY93MFBfAtgDXRMoGnHGuPKuoI3ZpagMCKNWDjt9Wq6oJ
SZwp+QK3kQ0UpHTGJTFdhUEjPmU4CoULlK7+V0M/D5O1G8D3NS6qivymOifCxM9P4tfFZM2YOfBY
UzEF7fKp5mt43SY2X9in+khbYqb6SpIGKxbn4fBJVFRz6hd2QB9JkBxX8AuFxWeFTBHkXFtDyTHG
FkkXzYZabdje9e992sbT/2PnUD1xt4oY9FRDyUuOizMYFDRGUc794pMNSNgHgb6T7O2HcsGqBhZU
BUXkM3X/AeEXKRsCzHQPDT+XbU0dqu5ssuFFBs68QCvqwXdjDm7U1f6Hh++pJGlNHTrafEUKIUrQ
gUuSyBqSgNoqXOut29oxQMmINC3co/yYBwOvBXRMh0Gf7oa4RZS5WVQta6SwkK1TdipHMnwNoA+Y
0BFeHySygkA5W6L2FcXhTDsYT9mNQGkiwASyDgNGtT4opIvfLtvnqXTpTPSlm3hJWsA+RQ9KkMd4
0YlMqvFkxjt3CssX0WOggknfumSRuUDNEgCdBED754edcF63swmdLeOW9F9SVDSoG83aetfl1k73
9n+rJa4CwwZTItHhiy/y7jVtAVEutBRYoJQFxewvQLgN9P36HXwvgNMAHB5RBWGXA3dCrOsC7dQj
BkIx6UKfc89iPIFYK+Iv9qv7mPzq0DdSemA+0X7juQcCp1sMiT4h0d9+R1kT1Kn203XdLzZYfINn
eQbwVQnGsKVvML2GF06Fb8BI0y4VNUwVgemWBDT2CQV1E4PYktPp7CpfDS/D4to9ALfz9FD1lChu
uwuLgRqnQsTPT64HvWvYlBBYzLTiHVmv4URQdEeFbEVk5hb7qagDzC9//fvFO5Uq2SlneZbpBsJa
Z2B7rVo/YXBeBc6+pZlFbIL2SISdF/e46TZlG7fQzKkBxZbCEsDWYjl3WccCExXa5cvf6yRiL4Rg
JjDa5EZ0EyCJU2NqyHo5y2dMl30rG9XI1eXrG7sF9j4Cv2lh4El+fhR9PfdeAZ24Q/10ndG18Flj
D4WBoURA7RXTL8fK/MZWUVJvmaLtGJ4BlmbdhYrnVtIVxcTnEnLdjt4bSRzU+Rj+/fLZiLqQE0Xy
yX1PkJ0YYtEVTtwvQoQHzzgZwVz/7SNbLJ4LHj1wQDvohZKMbuQotXALEuq4BO2pdcPi9MN1JbZs
DnTDyHDB+7roQz5fJ2dqnXKpyiTytP6VJ1rij4REllfvKmu81efstuH236ZBodapTBEpnSzc0qVD
amW4tfv8zuI/9VwVcYt1ObvK3gVYBADMiLgvsnZaUTlj1dfwdGw0H5hT/iLZ7M67NVnt761HtL25
zj9qr+6+t4yyl+tLehEuvEuH1WNNTRCWSabHcnOdYj6J/MHi5xiwWOLvvWp4TCVE8oJeSelUGBBC
a+6zuvCN9nkkqszdJXaQ0MWAWXhgOtcv7oyqbtwmdo0kspm+3mH6vw1r5s2vjpiJt9NBfxJ0oMFM
wPvhkwmwcaEJe7qtSWnu4pRZYFrJ0CRo9vMNaS32s8nr6a4orTqi3QxM6GZsl32XlaiwoVLsRCzP
268mcCrvABcx+3o6oj5uD/ZbXhQLyvIWMd8G28zaIG5IFUyMtEFe6DNwvTnfT/mggtbYXGiA1Yqa
B3UB83BurGNupY4R1zwy8qn2izIbkI6Nj/2y/sNhd0ErD5sBeLgpQ7alOjjJJqfBjmoYJkaymIVV
3KtoJDYdMtVRVDUEm7ErO+RxSoD4XE88SnGJ7kE/j8E8Pat85NZuxsQgfrJ2d6ho7aZK/4hs6T84
TWroDsDfgftuyH45zk2vmqqRo1Sll36Xm4feKRX+5RInAlaLJ71loICHmEcuH886y/iAmc0oG+Ys
AulK/4uVJA41u9afWDLqUTE19iHteBp4pd6C9TFj+9qZbIBcJPbn6/7gMpsjfY70Smly5tlJMyKr
Ei3gWuEHwdzB7kcEndWHAgCznpLCQfxK2QPiYheL4KBWJz9ZisEq27Ec4GKdnoRJn8EDkh0FJ8+8
1NlBoaC4JC6l2QguYbeX7O1LX80YlIEz0m+B9vzYHnbjztzpR7SUX5e0qRbq8gDNRmfSBRM3TS3N
zB24o5jd9za918jXcvg5ObFCo61Dj4Ykg8BUjUsi4GKtSzevWh6VFgJztw4H7aOrJCbY1AbouIiL
XOeSKBesrk6OdGkSsbWaHlk2OJGFWu6hLQc0AqNnbX999cTFc7FNJ/KkezedZqPktIeHcZu32kUv
mcN/5r37sazjPfjGflwXt+lqPDwEPFAc6g5ez5LrbBFQDwTybDNpn9fcmT/WRYnLYV2yRx1EfYcx
neODzZp4h/Ix2ubA63b9G7aWGFNONt6WuMUu2EMTlrJuSuHtvGT5AmJinLWh/j5ZxoMVW/9yVZwK
k+7kLh4BqkQrCDOco11/dggoSxpP4d22bPNUirSqAwUnCLMHHjENz4L+OQdQcZ4rDtplgxN81omU
96zqSYy2evmQmbUmHqyCiZcvQLqlIXbohj5izqEO89+qnJVYHtk8PR32aejgO75gBakwMqVj6p5H
SbN8cZHJyfP+Lm76u1bnD3EJCFGNVIrwd3MxccbBLUuQ3JEj7Klcmd018JNWBc/lzE8DgKGzMfb/
wQwtF8E8JfplBqlIvZ7xPMZJrxFkp/68op+SGbvSThSea9Pgwbv93qCB2FMKPrt8ifGEnHG/2vpT
n4y+2RmBm+PWSRTxyoYkCoQ8jGaAKN2kclrbi0cvX1nPI1rFIRjaA9EqlTsAfclSxfJtOK4zUeJT
Toyxx9OnLhwbhZ7eKAKSxW3Qrs4jM4p6R0fyuU5VrnLDFs8kSsvI4dOadoFyZm9HWeuGE88m3xuc
yS+8+N7MrTcwjSuMcUNNz0AOzBT/gG9SGOuJmiVbao/lhEekfJxcflz6b238mXjLsZre/togPcMy
CfE8y/Eu0m5rzLV55A2P0KSU+lWZRjaZcPv0VrAk66frwjaeY/B4pmvC/MF6L9vkiPKmlzBsn1WK
hpB5+jmPLqq6w75wgCxblk94xv80DVB9XhdsXXoUQftD8NdBZC3HuumKSm6WQLBm/mJ4HBHWKCxz
4xB4polXJq4X3UZ95HzLnA4MBdYCCR2pImdlXzDZ/7B0GD+xmGIVt5Q5FSU+5cQ6uqTtTJc5ONnO
sQW0cgZgib9frlMJktGvY+84jZ1qe0Nj/jS+ro2t2JANd3u2XNINWWRWrLsalmso6a1ZwNUazpNl
qBRRiZGuyFQvLZ7kA95sxDv0Q7/TSowYJ9XNv6yXZ4rcDwJfOalLZ89MMbjPIzj3MszM/EdvVF+v
y9i6iLFkf4QIszjZ9iLWvKxPse36rRF0PrjP2O63fZ+8tAAV5K8DCVRQzNampbmmQ+EZDNeW0WHq
Kk46ihRG1KZuGcxOepyJA5jTNn9O8uy1XldQxTYzKLQGB9zhVurHiVmGfWMd+zZO/b4pfrVrh6rP
bHWBaQEvPk2PoFP7znPX9B0Cmi/eYiJDK0v3WS+LKaRTX9wV05iEw7hi2Nd0XZ+MA4l6OnbhlDQs
IB55TTojCVifAXpwmJ8LJ/kx2BMadRNUDgxu7sd2fgJ5+8M8zo+lRR91hn7d6xuyeeKRvsJYIh6W
8Nfn+5HVaeZybcHiaCu9ySro0qAPwO9s78FKO0shbnMvkJ71LCQyIVA6kymh7lwkmQaEwOVVX4cv
XaxKJW2K8DBp6VCcB5jauUa5rnEdD0kezX36xMr2CDSUv48V8Iv/iJCMOJ1bltcG1/YxSQY/Npdn
O8vuKEk+emxQRQtbpx9JFDzdPORRLrDTO6ol1kIqbV+W/LafAUjlABKDsfHndUtQyTHO121lbTWQ
Ntf2OEThmjT7efhNW+sf3P6pNtLukDZhSJY3cMop96vl2E4KD6NSQ9obamieHmNMMCJe/DQuBHhX
QJYjuqIP47IibYv9QFlYlMDQ1iJZ8tI5iRlTO40EQosYeGlASaXt2p2oQ9Mf9neMvN6zLqCI6RTX
zpaFn4qWrp0xdZeRVE4asSVnft7/Gor5y3Vj2HILpyKkK2esmNE5I88iRPk3zhqtursz6zddxUOy
uVt/VlGGKso0kJA4Hk0RI8aA4dP2iV3tlsrZX1fnEjnjfLfk2hBy6xWyLZ6IC33wntMksNGGFIek
PFgYVGZPSeejQpWFwCr4dV22Yrdk3vUlb0nKUgIYw9b6mTfmx6ViqqZQcWqktyaaq1CoRG8Mpsvl
DGE5duNMMVwCYxxDDYAWbheIyXbcaeH4mz+qEleX02ZiPamAW7Fd4l3Ms8czi8lgzWlkfHNqsHKv
YRnyb1MW1qD1BHjQugMy9av7fXV89fTl1sPiVLjkqao454k+p2nUjp7mo/PlxzqbD5RXAgw6++62
mHj5hz08UVfyWoajoWRVIu9C6qUPWEYwPEuZrbgcNw/DiRRhSSexEUs6UjtDnkYD+NwNByTAaEiy
V8XRVkkRPz+RguAiT4YUUmpaOf6a3jONvzhTrGhsFB7iwiQR56HBCtWWi1fSgs6EotLXFLlNXd8V
Fca6mcHBad5R4vpAUB9upzLugA4yDeQZfaPkcH3PLruihI2efIHkJlmzkIzlOBSi/8RCsNmL9oQm
NPZJ4ffBdGRE4Zg3l/ZEouQ1QaE8rZmXZNGck3ujA6EpKW8Atq3wZu9VzCtrKzMo5fk6dZUTQ7Nh
HrWgixP3pWsH7b7JSHUY8HRsg6IDWLDvtB37ytM1D5u06IIkizu/rrt0r69a+82o8NYL6OLEH5u4
Wvctb62bpkuKfTXheNmYG+8OfaP1gc3H+akYM+t2aqquuUGbuXa7TAtWVJuzl3Iid8M0x98qDO7s
batpv5X4NQdDo86OuVWKB2Q/fEOLA+iNideGlVeTLKT96gYM2jS+Hlf/8mw62X+Z9sk00UNRwtSj
KSW4VBD7+rFWAaKdJr1i47eM3UVPJHJhyHN4crGL92mVVgDeiVIAwQsQWwDP79Wo/Fv2dSpG3Non
RxcJomYBzQZuy2aO+p68ErN4ZJ6lODlbN9apGCm0cTNWMmrkWTQt2jde1G89xwDR9dO5KcNANUtH
p/tlt0GSsgGt3EUW6Wt83y8EkCGlFSvctjjh8jlBv7OuI1uC4qDcIlQTTXcLsS1u3kUlG6PY7X7E
HbnXi+bATW+v14Vi7ba2iBroWsVbU0x/S+8p4g2xOWgQ2TVVYMYfqGcFE1cVsrcUw6g+ckEWmocu
2r6mdSna0oIUD60gy9LdVW35Zjf5J6PS7gxelz46VaLrO7apGRoAdLRVbAyxoqW5rllSZ5GxfmsH
QAWtH5pS1cqqEiJZuKcni2lWLIu84qsWf8yKr1nx8boeW5aHOfX/6iFZt86qrmqqCnpYyUOeN8/m
WitEbFRskZ0zAA5HXEhC3fL8oKbc9sxRXARTZljHZjZMv5paBpqK9Js7giwksWDws9sEfGp2xTAB
s8bTPmj6qNg0ocz5CTj/EGk9Fzsey563WaSVlW8VP7oECOBptFjfGXArry/s5QidfS5MWlnOLc9y
OR4NgpCujP2m8yfgin/EMqBMHbqRhw7dQxt44Tr5HcDx6+cyUD2OLi1IfAQ6G1wgPXgX2R5apk3i
FDDTrHgrtE8O/1Y3368rqhIhLOzEDfeT1g/eLES854MeG1bsYwBEX5dyeaecKyLZEBBAsdFpg4I/
YD8QS0UYg/w+LsaNNtmvWjw90bRNfbv1Xq7L3XgrQTC8Mu4yhGIXKSEzJlYZuzBeK6K3eeqPr8Rn
t/bDsic763P/zdkLhA7lk2JTX/TJE1SQUS+Qa1eAlIwnR4idf+aaH9/PgP39mqPFWwB0Ad8Q3TI1
wKQJCKbzb/nv9a/bSaG1jfc8HDe47g0pdrMHzSDL2GWR3ZYvHkU0MjWDYkhEnLaL0wghJloIqaBY
OTccd55A11XhNAJnf9fjViAJ8RfyuWi6/fVN3Dz3J5LEBXJiovPEFtvzUmgzDTzIgVI30mX11wzt
VQap8qCrexVn6aZMVDvfLwgE/tIjqR+ahLQzVrDpfiYYsR+KPMgQEpFiN6+WYikvb0BsF652pCzB
vX3RE4ccUm14zZBhxJnrzz3VkBUHW9KBkxrESIthH6d+/oHMb/l6fWW39hDNi2jG04Gad9HXZM+I
IZwEHfPobwK4QoThcSQstAMbf18XtLWcp4Ik123mxOBTRXEeuibEqEXQDoXfGYDh6Bvf46poWaWX
ZJt6YXsZQHlwLXZDMDlmoFsA4dDzD7Rw/sF/IllBcQpcG//Jooyp0bO8z6LUdXwcvKCzfmOLd9fX
b6Nfg6BbiAB2gVqoH8unbUZu2+q5QGe0BzQTxscurxp/ToubiQ3f0ipBPx5tQ7rGL1OGAPS6+Msw
A9IdWySJxey6XE2BK1vbinlZVLTjkWVxSL1W4am3zgBCQLSEOuhl1OVp7rUdANyoY8vMPq/91kt8
k7Eg7Y6llwJdcGLHwasUL52NAg70+iP0fdVPPIvB4Tr7scyBeflifgFapL8e+MfyyLhPaZS+/K/Y
yITrkB0nsq2gpoK5GBd3A1sM8LoNMYzz3kEDR/84DSEHXiuAtz6wLzWA5KLru7d1GjwH7YQCqRoN
N5KJpu2ccj7yPEqMtP9ZWAV7rJ3CODTe5IRJzQzFZb8VUniuTtHECKxipJPP/XXLa2BTaVCw7OwQ
+bYg9ciR879myEOE5ol5SPQPQTF5PIXn6zLZHTYPTK3+kPPdAiRKMOlQ2irsZFOhP5JkUBI9H92l
y8EBHtv1y2pBGafdwXj+Zd1OxEjPrTk12rkhBXhInfTWcRo0KGc7y1XNUG+dtJN1k5nml7mmXuXC
HLycIqhdkXZHh/xTu5R7pndvFeGfcytRVeO3PBjGZQ3UF3SCh6LczZ5ROwc4u6vtaZ4+pp1xQ8s4
xI3ucx1vieQFBbTbDgWGCYBi1+1/w3tBso0/HoBlLq5Xg5VTlTl6jq6sdv5OnRJzRXWWVAoxG8cM
gEtwjnBhiPvklrp2wR80S2j7tr3JF/2FLFa4atnea1QKbdgjJGFwAljdaKGXG3WttE8zixt5ZFnP
RQLW4f4O/NwKa9xyjmdSpLBryVKzBICmBgoUrdsx9HrdlHsXdYXAcD8uYfGrCLM6VBFnbG6WhTyA
ickXtOkL73nikus6M4wBnaTR0C0vGq2OQ68CLxD+TnLAonXe0kUBklpybLesxsySfIY9OFWEFpHd
7KGnszKOlj3faP38997jTJzQ+EQjsyxnjXL4KT6Tt9aKb+iIir0xZgo3v7lyJ2pJbpdY4LkE4hXc
fEPv3RmP49jYXT9JW4aHYBEdO8jYIyEgbY7HSbbGlBeRZmt7rcgCOr0WriqdtpVxECGVKzrRMX4u
23cXW7geMxzY//RVGI2f7LNgxsOp+Vrfq4BqNpSCIFEBQos0/JP0WJrAWtibwJCJsoZg1Gb6YbLp
1qi7z9fXbiOFDzJKQCgCWBDl9gvgNNYYY6nVObi6AR22hui+wMk9jAC818PmdfqcKOzhEjEAL8BT
gVLQPZtdm0w6gZuIxrtyDyjM3RQKSOEyULIJbTi/M1nizJ0YOZo60gYzx4ikwu4TW/2se+q8oNwj
YPXXwAH4CUaOh93qBfpBFd9sr6yHTjILDzVMFUhmaSxNpls1aBoRNS5B8VLuq8BmPg8cECVqb+qi
3aZENFeiYw78EPDB0lmrNdrbY/a+l8gOgW0o2SMtVuNBX75Ue7ZHrfy69Yj1k3yWgy4TdEljugQw
ENL6EqtfFstEQgFVki96xnrf0ewpBAfoAbQc4OylXHGdXV7YOBXikjEEfAYubsn/631Wz7UzD5GT
kifWoLhS5O6tmTeh7sZPpQm6ctrscqe6Hfis6Eh472E+01cSLh1K2wW0sl0RsE9+yX8Nt+veBQ6u
86aB4jkJvWC09i54RnTfu3HRaqUcZrjwCefi5RbrsdVXZyTQvYh3xQJWxuUJT3/Fnl4EYpIQKd4z
u2Z2WK0PSKwiu2i5vZ/ZfZiBE9eav2kLbNkk++tmdGm4kkzj/Jx6c6zlZrsOAo+IRmQMUEfbM6CA
g4mOFoCqnw7KMa3LJJwkVDqfwEwGiwPDZurlwzh8HgF/xB+y5ljP6b6ePURjd6RC5zX7ENNPNqC0
uxVGNj+VKgYr1YpLVzEjcWPOHCs+ZN1xWvlXHKun2WNAjW7QuzyHIBBTHSOxopeWDFcsgl88byVX
kZSdy9cSMlkRNoCODdYPGegBdBYue5yh6lXFtnbhirHaGBfFkCNGK4DyIJlVhVfRnI7GgGdEqLNy
T5ZPRbvcWZkypN9S7VSSZEztPOh4CUHSULy56VcTTOWW9ZoVho/XfEDy1xi4HQCz3rnDzzhVid86
o6fSJauyqznjlQnptDzOtumbw91c/Lh+Xi7yuNJaSgbTI2xwOYXletWjVgyHEYi/afrqgbeCmeAB
LIYnAhyN60IvAjlJqGwxBRqWCg+KldNxmgB4Qv/6qSIkeCjp4RWBB7psIrhNCp1XkGCQZ5180907
5uL8ceUdsqnKiSDJQlJj7VyrM4fIbMJhZ3vvZMZaYHshmtkAlnrouijbq94Qlx09kn6SaWjluADX
GPplCwKC0giLB3YsAZiR/hgG39D2n629c8gw3sdKH83nf79/mDpHXyaxEZXIJ75sXXdaMpx4wqZd
ggKZwLS7LmLTj5/KkGI7MHsnWZVDRrcz9/AtraAWDdwMNRTfDLIwB0KhphK6tZunQqUgpKalu9gJ
hKY3mXsE+faBhmYOfhVRTclCJ/tfoN8qNZXCkKxZJ09vIDQH2DkaPiBkz+Jb46sginKO02HpFNWT
zfsKoQ+eOGJu4CJhNnmjOVUNzKfbkX1d+9ULAoEIp8PeDQigi3D5DBwiLVRxVmx5btCKYhAJAyCY
j5XW18lnAOUb8DZaqYWT3h24jXAdmEDr3LxeN6AtUa4hAMwwE4oeD0lUUwKT38igYgOUlXi9d8Yi
yIwcJLEqpbbc9Kkkaf+KxsiQ96lEzwKLtLT5CL4qza/ovO6uq7RpKaeSpJix75rEqF3opOvRuich
HQC2mIOjMqySnbUv9qWxVz18tiKKE5lyz2dspa1ni9DGRrbYeky12De5ib4gF9OMo18o5ye2zqAr
8p4emuodJH/OA7i8q2wkNqCk1Va2z3v09I/WosBuumwIhgM9lSL57ZFhKsArXYSmeKuWv7JbG7Qe
gN/HjOECHiwsZdRHaoYNlXKS3xbVfbOhUC4z6XFq0YZZM8WI5qbhn6yf+ISTh6rGAR3YEoioKH9M
qnKX2vS1ItXeXuOP1w1yUxSAvtA0iFc/qrHnopzKaqEOFnGdkjAdO98sfzXsQV9V5a7LVJ3Yrj+S
5AT1mmRgtPZwzQouX3Z0LL+bdpyCgJK+Up8F4xpp42H9dV2/zZMtZsdEqy76nqTdGrx+Suz3pXSz
PXBcn80k/lEYXnRdzMYRQ8clHtqAhnqvKZwvY1x2tW71dIiWBt54tQKe3pfzz5hoISpvO3S/BNcF
buh1JlAykZHFJQUkTRet7Re3ufVK7qM38LqMrS07EyI+4sQOS0Ci6aULrUTLPRo6g+R1aPwCTQH2
LT0iWE6eVV0JG/YIYAfALxDYJJrVJNcxNQbvCPdwuiz3rQJQpVP2UZW2X72sPCjU25IlpjTf4x8X
hctz9UQ+XmM6ZFlOOO/7G+s33xWBF+Rvjl8VAZhRrIOKzm7r3oZ+f4RKCs52XDSYcvzPve3uK6SA
doK1e75dAzModxRDbY//QlKG1NepXMlbpqDYq5JmBWnmnoKosHunYLRuBnChCqB8FVjYpu1Q0Y0M
nLSNfsOqWsEXnJdjlNwtgcn9hvn6x3TP73Pftn199NHh6E1K7MAN74zs0x+xkpq22WjoVEgh1v2t
LTcJVyV+VQIkh5KTRgehXjFGep0HbZ0ExqTw/lsxAlLKGKcSMCuiCHtulzlyeQvNsHTFpziKh7Cw
kH3ASwRc8nMkHgStdlBFQNtCAadKBBqVBTi9c6H/w9x3bEeOZMn+ypzao8ehgXeme+EQoRhkRFAm
NzhUCQ04HA759c+QVdUZBKMTVbOa3lTnySQdrq5fYdcM7OjdCGY7zAvSZ0xyAIeioKidtE4Nn61a
KAcb8WLZ92safTqWP4edvwqBVVtEMaJ2lbTWRo8ShyvXRSO7pladtBKcAaK8SS15BQg2RMuwEIp1
t2AGJjdylvz49Amz5eZcgHrMTttVGTm9rzh2C8Z7qPi1Be0JzSGTNDp5gwSiBw24xyUln4tG6GwB
ZgcWsvNVq8ZY97S6NpLrDtq5nFaL78Vlu4O6H/ItIHOW51T3JCgyi7QYZ5Ip1aJNPHzLbnRBJ+lJ
c6W4ytpOPZAxQctvyaZf8tSwwj/HnrnXLNaMWKjTJgOtnWB3u24q1pVourgPPYTaK82f5Nkc06po
ybcAsy+rNE4LOd9mlDZ1BV2KgCrOK/6sakeF9DC8rU+c4Lu8TvfQaLwarkqf7eu/i5bCsT4fbNr1
s5ez1vthRJq8WUWRuVPaVxV1lKTYSUHjFYXsa+XjwiFemt0sVurMSoxGI9fY3nBdQuAbbBstilED
sqcFqJ6XWuMv2vfzGc72tNCKvmrB24WQN1yDMrFa2XC9LcpOxbWOAkrzunRTLh6j8yFnJqprg1iU
AHwj5O286prsWUT7q9wbH20v3Uhb/lHf6R/Rcamh+ZKvdTauOvMTDDZwcEaSesWk7WiOXidUZ9TV
BY9uaUXVmR0SVmakaCqrYYHJQ2jC+PzYxdoVxWp8MXat5QXeEgrzgvlBdwoKzERHYfELI5JsCrVE
CxSuJl+DmcLPxwNTS0/XbhcO6LRIs+v3aaDZeZFAyEIaGVZWjArz7SLdZGllO4kA7yHYAo2Y3GcF
X4GaZiuz4PnXo194tD8NPjs5QwmMOxqv25Uc1xC+HPmzPARLrdYXjgmSaeDDNHQZwlNztogqIRqk
UzAISiYD7QZEvWMtVnUXLzgI09d+WcqzgWbGJZBTpvYCLkgqXandtVQftEShoRzSMNpw/N9gXLoC
l9wDTE5XkYgFxw7ej88GrREAh7YtzonwIcNsO1B/PSi3owNSnYxWt3/BwEwH4ussf4447emZCc0C
tHxXNWaJTOmqjbuXEWrClHXZR2bEKE2gUCvrb5FaX/VKfM1gj6ktpQAtAAhi5PE6jesnrWOrISme
5Nr0fn2iLqVvPy3ILDaK9E5PIh27HT8YkOBWvHplHBDRChTM6ZA5+R10QVCuosjeAhy4xCd7qfL5
afzZIUhjs+FahuXhVvxopbrLdXmTdbdh0OF5Cd2gCHwmOh9QlfdfT/2iyTg7CrOnBrtiBHKFoyDp
p/IEql5K7JimxP/1MJfM/acZzixGYRulOUDMDNSvzUdYj3e5iBM6aMxHPQesX+VdLBvXNTEhciPE
hxGxSYNm9MOsP2pD4HFN95S0cOvMWNr8i/YEdI4oc6PvAeiPz2fTrm3Lqho4U0ZKGw8C7PvK0U3a
+B2EYQBegFbuzdKLe3nZf445cxQ7AgbCkmPMmvu8jbc8zWG0AY6LF5qblyY3u+ooghVmn2HdBxBa
d+zGDD8Wdna6G1+v9s+pzK620cQEHfW41gy6eBkVd4aDDqp+bUJtWc9AW0zB/oeWh7/dqoIuB1C6
/nvbZne25ZlmSSHGVQ3JH0mwNsfaC+wltoqlBZxdzSgJhrLry3ZVJDmN0JcjWQ8LK7g0xOwOBiY4
S5VpCOGWLxjBcExQpbr9sfWIQks3tWjbuEte7cWHxwDTLwq2E6nrbNS8CxWWS9MLB/3IjMFJj15l
0x/MUwDikrZuvLqS6a+nevGsnI05swJMysUIQ4cnIOFHZkc7vdfuKr3+26wf09k4G2fmImg57wt1
smoxhNwLbt0yIkHcKVn/ejoXb/HPYb6ANoa6M8LJ3zIJp2yUaQ3EURuZmyG9+/VIl/zJ8xn96B47
e0Cj2EDbIqLLVbetHkZXxzt0Mwmbth6zHYWm/l8QgJlsw5ebPWmpTQSbE8vmZ8PYDlxKAWDA9G6j
g+qy21DxjSvtLXy3diCNvye2++tZXjweZwPO7poxFoWUJhy5Egm07Yh2wFrqJN3x16Ncdn/Ohpmd
fHCgJUkfMaylDoMvPenrylFzWnxHauCOb9nKOP0vRgTPLUhoUfr6SvnHyjYrpemJiVRcM9faVsep
M0vPvVanvVeCOOOPOP2/3/r/F36Uh9/3qf7X/+DPbyWCFshvitkf/3XDPopbwT8+xP6F/c/0o//+
p59/8F/7+I2jc/O7mP+rTz+E3//H+O6LePn0Bw+lEjEcmw8+nD7qJhM/BsCXTv/yr/7lf338+C13
A/v4529vZVOI6beFcVn89sdfbd7/+ZuBc/rf57/+j7+7fsnxY0DMxEX89jL/iY+XWvzzN8mQ/wFy
NrROg0cdhHfyhEToPv78K838QTZpgeLIVk0cz6LkIvrnb7L+D6TuEAdYSDbgZ3Aw67L542+mXwb+
J4K2ZTRYmL/9+Wmf9ujnnv1X0eSHMgYTNn7vLPLHj4N3cmKTUm3AXr/4Ijjz1qCBiN+NH8LTpMQO
qq8MKStUu33btRfs19wr+zGcPSXLUcxBhe9LQaXLcyYlQ+V2x24rBVuzceBre+06AErhGCtg7wIz
P9Xh/P6FJM7kWJ3Zly+jT+/imU2L5SaQ8xbIq4l3BaV2p9oXO+KrXrhMuXJhYcE+i8IYeK4Bwp5j
bsF+GIx5ZldutEF1242ccW0cYqe6Ur3l+z6zY9PE0GWC3BRAxThnc7y3ZXC7i8cAuwiYxIDX1Ozu
S2vBjM28hi+DzFaP8LBOigGDlNVbbA2AuCy91r/zf892CB2sMP0QCrHARTmzlIlGJGWwsENtmG1h
2zZVpaKRNF03oPbkcIjUiDnBkPosVWkoVTgv9zJk+ExGs3CTdqdAhlwZKv2S+Z5GideWiadFHwo5
FBzdzEZNrR5qDFLnZC2aMWTxpmrht0arnkBT6ZFi28g7BU2XFTjtMzn43oO+r6rFoVbyK5Pb9waD
Nkof30KiAJVbkL8jpoAsm5tE5Z71r1HxkqjvQjRbYQ4Hue9pp8kH0PH7cZZvNNaDBHKX6ONNyS0/
Sth6hNxwx14Mea+zY5pVNJHudD13s/pZ38TjC1Q+ZOV1NEo30mRX5zfgkaWF9SAZz6NcXAP+tG0U
vollFUpm5ZPaoGu7x28JoV5vPumttpGja137MPnN0Fyl5QmSkE4GbK3c627YAl2aJ/sxhA4VwOFj
5DQaCuDJe1N9aCogzpBPYantBLniJPmzTkD2z29NsU1B25npsmNK1boqXvvE9tq0hgwv/j0o8bnx
QCBUAoIVNy8GCvIrp+qfmHKIotohgem29V00QiacKC5TU7cqwOQ0mF5iyY9ZJD80RHsjBXNlETpm
GDwiMvcao8ooeFh3dVV5JIBWVoK6PUebvNo6IUP3MbvVAMiuw32S3GXMsMCpkoOINjqF6HE37d4d
egwJoHaYG07QDR6oYdDOm7l1GNFKbOssBCcgWMEk+WhKBW1t+TppwdgVPjAgC0HmTFOubK1YXsUS
aKhAJhiUqh/q3NGSxyHN0MM3rJqhdkYjo3m840j7D4cizmnQov0ioVb9Pal1OkqWW6WRU6Q2RdOh
V0IIFNT0q9h+Tbu7mHtiUr/OyGbAkCZJHaFITtjWHhsNByoI7ljW7ghZFgHpGRC9FMVNHa87viNm
SfXgG3RUKddtJwJiOkJhvk1kbOq9FH+Lx0Og3g4J20cJYn7WgW04c7oqcFle+Qm+B9oYK8n6lurv
VqT4cmY7paLvlRBZ/zH2xCDdSCmaFq1X0CUD/0hoS97l3PTrSDkNkFZlTeuDMsE1kcQSDcf9PLbq
Rolvy0Hayt2hCkvPGPStmV7llnFvDtg4I9+kAxT4plWTakcvnoqy9Us0FVnWrZmM6yzdFNgIZI09
u9qBntElYLtk9V02NWhgYRU5ojV/y5RTpsZOrN+V9ve0Vv1YbXDpn7PsVAuT6uPJhr1HLbFSQ1qn
qY8W0yNXD8JA1qt7ZkMFkmd7rbOWEnBP6gYIl0SBhEjlNaSjLMxxXgBJTxJHKW9Vc5Xnb7XVUhup
pbDPpz0vx6NSXuv1I5DzinrXNz3M1CM38J8udoYuWisac4ny3YwLv4EERSZG9Jw2ayjhHKsAKeli
nyIXh3jlTpHTNRoQc/CfoZ9Leh90kFZygLVkAnKID6j5CdxIlWyN+nmoP4ZUUJFyrwHmeIBul4ZL
yhDdWWChzEDXWio9RRMqCEjQnEHQmaZsRtDlc3Bd6pkni2rbRCjiMPmKBMGKZ8pHqMrbSgtPsQYU
HNDxsY5L1HDY2dCb1AukFoGAwCGTnqphz1sIvfYPUt+vQhUqhw9t+2BBElw0oWP0k389YqV6t+lC
3yhe5PYlFPdjcYDuMAWnlTIxeYbfrQRwDt1yIvvRIMyzi44a0S7uT5GKnJ14RAuaV8gFBbiLFmrt
JXKwJ23mqtVDY4NzFcQDJTmMbB2yuwGLxfGNdifTQt9ABNirW+bIZuCBxWhj9MqKB6sx3AdqhwNg
osz83YAt6ysUZlVjq2AVIVJKO2mT4HAW0uM4HkeQtQnc3rpjHoT8XKUXu1IZ3TJt113LHTkEeqgj
SKM+1m3idE2CV+NUjyuSPpf1CO5RhBmVUlCQf9NE47Q127VarSC5sQVdPPQ99rENIxU8gFyaRqSk
SqDSrguu42rwUgumQKADiinrQI2oxhInl0ZPxkLzYlPjDEjIqWacr6FUQIPe3Cqd5ebyrdrixcwg
INrvGxskcNYd5F+dtCNOXyTUKD60fh2lx354bOyHGEODKVkJh11Q1tQOQlT3YNhUVK2tKY2mQzDz
luD1M6pNlx8iVaMFQyNdaboWv9Ere9uDItAq7bXE0EWnQWiZla6GA9ZlIDYgAU1xZ1s8ahGsRMFP
avBq89iBRJqrKDLM+FsahWCDHD3SP6bdlejAXkf40RaPdvXeDtD6rs01JEKwu2IFudJHsL7lDpSB
KcRHPLwweeJJEgdgAEwcoIlQXLnOjsMI389U/DKXsGMaEu0ymncfsuA6GnJHhTDnULKU1q1weFRt
SdRi3+GRCkNeK6jjpkq8VUAgMoCOqCojl0/rp9sU9tvHhpY0I9E6Qa09QNnZ6PLv0dB4USvudJZ7
SZWvsoQQ9PLepUCbqcWjwc03MJ89Kq3tllKxRVp4Rcw9hF5uOqUAg0BnAmSrosKhYCWDaxYPsIOl
1ya4yPxb1V8ZRXqVNMMWlnsqG2xCCc8at/mu1W4TE5dJe51QKqNertrildvEkYz7Qe89Oa28WJY3
JIYbbD9IVrRuuG1RBSwwkSnfJ4BX5Va3In11b8flPrbC73GCFzcsbA8dpzeVpq8JBD5ICtHuWgz4
2lSmXf6O3kMvUbNNy0PYFESgDd7uoJD2fZhAUox961XonKbtyKjaw3VrmHYlQEZPEK3h+PKj1mp3
rQTvRLnr1cFppOiYqtq3pk1SmlTtWivGNSHsG1yWLbQ/HHD3gC7OnqoYOwXnFES/DuShU4AfpNJh
cPmwzrsute9GFcIvgmhb9Ihfj+OT1mCDDUs6BqOGc8nqe7WzbjR52KQi32OHrlpd7+hgppGrhvVt
PJofrSxugmo4Sl15nXcd/NKSjrL2YTXmSYwWtfSd0oltKCSnCdCi1dnPQue3RQbF8RGdPGHvilRb
C5LcKD1CnfYtEIyOASL0RD0JJXm0G02lysg2Z4HpH9HfebT31YO3pmbQCRuF9kZwoX+Of4astmOw
RnMXXp8zgJciLxZglfOuJgQJn4eYJdxaHKyKVSl3tVV2gKANAp/ooHlolEBP0/A0eumbuSe+4pI1
qLBWv57fhfDSQokeNEIE/5MRQXyeYIEoO4lMzt1kkzkqgPG9azjQj9hGbrYbt72XARIf3ixlhucJ
nh+zPh93lkeSNPAhpjrGRVyxkajiyet+3VLUUnx+jJfL51/jvc/znG0kSG6RHLAwXuv3brupVvle
ObTbCWyT+sa1AazJUgFhLsb1+xyNCaQI+umJ9uDz2qaRsDPwYU9z7Lx0F62K+/K1fWIbtKdsshuY
3p1KaHmtOZNuJ7rcY1r7SCQ44tpyOx9uy0E4kqudcJ3KpbzC18geC/Lz4+ZFdp6yVG8NfBw8Z7bR
vH4Hcu4n4gvg9ZeaMS/dIh1sVUiP/hCanS1+xaEUVigdd0mAh+lbzb8tnOKvqQNMBmpnoFsBWzEK
pp9X2uoHSyo0DCCtJ+Aku438lsabaF3d/IWk63QjP4fcn0ab4xi1OhqlVh2mfSVIxnDEQs/lKp4E
oko6aVT3DyHSMd0ruqDBPbEw12mxfjX6tLFnKZkmAUyUTIsZIl5w+5hqaKnt4cQ440pfmc8/ZIK3
yKv7i1jKy8uMnAlozqbW6NnQYQn1yTGB/hYwjdtxk7ip0/jpAQEJjunS9ZlrsP5+fZDs+3O06WvO
Jjr24JfnFUbroHHhlN/lcEW82MPr9Bh91494p51oG11LRyQc7pIfEqxL33Dx4J59wqw0F46DlpEM
n2CFoys191afuwvbeekeQiFrap+HgjvEqz7P0iYCxI6dgruxFZt824NKYYL1dJu/0KF86eBC49lQ
9UlI7gskyxpIqQREn8ayUcKyjqqvX+mPoWd7Gk031hO8U2zmyjwsyXv+KETMTy0SbsSUgX6Z9BE+
TzOGHk2nFaDkq7z6uwUiB5q5ILNady9IPRx0tCuVq8AXXn7QrvhDtDMyH9HKMXle7AO7tOAAVKDl
fqK4h/765y/J41Ky83pymp+FKzbdnj8mD8U1Gof/TPB/yu+few8XcsUWxLSw1nCgtanl7fNYlV31
EPiJanfC4CMeqrYhEM9INq4QcYjVH12ef6ug8B/LBJ9KC78sO/wfLCjY2MX/XFBY8Y/i5f3lvJ4w
/cDPesLUPjVJRk1+HN7j83oC4K5InYJ8QdOgPAg35M96gvIPYGGgoTnpxMiTEtTPgoL8D5SIcHp0
c6J+htjk3yoofDXo4DVXwQ2DvlF0TczBDZ3ah1IqscRlMiDApumCysXTSLmpQOPLEc2DwIb2QMem
ukGR1FonSuT2EnBc0mPImtvWGFZMZgsOwlfT9/mrZtbXSqXcsmt8VW+8mF1B1WCplHjhdkxD2Laq
Q3Qe3W2zVzvgdRDk4HhEM0B7pcC0B/DpTwJtWXw1JosPypz7Ag/Kp/H0Ga4Q0dgwGFaVuLUZOBqg
ocRoHV0E6zTRHRioVWrfGMgFx8qrncZLPsrFBYUnCMsD6eYv4sC93lYJcg6Ja6KnI9TCTWDD2CcG
bYvxlA3hmpuxx+3Kk0OxbtCrKYJ4O4I1zozCp7PbcSGqmRb2szHGQoBaEGRZaH2Ae/rZLCGlpSmR
hIXn7Ftdvmbm0W5q17TuLBMd/w3ydu0Suuir//15yOlpOnvMa6YWJgvqxFXHaxZ9K8m1KE6/ntUc
cv37/p5Na3aeqiIK7WIQCRyGCSSUXodr/aq5lzwToPocW+2gYdtdhMnqU6zyZTkt1ALR9aRApmAW
Qw0khSCHhXE1td5KyIDVsroeRvGt0DOZirZfmZ3sRD2B4pTixuRlbCYlpVeDJTscQ9rLkZNCrqxu
Ia2rHyMWmw7h5nVVyOuR63c9s91Yj/cSC1fM4OsyqfeFZoKZ/LlShGv3xa4eX4vkvmHILhkxCNI7
pO7JgcXMa0AJ1dfFUSCrF2kBmHFv+7I+6Rm5IXADQnMn7HLd1hoNxGua7nkXbKRYolYx0qYvnVDX
3uLecqUejqWNcgCymUJRboaq9tCwSfMkvjW7fA/0mNtDPLni3a0OUkdgo50iUZDugEFD8oE30Xas
IVOd6vdZpTnmqHuZ3biSQJdDU920KEowMlINehxY51s71w+xZq5RgPZr3u9sqDTTwXhmrexJUCIZ
NcVNkJzjWueVOVo2xiJ4Nzv1Oi0NpKvtehVE1qauk7WhCYdESBJL4Ajh1TaJ7FUgEw9CrFdxBJqW
IHYJYIQ2s2gGoa42ipwhRUEt09aRplyB5vGk8VyllZw54NJzLDvZaNWD1WSunpd+Z/YrZUAyCo0E
CqkcFJbXHP3kuW56oVWvSf8AQj06xh/p2K0L67GyoakDQjqp0g9Idbhdg+QP8oVdpnhpOzwNFbnX
gPqpYRQS0jiiZn5XAIHAlpR3L/jYuJY29N6hj4Sy69xB0cKukOIaJtHKUFSycj+GDTabtVIoN7Ye
bFoc4KGMndpqdl1SIlWkeOOAOkM9SMdCbRwIc6yhye0WiNqbEGnP4YWFpV9GS0Cei7d7Mp7QfgTR
OYLqzxbEkvosqAWMlk6jO+17cUBCeRUgBUgrd3QAyfLV+/xW/ps4pR9G5XzYWaKibPrBHHoMW3Wy
l8c4Ba3qZKm2FAdc8gLOx5nb5NbKehLBQCrH6I541gPaUyDRCDaoytW3WeVAJevegPiIqy8Nfek5
QOcf5KoAMVNAEfJ5ZSNEYIJnHezXSrSUx56x7X1cdcMrNlKJQEF9tFovvrLeYAescPdvx/U/OsqX
Jq8oCgryYCeBhNksOmgtnKkBdFHuYBRuEuNLtHTTV6eeNHQ0itWvH4pL9vp8tOmlPnuLkLFFVVTF
fEeUSyR9XEuD7mec+fJSsHFpZTUQ6SoETTAKPJ3PI3WywlEyxXwi1FVGFrl5gnqnAPNVjfoUmBbH
AW5ecvfr+U3fP3+PzkedzS9lZa0OXY5LHSlUi0sIvXu/HuFC2lBRJ81zsL9OmpRzuyGlRaNLkha7
+k36Mt4mG4YkHrsFJhc0gG9KSZHSpxmSaubC3C4EkhgZQDfoE0MRHVTTn5e0b8PBVi01dhHAQWFv
6pKF3bYeVB85gtCJ7yV0lDboR69vDJ8jmZULR3sF+cX90sM/XYsvy2wqIKNTf+dE/PwlkNzK+xSd
Vm7QDvt4iCC44CH+WGqAvGj4EDODYU8BcQgwUZ/HaQtidY0KC6SsogP6V4H3cbRNvkLt0iseRm/K
2KGXa4kqbvLI5tPT0akCuhIQB33RlkgEwHBw/OFNcXmt13dh3juGndHUkBGhnJIwdhYO1df0Ejhb
gWVEMDQ16M1z0UEehU2XpPD8wa8RlGzDtBiMCTtepV4OvIJlEaeMtiiU74KO7O1yiZVRvWQZdKBF
VRtKdF+59WWcatTKS7wxwUD1lD3nVgpw9BgCBeFIaBI0o5YaGlurcufUXPbMqZDBXjSWb0alXsnd
e65oXlTHns2CDSrT3H7kUrYmQ7Fpk4g2ldgnUotHpF/buapPhdsr5DQ3kEXP1NbXTPYgJs/KVJzB
UpdqDdPlmO+pAZAjdhPW6As9LoLjzix0+DsNLHzrEk9f6xAAxhuPihvNT/lappMevLoKD/wFCs6c
O+lbclxEW14yUQbcDfRAmcD5zXVY215ilTTARHVOep0PlG+As9zZ6IKl0bXiF5PlcBeO1yVjfD7m
7CW3qrEszXx6yb38pXcn2ji4la8FksXQ1UVHxUY8oAh2SjwrpEIsDH/JWkzsrGhT1GVwf87sVgXU
gxIUJjoVipqa5UYOHqNFio6lQaZlP3vZMjD/C2h2xnjJ7bccdhAgCi9eVU/a0+DqD4RayBN/W1rZ
iws76elOT8FXqvrC7ljaEyxs02hugVIvAV+qLOlbHXGI3qu0L02a/e2WoB+uGXBvf447z8OLxMwy
OZtuK9OpZCR0ir2CAOVFa6pHX9XpzspCJyRbBBWocUP0s3rAvXC04qSb0kT16soAH/36nF082nCq
FRWoPMQG0x6d7YEka+lIppgiLVGuRw93x5ZYrudQ899nfjbG7CjbSA3IcooV12+CY39VOyVE6VrH
PNZXoNH/C8n4S4+BcTbgzDsdUH1R6ixL3AJiRgEE8EykSVBsb9rIr4bvWmEsrOKP7ssvpupsxFnC
oCW9PA4ypmjtg1XZusDy0QAVytYdPIBZ0uNUMTMnEodrpEo8FQh7AIwc2I6t6vSrZNush3W0YECX
9na6CWd7yxkRujTgowLgFghYFlDo//XpkS9e4Z/zniepTM1oimyyUgCtgTkC6Z91u5ue+sHl11Ol
ZRnlq1ya1vTGT34VUpDzfBAf9WEMK5gN7sIyXokD0ai+q4/VXl3j0dJPU6NQQAEmHffRtr4FyPSG
74HKWGp7vPgh6GOQIQYLqqu5vxxCdI2zAC5VGt7E7F5mI/318l6otkO76myE6QvOdtBOKlPhyJG4
VXhMFUaj9JmnlhNrb6LrJ7ggletiVXYAGQT+2N/0tis3oae0wosGy9WMkaq5vbEiGWx12sKhv3iv
TbB36xOnK6qlM1cPJOJDmJf4OrKtr+NTgLLBJt7G+/E4EQu+B7v8drGod3HNUTdVNaJB8GP+FJci
0MymgZ+nA5cLRwABmE8kWuymMlR2Qm8TTsD7r7cBuD+s8/x6mwiKCEDtUxl6ZlBEHoCay7Rjt+f7
JMtpZV4TEJyKdVJ1VDbeoTgCPjCL8shwQ/KcRjdmAVCWeOGiOwnAUtC67QZdRlXQLjZIWiis8tIu
cEcga4Imd5OUAVqJ4CAe3cQ2NiTkVyOBb6YIxwjDh7rLPRY9mOS9zfRV2Km06aZ3n2t+DThTJIOf
AsTmaHkdxnGXW6HX9seyBKuu7pPmQatCvxOA/04I5YZtDCbfJnLmqT1QkBPG2TJjoIBXfQShCqgT
BnbiIK2DHO9zVEAFQWHbqjgxAJc0MJ+1heqWDXntcMySLrpqWzhkQQocY8pBDlK4fWpsytx08QOO
pZUOUVuArACwaSV3AvBZ/D3sNYTOb3BFqdJcWcotCQM62mDJNUygCQHdbwE3zEz9tugeJOBulQhA
VnR3ljpxu8xwdAVSmUCHhfmTFMBV0IQr5aDrlMBRBWE55KB4tzPqbq9Y3V7uIALsJEO/BXWWk0b3
rckd1RQHkOQ5ihGAb626TbPIyW3sh8jvYog8tWnoxqbsBbrqRbLsalAMIyA9BUh+m4WNq1uRlyF3
CoJLICYL2iiDV8nPqdbRHGBnBqHjahS0NnLwBaUUOnQbS2POhHGqY+uZ6KlT6GTVZs+c9J7F9a1K
ehpLMF/ma8ENj+eVY9fZFlT/3iAM0LsaVyk84B5BrPkamcXKACA4BHi0QatFnitult0XiuJJEEVP
8sorNYn2/SMou1cMfUHZYPpmYgOSnQOkDrAo5M6bJPGLCPFv0MNiMgrobjY+yh1zUBtwFAY+VLla
pcASyXV+ahQJOGnAAOVDKmovNZ7M8N0W2oca7lRW+62m0CbWKcvupcamEQBgTHqI1GtJe0nN0MVJ
cUAo5+eaSYWZ3CAX4bWAIkLOEsjfBIFhtQqjOzhK2Ho0cBA0Ehqdk/AOKu2P0+aUo7nmPb4bcOgm
FJ6Fhnbo+9HM3iGjt26Uwi36AJLxwhnIt6gHNbllOQWJHMkK3CwEK2H7XNmmJ3WtpwaIizrQikGL
s+tQ41BXrO88KwO8r6uRWu2h7hM7pv29qI8iTm9lC2LFoVhlYClR1feQIG/Pr9K093rkvHjYrxrt
0CYDKGPB3CeNfpWBK8ccIWwM12CE6FsuN69Rq9ymsXETyuZ3FadEjfhWZMO2sF6wlEZt7Vh1Egk5
NpOedBPuo/49a4A3r9obSSePGOeuD/stFLHeCLa4jcJV1ra+MY6veZN+gKLBFdBCCrvGM5rhUZYM
z+qKb1B1Pei1ehxFuu0gKaSr431rVVsdsNxgCO8Upj3KJT82KooCEnCn4hlSN3RAwnRAXoaXyprz
foLYIso0xg+w81Cttf2+krZJDjAez3CMkW9sum2kmFcymu40ArXSTH6B0udeWJBJqlSgmHqc85yA
6kk+cEDbM5CFGWnud0S+ylnpF3bu9xFoMrlxkscRtii11sFYAYdbUzT1OZJkh1RFjYra4bgzU2C4
peq6GKSaDom+0eTE76zq0A7WI2ghI5CrsI+hTJ7iOkydtOrXfZN7Gnx/IZCMNZKd3ubPdVreIW+P
mxqoqHdbyRbgcJqnisey4R5WwIXnscva1xxxX2Vt1TaEYAvfxvCYZTBPS91Ng8aTEhxEugSsIkeL
v9E7VmKi3X5EshCo77HzGIdNiKBGWXCnCiEJ0DXXnSbddIN2VRObCrlcIQp1VeStZWB6M3CJsMyg
hFuOQHoIgle0GTSfQHvKkEJPjHfqAOwsUNaN3CAlflMKzQ0M6SXT+l0SNE+BLTmGOtC2rGNaBI9F
aPgEsttKlfmQLtkpYizRBxI7YdJ5o5Xicwk6YFpapuAfM5+7ytrEdruJesPpYWAZih8CJUFbFX4J
0eJ8xEWW/RgtJ6RTj5CDdgYUgiGOAZ8gWwvDwA7EaBiIWq2GwlS3rWUCpbAnjmufhrav8xoIaWUL
sTDaQ8RF///sncdy5My1rd/lzHEC3kwBFMrSuyYnCDYNvPd4+vuhpRsiq+uyJI3vTPGHmllIJDJz
r71MAhKoXbW9smpK0/G1zyyv31NrvDIma7Y1Qd+MxZPVPHWyuGMIb9LwhMpvxVR19Oa1ie8NPgtN
C215goeZPCrmbx52YRTvqrF3jehXmz2n2eT65WsYEsut/ZK6cAPDbxsoMI85Ltoq55Q2banCNFUU
Vl1TQnvX2cIQdbA9drzaKHusId3rPV4evFETkNYUDoWasnkmKw0pTtd/CFLhziqgAWxun0gcNR7d
xp8uDCZbiqDjiglqBFL0lGYjRbCRIRcP2mzjoO+kLWdwb6exxGmVeAme1FrXHpoQ8x4V53HtjHfI
ySY3Nf8SDLBks6hHffROmCMr7YQIatrsLTRH0sA8LhyUaecphyexQgirkBIo9Q1FP0IZMN2vhnA0
QRl4yECKnLGdnKhr7bzh86R7UfvJFjmDbRWtkxeorIYZ9Ya5y7sZVjcBW6p4xt7gTxl+fNXDTBb2
LNpaQhePfpOpVWOlD8yAcTUelE22ZsPYDtuUCu3nW+WpLsLXgY7ulJY1Sm1sMZCqYmQvq+yvmVMP
H3nze4yk7c+Dnbg2qwvTEPgXNSgQ3fdCYpCrqMpmDqFKKG1d3Mf5WQfPE6Xg1yGOKZrJAOybocdz
tTvxcykEZ6y/nfBJtWHje3rsmE/nmbKnWoLfRj2qQapayaZM/VMPTBN+gcHVQgueVv39sA552o24
HR1lV9riYb6QN9Pv1BG8n+f2xIv89hOOvhkrsdpMGIBQQu0tN94XIWLZdY6a3VdwZH8e69wkH61O
NYgQlM1Mcqy958jdJhyt+pufxzhV1317oKOqk3xHwrPKKXbFm/xQXnMXd9TrZR6bw7zKvODuHHFR
PlFfLem8SzeNxflXfVVmhl5XOm9R4pAPkGDVOvI51bcNaKNaJ9lC+Dvgf9bJQ8oVrPNvjVjbh5K2
mpvcq4SPOSeiJcvtqHoKm8muZt+O6Jc3sh0n/H5Y+mIr/+Nd/H/+2v9YvJ8f+Gvd6/tHWnTlxzcK
G//mXxQ22GvLEqJUhku4nDL/ksSTXgY/DQ9OrCTF5Uj4vxQ2/X9h+PCvNPJmEcfr/Kt/aeJx7RSh
m9L1pYmm/2ea+GVP+L7FY5kAekQqDH0bPKi/b4ZVKg2BpBAZAvDqrxU3WC0X5l10jZXyS/b0ZW6u
//Fnv7IqT2A4NDDoiNGAhJUFFfn7aFEsRmSHmg0NsfYw7fQd1ziXSoXtKaL1N6/qfXIo+LL0fbk+
92WdOM4YHZBGWfg+PPHRxt8nYsWNwW9oXeA+dY2v4TrZNvf1eUtXc9l7jqb1T8NAX9Kel7Dn7w8q
tBZsHN1q3FylskWBaQRcKzP9KaJJb6jRupAST+jkdRr5u16L1pmGeS9CmRKBtRJuZ3RlQ7UNUZka
5fgRhuWdIcoKMlP0cYYV/8JZylHEgfJQ3jY+VIO6mBFL9ndRrxwyLVqlyofaD06rNLZc7FMQB4RH
AU4cgL6Kr3tV+TRUn5Z5NcXgAaKxMpM9wlZbyzJnpDc2FrdN8xiCCXTzfdw/tpaM9PSQqikVKnlF
FjdurGWypgKquFcH+EZztqrzygmlK7nbDKHuIGBVssEWubl3hNOMFY5f/UflXwXapakGdqyXKDY/
4/BXFpRuALO2SV5Vg/trUzhJYW5E6ELhMNtZdbCGlw4ns5ZjpBCpL+P7WsBFR/5I8fxIRdPVo4cA
E7HGf0DktapwZEoC8UoN3izQfAqDuVqL0DTLWENkuFYXsEnWUfjdtequrJ9Kf3KBhTyBWjsuXvr4
ZkJGLOFKFh8sa9qXOh7cAeyloLJhldhTsi9LdSMLwcYK7gbu120Xeezcdi2pLkzAZ1kRtn1xkQWq
3fk3BD0F/WXHVRvJfZBqTj9t9chcB319CAP6dd1B5JpdZ5+R+q61l0X6AovVESBel90mqBs3kN6T
ubhSq11DtSYNo9Ni68iVGo2Xgd2JAYfnwy9UL17Klay3jZKeL6EV5vC+9HHK/lkgEi07aNlOO+e0
dwL9Xj4uIo//ueKPPm119OOkGvi4ek/xcJrcwG8bnfS18oStxn9ULxHJO2f2k7+vcgxqQfaVNBIW
5GPUNQpT2Ro1di+js4dVcyvtyycMscGRXFvClRroZxWusC11OruzMVN2EjKmzmGiJ1D4haAKGodR
Cays48ZRNEeJXy6baPDabmH+eZpXwMBpLskIRwo2eNM1XhiOvk+20qqmgkCYdTZq8eQbwGsKoGBJ
UoU3/X3PIfJ3MrJOZHONB2dmhWXBaNdEGMRITeYG1nGXoPGOvDBBqsSFSVSAwiH55dG7FRvnYi3/
sBuO98Cvv4cz7CtgnxrNaGQWvydGeBzHzaoFERu74Lcx7/PFgSIBAakfwmoJ5FJ36B/xQAAuzG+j
RovtIffX+dhv1VnZPzdK+qBhWHBuAZ1Ss0EHh+u/JOpynh6dCQXELV3M8RhoVSLcKbNai5rY/4zT
h9bHYxylu84n2JSBp0VvRKU5atFuMl/dRe1Byn5X4YDmUly1bF6zYq7UDmkkO6qM9ETL60dJ/5zD
N0hS2zh8qMMUlHvYSnNyZcrlUyGWt0VgrsRi1bGBxl3MTqvs6lldDcrkznHqGoPu6EnH7qVtJeMl
DccnOnolgF6z7yZpk1Z8XIm8LpRp02pA/viBVMps+3G7jv30MZ719yiSn7ER0Xx53/c40QwIU+di
cSK70lMD2S1uDoV+aGcJjA6Gw2TskNirSKljiYI/RTVUJ9BKBU6eaOG5O7QwSTJpdrIO6wzEEYkn
fXcs3OC2Z2J1JSfSvk9e/Uhnn1RdHTCs4soaGKFbKCCAFXbu8l5ToFPNvzLfXBXtla5fRlEMdzF1
pf6SzXTfJY9B9T7F+6p8j5VN53NPYKcc0kdqK1fPVLcrBzeMVU+g3oHvqdcfydTbuAQEdDhL+AjC
e5b+rpR3A/MAoXkdCKHUcycb70Nx2yHOG4N6hZaO6bouqtDWi85Ww4z2Q43y13SaDJEjKIvVavug
Uz32oVUmWK4xNhx1bPkiKW/qx8zwJm0x/D4azxLCC38EHu+yjQDOmyXCRp/Ltax91m1x2YyWJ4m0
r9q3Qqlvgy5PHFxXVuE4XfV0Q+osXmeBCaYqKKx/6yoNzWE7x0K9b/FEYDHXAJndTRoMd0aB7XhL
X6JUtjHmxUlyGxbB/SgPSLOZg+vSvBYL6ZW4bWNEBasSZagkDvQYp8rKZ7FrL9Wwf2tyf6NFyrrn
T+RVum17JmR+NJhcVWKrmEianJrt3Eu7Iv0PY5JpiJMPTuYK9EG88gA+vu8SrdhNApQ3QrMhSAU+
WAt550U63545Kv6uFr+PcwQxFO3QBFPDOIvtM82l0MaK8lZCquTOm0W5NbHU15VCvqX2ibrcJevM
bSQHDX32Wz6DLZ3+MVztsbAhakA8euikkGoLLm7n5uVVZD2GRET0ZxreJ267PDC3bCRbcO5IKf0+
sdGIOEXUGaMwL01fBHl+NhPDabGRhNTsjWlra+aDYJy54y9/9vuuDyWZFE1chLnga8eCTk2u61KV
IjpQhm+P7V3ETJd64YQFj6lw69HdTH74+eWe0Id8G/TPXHzpDYtlIgZBLbV/1FqL2VV0k28Ws6v8
4hy57gRQx1gEoRDQgsUvJdr3eU3lJha15bAnSPkNs5919NAQjCo8EAC4MDiew/V0vqL4G1hZRqV8
BB8k4ukYijOsNBIwJuioXbLXYKO4DX7w0UPkKOtxVdv6Rt6Hu/TiXM104hC3lqBDC7YkH6qmHa0i
3y+SeJB52kwcnTEMHHl4iOiAavicTFel9Bpq6iURULetMHhZQpIXrvS+kLkGzahswDc+82/0tPTq
yNpMfnpRFb/OvPxTU0NJB30J2g6epUcvpJemKBAspqb3JA8AefiIPXxNdhh8uvEqcgt3oaQVV+e0
0adW+kLGg8fEMuB/fV8IqkynQpP9lvtTQU5AcTlp87rT5UNlTA4X5XULEcGqwzMd+BNXFl4EkAGG
usTLE619NC7JQJTXc+eSeY4jBcfVIj/NHqRLTdsrn4vnmnb98xz/fc/+PuQRCpZnapSUndy5SfKu
+U+D1No/D3D2oY5e4qAoXdsHFl/VL33XraMbeoW2eSV7mVtf/BtK8COT9T/HjsHOC9tLIuRBPjoO
hJH1ruC0yHFgMh6qF2+gXJA351gayw8/3g+/DHT84aZTYfVRztRpU0HjFiIp7idTeyZF4dQL+jLK
ghd9vWsbYZb39RT1FPmPMQ3lktb+mTe0/Im/HsQkYBLzAY7rP5DHlz22y9XM8IupdfWLbhVtqrXg
0K1YkmaV1bCRz463LOOfxjtac3ijNR2g5bLj9W5yS2bfhWrrdrXVHHWTwyc783znxjtagbmo6jX4
VI+J4bBa3CHb/Xw57xZJIz4Lrn7mCnCCiA/jEmb4goVJiyr1+yvzFZk7fiJ10MWGz5f0HS8J17zm
PomVtBtuAifdiXZ8lvt+AtH+Nu4xTS02a13BVWuZVxHMxkbBtlso6VCakbptCIO7OGfBfmp1fnlU
7agyDTGUCqSRVylXuLWV5ioYz8XknujWfX+soy9gLi3wgUbFypnIC8Oj8g7t4IJimIYLPCj19ufl
8meDOF6eX5/paBeOOzGEG8F48UG4Izybmn/x9hxvgjX9+Byx/IXpYl2HdhEQL1+Jh8zzV8ON72zi
j+pM/+zkBejLr9GPBLKtqJV6PsDwsCBJ5c2LSgpeQ9/UT5xJegzlX1kC7YirWAhu9/NMnNy6v459
9Ha1LAnMcSB9CWANXYfiVmsT98/REdbmftoo2/9iPGwAuJWoukJe3dGHGo9F0flzi1nH2+y114zG
PPtX2m7BVc631U5epL+Od3RZ96tU1uOGoyK4XJCtfgOIts53/8ahdGqL/TrS0aGEAa4spkCHbnoo
t9qm37TY6ljr2F7wonNXu1PXF7oPJggaDYi/5Dj+lMFkEpnG3qu3Clj44Anr89YVJ84/GKESIn5S
DYHpjmYvDgS9mbUSTixIVF18TJ24IbTx8J8vCtrmmO0uQl7NEo+mro4NoxcKPgDACgQBmE4XTvf8
j9NJ3ufnmwknnkul+UIfAfcalMNH+406Q+zLe/a06LE9iCtadF6Iq8p0Je2WEzHDvuacJu3UHvdt
zKO5hL46DkLBESUK2aEf/FWo4O6n4Cj5keFUZ1aJU88vYg/npAsdqU7XP8/yuWc+mmTsmzPuuUyy
7l/65UMNHUQOz5EO/v4IzGWrVlC3w4JQjaNzMR1DMR2MBkTOXbjjkj0/gZC41rrwwt3ZU/jvU//b
aObRxtnkQiFFKqPFW7hX7vyk3AoQh7B+l1biJtMuzmHWf392DEhmI7c1wrWUY8h6zDF/FdW5+YND
5B52iER61etzjIoThZuJYzbe8n907X8ZmGSVoJhVLjdoZpbzsN5iP91ed4+SG62Ch3HfY88cArdu
y9seQ7nb82Fmy2o4PiFFEA4KM6yAkMB9v+DEEt59qgY5lGJ538/vSrZtSriT4bRuzY+fV+apG8bX
sY40B1oXK0G0jKWlDWL3Jz04UwGdWPrANNTAoojzxR/78q8X7CizgqIJcxAbJP8SgQ49KXcqJsY/
P4epnihM2FJockE6YsM8rhcEtcDSVqR5Au592UCz7UGBkwqLtwETUv1DgSYlDsVGF5tdY96M2m+/
ED7g8NpN3rqRgDBLHR0thkUM5ptXuoaPQUofsrONHi/VCWf8uXVk80UpHoryUuxeRGJl5daW020V
lfvasNxemG9rJDlSoThDdJdMqFTwMJ79qwrIUL1p6Z6JSbby013a9DQA8W2odHdGeyeH9wn+lJFl
52O6zqQCtFW6QSH92CbTRZBk12Iggbbj2yhrm6ZlRZRIbIU484w59sC7NTBQ4zUTDQMU3b+1YFHq
bbwL65t6QoxPvasP1nWqyF6kTWgK0ZLLL02vORKWwdU0vmSBtVPqwBm0lxFH4SrU9rWA1tIEkPJT
upuJLVQCvoTCVkrjyzbrVn4Xufic2VWOSTW8R8dSS2QDutNo0ZXOHxBKdW+qvtMLn77xKxSkrQ5e
OVr3fqisTZM5YLcdB+LTIU+m6XUT6za0bGBgoXs30JuYPr1XYJZt18+7dPF2lKFtCpA/849meit4
w5PWPM96sg9I5DTScT03GDh3VbYqBPyPLX8tm5CX9TdY6U5dqKpDQLZtqMl+1Lp9Wu4z454nlycN
IiEzoYGEmy9m7TtZ9J7Gk5vnppcYiROQXVgrOtQgH/PueTgMhn9vqsIqg2jffRJspsqJG+MdHKmh
43eK26vKox4Ke398hiZvG5lxEQeGK0nZvhY/Ak1bx4O11qtuVfg5oU6+cJcpJsTR2t9KEcKLfjyM
YewW7a9JkuwC/6ipw6R3GzSwwauk+qUVwpsxVtjQvkxSQLYrrFdR2rbCziw1D9/+qyabtyYUfp1E
lQHC4TTupyZda7jps8i3Uo7JM4ailX8rzsTq+Zuy1FeNelt3um3FT+ZQ2H7ZuIJyERbpSrc0t23r
q07RWWV3ivXcKX8epPJZKT78y3m2df1haVtERb2uutwNdIOFC4G7wlSj1u0wlA51l+zMkB57n24R
z62HxqC6ly9Fa76uOulR6R8gF95kUfbhJ7kdKqmbSpM3CKIdBJ81xr4KYZr4i2/HcnSzrIflbKpP
XXWLYkEK66u44WproRAbVVza8VD2YR8PGL6PdkvmhZgDy8FxlcbOS+cr3wpX4nTZJfNdncINxltU
Dp5aHTE+RN0IM90O55xSDddRbeS2MEFiEot9oD6FxlUSTnRSAjvMaIUlAsYhdW7rvuL40XUPOa9r
E1uPUBpV7X2jKPfTqKykLvXiAZuOTN4NcubV5k0EgXEeP8r6lybeiVWxL02EGyxhPSk98uvt0aj2
oQpHWnquGtFJY3Ul9bEXGy1LInMM/VbQOw9El6SEQ0A/RJ6SVZTRsMzpw/dvGC8niW7H4UtLHN5w
i/XxAY9WPBdMeBYob/RxpeC6QcdFgb4uqTVpdt2+DF9m80aV3kf9KuPtFj558gNEYzr6afCqCHz5
NS5fJlsp3qyxUa/8/HeDk3OeVJ6k1ETw7aoCC9VCdJF1w6r63UvqtvVxRevHbaX/Ltkku+C+jm/K
/EnBDl5vupUsffZqv1XKu4lOW6qpdkwHzoLEkJrGJo6fhuJ2hAidJZ0TKi/K9N4jUOitp6h5CeBk
t8lnRCMvuMjmaZU2t3NZ4RR/bRmlnSj7uSIyPjK2Ot+eUrqjRm7AgNsUAo6eX+MHkiNI9HdEbVt1
lduGqlfSP4xz41Jnj8z1wCsrxRUKbVdH7OpsmCVWHFowOQIWiEFlXTZxcGOpEsvmbao/JXIIBz3c
FCgmUuXB79PraUJzhs4i15MHWVvS0SEeFLUn8hwLJ0PJ3ueZB8FwXm2f2INdo8o9f8odq6idOWl3
dWatBb+2k5LdA0N/Hzi3wkAX/QLeNIchE67lSdnF9V3fK5e0cq+COvREzGaCXyNbp2Q9hwayp6He
DFr9e4gmRxefIn8z8weH6K2Bm66wr0wIlvwJLowGZcZIV5z3npwPsGw11e37145MjlZ5wDp97IVd
aRDwC4lCh6qdVhSAYXfBdrYTxu49gNE9BAWcZQwhilmgAzvg1ZteJbIZOhy1d3IsrxWtWhsdR5NI
8IbarDr11TQfYmPbErec0GwlbtLRjZe46pygSg5WO++mCCFTW3P8gEgGz0LZrEigmNXuws8l2DQd
sh5Ubrpq3ivljZBd6L2BBkFeJ3qNPGmApiNhBPSgiofYfFSLPbW5HVu3srnJyw5f//4tMYZVWile
3N9TTtscmKsg7DGN/xUMhmuwEDX2tIhj3YjZDgtp1YR7Xp9rlldBb1ykkFnkbC0asW1Mv2XaO0EO
4qKQWcu/80W2fPS7djheJIa5CSpSC7rnmACBcO7swCpgm2ECmfTcpPZKR2/KItG2f7QCaBqIycd3
dTY3Q5Gsl+lRix4FD631MnVVP/UyP9nPzbThMHWKTF4FKBM63wujrZpHz0K066qngvSLUd0b2XVV
78YutcVi06S958fCNhwmuwjC1ajehhre7fedqDiqBGM2fDL4IRbZCG1Z2wYu2CIhRv4NWpJhDF0p
e6uxx9bnxwIfoGZ68un7dgJ3HihIBNpgLH4fCM+F9NHMdyWHLJNnd4lHSieAkGB3FvynKoRm8Lm4
NqVoG6xbvES8PvkQhxD+ACd2ds2FByVXaVuki6qjzM2CK1sRPJgSq2DGnBxHgyEkK025DOYXnKps
A3OqSX0059tq3JnKoUiwWJemRe/r6mVNCqV6mbfWOkh9p55GN5F0uyH9YrJMRzSbdeLjnF8dSjgh
sK7soviIumFrGjcTA6ShvhWm1I5TfVuWn4YFuUHlF+i1UxaJawiN2xQlAXW+3VjcjVsIR9ZGGl+K
9MEAH0uyYE3n1a6a+kkJ2IqzeRWZHVkGd1KEnM2w+3FEDJzhJlX6K9WMAJPLjZBYG8JP3NjIcZV6
UtFo+VjaBP5L28mOjCbQ71SnMtEVDzecJFF/qZbPftS4JVSKGcN1wY9vDEqCsVadrlZX2nhR5tyC
xBc0R1HwS4uIVpeyVdZldiT2qzbip7CWphgHB+0tKSrbt4iDQDvWDSvFoOwdkg3Goo4xwAHrLgTE
llaMGmqst76WePOfb7rBQkld6cY+mG5ZOyoSsBaJSp28NuzYFi82hNVWTk8WO2UkRfumgGyglBdt
HHFfqbyW5Sr3HzHcgyhZAuADN4X3n1LhV0sTlYxbK9nlVn1dJ7KnWGiDsnw/xc8FjuQGnl++eBD0
6FW0Bi9UbrMK6VUNxQMdDVIfSgPkk+bnz3XLKZBM1kQJK18JDpR5XOwZdaxrs663f+roHIdkrtA3
OhV7cabTcRwnunRuvo10VOoZpZl3clEuQG92mbvRjsiSrbjCCP0qdMV3/vuWracjytk75xvzd+2O
YSPlrIbkGkHEHyT0WwtEhO6TG0vrF9uLHRkIXrMlt/YMmnuicP42zFHnw/dTX+whhLo6TG6FRQw3
i6NM4ULud/9kbv8/DZxO9QPwbaKTjT8N/i3HfZ2xGpUWuurSDxhW8XPu4pD/lL7iZE/wHbemswjI
qc7H4h2Cc+TCcf/LOFcYDbkwK0740csu23u1cpBMrziUl4YLYQuvyfVwFb80oJ/Bmfpa/hvvsUDt
dJ37isE2ZRyBElkyxk08Mfbg5NvRZQdx5r2+XUBr/1ndqrb4S/VA6i/Ni2GfufAHznpqn1hFTDOm
pmQ6QT071hXlQzcHgUL/ForOplm3rKJwcx54PSEH4VFxVDKW/rT+FwLU67mShRqPWrv6ennUjg+m
u1yQ0cVyIrg2txbpZ9l9Dk1C3gdnbdRPbQrffsHRp6rNPpGzS2deXZPk7jSYp/9JH1+fa8Wf6kF8
G+kINCzaagZuY6Sl+2Pu9H8mkBlr2e0//g2k/gQc9HW8PyjOl50gboHO/Zjev7jOLqN95Yz21nBW
wsXgtnBOc+cc9vsH9zlC076NeNRlaWG4CKbBtuc/9O7sQnFZaZfRBvbSgcp0p132DqJ/V3qKLsh8
wxw/tuNdRNYbTLVDkdvNVt+3D/+VBQUmYvAvUIlp+IodA5rgYeKAynZp//Rw+UtX3lnXrUe68GbA
Grrd1ysBfn+yLleLPdDSZZA3/9UC+PorjuB4biKy2Kn8Cv8Cl5FD7GaOeLWYC1Ka0i0+1zw5xQLi
qTGJobEBG0M8WtozzEi1FHkd4WH2oo34WHrLmM1g9zsNdrhLXtoL4YJn29SnVt7XgY9WupRpGTf/
ZeDhTpe28bwVRah9ynOa3Ft4m0QKfWPhKpsOmLBvFWirMrlJinfmvF9aDcfL8cvPOGZclYUkENXD
z5jYxEbZmX/77+FnfknI2Vo40Ox0y4v0Ybo9M+wyrT8Ne/QV9Pikcp9h2HTbvGre6KEh9sI7XKC2
kkNVjntcewnp57yD/skHhtJGs4e8PiDgIzS7CMRyXA6O+DA5/cHw8jtkEIsklHPssbbVfeThbtCd
ObBO3AUAm2HfYH0CtfsvOl1XhHI8wuIz4fmnwugSKu6kKsoHosnInj4z3MnV9a/hjl9rB60IlQaX
5nh6bElfo14NtMj9+S2eAOshy8ukgC6JkVgBfp/KKs+zXu1C9D7o11TsKivl9ecRTj6Ggf2dwvGn
GdLRCM2QZ+aoMoKIVjWM3BK4ZxDnc51vcVlux8txybrlSqFZ+l+OUYPY9rWYxa0bjp45HKIhogjA
1RaMZZS3U17bWm6gWP/d5NeGcNW2WF5oXP7L11R4C8Ilef0uQe+cC7d1T4GZZ05IvrcMd4GUOLzB
33BNdMbAQstjOBVFaZ48DAnJeGjs4/HDHJSt2Tz2mbiSoS6bebPujRbQI7+WrclRIpzxzZskfuko
VVqLRlAB/BZeDfXoEALkGlpJ4JoMUnRXhlcJikMSH8ODxi1zAKeSAWfT6F4zXqY8J/busa0l4MuH
Saj2ZhjuDQL1JKm0EdK6dUaLQiHpaP5ANexO8+OUB47WPA7D4wThOEaMoAuEv5NmVRUNAB05iFJE
BxF81zKwVgCzqZr8Eoq7LSfo0GG8T6llC91IHh92wRl9IyW4jBoK0L7Zki/3Xyz+r29z2QK+HOp9
lPREU0FdlYXrFMxkNH5ZAPU/L0351NpE/UZ2DxJP1s3RRtL1VWLVMpnjKu8wi3B7qGeMP3Dtafyt
3lhPY5Xvs/llyt7k/sLQL1qRcsb8ZRjpq99jqDJSaopi503J73GOKP7qtWpOduyLtk66lg8a8/NP
/iOC+GuZf/nJRwWJnGq1rmHxxAt75iPYABmvkqJYBZQK/SVnTKEqTjJezxEhoJmBI6Hu6oqwKlFE
FT1HAUWMrxNQGaSrn3/aqbu0ifpfXvZGmLFHkxkV8xQZBq8sG4uVWSyqjALcfRODDy9NlpIelDhU
u59HPbWBfR31aD7qGeo2qZmti5gMUBjOePz+8wgnL7RfhzjawbRZCZDzVv9gaU2v2sanNgG12eqe
uj9/nzn3REdLvzWqIgkL7EimngjRfZr//vl5zr2no7LL76QenRZ/Px7zlTG8zaCNZUC/bdH89SMm
6W9qUp1Zt7igndqf/7U8/lSiX77oWoytWSjhhffGNtQwBMsgbQu5lwPIhFaFTCoTVnWobQUCXvuC
ENAwdzXQUDSz73hRHVqf0LV0ZM/9zFU6KJYcb6QBDcpUbVStw7Si9uoCx/HmIc8+4/FGr+s7OVQP
3Txt4+5eQspjhCrWke9KipS7Rg2Kc0iZTCvkFdhy4GeicFWGjM/5cjDUjxrP4TSX0Chabt5Fa7/w
D5Z0qwMKhuCx09h/hKqyr9LPyq7bXxUOq0Ay6xDAczCfgslw8gq1Ha6YQkjLYJgds/wc2GeR0kT+
cDNpoqt2JPpK/D8tH462j1XWrdZgEiQHLn6A617OVzpaTSw+Qjoj/XVbWTg9SRfpoDiSJnjaPK+t
ru2cpqDXKNa/FHIwwzjc17N5MZnmdaO060mEA5ZOtDSiy9hXVoKirou55E4e+79DLIWIx3YHpd4W
t6aCu9OAT3ubWRhm5w8RjdSy1vFH4t+hNUrL9FEZjAsLV6F88e4i3F3VsDfqKgKO601c17vCkhgf
SF/CLYq5FmXEm1wDaIKmSKSKu7S/HIl5ChLVNfOr1LoRtdEJY3JgfXElkNShsrkuialBTbspSp1K
34exjEc9DcSAzK/2MsCjSox+ae3kVThiaaXk6KH5NJbCweqSuxl/RT2crvI38nIVGhMkF+RgfnT5
BNmiN01ImiW4fRvxJKjbiI/ox8alN1COmNpMuNJG93LRf+Rpd1FH4WZIpeuoTa77VvdQ52wlod2r
RuN2hb6Z6bqNk8gc9uLBKDQQ3/auq34THLFuYwQBlnidhuCsNI0NugJBunjn/C6JHhX0uyyS7AZc
KaecrCWnE1Di9qaLFYpDaeumXb2v69cA859Jfxws7K7a1EvmmDastM57QIQ4cvX+LiSFsROx2g0E
vLZCc9c0ltdPrClRPUTJtB1FQhzzKy4gOxYk8QgCcL9h7Wb10xzu58DwWoNWuQJSHaMB903UXksD
m8C+mKUdtB69sRX8+1vJ56pvNTcxZncpUqUx67fdgH0ydjwtLllV8yuPP4qWO1R6teT0LtB4PN3l
QrrSemBXXIfFgvgkklRrUXAl+aGLb4fqlgue2yOLKZR0q3UNretkPVaodinkEDogX6HlLRpYT010
spUDZmleQ/KiQPt9qtCdNhjbT2/lTM7p/CCnr6GOyErHN0d/FDNtBXkBioNXpq3TMpSlPvX1r0G8
DVVr5U+ihJ2RcB0mxbMsIapORDJYhd9K+1HxFShRdTlMryrR1r1C9Zyo12xE27YKuA6+FPTnA0lw
a1gH6qzbZQUi0GVbq4OTHb/0ZuniD4+9EryJmJvDdDURtRzO7WdpvfisHStEeh5nZHvnJN7O3thd
54bGJbT6LIk8qOpPo5ldURIwNsKxr0BWl0XGocUCS+6jA83XXDoUbLCmj8d+hZtnKd3gULUVpVtD
QmmvBqvZMFdmrm4qMSMmL75oFeEqz5qrLPg/1J3HcuRYtmV/pa3ntwxaDHriAFw7nTJIxgRGFdBa
4+vfQlRXF8mgBeu9WeckLdMy4zrUFefsvTYylOm5LKTrbKS1RGVcbvHWwU7L7fB2lKJzpsazO1oG
/Vt9Zev4E0f5USqlnTllWOaJMDauALWvu1lZd2l4kuyHgoyIyIAaiKXQpvsLt2o/Fy9Bn2wHFC1V
Ou+KPqZXOm9bnPBEqGflcW6fTGlXlPdtHV4ONMmk5jrHw+eHvYuvxU5o4CjPUjOuDftBoQlXdUzY
0/WgC9JBdEeVTr8DoBt6pZGbtpdhQJNOvesr/SYpnif7Wmt/6EHh+uYzPgDeFqI+hO4KVBC5epYh
DsZSuKa34tZhQSNydGfOe/mcP9hFhs6CJpLVrSJ4kulpTvjl7Qa4N00AYxMbEoZ1WqsWGciBEpPr
zarwahjEAqfzvu75/gL/stNwDhmXc3Yb+sa+iO5o3By67LlLphUEMccmXCxMYi/tLpOGd6zc98o5
rbrHJihOefkSRIo718z7HPYHI1kB+PekDohgcVVxbBBRemHW7b4v86OKQkNqKjfMhVN3pqM0xb6G
o8bwUWNtY1GdG/pafUxLR8Nx0UF7mBUnGGBQ1LHt6FVzKKXwWqWIL4J43yKBcSK/QOBTgYWKX5RM
Ghx9mH408M261xEGl6gQI3acJ7kVOF3hF4wzyKRgkwn5Ip2D20YTDh5yJ6j7H2UJug9EpAkftKos
KImIEZhdpKFxkxx9lf1Lk6if0dKa5+5NILGsjJdM3zWasi/jk93daXC4ahB0DfYf/4eiXevTMW2e
CmJ5IwiGWZl7wg89DdCZirI+4ePk6LFSAs5EvgGyzt6meDR6WV9pIPysiMm9U45B+HOIUi+QbqyW
8w08wH3pS9u0CU8KjDNfnr05mbZSj3RJmPvMlI/8EeQ00w9OSfIrCSZYLMu/+5P2o969BL7PScOk
kx6tZXq9TT9cdxaeBjrrZQoJoAyPSVPc6HS+ara0VgR6EKDeNA2rFsKCT3wxUbk/Bp32djK4M2w0
Q4q9wbrKtGRj09eE3rWZEVPUNdyvcqfIupNO6bGeIKjJhJszNagy5C6xsYvLjvmksuO1EhFOHZ/r
7B5srhdGr8JAGBG+ZUAZok6swYeejTq6os/oxWHkTYp2HBE5NAGxzgS+08cEMYrAgeBye2l2Rytj
7LYJQraQu5DzuA06XyaalTxodiFGZ60kEmO89lM6ciUWT2naBO2vVvxQFLpVsnphE36Oa1aPXyV+
YcqcJedYuMrpMHfiwm/RkjHhtnJ4a5PSrLXiGcPqtVwqBPB2jhmlh6gY+JrGLbrS56x+6TrhTMGw
i5m1DeVCIV/byPeWTa09RCFsN6tC88+5SUcTJCSuXWG/zcNkclUnHfuuyT7QwjtXNo8iAJc61e1F
nheXenChwPuwmwfDHDYDLWhokitFbXaq5msoiyrT6RPrEEjjuiw7GrXcAWHt8qZbtdG8maufWqt6
U3BMejrZEroWhHp/3/J/c6T43cd7t/cuaQpPwmDL3/kc4pUdplf37yP8Vvr/cS5FMG9IS/8Kb9LH
A3sg91KtLEVILDQerZyr8HKpjFeb/qw4IRVyXnHJrd76re2AB3YK19yjdN1LrrK1HyGOPLCdvEi9
/E46fNfE+6pSSU7hv36b+UlYLNlG6084FdyOrKYGERBOm4JXX6a0Yp4Dtd78/WZ8fUh/N+Cn0qjV
RtIkWgYcQe6d9XX4sPR5gOfZa3/XrMvDSLMncFDJhD8rYrm/qWt88bjRbqky5CoeBMaMj8+i9fW4
UILlWaiGE5RXYfv69wv86mlrRP0ijdVwwRJ59HGEvoWb04UJxbZdviPN57l2mc9kd/E++lv/FScD
+prV+Byc2NjaGFB42pvuPjt0sNUT13YXCHd55XukZq2/teAoDP/pZfzw85Yb9O597+qo7UJBLbDx
Ft16QkNTQQ22rnbaVn/8zgXzxclWIzCXAif7eVTenw7Uhm4HQ2RjPwglamrNja7T8JCOavRNu/2r
x/p+nE99jnzoM01ZDu5zazmKSG+KrLr7+4P9qtbx4Vo+fca2qHu7r5GKWKdyR4Y2aiVXXKcHdZ+D
bnY4Z+3+PuI3N++zW6rBQSR381KNmG5QiBKJw4myXg39j7+P883N+9wa67Ja1ZtlHGLexzp0Rmqy
fx/hi7rK+1v3eQbsGtGirwl6ZBf6+p8mnv/ETfDbjPj55caNYVGSomVN9/7jy22gm6pjhQqgzzZi
KR9k+s9eNljcFPLfyDxP8wv+Neez2SuTcAvPG61C72gV/RGN/h+q33K8SG3wjogasHWyMTeuwMV6
Sjm5UzLsCoTfIRIntZvYkKB4MDl6N+m5k6MdDOmNFApiKUAnAuhA5hId+rR91ES2LW3Vicz6x1jK
G5Eb7mCOLuBlp0kXKRxGKjOpvUSNnGjUvpt0v2gA4Mj593359HmwYR+yXl8WOWLoAk7dRn9OpEOt
nHXPmG6QIq30OgQZrLr//Qf/fuBP34zcTblVNA31wT30Xbyq3Rrp97d91a++FJob/3I5fTap5rVq
D2MhdW7Jlh8GTxbF7G8vkJ79/XK+nAPeDfTZldrGQdA1EQMteI7MYzMqrk1PW5U/7H12DrWV/I2h
4ysVygcz1af10qfyE0c+M2jlAeK+rvbJPnapSnrSemIlyS6XNI5i+38b+f8tUuL/bxm+pN68e5zu
U/v0v97yNmqni6fs7f/879NT3UZ5VHVv7yGIv/+nf1EQpX8sqEMJ0Q8bIhkD+XsKIhKgpRNiQw1R
dZtJ9F8URO0flmmZChMOidcL3OHfFETtH3x0/D86/IPFKSb/t4J8/1y7EeToCuwuVlJywT5V2wnw
o94ngpyviRbCdt4GG3A43oL6/Q9iR/9cFj6Otnx073YKOol5ahtSaW486Zd8hJjn+gQZLWbFYCHD
fhugtPz8j7M3OqDFTGeQigwp7dPlgf9uW7kHyqHjyTCC+6xgag3Kb3aAX3xRH4f5dF1Vm6m2rzJM
+YAv52V4mm8bylREPRLUG3riitAXr7sJf2b/A3zEx6E/rU8J/PKwCZYH6Mzr4YfmBXtpR+mbNPYl
keo7E5/6xQvz4Y5+nvf7PuABcKkLPkK+JcZnM+7EWmPfSd1gE++mH6jj3f5QPsfWCviuSwzLA1UW
Z9yb+KQxpaeb6Ibl7DuN4hfKFG4F6Vy/dYrALT7Naxolf9tuuBWLfxIeFeGI28ATTrAzN4vi2vMP
i92w2L775C//+Ta9Z3v+uVIwrCGpZL+AJkEc+fGltjvq72QhU5MnALkf5nU5vTRRtoaP+c1IXygW
DagrKn0dg9Q5Vf/0Ossz04i/DBXvYHeQlfVzuT7wM7cGuRpejeKHxNm/X95Xn9D7MT+/2yORbF3E
N5s0LyqQwelAksn/YAgQdAgieWx/8Puo5TVaVBY5wN8XBReYdVfEj38f4rfw4fNMQCPp/42xvNfv
pp5GZLMfSoyhnpsfwMjQAtqefer3+UHeqzhe5cfvkNBfzHYLjRCcioJWCpP2xyGrJjFFXDFkHwk0
+AHVaP+bh/PF7oE34t0Ynz7HqiCfuIWGxuc/ugofHvxQwQFwEYBphwmSjPfNjfxz4/dxxE/7L1XY
RtZ3jNh48jrnnHdqt407uRV5Nofvzit/7vI/DPZ5c2ShO8q6mcEmowL7H1J6flYx9pQ1IoUeCSeO
GURR31zjctP+eFf4mPGnQQhAHfzxwamzBUB2anNXGdWLCZJdgmlhYtPf4vWiBaJ+twn88jLfDfjp
5azLvpS6oV6+63b3T2v0fyKv/oKwjfgWNhlDIV3EofzxwkQfDzJtIursa7IOEKZa1WpkC73QOpWd
v1tSiYcjYQvTGXeQG16lTkHzYFW6VNmj71Lnvnh5+TmQ0iAEWmi8Pn8gwq4ls29L6ECsXZpDQyLc
Wu4i50TMdgKd9a1Y8s8nu4gWQV6CpWYXpX16siKShFZWM092MHb6ZNNvwU1I40lnA66GnCTxGuhJ
h30JIxeFYjxfqzAKb3VsvRnNLSttznZDHX73zWf15yry8Zd9egXolAJwrPll+nnKkC0jaDScmM3R
9ID6iHbe9fhjWTrHb04D3437qbakN3EalMVyRzD45AZnuTBfDZSWGxpP31zjMuF9/K6WawRVwYRF
JPZnSV8GfEfxtYlrXKF6uErAueVrkokcKnMXOq5aAvFIU3K+27R8Icf+MPBncR8tujwVjcQ0ona7
okPfnwdrkeKUyB6TAi/aID1O9rbTf/79ir+54N/wmneLTkZse1PmjDsMP0edQiwmO028Dh3WLBiw
fx/sC0jGx6v89AqZNuFjxcijjPByldOD1P/siL0pbbHyzWpVlL+amPM6FiYz1pyytzbf/IA/twr8
gMUhwpzJaeKz6KQbaD8arbosRhgqfnOdqlP/TAH2yj/7nVOsg7Vmrr8Zdakn//FWWRhwdI7r7MI+
vcGSUei0+BhVV5NzGx4SfN+GUNZj+6aPgZcGmadXWLQq+ZsS1BeGHK733cjLBuDd45W1FDtDZhN1
Bn9v+jV53cbHnr+K16TurdqBFzpwusvBWtlu8t3O/ws53TI6CHsUpQuh4dNkPvvZGADyXhZiuj3K
CimC4tU38TnzOp72m3zInJflaJUQ9kFc1ioa+Dsa6a15+Z0q/M+tzoffYi/P6N2dCDozwPrIbyl5
w8qhW8dF6f79OX85ddvM28tJ2f4j8BFZTskpS8sx7FYnbSbsyiidpjrnoNTD/jotvnmvvrokXI7s
0hntz7CUBoWdlMyMJ1kHlRY0j/qb9+erqVdRgAOp/PVn3kVgNbQeA4uddXAlSZhQVe0i9c39oir4
+7378lrejfRpl9iMUVyy1uJwqi5tWsRJ/N3c/jvY5fNXqCy9CV2h4EGOz8c3oJZKOwxtLkYuzqmB
LSSD0ZiULoXMWzOxT/FYrazi2Z876MbQj5P2bBUw5qOrSE92pH1gKg9WwjpKQbYvxgu5fgvM515v
dpa4UhHphE1yW+rWbkiVTaTCOFK/may/fBzvrmC5ie/e4XacsiHu+ZqRgdOlNFZ+inM1vx2z5pv9
5XcjLfPou5HQFcTqUPucGPv7Bk1PV2SeaZV7tXj++3P/akIGs0d5iTqSpn8uXotutkkARVeRl7dD
fxSj7cRG/M3L9YWzbDnd/HuUT2+XNMVhF6iMomxwwKySbe6m5xlTsEYHLl7Xz+wo2i2yXQwwBhaz
sL7jZfie6wU78M8LXs7iKoFN4GoQp3+aE1GKxa2ScVht5HYTQV5oRODWKZgfMi4LtPCRRBOMMHNF
YdbsMkr03UqO7ux25AXzesRrJbV9vpLmrBBohpotgdwH22JlEZuWoe9QI2LA4mkX5e1Wr6KNAWPP
9sMbgal+kvd10h3yMrrUU9tp5oeKzMEYD/BkJk8xOvwklk+2/CzhBpfNlhBHa13NV5LQ1yWCO9MC
+NgPpz4q3SpSD8p4oxLWqfqc7lWbH91eKyxp/YJ6UF7S8twweB0efTlwB/3Rj3XPanhpJXtrAPXm
Wa9m/VcijjX9wslIUcxBuQhwqlv24hv3935Ci783PDW564wG3gVEcoL0Yl2+6NoBTfxTTo7FVLwF
QrqZxZWiPupGd+6zjhCL1N5XpbkF6Lgqe2VVIVSZxLiuJPWimBpHL1VQM6WTTa8LEqUHL2G0SAhT
iPA7M9GcbB7XE3EeIfpTYmw9qU63pWTAq6kOjaVvrIRUTPSBkzkRVUdoWj5tIlzJsR+CegepP9xq
za1AOJNOvtf1xYFezbo3tbVP1EQqoenoc/COaNJsXFioVUcb4oAVbEqy3HKz2bcEA0SK5SQKMsyp
dTLNWAkQnyWeZpIVsrZb1QhZRhorVc0bExfHKDdXwNi9IJ4PC8ZeockTRaM7DoWrjilyUTAl3Qju
XdujwBrb10Qft/R+diH5Hks06YA9w0BPFmQ/TMGBi1g/O7bwtvxCEO8asHY4wwFoL/bzdFOjjOra
l4YTKNVkrwc3apvB0YhMp6hBWWkKgkx112WGm1j9KulfVSLm6GOtg8Df5vOIG5wLkLuttAhplcJN
/du2nW6mJnIaQ3IzLDWVaj3VAmddp3k5PawQvW9zF5KXOM7ZMR2JAUgB2M/PVs88nb2QJbqWcnaw
Gp6NYgKjEoeAf3GSp8paDLZrk6yat7B7EtmJ5+YigFYQE2DSlw81yLGwq3aG6V93hO8VyqUsTdsZ
jAsRg6c2qEiGrN1BInCg3wZduM7VbZqEh65U3AJ1e0AsyqiogBeMtZor61qtVlJgb1Sy2mhCT0p4
o1Y4BcutNI4rDSxW3136NbJgkuRTFblzdzMrACH1/lKauLT4MkQMp7b+btDzVRyQFNMhoVralpm2
WsvmRRo/iIzYGZKUF0Fx6Y9uOHNXJw1TiOmoWrfL9cCd0HSj8eJ2psccPWrOnrSN3EZ96VuYzCLd
I1hxMyNcN1WythFVamr907ASr2BzKgGz0M2aDHbEG3gHkHqhgVEWpNG2w0DvV9cUygDpqFjdKjcj
rlNwQWh6xHiviV1Vw6Sw29PYx65CCIMRK/s4ajzSbyqzWDd65mI/4Y6eNf1REYidLOPS7K4lNAMi
uWnNmzYE/B9ENBpj8hIz5HwpiZC3ltwejcna1EtpoHQEbBydeK3Wb4+WT9airXiDeJlLdMNyupkF
ZsgQ1a0B6S02EOfWjlU/C2tfVeMxkAy35GQ5m68G07Ah2Y6AERVCJFBDG/COvxHjs+53O2YRpxDV
qmPWzrvACUIgJsBSZtz8diMAfD0npAUPbO/l0d70deTOygDdR9sOhGrGOv306Oc4PFREtQ7Vhdbe
BfojADqHm06mLcohyFu50K+tBoV0DI1FQzkO9yQhdtTYzNKv2O+9BiBZ2ijreSLLPSAA0SR5eBq9
Sbqv+oobnBMf2bpJ6q9LcjxLa6NaMoJ0cCPQDCRyjoUGhHVc7EblKe79rZFObky2jg9wRpZwUFbm
pkOVhXgUK5C6kqdqVQU3zMyIkRVHFoeirh/MRN5ilfP84QZz/LFsb+Pi0S+PaKA3GXJraZF/1YUn
JLKkistArld+okBHIkp6AXSU49MI6UXEGEPzbAO3klxJPFT6MUth/Goj/K5s0/nhykRW6Wv6KtNf
9O6NHQSUr/CgTYjUArgupE8WfeFoGfQNv9qaHDsSCwoBCRfaEnCc7UYz3I9EJxSEj0/BbknHLk3E
ICqgs+ZBU6BiCTzZeAaTUQAVQV+bT/KFyKCWW80CllgXdfCQa2RHWyhcEM/qduz1FKAWoNskn4Cb
kfUcXsim7jZMVuNItm3/w++gZwQvkZ3tJy5CVhLkhzMLDxMiqb5jxFtF+c6KSfbNrtlmb/CkeXVy
NmP1Mk6kt4y5W23eAnUlwV7SmAVRvtk2mcPSOUFMHcyg9e0txYSdXlsXoobSbQ2rApRHp0TkPsfb
knksavddku4oPzGjVpBPfnU+NbcqPdF72pqyuLDKfk8gBRg5IupszwpmL7HIHU5I80E0qSC8VwN4
ujbB1LpE5enRb2yv9QHhScG6AlXSaSBPKje1FVeKG9BusqsXr4Oybu0zdDjHjuZz0D0btryqzdQV
KIlbAorJlRZWulUQLSLh3S/Ro9GECjqDShPV20AsmbvpoUm2OrgPgW7QEtcRib0qMTqBTah21jky
yR2h9GYGxmMkX+m4PLLhufERATb1JjPFYbavc8Ny5jh3uxBaTt0jk77Rml9ykawbP9oa5U6NNBfe
HDlgP3rjXlK17TgAr6c4o5TALzPtQhtf/bT1bFlbW3N0XlTsVaa70PsG09iqxLQWac2ShpGGh5Cn
saPplpso5tZQ9mnOpqbDedc9l1PlgLKFBqUcmkhjkoy2WRm4lf5I62EPqHobEBKS2XyDEcL3ERaP
PJwyfVqbRrqyR+K4wAlTVlwbSn4aevuYBfFhqPyt1fho/kMCaxbE80gB7c30o40C2UytuTxp3xXz
2p9vOtl2I8SnIUlbqJvf7OCp0MorAwpLIUFewZsAEwvn1lU1NdtpvEPs6kTNKwg/MDiJ09bZtuPJ
C9wSKiFCwolStjjFk0z6enD0qZ4FA/SxvFrpI8G8I5noI1CASXVMOHE5iK+q4wXu1W0VPBtstvrx
xe55T8Sjzh9dNyuZVykc0ku9h8bi/8yGtyEnbqe/r3IYLKV5MVkvookOaLK2Y6M/dOpljeC67vfG
NIFVZENjDo6KDpcU7BikYs5O2o5WdUWd3sqe2k674V6xjNTnqRUU1IEe1vLOVh77hhT79IrNIxhL
sHPMLXV1maYvU4hcRm2fRza4Bbm96sKCKzW21PXaV3NHG1V0u8O1OaFCSX1jpwXSZoI2FGT9NplJ
oWZRkWJ/FyMsH40f3XRnWQMbKiKG0edyYVErraS6I/GYSHGolvYg2OJ3rEj0UsL5qYe+Vhf9cxLF
+4bdR0GcdgcEMlLfWoFECyoLsMDRyQNWdP8RC9JKkn6phKcsOl8jfer8DdF7jtXrLkHtt5TevIni
yBThidDbdSxlh6zlqpTxqJfKZszkp8bw7wg15g9/SAhftpmVSHMjyHnFt6WoOjMrDMH01ciPZn2q
JuYpgS8K+yzxdS0vnu0D3k7DQ1oh7Z4AGmXKTtLzi7YttlGWvxhReh1LF/qsbZq2QWUMgt0kKks9
d9ZhVEf4e7JbE54lV9ydoT8ENrub6lVLLig4baI4vgV67CkgpxqMRU1/KEIEh5a+KupxXxSSl5kd
E06xiYBEdkZXO9MUXGI1OllD8qBRBMiaZVW88bWcS1auIlZcXq5rxM9PYTVvIcVmK6XGzJMmnqqW
P7pqXs1y6iSsVsDA1gRbjQTmzmu2HJP1JI8A5TTckJzZc626z+tqHwbBgXMpax9YHMus+MJHyswW
sXLweVLzVySmY54OeNe1kvW+dgvOdmaV3paDfR/I1wIHSdLpu9KQD5aKcjsZn0qWLV8r3G7xzxlX
0yDzGQXAoEhci+WVFci3Q/6Uh/c5ThRFSb2hxgeV79UIqKSBKB21NlzD8SiKaxsuG0iWzYDtXErP
QrRr7C2uYr3MCzhTM7sL0y9vJR8Bus0vhHKH/3czBzFP89ruAiCbLcTCYDrY0vTD0qojGK9rAo19
oqDE5PgFknI8AKuyqQ/cwWuLMPsyGa/Lob0vmpytvbTOioAwP20rCQ6kc6mwScmfjUSnnx1Rmoqu
FAODSpuouJO5WB/+X1oy5XQpClurPygVylphUOA0Ko471xS76CtZ5Fcj+pazRyxbLCSKm2JEibJ6
m2bqTk+VR4Dsp5B5x/anp7EyvaylyMP5S1LurGF0ZWCKHTmOqZxcdobqjQmQ7rLkTDU4Pu93AjCy
V39lET7Dge1hkmx0DYMYlqUye5Yyat/sh3GGTN1bm7JoRQ9Vdra00avaX8xxz0irnRHCWtYnbqfi
RLbgW83mjT5ITpl3e9K51qohdoNfsAb5+5ZSQaElz8MUXQ+cb0xyyst006QPWv8k0PWpobSSY8yF
ubqyYHE3geVQEjuHIGpjTVBnkHaK1N/a7An87GHoDomkupFZHmO19yaOG7np+cn9ON4MJkUznEbQ
GG2+6xmBhXRfEBEd2yD2VYOq9lZiDZUO+nAopqcMdaC4jbuTqs2uwMqW5OgQeD/6etqQeDZXO4j4
a70gEoanGoKbC5ramzBuER8uCE/Hli183yn9H/BEjzOMs0jRPVG9mvlRYrNsqlccWwv/LupItUGl
lhFwDiHVMVtrE88czpt4UzVPCptb/2jG5FFauqO0d2WKRWEz15cVx5qQAktwyLvbFJKkhVcx7TV3
UCz8ieI0zZSpVeNgs2gEdeUtlZdEzVYTacfsAHMSfC9FHFCOUQcvobZYEcMZam/mwtErbtnq3bc4
tMxklbHkzVXi6sa9UeyHgkOVDmayW5f84DHmdU3zTdMdu/iywS2j8GcGjJG2MghcfxPOFO6Zn8x6
8oRIHJ/Vs7BvNU41epdj3aISVAF8o1ozdSRjJqxOnX078ZSs/Vz/rGneNX4Asw5nCa9xHr+y24US
+ACq2TNSbDrhWil5afsbXWxrvFaGdFRkT6lwk7NS4RilrPOgWOcmwBQ38Xg15i+jHdeCk5dMC4lY
eSwX62zGRy/7r4qGqaS7DadDXtxZBZaI8JxX1w0Rg37Twr87ZdKPaBaQ6tCn8mrxJq+K8NLQPU6v
BLM+zgp5ApQjFJIxpPhSGe45ZeIMDLmbiw+V/Ejlrp0R/gz73NJoN2znivPcXeA/TljQnCo+dXq1
UrrdrF4F0qtkXNPU3ApCQXuKOUA1nMa6hQLKl05eKmm749y3q2ox9eFhz2PjGFcsKlAO/ITIQFNe
RXO9j9hAtuyJ8VEdzMXQKgOQLWhiLJYeKliV/lPGWKwNwFd4wq3UbW3rpCtI2Ky7Kfpl+Pf1+Kpz
glQAV1ty6Xa9f4x925nCkIqOf+rrSypbDQzQRhVOxysysdwJnzOzkt9a4kEyeJPFwR549smw2PFO
WQybuRgPPoDMllpYMkHVVTNXSYyDRvst0LBpsg/xa/OktJzW1UsLTjQZB5zzAR6zanb9RTVjHS0F
5GKNFFrBfo6vO70MguA8Uueq52Sd+POupdMR58iqWBMLdJtF9dARI6lHeFwLc5PrkCe7lLSNwsEV
ciaSwjEUa6VX1jqz+VzjJyuP9mozXJmdem2KYkehxQ+NQ29ZsAUNFMdgPvV7U+Y74DYsJ59Wfixl
yIgc8YoGz+0UezrdyyF+MYLrXtvX2Ita3HParDnR1OJOwvsjmk0hniSKQq0hDrQcVvV4U82x02XD
Lko3YsgpLN1S3vJMs1ljMaWi46+UiIJkVBAsuMD66q0CSSRB+Tpiss4TCouG7Q7QlRdsNdZNXbuT
5B86hjo/u5foHBg81MDCw54kjqlXnkh1/pk9JCmMcMA8a2h36Iu8hs5Rrj3VFkX9ViMmINj2C05k
fsr8N21JbWNPYfs4PY3sIhSPpnjKET60HIH1jAPLdTDB7S1W81BxoBrXfhjcBQmuwKq8qCN8tQE1
2t7fpP25lqnG2i7tZhyPmO0PaVFvw3TXicQtRtRHeXkzxxVHgaPGtN6kl8MQeDJm3mkw6AtE+6rD
OAbitomv2whqLsfcxfc51S9xR9YiB2U9vlWi62l8S8vLKih2iXWWwPhH9q7WoRHFwBBLnOVkFQm1
BKPdOEMhcxpGIjaRiqwm5aHAoapJ4Xbsmx0FhwUlqki5p4PpNeiyLU7BIbxUY6DaxannJBpUt535
s7ShlEhvwr7IIO3Gza/Mp4Y5FruJXWTV30f15EbBQce9Bu2GVbLYZtTh0rY89PHermK+v+qmnoip
a6tzwfGhTyPws92pbNV9mYhlUjop00xs53y0LQ+NHWzd66QRroKzmyfn2bZEqcX0hvRsZdqjSLFC
Rkz7LLYRBt6km9dxNe/jXnlsRpDOzHIKE5kNUVbgRfbV+BDV4a6R5n0ilNveaDYyvzf2EYRkwd5n
02WHxBI1xX2b1bshSak2pns4JWc/salN43WBHRjNhN9M80aSDSwCCD7Vdd2LK5Aqs5tIGIHTtNsH
jbIqhA8MIThPRoExrxarsEpOaXKsKbML1mUdyWBkoERRU0e0YqvS1xRU1cvmsdbeFPtHgX0gA50Q
cxb1GxK8ex9qJ1nIVXZDYXAL43ud53dz8GtZx0JIpxqPsRyJRM6vWurHYcvclWSOtewL2Ov1+qYP
7ZUJ55lalZsCdsBWiGzolKj+Gn+Fo0jZKk4wGkVvg+pjc7zV1VeZzZcNamdyS3vXY+GMtRugy95A
5bakEA6Z9JTzoeeCHW96bkXuBG3k4KiOEma+HD5J60VcXUY3Snopyxs7f0PtDNpHX1Wm7BEwQt0k
3PRs09vslnqo12tvvbhW2iNnUXJWG9g4BUzWO797KpSTMu8ydneYjkJOYjNnxJiv0rCpQbNIWD1e
SVG7ssGMuohceHKZUPYFxnfFVhwt3y8eBgVEBAsJhzk3F+Vap2GktDD8w58q5PvkyDesIHENKV2N
0qHVB0cGYFgeCWXZ1drTIHmFXIC8gJ9NjUHFNDzZF37BNu/SoAGU2zR4iYHMslNRP1bhSfS3Azvz
yMYBDco8H+EPGEt2QOfZ/WIIjy9SwZw/qEtoWqc/JAaGRYva9yQ7dd54WnDE0j5S0yBNNtZ7b2h6
N0LZlVOXp9ff5ZdVeVmAO7AUDsY1Xs148lorgT51l0cbAnc2RX4pMHBWzez02muqhl7A+cYuIoRQ
gHWaDNy+4mnZgxnOjsmcE6aPYbE22VsJcxOPngFKmK6NPXVOIrl15QY1oAn5Vg0jUN37sjoYyE/s
MblN5+nJN4O1OlhrOyxdP0m31sDOStGy9VwU6ynrXVufVjX10pAKl5oor0PW7OpRciLemnZMvVQP
vdqiJoTfuWbRCtJfYzjeZdjEJZ5hQ93F0iYWC2IifXbc82Wx1Mqa+zmNL0mAIIzgWdA/EHxH1HCu
iob/sMzWfareKsgLoZ7QZuE9oRQlqNXJ+XUlHoWJazC9EuqjgY64oYWWU/LVYjy5lBhkTKj60KzV
SqUI6TsyJYB5sSHH+WYBXxiApTMVoziok4pQ8jHm+ipsfJR1ShVAPI0m3rhVCVcoqv+Lu/NqbiNL
0/RfmZj71KY3ETNzASDhCQIkJUK6ySAoMr33+evnOeyubRHiilN7txvREV1VopjunPO51zTLHM3C
PrgzaLI6EoRd68cYAMELvMcmh/nLfK/ILF4dbfi6HU8ZwiJWq5x66UdGZlH6T7pM/tk1wdHv7Dmu
BHNRv/W9gTee70Jouh+a+lshI5k4YE8v3QCOmhvha0ZpqseFa2vl0mjqSxfJpyk2FzlhXHbwhk4O
pirvK0Ynpdc9/d1JNUDPX5DNV/ABxXb6JLeBlVemtmXWuVHHXVN/5rDzIXb1l6tcjfhjSIqx2oOf
Nltwhp02N/y7niwX6AGtRZtxy7BUaYolVHAZTs5/fsYPMMjvB+VX0+kCSiO0eQblAqxLGfSAMig4
5OyC0rqCUxoBIJh9RscVv/QamIFKI5YqFu6sCIy8BxugL+BVWgK2VF81GxSvcbv6nxDlPoK6aQo2
qXBI8Im5xn5lIDiyHM8DhgDBLIxfJqJRZGyzcKKBXn4COfh9zG/JOPzgXY4gMYDCKwCF2VrlkJYx
PfX2nMffRpqOHkpsn3wugZf77c2BSYc2otuada0PnNVW74UZ2hUCztYchXxstsMVeu5h7vYZWPwD
0VqeCXavAzfLALpwBU1tqb16tapBUZy8cY4GhrBFNKwZdeve3ztuvZJcak1BoKgvPcMel7b14jMy
84drFKoxBqGqbKu/iZqWTpL3oS0JKHK3qV+6TexitwuinBYQauzzAlYq3dNPXvVHiBjNsnR4OlCe
4HK/X6S5rnSIj4Afg9S3git+Sn8Mu/IFAYcZeLKDRHPi6LnGJ1/4o62hq5gCaDY+ttYbPvlXHA4z
PZNUSzyrt82wMh62hJtV/dm+F8fK9ULSVRu4ioU1Fc/4/unQQfCrKgRZ1GNNgVJsuo1XyPsPW/Us
PGuno7P51Kz5s2tegUFZZLVRFlxzcmbVPl5rOyQqFkxQKKc2gt6F7swneLaPjoBfH/PqDB+NvKqH
ArSrgd1GoYvJ7llS5UWtXkaU+z9ZMh9eDXomMFP4Xfb1gTP1dVOUUDRh+wAsaTDyoxOPfFiwjFmt
/OOdMe++kkt05exTz83PLn4FeTIMzIMwOwPopO1Lpp52hlCSdQPobdkhzF83xrY21eeqPAxl7fq+
uUXI62aIXi1wH4iQzCMqgz+/kA8/uGawxiwNPeA3aNQvizlNpzzWB/H27WIVMxMoaNL8+RIfIoxh
HXImwozgsL/6wg59X0jSUw7ktCd5dsOtM9dW0UGBehS41idP9PHlBAKTx2IAeM2sKnxMgyYdyEr6
qp+EOXK3tvf+pvo2LprVp99U3Pxvu9SgbHQMQgqH0ftdavB0pZFFWHTcvGl2z4d1PG+X+UadRa70
+Un7ezLCEOOX610FMUtPJdszOH3Mm2rTroZdPH+e5uP+c1n9j6Cz1BamzNED0/Oaz9KEilc2KoFs
VMj6sXzBPyQyCjfLn9OpBBUi33yyUD4K0IRnnBXICBxi9Pt3CcY0THODhQIcrFJnxpt7aP48bZVt
+EAars5oJXz+Sj8KI79eVvz5L3tAiUZdHTy2pfnDPPWv0i2VkbFM3vwp23PGPx7G/f8NVxyPTwWG
KYboGgRAcVr8clnkpr0+1Hm/Q8+w9FHRtZmaRXMFVb0/v9ePoJYi7VFxx3szYL+KJAmSjm3jhILA
A9r8BwMVN31JHsdbe0N5+UNeMoVyxx2zWOCPC2vhrPu18Zla7Adv+d1NXIWWtA3xvyrYKM2482hk
etVRpWOu9XefPO0Hq4gLCdlpTTZRYb1KXRmZmY1eQ1cSRHWMsJOZB+m0fiJgL+yFv0FPDEmkVfDm
Whmshe1GdxPDGho+S1A+uhMIK4qp645hIfj+/gvH0pCEWtUTTftD7v9U/GWDpeCfH/eDmAIphiSQ
iwCmNa6+rQaCXobtxrcFbuTjxVnkDK6OpZ7yavNPLvbxA/3rYlff0Bi0kZNVJFyMP8fiztEBY3nf
//xEbwnU1ZH67pGu4oWu90nXyuS0b47bu+QeRoKxmlzaUqt+/RkJ4aN4wfZDj9qERYrHxdXlWl2P
vKJk+wcbIacSuynS+9CPZ8I2/bOrffAGOUo1yPnii2nXwWmUrEILWoq5lugUvVTd1z757P19QG15
d42rr5TKRhunDrj9RnmxgIdpBYKrWE+ZU4oCJrJwSr0Ne9VNQnX+yaf7IDq9u/TVu+x7WS8KX6ae
WyVHeC2bdtnuadXPwkX5WX78wYEC+Y+XCHtAHN/XK1+trIhKCyntBU4dNYylr+GEE329SudEq2+4
/cx06p7xU37pR+UOOTl1sSBEYkx7fcRkuY08AHiM0hUmIZgs0mIvgavjlxjAhWzuOE8f6fi8vd7/
z7Uw2AL/67/+4x8GO79rYeRZU78gjdq818LgL/2lhaF+UXTUyuDJi90JS+RfWhjqF6FjZjt8Cqxf
VZsl8JcWhvnFJq4KHrBpyyaguX9pYZhfTGpGgq6NPCtlnPb3tDDEx/71uCL1M6H6aCKSCwbb1Skv
d0yuWi0aFqZiLHW/XWJ/jgtseiPF1s8AmBuIwlXtREBtMUCws42n2vca6Px5iCBs09erSAN00CQG
Qq8aU0wUWc1Ie/QDmI1+v20VD9yPmu7NMln3eEjaQ4JZWHFTISs8mQJomX3tYn3ZF9htVUCnLfRL
W9M/OGKkVRjOrhx6cN7413TmiZNhW432wfexiu6nVQRiWcmdWSjJLrBk2sa3HRqrKlOqvED3WMoC
JqeM7frw0KhARNKdMSBTi2qB973Jdk7XgD6t8PAwaU/RwO1HDVBeOuvaemaFL2PurbqeTn7TwmFI
Vp0+rhumgb0E7AukaiJbcwvtIrXEprHG07Bvx7kFQ2FQhTYz2he9FQHkl+Yobs8ATi0DlIMZXNZh
t8qD3p8psXwA4/uS+cnJtKeFruT23AzxbAZBlEnyqoOmK5fMExGpd7Jw54f5JjKYxad+u+v86Geh
jS+Fken43JUnp8Gsqo/Am1bUD/n0VQLqaKGmP004jyW9d1DQdATPgexpLiYpKPqnVHJejL6hY/yE
brT+ZUsc/7GWftWKeEu1r5cYbD2bE4e9QDbxPpHovYGGvFA5DZ9o1jNeW5b23ECoongEpWoFc+Ec
Rhozd+0ZnrVL6/unVdV1niFWuYqSnHDjJqm6zlb9IG4ldeAWBmDo8zCdGbtp3X9nSWuY+KhIs85Y
w9AFF8ELalR//+C7CZ+rvM5fm/8Q5+UzaohV6AfN28nyr3/7f00qCIbVL2vht+Px2L5UTf5vd+Fz
/uv5+Pa3/jofjS80o1gYJhg+/s8gTvYvdfOf/y6Z1hdEgkw0P7BfI2sTqc9f56P9hR+lQ0kNIhu6
aVP91Tmmi//574r1BX6ooZCy0ng2UZn6W+fjlfyIQTPQhg0JXfHNvMS6jtNZ2PldwlDItUsLfelh
loLFH3MJPIi5rMpyo6B/bOTFfdwyCavQ2UYSnMfEbVd369pfZmq50ZJiTTKwqUPAij6Zk9l6+7K9
S8dxp3rIepm6sLoGBcxI2raWXddux9xcKIjLGin67BYOXkjmKWWx0isEu/tlWxf7QCZR8dGbsdwx
zo+6ZmEBiO56n8KRGd2psTaJka0L8O+AYrbOlK0hYKI/n2xVmBGWmR9NNUbXWXI9BVzH2M0n2CC9
wUS+QdsxsA9Wq69och8D1TnqvXeMw/62mW7Mxt5jL7jvg+hB8pNjZ5ubLPbcrEZjvqmXSu+musFY
NDqoSbKPgmnn2fqqbYcVFUtrHOp02KkcjAxchVpunB0r/FFjiUMxeXXgsfRdfj+MESAza6mNOLFb
yT4dYqDOzZaPv8/SlqkNas1Sf6vf9cFwEN7ZWa+tM7+7ifJu24bF6pfV+8FJpr3PTQ0aTZRkaFo5
qDDiDaRftcD6QldCTwlTdww3KGDO1CGBbEbW3WrLAYSaB8LakJnJ8SOOQMLl8byGLiXDx+HeE42R
nYL/MD+eONkadsQatJlqnzwFXtwIGYn5mJh3qvo0KyRrkZW0fabP2mbveyPiMWyaiIgFobNFUvIm
KvRL7T71gdSkGLa4XWnEoEaMReclB9XKfgy+CbsCc9IYhPmfX977hPf3i14lGq2DfYntJWgwN8Vd
q58Ha5qVUTnO7NR5+POl3rQN/hVx/nEtnhCdDXEWEHLeR5ym1cIsaJj8ZXIJ5MtPF14P5hrMI7TI
0hjAdkvRa1mcTVW6/PnaV+2Kt2tTv8PThIxp4vhy9ZxmUMgYH6QS6H9pC5MsSORtnLsNit/h5IvN
t5sKlEl9feeFBm6s2tYonXlXtV+rWnFbB5lkwArQgB5S9ZKX7T6ALyxVe9wNjn++16tK4J/3CrVc
6A/RQZWvKOxm3ilOEYHiceJ8P9jZjE7AKorU02TYD8EwgZCq7jmUBFB/Z9XOWQEPXza7pnIe5CH+
5NV9fDs2UQBFWWYU17kokvRaPWVIWJcSnBOdWXdehpdA0FjH6lzI5Cy0CLzEuvVADydJ+loXktv4
KR5G0WtnlvefvB/5bVJ4tZIcJJRs8myaXZRN71eSlg0SaC8vdEMI0n75rTDKQ5JCSdN847FRv+pm
9Jrm7UNuLCfdBGYweeE8No0TfVw8lamX4bAV51yDe6I/TsVNHsXfdC161cJkX6hMlfwUDps82Q+1
rZ8CvJ1A3qPx6nAO68lLD+YOwtm2UZJLEBkPim+dEP+d2YVxyTVXidJ9GRonNASWjn+xJfNQtczE
pW9yrR80uAxNN52wmu+4xRGZhjwoL4ZWLwZNAaOnLI0gO7SmuYcvc8mk4DWNio2jlN+TIoCToKAU
U1QSfNJ7RVV+GiI6qFIPCBW79ynfj552mrSYwfEU3js8axyahxjFc/EseWWc2hzf+bbXT8CqINue
hiHZ+xHglHr0Fm1b76rMOASJeUB1UgByDq0ev4pb7xvgrOLJasXfDQJ2x/GvUVq0iP2n6s8awmUx
QMQZzY2SEecCPk9eXiboj2ZuHazaWCVjeunyXAMUyGzbSLzv/aTeSA6snrBGRT7wjE3DvdllvCoV
JC/TMccdy7Y2dlU+2vYAZBFV0zDJ4MkZD2bknBDyu0hjc/YCa4IKADApQpJMr3J7EdasCjiM+7FK
YS7ny6hmQ429BIQ80m+U2P+ZK0RMBYN3PMwz1VrpJVjE3rYBxVibIdZPbWrs1KK8jUekdyQCZkzd
slAxL+gaAGjxvTf5e6tBcB/ovd2CsisnsIty3zbuKPk/ZHR+5nRlE9gS86Hv8J+ha+JNEdyL5knK
G9VFUeRQamQIk2F+lz3hWx3Lm3ZwIOKJe7XVwe3ycgVtop6PTe3MZZSGU+u7rxtbKQ2iuRFDGW9b
le/Tl7c+XqMUW6qX499ephczsQ5DZ0OGTvdaad3WyWtasIxGFSouBe0il/KTZAWbsXRu04g/SWoW
DiAQEGHtxmIFq2yNWAMGWAwOaOgAqxi/dPBdUqJ5MBYzwzTpjUim5GLjkoVZB/XTOigGH7lPh71j
9Rs4XwOwOO1UxOnbruj756GqfvIbMbxmv0DKKxx/nBWa89CBSvfs8S4sxBfMEQwYfONHHzuzwJLW
Yk95AMKjxrJRooXbLav8ck8KX1vHc5PIAsQEvTHueBZJCy7tcOd49bkrdMnVA55aryd+pViIcqPi
YGN2swHkOPSMvMeDZWt28VOjld/z0IfpV0sv03DvY4TjWjVHoDhrRzK53k8uo+6/pg7Q19Zu7xRL
Ooo9VmbJqx1aB3LpDcSOC15uPIaGdL2AbfXWTw8LjFk5mjbLM9lIMq5IXrYX9zhm7DKtM7AVyX5g
Z7+slPHFiLQT4eIBnNyhtgV+iFyOo0Mu+b0Sb6KMMIWRvA0Jm1ZFRydozuR9rGQoJ70zfM/tCpsb
8dMNzhO677mIP3BbHHFB8goM4Eay7DsjMzBUaTAderu1yksuWqfdTkqz83wAicCrqpndWvspac/i
TPFS/usIy9lqMAmqk8Oka6cSayQo9HuR86qBtXl74V0ihVB2+42V5luZ00HyKaXbntvvT6gFPdGx
IGzQCB6LpelJD0YLLNCwNrJpHcABXCQnhfozfpUnwR8npfYKczN4fDMttY6lCUKZebbfw8jgqJej
+NUxh5u2MvEB6WCnNQKNPkV3vpXOW5m3Af0S2iibXCmPkdo/yxgqQRbXVLat3M17UunCnzpMmewH
8WFyzdoP0SEWkaZQHXYs1kaOFZ6KHBmlKSUPrpZKzQ2JBSwbCPUqoOfQO3Lj0Q7nucIHa83yHOb8
gkAI7IJ2Uoz63qmam7zH9EXG2J6oqhFtIvScS0k/Nb7k4r9C5JGSgqYBMSh0IFRHztoO/dvagd2V
OFi+hBC8I+W28/RD2PEWkPwD21Wk+6xJL6HuPUyW/zoR04pqm1nRTm7LM11q4gOvK5ITHCIyNzei
1diBtRdCBG314KjJQ6ZX5yTioX2UBzhjfVC7McwV9kEy8asr8xD0yo38JP6plJ2Hou2ei+wmUg4O
Hpkk45xNXZA+lyVaDvpJvLuBA1Y8KU3Ph7Q1TuJDIwUs8JTNTdTibXgu2gF0o7xTomapdOKtimPD
Ng+a2px9j42txeCcm8w5KKN2ertD1fQvDuxQlBr4C3KYovMSzxOPyKjme10qzpJEm1rt2E3q3g68
eReBfMOfDvB0o/0s03HrmT5NoYwoMDpQelLjvqvbbyg9N5R9bM1xQrvKdG4rp9wlSgIQE4s9EY+b
qDrLfnDJNOXkp9B9sSaYiwetwvLoCA47ogsPLSa100BlwR9ofv46RNoP+WtUeIvaVu4RtXpI+/w8
tU/WEO5E6Bbplt+DcvfRkmgSeyMCfQRVjRVzED9fNsbBsP1T0bXzrC/uBlhiVGbkFeY9If1FqTw3
yupznyF1dgLtR4Tkr5c591waLNDEGY5ldMBWaFb5LNRCxhAcsQRRq45i6SHuyikfkRPlpXIHKwBg
usTBXsIvgIeST9yIBpCkXspS2bi2nuCUU6P5bfZCt6jxV1YxNC76ZhQ5M6VQf+g+34cSHxKHdG/U
VAGd369sHx6fHlwMCVFysJPQ4GEXqMq5T9hqHd5ZIjuPIuklnixQsCxRfvrt6BfSGykWlpP5XckI
mSKtTzsWlCErbpgGQBxrPXalfo+VooPiR7AJeQlDoJ+cgjBpW3O9bkH9m5vKCi6dBqCrl06Rf0re
dNp0shDL5A0EIn20A25Ogxo8geHNbjSLPoRC1vkWj6SCc1qyH4bQeQjhYDp2v0qybD+GRJuyk1xp
AFpVLHPFP5OmolypsGhE1A0KPovEF/FSc9NH/o8SLiLhn00yjPEr+JND43vwCUCO9hUkCQOZICgf
4jGr+HnKrJe67iEtiTw3T7nRdKjWVoAMe6mAcrYre0bNg4AA6jTzymxOyHi8yr0Xu6j2gGPWN9aU
z0vapXIMdjsNw9fE8V6GAYXN3v7mk5wVhrayk+i1qEgGAKLDzIURpVh2jrjJcKztYe3J6imJyRAq
2Uxcla5FiQ91pTWu2fqXpA8vSaKvBsQS2HNPHmJNcO3Yyp4xxm5dnCY/yFdZirVuUjsWHODRmDvI
E3W6cauE+LFZBLbC73zXQ+vmbckqDTeSSOCdEwmHlyAFOhqd8FxLR8DBZYGtUNBBBev0cK6V/Kwe
GHe+jcV8ZcVuZrc/rUqXFlaWNXNDCVF2CqNXo2jqBR46FfkBMl+V9JTWyPnK4V6PqSg02KzzJjPO
qtKufIsMNvEkd0pBpznYyafVOQijSyN/NevqgIInDR0ZH6IkR41mUpOFn7eun9Ll1L26WGqecTIq
EOlGTpITlo6r5JO2CXSR4DjVMoxY7s6YY2brN7xax19VpiJoAPbS9D0kelQE30LcViR2bAhqZmdK
mOPlcGsnvJxg/W2MhlMt69jiIDGOcVRtlZ53kYslF3bpMJNr/Lnw8NSMyQanDrkwaqKdnmqnfDQG
UMOEQy/Eka6FCSQP6OxIhu82HYTTVMXNVlFrVqeHnV5V1gc7QUkB5Zs7KU/Y2CqqJbph3huV8eQ4
SkxXPa0Xipc8dD4sgLorUGnyvG1iZv3ClrvazRN4WfUAeRj0kg8LUY/nVRkEK0Wyh5VSLX05YqDK
yAZDRTQ1BmXcoCyEbZdOTUNjC79E5zLW8J+63ntyaqKdEjAhyOv02EHqtVoyW3gOb38ykTIoOUKu
4JfcpOZR3/4z/dBgrlarUZ3crGxuI4V9hRIHlWSXfCXTfIhN5aSVLOAkM8I5h34YVrgJ0+r3ANVX
LWeXPcRbKy+ZK1ptjaqKjgiGQQpt0slr0kUYgnJHX4UY23knqAlu5lMwqB4vCFElkOq+0pxV034x
cmDyKVwWrzOxeo2SiyjfSpLHmVkQkcsJ+DsMUophCtoG9qJqebdFh92dqN7oQZ1YyAf+w6IfOEGg
inynQLmBPs1Tpd1rj+CoOMpGCDVK60D8zvbiEqltHJwmupSRsYkrMpHG3+tTcwZehvWRvfWU+lwb
XEJEA7FiSi18bKDHGdFFpLZwXVZJkm8FC4JD6lYUF6JdMab+uuo5zSfW5iSOgTYLXoc6fu0knkJE
wN6X8rnm4QbX+97caEwSySy6WEP8TdNLNxkwuw3WxSnNg0UtjNcCxE+CU5inz6GELHWEn0AEqa4q
Vg0d2q6YaBxLboDOkt2pjHi9Z7mxHzKoev2QbX1n0mc1TbhM5kjsf7QFykBm4EY1T+1F67wp13Jo
wULRNpkV7+JRojk3EXTqARoLawsO90i7oINX0skctEy86MDOfMchu455R21ImVOL7E6yiOfmzJT0
RVP2j2lA09GUy7uuRR1ATr7SE+ZwHB/DAtUcGX+PcbCIIHxpL71PM3/fZt1Tq5hrrPlqP30ksG7U
uLvvdOWRvsLDEHjA2PdQT6F8IJFSDxEqnK38M+jouFUlhMKeRFUfic8586yieAbI3zEuI8mKpQe7
I5SoNEtnHluz7fNj5QWXpGMPxH56tCpr6xeQpLH84KmoiorgEvrEybgKXyOTqU7iDWurbO+LVl6/
rUHZ41qZUp1HM774o7csu0oc9eQYauGdvE7ZVM5LOPrfPukciQ7j+74ResMkIiZDXF0HnnjVN0qZ
TGTDFLhFH7lyK/cL05IeRAOgDLqNB29DMjC/yPERq9Z9CFFlCoUv4ECNI8FA+ux2frsfgHAgnA14
8AJqfN3HGkbMwGilEHas7jbCnAuUQRNsw65aSoHhriNfvpUm6daxscaIii2gnEVL4yFlyymCzbe1
zUuFiFFvQtaPWbBAPhWodWYB95CiTCfVj3RIg7V819fSqp446NPaeoz7+E5Uamrr720juoVoNg/l
FMG5PYauS7lamdGtYkIzju3FVPurBlETIg1OexPsNrbbDxuzO2KTwokosuIeonWAkqDXyM9SOB4Q
g7jHwm3T+vBRI+iQkr9hjfcOhgQVp5sHoUfetSPgOyPMZ+VgbAOJlgXufZnaovACa05NOKBzikFz
L8feUlW7eRu3sKB71xH3M5auloSXFr5Xa4WLHsKiYVInGMGW0eIuqEWSS+cAPkdP487aRek51lm5
hFICXm4e8H7dWoN9nCjxYsXYoFW90TJ6P8wSlBgfg5BWmRZ6bkHnxIiQxeQ0LIPw0inGfZmMy9BD
eVyKWhohXr/0C+embuLbii0qo9Uza/RMXjQ5AYAHQmjHuPeNVSo0gQydfVU6zsoZ9RdHLtalXmyK
arzpMEaMygMKbnMFhSJq2HVOtwvbPH0/KtjFRdJC9rQbZqefeGr/NoEAc6CoqopQPGGYAfn77ZEX
Fr0WIPcLU6WN0yVpQSpkbqzgu29Ej1FBmiaO5U92gfEev0S/m8ta5BJcWhEGJFe9ebXV4F4icbnI
RIqReyOw5dQNseqjMntrOCOqB4m4RbYT3Y2RW2iwcprRsqOoaekMit7kWLKKUtLKzkMPieJ4hB34
FlOMvjmLgryNuseS36KIbvBbi6KnkSB2Qap2N4p5GbX4EkuM6ehwVoPzkFrVucvszRgihhjUZ0wD
TrGAJqRWuqd/tikLSnUnwKOUATr0nXM76SfRqRlsEcZoRPkFtaRoz2iimhE1aCuCWu51545K2Kzo
EBm1G0/OrWhpSZN5EBWeeEZBe5xIqkWjtnXKs579rOmO0WMhdKR4jdVdd85I0C1vILDKi3Eoz2Np
bYQRMfvrIc/yM+33s1jbqYZXZOKWcXhRw/LcSPKp43cmuc76sx56hnP6hABRca7p/cJMcghoNlzU
8vx2ZvgVHiIhtZslBmkDPphaAb1TNAWIwsgSytE8FnmRn4Jq8IMiWjRuFZFo+h55MYDGeU0ZOK8M
/QQLYdFK8gOhjwlc4tw6igo+TpM3vkzqJjWksE5NjRbGZDjySKE4mtKjZDb7zvFPXpZv1YZPGEbV
t2SkRu6SekHD+1IxyRs7UjdfehEdEYx7z6J16efF2eqodU0adjk91SxJUewJR9qtPCjSIUgKXiKn
fgxISP5xyv8tgNVDnvK/P4IM/mdQhNVLLvx+6utf9Q6+UP/X2x/7L7mY/b/7F1jMWAadQACMdy91
m/wD6vDPn/yf/uE/jYeI5BgPPedt1ojfBsAle4cnECLV/2eQ1v0TsqT/tm+fw6ff/tZfKAQci+AP
QIlh6KRxLnBw/IVCUL4wFYIKZYGSt5AuZq75FwpB/8JMSNOZD4FGUATU4H+jELQvwFpNDZ8QHXgD
3kV/B4WAvvW7dMKG060xzHwL4TI3eJ1OxAPIAyuqIUfVNnJowTcdc1SKpxhlT2UTpMqirdIl+fSt
kZE9FtOCHNpNKrma5QZDaik2j80Qr1TZW4QDCmd16j/iKXvrJ8pyQhmhxUdaU15V5rFSMK2Zqy56
qsiaRVuVQkezQV2VeWaA4p16Vln++ghBkxMcfKYbOZAvY2NjhtKyUZ2zSd8nTeSDFpWrAG/WInwu
pxeNekeHaqvDg647mLMCjq84SJxAQu1qFJzA54yiwA+Wdo5WWYSIz6AvkzbYekJMx8IXjqLaJo3p
QauN1cHqUVS1jwxcRceQRtfAFClaGWZI7fltmr6VKZitrLtD6G/ZJzV1/VOM6bvUmohwfJ8GYxHr
tLZla4bd9bzswSCkwXwK5HkS35VwepuHpP9hm4+xpd8bqX+vI6o5gtSMKkx2qkPcNqspalCLRe82
HeFyhzQpvHliwtqPH8sS0Rl08CoLgQWERixmSWZxZ7fhClk46LLRStIb8hPrhrskn8dZSMmWtWHs
4xjiK9WrDl+B5H4y37D1ahgea+5Y68tNhd5hBnl1MvO57Nk3NEDdBpn9SQ1nWkQMQJ4ra1BlHVM3
QWcgLY6e3u5yvOwt8yaS4pVJa2aI+hkKlI0C2f5i9Bj8Kh5duGOnxTMDIm3hf5vyAqbPc20jtIbc
BHrCC0VLlhIYjlHdlb7OWaxupNFfWwTuDvkIYoCUISmEttQYILFnD98wBJ+NrAANjVLa4uFAN2mq
52nPUDeA9q+2bhM/kEs/efX3HBqBZ6fbrqf0lTnf6/E8lKDrzO9x2Tx7aKO0gX8sJP1oj+l3LcTI
zdFvscm8xfBj2TRE0ngm5dXcx6J7ouPcNDijVtLXFj6aQIYEVHZhdG7HaN6Zz3nYII2sUEDQ7VKA
EiKZquUbYgOqs9vYMjYWr2Pq7HWSIH9MEZamz4TK24CaKYuSG2v6ltoyID8qWeMFR163qNlqE3Cf
CtlQmz6AEoBE0Fx/MHaNFGz8ilGdBf5XR/gXv2LPyPd2YTPR+FrBXwM2uKiN6aZMhmOjtiuEseY9
ze2Etgktp0VfmatSy9a5baEpAwcdEv5Q3bCiZlKqzXs4aIYFkDLaJc5qbLtVR6d3vM2BHo4hUT1q
H9LyaIgSMHphNdGGBvXTUVC9kJ0jFnRTaz+jpMQHBhvo4Eni+cPy2W52VbXuktFVnbsIEYsy/FHF
3tEjo0/1ganei5wwLfeNYwLgsfVzqp+7ut5lUbgN9CczvJQdmoNJtQhL4y62pJWl3iucEWlHm8cc
dwrptRmCbkyOhV+tW2Wdlj9GnyZDk7tD0JG/b0cFm+QYBChfYpnY8cZhVmRlkmsG9JNOpHmzaUyW
lj/OW2lwlTHbZlL3FZ6KajfIyeRIdPAOiudCTjGHkI4T0QOdOv+cJDc2bHMLoS0pPTqU8pL+GqTD
OgUyOo38/WBRIQgUGNN2bDqy7q/m5MKm3Y4Skra6ttK0S2Go9EVp9HZfIR2cNG3tj19Dpj92gHZM
MavqjRNY82ZiEJIK2b0nyfpuZOQHCpPQ8q7P9lP5PRjSlYlW2ah0MzuW2ZMSmsaD61iHtBxIWdBv
KJkvMZOXsgwNpXsvAqiVFJschQGnThdRdJ/hXj0ZLv7Z83I4dkhV+Jyo8OZmcYyKhV3xRyNnH98e
VovQtGo9IVqS3mRhBDToXOPJOgRPPdDWiA8QK908DtHEUVEqQ8TFSr9ayU3f0IMwVjkauqP1kxqE
AU9612bZhHIHqq0JSCbPdAdVQUVDRtpL54ht58gwzCzUBEztIa+DeWE+0/CZfBlu/7Qo4jOOlyg0
fkV5YY/bLi2qnx4JaYdXeU+3p2d2PY39FngPMhoIpA0aCpg9WDKEGsqtQ/49NOvCQ6sYELAdHpzi
VmUsmuuPQUUkshxAHAXnXINIjai0lkqr/MAIbo1uxbryDDr+EhqBwLxoILbeRecYdDDozrz7PE9c
5jKK8ahSutgyH7uht0ZHbStzfDYy/hvN11Zq5ypCXApqmYoG/rVDzKgy2Bd6hBO8huJ/or7WZbSg
AJw7BAEvqI5yntzKLQGVhp5NGOnoC/kDZlM6mbIWLnE6ch3kXFNIgpkuI5iSzDVAvprKVDyv3MIy
78wuPEa5vmD0cQpVffPf1J3XcuNalm1/pX8AN+DNK0HQiqIkyqVeEJnKFLz3+Po7oFO3jgSxxa7T
T/elK7qyQptw26w155ieHqKUKxelRFQ2KqOo6X+yxwZvrU0P/RiCbK5LQKItnOYQt5EsQgmDyMGp
Ma+iHapomN20WDULzHzBAQAitKAsrfhRyfyFqL4UTWRnHbUBz9qZ2nNZVnbVjMAgVCcfj0byK3Ul
Sj+0RSj2CzhCe8BcQ95fp0Fn++2wDuFxxP19LCSOUOWvEssxqueFyHMRqe0qVbnk/K/CD0+g/YYk
LvMQhxL8nATPKwSyEedrCWJ6qv7wKHGmmXXjDeKBzqU9GrSq0zs/edKQ4pkpUTHcOGLXpXFq4XKk
M6hTZjwtGhYVxyw1Ftd9bSwKYW8CKsktzWbBFQzpOY8fhvilEunywKOCIXEax+deia/bbJUjYiEs
NQH0LUPHyURqoHbtk38TA94s6Wu51p+6eekhiutggGMZUdNU+uXYIT967dHz6KVSG8rqH031Qjvg
0El0HRrN5kGjTHkeYRpU3jWyjFtFqDYBlbZedq84OlKOGPaBOR4tF5d1aa3Fjj6VN6491b1pgvDW
g8lDHiafT3bgalVltEXwhq0JAR+IZF13juYXCzExt6W8ra0nn9QEBKw2qQPMWLFNw3OhqdZ2UGvY
mG+0mRe98KYHRLCbd4nY7QS3pVWkXcUDaHNScgs6A4tYL0+C1R7KxnhQIXp6LgTUBNF5XEgrxUuO
QcYpiekp5yqVTDtMIDCtU3cuutc2ivZVzc6qCiA6W8+uQKDhpJEfxJ0wGtC/xrVSWDeGwdZ1GK6o
vl9HBBGoHdh0cOI5iMhlSxFfHcIDSaAQV8voscpYlV3JGTqvo6CCQ1KDUEyDJXXVX2ES7P1gWOUg
sdUaO4QprRHZr03MB16X3IUlAnWfd9QC9R2twDCtEu5GMBWsBnGldfKTz4406QEP5/u4Fde+XP2y
xvJWAQ5O0cMe4oTzfmOHDSE6urXz43oVe92NxXKAOAbmVrkd+vyQD65dD7yfPKWu/92b4AC8q5L/
xoyLlepeSSGFXOVRxqkQ9OOqiTi8x8uEJQKE6a5q0aZ29FB8ivssCCo1bc/3HwNPWSb+QAfBLH8M
nJgbP3VGw9gLFM11bd2L1Wtd/C4AKsYiBNRS2CScWgMJOWuSLE1BItevA7JY7mrYtyKJA5Wav344
oZ1R2sqf65XvBx5pCmyb9N1APOaya8lTWUvNGh6tg8CImLR4q9xQMN1oewpU8R6e/x5QvWDDzlxR
W3+CHMPSnq6tq+9/yUwA/tcvwR2jTagGmWrVTAEYI/0CbN1NvyT5aTwbq2BHc3khvgb3+TV0nrW0
vTDiVPz6u3b8ZUR9psoMrFCUpOJ9xMFh279pN+mmt9VVvSZl4P7CaFMl+stocC+ow+nsU+agBpHX
0ywkKcaSXcNpSDEOa3fjWlvD+Sa7SrqkOb003qz0J4Vy5lkN402EkXEZU7PccARq36x1jaFeniIH
nO+vcSrrfblExcTmBGsE69TsEUJUSQxvOj0n0rAJadOwc7dJHlroSggI+JJX+HOV8V/P7+/hpNnz
y2iRmEbFcKIH1rEZFo3yRp75X9Wev5xmZz6RM87PyTs4BfpRKp6sZVz1BxU3ZfuhyvjKl+Iuxa0Y
rUsHjJAtLsCVrC45P8/YWifbp8nmQgOGoMxRC4S36CDgFFiUq+BuXFZ2CJLYRvCysNYZpqal+w8e
2scBp5LIh8sbApo4vcCAmhTZAo6qLgC+ypbb1I9V4/6Tj44UN1E2qeRQa5k1bOQsGMVe1BDg7ViD
F5PHnHMAnqotli3afcvvX8mzT081ZTpEGJ8ngsXny2vpOMT04adppXiUnWJdPqVPINF+6ium/osv
y2QnnX8CH4ebORcsUxhy02S4cEuOh12t/SV093W4CXeXzFbnXv+PQ83ey0ar8rwP4O8HGTifAWtZ
eJfJD/+7+zefJKGguAksG16PBcXVZbXgtLIDsblWHH+nXXo7pt/89fZhKcJUQJFwnqktZoLR8BlO
o7XL9l5aZC8U0WitELhcPHDQZ4tn688uWSurdH0pbfncHdU1vnPsGtMcPXtXMkElz6pFVixL927P
wZxKl3dp1noPZpxfI5Ypvm3SLqQvs2SSA7JEVTtNzO2yvwKOvxdvBiJR1aeLmaTnrshS6GJMCeWm
Kc5ex4DOS2pGHFHjbNE/izxAY5/9iezwTV80V/SxXoKLU9gZ2hTJDzS78JmZ3Mj5hKnLfiS5ZYYE
4tE9gOxLfrZXZP+c/GW+D67Yu/eAd5ccuK9iUsQbPCILYXkxsfLrzubTr5ivDk0ZViFGzeR9/Qt/
DDAq3z/F4MZcqZvgRBSo8x9/Kwxpau+1bWBo7wbND1NpCQe0sBr2w/HVdKuVvbul4bPDXn78HySS
fa1Vfx5ttsB3Uihqfsto7su0dTNI2qVqZyMJniBs9kAc42UywZn5dBrVBGiF90bH6Pl5Pq0ikSDZ
tiH1ftE5gEZZn9r9NB+kjn9bbN7v6H/Uafn/zqspc0v++y7JfVNG1X/9TH//l/0Tv2b1X9sq5v+r
PrVMpj/xr5aJQV/ElC18mxomdY3/+HfLxJD/D/O/KdFtZcb665/+1TKRpf/Dw1FlgAe6DqFv2k3/
y7jJPwEg0mVyFPnDk4HzP2mZzA8QNHc5l0ocIJSJxaPOURVuUXSELNWGIyhUQcd7j3JPi+jahVYZ
e9V6qKgRlvdjsekwpqfBfY+QpOxeRzr8pDQ9KMp9U7lbtJ0bl26Ga+XLavxTtI+Kf3E2nG2Jv/zW
2RcjsLSYElEfjriDz2qsvN2E8wqvrZ1nR0uOvvaHJ3tu63hpwOnfP0wI3C4tiwsGrBzrtRtt1QlX
+rJZtphD7WSZ2pf2BHMP+F+XqBkiDwMr9hcPuIoIr02qznBqmMYL8a1+9u9L0IxWttSXKPPsbtsd
IRdfu6+kui654f/omv/+BdpsV875XSwKqyVzIQmckY4Danf6Cfd9da+6m7rWl21xVUOcJoXTCMJ1
Imb/6CfwdgOiE7ni+TzcV1lUeppoOFq5Y5cEeZRAuzGflFL06QCUeln9NJYsO6p1F+mHYcgJOuuq
x+8f/+w49P4s4E0wX2JhxT49Lc4fnr5Y6nCW9JFPIxZXBTlWKuyAlMaBh4QqIobi++HezfUfNhZf
xpvt5EVBFlQUjTz71bgSHW3TqYvgJYA8mG3btYA4exku2oO3vPTMZ7uMvwZWLRYFEXTmlzPLULpE
ocSa4ajFb7xgnfZWqqfvL25aVr5c24chZtcmBHJElohuOBaijYxYspQeIDXGjnp1WP1Rw0k8Ea++
H/R9c/tlVM6yiMtwuX85rJAJQ0xvYxhO2TabuKJOV4DJVIb6JVaRzGaUpqvypRgbp09NsPLiNo1x
Yj0paCvkQLVLUMCVFhBLRWMvu3e7+75XH4URhDptfVI8mpHAx6xp7Kqm6qtVyas6lFvB1O1OVR/a
+nWU3NUo51i+sDaRVUV7QJRK3FDJVhyeav2p63oUv7TsYtPcl60HREdS7rqB+vYI9V8e2+MoCC+i
0R8AAf8UfP+2U82NqpIKVphoaKNNE3mnzvPfAg3sb62aF8i4Z+ckzNzoxXFzG+p8yxB0NQjmQjYI
BRyvuyIijuwFYRC/uHZ8uPvdSNSeDySq8Y95MDh0mDdtlxzDgoC3UoXV790bQX0bhZZTyHc40xch
XOXvn/W0xH55w2Te3ndZggL58fPXGkIbgQbJXF3IuV1M3gx6o0iCNzpdLpVUiya6sTxxXLjZdU7V
vZbfpHFYeMprghAlkV5UasbiqFEUPmVchVQPu6oeV70MKKTq93HQPLSUGtvCXXnquhzaC4WKc9MN
RCxO1RB5NVmfTTe+pUZCJTVTzMtJ6n5L9UE3+UGl09AM//5mzYt171/8x7FmnyPJKkmlNYzVvoq7
Ej6mvyTzgi7ToXUIjdvQjf91YcjpT86/RRUdCNpKCWTuvHBAwmckTmZmRyENZ9WtcRuw66Wx/cei
OBlpzgQeJQVx/f242rQp+DquwWGNHZUmzt9eSer72mfPT0O5XDXhsaDeKxOa4I3BBmfoyoBIAim0
NdHH5g9SeKdZ0lWp6juzenF7+lNiCHqb4qJK77carrpRcUb0siuxe1B8xJ10ZultBQMUHZ8Iyo7o
CbwgFbLOKZkzkRNHFx+UUdzLaDaaEUdLWlHlSgNgXZ2IltKXD2aeL8I+fhtpOQfMJD7K74DiHx5O
7AldvwfTTULt2OBdkP7apP/3BbLZSWt6GWQ4ZSiGJyEOeMvPX06Ls29sOh2GbmStsnEzevkutXLI
44Fx9BGM1YW8b4K9Jm1zL9ir3i/UfY8ec9b3j2qGjTD/9UOQCelwnlRjXjsDHdhKYSkR10uijIwp
NVXepKi5ZX2G+xtGbIhIqKkkek4m4S71wWzu9TJ7Kqr6SZK9fdsrd1Hd30mtfNN6w1JVTzSr7qLB
ehlzi5vp5Qhc0h9VQvTmMOlnB0+Vya4xVhHijwuXc249577+fTmzj6xqdL9H0O868sE4uesEWHIh
bAS2rPR9Helt2rSSEYUb71LteNqjzd55edo56SrVWQt01ucnWngsq0ozuo4OlzlS9DWhHDgg8MeI
2imU7sPcx9rb7AWtvdAGOPcugTCi0ipOKMr5ngnlSEaPFEdvot+H4sugXxDEntmqTIikf//92T0V
xNgzQjr8jg/VMrkvx6MeXVjv5kfk99dQ4lRmchqSqGTN7p7pZT7HIo1kiVFDxWg6ivrH01v0L6Bt
FWIRiYVCZEaU9pOS/JKsP99/BmfWAT5FSUK9Ro1cnHBnH7edaHTUTNJHy/ErYwnoYIG1ZFnQOgt+
1u2Fb//c7fw41jR5ftjiSmrkaUnZuU6USVOCmtOq7irBKvj9Jc2IFX992byR8FSgzH891nQ5OgiP
AASHbuMieEKXhDEFJVtHj7KksZj9wfqKLYd+6pUo9atwaPd580p59MIvOX/B//4h89NNZiGJrQVu
bo0nqHF/i9h2quLCmjNvAry/QVOLSOZ8MFE6Zm+QrgnSoDW8ObXar1Lp11iIyBhwW0IjC+MdVq2V
LhIpFLDbqI61e13V0qXTxPTo5nPAh99gzM5xeWEYiGozy2mS0oa54QTxb1OZ9DCvFZi10F915i7o
Oz6j6wSh/PdP/OxcLhtYO6aqJbux2aKSZrHkRhHD924MjNJIioMEAleFAdJ6N0TT2qohHdg6v4RK
v82l+CUXpWcrJQBD7iajjYHsThpsVfZtYSzu5bLYWiYZCJGF3k7PN542PBRZdZKS+j4Pw0e1mVyZ
6rWvtLhjQv/C/Tz3VSrTBkUnxgD58+yrNKvMM8aW63G7uwLfMBJE7DePBprBLr9UiTyzV4LF/Pdg
s8+S3CtZsRp0pWxSs96J8pfSv02FCx8/dIcz7wgrBOds2pockWYPKSrUknwtiYcU4HcW8sPQks7Q
AtATMu3BQjbfjWO9KntCUjTZWlSjSI6UYhJz5fn7VKmwjBQ1p1SqtYuww5/opmtzpHci6yeQjU5n
vWRp9KBa/nWM3zOi0xHKA7lSUWWujcaLbC9GI2rWy65If3sxNjZpj++txY6in5rxxutMSF+EGY0d
btHA0YcIe1X9p5L6k4mLtTW6VYQEQeynrny3zLTgsU/zFHC1tOukwRHDX5m7rYhh091buTY32I2g
DkpNhIJr1BAi1NdBOF4lAT7XQk+WbdzlpNrAMIffsckMfjUyhpbUGE+wluXUYVOMETXMVdq+9IpM
pKGcLPQkXIYQz+QqXeeetAzVYCWPBWYUboIx7mK5244AKfyQqNKy3JdEJYtkBuYE2BhycxoImRRI
eEN9QDw6mEehKg+BMOWHHUPtV0cjz6uUfYCIeMjVhTn+DMt+0RfQpKPStsaIrSQYCLObsnLzwCKj
kCBr5KlygTQ0Ta9lpCB6WymoUUthXajGDSKjk+AFyGbdSYnl2VmDeSxgarBCu4jbx45sqCAvn1w9
bOzMOvaN+VSPPp7TjqJMbKTXgdw8DtDlV7VAzqLXDc/aJKvxSOehuv2SmWh3y3ES+qHtjcGZqTAo
sA6gi5BEOG46jtjSJcyPVvBzKyWrRK5ecuCLm8pwna5oj2IX3hdZvNIrrMewGNCPlfDSyo4c+5jg
9Mxw5UVHXKndN9oB65adxyHuJxXxSQXthrMaqma1H55ro4fB44P/KJZGnyyKGqdxXJJVal2LUrJO
A49493SlljV8/uDQ6spVL5TQX1NrHyrkjls9O9HmtszKR1+XfkhdfBMI3apSekSXBsbmaOixSinN
boz8H6YRh6ui9i7sTs5tsD5+subnFVsPgUtjKLScgaa5WFe20F7iPyPaODcv0EfjIApim0bv50Ea
eQr6GErLwc6DAe8witei3p4sLz4VnXdLk8SWXeS6Gjn35aoXs23Je62o5aIlwbJLurXGXZYAtflh
vCSgm/6VdAAysZrEw+RxxZPyMyqejK7bt1qKqnzKL7eU9ClPxJUetoYttt3arTJiv+r6dmiUgghp
81WXRFsOCVTQnxSpOAaY1gTJR4w81ZR8CCF1TlZnP161vYSwVNNsEQJqShiW5ZN/h2JXomksIW3P
WyDlPrB7khnxBO1Li1R2/VUcnocuW2lAzDn2CSfDQLxEspTvyc9Fki9rtyymSAcyrgT0wrEjSN6I
eQC1C6blNpCuI1+zixxicKpshagFy1pgmRGOee9PCcMLLfCuxlwCI6BuGitdlRkGuTLJ8Jepf/yo
2FAbBoK1CdQ/gvtqwnDB67WQyGpTwMzmfC1pHW9V+AyxcenkcKaIMu0ZqPPgu9SN+SrnpnnF5lNh
7wnSQMMdRFLqwu9+e7iHwnFN9PHY/vh+p3D2XcMwQmYP7UY6Gp/fNZ9ibyUaPkxE4zUwnvr45FOP
+X6MyejyZTOkGZwrgauy36Vn8mmfmykevYqcbV8ghnwygoZ/DodsTV4q5j4FibRO5tVAIkhvucjt
hvtoiJZDXkDVeKulnZH+wsbPAwj/wXmGVqPE3licsImzbcXAmQKITssuDfVyVL1Uwi/NtC5c/jvc
fL4XJORpkmywG/tS4G3NopbaSmTzYsAwovSaxtZd5aFvyOKFKlfAe4riVS6kmzjhH1J6QAUxbinH
bkz0+0jaKBi6SiiT6HETWTqkdQ5H7dVMC0SR6OXQqkpigG5I2wRaaqeW5aQtSe0KieiCh7Sh1Jyg
yG8rVHmxma0l0b1qOkJfWw96WfygWfnbKKGHb44N/9M2OCYxuegW5BcSZVGWTmFsgZo6an4K+MIp
1S7E8lbI811pBE6NCL7vqMsk0hYECHbw+0oDcINB6sKtPHuSmfpkikQxCRXA7E2SlaTurLYhc8mR
Vt4+2TSZPT4JNtZfm3DYrfKgIre+lDFw7rs0SJmCz2tO/3c2aoNTWc+9wXI6lQhWkJhBJjyM4v2o
AB/T1bt+xCQrCBeK9jCyv342HNmYCrSpgm7N1oG0CYOw0llsWhTeUBAa9htx9NKqG5Li/LjCgUps
92QIAkeDGDgh4XMU4FlBPy23OHWQyJcIePsmWOmZSdGjeEMSzOLhbycqc6OTnlIaGEnvpHRYtWmz
MsuOR+u/NBx8O4MSe6DY308G072afwwEnkwyNza+0D0/zwWCMhRK1fcgyfrwoHYVvCkN+Xpz4cBw
dhhVnNopEnLI93r1h6O1HyqA/hAXO61/p7o4AbprSbn+/lLeCaRfrkWnP/zeKgNN+flauibHUalX
ruM2D4KQPMAlvUZ8hjWecBP8I1Jxrbahk+XZCzE6tjvo7L7IdwoivuZ0Q1vkwlWfe1HpZ//7B822
J6Vb5qqLtN/xrr1NtCv33Upy1P2l4LozByS0prDf8TmxTL2/uB9ublmbLvC03nLEUnL8rlwUSukY
dcJ++tJQZ64I/eB0kifaiJs0/fuHoby0j2k5UyIRytSu0gevBa9UpO2PtE8fUs3daahvZTwqF2aa
Mxu9SbdoMDQge5ovn8fVsgTvWKqaExmLI8NV1Tx9//Kcv7C/B5hdWIT4sg4TBpjkwsrmfxr+9z4j
zt7RjxdizgoRSd73RAp7lFyWos0qp9ucCuTRpvISLgVbXXTL+i7b1nsoV4/QIjeVuAh+QyIhxJiY
mu8v+sJdnRfXKjMJxqIn2TiJgkWj3bGd+989N1P+/Nzcvs9NJB0T8fAuTZ+1+NJacO6j/3RDZ7Oy
HhZCl0SC6bQrVHQcvMNVe5SLRbYmTd0hxbbBrUTuqR2cLnWKL4493d8PXwOQxaRXM99yjGJDZWZw
4APByEg3HcefeNW86ovRqdfxWr77/sGdmU4/XfRsBVSlOld6P+UtEko6qevK0hel8Pb9IO+RHt+9
q9O88+HyGMFMMpGHJ+ucXYZkKSmp01vNWh5KOwapTWI9ScgtkW1k5bknUSSvyhRgZeIv6jJHKRvC
gkdHlPurKLtUFnrvkX3382bTfQ3ZlShN7j52zJ1qxXfGmCKEwFNrBe2tNbwlkfHD7Ot7t8muSz/b
Gnm4iQnudvufyDk2Ss7ejM1uU1PNwIXR19YePvPajdNNzCnNVI3NiOPYq7RtMLRLOFv85WGlx0cp
GrZjnKybGKOShHhUzX4PKswHD1qV0LoacCNYq1k2UoXID/A8N26NDaFud0kYrzXO6kFs7Ny0XMbl
Xdo8dsJRr9Y9DqcLz3D6wL7eJBRXLA9s0uYtiEEwtV6OmW/cQ7219tHtlPo3oKmLKGtd1Ai9/7kv
wxGHRLlO0kSch59fmSBX4iacSugStrcUYnVkpqdRk2AHipvSuwnGhswYSA9KyslRqunnohfQ1GRP
PPhNQh1Ka91jgPNk0DlWU8nwk/pWFMBJ1dkzGeog09SjHtxFnryJ5HQrkamMO+hodvFe6p8Ky7RF
M7pR++g1HA3MoU0oUmc6aY13A674CqX6wrLgl8mxrbotjCRjSUbqhV3Vua4JyndUaWypKPzOuya+
2g2ULFn58bognpQWVHLxfU6y92V09C+kyJ2dx/VpX8pO3FKt2SyL7wfrs0/P0g3y28L8Awb/0sns
nKKAffUkjJsiX1j/Pz9ZRR3MsSLbHM7voqrY1g6JcT/K0pWSm7SRy6WSog8PtBfBQ+wc74NmdPLG
utKE4tbUKQyO0nXV64d4UB847O9hzQDQMbfwTI9S2gO1GtYCXn4dpck4jMdAD0465GVJiY5Fbdha
9JBGoHo6YRtTsR/iYGFQqiNid09vz07b9l4e6yshvq+C8dQF9bUSW0u9pX1caa9jm7601s0ALtnA
w+bVUGdTK8HgmROKyfLbUqwqAxUGVX5vYSQzdJyyaVT/xh5P27JYBhZJKO2UqK5HDK8MlDSgP7tl
RdFO2mCAXQvxcNvW/XVQxs9+rWOgGlauqk+eYSVZGJr0y9XKVVGQjjuWy7BRT9HwKhJg22j9oSSY
Xs5JHtTY7ed2MxS7KnM7O82za0muHbFu8capvPTS0vJPTf4qYF3m1V9rYnk1DrgK0RJ0rUaucHgr
eUTu7HquvrNKRxKjdSpCO4iS29ESrkdfO5miinmxOCVVPbWY42Uf3sTdYAeQBCFqHCLcbT0pi35p
G0DDJI1/MrEvl+5RBOHhhtN3TOiugKa8daEhZRa5NGnEVKe6/iYqwORgNvUh2bhOjdu/SmSqlFdB
cBWCUyFL4CauspMF89YyfyiDug0T662sZeZj/DWJdvJJuc9FeVmIw02VSQ+EsgM5GLHIjQ+m3LAz
Ulc0lm5Nw/uFSHAPEXUdpf6qdrMGriy/xh/DY6wUwhpDZLPIGmNXCSE6cck81V0S7rIMwkJei7+0
MHUojfLi/RIT71mCdgGTN73yw23neock+h3Lf4amcxoZmrCwJXFhZcRA8EZtoQc3wvCnCNDhZU4x
Frbu5jZVIhBW+HiwR/v7vBV2WRFuEgBmejzAl0sL8nyytUfkYJiH2FgHJ5Z5QrKST0XFJdTqZVeZ
1z3gnkx3b+Ag/zTz+zwpyYyH1BfKtocPGhKk7Q2/S6FYFbm0KFv/RcjXvNj7RHnKQ5bdIrLd6GdR
3iKng/rmLoQAtYW2d3PRyeR6mWQIusOfCXvqIKk1AIIaEfb1D8vrrzF0O4JO0dD31lqBpF/VIe81
WyE/ZSm3WH3tonIXR/meUvtTWwh/KG4+CH5ns2Rc5eVjLoe2IOtLK0hvCvAJaZUu5WR80CJ1Cz/w
nl6Bo2v1a8SUIUThjcTt9Nnnxk2zDDX9AMQBy69eOGasrSsMDCN17zpaCZ2yq8zcljJkIFl/VNJ7
keDuRSPnD34nAi6FXwwWUnFXOdXCBnyoa+L11e7HGGjBWFYy7Fx/PfT6qdfGU+kNd8MgwMrMcA4W
wPA8Q973rrqN9GCJWmRFhjbH+ueukl4GzTpohJ70GvWwdLwZJwOrAmwDYooSYiuVxG1tRE/FGDro
MBxZC/fd4N5CEL3i6Mvzy7GlRv6SN/Cqqesf0LTuFJcGn+9tWqnQF3EYPRdCvC49aRe6rROFKuQJ
14EFwmGA4qDipzdaUN4mBXT1mqKkVWXH2lQfeuG1q6I9gSTQ5L1iVwzSU1x6T3Bhr0PBu5UaZW0m
3bINtZtOdY9KD9C+9J1Esk5RCepwAKDU3eux8KcNlJtQVR0pesmoQsc6ba5Ad+luafT6jEPthY+Z
1q09JbvW/PGGauaq1NtVqEiLVtD3kZX91qFIlH61sYyHPm6QrrZIWSaioNAQF2a9JEX3asbITyL6
VmwMcmWPoXLpYbIjpms7Tp2Vgo3jUHQAQ5qNXrsbcmfQZokHElR+u7K7RUu3CKtqEWfoFbt0gWV4
0Wf6wu+HPQXKEuqhgqyljdC6FcFyIpUqQ+x4A4Xv8KXPaRRZZo1kMNlG5r1M/ooec2joS8rWAR8v
qdoyX1aZn0Qp3ajWc1jAMjUnYZ96K3jhc1C9pkZ5W6fysoEMqFW/2qQ4+amwVfzATsJ+wVZnKYT4
TjPvRxuz8oSpDskVEGrL1lEBsiqyJ4sBWzc+HyO9gV4BG/1bokFOPWMxUtIoEpXbQHmtK364SnQl
9dHD1PAqXVLO6580IHa++6CDZzXgegzisPJbk5M5ZB7kXa6C814/pSHTR+2vFAvIvOEuPVl5aiZM
QT4sqwg2bZBvmdCXQVccgvQhgrYVAA6RgZgMFuSJyokLPotD66nLZFBIGsp5lcZdqpinLOr/8KWO
ibIJLGXlJspdCFzj0n52qkfNN5igfnUTZeNUup4duQTZbKxaphnspXCAPf2YaBiqNPqEsIflsd8U
Y3ZUi+G6MQ6lJV4IYDy30fo4+uzcReICoWguo4fmL6E5Vc2lcty52jwZNH9f3+zMxVfQyVnCCG1b
LNrC2HuiOkzMCyfCexAT09tIwrLsPEfTeYN1Bc6w5eTeiw5RIWlQNSTyqez0R1UQLu1q33etn26+
SuAfUrRJGzdpGWZFkrSSQPwHnrdC67SoSVEx6xchjWyJKUgM24MaKGsLN43fNldU2ah0K+gTsrg+
ukk8bqaUP6Wq1zVhILU14kinEU0QgFPU7jbzegD5AJas36J3HXjjHYFES4jLACKFA7LFlcZCmbOb
Lwzs2+LPvH3p/J+N+VbVyZ7YeMBAHeX86DGCbiTjWzckj9OVuffw/ve8saSJvKBEubD3fk+0/eam
WLOKDntGtVfpqDAhZK9hE95rYhc7LnvYZS1kwiZuFTpaSnUfdJpdsyHKjf7BbblaIG+Z5G60GCmh
mx9Q10PNFDky70TU31LY7idwl6zHLGbQukm0McYXnxD1RixspT7WFlZJkz+aQ37RFkEy8bOurPGH
Hl3XZHoknncIYFN44ykEc29I2sLgy24hNwIGoh8oLFotgNRc/bQKGdHrdCZU3hRh6wk9kAeD3I4g
uvflbdXtpr6kT5xNrnRL0snoPD92bDnGrtmoHOEK+UbUf8uxDx9vaxA81jPr9K3D2uGMAKqyzli2
yO0KcSUbuQvdrtiGI6bZKl9aMMYoux9Fqyf5sMP15RkrcC8rueqvFR9SWKWs3ahHTtou/NgA4tHj
EWUjAnTp+/Pylw/88xtuzcrhVhblKWwtgV7vH1OC/CL9k5MhTTdRmqLmAOzPvqE6TTAM00XnZFiY
trep8GDrpy5bAP2whX/iZph6fP9vuLnwqWnFUW9HhotiNvOCsClZ3eCBr76/b+fnLaSnBHHgqJPn
dc3ULGSrayglFm/+PUcad9etu4PnJJQ0awd2/4/uyj3+T+LovzyyyRH6YeTZIyskodUytOgOe6cV
Yk8nu6SBnObcT1/4+wiqMeUlT7yD2QiJVIom/8LxWnqJge4OVrkT8hJw3XjpNk41q++Gmp2yzaYc
mCYs09GO7nqyIwYHqLvXGpJ0EGqNLdmeTQe9IPH00ot5rqbIvP3vq5yVbrRYbA2wTpT2N941qCe2
JXAd3KW7Go7JlfEmL8u1sf3+tbk05mw1bzXPh2nF5UrEnRisIkrxpEbDhUube3gnBSKvyN+XNlu2
yfcrE5Ah9GHY357MtegYT+2WQCxjkV2rTrBL7NZOk2V2n/bL8lFesM2+WBubW6W//IrZ0m5Q8cuB
bSFW2U36535Dxoat7VDaLy+1ac5/jvRkiZLDyETH7XO1Jk10PU9cHiZFC+2Iumwl7WGz+idCEQFf
2cZa5qCtORqqa9cxM+f753r2i6EUpVioc0zy3z4PbwhpXzecW50xS6/Hcg0Ta2W1P3opufBoz378
H7ZLs5dWhBQlxWwQ6GCcTO1+kIr/dACqpqIkW6Qc03n6Il61NGEA1cx+TNME21IgDvt/vr9XXy6B
ETAUGRTucBV9aSv3tTKUGoqzVVgQ7VBcqc3v7weQvgjgES9RhUR7io6SxObZklPFSh4rg+utgsYC
5kl2AZ6GFliQTvRCDYLNUIOrWniNqdd/P/T0lz9NZyrxuZN7XkJugpl8VqLPtGzQOy3wV+FWdCba
iLLGzb2+ZGt5Lyt/N86sPdgNWhFbDSpe5SjC4fCfySVh4QEF/gYuf3npss48sk+XNbuhRqw1stUy
nOl1diNfR9av7+/bpQt69/J9aL3A0Db7vGYEda3vVLs9pcd6UzsTzaf4AY99+X+pO4/lyLEsTb9K
We/RBi3MembhgMMVnTpIRmxgQRHQWuPp50NETiUJ+tA7rVezqCrLyow8fi+uOPecX3wd79O18/E7
LVEAiOsA0IsJZ43NDMVUMPnoXW30HyHLOFZanbvn5n35xQdbVpMNo431PokD1Bb7tR9cdaDjrMpy
4xn0kH+fPGU9oGHta2vRQzzSG91Ejc4Mej6EPv0GoFYiHpbgEn4n9u/mWKxaUI8+g4ZlutLQIM2y
xwBbs6+n9tTuQ32DxjVuQTNaZXHslznCOIVJmKbDgFYNV1ZR23leH2o/XIv6XVCVkAUbXgu9f2aa
P1M+5+/6LvZi/7Vy3w6xwv5TR+slKkt36gd91ZTqSq68C1VGwfe6S7tVVQDyk4ACB7LqimaGvm1b
OAYuGKiliC+UswLHr9pko+T+USnEA69spM/vIIxsYyt1tWoriP6MbIGwCRDn8lZdFUjqIrywSgrj
vgWOqiIDbsnDrudZbsspApSSLNzP1hR1Lzhlm/2EzII5x6uJjHds7FN4xX0iUrSmeTXpMZQ1AxNj
KXqVpDDcDqkVoyNGMTVpKhceNP06Cs3J45nPd+oIg10N0ZN5pOm6nMKuwpAes0LX0LtvQSxuSqtx
ixBhCoN+AEXHrHnoNMx3UeurxPRWLLNd0iLy2PPQw95+FDYNbzQjelYr4cz3PbWCNZ7kgAVF0MFL
IFSHNk8RDBKXEyXzqQtXvYqqaVmcWcKfZRFYRrhYzXRSmlmfNFB8kMKx2Q0+pxE28BxH+WpcD/f6
W+IIlyVt9pklqW2wNLTFbXarVavRIUX+54+Zj7/j91Z7t2PLQA3CuuKqlBowV9iVRW7i/fr6g5+c
U3QoZu02yNLLzMkK8jCS5JCxgoGcYCBHSYFpxJlLX7E+gTB/j+XvOItjodXGvk10EgtYuTRd5COU
/oe2Cn5M8biOq+zCEHJ2xS1b4MI3BNMehui2pqlSdo2rqOBx8Y2qy7t6yreCDmd19F8Cszm2460R
v/VAExGrx+5TP+Kg4yZhgIGjKN+F6BikWfg9q7DJ08NWsD0lOeggc6sxvTVSRLX7zB00PHrkWeos
3CdSgfZqgJAkL7mGRlhzWaSYZkMqtmp90wqRG+TGClUxOyvpMVje5dilLrmOLdYUHOUIW60CbjH/
UClgtVIbGdqYkRM38mVoSsekUsA/g7RFi0+sdq005WtYF6iE+Wa5UcbxLqmbg5pgwRTrFU5hCYVt
v3itB2RNgb53oFgca9ZZqnwKopNrhiMHFf/SPPftesgt6idBcG8Izb0kNTdpS196suBDt/QVLaN4
SKIARPRN0eiboCx+8oNmFz2snUTPeI5NQ8ARL0Oa37iymgS/u+56EEaIrVIFnzAH2q1vRXHYxFF3
AdNo2/lvQMnXaSC/oaaM61d1KVnCXkGvuTYQEpqeCwATgBsd9DTXeRtTKMItNpUepUz7HiX12k8s
wLhUQ9QoRyZcRaQNzoCmY4ou+us81NcSPbayyLd+Kr5hsb6uW+AuHr3K5mcRhs95r7sDDH4hwgol
SJ6s6nmmC0x4UETydzyhNmqi/VBxHrfkgqoVzmOz9reaOAXAxHYoj216m/K1a07ttGlBO5hr/Cih
lvQ7emsrsy2Phqehvt0hDAq8HSxTL9ebonzBa/Qm5ac0GUZjfrAfan+tUH7Hq+N6mD3vM8UNVGml
DRoQMtzQogFLuFGyNqRUK6NBPjeq1kNSPuPdCWnzTgVOpqdPwoDedfc6evhLRcLGQ3JdFuhIQdDR
VVwHB+NaKvN1PstiDMIVWfdBDsajhA8imrHBGsrStT7V2xS7vzigIKaJsevHyq0HZogS+F0NDkss
Q9szxpesm2g9tcO9BaqdZ7krwq219dLAVwofQc//JeNGiVfRgypML5RYvpsUwyv4F7iJOFOiOJrw
LFvj3ihFOx0R22xTt9CFQ5/LW9mMEJ7NXIoIdiJJNKn2moVCcrT1UF4Yq/xOUYSLsdevNDQHUe1y
RQ0zXpwhSq6UMg0dL/ew+Bx3hS67BQ63TT3BypH3aTDYTZxtC2ToEkzjcRV30uZY9uAQ4uFyohSa
phKC+BEa6qCyxl8t7AJsm9lAAUmQv00D/aDStqqV+0Kp7g0UwGslvZBT/RuwtafaSu+Est0FJVj9
cMCPM90mJDJxQhm4mHCPokoNCDnF37moc5vT5Cmun6QhpC/aOGg67JIS7d5edZAYdpseMH8t2Ab+
hCVsCEj/7qSwYdt+JTe/CvU1LJIHOVEukN/Zi1Q5UShZ4X1rT3y8ljfZ1NDgaQcw+j3+Tjm9L2RX
TUShMUw06C+j+xtN9a3hWaAS4q3soyRtDc+qFvmOwAzNXrJeBs8Hg+RZKbbtNdQd3wwl2ccK5cYy
cdX+WyDJ6N2ba7EInREv4m6o1l1qHq2CAm8TXWqgFIryBvM0FGIU8K2WsbEyE8b77AqQ01qO9GrX
NyiqC3DYhXxfRp3bdSilRfVNEFtXSS0ek+HKyOHSJqW2niqQCzqye/Ust805BJb4dgD4hWWietGK
E9ye5kw+cepdY1Helwyq/JamLe6kvtI1Uu3RR815z7luh/hlf327zv+GZc79PsIim4oiyRSSCevL
Tjc20r2iPsGP0zPzzLvzZNL9Ps7iQRh0QoK9TUenggZCL5tORbG98dSB4482LXdqXdGjHHH9U+rd
12P8THXnan8ffPE8HIUk1sJO8t0pmm6iot135psaDpd4JdNERkxD2IrF+NCNL72QInXg+3YmGReR
BPnCQK5eA59lKGem5DMHVSVDnJVLALD//l8+zbvkSVDAE1gDH7ewunXb/ULSZZML3TZUBPQZJhTl
aZNPAR317NJKMBQzwN1APzH2SOA5BlRlX78BI21r5oOFW4NmC70ERAuHAdlfKR7QcdO8bpUYCA09
VQhFku+dWaAnp1Z7l50t1k82SoU0iXSgOAj2RrAW1/zmg/8Nc9RVdNk9wJF4jG767Tkxxc+ArkW6
tlhQUpBkhTISuF6bm+oVCwZ/jXOfy/1dOvnVucLo2XiLNZQ2lu532SxQrmjbpjfRQRmP+Dnu2hqE
Sfam8RgTBfRxdI5e7ybS8//hVC/J4TpvnF4cEt81W4C1ef4rCnn8xOmTMZrHcpI2BZ4OFMwws0x/
pd1TI3Otpj3XvnwoMhS7YuigfXz/9eaSTxSzfus4YLkzV7OWmOXOGiNTjPAvgwtncuXcF7sWM7hV
rq4su1inF35KjRzVy4vc34jUrAUnOfMeOnm6wFOaqfu0OsylOE1U1p6BmL6Pa2N7n2EJzttojx8m
wIOHqH9JyFC8EeCN3J9pNiqnzs/3kee//24Tk/6O46DOJ3TGGdqnz2oWXOfKd7/xYkcXu0sP8fZe
LLdx5bmmMB8uwrUAvCzyEfkV30K8NbeqBKAhftCV6Bqf8VcVDGytAtorkxvNrJ0hVR56UbscdFQm
EZPnfT9bD87OelrTHjDLw0sOuflcvukM7YxkxmcxnnmjvZvbxQ7Xer0NipY3HgC/lOK8v1a/645y
0zqKLa/krX91Vjr7E6aAkIjqasjJUeW1lsSeGN/lQRu4LOr1uEZh6rHYQmnf6bhBojL29fo99QHn
ijyWcpqF9s/8/Hz3AYcibnjPU+kZ4D9P8Kij+AZrCCk9d1Seqlu8D7RYKbXR1UUusVLieJdimVPr
F0ny0sOwFuW3Bis3Mdh+PbRTL1q0mmDVsTVndt3HobXQXUiq5rVpYbRjiCiFCE+m9Grk5RoC2jGq
rDPb4VS+YoJGkEQITNonbZJQS7lHByYzr64zLDs8wIFfj+nULL6/yhdjyiOZJrtI5UMRkxehkxyh
PtZmuGnCR+yYHjupsAfpn4JMFunDPOp3S0RpWlkpDUZl+Nc1sl1mVJ5ZhJ/BvIsQi1UoaCEOQTVp
mFE3OwW/uyzNDmGvvtC0fqLsZ8BzRgpjuoHwAxYqd8j8M1PbxxD9JQ1jLTyWpJ/ANeyG50Pmjfd5
mc2prT2k6RVWhz8hK1nOhLrYECFXKFbO2Oju199m/pGLXPJDQiN/nCdkvi0rrvg2uQc5md0ElDSX
z1Ti5ROr+kOUxQrQ+hhUvc9UeUHxrS+F10qv1qMnrYpK+tnpKcZZ7XbIDJCUCra/CLuspsBymqK5
rMC6TH60VUre8GH/oE8ALKqmXnfRtSeN7iijQ6Tl1/2UuUpqrpRqDxprH0ovX0/U587jIvVbrKjc
78TKnz83XsQ8Tnf5N95PG0CQ1kOxOXfCnY22WFwNVHQLBO2co3WOfyiPpsM5upEdWnRntueJA+DD
x1kccp0a4fI8HznjNNh18DCebcScSDc+RFhcR209Vj52aL7b79kpW1zCtr0r7JN9fWbXn7r4PkRa
ZJhjjGtlGRDJ+0Z27W0KPBWstfBNWFMMWcsXsXuuS3ziLiIilqaWrrBXllCUvEnn5icRFeVBhJ9s
8WSRsnJdUKz5egXK8y75vFf/HWoJQ9GiMMnxjPNdLFie+sv8R+aGP5TI1p4tYxVv8MckaavvvANS
z4+i6crP2Y1wtm93+sT4+1csgBwipKlKblguSA3bqnCbFa+I6Z8Z66nsUOcBSPFdlOG2LeEiQVdE
zcSraj2FBWejzqNKoaQFUhy+QKo1eDJF7qxtp4OR+nqe1Xk5Lub5Q2z545lY+XKQGSXfUQRS7Rn5
kSeZr4srS7maiqcqJW0exC3uwli/BY4uSYeRikxZmhd5J6L99KugLCHqV2ooua3Rrwsl+xb6oE4q
KN1isW5FnMvwh4Ud4Kc3SnFjRAaNJU2nFg9w1PDwUDTyQEZXUnvwkr5xhrZN97nXrNGGuyh1OFKd
hFoMqjmqUF6LEPfMwlx5Mvby0mR/PR0nvveH2Vic3S3ilz7sdRrfwVFQr1AODLvrr0Oc2rYfYizO
Vg2sbKLMz+pRr/dDnuy0EbohkvTx6KaB9aThZTCEZbaqve+BjJxCnN+IarIVySTO/JRzw53//rvE
IVAtT8CUbW7TjDLWcneZE7mFsQJUeRFV+D+5M9bkfDv89BzQLJERtCSnXbKCI/BsYlJwv0BP8FI8
sNaBLW2Bh14UhhPWu2hb2f3hLP3y5Hj/DrtsB1m1rAzKHBZp/s1wL7/p2Tpx001niwYCtyuhXAU/
LEd5/XqeT2QENNv+Pdrf99+7aTYzQzOqfL5NJ99RhQLrKssJRsDiJbfQOFYb8GjniHwnbjqCAudB
ekD5LE6VRxEID0v2gXV728y4zBVp/fWwTkbANYla+W97hcXhiFUsykZog7hGibavb+uYpn4dgULT
qePpXYzF8RSh7TuCLOZRomPjWuqGU8bGKhOqdapqtmrFa9OnTif+xPPeDozhDf+KAKfn4WghuUFl
kneFWxq0r6O7uhNuBZzltOKbH/wwYuuIfNfFgLRwUgorffqVAP1PultJeA1r04HRRsX8rfbCK98U
r4uxQPAUL/akt81Cd1Wlv0joztgw2t/4da9e8gQiDp5geGVGFl50wmHKO1ut/O2UxfAJMnfK6q2v
/5QqeU1ocMrDMU2xejSKML3qUXhypjBNnCwI+ONXSm+tzclzNbSC1Ey5LyPE4k3ArMpr5ydQwhIm
AQ+ZvNipqEKMRnDoA7R95AI9TmFVySAjwmexuBhLCBtidak1j2KlruLqZ6QZK5owt6of7XgT2V3V
rUHEXGqe9KtOTHgVEw5uDajkftgqOnygSMEmW4meOsHESrzeeVawS6xYBq+rRWvP0x6HGIclT13H
o6/jC6zaPmd/WCN7ljY/x3yilKnEP6TqQu6lldzJl0Md5OvE0p/aMFJcuvPy92EafolKoa8DudNX
kGACOoDmDsTDg1Jj2BY2h8wSbntNxlGWjxuaLwZKwgXGexYKso15J2N6189aa1V7bVTStZFq6xpJ
uxjCjRH1W2sYdqWGfpJgwhlFhm3W3xjNMl0HKIFhAbhV4ZhGQfnTS9NnOEYXg67s5ETGAv0amYIf
2ljYtSnjlNrdm9BNRgrrrWRuNY9S8QhGucs29Lq2nqZfQmFy8qpeCzHOj8VdVHs/khhCUveMVa0j
+kiZetYqFSV3zB/8GiEmjbaOZsA6LuYO23hVIz8W1xdWfGUFkZvxEca2Xhtht2mHcN3L0yGh7D5l
wZEuNCavJp+fJi5K6/6QXQy9eDPiBloq5UHPvylpiiFmslWnplsZPrIPAS3Z/FCM4S4rLMfkiaFN
PhaM4U6AeBhM3qXXP6bssGK69UXvMInHQMVQVrpuDXVjRlcjlBcdjbW++T4kiAEMaPbmQ1GA/J6F
eju7Qb+kRiNMm8xD419Yza6KGUWWHysldHIdMmAk4gmm0jzTfir5YyR5GzGuboYydJsIz0nDO9Rj
uaqBSgD2Och5edWLMR7LuSitFL2CGxc8hXKk4ew5bAGlODWslwaGTJfdo4eyLjRMc4Dza4J2XbXw
40KE9zxzJv1r14KJZ101YbSLWopUvIDGoGMU0OrWwFpC3jOCS0N4pj1DP7ukS6U9FoK4yvp9RCO3
EOsfowVB0BAvwbPZMq1hyD9Dn7qq5F0Y/kPtC86YXTeauqv8lwZ+pVbXdjyFJE8azGLxce5PiU25
qvAF8LAODPAaVbdF+9PHMjnhggxFJJ7TjH+INCnoH4OcnnfH3pHr2gXN6ZT9Rg7uEaIsh1sxDHdD
T9uCPGMl1BdiTZstwMPV0p5j39iIYreP2tqWzWIHGgLlODQIW7SbhT1WX24T453cMUc6Xqt6rDhK
BJg/KFa9tVVT/UesFMgRXpbtYEu0+LVYcSe46V8f+6dq2dCg/75ZFmmYWYGsDCgPu94x/hluy024
CXCsoDob4YQXbL4Od+4em//+u+sZhwp5MCfuGNRfNPMx7r0zSfbJtMNAuRvUN7jiJagxwyK1lULV
dyGy1QD36/SHF5/J5U4Ogot+1qKEJPC7D/J+EFMkY/gDZHMWbkuk+wEH3a+n6dSTjH/v3yEW782u
E4SsLwiR7JpdscMM/hi4+r2/DqQV/yWuWhcFSYc6NkQeTP3uMJ/ctY/nygXnRrpodAAMEOVK5WcY
IvpabbZX8sL5eqgnsw4LGDkoffLTZX23xFY0CEPWXz9Gm2bC3rc37KgYMcr98TvSP7L4OSKRjt7p
r+a/5j/2khdjFfpB87//68Nf/X9nBKSyPv7fRkB3P8Os+ddDmL288b+zIVATvP1rU71lP1+hytQf
DIHmf9VfhkA6/j2zAD6fBYsTC23kfxsC8bdmf0LcKpCukCUqy//xr78MgSTlP1GD5k9IoJp1+i/k
kX8ZAknyf4LT48/N2HOK0UDPf8+8/5Zf/3ko14u//leGkmfOz6//138sjy5K2WD+cDtBiQ8AHFn/
x8OEdkvSRUKFbaHe2zB7H5ucYuikkzPwmBT8LTSoYlT3TZ9goJ1veqyP383jXz/pw09YPOn//IR5
RIBHKaovsblpgwulVbeRYx67i3h9H6NB6LyoV8JxdL5pdoW9p7yRvp+JOg/sXSHhT1RVN8CPYiPE
q+PjwCMVEZOWko2DGO1aXqM3t0832NC6iDU/n/f/OjnI2WJtRomzHOYz9915h/RK29TmCOmdPCb0
o6umguwiiK76m5NW/rMj/M/o3oVb1A1bTy/gnRNuLC5LiG1mjp6k7/8Po8yDfjeoqde1zJ+joGiF
U8ZsY87NHZ07QRfH26fBLA7yGDOZOoFv5+TwrkReng1WCaYWIoZQnXkjng41+/1JMxnKWGwHPaqL
MUsmGPph7kp1cCD3tCNwR6L4+vUCXDRe/gyKAL9bvNAiFnOnlp6RpfOCmPW46k1H1TXY/jeYA4vr
51OcxeRFg8AFJDJ5qZhexUGxtvBmjnmHGXnh9kp+36DT7oXi1qe3pKS6k5s3tMbXk36W+suh9XnL
YczDJQWe91Nr0Eu73ih8MXK8o+KimHNstsZRsqtVdpNsztK9Tm5wQ8W7VKSF/albV0VmGqEvDQwz
vy526Rq9rF18gY53jDv4ut8h9Hpm8SzVIv/M9buQ87d4tx+0KuqQNZmVLTDxtbT1Hw6UcmMdyx3w
qtm07HCOqnH6BH8XdHGyiImMTjqocRaS4prwRuE/JYfZ8VNr/xsuaSfX7btwi5Ol6RLTijvCRbtZ
R87cxTthI2/Peosuetaf5nKxP+IExr8wEkfcGy6Aeby2sdJQbOlbfHWOXnNuTIs9EiC/o5nzUhH3
/lb6Sxsvdc9hXk6HMXRUWSmcf2KXQwZsOlP8/aWAIe7jzWw2KW7PhVFObnmA13MdjdRhqc2UDjmy
NAZxgk75IahvRkMbE4K9UYi3iazvLSU+DAVOTmG+KZLvXRMdgFv+MOpi2wg8NdMO04tx3Vixa1FY
KQdjP+ovWgzmpMTqyiwPfmBcyxJ8CKPe1LHgTDQ+UkG1LV5ivaijpXZfWOKZ20Y6eTgjXU/uo6FJ
snwzpNRfWo/yjRM+tGvUkECO3knbwKXQhhIpQHacAOgiZcf4+euz+vdhvEwWmEe4a0Bz5lTl48aW
BGR4Ao8ZHWXc5KVVLgLqHSOMKzAG4hxNguAZJXL0Md4io0RASbO9JN4EHnyRRByeBdjwGiZYdVtt
9PzCBHmdUCUDV20XHj7O6ktI0SLHkqmI5V0+PHutiVxNcSFH+bXWxRzaBfbz8OP9xpYb6lHgVDoT
Mwv5QVDM+7bvnSgJ1oZeUnwSj6Y3a9ppW38IZvX0VaAAqzcxG9K7G8MIjjU6OSpGfxWNuEl79EHA
UDXZ6SP7LMe5Bg0qXzMvjHbcSrHK56TsGK580bo3UcdT4o4ZL1aVKdyZfngfAEieAopokeSE3bSy
etH++gMsW06/T4N3H2BZCQdpLXQsisiZCsW2xGvR33dT4howjXr9uzG0VzLS46qsngt86hb5TTCy
YIaQoi6Kxmk9dVKgQs2i0YOBVeKCwpWvUZwCq9O8+c5ZH6H5rFksNU4ImBkYqAAyWeJnZCPvmr4h
oDers7DHVPMwgT2MrHsF7lYMCebruV2+k+e5RcAN/0nOHh1y+zwF724tyfL0zOiJKG+Eq1ZHT2WF
pFcf4gqwMp7ibXn0LqQNYr8dPFq0hoCVb/PXCld6HIfOXKEnjq4Pv2Vxg2ZmMNWIIbDRlHalevCl
4zMiuqcjzJLOFsLKIC0/jlZMvEwOE50MT34YY+Q0y3Plk1M3MoP4O8ScB72b0MSXpEyaQ6gbb6Pa
8To9em7taHt1mxyV3defb8mk/Ovz/R1t8fkKRRK0YI4mbjpHJOco3/xvpUPLcVVfCd/PXswnTuEP
o1t8InNMkjaoiGeSxXGEiM5wmH2Thwfrh4xRauwIu/gxbc4s0xMPqA9hF2nOQKMzKnvCTujUGwFn
XRW6nkddVc82aXKmPLVkhP2ZVRTqEYPhvcZ2XHxDlBtz+Ox4SK6P2kvnSrvyUK+9Da39G9wjUKlb
pd+KdUhnf3TyVyzUjvLt11/2N/Pu01EwnwRIUsN9W5Z1At2qG8wuGTLPKyE4VOX30fRsK43vaWM5
URRf8WDZayD5xA3sF9CLvxIJJ2mtcvTgLqX3UvbtrqvF2yboqJ5Hq5BGdle2dgsKIuAlGvnSSvAQ
tSkw6sjQXaBuC/OBnLm7bZBPifxmIzaxXYTICfie8/UI52/2eYB49eGXQTq0fPnHwlQlFHmZZPWm
wyey7Q99OZ0Jcno7zo6Af0VZbMdOahIUUM3I0W+qnXbw17NO5egWl/MRdg5yIp9cp++iLRZO2FWF
OGaMSS8fuv5Bo4fRt/JKrho4H8gh6yYyWVvmeFNFKVZY1r4AXS7CJhmCwQELCNfxJ6ThbRRZGx9N
sUj/AYVARPumLyJ7CDxHVp/ERDqzv5aopj8r/t0PX+zrrvHHJMel0KkoiKT+ak5QrWO9Q3LsvFbE
EuX8KdpiO8uyl0+Cxkdp8fJtV+Ft9jrcxdvuIp1Nl3czIoguh5jYkPndHunK85z6k6vPtBAm0DVR
FZcgZ1lLPSn3GLD3o1+H2OY4IYj32mkvpj3KcUCs+Qj2P17xCHuhGUH2Bbx7eaz4nR5YSVvHzmQA
j6G74mNVKobnBEFOrHllZs3OEFw8xT85exiFoOfqECS80podOo3+mp7MStlLa/pF5wESn6cSaATH
8yyGIdHsWCx6lWNKknzy4za5q2g9KQm8eu3MCv2cGX0MsligMtLslqCTA/ZBewvIaTUktNXjHzJZ
X1xpG5MT5J9+LSJizT13QUjGlrlCowLU9iUiBpgJCwoOwSbqXCDJvw5DQfjTQQh9Xp2V9C00aFVx
8dgVfUUexlqmCqsaG70z91nX3BVpvDVSZTdCHoy60tbgsXcaDGQeWf7cpmySY9neJwpawjy2PPDk
Le49SjPdTHQ0Z3XYSUOrCrLikFDTpWct6I46lNsSib6SNkFePU7lLz26n3J46pd53duojTs5sHrf
MFyrrG3Nk/FveFXTh1aFEBIm6wzQf62Kjlr0tpzfqRiCVUi8ZyYJMQT7ChWvlhYhPebNmJl2p7z1
Ik49XrHx+wLVcCB/ya8CPXYLlU4QEQccNuiYJnRpDyUMNM9vMBtHVDDR0EaWHM3qtqZcOpGsb0Tr
Byo0qzpund68LU2kirSf0/Atq8EHeGBk6uKXlU/3ON6gPY2OovRcqWhM+iV2FdnRir1XL23cscjX
I2aDbadt1ABBbGvaNqzuVSEUzy0IryTkVPKuISttggA7IwERmVrajXXqTJP+YHYBXWM0jCZhfWYp
zDvl45XIStCox4swaClaLVaCL/eD1wkkwMVTv8Ywl/gr00G41a64r8TDudLHqU0FrobDCMNcBbmC
j3kORcimGhve1PPDSitRaZWex1BzQwnhb9xH/GE8l7B+viE5+XCn01Xlt2b34jHdTL7g9SqHRZhb
G2AxV2Iar0PhFidRJ/QQxFaZ7SZwCr90FJijdXXVZsVmVCCAZC9NnjlJoZ2Z9znmctrnPY4juqbz
0Fz8prz0Usvymfa+vShQbIimx7jBpzFcmb7IU/rXUH77+kufqCnM0/B/Q9JsXcy8jBg61ZvIURTJ
MSz0pUttBxVgK3P51tMLMo+5jOgeHfW8DW3Lz+2o2nbNTR6Nh0pTbbyioB2ke0npnAIQTOk/mjHX
ZkknXFQdKxZXRgXKIGwdwX+dJNr2veeIrfFYJLfgVZwaGWj6yIfEQ8Jh2qkG9i7WVVPIWPFMlIAq
p/R/qmNwV5vaJjTqdW2gCIFGRYxNdeilh7ySXepMe6M1XbTIUfptHlUVtAQgSC+tbgIxuRfgIXvt
HQUxWwkNe8jGTQGmhJc7Kr2mrWTpJhAhHIfIvxpIsCIY2muu5Kk21KhNrqGkXo9nDtxTx+37qV+8
AY10KptKZepBa60CptvPzrwfTkcg5QR4PLfR5wvz3RNQzvxQLjPWE05LNqz5IDp3Ny0VsMig5vXz
d4hFIbadUMwYDQbROCYYA/yPeP1VkRvv0dYkbcILODrIq+THeZjx5ycgoRU4tGivzH2SxW4ZQnmo
+/lxlBvAjMO7BoMZT3tTpZ9f75EzcZag6iyGNNDrPICK8VIbcWIE6tC2pUvzZPt1pD8+QMsTYG4F
qtCkaKsux9SkmKOgkh07JcfQ4OPDKwsbKGGcgGgu1M1TKDQXqi+vzRJvrPotRx88MCg6IjrZe0++
9oTE8UqGziLG5qFWn1IB9clptNNEskUqe5NKdTlvIMimG6hE2JEdJP0ljgonxZ8wQL9bzTR3ZlCk
Ce+F0qW8u/fDmxbYjQenwi+ndVbApJ2fclp+kVul0yKhofmi07bPU4HvvQ4/RQRH49eOPBQ4er2q
QryOtfqyjXpXmri+EE4uQ6CdOCJJWrPyUcwwHhXjpRWeBuM2Ke46adwNCG/2yD37pgRovloHAwIU
WQfgqLz0qSOKmD8oA55Q34U6sUd6ZC0NxgG1iQI3OWwykHOu19MMedTALyXd1mhR6E06GQ1rH3Ug
/l/V+tXhSQa+9aVQhAM/aqPBHw4iyfU0QD1ytp3G5iGXkVsN861YRq46fadGhwNrfzkgteqHzbau
AtuyLkJo676IBocHAkvU1kGOh2FQ2IWqOnqE2CYsXmMIrgtZ2dVIclRmXq6iPAKjna3jIPxmGOp1
0nhw3A/h8FTnveNrtw3KHj6wyhZBD23Ud20krMY+cBBcsEVs1HxfBTfl76vURN64cfwm2vsQ/mXU
D9R6MzBL2WxqPHjtPjBek/oxHhHInpVTtXR6+noJnzpy3i3g5WYR0l7qZClFa097GrOfpnVui5xK
Fd4HWJyabev3ihUSwECX3aJGaKP1Gl0rTm2nmyaCb+DqlWPe9c4suic45j9+O81n9r93qLF4x08q
bS5vIL6VXdWg/tEPltsz1cHfPYQvjoHlS8YU+9CSMoJUPt0QsXayQQP7DOIaRRM9xOC02UnNrUpa
JvnxJq2+DQZir9zVeDsOsuwY53x7T73leBtA3QR+AdliWSXpu74fypqflGhvQn2lY6YWRZs0RcY6
vqAx4ETFL0/d5xyQTXhmPtR5Uj/Nx7vgi0lvS11KNCuJnWCQt80krRqzvEwUhIjL8abAzsWkYzSI
7JE0wDWgcsQmc0QhWLf66PYSVqEwEjpL3Yj+dJmFAHu5bhUAflnbbnETXhllsMuyyk5LKBtDuK96
3QkNiePHcnFKdBvVsFPEMobhudiqggqRh7wGw7NEbTZSV9hReJTPIrlPbSb6TPQ5LeSNkXz9eH/3
UhnGeVNBJsjRjtdob7RnVvOZCMvtmiNYzAVOBAVdkiIZ+c/z1wfCnGMsP52movdLrxFjk2UbMJFk
zIM8EgQ9x8BYMFeJXpDZ5WcGcqJ/AEbw7zhLHr2iBWYOwnguCKOqqtrqz9ltGWq1Zqf7bgs/A0P7
XXNJQ0wErHpRHJtv7UVD8e2fA0X4JQyWX2MBhfvtTfYu62qR6oZGSydDkXB2Dn9mdb4NEU4b9TPp
3ekxv4u0TL4ifRwCrBeccT/afr7hbgzx1txwOGyr5wKvYwu9Y3ObPdQv+kWz9lZcBT88roJzjKiT
JxatDIQ1ESXWPnWVsa6qscHLY0AHHoi/jX/QLnCzcqotzd+jdzU9aLa8zTbW69fL61QCSm7L29Ga
1UBAsnzcI7WWlFIcEFj/ZpG8/KopGQq3ZIRjv+rs7hfaOY64GretiLjR6hzuQf2thL9Y30gbmvCj
+QHQ0OYd9u5rqwUJqt4jLiVZzf+h7jx2JMeSLv0qg9mzQS0Ws6F27eGhY0OEyKDWpFM8/XxejQaq
o3M68S8HKCSqKjOD7uTlvWbHjvBMZQhNDZ/B6EW3zqbeBUL7ABnLzuPTKPUYdEExxkZVMnpba9Lg
VhdFquXMmeikQ7VN88rJaaiaQnYarMqlUaBC6bcUipCnniRp9mLhaq8jeSAk1olyA3rQ76Ko2F3j
5cZsRwWHQ4OyOL0cbwUxCqIm9ghwZiz9qmjVwzDNeH8rdjYE6hLhO94+y3J9nokyujY6JlKNPV93
E0Zot1gpdVnxe1cCkS5M6rVNkr0Z6ac6Ut1FpLFKQ20b+F0xzMJGq3U7LHqAHO3aaE9ztDXKaKuK
vTfr2aEthMe5jo+KVrqWMDqWGn2LQExZLvu1TDRL3N1F3YI4t9VDScrJOuk2yYJcTcGzck2Nd9RP
50psvwbGJUwQhgctl3+tk/VNmC2kbL5y0Y67qJ8dVYapERvNqSiU72Qpfllt5TWJ4ZppupO4d7J5
VmuigmpU1zS0UfbdqTUJLypjHMlZ+N/XuXWuhm5bWkkXvqvmrzX+0CZs11fMl0zqaV40At1h7Jtu
I+wGDc77UHsxrg1ZP3hU9xgutSSLprainGPpNKEaMPtuY1pMGMrxIJo0fM26MXrOcKM5JnKGhf5T
jJ5NUUDro6dVbpxCTd1Ee1zw4IiSz5SQ4inWUE4o5xzPxlobvIrMIzU/Ww3cB+mXPk6baTTtoZ5w
68rspMGtI1bp2RPHFPSzoDIs1vfqpGJ2RC18Rc5PdvSlwRB0ra27ujS/SgrHLqcJl/YxRmZpSimV
K+R50s/Nvzr9RSadSSpjfxi+VWKxk6l4S3MeCk4Xx5LlB4Njss6YXx0iuWcBmeYlzsQgreBUrhIm
V9Ia6C3Sp3mv1o0zpa2bi9h4DcX2qkV+drtpZMSEerkey/G676HbM2e35Vn1yCYj/oiTWhXRWUqA
fN9rCa42bCcK72G8LNIuUhekMvcia3lYEN3T0KRm5/ac7QZgTyPrm4KWIl7xyk8eFGJhymuIdSmd
wetyyw3JYs9M9rnZ4LMGvQggMu+I60kxIMk2c2Y5rRbkhPRdK8mtpnf8Jex83s0EE9+SI3rcka1y
CGRdt6tl8sRuIvz0ikMngluiuPLu6gj5TTv1lXFGxcaTahyMcpctopNNXKQZN1E0bZclIwaQMIH0
Tl6eVFLvQZvRf/ion+wKw1h9lm2lslBwHYfIcLtVD+Puvp6jXbK2HpFZPmolm0inFR/PCQqNwX3M
PiXkc6kFiyn9LmgfavYIo4M0gpHkuriZYUIaw7lEvyhJfScUtdPl3yuISIUfZQIY1/SG2+jW5eZS
GEMpMRdSIYf3QW7xfttK7a8Cz8irUbn6yC6HpYjxHjHHWD+plbwd2TJooIlqUSfsCHXBKTE91aJP
A0MV46HrjnGsAZOynxpPokHiM2MXdZlBRyO3AlpY6WNRsIqMCLubp1r5OSnJIble7TjtbKG8IHWh
+Rp5dZ/FatdMV1uULmL92sj7TB13SkNaTGpu5OGFYQGObld7WZ7y5X5NPoVxr1/vF73x8ml2U0x5
Vk7V7PqAltaRlUA2XjEO4+kjNwVnQgq14gdTauGsAmtpJwnlMVNS1CgUwdF0iePM64sFSc+JwC7X
ahpfF1+FpMTYNbVztdoMULtLGEvmOVFMBz870nNY6OtnJNRPndjYFgQdo5Y9eUh32GS6s5GcegGS
NGturL97VLeRzBLQii0DkcckvZ8yqjmKRQjdL3I6Bgl2cXPe2ab61Q3fyRDtr+TFrEb+hwrsN6M7
UptlRlgmBSsznx9oU2fl6QpDtmBYfYWkUnr5Ng4Wonjr0/inLvA3VeW/XetH5TMwF+/GkmvR7up2
Gha+6SbPWhuMr9hg+l3QE5MEVBn892rjN1AQRzwDLaYkjGSMHwV5nslihkSIxVn0jnjFqTBRKZ0f
Ein/wzf83Rf825XMH7gsAWdzX92upOfblSPWUB4QEf33b/PbJybqAO6iQWFumT+eGOFMspZMhM6r
EGscJbSOn6tTP4znP3vK/vZahBlLFMVY38k/W9pYv15Hs0oL92ZXcd20DsNADzNbrzv86Sn9BtpX
/n6pHyVZlszI6xsuBcCFV1QFIfDSCKpb5JxXwh+K8N8wX1j2ksjKJ6n0ZjL/7wVgqutDisktiIcH
F0zz+2AIx8+rx2gVK6UQ98d/vmj/I/XL/3e6lls/9v/WtdhdOqR9grKli9Pqf236Am1L/29qltsP
+JeaRf0HLDgwCJkyiqiQW4c1/eqH//O/BV39B34QEMgY7cBvNW7D0n+pWcx/GEQkkK1p3tDwv37r
X2oW8x8wWLBjZEqNlQQm5f8TNQuT7R89L97/DPNpSuBq4kf+swNc2r6opmuJaFrSmQgOdmodJ04n
qujiZSY5Ebx2DnSgTb0FlEc72u6i4ijpp87c5pRME8k7ovGsa/dth+ya5N+tKHzjOEHnjEpXepFJ
gIGs0V1n3DU/DEwX9HPG9KbLJ/icn6P11KgnSmv8jUIxSb0ZCXBqubPFWTA/5WhOSY/0b/JKhU2M
cMvrr3Km+GGIOxJMj4tGhba0lZ8z81hkW0nbMhobl+1q3XXDvZSdsrm323x00A44QklwZfViupqn
96eq3DARZaAyDkEp78fCEQg1yw8L4gLw4l/pr3oJyATNThbWl0SNYl1jHdO3xC8GZ/5QJKcRXWnd
dycp8zfJqdVcnS5osj9JQ+Uncyi27rpVDmmAGmkAfbYhHaWPqhBGMR/zl54YtlqWdmk8EaiEINku
pV1K7dloh3rtXXzdGKE3rtCgK9IJ8zRpiczT7IzTs0p1jos8xqkyIVK/xv5ONT4mMISGmbsmAW7H
gV689cuxNQugW91fRIVxNbrkVwqaZ+OYD3CjNPjLGnar1XfDQApw+i+CxSqE1yqM0kDprJ2eMCin
ODHzj6Tbye1bK2BlR0PVtm/Ypujt5FUlNFuiA2XxKVMPXX7IhYAxd4OXq+AN5lGz7lPi5BpSwG55
mD0MW6CslPk2AiCXiCVbjx8ZaY/qpc3fKuFZxP8UtLkazmgeGQtcYkqxa2HZiuVWBPaJ28qEguvV
JCYu9xrc+t5tKpzj88eUSItrEPWk8djxCNvr2L5gCux0F/Wl8ojqFILMuy5bmYSwSD019cWMX4vs
3GDSDHWGikqynFrYRajKzXXBq+MLI9+CBWdp90L0ZESXstk26nOcJm5GoDOO2k31cRMPGIeGtyS9
l6a73HpY82OsbciyUVpb2DSMD91hPU9loKSCRydboDvQPq1oKxNKvsgPVXuQtZdOvYwZCcZeWnNe
u116noazubjLzgIo751r+YE/Z/VSfjMXofzXRS8lnQY+gxrABROvvm7eTcLrsu5lbOs00lwmZ/Xh
QORezavjEYt42/rzd+s1tyfGLdvOCpR7sTq21rmvnszhMek22FM30/0Ee1fsLoP1q0I3XALVCwOU
5WNtPST4ARZhweGxNdOTKp8i6ywT2JOnm2uyHUNFuajarpzeSuNVqx/l7KTPn9pmUd+mloyRs0Rd
KkRfRnXpsxMhacT11uL7cL2bVhpTaacp52TAQXtjjM4iqrZZHpsorMfHtdXwpt4m2Cgn0VfHAa14
Jfd5DiA/OWLnl3bUf7TX92q6F/MDc4p4OMagqEv1tFoXwXiKr1+T+lJMBCReap3Ix8fI6S13Wg9J
fZL1OyYqi3qKp19LtxPxO4u751R6vOY4So3kGA4AHrMjk3W2wC5hOYnhbD1VgmKnw+TkjK96pCtE
c4ZLnO/1Nj2Pa3nBWacWHio+ZJo5jRC0ie5ZU6DBOdQOICm2lX/irGgPjUBLiN+TmNspqMIivRsg
dEY3IjGSfbGdERhc/naEnf+JAf1dUsiJ85tzwCLvTYYwZzIy+FEaTIR3NlKCATlN0vYavU/rqUkC
gkE7JOmVr2Lg74nFzV0VtPoR4CQKMAGd8GZ2hcguYJd4RG678r1whO2ywg1jCy6yV1TgdkmQhwNz
xFjc6OqMMUxUJpJ3lRRIWUh4acKO0d6PiBSyXZqE5RTKyZM50ZC9MwTnBat7f+RHFvv+KdmsvioH
RrYXvf7uBuYAYQW4VPMHlLAL2UP07EnQQnXcm2uoXDEl8ED5Zvwu6E/ga1zd1U0gDwqUdXW2mzMJ
idwDXhCd9Tpmx6oK42xfRc6V7hVZEvv5QGXr9c0F1tl8tTW24W2zHvkpTkdPqLNMdwtLqPIzUqcn
N31YPcLyiBzGklvAqWB2hK/1jF36guBvuUtV4BUEVjrmZBurcM0XIvBq6YiP9tw+SfFBgjz+2nce
vtTtY+yiRGCjWoARvIxaDX+QGcAkpJfTK3vVn7Mg/56qUF9c3Cnz4k6ZtzhamP1uSf14tMWHwVu9
9JOjJrqFr96R/9d3wTT5KjmCxfjGLL/Sj+H0DP8Aeifib9XRV0ed3gegNBxdscXGdURx1QoTDHYm
TrHprsxODaPYCH0cxwZ3oLyL/xjv8B8V6608odiXIeQRykLYxr9XrKOuFPIwmyZYrR5IfieREG8r
x3JDAO8Jl9Ip/KOH0G/fhL9d8kdJ3g7rVCqgqG62L3Ubd/RQ3qbhYNrYYREh9KUFXDuxU9JKZhfX
tz90U3/1nn9HaX9+5R+dTqXqsVLSmICUKyNJ8TUoz0byzXes8Gsg88U237Tz8Gl9tkfTGVzhs91h
s2h9mY/10/ie78pj9ZU49R1BjuMdAKER2d2JWdFBvwc2vDG7iEFSngyvfCwRb0Vu61qB+CBBhAeB
t9sHLYjw5xtdxue7bnLJ5gTaYVB+IAy977CyZ35vJx1sCcY9fu2NHsHtm+rN2ggP41Y4tSf1mbbM
u3lLEWG7zU/A6c6f8GzltiX9txv1o7GOUCwU2u1B4cVfPDBv32FX8qQ76da4UDUi3q1cBSidbXk/
OwblA6Q7J8GIY0vDM71EJ07dTelmb+Cbf+Kt/nSJVH4+xlvh/TewPcYkNGs7Pp1wP2F+JT8yPx92
2kf8K4+dhL3hV7TPSZqTb0KsZd+fQImwYYEi+DbWLq62PpHdH9ofw4f0/5hQ/vOTmajrmYEw/fmx
wFpJkoqlYauXJfLOz3O/vaJTc9QqqBentVy1DWBCDT47f2/sSj5/s9NxbIREVTrk3nPCAlK3R2xn
nPoQH7XJRtSDG0xqJ3cWKXnWPXQzFeMtHo1/fYhn15JcAK4s2kqkPuoudn6kHY2Sx98DOZYBBNOj
Wm5uXE2AMWInUEveuLHuoHpWaKSB3HirYMf318P4MB9SPwluNjtAY060Jag+5LwkkkoFJR0C2GiT
5A3+WHJRT6DotHudUFwbC/tQu9dNpzmrl8Xp9vwew/jvsrfF7/Weo/fIsM0Rn0mJfYEE5HDigolf
nRI/Z9kh2WcOG3jWBfHVdg4lOZzjfTlvauLzBrxSrj4nBGGsquxHZ8ExOevajW73iddg8FT71wiL
GkcqHiooX4n5tjYbPX8ahucJWzYska6oBskyCfv22CeDk0+dU2POTthKuc+RHNzqv2x2UQsS3MIv
kfUysGpSBGQwz0hfac4dWRofOJBuCJiyzacS/pi+iWBURRFAO8TpDfzm9o6EXYFiG3ua8S6HnWId
Fw5II9pikxSjejOdbt6Ji4eBX4bhcuKn+WEUA4XwbybLIqEJlKelV5B5f5r3BGD2Fws+iwz33HAm
epINgR5QXBz5nfQMufoWpl0THSoYCLXpjPm9pmPD9NhLnkIjtRwX3Dc0R1KOJhak47y35GM2ObMR
gNmuWQbuDw/Ol0XHEjbs+y/ZlqNOx/vLTp/U72IPhRZ9R35sjyzaQmQoIsEA3lBoYp5DvW0+xhLR
U3uw3JWIESWExu6k3c6QnjHWyl5zCyp7OtsNdksuibXXB0PCeiQYpVBSH3uVk5OzRnPpAVWJhCEn
y8Jyf/Vi5eaDgp04HVKd+pYQSrVzvZsnF800qSCTdu6njdo9VuUD5VK5BkZ/iJsgWoPa2DXWRq6C
BgcF1ed8j4I8hBmiuXRjTG6ywG+uO7k752SMxseGl0OSzlNykIRtLW+nbJPnoTUEhuK1V5yjnicQ
Yk+KvaiCDXq+DTj0bRVfqDGzYDa8PvUNWhSA9i9FOS7mQ5Xv5OJh1IICXbvgyM8VEaIM/hJHv7pF
dNDjgyq/kthnT7xG+iXOyVBPvGmhMn5HgnAV/ERy9c7B72iUPd160I2tmPq3weFr9GtUfZ5hK9rF
o4GAHb3ARKwRMRskenkJrY/5bnY0yp5euIw7FVsU9it0iPos00FI8Khkgtfd7vCVOQUyutKNDVf7
FZ8KJ6vthv1F2IpiSIF4l4/77qtiamJDfWOgprNF4F6G+jPBS/LLLO6Ncd6qnZ8zxMpQQDLJsY4i
MysMmAgNf072o4fyUyw9CBurCJPMq6JDDZ5pbCrBZ8sSxB09OFEmCnJGYhJwa/oQMVLsOZA98JJW
8uTUvxndkyT0K3XHkLbvxL3Dv4oCSsw30bohI34MRyeRXea/04fuXS1bsBCsRNRtUFjhS7P3MZFu
zlb8bmILhm5SOc8VI4IKLjMGQ4MzvMrP5o7AF5qd9D3pw/U1g0UUtDpNHVXzyDuGpxjlOC0fwSlj
41xd4YXOpE9Iw/YknwF/7+Bv4HxmC05o2EFdIHyFpe7fwn4o10tiJ0Keba75caiF4o1t55dZaFJj
29p6Fp2ByB8HwjpPNTuv2O07km2+znzdbeNHr4Zlz5+cKk5v9wcW69pvxCqgB+aDQXQincY1mLO8
/tN7MtknfJXSrfrNSN3p9E60yYFlPGVxzatXfehPPcX6dSc47afOQAY82zbe1it0VBc/Oo8ousMA
AW3xMyng743ALwRF571HVgscvuUalKPXSjZC7S7fKDfam90h2M5CWXHzlMZyN0gsFYj57tDC89uM
l79uEKOnbylypAbCwmjPC2lzHjABOC3DwpghUijxTHGgg8tf2jkuyn0XTvJxrY7XZXaSY01Mb7wb
ijAdPVPz8nw/Jh7CgBVBqBhYwj637IFxr6rbc3wQ12PSPhllkMNQrV2uk+fBoB8mbKFLu64CFW6f
IzRu87UqaNICXhNUDFe3n1FaH1hiQ3LpNT9BOd0e051QOiIuZ+VhVR4bNFyvV33bKuQNIko/mZ1l
U/Exry+Ti3KQz9qheio6dvGAaBRWIpKDxnSsgyFvbjqIF3FF/zZDTVFrCJ628c5cnbixhGy+oAk0
t3vLX0qJffnMWcQYKmucmpORQdNqQwpkiCZa9nQW3swRQ0J7ckVC4kZ9k7sI6aQ4hJXhSJoj4io+
+h2q2kGvbe1uPWpY1Pev80J1sKnTI7sjfCiNP0OEuXlcjzLb8PUAIMRQsBQ2a7e76ncieTxEoD+Q
cmCF61PZuQQeEOGkZgFh13R6n8ZBBwWvPHEI8ygQNL8W+eTbdjkaStBVYYtmurhTrweNht30B7vF
5RwzUd2NpmB5jTJb3ODdUrcvmhjM2X0k+DXPrXSFkqbI4U83bNIbE9rpa7erAGl0h04Vn04YWotf
yjbfNHVbAnxGoNAbNkjwy3TAp9DC/cLa0JoO7Di9G42uJHvJ163/McObI1y9q+KdpMJgOV3RIbAb
u/i0l062+rPqkLMha75Kt/CYImRqf8ENM1+NMPWiTbUbI7pTPcw7jCideI+xF7KySSdyxibd6sSx
b+db/V0wOY4KPz3c+oWEEshbt/A+H5eYNLrNwOyP9pBfR0wmyozkQ1t+5bVgQC3eWx2CCKBRW2cJ
w0Wrn5hsVwQoVZe1whmYVvXUNcxi7VX2kO73d/ERG00Yy/v+MaZnMRD2Oz04DKlVxFCtyNwoZtjY
oIfLjrIHfMGRUt3QpmFNT5nJQ9HD9nO23NYAXINmD7IVpMOjquNp78IykhzNk1VvULYd/bAMB9hh
hkz8lj1mNq//armfRuOQMNqAdrzwsjjq6NxsjimOP/uXJrSc6zPppHr7tvSvaUfrjuWjrb113/OT
/mG+ZFikNXaqONV7jkPi0dBdAJRj9a2OG3V4NaqQHSQBUYSy8s2tdEQMPO36RfA+Rze5zJc8DuvM
m0Zo6c6YfsKhmMej4dUbbkPjscNRZIdYDLyi3IJtiyhTdnV38AhXpEi1Z4+zD6QT88vcu45udOzP
3a8kKDYRhs3YN9u3PAvtYfwAzLxZNin3We18r4bXpTsiugAUFfVszvsoc6D2MPEeZIi5jEScsd8I
1AN9CJm7oPikltaDCkIKpGkRyYSjaX7eu6lC9esNYL6rMwCDiG+C4c5SwFQ9xjgyCQzTyXLeUDve
m6/IZL+FxUNQbobQsfhe00f2ZkH45YtymF/kg3Iu3vBLrjmWH2PZEXSC23iRz2n2rka29G14GLhc
bvuNvCvYByVsI53pHnD1idG+TlQ6XQzGj60zngfL6W+kJ49jYMbUE7f72Jbv+RORDanZHz+6zO4E
m8wtzlhYIsRUYEEHXZ97gSVkf4NeHGkKQVBi0dfH7SK7lXSosFFujtEYCN+YNgL69HHQMlXGTEa/
dGxMWLLer49MKurq0MWOzMj9osV3Cs+H79hvKon+dHJZFvngZb0/c0B1rrGc2BS6Yks5KTSOVR1z
PBxVf5qexS+B4wBciWbrr2c+7ZnQXLdV5sjYc73qp2Jm6bUUVPZ6V7FYInC3+zhB7OUS3tAOLrtl
YvmwDqF4BXNOO8FDZkeGoQp3SFoxrHClG++b3cydOjdZT7LiYJEHaSB/JAIuQIfydGXpcb6Gmnu9
G3K3GV1SFEsRec2uLH2Fgq0+DvEBqO/2NJQLM4xF9ZIbf8AleES5jJDXK2LWMBDnFNgy4M1ex6di
z47PeWkLL7Q/7IHR1RsGW1hc4YkZ+rldj7BiBsqDziMfS+aZVaHwqNxYFe61Qm5AFbcZmem/LJ/6
J7sUkkBuZmxuSEtkj4/XM6Jui9qf9FKqFsVJdvmpwKbUbSRfg6nOyzWcU871knpR2BF+LNR+FW9M
GLgkTua0IqS2Ocp0aCYPt+cgOkib7K156/FGW4J5pg8YjjcT+85JXe3R6v2reBqONVjMpWcgEdm1
W71BtaqfW2/yoh6x+aV8V+/mk9g83+fx2cjJ3OJgDZa95YzH1qF/TB/mrbKN+4NQEEaDbadwapQ7
KbrPLRpfR5veWUjJ+0jD/YmXCpXG+LJeIMHxs6xj8czXeknPKIXbzeQvruKZOwLHCo7Fj/H5JjXc
qoXT7zXneoj4n7vuMgcj6N9yp7U2xzuaCA/r38p6SYjE1O/TAye8x0TF1j96xUvd/rnAt99AH2Xz
z6RgwMGOVL9ieRI/dt76bd2GzczxJQfzXA0qL8dg5Zg0JrIv8FZ+gTcpVMOUJbKdR/BfuTJoW3eB
CLSoTiu7JicCOCtWAtFL+iLDoVWcvSi5zKgGB3tKmZnWDZZIaZnwxqNU6ey9ea8Qd59Dw3IsJwoh
zOGjdeuwXRZuIfsqf6nxskcAIv3x6urfy11CM5efDQ6+zPvvgDvo5e/QKxL1btZGWA79xVL9Gz5k
zpqA2Q0oDJ1ohGLtGWnHTNnsYr+7VC5mtWAaaukZELx0t6NoZAvrnOpBxEA9ZRqJINUmRTCG5AMM
M5P+CCRuwiIWfSEceV28gaKGwVXjGsfUqTflK6RFhCKW5DDVsbyMoEpbwRjett4nSM8S57KHyM26
3dzlIWM6YSNoVSFvWhvqlPgBD5yEbdCOsC1mCGHnbzegULdF39pWHq+x1yNX+RJWT/ZlqEEuzwAv
Hjl1kcc1zJepB8g9sXtYZbFzfROqgEoeBA7oYtp0f4rzln9y8UG6DG6vqkGAgfOq/UCPy9iy+mwA
gwOZ0W3GpA/jzCDaR5yjmt7Ai42HEK/i8F67K/AcH1XdKFePhFXeS/0P0oB/2or+QCz/7fP8gJbH
XjFLaIxgaRZ30pEQJFTeSgNyBxCWbSj6jMSFEo5UmaTKsFBPhXbKo299eE1GX52DVDuuiZ80Ltal
wHBEJFgGazX5ktzCTchko3g918xZO8iW7iKeMhkao43wbPyguISiWnpqGUS/LMmPgfmUcMwPMZC6
Xm6K/YJ+dm23Fd4rnSP11JkOsAk0FPSW4jY535xZaBcRL6UTlteH8lcLmHIEsoMKMG/m+9YpnWXc
GOnzuJ5Ted+lG0Pd0Q7lXA7V3ezDO7yxwvptrodMgfT8LWP2ObkRFNE+uZAh1z6AbY2fk6tSo3ut
yrjybLLsOEuS0PwQY2J1oM06Sn5fR1tKoldWlaH6gnQ3pySJUtOBdcXjDpBwDlbzkOf3GdQy6xQV
Lh9jN6EJ8apDEhKVB3KDqTgiSoHa3tMymyamudOmewUwYMZqgehRL8oOjCdH3N7nu7Q6YBNeqTsC
fYB6mBdH2V2ev8Ao5rRqIns9y6WN+qX0c9O+RbN6mFPT67YcPuyXDGigMWIh4hLtaDotk2wqr+FP
RJ8bues/FhoqDFPRNbz7f6oxlrWTiftg4Sf7ah8FyENTt/E1Cv2NErRMzGS7Auu8HoTz+Kz+YZiI
zuZ3l8eAhbzQG2frp3cnoct6FXW3vW0JM5ADFjnenZZd4UYn/mrAHLuPVvNN6YG73s2+Bl4CXLiG
LYU3ylbQVO/6pWO6VtxBrr1VuvKJlNTim17lavoSzGd2sHe6LVo8+QtFzSp5UK1B0mdf1yEMO1oV
Gox98yNRoqv8waL3Y5go06Ga/G4+K4IjaMFwPxm7KYCIzbCVmGGl2ULwvoJ3PGE83/vMOdLzQtNq
bWk3K7rZWDvn40Fi+OfGew3CY8Mei9bNppe1Qb5IMo5WvyD93S5uAzE0efEWZGiiMS50pwWSq31T
DcDCbokp1yOAWTuhYvQwqhkk3xpI3WPY5iua28pYm6PqZsa5Lwz/Vv6qdgl8MjuxW39YaTD+Seir
38h6/7Fy/vbofgxVCqIdyTvn0dGiu+M7gFy31wUPXGb81t84kvQZI3eKUzpOwjYnF/C8BoIXjsRN
K/lh3rGb4IF+FO+zDyzGu87vX/psL4OiwTeGWnzznJu/F8EXYJsyiHI0Kcwqd32UP0B0ya/GqpSK
STTt6fnWART0YC8tXj0aj8f+wzFs/faI0LC2kjiJoUf9OCKiNYqEcYpMVzoxv4CXLfnzbUfQXqI3
IKn0CYL39J6LnnGLMClAtdkXOKITkCSNztW55aq0TspI+sR+LoA779kr98kDk2qO15PpdX8hXh12
aC3w1yWlq8aID1qhdakDnUCWkv/GT4AvTzWPI5xHyIPJdOG6oXmH+3+cd5a3EP7End0zT/DZzoPs
xJKtH1VXOJT7KJS22l1X7rQ341H5p2m3fk43yceZyIscl4on4QDH3tyvDr1ObDcIoJl02NXFCoBm
os/qApqxGz+SMHm2DuVDTMGA7acDbea4PJSb3lWOOK809LyA7jVhiBhX+ctzE2QHQtZ8YSPvoChD
kjRD5qR/KRqZJvqZV36W56xjq7TFUJntgZ238MZd69GrBMYmOuaJbZwbR99NIYvidCuIhQ3jkG0W
EB4gk0s9UJk4bbg8/8kZXvqZe3cb00EplSRsjQm90n4OmIXxqqqGGJMJAyL7zQwMNMVCuoDehH3j
FaxsQaVIvaldrtZ7GwqvDKs4DQcAv43sCaYNJaArKE9TRk4RQGgbdF/Q5pb5ETMCQsYZtAifAKLF
WX+HLtacjU92j8mGrFTQEvcMZ6fCvrEZRM0FvnYQhJxRHPAjJf6dupmKaX2fY6d96NAtugkbRRso
JJsOLttewash7IVgPWSNb9QwEML4dc5CekGo5aOrslPdiuLlgSI6f80+FkAksJrEA5ID/H233oEA
aaSE4R10K+5eJNERDApE7c66u26jB3mzNIf1BoNgA9K32yG+V/tnXtb8g1lDFYdX9Rhb0N8PYu9Y
rvHwh5f0r1r456Yk8XLqMnxt8T/cJJNogBhcMKTJ9livuPPGr4+aCnLyrhcE5B3ghxTDVoVMQtMw
+nV17Ma7djgKhhc54luNijv2Sk6WmW4g/pIoUVqwL3TkLmEUabGZDNp3bj7dMQwVnaEjIwNi+hqH
YmQumZ0c++iS9DtCMSo17OMNyeXlS1oideFQdzt1U2cBpRkuYeir4AfCerlu2CNaBM1unAF++sUH
A8HEQz9FyLwr03rccw6DnZFyAc/YY2e8WXdPhj1Al4TjkaCp8Fb2y8k3qFsvWRXEvII7UAt6nAcM
BkfKxdKd5UB770/pq/qi+zRrjDSsB2Pfh9Vbk9vF4U8UCflWp/7H87gFxZnwiE3I5fz+33qX1apN
TRewy6Hk2YuXzCJ6+WbcR2vLsepUu9suk2+mV5XSjuaPqZP2JP7Z8va3hcYtw/pfH+TG5fjbByF3
uBcLk4WBEyNTRK/xMx85PYcVbmEJPlU1XBfQUlau5lX5XvqMn+AMrXjihS11PwR8pznRxHDPvRtK
8AYiWTpA+RxdtYyQzZ5e6ROIbau30UbcxNTpPnYRlLydq2m3WUT/atL8/orfADbxCtCRyZPTaVuP
sMVkF6Evehr1PHwsh8yHEKrbJog/PTB8H5sXtAd6eGdgDMLAPsL9onZIP7OLviv+L2HnseM4lqzh
JyJAT3FLT/l0SrMR0ore+6e/H2tze6oaXUCj0DNdmZIo8kTE78KXCCWSmGItFe1Oa1fHzWl2ZKby
yFW+YAwbBXzAqrazdaXRVF6gKDDwpLUbV4HGJMiWD2hoWiagil8/Oe/qB855yQGde1fICOv/ol6R
f7cdrOfpP7+R32wH2VhXlWxwa5C/IAbjew/s82MMDDSIsSBsabHvWy9+1B8G19yWXuYz5wTCTwvZ
97ESkH85O/6tvjP46eRsyey2+D0ddOgF8dZ03CHFfnFowVgGdvMNn80uthD+zU6rrdKJPx+M/3+1
37onravyWCl4NXbn0PCDReHZNa3rtnldx6fxfiq4O7JnCfSL0nqzJXx8fueWPtM0zAI2UNAbGqyt
eWy/AX1IpdRs0r4p/xq1YJfbA4n7yiVHvbVP3HkHi4+4UwtLShQY/Ot/X75/naD/efl+e9Kb+naN
eyFZP1B+bz70l/EefrF6HI/Y6+UzjYr8Kj8gD+I+155UYERXrP0odf92aX/Zu/+4tGhWqAOmaLIT
4H8f9SS+JqMyc2Nlij1HpGThaUQ2YpkvV9WrVuGfo0N0R+ZBbZDRWKwbf1z5x8zBW4OrViJ8wyp0
S+W5cKqPbsHz5aCMMD9ZS8w6k1uoYfh+FX8kB8PH6j4jxdfKwDBgO6+OwTcgOjF6k0+JjpdR+FP9
XFzzxohsDT/ETer0CJYYuesC4IxjPWONlHnHhsSr+ZebWv4j/mx9ymSd1H22WRCPt/ntKauNTsKU
KWycMqNgOStatea1syFhcEwOB+JFSwSbvDNUakhjTOhZIoZuOGdgQsjJXVUkuNRQpBSxQw51PBF6
dwQXYcIJuR8f1R0B1pjfwJc84ANAseRduWQ/SOPnL66n8VZp/i07q9kFFFL9jl6gO+fMlzc7szks
8SoYUPv7tL6gIJw6Hy/akLiy3+A8TuDCA+32noIT2ZnoSfzJobrZy5+b83zC8CkonlZ79RDEtrRV
6W2OAjnZsDSwhq/GPXKY79Tm0fkxEjqxAGyhByC+kkHBOS7G6Gft3gwG2W95umiuW488GZFBgi4G
XdrkNIYjfE98mUpk56aPkDwqgrFP7BL7HtY+jukEbxZgoa9yfEOnUcOiJ+LAU0d7fKhSX6KJXbzl
Xe1cOfeaIzG/ZLxR2a8o30hsyTZP68bWFLXOYxIODjJWZJUA1J7uy3aar2DBiFL5mxINMkD2jfxx
tW8fve30rtLgSpOfFkoVersr/sqD2F/q/iiV9zf1vUg/r+3DxDKsaFs+QlnfQnC0zsaDKKpBzAxC
kIutA6lOPsU5xWHh/PfBgGHoX446MDUy0xGRyX+EQd6udcKKMG5BZBrIhE08UuRgmjZZZNggugGA
G/RPL+81HXkpipzSugX4xznolM2XCLfcLUDPmBN2sfxSQf1J6YzQW6RncjdDsAx2Ih/1Xjz2xpH1
aPIUEOrVgKQUXzjpgor/mBsWlnqHmL2G6w2bVsFDyjdfwe2cs3xshv2IPA5b5rV7AMcDHowyOZYs
mIM1LNqHmi+owkGBBdK6SlvaQbaaiGQcV2DzKArhiC70BtXaD7g3yVmZtsxlq2mIAnStcQYj3mud
W8Mb0e9Ou0XRI6D8tsUg+q7PoNdQwdi9yZhdDBvQFOFYF1lii2fAwlALqS+UYUrrDS4Ku5R4m+wI
W7kCq2JIxGz+iGHlRtz8Bgnw5iJEr6BvKsdrj+p4pVLM2ZWHFVECNWCh2sgTLDq3er0liOBBpwBo
KNhT6sdVmJT3HKBW+Wtp66YhkGjbfRcZ9gHv2twt5U6mUGFAKM7X+iVBPYccGHtF4ibI10CFgZdv
XzfiP/F6ZDbujE4Cw7TiECs/bhx0UMAucHDY6LcTXhtCf1NXAec3PLyn2XraQPeI0i7tTyYz0BX8
z82RtCsWJtAS+G85jDfIpvDGzFK9XbmeV1fhB4fPWPAm8Y7RN7GNHNbdGnqvRopQwnwSz0lwgmil
RGSU9gRb4BjsWKtc4yuOPTxLDSk0hg1jMnBFN36PQ8KfjTClRnNzNOJjVD2M47Z4SH3tAClUF0+3
IWj0rT5tZ8Uqftq9jBJH9Mv6kNaHijNpeBgMb63ha3nGfcCoMRiE8tkEAts3FGxIw3r1VELGRp5a
bjVGpNottdM1P+iL0zHvoyiD8+toEFDorXA6N8eNNAHNUTpX7fY6ehDVM2MHcXe3wCcjul9pXBXN
0XRSWeqI17LjyfvOS3SPxBj5xCQMFQ+SFxdhy3tTvGK7fN/KUEKtGG9jB/VS9w3C5ZFYC30AEKkF
YM7sErsCLEiBJoLiz2/mck4N/BJBoiMFtxonAQgjBrI+39jUuRAhj2fH7SZ/Rbz8VYl0vau+EvYH
Q1UkRNXgSL7bUDsrS9yK72iceJHIRsfU36HCJxVyI92NV/YcOhhXyKeRUUSURAFZLJxcYwuJ+/ej
fULfmLugMZDBcDrsj0ctaqruiKii2KHI/BpkpH5ORX5S7OlvONoBYPCmb4jeoTuS7Cy7CCjEGHxR
1sWsMbQnvrDBbXFeG+oDsNvI3FQXJRwVGVW66JTd49xs1QryNmtnolOt2MDU5i31e0qGAs35K4Fg
KWF73oKaOrWN60WZ7qopIO0gKX1NOItNkMS91zIDIaLpfRSjDEr5GRqw9Pr5p9V9iu5jBO5MU7E2
DV4xbYkarJ4G4kI5IAcCqu1WvJMzl+vMCOZU8fkvJ/i/9aqE9fwK7cFNqPyGfMmbJiN9AqedpLgy
wl/EfWQEIezmOzvUuaNw8PxEYJ0STFPYoK1qt6jk2N+eo3EVxwNzr7lyVGQ8GXIAJnR9qB8N1WJV
woRwvoVFcLLhaZ0FOWuQNf5oIMJwftOr0v/CxP77Eyn/hl3SGPGZDMIJCOf/3xZx0jalGid034PX
41QhLJVwhdkSHrrH6jF1aw4GFDDDbnmOS8ZUvj2C4WQCSm0QMVKb+3PqZSiRvszz3+YQ3sK/1Eui
alkSqelryPBvLdtCAHkWJfSv1zdk/fSuXF+t28ZM7NViG/IeuSnraN513b6R4yyGEokS+coUTUjr
iIpprI5b17QAqJT2JYHI6O+b27mPXhLU5IdVjGbN31caP0lC7Cu8DtInOwkpuK+IyLLmWRcYVocw
j6t90qHJHlvrNr6ayrtQhH3vyGS7PSj6FmCpKUJz3KMAi2YXuG9yoYgRQEhu7m0+5GcNlxVU6pbo
2fsbVNmWQwbdz2uB5ro5COMTa7UR3g3SVmb26e188MvGGaA7Nr74aRZOyeZ6HlkhuO2HXdY8qNpZ
G35WiATmJtD2SxAz8ELSkwxhIWMHajN2XfHSPUc/kQy9pcUnWQMco8m4BuPysrmyT9O7xSgE3Fvz
uAG5zB7Aq5Qax6crLeE47mpWt6aHQglzIZh5aXlXkJF924uV1/RWh3qZGSohOBZpano/Kh4lqpgu
iLL00VflbzZBLeY5lzxEUy0H3uSVLHRIn4QJi9J3j2qSl/cZA+i/JN2T2NhU2pktnQVGW0TutY2h
k/wDg8qCqobdVRz0xPZxotBQ5A5PS089R337YuI/BHZ2sGIgPdz3Qfyj+yTRtDR1zNAPIEyyp1MV
XuXB49cAFik48/jLBNtsEAm6JScGFQmpCldLsEz2j+BKa7aFrx8rZ/FQijX7LrpAN2Sz3yIEOY1E
xyDp2rKYO/agvSldSX5vqLMtcBQin/DSziOKAQOY9jlvry7Kn33n8ZW65Xa+jO7gMXE46ZY/u2DK
qVzEQVjNedjrPl7En2qPAvpSuphXPGTdI/XGjh9kEZwihJz8UBRUvatuEHPSy3CBToDTCdF5jMAc
LISg1dD84T32N+fVhrv45gGeek8HsLIp6m7d1oVFgImL/zkZe+Mx2hsn+ad0iye2ve+Gz/pCVErp
JGvqw+QYXHI2z+DmWpWqSEHw9073CCCFQ7/neKAVNFwDt8/o4Jb8Hs66DwcZmmEU1pfJWXdVmZ6+
RX6C/HdHSa3tzZ10iu+1hypc8f8eVwQuU0s7lQH7SEIDFpP3pH1Gh0vHSnZISCrxqvxGyFI62V33
I72jdmt2ZBsQn0TDWlfOjJcBOYazMhK8W/0u4llVfep8u7FuVBm7/kEffa0fRqiXDt+y7A6U+8XK
MkdmMx9A6Azzt3xK47rTjjSPxtdmXze9+JX6XbZ+pgAuYVfQi0NX3QuglX87/6T1ePt9fF+zwYkK
ZckSM8P/ns1yXJlLH3Fbqn6Vsx7XEt83791JCpYAhSswdQfTYvOFsz3aY3D5y7yi/CuxpVAVdFMF
RJb+APrNbmPkOUuQW1drXRWHg+fMdpXur/LrTUPxbdcoC3n6VvmmV+fbK/ov41xmuNfD2/UoI0zO
PFYU5S4mDfJgSFMRVsUcPAEtJ32q4qrxnYg1DfFxZC9YlTe+8UAo9+0dhqgwP7vbTh/JjR5Y2MuJ
s3j0QwXTID55uXnK8JqAnkJmkz1OGhmuh97RFgd0MreyC6hh0rD4laXHzEY8DPs2DhrR66pTzE6n
7H3E1N4FquIZ1w+dJizqDtlEjelt4XqSFhSSblJZSNCz67YIcc36dXKU4Hc6uxkIDvcSypKzwarh
KYz0Yo3OA0sQi6dvh1UbT0ZK7mvRM2KrBojDNqgIzGmpdhy+MkdhgF2yvaoTbTmgK0pfbjHeGZME
G3DMzk1lbriHyrTm686ACG88GBQiiRxUCNQzrgPWXyv5FI8Tx4jJzH139bmKG2vVYSfJHfyX7gHA
ViAFUcEK3BYuC82uHDltdEY+ueq67cVNmNV+ZM/UHFagpzbbO5AhpiGLEa40mxla8Xmk9GuzzZ6m
muhEmLjjKocn/PxkoE90pJTPAD+QbRHLrC0+oqPOZmeXEAjqo25+NvYMxOrosMno5V1lOrCDGSCT
kWclxSb1mOATIQlzoc8zJSwBeCJCo9rFSA/Lk3Y9quY7qV03CLimwuyCx+eclW46H5GLAkuDouV8
xdmEYjjEpcDHST+W75z09vaBjIFkOwiBJtzHxt1ATk/0itxuAC+5wg6fRmKHdPHSaB5MX+cBQ+HS
UdEDuyxmnLhRhT5YcF1I5EYzGUGm7yU9iEGkO0BRKG40Dl28JaQrooVztHavdi+p+KCaPvPErUEN
grHmcQWiR8GJdXfE6g/9V65n5gMrOIiFszY90btI6dwCvaEtz96SbWO2WJuerJ+qFBXLQx/As4F8
EMspwidTZlHBu1HA2bUpwgLT3Ix/GuUoYrTGj8YQl16hE7lOzJezye2IAxYAezfXfocf3kAtvZ6i
efEXSPvPZQMr2vbPo2OFQv7BMphSvimlkaMDl8JxNcfaxgdcEWNk4kwf9eInqVffqxecmtEmTGJI
hcSLfYPWSLCzT8hxV3iPULAizEaHnTGoo6fG5qC1tv4a2yk6t71Cl4NNwV1v9xXjVV9JWBr4RvEl
2QZIlLPSgC7jOgiD8g1ZRGemY8aCVtg4ymEFrNAUdncodLgbkfn1Jk84wMU9fRhcmcNSu5uz6X4W
4gCYeyqnpwKgxwQ+6AmnsgBRtEPvtDkGdSth8HDwHveH1UQVUnN6Hgu+WNhOVInOfHttuNZ+vCBg
5TZyjPPfDJ6/VCp/1AxVJ+9HWXvm3+VbV03q9dQooP0IEvlJjyuCpH9zUuOe2fjVmTUd4L/ZgdOH
JTVgukTqPlbaQe1OdXoU5V3TPhgjQWScexIsSblvEzbWRu81VItoqa/Fx6qBzFzGTWRqYrcbwwRp
EENyhomd0W/5LnHofw83e0J0lGMGgcy5fsaVRS5zSYy0GhjmZcEYtPGyBBz5xHPUm0Qh/0XRI/+L
2RX24v+vxW/3YHSLWlFuuQdBBrebJ/NUhVjvmKn7w5VFj/m+ee895YhPwB4fG/9vmzrVX5qdP74M
smpkk3ULxEn9Ni52i1EK7YZxkS+jc1Lduxm068BnHiFoGeY7WpHcuYqvxcadcLEi/3SY+6sIGM4G
D03xuOaH3ryrZgCDzoO7dnpaSeOgRi+laBOyl7bEWITFxl/arWqs8q1iOLRKZms6pkKPRrVJiMl1
NlisvByDNKoRUjUIESfUe/SreA/S1mMPELkl8snuBKdpVnuQYI+GKw7c6GDGxSF2mXXo81Bc1PKv
DaCg4pyTI0gHs+vsGRQLUP9yr6p++rwqN5Dfo3oT3agLb1g7ssgZbg6oKkwHOi+INsTOqpMIAW8a
tQWgLRISD8UmSIh8yJsj81oK/LVCgV7LyjgLkBbqOMcCy/4ijKpWhMoUpGVEMy3TxbOK0LndDmuv
moAn75BalOQjBk2B9tMrgHtKXp0ltSvaB1Ifje+m4OYvcA+SS4gb0rYZEp8Mbrd/j14qwIYEKyzP
NJ5PKiCQLSRG4W8K9L2+MnkD+y0L5nx/1oLKpz2/MT91K/yTsDyEg2zBbkdCJM5v9h3BdHISCngW
p4CC0w02IXrqcdRwuR5yZbswf/hy9CBH37y05NVESIr8HRBBZNtr8kyEzFvY39BoN4cBhdHNJTDQ
HlGXh4jzqc/8a2K+UhgmLefsPPT5ae4fx/KJoIaBhSKo+bGoj+XBIInktk0AwVN7VBxcBjVJXdk2
vx5kjrCGTM4TkTQlyu/eSwRyR+2Ce7ZyGQOn9tkQP6t5D5eifwiYYxa+H1dZ7E19t2g7YT5I4x79
4px8ThJwqxqSP7oU2yQ/cKxTiTf2pPqLj6C92k2sHUE5cxISLJ6I7gO5PS7lXpvupGwnje9YH2Bd
7Sq7oHjTtoLEHeHOM+EYRHk6on64eZgdcQgm7mZ2KPJtEUYD+fBuV5Oh6OroaK7ssbAJl5hqj2FR
U7a1cKJllFlfe/9paszTGHiBZzeBkT6b5bG8HobG2yiuwOjF5s/h0GBfUGFMwjz1h9o1PgzqKKNi
va2uTjTw8A5h72XvkitUnjIGODrmtdL7HXa4fp9lDIz4PLpQNUMVczMSnpuvtVQSVyB9iZ5Lzbya
7JabT04mCu5VaEmHD3xR7bUbkXdGd4qSz7E7TiBKnU8rmLROOTicAOnG3hheLLsN2Dx1Bs07Dg/+
wRJCsGH435jRv9n0mUZEiXVLKzv8Sx/0j9reL1NMgB4EZzuj/2nC8WCeogPPxx07BcwXOvTEu32P
IH/v6zy+vCE1eVbuNp+qV58It+x3fxuVlH8D5th4y4JJ0UST9DswB6fS9Fj0MTL9GC8bTrct/ecJ
hgKO7QJViRkwuhLvxBgIAoPfaGTFwSqzj1sn6bzVIoN1CiIP9wmZEB/Ca/PECTmWAS5dSOK/1elf
o9MfpeEfb/i32qRU3VgLCRli4EJ2HIwH5hGIRI2NyiDvf1+eJf3bFVJlTTR0g3jDP7Tzt1bvTT3r
TCIVc9LZel96NuhfLvGjSFdafG9Y4W79LarvX0nXf77qb2ITsRhVbVR51dul2w8hqhCwxJuPv/IH
sed2tbX+9835R2D02niq7DRFYStvdGDe/208pVxMBjWmn6BkvnGG3hsnMlrd+Sl+A6q4w9UA13kD
uLbi098mZkn9o+Vg/Z+maKqOdILX/33FTz6xuDdp9LXlKPA5tZgOMbtp980mjNOHK1ugUEhxRnNe
TAxBHmwc5npAd6qU0N/d8HdSqL7gNvC8Y/K6rz6uid+U2x7oDKeB8FUn5wbnbfoiEzHXH4Tu3JNK
QjTSCBLk06L1E1DB9hc8B+dgVVhJ+lVWMTmo7mDC1jwTlzmPRyCScI2yEdgrjmogYJq3KZv288z9
7rG//ZNY7coVLYxSRJc5/PQRLdU47OKGgw+Ikt5Zu1RvZfo4Bs1TfTJ/YBTT6/ZaB11lG/2luO5o
knUrO9KAslobEi5xNFgGOVAe1Xv0qrG2Z8FG136KuaePXiV7LB3rWWzspOR94V7Fqpf4wrRlkryC
hBB4sTLBDugAIpH+6vbbcdekPlNOcccJOKo+prz/vqdk8Q9FzK+vlTV+AKcSu+fWh+sfJ16d3vRF
7iS4lDcaM8Suvc/yDgTs/ZpXYOn+2lVqQXzPeMz6ZKKKsMwi0tyCh7IZqR9dvJcVVr98SwwI6ruY
ObxFCeHM96zcxR1MW47UomHrkSVdT1kbtBQ5SNjGTcYtCXZkbCt1EG18iW1JqG5vLcz9y4ItibsC
A93MbOcA3NdHgEzSt/BRY1k5pyQ3aUhideWoUMehfdHMAAJHHhugw9K/4XUtbejKtQqP3iqvyZ+k
Y0b4LGr3jSW/MDgCCmNgWTRro+3hMdPlHIkHIT827b51WBnZkfq5eZiWQL4hJHib0p8Ems0cPosF
Top8BKe5GG94eSUuHv4EABayL/z2zC9baL8FXz/hzSPUC/mZiYTzVZUBI50yfqpw2pVnwH6TjAzt
c+NkFusdhDk0r+dhxri3VQx80V5HU0ageBrOBiU8SCHCreEb8WbJJkv0ZxwEqzMLT462lZWDgYGa
BENWC4NBTQ9Fb6uVrRBdTYgDdBc2A9AVeugMpMe/1r2Ncx/dOPwvASwjZyj+Uvld3SE0bME5vfxj
/lAKmw4TWf5/33zIqrm5/qdUrDefJusqKh5dpfL+783X50lc1iNnCjs5WqLYMozIu3GUHRDMdMQV
/CEDuyCHxyjAl6uGOByzU3NSsx0hi8HmVXdqZ3yZPax+yQ9Ji+kNB1ntZqNXEMWICGJ17zrcbWMe
gi+oyssVEvLakQzgVerxOnjsc8B0Oz7gvYMcMR8rED2z3GcjVoOnUj2wtxqMBk6s2OFNrFdgWMaX
HUaKO2a+TnOzICR9n6ODHtvM+JkaKM81G9lE2RsnX8z3OePL+FwZxC3bIqfQyLANPxIF4rQlpFuS
eToYTV7l/KFAjIYBTbxwhLKIx+pp9S2ptBQPqbknkhnAGTN42kd3kvG4PpuSi4b4ip2rdMfDdYQA
PrfqsZS9Biwa3QFu0WmnXwwTutwahq+G5lIOCU0c9ANaFIyAsa8/TuaOtlhTd3hBZf2sEhqJ3Anh
MRqeaQvTQQL9QrBH+aTdMZlIIdvt9dQTxpPBwz35cmdvuIM5bEk64Sab2QrGIdvQr9pNH1k1/SsD
3nxJnJCXiJ57BK/cicbe5L+K576rrWKnGHe4+rHoBfUm7CWnLPYkHsjTI2wWpzRy9NEXFVvwUb8a
6TF9qXLYCktr9nn8BlimLIfpZ3EHf5n9hJ6WLe/9uvvNjbJQB4W9IhADra3u4o2P8TpmZnLkHsWR
PfWkvAQT6ZXhwN2GDkdp91L/VCdvBcBWfBz5KKm32pbo14sgJtglYiG9TQ57jmJXOADK50ehvO85
aCaLhUldfRkR5kZk3DPAQPZEmK/eR2SHECp9SIymlvkzy4fFuxSlg7za7ye3MgFb7nsyCgAwZP/2
SXoB2yeiE7lNtgwcHNm8zxF/LTMime1RYrXalkNS7AFQGb1DGP+Cp9wL2sjj5OwaCtB2Y7o3QnoY
Bq7f0cAv2HJE3CYyW33TIGAPxVg/GFaSPcn6zrx6ov5oXL1Ne545WOezAg+j9K/i+CUMobLZJ3dK
h8UPWg1b84YzmBWXDkpmPK8C+opwA0dN6lLJhUpwfOByx5LIaGvPLFRwVc0xUHvINgLZ4qtq75S9
/h1PrsHooR9IgQEQyx+as7Kj7oGu9TxTj9PL8LkAV4k2H3Ywt9IX4c+WtJZPP3mbYrvdBP3jzbTi
xp01SE20KkTczwkrppWncsJ+jcK6qsOr0d3F9cNfnQO/6uTvR5mu6yKkLiG9f+w6LVOhLxYxuTpZ
E/S/gmPyK9v59rqxnrBK784M9QIhWNlDD7JgEF9yDZTTeqxaNGwWFYzmHZIsCqtwUZBmXCS0Acud
Xu6LKqDyigIyY7ZuoOyAO9zlJEihHKndqntgW7WyimpF8r0logKClAQlkhgRs7lDGSAPR/C3odK6
YIHsIFTDbJ3QgQpDIpBwzMPypjYRg2RCoaAZa3eOeGzYWK973bc5rw476M1b8tbBsYF2NFazZr46
qiN6IwGfbDkIZlqYVcvusUwUvGfz0ljEJwBDkyVmiXBT5hcrJ0j9YLcp0R2ruoKnl2Uz5LBdZI9J
EK4FOR24tcxP0jnG5HBChGkrkNslO9JtKXsI/RGY9iZSqbOCphjdBy6HOcTOf5t3sqOwBUAIaiY1
PkiHKBHCTu4CA9BoV5OvS62XUSDEzrzxYiUgMnXmaJ3/UtukP5TPlLZ/3g9r3/WPvipXRQLrS0Ce
CSLaLggncCbEIypJTkiDrGyH1R7dsZDiPWOjivXfpVX+VTr/vB/Z4GJsRJ19rb8NCxu9LdTrwOur
Bz7y5JA+sl9JK1aFYgfGfSc9XOFoExuQ02ITPAQYaJSnEt/HmfiE/21V1XnLfvS7PXFECPYoRPGO
Lnlbv4vbK2kirnnSoKYiN0PyyCHSnK933Hu0ioWXBmj9Ajb7PHTPiBY8WG+bGJGtFpDYCdjNuqPz
vNhD2IQEkdBs2IhldviOHWQHR+wP95N9H2/HY3xnfEw7Sjm+4o3Xs173gYSUkJZqDSvQ7qogD294
vxdXcSu//1jR8wkzi6/cp/vPZQca7qseaSuINgHG6GuQoHiIo3KQCbCy5835CmoW0iSu/4/gjk8x
5egUISgjKkIM85AAmWfN1VDuKHbpmXf40QfMs6+b0LSLZ4zMPuz0Vj2tv9bYgg7TpYpOZH0n5Cey
d9wrzzlID3YoG5P5XXaQCa+cjwekAZX/qu/NQxriOA9W+xu5R36BTeObd/wqBsJXV0A2Gc64vZ3S
j9pNj6Q/OcWdGaKTWpdWIlL15gAFxo1MmtGe75fX/76XJPNf0V4MURLDJ9u+YW1/v5mrOZPiwXTS
xitYrsIDw7GW+5s4LJCqYOc2xctQnAa2sMpOIgpO1QWsN4DgGysf5VIC0CCz0qNvP5a+Jsvr0vS2
1vmoXoT6zqCcja6ydn3Fo5aRm+XMLvmTx/JCvolAzikOLMcgnxjN3IXeA0KlfoMaR+HFnU2PHIIT
3i0OvDV/461HYJDddgCZ08s42/FPBmKE4kFsnkGqSPkCRuH1+VNF7CmQeAjauDktSAqEZst7YrSQ
HLNbJXXJnbnmnV55O+/5e/6DxGsVuCHVSusjNGYmohCYvRjTVscRfGGAw67a3s9voHmLS/Zt6xNU
7rSY/8z6YET36TH7avbag8y2kNliY3uQcPISwXCUWpLOzirqbJaO+wLC55ur6jtx23N29bXb7oeK
1EWiE3hktYu6CZBefrQfG1s/CCGXeDpt7tV7YOfzclozeSUg8C/6r9c1Xmm6Uz/ZsNSy3tISiSJ/
IuoTjaKNGOSRlhvdk5Y7tKhB4jNtAzQSXIKvBWPqNj/VAUoDkrRzNC6IbR3kJytB/qMbO/mn+2Ia
v/rwHu7yDEYWOViNkZTHHMm77mzqwMKo9Kx4uwlzw00eOu29ufpoYPimEdiYFWhmMMGOyhBeNdHe
aeux+gaQvrTgfiHQnfIbswRQP20POkV07g4CcMyW28jvn1cNy3xZCxqUDk1D4ZUEpiOZ4wmhgXeg
0lZqZLNq46Mzan6EfWgIXaK0CG+Lw5kuDGMUhBGa7b25TVeL0nlhJQlLQOaNVaG/WZ9d6CDmcZIv
XvHfreAsYo0j6retfCwgTcfPoveH1mX6EkXEkM8lKi2+FVTBGDP3NCQQ8QqXHgfjRwTl7GGPIye4
ZRvweVWdTA9wDeVsof9jTJuNVcHDVtSGYTry0DQ2QiBjPCbnHpUjPw3xhJaOVPBPhDtYmhCfk7MJ
Y4dWx5kd6X3UWY0xYDWRtp2ZMkcgOoKXIbxz8zTuEhdal/hq3Mbu5PVicJUONwn2iiFDs/C3Orct
xqQ75mtifoBFoB7Zpc403p0ZZDiVWqJKQBE9XLpo6pTHjuCyW9D65DyR8FagUmWTxP2aTLc+CzbZ
mF27Qyr8K0ILkbLPhIB9+QzXdiboArLdoo21szsdXYoTYG0WvbZFed1ifQHNC/oyNErshRdjfuAT
U66+ifRnB6zLiY3fBPKrJHUGbRBLAGxYuvMaV5WSE2nXT5swQ83DJ/jCbf49d+zhXPYdScVR0Jbv
JFQzztVH80sG9ECWoW8Z9jyUZbiWlIfZNpVLjJGM84uKmmYPdRpknFSoyNeQO2Vtp8wLkdm2AB2x
WdXhy5EeKeUTbm7+EjOMFARsVF6LzhkZKhGGZPy5ZHXU3Ks/xsMa3bBKIK5+gepBhSfDqBIqCKUa
XATzRwQ9s7r8WOh4j2A9fqP5qfycbAQU/iA8FiAAWhkWuN3qgBNj23V+1rortzbGgbDZEsHJQkHU
viLp3TvmRkzD8UeLKbu6yB9pfrhOmEHeAU0xbuKaGRRYPebQ/KIJJCX5WoOThaTfak/GJW2LJZJI
fJMDblMDO/qqsUfevYKQdH4gFBR1nqSBgDFcqZyqFIdBeGo5DbG506q5OkowZ0HApuyuLxxmmHol
HNHSkWWhK+a/70xXrhzMRUUod1b5QUgdXBWY0iDtdDAdZyTXcf3VcenDaI0oo/rqB0FI+ix9NwcD
iUNNS0rEpemsiLetcOGHH4H93hLb2bvd+kgN30v8eVV3zEyQZJhb0KExC9slGx7kpyJ1icqayS7A
911T8ZqwwSO9lW3aH09Aa1av8eHa9S7VrOS1VLa9cIbK61fixaqMEB9ePgfpczY8gmTakOyysY3l
e1m6j6n75OSYvMs9IMwzLmd6BzTvO72AUHTFjf3W5kE/3EeMQoadIgNq+Qxn1r8jR44NJ0WTyTjB
SeCzt/aNCkyYZkOQHdgw543iTrczcYA89ISdt+N+eBru2R0AipshRe4J65VfhTWpnDWPfE0e8YY9
bA52hL1enkZl/0u2LKRbGYEHwozcL5XdFDDXknzU7tGc2VHmkJt0a4OucMlyYZnctbTkc/yN9Ite
aB8NHqteddWSs3BYPHScUJZIXvm+Nv1RuwVR4ou++raixyE1dpeEok2QAJebqnuIOGXZYnBcj/L0
2Dx2++LcEYjHMy/thqDcNiH06k15jIPCa78XppNVoDjsUVcWlHvU3v5ta1AjnqfAQEtRHBPWUoOu
PLD7i7grw8WM8y40B95MQK79FuXzTDzl5hj1p2q8m+VwtY8pEc8LBJ5g5TyaYM9MEqzxBQsnhPWS
435nQF3XaDHqaAoIOejlGaexxDW+Q4vk4PJZNJdIvlHEGu01ka9gyWDBHo9674txkBvPFfNRSbKn
xrlylDw8LugI4x8ZSpltFqdFPgBnIrztCR/1IMFQ6VzfEXCqfNfp03TzieldPrmyBvAHjCR5OrVH
VO00rCo7hFsaUFKKQG0grcAdIdJ6l/qgQHQL9ur/Wthhgcx41wreXJ5QidJZIc93b9wXxD0ozpSH
8xCmfCQKH5mbbnqPCIufAQxP7onjgIRPvnLAkaD6mOW3+Lq/KrDgI2Wi5hvhTh3uxfqoaWjk7Eam
CXE6YUvO7EIWVKzv4JJHhbiH9n6gFUOf94mUKqXp+dBYdgcmRiidfiDh8kIk+iO5NZwGWng7TaBe
lTdMZC7DiD00FTHtVWRF2GMzv/nU+/db8a1ijhv3I8I6PskgWWXpm4D0CNrqb9l4uUYHuoLpdRXR
IKiJAF9Iuwaqt3PxhbQQk+4dHh4DPUQHM4vyvGBrmGli8NEQ/nLO2S1JuxOTh2ez31IgcHzxZaRA
GaKC+P/YO7Pd5rEsS79Ko+8Z4DwAhbqQRFHUaEmWZfuG8Ehxnsen749/VHQ6HFFhZN8V0JkZiZhs
aiDP2Wfvtb5lmyScETYnPAzhhjCZG3NUVKEvUAW0jkoUvXP2Gh7GFQoInpcgmtFP2MhvNcECTvXU
LIy1/h4BJSb/vJamMxOTe5YYosNA6gEXpQHdSBss/AQcD499xDErjyE2Kg3ltnThg8n2pASwlTdH
jOxS9dLgkOyvkYJxkBCAK1w2yxmJmEDoQ74BW7JV7IcArBqbPjoiMNJYtUgBdEb/QxPovn+20Rp7
NK+DNrhmSyaq8rnMEa9epxYo4NpatoNGO+bpBquocBjrqFDlCuGj4+iZPYaQu0ABUZ0zPvnIgf3a
+KxblDMMsrDR3VIMpC6MPiR0ar4KxiWRMAI1hAfJaHBj0eHzp3Ykyy/uH5qQUyjJJnMfn8sMwTmC
QCMkZgRepGsGG904sKdpZKMAqu0e4vFdpFyoIPxs4iWOmyrY9Pk5ewt8DlSY9Iz02SCGNrArzpGB
DZ5SwtG3QBfOSa7f/jLoomhm2odIcbhtvRgJ5kMt09ndTzhbThAaev56m2BjyvEKzaVsQRgqeIHI
jVqkcgCAlG4OkLhO00maEDH8UshUX0w+AIzZqW3GJETPA2kpFNS3E0aplw+mvL+h2zRRvjAzh+y2
ErK14C0snuRoLux57dQJzzjnnH4eSq5Oz9+cD4g13vAWIdQEzIdX2GT2QPaRbdKeGJBZuKO16byV
Fh5HkUZce6+m9wJWnxriH69owaE7nKCKbuKQVNugTC44iaJ/RZhiwDu41q9VdelIC6g55LOftkdS
mFITst7Smo+i06LpE6oNpAIaysxs8C1lK0Vbt+6NTFc+rKlLBZCRvMSZx4iIDiKV19440Y5CBv3g
N7ZaOq0JexE8L2kaK/8xYQyDyV/ZSnxY45Lmr0fTPyWPhc7+sKxho8MdneuHya/T2mWN23LRxwur
346aQ9AUBlk2BkRBVJs3yo4HBIsdlRIXD9yOQxEDZB4tOUUG3vPa8OHwFD1xvsiydYAdP/VWVDU4
abVH9QioBNnkNU1PhmF39SZikKRPMeNzkz5UvM+xf5qnDO2+IT6Hwj6FIK9tMsAZOKxCut9OwZ2A
U7hxg5yhIRXhTXvm6YGvtB8guPgIVbhomNiCZ2fKwojvqOFv7YF9t+Rb6ZbdtA07ZuuYwpr4pNw7
S/JTGl49DRTJ8lcbLpceFbT50EEjDQvCBjV4J92B3mFylc1FYQ2p+qFqNkb35CdHEAIjNRGVzsck
vaBIL8tZtconJzht+O1ta03ec+Ttk2syeg7gt4osOTPvqB79K6WLvG/W+pFSkFdOA5BkEaZLxN7G
x147q92yJD7SND7ydmuKe510qEpYt/omgrens1jXcrowq8ehOGLMtM5IbXTdLau9DxgYdrNEgbkz
nODm6OKdUp/0cqcKO6G8K7DsBksCeJrsMUfvhaiL3h+cBOMOBiN4JyK+kC89o+cib932WY9l79Bg
1oXynS8ROFoiB16nm9DRCF+WBaRleorcJvoykShfjr7l1rQuh0NdLZV8HyNjs+YJh/PM8d7az2Yy
oATjHsZs6u0z5dPLnhgmk601pE8do4+ugWi/oJxQzyxrHfpWPKZYsBjDQHshyfNR5Pxb8SwcKdSK
gAeUUtn8SK1rLB79CENH+JiETuOvk24Xevc3msITTZdaHsWFp53M4areo9bJCFzm/d9Mcre2Fu9u
+tpWtc/vPauGW1enULpPoqXc2AkT1c4e+nsTkxpukh3wZZqqtFEzvuQh3Abh1uoE1LeziB4uIrh6
O805YFbESyO9Y8iC8Q2KpV47LBL3aa1y+l2xhRkLblxEroLDN4ExhqK9o5/soHAB1oYDId0DY+Ho
QjHV1k+hvtVhcfjSJWf8tqoRuWdoG2cw54JF7kh3/tU4i8gK4vAZcQm6TJprcDwQ79g+J9p1Rdsc
B024jpX9DYkB3xf5W8mG24soMVp6abIhZxZR8YSF8zlJbjFsaA8cytC2pdqrkR2ngAPBrsSdjMJf
RGYHlIqpdLvVlmSyRfkDzgmLi3u7qTvV7Kj9reB5EB1yWGrKOcCseHQMw/Ff6LHOZWbR4bXsrimI
0JLv9uQVKHXsclrj3To/cuL30SgwQpnkhhi4QmHWsjd3m/aUnlCX3IU7ivEDHna8HRc+dZi7lI7k
hNC9jZeZ3bxSiI4XCSa3+UwS2TT/Ju140eXkIU/nrxQ4IzIsLcI43C7z7v4G/Sl4w0vS+D90oyXz
LyqDSbqi8wc596ohi9+8eIE8to2n4vcAIFavhdKVYvBmC79CN7oJ9Me+mdNCYPDWZQuL1gJyDYwS
1OLGPNXJcyB7Z62ZDz3H+eb9Vh2YRYtIAhl6FNZCz8/4KxVzV9GmSTL6HYscPxlJgZ/DlFwlwGsx
Kuok78X3H4fsDhAo6nHUDcqjbHvCg2+nqK+JpJjRStEPJLIItihR/T1qazBjHJcn2YifYAYDnmR8
mD76jeVIgAC1FvhuprnK+w0rC7s7f94sJltZeoKbX6pLicY6KpVmpznBe9ygi7EDx+N0QRQu4UWo
8g+Rw9UM2u+2dCloTwA/fKOPIu7FaBuP6LqtAwF4ubYE8IOnVG7Wt2mcSRsQCymyT2g09OZluzjW
1x6rHHCDdI4ySRgXSGmEG77jJVa/VrYjfc8LFolPg3tx1nlQFqWNkg3mK158DkOEThuLFOXouCyx
5VKIESOcOxaPPd5W9ONY5ic244Rg5VYqOPdC/WXmdB7weZNYTz/STZZw/JYa73Yxqgsko//ckFb+
ztn59W6a7ravs5VBrwWx526qF4W+0TmHYbkabfVhoFGzjc/lJtlq+/CcXmGUedtih/LQBnyVfo7D
jPPHrL3QCUDGLXsL5YduuaL/7b0OkANxtKhxu39T1Fh15IfFJEdriwViV+WdI/kdKuRL9oxMCf0y
A1f2wOhqot6YBw+c8nCcSK/xU6rZ6H0JuSmgl/BRnuId8SgMbPCuMs6b3OQrTr4ckJDD4MQzOcw9
Zc8KWDT1yTQ4iwtni9CPChk6bB2X3qMfElk68xk4MGY8ITUg0BPXqEk9yZDydkfygukClTXKR1HC
uxd2jsKeb6x7zbH6N7XcS/VZqohyBxXONkweDdcZV0b7wIgvegink1KMT4r+aE1reZg1DUhJeqUe
RwBtrpqOQAhDvwg/J4smo1lUQL9IsT7yUHSzC1km9HvBPvOrf88UFA/OnAmMly3l3uUOVw9iukQO
dqDdtugpCDBetcx1wwU8KTrjGId2PDUmCfdz5YMeNvoaHUJdR13EC6IhBaV8RR83XKqIS/Hz81e3
yWUUmsuIynCEM5mS1UNljkvFR8+qPKrxWx4/5VVNX+N5BD/NPpptjHbNN5W57Yq3Bt6Atf8GlRFb
t60pqyS4A1aZokRCKRACLKVgthtlMaJXiBkrTSrIOKTjU4+XKDiFwrUJCMrZs3rT34GRQ789uwGg
tkvUJ9jHXczxeEW7idkVeysTpykDKsbIzSxnKmTYaMBxaQL3bh1xQ9+q/UjXxJy46dHcq9fww39T
NzkCaVLcGevKr1ow914lqPmo2+blhQMhGpvZeKYwooYEUo9Gd9oosG3ne5gcOOPbaSqg0GhApWKL
t0nLexOfsIjgSiUOgnNZ+ILYl19AkJJ8BBeNL2uVYY6Yl8/DPc1zjhaKgPhOB/Mbzgq+J+7sgT5d
dCyx9dAU6aY34mPBYE7AAFuaK8KySj/DihISkV888R5LKm9/fcPFIW/C5iDLl2bYxjfkzjRd5nm6
GATqOp0Pyp+b6ioFNwPiYQYSJSlJ2GCyFN35FILFFmq33FOXSBeMRWTgcFZtcndi+Ezka2cgFoKB
ytTETJa5Y86FFX32f17BjL+bDmsSIksFrbGqyN/sE2rQZ6Iqk04AwQSBd8LZB9QX/KQO23DKHCq/
ncT8AT89p7CAGQxtfkpiT5uNb9hmOd+ai5ap5vut3gecN9T9EMFJyZbqne+gVetzDkpzM/UZBcg8
S67ABzRxvtRl5moO7boatZIzkOZB4rmE4ZJ3fdGLBe2QucSKMdn09Y2a73S4zZ6/SCbr9mzIQJBQ
jGwknZMXCbMMzzh7O76pLGtQgvDF//mD+mvhMCnEqCfMKQBZEvVvhYOe9HoVxOPk0/SMPT3n0loP
4ppB0G2KdrozhzlwXpKSdmCQpx5fxgt1jVNHeEuKtfAuEtiBqdXmPTL/DeDLD2MvggoRZuF5slZl
23r1lj4MWxIsAtd89Cu3qx6t5kWgKuRQiNpvXuzqc+ZMrcP2gY76bkJUInPCK0wNN1fe9X1zZYQ/
AYGQrwNQCNK7CmvMztjG1MnzdyKeOBylW7X6ASL9181m+nwYy1qwEC1d+v75iEo4aEatTWJrAFfk
/DFFoTyfztuz2zsTgEW/jd9CHCJYXJbG2wTF6xnRQz9blVhuXrpLcuopxuELwtudV06uusN0Q1Bz
c9TMUGyjV5thUqPVST2+ZOx0R8SCTWcIB8q+PYKaUehGY1587s54xZhqj8krj+W/rX/+9l6/bfsd
PEhNSnivzTrYs1BsTaqS2FauyE5IF4OTibGNN59i38JNrf/wWf9V8T1dX/mXAvrbFFwsuzYYEVtw
fXK1SsZsG8BWez4djoUJXGdHXqCLTbf//Ayofykovl33m9L8FkW1VQqI9qA/IKcapPsYcvIEEF7R
XopdYzllHomu9irbpHZgioQI+dxezbWykoUVu6dwwgpeLukoSY6mHylSe0DJj/0L3V2SPwsM/2x8
GNzI4H7/9er/rcz3XfBWZlX2Wf/H9GNvWT6UgX+r//M//vRX/+OS4Q1W7f8+GR78/svbS/anKPjp
Jz5efs97N3/TlQlUORnQFVjDCHT+iIK3fiMhHkUsybsKMn+R3eOPKHj5Nxi1U0oAewZOFIVf+EcU
vPQbMaAKZytZMiZ0rfHvRMF/v9lVXpshQsvnhYgKqg8u9LXGzouu1JWa+XxEo80Y83MdYwPP0vYx
yLo7CbZYLAcL1Wfa4XETRmTbJDDl1FH51FrUf18+Olzzg5+lXxOJTevbQ/Dr9Si8DNXgPxPT5c+v
x7SKMPBJPF60gYImjjAjBV6Tn2VvVmJdQrzCkVBvJb9+1EcOy2GwyVESJoikk7JYS2J/ViOO+4wx
zCx8lgjkMLKeBD/2PcRvRlE5hYcuVGy3FRFvdby3WoLF8NcIyQ0k3qaiCMxIQM9KCwSEEAaLdhAE
cLvIUIQmO8sk5WSMeLVqoKMfIcUJ7toOJZDSBczX6zFbikH7rCjBcysYDECiZUY5L/adKzSEayvW
1iSzB8WxUF78sN4IOjoZ/GBh+Ok3HdzOt4gKoEO+6m1DosYjEZBX/+kzYxSTZ6/n8E5nntCCmiq/
VD9z9SXjkBYG6Mj3EpiYCp14aj61IjNB6+6W7RJaUDVqBh8uEeR26KB076yND3HPi5i5lVQaVQLo
iymDdq1iN2ZCKCMBykWDNBa3YfDXxFxM8IlCeSi8a5zej3gnenqJhT51btcJIh4BMbco0DMiw3m4
egEmCnOW0hYXhWhT0VUnYHqUIX+jaY7ZZIjspp7oAxrtBNT1U04BZYaOm17KaPZS40k6lYjeI/0j
s7gK/LUklYcqGFYpyYj64GYRoVFqSNBN9i6Y710IiWVMsHQJ2raEtGxVxzI0HKl4kMej1U8fWgIo
0bd6FCKlb2tC6N5wOiicCnQcVDf81WPwkAXcAwqq2hE+nCYfbyBdbpBYB+2eiYJewJa9lVVFlEh+
ytX4WppZRzCMHC+GUXkB+bMTCwrLXK3ucrU/xlX0FAgUm5aGTrVsme3XAfKTjvNYMubKXFWvWYFG
qBpLTgMVN1PU9UzG5J5RdjOMCyWMznWJRscAF5uVIhmiCYIM36M5Ed93IvEy0K/AfslIMGKGmQAk
GMoQcDCuVc881FMyhPZZNE+1hpI9g9eEdbTB/BEpDElPHl6YKH4Np+ZJ1zidlLhehezORCzB6+he
leHtpp067JwGp1kfEZRYD8serFNXUauK9ayrEe+hGxhixfHwvjTogDTmryAo4sYj+TyeW+ZLXe2K
sbrr8b7mkDAyvq9om0jVQ5J0Rzl5Uz3VbSL0rDkBaCOELSQabMQBH36fjofIgPncNTVHqJu+zSxp
R+5eq05QA/r3wUukQiltzgqp76Xw2sV8pkb16pcnOaU/6K1N83YwpuAY9T5ULKfkTyVkFj6tUIVo
zGTgobj3rHMvGatIf0ur+6lyro8G0DLZn26CO1VZGwlG2elH9c+Au7zAHyhejcraNPLtvZO32GNV
cl8lbkBPeg4E5S5s5Gcx3Xa5OJfqka6hbFvVpKIwdwpg6Sjf1TfY0t1MBY4j6HC6dV5/7Je8a+Ce
Cs5pwzy3k9dY9y5BK7yGac+xjNOOgrpWN7eeeVLoHSjDRfRRVPveuoYJoobqpaWjLCIB8fKz3lT3
pdw+1zdknzw5Y0g5n/RPVt7ubmFBswsFAxlLg0ZliUyvfIiwzLQyEwNCZeIIrPIotXtToI9UhvWr
Ng62B2hDs2iRZq91q5wzRarJlbtddH14vw3I6ICaYVjuyc6bFqfEfNFQzWjGu6VfwhvJQ36/FKOr
r5JeiHZUIrkGYn3JpD8iRtOQ3hNzQBJCUHBI3oxVbTwmcj6RRVVN/716ydTXhM9LEnn41HfPY1kJ
FHhPe6sq3VbtQCDksBMJGsr1ZmPm3Uae1BBqHjzLnMWknDmnEY33lQSDxkCy0UqHAdl+HgSbtB5m
mV++CComY4AEfZy1s1uPtIPw3bESt6N+13E8iPU92ytt/vShqRonbgz4P/5GLEoGrOATO7rWtQD3
p6Nxa+SvZmdhWkbQFqRQNC2AFyOOd7M/9eptEwbBq8lpvw/EY1xa23GoP/Qh2MPJdDKOrnm1TbmV
EjIwiWBTUCUFmiOU75UhbnOR9TwQVdfvEgS2fUr7SY1XZRgdCX/gUqu2P6RQ7m43mvttp+9r6mmD
qPBErlwPxY3Ona75+clqvIvJfZ4nSAgjfmMPHCQ2842cEKE0vpt0ZOLGWge/jgTrvLxXlRHmVIRG
+N7DOBtbzI0Y7goNEDx/QILyFjPZbYdgnnunrAnQtahOVSergtGuoOquUUM26bdamC5FNId57WNf
vjnlePSLV7ERcibD9F3KepkZ8mdE68eIPmKN2IxUXEaYWQZZkGZqap3V4sWiOdySJTjtc8klptU9
FASVoRfx6FlIKsDIqFsqBkYLWhuSFdgxZUYiI5rSlz2RHbe8nKsMYpOyOtba6aa85Bji87xAc9LM
VMKrxTKGMXZRZfzhNRlp0zC0D/ElxiTA4P/ArTHNqsGPAhPoNLdXq2UBsrPAJkEZRGyVsC2C2m51
zlIWi1J/8liTAg6QWeGmN8UxFf5WQL4CfLMbSHoeqaBkxyIPvufp8xWQYTj0ZemjrU5yRjyDRltR
HB2T5bMFFRXyzAwhE2E6DhoPZo+0pe2fdJoNeQOkKso4VZ9vlWvKL2WfYCiRL0PwFIyggzKmoS34
y/opyf25NlpoAKamPdoF4bXOYscaLlWeLCXxEPSJEzI8Ek1XV4d96rPkc2uWPKAK3rn6szBPFj4j
Td7pqM2E6pqYAFr5oIKEiY1Ko4iwYwtlSQRQNMBKXnK2tHjNiVMnD1H4rNCZlxjNx/jtCxEJt3bR
2qtC66oiLmXgIBSb2LwCdGTchYGH3/2Q6iXZrp59QyXDz80FBWyQpt1nfXnJWKHiDukGdWHes4QK
ghux7qgCml6x3Mr+pRE56pUGIT/9SpC3jXTKhLuEhtLo02zU8otQ3GXtJTBh/7p9SD7mk5yJV9VH
iORDhxNC0Q2M93HihcjEHFv6SiNVRhffBz7+SufRnBAao/AZqu+yT1uB0U6kc4QLM3YZpI3WSG+x
CxbEW8x1yAhjs/ZhrInRwSpJxZOXI5tqrpT70if+E5eaZVzboMc+SwVDZm/nO35gMbysXEMynAaH
jci024uNVU6Ksy8XtirfVkFcOSkbLLX9Uqe0KVt4qYWPYlC+E2h3NG2056BHRcgNND2AUGALVEmG
wnzVIFiHxQ3aBUNCDq7IoMdLMRxMwFBly9142/QCVj5ofgPusoBuDksAhRnAxZxNnRanob9aleC0
VAG1Ic3VuD9Y+IpT8v9MOnJthnJCLtZqhIU0CGxN9YF1PHjx2ozQCJsIKUdaN+ROVeqzOM1Y46di
WFnCQWCUkTSvVXH2yM0iSjkW0ZyPIwAESn4y4HMkWyONyVpCn01ud0pRWtCLM2MZlTKRPo24UxNx
7tGo0yV/PurMANuzQTSx8hYpKWIexv1NjXyL91w5gfygy4Gd4AQ08mAR4nhJtHdlDDd9uI6wEYvI
9xsUyTCeUMiFToYYq7SslcVPWcI0w40xsBU3n4iWRlzKsYQFqE5dTW12yQ358YCaOccvFYbTmQjV
eOWtLFyk1kBPtDQvA55bS05OhZC8e8KzVgufZi6dI62+81JYJ0mlkD2BMarWgAz989ltcpp8caL8
fnIzJZ34J4uD2/cWVST6edDWMr4Al7TblWArjuDIq58M+dNY5ftlVEUBga6InFzNb51CudIjwZAQ
MunsTDQucQnWfI///F5+ush0Sv0yeWqT2uv0gYsoOWYt9cUirqzQDv98EWk6y/7TW/l29pZq5HxZ
imJMA0JhfhbH4Nkio1C0JucTpxJ7WBk0oW4fxk+tph8u/A3d0EuCr+fU/os+B8x7b7Ey/PDWpg/o
L2/NkjhOmrosKzQp/vQBNmZtVWPgK/RzCU5CYR6QhorOTHCSZXdVfqDafucM/rr38K3838t9a52l
WiamMicw5s6TKIDAY1SkFc1zjLwLA4oW0mkcBKhDkC3Nx58u/7e3y5fLT4/Gl9slaHRB7Q0uL6wm
VgOe1iPMIXMRue2aKQcLx8Tg+qFn/p2H8f1Nq9P49MtVxU5UqijmM+4g9CK6dLIRYOuClq5dOnq1
QUxaVJiKfgqCkX74ctVvj2CWqGPT1Vx4EmRP+RpM8zBqGU5KNIXm/nArTU/B91tpCntBUECbDGHB
n9+mEYhjO8ahsrhBFuTLRfkHV2pO4I8b2/VHs/mJbCL/3df59Yrfnv7O72OvTXg80OLcoxZxtUdj
2T1gLrWVV/8CC2iO4etOsRtMY4oTn1K4gP4y2/zwzr9Nj359wV9fx7f1Qa711iTKcnod4BQmbx8G
THOGgc4GSIY2EInvExCf6/h7M5c2rP+R3f3+4X5tw/3tN/z1yt8WCK9v+1ZouLKwQYe7bBxvIe2b
5YBobFqT/vl9/vQ2p6/jy318s/qA1Z6L9d3GpMyN8e554aumt84/X+hvm51f39b0Sr5cKa+LJlZy
vlhm5q51LSap1MKDDQKD2I6Y2q5D09Z+eHs/XvXbWqjXVdxX047FNEuC4KYwOTYxpykzYqQmL6CF
BHgphf8va/DXd/ttUWxFtctak+tOrjvEejZrsD7ZVliDNYHwoB8+3b8rADQwcYrIadfQv1tRVS1S
60ZIWI8QgYvoo2B0bXDdHKco83BD3gZ0dQTLZ6BTP32z3xcJVRR1rmtZFiMyTRO/rcBp5ith2ZXo
eh7psUAGvJ0t29oV2DGxO51+WiKkadH5uih9u570be31ooa+jsT1wB8/JDbnFJih0Z26Qpr20/f4
fTn6dS1JMUlYUkWZ0OA/37VyrXWiVbTTMjDY2SklEjC/ptc3YAmzcl8jqPsxQ/fX6//L+1MMi61b
I35H/nZNM4mDOhIHnpStvu6caEcGwykjwOxH2tG0lHy/kgog3RBR0oj6dxmNoN/6RjVEnn7iKGbl
PX0na1m/erhkGU1jWbgILvT+f75Xp1v/+0Whe2oGk0TdJMvszx9pOKrlUHkdWoO2py+V00fj1I5r
TxQ/0IHqabj6dcH/Px7737LBN/rfj8fOL68vf56N8a//MRtTfpMnmaClAD0zZZgK/5qN8Y80k/EP
mIVfwzH+0R+zMeM3XRNlg1kaP6JLX2dj/CMJWBdhZJb5+9js1/DxX7te9e2v/7QLfrs1f03gdNQI
MI0VXRWnC33dLspa72N/oKxDoUN9NZIjFu2KReIG7PttMNc+gvNPm6Fmfrs3/+uqzL4M3oNoTLPE
r1cd5GrsQWbjYrd2beEOzbt3iZoLQ//bZEbGkYIzUTezfUASgLzVAIHc8p2c7otsj3ca4tGm28S7
zA72jezgacRKvfYu0l1lVw/pE113+i6f4mlgFrFMiS31V2iZjlgU1zhHYaRCqT9BsFCTM/1+gDzd
qXbxPGtbjFdu9FDCQEMN5krISman9lW7Klvs1abshPE28omea16nCYHFpIfwX5RxKM+yCXkR7RPw
xA4eFDfe0Oe6LcE2Ds9TKhUxmhtcdtmDXhJcNNjkIn0M+/xeYvpuh0Bu2E3gQvV4p+ziMtauhulP
mgJK2FQj/ArlmdSMLHRVDLHACu9jJEg7/6rNJl3tgnM//1XnO4xcNufpZbQmfhFcAaAIqrp+VWBJ
E+fG0ih3BBXsiKphyAm8pH9lOgL88jZrLs0DhjEdX9ApdjG2POT3uKTddNU8gTtGL4yzhFHWsiHW
zw1fIa7XK04BEm611u3GaT/EgtaXM/pbd4gse7sfVkkNowXOM9Ct+rU/1eacuLx2XuD4mGRXjXL2
hFMOxCcg12qOaxhtgOeYH8x6HhnUIY9V7ruX9Kx+oo2hNA5JN3fyLShFu75WkLLwpPNtCXM0nDtc
duzJgjHT3voF362Cqu5Yg00ipTR28QG1b9aWhtmzvCpeSwccwb13Sq6xQ3wQcusCAgLppaC08fCT
koNfr1/wDQISmzcv0eYAOHFZboWl6tBLVD/VuZeRi4rx+SytAFQshl2xi5f+c7pUtrRJwBv2K+IV
FtMLT1D7kX47I4j8MH0DTOWmcsVVYju/yodJgD+rFv69setekPY55JSC4tomICsr3DgkjaALQaxr
1xDHZ/KbIj3pCnLq7YAQlH7/PTYomeR1aWucDCqDCt07DaVt8qw++Uf5XTgRhuNDUZlYQwCUhQEV
P/52D6lViOIScxUU1bm5AnjkWna9kg/6PUYiWFV73Z2IgLF1z4wYOFN6RRcJNoNkB7q6Z9LJSkxv
zBqINIKVc1FO1gkvU/aICwAinvoEI0nv5hpKMMS6Eor+lZat/V0G7XsCDj3CX4OMpMavKdGzc+OS
E29J3FD2VGLMQu2Vz8GOwRCvGA4sB3Nlhe6YMoagTQyhifsK/Dy3qn+is5BHK4kpVrlSyVhX7V/s
MchGMHbmzYeg2YwqDIQ2Fi0lvKJLJbFbXnboSgT+jJjIcU/gPw7vknSnFS83+TAm6yTeCkjpFGao
CC3XDGjCUwBJllCe8dyaj5V816nbtMaVY72N4rOcPwW9NOvx0RjSro7cVD3q1X0kFrObNYFSd+rG
XOYn71HdwjTtLWBC2wB2XOzksWPoswpp9yrVlwPDRewU0aTxRaqWoDmE29Guws7OAPPlCwUKAfA6
/PmZ/wSnN4ZcEG7SYINbeisQlkvyBhTovQjdBjk6+n1mQrW+NQdo5OQWO1V1Vzc7qzqovU02khIt
R0RTxpJBbQ6NVYIQoZzKhijZCWFTCY//ftnwP08vQwH7DwVBkNb/y24qPLdBU/25NOAH/ygN5N/o
IVowSoiz1zVEMF9LA2QxkgIllQrB+pUL/K/SAMqcqEAwUVBwkbnzL9mM8RtISwq+ST1GRa1Y/45s
Rle+9UCmXXoqjLm8MvFjvxNkjabOLbmTiI2keRdexWHVNqsYUHwz84y59wzRgq2oLSktqxXTB3Rc
Umlja8+N1S+WQrTEdaK5IHd0h9+CoqQmRWoJw+52ewiPuKwX6hoP6b4QGZ7Z078MCAUYgwXkeAkq
RR1Xor7xzYXADKNNVrfW0UBJlg96ssikHf8PqnkgtdLb5k/ZSTQwLkJNoEHEvppOv4yBzztzwvx9
MDYte/dA7rV+YKPuUrsl2RPIL7wdnWxPhCYrTMSKtqrPybMYPRB3HJf2RKRLF7dmFgFwwCcLlx7O
VM/WkzybPVgVnpPV0NkFKGnQOcOiY9fF73ffvyorZcuHI+JMPrSv5ZnFPjZnxknb3A7oH+bBVnhW
MTtXmBvNpxHP4SdzB1a+kqjUK7gFvYWogE7dIepzR45gK+CuWmctGWEATfAeIhtlSr2S9rir9Hum
9+GBfTJY+zDIXhVUyCFD64VABPeUeDQbkoP8rrvJbqp4IBXUqFAecf3L4mOrMZbDJr0MhvWkAtB3
1ngCPIH7AsVOTyeKQqeT4Efu9NK1yNEirxlXJjqYzCY6iJyiyl/nPYqRU969Wyy0LI/UBryHUD1A
/goiIjfWZbYiF8+4PWEHTGC/mcdKx3C7Erun4WKQHAQ+5pnhEWNO4n5so8LJ7Wp87eWuxL8GPBwj
KxrPR6hfYrog3BPHOXBHsq7t/h5pewjUGGGJ+nK7H2wyvA/TQm84uE8KfgluGLJtXuM7f1Jd0i/A
fMyee9sXrcsXxhkeOc8V46l19RmaYDk/jW5wnFSZfH4TKFCaDCuMHN64E8iMx1tmvQTC2qce1R4t
fNoDGPDViBzEWiTDHemdhrkUCcTgJmLPtJy6WfOKZwzeUBzNgIxMpYEwf2MN92bGGtsnlCduovo1
JSIE4s0l2ysrhPhzJoftAfVAay1JuIIb4+pngaeO/D7Kdm1lPlCD6kcLtywvbF5evSX08Z02eX4h
C0Ih+ARJwGyZrPPRnv4leLfuuMcLWtraukEzXsw1bj9YV1Fn1wJRhcsccabCZHmGGCjB1ERA+FN6
HY/aDU36ouC+8sD5LUeYvVsK15vmZBfET9mzKcx6n5yOmU4iDBV6bRdv+qF8id7rghCrFUlSBH+8
kY0j9IvmjBImwJR0bqUVA2TSLg0YwBxLUIKvJGnlRyepv0gm2n9iRRHvM9KO3hJzHRULn/+N75EM
Sv9p8NAvgThi0LVkrIEPpJwYV8oHcLIdHU03V9dJbTfcPTz93ULo7aJcVCw1yTzjA0gXIiM/Cej5
GocU41sJ7Fu+YswFrE0xN2GZzHBSjC+gQ2DFz/H00++Ry+uYk8HwJOq7pL0jj6LHqI6uSDLvqE/g
snaKLW7ZxWlmkIFiuQQzyJ6ranBhVhraFuaU/Hl70PsH1P2msEGPVfZP9W0Va3ukE7fwzoAO4n20
7c4SYGXcnjqiKUmBHJHQWMY2lJdDTrTPQVZdbW6+0vSzjoZ/9vZYi4EJYBTzrsaH8hKymMMNxmpi
30DTrbJVgL55eJ08RJDHJjLfcniNGGZu5Fd+Ss5ca1wb41pmLP7W9isdlRi5RvC7oPvhnlVXsvRa
hIfOOEoA/jAzRnZV2CIj3bJzOW11V7LnwEN0VNMKA60jpzPZyd9w7lS5rbU2Q8wqX2HdU7EAKC/w
UHJKV+M+rQ5UHNj4cElaMBFDSqi9KrsG8TXY4vyrZTihfAZ//GW3/rve8N+cijUD9iH6U12WtF+t
oy9N1MZII/4ua3PyOa0vkR1G83qF+XyvL0HxbZKl8fsI4N9qnvxPq4Joaeh0lX6og3YvLyVhq1+r
oP/6wS91kGUqEoNOC0cMeTRf6yCaglgmZKJ4cX1ZX1ok5m+0Qy2qk//D3Zs0OYqmUbp/5S77LjBj
koAt86B5dt9gLrk7QgiBBBJCv76fz/P2tcio6ArrbVuV1ZAZ6ZJLwPcO5zyHOsVUVZV38r/kw/wt
mcrIQnHMf/NP/p/UQb8vCkQZRInGhAY9Mhlbvw8rUuNUFg+5EbPJcgLukz4WXNzImp9CefvXhYgY
ffwytvuPVxOX5i+XnqE+i7rvebWMpBuHuQWjUMNLwwqojmhN/jqM+UOVZzH+UYYGUypl8PsYVJXq
4tVmLX44rx49ENFDuYLEElyi1EMyazDNb9k4PsRfcnPU+QghfS2ktQputLZtSBzUpIx46PJ3zjgo
rUnONhKWLwWLh5C3FzuVibCqo2mMeQj8zZP7nxYkviEuHC4FVmdMPH8bJxWD/nFJW+xpwLptyyZq
yG88fMNePxdxeFKYT8jQE7D5zCXScwnM2x4ru5Y1BV32BBTkKxSnrjL/OjJVIHcryPgZR1cDC8/Y
G+IPVMUqEr+tYHDpvr5DwEJ85APkHCm8MY9zQckno+At+eSUjM8Oi4C/2kaU4W+LpJ/LQ1Flk9of
Nb0mi0H6L5eH3Ol9/uoZlAP9Y/T1gl1XIm2Jhz3jBA+d1rl1xTzK7yaQ4fQPkTsJ4lKGajKwYQsm
50imLKrGTK8oQ4h9QjoEl02NYVUFNxgK0WNVfQzf0bfi4UzVVYkClQhz8HAo3ShWKNZuyDmyUU89
/glkizYA6ScxDFBZwQ0DB+SvtNcfwCJsI1Yx3zkR8p+8AZx9wbPxbk2omg5lve4cd5Ay9K+mc83g
iBIG29h790KKF0D27nuvk6Nei3VL+BMHIiIO9S1acmhdA2zSdmMP8V0r465YGl2iv591m+GYfQ/R
Sj7aoO9BpEB7cLuJ8JUMJoyiIsrmBg3tjJIfBdILWSskMcsr1kVcT1+jxyzFGQkYDj5lGnfrK3/M
qzHH8OfL9f1rOHuBd7fxPGutjaCrn1SZr/DDsaLmUTq/G7hl5wrBUyuBPArSN8V97FCixbLTb+71
JLt8XzfF4oqp2sNcTzaHwHl949HPTbd8OTeC1JGVEeT8bTJy+CgH2xbIVsIHlxaxiR85++B7x18I
CelBGgXsHGAWtOaASMFsM+HRhaO7zOIhkKlhUNeEnvpFGQ7vUBcjGSE05m/k6NSI6R61zBBt0CeF
NaCYnkrDVsEW8fFKscUoq94cjx4jQUaRhu4R1ImzPzOBkzG31D9A1/NjOoTd6I0AQ3WLcn6UkR0R
y4iU2wZ+2Y7aJswuQdt4hjx7HgNpylMU35rqD5izoMoHLs11BakDppLm3mW82zOzG2flBJ8G2Zya
GZ6bcWMkMOoMxbY6rjIs5wc+dSy/VT0BngmKi/v8YxDJgRj3wjmAb/5KhCAjhY42eoQq41Pn8V1W
TLnQdG3gODK2E3/g/AEIY0Y1SM4QtCUPFe4YcIU48atIJ5bIKWHFXOzn8jqvxvdx/4VtESUTZMuM
DuK+Pi6RY+DDpKSWJmnHfaUQFlKua6Z/xJV4EpNJeU3Qk8/gZsqYEdA4hLzxFeagTuQTtyTYPe4S
wCn3T52LZpgTWH7/aPGxPW/QqFr1/TIw/QEhpExfb9B7Vg953HoYWgAyMO4k1DRjhoYdUqEGzMKr
i1L7pmsolSep4Wmi+24SsDfPa/DkL6IZdGUaVozC1ltGffYc5V9H0oJmoJgfCRSBVwiWJqkTFLYm
Xgjg5qebrS6PWNOxDhDMddlowXXXCDogV5dTb17xedMd7gcLZSFjdVW2JcSOn/wAMh/pJMlha9OE
nAymXfmEQMgaKHfLsFgJpDF8gvhChtniTMwL/TnsSosrdUatD09E9T8eY+xww9AMY9WXArIpveOi
tp88Dm64GkICQ24byM6nCejnmnzHkim9oKik2V6lrev1YjlQ+wA97EBqN3kDf/3J44QiWH8Vwa2f
Kilj+ImIUe+Sol5l1nRofnC50CvJOAJml/uaYAv4ADycggoW1y2+ry4fl1CdtR5come+64+mo1+9
vt0+tAR0rO6ex9ew3F4ORWufAHOc1lVIA9MtESrro/vyNM/8dKFOsilQtG7fGfzH6RnJW8EqPK3O
mHYJD5pAQGxC5rZcdJCOpesYnp/xGj88FM8mPmmYx7s6HgQym0UPN40+CGo5HmBoKWzrqylXUkTb
CUtAI3LBtOYldAVG4N0IecmHzoBWyJdwRi+A16Dfe0TqDHCPdQ1er8M9EJiuIqgZcHc9U+nOH1wi
idROup92hCmcHs/tAeMxtgdXao6Ywno8qRmNhGl4fr2L0/WSzrg5SKJ8wfAAG9HsZJ8s4flC4dlb
Qm1aVaMjN4jpnpbZ13larK+xMORjyv0hJkMw4XwRA+0L5E9HcKvo7ZmMPBOC1Gf9FzNql3BuD9eH
P/CylbkzpwWCSQ85cTOSeP4AKT0FgPc+MJTCZwH543Bx9dsBydXP6ZWQALptYhtVh1jdoA9vY+KG
yC0HsqI9RuwtcjExJvsCBSZ4DlOMd51TOtMCAxXoB6gJ3YLsSWIgMXvz62WO6Jb3D1GsisBIvquC
4GYx2wiG21OgLZ9v5bcBvO9mbsor3AxPprOyfPQZwEKLqRjVyq6gPVsuCZWOIInT2YWVRNCnb17G
V0wGxaZYshx3wRHCTEkMl0ThZYp5HQ/2wEOKWpITMPiRSdtQWU4KJGOJIVp4hoSgSJ/P0wRr03VZ
YEhokMkn7MMrxiG0iMB7n0x/yVe2NbZxL5Swgs84aB0N9dfVOZnRA1s7AEZ1IjJN84SJmbKqJsTa
6+N88ngEnB8pnz4bMTJiBjYsCK0L0BfTDF7JykI6DkdXIbXCzyR3ePVS06/0qXnbLoXJ+KdThn7y
JsibR8XnkVlLkOXCeq3NHuyJYHV9EDF7UmbEu5l7pWI5dA/wlQ5vC70EKxjKAiltRRp/UFk2fI5A
gbe04oApfzAt2mrIg+rN4IQAasgx3I96XsvWGbHw3NmcyYEBFjlVvowPDe4kyHAXZxk2dN7fOWgL
W5j+36WLd4Pw6Mo88cD9kuqJsP+Jw8Tu96nXUjy/QDxSpYFEAPjOE+gAtCMq44xAWcYspsiUw9N3
/DSHfk7pIhHEA7rIvXJKmOPBcPqsQwqv+9zcKPrmrsYsHIEqpx6PEvgPxKS/HDUwOD8uPuAdu6Ci
PUrjOgvMuIPUdIIUMWqU+bVYluYkY2qqteNO2qnD+VnbGseDXMVqwEX+DKoZKbBkMeSO3v4EbuX+
nfMWtg8PGRdrfpGNkGY9NkD29lagBY/NbXPUVzeFlRmgrkgceGVwwFvFvIK2GY7ERlrLPmtBykv3
NDc0+xJcEzDruZgBnMCZTinhVnVs2poDpoopIuRGq3dPU9xYnrGtuM/AMHOmsdwF6oDaPX5+Efnt
deLpjVdh0WH7vwUXSEFW8SX7kpHIocGRyq/xWigSd00i74jUuGxvDtvksVDuFwRaEDx6V2bHjQlG
Irtzs51YT3oFCzfYMLXbjvn+3n5pgv8wXvhdfPdPET/A8qqQzqZqw9+K+PpOjEwpqYgLSTSFmOFe
VupHCk+Rs8btgldSv5H9WH4NEchSb10CpPMAJY8UkIQG7LsttAKz+ZsG5w9DD0sxh4qCWERBr0Cv
/WtrgfEoNY3T8KeLAtfKc5S9tOQc94O59c3cEhnO/zf1+N+K8P4QUkfn9striub0l3Yme1jmk8Yb
EXLmXtkFQ9Fnj90vQasAM3zcplcupoedmd+vGsU/FxDdlmOlAMODJzcc7kRxfxWceFhV//KJ/PF7
0pF7kyWlKybLmn+/O95aJtWlQUnKfTt5+GQDyN8q1d19rI0uuK1iAC4fL4iIKyxWlZ9OcvcZ1IEB
Re7vXe6f9jE4rAcyqg+FJlf5TdqXmYNXd071fzSpx09xZuPvnFjgpD0itplAe13Y+kew68eDuWE7
Afx/RCwP4lW2zGG3UBJWAUwvKLpkXKXfwIakJfycpHwnAa2KURRYJTB774GE+RJIDSRDna0wlqGN
ztCRe690rWxxf74fYW6P0ndLo17bEwEyIPoMVjjuo2E+lx4AtrmCjbeycu9QVrX3F2plmOMVVuEg
xz6rdVSYWQgMuWdqT3zn8AHey1a+aooWEPbIT3lW2y1jcWr9CrijBwB3dI/lGx18HfHYqzyTlPm6
R29xI2ELI4n3xAMsghmMS3QlWMvytPMY/8FUkZIzBFHoAlTyQ54rvDg7+a7+4MxqmEaKOvweSNcw
621zPox1r8cJgWjB/CApDeqmdzx0dCjrVyJ52BwuWIJxf+FHijDUDnf4SUwrsECxyXExzmMG5kfF
NkKCYF8UOAPBDWLAGvI7PWxG1eLQXParkuUqna6twCoxABtsARYjAWAXy6XeRYOrP8gjkOFYNB1W
DL0vxcgBzOkRqUER6PjikHcC6r0B/wChVcCCXhRdyJ5oRKCE4Z+QTDDMOSZy1QbNGCnHtqjnHGMs
eKqi8jJYp2a5ORJZXfNvF4A/1CJLcY6DqbGQJjyD/5FxgsfD/aSTpAH+3TtiZnThqJAbdMIKsXqx
X9FdzEXDlTx9JWdAPKJHVldEksI78ckgU+u5aLUusB2AfxF8ngj1hfKJv0c51JEeYOUMnmdgisN5
lVBCZGA5QbND8QrB+s84WV0tgjhFsvwcc+fpi7Rni+wJPUyvsabHEOLJTWfpT2OgglcXOj45AO7N
2gYDlP0cUwACfKEIh+c9oIPsBdKU8QfOpd4+1dNzhJaIQIFi/LiMIKAkV8QK3BfyzR0OFvnZr/di
stVEOFNyrrrQ8FRjJPi1Jd0FOaU2KzOECqDFDJsUmpwbx36Gl2Vx9dvPLETJc4qso22OuW4jaU9k
9mDE/YY7/qolV94iWllOzW6GZX6BSCbFHsP2CvMcYWGQ1nwOUg5Rr1nW8cuzAjBqdXic1v6AC+NA
FnS6YS4zhPZ+G9HTw8nCaKbs8hCwcFR+DVJXhlB9n+VM5ajfdWZcMsoeBBi2dyH3zaVF3lnr3CD8
zs0kG9po9tV/Wh53Ej1a7w/K5Hzals/kki5P5x1Qlev7MBj4ginDrfJgPRKTbSQ++uzm0+uQpcTQ
j1USLGLeRDa/X+BQ1hQtBNWr7EiuNPdIEwa9/drkkG3Is4ZvmuOuEw+EYVJNT1/nuGO5OMIwKu9x
zANte1E/7rNlvYaGN6el8c5jTntXchkDEcBGlqxfLolPGAGvwscL5wErjZdXcUVwcD6plaRM+bdI
VTDLSGh2rQgfFsIuBB2PoWNV/ploCZVfA7kLkRQYE+PBCpu28lbK+7xw5DvtIBMy98H+55wMw+Yz
XyHCEZTIqPHL0XVkANw7zu8IgftEnl4jwmJbdgfSqk90X2DlLwHAUtKMuQTBIo3EtfXykGgsGaOd
omrySWhfIApzpwuLPYkl7hrDJDAnsYLg0gUryd4KWTd3xsn+fnA/0ZVG4g8Ovp9j5BvOPaTEaH3l
cDnQkVfbdEG74VLLZXvAFsCRjJ0a5Hs2KOSgw5AqimksZRHMfQsI+6ZZyqC3Ku+4uu8H33B3Wd3B
p7rN+xCrP1Un8hL3Ht5BWw/j4gPtWEom8RLWPc3KSCbDvgr7uTHtmbXk0/p0OHdRSmGb1GPcXDnL
Q9lhHzhhVUyOnB5iIYPMVDg6rGSK24GtHMptP1LtY9z84zz4v3vhohgyh/5/Wbh8COXJmIVLfvl/
/od/+7gcvv7ff21e/vkJv2xeDNmAjqKT9IUU818KFGWgaSoazZ/KR/vX5kUBZAUCU2i1wbT8a/Gi
D5F7ojY25AE/+f9o8SLKq/9YhTDYZ9M2FBuK3xTMxq0AXX2hIRVie2aTRDYTvys5mO6oSJnzhqmn
/LOH+99WpD+urf/2okK6+ktFKj272+te/qjCOVOmw4kUMq/cgZwc1QQXZsEjHk5phGfnvbVA5mij
4qYMvAP9dToxKxKZ0IMZU8gF00j+u9r/8o3+oXsY/O1jsf79Dl/H23NYPXiHxnNyoV+qnWpjfhvT
EsXXP4FCbYLaje1FqLCwYcfhEEjqIrrBJsYaaZYHzy1UgpOjLIjzsBGH0aMhO4zNECsBMTFGrK2Z
HVHQUnHT1bKFz3yU44Oom//3X8YQ3+F/ftw6yz0dkZFl/lZi683TTOsL0vjziFgMh6CMCBHpGhw0
7hXktDy0Jt2EhC5K0ydlS4NDSM8dzb9+GFPoCcrOOojIrjdj28yRdkBDBccN/qwZGTcf8Be7KrHJ
H5D4GhwR3NeTZoTQQvbvENKkeflp7lQMI2S7MJc5h8+xShmd0SHGSA98NZRc/Pnw9G2pdc0J0sDE
+otTUZH/uPOjvfhfH8JvhX03VJqTdKEL6gilj1Qw8BZC0+eqeT8uu6DNXe3oKTtm/tLVvTBFMl+U
EaDS6ZdssPwZy7gmaMlcgWvuZwzrRGJR5pmfVJb0kMgjvggFi8k8Ohgx6yvwxyr0Q+ZZvWTXiS5O
iSkiUvINk8ITDc5zC/Jln/pUOTbMeALTzxNpDpOsmhkfuJ+JJo11JibEl80eG0ONhVIDIycK1W8N
wMtXeCkmctLh0V8Dr/y++tjLid3lwHsDBeCe138zWah/bF8NWTFMEHJil/zv2+JcX6tX1/MhAjM+
5x8ySiQQpRyXsQDDEtA4Qcut1LMT53pyDk9zKUZFzk5ViCD+Ztb5aQ1/v65R9gmJu4yE/+cr/+Ux
Ij+kR91XA9FMNxvaCZqLIi7H3XjAQHOJaHiwfSpiPpJ+Fg9Png1bB3whIuC4WCEwYso8GhLTHjCq
XRFcGNzGnQzr0sEZLt/9e8jcZDjpSMuFo78FZjtY/fcbk4b/j6vGX34F8YH/8isYynOQCfOMizkO
6M1tn1UzWVmRvakSj01GEZ26heqD6FiqXuPEsoc0EavuNgKEI72CoVmSDIZY/7En0oaAsQ4F+J0I
YFuasn7SdswYALzW5I+gnbfPK8WXnVuUBtMXQXpkanZjBm3Bk6+NOcmCGKPnqJqw/zum/GGgdWyW
Rsb0GN2dnECdu59CBMgnpnetIOEkohShTjw5JRzhL95efSNIBOBhvSu/q+/njvJwx9pqGDxZFw/f
URTv0jGrLTil7S5dP+72awYBy1jxA6rkmhB+EpY0/8n95RqzrB8dv/TnCP56acFFEHxghogGLYvd
CaOqq+NPZe1iMcE6Ta6sYpTj59VTslDWATmje2pdnbWNaZAT4HQo9V/p+HJapxrvJmjbuGThk7P4
AV9mH1G9a7fnh8ViiBnq/f7Zb5DRVB/KYRhb08cBe6wr/pPQONT/TbKpPO3NiiqvdwA0sxsz54O3
/BswN3ZZxoHeZaxPRMbQkD15E4v8rtfsRNZ7sX34tEj8GfZ1KMCIX2WFr3h3ps3OAJqGg4+QWSBB
Z8inj14X8z6MXYcC8eypdMbr674hvW4y+Gqd00LzWrIOvlUfoKAnpOvn9/P4toYJTJVLAKrPSPfq
ST5VfZkA2eeHDYgFnNK/nIkP/fE1zJB4PlVmYz3be9WGAsrMA8ROkQBQsPz8/fYmbArlk019jsCv
ezLW+CGnL7N5M2b5g1Vucl0D1cQsvWTlyEoQMcO78A2Q4sVqrwi05LVF49kyOVUSqYpeyWBUzQf7
fn2e8oo8SR7L+/h4dmTwYix32S5ierB2fUwN+4JkFZ+BcB7ajhWNPAFdjPGE/EhkEvXb8ROv4Mdt
ZsY5IbqL+wKU2M+SsoLdlsAko/fbktD0riRC71G838Ibj87QWPeEnQxdy3tNGpQViKHEwc7ChFb3
CLFh2W5u3vNbRqnEBprfC9FdJX5JH/VnFg4dg9y4/WMJPBwIrpBeYhkHCl6TwrJmJaq7bF4J1uD2
YeWwZsUCnn/cBHwi1oKtskX9XiQp4+TWQceaPh2GzufwZYV3nq8sGAgzq2ePo0c8Bd8Q+V+yI+30
2GDD/038oZWO0a8fPe0nhI91BGP7+vD6HOQTmXQyKaqDy7uyJuyhX5EYOGFB/d5fPfr7wewYka7A
r5ITqeVyBaAAfNg5T+/rRM5B3yXH8+hBuv13O7phqdN26ndGHE9ct14txczuiAZEfc9OCS8Cu8bv
zgxwKQxiygDzx05AtTNt8AXk06wgpENE9vBzfek+U8SqdKEbo8bayMRsMKICvlIe4ydrEEhq58H0
fmf6ggoZ0SDiMPT13fg2tWRaGlcjs1HE4RxqjmXrvdUQMTqkFPCMQyvBjQKazS3x+pyWPExpa8di
LHfHJpKOu00ePpdP9zJDgMBZLH8II8gjqt6BrqBXOE879nQuvziqNJ/Iwo0GD0ps8m0+FTbufMIg
tS+fPVDjFddFfJpyl2h7Lo1srezvJNGgG2QDp4A0og5Mo+pLCwmhxz9T8QibA7qiCjxLRG5PWO8j
+oTtNzZfXv9RLIzGe43uIvFIUZlT2bd29ySghFKrjVOCkq4u32skItLwOrJQ+iQBLHquh+FzovvM
DqMWEDEPD2ak5M8xwidzOXXYhDXQqVEeKZ9PhvAbQpIpUjZknusMOg6wopsND88X4NkfD6WJfKf3
xG0TDcJ6yeWqgj7yGQuyxCiS25LhUUjADaM3D57zAso3lhOMLoIGvBpC2NZnhgND1MHh7kLe4YU6
dB5wtTsnPQUdTHmFkEcmBu+INz/MTdv5EIe4dZ61e39X8aGIm1uc6t0k92qWsLIrbc+Hx3Fi1DsF
EWkdtiwA30UsLNDyK9EiTfQa6T/yBzGSZT0Snt/yTTGBkOUpI22ZITippzDVONp+1DlC9Xv3pbko
0Ruftwue3mRItNCX/c50FWRo6acaPWNFC/kyEW4jCFfZCnOkNFP05oYO+nyUct08IAdfEvnwxHXU
lp5pji22eyzkEaMDmAtLVlk+4fSBFjcr6v2pokPJ5s7d9C7TGTK9NazdQ7T5cN3s/gutiftaCQbK
K8nGzbjAeJUH+AYdhowQeYkdmEI2xAQHj2p5+TgxEvuuRsWo5+WydTmyPJb9vpCPQfta8hXoLjuw
oJ9lX2rEL9kho7DsfHWZKKVNOI/8dtsO3aPC1Dt1B6y+Fa+cXjjrEfVy5hJ9x5m5YZb1cZwM0CWY
SwDR/g1KPivhNETY5RQRwgKxoEXUnijehQco1Yn7IPo0d568xEpPrgyMMkxx6yfg8HerQAmNJfjC
3OyJPmak9YHMD1wTPEEubt4Ex/c7uyXnPBbdKP56aGZsf73irZmCJpfF1Eq52tIbm9iZntyNiO4r
ZkO5ZEyIQo5Re3y7+RamB6YrkeKnCFQCsXlBmcHDmxmtcY8vbjNJN1x2LNUa0h/TyHT5+pBOKYvh
m8IDb1ZzWfD5GIGxua+KGb9oynX34Hpnlg4IHGVDlRLl5Cnvl+RBNOD0zIS3IicPzcCS5xZBXw+q
Agrm/BPrnSv8atWan7g4bQzH8Erkbwp+ZSpp9BaTFwEp3z/91Tkxq7Vew83jXb/2RXwP6lnBYwd9
EPNMMX3kpOGiEFdz87PSR6I8ET+/wdL13LK84W2eQjqRtycjf5vh9+TF7NA30OujixmX7807q45F
xs9GcbOCUsZta7DJkKjtfM6wGkr/ki+7vM6vkTVEYHHB34WEfKScg2uOyMXJ3sRErh+JWOLH+uyx
iVep6F5vKJ+vfjF7xfmM1sWz3i5zsbw4dOgtKWESENEbjefGgbf4IkfuPkND3YCCupKZFA5JXzka
qK1mRe4WsyHaALTVc/2Aop5JJAhExTE+j5EeW6Ns2SeXOehUXKgf+QPYUfKkLCaQOR4ccV81LG15
GrL8G5Ctflqfpa2I2uG00j1IWR1FLO6TRlsYJWlB0Q2LgT5rb4kxueYEL4hmH53bsg2BZ12W+HmD
4ewZGnzWXMfv2Vp8q7jrqHqonl5hZ4xIj8Kkgamvmptft9aTv++Tq/PYwnOHgA7Q7sNgkYLz4ptV
+Anr5kRdAq19436BKKGREF0zZbzYxqZAkIG3cfocwne3Tzz7b76pL7KeezDklJUlG0vALSyieiKu
DLTUU8Q71BUhk1RrNGTfGmJfowTFF0KRmpHBhjQjqRcof1y+qqTcIgifPUkNJBTTLWdn777iCwrx
1c2yqPf5XyOVfwlWCamtK4a5w/C1Nj6UDwVI6BTr4JPlRbpkb4PXhj09iXcIspB4nb5PW+ystRqf
NkRlU67SZbtALLWPOzVuhQ4UFn37zTJWZp79Ld3X2Qqybgzdr1u9PvJd81kDesNagPHTCvAs4o+s
osYtxjy9OVDJhg0oGYhoIsMgavekwB14TDoHnrjWBG4vngNbikejk4+pI0C8AkOMC5h4Au5Cgn15
d8xroD32I4ssVPuf4TpbOnQ0w6SjlLqGqt1O0Pb5pnNe1+tqie/Evnw9JlDZVuWUVkWKfzLpGVGl
3tmakIqncQyK6YdIsDqN0OmVy7PDg4Xeh1cX2aFa804gln0jlCGLHl/twM2nJlccsWskDE5OrLrm
YpItfVZLNBFBvrt+Kl8qkMz9BeujDUi9xU7kaco0BdDVsk58MNNXXYYwR++BOoTfBenXBUtK6WpE
Nxa3qI0xjQBLcNBD2a/v7BPhJvNyDGQbIveyQ1M4F863qHblLe0NixYpbMu4GC6YunuakybyKL25
J/AcxYjvr7YHm0c9IfgxhRSYEZX0bU4bRGbdVGYrh5OMLN5RNWpGBOyJnfNwqRWx9c7D7gQIcSrx
HRxdnjA5MsxHwrGjFj7DpnPp/cBypgbHYwzUcE52CJCVdZXk7mvMW2FNxVKNkT5SAibahCaB2RzM
pNVglb2Yx8tHJ/0yA8o92pbJK6HR9kxWMBWQDxKQbe4GF+BHRtkkhWLIz3PnQpohz7Evc99ZBB55
pzFpUQGiU/Xmy0Q0MqzkUPCfiYJTQcccFYptMfef2OpSqlOIYepxzu1OqIEFFo7FW+PVRypO1h8s
27qlWImWBvrpPCSJJUse7Ec79DLsgURyLlR82tQ+ET2dFuRNRETF9WeXMggaijqkHBI7ei631iEo
bsH1gZipG51C4PYjsacjrGfFI3X+8Cbii+6pEeVQx5bjnGJjtj5uOpevlcL/Z6H08L9TIoyTB8os
siB24potZ1zsPCxuk6PJz66mt+skAxP7GBmtL1uRJEeyGRKmcj8mfC3MoVqnorXlTLY8Vvbl7sWb
HGAduznXryHSFUQHOKuI9JtkhIrXifmpcVbS+JVjnhzLbg1wU5Q+zTgPOYtiCsJUW962LZx6SI0g
BZaXl1O+SdRBLGeScnbxhhwurcPrC9yHeHIpHknokDo9WmvV1UPWXeCs0G/Z7O/HBUNn5n2noAkZ
a8gBAgeM/omUlCI7NZ+WWzrnbi66985j22ZdXdCFKFw2KAOx88BUDV4zCyv92z1meYXbqGREREPP
PuvukCjDtRgTuhVw37zJIehavIDv5zVmoxJesfMIiEALpL+hnoR+5PeRGBYKRQbETvTA7/qS1+mS
ZXmGvoTcGLS5mMAoyrVYIOCu4V+mV0I38t9eS/z9X2ZXcMpLy8p5LQKjiV8f8mrVeBiRqvd2jI/r
//5q6h9fTdFNdh+IZ/Dy/vZq0lF7FieG2A1DLVQs+A6yBfI5lr8oEQOxyxeLu46j6xqhR5v99ff9
0wQZzsj//w5+myCfipNa1yJbEBCyMI38nPMsFH0LYFlG4vB//41/DFD/8fn+8nq/rWasUpIuryO/
8cMvJ/egDLLIiFumRn/T4Pz1lX7bxxxVKz9qoPjdy4jQZ0TJlwQxBRC2v7HmNGxBf7hoRCgGkiwx
u/3NRoJipWmf2KpFWvWNpXuZjY0jG4YKwGPj0beTxlzP7kQtekYyvPmD46I7RSwhmFW1tJvjZnMt
vfqgvXWG/2K4x9F3SbJ0VnVuJTRBlRxkg+SsLwyjsO+EcV5dA0D/oYnLvSrQFO2bhfHRBZSwg3mM
jwEDpemRcff9Kb29xpzwe2lEwciT2UgIJpyIlAxSpjjesOlg+c9YHL8ON2KlEaCgW4qLTefRPd+D
Nhl+K1PkhPeYweaDhuCzHZHCFHSLfFGTkO6Y7yZkTYatIpQnwLt5YirkCDUR4nQXhS9FAAvewy1h
DOZ3SNJ8NTZjaY/MxIfVyxu6+BmnYfk+nKV+yZASbDq9LBqEbUTMD/OLCd/eoh/+PGKR8/vMK9K5
Onn5ZK8jsBL2nN5h7AP/ooifIbbWNKgmgng4WJWb80r+6BloMvdhuXxcCf5L4+lxi3REWXaJEvU9
1peC87vein9U3UjbI2Gt9Asfpur0KT5aJh7+dZ3NBaDk6Uz4FoIHvbltrAkSoWFKUQ1rcUs9Zvbx
0X+c4u7wWomyume3P81XBsUrTUCUr5jgQxxB+SD/nP7Ojc3C87tpwpIL5UhesDukAs28fpZGGYIh
+nxsUp9MWpA7eNZmcLPJSHoJGsoTJXe1bAuxj4BBMsdnuD6tc99MOtkm6dKge+2TmoRLwHHUHhqL
x2qFBId2nun7o7fFokYaJIg3iPsh7+92Cs8dpMTTOcQAW0QcR11Kx4P79CnW7BTp58obvMjLnXWr
ihwsoXxmu0S5XLNxc9AzA7fXe1/1EeASAXRaDPhUMNO4NaH2CC6cfPwiBZdfW6x0gnOcLv621tH+
9GTTVN2wDDBFQ3R4/362npq8yobdjypR8VkT+rfVEf3oiHsAO57Fsqv6KsY8ZmM5uo7EjIkzlFpC
RifzXB/DB3sejlkp+hsLbvinp/6v7+z3MybLjs3rijpQsOc6QmI7z2CRwO2zyBMGmrF4iwyTF6xW
6VYJTh3jcGaxQ09AB2aJ2XOi0BOIIN5DtjZHT1ZVRNi49xGqZ1EyCnE1Y/1dxVifx8JcX9x26kTC
Ll343f5vVkDzj0Y63UJZCDvCGuII/PeH3ZyME+Eklua60q6lAwpul+nt6Z8JQNCZPRgod9qLf71s
L8Q5X+X4pLmIx2aKS5y4P7ACMyDY7oHA6UYYKdYTWlZDbGDQe2cuisj2kLWjpn/Puo+BCm6ImSQC
3fuQRxU1r4vAs/sqQ5+0VzT4bjp7tnS114XGE2lwyKb6+DbP2Xfh/bGPiIeopXxjRvQz/U656eYY
zJy8sd9fu8FOGw0G3ybU0IJL39oq13kj8EcaI9Py4+aKUF89aCPy5lHPn5hkV4hY0hhl0AI2diDN
TEcfK4d7jPKQ/TkP+hqs8M2VsIeghCRWDLgTuaVM8kZKZGFi3mc1Ycg2s+v7aVojHCoNQrgRQMpn
2qOjdw/7xTXsGeuQBEhflmZI2kxR/GH1aPbt2zXJbgjW1HEonTzasf2JEMpbgNj3QbKJjxTHscJq
f+scHfvbzBpd96f3a3gei/EXsilcb/TJoKMfbMT0+d2jHSBCueYAgXI06UK07vcteatU7afg6FVT
nRxQkhPGRIBimqlGT8TrwStg9PbPE6nAmzIcBBiugBDPiu2Q343JLu+R+ARoP9TgaoxxjIOj60jN
EYckD+UNLySkdZ3tSBeiZhx1n6LFowDdi7cteLlthEgoYu/XeNfwNJZpFid9CDHeOUfHNRhUkrSX
KLt7mp63Ystnl/BNM39yqlAtxpqNi52p+MtPSSbjkcY/+PQ1JgLt+BkIvE6XpJ5ocVL4NlzISAcR
g3V84+AEdkPqB5XU5uf06SMMu9LIkDJDPZxtHrsb3r/A5E7TuLTUmJFsREobV4Hii50P42uvc+S4
/yaAhOoStFfP7g35K4XQORK9t5hNW/4l6hhUCnoixzWhIOsOtb7BtmuP8t3VRizXpmQge2pMMAbS
elEy3gMNY8ncwj04uxInS0xkFlv0/C+TB0bPiDhuTWQol9vysT9Oxby2cyei2z0uTDMoBx4zV5wq
5vLce4Dh83yds7G52Lk51ZXtk7NFPS/kVMSUX6E1YNnXohtaxbWyJSQ8YWlCv3N1TcIlPP5Pr/jV
l+V0/jC656pjFvsXx76QE6rMDzPv/HItv+L/MrAFlqFvNS0sq0Wdv+nmCLIH+JLiGEp61JDtK0gw
uLGc4UYdYliwVSD3L66F+zc11IPHaPoFAR6mGF9AEbMF/Kz2tYuK5o5zxNYO1sHYnWdU82icD/m8
Wx/TtwEiXghcT/th2me4DMgnMV26+dvjwwpIt/xWDwygyd29/U/uzmw7cS7rsq9SL8A/1CPdogYk
ejBg+4Zh3KhFHUJIevqaJzLHyPgcWeGq27rJJiJsQEjn7LP3WnMJReYnDJC55maoDDl71OkMYhZ8
hgqoFvL6I7s/qBJnCM5rdSV6kkJRWs5FX5zu/xz7r0s/G6MLpwk6k/cXY4MDE5OaLwR9nJ0diDdY
SgOsIuWb9t4/j12E11Ma0fviIyQsmW1zYaBgJfuSMiR7izfg1nnIrOBeO48FLSMIILxTvia+850c
PHzS2VfCHXdS/DudCTAWyrMMim0x3hbP46W2Lvz8q39OCP2djSh+gJ1t7oxJMN2NMTMxKMqh4AnT
DWdBitIx7o0XMz4mcOjBs7708jyq9zLB7NELQ59rN2UKmB7UFepO5DQbXKUpYkx/7MqMki1H2iB8
Xd2Z67AuLlAXly72P6SmdnMpZ+Olvmu+SIHwU7+Za+hshC2cfqwzRrxIP8xLD0KFJCoRPL98VmGQ
DGgMo33Mvh6e8Nc8PGUvvajC3ihUtNHbFZkT8hw1MJEaeuouOr4PMzEkaTgAUz2hZgKRtxnrdNwA
mM2RK+ANEg2Cfe/gE1iI1DhDtCd8E+UKCSQBm0e2jC/ns60/3WdoKYJsqiIPp0arKc2KjULeR+SO
Hm/1m4HbcQOvPPyoOtQyU9ZKNZCNOcUbIUeVvsu/6odDJw0P4k3ejJTAkvwoO5Wr3u86RKAc2knf
onxkfne4YzST3aEL7aLfGa8Ro7C76XXIXvmCrhMikM4hOcDsVTnBEhMUH2PgQC5/bm2K02geU80w
IcOpMyeo6AaxizVlFnM2oo2lHKwXPhorZcG3W9LaPSgnRPF1OqVTNDLdB10YrxI3IbstDlzWj/yr
zTFkYvuzq/1oc591n+yu8uZ6kSRb2Y78n3DBQorz/fQI1UrHsD9W8TN8O2iNlVqvC5AQjjatfUZo
9I9IUJ/ef+oCCELt317nm4LF7Ht1kGPKGbHTq3Nh3rem2Oxm6g+qQfO/aWV+/0TfOgBt1D7KO2zv
X+fh6ywOnk2X2aZjvpILni+sZ/W59utF9nGncHCs55IRy/0In7D2KX1m43npj4QiAaEQXCT8A+Gn
RO4mS0m2yr4sT56bTGWZLr1mX7iBd6LOhccdTeopgvBAA7+gMnxTnOu6JrKSDlOBwA2nEx24xjZm
1V5ylDlGNSFcEcD05nj3acv/64r/fy2qFW2A/7Oi1i6K9H+RK/2Wf9x+F9KKn/q3ihYvzv+oUGLo
a5k63QNBO/13/CFJEf9jKZppSpYpa5qu/kdFOzL/B5o+z4Cqo6UFWqFxfvg3wGSkEIAI5FmyNE0B
gGKMlf8XIa1p/fMQZViSDrFaCHmJrYeKYnw7RKlWXV9zXbrtMVIHjOWjxSPQG5sYuRgzOstYinB0
GV44VLPcwkF9Giya/W6TEidD5I6AqfZkYIu/O7+R12Uc5BFNfLtPZbe8BQVuQ9+qyDlyok52zHM1
0Qh7DswtjsGzazFzNfeS5NIR6aghZdVtoZQiFyLRapueaHOOQA4G+a+eifZqbJMFiaDZgr5mtoBG
iETg9tXvwuMtCbJ6ZqluRQgUUU4ZDlJ6oSjoISng2wNbNruzGfOpqFBpYSz4QOp7+WwmS5XEJirX
PEAVJvuxBGXRveLG7B1qZzKqAa60RC9O0AMddF8eTR/bHOeJ2wcUiUtGXy/mUkIsD4l67I9Yc+fK
tstouWq7+6Vnf9nJMJqY9jr3xMaowugqdihCoctTOdkyQ/ULgsArDyycdMsBJKl5tUfp/vmYYfYm
zm8xvFSMwfIZ+CXWdmsRwb1joyq86GGnSVAVTvMycCCz+NDGDaHEaH+vcdumdBf4upC0JUhBGG6c
g9xPNuHOCt9IT2f2uE6eOBpxoqNtT8+E4hNIHWcEbUWwe453nTgrnz8eyA4sibnDyjUz+dCIEHF+
gmu6LRW7fAHtJXPaR/yDhRRB523SojlrvOFJGw4Dcy5tW94hDTgdiTuG25gfZufLt2kWkRDnqgsI
r2nP80YoHj7Lo8Ww6zwZSl8Zn0Z0oSQhXd0wpLwQ5/f4DLf6zjDdYfxqmbFDlcdQJPKMx2RcBiXN
F8W7Lwe/XidOp86G2EMBBoR1QyIT4DT1ItLpxLIpuCa42x+mWywbdtRk0t4Yi1PKXqwVUxeZQ8Yq
3vL7w+D2eErWyTvQuUu2vi4N3eblrgiEUVW18+LOvLq/O8C76cljf1lG6WNCwTQIYY0665dieJCf
zgyh9qjJDN9cCHRqXiFLy71+Jf46ZJjAsDw9CETaqY+C0cp8qk8VRjtGaSN8a6g4wOxqWCLd4cRl
cDGjEArNsXI/UJwFEpoazeedG7ozzCMkjVT4OJMefg1/jSYSIi/IEMBJsFjfGI0n84TGAuI4JCJd
5cZbsHzN8H4N7RCFz1aPvVid5/paS7H2PCnS89jyJGRDo9i7o7wfSzvIhbxu6ohjhxnCxMvwJDth
aGd7fuE4RptfbnIAiIsHH2j8qo8cjPqnNGCeYHfz0K22FJJ8e3xXbFsUfiizQQkdQNk8AaSxUaug
kA1SCBujFbBlIZFJlzlzfI+u1taaq3NEPUvS2Oe3VbU9V4d2RBAoYio328vaDKRFJUgF3ln24nRz
XcK/89PXs99jowGFKHt3PFrd1NKm59FUAvPxYNYjSD/RKf0sT7eXhjE8qZCz8e66tFbhNIlspHdE
M0KWeCOpCVgQOaV2tQhZFtABvqcKE2Kq9fjzBjE7uYzDSag7qGns+lhz4MApHsSQeteU0jkMBH0V
LpHikMYAchakLK0RRlD8h7zNVkOAruSUJTNkyso6tSaNjtLC40xCLindRMah1lJhWUutZYaGnadM
x+vM6cCYaM9kWncBjAURCIZgboUyg4dG84jSM8IdKo4V17qY1OiLwd2NQepRAQdXTpvIekrgufnH
mMWY8Xz4llNTlueNjg/9Bv2SylC/7bQbfdf+tQmXFbGoEs03VoyRa4XLDJXdrT/V5acS79T7RbEu
bTYrxh9JtEWoO5acqpmV2jYfoygCWvMVvYmh4OqBxsfPwydVWp+B6TYAZnd9uEqgSed7UrDEPBHN
m4yChZb34FnSq4kYAq5fMUWycwOdH04bXonOJ2xgUCMmtHLIGe2i7g+Ek5LwXSDJiMWkr1ylzxkz
OtXpYAgilPs0EBM2fs8Pt9Nkpni3dTZDJaIyTB9QSU6kp/7qDa+Pp4YtgYgwP5FY08tt8cKp8HAF
uTwJED406E2IrxPezjpI1/yJvIxeDW3WLrMZQiIgfQrxbbNzMymn6TvyY36fdOoOwyF/NeYo6ZNX
2r7lVjmZ83gt5EL8OvKzKgQPJcX3Y98csFudRLoOooZ8As8PSkXs3E5YG2c4MJc6HMuVMssPyoUO
4SE/wBLRMWya2y45tvqmHO2SfFfzJ7OksM/5rKaRzy6I7HjYhAR93+cSFsbE1vrd/RRtQ6TXxCl+
MNlvlkItjAdG5zPOlNLVWFunN4w4iTh95MscgEkyTU/XwSmMIPk88zuJUC8DcIWdtjJVMuht9kuP
8TdjywE94XP7mFTITCS6SiH9pmTKcUXvpmNq1rm6MXc6NuSNcSoPcA2LvLJH5y/1pTICkTufrscO
pDL6CBPQKO/CRGotkB1Dt+L0HTqITlbasp/Hp+gw0BuPJuhIfqsAN/86QPwOzde0fx4sftVTdKIF
Fw4SF2y6bweYuCzhdjSJxGpM0dAkXln5d8xI0uAQ3wwq1LAfEW188pUxtuY3JwMCotAf60FbwR2l
q7NVcKTcQc281fg2q92ZOV1s87zdwQKxJPScTONrMJwvUQJVS6M3cMDQCT1UPa8r9ck0nkcMAXrt
yYTYMg4XD5V19rEpWT5VMmFLJ51VK55vRJplNwewhaJSmEK9s2mzJXMaasspxIzCZo4zjbWpQkHQ
TZTt9WiCinUTttXO0z6JJdY6R6GAsURFlT+nX+0z1AbNpmaQWDnehzUwggIeKEgJGmSMd2KDj4go
k2VeSHVh31MUtGa1iPLlldzTG6rZQW9AYWH9JpPmPsdyjBAW8KrW2beW2J9jA3rg+nRDaCcd9NGT
BewrptHjJuqlkchT5e6Efc2XrnrxQEhziFN9P7RepBDovLEY9xAfX1kdAM1XjacYyCTxBzbO8DSc
1bf9+Yxsd4QW6vF1buBMvoXoVMLQh1BbnowPA3/ktRi7Mb4Y+f6pjfgQKWAN+T5VIJo3PD+sMAin
WpuA4kmjjN0waj2kIUW8qLgtkG9dD2LEpHjJ/BY5MEXR2XTTAWIWq/ut8MZ6QGppygudH1sU6TXG
40B6lnz2p0ybSnSFDRBWVgb7V0A7R1N+5sW8bQ2D5yV5Oifo/gy7pc1lihJltF6zbkzGBXIm+unc
TczIsOjPKK6VG6A3xzKEbEN0SikoJ/JCRu6NzuG+lBjxoQMcfPGxS+kyJE9Src6kqvCryh/RGoV+
Jdk4hayDvq1vq/yxuLandDGW3OhLKEPbN5paLKx1MZWzrzjc6fHW7Gn2xVMytcMzgj0SxxF9LXJO
HTG4qJCBaolpmJ3NOaNsu9YzGTlIPiUtQLkeCjWaxNLmJSzXlnL2EjJTK4wuAOyHyCbNUJFgQ1S6
r16xARPYaurc/liwb5wFWPBv+kKyXpOawNV1qF7G9OUUdNHaXC+anQaItlqU16P0eH6kltdRMT6i
1n4wFGssLMCmPMm5R1vkJrdXqeKcQAQwxRi+HVBZETtiOu1MN+r8O01+srS8gaQlTMpySvIsc0Nq
73gtpVuCa++iw4+3GWIp7RxRqDuaQR3fvUSVEGJMEboyoEtmI+lYY6G+rcuCDvgmbI9J9IHtLitf
k9bto3WB9Zv6SKH5GG1aOC8qqjQjMLNlroGxowWVLU3COitMJ4+pvlai2lUsjZTcC5xyPhVuOm1K
mMZZG9u5InPq8jBC38Vud//lJRokL3yA7I9YmyYEzN8j76zMwoQYCgz/iT2OJinFQb7IsEQ8isBk
x2K/qoZdOTwb3CRh+2Vtks7uGCZkFw1PfNzvirtMhipI28PD+kFV8o0g8q+lWGdepRqg0hX+xz9H
Vn2byfW4MIe9MBAmH+3TaGQrBmGuDjXz6CjQ95dwS912s/VV7HfgGnUN9SbJ50gCnf6SARIAazzp
Nj/sEv/Uu/z5zr51n4Zxng1RYwx7ed+jbAOZg9YnfNYHLx4zB7BB91XY9Ar7rhF2Lwa5t5cQgS/k
G8aFfP8v3ZTuYVlxAJ/2p+S1Re4+Ld90eot05vfhi8FDw+ZxorlogoArf9jn9P/SNjB+v7bfulrD
6KHEVafxCSrnWnxE8QEvVkEgA+L92/ZeTDkaZOOvcRtUMCpYdKwd8B6OG+R9MWZTnHPlFKl3tT7G
r9UCCSnTmayfAsvUzAn33abe3Z7omTLfSE2fQXnyZazDTXesNuZFumiX/JOGqBA9nfrd378d9Z8d
uz+/nW+KmXsWK/G90Ie91jpZtDvL03C0YpsNs48oecnGgZasrlQ8qtuV7/+aeJd2iDQyG01g3XdL
+cHz6/UNKlx79Cp9yPCtOEEw9YdQ4JhsBXZfnv7+rok2+0dLU7xt4bseQ/9HbKT9EQ1aZbqVZHFp
0TjGlSbv0WvyvSfIaxk3m5/mofxM7D6An0ErRLUj5TNJX/PzOsGgcw6XA2EmD2PO5k2D54wkXHnh
RHHLv/BuROe12Q2ksuIOCrDYdbi+oJRrn2wf5leMUi71aox5iASrHigGSgtEKLqbLO5uQjOmMLwW
IJO81OttHk3L4nVA4lnOHx1E7xkvXlDcTLMS05tdvzD8wTgCBQuT6c0rPRrX9MULt2kDVXHMiEkt
5JkryC/cbo+d8RW9K+G6uzmw1M/lPGwYjGKEge//FBObYuNfuOZOf6g12+BczDn9I3rXL82HCh2B
oIzbRHZ0MuUn8ZbMmDtsaoLQqVTKaVTNVMyCvyiwhjrhVWUi0O1yHb6OGkozUVp0rOz3eQ9ky5VM
Vzvwan3qmALeriJxwQ/2cvsstrRG5Cc2glrECiX3CWdPV0YcPReya93N1/0Xhlu6uQign6iSD5k+
60qfuMeBEvGUWdvGAJomc2A/ip34HE+NLmDl0ImTRxafHY0XyDN9Mj1/yDuCb3QU4AWZJII7UZve
+Da5350Mkg6CGbo9ui2yoqUJ7ooGH+TzcDlDnnzB8qb4BBjAq6SO2SI4RQcMB+U1fU0PCinRk27X
zkbMIp4afQlyz8R8zaO+R50PDuq1B9VHcYBMaZmcyj2HNIV//oZFsXi+P19BxkHTz315xfhQ8R+M
pzcYjbFxkAbDr6D/Mj5oTxw3eesvaACATZandxg4jDZ/mVjOc5WWzHG0fOC7OBkMPz4Mph64AAsH
zGAVzqDvJ5L4yDi7gO1TAg/MKt4zy1FQKtOzjMWQzZSds+k3AGcoyg3vJkJrAp7XiLmJLIB3nLIe
NEVIEqo8TmjMwzmkXqPVbXTokEPNjcS7Gu5Ieu1xtey6Vwu8CEV57lgEUHAMtnw4YoyDchc1/vS8
5qw8Ikimc4ob/LJJi8am3QFYPdXSmrdkTt7Ic1HBBGu8QzcpNwM9UTt7NVAiYNY7mu/nyQ0EBmp3
HlFcCffZ6KuqZmiutVagNx5mULyYnCWvs6x3SC1XFsUToKJqIl10fIGQz+CuIhZyBPadu/QyPjZv
RMfQKKEDRIiA4WavVunxmi0ATFsukVvYtAsYRyFIwXnA5UEce8UT0WarGppKNpVoojnx/oECwpY4
WcRocOGlaMlLiahjyS+PveJiHeVjTUqGYiMiHT9IonHUdg2St2ZpKmbkb8f4+yMwwt02Lv2b4nJa
FggV3h5Y6Nu+2DNa5xxZUWst9J5BOzVTDEnY07mf4Zl8hniAohd1NIMsH2F+glIXcwwxzrFbsYvg
IiPsLmHmGXHBhMMnUJ+oxQbcOQ/kB1xnzHLd9NY7o43xw5aiie3wP+Mm1mbYaWPKEDJYDI52yrct
pS/lfChKPd03qk2bVgZQYX3c7QRfJCclxIvplpqEBw3eMQveQDY2/XdQUgQdeOGhdtFaqaYdgZJ6
wuO96JhYkp3wmWEQJaWCwpzp/Fv5ZrE40oqwXqoTvfxG/WHb/yWp+tvn+KYCGsZmZJ1LNd3X3t0t
OgeGdBvvOO7cri4IsAc3GOms1vw2TO4CFxzT4wMkseaBKFqbMTeNJuNXXBXD2+Skg47DTwPcC2vI
Y03tgiMYkXQFBIoJ1fb/QjT6zwHjn98EE5nf5b/NoBFtPVbSfftOcwqDtKcyhkZHyZhsDqvMpaf0
Fs3xq1CIKGyKdJR/ojoo/+1uGKsSKHpNJufuW/HUXUPTjM9tur99ITrZxp/KRwTgyCZghHaQHv9U
CP/0et/uvnFqGc2o5fUYrbTMFDEv7MNjbycbobW+HoYrhCf7/t71OOekWcOmI8xJP7yNbyLaf1/6
3z72t5snYf6UAGJIee3rEdCqvBZ2u+sclSvHtr2yYhrKKdwTR09yeS65Y6DXYtTj90t5luyFdFSe
dwsdElk7o8MSqAHYq8brsUCGAS3cO04s7Be3RXccowZd3D6SbU/Gyq8KGOBnvL6fwsvfCy9TvO0/
nonfPta3O6otpKQuLa5ueAwRr5xXuCHuAJif0ze6MnXmNXcxTruadsoMA9n9yJMC/qbD48J3/mJR
+1sQt72MEsnc5PJk4AjS+BGzpfhTR517puMxL5Q5fY+RXT0rhZefKlLdYJDR/O1opiQznGDi2XpG
ASq1dBOrlxYE1o1hkUXbG6ic8StSo6C5dttHxgk1g6T7Fi2ebsYazjE6lbybdNIAA6C5PfbPt9C5
UrTA5RT+DO3ujRfKthqjXfthVVH/6+r42xX8xueoyL8Krfaa7VOYONdp+UDdgMOn3+dIuzBMoZNw
GMSUlM0ftLtzau7MaUh7bJwOvmFpd/mMv7zzY+8VJrvGfcB2jqjHJg9WR9pExayKCVhFMXv4+7f/
Z79PrOz/ee/Wtyjcsq7MkammFEAw74h8o7Jf6RG9r/NhVGByPYu8SKcxAiVf4LxD8NUErTzN8HdJ
fpL6Bgu7236GtIPOxJUglZLRF0E7dZV5RRQsk5/Yqyk8MVSjlDxH3t8/gPzHseHbB/g+ADYfZ7M1
uH2J+cRNOswbWLEL8a7K6VV2f3i1H75qSyxVv7kv6uzeaabF5RpqtxAtR3pnAQqiA6dxIWbCCsZJ
MJn+/WWVPz+kAk7EkHCYSOSm/hJp/Payla5X4T0+S3um2ag+Ud0L7bvg6T4Mcd9Q7/R2c3WUapsh
x0d1io8fQE1MZ700flj/lT96xCYtCVCvqinJGurlb5e8y7UyVotK2ZVIpZAhthj+CpvIcTpLk542
0q3DVukWsFLo6+WpO6atpIZ0MyHv0yb6+8WR/zjLf3s7376TG28mT4frv7I9ys1talCLaBvRVVTm
qrbK++lPX4j8xzYsXpMIO8BOhMsiY/jnfWD1o/EjjCNll/jZxnxTT6Dxm3kzOJ1ADgofJ0NyRtoH
RkFlCuY6an+6FX96C9/X7aiJzoV4C5jgZgkHWWLQGW22vtCOjabDUuIoNoPBznNQOrmIjsKA8fdr
/2dhKK4DCXqmbAF/Ur7rnbRYja1odFd2yA3Qib51zs2WPuF8APBbgp5gck0kpsI5nhDq0FdvsCS9
q7bnGCWDPDHvHEVxDvTJpnoE6jQppjRNRjo4xpNFJFXkx44CfTmW5xXtvexNz3fGddY443dpB5jm
R0/Of72ov32eb50tLR6uYWk95B30Fr+m6kMrbdoAjJmwY9pmXobB0RuMiQyemhI/hfc88n+6rLKk
iRf6x65MPqFGDpOpIrvB8/BtT2mrwXh0VkGiaOjmkZOApMCtrE/KJ+XAGYz9+Fgv1PVoTcB3cCOr
8DmHKTMKEZ22LMqT9OZpWx3T1Bia94cy2uChW5y35tUl7SKhl+UUO1av6RlhL/+8U+3HyL2+oUzG
HDJhkNGBvyeUIlcmY9VuPUjn4zWTBKQCkatNuf5QM6ejfS1CV0Re7TMkRl8oieNZTMQu7BxCxkJX
HbUOGRrRDXk4SYXOEL5lLM7rnLyScBnukhChnCD/0+zdxrPH7E6UVulf5amy7EEmNV7jwKiFdrYt
vlDAfJlE0XTvaDscDM2bnirQ77ePgBGOYZ2ucy4JxtncL6CaTrr1XaRcbQEcBcU88ccL0Ej0sYJx
51ljH7FNcWSqx2Dbub49t55Mm4gxEd7xdy2AQDY4d5dGkUxE4lu0gApZoopAmLm4HTWOMsg5cb0+
5+hb8U5nk9sq3g3eyGNUZKJT7zEx6h7210DIwult2Dlq98Q3DaJqwLsK8Q0CafGf8cx6TkEh6S7f
RqBMeYxW6Srxo6sNTOVoBiqFL/ph2vwSs4iW7KKG3gli/934HfZM42f7yG4XyZNGZM5k3HvFEY/3
CsnMjRl6wC+hf3JMnuhywTkI4VtA6GBA+2xZs+YjoUH7y7ik7uLSRghTD4ve2F/JRsimBfKST4o0
FUZIcGdSyzcMk8hAtcPQzhcleEIbNQBi41AQouJARewKYhtEGpnXh7o8SZfhdjwfreDZLopAFTUF
Aox2f5sOsxSzafGKeoDW02NafwiMc4FNZImLQp1naw3l/H60szzgPUyuXu/bZM9fvWTr/IIQ5DqV
54Yg67EVVowwEgYvbnwoPrWN9GsB6lruT/6OZAVyXqeSywAPfUTCEMMdM1XzoFitUIrM0sLuDzRh
RI5kvoclQxKO0A1j+wd0INtwZhO73FefdNxzUFL8CU7mC1odWAQ+iIIERY34M0Z+TOioc+mg0QRq
Uht1DWMxPGP6RYWvuqclnm6rzzEH+Qh/N/UyYzM6Fm5/MDXaBAKGwdSwYYBDGieyS0A9ZAv4Zjgj
gPhsDyd5AsSAsd5CYsgMg4eNRqRm2+FrOGcgICM390p93euOrC/Nhm61AOYwE2MspfHfnb1LGCQe
yll7gZMQ07BAh0NgTQnCQvPZyqrkGLWMP3GEaCp6eJiQ5VepzlKYF/JcZzTTMoykx5VuzehIDV+Y
Rzh1E74EiAgtwXlkqzJ3DPj6/RC4xQu8apfp5e1hRxe+yv5DgUwTrmko0Vn3BkIEiDWdDIYoi8f5
ip4fAu/qOTn2m+wN0zT4kXn9Bb63GHk18mbJ1a8z7e4aewm0yYLm3peKOe2FOZy0gYZNGXRbW6hY
puPp6KvE+YJmqvAljmd35wwtm5nE9EosPFuUVxGZIxxvTHhceEELAWRv6CbeHYHSQWw9rdqJsmgD
y6VdiUnNMxgZbAgwvKIQF5B+vmCoe0fpSQ9Yr5xkBjSu8HqU9pxCMPRkB35q0uwQH+3+NQgRhv70
BYnF2bzIRHa4j4aRpp83HgPU2G7BFOBQaz77JwXzOD8NzIfa+oH7Jt3dwPFGzrXx43YqL4UNPZ+q
LDS4YhFu8JEbWC8qSK/MwwNHnjcrxjI7tEQs2DWRSe20BUovLP36hqaY/hVuej/+KAu3xHRAGGnq
d5ZdfSQwapFRq2+R4VDG3+Bqck6FTPGOyOXIRF7/alflSiMVZoxKGJHIHGooASHUo8SZcEImC+kV
3EZAGjhcqT0WPdNjoAoAmO7l1UNmwZP/RERnuaLVuIPm6CTBcEgJxYHFlpKuI8zk88qHiM2ZZFbb
GT09z8S2KeT2i8TlZLzv3qCaYNbLYZJT/dtgbQiWgR6+eDgEKwiz8Cl8b3Z0et3ok3koWnEPVjHy
Sa6icIDeMPk3BwW+2F6oZ+C0A4b4zHbGvMSrgzSlP/V+MrZN9O/GvCnh+U/Hd6dF7nkCruUY8Dyi
kE/U7MAem0g90K1vyDXZ356uHrNr+7w0DjGLwk6ahQxiQ9E7IrPdV1YNr2VY+aS6FIAtlt2yxJHE
/9rKh3qJV+5JZ2TD9352SMnOV6GdB4iQ3BbS8Od1LTwaiK5m8ToKxFUQ5rrHKV53qyQw0XnS0iQ9
zdd21aU93P08aD4t/xacV4ZbLkvDPsMB3Fsq6nrRjasuuL6iz7viItGPqOUgyjPfJQVnl1JdGjYR
nrf5PeAKD8fMTbYIYaCfOSGxpbzjbBoewVcsIV1zeL093dfK/D5PT/WyPOgbeI8z9dAcKn1K5Mbo
MeOHYU+vjRmmMDJFVABVREMckMHcgmxZLpMVDqF+mvMSxmu8r4PbGsXD6IXZIE1dETeOx6rAgsv5
+allAz8jCL+fNPJlUF+O5ij+C8zOoQ/cUENaWULvGG1GM1gJ/Hz22dOUkGhk82TFrMTsfqmLnIDW
bq546JUYzfcXblxu1+6tpKmHYOS9DIo9Ke222Jirdb0k15RB+7YtFoM0H+7Lv9fZ8h9NGlEOgixW
xiqKavNXY/O3A6CUpKrSF0m0r0Fa6B7nPrcR/oKl8KGIe0GsPwpu7r+/7nffpJjKCYSyYpFpqnHW
+56ULWtFkqeM5nb4A/dq54057TPz5+jLF05rK+OeMlePLf+3ujrG9ryUtmBBp9orzSTzAMuW1Lz8
qfMi3yBVADcdSyNrtCjH6Ja8QWIhcMd87TCV9SNgjh2mshY+Xulgl36OkBBAYqRDq79nCzqePbgO
ln3Vrr6EPxJwrrJVqJjA6YXHhMxkM5C4m+3HEX/kEbT5Wn9WtqU/Xg+9F1OqUC2yjZ7dKyIi9MWI
q57b3jOtE3/JODC7uTDEm3qW4J2s/dsXb5kcQvSjr9oUi8M9CFekEKLXwimzVwmRf26fjans310y
GHcKdrx4RWHEPjiCVA8SZsLE0pohvTgT3Bwea+Kkrk5UIysfnrlWlOpkrU8orMdAPooJ00hK+CdK
fRWOfUadD/ZgbgaYnjwR+Tj2FOigOkpKe/AxT84JsyurF3hyDAuV4L6S7PaZ+54QcEgvgJMq/iWf
2h1gdh06TH1Y9rajSf+Vb5AupTv1LLB5NQZ0vGoA+2+rx1EKPf5P7pR0oDhdSuhadrrX7dUZ7lUw
P3T/aLACfESqFvTo06FqDcwaCfXR6UW0oqZHAwOzDqRf9I4eIHeaD/RW5F1TgN62OQqgekV3iX/+
eCWJHM4knke/CMoN48vQwFo6SakF8Iohx66XceEyV6XozTfRM4WOPrsvcwauaIEZAi7juUJB/qUu
bq8w+xcY+4kU+CAoqeWCET6I13a5ZpTsGqpnmg7UZUa20iH5kJY1JyqiCLegZ/yWLBHjJXOgv7jK
YUzBnU4u0Yar9dn4IDWd5oTm8lgq9p3k6ovADKSv96kQd9kcqrB9whUoT4z7VSL1ZMz9HKcE/0bI
nFH5BkJkbk7GF4YkIoXmJrIhEEIB1JuxcGH4F9gDJNg4M6k651ciriHD2MkTRxECiBKH1/yV2run
y4xCSvAwywumPcrjDHEwdbwgDABD7CbZO4V3x48Tkfyar+Numb2HeJEps5EkFNR+jIsL8Amxqy9o
SF6Y8p6s7PmKjF7xIvbaVoB7xrUtsePwq64MzhE/rQ3wnfIhi71OiLdYp4vz58BSdN6V5Ynguxv5
BLI7Gnv13YsAPYxrQvfmTIdG6QTBLrmGcPxKtzvV1ZSql1zBJ4rSqHR1hlfIcj4YqcJxaxjdldWp
nI8QUcsgastXUH/UvDFSMxBRRnB+BNYbqDmE6uaCFL4QCB91JHjMdcKpPYS8+Ni3+lwGHZSvz4zF
saqjQKfSkFSGT3OKl/xxkAg5r5dZ6meGR9s1fiFKzGDyuxh9JUzTV2zTGfxdeX3FdwYjAQDQodro
X9kM5pN+PPMLS0pENh/AbJ9UTkhkPw1jWtUBJJwUIUveOj31ooEElsRNdSmh3W58Sdo/0IizhPLM
lPOU2pSElHRX8ozqLrPLlOgxeKhIzwYwHIxCQSQ6Z+ZuxClifYrmDGWTXXak8+PWn72vUUCH+kLT
jyNlWT2e1eGg8Kvpvi7zwmVS1Ru48xBgIu+DdBuukauv2k+QZDgUXZMxp0Lwbwe/iE4/zmMi/ITG
b0IKBWXyfQEsYY1sBbXIC8i0YPSUL8FbkfstqLnpvtxqF3lJmYTcNwIYMSxjOu/FHOT4pHgqnOve
ZGKM3DjIYeOIZArq9ElNrTTCTfLFfbbgy/UiETHmxXugD/xxab9BtmI4i6WcbCu2mJqURMb/nFlw
q6QOGnOoGwLiy45/x3JJ/sz2kK8EaACF0WNWQFJLvXwqv6BVPkWQxIju8A/dNN6zs/PzDOo2MHyD
0eK6USgZSVpc1gFFFQQmStzgcQK0gN4TUyGoSVoak/uasWXG9GMevVpH4YUBEHqgAFzRsE8dbZF6
xi4CS1wvz6dwTzjiUpk1U36og/tMVgXlCoXiWOf6EMzjRa6oK5LpXgVifENHMB9tmDcTi84lgo5i
h96wpksDvoh0uRyl84kqEbASsw14j4xZ52jVOGFM8RUfRvc1LpQn+GYonKfR1iDN1UlwZfOP19Ic
DbKR+9dIKJF3dO4od9eMUhb6+litH3MYaOw66+TA48OsZPQElmEjQuGE3lL3z7sY1fTPxknRpf3e
8DK0MaWGQUiXan3rqI4R7imPchTuEwYRoVOx0esedNFR9npmfcs4kjTL8sw0al7pe13a9Sky0Mds
TBYAeOCOdSbsgixdFg+7yBf5vHbDK4A5bLvTaKete5oePCpq6/CMXW0sCE3xgeAzDQpGzj4PfQCx
gliyKTeDMgHXNshBns/5uaaHDQoJhcBMLT5EYObPb726yEDZQr56a7cxjgW4epAmSweiAIryMTrC
YtGiJ3+0jtUgXHHPtTJJ4k1DFUnc0yPI2TDyOwsx833EpgDjvPrKjjeahtoPZZz6RzfRkLimcH8M
BLSKZYmxxm/lY6lWUfj436SdaW+rWrelfxESrYGvBhv3sZ0+X1CSndD3YJpfXw/7qupkkyhWVUn3
vdJ77tUxoVlrrjnHeEakQvvadO9RumDzy876st0rVM4fM2MXaHaOIugOccILmNeNbGtI8j5SDDfj
+TZhDTiXDyMcrR/fJXpoI67g92KTkcb0HZhc5mTQm2axKNaq7t/K6rZVn+L2VjUOF4T88W3K/L3j
PzRCOyicHppO3yoBLdQ30bbTCOK1mddn6XszOOGTRJmBzANXRHHG/sNrUtOIpnkDR5pxI7XZKUlY
ZNQtRzSSn244dMh8/coGO8w5AfZpgMOwBN3ufTsDdKZuPbIiyFbeYNYa/Q6wrihHDLtf5xv3sVO2
TWBrDP8DBKz8zNglbnhfICricSndhS7eSd0C/XLDw1f3Pn0OtNbKQedfGhvLnh6UTtwj4mcLlhhr
yx9JxTl3ORbMUiA3Z70Tj2Zn9znLrAz7FYcahq8YpLRoP6yqUwurghBAmEQHal2CmWnh2joCDYMJ
hO4k/XPpLit61hEHvGC479HDGXuPVNZqrhDy6h0zIru80tKIMWaJNFfKrnWUR7UmePkUfVAAlCtS
w3OSQvBkFYyredMRUq2VQ7zFrdP1trv0Ghp+q0hAdb+4ZA8RYRVIJlVUkwRk0uQh6GFYRxjkYXrj
hwdfC0pMA9HBNoX/Rtm5wgZ/i0d5mM9nvlOaT5Viuwhfk1P9wSSl45iczfatC/PIR6fT4FLyPkN5
KWpOopMwiABGo1FR+h8l5xOP7tp4ZPVQLHUnnyUVkHC+i4Z3cZvdtmDpfGr0+qaM3xDPZLAEGqqO
TLkZ/AfQ8drm91ecoJkrr/hkmWu1sleScvBvMw7mI5xUXOe44/XyYsUQasuUisInrzr6ZH5eztZa
xV1H5JYjvpSiHpsA5w7CRHXDW+YBElkE8jPq+KY7xQy+jUCZyz4Dex2zY+jwJvEgWohfPktVV9S7
QALqAEWVHBDVvY+YJ6bmcXBt2N5eMY+snvPXMh0WUHASO2mxGS1N2Iquzf6C8pWRMFgpumrpR0m1
mcW0DpqlN+yU+sYAfc3aC9WZ/pDiyNom0JDfr1Kdw0pwox9x/WvRMaamZLeN/rQAeZdSuuuxslUO
4/omvyvFvS+dsnArKgejI57uIGjOjGKHjPZFSCae8gTFhiljhqSOGIylsMClQKcuMjeobGmcqg9w
M6BXRJYOgxcRVW+rFLTwBFERgChFdKbtZrQi4jW3tOzWsnaTQs26aWLai9zdZDiXvBgo0OdC8dIn
lBDzznwwZieJZDf/zyV8zxvUdDWtDo52OVScGmQ1Dgf/4crb8m0a9Xc9RGMjc+iXQLf9u2zTXJ2l
SSP6DGV81SLaNAtWxgP+MbjPjAEObr0BkDaaL/JNCwoHNNGf3y9hkj0yil7GneO/S5gMV+NA63Ij
4xLiYJcQNtOMkazMfTmpYgym5WHV1SoWOf+RGX7sALsJqHEf6OEKdIeSI82oJZ6qK1c1fiX/FAuT
qxq/si/7mSsaYVqqkn9bLTgvz6J1VB4rdYNK0xrg/0JEX6CAMgxQrA8GLZwaOaDQPpi0JVuOaRlZ
ZBLbhUiXXpJ2fnhQ5WuXeO3ZTSaJsyLUq6DkxrXZHyCjqHw5/zyGdvDRpstafLuQlGFhWgyMlU+9
+64P8/Dd2/TIdPnERFtSNxxFwB/4Syk4aMbH77dQ+14SIPzAia9BHkPW93eq/uUWCoHauLOG5HAy
RmlQlzZvmMc3Vas7EUG0eACrytdFvswh2sftMkUJl6/KZyS8Dc1X7ukWVem7S2P7qXuY3aFZZYjh
8g2hxKT3ji4XYw+9U8gznHsMb5uXf3wQDnzK6BVJ/GZuAQT0jRPIHmkkXcVr3StJ/lZUTnSLE3VL
IPqK21YSRxPaU9VOpS9Uzo0X+khM0oIViEAynLGzEs74dnnWb9E02/zDywIzWwH4yO1ph56Yl+WM
Gx/4bz3M1r80W/SiaBwQ5K7bl4qEbkzUxGti8JlfbpRV9to+dHdEKwSEW+LjL3J9HiD4Tnbh7F6r
HJ1Pmc5EZde37KUV7ZdnLb5paKNoK5OIEv3ICEbL7Iqea/6okNbkrRp0wZ/tU7fglGRCON5JHLIS
/1jGD5r3KIMyKCumij5OLigw+q2IMMN70tNPyC6GeaOWq3pYxViTFPHUMv0oX8KDhEondIp+PWN3
UB5lLtEEyGdDNQNVdaI5nRHCwZHlYJy7Z7m8Jt34/h3zEn7RlU5WFzP2a1NPeD6tRcMs4aSH2WLM
VO9ibtZIpubMErJNgdJ2rwgorr4ck0UkuAhpJgRKdDtIyKMXZFiWuJ47xpaM3Thi2bBvUTzRjHpL
1kRbEPu+YKBB+90tINv8/j1+F9VMXtXJenFRLnWUGiLfI2ZEemdAa2bzOp+3Km7xnI+LlmhPW3FJ
IopKwjenW73FtEcr1c6F+e9X8/Pq8OXBTA4MaqNlXpohM2UiIQIiLJcs+KgChHf6gsSgPLSI2m5o
W22ZchrBkbln+SgeyScYBy0MQp5J1wltybQFYiGod8G27Kl5q6cM8hAVFnq+uX+iNT9OK6h/dmg7
W04/IQ0KRwXsNpqHVuVsRGEH0pX3zlC/SZi424YkjlpmvCaiMinD9EBUyqZg9Quzu9iEWbBDSdA3
4wB0YesqM35CP176y6sBrJMGH65tujG3obKjb+xmDxIQb3bAeB68yuV7MDohsHwQWprf1JiDDKti
TX2SMRSR73ZHU87xoDhQru46TPBsmR5S47swPNSwPMdw8QDKo7TkvTvk6zHck/cRecl4ppEqKBN7
KbfLIrUMMFjJvDh0JKzDGWPsclu/VY0dbUYcRHojvA3r+MbcDsxUt9KjdzKOOVBTYAawgqW39pDf
jJNqfA2t4oivUnjOQKPZxb5BCRLuunYOlKNbYn0kZU0WmM7OB44IIWU+eR+7AOUCcMA9zMltzvQj
eVMPEOXI4KP9fgrucX2l2CkzUjIYmff3aAcyy7uPNrkGuFVZkfT6PDzqjzKIyHdj4z/PXi93Zo0J
2CLZSNvBvHissl1+bPfMtBOwQNR5b/UtxpP2nngoKBSVZwmY3u+ilQFFDnMIt9WT94JsD4xnueuc
e1BNjP9kFDo00Kxpgxb3eXgzWu631YlJPu6MI3y14W1EuBaRo7+J9/SJN6NQV9l5TFKfZ5uxeY6e
FUYlfAQY7bcpO+RsGR/RX0SveWLBGakeOJ5lSNWXtrCr7b0J77Fkir0jLIinQw0ym3NdfDlEComA
oQcW2bfmLD9chmV2boBAMsY/F4e2IAEd1qa2HbY9oVHihhUAKYdXL6vXlomAdIyfTWWHv2kcAUmm
M7bx0dh3/S2KHIIC/fIuN9cp4+y8mqvRWmSSVfQJX+sYps0ujJlzTpTUK1kzRAzNNBoWK1gn4j1i
CrpMd+kR/8fWPMQyzzLa0CFW/Hn6BzU8SfMWg0F8+/fMyBdcKC1mENCFzUjc28A5iTacBqE/bMW1
cm4cNBVMYbADSFtuKy6+VfDAOZt5DeKRaFF9dI+If07qs/4yQ7YroA6cjyNzRSeibG7WSxkojL7D
J4zxskaJRB7Q4bJjdqS92+qpfpdgaFB6vgvMfiEF7OlpaXe1DdL3dZ8zlLowmFnD1wOww0yfwRMt
PHl1fz92NWvPFrlAvCgnJIuMUFYz6kFOyXvpgUH7HY1qicMxJfbTCG9nUUjv1W32DM0OvkzHyVVd
FJ9Aafxd122YC9Obhzi3EtasaTlDYc6XRMeGcMkCoHW0QaEOpPmZCEaeQYc9ULCr7SwhalZ+NMej
ne31M9Z1i+Yh7o7gpv6gm5m8p9WHIq1mPsZmBsH1CwIAVB4a7XxlrsSbpFpftGWKAE3YVWt1y3Aa
ndZokUaudjkSG4/DNgOFxYhNY/qE9TUmCpL5Eyk30Ewru3q9FDd1+5Q++7jP9u1Da1qcMBzmCvvk
ZLRYWtAbHdzeuawxjIWwOxZMyaw8Kuz2HM4c46itUPLhVgKrYPPpz0jOyImS2lEreuYOzop34p95
L227aKDtUvLAJHD6IFqMSBuKygB8ImOutn2+VLdKeHNhbYjy15IPI2c5HWOpAiAj7MSfvGLCAWjI
HCTIcArAngDLhCCwF17cpbC/QOB3j/R3Eu9sdLhq0Ipg1iBmJMCZJG/YeQAL3rn6m1txMczgrMuh
5BB7pMXgobtPhHsZaQDBLpQ8KbZ1scLuwpg/d2+DIV0AMswBslikFkrgOchpG3vpr7ow4vnaJ+0s
OUz7H2kguCaIUEznCy3klInUnS8JMQexnMD1OPYab1qyoC4rLj1GRkfID0MM/glk197UYONwQxez
seqbN29A7LV4Ti7L+OBv4uwRZ1B2ZPIiM9s7ZtA67AHZJPlUfbWvT8InZ1UEg6OOZqSHCMTnIAKp
m91FY7QnvOqf5klxFDQRaJDM1ey9MlbmQXFGbiGXzm8Zd94JYMlR/WMywLnJyeMe2f6tZNUcisth
IdF949g5plbwj1ekw4A9dGHDYf3dEF+ENiO914C50jm89e8NnK5v8YYxig6VZ9iKHcGbD0RjHJVm
x48SG8BXQfxRh06QVgZzMM5E1qwBSjrjX7KnrRq/5P6qeSOpo7oNN3K2woY6ZvlVKznOF6gTGDuE
hCfgPG7GQYB7SGehndC02146tgOrDFa4sSiZMYvV4iZ4h0B9AOVK7LbPP22O1a3M53cilWGgM/8a
vGc3gTGKdz3CZOMtA4D+jYykAZmG5iDOKIqFmtuIRFQQOcMWUctlxiGTJ9ZyQSpQQltqrtSs+rW6
ZSL6LTxfauKuoWAuR3Ko7Fv9J9tQMtBUtDySMwE3ERxGpqHMimk8i5FT7A27QeMUOHQ5RjBTvg2J
oSwi8NJOQEcE2u2CTPGxORK/iTfYIWt1Wfn4T8ItzKO79hZ3U6TMGSN4NuIVg04744tTdaPwRqIw
924hmNSon9DlckPP8BwVytMRr/J7WaqODeB/z/3/lm0TVWznSXXWVPz5JS0lAGefySuLGUBgqiwG
FAvWxXcwlzjPRlwTIkwYSOpz/+4usz0qKOoJd9Wa49pePJWI6G112W3EJe3JD3AwaywqFtIdSlvC
y/fanytX/13F/8/V/y1Kvxy586SMfNeso1s2pOCVB8YRMjgzmsYfQqOKtFHkRjcJ40tEJ8YSfuhO
Rtv/BuqqDZ0kdOQb4zb447V/CecvWBE1gMcIBVGv6Bs2Dwx10JUzuLxvSX3tSDC+Wt/vPVwDWZZ1
KurJkUDTmotfCAWur4XhDDjcUovRfHO6gHEdVaUmBNj79gM8QQm8l6HSC6MVgtNYWGlrWyiobBrv
4hG/MYvI/yDcszluYEQl2FU5kwLcczwRJijdeAZ549mXypZx4orNc1N+0HjHFQhvwi13LTxsyjnM
YI+/P6WfmwYwDf/PHzqZQkSFaGaCV0a3AX6ytVasXYLaSPj65H91dvuqv5F5eBHw1s+DYj4gRYJf
Rurw5m8RW3hWc1aZBDRzNLLxsEvObKe0wpA1cc7kYcP6Yn8l8ZI+ilADzkFiyco4rz4G7b7lVmzj
d+WxuEc2CvbP9h/qRcAIgl4ur2y34Iy6wsakr3uofz10Waafh/gc3dG6TQ45Z4iBiLp6PiYDiE8k
JN8ZT+MrHqGys+GsHpFlyou0uWGP4RYrmRX2zDiI9ro8dK8+WwNrSLoX2+XQ2Jm5JCmKWSsTIIPZ
7UBPelnwr2AkCeYP5+kFiRtJnOvfn8JsfJt+e9smB7QyCWfx0OfRrX4721C+EMnbcHxUl3w7Inoe
Gncrf7YQHwDToxsfGWrF6ULjmaVqU8Pf+gheRitedHKfyzeKCxWADUl77h/gxK4lnQp3g5864jSK
WPDyWT9I5TwiSGBJGpW8E7e5sCLJtWEVEbaNMUceKzy7ZyJ09yh8XPuaNfVHd6Ehq2N6DEbCb/24
QtQEtemziBGd1swF5jQPwUAXc1lweozXxITERGQ/iw+X5+hBpRP1MNxRXoW3I2CYMKKlfhJOOOMH
joeQaNIj85UkfpFA8jH+fCe1Sxv2F32ZPfX4I9Gzzrberd9tOCEYOBXRK/rLilFSjm6pqAg7Blm0
kkD/YGy6shBKP7Xlvv6tk16HVKRq66Iru53t0x2Odzi5xfvw1zQzhpL//ir92Of5+muThcs39MKb
pfwa04PSTo8mgpdRib2FGgjGCFC49be8oRov6UcAqAZNf60X+cNsk8X/y/OdrCoVdeTQDFxFuRxz
e+KlqNqjMFpZmVDw55cN9G3a09pm9NACvcwew//J2EMrf2UbVcbO1r8fF7NXBcMOgTAq1p3x//5l
I6qEOO/rVpSQTVuI0RomnT2CasLZQWy/ZAxo/MutGj+EIHIoXsP3gC3+hRHkmPIgUQwjUWApkvbU
WeBdxF1NlyoeWCVkS0MbmKEZmrmsildNT98LgH+vfPLmhJqvtV4hSZBn4nVNyVotw8tIsHQIXOLs
DPQRJU7WYjX7v0zFGEch//725D2KZKHQ8rqXbqtgXbh4/8OdMpISNIoNc8UArfKWRIGPYrZFbhJ2
nGQNqCpCWAH2oF8hCFPt4WAv9RlrNu2R9E5u9xWtL4wYS5WUlMseuVG1QyJvwA6gQPbXvbErqUsL
+bEJXoJmT1byED/1xEVmS9QkFmJWny0hZxfWDbhPmF6KCAEDp1fpXIg7v0Mk/PsHJf38EFTy3zWT
SKjpWIrbb3heUnAjFmOGDtO4cQxNRHm3UkFw84fMbupuVVFJUq9fSzOSxmf8/e397+cnTeNEQDlx
6VpicTDY6OQXyvOMRJ0ekiFSfQabHAXGkO/f/2p53HF++9nJR5P4oagHaSfd1mQc5HfFGfhb5pSo
1h6je0iomB27Q40W8oW8wwXNpw4Sh+W9wZ8RVlQx8b16Lavq2iVNvoZLrBZZpXEntNv4Dg1jNZ+9
UmQwmDXB/jIilEblWFHYHIjAKF27Jer3dXz8Iv57EpMvwvDSypW1TMJ7m7tzRJV0O6HfVhrOsQW3
R6SOu3ACJY8cL2CEmlrgVGdLYAmQ90EX61AJEhwm0ehMbfoZdbaVyRUn6gtRs87b7UTudqafVPPu
goImWWcau+O+KZxrg87vjs6/X/d/f8tkfU7NoRcYzPN4a9mZOfqStiQZSb1deDZCL3MOb1Q255I+
QkkJw1uGMCshTf7+ll39tiZ1TyCIat64PFLfnNNrpVNDz8i1UYY04QKNy2G0knBATRkA4DZt/39/
f3LATIsolpKSt9xA0dE4dDfbQ+HQ63QIKAgJ9dBXBnmT4aZk/Xm+8sdfe58nxzvVD3vhouYS8+6M
l5fE14AL6MgMgVWLrgBTaydvfcYdbrAE4McJ+xoZ7Ic5zD/v9N8T+Je9sawzN2gC3gNddxRGLci3
YMKc5XBFT2fXnMbDWsbMo+eJ2IPxdxAzOjuu3IrvB30ug7dRNzSSBaGp/7tFR73qhkof8mmTBtMc
6KCv+iVDlBv9SqX983L65ZcmL77epbMs833plvCbntlb6qTPlTNOfoPZWS+XfLXM8K/Nu6Tvx8l/
/8DJi34ZokLtDCzt6O9tBW/f0DInVR6jy0nhXjuXMykApFP/8XQkT/RZltfu8Q+F4b+XMHnXpSYw
LlrpjSs6EpVyHYGEYehAwJGd4AbqEWvBkmaT7R5GBamk72pvjRyQ/kI02wzC++/P/OdX78uTmLz+
syxRtEQRRApVb2XSybKM5A2ndIdiq4yfmsupRtxv0V5TaZsRuxQBEV2Nb6g/W/1+LT8MAP+5N9PP
QGkG7dKGFDv67L6rHewLANsbfakiIi45kHD+YAwTAaUKQH0udd+Zfajy0uw+M2ZThOE0tsxKT6RR
RgDI2r1T76JdSI6a+i68+G858z0PmHtmhxyyQWnOu0McO6rr4FrXT8kfFT8X7KWUtKXcrtVHo3Bq
b0NniSFhUji//7Wy8tPe/t+d1ydCGzFRis6txjtvbsTRf5ylJCCFdkzmKLR82LzCSmuWrrJoCNSh
m0F3Cw9lc4D5V4UWZ9L2qlTs2jVNypzY9NDeFKwAkc73kSxa7QDetbBHtRNM5XrrCVcVEz+cQv99
7ONFfV39MldyzZYbUUSbiha3atCBifGoRKvk4dJsmuAkZxhwMAFrh4S+RdKNdtrL0dOOBMXWC+UT
41y+blF3f9Qwpz+lfuGT2gFdTHZCZpFQLBfVc8xGSotuIdpwY5xmUyxJdeqIDKjIJ6Rqsm6pWGqn
l/hXkjFEfi0o5isP/ecl1pAljE3jDHjytw56IxFgwQoU4uq0247pFC4EvvNVuQoY8TVPSrQ2o5Xa
bplM8cjDFzptzZUvzfixiMJi9b8vY1LESWmoRG7JLdcI97PaAqmkhYGbgAJ+EqAp2sCF0aO4gYM3
YgVRPVY6DQltqZYcfjCp19Se6nhkkOQFIVRm+xlyjE5OgU5gJHJRigdBcUo+XmwVZCwTT9vTvuX0
S5RvA2mdsCjABuTeiwy3DljAx03Ou0fAQ55XN/a4Dc+JspekWdTy3oh3TE86gA/6UkcGf2vYYwpj
sa5uhpbgi5M5qi2Fc6k9xiTPY5e78uDGve9bJf7ljk33xlgZOtol4i2JbSqSkWSGsUe6Y9g8AEHE
4ZICdKfF697McOHbtEaAvp7g0W2xDNLH71DqXyNHzH6sXb5c1GQb7btCuJQ1FyVumlfjo+AgZ4mk
dDERR5aZH43LropXGFv8t+HiqKbFXMa799ZIeYm6vAPobwF5tsDI97N3xlCaiNoWx/iqe/Xuon2y
YIxsMGk2tT/8NY/dyvgDnHhQ7nSi37PPWY2rF+sJ0Ya06ZeEl/Q6LjXRGm348JHrj6JkyIL1TZ+r
9OfvrjyTax/TZDuPsyLS5YyPaTyUDUCYxDXD8NJdMxpk2GpdFl58z3PIOj4mgqrFFdrqi/37VXy3
SY5F/JeHMNnR0zKKKJq4CqRb5oEMij9DTQq4t2DxPtfzxWPDgX2MZRbS5ZWf/vGl/ILomWwhbRwm
QeXy03238IscbcjGY2dYJE65UJhPaaOf1yYwe2l0u2uljHTt1yebBck9fawP/HqUYDVDG4ByCG2/
j7PeKmyY0qLpaMSS0ISHI/b7n658n2tw17/86ZOFNPGaIBR9frzG8NanpJkAiVz6tEbUJYwKVvn4
4B4veMGNheyv8DkgHcTHr+xmaMOBxaAfQOkg0nq1lc6CsSxWW2zH11Z8dSygvi0cXy50stRqEWrp
fHxJGzZspH7MtMGS+QrfFmhF4nj9au1l25wgeOyYlzmD7xSkUXfBfN+/9yHuHlJ9XerUKrY7YiLw
zzc7ZdgU3kEUgJ8vUsQTXQz6aOcP6GS1ZSv6lvE+Giew/CD7MZlrwviKaztJ1ymWZbHHEpjeJZc/
vz+Vn7+FL3/sZJUsL5XMyIY/Fgh3uO4oGK3YTj4I/CvWtX4aG1O9TQtv5cOyv7YcKuNy98+tnoCB
Jr+eN/w/y9ogAUiiNVDna4VopZQ4ZKXEik4wD1Oc2aPP5L/jP+lgs/zNO2ZAVkiYEhIDHGDRwoiO
rm1aGtZXbExkeww3AtWEAm6fJt+nzLBfd89N5c1/v3nfC8LJ5U9W80YWRcJiL/IZEqy6qAnGs+o7
qT9I8k5XWU0s+ZXoFrrFHEFNMBIk5LnlaWjvmflnpLJtqytlwvfHObmi6QKrC24sCJCJaptqgKnn
YMv3xYhXUSkMFigOoLAKjss8+i2GQXfljnxvTEx+f7K0qkGvlFLQSWdNQpqJIAgzgOUZi/G5obII
0wV5y9t+pT+r4pUF5vvBaPLbk4PRpUhlLyZ+64yOmtEprEl0GesAKGx3wu1Z2a5EgWZs8eukEIXm
BJA4BHNcXeOvvNTauAl+qY5nhl+pccNbUS2E7lHynZEkEzI9F7BLP4xByPikZgd/4VpKfQ0B8G2J
//cmaJMNJk+zwuiMv2gqHNdNwc5OptcmseItkdYmOlWOBddn7t/7A5PfnWwtTejHgzciseTT5YnB
U3UGWaOc9T0qHPepOY4KkGsr9V/1+S/Lx18bzZc7XWVSLwzjH0saDpqUbB6tKsvAHWopNKKsBorE
tUaIPr7B337TFHVdH6sI2ZgsWVrn12HR8ZaVjaWjbYwehWjHdJ1grhsBybq+KzCb1TcmmjRptmHN
wuug7EEeffZ0qVhQj+EGtRSQIRctlD3zbZH2GcIyB8bUHJO/j/nIIfBtQd/6HaGlf2r+QEUca/1w
R/gXKQcQx3DEGssBkiBdh3HMGhLJW5d7Dd3CHSJ984YYAgo9gp1LeoGRbClIdlh/kNJSuT/+vhJ+
7/GOj//LXZmshJpnDJcq5K6kT+RCyyLqVHeLg3i8stgi2faEHJj6YpG96AjeCQuJiA1ZSugZd9ii
y3oZcwbw95clcNT0Ls3n2SvZKv6oXIpfKxL5PrEmjZcuXKlJ/34Rvz3QyZLpa5leVLkincWNArQM
FSPYEphoMVNvBCx2ABklPKTkirWLcNlpK9S1yWUnZC0OsGUWQYwub1nqqFW6hfTq07MGHnGxVfkc
Ed5XPRgYQsce+5xH2SHKwIQ9OibFJ1k8pyMlBS3G5yBtI22FeJ924bWp8c/fiTlGKY6Ro7PpoqAk
jJKTVJXOJq6Xm3EsPhIBkJrC8V/UmJWv9e2+F3t/34f/fnGyHGhKJyVyEI87IznZEds4ZE/qPvF1
tIXgRBOgCqgCUFY+2nYfUoXCOiqeKndPRgwR2BzHvFtQqAzpzctqFt5Jw1PnbRLUDsn+ug/n28Fk
cr2T4nTMQrg0aS9xvfCeyb0KdwYMsGoMWANzIBGBjAd3LlKJLkGQj3312+vc5r8zse/v4n+3bVJ6
9p6ZB4nOuwhHN1/32ImHuUZ+mHOpZiBpUR2ee7Jx5jR5cZtG22JAU6uw0Hdwt1hg9Y0U3iTRoZYW
JofAPREUNYKFtTFH4gaxhl6p/gd3vG8hkqU9J90GtwAFvNI2HYhE9FFYKPKMBau9w48lEqeCC4rk
EwHnOHOEuXQfITUAxH5W0yuux++js8kzmKysdZl2rufxDMZmNupsxPFRZ5d/iLXOxkT1GBiA73TL
vMYhaycLRFuQzLlWR4s3CiNnYaEMdyyjzu+Lm/Lzkv/fU5ksbmquKk0R8VRahCWyA4RkSQ7D3wZI
KFiityEI0I0WyiOyueRJKQGcrhsTYNsCMenYBdS8TUEEEUsz3gxmnz6kqL8iOSA5jT4HU+UthdbB
Wvj7lX8fVxmKLoqqRjqrpBvkZvxbijRSFma1K0tndR8yu38XcwfJYfE3NgLIHmaRRflpgjmX7aYk
xBu9KGXJ4ver+KlM/ucqJkUhbm2xLFuuwvs09gJ07rUZPtMGrgnDcgRSKO8ZVz/os2UXrGaCZbBt
wCG1gMbidkPkZv9+Pd+HCpO7MikUFbG6CErNqaO2C+GYsMqXHm6UBBrL1kOW7VTVprF9zN01KYd2
mmOxJmNhJt9fe7Xkb4fify9lNqkVeWSl2PTcmnSElotWCdZCXl1gVjwNtqcfJFg6z/FntsZB1yf3
RWVfXjSCIWzl+cpN+aFw/PqQpuN61XclSUR2xArYaAi1oUs/mR3WY2JGsoWanUwn4SPMliEaSj3t
aDn+fgXfTc+GRkIvoXIzSZNhSE1eVjPvGqlRFO3ccVBJtrK2JVZXMe7p0ejlWs6PLnKjGJap7KiX
nQSWMEY7jw4r39XEfBTRQ146mbFjDSF0aaN1LmGiWxnVK0ITQV5rsROajypaN/Om7Q9FiG7yxmuc
uj7r8rOWOmbqHMCoRE/A2xJg4NlKcYkuVNqNVkhnUqbgypakYATXmPHTey/xhUIJVnSJ/zGgd/37
mXr6MHO7LFfhyQJiVS31Xi9GM3L3Z6bxF8/hx8ZLCFVWOSNIwsLs3KdOf7kXIbNRARJcpq3LfIPE
OYrxLq446KS6LSR/snJ9gVhR7UxvL0QrSquYAEk779YV0F/y0ClV+SVlpdzh6qchIywwPUihTR5U
HyxRoahvV8+o0+V0+tdONrm470KziTP1HH0asYM+mVOzS9IqHCpYRg5URdon6Q2MRkrWzG638rVD
0rdj6vQSJlvNrApaDy28es5qmFAJyU4vw0AueY54rgaekz1UwnFQPwzlFCWrkvfRX2X5GYq4FRNs
KpGJUmsUekFvSagVOk1f1WSLFMmb167g13/MVLvVLCQ6iAUlIDjhzMLT8T+VOmHNl3t3a54EdD8Z
zfob9CAVE8XEFjFkUZzN9g1AfDIm8zFKSes3F+TGACkco97G8Xvcb0TsGoF2QwRbwhwkAmaK3nzh
ujeRQAIa0zf9LdNXUbXojZtI3F78ZYEy4rIwcWdER9omSrwQpLsy3crdIVUdiVDY8BBma3ireE0V
sn6ClQdfU7T1N3+p2umDCXhZ2lyGm2DYatTrw50SPxR8eA3EiYv3WUeNVbdQsYC8yZf33xcH6eoj
m2zCnTL4pR/w1tRQ7Ub967AMEUkRUUPgHqcbY9PNbsgLlioCljeuvE06ovFOQvwkKrdZxO3AJ21L
pF6zzUEbYlqV3xfooMNdrgLt3PfeCtB0nZHXs83hc9NNijaFu8/KvQ8WqYMsxNNft+JqNqxVk2SY
RfmuwQLrNzwQQXnsSVYEM1M7CpDCliAWqycJhiH5Za+AD+LLHFYtXCfbVFcFyVkCITNOQHlmkD1I
JJ1TB0ejWYqF42FUGRaCchrhMYt2i540t8RwRUipjukPrga0f3VVEyWSxk7kOyrGLmJrgJ3iifR2
mKsFxItMHG3+cQ7kclFkqxY7peIU4pzWKWKxHg31tZ11XKi+1q/T72qyhOv0wrrW57uKd2PntN+z
wHLS0/bZ2lhBfby2f159KyalhZkpRi0Hf1fO+IgNMloUcMXlPzIgvdop1gBYjhkNTEQ4xytv5LW/
dVJFiH5oRnLGC8mZ9UnkQcEIhvnyqW0iwj3vc6e4sk1867FwdxWyVExZNkwgj3+z0b60OyTBFBif
pOrZ/SCkrLOFeXnrL2OGOBxF8GrHq2SZZ8srf+cPy/U/vzo5ykWFVLQRWtxzA75MX13CnaavGfO3
i/iY45YgwE8glVQXGUECyrrsEURcqWP18b2ZvFf/XMNkg8y6IZRguqhn9WXMu//M0vHHjwrfyWMQ
L9IWJ+HoPEQuP8CCzotNZSzM4rGHvi0Q5pEvKc3pgMp/Zmg0DAdFvBGfe91BUEt7LF5K3UtO4Ia0
0XPLjUmaAnzlFitWCfn2kgAlmBv48ffJGpTsdvT6cQAEpaEvuvTVSNZ9sq6Ts1RbfKF4KqDQGwqC
gE0RjmqIQnSIhytTK3iTwrdE3ZvN2qjQ16+T/k2SH8PgiuRPuXa/JlvskGTtkEkJ+xt07fyUpYdu
2ax87Nd4PInoXWnsDO5Rhfho+Y0jLTEXo2kRXoUX49YX10G9YSIfBGcD8yamSYfxi+XpYClv8lfO
wNtrbbWfPuR/nvBkR3bb2aC5kayee+vC+BrY6xtaWZx/hrhtngYreEa/SS6We3av8QW+KXym39Vk
a/HaJkLQEKtnoGJCYRPFKj0JjB7CpUAm2DzClltswVYkxLuBc6GFmtj4WL25cC00Qxs/pt9e9MkC
WiimFjYKHxvPh3aZRXBgyzkkxoXr+LjeNZJXxhTWYWTC4R9fSKSXLXJ9RafsdbC1FaD0MRSPqHcp
PilUT5p1iW1BJJTWNtptThb1PVvcX9G46lrpvd4RpYOvzi5g1o2wZWxcqdW7Vhgurqwk44r42x83
Waz7WM4TSQ/Vs0INTvLFGAki4I8Dt4JSWbPad/8MSjBc0uoLFehi6Uu7Mt31lcv4YeH+51WbLNx5
GymplkTqmTzHAJTzLl9ettILMAn9JTxfMNyq5ys/eeWxSpNjnj/0YTDLecPG4gVkCslOkA/wlY1Y
a+nKH6he+QOlyQxAyVS97lN+jYNUTR9yMxPXmeKYFQJwR51B4ekuB7Hby8EpxePjgrlk+GuJeMLn
JLxzdIKWg7QDxB7TP9m+gIX9VCxY2AiZTOQhTLJA2ClLc4NtdvakWdJHTviSL13be6Ztuf/5Mtn1
DEOHQzPNt9CqWBqixOfLXF92jZM4zRI2HpDna9Ppb4OzyS9NlWxuZ1ZpUAvK2dNtFVPuM9hV3svQ
duXDxUVPZ56Au+Mrw5WNJ1TEHP//9nn8nz92Ki8T8pmkljGX8L9IO6/lxrUkyn4RIuDNKxytRFJe
ekFIKhUIRxjC8utnQT0zV0KpCx3dbx1VtwsEcJAnT+bOtckJaT2Dtq33iafjFU97EfI25T+i+SLZ
j3ac8DBUqJqqy/Hwv1qs//yOcTF/STPiPGskKQvHGIRvn+xdlpbT+O1DSHsabyZn5nI/71X/XG6y
t4tJbkW6wW0fV6OniMukI5AHhWPUe74CAES3IHf7VwzOEIP8/do/B6R/Lj3ZJrs2too4YXmRe48j
Nl7nH5fzUz2fi+fPwPfPdSabm6b1WqNXgUJthf5OMjROK7Ofnt8r800App7hVclfKAllQSjLcqAh
gH+rsAXN2jfVdM3eiawtJu5WfW21v8TjSxKiuANZJXB+VI/Q9aJ4W9FQiUHvjZHzjMH3SxSiPrz8
unR32bDMECLIo9kIQ/zw/LDqMD+GV+U9Ryqpv4g3Jjh//aUoD9FjKN9Lx7VeLHXAgBRVmaz7dRKu
h+MCO06z2QjWNjndpcc1hxExnykD/zH2Nf0SJ7txHJVypKish3GConvFIXo9PH8uBeYT5g4QfzSN
p1ebbLh6kTVJLbPYW8TaeKY4BggIlrzAvFzDgPzxyrztXABDTAqlTz2s2rnQ88fM1/QnTLbFQDjr
YTp+AF3g4fsr4goF1Ag8tHb0MyChKD8Kp/OxHfBLkpA3+VF+P/1W1kwl3zeinb8d65nv4rPs+LcF
O9kiVaGSy8zkwwD0NDhw1HkqF3OZ1H6IpSueNyfxIW6W0KlCwPYv2OoWdqk5Fc5D0gKC1jj2cJXc
9i/Js/4EGcDrSUvw9/QV4FVgAcCTOLQ1b1OAUrmX76N9sOu9ZjXcCVgSMwDrx4AD1qigGNJeY3G4
H0fpKdDM6SrnVps52ZnFQulN48j7xwgNM5ozqsfRuQNU3aj/mtnP5HHtTp6rLnF2U0TdUAx9up81
x6oyskyTD5+EkCi49ZUc1aTDs1SLTR8sgmxd3zIU5cf5pg2vDKZ3h6NXA7AZux81Q7/LFGIH4aK9
+3ss/AN2xDL8+tumO2CcSmJyFlT50KMNzM7b6Lw9x+tUu4lUGl8Q0I/MNbMBEVnUZd4ty36h0ZIN
vFO+1siFC+/oNt1SRCrliqWrRSslvtXz58xaAJAQgT4hYsyc0ws11axcpgfqARcoWTP7yU9nn2/3
Mcl+AlXoulKU5YN42pipK1d29psyKGdVDX/JzguYoh8Hh0YNme5Sz77BYRlLcxskbOzbUuwXmMIx
T8l5PnKMBVtQfzV0fpWCW5ZnTmp/NL2mT32y2SYpjNIsZEWMisiC52gusERojE/1DBrVxjP0RU3f
eWk4p4cMQyKwNacFJFQtXRklKAz7VD3g7bQ4eu1cxv5He2L66yZ7M36fjVifFPlQ8e/jI4X/t9PA
IqiNtYZxBqBVWrPuEZam320lvO2XhTHyqsPbWTnvD6ngt9c62aubpu8jAUnGQX2ptgh5AJqa2/M9
iEFoRDdcdVH6Db48ACsAzNS29MFTmqvA/JDHf/sRk428O2Jkpyp8I2O0KFSn4L2MM/QZ7gg7mjYz
cfgPrub4/GVFG8mepmbRHvieigW1FNWyIMoHxVjRrg2X6GSTws9ezA+ECD0AFM7l2jhIiG06jKpd
EvvJE4ZCTJJCItnM/aCfjunfftDkLZyNc3zsMx4AAcwtT66EZ6mb+oHK7+hvaCg70Gal9Hqslf49
Pv0hXp0+i8mzt04sREPlWQB86QnV0NRGC3PHBHTHK8DECRQPRdpZDtxPe8S3m55kJE2p601XjUtv
MYbriwO7edcvlZeCzerkCNi5z7x45afV/vXFT9KS/JwJaij2BGPmyRirGgznAm8tf2FveBYbJ7rv
YyfGpx14ZO6FUNb2zVXNkVKgXXfd/RKMzZDAfoSzZ7mlfvj7u/j0c5nuY19/3iRliSSlKc5aKR+k
2/CmabcvBq8fmP+rjFHUc4UPGDolugi+9Bjcxa+cnEr/qFxp4s5uzsTcEfMR5WtcAk6zx5dxHfzt
t01yF8swLrnaXYhZ9FORSnHChT3yNsKhqMi7nGLNR2s1V6L8qTj7dZF8JppfTk1lIh/loOONqS90
JnAHyUeXsJsL5lOjrjfZzU44/3B6+XbFyUYnXqyj2tXt+BJGws8IJe1XAPGAfwNPIygdRmCMAR0T
s0psEOKPuWX6WUn4y7P+rKx9uWml7gI1lqXxyyA27UZ0zniEGmvAc2ny3Pf/qTL4ci0hETCXV7lW
zXu9uKl7vorpc5Cnm/ilWR+s9FXw+veF/odyahJ0PgP0l4u2UVmmJ4mLtj5yXqUdDd+ZU+AsBfK9
vs58yxXnZMWzS2kS6Yq8uKRKRryRGd3wGV2pd9Ccnfee8Q7H5BhnD49zIg115rP5TF2/3GkXKKeu
bAivuPBKe/VA5Vx5N3EU8TsPwVtmNx8iDjcjcXE0Lh8/pcsVYzKyaIPRX+i8DmG0OFnpH+feUYfF
cWc5TAMHNphuu8UR8oW2eqmv+nuywPmz/I+59ZeY9JlpfbkBrSovR8nkc+jQZdJ19eGYfaSmjaFs
ID0VQMtTrzzfp8JBAh17QZrP7NRJkBD3A+BBQKraaruwZKAQ4lzA/Km89O1bnQRMuZbrk1SQ5lFp
oNpaXFtPpxaCHsnmZvCzfXRcFNV/WmEZN+W/faWTiGgUdd4nQicf4lV2I3c3yXDVXR3dEWOj+mrO
fWO+Mvu9/iH7mXw7n3vclxeSmYNZtAP3PHrKjUernK6I3THkj9avHmjZLvOekqQtPoxIbr4n+3hd
n30ZtWe0GnJvYLrbWqANGMmOFpaLKl5mLToc+3JBpUaA0/AWhY2EhSPhdrRrZEKkxk7gGSJpezea
X+ruhd5N7OrqHS5M6/EPsD1tnopyHHSgh00tpmJysq6vGo5Y65FvdiJkj/DAtRwj2tcWtFNBaIZQ
D5WrpLy5LMcr4QyhJUtmZjTzSYvXSrVJUKuNU0TmdmzGqTLLLWAiHEWBA0b15LabFtsWopV19jPR
p95iSBtoBX0Vou87Lxt119TXcXGfDg2TZwx9lI9zb0UeF9pf1sKncPPLS7logl6U+XgCXesjn4sx
QiV9oRFkCP4RwB5y8Qee8qJ18G+Pg+sMnNO7GG/D0w7JDw431Jt86WzjXog33kyO9+Np6Ms3rExO
Q4Fat32bsYmCnFGOruoMLwN2qn5zAxoxvfxmnZDljMbV2ogZHkEu6+iuevwXPyXzBWGJ/d/9zCYw
ExqnI6CGdsyOxzMZBZYJF9CkqkcEQf27EFD9djjuOt2OmvDMw5jbBj7tWr68qqiIA6UweBiA0KKR
X2I+cNZy+wMUHaQ6Y2V0Xsj/U0Hsa6RSJptP3AR1nMnDmOFLfrtK/XbsL69P0d2FaoDglduLx6R5
6B9ifWnSKyGom37235QBv/2OSdKt1xWpRc1Dj8fYATIe8bWFBQ/K1o5SyGwq81Np5uvSm2TcaMDT
VIp1XAAl18Aq4U5yI+8TZtTCUg8BXRlYWgDbny0A/qHSnAbKyeZQc6qMTtHnzsXkPoVomHEc9C7E
Q8YitdVIWRh12q21hVxJGQVs7FzJb/ZHTDaJrpY72RwDQy4+X/rHVP9IsztOk06BHtGpNfL35750
5Ms1Rkiuni8FkI6EqZlvbUxa/xKfpvTDi9SWQXbmgElr+oHTxJj44OnjDS2GqbPVv5mdcWqYabR6
f6pTnvx4nmdoeuRLj7g0Ujzsxz2jwK517iCrzl10EuR0Q06KY3ceE5Vz5pqXF8jJZxx1tFVCKCli
v233inqfGrtQPTCpbRhXRyRZ1/SDfl+qrcovg530EAn3R2pYjMpqqI2sdAnTqFrAnU/itSQsB3WV
OuBhjjCGZNv6pdDKazbATxEGKvuZtzbWIf721sa//xKq+nMvtVZB8qgu0tpDhzOOhgN2ypCKLnLk
s9jqtrPq5rkHOf79l6umSVsIskiIqN/H2q14D7pboHgLdOw626sbxNUzy/Mz+v3tRifRsS+lutRl
btQAseBjw0gTPnmwgLWvRn42/txuBp4LMTqFUpD8iZPdN1ecjsWPkJUMN9DVacMi23eFVb77D9Ku
uYcyiZuXS5vCPv2s0OiVf7z4Y30GIQBChjEt94MnTPk015wpZM7tVuokfsZZVsZJRPxMVwDJhXcF
JQ59Q9cwHWP9aaw8+yXNXnMSOLP+0ljaiYPS/y3e22A1xzMveSNjVrSkn+eOSX94pE1i9efw8Jc1
l6sXU6utRj5kv5nyRahyjRHE0QZ/nyr3FwBtvzX0UHsGfEJXWsG+TsfctLRL/EqNfH0SnqndU8T9
7DA09cXX1dUpWgIjOy2iORrr3LFjOoqYp3Jn9WMKkfwe8Tlpg/aeme+IegQj5+R4XiWtjqInLpvl
3LcyVzbTJvWJWJCzVhhD+Rn5rDOWROBGeKIKtuvkRX44d7dz1dJPcc2Xd9MKQa/XNVtYTD/05sRc
WaBvEqSxmCGMJwzBgT2m4k2u38QMPqB8uG6RVmJWFewYysTC5F607maXzMyW9ql7//KzKN92UTzW
ELJ4ZUmYlB7+1WlS3trle+NiZbbT1CWgh6Bf1LJjMOW8eD++wu4Hgo0GaQ1rFEVG8g7J2s8eZ0L3
TLzQJkFUVE6FmoWfFQ4wuZCBB7Bs2Jrod4NfXIclCR6TeXOZ/lw1R5sEUvPYJm2acNkcCgjBG4JM
tE6Y6Ul4SY2L3acB1202y5tJ5bVJdOxieWjjE5fFsWQsqMbdiFHul+mbpI09IPzN3uGUS+ySM89Z
nHvQkwAp5E3cN8148mKwswUjpVnFKlucvVqF7rs8YgearnvUNhHmQmPKp+a7TN+exwjKhoHVWhdu
BHU3kqDrZYjx4sp4HF5rbCyAkQ7QBuz+vBxxaGMIHJ4MfEZKRzdXquIMzxoK4T38Ko5N1TOlGsfw
4tcueq2HrYR9e2RRUOM/5WB78YbbuAWVXbh6cI2Lg0qwCFzDA3YlOQWbG4bGHdPca310GYbA/0Kh
E5w2PIblEC6Exq/HfxHQu+qGR8aeXyVsZBnpGXLdMUFWm/HojnCc9eqZ2w8+uUVfvjQjDy4XY2B3
Pnsc6k8MywR+W4zptOmK77IvMIoZe4I7h6SbOzRpk+SZcZgQzyTerbqoNI9pgDbEcSD1C2S6W3T8
lDaq4l3tHntjc77QfITZg/GDPczWDmeKwtOBolPYxBdx/CV5eHUp7zpxVQ732hGfgM1oIsIw/BPA
RKnywxNlFoIeuOcK2+nZ9T7zpU3niQLpKBqKRpYb3FfbYG09ZodgbwEnTO6qm243Son+1zRUn2TW
YpTmjFD+6/0fXegcqne+QtgKzT5zz5BSXdyo47kve+bkqE+S3/OZymNak4Uw5tp4LeX2TbWHOz3O
/I8GCHy5ygOyif/gsP6T1O/rKVmfRG9FE5Sw5URx6Eeh7rJXbrBVxJe+wqmH8enII5qUohNzgLR8
XENBOFX0ClLf+C1udVrcS9wAMYG28QhcCSmkROeEXRP22SFEHPP1/MIsGOaIfb1KQr8pr7H+LO6i
pXyvbRluYD4v88ElgwMUGBzMHTV0aianXgUQlKhUX2H4MFYnJSO6Be+As+7lqDtMu70sIIZjkYAb
YdWvGfFNHq3bIP+ACqM+tLflVXI/xCQLbpNcl8zg8rVobhD/SpgPV1Uo436QLKpdCaracHK8BpbU
SKqV5Re3ypaxWFHaddLK5OiTsWlWzmkvv0baQTTdVnWOoq+vo2VX+mdsuNeARtH7MB/ilbht2tUW
+yTveKst+SVkEvZT/li7vau4dNuSDf4+Ou4xIcry9/gpWJ+llfXExD3/Ia1BuPwNaJ9si0GqIeyq
iP6AnxUO6HsTJ6unXHRAIyiUD+1BY7hoY5k3mDUqTKEtW+k6ObnR6RYrehlnJ/QJntljtLzqik3Y
vnV5gLG9QaHQvpwdqPL6Xv3VGfdyvB2wVi1IIWrK8116r7RvZ/OdWF2IjvbR9lhf3OHuawvWU14f
+u6mBaIzHDep4aQBe152H+apa4FYyYHa7JoQs0/TlsTADYK3NHoqqo9QNtBCou+52IX1xL8r3uXl
Umw2KhOcQbEsgq38eGQnw3DscH4kl0XwPrOHzsWUSdKgB4YRMQI0xvdz9Y6d6DJZUCR5jZNVg1Tt
YQTOzx+p5vJKfZI0WIOu58pYvD97xPQ4WHTiQdkrdpB5n+5aSrsHMj+SAPFq9LR1Pwpm5H7k4I8Y
fgisc7n1j8KML9UqfZJM1IOWpFo1dhsXNGc4ei6H+zF3go7jKa9g3DZA9mAraHRaludHRZt7FWNQ
+/MgbElj9LFM0Zw8kzwO21YbKrrxlNcXR3IWp7ynTk5VdrR+xc/cn9PK/Jtu4z/XnNx0kpbHIo3L
zybKqrv6V67Y0YYTcRyfWWo/Z2v/XGtytJRFXYqsijJo+lRTGQo3gH7zBW6D49kSlTwRZTF7gz+v
738uOkkj8rAUClGlHHV6R+XTLsYJVrI9RA6NzzjkxYOVyKlmnnL4bzKn/39layKDa7K26Zqi5nYH
+n0ytG4cgz9Ht5D7saORsDB2Nqe+nL3s5IjYWkKnDiCgDuJaeIKEhy3DIhSgOZpPo9pYfPsfFAL/
3OwkTQgLIQt7idQkpkIWLkZxGIp8CSVJfQGVgG3v+NlYz7MV/Zn3OyXqV2FtqUFKfiIsWzCMbCaf
Lao9PS3Llv10GTMSyOT7zFr+uefzz/1OkoQwUZqmTKmTETYfBDvH+4Eavt1djeKlaCVljAoTLVRo
J6hF6PnOXH/8Lv8SK6xJ2D4N8rk+FQQrpkZXweLCwEW0ZlhuWXjClUwOQs1y12y0ucRs7nFPYlQX
jgLvsT7YOSnujLbEhtFvYGEaNPkw8BrHcWHH/s+rehKnKBAdNcPgNeuodiBOrXFbRK3vsyUiMT55
zFGxTWHbNfOc5+53ErOMPsrC8Eift3NyE4kEaRE7A92Sj/GA1nuAOUHt/CcOujMveBK3gvKcDF3D
qTrAtHt9bOCmHNkLjzRHF3HuzSvq/02j8P8taUmcxKtMFWS9SdkKxPUFgJDNPqzT1Ac6DkJ/Z64u
GhCOxenilOSd1KFH8Mnd4GSlE1xlgRs+YTMWPv3PgVSazmhi3STlXdHIhyjwmOUfdSpQoUxEiQ7m
KkDsr4ATL2drXz9EUhaUIemGpYnIi8VJTKtC+WKJytnYm73dSQtwuidHWV5K3JMXF7QaZOEanML5
Nv+fB87vFx4ThS9n7roX4zhNUmPfMPoNMscqnjRt3Cv7E70qD/3FedX1t6w+0P2PkLpVGc2auvov
otz3HzKJchrNANE0MmNfXfaYE8rPcnOTjwgfK8eL1Y8YBS7fWvmOSUxphx5tSO5uh2g38w3+GWu/
/4pJrBMsIzilMY8D/ysmKIvNudxjQmq6Q7cSc/8oPDUALppts1fBCHt59XjqDvrRn/kZf6Yv33/G
JPSFQZN1eV8Z+zBeUpOQ9pAKUn/o1xcaiV5griCPxV6Lgnb59ytr5t8zQ2m6EsUhM/pLyKcZr0rd
Lh/ilZrC81humBdxsePDbk1CnuuGNyJQ6PKK7Sjyqk3svjACc3HjJ+sREIQvIEzwOVWB87PN37JX
wJdHdrQ6Pve3suligsYpL+jJVC7L8wtOlMp4IuRceOLweI44wA4LPX5oH83CZpBGE98YATb7BYAG
9nevWtIs0hqGw4FNWdLiwij1Ce2J9ZAOW8O8u6S5W2JVQxqUlDZWeYMm2al1d4pQzPinBnsH4UbF
rjcsAbzBsspfa42iRvGaBA+9tlCUVxOOkqS/UEc7cZZqrnVxQKe7H0ROi69a95F1Xgm1vwNRCNsX
CwOl9VXxKT0/muiq0ICgzGk0Vw5hceQ3HILze31Pj+k23lWFK5Hsw32nm0BvEFNQngT+vQob+iE6
rgGrt9ViAEahLdBiVaA+KH2UXiGDDLYhQNNczhB0XGJHkt7U7jnQrnvmQvkXHqW3MFlIbwHmt+DD
9UfE3mH9YuhXEpAlI2joVC5ShC/6Mw9oKO3G9ATGnmnQg0Gq8JKyLWWVlfZNsTn6AXPXv+pNkjvV
IwfFGqwr6cd7LrkX6zHsH092cVkxRSiLeznZBvgpM/ZxdtN0BR23xsbcbRfFQlGpQad42g7OJfPN
xXmdLrLSqz9UbQUCdHdsXexslom6EjdaNwLhqWcywlu5xvvgQfVoXo6/xlpltrgDver3LqZrFERH
DVDJlhVu0q31dF5H16MPW/4ANpKJacqzrzLp4cXv1iamrqAXlrlNiQebDxduyWV3sWxtRO9VEmQq
ca1f9cYixOv44qvXeuwA9buunR6PtSttNZruxY61xOymXsRoFz/zD7x4eQ3XUmmzMZ8OA68l3Oa0
nXFbWqHwYCWYzPm0h/6+WDOc5gjPYm3rzIFAGof4BVexWiiJezzguuENo9TOC53zLaA0A+HdkueA
nW1AENwKTJ99BE7ulTvBld8YaQgl29pXa3HJ/xDccon4DTPaOnfyxMFNvf/AmgiSAb80dzDqJFuC
YoXXgI/kuSZBD53RMkbDjs/FXBip1PGjs/yaX8aXGO9MBhQXbe6Uop3tUsvT81X/Ii/j41oN3KFY
D5t47QQBBapPBNY4zXi6kmWvW8m23LJ0UAkrHUKoKEZrtdDCZZ298dz0N4FZCSe4YZQImOXKWCnC
MtpdWI3LAX3IPk0AO30WGHGHqB2VqPLRBW5PbWTH44fMgW0qvBb+dyeCRbMbERdXp839cFTQ6+Yh
g4SCyZkuOaKwsWK3OVOccsdngmvTsAgujF+f+Uvg59rC1K5UjKAzu2t9EWPD8WHhNhwPC02wT1d9
t7LAjG7DHX+ZtMyxExS0a6H1jr1T064+b2JKOiC35X6bOtqzFG9O+Y2AoDVcq6dVc4Gd2avXbXGv
UanFuLEv7o/dHS6i1spk7PZFlTxoMZfWy1LMnp8yZtn6LX94ZopbuOFH8ie5usKMQGqXounX3V2f
+zReFuCIcV5Ao+b0C+yI6Xt0DgtXw3Wsu+PfjAs/IeLRDmr2o8UdyN2XQN/1wVaNvMyvGEykr8ko
QGOL5lpIN3FLjXV2bx+zl39/gpDESZIh6El3NjIy6vqJj/F6lOkdH0asHXQ1fxaF9efmOU5d/JNc
TjKJLqqCtFDIo7FybChS+uZH6mPvYu50OxgRmqyiRThnLyGNe/LfbnKSOpyKk9irGodh9arGPsSJ
4aDp3tjOoSdG4HNi1CGFAyFtXpTyQ/74/Z4nCcM5rbM0rzmjGbdyxpgX+P+3UVWnraGWAjzAwnW2
B/jjc8ZVgVTFlBRpilIVlCrQLibn8EHbmJUvQr4CzR/CSx7cIrzCxJLknb64Nlu9+vFE+uXKk7tN
TDEWk4Qs/bgiaq+Lfb6+LINVBHxKWRxv4iWk70OzmTMZ/Lkf/+W6k5PhSYzE0xBz3dbXoW5Ey5MP
9xPlauW1XrlScBin6bmaLTz8+P18ue7kZIiJaVPKyagDGDyA4jqmMGToYrRIQJk7sjkGiNkO0Nzr
nZwKE1EIhepMNasxHAHh7boaJQC+xCx5hnuHhYZ30bzNxYqfj4b/3Ou0lCULuZk0472iMGZ61QsA
0hZAgVUGhobmre3AxPgXY11SbIpR7OjyQ6h6qfB4Onm4Vl+Kfcq4pRruI/0+0Va9Coa0mHXQ+jFL
/vIrJ5UvrRz6JjjyK8XWTVdQ3JhnwAUPG2mKMQvRrV8Kx5w9Fsyse2tyShzSLKqTE6+k9knL1/lN
t5CW4Zp28kLfnbeYtvrZbbcpZw4FP0eXL3c7id+yFMrRReVLr8EsepYdbpK16WpXcuoUr7ofry3X
2M4cRH64VwbmZA17Fm0ctp084RRnorLMe/FgYfWt+coOfOm5toXN8a53g3WGFty4zu67q3YL5AtQ
Bp0n0sGj2wmUEM4Hhj1AwOLMEXlS+1AxcAYQb68wk+vIyKhgBrFeRg1yTE/tDGbIPV+uz6QujIp7
FajUhmzfDWneP8XhMnz7++39NDX+7fYmr7K5ANU0j7J40EdbYEQCC5mskAM3dPNfNKosFA4cVgbs
LbBfKl099Eizxcrt0P1z9DRsVLxqi90vnTq/nx3D+knv8O0HTt55aYh5muSieKiwHIFGb+sI4oRF
K7o6tpV7GmD4fuTVdWb4KO/B/6V3/RMWXw6VdmVrZY6kbpuQ48JW/+heNPE9LMbumg4LiBNEyBfq
5NEhxfsGJ+6TY8EPBIz7qrjiR0MWNJY5E6bMnyiBgVSIrhkFphrkhdf0Sq7M9fm3CDZXduPIS+r3
+JmdB82tfB/JL+y9CWYxFQ5+nB/kB2MDy5wDTY9/KFDcq8hT0I1gPX3cqZRtTYsqj4Y/QQG5uWcp
xPDtI6c9YxbMLP/4w7SHULGT80KP/E67KpNDJW20YHmaVfH+EOi/PfRJ6pLHZZbkBot+HCcehRto
Qa441vqktv4c1uYnNeS3q00zlrwIpVzgFV/qBTAdhu3qfQS8A3zB6QE/IQk0mrYTs3epWjOmaAiM
re/xL83a1SU+xJAnqI6mW6AAvTaaSOecBaAFKAwau8GwzWrO1elB1NdCs0qFxd+/oJ+C0rdfP0kC
jtGxBt/Gswru5d/FPlnLzxD0qkcVxJPqVzABfTWz/37RPxwv0A9+u+gkA7AkMZOwTRcPPe5t4oeY
OzqNwtd+N2Qcyzn3KfbZC5csdLGneosvU/ecdLZ2k5L2PWIEnmyae/PZcpSDsU6tTVatq8taJ0HP
Zp07lbnVNEkbTL0Xrc7kCZn3NTLSBtLkUn3pY1vp18kj+MmIfnT/q7m3blrDvhQLygmFxBHdPv42
0BNJLqOqomWrt6Pfq7rkJDLk7mwo/EFg9+2ZThINtRNqo04Gkd1lpA6mbuCqhd0+WnjJoO8CNexo
L9m293Ka/+iknDp2xQHHRu/vL/dz+5xk8F9/yBShkAZBHYoKMVnGDC21rgQwcSECtyPrapCexfQ2
D27RJAbNjSkBhbyJRM/saAaE7Mc8p9R6PyFbGUl1Fj5p6XmTcOALa7cxlsppwbDLKf5NN7+MIHoB
p70Oh9tCfi6KhzZGxrmMil0urDFIa1CDVByH+wXc+rJbKadlC+ETZlB7a+rYgg97wA1Ffh0Zbwqe
FNK2GsDC+fIvq/QDqjybdvkpXfkdb6Q1MzcbDOkdC1G8WHvF8WCiEWi8vAG++VR3nhZDoLTRcWhs
K2YEQFlG5aVjGtYs+2jmu/2p9/3tKU829rjVxTpMFZF2luRfakf/Pbw2NyOsrXXia2vBThzDB+eE
brna3dGb1x1/TvxMX7RsijLG2AoN8OnJpTsrYhEkyACiy4rZW7LbXPMv78pdoi2sZXwnvjJRhur+
6KoCzOIsINWkJHAGtd68a+JtKK416V25RHbU7vjA7LDL7eyk+TLGEfwflT7w8jMVNfNO5IQfBr+t
iFw2v4+le1O+LptDdryXu0eFKX/reCVTf8koj1mtL+dQWuyg8U/tc6xey9d4dXuZJ8o+bA4zXsS0
he6h1d5hFBYh+4LJSYGE3armv1kbwlV7XuFdk4KCgyasrkpopMKmih6AAuMJVcm3So/+wT6u8bo/
lkzcI7WO7Bj0ZHQrFp7IrzWdDoueX0ZsU4DoWSfqwrBir0IlBIb0pEKXt627pQAd920oF0PgmtZd
Q5WROt2ZUfebQtohU6mPT/gw2Q0Vhj5ZHdU7TaJ5GdxLykENN/gVh5SxUpwGXXHOS+ang5rx9QVP
9oYqQq15MVvxAP5+ddyXN8UOtKqR4WZnq0wQjv66p8Ppg8LT8f7vUeSnSZxv155sEUEvVIE+sLhq
P3lNbuCWoL58O4GFiRbBsvLO2wEIpfpIAfR0P2eH8UMVguO4jge9Aq8K5/fJni5iBhXWfW/sT6En
r0cDH4yYi8dhD9ASDJds64/Jbt44+4dJ6+/XnTzxozUobdxwXciHHvA1kJOnt3dGFmDkdW9zpwPl
B8TR9+tNnrIitfmpLS7GvluHr8NvIbejDfr4U7HsaD7gZfigEOpWAbJgN9qoHzlZ5u68ANajU7e/
p5mQOGihEqcFhJJvMzYW3bGETRnHNgziY87onPhR3qtoAkd3PYZNNz2JIlo47VGGb8/Qj7OTHi/D
Nu/t6MW6wbEhvA9i+yLa3bAYNHcYXcCAg42OJGhYdez/aAlk5AUSYi8bwwAXGXB5VTEZ93hZATpH
vpBsWhogRmj3b013lWBPwlk3udAFuKsQlalLkH/i6U0jVJgexgWnXcw5gHFt5oHVHdsNRfKb0VxB
3if3zJ9xKs1ejA1dVj+Ah8e2Gh6X+krcYWbzpjx29/G74je/x1s0zW2fXY18HRwKr8Vd9cbdFMb6
cr5lREKlVA1YCT574ZdjE6a25fdhN/6Tm+SeJks5Do6Ha6bM9WgR++cr8CKuvg5ecvM6ulb87iY6
kWSXa5oYtDokRmxEOzkcY19M9sNxbWVXBlDti4vLvc4D1tw68Msrsn+21Gp3voGol9wwTLhIrvKX
k3s+24pAmBuB18fTAX+zUmMTfMkZ8rV5KO2j8pYdivNC7LzkQBf3sozK16BbJQCoc0fmZAgx7gPF
XZK885xLZnra/aXedKTd55EY+3IWnyzsX/PV6FBtlTXmRJihLIUBXxgGhNaitOkLLz0+s4hMFZDO
Y0DXB52jTcsoWxie+J4qzwJ7i063QHO0cqs/VvdG/F7H78IzZfiy3sjCRshfKb/r2kvSckKC+oka
S7ypkmtLLW0lfogRLlXhbYqrRp8a9pHpdzlEH1ZwSZpUmWEbx99lrC3LzpdgKIvv5KKisVYBoOq0
FzYXGJmqHfJZgEFDQEzxn8ZPi2GEayqvlZyupAQ+Af1V3yRdvWRvZ9mzRKYmAXFj9hAbrmhUC3ob
TXZFHT7TlbHEn93GEZKIPrfT9CGnXaLS8HjSlXtK9kl2xbQal486PAdYxt0yF296pqstnwJ/j783
+tEO12dD3vAHVLeDfqt7KfMch2oOhfQ5GfB9y/8eLya5sGqWZlaf6ahepLHnE14Phwock/w7GOz4
Vxp5J2uF4+340dY7w5d40qsE4WXvMf1lvCWqPU5DYcl0DDmdOqfjVZ25xkE71PnDxbyV8V4xbO1K
quxwn+3zvbk0N+lx1azYnlkrz6fcOXkgx5VbBe3ITQtXy53ZeP4s2H2/xUkeHRdCqSsVIbhZi+vk
hjlYFCtn5wbdLnDCVxaAfjM3HTO330wpAUaiCXJ7Hvcb+cFcE9mOyJaB2u7it/NT+zCuebt9kRpa
SVU/k0r+AL34dsfTaXjxlEaVVg3GXtVdLVgn1QM3jYqRor9TVHavvCbGHhYYEUDBsAqFMZA7DhnH
5wD3zCT5hSnAqJKDfuaYDDa5zDpqyoa2SN7YFxbDKDEqTI8W2unFSFdJtY4LSF25fjXXeP8hZfl+
L5OCENLY7GTmPMjhkDxo7wQ7vsDSA38dtiuslvD7pFiR+yo2MwEf/NzqGTfMv3wg0yl5TaXomuQl
z3JxHjlhkAy12/6OqQOAVc47VrsXB9ND87KN+LJn3uQP2tDvdz8pfCi93J6quDb20i5u7eJXsiZ0
MWDROMRrX57tXYxp0N/udpImZaphCehcjD1DXcWqVth0Xgj7jKi3Xlz+6psbwP28ADc4z5QQfsgP
v9/qJFPq+8HMzSOZS/K7MZ2T5kGIBrmU9CtLXRXtPvgV3GKWnjlsGmW47/4Paee13Lixte0rQhVy
OEVgEiVRE6TRnLAmGTknAlf/P+D+vz00rK122VU+sac8TTQaq1d4gwao8N4YgkHY43tzE/4PdKQ6
azzjpHdxbcRsQhP6bXjPQCO+1z0U9C7lLuk3nEDtOT3jjo0e2D97AzeLr9543TlWIWngfVA5HvC6
sO8aTK5wX6eicdV6FxkbzCtCJsdBBFvAEwRL0bOvDoCTzigGjDw7Xvf4223tbwuW02BIDNYOggMi
gy4CrUKhdNG6q7dvybVltCGPvQilI34CBzlAezH3JgnPebwtMJRAlagvRD385S/+y4m/2e9VwhxJ
VRPNHRfg6CXdwZbvMZmpoUSwtFX4ToFjs5LtjMU5x8LvUrTfb4aXm+VX9y9iY6OJduay/EiFgH2x
2W4s9Pe0hx/KvFO8TA7Ml5yavxQ9+dKpfu/JV/eiPsiypTaDdZK5JQCVfJKDGvzurlU2qnoEoTLd
/w0k4bsPDKJvDXG0qih2ShB92vgSla/W+dFWdpkfd1+jcjdpp5nc2U+d76H6AKRw+on5x1n05G9m
BP+36fyGVavFmS2zUa2KD5yyHALxIkft0UYa4Lc37AQ0dscXD8fePWosuzpqYasg/oH2yalsNmV2
mAJAWuTrFCmUGXTtMTPaajYtHr3cW4mYJfrXvicR9uaxV2cty63MGazCOqnKYVTuO/x/wl1huEmy
T/ojqCSF8iKo+82/iSk89+qgDV0zOUrCc0vWtueQVzN9NwTdpi/IcBhoB1zqu4VYnl1EosuCHV8L
1FvZOFmKwsetb3NauUN4Z3qWs6EmMWTPwcCVfPuhLjZd/bmYD6E/WIHg2QVH7XrB3+BIzS5N5k4v
l/q/7444D4GZW6QUMscfaEQdVbeV/enOkfb/cuFV3lR3Rd6ZU8+jy9tWvlfLRQYWWJ29mbrtgFf3
bi4xDUJATxOOa94N5pp8bYrcPLQi1UM/pawt2x+XNgG2F/Ox9DRUwsAD7aHbulL2AIhKeHULost1
OHKzsqrPdaT1bDfRXDqc0T2j8Dcpy1n5kuwWBStgPY3XVUdMSUXBXPTcy5/frN6UTi0rIbniuADk
CaOBbi7VPI5YegBA16W7B0V2q06+4G2LDvry5zcrD3MntVN2PWapvG/2Bd0at4wOCBt1W0x6gzEO
VN51lD4IM2RBWLlm8DdrO+exXGjC1ilO9ufsAF9b8lTlzmI6ioI7Ph2nbDsJW5mivV4Fs4vdIsM2
stedX3WHsvseWhtQobhnAp7ypOLUzY9WuUUSIsXaS7Tfos96FdK0okP5oiJNWtTcp5g2mPLS7XJk
VFEGBKULZHajCA1vl2f6nze2Jq/FOK2xl+JzSwDXt/L8aGuf7HQfA7QA/7bpBwYfz9r0KG9wR06J
aYZfg+ADmiz0rxCctuso4+aN55PZGm1+fXocd9p5ZyN8iOtxEJpelHh5R2cONnjhBGoFyA/XPcFx
f+vlazIQK0NVFUNeCxxVcjwkU8FxR4PP3p/PH3UvCXG0xO6nlu/O490l0Dvcdo/OXvytiRZfRdYi
jXu5NMARE2NoLnrj16W6zzqUWJGVO7u00L8CNhSRI9+shG8fesnnbnadI9dezjIYfPsSxPK9PPQe
759GXkZfYXPpTq3+ozE2SXVXgnwZ7pp0ewYpKQpyb73825+xfBo3P0OShrw2zIg6DZjIeVOWv5RN
035q50MHQDNK3SOGVk3+UfPC6KtC+1EYcN76+G5/wSrMhiZeHra95BPtYaapvaP1SRPHL88HcMqe
rHodAE5hrv6GHIIl3667CrKtqsZTMZO6wgnpkFuUMJ2afTAbyHH2v7oXJMWaHGkcOq8Le9MdatKp
NvHEXiaiI7jKJOtzJs3dFFon5B7B43gYB/fbOkWKqfZHzYv/E+yB9v7rvV+F3TlKSrltl70390O4
nX1YunN15Qjn512uUTdEk0cHU9gIeqtcud39VcjNtE7ph5lnruCgbHU4+Ag/mOpVFclW+epkxRP1
X67SGuuIe7PoWmlo6M+qmcqWeZqBejf7GjgnwwjnQW1+dPb3KAQlDEwbFFChQ0NPv+rVQz59VuNd
N570atM3kVsPmlsx4IitE18OmocApjEmKk/VTsaDrPT7jbTNyQo0rIMjjOd8G2pL87ktv/ZF5RnR
3sme0+7eCBFVusBJf1Wsu7qQggy7HlON3BhZWLQYGN1FfIMKegiBMPYINn8teqQY8dDNxjWvGoPi
hHuJ4ecMpp0nxZsiwKyTMM6IllyFWSWM88iskiWZkj0lPVpn6IZScIH7FH27BGlD27isPwpulreS
mdsXvvyqm+hmFfHUGR2rdn6CwwPycwj2GEv2mG9N8wM+UliUiTA7osiyViuKxkudhiYXez+BmtjK
6a4+PyTRVkIBGisUO7ASD92ImDYEnmndIQPl2kLrPUz6jrnIv977VYTFjdFoY8VZrrgK39gt7p4N
mm/bfEneJ3un/Jp2Yy4qWQRRba1ilKth1rUFe2833/VDnu+G/NN8l5JHvCAQ3Tw16CCouLL+Dbcm
wZVirAKq3WtxowzcrSj9QZ+ZfnGh0+jCY17dtFhzlbJ7eX3/qL2B6P3TdbKW9YmlRNK7CwFteuI2
kRExobm88L4k6hPFY0jpBCn7zbgU29pN+tH4gwbkIhiseKhm3p9N6Dvv/6Y3m7C3x38VZIc6U+oZ
N5dT0X5R45dK+yMzfsXWA0Pf4kOanFCCMHDGfe3Gz1IDGa15HNC3onYvBsFpeAOM8qftWUv+TJol
IaTFoAIwp3QvgdXKvM6PJUAnPV6U6p4TyTgXTBHMrS8Tv8uWn+fsftY+K86nENUv+Ey08zCk8kMk
geojbJDLIT6/VuZLiax/A/VN2D99qwC92cC/wHMj3XHkpRi6pJsoAiuGyfa95uyrJsgNmCgbEElN
eYLBKz9Y+WF2gh4YhC94jYIvaa0YlJyzMa1icrRy8lo6LEFv+5DgoggDQsSsAh1taDyaA0rTYSfc
A9Hq6xgaD7lzVjnYoyc9Jj/Nb5mf24H82sJV5zTPn1tUYJOtkA4gWneVmdahpfS5Qy+1BfdO8Q98
VgY3AOSrmfeXwCkg62L9B9NIuOGC+GEuP+3m2pjrLDtflhbX6CHYw9LLbA0tALeYgnZPbpBuQr8R
NloEd+RawiVSJKOTIgqxBTPG/Jj7UfnQoCPdQcJ1/PRFcK5Ej7kKk0PXJbIxkQGfndPYIbdz12iB
tsA/PPO84WuTyrvSgZ1JrzwQ3UrXqu6dZMxc5555mptZNC5Pu+i9HScZmSMoPQvGI8RJHgH1nvkl
Y2Vtp0NzA8aANBiUN203g1zuL5/CIGTETlzvM09pN+V0F3pZfAg36XfwAX3yIcwe+/HZCBGOALsg
/Q1iueiVrSJsWw31PCb0xsozLCwmSwsS36SNwGD1Dg3yyy4KhMfzzaikqI6iKI6h6esObN9etLYo
OJ4t01sdE+CiuW+RlsdoiSAq7Rr1cRxfYuMHRjdRDmmQJnS4iUTp9Nsl7O/fse7HdtHZrKyUPOcM
zBEjCFx6YYhguBT5dedHxR3elPofMrjz67SnFfbJ3gwRNz9g1flP1DJvJcU2T/U1MCpwx/2ZzObX
f+Mi5E+JBiFxUfgW3swtbxZfZbT22TbbauL8LrMeYE3t10W8s4E0xOmEPLsVfK2ih13F4Saruqpd
Rud1gypkcd4uUl+UakAksQpDtwyuEritWBgOVVm09CoUqzH+i/bIMNec9lH5mOiQ4AaVcOyfjdK1
hm3rZXg7AaJqXhooHU19qEEX3Kfb4g+ce0e3R21ZhhQbYd7ah2esr75e8i9x9sNGs5uTK23H7Lud
3MWXV1nblJfgjJ5kg0tT0n2chvsBIlT2MFd7qOg1pLDQG/BwgcMQLvT3yQoc51OZ/WjOG7U6TukW
eeoI1JCxz8N9afhz5E6/EvDyrw4OpaQYtLBS5GWNzrUqBCW1rQGL1U2jw4SGJSTDU20DZE1/DMND
aj7EeMjexQatZ4P/cTD5H+ON1F98qWlcB7vV+vKaDv5Z3/BOjvGTBCKWyj3/WuCM2rVee19/bmYQ
ZZ4KSGWbPNZPdoiAkfFxsYhZnmFr+9LLufaU0jWlwGzcwnGdEHCRn52MHQJ3zwvxJ91pd+FBuRur
TdR5571ebIx7Y5sf7aOdYbly1JqN9NVizneU7kvVZZ/reRMNHxBLk41jGvoX9DizoJu3dnc34Y6G
Rrqjf1TPr1G4r3Xz0aT558Q/L+OujV/L7m5gjuVU3zJ2Janh6AC8S2NQ25K+m+X0Uxweizh2c707
hMolQLgSmglygiBQpcI8FjmbG5HvQsht5nQXjpJ3QVBi0JiM+jIgYbqMyOyOojmRID5eZV1vru9R
b6Jwrsk1ZXmbkm1nB1524avqRl8swMqMZGlfI0OqcrNO1Q4RZCF5863mrnYTHVbdJaftcD41iA72
5/qb4qMGCDNLZw/hTBSbyvLHCGuaaed8akAW0utggua9HzHesNEg5775Dav7vR5i9IwszTylSApj
CALFhjl8BWMES7hhU1UBphAItZd3GozO6BeYG/W4aF4ar+DH2JMaMB6yWtlBqGn/Ztvx5qetLn+l
jkZ5mHlFdb5NDagAGNoD1fP73uf2/NFCmMbfmEm9E1QXGhKVSBDz7Xrt5hesbm55GGeGWsS0yNrP
in+ZNuhcAzYffrbbhlLxycw/WpkX7mBuzWjBuECTYrjc9d04n5j+0EvAcPTZxFFy3NuVKNoLbpf1
cKBrh7rKNN7d6CEPifb21twj3K66OEVCGhBlY28i3G7OynoIUNjy2MsquWeuftK1V92T0caF90E9
piOGqf+q1edKCjAcpYLf5vGn98/qm8jq2/VXt2lfxpV6SclF9WmnJzsr3KKoUnrTEPSQ0uzP6SII
g3RCqwSCld/Mgn8fBHV1r2qqnV+6pQ9cxUckjvHpyQMKHMRwkJrEvMVrF90JmAXCNpxo5dW1yppJ
biiMHiKJwPmgbHplb6nBgK2n9TRae0SJMH86H2fpgzB7WY73X7Lvm6dervzbGJkVmj0YZBPSDvcu
279A6/alD8qd7S+cmvk5gd7+ECHVob5ML8LlBd//2shLmSTNDHUeHXSudryAoT6jtxZc3CreL+KF
irlBSse3ITP6gvctSGaugeHmybMUnv85JmUfqKTzEKlqCnvN/dEFinqAyz9RbNGTsjaCdd8sFW52
fBXy0slp07wwl0eWfphe9TEMUNP5OiPVYP3CkvbD++tdi9T33vAqwBWmYjkN23ySD+C6k/wICDlj
TT9UtzEYnckqaV/8yqNdpXqOucUYDb9tBWM1fzRfKpSQgWC+NndyQQ69QZ8IA6tvIbr8P9kkfIcn
y4XRd2Y6Gfl5+llBnNbZFdmRTMlmdhFYn/l2czrZFh9TF9TO18LawHW9vMbyhyiHP3tBYSYC6wn/
ZtxLUuNmW5Ho9Rv8yT/dgWvkrmRGdW0tWXpyNA9Ox2MsdrCfFujADB/6j2T8gNiLKHr/lez351VX
hUmTxJV9VlhV3VZ7aL4LLWGAcGAuHrgitN01Nr/zpq8MyZsTfTHrfNBNIpgMlDu8X6RnlfsY7l6z
1zbTAwXpa4TDg3QapJMcH5Pso4GPw+g2y0RR+H0JotoaYlvaVaScc7rNC/bPRNw9vdI2jEtgutC2
Lug3Vhx/UfdEuAuraDpO5RxqNl0yVd9UydfI5g1LRPD0szp80LU7KNT2Mam3gNhLPbBw9a5goBf1
86X/Lkd3l+HR/BvRRpAHXtnJN+8m02ddsc/8qibz8FVAhjrFDBnSmYcqlk0GTvtO83osJxZ5GipV
aLSjJ2qmibKdK+P35mdIsVk051Jfgk/57T9cH2y6PhbjBmrPNH6K1MwdrcAOD6iOZW60SzIQ4KEv
9cFo4fWzL+GwAf2ZsZHdvx+oRG2Eq1f2zW8LQalaVsjH0vmoYOCWh/gCZs3Vsfk+aa7uDn8onsTw
tTrA93B87adgfUFg1laBuRrjVLL764XQNU+mNy0En9hD9sEsHxc3LZijohfyhrXEnyPEKjp3edip
Rs8oEhUdVBp8C1ooM7hLvuf6RQgCYdmZfgIoOlFsEmSWa/Mq5dx2TjnwuMm+yb1+O79ICN53GXTy
3IcwIwqGbxDw//Soa3hH2ODe2IWcvRr+geHC7GXILof70Q4y8768PFGaw/SiatT9WdkqqG5QfdOz
chioxn5fnlIyP9XvYpIx7dc5dJWfkFtgejcwvu8r1KbqRUXq/WNhCb5cfZWRzm1fF+YM7QKVzn3y
Gu2lnyMRzYIwp6HHhcqbEm4ZWJMgeh1uOVB7oc9stedCP1SBcXcut1q3g7TvXza5vUz0P4Pf8hda
zXN7DD2g4ObGyQ7wiKyDDGsD98bUPfvFroi88GkhCqs/OkTREtj15RfISZTf+q8kumu/mt9q7+oj
VVGgW/iEvthR0D5C7mk85shO/2R1kyBRfkPM48/vcZUol9KZniNOPafsSNfHdB6mwPxGHLt4xXcQ
t6jXDG72h8mr60/5JkT6D9IhfVuDkxX+yMTGvoIk8uphdhM4tNKR5iLiYBVc7vXzogcVGy80H32j
iN1ynyv0HdVih76/2KXlTa7VTcVype3crF6kqVQ6y3Yg3UJMNzBafxx28T6kxK63+dfk5wBHGmkL
eg+bAnm00eXtoww2LPa4+uj15B+lW73Kv6Caoezf+8of8zes6i04WCmE0nZrKIcOKcCdhUNZPXhV
5kpb0pVfRVu66Xdk0DJM2dxB80wMgyBoK4KP4A2/2j+/8+UV3Dyk3pRVqow8ZOdLNviQ/sMQkuH5
S5WQfLhAO0bGvXFxrV2anwjNYboHZ24Z7cqu85p5Fxp+kUi/VBCx9VVjI20iCacaPs1FKxqNltZL
ab4uts7EsBBtN1FSo74ZNFGgUmi6m7axxsBG3RTJtUTQbAPG+YrauCYD0yH9evHl/EUfg3JLy1+/
i2IEWTZZ8SO0gc/8ETdP00xYjakfM/f9APX2dPfmN60SnrMT61Xak/a18KcufotcFhhKnLxmfecE
VO34zY/fAO5ZCG/2OyAlKlYqtBULwQ1+vSH/koDe/JJVMWmMF0NNVQYBGVCe5GVg2J7MEADbzB1A
UdZl6+r1871etXBeL15TJt6AZQMM2z1y5sWhoBO2acInQ/poW5GHWa2DLLRm4QMROBZa8uRxU/1J
RlT18hJWj3OgQ72FFvwP8XA3j7I68DY+Q9XFBBqjWHh7vFQZFYzP9M8sPBoRTY/FdCJfDbqs+THv
3Wpb1y9xpIhe7ptZ9M3vWB3xizprUQvG/6TF2NoG8Q6mMLn0HhUMvH8BEiyC1SBJ/PcP1dvYlZt1
V8mQ6mRlLcMr4NYb8GA8NvKJaRN6d/cT7u0IIGERHG+QT60NO+C2M9HnfLjaFSWCLXg79tz8lFWK
JLV5PeoJBaz+VfaqT/1B2dAK6/YTKkmQjyGsZn7yh72HCB3em6ceAaEsaO4bjKC+ZzCKK8EPejtn
+/2D1j25MHYutpoBUh7U43mrtq6s3ZU4Rz6o6s+L7cl+uqmmg6E/ZN45uRe8mDdLypvFVyVlpevd
OXUoJDDRaTbn9ggNgI8+3DgQ5n3YNkBJlMNlEVYZim2h7IEt4oTCDSFk3KiiV3MNlzfXgmwVfYJF
gHlqD2RiiXxKTmqg3anqXWK7FbhF9Bgb69CRl5VA95fW+6VzQxVBDKTs7mr1zkF3/DI+K525MYdA
sdzu5TzsgDTU96YOI84FNnP5vogOGA8RoiX6XkN36fwMdfBy9pEKluFtt9FOIcOQ7UBJHqcINt2+
QgoZuYFpi88MslvVY/q0nA/kCB5RwEq1jVl/trrFT62xDzI4095vdbf6OH2jRj/12352nbvqI1Zn
j2jwGeZ2vO8/w08PoUjb7gXCO6C9kwnlAUWzzy99v9MxJLO2DLbQLEs/WV+NCZauZ3nqo/U5VbCh
9phcb+o9v/W+3w9fq+RXCMc+xXZnp5VotbrwNrC9sZVFtxUwRfUVHyYz+1RkpxinhYkn0gJzZ6Gy
ZLuonFZ0VyCSb2v0pzJ26xHN3FLy5HLPoEXPn2ItUJ1NM5IQmgtDwy3GTymbB1HD9JYswbgfbQSi
fRClCtyR2o37hwEz1ut/ZK7jvIb6o9yd6tbTNHdWNvDpC9MzZ7/7hR6bQYVyf47dqHW7DxdM6T8m
X7M0SH7pD7jpqPcLsgdBXChPEGlTFw0/Cjrk9J5VlCheFgmoX9N3ZdyjcKv8qiuM3ds7LlPpiFIA
w+w8AXvuloWb226GWZO2q5c/fv9zervovPmcVsls35h2MUbM0KvzoQ9IIhlpYnW3ODCavn3ZKOZd
lwL/WJCoYA7EDXdBgL/6+dx8QrV1qbTeAVpUXZC/kbujwpgeJTQl8ZIMfyZni+zbIuMrqsdEIX4t
npJp5dAZBSEe7XPkmNStnB8K+QHs/yJLRZGhcpY3RvPDxLXXy7JA64/q3/HeXO6wd9KGdRN4svp8
ztvwOqezxruiPxgURz4mYNc53aXy4LLhOT8vc7rqwpzuLCKeOKLXsLpn81kaUgmfhpP5uem2Mbp7
rTs8DtPPtPuqGQzlEBRALd+1T81u3oYRiNFNYrrGU1i602sXTATZBlFijmvvKvfqMf2BmYRNQf1h
2i+dRfszhtjxJi/2jeaiv60E9ffxe/nRIYpbj2h5P4wjp2tJzPK7BhvapOYmWf6V/3hUJ+/uo3YI
qay+YYP2FJ7IBdCKipc/lBv3j5yOSOVXx5+4nVMLAARb+I5/IzF6s21+88GsEgNun9nREDgGU8m0
jk7WjqJ38cGcwdx4S7+iQMzbFTZKllv+vUOyygKS3rCrKSPzPut3+oHXA8DGKv0KaOXdhH1EGfRf
bCT6lM9hHRBS2u/COY3gJ6x7yIUUZvIggfjuTQThH5N2P/sW0o8gW5aT6gSwmvNmL/fbUaJhlHZL
32Z5Rf8uZmmrFCBOs6HXS2Z0ja9sMs3P2l2zQDHiIEYD2YLUb8OQgW1Ni5Wm+r/eB/XPxaBZzPSO
6utM8oJkHitXjyHRYdPZOwxbaF+Bb/D1DGY9Zr0O5p2iHRAcQm0VtZuz02qVCbB3ao4E7qR6xTow
DUp1E+q+bONm8DoHTsxhdMKdEE67/O3vHMWr7fJNyG5GQ66YWZmnjHnIPsSrchmR+E2zYTTCAUw3
oiUtQYhct4/zOJPTQiLlNCGplI9Nu0+GrUYoumz0ftNTmqD/XOaYL2SHs+WbiMai+xNuYpWByqFM
d9W+p4l6UT+cw013fozanbZJtEAHTmKB10I361mSHkPLpYyeFpCj9TB4uv05Hrzi4qvF01l61erP
LRlLtmnKLQpnmfr0OoZbzZPoWzgb/mnMj/MMHTOkOt5Uyr6FuEOTSN224QenO2Lel9f3k7236ycU
/EoOaOUhdS+62d4eIv+OUesu90WxOjUJrwBKzJwXWxVjyYsLZI54QVhH/Z15oiAxX7evE6vQa8e5
Uhe1L1eAhez2P2YPH4TtKOpKvj3PunnEVRgeY6uvpWW1eT7F9UPS787TQQ0PpfUMl4J81t43yElE
f0iXgyWapr2NKLlZfRWM83Zuei03zFOlPjfys9pv5PjF+Aj5/zyD1djqlCKUh05w8UbjgxSDKgrq
8rNs7qLyJxAhi25RMAe15qu7zJu60/sR8m2Cz+/ft+5tA8JPYeRwSTlT42oq1ep0kqcdgpZYDg9X
XhPObbZEE+4ulva5hNfNnemrzn0tn3T1l13e9xKq8sOpNn30yAb5JbbuuoUXqH7OoJ4iiwVn5RA2
X6wRKwWIBLhVNov3AxK/nlI9nRE+1bZ1dZjNB7N9avHHe2i2S1vGTSXcCY7l8LPBlF0XFYj/42SY
poG3kmza9vp2KCNJbTXezRwGeDqiwu+mh8jedNzQFz7lxTdtFNP33myTq7+XXV0KXXU2aRIuB7K8
H6kR8I9goOxjOu+2SPJv7U+K8UUpTlwLc2CEpNLCb+LtW+H3T1jfCggKZzPyqvQsoHCOQUffN+j6
07BYqGlei+kKPhPodIm1yt++En4vvaSXN1fCue8jTel4elz69O1wRBMw9OJtm9HClX3nWdx3/h9d
iN9Lrppt5+aSZNKggAwyXFS+vTGGaMKZZUjmlY6b2H4CNZzwKuoNCU/YqjdWL6hjo+DrOjdHXXpB
pX8TfgXTN+2K8uRsTfKBrZGIWRiiI7bO0eWmlS2LTYaBwKcbyEhTkXrl6UO3u3hSs5nTw0JFaC77
agu1yrl7P6wIt3wVdNNSP89RxoP3qHwshsKKmywoedQFvSJfcm4PbOPfKBJFJ3sVb+dI7/5DTu78
3MBoqkdqYulXWBNt07vJwEWHURTzyk0lYrGJ3razknaRrDos5J7qjFFX4GDODQzufNmOwEg9aXtG
WWwDL/rseO9vtiV4ZmcVx+RxiGP1LKNizwC23eSM3xpo+bOvNr/Ol/sx+aVkj0X7alp0ZfLni/JS
e8mitveYnZdBm9NjgkKrA6jjJXtSpuJIW2qqPlTVrmSo7UuTP12QfTJ/9ABZTNfJmLxocLBsFBDh
P2Do1fpqznmiwxmnr2CqLww7LjvJ5KdMiG/jBomC4OWXnt2P1U6vfAknofaK1OJv4vLrnhE5c7Hr
+V6kQYYA5+DwniSf6fn7m/U2bO939HVW0deKw1A2+ytJppVOWc4ZUUAuM41xvBRhSsAE3xb7mRx7
OcGLEq69CruJrJzlfKIjaU+oxb9o8TctfKDpaCN8yfzcMs9gtANHeYLhaoHLjh/r9Ivg+d8u3/8b
DK/l/U38DdvY0qQLXyZzlwUjXXPrcE7RpmYqZbpzgIXiv4/BzioGh/U0RcPiJ5jjT8Rdl1SEhIgv
E3hxvsfEnX7FtkXiWLTnoo9jFYI1m9ivG7xvSyez/jKct/LFSzYZI2gmUhNjwpCCqN83Xq3vL/1e
sN3LK/1rBfR7u1eRmPornIqe53a0IC4CPC0j+JwbJECxGO8CTpqfAK0SPPW1rHtv2VX8DVPkrSOd
Ky/bJz97GTAK9WaRf1JQmqeaKNCkLDA8YHSqMpBG3F/yfti9mzE8N/0F6jVBvq2Ocfg1g2aOLZp1
0OpjHTOnFLbXlOWTe+/HrmK20WSKNQ90lIA2nrBzWQaj0vPFI2TcnRMx3mr5+/73es5agquQ5bOZ
XZbuhP1Qtft4lw7HJn0cjO25OOZY2PXfpIl7Mp7utIJBeK/tdrn6bRJCeJez994PWQXuIhoKGfbH
Qgfa2vjabLQBugNasZDHEoj9uYQ3nFpcyXNieOX7kcCRV5Fw0NSyVS6s7igumkCflpwIveP8i/LH
2S39DsME8bRQtOgqBM62kyTtmY5I12O5hwQ1Mwk6yHbB5zh7DAQg9EfCIZ0gH3GuriY3UU/V8/9P
AOuwTKH7YPkVYmfQgYhBkrqL5wfAux097L+Rk6jvxwDnSha6Wbw0GMnNBjHgAgG0vj+rWOrRdjk/
znRud2ek9tJtXx6jM3CYvtlnGA1KpzH+ELaf9Gh7NmD6wjAWNqfej4xUQJzOm5/VWoZRKEtyarjS
R3xOhp+AMLgF4Zr/6L5N+24bCtsz/6Ph8H/x0JFX8TDtYQeXCTVXhivoBjQH8hk7k3zAzfcDiney
GDn9dkfo95KrWKg4TdEMC6e7owmoof69QYp71rfO4BaIA3HwtO1iOVfFH8NNK7SOFX3kq+imqqOD
RBSs/kQPOgznmgUuB3K8PECFnqaHPqLigmu/SLaUNMjaB8EVJPjk1qRDeD1a4/SAfkA96PA6t9VG
Ubyzn3fbBTguZYcsAHg0af/u7gMH8ucDZlRWqRgTkPWqDczDhPDxBgEQGxocmkVu3WOLlsEc8QXP
Kwjv1+vm5lz3SRsnsXLV6oic7Zjs+3gfS7ivwEvROtf5gBLw+VCnR3VprrWAxmBJgK4W/AzB57UG
wMBkyk274lZTan9xa0CjBnNeX7E3MoYI5M9hQRWU2eJgJ9qA5UDcbMAQI+Kh9VR/54oHvjfLZ6n9
0vcfShv5v3I+4HTr6Nu0/xSf78f6U3h+HPuDiSj+hWFx8P42qO9f7s41Mt/8GDWWirleKFVh8jFX
nprzo/ycdPt2DjS/cp4KfJPsZ4dAAKSl7Q5zdK986yyvbLdj/wC2N00pHQXpkeg6uCbqNz8qsi2r
b+XrJ2G1gbEpUAZkkGa5y3DGQc0mwBQM4IroTIg+xVX0K0dHGtOQ6BdTA2Mg5aFuQhsQKqw/8vHT
ckr9pUT8t8+7CoHqubWHpli0JMA0LZ5aMXPT4vv4alIQIqeB/cN3vGln0fMKbr4rIOtmn/PGjDuY
sJC9aXHtoatz00uwb8sWZxV8e6KAMbtwlwVf3hp1UuSDQYeJAOCgkRP51LaATr1I9abRi5G9PM1B
hy7eBokZ0UYLXvAVcn/zwKYjR5lVMiTP8Ym3txemXhvTU/Ce9lp7W+7r4eCkfwNuJ8ihnetneLNw
7NRNo6Z8Zm2QfAp3yiJa/IGeso/E5j+d6/z3Sr1mPDerEdiKLEw4T5f5NAUa6nMqM7UZOyIgc8cI
26Ogo44XBRNR9rCGAPR1hmLMIsMUZy6+uh6w6GQT38eom3jO1t6km1QWnOG3Qbz/bRg46+H/0I5x
j0XAf6CT4Dm32veYzs4R3YIQUaIH53LE5IPuJcYVw4eE7DVD/vEbnf5Z9xXRnSrIJtYIgPPF0Nqp
hCsCNBytJOleAzvpKTtFQa8+aoG6zUGKAagfOhvhtEh0ulfhq5XbQjPH6816HWdKrrbL02Ds7hli
fkHTX3elvdH8I/DqzRtYRS9NtjvdkPioCnOn2YySC9/Q906Q5VjOI7gGtwpbacHFdZ18vFOcqcst
e3PGQ01KLxKquXxRFZfWE1bQ9A0m6ziAPB/d6nJAA17fatmmxXFkB2bKHj5p2B+5VQ8GhE7OnUlg
D9IHGnGoDKQQyI8W0kZkPlu9wSdsHycfsDxytLtsOwj51IIouJ7Bj7Iz21J5fVlqcaf4aF30NGEl
T4GOP+9kHwTFxFjef//CF32j65m7Mqjy5TJSVi6OPw3cYPmyHbzpC5/HN+Ad+IuIICmCvpqzpnNl
dT9USkk4YtuNaTNDRPXSA3K7QE56v3vWbA92BP7YeyEtW/BJXBsxN6ckH+vZmdDTPs2ZRz3jMgeD
C2P6XbQA0H8uMiKzYGanLOf9nZO5nqrnY9SmiU6sb5KjBLU6MAyslXInsPAGTwL0DLp5D0SwCOip
VllQeIV9zIXpvejRlwN48+hKazqGYpJmRgB7gLoOPxdC5A4mR+RhyvfKkC8ST89Eq66q1qQYz1oz
EQwuG/rOABepWbFCJfI8JbuYniL5tNSKDrVo1VXkUxvVCLvpOlBpOGCbdhmVhwESDwncZ8yWW8W1
/6no4+/Qt2ZaKXmGXEvHx4Q++xNSSl7xGPn960KBne+LX0LskChorIJeauR5NJcULYtES/kBzisM
nQCNdKAKryHNSun1HOTCtEmQJ66n0H0lOUm5aB0iP8eIYeQYGQ6slKK98rqwCWJU9I+0ybXfm6uv
6lPcBsu6qMlOQ+DByV6LAplRJOMHHGi3WnHHIJSkBjrAthCuLWhKrLlSutPH0OipQJpmb/S7hSel
wnKBGZVszOKb5KCKY1av+H/QHFaEbWnBedaXF3Lz7cZyd8nshrClD+CgdmWJxcUOOkh95ZLP2U4C
4rvV/obhg+CErSlI+Rkr3VrnRPfpRy7zPNxIaP35c/yJbLV8PLu0vOQY/kfmiX10RYuvQtZgTY0c
2tfhD3CXxczm/1F3ZsuRW0mafhWZrmYuUIV9GWuVWR/sgUCsjOByA+MSxL7veIh+qXmx+UFlV1JQ
ilBLV2NWlcZUkkRg8+PH/ffvZ2/w2VCpCcwnHc70c/YGuOdqMWB+lJYhm5d4ngY0UhClZQkwlOio
mmZosFgAkMFZgQaiJjiLGmb2jbW3+IcFx89HW8TIATj0/yY0CwqZZWcc1NKAkjGv8Wh1YB9FGLDG
+FnaEySM13Qw8uxOSCE/N7zU9THpvpJFMz963j9/pEUAVSqlGUexn/cnnsnA9W7D663r2ZTqWdIx
vgMXCEzNWR2yYhj+w73+5yMvskd2EqQi9XDPEx6t6AziPwtlPyjbUW31fNxuIhoYvqrVvzSm+/nI
i2DaY9pImWKkJSgxlMcZ2RBgnk3vYJdbgBzgyCRILJbkUJ6YmOjPjL+QiX06/rLw1/YTFbAy+hwg
yCq72AICKtCqwIBMWDK9nKAMlG9X878fvWOfj7qIqn3nS6w/DOKBFQiXE8FDoy93EyfCoCPsRSYi
PRez8nXtPv9oDfl8XPa3Ia0MCpZiC3TfYe0IE2aYPkYYuutfKwx0QaesQZi/cn1/FEQ/H3ERRBk6
UuicQRDFuOqkUnMj2ddpzD+n2kxBmSFuAM+sltR+mGF/Pu78uT4F76ipvGAIoKrkYdlqs+lmtreP
MpvnT2jfJkAI6LBkXcXTrp3uIngOEwurQ/rjcUqfa9FAvwjiLpW/S+1e+OhkipSzir1eO+oiliV9
5Ytjg9f3gzbfgwiBFTKo8fLCd8yDhLtC8/KvDRt8vsaLeCWNiSLSMZ5ibCIs+iIPGJhEhdCamyPd
BAE7FEPT6p5tJUp+ZP6f7izflG3URqiYC8URzLgQ+hFRrSqzaHcY3gruMhoCekFWRQPKHRlTKdOL
4v2VEsPnU1+ErTLwkF8L1EfhejBiCGRLrBZ9pytoSdatCeEQ94FUEqX1dv3KW7ys3fmt2GIiFL2y
OQHlOlJDKKJlI7S00PhjYIC2WuJla/yzlZi1LNs1AZdP3AzXmnUzHg2XM5JesDRlkCsxajbhdIXe
+hPt0LUDL4NWJNcVJsPmA4ujPq/UwUOo553e6FUNCwnPwfSRIf6lHfOne7ws4LF+z8T+OKe+s+cW
DjzgVRJIqdYoY2htbCQ0aF0y3Dywzfnbb9eyjkdhnEbJUEs69BKUSGACIHbKKEqjKydXFqPLDguL
w79/3EUIEyCKy4W5UPDh7tbrnQd0BjxbWSAOwRVS0ADX4ngVo78WsZdVuzbxiqGCi/qhxpowaDO0
NSk0ATopqH71ZhaBQDClrqxPaw/XIoalY1fFA4MVkUczV5t8EzAfyDwT1+cA0c5om8esP4Tl9Z8A
Aq+9x4usq5iFDVGAtbFX2XhDT5iUCmeb4oI3s2lfhno932A5tVbOeSWCLqt2AQoj3sgDcCoQPzPz
xkDPTSank8DaYHSpE2wG5margA2GtOqrtnLSy5JbUqeBN0BwjoTAMzPol/XOqjkCmwDYv+Imj2A/
rN7llTNe1tu8XmGZQsKVrjQaRmbhKc4BAYaHMcyUAbxs+ddBdGSkoPP0QawYbe1wor5y2edV+Iv9
zbICp/CJPE1zABWIALLmpjswBIOsFPT1ITZ3GLECdGRWMQjZ2lO+kiAsK3BKUXSRJCOEMoMRTYYk
gKhbQ8ehltTs/AT6Nyp/yBHsMtdWzvpHhbhPUXRZiGsURUi9AC+YJ+3S+Kx4mx4sT6fKjGC8RtFe
TE6xsm+nQ5ac4bJeOGLjMN2jL9+tfJC1a7CIa2MTCGUIhQd2GlUAQz889KCr6BWoMYw2D9zVsUqX
2GSsHHftgV8kZ5UfBBFXYRkRWqj6Zkd1Bhlh+yhUZC7LZ5fV3cXaERcxbYTPiNdQONNMsjBuD/FQ
1Bss6q5w29GpmXAOufwqNnlW7n71eC+iGV5sX1QklMXYY4KR5+5+Fit5D8nm7+4ZuUXy5dMJ14cs
3uZaT4uDVx4yo0cdrkDypcwackyFbwUMGulDvBu4ndcYxdpTvXKJl8U4sS2gHEyQhGJ4r8UpGjCi
hxtyZ3uS3WqYsS3xeK9SBj/WwC+u8bIaF4ddEVLDCLWIsi8FJ0ew1lhMobeQpQbnoLDzC6rsp/51
tkyU960mjRhRYi0MMWax1mESawJWP4Eryt996JbFuppui56TUf2NbAbbHtjP3GLAhub9LH0Xn/k1
xc7Kwr2sziVZHhVlOGFj+UqPRMLMpKoYmMLfKS5q63E643BkpzDzNdn+ShxZFucEpu8HPkP2PfOB
sLVEObJH1NYLHh4OO4q2KlVsAB1c9z5Ze+gWEcwveqXl0Ds/RK1afLiZYdlGrwodNDi+GGynApCk
Vd1avrB2xosIVoqMgmFV1GE7OLVrPG0DZwBFNmWBSJ7qHfxPkCBVvf2Xeqmf1g5+Eci4mg3gE4E6
aEcZfrHDcIDuF1tRo5ntgOo+SqBNgPntVXHEHEC+es0WoaxsZZbyKiRIcXrjUBZsuUek36GVxw7F
u1L2qggPXPYmMSA+0vNkbIy5x40UAqXbrPrYreQu/CLaCR43iBmPqy8DYyCbFXuQRJOZMBebY//n
zVE2KJzwLdcUUObglqrm8uPKGrbysgmLqY26o/mWqbHTn/uVwWO3zy+KjmE31MhkQ7zP/lR5Yd7X
fXEXhEWRjBs7L014LJwo4VB6w6sgtFcMQOaWR+ZBEa3C+Vbq3zzVxW5T4NhOqHikSmVxhUlcY6N3
BYjo1B7q7JKQ8GMWmLHy+n5ChbKj18LL2qWeg8Cn8kbVhCIX8PP8w0BEM/SNBDadaDtA+QpPcxaa
OEDvS0TwtYr4WhF4aTAVDsO38ALeUqvzcK6D6H8zI+znnkf50GsycHlqVWxXC1grkU1YRDbZTxMu
jJCxYDkF1GN2gy1VWAVi9gB6oLc+QPnq7yZmSyupvvHyOJp9YKF5jaA6cAXkg6UZAopSXGE4DEZ1
ZfpavpaJcmu3eBHWKlpQAkbE28QfOy0EverK3wBP758HOyktMGHaRB/ONSpo4KVb3QsqtAYAaB6m
EEHy0MFw7K0OmhYFXUZSZ4SN1QqpTwnGC7UeDFei/9KCCvqILGFybNgapDZ6o5h5BQG+P5o+GM4e
2MZ0YLaUCieZ1TmcldAnLEKfz+ajxwZ4LGIkFBVE6CR98q6YQzJpOPYMRmk3J1gowjeoxODIKmPy
h8Nqn9afpb1UTbUghknYuwA/oykVNDUQLuRqC642eITNvM7/iQLMyo5paQ/VxmgOANaCZT4xkuHc
5xBBFgcoegx+3HCwtkJ2g8p5C/iu6k2gU8X1GXiov7v6Lg2ieC5JmbjA6lsqh3Laj9QOG2Z4D4Lp
E1wavZGcFJCuDRg/a8nkRy3xi9AvLoKgMIxMUc8T19D/WCy8NiIDFsk9+EueNjkzEjO1xYcMiT1n
UBQpaSIBR9ATCo58awvCyvMvzv/+KSCnQx1VTYBSbwLTTnsINQGEJLQmo3gzUykrlYdZ+J8gHq+U
C8RFTEwKvwKm4aOoD389GuI9I/axBlp46AATgkpd7feRnsLWF7ZAxtfL4AfU4Ks7sMz5Rj4IhG5e
hkILckmU3hLpFUuwAJeRfdy8DuN5wnMJFh+eQOGdQZcSYjpD1iZQJZOAHHrupoxPU4aaSp/bcWNV
mCBoHgTeGbKbSGNo3R2DHYXwRU8vX3/4tVKiuAiwKct9+/A0REZahPYtcB4lj6ptXFmUGUJUvj6h
tfacLJLGgU1SoRYRrDhMSG6Gt7nRxfcoLszERDWpIGQPDWG1wbYSI8VFjMxSj8OwEA478oaQ7/nY
kiWN1aV7/yapPOhLk5Uxx9QjnI46Nf8nzH5XFm9pkRz6LNO2vIRseW5HwEwdW8zOalAux0DvR3/P
06tI/3u3WFokhywglVPVYHiPi43MZvUALsNmh9lQH5U0uNvCS82YVo+6co+lRXKYiNiMlBW2/Qxg
J/musmOMjGulv8GQfPY4arkWMqe/aD35aSGSFvFQhG55CEPEggbpiIodGK0zFio6CUAMej9PwFUm
5obX4vDaiyQtYl+eCwGTMThuNBqy6b3P428Rav+gvNV6iUo5qpVD/zcj7scs96eIywvjNNEUdjyg
WLemZ07QG8FPB+WdwINJCrbYuTGwzhCaXz9UHzWKL4KetAh6UsPJfg1Q5yHYzmO/9a68jrOEeNCG
O3Guk854oJF2e52qXRYOiW8ia6alMdvLYVoETji4KoB9o7yowumi5rajYuogTPMxWPFboTZAd3V9
ANJ1bjRXdZYroeAD+/PputWhl9O5j5LIB0xrlgBHhTVBdotX0a+t6MRqaJPeMDxRT5rSrd22tTiw
CIBlyQdwK8XDMp2nh5nUkT5VlgyiFrqSQNAfVlfmlTxaWoS+QqbCqO9RUGfqzTwZijmCBO7uAXtR
VBwXXkyBJQxArYftmrx05VzlRczLvETyGX+Wl2Jqqak1xvJvUCupNYgGBhQNEYG34NdP5x/szySZ
kxROQRtu8TKKohwn1GzsEoVozuhlqkMHyAMDXdGnhtFHWGixpL8LS8uL9n8xG/x+9EU6UlRx5lU5
BBUMfKdyJwQW81kG189I7Tg6fRD9CrVr9qt3+cfp8PcDL17KtORkpZkP7Dcnrc7hZV2+NY2Vwa1O
E7CiCSoEkBVmk+wMUPMudOG+ZYX12r78x6H/+8dY5BSCINR9/GvR2TPrDrQHELRRcs6cACQcHYYj
LyAkNSuA1h/qmHnp+2EXL5UEbrTHUqh1t9muTM6DoOOOcyR67WdcdgiAdr0NclMC8JSBFBSIgNAY
qLVH78eR5funWLxpcjIUfDQT0goGzrRkbp4A1z2z9WEsMKRamQMhjndcQ36TrLdQ5mX193H534df
vm0VP4YD7+PJHwzQz+EVazQWBcs5PbBEpwCkZiX7/aFY/tNVX1KPRjkLmWJm84E6WsDXmDHTXK8e
sdQDWKp5oHpQG0EkEqXTeB7X5wM+Zq2/OuNFotEL6ZQUc1u6CS50gN4UkLut2gR6BB8diXDgvMPL
76IMOxCl5cmSJztD97hWh9cOrXMR2yJoJsHPTU5Vve0KWJLUp4LaetwpDbcTePLSZchfI95kh9lL
TzqLsD5tAWSJ/Q1AupJ817Y9aowSJGF8GBMepjted8xbdxTBZAOAP9NpbMSGEBDbmrxP3jWPMTOh
ipApJE5Kwaw+UTD7Ib7T8NjS+52wl+HNRyj2XAlg6VdPHeB6tcNjxpeyku4uyS9MZ08caSAYB5Wy
MNr0oSkvgaQQgT2PLcyjjIzCXO59Sz+XGBaFEJqy28wZIpJ7DqbJuNxYrRL9eJH5/uzNK8GnRZXt
uFrgGrRcckhRkQkEjylwZFNmQw87m+8AWIdEV+vytWdw7cCLcE8rMt2G87RaiFl8k4q38HdhLOwo
mtYoFdLpebuBw56atX872MuLYD9WENV3OWYwe9VHBwfjeQpAy5s00uDth+RGwXaw1da4hH+Qbn6/
1osYy5VtzPgtdhKJjYQJE1upi57sa4HB819p9ytxjf/h5O3nF30RXhk/5QQfquND95CjuKucIVIE
5M2rCAMD4cpiJzfYMjbUGKMO48y8hFu1aOYwJAAQVVa5g7DnWhLAW5i2oRHCw+g/p5LmA5r4VKAX
A3IWVEtP1GBUsh0+T3u4ITY9wStchkYTmdlNwLjRVt5lMalfArOH9FlWWzV+BltN72+pLl+rjGDv
muFPzuEAxsJo9hEfGMKyVh+rfVG8KtS2Zq5wY+LFi1miaNoqrieZaYD3t70U1VwwGCF8bC9zJAhg
JaDcN3B4CO/b8qGsOyKVBnOCJRcYvYDpdSkJaDg7PTDNe54bTOWE0Y6LVLbTi5f0kkFuBddVMUvB
rx0jB9xUoCli1MUik+86Mlt2NAAuv8reeyTf5fl2jICxtoD0zCMz8rQEpvSt23YWti8jfotQnpW8
Udt0UJWUDJPWOZ58FSky+Y8dTVLQinFIjIhKpGjgr6T6vaWc2kgTW5korYESdcU9M2CzgMitSGSg
CfPSOcEZX3Ao6Poqw+89zLXyBBUUDKFRumdHAYr3GHRvXoaX2GVS0Pdx3BinwO/QXWEZZ8RrzgEQ
rjIZJDl7hrOZ7i2W9AbDjODwgMoTaQVn8wXxb5mHKHSUG7cSj3TuYqYqGzExrtbcNQpVQXJAhZKu
6Wtz5J1wj0ZRjvphvVECwp+yG+sCLxLcRZU9lDa7CxSSvygA0m5peJ4alAVBzPTIwCSJsntabQsd
c9fTXurNoCQT7DVpIK12Iy7kXfricbYsbgBJaHyr6yCk3iuU3V0yV9ZjifCo4T1CBozk2AFGEupM
+cRJWx9QbNgNi6Buy0A99HbvRG7V6VOjtZZCEUwBAw1Q6L5s4L8mnS0cIjfnbYCkYZwzwR8+UmHv
+ai0OnMAzKoGPlzSO/qhdZARtBi5gq0IAbaqhDtYaYKbFzck6FUl25b3SrQDylh4mw7w4/Tf/doR
HnM8MuAKYrY9CTYZOLQodL/k9zhfXAYfTaAdqHs9fOrv8RuzGxeZrURqBeR6UqEC8AY0Iijf3KNA
QeJEgsKAE2paq7hGYJPnme0XG1ZxWgupEleQ3Jpbd8Pr2OxgdsJhcNHFkXzsnNCHsHi33fQVCbaY
PwRrK+csrIkxKOe9yT8J5+7BE7UyIdm2P4b3uE6oSm75I+VQxphvWJcC7PyASx+Cv1289scaDndI
Jgao+NQYdcNqgwvho0/fm9naVvoPphy+R9RF4hZ29VD2mLdA466Bxkh8nbCRF7V0gCPxGBm0SgWz
dLXEk+DCm5JhYRJ87r19lTM6XJPgKlNXG/hjymur20o6/TsOXD7wSlfhgwH7AHemyRjOjAXglIyY
NhphA2Wl50GnwtF/98iLypEoRN7E10gma72VsaBDBoW0aRaPRM9AfoREuOCEC/3r3duHqO6LjE5Z
ZHRNIVTN0CORFy+NlnREqC1ZVsHf6zy3Y975ilUrb4NNLBC59X3d2XHyUiYnr7ijZROTksBKicGp
kjr0PvVwttbSN2NyXNvnfbSTv/qci3zHl2Ae6s9V/9rTfeysDMqDU4AR0AYvqxQyuhAS/g4ezMqW
BbhXjQcLRtqDUJm1sJtym+32SblhsiM3XcfB9jE51PZqAFQT7EiJh/O+0J6d50dkjwrSWO/Rg1xa
xLSgkdelyvc7Gt5WFdRKwo6L5+0Etwac/YO+zr/fiiXfrWbSIAln08wGrtMHJBqhPrMX43pPByek
dLrPIKtnwuvXz8DatmIJeJsiv80HmCoCW6plycdsphaAcyNyZ0r1p8OcTQoc6gcD4qv69cE/VOFf
3Vjxt4msV5bDIM9gvVpPQPLOdK7E9l0Doxlw/FlYDEEBoqWvh82G1ugGvuS6JIKrtarfWtnRK4s0
L6uaSkqoWWFscgbt7xvYMwxqRyM+mQ0mwnuTC+3kmZ/LaGXmStRJxNqeDSuK9g/V41dXZJH8ZWwt
8X6Ccl+j9RAfwqe1MOFI4eloCMsmanTCNZTuhRg4ciQdY2jmGMoaRreAEIMan2TPHMU9G4GoQFG2
rAbCScx3PaszCdJypHeraIe1oLmI5n4UZsPkIS0HuPO5sfEQwTlEnXmhdE6q00zoRzqw8tzM8fCP
rxKzJMHF2Pt3wkzn483ymdXlVkvBQhrQ9kVmoEqhERihKsPtPLZYlAbUXjSLxPGlTQxL2nYljK4U
wRh6Gb19xpPZAa9QPt8mzlDSWRSkl9kpBSuXYIAeBBM4CW3W3p+VzQmzRMGV6ciWXPixlLKx5U2Q
0AYGEsEOEig9pQ1YnBvZqvZqvqVfXf1FOE5iuuQjHt1HrnCV0SgLzLmgJA5fOBhzIcNpdg27H2V4
upl+q5ez46cA6obhcebHc/DP1+H/+Lf88Osx63/9B/7+mhcjgNZBs/jrv9zwtcrr/L35j/nH/v1t
v/2hf+2LW3ZuqtutcZ+L5Xf+5gfx+78dX3tunn/zFz1rwmY8trdqPN3qNmk+DoJPOn/nn/3Hn24f
v+VuLG6//Pyat1kz/zY/zLOfv/2T/fbLzzLEUwr+J9DwLmYUVp4DxT8/H+/bN++eU/ye//tfye2n
t9tPyfNPu+fuua5vP/3z21fPP9l18py9/fS/UGop2ub29tNzdXv+6XL+T8r6T/vO/t+rx709180v
P1OS8A8ac7Ac2mYiy9DKPNTe3/79T6wizmOykiRwH0y6LEcL+pefGfkfPMMpoDWytCQwioATqfP2
2z9xCn4RzSkcLeKnxZ//+wx/c++/Pws/ZW16yMOsqX/5mf1QOX5/Ln+9ZCyo4CzDyIr4cck+l0WY
upt8WWQ8OKntB3BuWxL2mAsqFDNSSAKWmVmAJI8pEY4UlQZ01i68Uiim8SomqSE85yxmK+2xyVFY
VSq1Cc6DklYCBbEboJAeXtnjdObAefVNCuMnoYXZDI0GO8FjrApsJhk18K65zyRXqm00nzs0/1tu
I1CXgbrj+IsYbOj4IGKXIcrbOn+WvGOsM7nle1eqC0gdXUPlxHaM1sJ8DCwOwivvGK/2AmfijTF4
rVqAoPF+Z6PVjFZZPqFxDJ0dvBXBQOzf+uySRk4PMqk5wGQK/E0YPI1aB5NMMFKByQOsX7TqTBUS
uLaYk3RswHWm1W6E55lPxJBINCqY2ITaU+xgTs03pLdK3oLjVWCQ7OS/iowOE1J8rcpw9j3O3O/s
mHcQeRrFk3dCk8Ho4aJ+muB7hdCD3VUOMXkvmPKO3mE8pz7TwNWFRr6nHjvhXj4Vl3JfsU6fkdFG
qNIkm8qNBF7K4eMomELvFqdUExnoeHJ09rTWToErdimtdPJCQ8kCPk31OaOuebTvk+OIeXAKmbIP
HupAeuUubSze6l+AbOnVws3v2XDGDCmPKfQ5LMAzzYU6DI8SRQC4p96Km4zj5JD7k/QOvYNN6+SO
CDM4uIrBmLR/S4tNXs2z9TD8EziNErc8t8/R3sWpwm37CBNIWBq/fRP3/o+C3P9v4UsUYP8u4yUU
FYaXZU6QkU/9cfja5dV7nsTfItXnePTDX/RrPGJE6R8KCo4cIzIf8QiZya/h6ONfGE4SJI7lWUae
m7XfohHFyvghAHQVgHRZVuHnPc+3cESxyj8YDmP+iiKJ8hyQmP9RPJqXwe/h6Nsnl0UOp48+GC8v
dlfjMLB+4WXhPRozWJj9Y4IoUqMtS4FmFoekf0SMQXY9mBVG98FTBFAAZeNPF/JblPwcFT9gjb/7
FN9vxDK/bwqpUDwqDe/jXYYKGKjixDMgezHkXWklq2qERW6wvO/KIqP3g7b0lBSHy7Y0gJWzlZT4
lrvUM7XzN56R6YU7+kTeJa4AZ7mVffSydPq7oy+y+IiNMYoAgfZ9ZD/AhorVRFN5BVUNOjX0o3RJ
IIUeXGmt3Qvvjcrev69NNX1MQH51uRf5e0GlbafkuOmDMWxhPaMlLkpPurfpZsexXXqDGcwL1Oqg
jnkksdrz7HHVPa7c9Pk8v/oU81361CAQlSCm+Ap3AZY0m+KN1/1N48B2mXsCacykLYwSvoR7dn3q
+4fP/L+fNnGZmPOBT42yGIX34TWA3S+kEbC7u/nbHoMok8anBAEY0fbr0/2YUluersJwssRwgiTw
H57wn043GQtxkKl+NmiBOfJjfC1f6B2Knmp6Sp+CM0Qpnq3sTorO7TJLcJlja/AamJVqfMiNKob+
QDpQd2utA2U5GvPxOCosjxSOlYAPXs4V5kzo493D50IhXede89yhXssdnDMgw8IanbqRITm8WtnK
vgfK5okRAhgsG/ANb+xAzTe+DsNwxhEsyOwsMSHlBBlybAVqAGFpQPJNb6ZWfcoMxsEwbOoqpwBu
EQFkB60u7P0TlkccCSUr6DO7DU6ZKLsAegRU9bTaDM6CM22lh8puj0g6nrNDc5gajPS2z/Q7iySJ
hiGs7wwa8host1rzKqCTLp5aAJhLtTQxrgcKMP7cwYBRF2ByhD3qYdozxqiHJzYh7Y4zGE1+r/Ar
r/OReDUFPAQMS0NCuhW7kOXpsJiEdBH1+f5G663Kmp2d75I77KNyGJy0OiS2AUFNBl+wO+4g3sMH
VIMhutYZWJpzUu9ifbpvXRZ+m6rykJ563TsCU+l4agAQMnuqNp0b76NjjGtrwKDTgNm6p1IOR7h9
eEp1bk85rVreC5soJcUGszK3BIlBBdizXYBLti/s8QpUXOzIdn5qd8kBF2o/2JI97GlPRWdQONR4
qoEATolVovtvQBBAg0UazQZ2IUl09iU8A4t0z9hwUL6nt8qR2kiPKJSR9ABH2bf+iAKnmr1ye34T
Zlr+HNyJm/jkw6DQRQsIFa5imz6np2qbXuEMAu9lUGHw8QWG0Dv5JGm8270GW++pBxKG1O74zGAO
nj1wsA3pNhRaFJZnKLtwQ+2GTeziCXpE0dpIrfa50mQVwE2MGs66qRaZjrfLcN2oLYZKNJRlQlJe
8TztCiM7l5f8Mtxjhg9yTx/VmRaJMSLsOX7OHaSQkdu/RE/8KSbKuYVf9ejirYcR525MSI/3Ev2p
8NS8cZhdvoMgEOZ66WmyU7NE/8KKL2Cq+jr72L6ydoSATcP9pNen+WmD0RfambPZnKQh9ZQNZF0J
4Ci7YR9fgTrYMfhuUMHxUOYmbItgKgmnchXNo4BRp5Qoav5K0Rt2L+PG7KdNo6O/1MN6/JQdCqPY
w0F1IPGlzo3MieAzr/KPQEXCJ+mRdr1j1qrKub4C3LDt1AaNNFvYJXtPQ8kjUhOHO/p3DUw2Htht
tmt0zsX0JrtXjvBQRftJS+Ay1gPMn6Nw9CgTFspL8Q0sYyDDdc6oCaRkWmVDsHrI8O7OpcnMQXLQ
6bBl2noYlytK/JYCU3U68x4ZaFVxp8QRt2i4YOpIQUw7ZiLxzsoTjsPAHmDjP0queDdJ6IR5h/IG
6sZePkin9OJvEoST+2hfmj6a75Bg3SfbwKaQL6e4TCqvw9hnfuKxds0laLXHdGhFcINwdTZ3ELwj
333vRwDzAls+4ml9kt2iJ3WoZo/9yX/KHLYBRQVQRKC5pSM1qt7ZO0e7bIdd3UG4Pldq4FBussf+
Bw10PbgXTswpvOMJiskwOD6HByXVAF3FHyDQHP1tqUknOP7cIXYcE7u/ci/5MT6iPXmiDxmMzw7y
nX9B1xs9Ov4AJ14rNOUtj6vXwSwBs6zhodFR+DG9O0SY8JjfwguzE19li7UanuT7wErv2hAJ/3Rt
dtUGXOfjeDdrF2k4C8D3PbXZvb+lDyKmGLN9f8pdRM0XWs/uirt6V6vJOTWlk3BCJ1LAR2LPwhGa
l2hHa4ObHWknPLcvvqfFe+Y4vvF4KgqUqkf9Fc1JbztsxIfyPCD5Q+SIz8/VFU+o5j1yJ3gs45XJ
8Ie4j+/orehk0JBtyjPuLrY9Tr4PtfqeOcSEPsUoeB34U27R0D6fkwQT64HePcI5E0Vb30YHVsBW
jRsJazA65jWKE5zpTv1DpXMbGJQZ3I3W5HO5BVQABebaqmeak28EG1RZbzMZNHbQZD4Xx+aCvlpw
888cRRTg//Hwx8TTM1fRvBM6Wh+DOLvsmlwHV8QW6wR9Ma7wpTKYPWUIB4B7nbZTi0265w79hj/m
z5i2P8RWc+ef0KtGeEDcUNldbjEHWOIyh5xBK7Bx+S3vFE/FJbtECMzefY6fx8GtyqVspJN2DY5f
gzQaypvXXpvQMWnQm8cUfUgGYFUZCCROQ4l8K3J4h3Xklx6Tc1YHY+RbD+cSCYGL2lYGmuaNkTvK
W2v52JB1uTqVpInxyqJLxriViXMCjHMgGTrfs+NBjXkvfJ3AefrrhGZJBf6WOEgiI7ACi33UIn8L
2T6S+7QO770bDUQjDBZiUqEJiqnK1wJ3OCI81vK1suoHcuB3eRT0Yr8e9ncGG3Rcd30BDPs99yCb
6YnzsLoCXniNUjW5y3ehAwD1U3pBw1vchqkqPqQHXJpqEx07lzLTO+qdteIzENynr6+HJC6qzL9e
EEGeS0uMhD3dYi8FJ8wURUcktA/2Hm1L8nB2X65GuCvBarDAE1YHJycvtvsiEacmsGtAzoMZSP18
KMhIDhBupOoeAHtVsFLiZPZTTXIzNe8IetzGCQhea0up+5gA86Hb9wSGkVpH9ilB6eGckr2Hujat
OtilIefhiOvjEDVxHZfX4Yv+dIzJHqwZ/LSBRiqiKE2ADUu2g+HuO6xeSA00FIKtA6e+3ozD4+kV
ywRClgAiZUi0F3wsQJFz4qD0sdnjlz75+PWQrhPgioh7dXHUuyvcq8krtJ3qHscXbSQbOblLiOE8
eEjWHgzPRuXHeUnJwyyOCbQ9ja4YC4+g2/4JySY55trV2ozkzX2acAqaE2q6bZDnLbzykOtoxtvm
ipyLuDid9+fR2lhvvoG4hge8INal0BTt+oD/Pw1WiDIvkBHgdWnWdaaD79Gu9Y9zDvqC0X6fAMAD
JjuKasQWyNE9owzn2g25M1P1SbGeHPVt0Dj8p6cB5zPjcxrtqXFmzhlj7Z/A5NRwiVUjVc1cZYzO
achJQjMIsdsOcSt5zR5UA7+/ITpMPDFwjC8OuqDrcIRQh81jRM76ZodOkWm/GgN5tC6eeuZUs9Ts
mhxQ6oKFrHm/Ozs92ZHDdsLPb62NgjWv0NXNdqOftjLZKNpDSRyQi86Vbgv6Ft+kCiAtogupvkNp
GqinEHKrgpgFQbNeI+dXpNuWTC6Z6rZklxHdEmAUnOM2tOruzBJLv7xNhoDLyW1eA82ErfKW2yA0
P5PdZZzjFHlCem+IuG76zRRJQc4+bltErgqy1gzWLgEalibmKPRNYU6uDj84fC79lqsGHlEMSKqU
u9vuNgQ0+kJ1cYf0d91SzdsBzBxDf3M5AhtwhVx2no6054QVwBygh5aNUoeo4Diqboe8r4PnRq9q
MbHcmDisym6uLmi82Lq4eGQ7Dck3KMHa5eriqwcLQgf8RzSFjR12ChK5us6xIJtAh0XfrAcjAXFa
fX+NNaTD7xw5PxzdkIB+iycTO3HdulxV/YCHM1F35uMFDtHk3bEeeoLL+/+oO6/lxrGkW7/KvAAm
4M3lAQiCXhQlipJuGLIASBDeP/3/QeNUHFGM6bsT0d1V1VGC2diZO81aKzmuVi+LYbLpDCnTp27c
8mmlZTdCNoBzHkIHL3KY495ZLb4FJxEdWgT6JuaEWdGjWUxpkaEA/FdD1pcH2rpbnq50Z5Fzd/v4
2tiwaqnrYgZD7lTY+fRmDqbF0T2C49EtId8dWMdJujrgAmbXmKZfsgD/5Xa/ObfB+X1LX1XB1EM1
w7kxZ9N5lJeP/eh1CWqcVUxHWOsmcNAgHNDrvf16z545Td8WAO6mO9NewHUk3OEYZ39fyau/ZP7/
68EYsEkjAkCzIp81tsSu62NV2gc7a3JYdDMJp/dQTyvPnJbgq1h0yQun0ixfBTN1Iyy6a3JX56zU
f7j9bw9w5vbjIJNEeG7BbkgASQ1H1ZJFYAOCbemI+JsN5Xdp7t/qOJcMgV8OeXlQjP5A920UPIPL
gZrcbsMR0FSyxt+PJX0oZv22PkM15NuHC7K0Do08HD5cN2yWzialSDbqS5niqwcZw4/2ZGdb8ymc
Ebcv9SfzXXD7V7TQ1aUojfO5tJLvYCIQeHU7wkCX+h9BFpVn19yKK2Uqgqj7ODjCEwpqlM260VFy
JzmI+ur9sMltfjfv7BcL0aT1S3N1JLn247H7bf3PdmaX55LQ7nnBB3+lzoKn0M2YK6hP201t3ycz
oFEz+GuEqeY85xDFV9vGHEGGWbEMxv6yvY1fd7M38S5iLkfEUCqyVxqCA2TKGhFI8Z47494AQGaH
N838qmbCsD3+6/tQBpZMk56VqJ0xIlIpMLpWlIOd/1ATC4r2obSJZ+38JXg+vR6cZPL7hlCH6t5/
3dCUNUs0FcpQQ9X7+4ZgZkatl5kU7NKR8RZ4kD2mx9CJptGiH7NysgPhZiweCTIAFn0VJZtxwM4d
iWP5baClzCpGzCmz2JVH3fjw0I31x3RDIwZuk90wD4J+9yTy0OfO0BWc/v7051CQf1jbt6c/q12q
winXfLUPdrrXQOQdMPU5+THY4nHuGl75UL6kliOPrGsSoGft/H/cmKq7IRqioupfdbRvdiQGh7DS
82HZGDC66OfHZfam3xWLaFaAWLvylgNO+OwbEdkqMgV+w1DoaP75jcKAGRjGoQx20ltc2xJyqs/k
VjvjaPebBITfEv0j0y1KWjm/31k29R/2xx/3PvNnnZ8fTqJhBbs54LrwJfe9o3LfBwNUrwaQF9lR
elu/WdJd+SQfZtF9ptwKFeFZZeehLeWjYewMes++U5HjgrmFZz0PFBQ4EP6lqwWLSmqcbF7TwgKZ
BfHEBm5bdfYpt6m6l2BDG1u66zRb5J+hqehEso2i8nFzYMAhsw/wqScX/SJnCKEHaWvY3XZNvkfC
FWyjbWUX88NEauz+Peu+MMasHX8RLKIwP2xjTmIw+ITcKMZxYFPgGnf4xuj+8JiuRSeY0n+bJpTh
dPxW5AwBN8DHicgTiBSKhMeEBgEHC5iN3GHi1TOcSdgM/EA1B3jKoFHKGmS9zyAkyX/ouzUkIBQP
c6otdgtAyAZmmY8b27pvZvUjbpOQaUAuBcsDAQDgW8K1Bm0tskT+SV9yFt1OCCcLPERnA8Fj0v3k
RPgno+PIzFkPOv0ymwCLpb2nInRAdzZYDvMNyVidE6XEcTS1qG0Ox3M5zw4jZUUFKn2NRrJumzOY
yo51D0jTGLWV3a7FTRs7NY6QZ804JICqLDSws77tI5UKonmaJzOwvzJ70WnWDev4TkV7iJQM3aXs
Fe7nxns71Fq1aBOalDiNYAVes31SV62G9I4L8F86zIXBxdJzll1xFy8PS+vef7Umyg2g0IjBgbLT
Tssbetm701zcJDvhvZpnmhdvxR2lEfLL8jgqPXOerdsXy0vn+3vDDWcnai5VNvJJPMQnHvtI5Dyc
uhQsnGQckFNwiAHZIo9fZ6PoIaGw+Gitqwl+S6N43NYDrtVPXRU3HDnhZxKvDBnNXeeUjOTOBUts
5mPA7Mzn2Ncjq3ADsGgUlMnjUW5CYJMyINXmwm0Y9tS7Pe6oG7UGf/+O6USqK77EgafRZHvMSxfs
KIzwrHcNCufhpoIKQrG0I1QFNEi5AekgYI/6UmFYNzhcOCDIBj2SdB2cim2reioiD2+HaRnCGgEG
PoqmsmfclFSjMnxxg2vXbIIj2CGkJwdHmaJefKCIkqRuDsaWFte9Adh4QERX85hsMgDzHD2GiANM
94hp+EP5dWoMFe7kYbBLR14ixYfvMR2fxiFVskfSSackOldsirUMhQiWFSPlEVrnb4YrfbafBesh
iUoXpUWUG1OQnuZjjYjnpptpJLGiZ02wtCeqO/ODh0QF8ukbrOmw7DBna4qFVZR9hEl5a0150vit
m7XTcFbvfH54ae2i0rFWNWcYc8cc9dlSRgOtulxYN8WMo8llKPNyT412kJKj/g0fId8OJXrzKwcZ
emCg08oBxTbYoDqvblJqudbw7kOSSu1TgI0Ocqoq7GzTr/VlMzNvwV/wyV4G0U2fsVf5HEUhJ384
OlD8VrTz5u0UnuMI3ybfyqt8tL/tR9KCf8fGTXDPT5P7UsYEQ7nM582T4ETjeqFyreOS5gn8WNoo
jibwa/OCGY7SeZRTXylG+pu4ZjjRVjhRkE4HqPbIXEc4kruqmUbWbXjbCvMM8PYRmjUEKNuaq9uT
bxtQHaMJESAaVJrbZE5a2+rscM9Ok2dpYpfqRvFHyl2Nmvjhrm7H6jLemjQ1Sqp1/ji8sQaxa3nl
w1MaFKjVVeKGK/+OorcDHHusrgRkvxE1uSm38SyaBK4/AhXh6p/w7xhRR6G/WdZraZTQiQmmA357
Wi7BSQCtnExArnMda5FTkBhWBuqQiweAVazSotxTMcvteDLMFIOvx0ZLyQItaDz9HUHpLR+++Wyc
rw51isNHcgnhIzukfcXYFvo0BaPg7Xas3ejLfqziW6Ck0PSnWqJvwao7JroyLe2kxvVXwmRIMDto
g+EtapfCxl+qdvcGxvOJLoU79LvyNXL+c7b/uFxgf2Pchf+auTHDpjmbLGbFUO1fNU5OXGn69p0w
ot08zVYQVJZMKtsM+PH2ttz17BmYcqQHut2sUWC7b5bl9LX4QAphTt1kQRgW2K/gYbDtmAsMnTFl
BJXUSe+A1uAjmhX4+QUtPHLCbh45/mooWLQUmxMvg4W27Rcii8CpwA8wlHbuDz8n2ZE8qhdcyu4X
Hdvd3CV36q08U53mI5kNk9Wt8ek2mSmU/zElW3Z7xmdYbuh045QTkC7JTeNpr4nTbaMb3omGizJB
aJjDsabxxuoj48CzsY/X3adhd7MGhKH0lJW26bajB+hKzAFBwRM0UWebFPILO32vnpUJvJ26tI/S
+HCTHO06tgsZaJGdPfu0lly6jM1z88Hup8/DXBoZKYPOlR9whYWjvTZLlVHi4+z28BaNWgqCyq6d
HGfZFjmNYTKDP4/WoqtC/HGlBWciKg/jxCLyZVYgKxNN/U1MpXmTLkwvXMV41lt1KXtMBtNujuip
IWhDZ9O4h9kgUtmrPU1zZMPRzbu8mB6MZW/MYuaplA6zkYUE3/uoGhMTONIN0VvwSg/EpJYHBba0
5ScOYpo/Dsep75pL+YsjJQGnp/3zTDMkXB4FO3k7LaioHhcNTfmEzI2OPCAgWMQLZtNsECx0gLbb
1ZtK30ZkvsYdW3RurODXb74apOMWEihGBcgjQfUaJ+WWs0GAOrmBw+SUdF4HyIc+JbTwFx/qnX4T
za3BDd2FNsLN/Suiq2xYqEA0Mdc91TgqgkMmMHg9YSUKTLvl0FRtYyWvOXR5HXOaz8t5CNN1Xt4l
zsDE+thDBi0RyYWiBjN5KcE8tjVKhQQ8racVq+DVcrs17akcJlIvco3srcDJsnM/aXvlsK9oXdHP
yeDP2tVTDTfnfZOnbjGsI/Vn9Z37FG9Wb0OFycIH1bXwRmjlcmag9rgI4gnpLDGX4fHnInI6WksD
7iDeEcW+RYRX8/5WBNmGNIGtsK5PRjwj8iEvq1GPhun19XI6k6d4j8wrOg8ixL5jp+vqyt/K4cpw
I5hKhCKZzVDSOJ356p0KgY06AB6aZcAiM7sDpWba+G6YUDz4sYXBOWCE2fbcBd5V90FJXSL1Ihlr
7Q6RkFeF+Q4c/QUDPmwpHOeEoY9GyEY50mRbZMyf0GfxtHgop0Nubzh0EXu32kQ3PEf1lL2x1GIy
FrHcefG2vylOTrh9S/gG1Mt9jJuGpiO9sfthyM8wXS/zFNh8eN21eRiWoF/5jCijsrHInqwtLcx8
gnLpmm1Nau1VXnQfUM31J417JDiB4EdwXy8ajLNdyG7GPq8n6YTvu6/sJrEZRGPHq9Ug4ntkbCvD
RB4id08L5LSWZmkHDEidBq9euoNwZutPmLKbbSN68U8nLGYChBnO3XtNz3Nodr3ka1oo0zcIOHAm
RMUxbuWbeJJPkIQbiGscfun7/pPpmGArrbf4hqWWpy1hwRMdWAYuAXHE00K38g4Yjkm0MOgFnhw2
zyDIGROZW546egUnuAUi4egvTYtoC9HfaMfUQC/YZPcSsyc7O3nCjm1xGr+WNgCCsbpmPOU0uMsc
hfgerxzb5UODObezhovfDcv/up+JghusUagaCmnsBzthyBa12Wn6UCwOJCvHd91+01bEvlPzHf4e
bcHneqKtzKn4ZKzUKfOqbD4m1TfL691kWi1iuxpHc3NRTgwKIrSMg3p8oteIidKTPNJwhfmnQCBq
HP2AXeavBBXOnsedKrvjVn3SVpib3nBWQXRwzCfouzYkdua6D/IdxXbQWmPjzazXeMRRNKa/O8+2
OAJtpa/fJM4htgb2m7rSJqWJXs5T0Pe37YSNPe3ujY/IzRkXogaIYXbz1mvdZnSchovDp2zZb/JN
OinpmObz2t5Rn1pZW2Ppy7a2BETgHW5YA2OVH4jw01c8iat4b/iIeBJ9Bq/+1IemtilnAlpxNEgF
asi3yqoYiU8f9evhzpxZZFCtM1jRKNvSMoC8ltl0epnGQCCPN8xdiyhic5xaz7RZZXv4uCS04/xF
J9nd0uzkTuZjj6QVROO58gwna1OMP7SCZ9mzlajVV0B5hzFXKP6L03yCNLr9Eb2mUNg2ks+H5NMv
07lm2MkH9nHEd0tzBh96yi5J+JwJXEIUYyhgoT4NbQHMCoTT0slGloNozhZPZ059j6byFELq5s2c
Mga43+3XJ6/fGTtmz4xRWt3EFCL1h4TjtR+np7H4QB7DuOp7ASPnwByQMjSqPiJ7P5I2Emj5iWyO
8vf0Sd5qu8TbH2x2DFaC141Vz+De+ij+BMRfJXYguNELlSCywVUDOEJY9rjqT8nTXDm13+IdjBTf
ftOneJ0x9QzSyA966ks8EjUCqhiUE5/oCsuhrbzEbvtRcrxa46HxeRrauJQVKQ3ABdRskuZJNflE
vpNkNbLx6JOhcBpSNN9mU6berIDi3oZ7O9dtlAitB6gwtX2YKDR8uifmTERDd5RatDVLHw4bExk4
DpmxyKel72/MJLd8yagX430eEL7iBBmW/ZNf/KfwDbYxugJ0mBfVFF0o5uuAnjMn9fIwgXJVrrTI
LsDlBhT21Yk8DwAc2aP9vPRqT8epVTfx7DA7vtXRxOccCR3FcsXFvsLAJbd+aEZwj9f0hKn/k63a
MnMNu7EyU3Jbue1XH90722lnlcMRwnpRnPgcIJrQ2ghQSDlfZJKedc1AC8lWNDTS7fYzXVGP2LGM
NMypS/hM0ats5Y70Kn4cXoQDhnwts2UOtfc9m48XlT15Wc1JBGztPnERzdXdalZNunlNQDnTx9m4
XlHSHytu5BaTCrC66erLfGwtTBoxkSP4kzQZo6slHmfqfh32y2O5Aci0ihclzTqO3NdiV9/m8Sjf
4JFZ/v1QkUGddK59mPMX60Pn2lC6UESjT4Je4NhCvQmqzkoepTPMe1behm9fn2wYmgLNnctQB0nG
4XvUgsHunwE4Tc1HUAN2sjZmh0mzEINR+1BN4QOeQptNy9QP/+Rksu2/05jZUKYhFVbuO31k0KSh
lZ7c6HRvXhQqx2+ap3ICsJfWiAm4cK/lRX5L8LfoRpLLve7TVb0E5w1uA8j5OLzHd5mP+xtejt/Y
gEoYlEgWzeLHZDEkUTZlrsPUXKpLhpE5Irv4NALeENrbg1uxY3ROsGTBNL4hzv7UV9KUFieS1M1N
8tS+wL191x+LacacBYKSARnfCq55E2zkNzA2BAaEdJo7sDPDhXlXkem+5PZTwmz0rTo3psq7heJf
7PE71c5wvR/masj10cLkc8iTZMQptUV7jeJY673QrKKdmGMdFDRG4V1Dcu+PKG4JT/kyv03IldWJ
uWPE2awCvjTJnzu74bQa17fVlMrXNHUk9yXdxBvin4+Dm4LeSu4yYfTSYzoA8e3jGhJUcn/U3NM9
u+Elf+kxjWqNXthCH9cvEiFHYuNWWje812b83iQVe+we80nBR6Y78Yh7NmbCJzWz1JYemhuptWHt
AyF9jUkW0y2IkRvGb9N0IRQLJgPrK9+i7YarAo1iHd1ufpjx4ZexUy4Dl5+lIgC8Qj46csAHj93s
7sWc9A/cJ7ItT5kR7AbAh5RZzlPXD/zBX2dT9qcL7OP+uMvfxGdr0d8htLk73XVzqoRovC0lFwHO
h97V7WCnPB+d/ZgwFJksp1jgelyCM3aEvhI3BfWUbpYzZYDCejbXpkfKNKnz0i75IpJjfIoEBXT9
8EoTIsab41ocZWPRjp5F0G/T/cpkJpajfSbvyov/2DIEDYElOPAVVGw3uxmG8HGvyFNXVHdkr7uV
PXOLDL3D+LyjF8+Mj3opczyNusnpBmn241u5ahbaLJsmayoKM82h2v6ivhULMZ+Kj8dp+xBsiqk6
YdEn25zBWNX8iDNLV6iPLdmzC+hetgaFHJvoZ5Dn+bWY7iTnjSPdX1jLegbs24bF+BmzD8sPY+92
qovBCq17iOz0IefUbTO7rkYdYTJblbc9esMxcV859VsDhIg8EiIkwi2jfJ1sSFzHp10xYdAiTd6M
Zvrhlv2+NDcJ8EpmeZHKqW5mawt/PlSDKB6xHu2NMg0WB6aMohNCXUD3qHB5DF/eMUVueiDCDmRq
FK/FAykpxpCDNsupfxnUdSl+28IElrqyDj4i37GGSYcHFHHJr1fGU3uTvhGvvCV80ez1+Nqvk1cl
9DQ78ChYU6WoId3bza30br1TxO52+UfpSdRJOoS78b/dK8z4+gmEGwfvOqP0A6tDo3ZH1dkZpj0a
C2k9VLysaUdBBUgq8FHqqTMisWX4QMVlwGcEi45GuLIuJrRsSFWdwwztLYyc0+ilmG67ncGUxACm
vjXJOfth2gx+qvwIx6c7gExLmUMVzM99zBTJ2GNTBc+Umu7USWfjApDz4qTx8ctSZuMXKe680BdY
ls/CTPBIFtZNyPBPhXL6Q/bYjaVP6/PAEf+mfCR3emmzfyvQQ+/KHeBO6v8iBbCY5hszVzhD8rGw
Tp3mXVy06AdA4zSW0nM/a93h/JZH4Rvoq2cJ8ekX5QM4VLzl8TSa6Wz+Z4DC6AIN0KuEEG9MwO9p
T8Uk2gJoxiuVW2bOMmX79Nrgxsfy1bH1P7Qr/2ivnPVjc8XqrUhvgl3+KL1ZiR09EeANKSXJ6H2z
brfH1+IVu/y9ryP90Gb847ZnXdLebKKTodT0zRgXQ9T5QhhBGohNcePhaMVTCk59rT0v/9A2A/Uu
KgqNM8Dn0tnr7rXcrNqoC3ZQ2TzIDiSrxW08EreFl3xYboUOI2EOVbmXYi3Pcy/1Du2VFviP7/79
Gc7evWUqaOAfWPJm5m8I+sfKxH/ej42H7F6ntHxlpQfc23nv7vvdht7et0ahLuXiyTB442hxnIST
/P406UGi2cVzfIdgykwmoQTSvzcJYw4z/8pA85/gCH8s+Bm5JS2KToyVNtgJk9PKp5dhZ+DCJ+gv
9rbe2jLebgrhb0bFZypskgVQx3eZaHN8nKaTbFnPqykn30EbifMGcpkxtdbHK8/4UxPXkjQRniVE
SNn8wnR8W6IsKhWt0rJgZz73lp2v1VG2yigJjBrOuzWB7eneAFPDmQSZ4EqH81wZbmjkfr+5fNZw
l6MKcWyLm3e3+nNzK25SHN+98ZZ8kuBUj0BGggfhWX0X39sXfNDX7vifiHL/ryrK/CUKX+K/2RU0
1+pvyeff7sqXMizK8K34/4D5OyhGXmbKjV+i4xeb9x+k3uI7V274yX9SdTXj7zq0N1OURFNXZc2g
Ef1Pqq4u/V3VTEnTARwB61EGAfN/keM0EXIcA3H4UShwmi5jX/8ix2ny3yEiQ9aVcTbMULTU/4Uc
96chC7KEcqwpgjX404DbshUaY496iOqhFXATet0YrPU88L4tyvofHuE76+3PHv9/Ln/mjeRAOYlC
1BtUk+/K7uGEBKEcplcu/ie56j8XP3O3x/po7NOgYhBBi/5cRD0tJWKS7hXxWd/no9/fQBpM5T+u
7j93OYMISIdU7XW/pcR0WJTqe5FVDlRyE2LO0VzkxWdPFhn0t1fudumdzsAQxaE8qWHXGJ6gihQ/
ClSMVPWlASa+1+VHLaZQHgQpw8BMZkucGNBUMkKo2J8ekzSf5HntKFE90/zyMRKB4//+UJc+4pkT
0fuT1Fp1iX6A/CBxsBnlfWL4298v/nU4/rC+5/5R24d5qkSFSR90mAmkzBESPG3NETpfXukdGveq
es3PH/J8JmjT7LMY/id7UZx2esBQL/XKHvmylp/eYfia33x8xOiysmNEMYoPp0VbgK8MQBgg/RUd
rJHUqp8dlGyFIVRtVLptSXh2UlD/OApek6m13UX71f54JCU9+Qv1GK8ERXthyuFT2MrULGqUXwqE
TxhyrHXHK+Khf0Lm/r2tv46tb49sCqJ2FKq97umFiZLJwc7r0jtJ6/xwZQjT16StnxblzLWIdS/o
goG48b6q7gsT+H4ucAIeAwXxk2qpqBZnkbZ/0qT2HREBFGr58hiAp2jig5Kno75DrXovjySDOkaU
pk/+yXwNenkZHQiRYyl5IODyyqiZaD7c70R8jztpq3Vh5Oidf1M3zL6p1Hh08s2RWiJ3vldv/NCf
p/J+K6i0e8UGnrrYX1GBvWAm0pmvM+SWIUgZK5qcopXQwwmDb7g7itb6d0u59MXO3N1eSU/qiQPB
05UnEfSLUiM5rYajuFIff7/DRVs883Vxo8e5lZ40T5x1DymiLWBG2BkAMzzq/JPjq3gNUXrpZc78
XJcwq7VEUtQrxVVntbYUt4u6flK0+spqXfoaZ05LSg+JYPSy6R2LjYB2QUUpv7uyThceXhwO02+2
o2WioGUHzfC6Eq1ScSZEj8lhI6lXLOfCo4sDaO3b5du28es69E1PULYJaGqgBGS+f+0Ti2euylDS
VjoxgdqT7vTbfBrDcPM9sHatI48TkttrY+MvHGTisHbfXkLG6FrF5wPHsm+3RyDhmuyEsBT9/XOQ
h9cQi4Nx/eBkxDMn41tlVUenRPeCyqnoiY7kmexCaB3J8VghF5gGk3IJXu4vrt6ZjRdJEZy6jv10
bEYpU5/QNTs4JoPGagqj2U03UTe/3+nSHjgzdiHFqo0yZ6QvKJiU9tPhKS2upCaX1uzMyuvoKMuS
Euy9tOy3glht+sQv/lqsIJ7ZdaWoaiEnDQXDDPAUrMUMxRb55fdFuRCsimc2jTl3fnToDIJVc1Z5
R0/xBGKEa7jbn9fFOCd5WYwRMjNFYFwZbvvwWsrj3x/70nXP7Dn296SApq55CRm4CuKKyO73K58l
mf86xQ3rzJpDMz92woHwPWXYmRnTUkyO2zyny3naU8Q3wHkrh0mQ9eMkiZZEIKjrUVs6tpptJOVH
WoGRC0rjmurEz47RsM6M3q8VrTzIfKBhVLFyd8pO454xaGHl/f6+l65/Zu2q5hcyc2pNz0fnWIet
haRZBtikuvKlLq7nmX23mpH3QkmwX46YetzAeK7gLxuUboSljy7hjOocJeJr/MJL73Nm5SCPK8tv
ccZaRQNLOXa3glbMlFSftAf/iov82ZOgfPCnI86lRNGZm4bD1xDrejlq76e/dsaii/XnpaUw7E9F
oWheo1GnNMzZHvQpaNzfP/Ylszmz9oNep5EWtzqLM68iwZb35uj3Kw+G99+HhmGend9iF9eplGia
x8gUEAtNtjALZbwvjHEpKJO+ptcXhlcc4oW3MM+M/5R0jMVsSFJ9uFqCDsJUvnLls5Lfv43/nNyg
7o1Msk6y5n2xwxB+OHnpRCVWK4FIXxtpeun5z0w6C7tUoP5gIW7fbRJZQxPWVMUrn1j6OUowzjXE
kzQR/S47mp4hJpJXZyVAB8Waqp3lZocgofv/nOTyjslaaPv6+bhqTYraxXMQmd2s1+IHpqwqAOUB
ffinawN8L73y8P+/hS6cA8KemTa6p9ChPNG1F9MrqpIX3/fM4A9xYZp12BIVmRECtvVdUdWekAuP
IbL0WhQ/KlTJc19yqjoYnWhV+yV9RvOz9X3PrHE8AmrCiXFl+S+4BvO/XENTGvt9oHlGEwAyQ7yf
M+LUjX63sktXP/MOWpUksqlynKZ6oTL0NIqdJAgmWa1eOQ0ufaczB6HqSKUGpgLPCz2K9jEHuvP7
k19wy0Md7/sGkFrhEDL4EXnPYzou5KdQZYTCAXx4csV0L93gzCkwua/Pm06zPJNzLIiXUds7kblO
ld1fe4HB3L7vYElJg+TAuaK3sa3poEuBwsfvyfXA48LaG2duQdbadN8cSHYPU2XMSMobps+ttWXv
GLMBrYzIUnHlY1y609mZXwhaU4tlgZfLxZFiQWmuWvf3Zbp03BvDPb+tU14JrZTrrFMz60EwZzN6
AogIOD192eSeRv2oAu24uiYTesEijDPrr6rgZFCGYjKv+uAHD6rmJtdC44uvcmbL1CMtqU9TAw7E
wDZnKmQ6C2g6S0DSBmHAgxvBn9E8a30tw7v0Yc7su40lo28FiWJBd6PG27K74iTP2mn/PteMM7sO
8tM+jntjaEObs3qtABWMGWaW3jHP01Zmwea0lhctmBmIDIwYQDbt9+1w4YXOp+QJSniUG8TjvFTS
7SqLRmZ299eufGbvh1Oo+KoImacMX9T4Zp//NQ+on9m5kHexdir5BJrCdJ2DcFxZSeeP/tpDn5k4
cr5FpfkxUZKcOGTY2tXI7oIdnE+tFANL6jSFwAUh8XEuKK7c6G/7RLiSJl4oY/1DvOKbWYtiEzUF
fTFsYX9rSNDHhzJH1jhHaVS6wkyeR1cnsQz29UMsqZ/ZtFjVbWJE2F0Oz0V+ge8xqUFpnZ7y2f88
9vXfJqGfWbeh6kEeSagmG/7h1hLTebtXloKqrbPssEtrC/lOJmz4TVKM2p5ymsZkUMcvtTv/oCCy
FJL/ETKhTaox2CJspxxs8RUneslqztxAL4Z9GgyFHqObhwC8xf21asulK5/5AUsNVasd4lsZLRrt
aCtgTH/f2l812R++2vnQYCjIYaxJ9AJKNBoG6kp04z9TJbaZ7OBkd1Smr45JvPAW56OR87wghrZi
wytmKu14xqvsuifQoh6TIMfiKxHX/e8vdSGo0M6cgWrIehupQP17iYH0C0JYAAizXv9reeT5JGwr
24tC0+4tL4N6uJ9Sl9fCK5XzS0s0+Ilv9irHnIxWcdp7TXeTgdIQ0u1fW5Lhht8uLIg9B0lJb0lH
Eqs5vTIql4KdYcf+tRD60qOfmX8rpWKc9fneixRKA8VT8E9J7T8Utb93Toej4acdembxpnoUmsCn
snNqgtUBRqZhwTP39sarYj601yTTL93lzHjlJA7846k1Pemwt2yqzksTPG24l0JHbtrl6QisqU6u
fedLO/TMoIus849xgCmQXLnlftznvqu380y4so8uBUFfcyu+fW/pqIihqVKYpxjsdoCdxtLEhK+g
3ojQy6b+veIAjPPoqv6+v6RhnX74Sl/6A99vWJm0nXKZTsApXVF/g8UaiXe+qq/yY/aJx4avqQXw
r63cy5LDXDldscYL+049M3aRypeEd9S8LJtHIRBD7WrD+8KJpp6d+2rTpCEYIpMm0EAfw6UPaj6M
VXP1XeRd1YS4tHRnRh+rp7YqxZKAtQe2JmToojVJ/xrVJ0JJBTlEEYaC3hujxop2isEMvZh58le+
22CeP323M8egRWJb9Mi8DLO0sgeo4k6ylNcRwDsLrHfsClMYx1fudWHXq2cu4hCJhZJJlBOgSEPn
D2FM2+oT4lDQgb5YQclImIooPv6l9hHiXH86vVO/L2NR76k41f5UEgMvRiNdYNby7+8zfJ+flu7c
ZeCU+rZn6QQ4+Nq0sm7q47XPcmnrnTmIQxt0fRl8VbQalyQGSceYQYJAxSfMoVr//gKXwsOvhvU3
oy0M5okJzE4lPIQaBcnZ248o8Q6wZMVJBpWaK+9zYakGff7vx09FOrGvYpTT42za729iPQXkNfr9
LS7sKuXMAeSRKmgni1ZtLS9CpmxU9GktNzq9/H75i4t05gX0uAjFJCOuZe6JC0uVbgvR0UweD2P2
cKFXXPbPLR3jC+H37VtYYhfs930P0czzJwpsW8WT3OuD1y+4SeXMzhtB90+xGWpeK9HIpqk2laP4
Sp56cYnODDvxU4Yp50eduuWorhwy1LF/CwMQFV1GMa1LKAzXhPcu3uvMqIOComSfUwwvmcc1cL0R
IjbhoA5jZVOEx5QrxnFpy55Z974ErGFolL5Qv+qS+QHRhKu95699/4PrOJdfPnZSlOYqZa8u1Nb6
HrGLAIWPppSXeBS3jtS7PNInCaUjsRQNp4q0TROqawByvT2AH+xcFOZFqT/UB2h3ewOqUIACQijt
FPG4CloJKI3ZbtqTyvhA9B+k7FEug21v5bNSPU67oBid9sU88gXUHRRhLvoRgs6nSSMHKDdk/VKJ
2is91gvm+TXp69u+VjndVOBZhufv+5UEZ1OoAH77/ezUSdPfTfTC3pbPvEuwt7JETFVI29K9oU1a
vbZ/v/ClZz9zLX5iqnncKBALtNdWgQaj0bNsgeNfRysPJvLDTpDPvEusZnmo9aqFEIZ2s4dKmzAy
t6DGjxx07TWTa92LC+7lHN5o5GrZBCCpPHUfrBS53oRKdBOlwIUV47E8mk+KEm+bsLji8C99kjN3
I4SyZYR+rXuV0B+BCUp7u2yvDqe7EKzLZ/5mvz/UaZYYprfXq2kT9F6oidOIdr595JbBobmXYiSu
m2hT/h9n39UcKw9t+YuoQiDSazd008E5Hr9QPokggkgC6dfPwlMz5cNnmnv9aD9Ao7C1tfcKMr2x
cxCe89pxtlGVHlstGsECEy3AZvUDgMq7mBvh5fWyFJyMWXBqqooaqqmjvQ61wubAjtDweDEeREAC
cKQ23Y+V9ywtzFlwsopyyExpe/syJi+xBxaHkreGQU+6oext10IzfGhB029gAzZE+HCPHEve/k5c
C5aQWmBxBuaNANpl5QctzcgsX+lkwVSMZGsPsfirOGz3NZRNTGjbvEBoZOPdOVfQzQmACkHoWvOf
XojQc7ykHDNl47tRpeR3jXNvxKiJGiun8QLYFTpt/2YsQzJWtNEVzstRQeDRct+rMbovYwNeCXoP
hsi40ZLRdwR/y6ru5fIwTnHli2Dw0Sz7FCsri3spy1xnn3MUpsChc4ugS2G7CUaasXawLWzNjyvj
p5dIYSe67dU2yhe3dQ5h+WSNdrL05GmiPj3ZK2zUXaZaUj2Gbfw7h5fr98ZlFk1qXI9UwRxgaSJ6
sMm+gj5z38P30NyMxuvldyz9+FlMSXTDK/QC570A7V9Vv6hY+fFLD57FhF56UkQ18JlU4GI32IFw
kt3l37y0A2ZhQEvyrkhzApwOnH6UVz+qKAGdPV4LZ0s/fbarjdZugLTBhEK+6gjHijACbZ0d6rO2
h3jWzjusXQ0X4tkcR1gA7lspCURnhmwus+Dd3j/B2tFA0+ZbIzVHEraWRWMTBiAwVPZOea0Opp1f
qaxdyUAWJmKOJSyok1owUov2MNXxbS96BoJqm2hkBaK89PhZkoAiPh9ExBCMICSQ35rtueH3lwdm
YYrnsEGncqIGHAGkZ/oNd6/lWgXK+AjDXwQzfXrjp2gQD1aWyaiM9kZS32hZf9vTFHDvqsf2Evpp
bLzHminIc3hVDcUVuKWbQ/tqC/G3EiYsz0y04u2sebP17EXz7HNlGIFmew9Cxle5aM60zk4igYBH
5aGWUPETEszbxAakvNVGaFIK9eB1MICVroCKGxmOhkmuitLZ0tLbVao7GqJ41nO+y+FDWCcQhOl6
qJx0TX22R4hx2K4Wqt68sRMIbnD2aBflPh2MQ8pH3DZa72fR6zBUHEOVGy+Vw67BKnk3ezcwNQa1
A9b6ajA2njsCUiogd60gONLi1tsPzlsJaxdR+QLm5wMz3oaMn+Dz2W71tnjwkJNsXDM6tqMJa7/I
DBwOrrFXPnhRx7Z1bUCBp7x3jPJOls1DJPlvlAoEuhkubCliV264gO0FTU4dSppQSmKQUNK9n7FQ
AatAgbd7KIa1PahXziB+OgAlphm2uGU+x7TeRSqDMAcftzaDSiIc5dqifW4gqW81w1VqNaBJkuLe
In3Y9V4P8YYCLMYY0lZ18ZTrMdkg17+SAHZwGGHCKA4yuGnZ3trl4IDP2R8rOkABwYG1Q6kNULjg
A1AXCQ/QYPPpMMLLtxnRrLWvK68/W9K+TSs7g+sytBYadSoHsP7F8LuroE+tDzvTFL4pwEThmfbW
pBUSgfGH5OIXrKW2XdYAbkElsr+o/8mMCgTPqr9ilEZBVUBjqS0gp2+3PyGc+JPCYyOrxuduZIFe
60dTSujv1TBL4MlbO0SHklg3XgHLgBayBC7QIn5qE8he4041DBlMaF3IQBT5welwlUt58pB2ZuKj
X+V7KQjorvc2mvYp0cBGKWBFTBsogyQlFrAk9rlLIIRX6WD8jjpINHDUcUewbzMF75EU8kMuHOt4
c+eaxSHj0EJSVjNx4XVo01gl3RUUboEErvF6op9M4UDd0aJBblcnvbLO+IrHrjHPpAavz6ieiBjv
CosyX7ny3AzuzdQ4HQ35t5FkrTj2dVyx530lKM1aFgYb+mQpfMA1K+iIvnK3+DrXBFvs38Aiy3Ew
tJRBmzPJznUFJxJD23QWyntGB6GBQh7y0Vk5YRcK6fa8l9SOYwVepavt7Svx2kAj1/hTPdm38kfv
Q1bhtYSYDtxpoOpwORwv9OPAdPv343Li9SOkaCGlBB1DaeyHvXgRR/I2waopUAwjQJdrp+7X6SaY
Jf++y8kKVvd5lYRll2GNQRGLxZuhht6quBmNh8tftLQQZseANSpSkKZMQmr80MpbuoZNg3sefuZ/
DxjbmmVspkoEiTKGJ/PobPH8xiDsSeb5NW5hkH2tj1kJinpT0lPiil+5DiUDq7+X0r43LPggMR4D
Lwue2NAEPa3v+xSSilp/B9dxCLEY3k2USSi2JTDlqVlosfGU9HCsiet9gTbdJrEc6NcIcWIdPTRN
BVFQY+A+dztIREVlmFH2IOIcEVKQV1DY4k0xNIOfe+N12qchdWwo1joSBw4foEzBTGiKeFCicsGe
8oXJoBzklALlNLi6m9GpsZBR6GPdbjvPkn7fwfQipQDi6tWrrrnvGnH/dK287jVIKmZ4Ys+qtySF
nZqnAZhP4a7k8VPb03vY4L1YMlbQ6IKkXEHrX7EJ5l5vNKHGh1MhIVORpdB7wRLoGwV1Ia+G9xJk
nXVe3vB2fIrb7shGBnPJyrsxZX00HPQqHSiLqsS8ymt0KCqEpyStwTrXm9/Apg37yGUPJB6vR2Jf
EZaGnkqv6rK9y3n1BLB8tSlr/dbM2R/dAzdCmNMQ90jFbQbZ35oe4p5DklQrbmlFz1VvB22ayI3T
ZTfU0O7sCtog1MzuDPgZR4ncGby/16R6FqAgxWMC6S4XzpxZ1kI8kljXVuMErTW8jHnzoNoMriUa
3zPFQbMyV3LChdCBTfvv9oJ4fhF12NCo6Jq7EiYYHngmcEmDZh97hBtR4DiBhCyiiTbjSpq7lEfP
7hqmSK1IUfRK2wS0ehi2mTqYkJEUf+qSrjTclpLR2aUDxQU7SnQ0eolRb5FLBB3bD/rT5Wgx42v/
f3zHnNlA2ZinGg6PvfkwVVBadCRyHkDWF5o2RQVIb+UPoR0U0EaGHsj3bq6w2fx3qnTDzqgDb3Nc
/sK+KTcs4ysBfSH8ebPDqk6H1E2QOux1+tg2hyRdq7lPU/pF9JsTHuBFUxid4lMzjexMP4PCVvJz
gm3YELD4JubQnvMYcPfLki4BDUAWf0pBt8BvrAzMAmgbhtL/jrlnx3pvdh8tLgqqUrbTtnaywcQH
euhu17AgCyU5WFf/+5rKVBkxBrwGGuYC6qn1vjuV8C5AjIKY1xCClAUpgMurd2myZzu+VzpYEwz8
4Bb8hXhnf3+wplXw6TJljW0/Isl3P8BV0Eb3If8XtOgH5kG+X2sGL/382c6OdavN02jqpPV70f3t
kt+Xh+XrqGR7szJCDriSrgaUKZQBST7gSmNn3KnU2RjmmvHF0mqaMxnitndlW+MeQ/fMhqzPpK4L
cSUINE9WWBARvvwpS/nZnMXg8rgq22k5wYCxPNCg2uP0/wktT++K4F3dH3hFrwzbQp47ZzWwTjod
FdLe5wR9IIXsr+Hw6CjsbdlCWM+ssnezqEz/8pctTL47SzxlXri2IUDoQ68jyUFfMR8uP/jr88Ke
MxsSM0LxxUMI6aMXOoqdSDq/Ys63SiMwM/53Y/S2h9vfFEVi8451N5Ubat1K52rph892M2nAMWBF
F+279sibm0QdPPLNR8+2s3SShpllH+0pxJrsW6FAx95dHu6FzebONnEi8kjIZoj2o53t3Drdgsm3
t5i8d4Y1e6ClV8z281ALZSWjrgHv/BZlMH+DfLMLE661lvvCwM9ZB2NKndgBKR9L0bzJy+iOx3Qv
23IlgTEWlvokQfI5mEatyOoxy7W9lw9iqxgCU5cfUXd57Vz6qJr03jNKCDQiOtmRCXXEfnwlaas2
tHfvxkwGhalB/FXhlMpaWKJkA+w0FUkgx1iAWgjji6xWcMSAiq67VgJcOsec6Rb06QQYGyNjrB2j
vTfBeM0QZqlb98YKJlBIBrn1Nc71lPJ8kVfM+Qxtzmyj7QlKmd54r+ewzU3LIDbtY+NUZKMR+mbo
kGtN6+Dyev3ojX31wmkVfPowYXLAaBAl9o4dkh5uBjKAgJ0PJhScsb1ggod6QQV83ANJgCeGICEU
ydbi+cJSnvMe0AwEzCoatX2Cu2KfyoOp9c/DkD416MVf/sCl1TwPI7kLMmgsNahtWDd1B5eJJv3b
DGuX+KWTz5nFkkTrKfRfWm1vPVivcBQPC4DULGjo+w203dcGaoGwZTuzuJLjpl0Y7pCELUhGmgcP
3ry89Wo4EeMOnaZoXxswv+isE5PDSyHihzQDmKsydrmpHwyILFnC2eW5Ga+cxEvrdBaEnKSsRNs5
UHRsATPBRbEFXrN3UMHgOfObMdBUDA0YewVLttAQtOeciBI3TA9EImgC8dTXyjF09DJoifu7V+zc
Oa8egUOy8ralra2cyAv1jQ/Lnk8bw0VRwmZJF4dOLrdw89oMbKLEPXI4ehDr9vLqXNgAc+JE3zSu
ZnV4SRb9NG13N5B4Y7cQ1szb3ffeML3502cUwuvNjCno/1EYnjVXuKVvcrgXuyvPJwsbbE6icCmn
kPfCHm4iD7VVC/TJ3nw1bPvMK3Yj6xKyrFBvBP6PMpCL7a7s/NauboDBbbdC8DNK4N+j6tr2LB1R
kcVKz8Nvacs/cf/orAECl6ZpFkRSr00SxbHJdfN1YCfIIqH1B0nDh+/N0SyGUCWIZzGUVC1WQUsz
cyG5btc/mIuCsV2vrOeFY9eeRRCRu66um0UcKg5Zzor4MU/C7/3+WTCIB6PMeqeFrqcjN7FbvTD0
gnIDXmesHDffeoc1GyP4vFplbaBaWsBgxSnuog7lCAjJaumafOLCJFuzAbLTXo6xQlnSNjlsIKIG
svZApNM2PyZS/15FgrizpaQ6USjLzNJwalhk/V/KVvKqr/chmZNo6WhVVkSTNJQQ3ddd69zmWaiX
xcryWXr8bHTYIBIz7fB41b/mQ7KXyY84/x6IlLizBZRy1zIKL09DxwBxqWFHkkEH23ROuWd97/fP
s1pSSLfSqyINIw/K71Bi4RK5m5atlRundfjfPIrMs1rXQIQTBM+H0Csgw+gaHdR9Dlyk4evhNwtC
ZJ6Gomoz0kZioCr9iivgt6E1c3l/fR0eyDzx1DVAl1Rl5iEtkeylPMxFvP/eo6cl9ekI0uLIoJx0
eQjgmK/BtYUWK8ndQr0SVbd/Hx3llOYO7bHQ4XaFygOsVnZoDMRHAvuC/jW+JVDK1bRNC/LAauNm
4TJA5vzZlHk9LBGbLBQ72AQ6OwV3DejaQiYbpjpH1P9WkqyF5JLMk0sDF3aeOozBDCS/c3MPnLAq
NQI+wm46H361dn1SXhZ0hvmYcv2XS42/maBrOd7XFRAyzzlbI4mEp6s07EEd23pVdmBxcsVKC1yM
5Jajqk/HNYHGxTGdhQCld3IgRcHC7KB8unVeyCnZTXQPe9fFk1Ty2phOgfaLjfqfTNJsKpUmeBGM
ioGVbtH8gQt3tykOZQDZB3Q5gsvL3vg6gyTzDHK0TdmlXs5CHQa1OXyr0iO8ZfgDM3fWTyvsryzo
WuO2ED/SXXlsUfTZekfzqQAIwE/BXn/QHi//kq9PNjLPMmFJGpV9ZUGvHHe89sEWxG+yZ9GuyWcs
nA0fdrifNrhIQCvyAGyDLCBsqFJgrCwIkVUPl3/9QmSaJ5g0a1jVtCU2AeAkI/+le3eXH7xA8Cbz
dJFlEtVE0ytC3liwKkgpGo+Wt6lK+TTAwph4SepbnrR8gEUUG1LfrEjsi1T7I2N449EBRho2DCKY
DZOtIruuDf5gOWggeh15A/+l/l5snnN788iVVmd4eVjDCERH2zAZVo6tpSU6y6oa3pRGjnJKmFnR
i7TZfRE1xwK9SEaTc1yr58sjvbRAZsmDgLFqxbnEnoPzS1fDPiq/IWJlGpcePoscNRAyasTtJhyh
KBUD3Scm5DH/X5rR/r+eGJljKSA7DYk9msFULKRHiBHe6IdJf2ky4lsNStNAfBGU5qAKr8k01WoM
55jjvQPLG6TR+MtUaF0nKQOToxDnsR4gK63DBAgqSu9dVhL/8uQsFNXJHGSR1o6KSmWzMH7v6y0M
o/YQJYcvApiYsIb3U3+Ng7wwU3N0hYLIhTNaeJEt5a4fgLIx213L1npaS4+f/v8pDKVZZ+YgVEH9
dKx+cgWfImGeVeStjdPCyWFNAerT88da1YIVGkOKN8AwDJ6iKpzaHDb+PkBYMFgbp6XDcI6tENKo
s5H1eZiZsA+feOGwb5qkaPMymKZkfeUtHA3za5Vso4qjFM5CgmmwvQHa5X5jtX46rGmZLYjSkvm9
ykmspmAohePGY59iHdAH3ROOX/Xyb2SY7xA/DWneWRtO+ndJ5EMtjPcaqBXf0UFbTYFh3ESifEGC
DRVKUoKIbO9o3O+hLr8vFFrRtHKutaY52H3/ntbm2k1taWhmcYVkvRlBArYAo4UdMgvsuRg2kj3d
jaINVrbewq1hThRuqthtJWM58EY6fORgGTolPVMXlr+lsO1Zec3Cp8zpwUUqdccmIxyZyAbWmxL0
T34D3AC8bPmm/GmiyFv4Zby1fqw2fhdOljkxOMcWh4CohOgfwC2TE92hvEnvIt8KBEhjMIyaIujw
4h3G28sfubD753RhNZheisYBC/ORbYtsBGb/YJj22kx9XfAkdBZcpOtotVaTNCQPHfxKYRcLqAK+
zNoxqHzCJ6+GJ055ra7SnQ1k0vdOfjoLOY3B0apydLzVe8pg8WGyVc7I0pqYotynaDYUEDNSdMJC
TQFmA5vP+M2AdcnkEwgAzxmVFnRuO+pH3toyXAigc0Zw27k5SQzckVssiEliu9jCpg/EWmSm++Rq
7cReWgmzbKPJLQN4doFqAozHRPcA0jZQxyu1rmnkvzip6SwqOIyPrXDLNEw9dU4G46RbayqMS9e9
OSG4NNxClmiAhRPXlU4wg+mCMG7rg7jyfqzJCy3szDkbeHQKp6DWiDXFzolbbCDGec4nBFje7q1u
7dK/9Jbp/5+Wl3IgWE+chIWaBZO2qA7jEr0IeCjDW4ZHa1WLhfYVMafV/ek1vVcOmjFgW2qwSlXb
vn62du2+QHcOxoNdANXdPXR3n9G7ijb9I7zHms3Urlvbn0sn9Zw3rKlaugazsBzI3t3DZDjejj/R
Ebkriq16jyYnpv3l+La4OmaxgMSCuWAhwG30DZcUNCFPMBvcR7B+hNXad6nKxJzFBZjHNBR4jjxs
7D+J+UMN39s45uyqkfXcLZmGA6EEJREOCVsiVmLzwn43Z/tdVtTkbd1ivxdvaoBJHj03gq8EraWH
z/Y7FV7KRWewkMFwthue6+i9hePgypwulFjm9NzSbay+102GSlJ5sHw4ZW1jmJ4i4atrpALGgT5o
cJWD81gSrFUDFr5ozte1ckabqsZ9yeDPjtgBalsPu5XvWXr2bNfL2h540kLq17hTO29qI0/XCScw
oO4NWccNXOf2sDT/ufK6hQNlTt+1QLxqYtdDaeAuvo8BLgMrYKtdFYcpn1nvvi4clXP2bgFpgNYD
1jJs7fY4NDAw7Nog8dLfVWz+vfwpC+nFB1jiUxwr+xTpS41KX1xBRaWKrZ8KmgQbJ3OvPbi2bPMO
9ppjacA9fMzW4O5LFao5k5e1zEn7smVhISIfpIF93rd7gVN6Rxr2Y2hgW+ZweBR6ZKv08Y176oUJ
uJK2VvKeEg7cCVG3lELZL7PDxMtPzCt3eikeSwcWcTQbA2k1o2+Y8ALmsEusPNlsi0hfkw1amphZ
TAEry2MppMfCsQRR6EDadlOSm3b4dXlSlkLuR+Ho06xMOrCpG3m4oFz1wcSr7U7kujjDLjBYV7Zd
OkPm5kjSQQcVJR60z8780Pye8kkGf1wUlNFU3UMDbI17utBFJ//h7KYl4ybuG6EJeSKI2uZ/I4hS
QdPmwECEAmsKNlBQHrwa+ugkin6lyLSwtudk3r4flekaXgxX9hiU0cIBQLY4q8Q6JbVzVUsKV0X4
ZVUGX3nhx8h9kaTNmbx5HhemlenZRyJF/Hxn/J1iarU3nuJgQoD35+gV0nh3fKsd1nQoF0SYoKTz
by6SmD3vyx5ci9Eq/lip8U7G4k9qNBBbZ/CRtou7vrfOJHWee62Ch6zy1goGC8nWR2/+0zrNbFcH
0YAgjab3xdhss4RvpJbvbHWmzo/Lm2Eh8f2oHn16h6aPce2MGfaaC8NFFp2Vnqzg8YyPwsZXEzZL
Onjh1F1KKHLSbgDjwotumRZBOlQ/WbXz4IFXtRE1B7gkrl5Km+5caodKKnsTde2ODlq1iZ3qNkss
vm1KF141UXVEPw7ct+6V2pq7bcutd+Vlpg8XwOuO6vC0gNEgEc+6wE4rO+h6q9Ezz3HrtXvNDuAH
QxiE/UkWarA/BwlRKogWxLEGp136mLUFGOg6nkoVB/Hd5I6veig/25H8gWr4j74EzbBoJ1bYvoa9
rbLF5Bec5r5uW2mQ6/oPWRf9puBEhz5+/5vChi2OhoPG072SMJTkgPVZqXP0iuomHUh1aCK4Ler2
SbHmB8s5dKiM+pj2uHHa+tsAvIWljDs95urIdRRzSBcDleN1B1FXMMbs3ggsZ5vK3vICLRUJ45ZK
JzclyY+FghEjkS+WBcXxYpCPqVsFkYvrLaTPjYPFO/gHQ01im5jgH7vpu+fVbzxP44NDjnGhiXOT
wpYZpEmYKkv6FDdMXEMaxfjt8ZgHmkzM8+DkxS5t4TFvNNkOCkQ/RumGQ1vsTFGETQRUk9vzmz6D
MbLGn0tS3AAQXYfCBh2Tcxh3x70G71F6JoWDOhgr9knhHXqpH20qfo6AkfltkzyhxWj9NctC/DIj
4m1ia0BOFRdo8dhjtOvaUgSGblYwLI0jnxYJWDRt7NsSwAUjjc52gm91Ov5QuTXIemgltqJ/qZvu
yUIzNgDRJkzctPUjFZ9HhdTM5s5jPXBUM60bU4Myae14D2hwg9BrpCgSwoo0GumWoIuBykt9yhT7
m/CI+NWogY0k9oakJ2rVdDcwiwXgA4dV0jwliMsbKpMdq9qfadPCt8y9S3UcCyI/DB44mlFaVhtB
f+aIq2aV+/Eo4NzNoFXuWukNdOqfjDI2/aoqHl0O308rS+KtZK5v9vDQ9dSb1td3gBqeMlqfPTe6
mbrKONLfLDsKIKl75p3xZBbNM2zHAqqpYu/0mnk0Gu+1FwacA/VdNKQHtLx3SV8FiQDqQBHApFRa
BNRFq8Zi1rDF+j4YOuiiDgOliEds1+v1AD/0+Khr2W0XwQOba04PF2RMdG7gK9MUHsR699pEw90o
KJzWC4YaRU3rTSrJGa5Jv7paDNfdUB5qh/9uRjQUbE+7b2vQyWr70fIiAPF61q+pUXyd1epzdDt4
PUVLO4X8LwAr3tu2ezQZ4KNLjhHMyJ0/5V26c79139DnCPfRgABdHZEyFAkFE9DGLm3A5fpzOYh/
nTDp7jw/z8ZIaIlbhmlx4ieeH4m4+n350QvJkj6HsGvMKfkYW2Xo6dEDJNHDruiuq649C5QbsCzI
Q62cPbHt69YCMzr3tFtWIsddef3X55M+T9KZMKCxWdI87F7ldnhOtoDv+DzIn/XddBtY72IsvWj6
/6eDUNRubNAKJfO8h9nnILeFka7gGRaugx9D++nRWplljioozvFYD+wa+1Xb5JrvNBCP1LZNtnZv
+voTyEcG8+k9zdD0OLbwnvxMdhTuQRkPHLXBDv2/0nPxruDBWO4uT83S22ZXaIm5AvfSQebQajdl
n1yXnlzZLQuPnitXSHeAYgt3UTGrH6V3X6y5pn69T2CW+e8cAyfUukpGLBzGN2pcAe8Bm7Ozljxf
HpGvAwqZC1ZIAHf7qNOg+EWPEGUEPf1EM7K2E5aePn3Up9n1RjEiacB1Vd9TkJV+QA8awpKZ34TJ
tdCgV95AGX8t9VzY9mQuYZFVDAkFIKYoS8ENr4EZVXTIXhy+ZY8QUNiTlfL+0kxP///0UZG0XdlY
eI2ubjzAjIvs8fJcLE31LPW0eDMaHS/K0M1epHxP44e8A7Cqa1amY+n5xr8/HM0dR+h6Voa6rK5K
NwrHqNqT0joB5/7NsZkVwISklESFjg51xU6ZHgUYqhWi49Jamu1dK4WvjjnmZcjYGFSuduhKumXF
KoDr65sLDFz+HZ0U9bouzkUWum9gCJYHY6ttygfIOvMNfSzO1SH+4YbJ0Tmsqm5O4/7fq4Y+p4Qa
XR0B+WKUk2n7xv0rnxJf27LD+Bz9XOf2fz1s+pwemsKNeJAjTvHaOjUwD+DP45qL10K7Xp+TQssx
qVrFCfqSO3BhQIFDcEpe2p23j7fJxjuAUpmtSZ8v1CbgHv3v/Egno55gGC33bQhYWF3xF+rHcIHd
NFt5irby/vIu/Hp7TybC/2zvQe+MTFJcBfT8ocRVyVC/Lj/46+2ne7PtTe1O10pzmu7U2Cj5TNoi
aN2jkawV0RaI5jBc//enG/FYG6bllFCi2TZniMDs23rDruwDLK3BSpRn2MvfxL6xMlILVBB97nZF
xzE2HbvNwqom1Q7wpTehw7G2NcD0t88a0w40d+8biQjcIgmrzF2dlnd1D/G3JKn2CfR4FK5PVqY2
l4d4abHPYgQxNZvjqXko8uY3N8pTUnGyoWm9ln8vzOGcw2jAxDEXDrJW6Podm7Pyi6O1S4/xVQe2
CUQHNxNp2TmsiTUulMn0OasRh4HUtA5V7Jh46FbJ1h869th66ZYwCNC6+Val/ImVFb7Ue708iEvf
OFunbhIVo+ywTkvw7Hv2a+igOs0PZvV0+fmLHzVbppE+mpUygMIdd/E9DeJjuxPP1e5/QOb6GsSk
z7mPaCmkwuhxDAnqAMVpu1FQ2BVUtBMoCokrUad33JZPDq7JQafVECOvb4RUgOtmcA1RHMkuegeQ
2ildseURyHVR9+7QNCgb3P1KlAjsuvRLwt6LGv7TQ2+FLchwDbe2vdY/gXISFvEQRJYXcNSmCw9g
9Xg8x/qwd5s+rHrtNTayt8HN4AZY+HU/vmuYW1GwPzlEw7g2gnEIgf4IOT2F7y9J9G6T29hPJr2y
IISRswG+Ehl/SxjWYhnvRGUfuImDpDKvXCt/k833IJX6HBGvlVyDyyQuUw65NfRTYd9T/rKyEqYl
9cUJOIfCN1DzZ7ox5KHLt3Biajf5rngadahJIKzH2/yufDLXSBUL5/scFj86MLjoW7sMiQKGcvyt
UKor6L3LfwDO5n/zg2a32tiJy6g2EB+Gu86P9iUMg/lJ3k6N82Kn+Wu4gqWTd46R72LqppTjY5JD
13/YG0HWP9vA3jl+JEEeQKTlu6J8ujM7eVvGLJQ5cM1U0Amt6j4g7S0B98WFSPXlcfvA3X21EGaH
rqG41VajwIadKkyoXsbERsmS8ue8UyGItfvSQkEnY1B+SR6iVgYUlCpHaT4fUWEUhAaA0AaQaNqY
dCy3nPHAtNo4QIL1AtkHNIogdZvDEM0vPM/cZMqpNkOSQuaosjadMPauge3fcHerubiymxIwfc2B
W3l/XbRpYAnoaaTGPjOg704hMxcpvuUy98skP+putx1lfapL6NZX6YtTRRuP0RM39T06WHthIR0a
YYqsRfuKaX+MCqWkywP3dUNDn7fNNKHZ6Jng+mbpw0E34mPC3aCFoLclf+ljt2U1yAiqLVZet0Cx
0+d8g5xU3NB0AyhdR29Rw7XOGlV7eG5DaExB1ExmB57Yd45QV7ZOn1rHarcqF3RT2tE2mZSCqLq7
/OkLTQ59TknQYrzBNpIqtIadYeTDRjomIIkFvE2ktZUUiCgbmqk1xOk60T8gfV3Z5QsH5JyNIDxe
5143oEPq+oMuth7UKTsLetmocl7+tqU3zPKYIeIIuVBWCkVLXixRdhCYik6yhLGcHFbesZArzdkH
te6mJrFsAH2V8EJCdBiHEewBrxyrle7X0itmtYsODJB6AOI/rAmM6tSvMQKwL/17eYwWGDf6nEsA
EKHbVYxV4XNyhm4VjssJrAQFHB/8UribiG0X4PBFOwBicNs1nM0Ukb6IVHOGgZKuZzm2lYWD0veZ
2jftEFz+oIVJn7MLchjAFxLQmnDwBOpth37UQwkb6rFsVuZjoUKiz2kGZcVU10CjLPQGu9loZgwu
sR7bvhBIdihoaHYxgEsDbsFmHLwzKt1hpHd3g4ms5/JHLp1ccwaB6Zn4FfD1/GiI1pAsss7xkW2N
GyiPbkdgFtcoS0uLb5ZlIhjGkc0B6dViuLQmJ97LvYrdlcucMW3Fr9bBrNIRlRN6Dcl4KCsF8jC2
f9eULyQHGwOipE81Gi8unL5bs38tU5JvnZ7XG/jibDOHQJEL/S63uWOxvme0v2Fa4dOkBxqpXpNT
WLqc2bMYIpldtT38BcLxF6u37RFmu++TYFDii426Y0mQvI8BuD3fHfA5OyGGmi7tWYOwWDrn0vQe
FOXHLm26taWzkMHNqQmDoXsRR2M7tJ+Go/Az8JjKm/FlQkKUf5NruIf5IPlG2zUc79IQzukIrCcZ
zfuuCF2ALpxdvbcP4EPsReiWKE+7uOwlx7TbZFf6irjAQnD5SI8+lRYVQ7+5T7BmJdV9ws2/1EVE
vrzzlp497ZPPz4YVpmtFQCKYEqK2ROq3Rq2vhK6FNGTOR9BrE4IkbPJVzxvE3sa+qvKkhufe/+Hs
upYj1aHtF1FFkhCvQDcd3O0cX1Rje4YoEDl8/V3MvQ8ejmluuc7T8VSJVtjS1tYKhZcYlV8yslUr
yKnhtl+6P+vO7JaqlZrOY2ja7oR+iMJPhTyvtLvUl9m+EesZ70OKOTASuRvS4RnKL09WUjYQGG6e
OMurg6rjjbeEguO12kNzWIf2rVNIwzVyXMytvqm22HDEpi/x1FoZovdEj1JYVsKRhhr2jZGZXp+g
0tjo2m/IrDh93m7S3vhsebVLNKDUx/AIQwjdh4AvxaOlfuKd+WB36kYpbdip2KxwIYJ7ajsBlUXy
GqcmfO6LYfRSlp/CGsqdQGo5McvxpFm2h65P3tVG3xq0W8FJLCVfcypFyvquylIJvFvehj7K7tsQ
LgR5n8NjqcDbs2heCLE/+i69Dcf+FeixtXW8sK+T2b4W5QbrbAMMApUc5fA54t4o82AlKVoIkjkL
QqVQ9LFjdKuRN6X6atYrgb108s55DyjB0lg3oR/KHk2/3De+spGxG+0hyTzdCz8vL96FsZlTHZgF
rwK4OGY7Ax7atuXq/HYo1nQPliqwc14DoeC5ZF0d7yLVT/cAGh9o5iYx1rkD84xJXg3qgD/breYk
B95aeTBMT5sNQAzRtSJWXhEWzpA5jYGHnR10I9odrGMiDwV7hqL3GJ8Kba0GsLB/zM3NAlKBXGZi
Y0rjKxE+aMrD2F3l459MuaosX9FX9qmljsy2KTuqNGF0DIzRqj/pNIB/Om65EIreU0hbl1mlr8zE
XwTwN5mOOct0srCsgcBBh/ptfNPdZXtrC3aQ1PGOF17re+sucsXe3MqN7adw9oiPYit97ZW9j7Ct
Kt7t/VpGtxScs8jXUjIa8EgCADpO3BCaA1RK/3LgLMXnnPAgqW6WrEbbk0Zr5XZ/0XnRVbFnR8XT
fqYLqc4JD3lXcRg54yutVbpE3dktW5mlpbz6rzjyl+Ndmr1kVoqmCdQth6dJ96HdpUd2zR0Yqm/S
32vPrAuzMOc5xGNGC1lgJwuCP4Ls1DXPnL/w+2/W2ZzAADBxy6O/2JZaPhe5vK3JpNjeZgrgaBA9
DGSzLZT8DLTiXZ+oviwVSLeH3WGAuIuncg7J9jzeEFuex0g/1J3wgyrGCYi/OBzHJa3CUz+Q+CBS
crJa9qnnxa1is5Ot8UemgKjFM/EeNeEjsqOVzGhptKa/f5kWTs2UAOwHDkNS3VXQZMZpeHN5zS41
PcuAbDWRjBkZambhnRoeMvP1cruLS2m2tRjQQiuA6EtQ8XVQPIl+cV9CtVj9NAFj06EtkePIWn1S
mVr9btpn2wu3OJfx9LV2G+wyL76HRJi6r+GUBCbJb7g4rPRq6Tuz3UM0ipkmQPMBOoXCrIdkHs5Q
oDRBOGwLHCnQXysfWjiE50wK0jNg+EbccPtC3jcoYdZa+sGU6mhM7lednkNb2vqEUtlVYbSvtjAh
S2XYXpWPkDKG8q0i5NPln7KwQub8CnWsSmZPd9R03A7ZYxCurJCldqcz6cuiNjmjNbHRw9H8LcmL
tqYBsFABmZMomFSNWg1IuiMh21O1eVAhrVjYyPAYkyuZ2PffoPP00dCqpB0yWOOI9peJskaVNY5q
XTf22kP19wcznaeQIEpWWpyOwNDDm0Rq8Ta2IV+NsnbVOJ+X5/X7FUbnySRP7L7H3SrYhcYTAbi7
vhvslaldano2tZU2IQwDCGhJtu/ah5Fu4zWbru9XDZ2nj1jjLGSVBScIgCJZjDvQSFeO76Wmp958
WZBURnhPzkmwG+hzCVvD8v7yQC8slnm2mI8kkpwB1wocpKPC4AT64AjSbRaQzeUvLDyG0nm6yDgu
ehk3AZ01CwvUpPFB4iyHNTf5BPpHgWHNcI1iHd22mnIwZfXn8neXRmzaJb+MWAn1HoLqebBr+943
CT0OdrTSpaUlNNvQmZGGeamG4Y7aKWRz6vacVWGCt7a1hbQ0K7OdHDTHUOsgnrWLk+ggLSQAHXvD
XEGUtH++PDwLQTxPB2lrmzYg3sGOA28fhFChCK5gWbxJB9W11tCIC/2YZ4NR0Yi4TfARAYxyAVq6
7ZV4Osqyu8udWGp/Fsuy4J1esRYychWOFasme5hkPEdlfB4H0DIuf2Qhc6bzfJAmid3mjRbsoI27
RZ5wg7zcYS/wlnXX2a0La2qeG1Yx7E8pJCl3cdR5wQAjPvWsp7eXu7A02VOMfIkFVuY1s4LJtAs0
s6R75eFbahyaPgRbeCXcvofT0jmVtTIVmESRlPske7PNa2ZFvqlYTsMfgj5zitJeAagsdWUW1ha0
uDRUhbg/ShtCQXeTPWEYU7fAcNW/Lw/X0lzM4juyexUSqwGSqEB9ZEbsQiYDMMVujZ671P4svDvR
wrekmtovSOBV0oZFRpFYjmZANf5HXZinaEPV0zDUFdjMVf224QrcVeC4bggIIV7+wML2Os+80q4b
q8a2bT/ST2YM65R+Ld4WRucvgfLLYk0TRaLAB8dg3Pa8lBtbux12tt2s1Ef+5lr/TcfpPAdLRKRH
iDXbx1OG4eSVvA0TtscrauaNOt8oqbnDgQjbbqC76kr95EHwIOr4N8qcqkdq5ZpzuO7U1EBZLkyQ
XsNwBCxVtinsoN2osGOtO+PTJn3jMYNd0ZRutB51yh+Nuzpb/wxku7bKIFodTg5pZvgeTUzMy20v
3IuoOlv4daUA3MNUKG/rroTkP5jEjyXMzO4hwAPZtMizvVURxKVpnv7+ZZoD/O7EMmAgWwZ36fAh
rF2WrGTAS03PtrtKV3IYZSXoBmTGFMVAhgdpDWvNj2nh1JlDEsyoD6KatIA6dDXgDu92BbdX7X38
YQEYrKt/h6ZTBy3IWgigD/3gmzak0oA8KOM1dYOl0J3Nsqo2Iq1VNM+TPzWMZQClubx+Fs6Avy+J
X6Y0auI2ZlrF/ainJyaALy7hAlThWZCJ5rFKwX4ga+CIhU7M6bUNKBW8STEJ2UgKJx8VlJqKldr/
wvqZk2h5JEdWjPAsgEjnrQjsszATNxJrCqwLw/T3Me7LMDGdNCM1sTezQu+d2CjeCP6n1McDz9m+
Jvle1MGKUu3CMwadE2UF65HVIZf0jWBT7rNt+d7fUkc8KId1GYsF0Aydc2L1LhJKB9gRPJHrlzia
airT9hFubbeGAWGOioruRdu1At0CMIL+3b++jCCM/IwwG2AlLj/abX2Fh6hddoSXlm7g4Xd0zW17
yPc5XFthXQLfqcure2nFzapRnAN9rMQRMpzkjWl/hsK/3O7SaptFe95GtE0l2u163cuMEu9LyVti
Q5TicvtL+eucgZS3DGgOEvK//kmwIUVdWR5NB2mmO/5OTWdtWpY6MktrSJZ1CY+RAuKFccvg4jwh
Kx3C4zXDj8XzaXqR+DLvsilDo1WnoYKEV/qZjSBUjbsWFvJZCgCRU49Ofr3m/bHwGkTnxCTUTWOm
o2QL16GpZi6wnrNna9O7+hZr62ZNjnUho50TlPSE4brHsR2HJH3vlD7w1KHZ4DXtfozia16Gyeby
Qlg4t9Tp719Gz1BpmIsAp3ucvdLoJIIIMNQXASe+y+0vzP+cnTQYdSAVVJr9vpKORjqvsA4mz1da
Xwi/ucmuboRR06lTbpLDY/feaveXf/UCp4DOzeuKviiGNBi5ryTDVWJXz8UI//Y88gJrqFDjgnxA
oKp+HevGFnqvNZii6Y2pDDpu4+JDAfSQ27ZLTPZ5+QctTdMsjKpIdgYpYMbTZee42YN94BaVb8HG
63L7C7s1mfOAVD2HvoomsR9ACBAcsn5nPqCOYXoDvKpgplH7qa8Z3mpCv7Bdk//QgIIsDRoD189q
kz6023xH70oPFL/n+F7jbvPaH6a9CILVqFOvrPXvVwuZk4Ji3nUKzBFhyVzdjW3tBUn2o2OAzClB
UduYCsCxHL5hO7PZc/vh8rQsePWQOf3HGLMC4hU6MpocSkEjuOdhdW1K5U+iGC4fh4k9fscbdhWq
2RYsmNJNTYidj8r4bJnyaujzwKmLWjp5ngGMlTh48MvcfoSmY2RpLzETzw3kYhR9Jcv+fp2SOY2o
bGinKgMCss1QXC4dKxq3Ir3u+nLlYPx+YyRzOlFfGBYc3zHScQaX6VScOmhiOGoKU4i429byhwYr
ZM4qKutWFoMSMN8uyquifqxNwHjbbJtU8QZuG7BgBJ2zMnaXJ3qpW7P0OxRd3xl9wuBD/JmL5ySw
nCB7zdPrcHi5/IWlxT/bQQKeEphjAotdgLYDv2O5UntZmPE5N18Zswi2p5z7rMfBboqkg9ZH/EDD
8aXsqe1d/vXfHyNkzsrvBiCBoVmg+HwoNpB/P+kwviV2sf1Z89O0fDkFVVVKwwKH05e1BYEGulXD
7KxFdGV2F8Z+zsyPq84W4H8hKvJXqDK5lrHGNV4al+nvX364hDhyk3Cb+00YO0PJXdV+FXm/MupL
czv150vrvKdU4KkH3lTJG24g4wBB3H7ftOZKMC+1P8ueA1DtzWbE2tHSLRnvEq0AQu8AttHKqbY0
7vq/v1+xUr1ltYVTM4qvqDDBZFCGtTWzkAoCWvZv6z2BJ2Xcwadt8qrWN9EmdyO/2v6valTgrRFm
lzoxC1zB1Bj4pljxteI1zj+tcWVDWBj8/7CQeKCZQsHkJsMmkXc4WDZNh7K/3a8cigtrc049isAa
ZHWLmNXEa8uhM4Ptof19OWAXBmXuw1F2QyVlgkFhwrOiB5ih/KzdabC+rHiSSHsAkQWRKuKtKluf
dtHKeC8NxyxUUVjPx2ZkGO/0YMWZ29IbyNX/7GfPAjUzk1wxukyB62G6A+/ZoyS8/VnTsxitQc2H
RBLcAovgd4RfLe4ut7u0/GaxyUpWxRZkcvyxfc6iDTjhrl4INwa/4PIHlsZ7Fp66HKMhoBHCMyU3
WR6d1cjaVlRbmc6lFTgLSwvGHJkSoHkO/aKoUUfIUQ3tz0JnzlKJVZbDNx2DQzjelVBPVoNzVKws
loWBmdtitCj9KCQTip+ZG8V4rCF4ObA1HMDCsMzpKXadRLmmoPG2Ua4rme4TwjeXJ3QhR5pzUPJx
smMuc8XX+XiVwh2qpBGMuqr42LbWJtcj7/J3FlbmnJHS9ZECMwJ0gRaQ2wI3wRuSUXeasNgXY5L/
bHnOSSm01FjZ11IB2tl+KKCC4YVKdRoJL1e6sXTDmnNOpABo2CQYr3qrXMub/FDXzng0O7feyY3m
Erf2uerIExdOs1uzfV8avFlYW5YR0arCR622gGOoAKc1S0NPH7VTqhTh9vIULa2yWWwbMdXHPIEf
nNH4ZR04YfAzBzsy54/klp3ldlzg0EJMO/0IVXjZ/7n8qxcCb04VKVAIaWNc3nwNdQK9b7e9YnpG
KH/YPPv37GJpmcIPuVZ8JYJZQZN63KycBI4wl3/9QvjNaSFsbCke3xpseO2vsjhA3cwDRc81eA8o
3hrMfWH5zKkgeaGQJp+M/ji5H4x2G5utEyiNY9n9StwtLB0yTc6XE77kcCvoKboBy9NjTUsfSnMr
l98FdhR8nf9tO9ODSB0YZqBxPfN2UvkvAeA8TP9NrqSW/4u4/GXYo6RxZ31enpalRTU7n2lk0jzJ
cPTrkbkzmv7KrKFfy8aVl9Fp8fz3YZTM/SkKtSnAoEE8q7VyhLbwXWLkD3oN9UIixBXu3o96rL9d
7srS1MyiWpcA2OUMXaH9Y6HBdGpcw1Av9WJ2WJtGGMqymFpmzyXdmLZyL3svilDrAtoT4ifO5R4s
TMZ/UHCKXpkCBU9f8moPBUIoSI6BL1SoG17+wEK1GwXEf5dYaRJFhWkQztdt8QvKql6wYa8gLpab
zqvdhjn8LFZu9kudmTaCL5FiJYz2sTINmnoaYt1tgAKbHrAv92Sp9WkH+NJ6WEZW19kYKjO/ge6o
3b011s/W0ZxFoY8Qgg37aQ9HYVY1bS9o4pUxmR4VvgmHOTROWHbXkgb7k5nmr2IsnsGQ+s2DCVwN
1VN05yVs2iOchDaXR2khJOY4udHM0zSZjqOmhghBBUa5aFb286UJmJ3UCcrbwIBMa7V5UdPRiYrr
RFsLhIX3JTKnT0B5lqE6XcL2FkK7G91NJq+e39MDk/ar9Jvd5eH5+7L73XzMAptBZHUMO4xPBU5t
e6M+ZR4eZN6Tk+kpJ3Ub7rQTbKBvAtWxV82iFgZujpKDFq4MMhNxQRQk59FHVj71w8p2uwCMxCj9
GxZ6K5QsaHCEjEbhkjJ7EV0GNmF9Slnpt2l8X4VdA+kVfjviDeDyKC4s6jmJAkQ+kwO5gkXt1/sE
xpndFsfJbu3NbGENz6FyPQQuUo7kx4cjxS4c6HUbhSsn7tJ2OEfIJWakaGqEtvstXhLc5LY4AYr3
f/ktJFyzk/VweZCWZn3q3Zf9ylDyVM3wgAC5G1hNNq8F9DZUY816ZGmMZqd4SU0ZDx2yEjW67YC4
lX3q/ex3z8J81FpI6lZoWUs7r4R2SQ5dS6uztpebX6qC/cf8AZXNKK8QgZCIHcBlgDYrPAAAHNYO
ySfocev+G0szMIv1UjFQ9Jm+pF0nTyDzWi9A+OEyk/4BPaMAaQliSv4qQWNq9ZudZQ6Wa3vTGEcd
X+uAeppYf8addoDO1ZGurd2FpGSOltODRs8tDaFu76zr7KEGOKLy+50Wu9mx8QzXejJ3+m44pv5a
oC+ssjmKLk8iW61CBHocnJvg0ImHy4tgqd3ZWV6ElbDSBJXQeCgcbn5Q1BEvt7ww53NR2RGy3bJp
0XJQx6CIvBRW6HTG4+XGl3729PcvIc3UzgZAFSWcsT8CCesM0ZpAzdLPnoWzDEdIwJEQZyv9pJXq
2Uno2pT8cFBmIZ0XNGdphsIqjBdoeAjiq34Nhbo0JLMUXK24hroEfng6NIewg542SiFrVNqFy90c
CmYPNh7aBQorem5sNGqDNG6e47B7EWm2Am1aGPg5AizNZBK1GtYLUy237UJHKPsqM1c2u4UOzDFg
yghOHRdoveqsh6wevYYp2xRiE4aIVmBmSyfaHAgmUy1u8xaV7elVYXxoTpNxApJ8T+zzmwSGcbuf
QXPIHAVGpVaq0OdAHdD6NZrumPdOteYAsXQszNFfZpAGrK8RW5PVWB9trHfok9ubejNuQuoRQDB/
mo/9HckvYazXVIyjxIhZGbZO7Y5z+LbQ58t7xNKUzyK5DUwKyV30o+enNjOdFCDgoFS9htOVGV9a
srNo7qwI6gYVopkYEKfJSsccIeuTvlz+/UvAjjnQy5A8s+X0CtP9FUyLNh1QkW7jqZMmN+oQ6s54
1W5++LH5ER0ShfYRpqLdirMJ0ePmFzAjMOlM9mXkxk57+n8YSS+c0HPtaTnSvkpzfCzt6CdshCun
yKBBf0vM3Je5eTRM8xA03a4K1si6C7vjHPxlhEbf1elg+5amuVCuAf125V65dF+aA75StW+alPS2
T6WL11yfe63lTETNcZN75e81mO9CEW8O9wpY0La5ih5UYbYl6lVg105rwEZZnG1+d3kVLITMHPJl
dnFVFzG+kaLWDAGRtIWISH8M1iAgCwEzB33VaRklNYjPPglu0uGOorjNf//sp8+inamGYYd1DpBv
IF0j3kZhC9fUGw2PU5c/sAC9JXOovt4xDsq1BQ4GpJahkQ9FjKkwqHvhYQ3mtDQ+szMcprs01Ebd
8hPtQKyP0sANGEnlSgeWZncW4l0dplVsqAwdSO5gIVzv4etz6iCk5TAnHCf9yoPtJdc/O6XM/wDT
ci0xgiwCpyQ6se4htY7BmjTxQtCB2/ZvAlhVVVBHAQTnYMZWQuBhcn6Sz0An9xvxGm2LlTPk+0Tf
nOPOmqbMQBPJo51K2U1e5q9Z8ywDctMH9WvJXkqUOi9PjvH9lmjOcWi2NCLwQeEpKsYc5gth+E7C
/p1ng9yyguhuO4pfNbCE0INNAy8XKCoZVUyO2Hk8jsoSXKhjD9adFBZKdeVpWjRuEjNONtbkoJSm
3YvZi6feFOqmTbVfxqA0twOB1godjWBrdLYDHlbu0iLyWvozjIs5x8Alqui0wqrCHQuuO5Bd4cLS
woft8pAtzc3sDoDZr9KAgo049C1xaFo9Qtr2HBZ27wyTR09v9SjyKGwFX7C45GY7TCqLOksVMFBN
n0CJFThLiBof0rvJjffHZ6M5R691Ng/TYSK68lOJe2WPikj9pDuqY+0vj9v3m4xpzzYZMUSDwVsV
nmIWPcgAgq9qdU40baX5hfzRtGfbTBYlFuOqEf01Zt5ChHXHvY9hC2TWrlo7c78/DM05dK3PFNuU
/d9v6MlBnN+3hQvPx0/x0rvWofi0/x90iO9TB3MOYCO4k0AQFEbCFtnBjLUSK/nd99sxfH3+3cIG
pWWt2sEOV00OlfqiFe/C8HS8ul6e5qUhmj77JbfWSBoPeL+NoHVeaBArlnc91Zgbp6UvWXMam7XC
5/c1SHMuMR4hyHnZY+cqKqE7uq1s2jL5CEjx0dZQ4U4cdLGuy5WpX1i9c4HxBLf+SU4s2vGUHfra
uKu79M5O7BUbmaVRmwW56Mx0kGUFa+dceaOhfSOz4t0Cuhoee2XhmGm6vTw9S/2Y3R3GIIE8VYIP
FSPkRkXnwt/irLbCW2neZtNP/m8ZzJyD3KqYGQEc2uJdMum8WjF5CkWC+4nWHjMr3w2ZvCENg+2r
eafxpnR4HAeuknY6vLHKZ0uh15mlXcWy2dlKaLmwbKucOOl+0cg+l0JXoPimvkk5wq5Ss+8VJQkh
tmJ6Td/8zqTcQHj8jab5ERaN91WlX41BWDuaHfcuLdOXINaelSCGYlyBp5E4RQ0nC/r7KcM9KFqz
K3Jy12rPeZ7ASDNSjkGXy0lt5CEs6j08hE5GBY+fLqCuDac0h9bMESy6LcpqVyfGsTHrjzzTiWfp
PSiP/T5uNAmmTA6DPyOAtJ2qa7shJA+11fopG8+w0HKtJH5Xx8F2hgLYYXD2t1p4ThI6OIR010mD
cn5AY+nlKuwASHorjeIG6r2vecL3CQ9PTTAchWLeqHlxMPXBF6N+DQvM1InG4bXpJdk2sQTYyDZ7
6DL0O0PNMpfR6DCw5qhHaueyvHgr1e5QwwqvKOPHNlDfR1XcNLCXO9p4TXdVvf0Fnd1fuMwmkDFW
H/gwXmUDhPwbnOaOimuCo3QodppF48C7AVohMdxBIrjwtpGuuXFGbdi7N0fVyDadYVVO1LFTapRg
ecH67jaJdQumSeab1uujn9D4TTI8gwpDuDgqroqk+8Ohd26rhq/JYWMz2Pg14ycZrPsi1K4DBRYJ
BRHYC9SnoLEOMq0CJ2UBXtzyR6NsA4cp2UeSKaoHrZQUJn7KWUuTe5GHYJfDCs3V4/YcMOZmjfIo
pX5o2+6ZF6MvSP4yMOM3ZK/vo8K65bbyTgWxt6rGok1UBXvbqO+TzHrghflOivBo0zJ0tBGWc212
3xYtc41MOzWo73l4k9sKDXuTAtBzPCpHvJA+9wrw/xS8BbMC2Fq3dbz8C7oZReG3oA31ZQcZbdWr
hpy7pVCg8o2Vx1P5aJDg2OvZHxyqp6qu3voW/okJ7W5aeLC5RQmley6g2AOPNy9tNNCQ27sxoqoL
7ZWPrOYQUxjKV8Ns7sgoPB4lNx3ez0eru+mbwclqwGTg7IcmjcxPcwpXY6P1mi66hZ/fe2poRyWP
zzxB8UGBOq7TMvHEGyPAercPJuSjxj77E2nWc0yg+VgE2Vs1hJHD8jFx8M/v8Pe7lh25ChtBXNEE
EIYmyRGiqLdG025GhR5bnqiQs0pOXLceRjsHuEqQQ9uUWwGaIDSeC7gSBNcNQ+IZlZ2jqm3hpXn/
0RnNTsoJDp98aAMvvBF+Bds6FqZb9/Qjr1DPaEvDHYS4s6vxBTaHn1kZ+TIlH3FHf9m0vpZAV7lR
TjsXQkWgQgjpDmn8FIngsW/CX2qKq4yk0oeBwhus5p50u9ibmpE5uWJuRTa+RkpsupLaoFAI5aDT
BPvtsI2EtpENHEcUyNCpBS8cu4ezgoSIjF22YB6apR8FeIiC2+LG0OS+0ORDDw0rB0t6b7bdVdzl
Bz01oDgMJa6uzwyPxNUjKfgfPWyuLFlfNR1IHKYe3fJS2QBxkbphZe6KIbvu9MjvWuCUaGzbm1TD
XAKfOegSsLi2j48k0M+0SYCYr6NTo5W/gCfgWxJoEKtlpjcp6fdVcDXYae6UAo6WrTTeI163DuPa
6GpGc0pU5U1qIfNaUm9i3CicRC9fApq+qBq0wO2axBuRFb+HCoySnj2bmurW8Xg2NONckMjvocPE
kjFHah28Qif1FHchZEPT9C4yyz8GXtLHWrtSVXozCnmTdOGjaDA6amncZla3aZVAeCQdNy2LH+nY
7mpb+ropbwO936iV8TJyiW1eUTY8gntvDUnSrgkhhI+bKBcQpycRzgT4wTpNib1MgXyx0wTRaSib
XxDUuO+K+EnlqhvTlDsDhZBuH5dPfIQfhrRB8uKFZoEtqp7iBLoAmp68IHnfQt4YQT+WO5GFfhCm
p8xO9nU0vmQsuGlH7QxJW78P+EcDf13UQQ9mZHhdVhN8JzzGZfSohe2Zd9khNXK/DNVbEucp3HHI
Hby8KtdiJryYym4D0IpwtaKo3aommyCrXsK8sHDIRru4CuF8V8THHIL3NtML4KTqU6KQQ1/EZ5pV
51ajXh3bn1CRA9lahzRARNlDIqdF2kJhO2noHW5ptiNa490Oo5uyIhGsiww4nzMuXCCh71RMr5XX
V31tWw7QiptQDe4bat4Gob4bRUKcHACwTZnJDfp3n5TM2Jsm2Wc9BD4Gqys2hgUzpFIVkav2nQC+
v1U9S8GpiHOuTulDS60X2M96UczPpU1qJzPNXZmnVzbOJps1xNEbuM9aXbvXMh3Uu/pgWuopmUaf
813WWnvZ2B9JO/6RdXguBpQidBuOCDluuF3bwYOXHzhsY0FmeOeWjpVYIRMQvIQ7QfGshcA82CL1
c9U4i3aADXJFYDZnQhEcL0+PpUqfaIXgjs2k8dLwA74grqjasxofmanort7zN4Uax5EOf6yguDcl
exJQMXAaq4O0nh27IyU3A9DfjkW6Z5VVvQ+A5Kk0Sw8Hqmuh9A6ccuKMvXmKFY7auP1pi753mrw5
KDrccYnaX+kCSj/NdNgMLSRUpB1sBqPY6UPsaaIQuxHxptLstiQMXp5RjX0FKs1m74VVA+c5W7+r
Lal6NVfto4VT0YkSNnhRivGAW+xHXsP1pizbEYssvgUWAN/pwi1sN0+U942jmfwMeY+bgPObVIfy
vN5fKR35HUOwkGvRvmbUhSENduUMumWisG/ht3tSY/IGMcJzwtkpE3KvDiU2saJwO2q6eTliIfK4
2zNo/2TpaGyzjPiDitb05tSOiIg6VXOPNAQvLYY4JjV4M3qJ3KNJ02dbbx9bPazhBTTFaGReVfYI
N5W6L5xO8l8KUKhukfUmXE/zXdKQd1Fgo86SG5vYx1xS5EG5epXx4ClMbAE33/rWbLOHjuofscWe
bFIdbc6EU0cULxZNfMho81FHsYCXbXyLjeiXmpNzWcEbV0i6t0ZrI6MxgkEIK7y6HA5V1+1zUh6D
JtsQ4JULnb9IAtZdaT411SRHrVo73SifKamQUubjQamx28Xlq6xg8q4L+6pXOaSeTRjDxObgBmO0
MSq+jfLxSWbNGQ52p1BmxBNd8Aeai29GHkxutSdTgVGOJWDfUfDhrkVCAPq9ajq2rX+EAR6RkmST
8VZuWFR6NR4QqzZkOOqCwiNMp05os8e4TA6tgtTbAD28DrRtTyD/3GkMztaF4ugVXPQqurOKAZlE
I7ZjP4CaGj4DnnYcW/WF1cEH3KRfap7ehC25hj1zDeGN/rVWUZdnRohDpkIxzzhWsDZmcFmGEM0R
Yni3wHQ86DI3HAvu9e4g6zc1ifbC7sr3pBti+FrEHpfCzmB7j0vpoAqX9XnjhGl73eZVh3pNf2RN
4bZWHW/NCk/HXcAPcZ0eSiZv4IiTu1pI6m2ZJqde67cddgJnDErdTUPjd2bpvhIXj7FID6Yq7vWm
O7dtdW8z5PytHmwrneOlRh8TN4n0p66DVW4QHK1JuKHvNFDU8LqlSzevqlNeZa+sNa5JaZ1UuG+i
wHQVBtZVIKFurah3Y2Bca21+iGmbObWQfsTh06KI8ioLsg1eeg1XJJAZ7ptb0mlvlo1dS/BfpNQ9
TpKrUA8+BiUPHd5kn3iE9ODi3f0PR1eyHCuuBb+ICJDQwJapRleV52tvCA9txCBAiPnrX9ZbdEd3
REffchmkPJl5MsNqmT7yul6TfnGnezdLFjVzecu1vA4zisEqN1YQSUDMy+pgbf9UcnrkLHtTKwJG
A0sQsYMyJULwum2w2OAjIMkMHyw1gQNwl3W3kurt4HP0ntSIpB47G06rfp9E9rIiHXW41yADtR6c
pdEh4+0+R8U1dPxTidc7NAoJhFoMdVz4/vvcqpdtXWnkN5hktsr+eM06RG45wryHoTH0hMhDhv7J
SJcUr7sXXJrZlqEw/UtPvcepK76wznuRhTywbbxMfHkUAK90PNVu8UtElYqhua60gwglI1Wje8F1
W8wsPY/NhlYrUmI9KQA0EJN9sCXHClp5Eby51MqqpEfxT2MR1nOvJWlysyWlLo6N7k8j6hBCuvnf
aM8pIhy9X8EscfKyGkNCmyD39i+vlxR11A8NFsSxiRucq1oOEWsUZqqO7IGCg2TN/IuH8IpQ8x4n
aaYidOY8+C3g9VIbnfROeao02nPmqu7jUbs7YSbIkIO+dB1ENb5GG3Ee9MKvIji26IbHb4M95p73
J00/hYvFkeu41YkRtsfTeBmN99+EZvW2XQ/NpIOQ5PRBDHbvqxzk6pg90G6NnWFDuPuIT+qM7VPR
Yzlc0i4t++XgFD40Vjc48qr8rbLpwxT0nzMOJN1Ii8Yid7hKxaLCr4+EeZHiJF18gexaudN1EAe1
eO3K5VriwxUNTSS6liNyv4I2Z/lxdP6PBuUrsOVp9Oo3b61eA4twQBE8DJYcsGGvQ2n12VXbW+Vg
0jBl8cTdbeegyDssCufJnfx/U5G9VItO6xbPiiOyD39brl7Fkmzp3/pSX9cNf1lUJLf9DUsxqQJo
G0d73Wx3xEQelVbftkU0Yc7nDt9B9TL5Lb+x2pnCdRzga1wcFK10Verk1CQTiJ4YX+JnKchtqdhf
j2NfS/PVo0YMPkH/h41zwhr0KmGQeSWL+7Oa/Kvk2S/2IEvcHTmJhvs2w5Y5X90wD7GTBTKsvPFv
XltUnRejDv2xjbPeFxEoxn1mAcB4WfWhu3lnaeqLQseaEau4EzQSPLzMoqzrXxZklgFBPva2PxPb
5yd3RXPQPOcoe7MBTjWvOGJYeMgHzPoNzV486ZxXWSPGYNPAhP16xhpYEhTqQCmHq3lcds0ik6J3
/xtm10Tow3wv1PiYt/WrA5UU7MB0kczBLDokwYiJTtNoUCAmBNR5guB+idzpKGtKG1MG2mQZtilq
CH8Qd8Tejeolx6sTenOJr4uAD+jm9UzZsNfVEgce9+I5aD6GFmMbkvhIWLgdj30iPoDwsLhnkCwk
fwdGDkZNybDQ0wLPDGoJLCSKwd0xlA+AcWqTnnVpp4IT2bIghGCZbq5BykF56tg0RsM6tUCHGGVA
fOmAP/vNcrEVkrH1DDBVywdCIXw0LW6GHsPsPLgv04g+psnJXjsUMUE/aCJKKlRhSX6kvtOH+DD/
6QAZ1ezODYnssGjAQLV2Z4y1P8bF/dUE+gktCX8V1z+jWF4W7l5cO760ff5IGIqiMced3cDirPZe
yrpLlfCStvLgjUJjHwZjLwpodupNf0A2WQeAz74DLpOyDk6Zg+vcM8XnnDU4Q2r6LMvlx3fJe8Wb
3Tb6keAhE6LE+1C8ZM5iwxFdDtSVLxmGWoo3Nppge7HLkHa18zsPwuAhkhSos3vu3CyUQ3ZVi6Cx
6/dLzBv+VOk2ru14aZrg3EzsMgJnBu2UpyhLwMWi9WPHMtzY5Y42E0wuS4FP2N68ETF7dVf/oolt
R3rxjhod4NbtN6vQQJ89FQKM4hqUNxRTVEgVLIao7Kan9j64FYru11E+oh4CIyEpymio2Lu/1Gfp
9c+ltzwFRoLMXvZy3tK7kBUCWlxVNp/Gon1jc5D23rhzYVbJOj8ZG3UaBHscRvfdZuTD+N7O1NvR
Q81nWFN8t6rbHtwl3wOhfKK6+lrKPpWt3OfFuqc5sG+Gfrou7yNryFk41TcYjQdKshcQJg+iGSgG
1/yHcveroP1RetMa1ot8Iw5O+GWir4a7STM17xnDeqdXDS98dF9JVf51HRatmkqmjrPd5NCcckDk
kGJE1IV3yc3cRdoln1jHxZlTpwgBvnpZhoZXibGQUf1mC3vMDWasoDApW0r8KOX7pJtHsdVw0G51
imAqWFK5/7709VdbkwNXWeot9tjSLclqq0JXllffRUnkkqdI96xD0IAPg2wOjRH/tUL/U2u+bz21
nxwFUiy/MoH3uqxOJOiP+n7J3ie0PH905uxoiTzj2ngxWX6ttftNg/YSSL4LxvFQZO2rqZDsI1kV
cY8fRU8+7Ugwb4FdcQM0A4KnRtFmFRZdF/XDNoas7X4GrXek6t/ahdxUjtMW28hsrhM1bjEyZq/U
57diQWUW/F1gQXEM5kH/4MngBix7XBoEn8jZ+3bBPmkQaC6m2EyRF7Q1JJ7hERHtwyqh5tv8qWun
eDPN99jTN6ODfaszN6Vk+2pL/lpN/AiO9WOtTCz89mQZphhkeajZv7Jy/HVd9a/x/L0S6xFb34fa
saCFC5CVapeV4D+ycm9pfcdkzfuIOwfHdRtNVkY1shdD4Lx0ttN7GVTowIXCFTJARuaUh1zWgInZ
Xc0kzt4GJJ2A+oLAe9yK8SXI24u39IDhOX4Ixq54rR9yf35ta3QNUyBGRBb+h+X5NVpIgFpCBxwl
fSnKWkaWdbHJnD7qBufVqMBEoPMPWpVvaNn+1hn4rWyto9HUZ6veTJ7t26q9Y6j9BEO4gwCDSOZL
3LXuqWvqNKhBKuDeglwfI/DqBKL6FZA5bCsZlx7bb0YloytivY7pnNGXDaxTM1V/wK1xVbdHDq5l
w79E84j0RtycD8QbUrCr13t+BFu7mNb+gHhb9ji32X7Sbtqjildzb7c5c47g/PzSsixFxhKeJ/82
ZBqXyhI1FYDMIn9mGRwHX394FbxUMk+EYYkEcQWA3B9Q7PkAke5TjP5TSR0E+ovd5raJ4TOiWpDX
j5ZeVOjYUNJgh6R0UL8NaiWaGY0Sk/wk+RChavDQ1npHB8QV1PYbwZQPk8vrsIX8haF0Srp5uGCL
7aubt5NrzQHNRqg/MPrSZs1tYOIcBAZ9V1Tu56Ddb83yp7XdtQ45oKr1pxPD3hnEuS7sLsvkGq6l
/68y+BQzyumrDvjNb8eDh6g7URYvTTBcyxaMJCBitrrXseAx8byPUWevAg9J0DYngv2/yalwxm7s
1hE/ysl0zvos9Ad7AftmwLy6x3wOEkpddFVCrMpZexy98Z9t1s+lAQQhqwuUNDhhYLw92jjPfY2A
UgYijth5l3fqBl/qj6xewXakpdO+1hoX2tCu0eTgAM+3I2wWyVw4CLByDMQI3gEENa8Nwzjc9W6o
/eKovCayAqh/DMidLyviUruotIRBkVXTXus5QUL0zizbdJDAepC5v1vkOKMECXBsIFtoc1+EePxx
qvgNCFGwC27wKmXx3A6/2sEg22UxoM0ZQaiQKfLisrB+RwY4ocCTyQKH+QhPFPjGyOlkETdSPHnW
vCvefnuN+SsI2dWNdcFXkveAlsdsWKKxCZ5MncVUVH8uDsjamNsqslNQ15fKVE8Non7KdtyNYusB
h9T3iF94MjriIEgpMQZLPLpz8e137BB4/U515qcY68NoLf5WYezl6I30/eWilHOoCufINdkp4AGp
UNPGxh8uUfwr8lOb2QSZRGgR+LO8LhK3NmUYMH3pK/lvXdydG+AMhVEDdfVvpubP7QiWXrvoyxG9
fC79IZoyziK0JeEqVwaQQPxm8EvHqIt4576QUefNsZ9XFD/IMEUTakdBAoUDz09E6wtfxAGGviYE
YflhprlIiLMcNq9+1Y53LFmfzgQnPVnf68W5ei6oEwH3dVhJM0alyR/FqvqwDip9P9RPW9tfhbHf
a+5/sjU459zDXFzAHLmYIvKXuQhpgD6ORsqnYrL7bBj3BAona8UfU+px6FgdBmIS58lTJ6y+h32G
EwCWYJWVeRwQAW4Cuf7h5MI8agU8EsHypGeKrCvTPQC12jBoyXO2dGNYDdmvHWoIbcpAsUHFYlND
JWUO6HxJHiTxdaSd4XNqA6xXFJsNZ9Y8rYXzs3gW6db+hStkt2GqwyFqnoZ2OVg970pUN6InsgAT
wC+bvyUziLFZ4fQM6sMUOGfVDH6sOoV3I+NpnZciYbnYd7N7JeNwwHvyuCGP3dL1QOx6Hk2P2nO7
yLCgXZNsODzXoHlzguLLAqiaFdi8RA106b/48/hjs/EOilWKMqwhtIGPRu+GgNkXT7VXXUsxhEQt
PFrV9CdJD0yKX6Be7humEB0TuWCfzrdgsmz+WPTVC9oSUlXXMQ/cZwpaPulafL9EkUdWyLj1yHcz
f7ekbQ59xk9oe8QkR1HiQ519rcufLlvwvDPY+zh+IxDfdl6PzjEBeiPuHBpqXBJQc2K6QBYYZ/gj
13tbu25KfjDFcKBrcaV0xHellpMz93PqtpBipWRfeRWgE2z83vi2Jtopfx0DM1TPVJqZ+cAyNUa+
2zxqvqFKCL9ht12OOT7eYJfpWs/tyQ22VCFkv5qdp7Va076ZzvXWxQ0pHnDcPUmTI5IdZ0i36WMe
oDSTyu1vXkxi5jkdub1RcCJ0W/7bAFxD7pqEKdTOuxXEp2HYySL/JEH2sGn86K7209ltOGh9Gw42
wNdF3qRypweBeOuwGsHbG5FdVImlZWNsVK+NfLAMGZfNDETjzcxLm7o9516T+MP4tkkWtQXqcC0g
VBHU/Di5KpqX9Xcm2RLVLphhbGbWCS9wCfrdw5gt16DD+ICk//96n8eL8nZrfcen7Suy4Z5avy2j
pRp4WOoFSY5keBrrEb3sAlVw/lo+rR5Svi3FcyXI5ie+Vo/15iGOnbJrO/GD027nzl9TB/8zg1r5
0DrrFb3IOLUDEGB8bF4raPG9T08MBr1QYX8aYOAmerML9BTDH1hGHpSvpQZwIhKjqXXonhi8rSV6
j3voiTSrTlS6sZOTwzTmN9ubd1Kur8qfoLGisAKUNN37AYLhs2mnQTVlVVEkOM8/yVKJA6pQQj7p
OqqEe1aDjyqUHtlZasWtKeApmJnZbY38Tyz2zVGliTgD2T4OiGicSPbwf6va6GRN1K7V07B1py6v
922zeBESYVDSie7hcOMOIq2ysMq2w6b6A4TacJin37Jdt2Qts1MmRew21Qlv23nqVcxAN+GNg8vT
4XsIhvHUF59L7RywO5/mFYIFcLzGCqdyAuffC5jx27BiGFjhAgNO7mLXwxAC0uxlLcgYLtIFjWqd
QykDGjm586MrHQ+jOAwV35tyTHjeIcyh39sFl4z1DzB9fBTQc9sBHAUPgsdiNNdAmNR66hVs6Z8G
PxdNCzItaCbcxDSo/mNsupUQAWDY6G+s9f91YBZWve3bWcSk419SVQ6eUfpUDeSVeNMQ5VBmQjoj
cdpzKlTo2re1yI7gLr+QkNqEFJpTWAbowsyn89jOToSClh/d5jaujELJrjPt+skK3BnPs6Nuo9ek
5QaNVZsH7rAYOuqpbAP/t6TrabIQc/zu3zSMfz5+63SAnl9t2zUPnMtGisRn07XzzRkVhhfX6R4X
HGYrQ5J0PrNrvSLVNJigo61wofChe3DlUx2oaBVD6rMKkXTwTz1s83Yue/7Z6r7d1cFaJnXjHaFy
oNfIsEgGikYjNe90LX+RNI+sxwbd44Wb6iA/TUz+gzFl7yo9QFsaYIJsF7UvKDbZnaZNtczWiCs8
tX0JA8egsBKO+xqMnwOOthDsGfsreD50kHiBc/Nyy/allFUcjE2FSl9MZOW0OeFc5qhV31IGyS5S
oyQgG9s6RdhAlfgoLj9qybdk0SrDRKI/HVecRuo+5qtGRe8inu06JTT3/zMBJ+FmshNVKmFmPM5Y
B1AMui+otVA5ZF8q+stN9UCb/qiqMXIKN3E5jYEAor4zwzPGJwhWA3DCnOvEA86syPBV+X0V2QmV
wb76YFK9zXY8kB6gZZlK/G5Qn061+0i7PPXXJp2I/FzVfHTG5twLsBQW9c/S9W5Ls0betPWY9XKQ
aaTFByA16Hj63eKeREv0LsjQB7wAdtD1a8WZZeuPDXc+9uh6SHKyPPor/awtEGRhtzi3I7Q+rNSM
fmrukr2YwDLVk7MHm33FCim0bAjQNeaPwWU23pT/WS0bEl0hjYO7PsNvgs8uu4+A55AcLJd71TYx
lCGcOaCCS4f8m2z7RFBGGMF2GyuRjdE2UREabwz1uAHxUBgAQ0VEQhbMzHAffXl5sMOjt+vH+ehV
NZDzGrMiO2+e9WLwv3FG3IsflKFf+E+to71YrDjxAz9Lq3EA2pHyQ5PhX4urE4Tgh9zgyemqM9/m
FyWWX7Lxm5RQVPN+jHvXv822aOPOrx6HxruylkV57uBgBheFMCAzi1Mglysj0+e0zSmDqyPv5hcU
FNwWU0O4IeuC3bCF7xRBbX3WJgBeD4w2bpRBPIv6SSUL7M/hrAysaRPqoUn/5C7VMadOeg8Iyx19
Nk35JBx5E5D1wwGjU6Q1/smu7EbU9stBkekNc2ePo6W22YHP8xK3Atp6cRdiFMyVUdDX0LjaHixN
Uef4ZqEkFI08bv7dzYY+osBHPAWb7XM2mc+sE0dwovu8bKHbYWTwxIlNZREPnnEPG0wvUttbN/Nj
gcKNEoFj0HjH19nQE622Ms4n8ZzzBZUrC/6wsYRMhfzcWIzeg7ONP5tTHeYK+s96V1r4ID5niFMS
N2zYotY4L0QkVr33ZVeHE20fMWHf6m58FqXZCTFfRwNwJYDdl4HH97Ldqs8eJUAgksBTRV0beqrb
EzV7B9etEqdod4X09g3ac/5jq3ehPX4sfFm4T5/aFmp/FdyNptU5k0CMs9OlsJ/nCPQTLq4hvn5z
sbVRxUqo4BvKBbVpDLaACPx7PpyHbfs9yk3vR9duzzhc8/jeMztPOdvzysHNvgBc0WG1cdnhurV4
nZOFlOiRpXhJfEphXIT1QuNvozB1tLA2BsHxCLfjn4UAsErYdXRAecRm/yOrpsvcoApS1p+Zi+o+
v5QH2Ccxz7ltBHGPwulWt1Gz5v/5tvCSSbhZtLL6q6wcgUJ6mALWAtMlnIpMsCTIQI6uYxWkzGAC
muo8cQvyjGKTs9frPQEzxn0sWkNTPJVNHbUO2+XQH2G8/ArGDuQ4qtrv/RR0k6HoWBXO6CCPy2aB
3ChhLXJh3piS2bV7Zos/phUATwaNVIOMpLp88JT/4CPzrShV4jjOIyXsAcTaOfACIEL/GX6/C8ju
tIHjdF/I7EHUcwO7iryVbQl9rpEf/b00Q3aYmbOC5rGzwkTjdbhN8dkwHMxFDN84hhmn66MKnRpb
OUdmxPazdvs922ZYIwIPTA5mNl4PYTGs4CtGBk7KqS41/FpC6F/AjDHJeXflAhZb25b4web+gH6h
CjUwWReufmciPWSXsXFfyw2rDIVASi4f/W+ymRdvGwGYOLatqg1icG4TIjIE9zjAM56EeGzzE514
FrWtT5MNFcDhxvpH47vPaM1Fy0wANs6XIM63K0KSIjgF9/C5xQUdYmTI+rAkZgnvqiMewyU25Fre
D2PMuhPMlcuONNQe3BHl2vP0QbQ6aJgeXOh+hBa/2iMR7V0oIZZB38K32RkngWvlaCoPftked5Yh
6RjIVCv/u6w0+vTEtu8rMGUlBwXhjlDvddJpIHiNbs9RAOLgJF9hCbzNhfvHoXrGwnQ/xQaCMSDB
HcaJY6/wDuABwa9uGI/9EHz3VP5laLiyG6/iEYWeqWDQKBs5Jq7jPefBfGbWPDg2NhgtI3fzlQ6X
AtihcQFrEQiGQyErxVfDxdWfVjDVOqxK/WwL537KEOQqoMBHlb2Du3k6rFady5o8UE71BdzMPwyd
VVhiHvGGMkdsj406Rq991e+5BDUqg6hh6geE+gRkDn+hHtqDC2qRGBwQmHUMFB6FBmL4cIPcw59B
sCC8VhCo2k89bB4CfrvPwOlf+ILyEQmvb93u69WmpEaa9+rDEFLk/7x2QdWTaQSEW7NrA7Yb+PLg
iG0KA9LGW1FAaMq6s8Nwr87r9IbbmSRLyWDR7W/WjCCz9RB5QfeWU4pYbVCUua3ubooR8c3La82d
S5ktcI2z3UgZEohLZOp6b751ISa1waHsYffCQ3+GTCvO2sAIQDfkJ7oriKVpPTcbNiARCr3Z7dha
3DElRV83OliRJViE0MjHG1XCPMPO2ITuAn+P4yEyGvM89g3XDEeUMvmBN6KMxhqlymjU6j6nbFh3
qpQXJfIX352voriz7hW+DMqQi8zh/vW3zSJmDjrwLLojc8cNvFPwbNkyxTrvjwO0F2cpr8XS46or
plvWNSgB9/szLDjhyPTbyLxfaAXkAPEMxI95KHqfYX4gtwLaS+T4MNdl5Lfw5R9vuh/P0o+Jus+T
B3iFkYnFVedDtud/VT5qmIiNB33cB4W+XQqZH9gkfnE2cTDh6jiyMmXZjC9tLbAz0QAx2hFE9MRz
/NHlYzZIaAwlTDeFhfUFyXzGep+sAX3rUfjbWgfM4FaR8zg5R722K3xWbbox1Cz708Eggm1fN+gK
93B9onAxLdmWVm1zRCfgE8+xL7Wyj3xWP9kkP+rcYumMiRP2IGL0MqG/Vg/vWE5yQgETCvRRFFjU
fopg+tMyTnHpo0EIX3DYwdcQtqAxcBPuPZBPDacPk55gZal+LVa9WGD3FIhxJvxYifW5kMFeBRmQ
lBEfgGuHbai7yELMWop1TmXFY4f1KF5HhzOErP9cOItljVztOoPt3Ad3N25j1KMsHvTmpAEYqy5C
6R0+igIlVfDsBW4/2D7aLI+JVT/r5kRQrU7N2mATkYKH67IMCmXunTP0URfaneBXABGhhTjVfdfE
Qrtz3C04LCsinCiHdvUsaO/HuTtzuF+tC7RbF/GCqL7UC0gZyj778FhwY2Q7T4X7rKcGCMreysLe
+jXYe9VC4SZznNBtFPSzu62soc85ZE6j5X+9MvGYqxbxNM1/fCseB797J/g954ScKAY5yPz1k+QB
5OTy2DL9Y1vyOgMP4hHjySLZI6SwC/bvnvTm7fEuYK9gLVMykxRe4IOdvG9Ak2sm6yP0qd8WdgN3
XvNTUS4+zuhaplasTjz3IxL3+zVuM+/JC+Y08wARCwdTX323BNb3yYpqcy2b6qDvHWEFY4mzgLpr
q1qEpb3LN5n9byYGrg5e2gg8R4wJBOdPDrwD/dmr1svSZXuncl/VgrGiwaOIddpnZ+qu/bbe8n7A
ET9jO20h56JZX92iKqKOOmA6hx6xBBNIiKzYDsJd0lzzF9d0cKPTu4cYTKvnZs+8l4/rgFe6pBas
OtBsaxJnAv9RqDp0ZIFOBdCjOC7m3Yamz7C8z6YVCN5krjh47RZIj5sm9FrvS0AJSDyPPXNJL2LB
HwEP5ZsFMTHjNwzj2KNa8q9K4ObjDoenELEYK+XVbljJjmGtOnaHCpAHgfGLgozr2ATJvnky+uW9
Vfl9QDhOxgZ4y3Lsl8DcsJRukjv84FeQhHr5C+sBHO9b2Z/MUtRxcG+A4G6x4yPUB6WhnJss7PIM
qOluQLYTSqiV3941fbjrEBd22OZqRiE6AGgBeuFfC2mkb+13Gxj4TQfj7gP+X0DYFkIxYwmx9Fk5
+qFU/itxtgvPnVengsu9CZDbI3t6yk1T3b0lb5INGuOJ5pGWmLA7l7BQ2GVfWYUDb9Qz9Hf0RcvF
w+XUNp+azBle4gJkWo91HkDH0MAwc2oyoEG8Ef/4Oj2zaX3kBt5dHagbgSk0xN7ApYFlJDK1faFL
YeK+8MvYOPnZV22QDvmCZg+txxZbODQRoA1HycOi7VHBkpd7hR+4mTuwO6iRzL3Ne1SO87PhBBj8
1d5IgUY3Z9kknMH9X6ss3g4EAseOoXCN+PwLQuHH0iH4KjOyhlqoeJTB95ZqwN+OQaYXao/VoGsO
bagwWRp0mMPp8lis3g8iBRO3H9rYjtnnAmMRvPHV67bYHTgukACgU+DSaOfQTOO1q1uRFNL28BAv
zsXpoOuRRYPtMwDTYMerXD5jGLswEtxc1742NUSEwhE3upQ7f0NKXhakQR48qhEP7ObFpmt3jsIm
U+Gegwb2zl4daoUtxkkccX0fTFk9rQC71BmTrtm2iJHuUCFQbGgMUKkMOf4rEHfQlDXgUj3QdEDF
XEyEiPmIVmdK8Nwp/1CP6lJ23r4roNp3TfGC9a4nmCfBS4k5ltg1gCmn+O5QFxrJkT9L1snQWSFB
dmyYw5yCuR3ry9ihj9XV+AIkit0YNkH0IuFSdYCvumM1NYcNjmXTZ3OoafHm1vajKLxjF8A1in6E
cPar0zT7Bxx/cwwj+16uWGNoxMXHIQspWeQxbCPngtepKU3q9tmpQgwPokdc+FOKG4XbCzDvXwWP
tQ8aIxpmt9yRWrrJjIKvePVUWmvUh6EDvYgCMX4pT940K+G9EmdnxbWk+nKHA/x3UNhvFsWCIqC7
VcY5Ib70wKf5YLMcDr1Bgy5yMVwFiYUh3UHQ3sHj3aeYxy0E/sQNKfRrje0hPlUf8EDsgyJ4pE0G
BqzH4IIONlg8IejV665vMKUM2wGGgUcZVN9kwUFAxPyedwVaVBQBxsSiDEftbMYQuFuapsWbZyPp
FU+Tzf+w7hRv2XDCf4pFNN3sG/zoGQWnLarnHiVqoAfmF+EvLbrhizkxXvDZkU82OfgAyou0GG4L
y++r15GhWwge/7xhOxvnDUAbx89S5Cn3hv1s1a71+L/cqWBD0f+mfK2hhy0pbYb/cXYmu7Er2RX9
FcNjE2Af5MCT7FtlKtVrQki6ugz2wZ7Br/dKj4yCqwx4UkC99yClMpkR5+yz9j6kGvKHCd96ZFHK
01SYr8YoDllBKIkIo2c7i5Y8MAfcwEz/cZyVqONdPtIh2HCc7vgOBbCz5NxvfN2d3LZ5KFDqF2YL
4NO3JwuzQ19VT2aQ3TctA/CrYMv5sU1MiB+7Mm4G1y0E3B4c/Qmc8AuNlaJcU7gyIjnqQN4SX25o
ylZmTgaLA40UwdvHHXp8FsBMTwDORQmDKRJcdMy5TFK/l4btOwtZNwL2dTwOVZ8wyYeWIO2XYXcW
7kZ0bODXbVmamwpRVtvmsExTsaT9Stal0WYr3QErjlHGWs4iAx9Q3aHW6ot//zpN6UNd0SjCba0K
a4oWaCLrMOWTJzGVShyDfzCLM5vrdwOjGDtp+CLBviBny9Dcu/1kU5wEj4HsNlB+hxRkNZKt4sHR
By5vZvn+L22rvwogIhbhLBCoOndtygTnElV/m2ICGsvikZbcWaAvr0iaXzmt9yQHsQqNYFf63VG6
JpdwcXECd43Bel003k+ZxdA7qX5gkLnvfPMzjeJH6jj2C0WE9djjyoxjZ8v6ClJZi5R2ytpU2EEH
TvwnYcO9sWqd0UbKFwErYrEaOvkeTRphwx13nTXenCw9IFuLhYyiAzLee63aaj1HgbFHsIZWLlIK
TuPW6+IlNpJjY4ZPtHJrMzWeIGCeKosOxszJOA1Jddm1jb02CucJu9hXg0Wkd4ZdlTIUEmR0j0YB
1JoTZqTbB6Oq955wqaqIX4Aym4+idWmgoIaWoeovXtZe/XRilu1+THpA9YwBq2kqzam41WhDTEH9
FzKfTgWygTlA4pf5vo5jZpZczlV+1VZkL5y8B5EzgEKVOzYrC6jAinS3iDLrwa8DxFYnh6gbIlqx
YTnjpqXNQFJtRucLWHHt19GH7srfWWh2I7ZHVsq9EAB/UUN+ZuX8dmCJuuppAbjS31jWyhNrO2+N
UfP5InTjeVpgv1l1RQaq2JuYVCbW0xhVu0lGbg5nkHsddjw1JRsN5nYzVSPIxDgvs9B7MjViiJ6J
/7SjziHPyozXWZlcdKM2hjkzVil+JSEoSZudkDEPeRy+zbZz9utqHbbdfgzYsNbExQasgNckxsXk
yS/faK2t0aPxQg22DF27In0eGr5AZgQW5vWPRNgue9vkiYvOvkj2fsv0lQarz6etUv7nVPm7CqbZ
sdpvNXevLfEP9XyvIlhHTVnAZMalla1S5z1xrGsIIaZkcNUpT3NttdvYr6Z1hZ0hMZgLDXSsRiHf
gKy+1ajIWRCpwwB0XoSOKJjagW0k9yyTluuu8kBjs9GD8ZR3126HhwZZaI4EZ4gX/861eXac7Gjk
3pJxIo4o9Fk8UnQ8ebY3PBrUeTyo1N7UHmFdIPULBhl7Wfs3XXEIzqz3LWwqCDPRi7rH2dp07snO
QUpcrMkt4Hiv+ucE4wp2n3TBX7LP1Aj9lb7oFKhQCIp4mvml5Q/LcFQPSdrcNZ6uoV2qH6yxuliB
3ptdyiU5zXdzJIamWi2DFLeP2wyrqPYOWe6ufAqDLkASd8LXvBwGnJ8AJH1i1hsWwx0w+5y7qHzO
RyvcVAoQ/e5x0v2tHN2tZflrxTJquzVevMkGvmUEC6vjs9C7oVlMgkNpdnin7FMa5i+iAIIOG3dT
BYGzae+YqlSPOOteg9L4ME33E1cJ8Ez3UY36y4yR5wjoPljkgUO4udvcL/HdCJv0evJRIcvNEFcZ
uYzK+1CIwajFXwbvtxvV30MPHxEbyFeDQ3c/NvLY5AoeXxnHaKyPnSrpgFO6svhPH6Vr2yz2lpS/
OkZ41emDNrx5Obbdk4I1TovgjY5zXZXp34AZs2fNOEGKpZ1btyzxP50+p5HXHnBHfoRIZXIhDlM+
OsvcNt4cvkMtr3Mxxfmb0eMQ8QN9qqMWmkRthtpdEw94nT25t0cE4TZnsmvUf+vCPGoh/pQFqHE1
suZNRcC1scMotbMvjikgKuL30cJENKRQJ4lgF7yvHkYmbEnqggzV9m/gos4pW1Fg0Bag+IP+EUBh
Zu3SdcN9YNc0wPpRjSw4btBy4qT47g25tEO4gcGjv87FI9cqfNuQbCQ23KVppdQCVZcT/21cYofE
HCxTNHbeitBjzHugtjg0PBsjfg+XiB2xiopTW9MIcGWiY9gY69IEs3WMb4rpir2P3M5YBm3wkyfU
PhxcX0aPQSrv8MBnN7RTpKP+Zir3YE/9g7CNhzIHLpbW1c+ctfLsAyrgYaRBXUo05WXryksr+lNX
jJ+sGmRGBQqB+2nd2N7FNrg7o+oqJ6YUfVveIjN5wylKRp3yMJ0w0+vxpbWOvXFN57MpIDIstoiq
+/zQsLakwILoBbiYmsZfijxol1yLlxZzdOONDx4xFW1rvdqJOtujd7MJ1im7ImGsgAYrquplkJiH
Jr/NqSKZmTae+6BHtdYj6UmVwWIGEgyXlY+1OM7WLeawMobRSsVbL41NbI8nv+RTHWSlllmW1xhN
1G4KEJDDHvioYXUvQwFoqmpr2vUxQknDqjksikZuC8c2F12pPrzG3ggz3gQFeMsY8JFVZf53bHAh
J/NO9BFuTvz0/BZcWn7qr0PTXbFsDXY+HnYACUvDq1ell+FYZotylwl3gXvjVGv9q0LxTg9RwBx0
34amNhgyLNwwSalu7r7kdl5ioFohiyxBKHFG5yB7Vic2fpt9oa8ulRtxCiv7JhpK5iH0rpnbQwNZ
wy4w8oM0wxEdcNoYMuQ9dD+ps3bpmH/NuflQtiwhMzA2L++V1xRnR9diSla3O3PgERx8PEkdhZUA
LV9khrWcsenebzqxMOrpPc0Gc+kEFbYHm4c5l/vZTAmHQNqUlcPClOZqG+PW78otDfNrE3fHKoB4
y1LnxaxZCMwyzdXks2dDiNeBS4kNUQezypETSGip1BNyzp6O8MKsaBvV8TPGVPyyioElcIyuMmzF
OriWQ7qvbWYeMiPJuoi8RdhSN0YxFNXsYZXxrHMV+5SrwyEE5zCAqpkjscJ1aF5HUW91ZK3N1r5V
Qr/Vff2d5vpktmazLobhHGIPm1LHXlud+94E5RqHKLEAiaa+ldHeDq1nILnp/kf9KcziNe3ErnCo
pcn72ZLhmW0cmeM57tp+AzJOgxzC0PoDxoU243+G2aGfMwjCWGoHmjHs3uAqEozjZFeAXPiJ9RgZ
Pr74DLJovpsPzGetSh61zvnT1chGns2DN9+/E57UHzVJm17J/Wza0Y8eIkwFDtdm7RcQlSIdDiRo
XQyPiPokqR+LuwWuxztpMzbiHsK/orxq6zbmwZdQF4FlPZslSQT36FQaIgKrvhoGn4tKj0czqfCS
uMURn/6b7fmMrLt820T8SBUgK43Rps7dbEV9+Yemm9sIxxR67UhOFk/IPq2mbF92Fkb9qB/ekhE0
KSDOky4+Bb/Rzk4zrQsHqgtfqV2idbOcQ6ZTgUUQo+1u+kBeUl+s5jZ8Edq5DUE9Ynh0fwpfN3dx
9Vh3DATb5r2eg1fZDCZr38KF9Pu3jA2hi64D/iOZI2ftDtEFV8bXy7JWYCVdtCBm8nM0NJYLR70l
dY+gmMf85Hwv2S5O34iIm1ThS53KX88A6m24sH3auKx2nqk7rl1ZvtlGfSPT21uXxHWYDokq5dSS
HEYBZHf6w2ctahZzpBQYLxdMiZ5V5nv4vv031bBPdXSnp9QonvnvbwIvWOXJ9ZBgFOBoC1nxR4U8
vue9f+hn5mzQ63vhqPN/G/otazhmxvSd9sZBx8CtVflthMJA2XFuVTzxhc1XRBJ1SwDcFY4jF5LZ
3bejTyeTwEt03ledYnBoJ/1b1RWMhcP92oTJs9OzkzaV8Qt87yXqvb/O7H0bWfBCoshHBnqUU5xa
PcAbrTkDpAcvGb9Uw8zE7Og98ibd+MRRIhNX5Jzk15aJj7JZZZrN35GyT0WGa9cuVnZpf9CafQeG
cbLtAN9A+hY1ACRB/lUgUt9d46+tSaLKXIqXlB5kxrcfzDP114jJcqpvntseWIdyNWCl60Ew9NRw
3MQHCr2xJ2NE3iMAxSzIMmiUeLEMe+WzbVnn3rlw/J986N8cb/RX2nE+DdgVAwGWa1k9xLhV2nF+
b71+1U6YurQBouKZHTYTpgQzORIy69bx/Xic+OWjKHZxfmf9UqLjjLZ5ch36jLKyD3WSM2vK7e9E
CMyt0nFXQ45HIWuhyxEMGOZA3ceYq0p62YSl3QVkO0vnEYRG4xErz9oGaQFTP/R1Xa46MWLO7LyL
qf0F1Oj72LR4eOmpuqp7RwN/Dyd51HbJPnGfG8Hx+9XUuPhj24ufIOMlVzZ8Pro4XdIZABEc3Ji8
c2XMOw9PIsbTY2eO8BkEk6TgGKjw3fThdfp5SOWjr+Q6De19Xw8/YTlcmpIYshmTsPJ3uUMd4Yva
3EwpEx6V7oVRfajZuuXK/W1t6xnJ5iuE1po8pDb4gO/GiBp6mMgGdMFLR5f22yXBqUAsZXJVX0Ws
jpJEgtCc9oadZIugZEDoG+j3cWtg2cKM23Bf9gFvmwSl7C2uSa8Foc1StIAgAoEfoRnJ5NhWKAiE
YOQLaLeMEzx64dFslnbQZGiJ0UWTvmGl1qavcUlb5DAXREesGawwpZlrcmTqkJa56y5z7h5Mr37T
EsIFXgHqO9tnsyQXxvmwFR2o1XE4lslbmtN4yLT7QL/+sDVamlm+mI51KSNxGTzrW8GkW3qu160q
tp2YGH7JRyekdYvhtycZHIZyfoEC+jtoZFvQjy4Ovs1KnPq43981URJq9v2MEaUz9SZA9AM2aFiO
4XOjK6JCFqLIGNKVwYOQ/bMT5efJTG5m3L8y/t44iflV9uUmJ8Fm3UXzT2ZmO7+n9WElOvNRK7mE
abk2u+5JKGMTViMJBu2vJXCby1CohdMUfy1uUumhc1i1i2lQ7Obee8lJCvFGsbQtYxcN7gGvyIYv
8ooVjl8+mlZhoQQy1/joanKwtFUOK9P3XgRJVx2ZqfhwuzevL7+lXRFHklaftdPhDUpqzoCmQOtW
859qMp8NLF8dr3HHPOLODHmXopd6ZWMPNlORP8xp8Nz12WsiA8wlcX0zeuSulBoi7upbk4MhhuqP
7ziXjNyPDFiBx2rezkN1hDkmSUgwawNrcWUWE8aT7r1cDsu6zrKV2ct9mMqJb2wdH6a2YmjR9y+9
6735BRIWGzGXvRnisxZxxvwm+0Nhzio1bjy7Hp/DpCW5vzXfKXEdHrF8yX+2xAlDUz7BSzQxT3cv
QZKjFl1FYDBe+GVC1ZYemkisZeVCkksDet977GXxnTewMYiIN4M1LDBGcFUxK24dq+5QWad0WTRF
fXCANQ9k+5C5lFI+G/So66wZtj3iSkW65IL3IVnPzLHHun+GMT0KA0KsK6JXU2IZJuDJmwIYGbTb
LMryFWW83IwFUJg/K3bGFvit2glif5o2GvkessPZA6c8jTjGkpHcjnQuT75jv5gjJFEftH+GBvvO
pC6WN75bZffiYu0SjVgy5LxUnvkher2TvrnNYwu3h/VuWMnOzquLb03ntHQxO+U/45zJUzFmMQ+7
8drbPTbeEZPd/CQMtcvz3uYdg3DFhPLbuWKdp93zxORMpfGhF3SSfvERhVCctSw+M6h7FiIF721h
H0pOOhoAPmK3eHMT8L4g5swNLOcl0eYpdVkq7Y41I8w8TraNE1E319tgUMVpCkWzDmBYSV1YaVOe
VUniQiBoEq2kPmFW26YVLOYYihczmK6jEb6J0f8MxjrZjMmw95lNuZnaKi99Z97HLVGo21xVVyfI
/oiYT3ducJCG5am3Q/QG+P8uVWS4lJTv0iLtJ1cjOEux9Yv8WUwzZmHXWehc7zttfXdj/OAwJgIV
cju+gHwdbCTmoYluwBBEn+IKc/GPjeWxwA2xMH3WwGUuAkJOsKKY1c/gmPsg1CuSSV/npjv7PuW7
WxQz8ED4JwiLB13hvzMJc55l+hR6+dWe7thQSCFqW7/lYO2suRzveNfF7PLb9N8oNFI98DGcxTP2
KP5rWipajPcw15/6Ph10ihfHSJOlMOptwnS8sHCEa74aEIyUN70J+O4yy7fvv7dp+dZLmCOeXaMP
DjTOa96uTTnHJI8YOJ1kcIc4hLpMeKoWEYOAZYZ8kknnSi7RC5Xc6+iY36Zxb9kGlwDYNH3NCqiG
QXMkp0/YwC/sgPPObU+iw5TTvqMdTUjC/tl1y9/AK75ql+QE27H20+zfqMiDdaCrSz0Cxxu+XoUe
ZvGhs76xXF6Sjup7UDXhPfg/lkbKQL4ZHyaSGZEXQGlzDzq0Dr4nZnwjYYR07emEYhd8Rm65r2ja
lZFcvCl8iKdgkyvzO+ySR/OOD4/BSs33ibSwwMNq+4mVFevZDY4zCLfBqTGX5hn5a2e709dIFoKp
09Mgw08/C0BahscqJ8Heratu1QMQuS5xA+19YsvsANNIsjOwxjA6vmg7hvjy2luGjow3OGZ7ePxS
zK39UGR36HIym3My1w9GWjabkElfgAfwoi3/kRKb+5CTtswYp+WmTZcV4WTQ0QeOxGo/2DVLzykU
XmolLlNcMD1W/UOBrY9TY37tZCJWlgsYmynxN3eBG43pTyj1pijEMztQOfCG8RRw9rfsXVi1FkJq
4PQfA9hmVJGVYCHxUhDVI0g7gD3LbtQq6pJ1UBDNoeFYXM6+ObWJt7rfN5G9im1vF3rGvrPwyyOB
nPLMPQnvA9M+aSYsetBpum3tcmXH7acXz1cnz3exTh50Ic7ogBtZ/DFVeajb6cq34amRw8aq0seQ
+XLhxAfLj/fDiJlvpk+ijXBOeJIeJmYQK4N0wU1WF8/umD87SFtBYnxldshkzXevc6xvfocnuc+D
9NwmEcbybK0GWLo6cm5dPhOZNhhqSRbyVxp0/WOR8ckNDuq5Z42PQYXa5opGPTXs7N7okfSavDmO
brGtsIBzXOijAcSyGFqKgGhgHSlmpGyJntIi0QOpBfah0260nk2gqH6al7GDzQM76E2a+W2Iwlvl
iWVOjFrZVL8mI4dFk5pv45AQlkhuYC3UY4PNeSAokSNQXnN62wVxny+mwclJ13PnNXfSlech0IB4
oX3SDa9mxoZp5tGmnepzPGCWngKS2fLpIfT47iB5LiBdt304nisyQ6UT8OXknLNt44/fWECkMaeT
exYqeyQp6Fh22H9pxKoCRyYjjhb0rTbSnR1z6nmBuy86sQzYwbmqxcyZCPJhZNu0q189Px8w3wSY
Tb3LFLCGC9bpFhX9LsjHK3/JVivIwLl2yM8kgxt5J+GstBjH4FdhoBGxs1cToTACBqeh+WiFfr21
LV6s37YbSiGkAJqysb5wEz660twac1JBP5JNHs72qqViAcA41WT7hAkhhhEryDwiKGv0zjocwJ3k
1rSCZyPqVnjRCR7gzsc5FTw2eXtNpKjIOhw/eCJftOx27tge7/f9NBPhnfbPBUdL03avQ8Sgstc6
XoPU4ZzxrDeDBK4l4o3BdK4Nd37Ni3Z9gDyQxQRxOQxzBgpq2jP4nHi0MDhRYG6dPETntH8CR7yQ
Hno1DYAxWxNDX3w6ZXvgSNrS626DiZVBPKG9NXy1ybAWmf9K1M1HeZcA7TQ5je1dj81G0hYIkmMO
sVCOeoDo+kOoJL9LA2e2tf5M7WifNOl7HFa/uTF/1h4ORI/nfuWb6Xd+L2q6AmrCaIJmmcTw1kEI
uZoV9/lkVqyTWBzTfDjxtr4azJgiS2DUCSzSPO6HSoK1rn5wYu/VrrwNNqJD7Nab0jbX2p9PTAxx
k6WbEIJ3JssrYz3qQlrJpkjmjdUEmiRPiUIdEDpnr+d8fJ1SXNRtvxWhfx0971h1E/hX0LSoG8m5
R0kYqYVxi9tnAz5u2ZTzGlDhUQtvjy79Oapiwwxve2c06P8Yoo/fhZGfWSfx1HiscQ4FCXN9fo1c
6zkf/LNWPrK6+Sqm5u/sj4/K0p8g45vRs0+qH3cSVSzyGMKqtDmE5fTuYH+1Iq41IHX0oeZmdPEZ
vilbTTC4kQUeW4irhXqpc+KNELYvOonXBua/uTfPd/EoFc0N4HwfjgWDTQ0R1fNlwDZKjleQnMku
hr2pz1MqzkiE1ZLwyN8sTi6K+opa4IOGja/LJfNJB42TdZilJ9R+1B6CcKdx+mtp92qFDaEOjvuE
v+0mrIIarty1dn1I0/FpxlWy7DN3gjLLHjPV7GsBfEqGzDmILfhWH845ZVrPy/nx5vKprIYH0FOa
DN3sBzBpUvTEwosT7F6hYS2yLPtD5gN5d2H9pwmMqx7EU9iR+ystRn8NXpc5yMjUICkoa557R2wd
IiLICtsE9v14EZa1TgQCQReTiECKgkO8CXYCQON+yKkqAneZjiEJppjJ8iJeEjrACgd3h3gXXwIP
LMfIy3f0sRN+zUvMfHAS9RISEMovplrLRQKjDKO4LlO7vJHpepBwZk6EF6eNyQstg5B9ZoULHTzd
53pvMX/wisHht26CS9sGt9mmh3U7LDiO3Pg5MULVdKqx4KoZwnSIGkJRLYdgjya/jkI+zVFCZSol
SCUmjJEwP6Z99tX16w+LcQQ5bxQHHR4VBdWSpPVr44S0GZaC8I1Zahgx9p3T99IDX+4j7I8MPeSw
V2Lgzy/jLz6Ur9LTX2EhGRval6Qc6WrBoAnyxvLQ/WQz3bBor2r2jnXFZL0KxJs1h2yS5dOT2vyx
BTGK5JaHK0sGwYrAyU3VdHhXZtqoKJceomz5NDI0XQ1Z8XcQPiX/vSXj4Qnx2buv05AgL6Quhvew
+qNruNs2kysxxvDswcGywwNBvnAk4ZnR4MVziL6amR/YrTolcbEUOEX2wh2OIooHBleoKKHnu2tS
S3GdO8/lDH0kMJvNCXPV8NaMwVtbSnQX1CFFmohCSw6N1qWWEjvhjOc29Dn/SgzlIVxIK+RtqE1/
F5smeVA4aEoNtq32HrmBx7Ee/roBoCXHDFGO4533V9NzAhUddvLTpeNYkQCgjyxXixYmOjDRrSC7
HEGZwSIJk3DpTFI66ILMxbrOoX7ifqUcf15MjWM8aJF/x6Z4T4qgX3lz+F2ACmIof/BbtXYEFho0
9NDgwQ6IFowaJGq5dqVAV2Bhk2F+DomzDQjZsqXXrPOARLI0Co+IQOu2Mt9Jftp7JAtX5bxRBe66
YQgWs+z3Y0vgoodvW2tqACOy950hDw57B3tNsqh0vTW5VYhRAiqg++ymCkuskfMPFaEpNH+x2etl
P8mD5VKrm3azbQfv14Krr4HHJTptNzb317ArTDA4WT36lnHOCu5ZQUST319LMkN6WRE0lcJ35v6t
IuypI5Dpnshdd0xIStWR49nsW4Rz2ZAuYgcrK41OPKv7pMsK5ttIW65pcJmgEPra/DRxWS4DW8uF
EbcJG3rkkT1+PFYFJduUnli0WAIPyrVToaz3TUBurv9aaFYHivCN8MTfXhubKekeq2J4tjrngNnp
lUSzr9Sii8tgtrLM4xypsd2F3D0wHg9RH7UwcQ3gt3MRJPTmldsv60C/NPAKbXSnvoZL5EwUCfHd
Ok3WRd4V+3FQO4VvHyiE0VjcfsigeMrJCSly5+jjKFsoU60MUx8JWnhSvfKXSeY+Cplvo2DeJ5n9
DO10z5QS32FtfMqYGnkq4XnbjpustLfOOK1VjBsH/vBsK4e2NflS7DBCJxyuY2ERaZG7u7TOrp3F
iN6q7c8prR9DMn3RVtsl7dgubRz0Xya/SZi8NU1+Ax3ZtxPxkYim5ay4lQyHpIRqulV2+hy41rpv
/Q7NunswOu8WOrigA9yUdjMUjLHki1fJB8pVJN8meKuQjVewiTCT07OVWMsIYTJ0YPxYP3zsNKW0
NebL+E5WBVV3Lvr6zRtodEvG2jaHeCF+7SmE43fDS2AEm86vv+fcoV8CJB3Exm3nPRQhDna9kZV/
GJ16Je1wSW+6DpVmYcmc0Q3Z+stqucOZ/6/Tu/EnnCHtzE59JkoWzBjVmWBaSY+Lt3kaDCqN8E9l
DD/l5L93UGDL1ms3hMj+dUV5aINsbceq4hid/ig54pPHic3A8gTmdcyFezQz+QusdFJlemW/SblQ
nbfAg7nDt1PBpJoeGsR80H2xiksLk2i0RHpZ0Zu9shnjQcsSM1sqvuN6+BhjuS5b0HNZrBnR7Yj0
bXoClvOSEAlxz6b2MFomewhmTv55p1V40/egLEhOwGs693wGwW+m6TOOGPF1s3uNNF8V6vof2nuC
lrHIFkmyUWUAOq3LhdHmV+PeFBvhHZap8hXY/1tWZRcLU8Qi7mgXY7uhFAjiv4IMQaBF+xMCdN/O
+WNEdewEd5iWhZ6e+Qdb2qJz1KlAhyw5kWyQEA8NSKp0Cc5EuW6MBm4LRS40PvWw34aDPicy2ZLw
IBZm4l9j0FY20dRcZzz9xuztwOgfx7R4L3SMCR6D/LL1vY3S0SHJzHTF/0GF7dWXvKP0UXnnLDyi
wpK+3HI1Zpznk83lXz30lbHTnOeKWLs4ag5e1LNILV0Pjb2fo3gzO6jSU+V/9VF8zOZ+2HjpeHQN
WBuL4C6a/9epIXsuI+Uh1+ARMiqOVh19pXXINgWwtXhwr1M3ca250JzSfOmn/qOM7U2TEE5ZCigi
CzYDT+8XVWO3MSLJ56J2fusmGytrPo0xW40OsfZYLDHaBaCkd6zWH9atVu866Qno9q3nqqOe7p2/
aen8Es7yxPwbFjawapQMbP2ZYGhKlMiu8G0yjsdnO00PduS9qaTBiVBwnBP6cQjnCZYjkPkmTYFs
maPaSy8jmioKScdwzrNQz1FkQsXYPrZcJmcLVLd9KePnPAj3tiNuuuBbmFfZNe/ip6mfWPKB51QU
xnMsCOovMipURg5p/GQPuEwTOTPWm37IoTLoGst6yUAbcECqTdban3fHdB/697HuuHYj9dPU8GGc
iYu6Dd9agkQms78nI4+7HAsH0ZYMsKiCkVuATyrzMofNR5sDXUWm+VkUNArdhFCcW1elwp2KOpQS
3/ptQp+ZpeatSKnm8Ht9N677Rhg7OcFt5C39oHlnJI3+64XwYUX2ijjhc8BMT3mNFdCXSCGiLp4y
GBJGVPC3tOMmU4h1UjFhE0GC2TRVw8oiS3ET8qz7Iy8cTyBDXrnTzClWAff2su2lc9Bd8gxo8Srd
9oQkQn/t6yuKzgOFQIwdtn5oezSDOPG+spRIx2Yg7jsyT20b/riIe7uiJrzExIWYx+j+UP0T37yG
UEa2BcuBy7Xy3a80rtHMEkzvhgZEniXJM2EIx4vSmljk0rXh2REiJ2jMfwuHjpQS33zn1F+FZftT
tNpfmwoVOmWSQFrJjUxGtegsmi3w13uapPxDki/sjwHz0BjjqZvc4Gfw/A/pM+j3JxwxTWOQqWdR
arIRL6jfSzN+oF5kuD+6j1lOgTxG6VPRsrgJxuQ9sCe9EbHe3bNm0mj80D6EJtMHNnwQ0TvUG1Ka
X8e+filr7zgSlm+b01drzsAX1G6Qgj+dx6tRhnsqigLjWHvrhuR7cIF2iNXsSAiimcrt/uwxTl5I
mR1yq6Bo6uShGe7YE+YCLmiadhNhK71qnf002Lz/j9Us//5v/+teln/YjxRZBVi0SlNwf32aYtC9
MHjM9LT+f/14cV/T8/N1S8q4/c9/t/5jbifXkjrBuYEv2h+fHSZEonn51z/8n+xCEv+wdi3tUrN3
7qfFMGD4H4fXGl/9v/7R/2QdkviHdUjsTsWJSqW+Uz5N+EzWYPcndAuQ9f7/eOP/2W/4h41INSF+
kl1IyS4c3uxp1fl36mSLhvr/+wPum37+xxsf1EHojTDEO58zz/tLYsOipViL5td//fOtf/bm3//5
//gFnQz7Jh4D+V+cncdyrErXbZ+ICLzpVlGUUcmbLalDbIv3nqf/B4rb0OETxQ11dkNxDlkkmSvN
mmvMQ/o68SWOyS60OQ09q+Wu30rbzBYozV/pK2nBPciY/v6pMQpIY2ksaMx9bnbmqcLt0ICqBB9g
a264GqaCa3/5vRackIyZE1LvNaUginnAbShHIf05c/+xwKz4IH2Y737hgmTM3M7QBfieiorgYF5z
o4JT4Hgsb8er+lDY+q38KpzGv/7JOCbfs6cyZpObs2EvEvMgeOpsqrK/Ze86sbXyUdSFEazP5raE
ijcaYys49CKTWxVgpxa+gciiKF8oWhC3eBU8Dn11l0RoHhX/vmE1QuYLaScQf9XomPUofRPH+mqg
FhlbkUfNqo0bwJnsivverpT0OkjUG5ObriwJ0L6Peck6EnvbRqaySjdEaVPUDUU9LS7KUQfuEWmh
Z2jPZaVfJ4a1F2RoBQ26DtKR1BhC7NkqPTll1eJiRk2fkaXZgYExz2gad5cH0FKvzIISt2eVSp2z
d5i2tpR+OJaJsM5/FZXj5QYWRqg+C02eLrPydBkisl66xTTjPgm1c5aN35sA+iwulVmKU7FL6WOV
6Q9JTlogM56kwXQu//qFsKHP4lIdp2iz6zQ8cKi1O6rRcnHFwU5a6vlZRBrlsPBLMwkPyq2OdGyj
3bp7fRs6wjY9SPe15mCxs1eTTXa4/Cry0peYRaWsZpMeim14SBPOaFlYn8kDhQB3qp1EmdRG7ZWn
LPPucPLk2MgxX24L6iNgyOXZo1zU+9aVDmyebDHj9sPNHoYxfIEg+NdLkZurFaowytr/qh3aHVif
K9bm0zj5Igaps26K/dKr6gSnykwBst8jbaOaSOOMzBURjliX+2aha9RZ16gBWHaL3dAhqGH7W/K+
j6V3qQ1W3mHBjVpVZ2E6MsxaGanCPSBm1F6Dg4StI5VDk3escEpvQMbjgjmuTOmlsK3PWotdLR2G
jkErnhTflspD9mFKPV75tv8LAqcFfekfgmNaXfPHXZons5VigIHZlgo+hikW0Z7818hvLn+ZKQ59
8fn12ZqA5tDtK/aRh0AffptwVOCh4DFFRQFSFHvkoKikwvdiiTZbIToFsRii3PDgevUh4WCkIpex
0mZ3+VWk6TlfvIs2i7VZp7pyhNrywA2+Yu5FzRF3k/cuRA2grXb+Yvwb/5G2BAlwJ2+4A1h5r4VI
o01T69N2xKwFKVK1BBRazllH/KVVd37aOVJhrYzvhTmqzYJwImpJa5KxPnCFD3Cqtr0RhLIJhrtL
n0m6+CvTdGljpc3CcVEmVoa3mIer4ntaxqes+GcUP5oITb2b3ffCS+Th7437F5rUmpvRNl75dktd
OItCRoWoBSAjCeL0XtefGxwu1J8aMLXLQ2OpA2fxR2rFRuDePDxoovSLpPwpKuDXh2Fwx/mGC1yt
G+3LLS1EOm0WGyIgaiWpNxYBrb4Scp/cNVRy3EAuP36pn2ZxIEa8xaYGUldbW7aQUtbTIbTXb9Um
WBsDC6FGm0eETFcGPa/Cg/ncOsPOO2AnzlUZnliUEtigIRx35asstKTO4oFG1JaGTg0OA2SoKnlL
gpUJuRAI1FkgEEw3tlTVDQ449VxToOSkvgL411D/eAO5Xy+23i0vR3nZPVz+LAtfXZ1FgEEPuHlW
/PDQNANVDhJq5eJWlqTvDaqPLfenAIMKto2kBPkEl95y9k6dctocL/9ySVn6CtM7fXp40ueq2kRl
xMNTfJpQ7m5ar6X2FojUplBCW2+V0zgGN204VLu8U67iwnjM2pFK6HJPPuWoKp61xVNumPBd/N+q
Dg5gdBIDOtqAYHZEzhur6FB9U0Je6P6BgKFthhxycg+6MJTMnzi7slWHwEB9c+yYqvIuWjh6JGJx
CLi5rkLlBe/p+zTN420eWE6rGT/rjCvZjmU+DLk999FGNJNdUZA96jplGnA6Oz2+xcZIpdgY9wm/
CX/VgnnfmajZLY0qC4RneJyIKRnW5BC70AWyYU964pxZpBMHE7SZApI8VlEJwiHx2+pvnWhcP4vZ
7waClKuO11UCrEZSScOlzTi50WKHRb3dBqqrijtOjVg2/GF63e8ilriny/tXAfiRLZlGvyVZ8NCT
vEaZADaMC+BJLUc6xKDEoQyo2skMlX2ia6JBs55h+r4XuMgXKdq1Znztq5Jybv1HEBq3gJ64+orb
nVyLv6TAPWatCKOUYwFAiAd8/3aGh4jR8MY/KUKmRmQN8UUnjCEkd83wWFlQ94PkOWtplcqBfKuF
gmMYXKxH1k0qJ5ljFQpFnLp/RkFwJST1z7jCu6wqKVoPceg1UISX5VCtxIalKTwLdEKoNLpImdNB
z2EiYGo6dkBa83vuv7eyWjnAIeHb3K9MgoWwqs5iXiuRx7RM0zuA0eAG2DXpXPPYKBM1t63/DTnA
iREzHu77KZtJKPKVsvfIKw+uEb+2aX8/jBRlCdbKfF/az4qzyFi0lgTgOPYOpZ3Lm+Gf5lR70+ZI
O56wDX0sN7Lt74yV1hYCgDiLluIoJIlo0Vjj9zY+xy5A45V+XXr0LC6ikcBBtOPR2u3ABUfuIKBA
0pvv2p22Td/Hv8Gj8XS5rYUQrMy6DJzoqA4eRwDTHykss6ybRFaRpfrDyqIiTYPhi+2lMuunxNQy
wagU9GSU0RZVdh2joDGKGjm5xBEPgvN0H78BZ3eboLe7/FrTw79qdNaDKPvRBYCGQMsXPAXkY0YR
HwTLfYyCSaAuaRDi0S9cbmxp3CmzjaYEgqmrcQpmKGwJ4OU2tsli2j10XtZ+2e7/xjtIHisDb2HW
KbOVZ/SjmGI93k30BKRcVNQbuFXLHIFJAvYr77TUyDQ0Py1vaaUYeVDk+OqiUy8oZs/h/Qx6b0vd
r2/2mvLfJsK2R0VH2vKg7rObgHuMfuPbwK5s0vLH8mREdnnK9+bKCy2OQ/m/zSG0HOvek5KDi1FM
uZfUXV2eYA9XKaWA3cFoXQjaz5ffbWECK7MwnCqKJUWCQu8Nw5OFegXM2cp7LER4ZRZzqXYaekyS
SIAfKW6+DvbJUdlhIrE2XRdmjjwPCG0UBm4HdZq6I1t8gd5e2+kj2AIHhKqjX4l2ZAvsDDbps7u7
3FvS9Am+mK3yLESojC81Unmn9Cz8hiO9dW1E23byp7n7dryWZyGBOW9ANuLFYE0B9IBQcPnXL0RQ
eTb5XdPKjCibrvqKu0D+UaYwfl8vP3r6aV/1y2ymexaOFH4xElcs8VWh+gYNhOiIKY6+OFcGoryy
4CxMdnk22YskMDtXU7yDPCIBNFPpSjFUnMvwakPzdvldli4W5fl0DxVLSAHckOqIXvKjuoPPvLV+
atfSvrF1p9xDdN198+JHnk12s/UiseoFVlBNP0lYmY3Yna68yDSJv/oqs8lNnbSkGEUk7JVbYCRb
Kpx25BQdqhCvzJUZsfRBZpNcLshFJ2KMHbfc/qoM88+Q+oc+T3+rgvJ0+TUWQtTHbdCnAA+ITsI7
nLcwho68s05pTLTWQws/X5rN55qK/wLnDGFvvnMFC1tLP+XOpMaXYhstDfW02l538j1+dcZKm0uv
M5/dYq+CKaRJqZD+cBo7+0F2fbmnlq53Pkb0p64qE+Dv/ZBA3n+BrRtv/G2wAxq+rc3tuAOiaa+d
7JcC4ccG41NLfRSWrt/SEloicx8cKOGyo3P5ItpTM2uTYyFifSQjP7WSNZKn0F3+IQ7TG8EA7ayT
ZDeUtZk+TbIvJshHP356PoD9hkrY3CeFMDryrti7T/pm/OgrENH25a+ylDf46MNPrfgh3Li27bmB
LzfpUd1qB3evnOM7UgbDiwH99kUvN+Ca7WxvbTsn/YnFCE6LG+g0DL219XJp3M2CgRK7iovIxTsI
VOthN6sNwcpCv/TkWQyIMnB9lGBwt0epecwvlh8v99zCDkKcLVh+aNVcQvJg8aQ5yiHY1zvVwZth
bQex8MPF2aqFGl+vW4/b0NKO5U1/jk5I6IeNflYf4bnZw4G7gbUMydKMEacf8WkUUG5nRBSceEB1
bSzLHXh0OFXvKDjfJTbIUuN4udMW5ow4W73auK1SQZe8Q6JidWta7yUbVx3i0vceP02lT68xBhRQ
WA35TkOpd7pinOQ6f6zGcuWbLP362SjNGoXq8S7wD7n8p7SgGXfvmvXNcCLOBqrMp67qCquPglqd
In5pcgVLjWwlsC98YcWabUixhoi5ZmOh6rbwCXex413D5Tmx3B4AIK7k+L8es4o1W7GMTvRN2eQd
dD+xKfs864a7snx8Pd0wrv7vp607o8lwUBP2YAhP+KjUVM8l0LB7DbLuTYNIUqRa+TvDSLHmU9sf
VIyPpk+BOtNQD/lUSu5+awoo1mxeN/mIpzV01b0b/BESqnAOZRiv/PCFNVax5vO4FJVB7Ogl/dm7
Ge1qU/21bqo34XlwyOwepNq+3ENfb02wqP3v13BH06M+k9ycpPxppyo9n6XJP2bB0+XnLw7X2UzO
y1qhDKYQ9lRjvQsaWF8TVx3R91AMa6BjffVedeM/gF3sJkq3upEeiyH++c3WZxM90VH2k5dGk4my
4wSH+JRdU9C/BTXX3a6fpZbG9GzKm26fDbJAM2GCDbmpXQPUcm3e/JijJ/VTxG9ZfjBkNNOXX2ya
h/+7pVDMWRDw46oda4R+e/Axe416hzDkglx24rC18cECffrNgWjOIgGUmYF7D1gdXQMgUu77zLYA
oyoDhN0BUHCaiLanZu9hIrxLBWhKairjIkW5bKypO5bGkDkLGZ7QFJbY1e5e3av/1F1/gCX1r3jN
jpMerFTWXnUakl916ixaIPYJNHCJ7j566XbTPk3YBoiiz6KDTJ0RtPLtPrb9X7UzCxxRqdTgAlp3
XztwaPcARKdATsXwllKc5HU8tbDM92hNyfyv3WsuDZhZPGnQA7tlQptujougeyead9oYI2f9UeFh
I68s29PTvnqzWTRRuhyttdez8YT84//EjPDycF967iyIuHFPuWqIr1EqWgIyLj6LpUsr3/3rzQBi
8v+GQEBQHiZW08MrWCi60/dkTCgnvPzTFwfvLDbkjSSTCWGqUilUnlXOx75j4UV77LgJJQu6W2ln
6uMv+n4uig2j0C3xqJ72Beif7pJ7rIfY5/c7sMs/PLtZ6a2llWmuj/VQmMpiQDutI/5rbort1A4W
LcOG+kN7XauyoI9Bof3f74LxOmBRr0WNc4/Su7XVbXONCuPGPQ53/YniEGs/iTT1m/ZtpQunL/5V
F84CgIukOJXSzj90W3Er7mLbPdYnCpodz1mTdy2MZGM298kV4x1Y8FKSjD9falHf762dM6cR9dXP
n81xHQ/oVolQ56p7rGudZN/w9bVtva8OlztoIYjMBbMQKjFed9vgUBbplel329CnMBPaba2c8/wv
PITvtTOb7im2ZKj3kSkJqbI1yqepLK8u2Yu2DuYc27BYEcQszc25cja10Cj0Bg0lL+Ye3ezB2ip7
4d7blluc4lciwFKvzQJAKoRqBXbJP2gwe/oYQJP0M6u0Df6GG/zjAv97QXKunPViAcfQXPAPakFB
v1A5khTalz/IUkfp07t9Oo+F8pC6shJOQ6s+Nu++E0F838jOR0/ZlPJfbmdhdsxVqJDPqqzVuCnx
NZzgK4wyVjfUCxvduQI11wNdUWtAzTEUIW5bg3uBxD1guE2Ge9lLve8OylF+x61v5Xiw9C6zmS77
FHRB7fIPYgIuhXPCtQ8f4psdNZvqWGTGXCnVhJF228d/Y2rDLn+BhcVQn63gtY9wC9NxNPG6dKur
9XWGf05orklqlh4/m9nopc2gsBofKEt4nZfsj4X2IJv5yv5DWojg+mwtJ73UVIbL5bDZQdQbQ9aJ
lBqduGOvE7gG+/L6N+VQPyFOUMw2pld+tnYtuvS9Z9NcLAK51PHvOYjNQ5n9yPo/l7/IQqKOyqz/
zr1B9boaRGpwCHFW33GBDzgAF4CwHt1tkVFQkArmI+5BHhikvNlYUbES7heqMZT/UUJqvW7lExxW
MQHSWpWCCV3TUkQk/+Rg/cOAn1wL+R5r3UNoUBXddiYlWfDQoolWAINn5bpm6bPOpZGNm5Z6PhUF
dFvJocp4Zyob1W5slUsPPIIud/S0r/hi+ZzLIzE8yrq8opHQxRQ+17AbNrYY9ZCJx45OXvmcC3Fo
ro2knk5tjVJHraYl2yh9NMGD+cYrGdjLbzGNiq/eYhYZ0ha+u1xqAH2lQDkGYK82quajVEKQuTEE
/9o1ynKqNQeo2MX25UYXklmKNgsbXlSmbqYEtJr6oWNY3iM6JZwUxcB0/NYv2e/iYaWb1Q7/170q
hu90w1mVsGSphPCoMhvzrsCP2xAfv/mTZqHGSjEKxzYgOHi9dWwnNQr6yQQUAJgpZXyvw/TYCroj
D/nWaKJ/os6ccmNcZwcf9sOolCA10jNFl/lKaF368rPYRF01rqkyP8iVAau4vXLj5hbuki6WsX18
d/m1p8/81eefRSHP6IYkyNii+X1xbH04Kb4B9vTywxei91xpWco5grwoCw5NZf7Avs/JwdTEUray
Yi5MwLne0vXDQnIlGOVxOZXNy/VZM+Jkk4bm29hbr9roP11+j6XhOhda4roVNtYkta5BJeKVvfUO
1R5nuy1evzsob/2Lts33axmAhW8y110mni4IZmN4hw5r7CF9U6iPXXmRhfVOnW0yLITquFmwgYUT
LeywtDzLffhSRd4zxKqXsccdT8AW2ymxouqh54FFfbjctDJN7S9G2rzio7ZMRLA629oO3C2F+JaF
jXRxEw7+bSUnt3pchDtg7w+u6j/BbojtrpXttMrOQeyJdlBUd4UUGrYmu9ZGCGsPhF3rTqCo8Ax/
7011fQxu/JGB4GGF0dbp0apxvIBB2/LPgENHrR/CurJOjZLigGMq11mXCiyOJFcuv+PSuvM/BSf4
pnZiyZYaNF72F89ALhLFMty2WklhPXXC26Fo8XCvnIqSfxVHNL0cVmbD0qiR6fdPW24XmE5YtRxG
JRwRfPcK/uTaa02P+OrTzSKR4KZ6nI4Fe+FjfUzuWYe26Yu0xS2dGyf5YaXzlgbILBQpiSUnY0Er
pbrjcsVxj965NjbSvrOparkXbOVtpaWF95mL9lKjsbyeFDsaHckJrqKdfqxedeQ55d6zx++2MjsD
aQIFZqqmkTTCaWLY4k2/y/bKDZ406U8U7fu11NrSYUuZ4uOnL6+BkOhjUWQT+1zb7r7ZJ9flVb4L
H4D5fDcozTV6IvbJnddBhrREyizD915eye8sTZq5Hg84kdkpLaVgAiWEUu8rSI/LfKOX1oM8JE6Y
+oBYpV9ipf8MkMeWyto4WFhgP6Tpn/pNxkhLhevlHSKKMXur/dvAKPDN1MZ7+v7yUFs4y38Ew09N
qIDf3CxEHjp2hnf0QlwtAcZOzn/hjat7pFrT8jFK/N3l5qyvJ6oyDfjPzaki0JkoFyCvphv4SEH+
7sO6jKxb3AC75k+CQ+7llha/2iwmaJqJD3OfCfvSBvu8Y7m48v7fzbfgXG5D/hBQfRF45mK9ATrd
5J2NjidV7sXI3HEehI+J9R6syvYaP9RDpiMUVdRrPWx2wRjvi8JFHt10u0pqJ+PsGwxAUmhEAvSZ
Av5YABaQGZJFTiQ3+zYabDcq4WaXdhD4e0V0+/OQqFy6pOFP+vJodABVY+gb4hjcWaaebsom/t1a
LkhInBRBheCX1JjXUkfYDVQqV8byJlTKfWcMdlEOBu4ZPYVhAtYSXVVdS2bBVqj5aXhY9Uj9VZPi
yhVgQgJ2ctyGUbQXBOOsme1DFAXYEMVXoprew5ZzBG8iW03GCyX8srJ6FUCqTxLxTDJeJSWnAiCE
juF3rbpRov7eFEBWFl59nyfNW18oANg8dxd1Bv0ylBBkalnFQjq6izJoFW2oMK/rXt+IQg4qPE6E
LYZ1BfBE/NtAgT2WZnPH2fJVFpUnoc+vI9fcYXW58/MGB2LRegdLUFDIiZhyiH9/wHXQvnqytxWw
ggjF7AkehyNOri3qcAYS2ID15QcrIRUfpSz+DtrCw35Dw2zIG1NW+gjukfq7TapjHdWCU5V+YA/q
CPKbeo+hAEGMr85tW8vmzu+x6auVW0zLrqCiX3Vx+FIUxm2n94dW17ZKlO7ypNyDbLyKa+tN09s3
oXZ/SEPzs2oFPFtDCsviCFn1GIi3ldXep9X4XkbGdeAVB6Vsr7SiP1dj8uziD1JzHNgYZhXtSrNr
N02SvWpUjTcqTmOGa2HElN51sgtnPqJosvjXjqB0p3yYGp8gpr9H+uS4rLm/vRKXrVoqN5guTTam
HqA633uNwjDCFgaKXEaljD32za4aO4Ji3bwx9ULbz0RHTcZnKw7+hNoEG4XAE4T3MUZ6nZA8JIX5
3AnFkfSFu1HcGjuioth2ogF5aGzMDdhULFACAaQKtOdtaA3JWfCF20QA69Ipqn5K8+I1NM3rlCqy
EBLuiMkB2ABH1pIHSfJeQ6WPrlqNfzcI4GNH62GOIzSYfMyyt6yoD76fnYyYJAmU2obXaq2DHGVr
OIaFw8VcaOs1fKNKo+xyYugpMZytdm/6vn059iylLeaa2ki36mjMA+9Axf6D+DJlEYMtxLc7ZRfv
1jPBC9p3ZS6r9fCWxLuC18DNCSslCDBP8q7ZeztrVznen/Ef07JcXcWXkiRztW2quqruhzDse2lT
vbSAH4o9lP6H9jRumaQn4V3YJwiUlbVT7MK29EN+9mlJkhoRuXVAP8qtvC3aM9jdlcVu6cnT3z89
WSgDsDj4OR70PtoNsHMy4+/lj7/05GmH+unJcc+Jo5sqekWJWSr/q6MVmczHnuaLBW2uq41NdYgN
i4OkkoQ3UWTtR3N80s1+OgbZyTAAvx1+jDU4p161MI0LZPhM+C7rRXxv9uKtZno/xyR/C+P4uouM
q7Qv96IcONykYUUfn5GkHlTNxT4W9xgoy4QMnJSvUskkFMGUA4pcb0VdgkyALbeCn6Esi3tvwC3p
ctctjufZvkDJs7bQ5JrdXJO22ybHz1HTTroOBikI7mrq1PNY4R7dKBBpgojq9OTFENoI11/Irx6Y
f0l7+OZvmZ0oDK/OEfsjcfQz0sB4td8VKqjESL9zMTT0QvPe0HDyyjpoXX99rd1ZvbcfRssO5PiP
JfsrX33pXnSuFY6NkSr6DJFj67RUgL8pV5jJeWBjtBO2wAf5Srhbk3UuRMW5dBi0H4BpVpCDNV5l
E6BR/NWTcbvcoQvz4iOofJoXYtr78iiifAxF7U0qk7OerEXzhY3yXCNsdDLwuYrJ7Nfm0a+QA1TU
AozZCbsV25Lzv7rVPV5+i4Vt/1wkHBTs0FqNo7mJcbeV2yp0ltE7upjrXW5gKcjOBcKxIqjsKZgD
rSDAaUzk45BIV4FqvjWpgPI5L3VY/4YTq/rr2JTSrqNym5wZ/y1Wv7ZaYKCY41Pndnd1Ja0kSZdk
JB8r3aevl0apJKR+xdXVznsIfkqvk7S0/oVnnhPctafG5rLiGEMnWWPELEW7jwPrpxaNsYvZ5iIu
FYC12nFrPkWVdnKlvrzHtZg9tpab966BW8XYKQ7wYpR9k/e6bAVnA9aj13WHwTUiDHPZK8ZsxUqE
1mqfYyupQEYTKKuSDPA7ndifSp2Q5kcaIGJgaaYSnTqhuQs67ZeilwnF3tWrVGfXeh/c6plwhLy3
vfy5vz50yfMst1RZUaoGFBtMFUXSQT8OMF7gx65lVb6e0vIcBpVCYAmqpp2EGr092rFdo/oBpP2A
Uhedw24S/gh3Yb2SFl64TpDnSW6js2LP7Whvuh0BXbvHf7A+tTvdGQ6qt4l+XO62hZVCnnOh4jqv
IUyMAvIp43U8OxxdbGtrXEvb6syGFsH+WlBceqV5qruoRNUYQ5pqX/VTfxwPyoNwPelpSONereXt
v44r8jznPUpGLwcZ0TEGcu9qJkkTbIkb89zmz5e77OsWlI+z+Kf5lDWCyzGSFqwcI8UfEaxcX2Zn
bb1cfv7SpvcjpfipAa3JesWfGojPkjPa5a3vJNvfje29AWCw1y6sPtJwX+yC5nXGWhEmXSpSyiRp
8VuVRW9Zz7agyvG+rV+xvHhUMsWGCnNsAuWxDKwdxskO/NbnSAHbmoXiq6elTz2sYuygpPtBzTm/
RfAPWtN0NCyR8X/CBFqsur9jae0RdIq2qwThpqrIzUUCpN4k1Sm0rn9rjfjU+PGT0Gl/k8DnhGWC
EZMqfPVwYyHDM5L96rtEfFdkOAsW5Tf4t6hbU1J/5kJ/sILg7KvJrx6oY+OqV7Xkn4XEfe5E6Jd5
9aaoosEOSDhLZnuNechaUFhYiufV04k1kJDA75AigfQsbseztMm2wV54H7cKsqr1OpGlhmaXi24K
pl7R2L8nVXdTVMEPo7JW1smvAxsezP/dZocxIM5YZ81Hu7wXKfwQquBQm+rKbmXp8dPfPw/msIz9
wGevbcj+zm1b6vjBWgvm2no67SK/GsVTj316vp6Uitfn0yfItXMqjlcFlBrRGu9039ymSv4UGMW5
R2CLS9zKXelCAJhXUXC5ARVZpcnMxK4CBrjWYnScvBXVSlBe+tryf98JE1dVTvrQOwSjcoZ6/tBg
znA5uCw9enYwaHwxxweOgRRIT5gAD7H4ze882+UXrqHDf2Z3rfhXohDsA5yuBkFY+cxfjyJ5Xj5R
iVKfG+PggV71tn0F49t/jqNfl/tk6eHTbvjTECpaDP3EpgVw7Q2vbRDaSuDfQSDZX378110uz0sn
UmEcJDXl/CPx2/VO3HnV9wRFWAv895ebotjUkdCQES2CfV+lJ3+sne/96tm8rXI1sUaFUiFOYD+x
fbpLtH5lqMjTYPvfOSvPyyREk6yCy+3VAeopW9/Cn+xY8Bcb4uwaiPKuqlw7UsMjNz9se0Z/U+Xi
Q15VNbPN/9OV5ZVlgH9sgiHadYopnHQN8UfMJMEZ767v5RWl4dLAmN1AKIngZUZJWh5oENnDYyS9
tGOy0gtLw0L+77czuia0KqtDUmKZxSbRuTcD/byyG5Y+MkJf9fFsouOrha14AM1h1N1Ht25vhEGx
TlKYAXLS5KsUu45NrZsivh2lusks6RXnwQHaQ5nfaFq+x0jhrhZwKQ8pGYNXPjxQFLSRE0DgYkGR
u6EnYPcHLcRSqt9HcWcelGDM9kXQwZ7O2vsewGjd+ukWg+NtNeLwGQTtVWzluwhSj4VkxDesLVR3
EvdqBmTnBkc/nHCCK8MonjJ9xJwm9s6YnZTag9lzKR3qJQZuUZFTs6rcNTjXJQmFTnqIMwk+E64v
v6a5NvFCfw1Gckp8arRHqd64mYbeTg9sLRh3vec7mqedoH0fXAHlE3bK+MeGmq3o9YPsK3t98P60
av6rGv1dZcXVpozor6ZtsbnP3Q234mdYb4cGqeumK/AALHP9WnK9ez9ubqzO+IGN3VPhaifZG45i
JZjbuqh3cVNceYW17+Gy4y7+rwEkrAnibdx0PzpxxAiPepAIp5OO1FuZm8dEbJ6pp3MKL/4Lx2gP
sv+kya/4PzoJPn2I0499ylV/ZkC5srg+kouz0SLAtFKqladL8YbUgILnK27TWawc8BVzxuq3joSu
rfeogcDLFPDE+xzDFHWH6dyTaklOZoU3ciY+h5GyctRfmEZzfegQdkKGYybBW/4nhxESUcGWM39l
qH99ZyHPJaKtWOOowCaADb+6Z6NRbaxkvDf1ogEUj7KuTtVDk5QrWz59adrO1rkEm/BAMPvoUAE8
2oFXPwWmyWraYk4f3aZV96PwMLBtFB8yrXAFsPy333gFjlRVxgW50G9jV34QQ+09ToqrXlQfNLeS
NrqeXutSVu9aQbmRSXs5aqPfliq3heDbg01Tjc9cQ+JU1N8HbvLHVWAgBS1DULGQSo7obzQ0XKPg
OrnWpthSGOfYV7aWxDxvQmWEW+V7jgulAh9d/73qKmb9QMrKau7FCidpwO3VqD1rQnlMPfOJJO85
wMEky923tq5/GNqo2L1a/chi4VpSKBPuMXiMFUJwIAa/+856uLzwTFvaLwLXnAqLx1xXSgFrGnX9
8O99/K1rHAEmA7VHAbz05VYWbofIMf83/EY4skD+zdkI5cmrmbc5HHrpqJXh0cS+HiOorVaIe036
aba+01rWru2eBVKNQlvs8XG1Sx1RnhiskDgXRtW8MsyY0JgUS0WH0lI2jUlZaPs9RYo8LwWLjcrQ
mzCNDgGHYRMnCqtf2dgsaFzleYVXGuSqUSqsMbXb7voCeaec4zdl9JtBNTAqwPCsGvehiAEmm/HL
H27hnsecbXkS19c8SzX5btjGdI4WPBfCP9e8NqOznz9GzZqudCFombP9j4xPbIkAmXu6/LfYYRL4
o1srk164iZbN2djDhQo1lQV1T92XlNBmG2y5TpjaXRv347/q2O7z5zUV28J9o2wq/x3nbt436UDC
4kNlo9ihE6H83XQdvtTbwrOpmOq3/S5z0mu1wUToFK/VqC4N6dn+xjIFPanqAeBrVL/FhrQTkvL1
8hhY+jazvY3VScQ5A74dFksbt6GuMJA3Qvbv8tMXh/UsxFsCirUGATqJAlxa9sm+coqjflhHVyx0
zbzoS4PYPSDy4wDZuo5QCX9kS1zZsi5cHsnzQi+10o2mzfnxvdOedX1TP3q7dqPstZO3HSaA59p1
3tJLTPH706kJ75Q2Nb0MrA90xFF/C7SVJfYj6frFCmDMprimZp6a57C0qyE5hVX5p1EseVPkDf+0
4bkW5REH7ggyZKxlW6E1X+M0yPb9OOhwYLJjmivnQa6PrTXeZ6J0tBJEeEU8uaNhL+R1xjGryt+i
1v7AtRLT8x5GcDs4dajal0fQUtfMYodJPSWbA9aWzjLRFzy0ycvlBy9FDmNq8VOn933tUoRPgXnr
yHAvABw7yk15kPY++SvjLdyu0W+WVuFZ2Cg7zIiVoprYX+8lF3Iuxr9xhwA6NPd1Oq6swh+K1y8+
tT4LErqU5p0xQozoE20/mMazi88NjqCmY6ahf0SMszMSDLywJ0/kkHp6vbErKHiskXDQNeVFqGCA
UgL4OBqYxKnacxOFb52bIETGQY5i/LcuGnZ5Fl4JWNQ0VFlXMlqJ0bK0jdElu2TUzqT+f5alf10M
WIzjOSlYKo5ULu7TgzpsSmyCnBF7uVBjZ55ZCTahwW1bRg9yrj6LQ/V4+dtOo/urrpgFtV4fVB1X
Vxa2sn/WvHOnngOgxTLmgpcbWBo8c9x336bROEyALNwQT97VVAOK2GVj3ZsgJf9/CEAL439e+9JE
optqKkDnFAOyOn35P87Oo8l1XEvCvwgRBOi3dPIqbzeMMrcI0IEeBH/9pHo2PZqrUkRv3uJGP5ZE
kQc4B5lfsmuMwksXPvUA/3r81WDlgmZuts7qn26+t5wrO5lL1z2rZYVdKIv2ebH20iO0w+FkXPNY
XFiqzu0pxTw240Jx5QyCL4TieTbYPe6VqdilExX7rNCIimMsBo3E2nmf4bQ9QbwQkKYSBLffXDcP
X/oOZ0XHNoZR9CYOCtDOY/fY7E0kVDF17aTr0uXPSo07pLbspESp6WB6gc3PjLLYvR9oCJ9tAAQL
VHL5Nr2/dkJ06cc+qzmzGN1qcVDajPybe7v/aHdn9tkLXMO54xdglayhKF+lZQtvzHTlh75QG86x
3D6xM8Phpw0j5DsDlJSevGn62wFRZL/Xhgt/4NwjYhJVL64NhSzibAHf2M1IZ8kQjZ6ZV96wCz/y
uUtE9e2SI+cIyxR0YkNtHERDMY+5dth/6fJnL7DfVqVAKDmypYw9MSFzjKW+//3WXDohPTeCNDOF
47tBtBQ8R9a2ggRtzGOcgPEfJ6Ah0kvXcp3+0VdhUH8/0WDn7pBlmBpid9jdZsfq2CT4c4nzig16
+B8BbezcBNLkveUMp1wXGGkiZGOHeTSvs9WJzAEmb/T7fbv0k5y91syE/9v2Ouz/SX7HSTHBolVk
Yd5dMx5d+gNn7zEslRWCvvAHCFnClP+pOzfwy2um5gt9pnX2NvdKlE7f4h4V9K2rDzorQ4S74WQ5
6EGSr+vYzr9/v1GX3r2zdkP4rs/hlMJqqR+s7M+CoL/FvQWqK/z9+hfq3bnPwqeOEpMCKK8vXhYk
Nnrute3bpfXnnIpsm46b16dLLzdgiq/hFkFqSMAeQP9KMJDtr1SnSzuXc2+FpSaxtAv+zomScVrn
lnXzCf219QAv68rfCBlN/w0sws4tFvM0Kk9VBW5XUzzjNGhf13w79N2VXdg/w5G/7PP+ken8ew+D
PJwiJRaQ+z598PKyW5FO3TQOwH4kb1cNRwQx1F2YkOaffTtDhgrt9pwOLyyTiNv03KRl/IstXWSX
iC42DCzGEORElleP4TTwnXIwcE/z4t4d671p0q90LG9Mo2VBmuol5DgMRwgu5kyDN6lIcxP6BZ9G
UvJ9YbiYVjv6fh7dleOBRJLPOzbkNmbvxY+TVjakxEYBX6iKs8mr4R1uI+2SZzfViEr2xe1pRg9G
Qlli0J2qKF/MtZbzzurEHUwE97rPvslQ3na5G8rxAyTVdT/PrzZbEMqcZ4eelTfTRCOdmRAMuYh+
V0vikGK3wMO4kUP3adviuy7SKRS0++Qn3XNe2MgBxwW9MjuklYWTsNK+qX3/KxPdn7wzoLXUkCVU
I7n3+mu02Qv14dy2wquu9CXW/HXZ17sFadPEhmTBdJBzTUaymUuiIoxdVtno9/HvL/KlmeW5j2X2
U2P0kUK4Vp6zL2YjsSUYK6lkiE2f2xtTt8iUsoewLIfD7IGWhV9jCL3MeDQ5S4gWMYPLYrTGvTnR
pysf6lRu//Y8n5Vhufh1bgv7NC3RsRnxJH1cVl2MxDxAEp1rJeBCsTfPyjE/ZSRqE8W+B4m/XNyN
SZotDs6uLFYXK9lZEeYFp5BB4Vs0MBFUjoJ5o/aDuii3tSD7qknDwR03TLOjh9Uz9JADOGTOlYnH
hWfpXERv5g2fIU/APMjSO4fSpIXpUmnEAWuZVFRGCLTbmfpqYtaFFedcVa9z3zQNG6fpQzRHCMBG
nPw2RVKS2CO4KLSxpynvYF26xgG+8Nudi+sFZjHtyFzEOTB+mAcaLVN671b9lc3xhfXtXExvGcNA
GMNbYXZs5eYpCxbifv7+dF/66Kd//1ex7oVAok+LtRmgeotBMjG0Qa2ct9+vful3OH2jf10doc2z
DTUvX2eUha6ow25xkaXxpNuX3//Aafv7l3fznFY9MD9luV8U67lVN46u17mVxh431pbb3pouff79
z1y6S2clwHdam4gGy/PE57WdlsFoQWrl3v5+9Uu/79mrL7iCN+nUQhv1sPdb7FgR5f37pS/t7dnZ
a2+gQBJBMGr03nFiwR9Z2GMznEbUiZB4hLS1E1MoKq/9uQtf5VyC7sxKNqpEgpNCPPaq24iAQjAG
Kk8WL9v8+QSwna7Rf/7Zqf7lxz8XoUviGTDWESijFA7oe31Iux7WOyqDPnci1XiJrIzPbCoelSd/
Ctubk54uu9q0bzX13l1MUzOP7+w0e/Pr9gb2MaywQF3TKtsyCk+eiXs1EB2MnXkklniVQ4sUNCR2
Nu2czLQP6tlb8RGe72xGtI++awDc1KL/GZt57ZXtWvoiQuzPqmmLK+doF57Ef1bOf71RMHejteHY
VRQzQwe7Hb0/rHr//WG5dO3TW/yvaw8cuw7HxVOedrC5LMQHI7ZlsYUD+N//wKWn46zYqLkh7ThI
sGg4C2Ck7ArryoN36cqnf//XR6eokcSHmAPm3gy7PduMRWc8/bdPbf7fa7M8n2dNwR7KKYMJs1Ud
UKTX3phLH/yssoBpxFTT4pak1Q9wI0E5bX7/1P+UwL+9HWdVpdaCF8aE872mNe/M2c0iYtMQDpn7
2llIkLeIEJhwwCgG82GoAZJEJF5S5c5xXnoZN2RoEOM0pWvXan6UMA7G5K1Vh727ydjnJNP3FGbH
BCzYa9lslx6/s1IFUzH8hy6o6vbQbuCTXhntwSZXbsdpgPqXu3GuBTaloaV0cJ/tpgnm4rGmUDSC
ATBnkYD0Flbc5Pf7fuFbnCtmJfdLpxWnZxzSIyZEmPYNMBHX1KYXnhfjbA5kzxOMDKfNKIGEaeoN
EfotCtLvn/3STTorAFPK0ftMYEU1BPx8R0wvXYtUe11vjdFeIjOvE9FP8e9/7NLB7TmAHBKjSgsT
Dyhl+a7okP7u8aiW8i1F1BSi41cV9iEiXeCXWuTB4mkaNLaKZUM6tET9rZMbITQbYPv72a4ocMr8
+wc7fdu/PSpntaTTsEm6SLwDb1+FPqbCfSVZhFRuFlBfXyOaXTrHPBfZdqLmJfLj/rflX5BQIWKw
eddWgBuR1Cv+32qucVZgJhsbgKUG722m1kE27QrKr+j3G3XpUT+rMERobXkl5nhOsbWsh1nfpMbn
f7v0WS1AOzDoloE1YaT6pQGKaUitW7u4Gpv099eInsttG1J6PWdAc+g81RECwjZplYqg8MwpoJzA
9gKLMXT88BNpOoukkCohA5zrreeC/JP/mA1Bs2kVc+AiCy/0JIVYTSbKQM6sN+M/7ujOdfI74Q5h
ZS03Fb5MpGgNcezS/HEHZofWzLugyOSTpdwnXZY7M5fglJppPHEMG8q02QkXOeO0gom7BJYaPs10
L2sJwV6JDc6MZMyu6T6aHE3oMvir1NV3U42cPUrl/WA3L6Qqh9jEAAVruPqeGsdfDV76WA7lO5SR
MPWMpbvJNPBTeIWmkxISFAKKWcW+miArrBp57bT1AseBnpPbqS4Z61xgY1So4iVywpOD6RQvMhzG
K03m36sXPZch0wX3GfxnnBUN+SrN1MEhdjSU7s4j7ATv7mECNa5RmS9IfIFI/L+7gn42UtFWIKaO
9RFRhWp6MstQQTD3fNpityuMloaV56zpssH/pi6+7BKz4Lo84e9vHz3nvBc801N3AjmabRtJfz90
Ii6vHaVeuvhZDWw6Ix+r2uI4EduhEhdiP5v/aYGk52h3ewK6gRANHmgqb6VF3kifJWNFrxSlv3eE
1D+rd3aWgSDjLbh895Evtw0J6VjFg58Fvfn0e3G6VDzO6p5kdKinGcVpys2bjurHkvArDfOFVYH6
Z4WvmTsEi4KCs7Yfpgizt4RHoBvCNb/EJ4rxtROSv69x9FyOJ4yKswzL79qC77Vm9+VYBkjjC1z7
SmN+4QE6F+Xlci50Sgsw2XTckjUZrNByRfyffoBzWV6njRLxqC0UoX51INJ77KqribH+X1d/ei6/
y6Gm0CzDtUdhfXZkfARv4jGjIpqN9g1qpENq9zJKW4SXpCbSSUlsNwXSXZl1oK19U+ZUBcVJFqAY
X7pAkuyHNM6V7u9CO0/PRXuyJ3ZrNTgGrPcydlbD4+loC8TYXf48RiZ6+e6qsO7CU36u4avqnrWD
A7buyViMVNodEfaV3+/CamCc8wkcTGtdOWY1sm3SLVIYV2JlrzAcCPj2GiXUcv5xrv7/jZzxT+n+
V1NYcjkT27bq9dR6e8cH4kaChCON7mjIeU817FrmcueU5sZfatAWra1Iy8iCUKZMi9fUrTS4Ox1q
qw8Pcd9gGJ1uWstf0YnGZdbfMmXHk2Pd8AXje3vmQam7W2cpzCCb5SdvmptFQi1qeND2SoBlqgK+
VlcALNcZcJ1yebRyezdzb9WbMGX7KFcQ7q8cA/RfDJwfAew40mZ80LCPh82gH2aXqaBmsJgpfhi6
6SZjDfgv9ZE5jQ6AD6qCzhlC32dZZPb9cZzHrZ936yrNd0Phftkz1iiTZXdimW/aLL2lBa2CJh0T
H0JoaqIlLDgyrWpBD5Zn39oNouXzWQNqVCIPSApkNmXDvYEDll1nLSt/XBIg6F5EJtfMb977yTk4
tRVljuyjdobtoGFdRODODpiVv5Qup1FbsCKYmLMBgC8q3Dap1FCBAFp+V1zYYZF7LpwoNtQew/Cn
6r33jthvSpM2Um17EBN/l337MBReQjtwRFQzonNVQTvAWmLjjcwzM+5FkYzCgYl5buwwo/29L5xt
4dVZQDzOcFqyvBppoRM/zcEXUn4otdXFU4NVws5I1KcdyqFpbRVzWCj08Fnha4XegGQQUvYfclCv
jTR2s+fdiMrukdsBBXuj/CrUuaVDaHihroaSP9Q+SYbSeAeyFqAdeBSarEm4BRCPOQCDbbH5rreL
76m1buBu2g2yessq1gBZiES2WThZxEu+m3HIgf1T0rR+FTW5C7S5KR5UwXnA5vZ24P2T6YBGKC37
tmvy99LhuwbZyciBMcK+HW4nD54VZQGPM1fVo5V5+G+d4lGgdzyYtZ6eOCu/Ol28ssnfmhJkJ2Ca
ZGzL5XEuZRmRrq9jyvr7DiyUoHHnBybog+hOAzT20w7u4yj9ncjcp7HrPUQsoyVN1fguJy4D4fcg
u3J3B6crTJL2usAT6MGsKFm5aiS2s3nLwOq3hlUx109WXsBoWpeIlsZx1mQsoIlUHwUhP8Rx37if
fspuseHgtzaObZtPOJk7dkAuOVP11MOqGlQu/3RU4YR1Ot6TjgGkSvMtFuzjMgzQKKWtiCRHkp5Z
k8gCgTvkHkhcU9d9FniSk9rXe5hXijiTSzjQLE5LQKHq4W0hUIzYffrWtDgdN1zgsws7aYivgrI2
ju2wZOHUNVuO3O4gT8lPbjqxabEN9EUOPAr27mR6xvuQ7kBM2ZNC3KYOgK7KsdFU9MUDkm9JVCAl
tnRGK1SilyCblE0IipM6ZDSNBbVJUPnt49BkCR2MlXnSORtim6amEWJU+YiX4+ASQALIjC1Qa7oh
Lfht73vf9WQetTevzTr7oEXqQKyVHVTVPLU+2+muAmaxd98hkVl1WV1F1PZuwVHFEzMPPBgyfmM1
1QtsTnFqLzFv2X2Ruvd5zm4gN+pCt0yjpnWOLTsRqyb9Dj/gSjXpYzO2D80JQWO1EoDCQiMlLTN3
FR/AYmmgDu/M9G3u7KhWZDM6IlYeRDRKqfjU7hEgz3IxF3DL1QogqTb0+/mlXGA38k8ng9n4wku6
IyVQm6rpIOpR3P6abWEkLK9ufNf51ErY0TKo3VhORzHZb6TscHYH2SEOia0ekc0u/RGu2ozuCI8E
x+LuwQ1XWbYK3NT6mZcG7K82osOIhPNUbdJOHZ2hrvagaKQhwpAj5RdHJ2u2Qhs0gLg6WDp8ZE3A
xqlKZ23pad046tHxWYzz4Xc4vD4lY2hH2FGXy2PHkFDYpDskUAVuxh8aX4YZZ2tNCxSBfPqU8JQr
D5EJePVBClYwqMloIciaXnIU9KUI4ZyMuM+fUeVjUebfY2vHLZ4TV4xG0uGdhZVwVSA7l0IS3wOK
09E80cU3QB3hnMOUxVsV0SoPGSf7qa7vvMn60qd4+8kY4Q40gcJwnrD0AomXzXucsiSdJ77atoyz
wbrPXf/TqJ8lmt2C2cdyGkN7nDauTuGTX0IY70BUB2oVRa2hBDkmJc4eDbeIabtAcbv8Ywhb4fkN
u8oOK2U9dL053iBpY4WJdGzmf0BTaYO0UU2YjuqrcfStyuswr429mE8lqdThQsY73VaRdEjY9wIV
0JZBUdYJeM4hSGgiyBcD4cjkUJXuqfS6ccMBHQAhBHJpTJ7SlWGQMTLcIbFIet8SZ+UX41YT8ZWa
KkqH1Ahmh25lOicL5beeCbKfjx+ZFOajm3tJn7KwHL0Hy3S2S3s6JiJdrDK5pQQLCjAlKgCfYgFs
2nLiboCtqeawdQ6uCJWHFxrrvolE51Vm2tjXLVm1bkc8CguyPqCsNGdyi/lTJGES1F4Zdc385bd+
5AnkNxTHxesDa/7j2uNd2h8wzUgGYr/0QEt1NlYamr0PSJYnDrk1WvNoMf+WEfXe19Nj1YIVCqWd
3aio94qkduoV4Xo9gtHm4gCgI0xEfTU8kWEKF3dZ11m5MmvTCHqXHxanex4gxFjM3ML2oX3vc35X
agKwtdUmCBjYa5fh/968CBQt1PM2JuZ4N6VsU9UNvhFmHYPhI+LG3jvUR3xDKePU9eDHrb9HWvyR
Y7/njOyV2wRisfYe468dz+5Sfz4smLTiy6uNtPJVVyJHvmGJktMXNcjBNYgMRtc/9JW+GWAccyto
r7HvWQ2NvRbmsFtq49PsOO6n6Tw0pv0hJhddHeNhYcEr6o7VM0uJE1Ry+KJ8uPHK8t5303UxiT60
5x4auV4gb4TksRz9o9GSpM3FO5mdLU7Rf2TpqABKhDeb4wfHYSWsc2lA3XJVaOMUtIEpD60SPneY
WWBzJSt9W9tF4pfWKwevZ+r1I5h4wHcOJJhKcifYFA1M7PIFgjajX9t1XUfpyPe9ATE4p0AM+bWR
pGT8IkW3M/ic4NwYiQJIJmqmcacska4Vn7w3HxUKTlIJt+8MUFc4ttUtMXH3ax9GA78+zlgOG7d4
EFJnwdiqda/Mve34fmBW3S20kysgj9u4Yv0ahkxY6uxMBZOJc15nbpEq5FILxoOZYrJL+aOspyom
utjlHK3UVDvdXtnOe5oOYVdnNg7prG1HFIsa37BPe070BjXY/rzrXqRSq8Gcf6wh+9SLVccEbO+1
oU0FzL/qo5mNt31urVyGDKPO3fPRecwlrCBOoZ+HtFqrssULRuA8FQ4yiKriYDnSfZoWQna6asYf
/HMTnCpgMVYgDWPP37o8akGiyDv1SGDYLvV86DULAW5cL8u4LosGTKAh9nS9myo329aKcpAhBzuG
Qi9kqX4Yp+wdQsQqSAvxYqUpUtDaU6mRc8gZHVEU5zqaff4H3BAv8lMcFRDDGQNhFc56KKs5xAO5
Jp6671tsxxlIoqn7XJhahh3HbrZ09ynSberFgLeAJo2o0KUsLJ50vjXNEyLC/3Jyb9tVzqZAlgWs
BeZdTYyjk9tgeJ4c3xD47J2Cne4qXBxjDQh//ioyK8JDfQDC6as1aQz3JTjdw6E26ctQlQeux4S7
cCc42s1DhJ8+AIyXoPSv02nMgY50kf5otduJ+B9+nw9x1Zj0s+/wkzM+drFZU0ib+kOmy0c5pt/a
RWJvhx1kOWSxRyXaLHbfczsutLnqS7atZfUnNdmCzwyH6TQt0QKHn+Eux3pY7j20bL1w3qXVHzu/
NtFyWDOwZ4jomRGkATddPNIunOdxTTusOrSe1lm6QMfXlJ9q8jee2d8IomM1cyuiemnitG+PRZX5
ocPaKuzH+hEK09CqrE/S4O5j4LsFv3VeO4ZqE7NU6nQ/AGyxAcZL5dPEhRGbM2sSVGwcNo11GzVe
/agNY0oKJcOlyh+JIe4Ezm+C1IPUayn7BXTPbExUBx04IipC/K6xZWSAySzge4KH2mXixnSzKR5n
9ZhObr1C/dgvba3ehsK6hYuj3NViBJxqRqIumHQnv4dc1mxY0N8IjimeB0WR7UQayN7RF22gDRZW
El0XjlFoompqhtOi7wZrPhSuO+HsysyLFao9FkposYoZe3FPBbDz4tClx+ZAZk4b5DUMLazOYmVM
UWeq26z2vFvQx57qf3o5772EBuHZyJc6bl2yheg0yUi/slsCe56zfGPL9qh64F+7BZSmrHpQlVjx
mmcBhMkb5J79FEV7oydscQoFY4x/yDgsWU6DO9csKujgl7AQxKSzYl9YaYS7jkP+YQM9+SprFsgP
6a2E8y8zqiq00gqcUeuh0XyHSsxuuhnl33bRXgKeLn3cFXeOOwceKpFvOUwyPhFhRZFjMnicxBYC
rIOUp89wx29NXjTbfmTOLhP+nKRSfU6LiE2/PEVJfll5R0DIQ1fpjWUCrcpt08h9ZroJI+KBE++O
LGxV4Q+nEvZB09qDgL4yU2vNM0je0L+8pM34gaImNr3B7Tu0sPzAhF9uqVLOfZ9XkVEq4IE9PUSy
ate9BVd0pUHXnUYP+Q0I2PBkPHQEWwSFMD+Z3kBrv9aWv28c+4cC/cDx/gGt+yaKOSG59wXA0Z0Y
pg0UVD9+x/xYsSwRZXW3KHknENZ+UIMN3aKUx0Wgz1OV7y2h7seb1MtG8HILD52r5cPnb39TVVkR
s/RagHMZWSVDmGrlrcbJMVejKNz1PHOc4pnzw5LrQwPCpinLeyL6k+BvMNfdgNMqj4tNRY0YGlX3
EQgWdKc+SLWeQtvkLcNm0M6HtSx9SCzEaY55GVcevxHa2xX52GF/tfSBKOtVAfFRm8rNkg2rZeE3
CNf+Ut34vCi10Zb4LhV8vQW6/szE6UqDvUljHU/TPt0BEteZ32YlNnaf7azRigqdI7tVINGyUHpH
7PnTcI07POivg5s+5IULcdtp+lFQGRczkM+tK2M1TZumYQiioVtE1ZxIATjIqRsgLJsGsbxT1+YB
oVipcnbw2k3HAZvyb71iCZqmfqh6BFjig72VNt7ZcYZ8T785Lj9asgfkasKZkt+WQMdgSpl5kahQ
Pnxbp+Hskl1FBlgr+uVzAfEjqDg8k2aTENol6GVuCzcNlqbe8FkcsZ6tiWM+Z2b2kM4MbaDz3TqF
C1Dz8OoO9Y3jVgfXpUlt6ahAuQltioMOyPpGLAWYwpR3nUmOFWD+0WxXG6PjCRrrP4CnxhZwly1j
Ydpkq7TP7mrfItHoyfcJVkiDkxWhdId8jZ1o8xeftI8zmNHEeCUivbdNI2qxkykpD6UlgJYmOhmp
eDWgIKzZcKt1DsahL3Ff3CpoZ3uVZ3olbR4b0P96k/MDsQPeY9QNozUOo+u99lWbJydTWu2AFzBY
w7olAHNYTgcFiYtWEOCKDP5A9HjgDHQlRSjHWPZh2XroCPoclksPATG+WbwYJm43oINNCLUyAlRs
CkBWT969kUaj0xxzou395LmnXBWvWzPHANojw859BuFmO1v5FPhq8ODDHz+gXi4x97DiVpLAAMIO
xcCJZKHusdkF/AAHhDEMhElbIWl06hJswhGXyY+Lgx6y4eUzmVu9q3qEF0/ZB0JZDx6G5kHeYLrX
+mULiQzunyJqB2bPXk81cGVLg5EAnWNjMeBgaRkQ0SUc74uwAE5cbAs9vsPRItEPM3PlauiAP4SR
cZ1ze0dNuDc8snHbeovuJsLCtUVf9jQ5ugrHnN5nQIlhO4dwG16/ewbxMcYgSV34EXr/m3FOjxTq
63AZ2jpkk7NA71y8Fh7iFAdtrXuDDBHSSg44+FzlvbHcWYt/C6h1vXEIlBy9AGRlas3diEK1b/Ll
RxUSCdEzvDi4zejQKMAh5cT3bVl+pFK+Dsq/cRVif11YLbFjKXT14GTsbeb50+jjFltLzWG5TtvY
d/BbQKyKmjusxhIj0W6WT/hlt9Kqy3issYoO0s0Tc5QIgixSveln2t4IjAVAcStE6EyDDAw1LWHd
9He+7A8Tz7b4cC/K0uNp1guWRkbe/BIZIV6Kpcam3fcwVhj9NL6bqJJuxdzvirF4n3W1zqosak/N
2oD4IPTgaFfQ/6YUq0RvQEwL/QSmPfFsjF+j4R1ok21G5e8XK9+THPulqWqbwNDzhwOV2zgg9mRJ
t1WLWbU3QN3e5RI0jXTBxK85igUz+aJ7zk3UO3zAUys9YsTU7YcRKyfRnhUQVx1qTMsZ4oYDLsvj
0g9f05yeFnBULlA9GvhJfO+hrDH+cTnStbPhMLnToRfffkHjust3YIKsRI/nwc+ifBzCZUQ3LJ9n
6mOUahwNbN1rPCEd+OKlOW56/5WJW9OA35U7ARHtbsnKCCHnm8n+YpmL4/XI4i+l/8hNsFBJGaOX
Xvn9xsHZ4FyYoQeOMWFwAqCIOcX97ODaUCUzr09qjGazyguFDUsBZr5i8BMT8xIGWnzrJzLFtND6
sDsPU+8MfGNU+DyPChv2RMP5bMToRKN2V8w5OiBdKBmTrDyMBOPXov8GdipE+4eQ28X6RrYQygu0
NsT6mF1M1N3pq/LTEEEUi3zCRu4DKNxIoQg5YIKxxkCqMbc+JzPdFf78jJOIoCxvpC0+NAj0BP5l
bbZRV6JE2PPDbM9HSzsbjKjfMq5l1FK6IhY+GWugEjBZIDtAVuzcDLRA5hdSD2yh13qcP0RRrypB
1jRzIoGORhU0yKfuVfosxIw3QaZASJz5gyvE1Kfv4BNuzGE8UIt9zLn/ZPV7p75X5gGDsqSfvRdu
AL/auuV+xH1uWwlIdycfgOwO2cCesVzejpWzWgrjs9XVkzlh3lnaf2ps/FCF1LtbOYlskLeTjYec
CIxfZITe8IYJ+84xJjx5KeaXGtou2oioGpYowyguR5WsKxo37BU4mcBGPDnrq7B0vO3EyP0oSeT0
9X3flKt6/iBVk1Q9UgHsNdWfY4+XF48hCkRc4XRU1Pnn5GC2SUgwYFGz8FqYz1SkAQQZCdYYrPQY
+qNSV+DuRnNlbUpAdgemHxeVJqXjrwe83RKc+pOehbinee0rxS/rqzHM8xymwQx3aDxIQqIKDb4Y
2w0FsnDAkQ4mpfi9PnsIDOr2mUvQ4UX1k0KmiRl+eDIMmw0PsG/Z+ehQJmej1JRY7Mcgxv2Q1XdW
hnUCyB28w0Xj7UpQMbT2NzVBbW96D6MDcdfgEKLpdGiaZCMQxFxj2NcNKiBpY4TNXH7jNd8VvN+2
9AfamXgsvTUHmmqc2bNEnEk+u1GJYJDoFCMdVMpD1RU33eTcO+PwDqXQjOCk4XWw6F02wXFjsuKu
GXBY5sm1sywOwiZ0HfetsbNBqAlYClRTSz9muHmQF3fTq+y+7lCYub3qXXLQC1COrYkxMmr7BgGK
dd59ty7OipBfjITeQDMVapFiE+sEusS0yuwktLwetvl4erzyT07+h6PzWI4U2cLwExGBJ9kWUN7I
uw0haVp4TwLJ09+v7rI7Zrq7VJB5zm/nLahfWCc/puGScXpDx7vvuQ+zr1r8y5YPLxYg2nLT2dcm
p+h3Th+b6jUxaDLgu0QotklWYyPsisdODwrL3auVVCaiqQb/04JPz+rh4nPP47PjAy3HuXaucfrr
kcEvPf0kqz23OLgk14id3tr53TKjYo1f9MXbju7OdVsOeZSKul0F8/CUzGdLxS95Vf6qOCFZumX8
Hs/aUBMFqcmfWG83JrcaBRORO7yuNq+X/ct0GNigxiLuHzTp8W/Ud2L+ED0td/LH1N0gISF9WFTg
xk0w9PaxrIG3xuE6k4zGmAoAlMygtx9ytZngLP60PBhtk6xl65z4T/E96bzZCMvA4+RE41zdWCq0
9tE20t1sFxtprIHfs76owDYu9cCqlNYRmcB4pNbIHrckt4kRmZNw/y0oEjrybhbqW0l92gy2ueUy
JjPB2cWVCsoetqG7eqTjsN1Woox0q9mOSJVkFl9rSx0tpEy68+ms3XvJJe79PyMLB6WzX8yY1f3R
SoxTS91G4WqHwsEwmFznUed1/17zF1ORluYWoaGRtucVp9QgzCutAge8OaF2okj6gCv3mQNm2wmM
0K65nUBZRaPOfuKzZ907T2A5uvTU4KacRmcD/nLw1nFXEYGW53x3ij1liYAGQleMl6r68PgifAY0
dXbBpAur4th7WBPnoc75Dr0hcNf3KSmoTfurU3bUNqVKSA+n4nEGGYHo2yy93Jnlp7di4NWflvLP
rI6r8SrSejsadtBJC2TlUHXOVaKzbBuIMv8PLSmutseEoaZuc5Kynx0ObO++Lqw+j72/m7XktEqd
Ie7DXquwbMZtN48RXjDURj8g+7u5Hy/8djRJL9Bm8OjWvKjsHnZuMSopWKuFUpQZUMb9sFELQ2jA
SkAUrKFhJefOZEyy4pfFE4TiIy9eptDh8DaZpmvvptI3w/4r+IVLqG7vGh+e0UbaVB9GIGYfaMed
/Kio3TCfWOIrUnkFLM8GKfuu0oaIdvlth/arlV7Yccjk7ZfZkaRBsxjna+dNx14kSFTeSi5/f+FQ
sDBGVmj+eS8L0IXO/zcu8X4yp08g+UBDh+eyTntmezIXXBXD/GIN2hMmYNY5Y32Ac8o3Wcf5sTZf
vmJBrGksiS1uX263FMy4TKAck5rDiwAQWXxXw9JtiqzgDWqMTWETIKisYwJh0UNkr2I5IZ87WdAS
TjrCx1GmCiFk5dO+VGR5QkAswj+svr51l1gLOr36RMlrM2VQm9NMYOCJ+OkE20jysfbNd0ZCYEOx
SSh02kYK/VXm7Y2AwzD33D2eSOmUYTrYx1Z5kZ1qD3iCPhE1bsBmt0m/nspq2JnNcDU99V5RMteT
/NBJfwPTzGNE4Pnq5LtkFd+uWYWeQzmsz+VEplFoSuL+8v7W1GMElPU8VMsPy6++SzvcIqx1hV9e
nWLoeGvGLPLr+T+zKV8K3GG9LSKZA2f1xdFN9AuA4LYfkSvOfkR04SFt5MGmMlEM2UubNA+ZsK99
Xv94HYGavv/sWvIzT6rdfUrLu4YD0NxRr0Plk4jWidbWGqyuHLsn1pAHIbzHfMi2MU/TkCXTVvRO
R1PvCAjc3LhUnk0GhbotNiRQBqtpbQW/9kaXQffRt5tXWcEA19glDfDWjBt5sneuMZ3cwg4bw+HK
sp/rznub7HnbtoT3OO3eZaJXixXKsimCxbQO5f0xJJR00pNAp7rJmeR7oiE5re7PWuOoYEk/9OHP
Sf+r0X8I3WGBnYOsDDtXRBWYwIyeflMOqAdqPXAr76o5373eXluNyDk0X85m9u+A0fwx6vJ79qGt
mv7T9jTyKQRbj+uk3XGpYlhgy+Fusi/WdLfyZAxOE2edI/utaWUjQZsk9eh8EGQw063U+pVwQOOt
0HO+Nd+6s4WswJxRw/BseDEKB96lo1s7XwhO5E0veaD1GlCW66lDprJJHIyvQ6OdHLtqQ+WQ3oX1
KnFUEw0F8gk75nZP7g94Kv3/fMOEzKjoIJYQ2JAyrrPt4vQHDcJRsggrvoNwSjDtLHp/njxJ7Yax
jUWVBbaj5g3SXRXohgXtnfcPfYeey82ecWDy0BPKzYQLst0mmQwnjttd7FugWsQxhJBIgW/GIizM
arg5JMF+TJPa89N8nUYmPxNObMllGlV2GRAPgLAnZj6B0O+CNTUPqm3cve7I12IlGYSkyl0vSvQb
hhHw46BN2FJBYtmndrCwMvYroCCXOvyye1mV92cBFXHUhE6+0PpF/Zaxbhc939lFdUFsFNW1cRI2
P4vB2y6NfdIK72wU+iFZqUXuTfO3M5YPpQD6e20rJnNH+VnM4NQdtJ5re4B164i3sQbmgz6bDnZj
Kr5rNQUu2ggRe9AqHUtVFiYTAJJnGD9tK27lVLwUXs8QOlPUlWzd3ITxciJjoaZsBAGHQ3saJ0WB
XD0SXGUeGsJLPQnUlrcwC+UKSjNMzRzosYNjXCsahBi6dZ1NMEjTQoI0eILlUjd3HjgLa1/1Nzhc
3HlsEZ2sx942q1w7IMkSkqR7dROxI/zVgytPHibPy6OhMq/GDFPSTft0THOu3WLflmuwdPNj2sn3
boSXhHoNuUiCTOhH8n5ezcR+REr6NcWj9+q4GNpV4e1axbzvuk4IFrUwFnMypW189ToiYSWMW9jn
xO2MbRejjAEDZpabxmQIyEOiKqt6ysY0Wumj8KT53ve2A4ANPmLG9BNPjplskAvFIVIxnkPb+RTJ
us01F+JHXqslG0OyTQJ3lDunRwLUO3EXVqX5qBqmMNdRn3yJ2WZqSu8/QslPphrRIoDvJ0T11EMU
V9wPg93+Y48IRzkfdDeOlN8ckno99HV7df3uK1UivbiTu71Xei+N9bOa5jXvlh2fPiw740001SUR
qeQIVPpDPs1F6AkJ9UWdI4aN4eSUBDI56UdupLfOjb8Khqlx0V+p4rxkA4N+Yv2XjSu5m4A1U6bQ
183FpiKSsqrGjVAzxauwpXquntxWnK2kv7rIV1wmSQkI3o/3a6uRl7qfiGQUN0cfmPSXqFq4ML3h
1DnukXqODXWCgNxOqJnVxfD6cO3kvkjLk+zbi8jM/Vj3R6O3wzWFSNHE+FyszcswaIDV8RftdARM
LmwSvsrf6xm79KJ9tJXzkM88C7Xt7z0+Z0wmmr1Y7yvlffFavxdGsu3WP6j6bd5au9ZqdwIBAkfW
wXDIC1Hz2cxVMPs4kuOJ1dBVu16fnteMjo+pP+V9/mnq8wWgZoc2OGVdqAvMS8xGzUoGnLXtlP40
JfojIb/nOhlf0O7ZG1NbbnSxv3gwX0Wi/fPSAao4IR11VteYGNCyIPBP2flm9eL3Wlcvlcd+5I/W
WXTGc4PzcVMQS+dpxFzorn2ZPe05y20/6LSZ8Z8Qfb8db6Yxv6D0uyZGcdJlfDAM/TB0/eMsx2OK
TImCzfmfLApAnUpIdrziRdH9fO4BfIOU02+MxR03kZ96pbXo/5q/VcVtoK3aUQ3iqc+tvzkv+bdA
xqNW2HlW8dXGrggouDsbhhXF6XgxFvR71jT8Z872i88ZxK23FnCxxUvTSkhBqj8Pvo9frXa3yOat
wHSq46ywbqza/MkQHhimy0Ey1te1Kk9j71xU1SHOaNCyaPn8lhGgV0ziFK/dUwZSpsuz4SrIHJgo
2e2G+s2fPuHrDYs+c3FxU8aXJD5N1MqMfUFGdMXbGx/mjLms9Q6eJu6O0WOa41n2eiQ22HHbTOM3
pk02J5FZmcHMgKHaNejAMDTjer9+i4pNYLjoq30qCUO46z8WVEimXF9HU75k8EskpD7pNOv1qY+c
pg9EDsyf82zaPGCjwxfosRfEhO4GVVU/tYu7Q58FH91HnZ2flkT7UGW61UqGrNY96f54ae31xSAk
1CXFm3iV8b9uzj4WcrdZJ8hfWKn6WcciHGqJqMrlzG0QA/R4pMkXv9r3poz1TubGKFXMNL3pDfYX
M8UUt+jFK/Any8JMs4VpJjdVcE/o1ptdD7+icu6ly9sJ3jMY0jkJndZ6alCuBy67dpty71rLmTL5
E6ir2GQSZgOc9SbHKWxMaHrG1MD14ihx2i1e94sWpwnJ/SNg+fya6WrvDWMTGFb7UU39Y5zkW1dM
R9/qv0vX/ZVa4+zkfawR0CXtCmFDtySHvWM9JHFNhX1yvw8nJIZTud50W2PLBwkgzGN89V3tOniA
d2Z/WWIIrdLqPmrDZXLLhiPNm3vXIWxhdX/jO43WOnpOKfrykMh1CroZiWOsmdu1m+5jmC0Azy0V
GgOeXzv2fvzEfrEW4zasfA/DxhgkS6i2s0aAg96DQKqzXc5ErLN/YAK9k87zN6h8BvnpB7ZmXIxs
ApLv9CU7JsXiAv2W2a5l9t97jnGD5/221hY4INVDaoeO2Qi3nlYj+uhW7IqUss7staFiO8YL3eN9
9oe7YqZXzhMV0bslWV8tvUHcmK489MsbbNCpbXlylX+elAsaz0Ja6MnzJIaj5pG4aOpsywZAVyaS
n+oeJ1dPd/dJHK3WwvfvLh9pPD8mGROCVbKtLmMWFiC9lQ8lKy23C0wur0xfEeCRJFNU4p9a9GOH
ApP52Efux99oyXOXGczQfUNjykjucxFHVmqgHh5KQAbMVdr43gpi0WPfoAO87h4M6kvDNvZ3uj2S
wuLVka5XW1dv2yAngtq0llBZOatiob1pCdwciEuE6Z3gEFwV1e/QpbdiBW71EvepMfxd6novydDu
mHjQLsqL1o8706GIVZUtezsPW2lO+15V10GbXw1p3EiUePQng6LRjFtjeXU6RRGF/6BY32AEr2UM
gig8suutOuqd5FoafaizPAwxuXNOv9H7KrKRrBoDIrt2PWqG3JHBHABXfJQFWTtrcb+tIpKBjoum
b+fRenBJ1XUSdxvn1aGV9N5j7HdwXrBQIunlJf8p4/Ro2/JpwB83zKIPxlncAPRO5oSqXBQGTPbA
u25307aKZ1TM/ZWMyjr0Wu8/ImYufcst3BZdAYuv/q1ueajSXNuCW77OHTlwTup+WAvHLrizRytt
oN/BRV/QEZtaeiS9wWGrRKLU1PpHeb/iOc8e03a4Fr2Vo3KWyFww+YE2QlAUU7PAC7IsVPX63rT5
geLsQG/orVB1s5tJ+9+YUjvaw3i17ebKp6Ewrd1pSfWbWdpH1vP/32X2bgbwXnAea/FB+R6j5EIH
vJyWKOv8W0MyqsWbFHTmYKC+0s+zZVD7nM2b1jZrAIHhvwzqqMiGS5lXP7kHO6U34qpN5NjecQ1p
JS+OmT1SLeOheLTLaHLjXeW0qN9KElrAnxkRQo7hsHbkrajloV68s2zad1Hy1eT2eUgo2lTur11p
/xbId8nRCeoM38+rM3MIjJQ4pmX+NevppeLgR1HzYrOIR/x9v8W0nlnT9qxgoeHfewNMBCByNzs2
F/mwpfgxWpW9WxHP+wqBiO0dJKeDM6ANGOlH7WSC0mh5AzSiN6E9uCJ/IFk+MnW1nWmddSTpVmkM
CTsg+GTIzeTNWdeDl6+PZq12RuduF2u9dl57nItkm7h6iNoV8H0E60zSarMKcciFjMoiiRKvRPQp
u2Mim8ho2v0au4+6q06G6/6gMwHCzfIijKt5B8609+PqzCkKmJwb4LhOyaiq1ms5pmfLLY+mPjzP
gqlx7Yag9gDd1SpOvZ/FgQTLPiKQvCM4EzKbbjlTltzthKWhkr5rQ3rSBasU6bZYPbVJsQjos7lN
swrLgfU1adahEpARI8lKIxpk5raoaBEdj9NWy6y3ObMCN9Uuzkwgs4EcZagSLrWuopFOQM5pykQG
WU0ZS2u2UG7Q0B48b11/OpfZvbauLgB++K995LWFPUC/6NiE1PJ3VzO01JlunO4rT4rjaDs0zWSX
QnnHKeGyMsYPeqiepKLgqTZImkE0WJNAPlRfI/V4YTtJIsjRUqEjwoC9mdQSasv6Uqlkx5Puoo3h
jEFBizwDqJaobelC/vcnQ6BmcF5XihiGfB5Dv6tvVpH5gC7GUa/lMXHL62R4UQc4Mzsa1g5q97Bh
B4a/bgfcsps5ThiBzO8BNKw11Q5ZZDTDcYWrjXpmQO0nad9K6/KJj1vBxfFDc3XxXUFgFL52I6Jn
X/Bi1f2b0Vc3OMMpdPX1jU1828b0roDsDnX97FbLIVXxaXFAU+PlMIk7b+xccHNc29E/D12zWe47
r+FE/ZK/r8rc+0Z3oiUW8QfKOLeLEvi/KSuu5fDf4ABqyVTDmDPSJiC8Piq7+EziYlhryQ6wIky8
ZWvcfcT5/RQzeNNTN0UVKWskiZ6xcSo2YE+LmvLuSEaivVhW0AjtWnYTmwg6DwupqNKnI0AD9z7K
g3QmyCQNRdczD3fseF3YWTNfycu9JrkTZeDQGxZPgqtLHUh+DH0cP9N9J8Jbk/nJe9bH7Br9rim+
qiL78Sv/tjRCbhIZBz10lms5L1J4306X/LOHHLI2wSrfRmvXUtVjHDBAhZasDk6JilV7QVv1I0v9
XDrz1srM81hBaRnlqzeDk0lGltptTnoyv3YZd0hjFifiJyKcTkHNmRKv/3RRPaqM6LZaPaWVh2kA
12ULIxP3L6uhInQ+sMVzdpgZkspsDNopO1QTN26H08r398m8nvqlP0yJ+RJXnzQdbjpL/VtwKDpm
zGZJjrtU5Xb0OwRuRccnqLtN6Wm70ilvAkkmdd9hWXk7lU3bfFyiUjNufc9rULv4AnyxNcv1bxSO
GWj+WEew5CgpkPYxJCzi/j3WRlj64yapEQMNiBhHubeK/qJBT8zsQnf6ujWnl672oqnzXhvtNy5b
Sl7mfVaWH0ODLlb3/EAbv4v2rinQuU1xnpecJaZPTbwFZDIEPcBvmuRBr/CAoTLmuN9UZhoqH5Rl
Kj9Xx7t4UguB7qJlVigW7xxn9ku7CpS4hdUB8r+T/QMZLTvhUNTQ0QvEj7zjDokhrGZYzRRatpPi
3N8Vx7JFPdo6L9adse8Ig5s059S77kNr6UdCSHZeJy6a9g+5+cZjwohH8ZOMamtqw8mqxN7CiuCA
UYoa+xCBfegNN5bdPubG8oiAfmPWHO1U6MEH5c24boyC/MWSbHBjebXU85yIjKTrCWeApk5e00du
nHytSl0XUbKyMcfxcHrTvDF6AH/F0tG6m7wHSibJpaPlE6nkNi8Nyj9WzH7NVjPTs98uHIAIlYrY
jzJJi+tcHojMPxoEYHTz/FBh7k+b+CgrtUv5JLNwwYtdKN3WPMWWkxA82Jx6p/IYvRr+vHWrq7tT
AVx2g7MIuYp/K/I+qLy8284pPay1c5JADkMjwdOHGok9dYSe+FprXMw9tDRXureRmofQUKERSXIw
zZwvqIiaNf/Mff0LlacL4Fb68YGkl37jFJ+1+BuksQft+3CL4jCaxjsC6jDzoYGN6eo3aGnZ8BGi
vKXdcCin7lRm1kPntxOurTpcvexxyJcerwJRsMhKRqt/zbjlwGmwVC3jA2xdlPbaMVG4+Wg+HuW7
sSi46zQctGEGcLD/BkOFTs28t5bHEvmonmbHuTTfF+W9rUW8IQIrnPQiErwhjKwARnDOdvNYDuIo
/CWwcFUyjqPHQB7AN39K9fyh7MeoLrhEF4B/lvTrXFVbe+kOqZcczHuigdflZ9RlQVXOT2s/gnlU
x8bEfjR1B8y8+1waQW1k92CMYmPL+OgaWpQPpgzaRMLPUfnu4DOa646fpeH+9Inx4uNl7lz/JbHS
b5VWUDrZtmew8CwDGai39dbloOEiND3tUONHM2GORiKygbMgy0bo7d4kltyrH4nl3rjNss/tPrCp
pvVRx6wF0K6Q30Mhgq4BSSwX3q6CU40dsHOyQH+MW4Qbi+Qvag7dSIBeSbymo8MZkOuwshcs9mkg
dooJ3T537vBoePLE/nZ2vHi3GugwbXSNBdRSXe1ywNBM8wLKsW/eAn2cTfwFQ2AIBE+md0wHGtxT
3kAim6qM/9ax4Vtwsc3lZYXI6sSKXAeJa23N267Vo9ZvEam09ZV3+9hVXRWZRfquLBPbTbbX6wHN
vfWk0NyhBFqeehtkMGm1SIr65KQKXtOdAjU1NzGm1Q390qFIOXE6d6d17QPKvit2hj8tH7673K55
fRTcZ9Wdc7242ppwdjQxXWK3eK6t7s8c8Dc51Uma9gVpFENTqh56ZR6xAns8nU3oW9mTFvcH1RmI
PJz5xMQQtq73j8y9BoVcDcLM/FEhjNk06/CqFeJYKfmBQpDatoSAxl5l11JXwaRBYgA4vmS6QYDr
OHwAuW1TpR/61b1Uimpbw+DadWL0y2wBZpN8N1R12k5O/ZGO0hjvkA0YOyBTaTHLGVL7m9DheMZS
hsXq/JMdSY1l/iMn69Uc0lcT58VGo3Z2M6BKycZCP7qtV29ricc2T5uHoktuKB+WfWUbf1ah/rWa
/mJOxjbDoFzhiNBm9TWU2cNqiC198Ge+SVDvugkLBLubwvGQQuKq02Y0buQ1XKYZC7TL7m8U22Tu
nuqSZbxp1FsyD1dELDrYV/pGkNgrQ2+9wdF0cmSKtxPMP5VoeZrlSDD2blxMlKz3VXT0jt59FDbM
N7kOIfjFSw0SYjL5tgUmSc18U7G9nqa7sbbVUZAm81M3jpiorBfOp2ST4mO+z8iWvu6dAqGAboLk
0/uY9BwmWuyerVUEwK6hL/N+o5QVWIMCEk+DBIGXDrlQGUSwl+hju+krQ5B/JgQg1OpyK7EuEouS
7xypX9KY89uP5W1KzdNa3X0IKXtA6yIxdnU0kvJJW5YoRmtjt8yTq1gR6quGnbt5qO9LjtLSN54O
FUhfhzPx5+c1Hl7SnC5iwJ6IBkheQLAGoumwbdHeIIWxczSnCnNcSptOLftFy89JV970qd2hN89/
jaT5hbCjBc6sHjFXs/4kqEnu0aTunjQZ7zDp9g9C9QHGCZpratstSpAnz6z/GxUSRB3gYpnLjc1L
NKzmNk8cP+w1vSANIuc0bngnG666jVXAP9mZ9ijXb2eG9KxKrl6pFc99Uz2nM6Fi/vi69jLSoASn
BHmWM3FoIfVYEy0y0GuwdBYffgzZ4cr8wc8nGE7Vv9vC+p4cg8o5tcda+mjkbtDMVpS7Mx/Ff8Lk
8LvM8lL6LPh6Mx8oJH1FsPBT80yizEFuv7YfpmWd+qnZ1zrnQulj/7bjSzPYuNgwz3t9/1aULhUZ
qLpEYWks8NqPB4A2MP/wyqPvLcz0aTa5akTVXJd03af+9Kba6dSOeagKFzeY9b1aMqKu9tzqSRxa
HvKPIQFlEyUn3Ohcuxr4RvMhe1pvOq8lMEzSU9OiHZIBWUjLacQZcl1oiq3uEivShOpQHwYmw6r9
G4my3tCS95Yl2betCtyv066Gv9wMPQhTuVhnxghMv61/6jQf1Zg/fXTaKDazq5UbUWRHXMfE1NVd
hLb91Z2tm1myvyCSGNp6F+vxoRUZ2W9+6kBmMPUaduRCgTgQmkGRyNOYimfVut+1Xv3n2TZcrE3h
3iru5jCbnIKssR7VuvzF5fJMN2X5oBmEJtICivQB+nlOTCTtgxVpBYSc5ymPPbcvg3XtCy7nigQk
2aDMJ4O/6V8UWUkpZ9qmGHsQTPfM075tzNoNhhZpV1N2x5byW04hwNdBEVuwlmBFlnXLXXxJo/ld
tvouUzaoEypm2SC+qEhIxAfXgfJIrN6o0HALDdPGseKP6q4GYphg/jKWl8HRj6MLIC36f4alP0NY
Ig/Mx50x3DF7hhSMi8gLc474/yeKiu7a5slvk7evxDVoG4EGIMRWtGxVkuGqstCZrmXzzDOP5x1o
tdU7WJ3V+uoX+y+mxXGz5hBIcUF8R9y+6BnSyFJD2JKmFi2+/MOd+K7t8dR/y9SLqB7zn2rE+ywG
3Al2239N9eRyRM8/3EDEVkvdCnKMLjT2IVSd+3BMvRnAzf+qUMFuHNM84VN+ndoOMpWfs6OA8iWf
Tsj2o3DRwbYexrfY/xqW4S4bvhqeiVclX1jg2hsH4zFffPKUNYTQTpSn8wNwlY8JaPnL4uatzOJf
+mp/8TosYSLnJ3kvmrWsBEkl4t9OdicrHQNy655yOgWcBje5m3lvTuyeBox6dfXWVepzNdUDZpEh
tFuDI9xL2BGxJbaZDkExw9NN19K3z5gDMTvUxVbDM5nVJphLMZyquPwtWMmqTLThuqCAhPN7JIh0
z09fEi4sZ+RtZKpZ2N4HTk6yNvLzIGgBnwfW7KY6OX4fVkI7F62zpYn67I+AhKaBVWbh3TYlJTzi
nkuIyP9KycweSmJPgw6uNZpCtRGD1ML5U0HD+60I8gZD4SybI6pu9hfvH2vRZdQ0zHPACHN2mgEW
hwy9UuGfpqbe+/WInFZt9dwGEjIXmIsE2lg75fdhj6rYr4Q3ztd9+pjn/txyPXUjZAeoMkNKufw1
RH2hXO2C1LYoj6qx99fkrXq5Frg1svS7kXhMGvyaOeXj0K38VLwqWmdaPVnZxsKllVQggqQ2qFym
mbSedDcMqF5K03/q2ylcFjbN6h52wNf/7OUVTSaj2M7wseiesoqe0QK6yz1CZcmQkvPnqaopX0vE
27zo/DHLIc/nsG/Gt4TGwRKb3r4sM3G1jTrEH7kDVgzKlTnPsUx3V+sCdeDan51eOwkv3ZILjqVA
Ohs7Ray5IPHc0DOsMzmBtyvuDVfe5lE7Cjl/xRn/qNVDC+Xrz6rKz4vKHrzO+1m57fkDXAYF5zvv
u6NwKFFfjKtNq3NrMvMI1vKlHLZ5jLhdQsHbnR6Zbf00sjCts/cMcYAonAzwdnzMtRp0OrvIuENl
WT3mWXuqHNglvb45fvkgi+p5udNbpLZtGVSvS6vijYkICJvtyRaQgtP9Sh7iA5gZrgs1X/IBrKUn
2BE77tYo24cklcxc6d4n6HhjmMYD5uMXvdTxRHHQo/fe+RYoF/EFNYY8tVt1dbI7/6wTwY/bDbdA
TSRHCbebxIwes0AgqoZs2LhMO67PT38p+r+4qs7S7ndLQ5ataSDG80dRbRoYP1Kb+0PCHR9lrd1v
jYwTpM2jov+UUKvuvOz1VSthVPnuObs4ZrFskb4icl8dYAlxk8MhKp8rbvUIeyGEH0wixUyhxWz/
y59Yk6uUABE2Eb2WMzyPcUMbReKF+h3KHTWc/i1KJsZypKDah7aY//o8JzaGdIBgnqoHMyuLJ+hn
wMna3skU0aPowXbY4OxN5gLF5zYP7FAb2LubXbLkR9FWDz3cjy5cun7RmJI4Oo7AQvWwG9Mm8sBp
cg/Fim3790WaLAK50r6bxv2vu3IZoqGCF0SCqie8ban9GNv6e5mwrznUjqLjOZqu3Nq1/uqL6sjS
wfbRUbHi3rXqctFPBJPRZ6ZPSeRqzb8SXU4zFDlPA1krQFlAiXKrxER638wFay0AxVr5OMPFCvJK
oe7WeFN12P+SrP6YzF7fVTL/jJfku8b6FfZudiyX9KzPzjPWpAfbRohcItTPlvzPcdyNh6EhsIvk
1jLaBHmRPVacxvaaP3oJsRhNfzTz8qVdGfGrDlh5xWlWT07k4KXE/XPuV2hZc+i/8v9xdibLjSNb
Ev0imGEetiRIQqSoecwNTEplYp5nfH0fqDcqFEF21+5ZvjJCACICEfe6H0cBrzQQcjwdxbEieOzz
xJqBx/Yw0Ltfcmr2tskhGrqOxzFKIArbmKp5fdCuQyO65zv9ngnVmz8iR/fKjZDgRKuLPy31Lslg
oxLWaEf5Geqx0rXUpxRIRIrdRCsg0ANwUvoxAtaKUom4YcfxqJYD4kh/o0gUGBWLsNNIGX7HPUrv
jLJAHyvHlsNfK5XHQRehUqh4FzxwAWmOe7h0ex56gfAX6Rt/qffaZzkpksaoX5luQZVLp4eSDv5t
3aIZG1L5FkY737UE01FpeS8sivcu0hedbtnaFDBUpiMdnsqnBeU27dro6RQ1qY8YFr3+RgVOZbNl
B1ehiuwr22dk9g9mo96IXbKvuzxc06pD1ju+CMb4ijmc+AVsZGmEMR55umKh5uuSpxptziYvRuo/
4kckY3auw/0AFDsZo+s2jh1h1L56LMq5qiMogr3R4nEL8G4ZtBsjs8Iuw86A7QGq4Ep5zr3wNpHS
7VgN0H7bJ0UQPns1+R3yOfCt+osD785qqUvAS9IcA/GqWGnYQKOnJhj3ZRlvAJahfQfjadQMPTyf
nu9QsZlclLTA0QVoA5WlNnSPYSm/ezGVIFz53irW/GbXdCUir6xbEaBlD0HzWkaY7KPUxCUaKNP2
FoUsW9eNhEhsjLBi5LgRV37Uhyi/jLexb+nrWd5bV0TXHA52qeY6gMfuKx5cVlm/RU4LK7j9O7Zt
KHDH2inD+FHMq0fd1+ndqLw0MxlvLXjfK6mBHqIn4S/q3HtU0WQXM0Do4JKPHDhD1+8tGtcrXa5u
SoECvmet2ek5Jvaihlix0a9LRzH6KT2WPFTPe21l6Q1V1y5QcVJKer+WtB6iSfoLRdG+KvE6ju1D
I+rmI5CRu6zrPzItPg7C7xReCu7+v2HhvdAffJkYL/XYvnUkSeq56FNaJzaFnRwivRgdugkEilVj
VbRCey0n2WOLdL8oSEbgYGtoiRNlkrgqqcxAIrgNEZyM9PRVzO042NA9lsOhaRuyinFIKEb1pKvy
ysvNmwoEsVKQJw5Ti9NR8sswCMglntAIQEmfR/1JpzF04hxgr2NDjzVZS53+jZ5X9re8qnZoloYv
agUjUQ6Jna6VC/TF09BCcU6vTyIagP4AMC6unuJi18SU0WkNnr+ThRv5F63ehFhKBEfqjIO/ZR4c
Cmq35396IdxDlGZU6EClbOn2At/73bDx14DnVrCE93Bj7ElUdgHbp00MzRNAPWmiSf4A6rUyYulh
JMS5Houbxu2Jh9djmGdC62/KKacSjBJ2v46dJiUpq1kjA1pTvCFk28z2tZW+hxl0Y40pHSUiZtk4
alZliV4O/hwSmPE9yDrgEcmdpmqfRU2d3svJyVH7q4hEeC/rj+RcWzT2Mhyv2MECAXt3n/2OrPzg
0hYwiBARs+hLGEpiP5phOxrIo1UF+FS/QYjznOO7FOXwSF9uoyOMawblWaswNSYFbThXuvi2l4bS
9O8/HpVnFWHXKULquOq91nxJ2S5v2wsjSZpAo6fewzTEfvw49XEcYDRzHLycnpNuoyP4NGVNr2rD
XuvCoDoNUhWlGfZeL1Qzw0WbAX3/7Q/XA+5aGd0bjbRVawj2hZE7/dqpW5nhWn0JrnYwWpHjXyU3
ij06tGJXAyEt3jpiZl+KRJSX3seM2WqpbSr2NdeRvY6siGyTWka1qvHMgPsk5gkQLfKC4L5Xurcs
ZN+ShtahMuTdUNOC0o3irtVp0A/NIemb9dRSwLqLnUuF/KmxuWOboGVPQuo+txipLjydpT96DoPF
FQeiRU8xPdQrBfVIxT6/Y99z/uEvrEjihED9MYwaTzc8UeWZGDmq5mwTV5fwsgt/+ByCH/u6x7Nm
gOamtS95QD0CdWzgF57L0gSYU/BleB3/+5cjYN6xdd22BqGg4xo3wB7zwPnHoyxMM3G23CG4Y1+g
mDESVeOqoniJ8cXuOCYYEspLwhoyI1nTj6Css1XZqqhw3KixYR0+1Aj4S/+Aqt828WcR77sK5IPa
JfdtJWObiDmpaZugzh9DwYB2Ne7jMb5rcf819VXFVvL8LSzMYXG2Cg25J/RVNJIWUoEYagoIQa1+
73XuM2rug4lD/8Ib+U5WOjGPxWmM/RhL7DE0U6No5qS1qTimP7zTmNmoHF9dAW1fjNVmFUTdr6iV
H3A23EyGkTbSyFfxrr243vmatAuRoXFMgkuQK4FN2BqOB2T+odfQ6WZjZ6JN7Onvc4a3Baxc3A+9
WTqn5x/W9FpP3cJswaN9Esdy3qVO18aEwBgNvXXlTyCPV40YX2CUf4fsnbrIbL3rW7b5XirEjkzh
piiIQZH7xyhJbz1K4XJROMTV0DAG807fGg3EYD63nbWLdGuVuTS/vQJmZWmiIT7qJlbidtzraOpC
f9x6PV3FgJCCPjkYyHS0SWkmezu9UxGaJHs/bp2W4KixE3dDXu0M17Aj61Ik+NKUny2w1KuowAUp
H7zOv8GPshWa5BaL4oWXszSSZ0th36jVoA81lTJzZLBw9NNv0vQuqFzOFP8h/wZNyDwUQBHpHuFp
Y/sXbQGcPY+NfxM2lxJoTy5a089P3PofUyQs0EEXSs4HdY33+yndJrtmG93le2T46///EJ4uMdsH
ZnVlqUVVTPVX4BqE5GmR+SuyzD+uJHydv8SpFzFdYrYoVgZQmQAD3ZSccOy9fp2FyG/QvA4YRsPu
6vxVTo2m6SrTv/94VjXG37b0uJHWFfcW1Qmg15DMpIfzPz+tSvNZOP38bLVqxcIFJNfg+CFXktBw
Yg0vvIHv7dGpn56tIqErqaAWNMK8Ro6HCMAziIOKusP4KU5pBMaX2QwFoTwldOQ+p74ht8WxrXLk
YaGOPcbCnXv+Lk8FIkx3OV9ruizSoZ9mTu4p7Ff89Ajj5diqGPtUi07USNNDKw/nL3Zq9ZwuNpv/
Ui9BeDHEFDcVq1ra9wc9E18MOX7SY3l3/hrSNNtPPdzZKmDVHH2aup6mULdRtnxoroja2KmOcWHc
nTxJcRtzML7QaELthnLqKLeFeCW+RHtrU0h2+zf4Uq+TR+vpwp1Mw+HEncz5+OjsItVqJB4XesLf
eG23oW1elQTMrYV7aSM6xYUvzrSZO3Wh2ZJg8ik1NYsbCq88Bwbcbnpg5S689EqmwXTq92frQaOF
aJwrVjX9vr5WN6OjXsm3wj0k7y3EvUuvZeHFm7P1QFAzRc8kdsKpBRFcRsOfuTARNWDFg0zHz8yn
UpByR9HrnZrt9vxbWhjT5myZSIvR9QnNipxEbo9WapAq0qMdFtdSIFx6fkt3NlsvrBEu11ArqZM0
Q71Ngv45osfR9/m7YBTOCE1Z1Yu7wQSmnlE7XJ2/s+ntn3prs6Wh0UPLLQY5c4wOSbUSTgAUX0MU
Vtqm2d1gbbzw3T5Zv5km1GxdwD5q5JbKlbDr3mQfcPcdOtG/x72xE+1wkx6LCwvQd7Hj1D3NFodg
DGVkF6DoPYV2RRxWiHHwxntQEqseVZfo3+UlHypr+lfcBp8DCCw/rG9hgN23So//yrWanadaW72i
x3r+SS8swsY0L398yUoPuBediJgvWX2UO3MbtuBCFLctKJ5ITpfHaDuq6/MXW/hsGrMtRiaNboGP
J3MQV68jmJIF9V0tuXQi+i70nHjE8+R2GhI68t2pr7obwP+hbLFj27yTAD3tTHQG2/JD35bryxua
pfVYnU1BGX01Tn6+YUABoM0Eu4yEo5VOpGgojEcU5XYF61TKtePY9Di7iJSw8s/zT1PVFlZpY7Z4
lq4i1nGaIinB3V367lYGKVuq8n3VoeDUKgUFJzVgsV/HRCnc4+HGFlLrRNfFnXg1ama7cnXRs/Nw
OsALvnk9alTOGgLK9az9lSiNRS2tvPO7Gs9JtpZH7U6ojVu2tfSP1bRcS7r3x5SVl6aEta9pb4Gl
PYxG8VDo4afQdzjFGtAyjec9N71UbmRzfBb79K9Zyt2WXIAtwTowi1L1yvJBeeLdeo4EfAvM/w+o
Y1d1LtDEJNTMqMEcqR1SV+vRM6Q7ENYqgQXaQxG2GUHclk3MlWnTc761JEleCS3WSW7kBlrhlSsX
ryo6tI1uJea2jeIr+kB0H6CB7FBZI2doVeziZv9qZi74BQWZG/kLmd3UkQ/xpycwaUjeWnBVrufv
rQqMdeg/CjLdAA9zsN6992N9DASyupXxK+2KZ79AtC/jcAM8/+EP8XOfYCoR4kzcVUVw1XtDYyOH
hp7RUGLEQKWF8FzCRGpsMxGiddpk94KSPQ1VvrF65asxJCcx+fDWnkNv9bYVOgIhUvCmBLVBrJH3
iQnuVu4426v9kzGF5dAEfe87SYKb0ZUwRM2HxsVzCNh2euIoo/KAMmSSHbogPBZiiYTOUOjEA1ZL
cVBU457vCo7b0QCDCGmvVjMkSCZi9SGAHlff+RYhVvF43+v1Xajpr7DboGtJmFKxCrgoJjqtfAjr
5lPTlXs1rf8KBelfldT8Yt7Qcnelu0pwN/Igyzu+n9U2L4ItUCuUXWJ7hPRyrKVSWFWdiIkG5p1Y
ToLIxnuuVer+pZF+aGWwRfF116T6vQp7nA0lCdgeINiUxIMQlm4uwWgI8X1KRY17X4BJQ59EkPvb
aIpQI4TFgRLrpBneac5wD01AsETSRSibpQfLNbQ1lMFdHqaYTrPfOb0o6M7gb5OB/6fIQ1uTMB5W
dXjQtOJLC8wP0NKUuMvqj5blEkDdvLHZxiMcSjiAmLjTeADCOjPQtZUhCal1vSdfN2J1Hx6LoHiT
WiSlvfkXVfyNUETVuuv8h1JKb4xOMlYG3RjQqHdQDx9i5v9axKlCXy7bt6a+60CW045FYz55wQXa
Irav1vFqkDElW5OhAdc0Rs+DInb7IaYa2IW6bSGytksvfcOdkayVJnhLKz+yx8pIYbWVdleme0PQ
r7A2XltmsGukHvKxjhIj6talNB4zt3oMWnUqQCK9GOtdCGUltUaqjmr9RUD7Y+HhaAh87Wns2TVY
gF9HNXoCeAU3Z4xfhTJ719z+pWkimvElOucpfE4szIeUIZl7srXuE7bqgeQwYd60snRGf3w3WnMa
kRGMi/TOj4w/PcqsVSEZO0WiCTetKJIXr/sGfEMsjH+g/47OKFqHMPe+UBLcDGBn1mnX30SdgNnU
mgAdI6qG7lEf60OgwS8EVBCsy1J+UFv0DZ2ZO6DUUbOWfJDjBgRKLpXVRjDH695XbJa8g+o1V1me
Pg9Dte3kbxA7Lgw/v23d9L3Nqd0o/peiIjCWlPBvWvM/XK3bWwZaCBmgg5fZst7d6VX9XuPXVzrU
ob1c3zQiLmjiC9wwpq4eVQiMarT2Bu1/F/6JTVHvxSvGY1hbGwvPIKBNJMLIXTY5aJbV0KRfdBf/
1hZ0aWh2oi1bJYiiSTvehJM/oRxfkBFIK1y2IAuj4dVqXLAgBaAP2VfqVTC9xML1JsfYi1zhw0Ze
R18SmBLhFe2hlAfA9D1qyibeBWETkV3BU6qE9DofcXFrA8BRC6O3v2lFqPpma6uKShdGvdaq6M7o
kj+aXH3wpekZu+q1q+skvwtrKwv2YiX9wVB6JeYDLRRMxyX0f1Nonzyia1gErau4GT58naonH8Dt
YI3HAqbvBhYPVMM82iUSJiyphFDIUvOp5QKAPheRBOQmL4ILxMKBgGoXjrjsxfy3JJePSLGcxlP2
QeR3QGAbPhZYaVJ1S+kVeVuSb/yRjrqEGhHTRmpXjPwSck1LjayFuWX3afouKuIhn5hYmJO9dael
b9EQ+cz28lhj6F6f3wuYS1uB2TknTpLcKiU5cui8vEfYGNZVytct0a97jRNIpeIcHowBpCHd+iir
70Gy8t4lSMGiUm8mgroBnjjUjfdIQcsieMVBG7xHgaq4LJaPqVR85DhkwbcQo1AglRuy6GZA6uaV
5l5FF0pcL7ZeD81Sn7+ZsOuGUd+nZYE0RPOPUhpcJ0n5IJJeADSA2alqG5HEqqAM8far/JkCiuj0
OiZwiCw80wEXss01A0eJEe8bReQEVYnX1iDdgQZ8rQLxGs6oM4LPiXWoE66SH40425dYpWO3h4lW
g7gDSmkpL2XW7PNU2yomzoS6zLaRnE3Qve6AnNPYDFp37GXpKRXku9acTHLKx6AWv7Q8uxfBQeX6
VxIrF6oeCxUY05ydbbIYpVgzZrFT2tIWdgsUiKP7pOwIfVmpr5q3D17Pjwnt9N7enJ9t4qbXxoGu
saOW0n3XquuR0J2uY6tnGVddBopZ88UV1GZbHtx9X94mh8DaEMuxlzI1A3YPNBfok9i7KmeVAtlD
rCB4mARnQrDTtWyXpWFmG4LEpBN/jaLw1QJM7ACwjhMkZIBDhl3aP4LRua0UeUekD/kS2K/SSFiL
cZpjhBSvK+SCqPM02UZMsDN67ViQ5yB0/bbtKqSQBty5WjdWuppAX40eUHJeWyDJOr4Wkz+8WSEC
u6pxv7YdWZN+zAfx/BNc2t4bs3N9YiZ1ghspdeo3wJPbdOtvwR3Cd9sl2+Ezu3A0nA4LJ44txuwQ
AZBVKuWpqFOSyZLmj1Fz4XS7dN6aHd4DbGpNqFCPytWXMLn3QXirxqUz+tJfPRvHmoGUQzR4NlL1
ltcfSnjhaSxUhIzZidwYsjoUWlQOmGufBwZZWckfvte8eUKZ2m1mssHTPlo/ufCQlk6Nxuxg3lcS
ic4DJWN5x46lGNdEPjvJGjWgv24/xr/uihxcG4f6hVH1rQ058b712ZkbU01JHBrv2wd1x8JVcaky
+WQLjozeH279Mmrxcna2EBF5biX3coxugIRwWEGlCOcufDQ8ZrTb7MtxOEBJRgEXta9xHNcX/saF
VcrSZ0d1Ac9dmovUzSAw1sHqfx9JsM7jlXUv2glZn+aFT9fCONJnh9g6cSHIsp0FVkxgpVA+oW78
jz89+yhaYJVRVlSZo7KPb5uG5Wx/fmVYKFDps4WhqzBgjy5qGdXtK7b/1G6keKvqItUFtX7pawwr
56+0tAbps9VBLhURFiGYjIRjxVW+De4hwgFSRWD0gozvRskvXGlhtdBnq0UviWk8tDwtX4jsuGzv
zVx9kMT6v1UrdfmflaY2geuPcjlDUsu+uBOzFbS2R1Q0GyFl833+aS29l9niQZZLmuGXzRxiGLa1
+FVnLxD07TjcW93T+UssVF312XIBhqswqS5kTpAFR9nTfonuJBMuj4qBaPn8NZaKhdpsidB7YCWq
gD4nbPA5Vsqvom9uPSv6myfiofU8nBDhpxeEgH4pomT+DRShpypOnvVCfKlL8a4mj4XWdHhhvC+M
je8txo8yoewFXVjh+Sd+4CXSPkvoAe4lFcDCAqDNFoDU8rhZvtrOWO5V60snKfP8U1wYDNps+pdK
08JtjiIHRJmtZ8Jz43bhrq3qFxIgf4u9Ulx4XQtDQputBpxVPYToFVs6yJMx7MSCuKtBfgYGc+FW
lp7RbBFIMwMtcYgdSoi3Ob+qITo4/5CWPn/fxcUfr5aFLEvEkZ9ut8YbODx0rWs1sKWHft3Z8qpc
uw+Gvuk+kwvf96Vbma0DReA3SQabwtGFjYcvUAPLfP5Wlt73bPKDxgoDIZNjx6p3g/9IeuihgcWV
mvk6CP/j50qbTX/BNEoS76vEoaD/B/csZ9+hvD1/AwvjSJ3N+iAqLTnUgBjInnRHcMnGUoaHMLZw
Ipj2+Uss9SjV2YfdGhXD0oKc1vU2u4Eov/Ouiqt0/3/Qsi28BnU2n8Hwk0Vl1Rw7djjat8kz9wOo
60Oxkz0oj42xGdcStdBV/8yhDgkoe6vxLj3Kq/yIreLCuF76K+aTX1XTJM/YnopC/9AlmomfFV1y
CmeDuOJK09/OP9CF7aqq/POzJhMtkIuhxXVazKVWfaNpJLwElXIFVdCRzKJfy8P4oBlhuz1/xaU7
m02gLpFqt8/5ABH5E6mvDepmKd21YFeM5EKjZmGOqrOZ1Ioa7lKJmwJ1eK3Iyi7QxgvvZWk/o84m
kDo2EaplfVpv0JKtiz9UUvu1uJ3iwbvP4pLGb2EuKbO51EBqLXVRCx0JXtZUUfdvu/Q+SaJL97F0
gdlEMkU/tRLV5Zzy23prbmBSM7Y9SG92vprUoaId2QjuL93Pt8r7xKlBmU0rk8raWAQ8N3lHnKHt
7TE/N1tahLZMIAIPkHBTG689vdF2Ozjapa7awqf/Wyr24/sgR7lCohDXrek/RK66wT9hdNrx/GBe
GGnK7NMZqkoSQsWNnVHP8FdRRTKezv/ywjRRpiv++LvZPlEzQl7oqHq4TkpxrZSf1IZC/VMbducv
sfRoZnM/znyKGCGXEFTqGuqXBs0IZMr5H//WwZx64bN5HieWRhwQrXeB9BZVlh/SKU8ny+QjlmG7
atSjmYdP5MsS6SEW60xRyQrqpE0Ym8gOgwlD4kxgmkp5E5TqYBGRhInp6IKfiSUVp2+jHNwQ9w0B
laIHnLGvdqNCl8IMolfY8jvfhT4nccpfEcix96Rha6jK/ehNqsZ6oLY/QI0M/Y3fmy42pG6ntsQV
mVVGyVVzb6M23epe8l70xnGEZRxRYyZu6KYJu69KwjLuquobcPk/SZb9LbThKqopyiY6KB9YQmUO
3sscHjrSgaQJ9Aojl5qPIpuroSK/POhkivARBXqfhvjkXw3gVMgi5YEk+QNZ9a6p9MMoiTgh2xtE
hg+Vm+zSyeHSaOZTHfd/MMkefCvCkU66NBxuwgz0m8lK61eCalsAHXOJ6lI2Zc6ff6cLA0acrauS
SWpc1FCQoVFE0kJOo0SCVd//t2VbnC2tggCSsTdUZBMkr+jBoWwezv/dp2epOZceRo1Ow5HEzJ0L
+lYJfISN6s35n174Hphz3SEgXV/MwoJdm9NsJg2QsMZUuVewzvwfGvVLdzBbPQW5Fd1BpOpabcIn
nIobuXsy7coe7MkIvyKWSqzWF1VH34vyv+euOZchyn2bJlrSZYSOAkPuNGZKYQSkbFHqI9eyPGDH
favom7qYoMCBgjbIcFvGbodxso5/E4EFi7a0rlpAgSMMRfgNFdxIiKuaBkvEGwAYuAnEwOgdBceG
BpEESRavG2KEz9oUkNt6L5JBpyovCxF0VreraijHjRT66zouCzvuhL9aZ34ATmMpEMUrOZU5KXvD
jdIB5yoT7PujVmbIWZGvJ6X/JPTKg6eZr1gTHuE6HNWIDLeiupYr793L8kfTCg+KFhNHK2l3OM4o
9PMFXiUhCYCD+QqqdM+EgiAJHNMeb5QR60KrDp+hUm3UdNyhe9zga4aw2qjbOEclYzQ73YeTKWXh
YdQych7bO3gEFIQtd5/r0q7N6dYqPj3cb5s1me5xu8a2w5M0nq0UkEMc/CGD4XdGt8MkQUgyFHLs
em6g90HnlcID2B/iNkibyIPrTEe6LSQboA12LCZ7mN1/OgigjaT8UbvgThyGwwQkdgN516h4zsQq
+Q317NGspWPY57cZsCuxia5U4n+xihZvdY2TsNZfQik/6E19I0RUy3UD2XTg0vPVRFsyvIPuu3vJ
B0+jT0E28bhtCZAkWaNmub+kHTy9XzHnGjWr17pUTofMoVBVa78ITnM0729ctRc+hgszbK5GK61G
j7SQimFZuX8LgK8rsXWd84vE6XXT/O56/fiWe4i/jLomVrlSKvCvysYsycSEufpfft5SZssyUO7S
Q8qGOBynapuFW2I7iRSzLmzYT//1ljJblptIELCyGBFhJo7PtxZCzcUq/Om3asmzba6c1W0OIBZ9
3uhu05KWZC5+Gnm+bxn855/Owkbq21Px4+FnPs75FlC4A/mmB7Yt2LUhsKYF+HezCx/G72fx7wXT
kmfrMwUOymhhRE38yrxPibp5S788hGj1Rv1berv4Tl3DentF0PMRXU8GrCkPL3Y4lhCJnd8U7Wrc
QDXkKOn/p/FsydMT/3HbHLLwO6g1r8ykd2pmHh0o2Mjnn+m3QOzU/U5j5cevwwtwfSTYmVPrZGJQ
U1ePdEDX9Mdp00JOHwogOQSTCsnDqAOLDpFDkFAWRv6+Tq/k8bmHR+oJCNxg5EFdN6AY1Ua8zaTb
KHtW2+cYTbUqaE7S9kCGoG2rNFHhRgTmNhhf/BZcEw7akTTuLsFcrATrKrvqu9wJVZhwcb6DxGIX
1qW6gzLtiU/d8Gw7TvnXo4XIkVj1o3XcFEe4709ipN1FQfZqTjhTcHlULPu/kjCqJN4nwLWk+9w3
HB0Q86AIw7qYnG9WKGzMOnrqxNGmkbzLxMQkuLkL7VqErtbG3TYEK1+Z5VUdw5xoc/IrrLi6VjMg
9EH4XCTyWyaLF1slS1NwdgqQRF1XFSQGTr3tNvI0TG22EjZBxFsQx5vpXCvYF4+B05p06jnOTgVw
jrTKnHyPhpkD7rAUb2VZ0J+89inshGytE01jp7qAS1qNxZ2cu+usGC8N24WLzxZKVyjYyphcfOQr
bwjvohFeWOGnU/Op25qtkbiOgHeImFsaNCuyd6+g6gD4biGVYOu5kbyr8xPvpNMSwe/cRJ0ObtcJ
Fhgu7693U15Dl+LXbRhyTr8VN6lN3XCDuiF/GV+Ca5KSP4In0sTXwfaSVGOhYDQ3WiO6CTL8DZlT
hNo+zN5jEstyRDCJjQl0HYruVqFbdf5uF7483+2FH6uM1bqBIZIr6JDdrbuO1JF5/nL+pxdG/Xc5
+cdP9zhRe89AOJyPBw8kwhTsKEW7mOD38xc4vZ8AWMxI+XGBfByTppIYa6GyKX0wnfpw4aks/enz
pQjaiGpKDAFhjG4LkBIE1NV3SSA6iismFy6ycK6xvjurP/5+wtxyXw2S+NsMAtB0IzwYG1JJkQ6k
a+n9/ENaesGz1YAMmThR5Em+nom2RuhGvPNM1z7/4+r0Kycm5bdV7MctEEvUxyAgJmRdtWvV8iaX
NDsq/b0ptmg/uoMg+raaEq0GuUstyPbKiNEDhoTnbyBgDA0sHOA3E2bkjU/8aOdqW7chlUBD9q2B
aqpD90UpQmllycUDoJopzhkOvjGGL9X0WULc4aJOdn+Tjwr+s9u1PkUIEobKOj4axAigBLsNPaoh
Yd2uShl5qQg44vztL3kDvkvoP24/AQaH/BEuSXwFGTTfasiixhXN+rW6LXekOvrRiubIhcstvMq5
3bnKlNCr/R4ZgntnSeRzPVjVhb6CPI3sEy9ybng2DFWTRY96bqqCSkMaLN75ebFTk3ENxmc7lP1a
jYnHSDC1E05rFMFmUD9CEPcJxPuDBHnGiwgDrdBSYwyM7sGLq1Vii3X7ev5hL63Lc8905bccLXs2
RPxRRw4qx0oqHzVNvlOw+UOA9Cf9V38kcDqBIh69VM2ESJM36VhsskzYVPpwxx7BMdpJ4meQSWdV
kJB0SE2x504mZsJ+WAq/Qk99LRU/vPDaFhaTuQs7HM3acqdPoiFYIOyCXSl0X36AjEQuEAqffzoL
34x/GaWNqmkLecwcc+gB5FfG/ejnz1qHrlyKXgGRoz3M9moZP5+/nrEwXqZx9GPkp2Kgg3rmLJfV
AFcLIri9CBR+Xt16kburiII4f52lMa/88zquJFdt3/N9MlWCe+DtJN6HAYTw/K8rC+uXOFsdpV5w
gy5hSrkmTUat756bhhcjCgSy5iVCWeMj0UlVbbzrTCWoRUufYePeGEqN3YkCJVi0nTGYfyIRSVk7
cqiSCzTa4d3YV3dqRxVSws4vViNHe0wLqA/JZn/oKJA2sNuM/HOsRWhg1p/z93N6qLHR++fTqiTN
gmQmZk6rP/jtTSNp1HvJHpAuvPUF0Y85951S9tQBw04lgtvog4wQR9go40r5BQzdFg8AYi+996U7
mb333KBAlgQYV3qSgTXk8MQI3VZBsrV098Kp9fSSZ87dpbCMW4IzuJcSbCBo62tTKx7Ov4eln57t
ghEci6an8NNeHYGbA245XFoGF7rxpjXfB3cR+2CKguAX6eVEdXUEJHfUS+T4jCdshX/iRLih9OWk
cvMoidKmx8UT5DGMpposCtVuq/HCeJvG1b+/GubcbNrWItnQocsq0H5I6VUuvGrt5vwjXPrpWfPM
MgQxULyccqxlsa4jM0g/9T66sCYvyGeIQ/3nTDF90yC+0jR2WA2QyoAD1aqDWioALP/6Y30DnupX
XgL0I48sUUaYqLidE+0QITNNOW7XwZ3vRxfu9fRiaprTJPixmPqYNPWxYpGrEOD7j9jEsVw/FACG
+uYSc2dhQpmzYVNqxMQhWUbpCXJIACFXNi+FifO08P7bfJobBfWADYOfcxcwLzYunOGhGy/Mp4XB
MLcFqq0ekqMUsK6NxMinvi3oJlEj7ur8WFvQW5pzm9zYFloKe26q/U+Ka9K/DmzlvD0p1sWu2wWb
SexJvh26xi3nMuNuDC+8+u8K4okpZMzevZr5XmTmGIN18T7pZVK6jQN5hptKjm6A5N5bikFOgbyC
kplJzTrqHsPwya3evO52EOq1SJgHuSaOMha7qMQVMYZEgJirhsqqL9/73t8SJ14m5HbrJugMdD4I
HJgDbXv+0S0tR3Npsq96I3EZzNN2q2z9dbztadn3nAdWaPhsD/D2KtviCDAvPLDTGx3TmH0YkGWE
zThdT93x/TnUjrajobm/1JhZWLmN2YagbfUhK5AegpSjdckHbaLnnn9UCzNwLluWSqkVmICZk1Q0
e/QSmnwWtiNBJwl5LACjz1+GmNjTq/Jck16rKRyYkiZf0LQJEUr+IY6kYIUo+kUyo0NXEkjdslmr
omc9oDJIUmC7ghSbrsRBuRok2g6pQpRdU1kbsxFuQ0RxK/LpyXUSxd8gtUC7xr63alxigRopEzmu
FRsBkqgwkjg59vQWDV99LMipyCU5ISyaVDtPeR9766bDDoeii/hsWYUJHe7boie3SrADvb/TrOLZ
FGnlaqL6q4TAGnSKvykCg46MQHcaYjo/PUAAcj2PmD3qfD4fQTWsrsRG2woWogrLVEkY6l5TgKqq
BquS0UlEVurfxYP7V6zEN68qbjHC3/YVHk9LGJ7TPuE/N587XbZ5XI+SQDyNZRHsSq5HTaQaWeqP
qWs4Jf/VWq7jr9LExTVkvzqtAWVualdCX99Hit+tw76/UWQMT77S/hH0dl+3JbS4jjLVkCZHSKPV
Og+1+74x5VWd0sSrTDL5MOrBrO4b/AvhFudfvUaX+CmqwS7Ih1vTJQbVEl5yF6BjV2Ttdc/HaCXE
wv9QdmbNkevGtv4rjv1OHwwECJ449gPJGlWlUpWmbr0wJHWJ8zzz199F7X3Plqi+qutw2OEOdQsc
QCCRuXJ99y6gyhuK9ryaVVtWaxs5IF0xtpD+mmytEjglge5nesCEgO6tch+O7rWVd+UKxgd3rNBR
wh7g4F/ewvHqzR2a6xC9NxOJrJMGYItGOS58lZ7dOmROzZvS9jXYYEZA24UUPq+JWcOAU3uQhJ7j
ijlNXztthP0F7E8TMK8Ohck+vw7pSC4kAv8feRM1l+PrSZkqd+qPqZ1uARrpQv30VnjPK7QV3l/s
xp+++N8szHMNPoXpfNVqMDrqaiBnXXdfh3UNvrda+fG4LhJzC1bHrgo50o+HiGo/SiO+ff+E/+u1
/2/vnN38OUr17//Bn1+zfCgh5q9nf/z3IT+nt3V5Ptf75/x/pn/6v3/18z/89z54LbMK7Xnzv/Xp
H+H3/zW+81w/f/rDIq2Dejg253I4nasmrt8HwJVOf/P/94f/OL//lrshP//rj9esSWGkezp7QZb+
8dePNr/+9cdU1fmvj7/+r59dPyf4Z7dZnCVZ+o9NFT+nv6r5Pzw/V/W//qAG+Sd4OQQAPEKFnNIE
3fn9B0L8U1CmE8FNIYihsC6mWVn7//pDE/8kMFikpsSPlKEThu0DOKL3n1H2TwjlJcNPAEND+M//
+L9X+OlV/f3q/pE2yU2GJsoKl/N5mZdApaMixJQwGDMpMdjsDFA2tXANmRi3omhtiu63lsJ0FsiS
kvf4dFzLlKekAnmKgSWITFfE7+sIEQfmjeeugLe+sGHOklR/XRBXClBxoJnVe17lQ5QJJ2E/RKbE
uJ3sm5gN4c7oJDa6TWPkq8J1+CRQkL5oFvX585GCE8qYpAaThqkLfb4ZheCHD2WhsVtYDqMdVgBW
GK4KJCKJ6S/Bpl9U5lMfuIv3oIUYmz671Ns086t6vwRDUGVIaUiQo+d51jjvhrhUnNxW6KG30biW
o32cGyshmmFRJO7TGEaFlXAVbsgYus7o5oeOg5P3YQ7/NUM+zoj3N/73SgLGLRPURIe8zhkmrU4w
9z6G+aimxZy7OcA+iYrvArBHoMQCYR5+ajZ6v+WaoaMGsD/gO+AQ91CN/bmG1MPpkKUA1sgslnlo
6LYQuYcORLd1AJF9MTMCRfkIdoMGmLUahwsZwdkJ6a+rFoYU+CAUFfPMUi89ht0+im6T2GJ2i/6S
9DZbgb5pdQ5EultwZOGYMawvyXI/B3hfx50FxnQME0YijNsu1RYWoSu6QsPGqrqwi8zEc3+NM60j
BDNkmiaf34ovCjnAQCW6hYQAgrFBBI4rBtSuKITbESgoFfLaVt/xBKRD/THStWyRR+zaTHUwYsC5
2dEqrSC7ByYIXa4AvLqivzNDXi7g+wAX7yzzNzJ3+UL00S0r6rdOy19R59QRkeWN3bplNrVvL5Om
vs0l6PZFeVd1MHZGzwNzqj45uD6YKgLWzijkAeueUcCLAKavHd8n8C0puhuq4NcYMLLW+7BEQpbw
PRsAIIMZRleFx9Ctr0egJciYPEQe5HphJbZirPu1BmN0m5PkAJ4tWtsK/WTC3hqLUbr3AdmtcjyT
pgcHO8QMy1r/p/TNrd+o1oarf2Hjgwd+vekQJ5kcNelGANIY3DUGBwsadVVHGJDd1CByaxoB3QTt
T+tO529+B4konoedpaJyGi+NQW6J09UAHc0GljbhonHlAfbs1bqvJtsSoe5rF5ju7z/J+RqNL3La
DnSc5jmVxlwx69GaukIvwttg1FYIZFFcAAMM5e0ajNLvh8Kq9ymQeJ9oilEdZQsd/5FzISuIIkPR
mrl2EkMFA22421t+nFCnDMQd+NN4KWG2zSq6RLPqrSnj2y7tgDqMdSTS0b9XQIK09givVwaBf3Sm
I0MQ0QVt6nPAy2XWqSMYY7es9gAeq56CEASHwH3TZLbTgdqKkugM//uXQqB3m1PjkEbJoq21gx9o
b0OjMbupE1vAv57W+UTqjU4VJGSeBrfqUVyZoA4seiN1lyAtnTsXSZkQv86iXZwtSA5KUpuLF93F
TOj7duPGSQZnUf8hzFGYE8qt7NZLBxtmQqtQYUME1Qg0vxEoD/Dji0prbRjE3Kug/BXX+TUQbCmA
be4A32/SWr4/WcNrT2aVnHwBuI+fnsusfIqM/B3hVkUbrXVv+xgG7p4e7RAgPo9GuCxS8IJGD6jH
TkD0SSKHufG+h/qIivIuh4GU7YFtrGhhWh3MFAIWb7wE/bsgr91wHyA6iei3y+nPcTKCZg3AJaze
we/BtOFeAvSWloB3RWSGdyefFDeeCzXoDvxBixWv2zWmw6NKG45IvXvx1JDafam/AQf7q69L4DrS
jZFr1aWc1kxTiJlmEBM7LpZrbLqSznsPtRy6O2UodcxGLCNt3o+rOuqMXYnziKNiwEsgrSDQr4Km
gY7o2jL1HuVrnXm7FhUm+PIP1cIXUAi4iWQPWYMEOcSRAIV3RbDv3JLvjLZokEZqqiUEtbFchrI2
b1QgCNjQ+ThARO0m+1LCHHVItQJ923AnGcp8VbQR32qd7vdO66vuZcDqdUpKGR1Z50c1Glppu++D
otyQHllykQAuEdc4mvZupA5kaOIdDmRiG4wsPw86egWsQuPGQSdt8SBjboBDLMTCyGrAVHrjVdD8
2eg6eIi3Y7StukAtBg1IS9OvjrVeP6YJ6LRVROIFso3BKu47E8atqEBWGojflGhkZZgUpYcGnGS9
b15cAtUsaTSAgAACTqKMw6InKDe8Sxq7q0cAhFl5r8Lu4AK+bSXoinPyAJ4XhMD4JkKkCCdFgy0M
qTmggLsOVD44beKq0bZl/DCLUl8KAHmwBBfPYEqD7ImVdhX0TbrTylKi9NZv/cEbj2llgkeeAeuR
FuFgg++pLRCLApjgm+UmVhUo8jp9KgcyONDo4+AcULBoNb/d0+JYwYllGdIa1tEUGKs0jL1lNuK0
Vnr6uGgHyqAskmBI6fQMh7cM3EQogFy8tEVHWx0whM7bDqmOs6Urxc7U3XZJiGveNmGtr8oGKvE6
C5IjWKQvnQ9wKQN2bJskSXuMwMa1v19dvwQLBjJB3ODIC0DhZpiz0Ap7FoxiSMiPGBr++u2ar/z1
ZZPAWYJw+rIwjqEQPUMZCy//6To+xNA9bcUYepwdccgNLBSi5baBKtWCy89jsqqW2KeLTX5Co9KU
lVpoG+3u+xudVV7+vAJDl4zTqQ0Lh5jPV0AyHZxKhDPQg/XpQnX1vT8C7ANNN/x44cE7bFEA6laZ
waETS1q4kUNtCl1UAvyV28knClHGj++v6XOuDJcEii5S5QiZdUMSfd6UJuFrJCE7M05toOfQpfkH
N6C3//kYnAGjB/SDAvxrdtvpoEJKBkOeNGhmYQ9CTzhqiAt79O9u5OMgs5pD4cVJVNQ4l4F5CEsk
kTwDYHxhjC/HsOlpwboEj4lw8Efn8XQVR0x5iZCnXK0EHD521cp3glWOkxC3oxt4W6V2t/7PNAN/
viMuhCGkKRiOxLPTaAs3AUrCRp7QCGG3SBRPXPEkuvQEv55xcHeIohnO3YRBNDB7T0FH4W+s1fLE
wTiCtYoEFbAYI1gHFY7S2CORiCPBkYDStdIPUSCCBe+ThSeMXRUgbPazxkFn4N6s+3sqkH8dGx2U
uhZcFT8Z4Izkjc/fzyzkCT7kd/58Mh+vePbSB+gCNYC05Kkj+0FRS89+Qgh96a1/Cf6m52JQhYeD
h4L//fzZZhzNWRn1MAqMX4cFXNRs/xCshiVfpE/NhTPNl9zDNMc+jjY7OxkpfFyqHqOJQ3Id/qzg
jmdpoV1fvXp39TPokQSWmVZ4vDTw12cpKeYYwZkfxyk1714BvzfUjV7pJzTsb3AAhodw/CvKo9fv
X9mX1V5NCQVML0WwFL+nfj6uwnnfhqB3uvoJXbBAdUlQmSGjspLJTqgmrwWjDmYXjKk4vXBg+N0N
IpVBFbJLJlLAs30GxiNmVxe4wVS8md3ZdQ8CLQrf393XVWi6O1MyQjgXXM4+1ajyBcIUjKEH1E5Q
OqnHyv5+iGlOf8pEvD/Av4eYZuuHbSxuyDh2NYZAptYKisHigCKO3WqCy1EApAl7+X7A3z+3vwec
PTcw/RroUqR+chu+rEJET2iNSNTx+1G+bo6z+5oe7cf7KgJsETjx4RBr+XfDc3J0b9TdeEScq17D
tb91L9rC/vZRGgaibXxxSPBMd/5hyIJ3rYyVL04NHL93/tCwtV73ujVS0ChdNjYL1x9eVSEbK2q1
YQe8kNoYUefelSWErIXUr2VQTtoW9oOUIdpTyHKAn9iFNz5rCsUezLBtAgFqoMcHx44vDbvx2MNK
qRBHLMlXlTdsdJ3ZLimXRTRuA/BEfF+sAVV40FN1M3D3HuSwJ6BvNlFRwZYpXAEOt5f9kCCSbhD4
hsOllzfN64+TEqlCTmCAAkt2JMhwuZ+fZDhEodTyTj96z70jbb724BNnwakPiHTrUtpn/pG9D6Y4
JDJoeuR83hVRjjnnccnxOMq94o+otl74imfVCTxw3A7uAps9IXji86zjCDRrXlIhjlO6NTvlB5C/
0MZM7fZUXsxizb+v98F0HPqwLmAqTmntj7MwGc1Gd1kjYAMMZxZ5PSQ/9UK7MIfmg+j4uhDmvWcv
iPoS54E06bpVYegnriOi1KnlA3UBU8YLT+5LUgbDmIwRBElScayyn+9lcMccUbivn2ogsGNXw261
7KN06aUXZtxvBmImtiplUIqoch63VkPChgRVBDR46evASw4pjZ9DKteZ8t6+X5mmsOfj3MajYyaj
ODKgidbE3vH5nrAbVeAqDvxU5XzHU4IOtkq9JEYMn7+BHrnWnb4f8DfLkk4UOKOYeXSCHH8ekGhB
5YFhw09uGw8W4QnY3a5Y8dGHPzuojjhtD1YJz9TF9+POvyvc6KdxZyuwDtorMjQFPwXCuI4yHMSG
9PX7IWbGFFPE9nmM2ZIr49iNqGj4SR+0cVMgiQWraP8J2bzSwZyC8LhAuTsQ6gnFIW+dJ8kFj5v3
RX32OnGXUppTACJQkf78dBss8LRMUjzdJwhkCdoDKttboIUGB8JDtUt+xYtu7T1euO/fhD0fR52r
jVmuiyhs8WxZOw6OpyoFtnmTPgS0+FFhnltdD8FK2Gq9zT3Y8cIMXazrtDTuzBwqMZOfeeVxG/0Z
AHnqhmGFebVtGw9mx5fclb4mO9/f0f8+ofl5I2JJ1yuVcMS7rYOuibsJjSUd14muinNiB7axmo7J
JeouDqz20ZUlL3wBv5+Jf18B+/yOClUlok1zfpLwl07HPRMXouzfLIefXsfsE9NoIag74BYDRt/0
GFixgXgr0LSG5YUXP2mz5tMNBU0dWh/TQPZhdqjqzdpr9DjE6gEt/yFHt20FCrfLtjIG5zTsgmu4
pdZP6WgAy6Nn3mIYW3Jz4SKm5/XxIt63GCWBQJ8y2Hy+LAetKnlY6AIpFpi2OFVhKcfYy1e+GK4A
Xvx5Ybj565sNNy/y+0PU1rlysUHftg78UpI1BE578qtC2uUGRGknPScv34853w/ehzSJDoghIoIv
1QDNRc6FjJ48yjZH0c1bUV3uch8dCQCOfD/UfO5MQzFiQI6LGjQOhLM3akRmwYVbiSNpsIWqVx66
1qDdfz/Il8P4+yiUouTNp7r23O0eYxuExFI/gq66MV6jdbU3FiS2vX10Nu3YKnZFbMOG1cmAuqgL
J4NJwwWjgfcmyPm0EYjphKSEEIR2nz9DvdNJgJUSEEFLraKHKbKLHQ0J2EW5EcgCWJr9CqdVh9xB
mX+HjmMkzqIl3NqvLkm6fvc4hEQBE83TU0g2j/kKI8RaCAjqMRe/RoiMmjTbN1zelVpSrvNYghac
WoUPjIJXgtVI7iDaefOD5K7lnuOx59rXrbLObjoXfBjwrMphr6WXUHm/iRR0xD4C+7YpMUmmKPnD
eULpSBu3esdOsC62AV6H7PEa3+ly+qIB4XW+nyK/3Utx2GRTaZqTL0dp9NxUnjuO7FQBoFtq7Ytf
8ze3Ds6R1kOShahLsqu6Ek9Kyy5VlqdX/3FqTPu4wRHwG6jA4f/MbjWLmoLFKXhq0x7Rb/iL65h2
48BNcxs43dWlFNjv7xVvnzKY0RtiLsAzqpEmzIgwXp07HtpGYzZO+NjVe2mSmUtiFtdpMFjZcPr+
Mc8/9+lOEV/ivwwI2S81dCji3NKDJPsE1sDoh2iywbLdXuz4nC/RGAb1TIq8C5LDk9zh89wBD7Tv
vLEgp5o/TB70MLWCriLfDP21GfO7PmQoa0AL5wLEmGTO0Lab7+/zd49YEgXpC2QmSAbPeycD6Bny
VHUCRwQfiLcHWSz8uLEYjQ+0oFCk5pabtwvSXmrBev94Z5MJlS6GtY5ByoHQ9/O9J6zjyuszcQok
kltoDAVo4jlGk4/e9tQqUcau6IMbrSKghcsM4pdqdJBbsryELBJ/vI5q0xnjyPYNApyzsecsWqYG
WEPDz6p9Y/KcubrdAdkej9WD6GGvWfTcvvD4fvNFTLkfzrEE6F+1CKJwwTQIA3Ei7X3PYNYUvoDQ
GVkBuUpcWEaEy8CH5LIvtmX4lmv1ph4uoYJ+E2TiErAjgUSlkDGePccYzsp+K5Fbq1HZz9xd6BZ2
7V+FhW97KbczsDdS9/z9fc+6zt4jekxbJGZw7peEzfsIUKGAvftoIuVlUgsIOwdRlQpydA4alutX
tqLZc2qAA5K8+e5rFwTLHJLSVoU25eNVwyBcIt4pBaAWMJJ9Muh2Lj1IOMGXD7tdGY4XupHmwQk+
tI/XO+/BAAk+p0bM9dNgXDHjgWsXjovs/UD4aTqbiLBQHIBwCec3NXc78CKjFrEM8US4/ivpOlSf
a9ZDIVb9zJNAbXS/3RToiLaVTzc8N8w16Ty2isZ23w66tFmI/sq4MgOgnmD13qRgKyqGSiD02twy
i+AIAxnkeJItGc2NGY/nmqqzF2p7rR1BqpTFKRb5oxzL18RjyUtSQ65aUeMhnGw9e4IElR/I4UBc
JO9jgL+SBsju3DzH/vAr5e4PeJgvvbpF8I/eQMdPix9qlAdXNOdE9TcNpVCl50ASpKkPyoW6qYEV
cTKOqrKu+9SavOkbYL0tHQyAJJAHXPxaCnMvs3aDbM1bGbOXbqAHlhm2TOvXSKJDI8uzAyo4q9T1
jiPKzmXb3JVFc877ZOnx1y5Ru5r6KzMNtjRga2hbH7uAnVVY7weqV5uSxDDeGSJ6aAKYB4gmVau6
QCuA6xm/fAXTicY8hR67Ggt/r2BTaZmNfwrhkiLK4qAxsKtZvaKafjQTmizd1FzSVC8sGG6tdbAy
Jjh96EPMNbZL0Sa6hU25sdIGfWLEFFujJ8fYLV7DTNuBtnFj+PWSJHKbN/Q1GcMN+C6l5VHpjHUD
dXW2CiI8GMHQtqjLKxa7N3VWU/zSbhP75MBg+WC5o9gOYX7jp5gZWr/sIUAyM+OmFhXOyeltm8To
KpDiPiqrm8oDg15UkGUYbQlYCtikywS0Mluk8NxvI/++GLiPbyoiG5pm3rJIaqiMvEQ6fa8eRQCD
sdRPjmpUz+imrHHWTFe6gR2gbBVINB16BU2/2Y1S3zU+pMeG113RnILxkQSbEMUjO2ihhWwN+Ab5
2gMhKCJxFnoLo3V/wbjopk75NoTrutNKGGuGZbI3omDdkX4LiSUUJ+olD9kRveLbNB9f2gLOTZke
oIt+BIIg2xRGs+Si37hR2ltu5p3g3T6dm7PKJsB4w1wIJXKp2G2vA5pRDsNPNcJ6v8mNI0y5YTnf
AHiakRtXtJ1lwm9mq49qFxnlQ0zcbVR06Nxp0OnXBlibAnBjYMuWaAgskGhpStXdtrTbahz0gQ5c
i97oF+DK3IUUfMW8UHwrRNIvNCFOLWWOrspjGdMnhCkvhDdnkHeR1VP3XlQAOhSI3E4oh3Mp7Z+7
qB6cONa7NTFgsE9oWO5E7Lb7aBz5sQio3BojWC9lWUKgwIVdudA3No3ix8pHA2ykajghlUFph0Nz
YTH7oiCEPyvOjdiTob2EvmHe3qQ8LRCwFRqOwQP9gVQ32gMEptkV2mqgI6wcGD3XxTXQxwtkARbf
by3zyGs+9iwkiqpo6LuadsdyhCa98CiOrSHbuTlc3r4f6eJtTim5D5G70U8TlfTDUe2hstk219rj
CLnpPl9HG9BBNsMtP6uX7uqSQn2+Gc1vcdrRP4yb+I2fRaSCsFu7Ld0bvfkPN7s/f7/EaUSH3AAH
k8+/P00REpsD8v20qxei01bo37+98Oy+Hr2nzDJBthfiWPGlkbBoDDh6GRijXcrtuIMObl8+jitt
3y/oQr/ylu614fBL0er8rDXd2YdR59s4oUHRSuYPR3/XL8elWKaHPgTHEvYzV9Gm2aFf4mpEburw
nzkGTbWBaWAUElGBmCLWadZ+eGWawsEvF/giABlHbwix3PRSxXkex70PQSdtI1IZCCbmb80lQ12U
yXDMSXoCF1BHH39aHlCWWHeIhJOK/uLpmC0LXlzy95p/c8hToTSK8yv2LJRo3w1+PtydATnSCEk8
rOAKuqIpheYoXkrEYhcmzfwWp3wYQy0LqU2CFeZL1Ij+kxZhDjvJyO0Xph61awUK/DDI0jIR2VDT
X6VdsBwneJ2vsSOCtmwXkCKDQ6FEWBtDDYZ+n2LhEeMHwAJgdhe+th9hiXIpezafatO14mrFVDgG
pGTqSfj4xvvULIBn4DjW79NNu2kPTWYn62hhLrR74B13xEkXrW55mi0uzfIvhwoTtBY04kI0JHDU
nteGWq+tuw5VqhPwT9cjGzgEpFluFxFG5jjH1F6uIHnuYf3kpcECjTVIJzYZhHzeUy6qS1CL+aeO
Y/AkDTAo55j8aLP4/CSGKSEAeORwSv3TWN/CvNqSiLWqsbuQpf9SAsFAmIXIfSEDBkLs7CTjdX1J
uTZ5O6MUocfBksLad9BHxJWxIxH+aYH56/spOX/LkNZIIIKAA5VoIoF14ed7gz0pGHCJNI9ppiOt
V6557W+KDraNlbipfXnp1c4P/PPxpmf94UsLxt4IdHcMTr7RN5aZHlwS37E+h9BQG86AoN5Mn86W
D+Vty9VWG/RzzWRwIRE+/w6nq0BXHfSmBIk1Mr/rvKVhaJamicyw2v4pvqs2bH2pZPvux/vxTDQf
Z3a3ntZr+ehXsLuMBYwg3EB/CvsBnzDUyLabRR1UmvTGhYqSQQ/oBKjEIbTz70BXjJemltM9dYOf
8G240/vynmk6HMVc/LUQslwI6iCZxZpQlwaAcQEocDg1jpDgQ+SL1D6pRGInkCc5LXPvSxXBa0wv
kU1twZ7U8mHbTuSA72fT14hi9mCn6fbh9YqoaesQy9lxREc1pvqrFo1AbYbhQozQEWXdDcAfgD3E
b01DTgmrVsyr4FJBqDWC2ZQPGsz+Riss0ktL77wiMX8Vs1gH8nZXkMwH9zFtth0RV53LCwdJLm0R
tZBpNZV2yGQE71TUKlaNKy4EDBem3HwRgR9vH/GyCE5TF3C6VJs/9Z6XptyXQt/sPt+L/B/eADV8
krRJFZwKiAWcXnWIVnM3XGNZRH0NMsRF1w69nbupcvQiBQkxCLHXjEguYimoJ2MZCd1tS7HLQ4N1
YX787vP/8OHNJQak4qXRpXgK1aJ3JpItmOUbAyKDCZDNjAvDfYkzP8/Gd2Hjh2ehhxx9Mj5Ggz3z
jVRwCXX/00iTKWSBIBg3GdLzVJ/N9yDtcTrPDDQyRLktS5wHLkbp2O/w0XxeRT4PMpu6BE4CBMA4
/8S0DIbsmV6us6F9zmPhWywxf8ZxeT+EyqEeWXlIewEUGjzwkjwo6uM4hldZ8XxHGJh5ut/tiqDC
cc9Dh3I6VsSu+vwReNnHvoHdoha5ynIjie1VN9AvHQTP6dBdxZ66T5N6PTKyi3l0X/VqBFo0O5A8
c2QZL2SVLbOkuFV6uO9E8pr6feq48cRNhHgk8J+6AZfRe/pPX1NvIcuuzbxcGGaIc7sBuz/IsvfC
Vc8tK/fUREjdobxDR1jW+GjhRcsxR3cS6GjZjWkWMNjv+kczYCvAMZ46RQ8Q+SqnGcGPGsx4Efup
a0O1ecSRFuCf7Gxib4flFnqvFT3iDm80pl8pgkVSJgKq8ThN0NNc7UqzbpdJnKUTagda9KgMcXnV
0dT9VSbCF7QlZJZeIL3Zl3lnpVSUFvC8NxFJX5LCP1ZNBRYd20KR7dmBmWdWXOjXrQkZek/M1TCQ
nyFnh6H0r2AC96onHYi9CbwP4E69DmpsEVmPSnfQIv0A2mm3z2k/PhZaCY5e19wNtbcquAF+XBfj
rF73R5UAl8XM6zJTV2GtvdRYWF2DHzWvGdayMqRdR2DcdTq+eOhJ3rwyQfPeqC1KiYYBUF3XtZse
wo5dJVF9wkzZ502ErVjBQoDJgh5h+vRQFl6KJnP8HrQB+UBfDjuzo7dKuqmNlMaaFiXQslI8NzW6
EDUkxVTq3ZQK7TQke+6UeR3pCubLUbf0swxFtaDPliphns0rhv41f4LhDW65KI3eSwGLQ2bAagbt
uhFlZGFJPvhm++iqaTg+oiKfRuM+aaLGgr0wmlLL+r5BIwaEN3QJBqJh6bSGe3KldKvI2WsSuVeB
hw6LsUpy9CLQxmqQi/yR5zLfar7B1sWYwTu774+G6PZGhr539AERC10U5zphb63PCrS+oucNITE6
+j0P1KICF97T6y4Y31ITJhhDjQp3HETIXtYNrJ8HkAiJPtwaDNFiXuvUEZpR2lxvtnLkj0aJZrq+
c5WTTJYEQ6I1di5cQMkSP7d4D5VB1agMIDVESSBwHIsmRuY/9NE0Tgx3hR3rBItqZLgSH/mmFJ1n
Xfvidcgrg8cLkFkBZ6d8GGG2PLS7PHPRVEOic1TEnqX3vVx3hpcs6qHhNlaMweqxFAAcCiZtKsLS
iesw27GW6VbnBcC5wn801yLMIdm0G2qGmOYNvQ7westWwPgj4Ehnt9mzVkXN1o2qF0pL3xZ1Ix9Y
ngvblf05VCDWVgbSYxVqvw9d28BstyRntwihN4PpL7p7O38HgrS3VPD8a1gPX3P0U+KSvGst6YQl
0VFCw+SJljW88/XkgXjpWwC4tB30EV6y+oFbSNY0oBUo8wNaR8JkXJioJC1amJMorcfde+M9Gmp9
IDhLtUzR37uO8DGi778xrH6MwNmGtNqiDDarvVE8QOJH4U0Sn1wTHt1VrmCnYLhTys0cAQ3VdqjM
X5shTG+BJxgMtD5WUWxpRnB0q/5HgpwnXHjKLaPBU86NezGAuol0lr7OXaO8Isl4ymVy3Y98bWoh
WQJ+XsH4FuZ1KGP6aP3V9iWFOYpZPzWwW7ZImW7SAWwsoj13XXnXVmiKKyVuwNc75M+9Ft1OAez+
zRHJ3EJZER1Wbsz6BTro4GgZVVuT1rsoz0FTNeF/IYu7zCQbdCo8pmFS2KFhQrRhvI6BOhc++VnJ
HDAu+qtufXywkfnTH4rDMPRvfgPXby/Vloq7m2pQjU3GWiCEQ3KsqOotksXwOdRMYcMedGkK91Eb
MwCJO3+Ft7SH6Roa+GAbj8mPnnKcC260kb+A2P4EA99nhqqgHaNe1MC3GhuHh2JOmJ7pqN1Dpnqj
ythB+n9LG/1W5ibSETw/kTgcrYK3Fe4Mkp0me4sj7ckNddBY8ejQpLgpe1i+FNJ38jqA83Bc7UEb
xBPrHeHRqyD14e5Y65vUlLdhiTWA8BaPO8wsXsrrUEZsGTXDnkCUBsx2blOvzlbod0VXMTVu257/
wKlicndNrgoPTZmJll0hbQ2HeWRhk7Qy0INloDUPk3LwV0FX3KMi9JOh+RGVfuTWefdWhg0gAb53
8vgIcmZmrmRIrtA2l9l9XRzievyhA9CDesfwUvTkNSiNBzRtQCDLbV5012PI9pHiuUUS8xyB3BuN
3g9VZCcU7tdFXIV307phx2m/CWSWLHrRg5Aq0QmWhFctQ+82qe8TeNfadVDCOqW7qjMprSCEfIBB
HG+V3ER5YHR/xmF29nLtNk71V58orFN1+qoxpWH1gfyFSPSKwK9pnxY5HkB4TWpYqiIOv1UVecUR
ft3WE1omC1EF0YGjkCje48OJkWgobUz2cRlgS3d8dMHagwwlGv+GJdwzNavl5dGrc3hpJsUNS0bI
2GBQA69ZBEYxk7ZJC2Ttc4aYJX/gHrwWfa9CTZIJpNTF1lfupozhVZW2XbSQiBKdKmOuXVXd1VCU
R15LD4+P/qhUqCwi8muwYUMbdfrbuEQzCj5cJ8tSuu55uxMthX+m6lpLb1IY5vn6Aj2Hw0L1yBt3
UpOoIXSFpevtTczwxdCqedaa3lZefuPG9DamOHMn/X1f8SNNy73pxaNlhNE1KYajVkZX4PpeA60J
f1VKDkmnP8ElAm427Z5Kes1U+aR5gNqaWv9LjsG2gHVtR/8Paee5G7eWtOsrIsAc/jY7qZVoZfsP
ISfmnHn156HnfHtaFNHE9gwwwAYEuHpxpVpVb/COZRjtm0p99SEmt4qIIl1AHz0TIIUmtXZTFcl7
LQ7fIjX0jl3Yfatc38f1OdgDL7lXNO+qzaInzy0xJO7vxD678UMdyZgAnhh2hBu9wkWbMsGp9ZII
pr95r7razpRZQiL2nbUs7l21eUh14ylGAJ1Hi2mnbXxV9+FDppFXqOGrpadbDZo+FHHUl9pC2NBQ
ey6NwqlAs0KACTel4V9ZLYbkyuSXHHY41ZflFXI2RzRVW5pSaPpEPJXbsj1JVZVvBKlK7CgRflXt
eATL9GQG7Q9Pqk4Qd/eGOzhS22EGXeQbdWg89HeTH63ltbYft29yUaERYMoPhY6LdhmPyq7SiwNa
e8Em7TRlAyfdFgvpdya2aNf0e0Gz7iQBC253QIq4wayqy8zfbqw+J7F8ShBYoWd9C487ZjWk1RXs
oOc68a/1IX43MNiGRS6gwzwmQGrNdmeFw3cVfnRdV6+Spe4003rqEvA0RfUFFNABEZ3fSjP+blCa
LYbsBjHzL10gfUv16kEK3d/JIN/7tW9svIwjE6bsVd3mL3FNpygbxe8WsIEh1E++2Pp20gRI5sBk
3ykpypFGjeYjCplrHYY/lfbZ00UGMQ4BERS2Ys4x/D3Kq0bqibyPbvRDcJSuzfAux+PpmbZacTC3
3d7ENuN5sktr6y072sMvguKTvfLunBd4Jy7B+e+YnlhnL8Go7OR2gpr8ITNVd9GuP8pfW8wAxa1+
FLYF/1/Twv5EaYJ6ieQyw8Z/g4xGnF6nZzGxflXId3PV8V6UH8CFtmQm1w8PqFBYyJdMkEBxFTH2
qZw3izkr5/XGgDJCX8mOqHxRjBpNW/wEUu8IdxdOfiavPLD/vNc/zO+feAbYQN2UYCXM3r96FVqe
rhGv3JY3yYO0oRp7Hdnqpt1VP+Xjan3pUxVnFm/2FPYQWRwwF5Yd95Zz6zk6kDnY7R2yUbt/u2Jm
kaZ6ztns1YEgApcZZaf43e0i3od2Le+mRkuqbdz7cadFmPzRjVgTEflE2P2zbNC6AeNvLvA8rKKr
fM8ncLvv992L+7t2uvdoNx7ra9mR78sX942aDkzdrXXTXK+N+1PJhGHDxaUkjMEP+3Y2oSmVuJQe
kOKE5a2QlxuDh9XlLztN0XzJ4IUh02iBsPOJZYJAZiu2gS47Rms9kwlj/Bvn9aHDoJe2uokIhybs
0E5cM+ebV/Gn70p3By4RZFYIDbOR9UAKskEbZMcTb/1Gsi3trVO/U2e+PLw/WvefxjexGVFsAnU8
l/tTEl1v+iqXneHU4Ea/T7egJoKeRGfPqYwEDXVedOteeZzDX9+pKxWpz/DVaZxn8WfHjp7EPGD6
UnbqLeiOWt3lV+ZvKj75DRpN18OLuiN1PlY/lC/hO6p+QbW1Du1vlwKsHaDls1/ds5/O3tkPmp1J
btcHbVA3shMOey7W4ou/V5VNQhLxM3r2rvqdZ5uI8W3NNWDqYmBL1hRTUSHMzKv8KTFDsZdkJ6lJ
nmEOR3m7Eet/y378s7AsGlU0gsVJLenjSSEmiDXJsic7qexe59r4JMXWGkt56VwHkfxPjNmkWlIk
Wylwb6fmPzdxBjgwxvgIxZHsOa2QiFfk5u3yQl7+ehbYcrpDhjmHYldK6pPcFAyrL6hNlLbu39Ek
XTkNPhc3p9XBRvm/MLMWCZY+hZHHhJloxuJLdJ3Z7ra1EZmsNuvaSQuHD1xfAJcy9VpQ7LNTPUuk
NOk495yoIL1sjDet2NeydYzcn7r4WvRrIqmfcIIsjvOAcxFbr6fxLJAJOCh1xRte6LgbHjGrOraU
M56wJY7s4MrQNtkVbm3HEKyHLd/qO//WcNbQxAtr6MNPmbUxCyk3C8FVFaeKT61OOqsnwOKeEn1X
eenV5cWzFmuWb+l9IZplkcpOhFutIRS3nhttKdIdhla7y4Q1zbaFs/3D0GZbEOWYTJAGS3K8+sHA
z8Dq032I1qblrWW0awObbUS19EMPoJvs6B0ZLO+rHtXdKNq1YWRLPJovf8aFPfhhXLOjE0EbnXad
IDl52l3RyN26PVpI+biaqK8Fmu1C1wRuKfqJ7Iz6b1/uTppYHQ3XW9nsax9v+vtZTlVawzCqriE5
qLzYcfzeSBbVAfWIUA6aLuL+f/t4s1yxgdsvJIKmOG73rkWFbSnXibnaV1xberMTxVLUOoxhizvx
zX86WiAY5atmH790W4hGx9DWb7tjdrw8tpWocxxQXHdCWgIkcCz/eUxEG7jt1hfRMoVPdTnSypxZ
s1MjljW4FNOpIZnQb1Jcw/rqGLfPbSlsZJoVl6OtjWt2bng0pCzEBWUHBS9sn9ytok/uq3cj5iyX
Iy0kuudba66LIDUhqoXTF6QcwovcepDU7PV/CzE7K4SuCENDiHkcjb+wutjEbbKyxBc/F81BqCi6
blII+7ih1HLsFJnShNOqgEyDAaEOQLBZIhQbXQZVeXk8nxn502V2Fm42ICNNAglRZcLt3UP8Ezxo
gtHnU/YtOajb4ErB4DQctlG+6e7bX/hy/q/xZ8dhrWTMWEn8zu63MEPsCLWEuNjRn6luk2djV23l
fXzsf6X5TUOXcGUrLB6SJhQ1MH/w0ObFDKuEE9MHtezkNHsTFxO0sNmH6O5c/syLYaBeI12JKyRC
DR8nlQk1kgBMsGPm+ReTuhymws0dj/q1zbYWaHZAur2lF10isNksmlGIupLGbutq7XJeOkHAcJF/
wxGzaJV/HE8GZEtRilJxytoFgiDiKC5Q1hyEfFO54b5rk4fLH3BhVwBkAuGDWO6CPmYgRNOzM+C1
nDlCbm4EzeDw/yqm+coZIv9RQJw99j6Emn3CYlQLN1SmPKeKXdstxJ86XUjV9L90eBma8XBlNmK/
L7Xm1DT63ViWTsgf1ChDJ5M+J7Xk+h3D2+t0pLFWKFupCncun6juRbS0rW/J1OSvPOOmi42vuuXn
2zhlYyPI+SZ07o1nwQsY3L0oZl+DWH7EHg/NSlE+JCnaGLRDumyEz4DVie7dlH50GMGplyMV3FFN
tlEBd9HLaOyGUGfSFmmVqrcKu28yc1tU8nWUabY6lHYWCHe1aOz7FJeoDuWJzB9vzKRFcA3tvSb8
Lvvlvmzz59hVsZ8WM7srUEKKUv8WbYRviivc53Q47lQN2UWpza+lQr3CNvne1UlA25TfnOSGrZnB
fdt3u0moDTMVdG3j+LWnBaEM3Zd0TIVNKFfvrLRv/GonkOqDmngU3rFRHEH5ipW3HeWq2uRVj/Co
Isi7XLX2qoSXkJBpV7prYvozageKt28iUozUf5u7zvKupbLS7MYUb4s6dcqeXsKgAYOLLPDnxXgN
bBT/SKu/LmX5tleb69FLLdtKzX6TRn6AJGN+7RfiQyAC+9UwbYyEY5NZvyPk1hRJOPSjdJUX2rUS
d+FVG3TVBkfho9JFP0Cyb4O4GDel6X21wjDAABQlvazJ3d2AvPzQygdR0sdNUBv38uQcqCfqbS+p
3q41wu/WJN6qdU6XT23GntNYqWheeln7rRfkI+bIT2kgPZkIK2ziJCRuPX4HfY3SnVF+beVEsU2t
fodo/0Wky2W3Io5mfRkflEkhPLS+B2Xe24WBCI2iZtlWLVvvSlU4eE392R9K+kIZDF2/OCSqVttN
lVzXXnBl6jWellGX236jvbhqsDMG9UT1MLTVSnxSBfNr1uVfi1G5G/vesdpxPHgJSn5UL+H4TftE
uNVrEMaumtIzQsFS7MP3xB1/lW73krkU4gvRwxlCQY5KrG/lQN2zmO/9wX+TSvcb9pnHQghvBCW4
QfdJ3UR6/a2oqp8Sjsd2AMLJLL1qq8GACLLkys+1mhkw623vYQ0gpvdGZB7RCAWNAHLI6xve9rxP
heJKdJGYDNSd0qEeePnYWjgnP5wls3My5+BPmkbhesGlWhuN4KR6Ejq8qFBboBNsKTPXcJBLr+/z
mPM8UhAyIyiUbioWsUcocga7zK5P1U2KHMRa0joN4NNhqaNnwd2Govkc3souyAdFKSUHzdI/RhgD
ZqLrrOnF73gWZpaljL0khEPvSk4nPLLrNl363RhLux1lqGdroPXPiMdJQfAs2iwnSUxfqHIq604l
C9/yQvg++tnVOFSxbQYQ1IUsqE+BLEcnYOu/rBiQQVB18NlSL7M9GkGxCog68MWbrMGKjtb+4+VV
tZDnQvxDCJu7V9Wpp368ffMg99MMIU8nkdTrXPFOsi+sMOaXQpx/guk+PnvW9bVWiBiaUuArPC6r
mmNBHIO1x+NCtvLhQ0/TfhalBcMj5xFP1IJ29abquDTGDO+bpFm51ZfXDz6qUwJG8WuWVHuqBTw4
p15plM2plnruzbDfiGJP1w2V7azOtpenaHlk/w04W7A5BURPLFmwAhbdgf9ad8VOwu/9L6JAkBV1
ERlOZT4s021ULEL5fnrnXSlaZDdwMdtOWkmSFzf5WZjZYBpPVTM34Y0/4VybQ30sd9ZpXT5qMcc7
CzNb1mqHE6lnMRo3N0+t+jbGzwOYwTxeo0EsTg40MBQYaFpAxP+47NyBHjbkPNHRNu22fBIA5h19
XAigwYCU3EQ/StsKD2tV/E+am9QNwSz+E3Zyn/iw2tHxLfJMF+kigHIBrdSDatgFtnIQ99meBZJ2
cM/WepYrg52bxrdKPxoZOvKOpJs7VL4BAjcbBbm1v1iKmIZBhBG5fa3ZNxVqTQ3dFMpKHns/gzE/
KmA69SJ9vxxmcY38E4bX/uwbDiaEEGQkHLEMom2Rwsg2pV+VIkIs9qVgZX8tnoK0zhgOfV90DT5G
ixq5ljzBl5yWDkNU3Kvx278fDlVyRTNozUGQmVVixhQQkZ8ILImoxjQzt5s4PiW9vlHX3jVLy4Dn
GiQs2vayMn/omoLfjwKcYkdqBt4FCo2GuG/Q1wagc3lMi5EQtyApINQnQ2G9GpNQSwzyj0bbxl2P
SndmV0Am/7cws0Np7IKms/70HLtXvbvVzfumWzkoFkcCsQv5S3S2MCz5OP1YtMRiJrLY3NRRtBuN
1D/01u7ApRXNWaOiWaogmTHPoLoyKktlZGIK9WtGtp+M5kYeMDVootvLX+zPPzVP1s5DzT5ZNw6F
XkQBWZQt3AvX+gFJLM6Ca++LBq7tDVbBPnqTX0lz7N/+xj+Ch13thUuf8SMcg5IBBRcqmiIp89NX
CbCd8Qs2ldQATC+y7mYwGt4JI2jOvP8i5VQteIaJtgHBeBBwXe7bFnlz9zuK6EdNw4bE1/q91zQv
sQE8ZsC8JO09DMTcyT8FT77eRQ51SNJ2S5L45ormfes3P8XcNHaWb6TQrzTUm/1oHyh0KpO+3FLD
fpowhWNtHCKz/6m17qHRsT3Ugw7Cf/DSqe5D0oOqbQTzLUijR12vnroYC4VeHnljWGO4MaX2V4lO
uj3I3mMqJk9SG/xQAxTQm7w5pbhQAURsESRArjxMyi9CEQFIN5ovlV6Kt3ViPIRJ/2aaYJ8GjNE0
jUows4Luj902AEbTqgg2NQeE0ta7eAjEuzgMy71gDtkmM8LahiPwACzX5n1+Ak35ptburkO8Yozb
n2YkHsYofivhF4Y4JVz5spFtqkD/7rbmrRJhR9NNp+g4xvdareyHJv0m++m2UQDpymUDfXuyyR5D
3zZz6cnVa5goluhtvKGWtvCqAaJqYr5BjqG0K9McjkJrWNtYkEs78cTKScxWsKUyePQq0MBA3lFc
iCNxP+qTz2R3V5bWz7rp2+3lRS9Nm/TToketWzNoD1JLnF1MAJpHssxWdDrRv000l76ckKnbMSxe
NK38WhX5iSbw9240bwOp/an4vfUXtwhZBjVGJBeRQZxluUo3pLFgxpKDw8h+gCTaRyvp7dJBdR5h
VrLKcuj2UkuEbhwBmQOWrZ7QIlkZx3IUi5cH7VYTHNTH4xDgDDKKkShSg3NbO1Ra3JaDzvbgMayc
7dPvnc+ZzNsGCjY6OpAYP0ZClCEDB1uLmBc/gHqeoOx7SX3rjF9FRqEK9YLLi2RxZAjnmrymUOaa
c4UDdTB5qvP95Owl9HKKLZPLxBpaZTHKRLiGb6pOadLHURlpDlVH4aQfZTgioIc5JDetuXYxLiUt
qFLjRkatWUZi6mOYWh29GMis6GD3i8HLXRGv3CPL4/hvgNnbUBuwBRslnp9jR49PuB5x9tWFv0kj
zocx2zUYlkhtokmiM5bixvPRixu5Dlx97XxYGg05kQasB2X/T9LJKW7kblwlEt386k67nlxXPeQ8
NuYNFaWNssNDwcmKlQ27WGJQKZmgg2ySksmzSSrzYMyoMYu0GOOn7q6+L9SN/tW9cY/ivr7rD/JR
/u49Zq/aynD//MPzrQVEC9l/dRI4nj8Zs3HUSy+bjoo//mvp1sPeZMNCLL4p9UY5KjeAoYHEDW+Y
xdXv0nvxOBxRGgeberVWPFpaqee/Zfr72fM/S8Om9HhNOHUw7EbZ/wLqf0XebSm7UtHWZX7RgseV
42MISpGuWkWF6DTxa9yY1PhuDDToVfR3Lh8hi4EU+IKUZRA/tmbLNdezAC2jjge/cdRT4TqUnnVZ
xbQy/ouzigvpn0Czsx66m2YgcCs6kWbsTUHbTjwjNJGOl8eztC3Q/pLI0ygvfHrP9Q3un4rk8jJp
cGgSEoyptC+x4K+sx6UloGkyXkEqvR1pDt7RRAHScDGwy0UrtLH1uKoD8/vloSzHoGuP9DhKrH8A
r2fLTMPcqFXbUHQAbB9QoRFsNyQLvBxk8Xtp/w0yW8uVkGQZXXXRKXooaBR+8jFEg0lY+V7TMppv
Xx5xPD3+I6Mwu0P6KNGbJiCbqT3/ulH1F8NMr/RKefdq8x3hl2+XR/VJQXeqWZzHkz/un9b1EkH3
O9ERcFCG0/c0QvEtkBkeH6B13yNVae0oY9uFA43E3JcHyzGctb31mQA9+xXKx19hFm1aZa4yOqrp
vmH4q8K8axFecpVnJbRwFcNCHAH8Yjs0waufDngERsNgi0a81yrrPU6R3pC04Nflj7P4s85eMvOC
TuVadITKnqfbrtlJ8gYr4QjJVjvc66Dg08BuEkwJp0Ljmsji0mqTDLwsLfCJ6FdMfz9b0qOiy3pS
N5JDUwMRXjir6pg+jFm9BlJcOtbO53+2rNG4UmrUSFDqoq/UC+M2r7xjLw+H0R9WHNv/7MNPaxsc
skWeDltuDkuJ9LzTAwh1zljV7ca14skbJoGwhROBres9JnWRmu+g9yt2jiTBRlGyQ2pav+oRCqTW
RuXu8gQvDp6O8ySzh5PeXP6uNjH5Fn1tBNYcHmOvtzsRFq+gWru2NlZGv7ixz2LNjvXW61whSAfD
GYQIgz1rF0b4jSEkuM8q6xrPr6+Xx7ZYDIDAwPWKGwMGiLOTRDKiUW2lfHR6LNPF9+hUXg9fDZRP
q0NALrKtd+LWPMoIoHZIaqDn/wyR6eflHzGtnvmMn/+G2ekSV30gKshpOLEPL3Z4HJT3ywGW9snk
PkcNB9nfT45cFG8G4HbZ6GD0c5sIwmOLkxs6NPvLYRYfmdP7kttlKvHOr7HELLXBL9zRaS39hMXy
90TNTqVf01+IqOZFUPR8hM02KQ3MSjFvoXHqK1n5Yt/PQP1EUnjCyJSlPp4JfVRYWqZFolONLqZ0
OaJmnvEkjVOvqoJ3NQZvcilBCAMl25dNjvCav0OjdOW2XfrkvD7QCcdIY/Kc+PgzukQUaEuYouNZ
JRdGLDZ2rSb6BgD1GnBz6Zl4Hmq2fDoFTaXRI3/0kX6xAdBdjal64yfu78HiBQeP7SZv22wlAVva
qYbK25QlxcNhjn2R8iYLDLMbnaGT7WA09mrzFgRPgnGduy+X19UScYQXwj+x5r1cHZ/XfAjV0amA
/KcIPj9Nt29yG+2wLd6VL/69um136t6/TlFG2LgrB+DS/jwPP5tLsB4BpPdSdBT4cn2IQejvywNc
7ImcR5hNYSvLgp5X5OcV0Mp9soM6SA8VQbBtSMdxW9oCqhWHtetz6WA/jzrLJ/zejyOIuaMjRe2X
oTOGjRBM7WQjuNfk+HB5jEt4cR0bOLrjf4gL8wXTSdUwaok3OvIYO0k+vNIXRIqgUuQrrTKkm1wM
HgHQYHoUtLcayHyUGhJUKRKjvxZq8WQJbniIh8TcB+HQ2WQE+caMKRW70My3baXiDiy5P7T4KgyF
aGUJLH6q//74+QoUqM5kglKPTmndq+iQZNDYuTB3GdaKl7/T4pvY4ORCpXp6c8zfal0LRd5NpJGX
eMrrhsJ0uA2e65N6bx3iHRZUwb4/hCfham05LGYeZ5HniVxW17gAu6yH8Cp3NypMwnZDc+4LfpGb
9MQSXHksLBGKsAHn5Y+KJw+sef4GU6FvzYiLL2jhoaUaFkNN1rUnMwr7Xaenr7Go/vL0etcLZrVR
BJj4MF9yxA8aHJpHHDajU6xAOkwU7adZa1+Dwr+6PB2LE48KtIFwH6yK+WzUQ6kldZ2KTho899aP
MvtRFr9abaXFstgNIIE1EFykFaD+uVnPM9kwHL0yHlhfZAAH3U4f1V/CA/q32+gKfw4eF/1O3mSP
wWP6xdtGmFyuzYW8dI1Q06T/iSge2MzpwD/7CZIGtgqPbF4XnrtLNf1divtfPqaqG8xVf1ipou/V
HKEIX5ikURuggMMjxm4HXulo12mnzJduyq4/WVXr2dFoYqHavWCJinCPccxF/2fpK8cwD2/NGGfO
uhJfBrGu4Y/BGYu6cieU7fegG54psOf2YAR3vpS/RkJ7h6/GXe96HWohpbstdJqQYy9+q0xr2Fhh
/V1Mi0fVsCjb9M17mXaPg25t/Vq6lyJ13+CwNYZkzrEYvLVu9iWJgp2lAbtS5Fd0SfYinDwJWeIh
LF6rqkltM0tgr8bNXSV0L5FaxRtXmvyBx32lWDtZUFAbE+El6VIubfQS5QW1RAdc0++CPryz5OR3
WRp3qDxiv9knxw7a40ZKT2aLRabZCbu+r0N7qMSvvZWgfZo9jCIK9FmhPol9/iZSHb0K5dY6RMb4
VcyjWykorhOlORpK/S5XgCC7AlJobT6ogrjVECWzS11F2CUzZCq2+pOLrqqtZ9qtVYw/vFQLbnoc
wntFo1dkQHtsAQ9qk9BiVObCRpDlXdzE5c6rhYdAkn6ZmEZuyqp4pKz6fRI3MPCLHTD33ZjYgNBe
Nu/TQltZfUvJhElFmLSRkxSZzI9rr05M9HIya3Ci8LfLd1LaH1b2aI7SPlrJyxaPV9IV0zQwHtAk
ZVYK8wF5855UB1Acyg/B2njVJnXqn60zsXsRL+gf/WOxV4qNf1pDWS/lEVMtWlYsbXIemO2wQO/a
PreEwRHag4kOHEKrK99xiZmNoCVK5ZOJOuj5KS0928Rl2mqN1ZiD05y0+/RK2CBxcuud8Pw89uUm
viv24nV1zFZebYuvKLoUEjw+JDWhn30Mq9HYxw3H1CGfBYFd5wgQFO34qtSkvWHbKrZY4zZgILCy
cSvltgzbCjHu+q4WxDc5R+9VBBarxM5QFM+JqB4rKQ8R929/qArqBkkAy5EL8zUUu+Tl8vm+WL0A
dcCRB44MmffZpOBQIQQdWpFUL+psY96WV8kuuUVQ66naW9+qKyRhXtdkQJculfOYs1duKqaokPTM
kibe9G689+K72Oq2QfivTQymwtV5pNlqN12sU/KRSPptftUdCuxtp1UOMHaDWPV2lUcxAU/mT1kw
wxRMJ0NQbBM+LoS4k6SolmIWgsodFaWbIDmNyc1T0MTbhiKNqkQYB6z5+03L61LUWfqc1EVsJFKl
O5Z7W3m/dP2hib5cXidLexcIzGQEg2sv//s4MBHdb453eXA86b73n+CsruV90xn3aRBnEaZFc7Z1
q0Ih9UkD3emTcBf1Ah3anLvJQpEHDZT2aCXxdduZ92Yk2K1qbRGG+qn0YrWNfW+l3rl4SIJiZZjg
KhUYGx9/S9pLjeGpyuBku+glv5H2wbF+jPcg4o8ecjb3niPfyEfk4lfKMcpSEnIeeDaT+Fp3gx9M
j4TE6u0kd/e9b+AyVXAeIKHa7Y1QGu0ub3jWK/6jSk5o84Q5DBNeMqq+9wWssVG8CdtJQ2eYlAAN
aado5XFsWi668tQNwAdKvb43isG3w0C5oyNuI3f9c1Bqpw3ln3kf7Q0xekdcda8MbQLhqN3HISK5
rfEqBPqdLg/d/vLymvbhp8lHg1dX+OLUv2ankBgih1IVvQ4+oDohh6Lakos5vVW/Iu9/qAb/NJrm
LeYd49qyW/ziZ5FnZ1GYuQYg9Vp3wliud5WWhbtSFR+yUUcSPjaTe8NQxbtCQ0CHIuj7EKUHyxSu
faV70WtT2JdD6u6kQJQ3VlfE3xFM+9aFlfFw+fssJAjcLYrCK0GalM9nCUJrmE3lamXvKI3Pp8GD
NP/mBY+RZG0hNewuB1uqIX2INh0GZ1tR7RFA72iVOni67fsYa78+t1Ulrza9km29RMF7IrtRlXDv
Zdn1EDaPdQ5j4vKvmB1qk/XKxMXC01BH550E9uOP6HW/z4eYnlDfi9e5gkdvG2j3rbFWyJlX7eaB
5kRuqXI7JYtopeWK/hgg3zsEyj4M0l1YK09YcnxxhW1fN5iHB+Fz2Lf/0qby/8dXZYqGdHNQBvk4
ULT6TdFSfOKP6UGowkOuxiv9z9ny+RRiNqExLP2g1oXRUepXFxWqsf+hdPca0laYbq3M22wr/ycW
KaRoTL28TwVIQaV+LUURmPErZIGO1q7b6/t18YnZhfQnDFpJGmkk0EleqB+/mgiYyh1QU3EK5auO
zJwPa/XfL0BAn5OrN0I/5vxM6pKkbqUg5kEImyVOi33XCPduv2Z7NkuG/gyErgJFxKk4rX8qApgo
35kCcyOKaFUy9b4UB/SxPNt1jbXqytKmUjUkEpASm4T9Z5vK082ojcHRODHv2qautxril3K+9ppe
Wm9nYeaVFC01jDJVs9rp5dTb+anxaIT9Hb8L3xUUaANPSLeXJ2vpK55HnN3YWTfoHqfV6CRJtBVQ
gMuy1h6iB1V+vhxodl/8ma7zQPLHdae1ppyXST/CzHqxyOfjNLpS67es4nmBW4ypreQiS+tcBTBG
fs+rCejYx3hqEwVGOKK1LSgJvIi4+4bTp315TIurAsMiC9cruFpzNAimtKOkJ/RHEkPcKla3S8Qf
sf7vuCT/+XB4VYlgxsBXzTVbwgbGVxcykEopdiLWQF39dHkYi5/qLMIsg6T/7WZxyIY1ARJ2o3Q0
iyr/i0Nhctz6v1HMEhWT9KuslGB0ooSHM+S7Qqrtrl+phy3uH1AEPCEULsH5I91qlEDsCkTt0ihE
zuhXRye0EiUUau89cU22aXH2/xtMnd40Z7d91Y1iLMRC5ZD3PJlutaNL9o6Y88qXW9yh1tQaY0RY
bkw/4yyMHDeFygZF8ypE4lWDC3NTIaSpgzv698tgasposmJOOMvZFLmd1CW5GVJLHJSTHtZPxdit
PPjnfPk/i/k8xjxrLCrQrL5YO8ELQuvjfthRs7xHyesoIv8+YaZoRR/gkaO6blfXwv7yEOcPlE/x
Z6eCmWWRDDySZSgIT7rRI17cY1UnleEDqRmlx8jdwPi8FTPKfxW1U7DSdjn6NTq9KHS4srRnooBH
K8mL6f7NzXn2deYZVR4LUDbxvOLmvEfGNVB++KHxF2eWJiI/SBUL2+s5kwEc8jhQUGKWcb8CjrWJ
6lsBeMrlD720N8gwuDCnsjQiUB8XrRe1YDUtDi2xetHVOyP/Jcvvl0MsnVoAGDlSYMsjDje7uQat
HAwxJpExC1zXPPmoi2vLdWnrnYeQP45CSzGVj1xCJD1q4sJTr+C1rT4V/tfLQ1mLM8vJgrxvyxDh
bCcBgKzhfJikkMKlm7peuRQXp+Xsm03f9Ows0ZUy7tA4riHMWK9ja9zWQv8sdFHyN4tMQWQXqK6O
kun8zEJDOahNtXSa7Kdk4mUt3oyrwkOLgzkLMn3Vs8HgkV5oXUfDq2+vNe1G127SZOU+WQsxOxI7
rRVKXtiIpCJZYLXyps0f5bi4ujz9iytZBzhNaRwI9TyT9dI8g8xhVI5m0sCdfNY2SZ13K3OyGAWR
QczbqCSTN3/8XEai1rKWUInqvf7QJubJyIvHvxjIWYjZ8oq7off9shicUP0tQiLhHfI358pZhNnC
8jyrUqq+GZygke1yQMKaFoYq7f5mHJND+mRupM1JD7EZh51cxUQZofBk7XHMvRUYxNKWp3iMQg3J
6WcvKSsRagwuu8GJu+IqDlV5U3rxbZE06Gq6MPwvD2jeov1z7020IYC8VOUsc7aQIz8vesNXK4fi
A5AwYTgOPWYvdNw12zPUH5j76rbJW41fvLc6jiC5qm1P028UT6lWfs1Slnb+Y+ZJQA0AxCvYVcia
499cbnAVpc+GPQCduShZQfYs7WHOIBXJQ0mhLjK7ikDFmRXC4YNjGbWdZcmma8OtG71d/sKL86lA
JoftBoZ5jkiXk9odGjehYB5qg20FpdM27hUYm3hXi2v496WtrKODAxh3Mhm3ZrsAuxPESySGNFSQ
r7zELvuVG2kxAjIgMlACWjNzx/fCN/QxqRhO7T+U/S/d/375cy0ugbN/f3ZSaI1UaL2RcVLkCG4E
b1JdbXT+M0BRUVlTVFwejIr8KCqHn1HsvpEbsTjJagRC1m4SXz1pnfIXR5+u/hNj/nLPrK5BEdLs
nRQqV2u8WasNyMUVdhZhlu/QIhHkoFFQQDnlV+7Ju452VFptXut7/U04ZdsIoMUa4WF5nv47LPnj
pRGHihc1ndA7mFm32o0qv/q8QuL4OhZ+XF4Ry8OjYseZA55hfj01OVZcUsLJXosowwL2M1J9L2v1
Vg2//G+RZmsvG9RAwtmXJkX9EGhfxOCbHj7k7cqxszae2R5tU3FoBr2iV1cfDITvoxYRbzAoqrgm
5b0Wafr7WR4Ue/VI7z4anKR9H7Ujkr9b2bgXrDWM/lIFB3DRPzM0u0Pcom/yLmNEgxHttR61mlpK
kY1JjtlYPUVt9WZoyl8kYOcxZ1dF3GLdqwicE25aQsgUnkwr3idYtaxcSYtjg700PX457vTZ2Iqs
zOWmD0n0tIoq75uaHQxLthUkvAfQGv3L5SX4p+9w1rf5z318Fm82LtK7VnBF5kyu/x9pV9YcKY9l
fxERgFhfWXLPdKZ31wthu1zsIIEQgl8/h5qZbhtnmPi6X8sRdROtV/eeBddFT+ynuiuyMHaMu06J
7vUcvTyQwuwt4+h6tsDta5256hz3MrQd3GM0QLbVXst2gBklK0fo5ttA9LDO3eIiIJP/oKkJrh/W
1g8puJl+Lc3tmA/Eh2tRD+s8GOIwNsi9bQMO5YIFcdB49Fup6BHmEkVQNOWUvblbzWGbqCF/QJqw
/Aaddo2r0RruB3e50zzYyFR8Pqowh8ntl8itQlqRYxUlqzoebvMmeYX4ReW1TaoHTDMeKS9hrMbj
27Ymu4IW20EWBqySMZ2iYWsYajy2cRIFVU9hYEPiezKQ38xtHnAXQhxMBvBvHuFGo73ZDRSuGn08
trD6WlgL164LPI+hWQCG2VRe/rqfymyo6dgYOPPi5zRyoYabbH6e/jnc4u/0Q3IE2b6GEvn/krw/
bVkdaLRRZsiAmiB/FId4bwOsJ5/iI1lr4VCBPI4++z/Fbf6N+jehBUsTFKh5jgIrH4NXsm/Pk2gl
SXFUpCfFgWNFaYc/f+ActPl/oSZYB3oMKL7OHhslLMPivsN+yrZdciTPhbKjCfqCOxOYjl28adf5
WgVr3YXgmBc1AflD3BOApEWxae8zaG4vqbhrUzVuvuNwdv3rF81O/bgrofzPYJST6mxT2NL0mK1B
NUeJHlNH6h7PsfO1jj/lXXHLa/Ajfh6Sa6sKfdbJvBU8LFTZvq4qFjs9zXqMSF4aBQJZEC6rlnpI
V6/rT0FmVwHVBIs7lg5nu3+q9W1WMz+pzj170VsZ/Pw90++dj+fn75mdmEUMwHgNY+5zO7XYWeVT
+BpxYyGtWooyOydzC+YpTHPlGdQWVL4NZ80bE2dDsajJuBRp9kwA2HAAFhgCc6l5z+wD5AT4Uo54
tWP6aczmFeORq04LKUL5Vzkn3UAl1E/9cjtss12ykH4sfM68zDf0MFaG+1R7tiU7llr6Yhv1JenA
W/ivloGhf13W6IswObYxgGO69OGe6RkN9ZAm/JdhZueJ0Sg4kSFidjb0chdLvE0dM0FbvV5ipV0b
t8/HxPT3TydzpEmGt2krz6XSghNRBjzmvimWCmRzasK3A3K2UzNlFJXBkM3rEIUqiAc1iSj181AJ
4WcHcRkYXXnEL1fFka5zzdP39LhkjHot55lQmSD2oFkLt++vnwr1fB3KIVZ/RoXzCX4wazU5i56s
OijEdVG7Sqv7f75W/h0Qpu1fA8LdwoRyPpK5XHlK6S12m6c4C5nV1fkDAW5CH+nGFWpf5IK9j/WY
unKbpOJW08sbCZuAnz9lmp7Z6WeiUAfBJsihARQ6W485FFyrmGA9crMMaHOTA9gb69LrwSX8OdK1
XAHFbagqqKgsgIM7O2ilyqOiUvHYF+iWFMgLVuXENYd7TWBhiZCwCGs4CS1KzVwZyS9xZ0dvVRlC
UZwEI6mnG/glXuKk3GSmWGhvXg/j2nidT9DWeXkmB9ivZOBqnAlAQZDxXOsMaA41Xv88jNcmDGvv
/8PMiRgFaQ06xEjqUgpOafQOYZxAJtzP+6WnxNVIU4EVLwlAW+eIvzgFrg5UYjnVvnlchRaHJNVj
0vzzUj5YzBg1lDR0G8+Wr5vJVEymN4MJrVDee4lTeiooHjT58/OwXclaTAjkAZOCVzneDbOiA2T+
aDLYGLbM6dbSVU62u0TdvHIMfQkxu0FkX/Zq2tF2KjW5QoRVItax6XppAytsVCVtN93+/FHXuoAI
CRT3NEf4stnJp3ZlJNWpfiZX1q75DdGGS3WX3KTrblVv9UOzE8dGessn7tW1/u+41uwAJBCUNeC3
0Z4Jg5/HaHoova3g4LSwpa6P6L8+z5pNWpU2hQsjXXmmE8G8Zh5Tnw3x1Ba/yu7JGJYEepa+ajaB
0KCFhVuHGlEhk8AppTd2TlCp1P951q7ktp8nbV6StCPXhp4ca9HuEau0Acay6P1RF74mh0DIhfr8
0hhOG+NTHhAXqVHVNJVnVEJ9AxK7bVyGkM9rQ4eReLuHQe6CTdG06OZXigPvEzTMsCZRsf4aceB5
DTMZJKCQ6/2TVcneZvJWIf1b3leaR8bukUuIm9W6tog6Wgo9O+odtY9j3qMa4dqJ7bN6PQpebUnP
lECjsHc0odsPS0OkKZ3s7ACw+sjTrPqUQ5RqBwErG3rc+t5szHpjd6BhZKLzdNLhHWcpm4bAM7q3
lD+qnb/i8Q93EKM/CotdZA9IXYWSOhBV1RBkArbHhIMvhLO6CI2sGgOjzR4b1hieUpoB/B0eI/hx
NpAq9nnkvID5STY0tYoHq3fqlVTTm6gq4DYaVQ+CIn45gBDDmpL6JO1qjw9WuoE3UuQD2buKMmZ7
tVOrnizLCqJPtr5yG+xIyvE0beP03OXVYxPJ3wUvUPGChrnXMmi9ZWX3nlL7CHzbB9CY8A4sxtIT
k6EmTQoaqMO4djOyBnjteYBF0XqMojpw2gZmcHkDBLaSf/y8N67eOf9eO/Pqc2/3TaNKPMZIv8/L
c9Mbvhweekdf2INLcWYnS5eQdtLmxt2mvgzFE3wgd1Z+K1Jj4XG5FGd2pChDB5vcRMgzqFu39tBC
QleuC41Aj23hLlha+tPfP+3zPlGGxGkjebZ5/2anyktSQ5AtgWw5nNhPEBU4EWI9jiZ9/nnGrh6a
U3VJn3RUoUjyNa4ORVu14/hCvfroCPXGMvImGfmfo1wdx09Rpr9/+joGh+oKYB88n4cbkY4w1YQA
QwFCoJsuzNicDzM9aFDP+vcHzY4vpjUs4xHSHlvz2CNZQXGvNrwogB0hkNdQCPfKIPvVvS1h8JY+
cXZ2QQtfN3IbDykOm1sjdgv4e2eB7vZvsaovUeaXgs1WixwtF4rk+Ejo8oUqDphYyzaW9WouGTaY
5Grm9f/jCZWJWa7QJVGnKKnbn52e/y4ip/KJLCSkvEp0fUC4Q3OW39I0fx6SVvWgGfre8DSQHZJo
FqOYGCUECgb9IVXXlNs7nbFNjCZHB7iiD913wKwsdQ274bOaoASnt/Eu09SdzvMbS9dvHZa9OF32
myrVA87L15zLFyWGS1YOI4C0e1SAIYIcIZZTBccumWQwhU7oU9Sj61/YIN5C28A3c5z8ealtx67f
cdZthyjfkpwdUe/eJwmEbg20RrVouCnVapNZse7jHdV6eZSumE22Sp6V8PGRj5Wh70x4SfsDhAD9
Ik9Tr6uKteqOe5rl23Zs964LikZVrsEl+CVGdw1qYqCp7crp5E1kw5sgLYpLQoF54jFkzyXN9omZ
HJR+MlnImlNSWDvbhk752OxT3Qpj15FhpEjI5Oj0VvbuqeDgt9pZ7+WNvLEE8NkO8ytQUnWYOJvi
d0XJimj8FLP8VEkZOqRa16y/SALleKUIWSKOeULCOoVsnRiDsdReJdG2RETbOmIrU+mfcd2vBMtD
KHvhM7tLjpmDuB5uKJe+9TL3myrZ9nl7gKFEWNQaCm7pXtHiVaKZzySHo1qbhGpjHFOqXEgO/Z5Y
XjIRraIUc9dVK9zYMKeHQihoVknOPK3H7YXf73S919Tg4KGE03h6ke4E7vDehHOCVgZWc++UbWAZ
9UFY5KlsGPKR5ATp8cmPXUV5gnTrwmr8GHozvWEHMm08HoEBbDk+5/AZ1s2LobBTaUIIASLKKnM2
6G77thReTQj8IHufEzPksIawrTbEpRqmqdxD82/jONhqLdl0zXBq0mxbyw/NyDyDWT41xD4CIjbN
HrsGUg5FFKYJlDGBlPVxFAFPEOE2TiL0x4+0gY8BhFIb1HWIgBkDLJezMlD1N55R34rcdZOp0/pD
6oqDcswDWdMHzbojuLYjMz0hE/K18aWJ9TCBXKkYt51phGrB9mYPW/e6OHaGFrQQYWcoa8OfPUTT
BZ4bfdDBsKSgHcT+0p2p1+ALQkCzcO8GOFHXGb+joO+Yma/HQEGwI9dhPJnA889IDnUFT/HEp7Vy
m2XgdHcQMTBHIBSdUNrqWo/cMx9hMVTF25Y/t+qHhjqE6OH7zoK0jnwxdD5FqbRwjxBTHRS4fn1A
u92jDFZtJeaCgQbWPOfacRj2OrCX/WToXKleVbzBLN0xQgtmFgMLHTT3YnjEG/Cgqm6pA6YlLD8O
RB4ia6Pn6Ej1yT4qlUBPQKxqfqX1ySA1WLEhbHfzeqdjXLWmheap148H2u+Zs+3pgwt1J6FdtBRK
iG5A4osD0JsNyrDzO+XJClDNEN7YodlrD1HX72HPjOTLCHobhH6Yzav0JNzfcfPOYT80xB86pH6Y
izX8zo0N6kyxCqGFwOl2pbm3tVWk+Izd5yPIu+Wx0tYtyihWVUL2/V4MOyQxRnrLlT/UvkfHZ4T/
Os3ubPKCxpyfQVigkPdUhibpPdM9FOVOq2Awk64G9qcBidxJqMcoCSwnCmGVEYNXBhae0uz16KaQ
x5jucgkqOnzqVDAi+P3QPkXag03vx+ohHw52CugLn1wQfokc29vEQo28YdhVVmiV6057yJNHLblz
Ib+Hn84tmMtDGBp2OysTpjeFP4CJXFWBlJbPc4g9wDiRan+0pg90Qb2oXGXdLVj0HvTcQ5Cy4F8Z
dEBDSFSUYKPnD8Ac6WPuIS/xHAunE7jpRMtv+5zAf+RRY+ol6uMwrjmcWk4cxi9wZmmNASumDGv7
XQz6fhAGcP1RFUapCEyb7hnIqWMce6P1i2mWrxXdlvJnptxwaPmP9ikrwLNr17w7KlbtKbxZuVXv
G1N6XyblxS74fQopYalEa6PSLtBZ+KAQk8zLngVFC2p7Rm6SWO7hold4NtP2cS6NnVZWL5FZn7jW
PdcZDjmjTWF+qJcroYLdl+QZ3FcmKSrelm+qELDYNrM3SHrDJh4MEiCwHa9U8M8gEuOcEGzv9gDI
ug63POFWD6bR760e3rywZaGG/VjmDtzYtIm6nH6MML/zeNecUT67IRosc0b7sRpgJgtw/CFKYLfq
OKpfdONuzOpHN7UvGXVL36zllpD8TSUjJswsvLLrYYedd7dmWodw09sWSgWTmczExYCKNGmWcsUf
M1IkHLPcvgEWuCYUub1IIOGg4ZWWoL6+BHH+MYNClFlmT9gQuzRCC6SlZ/Dfojj31PixB/H758z3
avoEPvv0mLYnFdyvmW816n1VtMivocRwBGhrZdXi/b8LMUuuUyRPAtqZ/Zlp46szZgLiULhWfw5y
dVY+fccsreZOxW0n6eQ51snJoAJHmb02m3ah3HF1uCy8Q+DpABX1OfrGjRR43UdcnpmhJt6YE+HX
vFky3LhawvkUZfoVn54jsRJ3rpRgfTTpQz7aHlF50LkPdfTuamLhqbr0RbMF0LjdmEQVBg4OSKty
gBw7crOf52YpxGwBQFioGHoNr26WXLLmzvmnIr7/+6b6NF6zyYc3iWqzHIs4yR9Ee4crvmEPP3/D
1f34KcTs+VQ2ooipi4l3G5CwcrRyIU5tqXeZuP850NWF/CnQ7OlUw1kLNRpUkjsBfUkJKRPk4on5
H2D90JX510L+CwP4tMRy+F5BLIeixQrln959HYzXf/4d6PjgmgSIAtaPsznpVMVuSI8nYJSSo6vz
HWzdYF4ulxxBru2Vz3FmE0Ogup7AU60/WxOjvz1nuetRgcyUPyjJ0tm/FGw2OQou7MyyUCcwqxuh
vZcmvO1eivgmwZ3zXw3f377o5/mpCg78Ds7/3kLyISyP4qkAtvLCsXmtv2qpKtiaEIhGk26uSW6U
bMzUvGjPeqR1yMLpNmXyJWnFk1bywqckcuFk1hxMJd4Z8IwzyzHMs2wljYZ4jdlTj/RIjcggXzom
T4yoeAahD4d8IP4PyKVffuvsWCRja3VQYEFVgTy2aJ1TclHKJQ/NKxv9S5DZeTiAyJA3QIFDyxF5
RYYiacl8AfCUyeQ/n+MvoWbnYqaWorVQMTgr7J6LjzIGpvfuHy+jLyFmu1ADziaNYvD6aUueq4o9
wGLpMTPUzc9hrpzwX8LMNqGhloUYDbM/awydVuFupLRXP4e4ci5+CTHbehzaYXrfTqXb6AGkac8k
+77783OMK9v7c4w57iRPOj0iBSZEmupLoo1/iI303hqy1CN6fQuZiIVb5RrP70vEWTLZJzRWOM3A
N1jzrbhxVa+zfAZh1N6Lj23grocDxL4C57Z/on0YaeGStfvCcp/jUlSpUTKiDHM2dXst4/xICh3y
e337BJ2ZhcW4sErmQgSRHo1G2yCtcfitOtzH/wnI5stozg6IXO/sVgUdEfP3B5xmT9R3PXv6eY0s
fcTsfBAtT11DxTp0otPkGpM6SyJTV1c6sI4O3IAgMzXXeC+oWRKtLtEnhBrcUMDTEw/rXP0PgHYQ
rP13mNmeFT0aVUY39ue0ontlGMPa0bY/j9XVxfUpxGzPxgO4Z0M1JRnADLp068Y0tPPGI+6SwPvP
Ywb299eMuZdDprG8QiOEHZvy4iS3sr79+WOWQsy2qspBfKU5dgpg1SgvN/DBgRZ3uQRNvDpmgORM
Amoa5G1nY8YH1xQ6L+QZ7ifHkqdvtluHDclDLcEb8OdPmjcjIInvACkD1RfIv+qIpn8dtoSCY2ym
rn3pfREYMLpfyU3uQ7rBDAE39Srw6D13uwSo+q7/MgtLvobNOc9Yp/XOpTqwV3sFWrNneC6QQT6F
EuuSzctiuNmx0KI/a7dZ7Vx6MEL4TbzrVvE91C29JCz8Ovx5TL9LTc4+blpHnzI3S2OMOlatXJKt
uoPr4wr91JW1piiA+1VQ3LkhCNyd3x3MNfQFX+l66UifQ3i/zeq0xD79Am0keks0VLb1tbWrMKXa
ekJAgV+xsL/nQM1vkWbpRQtFc7T5EclYl6cSgqa5n27ZFt2MYEnCc07N+xZrdl6RQdUH082VSxui
RLmzoH8vnuzQXuuBA+uWxWUz2+9/45mg5gK+P1Hi/v6eT6Noyt4yZB87l3xUvBJtug5Kci76Nj+v
lzlu7Vuc2eqsE73CyYs4ybbaTsrLeZhf3JMRlAd9pezkQ7qKV0t8pe+KyFiln79utkpzo2EyNbTo
khyS+yHk59bPIF1noNMRQBB5XaydhWz36gR+Djlblmrqjq2pD9HF9OjB2TU3Evu+C9w/OrTy+mXF
1WlBfAKKTAMLoiGuUGBFIC08F4Sg0PdnmjDtC33vQ3Qc1vEvstGe6l0MN8xyS0+6V8J6B+O7BBSZ
v6q+hZ59agk16yTSXAWf6lykHkQ7aAPCzsJL1+3qCcJr9+Mr/NH31iYNlsb5yrolkPnR8OVAQ37T
mbUsVFtwt1iXlFxitDlQOBqrJVkzqPN+H110XTVoFhiQnLbt2XWojXHiljhmLmYpX4uyGX6jFfju
mPGOx7pyy0Wys2udebJVDlQfbo1obH2BbmemdQXakhqK7WbvbLqU33e6OPUWyX0z6h57JjBUtrVp
LRDJU8oPOXCqYZQBnNWLtasARVNMhCrar5CHJVvR9r8A6rjrLX018GSdotbPc/UGFvCnnMnt2MKM
92/ThgMe3EHnmdm38AvYxQ49NV20TnTyIOp2L7ryGMdAjbb14Mu8uqg0ewVQZzuijGGa8tDnxUay
aGsxdVupxioj5Z5o8aWPoWKnKF0bdB3bN2r7i1raxqzFqrLabWnDPj2PyouZsHNXja/F9Jw0iup9
jFQ8lI1ql3baKu6bbcO1Qy6aX3KoffgmNIDMintTlyfR0NdSdVC9Hxnz6nIY/U6O74ZSWb6iWK2n
U+ska3IDr1LLVxnLznDH+93y7lkTCYF/Be4fiJlsuNLvI9XCCZ31XZhmpNtqXZJ6TmseEpW/gesj
AkdqRyVxL6mrJSe7BmHBysfEUyeOFUSEoJdYoD2Xuy2YIC2jfmx0m5FVb8no4vnnjDc1LSGdMB5z
aIG4RrQr0nHT0PGUDdVGLWASr+stPAYTCE+LQ1aB0oS+YlfKCxVgTirAmmJoEo+qaQDVJahlW7dD
KjYU45400aWz9HWBJHCTxDiajTXm55R1F6OrNiJJUh8GlF5WJ/u2d4pAY3rkyVw+RFY3rGkNOHwU
OR99D59NQ1eORUUTmCrCj7Bs94TZa4spG7wjnu0Bir9Gh9d/x+/hh0S9io0neL8wLxutIbAt49lU
nLBurdCthkPUox0h1e6jzdxbsApq1If1O5q7m2JkMI4kGbhiwGqNVnvSzfwORBq0dXJgqFSgyDMX
t7SrbfOGPHMU5FpOb+yetGEWRa+xNk0RyHceHOhzrydTN8pFH2ik7Bet3DujdyFR3OhJKKgKaVdI
zG3cvE68NMYLEg6EG9YVlUfz9EM3sxj4q3GtxsoGOzhoUrGD8SME/rH+B248shYACs2KW7TN5e9c
GzbEgn54DM3CPWjo4y5p6vsapuUAdVtoTGmlPxTqRinyE3envmaV6OeOQNmZQ8PNz5Mi3gq7+a13
egzlzQFO8ZHKvE6vH8kAEL9hpCF65tKLpl5K3EsKQNw47swG/LxkvENLV+Bz29KXAm9GI1NSLxmt
AIa6T7RCNs7qZMvb5pfRySMZtD26AQ/Utk9uY1deldT6Pk2iw3Rkea3RrbCNV2gIPrZmqa00LLvN
z1f6laMRtu6QjgGO2tD1eeZggD7dREK1L053ENqfdg15TR8/PE0DO34gSxVQfcrSZxfdl3izDKIo
GNFRjrMvnVY3wAOklm/pIxqRLLMDs8bLMXfZpR1p6kV5JS62Tg6gXyseiAGHTJbHVkmpp4mcwxAg
ZjhLkNAV+Z9E1Je0VxuvHsUb2KUL8Nvvrw/I0UzOvfBohZIfJOC/5qmG4rodrheKW1IEQ0hwRY9w
yIYLj9fDFKa+W7apnhdc0MHSwfsicOiERSIUd2Z5z2BmIq2dkV3Udf6o1d5geXILUXTp2Se+E4/R
XXeA2MKmvWF3ycW4/XllzIoHf6NDVAiWbPAdgMrb7HEHu+KoS+2YXdDPDMAx9NxySSt69n6cQmAx
QOsAwl5QLZq3J1UmddrB8vSiAGWhZdYeCyMHf8RS0acto+DnD7qSbEBPFV5wNgQvgMadZQGxyqjV
GdS+cPPAqlvGt93w/nOIawmyjUaFbZiqic+bQwCbvJONO+T2xfpVbMckcGtvooE6gMzlemBf1JV8
lGu6XpIT/7sWZvvKJoatASEORRDYKHxdn7CJaiqwdm28biikvuudvemOznZ8crYOlJe3cO+EdQie
rOfkgXhtSLz6pjlW/lI6aU/Vi59+yGyDA1+tDsZYmBeRVq+uAvgjoLcvZotrjuVF6bmtes+RGG0F
vBzquLinTQwBfYXrvgFKW1MVOyRmgVHbTw4naxVt/kkIMnJJ6vVlvqkoGvgFgT1EXrAJVQN7pjhd
FRa/S5UMZ6+FIMCdQeZc0TYoiD9Ss34GogYu9rIN1XR4hM7tPQTDTn3JkB50mu6rWnpodLqivRpv
Yl6OSFTo1pbta6S29poD7+VZREnCVroMh+OEgWJ9+1rZ3d3Qm49xHj2RWNsz3t9oYhiDXk9sz26o
9DunfwZTcx83it9CiI006TsYU3ejGAB2guK4XzpmDoJwxBdevN9dHEB7B/DABhjVgFbKnNAUw9Ko
4g0xLsqG/YlftRUJshVYuqDJ+tPRxcOyXKlwZtM87b5dKz73RsA623N313z0b8r9wub4tjSm3zMd
JdAImtr3s/MMqCeSIu8zLgW0LoBbW2trZd34Sbj01p/VxrHxQE+G6xNsRNHR+yYPgzqebBtejBch
QVt361uaxW9uZn+gU6UCQgO3vJ8/7dvR8jeg4YA3BnYkMCtfd1+UiWGo9M64dFm8sdMEdoqoYWQL
Snvf7upZlFlVIS9pozTQp7xwqa9BSvZHmKDUsjmN+nFouK9YJtzr9dXP3zZt2C8beopK4HEMYXxU
GMjs2xxeNlYKI8lLnD03ylP/jw3JJmMbiBipkHgkcFuYrYpaMmnyhg4X4gATBa5CpBtbjYuF2sWV
KfoSZvbMRePXaSwLYcw2tLXb1L2B7fpCjL+/dTZWEKTBKod7gAP94tlYSSoUjWWtddEtcaQpMGaE
b0fTOA6t7Q12dccyGWg88U2r+Gh6cY/bD9DUfFuzZgtQog+FkSBJ3B22Mx6N21jgNUabUBPqRlXa
fSphEd7TvV7CxQM4wLI+jLBVUPI8yMgD19xNHuU7ZYjeSGTu8O4Oxs72s6TYV04G/yjoK6RQZ0oS
NEGdtWCQP7fEAoLiykBDpFOHEBaUNywI637dC+1YyrSNmuFiGHtRH2PtwOwFCefv5ZlJ/BvrETkR
6P/fHMwTKl3euuWAk83YpRu25huow+PsUgMIbgRLReC/xLvZvCKea9jQawXXa65BapplagnuyL+1
5xrVw3pt7NRX2KWsokDAIdBFfbQK+XrYVJ69UwMIPYT/eBvaBoipqHybqPPNK0S1mqQ91NDlxUCr
u4LCrpZqC1Wv7zOH3U0mFzcdKlFot36duSEp9aKC2ffFpTeFe291z2Z6/vkrpv/iy0Dq7iQEBJkr
OLzgYJ6FSNJ8iBKONCXutI2MLrooApFux6bYxPrDz7G+ZZezWLPjkgGA7vaxYlwcC3YasRf1pQ8/
nK051gtH5PeqPcHM4OhCRw+GJ1BI/DpyoLZqSmxLFfVe+5kE8U5bD6shQDt0tVzs/TaGBOqY0OKG
i6MB7V1rmsZPxV7GZFXqfY03kwabYwmFhpQFWnvKSYSn0BKQ4cqlg48DEQpvRCjV2rPtDNZYncZ9
al1Kxep8E4ZPjgYhpyjDzZOu41HxaUUfzEUC27fZm75yInwjW8eSn18LWZxVDQTlrItwHhSl91t9
DMzysVms1V+530AYneBFk/u3Ptcc1eJEch17C3PHHpstpV4RRIENCa5Y+FCHPC6bnbnfmxHTpWpB
kwjHyvT4mY2qKwq3A+9svJCohJpcbb8pRMJPowOGQ5ol8LKChz0x4PSRvtLatHxINb3UyEw94F1u
8xL2vVEew5hUV9dWnfxCIECviDusa3c01tqYQvZoNDwAS2E5WcPHqSVlWDjqoeXjR0GjG7XW/dhl
YV0rrVd3Q1jFYDE0PfswIkF9xgdY9abt3mjV02DLdWrrR9GmF9JDuwDZ1wrPt72VWSceZ78UnpyE
w/e0Lh+UDMjskd4lHC5hLl+7kPB0WRa4avWcj1DT060j3tIrSwdUn9FTLowVKHhBpQEykAFKIMwj
XCPOA/A7nt7rd+7gvkCU5lZEzQuHgziKCBO1r6xXmQ0QbyS6+7qtfpsiPnZu8y5oskljrq1a6j4Z
skSGCZXyY0+rP9gx0gPn7IjEu/eY5YSdURwTzciD1jASCBSTP9nQPve1E8RGgxRZ1Z4y+GO5GQGD
WLfPJuGH2FHuUTP7lZV8Z/X0PWuqe1WLbgbKNnWVH1SQMhqRvsZDd2ewbN03WaiZcIxVm1MeSbqp
azKsh76+7U33RmrFThWy9kvd2oLbtUWfuwxGrrh+VlDh2zr7AL9ihaMzhUPVoAaite96E8TLVn+F
OvY57ckLSpo6DM5U2+uV/NJmzj36F6geqvSGwMsEAqShXozPqjYcIHAOQoFaPrrG6ENsd6dQd5dy
8z6uG7BdtBMdXMNjLcJWrhG0vbaLIgD12walKNnJgEDyfaVoY1AM9YGoCYAFnYonRequ2jK77Wlz
NiIDzmot8OaKeUob1MtqcAIyEzLLhpFBiQXNogx6isR8cKviBmCO2B+zZFMk7YqRBBQk6dZgcKAQ
LTsjALL53RgbGiSFdk7gwelxx33K0igJea69cd1RA8hSEb8Wzp3iInnMYGgJ8lAHt0K12JWx8mgK
d6e6skPqI0z4qieW38XjU0Kh1mEpe6MH5ykSj7RKz26tr8Y8v2vMmHu0Yo+10Z5Kt3mpR+MuLigU
jhRThTdGfula50MVajh04ApkXXW0yz7shRBenztHx6WgvybxK2g4LzTOf2UxeyeqBEln7J/URO/C
OFFlIFRzHbXRB64YcHS1yh86G75udCvUfO2MEgJZib6FGKW7phKK2kBD/Grz7sUatHWjSHbjliqa
Y6BMeADB70Zj3JMqBtfEaC1vUEEssOPhVwMnv02haglM87g7cQFgcSfaCqiNHKpCqWh03+4BD2du
u5YqAWqNC78YpRHynofowL/VORxe4rhvAfOstjHjt3qWv3aGWmM0OMgnNTS/db4vxjzxh7Kqn6px
eIfhL3BQ9K4S6W0y6mvTLkPI3/u8TU//w9mV7UaKLNEvQoJkf2WpvWzjvf2Cum03OwlJkixffw99
pekyRoVmHkYaaUaOSnKLjDiL3PS7NOXnnILeEiqPMYk3tXbfwMcTOcqtok88Cu1RJMq+qRVInBVF
7DUckPrU7sClrt02HeHcZzV7ppEXqTbPWVieVZAFRk68GDCO1qzwLuIHO69+RDR97odo32eDF7bQ
5MKjYxgqjrKj8Yga7CPIvFuzzZ+NxnIli0E6vE2pJ0fjNuqLU6mb75rac1i/Am432hFEpnBNgxBl
vg1wPbxNINbloqYqthpPIF89nLWMB7raPhVSj8uFPkgSB4BA7mUnq2FnBIb1LqzsnVmrD5moJI9S
y0/kQnVIja9PMhQxmu49Uqvk1oq56VmqSDe2lTaboQGlCNbN4GelyjEd9B9pjyZEFu3AOi1QH8kO
XUPpDQHs22OSUd6Bky32nZxpdyaWOc/Lcw5hYZBUAUQXJrhCodbUbjPm5l4JrWd02jKHWdJzEkrC
V3hxivWwdriiPAylcjdm1YPN2z1gpswpzPo5byq27UsYE0V19MK6iRWWpZ6wuVdxhbmqXZ0jC1jL
koCxxYxOd1BYLNxCwda2m7ZyRWzZjlqAlSIniekbqnEzCjMowOBGSefJhrnXERp3t3IC9nrHC93p
9dJAaZJsO0rvcdNSp5s6bhADu6m7ofWifJqjtGw/7Jaji6KYYKRA3NAhung27fGQFdPJycmBSiVs
odL8FmZQ2r6TktyN7dwrzNYDGwGKC70kTc7rhgPVm70CuRgPHTiw3RtpxzvpDsYVXpgo8FG0Gn9Q
E+QOSYWTPMbizzTiiSF/TvHf3Y5zxVUgB+iwtD9VLC92kQXz2EQWt2UvXBVhHWQIJWivRutpBB6L
PASdTjNpHNQx/8T1qKPzJYDAkx5qdTj38OfBU65HWU/N9soIccrShAoviUBSqjKQpxLo8iLJ6+91
ZQQXLDIqPxL2uEtopG/C3KTHpLAjEMDKfpNK0lGKsncyFA9iFC85VJrQiGJ0E5qovmfUPoQiP9g0
0/2hCXdxVXwqYwiOY9xHTmRkqisBfOabjEV+kyeKx61QdxOOQ00Auq9q4bFshQY90Dj3ypb+tOF9
mcnJI/THOJpO3a1omOWasN1ELwp2SmOcvhsdUiC7ApWOjvK9ko71rmaxsQGDWfIjU+bbNuzAWbQA
pZYKSCDBkmJr1iAMJ0N2W2ViLyBr4UVo7zgJ18RG8P65yVLMZynpUEq2VXAy++IlgdSvq+VIGThu
SGajBcbDOykaT+OAOmHXBDHrXmWpg1QjKIlQBm4/k6GA9HJjkGe0Dx5M3GmSHMPWsSPMVdCDdaqe
Cl9Vugx0VIrlYW2aULsROuQ1zDT34sS6S2COKnPzHDX8bGu1b3aKW2TkZBK0k6QkOaMImrvcjPat
RMGsG/Y1YGs70GqP5VBvG04eCtN6xmkaDDYkyFJrH9fcVzUc6bCrLjdtpO900d4UCvdqNXlppegp
SfgDWk8p0NJmjQZv+gv3wK3cQtyApztUmnZhz0HizFyQpM+ilQ9CVQ7VIB31NHkgFn1Fv/0uSpUT
rcSm0esTzUeOPqTyDLPWE83kx4ig8J3jbtIKcGSlHuW/imzSpjyUioWzAsLNcI65rRu9cpk85m5W
Egt9S7Q0WTgyr4VOrtPH3aHgFnpy5b1M29KjyJ8dLSYoNGO/Z4Z2H+PEkNRwm7N8q1jD0bLCwhmE
ejRC2fQ1ZXCjugVxtC5ONhbOOYFbuqsrVAd3sMRBncDvA+IE5x78CcdUwke4Z0D0QpECmuigaYOD
53XQgvNozNm+GbrhqCjoYPYVKIMZUR1LtZyhivZSKx1hXyt+QPSiBL83tH/asXTbG5ADK2wV+GwJ
2shKA5AcKeXMlZGiiCF7YpmytzM4EjFmC0DGY7aNu5h4Wh/u7VYPClxBrtl226rDDQwYQPsTestv
Pclhni2X4IWOIfLhGtqbPRYU7nGYY1d6bn60eYivOsq7REe5EOe+1LOt3JUfQuFPQyQfo6pFcbzr
rFMn2R+hHUceN2PsWVIoUC6THmO1GDwUlGsY9EpvKNFvgdOrgCSAKKiKJrjcaz9z1N/lEPxPCZeA
k9bFTorItiiaXdfhO/GsC2yJgioCmS0n6WBeaMf8I0qUc9pnjxVs9QBi/tGmsNiz0W/nyjZp0y3R
xFPdpZ+QFtliF+ATDtFro6FAHdJN3qr1iyzVYpMZHI6mifJQ59JnRiFsgjHepkQ9JKV+Q5rMK7m6
U5UUVf7ojia4KWw2fgo1iv2s1c5RWAbWqB7asoWXMLxfB2bcapX22HaNF6eoLLXVQypptsNj61VJ
4VcMOfCn2jaeLHhQx2oElVSya0ooh2H3cAkvHi3bdSN9tNDrTjRASUCU81jf3mDL71WNm66hjvuy
4vsksqFsospHC9bEqZxsGhbvtSIG+kDhTi4PP8cGyh/hCChKUmlvJBVPuVZ4dDSfciP9jTfKwSzi
E1Tp4cpsyre8p0cip+dwurmkNDvwARXJlJzL0gBwCtMyGGxX4KUCZMQh72ILJgUVBFqQV3UZsJSW
X2T6UQuB10BKA6aw9NbXSL1qw9yOkYEy1AiCtLgJjdBv0uZYiqpxJVtF0m3Lji63eA6huzKmWyOq
e9x04XsqYWEmhfIId68ty5LYqfOJokq5a4Pa51eReBMRiK5IW0GD7dsNs8IXKeUHuc88s1KCooxf
xp5tKgApBkOHZZvtpJb+VFKBpyRTdqAPvOaKhPcfKqScFz9Qo8XajjblMHiqFp0pbR/TOD7Yon2I
jRF09VTFK7NI2DEbS69o46M+4CDsGpCTHTBzgWMweqocjNGi/75rgJK6YqC3CmseQL9mhRxCO00t
hBb0hQb6xp2V4LhqHq5XwbSFQspllD8Nu4tykQ3gXBQTYwgEzR86Mz4LQJXMzoaVdXKSsqc8fyX5
AKUA9Cetp3pMvKL+GFLQbIttyWIPFOENCcttCZ5tlHAwfjWwak61LbmpmYIAnwdDEj7rDB71BvBC
v/mQ3xhh7CWVtc9s+w52ZPCDDHc6zjQ1bM4qZ5AOqfd28RPpmgeohgfu+kPUS06iCURfc5X7XteU
UY0mkxEH6mXqvCovGsmuJaPSgjS5L/Cyt2LgBpmxUj1d/M4XUWblRnkcI9tAyhlAvuRZNlTQzO0t
Mp1NOOBxe31S/zDSvtRR0TTBwkHJCr7O36EBeEwZNB2VqWiFOkfjFH7yRt0U75KDvaUbyUvd6CGE
ouAq1HShHvgl8vQZLpaTIVWpWTTD1MSLdtkh2SLd9OXdWsl9AfyAEaKqM1l14Pk+xwbwAqImkcUH
lNw7HyoT/gT5hJLCjm4n6KcM41aHufadfMPO6fb65/2Oi54+70XwGdqjFngKs0RCs0ik0CsiaP7W
wNVC4gG+0FJW7eTosS+Tx9o+0wrZtLYfId8whDjeIDhRhZ0jF+FjqAtfxNqWjh8o5rKVNbA0EQS+
P+qkcG59s2PKarWWuUiHIMVENFuxU7fxjm3XvsXSsr4IMydf4kC1UR8dhqBBlTHNGkgRMDwzKpVu
Y7ZmBbNQi0WT7p8x/SmbXiyuHNnVkJJ6CEICIen+hefv12f2O5b4T7fxb4TZzOYp7UFiyv6/rNij
4Y478z4BikdxrV0edLs1QMTiWrock/p1w4CxWLStUWvBgJ6eitIP5u3YFHwbxnSXQ9kMolj3IJ/g
inpTiekiXXINpXmGlM0rXm2bCiUVpf2h5tSnte5pEQRIcHVe/y7fj0i0fnCQ4IAEIBjq3l9/ZKeW
HJj1hgYdg/xD8luzJLfXHq4HmU7Ar4cWggBMJENHc6GVYI6KWWmZ2gdAUUwAOqPwtQZZQ8btxpMo
upVWadYbjdgrXaflwBAjxTkCLNNcOFkVuNatBqNL1d7hUrzl+rmAIEU/PmpN5tqrNlbfN8000r8B
Z6usyOBjSkKOgFLvVfa7nB4z8gnXys31L7qwuBQNVkMmEGlwkfxmUVNAD6GF0F0fwDPGVTblnXxu
3vq9+fr/1qT8ASG+/jlCWeCu8IZd/TKsre/vDI4/BxBWDzhAOvo0syxGLWoUDvKGBRDEqBydGMcm
65yWPmjaAGyLdSOLKnJwXCCTXUmgvsOtvsaei29ClB2pdQrAIPM6HyVyQK3ijXKcJLhR9/TaO/7U
HVdHPM3ebB1DtdKCzighaHJrsyammpRWI9W0DowzaqDw9ZXc/AjtD5+50n6VIbOwNSdjJcDkkLyb
8rwRJvpslCkaZIEK8K3wyIH4E3wH1iMKatKOuc134rzeZVzYM4YBQAY6tcA7Isv4eiJU8I3s8yrS
gcDU/EiT77iaQ17fRpuxP+sSroF8jUz4/UZTvoScpRadpGkZFFQ1cIHYfmLoRHt7q+3W0EELydOE
qNSAHMAO/d58g67iGEc1GsMDoE+5a9+ar/2p8CMfRvKvQ+sYtddQB2B4T9qrP67v2IXZRKYP1AKA
EZjTOZIgt4RSQTVyCKomP0hcvCTC3EY8XtH+WJg9qH5A41eFvjQO3NmmFL08ShRuIEE6wLmKvZI+
4PAAaeX7XNxH3e/rg/p+bYMA+jfaXKqysa0ELMByCGrrLrYeB7qmMLAUQMFegyo3dLA0dbYYCTP1
nsEyIADKHqh+6uTJ8/UhfAdQqgoEIP6GmC0+KsUGmigIET61vuZCtmujHusD9PfyjeQzXz/04Is1
NiBygCvu0kCWnQGMWucjXsk+F5bIl18yO14i1moxKkgAm9iyC7LImYw2XN3WFJMXvymABASusBNO
Z4ZZUDm63lGGAQ9wDsmMX7m6AldbHIdqADcGkDZAM7NxcFAS7KJCgFx9tsWdVL1b/cf1WVsAXmDW
LmJM++AiYeSowutUCgWSYOBD1dN0MprA41ivIljnSi2NCC1UA2w0IAsBW/4arcGdj8c0YEe8y/20
Zo9F2noiDJ+uj2ppZgxUDvEP8Aio8HwNUzcSQUsaeZLW5Y+aMTyUNPn3CCrFwmOV4BTE20GZI1as
tilE3hJs2dK8yXHYO6kpXsOEbnXBNq0EooEKesdtoROACJh4V0LIvwGZ1yQqXVObnvbW7EK18I4x
AK3Xdesb1DxvoKOojmMfRIA+lFGPNu5ON7JNzlZg/ItfFtbqIIFBh8WcL8m8ECAvlnQITJZ6BtQE
wfC7PneLS+QiwmxB9rGdCLkBzFBNIUAiJRAKRJ88N7zrYZYHAtIcgL2oOM9ROSSBP6sc5XjGNMxF
jR2P0pVTaDECoBi4QyAd9c1TuIlF1ydwzwrsHmkcTBybdOUqXMreIJAGVB3BtS8Dl/91nWuZRfpW
HrGdPHbK7tGXOEBRQoBpyXzhDx4YTcQvbtdKC4sjw9kD6BQYYt8Ap5IWRlXeKriCmeyo+VmF/un1
2Vlgi2B3TTt3coDVwO35OrJYMuq4rBGCe8KrPsRd7kW+5Ao3vSnvIa74Um5XmePTqfBtE6FmAfwe
zo5v/rxh3NRFVfEuKFTzkbcQ+tHQvbC5/isvtV3b8XMl0WcgknYgNEIBU1pDvy68rRWI8+gyTM1t
sEbmKaPRjTBezVkf1Lq6hQfqiAa5CWs5o7gLh3RPIKMt0mqfD+FRrfJH3lSFU5mqdDYZUC2wLN39
h2m4/EGzO72PmpaJtu4D/Zaf+pO5SV8Tf5Ivbj14jnWPBDjN1Xx9ugTm83AZdLaq0UXvJAVyOUHT
2EFlSL/0Ht5DrXRWi7uepgel5rJbJKonCnuj5PylTPtALktz5Um/dKhe/o7ZSSQRraqN6W/b4NRE
Qw6F4M4h5KmDVub17zz9pWsjnq12KOkbAEy1eIRCXsnVxC5tfpv56BYdc0gLfJIsf1yPuLSFL8Zm
TUyDi2vfGuKctXWFiRW2o9A9rEfd6xEWtzBQ1jpUmvGQl+c1A/SXmFTleFl3busPvuQ0rvKH8CWd
yQb4oV30b91ZQFuY9s/fkLOqQYaAkogRktLnwj6F0T3Me1eGNc3F97n6G2OWwmiFhZYaiJ/B+KDe
9l55Z20VD0A3QMLBpit3yR6NuJ+KHykOqlQv2cv1+EvX4+UQp4m9mDjZroByS8IuCJsEZoed19QW
EI9rT/Tltf93lNPPuAijDaPZJinWh0Ean7ZvwrAcPQPqHbTB6wNaekzicYzsFlkU9G/+cM8vQsEy
0RZQXsCITBcgquweOraK98fF1UEtbYAXYmC9QpIbtXh1fz344tf8G3u+DTINnJM6Q2zF+mWkmROa
KQRLf18PsrjX/vCI0CuzlHn9Idaz1DbReQ6sMD8apH3r7XhlOy/fHLgrTWgIAWo8x+DSGgwruTI7
3JfFzywCAjd9sB7F4EAS3aWbxLOB1vwPzxPzIuZst7UxS5jZ2F2gtb/q9KiNN0xfWe1LB6ONIYFr
iDzAlmdXQVqqGcDueAGNBrvtRwlFT5negR8CqtXIZD+GWfjRKBVpTUB/IfDEf5KnoqCCNHd+Ipey
HheVOZ2P6NezxmHJjxZog2GQvEHlTtR+Xl8kS8elLWvgSMB6AFnj3PLJsEDcSxSjCwzdSe6JSz7r
zKFutg13Ru6qbv0B9fM3eW2jL+wAG/kG0NtohiGlmz2VcEZ3rVHoXYBrHrghbgEh293rNP15fXwL
mwAVa7yWsNEhRDffBBTwwWaIki7IGzz6joa+8venlTA7lr/8/elAuzhFBlqbVT9gA+S4XuqfgwRV
aAjk8wQS2438Lw3+posG0SYljOlfkKh+jdZWkIexRrMJbHFshscOBPcCyt7XP9l3qvcsyuysZ2qf
qRRAl6Ce0CQKj+xNlUBJWSYJOaSJru21hB4oO6Nu/BrX8ggkVGR5qDIfNVH3mxr6CJs0wktNAL+3
C3U8REQhYqdTzQ6QPPkupWBUjcqarOL3O5LgJW+ByIFnD3TNZp+nbgf8TUtmAUMrRhiaa0UvlZGe
4tiN+XveHdpU8q5/LGVpx15OyezGsjUbzgid4EF+yu/0DRhGb23r9VNz6hTfqz5cGKvA+CV5zXHN
F35pD12Gnq091HkFjGs5hwRA+aAB9eErdgZRihpA4+ujXNxFk0yRSmxUnubPIpF0Td3GRhOYHdpg
4rkEQPw/RIBRIPpLKlAP82ZEDq+LuhjxwKfyTq+EX8ijfz3C4k79G2HecjBjJSqlETWgAa8rWm01
aKbDT8iNRjhXJWuqZwuJDEbyz3jmZZrOYhRQmpAFKkgSsdk41fAJH9BzZq8UjBen5iLQ7DaEEYbK
S9IMAZlIANrjkK3JOC0us4sIs13FkrgxqYyh5Hrtgh3sgJPtl/BAuT4/a2Fmp44FRFlayqhFy/K5
zY4EHiprlKHFEODiyQrQJNBsmv77xWEtOkFLmWCRDT0QXB3oeFF3qMVK03Jx6i+izLYlBIu6JjMw
EPgsD5AtSRUN6EgEjPrN9U+2OPcXkWZpSs5NtWUEpR65Hhzw7jv93yOdcM9A3wpdSuieoyfx9Ytp
pKohRB6hr9/CcS2X30C9OdkNW0npFkAjoJaD7G6ieIp9M2971CgtcKjRo/o2wOyctPlPraadizxL
QU99gFrHxLJqJeYRKpgLBaT3SoZypVAtwK7bzNhz1Wh33VDuwwl0y5EXe0mt/mbQm1k5qhbKX6A9
awpq4wR5tT6v4ZVRrbRhhZQp3fdeekfA4/PrLUxpBojEOPU+eUVvOvLWnyzT1/6abCAw6MmyjGwN
rtWzndiEVZyxLGV42srgKjjqjh1h6eTSD8AXV6bk+9qCIxpq5jBfh0Ak/NG/zrwkZ1Fth6CtNgzW
SrAkulFqa3t9/X7fj19jzHZKzPtapRlmHW43z0oWe7mtbkFa/NevLQINMRCgMB5VxyX2dSiKMRA8
F9DUDxMgkTJc0T18HaI1bNfCF/sSZnaAqZ1eyuEAOZtSklwj+YhS4l//Xt8l39RpJKgbGyi6ogE6
246xHTPU44GHaPzsxoI8YV86zTZ9gAm3Ox6qn7Au82FqdLurtmrnGCvhF6YL0aFUSKB0R7Aqvn5H
1RZhQ7uaBjb5TYHAVo3jOK7R/RceJESdeKMwOpmUY+eIlr7MxgjEvAkZMQIb7Ji3cJfcAUO/SZ/t
oHkEefCgr6wQY7olZzvrS9DZShxanoMu0tKgNqUjpRAnrMp9pytQhBJ+G0HR5DVt70oiHwoLnqSh
4pkhfRUMwNsYhVsL+GyLJA6JGw22KbXsG5S8cJAWJhNVmxlOBu5P0ln3tVSWm8QUoCkVMbS++G3M
pNv2j8Ja0MniRYCDwobOM2LFG4zqWIHXKgggwZqjgmeTgUmVE7FhObTBQl45jACRn2ag00EB0JR+
pqJGJ4jCsNL0GxV00MZ6onbldbCHgfrAfdO/51F8q0Wa3+ZkC3+2leNx4fkAcj/QOkjj8KxEte/r
MqEVROGgTFhDazLUnUlyKfWg3pFvlNhpn6w9O+p+srcDBco2RbMttyCIwQBr5WxZYOriZ+DsmjB2
yCnnLSMZ7FZ5sAEx0Z1xw/cdgHbvrVfe8+1aX2LhDfA11PRGuMgriNbaoc2sOuDv0Y10a/xubtgP
ZWe7WB7v5gFt2v637JGd5K0VrRfOHEAS/qpbzQ6EqIBJDIw7WGDTcqsy3Hnt2tZY2RmzHIOFjWRF
4JIHo6z5dQ83Hlj7ieanIa+lzEvHCzQ08XYjII9DjOPrV6SEcbPjKPr3sOiSq6c2/mmtBln4YJB5
+RtkttGzCY4lRNIHJLWDcjTf4Fm3kpEvjgNtqqmbAizqXIGcMCQIQ49SqaAKvAAzJ+YASPfv1++C
xYFA/W8qc+vIRmYzX8Bc6f8lRCPLQOMFFXNFDmSa2G9HIuCtUDCzYAk3vzU7OuDJrpsskDX8fDve
jPSTsNo1FeJY48povr+iceijCoRCFAwivtURmQHVgFK3WGCM9Nx34x23w9vEVH5YMCK3aHJXUbAF
r3/BxXm6iDndCRe7tu/7sC8E6ohS+FR2FDotqZPGmX89yvLITMCh0bcEzGC2f2QrVkrCVBYUorqH
JuRLlYXIpGu/SBuA2tvdIFXe9ZBLAwMWFNo/kOzAg32W77SooinNNDAIOoHY+Kmglo4E270eZUHL
haiXYaYVevH92l4yoPYzMqTB3U9tgt1QL83/KFFBtzxywZhZu1sWkwMA9ywFtUqUDucSGokNJhbV
WhZw27HfIQS3HWFrauN5DQ1aD1ppp9yPNvB2uz7Wpb1wGXZ2auD11hNpJCwYFeY3cKJ2Gha9DXZ9
Iw8Wd2uSr3zcpVVzGXC2aoywErKkCRb04rWwmgOY5L7d55AlKlxqmYD9rLWhl86Ty4izO6yVrQwG
mFYZhEbvqmD3NAhz/SuuDWqWP5rE5IJoKCQUoO23OU55Bj0516LKUTOzbVqQFqTb/5SXX4xszqMZ
K6kZ1BxrpuugTi5bvilZD9dHtvLxzNlh3OL1qrYmoLRtayVgLqIBUtrRWmq8uK//Lv65lOUkbA30
DzYcle6qMmg0XC/6GjR3Lcjs8ADjSMOElCyI5F2tRa4lCwg8GCtZxVqU2dkhsdGmosFq4xKI6t27
Et221uP1SVmKgcsEAtLA3k4Ir6/nk61LphG1DCW4MTlEvPN4Fp0kxVx5KC9lfwZEfVRleppBCnu2
VzUriaGUAlSxQJqJnHfb4GGeAnsIkOp2dMkGx6L/h9qzvT7A6dSZ3dAIjAzbhkmc8a3BB21DaJJY
Ng0khq5DEx4T2Ro8UemxWxZwELseDZ2vpXg2DgGknHihzTMCoStdReQC8Oky/ICt16RGMW5okW8S
0LBRJ9iC1gKa+vDTHsKX0gILtR1NPw7BkpOaROwVglMsKR9GMCnTMv9RAnPlDn2xT/XoQRuHB1Ud
NiJub6gRPQHC/ETaQThZicJKQxRIEmul7DY8v0lA0veUJJJ8OYJncEUEZDoHaD1qdQ6CdSdrnmUZ
e6gEoCU/+qIbc/iPwXtK6BBkjiX4JuDPe2wA87822V4ISCOJMRqcXOe/uzx/zMxadurRMje413NH
CSHoZrIa7hVx46F8/Ssz+xtJM0/SIIOhS6H6GyY4lDVQVdNMM2AuOnC0gUASjpTkBVadG6ND5apu
6wcj126KsH3NR/sGBR8C8jq8TJEpqD9gIAG+c2a7XR2jBi6dwKV9430GVnUCxZwiJ78EXp+OMNWb
vqsOMpPKHZS5mD/o7JYY9WOrdp8mI/c9hOnkVvatLHscQGhy8Ug5grb9QBvpXbLb9460d3E17I2W
nZRGfYTekAJTs/SjNdNbxqtniDOf4ryDNIzkGYl+Sln0Srtym8Be008hAhOr4W2mG9B0KbXHWGJ+
xOltbwGBQMYErALoLCeA52Luu1+iNY48AnnaCuWjHfZ7q1Y+0oZUkGKWb2Gqcjsa8sYKuw4+xW2C
26c7SEbxIUlFoBFoTDddexvK+VFnNSp+GrTiwqRx9BSgmDih5yE0XyP0DkKlPxmU9645aNXm+g5Y
yAIMyPr+s/5nh1ZumaUekbIOIgUO2cA/8ApoY64DirlJwpVjBR45K9ttOt8u8ivaJQlUYOwqCHV7
dAwKzVOlLI+jPdQuqcYTrQ3si1rbR0kCwme2szrIs9hjCCUD83HQJDibosbixGjjOWqpgbTfqPts
aD+1fkBbvu1+K6H8UVTRsxFqFAayBbhbTC83QgrNfVZbEOFIZfiz9bHwofFdP8BJbBoxnusjAzbd
znM/rvldYSjPVgUSs2bC57mhNz1pjyaXnxr4tsG4OkOTnsBFNeOozKaFcVDyonBVXh0snme7pq73
FAI1nqUP2k6zs/vUgGeyndWQA4r1o1KNg2NYbXUWvf2hDZAM0cbfysCfs244h6XtgSP6I4R+f5bI
QdUOUO+NfCJBWqiP3LIuzzYrbiseI/GWRAB2OUCK6nhM9fhnn6h7o49MtxPKSVYHvxrM362ePaIP
5uhUE45u5nuD4BXS5w+lpmzl0cLBR9MPXnZPIoeMg4bSRhqfMjt8jjrY9XLGbsuY3/Ukgf5PjiMg
VmGOnA06ZDLbx2Ey3g4b2Aemubpt9fQu1fH/6KkcZAY1HF3vP5CNke04oHYg07d8UHpHH4ofcRPd
25n6GkUQLYxI5hSldIYE/g6sO+qNJLqpaTM4KevfDbmEgC+FmziY+eD/VvlZhyFS9UdpV61zv6Ha
nlgQrRrwxuYhVG30St/LhXYHhupbWLVQvpCjQ82aTVuS0mEZ/QQ3+xNLBSbNWX83DOmzEuonxsJ3
qUWNWLMqDz4ACZygB+bALfw+TNFmA89pC8HfA6Qw30ROHjS4OFAKUJapbK0CIh9qhEpYIWOl2GG6
H82CQn8FbiEjuSlSnWARK5+DmT2VtbGJEzhsJHri1mr2JDej6aLV62lGDYmDToGkSwdr70yCip8p
H1icvzZ5/EPJ5I9Yh/6JHKvHMGwUQL8FDHOstnYgonZX8Rxu0xDpClmHJrUh3zH41TrlEP8yRIxU
jua/Sko3TSRtec8gfGEkdzKHAoyofo+a9SPs7R+VKkoXh99e6ZuzESkvkG2z/esH0NKT68sJNHuH
0KxPZQbBpcCIIPlj53tWHkkccIW6VTVCOLnwVPAdcNEBxurXjelKSuOt/IjpXTxPOyZ0nQ4qDnT3
5mXgUuFaVomwCqqB71WebaHq4SQl3VbtjaBbXj4XKtmwSrrhQKNP9ulrn2FCCV75BfoMRWgo6OWa
NKTQzKY3OK527zoEif9TDwSMn39Gqs8ySGo3IJKViEP5PbaoU1Sv17/l0hEPALWlW+hKALE9CxCb
XQbmOXBGg9IEwLnd6nWue5KK2m8T802vjJlfTBrW18MuZMYTbvufsNMMX9wsYVd2itFrPeRw0jt5
4LdFCjMGK62frsdZYDn+wQxACpKACo7SztdAncZkKVIHFkjwti/i5EGY7bsFKzhW5Z9FUnjoJjy0
hfFrGDmHGX29NYAfkTV+W/Um8VogSoCFaZwoHxUfhw7SgN68Zz390ZYQJ7r+a5eKC6DrEcsmsgkG
x/wVB13CtgLTlf3h5v/6oydJ3fDUbXrf2ITHCirsa6yyhcYnSp32xDlFX+W7tj1Xwx5v0xoFDU/Z
WJ8jHN1PWRBvEtfcdl4Fgs8dd5NN/Gmekoc1F5/pwT3bR1+Cz9ZBbpUJsIEILjbWQd0V22SvbbRV
SYCFvAnSsZo8PVSAM5sXbYo0lCy9KvA65kCyNYfaes2hZa5b8KXJ/kPx60uw2RGZSrSzaZPg/doy
9PgbvEugNmKs9PiXOnFfwswefUoJ1xc41bOg9uFbu2m3Aoij0kk9tmte5U26y7xuJ58K2GrRowV/
z7UzcHqHz+cOOEFYTsEzwMQ0ft1abQ21FynC3KUnYyseYRHv6z490T16V1gwa0tlym2vhJszBeUq
UnSmYm900W9RHaPhfmXzLS4S1H8tAuyWps01VUqlz01TxrxJu3GjbvgHPcB77Rhukn3nKf74psHG
Ck56u5W4C2chwHT/xJ1Xh0ija1U3YiKZpx3UDXKD0okO8CcEgA8Y1jKQvPi8hqZe/Jpo5cO5bjpw
5mRSAvExPaT4miGzTK9p6T4tQaq/PrSF5zpG9k8QbXZL6nlhc6g5smCAkqxBzI1iPsAUEW+meiXS
8jf8G2l2zNeZWYn/kXZeO3IjSxp+IgL05pYs365KLXWPdEOoZei959PvRy32TBebKEJnB3MxgAaK
ymSayIjfpKnHwYm0njsMaESiCJishVm4La8GNDuuVKETFD2nsRjkL17yosf9i1ocSvHYefJWk+MV
ztnS6fh+/maVsNzzUE9MYk7H8pgZeCt1wbn37ox4PybBnRIEW6l5uP3J1iZyWjfvLuZIAv0baVZ6
GUlNxVB2qky0zbXW0fJW+/dzTb/iXZS6cjsV3UPeseKkt+ihmdRsIww5UW7emWg+3R7U4r36fiJn
R3I9wudpR7Z2WR572UaR9dSaO/eg/pB33TH4qd7rXP62ubIqF4epaVNhTIa6MAfLyp1uCUoxNJeh
6e4xK7PrTnGM8tmUkktaDbv/ZpTvws2+HbrXuZhOBxgHx6486hiE0ZqodpNCSX7qt7WT77PX20EX
Eyz8OP4zxtmnjBpqY2pokjEgS+uK0jfNp/aEycq9qU8SW5HpI8ei5Futd+ODIIfqzlMSXnO1d4kU
sUXyktdsqob7OlTwnavSR/qKD0KlN3c4A2M8U7W+c/tHL25jqmY47QB1p3N+vfzCIamFOEUh2JR4
hXnYS9hxEyobXzLQ+O2zRyVWUmdsS3/lEy3urneTNVuHuaZUZiLK6SWSEkp++Yam/V5IVm4ydMAZ
wIe78l2caWG+219D6tNXdCcEi6fdp2Xs2pmESWGhkwHjFFagzSr/UYlW4IBi94bIbydXeysJX8LI
/do2VfOI+OYB7bpzLY+lXaVtaLt9eTQj66sqIDJqxkaAK02vURejH+sbwWteRg+i23g/yq7xbB9t
P7tLk5PQjy+K1B6SOjqnUVViS9F/B4poOUKIgLIW7Sy9ROy0Qf6w8ZrMlsP4dx0LP1pDOgRlfZFR
9qME++j7+kVPgFHk6Kvqivs97nJjP2RBaQspkFpDDPcRjEEPZYa8qu/RDz52innSIJTFan1qOncT
5u2P0ODviDBjE8Z9LCE7m+MF4XYvgiD8bILsPkKXDmXWfxJLe0Dk0LPLPDyYmfCoopyhWcM3HL32
qeX+UC1vY1ix0yrDk4/Tnh1TZHbEGjSe2ms0WOtQfJPLWLDr2o2cENTNoVQqyVEUkIMQY44SdDS7
7XzxyUSY66XKGhTqmp4kTupwKuz1chOBQgyVgsKtOOCZqkWJY7oFQpBd9AUvEIWCrwylPKq97xrS
voxU1AYbnHl8nJDqDgrLsS2OPUy+sfM3jZIh5qCEPyi//DKbuniQlKD+ng2GqzuK6YY7pcJzSFBG
Hj16NhzpAlYnC0XpTWGK1WkSxNlZUsFuEQVha5Y1MjFV/aNSUSSmav6mK9rvqI/8+yBo21foCO2+
lzNrF/uGBDw8EI6uOaBNzvHv6FiuHantlc8pGgr7Ss/Nc5ajFusMWio5RciETzp3d4oZWttCjdq7
RmhRXI79fKMhihuHIZUIbccz9WWs0/yguJK+Vy3dOwwD7FFgg8jsDkPwS+sS/Qer42cmZfHJmLTt
9aqnLeIHyI+qwSboK6rzA8POsHvYlCgO24o4fmrN4GAKcbaToxR0fS3i8ZiKb3oq59vBVwQ7pQm9
U0TWhxJ76kkqi2CXhN0TdBDKz6hLb70ufOyGTrRRBhydtFR79ouHPnCafnLrAaF0vSJ9joPv1Jh/
xwF2pp1pvIW+5aJEb2zk0hycOg0xEzSEH9hJvLiTHLKaPUk1dYFxEh2MsL2TA0G2h8kIjc3r7aRc
/xJq9GujUX1IOxIvKVY6PNY7fQtCcC+VgmRnqaY5fTjeZShBb0XOPRHnNrtrEWbWWZP22DDGSHNL
p6rUFO+QLkUVHzKqwt1doMtt67n4GsBDcSxDQ6eqKP8p83oniM3ZqwPEbuXeURO935iRdlDZkHak
Tl6baA7TsB8fUwudYTlQbI15t8eWvwOBewUZeQmha19EXkurn1Qx/4oSRbbRXITR3TZ4CNJu2wT9
Y61BxtULdFdDA0FUXXuJrPCoCuWrWYZ7q1c/xaLwbCbB536sP9et8duX3W9Z0H428I+z0h6ddWGs
tsnoUizk650zpKmdgSNklxe4ZsaK2OzTHry5blBX1MPgsyTVz7mmvgx6iJu3D9kiNX/3RffbkmN1
3w+FgEVmJGy0tJtclVNkgL0fRqqzC8R6Z2DRiCvD4B5RtVedIgnEjdoCL+mpqjmjEE/mhEbOGuQO
lIcXFHUS6I7JsenZSEomnnMPddjAlb8NsngxfPkrTgzRVvZEwWZzXTgOk41ZnXNpI6Q7rY4z5HCr
114sP0VSKNcoNqTFJpKTGEuDwnRqwSi3Y8D0GQVazBlqyz1rszRi8ygoUedoPZrUYPBZKn6ePpi0
pZ6o97VbAxAJwq3o+lougsSi7LtwtyOtfB4QfP0alJGCJplJMRAPt8BjrdR3UmF9Cnv1lDVm8bVQ
FPG5b9IIAdGWTGko2n0k1Y95LlgHWD3Kvkz95FuqoVNuWZLwWRTwf22b1vwxmrQ9TC/FJK8L6g0a
o8pWp+G1EXOqgJnVjDbmEaKDc6lq+z6Onl0njBhyBp9G1wtWQFfT3X3rzp2Sjnd3rlH1UGE6HwCn
mnHd/oOojV2I95a68vBfziH+k7zMi59yjzGGmJn1xTVDpywR/BdqjrJVFvNakjR7Uukjtlet2zSX
zA9Dmh+IwWap6TQuBhpx9sUThLPSJEd+D72dJv8u0sIwRnHTYyuD7aijesWXOjJeW+O16FceRgvi
LbKhvMvgZg+xGosHDG+75o/E4/BSPsP0slun22DWsw6vXJnyOeodnVIhMJKiufixv+myC2q59WpV
ey3ILHv3g9yz6jxuL1Hi0bDEqTPnwPZ/3U59V2du+hnvlqlYoatbi3gQh0cIxwf32Oymig2nmDNJ
f96OtjgmRKugwQODhRV3HUzpuqEiR6wvxUTpVHJEwlu7klZBWYtr9V2c2d6L0WbKwDa3CBIxeXr3
BfPIjTc8deKw1eIa7BmduAIbFpZKh9yxq30r6XMJ44OWFLaf/SKl/AUx5+328BeLLO9+1qxC5mVa
4o0F5YLQ7Bw5LneDGK+8KBafmAgK4cDLIHmGXc/wUHtYpYC4vmQ5JO7mTTO+JaQdlaFDlvxyezhL
XxMsi4FuEtJg/Md1LNCRmuKSCF6k/tXCC7P94q1+yqUY4DooRkM0QOlsNmW+1A1QcbwcX9dfAQ9D
SXwSVqlxS9/lXZC5MKlptJHclZOwWZNe5Fg7ZmH/fHuulkLoGoQPk/YAz//ZOELSCIXSNlBiD5pC
8xvj0JUvLy+EQMBKnkqVwH4+UCJDiCtx0PSw6wvL2sCz/9r1xmufyDu12Bm+eUZUFnH1THnA/eUb
2vEnKIEPeqm7dqkL37NK4lYEOIGAQ4omfk+bdei3slptK1H/2fs4k8f6wFk0ANy/PTtLbUTEZiYG
3LSQPrCt5DjUIRINLFtf+96Kv4rqtUgip9eoVLToL5bSF7PVPkWC+Unw412T/RPI3//+N1iIPPIv
PwDc1PSIfncStknQjUoAPD/nuXjkPTMZtdric3YvObVTP1Rv1sq19TFFoAlBcwftR/754JJnVkqM
HVIoX6SgkPZhFB/NEdX0TG4V2+fVt3L6LoXDzxQmCyjZidR2PUCvEDl8hV66oB9+15T9W4VWlzE2
l8TIV8qGi6EsGb4M9WRoerPlrqlt48es1UvcKZs0ln82qnWKqvDcxyug8OVIUN6goWlTBnA9qBz2
iwRAVIJhHdDRR9HW+FZ4wjkTLrfXx8eTaFJ4QB4VFas/kJvrQIrXQ0IKEK8A5OUEmAx4iXEaDWtz
O8zHXXwdZhrvu1WYjWORu5bcXgoj+o0l+afOSryVGB8vCQD6skm7XEHw7oNErzFqbQxCj6Gkd0r1
nEuWM7R3UqfYQ1Bub49noZ94HWw2IHT5C9OVCaZIdnrEoWp48C7yT95rDkSmIwoxJ6QWHP3O31pn
TVk5WT4uD6IrCEqChkTDYr6pvazJRkuHXUFRqBqf6vhJVX8Ma/pjixP6Lsr0Ud99tDaRx0RTWRs4
n2ibrmp5xI3xW1NjpZMGQ+/UA4+m2xO7tB6n/qUJgt/CT3G28DGuG6RsgNRh6iAS/QCbCGB/0vj/
DDP7fKXFko9xnr6EKY9G5HhF/Vcerbxhlhb9+7HMMglP7aVSz6vqkipvVXGM9DWg92IADj1ZRuKc
pT9Li5C9RKTF5wO1/avfvuT9ynm3uADe/f2z9wfW84AX8Qy6JPlI+etzpYQbV+DBRzmk99yV/fuH
SnP9tiS5kyVFlXTOc7Tnrtebog6+LIdTInnUdvWTt42cieYgnOLL34u2E0qVLBg9uMIjCHcdahCl
osjwrrhU+S/MkkBLflJKaHPcyrfX8wK68DrSbA6Bh+jGWNHdKjf5MXnxPxu79DnBS1z7pn/WLspv
PFA3VeUM+9XW9dIpgYYlJwXSkXQBZteV6w5jaNbMZ7tTfyu7CpDca3SiIYFOq/jcbtH37g/pF39l
1SzwtnXwHfBWUS6E1S7P1r1V5EkwmkJ+qXfo6f2W7o0DktN7+Ri+lC/WaXiWD91BWtlsC2t10g1G
dnRaO6Sj118UyPJQADkpSAOAukmdkwDbrxufEqzs5FbzfPu7fjinVHoqJHZkHCh6L1iT5HKJJgiv
BAuPTLi6WiqftOSv8fuE4VIji0J+gFtttk5NuPqWFGrhpWRUqSfaPFnAhIorW+/DQTKFmWSYECud
pnAWpvdx7DOKLL+0evaEA9xzpZZ/DYYixh9eOIsR+aM50R2qDa6YfsyqcGNH0r9BfthK/prR/Mec
ewoDGwHcPA3JD3iN3J8K2CZhuKoetHrINgUWf06fJ/dN4dXbTBx5oHcw0/04norJOsSY5DVxh1Oe
Ymv198vk3a+ZwzlCUeoHSQ+Y2BIvLkCxNZbEfjuspSNTknt1dE6jZrPpLEZK0nNFnsDo9BY2QXYx
H6yn9Cz9Acgkgd1tNCfepvu/Trpn8aYF9S41UBJAtmJnwFbNHsCrO9noIu6S7lTwRrdn8OOtMIUy
WTl/NjcPzetQpYjpl9AOKSY6Y7NVNCygtHpXps0dhgw/lAwR/ayiIFYkgKK7PP/uteKPld/w4SSd
fsMkn4W9OWQ4fZr+d8OFA4oVZGtmF3Fw3P3kbh6/BRd/MxGs6QU4+bfwm7tdwwItDR16oawipML7
l4fFddjCChFOCXX3jDZo4aAyfwocZV9/Fz+vSzd/PLUnAs+US0Imh7A4f9xYPY3EWCkhpiHxYHtp
PlkfZj/9se63kjsGeyl026egHXVbDXlyN3mE7YspWQ8a4pzbXG/NvZJllNis2toGlld/uv0VPpzw
GDlAI4VqzluWc2o2G2WI6ASkm+CiKKDntNcwtGyh/tT6WFXiTXs7mPQRTfEnHIDR6XlEQjpbd5WJ
5VjXKcGl6bzGBnGDH2ILzhsR/t5BpZ5abOE2eJQKpe3mmb8ZfORIMOSuWYrmj76g9GbgnW1bYuVg
LvkQyxjJcl9vOjf9CmriUERgH8Nce5W76q1A5W5rlO2radS/krF/SzwLZfo8cNJBOMpG++T6Mv0W
SXsWVZe2nhCgXDf5dJodHq8dbCRbqqrO9jxwajVi35Gm3olpXG51qemc1hMeLNd7lnOFHjK6yzkE
cbD/wr0kIcPo+9lz0kjbuGi/suhETMdwmPHToN9UySBdTMs9eRHNG1MdD8hH429biDyEUzyuKZ00
L4IiyDjxgoF3PfyrAo2euyK338aoeOWVe46E8lSnFi5WCXpQmpBu6QB1WKWq/8COQXGvLPKN4Cqu
7ecu3kVl+IU27YPReu7B8PWXSnSPkRTfuUb+mIfKozoC+i98UaUJLkBmUcRXPy1/yj7IC9IPbMvo
FxaCn9hNVbh2VWfbTjM7u/UkRHXd1N0g8DFsEq94MQf5KOWeexF4YbdotOLeLnRb5OygvyKZroln
BL7TlTP7QzWX/YafKOAMnviYvsyWc5K6kYzwi3Cm9XSSO7+1QQBAZxzu3LZ9OxWe9fX2kl7YPwpp
BLsELxKqGLNDDDmuDkpRmV8qL3Ms5S2vm10V46crMg1ropgfETMMDwF49D6BJn80zFETSDtaPUXb
NtpOvASPLNqsQpxiI32W7gQnPeBpgw/nPi8cdDSkbf0t2K3pNnxMv//8DIMH0nRifHgpu/AJO6rH
IReje0keo0O0HQ+hRAbsPWjb8EXcJBs8CsS35lCvzPfCpcERwvmBeADqPvPzKnEjeGu1lF7E1jz5
VOC97rUpzKNKG/72l11YSoRAdUdGXJKxzo6qVGpdrAP15FJ7/WHIFKyN6evidh99h2Q10HOPt61W
r2V0a2Fn/YgONQ72OjdzJmY/3InrBJsutZNEeBaDpLLjXsYCt15R5v/TTpnlOioJnoURFhUQeJnX
tyJQgTBIkyi7DHlJjUUSTlWv61tfD/5pivZ7YMaPYjI+y6AVaZQpz5mi1I7hqS+FBrwiyCB7F+Jv
bwy+oC0DiSO7KBWvfw1kB0vlSYlw4kyF9DMQj3yr9P4XsRkfunh4693gkof+Lq7bchOjHL0fA69w
htD9Bc4r2URe1G46EPU2YICKvgsO2FEa7WXPSGF4RdjAQyHjfgwvdZZsGzfqcXtk0/Mk/m5W7iXD
AD2O88/8r7tMH/HgRg90CKThJMRcBLi+WuBuYmXlrls4GLhY/73pZt/RLI2SHkUYXDr1FFOk0AsM
MOOfMmwXQVl5pi28NKjRYmJAOBS25ilN1hiKB2UluMjjwGtm6F6AYdUrR+tyEFxdgDeTPc2P1gCs
VFSkEVd3ojqGqW9c318JIa3FmL3rO1cU8xhQ0QXUgbk3dvmzv9M3ky5/cpYwOgpWNWiWnjb4P2DS
RS4oYjs0uzFUORQiozZz2sHeo48I5mSspG27zP5f0Zu1JF9jI8022lW82RAzwxDQJ5UCAIRfJwSf
cB8I+9sn19L5rFuTECXCQab6oWhbpTppEU2kS4ukj/JP9Yhv0gQMnzxK6KIWx+RYHKcSSfD3bdvp
zOQckbki8HGaK/LGFsoB/Fl2MaD94u+6AUHi5I22sruWEmvg1NTXqUyj6TUvaw2ZGqpqa/gTg+Ay
7DVbPxl37tF4iB7ybf1dclxbPqwVuJYWywTi1iwknClCzushrY56RlhEwtlL1WoCWj0GX7T6RWiV
syrVv8ZB1vdFMR69qH+QxMrDZa/rt1EtuisPuIVVdHVcz04XJTYAkUEXhz1/BDnioOSzmZjHtxfS
wnZEmwcAMl+UMsOc4YUWa+TqMvJJcqNeUjE5BdnqK3BpJNR8NB5ikwng3GRJzSQr9EMtYf+1G/PU
HivMETGedrAucEpcgO3/wmUMtUZKu1ibseOhrs2StlbuxW4Yo/SSljB1kS/vZXqFFkZnBcnbkz6+
/f08vo83zfO7ly5KB/h9lx7I+DA81x12M2VfrSlQLWVG74NME/0+SOjpvhIwkUa1H4t2N5oRSEP3
rsn/m6oT8wflCx+nqTE0SxbEoUvqpInTi5eYxJGO4PA+wzhaOcfUpVyIUwQGHjzGj82nfswAZ1TM
G9uutnG0ffAlYN/KKP5Q9JYGdTHQWkNzU60koIGTpzpkQOjQQjzaqqx4dtL22wEzdwylj2OZ7XwU
DsB17YUS03fsZC2lf7PE5IvfAXg0g9DEpDq+l7VKt9MGcqoUZyLFziJzgpJiTNU/05/dKSrv0VDW
3ppYeASL+DMsra9pWT20rnVPuf3JD9ynPuD9LKu9vNEjqsShUR0K1Nht08Ti+fb6+riH2KX61MxH
/Nr4UM0pVNn3h0ANLy1CfQOafrkePGuh8nw7zMfPMYUxSA7pauJUO9s2ZtxyzNRVeDHart4Mg/QW
CBT3ss5ESTSvLlHvhhuUideqVUvHEDr2EoVvugofjDSLpk2rVlSSS9+F38ZJ3qcf85UEeOlon8qb
lGkQctV5YlxvH9/zNf5Vk0sJIPQQJ94jNQwZ/dYY5Pc43o++9ZgGwXNVCWfDC+8lmELlqP+CH7Jy
t02RZhkCn5IGA9Q4eXrtXf+SpA3UTs6njWxUqT3q2mGsuEpg7INgvrii/3r7sy4OHY0hlfyRBwAT
fR3Q6Lso831SoBhige07qFId0c1xtNiW7dxJnf8iB0LGToNTSSqJau7sqJIHFVWAQGe9KpIjIDIp
Wsmm1cLN7YEtrZvJ2QvpVOqL6twZiBwfv5awCS9ehECE8UnQipWN9xESx00yWZBS5J+MHec0nTyg
Li4LERSWY/cy1RJ/qDTGmbbp2lqbtsVovEjJeTSVa9ma9Z5qJfHzrCLakMmf/hTK/DHxnNpHH6gy
q1fIUd9zjZKAoTfArb2qdjQ86zVapbdndmmJUtMEnQT+RaYIcL1igqExuS8lZha0bJJFdmyMlMZC
W5geccX329E+Hm+IK7+LNt187262MJMLysjT82YQj6Lb7npNeBG74NPtMEvLBWzIZO3Hqx8bvOsw
vDMDtQBzdRFL43fml2+jviY/sDgS6hfUE6ZG/Lzz1Gb4Xw1oHl58M/kCAaM9+pb4C1TlmtjC0lGN
qTJQOAQASI9nR3Wu5LmbaXF4iQ1zS0Z+J7rCXR3SL8/82qGGdl+ka3jChdebQUCF6g+X0Uf7Tx/r
UXgw6nD2XoQnBfrI3t+JxxoNiu/JZ4rZe/+XugLp+TihBmLoEyKKDU4fYTbOGgXxssPD+WzkzWnA
RxArsLt8KPZ/uzQIA2qYULyq5D/AlXcr0I072eh9UznD3H82/O4ui6M1F/LFoVjTvuYk1j40eIUs
FXrNLJSz3sBnGKi/W18yCpi3R/JxYTCSd1GmP383knxwaeS5unKudHfH57S9BDlkmtagwYt2POrj
Wrfu47biDYpoPYuQZigohOuIWqbI+H3K6rnp819VUf9jdMHfguPU6xDTT3g3qMD0jDFDqgDPr29+
VGyaprU7S6YyukbLXPpI7wcz/fm7SEJQd32chcpZsWoaEXCdAsdFBub2R/qYyl+PZ3bgoSbkhfRV
lfOAhBf87j3NhjsjCh71Rt/dDrU2oFmyoQl568VF05/VGjNTmB2FEm5bQv7/wsyWXeKXVTi4rnIe
/XAreFA6O7TfB/FwO8zCDXk9c7MbMiiUMY/LvD9Tz1OTDX0M6oMn+azafXRABQ1jIuN4O+by+iZj
o5lKqUWZXRswScJcx2fgrJr1TisbZ0yeb0f481dcZ4TTqP4NIV+vuqxpgzzOq/48SedXjwimoXhl
uJuid8L2cazv3O6QRHv/2TxWuw5AvoY8nGqHX+KTt5NFG+V4wX3p0bVBEtG7L79YmzUFzuV19O9P
nO3yNknMMI90+VxNMhlh45B42Wm8ZpKzdHy9n4nZTh9LE5ZlLsrnpKrt1N0hbVVaviOMxRYVK1sM
1p5WC1sRPBOpHQAq2jvmbMNnUds3nlpwenXekbqanfvJvhO+52ve2X/6CbOPbGnkBIjpUENDqu36
I5t9gadv3MrnsdP2RWadJD0Dmt0gw55IyaZvq0shcdRIrvyKtLKtxYgK5rX62Efy5zqL6VYqmwAs
g50j9XR7BS7OwrvfNp92qRomQp96jlWkButLmPP+DS7jahuCMd6ag9lsy6U7pqNXsH2L3BZ6NnA8
bMfq2+3RTGfarSiz47WipBiaXjmpgB1kjWuw6+1I+DY0mu1layDdhY1hgQKitoxQh4Yk9fVnTWNB
COmDK+e+vdO0ex1SdbJS/l/8Ou9CzA7XuJKEMAs7+TwIj5r39YfePNdrK2BtGLODVa5cXfK6Xj6X
ULoNiNWQMq326+0Ps3CUvp+ruZxJjmZF1utJfx6D767wcyLU3g6wMop5sR8T7VgEQK+eaV/tCndq
4nlOkK7cCIvr69/vYcyO695Vzcr3VOUsDM9SL9stRSi1yqG140USriESl7++bgBl4f2O+Pz1AsuC
Iq/DRlPOEXaTEeUxseAechN6XOHK9bo0fVMZmPYz8FgQetehQpjtXteRBrvWo2E1dm/+U3ef//4T
/RuD/7qOMcZDVrdiKZ9jIfmiBJOgVvSUK+UKnlJbuElokfzfWPR50SNoJNP3ZKE7R1n+RVW6syvW
JzGyMlt1w60BH1ztWkcfUH2kc7iJ9S741Zh6ZsdRfBYwatnGzXh2M6Rq9dg4l4F8L/j6No/FUy31
WFu4dWcPQoOXiangb4T1RaFbu6x2v4FMOqBsWtuDh79PiFedkZXkKW335EHysK242hlZdTRKlLuU
GCDtiLSjX+28SgYNZvbRqc+Dn67e1Y5O71vJsx51VWjzVnxJ0/wsRcPBqmRUMiP3U+e1/p1pjcEB
2Ep6spqwdHyAMXYtFdnfJ+KWrkBdUkQZ5NzcetK0orZpkLY5d1NfAniVUt0VkQKi5e2/WCUsw6my
A9hjzg4ser1S+2CQznF1mPofIR/GhbN/O8rSecQw/hNldrC6o1hWmVFKZ80PAxsRiidB/Xs9QMqa
ugkaVSbHUD68+8oWNxRV69XzkJqn0FfOoov3Brr6nh9vdBX9Da12yjHelMGP28NbOjneR54NLyjk
LDPSQT2DUVMffUkgqRCynxTkMpta10qFdS3a7PBA88ulHcM7cKgNm/ofuIDqMMRfmmrNRH7pmEIu
AFMGah8Gz/XrIyRWdR8Ck9Sdg1zaA4PcFVG3deuV0sPSAQKHaCIaUpuCoXodpcOPtKxEXzqLo76X
EGXYFpU8OH4XI9chILA0oojk4Pm+5jX3kb3HigGVynEPyGnCFl9HFtOc3+Xr4hndsZ1Zpf1B9qX+
wAPh29AaJhr7sblrBpWbR8q2vaU+ZZWGaqE42pmQ70qF1qzSeXuauN/aSgcvoYm/Bwu1EsRMqck2
l8Dw8n05lPFO9+WVbGXp67z/9bNcsvexQRg7vzsX6kmVnw0AbmsaUYu5NDh5sCy0KSjnz2ao6S1O
aSXrzuWm28JSxL7uGUFTf2dAJFKcBB8E9AqajXhnnLMV7eOlN+gE0v9P8NkAFU/MDPl/g/cbbo7N
5HK97x1hH59Mz16rCn88pNCuYDvSd+d9Is/Llui/yqi2Ru1Zq43Yro36bUzjlTF93LvXMWYZTWsh
IZbVcXtWK8P2Qm1rhD2AzDs1XbmW1wLNPlyg1z2A9rA9F82bi1xANyIgOUBKRkr39uG3OG2816nb
L7nRlrLQFBrQpjMVxM/dAHR98j/76wvERGQVsw8Rws/k1X29U4XG7zQr4ttA+EK26nVEvOT2MD7u
pimCCW5LJQOkY3QdAYnqWmhCtzl3ICyzwLcRKSHzW7PR/MNrvn4zXceZ3RWNICPJlZnNuTJFJ0Rm
zTMzWxDfaKRu6vHzEBYOsihU3VaeBEsL4v34ZrdGlXil1BRWc+7FwgHARiHDQm6kdJLaX/lYCxuX
MaIfQ4V0skicy2OUrtbIpRp0lFm6rWAjX3pxj5OWaboV39zt7Q+3PKMUyrEbo3kE9/X6y8VmDjVC
K8WzKoYvSuuqyJwl4UY0++zgFdhBSgYCTuOnsizlRy/rk5U9vQCEZ7jcX6CjYafI82vEUjJPNluv
O+sxsEbx0R+FXaPcawFAVmS9vOAx0F7MQ5t+Whn5dFp8WEvvAs8OyKyPYzlMCFxtJdLZTfkEJs7B
mWCXNNt11M7SFlEkU+YimArfc12ACIPNcGiV8ey14J58hLZ7P/5NPrLmPb10pFDhnlpVZI286a+/
qKCXUtSGantWMDwP858Z+nW3p25xKJBHQeOYmDPP14yutPKgaFJ7tpKvZfF1rL2jGEsrR8oCSB9/
zndRpu/3rshdk3CPpa+1Z3mfH3EJelAOkP8RctlwYzIwp/wS79dOmKWNTu8Iog2gNeSLp6G/C4qh
vZSOfdqeeTHvvSLc8oDe9oV7GBPk2W9P4+KHehdr+i3vY2Vak8uuzLE8GrZkfR6ytdEsfigQJvTT
eQ1h2HsdQW+kRoiqYDwHY+DI0YtW5tB4VkWf/2h0zLeSAs6d7pcGmW0OtxtGREWHsWvPMEhDRzTc
nRShjCAEhwq8SSK6B1RNfsRJflRj49kd4Zq2jSjihBzsh8H8YcTVkYbXfeLFB8mtT6EqVY6Yu/el
ajmWlhZ27Xu/DDH/B+zDo1grwyYKanXTip3l6HFLlU6RfQSvssyWNBOedu0/6n7xK/TLPapkz405
3DVSdIwU8ykZPMzDqntNib/0AqjxIW/vEkF6afI6gVaQ7JuuHfdQAP1t2ieCoyIoantVfGzEbodB
BNpnQVbdC7oRb3vX12ylrJEV6uNTpsHZlpPv0IleceHbhrzt7dgDI9T2wb4Lwl06dI+jFdeTj+TO
E9V7+rPn1EjsgJKyE3jpcaiFo1HI98XQHRBJO0Vy+GRm8q53q5emM5+DyQMgis6BNuwkt9/lofiU
A9V2lLr1NrTtx82guF/LUvhdYLnZodHY1tZBqLP7UFG/aYX6QH4tk23nxQlZz11L0t6GeYdSyeAM
kraXM2WLQ8OjKOV3kVKc4iq9b1V5tDtDfOYI9ydmxU4Po4OXxqBP0lNl9dtUsp7COvskmrHvVH50
1oriS1nGj3pO8cnyoc/L0rat5WMSKo4bcb0kwz+j1O5S1bzUBs5xsZ8l6LaN/8ghSJNQ8Z/bofum
lsoul7VPStCcTFO+kzL6g019CFrtOWrlY981d4FqPtWKeV9VxrYtrY02wNxsVCfJO9AAvkaXrDdM
W8s19Aebo6mFn27v5Y/FNpPjkFtUo62umfP0V+skOTVitaFsHp+CRL3TdLITvEl/Brl8Mf3xcDve
0s6e1CoAQHMEIyV1vbMD9kPRDxzyOSbJiDKKUXgyVH9lVEsnFJgGsDgSpyGs2OsoRmL5vhpz0Dd5
ctT7fGtWn2+PY+GNxMv1XYjpJ7w7BPUhRO6tScZzmQIJjh7q2r9L6vq+HeoHpDOfwgFEtBXBNcKM
IRM2fTD+qJtqKzQKtmeBsKlQp+3Kcb/yu5YuAl7UXKKcnCS0s4zPbf6HtG9rjpNXuv5FVAECAbec
5mCPPfb4mBsqthNxPgsJfv23yFd7Z0zmNZXsu6cqT9IjqWm1unut1dIyS6PpqO7tfbvTgzR0FY+B
KxDoaoIpAtQdj/bKY/7CfmOXca7IxyjYLhZptJmW0HIBROhocfrcOvLWBJvw1wv7s15gfzKxzKAp
h5qTNg3HbirdftTCTlHQUSJBwSowJdob6LD9dTnus8nFVk61IB3EUYZjNtB7UIBuqVQfexLfRcR5
/np1F04NpwUQIUA5eHX/MWslNVViWJgfxxZsjyILIXDkEZIFXH58benCuBpIpMDwhElE1HaQ7iwc
1+7jaWATBYDT2KsBTDRu8sPCwJrqi9LV35q1TPnS4s4tLhIiaBWRnNameVRBcRHwtlBnnAnDiFXa
lDtaaMzFNLaNlqya3pSa4ac2mD/rGlzlfepsMH7mF012C3H31E00ucZRfSEkYUMgqY3nP0bTl8Ei
dUBhmKo9PY60PQmoF2kDPpckSf4hZHwytAgZEgJkddJ39KjfIU7szC3ZaltUNwD+k3tr4+zLoD+g
u7yz/pqbBaqZ50tcZIcU4JMoBffa0TKMQ+RASCjzMXUP5OcKFeOlsPjJ0uwLZ2GROaAajaKWHsW+
euq+p691GOuefGaHYd8lrrPvjsBc4ob5sUa2cNHL5gIwws8chxZ+rZfMAQXlZKITAW0h6AVUradH
jw0pVkLsRX85M7Rw5xrSsYaZEfM4qR92ciX6nS3+vtOGAzNxL+OFq+PttbjAEogIqRL/xzGfmjDK
OXKcwiVrndyLKzmzsnDIWiLbjYeGHosBdSnzZFLoJIGe4uuIc8nKjFgm4N0A+cEymdcbUtkkT8dj
OpWeBtpgMllPcf/0tZX5ilmk8vPTcVZdRulB0xc7ZmV5xISV06MCel/ZpF4hDl1kQJhDeAldqbNd
XNI80YZHpP3nsEGcV9ZISYaNwzR1FRdQGbQwMLOGGftVav9zUb/tLA5oaFWeZgKhyX7s/WiDiUDf
MD0HlWZQDn4gHJLNDPXXXbz3wgIyOZ1n7f5+SBAATgOtUUwnwhv/6JDaaWU2bUKPJoYEKTopaUFC
YloroePCnqLCpwNGb2NeBKnV58ghEvQBK2fAqEg1HUaK0b1Cb3YAOa+ML1yAd9nnhpb8F5FSx31S
wx/VfXEjr8XNcEJHcFu+kQOGtvckAJHBway87Pbvx7hgGaJSOqgjZhzAIk3S+3GCEnRuHFX9NbGO
EI3XrL9uD8wmMIWO0iykzn/F5/P428VxMVq2PCblSQdFecTvLLsKv/7WZrdbuOUnI4tcDCTBSasT
C3MmHfFi1lZuTdXa/drIRX84W8nCH3IdYpUcnbWjDcCPSE5Tw4LIbFeC08WlWJDSoeC8xKDJ4tbA
MJRStRBSPA5cfmegoG/zwv+HhZyZWNwXpBaC5xamf2L53HSFqxQONm2ttnUh/kG66vdCFvGvRjOv
BW0/piagPNS/897s9nVFnuIiutKTbI0D8+LpnJlbRCalrRrsJiYSdTO57SbjCgDkFA37tRxcv3Ct
f1rX/EPOHBqAFkyWc10eld7LnnJQqj/peNn8agxBKYsST90lBxtE6Z70NE/3jRDkGzTsN4nv+M3K
8/XCK0QHlGoeCUcMAXzr86+JrVEvpxhCiQPBUOAUuQLsGz26ObruVUL6erFi8OI+nxlcfGpgSFIN
AX6po1r/bPlPPmPI13CKl2ygBQayyrmV/seQnjpYimKj7HPkTaJ5anGd5bRxZbK2eWt25qM+O8ou
N7KIcdhhjR3SEcq6DlQdtCz4+nu75DHny1mcUdPFQ5yNmE+DBIlXxS8IHFsCMvluFdN96Zs7t7Q4
HLWJpwqiCMZRia+lqbtaA5IaCAkbA9rz5Rq8e237FgFRd+wCiF6MsVrsRm9RSYyPxmisxMOVzXMW
80NxOULUNiL6sbJwNtHGUFEDbN9jfeVRuLKYJRw+nyWNJ7SLjoNsMMjzI2kfEnDAfu0Jl1pSYNn4
r2c7i9Br5WisTTaGi/W77ifblmHsZ17FPRkUfhysEXtcukvOrS1CsOGknZTQqTryiG3w2NtVcg0N
cNHjHAN5LhoxQOEuTNiFg6CTIUkSRXIweBnEo3YQCfeUcTp1q+Syl04JNMeOaYLHVv2D/bDsGlpq
NfJPPkAAJS49hhcjIf/gC6CLRPED9TRAiBYfrDqmbVU1eLkBgbqJ9Cu87zaasFec4ZJng3gBPAUz
/R9wbZ+jT6XqU1plSGMlWPuZuI6Z5ZdgJOGkX7nwL1tCLvH/z0hfWNKgExs7vMRruyEenli+AhA/
3ntuR7Xgaw+/dEAETVdoa2gA8CyRNS1yoxEqjubRrn6U0H/IM+q2zd9Pp89MzZqFMXqg58Dr+Xnr
AJuAFIwOIUWQ3F7VnXjqbeXB6qy/r7cBwI7SFKgk4HFLRnURW7ZoeryqqhHlbkDwKp1BERna0OU/
3Kro+2DkA88ZUDMuTqiuQbaK2q1xJCw/YWY6gZRPsh+48Q9vGoCeNFSW0MWyl59rpvAKYqMadJVT
NcwhBdkl962erazmgr+h34jZFWQmJoahF6uBBECjdj3GBjXyFqflruof446ErBk+/trbPhmaf8jZ
BZ5xxyryUtOPArpWmZIGjoS6ZbkmgHEhjqJ+Dd5AiCTNhCkLd1ML3UidFAlz00ODtX2RaxPfF6Lo
JwPzDzhbhzZm5cR1GBAOtKjlCIUA7hlqGZQ9XoDD7utdW7O2OJ6ujEUvM1x1JmZRBajDUD1ydTUN
0mRnjZH3tbW1zVucEZ8kmXiDJEu3631TYyKiVlci6YWg82n7FvF6LHkKuB9Gps109MxKCaNOXCXa
49cLuejVZ16wSK4mjFdwquI2FQw8FiDCBfN0QJr7aY3+5wLwEl/mmaVFYiVGpk9qjhy79813J8Hk
CtxCCPe9B2+OQt0EPcNVEPfK8pZKeHprx4YjKuNYMKgDgqKyhmSW8r0HaeXX+7jiEMu6qGNPvZgK
JKlox51ECk5fECeueMTaYhZ5Fqm4Inu8B1F7VW7iHKxSkBI79BLgPmNasbW2nkV0kHHXxDbDFH3v
gAnCyemtNuorN9HlTxbQdxsvIuosm2iOPuY05fC0qMW4S9UGpXPVsJusboOi7lcO6PLm/deYvUi5
R43E3JkPaCoxMYKeOx2tWaDMdehfqyAC4ospkf+sazkAUxWgXi7HRB4z8qrU4GosuC/WaPYuh4ff
RhbO0Bfgn1OgunscQUrZ291OCEgVquXf362f1rLwgz4Z0mpIUIFIUh1QigOEWd2h+/4PHw/0Q9GS
Q36qLjcMSoulXWqpdnTG5MHi6O7HU71SkLzo0DNFroEaFMwswqkGQqRxmFQkCdEQJGBehGrn6hf6
q/69qNkR6Db918oinCrpUMTQ6TKOxoZtoQvXxQA0PIgfxabxBwiUEunJzEfN8y59dB5ijF+71W1y
Sg9r8ejit3X2QxbRtkiVCYwKqOvFDophWmxK16gkdw0pA5my606uecrFDQYntgFGLxSYl29NSbp8
BDOnfrTiCpCPoTkqrfHytaNccnpQSgFHhElS5JTzn5+lFInOoFkxQ9yb1PDyYV8CUWhNd18buRQp
wHRtgqkG42t/MLlkUgM81+60YwtO1ZY9KjTy+mI/rSEbLpXIZ0ITjLGhKEr/qAhpKgPgpaoFnKW6
oU/jgR/I5It4S9pNsRkwBW560fgEbGxk7P6F4ATcZ2fm530428y4Yp2tEFVAT5SOLo3EldrkJ60b
VsYWLnUrYQivGvDWYOZ8+bDJMbNpgSBdPcbX7Hs13Sq388QEAYEW+Pk0nyqhfTs88aN+tUZIf/Eo
8cjBk0215obV5yVKPKQnO20F6qc8dg1juoVuduQWZXUs0aAPvnaci94JMAdecJhaQZ37szWQOmIE
SsFAfxFF94Dl3AL20IIhYVUu4aKhWfsBPoNphmV9dEoL2pEChmaotQ7kgKJcpe3G8QxXDytffSMg
m6vCfxjiR/QEX6T5awR5+XJUnS6TZgxQBJseqS3Bh7xGPTKHx2X4hINgutlC2RD+stjBcVLrTFrz
pOBNzfQNtTtw8x1V0ByT9KPkbKWPcylm/bZn/YHji6Oyo3GOL7D6CdAbBMiF/7VPrFlYeCCq6ukA
oIU4lo0epoYl8NQ21p4Kl4xA7wtfFioHM+HN522rNW10mmSeCbdfGv5KViECF5gMbcyw/LawiBWE
A7Se5YU4OieZh1PlAoKoP6ah4g1eB7Iz041ue+nTq3/Q2EM2dW56cXEXNssw2K8Mx8HZJUrmZem3
bFr7dNd2cHFvA2o92pmB9Rnl0yy1CimaFUe4NBH0aR0L37YiqUDNFSZ6wH3q2gUhURz2bh+Aohpk
4n6877Zf+96lMHG2c8vHT600Za1R3C+QnHPrpr3JRuMlScq1AvDK5i3fPmM5xlVdlpjRp2DmGsB7
rtOV3Vszsch2jYRPlSoabJ6S0yvdVsETbgxrifualUWyyyZZZGTCEUG29rqI2hvgN/4h1T0/k/kn
nF26dlKZej9k4sgdB+zJ7B1YuN3Xx37xpX1uYxEOwAJtWbLHucsw2gjQ5mwLT951eIO4dpj5fGt/
K96+tnkpcJ+bXMSHnkOaWB0QgZocwp4pYlDa78qqvIIS343htI+WAuWgr22ufVFLfG3p6LbVJziu
mZXTeCpBZhYqASj63fa+t7x6s9Z6uJixmZj7x1AtCpsgGvx8eqyQuS113BeFeyUCFDGkCG/JW+EN
7twWTV554tMt5gpv0NBZWe2lXObc9mKLC41yM1HxlcWVK0PpZ9uo8qCx7engy3Kpq3njCXIFSaiE
K5YvH+7vVS8icGtOwhI2Vo2Z9K0RjD/IM8v8mcYFY+77dl+E8R0qbI6frbO4z5/cMiMAtytobDHr
ArjiwjYbMaGu6fDl1tfCHLre4bCddXDL+5nf/7TODXxxm88MLm+CXu8spkW4bqzR7fUKPJ2V18Y7
x1qDyF56op0vbXEh8MJqOmHOyUeWv7A6vUoa6G0N+S51ukce1SvPmsth4ffK9EUFpG4V0do2HKgL
REC9JLCVLWrzG9Vv9+ndqLqOD0qAr31nXsPy+Cxk3mhngMaAmIsPRm9brvY1UkY122vjz3wM2/TQ
Vrfm+ASn8gjmMr82eGlTzw0uv5KRMLvsEIi0RPWkg5lP+dYL27dAq5iu8fxfTIvOrS28s1VolWUG
ljfuLXCmejY04ge39EEpdxRhCWLpctN7+hWEMFaC/CU3Pbe8cNO6hP6F6BD7LF13WRT7iU6hnwEC
bePx6x2dj+irI1y4aYfRE9SGsaO5PNXxzSS+sfHn1yZ+ud4XNujCNRs8wkcLM3jH6UROIAdqX2wM
wMWgWhaH7K764Xj6rQVKozFksW/tK788xJuvf8Olu/9sQ5ePm6IVGs/Z/BOg+Uv6x1rk/v9mQf98
eYBzijJTwELOJhcs3V6u/PjawsVP/HwRiwQGvLgqJFnogJufhPm7uc3uAKzxIDjr93cTBUvq2pW4
4od0kc/EYzGaWYegkqs3UBjZ1EWxIxXdGt3al33ZD0G0jFqCZf9RJHTIGI1idIB+YDkYAO3buhrv
c6tcCZNrZhanRJuClVA2BuS6Ac8yNBFayn3HeF45qfnd94fHA71FMIIJDeUlJs5pmKqUEchZwISM
QqEWsKbfAsz12AvrnjqVF9vqT5HJTSTeKWMrrnhpZINAgBBIJMBqAe6dd+EsDTWNhNqtAJDR2JCw
9KGsBEJ65DDdLgtJupo4XYrKM5DnF+HAPFbx2VzFaoUXOd71Mvnm4OJOc9tTbLScRwKCpoev93Z2
ueXWnhtbXAFtUkZWPuNPh6J0Y/nerjZ7Lsb9cxOLuB8pWg7ZoBQPBXdAIqZtQc41KV61mQEeUxAp
nnYAC/PbWgXm0td2bncR9SXDQ6uo8bX1TPjamHu0/h6xq3S1bHExtz63tIz646BoyojkRHhaOPlZ
gLjrDVseAv8c5o9rOebXZwbK9s8OgtzWiU0L11mas/c6zr47VRb+L24BfszPJqgjrJjPlB6s3I/V
3bBKOL+yZ0C6fraggHJeQFpizpPbHZQXHrkBOHIbkBHT4+2dc6RrXbpL8Hh8x//5sACu+WyytJIs
KSkWNYRjMAKHurf9wRtDEiB6rQ1Wrx3S/OdnQSMp49as2JxAQhS2t29Yq3hfn9HFUvH5ehaBopvR
YIqK9XQB2zoiRBZwyyE9+yD3euKCntdTTC8GlXMGXS93VXZvPqH/O3SAA/nzCq2q4NyayRXSHbW9
grlJEPnOd+mNviz98WptVvPig/J8vYtAAs6fmhclDOqbKPaam2GnHtLbCHLpz/Q0eU3hESjKqG/5
D+dj3Hy92ZduunPbi2DSgYmA6TryEaPF9UOwpVx1wikqPr62839cNr+ddBFLDCcqky7HdzE/PPJX
qMoglhS7cTc8Mn/tDOd/7Isj/MVoceakwwh1lyFCCjR34Mh22Iow3q7zNVxMWc92bwnpbSydKs5c
8RAeQHXJvQNfjU/Zod32GOV0zdTLIGRj/Rx3IGo7QtVh7QWw8jX+2vWzhUKZm2aEYlejmgSp1WdB
NZG1nHXFR36FvDMjWSUxjMSxSmAq3N6EfuoPFSzqKw4ye9pXZ7YILIJXWQUNAxQQD51AdXTy+cbR
PHmVHLR75xDdZsf+hl71P5R1IqSvUxNQb3z+5GG2Uvr5Cdf6EkUkG6S0APIaLtDl7qxBPUfuKd6C
0J2FfCXcre3uItxksaEVxEYaQerBZQRuBGJrmazVZ7/OGtDa/LzEGjQD9Uhhxu4gJ8rtt3jsHnNB
d12yxvO45pSLmELzjEnVRExp1dadUPLT2u8rzrL2gS+iiUAPwHIimDBvwSZk3LW7Miw2xkPkm6pb
HOhH+qSHvWdMfp25ya1+v2J/5Y5YllH42KakcGB/br5NPpSAns2AupFrb8dttV2xtuIiS5o4SygW
AhrcE6xtIiB+djezQTwau9k3nQ30YH1LcddedRcfkmfRTZ834ey7H7vMSoDFhsscxifwdEDuqPDA
In5qdiBse1zv8qw4zq/BijODJmmyzJ4bTA2N32VhPTbWsPaCXF3VIs50VtGWdoeQOd3SDfhFngAM
9q2gujZ/ml7rKf8i3Aakx+/8bPnOkg14kRj5lZ8Ze3ld3Jk3hlvslE2Ljs96PrHmLYuAUg/cqs0O
X3rZ76t429bETQu5ErXWjmoRTiJj1LoqgW8o5vfaeCjXkJArrysgcz87XymhEgRuWnGsX2SY3cSv
0y4Hv7RrX+u31bUGWJcrTmK7Ruy7EiaX0EiuJyxVUrhgS36CfNkFvWyYpaCMUeLT//ZVL8GRDMRM
U1FhhfG1AUdUA5CDntqt4XI/vmcecKb/sysuMXicQ/iZjbjKTfuddFDIpc9JY3qleujzJ2vcGkm6
MaGmTYTqQebGFauC3itXLVkEFdbLMc4B1DumHW+P6mCqXinNkxP3H2mSgtez1KMVCPFFk6B6AFma
DUGTZVWvL5FZZPNlAfG2e1vrr6DE8a1xkr2V8PdBA1nP1ye7Zm+xxKFAq9r59WzmIG2qTddSxcbE
7T621d4ospVPcaaKxMfwOXeC7gxeKv9Ra1lYHPt2QMUsye6KWUpMTfh1kSViozEN87wdapkla2K3
dax7ObdmO+hmuUVSHq3KeG1BMGlH7EFPq9htWPYhuvEWanTwfcv8iXmPIGs19A619CPShucEjGFj
xAuX6XID7em3LlVcqk4HFWITbmfJR0HbkCGPG1VBvbyFOpToT0OtbpmZvKgDCYc+Az1B5IA0YIrv
o862r9UcJMNN1bcuOgW3UV3v9cywgyZ1rjhGXKZqsD29MO67wjZRzS8zt4HMuCstXd1SsBBEyjT6
0I/bpE5Vh7Jlr6SxRzdVm++tLrYpZQ9j1LlTepjuB6/ujg6Pdm3pYKAKWmEu5ihRj0rFRu+TawDa
mi2TIzCd6o3T5q2rjx3ECdp37mQnsB6B1iG50Un8M1Go5napM/h1CsHoiIfCam/KdB7WqkGqLJ3p
lSTpgyNGsI2wIySnUzwKCHQCh3qX2shWIv0+0q3behhvIPLt+NBO3VIru+vAbmWpUexGpnzE4zCI
OLhuk5idTJKdrLx2AR+wPEWC0ULlduzlpdxrin2vRMYD6iajTyM80HOzp15qRA60skfoLFSgqEq1
4oP3IJpKVDSDm0bT/KwjPKzHtLyZmpTdTOABAUlxjhp8DhGMCoTOaae8S6EDh6ByxYfOr+qrk3EA
f5e5IVFuuwNk41y1rG5JFL0TELB4RWlfAcI5eE4H4BmkwiqPQ1VoV0O9Zksb3oaOCT4/ZvKfeZ7f
VwJj2UmZjSfDpkXhWlZ/LbM89SwLJ5Zp27Lmqpt22T4R8tAVaRJIiXKKOb04sue7Ora519ccsyiO
qoRTamp+ZwoHVfYmgxDTiFy0cV7Tqj/qVfpNxAbzKq0GT4KVIUckfdiScidzjKaBpszNcHjHHFxU
rvELHzNSSBORVglyBV9zp9c5vG8sQ2lFqVdqEXM7KGq7CiswwKpMUOGb1KNjDiNgVs4PRknrgTUB
uXBFrqc8MbfdwL8JVd0rDXkz7VR1y7h+YorT+xjkTbyc9vdxRA/UeC+7PvV6i4b6ZG+SxgmLfkR7
2R5yN4LQ+j4TUF0wGwbJDD5ytzaaBzlYNx0h75AUvqIgvMonCzCSGCptZVKlQd8hKrUcubHm1Ddx
NfJgULFBgNXdF5BkdfOiuLHj9Dgw+540OIQsKtBeH7V025Xdu2Laj5gFKv2m11WvF+SVl2Uctp2S
uW3JzFCxpqc8UTeq6OKAyPRZFJnf5OTd4qPlJX35oUYRZkRE2u1iyoDZKgdlP4mS7RQjemNliTEf
63sqMmNbKvEW86ZD4OC/XDYprVswdl/nJUhkK+0OeDxcWCz/CYH696RuQkjsMNc2sT0g3n4dnCko
0tRGKwmcO0oXJ67JzFc1sjDhU2EGh5r0RhbwLXMYdpin3iuZhG6w4kAHqN/1rbNnERoZ5Tgg6hio
OymITISANSwrSetWdf+cVc4E3zNuwWLkbDCF9UNJMuZPDhk8pcofEyX5QWZ6DI6BPj8xnGsoofmQ
pozd2IzvZV3VrjZl36GbfWuL4bpn2TbvtW0isMXCPGRSdXatXZ9Ylj5V2vShiOg2yYqttJPDRCAu
PsTWjxiS1GVRf3cK8dPs2iwEe8QeGr49wDa64pYFIhfhjWfk7KqGAnVOyk1kVd8Vq6Rhl+I3mMmw
A8dG5NuVvcPg0D7jzRZR8hk/yM+HZAxMRgOwYVmHnuNfaov42YwAsCfa8FaRbDcmgxPyvBhcY5pa
l0klKAeSuHZV+hrN/Cl+gChRoOgJgmh13aE4bzXipsiKH5lJqVtBSsTV7CoJeob/6hrZBrjSnCBl
Ai/jAdG/iWLbjSxQFFTD+GyLNPFBJ5xfT2Z63ci82E5Az7V6frIQnII0UiuvJ6bXMbAd0XgCObnz
mhnNJlcQYnuqg3Ove6xkd9X2RoFbcdobWYWwbisbyBWEdp+FbV3tpyx5UC32Qgv4eZSzDQp25Erh
0cuAi4UmheaVoGZwZSNSP9HK/KR0qb3pE8d2lbG+qWtT97GU2KV6/AMVYu7yvBJeIcVrZ4LqkxvR
6DlGjIMyMnBfgaNW69RTYbLreJxu0ia/74yoD3gWnwSpEgRzyAEMRWjG4kPigRHwESPXZtXh8uEW
ppWjbVIXQTKlz5muhkRFrLMT+ZiUag2ifhk64/Ai4tLB156XCHjqi9MriOQQLe1z9d0aMwsSKnbl
Z6O+G8p4F1dRC6r+KXaVWUav6Sbq6nUtgiS2pIfr5KMmAkSLKjhUEMRcSSLdbacR/HozkLYx4bG1
Yt52Di4M1M0wfj9ZdwmFekbEHTvonGajmzJoY923RPygdNz2k6pq3ZwoG5sr10qFPKEtxUMk0ytS
2LveMa8HBoB7H8ePUBR4LKf6hmYy7EDyFeIKuxrqeONAbitN5OgzFXTuLRSK3AH61vjxDdTfEYsT
qngkQ1OqFvprIdS3Ak2pqew34BDWibIvjep+knLTtiAj74zryUEprIK2KKLYt0K3H6rcFvBKawcq
ygMflG1REYQWB9GuGrSTrsdXU1QiB5MNUDv0SPXhG1Q8J9cuMsMnyfjeUjDaqphQMGNjxylIJZkC
mZdIz8BSpjxz0WEsvIc3MZoeuTLe2j25MyoUUpn9opLBLyZ5gvD5fVmUZhj1IJTnzaOdNsybmiKc
iGm7+D7w0SrmT32MVVfVpntNQ5NdVUSzlwKaxqVyZTptqDazXgPm+ArD12PjySlAPMm1XYR6u0XQ
25JJoCnspyannVLg6SzY41SX/jCmPqClrZuOp952/KjkG07eeJztkIAe+5Ruaa4FBai5XA4IzmTU
ex5902gRyCm6N6Z4Q/vpsTP6LZfKZsJ9RaQKgtXXPhtuOOeeagIGSQZkUZDcGTA1OT2B3vy7ET2o
ne7pSbspcXlzpUaSS/0UJJ1c1fY8ltAaqjxdTTCeoV0pON0Y3WNcxL4RPTdN41E7CQuwWxbdvTKC
MDpJ/SqmH6KI8WnautcyOyjrfpMXzjaPlIBCLttpUfDJfkLR1muinwVeL7HsrnNzcLvS9Di0LtBG
2GgSDULgFGTPvIF8dFRsc4L1a1HAQSQUp4OXd3hlRsxrmtYdjNiTvPKr2sbQXOEa3BIezUrLJbb2
GJndrjQdRNVmE4/Mq5PTLPAmwNZBTYIc4oXkr2UcuSqt31VoM0gDcL6mApOQ7kMPw4U4tifTKFTT
6al01NuxB5ZH5EFjin3vjFs1UkO1YtsaASoziDuJ6FttMV83p7BMbB/MX5ucj37ZHMf8RWHxtteq
k2beT8iiihHkIJSHrCLgPpzuqHUDaWRcbUXQW+XBtPOQEWhKN+Z1nUYQUlVzJKbxnqjNqUQmi+Ro
Uwvoj0xqQDPd05TkOtGc0VWr9hrZ8MmxjBtHxxBIB1WQOvMpRuxqC5gnYAilZoY9YgU0jK8pw8tr
aLZVMtNsySugSVyBKUgy0Id4coLcxLYkkWO5Uz0erCgKMgVhLBkCKAb/mPL+llUvBWhW4vmzjoog
KjQEoXpTqBLModC6M/v94FgYCnjVVPDKAeaTd4VvRZ0nB1wOAjdO8YOz4s7p2m3UqAC9cl+vIhdF
0XcCtHWR3epdW+OR0N4rfY2binukxPh5Cw7aod8YVY6BwrrbkuKmzJF/qCA+nTThdnERlgzaRpjW
4ra4i/AXY15BWUS+q3Xnd027G2qQDeLEkgnRHeGpTZsXVR99LUndPpEulYrXa3elZBsrkT5ypC0U
W4KWQJEtegYT6zYp5CZve1+X1HVaegO5Fx8a1X7RJjcjH8EjCD1XUTVeWpdXKKp5Kr7I2uiDWNVe
u54VnonwGVPMa0t9B0T7HtLIW6OqTkL078M0bR10QmsbRVOT+lOXbfWkcct03FpD44Ge1m2s7I3R
Psis+hvpUMtKuGtF7U4Yb2MbbaWBHNC0TpK+8aq4UUy0lYCCG6uxcdWcge7Uce1eAxW7QB6ShA6o
3eI49UdGt4QoL9Ct+VBJfRg6uS9wpbW5EggHuVbXjG5d2hhizsMoxRdknVpGPKkAXMGeuhZQSGEN
u8h+1yoVgVZ9Z1b7My25dCEff53ir1CW3eYT6CUHti26dk/HpzJHD6oEJJQY9zo02Rgoa9EQC6de
hfIHInfND7XahWAh20xFcRqqGumMvJ5U5teIbjaGLekEnt7sHhsKPmF06YaXZFDCpCyuS1sNyiq5
hspjIFo8+pseOjsUX7e2KaX6QJUqKPVqcIcEJDoZtOtb+aJbdmih17oDjEUAl2A8jVR5nBT9nZpD
CdUEzEz0U/U9Bo0xsoL8oYo4qgt9+17Pau1jdCdz8Z6SpHMtoT5NenQlqfGIgsKDFINwIYZjhrhi
UeokEJZSYgbAZWTrgUbEFdNxGzZpvqUCNxynYwhS8p3C9T1JmltzmJ7rrvqYnO4gpwJ65loDZSPp
EzXykzJNtxrFDTzq5p2eK3u9ZhhqFsbrJHnr9pxtYkf3eWTfFUqEN1rM0FrRKDSqK35tglDOVSBr
m8dEIOFrv6dDcs0rfFLcRsLOOwfROcPnNirxEGTQm/QmCw7pyNljjfGusvEGgYTsCTnb7Ugx6KQX
90YPlGePIQyp0m/MyJ9YC1lq0Bu99rx6iYmeA8efbS02bfRWaYLKkq9tgZtnquP3oUpB80xCSCQc
1Bgwcqsnmyl1HluBp7zVW8+dIWpPdPQtAqv1JmL16GlJdNVNyoCyhu5DQ3db2+L/cfYey40jXbTu
EyEC3kwJWllSKpVKmiDKwnuPpz8f1Pf+LYI4xKkedE8qQpuZyNy53VorXYM1+QMPsnEbOOWL4Clf
Uet564QGMnRBZlBEu3ET/RYqHeiY4ZLSx+jcUL5FnSzcpWq56SDMbZ36No7Uu9qtv3Rps5fcGKcv
bqmGMDNhVdyy6FR06tbU9ccqTQ+iwol2m1Nk4nDcumg3P/Gco0AQPJiaDtYyf60a5ybKEwHuHu1L
UCb3lWftS2Z7Sd4QzijA4a1SR4YOSWDStqtvnaB5Iyj2V1mv/Ax0/3vWAaNKwnw/+C1CAGbr7gu/
fIji8j6J6p8d40y0XfM3V9VoyCbG1zZNg4e0R4xBErg0vViV62FwKIQU/aNVJtDZVvoe3hqownoH
+ao0e3VltA1SP33X6/x7VOsvip4H69orhVUbqK+8maCty5+uHNarwvQPyhAWNxqedNVm6qGV1GZr
ucKhoIy8an06+UlBXaNjjqAzoNEdxHqlqN2PJBOKtSP3BGVQeO+KQX3KmuybWmc70+pPSYzQuF56
L7RB0s3gud8oQj0odQCDa1Nq5lNUR4NdcA7WQNu/qaCo1yICnxvL0V8TJwh2fSn8osSk2QihaWuh
z2HeCN2SO0faF4CvWqVp/CeDRtgeQoBxuib3mygOj7Go30pKSEzuOIdOhCM2hN6ATK8YZBIkI6rW
SgJxuZNrq7pxjih66+FNqogPja49Sln/3QmjTVAM352RgNlyywewSfu+C39ZrbZnEM2774IuImaC
OLnMLOgzQvB4QVfbbSTfmbG5k8PhZAy+RY2qL8bwiENeJl8hmx7lHqL7IOUAJH7/IxrKWwqjKGD4
9cPgGMmmkbT3Wiz+mHHx5DVCiuOPmu3QD5GdqM3oFkkLW98Kflyv+l52DsYarIquKgIVlypLAFOE
rOiQis9jJ4JfXb2RKlNeIXj0RqK3vm5sZswIa5DeQHkPCSdovPP2iA6vYkXVNjx9dKzt0h5RD/5O
XeWHeMv4/5fr9i57SufmJj2lRm1jIYMq+JRLb35A90WAIb11Fgrnl02lcyuTplIhBmURhFF46tQf
rnBf97+ur2J+1yA7Ab8IKTOkjee7NuRtmgyhE5z+adt6duqi5+EzryfZ4U80Np8WDI6F90lhXrNk
uI7BZ1rQ5SrnBoNWqJuEpsrJvJdv/H2+E2z9TmPafuTM+3vJZ0S+Phkbt/dT+zS1UspLhuWfYBd9
laXmqR162zCDzcKixh89WRS9FEXinMPngyrRuZ2+lZTAlVX/JIbyn1gt9I3nlena777FMlNLvtkB
8K1u4UfZ5jUlbDhM3o1AvKtVc/v3P8VAyAT0NGJ+yoW0WZEkcWMpfnoK/1i0A9ayvhJdmwLJG3Uy
bWO5VKFXS1/1cvgAiVQUWgA0mBQHp/N2nqsJnlq14antQP/0yM8kZvAlHOib+dVwykhoLCt+dro8
XbggM9fwzPLkC1P1ygbP8NyTVup2X9AtG4xVJy4hcGdc2ZmZiXORqKPgRWMBxjjitGDtBtUuE8Wt
WnTr6x9w/MGTo4QYFHQB4ihEc4HNrpxUhM++DE9y3QTrMk0fQIkvDTLM7RrgAdmSEWuhwDq59XHD
kLNepcLRl+7jkiyg9ldOGCycxXkrDDebo+INDCzntyIBFK3WMEycgDBsBDgdvGjYwAy/YGZux8AK
i1S84dS6mGDtS1lxkqoITy4I4loT83XndvpCS3HuAKDMDE4IHgfZnHKdIWaKKoYpBic9Rb5bJAlR
V1JPGFMt0ALMrAaFPdSkccZA9KesXbloRDz7A4+m2rZ2JuaDXYryAuvHjIAVelsmRL0AkBCRUicO
C4RO5NUJMtDRXXGo782DezBuCrCBS2Dbj405P8+SCASSIIAoANTNxFKlJmh21bp3ynPi1lIe0B6u
GA2UJSKsgux85RvGplPcYoN61bMOGQFtTRg5EiJGyaJ/VCHFZNTDr6a0knUo6s8m2HQYi4wlVNbl
Nx5/qs6+QAWo8QXOz2uN7E5rhpJ5zNTWHiTaAn1JpddYZ8rr9Ut+eTOgS5OQgFThHETlcLIpbt05
puEoxpEyDyRj4bYxQmLkJUaEGTPSSC6sGTqkzxfCDkOaOk7T98FJIhw0AmGd+YIdpvlf+2Agn5/M
jPv66ZWNi6CmGBcFp2Z850oKKlJFDmYkztKxvXxnzy1NvpAQVkMEDbNztMTf1aBuA6Ha0wNbh4HO
GKa7dWTwGlq9qVT1uSb/iPCcRrIkLXv52o2/AmImRUdHGQWb8/W2SiZYoaYQM0nOt1oyatspy3Dd
0OUiMaOQr/Q+ZdC8Ru+n16yFB2L2o6qKiWgULwQDDufWQ7mNxhsdnDoj/6Vq2Zrgsy6b/r98VA16
kJFURr2AKKq9EvCMliwyM/aao906hbgvy3yBSGlmqonN1BgwHeleIOGcPBKOLrYtTVQHgupi0wso
oNZEhbQke6dZe8wbCSSfjKetwgrAUTrsHQrrerKn7rchJtvEorfwky49sATtKEIyusmwxAX/jOob
ih+aXngaVCWw0VLby4X3+7oDkC7DYInFInRLfK/rYKbPv2KB41f8Qh8dsLkztsN+nLeTbBq5a/Da
C4/X5SAxxhQo9EcKUpmg4txYJ4BMSGrC4MwiBDYDjxJr3+31oo9tSQo9OszhxhL6hadsJrk4s6tN
4Cuy1wydI7gmE+6jmqq/UYXVCKcaNtXOOgb3S0Pu2ox/+LxQbbKrLSUwww3y4ITwZLtGv8W0ma6i
64Qex4uIoFfTK/TPyNNsvS2dwwDQmJIFsiBO6m4rEfVwiqHtOgiUfGNGQ4++gpzR64oVO6cJxYxF
ZIdMEzLrkxsHJUx+l6l0a5T0LwttXUvl3ZBZP7vQfR8Slbobpb4VYlQvo0TRbaHSa1JrCpJVlNPX
Cwo7GaJ7RoMpxsTlppJdtNsixLhQz7k1GlS+VN0xbsUmg05cz0AZdWOvwpOlQ+GIw9rqeoJdo5Xs
wCuXmOE+HMnk5SbcUURRJItAqGtyapQkpo7le+Yx3wwgd/JwZX6NHqvX5DZmDp1Siz0mbDqCUk+L
873jybi0DbMrSYxF2DX5kI7v+gMjxf6pVLd+9d5Gr357U5pHGluMI65z4dHzf16/kjN+leX+a3K8
sZ9esb4YiFVkDmsYd0+toG8HYMuauaSSO/N4MCWmKKAbUSW5oLNVe9n1GYUjJe1rGzHNbey9SWFn
i6K3z81Ht/I2DsNL19c259Lgz5UV/JkE49T0zRicKpFavE0gULAVmCRdaYq4uW5k3qd9sjIZUBW9
II/TVKQkogo7rf/tVF+G7rfnAWaMftMda+sHiyKt31Bwb8WFZ/H/Yh1naopoUECOc/79oqQpFbkW
jKOw13faNt+Za2cL6vZjgnnJ04wbdnE+yWkUAkWY7fTJ3YAUR45yV/JPiEV7JLxaYlMuNm1dp/LZ
eq8AWcOFB/kDcnHFpjHxpmpptryPrX9yip+dptqKGtmFGO/6EGx982TozxW98rEQrwrPgvXdY95G
CFMgb9bCcZp17HgEE8SxwezZlPS3cLMhAKJlAfQctqMaguRvzXW5pga6TwHbr2VjYfUfo/XT1RMy
w91nkOVBnXD+eeUyZz7BHPyTd5CRTqkOzaF5VG6jZ+dgoXG3KpiDWQ92fVBvmWGUq1Wy047ZwiGb
8xEQiyG98FHXnGaBekXiFjmxdUxp1Siea6tM08VRu7DYmYl8CUrl/9mZgimkqpQ6PUr8j6pcg+vd
xb8zXoOD/uiMkjv7Rvjz9zWBc5sTlyu1Wh8bIt90CO7q8iUXIjpBbwsuYu7eIHQG2SSBpUkCdP4V
c6+oS0GMCXsO7l54ZRe7H9ZDtnf2yq5fQ2Bw8rf1baeulyjvPl6Mi/PzyfI0SZG8Tohz2Tg6L826
36gbuAXtNl+lvwVb/MWwIe3qh+bPP9od+hNk6e4SH9ns4ke+llHvhWh34oUVKAHyhk7ySWi8tewz
dqP5K8VKN1rir6JgYcZ7JpuVccY8aGSy4kVgHUp66zlR6J9C/yYr6WD2wka1mAPk9i5ci7n4Ej0/
a6QzgQVvWk5qkpTKG7ShJy+intQRGKivOdD5tnwrIliIgiUR4FmDOgWFka2dkv/E/aZmoskNmlGQ
nzkruUH02rh38mSl5qdEUbZy8bxwbudebTp3XG9VHLkJJgaDIqOfS1seljLRDoeV96s56HaVrAKY
hiowR3GM66l2zUv+5i/S/cx+yv9ZZ8Xnt0ZThd73HJMhvqzcNrh8v/MYzhIJOKMF1z4bKcBEwLGh
MMEzem4qqUSxG/KOtE+kuaZYtwJEwEvubTa6+2Rk/BGfQi2RXrhhNhTTuqBHjnZoHlpfDkhK9G9p
YuQrVauPYa0am7wHKxcMjblwYGc/J9RJRGAULsRprKB7BfNlsemdwkToDrVnMfpSmo++WP70IkFh
xi/8UXjUZ6LWSTcLZ2lu9ehvQaOKEriqTzXNe7/vtEIzzaPa6LtW+8KoyQr8BUO4frWJMmb0S/C/
RfPLIEm4bnv2IP1reooCrsQSrq6BppWfNLdhHxwYB/kKTv6pkrz935uCXZQKs2iORa6Jp+/kJPMi
1fdPRsTjLH9VEyZn8vomlI7/wRBSu7oiQhZLWe38MDWp1eZWqZtHYxBvKib0Les1bJKdyaDTdUtz
rz8yggY1H1TiL0Qec4XZLoaTCcCq9D4rQ3WFDt+3uGNM/LqhOff22ZB8viQvoMbTFxgSDRTbNeZN
3Uw5yKr0RZWUd1rY35hyXzI6uzoZ6paRo5UsYfI6UcbKcys39KPvtBTQ2ntXzTZ9+fctOdoOJHVI
0Ik64pLTzwVztqz2nIs2Hjaum3SMJPEMtkyTXN/E2fV8MjTZRD2TQ1TbBe/ka+IK/7nS0q8GKqDX
rcyGwhZajFSMTBEfPXGYpHLyIJCunqotQNRtjOSxsLHsGhI4fUS+LsjVzMUQn81NXGcdC4Gcppp3
kiFsJ+wnRy2i8C7R3Xcai+EWhk51wSRdTM7bNHb6bHT890/+ulfhUc1i2YfODsyW6mSMdUbdq9AG
75nfSLf5kCY7vfVh95XtUraOZSNHdtYF5X0sJiXCE8zb7iQYCG6iKq6Z8ArWSmbdpjrTF00XgEFS
jLuhaesTqlyDHTjN7aDBvMAz9RsvyYiE7P+S8gENJSf7ofsyGKtWZyzGNHaDrnzV2rpnBFd8D61y
J4HFIsksnVVd1f3KqvtDbwq9PT6cSec95Ywb5ohVtqF1cDNaOUqxlt0G4GvdN+smdq2tKca53QzC
jzaBkDzTb5wiOTGErx8qQX9xlfqP7FgICefVl1hyHNtNtWofd+beFBg6ib2W9yTSv6MrpDL4miMC
agopo3qglTUn3tdMeDETXg17N5PHKc7IhlHAvKsBlmwSBTZcxTCPetndagYvsVWCfaS9Ag5eppWb
1c+uU997guzcSE0Z2GU9vPSp724HwwD8PTBjS0+v9KUvTSm/yXn75EvGWxA72yg3XvR6eNehQYly
Ro5BI32XPagT3SHV1nGZB/vMEr9lPTzGRduXwBjEreCXv8JaczaGGhe2RvgOFCpQ1q4e/9F9MznV
gibsgkL+IjoJwl2l9U3T/bcAyu6FyzYXnXw+iJMgvtGTMgklCpmp1+6GsHwNei5B91SbFlIwDP22
0s5wmJrMO2nN2CO4oITwk9ECS1gobs49pZZCBkPEO7KFT/xYlFZ8nzonJhuUNXiTk9iGTL4l21yU
H68ve/76/Wtq4snUMAmTuqnwzMN3NQRDlVgHqdQWIr+lBU0cWeRYg6lXNTpLbnE0LUb33KqpYc/Q
NTsSmwWRi7kUl6bgGIFR36OIMnluQnSMIYFOgpMjyG+pmj8Kic48YBaruw5FrrVYRgLCSMIftzIe
o0x1V06kvjCqDraMKPUhNIr/UCU7+0njs/zJzYFrieo4roiOrPp7kIK404yuWXgwZj4mgQqJKJUM
oNLT0kkd+Y6RBaRlbmusgLSt5cix5WIJArtkZnJTIittZEGi4pcO1qEf0QSJNA6cLQSUM88R2jV0
xDUq/WM5c7JlkWGVaZzqx7zwjhHSvLgDoJ/oiRvOtjeDhZswc/8VphUYKcAm/bfJoWFOummHWkVm
u1Z/62KzcXx14WDOXIMzE5NDkAShEmcCOmBqWu2B791ZHWCcrlZ90Enk6dev9lzVEgk1Gk66plHV
mvaBzKoqmNh3yWS36YN/K91am7i1y7XzqGyyHUOL1+3Nrk4lSkbcyjKJZc+/V90zDq10jXJEDtMe
tJpZxHeaxCuxX2rszR1AWZdGYkLqAhdtShVK567WB+U4CNVaUA+G3N/U/tLU3+X5+5gqoOJLXYWY
cuKFHT2L3Cop1aOPkFGt0a4vv5jiD04eQNCFw3e5Ioa7RFnXNTSiNU7g+d6ZvWh6XV0NxyCI1qno
2d6IAXu6/oEuQ39FRcCDEWAwg6Q0kw8UkMjkUcmFomu6H7ThTQ77XeHH4AXUG6NU+5Wfba6bnAlh
Eb7jSpmkawrF1UlxQ9AiRQ4Gs4c6pvwa7oe9YDv7+K5du3a49h+dBXsz+ziWbWTG5GCLvlhi3dRD
ATUm8vJyAlL2V1c/leJS9H95MFSGWzjnJjS7PDCTNXmCwoS2ofbHuJe/uo12o1rufe1Fu7AN38c5
6YWLfLko7CnoonASqYJN3XqUNXJDj1U7lr26z+pjQiSSiP1fb91oxST7BPfGkNjkjTYDP49zizc6
jbKjWzY3ipmeVFCAf30izu1MsozQo+UY+goFdFBxdt810Z1kZMLeCJxNNYTaoWWAUzWyw1B4W7/X
i3Xbh7eDrv7Si6U+5OzOqpIpQZNJq3TqIb2s8bKKAf1j4PWb2AyfUqd5KfthIcuZPTCqJtPUoPUl
TVW3tKDFxXP3j0kXbRjxQJDiXau/kznY4K4XYq3Ld4z9/dfYVHVL1NK4KAMiOtgI2N567bfR9vo3
nN+2/61n6hmhY9f5jJ5+NCWU0MRoLRjlxpGWxkQu/RUrGSfVqOizoGm90PcVxxtyCX8Vl69paj6V
knYfS/17RxGrsLRXI9O//oeV4YMtCDxMRnAml6BIrczTKRweo/BFze6U6inSnq+b+OilnWe847L+
tTG5ALCEeDT+MwMZMfPZg3hhK0nuj1Zz6zUoJudeUcttmsGVqQROsLJA5NpajWCkmOawblRxb7uZ
BlSwGezMCM2vWl8pjIdXsS001nsjdN19GAnM1HCXIlWPV4Pc/qgiAPqAxGmgFcmwMtK82QlWuwHR
QSrcKHdBVX3nz/7I/ARAmVY/1mnmr7wyKNa9Kj/UQvFF7OONHg93ZR/uNCcCISpuIggWLNEFI1Ls
fM3bdX61LwNolsi1V0XdMQIRlpmNYEW+Bn0Q3EpF/yIoFeBrIeWJy0C8wvxgADkINRk+RiPbdKV6
2xTMNFQjH0SRZXvIE0jmgRFsKbgU++sf5OOWX3wQxppM6NIthronH11P+Vi6nhFoIj2ci2sPHLW6
kYNbrboDL2NqyaZUv7uBteDXZ2/qJ7uTg5DlEKQi3KUfs8IDKOi235K0fLu+uNmrylkjSqIFZ03Z
eAqllpG0N7RjXj3V2nOWHstgwcSsd7PoVCMjR8o1feLzAkh8XODQZXAlUuHaHA1dBg1pADnz/r5Q
yu0BTjBWxOjFTx/fxHO9MNYd7RhU/h9rUHd6aO6HVv/zH/btf2YuZIqiqgShE+f6EfDTOhMojSBN
Ui68C5cRMxPFoigzWMyDi9TxedTX1X1aZY6kHS0v/RN1+Vb1lUMgxo+t0n27vp4lU+O/f8o/syrL
4lYL9CPAKwQB+nU/SGuX0126ye6/mEIdmOkeAHfTRMqEw46BE9KO3iw3jSraqRw+1HK6LqP8x3VT
MxN+4w7+a2t8Qj4tS86pkLeo4MEe2xwEyQarfAxfLLuzs+/0lgYbYOtWOFj16brhuadJYnyRhh0d
HpzGud2sZNuSjO1snGolDy8DZAZy/Oi4kCdtkkRf8BRzV+yzucnXa0y1rygh4KFAXwew3+T0Wo3+
LhPjm85c0uSZ8xmfrY2/5tOm5nIr08DSNMpPOdQ/6QZVwZ8WjJzX93D2SOIzxm41g6DTqEhJhST1
NNxuCCtZUJ0KYLFtWtqQky1s3+yC/rU0DYkG+Bscj4rJMa2jB0HVH6l1HrTKWSjbzflz6ZOZScKo
JUZayQGuyXH0r7QfYFOG3Of6pi0tRT7/NrIDGNuM4/6oA0i0KiUFX2GuhxpGreuGZo/cp8VMHsVB
9PI6yTrtqHS5XfnuD9UNfDsrQm8jQFDQVH8vDMdVptADBwYVH3Eai4NJh7AYAOSxTou1GgJP1ZTu
v52Ef41Mtk/J2wocMgF/b2RPkVq+jXRHopMuuMCZ+cbzGG/iH4RehvjVYveE2wosKVip/El8GX74
L9b3wbPjL/kxf5RfoxfpcP2zzZ3Bz8HlxFOovWBUOWw+R81/ipVnc+mxnzt/PFRELbJFc3vaySuB
YvquGbOB2ojr7RhDhSyB2bDry5jzDSLAOR5HHfcwjcOdNs3EzBApGJsxCQx0G0gDxSagWvM/5Uso
m1IvGOcSLsZBeyVD3K7EOYTtrvYyiMskfWmoZHY9SC7TQqYywaTZ+bWV4jyyasZ4j6Z7b+og1yG7
aIoHrxbt6xs39zBRavn/DU1lXUQ90p3Glfqj2Sf7XOyfFNX900OIUYjWTz9XoBDq2oUwZvbMmYCk
VCqNMpDI88VFDimvKfEY+kV7E8TSyU2XTMweu08mJsc6iXNTgY6P81B9M9wGFgvPtsKf1/dusg7q
byNmzQLiSxteMaaBrFKFglznbXGUEV72Q4ZZgQpcNzFtTfxjA0gsZT4QUhfTjYGBIHYXpMWxvUkO
MKgwZtjs9UO+rjbCrnkqXqSF6HxagfvHItKe8phHXyJKKEgXjpDFBezs5k7cZKh5/UQSeQOpzA3U
iAsLnN1DsgBRU8c55GlpoK1cLzEqPUeUfVMjxpA6S9TlMxYYGadOBboQjMz0vkoN+IZQFYpjrN7k
gEEXv9HHSNmnfHDcsTMLk0fC1cBowLNZjEHlOn5qd+CW03pdqnBsrGVo1V7pAiIdc0f7clceux3k
PcEpfHaMlf9sSrYK/cnbktzf5AZc/KjJe5yC3YPzaVw2lAaRau2siuIAFYGFAzrxVB92dJIrZg5E
oADTZJg+f1eUTVccvWw40KYNVnH6pe2/V3loS4XxVTafiiFbDfVTl3ertJPsdsg2kXkr9aXtQLVy
/ffMLfvzzxlPw6dYVOnUlPyJOzl4d4FHpWQfdgsVybkD9dnExH0xd2F0bltxQToIwtC8MLIFC6N3
nx6ozxYm3ksq4AiULCzwv3u9t6CndX9GYfoT5YS7XvFsnYmbrs4W3oJpFPLxLdHxM6mEw4VzoeQH
U1Yh+ZmPs4HIvDpWj+XL4KyrW2Pj3nU2jNi71N/2r/8PuiXTmso/pscOLFzStCOnD7iqDZZcxXR7
o0N1sFCzuR8Z28tDdCNAcbEQbs3sLzVr3AFBF+nEdGK+rjOrbDw5Z3Q6/tYlpV17f+CWXatDZXul
uQ2kfCMZxfb60Zw5NxTjR4y/qdFdMyZpkhvmNFmSLGeQb9hm5LpW5C7cxpnTf2Zikt5Ska7dJAfe
ULv3mf7u1XfK31J/j18KVoHxQRqV5C8gaW5ChmeFcX5kwu3gIb/+WL8Ej/59ue23/Z181z4z8G61
qyX1tynm4MLw5FYYRRAlTOKwf3feUfxq7GHK0rINVFmrZlMfWgQFbttXiH2vf7ZJYnNhdvLZBFGr
qJGHHBbtTS46OywfEWJZM9rbpsPCwZw9Ip/2dvL9krwqykgN8mMsIRMUAxaL6/9wRKiAjHBNoEwX
4Sudt1QgM+PBdRPCouAGyfAXRWwWfMncSiSoT0CO60TK0xhPUp1CKRmlAL8MG1QrQCT8l0TeHx+G
V4eZcnokzEFO/DDsbHGnpSlYnsK58/vitg3atQqIrjIz20u/Xz8GswuCUoKI3xjHyifvqdhoVdT1
XK2RN6rqvhfpy3UDMw8p2rEEKApD5AzjTkJ+eBZk6D7d/Egl0UYVepUIqKgO0spb0iCctcQSuMcU
pLQp8EHIdVEQCyE7dvC7Dc4Xx/hq6Q+R7y8ctelAwccXIuyij4vLGwdNzh9jI6eA3zDNdRR38UO7
i56tJ/GonJQbcyvu1b8EI4/WSP10CsucB+pDE2tWK6VRUavZkVbTncU0li0o4h/G5Rd67xfbR5tY
ArjKK2VA6vghGPUpxGhCdLQtzQmOVWN+cyzhD9Rua8tRn0UDnMr1QzH+5rNI4MMWbxSwZC7stKVF
g9ihG6MFDEI1R8tnhC9VtYcqK39et3PpXDFEy0xWP+qTF53NKhD9UE/y4Bj6iFDqiVSD1/Jfg1Z7
tcRorxlQ46aZdQKI9VjFug3XbGu7oRGuZaX8E6bEdEkYbq7/qrnVwweBA4E6n+2efFFDTBJYkNvg
mDFKIYjO3q2qdxrAf9kwpy7BuwzKmmwbnBNlhPNzKldDToZQBUe5T3/WvfmjjCjTognwdwW/Czuj
j/l0crrejHTNK/iaXblNCqbLkmQhfZvdMp1xLsIahQbO5LXS2iR0EzMOjgLzsPJP1aGhFixlpXM3
APzJ/4xMnqlYgWdT8DLWoZZAlosNTLR2Gz+m6dLjOyUH+WfL+PiQG4zFlmmoJglSGqh9GByjLNm5
ElQOnWSIUDfG3rpJUzi/+1hY6z4TuHEq1Ouhyf9SMOn/+wn8AKbkCHymAA25MODjbNnSOvD3mmXS
gWy+Xj/oF48LBxDwIkwOHHWN/84PRjQIbpoAxD2axR9Fb1YQDl83cBlfTyxMclRf5vkKCywg2evv
o60HIFW3Rvwe4ETHXrA2dwrHZJDxIaiKLibJ4FgV8pDa9hHOt11Qlo99+szMVQiJ+SBX0Uquf2oO
AhJqcxeQPdFcT1ZiMVJZS1ujsBbQZ0u/ZrL2FIZyrc3E4Fi691Z86rWfrfXl+opnTMC5NZbq0DCB
dmty7XwQdFVUOZAoJ4CvQnkryR6lTmHhORj/zPlzAEyHLhLTZdBBGNPb0AjwSVqwYfD0eOvKKfYy
DLtCBbOwThs6WnBXc9Z45wj1qd0CrR0X/cldVS7Yq1ru8SXwiNSWuir6HzqFDcn/pmoLDbLLGzAS
DTFJyWgNHn8q/WloVUkZBVcvF8eupvGyFC1e5HzK+IbI1JksixnHaYJZhZaWJh0+S6NYsYbF+z2X
an1leCFKWYNoPspByYyj9TMxoJP929OBbYbagB/hxEhvzzcSgFUvBApOTLOgsTS0Yp2q0TYJ0h//
wY6F2x+B5xJ1iHM7gw5dPECIAGWLep834b0Hu3ohOy/XzUwlMfGIrIdmN6hGMIgXkLVGaR05cbGD
fslzHcD7kg3treCktj6E93qXb5iRXktQeCtyfgtU+oVb78HtLXabWIOgVM2GYRuE0FnWprr1UIa4
/gsvr6NESRFCKUoZcA1MOeCCwPB9r3H8oxJZvS1YyXvnt8MmzcvtdUOX1VK2AtwBFVoOlkJV4XzL
Iyv02tSzfLQJk0N2LFfSvtvD+rXpvkeUS5fYUz4oaCYewBiZ9BhmhaqF83Rur9WDDLi/HxxjB3JS
WS9GzioCIsjb3sIwunECrV0NphGiTp09wJ5frg1PWgc1ojyeGVKl0387RfUuB9GdVlg/4FgfxiGM
b1KLHpBP690Og1Jddzzr++t7NftRYJqQSdbGganJT0dyI3WAevpHCepsKXwSJHXlmEu0TOoYfEx3
iNkISkkmADJzCmkUizATU7HnpevBuSBweNIVN9gaNUTIlSschb4hcy/gVBerU4rw6WpAMxfFgfzJ
zVrZFrN0nxsINcWW/+Zmtbv2jZLydP+d0tVaCGAAktDeUtSqRMsme0kL5YuTq9Tl2sKui+oIq2+7
ygbjRzC0kEab2RZPk6zizn9whuxJCiAQzqN87eiGgaBWwd+STAHmV4knw/O/+50B7EiC68sotcK2
TP8VApLETtPsOQvr29bX95Gn3sZNsklUc50KoAO8EiUNC3AqZu7CDikH8AI3/KY3uGS/ZDK60DlD
VE0ufPMq6ZciUQZ3Q+m+URokipRi4xZ7o2hvHb//JkoBYCMf7gZJfhLDfsu3fC8a986RG/em0cub
oiBzVESYwl2pto1U+hIN6A944DT6xk5jpJrk/lYd9C+u2d06Q/9HjjwIko2x6tWkD7WqD+81tLlQ
VNuRo8LtXHc3keS6m444AAp66dhlw2+XsuDG0LM72CW31iAcdd/5UkfVbSrQojIHCmmi0/8pW+su
rOt9ETdPvlJUG1qptJ19JBj7GLwUalFQqVGIl5V7+jn3vSMR6uuvoYMaa6bIfxqtA+AR6l/phqGb
nOcPpVE9h1W5MeA0X7nG8Fb3HR2KuGzsUBD5gG34HeZhqOuj8ntGm922NNe6FUv5q5UjvGHFg7IJ
Q20pVfnImSfHmzhRlnHwAPeJws8dQGVB8evD/XNUfL27y3JZX0e5CR9O5dyJhazAUh9t9dAHyNHq
P2VetufIKG8ZS87sivAqDJC1UZ2Bumpz47TOvaeUN7oUb93BOg1Bts105aFtGySqfUWxMzNRF4KY
Sz8gk6RTf2LoH/+sTrIg16/cABr34Nhbji1CSlQH7+mwlDlcBi9YQeCb+XVLVplmO98nQ86UtA/K
4GgqNb2ySoN+qUh/uL73O6t6cZUJyvq6f7ssd0Br9dnkJM4MhUwsYtSgPiimVFh/3Y31lG3yQ3ff
7pca9/PrI74mceAoTMtFjRTHYiAlvMGkeF0KtXAGo2pTrjItfxyapZB+wdyUPqtGdUlqzTQ4Gh7U
DYj1hIK+SgbZdobbYUlAdvaEjLnDP2ubUmeVSPV4ZYsxWQl+WHrL7W2UlZk1C1H7TNDJXbK4TiK0
FIzLn58RpRNktYiJy+jibFUr3ypBs5B7zD3YZzbGXPpTEB357qBSXuDB7qFNFv2fodnKG7NB14+Z
wWc0ruJfJVUyO/XQTQ/CXr3JhqwFkpki8ph4CX1LtF+kKMw3siPVr0QG5V2gqOGN1CNp1okw/cVO
px/rzhvF79yFwuflx2DQndrdxwAlk1eTZ3sQmDmVEKQjdHjUqodxxlVdqKjNfodPJsZ//7RHFlpW
KAa7/4e072qOG1ma/UWIgDevMOM5BDkkRekFIdtwDdsN9+tvgrtnNWziG4R0XzZO7J5gTRtUl8nK
xHkPI4Zkq5yCdn1NYnnNiHDYnWTFpZQhaK0xeK0VmWeqa9MkH7v1eKmv90o4bK7jXe46KLOBs3PD
v1q74Wh5kNjb6huwA25ApRDc9jkiFdEcir+zKIT8GNZrkLvBYuW40ETc83MWJIcx88H5fmc9al9G
WM58/onVbrmBoJ8SqLtVYtW1OyIUhGq49MQs8SvqYNjkT2hcuiTQ99kJoirQdscQw3Gthzdv5Yd3
8OrOiO9g1tlSDU3SsINCpBKfB0STU/PD4isf8FKyc73DIhgwUzWuMjaf6UE33OJ1cFx2gihjMBzV
z6CDtS9oxgLB2bizPPFawL9ya0V8BNQ6ippz3FqT5mFJujMA89vbd2hpJ/EgY3YSJea5w/H+6yMs
J1EXjXE4GNlJIudMSfapIx3LYm1Cc+maYKZrRsDOPPwibxYoHSKpbmCJlfd8/OzU36t6xVstRP9w
5SiWI45D20EcAtWcTmuRIcchKg3QGcq/NFF2l036L4j43EdG9iBFzUrpYuHdf2sLaWiGYhwUW/h+
A3NInat6OsWhGklPMQinPLspYxDisO2kKPs+leKgnF+wtJczzAI2R0vuOpfS5M/oR96cAfotFjrM
KNegKfb+h9h2ideZ8jjUHcRTVk5De+g/TRNYEdBXun1rFs8S4H0DfCoWan3CrUEonyh9POAsMdEO
rXp2Ymv1p6W7D5gdmh+oNaOHKJho9Bq8j7SKkTBSG7nb9MOQoz/vMSAjReUf7z9qNB8IdJG0tRLI
EPD2yKrfsM5TsteaJyuwlPmnvvdWsxWEM+A8RfNV7P0zE0SDCQK2sGk1qMZWOYIn0/mETbwfJ0g1
6ZX18/b5KG9azR9sIvC10D5Cq1ecr7UoGZjudHOcbUPIqjbOdVL9sGn0w3b4USbDA6DwEBOVkl+D
FX+upvzCqLbDf9Q8lkKLGbHHqKdBHBnPpaYH6YT/92gZP2KGzIM3DXjtVOXSGXCCdcZfoHT5E6QI
zrFKtMpDCHeKzOyRQdnWz/sayldpYbiSZiKvzCHBCskijO9ArdMbMusY96lxUOnYPVYAGLhxAwXX
EqQpkAGbUA//0Sr6ndUkGK8oaleOIBdSRuRAkFm7LDLKICnIlyguoCcm4x8265/KEv+jcKoShKbI
rGMdOmHoE9ypTRtCKsnwGDSdGl3asLi5Y7T4OkCTYcgmgAps876yhruEVxDfAqOYSyS5QmyGoSLW
x6cx7wICJUATwqhmZ0F7NHHchCDHR/2Q+nLet/uu0UMVEjYPgEVdqsKBiFINpSLgJoCyzPay0d7X
xTh6mA4+AW+uu4kJzZ52AL24Y20rtIkwusVlVy+zY8Win7oCTQGoWN33IObEQdRbmlDml22LPe2U
Fw1/OWhYvtWl6USZ8rWSx9iT2u6sMnXHq+khVtF77QEe7CML+26fTEnJINcyfCt5hbwwIReZ9Y9V
Mg96oJToYq6x9Ihmfs2gYeZC/2htLvajC5nzpd9hvpAvdTxSW+KgHVZksjtrx4CgfyZ68G5/CR+f
BJhBZU5B7VX7yP4E3xxBjTpH/wbadcMEteOyNzbY6sc6svY8mvPhRlqrNy+8Cu/NCrGgSlKjcOai
7wymmrNBwFWybe0723IjSe4aZeKivbd8F+wryGjENhW05lqpLJQEtHDFnoVV4Q47cP/4GHJJXXmn
fb69q+IoDR4b8PnN+fW/9oT1yUNHgSLQE0wIRRCqHtXKjRNct8m5c8riYPBsa6FXDnkg/hUDRHti
0a91ylGJUH8qpfV5HJWfxQjl2tu/a+lS6ShMz08GaMlFQvSsT1WjNlH+U8lT2e0b8qB3K651zYRw
b40R8Q3ppiSs5S/TAHXjrId04dPtdXx8/LC9KGJqIKaCAoeInVByq3JMSFKHaVK4Y2244xqOcXEZ
FhrfEEYCblOEL1eTORUOwU5l6gOUw5zxPi8fby9CZLp8uyRgYsSwGhCy6I4JoZFZGRDcA/Fj2KgQ
V2fGkGEMyfJtJe6gytueLEmdfDbC0cH3b/Erk03l9H6mTp+hyHiwZK5Cykr/pRaNL0n2XurSE6S5
7klFH+pEaldcxdKW4LnUMaU/D2vZ86FcJaI9dLLTEpxC4TBzB0FPJUHNNI6L3e1tWTJjYzTfwFwv
IFjip8qGCqCmTovD1qgeTagDQ4FshI7wH04nv+0+eC/+iwCEtMwhEC9DuysNUXfwjOQzOK5cjPmu
bNrSTQUPCrSNgDdAWC2EaYT3khFDCj6UQU8Pr3BXaNnL7Q1bcuEINQ1cIOQNH0g9W2NKuIw5/9CS
ODRJdTuHzAHUHXnyK6ogtjxV06lZU1L6mBfBgWM2BkQb6HKBJ+79ZbDHCFEPQYWtNBGCEu2AltvB
LLpt2xavt9e3kGTCFpBlio2uFXij5xtzdfEQ/QCCZ2APISa7Ne77QPXAL3axdTc7oGHvQWSEqK71
y/5mgJz/023rSwd4bVzw5JWNAcyuhPFaol6RxJ7OVzrJSxce9HfzEDtoKVCvfL88s44jMkZSEiYl
ZpscKJtKUPxdq40vWpm9pgLcC1gYhfTHii1aSIqdhNSGUlHuPGUxkOdqzbd/sV+/7egzqebVYQ0g
myCUWfD/ULaOYhl8uWvEnItHojpYBxIT4PSE+0Ag5J5Dghkm7NdafUn7larG4t+fdR2g3TETZwtF
vSFJ1FrDUFGYj8kBod0+J2vov8XTuDIx/4SrXdIbgxQqShdhxYaNzVPPlpuAgvL99mEsZVbX3QRh
JR2CrELR0NeP+hh+NKmDjsoXCxgXJYK+zBpCdzHsQfsF3wvqxcDJCfaiYpI0cJ8jx96SXV1vrG/t
3fyFcr864wdMd5hxc0IMdwS31/lxygTxFrC081sK6hFEXe/3U86Z3uQW3qa2SOvdaDf7trMDpbH3
1LYPNkT5MmMIFSMeQapPdkpGN1IEKDY0LYPKBFrPqcGcksnHmmNczVbY4I55NosTmw9A0SKNqbUx
QN7DNjGVFbAAUsM3WdTuoYKy0qVdcq2QcQARNBgGkA8L/mCyWN/kMtBITKoAtIvUX2mqHo0Kulll
vOLdlu7hrJ4CdA6gH6iNvN83Vo3N0DKehKWOliRN7o2UIa8tVmrY858Rs20A4hVQJYHUFjHPezNt
6ahcbeUklCViuBmNFdfKoj1oYo2dM5ZfJdSE3BR0GG6erMzTLa0QLwdKJFgisPnCbhZcBnFX32GF
ZrRJRyggG0r2PPT1Gmn40rFZSC4cUBkhShJxLNOgyI2mIQsHAxZ3q7H4EkuYEiTKN63LVkLHpScf
cSnIhVDOm0uG7/fTYOgISyau+9TJx8Gij1NeQTYWqtldxT0wbgaxOYz+7Y9scYGIMh28+RgQEd3u
BCElnrWAcUmg8O8hU88I3yK28RQIJf6FKai3IcKAsMkHD2yVXI0HFEnCFsWZBtSRnQ2p1pG4RFu5
mUu+fubDg6ufX2DxA9CzVmEmyKsBLswghT7Pxv7xFB9805UJsUZuOJI6tD1LQmLg4tnKoZfqlZmo
xUv+exViJhEVNJ86tUU+ZO2d/AQ5y05ZicJWNspW31+5Oo1VqPFgFQYl54mbj1rV7G+f+uLzcb1T
ghd39CnKpBHeSOOQq0gKv/BTP9pjUt4CriRQtpNnbqqtzs5rZ7R4t+fwEnO3IKgTw/R8AJxaGfDx
ahX96Wgx9eOqv0PVZCsRDDHfXufSqwzszX/G5q/76vGPCeQ/DL3GaUUTKk7DZ91uTL/Oae6TIX5o
GjCr37a4vLzfqZuwsY0GVKECNFMI9l3Sq4VrZOpzodoP/bA2nL3gmiwQ4s0UFHjEPszkqlKURIVi
xaEFKaZ2eiYOGroMAxsgiFeayR3omqDMmsV58VfbSW2OInFroNgOwLWUZ7u8BXJ3GIFxkfzJqvCS
yyteY+F7mzGE8/sMHjJFxMTbbVK11oj6Piqobis92iDGplB5+eNTe2dFCBJRAzJKEsFKKumeOZZu
zy2fk9C2P982tLgcPCMY9sN8I+Ko9zsY2QNJSdKiR9OZfjyLmLRjUNLx4baZhVsIxBng6qjZICEW
n2KLx4k1V3HDuDb2VtU8jS0qXk23iVFMXrnxi0tCQgUaAqxKFitEfaI5Q2NRLKmoUFXrNtQCZz98
4+0lLZnBWATgEQihANubP/Wru9dCJpxlUxaHGgTq+55Ab8zWH4F/Wvuslg2hIAyEIObTxCQxGstY
j8F1FpJh8FI0Fbq038TjGpJloUkPzVRMEmD2DUwRyBTfL8igKVfUJonRrObB5PdnlnkR4PDGtt0z
r5W8wlvr4i64Q8ypARmOVEp1IELw3mQDRtph5CMBJvE8tE9Ex9ikcii6zHWKr7ePawHpjwnamdMS
ZR9kKGLXDIIvnT6gsBpGd8pGDwbo2Vhb1a+gkPaHy8JM0nsKFuGjyms5nagBco9UgrACwI33kpz+
5HD7dqf4+p/iqD/YE7wFrSynafJBD/t28rSenRnvN/n0h3CUf8zMOnNo1IFgRmxTD51qN4pZ6qHR
oHyQD17prCXHwoX4YEJw6F0cN6ZGuR7aBnsiZkLdjvPvjeF0aAVyKejqaE0mTIhuPpgUvmOAiak0
sWbEk7xhXean1ApuX71FC8B+QbkdUpKYp3p/y1Uz0usIUqggX072VqacIe37ctuE4CP+WcSVCWHf
qhJibRof9RCTCW5WPxt94qXVWqgkTsN9MPNhr2L0TgmFme/GK3tyNtVlQC/us/7U/MLjtAHWhE/+
tPJGCa/8v1Yh+Ytndx6DF7wEA+WaOapg7WKszIGMjENqVDuNK0GCRhLmPFrLNY21J3h5S/+zKiL7
RmVqur5S9LCQAcOV0KByZK8Cd9Ptk/s/9hT+b5bFg+8VViejjG5FpjaE6hbFE69+qL34PvNA3/gr
clM3DjAzvgYSWryRaNdCMhZchqB/Fm5kCmlxiEUYIbIjv4R+CTX3t5clPPj/nNmVBcElDVNcDokJ
AmFJ+SVDLKHkd5b2uUIz7LadRYdxZUf4tpzEKnLVLPH1ms1prBsgoB0fyn5uWdIHk0orp7VoDi5h
Jk0B07QYx8htq09qDIoeh1Yen3JXMb7WDSx234a/oKHHM3JlTH1/So0pj/aYgmfaKdPAxsiih54Y
Qlu21htcW5VwHdBF6AbLlkBUBznkxgQCE9FMnn2iSh5Yyc/bJ7Z4M65WJdwM1mDIE3oheljFj5C1
cBvd8tLk0OVryYHY+f3nDl5ZEu8GSoMYpQHvba11Rycm34hBwUhqOp7ErcaNsvgL7btD0g9PVGt2
VOnoBhCMtQ70oiMBdTwGiTVM34hDjIaDiVbmWANmlblvZbWf9ZdWWevKLH7SV1aEy2JAdQM5FmKO
afgEyEKavP7Nsf1ehXBH8iJnkkN6PRybqnKlgiM1r1PDk1jzSiNtpQ6/fElscJCjETgPrb+/+pFG
+kYvlSGMwYNa5y9GC6Le+KHNV1a1vGu/7cxPz1UQb0ks7guCTwxQGJ+mOrjR1ggAF48fZVbLAScD
qkzCUlBaKHI7rcewSQBcpvpTVTq7IVrrNi4+kldmhJWkptLVMgdpoow52VZ6iTvdU2sdh8T8Ok29
dMpXMmF1cfOuTAovV6UabR7L4FCUhk+khZpSD6qvrPeNythrdexh7hDCR0DNZCXgR/o95SnYgCUX
+kGeRdgJatfbQQF3lvQZAA3PovRi1gxIl+800T0r52u1kEU/B5YKNN4B20bd4/1pgwa67fGo47R1
CdM9bQnys8SQ/LZpH/M3DQ6wJt/+bJZPH5mvos99ChFMQFglG72M2E8mnd9r6JrLkos618ozKM7b
vfk6iJGCCQHECwiThFuGokQqx5SPaJTG0gEdmEMOtVdT8zOyTXfDT4wdFitv4dLSrk0KNw7laTnl
zmiGBkogrL1QUMwMZG1lS2cG8Q0wZaDkgmd3/hVXXygmDyqzl7kRomeGohJ1FbBL9TVGAtT7OF3j
tVy60tfWhDgakzAqsJVgZMfcGIYH4+LB7swff34lrm0IR5WWmL0zW3AyZqb0PPbm2abGS07KlZLL
8lJAlD/PX6LwIjhsoBMVqZAMbJzUnywHb06ilyvXbtkGfJrsAAhgi/l7CWpnyCnBBjAowShJO2r+
IXHZPxcbqgL/mnCEprKUGGoDFgDk0qC0VdEbn5rGU+I1tcnFy4yPFHp3CMVBqvH+mjUt0OSj0pgY
stYeTLX1yyk9U178WdHon9X8NmMKq7GUlIJQxDbCmd87xrBFmReukqxdY3X+O1ddt3/t4MFRgUD+
yDADicUmrlAae6vl2IfhqVBchbk2MEUehJij+3hXBLKb+AomMsI4KDzy7S9uufH7FwhfEuAnAyjT
wWYus8cM857Zp3INPbHs9K5sCF9Sq46GTWtqhOPIXjBDe69qQ3Ev48XdyBWpIKWWBY7ea3s5J5gz
MXXM+0k15i4b1N7rT7cXvOiorn6M4A5rS08H1WRjyGO2q5MHjSn3PC1cB3lBLzf+bWvL9xVVLFxX
1M3EMjSpUYjmLe4r5uo3UjdtOWTqIXuwEoctvvGASuGvQEscoHPhyVTaXrG7usOqrMhwDarJbiNl
sQvhyMFVkzJ1uU2JixlmlIRktQukGkDSyJIS37LLwrc7uOuu1aE7Xhs/kswwXMgBPTEF5cWp/YFi
3Y8+Hr9FOiZWbQxZm1wdVt6pJSdlzeAXYF9QgfkwhqARi6Duhyc40c/UBC64X/O1YnHx7XtDeA/R
A3DVfZSNhqNVlVodtFDW+/OQVWTX1jpoLCf6WUK5hBjVearJnTIUmjtOlYF4yFo7qsVv/uqohAzA
SnihqZ1sIATo/PYsfesAvLZdOVQeyj0kmN3KA5Lfk/bqLkeByP1z2UuUwucOP+YT4XVEXJgMqo9R
0TMjZL26Aav9fUcPgHIHkMJ08eb9zQdwZU1YLZ8hlJWcmGEzd0g0tKTLl176m3wfjA4yip36TGcg
XH8MA2BOJqsNjHfmF8hqB5DcQIC61aPBV8hayWnppqJAjS476KYwDCH4M2JnjdbZKHShp/XAWP5o
mv32tt9YNgF0BWZ/8U2IcWJdJtnMZGWEICps62cr/Xn77y95QdSToDYHiBPmbYQlxAakfil3ICuR
fB2I4pYdJBIwiTv1vT+sipovpYkIq9G6mpmqEOa8f7VbiipNLqPKhHcVaSKmIuzIpQzQ5pfbyxL7
028f+LUl4TmbWWD6NmEmZpjNQxOOd9MOSqVHvqGdS7x5ws08p7W71klYcvPXZoXt7EZmZRkboWyh
Y5gk/THEYAqX14poi+4LNMP6zDKKO/EGV74Ksi3ep9MI1AWYgNL2ZHAlcjUDlLUsAYR9rOPay7TU
l6sqR+lEqdyqUiHEvQZlWDzNq18hfNLEjHmeA70estb2ZhoPDcRVfAjb1fbqUrKM6zmLPL5hg4Rt
JVNRSgqicIDhYyQVn7N43A8qGkHDXAo1Xalcg6ktrg1uEd8E2KzQX3t/U3ujplQbkcYwJfPG8ltT
f1Ltb3m61kBZvDBAIc1dGmD9RRci26ybCCgQQprru6aLj7xoDmOlrcxtLboRqOFgPWilgR/u/XLS
cdJSdJN1MLYVxyErd0W6VkFe8iQIxxGkIpNEti6c0VSp0uRYqOxC8FeXAtmUdroNNTqztc8lkhv3
9he+dEDX5oTwLcuKTq/B4IfpJPplMMz7JJcual9ueLomiLi0eQArwv1CHxMANWFldiO1BSeIqfox
CUqOUY9Kc9b4TBf7CiAiAbAJ8ltIAIX8L7UnPU0TBB/sFdhw0G+fQVlIXDiP4sV2q8fqANbE6Gys
FP4XU49ru/Pqr3xJWTssQr8GzUiEIfZhDLKddcyCLOg+2U/Ol/rEvqa7xiuegemKf65185aXjTEX
HUUeyJeLBZcoYZbFDSjZQDqHeIle7zCKEnRKH/QIASWK+S6WPTNr+gJcUwa26MwAz9W4G+r6KcvN
wyBBK/j21Vr8TRDjwKwhYEMO6KHeb0lXM320rdk8SHU2ip9vstq1TS/2UWoPMATyiMh33K1REi/5
gmuzwg2obA7PiVGaUG8SqIeyjTQ81421vb26pe/02opw3oYzTRkBQjBMa/m5ruXSVbthow7T1gEM
2Imnld1csqf/PmBNSKGJqhd1ZXW4X845A1qsyUHfo5ZbqXlmycvttS3t4LUtwc1ZRZE5pYVvaMq/
SON3zl+L+vm2iXl7xEwdcAHAXXWMM0Ff4P3daDrkXODQ0kIpA30jwphRfrxtYcmzoccHLQZUnwHD
FdwNTzVrzJimYkyeecVEn7qGbQsLKnmJ/f22qaXFIKzEz8XEt26Ir49REyk17EgN7Wg8AgYHNfJ2
pYKydPwmXoS34ed5Vuj9fpl21HOioqCa2PIGcp6N64zVA8r4l6YcgildEyN6e2fEAwKIEzNniJpR
hRS+opplRsQZ2jcoH3zjmrOH1NiDnRX3tGHA4jDj2Gr8VdGmzcRAazQN6naYsgKdHn6A2lvuVTyv
NhbTIwzQjtHr7R0HLfHCBbr+fcL3l0ajrLcqmndG0j71lnxK7Ww/0GHDZH4BTayN38jvMsW6jLH2
jC7fjz7Vd1I3PkB8PegayMnW6K4gi/+i2uBnyyBwKLfKMY6yI5P7b4nhbGtpoH5k16qf6uoFMpKb
Tre2UTk8Uplu1U76wscsrIsuKDPtUwk2LAXkkn6TpS/gUID21fRIYvuc0iQoiLqpOk1zDZ3cy0n9
WGgMWvUKe1aK5AHVNwi1d1vLJLoH2ZADxgn9SulOldPtVZM/gmDvIqXUH+M2mAZ7pw3k1BP1kE/5
rpumxDVLzK2SuPtSQVzY6GLo2tWda3H9OdVlAiKyets71ScMC9CA5vUBYzAeSRpkKOm010f1UWlb
2TWcwdz2HAozFDSnx65yfkUgl3JLzXzonX501bZ5bsb+oJIBbef60soTVKh5EzDN/C6B3VOLlCcq
2arb58O5ovyM8hD4WKed3g7AExjVUR4B46IDRNZ6/a6o+keAvrd5X21rE4CGTh6OijW0nqyRQ9TJ
Wyt1UswiFF+7kZ4tFZVw20l24PhuoLFC9qkM9QhDetXHHnXydNplMfhcRhtE2STpLhz8drJDAsqn
O8VIXmNn+mQqyTe5t7AXGJ3mw2VimBrHGLTh1XEL7GQ84IUG+1VjTSc7mU5lkvyItbx3RyASN1Vk
oZBoQt4FbHzIT7K7sYJIZsXb0W2ItmnLnvlOkR4GpzqNiVm5upZttRGikImUbcEc8kVjemC20Z2T
g+zNQrDa8wENWk5tz2Q9yMopePSluPvOihzT9fy5HlG3GJQKQpIlc1nqbMeyscDrZ752OttEhvrF
anIPqlfpprMQnfJqH7PsK+mrDesnj0zon9Mxc+XSvitU59JR5b5v6Asc9GXEEuOh3plqvVMcGuQq
Gp0YrjvQIdoOTrpPJuuLZUy72DDujKS8Z0MbFjpa2LPCL+363UDrS9KqpUsl+mTGdGvJKeCo6blM
RoopT1pvZQrcL5NHL83HH6lZPaGmgsXQXYTWk9qWx76KP5egpgRn1lcc1F00kT246x75aG67RjpZ
E3s1THqMaHsfJ2TrjO2hlq1PYLE7aXayw/zmZxOITrdV0c2uulAqkzPatdtSMb6A5yF3W56nnpMr
QdPzSye3JydO7kBB+L3u2kvWtLGLCaudNhlfmdSeeCQFvRYdTSZ9UmJd80g/ll4qK3s1YzuHRns+
H4qqDMe4gtpBVpwbvYm9SXdeC916GWby70EuDI/nMWYgnbrxwUfXuIpcpV5d6WCw4BALUc14Pxb0
R211fjmopzzJtwYfgk7SD2pX3IH972B3bJ9L1Q70DcTF2FTsGxPYFnBrDjjVbcq0pzwerB3EWPdg
ans0gXkei/aTnXbnxowfoz7zaWxdzGoMGZdkH+x3ySGVEeFXSgQ/0NQPIA6CjrcaQL0GBxth4Zl8
SNAFcgcz+jrl8n4ANxsEgUFuLjXOTjaKxyiJnxMgjXk8Gi7BREFukV3COHNzllx4yU4pH/YgO9gb
o/KcalpgNMmJyt2dobUvPNIUfyKYNNJApsjy6aHg9hfdrL47lGiuVHUPoOADIyGAGTGtXmQ52k+c
Zn5hTGsIr6VYARSmqD6iPmQgjH//upZW1GpElwaMzLSBPZV7I3KComropohKZyVVWHrKr40JLytP
ZAUsPpIWtqUS8P5eye6QVHpM/6yu9fkXWwXXtoRXUmM0UciAKLU3Ky8r2qCO0xcldh6c/Lste1K9
64Cv8X2NPNdm9e32I70URlpgJUTmDwJa5ADvdxVQK5BcJwkgL1HkynXhqoS7arpG7bdmRljj0OQs
bwqsMalf6KRsHYWC8iL2bi9m6YpcxxtCAKZQR52UstChoo7JheRBocqWqI/Akbv/f4bmH3KVSKKR
oBbAwQ8hs5+TcdfHJpg0j4BrrOAYlrbtekFCfIzU2dKrutbDtPmssg4f3NFi9t8sxrHxFKJIIcuO
0F/Es1c1Tq9pIed4DXWQkZHiQQvgkb7f3rWl1cx8yhh5w3AYNNje75qZShmGcJF+G/KZKAh4xl/O
Gp/S/GPFkBiteBWtDsBzMBb23oYyksLKJhOIpsnYgbfSbbMO2ksY+mXfJuXSEOqX3eb2upauHWol
qPVi0h3CBMK1IwCoYZ4VeVLNInylcdBHDrpFl7wg/m1LSwE1cnQFu4eBPuTH71eX9mkn900GkCul
HlAk2UkDW6g/milaphF1gghtgU2hpe2KP1wErF1bFj7gMpl68B+mM4hj8KH1FKBMMGvwSlsKJbTV
Ss18FT4c45WzF64Kn0oOYRWGi6+AfMjSY9D4zG8babR9NzltILfktWCAhyqtchm5cirKES81icDW
1XaP9sR/GWmEfzMQaLqRaeb+0fogaZ1fcampkCZ3VgbmtXkLxN+MBj0UsufyGYZJ3h/OmNE8VhsG
Pz5BJ63s7MZNdRoCEKKChrd95BHYjbrS+F73PUIdZQolR+63sSlRv9CmAhKsVSCrtd9OMYoxRVO7
ZmecQBXUbrhRXoy8oq6TxsYu7em+pcmJkfFYyMp3u6wir1WzS+oYrlkrjhfXiFtaO40vpZlku6JY
Ux9ZWqyFKqqDCw+clVjCK5w2GkCGiQJOlyHTaTZlHa04v8XPahaRmJVi8eoLzq9KxmkCa5QeUsbA
mI2G4eSi5+sm3d8o7mKs5D9LQoGVomQMeD/ejY4VCNUg8jESTKTxFT+x6P+uzAgXBCkgdC3nsqeu
SmhQc09CbiGrbMVJrJgRq1BVoVexTZD4TCQaXZ3ZPyc1C1Ip2d52RstX4L9dE5uqHMrEGJFBjITR
nBN4mrcVWxtPWFzKLOULmUlU28URMMeqUNXoVXxSju3aQwVJgzkbWxuSXjSD6Ec3Uer6SBsCTikw
XGe4aSP/KoGsjNpdMFZr0cliTHllRQhgMRMG/l/gUcO8I9/t9ouuBXJXbDEc4yv14+2zWV4Ruv3Q
BwKZsojsHEpbs8HxokHu5Qf0HzyMmLvG1P/NTcN7/j8rwneTKxLqhhRVXABtWflq5rKbrgkrLrY3
Zz68/xkRvpqOcLAuYj1h9VoHMhL4Jxa2Xn7RqAv4QBv7Omo0RxRs1tCxy+f1P8PQJnjvzyeeOFLD
CbzCRL5JQ/0ka4OX62yn2pKnN/bK+7H4Of23Tk2MjixqEmscEYnb6l0GQi7y8/aVWPv7wvWDOnpt
KRyxQ50Dfht9J8rltoHF9srvk9JkIToxrarUszTWQ+uS76t9fdb82gPlamjvk+dq1wTyhnkd5PhA
p+hJm5XLuPhcXO3fvP6rmLwpEyPFPDsyGei42MaFNA92eibV68oq530Sn/nrVc6f3pUd3SkyUMRh
H5kve9mOl95QuNonApqsR3Ii+9an++LM9/ouu+931t58TLqN8eP2r1g7zHkzrn6E6kwNVQc8v2bz
05QYZOLZymO1vJ0QApqFYj/SG5HCaWTWYTsVzAlabeyNgNLq+TZec1XLS/ltSFgKdFLrti7mOh07
sGl0tWqNb+b/uJi/TQiRhCqXRp5T7JZ8aM9GtVd29M4J2CHbJ6GOO4nu+jPYxHfktbsjl3r352cF
hBooONAcQLwkXBg+Ooak1bBu16OLw3KZ+hdndW1B2EJqaJLVAZgejjkKQ/jSaryU8QsHs+XtpYiD
uG9Yk2tLwk6WBcp39YRUh/lofXuQHojBkDhT6UyBvWue+W61a7r0vV2bFB4ZG+PZiTKXDlIFgzHa
XUrvVehNDFbh2tOThtJ91ri0xzcPOrEkXhteUWevJX7vSI5lzFS98S4Jx6fkFfj+RqTH2S/zwd52
p2GPCva2LF0jeIy/t1u6jTbtyUSu4ZvHZlvcGeFan2y2ces3CAdcA4zBO7PRQjyGe/ycDbhBtmW7
ypS09C1er1U43gE5XpfFuKp4zxOXf+2301ECG3pj+ekZ4coRHK4rTDgij9q/V+r3/grnG2vE+CeI
yF7aFyVxjU1/N9UBGuMu3xiH4YXvzcht7zO/35Urn+bSEw9FC2CLoCyMKElYL3EgPZ2WiMjTuncL
A9hRB8dKZDQPpE3RySvf6eIxAjcKsM2bAIRgrrZymUROirlN0KxjGF+1Urfuf93+RhfXdGVE2E/O
9DRuLCQzLJr8MqsOSXKO0Qloo9a102KlMLC2JCE60zV02LvZmpE8q2npQVDT49rX20tavJa/QQoi
3kYeMj1qK3idtv5lTpBzXYlc1v6+sGV5pvdjZCPNKKHNpKQA8iT6Xx39fzgLcZS21zowVUodkjLG
9k0Fmq7MvoMK68qFXoyWryEPQtDaK0naJxJCcnkrH5zX9txdlGPk60/y6+gDV3mfPjj7NSjgYgn7
2qpQrgG2nLecwKq6tbfZrr8rn5tjE0we6HGeQeG1kt0sVqOQwYDL5S1dE8fWZQp6bIMgBqsKdTNa
umv1v6wRg0T1qQExcYOG71QEE/up5XuFrlmfve0Hb3xlff7v18HXMPYY0oL19MR/Wa+IATO3vGPH
aEP3VeLpm2GrHvvjmpr24qc2g+dQPEWtUYQPdVVT60qNR2Byvg1dSHTipquEjIufwm8jYvFABWdn
NwBbF/aV7hns0ZpWvuWVVYhVg6ysdV5POTLT/0faly3HjSvbfhEjQHB+5VCTVFJVabL8wpAtm+A8
gCBBfv1d9Dl3nxLNKMbufuvo7lAWwEQikZlrrfEtAtdjZbzL+OfteLFmY0oprj4Qms9T/VDiujSs
V1uYwkVPya+hH+/+O0OzF49apw6NBgSm0HxqkqcqP2hA7/47G9MXu1pMroWQfgZ7yAmtcAGOROOb
syZJsrZf03+/MgEyd1IrBUzQ5qeJGdpIe1UARvh365idGj2Kar0WcF+CKQjV/hlZGDoYVkZwFkdi
/kyY/s8hmVPfhLlm9hWAEFCctweXmy6wppj9eom+p0cdbzMMjAD+8ZqAUeiwVrVenFW+Nj67R/jI
W80uYDzMt0aouHJCUKE928Z48Wq/+u5MZe86KM2yYk1ndO3gzi5itZQhFWDaOIWGeQzTBjqu7J/c
Yf8XG+YkqnHK0BOyKzTxjDowQCcYqxjcWlPeXNvFObCBam1ZdRG8sc1fWkfZKHEcUPZWSR1SJ1Ai
QB+sGwkq6ZC3JvzfealOvx6FwjHBxE9KpAIAB1nJt876lnQrl/Ti/XG1j7OoQUheq6xt4aOJ+hoZ
XUABvXFyhniuofp4+9it+MVcuq2l4I8ZE1zNhv0jCn/rNF0xMDnWX7fh1WpmwSOp0EpRBd5HOt5h
nfgV4dsgz0S+uVPZnuElEdLg9ppW4pU+CyVar9gyxgz9SR8eG/Cl5uSBs/fbNtaWNcvVQyUBTFAp
cNtiBRwIg/p72dWuLBw3M881yf0oXwPKrznGLH4UjXC01oHnW4K8MkveCZP6+dD8Sspi5SwvP7uu
PtssXrA+CyMxwNEn3asJhgnN4EdrM+5Qn8h848wu9qY5QnUvOdYrT74Vl5zT1zQqmsSDTFDxsX6B
rAHQPerf/nhrFmb5aA1Oq0FNEYg7W/W0BB3ENaqQP7iTG25vzAJFxWKnYDHcfny0j86TvVVc7b55
2mM60bdAGHAnPXfKf+kOJDkORLRX/HPyhVv2Z0EkqQtK8xZvlhZKKRnZaMYBOKS9ldduX2SHVnX+
3aEzpj2/ShLMyCjDQSJxa3Cx2uBBays1sOy1C3wJKnh1h86HaCFAqXb2lFK1MrxrnIF6ugwNX2t7
H0XCQxrSQ5cbe0XEmMZUXv+d38wCC3VKAkQpcpQ4jH8iWbmrZbNiYiV2zUWY2nysY20qZ4FzzU0Z
XCU8CTNaOd7LB8DBLDqwU+iczE630lq8gYgDov7QBrYRHdMw+n17r5YX8h8Tc/R7mddVUk3tP508
1/qdBURdz9ckWRaLGaBl/N91zEmN6rh3orHDbllU2dgV9dlQoVne+HF3IJXq/bslzc50wWye1FOl
tnYgMmvsBnQSLIhg3LayjLm4WtTs6EKtXGG9mIbLAnVjesZd9jSWO9tvAnZhd3RnQGAX/3q/YnZt
L2cHuBH5OCoDbs3+YD229/K+fygP6l23w1hj9Mwu07sVPDZvzT8Z/rIxFQ8pLQPYy3kzMs2LJpcq
Ru8tzNOKh7G9iOx8e3HL4fjKxuzqjAnFRFHYSpT4jY3xphZHivGJNODf1bvca10oIvvdMX+0+iDL
Ag5t59Yb3v4JlM6GAgUIWCdk+hySHoo64izmaMvkjQupUh9sXR6HhGOZOCtetHj8rkzNfDW3G02t
uUJP3P5mityj5quqrDFerxmZeaqehmbRAk+LuvOPvC3crvpN45WLbDnfh7KwjaLlRHg9i1VFmSYk
pYhVg07cKCT7RoKMEk+lt6xgXti/p+Z9Pzg+y7OVPVw+if8xbcxbvFpY2gVIy4DjDIZA9eMA3bzo
YO/VrepFnmJ6/Y7t17BPi+fwyugsORnKCEKI02wTRnPumFn5nBo+xXx9+CjWisGL98CVrZmX1NEA
jc8YqZZoBzdXUZLj5J8EzSsTMx+JddqySoGJLiEBVB02XIkeC7Aq3D7hkxf8le9cmZlFr5Kntl2U
gNwm+3BbbSCOjuZAdlijH1wuIFzZmY7EVZpjZ7xGG4/Lk4CAr2dvpx42I5cOqrAaoByuFgxP7Fz+
AE/BSoBe8AsQJIFGEogeUFTPkc7T4GLbVIAP6dTZJdFJNtABM6ztNIzeVC+3t3PhZEO7xgZwCDhW
QKtnh65V7Fzvwr4/EQE0SZeeeyt/cbQ1ko4pYZp9NeA8qQoCSjRZzDl3Da/a0m5Y0586HRoHDDCV
LrL9OMdpXiWzW7IFMBmoKjXge9X5NaM0YDpOJR1PpjX4wC24hcjRzDk74xqAdWnzwAgPLBlFGRaC
AF99xHKkosXJiCJBFX6whI5uOVT3ob42MLa0Iowa2IYKfOYEXJvZMXlR9L2unlQiMRB4Vs14Z7HY
19kaxHhxRSB2oJCUpZO+1VdLRJH6WLaFeooK7oZw86p8sssVZLY2/ZW5N9jGhJoGPSXQHtN6r84W
JNgyFnaGeuqo9WGF3SdtyC/BxEecVXsbPByG3VieOkFrGk1DDztzXvpK+1QbY1sOZexpVk/dVBuj
O5B4Dp5dKntgbWtvjKKNqehvUO9zrbr8qCQkXVJBSsx52umDMcj0boz4Q8OscdNEEg0xdfQxdRa7
EUTnV66VpYMM2oeJERss39a8BpkZvSwrNZGnanRcpwUKqQfXSfUoM8ut2ty7fZKXnOTa2izzwQSW
BoVE3NEJDbdOhbcuuO24WhyqeK3UY/155M2/IIDhSLQmzZS/JGQb0aIV32BYA62r9Fcsat3NKHrv
ddU/KSTHpo/8ITJ7PlHJbImWHiFD3wTmYHmj45zCTkexK3+IaH8RuYDaT5SCTDkZei8fgUvRul1O
o5NW4+QSYAY8ycB1RscGGikWAFwgITnERDNdMlqWZ6fJBhxju14DNbI5MLdvBmdT6PYzDlRQD90u
zmvpssgJKid7kaw41dTelrEZlGF30Ej4q0Stow8bICzIJdIurKjvcZm5JI1rPzRk6TZ1+U4tzQd+
8qFt1J+dGA4pyT4gDnxkIsl8GlFohDP5KI3mnhGru1cTZ2PFEBgMVV57qEPUHo/U75I01GMlOVi0
fhFGGlgALua6CEyWPmrS+tBr/UxSO3NBL/BYhEDHWWoOlgkHTDldrwbZmOz00QGTBxHvVak96qn9
MzMMvwfwq+T2Dw3vvKLsHzMHbIctAf17I6Wr230Jhj2+iUh1Mc3hgaf8IQ27b4A2HfQ+AgSJHnSe
7hpK7nKMvHm6UzrAiPYf9QiJcsR3IH10Erq1nm4Tnmuu2Rh+kevBMOIADTTMN2NOt+GYfFecalMM
xUfaqfes7c4GiT7KcRw2oiDfTYxIg3fI+GwbBW9fM77XC2A0pezvgdu4A+rkVAxj6DatsMDdVGKs
Iyv3IFJ5jksqXDXvc7fXqO4y2/CySuwzhx1lGx/tVAuaJP8BRhxgA8Fnbov+e1qMmidbiNIOo3PR
YgIfgkSMqoQQWErEMept4hsKbj48KxsQKIuEmK5dDi/EKju31CH+03bwn6bM74ci3qeiTqEoK1Lf
sYveFcDu8zF5a8Em7Nah1niZxAOqql8VNCUN6LP5g073TV0ch1E5MoIpzDx7zSx21Fj7o7CHO0Wz
MQQgkks2SMiKMLBUh/bPIhl/lk7z4UjrF4izd5hRoB6C2bGIZWDWY1BQuce49EXY4oAZekwtKNVP
MWiHkQroZ5nPTkKenC585Akf3XggQWOWwZAzYKydeqcp7R2kbN7HoQn0uB59lPLPg6qIICzYHgIL
L2pivCUhES4EUcGCm/VlYFT2x0gQKq2oR8UwAtf/iAOEJ3/yMiZV4g5V9GJ3xSeJIjQ+VEECQGsL
f7BFG1RirP2B9L7Ko0PB0BkpcuCRh+nnQcTuYLN8Q8bkN8jC7mmtnBXQkPYlO6B0vUtT9bMKtcLN
wsLvcn6sRXUumKCu6PjjYBUvlZJ2flXTbZun91lr+T00dXkMcGgWPViCgj09RAqXX8yWXsASfqRd
6ONP7gQqeG6Xd7+bzvI68NK5shufxqbl7sib11BtvslI3ulhv3X0FhP36UarMzwrkbMPsfgJxmg1
38nE/OnY+UuTjI+AqGGazMjfpUDHHdBGl6ZdwONo03UdhByLYRulFCecRHfI92rMnCQT/wHZNhn9
ATK1y1AOlyiuv9VWuk8B+/RzMJWB6OyYFeaxrIsTleUe8NlA7VOAL6eHX8YeKowglmm9H4dhG/Zk
w1qWuxAzT1zH0nMXdNovKeozRPAf4QDGhbHprV2tl9tsoJar60W/oyxVfdnW5wpxOkvt4rENyQaK
zRez6nLX6hrIAHZZBNSxZgNo0W1SETZ+qstn0bLYAzxduEpC3kHujxsv6/cQP5OgVgOZhEHG1M0a
xu8gqnRxQDESODV9MJmi7jISf8aZFvQcoAchU76p8054dkcHl+QGyCeo9q1EEuTZogT4Ns0/c63+
nVJ1a9aR7VoF435djweFOEhbBkgE5xE7dnXC7zoyfQHD+j6UxQVpj70HI1z2UTVotYz55NpKDdCO
4tFSvzh5SQDwCy950mxsvT7XrQO8qRoDSgyKLbTtzKNeGu9KNGx5OvgpcCiXiKajH1W8dKHTvG2i
uLjvCl3xTAzKBUJ050YRjVtH9H4ANHKIzO+pIS6s7zeQp469rlHTrdrkPxyC95nU1GTLCG18C5Sv
vh0ZxX1vDeCVF8Ww4Z2VeT14RVy7kBCmbxTVbcjwlhL7l2qA4ClK/8wnl7/UhJEDgL+m1wzKNuTx
IQyrO2pDyK8kJfjHKw5/Uy8gr1QA0B6OYZk94VrWXEaG06hbH3lobZI6hV+Nlt9pxa9YNveK0b9U
zHmUWuwByXVva/02zlAvSqTHu/yhp730IhluGNF2jFb2t170XjmYF0TIY27A9zPlOeqzN6OwHm1Z
3Ku2sjFyR/P7CUDqMOB7hzZvA8CsdxEOvtuYCSbO1DByu4yfk7BIMdnbK15SRi9poXw6DdaUVWhR
OFwcSwJQUltqcdAwgLJt8gqE1PdOZpD3MzpfWM4FGNxXp0UPRxsY/t+0N/dmbiR+L5u9FhVHDH0/
57a+AZH6S1dHk6J2+JBoImC97XWmdmx1YNm75r7Pqq0wMGOiO4dcZy+tquZuqHelCx0ynwJ87gFJ
sJOcbjAhkLpmpAZSjIZfa4K5MukGNyRdIGPnCF6pyDUAdCa2wjZFa0FZ19JeijzOgCS28PjLaAfd
9uLSJ8WBkf6tt9mdMdT71o73GtivESRGKNbVu4Lhhd9pu77OSj8i9QajdZtSJ28yrN95qL6yUkm8
LmH5Y4bsGOSP2VlN41dQJmSuQnNAwmm/bVT7EI0xzkjZYegv054lIQ3yaciVW/ICCoHHRo9+1JRt
iUDrqAKPWpcF2dD7Y4iYk3a4BzvjkpX1PVfGt75qf4MY4d6wOOjU2Wejdvs4jfdoKOyMIcK9mNiZ
z7j9qZB2nwMB23WAD3edUXkgk9y3yhiY+fCoCPFUOsqdHnffMzPdZhpIFWxkHzyj284s0SBIParr
AWfjoS6qLe7F3iPUuqdCPWctbvWCkfso6X9F3NwSVmy1vKqConQ+CJSb/bJke8G0IyR1vIpHG8eG
6ktiAUOuUACQ9Dh7ToXJ3aqyLYww8JMDti7XkFpAMwwh1UmBtueoGhdaQLm+06wPEYL0oooyF8f4
Tmm12uuZvSdq5rgGhGU4s5FImPGTNqqdx4v2m1NL5F/62cnbtwoMVF5sJT/DBFWInF+6FEOvUWmB
EoPjSia4QIZ22GedhLVM+42rkW1BD0HcnKUQE4+ju04lSPCkV6XxR1Y3z2Cuqvw2z5/zguxYlPhV
maa+pYcBmhKdmxvOBZfrM16en2MKMom0tkxv1I3hoihT8OfO3ViBiFzGJc5PlAJ8aMcvZi/CbQat
ez8d4xKZH2B4fS5b3ywaFeBpPAoSXlnHJIWPgIgl9tJOcF+IcNKfA4BDStIHxEZG7HT0jZmMPwJ6
v+vs9iw7B6V++VvvsRFlcteN4a6UYNbJRHmiran6lWVQL4tA2kShyOdlmoJclUYxnKQ3N11bQhnT
kHJfDXiLARojXU56E/LVgGEZ43BUOuIcNPBwbvB4feoUIAZ7OmK8uARwPsuRarSs3N5+tS0U5iD/
qKIaTghQ1/MxKI1kpdGkPT0BsepS5RivlVWXXvTXBmaVvzLRUqUrgDYySkT7MNk3eTK6VKZy5f25
NBOOpeioWuFFOD14v77qGcgHncxgEp1kDA2zd/kUB/KNfuJWoK65aSPPWR2IXt4+FJYwUE8h6Dat
/qqS0I4aEz0Umk45/xmnP2S9Bv5ZelVjMvg/BmaliqqWHOKVaEOKzvYd3GODxX2t6HyZmiuVzT+q
X/NHNSwBNjo1uvQ/ZZOrxShxbRoxlBhO4a/hQA/8Y/AgHfPc+Pqh2iS+4sXqhvauibJ0G4wBuZcP
+eNwJ3ZmcNspF33m6ofMaqzgtQsxyknoqRJ4KohXSj51e21Qac3I7NORIYFyCASbTmE17BKkn4qN
h5bUV4pNix5ytZbZB+QlWEziDgdsKEuvNosfcoyeb2/XUvtgcpH/fLiZ55cjaNLrBmcMN1YDNJAo
fIglBilw0Q7zSuqDfvN75JuXFbuLdbQru7OSDx2ivOojtEl4YAEUN25ooO7CT+7jhWW66WZtPnBt
L2fFYpanUW1GhTwNEyclpvErujISsuIU89GyEPNQSo5S2olRDIZicI/9UMJft7dt8UiDdByIJguM
ueZsFSjZpr2icgDgkFxYxffGigPLeE9XAbjqwgwDQAUGYju8A6XvmV+MtWMxu52AcKDeEqzCvdpO
jwIVJMCJIvekBZzVipGzY1dfrSKsV2Ly4ge7+gEzB+FgcehBcS1PBgd/f9jBF8U/OV9XJma7mYOR
h4LlRT2l3Q+iFduqKfe3v9fyItAWBBXlJIo3nYKrsBiTtLGbqFWhLEk8ljoeJT9uW/jDbvhX5IVi
MciAIecC7ouvJipHAlYgKhUHSfokyDbMD5+BNq/FI9Hc7k7HCM9ET80rH3J8W/uSlC6w/bm2u/1D
Ft3/qjA+i4mllBPaFN2YTjQ/MhIGvZV6ds9WEPWLO2qYhJgmRJr/EkJPk4amoqQ92qsvZtYcFXAI
3F7IUjMXSuf/Z2L6CVcfjRIBpiCGHe29PtDukQnsrGDYaIH+xlc2bXE1JrUt24Q2JM71V1OQYq66
Jtb602BWB9mOdxiu/SdhCRkNQHsmBornOANDFnbWjDBR5v03JeLfDavcalX5dnvXFjMAByKaJmYk
0FGat8CbXhatPbQUj+/IdFXhyDtZQQR3GKLmKEEHvC1t6F4lSIW53h4SXYPycLiL8OLw7JDdh5n1
K6/xQOxI7DVNpB4bECccLSnBpqbss6zYMaW6bwu5z0kd3aU5yCVur2FpoBA9t/9dg0bmvfSxMS0F
MvfyJKGRHGiaB/4L+zcNnE18UALLA/z3W8338SeuqHxjrQSLpRN0bX3mDGbP6JCiUo187YOi8cH5
biTfbi9xzcYspU45ry1EK8zt0lNhWqDweJNrKO3paphHpOt1zIJeUVQjSleSnuRo3OPh5OskO5L9
UEK3qEuGlY+2tqLZaU0VToVm4Jv1w/dsZJu6KjdaseLdS/fu9ZLmwY0akaWyEUvSPqF94Tp6BxLI
MIBEl3/7A03h+tbmzXI+zATiysjRu490eWGJsTeEDeJ1Dfxpmdk+tvE7K373eA7eNrsUiK4XOLvu
mzwaYuqkUATLKk8HCYKoVkLdslc4FpDY6NBq87mixBhK2Qt4N9MgRqU+WUJsRanshua9KT9ur2bR
1lX3cuaBVocSh61Nq1GiHSoPrm5BQMdigR19b8Bad9vaogdeWZt5IBOg+oFEAvCD1qWtxDZRgNHo
11jk19Y0c0GqJ3oUpxgjbJ3+jjio94FfNG8B0rdp7FGI3fy7Vc0csUiQzaotXnRmAehqY4Gy7xc6
pit7t3iwrvZulr00vNTaioz9KUnVIy6pQibbGi4Y2pvby1l08P8zNM/O04yUjQSK9iT68FvOmO3+
6fXeNrLiCXPYR5yXFPctBqr7qNvzAoxCFblzamdFi2RtLbMgLhMycMzeQPhEgltxMMjPMpYrF8US
ClO96snrszPUW21p9iNwxRNHBPW4VzxJxWOb2AP7alA+CYwQibs1mewFL6cEdEzgVIfs91/cZ7Xt
VOhPMWhlms2uz16FDA9owPomc/y4aFe8b2lS6trc3CuaJmyHAY3bEySEoDgamY8aGXw5qn6fO7u6
JYcsR3PabL2qKvaOBAlbzTI/bYbaBcfvJubJTmtqv7TEy21XWvjGX37ZLBkYUgeNOHzkU5de1KH1
FbGG5F4qeiESg9IB4RjA8Tn1MtPxmCyLkJyMp2KPF91LHNTWvfg5eoOvHrtf5ejT5r+PKpAYBvsb
xIIwXTqvGXJnYCEmaYvzOPSty+Jqr2fWSWP5ypddOIlT/oY8HsU1vBQmP7vK4UPQqAygkyjOTjQE
MQF8Eg0nzFWE/2C89Ish+6sh0qsYzOFWfmbWnkENkGh+HNnb286wsBrMwJjYM+gaONAH/2rETkzM
DRpqfM4L8ThmLIia5vUfCZ3rYOVTAc9RCdR4ZsG4biSJ+iSLz7HeHUQ7HvSoeDPCfyB0Dt08Ey84
9C1BdDhbTcFLjAWkinLqOzQUcuWnMES14mcLadQXG7PPMvZGQ7KExeeIjebG4upvGLonhb3nUXRQ
kuQ+ZcVzV6Pj9d9/quvFzfawIZyIDMPx50p9HcwnQ+lB/fd028bS4nCVTU9U4GHQP/vqDlEX1jUN
deVElachdEAqjXeq1rgGNBvV0Y0G6XdJsZK//eGqm2Wmk/7lf6zOt1SNG9q3mgIy6nEjI4yRtmHp
luhBCiOKPcP8VcsSLOxpe5RJBnUbMJxoXbGLQuW+tavnJANlIW2+VwXZ51W4o6m6ldW4pwp5wIz2
pi3JOev4D0rTdwcdaydVV2oHS/vmQLkCmregYv6LP19VHEW1yj46q4nwKx0KayLyC3AuNujqlfYI
RvXWE+g53/5c0+eYbxzUaTVsHpoMCLZfPxfFDEOm8hQYGaj65oPuxgb3CzkGYdhslZBvb5tbWCWY
UDXI1augNvyLNy0slKRtaJichdP+0LKcB5AdghRr4dAgZzUkHXj2VmmYuaG56t+2vRCoHKijYjyP
GJj/nSOfOAHpyBAWmJJL90yKzTh1u8dyZUOXuBq+mJnlpmnc232OPvDJcAuMUoPUfjf1GKZSV/lJ
QVh1e1ULd7HjQNQWjSFkRNjUrx9wHAB0VfIsPRtj1bpV4tyHaC6ubN1S2clxJmkyHRF4ure+WslD
lmZKFysnVkG8kl5CKA0rhXOoVSRe7cVEAxWafhuKVqOxVrv+e4WoHEKFEIS2E03hnPasl4rdImZO
PtPlga5129SKy5UU/O9zgIIdlGMm7lwKvuZZ2NIL1oLOtA1PBEExzaOXQbIdCP62eY1WcqqvbeiU
Bn89dwaZSmsTmSkalPPKVzyCRGbUouSMBro3+tyLAtvnG0wEbeLNGg3P357/1djMJUcuU0xQJsl5
dExAd4rM7dP0Sa+VtSLVoiEHGRvIFlHwnbOWlmbnNAjF4alWn7P+lIP/na8tZgrl851DpNcmtBPm
tudZGtNUDF6lPDmbeQzFN9KGd4Q7AScqdxUO2qgxg2CHyf971UFEDROMKKhTUtAZzY4Az9s8YRh+
PKt69o6y6QHzpIkL7cng9oFe2kNLhU+oVMcwxZzmFqBXRSNWk5wh6v4CphLdL2HVx/3wdtvQQnsN
RoxJhcoG3ftfGIW4VcJwGOGDluoqu2qfB+VLuwMeD53le8MrfXKH0duV+LiwPIjaqM6UGuCNMJ+5
h6SOIzCNZJ/03PHSsZtmdfyoXVnbQsz4YmWWDyDJkRFwGfEZoI+tLNiLxeXl9vatmZiuuqssvq+5
3dLeiM8s7iGWofQBDtaaBPYCEw+I4zHNr0NDHtnvHDjQyUIkiSPwjWo/fehBhlbtuOP2G2dbbqLN
GpfewqPTAH8W3BupAKLSnAQnFFmu1kMc/4lL2Sf3jB9QrXjXHqK9sm23jl/uMF8Fvg1rJSIubeeV
4Tkxji4aUEQNYXxOe9PHOLRXi/+62YA4SwEagJyPYZj27NUagt+2KXkSA7BCoQgW7VuopCh9u5LI
LS3EntAk1CSQBZ0jf0hn5/mYQWmeFxEG7LTAdOKVEDHF61kIBB06sl2KdAYJzcz1aBvXqWXFNjDO
oOPGM2jQ90OtBNxSVywtnFaKEIH2DAVs6q/HXZVRwSwdEtxF+hL2iK3goGi7lZLRUiCiiEJ45oN2
Ca2m2XpCibxWER3Kh76l+vmD3LePxabcOp7YZK/1PtZ8ultDok1/dLaJFFkoMBhoC2G0ZnbjY6CG
Qfkvjc8mbnw0d/w0CTcKBE64/V0xfjbIfVEpW4l+0x/9yyiY7AHuUCEtO+eqpJHZ5ZhixbUvhdx2
TpR7jjow3xz11yIdMjdja1MUS58QiZuGNizEohF0v8apJuW1YysV1BqE3GD6fNv1zt6p1tx+wSfp
tZnpWFyFQykA5CaYuT3rvbrr+xzIny7ZCdV8s0yyvR16Fz/d1ZKmJV/Z6q0o6xQ1Tc5N3T8bdrIr
WamDuxpcF3YFWIPTkYcic46U6GtsUUsBkqIASDBTNs1jzQsEBghfMDuoWGhpT+Dyelv9iOwg3Omu
7bId0FObYRcGoCECxuL2qpd2eKK9NyEliARkPsYUCnTrSYkI2SfUJZhrz/QoCIdfnchWYvHigcTS
8I7BvDPU3GahsuuQVuksB1A/cJ6IB1YsHxkImozct930FHlk9w/i/yRY/x+TU8J89U2lEltjr4Ev
JS7HgMb5oUu1FQboPwjP+ekDwcV0DnQ00eeTdGZrMx0kyuZJfWLP2Snf8W3yGB+LNytydb8N6vvs
QhBqYhALp2/KXlnr3k9n7e8fANPAoSJ4zz8h5okh8iBV69TEdMOLHiJAMfWpQh86M/SkORy5wQfP
0eLaTW0NddxSbT0Mqp8H0Fqu+NPCSxX3O95zcGOLgIF19pUH6FsDYq+ip+tEkav28Tc1ie5i4AT0
7lj1fqZ6xcdQKIMLvqhTg4EG0tRr5MELfW2IpxMHWQd0ciieYF8/PNDaSlTHEpC3nGT4FYbmE6XW
XAh+bVmbfwOE4x7Q9BfiKBenqc5EYBgX4CSczUdhatvYsXYO8EaOyn+MY7+S5S20GvDzUHXER0PA
hhj4159nlJqeaBl+HpLklkGao3hXMdXqhz5H6w6H3gQfDUBMHlgl1s7EQuiG2gkBByPeOvin2RWV
56LDbHuPY9iV4FSwAh3fxkm1FUdYNAPiZAu8QEiR/voC6H7+z/VryveyFG6lfdNAAnY7ei0827SJ
nfn/G6Ff95GSIqkAZEJzv3wPR9vNuAp9BvAPqNINwTczmCunfW1Vs3tPpwrHrdDAIJA8Isq+iTzb
p236eXtdfxLT2Zn+srDZxTe2UHwcDSys5d2mNpTfnaFvwix9jqPxo9eNU5uAkK/pq4/cMV97Pk0/
d4UEWk49AQ8CzKGefSpq+TQY6gN6wyAqSDGwNo7ymffDSen1R1L0WxViFn7ZJoc2Me+UMQtKlWN4
Stg+NaW5cgEY09f4uigwNjo6JnI06CPhjfj1a2EqlRqcaxgifan01zT7mdHoLqftL6bWyNGqLYjq
Qtdy0p95rXxrG8jYNpGzo2YNTGgUVKl2sK1wW8TKfpDtmwL5PIwk7MFmB+IH3hpu06hbUCx10Odw
XoFwlF43arvWSJgPZjDuc6O7545yFFARVHh7KMeogc80GyOzH7gizlwD63vf3lFHOVmp8emk6QZc
DL8F4timsJT6SEz7XRnB0WsBUpjZ0DY0nImG2GrWhs2XXA1FDxugQMxQ/pXy13rbFyQUuLsgHEOh
vOfFib0FaDpeSR//dDm+fhcDDzOAynREIoIexdfvghpbZEPkCVPnLggkiRddCOSV5Z2bevH+wsG6
bmzhfVCLC9a4V/5epKVi0B8laoRDXBdzl0DjTAENLUzbABInvuq8jQAC3j5NC30/1COQcEyNPzyg
/qRfV2lA3OE8MYtFZ55Uwmv7jru0zu2NIYqdGER8AGDsdXDIZ6obv6JK31e2+RQqmIYKG9VVx2zl
yv476cJECLq9qPfgV/01wVhSE2iugVMwzjwNtXop0gNjWgCFxZWVT2Hi65f9YujPzOvVwsuxsDRw
Y+DEWRCQla3m9rVYm5tYMzL7hg3wnTq0CelJoU0wdBhuU55vf8DF/TLBvg2SCBVjpTMHzWge4b2V
0xOvnK0Tm9pO7zmoPdT6nalOu3Ie1qxN//1q06A4GUeqhU0jNLtwh7/Kwb5rKvqs6NH+9sIWcuL/
R9qV7UgKI9svQmLHvAK5VdZCLV3dVS+oVxazGLDZvv4eaq6mM50oUfU8zEgzLVWkcTgcjjhxDjYI
NyTeHRhWMj6SyxNbrqKoNLMrrGxjA3k3enkHfv4aj9R+29R+9sTuZz2s/efrgQjF+J4oTDumdpH2
Z07PMELGAO8iuT9mr9CA3QxsTY5iocI/myE2wdDTvHnSG1zFo5QRHWaSiW0s+2uUfgN2x9Mgngsl
sOpnn6Ub0pZ+33ab6192ySlNgmYrGEwQV+SkOLHRwGi6EVlOje9pTZlnuMmv6zbmTEk+Xaf3mZR9
aNokOEQS9TCO20OGhp4p7Hu9LHdWkQapln+5bm5xSSfXp5R7uAO3WKLhMVOO7pdE4RhWtN3PE1Oc
39HzjzhxyAbuyhwbvE4FONtGpKd6CwoY+41Gb9dXsxSUz7IB6VCPdt4WUZtBicrAgEzU/8RY4n1H
ShoMTl8HWanmAbH140jzALQuaTBO5dEkmO2HePQ0qwm/r/yitf2UDr7JpsmEDJ+OB+qwBS1SUP/u
d/gRh2pnBjiNhp956TYRwdoTbl7qNUeaf9jJRx/yHqtRwNIIjtm9mamhWQFL3K+RQS4FtlN/lerX
NeTqdKim6WFqKEda2g+lQc2tkSvQFI+6aCU3X1uUdPaZoSVaVruQic/YD6ZaP6M43+kZCBqub9vK
qohMnm8PfSqQWoa1hTneGNM79Hmq/whMIl83tHL+5FwFGnGzwqyN4SQzDjDNg3lqsXL1LIjenB0/
IoWUvKKTMXVYzOh3QfRHQ00GqVh1B66VtoemRx80Xv8AufWAbDrbT0tvrYK5tG0YagDuZu64kQua
pBxChmlBcCNBcSrH0Oio2WDKaILPf0zL0A0CkUAkQjLyxsHYuJUCLxOi6hZQSjw3D69bWHhkoyuP
vhqgD2jsocF8fqrcLJsRpIAwW89c7DScaLqJb/phFx+Mm2Ezfdd+N7vkfe0DLnRXUNPGjOPcWoZ+
kIwj7GiBWdYBdoueHarKtTGhD71PkOiDSUihrz237jHEEQi9fooG9TdQ1sB+MNDOXP8AC+Hs7HdI
oVxPS8WAeAWmVVE4JEq0azlIbYdH0JP5yLNWTsfC/NT8gEAy86HJAjDj+eeOtUrU2pQC7nywb/q7
Ysc9jLWFfLcGTljwUBQsQeMFwOdC8aSrrWJgBkiecxCxWFbj96Pmdcka4+eSGbxKUKUBQMA05eOO
ijMZVQMEmMJ4oRjwtjB4rIp45bOtWZEOPHIXoKdqbFIN5p4U9ULgTLm9YkRfiJF42f1di5Q6OAM4
K1Kq48GhKIU/lW4VWKn1hnEzvPYBRQI7NniQs/5e47XfgSbE6qcgmXIfR8tPXLrBy/0h6nIBBXOU
qJPyaxwbmWfaxoMFgiEvH+mhcq3aJxyYw7wrg0rpvl9354XwizXgT2ISCoHponzciBrj3vCvIXlS
3HiTNGuAlOW9+GtB2gt4b0O0ARaKzgGRwb1ttR5dayIv5T1n65D2wi57eyBuDMg0hq1QEQMj0+8s
SFSPe90m/WWBHmAPsoDrH29xaTOaEg4FZI8cC7tYGTF4LcxQr8k2mdxdHe3QId79b1akBAoVqIKi
w2GGpGn8hNzV5E/E1gLNQljDo/nvUqRkyU1TsB+UwLWnar1JIm3rRkYAuhEfIj1fsNCVkcnFowNc
2XyD4D8y+sSA9HWD0S3ch4q977Jib/LqKdOLg9OxTzd5UX85MSUF7Iryqi2rFsO0LdyhTLK3tl2D
JC07wt/lzP9+kmrGfVPhygKS3kmUfaQOr5XKC0832+frrrD02RwUOAADAT2sJneT1bQDVb2GEZGy
aB/KOjqkkX0QNge9D1256JcCA9gE4NazHDAKK+dLotDf5PNQVKgYf8rkrTG+XV/K4t/XVECEHQON
fhkqRsCGUvAccyFoR4aZRZ6NSnu6bmJBrw6faR6IBD5i5iCW1hCbqd5TG1xqGSTUIAKde4ijAcqN
h9zDZHV3A3XobRX71W5WdgOgK8jfQYasBGvjCAv9m/NfIjnhqIyYD+7TPtQtL/1ubMUO9H7iUNyC
A8QvgvEHWinXF79QBJlNoinkon2tXvgK4FhmUrMYJt8tPEUOM3trdDDuyTNxPTDLeWwWe/RXrF5u
65nVC2wIt926HpQu7LbVffuUg51WgZDYbgySowmMEpSa1lBmayuVYWYtBy47TT5skpvpVntJN1GY
3vEbd2feVs/N7351vuTyIJ4vU7rURtDt6TEZsUxkS5GovNJ4rJpj6nw6eJ3bkTxYqwpSNzY2kYN1
iPD3aVp7HF0G/nMLkmcCaTCJWm/VkEXRM9TLPb3CHWaBmqZ4LAEjWfGPNXNSpLTbqbYaRrpQQXp0
AMD8ZTpYqlftrA148dqNviVbdpNsxFfj5brpyxh9vlDpGm3a0WVqj0/pxvcjxWA7iGQB3t9ct7Lq
jNJFGmspb12W9Kg9RjuwXbUQa3yfx536rdA9/TZ7JJEPOPPaA2nNI6UyRJaToUIvpQud1AJXqAMS
vK+sM55ii6xggNYsyU8Si7gRB6o41LKoB1uX3QQdnhSekXbHuipWeoML1c6zfZNnqwxG6dhMMco3
aReAHcvwQSKkbYG956+To+OtjoHW24k6LngkMAekFCZ4GrM1NaS1jZVbr1pcELR04D+W12+crQC4
ut1VOweCr+3Beu2fqxJcrMHavi5ktufrl0INqnn5aOjY2GYrNsYWx+WY0qC4c/w47G+tL4oCCsKV
Y7pyVuTHNon1KbHVXg2b5oW7EGUf7gwQil0/KiuhQJZjgrIVcPADTooN1jDQnnig1EVv6MbR4s3g
livWVvdPijzMUoWrZ9i/WRahBykX2GO3wOFj6u522HAwe3n0wX1b1U5fgCGdb6AUeCJGLbU03Q5P
k/JgY4DIb3fxRn2L0U2/rW/FrcCswaBvo3tle/0LLxS+zk1LwSgfy5xqjdNhzekecxuJ7td3UWi+
Fch42iB9cR4xaePr+xF0ty8gQliDRXxA1s6LsOe/QApLlpMMpQbR57Bw9VfobkDdywJRYc1Ai4ak
ZfCg1QyGNycoGM/9oWFiU9vtU6mSjZOat/VUGDd2ZlnPNcermtruvVbG9xjDDevSyX6nVRO9dHbP
wPtH9rTWTA/KF3c6uuKBsN2b0hj4NhUW3jPAa3mTS1Lfhnak37IBJJVOP3hpDup8EqHZPfSvLkRD
fcONwRHbjM98qu+dsTqCwubRoGCIBNfqXdux0gfhauGZCvo7fRk/T2UKTirHzqDDQ3al0R5Nhf0o
JxePzySF4kZhHzt67Iml+NSq9cdCNVDsbHgWjCw3N0meglXFwtrLjkIP3naaTZ3rj5gBexNVld2h
NHNvayVk2MZsdX5z8bDr8/ymijEA9JTOM3271fEVUdNCgX70oWwuntJNEnSIa913UAT6zI8DsRJg
lk+jgXlRF6gBQMylSwTM2XZFKpzGdhM/mT4Pi5vkYfbJPmhfuqdsU/pr/YDF1BQYiZndBsKh8txI
T3uzzAiZMKT7PpSv4MlYW9Tck71w9hMLkrPztOJK7QxTWEIovjDyHShMDk7iQo4kCjS7ghJ5+QTt
za/4GZ6tTmu5x+LNfGJf+qh8RB8ntpoprKm5w7sbMBDzmOj8T6aAosPObxnh6E0Sz1RTz2jQLIzs
JxJ3ryxOg3LCltv5SthdDkF/f5N8fZe6lugp7pNQZOzVbEXmlRxU3pSNWwUck2PKQNhd/xBTxkFj
7G6nGqPoEz+OUxoMmg0amPGBMGdvxTjDbrct+vpQlUg1rofKxUPw97Ukj3I4Y6frLjeR0LM8MCby
0lR8l+nxWjazuEV/7VwIvvGkp50adaH7THZa59Eje8gfkgeA6XfFoX1RhgCKPOK4dhUsOv+JXQlO
EDNgkVCk6CCl8Wapd+5auWDl+32glE4qIElVgju905HXuz+0xApSsGJzUDJf36X5AF0csJNVGOeh
SmGaqgFHgBzM+WK5+wQ0pkYfB735G0xsTbsGu1wuIGDjIdEwT8jKg0QV6flQtbM9cPB74H7/NT42
tyAEDopd9tVWcIFXd3ZQHGZAcbernsubeMuC64te/LQnP0LKH7Ima1sgbpHZM30jACZ2+l+Fpe+u
W1kAd+KmPjEj5wp2R+PG1dQwFZCZb6efsYFHe2HthyJ9qHh0mxgC3PXTF1cxbtqahJgGPVIIiuA0
HsbIOeYj5C4VswV7MxR0V2Lrov+e/DoptLZONyWqhgd33PT3JBagzRn3K19gMSEFrFUHdESb5bnO
vUuM3HbyuUgz/FQe6ntCAozjb52NNuf4IE4N2HtDg+kOqrkrWzwH5gu/PrE8r/7k9LSFnqkNQgNQ
hveO/qUCM3UPcjWh3OVK403QX02Bv1xZ7nyvXxr9e+9LIcGZzBp6LVYXorz8ouuZvVVcPu5Glv4B
8C4PQMr84jTGMZqMN9rmmZ8jxcrFWn120b1BbQcNFHT2gGo5X3uhRXbEXEOEBHN7Hsubr7ZZBI4L
P7q+4MXQe2JIuh3VohgTUbhqCM30nYrBQAqq9jb3RR+veNLiksyZmmBG0arO/O8n28lVYhaRpeLE
FmAV5vSg8PZOX9XoW/SaEzNSYLCtrrBN3FyhixakKd6aCYy/zgsBhqV2bxLzphLdiqMuHpETk1KQ
MOOmAAS6n0JdzQ5QCNw2o/Y1ztmNq7HvteL8jx9S8o1KIfWUQuQmpP2tafTgdX/KtXjlICz6xcma
JL/o6hRoK7fE1RVFnjYAxQi+fRNv6r5dSTKW3/J/TcmoCrugRElbTXx0qerW63fRARjjLflmblUU
ZOOHtYLsYtw8sSgdctDQTKRLsLimh2LHSAOhfr1+rBYtoIWIAWn0cohMHOmmZGrMwUDmVGcvSW7e
apO94gaLJgDpR3DASLv78Zg4OU+gBI6VmRgyxPQw81vqFL5mfR4+il9/YkQ6TSkZk6ShGZJ3XPVa
5PgFNA9MkG07ayXX5cfPiamLUzQAvtch5HWzgERfar47NQ+FjmGvqnvAvDnGOBTnKa/NHfCusSfU
FoBZm//kFHQZNnD/2sC+/cM2nvwm6ajFldoVBUsn1IGhAdQZ2449Xbew3AQhM4OFjQcB6AnOw2JN
R8XB5qrhqChxEKfan1IF8KxXx/Iw4sbZtFlZb3tDC4xEs/y6UNBD69LhAKGIHur1+bRSyVwAleDH
nFwJUqCOmjoDZzdSq0mLwqS1DiAm2YFWZjPU3X2fK5tpcJDORFwL0GJJwT7dvjeQFlr5MIv+ffIz
JNfLo4E3auKgxPmYqvspoEdUiHZGHnSb8ZZNHg1AD727bnTxjjqxKflgWo963FBFhKgKBEoJtSCe
F8eoLlfwf0trA/nvPJz2wWcjfWI+WiUkiGJQ15Ziq2k/orRYiQ5LKzm1IH09Cu3uutIqNaSWBX6t
2muNn0b7eeAdmUmM/7sO6XtlaLJFGBlRQ1e/Rap2aPQdUc2VTVk8IiiHIMqBuwz0MtIRUd0xTwhu
vLBPAFWL9/wZlcJuo2CytntEBAdl38qLdHF/TizOWeJJbM3KyKqJiSSCphCwGu4NdW2QdgHDhE+H
CQFHBbrIceVJ2ixrOAhPIhHSKCdBEum/6yT6kdZNv2lo/IIxduEVolc9p0leKmGv9NCW7vdT85J/
qOPY2VQM6FeQvT20vs2bo21EG6atcVMu9ipmDBVQQdhDx5ScRAMSdIBSSBdmBxCFeOWz4v8sDvWW
Pqy9GJY9xQQUwAZ7wqxucL5vEVQZMmHiXGlsOBaGvZms4ZvDbFQYoai6SRRhHSPaQ24jhSKAg4pj
YNtg3msrUIlUjLg/rseTeWnyawLZLsgpMPRiYwbv/PdMFmdpD1WAEB3FO9QqPab+nHJtU9baLsn/
xWlPjElbWmV9CnUyGCMtZoWqVJ2FS9ZIiBZPxokRaTObMSuhhuXODxO0lbTxMVeGX9c/2qJrnpiQ
Lt0B9NDmVBRqWFUpJJqHoNZ/Z8z002Gto7O8GPC8zK5iQlr4fHvQdtVaNqJsrvXlpmTdpmk/r2aA
Yw5o6P+bkEtbamLWUZ/hmI+Iw6lx7B3Tt6AgeP2TLUZ7GykEICMQSJapoSrAEgGkbbuw1Qb0C8hG
QF9AJW/XrSzHLNSKZ2gX4LqXZB4JrfsIxWKwAnvErL1iKjzeNtAQvCNox0M6BmHFc6Ded93yokuc
GJ438iQeA04OkXdCkQuM72aJaVUoOo4Q92q0tWLaAuU7NuzElHRkaRxHWVmwESqxzCvs+9LMHsTU
eX3CvSFOXsek3JPhmQHErqmZ15SzOE3uRRBMy1PltR9/9+yrzpjnGJA2MQOICnoQpnq8/kEWPffk
V0pnPaPpWNcx4Pta76D2leh/2NB+uW5jwamQnZgYGgJ/y5ypnH90G9qyipYiAVMATtQGyGfakDbi
K6nQwtbCioO1AECBASEpZLvt1Oiji4to6EzowsXOS2qPcQBEV7pXINK04knLi/prTvIkjSvxhAkB
ESq2/ZO3OSautD91lH/9h29nokCKSSuAxWRyjnLMSWW5Ajk0ZLjAPR+MhfWicXPl7by4Ggv3Chhd
QQwvBzAIfYBpb4AZohd4IzzzDJj9dlrJJS+2yNagLQzaO3AemSYIZM8dAcrakVI4rA9TN+xydTOU
oBjIkTRg1PHTdd3ZFobpP1B2Dpjuzm11HOPxuglBaHTBj2ziQRTRndKIzfX9uUxKJDvSAcp5lLtV
Azum0qd7CkFDH3oY6KigfYmyEfmhtpF5m6NGdWNW6XceJ0FZrvUHFj/syWKlD6s6LSZxRvyI3C0e
q1rsrDYLnCp6rFz+vLLgC80RacHSrVqwCXoRRduHVH8hce2lABPQ9E8CMmW9ebDJC+ogfj99euoW
ZvFCcEESB9oKQ07+BkV34nSA2QZzRib0Lc24+kPsNUahi3hoA6CPIQ/Q7Dm4m2S3IYJ00ANBrdgZ
9F92HldQx+iU4Po3XDMi+QzvC9SCFbSLgLDxHOvdsD9ddftYBvTjMd9gwDGkl05bWhB86dBwM3jD
PLAmQDIT+SlEcZ2D0FeJXJcX9Necfn7YuFEMdtoBdwaJFfC3uyrgZ4lNV8LHRZCaF4VRaFDqzdRc
cvjIzJr0rY0uWNRBYBISYDNDRxutYZFmBz7LtWczM9MyWMYWcOd9rCiOEzM0Q/SbYYKmBK0Ckhd+
Opm+KTTAdVbg2msGJXfI0XODGisMlrT1tbLwM/e97TtvxDWZOCA/RefnugPO8UBaIopxwIeDywpX
mIwPwKhKy9iAXgwVmOB4TiwH0nDv6vQLmdf/ZsqRRt064nCudBQxH7rEg9NCgZB6I9AeDmDDE0Tx
rq9sIRLObzbwBX4MUsmsu5PR4W+i7BSObnXIgQjhWuVlRpe/R2pLVy7nSxYC8Neg2oZviaCEwSXp
kjFsHjk1A1iPBV0AQ/ZN95Ie68dhjwyz3FqbNtC3hm8euXhYV1FbOHVn1iW/yUZUu8cU1s3hezm+
j9nK037hvJ39felWqYXIcFlbeHR2GFYyofVtqxAYBRp+xUcWF2IaDp72KPQgizsPH0zJi5F3KHIr
xTSPRjkBSPrXEvKlmxoko3+tzL/iJPd3tZiTic7h427csO2wj/b1IfNmMMyn+wKzX5yYkv2it1Sj
6dCisluodQuz2lZplG+vu/rSV3M0F68njHuZlnwjmhDGbHUX5RC1wpBeAso72irmipGl8wRePZBQ
4Fi54Ks8/2iKnhe6HuNBmDTjLbFqaEvbahMwYj2pAhOC15e05HGn1qR7hE5N49pJ0YWWVkHilR2p
qe+cpFlZ1KIZ1PbBHwKmYNwk54vC4PbU1BQFDgeqLW5xl1eZJ8AwfX0xi/uDyACKRTSf8QnPrYjR
5XzKKWp/luU8qhDxC4x+WDWzuBhwwOKqAl/BBZUWQfPYyVGFCw37Z47HlUqZP9Af19eyZAQqlXjP
gn8BggZSKChBJymshohwKgHGgKzxoOmQzv7zD1Ys3EegYJ1rmvOvODmh0LFI1aawRZi4o2e5Lxz7
kur/EG3ceeATpTSQuFxkkgYrmrSp8XJzzL72h6p+N63o89cQbNiGBW8GFY78vVqlzyfSjCK0mjdV
zQ919JC1Xyr90y1cHMpTO1Iy7tBxiN1YFaEWu/dNHAkPzZxdr2orJ+aylzMbQoDGZwN/IhKE860p
UrC1jc3wn94quL+C/IHvrZ29zTbQp/58ondqTK514dHSCN3tRVjWj0Um/KTBc3HFoxdSoJl8Uscw
N9iDAJM8X5A+OQnEzBqBd1v6kOn9sz71w6aaegBgoEVOmKJ+mhQa31BXwUah6/osJisFhEotlSF1
DA5ufvowxVE4DUk4DuVKOrlwVrFJmoVaC3KTiyHgmKqGKEktQn3cd06C+loGDrnf14/qQnDDAcUu
QbMO+bjMvwQxA6bHagIHr9+0yPSGbo17cXEZyMIJElQMf8obNBQUr7zW4WHV/YS0Sq9Tnys/r69i
yYahqaD8n8sRF4RvLWnI0JScY6Lf9kR86CAEDrlk/7qVpW+FUDPjfxEQQNl97mpl5lpxoeFb6Sk4
3lgyBUSLV0LnkjsDRwdQDO5pAkbFcxtR1ydNF7ltyC2o3gHGBptbzSo2avlrHH9dX9DSZ0P4nMmY
wVIDQtVzY+pEXahZOm3oGIpfJu91A7kEIDv/xQoqUoD4IILKny0pzYKDDrYN7d7xFX7UlG9jpH/+
ksb85V8j9vlSyiZyCedaC9kH6vFa3Kp2tJJGL23/qQnp7jQKo53GAusYFb7V0/RIoLh3/VMt7j5y
NHNWCEYNVNr9oXJZr6I6ErZq8aAW1T7u+28mEjdwM0GJYFTjcuW7LbrAicV50SdXdddxW89LFf7W
favUb21zJ9w1RsxFG6jCIKsBHwZIZs9tuCD/sjAz14aDlfhg0AP1e71J1wYc5x2W3sIg/oQTo1CC
ZoT8FnZSWgxVXrVhJtI0MN0h8227edV64myVDKw917fq0hvAsaFr83+hs4iC+PmiMvTOIWyTwdxU
3ThqAs13IIc/HXHmvw9WAFw2EPOT+TLHkqpKnEVNOIy/hZveoN60MsB86XGwgFAGyhUCAg1Zlmpk
7lSNHWnCWMsxdorzP343xL0hWIDj9OX6N7t0BBgz58xzFr4gsiPQfhxdlMGbcOpQllaGnd30yHPT
l+tmFrfmxIyUTDGm2RNieBNmA6pkAAUB0PvpWHC+EinrGPWWj6WjNyEoa7ZiIn4dj5/t6Ng6iMsc
MIDgusGrQIoFSWobwGprMKGznww03gM4v/7BiSFtgRzGBCQNOe65E4tiommnC3wp3fSZ0APLLlcy
6KU9n6nWoUWCvgSMnJswR1pnWcwbED/RDXzcj7Xfej3trm/5ZScSX8sA3bIDJmkN/cj5Z5zEMUdx
cpErE4dI/LHKnbexsfdTez9Oz/YE0Lup7rlq7N1VrP3S8uZ0AE6t47kj59PVmBKIDAkeivihjtlN
C626JFYP15e3aAWZjasid7+k0OBpj79dIb/JmL0po42b/TKUNc6eZSMfNP9g4b9gmyhy5NLOWPKQ
1PF2GFJvYq7PPt1ExEYhRM9iAh9WpAvHafuYNknOwxaTZm1U3Yzxa26sKV0uhbX5eYMogMsAsxDn
7sDqqlbGmPLQGO9Zcp9jGM1pbssW3do6+Ie9OTGln5uKOS2UJo85aubHxHZu9f4Ys7X53sW9OTEi
BQOM+Yw5Jtx5aCkPkemiineTu8NKNLi8QbE1YC1Eww05NDjFz1fSJEmR8TxqQ0LdX22UbHLlXkf7
Pi/JWk3lslQOU9gXBDjQLiA1ODdlpnXWa5HRhhTzXsBx7IxUbT2Lo05A+I1o+J2lZJvrG7WwPOBu
VEQIVCUun745EmsrmXBja82BV9/6inmiD7Hcz5sBIyjBh9QRkeSY2tvC4JlJm5APyYZHoIkqvhVW
c9vn364bkguhmEGc+YLwVEAhZ9a8mZ3mJOaZOc1J61RaOIDuXeNDUJQA3kVJ6jFon+FVd2hyO+it
fF9gSkNQsZKtSvfshX0p56aMdqMyv4dGCxmqbYvHgUKTbmWVH7xzJ4ndhRnpBpk6u2qbSdFQG5kA
CCgxxKRQ6Ia2bD9mirrVRlp6aZEfh5QIvzCtpyrqsoPapSQwFHZnTw3kdCfbK5sRw7OGczcJTfWo
Gn+lyej6I2uMjdMawoMc+HNTNJnHajN+GEeDBRXDHxf59DwMRee7WfMIecj7wdYr3467aWNW4o0K
+oo2XVCo7m7Kor0KRL6n4G+NViL8NtaVo6rVxFOhd+5XFP2FZoCimZkO2tbiShqQMtV8arAHwy5b
zAWZzga8xG2QlONTYZNHuNq3qk++INlovAoSkR2I6+qu3vVlcVTz6tjp6WszTDe2Tb/TFCiUJI/v
mrLbUJY2wFDEwmsdkGfNSqo5cOJer+U3+H/u3YGBV8uiN0ZU5D4p+oDZ47OSRwGj5KbDvLXZWPgI
DRiwQQPj6Dd2bX1XkuSdaMUtOJfuy2TagssBo9naAUPHW41WzY5FypEn5tYZ+ltHjRPPndp3i8aW
xy1MlBup7ffMPbAcTBrQcgoqXWxNN/kRNb0WoODix1l+i8nXm9h13xzWqh4Urd9Kxd0YufG1Es53
wtvEq4viNTWN1Cd2HWaO+jAp0y3lZGNU7JGWJm7jeC/a7EWxphidMe2WpGzDM2ybOYS5Nd7oQ9z6
hdp8YYXxk3UQTVf6Ib/VCsoCu0fa7Nl1VnzRk2i8B1wFvbyGflM5QMdaT8tNYUQ4WL19LOF1zNV/
FUYyBGWnd14cIe9ITfKl4qa1G/KJgsWtyzZGgn80Zy3CRtsj8X/ik7IBnOkw6mCkaNIfqhX9dEoL
ehvZOBypC20V7kxNEGPKLBznD2OJpPI6oX8Vndj1Tv4tgwPtcr0nK2dPunUuTp6USJedGNyY1iqY
h0o/j5xbs8oDd2w+B1r5fzOARaI5gftHfuVkaBRUhZPxEKdxK0iysc3EL1i7XYkk86UiBxILIkPo
K6KqphtSvGyzWNUgFqqFY/cdrOvvAqduFGPQ8cQbrHbD8mhvYHg2t9NDnq6pncjzDB/LBDUhDiuw
rw60Kc/DNdNMyjJq8pnhQAfHEtsWO/MXHXzqMzC66LdG5cfbdK1HLF17F2alhAvUTlwZFAgP40L2
8gwM8gai5ZfBXCNHW7yPLNxDeOTbC42SNtO5SudaYtc4D0WeFZ4wqifB6rtqqiDG6bA3U+sxvaaW
L7aT3iUKy1c8dulKAqiEYNIGhTpI2px/Y0u4NiD7yhgiLIWVC/3NtDZXYLVLHxTlTB09VfSdgK48
txGDv9pilgtAIHgUCup4QzEEDsbkWsj1XHdZKU362DtoqDo6MHdQeZEbKV0JoISANnVY64BKaCV9
EC2OYK5pGYAZiesxmrfeaPDP5bSwS/D1oPWF9waqdrKmXUTyEq2iGEg/G3VnDeoG3e0QrZGNXK4O
VnDggeBH2x10A9KHbO0e2qqmCPOmesDw0iv4Z2/MptzVHdsnJLurTeX79Q+64KOwiY1Dlx/QNcAL
z20CO2MxJAxqmB/4gT5WPvesXX8Ay9d2jedcHur/z1c8saWf2yLxWKiDguYRee836sY5Gvtqp741
RzNogw3xYj+/yfcNDj3oVFbHp2Y3PI9280qxQjT7QO0mIyi0wp5sKICLEMf/2Wz7vV0ou2wAZ4U6
fRN0ML1OzUJIF+ygOqHudK6YflYVR8aMe5Pq94oN1eG6rJ+RQ4C7FWi/TIBF5/p+XN4w+JEYJEZv
FV1PtHDPP1END1DzkqnhUNxO/F4hx1Ss5OOLXnZiQspSbSQKdJi9jNDqDWplICYS5KEj9NGotSMf
+VtDyx/Xl3UZhs6XJaWsCU+AykEZADajO5Ja27K1NtdNGGvrmv/9JPtHwVDofAAqPlO2yBdKDyVw
jpmFtPNbq3b9mMVIUiLI2Ma/7Gmy9uAqKvaWle50c9xobSa2aWw9pHVHN12Jet9Es5+uXie+yIbX
snxM8WA6OiOb9VuS14FjumoabocEHERTaSHpqh1104+m4YsyFYFwJsdz9PogyroN6mx8sJsx2Rok
boIKF8GK51xGYRDj2jPpIgAaKFxK11o2jFHUknwK4zRN/a7C3GstypcZJeAnaGRd/9pLfnpqTfLT
JEtKUVkZgO7Vbyt7MNmjiRb9/2ZDctS04Y0DIMMUFpoduHzb11mg5mvNy7XvJrmmag+uIAOqPFRU
fjbdQuI2rCbIjpRrkNpFS/MEAmoJENCQw3uTRcrU22QMG5Fso+rdsQGa726sfqVPKgsWfcRZmPiv
IckVVMwgVEVnwBXKyY/Tb2PZbsFV5A1m7k82Dyr3iXZQIgQCwRoPGu39uoe2FZ4M7GtUssCsTH9q
nKNoxaZqHvE/Admjux6cwm0rdlXyQ/TNnigPhsa83qF7hTWfK/DNS8B/UJaY63vaRWpqqJOBilU8
QADzVQGPaP41qZ6uu9fCdpyZkNzLUUHwVGrJEHYu9ZQp9VQIQmb8NVXYymI+UBHS1XNmSvIxdLec
se1gKn4d/zSdhzrsXX0HcOL4pj3Wqcdf+f10p36tOd6mnz9FZ7alsFiLPh8Yi0DoaVM8RvvfFHUC
UpBPJ4HYMMMGBgBp2YwMOY++JcJvgUtnCLk5TnjeZhoILlVQ6rUHUakrNfSF6wTVUgj2oNhDoJUs
RZ+Kk4h3KZ6sdYqgXY93WV2t3JLzllxs2YkJyTv6vuTRQFS8is0EBb8XPqJqXr4q+uTpg+lfd8XF
9QCChAotivXg0z7/eLhj0oS1Zh9WvfZHj7iLgoj+Lxt0YkNaUKRTdCQLAR8s/jgA7/RgIqy+8vT1
+lIWsqy5APffpUiurgi9Q3/TGkJL1B4nT+jpeor4XXJQuE0vaQkh6mIlh100iWYgwCEzzlKG8lkp
K8ba0frQVUpUOLJbJeWhKrBvU2LG2xJ1qY1aNdlLrNdr7eLFnUNPCpUwcJKhP3W+cxaEu6sMfMFh
MZT7sUxuefLz+gdds6CfW1BHvQewXe1Dw3pyef3EIuPxf7MgPTtyzHHERIGFhjkPKY+fI+S3103M
znVxmk4+07zIk9zMrTWWuxE+UzmgxKC/WTTftsarG/1LTIeG44xRxZbIB+n/SLvS3khxrf2LkNiX
r0BRe6Uqe/IFpdMdFgMGY8Dm178PfXXvJHQpaPqdDyONujWnbLwcn/Ms4OJDq03pxbktP/DG9ovh
IMMMAt7fD2eOj8aBitPuU5zZZhoNoLcci4ozC0Uo38SdfCCX5hd/qvbWpcG1vpVbEuY7ySH+hPrC
9+GvLokJEQmTKtjIzxddxtqshKzScFb4pst/EHMpwPXx4a3pYkUDozTvtYJaTUZhesPZvrjBpI1v
Bv2dScJWINWFAKaLB5sMnSyQ7dp+WhaEvpJeAsb/T/zZehmQJ3WKi/iacdvC/hrpyVAN4V9M46cg
s1OXtVphC4KbcVSOagWGos0XPtS1Fy+ktIGGsFFMQvVgtrViGhumYlgYhxKRN+C/3XVxgDKIGcDG
AdLFnQuz5rByoBM1GRqxC1l8dV87HT//hNlU5qpVFGoB8ilapQm8RcvYL4isfAxdj2q9vrRdDGVj
sXGq1F241659xt/UbvSiwTyaQ1CG3FNJWRs4HXm5hTbOKVXUAP5+C1fbtf3wKcycihFDmcsTI2Z5
JHh2wV53aBZS6oWBzLObkk4AhxYReJ8eusJCs4PSQ2MnS+4gVwNB0mpqOIIWOUegZZXjtGkyYijD
4EtF96W3dRfzjbmi0O/zC+YGwG0C4AwW5uyWhqRlknIFJ4h1l9wSKGmiWfPg3pOttVN27l7dp+t/
v9c+B5xloTA9HyCpInCgaBup6j7o5n+z1j4NadoHn64Ys+wUbmsSfBwG2f4KfByYdZva/28cvzf8
pygJc0etbHuwIikImGnQsKWm8/UV8L9PMz/cbWjSuzrBOEqT+pby0tuur5GFLO3qjvlnsn5zvD8N
o80Gk3g9PodT3HeVeAdvaqnyvDSO2dHX9G1O9BIruTZaSBGtMrTnDb4wjrn84H8WMtLmyV0aGKo5
3IRZo6whD4qrcNOuBghdt4EBQV+f9qv0R/vurHGsrpTcT8ZwfMl+/MWi/if4HM4NhWIY89kInmYv
bfpgk6WC8NXPNA0MLt0mZO5m27RyeyoKG5XGPntDK9NvvJfvR3D1I4EMasKaCyWjOUoo5TA1YUoJ
7ULjJwdPnho2yId/czy7KLwCYwZj9Dn2hHnjUIsiw0qQcGEnB3dpFNemCe0NACmhvAAlidlSMyFV
RrIC32HIOdr8Vsi6hXn63YuaJ7AmoBlgWaG2hqLE19MlHzqnhyQ3iMjmqt7WEQo4B9h2iYsIzKiM
vFC//f7LLEacBv1pi8ost6WTI6J2Nwm4d+s0VF/6ne2Pq2Llnf/mqjZdHdQBPD8nLY6v4RoG8UG3
gJxzX6PSU5OzAbWPtEGD/vtxXf1Wn+LoX+P0RZUn2ght8cr8MJXX1lm4qa+eCJ8HMvtSXW9RdDxB
2eVRHxoRWZXta2IHY7N2D3wlVtrK3BDrpkNpWAt6Z7UEu722pVB8A+5Wt6ZW1WzPwmIYDGuBIqKW
PFqu4g8lLFWX1C2u1Lpx5sGi1gF+Z3IH/DqLjVWbpc5A+XPIAZ2/g1SSyUsEUgehjqxcGZbYrtce
cChNABWvQngGmMKvAdNsbAfZgJPX82fBxsiK0Z1uspfM+4sOCJ7w/0SaPa2qKlcTK5mUpUaoN1b0
KEY097o0Db9fiFc32OdAsw8laolyuTVAEmalRRzlKjQvdwnMfay1stPENouW1Jeurf3PEWdJkBOb
DikyKHnUvedbgwziyt0ujGraP/ODClYa03GI7PEPQpteUcCXHXwoaIlTvGnW3ToO7a2thZNbQb3+
l4zQ3xfw53izMcnGG3VTIJ7djEFXQI4yvVsY0nT0/DGkCcqOGiJO4LmoDhACknoV7X/LX8IHE6nq
uPbWNKqOS3rXU5L4XajZoVtXsudsYGAer5NNu8ZJGJkRWy+p6F3ruk6tmv8NabadssJlvdo24DZq
ZgQT7bCTpl9VbRqQJCv8rnZsn1f5TlALv0Dp15VqLhyUVxfjp58w22dxmpc20/ATtBL8bvbgoP3x
/Ye7FgG1QFRqAfCY6nNfzwyNuC3qJOCJWgPZqonxbNaL9/JCDFv9GgN2Y1opTMSA6ma3kquh9W1g
9lcc9gk/+Sq/zQy/TwLAdb4f29zQ9Pe6/zS4eVIDu1nWliOotvm2iv1a992PcpdH+ksWqO/1GGRQ
RgxKyEUE8i+eINA8VgF/Bk7A1OfnFrH1yq1SaFJIZ2XHjRsonWCrhfFNN8h8J3yOMtvXDus1TnVE
gXyT+tatsxX7YYbgqzi7ydtBCfmwMKXXLs4JvjmliJAdmKtgCFvavKIumJgu/VnbueK3ZvYQN/nS
C2vuLvKfb2dAC2NyM0Mjbrb7JJC+o1t6HQhYce+XvfbKGdzNUJR8bFXn0fbin4VMVq5dwV1G1m+y
su8zBcIVbuVsRALvWgGOqFnsFKO5bVP9xh6bFw8kXx8w67WmtomvsFOZUzAtxuIgW34A3HFdFliG
DIrLpsWeaBL/Soj3RHL87dyY5AHqeM0aYBH7tHwtY5vuRVWqftpCDC3RIHZYqC3wdqTDIkdF0+UR
M7VyFTe02MiiT1daU5Awo0XsVy69lDDNFCqsUodxMpvdKswqfG1QXvOM7dsueRYCjWtXSQ+9ME5S
qe4dqtAThbrpjsa6F0laeSEa99AIjDM8qohzpJV6klpyAYhyiY//Z0bjQf0Qp7sFOqEJk9evG1lL
c0rYVEhXJTyhYsA7X5LJGTWtfS8+U8Bq/e9X+J8nxxQQOgNoexgT8PprQGbkZQOjb3aOGb5bfMP+
JV8Fq+xrgFmmy2NVekqLACMZOcgqFEyy5P37QVwt1GKrgHWL169uzCts0L4pGxmDWT5dWLAn0vbu
uXvH2g1Nf3oqoIC0twISKfflHiZ6/z76lH3ieYpenO3NlRqYIQfL5LgulY19qbZaWITjRv1V3aRR
vR8ivUNVUw+bu/TS7hcfSNPRPjuhJnILVKoND8fG/BykmP24m6RolSaNeJJdIPVc+5S1F7TZYZqr
AaqbQ7wa/jdJ2Sy0B6+1dFHQRDKi410O9Z/p/Pz0PCtUlrl1honnUbsaI8BqL3gOPrlhsu2gjZJu
aMiPw6bdfD/lxp/LFkB6G/+4oCjDCHO2bFVVWJaaQgvcfdWe5YpDwwR64OXR2AAx+8BvhlMCZQ4g
KdvQuWgBXJr2NFRDujVW8q5+tTfs1J+aG9b6bL0E8Lr29gL03sWbBE3g6SD/OinZaMXpgNI9Umrp
BrW5EmEaWE/4MS/ZuovKs8N89jZsGe6PpeT69xNkvh4+B5/vNz6osnSciclfvnmbTk5OgTeTYUod
0XWxzz8cuJuzcNwj3QrL+yQgYXwLD4O1vVDwuD4POMlgujphW+ccL9A24rzv8ZGKg3hmW/o2oFNy
TG+0k3Kk9wyGTLAN1Q9lCGjfwgK5tj5+OzJbaI1joczuNjsuWNoVPT4BXZlJBpTy0sNpKcI8cdQa
TbASIgY60KrlOIZWu7TKr07g5C2N0hcKU9jfXxcS72ExwTjv0F9TP5wbttVX4za7KKs4ktAdst6M
Dx3C996yw9S0SuaraEIUmFN4qGjMlnAqHeryAZGLQ3XvRQCcB8Y6v2V+GSn/2vd0ykRQsvon2mzN
6jpYPtmIaPFD9zE8pgHMpyP1DML+x7hqonS39PK4kmR9CTib2IYVvCmngKUmo6ZKA7iNlwtc0Gsx
YNDsug6YwBjcLAb3MnNQKMB+EqoDQjtVI4B32V+scxQuHXT9NZiAzOnGBvCaLBs7YKvzPIAM5gFS
SwuJ9rUuCWQW/4kx+zoOsewMj+wOPj7ZW/4THA04FNmBWvvQhVhZgUbWFK5YS9fqtfkDMVTzQKIE
lXr+blKkC45BjkS4g2mNkzSX3kvTQOPpv0+BJtHK/wWaP54MqdZjrKTQESaxPza2r3YLTIYrZSPA
3/FOmkD+qIfN3iqm3jYjBMshr0NfQEwMuUb8US9XtPb87y/Ga6fS50hTfvnpPu47BqnRBpFa0h89
1p7MjP9FS8OZvI4mPv2kTzV70JoFdHstgTVn22VQqe9uAebK+PP7gUxTMj+AQAZFTodEGAp2syBd
C14rM7FDpaX6I7igqhegX7tKZOrTfGna9KvzBhs/KLFCDQsf6uu8jaRQ9KqzxnPmQAxtyLRqraW9
FxiJKQLuGRC1zdpyq4+Nt6KJ3LuDdmZAD4KPooKm09wpVbceqfneF7QBLF4c8a5YZbbdQBC4hpMi
mO3QJUrwuurIWq2w0r6frz93y9c0e3baoFXGbAZNorMc0VOn5FDDJFHoZOFOv7qSwTuf1DPxaJxz
ZSDfZCRpQvRz7YEOF9+nie730NWJk9X343HN6Vj5YwUggvVbsPYPOUjZFLWltFhmbpF2PhfFo5JY
a1b0u8yzVtDU/GAZEqnRNQc/0+je81D9TVq+AZH4JgXnGmnp2h7VI/rIsMKo5U1NFTwPDS8cenqn
tcqNxbU76qpbj8h1YU6+UZa+GUe2kwKU0zhNHnJLbCA9HDKrOZFKCYa+2FmddYJAmu4nVnlbAiTk
KMKGkW5Uc3Srm6HcSZKsoBs2hjpJ7hx4Jx76zIaPEXBFQ65uqQ2di0a7tQb31arUje7KkBJ6sfMc
Mv75+BN0t6dJPJc0TkhcGbmpMwRpSm6JdABW7Z1IZN3eJvD5sHhyTKT7Q8r64g5KDwFmhpe50uco
uQMtzC26qXTvXlXEjyaens9KRuAVoB0FLT+UpunXuPqAUDRgH42/o43KQ4dWW91ae5erIRGw06uN
rVUifRxdSEiPT6oGARpApRxEV2A9WcCUudb5+yiBDgQIpAGkLqsir+PSjz0zC0HafQcMUkRQN35B
l+oA6f3aryDM4WvpuJIZUmQFH6ms9GePpJeU8ptmpMeWwa1U8BAUZHvdl8zwyzSH9XyCvF1Tx93Y
oAk18BvIQh+rXnvrs2ILBNwRBzpkzJpMDUWpvZYT9Bvoz0BWyh6vilWqQdCGGy73B8ZOAK0b4dgU
5UqvqiKwhEf9NLZW1DXCmGSub1HlIa9gWapV9Z2pqNRPTLf2NVavSuo8Kdx9UhXb8uGKeg82jLsB
VGmbZ3HgMb30Va5eYg+sggr+tRU2J/yBofQsnoUz3AFAvlba4Re16lfiifscOi++5Yq9W4mXhrsf
5pAf1KrmMH5AjUMtf3nlBNGFBYxf6nRbsgGWKqhUWIYG15sm9z3YaPrUBC2o18TZENm9auRHCJHU
qG6WWYAs3S+d5lI0meV3dLjXgO8P8sE5FUO1UY3hpXToWy6s3gft/3bwFLlK7OE9YRqskvmg+PZY
Pmi8O6SFcieFe1MJt/UNkEr8tu9+jJWxKnrlMFE9ZV3jKd6bpp+rsRt4TnbnEhBPET9C1eGIfui9
oWQdZOGV165VdrLgPzzHjmKrqwLeoubGbVsGRWPfwqvAL10dlaOqetZLyw0bjcoVGFJDwJqpZ9vX
OShP3hjaJIFBsQnd6ZqD++lZP/K+632UcOBORfUjGSDIIr0M/APOh4g5cKPWYkr83tDuoN2VBCgs
qZDWcc62q2w5a+EeD4VzX9R9pCbDJeNdgMffLqd8W+XmDepC77hW0Dhpsxeh8jW1h4dMyR+wKYBa
qITwewfy7t2IamE29A8w/6t9MapVKIv8IbHEfeWygxjytVNCCIlV8lD2RAYMaJsAIPNbJQaZQZPq
c+Hxc6G5aRAXyTm1uR6ytn/s7coIaqgQ+XHMcBRVcVDG3QZmG/dxRo5wGd/bzAzgEHQSZTuC7pPv
4DaxJnHKfGs03+rehCdLtnZa8jBk492YFpGelG1A7RRvDiJbv2nd20rP4q1aCJwmtgi8qlxTTm9F
bPSBzqw8iBk075UOgnu27aeqIBuVUC3sveZez9lJiuzSDy7OSKgwbQmtDykrSUBp+1PXgP/O+mbw
K1tZ99IofNzTFf4n8CpO6IMqUEWMexMmv5Bd9K1KcbZN0ki/Tatip/ZJ7Oe5l/lWC5PkWNF+NM0Q
Sg0i5HUJw9SGqpeEjM9mrgSFqT3n0CjceALOBI5TtEEjzV9qmqSB7bVNoJbZgahNvRKqxqOEdCBi
0d70C6RCkePxG6VqDgbkZECbFND+z+0nGgsB4ouXrByebBjkTf3Stte63unbkRjuuRHNNlPFY05w
LatWsvUkMAbop4tN3zUiKLJxp+vlOR3MwreS9mRX5i0G2Adoua80Uf6KYydUMhuMsFSi066TX4ZU
yJqkKewN4ktTs30C4rWf2p3cOslw8hpVhJmelr7IR+sNZYp0p7gg4g/QfPWhwhFy19Z9ABz5ig7O
L1zEht8gVYV9Qf3SEgvVOgGd+BS5f1R2Gl2bsaP4aouj23GHH7Win0rm/IA0KR4DoPJAu74cIqJ7
a4uLrcrbMahY/VE0sNt0C/rT8+gT+EUP1mAJHznxXRYbN2XWRB06F4EztI85RzWYwrBR5tiFaut1
gdfIF71XbIxRbjjTNahdpXxNGH/QCI4DK1dQnW7odlSt1Ld0EYeeymC7KV5yU0ByQzN8ao2P3LHS
sHCMOOKK+5Mw+7VHkdouKrqnuiefcV57EXFsEZkmOOmtd5u6ySSthUVsO4m5A1oAQvYGMQPRusJP
oLJQBkU/xL4Bt0m/FubRq7AHlL7Qfb3Bce1ycZeY9b6wTImFbL/KVsUhqTmvROhgqSfkjo517KtF
BssyuB5jt8ntmPH7wlJh1ct3biqeNbs96F5xiU1xzOwh6odpUWhG7pMOJH2TDg+21RwSWbwxpRJH
1+2VwBqrF1i2HzvW/DRVoQa86uVk/k1WsWPt60Jds5SmASfVuk3jOx2H+QoATWRAMUysLbtR/Z5n
dwnt1glld6nuDqFZ2WqguexUac0h1ekR3KezPiZwGJNVYKhCWVexrgeJGZeYBsi6ooH3CEopXLG9
XAtMMynQnkcZW3fvO1J7UaPBksnwHtJMR9Lcjl4EeD4s7DMAmET2Dle5DfTp1mVSfCS6tmNjFTlm
D0u3vL/rWxTjNbQCSlntCI/hRQ9LWUVWm7LUQvDhb4aSbKqkvJFOvGOSr1O1SHxRqAOUePibGstw
tAkSSeVocLcAqii+Q36699Lxrcj6Q9pV2wF5h9QphFWsFEfo8KqyeF8OSlRZsgkSwzg2Oq7EyhZv
XANt27VW6iA3hNVhZ2UnlPPDtoc7ubTCIskirzagb28dc6AmczjX4fRhkcZyNRhEuoUcVxpmZiP2
md2woz3gJu8dK9LseOfG+nNTuAemNCc7dk64n/dlw54HnQXMIJs6GcuQ6c26cOhxaO1zyzgkIwzt
JVNGSOsBn8ByHJxdbyT+2PEbafXmCV0o4OsYJChsfKS0c02fgCunazest+8VzYggdfnIWB85uY5l
wccDFzzGAyy9kDzH/POtw+NdbTQrJfM2moQQRUrtjQKmfm4lH31S/s60xMqrUlBI+ZaldekTKz4Z
eveQO/CSN9rL4Oh7q4eIhBi7ACYO741SRkyD/xKEG3EotTxSxvxIIN/pMwLNNqvPj3Ue31Ydat12
XR/qRHkyCHTplbG8o7WISq2UOOmo9A1HbuEaecxtgXeq3qHbU5Bn22kOfV070Ceptx1H55LnKURc
1Qg+ZWNA8urGyOJ9m4kXNE9OXLZdiHcv94nLn8pOvrUFfSBjcuFF+9RQKtCodrV13HfH2tMeJbX2
Viua0OvLjUO7TZ8161HxUJQe2TFR45+9Iu8yjd0puXgwqLHCKXJTp9ZeN9gBsPq1Da+JFR5wR4+n
cJ+S3VtWgy2pW9WequInUoyfmrDvRxss0orc1i2J+py+pAxqUITagavDnRX/9dS21q7M7DdbGjeG
Ua4Mh+z1mt63OjQ07OpiVzEJqZmtqAmskNKWK87GD68wP+Cpe2+mVu23HVtl5XCqyzhqU74BlwqN
urg48S6FckgqTwMFstpI71KHb/EK0f0mrbuV1o0HxVMjy1VX0w2XpWSrF/qa88wIRoXs7dLajIUF
2QzZ3kPFECe45YRO5Yy+oiMxLIl3ozf8IF3zV5rIXcnSfdrgoNecajPq1S/dG5H0FM17SpTBLzTn
phgTiMeBZubHrvuWmqkeMI50LmfFvnazdTNYz53V6r7ZOlvDwhctRgukZ2hNoSF5C8kQgkwe2iQw
X18yLbleSvv0pp2VZ1gHKbKqyPWzJyIPTpHP5g7PqgC2Y57vaBeCary+WepHXH2zfwo6K6XANNKt
455159xOA6pka9V7GPGMUtul3vX0f/rmyW7OYAiQx+lGQVAdMNflrbGxt0MkD1CUWSh6/lnrAEoT
QmFosXgOsIiz4nRZdQWob8iEKcctq043F7AbxeX7CsS1kpBnQuTZhF8Eyp/zacvGNE0Kl5+FFqt4
1tuZP9Bqocxxrcz1Kcjc09bEiRaTyRLYxZEXyBhCdGnfigB6DhJaQcWWpHyhGHl19gBBnUiDQIr+
1iP5VCJU89bwaOq256KPXwyrWplGe+812b8vf7v6pBY2aSrg0T/7SEpdof+TquO5AcZQrauwFnh5
UhJ8/5Wu4de+xJlVp9XMZKmSivFcTymMPe6VXHlMxu7X0PFA66uHUTFCp+B3uTb2EePksSjQPOmX
1GrmhmBTE+PLD5lV4ED+dSvAEmC3TIqTlUCFCVa7oV1J1Hs7q/NdY/jB9fzRbrIcL3TnkavWc1Lo
8LCN9R9JBf0f5gyb3GuJLzy5odV4q7uMBijwv5UcpqZlkyysBe1Kkc2FWDVOB5Q+4YszW+R5Zjvw
gKjHs3g2P6xDslIC9c5+7s4TtmVp3145HuBUDmq+gcmaxB+/Flm70ipjTWrjOR6MA9M+co6XRPvE
UNfhNF0TnaPE+/H9+riyi92JjwvykWP+KXdRQDlrLFtVAt/VBjF0ck3z4fsIv4F3s1MP3YmprD/Z
NwKj/nVYqIVbfd1iDu2koGHD42qVxSgHKtUIA3OHQy2xanQ/R/JicfUdTs9bc+i2bov3hK3sdDW1
UVSR9WrIjTvAUrQ7BZpEAfbpqm3IGtqb+HOB6qTWoKbx/Y+/diMBZWJPA5hE6eYtRkhZmWAiZfKM
FaqCDA8t8UsF7Xc39SX1h8Nw396lxF+ELVz7Li5kSGDUCoYiiFFfJ004ZVc3BpKVXribmijcNxtt
1Y1lHGLfPFiUPsnYCAaqhEmlXvDKPzrM7GGnRCdJs78gHEF4FuxV/BsTMT8UHXWo1LKEOFBOix1K
KveG2tyYxhIF/srZC1AqZhlKRBNybfrzT2fvkLYALHfQCEpLicPq2DU0UoZ/f3G5HpRzNCjZAB4x
vx4ztfHyTnMkLNntqEHqw8Z+4dy49vVAM4CeoQ70BSwQvo6DN7VFXdTfzskgoa3H2nUmkyUpj2vg
QnwTWF8A0oOrak7PQj7pdJVmiHP2SE7V2TjQC9mV63hj3rg+vVfv7Se517bf74gr2dKXoLMUrdTz
jDcQEjyXYMoIczdylE6ASlWG2+8DXV0L0w2M9xSSmTlJF8bLlu5CafBcqh2qlygU4qLEw8//12HA
CgLvEHIE+FDzNrRiwNy1QonxrHg3Dt106kdlLPGa/xwKmk829jFa3ebkrPV1OSg5OhFtqjRnp2K3
ZV7ftG57Nw5sofm0EGaeXjJpEDsrsB5Qdxj6myR/5eT9+9n68+t/GckcVwRTM/gSqDbUMNJbtYCT
1dBueMGCMlmSHf1zC32NNMtbeF+XQhmr9qxWie9CBqV5+JuhIEGeoAEmTBa+fhTaewkF8VGciWxW
KlP8HPXUNh/CYVxYyVdwKhiLa+PsnMA2f5yeVG+9Jhmz9ixlYF+0SF1ZG+uH9qMM2N56HYPiNPQB
jeqgWC+prl1dE58Ak7PL15E2tTmFnsNgXOwB+s73lvr8/UReOYcwvE8xZp9Ky+ISVFVAGM3j8KE+
2o/SiLJXd6ue6w/21hphd8d+pcJvFk7ZpbHN7kj4fLPUnqCTqolaVfFQyHydeqvvR3d1xX8CgE7r
9NOV1Ih+QJULQQbtJeGZj3IBmnwXKDB/H+faYNAUQT4BgQpI084GY/UN2usu1NdFqaxk8WiSPOwa
e2E0S1Fmo0mbLs3zwYSseFz7KTwFXOtDLhK6r80ZKAmwNwZB14aN4Nc5I3UsABEo2RmI2kDkLy3U
GUv2IoCN/n7Srh0SSI6Qk6gIg3zpa6AsRW09U1N2Lh17nVv1DsXphfvu2owZcEiZHmpIzufQ2bpA
r7BIa3bW0ETTjNJ3e3RF2jr4fiRXEk3soH/izNnp1NRZx2PKzigmPtc/izAN7bCHwGX5k/kkXDZp
u7pt8a6B5PJ0yf7BDiPFaGLKcCtZfh/WMHjcoNIogjzyAqBCd5C2j/fiWB+X6i1z0Xk8bjDUycZ9
UpzE03e21BOHpQ0aPi0qB/pFEn1Xgyqm9faTQ8xI6ADbQ3MWJaA69bNMXzitri6ZT8FnO6CUMCIb
5TRqLT3gqQtZh/xh4VteW/9gsjjQl8aTCmf+12XZCLXp4iRroB3qJ/DYAsGw3BhPjR04J76Drnrr
ly/ildxZf7FYJ4lUAJ7RjvqDVcgHzxZd4tVnSNApMiKQ0imWVuq1CYS3At5EqPpAzWa25xqz4BKF
zhpeybi3COrgpbe0r6+8GUExBaATiGkLRjtz7oWuD7HZ8aE+pwfoEN00bx3q+kG2Qgv20tt+v9LW
5r22pof2gN7pwd5AdX2tLaG3p1z268v166+YvvOnsz/Dxi8aZCJnD25vx/Q+P2ebKtKelNv0h44+
5bu3zjfjQ3bXbsqFu+1KaGQKJm4D/IQ/jQfRmmYVynZA91gZ9YGHqLGSHAA8Wti21yheh1WtlwES
2vD7xftb63U26C+RZ7e5qVWWV1tld3ba7qSR9sGjDmAhcptzugMq9FDVCfTcZLkTBBVSB/3WwC7d
kLGBrjQrRglB5ZZveC3MJfUMituFeZsWqh0YMTgqLbfPWd084ONCk2t8AF6BBXFbPzutDcZMoYau
XSd+Bqn5SuUv3HCg9NvLJdXdK4g2D7hnGDYYwG5iw8z2aD+mbpa4KJKq6wk5bK7UXzAk3rjn9H3o
w0m7BgKnh+Enmtdh9mL/6H6KB+VlEY5+9Tt/+hmz2c5JAXJ9Bpqsucb9kpEtRN9OwKKHIjJw34Q6
1E6jNCSB6etRc/A+chbYXQCwR9jpfgft0V2xyNa8dhl9mZzZCU3q1gVOBr9qEi4CMCKAWVsLweU2
nORXmztv8JX779edd+XQhG2LMWn/o2yNUtHXzaaSrvPc0uJnu0NlMlYsD0QqqJ4TD/Uds7N+9l51
GjuxKzL73aFEAHUgdaDXBaqIbvwM/UG0iU00p6yifLA7qKbX1H01Bk31OTqoft9qB6DhDiWnTURS
twiSrvF2RI7P8VhuC3ts/Zyou9EBi17t+kBDQwuqp4CKAesBcK/OIxPwLhMGP0rX3rSteBxqbP2U
fAipPkqPEWBwIP2rMOimG2VyYqqAJmXmaDsYOr9blL1qWFzoef0QdrkmOQTvYw8m4oNqRNwu7mDL
2UHIvql9VeTArwBqhbKs4VfwusXmaNSADQ1wRpXzxhJ5o0BlPrDQmJc8AcaoQZUoSUfzomZ9DVZh
gnIQ9O+gEleW6zptDoo0k8CMebItAKkPBayeb1DemhAV0lrTRrzWQOOEuR3vJUnNgCWFDAyiITco
nDcFlRtgGuEEwuwBN1oMMf6GJTfFoK6/XwtXyq54k0/0Phgs4dH0h6KFSUvhTL2FdtU+ThRb5UQC
tPVDea8vkmWuZHgIhh4GGErAiP9mjHw65SWzdBWy3ugLql7oMY4pv4nFz++HdG11e7DRAAzCnjTU
Z7dmkWiw80Lr9qzW7s5qupfcIO+Zlkboniyprl6NBc4R0MG4ns15LKIRGIgOOMFLxYlI/kiTfYdj
uWuMhbvC/PN+/G3A+99A0+H2aeZaYasVTRAI2LLA7Qa/TRa8Mq59m8ni978RZi8JxlAuHmJEiLWN
V+2qcsO6BZXIq7MFipbrIGdCGWgWoqNaJwsBo8XWg9Zhn5364YHbJ8X7q9n6J9A8w291OTbExI1T
GV3UNnGQJd3l+1V2dbpwq2GBofCIYvvXD0KkIkmbTj05wBi87LfhTZkvndR/fnUdyZlrAaaGLTMn
HqACaDt1BilcCUXW0GbaJRZs25v21jPrH7KGqzSzLpVCn74fHJAv30eeMxEGmjhpUZccNG6xt7xe
3wjm/NKBZ66twYGApHl08nSLJ8Q+K3Biizq/kJFWvjN2JFAr0L5FDjldXZbDLh1r2FQk1k9TH8at
0YlTJa0T84w6qor43HewlTat/v+o+67lyHE2y1ep6KvdC9aAIOg25p+IpUkvZcqWuWHIFT0BEvRP
v4dUdaeU0kjdMzezERUVSjoQJAjzfccs8SE1K1OO+0Dq2TbHtBqi3tcsbB6wyMmA2kTpabNJIzDq
8mp4gLnStoCkkWspVukAqmc5kLoEnqYH3otmV/qQJ4D1Fk82T4A0FvhsGBk6gD74LxlnP6KuDvyQ
DE/6IJCyl/E2T1rA2qSKV2qxO7BiH+yInMnAyBzAEa4hMb1E5nUJJN8h7oLzpO83vQVXE05AX4Mf
EIy9biwWPWSCXNfSNPwuHG7atL+qaLElyQQaTYcLRYF+XwSLjLJhEL2ukXXo9tbA71QZLEMzu4g1
8h36Q6NrdDXGgCpeJKp51iraLs3rjczrhW7m15kKrCXvktu2Rb4KMdcHYMxX8OdkLsA1LcyRIniK
WMoBurrXQc6f2rYHmFErfphUuenAMPbhHbzVa8M3RuHrSeYbPNIxBAJu1sTFPh6DHz2tz6u4u4Q2
+TLKxbqmdB0USNH0YznCjDWsd0RLpW8PAJLlJfJovNQu8hHIiLAJb2qQEUiXwOaFVgusFQGBS+hC
gdMaYMydX4tYAh6NGVanQRW5WiSJPromHTd1LO4hm+xpTfTUFjAybZD1bgzzSYtAJaR0WQKe4tpD
dGMJm7jliClJE8JmKJf0otazO9p3131mHYiNe4K87plSj16UQj18JMDFBWW/YjxdccZbRwmsCyrS
K9MOvxemcS0a/kOY1kNSZpgSGvY6GsFUjKtD2ioQc+Hwr4GmRw/sR/nL4gwwTP1KNkI/qxugi1lp
3dMs/VkrsMOjenjWaQG4jaIDQ07tbQz6w5NtiWsQt89y23Chgb7RMgK1DmFeY+h/4Cz9ZpPYrYNy
yVj2xGHJ41pasBy4dZ4NenXeFQ0BgKy5q+rsLIq1JdfZTstjFVjwIHYKk/yqNXsNTOwjwl1QHeEy
2ShVtShiFrgUinZul0M9oBmWZj+ueQxgHc9d1pf3fOiutEYIT02K3G1Tpfd0q7itNPMm4uJe0ObJ
pMAC693SUofrNGDELWxMXJLE/FZWyWMEG0hKy1umKVtLG6+1oo9doQYbdApgTinbdmiXksrvUTAm
LiOpvkiN8inGUslV4cgMOUbjprWTBISKNPYq3LtXUta5eqVriwp8H6+JyA/TsotlGHS1K61AeIj8
D7uADtnGTMlPdDaV22a6AdaR+AHybuLBOjLzkPSaAI4cWhCZ/f3jTvOd0Q05O/iKTK7L8EY9GRFI
gWBjNIwCBLibwtqQsHYssku7zyw33ow8IEJqsGmBdBdSHG/kJogSwbo+y/khCpTCqUmxHwvQUrpR
Xn1cofcKglYI0sjgQ1rwJHs9xOEN5CPtaXGI2NNgwx4MAjbmz4/LmKd8r9bA0C9C0h8q1RAl0RFf
fF1IITDlYGleHMx9jy4e8Qd+bsJ/CjxdIF0XuV+6gBbvBL0Ivjv5tfEQYFk0QQI+c5p8OxPGnSDP
hSzwlEs05tX6iymWoSdFVDMtQyAE7JhVujHWgCY13qQ3E7jjJxGPdx6uDo0DZKomZwmYNb+uNxMG
b+ymwjgy8G2cyCVD9D5UyT9NVKFSL4uZxvkXlapr3jWBlPlBK6qN6MsDl/kqk+0nM7v3ajPnq0GR
1BG8nfa/KAagwzwfApkdNOB9nZqKwM3M8BtPQFT6uMG8+cqgLMAY4Dzw0MSjO127dhQAeLDd0wPo
M27K4A0WYDCV+KBBJvq4qHcqBZdjDUll2B0jxHjSNGMt6kzQqVP4cN2207hoX6Wfssve1Ac+9ygB
cVoE+iCsf7IWV+zBbomBiVbRbFiaOkG1t+ilkvxzqiSSbzDLmRjAkP47/c7SQS96rYgR/SgfDD7h
2pESaz/TYZ76uFdfM2oD3W0oDUCHAboHJ+1ABVq5VmDbdkjsO1O/DRQEMsLLtr3nmMx8/Hbei23D
ThtJxYmVCxTPSVkluG45y5Hqg6rATl0p/oO+VP3q7DOG9ju4rslU+1jQ9ApfNO4afJ7MNiMUtEsv
OfHzTbqcVsik9ofryh22n0kGvGl4eIqgOMAWB/5QbwFrepPxnigwVU5I7VJFoFEQR82iT57ge3N8
HSMI1FawtniDuMoaMaZ6aFdAziOAncc/dC4/WSW917qxSDLQBcG+GQ399aOzm67Qx66F5AqmRIXu
q9A7o/BC7I3Fx63hk4LmxvLiHVkANKc86ypIW4HVpf6kmG/Y5S8E0L2PC3qvheO9IFiC+Qh6hZMa
5YVa6XZfIQ+GcRgB1/ySDwzBIEhW46Q9VIn+oX3rlMOBhQMD+gSZN2B1TkqEm0KSVV1WAa9P15LL
nQlhN7UmnzxB7b1HaCKRiFelIYd+ir/ScmnBoqRHWtRSHpLG0BYjDxGEVORNllQPQzjelWq8AbLs
oqPWN6oFm1pT7lt12BgQLO06ClcSzBF0M1oOKgJ8zZ3V1IsxVhc8D8+yMPQoFzcWoPAOqcRuJN1Z
lVbLUB38KNAesjqkXkINdTsaUbLQBmOlJRx4QCiJfhLyf/OBTYPIsWef/VpetJZ+yGRTVCRFNGUP
EozW30GA8uN28uZpzkWgK0RSAcPVqewH11pu29WQHhrys+xtv9PurfwOvoHL/1450328qEpYKTmJ
YlRl7Au3oYlLGhjoBV6kX/33CjqZ3mphbydBjQpFFLhVG6j4i1E7iM9AT++9GoOySf0W8uRvbLLz
ymJlzozkUPJfKtj1arOrQC76x3UxVWANJ3MKisZ+Muhi6AoDDlGHQ4ZogCFuwjJ0oqj3M6b4/5WS
oJsPGp+BKNHJU0MkDMGGwEaEmZgeVknLXnIsZIBwJJ9Z4r3T4sD/gEg5ZMo1YGhPipJ5HmqhZiWI
e+p3hlqDtDla3wreXZnsT5Tivz30/yd84ofnMV3+x7/j9wMXA/QAID38+ud/nMUPFZf8V/3v02l/
HXZy1F48FVd19fRUn92J0yNfnYjr/y7fu6vvXv3wizquh4vmqRounyRA9XMhuNPpyL+78wtMTXCV
60E8/euPB94U9XS1MObFH793rR//9cfUL/7by8v/3nd+l+M0hzftU/1lLbO74vH0tKc7Wf/rD/0r
FjQwtYPzIuJ2E4Lvjy/d07RH/YokvI5MLsZCDSnHafAoeFVH//pD0dlXgvUPATwdE9tpgPnji+TN
8z7jK9QnJp88pIoAWobo2J83+OpNHd/cl6LJD2C21xL3M+eNj7O0CQSPdgdLeKCRIVMGk/PXfcYY
YQGMUBPYU0HYO7k9KBs2QFkYqG9T2cz/zRsHGOJu57/mbc/HHH/PG8VfpxDKRy8ew9F5cbHjdY6X
Pb3Yi8OPl+wpQyD9+PvkdLtMRq8vodz0fOCxnOP9Hbc9H3NSnePu+S9jfgJzdU7LLhUbbs5TYcdz
Tu7n3fPmY44HzuU/X/v41OYrzsec3F7DR2gx2A2m6u+9hpPLzpd5t5ovnu6xrJPy5xKEjclSDJ2n
51rOBZwcN287bQYnt3d8RO8V995tnxQ8X0+rEh3h0VRf1zXmCnCeE7vSjsQu0Ga9A2Uzb583AQ+a
Ql3UJmL3/Oe8VfKIAeUOXuV8MlLdGYiZ0yXm/55/z7uGzggWEKe8e3HMscD5uvMpx22iLCH3GOJb
+eu+jocdj32+ntbZGoT2/7yR43233Bwz73g4BIWU+T6ea9Gp40AWL+5zKjVDLHFzep8nj2i+YhFm
7LnUYwHzX88nPxcxnzhXXy/C++c9xEjwNLHMH0FAnB4XRWx9ruz868VNz7+P9Z4f+FzP4w4j6cHX
z9J2hfSS7opBqRdqqYUX839czwxfrVuOwEccPW+rFaVaVaOBBc903LwDXWa7He3x6ngqLJRTMLYB
Vf7ravNfo9JCnoSZ5zKUv0vpUnITUlZsXxxqoW0gNJ+tsiIGvztG24B8wUgg2YlCx+m/NB7HRdSW
qns8jyhNtbYMmLW82BbpZCe1FIqiOGv+L+eQlM6lf6zVvLm0oHdgjsPZcbvSNU80SbLNfMC8nVUE
ihODzZdzFeZtQUdjX5OD7R0LaaoAIrBw3H1xf01J5AZMwof5rOfzG2ae2WDDH0uY/+rlTqZmdjje
iyjGM4tLuXt+JgO4jCB7VOn6WGYBiXWoYQx/6yWyAmS1+VHOF3j9EudireklCmm+eJrz9uklxl1t
ns8nztX48CUe63B8kcdtGl7sixc575hfpKDt33mRBWRHpuapIyQPRAZeYm7Zw9nxqfz1Eo9lAgpY
uBFa9nI+bH4K/+glDk320AwVyDfh9AJl1C6OV5+v+cELnPfPh88vMSEjwC5/fQ/Hl/hcwPwVIuDA
XzSu+SucX+B8mfnk1y+woEXiG0nM/UxtoxWpdOlpqlXctJ1mrhHULN35J+jHsBUecwTqpr1pVibn
WWH+mH9B8a871DbSH9M+2qrZlQn5mucTAzDmcrGS8Ca4jmvBbxgrFlCWYhfDtIuNwYVOB5Cjp3PL
GnwhluT2bt6pl+gaeEP15ytD9Mx081RYq3lvIlnkU6Zky/lc1SqbRdTH1J/3dhmMamDe+rs+YdL+
rs+8F9AT60V9eluJ5/ogSFXczPUJ2nA7X9esxXN95n3zpj/rM/+Y6mNN9Zl/Kb11ob2ujzHVZ945
18cean0zPwnJhOnWMfhK815Q2SKfTPWhOijV8/z2H830r3mOf6eT91eT/r+3GFg+8WkeLU8v9T9w
HcAAsfjP1wEuf+Dyy//aPj1lcRH+798LAvlyRTBd4HlFYJtfobYHIpSm2zCiwJz7zxWBbXyFHRmi
SKBJAdgPdNxxRaCqXxE2m1G7QO/CjAnT9D9XBCr9yuAhNpFobMRyTWb8kxXBDN4+LgiwzIalK+CP
WDcipv4WRYvIcEQKs9SXYVuPmzIKsTZoG1uCGg/R+4vBMJprXpTqd9FkcQUuKxOaG8IYG0leEgdn
nZIp20ZU+iWIcWHrQfPU+jFoXbwLLUuoO/yGRFYPHZe4J/ROIaSDGnJPwo3J9eAbXMIg+pDrKnRY
0x7SNJ2iT6JhgQmB7Kwfv8XBWMH1mVbKQwc28TcbSU3hANRh3/QBtZIJkFXdsHZSzp98Jjvk+GgV
oUOo2qdJuXRwYquDBphesBKgMRYaD7aS6ssBaj63VSYCEF8K0cK2g6g/0zDot42lIOxg10B4EMjl
jcsqbCCVIHJbd5REh0rIkI38jtBBeYzpIM+QArGQfu1JIR3IYwY/QjnG17ggUKSmVZFzFUrB15A4
aYPnOO4/+kL/byPrCmIgd8UXp6me7pov/NeXq/qujmUdP/z/8L3pwGP+59/b+bRMfqqKL2d3FSp5
994HN13h+YNDvuYrInxwewFDakoM/F5/M/YVGVpAneGHO1ErsdT/vf6m5CtsihAUmqxobDZ/iL8/
NpV9hRajBp4/mDe6DgDbP/nWkDnA6vr4sVmqSfCt4QZsLCl07U3GE/qOFhZ0A923UM6J1NQdrWTF
ynbdVA9aDW5S96slkcey2OuoPE+JeR4i3wXysCMI3/GInw1l5Ee6tdD1etUOxqLOYGmTDqs2ayAJ
Ztxknb604C5MAIGAXl+jKRtbLiNOMK3S/NGu3UGLt6kdXWolXVftIJwMIFCNS9eAHqRKq4vQ7Bad
jK+Tia5FDS+zfzEjW2mBsk4lBU54E/QQJqSmb5M1wvwL1GahxtQbQupANsNHktEx9PDA6soTbeGG
4AFAkDKFlXVdsgXC3R4o8I0Dr8uF2iXbMrmP42Qp0k3CbtTinAl1I9LgYDO2NLR41fcB1D8KtyzK
n1LbjEG3kALmEvk9dImc3gI7PVWBeZ50sXwt0ZdSh06UfOh54UJ9xjMgeQnDeDfk7aZqmmWR813e
wTcwY8BCbCaRNtNeZSnxhBa5od54QOT4cJmHvJKjY1Na7QII5zat3CqIlQjFdhVYz1OscNBh3Da1
aSGWSLGWgRgtrLgbCAKFUItKNQABotiTqu7oBF4A6V1bI+zIkrVBkqWW84U+BqvKCvx8F/eXPIix
4Gr6XWNmSwtAqkJ0HrovH7pSwhnK4EEDfts0Aq+GPUlltgzgB/odMnqwh8o9mY3nEom9mn234mib
DRAgDAHvadPmUecm+koZLU1VWSod0oBjn4HDGGzTqrjIEZuE+UK5UHOBqX9HffhS3gLJ2rmW0XtC
IcB7+bQGg1wiboqvZY0g7rZqYas6MngcjSCPNngww5aDWZWWd0o+KYE5GoIYlhle5fZFP+S7Lqcr
1jWriGfXNWsWbQTAM+T2ijOLYu0XRgurhLR0W+OtfgPaYqGr50H6nUDKsFxDntqNNSRCRHNW6MYy
BtYQyoaKX5QAGKnSzTq6iVLZr8YwMFwkDxOnh0SUT/VqDxcoSO6YXpd1fhCTxCs6AVADZX4DCUvH
pvaDXtWL0lIvRFpCPTBF7hKgUSj4LEDKXliNOEszdtWPESTLqocmIdyNAG8qe/V7UPd+WIglTOUh
ogfQTUqH9Ys+73co72XoDm5SbzsPBK3BI0IeFxCF05x0VLARJHSb7FO8bug4qE5ZGwCuo30W5Cq1
+FkZ4H2nUPSFMiW1xZ2tS6ft0HAsdV9ySKXGpV82mYOAta+a93BpHiC9Z3T72Cy9gFgOdGNrRyr2
OgYICOqezqjdqX1yTRtt0UKVTBZiZxatU49waVcomLZQClHwQUVBulaM8NHsEi/T82UFuLOdNjDo
SPcpr7/RqPShKYXeS66aOIESKjfWObB8SaJ4WY5pwtB4o5Z6lkJ3hcm9gUxSkbof64Wnpj/wbTos
XoVoZwhv33A13AxYaaPRQaUktryAJ34LMaxKZPc1s1Y8T2KXdeIiEwxUCdo2bmTbyyHqf/QWgy2l
pXhd22yIAl+aAo/LjKXmGDzddmmwtXL9psv1XVKpZFv0kKZqyKPgjS8HwzG7y76PfQT012AsbhLD
WLf2eC6ycaVBz80OMjeDwI4TojbwBcOHSc4FsqtB9EOlg9uO8pZAj6qUcpkTmA6lkHpW2Flb3kRI
92JC4mk9WcpsM0ZrmQMillke0cIFwFYA12frXNX3GnCtWQxBb4oeXtVuLByrNdDVFGsU6RaW5rZB
BN1KsYIU1w+SRH5vbOsc8koRkH6MnJM6dfsOwHi1hhSX8SsV39pW7sYC/fSQJn6I7B4PvVKqHikT
6L7GwOFl+xIdP6hRmF3dtBAMDCK5ArfoUrVap+WxGwIQOYxXRYe1C/RhP/4CptD0yeCJTLU2zVcB
8ALk5HXompFuhMRepO4baGzq5CqxYm9QMEOlDvRYlx8X9joXNY/U4HYB4wuBAUzAp5D8y9yakaZd
UqSZtk/UwNcUoFxDTCEN+5OU8nvFAIEPQCck5KD4PO1/kcIrdCFsltvaPkw3Y3oZpPccGs0fV2XG
kZw+OMxgKGD+6DqA0nhdSFgEgA9bqbY3zobNuAiW4pHnDriPi9g1nPyxOM+AtNoNj707ePUyW8bR
J69uelof3QHSIi+rKQJWj5ziaZLN5J7YrrSlXNPVp3CNCQr/thyQ5rCugdXeaRMx9aKCg7rQ9u1i
8PvC4TOdzVpbHjwfFtn58B0eKE5908HO53km/iop9rp/frdsCxAyYGzwnE8yK4aEqWrC8JQhMOzn
frToglV8FhVOujR22oZ7kQ+TQ+0H9FEZ9z9+xe99GjZElOBrDXTUm8ypsAuWt3mh7Sn0cVV2U7J2
UZOLpkwgJFl90mZV7Z3HjFIMzGAnNvAbtu5AJGY2Y1sDJVxfdrrchFBpUaEzJKZhFzrOiY4xQdUO
dWM5dcNuemTBSyh0awXZduAx9hYaHPSm2cgvygCTqhxq19AHaUmyIGruGBMM2TJbaE9eNyOgwST5
qRG21LRgpXKs1SQABeBWi6zacCkOEN9bBFr9wAwJ1exuCacit4pCT0vIpRKT29KSZ3VZR1BPfdBi
Za0MmMigVXKMYsqitcttWnA/bW/0FPZu1rhtInNttfqm1BX4RiV0T6jYh7QoHVKqt2Wgr8u2Oscq
/UbL+FUHJM1SiuLSsJVd3OnnjGDG3uRR4WPhGqyyLPtljXXo2uOdHWbnY53cVwnAESIF7a0FDroa
rIMELNmmk8Il32WDmi9aM9vqPPWaXr8d5CYDSDLM7MEdcnLZ9IPL9dIBsROKi2JTFrWrQeedjnXu
SBgjtHFzLct9RUIvjAZvsFKHRL0bppnXk8TVjXrZWI3TFleZdVuIbJPYvd/1xqVOuYVJH/rYkopv
vE1voPi8HOzs0MvOAymycIsRTjJKcNtFFbLNzDVK6XW6eQlsudMZoM5Bt8dgsH4N4A+oFb4N4S3V
zlcfN/qp0zj52JHqNtA7g5s+GXdg/4u+kyKLWYuor/ca8o7xeN6Mtx8XcAILnQcBeAtQaL8gcgNQ
4ckgYLVFB6PZqt5bZ+0OEM2N8KPzwPl7TPHZTvykPkgYYxUK6AMoTKd243qF/EqgWeMeXKU11KgI
h60tr65CtXdjfQU/3V0blO7IkQqwOF8qOUy16RIYHKvbBbrTbbD63edGgxXD4OWB4icalLzK7BZz
rSS5SpRhg4neogsPiOduTQm4VCXCRZdAnRfCqeu+8wzZP0VQWR2j8DbASoUx5ldceGLQVn0G6xA7
czDXMDC/+fhZv/MyX1Uey/OXLxNJc06MUR/3Be2dIrmyP3WufLv2BnLUwuQBcGMECMgJ8KMpmOh6
hdp7PCl/9FRnvLfdB75Gx7yx159ZcZ54Q01thzLgf0wdr1QzjNMJBAeFo48xvdiXOrJBhrUdW8O3
a8WL1AQL5WxhRolbUtBus9vEfNTjHalvC5gnCit3ICPvlEWKBcsVY/pZy7mbkxLdhbrOALK1wsGz
kmhbGOCwQhK5hbfLOC0FxLhJlYXWaU4WXlfhJx8cPq43nxwAaeDuUYQxgLw8HeNSoQQArHJ7XyNK
aEC4j6Pfjx+Bf3dosAPLdhVrudsNsSO0HkrZ1SIEPSqLnkIQIBgU2qv+2oZHC5YRehm6fAQOYYw9
jXfrfDB3Uq09G5FCU8K+K6HQ6S3UhwxKq42VTLxmfxgaR3a/YhMOBRUIHAD4a3n3IIN6n4aIUGjf
OqkurXiV99152cPfxLi07cYpS/0g9NsyyjB8nEGIGqzMYsmwcBi6ekWCp4AlXgCrNAOGG3AnMKHa
rrZelYhlqrUuMjLrGvoduT26rTDXSTGxe0xH2ua6ttMVreWl3qiKpyFvBg33GKqfd1TIe3CplhA5
dKHXf8lM+JMJ87KFhKluN5409V3dbHsCAwDIBAsGMoyEXGvsyw5hgQZQSQPMd0qcZpDLtu/Xdg+6
dHxuIFsRQ6S0jn/WZrRiZrUcg2/FELu6eVcH6MzjPRSTs5h9F4nYtI04TxLpJeLy409Wfzt5nZQv
gYYEIQFdyynil6ZjU2kqJOB5cqYKaznGmRcX8TQr2EGA+BZGyG6iAI82buPhHGruTloRj5hIM5rQ
S+0aT80RriUKCMWmw6PQr3PLQStyYm3m67ga4ip9+GTIi7TYM2VwyvbaoL+qFNLziQWJechTmgsT
7zotPNAJox7a58qqwwtW22bPcs2LYMQX9Aza37VrWT9lvCYgmmv5NuIaYjODG9IOzgTVhTZkn0yU
9Dedmgr0Fz5QHSxBCJzO4cAXI5Quu0JwlgCgRy+L/DLRapeF9JfWVZu0rVcIJcPe45sZXBfxOaxm
3Wa8b5VrSBY7VlBsk1T3IFWJBmUtEmUbZlcRxO8Rm+PjRd/c6P24jRBAk0PmWHJfYPHYQOI3ydY2
vQuYS6xf1Lo07S1yiIPQd6OADSCH7D3t0ZHEbsEjJ433U0Mb+shrUwaHi3XPDwGDNEkBBXto1ccO
jBk+6erfeyzapJthW9B7JCCAvO7r0WqMTFNodhD2Dc3JI0C1vlJUD1C9VaHArnhkaO5LA74Ewfch
IJg+QFFpCLw0KD2eNz6kddYQrYJ5gO6x5Hagu0i7D+FJ0pswOUSboEHqlq0NJ487s8ZSPd7nCeiJ
UvfH6iE3Dmnxk1h3ebM1CQOUu/OCrvXrYQSR5rLGhK/qxFNV5uvClucw10B3PfyMpA2uId22OfUC
S/1e9e15NaibnGmfTTve9LLAJyIVAzlMpIvgUX4ysbFCi6pJTjjUCjrFp365VNxiQIjSk17/C0BZ
H8RZBgM0Nn7yat7OeE6KPhmGrQZUZ9mOHPo4rQe5ZFhIghp2NRk8h4vPVLNO0PUYI38DMVV0IXAb
tU+WTAh/UDHCYfYAslx8N/kT5j/rVfkdy+3Rzz1lbX26SHuzUkKRE3wbooQmY28EYZPKThVFZcVB
SePOpXp6MYaPXQsVCEMmmLWOhge6HCewL6II4PId8qu7GniazFjx+haq0mdUOUSa7iABDhxJ4I3i
Iqb7SuEuehGH5KGfmjgLI2JcjS48dO8gG2lvrDZ4rKvk2qjRCgfjqkH7SkSIoBzFCkRDYMiy1nn+
3SarOoQLDDHhytOvs8H0uIbZgNjKBE0ZYV9FAl9gXNY1W9DgSojS7dQ1qxpXTdpdkv1IEOjlFRwW
EPRSsDwomjMGzox9xvXDgMBzcg51SRNhbF4hiDIeSPUTAa1lAIVrXfIF6+mPUtXviHYe8/ukukgZ
eGyGHDG2ICI45CuYVT+GEB6jkO8Go1OP0Q5FxHylHf0wgr5GoVzAw2JvwqfKCXJk8oQp3FLdxh28
SMVllYw+T6BF24Gjf1MB0i77X111nUN4ltNfBTBIZovMQTN4WnwLkQyH4A4SHbZJhuVGDBGSqC6u
bDEsRA4nS7VYj7bqm0hJIkiKge4GQwyV38DOLNWzGuK7pjV5D3iBjmgnDEcGC9LsBtkQabkBeK6R
uYJqwBrMuvuh0zyL1S4xb5lSQpa82wfA3sObGPh0a6Hk1gbSGgvK9yOIsFWRIrlAnA5LtmBtpZgV
aZl21pIlb6HuCxcNYSVeF0ZXUEBE9P9eqUJPNs1GHzF7ENyTcYtH161oyy6NdlxkCftkEJoBza+W
FVNuGfIOE7v/nY/MSqmKCQTEyAg4deY3RK+diSxTXoWfWii+CfNMRQGEjOUYRj4Ibb3u2Ns6M0WR
jJCoW1ZrpIUQ5lGW1bL5bB6qTxLeb+r0oqBp4H0xsCqqHOCzPVQHGy2K52jrw0M6uciArF1XcFMu
nbrtPaWPdrpxq6fKN9wuUmrctTvVHYxmPVGJ4RixyiqMhnYKzjdHYgzQQiOAiWC3gDIJPnkMyVDJ
kfbWFnB7RvqXaaUjoOIFPMmPmFiHMiogYHLTEMhmW5VT8sAZgssk2jVdeR3T1hWwvS3gQxAqt0Xy
024woHYHhlaLTJcsHzliUiMmwpa1z1m5au0BQ/8jss5OOnxvg8QxzLuktHxwCdFSqQ99/lXTwpU5
wnKbVbd6X28EzJQU9p3hyxvpNat+hh3SXkO7jhXzTMD4iqUmzGWwJrB/dMZCIjmXVgNcwYgPZ7NF
BTeSlkiA8R7q7meR3QrlOxl20WicSZmssErcxPpDK9vBVcfvGt+WwyNsY8AXt297DbEelbqMIgch
pmiX7doCcw+Weix/6sPYy5DOC5ZcKxY6ViiWNUCjDi7WsPQeQnZTNO2mSzVPhYJ/FfdAsgywMBh3
cYxlGY+BMYC7Nqj6q7TOzzHbQVSn2ETwpbCRDszFuFLr25bvDHE+KrcMMZDI5IvYeEQCCJZCmAWY
C71Cmiczl/aQfzKafNbcT8bpBio4OVXRCie/52aZLrVltKqWn0Y1384HbGhUARACZh2SVqd6EwWc
VZIEGlEH7apYZwA/+KGPLBhUgpo1IHqIaCbQ5fpMxPC92mHBPMX3AFN5E+RrakT4uG1V4NiFK+iC
+LU/0WE/q93bb5lCg3iS48aMB9DNU0R6bwJu1RK1PZSx7VbGZTDsSHCVWz9Equ+EDnG+sYzdBjkM
Z0TuzhrHHZZZYFGE6YVihrfxYC4k1Q5jIrcNkl1xXd0E0LHudaytpxCGvAqDR2DsvUS9KLtfYZev
LPtnIWGYC8scFt622T3sLzqoXIctrJ/anxHEsiBIuFT4LThRyLxfj+FeWNqBG0+jDi+Lh5FSaL6E
nzSoEwdxTIjwLIDqgbIInjrItCctqsfI2FgjskLtot+FV7rXucYGNvcrsq594imXSNq4dAHQ7P5T
jSx62qeelH0y9StzpbK6AGVXXush73EdrgBX9XVAD7atq5zhcVwEDmCzm2ZVL/j2bzjwvokrI7YA
rUQsDMBmgfTJyXyQ9xWs6DjSkjKPMHLWvgnt6BBhCqgaaB7vkxv0+fuGXrXjvuedK8N215HSSzpj
lXF7qQQBbEgADECP+PFa9+3EeLo1cCagyAelHMjGvx5x4BSYjUGgdYfYFugHm12GxLTZreMguoob
BI2N8a4ZmF8byQWto/PUjv2Pb2FO07wa9MCVB3UDKrBQodbBD319Cxn8F1u9H7pDKTKXB7iNFgBr
7QzaKJ6toffXy32qbqEBt0Co62wkwa/EBIFU1b3Gbn2mc68HFsHKGBQfoVKUj0AdwLCnbAVgyZ9x
dOmbXotO/FIbAoYQpcec++SJRYOp5ei6emgVwNml50vy/6g7r+W4kaRtXxE24M0pgLZkUzQSSfEE
QUoUvPe4+v+B1kwL7I+Y3bP/YHZiQxPKrkKZrMzXUKGQqp7qVWmr6c88DG2hr794iYdymHLU5TsB
WbLkCdX6o5xIR6mgZQn3OmmffEVwZlMcr3pn/x+w1gvtrguvhyb4+fksL1SE5y3458+e1+hZauGb
qY4XB9rL0SHf44+S25kbuahh4NrkYDDsTo66pUl2Crf/2oL/FZjr72Ep/38jVs2OIv83wGv7/vO9
em3ef/5Grb3XM37t9zxk73X4eo6rnP+ef8G8dOUfABZRa5D5YpRXSQH/hfRSjH+wV0FZ6chyYULP
F/wX0ksS/wE+An8BOq10ktnS/4FVSv8QkX7g1T2LXkCTovT5X/Cs6Pn9eZqi3GRAwwNmNp9m1EwX
rQMvAQ86YHNzZ2jtNUKfnZ0NWbQPImE/AdZAtkbDD8IZcdbE+xUX0i+98FQqCO2ENJky3NXi6Bk/
lFcpN1o3DQs3TSd8ISXwTdZdG1zL/qvEUVRqng0rAUTwJpve8BF0xiB9kHIdoEexFctfbXKbeFey
+EX3W6fCnLD3fw6q4OTZDyV5qWuqGRQ+yk5zBDV1UxH4wShs85I0mD5/regHUmfHD1CGG95Tak0W
/wTdJghf24k0G62W1joF8U/Qc049u8LVwoPS0GEak4dJKk+Sep/0PkOszFeLGiu1sgN9FTTg9C9Z
w8/H/U5GkwB1e2zs+mh4D4UgdRr1hCPtLzTeHE7lF9QX3rD00qR9EqHXNN510smSvhk4kwTmRsVl
SqCx6kffqvBLhiPjKN1SkdYwb6gw0fX7B8ALfXYIqZ5r40Oh3haU2Kk9HLmKHAXEl17SFyc91yrv
2quBMOVU53R8laXZNNSKnDyJXAwCNhZ4POW9RnuwyzAZRDoyH0on0kU3EuNtnlMuxiRPo848iK3D
k38nAjRSJZx5ob/7rUHVM3ZBkciN5urTUz2o3xrfkpy8RXe1ewRDsQ1lC+eo8nunkY+UAxUtozxi
rPWoNT88HWwqx5JSxQ+1HO0HT09J5oW3IudPmvSN1sNzOQV3g+EJTlipN7GgNbbVx2hrtVeW2f0y
eUoDBqxIH1H2icpbJaQK2b0PSu6UpbcvvP4KN5Fnw6NqXyVO3ZXXTW57YNCyPN8qIhVtDNisAsyg
p7pDn22K9lkdPcqbuqOaMJuoRo7ya8HvMxLPicAMB61KrSPZanm3N6XK7qj3Fjr4Fe2EqpEsJg4S
90crvQ9LoGi0NqVoj/T4VUOBMqYoKAdvRYIxZi/KqIw1+rMG0nDslFOCXdHZ8XP7zzv1vJe/SH1/
b17VoKo9V4hmrNWfdwASBb6GG2d452dPotFsqd244PPtSh+v/Iamrn+b+MlK0Dm3O7vePwRdvGnV
GAkaUVbCOw1/mKi7KsrECcsV/fPl9fYhyiLDLCK6e0rE0OBzbzsTpp06phsBi8gBw1ns9yaMx0F4
Gf2biWJDoH/Vsxevw1YTcdisfItG/8Cm/V/GTq2cvhwCLxydf064pQ1yB4QzvGvrt655kGg+R8aK
6s5CbhUID38vViT/CTInwGc3O+l2PWaSHN4xRLxrx01/o1xh9KLYwov8PG2yDRp2a7WKRRb0Iehi
KemCb+lpzFdFidSKvqjmaQw3ovH18wW7rKT+DmMg6Uqv0UBmXF2Eqaaq7SdljO5mlfHJBfYXO3iQ
OsaObe47mbP2xS4upPOIi+U6xmDgqQlEd2Yk7dBSGA3rrskFhy3vGnLm4rO0qXjRhT3+yJIAoiA5
WgjBhSJ1+dTcWIlJH7Aq7bxZEwS5+KXPf9tykVdjqWAfGN01W+z/ttqWyoNy1e11CtkUQMCpnswV
sSXp0vY9j7l4PglZDF4FVbM77x3+k/Xc3yfbeEd/SzvptmQ6optuo9xZrWgvSmEfvvwizdYSX7aE
Oe6w1Y/tLt21Wwnh4mZnHD5fY2sDXCTGYWGkhjjwwWP5a2Vx/x6ttY7isr/8YTCLrKk2cpVXDjHK
TW4bNmqFuHeoB42vFt2xklnIztrD91Kmdvbhftcnzo6FJNIKU2+G6C7oh2NH6QwTS8eMs5Og7IPp
buQw/Hwil2/J5Si1xWkXxb0+5oDF7tRdxwW78Y/AnR065IoTu/91VfZDuMW5V1ZAFRAfnMP5CKtj
nLn9W4WcC/fX+TwujqBeLScMhwnjh4MtRz9nCVBfW9Oy+v1sXF6T4LpRxQHaRJV5sUQ63yxFTxaj
u+hAHVajIpbu87uAJ+3v0kh6MJ+lx+4u/vfr7P8G+F3eAP+JvNQZUhvoRwYItTswN9vsVvqqdbZ2
JdwLqIaLW5EqXOIK373N56tl3r+L8c7iP+pvnSuSkcVi8Zteh2ioh3cpypVK/2wo7xomVyHIYiDp
u8+DXTrF6CyhZIh4BZ2yJUgGMKpVqSKCrr3T/5K2sW+Lgz0/f1vBnm6UkSKU/2PcV8NaXjJfFx+G
eRZ4sUiVMDHHQcujOyyib3u06fG2T+xheI/96ejr4JkDb5OHXn5Ia8lJBhAHA1By4L91vbY/137L
YiWLo+r1aEeykh+ZAkgYdEFjZLrtxO7d+rZyxLe1Q+jSdfrHxC+u0yjQ0bBNGH+98XYqtDHj6G86
u94a35iGjadt5g4suC7Zt8en1fDzkD5MP89UAEs8eExjMWQswwsM0EgL5/DAOOp4wxPMzq8RxtFo
SbiWuyZPuCx2zucSqmDgozRkJkFLLVZ2IU+kMulIakQ9q0fxVwpNRxBhFgB3EtIXKnpAYrw7MVcO
4vScybx7qsGZkgIhqvINdVQ7iJ/Qvdk20Y/P98Gy1sbPmjcA5WigTvC+liV35ISragRJdjsiCixT
akxLKj8Wr+ogM5xJwfPNVA4o+22EsXjj6XlMEl7S4C4LtdjneXmYhNGVGmkfjpE74biShzhq+0Xn
VAJcy0TYfv6Ll22+f/5iGbMQDkX0QZeggcIbcfvsNP22cfuNv0/c/F8Xp3i1VrL/cGPOk3MWapHq
6ElVyVqt6rf9lH4RlVMPS8pgxeQNtK/MBPulrW3JD2fvIuQiy8n0MgrDeXRD+2wWvptMwSbLX8sg
PRhd8xrpiisn0c6T4ZP38RsoWHpQEq5I6qE3zMeVuf4wATOCELMtijtQBuVlmd6AuG1VlqHcevEv
04rp/wsvcSYlbhv9yoafvfCzJuO12iSxK2WXWb+GTttL0WRbkNAsHaneNgUMJwXq2vn9YR8vftni
0xgm2h/ioCi3omDeGaCqS3O86qfuxsC1u6RUPppfRoAGSiLd6Wa1HwpAWWa29rk+nKC6itsb4mez
gB3Ip8VxMnqqmafwKrBzOvTtj9qI7zW1okup23E9OQIQR2gPtuH1AHdFiCn+JhTC5zxc8wT8eKGh
mkTJXuRRJAHEWm7kAhnSTKENdBt06hYXCypWgeiI3Vvd0cXVI7tLBQTAtOgaKDGyyordthB/Wsxg
URIPAEWtrJ0P9/niBy3SaA+4m6wPBU1gsjHtqbwLrxK323e+PRt/jC7OGvkWNv+9WTmfh/6whxaR
F5lTFWBK5nllj9nNM5By2qcU6Ya7z4N8fHv9GUWd3ytn6XSfiOoQy/8eX4ybkOCkjavsRtdDKNoO
XW8zVCtJ0sfTbxF1cZdIohlNAV0PQA7hfnxnOcFskRzrMTiunbQf1/YfK2quIZ8PEFuBFmYc09gP
E3hWpP1WpnDeo3/cxYuxLDZPLUidVYDOng0mYadTqQMGEH+hRb42aysrQl0kHaKkhbKhMGv1ZqSf
vwOt72B80rqePTNKrwrHSZxyDRp9cXwGtXZafHjdLm+qvpHCIVYjdgAOXY2abPJacMv+uTXWunYX
x3cWaXEadlVk1HKW9LdIrtpWRNlH+1lS8lpZ8h+vA1bEWZjF5WTkBi0uXnW3c7lhcpvbDgwUu3o2
FEps9Xl8lpz2wEvvbe1N/jFtnNfKWejFaZLhmjelHSNUd14D0kP1oVD/UovQhsG7NW9D7C92E2mj
l4dHo3sNpo0K/GO7lhJc3BRnv2NxtgToHdTt/E3joXIS8VXth7WDc95XH7YFPhgQ9OnDsi7/3Hc6
rqignn8fLMIP6D6HmC2u/ILHgyL42hr97YH8WbTF1ujqMR1VHW3TTpcxJKQVbRi7YOCKEAG3I+IY
mR644tAxo3yvoVnaauFWMaZjp3muMRQAy79nqUrjJN2ow0Oi8CUmj5vvbRy/CdTURWQv4lFE2yp/
TFvFKYZ6I1AaF1tk6nO0cYKUjkI7bsNpddXMp+Fng5v3zdkZPTb/voN6p3Obr+2u2av25BT3f4OS
t/bZFnuwNEQjjrR8PmN60zG2sLt5L1ep6zuzfvLaS+bylv9rlSz2YiaoDVoHbIi0kdFP0r82ceIY
4eo1vjasxcar8h4lbZFbIDmEexPsPlZm6UHdYjqicsetlvnWxrXYYH2nNYoUsx5hM8hOeV/f5S/D
lXIPbV9JkMUfTiE8L1v6vnK2rYxzbsCeL5VkGpPS87L58yWUO7bhEfa3TUdKc6INd/lKjnL5Iv9r
ly9NHVUrNv3U5PvBuDi0J3I0p9kE++b0N6w518Y2//nZNkg6bSpkhVgdSsX/qsPpNuQVHDv+jhXo
yrYzFyeYKQaJrra/D2tpK9jKXj+oNiyGv4EZm5fDJzv8t8fP2dAigEwmhsHkerr82Om7kkOFZ7Yt
FKEDuv3JhEtRZ/X289WyskiXZuJpqfW5yWsZcLV0qlrdLXTTNq2VKJdTzLM1sjhSWoE60vB7jfDV
jpJryRuYk5v4MKHW4TSc0Scsdzefj+1ji+X3Vfufk8VcnCwe0OImK5jS8ld6k25SeeufUDJ6bm/F
uSJzu+qLefGlcDbMxREDnreqh5wLb7YHTHBjcnWndHKnwcSB2sy4lQFEb4qdJW3Xrr9LGY0mKlAz
KIBAHV+MtTBDuS3apruNg8GVC5l0ULGHapsOOqItjJdi9efTS+53YcnigwCmA1c6lbB/7kZey6GQ
TeAAoZ44uE6fqmIa7ABRB3k0HovmSYiwrlTvZ35cHNW3CfI1fqnsPFCiZq5tS5oskE/30xSBSngM
8i9eIN7o4jVtKpqc4x41/a/WKDmdhd5dLRVuqXdOlALfzmrp1KoKDXqaKFW8neJqr1f32gT+lFTK
NDI7qORtxAk41Y0zUOBuYTbLoA2tDAEQ0clRdDCZlG4wULh/r+WHqHtDL0cLw50QKleS+sWzIHp1
ljsgfKmO8JPlwukLaef3oHmD62r0H3tNt/1KtNlHdlGm8OOCPbt+l0IKUEAGCOGuhGnt03tOas0B
0WXno+g0gCY7QA6djP1PE+8otdmN9d7qnjNAGknV9lvbYFaknMJa2gjGSwF4NhTHrxM6F3kw2jGy
V3YURBsh7ndKgyBFcN8NsCHqERKQcigqc1MIu0nvruXJO0ipuPEQCqmQzDaS75WXndDbe4mN0BGt
am/yb/SFHGYUEa0aKersHoQpUSib49QhEihPLVJ+/S5L9B1mYW5iVHYIcHgoRkduFJtSz6YH5jyI
vW35ojO1XHR1G7qinzk0/l1RR6gPMoQPi9KMXwR0ZSBybSbsgDysqlr9e9CajpwqG6F8mAbxCe2f
UxLfU3IJIo83VeuOPApGo3fjOrAtJbzFY5ulIAtfIl/di2NwU4Ti1utFZwDrUTOnEHPwF9iLCIDV
6WNa1d/yMt0YoMcT70fZ3w3qtFW94GZE/xM0KkolMezP5gSrbSv4+nMwV6iMV2lsUWqvAGsDI0NI
JRlfMmPc1W2xEZJ+V8k/Wk2yDYU/ib6aibUrBXGfGt115SNl5Gsbq2ydrKcPjwBooXxPhf5LZqhb
yk1OqimwFGf2U+4UiIcIKgjX8NkHIo89FRz93inMCnZC7w7xvd8CF9SqXSbwko2ABWoDUG3Ep8pE
2BlojvRD9V5V2RHokh0I32LhHo6EoxqPep86ogRVsW5xeyl2YiAddCVypdazhdLfCGZ0SGa0kZI1
37NAQDFKe5xA7anKlyraJ9PdIH1rzR8iMi1jEp/Acf3wWwgVjQb1Wdp24bDDVMLJ1SO+x9dSJlwP
kmFrYvacho9D1t4morRtOgOFWbRl9foxMJBTHS0bCSLKgnyIFFC0ZGxTRTpMRvYuVtmuUetTP/YH
ebBsFQ+vqlH31pjtPPAGFS6kZbKxtGOvPZnBSZYaiKuvvf8uqe9B9N0CiWgK7SFBSaswFMit5Q55
XJaY/BXZx11ckgSG1ZPcj0AKgLt0wrUXCgIEeHyE9IrukPKsj28zC1j5IdX+Ls9nGGdzP+CO0COm
pUCUqfVkI3DIRsprKsh2akzbQb1raIXgXOVqSelamcSbjuJ8hxnwKNLjn/AT67pTFKDapWWbxkP5
KXgNgmNUGxsTcdqgcKfMB3oU2KJ2b0J5LnKnjnnAVHFgI2q1N6cbjyPAqD1gZqITZT8F/TbjpRzk
MyN3OulQabZ9+uJ321Z8bwrxUNH9Ko1kK0QntbyCUQFkUjcfdSrck5VuOqMHxMKLtD9KyrBLhxRR
KBx1zXgr93dpcetX3xph6w3mtkEWpLzWkYWYMvjCPwfrdfBvwugmil8kD+hU9pglr42g2p4Kx1F+
Die0grIrrKks8dqQXnXzW+V9hdMANzi3O/lLKOaH0IfwUOKh0pr3LaeLWSN+UOhspEdPBx+RiU4P
ihyPRUdTtI0Ytg8xWy5NczdTvlr+d9U7RULp1uM2m0Q7bjL4h5i1c0SXWrJpYxBJIrS1ogGRdK2K
PPUbAQM8dA7bxNFxVDMl0MhytLNy0TWEu1L4api8Wft8L7URRK3EyWK03sYHL8JgV0hueOofDDl+
ktDhLpnevNS37Wg4IPc2AVXK3jpmVeMIAGatXHmc1NKeKiDRwtFUuoPRfhtreg6jfOWPpjMFnd0b
6EBBEZbN10w/evmjNzynCEEI048euUQhuU4afBACGC4RWKyNF/gvShJj7cuNWT96cflcwxTxx8Fu
ynonRd/j8sVKa3pvzaNe4lGtsM8kEpHQNtr7FN2iqW8eLaOzRc7MsK5sX33pFTxLcuzYevU7/KFN
a/Juj+7y8WlqkeXmLS0b7UMq1W4YaNcZdOChT3aTjLxHGzh6mbli3G3jYtgXo3XwJOUoms0xUQ6w
fRyvLBy5Dzaj4X+pynuhNI8dVkpd8uxPDy3gvKLkjEBNpOMIFLJwMzF7hpjcCBS6zOiUGFSfDcei
xVOV5laBTGCJpyDATBDCfT71TgPHL5dPyoCH8ZWfYV1X2KV6sOpjr34puDIs+aGpbgpxcDRAcQLg
w966y33FNUg26sJyUkU5TN3d4Af7DAZdIB5jdJ6l/F41/V0k5S4LpLeQ3ZTlkxWxpPH0Lr32ukUi
L7RQvMpQq9QlGLuxjWYaYtC23sCVBEo6fR0q8ahm2jG2Bs4leR9o4CThHU3qQTRbVwH1KYC+G2Vv
Q2PTTRB+C7DGtMInKX3Cx9RR2rcJnTiUsFy8Nw8y2to5xZUyfjQLHkZDTovr2EfwnmoMk+Gd8vQ9
4RqxCVpvp/vgToOfAcUMMak2UKEGXJJi6y2W7mV8sz2BRlQLFhDCt1pT4y7g//hXUvFNx1ww96+1
BIiQaRxaGfwfv3tIkC+h/6l2pwC7DD+7TtXgm1fJMCvDoyDD7VKvolbd1FRUCqXY4wiKXsCbGiQ7
oQvuq/ZRU2hihvm3OtDRGhMOHm2P1oBy6AHqlqet1kUoAMdH/KHbJ+VHK7H7UVOJk3TrWz2Wlc9T
RtMPgUGB9TPKd2qDta8R77wkOfRd9ebTyTHlaBuLP9Q+2XSkJIOXHzPJ5MvPVYdi31XezRDy1pJ3
Kseo1vioG4YoLcYOyu92Er4XFsmEuo/GB61CjAmR5Jw0DumebNqRUuya6V0UrsUAXdTRuKHLsin7
if/jm26b//ADZIuN4LqWx6Ok81/rwc0QTE5svOWlsdPb5gbM7VOKLWpTKXsRZYEeA1CV1CsbcVD1
Y3SaZTj3syCetAnzGn3UzE5gsA5yusUU2s5peJucDXKWOVNXbLLY2nhZvWnYwkXwMo3DZkKQfowa
Vx4LN0S4u0dMoSo03kZ7pTIPgvIm0OtSAnXblRrHpGJrpIxJ52+zmazWvyDdhrV9A1G7chSlduro
i0aSlY/vpvgqCQ/mZGyj4DSqYIAUjYWZOTnicSTzYXsllgqVHZJ/FM+8ABEw5bacTr6Ikbj5OpR8
PlXcZy0UVH+46VXKa7p/0gBdZ/0x6d767jFoNZLpBy84DZjENuZPHV0q8cHLJRcjJGQrsbrBGFYC
gGpIO4gZDna1e0gVJxDKW7B9jtj3O7VpD2EscMLAbRBH29I4f4IfJRMSdN/G4LUybnI8K+xJDJHv
SLkEzV9hETio0tkVtrdxPG1Rm3Vi338yS5kHirnxW3UfAoKtxQJZj9jJAkoSXopr6qw02biBrNiV
13CG80WHnLupcGPgIfy9rqQ81VNte7V6nfsdnDvBkQd8yxIDqLJArstRA1UlnZSNqT20iNSK/pPe
k80paMjIX6fkR2K9is3XDM2zSs1hWL5zTG1EtK1S8TB5mhtnjetrxwiiIkZskIIhZzW8xVHiboxZ
tdHOwhX85qXiAv07tFjpzPPP4k0K2jCtisLobmfBg9x/b9EeNFa98i4VsiGHY6+JrtBHJ0ix1oI2
aEVeoSh3ecwYGkBrNa65zrMszpzHWNSW0dpsjLIiRntsN3g6fymdwOW+nHbakclGNHNl6j4izqhd
nEec5/asHBQkDU6bM6+sdwbX389SRs2+sYMbuJ1flMPnT/nL0TS6vvoM6PmA5tWbsB1Gg35IDYRI
dRDOOjY0lXo0Anfr8LaFGSAIsHlwZ+EWZTwr1j2/KSmrBQcg/DQG/IO1a3brNqHyxcVxFmlRwCtl
PfCGmkgzxgJdhpN3TEOHs7PfSfvgwT9Zp/jrJGx0F91QR3FEKsEY40T6Kmjx4i8BfgBEBWTEB3M9
tSzT2pKz7laIaH8onR3pa4DWubL7YZX+FWIJdxtjq8m8uupuDQS5K14zE8o8mbcXfBQJpAbkP9A7
qgE+qcHKArpYCjoLvejm8jF9IDU5W32TfC2TfVNtykdlGyOqV29bV9hpTrfxazdTj/J+tdB3qe6G
5SeVL9hFaBwtDpoAo3oxgiV9q58aN7yvbsdvaUyBv9iLP8prNAk2zUvoZt+sr58P++IBZ+nQMDl/
5lX25yYtTc8SgnhAlFVBs83/1WkiXaQ1C+GLFXYdoQSwGSjPU9T4M4xZSXkWJF1/GwUeJB3NjbLC
aeEP6RLqDqFhF1O+McLBFdPkwa9X7PcuAjIYo6xhiqaAAFuU+UwcOVq4N3NDYXBVJ9tG2xJYNDtG
3DZOdExeaAY/fT6zc0F4uZTPYi49/xLP8rxontlAshDMtuyGVxVaXHZtfP880qVvCATHZPlAMQPh
9ufkjtnQUBRQ+xn4ImnXkvHgDe+fh/itCbocDRtfxVIACfEPKguZUjVtJTEakdxZQGqvavMvSpxx
qfNGzH9KtbHLK40X/mDnseyk1XVq3fSNeuCttkm94qgDQet6eWtM7XbMT2aK5304HrHRRDZBsxsP
iKNhoUDmuboEWRPskKYUOMXXVyF1R1HSj73RgXa1tnp43c25nJW4mvSsU26SdUCj6msgPyTxXhMe
S+XBH6+ENnM9dELKOuAL9I6Cng9MS1vEaG5fhfIx5FWY9Igdtg8hQFpdQRNoREjTVOw4q75Y4/Pn
03ixi2CgQoijJ/+L+vufn0rpJDUKIFjd5uSOfRbshuQbVg6HCFGyOpKusu5otdV2jO/rdtjJsuAW
fm2HY7YmfXdxS5z/kkU/o5mEfAZJAvhQtyV2PZEUbYGI//BJPH0BN6SouapJC5JB+AbwbpuOJkag
6t7TUM3ypP3nE3PpajFwCTYwC8aA1Fxs0FizgoEfxBJOClTQvnfp4+cBLuYHpHFIHHJvo0u7iICN
Cq31oe1vB+macq9THiO6p153Fd1ozrrCwFKK73eCgF3GLMcHIhMB/j+/dNiloxL3IuAEqdlNo3kI
qNRbVucKuuCIVDCF6VHuXpVyH/iTq8oGxyCl/NK76kWeuZlli9ExtMRdk/t8jS7dTKm1G2lT+Ojf
NVnlioGI5ri/R9hqq/Hk5bngRkN60OvsEAF7ypr8KuqtzcpEXvpUpjjz0gEiIhqwuDEspNKkpGRg
6kt8I28alkhg8774OosETK/wGPqrtdbQxdV6HnT+UWe5ZJeXuFpm0NA1Mz4oKOGFwX1bK4eA8kAk
ZrYgNu6EuIICCsbMYMZDFpV4HkUSSJR0dFfm4NLZfv5zFttYqjwZ2PgEHMsRHSDBqmNcSVfdlYCi
cXAjObTGZz6tvQY0WIu72LSB6GU5Pn1058qvKQzZYgxPeozOb76GfPkYadYTBmVKY0xHwXKxfIt+
EiIA2uR6HPP1la+nm0Jt0JvVnc/n8mPaNQciDJv+t1v4n182LCtEXDWSSpHCLWQyLBjdCdpfW2l2
JR8SPuDnAT+u3z8DLuYwyhPut5qAXjs5FfisXO1XTrN5cv68LAkBMOn3e04Vl4SGEiXeKk0Joemo
YqmCbXSoUCKWFcbJRhOGtdR1Prs+xJtdeVSALWDbF9mV7HuxXElWO+M0+k3YbGkrGD8GV7queeTF
QF9gXCsvCo01RyKl3a6lr/N6//AD0IKG5oi/54eXgSbIpjeZAQMu7+qYJp30YkhrSdzFJflXkOXb
oJiMUOSZN+uURLcCbNHctkjkBMCCtvVtgn8mAW+ONyjVHj5fMhdee3xQnny/Xz7yh+xcUnyj8jW9
vVUQ/MO0+t7P641Rigg+Nvs6RNXMQLylMW0FIuJK7EvrFcN0hNrxt9e5Sf7cILo26gJ1ku4W0r59
Emxtr+2hKvBR6SJ+XwdPXVq8Z/GW1DSrFRLVx1Tpti/Qgm3fxgKCuYWKtR87VKW2nw/v0srBaxYK
rkgxDXj8n6OrSnjshSC1t2ZON+ghFI7dGsHv0ro5D7F4quudKXSCRwhhuLKs4qZJd2FGxWNYe7zO
v3W5C1SILFA32AKKujgzWy/KYICa3S0SC874mm3TnbTDkyJ1aW6u7IZLq+I81nysnl2Iemv1ed4S
S4by4ZWR2/XfP/8y0nyRfzacxcLL+sY0zZ4Q4t3oII3qYLdyEgCBkDPfq/s10vL8130Ih8gkXgGq
jH7pYvaapGiRsgN5Muu4KfuZMfi/CFuRmHFOmsijkgWSwyxhJsicRao1/cYG0laea1PWdnqywHXO
phSO8ms8UItGxWntlL60Ds8DLz6ZYNSjrOHEQyFnQqOhPlSy7jSHehfuxi/6b0la3/gxIxT/BrT0
Y2Hlz1EvPmZcTvjKzUBW7zTA1KaqgdgRCo9Ae8hgUKHb+r/JVyNzQcrEYVocadiGUO+2aD99R1kZ
4N3N6sl66frHUE5UEKvFF32Z+I+JpKIUQXULbAK5MXV7muKgjfBPNFB+QqIZXkJwMGlCvAabVYTj
pcPuLLw1T9vZNlJRyuuNMexvM+QfhI15VK4QwhXuu9Tuf4zbZjNthhuafW/FSfTXFsTFFc9qnx+D
aKxpiyyymMyp9Wa8HMWBkXXI6PGl+Y3gliV4f5Jjbq2dbIdbenLra+Ij8XneCWfx5wV7Nvgi86cA
n0uy2GMc7zu3OyhPxn7mTlA5la+7zdw2tZNdvpIeXT5ZzgIvtrqB96efTyxGRDuqQzoD6ZzumF0N
jrAbTn+DRXvxM58FXGy9Scybpm0JmP9SFBcVUvWO7MiNth6+BE6nu9I9TEDkKdfrt6uDXey8pvC1
Si2ZZeUL0CK3uoXleJK/a7v+Go2Ewa7XZvfSlXr2WfXFmoZl5UlewmDpmdFe3SEk+UPbp7uZrva9
2gi71HfXU8ALD+w/VtOyxFc0/WQMHWFnXgdi4Rte19vpOLO+Pce4XrmcLn1RyBw6GS94QYpef65d
S4LRSK9zvi1mGURSopOFnZl5bd0heHQ03OSazqo73q/EvXSIc7/P3g8iim7LUTYiyWGNiu/t9IXm
PbAkx8CK4r0zqdWO3/ut8gusBoj8Yrd6Vs15yvKCRJJRI8cn8Aflc03jw7Zx0d2aan4naOrOwIjS
z7L9lEpO2mluPeMBDTQvYy7PTt9awNdWhn8p7dDQKuN5AyVCXaZrwjiUaeRhGEC1mHrcDoCI4dvt
d/VhfvQmm+ROcKf/gU9HtLOo88ycHVRx30ZyaRC1pLdT3ucvASs5eAoeZ4rL9A0DL7Byq8fz2lgX
S6yoe1+Vc6L2Dl6F1aGtkM9yun3wC5yh6FZH7KYFFPw3n8/xxRV2Ntj5Z50NdqqlOhU9Xt59ApIF
xIlq7FqxBtyiHj6PtDbAxf3Tas2YGFTlbyXluhkehfbl87//QrXzz++2uGDyyY+buiUADfxr85fi
olwAogAFeO42Dr8X4TsWa58HXRvU4m4x/diL+oyYuvVA6o+kz9pyvPiBqFPOpHX0CpZiEL7uC2aa
luwB7VqodDCO33CtV6iVfj6SiycqfmCKNMs/ih9EStMkBO839vP0wTq+wX39G8VyUlRnek+c/6Ff
y9c6C7e4JD0EkbpYJpx3QoFg7x/96xShV+RtN7hHrqzyS5fUebDFrThGfSHoxTy2sLKt8k2zNnXu
rkzgpaT3LMiSR9L2nix0HUG6rXnE+W43HIXdzAbVVnbSxUte4+jnhQ45+4ONTtdIQlyotO9mKaTu
UDzMZZfBkZwIPmO4Wm+50E+bv9Vf8RY7S/Cnvs4L7gI9vVVAm1TKrdFImJ1e6eU3kcInIphbQXxp
yXVWJvXyl/sr9GKDZTLuVOLwe6j6Dunr9kXa+xtUdDejK15bj7FbrMoALXU9fz/azse7WJuGUGAh
OdIX9l4wuvSvwImLjrINb7qttJ0ZCsOTdY+C+2ncKhtgkdx88nNxk2yKb76rra2rtSlYLN6qS3UZ
CHNH8382LMjcchd8KZ5Kl6KzUx1B530fblemfb7jPtz+f33xZVlm9Csz1APYEXMLszv8Ux+0OZbX
5na8WjsLLh6iKDCDpEB0wPq93M/uIKxwrEgVO57+xa8ez5PGu18ZzqXiAroy/4kw/4KzCKbvQ5EV
GQ7v0WvdSRH8t7X/R9qXNcetI83+IkaQILi9culNC1uyLMl6Yci2xH3f+eu/hM/c4240byPsEzMx
L5pwdQEFsFCVlfk4OPVeuQOCAaWml+sW1xJGNuSB5jNFXZYvaIOzUWuhBNcdQSBInRba3GV0yKrs
HtwWlR0qgeCcXJJx4nV1apALWaWLkgLJa3ckYerWLZr3BEMXODwAJdMK+iddezPNQB+miuUlE7CM
eGwvdePE7fwAGfSdUox3mQWSjxiao2SiCVP1fc6Wg5pPD2U23YR5C+E3y5uApNckGVy3k5dYomhf
C3YdMvIEJRNw0PL9HgXiyVDiHeHH1Ds11Nhm6WtFVef69rAjw4f3qRUuHgZdUqHXPoGLl3EdB2lj
j8NeC4MBvMfyvVbdVxEGDcpFUEZbM2soaGYxVftL1ZOoNaoA7//+CFU5O8/w4E3Uez2d9lEdOWl7
12jaHUEtXxAclzQ0CA7k8CrVZAOK3BfPl16tupBm3bHDrZ1gOkAuDRmY23FCDUD5nofgCUWjPQqH
91EpU0cKia+Nobe08WaOUZvKIWhlRkAvK6krZYbXBMbD9R1h8cnviIG3BlPLAS8l/9KZeoOUGm27
40yiO3CMjPKnDpEPSjHmFnyPYiKIgLW06tQeuwBPbgQidWDJzfsOTNPQOUaGmAPug2EoNRBl9mu3
26klLrE3+zjIzAqeWfpjPr7Ii+ByW7tq0MzGBJuMYvAF2qSu0gToZ3gCGQz8/MkG19uG9A10gwCC
JgD7X9+ptRMKNl8UTXE+oR3I+dNVcwJUxtIdtQHg/PaLGRyS6vt1GystEIgEopvN/GJoIe6bF1UK
BatkCzmx+E1voHEddl9qDCVNmYIOa+B36k3SQZjXmkT59mUgwrIOLQD5VweELwxX2RSC0Gnoj6GR
OIFO3DRXfBIDto4yfp80O8k0f1z39jIWz01yd7dWS4BiDT26EhBgnycA1SHrMM3vY/fnPQNYMlSF
/EI9AKF0HvWQ/9GNvpowz3mwXiHncNchwa+fioMYs3gZJuemuJyxnvsg1haYapRjB8YrZc7tEuM5
15du5dVybobLDwcaDLFZw4z0JXtqbbyYbywH+mH7/ohEWHBpiHziNmoZpmaixtgfW7D5xjcpvdX6
b9cdEpngAn8KtDiDpmV/JAi3GZMMMkAcFlT8rptZeSyfrRuPF5PbpQHQGOs2PjS3C0VSVG71J9Ak
AWCfbzBvBgi5J6LQWD1bv8NP5dpv8jxA0Jg5V1gGpAlDm2TBJgZzAQ2Q2dfalqjKx3VH19fTsixW
xWIsbOcRX2OuM9UBXz+O4A5J0w8jaB2rERi5vOKxmOgqyCANA/suL3E9yBXkHScYmabPrLrprOfr
Toj+fe4sGV2RJHOCCyKAsv2svZBaRNi5ujMnHnDHKJYna4kleBDXxwbDTFVeQF73pS/fLAlDXOg9
X/doBWJzvmTcUTKXQiVaAZeArJuRfnnIejBaBDW2G9CwH8CG2C8byI4JaU9W+hDnlrkTFiZhMIHx
mh1iDIDY0yb4DG8GP0N1njzBbt55TG0mdPu/uqt+L7LBlcqjuVesOIbPyb7VbSt38kO+pU/atg22
SMQ3k+AuWV1kEIkiKgELgRQht6uDpaSJFVT9sewwRkaAT68rjPcM9zGJdsr8AY1pu1hAQSiBNodB
BCUw7atoSRlTirpyJKIU4Q4jsBqAxKGYi4K2tnJOWiJLIGoztHv0wByaLnaavxUiYkOREe6wBI2Z
W3loavcLBNCjLASM4MsciOi4RFa4pVUB7S4Yx+j9rIAIuv0BajwnQ3P8+jHhDv7FgnGnJMrkIMJ6
avcEU07SQAFifvlzCwqoV00dm6JrfDbXKspAo2rW7qs+wRib5aZm/2dfzV9OnJpgTp6k2qEszwB/
Ltp9pz4bmDoZvprj53/zgu3WiYnYogDUlzAhx1+S7KXuRfUQFjQnz5MLH7igGjR91OZa1u77Az0s
7vRlLh0lcFnvEpflO5AxEHyHdJktxCJyVcULy1ygzVpZmpakaPdGZ7HJdnD0y0HwqoyzrY7awcy0
rxmEDaA1a360g2iQZy3MT/eOC0DUpYt0meF3qDxBzVSHiKSRCrLStSA/tcFdyHEA2PoA9oT7qPYj
66kp/5RQ+dcaIr6JiWPCRFm5J8sSyGrZAj57j4e+9kV7be1+C2WG7+EtpOv6H8oB1BB2/gV9nV74
9iYrkXNqm4t+klHQsc2Bdo9byGGSgZHb3PSvUC93I0+E2FxbylNj3DkYAU5PuhjG8vQFjys7x4T/
9ZPG154v1pI7CXFYyAnkU7R7kF15jbVD4eJh2DFurRyyk8SxjqLvpsgp7gQ0wLcD9owLXe8A04BX
0Iq+7pTIAhflsmR1MhCFWLYQ8qYBRJsiAfnz2v1xujFcjJd5p1dZgI2hsx9GtZ11ujdEgDbplqhX
vXZkf5syZS7LMIGz7VXCTG1BngKhBAfsvMXe8EJih4BZyIi7Pt70/eb6Iorscpn2kKtaIWsIDIup
LubJJo8gKSvJ3n8zw87byVUfzeUAxiCcZQ1pYwDC8Ba8K0XS/cVH63QVuStjUAz0vUusYmKOTpD1
dggSuUmwV+txh+lBJFUmRkq4JYMQJ+To0ki/b7vSSclH1LxfXywWVvxni40g/T8D3GK1XYHvhBXq
9wa41DEW48ydvoM3XhtlLpkg/54nh0ESHKf1YP9tlVu7wKhoNraw2pZHPMnAI5iDzH20hzDeXfeP
Hf1r/rEFPgmGEfLSlVVgAeVBe4irhwGixks4uCFy+574143xb+b/XX2//eJu11YutKyyYK0Bx7BT
5Bu0RTZKbqOPEHmkcYlbvIFEXNTXZsvFOwkNepURlwOsyGfxdRO0Sa5iOSHbPXvUSzYozoepHW5l
tJ9CCXoKoiuXfzn8cvXUJncjRg1CpyawqeFpZpoO9aDUrku27pLX6DGwwdui7cFyK1jitXg9Nctd
k1CTjoYug9l6fKeVtSvAdhNhL1NIrEZj7MY9dWOz3f/FxqK7zpQ5ZYB7+HO4TE0thaAvgrfhfdM8
QfCLAeOoG/hF84xrBkqQok/1Wuie2uSOplGGFF0vXJclegHKwLSxvkVNajcAPregxL3u4sXlDHww
EOXgrEbRD7oS3JGsp2LOl6iv/aRkaf70s56oAzFlQYNj1Ywhy4aOigtkEbkLDdOdUkQHiDR2jXxT
mjfZED8qpBNECQu+swPBnDmxwi0dOAsyA2xMtU+b2B3V11rNbRQUbAlcKv1APwdFEiyfyCK3fJ1k
aiA0XWp/aPQvZfmh6ItTLJ0rKfpjb4GDSqqd6xt2eQI5J7mrrZwBK1laUvtSETqRAkxmDhFtaVCd
WMEMNuPriTDhmUZbGjRbQyePhTI5Rajs627aTqD1uP6DLi71X78HgiTQsMf/6tzRHNGUa9Var31Z
OnZaY1cGuCwMv09EBfj1GPrXEF8l6ZfcLDGAXftLFO3CeQ8aIm+JXq97s76hv41wgTr1CfjCRnhD
StzblmxPIEYquk99TDxF9umg29cNirziYramZdgnCbyyQM1C44NaVxuj/nrdCF/bUuj5JvEEwnPR
Gv1ksU06mOkOCk2LrbykXxmIvoGopwowT4j5Q2fcqU/XTYv848K1ntFykGL4p6O0Y6b34Dl0QipI
Z9g/cnnwf+8a+xEnn/tk1kYKCUAc/ME8VHXgykXhXffjFyD/mg12Dk5shM0QNi0LP1wm1HSC2S5+
Nsd+y0Z/Mhta9mruJmSrghs2eBRxw158FLj9Y38/MW6NNYaHKds/piwU1c7cIjQhwF5W4M4RJBai
LWNn5MRYHSYTwagRtiwBcXe8qzrDDoOH6+sp8oi7NggGinWQkGA5VQLwijw+qORBV+GZSNhH4A4P
v4oDOkghc6etwk05vC0Z3YHAQXCOBSHIk/cmSS9Jjcx2aEA0gC5Hkn5cXzHBRWtyNwVYGUtMPsNC
bVWHOuvsAMRJUE531XL401fpebjxbL2lniSaFmHJzBF8Hhj9NkCFRcP7cRQJDrFtvnKqTO56aOt5
iCm7HmgHaiaCN4GiuFH2LSA/AW90ZFCYNqKt4pnj/3cb/gJbAFJwIYyBBLICGd8Io5CfcMfFmTD+
IoECziY/Ow9yvQeQh0FaPnqQxNTL64Hy2zh3uhatSJtOhfEpeVcmUC+NleCLvJ4iWGyczUBXARC9
8wM8AhyRgqKzBjY8CMDKn960W9MF6wXEVEEJhSQdc8HgRBPcGysBiqqCAh1hTPQThYdr1aGeNnqI
9KuJ8cBvkJ2HaO269fR8/SCsXB3o1IBkAu1/yBnzGCpQV0tW3OIgxGrtjXHpjPk3CRSKkXTUlEGw
mCu3x5kxbrsyurRhRGCMNjgGxU4DqV2CSLnu0roVFCDhk4FWp3q+YzTNJtDYUly581sKTjQjAU21
6PG2tj/o8v9rhDtrZpwHRsG+kjG4+8cWgp/TC1k+QlNwtYuc4cIvatEwTCMk+3WXgmn7+wh21QL3
1fUlWzlH2Jjf3jBvT75SqtKHoD6GFWp9Gae7sKsEBkRucN/cJB4NuYyxXJ38UvT3rfYTG/QfbfDR
ZZaRNA0q+67LYMrD+F1Q2Wr4cX2pLgsUKib+TtaK+9iOUOgwaQQznTujqZm3dqSALEF7NN4Grypc
EAinjqipL1g/ytUbIXKayBhUqf0C4gdN9tAgGnRZBHAUWeESdkXDeGht4OTEuMDLydGbpwZYp+sL
KDJCzmOts8qcyIAZ+XGpbNVihMR25GCs0/1vZrhboAwsM85G+CKZ28IwwKoH9vHq5b8Z4W4Bacgt
2tTYFguEh2ma2Evc2Eb8H0OO/waZTa8A8g4zDYRhzE/rholf9JvsnWwaZ/j4q+8qmseYqCV4lqkX
I9zaspQz6JNRyQCGtx6+lIvgs3OZNrBxYDYkCW4sWYWg1nkUqFaeplOXtP644LSWg/6YFcZ3RZrB
MhB5GQ2gkNeAllBLfi5RDUAl3YyL5ZJu3I/5fBvn4ASqILg17hMj3l7f1YvbEL8NmDsId2O+EGBO
FsEnt2FfhiMxw7r1ZUCKwe+C5vbiXTdxmVYwG5R5zua+LuDYcSmpmRXDBqjB7tv7dDftglvlhbq9
q33mPwondCfRJbzqF1UNxosPChs+rdbSsUuLDDZDtOik6ocpSiZEBrijXRcABdTMKVJ/jujwZKkh
yCBEFriwKVtIyqs6LCRVCSrmbyZIlq7vjMgC+/vJ5o/9EhRmDwtD8aTNfhd+/rd/nwuuKZiHZBrY
JuDBm37PDOU/OsB9y9uRFnlD2CZMsdcAONGCteYvfMDcIjJGnVCVp7zqzaVpEwsmLMh/SNlHo4hC
lbBPzdlbhp0Plo+iYYMh8l9/P9kGXW66fEya1m/RwnOn2zfyqfUYxCmOYHpzzZ/GVxCG5W49b6BR
7QCAAu5z42/cPPkN5DwUBkgXFGOD37AAsiMXYB9ONYGJy04v5ycX0PMcJ7kRtczPYItJ+dQbdl1u
N172mECRql6Eg00swC5XFuQcoJVRGUb+3KtgXGoVQ+Ktny9vZgp85U9NVCJbPUOM/+MfE/wIPuQv
sFIUThkKsAD5h1Q+/kUAnhjgEhVIL06arsLAEi52Drx9m4mOES/dqgB6jU8gCNMYrgssONxBzc1w
akiwdL6Zpu94Px3lPjoGQ3sjpZlfdR0mPQYXemX7UOk8ORjcHPRqEFtxZqNzqzr9gLboK+BLX+Nl
fJZJhq5DAZ5CyGS0iwXC4UFUPL54/rMfjOlFkDFiTOWi/TAGQxEMi4ofTMGz14dgHJ82daEcUOfy
SPFmRumeSJHggcKjyH+tE6AB2Gt2FVzoqRlZXU+K1nQ+RgkMVBi6/dzJGxN1ZVWdnsM0gVJp5aLa
l3oUXFDXA4FdZnwwg8UXAz2A5rPOy3kwk6VscjVA82ORMltvcUx1c0eb8KbSBKneWkxDgRQqeZgQ
1YD0O7dklX2wSEvZ+YrcOaG57OksGhMWmODZkEI9oZPe1Z1Pqxupuc+nn9cXS/Tvc4s1A6BotbTo
fKnd0zCxZ5BMX7fAI8X/CYbfq/Tr7yfXdlJ3dM4KrBLa4MtttlnKXZ14YId0x32GqYkeXWNBSrAe
Av9uDF8pQbPRwKgV4s8aCqdXWd3zOBo9hoxEl7Vo/djfT5yT5CwmeVHhgKGFWPetM5mWYAHXLmcL
8aWakIy2FD71LIoG8rEAsvjafJN1425Jn9VGyPcnssKlCGXQWHpAYaUBlwTqSsVGsb5ZXodxz9Cp
vwQQRk89DFnngs7l6gKeeMdVAfpRUYGtSzu/gP4CGGIhgCEIBnKB5MMleLqAXBHAmkIJahUwQR/q
9/m9307f88S1UHS3a0y2PLaugmIkJp1A+C4x2SUo/wg5/daPwYmj3GWhpXEyVwF+xXwgTgSBEDtw
GYhxdpuH2Bd1uQXLyt8bbaFNUMrFudbVJ7XEiJUkSrvXPi0WdNsRkGCLvWCj04hZ1oGedP5UWr2T
T5lb5+XzXENFQ38ZoTpl0vqDqpXg27JytDEkhKoyo1VFlZKLF90ai7K1usavjdwhVvNN0l5LY9sF
2tfr95bKrj7uO3JmiQubMbdIZ8VD49MxBD9+02zjfAycsE0aOyLZD3DhYSRZ0+SjSorPlJDnOX8p
5LhE9YLeEVOmHjFMr4irZwhnP/YF8oBxlqAiU6TvGXSbgiaftkx8Sh9el7jbyUruFrmW2VB3QaGK
eBoIcasgEpyHtXcmOE0oIYaiqgT1+fM7Sw7KNAtBv+03MH2IK+DU/uH7Ml8hUBjY+g30Ht1ScNDX
zDKUB8Yv8cIH2y2XPGH+EuIfCpLM7rV/j9+TY3lI3yowxX/qlg15MWTuELqBrvqf359ndrmbrVIH
qHYYsEvK46TtleHrkIp8Y0vGxcqZDS4qrWbMJKuFjWQ/3WYu5C4iqCdpD4z/wnwJhRMGK6fAwNyh
bKATgElAnuZWD2Kioo7d+FGv2AHYCNvwsag/AacULN7KPQIQG0guDeRTygX6oCNKmi0BHKPGq5Xv
dOPu+ilbjYoTAzzqIGyNaKl6GGCUCvFOuylTN/SKFwiWbYFrBedi6ljuvBWYZYeX37BTs1ze04HT
ujY7mG09ZaPdpl78UUIRkO5AGG4hOSGbzAvmW0xaFqbX262gAbjytT1dVoOcH8Ggr6pclWA+Du+m
AePBt+q4F7i4agOz3ASyxiYaVfx5kxM6mvk/Lr42+xSq0aFn3FO7wAw6jnniNV9F7H5rb1ckw7+N
coeN0BrCHjNeYcOm28u6k/i5s9wzxq/mkLqy4olw+uteohcHShMgbHnkRQdiETXUYNAMjrr2xVKh
5Sdiz18PUtbw+58RLssrAsxvUgmvfsNnMhDlXXy3J0fyk5FzKl50KE1QCV7fvtWDd2KS271eqlqp
zeBXFTxY806FzNR1Azy5CMvLsVW/neK2Kh1HC00xWNDsbB/uWnAEWvfLgQniisjK1q4ropj4D2Zm
QMvAnbY4Jik+bCgO1ehClxqjBrq1wte2KgSrdtmJYf29E0vcwSrDJCu0Cjs1RtCfBrs2JNjQesFM
tg1BVRsAtRiyjUJQ4WqEnNrlvqll0iddp8Iu6H8nN91hnu67usud5mZBttCCkTc5qKPzN9F/apYL
zBKpraoZrBwVHPr8WE8vkI0WxMnaCTu1wUVitix5a8ywwQYPygIMoZCn+pgejS3QJGg/o/noBE73
7brZtfhnuYmOCRXo5fDFviDOtDCDjLBfQwOFxLemiBNCZICLlCDSmiWgMCAHt6o02oEu6gevpfxg
Tv/tAxcUOp3iIQsqVtAf3OrY3zEt9NGtoeobb0TtQJE/XCjk8RCTRYexqS4BXSntUYRbukS5scN1
4g8XCR1yVRrOOMbDBjpJkh1Dy+Fr4oIeDzwW4BLtoGHwA8jQF9FrZjUETwxzV1WixY1stfBNhj5d
Wb7PVHGsQrhfq9fUiRkui6N5SYuMNUMY+FpxU2+KXA3SMFPryMdxMxNk6vZUItqFRIciD7nHhpRI
YCzvYBoasgHQ5jmwgncLmOYrr4XExg7vUzfbij4yIqvcm1SqmkbKSpyBMaztWHqshg4c4qIxMIEV
fuQdeuC9lkhl66dIdiaw75afmWiW7RI+eB6bv15zJ4WYGgqx7WjClfgT4rzqk2ZX+xzyZ3hlt6Bw
RAt2q3xSSG44hVAxSRA3KneVzHoH7TkF4VmEIAObf0jJC40hSqg2gs+baCW5C0WV5CkJeqxkpDxb
xd1AX4koISerNoAzIiZeqMZFuSnWMyPOQtL6+thtx3T+SlJZhqCwedeOmA+vukeqz44FrbsuVg9R
3ztGAFHCSIGoMprdaua2Ka6DuvQ6c/k+ZOFtRbJHY8z9oA4cK0g/EiOf7DBf3OtfjNVdQOMY0mBI
BEHNfZ5TZ2WgD4Nstr6C5KLb4Rfavf5Dz0VdgNUF+m2HL61o4dR1WgE79UIweqx6anZQ5UHwQhFZ
4VKmJTKyLktgZSpMqAz+0MJXiH0LckCRES5w04aaRQamU79oQ+iUQie7/aYWj9f3ZT03gl6RQfBi
Zcyp5xvTqGnd6oGF3Aigv2QPBPHPyKm3OronaObbOXGz1jZv5B0VDLiuu/fbMHepzh20mfQEhmcU
HMxjUv8QHheRCS7ogqWvI6uBCRPETkg8IWZxaCxRCXg9tP91hIfYKm3bYZQVVlJMFk7zCDXp0tOg
f5kF09N/2y0+V8eAw9SgSYjwBk3De/OT9VahgBzfJs+Tp4ElUoI6JAaiReMHa00jkCj9dpILxpi2
fQf8ErrgdWqTtvb0dN5WUHpJVDCSTdpTLj1RvbyR9Wp/3ee1YoCKZpWCOXy0sHnSI+hjhladS41v
9tVtHkV3JRiPcnxGcshmo0PybDRCHo6V6iLoGP61yRP9jWkfBv0cITaL57Kpd90w4cNoepbe3dZh
drNAI3ZsSnDeJrtKiQQFK3bk+PIH1B9Ajs8kWTCafX4kg4520UJSfC0VeS8P77r0LLcaCOtjJypf
rq/uWvCe2uJPYVqh06kA1pO1+C5EoBkdb2RwGFeiJGrVKahLyOg5okXPT5unU0uaJiONr1TabRfe
Ugtz5VnrmFYLDUMR4GENrmSomGtniB0Y44fXDOAAdNpbiJqvFEKqjmrrW+gnFKCpLJEj/ow+583Y
edoHQT1VlBGvhiy4mUFqBzTwBUa37WqwShhq48cpOURGs51jROm4yTBCN1mv+SzCwIgMcrsoS60m
o6jb+C1SghC6LOMMXuRMcqIp9aR68fLqjwcLkNKhTPyvj9zdWsdJr6cpfGyG2jWgZ96qYKnFUOT1
+Fy7wiEWiJQHw+yXwLZu7lVjCpTW7zO6reu3YVI3GDndXLfCfix/4lCekjEwgOQEZZDzEwfR9tos
k4b1LV71PHs3SLHJoupZ0pODVhpOYsxO0Bm761bXjsSpVXY2T7LiyZL0xmrQLYmktxi6upVKvRBC
9iAaPJTD32zYqTXuVmlDyMcPNTomsZkclMbAlP2EtqGgILG2X5gQp5apqDpAFnxmhApjlkRL40vL
dOgtVBXNzhmHj+srJ7LCfY0KMDikpT41fpoEXrTcogcPEjzRA2z12YKxUHTLQDePQi23ZMlszl2V
Y8lyLZgx8kTCZvH6tLZIuymBCyHlEEH/a9QWL2Q6u16E3s3wpbPCDOzkcbORMEMHvmIcknSa8X+C
kPfi1bkGSpQIXIR/uijg8sKSI4ChUwRC/vNwCqPFtMbGSo6L8tnXt40JoalElJRexuy5Ea6QocvL
3JAlSY+SDMLf9FvSQ5QkpPaQ/dCnwbvuEfvHzo/luTEWBicHRJEYoqeEMQ2kl3HylocCqoGVtObc
AncEs9FSokEO0yPV4i9KEn3Rx96zAg3C1iUOSLcNUGVQA+uuamKR7csgPrfNRZcSa91Y6HEKHUoH
1LPqbfnQ1/awq11IglM/u++cCRzjIBq9vqqrW4gjCkypYajQlTtfVYratdTlagIZUXDNQcErl1JH
1xIX9Jg7WcTmsOYlKvNoTimsLaxyXspt0w4JvhTHIYbQSFjaYZxhzmn8i1BhTHYyOpgW0gwuVCrV
TKphytNj2loOhfzBZJZ//JEAYImloDJTSLpAQDdj3M9SD08aawaaBONnWLOyLfdBqTr4q1vEujML
ZwXXYhQUB8D+4euE3OlXTeDkFCRLPy20kOKjwuojlVE4QHundjYXuw50wMHYb4OYbtBP+uwC9fV6
sFy+DzXI9ZoQSkVHAgvLTzg3EAAZx1qLj9GtDAWq1uknJ3fUfsOUva3PBpyIc701fl43e5HQwCrQ
1ih0WOAVVfh2dDFacqxbQXTs8+6YlpWbQJ9H7zNv1OTDSCBVk3y/bvHSUcAVUM0mSMwwNGbxNe2B
pIYqGciEw1a1tWG0SxUg77Twpu4j00O3kzFv1am7EY+rtiJQKMLJDCTMK00RHuaBJQi3i4Pz6/cw
7gXMr4ABkjumXRClY6ihZhbMki1nz1E+21T/82/cuZlL6KfWJ22MqtU8wpMcxc1BOZqBvCNR4Jpm
fxca5p2ZV06Dj1abAiGmtm45G/tapdu8ol6pV2jbfL2+G6vOg8IfGEUQUICd4fyOWnTJMiFzgtZJ
VtrpdGd075aQCPDilQfXQf4McnWZIlfhu5PgbNLqAcN0fpZQbGJmdwv6Jam5HNtJdRvZb0wFqsbS
4yKRPSmFEkyX9omKvigeQ9DDvXyjQMhlloI26P1ytPbALbvmnHpaCE33rHTnYHL1WvKrZrxtYmlr
zpkg/bzsGOjoFzBWCswWyMjluat5zmkeNIbR+1X0tTEiW4lrrx/nm8nE5Fr7tSj0uyyTNmZaeyBq
Alftk2pADBTwifnOiIRd/4uvPfs5gDHg5KNHjRvvfM8BNtDJFJk9Wln4HFbLJnK6yA4POnHoDEBi
+AoWArCiCupQKwcfdnHgQVQKyI/FV8C0NinbKRsGf4qlxMGDYxMa6In30GgL5beCxu6SkIM8DI+V
dAQ5vI0TYhf4iaQdnKV8vx75l9c9W4aTn8OuxpPrPq7SSWrTcfANChLQMXPq0nJMdHP64UXLdTuK
MSin5E6YCos8awGpGYCN6SA5ATCZ24GxldNM0fvB78A8W2P+ChrJGO1p3LafbU1O3TF7V43MV2t5
P/YfAsdZ0n6W7cFxHQhu3L9IFsBzfe54tuhqJ4Ft3Q/fza1FbDQzN0zAIwQBaoienOiVftkBhPQg
0IfwE0CrSyB0VSqDGuXp4PeNvi00xZlnFnD5PDkjnQEHi7yJVq6aaJ2NWZyHdI62QjErlpWfe60C
4gyv4b11KWuqKYk8BpreAJxUPRXfMre80+6LzMakmF1NdvZVpPpy2YXH+wx1JbzckU/IeNacr3Ns
aAsERFDcYnp7z4x8z9wPlRM9zzCJZb/LnPBFsLcXKE/YNJAFagzaplxkEeoEbnRg8yHnjqdTAalM
uc62pEQvqMw2aYuWHips5fAZElH58OJpD/UMMHniWsFQNth3WMyfHCe9lNq4r1C4XNJia035blBq
1+og8w1+B71+CqFvH5nd9rrDl3cZrIKXChgOjTU9OKthKOVjNBqNX9Xf9OZtxqV+3cBK8FIZfRSk
KxjpYaM9537JMWmM0lTRdTXKyLZ6LXO7yrpP48Xpx9ELZa2wh7J5WxR1D3DMnRpVezUWIKUu0jQs
7i+k4q+P9EWatqjJDCLOqfWlZLA1S78hNSrC0k02JodOMrwyexK4zYLz/LjAIhI0ChERxSD8JZHK
NMNOA+8wyJPdG/dTFW0MmpWONpiYfCTNZjSOJAOnSwJOQZKBjSinTpy1bki6vVH8edaI30OhD4U5
A0sF3+L5NpQ0GpYiz5A+ReN9GuGLkGt4DRO8GrXQ6yNUyGkwgvVJfrSy4UkhyyEn9b1mSLseHJi2
XInkPFdXCGVjHHCF/Zf7qiuTMvR53wJQnUOeIjsqAeATrWgomP0rF/uA1FyzUMpEjHN+y8XYWyUF
wDgEr4ixfGo1hiysdJ9mjxWAsdd3fe00kRNj3Cu9acs50+oYEwNURxVm3E2qKTiwl4ArFsqYH4Uv
OgQ3+GQw7QHUHCxA7M0KgsHLtOlMAqpIxS1Ja+tl4GS1wqpztxAWzGShwvTaSUIyaKFCR6Bfxedi
cZ8uQV1rnS8zqOXiVhsoSaUuiitONtsBRFHcBQ0eqNh0tqraxd8s8al9LutoJjU3RpViievQGZWf
uvzj+h6uheWpAe6+WtK408Ae2flDtsmq2im65z4R3A5rQQnyFhxDMIxoF68G3cwyM5qxiFWIy4+d
RQzNTMUHBBfASxyKruBVl/AyNkAvAGprfuAszsG5aZQ6XNoUT6HstQ4QDcNucOgP01beQ8xjbMIN
FZLnrn3SVIgmM8o6gtYld/b6pC/kEDV/v/ZarxqgwgWaIr+sbckxb5PPjiUPoJC36S52LTcWwdpW
Pz1MKxcXMciDLzTxRprqPaahO98IWaZubOLJCaDmHXnVI3hjPOC1SqHRtTuADUFTFOhRhuAv/q4f
ltoc8L1DAl7slxxVBzvZzBUqMQ4+OhgSccsvqNGKapDsbuEvOlSvoJKF8gDSRG6xgceXrbwNcS+U
EH8CC3O5KE5qHfI/h8LjBgJeHGJ5+JAiW+Lqt+iuBjG0jvBpU8ClzRitLZDzpCKYymVVm9kBT8A/
Ws8Xk7qt2VZThjcGCHJIY2Pk5h5Jp2M9qo/GXe+mx+letjH6ZbmSoKLx/7GMCjV6YhAv5UsaUWo2
sqR1nd8fQFObPZmHvrWtm+JL8x3VpNf8qR/s/ql7qz5Ek3qrMYsJSwIlil/ec9vY4hvdawZGwawv
C2S+7qIvuFgzO/hB7NTVEiFD+WrYAOyisuyTXDDIy3JcmTFoO32K9+ScRLYGFZsYujzjX6VEDAuE
7jyqZhcg62oEjXKUj5gS3JkPSgNQnOrWH80NtbvP7nm8jW6KN2N//TZfeTRjGQ2wZ0IKF4QTfPoJ
FifQEJXwbzwEH9G+2DMGVn0/PZhP1JY38q28E+3h2nWLOglqgr9onfixinQK1JqNI/gx/UalzFMm
kF6nuiDXWLGC+XWZVaxZbYi/Z/SWDrOaTb0/TWCxhUq1/NEEfwwZYZSjOpEBuUaT/+I5BI7QStNS
E6sH5qZxKO248CvyJgsxaZeQf2YJuFDMGaPef1Hj0jXdVBM5gCVnduZn4yY8pGAiCY+Q9HCjBxGW
fHX1TIIJJsAXACbiks++ybMKMK/OJ1Vsd/g4pOnXmoowiyvJkgLFNqwb0ASYJeZuyqafei0q5d4P
ImI3Wudo4TEH6KYndBMPKMo0AnKvlY8PzpeFRzpTu0bZ8DzLV9QCbgUKQi+c7NGqHSUSkWCtPMux
Uyc2uAwMaDKpiBfYoA/pPVgT3MUG4LP8wbC7xnu11YGXEGQwK5fUmUkuJ0Mdxhj1kfZ+hHJ2rcY7
lEsPk15u+2IUYFrWAoNploHFBF2ni+JeX2dqrEtRD3af71TSbZP+bKlIU2PtVsJDH3UUCAPjm82D
TJR5HsAol7MSovZjcqmTHrBhumvcjS7kdPxm238XZSZrsYEYlDXW8gZhObeIeqsE5kxQtlSG2cnw
5mpzQadwJa1FURT9dLTr0G7hw33q04GMqtT7wCnsp9oCTYvu/R9n37EkNw5s+0WMIEG/pS/fTm20
YajVEr0nQRJf/w76vrjTzWIU78xCocXEKAsgkAAyjxn6xkvm2AZrz7+d21fDQU4H8uuYxav7QTl2
rEwT1OESVBpV/Y9GR9dsNKuH33g0bEFa1xYGDHCIKXE9O7Ks+vZ9Lg8j5N4uGQPg0PREWJ0qwsbq
W10YsLoAFAjlJ+mKktc1rO3FCVGo1/widmeh3uaEH0iFTmgNd1pvbcuFX1/T+VLHcxJmxAbGt8hS
jd7UCdC28qUsOz+cKx/1KS+d430mP0RV/qjIk9dNZGNPX+fG71H5cv1a72pJUkeQML2k7ZuopHvS
oJpZQBosPClK4w1Z7t5eLiuJC4teJGArGfgLDZvvEatCLQpWhvIl33HudHYfqs500CCMBDnYGf1B
QbC2+BTX+C6ckVzEAn6l0Eciy7fXJEz9lJkIqvhRkLnpo1BYpi0Fbb037d5VvNZv6r3qiMEobULK
Vzon36PzxPplkuUeLt2hjuijPbqXhovA1HvsmD5gcLc2/4TUE9WTudsqWa8tqa+jXpxDFbqiamj8
/1FLQebzkZLA2Pqk1wcDxoe7CazbJMh0LBUZC6bLpREL8ic3Bk69tgphbcMt7K60FQuPW1cM2mg/
/Nep/RJ6sX7VUFHZzKcWdgKgeSRov1rd5JetH4oHao+O5vUn0C1KARXcjb2zkia+j5snqy/fNRag
QxnOCM4NniUn93r1FIa/O2dyKw/y0GFQDqeqcjav0wT/8PdXJgLLKMkD5aqgDLKoF4PAFdaAg8mX
4u9sR0HpFb7e3ekn0SvdMQB5YWPPri6kL/H47/kyUBUat8SoEW8W96nqUmop3QMKxLBuMO2kxnEZ
viqozOu7yWauEdT+lqjzWtrg0jconCIdi8ayMM/3tJRLjFwMtfkZFuphiHIbP+yo1GzHhNQveqji
hPF9SA5VdDDC0dYgR97221Sw6yPcQCUd6BFQ7rnp1+Kzs1Sjodl30sU4SR5xWdClPlHudJtbSTCw
jP1E3olb1jArb9LvYRdZpBMGWg56KyGLSJ5i5yhVW/WB03ELT9P/w5OUhzO5Tp4I0vhyU7NZ0cMi
JtIlJarTFe+KhEuf8J7VW0+olVoqIn1CACUVz47r1RyRQtEm8pkeefooTrBw9ipUwzab6Cs7h0Dy
jwMkUIK/qgsNcOwee60nl7ZzeS+rsmHULVlybet+6ZY+9Co39s5aRFwhCNBba21DsZnZOGcKubDf
7a67718GL7kLrdLN/gsJTEOF7UuwRTqsc6i26blBLmaf+EOlWwJ64R3dkm9b2wG4vaLCpcAR9Aq2
GQkaK6MmJJeOCRZJhX03sfvb83Z9reQj+SfEIuVAsrbGxT/CxYR8zPqhkVOH6qNDlB8zKqW3Y60l
csLrLujvAqMM2sL3/CZEtSiEYyNf5MybNac/0p0OxUaqYD04Qmyb98xN3eSy1c79RAktEjkCw0iY
l/Kw9hephMAXWU5pJqMYk7dOa+76GVz79hEqHm7rZnda5w6FXR2N3/WMg5QbnqX3/+X8/vYrFplF
V6bIkKKc309ilNQaOy2OJaw8azfCL3DKzoJFQMTtbDdJz6sr6csELGYeIFQtjBhCaxD8BOdMJNnW
x+UX51tzvHgpC5lelZGBOe4dZXZBjve5Qkp2pH+rp8hu/c3L5sp1CAczkDqcd4c33uKjlmmkVpmY
kYscuSbUaWM/thPXcIwjVydKEqcLT7yeUlw2Q68lG/CrUSQSDcgYLx8RMm7zRKtwRvC2UBakXv+e
6C61JRtM+V1RbTR0V9AnsAMEb0IGJIlzJxaPljkS5lCAfivULg0nCVM/Y4VXS92ODDW4Pqjtkcam
7bCLjdi7vWn5LC4/qwzgD0pHwOFAKOD7nk3g19jTEKElMdyJzc+obV0Z+sy3o6yloa9RFmkoMrq2
McZaumANeXEUuzN9ScGS6Ir7BJyt28FWT0JFQ4UP1QE8PpfoyQTSg0XdAEo2TBNK3S21e5zso5b4
VQTOPuucQRNcJVVtXakvbKYbc7r6Pb/8gKWCCxsJnaF9KF6YAWdZ0RSecIDA0wUYorK1sya969P0
OEX6rja3uBtXl0wIMSpQJMbiVQzsnMUHVQYSR8MAVkqtzVauz3dUKw9JlvoUQsFSY/qAx3kUZjYb
k36VH3hc3OIMAPfRSr0CX5C6xgcGklO98HuV+Ie9CzaBTsyOy5wITrKlaLc60C8BF2sqNhoV7koA
EkZ6bSlpZGm1FhiKEMBtww7lyhlnkJyM7un2QMlVcsBAMUDML27LQFgvcq1KxDFtMg3czaw8pdA1
0prfKnoomtBYZtQ3VmtOv1Jpvi+IASSlNALEZTw1fXIs1DoAM9oedT1oBX0vRo3fi8OHKgNqpYgP
Oq3yjY13dTAsfuwya9MYVo8S2lu6+hBFkTWKH7en4/pVvojAP9OXR00yFmkthUp3kS/0iK597glu
5APXGVrsV7fL3chL7d5hbxtx+Tr+lrh4XGxu4JrQM7i6bDC5ZXgwj8CAQDCrHogL0WsfhND3lBm9
BSd3ayjjQIzDx1SWHsJh2LhZXW9y/ADo7sKrld910JH9PvBBahqBUejJ1aL2qIRmwPTKKfqjSEVv
AFcGFryjYxrMr5revT14VM9WRg/ysMQRpLgQL9M2U6g0VJBHuHTx4EGt0grn0oL4fYpWl+RT8pFm
H2OxqwSbia3VKb0XFb+LuA8iU7Hm8EDbXUFxIcFjxHySmnshq/26PDHxbogDk8NS5dmi0wv0UUXD
nltb7bFcL6YehMJgC+mh0K1SvJvf2/i+HoM88qS0smq03odzX+zND0n9KCDpl91BY1JNc4uZ74Q5
ULWymtZNBUuqvWh8T9vXrNxN0a9W8qZhtKDtaRNS+Z0E7On4nhuJM0yFneNhQcpDI9oKHMgUw6IA
yL7n7bvQHoj2IGDVxUeK/Sf9Ehu/I88V8SagHRqrr89iZs3TPi39unJIeCL5AcJ84rw3a1D2f2bj
Uzh5rA4q3c25SWkdFJlHxlMHEbvsfkQ1Ivby1jZKp0hsljkAgOr1mdUwMg0i8ldHoUTwa33fii0k
8Zyx32vZg/LYxE9G8Vcq3kYR/xQoX+e0b5yQ7KT6qauCUvC1OgPp7Bd844z+R6UdOmyUfi/VqVNT
sHxAhel6w5Ph6zMarwKJfX3Qj3EISApTnBZCGDLcvtvcbaFjm2dApGGcuOXGeW2h7G8r+tnofibC
KTEEZ9YyoOuhB/8um64Jjzql/Fsa97BLsAbhMpjHQvitshOheyWCBqNQeGoJ9naqA9JVPWa1jN/z
ggpNL+5Del+SN1mWvQyMjIn+rEfD0vWP1ix9NsiWINaWOLNdq+IJH402hOZcUfkA3NLqQmLpxmwX
xsPt/XD9qMdehIWJJoEzAerushqqQ2G7lEIR0lBydpzqFCVXlbwMrfi3MGK3aHbSCFy9LB0BgX2m
PXpjdfL39m+4uq7yn4BqBl7FwM4D1vw9HVBwUAa0MAGV6BNbiyJPzUJLmgHvB7npdih1bfd/skMg
vI+b2/Kpb47GbIKvjOGWl7JXn2sGMY/wQ2zOVGqBziPenPyhHZRKJTQT4KJO48lW4PrTEvEYt+/t
9INSejLjNmjm0yT1lsJSW4li0wKGkkGmg9gz4FaU/qhYuyeF/FozDWqWykk2AH0xW5tJUqDD8nYq
ykdGSisiepBoJWhNmmwZxfBnlH5UfWOLBeRmM+GUphnK8C+J0t+Zk+GjaWoP0vvtefm8ly/PhK/z
srgS6G1MG8bwDXJN8PR2pyWTm8pFEGYjZCl+jrphC5JhRVXlAUEZqE31XKi/Nn7E1V2XnwtfUvPi
R8yiHmVGinNBtbJfNarzhZs6EJPhOkeRTX3Dkm0RgJ2tLjBcj9YOBaw8sCZR3AOg//sSFHSjGKUY
R/GEpFE14qs8Fn9Ks8C+fOr4N9IhMiK/iqlu9dBqN/XB6pUHPbuPtIOgnlo9PTXT7MhRF9CePSTh
ozpoNmuiE1G6Dzia+VKje8UEw4ui8MRI9rRKdEqCklMDaHyoO5XyG27FDihpoFScIrbXUDRRxFdJ
PjLjsUJKqGT0DYCaSpr2JEw/c+FNIrtE9FBRgAposy/L9C0pOlsfKzcRErsZE7A2H4q+dsNm/APB
7p+VcR5meAi9ZQyXPiG/z/S3kuUOOhOOlIlwYs5sNT/Ls+7V9UHqR2cUFSD3jZ9i29lyAbS5nLrG
/ACzd6so47+CMDvVCP18U7LUOXITscfEvA7lPQPKN1SYpbbv1HTT6WlSHpTxTMYfo/E7VTYfDlev
Mb52ZBkSdBwXie7m9y/YpGwizMR1jbc4Ond2BXQ5poNpy/703KN0EDlbnVT+Ty73zJeQGl9UX+5v
YQhY3xjjOivuEzzqM3/0cGX3/32xnQ8NQneQHdZ0RV4+ygQ6qx0ZALnv3D7yyycYFkNjVTuqaBKj
M+hvlmPWHiRfAi4fYfWoGQ0d1BZzCawHc3RPBt4ptchr+QDV91PkqBt34dWv988QdZ62v0xlN4SF
1kYhyN75Yx0+6cY5brayy1rqRydf5DZrwKAvG99qn+sGHpf/I8j16agOlJPLq671n60pXHs8oM0H
IiKnA15xm/NKauZwAH9g6l91QbJ6GGdvJMu14fDaB4fLEI6p/z5lKqUsRwmiu/SNETCNBVVc32fC
4BCaBAaVDkqnO32Z/5XCDI0KCOPc/gErQ5SAIgD6GLgZoCQWn4z2g16oMValCMfadPoptRvU/JXt
xVkQOKgVuA1c1XhJrGoUKYcHMO5kzuhLtF/NULuTfD9rla0ora2VxcawVlbit6iLMwgO5waMxNL2
QrLYqlPImwpw0FGD25P3+cRZ5A50KvEGwTVElADF//71KIECHd4m7SU/wuhc88xXdKLdwlcLK0YK
/UufE9iDD5b4jh7EFrpg5ZwFPpRfgJAugcFbLJ2ZkSlKU+w2/AQggCPpN8UIzeRJUn508e9QOoXj
q6YJQW9AVSlNK1+lzWOqG5cyJU5jJuBhG+IGauR/kP7LOQF5V4I6PThVV1fRuc7HrMkHTP2suk0i
3RMl/5kwDc8Gql9o+FHksJzsiJ8w/UhhiJFXYATRqsQrLf2b55NHU9GrIt3KVPBCswI391bzQFsA
6ZN4qZrC4sl418wmoOZsq3r+qPaC1SWli4WMBlZbeEr9AZsNu4X+SNPG1lD/klMIFQPcHuJZLGcn
0v/pm31kqraGLyQJf4T6Xp4zZxBwO+kaSzML+H2GaPhmv+UKNpnKPp3g66jQ3Zwc23CwDDOzaa25
upAELDUP6B6DyfmmND8kVu8HwElr1AFAWYPo2C6iqS3Sh26mlt4/006+a+GcngqJZ+QQUitLEP/q
fUyGB1SYj1HTRGCGxijexE4UMks2YXEVznZnjp6kRo4edj4pm0OJo70atZ2o/CjlJx0cOR3NvEQG
2k427TD6pcJ6Ff1MwZQ/BMyHUgtBOSlOI+LAqQ79+LuC1LdIyget4S6wynHO6kMFO3LdCIzmo+nP
IxjQugDnd7106lbc5W3m9mbuTBQcbDNssbohUgJHbKqIjop3Uye/Zzk4MTG1axVSH2N4NgtU3m7v
vM9WytUqAwjjs3nNOTDfd57Mms6kctNeKijckGTfaOTH2N2xDAjALNWDovzdVtQelD0Bywy+LTso
tduZMLtwLg4KWXNiAyNIa7uHJMGYubMm/SwNmNWOFoOWVaiek+mQQ2FGaFDKUZ+TFnekYfJyg1mJ
Cje/aLZjxIYduJdGEPVOoAM/nfF8sHJ6LHTigp/j0DFyhaL2aH7q08mC1xwkAmqLjVh0IFiPYgbF
WxphqcdOLZinUiBOR41AL8RXIz1Bt9ObZcGXGThr2viDdJMrVnd6luC7N/twZjZTOkuMVEurKy9J
TU+P1eMklU9mLPtaWu5CiOXcnvtPVsjV3INSx/W/0fD5LAx9OeZbIS5rCtGPS9G2dscqG1SZi4aF
0qq5l9R0B4rFgG6PHMMovUBFxnxRGGj8HcZY/+pJbAuNak96QJKPRrmHSgkY7+KeJoMfJehOqc9z
hcsJTH2L4sGscWUVH9JkJ0KkZlBDK8HzSY2NH2xKzqYR2kMFKgKqiu0wvIS1cK+y/NTgAcAmFa+0
vwo75EAiVa0A1UENiIMU2nnUSZEzdBEgms7XVeHQE32vmn9uz9TasxxkRyAPZU7Hu+qjACsszS00
xXEF04AY0t8jl1rZDrqIj8LmRfbaiggEZln6xAjhgXGFFwV/uyZzB0g29YTL2FrGD3wTZS8DURID
dhYe5zfUo1UXjWoV3Ec8xlp7DvKTOG+cvtLaoY87jQFcA9A8AM1+352hJpUVRLhRnYM+cPrW+VB9
HO5MG42HYc8F4wbowapWygEg1v8Fz7Ny9wWq4n9/wFJfoJyrOSz5D6DeFPlJ0PiFzRG6nmSLDqrx
6baZx2eTarkt0MSCnhPIzKBhLuqhrCiHJJPgywNyra1LR1G9dEKEOxtUOQv1KZZkB8VcL9Eadwp7
q42eNAFHXyWn+yI91ZPmGSjklVjJNNadJul2SfM+Vg+k+UjUyNZQThnhHD8ZoQVhU1816AUUPy05
xNgec/Wajl4DvB/kFj2xVnaaxh4Nc7qvwrtaLf8ChWGl5g/ZfCNzdcjQjTDSuwI7dAL7uEXNtOjA
blFBpCy0h6i+mGbiSLR7DOunGnXESEifurhxyyx3DMqsVnxuNdgcQ6xRaAzsro8GvpZN2Nhkyi6x
M5sEBZXpNLSHrj6w+C2sQyuO34YhdVTtLUsLK9L26MjP/W6MfpcCTDuiZw3yKa18rJXLWIPOyTBo
6rTTQw5ZTaIf8/ZtRFmQRobd08qPOxRYk/tM8hLpVGVQ3pTH40QLqzdnqHsnzx2brLI9VhrOz0mB
H5xS7Gf4BzBy7tPKZXJ212VPvYT/Q/w1NZ7R/xnq1G6Khyjdx/SdlpgO3BjqTHBLnMdGx0A1fDJQ
6W2KOtDK2kVL/hATahvtqZOhp/XERtQ22g9aag6vf8coBrehCCVNuutl9lpDyIRXCQ0IjEQbePGV
Chz5bHlpKMRBuGWx69KkS4E4TaCChQuvhCqBWmmWCP9wCuzB7cy2ssF5AwjlfxOVf9Tgv29waWr0
ITWk+dIS+OIoaVBG2FeD+VDGaH7Bv6nJa3dkrf8fwuKRBPkgIIVBZPgeVo6nOu9DNl8KiMarQull
qWqR8LEdwF4E8qEDPdfsftwOutboAAwa+mzcbQlEnkVUadRYUnZgM8h9+sS0aq+UGoS/pnNnKu7c
NLijaa5ahA6Lla1MulLSgvwO+iuo/+CWsnzuytWYFWZcDEAdjG64r/bGbtrPx/J+sz6xmjJhpIik
qYI/tJxbY4hqua8lcEH3ujdA1n326Uvmty73veiUIAYe+2NjZhV8r2XKBO8M/Cjer71SvynxNDSM
xOwvUFFjuV1+QgGNu6TyjMbR0DolB2ncBtLy1XkVFsBHKF2CDXPFrlOFUAr7FnZwuEuPLrHH83BK
nfK9DGDXrvxGolWC0lflrY+5NsXg2KFtx49nFMu/L18c32Y5yqAv8+pWDbJF/Fi+dA6uPEftBfzi
jaf32gMRdw78s5DWABCA/5wv9zQOSGcEks2XXnVLsXfKWHBozB7G+W9DNk3d1iYVUiaAnUP7Emzi
RUpoMxiKhnoPXRcYLdalaY1pYUvJxpJZjQLsNQxugDi/Mp/JgWjIw6wDpB4JB0IyViYhktJvfKq1
hQn4vIYNp6AKuQSk9EaTKmYO5H6I5yNaqOP05z8sffgwQgQEMhxcfOb7x+mquqbdBBkcVDmzgNim
JwXUAqAo99De+1U5ifevVVexEr6EXF6K+sTIpEkBZ6QlphPreCkmxxi3kcIYNwAgKyfRt0iLjKmN
UmbCkG64iGCmNHpky/GbptV+0eYbkdbWAzaxgiY4cBfiMje3A+lAswCZSA6ZrU9jEFXUYrTYOO9W
w5gaAB64zaPouNi57ZAnlSIxTB1tLbl8jtm9BBbwxprgVallXgLX63+jLMAKk0J0s1PBMBP3UI21
O83mfnDhI5xy/AH21y+3460c4mgVItvjYEM5ddlFa/VGDjuCvTRCBlQVix9yCrhKRhxpBPBYK/82
A1jPpbjxyda6VIiLmwOqV5wfuFj6cTPKKpQAOS2mfGolSwrUBzSHKqs/t3sIux3GTdL82n7+EnL5
ZIUTQANKCkKOe6j8gFEAZ5voDyjrvyUbtaWgMKzNdtRatsfTD49kaNiBbLQYptyWBA9w+DdAl+QE
5qddmGjxUJi5pRXUf1V1nxXEo7HxTI3Zgh/msc3aAy5TG7lsbe3iZ/BbBKBg2CffMw1h8oDmI7TW
CEwWAAag7Z802kDwrc7vlxg8IXw5alopEQ00GtG3Aa4cVok5qPK3F+vaKIA34oqEUBm55qnnRpMX
BSR5i+pPIe6zpLTa+f52jGt2AD+CYcgIPCAamFc42k4uqRkTXAyS59GFW9AjM6zYIzs4m9zHQdHb
wtsWuWYNPwSAPBQGgKdCLXl5Kej6EJqtRYJN7zOvN3cz2Aa1VfnmGcCWwWeu/jyi1BjZgrPJhljJ
099iLxJOFfa9ERrgR/aOaDfnBo1723zhfSmKmsoTpOvtIvVAVN+KvLJeEBhXMHxIMMiXVxMC0VMl
Bof2kmeineKZNW2KP63cfr6F4D/hy5I0C6jS5tBY+qy9hH6j2/kd6A5e5jeOqAdm4eSu6Ux30kXe
YvTwaVvkcaxRqAUBlyVCxGFx8YrlHFZdstpcGlg5wyDaknvNybIjUDwydWn2fHvZrmwNAi0gGd0V
dMaMJXlcl+O5A+e7ge3mWzO+9fITm7Z2xtpschEMHbpDhLNcv88m+oiSWXV6g6Y+8EpIoJolOyzQ
nDACoB54ZIILS2irKBZb8u72+K5pd+jnfw2+6ObQEeALKULwaraYJ6uufKRH9E89zSFaQP92R3hp
ud2hE+zocas/vLJB4R7C/b0hjQ/2xfKtK+dmbArZqJ3bmriSmgZweHiaSJJ5XZQeOmSLCq4EFSve
JhLtMX2PSTgSqzHA4YmHPMgopFINspEPPzuD3xcZeLL4QTrQpvBlWd586raLodWnmOcaj95Sak5w
o9uVOhpQzeiJSQ/xugpGLDkq2MlwrHLU73MCd08jPc5w1ZSEOMjQjtNnlOWi0K5jwKaA2e/qt7xp
E0vQSkebnruu27jlXK8k/G6O2sPOwIKV+X//si8LopUSw5PwzPs+fftYzoDJJvB1hA1Qnmw1ya63
4vdoiww3RKiYAraDaEr1k8GnosxVT0lOHWo2VIHe0TS5rNAOfQVphxbaR0Y7u0wsgwwMzipL7gcN
jR2ZGu9J1Aa31/X1vuW/DcVC4LRFdIAXB3NYCLlYl5p5FpXMRY1hF9aFXcr6xhysT/g/YRZncy+q
SRUNCKMNum3MstVBn1sSQTaLK+g6bglbroXjpAW80HiHfnm7C+OJMqHPo4tUyvB0h1KPrtuKoL4k
Bu+eoAJdpdMlgVwXTftgVjW3Yc/ZXHptNflK2B7UYfir0i1X8+ujDgRHA68SgEtkqNAsJrues1ao
gZ68NKnmafFHZuAAAG40qbZMh1bqRTyUgSWOisY1rSmPU4PRgUSXWQH6p48pCot50BnJrqLKqR3m
yEqzdJeTJ0UotnLl9RuCC2Hg+S1BtQi1hsU4IXoNIT5FZBe05aQ956aFTmazAm4QlmqToNlYXdcn
+afwBiel8RvT8hGht5Gi5O3ALlnRWUoNjy3h4d9uk+8RFtk/1cS6VdqOXUJ13mu57PfVXY/W4u0o
1+QtFKFwYPM6H3RYrqolpaGVZFALEWbcJ9GmO/TxFSDlbBNioNldfV8lHiTttqJeL0seFd8LCmJ4
IizP1Uzq50kaEZV61FFslIQc86HaR3tcwUA7Js5QWvML2dqkW2EXc2oymULTGmGli+YPZ0AZy4Ck
/vyW7UQnhaOAZUDm5qDUrvSxMc/88vP93MKIoYEKnJeOG8uSEDqmhjDpcsVQ+JAGm6AN9Ym6kvye
7InX29uSq2tLlOtVIhY0ra8wLtXYQylDDOcLQ108n9ECoxuZfKXRxwf1T4jFfE7ynPdMNGcIPZU7
3Wv8Noh/MTg9p3AWVZ3bU3idYb8H4zP85QQVC1TA5jZml1arAjEE3EEYdlOleDrNflBJfb0djlzX
oBHPQGEPRXcUwJcZXe0Yq5VOm6H8xl6TF/0CWIYLwXvO2zaczknPZWK3uYUMw/lo/4fO5tov4EwX
/oc3nhcjjuJYUEKAqi/MtLrSl7TfXPMBcvQFKHjib6Ag7mAYbv7s45Mi25KrHExnS+Fy5R6Iy/WX
H8GX2Zdpl4QOi6iW2AXH5pxbkkP+yNDxcmOnDbpXdKtbw85Rwcg8oJtuf4LN2IusroldjyrDxC4V
+l490BYOYLUFXomKQ91ED6rasGM4RtswhfS2GFUryUIGpRoINf4uBs7p+8DVJiZhOkXskreqlaCK
l0IkaDjq6ka9egVOBQj6l0CLy1pNwZ6FzP4MVeL0AxdPnaNVUROlf7O7eVf78Y/8gfukQl7w5fYE
8/lbJCVEhvQWrge4tiy5lokSCZlWJeyioH2YqU/DLDlxsaUgtZYmEEY3Id2KhXRVxAglOEJqOo4y
tKUTa/RTpHvgxFxY3adQhNssQa3sG8WEkD3/Q65zbRdBZIOo4XiZ4sIyBMHNcgPIh3Mvwk8CLbTM
ALrHeJV6c2vBrkzot8iLzaJl4mCUvTBe4p3+W4cq12N1n+BQmy/CSd9HrxOQ2I+bpyl/hS4+47eo
i20SC7reS3DuvRBRdUVanztBDHRB9uq4cGRtdkMJcuIEpdTZBL8m82+vIl7R+xoedleQlIDcM9YQ
SvrLFlqSaiqegUDcqgTCZwOwPqFm5bnqDAm+sJYYJ02afvay9nY77hX/mwc2UcLFMxWVJJQbv+/Q
opKFCeYhHFssec2+vqPUMj24KNxnvumG0IeR9+Y+PZBAfUMxSdhtzfzyiF38gKV1HS/bSdOIH9Ab
hcXmnQB/3NtjvKoaf4aAuDXK41Bsgi7m9zEqcznFrQkwLpAtXC+j2EcgQ/cW8OqiR5za77fUaXm6
WXxOjlyFwhAu8ejWLSJSRRCpFkL1eYZLQiRld2EKDX4xYZY5Fh6uG0AByqeNYS6TLYaJoODt4nlM
oDa9OOrgNQOpzAzUFqC2neRQww7CSh+zygZyW/YFnyOFrfzPyBz543bo5ZZdRl5s2SbtcACEHTdb
zK1xvGf5Syixrc/Ib0LXk/rP+BZbFMwYMWwrjM+EyuG+9grNhitY68JrIuDwfnGrfrM6oUhz/Ojm
grmLypUJfFZbShhWxdysUL2YnSq5B1dwq86+sgegAvdPoMUdcAwF0vR8/qpMt+PiLg//3v5AK+kF
REikbLC8UEZaVorVrjKNma/HIk/gY1vsR4joVNAFlFl1HwPoXIAumIrRxmOBL/PFF5NVSLeC1QVq
15VThTi3FDQ7mBqCavnOgOvMZQhIJPPjoP9luWDdHuTV6xnLEIcjtHZhwIPizJLZSSva5EkPRHxe
sF0lRfuWxWhdixZl/T0Iz4eMNmBdMYhf9X9uxyYri5PbHCNVAq0OItVirYR13vV9NINUFhsnMRkD
eLEAuZvIZ0gGuUlVqr6sAvTDRCcCz8/GkxgOnUAIMxv2Fo+TOuq+MYjQgmHDGRQGW4uhhqHLr0pV
vEz//pTl9xUuz4eXB28jL9uS4ah2gxmJ07mUDXgri4nVVMNTH2svjTEAZbbLDP0OjLU/uhLaJFRA
H23vkrYHPCjOPVJsGWBer1ADoCDod/EXNDe5x1L6ckWG+0A1RlGlng21sOsoso2pgoZSUMF7gYUU
d3e8GLot8bmVowE6dzJq00jU8BFZTkNaNPIYN8NwTvPyNLP02LbDHTKsm4S4ZsyNpw2AqsGIe1RA
wQXCS9PrE57AG9j36/MCcoIaYOSoa5p4aS5OYaQ2Y06yaThrTQTDItSqZeZCicohhQr1ge7HwP5t
MRXCjIB8cb8HsACg+bvIpj3LhmaYQ3Yewu7cy47UPwDEBAbynZDr7u3dsUykGnqY4HDAh4z7Yl6l
n4mE7RwqyXA2kpd5Rit1gorXwCBLvaUQetWH+wwFSSBOG9GvBV3bqu2MDGfRWQSXFCoBitXlSjCO
FYQs5p3aPTQV8dExvWfEeKGt7I4UhO1Xsql6vszp/IeoKOLBP4T7LVzhQAQWF2aZ9edcoA5Wj1+E
tXN7Wpd75jOEqgEgzK81+Ov7nmlzVUzSiPXnCujEeuBgUW0/diPGNHkZNc/QoLqLqnJ3OyxfGV+z
+v+EhXUB96nVrkBtYjSgaQtpapCk2UskwnVgSpysf7kdZbklEAXXUdQGuR/uNSgoMUOBRmbcg7Co
ehFtHXRTLDU1/S4qz0Oi3YfdFmlrZWDAykGmF/0wvOaWBdBmGiMx79XuPAGlH0WaXyW9R7L72wO7
KopAmAe1XXw3Bbpm14zruO2nCurwyTmC0pOYYbOL5StTh+eiFg6VBGdseTqWM0SPJTy/JmKL4mOm
yc9xp9wLRe+XWnGscXwMZmKVyTDaUD78l/no8yfizoZ9pEKTatn472lTiQIsAs9RqZ9ZRj0Sn80J
kPvcU1lxjIrXjTm5mno+J18C8gzyJf1LDCDZNEfA3ulyK8phBOKAO8K12CJX20kP8qkzreRo3EX+
4HGVQYgYvaRu81b6m331/0fal21Fj2PpvkqtvG5Xex7O6qoLTzEQBoIZbryAHzzLliWPT38+U5mV
hB2Nq6ovc5E/QrK0tbX3N0x3zckGx4WAS2hyq4EpCVDxp39MMoIMbTZZdGlRDaLQgOnGUeWoDJxf
+qgRsBbq9rYv2lcrtzYiNKN+XozFsT4d/ivN+bYWOhG7Pq5IdBlHhl+PFIjYHISh2hstPEf1FsBk
dg1RN//nYRclBnx0TBvJLoSIDdRq5o8WVmitUZTRZaaJbp8oW8WAEgQQ4D6yUz/Nql3SGO+qGkOe
a+AXiYm+uKavvdYWcRN/BbqlaO9PxoZggp0uflWJtGKNCfEFCSINIfDO4ebniZ5bX3TXoRSKJiL6
Z9Ne/La+stKrOYzzoksTxlnWmDzm8ZjZnUTtcVQu1XpTpezQ024lWi9yjWl9v4872+NWYvSJWGJc
btmA7VS+xgER4SKK9TGzSxeiFh10AFd20yKOfo2KLjjOMvCy8wKolKuV2nXYzHQAm75JHrUGXr8l
3aQy8yIoK5qQfPh5gadPND8/+HCIoQimKB7NcrlQ6tq6TKLocqh9y+SuhIpVUT8R2F5EfbaCHzoT
OSajLmgRQ14d74zZYc2yuDdSVRACU37WVZAdSstNW3WlVzV9m8WU/hxlfiYHitWNeozSSUe9JbYp
f3b0SuArBKnFE+Zrj3wbZ7Z0ZtwNvcgxjtBa9qjpThQnF3JYPCfUPPS65ulihF0jsE2Lt8LPn21t
jtMT59u54OKAbn6DsSX0rWPo8GXJS0t/FeTfVhn7xywBxUXJFiLh89wzTWpg8TVRCJo2voygJgNb
Gn8EzhiG3w5hul9rise00rU67jdNcffzRM/uT7Q5DeDjsUPnJVvoMMtCUapCMGjRXu3epB4iQBBW
EFGklqS1gHZ2g34bbXbsm1IPCx7JQiCiAN9U0Y1KVHBDhLXwMn2exRb9Ns4scPaAxGtVqAhBvuO7
jB5g7AOOnStsoGmdAq9k1itnYm0Zp8jzbb+o0HYWGXTeAwBNbEUFawxXNIXDeEyvk3TtZJxfRhNe
V4gqUI6aJbuwg48zAT6rgSmU16XexOBSitcCDaz0GWAqRy055H97zyjGQAHxMeb8EKWDayR42rKV
wsbaHzNdYt+m3vUyS2pZE4KsvK3qi0G+brK1ct4yC5lgYBLSRBjRoZgx+55mLoUKgxLdpTZxciTw
DiFPRPODJJdOJVxJGaSbStmpRmRDEJ75+Ygs31FgpsMuBZbGuCmVBUVc7zKGrhVGl4/iXvGJizTs
ud5mB2sDXSs0luOV+S53E3JNtLER/IB5XbyXxpwoap9SetlNykedhWobmtk9+MEDsMQRX3v6L7OA
0/FmnxCrmESGwehlqqEgqtb7YURDLo0cQqhDzQhOAv3NCA7yzwt7ZprwKgXJDwkWeFDzJMs0wiop
dAyL9zC4vcSDG6HLxcIzYoCYwu7m3x0OeweAErByUFdB7ft0o1ptlyh9JCB7juBOGx7NMAQePDsU
rHfHIluZ3PJYnI42u0G6bBArocRoVX9RdLvUuk3XIB3L9cNbF7acKMpOHYsvbNu3kxcO1IKzhKYE
XAO9hyJrijUbrCR4jyp2aUXez+u32CUAGhgKMO7A1sNkdn5TVUkLerhR9kEuWS4YhClQ7cbgJLGw
IRRZORdKL64iCZzMlYA37b+TcD4beX5tANoaanC+CgpIqClE8Fmsr3RNFxf+NARQtDjmwIwv7sFI
Tbscuho91vIj7BHDo3xrVfDlXMuelmnNbKTZZBBoRq2VMZIE8aQEz9ye5j6TPsjwxDu6IazZmUA9
CNufv97ZcWFlgcIixHOWZqp5NwA3HeZ90HWg7NPRb8yPAkxVIu7V+iFhrZcD0TZ2K9/u3MKCRYny
hTlJfM9Dd9qVHdhV07DjaBcdjK3i3lal+z79/E8mOPW1UD1E826OhqaiQOWwSfqgVj6bFmmbDPjW
cFBGPy+Zb+TSNkyhCNUnK82YBWMcdzowFWD8faHV0FI4DSylQSytZooegOz0Eo4E7vLg16Z9iuZ0
nj1E6nEwxI0WRVeiPiKfMxyZGVfaUFyJZrXJm48GaYkmKI+MPiXm6EZZuwGY0S2Rd3Kj2/28TovA
BOMvRAz04ybz4oWrFOO0AFVJlAMRf6mYfGjWbaSshNqzY0xcGHx1oOfmr56sZxJSV0UOmiiIyX1X
3XXK28/TWO4rS1cQ9bDuaNou+BhjwYQCGiFyYIT3gKa6oZD7TXupVKr980CLRyPK8Kh9YFeB6Ah1
5dm1UUpZ2RJSq0HHFE8ta7hUqTZQEHYB8DuBOxwAUytDLgL7NORkcD+ZHk803dMNFTdRD2hiowZR
zmwodGx78cAZYKemvJXWAsO5+eFdjFI0jOgAuJzNLxMplJtMXFQdsIEAxUiNdjsIfCepmR9b5q4u
8Fb9eUkX3w7z+z6kfDq/omh0vSgiNRDzW5Z8FNZ9nz3hzKw8A84OAy0BYJ0AuVooOUA9L+Nji+Zy
Vd9xiV+yMrqWDADstSH5Pw41y/+NMk/TGKjZIOqSi4gNbl8+NlT2TWUljC+aa/DOAdUMzudIRGUA
iWbBpgX6FmhfA5c+SLf9na/ndnPJnH7LAvUaermTIAXJ7PgI8U1nop6kx1Vh87MLi8QUNwk02BZ+
uxbR0rIFQDhgnnBV3Ql2f9t9xLfKjbSxNt2d8RF7FnRBVtZ4WTTC1MFzwx6FxjlY87NnTyd0MVEI
1CNNnngNtFMhBvEh3aV6vFHUMGiV8RIrZ2fyjdnFe6udNHP43c9bd5EE4W9AVxUwLn1qF85LSKLI
MjHmuRrosKY2ODx+Kb1lA70FqT6Ak5jfIQ+D0MIaUeFcSED/BE1B3OFLa8OU6npCgC0LJK44usz9
PpY3HG3/crwNSzAOf57mIoBjmlM1Aost4uKe39rRZKNYKqYclEnZuiHLD1qTfNSNtEZIOxd9oG4l
4okFuVOQmE5DAS0Lsy/qUglSK8faMTsZRVsPUSiTe1gDEmdQ6rV9dG77Ar2uoKMC7+/F7RTKvRpF
/ZQ3Q6Tx0vyEhFfswFLMZc9aAdl6J76BCpUjblcj0gIePZ3eyZNpYpPDkXC+rpmuDnk44jNW+uvQ
VIc8zTddRG9a6N7C9ryxZbGyO7S9ZYleWOA45TrP7F6qd3U57NO1TvPyaTv7e2ZxCxU0aaxr/D3i
nlwb22yfqbb8TN3Jcm8MMh8F/jW5gnNbC4cH2QcQOpO0/ukXJ4yNOZzflUDIhC3j9xbMChjEh/79
DQxKBKpawCBMhpOno7RNSSmaunLQCbcVaq6j0dopJf/BMQFLAZVW1O+WzoiDUOt9jlZ8YAzEKYbn
VMfmMda+0rn9aqJqjbeeCsfW+Q0t0hiS7iTCPcY7NIN+AXjjUXKs1pAx58fB2wevcThWzDvvFgOb
A1JtSiCJxIkrCEyljx0JarIWXVQs/sl7DrsOxI4/Bprj3CpWMTntsQXS8orz21L//Pnjr0zkS/j4
28OYJIoQ6VmuBHL6mOJQqSzMbAjhXELNaOU+Pj8UOAfK9O5Y4OkKStUkwbUUdKJgD2ntWmHhlWLq
l7xduXrOrhoaUiDPIXIBGHK6pc2kQZSQCiWYjEz7FE1PsjLCsh07fRgdMlsIj5NhyuzUSPogRSIp
1SAEpe228aTDEERbZZtsMjy6YUEAUzPVF7fppvYz0xaIs4aSXrAUpwg5IQUhJotsW5/DswS9Eoyc
ITdkno4YFNrM7iBHI4HELyr28N7C+0bqbXiqGjZkg/8DOu/XX4DhUSmd5Bfn70heGEyNmgqLEB8h
b+fGYfWrJtzTBmmXljnQSINvVO0VxED2qQjtzQqOIIUGY1m1kaDXIcKyYFiDhn7dDPMzg7tqYiUB
vbhgJIm8VFuqIfEIXwz460GpB9oG0hvASQ7zIdH/C64y/4J/zrn7+fuw0/7/dpTCTNUgdpIh35GT
91rRIT2pb7pBceOu8isTEl1tsvv59P4vUzUwRzzmMd3ZRs/aJMxzEVtAum2fjMFXfIjfB+YuRkS6
rx7Sm3gLp93H7mLV5Pz8bP8ceTqC32ab9mNDLRYqeJhABWmjT5pnE/z3o95CF7/+TO6ag/gkuvW/
QCM/l1nCEHMq+yKpXmiyWFpuQMUAT4gBwMAQyVaW+ii4eZyktj6kL8P4kfB6JVKeu4y/DTpXNwb7
sBQ09NKD3lSdAQLHaVtAnezt5y96dhQAq3TcYlAGmHeZRyNOwziWlaAEF8G0PpMchY013sOZ8KgD
UYUik4LXwaL5WVS8rkVQsgILaqh4QtvoU65c9ytDzDufOZWyTjVaJdBp5UMjc9NLK32kBQYdwQez
gPX85Dq71E4I5cSMlZgpQQvrsXLf3MdX2TF2E0d4EfGgy1wYH3myDdMJt3LDG7pynZ35UifDz447
F+S+HAEFCwhp/QjwqV6FWp2wxr1aG2aW9ZdFL6UFyP3BSJgjlb1dx0+msda4OfNmApkS+w4YSjTf
55gwTVKVzjSRBoxt7BYQoehFdVvpmhNW1MZMV9buTPCAFgvIA+Bl4/KaU8m7QcylRsRTpqzjm44/
pKy2UWOV42TXyQTKtR8/n6qFewvsBaf7QJt6RIAYzJFJjGgE74eYBxR8hXZHN9Wj9QIHZlzQ4RpE
Ul7u/QkiiYwaZGSgZOezK9MxqohJGDYmBCdrVzjIR/owSYcXQbYJDwZa8S7fCvejoyZ2dSO75Che
EGftIlyGydO/Qz4N0V1XKEJa4O8A9s7Xa/hh9b8gKmzHmuZERehkaLpqXFw7+eK5+SPDA+UIiGMk
YbMyWW5CnkAylDrA1eQpKnXVPL8u1K0KOUxc/l4dsTczL/aygsqHscusQ1gmtly+mfRdzd9TVIQL
/sIBnpK0XQTWEN4JTqv9GtEBV3JwYiH2rl/VwyUczhC6yJH2AQzR7SJ+UKNum1S9TRuQGMZrEj2I
ZCJ6pltgd4CaQ3joRztrHsWRb4mc+kMMDyNTtM1Sd7UKjg3jLw5x2QiyNU37RjTUni0fzCXbrN/g
2qKzyMbYlXEfk8YtqxsIzzMIFEeX9bhp+AAgjrYbjHyTsmNbHtJo+uMMux8hA4JUrFZERxluJOld
L4MiVV0VSiSCcq/TW1V+1yBmSfTcB7jYT80UXmIwd1EotGYBge8HEHyUjVJaWw5ly4L2t2IlbptW
uRfr1i47CH+UUPRqoYiRZJgHYC2Fk8ma14T5LpMa+JWMNtFu4vYiH/ALRNGpkfB3SB0V4U0dQFtC
OZ4nPhQPvQ7PpvhT7h6tGKrD4yP8+VwhhyPyUEBP9KKHd48wcidvn8dmT6zYNTtI7yZ4DUeVZ3Di
KuZ92l2HkBw2eXovkF9U9CYF4xSAbMlI7VZ7hFQuZcyu2mQjNjCtAAmkMV8i8PWB+HNKXbSN7sUC
kNqEoHnDVaSKn70J4VJFvIwZeel4si312hGtWxUiZoYA6HV2a8AmAvlugUiZwfJogGK3hfdZ0UIT
2XgdUxhcNMV1EcmeEF/zCEsyDLZUiJus6rDSFgQ2id3Dc2gwP+u29Tpt3EK5m+ncV9CCEIAqjEEA
al8FJfZDkXpx/mzl8LrMMk9kUB1FXaYUNppYHST62Fiwh6yhYKpFh0bQ9koa+wKeA0Cw3EGkHiYg
uW9heqh14Lka7TU4acAL5tDgM+pN7mkQFlWa0sutas+AJUfT367GxE8rukXxz+6FZw22orECvVGe
76xyl8POSIZlTEPrW0EiztjF94babkXIkLIWluUIO2HjZOy9L45mVNs6NAmhQeSEJkCToe7mmeA2
sb6DXxro9RBVRq2Sw+PposvdqB3tUFeh+C0dcRo0An4d+AplOvhap3lZCAurLra7orXh1BUI1UfO
QUgDxZFl9TGXn5Ipb1KeY3H6HdCm5qgC1IpxmVntc2e0OD8pP5aq4jbifZUWnkUhON0XXsgvuAod
307yBjiPiVYgiCO2FnUNo3GbFDZvceFLo2EbfWFTQOEreds28CSxuM9VfdPmhVeZwgZgFzuNBSeh
EqTooCULGrEUPRa6bFuDuEsj3Uuq5zB7pSUY1YgivfUawhEFpm4OiT4jEcq0SfaEkoCTKXRn9a6p
7yrppayf6jq/TkTNjgi70/ILRhPIaCd+Yrz09NpqPyzYTWG6Xy6IoWXzDkhz7deAHawWwiEHYktS
wPSAV2D23nQXWnWfcZiXGteUazsp6ew2u+DFrq4/5PHdYB9y8lyPgQ7pf9H6HBFlSnJXTE89yACZ
vduml10juKWxL5FDChHIy7l2PUDMl+ofbQ3zhSz0IEyNWLuhUE80u/DCEj47BRKHqroJ6a2hlRvD
vI0z7khR7SThmhfEmTI1jHhRPQXQYGKhza9lyOlngjlAyla7Gn3DH7fY/W4DcR/U4/FuWGNmrY43
y9m0RM8ozJAgnYs0QHWajfSIreCUEMhGHHlbpcOevQm/zW+WvGlJFIooRdfoQLQubMguy324gw+T
Sy7Vg76NvdXC/zJdPF3RKfP69iyDn41iDQpGnBQ/NV9DRSK/4ttJ3DS0+w2YTN3F2rKuzXJWCjHk
vAO0CWPWKvVF6ALxtfbUgo4+5W/fNsri8WWBBtYL+HDpTt8nF9YFuw9d1YU7gRPa+Zbs06O1W5uX
MiVIp4WE01FniUzEwkSspu05LaZyGPadJyGLM/fSoZ/UxJ14D68UF+ZaXuYhXEL2ZKMjJAHrNMAE
Ai/gdJv53XbViWOZP+MPQ9oMgAkaDyiSn35lwcyrmANqH6gb7QlOtYq5rbmXbZN95qCvldjlHXgs
Q+yllhNf5PtmJX8HB3+5NJoKKtjEH5nEGqZ9+G2f1XFS5GoiopMmHq1Gswu1uraUBwb/PG30xx7M
SmXXN3sRhfgGwHDAx1GUGG08lC5H/c0wR0+Bynch/Brj+4Z1LqQOHFOI7Z4FffchIrrnyEfMyHDB
pbqX9Lcqv6TNgwxKR27UTq32dqo3fg9kyNCX9iQ/pU8JAWtdogKYLSbJZkhzbyyN7XST4A6DZ+Gb
0QZSDvu+MoXjwpRihGqQccU3G25ribaR0xquWC+VcawtZo8g/5F2pytDoAmjg/68mF5yUNupft1N
Lh3ob1fVMeEvhnod5hdlChKt9FEJ2QHmzUHGhombacvDvVAfJkqhCQerVu2PAmtT3K7dDY3FLaOy
V4v3CZbRqvkmbFSPwgbSaF/bNEXvHMIX9UfUf3D9qRiecg4pdyp4VtzZzCjcsLqnyV0hAYwK8zUC
h66oI34qh58EwAguDS4BgiUSN3zgTtyDfw++WCbtQnA5JZm9mOWlAl6eCOsfXc/3sXWb5djZvS9X
d5mB82XshTJ6FOr0UEjic8LBLpegug7DA4GT207IbR2WQeIQuzohQVxXF1aN6x3sN/AXHZoeFEl1
C/VXjo5RFrYeTdF4TYlbtxB0gxq/KB0aDrFK8Y0iHzXJTsJ9RRTJhiORA9OHoQgv8kh3Mi5fW8Dd
ROmjmYReCpRmnYf7KaEn+f2Y9U4IBnwn3cnaezsYAI0/Ap3vM2Mr6ZeZuW1NUPMh2l4appcN8IqD
MDF9IoaGtE/1CN4rwniRwDcXTVmjg5556g14aLOGr2DPv+iBs7iCtvR0gmErNYElTg9PUzCDVKOF
nU6gwjvEfhK3u5QDKgZI7DC819Syw8ZvyhAf6xoKFU5fvqjxXVTsJ9NM5RN1HdvcWsJj9AuWKWn/
CERHBr8VkoL2Yba3Q8Q3uYINjxVTucfogTRXUv5I+rvI+pT6u5rHG7mDTSWj13EMyhKF1CSw43rZ
e23uNB3kMKQjkAmbRms8HHafNN09kCpwBc28KMr2kPe/KOGaYYkkt8tI8sbx2UgVV4CVlN5PgPro
XcBjj5XaoSmrSY3KTszjON7n+Qj1UX2Sm31RSn5NEgZXywQGvaKvswzmGxCFRb5n3Mb0gtXhJgUO
qY3IXominVwzX4eDitUxaCuoTivgUtNhAdzm7n+xAhrxUZnyQCu9UOBw6ogdsoYCmZKExdebMExo
MqGAMX/eWrRPho4NLAi5AWJ+j29UeDErbFLd/1y2OHOZa/C2/OdIswd8GqKTUmoYSSeD3dS/Ghjd
Em1NOmNtPrPLRGJmqeIhhFEEmEUIglvUQRkpToc6xc/zOXeNY0IA7EBIEIAIZXahKmZMzQTKsAFC
sAl/kikBKyBdRN1kZ22A5tsC5LVZuy7P5CdT4QdgRQsooQWMq6TNmNExZEEd4SOVj0R6+nleypn7
eDrOgM6YFgqqc+CTJsRN2oU5D+Kc3eU8dXvQu6qI3xr9u6QdpFJyjc5ys/o1zwePpwwE5fKCCaaT
jBXY9Yjycf+g1OmzlkogLA9Oo3/mQBWBCu/nkuzK/UdJwz2HKHOvCl4oq1sm+j0sgpLwvVUeo5b5
eVr6tIUtmJhsEgEv658neebjAVEO5vfXtQ9h31kyqwx4/BD0NgK8+A89FFwVH2HzFu+Pfh9fhiih
wFQw9Nyfh11WJjEq4GtQsYE6OqqFp7FSkAoakXhM0J2GhyV8Iztx8CQG92LEnKhRNz8Pd+aJcDre
tJm+JTZMsgCYlzBL+qnvcZ9EW2nLt/kDGWHkItvrTbTlIZ8GnBT60bBeioUpI6j0jawlaKTwbVeA
fNGJF0x/+Hley1EgjCiju4+gJVoLkQN11NtMC5UkiOFOreN+zoTXoV/jIJ4BSZwOM4tYCJiFWBsY
RtzTVw53hdyFsLBjOKJfVHa7WS9yLg/3ZAiCGAlpS01aoGKytuWKmLYZUDHVRgQFyRCLlZ2/PN0Y
AsxetHjQZF0UjwEogCU6JVlAGQpycuU1ioX6SmWzXkLB7/4P9fD/fu//X/QBmkk+gD7N/v4/+O/3
shrqJIr57D//flV9kFtef3zw4LX6n+mf/vN/Pf2Hfw/QTSxZ+cnn/9fJP8Lv/31895W/nvyHR3jC
h2PzUQ83H6zJ+dcA+Eun//Nf/eFfPr5+y91Qffztt/eyIXz6bRFSvN9+/9Hu199+M7Eh/vv7r//9
Z5evBf6ZX3+Q9/gv0wKRD5a8zv/lxyvjf/tNQNPgr0Dxg4MJmV68PiaUR/fxjx9p6l8RJwCilgB7
m1pov/2FlMhm8M+Mv06WFHgxTf7x4ADouAhZ2Xz9TDb+ii4+cCn4nUDbwHnltz/+ypPP9efn+wtB
mbBMCGd/++30Rp3EceFUBujwNBJsKOcoFCh9VGEpUnBgdH2racBMwac54cVWWuOezw7ccqjZgYuy
tCzBJpCPYdBpvrmf0Fl8C9IvnMIHW9iUrnC9VmQ4jSXLMWchmdZqWLWUy8eUhhekg2Qk3YwRdb59
+t8X9fsizu6bP4aBaD841YCNzzE2lKN/WbW5fJy0wqXD9PZGBdKDN/IV3O+cwucf0apC+elZ/8eg
2AkAjgDutjSIYUDy6ZUR6cdBfBYHfaPUpZuZn0ysPE3ivqmtvAVmzmXLAWcfMIskLY9aUztCjX/X
/4I3VuoLl/DkuIa29K71yE34KHS2+ig8d7burazxqV7bcvTZp+xztIdobWjHjuluxzo/yVK3rOtd
2Yh4NscgOjNk0YLfy8PK9z23i76v9OyiFfuQ5hbkEo6JbqJ1UKLNUHhRXa8Eb8CLTvL15RynP+Tb
jU6JFBGhErRjHLUJmkf5FumT3TQMYlp+Ht1kMKEWoyeTsuukIJOOCiTUZdS582NhtHu1R6lQDBKG
BgQVDl0HAcgUD7H6mhm9P1bjloxBH8U7sYUhY5F4cpjcFiNxwQ3dW0YLS/gIAo2RV0HRA+2M/aAo
jgHWdq2/gGIFcWLZ5ToM4bPhionWwUIfhHxGsbYzYsuG6aaiJ1eDle0iK7stG7RHUWLfpIXiduFH
iKeP2Rn7ylJswKl2nTp4Mczcegax7fytRok9zZ47+HTX8MjKJYSD4ZaG8C9D7iQ7VL7XK1C79xGI
kQpSUnOQAqoo9yYhnm7BtDmDE0GmP5IEpZKysmPpsghbhwy5F2nddazJtozfJUJNWRLrrdwNtpVe
QbDmKRWOPLzoJcWOqyex29TwGAAtEahN2RUa6yEsgeCsqaeXULql0p6jwWVobzF+s15BolC4SmUN
XSBXbeSDUZVuq9Z2YsHjnEBTO7Wh6gQJcTz9WW838mMEx0X8UBANB7oxDhNeCdVvlPpSa1FtgHxn
fizHJ/CvKnCiRhJwlR5oyjeVkW6N9hNkH48AHJ1GpS0D/8hqNIFSfC+QtgmJIWKu+rqW2VkFM85W
uxa1wVFwZEoeuZIq2lzh27Evnc561SV4/Zmao1X4tQ3xamXTWTFQleDPSx06P/q91HxC1h10iJpt
qNXCXrW0LejYSdCy16XW0fp6H7HeUSpyiGQJXzbyyg4QL4r1siq/I+2N2IWwl/8VNw9NesMUwenQ
miugNV7KMtxtw42RHnsheslrAWRPw0tgJ8eabYYmYAnGT5qgHSxuS1lxBoBADO6LWhhEWg+lq8Qx
ZAH7pnTSEVgKFIcM2bgfQUrKKlg4xh8kh+ZAnELpAZoq6oDpomwB8e00vxusfdU1DoFgFR8AxWjF
F9bGjwPCaN1hY6f9RRULXqtKDinIpsF5p7AgjaR6UwiAFRftIcKi9elU3mv3QoJZiwV6dtftiA89
vMeD5hixsRvNTyLwALwWfKB9pUCl1NTctIb0Sjo8EKV3WYfqEvCGRwsu2kZpOkIt+lWHvjcUUKja
PcYyHIopR10StBF04sPhPh9ru5hYR+W4TQbiaqBXGt1rncIrDL2+oqzQNrnQsnvEE3eE06M1VCtx
8TSh/T1cQV0RlAWk6eCanIYrohldr6SSdhShGy7DE9ag2fbnsH829ALSMTnaTSnRLPTWED2FfZ6u
HVP1QS9fq+amjj5/HuJsYgJ1qn+OMZsGbTkD+3a6WRzJz6+JHx0FJzz0TnQt26IdGna89nSbrso/
CzN/rNyfQ05p2bdAb1F01Ac6aEeo1Q2e7qR+9WY5oNE9EI9s1syMziR5IHdCHGOq4+FpNXsOS2kS
66XQakdT7zzOH8sM1pojBcbR+3kpz2wIDASiJVJTMC7npXY9ZjmMVlXtCAl9qAheGcn7zwN8lV1m
C3cywmzhlDYaipFiBDNQYQRF3P6x2Zg7oHOD/A11rmfLzwGcsI3USTbsqz2nQRnrXr2IM7e9j4/N
Vr0RfES3n/+wM/v05O+aLTHV4aYQVzgKNMPZb01b1D/Hcg37NAMHYd/grQAuqzEBCuWleWxNjTpL
1AH28PGjNujOGOcbDrcybimeIPVeR1I3tQCgTRVPQ/Xl50meGR7wWQW+DHg0wNV9XleJIVoAKztR
Oaqb4qbwWlTDwqtJWDn21iph8mLTQrHt+1hT+vvtiIhVUqZEL5WjvIGQzQaYpE24g1uvQ+FPhWvP
71Hl0LfEfkeB2QY9ai+48QZV3JUItPZ3zFqGSPxwajTMGb53Nm8uNeuNStxRlHYlmp5ioKZv+33C
EHo5nXBSZ2B4okRwhM0mnmCVr07mcMVTpKMJwM2tVF/HhbIWiX6envTVPfu2zO2YGmqfpcoR9wns
/Mp830t8VySfkpRDqVN47+XYC9sBYAtYVMNGvOrDoBIaz4KN8NTn75Q1HaHFWZotxOydkUqCERUG
VtxQY1su3nTlc+g+V7byIlTNBplS8W/zNiJZrhShVY5Tf11ytQvqhNeGNzqDi4YELC6VFS768pqZ
jTi7ymBMLqtRimmlB/isAaeBF2LmwIX2Kb6ZfJ8jfw2QuXyXzoacVvr7JC344NQEZyh5GDwA3LYh
ZOkF3DPaHqipXQ4B/txZO7lrO2r6+bdBaxP0L0PplSOMRKEacNmTahNFxM3yNZkdY3GNzuY3i7pa
mddxBWDrMdEawRty9D2z5wwiN2Yqdk5kWludqbeFBapQMrYXhkifa52/NAZMfFB/fG4TZGpctGqn
rJQ7yKI5UalsooKAjSC0EGBplFdrGC/Lsrsrs8gdKVLRgdk1uY1lpFxs2EphCopAu1Xp8GQUgKDS
odqkVJGR8hobhUIQua6DOMkdJr8LSez02q0u5l4IZhxXWjznVDfvZbRb38zuQkGXVgU0SejhMIvk
bmIq1OlejNGVapL7gnZXxVSdTMDp73NgxeCMhyfj6MhadQSx1KcyPMrk3lVHGSLtb02dXhr5yiW8
dj5nkblLetkiFBuZQ2hAt5iXJYPX0TWC1Nows8DLClXlmT4qRxRq0X1Hxw+QkKayVm7uGTFhEXfn
+O9EDEvUZafpuPGdbDoi5NBlmzmJB+RgoPO9WtrSA0BF/joxZmWOXxfut7Mih5FeKRGikMnf0Jrv
hseav6xEulP8w3J+s3BqZSHRewlBIAx6V0DYgbrORefrfrpf4xCvTWcWVHkLoDtDs/zYoB4DOxqb
QFveNFfToOn3nGSBX+ce1crJtERHm+40xPTovQ4tM2Vk7KIz2V3gDTzZgUKCGDwHO0JUW1nEKZL8
NOIsqHVh2OjMklFIRPCWXOsRFKGp7vWOZkuIIh936vvwRts1axX9GXvrj8/351xnMU5oE0kqQVrG
RRVfg0Ja26LHEFAdwck/IQ9+gFOnX7jxscJ3PaLL/evnqZ//pn+OPzvt6Ll2pCGWfEyKD7A8bdkk
jsSZ938bZXbYJb3CmxsLfKQChNIk2AqZCeoSK2fh/KX/z7nMsVlGZtRSIYcYRTri7e1XyZqcztoI
s7Zx1deoysKs9ih2ig1SvyvIhv/zUs36fosd8XUrfgsaXU9olpfCtPuhcYRKMwsimBK5rYMiuo9i
079fuj89b3PuFrTcSEQSjJg9NJ7hJ3tTgHbfRr1ufKRLTgtwWWdbdyvzXFvL6eff5pk2uNwjjq/F
PPo6nXKYGqKwDNRlaFd70H6jVdjlyjE3ZoGlHRqJKf+ftC9rjhtHuv1FjAB38pVrrWJpl/zCkGWb
G7iD66+/h+rvtqvgmmJPT8TEvKjDWQCBzETmyXMamJwWjo4pB1A9soqstk18Tsa6lVP/HxK03weS
cytgdozNCfM597WLemToQ4iw8cc9ELK9PbpQG35mx1Kwu82abuTKreZZuoAlK9ggwnAp71Sm/4Ts
AOjmuueVT7jiqHXOeQxUSaWhgJnGEfF0y9x+dvo9OuQYOG38GFQaKwRdy4bd8NM650ckNnX1MMHg
QH9VJuql4yEH4U4iramgr2ygwb3WwkxNlVKAwwL3CMYfZgsUeVRZKyv8h0fD3weE788JnUDAI4RI
13v5XXc3A6uJOgaaSn7nQFAKTd3Mj7+tvXnXzuXSCz2/eg0ZJrQssbol6LR36h4Btv45MohKKVbv
ynYouZhdMbdro2orF9DgMghTqAuZLHe+L3oUcQIVHIfzG1GfU/lx5WyufcE/3Es2FEWOrVXG7gP9
dHeYhZ+Ndmg6VJYrATjLO9PsXNRc7IVnQEq0VzUBil2jtoyOwO1fsxbm+dKZ2KiRNpvLwj3NbRyQ
2PlJtn8K3/OjdmLWXxQw6b3S3T0O+7Xxq9XvzfmhTphzEOxhL6YduDN2iqu/asM2dEwAwEXA7Hxl
3xxDd62pt1z/G7fV4HIbmphpDnCudE9p77VS5eDdbwkxZirywQn1yjeb/7qgfBnKDM4jESGcjahF
OiUb23B4r5XYzdRqe/trXo1cGBlEyRVSNarGeSFMwkpRZOBdKieGlbXUycK1A8ORWf9fFvDbBp/L
oNlC09CoUSUJlow0c9UUEwmYSjwUu2Ezrnqi5Tf/8a3O7HGZTakldQotPzi8rATuCy0xpd4MCfjK
C4xOA/VqaZn6EEbNri9ABhflgyWp0+tAK7/I202sTKeZis9yTLYzxevWVN5ub/r1K3T2CzmnpZo1
pN5A0oO8CEB3KC8Yvux1fv8dfeIdyGLt5IBkHa0lK3xdBJlvm796ls+sc54rnuVMZYUogT35Y0wJ
oN8PRphYIKVxxWRrDK1z297qAeD8lw4uyIiZs4QC6eBKbu33m+kk+0tgVU9r+cLKieYTI1DKpPGo
wRilzyGmyodmja6UG5L+80BzPijRIlIS3CnkCqhfIFeQ3GVcobunXnmEyjtYxA/gCDjJkX2frApH
ri2Qc0WmUcaAKxKkuBT1mNku4YVuf7A1C5znCadMVjGlId2PbEvRSExZ7t22cDV4nh1Bzu0YSjTL
rMAFAI2wDaF1qwq38wLTQPZDWuLetnY1fv62xmdAkL7sFS3RpftOf2zEDPO5rQX3uhIYlSuLWuBJ
OhpYwOH+AWmbhjGLC1ET7muwIefofFtgSg+Buo9zm3YSSD2NBjrVpZyCrB+lvxxQ58FQWiufIzdP
lyJElkKbMYvvpA7jfbq0tO9jbZ+qee6OGl4uo6ycMonZ0rTL9cmpRc3Ss6e6Q5W//NFJkmuGoWip
EsYvyZgejcLIwJKi2GIDzfd6dMUQAmQlqAMs4Ig7K6qy0QmVobMSkR27JGsdqQsLB2Ipk52nzVOX
rk0dXTlbF5vE3R0jV0YMSeTCfV7nqtWw8K4SyArnp7T4Ty4CXBjhrohIaVuLEhPuoVX9hCTBHn6a
d+2dvE/2mgK9zUUNeHm0ACucVdgPOz1m+D//9rG7lhIDXLuICYIHCqwyy16cPQvNvK2gpFTSYASH
SDcdq8fMb9zuMIsbipoBqMC7ffpfSm99eacLq8ttOLcaDn0sAHAbxEqpo49PNiLmuyfMpJcZBo2T
ONB17SBmFGdrpXNwJbJcmOY+rlhoVUaHggaZ3m2bGOGr0V3dwJQoBA+MvnW0dTa1a9/6fJO5b41z
nKPIC5tiwA6CgmJo6EAkGGw0YDXNvFWc3toaOeeolmWaZ2VMgwHsM3QWHEHeVMoDCc1NReZtDqhJ
Wnbvok7v8Sz34hJUIF00vSoixmdUBuDiJBsBE8z3OSvcucEYXK786lA9s9uU7gqR/BTSfRgeJyna
p3LrdSTdQi/Tyqhw1xXVx4TpeE3HRAf4WRS89cfYmQB1UtMe6Jll7mZ+6TWmwsPhF+T951SKVtFl
m1AsvilGcifG8ucAUn/cwUavnbIAfgZT6JAct0Dy50g1DqZZbAwgR1buw9qn4rx+zwo0jBN8qmFn
+ON23hgHDR1RGXOi6xDwPxvwkPE6Oxh82ik1phRNLW4fkpugHt91TJuHTHMiuMCwAcpMab0Gul4t
62w19lU6YTpOsU2AeUw5t2eGgYFstoapsFJ8tTqP7IXIo58/yyjHBFdqq/l2WuZ7zNg3IvatYoHR
vZVKsRIsr+SzFwvh8tmwl5iJGx3eI7jYmtC6c8WOVOvAXaBac/pTzCZ/Mulm5WtdiZoXZpeveeZH
FEQxQ2hyGvRQ27XDKHFjFU/qKXJqzMNlxmRT9oBM0mrbAkqTCmiOT1LzLiwJ97+I4Be/hUtZmy4b
9VzAyamHBho8Gab/aqcCTm9lzSsnVOc8dmnKVSbVywnFcKrutQD+gipoV25HHxOnazt8pd9xsSrO
U1dJSipJxw43+LCChkwIg/0ZsGlhRjfQYHWz/rOtnmbUsuUY+Jvbi5WXwg8fJc8vCOet9aRu07jG
BUm3IRqRu9ZKneaVPc4bFdINvhTIRx1YZ2iy+svYOKj/zUf5zQwqNC0aS7gX3cxbi5lrZ53z5jVr
IDkkLiHT3KFRaTWjbDNpxATiW2WCfXBCEdDo1gosy/H5cyfAAaECHgaROM6qZIBjjZSl8NWlqYCr
ir0MKYLux5vGX5+BvlbEwIf/bY+LIb1QE6PWjXBp6ZcWkZ+qGAXVRQl3tCmGyvWNQHd0Mx5jd5Xg
7voR/22bc8Jp37dVk+LQLQS+gtVBvhr66zt1B4SKvyq3fv17/m3t6wyeORHAdhkJwYUYKN+IuBvH
R3BzEJc64RZC9Oh15zaoZErFzWMHmKCnyh42axF77Sdw7rNvWSuzDJvdtLu+k7y5xZQkwKNMrt2w
BoAU7fM+er19ua6luWdf+GsK/mzd5RCqSjhg3SMzbKTqQLH9uG2BYyr8/3ne763lfBVUqgkbKqxr
gfKHhT9vE6ACNrmO7kNy7HfE0yGvuAUIWRhxiUP3tv21FXLOy8hUdYqkZYWKZlWJBILLFQvLrbtx
K2XOP/VTn1C1g4W6LsEtghDcb/u+syMhSMjD7dWsHRLOA5BRGnRCsZlVOrm62HlikfkRAK9QnwNN
aO1GRWrnyspDZVnBrRVyfkCp46QAJJ4GE4RWgB+1UOX1OgHg2pVmw9rH4i59qdBsHJHyB7kMP4NR
SGH4d8Hs7+OocG2GqjOrJCFYC4jbNvo+2o3SlrmT0wbDpui2tz/Xtc7iuQflh0PbXkORZ7FmjJov
NK8t/eh6EVhiarWJ5GhiY0kMpRjQQWU1SLF+RfO4cjy/4BY3vp6yeNqzOw4ahVaYJPyGbldt8020
K/blNt2vp7LX0IwXq+XSn3BucyoK+HzxodiyU23Hznyn+93pH5CdrBwVhXMrwNRVYYyBjkAa3RbY
OSvPLQCANl3koDpAvdkF44G7WrW9etkhTCuD/RWcpxJ3Qk0hJphwxxKLUd30WmTNSmcjVGPit7bn
aq0offW+/zbHx6U47EDDXcKcqAeYYLG1aBcqnzNJ3WyObABWgZ5n/+YSntnkApEQArtdKJjhaDBR
2cp4eqWrte+rOd2ZDe5Mqo3em9DLXBJY0TP344ZsS0yA/4PIfjVnwmQ25rpM2RC/bujZ6de7qstC
oSwCuUj8vpm3Uig/QvTbNsXuZ40JAkE0LIqJCBqB5iwkbi6DKAuMArc9wdVzs0gCGWhfgD2Ac9wV
Y3I0J1kRCOJLJGrOSEaoVGWbZpQewGpl3bb252QZHpWA0ILUW0VV5w/ceAI+HRZpQx5Ub0ltg6IM
1CkmtdNTa9V27teOIO6AJJLB9/REDpUNhJ3/P/4ELiwSlO/KMc+LoO4xJRttzSq3ZSmxQQHgdnh8
6SnbL4ql4nepwBPWxGOJPultZs3xfKBC7CnsUWsHewaj2u2ftoR83iGebw73LbSupWadYHOicHzO
QLtRy8pzDda122aueahzM1zUjAyBSqyiBXz/posVpxL/DXBlGY4E0Bmq3BrotS9d+yCit1vqSo5g
puwIOhaZbxxEdLLBaeWr27Xw/PXvcTt3bo93R6WSRJWYQwFljBTw789ISMGlkg7HsqsdqSSbWUwc
Uf0YejC4GOohJrEVhuAIiX+OIB4zU7uNMNVVYyQKZIr19KzEd0XxrQBUYy6IZSqCHzLjDtPyQZh3
DOqq6sq3vxaRL5bAebc4Qj49xWoeILWmW7AnKjZ0g13FEVG7dgH7WuXl+nqW3do1ztmBTAZajq2U
B6VLdtrO3Aqb/FW2pJ3kJjuC+U5LC0w/9rSnyG025h0I7bzl0dq+Fs/J99uH8ho482L9XIyOI3FS
lbqfg1SYfZmNm0GcnivNfKYiCPzI+zL1JrThYQDRkhJ+n3vcQHAl9VN7EufRhoPb0FWiW3m5cre2
iIvmvWYKyxRKHrQamBbiwa7ovNXYy9j0di6j8WmcQjnaRVN1AqzfmqhftSYUR086gCKFom5ms3dL
pbyroTvcVu/NABHLQXMYMBV0eM6NZDfl42es1a5sgtXWTPb5OHtiBIT+1Nz1tLwHsndT0GpfMc03
dOO/9/8X2849QzCEQuQxxLHLMNVG0sFvxf4B1DixEcTVWm39Sr5uGIgy6hLzoJDIOTg50RqisBzC
WVLkdqT3Jw3wbAm8g2r8L/LpC1uclysGbVITqZmDxjB+jk3rmws6yGT7vm33eQ3KRwyI6wS1tsPU
/bx9mDlJsa+35YVxzv8hy88rBuHrQCEjBlPBd08mK9d1t5USr5TbjYDJU02uLGqIKPBHdko0vyHy
XRgG8dhtZX2fF5XVCHe93jp5xjaVCiKu7qBmq3yHV6LO2W9FPsL56qxTtDKD76x0dpyH/n7CNZrm
EkS3I0isNGiybxT6wEDxJZVv0yBiOljfdSgs1f3p9r5d63Rf/BbOCYLHa6gmEfvGvMGdQGCHBOyE
IVqU0DCnsf0frXH+r5TETBRx3YKxhfS6rnhibuxSPduywSuj1gazUdPhrTeam05LvoXiGrTs9n1A
5n659QqN0FotsdxQLq1WeqNwcwzzdP3KZbiSrV9sK+fFwsqkyGzGPFj0dGtf26q+BpbptWHHtZPE
+RKJYfDSLHGSJlUDc9ZzKUunSVwjbFqzwuVv4gzm6LJZ1M4yyFZP+6w1DiZZwQ9fS1QvtoxzVQWR
2qKQ6wIPgb+0GgRv2TxxI9gLmaLkoDHno7b6Dzov5uKa/gg6f7tJNEAvj0WrxFkhzU0RNFG8Z823
GfInKLFavQGoKsDfip64c6pYtYmQmFSQeFU2ZoOJ+hPK0Rb6U5Y8a66GlCfXRF+rMP8ef9NmHZzB
EBhlAaE7s9mL5rGpBIyCa1bKgmnJfVjq5t17NJXWFJp4rOYPhph4BkUDuHxVVfAi1xs5A3/evMOE
jWNmwmMpV5sKjbiuXXp1EViKY3C+fhcIojQFzTH4AvF78rzZCFGNaA3auOYwjrJXVqBXNl6mGfOa
LbpwmTMr2XvRJY6mYT5D+DmOH1qWgrNtxl9n1wAdX5nF25zlzpC9J63q04w8FiNzpOEISShXUQVX
m04gW8M421aaaw8Dlq5eY7g3zT06QX5XNDA3JN6nFcZwsHkiWN6EUNy3YNZe8S1XTqmJKAcCewJa
GIVH+Qk9VJIyQ6GBavXgGreEYMJU1syA3m7c7Cmyh6+j4/6PZrnL0ZMSF06VaRBNbqXaoPalkrUg
qmtfAEPxDu/MySmdxFmrEl85sxfr5e5LS5Rc7QadBgRCOjkG0CuQbjegR65BRVzMQEetSfdcy5gv
THLXhESyIRTQJkU7dPilesvVnE6in358Mejb/6LEeWGOi+kNCkjg1oe5AgTLdRkfWdG4rSx5Le2Q
GuZHcyRePbKVT/pVpuW8gWkqC88TJq2hUcTZ1TDDJkNTZXjQ029dehLB7zQZzDPrEI1ybZP1pdsm
9xgWqyyIlz2lWfFcGPJb1+rvOZvwyxrMl2JahYyl144QHR+7BIQKzTfGUL2fyvCpoqVNGuUlqx7r
qP8EDmafg46bZLt5eO+KH2r6WVfHOTtNTbS5fWC5YwM6m0WlB6qAf1Hw8fMGZaNrotxp0sPIysPA
woNo3sea4UwgdRBGegfCihWLfI7xh0kuGOaYb0ilrhOD1h0d0cGQceaaUJfHbI0Xj3b8fHuFazGe
+3xFFsmCLpA8iEEzyuYWXqu1pki1lzz/tilO5OH/0k7w0gErA0Y1hR/x7TK5mEqzyYOil3zwbpxU
UFI6ki4+UFAAC1LyNGTDvTRQG6gHS5vIw9QmPqOilxG1Bopz3kiNYjX1/CNty/eEZvsOFN3j1KK9
GjtmmjpqtjZFejU5OfvRXBamZCDAnliMXBnkiy0qBQuyMd2tjbZca9dC5vf35nDJVqqDEZrG+Rww
EXoJCrMEoXHDOflejPpxCH+VReOxbDrFfbEbDfOYm0z1hS5+g7KPhXTejjTQyXYoWCXdYLOFTz6q
MHyfYUYcg8yPyQTQDNoDcfm9VHNQ1Pegvw/CEezWYmnf/tLctVkmyC/Wwp3hbKwGIc+KORDmwo6y
YleSN0iKoQdS7mSQquhm4d+2uPyLnBe6sLjEu7NyZahmTInFxSL1QFp7J4TxSjPnGiz0wgQfu8o4
AxMlmzH4CkFQsgMK1RJSALeB1Jg6u0NmIoIAAfXlTjQDI11gJ7pVDx9kNHy8mix9yg+JGb7Xk/Qj
R204RJj/33aBi3KkkudmUpIc6RJUwjLwa7zfNrBs461tXj782TbPcTowoSjnIJufu3TclvQA0M+K
StG1yHmx05xPyrWwK2mInVaOKDVtwbfgqC44bK2v3GAVMH2t/3Jujx+81TplNMQeq1qmOIEJ6vzc
77zmozslqwCza22lC2PcG9Iw+smol2O0+JPpWGJ8ct4pXnGvb/+nb/UVaM6+FSlzsZlIgjQdzNoq
UhyweRe0cG5b+Q/r0ZADQDwWEj7cerReL5Va0ZDSVSnG3dEQMNPHaSodc9hSDdwnfQSm1hM11ljK
IE959TT+Ns255iyTxWEeUf1SIdJhiB+KDqIiIf82ye9GptlDbzgzMZ9AIu4POaA3tLGHjnlduzEw
Q482gN9lP0MosRSmb4zMa4Sg1LdUulMx4R5uTPrUgTwVtAG21icuovLGZO99VkA4O7IEHcWhYcx3
RQSF4jY9QQb+QyUYAVaUX0kpPUC7c59I7ZbEFMLeUFlLGy8lIsb80xOoDh/NsHMSNDBN/M2IVXfO
JEjgvI/qQxrOe9PAxJNifm/6lwggaq02/LKp7QpUamk12yoYpxOx3goGxFJKdIOE1i50DH4B21MN
dzV0m6sUkAs8mQaz2yRgvS1MXCBzuiOk3CbjW1zNjpZ/63LdqbX0QRh7yxBDfyaDM3Sjr4WhyxJy
JMkPvZDAEmpaSax6LCm2uSF6hZDs1JY4VVaDVVwNSNn5ZSL5mQnSP/lRGjEkWRSewapHQZGOUQQF
B/oiDepRlkGOQKRF1WZbJbOHevd2SLRtC345CI7kqWD3o2mTgvlxnNlC+ZnK+zk6kgEEb7on5z8Q
RC2dMVsXaki0vI/pK6m2UIfBF52sLCncaADp7CAD7zhbI2RDorgPQB7mNlLxMk5PEXr/HW1ewy7e
TUb1MiahV+d4YN6+GYuzPfOVfyRyXEjSa02Pu8aQHgRx9owJRbUa+gLAGdS4K6tlBx509Ic5LjyZ
uhBR5LLSQ9kyyETGdpmz3YAdjdkI/Zai9dqcOHX+Xicf0EMzTbAk9+amlqCaJBfRDirnKxtw1Y9D
3REaaeAHhbAsF47SPu1Vs8GjS/KNXeFg+sXObCCkHeCu7MRZy9RW7XHRKcoxsKfWaBh8FUUOhTNv
oGhkL9WkOkhWZ3Svpc7ny+PCVDzD8wkQrgqockCCQ43MTdnDVBaH2wfp2jwRSFb/3sevv5958hmv
V60ZTRrMcDVJkgSRMYLpjjSx0xjp8GNQfzBiTI6SCd/NeddByhvl41OVfVJwEVZlvJQVyCk1Q9kp
CN5hFDy8bC354F8uX1nf+c/kIkGOR1nRJAbwjtgSBtlrVuGYjznQtSHmkCY1dzKgDKe69EdBcdu8
hM6RUqxV8a/Wxs5/BxcWpikEOWqBY0Dh59CTtsiHue+ec7CabUYM77RPzYP5S/6oduVj9rjawL2W
I5kgbZEwowDgNl9aGbrIrM1oznHqdTAXtRttV50yF6h5Hzpd2RaguLJHxXgt3l+bR0DTGg0M8LBq
yh/yummah5NUYP9jGUXBEQKu3XO/CZvdaIs2OUDc0VHWkLvXN/u3UZMrz+vzBNk+qKsHBExoiH4A
cNUfmEixIH7uD6f8kEsWlOrIW3JKwc4VH2/fjaubfWaeO3MpeMjisod5PEjABwlxvGwbU2nlPXMN
jHe+tSZ3pIpRHEEngq3F+dXwv18LZ3C4Ve/Q/7zH8sx7EzVXZle28dBFa350+dfPIslfF+tskdzT
UOhDmQzdlx+FyJS/4FchKnIQ/GIXeeJKk2NtR7m3m1oagqjF2FGt+V5HwSAlVtp83P5q1xK3s5Nq
cqFxSCQ1ZiYWBFYmBuqQapUG73osONszLhz2jEWRXGAZCw52dgafOrETHpgr2vOxOq42a9a2jYt1
c01KxjSckFE86MGinpwA76vWnhTEH8RbNFXXWSLWjHIBr0iUSm7QPQla9n2qn0cMfrXpyrt3zQYX
5QhEozHchm/Vt2+kfCgNQA0ebx+H6x8LxOM6QT16IYznnpXJBKbSHtXoYde50SbDjA+olU+oW3rS
JnTNlYB63VOe2eP2jc0h+hIt1pRuManyuTwxS9u0kQaC5XQrORjKdVeWeHUbz0xy25g35mz0qQpH
5QtvhUMfh8LWjwuDQWNXikVtJGkrJhe38Ifb+G1S41yzFOP9oCZYpRrob38pxVWuEUgeinuO6axV
sMSVJfIiLyrplRmy5wBtQmHP6hAFgD33QcBZbWYA0DuAJ7NgTZeZz3v/co5nq+RcM0GgH9oG70/M
QoKLc2ElAqHdLvF1JH7SI0D/B4LLtybnde0MXdTbuciTyfNQ4k2MXP5ldNB5i636CEbhkxZkTzII
kGJ3WhNXu7bDFza5tcqGnNJaxT0xjkLQaRa4xl/HDR5LnyidHrqTso+8+l9UYy6MctGnm8ZCZhGM
ChskVJtlvNs4lG9oYQF2nr+2a+zuy7Hkju2FPS4AhXqjj2qIjWXtPaENeK1pvJVaUK6hSQUCPUGC
pJgSHWJzjT7/Slg6b2XwuYwaxkiswmh4SKE7O7SipdH/Pl25sMAdGi0yW1pO8fAgD9Rt9PsuLiy5
/H774n+NMV3uIATKRQOdvUXCmfAqAHEtmH1UG/RhaHWbAWzbNLUH3t23rE9/mGNUWPqcSpZigvxR
yaW91hFHiX9oc263SvpJSfEhyRMaq2APR4NDTrLNCBmgJkKVWZrLfUYMPyfie1p3H91QARsJ0p4W
94+gEq+BBBGTW5F8N+SSHUVPtG8Cg95NBShj6AkIOC8Vqn3Zts+AucHVJ8mByPUd2DcyR2HzPSAc
IgRbJeoOKXYHWqnRWO/olB3LXtkmEIFTxWqjN8pPE1PWUv9DaoZ9YjR+IoPiuqof0HZ7oknhDay5
b9JXKlSor8ReS+oOqB4229Fs2GqCLg4Um+SErQTMr7nfs+1fXuKS+KV6oqGgL/J69EI8gT8FjPVB
1kh2H+bHMU1eajrYVJGDJil3kkQBei4nzdWhayujAU1blAXU1yR6aNEiL0BZIbaJ3QkpNOYUSGEQ
G6TJ2fAel42jQYBXg4CYREyrBPkrXnoyRbtg+hTrU6N+TI07RSdjONY4XLT6PsrUMkl/VKXRrtTq
CS0tNLxHu4ZW4JDehe1WGd4LoMPMcTtKz1EIrkHpDiHSR8PF0+lCIR7daSgA5QMe8DNQkupbE4eb
JAY9CzS8TGkNAspPeP+1hbq2KL0R3cBKLhOCcmJlrY6SHMgQ4JOhBAJwWRRmGyaTYxhJjopfVo7U
oiX1RMmWh9LRe18Js6dyQv1d/qnnCxauvZuASYiH8NMEdXxWbG9fNP7Fy/9MvnCsNqIcaxF+ptDv
i60Ovm7ThWKBglo/ngOQkvRXDC7+4Y+j9XtfvirZZ5UAljJB7TomB4NuHlPDBPhp30NEKotLO4wx
sgoFpuoQ09e4XXtWf3m/W7a54ENZEYkJbeWg0KU36F04fX6Qh9jRM1AfJtlurKvaiZvh3RCzjaKW
kKcfgVKqWvIpTU/GMBfAaemYzBemxJlSMCBEso76DAHpbQbMat49gRtiN02PEQlBW/0EWSSvr5rv
Zf0QC9St6kM+lXYpDpiOJbOVUoM6kjhsBN0n3Y6mwECr5XyANxjooRogbxQ9kPmRyvqjkCINgYKg
pYj50zRIuhWC1m8WtvrwnXYlCmAv5fBzbE99XXiKdt9P3+JSssT+SW8Oaf6C6msRP9HuuLTVJr2z
UuVNxYgsgzdiJlifjc5iSm+pIZztjGuHWzOgR50yyS46kMzI5K1uSuB+u8OoVpYagxxPAoIud1OR
WFqYr+SbS8bMfSxVgdIoJBM1AJ01LmgTuWuLUIYiBB1Dv+p+jlPlEDRS20LdZuOqAhiX+i0X4cIc
F7PVIR2zMkWAHmw9SJ/qD5Q6FzJ53ZU++wIN02XGdJUcjIvXf1hdftXZbegApUkSoRQC2QQIV2ie
1Ep21PBQx5hLgqJFJWP8G0rMk6Y6aoO2NmQayl7dSJCPvH0xr2035NYMRRTRAcEPu/wlShX2uaxg
/b2mgYXjFE3PbGgtCjUcIUxXvi3fcvla97k17m1bapQZ7Qxrctl7c99a0pC6Mrh81RlthCmFsuK+
llIvjYeV4sCVHccMBnTXiGosIY57OIEZbFAyUCoHC9Z4kdfQ13QB/4NP/W2Cc/1Z1InCVC0mfMNX
gLCk+4UsKcJUErVXx2W5N9KylecLMrg3UqgP7ViasEZle4ZO/FZxASh3EtmGXPoR5/a45sNXtpAn
0itmaEENxSQH6AXZFUTd2Zo45ZoFzlFXRWsUPRh4gggimxDJlUFEc/u48w/2P7aNcy+zIApzpAwy
qE+MdLuAm0x38IoXTbZFl7rrwwDLV+f82cV3WtZ8ftUTEOERCHUvNV2oCyb+P4OIXrnHF2a4e0xU
qRUFguNQaIJXNLhFT7qxI/rsJ6DZWNnE5TvcWhN3jRMTEoathE1kjijbqtf6i7A6BopBY/YPcJvL
3bxlbln7+RbKeCdHA7YwZJWTlC1mlu8ZxocnyGCWoBJsFOf2Apfff8sg5ywGIkhxKOGkQ2jZiXXM
/LHSLc3PNP28bWjNZ/AYtFzTo0Zl+GzMEz8XlM4CGCCf0AoAsfwavxqPnucPP/9MZCULSa7BWk6t
+c18VBNnbDbVFgHPyX/iibIdSov9wuOkyq34pXqJN7mD8l+w6r1WbrrJPScbjLDNNaDuQSYMbq8/
aEpoCersyNrgULlxQcZiGfUbyTc1lFb6rAKYrHNIKHzc/gDLteC/NO6NDGosDAv+Ic5cJpqeGAZO
clvdmeg+TLIGRvhVgvRrB+rcDHdh6NwnuhJhuQs0zlRdtLEYsn433DILraTZjdCIQ0vamVZZBq7t
9Llp7vKU7YRuH3rKQZHhMbJkeNnK+Oi163lugbstUwKAVDThtvSQTsmmDYZU3VGtH0hD9hXknJJJ
sW9/tate/NwkH2ppY8bd4sXVYK6P2QMSFid0aqetj4sShLJZbVFd869nFvlBuCw2oFoA0g9UQc35
DvDmMPKqx4XeE/IT4PBvt43hLIm3DRCwN6wW0FZO0Bep0JkPNKsaFZfF5Q42WJJeoMMF7LO6iVzQ
wKAegokWF/HrHjTSK75w5YbIXEyewHzCtBhfV4ZUAQWfE2SD7SRbezivHFNe+RdjIAO2fzmmVWnV
qNmQaqU8t2Zh+fvZDqZsNPtMhAW9au15VpxG+HH7WK5tFReDAbJLy1iFBdYNFooiZqujRrb2nF1b
B+dL+roear3ASYSKhJND2GFO1gAgPK7sK1Ccn3bOaUjl1KsMymRBUs8uUMSWljzQ8L5caKe0h6TB
rH2HqdM63VfO7T289kSAXCvqJ2hD60BIcQnaYORSpXYVPlOA2rRV2tGRufGG7lYfYVev9Jkl7kBI
mLJNE9ItnwvPq5EUABxB1YTKnwXQsmoPubl901a2LGC4QN6HEbJ4djRCyBTmaquA8UrwTOSNtzdA
uXaKICoLpTFJUaBty/k2M1ckrZ4wpKIWAdgcbcxJOkOUOSLUGqUWcz+VYxQPTb1V1QY0CNu+3hhq
gdGNfdY0tj696HowxYJNIrqZ+12OJi8D23vvQmDLheh4r6HdUEzvTT+8arPoTQTcCS214ra1dC11
0yLcDbVkk0ncofBw1FN1DynAxgrLCskW6ij2nM6JHQ6A+0Lyb3N7/V8PfC4kq+dvRO7sAZggGBqZ
hECLCi9VwseEzB/gIHGU5AXT5fA/H2x6IMXgqN3sTQlmajXih0nqJG3kYADbhcS9q0aS2wm/ivi1
Bxm1IAAjVxY7sYr2+C93KMw5oVjZcw0aygr1nr6VLLkVjnOi7yRKfqpCfRfWhaNBjkx5D6WPBsWd
5In1p5lIfj1+zynoR7t+sscuewamG+jz8R4U99/jcZZdFNecvNI8TXwXxKOm3yugv46mGpXKXRwG
oemb7f8j7Tq2G0e25BfhHJiE28ISpCRShlKVNjgltQree3z9RKpmXqFTfMzprkWvdLoukebmNXEj
jmUU37Vqen99/b4GebqJQ43/EM9A4kllvFCZTGIxiGp2Ij752d2tgVAFAypQ93go/cwugviwnhPI
gR7nVzOxgSU59h/C939+vZjfwfipvq6nphK07NS50YNK1ePR+LGpxsjimXvxxtiJO/EQ3vGAFV+u
NWOXOT9pvC5GPJrZKWkmb8K4eq/e9Cb2I4t3y8JpyH5xxowxJvaZJLOQjAaLnYWPijagKcGlfvvi
DxgTjD/QK4g6pnGfnob9+t490+l1TAyAiVkOUHFHrXtnOjwoBWcN2QasMavaWJhiduqbXRx9kHwn
KOqjKUl7ELxfP6+cFfzae60iA+We7FSNr2SaHEHneZQv8enfF1BjIphQEKZlUtr0JA+NC9diNXP0
VJaoqtX6McTIrTb0nFiD7XeanxeQ2v11Cdkq5qQu4Chs2hyHvw/S3q58HAz0kbRTDdIB6H00Vh7v
okdetMZi/b8YZh41ZZTXtFQB6jXVhwUjzt0A6jIi+qT4YRbtkzT17hy1ByhPgtS3RdUPmYiM6vKw
nNpk/bEWE9gcIYMKnqJV+ivNyb1kZJwnjnOiNcZDkTGqoE1DstO4AB+r7or+CXoF3vVzxTPCuJ+1
aMY5HwbMVjV3ClpFwJM7i/IP50W+LDfjbNBjGvq5xT7nY+PgMU3Sv6D+bEuovlQ/OC/j16yHOciM
s6kGI5YxEJOd6OgjcmWnfiyAS6XcEeuZMiFeX0HezWQcT6jkqpKgG3FSpzgw9A8wVTvXLXD2iGVC
zQ1lMmdBwhOhDFaNplxL6Xg0zsgx70XUmWJDMUCqMFnwIY0rvReHHgjDbAc2NQhuP63Oa+lRfhy1
tbrYkd97MJOgEDgceCgTznKymkPJKsxEDHEgTXKz6KM3xTxkh8wAENjTyA791WMzj2GK9VStxR6D
PvUMGd1GCz3TTqUosqcW3qeCtJ1TAPKX+UJ2txx4u8rxtyxXaYkRwKYouvxUE4iESxlI+ExIgQQV
OceQno7mgnOMeN6Wpdbv11ZtxomeIyhRKpAqSPbVbb9LbMPCcLcPMdBpxyumsTCaL4vNOBiEN3gP
RcQ3lFeus4aPRAMSiyJWI7t4FMBgefjDG8lKDmWGQlKgaLOTMGXgpzwlGQ8Vy7uRjIspiKJktYCJ
VLFF2zGSjoqMMY2Cl8PStflbjP93T8ZqDM2xOIMBnsY06MasqA9NykOJ5vMov1z3MCzIit0ltk2y
NF2htiUCNLpLcmah1Zo/zi+o6dbu6KKSIds4HuIb8hzeqeTcA7ZfAmbgNU+iOTulN/VNqHoG0NQ4
nL7uDu9o9TnlYsV3hqe1/nQoeNgn6pyvrDArP6RBphaZIoyL+/WGfMgN5kmeGv1E0QQ2sURvvBse
69d0uTeK2xTgcq4iDieGZHWIxIbkhZIs2anob1b1bCyhra5v0giBrukfyqh/2WXqeze1nSQbhEhX
8QyXqMVFw36aeFBmjvdmsfFRmqtFN+ENCSF4Fw6PSTdzuiqcO2Ew/kQ166XuR1w9sLMDb0SVkuM9
BoEObfzX9UvBueSsZhCUR0lk9LgTs3SKsmeQ4bTk8bqJr42Nv99wViQoaaBAPIJg9xQH4KB0K9CU
rXDHFGgecTkSeJvDRCpSV2XlIo3ZSW+g+zyabjFOnAvFMcG2ToZkWKVawGmWZJBqpA+hvDrXl4zl
WmMPMdsTmQCxCIsRSRflQ5keZJAXOSbmnVdnOKcQz3jpQfGmokNEdVwU23hJM2hy2MCP9dmBHCCo
RQ6YsHkM79Tg+k/j7SY7RZBCWwBt9TE9rYDgQbUI6KzbLL/LVsECnNQiwoPcSlYalftOes8TTu+e
976zNcFolcNYNWVa0oh2s+Z2r1T3WfHVfXs333VHpbEWbrzGuSUmPREbn1LKUCJSNRgdhBpczMpu
zhKnRU3o+tryDhb9GRszi7Qk6aiAf6KA/hNq7E6Sf/8zC4xjyYYFjB4prnsZHuv2RdI4d533BUwO
JFadAl0TRF+rSYDT02xiZpwyC0ti9+VuMHEJZnW0gqxIa/v0ZqwsvKd+7QludJ4fQsggPAv3oH/b
FdCL8f4w6DIZ56JAHqTSFvjlHIldmzRWv3BKdtcXkLBEYTkkVYW5xsWP1MUPG3UHrmfv+hng5I5f
GCw0IYZWn4AFnOz2ZnWogACkOW8IlG8rRzj9Q8YqZr+IyNRcUhFaIkZr4DGbZLtSSj8iZ0NJ/ihD
JSzN19JlQ4qeLspUkAVqpV0KgChn3a57ASLSvdtcz0ox1yyJEXJ3PzFj/dCB4XhK/1dLELMIe9nK
PF6meNGmASCRpIMqi7Ac0oMZt4oU1hi2Lh5JottlNFuNoHCOBM8Ks0VaIcmrSq1Ehmi100mRiQUl
bc4WXc5JNx+j/H0BtUUW8tCsEAUHfWFLN/2xxjwhUJN2AoFWZEzgFcVrRsdqMU79JvA8x8UofGOf
2UAyyrW2JuWv3LD+ntZWnHnDa31EfngDbGMwBeXsJhJg4FbNTQIuXu2Ndca7F+u4RmaZw/dO0yE1
D2pe7v7NCd2YYNw7VFjEeio+P3BxC3SAdt1tBRSD3VtATDhjZqXrp07Gdbu8L2O8fgWClFWAuOSp
le8ks/b6lDuZRn/5lxxm82WM08+VXjYqGhDFweQC8Z+5kavetS80y0b3x5Zf8n30yB0boQf/mlnG
4WttIRezXOWf0UZzT0e/31db2Pe3pc17XDiXUGVQfFWxxn2n9+gf9M/tBCUdOTppKqcAxrkCKlP/
wuha1I1mnZ9EtO7jBqSZnenUpWmNebJrDbCj6v+q+vp761TGucj5gD54hHPfj4KH0A3TCj/rXuKV
2anzuLJVKuNc8jpphnrC2ac63gAsO9M5dn5VRNvXxPnnsCWa1Ww+i3EmumaE6zw3NKsW3iWn82P4
MqrwujjFd7gwT3u4fssuBz4bi4wDSVA0NHod1ywNZLtDgcQd5qf5LdpTHRhay5sHDDMp1QMuwtt1
25wbrjKOpVS0bB0LfCxJoVzWEUvNBU5WxTv+jBNJC0mKuwVfp3T7Wf3REwwEZE/XP4PjRVTGi6xG
H0NtLE9P47AvZX1nloIXVaDGNXit18t5ymazGM9hVvqqF2JBi02KB/LZ8dF8ST3TpnITORLfdyRo
/y4+/W2U7dWl67qGo9bBS2Y3s7FiAGm0rq8gZ5fYFp2Yqmq95kV6SoUfcz874JOxmowHkuNZYVxG
JKWGbio4bn3Ugf1G8ooZIqbr4F3/mItlqc1yMS4jluJFz2t4Js0oHbBGW3H5s4HSbZ1ZEeE4Xs4N
YnUWw3oNwzkZUPJPKysXVSesW44L5K0a/fsmPgVhV4oZ9Bol4fZJztcPQTv0tcoDBPGiOI3xBb3S
GTkodeFoW2gCi/ejI4JEWJLAAUVQ0qQlxSIQfPIGbYF97PKGkDl3WGP8RDfoKWnCFLVETPYVoB6a
epCOpqk95vPz9fPB2zPGXWDkah6HJUO8iOk7EoFkM+chFHh7xriJFiD3QtNwLDLg27Pmo1N0Xw05
LwfHCNtbS9Y1kWUF53wJRyvs2mAUKo8SDl5frsuJ5e/7xDbXmrFWusn4fIKB5A1ykBnaULuwm4DW
+spbkzcdzvswxk8Uc0oqsSjRzp9gMN2vq1+0o3v9s3hGGC8xS0IRSnODglfzlE7PsaLaQ8STM2bJ
OX5lyZu1o2dxc3nVWuiNuYDrFnYa6DGgQG1Hr1Jv0dh98jCwJdnILx/NE1+NmveB9O8b06XeNm23
4gOlGcQ24B1pw9ROZ05lg/uFjN8oelLGQNV9fuF98UP9tjzLz+ahua0Py3srnKA5Y0Ec7CjcjArn
1eJcZLZZVjSJMA053hMj1qGdPgeRZPIOPz1rV+JPdqpIDtdaiAGLQ8N1cpWbvPzcuhU9QOl2OfCC
QZaG9Mt5YRyHNoPutEhhjup7l6fYljpbOsiqg/FmOvyzeMI+wq0DmMbpP8zv+X17r6G19ac/hO2q
CUUaNmKJpJ742UN0kM8oCUfJnuR3ueBMQGsaWAjafsUBDq35VZrtKols7a2IreRR/86rmFxuxv6+
SWyvTTDIkiU1nkGqjylYGm4rKjU0URzd+ADBkTO3vcd5k9gOGyi+m64LP9NEylikasdf+s2S3Z1m
Pxqs4hF1aYHb7PgKzv17EsI21nII6falhhcqDQAEx5xZAhoF0aPqV+bTdTfI+0bGQa0hZDryFr52
woR9ZI73uTreKPnzzB2c5txWtr9mQFN8EkLcVkk/k+IlNkXOXaV348pVZdtrGhlHIYqQaafBGFAo
5Occ1oE3JMfdHSZUMSXRzOMOZbXFLOwanH6qtM8E3RHb2l6yhxh0wMQMnQSztBpE1a/vF28VmeAl
0hUMsZh4UIrqo5GPlSpxVpEXCLIDS4oyIZ0aq/QUh2AHGHap8ZT2f5H4XcPnhtI3g5JSli9G/dRD
DdfIwTQb30qoZyfqKwZY8xQDLyAUNHnXkfPlbH+OzHEhZQ2+PCszq5LJsa2T79cXl/Nksv05JSRm
F8q4dzL4QrG64QzHq3PqlTwjTHQTznFf1iseTBl0liDs9sBYbM8pTxGLUxJiO2piA/a9KMdt0JqT
Hs1el8lgebwVQvU0ZIYtA4v1Z4vHeBIZcBkpFZBAlHFhSeoxgdyJMv7hDjFBTZ+P86rJeJbAMHgc
hL3egHCiHfw/+xQmpskj0JqGLT5FW48lOXbzIeH5XV7cxAr6gBQkElIN16x36mC9UXZ6eAANNagH
yGMSlHcoWu8Fp3mr5huQYWRv17/wMmLu93P6KaSxiQ6LJs9VYUS+RXzFWwPzpZvtp9S8X196MExV
npYCRaJZtP4EUgNzusddHwenaNyJ24fllcDYBhxoYJYpSrGrVDowHtzxEbg2p/PqxlbvJbu1ej/H
sLMMNgLOZBvHNLhp/h4ld1NcDB31KsRf3GZf/1U/RrU37uRgev+sQB/S+1b2IFzGGzi76M+g7wbh
eU1WDJZHpFWWOUy1CH4AyqHDVHhpUXNcDcfE5yTOZpOjzhBH/OtIAdYReEC/EXlp++WC2O+v+Hws
NyY0VRqUHhqhQF7mQeX2Dm3bxkcI3ctHDEVQqZzzv2sbbIwyLrSESOiyCjFtdUKjo0ps+UfuUcAA
ROKfRbpvuTX74o7bOLjouzeGmaRRKCLZTEFw8xmEjkHox8DqV75wR6cu0h16THyQ7uX8e2OUcawl
wtByXiMIPQL7SAd5+9CRv1Oq/9aH2FkjWtyWGl3AL6HUxiTjZhfSm6OUCAm+cwYOGRooZwNjHVST
PX39dwHVxhrjbsulV3UMvOWnJJl8JB1umSm7hiDbIBCGV4EyjZxiFewSEHKS8qqSlwH1G/NMPKcm
1bpMFVwhBV1TwRdAd4fuNZfetPAZFFO+6InOejZWJxQwJwU6qu+Jcp52g3XdJ3M3montwEsjN7GU
gK77RvuZPiW7dYehlptBtuJdj9YDr9nBO81Msjl1Sjo1Lex10bGKPuroqYEg+fWP4rigz2hz4x+m
EGTdbQEvh1reXq1ii8hjcN3EZezS7w383OCNDdGoZRCghslJhVIQ2E+9J+1pcjBunR25aSjnZnyy
Q21spbMYh7iM9KkSbYqyaGzw2HqQr/FKn+dvLsZwmw9j3E3U60JsVkhAjRGMgf2jEepOIYGqOIQ+
VXufazyumMvP4cYi42sGdQFFWIirSKlJy+/VneSAOdrLzrTFQbwMVEJ3GcafeWiSy+n9xjDjcYxE
LKo1gZPTHxe7uJv8KLNKPP0HdAoAt15KSwRfc8o5nfSEX/FzMuN5+tGczUWK0ZGQTinapfoICubu
Jm4kSyqAojeh2KHXO855pdt2zSrjcPKwIMlMcizy++xhBPYwHiLfvA2Pkpu6plNx7F1M8TdLy7iV
VsxXcelhbqLMTkLt1slkm9O3TCo4cfPX0V5auNiYYjxKTJJcDPU0PRlmtDfkztYlDJatmF8Bv5NR
FadazXxJEZ35HzO6/yqd/bbNzu/LcmHOrQo89ARNdCrDmtlR0DmSrdoZKEVV5/ouclZVYVrudbiA
n2cNkSabvlQ1EAANvQXD8wu3n3U5Vdh8GfVJG59TZGucg06Kxqj0eQKJRjYFTXPOzpRbApPafgHd
5ewASj5Dt4wHzb3+qZx3gp3cV8SoKLQKnyoYGDoekpvQ6F10bDgElPTYX7kWCuN7Esx3hGuEc0qi
21I7agRAb1QdU2XfV8sf7h7jbrp8KkFTZwCAFUP9Tgwk8K8t0ArUel6Yf7mestk9xse0YLGQVBmv
LG0Zl05zqzY+kQ5a5SW3Y4rm2uimO3JA3RQtCEyCS7orQiqY18ahq3dtdRmns1apEE0lAvVJ3IXm
X3rC0+2TefvH+Jk8rqFsKOk0TkWp3Jv8GQjeKuirIO8PGF6PsgM6R4YD9cUg3/dxDhmIexzY9BWh
lfEe4ZoKQeTxFK5ZGvgvjoFxSkSMBLOk1+f/4rviVcYgj2SjGuKq7ryn8zzjRyG7SHCFgDtGxAkZ
CJNi6mSNkyHHAZg99RsUqXejBWHaJ/R9wHrPDSI5fomFFqad3mrSgIeUBijRAXzDmRU6IIkCmlpD
xtC8CCfpDyMwwngoeZ61Vm5xuDpIz06vYZAfCAaX8x36g372ct0d8TaUsGFRTcKuggzTac3tPIAH
RhAWO+/lT8FNMQOHOMHOH7pjdgy5pGycM04YHzWsdShHogCb06OMif+YTHuNtK6IBDvUn65/KG8r
GScFYGrdVJ2JC5W9GHliR8PkimAwyHggHZ6PIoyPGutc7DMJK9o70UN436LJG+0h8gydEnSdAvk4
/8wflB8ow3yYjsipwfA+k/FMFcqhgpzDb9TRyZxR9cK6ysA3jmFpX19QXpRJGBeVyk3elBWeGIyJ
+5Ij7YYe7mi1lxu0KJ3cHvbqX9dN0n/xittluT5GvRgqTcrwdkIOeZTeFwKq6jh1NeVUrB+62HHs
XR6H+/3csHhD0veVpIHz9CT7CC1jq40hsGNlQP6+dd4nnCwK4vvoMb/lxfCcYJoFIYZJB8Rhh8XN
g2g33BpBEWhQI+TNwPJKTizysC5rTTEkVH9++fPOKvbQFXHA6mnld4qbeMMbD8RJr/WVXWRRiCil
g2MkRrggpomlasAdhmR3/aDwzuanotgmyisVoV6N7rMiq3oaZSgdd5E/2xDUssO3+jZtrD8sALBE
IpKWDLFY47OUvrXKqHEi0dNVXr7DOxeMcxGEZAFt92cb9ZdK5eQRCIZy6Ug4foRVauikSTVqCedP
Ohq+7jXnMGgP6q1GW9Rg2RccyqPBHcPkHQ3GpaxhFSUYcf9VKmsoTdl6QOvxHnRhFiRmjxE387hY
70CSpBOqaqsa7IeqrZYsc6UkeG2pDGvuFbcgnENUVXiCIzxxzuWlbHVrjflAsdcTMHZlFJIw5NYv
rYYo6N0qoIlVxK1KXXpit/aYcK1oVWhTNhLi5ebeWHVLrnXXWFWryFM3Hxr/+udd8s8bayy2EmJ0
IhgmBXSlkT1p6gJ+Zki+yqhw6INTopW7Tv8G3rQ1yWSO0yzPRq/IFHl0T8ajGAt+VZkc1CBnFTUm
IlvWXggNk6SnMn9N9HhXZg8QS3Gq2bhdDZ7+6MWW+PaTmIisjzJQPULdE2cE2EG3s+fDemeiWpwc
ea/MRT+5tUUv5MZPhrJWqtBZTpENQxwFvCvZvvK1gI6ZAJHmC5Olfr9+RrgmmUBsXJKpaeokB4oL
/Nq0CL/uxtqlL45kA3zipvfk4brNi1Xp7WcyXrOP2w56kUJ8Ai/f++Limt9MuSU5/WOyD79XkzVC
TsSbAnLABMhtP1sRl02Uu61MZCYtJnTcRBRWU3Qoq3vKhUipSOYzf0yCdw8ZL6PPklYrBXa1Wyur
UFp7TQorm82bcgF1uqLsMM3kXF/ii6HSdokZT7O2wDgBCJojM59vxP1nc8UrvXmnn8sfgq/tal//
zgslLmYvG6ssbLMYlE5UyxSzGi04nQcfLNKPYuoQR4UszOB0cKv5q+lo7vLS8FkDOH6BBXMqmlhp
pDKSU/0Nyo9+qVgJZm6M04BzvU+e1r0CAZ6ktOIPXiR8sba8/XDGJTVrAs5Q3fx1miCinX4bbosz
CcKdcKvuQ6t05YMB5fszD43LezBZ1hQz14ocsF/6RkMPwO7sZG/iwVw8xY33zY5zrHhLzDgosVqh
aaJqyBEDai3+NgE6h+YkHWkqUc9eIMZGOjs/82KRSwHQdoEZN5VpbZgPMe7QEn1b5zspBrtdk+8F
XluZZ4dxTa1qYF57VDFXCLlv7dzI8l1MnsaKJ5pJfy8bdW+/h3E/KnAYk04fyhTq4TV5a/VyNyic
7eI4HhbgaUJkFoI10L1VSeqOM7GNJrRJ+TbrrZermjWawh8+Jyw3ir7Ow9JB/gputbijklBhMO41
B1IoPoqCqFrwatUXU6bNSrJoTmgRJwrQWrQ+QwXFCr986VJrKW0VeW+Acpyb37apS0pOFMJ7OVnU
Jsq505pquHmdC3FARzokg0NOkLewKTQA3WsTyQ0vy+ecTxa3GSkKqZMIRtejthdvs9fsHN0uf00e
2qh+4oQP4GAOuFUpTpzMgjZDIew1c4V7A2W6JyApVdGYt3VAZBdHOiO65FWWee+XwTiauggxUGho
1K2NuB+fw3HQL703H5T71QbVNZpmL1pq82qMvPVl/Mwq9tBg6PGlVSf5UXUcUJfqS3BsEo2jV8T9
RMbVLCpq53oU56fiZ18h8gITPcQL48d2p78ax/kZsm2OwFfr5bhwlj+lb1cd3DqInimnkHmQXorK
1gtLnkDFPDihBe2jA/ifSAERKi78l27bFbfHEqvEgjGUTQ/j6/ANojFeO2V/5vNYiKdhdMmSqFhV
s3pa5MxtVqTHNcSU8spS+wqIboXT27nYGdx4oC/ozRAxux7ho6bxIYcMzkL0GzGsrRHqKGNdOAr0
ruYy38VGx4mkL7bPtqaZfKtetEKlLPAn81H7GWO03wsdHajxdNd4SVDvaBBveLUf2srT9VCAc1FY
UhWzJGkRp0p6apqHutdv1Vy1UOaxw678dt0Sz9GycE+tH4YqNBFV9l7oL7epp+jWrFtRkAJJSBl5
WuL0vPY5711hGVSyqS/AHQ6rcZBDy9gdIMCXvhAQi3kmFGDhZwEj5ApWcp5sVqJVasq1rCZYhXyz
o+qvKmg3w/RZGc5S8rPr/s2k0Pb8MD7IkGRRbtoI8CSwNEhNbPdVZI3J8/Ud5Nx6Fg8aD/Jaaiqc
qt4/tutbnOmcZ5Hj01jE50KKknQ9klhtvW214zIUtjDfh6D5CXnkb7zE8QugswMZidAh3pj2mPCE
4nLqyKfe1SCZyiv7XV83kwVwjoZUtlWHaHtdnjul8mRD5gUx1+NQU2QcCCZV13yJYaJ3KOZHspJ7
HaJ2Lu0crO58V7qlP0/W9fPAefpMlmCljue6F0Xs1y+rnS1ElnlXPi6S11tUnFW2QAu/KDsIlHFM
Xw9lTJZ1RRgUKRZblHN6lHM0QBwLX32A/8AGZl5+5jWAaJ799cEjkm4SYoAVnoknJq2uFN0w0aDV
3pos3Rej6a9h7ZmV5NYxegnVq6BL/y4K/22Vuda9NItRJcnJKTEAMzSW1usUwWpGYs2ZYKnAx6Di
XhemowtQSwH1nJVMWWa15XuXabwjdnnFf/8YJtVporUUp1j71aPOOqtGFaK3VN/4BhJyCMVwqxCX
n6bfBqmP3VTRTKHrs0zDmve0qot5GQj85IfslpxGu33W8BwqJyOyeCndRYyjBBX4/9trpubS6kMj
meFKIyvagWt8MzlCTdKh6YBWBvEtD7zyX96o/1hkcUF9pnSloGNpW2dxKbe2KrnhX+2OWOFgqbdV
UHlmkBacqOOyt/1tlfEZ8diAn7GF1XKwJailrE5ZmQc9DlJ55KC8OdeH1e8goVHOZQiOJIEWGqbc
ac71PAZdcS+hYjgLw14vf3A8hHz9yrKQoBKyBVWoYhsh5rAviLTHi6ILhTsYP1vlKR4eY+Qjch4+
gSXWisr1zLFPl++Ky2CxQrmmkamCtBJGW36AoNvKzHxfKxparHp8bxrtt3g2PCgcgkpsvBMUIric
H8C5Pwrjs7QprcolxP0BBD1o3NH5Je1E72zkDw6tfZc+r/b9VTkB+LrN7VEYn9XWdTwt8QLYEnj5
WrVb0RVpEUAvGCGG7rATSx1mfclymwvNQ5kPkYMJxvdaSDG8L0SpPc+m+VT36vpaDH3rST345bUC
VBl1A+odjCNHVY4iyHmK1tu6JrMPUkBbmcvGajSyKzXoU5jtz1XLXdTgXxOS/1Dz/oNWftTJTivt
uW/MG0i9f1Qlot2UympKo2ZNtXavCb1ipUujWCM6K10J9I9WOEQgd1HyYiaGW6YqdDQzK45DyzQE
F7RfdhKLdg6O83KsD92qYGa6lv0OshFWVsV2aQicxOi/pCm/ry3jh6XYGNe2B6sZWXaSHkIfPEqd
WdnHVbRbVXNXVPJNOIY7RX++fqA+u+PXTjTjkDNwLYmLviSnzMSOinFzk9eV6kzit1T9SbLHZAmt
NoQ+b2d3YXQLkZhHSX8woFI8SLnVx3dx2ziGgBHv2MSA7lGkONYh8scocfNyhB4tSRp/knJnKmsL
+ru2GS12UqUWaUGgDOmEWh6JG81QXy4I6m1gEmqk2StVxIm6YQnZX30q23I2QzfkJSpv88T0p3BF
nA/pXRnQ3ESCmHmcuOr4zzX96LkniA50hQrGfBJrbl4rsdYMKZlNMCfhQ5IRiGC5ACllVpvgggXK
R/qQFCjv6t1N35BvUb8rBckexJRHBn9xbGrzQ9jHRCzH2ZhmEFYRf3Y6S9wDIUwBSLmjg+jBpnBT
vC4eHhWnx6U50SkN4O143od6ly+H5fd6sODTOAb6SVzAr58G4b5wxxIqOpktHiV/cSI7FK3Iq1we
Gv0iSmj78fRR2OyCrCZrY6odwsJvo5M9aJhMV0uUtgV8t+q/1y+NQwEmZeY0x/ieN/95uX+w+Wga
Q23M51PVaIuGtU+DWrboRLZyaE+5gyKbWyTWlFiIiZ3xIz/zoiXectMcZGNZVfLZzEMsN17yds2s
wtypMk8G5HLHb/N9zJPSDnFelVRpRH2k5P9Atd2Cyzr2QMBy1O31jXYQwOXoaW/JUQi6N8LBYV0M
WTb2mcclDPuhzxLYD+fdMIHJFyqdOgZ/a5cHFb2c22xMMW62F6rFDENsJc1t8u/zY+oYAPDQrKbe
jy5YOO3Sbl6uu9iLANXt+WVcrCmnMsa28YFpoOWgc+hxYrzB76Bz+kipBEabfNMeq5vZ7U7kuNog
ovGml+pNvgvtZcc7VDI1d+0SM6GwLhX5nGGmGbVxw69eWofgKmP4UIWHR5HxRBwRzJ0Z7vUOVNEU
wmV+ppyUShGaVakTKlzPwjnpLFZVTad5mKc+OclFZGlxgOEIS0o+rm/Exdjp9+6zENUxCatwoE40
KfZjp/1otI9ikvGGmZyqI+9rGIfV6skwxhptiFXvSyc64lK6NUQhrn/O55TIlY1k8agQKgyLKMFG
5oHkEbvz+x1Qk3Z4L7rKYbnFTFV2Hx/bN3rARaferx/t7Mb3ynfzO7f3cTGR3Kwt46p0AxMQJBMi
ZDuzMxkOnWUdMZy4OO2d+YHRXvv6x1+OmDYGGa+lDL0GUJxMX8Q+UHb9jqK7KNcnd0yQd2wY/xQV
6TqLSxidFjB5jW3nj+LsK4TYeibcCtV6nqt1lyJYxcuPyLXMdrIJbiKQjX0XDPkmNYo9H0TA+1GM
J6tQjOwjSGCctD5xcnCPNrpyWpXBSWRee5fjL1jwqjJ2ejhUuDaF2e1NY98b8iE1ZFvFh00ZgX76
6nE292Kat9lcxkV1uQbpTw0PH+1paTjZ9LFPbijSbDr8q1nsjX9moatqZgxybPaAIz6u6LsMPmYl
UptWJnqr1JBZIQK2a9/83nADTM42stjVVjdKIZ/wNNC5NxQJvF71ZeIkvvw0ecI9nU2A3FybOjVX
MZ1zY1k4a6T1QhxJn2tcBhQ7Fbn9rvBpBX04lr78wNlT3qcyYRT4LYtmjmEvMTG3OBArXmqrHIHT
jzJXrhqvk9M7XRqtcfxZ6b7YPDbZk9Y+NxnkiEJea/pi8eL3CWNRr02HSB4iK5RvM9oB5RNMABjl
e57z4MQ2LNJ1Cocxm/IVvBHjSxO/dNp4M/WStYjvsTxwKC8vV78330R3YBMurq2SKk0NY8QvHgZf
cDPcGEBQ/f/HuMfFQghBeoSmtqLrIuN+ZdQrC5Fg6k1AMWaKWgfDzK6WoNMd6qcmvzEEb06jowhp
YD2c366fpc9p168v32/rzJeWaYLpmiGLT/VoBK0kuUPjmdKetHd1Rm7CGFqbjWhasi6/odHnNUvm
R1rpjiiyjpCc0evFznIIH6SYuJajp25dnwohcQWj8a7/0ssQoM06MX6aCDrwzZRl9RcEKLarcwHE
IJ1oB12Vw7F2+bj9Xhcm0pTNVZ7M7vME9EEMoqjX6qyd5GDdY1gQ83rpXjiZ3+MzDzXI/UzGYUeV
SsQmXWgdeQH2qHSK19B51zH5k7/yOi+Xa7m/1/QzNNic89xYhLWpe6q69YtxvoF0BQlGuwpKF9xY
wfVV5Szq57XbmOsjYa21LI1PraI4RfUWNQMUN0evrPOdVNU86AHnZn0u9cacOc+1XmgINyi6gt7j
cQeS6Oap97kTDZefgP8cl8+F3pgiVbyinokJmP5d3rdB6SVn+YlirClOPj3zEGq8hWRixLlN1Ikk
dN9Aa1IkiTvUpROVgwVaeifXefVp3qH8rNBvPg9ak3JJ8iQBrwHkkoHgmF9QzvuskUL/hvO+8T6O
cUlGnch5NoLQRR4WtDbG/Sj7Uj5BufWwyjxPzzNG/775snRJe0gLI9quDBUFTA2Kk0md3Akrxm0m
TImsh7hpD7L4ROYfUfQsddpdLIgPbWf4XdpZXY2aKCJIHunCfykl/OdAKYwbaMi6zmFrDMeE8rhl
S/02Z6iahZpaOc0MrmeAbGMUZfVVOYPTOIga0F2XKzj7e8XVi+kbaVUrnPC/QhJcTQTI6BaaJZev
cfN6/VJfdCKyqULIVpYMHe7p70tIJHk2wUZEH8toFw7Ouvuc4IOjRK52rjKbC5u6tGlbi/TibzZN
llZVSDozRqwXy44cU4ymXYO28H9I+7LluHUt2S9iBEgQHF451SSJGi3LLwxLsjnPJDh8fSd1+p5d
husWuk+/7QjHFgogsMZcmTv1SG9Hjx3Jd+Ll34H+lfmF7fKJ/vJ86S3ePlt6ZkRRqwVUqhubpOJA
o8M8Ko/mYx+UBx2lnQ6ckjXehzTI3P7wtYWFoK8bNF2l85Lc63wEvAdwnw5kTgvY6I9KzNDi5C4f
tFPKfo38PlFkUOvLqcu/7+MXROds38Xa89Eo4X3b/DUuTiM4FRb9HqKtTlfAJCT/iWyIeuaZhPtv
J4xHq1on92pG3aiL3bGQZf2XETf/rCEym1i2zcdyghUdAv0436SnFrjK6Ib56XO21wbHPvwn41pn
u/p69WenqBgV6fqNP3syFb8pIYNtdW7HyF7yJC/d0vN1hFtar8WYQ6os+Zovqh/zfQp1L8yLb6S1
G1iKPBvvyUMmKdZsXke8ouerClc01Zr+X7x4dQnQZPyRcWt3fWOyfQl+r8B0WMxIjo5/8VsB+p2b
iI0zJzLfrq8jc3gioIESXMCM4rpv2aTqVZhF26qLJkxaArEOybakywkuDzM9eawoiFSKQ/NcvaX+
JiBm7zqQJ2HuTWY/t7dz7TsJPi9ZGxXT9CMcrL54gGvsylQHacre5vm+VjF3Z6ZONekShMRXhnZt
WSGkRl1SN5gG5bGKfVjpx9AhcS1u6rpzlC7f6dFdGZd34+w307PNDoN9uy4PrDrV2VNtaC+s29Fq
dvKUQ9jMOqZm55gQpVwz4FlG2xkBC0w77nVa5tjqg77ELqSdHYoycT++dxn6rKx2IsVy+4nubBLt
SKYVLku4l6aFy6f+aZkAlaliVwGIMW4afx1SIHNaMCAM91pqPnGQjPd55tJ2ABHL6JN+8K9fu8vV
zn8bWbFJpoCtRtELJGPdkB6bKPcnltwM3SRxYpfc59k7FVtg9TwVnZFtARbZ5x2kLtUEslzW3Tqf
snp1JHva3P+Vzy52usyM85QbsOQpL9yGr4+GET8u+bJLdDTcKh0D6mWx+sm4PvN8+MAw+XNZzc92
3h51YuxjcjLTaB9RTC5l2o+xGvymB5Vhu4AJIQOR6YSW6oJ+0lPLkLuQtzIpDx2NnShFBtVNe05v
kv62pQdjDYrstKjPNW2dvDgQA3hghipJV+JS3NtJ/tyS1TdIdawIf1Ob+5llCLYS9/qJXAyYzs9f
sM4VLf5bocSI1+OYdz+gouD2QwxadujmzbGrNeWepPFtXT52yeBCrdfvKJEYHYktFQEgaclNDeNa
CQQZgaBd6ke74IdpMIK4mSUXThrNinbb5mnPdfi97MCC5il1+oce8AQP3NggFOGge2DHyu9mBy+8
mME4kYZ9Lx0rkN17odKSZCZ0YzYJSmoVb0ZeHkcFs0tRESjl4KCAJ+nGXcYt/RNfiFiPfqBMaYb2
X14YE4dO6pQGurzoVv0E9bWzBzxNNsRwkX/8/HIJxl2rdYt2FK6k94k72q517A1n9FFkBl1JjTbr
bfWpY2KlgQonGMGMEWHjh8ZdVu+gMS9vL8gOXbD6Y8Qx6jmhnlEk76YK5jHk/M2QOAm4c8dexpQl
WU3MRbg+xT1QH+gwYD9TUTjV+IjA1QEUZa9EMmGPy8D0f76w2AebFBvaeQVc2hBMfop693zS7xMv
C3O38ydMiVmvqBligla2z6+7c8WqinwtJdUrhgGn7UWle/O1fVBfeeQZfI80aH0F0FSfHPo63c57
6xDdrLslWKDGVT8luTemATmNFRBDzgRGyHvmaTvLjRXXeCwAqZNZO9knEaLCpod2NGd4BdrOAOQC
LhsDi9a96Q++ucMAJfRmc69y5/v/m5UViV6WJe0Vu4EasJ3+tOw3gGmm+p0rzR3LYGSyAXVxY19j
x2V9SK1Tn1SH67/gotU7yxXFaL/jWd9X2or3jzmeeemOpm67pR07ytID7r4AZFbB/2T56g4xRpDJ
Gwr5992iubytD12nh0WeB3ZsOUUxugMina7UHxI1klUbLgIzzn+p4JE0Pcs6bqSwjLlyyBIAXyIt
DfMkOzbr4Cm0dNup8E2jPMZKjdAe/HopwJcHq0r2EwXpVh8dUlmR61KYev6jhIujYp546Rc9AdB0
wMjbsGdfhKkySN5Fd3y+juCcjLEq8z7bPtNv44jBABWIjY2BCA1t5i6HNJAWES6FROcrCo4IvdZo
1voZIRGwlYRk7qIArDb2jq29aXHqLKp1G7PBIfMg8cTqRf9wvraQaqy0M8pNq/e+TZs7PpeO1YcN
Jy9sfY6RMH5d0e5E+ucqgm4BMoEIgIbMZrdL+RtqK6glRbu6C6CVCKk6TOKullfkkCo3W8ec2TFv
34l5Yo12p5hw5ArZq5DyikM+hXENAN7kDhGyGutQ62kwlyzs1NiNiyrQu/5gQVVqtLLAyJ/XcTeV
My5W5XYF8fRldOMEnF8RdScjcedx30dPpQpKVWVyU9Wd4vu1x9hn/GseUQnJqE/Iy6LVb1HZ3Rmd
S/TnPj+Smjhs/JyYz4zKXSi5KaM7mh5HgAPnMoioZ8SdkwP5qpg6ZM4qZ4QUn0IBBQBE1c6epq5y
hnqX4CONXeoqLcYijBKiIg8DT51mfEn6J42PpwZ6mUzzcl33bKtyGDKTzIKiQPyT6c1BRfsTgXCd
bCMB1KvGl8W2AzWNEIvqd6ZZZB7v2K8kB4qowCD9tHyLFtB2psMtVXKnKT6ptZtiCQr5Ijrs/GoI
oYNZWXbPNyFMTXm16H7J2T1Mt5NPN432OfYY9SSHmf1Yuu90/pzMjxEEBikDzz4UsEvjvZvCpn1S
EMdet6MXvez57xJCiGKaOj7EKmpB4dbabeDEXAT49qPt5jf0qKYYeFcO+h2YfQhk2SUOTHosm506
K9rUcV1lGPZN0EZI74rIsY7EBoczPxVPaKVjJJzfxZiQ+dY+6/vkWNzKSMQuYq3O9i/ma0XWGrXZ
oOZo3W7+c6gc2rv8RB+XULldvNrDhPih5MH6dv3gN8Mnxhjn6wpl1lSLJ4snIHVXqtpZuOVA1URy
uDLjK0LfNUPr1XXA4YJCfbFcgN4BFtAd9J8KZy2cjThe2vW6lGaf70twLEOZNK2tQgJwE6JZvcIb
DbeyH8pd67WHDi7OIwR49EBW5rmUcZ2vKzgaraUj6uRwNPaq+1pUHAA6cpVSPdjopl7/dLLYQ0S3
g4PDUBqGErm2W4OEg4zDacBaWHosUPeWl/0uD3RxrBsMqIB/3UsAW3O63f91x4KzmReNcKtG0drK
n7Q1uk0HHmCackfUn9f3K7MRVLBdljkosM14Ixt/ofFLbcGJsZFxAFmNvrm/jfwizkyc8TV5IfH/
9bQFC7Wka6zHMyznRmgG/JiTQtViyv0SwqPqcb0DVtHTNjwxPTIXOW6rvrcgC5EYStl7FQxVp0RZ
m37JKE+pz8sVnXlZS3XbyB8mgTHNsoiu25quU0ME+Fgp78dOHaqQtmgSZ78w3BUOw3Nd1XdpAiqr
CdQjmroHAt5J7DTIhzoY6txv+ALlB44AoBwCOr/RaXf9+/+dDwk/TLBV3WxVaW72Vah2w6G15oNl
VpU3zFF1qPvkoWnbz8SaoNwOHuE6tZyatUFUKU/A1J+GTHFVetslrTPG40kZoTJNw6R6Kqy7bCkP
bZ8EOp2dvtZ9OpnOSLW9pb83E5CV9eo2yP+aaHQJqZBWPbCk9C2zLCR37O8bzhglzFZV27KoBRjg
n24osTsD5QRLC8mRppjm8Kxv2ehoWrCp6bLdclOZrvFKEof9XGNwk8gSub+sprC+8JYzKLfULb5C
aJD9mr31wwOpD9e/4oXb9ccWhUdcGJgti8F9GE45VKSrW5I9VgpGWrLObVH3JWstcT9/vRhhT8K7
rWcjH5lqauGaP1aQEFwsyVf76tMKD+aPLQlvsgaWw7bzmIY2bqJNKlQc7zQ+OSvmdjI077v+LSv6
g5ryXVVjq+XbiBmwDLcstV5pBjXIH/H6NGogGgZVASLfMe2dYcmPvdYFpXIztghIi/wGs5B+19rH
RG0euzL5scQQXux/6Yni8bHf80wZQH6QulBidnItebj+4f5upf15kCI5QIzKbRyDBDTsff2olx7y
htxPPMNTj7x16/v2Xj5D8QWXvHK2othTDI2uZdQjLRx18mDE067N9X2mgU9Cf6hmw+mWzKEoaiXQ
F+kqxNn66BS96trdKeJ3WgQuQRP5V/YR5cRZLdBv1T8XhbqFikpKcqz4I7GZM9hBpR4K+p4lD0r/
ZLUPKQHW3B68PrN9zJa7Jjspy2cxAPaUPxaZuW9bUHpDHa0jD3P1EQ2Do3bwv0sj00/cHsS1E9D+
tAkja0CVYuPYy6h3y/l5HDBKpnbBYv4qx9/Xv7FsLSFqIlGc5C3H48z6A68ST10+8y7saupM07fr
S8lsnchKoBFwp5EUX3Zrvw33mGx7JH6Ue1+iQp4WWKBf9pL9CG5GmZnbzNi1IxXMrN1bdQcOcWyT
bqAJpJwNIlEdSANdNs9/0aLahq0yZhvEEivwiZJ2hcJnLWzU3J0YA9QOcLulltigvzF+2+M8W0eI
O6tl7ZKc1jCrRV0HdXffW4sbq3dM22fZL9ZSJ5kgF3XMjcmB1Ifb9drL2n8umMtCXONSsh/R9Kya
HasXpyzxJEZJ5/jvNED4icKpm3FfUH2Ec+n94nmIdgX1VZBw9vjWE3nqXDSrJRHDZZN1diqCP1Ob
Ic1SY4AC3+8YJvUwP4My2d/48aJxt82vyO/WRXdztqTg32a9zmMrxgdPugxirvcFFBuvvxzZlRIc
WmSOOdwZVliVwEbMX1uZw7jsa8n2ITi1hsWEtQqObhv+4UBhghJ9gOrZCGa05VCHiifL2S6+yn9O
TqzrL7bJKRt1NYzHBlwUNYQ0NTVUWYVQU5bwm5LtiVX9JqX9bBT4+90wPed61AWR0tDjvFSN23E0
TFOzOZod2/UqcSdrPMV9h7HhAvM9Xf5zUClCXatzZg7grDnQF6MtX+LhuxF/0rhFuHwao59azyOn
HmjqDfh/y9l8MrvSaQEp0ybzMa6MnwvHa+iMAPM1b20V7yct/eym+XNBxcguJmDPssoHFE2fw3ji
fpUwP8rW1DMXvhvrLMi0yDWW6LRMmm+lZgA1PGM/LmBJVGoEF0DRKsMtZ82xsOgBvD7O2mAEzwj5
RnXV4adQp2pjh1gzgpXfjY1ohNz1+qNdao1D2xdWoK0x/7p+f78Qp3+Z37MPLXi0CWi7Fog8mN/D
VvSF1sguwfBUKr1Rso8suLMo16aI9QinR8xa08OCCWnJVrafem0r2y84qxvxuc9nlk5amCIHvdlA
oZFnfY5B+gnrspNOlG4ZzrXlBBMKF1XwZcDTt26bwwRFM6x0vykNw6hLrIzs7ATTOZqpqqcc9zNW
Rm/GEB5TXq8f3t9l6j8dgi6YSqC/shgMuGo4QpL1aB3jE/qXG6U2+QQz0n75kWFqlKP41vZe2nvE
2ybqilvwFXnXf8nf2BzhlwgmlY6NkYEBWwu33L5+VPd8/y8SVf4/IFG9HPmc3X/BtILNNJustNdC
vfpVTfdF/FSNw2GMiNuuqN+APRaUMSqt3UWrUNSZnI09gHDurFt1m3pRfjvGMpCsxKuIWf+CcMi2
Bth7a/7Zsbspf1Ljb5Zdg5/q0TYQPgxwoNpDkcZOUd1X5lNDMW4OlVnJp5DcOyYk+ekwNKRWYBzQ
216cdA+8HtRX5ofBn33VT3w516tsRcEcpX03M3NasHOYwrV7XMCFcH1TXxx/V96tyEwPHoVtZthW
w0IbwUpk/sxruDjWvQ3zZ8Msx0g/Rov7afsyzy+1/kr7j1IHr402PPZW+y21LJ+kzDXTEIiVhROw
R8CWo7incxVWPHEUZIoQZVj6n3H7LUNBbAQsOFmejXGfVmDmHnNnhYniceEk2kM23tExRdT72Y63
vANKgD0qy+9BfWvLj7ZQ/E5NnUzTMJqI/2ZRMOXEs2IDjc3b3OoxCaLtjX58sufxJdK+acXdYvYO
td7a9jT1YYqOSTs3QUltJ+kXQBLeKUcXurxXbICA1OJkN/dx8Z4PzEHh0DUrCqgEXyKE/+iVMtuM
nYmqPkbJZX7/76mfP1+6OMkE1LRqVDVUg5OYB3zM/KgCUSAY3wZl8SswsYzRZ91abmedMkMGDZW9
fHHAySgnZYCOInocmDtVQehxs3rdJz6hu03PITNI8AM86vIVhGwyVTzZCxcsug24/b98lWm+RxNx
auNRW//3ZHPCAQtGvVgaaGlkK6LTcPqtfDcg9+BB2cZ0itNGrWsCkJI7aSgz4ZLgkQkWfEUbEDNM
m2dcwyUBMiz5raGNtqadxC9evEEqIZSpDCwXmsgzRgfbKlHQh2OMuFNmBahobT9T6W5Y3uI0PxQa
Kj3oo1B/ylrJ4pc+4fnagqmCeHO1spVoYZX8MFABzBBPYh5TYq4uBmjnywhxUz9SavUJxRbbzo2q
2auT7xZy11xV/KUhR9Z/zGvvMtJLrP8lU4w5QjDo6baqo6j2ZzhFp6Y18xpZbFT9ztGCnCTFx4uO
/nwB4Q3o8UoMXWfa42rkDjCHwDmYh6bQUFG1TV+z1GBpMIi9Hof557yax86eJYd7eYs6qkobEtYw
hfdhF21dj/qohjR5BM+2M5VSTrrt84jeRlX/WUJ4C80csbqfscTW+6LofVnVowFeONXvdrbi1PVe
ati2i3dtSSGkacxmQPkdS3ZfI8ipTwACgCnblixeZE3Li8/gnw2KRMk1sKSUcKxGQDRD+H6uf7WW
rNwpOUWRFDmbtS7pAUYPlwfrR3MoIbCp3dffJ9DGUH/ZK8H1GOGLDEs4QlwJYhmoFDGLfOF3zlKJ
sdMJWRg21S6lm1lvE4LAeop3jaUD62V2hykD/oFDdxcl8hksqUaY2rcFQ6Cqtk6fKA9cS24TffQm
9iOuT3Y1AVwyBlPbBPpcOVViIbqdoPbYHdXoRdFVB42avDYfE6NggZmtNzpdn6/v6u++NmN/7Eq4
i8pk1HNMsKv/lgGCCJhSOs2Tcle9b3MK2+ycop5k7mD7s9cOU7iPc6U2Sl5SNUz0x7z8pkO3L9YB
gEyK/VhCQLeXvOpLXuF8n+KcSa9YU21v+8wxM7SR17cvMSSJqd/cyuokfyO5/jxTEXM2cHPmKEn8
632jE+lG3Gf6YUVD+5firxiQWn1tz7IB+gAy3/A3t5Kw+GYJzq8puKTaZMHiW9l2G46qND+OXbs6
0HYH+Wl/9UEYlgaoSPAcOqm5o34Ht50Hau3/IEX948wFN5W2iD/T7cwh0+osTWjIOs4X7MwfC2y2
/GyvcT5ruQ5e2UeFAcyavtnxbS411xccwh+LCD6vrNPY0BuUveoSsJ/2depW7/oj3C77lccg6ueO
lcK4srmc+QtkZ/sb+QfoanbXl5G+AcG15bQqIGyIdTZY8nYvUZhsfHtX+Gkoo7mSfRrBrkTKSoZG
xwNXzcGpNz9qfYJ1Q3JylwL2Pz6OYEdG+/89a3JM9/3kg1eNgxPT2yjEQOGFmJ04CKXJe3dMcNll
ko1fieFfn85EMx6/Qrf/EpECKrOppmRQQqbYv1Ujfm+5/WHUv9WYO3QO2xWEPMUCAV/dqfIFnS/I
6drIbXAea+RWZoSm964m3/vk50xeemSMNsQElvlVVzRnMamXafW+aK1AMSA1Z4IVrcBUiqr7KQb/
E/4zUo6KHtjdc5484qk5cfdrbACvwwlYFjrjGTgpWs+olmOhQ+Fmtr2BYuKCql5cEiRWyFvz6VcR
c8mg0dedvXYwwvef+662eDYqaCMfSwAHwd1Nsyrg9urVk+0toFmsNYBKhw7EM8StNRVICYzFZRAe
skBo3n3U2i3IuB1NSZx+ngO0VLXomLHHMcYosiaTV/tKQK79YOEmVWkKVOCUK2FWgipxVLTburWB
JyCurSufXT3m7lCk9UOiVd9BZVwHOltBlleR1l/mIjviu+2UlEL8bc6dgmhHnlhBOaIspkw7O/s2
lapfNkg6WgAUE35sObgsOhtUXRBoTJqP3FAPtYEvmIAMDsJE7fKe6SDrX8E32SFfirTtaud7cG9B
VasIGWkw92p3+9TShsBWmu+tqRJHa43PDBoVjoKRUMKpS/r8lFg5mCNDjJu4KYYdExSto9py7Lb3
r5uYi6/+n+dgCGPISmSYdgwYUJg1POhn0xua0zBL7NjX4N+VT2UIJagsVlIdeEfcLa2+I1P2i6cj
JmE/tLLye2WvlveEQx5mvrGH1R1H02cM9E1l4Q6p5ULAF2W83yoQ06jFExRXjArt4zawBpSElzdl
kjwF2ZmIDplHXFdsnEk+qLsGwyfJmgYUje/rR38x6kDOa+mqapqqTYQX18eVDVG07cW5yXPyiZHz
eA9KRRS8bXcKcuiTJEAvvOVSSN0lB3m+sPByoriP67nhSqjz2m211s0WyRH+PcWDoOZsia+E+MzR
zyyia2xjbzxooIO8j0+bVm0KKj9zuAEaFETL7F7GlCHZ15c7PVsUNTZDVxUsmq4UEOciUHPZdNKF
qsgf+xLuRs9sNI23fVU3+Z3xe+OCXA+ZV7qNH99nM0rqAxQXmUw772IkcH6eQmSGCDEfswGfbCKY
So5e8uo10m70ZXGNIvUaNfXVvA1q3UZhSFYjudRnxqZtDbeUqUQzhcXhLS3adHgQvV8d0Pbd1EjQ
SfDJoT7AJ8mVDi61mf9YcfvSZ19yWMtRQUFfCcHjsF+7PgSMPSizO5u85tGpWl6hYOY0itpgDqR5
INQOegDLMeAve6MX+kNAZyF9ZMTUGJiG/vwhJc/sGPTDOHdVATNk69TtJynfh7J/LdD1U3TIojav
doUJyHZwJQbi4n0+W1wwELM+5VOeVbjP9RIO9gj3UDr2QPyYGDu9RtYXHfI1/4YWOSxk5Q7DEjst
IBMb87Dkx/zNIrm9aEpBV0F0g0KA88+TUGxjGmiTKaGl1U7cD/ulxKef9zTHhDCgOxY4jKmhel2D
qzHNtxUkYuZletGqdG90v8qudps87LL+xOzoZuzaJ4PnmDDtnW2atdcq30imzG1I9Knx39dP8pJF
N2ydqaqlgnFD7E2D2F4veisFGWGNWxtXbt8eaCEjqrtkG85XEWyDlZlLnzR5Eq5lDRxr6ZXku4WG
d04+rm/nUtENpdJ/9iM8yGhQbLBKdElYHDYSj+qJYyyxPMCqutNeVuW+aHvOVxMeY8kUsxvTIgkN
gzgRzwMWLYFiRT5NLJ8vvgbe1OVkxfeKjB1adqLCnYNmAugEmjoJl7X3FXB0m4wGag9SOiYDhUnP
dPstZyYnUcxGm1Z8vU1dVjcchL7gyl9d5ffwAHyAxLDIbqRgV8BNNtfZdlfqZXazPN4ZvHHVYZDM
821/Rgy8zj+dYEHIvKxt0ePTTf1NvFgBX25IQXam+drWMpe/Xe9rawlRRcENO0OBHhTcJH+t1TIw
6Gta2KiuAdmYUa81ooM+gTu5zp26gFTxzJ3r70KyW7Hj2mhFySbLisOooG/LTJH851ADQ+lIzX6Q
spZ8w4uVm7PTFTurltKtY0vxEbdSXPK2tiHoA0GIcswCxe8DLVh/1NxVb1FTbb4B3LizHmv1fyJY
Ktu4YHmWJYqMoYiAKgf76VYnAK25Yjq27bVg8YLqHIGaRlze2ofUOMpSatnigjEaqZUieodxHVdA
DkFRXayxl/dIydp9IqW4uRiMnB+6YI3SrAd4U62ScBvqsswfpEfahFXHHoaJHDvMM2lK6VXYP11u
2ijEMKTkqkvMkth01KZKWeMVN11RXozyIa93dIzDXuWywQGJlWCCTUojQ1nzIUlC9HCAgZ5udLuF
C0WZcMyPGgN9U9T6drM4rFExMhjdtAzRWcTcwWCAHtoyoJzsU2//fmYj26SeeAr2g3Dh/aksP9Z5
wTT05GCc24+ZdMZUds6C9cpKtqqaulkvd/YwGLgmm3CrrXhVWO62a91YXpnuxuQkz5Eu4T/PfSwT
zFljMYOyzUJvPR8QosyH+ZO8jHf13caTqvitZ+74nWo4RPO6Y+P273LiLMn3F7PzYqamGkeb51V6
lwCmps43tBgk11n2pMT0XGMKm9NtmW2rxHAU/WYTy9TRbhp1t44OxVHG/WdIrpIhmKx1UqEoQPGG
agLisewb0Boez6J9u/B9l3T7RklQGr7vbXpo6eTWCfC0yxFT8X7PHqKp2HHEwlxlvjEfNUNHtRqw
VxQNGD2aJAratfY3A1EW721JAQ9sD3raYTq28RLjiGJVUnX+aOQ7bdlpygB8713b1BgG6Bw7rnYx
SBA4xdQgzQHms+uAZwCFVWgj0cLFvKdLC/AbGekLoU+gE+in2tPMyW2aHJ0hzc8toEhZbnO3AkIe
Yon8A9jPGxq/Nn3fuq0Nttce4ISVx7IEdbO2V7zwl5TK2RON8prNZYmQaQtjjJ/1Q3osdynwudTX
MHgZyOjcZVdUMMeTYuW0Qw0pBH+Gm0M2pSh1F0A097pr3/7MtW1tP+NsW/lctDShcDLr1HqsBBOA
7ORkGxFsLUksVGpj2LZ1SncmhnSnjEPTRaoRJwmTvh7G2U7qeCErqxG7g8zbI98A6tkNx00stX+S
613JNiVY0KREtRMCTHEICZVG/YAaNGREZkkcJFtEsJQGFLUYYJtblA7eIMyHtJCjk+JgJDfAFCqV
Zpn01FhhpIrutm2y3ZzJ6EEk+xA1wsFEaiUDL5NQW2p/BNxkBHKhizLJcUksnylYPt5V4BdneKEJ
sgyzO+WsOND6V2+/oRDhX382si0JsZmSRGxIAH4M0Sd3DEJ9imEqpRiD68tcrNcYNsTNTNMmILMU
rgCG8FmsFF0cTkdI2t9QM/IT9DDrpdnVqX1g9BavK+gw9lMX6PoTe8eyVEpVdLE3fvYzxAJgaxAV
LAFwKl/G71t8QhtzhCdrfLDjQ6Ml2FTlykpORXfZ6v57/1/J5dmj1sgwLbOChTeCy00qMasc7oBX
1I0cY2+/ydLHSxNyiE7+WVD4sHmiQyl3NBHxY26siaLUzdZ7vf01xmBcKEpQs2m7IgU6LLlnHKrr
RkzfirRET8s14A+zznQmfKDKfB1z0xk4nNQyg4vCQ7bmDObk9C3xbI35Wlw5eq/5LfwYbVGsiRIF
N6jxMKXsp9ELV0Bt2UPRmhbMX8qfhqwx9f8pP/yz1c0wnJ1tEo+0rLezhXzJUXfzY3fa2q3zrZxW
/IsrTnQzJmWmThnqnDoTAtwGlDGt2jZxGNsA2a2NtwX2rB+X/RRjlHAwiuVWNfPMKSlNTjYxExQF
p0DLOfo4yZ6P83s6mo8R5MmcaB7u4jLxunl2LMPUggZsMbvcppEXZ8YpbpcHnSNy1OzDQCI3VZog
L2Uirhdju/MdCR6gmyZOuQajNrnso3jeBtlzpITFJpQNuYr/KB44X0+wBIOFwSmqbadWly6m0TCp
kTqdxncSi3PJjZ6tI4bG68S0CQKoSLswup4B3wrcLRQ/oKBZHhNtLwd7XiwQna8oNLF6kq9WmmNF
HtAgArK5CRGq+lpQ8mM9YkVp+/+SyztfUfAU2ajqIHoYYFWR/2iQk1W093q3DehTl2FaeXlQpJN8
dLsQV56AGEAWGnqa3YL8OsIsPEc/kk+/bJQR0kjxs+jV6O7V6cbGuBIsTUpPCYAc8/hrGQsM2TZe
2/w2yUe7FLtieRxrP9YfSxJO81256l5r6idqjkjbfhtNuSsxht2gSaqqNIiNGlJ+9KkseoiRkuQ1
V5+mWgYVvOQOzw9UMCVmERPwmU1xWNjvQzYc9BwQ8FHWU72Utp6vIkSSOrN5BYrxONQSzelXhhii
AiA9cmtFlfj3i32287UEg6Ul4whqIh6H1fc1QKf+GMWBbTntzrjfriaMuBWfykCKmJLtUTArrTJF
ZQneODyGeN8WOzAaORiWzuYgMiBdYvtLQCBM90qnBTQZMvcnfYuClVGyau6K7uv1RzvF+D3dWoeN
WR2PH0+RyOdZLgVtZ+csRp/zmk9LOn0tCPBu7Fi/yQtkAbMAM6jB6mPw8qUEh2r9P7CoF6Oa87UF
w5NMq4YpYqw9uWpQqHdLCp7y31t9mqABFyenQT+BoBFQd09OuyXbuGCDmm5ZQfW1xKERlzsli+7H
9tac30xwaXeVtN12KY4636oQ1mRZVpapgevcMANcWzEQM49mkmBgvPXy9mfTnFiJKQ4MbKva4nQU
LCXF/14GGo2u8x8hWAk6jI1VmXi/5MhvILPU7EGu9YXDA8sWuJo8GQRQ5qTNzW6dhTikqzpWzHCa
+o4GdgNBpS8QwOpikGVfV7cw8xLDIXm/pmCjmirVR3R14rDtARrNc59qA0j8R2ccZThc2VKCiVLS
bKmMCNfXBuvVYCAohoHS+9aHEI9kV18EPX87L3uTWTYNZokM1LxOrKFR+gLMaZgIL3TzZz30J6ig
fKuNfpdEEGyM+G3dpC8ltX6oxn+Rdl1NkupY+hcRIZwEr5g05TLLmxeiqrsLECCMMIJfv1/W7N7O
onKS3Z2HiRsxfW8rJaSjo3M+gwLXlK+p9mZF1JOADmlMbiRL/KaELJZT471UrhsBuFMfuhoBziv3
DZSidJEDknnj0MQzaDiA1FXXxjajj1AWuC5qdse15vF8xnPYA+emNvtiaKsCF2we6hPShpBKCrb3
q8n+z2pmX3v/7wLOPlYSTWjL2DruE8sO+PgEaPQNLzTzgvNhZcbJmvHxUlP01zRUaDa2eeElmgYh
Oe674LzSboIoFA9kFJYFBOdG+8Co8M+vxFer+dxSzC6ffKQZ6yCMjGu8vixSAcj/Jsoq3zAuuzEK
zGRVaiqo++fUTFdF+Wg7YwBoQxCJq8HWYTNwO5Zwe4VY1gCKvoOb+fCJXVf64IP6ibWuoCYp8DJv
rjQDKleq8zgy/XFyQ5K0awsaBxkKshGeRqyDEF+XXkl6Nag8zLVqA1UJMJiLbBVnTPjUrh/OT39p
I8zuvnESXS8LbAR4fgRur6Gc2IeOJrzzw/yboPTPVpgLqE1pNnRajpdD9GY0gCZ14BVP62GlPlVo
/C9umpPZruUezG5dh7hzHe/cquM6PhTgElqtOXRBxnZzfkonV+7vCPMZUZpPylDY3FYHJ6IuWydm
t7UNsjo/zMmAdzTM7L5uJMrTxog2pG39GngD6Vh6Y0NtMbfEQrV3aaTZ5UxTOdXC7fKdYTO4tL13
8cYYTcggLmmdfkkF/DhyR3OaXcyJETdtxwQCq3mlj9rVePBx0QygoDSXhGNU3h20KDwnax+kTH5Z
atrZTOZ+IiDkiLC8N2nXeY0rArPo/HGC4srw7FK+Kmj1ntSoydC2XRuxtUkhKGHtWgckEdV+GHp1
G/P60RlhAN2NkCzsrmmkPq08CXGsQetI/9hOc5Nq4i3TjOD8l/y5YSgFrQjiUYS5jjtH/6hORhWI
a+U+cREnksRjhuUpeMSeH+YEKPr7OPOABnk77sK4Y6/bH64jV23nQo7H9TVY1BlgMJt4WRXD+zB+
WDRGs1F6QITeN/IPKv0rEzqgAs47A1nMhH4mfwDLOED7uDpQioYzuw26yB3G1mi7fS9rL88YZEUu
MubcDpz5mdBBeNS26fgsmxyFEsNvTG1dVuONAQoNS4HH0tUOuMmF4/XzoyA9O9qKs/SMN5Nli0Oc
+Cp90S2RumfFHwuf5HB0zm34w684Sskye4jkWKFyfkjJJPwOLmI0xHCIN7wPlp/dp6Pt0awOR/1o
vKIbsAE57rQ2cNrci9YdTMVQIoX4UvX0L3tpb8nSYnHQ2fetDGD+rRGTTK4I7IAcfZejHQGTujAp
LgBHXzZPW4pYs53OavnfJY0+Qks14is9ty8ZYSvCFvRWfiqQHlKZoxWd3ZN6SVyrtlH77s0JT1Fg
Mvq9sPRDDgfjeCGTUNfzkJtyWwonhY17c1m1KqyjA39Rh3mdRi8NM7swB/pQJaan6j/Mej6/zRaW
Y67QUheyHXULH6BtNiRBZ5D/YoYTTP3Czbdwt84BcNIeISieY3exTlzmLhqpdAFptHAq59LqSdEO
sbAAQWFOG3T26MuoAI0h2Z5fsNOP4b9fdW463DSDKEe7jneFBW4U7Cyc2LhWUwdNB5JeW2S4q5UO
OOG+o8XaaP84or9UsX4Z8dwEaaG+kosc4sXfNItITm+M3HHxYJShvoqehtjXoZWYBdUEkcHcc2G2
SMldBkfVIF/IhZeWfRamlKR5nKR4xx3ew7JdN8bWBZdgYdFPoWCPjpI1C07E0MCk1JFnpFWxLYdb
Tp4n3P+FTYIB72/e7pv8k2YoAQn1eH7sn1fQt1M8lzQpIqjxJBX2VWYgCwcdwO0fUTz0EzjZtK/n
x1qKh3Or4VSprhET5lmwYMy9A9DjkPPK0hPv9bZFcWepkrV0MGdBijAVtzLXDu3zLkhMIBCS3+cn
tbBD5qA42ylV2mQ4+k5fBZP1NBDd59Xn+UFOTgPtSdixgslguLOLZEJBTkAVMt+NFLozrrXOrQU5
lVPaNgDc4FWPlz0zyLw7W4162fNa5bumL54oqZ6h/VB78NYzr8RYXtCW3OoFDZXFr7hCT6vSoihI
9BRQXJUEsC8IG5o9jcK4Eaj4Eqr7Wpn+rgi9aarxAv/25QBlc2Po7s4vzSmUIDWRRdoEnhcHrsf3
m71yNadwk7TYxTxe9RBGlJHN/Igkd4LyBzzpUcwq28u6dW4Lma9T9Sqovo4z/TFNwZm35AXXTG3V
V+2GuweRiXQPESrUeMFDQuIDfyC70J/O/+hTT2z8aMdxqGWbhjXnarvQKyAFbYtdDdn3mAxXSqf3
WVms4QYTpsS6HCvrHbINl43NdxKiMrT4zSbjyeyz97rvLtym2iKK3xBRP5ESTAwdmaN9k9LYY9oV
svrgYGY0aZMnKQYY688cZY0sGXzqWEEHF4HaqBDXIfM1DcWLBuZrbarATeLLNO7XozuuFHxQco3s
td560RzATvHlz6/CiduZopetu7AYthg4AN+/3JhYsTuQDovgAsoqHcj4kZBl+G3OknPfl+zm93yT
UgPbBLKGMIS05rKGtDNIHGei25ExeyaTC1EgvUaHZRzv8k4bQmXAe6aNLesiqXcZq/6Y8HiKYdQK
kd18O7ryztIs4jU2K8Gs5eO47esY1DxJd0ZXBiN840mfXiR5awKi72qhMp3swnb5euCqhhuB/ae2
FHqChbwwRPbb4VHlEcpCCNnXZnOjMWw9c4Kw57BKapAxqn5jOtHOIAWUuPEWhBBN5tzzAU5RtxTq
T5457Se9WxHjgTVsDZuyO1kKwyOo45r63VT0VxHjF0z02iUDB4ly+zYWfZhBCCSt8mSVEzG810Kr
fPwnXiRgIpBZYtdm6eVY9k5YWBL+ZBZBVEvjp3QEEi9pbgqeoUNcujAdOEgZQAMob+wXKZwdODTP
Vpc2np7FK+novt50Yd9MNzEMdmpYmXVGtKRx/fP2+v5VZ5lBYn45zuKr2vmrpqMPjIbMVP5SYxUI
vlQ9/xnpMRg4rYYJlWkTZJXv2zUroMRhxmW3Y+Urp9dj/pYPC3nkyfkcDTFL3+H3YQvOMB/gyRMT
ctVKAM3xnMLGgfCF2/hw9f04EUdjza7GjHFZlxam0zZuEE8A8dXqIYYdlsuNda+pXVUBpYUjszDu
wjLOc/KuTWzlOIdlND5be+e2K8N+PB9YTuBlvn2qeT6e2YLJAtbDO+NW4OkloUvoH2Q0K3hD9N54
1T5G4VJtd2lehxfv0QtzMIBuMF3My2WjFxUfEzdQhFl4df0Mmd8nNqsTcUcNPU+qbtdA8imTLCyR
mcfkU2sXsNFLs5mdrMrqDGFQzGaCxJ1eXFdq8krr/fx3Whrk8OdHSwbHlxrPMQxSobep9JsCYW2Q
D//ZIIclPRqEWXzKjBJ7YYSrG3duHcQJaS8s188E7ft3mcWGZqI4SYfYQIdHiKJp7Pn8JJb+/llg
yJGbpTLC328bYEJyZCfx4/kRlr7FLBwINoHzZGCZYCTsUwUp2LHwGv3l/CgL+3eeLddpm4zpYR71
gcpdlgEzryc0fuS0aOJxMr65MAVA7mMa5lx0hLGS886o1K6gA/SgqssBVujeiGyHlv177U6/q77e
u3b93NDqyanE3Zinj7kcX1lcP6ejtlFJvSkhqOAZpfbhuN3Cnvlph2FTCj9fwzjcKjZs/r7vzFof
0coyLLE3exjtdBqk3Rw3ICNciwBj2jMkY1FvB3bzK6+vamcCBX4nxz8lnAPMe61hgYg7eKDI4hlI
SghqVrAuS5ZuvRPaWiieQv3JJFAOIbo7CzlKibhqBBX7ImphbutcjN3kdaOzBpnVj8fikRE7rCv9
RkKq4Pxu+RnHYTsKgiY4hf9y8Z5FIVJ3w4TqKcrb9+pFvicQ44F40kWz4e+6b10tIx9+nLPZgLOI
lKSkcUgJN5S6gDw7qlQwCVyY1M/C2WyMWUCKNVOnGYGFmAwPvhxZ2G8YJgaZAytoPw0gycWa+9rG
uIGS8SLU4scJnI0+i1RZardEt2HzBUbAjdYnHmEfyajdMPhMnf96X/r63zKMr6FcyKPhzWo78/1N
YcuesUkVe6ZXYdZVQZcDwTyCY9Kq8qXOyHtSqo9pgkin4yQ+LNs/o2KQByyPBclx5lxTmVu+sIfb
gqhLN5FwL6QoHEQJzDBIJaAzijKnnd+4KFLJDKSAqXMgLkTh0gMd0CrZwnnEj+1dIUAzMJ/y4bpQ
qW/DdLWX8mkSbyxLAubkK0mhoFaCOwBE4UNB4H+tOWFn2avGii6tnu50QtYjzA9wvqyIry3HCRw5
bjKzfu912NQYjfE2asltcrAMKp9GPJ5qBdRn+QtvKY/FMGGv9lEB3cnuCqLJQda4Xg2RK4M9dsBy
kwojQAZ9Qvt0HAJe/c7033CVfuWp/T6w4lrI7ikxkhubppsEsgJNpNZDY12hYw1IzpIb7M9H9fdP
N7dOgGYSh1wfKeBGNIbd3XhNao8CGXKfrKifXpTXVtCHpm9c5o/WVfxKN+mwqh6XqLHG4Vo7s4Pm
Zgp9FzcNsM/Fl0Vr0Qf2JUwOXviDCiCR0oA2ioofxG2aMP7t/knilRF5kLGoofV9sLaBzPQWS7WE
GzwdI/7Z1u480WO0liUZIaphltuie7DdZqHv+OMunq3+LOSWtJ0iSjGCqZ77OP7QaoQJki6UlE9H
gr/zmAVXuFQQmwmb76vc9msr9p1mB4qsp2i0xIBa+o6zsKoJN2m0xir2NX+G/hUqHrC8Y/wmLavA
HYeNVUWPKfTCy9L2KM/XrEOGADcZAgOs6ilGISZrnBWZps35EPWz6jVb6VkslqZe0hg1rb21brbt
vr8XOzjS688QVDxQ4DoITliOh/NKMv9w27RBtb1M7/O3JcLW0iefheVGlgPTiojvRdJtNOtNdy4t
xReKfD+x3rPpHr7TUS48urXbjIOLURpxWSuVY11N9D/pHYlw8eS131X2a4auup9AY6kS1ULJ50dS
NvsBs5RnRKOkZsgs93r0QXv3muSDnw8g6tSDB0rpqst1oJqthVfT+RPrkhm3JcUZAutsKvaGHD90
/S1L3afzG+n8vNy5xmpSVjJNmc73Hd/I+MGoaFDa8AGv0axtfBd+JG6yMORhR/z72OiSWRhqjJQz
fTL5nhpl6XUlAFYJ2VYRf8pTaBbEdH1+iufPMMDC3/cO0FEKEBJMsYAQvw7R76Ypgt4AMh+gniJH
JC6XYLDnD4VL5hGqdyPApfDdIh0usOZ1qdQNX+oR6kvfbhacDBF1YyuMYt/USVgaMHFUmVrnTvY6
TC+9PQZgAm/TYrxWkr31YvJEC7/imF2YjrGSRh+iM3fg3sAXFNqJyVILY2kRZiGqbJwBsljIoqzK
8DubbGKtgcvZkjHw0hmZBSBDxY6cNERCIV57F1cr9uz5DfQTTP3t8P8QZJoEZAqmEbe5a5OHutgg
MWMUFkRGfDkqlD9lAU/XCAJWzaVp87Uk4gZ+tJ6AKndBliopS8dnFokKGpdlVWi4/bRrPTZ9PIF8
hUJRpv+Soli40P/NQ+Z/7lr88/vh4aUTR1xgdaEXECCD81stKNc0OFgAUuFBD3XYLHE6DxvjTID4
ugyOgj2w+H0WuQj2qV54qpWrAsPY+hu8WBamt7B35vSsMrLApAALZl9Act2BE7QNdt/5zbM0xCz6
FAK9AY0dQngP8TcTbiGSDktA4S8m9rklmwUcC2CN1kih+55mWdCgw+4gna+yAdTB+oINzcrK4RLP
em0lCfNgwxf2RAQKpOUBYqZQSMjJ71i8mRlEVZWOHnUPeAn1u+w3tz9r/L+VhXdBB4dfSBNyWD66
wP7EH2n7HjG0P0xI7Ce3xBg8YEKDDlJUVakh3d876UOVwoK5Ry9uL3J4mE1wBsqp31i2H09qPSk0
67RUe7Fs7vpmy8Kedve44a9omjxWllwD0u8nI1vnBpgtvPVl7AbnP9HPPv338/11/o82nCJN2dsV
NvmhT5/45W21my4PaRT1TD8BTSIJASZdeiQsxMevX3U0apxpWlZpuAdj9Wa6PVSHc1ilqoX9tzTK
LDwqklYtFCr5PgP8lkBMJoX3Yq+lC5nyqW0OhTOcly897HmxpVR2IrqxLvaJ8540DYo7DwsfaWmE
w58fLVc90EqxASM41/ZXOtut+00VGlvlGyvbXxZZWBrwsLJHA3KqiyqZOjxmupdhfEG2sHCvnHys
Hi/a7IakcK7VogqvC/s+fSefwvXSyY83IsBj0TfuJxsFAy/TvOLKfR9X+lO7TgPuU+npSwWrpbnO
dkmVlmPcNWaxzynYnnhLtenvhe93KqqbwArahDjMheLX9+VUvarb2kGslWG0BuMU3bjWi7fODkS5
FRpvlxpcZ9LV0vvE/IFRweEGaxP9agdVwB8UZKVNLXUi2d7wOL2wVBHqFoTIoAKDRvId7Ye3xG0v
ALfapQYpPTdS2U2RW5AicjsEpewOk/FYVvtFDVHfgoPewtS2EUa5guMZnMxNT+ZIOVjS+mSE0J9j
XMQDydYmtT87B/zikjK5ykZjyQDiqww1C/oW2gyQtQEY1YCW//cV1eo0AX23VbuefkwpHMUFyzyN
/RJZfkGjofdKPlz0w71bbZzOXGlTjbIOVFqT5hcxgR804X+ZdL9M666vm1+dqlMg/ZrVZEvgx8cI
pfq7SMEuntRqwxW8tdryVZMDml8i88a82uRwz+DmS2RrfsSS94hcoelbWvCCB+m4q6JPaL3tkwlu
iqqoH9uEvUx5/2oLshYqGjxzSAItf++B0C8gupaPsIqGJ54BSb+uy/cs11/Httagpx4HqRCrLinu
8t52A5anfF212nPnFoVfm84zsO8ByvEMxcjywkrJNqFoHYscfQ0hH3hMQYtIuiew/GBCX/HC16t6
2qSsgZmL1G6Am4cuh0u3maX/Em171WmNEU6JHmZwunSSqA2dFoZk+pBvzx+LE6fiAFozDuLWhNEv
db2jIENqjaiaorXtktaPFQslt7dWU/vMFf75oU6c8W9Dzd7QDc+YDpYGrJdG+KClUPdMhoXKzNIQ
s9zUkW48FDHsLMx08lJyKcFCOD+Jn1CsLwqPazPdhBsoVu77pncyyL62mTvssLcGOCyYDwzAJenY
PrR0fdbbO+xpUN76UIO0Ae8rMB/lH6IvcQZOPL4gamASAkYYWiDWbKoV6UxS2dMA8TvQQ7JqkyBy
apbpdfn7iPBhJfzWLR/Pz/7UbjkadN6FMuo2SvFbhp0RX4MmPtEXPvqGtT4/yomU4Xhqc/kymo2M
xwNG0SE9qzsd+P3wjEsWtUsPn+pH/Pq7hPbsU8pkSGna28MXlBpFWjRR9dZztlWoQclcltv6+fzE
lpbvsH2PDpvMqq5xcwxomJAKeiBklWrA85KFe/0nC/VLlOCfvTHXAYOvlmh5jgUsi24nSRMHCOEX
dWICXvY4aB9Wmlx2MK+EE6oCfzq7svMlhsLSVA9/fjTVRPR2NMhx2DF1qA1oIROAxNYfDGiZ84t6
6swzXEK6bQCEh3bb95FA2EOXUG+GXZ/koUH/DHm2dOZPbpSjIWbfLS6ckte4qndwyr3MjJdy6Pxc
yaBxryX47oLcVlDVrMwSncZsCuomPD/FQ/bzY6MejT+7aHnpToKodoDlq0RjDZKaJexMv3y/ipBW
S02MEwUr63hFZ9/OLPNKEEtiuPoDKoUwjoSEK/oX7Lo16rDXF4qrJyPZ0exmuV9OFKQmuMKpKKBO
PvJtbo3w8Bi8JgVdoxNeKcA0VWx1flFPRhnoW9i6AQTkjzZ3qXE9zRDDv/r2FkyOoHod5KNc2Dwn
D8LRMLMgY2uKm06NvSNAQf8s4yhopjfTNBeGWZrN7BRMUZGxwcIiQn5s08XmtlFpmPD/s5L1IbIc
zWZ2Ekqd0tRt6gEqC5ddfw8P8oXTfHqr//0qs61uF6nZCgvLlUOrttBf+sbvmnDsb+No+g+Hmm1z
cCnhDjcgRNm9WtlyHTuuRylUKoXlcS0Jz2+3pYnNdjkp07RxMqycm0U+OgkBF4nXdL9kFfspXdJf
WNp1s1yr1OIC/LvhMLdiU7ZvOdygqCAh4BTr8/Na2nizPMQagZ5AcjzsqmjHTFyfyvXy+Pf5Qb6A
/D8j4D/bYs6QdOJhqJhTDLtIRkGfNrd6k6H1dkuBrrIbB0h/8KDK6rFoawtdJ3lvlmURpnbSe5ab
Z9AVAmffrKKNsBswK7toS0urCwU8DQWZrkt9uChJCgQ0Ojt5X0jf1dpqq/LuRmblfZ8j0KNJjlra
fSynxyy/SiL+2fXNs5abENRrPpvhuoUOJgO8uKnfI2zeHj/NyRx4L4EG2yzup58gGBzFo8x9viSG
1ZdabsAtXjS3SYPHhNBW2qAFFakvhPHblc+tg7pRqkJLuWFhrJsoDmPK4bHcQtokWpVYswSKSrx4
L9k+A2Ly/Ec7dY0c/8DZgzvK4IUM45aD+Slsx6vaY4PwRg3K7EAVppVXDwu75NRWPB5wFmqFmgT6
SYYBYhXACRXzJIyxinIpHTg1zFEM/HrwH6U2caW3EQB4uB55FriC+nmsQbBqoeG3NMpsMq6osrw3
cIJr8hbHkOhtNwxtk/OfaCEozcHdeqFit6pKXL0i9ZiN65fAzzB6jLPuulzMoxaC0pcv2tHCZbCf
z0h0CEr1Q6oOhejRT1JkNJDeOT+vn9irw+EA3NjFGw082S8awdFQuNbtrsyRFApNrkRlb5t+9C1k
TdNHNlRhmWr3qoSqKGn+H+HweODDGhwNPLp5xycXqVo0vE/xqwQSbXg6P7kvsa95MDweY3aVjBQD
QEfU3BE3f4MQAMzJW2PVRk9wEd70WRlkKDCUiqwGKPQ6fbpWZnkLpA8gSwXdSmhhRmV2o+nDUwzW
bgM1UoLMS5DquuA0rJv3EpidSOpbCyV4x0CQraAXKtdDV6zKGE6uVrJhSb9x2tsEwi9OcpUra9tk
3dZh0PMsyXVC2GUDwGVq5jsZZ1sJ69WSqee8vetl5DXw6qkdq70odbWWLVhokgdGIu5yQYDNR3HO
HpfUDU+dp+NFm92IOZUDGXKke4NwfTeuQj69prRYyCmWRpndhoRbJoir+Pw2igD68IuqyyRbqtue
OkdHU5m/wh0XjtJZihzJRg2MFFgtC1VB+lDASPr8VlsaaRbCUzvuUVzDMRraYgu5uZVTgS7A/Q76
yv/ZSLNwh0IljJlrfJ4EQlF6vdLQOc52tbHESzzVUDyODPPnYhPrUcc5vhC/EtsOLZ8N6mrQzy0D
yFVXN8amAzmyXy31FE9FWheISxMFYGD6vspKx3GhqQZYPWTmruD6Kib6Ba3sdQQxxGL8rAd9dX41
T3WUMMu/w83y9HFSjsGt2NzlFn/J6NB4nfkAZlSX3aryFfKXPph3EGHcNhRsamkRX2m4kXsGrWLD
08Z4YSOdwm5++0GHg3M0/6JoeSSsxNyNF03vkTBHJIZpHITHoBMSGC/Q6IUel/uaK4/Dc3P4qDfn
l+T0yfy7IoetfvQD2Ig6p5am5q6cgJp2dlX3phdLT4qTg/ytps4pdVJZoiETQ04WoZFSCw92XO2S
yvvJrXQ0yCySoQMmBrOnKNla6A+i2BDVsJsRJaqAzJflktvLyRhwNNwspBllShHeUbZt7LsG3mCD
dZH35pqhvn/+C/1Um/ie0c6dNY2u5kPHsXqHXn+2GZQPTl+GDYHOceRDIBSM5eF3o2DCl9D9+Pz/
AIwcZ9Rz4Hsqa8nA4DbxyLiSNYSPS4TxRVj4IZL9uL3/rueXvvvRRpyYDoqii89ne8SPPvVNvwGA
wgf//x5GAdvza7qwV746gN8Gq5RGcpT3M/2BjngaqdtB9p5TjP64XFBd2CpfoMGj0cSES13Zhwr/
rv/yDBUr87mHKmp+Y69hEOyngXO3FFlP53pHCzoLLRM6fjpVCC1iSgKSjutKq1d5wVbA+4DxB0lK
h24HmEe60xJ+43RYOxp7FlVKoy3tFk2ynXmf3qmVdUHX5Z24Rz9q1QVyCx0muAGMVyp0VstuVAsf
d569OxNDB1CHE3pvpl6Jl6bIdY9C/Am8Cd/qF15XS6PNrpQ21vsyimD3zlh2ZVXjqlDwvYrgEDPi
iUmXzsnCXvpSVDvaSxHoxAxNABiEk+ue87CiE1SxblQmFi6G03fl329ozr5hQsAxrQUmZq3jjVN7
02W81tfji/gkK8ND/enD8ZsXYE7OH82lfTunRdrQ+bIj4Ro7qBRBxKuA86P8tCmUP9NbnYI8g7IU
13QvTV/Pj3z4Umci0JfS6tHSglA8UafDps0LepHYD+7imi7tldmd0Zm6Hju1bewmaC8Uphs6ufQb
aPvK2PENky0s5eHGOzOhOTOyAiCtBlvY2KmR28BQJatMPfRpH9C6JF5RlUEP78//aBHnTMkcLGDH
FahuMNYGmnupi2h1foSvm+DHtGwYgzEXnloozX1PWcYorUTb1QinmVgPQ7mu8DIaLZCIGL0q4/xW
t4Xv2LpnNvGKJtHnZD/DtTId1pqFR4F5a9fmaig4TGOBIWggBtgdAFeRtnRzL/7S2REq6xQcE1Sj
dpobwXei8ifzkUiGFzesSnOQx1rp9anlUajqDo29siY7aPDjpjzf2LD2BRQi7NpLV11V/QfqeCjV
oZXC3YVvdrIxBir7Pyt62LdHO59ohdbSuDd2ADVfp4Wbej2k9HM393uY4oLNPpjJ1oqK51gTodLz
teiXRAJPpohHP2GWvTUaWh0ykbiRuebH/CaGwl8j7s5vndMx7WiU2QG0OLQlAIM5pFJDaPkwd7pl
d31zSStPBiqMkW3b+z7dy6UH8NISzwkwE5xbh7RBVIvKKSQV3Sh32kaq853BvUrjW8KZN5otwOvj
k9XfTOaSX8YprL519JHn3Jc21dMRWBskrBRvC4hYsF+99e6iOx9rG0s5G7vr/JvWXiqmnQ7ofxd9
zm9pbXsiE0Ciu7R/5K6zGrkOOA4JjHi4bSBTgIC+aSDSNpAlRyLjC6dxJlbM8W8DxBaYIbRuF08p
JC9d/TdV1gcedD5Pr4SjQ9tOt6EWakApQSlY6TTUXJljw7d2hKstVvFFR5XmOY1LfctGJ7NN0BKf
qPqjFcmlY1n3gotrrk2Nx2X6mLnpL7dziq3skxeNF6+Z6jzm5rDEzRIgva18WhVjD30Ey1z3aHGr
Ygi0iN0hZu2syvyA5HXkSd7uypg+gVbXBVnm/MEtD0nCHGKm0MH3K4pYRiPtSpnqkVvjXaZA+Yqp
VntWMdYBnxxcK4kPdSWQqiDk7aSi9zQUegLd7YuQt3Hq5chRAmbgrANgu20cuddaExo6tIOoSrul
Lcw5gRq9kbHcFLDysyryTKLnEsqZlesEtv0psnQd64VPoTqhd/LBLKCt2Ux+4uJ/MvZNt7vlXXNn
86tJo17U2RlKz3RNu9JPqH6j2u6GcpS9BlDO7eqqA1TLIa+yja6ihmHtYQobl5bPI454xD5wN3+a
ab/ujPzOGYF2LktY8F2m+FskA2tPvwbBDqwjOTWh7OzQ5vIxsyHn3YutrnUXGf7SOhl93Y22tZ2n
wNenm9yFhXmT7CfN9EydX6MtAgkTJu6UaWzGsngbBedeN0m4Rg3NDcSNKz9O+scRFQS/ylH2y4rx
Sqr62h3HS5hcleUrRENCVTgr7LvwsN7UFP6ELmqdwzZgamEPXmmBk0M/rOuczBO4EXoDe8xNPHRz
AA8jnlt9Jla2EvAlGOEdmxf1w3Sw7R660R8cNCrALYDYHA+m1rgbYrIxrMYzuBb2Ul9r2XAzigdz
yEJuWPvRKJ54VG7TSa2KunM9YRhBS2ToykcFAyVJ4QGXfzbiuc5+ORoswuTrVLq+XucPYy4gFw+d
eF2EnTI2JsE7ooFLuj5gL0r0ouXKVQoW3iRoWHtXtzyUxIYO9C8r+UXJDUN2UzoRgMmwg45UmI9W
kBk6bMeZXOfAFhvasO2byEuh0TI5+lLj9CQw6Tjsze4228gMbqfIuXR7ayrYPCDmgEEDFYIqfzel
ghit6RcotkrzT504vjkstbpP19agosRMRqhD5g8Ssxn4AFsVHbcO8cHigYf5hRXoiS+vbNw4zk26
WFdbuunc2bOkhzp13Rl4TgPh5rUs9QVc0PkI1llzUTCySy3jwo1z9IE00LUeBximF9yCPlG+VjVM
ShdrQIs34Cxtsztqa4KUBnxB8C4TK7WBEtmTu259nKj7RZ+rAwPiXOSf5V4F0mxXkqLfwWzCDssB
4b8j8RtEdIgpgUf8FLZ+YZnqMtXGW9JEYPES3xQQ2zrEKRJrYR6NQdkLv0qsVVW0CKdwiteT0BjY
EwTm123a7wvnVThO2OZXQNj+yXu5U3hoyvSlVVY4CHvvJo80EuhqpxcZFJZ1BGK70VZTpHl5l3v/
RdqXLbetQ8t+EatAAgTIV06aLc928sKK7YTzPPPrT9NVd0eidMS7z648uipLAIGFNfTqLqXizwCC
LoSBoEDug+6PHkgVnpLoVYaWoCHlMtTPxqXBhGsQZzSB/h7J2fGQWNOwXHdlcKbXG3AjV6ol1u62
AoklhPIwNNlA4ao2MezskB0GCJ/AudwbfmcvUYBfG+I5+yWzY5GWwtVyDQlDyQJDV1vPUFzXZHUH
erXXjA1mHIGgUOMgnFXWdZ+YGvtDw9qAVpJRR4V9O0K8mjKd7Mvs1KS6OmBqG/tSuXyvScSIgUwt
+bDrBV9P6QLPEuu2yev1vRObMw+VdmraNlBCPrIa/ORskB/qXmbIb1MTFJDbkP7iemaFJMETr5h9
7RqhC9IZ/RhGgS1Y0Vq1DNbeQgLMtmRLucHVe3Ty62aB+ViNhEgTElbuQJagvhK/PYT+IxC5Rk8h
6o1J+FoBdCP6P+FiTwzPYvUODbxBkz3UAaqXcXiseLlQfL+ajf81ME+PRZ/6Q80FiFxabhXQ3cuj
td4EAKi+dd24cLAudVqmKu6JtVnPqFNBIoUaO2rgmK7UMqi9FolFQ+BPfNn0exf02ZgC1NDRbg+M
PyTi3S+9HRkOGqTTm6FbQa96T4StlTIwrbKZqG+iz40eo2Y+WDtE131WeGuZ5FtBPdipyPdUKpHV
hPWWs+DNpxhhL3Mj9ySHAB1fgnOPQaHz9mGebuuF1z1ZpXKeSYI9IKtYjacu9n+BFAyyrpBEWJQu
Xrilc1LRtPejvm1xNKY0DpvAVr0lGeLNB39nb4IN96PfwndbyXFpVn/pzMz9ZqdhWDOHZYH5zEC0
hkDkwEZmZyO3c0la8A3TGb/YTrh/oiNuALfd7NBEQo14LDoFblp1JkJ3uqo25WqJWHjyarfMzL5a
DbIeV+sqciwB/cfkmVmA2SYsKMLCwbl9QJZM0fMDkgSQMRN9TY6hCwUWFBq6TwkGVXd92871dPdk
62Zfyi1HwfpaJsd0r5h4bK1+Ha3kbQy1maWx4um/urV9syesqUSaaElJjoX3LA2fXreEPL0exJ4s
ZvYsgVAyzSSGxfR1bousNYq43PTUGkeIHyK1CxkofpTC8KuvshgNryafUZYuQG+unv2THzH9/aRK
ROuBSk3SkKOPID8MQe0q4H+4hKcI2Rp4Vm5/wauu5MTc7OFRIwYtuyGHuagxAm+dsD+V9n/qTJ4Y
mT0yTNRtUZCWHHVlz8R96f2oEeXdXsjC8fiuj5zsmxL7wJbEHTliuAVAaKdTl/AIC1s1n8yVk84D
m9eIreJfinoXkp/xkrb1d8Jw45B/h/cnq4hEK5oiR1GyiuuHJEbrJmL5JlbGzOA0xLxpu688t7S6
YqitGEgME+QMpkeG+4oHwPjmPkJIpP8GQT65K0u8elqFsBuMT5XZpRQMqxE8d8ueAq/Y+f5Pt2dQ
CNHXakofOmib8QYzSGQwCvXdU8U2RL1Ujz54Uu049ApIC6oW5bNno1340iGqUJjxa+TLnl3n3ReG
nRBvE9QSEqNJN0Ns53lqScLbUTewFGU0o6bGFaq/3KICEEhJNqSpIN2UwR9mL7GkO0Okbn2WbeVo
2AO3aCRutgvIYA1UzjGkVN5noWwLg/p4EdJE33dBcZ+qAg8wf80j8tDW9bHNfUz9h8dY40BV5Pmm
U4UBUmjEvKEBqVnMa0HWp4+3Gs/e5aAx/Rg1HQ4GAQ+jXRhau30yr5wbjP0B4y04CLFQlji/0RoJ
KwLsPrJB76hMFTjvNU+W2KiXjMx8FzhPMd6kw0hM9y4uV1kDGgpBgv+2lJlzynVUiTDWNB4j6Ny5
YOmJAmGnJFl4vq7l8mdbNvNKYarXPNI9chzQjFdM1NmefAscN1Ay5A5Z65ulPu6VB/PM4MxDuWCR
yjQSw/XnmKctt26nrbSq2QLJsrS26ZmfXfFTU3OgQZpq0IyQ4HFLK7qrN3Q37jSrsgZLf11WS1w4
FnNUQZJ1CThqcSzU4hDnOqbi3xhfhDUt7N4cVeBqbISvwtOsQr15tCqz1QyvcDJIbNc2sXAMwWGQ
QWMXA7y3D+QVr3+2mfT8bmF+noKy1x2PnQzhJZTRfP/PbQtLZ3GOK6B6n7kZLaDXaKYb6iR2AkKA
N9QgTeaUP/NDs14CkC5t58xhyEUCXyvYeMyzH33KbS9GcUkfzFF5W1jbFNneOovTLzl5bkIdAmcl
eiTHRFYSA6Sh60huUSrtLdRanR5F+9brbaKNq1EJTT/7ddv+NQTD2eeb+ZO+ZygX5/h8mc1Xisns
YdxGeOtAQbDWrHTNj82GRxjU3UvxfX2AoC6/WxK4vhL9n/2Gma8RVSUPcVKjZ4SZCOTgJmaCjCKh
Bste0AM41tlHkuar2ytfupdzf8OhqJ1L8DexHhoiwEnCnHCh5Zt/bYYB8ff/Mps58K9ExjuMNYIi
qm2kHKPJzToPNeu2EflSIHjKuk/MTLf05BgBAz1Wba6Qowd+0HKUNy3V1mnDrY6LnR4AKAbIqxqW
j9VUyBibAmk5eBPDdqNQYknJu5dp1sQhmJbvWvY0pNs4KwwPsswuCtmkPY79Xe7HoNPGiLl4IpDr
9tiuKHesjhxoMNsdakgqtJjH4aspOcLlTxrTXVGDehJMkFEsP/CMPzLsccDfFfVAR2rx5i7swp8A
B5oqeF0Y8e8UF30PPv4CN4UhUDWV6THUPobwK0h8I1bvZLSSovyxbZ8ldHQiMGdC2Mco/TsqPfrF
IQLJodS/N21gdkFg9FljpKg11cXWhcS8G26SCmWuusXY+H5IP+Ty55hoG15AUK+CyJ6a2kDzOAxR
WDYAMFQNFhfgNYKaFRhIBhU4NGcM0zsWfjXdbyl/VvvfqfRbYl8+9AMrwIkDOTVSqEFEvkDaLFZV
PuybpDV8AKhNZSgftRC452EkrzWjhaVmjTiAAAA5ts7vc+Zt3QYL7RXxTIDe3oWN/qCk3p1P2Zak
42PBtMxSBvXj9vm54u7OTs/M3aVNLcCBjmQ1wlBMTRunDDVHDwZjRNX8tqkr1+7M1Mzfwam1Y6rj
oWrKT42rhqZ4aGkpC4/S0oJmXq0hEaQdhymFEx9lLhuxNNhSLIxELI2fLuXf31XPk5un8KTIECIj
/6byPtHid9/VUDqPjcznG3yqNSin7j2Ux6UkgMqju+DGrjy/Z/s5c2Ndn2RaUyKWqZSJOu1TipZi
iyve+dTCPFqikpTVTBrIMQlQLfHj+CkGP4BLyXMrVQ9aGN3FwL4UWb/g1BZOykXghJcplcsppBnB
B8oeI+0ghvf/dBrnYZMuu4nax0iLyw7O7Fdbv5T9koralXWcvm7zpHXIZL/IwLUCxvbMKuVnV3vU
F8dMr7UXzqxMMe/JMUzzTnch70zwjocbcPrskm1xAMI6X4O5xcagEnrRtrZwzZaWNov9griPw4yp
45HrT26U2AMwPrKr2P/6I50tbfa2MUnVhFbBSiyD4zZ8Db1D7QfObSOXjUSQSp9q6s0uUsQgCKpp
SnbfkewDoifbrkmfoih+LEAAlUWZ4aMxAcWLrVe0RjsoL+n4q3NHR/bK1Zh+umxJeuOSX+/8F2kz
7rPaTQgqh0N2PyTeniG67ilbBX5gjypwYCmIpEP3PdDXGPVHzx7MWeOjLLqdJNBLVzWDoO4OfSSn
llyH+kse9hsWeRa4gl1aRp+XMwbeZfybHTiV6EJv4/weTJh24OUHrYkHgyjuVzJIrUWHcZOWua2H
0qH0IQNY9SAnljCGY6lyZrIitDDC8tqGQMpGbB8OaLklrLYAjbYGUVo0+FnH0rOvCFPtf4quxnxa
AIVXZiksPHSlXdcYJwxCYnZKs5Vi9PfBk2dm2VJweungvxeKoiMBrytDN/V8oaLyYlaqaX7fa966
dPlHyTiQTT5Up9+VUdv7udh4BNKWwHWtxnJY4OC8dgyEDIANmhUK1/m8q95kQ1i3cpTfs2BTsBSz
yagmN8EKgnB25f9JlBe3zAFOQNABsU29BE5l08rUjqv4DjRndq/KxzJ40mt96V5Or+j5ERAE4GbI
HykariCZ7UwTQKlHoVVzz3vVrgpuNMzzMPiaPoKy5EfbVys1lH8oEdBeefkY+NoOKE1/k7O6tdI0
tX29sVqIG6uACPpQ6cVotFFnDXhoRqj2dhhFe6sD6pDgOdNBJ5fg/dZBFMrQiCOmh1oW5QoYQtr6
2UNnOfRjBKuSKSUKuBjAfNvq27rNN6nCLC8PrdKPzFLPXcy7iLXM6QsI6wxdv6e8XvGuP7jRjwqd
6Kznj+00Sjz+aUX66o9Lk2gXL7aKXdMUiPcoMlH0i2JUVg49ymjNPaBRd4zQna4+LfiyiwLHzMQs
yIrdSs1TFyaaQoZGuWz18YEzbUcI0jgS2wIXNBQJ0F7lS9o0donNX/gJFxHY7CfMIrDCV1wKHZTm
Hhc+ROqjG6MVW74jIEu80mRLBjDP9CZIxKJs+dIGz9JJWfTxKEocy6DTH6JMPkCH/vbqlizMDr40
aDVGy2EhDVuwkoPS1VuaMl4wMY+6UJANue9j/4j34EcPXPy8vYRLmMr5B5qHV+kYjCgJwwCaeto2
dSSbWfzJexZbYkHn+N+GqTNrs/AEYg3JwAh2LOtKS4y5FWSb2wv6rgJdeKO/92o+60Iy2cugmtnc
O2SlH2lm1OGj0Fdg3bLrLxw9cNoN8CXAFkMUSDGy1hw28dbfxmZorm//lss+1my509c9icYa0mBK
op6Wm3d3JG+2uXI/FKjehwmGj19G9T6vxHPgQisBCanuvSJPuP0TFu7fXHE+Av+a2+T4BV72u5f4
thw/3ZQ8Ci9aeAUuI8/ZWmfOZmiGxh09WOpMymxQYtNvbnnUUzNDTQAGdLwfnpk9LTVzL8uCM8Mz
F6PGmZJnKU6wO6zHr3QjnOKl3EkHV6D/yZzIAhBs4RhfeYzPnPc38f7Jh21BYEZZgMW2n6lqh62J
UoH+zlcdEIko21lAVZiVFVZOAz3q/A6Iw2Uliu+reXnS/8ofz0IvTYsTkILhR0zFXuRdcgbEjFGN
AGEa5X60ODSbECLmdvzokTu5MMvHIbDAv7Tw6S/RVd9f4O8Pmd3qSsrAuTrd6sqO7rx169vNiHhs
Beito5vpKz0U+3AdP2CmZRvfNc0WYERgrf51CXr2M2ZpCMbpkI3mDeKQqNrIvmur3oLkzHVv/Heh
s/sMEe4KzGfTQtHU0cF6U3vFwoupXgumTjStp7+fnCxXDptY5TAx6P4djz8VoT3m3cNtrzA9TLdO
zuyu5lot+zqv4fSBwgv7n0NZrycCsFD9EUd3pPm1qJZ2iYqffZzZaxyOoatjBn46I+icriYZZ2C4
NsoiOuF/uZt/P9LsVe7zNh0qCTs4zY96O3ktmcTuDpPj144QIzAwX3kPsV3I3S41r77d6Y2NnY89
dG2W5LKPVRbJVyF2rHBtV/XNHu1U6lmDthcj3Yvq0HNAaQh00j0f2PDfEwwwJE+iewHUZtTqR0Dk
Lc+XjTbeeeLdrZ4qlzq3z8CVTHfyYf/s03xAIlZLOhYJrku3VS1AxhGXlffgCTWnOVSwQ3hmiahs
6ZIump05iwABqVYP+DxsheTaBq+mlZnBS/IbHD1Gtont4W0qoi68g1efYk6hEs+JOklaze6VcHug
J0kMjw29PGeahfFBaouV+sBSbcGi6gjr9gZfu2SnFmeXLPYjN6wrqb4ftCfdTVZxxDFxvvECasq+
YrFMsjwpWfDFV0//qdXZa+jGMoaKi2y6Zz0SRGaOpZWRdXMXQSEeQ6gWoHejrf4qqjV3KMRorP+6
7tlNhyZKHEs+1j0NUlYAcXUOuiqLoeTS9s6uOQaovVZi+KC9U27+/81cDZBPNnQOZylo5CWSj/Pq
3bmrfoP6mfXZm9r79IYtxTLX3pdTW7MXHdS42TDEWBNEHiF1+icpFx6w6evP/dOpgdnl84FKR4/K
w2JUhurVn6TorHT4gqyA5WtLB+FqSHhqbf4g63HASmVKXsTUsbVCKzHZs3qHlBMVIZBrpqACtpaC
s+le3Vrj7JGuGVNFX8JqODbbodv6TWi4HtLPeAnqcTXwOV3gzKlE4E4n+ejW9xVabKoU3I2K9CuO
waDU5qBSSnW+YoFiQmbEjrURfI2p0amIw2puSlFpSSoKs/3Gq13QjdTrrsh/+GP/iTnKZyUO7d5b
4mq+fr6EyhWgYCY0/HlwwQo9kyPfb+7jyHdUdMxyPVt4VpZMzHY/ibxebwVOmKhyQ/S9lVflfzQx
23VK1LEgLGzuc0wOdd6TnrgLQdhlOxzRCl7GfzZq5rsTHTyfnhrgnsS1lYSvkfCsuOhs0hWOnPuO
nEHivcGMREgsf5rZGj8Jhnxo+AAZEINgLtf/8Pr72ANJZ7UQvF0/339/28zD07AdeddOd1hTLEgU
a82x6TCKFi+xsf8vru+vpZkn15kU10TDLoQbtk3sERMspa1uQ+M7pzJvP5ffo/xn95aDlBzlTVWH
XCGUvWcOnY4iQsPfH45IJh7SQamn6bCfskSQIIOYamhyEIAEYtuI6DCKZNf7+h/fZ9JaVl0fgs+o
K/ehCrrxXjaVKpFtpZEas4aqkFEE8rMvF2uvK77KgGKqrz4IpdGsyNUsrxshmcfBVCX9oBmKqdyD
zoJu0Di02hTyFP3SHfme6Z8vFYSjFIwUVNXB0HN+DwGVaVkb9MmxGXxg92ITA432KInULL3yLabd
qh+CY9V3X14JXSm3dDIaWeh2mF6nWEE42p7yrnE0joGjozIks6Xio5ZDaOEpD6X3kPXvcvw1fLMK
3wcojqJ4bMqJhLnqyNTBbixrAOhRAEl6gHUivuup+uf257zwA/iaKoItpmJye6I7Ol+ipsmZmypt
fqzrrQtfR4OltPObRudiF/+amL/MUqwrQw8SoyPmebeteKzKe6rauZMC32S3QKiN3NDEl0SO01u9
xOh/cQ3PFzjv58lVyHy09fNjGEj3Y/OVd9R2MeuAavXtnZzc2a1lzt7snCacgUc/P3pdYEr9awbt
voQvtBeWjMzcNhpGPAW1R37sgs6MqGvm4kHu2EIUfhGzzfZs5rn9rIEodoClhOFLyguTdL9K9kKk
n0rcWBLGa6apvdu7dxkQz2zOXDmlQVg1OWx229GR9E0qHTNiB/ImzY3ITpDttDYpDyN7jpip1Xbi
oe65FApNnvLWN5xd+KTlmRACh8VlDIBc1y7Yl8pXDbBdLv8VSr9vL/qbduKWvZnn7tIAbAZY9lGL
OieocxCnD+K1TPN1Dza/PQhj1kqrPbQFqNVdH9PxjDXgigjlVTuWoM0IH1uW2X49WF7kHvR0kt5R
tA3x2bPeKlAQHb6kstz4pFh5JNtGVRXYWjZBa4AZQxdwPcSdRfh4DFTXcCWIeRTyphncVV0RgJ5/
+aABH5LUnGQcamUBuH+ZYs4++cz36LzUSVv3+REaiZAxZU4WvsiYueVSCmKzZB3FkgmJMgC6bbmn
IMx6UDFG7Ov3sq86edAuiNIsnPp5DR8tUKgIlPj4lOeAkUP7xgfL/BDaKdSKa89phwJczbl9+wxc
FsK/dwFMqLJKVBnH69wDM6a3FICX/IhOnNl2A+gOWxCD9WZFFaNG6E0KYanRkeovXdm8+Zw7BU+2
NR8wNTV0b6nWmb2oDwWFPCvmZT2G5mZM0/SlUDAQoVbAk0NK7favvow5Zr96dnJBjsfdGs/S0d8H
j8F6RPWmNfs/UzFiUp25bU254sSBHSNCcF3hHK/e+R4VeUbUTq6SY+ADSB+4NsZa9r7abcCzspPj
EohL1eqk/i71WGz4uvcsh8VvSOv+En60Cur4KIOmwKgqkNa5ILNjkF1zQyeR3ENLPWIGGOw0aAsk
HJqZOICyunC26OT9Zzddl4XKkNVoHF3xWcpINZroPQU8JsNYPVfW4zQU7z0l+VPXeVtP5FvJj7dV
IN+HOH11Sn8KGewEI6nx+rdpYjcqNYFzKAEN7N9DF90fqVt3fnpHhu5T9rMI2CwCqoHxlZZVZCQ1
avmDt+N68yI8AFjGRt8r1F8Ici9TK050SrlOVapyTVFnp1fJdDRKOogk5MLfV7KjYmo3qY4NAT6R
f5XZttA+wJ1kxlDAox2GqhW6yQPiRCJ2RKRvJeUQUmUPhmFbDkpz4PkDZhZYtBwkT79k/gVOf+ns
xKYxayWloeB6VZoNztGHzPa5RpBfR9VzWqdvcpu+eXkFSukkPKCE/JR4GG/wNfdDCfg61MOvHlPB
Rldi7hm+urRaWflD2uRFV4JdC6xhUsp3tTaAtTp6JqJBu9rVzIkCi4sfKcgYIisCz2gj6nXj49N6
xKmATWAMPLdIX1TpI+IRejCDHYc/YtTF9Xrtd1bT2z5du2jPaPGjCqrquty27tvoYiTzKSpGk4B9
iqXOyP9gyMUiyjNx/TUInWxo0LxkEkaToWQeFpA8VDXbbRWzjtk2H0VsNUD2WWP4mfWeVXWpE46y
jLGpYF0ExWsJci2u5od6gPYape9RWY1GT8KNRvEt07H5rYaxqQ4Mx7kydMkD88JrTD61jjlBccSJ
dgdgUisUKWEzwTDoROKQxfi4e4j+mjJBbR7dLnHsMgA3g2Aj1w9EvQ9jwCsjzJ1ApKHRXimIuSE3
YAxab2m0h2L1zsPMToQQLkhlaG0DhnzfD8+RGj7ppNmBQu/Hbe/zTTJ6fnJkGegYGYhdKujFGXdD
QSS1TuVjX4Z3I3Id7CdwwkYagrmuOPqNDyWS94wOZgZSogFVa2COZITvvv6BCpHhVpjFAAxKVl6U
/C7TuFNCVzTLPUdFjTNg6Zq19VPk/VYYan8VedHd7oEPwpCVtZZHFtJzM6x+uM0PDMRgki8CeFfD
kFs5/Ckbp3BRGYU+aRGV0CgVO7eqdpXXPjCUr1WXryCi9dz5DTWgiLbENnkZjp7vzOxODbVaYYxB
CgHIi3aJArk98CN57f3CB7i4uedWZnFCpjbImzQ5PHo6MWigrCBQtyqDf4sS4GdW+OyNyWTBfDwt
IaKRj16gDgy1p9vruCTempmYPQI9IePgBVp4RNHXahOnilcuJs+AkNnL1uBvPGEGtm52Diq/3lEt
oYFoESNXLVQ1Fp7U6cvcONN8lq1IBEkZafTwmLS/EuzlUJBNUUXHvPBXffTp1guh7pWywbS9quCA
RVHoxs/WnqidD+XbTD6ibgrhjnRb5I3ZZsF9nHo76PSVU+4/gNtIfh2Ko56Cfa49yJg7K/PKapu3
IAa5OqV7wp54nyKKfWor34x0sI/pnQNUqNmnh0j/0+GMaFJucw52lxr0PZXemFQCi742tG/QDV6I
365fgb/rmm0kz7w6JwHWFQiADt3nQHC40AUXdJmln28exdc86TYWBQhjeQEPlA2QUvWJBQaGhZLz
ZfR7bmKWWSI2SbO8TMAGg2GBjm/dcSUqakjjR9Juq3jL9Ofbt+FK+H9ucdrZk0VJURKqY4udax3q
5D/C+tCs6jUz0PtTLK3f4UFZ+5odmspCEn19N//x53MxLqYVYVlxHh7z8ZU1myxSjdtLu34m/jGg
zlxJMIIhPR1xzwMfSnGaJ+ON8r7Q81rYwsuQZtrBv3Zmd4rw3iWBBDsDCJkgs7cPgl3YaVaekI3u
qtbtVX1LJdzwGXMFLjfMBj9NSHhsxnBFXbZKEAkpab3mPNmDpm0lV91OZHiwK69JrTiOH6Vaw9tV
+r6jN3SV8Z/hNKQtYkMPYnBFZHchimlRVaxLhjA8a3wgkiFEa1JPOeiCmnwIViNQcWVCfos0s5V0
cYj9MjI/38TZ3aI6Q0Wu5xg+SBwFaZdQddQmAysYXJOkvUGZug7J54CxXQw9edAaWUoBL5ue5++C
Oh3Yk5ug8ThCwuZFR6bdIc951vrQjDjATwmPrK7sTDm+T4cnBrmQYO9GLhCA7cJ7sPgbZrdRuK6m
eZUgx5H9SUF6xYLOEBjGQXALBcUHAQQtBmQCVzX1fB+Re58T+/b5WjrNswpQGkI8DgKO4ZHF4rUB
g1vWQKavF/swlZ2+a/6bOT7b9LBpmrYTSnjswLMidaOD/M8ZvQfXD8FHtzTTfN29/nNV5+qbIdi2
1Ab11yP0qsH8KzyjEHyT1gcV+0xQfREjFyAzahYu7bSKG3eWzzbV9zo5q8GbcfSqAOV2aQeakAVZ
7EumoPPjy2c5YFRlrRe7OL58UKE9UBw9GayNFaj1PnRcdz8hVoIRLypKFG9yJw7G9UDSTVCEzzwA
+g9Nm1Ye7DxsNrdP1NKmz8JTSYAjMWvwpsUb1VF3aN05/lrZLbaDJz97scka5NyFrGoaUuHz++vz
YeSDj3G+JMGT6YK1kefttm/ooxS4jSFlBQYkO91ftzQt1nqKyTy9hdqNGDQQfNXaazj+CvNfPSRW
M/Jb5pjri79at3qLvEOVZJYMVo1ir4z6qkDuWKY/le+C4IAkm2r+V8a0xkQm/kPjO2jEAPEk0G2K
voaU77oYYwZNd59r4Q8oLS1EtNe9xsnKZ5eojTi0V+MIJFGregOixHEHKqDCAr+jna/oF9y5vlA1
vHqgTyzO/FTBh7Rv8xgg+epHjVbTuCRwN92IWx9zdmMKtyBpUsMAL0OjBPgH4wSGAA1DLy9hy6ff
esvU7OIofp0ndFpL0eW/5bwChSOmQaD6cvsaXI+0TvZsdg+6rKMB+AEmWjWp3zGzWY1r3WbG8I46
hBs5xCmc6OhZ2pJLvwR9Tq7hxPJ0Q09eNrBLVUomY4V1nJij2A5gU6tlYAr5r1q/c9MfE1kRZ1ul
BqGEqIxCL/YSXfCBfLp/N/Z5ntr1UTXI0vQrWE2dMCarDJDpUnNC7Yl1xbGp92q6Jnl6n1ZvGnUh
ktNuwzR+6t3+mNYQu9BeiRfsGp5a1SQ51yBjE8WurTimeFDbysEe74PbQSvMoA4sKkkGgSPowtKs
FMXUMrBQwtND8KV1qeGXuqGAgxNQ/oMXdmYBQCiaU6AxrdaBlGHspm9+xgqNjF58hogC/AQs0kpY
YEY1dl8C+giVhxijv+NXD/xukwknIMFrC/1hnqcoSyjZrw5BIZpRB6Ufl9AU1+48cAlQstUw5qKh
JHv+TbM0Ggc/ppj0S2KrBle4EaJE5MvcUPu13ITm2O9kwGtDjDRXPykmb/RyIcC+9uSc/gYxi7Cr
JmqyBl3qo9psGejnipyZbiR1qC8OCJIwXRR/yikxkNEK+umOrxBhmgSvd43rIbH8nQ4gU/uzcM2u
uCYFtV0Fmh6Tyu+8l5oKdwwKUpO72iLmAKRxu0LnatU4zZ57u3BdmstQxqtf48TovLtaSdzLwRc0
GQV39Gh3dxOouXGgTi6bUIkGiedC4ITm9+V9Ol3ovKcqtX0XK2VF7pQkAzX0Ow3Q8pcOYfeQKZsk
7w1ZX4WAco7NqkPcqEe9nbjjrie60zU5SCXhWN0PqX/IhpdO/VWLlQdPXo9NYHhJ8p7z8CDpELSS
E6fNJcXQNak0Wg5RKw4p4pWaK/7aZ6MHWddW3zUsf68VIH01yjB3xuPUqQk/tqNbAGUtpFfXbdut
lmnKQYqgGonm+2dNPSAN6g/gG+5Jo75S3q408AGpeorLWCRPrHXXAPk8g54+M4YRrLlNgq5/5Hi+
9LPxQ8er6i100EPBHBK5VtIod0WEMwZ952jc1mCCGPG4u9Fr20FbSqWo94LltUJbcXhTgBhKMuBu
JGpzyJWX3Z8CKIEwYq9ojhdoP7qPsqs5Geyq42crXvGVjRw1/gEQLdF2G1dOrboEzy6X9hRVbItG
ikl8UPNI3lOUjGskhnc5b362GNr2wXwbkdAgkLX2VERBAFCw9NAFzX4QJi3Sj5aC8IepEG6mXrOJ
i9Qa8h6cAS2animJLLdO94EWmyxn+5S3TqIix5ODO/B2P6hJgcE2ZQ0Njzfeik3eudsgUK0A1kid
DIbK3/Sosouo2ddRBlLTDryeaW0EVHYaRey1Gt0jbktCXSmBDK7r9i4NpMjuYohlsTy3C/A7ggMG
r3DqP8q+jPrf66B5mDQMnCnBrsZ+vXCVrySFCgcuAmIkU39j3pQbsjFLiqHDrSqyfVPAp3u9k5LW
zkIozYRHPxs/ynAne8+ot+vq223zVzKhM+uz9zqDTiZqvLAOGDtKq8pm5A9S8MeP1V9aJi+8jlda
eag8nKx15s8J81QtK2ENyBsfzeNA2WXjozrqKGcpz2odGS3hJjjPrGT4evlPK5039mgBETwon5K7
tAY+lPaHLvpdg+SZyZbvxwvbegWJcrbSeQ3Sa/MyaMHuAWSjftfUEICPfogSUkxZg2H8Q9yBsvso
pXA4Un+cyMnbYN/3LzTITSRvIMtY3V79lVDzzI9Op/AkOhIgxIAYBn4PJ+JPjTTUkyKwTr+m7ut/
MzRLUIgflfBsMFT7uh2NCE8Qq6ukxiCMWFjT9eP09xX8DglPFvU/pJ3Xktw4loafCBEA6G/p0lVW
llMZ3TBUKonegZ5Pvz9rY0cpVG5ypuemu9XdEUjCHBwc8/1m0E8F5YLeDk6LHM223pguQ84TcT3d
n7YQhrn+bV9bFoB5Pb8BpRdBQxuYHAAAbwVDjosek+KpqvlhaT8PoFQYTbuG3A3B2/VhL2R0/x5W
eicoNKbRMOESpErqGaZw0RRtN3m65eFDVDX2CCaKZdwT8y5Bd1tn/gyoG4zFhqEhWJTxzhJwDeqN
Sm6n6KaihxooclK8DOaLUUDn0cBDEj30pebo4q3H7WYwtlX54F//jFX/YbFFZ8vFtUJAixb+A92D
fz01EJ2yMx8Py00Kep3DRpT+rpXZrA4qGTiqG4Op9T29jfP6pm+Z24Q/aOx14ZEUcBdStx5zdLpA
TDx70fhrhLT39c++kLf+e/UkoxeqVa7ny+qleItHtrmp/MS1Hppxr3R3BBQuELdtC7hjt9tSIJbc
hjhmbq91onytvf5788pFJ2RRgRgXn7EBQhdpXM+CGBT4/2jw7PwxR+Xjph89DWVXq1UVF16f5+dG
bikNgikE5hqLEMBjSrpkq5IxAnd+XtliK26xTO0AAJoEzYip1lCsMtb3CLKuGPZlu0jvu7++RDJv
Vg7oFk1h3jRF3ARh5udDvGn4R69wVCH86Maf13ePseyOawMun3x2aKKJTVG/ON1qMPkDbkgd8e46
faWK3xHtWSitjbSWnYDKbRDTpVqxyZHv8CP+xLqnwECxRoP8bantkVzR0Q+pbHT+RPg9tLPAfUuh
x5B7wNF62WC4JQQSNI27fTXjwvqpoqBDPJUoI67KE7y0l8Dy2+inhQKBuI7sZG4+auDIStPLrO7Y
4XFJB9SmHpIeahTdIZt+6pq4AcFpZwYffFK9KtL9nD2FMUq9Pix0NNH5uznfiOa+03cTfPJmaO0w
CUF97B5j9ZuZZaeQo4kSDKqhwrEQnaMn5g/VeCrH5sDz7mBZq/pbFz2yP9eK3CE7RAhioF0AVt5V
/Ah50tyZ3tIdUgOb5kBWcsEXqhH/9hSkm5l0KCQiM3bUlD6ia/XIwM2nQFNziDgm4fsiSVLUjW00
YGFaDSAjpVOZGiDwr7kW4dW5z1GeAUWkVlm7Xpdr5cvW++OtmdJepyEsZ7x4poquvRWI3WgE4rg7
DcqLQf2qEPWuzl7DXHWIOblG8FCWrRvHna0AjEXB+7t+Er7iNhb7dfZzpJOARs4mLRZXNSLsHagv
0YZekiFQqe3MQd9Ec3+AelSrPXTZSiDwovk6G1m69qOcWYmyTMSsp7tYDXyIwuHZUq4Mc/muOhtH
uufjJgJof9kKXTG/TCIG/wp+uUes+4K2tsphtalxYtCnWUozoQ3XJv/tbpTuaNVIFCDv8BPK8Xvc
0l+kHG+F9ahYe0a35mh8xNU2hByQJn7y+Qh56G9Zs23aRwP1siHgaDnZWnytf2dt/qU7fNI0tRkU
/ChtsL4hJm0J9n21L/7y/Xg2+9I9bU5zngsd5Y8p0X+jgu7UdYrPkRlME4hUoavaTlv1GBba08yh
G9k81QNx8hQ95f3kGWmx9lhapvrK8ZM7R4MB1f102e8EGQyOTKU1p06tlw9RkdqMwLtm0U2Pf9eN
Fkp2odJbJx+s18DVAx+/385Bv+XailH49BKu/SopEZwAjJhVCa7yaU8dNXf1veoMD5blh554UV1w
W57ZM9jH4NFsYQvWmygv3sB/lkkW07LiolYBC6K3iULfdOw5JQLvJxj8ofxosu+pupLCX1sGyQq2
eThk7fKgAYX7iJJ428SrTWPhjvT6JhxWMlwXtzqqU1C7yZmmfrl7YpoFuooXRja91AO4Zt+r8uG6
Ib3oJJ0NIVmZtlMzmi9DjAA5ivzRitMVU33Z5T0bQrIizVyPlVi8pKrgELWuXOiB1Sj36VLhCJ49
x2q1zckPi1Mb4jGPcVE4Y7YTQWgHEGYo28wOgxjKAm8JeYRAl5sMBz4/AvK98kMvX75nP1SyLDUC
ccGQLnPhozN1OMVe+kt3RwdY99HtIJqKZ6TpTY7xE1saamFrZ3xtLSSbU/N4bPIcE8VK4z5uD1H4
Q2nBAm2OGd5HOpQdcjX/xoEBMR9JfaeyacMTur2+IS7e838mQZEi3BZq3fjAcKSrJt+SIbkL9NEF
2fIxNdfYMsth+WI9zoaSrMfQDJA4XB7QSye+6kQON73QW7RwFYcDkFk6a1N80X8+G5H/7T8zCtpV
kdc4UOLNBM1oTJJtz2EkFRWh/LsCRc9Q51uzkmtTKhmNqrS4OQ6Y0mxkL2OvOEr/ZCFyGeUnqtWo
aUWEVtHumO5b7aEKI3fsUztDNb5WBDaEq2BkDC9Iocus3tb1kZkDgrnmNjP0tySNDt1UHBTASNeO
w0VbdzZZy3Y9e2wYxBqaOsLPFopjbrpbPNIAykE7/gaMWGHXLdrEUVmL0vvN+iPx8gVsIdcDGSFt
0aj/e3QlSiABqmH0wekMNzJ+atEGiUrkGEYnTW/68D5p0Ta+zoW67HidjSx9txVHgBOGOIaaPb+i
PV7zm83SZdBlPlBhCx/Ru37kLl5iZwNKHiVkF3sWJxjQSop7sYCNzfsJuCiulW6otg6aZdbW9kLl
AChxf2ZXMvtDlyWGtUQkwbcvZr/fLRgM1ECh7Ft1cv8f+Wxnw0lXwNiWA+HLF3IVSYnstUN/7NCv
ittdPmh/vkoy4BqwfoawPvcM8xHMcNsKmiDuIuI1uMJeML8b6NKkbvlyfQUv5Zv/mk/JdLMpnvR6
cc8YlGLLctgKfl+RAO3bv0qxT+PmV5Rt0JQLLF+FuoynoLmHWOLKProcAv3XNJtUst1QrWl1tkTU
ZyjlMmQnCu1X0rEd4YOdw/RYhTv0864NESaI6g0N05XLQ72+lU1ZoYcFLXB57YhXouJpZu6Websf
k++jWR0aAZ3zBa6rulEDOQy1O4i+ReLnpgN7lH7o0Yep/67n+gACqkMh0SzizGW9cKHT5I+ozUws
7qUE0jV4YdYDGCrsPq0fEnQF6BxiGGb/rR5vKBpBYg0ci7I7tUnjlFnlUEEgeznvMrVwlm5M7aZG
eYwVtnuRiY0Oh2NlO1y+2f5vI5pUume0UDeyscQ0zH3to5N4W4ZvY5e7Ez4wREvt0p8y+AGq9kNa
eBN6GBI0b17/EZe9iT+/QTKgBmmtMUF86hYtlRvFgL5Ip9z/d0NIllLtB01LDVzgKnnUtTvkFdbs
1NpHSKaR6YXSp4stXlyE9qnoN/qP+hi4ylH/GeBFDPWnNWu8NqRkGmsaTRVfwpNhpkMS7DUQa0LY
ly/WPysjWcO5KgDpXswUFv6+yXs3jqJtU3w3Rt3tpufra7RqFCSjGBsNzwbyaRQXkefMDb+3B+Fx
v/SNwV5rmVsdTrKEHWGcdvqyJzbq7+lYOrkDBVknQP/Qv3FZr9gbuQoBUFfTmJePQ3kWlHuT93hA
ya8KrC3pvV7dE7zWV+Zz2XJfvdZ/rZ5chNAFaiF4hC0pVC/PUXGhge/QwjOpDq03p7ug2yjoRlwv
uVjZNp8zf+aPjVaWxO2yMUsg14lioMsW+K+fDUgi6Jy4/pWXHeU/HykZj6GJNXhgMB5AyHmBkWwW
fAJLphOfkZXXkn0+mNvSWhPiXPtEyaDMvZpHosKwok/uarTkchK+WeBNWi+crgTYVs75pwN6Np1F
U5gJxJcwneKXpe5VPLGuz+Ha3pQMSVtHcdYE2CjKfBeZ9UF0tdME0/fJOBHlIyyerg+39j2SVREJ
iv6nEcMlFVCWimrX4YopWdv5kiWB4k42WxNWp9cYOl5HZ5rKV+hwr52wZXNdO2GSCdGqdmiVAeME
TPhtD9SYann9+LMbUHaJnIDaG66lwmlI7mDaNrSL/C77B7MJ/hkzLYPpJv769/OjakWLuCp+Q9ui
3AdQMIuvbI+LtWTnQ0jTSRLWGh1bphOxBUUp0Y05OapZLBCHKOSOhZ6bkN2H1RzZ3agdixqdRQ1/
UNPa4d38JgriVZrwM1X5Jytw/tOkFRBKWMcQCsK1GzlAIQtmJ665gy73b8N02gdqk7e1p/lFF/rP
mJbsvIo+zAv03y5XPfN1p3baHC9ft/VQxOUW0VbNjslx9bq6ZOjOR5ViEIjqNnFJ8aWpbto1MOgt
hPyKzAuLLYnu9ThCKwh45UEEYfsMrVx3cXAPUXmnYKXXgpoSWp2nGsQZ1u7txTrIh+D8h0kuZNNR
geYQ/DBlSG6r7k4VH/pc4y0Y767bjUtVuvx8JNnW19oUBfGy2JAPTRS3BRgbklBYbeHrCFagDucX
9Fjv/42n9vIgufaRi007s8FBVSogQGDNIbGDBpzGSWoUHBWemA9BvS0HiL7FztjnK598yVSef7Hk
VaK1pOvQ7QMfJRSOOt9ZZuRen9RLF9n5CLLtt0oahYupnNWf/ThukrpyMg5B8Xy6tcrGuz7a/7OE
hs413aJArUsfFAqiRlVG/7cYc9wtcRJw9UoncHsnfULVo0NxZuHtbVYGvnQlmOg9AOdAgSyCJplJ
2CbKajI0n4Ji5cMM7ZJ3FCSjDpQ5wsaR0kFY99dc9ItO5vmwkulkUcIKaOg1kGYbXcDkc68HfApe
5ut4XMdAXIxFnQ8nmcM80TOgL+bmU2CXzp7a+lAYTdwF4ovAgkDAxo1G79/Qrb+0j85GlivIISY2
GoP1OTIanLcRaohPy9EMHhmCpONxBm/wF6TI12m5F/fU+dCSZcx4rsQD15Y5njxuuv1j6KEyDYgQ
YEn9xcHVvWKXrmoKX0ztng8sWb456XiqFFjcBRApTouKcWYPbntLt/X2+v5V1uZXsn2TJUorJQwf
WUZIZ49uYT2qKB/roIwyvKUzwsMIwi0giWC2XDVLPRP4BMK3HJSAIPmm5cKuMjQwZJsu/46uDafF
Q6TUXkiFsgjjY+qPYQbCppbc9gMCphN3wvZ73JxK6FIpMyTeURBX69UuRRvsig26eKOCk8YYAFAg
mhrSCuLXx0UVpu3JsBrU85rbfribaedQiKI2bYMCC51CKaT4UYUV0AD6VospeBPTAUpkK7/li51A
EPdMWlPOKqjIp9Y0CSEs21nQ4w1dqGDYaINbMYRfLk1pGOmLS7DYWBSm9ETBQLOUGT1g2l5rv2vk
PyYQSCNJm1QvoENe5CAYVdZuKcIT3UMALMT17bk2a9LuVKymyi2R0FOFyCE0yVDPCKgo5MauD/Pl
EEjfov59C+uNqY98WGQM49zJY7xks9eS3+kqyrLLtUKStW9a/vvZlU97baRGjBLDUO9cTTkGEfIc
6fv1L1obRLp+pwA85LHFdmOoLbSG2W3D3p2StR78ryWg0sxJ11+TdqGAswxVr7iH4Jxli9CbDaCC
OHHKdmdAuY72do66qOvf98VrlcaV7j+zz8SUWdh9Jms3VQMq2Xio6h8jPGY2ma6Or6Z1uGIs1w6X
dAsaKQtpNmPl6vF7B4iCFltOYBl2H35c/7plv/3lFf79daoUxq5oMw+E4RQbMXEzIGeMNW3Xlf3x
yUc724RJZFSTAvTEKeHPevTIoOLH0tVI0dp3SDaiqqBGVRNouqobxdduipPlgXX8BHmJm/wxOUY7
shLSWPssyV5MSmtw3mPiRv0BECo0iP2ay3Bl7311DKTlWT77bPIgsiWiVoVSWeNNHrQpph9Qb4Sr
id6MBSBNI1t8g3ryOht8ZQOqsumYwy63zJgirg+UBxu9FDUCBhICZbUm+7m2dJIBsSyBThUCMbG4
4i7RD6GYV6bx8lrpOvhV6Ow3ZdZujVYTMeQcRjeEwk6ku03wQy+Ed/0oXTbtf0aR1kqUdWs1rJ/R
XW9B1ujNosdJQSU++oD6tXjX5eX5M5a0PERR1KRuOijYdS8nvRh3LTR1cJtc/6LLK/NnFGlltDnO
5oRRrEyhuqVyM0fmf7kyklFPrGycKHhsp3n2Vai60XavamJlkLXJkiw4Alxpr2fDfCp6vCTCEAFy
bAMOlzq0Vuz22k6T7LamBpEaaZgxUSGfzJ9LdKuR1ULZlVHkjpq2NEg+GPigEhWhqZK4Zaba6LNZ
mbe1YSQPz5g0Xeglm0/BvC2j0NPLU7+6A/6fe/1fm8yULPfQKVXUCExZOgHIOQvru4E2sEC5Vcpm
F5JuoyvpbFeBZauAcF3f4GtfKBlxEnPTCHV8YYoOodbC60twL0dj2/VhViyDqf5txa28rClHGPGU
BUcR3Fc9ceIaAjzkLYlWqY1f4jyfV8af+Vy++ezK6BuKTE0FM5SixyLPO0dNb0nzHic3DOlgHGmP
zIU9sXxz/SNXF1KyFg0aXoK5URZrMfgC8m519a70aNetf7Wgw1ESeEaSelX+4/rAK8fblGxIbEQR
43iAnBLU3HMAZIIAqW4EQ5Aa3l0falko2VvSLJUD4kk5/ZJyVxG+GyZFzKeWoafbmuwaiebrQ1yc
xvMxpPPQJOlsDVY2n3jbPTXReBeV36ek9MzqTXQcaiDKbiFz9+1aQcHX0At2zvnI0mlQeMIC3arn
08iiH3GuPClZcW/R0Qei/s1E5eCko7UdBMQjJBl3pShPWqn7Gtrb2WR5Olh/16dibbalY1MwI84r
pZlPEYjbavxTzcU/MNfnXyydFabSAW0kGMGMXym6a0m6NcVab8yl/Xk+iHQu0DFc9sqIQTJFt+s5
3IRggADnbpeg916fsUuG5nwo6SiMTOmAoG1x/Qz10bKanZkgJjgop2AIt3ywnOvDfRLkvp4HQ4cU
JxwrJmMCoAKL0NUczQsU5aBMk9N2R1Ww7YzKaSckkFchrNu3lB6HlsMgMGt6xIX/Xlbza92MqKkU
6BQuQelxq7R1W+D7I6iXK2bmd5ayBZUDVjIYHWUyPREn4Bze10gNxPUMXlE5oXuO3hBzfiiI5UfQ
AphCcmNCd8ouxvQYgCyvw/OCmKjfpCFIjRAqRyWrqYMnZ5h21QIwnzwGGrKsxT6hT3rXvIamDjJL
yw+6NqROH6ov6Jx6SYBE6tFKqaC1PMuQoYnA403XWkUv3UYg7v/fbMrAg0ytUJXQJnCGErJrZnMT
LC2snPkrq3bRiP0ZRrrW+SILUafxfOoM0MtrZUPAmZ54aier8JPLJ/jPUJIts+pR1RAxw/4wNFvj
GSrmg5UjvDaEZLSqqGuHASGok55zJ2oeUoN51+frk3l2ZZcbkh0a0aOujxO+YhxBrwdjeEbbRUPt
CAVHE4KSGVqwmm8aKdCtbjrx8DtjYGqZoHpkwkyh2B65XQVNp5zvUt06GvSGzvidvSP0xjUTEL8z
zVYV8ECKXQ4tzqwMNoq45xo7THjclZofsvepeKTjryz8UVRiH6L6B41ntpGAN4QpbQg51gzvw9RU
7lnb3JYke0dPnmqj0j3H720zD+lP9PRHK7f+ZzRRnhy0LqPOw7IMlcv91mZviDbWK/ii5aHUbgOU
1Aa94nU1ddVmdNNSfC8y8Z7iY4ge30cT8sphbM+V4nTmIVB2ZZhtxxJoUX3wSpZDSLf3eBK6+jy8
sNAEIbXoK+ShUXqG5AfgkV3pB8Vrw1bciItv7fMvkTbrKOAs1QEu9xr4Lh0hW2L9yoPHsuk8qAs4
gXhOQLYS1gOLwVpQP2LK7KLQ9oHBbbDkV/b1V0lB3MYoyNVUEMMYNH2lYzomaj9BMhKCtIVwyqh3
x2FBLAO8kdeuRQNvSN9BOjmEae1pRoW4twJsW/S0cPtHUqFdb7B1xMMLsHCsLnPQwQVhIW3FI/qE
Wsvrf/4zpVlLArhBSpAqtwFh9uc1QPlmMlU7I8YDmTvFyYLUK4bie8Z4Ymdo20GhPXpoIhjdNGzp
viQovFeM7j1hKP8lut/T2OkZ9EGTyVdJt5vK0Cvn1rViE6Xa6JlWcb6CxHJTGDCaE3+qahyJ/iNt
Qbc3s8dO6MSpi8wHAfVQcJQI6dU20x6XGsiIsWeKzoYR8DmigGYlLA8FCKc2/ciCcUMrQEcTtHNG
o1OQxDEhM45bZVOGtVeSH72pgPfR3UeLfhCkdVZm86uE97Lo0BHUmMI5pJolhwQ14HjYZYNya6gj
YEncEz1uNTRqWIA+9m4dnIopsdXkxiKQ2mY3UXYSwV0/HxjKb0u9OyRB/GJMmddrKAhVpj1qiOxU
TMCbZK7aDZ6W36VFj9TJEPtwMvcpVEhKbr1BKx5KUNHk50UMFEiwSwRd8RZkS81UDVh3lS8JcDCW
5a5GPIBiXtY9PUb8JscmTZu1jm/Z0/ocAbBMAzwPi5oy9LNVjFmzyhJxFyP3Y3aCIDqY6OhgbZ+u
XwkXbcX5Okk+HQC0eo9WLwV168hgVcBITIA7ZbaKptV0I7y5wz/n1KYut8lq98olR+F8dMnN01Jd
n8y+UG4r+sIU48jn2o5mtsKz/1qcL21G8++XZF4YQ0l6HO1F1NT8rW0XzlF4B0kfG8dqVTNUXj1c
In/tfSl2EhkBqHhGrqBOftqpieF0+k+dYfZQinx9+eSdKI0kZ8gG0LlEngrYrHbYlLhHWT+unOSv
FUd/f80naPXsGS7ajCdBWGON9Eq3R2DxtRkyi/qidgS2TKjbGYM5I8rOhCPbsMBtkKIURmhDZNo3
AZHAPjb1U7t6Di++8862zyf14uynTSNkh5oWP43up+cRhmbCMYns2iFO5Rn7IgeRHLK1kJZapShe
cD3PR5actQj6FaGOJu/bzoBNa6rHovoHYfnzESRfLQomvFX65dtC/RWgf8cIwv2YPV/fQCsH8BOE
fTaD8VQkxETcGh269S4HUDbrodWpZmub6FIs5/xrJDNTMU2f0B6j3A78KQWpYs5nd5rvmLhrMoCv
WgN+CFr31BVXaO18SPalpkIrmgn2hQ+4PfDmScrAvz6DX8tKpPMhGRdjqCBTrWKMhSpJKjfxdRdl
rw6ASxAC9cyVy2fFuCiScalFlgfN3CoAIB3rqtgaJor+8mSTjJl7/cuWyfniEP25wuWMWphaBW8o
zFjcqy5JoMoDaADugkPXahvUl6w8+Ve2opxei0TBDYNgHjM1grJX7Yppy9v+PyWH/71aquTlpfXI
2xS8Q6xWvE336UbbQNRtXTB4MQDXJk8yEKbVp6DK4viOvr4vG7vyg12PJkUDSo2wR+t5rrXpk+xF
NVuRkgTYF4o4jobxYOXDDUGq6/qeWDlQcjYtqRFI6D43ezy6Y8Fuwi54vD7Ecl6uzZxkKlqiDnq9
eI7TkOzKBoyfLvPiFk1YGXSlCOKFK1tibeZkIwG1nYZC1+hWGOB9apltWtA9X2+NXLbWtQ+TDEUS
DNaQxbC1ow/pmfmgHNJN43Kfzge+HbZrVaorhkL2IYdwmmY+YqcrXW2P6J0btQZyWeYurv5Td1Vy
Q2SEPCuwVEOFvbcQQiNUNARDgHZsgWH/c1mKvw+wJr0mQxqaJB5xsBZfLjxYr1rrYbunpRcmR/0X
ZF9iL/KXoxai9RkKHzV0bh76DX1fq2P8qpAh/RTJlsRU5aiUWn7KyXgFGja3nDiGQhBo2Y4CH7N3
BjcD4fj3iEx3aXNws41D/wBlnUf14fqh+SrMJf0Wyd4IpSzhbuG3tG7vsuQBii8q8azIhU4Rbf0C
epUQGUZ5rte12/HZRCrXLp+UZ4VtLfWJb9eUDFcuD5kSHzVJ37cRrDkZxm0z3o9gAqXMD5QJDIwV
4sFl/15hyHFxSzeZ3Pbb0VmlYYmT1aMHn6VODryMGzvJLfMg08uc4tfaLfy1TG6ZbwORKxOPW1OX
8amZaMcu1kL11gJwOR1BKyL5ITFTslPr9A5wemfhOY0EcGuWeG1kHoZRRG5u1k8C5Nnrq//FR8d7
Ec9QFakcvBcVpMxges7cuD7u81Q1kKcfoIkM5q/ToZPjW/5NRaVpsys8lF3eQurJKU9rjjBmWTJr
8tiSvSb4cKRUCD2Cqr6NFJQ2zh8zIoSCRb7OD1oJNvWNEf3qQISy0MpZFDgXLdAEVXMc8sjR+C3P
NjOYyjwDkphVjsLQavk6kHYLqQMnBqFcAdktyiN34KnXT8m24e9WvTWHLHOyBlGRCDS6unXSCB0/
06EuqzuFqZ6lZ/aIKLihfTdATQUstZtnR0OMcgT9iu2oErukeen63KbmdODJCKWH+tiwymUmgqOs
36U1CmdRgznMiav12jYqQShNA6fuoTpdVP4wHBWKcnAIR9V5uy1ieEYqoL0k2MzkCT2ojpKHPoSm
6lQHS7nYxwjHdUljp9bNGBW2laC2E3mBqKDApatu2jwH8X3edl6coXIPvSsUMSTUfLik1zYgPvMa
ElZIJhQQ51Ihf6p0cJbSt7B6Cnrq9D2wpWq0yHi8QFnN7VXDbri4UfpnMwc4w4Qk0ZjYRk92Q294
1vA4gwOYx+VNld8v0RY9yr0wK26RTUYnuelxCJA2EYixtN5leuYq0LAFYupWIHdANFCtGIHawXPP
Up+r6HZXGk/n0zYxTV+kxOVZb0fTLx4ngEm/d9bveLonw7eiVjyRVbvMKmyaB16fApGbBncd0/dE
T/yhsew0b7wUXQxRWiEEnSJ1ZtxkAjrIU7EDe/aolNGGlgIgI1SoWy+F4cPZd1rxu8/MCMp4zAlN
kN0z46awAteE7FirJk5MATprQbpWFhD0R8gQ9uCvNfSx85uRH4UOqS/rlRa1o7HK77XpyKbpmIc/
03nc9KXqGjMi3fprXGG3DaWvTMQT+mPBmG1NUAvgOnZb70ThQ4BtJoLWrQAf4yzwGqrtiEK9ZvhG
Z3HiWeOb+S81bNwxj7eWUd0EKB1RYgjyVJWTcsgiLvlI/alWq3tDxN5cvbcWECJD4YX1qc2LbY/8
zxAdYmF6JGUIowICAVxmEmtegijaWB24firUzO/1uzbm+6pGODh4Nwfgp8hzXzHoUj3X9bYWNf7n
ftcAaxpHxO4NZvfwWUvs4hyY6gjliEP8AMEx2+AAN/WVC91DNCTnW45DWdfdnoSlo0PjuCoN6PH8
KqDfgG24QygaPkDrQmYodUgV2nGOYGcoHgxWPpi0dwFt3RUWtMhYuq8jCs3iTVJ9G6xHcxAI9BLw
JIP7OP8Vz8UpbXt0byVOZ8WOUUApUmVHcHv3GVR55m7axxThh/zQ0I+ZfKDU0YZWwXU7++WW/YzL
mXB3GNUtdBtJj6+gNksdhTH0CCvwVOROd7sws1U3eGvtxs2/iUPy0sDido/Uzjb6g/hmQL1vtYPi
S0hd+h2fqfcze2/1wprC5Xc0XrBBt9WjuBu+wc2rHsuNvqOPwc3ojF7roBCpex+hPLnqXX65AOWf
IPthiYqQd4CfkNyYG0Dd99V7uNPdBXJH4c2WnnJ3ffK/AHH/d8Q/YVdpRDEMcdCiPQaTv3h+jQM+
9UjRYIpeYR0Pbm6XPj0Yhje9rN1yX9oL5LFlVw9laoKbnxcsdcDXdJJHzTM24yb26zWAmvzGWsbi
KPDTcY/Dp5G7CDUosbOoAxsWBuQmQfP1W43WnBiYz3r2qZv+G3RN9dJyQjCWaxoil4BSyA87GuXJ
FNUzPYou3mMNbpIE6oBdvstj5hYzwsI9sWeofdaQRgqanxQljiqUf3gDRzuC9SOxOwBLQyFJqahw
QUxtP5diO1XJJs8BcEAqigAsbqq9beTfDXP26GhBDtJE4uN5Indmv8vbmzjXvK76bQVAFVZAd+Oy
ykssLpkfMvizTY0YtaU7IzU3bXxnmiUE1fQ9nZ9UmFYOKG1afMTc8iqi73X1heePSOVBpNzr47e4
Ajw5vx/V30kT4NYtbD3/DQinnVX9phCVHakvKfwAUg9eU82w1HCaGwKtysieIEqaz29hFu1jmFiS
prs6apwarWBjXduTQrwy73e1YR1ZiEs7hQFTPIoLg3AGbAWSf+lNF8IPo/kmLB5xdGxd6Zwmf4xH
9ElvFJj1ieQ72r/S5ClFfofrgVsWyGOoT8sE1xDPHLLI1iCXlSCghXyiQmCQUTiXZ68AYFQG8VuE
1sz6nTXAHBgIh8Y/OJ0dWGOb9I9q8VqiYIrhEhM76Ns4Qz06kLJ3VPy9Cho7Gn6nqdjAcX/tFKh6
Di/ToPilqiGJCIUEQW0Ax2zaoehKi5DQQq9WO9ldqh1Yg4RN+Bxor9oAU59tC2Rrhvxxxp8GJT8a
4+8GvAoNQGcIc26skfgDxfOs+b5Ixma4ynBDNMV+nEqn0HRHRYlrM0CXsrgPEt0uwU3XQ2RTdX6f
WsouE1C3BxOl4o3HBPHJ4taBohrw6aAL6LEBaG90SDBq2cHCpiuXNwCK7Svo7Wpl91LCL+OD5Vbo
hKLgxwcaLt+jOu2HGLOJ10OMWPUsXpROdyhL9mYFKc9x9AnkNybhN+Aq5hpAP73ix/yxzxJPpEBr
IQmnqre9qHYgRBVG5kTz9yzWT3E6OuYsIIvzM+/R/QnESZ+/T9qv2brrmyVm/ruLhS+Kpx4Ak8bC
40y7VRblrCGwCaIeVYf6sw8DpLoM+NZACyEcCu43wP6iabeT+TvuJocL5s6oGDHnxwgeTm8ZQB7B
UCm4nJGqrtDTgKa3eByPTJgbff5out9dDhMaFz72744jUUgGc6MUjw3IcUGKF/xPNZk8PLh3Jpzn
oX+cG+aNorwz8sGvimI75r97cFcM426CZOuk6o7A27dijwk6rDX4ACjG6FKI883acWzIJjHYb0WB
UiKMRbLUQvZ2EB+GMnGK6qWf4YfPD0oFPOeImHC8qSG3Ch1tmI7CfNbDm4gDaAmNWKvI7Qbrq0NN
uv8fys5jOW6lycJPhAh4s4Vtw6b3GwQpUfDe4+nng2YiRmox/p5ZXiOhARSqMk8eIxNduz6S8Har
x6mXE3syCrEt1DEeqOUeNWzQWpMnpKpLHA9deK3tRoGAp/46QqvS8lmF7YS/kFc2+DNaOi9/L/My
FRcbbkEfbUt6xTHCKcZf4/SSaxLWfTg3hG+ZcFKHX5NwGMbYTgg9b2eCTZWvzLhZlno39W5U7ZOe
crbUnLliJysbl6HtkvZeJEBj6g9JtWsj003W9jbsIfak68HrJBshQ9CN9wm73xLdrf3bYmBzl0A5
XNlJyYUWtV+aniO5CT1RmIIltDxpbm7GFsUPWb+zcC91nBSqV/GUtLr0jXC2RauwI+2mkE5bamI6
FI5Wpzd5TLJluflCqM7//8D+60w57wzLppJU1VhObbfXM8NJs3Y3Zzg6DpgrTYNb4B88kFqswRah
NoynxG5Gyx5n7WAm8d5YRSccLk08rHO4j+PVkE0yYTjmDP2fRJjEEIQJCf8CUINvv9z5dVqwU1bw
s8w9wKOjhMaVUNyhjoVphZFQ+qvD0guZn8lur06fkXDfGao99Qv22/mz1hlfU2HtU53cA42NSR8c
Q3iSWP5a2j+s5cDYllK83YyXybpuPpAvOwb5HYaaOV3ElJoQoTS67fPXfDUdabCORgZylKe7Juwa
u7RIbE4kr5bJ10sMX53UK9P4wfTLWdXuWhZGNmHzNGSNneuyqxG1vpgn05jJ1I69WRyDRn1OzPdp
ApjDsFGfjrVuXSVNg9nqcWuzhVkMpvWBREMnKgTX6j4045iEDOKzl76T35BPRE4yanuVQBoNb6Ta
6gLivlq1Pap0BYmy+CN5sDkG0VIp3kL75AQ1XSQzl9bUVmH/CaKevb1zahlyYmSRVSeexBa1koMd
2PraXWcH011u6mftLr1WHJJsHnV/PkXuRQf07y+/Df114tMYSf8NtCi1bEltVQN27KPdEFTBcCq8
9Zg9jTYrAruw/LDsGNnHDJYvFaHfLlxLFVVds1i95wOSzEjFMFnM9cSazWIYKPl+it4ufLPfoDmA
aP97kbNCt65TjDelXDwpN6tv+E1geeGOsoSys3S6S7jVd49TUUxDwqZUxiPyDLeKMHNMuRy3pPob
cIVAesRBczxSN3mzQ91CBPW+vdZ3dYY26JJzzDeVtvHn5c82KD0XsiZe1vU0AGW0xts4P/3nx6mc
DzMklR1GsqA9WSjsRfMM818HQdHKSZFPxo3pYEr4rF1118pRd9JHxQdy2aW/jea6K2273b1wpzml
h2OH94PoXDsnhan7rLzcoV5xW+f/EG7w7xv4+wdu//2PTrJMcmIsc35gup+vJq98yw5JkBD4SBCG
RqoC5+Gm2q7czL+skZc3VPrvr/mvq58bFPeJkqRjKMqn3pX8kVYq3+c/m/d6T8I00Rg8h4pgDg9J
bu00t+ZOP5Jp5Cr7//yW/nEk/v2WWPU0P5YqSebZMhymaCrqosMstygD8tT2SgHu2K1XQDF2MgEb
KcpNl/4s4m5n0JGxG7uWmQdF2rixdEWsMllw1b4eRCfWKedT5eE//8J/0mx//0KFZlBi44Hcvj3I
P17TaGWTJCu8JjWQ/Hy/utbN6iLs/1Cd2l9fomDeGY667xm5eNle9TO/DFIMpeqgfOLR+bUD5e7C
Xvz9Y/vjR52NHNMK8k7a8aPkICMSQvJ7t9yXt1s4heApp8kVXeMuug1tc0eEXfCfH8k3HStrx6BB
NDT0C/q5a2CCj1A3a6sM5j1xbbJbDptvGAWtQ2SvCtp9aaL2j6Lh91swVJ40bwCW6NlbyMtK0gTD
kAAF2Qz7LYAK8B+rW4lc1JbIggSvKz1xwjFzL9ztBm7886X8cemzZ61FrSXHkSWdMPZxzaXxRgRZ
WfQYQj8tk8dwfjPru2S1/KxbL+3S/x48PGni88DMDY3c0LPbNnuzzsak2Rbf/5jB3WVB9WXicgzK
6hRgjLZ2Ae2Rv92Y/rjo2Q1nnZKaaR5vG1OIf2xyyAjnKT66e4rt7D0ieb71wKE900538V1xtVmH
iJlDrLpruZo77S6e/ecclt9v/49fdLZLZBoE5Wkm63k5tHsCWo+qXdrCoQ8uHYvyt6fGH1c6O5dm
QxH61eJKW9i4Ytrj6BMT4vAUvOw0lmzOBdQ8/Oog5bVBak9X6a5/gml8H4aolGz5RbrwOv6xuf7v
mzfYfVTVAsA5A9/kBG9ZM0y2m18cUGxn9QnCcVJfPEUHjDKJoDE+kLm9Jv6lWZu83e7fa98QKQ9U
yTD59AzzbCnES1KL7WhOv4E/lP/TO+hfYF0n5DQVj/MhCoz75lQ42z8vV70jvJXvdZCflL2iXdjz
tkv981P4EHTJEA3Gf2efQj509dLn6Xoq2qe2/aww1Pt/f+jc7Fbi8cnBivqNgv6x05NzhWeDFq08
6JitNDp0vv4aUQBc3s++v5n/vdRZcTKFeatKNZ2QFm0hW1/qIlx4XOZvL5+/H5hmKJqMGb2kmrJ6
DmaqTWqs49yup56Ay2Xq7FVJbBIpd1Yfe7VlHFPxxRyehez9WRM+olVzhpGxAP0PUUO+Xmt+Iepu
WDAvXEo3Lvji1jZY0idJakkzkbwIbxBxkX/k6lPDQBvRU1IlV40AoDFEgdo+lcOvBuOBolbtdskC
Oax+jlrvarPqywISHfyx9Ky1JfMkTJZfbybfTVPguSs5WfNzwDd7Ir7PEAGYu4yUw8RfStOPwgGl
j77HLOVuWMLXXqv8Jg2fW7HYD/T6AlOgJS8CQ0IqkKnurJYk1sBNFKddT64sHJddhEx0Du+N0nCS
8nYyCYoBKJT7xa8Z4Zj42I0GaVv9W23yB3DxqKSntvnQlcZvSKhdlq9u4say4oTZjz/l6pvK2Iec
tpOgkQBT/VioT9pJcpux3ofkXI+MBGvVm1pyYcYfKUTpNGIIVL+l5b0cfY6pgjklTaaG1gpYZ3tV
Bq71a3mP7ZwzpqOKnFW+0dT4rYInk+M31wCjDh4M/ale/KHuPFV91Pns+pABVi6ik1m9UMbHs1X9
UXoI810X6bhPPLapaUtEYyA6OMqV4OAh7yBZcmjd7SRJ/R7UdeivpfKztYTAYq5UyRiNEKjRgIgR
qmGTiDlZ17pBuiOwZmcO+EYtEHg6t+0FOOJUlMi6II2DkirEVKKcqgfLW2IVCSIAkAW+XK2umK1e
Ho+00EtQNlwYz54RoHJQSUlTSgCj3K3xvBFD3W1NwdHwNkusl8pQd4L22I8YikM6mXKF2FvlFGEq
LLZ4XAxEO4xtoI0hXTqItVG5VlQFqSI4mWj6qq4HSyMTx8JaUatdpghBpr4OpkS40gCrXXOiQd3J
xIK28urA7LJNIp6L+M2ATyBaTOnCr4kHC4TnGFbMBcr9YD7oCgjE0BwbHdb85FfSqZIr7hWQDFxi
HCKm6+lrIcq8mfp+aL6SGQcGfcAToX1rc9Mexv4H0kFG2sR0W7JDCgOqncVdIsNV1x78tLIFHQf3
OXTXpdpLQnRU1bu8A+nVH2pZcUutwUO7tuGJATaTfICu26pPqn67wkphyG/L2B21KUBQKHtd/2aI
aNtmyzWyj3K8y4abeil2cS7uEhmNxMLTYEDZZ7nHjALn8SpE3ii5hkbEHI9p7q5bQDIM90zrlUAV
byZRN7Iei+xKESwbxald4IvOdNJXNRQlJQuTuI9saq8Ks/NL86VCLtbIEQjbiADloSRrcegfF/Qx
3XMBqXoUgEbS61yJ9ln0pYhvEX+fNt0PSn6wErYSkS81bhz86NxYfOvXZVclImSfFMT+aVlHR9Bf
u+GNcfI+bhtbSQrfKt9Edp1KEt28vG0XWAgmmnF0frtiMOw5v4vj3u3qQ7NN29Vxp0QlZIUWaEc/
9FgxKOl9HDMJI+li0iQHfNOhubH7ZKEHecrHEJnNignV6vTxVbG8kp+WgrSlyJIA07snU36AmlGF
qVuXzxGxdUQjrxrjDB2SJ5r/tJCJVE29mPpDwqdMWDt8p/ObQpSesmLXszdYUk7ARO5YlbZvVM3T
l/dM+hCz4tB38Y0aStezkd+VAiSQ5k2R4GoMimfV6qleiIvO+LRm7pmM1y4b7ZlrTBa9pvSkie+A
/ZmRXRODzbBbc7tZJlbuSQKstfJrmeF4WIqunqc3SWPt8ln7nV62dNH13GSBkv9S+86Db+ymqHKA
PsOlvaqYV6QZ2FCauqPUHITQdMzR3BVheBCsh7KSnbYuAkGmX5IYrKOHA4bjjxJtqz50k2T3ekSs
gHGjlMDTOhROqAnNLPpS9RKqtZeXiQN8YoczXwrmgJpEqwYbM1+qYCHlvl87xBUwQmLBXQ2TLPO3
uUivajbPtMvvgRDclZMljBJniH4yyQ8mozwV2mSPNaMQJkaKLttK/9UycdLDxjWibVdjD1aI7S5a
P4IpQ8atot0Mwosk/oiqY9RvOyPDjLwiDZxSIqqeO+YImaQHBcnG+nA/8DGL1eKb0CemnD1i23zr
+mMWIfDl5pvUKYR8f60R5pqSjhBXf9JGGXjS+glpEj8uFUGgEfSj5TQxeWd64hYM06rWgA3waxCs
6yyKAt1Cjdop/pqogSBEdkeyTz8XdmHofs8n3qUrvWucOWkcOzQcaO6ehLB2itByzVlzSL51JoUt
Y77LmzerpgOOOh/V7ZWe5scqJNJMzx0pUojQfM859zoz95TubiV9wspUOO28J0gbmnSHGcTJEq6m
7r0lnILAYDVR+cY7qgsQT4P9ONfvtMz0cNe2FvVYq+tpth5EfdcK6U3GiEUVJD+tZbuUQ0YnmSsL
mktCoa0skVuo5aFleBLnsz1azN/jgjj0t3R8wr2NxZf4+cBrah+XGvltNx7bvIL1NHud/qOdB3+S
e08plmDByXZgrxrip7b7MqMUTs+1TDh5TRVhJgWizacqem7kL33VCZna5m21kxZB2rM6M9GxzMaO
msc02echEQIa7opJ5eqcYHM8Hin+7GmaPGMsvIVwaonsFEh7h7bpmRs0blKbt0apXiVRBVFJ8ifK
p5iWs6sfa/19tjjVMHcekk+Z3M28sz5zoFjoWU5NmdYOmZ9HpjfJL8paHpAVrCREREoY5PXDXBf7
UZ2daJQcC96kGDp9+lKt037NdCxgOKGUd1LZnlWZIFZqlBFQO25lJ82VA3517tiyC+pP2D0dJHk8
yploD8r0GMErK4orfRp2jP0k5VSuH01KV6Ax+pB/dtUdbCjPWAdPNJBttK4o0zboMGpqwVeK/ufU
9l4xDLezErplsxw65K7oDF0L602hfMSW5GCRWTi00VEgBgaza5v/TAopHAgZupR0nWmHJH+vmtIr
Zzw04Uqp0Sf8Qb9lWLmCYbWIgVqBZ9cPdlwNXtYBYcfG76K46wsGP28hxVkokeU5k670NKT3ZqcD
pkMAUBl2FwAc3eew3jfGDwSLCOhO3cruJ8xehJ4uGgU3o5YRjbdW0lwS99pim7FEzjh/WEJnm31+
CJlr/6bFpRQ9pFHlsejr6qvEUC1qUmaAE8LX19bY9/NytS3v3nxa888CWlI83TBv92PL3h54FgXD
eItOwIlyedfH9ynrfq1GahHJGdWfi8S3lQNjjqc2f0miYYfH+17T77VOYf/4QRKZq1m/pvJkpR+9
+Dzpol1nih2Jy65jPiIx0e7wp2j7aZ9CuGuNr8IUqAoB5cw7lTmplJI8WmGAPICtIrcQ5x99BNKV
FZ6+hn5uLowtDFtXyb2LY7cWFuZ+tddSSanmO88G1l5jZ1AbpIsGed8AGLqBv+k2KhDBuM+6Ky1b
zMKKhuX3qEDZbUqDeEe3fgkH+waW+Os6ZwjunJmlWqodeCkjCWU37qAA2PFOJnXqQmv6b7+o/3ml
c7eePCJlvCj6BcRtduufG3gt4LK5OoxlZTu9u9yhfoM8/XXFM9RBbQUl1+R4PYX41bcCCWpK4fVZ
5l+4s38Rhr/v7GzqocRyLelNucCnmjyLWY5XkkYnbGAiZmV2dYOd9f/BnP/3fOPv7vjv657BCWqb
9WJFtC/XlcBT+n391gTwIIP1BeY2HHYrULz8HQ9pJ3M1R9wtLgWMf8lG+9ulyveywQ6befnZVMvi
w2s4dxcAPs1Xjv1uE8Wkh0u41jdUYW73j+ucfRJFnZr5mnAd+Y7kPzjy5m3mTD7Sf2Z1l4Y73/DF
uJoGPo3BMSDEOaWpXIZ8lnNtPlW/0kfDD0/9PjmgTnSpBDy6mNFbmGtcFrV+h0z/deEz+M7Se4mU
Fnk+iYF+KDxqBkcKGkTsTAhLL7kh7PZSNpO8vaJ/VtIfN3v2ClHRJWO8kklPu9N4nHFeF0SHIUAK
cbMeyeZ1510SyDdgCzbmdHe8X2/alYf8qf+6uCV9+9nCkUR7ZhDCdc7Hn0tTmXKtnU/WbvD6/RCE
ru7Wn7hyAxhrTn6IbsRLGoBL1zwDCXUxUotou2br1vvyDWiSzQnWmF3tx0C4zdzEvbiev33of9zn
9pv+wOrKVsGNTerm3zitxnZoecVVSh45UeQOA3uQ4dEX3IsMwW+/1z+ue7bA2r4ujSjhuojY7qOj
4mdHade/ZO+xuxlaS05X2xqpY8xsv/RLErBLFz9babgjqdC70+286ffZ4bc9pS/vLi6ibe87X9Gm
CGgoAwMhsTh7uKaxjHGkcR31rt6bz6kL09i17vJ7edPP+ReHO9+cAYxqKSAlC2dFiCt/v8yiSsdF
HWX5BGRlLxRoYZQe1K1F0PLdYFxbxqNlvgvNJw5I8Ag7W5qRyvb9l4EDEiiD+5/PpG8e81+T47Oj
rxgLKQ2L3xM/ciUDnNl9lei6i4/528HSHxPqs6NvNLtIBofZhjvmr02lSE9vU2qmPGX9wkcK9+Pf
l/rXXZ095D7KQzUcJR6yrMIfJcp9AZWrxCBWfvSAbpn6YFlPqWjua+txolLGbNte59duTFxVrEjy
uNbFJxlaeYGgYs1E8ExEP/UEKMuqmATaIspB7UUk92JaTVswiiAR+dsGeEU0RETX5fD0pMTAoRM3
bQBXUcQAV+h9pQEoILUCduChTT5Elfe69q9p1fsSRpgi7J+i7OyuEyASJu4gM4lYVtuU5jsxST4n
9C1rXB2K8l5qRyddFNcgT8gKIVpaNQ0m3XayPghDjT0UDQ4lMpW6QhiiVSODEK5HM/XKHEKAdGjn
W01qvQz3kQoseqSHzOAprhLUSBF69fw2yPTENd2NIHuxxAJUKjC41M0FaLr5O7WnD52zrUS7UEZH
ru/g8jpIpG765oeeX4sdcKycHYQ8O/aFBPqNUEp41eM24NNwyQe+7sMJcPZ6CGGgZn5fXi0kaSQk
PZgLdj0fOS2gUmiulBNUQ70PzPiZCneydb8iE4YpH8SZ32g4Bijq1k0iznnspcBIazuX70z1Zc5v
Bnp9bf4hCS/YBDuTINJZl3elFl9rK1bBy+rU/ackZF4Xta65mscUg3Spk6HiFp4JiVfRuSm4SQOT
v3B5HScGv03jqj0hQPl7LL0aQ+LKK8oZ3ThlPRnj4OaFTDPGWpCV2xx+l6E/zvG7KvxIAXZlGfnx
hjESronZiMpLC5HCaPJHA9uoAzJSTcWNFhGa5Uy/H3rSAhRrSH4hENhg/RCSIKYLjhXBFZprqeXU
MSxbbu+s7ph2t1N9V1pXSvVcKbnfz1eCtWsikSYlCpY8D8zwQ9FSgB1Gykp9kOsJbBsHA7A4bSbe
s3gYh2sBENQqr6E3x71hAz67YXs1SYK9QDeu4meDdOGCCNaciFKJKA7pvlVfJ4QmywhbEQBQ41A+
ttPsVMoHWaBOD5oSxTzF+GNZP4WsOMbaCFVQcRLrphrWXaSndowBo2BpPL3hSohM1BxwwpnpGI1u
99QzUpTfUREcjM2jBSVGHhq0t50vlL1b9AWGTu+LNXqTgSIJLKjNHyr+7UCSnVChMzLS3VReaYLm
LDib1QT+AsZdxfPsLZPsSxOwGQBl2fht9VyH4Wc0DG5b5cd0MQ6LqXh1Ix4tBbtN4yvDG9cIn2Ve
gxT+kkLRyRGVVSAJJauKbg2SehIU87hvF9yFsqc1q/1SGuzaeOvq3bwYthBH7qgou5p3Z3aJF6qA
0GPn9SBXeftRVSaYDiXUckqKypVk3U1h4HZRA1T+kifWSeyIzitMWNi+hGatRIhhjZ9KHrlJyqrO
U0dCJlY1+EFVB7V4X0HCm+VF1Z4kFS2U4Vvjy7IRy3uMkdmv8nrwChLKsrh061h2u/5eFEB/GaCM
U/Fq1L4sVbbetrsVQvjGPyik0iXiw0El41QTDEVI7FbvYMt2m681uNdsN7CN67m1R1R46H28opt3
RYbrZeIq7XtY8tUIe4s1GIdPxnTKt8ShHrClgxUtkNm9/oSGqM+ozXIBnSmmo8Pq1vwfqvAmQORc
s/vJWjw9v8ki2Zajp9SabdmykAY+S8tjrPwyu5dO/tDCk1nUwSx/9bUSWEzcVrO5cJx+V5T/dfKc
1YdKg7OmyVqieRUdDNYg5f8WiVb7OVh26u5yRfHN3PovdtM5rUhpJTkcVC65sZuq54EP5TG9RQWa
U55WjukqQUPF5k0uPmLIVvz1GTaF339B8hYuVqvfFMh/PYCzopHDVhU6RZVP2oRkULFIik4AFC/Z
OGzP8axs++syZ+UhFoizXIWDfLKMz9hc7XytLozISaP45xogKrKuA65ouiiek0ArE3JpVUjiSZVK
u75C/hoMkMSbMA9U4hATrYdIPLpaD3t21bRAtQi3mUPkiZOXRLjTMMc+lhYb6qw4YvJZaC9q/WhS
88mxvjdA2U0SzfXmWa9Wu+r7O+awrjVoOD3FrxVTDwmJpW7cq53yKvd3E0dBPwO5gAguHIsTHHSL
WK6JQRJuVG6kzMyOkSEITBDbytML/WCqzRVoNbXPfFyI9ewlhJUkjwoTdnxoOifkkbWCjFcPw5Oi
pHgWA2omoRPWH3H9TlyqjVeyI0sfaWQRHYDjiJjvs7j2BBHvSY43KUs9Adm5qr+UEN0tFKazSkc6
cUuctKmKAbsMW0Pud6IKj1yLHbETvBR8W25GEo7Ac9dPqah3pRnapbF4EuLJFXy8WXGPwxdz0q/N
VvK6DqS/2UsVuKO5eEn3aTGxHMovmZO5D38YqBjElVmErHlRYgUMV5/GFMZ5iU64dA1KsqyY3AZo
r5nXXaYjo2CJZvwYyhBRnpkVtpQSql9ZKl7DE7oGf4YIvaRGIGv0O3rlF2vlJmJmx+UvObpVl+pp
qeRDM6RbrXaw8LsjqJ3B5bvYPcu8F7NPfC3LbiIVWcH0oAIDin33gEWiM2YpjPzI00rNNgvp2BHp
OUdfowrbxIyQVvavLdEgYis5STEEEoOLxWA4h6TUqgSI+9QPae3WUuNWEPKrQnQxpfSIR/NKq7na
bO2UYn4sNY7p6pAgF4lT67USbkfd2EdVuZMMEN4nVacUFOItE6IJ+vZe5DyGHQj0OaOrzB5SjJeR
6sJDu0NFSeJ7/RwxXRoHOA5bzl6fTTKV4/Vqrb5m3YUS4SahuTOm5aOtW8bJuhSkknVVj1QzRY2e
RS3GG55FA8VYXDFW6PpjjytPNCDkMA3HEgRv7VEaxBiXqgsLbsQmNWY2b+3W1No3EXyAtqiPlV56
QyM/NIXol8nsaXLqdO1Vb1VIv+6FeHVMiZJcgtI7fUxwCcRTGD5bFr06jN8Yu1JF+1jKldoq3ofZ
6JnZdGi07LZfkgDwV01+9tZTbHx1b9q6wGd/DfvPrGMr6Bu3UDp3nVOvSTeCReNN/XPYXlfQEUwN
nTU13jTso+leTaRjjuGhvoTQTMR9hUdeI3euWsGmXyZXS+8XEY3PQrtJnpgEY2XhqEfU3dAaZcMj
hRon3FslP/Ty21pvUuyVkWhxHNGHD5KAXU5ui5Qk6qgdC0YPES7OyzA4eo2Ka5CD9WevW8+a9GNi
/pySblzwBVX6Z9xj9FQPgazP+5JFlDBCchYxdNVxvMr71h5480rCPNKsr4Yw9wzM5mcS5vLO7efM
zZf5mPFOFZE+JgbqVuJ+r2bSXq8tJtEtVVQYzD3JdXWyU2lmS4vF+FPNIRqv7BndMaSfyrPPMsb3
jY921lc/m56xt2fEfgytu3GUg0RD2gsroYtbDxqoIxk4OjH9tNLQMerFwRGfMl0/9RNV9ofW3Exx
fmrU1p9vq3lAJ5TuxOpewb2osawdU3al/ZQ0OAdpdzcIuORGxsncvDUn8U2CE1KovYeAcF9jhAuo
PpW3PRhezyIqdeqsLPYGnYEUG3OtvIX5clWvz8ziHjDGceeeOogBecU2oxd8n2ZnXZNjSge1oE+/
i9HDKBhlDHq6S4wbY86gFajTQxkaSEAYro5oOcK3AfPvmkD3mp9VtR/LjNrGIG4wgU5DD6UaQR7D
zcVU0+j3FfwIDb5TY71G6fOEIsCi+lTl50xYbWxZfIHic+T6ZFXylCmM5q9O/TnOj9Ym0tukWlnh
YKnmNN3CCKS0ezQydf1UDL0ThqpvrZNXS+UD7Bgd7ZtIDW7VX8Yiu/2IY2A5BCYKxUo1nWHpdh29
QRJHO3F9l9qSenu1JYmOZUZ3o8uHInoprchpR9wA0mOV4miyBWSazMCpH5P1wGZNDpWtgoYXarrT
OtBqTXPiUIJQc0tsdJAu3UnPxgPCJFuzbq3wzeh/1Js6a+vyCnlX0zwakAOg0d4qIo4ADbRpXDJn
Fl5ZxXZXVa7IYVYmnDwSFfpmppX+SqY5mPPIK2LaSlO4UnKSeTTLUbroOLBbdrL1ukrYJdfCwxIr
NvkbYa/5FR9NRzRRnMNIKRbeVL2Lzf49DA23T0jfpUJfsOhrBuLCf0YwX0IG4LJOXyh/qaAO5G0j
tfsZldnVloFuYlChsZz60k9m9TijtmmZT8tSZAsJdbW0/DLi+ZpJnbuKMYDCcGWmP7Gi2IusyUqp
OCN1r9JuC131c6HBLeaw+aHhuLiab0KX2YqccKjcVtYpWj/S9T6dXuXyQ2XkVpS4KbxShfn4fzhS
8dLWLzXj3dpCZm6yEUBD1ingDSu62rSQ0YwUBZ5oMgm+mN5zkpI+xiCf46V7nVsddpLoTEZhty0U
BWqccRAxmMg8I6d+KK+x2T1JnNp9UXtmPD1ZwsSsu+XYil1RFb+QLcdODFuwnT8HufVCQaaZmG+W
/i2cd/mbKQiuIi0ONzYJitPkGrXDXWfEjPdes3hy2Rgg111ViOVy87ZKmQbk8DhF9ToP85seWe+k
1UHbHruNIYKsrxA1qHSrp8zYaNHRhU3j5DntJEEY8CXtJYbVI9FGdbse7sMyQPGKUe5OB1k07dkI
9yJcvyhBi6Xg7gqyU64AXfRhK7yzJV8ORc5xVFJIoP5d+BxXCbth5dRZIQt+hIHSoFuDtiROh2FB
SjrpmGK8iuGNzGg+aqqDsrCHyZ9Qg7NHo2IiVq97kTqgK2/m6SZT7nPxvV+KmwWrWyjkGE250vap
tMcSJnlsYK6BHFBtD5ZS0UqOOx02d5l/jZPCDzEPgtrtJDLqy7lwaubNiCC91qqdaPmlLzNMKxP+
xTEzPuc0RnS73THeF33CoDrH+aN25n7Y1hkHg57s9QbqHUt7sqQPoQu0qfetJMRrdMuFrrwEFocq
PIkRQgeKBnlsafIAPTrI5zp67FY9FGnuSWG8FyULA7oHHEP8eH1MVCjBC/OGFT1CWnqFFjryWp/m
CjqeUUAJ2Iwzrkv2EU2Lgtr6JTb06ebojyNsj4KPs7zPTXiEZnPIWvADmqE1eezCNYiSLVi09SWY
oTXV+EqniOlHgPHwdROmfihEftOnLn95IKtP6braof5RzdU2dwawuYK7QbNO7pqS2xHWJH2UBktf
3ubVp2kMTqgj2eQZ5gr6WAiPsKCdRWuDGohrVIyAca4n8oDKYtjDl0Y/TWdfmMcGe2rFYP0ocYYd
MNuGVDxqq+h0hnYU4XAYHG+6/msFDRqN6z7Td0YYH9MRQXVY+rIWcnKCT6aDo1gV/u+GJ29D7c3P
Qv/V5DfqdMFc8pvZGN61ULlR8iuiRVQxHdYfk4u20HqNJce4aG9ddb8A8j0FdrnwX6Sd13LcSLKG
nwgR8Oa2G2hH07QtSjcIUgbeezz9+cDZs2qBvcTszt2EZkbVVajKysr8jRNc11f9QV+J1+PNcrVZ
sT4+D/8YeM748XUtDka8zW7kLFs32AR72Q/d36uStRNN2QYxsxJTsB6+apcQMGXtseGOnKByUq47
QvxsUJ7rPc2uh3Hr59W29Gqb0tBdwI0UZ9Ti+i9KSsWuAOqnNLtWqr9l6WlMAGsIP0z5qSj8tey9
jMmDhn1shI54Oikjl9tRuU67mwa5Hpe3ZBTFa11GJvnZ80HswUWPw2chyp1e48bsfiJTvBLDaNtL
5Id+jbzLU5fyH7LTvZdIey3htY5VuUcEy1ZCymYQ2GroQ1lfgzqtVy4nVyhMeKB3FpigSLoX8ucm
9vmL0K9P4I6Dzqp9basoz1UZIQpDR4nlknmojDD/eiqeJQlHdJVrp8F4DPg7o+hLKPgbQ7nOmh8t
RtCSJPJMTZ4y5WtMApx1gy1Xr6VxgxBzBmgsG7/7oGMkckJPtq6s8HuFPENOSB4SajFITrBFU+s1
o+wqE0nU4mvPbSGBfkmLCtmCbu1pyPPAiZbyN6DDe7+C4R/zipD2Y/vSq4KNPdE+in8At3Zc0DNj
m+7Stj4oJpcdt5Dk7i2jvvGUwDHrbhOI4yGReE8qwS3XKVVDb4fKGjjYet+Cd9GK0FbQUKz68FDz
q2Ls7Erv5EkyKDLkb4zmYajoLAdHa7yySMKNVl8B0QDrBAsZqRtSebwWKEbBVlLuivQ0tDAnxs5u
kmYVp8TkIF9hEXY1xECURuWqBRVkFNS08u+oPjsDG9UDrxbE4QHNCyeQv4gB+Csz4sYDa0fe1oF8
0gz3JibuenX+mFTRVYY9juK9qcTwqu15MyqbXATkE8GP18TNQMUAtje1bG0dpjtqA71a71NyfAF1
b65iLJjoHMenNHIR1AERiF5CmieQfn3CKWThGjqhkGIyS5JkCcjuPunGK+WKK60+JeGNO3pbsZYP
FqakvrppZHcbqqI9lj/lYkfUBSBINhzxIbLGtpD1Tb4o7Z0y7oN8W2Q43qXfxsY4jSUMC28EZI15
Ifl0N+5lN94IFQLEVMqB/PER32+JguKl+U5S9YD985AOvLVvCJSFKQII8HR69Za37hc3vJXV+8jd
mSyF3wbbGDKRWmm7DheoKhR/VfG3aAhQnzj51dWY3A1Vf9t1FQri6npSmZDVEyRGUFUk4Ey8i06N
9KNwgb9Q9MhVY5MAJC8zaZ2DdDOH0yQyloNMLoJxz950ZOU54S1hXikFwn15tK25+AX3Lje6bQjw
H3bkrSd267C84rH51beqQ1Dfw0GGde87JLyrCukTo/VAFdX0lLKNJbAM5HqxtC8aZEP01w48ZIBy
mM6lUWXWSsruRb1elVp8lME+hxqGAdWj3CMFSZW2vAqEW1GpV534XJOpGOlzR+NBQESrz62bWIAV
pDz2BlfLD7o6t1Xif2kCcaP1jR3lSK9YZDntz0Er1lbwIxVRNcgp8Hq/UiXZZOa+634M4+1YvFaj
Rd0MJJqurdI+dczwSSvvQqUgo72u9dPo36Fzvg5qhL3A3H3e37xApvvzJpg1ONMSe+uiTHoKsinc
0+ig760b9OmP1YKgzsfC558DzTqcHm7TUhSFoBHgDlX6VTsidOEFzsJ8PrY2/xxm1tr0rdFqg5Rh
0KSwhdW3au0/yvsJfbDznSXTxo/Igz8Hm1Wzc1kSXLEEAdBNb1LqjjGQ6rbGrkI7KuWSEvBHPtqf
o81a8aEfWJ6AOhjM8zepKVelVCLmwBsqApWVoYxHa3RhNS+VeFXDADYnTxiAd17RWYKiyX0v1KE+
goyKbpNbOCy0wP3NlKYAssfdGSjJr/Y2AoRtL2lX/ofs6PfgM5yS0Rousp5Rz+CtPTIgDdbim/Im
PKiAh2QbjKr+lm3SG2mJZnd5E/0eeZaXAaCWXUmGfl/b5TV9//W4Y9Lw2jq7figXmYYXaH3Tl/33
eHOr8ETSc9l3tWmZpQ1EkivewdFNsCW+XjfX3aZ3UmBCyg9h111lC+fyg/cAdNI/Bp9FALPFgCKX
ODET6q66Te3sho6/5YDGPuWH/Dnc5lvjbgns9g7k+LND8eews3gwpIaed0ha3PQbehPt06SuNe0n
4AXidbjCkH0hNFwOQL8XeRYZWrOQB1/3xJtUkXdjmdluLOxyS1uIqB8BLH/OaxYTUj/vrKpzuxtc
FbdCpNmCdFR0rKJ4VC2czmmJPlvCWUCQS5qrwWBN26Zz4PAghFHv2jXlXmd4W1q+hVCgzxpXAQAC
HzvKCe1kHiYgrQKQdpl1ezmk/v5Ks8aVOwhh1glsizz8ZtbfqWqvrOaU0ddlx2w/X8ALrUG+FT5j
gJtEUTLe2c9n4a2kpoudmjddFu59+pTsgvvoJ6mEDVthXdlb6UvwrNMaHK71q3Lr3hrX1l1xZdwV
u89/yKWteU6tnR1BDYx6NgxQa2vjh6vdieJt0y95U148cOeDzA6cBYdS0UepuxHvp3AKUO6RYjZA
tfRB33n2oi7BpTfm+Xiz8xap9MLbmvH+CmrZPf2c53TTX0GwdOov/kZ7EI+AdYBAtkhnoof61dpZ
+yXe8gVV3j+pvLNg3qrIp00q3GxcZeNRt392D9S9Dv0bjZVVY49OZiseutyw1f8HbOIfg8sTbPx8
h+lVHBqDMoJN1A9E9p2xcw/T1TncaVs4N89EOsjaizC6j3gyEHToVMiqgR4iMll/jluno+bXYiPd
aMHzQHNBEDtUP81NNOq3iQsrCo2EEHJsC9fHjKyFGHghVoDfA/Ar0qU10YX4c/SotRTDozPHkk9g
+Ho3oYuX780LofaPYWY7mvaP11BwlW5KGY3W9tA2vwZx6oN8/fx4Su+E8j8iLdY+pipSSIH/JYtz
FGQolUpUBx0oyD5AF7e+i8DmeQog12a8juHjm0q68yy4/0MATcS/MfL0foypCdJWDSrtEILdAbFx
3XXZWu49YFUd9LPMuGvrcW8M4Z1q5OvAyA8jL7c41yi919uxVw5+znsjTXjWgSTRxXBrJBXVU1TQ
ovQt66x9BdtCLHDcc4Urwx/vJwc5A1yZSNO1S7K1K5h3LUX0PKVjXur+s/zOxIO9WtKOT+W9Obzg
DWbXY4+4rXEqVVT8pPItlvh/Kw++WrIrIcfVNFcb62dmPAyW7oQ6f6IgNOqbeL+axxotN6+HbG2g
B0EVeKQYXyXZKhp/pVX6GFnWIbAmvzrzuyiauxGnrbYZYbLQvIlcaj0IF0DdrYfBWumCvNdT8WgK
6M8Y6Ul39U0sQcMc9ZUCMVpJu/VENzJ6/4tqjnZYDJuiaDdjWa5r1YUHBrow1xyhz/aa96MMb7yc
VBEOkdSqWxeB1kJU967RXydScNtQKZSoUWqID3lJcD2CgfEwYQqhzfjmi+FavP49Jx7EtTEGTk8J
10LYMRInGnkDywafQKjaa8MD6KyJ69CjYtprTlTUuGYNO7/Ln93oqFPwahDJljTd9qv6STOsa71O
bBcQUytniCbU/OzP9+17dPmwbYFnGKKoixr/8Oc5zNjPQV2oPXns8Ev4PvySrhXNSTFHoeXxot3I
P8i3yKR5qqbQipxFrsqHQMC5sUQcMQ34VZI4fz8oSZGpYpBNuaV+mARb030AVWXT3UpvANNwmLvp
HcnxHe8lvF/Cub6nJPPpn48+e0AMmZbEopZCPdDNuy6EzwGDuUmEW6GFCVb75X3Sevuk/KmhUZ2M
z4h9PBp0PFJtuEuLr2ENFsNHIbTjs0uS3WTof4fweppvugqxFbfFiZ/fFOJaB4dR9khMZred5N11
Ljx9WKu56N9VQ71Xytume7QGqOwJ1HvTdJJ0pN34Y6RpKljlxvervZKpbz67vqdb2Vqbmia8MNbb
vn2rubUQzKNhZm11D2q1NlxVtfwKpftQe6BOpcIpgEcLWn1FjdYJkicPJGldfPt8P328Smefc3aV
aliPg2zlcxLXkYK4h0i6QfXHtq6i+4kpk1xXLzxIqRiLXxav0g/RXiNJ03QT/S6K5fLcSUPzGhwp
0ZpEfyQ71U/UvwC/3fRvNBC4xZsn41cFMXWRlfMhjZmGReCINxLCpsa7CPTZDS5nXjZUkdLeBMCA
o6mHhsrg5+v67uFzvlFFHYVhjYvSRNAI2ZHZmwHB9cYnpldHxXhowmDtZx1kcO+H2T7FVK3l8Kec
IWUZolM5BOAkkG0NnUwOdkqvbwMEJQeAUnE42Gb+lOTuujWfJEtYt8l94D+4ZbjWio02nLzhsUIE
1c9CB3WOvV+om1EQthJAkUoByTQeUFfACfHkQkAsQaAu5Nsf3rnzec4eLFWAol4h99VxEovC2gXp
3p8NdMh4BfXvjTL+etIRgscG2lzZpFRlFxLteTya/4DZI6Y0AZJ4QlMdLWBEI+gZeTQP9Ioo3gCN
KENQyieh+6+N72afd/amUTtqX4XP5wW66jvZg7TyHMOpf2HkRnTZLWv1GPNNO5/nLPLJteUhlKRW
xxIMxWRU0FenYYB3XV5J2s9wOAnZTx3QQQstGPy9kL6MyqlEL10n5NU3JZD4Xs9WgQfwNo5t03p1
ZZTogGDF2a1PlyzwHFDVWEbSOwAihNuBbclfy2rb1NsY0H9NbO+1gluQ9LpNt6YC9r6FZ/AcUOhH
abbR7xLDX4+iBX05Xak0eqigg9RBR9zfJDGwUMgW/kNsveVgWBSJVVIF2vW1Y8YYRvB3lxVEajjU
pBxukW7AO+1DEwXD0X8w0xfRAgKLUS3tcIrqhtzef35oP9rezb7qLBhKOoLCtShNX1Wk1bFS7ALh
M1QDbO8QrDP8PlRQugsb+AN5b/Zl56DLtupBQQdadaxtTHUA4Wzh3m5AV63ML4G9+HiavyPmw80y
eUMjtUHItTpOmTyoS+Cy3aa8rR6XrbM+PFDnY83S+SzKkz4rjOoY7hPOSLVCbmNLTFuB8gOJu8hM
XJrbLDuaChqSohIM0uvByTfJtka0rtjTr1gviYYuzm0W4TWYgYZZs1lKG7zQVyqZrh2vkj0GHc9/
h3Ypy/Oawnw1Z7EWMnIpyhWzi8Nk0wbXRu8e3Ny1MRq0EbjduXqvrBTNLW8iF9wqQlu73kt+5f2o
rkFhpNiSSGhFNfXPVoOSk3ntjeEjAs/Tbrir1P6HnwjXYhC+oprQ2qJJTyp0ZSAUugKmIUi/Jp4Z
XCVhwx1W5/ouclWYFVV/zOWO9lX4PR+BplUGHlwhaINybZXups2fNOCLibFThBNaRICJv5eCtdZ7
Un5MZE0WT9G2+cT2QIobJ43BTIGRKqgcZuT4qDcbqA9FIbwwgz/rv0dWuU1jqreiZIcghaTohLoA
jbZubcYD8j0uTTBMzszbGkj4WBCGFKfO70PgLWHC4NjYkixq+b0O+ANwpAcqhR427yApfojaZg3q
ZGMKV7QBtqnqbiJasSnYQqswHD8SHC1wQVGMIH2nl5EAKDhbVdJ9qH41BnLK1kdi5VAqP2XtR1k8
W8A7YsKsOOz1UN7WqBJULYAvMr9ubHZmM9Bo6NdJmVByb78FscWLAoqBHO+y9orTaiN20aLMgm29
k2r3mi+cNN5h/ghOsD743s8alWksoLEKzVcC3dZiBBxr7dRgP/Wo2tHYtAPgXCRYkoPZquuoHO0m
krEvjmqgGsFXuWXposdOe+36gla3ZetWDbNDU25CnxXtHy3t0cLYqo9vDbkAC1qp3sbiISbe4eW0
ImNftd1rGSOV0ryYobxDPWaSROa5+RCBDBXAhFQu8E4vdEztys+2Shvb2Svi8GL5hCHUOhkamDjP
OY/rkW5VfiuHJY8tuKb9Y9Dsm3wyO0ac3MBBprd+9Ln6MiTVo+Kh7dzfFv54DLLbSK1vs/AgcI25
Wf/it+6tr4OBC4vruBoOITJCXXbjRyhkj8Ezmj2I3vxo4p91IR4FtX76/DpZOK5zlkIOwD7uMnKE
MHzNokkdhr2/VOqfrv1P8kxzlv5ohe7WfkAUQl3kFQyk0++iATQtpXcerwewWN4aRAMZgVpu/4Zu
8xTBPxt/lgjhjDYoQ9D9lf/1Tw3NJLoMDmjtR8FeqoHN3wuzADgX/W2bPLSkjMmK7VulP0TxnSrf
CcHSmi7cInMMj44aDT1A5lTbva2f0k20xZXiKb1fviEXstc5akfN0lTMK2Y0cX6rbUtZrdqX28Uc
Y2FK1vzSJ+JWrUX2GKMjm27a3fdhI2yna2rpGy0lUdbszk+UUddaidV7Aee3ceHp97vv0y0s2n/r
Hl7Ygdbszk8FLRCKjHxm4h+5v3iAsIyTvkT1Yxln9YHtNNuC7zCss7ejpXRo8fX1lCK6W4ofx1jm
oLVMjzAHIQQxYO2/rvPPB51f/MqAk4PKkkqPeF45EyE+2IancY3GGRZ0i4KsS7tlFlTGpGlTIRen
FNF6+SuN0lfmC1yu5ZRtIYBZswACGd2qu86cDhvu9Q/1uPFffDQGJk/FyWOvP9U9G6fBCWLRJf1y
6q1bkgRAhFqWPjsWmLLJoaAa096ZhFemg0F+yu2xSpA1kB8+vxAWh5sdDTNxx6L2vJp1zXhLIGCB
Zcx9Z1u/zE2+XWrvvdcxPsTms9nNTkbUCIGvdME0XOc+1jV8EdsvvmIhBnL7mK29bXpS4f8mWJzc
QNyKpDtvkjZY1ne+eEbPfsksV0702E8R76yP5Ak0KjDtbXeTt5TFc53vulQmvFyVOBtvdmA0qwK3
UzHzcA+McAjW7ZGcAJ6gQNX86zscE8NOpViD6dZLuxJZ/sVe7rS8ny3/7BR5ijFGMFymSXdwVFbT
7pqUjYsnvjaiN4uRd2mVZ0epbGK9GkQGxFDnu8Xrh4RtXZ8kp1x7y2fn4mV8tsazgkSqtHiIpIzW
onC3ik6o3cFO00k82h0SehQCYoTPVpOc6eG/Fld4j4hng89e6kjpNZaacZLEQ/kU2+PuL7WMKelY
elReTON+DzV/nieurGSyyt4tYFan7ltBiwFBvaWK0sVhfhcMjdluMUOvLWLLqo5JAfMPRlcDFSAJ
X8MGi4BUcCRUwpIYSTceZIXwmnvPcmJs5O4OM+IF32b54kY6+y2zjVSr6pCmA5nrMClEfjNFFFjr
O6OQngzjICjAK0c8fyg1um95kF9NWMlOPikFUnTQLVz6wfl1bCEnPkJx8W+tPl/9L5H07BfONl+W
DHEWuTyFke1v0FYKDgSxp8ZuT+6k3L0USpeufWO23wZUugVlIH+aOt9tZU9nudkg+Cna3BSbjn23
eAtPq/whfvye41wVTPHUsguN9zHBoGbQA29jUtHJDqVot1NuE8IGw8Yb7PGig8jCdjRnN2OZZ4M3
uKQcgyBCknpMYfFZIPE//45LZXJz2oln6dQo5YGpw0o4gtPWo24dKwDXaRiK2pOQPOrBLy9BlNbC
Q6j1YdwI65Rna9ft+lpBeA6NYdxoJ7iyX35xIfn10ZM0CfMe+/45HqG7dyXIUaSwBngzOgw+P7iR
8OGDfOD0MVLEMZq7SCYWPAlHiBZ4DUC4J3bBPFiS91naQ+bsOtazXk8NgaxqKhjVxoP/MlUXI6qL
YI/L9jo9LKdX6sUofbaJ5jcvZNcYDbbqOBa7uM/LjRxSGq+vOyqvaneICTSZi4IFQuVas1FZAgH5
TFPY5PWXHGqkiMJ31nfoLdKoQJhC+dIIb7X1zS24yuOXil5n5/8S6UHUPmLN3i9IVCHixeBqswBh
C+lJkGCSQqOt8uvIj23OLIYLQPcPngS6XT2q5rNhVvbnG2sp1TJmG6vO2lwxp9xncjlQ1xKu4dF6
Ul/7O6W5xdFmn9bNqc7jM1a/d0FEnRLuZFI+rgeiEvmNtv98du9H/0NoOLuTZvmNHIq9IGoCz0ZT
d8a2xVMl22iZtrLafONbP7r0GFgHUdg33kuMaG5Uo3ybbELUy6HpbVGdrhBf8WEDoRGyElU4s4Ow
U73mqlDgZwfNphcHKAi4+3UvXuXRAod9B+UOsZTtkPk7SmJ2J/abQsGMMQ72IcA4Gg2avItF2FMN
EBQD/HVIkWz6RTK/QcCqxMyQMJV2pZSudevGRCwbLKjVxrcYaNqeljgqxz1VkeHw6zXe85qjhcra
6E17YtELKDNngmNa12lg7KiXpW8tQi2DeJRH2Ad9YcfwWZUR8DdAz2rMf4QKRGUrqJzP1/+Dh8Ys
/Zhf1pXqI0nSuhxlhIjgUuvZMdK/VqyAKZL/IGWfC8cgfC4aHPYsiAbmxkS2FuFkJ5Kh8XbGqihT
2ALNLokTtIUQjoGAmSA4MKRXof+WGHiUVvFNDU3PC1DY/HwCl4vXZxtodsOHeKpVAgwfXl2dQ7/u
/3PT9qSszS+QS9YLA168T84GnF3Yg96Ak7H8mgs038sHA97Lz+JmQqvpqyJZw+989J3FFHyKbp+d
k9m1LWcpyVrNOYn3iWlHtxSubVwOYTiu4Ia4q/ZBXFbzvBhyf091fm97nlsMg87mCPcylKpxk6NQ
sdVtXM2I90B97FAiFgORWJzvxYf72dCzW1tFGlwOe+br3brb4XZS6pvggP3rcgp+uRtxNtYswrad
YCmKP+XFLQ2DBkWvfFclEyET0A8UmIF7VZWKPeLzkWachOLRy/1dJ6MS295ZpbHpjH1j/MxDSuOt
tO2t+85rr0Nu7EREw3o0/c3CHlzYDfMLWJETIXJbUuzK6W20F2Bcdfg7ITD+Kq0nxD+uTv9b5ni2
TNOPOstwMi3yip5w9v70VWQElFbT+xNjcMflRc57+2+8BKd9/cm+n5eedSQ5FKPj20zGUXpiD6/q
z2I9iRjqK/1FtMutlNg18KAM16/FxHXh4TuvSed6j5GnwZSnihyP7qFaZffufqoLV+1aRw97eecv
jTkLaMKQKpqKe+L7mOJJnix98MraYiAyrqD5/Q2PtYvbCasaTFgU1bTmUOOhG7WqVUgxghM8P3ov
gBscejk/KhT0xPGo4S3ksuSpuUalGYquMO6Kp8ZAazZ1ymVx0Ivvhd+/R5kBUyEjNLKus+xUl2jc
0b0ed7qtbcsdvOJ3ddDY2SExZ/8vx+ps3FnQQc8hV6Hd1keh4DIZ7cSZHKV4sW7p1xV7tvhmCYV2
sWh4NuQs9ni1NMqex/4WjPbrWF8ZrfycJsbagPipAiyPu5vPJ3nxQJ0NOEvw2tDVi9jkW3fIEIn+
Nhlz1JDutB6EXak+JPKtKr59PuTC9lJmgUNRWkOLdIZslPy1qNIrUZOWPt3FU3M2rVke2bmtG2OL
MNVwfM1B5A+V4p2Jkm/XXylrDJ8Wg8MHocr31OlsyFmdIxYytfP69yG7EwmTUdo6JXtrHV2P8kp2
Esff5I5RrqgmhKYtHJJNuuYNuPhLltZ3FjEyTQ4w6mEPtTonJLvJSRU//4JLu3SW8zRh2He4rVGk
Sr8HiNto+leMjpUuvJMy+aEvxIVnweVnyNnaztKdRgi9cJi2TLtBOgXjvu10/3vJWsGxcHkFL+Z0
v4d7f9yfX22m6kYacFQoq4jYBOO9Mj5148Pni/iBzjjbMOosvFhCohvlNEpVepvJ7aci507jZxQA
LbTwTPPaE80H/KSXqPxz/ff5wLMgg6s9xQn1PZ7qh4amElrT+xLDsCUoyUJwUWfBhRbuICfTZ1Pb
wBExw2mtdhc3Ds5OQakguuogGbn6fFmXvt0suqCAG3T4HxNdVPOLHBxKTT4lcbpwAhaupLlSuJIn
WYMCen00EDOpesXWDO8RoaHbMDkoubAwp6XRZqFFLT3UnaZ1dNPbQaLvOForxPkmdVFH6b5+voAf
kNjz7TGLH9jVWYmlMRpKp5WTxbs4eJCj3aQpLDgo2Jp7jLMwJMsFJ3NXRbyhDv8tsP2Fm2lp0rMg
ExYu8NOYJdYQr4q769wz7kx3uIuKI7DMhRVeiJlzwK6plc2oTX0cvLK+CYp8Kv3/rUz2O6po8zSm
07HeMVhXbaV8H028FypkzuEhgMvxcazND8uI4EuLiOw3adxEnbTm5d2xSWI+JfOqiS3IIsm65ozI
4hYDklPom36+dbRLh+9suPkLsQMvgcyqKd926EWAJXU6MiVL/1UV37NK2OZmlzsTZ+4XvlzWE0bv
7ouR4PDWJKjECbjKrJIhsw60l7amaYJzEVZhX6OEj6sSbei8hnnilsJhCMudDwC9NQDxoLSI0A8m
nn0NKx0FsBVQ4xGXu3DctEJT7HQxuPHctF5lqfSIba/guLC4JJSnxMiwx0qFCw2+dkD3ZVV3CCg3
QrcbpO+uyyhSc+WmOSZUsOwyFhDBh6bS9lihud6SJv/S8s1uBFQi+igsLPlWBCaEdFBefVf7n59/
o0t39/knkv98tqm9lLHY7EKq/hTEOgddjUfPv+YT5dpTMXz/fLilKc2uACvF/ioemZKJb0woXnsA
7pv68Z8NMov5Rhp1pjulXhpScoX7it+j6r99PsbFytL5wk0zPUsKlNL/18WibkucVdFX3kgYJEyq
LPjI2tXj32jjXwpL52POAn9nhJic6axedIpuvR2c9nVyo8O0JvxOHe3luvrS9pgFf7DQ/yp+9JgU
q+JRq65bfUtK52CmcudJ6vrzZV3aH7MoP6ZugR0lAcpvw7tiqvEKV30wLASmi9id84WcJZB+pKpZ
jznhbb3x71B/u3ZPyT067zTLPdyoPNyf/cPSY25p1DkIKtSD0rBiV74dStTFV6jXIf/s0Ht47Nfl
ieZIe5tsUErr7z5f1IWoPwdFjSbCvShV1cexmrTeURWFzZVb8g63pqemarafD7ewS+fAqMJv5EhI
WNzefcb2E2DmEgJgaYRZFHGJ71XQTiOkTyj9m8rzP5vBLIDEdIWrcdqFqhceu9G/lob7fzbCLHoM
3RD5QsoIouodKlRk1GRhDh/EEaa87WyPW7NgUarhv756t859GIiYwq29Kxh0R2SZnIqOzcbD1o4S
zaInxKVE/3zoWdRQVdGT6/dTjA5w1piboIsdK0UeQanoWwgrvb/zs6VuxTSheTHwfNRZ7ICzHRvG
lFB1gQRniHd+KW0bT9zyEF8IIAth0ZrFjxpnDcmcSmID6kdiqm2Ra9+62WuodNcCHNLC8Jx/sGGg
dc2yRTKcQRpctrwBPS4Jn4N8/88GmCUbmtIg4jx9syyCXa+pN3qxALf4fEcyh1mukVii12YNc5gk
WYQX70rbxY/9VQkWrbpGLTKx/W/ug2Z/PrHpKP3HbcGos2Bhur6gSVMu36dH2c9vyly7nwDhn49y
8fn+793HMLOYkch0tNKpcqYlX0t6glnwaPYWeHuK37nkKArmK0J277fWws74D9fKZGsuych3zh+f
SDgKSQ0C7tZ6LF5dXvB/VcDjlXvMnpp9vfYW65If5Cf+Ci6/x5wFl7iMjCGvWNS20K5j6NhiO+5H
dGeHsLVlbBoEr9imKJSWwy/V/aV5V5n0mMIlkA1sK7wOKeI3OSsPXZ58U9qNpVtvjW6gxLsTY/SZ
JewjiihaqnRcvgh//+pZXKqzUI4zn5WSjvpWXGM8QKMCEObGcMTvgPOVAy0DCkhLpePL99XvcWeR
qR5z1cL8V7l9tx9HqbbvFk7v0sxmAYn9XXlCysxK2AuZd8Qu0x7gB5YIO3kvn2/1y3H237OZP1y1
ErFwbNkph8m/xNq6Dwfzi6IcgmYhbbl8cH+PM4tIOur2ulkzjt/kj71aHUYEUt1hYVMsjTILSgoV
59BqGKW20l/mIL/GmL1ABvl8zf5D7Ps9mVkUKvPAlxEnJwp9F47eFe9L7wrFMrt5ya/qX/omOWZf
l335pGmNPga/38POolLtyRI2ksPULgKjvjV23mGiivUndbdU3VtayOnfnz2IEj5V2U29uNLsvozq
loLbgx8swAcXTpI2izutFBu5Me3zGrdcqftW+4//8EPNYoQgeuDe8ymOA+GdiL7fgmdMy7dAeBHh
BDTMk/JvpEwfJMNmEVWbxYiM2x3pWGZWDCtzK6+x93aqlXdv3GoOPJ6nBmYqfVthrzufz3ghdGiz
0FF5busN0/1ohulGN2/8+Dlqmp1bP4alunQMpr/sk/04lwuTix5dyqnI3WHSi3XOzvC29kQ1U9ba
ptqa+0JZdZvBhorfgEzzLexMFun4CzOeo+Fza/DjYkq+h4Nav03tg2CL6VBw3dlSsS5sdE/5whm0
iqUn4ELo1GfBRihqpfb7aWRJfxDFcNPA1ZNLc5e3g/35Z/2geDDbUPos4piooSsaYiZTk+RBybCW
WOFB/FJN3HUfO8UBOLPdNtcKhYPlrvHCQZ3rAlRYckf6dEkIozx5BbCyDwsTXPqMs4DjYriOevz7
XkpeoX1bqhM8+OvYnlAHCD7THK422V62l/uyC7FOn4WhsRhkE2/7+piP0hetcK/DBlqs8vr5DJfW
cB6K1KjSsGSrj5auA+McnXgJjb00wizoRANmH399Jd4wljhsYuOfXeLvTjxnt0IZA5/BMqo+RkF+
m4ORlrWjFH//Rws1h65HUm7KzXSsisn/o++yH4W8BHBZWCpjlo0YNFcE/M15sSPgmtcALc1/drfN
oZyFpQxtOY0Q0gBHxt5W3NPn63Rx28oqEiRAHdHunoX6WglLxRDIQzUFTXF3L6Q/qmbhAr0Y4X+P
Mc8OsRVUu3Lq0yC4YgcDplygl80W07hX0xzuQv/ewDfj83ldzq7OBp19nMj1h0prponBrrVWMl5p
RLnJSDWxwPKukRLBfxlVDstOvnw+9sKaarOQLqZmZ5keQydANBW0n2MsHdOlY3Q5kTub4SyaC3Ha
B3ryr7RkkiPyDunO2mIUv11KCC5eUmdDTSfh7Mh2XtAqKY4MtwWuV2LW7xuMrlSw0X2e2p8v3sVO
PoI4/78j3ztIZ2OpaRby9mP14uvqhAzF1nD6Q+vom3K9LC239KlmUbtqanUophxc0N27uNGxo4hO
cqg6C5O6eDGdTWoWt3HMMRU/YVLu8zA4WboVnQiyUPJSbZN1vfLlQ/2qnKJNfLNUGL3YrD1fz1lA
l9OoTCkpKrchJgUwwnCS2mcoCqxC8KDYVvonIKHWVjhQcEnWsYML6ZfF07i0zrMwo7cIB+YjP2Jy
b86f9LWl7v8iACQTRKPdil8wAcveFpZdnib3Ibn8ve7z5DIoRNks3F48uq0WwZEQkq0c4DGGHsw3
q3dBpw7PXfGrEhAteB2ir3n/Q+/ucnWvolbrXyvBVxgCGTpCUQg6p/Mcv/DsWozsOkEbf+SRizto
dlPgjBGiyAbHLvAm9W7fSSv3OqsKXGqAc8vYaim/0haWruXb+Xg/Qs0HJIqC/6bykKFvA7qVnGGC
cBzdmf43OaQPOlq40+grWfqC+o3dIJ9gtodxvOmLcZUY/F/HqpVwy2xWqXBt4eHRyjFkhF3j7uri
Olf2nXRXIVYvw1Lzy1fFP6bdUZcfJUNCl6FYp2mzbisfa1Jv1SBKUSSN42a6o6FV4FoqAPZnPyxX
oZF9VZIXkPXeAHExfhKwSDWmlXouotL2dWwEjDdJfEhC6nXa0bNQGBbeLFNyUvc5CjzIjvieImmv
SpXNs31VUY5QEHvAErX4P9LerLltnPke/kSsIgmut1y02ZK8x84NK3ES7iS4k/j0/wPP+4tkRBHm
nadqam5S5RbARqPRffockE1PGkRrjZ9Jm/suRojpAMxeAa2hlPomszbROB+i2fGjfirA/ZNz6aJ4
fd1VLjuobergdwTLIxEclCh6A80XIF70KVvnOpSRnHZbs5//kxURNpTmOiF6CyuRMW+15aZs+60T
3V83crn6p/9eiwgbmgfTrKgBYip1VyP7re/ZjRNkj5xajOGwgU9DgR6sJG5fPmkno8KlpwALqVQE
sHq3mbYTRk71cd6XDbToUD4zTYi1Sb7YX+6/k0Xh/kOuT5gKeg8sc3nho9pAnmCyf97zB/n1Lb18
/51MCfffoIArpY/QpsttwNjnrWJQj6JZp9XP/5sh7qZnl9/Qx0uijbhoGfnRtD9LBWqO5j0xJSn4
5ZfgmYsI916tcgeJahXzssmP8hu0pYsgCqCJQbw+TDagT/zKNX081ZNPB0uOmiHchVMzWm5CsUYD
6mAaaX27+pXkEllw/kf+DPynLybces0yqjmxMA6QQPHMVgEIhmBFPq7KcR3LeoOXF/Q7YxGLB5oG
XWKTIr919PTGMMCbqrtPSvVfMJVnF7lYKdCnWZ3MDHdoHWPoFOSO81GtD01+ByEm8C4uEp+/OLR3
bk84Xwa1c8UxYc/6CrVHiJOCmsDB1Er0aLyyEMNdUnZCWdIulgiMJrcml6dJ5QvgEypEUfUAYiVG
+A+cu27vwVRr+vF7tpOVgPgR/tNhTh9ROHmdwZxlUWG6SyHmAyVjV1aQl1kQzhwY4pV54otT8f0i
6zkyJHXrvwT+0xqEkzWCgZ7GEyws97hwHQDewUW/BSnIDSd6DLVf8RumWm9koV/qKcJhs83Mxmwb
7IIq6XFA0s4hDLYfb7Wd8Wr68m6ybCuF27qe0srEDDw50FINxwUj/kzy8pbtpVhAWCwCeigbJvgk
x4z52idIp37MbJHFU9Y6eNWqZ9lOXr5nfn9AsaIwq1SL5hzPkahhICj7ytivUovuxsoKrt8zsleW
WFmw4ygxCorl2cf21l6xTbRKDtC8BFr6X4zFSCoAthBK7LHLhhiShkc8BA5Oqvsm2qF5AdGd3Gf5
Ux8DB5COwah9I/1mGb8Q95uVZ2BydI9TUwPoPK1rKPU1NigVrm/E5R3/fU981ODPLtxG6RWnU3EZ
jdC7K6AmWEOG10Y/zpCr0/BV/hliTraEY8LKeaaFihRpbjcZJiMhAgKlqmflGwRdIaj+o/oqa8BI
bsEPspCz1bUd0fNyRN5Sze6qAVeeMjlBW8S+AXpmvXi9vpeXGxanrOLjKXpmbqL1QCcD5opbquya
bmW+q8jMun26b8NBRxcSZNQhlJvx30Z2dv5yYn9vr8ht69Zd5EbpxyQywyjnHuJiLpRF76MAj45f
GhrMtYdpACm05fL1f7IrZL4QBW2U3IJdLVM2FTQddTsG8dmP65srcdSP4ZKzvcUr1q1iTvuRLc3W
yX6aBfrUo4VpZgmqWvoVefA9sxS1FG34CUfChAEvtjyw5nSHacbwHsaNfIg6D09psu599hNseeH1
ZV6O7KfNFK7hgdUQEeTnsWcQ21PfalNyScq+lnALZ1ZFtViHj1p6FxbDTzrZfj/Lbg/+za8cdV24
iYltVnFf4mtB1BjaqRvUhn3sJdS5n6CIK3XBvxR5TtsmhBYS232qgq/lYNxbO+u+CUEmuM+gPA11
CiXsVuMv6FonPjh6D6ZvfNck7wnZpgr3McTcoYo+411L8fjrIPupdJvW/vI/uYY45EfdetKjCHva
tnoIBsTAaiSfTeJ8RKgZZ0tpRHaKZcz1cjvp+dYtJRYkGyUqWeRdHzV9B/fO3UdtvFPGZ22RmJC9
7cTpOYZqCnOiTv2YB0XXOGCe8lA0uyhoMfBbPoFcd1U+VlDpW8smMmQxmAjHN2eJGtnQhkar3Fpz
0TJzZd7Eu+KmXNsfUj4gs5Qa5Z/lymEjwpFum44VSg6j3RTEm2rFydvTFlIoRRiv/hN27HTHEeFk
z5E2TyrBSctRBOuKdcNmaJb/b0GKCMe5Z2AUaTK4iW2A7xPqnBi9HDKZuJPEGcXeT+kqDspRcPeK
AgcyNch/tJtFlaxFFpvE9k80pWzKeCy0CYBVlbrux5cZWpk6uGTL7nkevpkWyLLS+6XovBYoaO+u
q1YLUJquCYKjBiRl2bexkPL/S067KZx2YqjKwGyUyWooW28rFJDU7T9jy9qOhS6q8TLuLkk6JjaG
FCXDRBjPj1SowUZQmCy1NnSbr1N/z/q369Hy8jTCyVFFuQw70duCthQAfaBW8IChq3mTgpgFXDUf
jxc51Z0kvzWFxCFp2iJaclhsfjlrNUVJ6R8RNGCK2wMkbaWYw788PH9fe2KvyJwapZw4l4e1J64H
BJXh8y84QrsBjCpz2KNlJM0zZcsUws2U99TWFhgdC2dbuxBg0eqgSssVUdptnrnrqPtKgU2zRgUl
a3AIOVxiV8ZjIvNeIQ65xtKOLYMvpRH1MvreFE8SB5JZEIIQhnLaFFMzyObByBZOFaQxspUS6lAV
8dpveCl+lVOo8r/5OZRDPFrToF5mWoYJjcbPuSdTW3SJaMSOEYG86YzyYw5CZ0wEFZBQaMnkaZ0q
eQH+uczPJoXPCc0j9FAVVArrZNq7XXHIp//AYvrZhvCxTH2pSqWEDfuYPhhghR09A3zp9g5FLpDB
y3p+F87FZ3vCp9OdKFr6HPa6kAw+mjYg1Q45IUL/AtpHiG0C0SozeoEV5bNRIQnsCmhkp5yZKdLc
o67faHa5s6BFtED2XKfOqsFnbKIRAsWdv3Q9bpv1AJxTPpIw0tBMGkBnfnSIFWruNtUCgqnHkj0o
Fai3IBuVJo2sT/Jn3vDpB/+RUHaUsOWD628Xb5Y9D1ag4Pb5yI0s8l+Ixp9tCZfNMGKy0eHEypMP
wiNIozuNl+7yNddNG/T/1Nn+bFB4lWqmqxBQ2bKj0eVhg5MDJQmvb5L19SghObB/JLRTa9PaBICf
tA1UNt6zlPhV/J0BdRH36bqWgm4utH0+L4yf57PnaZ1YSZpHHzTE4CN85MRC7J5rikax9/+/7/PZ
lhCOctaWwAXyIIsSewXt8AVyY7UCnaBUVm7/Mzf4bEoIQzkURPXZxukpre6gUSDjydpw1S21k72+
yF46F2YTPpsTIlJhOQ6EJLvuaFU/K0fdmaqNASASaCbEw6abDtMQkxatLcjRX3eYC8+Tz5aF2IQ0
FjIEIxZqrLtviE4QBHBKEGFwaA5bA4ugv9r38Z29M+dA3ZTfr5uXRHuxz6uizN+2ZaYecwq9qtbn
MmzXLciOutjktSAL1C8Z0iBO64wRfH+iuDbZ2l3XK+KEbiB7ksjCvdjw1VWnrA2CLeW16tgJ7BXH
dBee5XrpHY/2+aMMtipdpRBfOgfIt5w4DN3XdNORG9QZED0baF2APM/n5b1xkriOJNaIZBFDM0Jx
28XJL1rMhEBFbLJ8zF0FmhUFfIi7YIHkU/JFXElHDCHWTBnp87TFxo4rcK0qH7xCdjhC+Ty0on/R
GpUdDnFwZ0H5P9UhUX9swiFcQnSizEe7CemxzD0ux7OsCPThj1DpI6D0vJexK/Igc229QhCyaaw4
Gb/CY8hl1fptHJl+1XT7HJg5ydZKLl+xC6xbY4tED6baFuXoGSpgJY4HAf55rPyGZoGaa6vcYIFl
/pyzSVKw+igGX1upEIWmqlFTkiCJjyD4xMrFL6Fi3+UVaIVvLHJvatGqjuyQsh8FqAX0CBSMwNaM
TQqh5XilAMWjIXAVUKGMunmV2fYqYyAXuL5JkmAlPtAn16atxVNT5tK1U+mryZQM4H1oFl7ZB/Fx
juaARajpsmOcsRDzfZ0VPeiTs0tNI8jcZYCciQJOxLZl28XIVZD3sTRQmV2vXQvjyXUDMlVzWSa/
zlH9m4inZbbXu48kUt7yRgGffOVguElRFtA+1tnRoXMWVNX8kLgOecuK+WGJ24ekMu5Mp/5Gaw7y
1w4llOeHNA/06N6OHpoIJSsLAkPmD3eCevKXyfxSaPt8gpgcBMe0JKiR2+TxJp52pf3drZ7j4dFN
H+blfoy+tlRS0LhQIOc3mAHpPpM4EP5VP2cgedeMU2+4PLteQuvbeEw+yAYdXhd/MlZZyN9FTSjN
IS+7w8mukENaJCqyYgG7YgflVAq+2gYgtEHX1xHUTBfyXtfML6KbRs0Obsa5a0uvan50RDrY+OcL
+PMGCLG/6rrKaWskD2BSHV7AYeU7dxa+sj9+w1n+N1IJsqXzX3SW9I1zajoDxUlYqu5Gy3ZzaXjJ
/MN2Hpz4OUWUoBooFiwovSdrZwKqDIRzrSIDMl/+Fb9fp2LFKCJTHaM9qx7bSfMSUFAzMJpeP/KS
NFAsEekL2D3IgjuuNh3Phvoh08q1RshtUrzkiSwK/1kB/JSLiTWiecq1ZHKhTqvWPxTzm169GeT7
9QVJLm2xKDTnuYNKJh4I4FmB3t626CBW2j2O4EKcITKbILpcNyi5w8SaUBTNy1g7cJW8WGIvbm+j
Rr3p0GjOOl1iSvYWEWfPJlPJ+lTB14r27uuwRnnEZ2DKWv4N08flQ3dyPiFjh0Amq+wRkC11DYUy
6N7WvnvQQS2prKGEcke217dR9t2ECxJSi2NLG5iz2d1CHmNtV7cHi/Ba9BJA9Uxy1cm+mlA8KNDu
n2uocB8yy17n9gFZF/RoqbdI2/CSQyxCgoELs2jOv1nFig2bN5Zihte3TmZBjNNJkdsKT8dVYj81
g/FQjLJr+3qeJkLBCI1KN23wxHAgXTK8QfGsT1+uL+JC2f5TbLCEkJtohp5FDhygfV8e8gXf3dNW
ls9uxpt0D3LneB1Bssm9by1MIearai0LhbJt5P9+FvMrO+1KVcc22pqxiqB25zZUkgbKXjGiFHpP
GQh0GOqN/K02HLJ3DnEDzX4wH6ZHOW3gZS//vxtcEwWbSkKWXHcq8CObDxC7tR3M3Ol30exKbpHL
h/dkR9i6GPfzMKmwYxjWfqE9tm+CIB2Ily0n0AEpZ9MicfqPLtufmeTJplAr6Wy1YbTD5chprgff
OoxI6dH/g8oOph2KVbLiHUAS2r6FlLH07IMHXAZ6dMuX6jlfGaC+RPFN8zNgQ15kRXsePq79OP5h
znxJAfKumqsWlwJUOhqIyicl27C4BSgGUHcwdvXsrq9ksyx/eWWc9kSI2THK2aMRxeox6TQv7Zk/
9eUqqsutm05eArWBDCEuIzbGEqlnm/1u6W+rHmz9gNOX2xIikMSoICFfZP68qF6CR2/kPF0/6Jdz
gNNvFAJ9UpXdAEAET+am59pqDsbwmrJMEt//ctJOZoQAD26XWYsTnryGY5C6PgdsQ5zPU8GodhjX
8kH3y5nU/xnURXqUzmWjkmkwmJJsXYDNLnabQxu3hyix7ypp2nF9G3VVCPptMSqWotWowfTfR3Yb
N5grMzTJIftLpee0KCHzVuIa9XAFVtrXKVQ4UUVgl+glMB+IXBBVUKkayl9ynJNJ4R6IlnhiNnrs
x3hQDszeEXUJajXzil73iHIohnitIsL0ce5rikzk8fIdcDIuBDLVUc0hY/iIY8buxv4mLtr76+4v
cUxdFeIWH/2OKhVxi8t4xze8aan474an+c5G3chgxtcjs64KgWhqoe6aaQhEcZ+BagSj3tM9K3b9
so+WY2/LkuELgIxPTzVViEBOCdDYSOAwfaAc3d6vthx2yFgAvWzozN/Wb+mbHI90/Z5D/fFzuAVr
bamnmLw9KvWbAZ7MqlL80vlZqFlw/evJDAlRBXOWpT7o+HjjYvmpgeGWej9YIGvrJfMEMjf5OJln
N8hSq05tE3hi1/W3fVv4U7QEqTHvC9UNKihTddatOeZh7KBqVOcAAdqAfqWv19crOQ8fn/vsV7T9
6CRZjJxIq8ldlCkYFXu7bkGyox8Q/TMLk5rQzsZM5FEpV3nkrur5RsvXWPrqf7MjOKYVjdRaIoo0
vOjWHaRDdEvzqgmMhcosQTTKliR4Y68MZpd22LRZbbZGXYY1ZF1qitZjZa+vr0pyvEXAralRQoBC
Bf6JmlsV08VD5+6Z8zqkLwzOUefur+sGLwC5Px3wjzT+7HvpZdeCiBEVY8JA8mRD9HZ4VuLvjoPp
JOVNdRCVIVQzYE7RbF+cTnIsLvqjbrhQkTRdNDaEW4+OVpeXKocQmc0NgPjbsZFRxl5uVZ3ZEO48
6FFp2tjDRlOYd2p2k0zNcYRok1pCSpt+i6vlUOrfAcKVJNGXt/bMsHDzKd3UtFYKv+nC/lb9xtVc
h1ULcfr4Vd4+v5g/nBkTbjpKsko3R6wysxno6ordrNxJOaFkn0u466pyWOKI4zRRkN1b7bxb6kaW
6PFP/keqfbYQfhrPHNJsQHnWKKist5buoe0Njtobg9BQW5rAze+tIV0zmm7bcr6DvuB/OepnxoWo
MtXLbKuA3h7VeELpep9A0KyfySodpTp8/OtfW6cQVcpUNfIhxl5CYvSFYzq4wsgYdltoff8LIdHL
b4mzpQlXHSlYB75iLI3nKVAwC0sLoDlwGtBj9kZu+cjNiL7UBL7QChUh9QuUAyQx+4KCAYLN6TeI
le+sgSY75V2TLpxC40XdF8ka5GxgkFzlUAKGADf/f4jaXge0M580HTFV8S/kfi7G2bMfIsSdNusg
Gm/ghxAKnXbFS7tN3P3CYJxHinELCKrMqy/eIWcGhSC0JLaRZIA142tDqyFq/OKuDP+RGcWr+qCB
PNXPbtr1f8oXz+wKMWgwmJamY4mHq1MF1NXWlpJ7TgtS2ij3I6T8lYwz83LCf2ZSiETKQDUNc0i8
m8w/Mtn8I7xovsjzxMv9zjNbQkBymaXG9vThUPa75QCsjDcvZ9217zG3Cf5HPI8B4iUenm8rWYGJ
B4MrJ1hMdYwppbPh5sjFdTO062rfmhvD0sMs1oBUGufw+lUtMyfEJn1UFhBdFTCnkG3vOIG1ZCHL
0EHUfzRWLDmrklD/sfNnYdh2XTcxJoQnzWk3ZdetDWNzfT2yIyEEpMIBgnXiOEgXvRfLfqjb1dCw
XTHKqnSSq1FMcdLEQKd4wVJ6K9s4auk1rnXj1HVwfT38915xh48AfLZjaZO29cxgBjwEN0r5bKgA
y2GGcb7XSgARgWRLZVTrspUJUcVO5lo3B0QVpY73tr1PSXvbYvDt+sIkriCODmXVEFfWBCsax9Il
j4U5S1IliSvoQsgwKrteBu5sbaE8amRf6NmazLo/prLeo8ySEDAs1rIahGlQnqq1ezPvN2l0l09Z
mMu8W5b9ffCdnrkDJgN1reeEBlC4YD4fkbSC+rbh99q/mZGU3GjixJC1NFMSZ/hIXaL4C8n8rotu
iim/oRD0Ak49mLV0e90vZJn1B3vK2RI7J8synVfYE+KuDOe2RhM3ymKvUNStUdzb2h0le2v4ed2s
zOmFuBGPVUNKDtpO3e6QtCuT6rvR/HLdyGU/cQhXKCO25QgeSdJ5LJsZRhYar+LhPadvmhP51iJZ
zOWzdbIj+COZhkFrC/hjEQ23KUaGVOmIqnZhLP5T2iUCVYum6wwQDKChxPCkbGlyjB3rRa2tDEK2
DQQdyxrMRWSjZ0OK2hzCMQAb0cqMjT6IYgPKKzQtd7S0jK2zKIrfxAMIqdx68ZNKA8N9u1hBWjp3
6gy8z8Ay1U8SgDv6uUTZRsnmkFkpuS1K51DSHhY6daeb3WqZjkNFweC9eLnNfxcwZxC8c3vwarl5
mID7FyX2QIsfbBSvSUw35nxnxo439/smvlGW2AavzmqiT4mmg6QmCmoKhp1o2MU621mongRDpKu7
PIJyoNLN2drQ6Y1tz9/n8Wg5dMXqdVs/s3IzN/2TXWHIXXF8GnMBLcgkQ8s3estAleMgZTKqEnbT
995Kf1bVg0Nfe07Ss/Sevnwf03qfgAyxQd7ouBQaIbm7jTTA+KdMBfiHBlarwNo4ekCnZH6ZsjJM
KbJvEGQW3tCgLl+x/qeWsAMtIDRsgFZMpYEBFJHdwm5kz2EZJy9Zb9wP1mBjn8bSUx3lPgIDdXZU
clX1DCWV3NCXy8Wn9EocaJvNoYayLbyzdz2rDEcdeETIgIIppTBXkOVbgmIjr7xfPhO/iwJEuNVq
fYgwPACri27tcTr2DmiVrx9vSbQUYcd939LO4SmBVqibONlG5L0dwsYtVi3kWTQ1llxw0iMoxJMm
wSy1aiMphj+vih/26DkvzV4BJA8TNTfxHWqBYJiUpqiXw9hpK4XwAhG1/284ISPgX40Hb8h+AY+8
KSGicH1HZam4OEWXDn0eGyYvcALV1B2cnyCPYLdwmk0TJOpWX+XvUNAJBh/QfVkmLvMYITUudXPK
Ka9LmBBAH8Bp5RiSu07mMPzfz666vC70KCMlOq/dUw/8KFUObsUwIN54JbsBznt1fTsvX3K/7wWR
DlTRndkoa6xo7AYEy2ENcfa5liHR+En6M2U9WRH2TSusGXg83HIGQuOOy81w1TulgoIhUqLEk0LQ
Lhc9TgaFbaxyo8tYC9TvqEMpnj7Y9Ytd0c047sa68FlWeXG8ZcBhkTwHMRl4ilUpb7bsNwj5Q2el
tjXytz+4alNo7KQ71593jgfxig+tP9nb/7Lr/F6zyASCxmVldGgnHstkDGoryHMVfVs9jNvnggLa
bSvhdd/5S+p5sihUN+A6VeXysA3K7OkbZyPmJIHjFIzVGtLN+VH6XS8fwJNFIWQXnaY5ag6LUHR7
H921HmobyFkF0bJSuZAQuBelA0OSIyKSgrCSgpeO4jt2JF8tChgGgAEoJQXqv1QzTisTAveQ6k3b
csq1cZWhZMPLdH1o73iRTlarkW2iEKxpV0dGz98mVT3eUWvcm6MpuYcu3wen1fB/PwtjdV+aKMJj
z0YjP1ZlsY+GgxJ/QyYvuQ5kH0eILErBkMTwx30JQTUX+vKRSnZd9HTd02VHSwgn7pjpjdHDSt68
UGipUafbNYu1jg26NpaXuJDBzGTLEmKHVtOkgIAUnsLTI8M4sj1YgH5I9k7iB6LGXdzaTu1yLsHU
TY/qPO8T5eX6vkmW4QgBYlg0RVMd7JtZLoccTBnaHAekkalKyhYiRIU+td3YKmDGReOMuvnGTFqJ
Q8tM8GB/5tDpAGB3wslTTJMcGY1uiYw4RRYBRE3uygX7KYtholTmrfoVMpyu9YCHRGzfTtbkpxVK
1vErVSrJ0iRn1RGOEIMSvB3zBkFv6VAJLMKswP2xAK5d3l93h8sXhmVpXMTRdO2P5vXZLvb6qI+1
gtwt29qvRghwPpA10fu/E4C73Ao/s8a/6Zk1Y+iihhS8VMErI+WD5sWh9qB8RZWk8Opg2ZQ319d3
0UnODAqBNbdNzSz4WIpDiz21BkgCfL9u4TJO4syEEFgZOCRQzeTXRAaG4y6/L9rssenV2xRt1dwm
O421u6Ug0B9oH4dy2mvgiLWam7aLIEBZP13/ORdd5+zXCK6jlgqt9BoLnjvy6pQP7rRh3XfAtCQJ
JP87f+SPZ3aE+Gu0Tg62fG4nZndGsW1mPI2XH+ViBGk0B9cXdTFonRkTYi/kOhczYjBWFOR+6V9i
13juKkkDUOIqYq04slI3a/gYZV/PG2O2PbMxJadNsmlinVhzKmaZHIORDu1Xu9rTIQbb6ZJ5E2i+
Xfrr+q7JFiTEYNSHmyLnRJa2Yt0UhrvJDMnpknyXP8rDSKa5rg476s0Buta7knxvbNnsnswIX+ZZ
zCgBiekLPsCRmvTbYJf3I+hTHUfyaS7wPaNSdvIxkT/AdCIbMV1jx9ndNnnj1UUeoKpTBY7u5iBe
nhqfgdjPo/SlrHPfHtug1Jrbdmy8bAFM1iGrfg6jDtxhg1H6ZpIGLkRwE+s9sUYfTfogju6a+DCC
Un4sUOVxKmkDXfbFhVDUUjIbA4ePKxV4F3Tf8sfcn29SoJKjJOCJK7RuJXeV7AYRy89O6lKr5Ydz
XkXamj85OA56zDdqAC2Qo3R8VLZIIfJoc+rMOY88nJ0EhbR/6BX5Gp3USzaGFHgnCam6EH1yk1Kt
cpEFFIMbGFZ8lzXVyigcCIzJikWSACGWa1nfNrnKk0ydOW9LfkcgdECN7KEqs6MlS6El6xJLfGkc
Y5qhBGbETFW/Ut9SUC+jjOq3SS3xkY8uzpXbQqzrUYY5dJXfSlG2mUIGSHnvbPrlxlp0Hzx/I7q3
cdhvzDVqw2T4zpqXWDu40WHAZKX7HcN6jpeEMk+SOJJYCXR11FQXDtJZMMNUq9N3W8bbKgldIp9W
P7ktK2ZYqDXIxMXfobp3Z1qP18O87DPyH3EeH0mGsleKz8hA04aqH7jqc19t3lzdXl23JFsO/yVn
lnI7rSyXf0Wnbl9LvIeH/m3qJMu5PD1yCsQiTVZEC4AWhoSDCLRVBH5LtmLLoxa43x11UwXJyoXi
aD4C6R6o5DYzn+a9nE1G5htCkAH5/xKhI4kvt4Dkb4SKurW+vpkyC0JUMSKwGZgqLEzO+Dgl472b
bK5bkASTP9gEems0ccKR2if6e5StFZCNNboW2OOxkM38XHYN14RspOY6qvisjErgPgz0bNGObn+o
bJ3lwO4y2Xm67OonK0JG06Wl0lgVrAy1e6+NvxQFQGTwoTIZYeBfLrWTJfLZ1aOhIWkWIamP9uUB
Bbsdp91x3jnpjrycxT/1n9HxZIy7ytm5auqm6XXdZMc6fVWy3KszLURDMExcslaqOcjrGi2y5+ve
IV2iEDeoW0WRVnEHxDlL9I8KV/nK52iIAziSrFB42d9PixSCRwfqjAlTyLhF5/41iqs7oyaBZEky
/+An4mwj4zRTFZszA3ShtoprzODfpOhFzEADoXzXBMxPccnYGAA2dtnOkhUM+fT2te8oBI1pMocu
Vh2OmLfBno05YtxoJKRSaNfl7px12kwheJh6n9tGhIMwv/e3WkCrfY2RmB5dOdvyWhvDHNXalbz4
/vJ4/21UVBwvEnNpeo4zMNZo8+hbaGyk4T8zb0mJvuT+X9C0SeLKH2rjFqnzUcdCJ9/FOpGo9Lcd
psajAMp65Bdp3qegDkppWVtmV4g0GG9OpySDt8Yg08k0c2NG/Y9El7yf/nLXnbZUCDOmwcxUYYRh
OB0d4TEN8u5L225t86lEYz0u1YAWGyNNvZwkP3pl/BnlmNIfukBNzd1ip2EzpA9OlfhDVfqzMa6u
HyjZLgiBKU2YnuQTdr+3+rC3nNulUJ8VlUguKuk2iKHItHK0JmFnXC0hTQPzVn2OVb/sXuw+dPGY
2kTbESOAjnrQnBulOSz8VMkm/S6X+06nShQ5N/OYDIzrSWbo0+jGkxbd6tVumsiaFq+O/qMYCz8x
wCq3vF/fZ0lsdIW45fT61DdcNbOt4nerMJ+K4st1Czz0XAlNrhCaRmrTMueC3Mz44TDzRi+hCOTk
QZ2lL1pS+IYd/adyysm1hRDVzjpVogybqWjR20TVZ4giXV+T5HtBJvtzuG8d26pz/r30Mntv519Z
k725oJ8q0vEuUq1HxbqLwb5F2vcq3l63ff1kaOL0gl3pbKy5ZqOB8qk3kyHx9OaoFjKahcvogd8+
qYky5wbIDnt8PXa0J7BnQ40pZ1CxaF2fWENouf6STv6MckXuul45A9gb5Z6VzesRqlM5VKDk4vHW
RV+yXYcL/2lEc4TTit6RSqiOqg+G7zwkeo+LbmPCdMILJOnMNSVgDWxzRfdjXFNeD4zPCAJam31t
QdFlKd8xohAUEGdrISXWPzMcKAbSlt61PKNAALCMUEMMrKxsZ1RmUJnklhAMTg3QGXUgdIVymW40
QTV04TxPr8qi+RG4dnrQG4E6zs0PRgTW0LoK8oT6BonA7maHU/vFLB6tZg7awfbt5jnW610LLoKp
oZ6bsZtOiTyS3elae9uACWXM643btP443JXaXV0cG/PNVqlXVizQ+3FLhyrsC9n4/8WM/WxnhRyp
aFWDqCayziYZVg2t/aS8bRIlTLFjqkW86z58OYs4MyeEHT2ybRc0dQi7r4D4kGWFaXbM+IFyrA11
tIaWoAQwRcb2KHMfIRSVajeZS4xTS9vyezs8Rzm7Txgm3sBf99B3lWSVsj0V4hDrZxsz7bxN1Ndg
56beYH+bTX2vDbfjuJHs6MWwcNpRMUWqrMJ2KR9qyrYT5qlY+H/AiugRuwvW3rvY7/e2JBhdTHvP
rAo9vahIo8XmA0CJ8WNRi6dZK48EzVfdXF9fn2x5QlYUDRSgQY6/VIziDQNc9wZ5yRIZCzn/In/c
VWfLEZIid9aKtuYYhgFjWlPRbfMq9p0c3gmIpIroVmDwXVkvnbbpZh0sX3daFPtuDwSqma8pbUKj
RQ4x08AuBv/6Dsh+m5ARxU5vKL2G36akyhctfjYVa1OwGDDJX6N5UCjx1bKT2JR4sCvEW2okHR6j
2PWlQ75NlaApslub0NuuAPz2y/UFXkxFzjZfCEG0UtC+UrDAJtKO0UJ25uJITqTMXfl6z15pRhG1
ycC/b13bz1b8RInzZYi+xdLBW+6O1xxJiDQta7NYT2Ao/ma+O7scpKn5bYb2plcGcoaOyw9qznsO
IUC0FUVKpLKbAfG0oxaF6Skcn6pVvm5D9VVZc2vm0/XvpFkX3eLMnOCK2tw3GOMFl1hkuSF6kH6c
zt5gocdA1mkDoGhD/MXYWfUCPsXcr63as9hdWkA7MncBzEi8ZfqaTesG06wa3RjN4Kt4M2cOupYg
Gcf8XWinmZ/oh6Wt0Pb4Oo6vwJmH7XJQph+qqftZyjzVwOjNDIWPASxr3bdEwbOlDs059gv9u6Hu
SPxijM/5tLHQg9L7oKRzkMaPWX1cktQv9f3gfFGtVZKFRn0T199myE+16ks+32rO1shSf3bj0O47
H3ld4uwYCRCBvF7/hY6rH8clLqoaRIO5j0QwSJ10Oyd1qPWP9rA12gwClLY3G5o3RAemRqEKEYEq
fyPWbVscVRDGl6gpzsh/ZyhkplW/ZhglHrU7Q3tmgH3nN130OBVV2GlPgwN0KGQ/QZ7t1W0U5O2y
rdMWtHbpFnpPnmm9DxO0cSoK0b3ZoxqEKVvDm+ihZrcqhaJBe5+Ph7R76eYxaHLNt8F2WS0QTiXO
17lvvWHAWN7/I+1Le+zUma1/ERJgjOEr4566d8/TF5TOwGjMZKZf/y4i3Sc7nH2b5z1XihKdk6gL
T+Vy1aq1IH1oyBLR1Dtt761m9HrDPBTlwwDW3w4zAuJRiGdGTahbj7UO+SpTDzpau7KBWLHOnCa1
74dWLUEw9p4BGmz1lhOJ7GFW+mMrQFfCbFp7NJHvLI9+QCt0t7RTWkmxHwh+hE0qFIqi5hFduy9k
JhhI8vPrnbu1b1fuLM1NbupLGoGpzU5w3Zkt2LUnf1DveKN5X1u7nrW4OCYrh0Y5x7VVwxxXYrfa
o/kREAdhtIBrwxHgf0G1agv3d/1lcmF05eLSbqIZXZhRumbXn5pzBF0JjBZLBfrsLTHxqwHVhbGV
mytK1TazBaUyj+XTnHzjeLbWUZj0k4PAwJEk33DgWwZXIVUChKGkA0aHpk6PtyA0SKArpB0o3sdl
+6zqu401vOrI/4xwTbylzJhNvqQqoxstQBN+WO7QIOAvi1duihFcDXIujK2iqdzKE0NfNkzS0Vuz
K1x1rt9j/XNjTMuP+cfldGFmGfPFLdiaJvojJLrvI+29UX+Q7ocp3mW6G0vVLRA5QvDLqbrSyYat
Ms71uP/C9CrAYiCjkGzB/CQgLGkPWkDQhWt6M3WE5kEotwchzDa2/+q1f2F1dV/VwjZjsdSJtfK9
FQ8ER7DrdNdQv389s8vPWU8sJZrKDMtWNcJWZ88UoFcUAhM7mPygUUhly2QjIrs2lEsTqxPXJpkK
0c5+PpviV0RUN8dLkLYIS5UtHqgtS6ujFiummaoNSF+a4ZjbR7tqHHt8FuBk+HrSrqKYLob0D+Rh
0ndRy+XyCHtrberHVVy6iZpOO61of9ISfdkG3Wd914V5SVKX2Pyc98i0K+2eK88EQfnXX3Ttmrj8
oNUxjHst6liMZczYD55Df604kfEhwt6BvvPXpn5jO77YMtbqLKLPpTbHGYR1tShuTW6D/TSpvWnQ
b1sRg5dUDk6R5M+Rzb08vTOrH6wULlFApmgd9brw24YeI5b4pvG91e9IktwWLfXnlPgTwhlSATaQ
b+FRr15slxO0OsV84ERoDCu2dF0oDjuyz8jroA0xhlHnbCsZ/8Y5/HOWDAp8qElstmaYHpSMdqUU
AF5AcD226g9T3CXDbRfpft/dR+bBlqHUQKSafQw6+ob82dAdE+KLfVG5Wo/mJ9Xw5kE4mp27DRje
ighUHLYCcs8k+jExUJAPT31LgkqrvJhtJQKuH6U/n7/8/YXDpbY1lmMFxlJI7rpKTp3RWnqt8qBu
qo0NddXDUvLH1soHUS0btGGh9AI9dImYIz6UUDTvQXUAIQAULDoTAhWbsHjt+pn5Y3blLTjlmRLr
GGJb3Y1gVyjQr6Xd9VVoN/eMTw5VniXyLtEcsGhCa97RhNQWlFZBJSeM/P3rU3XtHr2YgzU/dKlP
0kwajgNcnESJAtH8FOn7r21c9/X/GfCaVhe6IUqF3xYblmNSELsbm91NV20YwMdazKKGtabSbitD
JNMEG0JLbUfNi11dja5RmC9JZt4VxeM4Za6VRW4aG/dWt5DYj2+mqR8K9O99Pdxl/f5xAv98ynpK
8UTLxw6sOWcOYcWK3A14H/Wa7rTKvBdV6xWd7UpwNX5t9erBubC68sRSN6wJ7QPYVYnp2EhvlPKI
PpqdASq3ry1tTPWawpgxnpUjql4ILJkvjRHaSBvJpd9AhK+mcOU1ZcSNqrILXN1M+sxUNacrW+UA
bqxzoYN4Lye3fVNWoFqcwUhSIV8wEOmoGl6YdqK+N8zkzqCLEuBvtAaP8VPaDvfoKD+WGoX4WLdP
wWLjNIPVulHRusiwOnH0OhMoYg6HRKucpk8Plq56ltiZQ+11yNuPSrJvBfGt4clqflSWgq65+JEX
UHzI8ru27nxAevyWlHdKDF7MsvKsEa/uefglIolkhpW6JRgiKd6vQwnXKomjgqRtRka8gXx5wZ2Y
toAfFydLQkCVyZOhsJNU75V0xJ7JuEOmqgXkoLsZkkWjGAhiB2Q/agBnsi/EY5SaDjfR4FM+CvKa
zy26c5mnizb4ev2vugwD2k0GozbRf/u3CxdNLBD5TnqughPqAZyLrlSDetgID6+foT82VrFbESU0
pgN43zIkRcb5QdefeDP4bR/2MRp8ihjtrvdfD+v6Afpjcvmki2FBZ4zxsihwgIDEbhJHJtFtpcd+
FG2BisjGDK5BzOD8n7KySnDJ9edJomGXcpdH8Iv9uaJo2pZo+CD9nhMryArN0cFxLR4y/s2evo8I
yM0Koktx5RgWHiGZ3/XqAUF25vRWhwD3o67w8eobIXyP6oSKNu/SIbW20+PyXmFZGEGEQbPLJSmx
4eivPTnhfP9nZ6yR0ygiMbwdsGqm/mSSwZHFoUKqiQ0fUrOdxuZbT86rV+mFwVVI2BAjgVwbtiKq
TJ4GWfL8p/mjQvbZS08ZOFWXazyw96iSVHKjcno1kXg52JWPQiCeJbGA7VxWXolnPJgIPJTWPGXm
YTG+tsUd1T5V7bEYkycyblX9rw7dMpFLN5hG9TWzMQS2smZsp/ks686zh/iUQwxZ1e959dZr4t8c
+Qtjy9m5OBtxOUTYPagdgp3F5/n3mj7MqHD+iwN4YWQVjsWNQbGcDbiaJ3D9y73eQNjU6B1qb2kx
/abp+8f9cmFq5V5AGKioiVVj8hr2VFhzUOhGc28pYJpqtfxbEaM4SmuQE1mG+J4PxhF9WOemq/ax
0hMnTVrmp+imdLHJW69SobQaaaaryn/TUkEvvnPlkxIu6pHwcUY0CO3DvnQsaPWl49ZL+fpe/mNn
3QKbTpo29iNg9bh8wipYYEokxMXi/jdMZ5vWVqGKOdqJnsZ4mI/1GIzNTU4/qi4Kc/uesc5pQeeL
s+WOTCsdQ72b2q3Grau8KBfTylZuQ81lWYA+GOV6Bt7z+LMoXSnPIpd+0yxcFx9Kg7ck4P9fb/Dr
kf/FNK9cBih0THtMscPLhTXDjzDVicdda9HPcwCvvuV7zc98JBECueUql5/9xZZnS1R3cYRxmSuJ
ynCE0QAQDhBiRbsDKJoZnGT0lqIMsqmJ99vdf2VyuQYvTOoxRW660hHFJTzsxE3efIr8rPfkFiJh
oNrIUcDuhNspfD8BJOBE1eSaffeRReV3U1TEAaH3I2OGNy0CkRkKs3x+T3VLbni3DVfKVt7NZBBt
1iSmxm5EUCfEmZvGoypCaKJ5Qms3tsHV+PliF6z83GDlijow7AJi7RMtcmgcbVi4mtm+3OAr/yaL
Vtc7Ded5ScUu3IVzGN/9l6qwW8NZ+ShJ+pF2GpvPoD12cvTe9MbPOj6l9XeW/EQN0WnGH4Mid50u
/QJqqrL8pW/KTV2NqP7M6ToxFlFFG0qG25CA4miqvkUkB6hmI0JcZu2L/fwP+PQcK9VktsjlVCh/
DTs0PSFso04WG7uU/ZIo1n3tMJap+8qg/vcBslFhL6gG969Sw1HFZ5Zaz0ZPXNIVXsI/MoFCll34
XxvdWE9r5aSiqMv6scD2lNGb0hwtvEW+NvC/+H/bsEzDoMRct3RoWoOqYs0mQFRJgA0R5qEM2r0K
IbvtQsFyeP85h3+Mrfxer+oliEdgzJr3SpO4eVr7eSwcJc033Mj17KxtM9tAi5rF1j0Rw2BMNWBV
01lh+wZA2FzrwqZJw7h4A40u7jLmq3bvzKm+y1XyUdvRY9znx77/iKN2A7R6dRUvvmXlAUyG6mJN
9OmcQpHV1I5dt9U8fmViiWarDCkXjFZdr2LdSqPSo74+26mKjqQmgNaG30/S7yHVvLFjrlxef9la
LSKLZJOZ6lgDpmge46gPLDPZN5Hl2lIJJI0cIG2DJqoC6C649aQ5bMBuKkux8SFXZvWv71jdaJPM
C5mDyu3cFSyo2Z0iiq17esvE6jJC9labu2yuEZoGqNazN+wjn7u5a6EC2njDCfW0TVDt7y6y1Sn5
a2CrO6mohzGrB1GfaVYNgZXzD0hEICqBwHafQaO0f29xmEFhJQ6GNnwqAz9Fiof9HtjYzOgmySew
vz+Tbldb4Mk1f03FW1S/ZcWLZb20aqQ6o/zUygfd+gWWTA+vbEONNqbuyh0AQn1mmxojyBOv+/Fl
3IuaRaw6iwq0udbomNOxi39sbMUrl8BfVlYHK5UtzemssDs1hD5Y4+lusgDskV6CrMBCEVxCqdbR
0YAyFPdb7RlXIpW/jK/uWq7HSTrbQwU6/GPXzkFe7weEx6Q79NMWoOla+HZpbA2TY1Cfg6hKQs5W
9hiXj3mB90dZA+au6pnX0oe8Kl3RAdPFJTBdEeQ6FbdBhSnnsVsO3GWc+8oImfgI+kFq6U9LCqvX
NnKFW+dltR6lEfdjouBIymzYjXZxhAjPxqm/trEuPd1q1jVFRoW2HEm7sdze/Bklya6qn7/eWBvj
MFaPokRvlCIGGcFZlZanKrarDP7/zYL+dzRRqWOTsBwWBuDyzBI8uO3GGDauhH8IuJJY61IK+vZG
BwePlCFJO0+WYMHt91+PZcvSMpsXTwtjNgE3THD5xJ10IeHs5RU7SNkGNuQnvza1sfrrgtqs9aVh
LasPzkXI0P6awUooouBrI9cyEpcO2Fi5fR5Pdq8KWZ+z0nIT+5ObmRvJ/i0236K8cBv73oQAd5o9
sFxz2no8kNoII2V26vy7gmocRDKcOsNhHLa6na8Rx/31aau7oY5N2Q20gXboNBaOVhQHaaNs2CUB
Qn9HpHifdd2+AFA8BikYis8Bg67z1O4k8bVcvJtRtG9kHqib0MEr8fFfX7Y6+xDpLGK1XHY0ZFY8
4xaZm7uGnFQ/B1l66gKjrksnU/fW27DPAe+rdxurthGXrKtO1DDnmXB8QO0PeBIQ9D0NobWfzjo0
sQAj+i96ra5dARfOaF1dSjsxVxp6vABe1tpdE6GFbWm3Zb51Fk+dbznDmSMeOum7rcvnWi37crrX
dbyY/zEtbpfkgQzsEPQoaLfcIdm74XU3HOK6zMRnbWb5srg2KtYpmB/TzUO3ZWL11Cl4DnHHAibI
2Two5/gI8Cn49SqGHkTNV3eRq250H244k7VaZloQqkaLMzEabZeObwL1dDKHG9vyuhUo16JVXTWN
dd/LwON2YBb2CHXMxCVvNGhB91Dh+kVPxzdQIvjKnr+ikrBh9/re/GN3dcP0Er3FEYFd9TB8U4Ex
fTDQBZh5uVuB3/1G3SO7pgeFD3TrFjfb1pBXS5mo6gAdJJjuIC9t5a+gaYPSzNbELgP4Z5j8Z4Cr
a6fO85Hmy8TWidu+aB4UWbzeqWN/0X4Hjf2GfOHWoJa/v7jl5iQiPbDe1XmEAq5qJ0eLA59hsC03
trVuq8uHDRmdoi5e/KjqonkH4NVdpSOe7d0Ge+e09PHxV+ghEbHZaLI1xuXbLsY4pXo6KiVs86y6
42CXbEFTYzdyI2C41r0I5/Vn6VZ3RQGEtTChUXLum+wmL3UvZZMfD6lnRktPU2n+bGTlKAl1lOh7
yc56/kr0Z5TehCECWXHo+6X2g63FAGD3zS5n/4Ip7a8PXEWZUGupoqzFRJR24yriLtskF7w21bpq
UJ2itKfRtRJaI4WA+ENGzuMIVlTlBRy7Dt0i5r52J18aWe2lLm07Ugu8wqADeCK7fkfCZNdtNldv
jWW1bUYhYpPpVX2e8tTRSBNWzQy6ki0kwu8sxvrEXw5ntW2IsHiEXxXYNJCsVxNHi381hIVNaQQ1
gYK93QIxhVjNEMB6/ByyxtVQryqs3geVSGRb+0z4VvEC2VtfqU6cDi4tjrT/NvR4wYURlNq0dAdv
5VQDQ+rilINaoAZKpNlkmriWd8OD7s/6r3ZYb0BpIers6sxfVBfV0gNUvb0pkHt+VrytPt2NfbCW
kjErCo72VGd3Rtjt23ChjTECdTMo2dgHvzPhF+6Dd1QXVl7X5wqCOKW5o/3nqKkbDvIaM87lzP2e
2QsrCUmsKdNt9a6nidPOs2sx3aPS2lHZuVNp7KyqezAy6utN4RltcyxL7iEf6BvdvE8lOqNZ6+i2
sWA8mnMm0DqQciePXpMY5fG4gm5ovPHN14pcf33z6kZU40nL+tmszrNW31Rt1z1aucnc3u52llkv
uQuDBrzJx4BGaM+3q41QZznoX5yc3+i7izlLdSSKmI6VmdGw0b4iY+O1xkkFrfu/iDoutvXvtOyF
oYF0zMomqzrXv8Y7/WAc+r15WETrFd882egcgCiGB5Gijy1qomtllr+meOXrtBEYCwkC1d9cC3iW
hYkXhxM0cJP7LVvGtVj1cpQrh4ddrk66VhKQEADYA3GUMuffxFy8JdoY2uYNFhAoKBTL053sFhJj
wxskd2yIdNFuTyHfMnKfmjezxBnJngrgYgkAtU5nNK9tfsNLJE1n7cGGPETbR44YC4CnDsi7gh1N
NdxO9p4iW9Dpx4Pwjfqpr0aU5kn0jajyzOrqyc61s8rzR1PtPPXh/7jGKzc8D6WeZjXc8OJNcn9B
uOQOXpvDz/zZ8OzQ3OEM7bh1KEP2tGH72iPvcuZXbjOaOzRo1HCbemiF6MSCL0N25gNQxqCCKDbZ
srex0mt0EKQYgFKj7RIIKG4UZ4dkYkGfDb4UQwhAMTDN+1gNEZJ4StseBwNlVS1zUoX7GyPf+pJV
Tsqa0WVRazhZnWcc5qfCi/Zoc3ZZSFwoAqmAL2+1HV+roVweKX31hIgF6AEEx73Om5e+xfjH2QHp
jjM0pVcb1BVRe2vP6Q2Wus2DhisUIUyLrRlqMXO/Hr9lLgP8woetqRMhSdEWmTKyO3DilM5AbB9i
EUHTKPdzrex0wMbRMpbPBLKI5qsuM2Ctsic29X6tRkGPRVGR/1Qb65BxLXZyqIqyWkODfHvbd8AZ
WycLnGnA9B+RYnFSbkK9Ep1w0XMKKB/t+wekF9AbhhKqLgDkg5QKIR46JxwAj/x0Bs1h7Fu1eAZD
FQ7zQ92fZH9T5eBsu+mrn6n2YUnuSkuDInbtZ8jDyeq5RoQiDdPTJs0jReSOKXeNrHF0nqJiisYF
NA9K0TmirG71KAbf+5m1jdNHRy2rg9KsfG60JzmT02BHgcLjM6/yJ0sy31YFApj7CMw9k6FDfmLw
7VRzANF8YBqDjEiY2LOT6QAd6FaAKhEwkLXbsAatbO+SQFQO1Ihehf8uoJw9axDSAnXfqLJdDxx0
IRFZJegFMwHAqVF9SSJX042AdLXbiXZP0goyhIqLZh1P0fBUaZcSXzhRGoK7cwedXC9SNDfHYhZC
CSCb69VUBLn6S8uyoBc/+lSGbGD7rCn3jTGF6EQ7mi3AeWlzsDsiHM7FTRv3fjnUp7E3w6gkj/X4
vBDHN6CW7NQQg3DAN+ECQxRORvxTyPRUaxPaIvraRwOd3zPFwTMDocOwo9b0okVgYtTmu3ZswdNm
7GeJTyyndq8Z0W2rTz+zDg8/yJIgFx8qSuXp9X5qkZzIgP7Tf+kpuA5UgKXEc2U1LtFuIXvNW0jk
Fq0FnFB3N2fxT83ESicxIIX8E4W83aC0nk61j0HgEQSluxgsI1FRPJdU/2i0+oCXyD4bFE9X5DEa
uROllZdEWiCRTFNqCqGX9mSV+tFqx5ciLW91NAgnsdU7uSHR3IkbAWnBLrqh2fs8JUAI534232bD
S8I+bTSb5jIYjNg1kxdl+KVNlqtO5BOk/+89inkFjXZdVvol/SUG6lvxG1WSJzMHBN4ie6jlHexy
ukex6lOdBSb7sW8Ab2yKSDjx+BmPgzdQvDfMzktm+z1to4BYiyBsiX7TND5aKYE6zYmLkIMRRGd1
QOryFKUagIq2rzJc4BkNedHfanPiJOytwMOPJCMavHIPtUcBJLtjzWoopH2TDeVBs0kwG91BzPrJ
bpkLFcfl0HuF0biz9Zgk9f2sDTdJgqJdaboxoG1cGF47vyn6GdopiB4RFHaDo6G/EhwIQcuZn9NR
dbjWoJhktnvbuq05JMABGjL1+YNW3w21TsLSVE91PHgNFcckyYSbRsqjNQDaY4zWt4YZu7Io9zrJ
gAaPj1FeuVULCqJ6flBJvNPz6ElJRg2Af7gXprtsONUmMGxsBBS696aUOZxoe4Y/LYhsGktyE9e/
qpQBuopxUnJ/jqu9jg4SU21OZaEEWWyijUYBhsdyFJF4CQ6NJgyXpuhw0Fs/G35KKO815a+4OTAk
7idQe0yQV0im4ZCD9yG3Dz2J3ka4f1matzXoQWRX+SlX/ai0A5DIBdQWd6D82I3zDd7LDqO33TiC
W+XVLl7s9nMSxsHKvqGhODCS11jc1/JXjcJlMvp63jq1Ne1n0NH1KFFFAgKE2uwlRe/K5L2UWD8k
rGcIMXTJA1BKZ25Hdy0zXBsBv2aQMFKBD1c1v4OLYmgu7ivVPFjxwYz9DL141FkUg2g7OhbeiQUu
rg4Xl7D2Q7cz85BOZ5bsSvKks84tzNsy29McT0Pu2sW+4I9V1H0aWkDb76P2FpHGTSB98UbzIK0f
Fcys0sMPnvQWqo0zcB/ATdg3yPTi7QNKFCcpPROyUSa0ot7ayuUZziqEkvL8WCbhTHYVy30SZR7V
zJABXdeV38wyzLuH1Pw+9Yljz4uC05MFTjbVN9RXPB8+RFHiMvoAHNkr8M+zQGe4apobsLWhK+il
0AcfOKZzWg5Qx2oAR0YJYvgxZKdahfNV0NcXp7uWaljE26R+zPQosDSw21LykCpHRS2B+FICrcjC
3Mie6gTcMza5G9DUFGpIoM9R9jqaaLMe46V3w9A6J1emHlTMRebC3QeFnbkMeGk1lgc6Vw6thF9a
AO1H6QdeHrssVQ5DgviBFTu9eIZiuUTj9y8Zqd/B3LpvkP918kkcOG7GqUoOrfVmpzcQ1HJ7lh5K
pfaE0utOUSLk4clpxru+IqpvpZCsFNBuk14epd9HpXjkShWA1vcx7XOPjbuWt46chGt0CVaxxpoA
Vchr1zCDFtvYaO87xFDjngH0b5fd05DVnsZDC8zJUK6Gw/ObNI9wHZOnCQs9iNRDiTc36UEa2Xmk
kyMG/mQXmEGlf5i7wRszsHq3/YNCm7tZ4TdNU+9NGyJWCr0rsvx2REYhHxT4chZqRuPXFO/VtD7l
KeKa1LR3dWa7qqh8JZ89a4icqDE8XnQnQ21Cu/jALRwaZv8zI4NrQcuyJR+JgpbiuQzMCix+UkNL
rHUTp8Cc9/pHVjWHYghqlTi8MENSFKckeyANyEAHv5PMa7RfdI4hNWSG6G4PoIhyW1hKMFLTN4ck
rOhDkso9q28TtEDot50CSjkQBrXT9H2qR4fH1U+oBAZpG/szNd2kjt0kBYGQXDpuMq9LwWFEyl2s
MD9L5Y2ulLsmVsFk9NbE5EAqBlUyxbMQ74DXZsz1Pe/NszXMECciTs8rv8uG46C9GWr+OufCjxCn
ldwO4vaDR72b6r07IPozmu9tK90MQp8NBLlNA2rI041RdgixOkcZmh3ajB4ZmUKBA0mH6i1DAggs
u47BQSXXwAvhq/TyZBp5WKRKYPLnNtZdhHYxkL6igVpSO/hWb4NNCdQKHOVUaCpraABgIveVeLpD
uOJCQ9ZDlJ5P/atJ6R0OyA69DKA+Ql7Keo+xG01bOtg/KIlFHjWEM+CEavWr0e0GHBwi00BpOKZy
/C5E/aJByKAZHyCqhBEeUPrzTcsKLA4iJpE4nIJO5nszQTiWzk8oS77oqfpeQLeTYBMxSp12tJ0a
CE8a5+BrUG4KoHO6rD2UrA9AGnsYtFH8PnlpW7t1LaBzrMMfG8FoQIdR3VeCuK3kaCwywhp6exNo
nyb9Ez03z8C83Ztk9oEIcjqzOFu41PEs9tpmYdgijoJACTTkIW1BN5tWJ7wbcO+Rxxlo3l4Zf8xj
/JCpaMiyAG/pfiUg4OKxPBW2PEXWfRoTT490ZPReuqzyBJtdxcicCm+deJYvGoOojFoG5QDe7hpI
rg6ns5rix45UIXjJH4vpnlH+3uXjfhIksIzUpbzwOl1zJ7vecYqG1CQK8hH0dKkRtAp7Hhh3FMSO
HJtO579yM3ZKIh667AQevazqQ1V55fVzFx+N7ijKYy5stxoKcFO06DyfQJAAdeQoJBKvtAT9IAn3
piIPmT3v1CKDT/9ZSoo+odSJuvTGJCDHa7ByteUp6Meg9uiX5RY0bCP3t5YLBYCQ532GRDM1OzeZ
2l8ATIZm967n5bPUpr1dtXe1fP36tbaV8PrdP3yRB2pUZILmDNmYAa8mqiJgRQCVIdaviw8E2a6a
vFRdMDWbmbbrw/0P8GhNfxmlcx8zpcCbdYbUiPKNkTRk83BstGFvR+9CpM5kZmHbPtRWAgh/dWsh
iKRp2AHglaT9Xs1xwElTn3gkwq9nZUkL/fMF++fbVu9pozHsbCrK+pxEhzi9HwcbcUF/HkstsKOt
fpwtY6uUY4VMpp3MHHVHCb59A95D1B5X7kuU/8gWLefV5IRBGZhg0fZp/4YvXSy3BKmAVbTY9mJ+
VisS0mz6/8dQQgz9j4XV3PWNYhWTlrA7kdd+qp5irdjKMFxbnQsL6wlL5DyoGVx3o6An3EQEidC5
sj8rHBJLwc41k439cP2UXJhcpvVi2vQ+Ttq4SoGc0Z/iqHrIDfAPKnhwa2QIRGUwNBZi5aAL5NiJ
4X29G6+XIC6sL+n8C+sVEBt5AaDmOe0X5lQeRmnqDx24LIbntlY9nhBP4dmuRXqyMLLMGest/fOr
eWkoLtrE0HVVX9N4xoYAQaFKq/MUVY5Zf2Od5QM75nF9s6561TFcmFplLZNuJBTt/9WZ9seEvoiF
mnBInW6wqDvq6XPZHuRshlVfmC5KZruF57NMp8TVGz0AwNiTgzjIAr0/HDXKEvrpXy/H1eLJxfet
MpuamqTdmBbYfuavKNMh6veI5NXGjrum2YFj9D8TTtQVAajW6giAJhQiij3CAAtiQtUrUrdd58T3
CBLT3DPQbYPUzE/wSLl4Zro8cdJlLziNCZ4CeBGv+DnVoUKcrXzjVY918W2rDGeH7ksBOXDUDuK3
orQP9ZJISoMB+sibaP7rDuvPPKzcSYfacWVxzEMcIawjt126lbC9Xq28GM7Kn+TqhFo6TSoAWoxD
dKgCeROh4Dh7AqqRAKrS13x0FL+HqClxRTD8WBD3kbtodJj+kDjqUfupHtMzgiX5uVURvEZN8ddG
WLkeNBY0Ud9iAtRDutOlZ6PU8BPvD/I6gxQDGQ4vccvEycPWwy5xjd30Kh3iINnstgIpby9OHPq+
JY2ytQVWLqnpDFkJalRnWSRhVKPCW3Ph2KzbCb3KPLveQqx+feqIuqoaWVKTOWAPKCmDLrFBFp+o
4GLri41zd706dbEZloFf+FqkKKsGMr1LJX7yDZccxU18qvd9uL20W0NaOTpwKpjlnMGnZvV7YVV7
PKPVvNmoaG4ZWXkrWRgUCl7YPvrEnXZo8XSpnQaP5a+d4ta8/b5BL+atSnSopquROFsfaQINlP7N
Ut+YZXoSOc6GoHEa7Z9SPrL038Qb1EZoSgxcDP9gtp7b3OpjG4aNey0egzir9xtjWxzAP8LBCxOr
PdEgK63UuinOSLxEMgYn/Q/IGfqUwy1ET2V3ksiVqOKYCRvlCrRZ8H+1Ky++YLVVKNonDA1ljztU
0w4L4X8blLd4Yv271h+iX5habZi6MqeKApiBdkswOkwvSofsvnJLrXij1H3Vs//HkLG+4RoBPr5S
peKsFPmp0kNqyI2tsXzq/75u/0D09aYOzgcQPoDNqbgR7XSmtgJG65E+mUjcGXG5i/JkPiXK8PD1
jrl66C6Gtrq0hCSp1TAizi2yBqOhn6v+Uym0jeFd64y9WCpDXV1cAkzNFsmwLxcEmg6hIQ6IYOzy
EKLbKHi61jENjNv6EzfAVhC0tXirW2mwYmPKJXaJAghPxoZAG63z15O4nKqvVm+Z5EuPkrdWNfHl
qcJzj54icDFNSPm3Ag2wxQbf+tZwVrcLY5DBSnI4kRkpHp28GshWbozmayeCtrW/h2PORt/kc7ck
HJrvhda/x7YaI17NcFuCjwELhywoCkgVHDYoTMefoBR1wVReB3Ej3vusP4HJcieqh9K4I3bxPoOn
WB0sL7KPpgptS/mqmwa40u8AJ0Aaj6AgobrMuNMgYmihKdzq0Bl1E+daYJrvXEwvsx38P9K+rDlu
HtnyFzGCG0DglVutqirtsl4Ysj+ZOwnuy6+/h5qZdonmLfZ0v9oRQgEEEonMs0Sqb/YRVMKl2AqT
Eg/ue0OEe9Lsqri1a3Rfu2SvFJlVqhW6YcGhaMvdqEWfTSIIahSlC0GxZ5SdIaypaJAVo8opb4cM
V0D4gtKYVhCIAIzMhHgssTraXBI9uKuD+KX1G89VCYQ2jNazpyQd1a+0ery96Ivg6z/BTJdncVOV
hdKDe5Z/ISDQk5KhM89NaMra0qbcoONoZt1uDfK9tplmEbTLaV+FeccuEVpDHN2GMljjuK4EmPlt
q4x96cfTMx5ok0JCSZeiCJ7aK6u3OBGqcs3QwA5jX6t7dQJR3e5kBj2eS+EAme/oTghOHRbPLcCn
U83gXlo5hl86wn+d+asRp190NaIgcVxUeYtzCPVWoDjOKfwKt1TvfovwGdVg7OxycPMxPIaeeEuN
1rfGuECzLKUfek0FtHxh+iwaBdVRf3jJihE6OOVBoJRtSrKPr38fobvT+eCox8pPJYm3XWAQOHpD
dapp0gs4GwGgyc2+wvGQk9wOAsXsA/7apXhPxdBjQakwE43JlM4U1QvRUX5ooEAkG5YGMV5YF5ie
N90yGnkjeoS/3Nhpu4HWIURx13baMvDjar1mMZLCtk8Omx43nNBB9N+UpDab8qB1F4puK0oDEXRz
+2YwebIJRt8JlaOQnbqI13Rd1rbKLIBGHhRXmqFll8rpnCKzvdSe0pT0jSaW6kK2r9yE9tojZPEU
XM1+FlJ9TW9UFpfswkc0wJBi9qGbZGtqjWujzGJIXUUoE0cdLvO+sdpO300y6H7rrWSZX5XW+d7X
FZmiJ8dh1zk3mywjDabMPOWX2lbe6l3qlLvmlO4Bn7jz7yeUHISgd/HFuKcuzCcFtHbRVfgVOGsv
zsVy0/UPmU24p1UVkUo3LiAI7Xs8LyfAPiRFXAy86ka05AKCg/Fn2rNomdOopWMfGpg220guMZFO
b3x0q8AL7S0RWlOaO2zXEpjFq+Fq3LkfZanQqkOrhE7L7apWZSVn6TT5aGmWuB8Oq6ynpW2kK7qi
ygocAGFH/T20jY3qjQUVE7RX8Tf6R2LnFoXVk/oLBpCAap1TAOP+w1n+GXWWiRYk7HypafAt93Sf
+2biTjUD9PKndQ1t316Ta1kM4bqKlx1INArR58aQUgFszajm0b2qRntJTdxsHI6Bx/c11V90AuON
WnE8I36Sg3jv6emRCoAuIVaCJg/3oMmOgkLoC9DlgHiBC3miq88lTGEmr1K7hYZ5x9/hJP+edvmR
8ninidExxIvmZw545jZqJXZdPJfhLgLvbmLfVm1nVZOKeiFc2hpPQ9896l29T3t8iTS0y7r68HS6
8wXZQOUeVqvR1MwFPkaa4ED+doQYgFxQ9///diXQDAa03NANTebz2D3EOlpe3nBus34rNdKrUbTW
UEU/A6/eDd6jGv/TZxSd4uAYdOKVwd4QD/kfhbrmsbEQu7/9kFns7os8lIpEG84jaqZxOkJUfU2L
YGHzfxtiFqlLCB+WGlTazpGILFkKIYwOeEm68uxaeDF8G2UWuAyZRpGu6sO50AGzHD/rtNjq4i0Y
AR2JV16vCzPSdEoojOWhWQHtzO/HWQ66PutKbPOx2fsVAUQIfdDMWdkjS1BKHdIYMrQxEPzJLDgC
9RZnRJYBgmnlg0YL0w+fquA1ZeScFfcyctmwuKvYEb6VsXV7bL70YLkam84q0GqoQW9qGIdzE8Kn
xC+go9odhT4cs5z+7Hy1hGkBTAGUIA4sSgJ/Wwk2uFKo+7sSNVu7LMbm2Ydkj1Ny4P5kA8AQNMMV
/Oi2iOwSzurASdg5ZP/bCmytoNn5ePooJHvOWX8fECR3vgD4MwxwLDw4l4WW7l9ieKOM6S9FRi02
ZWaF107QH5vkR1XQe1iquF6kHBWAzfqMb7kobDYBspLYHXy0CKrDGH+mKSjPKJ93/iGipyqD65Ko
rFbABlOTPvpJWxAooMgTVsFiRweGoA9+6crFB/KMMmplinFo1OeBPSjDKa9BjBptNER+wVrzolXv
ELu5r1iwibzftPqhBod20A6U6JaPYrGh7Ed4RTTGdqjoPsSDVia1lbV8betMn+evdOLP1vlC6V6l
0riBYiXxCL1A82MHmf5dgus0e1C3ayTChfChQU2QofSm462gzfYoG6H5VfMYKkJDZlUqkHRrIpPq
1+X412T+jDH3e/VhfeYXI8XjNlLQnvYLpw8rkP13Le/dtE0eBoALDGBBi66xYBxoylFgMaBFFPnI
OtWMWx2uWuKx0YMHzZfMKOV2LhB6W3ZU6vbcFb+KWlwk2gF+JHae+sREa7OI74Ixt6XsLexby8s+
U9BCld4sgCqM/NIy4B2oGXsJUBiQC9yRjm7aQAcuSjcygNZtlx14M/UR8g3tgf+JjR+ZAhwX5MbL
jrqSYPDdgBYhSOnpbw0k/A4N/tajk8vPFkQJS+t/pfln0RuODzBPqSIXgwmHW5nei9j0JTn2LHFl
YJY5wCIqZFyAQNom0INLUuKjHZQcm6o9scnea5Bhz5ECFct81e684TcjwU6WqJvVw7auoIOoV4Gd
lY9Nlzhh76BsZfVkshnL3SxnrgpEURrJW7XI3wcA2UQw2gNPtlU+OGnX2zWAs1pDLAGlEi/QoXP6
RvPO8WRc4SX7SIPwl1bGR78ZrZRwh9H8qS/5uTTiz1Foz4iAcEDRfzaRgBGhdiRTG7Pr3getAOSk
R1tV2nO4mQy5bEloARJkwGDm7Dr5NTeMTeNxN4mhLlsnn7LHdgZH8hoUQGdBQ2jgEA2lBx76ViTi
X7FEf2jeY6mfqXLRUoh1+7qbDjH4gw0QK5WZlKWlq8yiACFnkvYEr2ugRho4UX60vpvCyCD2zQAA
BTI8a/J9XL0rAvVEgJRQR4KD3bMB8JDRozUIQzZleFabi97ETlZ0bkXDDcDiVl6FQMHHLcbydzXo
IyLbtajNMA/gWvTwICDlATLbnVujeGRjYQelD+HwcY+my66GMlF20XporrWGI4Zkw+J45wkYr0iA
bSpoicchQHAgMcHTN5Z+Au700yizFj4I2aZWO4CuAIRpwIstgKwvW/iWE+VJaWqAa0a7yH+NFXR2
y2CXZ52teP0r+pybrNwpEkA7YEEG7+1Ex4LCjTvm5S7xI5TlDl6C7TnkTpK/te3O6H5mwLfLPyVg
dT3/IoN9wxs0piLNyahxEDl365y9FXrsSmBtIm12Pe+5iPd9ujdCeRcDfSfUHapaWw2q1LICXQCj
fuW8243A6t++7ZZkza+j2FxJRKMsCxM5gmM8fNTK6rUcT13/LvveTm7CXWbApkvH8kzy8LVmhyEs
cIrRFNpKWrEQTAlTOZWntEI35FlaQUVXN3IHwzijVDfUAM1sVStpisezWPptiCmzuboY4jrvCZ60
oDHehYXVn7vfqgWywx35iXtzy2yN2vXv+gWo3s4JVxmOSyWLb8PPss0xxC0YjT4ES21Ns/q3cBs7
oW7SbtPf145i9SjAbgGYlNqVhGbpE38beZaEVugSwZakYnjxVTi88GEEFV1y6v3IT3riTkp//4Z1
1kIa9W3UWVIqPEVVWNLTC3+cVAX9L7GExu4dgg6ttC6Uvzbe7DoWidpoHoq+55e79ktnadxuqJ3u
NCd013Axiwn3n906L0Pi0ldLdP7xLXkCOkHhGsC+NrkdFSo4I+N/+QG/epBXO7cdoNfky/1wDnZx
ClUZi1pgV9mtlTfWOJiK1Z7WtUNWTuScxZoYoS7kDOuZyuj89bE5kqeV2LOQ5V9vkXmdFfagSK4M
DCEaC2k0lP1aGe18zcqcbhuv6fguvFy+jTYLMW3f4nJJgvFcytRhWeco7RGvi5U5rS3bLMpwT9WV
REeUqRzYllqTtgySGEjtAK1S7YCsa1a3/tqQs8hSyFCAV3tMTBqRvcsfSbKiLLHUcPu2dLMIIqS2
Y0GLCDI13DhE5kKnPyjbwP6V7hogdy35QOzmsIa3WZvYLITUejx6tMb+gO+E2VcoUPP7259rbU/M
g0abcNZSjED4T+53ppScRPZxe4yVYKHO3pMDF+Da5AgWI6q1xdGoPACkn8vqPRkq+/ZQiwt2VVqZ
Vb0qFneByKHj2JDMDlvUL3t5LRgtLtnVGFMcvgpGwB02VBMFu0w4oBxbHOjiT1C48MoCs9YF5Dvb
rG2EtTGneV+NKeQiBEocZRQV2Oq2Ls1c/YxBpr+9erdH+ct7OvZDCRLxmFkFo9UoOSsoyynxylla
G2SKiVdTIaXhdaGnoCJEoTtIT7r+EII89t/NZLYPpDqFj0kl+MVLwTEcZGiAVZYS/nN7lCmu/JVQ
/WsnoPDwfSqaD/XJpJKGc44GbMFe0uKOl6diWKluLVWsr8pbyjw3LIIshgnv9F2c0qWb4iHeMzt/
IxuQq+7WM5clKcNv402f8OoT5UHfizb02QVw0ieIPT94GptcP54iJXqQ0OH1MjxoglctYj+KMK8m
Lm5jq+xeLvRfMgttWVZsQzkXLQ6IAftaFm50EGVvr/7qsszCPvCiVSK3KbuU7uj2x2KfuKCOHRu0
ePuNuCMrG3cJC/xtWeaXQEqDLIRq7XkoG1SlW7B+MLV8S6CPO5bhgSLedOBfJNpKkF5qlRCma0A5
QTuWKXM18qLlEtxFIj5tAB8N2eY93IttxCw0Ho1NbkOgptkaT+tJ5WI8vRp4thNkKCqN6PAZl7Ik
ZlhDhZxsb3/FxUeJTg02FZEoLtnvey0rRyzqSND88shrxAczSI7dABpvkhyyPtqkueSMQ+reHvWr
p/bX0b0adnZ029aP2tKQw4sGGl4Z4yFUlpCbEQ81lB2S+tCD9AU6Sh8+TH1lI2o3ac23mV7bQEm7
epFfMtY/KMqZBQFotyDd6MLJuyqC2AQsWQ1whEPIs6fFjq3pai8hhLEb/izZ7DJQh9jX4MQQXjxo
4Cg5eSYxGKbRRz3SCNUp4cgNlBaGcl9rBHby21hXQFO85DVwJto/Ywi6KX9h3W8/kh6TAE6z3cED
DTIe90XcHII2sbWe2CiLmbCIWln4tc8921C+yDjSQxZewrZEjYZvgJzfpIBJ1HFhqkF2yAgDrEVf
udmWBCO/rdksVlQjyPJdLHMkcB2M5VBC9Kx8U57JFp16NOPKjw/x0G74DzTMcvv2ZpvmdGuvzeJG
XkIRpCMx/rKykbsfVfALRqNrE1w+qX82xSxVjIJKyaIynbqMwcXfTir2talsoKsEwAY9rIeGtS85
yxwHrxdlzCm+pAfHvIGacGzKy2RTohTY8Xup9mCgbKzI137lijfWks9yydEAGrxNv6ZJXJj9NA/N
+/QU7O+HNw0zhQPHhqFNHj9KO/V1rWG21CG/3kZ8Fq0av1e1XsX27cBXTlGZNYL4zhMgjXnbxoM+
GMhcphIPZqtSawTWUBFsc3s3fWl63FqCWegSg0h4FTB+0c7evfQGMBdMMbQ7avcH8hq4klM6ZD8h
AFN4+Qg8vOy11/+0l279glkAksJM64inhJdySBzVIBttCMFsvNQicquObDxVoubtWS9Xj/4EvXnT
tOGShL6UN3XtUZ1CPxvqKpEdbnqgTNKLb8nbdaz7coZxNegsagTeWBKDq+FFaL4JZ4FNQavj6AeO
X10GqXGKEq6aLDj5df/mQc85nWzSfO0/SnSufsYsgCQQXxBliaNWFzu/+D1AYKSrIBGS0F1LlEfI
iGvkvpPdiOkHPakeungFkblcQbv6BbPoUrLB86H+GV64AsX4NreM7Ken78vIexx07ygnA/yymN3z
cNcFqRvFdAP+L0B/aw+8/yUV+lec47OwM2poQPaBHuJvR2as7ER0KrtsA/+zbSAZWzA37VaC4KAS
gdApYMsp23rXoINQgEPKnbYt1woe03n76zQwnTCiweCKkNmDBh280pByL7y0bvMy2iraDp8wNTc7
m7zAnjt013A62rTtbo04i0LDANh5FaaQXGCdzWSI9qoj9F7RvVQ1C6IolihRi5DwHTL5AyI2OcjP
fuyNZjZgrxr33agdtPBJrh+y6MnXe6tIdKscfQitoIFW/zSqk/B+yZDWk2XJpJAsHotsM6rJIVK2
HKR4O6DtZiD+Me1/3T7nC6GFyhTgZsInXwg+22iRhlJfWMKk2ohhQcxhWcBDJyFvKJjbOvCouRTt
bo+4sJjfRpxtKPhS0ULxPf0EF1gsJCjLId8O5Z3cjS+3R1qOYVc7ZRa5Wy0r2wBF/kuXoe8jtkFe
7tUMHheizd4r0AfzIt3meEX4xkaV8M+Kh2ICFIi61tgp4Ivc/j3TzG5to1kuZlC/i6IIhzoc2WsR
cougKQ3MrNuqO91PdnxKbwESvj3qwnoTdrUI0/9fPS41nnGSQevwQtrsCW4ZmtWiqhVEkFyi8u/b
Y62u+Cxy6rrQaA7YySXalSlc7Uy0bmhsl40Tv8eb0hkd5kVwwLHD1aLkcq5wNdHZVk6GVtSRMeUK
Vgu3PfDPJTQddDPf6Vv4OK1aVi2mmVfjzTZyz4amJcgNkAESV+5NMrHEdjAtRgpILMwRFP9N+Hp7
hRfTzj+DzrEilVY3epqAuz4gIQqqH1m05tS6HPGvhpjFV4j1yFXShRCdvg9PGZqjv0HudzIXoFar
dgrocb1B8WPdkGshFF1vVDqLsmjUeR2kabRzROgvrUWLeRgsraitKsxMgqq92aFreHs5V44knUUI
qHPFsRD69A3/Tz+gdKod8Orb28MsidR/m9ssg6vy3PDbhuMQ9i6etPJ2qmICRew0/QHyNtPboeDm
aI1OaqtQoVgZf23XzCIPxGHRRE8VfunVl4J/smStYLL27WZBBrpyugStkGkdq4/4Q3PhTpaZ/vt0
/jq7PlXHake36dl/XH2IrcQ3Ogs5mlLJsjpM6YAGnae0tVSPAdAAnQpJNw1UwT05vlON8S5UH6uh
sAWM6QNdfMhjvw3L8KkOwp8rX3slQ6HTal2FXMB0WGToiXbmNepFamFH0Djz038UD9CUrt+04akf
7xXjxcjV/QDvUS/4sfITpkN6466hs+AE6cxEyEgdLkEr3Uc6XuF82KjV2YsgwR8DswmZ3yF9jpvn
VtusjL1yqOZ2jRXvksgoEKNqGypm8u/BgVO5Ay1AvPtlN7fpZdoU0PL7DJw1oP5yoelP9Jqjf5kA
R1GZdiKEcuxyxw/FBmp8m8mmqN1pB283dZGgYabCut1SwOaWD5ARlLdJYQ6HaLMmDWqs3BJzM0dN
Uuogg9LsOZ5c+zTh9ELeZuHzEH8qnnGstOQMv3XIK7TN4IYiAFjJH380rO7todEgttxBZag50k6+
Q2/71AZQ9CNbn4p7YCgspY7uauOfSnor83dP24HlZ8I10uIwmWJidDUZkH34ZOYjCqhAIcMfNYkh
ATsgqnrkMBZIQLI31ARhPJZBNupFi0959TNmo6lzfLv0rgXsUfvQUOrVDq13lwVQC6keKiB8gDQ3
AaOHNCPAdnL2wvqX3tsnAZrtg281/nPbx6Ai+WbNH6RBhhtpYCe0OWiKcLOqgvriSsF4bd/NgnnA
47CjisYvRAXUqIJgDYW6Tu3ZQnOJ/lCEP0G0slY2+0ponZeK4TBG04oj44F2+TaKYGngvxqddkkZ
r0wIM1plGoM1U8IZOtiUBtAsAC+atG1k0+OrnYsp2P197JmsKprKKJ83uBkEvMGvx7FP4W5SCsPW
eXBH2t2QKjsVqsowKzdjwY5aiypKC9IZMFjaD4nqdihJYK7FO8l7uL1Cy/UT9uc3zS4fEUNj0uiR
hUPY7ZRKCtyZagPHrxubM9MKGaJ96i8D4YmWEPVXXyXvrpTbTa2gvqIbh0qFnpyXNgDvt96JkvRA
DWTzVIdUotQeUwUCi7d/8f+SSf75xbPbLGkLHSA7BLBuP7qQfNqqu8oG3gw4Esh0ru2g5W37Z7TZ
BdYMnqFCwBe5gQJYZ9PsStFeWv2jzVtHpO0/TRfXpp5A3FCDFiJ6xpVGTmi6PgjPOBQMZcBKSw8S
ZL1brgFwSFZqgMtVGc40latEBqti9gPVxFNbuW5DdEMUICK7O6ALJiMSuEqAAWCi6beyJPqU6v21
ja9GnF2gWoAyy4CX6AWUs60MBJ9OwIfrqk2YE3eoOVRnIXiGckMZ1YcwFXsGqUwkkJcihmB5Kt/J
qfw+isD2IDQqidzuYNbsJ/5RwYtv0r47E33fK9BEqxrlkURAmuZpf9KBkFZI90PVP2TSPKBkDtXC
xx6vNCnTgEWVt6E8uEnBN3AeQ4AEplpeZaCvzX12c8dSIpdqidUW8GxWm85tgEYHlenH2CfQLm0P
BiJs2SC5kMVWhzltWFPn9gFgS1uS40NToqqAxLPZkU37wSs6ZdqSpYCsIQycRNeZaaiAigp4ybAV
ILd1g2aS8mAMxTYPHiUhzKw5GIZn+aRyanXcNuJdDSWYrP0aWw0u8pA5Hz+BHZc7iGfCcalH60RP
UKV/JKNnpkI98+RNk8cNL6Ag2YSOLjo7HN9oOR5rP7awEHsBnTbeGy7DcyAE16QPoSkJBfGGAxad
ffD4VcGnQcHDTNXAViFfgVMDDeQRUmMvTGvxwTOzQModE1i/EH8/Qtsqb6pDSYNtUKgPRXaXAOw6
0ocyiM0k9lyD+HYiwTaKIQSlhsU9aOeFkNGEDlESZBaB31qYjFbelVYNmpF3H+WAs/JjAwG9vGr2
A/S08nDN7HHxrX39kWZRSrCsl6oOcVXeQxx5svnz9xOXq8UTRjWhQXf4N4LVUjpzPegsFkDVXZLg
wTjFAm8DQ/EBTLmpOBzY7Fg7WW8bH0W9XXd3WuyRXw88CwnoHcYV0M8onsDSItZLVyIedDYkGBV0
PRBwo9cgIJa/WQ4yJERqIU+71aBMnkb6EdwKk3oTgTQd4JLRom4sHA76ZozbhFf5f5CHXP/U2QlW
edZwtcdPheUPFCpjp9GKQyjErqlQjWDsOExnBRpDt0/tkjIIOnWcgPnGOQL1bFyasoYHSDXO2dHf
whDGgWijCWXWfblZS7MX8ozroeZ4xDoN2zHTMMW4gY5gEyDr9OUjeopW4IMn0ueyuzK5L5WK2Z3w
bchZWWLs8igaoa0LILs/AHFfAjHflRBEjPpLIml76Hs/Vtog9onHH8fY+ORdu4tStFt1gMe9AplO
C6cgD6+x6g6qnmYHEImeBRAabO5FjuZNAc7AW8dCN9RCIKagyiqbNP09ULbJwmwLgx27TCWz0aVu
28itkyadrbXGSfaoadSy1QGX4ONiihC+tEg4HtD0DfspAdxel4BRZnfBJF0G9d1JfC6QGyiG4096
iukDy5LKQPRXX7SwnJ519REeoiY8EmBzmuPuOYbsLlSg0KVeePVIVOi9x5cqfBaZrRQ9ApFkaWXl
lgq8TJO7kO9a70fJZctXI2sE+z+fmmN+b+le75ai2RAPXTO/R92h0x/jCVee+XcEdFCPGYjeybYl
/wACY4++jxeJkZsRD86MpLvb33VxI/2r/mzMtUlCDfm5GpbkFGXniP8SYQ/VVLaTi32E8Ht7rIVK
wVXl2Zj7julS1nuBR7BpS+IUEoH8KC830I59zSNtJWlaG2u65a9KADnIOm0VJORUQY+hhhsPGeDG
k5X3AXRQbk9r6SL4djJmY+G9iPLSwMILdv05qvSXqFWddmxtqE1C3Dg+MVa9qFn4WPoqMfXYsBkr
dqQmkLFCttgNwcpHXUr5v/2i2UuspFlBBEX+IMnkpYTGE5N2Pb+bThxTDWtCV5KWu4qaOQwSI6oh
2T3xLC/y3K7xDloGbVy833iqbfCetD0SfMqxD+zCChlhoWz17XfOynJhMbK6bvF4qzLcIECWBNxP
LRqHQH56O2/EIw3qjmtvxsW98SdOf33Pq70h084rC7RXL/lQn1uSPEOt22xl/6EPxH+yDa+Gmn7K
1VAp1UJQYvEepNErtkkGs4r4RGNIFYBBbd/eh2vTmqUGMk+8Qir86NI1P+Pywx+HO1WHRwuYOrcH
WqpQf/tss1wgyWU9gMV2dKn8pwquMp56j/m4Xl9sQkkuzABIzU6vfvrDgRbxY83Uk4hlmxDgrwfI
Qjfj9vYvMqYNfetyml29udwoVdHG0YXzD7VKDwwP/YHD/AMmwwnqTgStD+SjlQSp+clBVfdNLaX7
ZITgoCza95CQuzx/VqhxpwTyMWuijdCBO/TB1jQsKLs7lf8jRedQKg4qpN5r7Vjw3DWgmUFlZdeh
8WJFPbjbRnlqeT658J0SX4P+xugOQn730vJ3kIN8Ama60dQOQFYOxFLceoTdIQUdPt37Cj9qSX3H
igfW5RsJ10MNEXpo2H+IiQ7XgCCKy2eUqqMcUFuPgs9MxAwKvy0o/QI63Dx6poL/bluYvfZpSEB2
i3DHyHrokiJ67umqFtrKss+RzoZE6p7XiDP6RnMVAR9y4zFx/6/qTBRbI7lf71NoCznw9fabS7vW
ej4gC0byk3qvMH0ntHU426O0klt5BkNCeDCMNMObfaiedc66TVPxj6YHFSVRHAka7FLv23L12pPq
ISLKs2ggpj6mtUNJeJIYiiBpocGlfDQrWDekPvYJeGtqfJejpi6hpETL2MrqS1m/qOT99k5eTiKv
LuRZ6EZSl2ihhgvZV2U7J4MjYJMAySYr6AJLHk9x/qD2UJoHhKzDVG6PvriyV4PP4nGTCV+LeUpO
cAK0Afc95WV5aQJtJYCsJR2z522fB1zrvIicRvChMjXCGUp2bQ1vcEM4lco3t2e1dh1+/f9VFA6C
wACWHJHROOcHcUQUOhcvxM1RQ5BMUn25dNbOYHfwudirtvKJN+q/QQibgtCNIKXOPi1OcUHGCj9D
CYQ11vfEK0EsrTc6SIFUjl6iMtahQh7akpqaRNEHpMj1idJdCDGf8jNWx0NY14dKP0P6b2WN1pKY
uSg3iZCYGtOP+3+AQT2+BG5hQ3vXrlGFNut7GQC7H7c/zbShbi3JbCcQHSsSprgfpTHfMwkwAHCY
bw+xuKcJ3POYDOMgYswuq8wYJdZOE5MziOQampnlv0kZu//dKLMLqECkDqiMUaIG0HHaWGGnWcnw
dnsUdfGO/zMZNoMDemWFe47g+Q/xeiuqUJTTUIDrKHc8j8tOUEZ4WMhuisI7Vfo7SeFbD3efmhM7
AzMk1J98eTiwQTrURGxlDy+uu8wftqSCRv4AhyMGL6d8+BkH5D8JLVe/fPZ89KiRMHlEzqCAr01h
wkANCgG6NZvUxdByNcwsF4e+hyF10zAsAgnYK63Ja0ot4cJJ0K2BN9bKB5n+3l8b+Gq82Znuk05v
al2UZx3QJ6GqmxSXb5AKsyB8K5DHZtJGRcczFbC4hIkMin5b3e9w039Gw1ap4dKQBk9Dk206IeBQ
Wtl9QJxBW0MVLB60q985i+wKDQYiU+S8Psk3BZju0ChZSeYXD9q/Lg+oO2GprqJsU6sB5aIlJ9am
pkDrKqjrSySVK0u+nH1ejTOLGePY1JIa4BmJ6OlkPwwYXzwazuQ6B6U2x7ezvf66bj23ePKuRp3+
/2p2fQ7fmW6McSWO58F4jYZ8O3bttllr5S9+qKtxpg1+NU6WeH3mDSNOeBmcGx8EYe+//E6zgNjG
cSOKgumnvlDMFGqnKbuDmNHj7ZOxtl6zgJhV8AZLKB7gUrUPKZyZkjsIJ25ltgJ9WNl1c4C0nnrQ
yYwk/SRw6EgCouf4GXude3s2i1f3n68y93AoO4OKgYE+ocNSxsh2ntJPZl3oskqHOE4AcweaX5TO
7VFX1nCOvs45HuRDjDypYI969U8Og6Ykfoo6deWVqk9R6q8odjW9WRSLiRLlIgfItK7BXPKOGd77
Rbrz9XcuTzzgI4WSi0LruwiA90oSey18F+SxRSW+wwtrjJPP3k8/OI0hwd1noAX1BQwN8+x32Rro
wOYWMQRq8IgLzSdkLF86P3HQhrjzoF5R46XjGSgmF7CorJvCHeD/1xmKY0QJ/s13BygSNjR6pJrx
AGkL+79b5FnYkpMyTnuBnFehD5JUbjJ013pW3uXeCnB2bafO4hZMGnEBKA05qeGIRpJy8FBYVNRi
JT5Ox/fWt5wFKkXtpCiqQ1S+oINtJIMFqxq80Am81kAWkAVcksaVfbrEFLuq7FE+C1peHLFEHrh+
yqqnvIFVAyyFQuI0krfn6UX0L23X7idvuduf7nashOrV91hZo2eIrilOJaW5ybrXsny+PcDtT2bM
pWzHiLE0a6tpLYUtpbrLUBvVy37lky0mLf86fsZcvJXBKhNRDPyCsdCsrnsiTIKI22AVKjezeq29
vjapWWSuonzog7iDNV4FxRqgpweGdpWx9shb2RTGvEeBF3qFHgkekXWKdKzznSZQAEmFyLZanTpN
dbMCUgbooUdkTQ1wZYpz/YTOGNWmrnOgqpFkTl7sTVxsovjX7d2xOkP1+/4L4aBYMx/DaNDUSXrf
SnANBIpu6YO86VIVYVC7p/xeFGtVgtuH3JjjTBSlh1aybExYW7QYAPE5A1Z19mCtfJkIIrUVSxY6
H2DCJM9r3Ozlp+Kf7fpFnrhKURqPhklaoP7SupoLxaeymRqQLhTAuDmxr1RhyypEONYGXjnu87pt
yiVRSGw6je2zFmvwVmTb21/09jVvfKWeVzPL/XGMCo4U1uv+h7Qva44U17r9RUQIAQJegRztdDo9
2y9EeSjmQYCYfv1d+MQ5lYX5UnG7X7of3NE7JaStra01/KrVDK853AuqN57gzboOtxaIKCbkcC8H
XeLqnWVPmN3+vYyEyk21iHECTR+zui27W8jIGeYeascu+Gwr61kkbpNeGY9J7HSQagQHwr38G2Tr
afr72cA5UXph6CAFJLC2ZfBuM9BMa5XbyLThP2kCUiBZwZKU9z0nZwGHMdZAmgmNGxYeehi7CpW4
VhitS452qx29/KvhzfuUBQdrnYPodlORyoFktVsVgBPB9LXKn4Y+uALDS7KSloh75x913qTsWBx0
g4nc0Nhw4ewGj4lDr0yinpCehORXFDbOWFcuNTog9BVHJ+kqKN/H/iPmAOy3lTNCmVPJrsqoW0OR
3JB88SXVw79+4Cx5Zehvx5XV40KTlM+EvsJfEA6z2QFaBRD9HQ5JqK2pylclEIRKRGAlGa9C9T6F
pLRTxmAxRMWKFZ+ddpXpb/0AYCWDv6tNDuCTZk2Av7VXfmMDXfnJYCDYVzBWtIHypGG1bSv0y7tM
bdZQnnNjkT9mnb/qONsoffJCcJXOdbpKGINFNv5ga+DLRpGrGb0HYivOxq80rF2rHdCMr9weEtA8
vNMqa6WU7bbpt4zvUkZuUjFCDY7DSFZxbXXYDjxeCzNCcrzO6xLK1gaMQqFvgicLywYkoAWlGU7b
usBMdOImGtQN/A+PAiqI3LRe+nbsvFrtkRN0o0KJGqP8FYPimby23Dgj0brg4eBWKXWiGhp1aYr+
5jjiqydj9t7Ce7CBP7uRAJl4eX1LMuO8swirVRCyWhzpk8QsvisE3n5djnD5KmLO24MK2oN17oOn
ROJiW+a/sxFcVPKlhpIzdXkk0ABVoQVEybfo7lleaI1Q52EQ9Uea3xv+bdZKsCFLyjZY9n8CTD/g
LEAihszuCwRovFG4tbKywm8pogm5o8EJMVmPlhvcMmgUmx6W/eVplA1vKlzOoqfwPtAhD9MfLZZ7
1QBvxjGShFjiLv41wllVDD21zmpjxJiOE5V6mtdvbVd44joGCM9NwIsRkpiyYc1OMJUXGdGmSS1h
dWpgWE10/+8mbnZAKT7LfQjX9UctA8DCfiigJH05wv9Rzf1vZcypPfaIF03dDHv4T7U7sYH36Vpf
61tFOlvL1emfQLNWaD/aLTenDxSZLxCEjPPftrQxKVvnczaPnVOWmT5GU77YquOlrTMJnAN4BzGx
HU+xHoCHfryH8qvkmitbf3NOz1gSBTd4RO7cfNcZa0O4zW7S+qo9wh80NwP5TEYRlSxANtvVFqwy
lWTaV3kFOTGrhueupM/0Lef9817956vNtm7T8sKA2V53NAHF9EW7Zd1Wb964gJgPi+B1X1h4Yo1h
3h4Gd/poItd/e3uG4GDk0HC1IuW6K5+UcN9av+rh0y8UuIEeO/0X6+DOYeaHOLnudFQFWn6gQI/w
atyGA7wfNOBsCRQcqNQDbHoumI/JhJANEKYG1ek3meMsHfU0BmgAdQqWvA+KBkRWrv4jsiMVEpj2
56VIs/0rhoqyRLQDFkVwE8VYGeY6WkWPJHbglbwevGrVo9Sd1oYMzSwLPbvvqrGp2UPeAdMVQ0UX
izEOjw1cMAAE89KCOWkgS8FL14izaZ0r7kMCvYwYaoRjy194BMeZHh4yBHh5OO4SYsMtvgCAXnKy
LWWV86CzrGJVllYEAt8yYy8piCsClMgolV5WZGHo3yeYSQotCsee4UN2sI3j+751su0I/8DGcEZI
2EJc0oylG3yJE8DOh6f9HdePO+D0K8Sd9BBgciw22WbC2oJBYTzKvSGWhgnhKd0ymUV0QNf/DhdA
F9bkUx1ipm9VfLTsY49r9j84cc6DzDZFjqqw1AxkyiEHqwfmJWp/rPTsrs7hwAvUdO9/6/r7o0we
ZvFF/DzybE8ghWl+MQ0vFSDPH8J6Z+ufkBMAcXAzGUBa9MlA8QuneRwXlUfgx40sBlDzcC/n9y82
FP78mh86bJ0J8hNlwXRiJFA/Cj1I88Ii3ZmcQICYbPaVA66T/CMvnRrncWdbJq5bU2+nM9KuyFUA
S+zOl5waqr4Uw1QpjNUnaDD99uQ8S7FWnat6G0IzLYWVZZnTm1Crf5tDdpPUQ+cMXc08tWzHa9UE
AMUahnYNO3PqjVAMgJxMBD3mECSxbjRqBxrx6NO9GsGpjTfM36vtofYPmf6Ls69RveIw9GkAe8nj
G148VGPrUOWXDiJmErXwf3g3yLFm1ykHR2BwRz6uiK3+gjy0X9SrQqV36di5oZa9kFYAHaVXV0Mt
Nv1AH4ymAEQjeq7SW9t4bYsbQt51u31Ih9TrE8NF1QTcbXldJyeM1Q3LbN8qn6AWQTUDrhRgCzEL
qZ2/ltFHzfp1GqRuUykO0ROXQyw5L9+04FgmQO1CXySIDNzEmocIrwZZAp8LYHRJiSs7eWH0SSmo
E6e1N3ZYqu3vClyUHODYFLAnLBE7MkELAZYWXAe92NNqnyWwjAqdNqMAKj+H8DI3BTRU0VRVlbe4
+GWbqJE1pGX4sHOBjl0HllH8rmRoQ8QZLrkQk4f8h4FfXtx2GmQj8us8/635wAXjh4bDfTgisceR
a+FGyUTvxFqxSqZESBsHb8CEwbsw//CH2xrw4NpkqyCCyHUEPOZKayXLbamrYlKmwS1tSl1kVqPU
dTOk0KcZjlq44hzZIwQ6Co8M6L/6niR5LR6rDBY+MIdAZ3x+U+OaBaw1Qax+7W/6XXsvIKLh5Ots
A51r+pHcgtq5DU/xVwc1QlmNuZSezbPgs3ovtgVMCxoEb9cwSxDGunxQnUkXCBJmgM0IPAb3kMiV
lZmLVfV53NkEV0w0ZiAQF+l5XAfb5qg946Vritw4zQpyIoPX517hTVxWyYRPJ+uPEgqoCFjCooKA
mPLfRxItQ6MfNdhUgPb0RFa51wI8/sF39Bq9lK1Uq3exNjwLNz/oy27shnRkSBqgZ+nFK4QO3Ui1
18nwGbIroeOFLF/r6YtkmNNBfmmYs4PeFqIOO6BUMMze02FXpMI6D35F/QoEh40CDq3sGF5M0Wcj
nS0m0amViEZM7GQdNEUMVh1cqFCeu9C0+aVLjSSWminmWcDZKqJC98GlIuxIO9PhAwooAqJsd7Sl
7wSLCeEs0qwXAOefejAtDK1ds5NxL1bUjT+4C9gb7hn7DpOavKqHRCp4sHiZPh/irH5iorVgI48h
jvGjEIXjE2iwKxsbCZ32D2METC4bVpY6upLls5gZzq40s7llY0cMRR3Y0VQh7O/01EGTBeR37c5v
QdR0+yfgdFzzdZC9Tsgq1G/s1tlJnxdphJ1CjWMc3gFvtjPBJin1A0fz0mLHMsUrTftm6KC7BS1M
FWQ9mMVF9Wfg3/fXs/CmD/H1QkP9b4ePo3WXAIfEOSyX7iQTvJiGzuLMJlhQSKHDbGs4+gd1rXnB
nl33ru9MdX+3ld3dFpsJ52X/bAG34EEGUOOCwPEejVoH+/JISkd7Y1Aw4GtlN96jwPmXI5yt3a4i
qq9FiDk1MJodd6NTtIHenwNXUqktnOyuOLsDgO7qR2OK6Yx31l7d/qfrJOfvLeKKzydyVvHbyn/j
5NbjiBIpRj3Gk2xVGAyw2xG6MqnHhu6qhYNqrD1fntLF15Cz6HNbG2aoLVFM3MEz1FMeQLfbFKIF
79FVdAeDc4za3yoHNF5JtgYCHriFh0DyExaT/J9lO7e98NM0I3REXrChma41j2q/vTzGRVza+Rin
jXO2AQOd1BkRGGP7Yrzw3hObeE1vIfuJYwR1wbW4BfLco3dZI1mw3+39H0fm2dhmR2YJuTw9mma3
t0v0pnJgZIASvSJTC/03UL0Yb+G0VTs5g7pZG3kjWGvAlzsKe9Oz7qEK1BOtobId5TDbFvpVntFd
x7mbNdR3aWtL8EaLax4uq6ZuUAa4z+z3GqwRSpcG7Bjk6qoXJUhI+8QeYHMUO+pklcPvGBQwJN9n
cQWcRZ0d85YYLBtU5f8UFuWnuoboxr58/5hSCfTJUrRMZEtCFnKWK3udlL1P4yn731kWZFiz54Br
a97eEbO4mt6cVI5rbgMcRmOs7BEQgizsPAopXcngpyn9sUTOBj/Lo0LrWu6LHO2TAfdoFfjP5lAC
axWGEBDRqWsMQC60B7B8XSXNHX0MBGBd2eryz1g8o85+xSyzEjXkuV8l+BXjPY5L6F+YbkzBoEyp
bMDT1F4a8CyvgsETBkYkYIUOHZqO4R8UPaP2Ck/qqOoGD8AQuYXG8nF1NsBZljXU2kghJo4Bql8h
ijphRSstussGXAKNOztn2wFUeOR72C8FbhOJhwEmVKTrJMP/ltn5v4fP5rxOO2UcPnNwgtfbR7j4
ehactYQyQL8bO7qnkP4r9bHat/Q97xoQAKFNdAWN+iq5acXvMAwc27zJxVFAsz4VRxWyJRp5aTvz
xuq+7OG9CsC1Scx1Wt2p/ms6PCoKegY22UXQA6/JLRtix8frbZ13DiewHdaPkXpjFLfl8BKYj1Bo
clizIcoVUbQrMsDCir1bkBrz8xLi05aHiWHDZ9R2jg5vTBjR5dBx/l3xJwbGVRPA/kvfgDPaiF0+
bnl2KkCJCWFe1dMHpZXgZRfbU+b/Pir4XH8ndrOlIicqllIYdB4JmkcD0qcihRFMcWu37yBi70of
GCAUCGq26rpPXb02s30qXi/vniUhbAiB/jdvMjI7YdrKrysdr9bHDAjrrDfWQhvQukkYtJTqFKbq
zR5iOKu0YgBTlMOvPj5EEKioy51tAcYZf05mWK0KGxlC4CpzH5v3agrrZEPZZXjDQ+61AEAwOfwC
+c7k+m2Lu/vlMSyekjadrq86UWGNMksBfRiTLEgUHcgl5Th6cCY6RHuIU0/uNpYDbtVVvG9BDM8k
gZdS8XncWT4AKHUc7MpA3ArGfejF5Z3k80z/h/mWO48w2/tpAeHrNIBhZUaKVZiUTsyGvcqeuxh6
Q2Sng3Mumcvpe1+IOIe1cNaWBVMxl5OzL3P5xvKavbHR1wSFOJVsg+nnXwo22wUxx2NCGpr6ba8p
LuGfPUmh6jQCgaFd1RXZjiGALabsVqMuHVxnszrnbsGtLGi6ium3hjVuoopDwKlQ3o3GB8evhOFk
+lXpgzeg0TgyBQ2RooJNJtp7Si0T/JB83znIwjDKoVM1DROQgb1CYO/K+k2hh5ue7lMV7ExCJMfl
4i36fPCzkiUQbWgPgWkcqYVwFWw9YWeclSZU+wnCQ/kjpvSA7b5qFRlvajHtnQefFS8A2gBmkPvG
cdRATXsr8dnV9iHpoL6Cy6sKrhqci50QeWNMT9xsPZtWEe64ntXK3iukq2BWvugB79o+0HXInnSr
ENqNDR5UvR4CcsSj28CjpmRvyT72LE0REWa1leEJj8OvUucuJPwhBqXv6olAFql7ECYkEZc0Kpk9
KQHDZhcWE3PRH11nEVXMeGqoTop98bp5V+/YbYRyZRKUweVhl7rhNb8a/8HL4Xng2eQKYxxhWtnr
t3q0U/vfQ/Qu/lkBeh5kNqENDUIdIpX6LU9LPMMW1wrM5VO9cQ0WwC+z2odATrGa7/zEv1KqssSZ
ZqwoXBv/SdI8m+bZQRCTLlYFhGjQv/A39hp2ES6D8iffNZvclfYvpqz4I2ueRZsdCkEgoIOhIX11
2qsQ8ONjmmulo1Opg4eb1s7Ib8y8+EpMvtUgsXZ5rIuLGP6dkJGyYTXyLTN1diO1KsMQmG7zqFmZ
18bJVlHHFXwKXBoEnp0Xp1T5fTniYoPc/hNyTsdhfjPiXaLVb4vJhLgor5oQnuI12xZpTDBqXHnS
hlwT29qUAjKsQ7aJ42rdxCmuQKOrALFnFZBYM/rT5V+2eP6f/bDZ8WXQZvAzkplH3gMFpXHPCIWk
6F48Ic9CTMf12XTbcRZAol7pjz7Ks8GGbTNGJvJ4DfxgGt1w7SmVKX0s3XLOp3s6Pc9CdlDhAS0H
IUOxz8YXS+xFIzHqXLqznYeYnUG5ZRq6ljXm0eT9lSB4bQmUTWcM10yT8UgW20TnsWZHTof3uxzu
9PptCdc8FVdQwPhvCdEat+TVvuMwdmSKZ1XjJgHGsld7L7Gg8BqVm1TVfw0ovUFHAqXcrO510sGK
2l8pItleXkmLj+fnv3KWL2PoOlpWiknX2UtZ8cesRVNXa/UN2CjcGQPIPDTJ3dh3a6McX1T/0NuQ
ZmqOsfbJ+9+xhvpTeSUa3WPjvg/oeRip6YBlL8l0U0b9kXrOluM846p9ndj2oN8ymNEGA8ASEOIj
UPXpKDkYYnd5VpbLhbNws7xqhKMR6Dj6b9Md+03Rrc22wd50+XW3rn6lW0g3ri1ZfTTtqEtDnGXX
0GqjXAlxcrXlKRiynVI/Jwn5bSY+LH/KPZ7zFXpfDP4aw97ZbSeZ4cu7z55fsq2hhyd0hxnWWOga
oJkQODOkVf4vw8xSVxoGMWNmbh5BltmotenCIhz6ebKS53L6goDZ37nEgh4kU4cAnnsxJMua0FVt
C1yOTQTjaYYuEX/oE5lmzfIM4j1TpXA0oMZsjcLnOrYrIcxjmLy13VptfYAeZJxwWZDZymRGG9Qk
8dFuzL5U86PwbZf1T5eX//Lk/RnIbCVySHWBkKMxuIHfaXEGKLG6iyp3VE+6Iq4rFu2aUebzu5yZ
/xdzDlilQ50oo8XYsQgzz1bsjaFqOxZDXgo02MvDk0whmy3BLB9iZdBb85jlH3H0kInnUNbdmM6R
n3v5z2hmy08rQr2wKM6ZelQgztZ4SSMTLpKNYnZaMpUbfqmiwk5GE2SCt1rlLs9kBEzZZ5kGenYm
s7Kxg9Ew8FlA76iLZqPF/iHEYsCTknP5syzqQQCA8d/9w6YRn8XKKwZKuoVJ0+7x2BnfljBHig4F
d4xnvV3Bv/4Qe81WebM3+QpA5q0I0bRyB+LESMg6/rW5/IOW2ztnP2i2obvMorHehHg7I8FKNQGU
4Bru46HrW0XsdiaoFmbCn4y08nADclsIDEOVcWdZVeUQeNI5CjTiHIuHkicH6Q+bJQFdhZEVV/Dt
K1hEZeJmyJ576wQQybrWekjA9Em6wmmyJkh1aRlAzT5+ho995ARdsg8ZXLZAgb48WbKFMssZkFOO
hVF0EKUh1lWYwAUZ5KvBHj1FSGwWJJHMCetxtkygtxp2JNfZMcWLcJt5XX4tUJdneS4pgRcfwc8W
5Fz+XQtijZk2FiRs2T4zmLJxr7geAIiZpJtlcBxJyphru6eNnYkWKrpHavLVCCZRINL15W80LYsf
WckCABTWPABWzRFVkdkrVG0AOw0TmI6xHHJMqWN0b1WZQzNquGFBKFkVi28I9lnI6WOefawgImmi
t+n0Isz21YOxhU+Ca2wyKJphHkt47daSzfENSL40ytmuHYMoLqIGIUHFp/vmelKxp056bW2SLQcT
osUlGW8IH2IdHdrnyB2/H/ybL2wZy/Px8h95xfbyxC8eqGezMNuvis+toQ5VvNdmkB+Imxuz/d0n
o9f4FgTllEeWpOvQ7yX5a/GEOIs625JmPQpDxAPqEfuxHyFZmt1n/8SsF6vpf2vqu+t39oHToCNd
P812TU+KdaqHZzFINCmnD3bhg84J0KEfiiwqAd6C+yQ4bqonkg7Ix8+wTycpc9mun47/S+FmZ3dA
9YZp/HvJBtvUU59t1zzENxSrFZKplxfGIpLhfPpmp/hkvzM0PYKJYkMNAULhLkt15LTca6yXOnvx
67uWoxPZZ5JxLuabsw83/f3swxXMz2FEisg23tRrC7xOIWnFyTb/9y3rLERL7aHQpxD9ABUN6HXm
6BoB1vvlk+dRcKgS4ok8Dl1rzJ0BTecq3HfdPc8k62fxwDgb6SwHibzT1XrKQUCTusDHb32cyiOM
XQKt3V3+nrJJneWegYZFmMcAZowlmjIdDGxKWR9MNppZLqkaAm3CHLtagfsKAC7rUn9RADWGTLRk
hSyXGWcTN0sgtkg72kx7u/Kq62F4g9/cFrp9j9q7vaoMRwNqidx0n3Is+3LmAgwXalIMzoWzXTEm
iUYjPLcd4TSBI9iZUM8EwsSXP5YsymwHZPowZu3YD0cTzFaj7YH/br0Irhv/LsysrDUgtQNkPAYD
KXi4rVDAVmADKvlWywvvz4zN1nhQZkFm9jUArkAGwnDay8jT5WEsZ+E/EWZLe4SddBBS4HLsVoUb
WuNWk7ifEbo5gyh5XEh20nLxhX7cf9fAbJ1nUH9tqrQF02nTPU3FV7OfTurAjfdyFuO0kn/m/D/B
ZitdVZvWggQ8loKA2wyMXWiSQKkaVI1KcYMS6aIxV0PUSZaG5KvNFfASTRv6njZAkvFPPXuiTHZJ
XE4W/xuXNbvq2gHwClBlBMEp2afdTcl8r47eIWAjWX6yOPTvwyTCkzwcMdLx2NmplxTPftnvKTv6
ugz4JJuxWWbI+2FU7By4J1EIV6A9Wo0vl9e5LML097NDKzWa0CwTkPtUCpiNDV/YVkapk2yl+eOY
UYlCC1rAJLMAb42x11cQ1s/gMNUdck2GlpKNZ5YZuJFzkoTYRzV8C8Hx9CE0/+9mbJYZWtZw2Jfk
w7GBcqD1lUlx0JJEbc1SgVmbBaNRASYI/SLmbdgLwGakSFlZlFkO0HtfKwaCr6JvIJJbQjzfGRIn
Xicb657vKkdUq/JNbsX9f5SA/9uj81cm6DpULde6+BT04lcRgTtaw6JQ652K6i4qpkfTTJ6tuHct
y3SqQbZ1JcOeq8HVaO33lo/jqYIABd54NLxegeQlyXSyKLME4athUw8MCTYfbkV0CH3FsTVZNS0L
MksODM7aXIuBE2uHEN1KmBwZKtCQ/6jP++dksmcZoqgDTbMarHfxjbQswWpDOICBL28rSU6dm2Y3
Wt3q8JdlRwJzgQIy6NHoQpkcLMZOcmWWRZqlCNalKXT4kPIK/cGHhItoIVUPgzVYV0nGtPiFbBM1
pQWILwDGfydXkQYtbSCferSHmxR0Bh2wuqaX4rIWE+xZmFnC8EPcqSqfxCd4Lp20F7r/jx/nXbFJ
XBt3OfBsAzfcG7KaZTHXnsWdpRAzb/BiE6EKCyePIgimGqUCDF2/i8pfrQ28HViSSntF+mdzrLy2
fFT1K4gL/JPD+M+vmFcVVcDVvFNMTDKMzy1olnIFvyTtHTi//7vvac22NVCOtAsAATkydV+owiPj
sxFrkiD69Ll+VGdnA5rt67iOjcIfOTsyv1t1vWHCOsXk3lhDVKiD9Y2vsBJPLex1FLa2UVTLd7OU
39cs3PEk8JhvX9Vdi1emzwGe5rHduiTIQVvUvRgrvBHPig02RpfD5ZA7bfhhCM0tzWst+yBJDop9
7lF1n5k3hvrVK7k7xs0vG+/GjFkeHS3iGEV1sDQFRNDBvoNLGGCicAUQaqY5pPFjN8iMzLEJ2/6D
BHE2LbM85FtQpUN3DTYd5ocVs0dVsWBxa66K6OFyoGnZXpr/aVeflUQhK1iia0184p0FaEt16IFu
FSa8R4t4PySG12a9l8JI53JYSbKwZmkpae2eQ74LFyd+7JMTV2/ABr4cQjcXc9/ZJM4yUh3RgoYC
qaJW/Jtcm1aTVe8r1lxZwncMvMgbo71ucOdJ1dBJc/O+TGoXL5jvEIl0DR0A4j1k9L0WDuBWkK9b
PGvWpbJp4fodN4kb9ED5jWq1rbACIQZ2CKL8ygrs32ZXXnci2fNacxJtOPggV2h1/kR6MMsoWQ0U
Fx3+mLftdQn6uN8EOzVVH0oDr4pW7CkJOCZJuFWjx2QyhQRf2i+6q0Ep17yBLoWBAkaJ3T4fTrS8
pfFG5bsh+iADrEz9X2qFjcQ6L1SCrfAhxwFP2QFr3UcjfRWAs4LndseI6c6ggaunUCcwsrsCgqhd
l13TYXRpZsADr9/WNbhSSuL5I5B0Oe7QcLVf2T7oIsOIbnlov8cq3mzgXwY3syqyT5lir/1Yd6Lh
FQQPz7TVq4KY6yGBa56mPOpZizxVKM+dYjkiqOA22uwyI1yndfJodukpryDgrsMDthTPo1mtmK9s
IakFuQYBMnMX7FrrStMSJPgAsGztqsEZ3WgNLIvgEQvXAagJOfBigZw5OXBolfRV40ZwLEqacK0p
L3WtbWKabUly31fRfiS2U6fBqupgkN1FoJMXXh3D3B7UlLaHUZqhPQ+xuW7s24zeEfDa8+qLidCL
49DRysjBztlACtbRFHur5qZbZLoHfv2KKtuRN048nnwscKXPbw2Id1WhtjVT3Dci0l1nXfaik94N
KdmXQ6s5HUx+LZI5Om1XY5DsavDFexix5tAd6Wu4lhzSGk4HxWosle2UhUZyHTVvNZzbQJJPoeGl
KteJFXp4xhuB6chOegAi4WNc7nXzForr6njFglMUHBTywXO6j/1dlsQbPfwou9qJAthajQ9pui0V
jF584crniOaprIGiuQosgEZTw4NL1Ojfx8a+8QO8Qb3a5KOtV2DJOBHatYyejOElAaEdyFYdEl/5
KioPdfQUDXcjdYl2E/IXfdxbxddgr4Zirej9qu8/YZGxgc3CwbSvgFHwlKJe9/4qtzeW3kFVNNnQ
ft9Wq6h7NYYP2EBBK/YF+ZbXv0ZeXI8hykDtUcC1qqW3eXqq/Q0xdwQ6QmNDHZ48R/Ux6WBirD+0
xrjOgHxvLDhqF/puiGH52qlAe91ZenGnG5HD0nfNgH2AkjgR5CJZlXpW/akAJ0WTp045luBLKVDO
j1Hg+Lx09Pah7wCw19JtFz5SGHQ0eEcsLGXdl5BM76tVqpzGIHzhEBzAVwx4iwr8HhwFUsNGLHvy
+wZ0i2JVNNCYSy13FHcJeVETY593vlcMoxdpqwz/DaRZqAYibu/51akJ8FDVZitWUleB625+NRrs
DXx7l+N5VYQR+kSdE4YvQXoyh53mly7QyJsy4atOHV/b8MSHe4hRY5Hmx4Gph5S8xZBkG4z4gfrm
Z8QhTK7XMI6HAUSnr/pq8CKkIcv6akl7Bf0IL7MtOMK82toNy/ITxLphQgLAWtfDN7bc4rEXfXwN
9F3lrlFBi84Nz2Bo9ehofo+bRtMcHc6MAXrTYffeDGgYR1DjjG2Pab/haQx8NDS/E3tl5MNk42dt
8bDvFQJmaglf+3gL9/MCJ6LhmTX3oqza+kOz0sIC3jPQ4asilxvmZoQdidDUdQ8DgjKrnMGCTGXe
3Q9msotj1HC4DHlGr27qyN7z7veQXCvJO4NfZ9+qb6EAhjmvroWebn013gtknorTXcvjgx9rd2rY
nVK6GcEAo+qnb1C8iSLlpt1dbSOrpuZrDT3OEQ7GUR6dCv0wjOquyoO3wTdWZu3f1Aq9FYlxPbTb
djBOJoFnHCxKS5Ce2milFtAI4OMHqYFnLk/hmOaTUN8mT59qHcdVoeANWrv22ejGDAm4jDacm9Bt
hJ5gJVNhXEJNARcO9AuzDNVS9VmdkOq5ySqVxqfoicCbbsuAbQ7XkGFaDR98B3rL3n5VJTX3QpHw
V8xZkTAMVKsacO1OrGi20A30BvhlmtHT5TphoUr4K8qsSkgsq0173GmOtfqg+htTTbdGFeCJRhJn
qRnwV6DZzSW1YlwtQTg6VbV5DCByjZLWEVBlKAWk/brncARmEfDBPNa3VNZzlc3l7PrSAVWgQ+HE
OhZQY0AWXen81efN6vJcLuHfz8dozB7wk7CkIpkaHiz16t/lLlvF9+AkU1c7hXdsG4ROKKF7LFwg
/oo4a4MmbcMTpUmtYzn2zqhf++XoxEa38UuIi7CNX0kkPRbugX/Fm12LQlq2IudYLg10qxoTWjnj
6fIk0h+vlLg8qxSGurZpGLo+l+LxFauhxMdbPvJ+mdBbHCnwc8zL41CZXpO/wBEb/rrWgwq1GVVP
d0KhHq8FcDKwKNKyRwZpER9m60YCUpz9VRvtV1IHkhvKj3v47EfObiiRphGSkDY+EY14I+HXxei7
OmP73Ij2FgqEy5PyY9pn4ab1fXZPiWhYctbgoZihtDLBVLJTSbahP65CsxCzdKPUQJ5TDQ11qwXX
rCbvivailCNoZyOO1HJP7Wo/VhTkP7zORSLzSKcdhAmjgWZwQjiYqbm1SSP1LhPvEb5ae1AiAX8V
nIwBbG3y2o1QcvLxvbU3JYNmZ/D78hz9TNKzEcxSWa+3SjkEdXyyDmIFUZJVfsw22p3uoUO8S1fl
xt4l75dj/sies5CzpEaAidTGDhu+6vNVjENbpMTV9cgp6fpypG+4wV9X1VmoeQqLmzHvWiwBfdPs
UP1vU8iqhVuy/f9Xhvw70lwFQFcVmkTT2w2qfPE0Xqde4ZZXOvjX1Q1Zo00n9cmVfbo57d+AK1Qf
cmyneDeAA3Ftr/kmL7bMw76GQsZ4gFASHnjeZWogP6Hss7HO8pldNxBqsoBf0Q2C2xlxfBWvL1Zw
gNrDpujXJi5YZfCuRQBnp+Frr2Vg2z/rFYg+2jsZIPmYpm/oExGvVIsVjyX9iR/n1uznzfpDfaDG
QehXALqAzGZAbVpNQvjkbS6vLUl2+RZHO8sunRIplWjxwWOCpgDuY3FxJ4mwvFGg3W2Y1KbWnJw7
KiGENUcxAOltvKpF9WEGBrTA+FrN64l5Qm5LYevuEDK+QpPvnfLxfsyD97asbko+nIbGhN+u31z3
RrKl7Dejn3EG5z9/9FpysgK+ForxVtU+elhF6sEQ+MQs5TQAS0+JtfJR9od1fQsCz3UKOnKtPHJc
7ZKx93iIZ+tmokSaWermo+916VSfa8ovs46Pvvo8Jl+XZ+PHof39Vf9MxmzR9ayyx6iE6k7DPsJM
OSiUfBISrv8fad+1JCkObftFRCCBAL3i0lZmZfmqF6Is3gr/9XfRJ+5UDp2TxInzON0xrQSkrW2W
iTjbyEq6I/qSG9PlL/y74mwfhZrk9b1G8foFpM/EbZQtIFEub9TfBaYfcLaFKj1RS31oQ3CVRujn
fev+fbAkk7S0xvT3Z2v0LTAhSYYgIVXyXQCqJbxw1jA4MK9/nb+zuNnnmfby2TodEDVVSrvhVDdm
wU31VGy6g78VEhIsl22r7bJZ5t+YgNmas7tLlkaOhic+kBxY2haGxPmNZMFlzDHW0mjVK7GQv/xH
lvX7wWY3V4LmHPUiLJgi5DoSpJ/eiKtaBLJHm0nOcbQUC5ooOXoejiccgBMcPzMXoaFLG3N2qwXG
oKlh25THQHC0zD7aNt7QIUg3aWDcdtzYBNS7kVXvPqij19BT3RadWdDO653iGZuqSTZdrcPtE9rZ
3HN5OLgeeoNVD51TL1pzOIgyeBh5SW4y+b0D1AzpIJTvejS0oVMgrBbqD6qQ7lrROVmEVgwR+yiS
LN1LbIBobBkWtONYuEqmPVUckvlxutCoVS4nXv98iTnOsExK1auDVD1SBXoXpN+1MbB5RXPbGWje
lS8NrfDAKCW0/MZnt3mDtDc+1n0MfdXvvJYBbi3Xse65FK+oMN7z9k6RTh1KdgY3X2N4U9gtHE8s
6Jj/UCM3hxQ3lxF8aLRZZWl3UKsJDcLzN6WW39Oc3lYSFD1HJNPXzxVd+NZztGNW+gGiXGEc6+LU
wJm9po+N8mDk8OhSY2dIf4rhU+syux8Cm4+fEnqO8Gs00xRNwFSgG4QWYPAe4XuS1Dfh8vo4QNvO
Ssen3FiSQFkI0X/O61kMECFk7w0qjKNn9BvRfPo1W4eYHStoKev1a5wtpHdL72YWoIuIRiFcI0F+
gb5sBksomD4uvP7pn/g7gfzdZ7MQLUhGOq/HI41lCorpXce0DSRmsLc+MqQUafNajJLthQcRf1E0
e8K2hT9gZAZ973Y1g2vOi5ylEL+FMF3dmmRyO/a8jQS/Quf6T11IFv5ki2cvPwBfBsOGMjrFDAMt
CbIXxpFKKO4yY6HYvBx3QZhiigYyN4SF/h3rw6YJKMwlEHcFpPbGEcYX3Y0oejeMEOdL2TXUT3gY
W3klufqg35flEpDpYiV59gtmtw3uL4rpB5KBADqruQz4eNBBoFOBQ8TYPNL//chrumnO1pvdNP0Q
xWoBDOJxDCANgI2cS+hXSNSVyVcpP3dFecLrX8gwL8a4s0Vntw1ovR4kfH3EuOauBtyElM1eUiuc
3WbNoHKVy/6659nCqn/3nGbPOrtdxpKkhprF/inVYfNJP4yhcD0oWOVpCCfWccXaYkekWwXuVsaw
kPIufNd5WFcGBmnX6UQTnBHBzJoMpo4BCBz4bCRjC0dm2qd/He7fFzyPrSVpRipAMj6ilQ+bPtjI
Mdku+6/rB/MPMuPaMrPMtQjHLksVtJvCcc3IRwv+7wgLQC/PTCWC9gWGVATKP4O+pnC9zjpuDrC0
k6BahbFQPd6WYWi2/N0okVkhjkix5jADCoj6vlR8OycvE1JcTu6H6jEFW1fWMMAJD6oqWWpQmal/
b0BHCH4uCq5GOMWbg45/pEptQ+vQXA8t3f9sc+Ol0j5wY1glEjiufRRGuJJbyHqp/a2RZXuq3Hha
a3YVsdLytjWe+ng/NrLVi3UMrHYAaM0Qv1T1m15BK5h8hDWa4pLZxq2V6m7rb+sMypA9RiwB+Plq
5MqqARI5hgOqgXFVeQe7RNRQEjnpSnQfhcSJWgoOlQcmxLAi8IVUwh76ms0qFCrMUOva9mFWpxjP
UemFZhxr1vXPRtj0Xa59t9n1YvReWCgjQHl1NexZKa2TSN1Cksas9Dc/9h0PKsRe5W8Uub5XddFN
Ft/m4EsI+ugBwBkQckBm5FV2qkt2Jj2EuL7b+I2F7QH27VswU9wigsz0qDmRBElPvd5oo2GWRbJO
1WTVsuK+pWD06zTDhJG5nfbK+ruSe1sm8XupuJUkxc0zzU6geThk1GkgOYHOypbJ4WqgjWNot6nG
YViiWnGFkUKerqHIfspT8R0F9VqMkw1f/iIiYdFOXofdtpCgeMny70hwaGAdxtyzCT2V0N1pE6eH
PAqVNEuOHr00cSTQgxKoe4U1KHmRgQq0v1HhIF/l2XZUbM3H3YBVqgGDFRnbNWK2kB44BrBZfyri
j7ErnFD3t13QQaHrQKTsJoaLi6rEm7wFhy+rVh6ceGLsOMMfH+u8fmipdBM3Ojya2I2QYP9IjUML
wbEW47VghMOR7Crts+rFTplzOyhvclzFHr/voruqQCUSvI3lnRrdjOk2rg8+26T5bZO8ZRKH7ouX
mEb6ME1pvRCIO9Ku+wobO+1NA8IvotWgCBZ+MLQsi7JxuvGVKfDiGFPQGAqMjKCdAwgEI9UB4JSt
CKM34Me3NB3t6/vy4j1/FrRmGYkBuwwcqlg9DvQ1FsjrKUkPERDksbLArFu4f+YZRRhWlI10DE/q
agJM4VOidVYtVlVLUXh2l4ONkQ0+LaJTk39lE9YAs+A6+Pm/vbXZBc4lqS1oH6jHWPPReqZvibQ3
kPSnA3Gvr3QxCT77PrNbe6R+nRk9LpWi6TYwDzKH/KhAKq7p/VUn926diQVizeUa4WzJ2Y0t4McR
sQFL6sqPNzRO1Ae5U8OqVpJ7J60woUp8XKReIO2kXqduj3lgCimaslRsEvWfip4hT1SkNU2YjxBV
oVBoOd1SA/rNFSoINUakGImblv9rLNG/k425zFeVD5JUp9jNZey9D9GwSyjkk+vRJABQKtA6KMm4
VmizcIgu904VzgyuUVUD0+ffKSzxmgAYE5DzB4qEDj4mVQYlMzqeSNq/RaNsyzpiag8jkPapFvJK
BPLnIN2yYDuSJVL1dGL/vmd+f8vsAPS+HEfxUAOZk4NZACAFWaoiL/fBzx53tv0TUpURBCzCEykG
K+LDbQGNyCB6Ve2iMXaZzgBp6q1BChcyrMttobOFZ6dBrTvBSdTi2QbLW2ECbKA6N4MP4B/KSd/K
7IRVL8EQl17o7Dy0shcldYG+aQEtPBZxE/jAhbp8YYk5qLIM84QYHM9V47iNsamAJHI9jvzNf/9z
NP7ZFnOyRtnHRNI8GRRqFeMRXTUVCjTaKN2jdrznRjfgD8XDgN5XpsuQWu9tNsEvuGQngNEWjG26
4gu1q9k3MM0jz32zjaB5GChfmk4twiTFHFRmkXBxt11OnH5/+Szh5TkRWQElmWOwb5zp6ijwvTWT
bytrmRxGLtcMv6vN0jRUveUYt5L0xy82BEUzyExtUzyT1f9QeatH45Du7PL5+ve5fDv+LjvtkLN6
u/F522gED9m6xnayAPuf29FbOEF/JrdXosOcHcJrI2zlEtOMtBjMNo3XdfQYAfgj3qFRCsClUd0P
ZW5hsLhRunUcdiu1F04gbqi2ahTk2x76oRRiuHcs3wOStRL5SmqfPM2DFAEDnHFCkvkfhlF7ds1u
AVKEy8oEon24/r7+o678fWGzMCeqOPHkAjiGgtbo1qMWQVZYgfpiMh0JqLcxguMQvbYZR+NwUYFu
aZfMImBKNRXHBa+xg7mF8RNYzY3vwFMjhPa5Z6p7qIzY3TpYXX/o6ZmufbxZ+OMeLfshR9zVg2At
aV98QJO4rmzerf9vC81CXhV2cOWCQv4pzRKrZV964zlNCxjk0sxiIfDxGVpDltSGKZIYTn4IxNzO
D9+vP8h/NJf+2SZzAgowQxG6DBNNPcu3sTfivijXDeZreYAJcdBAJWhY57mxjqHRVaEdI8VLCPPF
3zALYAKKiHGi4wLxIJwNX4nCZcSSHPIWo/Jcp8d6iUOydE/OZcNLUDt4j5h+Eo63yuzsPn/M1prp
306ODvyVLtKbLn5HXYc7nqJocJKfJUC6N2LEJ6DkwhSCLjdshAboTBEoPyhOnn2xYs/GQwfB12YP
MXOdPinoi1//1JfHKWe/YRYRyqKVugKE38nBYyUO6UG18i3aHtDPB7g6cHVHM/MNcSAeKL763srt
5etj6T3M4oKfGqPGCvyGSL/zIfPaiXLpIv9bw366yc+ecxYFkgRMsgJir6e2J3D0DYGR9LYZfUyH
zvUJd6IMEtqtbneyZzcF5qkUJa0/3tIitFmuu9RAQ6cy26gyEzGiy509AIW+1+EXFWYxMceuWisy
XbdJuK3g0pgDyMmHFeB+DmvlGzR39kYICIyeWPFY7Uha34yAHnYMZIVM11d5OKIDoVkNtjcwslqD
Fw0uRSkpm6oGDGXwtjWTHG+45+FjxIF/1yJYQTKoLujofaNtoEklmjjV1mf+Qw8ZNl6/qNFPkcar
NlLd2nscAMlswG2UigJqYutYfpNYZbXpCr99CxVYs+SR0zWZpSjJThu0e677buw1jiwFxFSCdqVJ
d0Z1E4luJ01uYxjJpoJu9SrD1YceFtlSdRuo6JqAfBUByBrvK3glybnnhErq9mqwr0R62/fltutf
kngETlN2eKGZlfCBDgKsjt0nRAHYmW/UPrJboexDaaUUqAMIVLWC1InTFMrfzI4kMGiKtFlxoE7D
Rr4NS+WmGnMb3VjLz4GgIupbTII7Hfgyg0Iqa4AbmODPo5RsVSbemgKqdcaw1SX5TqrVlwkJBA19
qyJvDdwxxUjveWDsQs7WaYw7umq2ektAwILENUUk5LXJS2alk/q41lgVBS1RSu68QG6h/QReOR+3
5QitgbyDbjDTG9BQ4Damkq/Kl2oXmNYCerdg0Vd+U9rpwB6GnjpFV7uB4tml32KA2ZutqI9dBM8K
9NswOIJ1hnboeQ+bx4PMoL59I2hp5sPgpLy1Ax1y1wB9QyfShW6ukxXaGoD971LcjjLUw0cMHcVD
Kra5FFspS/aaNnwHjbpnmGUBA6yc8kp9HOt8A8UNR5VgilYG+NepmarNuvWLZ20E3VshTmZgvNx/
eDF1VQ8CLRDm1UUPamT42qh8hT7SQgp28RL/Pb7KLFQOxaB2UPL3TxwtJr/QnpQeRtp0tAa8++sh
8XKhdrbWLCTqoy8BYw89tz5Itn7bbgIhO3HH76o+duUWRw/q9G3/GNfaQkVz+Qo6W3oWCVu9843a
CCY4UbsXtct2xma8SzfQVS226X23pnfXH/ZiBn224CwscjnW4BiQDyejRMRgaFdIDezY4R8wgFUV
9w5vYXvXiKV3PBUEfyVlZ+vOcqW8ZokyTimMujJWg1O4+apGeaK9oGqC2s+SzPfCDTNHhvlAjodG
h8cU2i4hX1GXLD3QlI5ceSB1AoeelSLSEOU5adGoFs6klT5xlOUNujZutQI+YAG0svQ4s9yIJ0wm
WYluRQwKIYiNJk0W4LmX06/fD6ROH/Dsebocyn9K74OE5QwOrHsddKEPnTs6kxy2vLALL9clhmxQ
omBiqM2VhNWhqQuf5e0xrzx7BElDkVdhuVHQEDLke5A8avkmTh/9ZgHDYFzch78Lz1NpEcVS1xNi
HBXyA7WElVr6e+hh3uUNSLdVr3+LqNJdA74VuDVfAbC48bz4JQPoz60aCkuqamrxw1koo/2tl7TW
QCg6jmAcwGnC6J8MnqzGyY+yR3s7+vLZLvcPKXvRQckk6QNrWlMlPZgSG9ETdPbxn9pToum2LL2i
hw8yRJm9CDw8VW1IhMFVAXa/2YYq26JvVyW9yflDF98TDHWUESg7eHGX/ZGpDKkAM7X4nfnvCeRf
0XGI9bu2K0wmPcnyuu9OCnw/69Cz0R5fy+j48ZbdNLz6IfwxCLdlFcN6V2nclg43ogs2IxGvmihW
VS+/+4wsxPe/hYlm+dksIIReD6fUAtS46gV2EsUGnmqxHa56S4Z5MxUrY7RhPbR0apfC36ySGts0
0pNQkW57r7/PPWAFKM+tOmhOcg5+EGyPGruW6iPJbPCKLNiVNDavYWxEwQdqeserJsRD3x/U3rB6
GelJvQTYvoz0/D2JyiyyFEEoKXKBEUC37X7yu241uUG22/Kx3WHX2BhkOpmTuvIOErzJylh4RUsX
7yzUpLnUUK0PfTQP+VofdzWEGOp039HH6xfRUsCZo+clo2tzrRxCBBzZCl4DK0RrYDzoK9RCwaKQ
5EIEnbvZaSPXDKRyaE/KmluCNlq2wlx4oouv7iy2zD6ciGlbdQJjegFQN7FL9Kd630TuUO0aN92U
D7nbrVPPGpYEaZfCKZ99NHhd9YMO7cKjL7VbOfnIKih0fPNwm4S6rQeKY7TxWmCn85Ta15/6csv0
7KlnF0fO1IoHft8eyyhZizg6loGwiXIrYizLX8sCBLFeslU0nQuMuUUPoI4OAm2bblRMm9PY32bc
O3rdswDDEQTHSCkOUhL6VhwA0N+OtpeDY1osSU9d3BFnv3v6+7MLr83jpIUtQHus89dhIn+BpHb9
1Vze4mdLzJLYMWfdCIPGcMJK+muyxjGGFZ31P1lCeFyi2Cw90SyPjQQIL4PvYbnmfWK8dOnp+gNd
bh6cPdAsXUWrQg+kDvtsgKhjuFZ2ACFDsRL+PgjhW1g2ISKZvQN59diE6Y5WrYL6zeieEohMXv8p
00p/pV9nv2SWx/aDkVWJh68HBJEZqB+dzk2o5TtKv+H0+fpaS+91dlW1eaXlI89aKCtBNZKCZLJk
BTNthP9+GvCW/r0XFUkrYfWJp0nFRwVcsu8NZiN/Xn+MpUVm4akoi5iVGKsf2ahZld65KYDtyPav
r/K37ch0sf/zZfS57HeORaRqpBgNbJsn5CX+OnPhwJ6ao7IJLWVLLN9CD8RLkR+ZYl0sHLo/SkTX
3uUsHpVZ1pdJ4vGjlrKT10No5JSTfZC+ZbAVV6Ta6Yc7bXyTxLdao+oa+TpR95F6bLvoAAaXGwJD
UbT9KknBFMpfK/Iu1ZEjdUiYjPDkURDupe4UNdRmKWY8tLGilB9qH7a+INCnQMRH5KCOL132RJvx
ph76jZHt1OQz7vJVNu7G9jRIz0Fco+jOHa6dOItt7mvbtj4VqPrr7qfwPnkI7xQN9O3+rQGWx5eg
01j0qpm233WOzSEg/sYLSwPqhcVQJcDrDSPLyOAFEEDWlYUrH+bieXGjJjfGeCvIe1TuU/pU118J
jNG98atUP6n20HWuANuWoc87piNoqZ5sLHyR69ciZNn/vblHyPuRccTxyQHVATbYCsDUpu+0W6qm
r59TfQ6RFCrxSJ6gqIBgZ4WytqiWrvilIzSLsIqk5GXr1eEJGZLj6WjfkML2tWrhjRF9Cl9/bWJO
CCgoCsVpmgVaGOIyaRh5gzJleKv8FNIXzNgPtID4lrfPA/btS9IPHNGiPYwfhpWq56OVJVyBlnDa
4qLtS7vg2ZFPaAKVEqSQRuDvtJzdjaxdNwMBuk13R037YJSYMFD7qD2GGVe+i2kOtiuGM/proOau
gjEuTEjsPO0PlHTrqIG8C7gvSgMdHUR8A1Z+HSeY2Usu8+4L5b6Ey16YcbNA+VLoyQZ4Fsur7/Pw
SMfnClAewX5qNPMaINa71jdL9SdUPrphrWmxlXWRlU0twzd/aFwCEPNQ/4x+CdjauoByR/9Fw7uS
rpWC2o3AAiiGfeUxwr8lq6D3MQYU2MuY3OFP4OP+PSRwnzMU4LkONdlwLBt4+yh46nXg6kJmhzw1
Yyg6hfVD0Sd2Wj4VHLIB/h3p3rn0TeiPQl/kRpgDo2YF6ZrR22DujFavDoOw2CSwt+34LsXMhIbP
tES3mPo2fL0QOz6ADsrgfjdAKmEMTqTdTYM+jzwKfRcFgVlqd3rMHJ8/xuGxU7+08SeGio7eg0A2
fIDCaPuJvFLhjFJuWnCIJMjjyBFUjRq49HWaG7JtVH1XdM3V96AfLVWBM2W5VrFbpBzmq2jZDrgW
AwgGGBmzcjVxSujT6BBO99XbyvBNwVtILxxiv7AMtq5laktyYfNkN6ogMJBvBhWGJNHcCPKLVXTy
VL5wjV9Okc42+uwej8IxI9DQkW4zEDZJcKCx9tj0dC2V+yhrLX+MwMwEjpvdqAZcGtN4QXdLn67W
aydtdrkbaUQiqgsKM8Zi3Qe6JURygkPcA0o92ZQz5TMHe84KR15bHBQ8TAIIdfIeNphafCqK+jUJ
G5f7LTqG0alI81Wi3Gud/sBq/8iidpUa0gpN4vc86fc1QINqv9f0XY+CElQa6Ku8cXrf9LqlB99/
IKmiMOvxNdE6K4V8PStPMvQaEvW7CtYB+g01oW6HeUXkMWhZvbX6gQiIgfrZekwia+qSdtpLOt51
5MbI1T3YKi+j6OxQzY4sg7F27h9j47XO7nsZ1uneRzbmt31Ybhsa3Wj99/Vk4GKW9vt159DiqjUi
oiRJewSZ5aVu7o2ArWT1hwKFq2KIcH2xy33cs9VmCQ5LjKoGyrU9trx1JDruQn9lkGybiQCQQpz1
/Kh7QA4sV35TTnFlE/3Z5We1BHAATTBiYHKUt+E695/RVrW0PbS47AIby/Es3M0LDzuVdNeWnH7S
2ZJhY7BAicIWqu7hWgvu//+SkM0aNiGgRc71BS/XeWdvd3aNezqvxo7I0u2Q0zu0PhHAs2zNRCOb
AsRE3cMMMXn2vMZUu2xbZXxdgoflQRgmB02gHsZ1rJV7HyMVptSrwA8tGaWhTH/imjvQbIbDIiSA
wx9BllT8LjZ9zn75dKufvSpP71QNkGJUeplqCsxwYtSh9aA4XQaJDBCxpnuHSJvrL+xi2nO26ixX
SDhJhszHnhDSrVG9q95PJISZRwuA0ctQnLN1ZqkCPLFbtZTVBiALD7JWUL0y242+Eyj2LTxbbuYe
hKlXPkhyy8qZFxOis8Vn4TssvDBpZBGeouoh1bxdBHUYWi65D18ek5wtMwvSTYScXuA++LPZy3Jv
QEsLBxkWr73DLI9+gCAHTZ/rH/ByV+V31TlOslW8ismj3sDijdoqmqp17sGpFHmzCiX6RGrtOPFN
r4NzmPSsJAut6ovZ7Nnqs2g2Kilgmipi5wh1mk76alAXXn/ApRVmXaN6FAhcg4ckM1aRAr6pxtLl
ej1G/eVwWgKHTlscAU4CGJFLWwKKphrYEn0AdXLhaRbumj+A3bNTDlZ2UrZ6isUoOO/qg5TldlJ/
6sCTSqBSXn91l9vXZ19nFlMCBbZyfgtjFfT8LB6uPbT5/gy2s5PX3UOCx+3T3on7bYC2Mi0eYRtn
6gzI5IXfMX2jK9fAn6h99tRw74riRJJxADfSJ3X8rWpnT52N6nDl20uXztKGmYWaAvGThgJXQANL
JSM85EhnFp7n8hIqg8WkDGdsbXatYWCkDrlUhafJZh2NRGharXUreyInvgKpFXpKN0tPdTmG/S45
/aSzVziIdhhAZGiPGgcxqE6B4D524ZIwLvmPC/R3ndmW6YDDUxPggnDcHkPyoWutU4jCEZ7+2WuK
sI0RyW5vYKMUnhgtlqSHEAJRKK5ki4WKAR4J9Vcx6R4TGUwd0IwGnUD+8NBDkNnIFVftbrPsvQ5B
SwDpIq3dpn9EF6kt3vr6JVUfiTdaPEATBLIfVXEH41KzGd8aGNCkoe9KPHH86iB5biUBb5Df+tVr
2D1J5GnUqFO2tlZ+VMNNM6K7fCyGF67dp8ZDxj8bdV3zRwOigTXjZl5/Dv5+VO+8PjDFKEB9NiAs
lFry+KaC9hsbwDgMZsXuWfoeNztaHDL1UOhwo4BFY3VIAHaIqrsQGoG6+qoQqDHyNYxZzNDbsDB2
y87bjPKhN35iwGwFbCuK9DOk70nuWxJGanE1aT1+1Vpp5mCtpOy9H55V9b2rk6n0KzQB4YhjhVdQ
Dk+EfxtRbOd+borhjpXCVrx1PBEHyGv1FeE9GP3j0P50AKxHye31vb6072YJAuOwVeNEGcCEc8Hl
JNlBC16vL6FdTn1+99zsxPYtpGagSNTCf6Z1EvQuQ1iAVAkzB+wwhYP5w8gbKOSmoeQbSd80BKaq
QWHm6qktn0l+0mBHWX+U+CjVpL05Jm7OM5shR0tR+HuQYg3LJwlO0r7U2DowQKFWgIz/0vvvAWzD
KiT7TW4a4idHrsXFy9gFZl2/VnjHIXTUSAHzZchpxPldFO/hn2YCGAZ1P92C9eUazjJmLj4DVNXp
RKzfif49gv5FpUMwEpkG3D1s+INxi6Ud6lWmoSOSuG2XUcvoFcvXiBv7itXGH9df639UGr+vdZb2
RCROWQ7xUQDYIreAyl3Inlr8MBDCLUpzW+OfdGxceXFo8R85ye/Ks0wo63U1i3xqIBOiFlDo96kF
kNkK8eC06L02xdq/75Z/1vpTOp8FxhRQ66FJlOZY251TbzI3XcErct1a1M2h7beosbBwIOZeX5oX
5ZlPmXEEcQJtB+6GTQaNQOYsfL1LzTVFpQoB2lLmfI7uhkZU0XVSz49oDZMQHZkQai3hB/ykwcyA
HaxhnFrxko0Z5FoQ9tp9A/SYRCBViD4UVCAoKJPYpOOS2O7fZi9onZ//sFlEGITUSF4k86NEPbMb
RxAbA7R5YyuJZStnsNfzfcuTsc96GFYBeBipg9t1PoTijg33bF0jC/cxu7QHzn/SLIBAc1jlhZry
Y+u/Ay23ko3x1Hkhyhkv33LG3zUltavMsJPgHRWwG6ejVSSHCqJrin9f4mwOA86npFpauS3gW4gK
WTtFUOaCVjXwd4nFBmFDNMjqhy3EX4DU9u1CViw0u5zI24dNAo3JGw1tvKDX7RLq0IJUVtEwnLk9
oV9jcC+gDZChYZm8+rB7Rvsm2XPvhns/g/KQ5nzhlSx+pfnhx02DcpI2QNCyF0JN/051yHoqt3pL
Gcz4NljXd8vKK9Obnp/G8y8xO/mdEmPv6Co9MrGNK8DyaLiPAJQUvNwQmAZcPySXzuLZanOcDOq4
Fp1ujR57dAuZpgMTNz770Ee7vsyl++l8mVmRU3lUDUFW4sdoKF21PpRgVYRKYodEgTqZZoYCAsCx
vlDZsekgXXmX83m5H6HxDgg7PSa8WCm9/qGy+jXt5cgiZfA+QM/PiwpiiSpEwuJl8DpvoO888tyE
bdCp12oYACvQbYJ8aJAdYgAkR+zwELKebROmZkCTTZWIfdWIPURRIOkcOJIGy72mtX0jhA7qPsiV
FVRDD0UitoJgaqPWdiMn6IsxBY3t57ahO33wYSzbgxY7PMEZYxVkrzKQeiWou1FklwoEY+ufjvUm
KTWrFT9jDQ5KHG0q0Th5/HL9S13sMyhQxYLCGVTOFG0WCWjhxWFJdHqcAGI+pnfwAH1Vv+M3iPM6
UEXdii9wstJwtbz1L2/G36VnJ04Tht9HPqfopk9bAjzL1N/Xw0K1enFyef6EsxNGCPTVWAgfbuNG
Og4OaPk3Hyy1EleyoHSPJNBOoGIXus1OWjhtSy93ftWW0cA8UOgorlriYnAHZcOMfMVv9XoSOEI6
PAFRt+DrQNzIxja7/m0vh5Z/3u/84m0bnQI9ItEjCfK7XHvustfIWytt/plk1eb6WhcrZ4VpMmNc
16bX/e9yq1SBepcTKQDuB9qMYNiviAkZHacGexbqTRBjsJY6ORejzNmSs/0TNjVJ/ApbN4Owow8O
uyGKDWxlzbbSTeJ7UMz29gHUrq8/6sVte7bsbD8lkAHLo0JrjrGUu5HxoKmes+iV9B+79p9sZs5i
qbxyGHKf4eEi6sJqCIqOmNIlAPqL8kn2oWCv8r1cnCJgNZJiXwXvYXOfQopCqd1MOcKNO160dZte
6LX4Oiupa9XL4qjG7cEoIh2zfZ3aI4tWLSTVW/gWtN/X3/RFavH5PTJ9irNUVRsqqCAAM4/g1Noo
J5zcire4Sr6FO+EN8vtENZfc4im/uK9+E0k+y9c4hOrKpsc4uA/B8awNS41RCjTJQW0gE9V3627k
qwTGiylky0ArtUQsTIpCBwy8k66/J8Y21LeB9BhNYmqyagvI+/cDs2muwGEAM7wCzgUYkcGlVHut
DAEAaL3KDQbADZlk+deaF7s5kkTWfxlF4EzEFJ2COaWPppLvIiUFyl/gbzuIJhDTQDKVT1V/X66L
GroPUlveRQq/j6sbAi9U3FtWZ9zGYLQHhR3Lo9tBtgoaZatmgJ6ISEy9zLZqzdyRQShCy05wVLUE
F6cylGAh6Y7IphvoYgaVugvpKc4g2gT/Yx2aZKOa2lKn26A0PfIiu+t9zJDBKogNGHrg/BPZ9aeS
KY6/RN0+5IqMkbKxzVTVKaGfqxul28nlvd4H+x7ql9D9vOH+9L8nW6XW96ym1qD4N2ktbvWuXzcM
IvgarAlUu2LFi5DUner1J8IglqTKB4WWmzJEp0GpzRSjWCVOwXxh1tDIuKFls5fHzf8j7bp65MaZ
7S8SIImiwqty5+7JMy+Cx2MrUDlLv/4e+btYt7W9TWD3zYBtsMVQLFadoGDz9gGKlfNxat+atAGc
LX+m2riHia8NM1kzhbI8tD+ABYYsJ9EtccKIEHWXhY9WNKzIeI/jcAMGpKUGaBzO2laXtN0iY1LE
8bEjCTymqsJkw2tviJs0TFw1iE7RmB2QYXqtihoNyjWDwvy+mHeoN9oybHRh7mUX6MiPELxTmneg
O1h+qATmkeBdmPw6HA+sR29vIDZt4DkXT2cypbuGDMi3w1PTAZ4nbnXFN8L0bMBvUZ6HDdUKR8/k
jQjzEtAe7DQpN3Od9Kaqq2YaNzDdDqip6MeiOg3kJKmvevAZ1IYdy/F2gIfAUBMraAq3WB6G0BFI
9ew9E/P9XKgojxO/746w2TKZBKor3VXsuzqGViiVjp7Ijlo4YPTkAKFUEBAB33pTTqkXBsBaIdkH
EeUA3tVTAxv6MGx3eVrvoll0g6nfJJH2vVTC3cQKm5XnshgAhEYHVajcUASVyvje5IYFUxm/1Cpr
ohtN6A8y3DIm9Weuh5cab4dk+Eyy8DWXQIuFjokZVcytYeStdQNsDipIOxSbWh8esjZ6CgfDSvMW
6u6Ty4gC/E71WBvAm2TJw2Tg+OuzYc1YWVGBiI7qKGHzKI/DcSbozopjalXoO6mAupdyDUUaBUuh
HwYUqqh2lqH6IgU+VasTpcSHb85jlHxEeWqjv2P285OUPpQNhM0M5kpD/xES+Ytlka/BrIwTT5e8
+14AX13SQZxkrBGlDoIakBAgfmCPMNDwwG64xC7vepZux9G/8o9fj9Cr6B33+KsKTu9on0KTORG2
GZqDjgaNog2wKY5qT65CHSk4hs1GNDwKiUfyzvli3m9YXVlh2aZqriLHXMigAbh5uVWeJ+GYlVZi
g6UdmtLW2C5WWVB3OuvRvvR4tPNliL9P+u9pWF1iDYTfBhrCUj5O+l2WdzsNJrn3P/P2w+f3EKsb
q5+knpAO/bqmi+1UUzZ9LjlTlMMso+XktDfr3VfpNF1lXVMTw5BtDMlpEcfSkt6W8n2sQewxR81M
eRnb1gsk0VanRcc4AQhfsAfse1NqO0tUP4YKtQ4DdswVyOJoNOSVsdHZYcITgMSl2yzVX7T9kna4
3J+jm2nb74cOXXbK1W4swk4vdYqdAF96EyJ0aCb9HJRv9wfhrLW6QnyiFYSemF7GF7yzTVmdzGl+
uD/C7Rzsr6VWV0/rKA2oTkokvYvQWj5kCI+L1XN2hMLS4oniSHXJ6UVzZk6V/5w5IYzjuSlxjpM+
P2ck36QQOqAdj6rEm7tVjygJBUkSu+X1vqffIe5YbxoPQqDwE4Jwjkm3si2+8nzl5F/v2zunU10F
iFIFl0lmeB0maCHE02Ee0ZsaTmnwSoCgQrqihm9tDB0Fves2sDAezKmGIjgsWswihaFjNsbtT4MR
YFL0eKvh30NGMK8V2EarIbhDlQapNTlsTAEaMahxPWQVbizwj7HHtVZGhSt8miFLipxPbrF4quSE
cMJJ1f4jgb6SioaqAFXZrAf5digAhE4OU49LHZUzqUvfaabsAi2FCl7m5wGARaivjUHkxB1D06Pw
Y6O0IW+S9ajWDajYBwBlNL03lqPXVXA2aeC4pU4+malVt580jvewcfIkkaJCj2SzAnEn0g4w5aFe
RFoHPlReF4iuAEuldM6eA2G00oRYBvx1suJHHn9NSItCERUTSGcSCTDW9LvctDZE+y2x2GkEkV8r
TGl4DGCsMuqT2RDdlRFGRJz8icLJTwpgQhcsbFx0nR7BsvUH6ZvUfmQVWGtR5KpT6ETGYKbJSwr+
1tSHcDeCnBpgt1AbWhbEqQm+Gq2m+lmBNxVozGT+JgqnWXigqgxxuDcl3TPtZxXlDtI1T6sNKPF5
6ZI77GvhkNOvMlWhraaZeupF0Gd4ioAxAU4SZVuUAsOXch7dTEWWo0420ySkv3AjhGcWDGussYTw
U7JLpMIGIx0FUepUVLIM8gV3J7vR0B4xBqtTKotgl2sCOpPdoh5spvjjTLAloOsWg2Ot7kXYqjO6
EXowvxbAJtpbQrYt6hrPLtHO8NQtQ3CqwVMTBLcOn4hY2EUw2kb8VrPSKggcChWofA+WpqBvPL4b
gHZOUO4Ve2LF7DAa+1lSYYzgThCCIIXdgpqtg7peG/ARa2rsXLgYMOrJ8DgTiks6pt4E46wUCXQs
fjIJdldtuEjvmQm6M7HQYxPmvhKdlE6H05Bqk5x4rHhbnH5p2rtBw3Yk6/CJsSM3D2T6quFUQMNt
PFdujEOD/QrMkW5OKdDT1XESHREzTieU8NLOTnXRLvKXKI/RPzXOZa6fNR3pPsyVEgGnCnM0lvA0
Us4y/n+cDLbRXyrylLOzUP2I8UYSY5TfQUgZAMFMQdC+H5xv9nGuqiDr+I82OhXbAr0Vme6Snu3o
0PmQWncklL61aIYTrGKzmnojoDtUIZwCKC+CrjKNelbjUUmWghrSmyx9gZ8z7wN5Q6wyjTmUUmNA
Q+Nk1KE1jONG6PIj/NagoT90P7qm94cqDa1U1c9FzHDeJ0+cpEMwIbrmwDben+/bycjvWsz6NkzR
HmEK/LBOSnGswlehyM+q+t6XucfCdzEcvDmWkX6gKAtgWp/QTZgeDDx99BmqA5FoSZpi6UXmUBgh
0gaKhPNsqzLb0E71dDoeoHOA2i+PNn0zXbv61asLtWplTQKksTvFS8gW5NrTZuVz7PcBkDT3Z4g3
1OpSFTtj7idNiy616GoAoEq6Ykbov05dxnHmuV2sufqqZetcJVgzNDBrLU/jS7TPN4JJ98yJfwjw
GbRaB9wFoFJtYyNt7n8fd9TVng8hvDeh/jeeKsc4lRsQPLfQ2N3kqLACAYGeniOceVJEN3Owqy9d
HYIk14a2Fmh3UmrcO9EXS550cN4MadpkSWdD7JTzlTcruVcDrnLuGEKwYhoh6YMsqtXXhWkUkABH
R41lOza+3J/Sm+ne1WCrRBm69RDoVNToUqapXY6CqYp7mWcscpMOexUp16XxtBrGIfoVq8SzhPYf
FIlFdWcM9NlAOatL3kV1BgrgWTKOM4R1WfpB52k70BIKqB+zCJtGpAfRZ5DwXN05i7uumgfTSFTS
440cIs/oYX4wTztt1DY1srlREOBkqHAggTdxB4QaCjpiYPzrawGhkdW50rZ0Oo3iSwsDu6BHDVcV
3RR4cwmOp+mY+IANiTy1y2Ul/5b7Xo272seAQdatUpMI6g1Lso1Skzc7fK8HSb+9f39/4KruQEeD
1G1uTKdZa35Ocg2nBRycDrplrLSbQnfLEMoj/WMkhTvStC+DCMtbCMYfsmb6NoCktQ+jl2IEcF+F
YZs6NsimKHSeIdmaZ5ep0F7xdoxto3iV2kejFqB1NIJKFZchnNayBGYrcWjLZedIgvhNYHLitAbM
VoSyA9M/MD4G2l9E2A8OFA4Uqm4R9LkTpMvCCLEZ8C7iApWDzrDKobChZQw6a2EloOCo3bDtx3cq
AcUy2V3xnSSTO6F+mYKggaegL6XMTEMUOZibtedikeAWwaGFMyoyA7sbf5Ys9gikZih4CBLy/ElT
7EDoLAm1JgKR0QTdk6CPtiyElodsWDJ7GMcWTVRoUEugD6WV0006TCYa6Dw9NEVn5/CaiDS303QX
yGSA7aB63MEYqsR4wluLYyMYL6p4qaBwHEYGrGOpJYoC1JHQYxjw09NPVS29UpksxkYXitAuLceH
BLXrMQRYdiJQNCLe0J4HaPmM7VcOTcQkpJZCfyjSezGnzoIC79PSjlXmRvAm7WBOP4YOa6D72zw3
qmzJ4IuReliMcO1gCmylExz1WdO/SaXoyBrUBoG+yQdmzcsETpEzXFTxNQS2IE59HT49HfSPIM0g
ktw1gtZi0I/u4sIkaDvJxA5p7hRz4cQ6MKPtOZp7M8dvD4J3JRmdrsisPIxh0fstR8lX7TFLeeNo
UNIm8yWEtHSlEruAyHIIZ3Etgm1PK7ypCqroIhThAnBvagU+67wofxOCoIiiJiPCqEitV5E3k+oM
z/sCoMjOHBz0O3bMyTz5a0js7yrsr3CHQsC54AJAb8WBq3HpqmqRp+1AxpRKlyRP7HgUrbyeP4wE
1qzipsSLNy0AElOHH/fvmZvd0ethV6UM6IE3skCIhJbhaC+OlnL+MCDT16Y9ZDJQb7UmIF5bdH3a
1DVQy9pwfsCtZPb6B6zyMCZAJw7l4eUH/E/sJepdMX/QrN4R7RqCH9sqhsIvJ0u/CXu/HnaVkw0o
1aWSkC0SCbjqBDO3w61ujxYKOnjKmnw4/60r7XrAVWYmo4kmkTHDd8oHkgHHpnbwtc2fZn2vyKhY
gDR8f2Z/3Vjrm+V6xFVWBhOQIZe6ATlEVpiZXjmR5jBD+Imaw8tcVs9V8FRDgzMGqrNT3lKItmlT
fTBqsgfzzyfR5CSQ8oeWbgddgYk2lg4kYJLKdq711oCEOUf4vv+bb77drn/z6jYMozoBJgq7QZvj
czMZ35oMXQTaQK4LZQdTN4oS2u7RYIm5cAiLD7TWzPs/QV423L1pW92Tndj38bT8hAUmrQAIOECY
iznygCC/hUJYYmvH+TgCqddaTbur4VxTblrdMTSHJxjCiwmrlDNPRE3oqli6tID2os+1Yahet3jO
ZSBh6tExKGsnIZQzA7dyTwVlPiJRuoDmVvtmoqU6DaWMjASdUHhcL7WUhPL0gG+eh6tRVivNmgpv
PwG7MyqeEG9RP5gsUYKn24g0FPK6xvu/WderAVfrGkdpNwImsJx48AakfXMI/XlT5qbgpK46mEsr
RHLGD4CtQeY8QbobcBveit6Mdlc/YrWiYjcSTekwtyP76LRvANTd/0re2i076ur9V8MqRkGzI7oQ
tMCBJ82BiAKP/f4gNy8NAkamrqmqTHRtFTzHQqiItFTY0betzbk0F9xSY6Z2eIG6egR1K/i6N+jT
We0PrmnZsjHW5/N68FUg1QBknYIANAaImeN+xqAyMN5W/jgdx52KEN6+sA1UPs/Tprbq5+CYfS7I
H9QQgGjmysPc2sbXv2Z1WAZUmftCRmNp2MbH/g3osCOBwleGF3cJGSMr9hZRIcUXNrwHsHwzob9a
hdUJylAjmYwKRubLzdl/NT8iGxgBfSNvIuj5mbkpWbIp+qhe2hrEpOE4cv6p+PEjc1GG9O5viVv7
+noaVocLmZSUKOAjXcC0MBv0XdrIvz/CzavheojV0ZHQ8Y7iGNrDYaUdGwj9yAU7G0G5C9p5w9K3
YHgv2NaojQOFjDRncN6mW50rBdSqKGcMj6fQqZttvlEc5NLeUJoCMhVqgpq5aLNETmoVzv2xOTts
Lc3eJFEH7DL6iuM4mFhyt2AvqK2JESAVw15MWk4N6ab9wtVE66uUcAjxUoRM4f8OGNtBPQxWw6+J
rcMTMN602+SIJ4QT27oj+oFVIxNOPAouOWfBb4Wy65+x3NNXoayFtkXVaNhSLFyURN+D8r1RNvfn
lvut60hWZUU/4G2HYMKOnZntZC/O7Di29J/VNrtAcNZpQfd/AhkIrROzRzULDxycKH6CeJOvf/3B
q8AWA8HUjHE0nZbEI/bZNrC/s83i7mtwXxu3yx2/g4e+iluKFlAYuP368GWw5jn2qKe7UKTlRAbu
SKswZRRDKakSkFxglXqKlbv9Du2Is+zzbgbOGf1VALnaMH3bzLW6QMaEEjYfDLY78K5RVadODV6b
9NZQV2nqWqFS6gpFLSNFugDkdyw3BIJktY8ywMIYgWcPmGMmgCMA4HP2681K6/XAq0NRluEEaZxq
SU4TqGxMkAAqLoWnJA5siJcX0/hjYVx72tP9g3ITWno98OqgqEU6zCxmyzNtuXWpD+zIuXTAQjdl
G5gdT+YV5JZPWd/z1yOujkOkg2bXTkgQh3Dw47g4VKO4jWRqQkoWcLrQ1pVDrEKChfpMZ1CG5wXe
W3fa9Q9YHZE2yf9/kSPUXkMFL+OOdzaWWbv3jauzMSQom2VRKSH8AJu8byyIhD+UzmAHpvRj8Bve
Ncab09U1PVaioYFpKl2CZ8mFEulWtYUjA5dddYtH7b9u1tWN3codCHIQIcHXjaD+WIAbWpAoApnG
gvCMs5SFLGEDeZf7e/VmYnT1gFmXUsoRpSFKpSWoZ9/yfbPVbMUTXPWQbwyI4+KdtoHmyYl54QbS
T4G/+Gqobr3FIeKKAt/cRL8Tfrq6TGcFeGhYGaH3kz5X4psCct79r719Mq9GWNb8KuwxeJOUwzLC
kgYCEqB9RnZv4lV6NrbdCeZT8PO07o9562q+nuBVMOjrBLT2bKlZtyj+No9C/UUgVXd/kJv34fUo
qwCQ6HVl9DXeMo1E4J44OTJQpLIYeu3waqDznZAdi19FWdymFNKiycv98W8q8l2Pvzr/VGugWxhD
XWh5aAwvaPD3jyBnRJ0ZbgVrcOOz5NQXdiYv7SU7qf5/n+dVeBjHrClZN0WXCXEubeHqBBCOVPJE
PJZT/7codLWDVlGhjpiuli0+tEpgSwnZuj5LfWjiCBqkBqvn+9N6K529ntVVUCgFoxc0GkqXSs7t
WQCoWSn9qjScokDpTfwOz0zObc3bravcXadD0AwEB6RoIMAkbIlqOJTHcOEMsgYdxEZHGngboNgm
wYSMDcCIg/zcvN6fvJt5x++VWrfa9aQWFXl53pda44ZQ09IL0emM2Cwq7/5InLi1xptpWqFVszpi
6/XvQgShL43npcX7llUQqURRkgody9LrMPJWkGVnJSwBAAuNe14o4ezwNcCM0Y6QLAmiCxSqXTZS
p6HBkY7IJXoIpYfNdhAcfQgt1KRyM8vzHek6q+1LB+05W57gOyOVpz5POMvJ2zTL31+F7kloyipb
njhV8WNMn1gqmorIeB/PW8pVFGF5L1XBhE2jeABDQvvZI7uFFSQ+9g5cxQVo1/zHC+IX4O/qwzK4
zSi6sAizSaOJOw/8gYceMPj7e3Q5uHfilroKJSELxAwfhxeirps6cIByDOYBtPeLo9A9MVimd1rB
ufp4t9IvWYCrTyNzUse1rizXbW/PNvoGTutTJzmCROEbHHF6wtm46w69WDBSMoZ6YW2rTrlvUwuK
3m526N6Zn7rsUO7UR8GDeDbKPeXrd7QUtuFB8tIjtVR4W4a2tFnetcEDiC+H1Cv8/7QC6z692I5S
AKHxCBIpaBN4qBDgvfrvLDWv7gxtneKkBHQJBfnGmGRA+aO4hktYBmDh/tfw1nZd14zrLJrSFCcl
HOzlVVd4+lP0Gu9FF/2+D97LmLe2q/xGT1nVsnG5CeFvk8PMZkZ/uYBWX6w8NyJ343LCgLYKNhUo
FzCWQ7xNNoUz4b0hmMRv/fTn0uIDgWjDE3+5/Vj9fVtpq8AzjIzVaYbwlu7x8ndmv0Hf5ktBE5U4
uZe9BkfRU3nPxiWhvhMUtGXWr85nGw+qCP+npXoFUthR2jFPPTUbsFJ8XoWKc4P9Uhq9Gkph2gRb
QtyRoxjZbQXGVPYAc0gHFD3OzuQ9abRVDiMlqgDBAjyG5Q9QwezIap4Fq7fUJ7xLYTBkiyc9N7u3
agMZEhftOtHrXe1MNtVPwVeP4JnfPym837MuSnaA8E5qiN8zbUE+gObNE5wt3mZoClUeLImfJV9z
4SpvLQWRzk58DXmr0+3zzK+38o53km6aCl4FiHXJUm66dIznX3FIgRbK919xeYtkXfuce7SVNvrL
4FEfToEW2ytvpQ7AgTltRhhdMlP1+yM7L2XyYTcf6o/I4U3Xzdr19e9bBbAhBd1/SjBdkfpdyOsL
nK4dOXSm6rEtvAncbkO86PCbCsAluL9SNzms10Ov0qyE1IJGquUV5bBj4skeQaBeIP2jBetzqzeN
AzRH7NDVOCNzkht9Fd7mNAhoHyJoqws/Ze5BFiwcIXjhfN8ydXfO+7qQCUBTMbJl6UcXzk0IMmh+
gEzpqS4Q9eeZIyzEOfL6KqT1lTjqBfgAlwxmFQVsmiYxt3T1m9pw4tjtNvTv4LmuZmppGIDoiOAp
e7MbOIZfoudQeMyCjQgalrkNbw2/skGCdaBxZJae9B8/dZ1dta3RwJELqQdkFxrlSMDdrFQgqnnM
Ft6crmJbR+sy1Ot6hng6nLPqRwiJQxuKeODsP47JlDkFbUuguXLd15K3IO/NAvgbWXeraLQVsbIr
xNtUR8MNQN6EtpYmwggg+2IL9pQ2Tt3qbhi9dxEkjXUIMIPTYEBOFCytHoD8thVsqHPbSY2+ZSUs
rEiYWICESiV/alRLUCTUWYlbaqNFw4di/BJCAfSQwYv754WUW0NwRWqoFZH4l9NoBjxqMH7NMlQ8
g5CT8t5svSoS9Dk0GBlSjawmS656JYfA7QxJynxDImfeL7rnQEtZgQ20hgMy3/wNDHVo4BYnXoX9
dgrx1+DKCqM0h31cTaVsnKRmC7dgTGPMCRq3QSu/v29dWc9oKUhROcwnLQNVmHlKhOAdLYrQVfhT
ECWPqYcMVZB0rq0WfI1FankqMw8EUwcGND4gPU4Jg0WD4l3TEWtuAtdIXhJUyyUQk+OkMxm0nO8H
IU6oWyu6BKSoO1jnIip0Gch0dlIgmSs4bwHeIKtKYjiOidBEGGQi74EELesKDCjh/f6X3F7hv7Af
xuqiksKxEuDkh6At76L6s4m45UrOaf+bpgLTqV7FIp6G30cblH2ID9m1vySFi0DFojkKl68N70HK
q5Iay4df5WplJrECcq7RpXUHR0QAhbuG3UNwC5AvV/Hpmac7wpvJZTmvBkTHtlZGAS+3GUw1Zejd
jvGcOHlDrC6jFrY7dQkE9yXKlmcRSoTCv+KaXKUPxiqdVpFMA8CJR0rSAgxKCMjKxUM16JdCGN1k
IsdMA4tDGaGCDQJxnn6SQTMNGEuqsEa/vzd5BVljdSNJoIl1WMfFRw3ZxDlLHaB3oJ4o7QwHiH/H
eDEqEFiXRM4sL8NrdDH+lfvdVfz99ea5WlZDgnbYPObJJQUlKoTXKcw6OZ+5ZGR/z2j+irK/EKpX
Q0yFxJQIpPeLTsCyj4ZX6GFKUDfWn8qS7AKQzZgiAHkbQyst3Vc6rM2gLN+hshU1wrHuKmeG3H4q
VHahIMGdNYtGcOxwM5D74ol+3v+5t1+xv3/taoMgwRvY1GKDEKA+GBiZTfetgyq60X0nhEeuuh08
fg+22gEZ6ZRZZnDSA08fQlY+fNd8gVwgp8XZa8s1em8NVtdsGNAYiUBtnJRqYb6CCyhF3+fqTGD8
FIjnsv1IZYFzt9+kY1ztrbUocpzJNBKR9IEnX73ED+VZeqq83o8t44DH5ULggb+T03zCtNmB/jcv
Yf+H8sdfs/vr/F1tPF1SxAi5WHIZakCfVWvp1iWtCaKSS5z2R8cpHt2+0H4Pt7prRlIWraFVximI
fjZZcU7m56YoHv/T9lzrJMdzG5C5RcqSjZ01xB9Bf9ITEdisb5PG6TMsm+/OnlmrJBulFhpTg6Ei
gvd5E5tBmFmy9h3yKgTgq4TzQuAu1+qGkeQgUZjQLNtlcGYbdhJ2v9MczYOY1gdvsTjH/BcJ8Gpv
hEwMRCjzGScdMnICg+PhqY1zt6z9SHi5v2T/UDf6vTFWISVS8wEPesRYauoXAgfQrgRopN2ibmTF
bwpUZM1ux0NmEt7yrWKLMMFyOulaHHkQcTQYcIm6A9xvUjnDM6yH68eInubK6Ycz5I8O8UFB0aV/
AWIUwo2m+il+1vAzjMF3BvbxQw1svTXrH8a7nkEFxxyAJuX9Yt75WcUoCv9jLVmeAkIKt6IJHtof
vcLVVuYsPFnl/PUwUdZViO+jbEBzNpLNWc73qeGzprgocgVdrGcWvc/BOR0+KZkOFayZKYPFZobK
OLjKKbJx3gbhfDpZ5cKqVo5FUSXJZdLeaFl6QzdupiDbz3291YMU/OvCm8XMjyY0hw321iSqVaCl
A8FBS4DIHRvg8amn/lT2dqBNC0kH1HrNU1RlFynwgc0ma5ZQGC0nb9QQCZMaT9KHIfLltgXPuwa7
PdjAGQSkFfXcqIZJ4EMV11Yn6Tb0CSw5Z0hFGgPyGqVZkhkNpm7LwKOJxpM0n2kj+Au1u+kSWPzM
+QZgNzNWVCimVaeAwfimkH5OQ+YTHXlqAmqCTDewkb3k8Dowxn0YGNs0yjatEl6gYOChU2yKRQHJ
nhZWM+FmhItQSbVdBH63Wl/CFsyV8kHod2kKAYUO/SZwScLPoUL7HgYTSYfhZ+OgBpeiek1K4Bnh
69Pn+1CrH4YmcrIh32WScsp7ZR9AhSmYPcEonKyFJVA9nUtjgkhpbydw6UqSZDtDQKosT0r/3I6C
U7XA7w3bWqQgJMGmAXfZhDgyfqnFBUETeMpPjU6mUuRYo9oxBMNNc+PAStWZU+oi5xkS8kST0E5F
EflMZcltZM6KCG05CP8MgNcGT1ILH+lkhyRUpdJeJt+1Aj0CBgMv2leg02dWwUBbI9GXxOLnXots
eHQ/pClei2ONBzSku3veo+NWWVIXIelI6QKmRz/zzzdA2xU0hTbeIj0IuQAUD6C98wI/2/PEzOFh
8QFeoAXNA8OfNLiz9g/gz8F5AZ4yEMGNTeMnhfeIDhgvs0NuKnvjZP/x61b3bxVUshwp+HWTYGxa
SOMUpZ+RUwYaV1BzS6C87IashgtUmIgZ2TSfghlc7xCo0Zl+n+Te8OniB6tr0ZdSdHDaCKYZlZmx
c7u2kxBcqae2lZ33e/gJN3oD+YfGIqyzDBGPbZj1pirUBnp4VQGEG83PJK9BvEtthVCcr9km6mjP
8MgzUJApcgp8Z+3IKoJz8NgH0D1gkzlCYqOPDmNyNvLQkqFVXidfSb5H39glUmulQKAa0pfUxU7V
PM4dCHpjbMv9Y6blzoyfS5XJHgdUHXp5S0HWUlRjJ6joJWvl7MS9m9ZvedZAAG5bs9cWe0GdFagk
fC7iDTUwNGK8IUnuTtCwq+NDFrlRKzupVrsaPRIx39QzcaCOZksDcRljVkLAy80FyFMNDhPhfYds
Q4FVUj9ZOZs2CcS+4dhmEqiOQ19hLjRrGBAh5n0yPjJYIwXxaz9+k6AHAFHRmvwUU3hAtdaMWpdg
fBtg6R0Jia2OxM3b2RGM4QTDmU2AiywzUJaBMR8nonMS+18n6Sq9aMQgoXmAXEbxQl+kdgHCTWeT
3hWgXgQwu+BlMO76IrpTiSa3Z7RsvTuZ29rBNtBUAzK0SHyTTR6Yiy9CHQJBFZiFjQcNXzSTk2qQ
VeZGlErFEiHzreAIGPShNxdsX43UjihEUNHXhA8hD/p347RrV48LsioW6LUas2bS4f4wHnsbIfi4
eB+Lj/I7xAiAgPOjI7GAx+NiAW5T7X6X9H71uK/WFopwSj8G3QIDBADvTX2pLLTLML9dBMh86ckP
9zcTby+tErkxLUlA9Hp5V1QwScrcIQNBt1R3Tc3TqVQ4iYiyCmq1pIe1VGJWxbk/6OmwJU2ZbKah
gxUmZF5SBRTiTm736P+AwQb8WlJsRdjpDFBIx9OKlI9CPluqFO6HaPLU7DTqaNxRYdsmsVVAo0yE
BjHsAsX6IiUXQcQFWMeq2476NkpjV0H7qqmjFMmM8iMvCcSC0CYYFASF6ghtkyPyEC+fSs8Qa19A
rW3+qAmHL8CbgqWccbW8hqBNTSpheZXEFyJoTiAl5F4f/1D7+etNoKzqd0MNL9wW6k54EwyO/EL9
yqpfQ7/BExW0Tc1aat/Z18LJi7GDI2g4827zf+ik/f4Jq1Obd1DTFpZ9VTkaMIAvZCNvoTq0Syqg
LmpgQPrJBDpRdcO3YddwZvkfCpi/R1+dX6LVTGQqpnnhWqkQhf+eQDwZrOkH5FTtcXyuQU30/tNJ
UpaYcrW0KtzFxKhCJaoDLZb00Uac4YwSwqCiSd3/NtTq0EZS02Ww9ELtIWltJoGTBz1+2SAIhTx8
8I0Ni7xHFiVDpCCwrSG5vUzSBhpIiA/KUwfbybFHjFe4YJIbJaQ/hlmFhrwvhCEdMQxarroXH4lb
QVHCTkCqVszguyZ5KOArkr2gIdCqREGf0zDg/YDVwdRhgArh5cQ45VF+yQ3JkdFSSWpYjIy9rRfF
Vo0gbKza9xfyRlH6j89eHdQxT7s+Zp14ytPBzoPEmuMf90e41U3/Y4jVQRz0GfpoWWqcRJb6MCQ2
6+KzUeIN7Fkh2b9Lkh/ttA87qL7yMIu8j1sdQmEMMx02ocZplmWPZYUrw4nn/tfdypP/+LrVoYtS
MSvTErYQ6FxuUvD/n6ACC+riPjXBigVQPdkuBUA1NP3JNzYlzxHulp7THz9gdRRFDQ+lrtfFS5fA
KkmbkU0HbpviRQwR4VDsdmEYOiRYVOnSNy2H8AO6UUpV2bWUma1B7Dqdj1KZQIvVcOHdaBfTfq4i
cxG0y0HdBuXBC+rSh1YRZ+5uVY7++OmrkoiWEE0t63iZO+JqbnPJH0NwtZz/by9JgFea6Q9e4ZQT
UNbY31A3orql2I+SgFrMW1n+lHkWATcyxusPWwN/hRlGgOKQI2al8rZs5EsxveVJ7dXRbI9R63W6
wJvLG2nUH0Ou4lcoV5Ja9OOMx6toJV/ETlx9MzBHQEJebHJI0pkthaL8f53NVdhKhlyELBFmc5De
B3glUWplEyc08r5tFaSyKTbycigRGsvJERLloM2S38bEQfOe87S5kXf/MY2rYNUEba9WHUJGN8YQ
5gNCc0K2Em6kHkwUIeKBKf7+kvljtFWAgoeE3BZqgUun+NEDCqVpb2P7cT9C8SZvFaBydBkFSiPj
VLDB6gvVEfXRLvR3Y0rt+yPxDtYqElVMxrMBhhwXEn4LxNSmNPcFKN3cH4UX8NaQ3lLshBqIUgAx
q9RXZlh2FXmkWqSKwe1tIIKjQ3oFTuJW1EqOKCy2OeV8acbITgxIGndIq9VHJZmcVIqBcDrnw6Et
XwQKxdBwH1eiM5L/I+07liPH2SCfiBEgSILkla6cpJJpmdaFIbVaoHegf/pNandHNZyawsTfR4UO
KIDAZ/PLPDCM64ID/s8OaA0PjnlB8nGxPB0KlLRk24llTswj//IJnQt9ca2+C1mrInA1Q8eVlS2B
Leg9jdxMeJfgdwsD2ASvC0D4rjpjs+BfrrnmQCXI7STm6PxV+P4FK6sAGZbRJmiOHaPypz7fTXXl
0ELSwDmHufrbNldmgUQArDIbQ47JFW0CUbsoRN2qTgm8HArr4FLdDz8wC/gAcTdjg8FHFCEx5AlN
9svHff6Bfe91ZTKaWiPpFPfkmE/1luSYLdK7bYLJiDqJJBfoX+7+91org9HPmgXp1VA9gs40QHEJ
k8Djlv9Giv7C9wuSbrZcA7MZO9Ut/AUjbBzRR3sWzwCE/bi87XOTwn87/pVhQYfOrFRU1u7s1DxA
3gNF08pTRpRuh9oLbcXRKzC7Nr+K/F2y8lcXY1UB+tvSK0ujhHxi1hCBw3LIoXAHeYCmbHJQ8/Kb
tCyv+TilgWmCqawoTe0uLhKoBg0PqRaBCm9WFVcfQWUaPqZzCq37iSJ1r8eNCFWQAVshxuZtkJnF
vH7pjRm6yAt5seC5rzd9B/WiZXqhuwuN2VOS2JnS5hiS0K+7zHJzW93M2S/Mwd0Maf5M1DkE8avY
dnRCOQGsKQDDj2AYq+x9QUIv6Z8rEKjoAD6xYju1oKxtnD59HkbupJ/zsLdHdkP1gxX19ykZr0iE
xkCOga/yvkhfZ/ELsLaygGgMw1wW7nWYKVe8+MwBIFa12jH5c55Rx5rue16gYooyvw0+2Xb0FCXc
mJjA5fqwaaHXWmeV09VoFmhqkMVP5YysbsJelLwHP7O6SSDhNCKaTVtA9nqAmasDD9WNlh0GYr5G
YDKulOKuzwGliwUHC41l+nXaQQsWLReu3AOM+EKaTZnvDfoQg0tMhwAMJeYeFf1jBTYe3lUOr96n
Zqej1hvS6Tock3sLXPNTaDpVajgLoK9A+N5VoWu1R5s9Sy7VEiBdulOrYHTieUtVm4Ps/MH4ZQTq
domcwszVIBcde7Kw6V9i379e8ho9QDo9A+GTbSH2Hb32I+YORu0BcALfXfFU7riLQtgzJxJbtZjE
C5tcYwbCAYB3lI3tIwOi2koPjEUS9yyx/F9G+6QIAdI6ppU1t49jPKAXlvtm3CPmLTeXP5dsIysH
Y0JvJmvrAXMDChw9S9x8kGVWEru+BgiEk+DqFCM1HoqHbsg8C4hRM9uVCZP5a9lKKw+iWsPQpYaZ
3YVzEyhjjV5Fc52D85uRn4uwKCueAPALAYoUQnNrTEk1quKYSQQapg60IuIPb8nKy4R8zuLaAndL
Xd7O9b4Xvy5/PNl+155DsafaqAQ5hmPuowyaRYDl7kwuQ9PL7uLKTYA5VFR2EgKs34FbKDlW9UeU
/P6zvazMBtNaYcQQ2gbPbHxIDfBktNd1eRhlIujnKoqnPm/d2WdtF6UxILyoKIKtHLRuwbhVN+Wu
fUt/LhWGzJXdS8nxrdv2JbXsKenRZ5nhGENGtgNFIQPN6csnKAsk1q1GcH9zHZgw62iV2W3alQdQ
ZuzsKdrHPUoAVrMZkmQTV8LD15T0WWRbXJmRSAEYICMwI1oMsn0B/s4JPT2wrV/eomyZxZqdGEVC
q1IhAma31T81yAKQa6I/Xl5C5lDWXaoZo31sJCy7K8E2b7JiN9n6QxEBKYDBg2K8Z+By5SFkiVAO
moYM/IAg3ycpeF0VAfmh5A+3vLIhdQjFDUvBydbzNYBxLYImAPwle5Z4gXWvKpsxb5kJLEIgAOuC
DzNYOMXIUdsYe+w0dQFC+DP/9oVLOvmUNaRcgNOE5EZqWAcbUMN0JgceSZL2c124v732lVnpIJCu
pDNMF8v0LROPuor2NK2pX9q5N6RQ2zJDByPSjoLAOw87v65LT+c/Lx+wLMVajxDY82hZCSrzdyDL
ecufyGf5lN8ojh3UQI9CC1JAs+tW3ejekmAl2/hX+iBr2p2vpf0VKK1HDNjc00yvphij7QjEaLUt
41/29KYAp9Snfh1W3uU9S5zTukeYZVNJp4jEdyEEwTT6u67umXmM0Ma7vI7EJugr05MBilyAfJgc
dfIa6reUfTSxZCbIoJfDvXUbrhgiozQavA8bQ/pVjJJHO26FIFDJyI4hU7grcnRdk/yHDqiY34bC
Rcri9cDW0OZeTHvwWToGeaGxjl7lQR0T8Dk3DqyYQhGA2DUoNRW36BTo3H3GuKHzom1uf3bgIGPg
MqmSpxgEjbZZ7pvqFnzWew6Jj1mF7HqXTnc2pKTnHMLN1PQU0V5p/bZtxGYwPybMuZvQa0nsB9N4
yEqZsZRdquXjnLziKJrzCpoxKB3s2h2DkgwIWLgL6U1nYZcx3oCtaT+XBnvsdVs6Sa6YxGzpK9to
zTFGoviSOau62zGG5E2GiD43eXRqQNbNQK2oDUh/gD8zH1H6TQvASGZKnnvzJ+pkP+24A7Jmr+ob
HMRNHbWNq+pQky2RE6bNG5/755QBt6mmkq3LQFb6KiZjpQoa8grVEn1W9pEFsfqZOyHa513JIbNw
10yBMkH9roaCbn+sa4Teuxi83KAbUbvb1t5r+O9In0khlnubRY9JUwZW9iufQsfK7S0dFrbpHjyr
cWH7aL/vCHmwWvBbGts/e8ErG10XqWkYk2Id7SrxtBE0e4ka0FJIDMW/NND+soBrgqQ8GXicRzNy
HdSizcR2Rg2UxxBD7zUQ3O+U7LonP4ZkgBSkZOlzffzTW7Ruvio49qEqEalrxzloos0kfkGRTmCQ
zx1A4rXVd/EV/RV/LJz/4J01Gyf/CeVNMLH6l896SQkuJK5flu7kwaqsCwcmUJc3pjEYgNUwOury
1gKVYbXv81Hi5WUx6VqIL4vCKWktPFENFrPA6Hs7eFN911jUF3lQxqU/Jg9xnEo6HbLSrbGYjpN9
6q2NZmmDdGIBToT5Q0Id4wWqlxHU/2wXAdsLRBwLVAyyLQZLPBkJmOyYV3ZxaonGzRx1W3OGslGJ
Gj4GZlKSXLHOeMoTWaX6rCHEXCSjtqER9Wtu/WS3ViTqprMRTE3gyDN1bTeoslx2+cX/uDgnS6zs
TWXauSo0LNFA5CkFd/8BuiOSy3nWm5yssTIERRSWJSTm6FEBwracGq/VgccFC3vO3yHx7OcY8b/8
HCQHt04GQxOACcgL0KNJum0dZ17b/bq8wtmb8L2ndfIHAdcEmlvUOtbQGuCa5s/Vr7gtMKmre3D4
MrzMEu1c+EzrHDBSoeMzZciQIHwJ2VhM/Ck35o0OfmAQ2s9OtNe55AjPe8iTHa4CMEiz8shqGQgo
uTf4ZmCANJV5AmR+1b16A3A35JJBvhvIeCjO2/OThVdv3KZ1HDcaBof0TfEjB3xx4bRrnGbP5Wg+
2UVZPWg7wtiB0X6dK/tMDwuIsPbMTfkBrmEHsc3lS3M+bTnZ2iqyUSoDORki2y86Dwo2du15KaNC
PQrbi/bG7vJ6st2tCklzGVsYP1nsB9WuUgwMN/Hn5RUk5mOd7hEobfC6q1GbgNZ0n6U7jF1t2lLq
b5aDuXT/1yaknJIC1fcvKITmdrXLayhZLIqvoA8YPYM5tdgBuxHIyzyyj7ZO8hKlzUtzRGWph1Cg
Q0HKAJpOp7xqn5YZXx7IOriSr7bO6EoMy8+NjuEkyBg7efhmyzCOEtu1TuEAKQUpmYlroRKQ8PHJ
05QOkBfiGyoKAvX/VN35vvTrTG5uQlNtNJxfS0tMmNyFYHub55fLF1F2aMv/T1xlFHd5OkN389gN
KsKBwCjyzeUVpPdgZSswMka6ocA+gBPwKMop3A9BIo2rAPxIHGiS7PQ8dOrk3FbGImkGY+Z8sv4f
gzLNnsLBV4ZAXC88NIgoXQVgsb2Ohhx/RV0LTLmu7C7KjPE6TzLKLqZKBS+wlFWnG3RSgzDQ9pof
SRmkZJ9wFYoQozDVfIl2QpVdW5ZynUD1/fI3PMf0Y5GTM13ZkcEIhcXyxQBb5XWXJLFfFBENsgwU
HMQEATvQ67QD13/hsFlxtRiiUUrlNAZYQe/ibnRElAczxipYxwOu7WKmuiqtnGQREwkLX0B1XNOn
amek4asCjY/Lv1/mlNe5jpH3ykhGnFHrxTfmeACHhYuAYLiJQWDcgCtCc3TtSu82HG25/8DqLTEd
64Qn0adcyQGJvBv24wusYQWypN2i+m347Jd+NK7Tnb0PD7E8wZFEQOsMR+8to57Ubj6S8nejIMfV
0eyNt2FDM3+mHH8MtenQBOoznKByY1rD7GSUL+3SxMD8xahs2qml0CWtB8eOoMPDFahNicwt6s6N
+FYf57dYqwKobDljcU8xydJPxFVQBQEdbNOrN038OIofWRs7EG1gTkKK36ptY4CUYSAP82i9KrwZ
7AFWSJlDwhpsoKVrW9qdMVwPA7+yldQlmPAHD43XYC5HnxfJe8xx4UIlYfZAqtavWQg9sszcdFqW
O3UXuTNYlsD0wsKXiqd+X89OFcb7EdM+CSgWI210lfa1B1sgnVlQqE9TKlM3Od9c+X4263RPDLOe
TT2swELmnm7rjRgd6LW6nUe8CVx9m+4gszzna6sna64semiOdB5LuPw4cwqAU4LpiW1mD8V4X8ME
OwNSHqMC8S13CRJqjAm9tq/xnzpjY2X0s3gahilEYt1gLDWrMrf5U/9orOx8HVKwkS/pUWcTtwdZ
T1VbgR7KMj2JeTVWwSBPWM/HUreOZqY7c9+5Sv9DYp1kb3RlwQGRKBpDVTJwc9ov5T7cLW7K3iRb
8LiBxUJ2Rc5XA06uyMqaQzVJVaiFTEGB/tseIhavsTPvyg3zuheML1RPQKn53IPq2lFWcJGc5hol
qyEayGPDQBkc3C/t5/LQLx+mbIHVtCUq+kkkCtU6lqHwKVTUIFzkXV7ifE/s+/wY/XvQxJQ4NIcQ
Ny8q8b6QdzkLS6TtMsdmLyRAtYp7aXAnCwglwTxbZZZW0jUgNtWBidX2PWbiK37IO8hS2pKYUJKc
rHly+9Qmykjxjcz5hlVvIX/UZ13ymWQRBVsZiJFz0io5TGMPxjbdzfdh76uHcAeVqYd8D50RT9v0
T5hoxEBaeCBbsLdf0xtDccaf+VE24iKLD9jKlhi0MtRQL8jRqK4NEIkJ8yeaxmX6Uo7XVvnRExYY
EXQgs6OV2mDA+Zx60zcogH/RqDpQD99evmKSeGFNnSvAODzZXIdt41DCMjSvit6q/I5q1hXtGll0
tNzXC1nimkK3LftaTBAG/xqrQsWidXI3ds0NWI+dCLNlks3RxZ5dWm9lf7KZWqlGYO80EIlBVLJ5
LPTiEFYYwTerwwg9viaBSKTJow+KWVee5SaG8Ae3Dcu94OC5FZGjNcauqAwvX+Q+sw6Ylsi6UrvQ
y03oxdMMoDfEw9tC1JiTx4w/m/dWPktym/OF7G9LsIbeVnEC3B8EJEHENqCH6ka3CHIsBerzPq5L
iUl/b74fXQtiIJmDghMmudXaTTHQJJdYkXiRNQ0vm4iBWgXynkUCIAcLwbhNAvSe/Nkf2K565VId
M1lqt6bkNUSW8onW4B3VIUI0v7XTbWs85uojxIrQ9oMMSo6BuPwTUH5QFiqJQ8ksMSQSe79m69Ua
sOFzDQXFvlX8sDmSUcbhJTGH5vILTlLkmJaTMecIqEztg1b3Fjrkef4/mVyoDls2ZZa+5q8EGmbk
4zJSRPi1Mt9n5aFikrz4X2zc9xorG9cWaFqNFF5LQxZk5R5Gw6G9nqF0t1TS2Ev2ZovAcCs3lrMK
LS/6ny/+e+1VEGUrZW7RSUdrsgeoMwyvbfGc8WvAABwNSQn0mP2ZyIyodMeLHTr5coYZgx9k/sr6
em+qPg3QBICpG8YkSMjrUoWyPc1BuzkPpB7lvLP+3vHKxuWij/pcQ7/fcMiebKwN584i0gPsaf+J
XiOYZgNzl13LAqx/CU7+WnhNQwgs7QztTJTB1IcxWICyurto0QGd7NiTW1+NYMo4/IeKx/ln8r3u
KvBqQULXG8v1arweSqOz24OBKHHAjcm8dDcp+yqGfNb8iKa+xAprkrNe8xUOVktInpDsTsQAJan6
bauDDFNNgV0ew+KlY4rfmnT0+hBgajCmXIPK041RBUJS6Gum/ZKBTi3rb5QCPAO5smNQGx1T4eui
Hp1yTndsPuh0vhq6G2FwJ9d7R5lrsJBoxr2qZt7c6jHIIDA4ZGU/swaSweGbwRJZ2Cl5RGvSRDGp
uTVMgKxkoDe1Qgtaz79FeDUm/BBV+lU/gOWhiTCPgtQy7JSjJl7taAim3HgmOQtoK266vM2QYYMd
OjUlhlj22tbkipmpsIz3uACj7agvqe1iZjfqofczbqGWfbQ6VwNE3HCUz+Y/tBily68CSrsqRFP1
iFqzXX+lu/V1ui0eoiB21T13R586iZ9srOdEMi6iyr7Kyqw2UWPYJqcnvYnW6Q/39nu4o7fa3XTF
tnRb/c6hF+3KXJMqu/kru6pUWmUArbbU9+mefc5X7TEH83/1pLqoGe/N/aJGGPr/S3D6/dJXZnUQ
LAYFX0SOSm9ucv67ZYd8rB0FUwgYDpXc+nNcsCg9fq+2MqRZR1QSg4kPyXG7I+ByGByouaO1Fm8X
Cmt6C6at+zBQrsOXYQdpIKDmnPYnZoHfZXbmX/Lm//9TDLIagFK13iyGGD9lifZQT0InFixRkWOE
rumGP+KrdAd1ej9KPaq6HXFUqWD1ZSMLMqG/e7SZJGQiJS7bQt4fC0d3Yx9Fy/1SUhowIuM1wCbK
6gVfdML/7r0Nssp3e5EpgoaVdcz0yLXs+DCR8WkwS2i5Z0RBoK00jg19nZteLc2tro2jmzWQ+0K2
FoY6hHBQJzTHZ6NBHMwmiF8pCX/lzbwt211ULmrzYGMedfs+LpDp6JEztXfo4RQZxczMDUZtUpw6
QGAQlm3mO1Ll71NUPPQdcHrmZ5tWV4otrRifj6a/v/Xy/5PYgfLYjqIc/tu6HsG0H6FyH6DsCUvC
QM0B5UcZs8TyVC8d8irMjMoEfZJRBbIqZbu4SIOSfcRgQoI4s6tz2cjXvzQovve3MpcpgE5q1moQ
UhVBOlfHtu1BRt8kQAApbkWVewwzQW27O6S9fahNTWJDzmlunjxrg6zMZjn2emmRjBzHDqrLEzRv
egHo33HAHeFm7Mb5R1hfleD3UrqtikKLVr+2g+mlItmUQK70txGx3ayDPl4zOJOlvg95/GRkN6ml
Sn7rOY7Fv/3WlZUdTZBGWz1HmgNNag3SWAbYy5oMw4HdL2H/6PpxlzSaM5vKoc4fe3y7ywZX9upX
BjdP0myGFwekQLRuqwesBXZIZltki6zsbE4GWkKRIL5jQt03HUa/miuaVH94ll8IqZN3ZYNXOmUY
EoY559v+YSn0gL7kZhGMsW8NifOQvKmvR3CyGCFKMnWLuZzmyhvTwm8K7lj0tgB20ZwkOdy/FAP+
elJf1+hktcaqhN0PMBlk3+yG/SLRMc0OBIimpy8VGa/9JDsU5UcvPIZoALn03ZAleedLOd+/YWW2
lEwzi3gpiqtH+5eau4sy0aLyUNVuMUMHWjZwJrk1Xx2Qkz2HscomLYXVMkR+zXgHOP51BLjk5Qcg
s1ZfSc/JMviKCWO1Mh8Ljfl9iLfWjPusABuFNbkYQ8QUVf7WzMm+qg2MhrWyCpnsIq2sFTh/8iRe
YlvhLyr1P0xQcIhAw+FaXuv78W1oAe8LCVRZrUySzhlfYe/JznvVVpAvL0ibV4xWQ2hd/4wPmCL0
IUkU+VAjFj8ad3LK58snfo4I9dTmfcVCJ+saVqFVU6Fld6o6lAH4gAGn5WQH9Rm3dwylCQjhjhLe
CPDusVTbiJ/M3JnVkzCMrVnjboNfVzPA0Tcqe95Any4zvWzezuYN6ZKbtk736Xwo4hgAMObNYXxb
NONbxoWL1tFGAUlIX7CrpBTbcii3iD28idxf3uLiUC843K/A/mSHrd0omGzFN9WhFFEOaF5Od3+0
wnoYk7ZqpbTRYn5sGzWOjYoneHmF84DSv6JjYz15Gelcb6CMuUTHbN+BJ7oLlE2/+Q/5veS41hOY
EwZulWKxLEPloo6QgfVqYayM3eoprhf1mCAOZEAsiXVZ8zZrOhSP6uXyz+RzbvYse+MyuMjZJQxm
2zrTQAVFV26vTkyQc9Yj/JEAr7b+iDoc2KakLaOzp/e9zBpZObUZJMYHVGUGt7lie2hFu2hgYxrB
LXca2EfBLygL22VLrnKFxEiJGYGv95iwXYghU4HS0+Xbdzb7PNkU/XuM3NdWE00DrkTV7mc9dbLh
s+KocCe/Lq8j+UZf4P+Tl0qisq5SgixXLTk4KQsHlUTA9iXDUWdt/MlulvM8WSWsOdKMZmlZm7sa
rKI8ax2ziHApUE6xfl7e0hKy/cP4nCy2bPlksSjOVSXVEAYJ03ALFRIFSnZMJz0YMJ5iFqOfU5nM
/dlTZETXCFOpZa1FHAyVdgUof/ujMDuPDs/pqLhU213e19lLd7LIKlTtiTbytg+7o4IZDLVMnFkp
JdHw+a7DyRqrJ1ssCuSGwjo442pXQz/kfuGSTEGDx3sXzCMplJIu7+p8BvDXkuAY+fvnmpOOiaqt
u/9LfXJVBO123i9I3gai57JM8PIZ2usknwmR6Aq3IduM3mI53kzT5+XtyBZYvVuR8rJUq7g/0lRx
R2hY8VKVmIbzwfDJia0CUTTGlCmp8Zr0a61zAJQcnuYrcDoHYMw+kIe8RBncL3fD1fBjqVAl7p/d
RJusnrMK6SQTEw8wGr3tKMNVbfy+fIrnK44nW1y9YQLFsdYkBaAGmd/qTy3xtWG/EPwCe5RuGvqZ
mKqfT2DVaEJH0T84fwKhsdOVr91su5d/jOyTrgLUqFTzyCia7thZxIdir5ubkmDmq8/1D5N1st3F
fp6YrDkfylGIqgPqIUMxn6AapFkgHh0eWh5v8hy2eZ5SSGvFpXHPVDW9pVanOmYc/9CiZwOQt3R+
yvJtrqG9i3pP+0HBDzKPpmdvodulp9smmO0KPP9i9jr1ZzGijZilbtnnTqYe1ebFblOHR82P5RRJ
e9CTx9lGQDyNrqB4/qo+O8AoOgIiD6VFHZ0+Dkl9a0KjhWLOq9GfKeA7BceEqQUBzEREm1DwA8Qp
r6eovFeN8CUH3TkNW7eJdioVIDQBkAONmxhsEE17GFMoBCGUG9hVNUzehNZzCYgVOKB8ahgPl7+o
1OasTGlYz6IjBu+P7QsaOVuxQRdjnz0tFUYF2BzJame938nXXRnVNOaItBDgHUEvVzc3lmoLELQX
nQfuvsxTmL3p9Hg/0egnas4oEs27xnpP6vtSQSqbwvujpVZprh3OErd8PsT9/mXrikGlmGOGDIMe
Y0ygl33hZby+7sHuotaqZ+YYyKsTL7HYD2O0YokZO+umT9ZexVAkz8QUhWZ3NGl3E077ENk86X7l
fN+04XUmC3Qkr/jL8508sWyaowQ1/WX+pkb2RBy7kjjPxQ5ceMTrfJ1NYTJ2BuT7aN9uiB5vuQGC
a7s+9LJw6nK4Ya9T9jnUW4PO8GJJBUn39CPNAtKpErN3vgFy8oFWdq83Ci2ONDhms6dvaUu8EmIT
Ogge8roA1AJmRQe3ROt31q+YmQFYJ70kNx1iPzXZRyLt0ck2vbKRajx3jcGUDqEcQKjgae7QTO+V
SbJt2TIr00BFb4I2Bs7V7Fp36sjnpKtBVPOXy0ZBdh1XNgFiU2Q2ejgVRCSOZaJm1v+8vIJkI+sM
ucWwKxtb0YGp8KADUgXGPG43m8uLnO/bfF+SdZLM1LgdEvRljyAt7j71z9kLnzD6iOYRIF2tk25A
/+tX+7zzdQvKubJ4TvLm1pnz0PE07Uwsr2mgzmfPIw9YAaotmbE6j6k72af2dw8dRw0Tea8hCEDx
caCbpnsYow1oC8tXJQ+6x3RDH7IbEA0DPgWa+RFKOuoj6PzFRw4qKrTWFA+qtNL+0XkY9MnvWu7Z
iVnr486c1BRWFAoYV1oAZNRwv2jv6cCdJAI9IiChZYVJyd39aiuerAk9hTzLIQZx1EI9IGA3I0rj
Xb5X52nzTva1Mj5j12JfVAVpRwxit0m4LapIVv/DTIC2nhIvVgafz9ytMGdld5avZQDWam919mBz
OyDQSbGS0i+RJTUFyAXFuy2UoM7EvZ3wbZNXGN8rDF+lMmpBSQZlf12kk8OpdVoShSGDAjgFcBwn
fCqvl8/R+/anAi1GXxZeyL7GymBVLW/yModjIyN1bVaB+j64/DFklmRlq6p+mouOpRD2SsFNR8EE
AbhZpEpWORsPQDlWswxN18k6NYvzYcqENSAWoSDD0+/LFFS4Q+X1aue0AnK8ii6JQM6e3MmKq1xt
FGNmx0ZPj1m37dOXiMkytbMHd7LAymhAY15pYjGhtK08jDzzsxQzo5GM/kS2yrLNkxs3sIK2Tb1k
Y+XPetzFKXFCI5ec1fl7fbKX5VecrKJQA3Pm5VIoqg3ILkSgMRzvk8Jw2GD7tJ2vOBxZMx7TTPfi
+LFrJ4QElYxZ4ay9P/kVK7OAcYR5tJdCkkVLp8y6xLEzn87QFe8yiWuTLbWKN8xY7VoCVN8xnXun
jZD3ZNOBTN1NYcWSpaSHu3rDTJ/NNs+AAqjAH8gpKmOmCHc1fxusX1kufJu/FeKtbO+tonAz8VQb
/Ol/eOMnB7t648mA8XEw81jHsYLssPFaYcSM9J+XFzmfd32vss43+iHVSdvhxZWw6vqY4UwLVyCG
K+unKkRDzzLAbDs8lR3kzdTbRpH15peP9o8YHTItpm4Qi2prJuLYEIMZWRgOFiEQFrXiqjfE+Bg1
7maq1BUslasLi60RzLZiZXUT5fTo5WmzUS3VHZPKUSGdlIISo2uvYzZsJI5T/eKbuLTqKq8aKYRJ
rUJYx5QpB2r2rlgmQQpFQQMDAs6OqoHiVNC59Wyj1oJwBhSkHL5K8ygdFHX+2Q4p2SuxDaSXgokz
JYJyeA1ST0izo64OnK0TDxDYAjR4cqdE2xm67SbMbnYJKxmADbVTUnPPzPa3xSLmjWoXGH0LylYQ
/iYmUH5Wnj5TyNdBzpT+rJjReGaCNhT4G6HBmYSQxTTb+nqa83yb5H3lzkbWg0Fm3llDNztTEc1+
W3RXxTQf0rCtnUadnrsEQZ/Vg88/VAztRxfVkARMcgb8gmUeCNN8SynLwEgwpxYDNBrZG67vJjbu
wMM1AqLY1xsb055HgwLbmDTqezNPD4IhxGsVIIdtBLKx4ecdSGGZjX1CRKAE2ia/78ZqUyrJsQVG
EN4RqmJaAeqRCRq9bRoGuQlZbejYds3OAvUxIpZxm+l89klkh9DZyiCZ2XvVaG3mttlw0u8g1rRl
Icg4a1uEUNM2LNRcVMtR2uqmYyMkeSHvvBlzYXhAPF9ZXbQvwQU1KLEfadpHkhPI1VviiWGsYWgr
Jx8BaMpcI9a9pOhc0AUl4Hkqr/XQ2OYgdopF8aJkP7UsvZ37QThCM9yWWruqSFso9dEKvfbxVZ3F
lWGJR5QMvImG2wZ5RacKxbFYcRWnELKOGtRzGs42aaJtJ03DzdF8UoMlyIaYhEeraXB5pKYOUsvf
k4UClXgKm97/n4zMX2/cWvlDcygsa4SKOsgajEB/XJr0mC5z69vy4T8MfC2G8cJzW8PLzSYrMbsO
i1L7ygMa2AUeHOJuRKXPgGVBLDTZVtpmfANGs3UTP7uW9aJkP2DlEsNUDF1h1vBTU+nQ+X3kgAhn
L7F+R8o0mHW+74tud/mMvwS7Lu165RyhEm2OZmGpR90Ez1jbbdoiaxyW6CHqicl0U3YjPn8xdAgV
MDwKwfMHMVav3dhsQ7X10cbwQKWLQfHsRhdD4oAqs3AiW3lI2jZAJ8UtDfs5atMfLEp8UVH9mCsZ
FGWN2zRGGdPunB4yhVmuYThlbzaPWicpyZ6PDb8v0cojp7GJ/iigScfBfGn1x2SU4h4WO3zpCFce
VydaMYEUZlGzfYf6hJeZ9TNrTT/lllcj3h2GfWyR9yxjj3ou+X5U6iVWsa+p6rUgatEdIQisgGgM
kz3qHMOegdJHm6fYy/riOAxDA+bJcXCEisxaL0nl1Ca+1FB29X1uLhp6U68i+WKg6bdByWY2PcCF
RkUCERHq6iZiJ3W2HrDapu7JYz2a96mBmVIr3Q1gnhPwI1093uuhvh3GX2GhOdRGwkyfkvlujN/6
cU+Bl5pr3dHBrpsXQL2r73GmuHUBETtxpUSYb1b5prf3lRU5FjQuw/w26vcDJCyVqPBqVKgmQ/e6
MAaRPELj6EeWHKfhPS9fpuldUUC3ycEZN5RuW5jgdvOmGHTsBWpauTOqE8bqRaDTbZmMjqrCZvH3
mging7hoOT+peiDETRTPjgYqbZZA3K7at9q9yAa3096FeccnaFKOyJug8KQmH6MOK6CGqMRrV1lt
oOjKwTN+N2QPafsjNMKAxMJD+ug2hDktmV/imIFnu4f4ouY3eZ35KB1x1xIaBukEvgYY/OrwptCS
uxAT0AJoxrjr/coq7jQjne+y9JWl9x2iyW54pNa+jOndhH5BWzyoRRskKdw6eNnm4b3DbF6hFb5J
KteKJheC0aO6qC82Xp5XUDyl3jxuavBxgBwQdAQNSIVeOA4x/2gqUAvO+B5Edbh+1GEGoe9I7NxV
CohbQ6MIHOEuQxCk4y4pxj1PQQf+IWjvDeW86ZJnMQKWGL3Xw5U572my03qIn4T/h7Qv243caJp9
IgLcl1vuvasljTTSDaHRzHAp7jv59H+wfY5Fl+muDzZg2IAHmOwqVmVmZUZGzG4Qd2bZ+4g7ZgAS
8lx6UZUdwYtQrvZ8+dCpsmtoo1mL52z+bAIYxFi6gBqlgKd3KR6iwg241K7x10vL1BiEzCpxP2ZP
sfwS59/L9pKkx2EM0EoZbB6Vm2zC550RxS4B9xCqLzp4obJidkKttXKlMmPpJEunWPEDGCP4VgLn
gfzdITgpOZ52HERRw+JaptCqDAXo4eoI7YkzyJXFE+JhRMkyUkASNHQHddkUoJnZQW651yHbAy6H
oZzMif85ID0eoh9p/BgQ2dQIlBojf8L3Jg9KV/6biudXTkxPtaSYZyhLNCUu3YgpOgij8tU1YLLL
bqOtVmaovLQTqkZKk26BafDWQjSUuuEevqQEJ/L8G0ANL/yhSYxnK8ON0+Mr5agIVV9Dv0PBSIqC
CQmje7sfCrefiX8GCnpyJBIDIRUmtP57ddhxwFIbYeDIxnACaRRjMdsP/S9TVGLDDY3YFQQfSog/
yomgJYiqyL9qYK8+E/XOr1DRDwa9QVGEu5LeD9Fevr9h24DDLwv0WGERYpqFS1vxUpU68hPd6oXI
rTjJqQTAn+C200J28/g1ECCIjWIRwz5jF+mZw0ColRq9S4Ct+o+h/gX3YCmY3vqPi6S2UedSQ6/z
Ai9dsHkI4TuvznhbqVbSlFZf5btU2wvBa0DyEzcJDIpsxqHXqIwQpZoxEQtssD5dRhSkZ6Rm95fH
eEZrVPoXgTKsHoHavHBgfQ0yVGGCq9idjLbyq45BNLddF/zz1GtUJibXE1/JOlYzzg9GH1lgPOEh
Sx2M0TGEgkCNKer7i2MdECoxy0u8OcMGz/Y5e08h7wmtGMyDjAwr252Tr2ugU7iXRNHFEtDzZahP
+GwUtKFzMOgFaAB/AEPkyofarI7Drn5ny+Nudw1WtilfPHPQiS6KbOkaLMSgAhR48gu4MQ4QMgDa
EFM2LLghw03qIrLhVfmwrblM5NvlxCiiWei9peqcK6ovBDP/9z/fNnZktTiq6io0WcYToQY85l29
5rvx2HmVR7wRJ9SUTp09vyzcH2NiTo/3LW83ib4sG9TF65O+G3gFl762R8kaYzN7hIf2NEfw1Ivg
/epQELHwW76BHwskJKo/cBaOb3Gpr9kFwANGls84yDQqrQvauhejGp5O2tfDi1Y/GIN3f8nbCILV
kqnbCV+jTZyCx/bcCFbLyRB4A5IA+pfiUDwA1mAq7XBegB1E+Fd0JCvT1D2tx3BQyQBH3oIopMht
kko2Y3XLUfnnNxqaEn89tQFXip064JXE70WrMQfMw2Hq0biCt8lSASGwJ8Z+Lr/5nkHqYubTBMUj
SFNdQn7yMXga85MzqvKZaKWnZ5MV6IKrgdLp/jrvBwyZHkIb56QYhxBP0UxCNia5PQhz71vYChgi
xHhEQQKOWaCzJNIlIKbuCJx4lkCEG3RSneKC/mePZr6d4ll539xmoXltb1nxyt0oKJNJyYS+sIzx
cNnK3ciFhBGqQO05c5mDBFtP+bU1KthjgqGLlAUOXAOfllTPPZrfM0/saTjNCliNdLwVu7ckXYqs
Uegw1rp1ZtbWKa8DPdhAF2fsbboL/eEkjj7IpotvMZrObu9IjjE45JIXVnKVD9mFHU223MzaPpUM
qGkZVb0AMJUh4iEJnGgEJb9C+WAsc4kQ9NVYm6E8TdnroCqtgWdYYlbsg0sc9Ar8rtgVNvfA5Bhg
WaOciz52JaTbsKkLh05klReAyq3Z0zywjwCs8S8u4NfaRNrPKJUYgJEG2JZIyey59IMhZZ2S+wuC
OPNfb0RZpVOaz1BLHq4o0PrVt+A58BcemsQJL6xx3vtHQqQdSj5MZVMXiXjJyWDPOP5zoppET33G
mbh/9EWeCvUhD4c1q/hK+bE4T+dWMFECd6UE2H8g2W3kvu25AgkreNK+FaDdY2X5rHUuf75yM1mD
t30cQw0Ub9p98wH9UdBBZFbg3lAvj6nPplVnLZm67aXR6jIG4xfPFvqS3/qDuwz4sXzafYcNosm/
rgwSB2nZCDiRigFNjQnJA4jt0u/IKcw2ZnzGzbxpffypq11XFccNMtY0utHDjH9DGXAZv0bufRls
bR+dyTEGDh0wWOL1Fu8qV82Drp0TgorijSn2wIgeIk9f/jqI9ViDZuNgzW71mLuZt9DGhVBtKi3W
Tm8WRlarp5uiRaTUo8AhyVjIhTqgdzD3tieW+rZgeACw8SESwHqEL6fkn52pSE9vykLIxxqYhC4D
aj5ZeiqlCVPCmt3X3+5fUcYNuW316oZIeIumY4byCAFiL44zKxzOhcJaziYkfr2HlCOQijCTjAEn
qHEmJ38T/EUF3nhP3O4MFh6vdGp1oYWx4wt6n/u8MivGK/UGp7u3o1TGEUoZiK3neKFB7e36QXak
Q/RZCmZ14s4xWHEEx7gmfv+r7WzUNgef5Yu2N1qRFA3/8IpK+Xf4YJC+6gBltZPsDONOI7NTjyxG
jq2Wtgiox/+3skSZ1ecs5kojeQIrpfGR525NEncSAKZV4xcuymxtIugVoIRYZSyZ560cdW2Z+sLD
kA9lgGmei9SByW5uTCFkAWk2X45rG9Q3TI1o5KMI6ubld/Ii7gOv35UuAr8j7pTeVi/Gvj/Fl86f
H+5fEqZhKo5Asy2tC8z2XmQwUptAt0wL7eF1PKBJigK6AQoIAAr55/pbaAusghjTOhVSWr4OCi1s
UCQFlWq/WyR+XoMdRF5mLwPrRmul++mQ/pIh4cFK1FmnlgozqTRHgyLjPPXopAyaYM4KcTnAMe5v
MOvwUAEmqQzoj5dwd1wX2Tn0ivrEuW9hs6SyPjtUzCjLjiRqhVQAeq2e1FnjsbEKa2k9d4A3gCym
9phJKmNZNMAkJXJWlmitX6a9hKEf5KhogLzMlmBx++QQg4KLyYqznUb+6QBoJrw8igY1bXBSw5fw
MX8ge8Phvi0cA2DD2bMItxinQ6O8jVqMCmrFi0/r2p1mgG+oV72O/3X/023uoqSoqiJq+vKfv/o0
neOSXlAK+SI06T4beFcFoOG+ic2at7iyQV2xpFMalcuA2A8F3q4k6SlMxd+1WnmVEV1qfbL7GXyn
Mu8Lg/HR86F33/7mRq7MU9dMTfWw5bUZnQPMUqknrgAPzPx43wZrG6k7hjkeEbLN2MZqvui1ekSj
irGLrFVQV2wsE7nIxFxGiFXlfQAidF1hqV1tptdfO0VfqVgrO6MqFf2WXjde67eO7Io+62Rvu4uV
HSpc16lSJKkqd5esNktEmcjl38KlSmml50UmaDqI5//0fejLNOmphnEbAJP1vH1oUAqYlef/ZoEK
0QEPxGTbgPsYJOREfeqYSsWbIymra0T3bhrkreAy5KJrbUfPmJNPHxYnyzmNnQPurpopuqx27bEV
NxhHT6N8RMPPud6rjQzNWN0UNcWJw3Sn1Kwax/LV/5ZErk4F5SbipOyLdsIJB307aHua9NCQ4phq
r0lWATXX7YdgH8lP0/Bz5Ovd/a8nLU7gnnHKSfBNHWeVnED/M+itAfj6vJGuOSgy9lwPAiEumL5l
8rQTFOUqZ8MbOGHLVvzdKKKX54I/dLHJgxpe4ZABRsQVFONpRB2sDh5D6VlQwmMpjE6jhZ7KK1d1
nPbF3ByqOYXMeOZ3c/ySNZlqSQG3l+TwMSWguuMToA7VMmS9NzeD2GqbKVcl1pA77xdHkhxHRGvN
jUe/BjMxMAecDaSi+G2a0TNQwT8iu1W9l74l+kM/nkovYiXUrJ9C+bS6D5WC6NEiZgGgB++AVNIt
S6eyq13qkAq8eve/8nay97V2uu3UT21gcCrWXtu6t9BDg75H4ayFY/u41EzGd6jB8cusDkucePuh
KxkCZMPA38zTXAMk4OtBy9Xo2u3LneygUuIsHEUyZkDNFHpDqssfMKh0f8HbN/fL6BK2Vi8WdTZI
Lms9vjUo+jG+b4IByyyap/tWbqIjf788X2ZoByGlHWZj4ZkKuftoql/RlPphHp36Od93c/YkpY0f
q/0BvXVbER7i8CkSUL2Q+8pXwhG48uFJCbhdMWkAhKT8SdLJuwJcUqvUp2pWjmpRX8cADYAw+VRr
bq8o4i5vm59dDIYuFHdnFdIgEO6cBtT2EvWo55x0SPqyMyclEw/dLD0IxKjMVpoTawJIBwIq7tT1
n2mHAfUYvQUzacm/Cjlfm0K5MzVU+yEOOxlgH9Xhp+8cYemFb5dqVmeKclrAEkx1nuJMNY7kqla8
lwe8mFST81Dn55n82qzTRHkOomRCK+dYERd+aPwjpyyiLCwC939IDr72jXIKhDSovXU4s43THifR
658XFgbI+u3k7/FPWcZbgpmQLL/8zgGWqVZXI45GmsTYyKW8Ph5H1DAW/mKuwWYGJoBf9mzpbmkF
ZygoMy4PwzSVC+kDmFNzMuH9qeLD5b+kmQGI2CQSFb9OCS0vhVGiWRsNbOiI8cDfXGHeeJ6gqwbJ
2D15aM/Q25kBirf/R40axrGh9abiKG5ETFiALwYtGiDeoEYGXJgjfwYmuuG5Wf9qOLBLshrA2yn5
n+eIFhOewqEQm8X3AeBlAuleggLg/qf7h3DyZYLye1HPzXPGI+fr48d+jF4TBajOQegOho4xA1xN
p9HF16apHspEcsGM8QQVCdCINaD6jd/7HoDhWYE+6lAxAp24ZJv3DjTlfIxSlUXo8yz8rTIEkHeh
rVuiF38A5YomvJXhRONlrpvQuQHByaiYopvZ5IkVcFnfgHJQ6qzV85zg6dVmz3z02A0/73+B7cLj
6mxTLqlQh1oYhXTx6KifVNMsmQKHXKLn3mp9gARUcWqaGdSXJ2yfKUeYAFG0F0UGbVGovZflmVQf
qvKZYkIglXKEAo1xvTc1Cda3j3JnldSrvQr+w8uUiAetwlRsoGL8JorTox5Ju0XDGtV/K5CP7bQj
sZe2oLp/LhD9YqApCSpiIjlmYLuOAf8p0VcVWxSSc03HjX2dlbeJQ9xD1TNTH2WIHDD2d/l1d86R
QjnGsCrTQOkH+QKBUFv7rv7uYzBKwSE+/CFntcAZR2h1/5QdIP7iQ+VxUH2V9V3wOb7MH7IPBU7G
jrKinkJ5zHFWwd1LcKimG5Zy6YUuMJNip7uTz1S/ZO3AksOuUqgqBJ9SQFpoaWEHWt3n0SsAsEZx
G0/AKL6KN7JkQfVWtYaf4LNjzhtvEpquDhCt9TSMmDCaDCW6TkgcI4vsFxQNZw0P3BkDvGri/CH7
NIIB3sKMuaOexrchscILa9aC4cdprV/IWIXJDGHuS8id22JvVC9px3gRsExQDrWW1SQr1MVng5G1
m/ZtmYDf7vP+od4cOFzvKOUcW0ORE46HlcHCK/2GADvJD1AsswFtObPTC9aqaC8oE05IFNgzlM8s
wmMSmHOuYjyfWUYoT9gSJalaghRmCq+jPpuznllRzZoaZoU8hXJnJbD9UjAgsEQgPgfDR2Z276kd
2J8jZgWs3Cm/QcniorrsXVy+yh1XRCs8ceEsZ70IV5S0+6aVTA33DUTYxq/7p0NkbCTdS+KaTpXG
Csc8y7zOmW08R0QHiivCa2AvjdD2BTodN57myhGc8hxgvOGy8MATm9UdZYRPlfI9I4EO9dAsxdm6
B/HIrsIM2f3V/kNt9s8URl0SiZV7y9WUlETWoquEqNIl2UElmdN1gYUyrCzu+lm0y0FzSpW4IGpk
pCms00QrQuWFJoTyEl4gLWx45JHvjpKduEvjIFHc6qjsw9jpzzzGoxydtXRG0k+XvtsQwzzBkpeO
bowxFSe1IxvgLA6jkFaKDy1BvgOkBbWFEQXlLX5l7Dzr41JeKCRzMBC1ki/h73Q3YvWH5EnHIJQZ
3F4bmPdxUwgMMAdzWeeb8kZc2c58CqIwBDRxT9BWOGLk9NarqXaSBx8IrAOT6I6115R3IkaeCaqM
IEay0BVE2e3iU8PFIGSNXQ3TqCphEkJvlxO/TjblqTCyU5RGKILtzsakLmBM4T44Kh741vcsxA8r
JaEL56KINM8oYvimHbkhJj4bmzxg0BTvGlb+w/CDdBMK78VoNmQI0TXGU4Wq3ZhjoqaLrTxlksAy
jgpdNa9STpPUQEDnsPJlcIs2BV4OMeTo4gfJQ7k5tDI7ZtK6bM5XipqqG6qhyiqvUwme0GAcXyh4
+YJprd9hA8yNWR87KJl+ktmKH5vRRqqJp7mVAC0yuFXrFM+YMB0hXPIBrMHv/gPjkcf4pHiBOe2G
p4hdSNzcmdVPpDxzJU2AkI+TDIo+MJ0QSByiiDhiZs4Cc11phs/GfkS7mpWCbacuK7uUuw6qDBqH
Cewu8r+aaAezBbEIfBPe5bqj7LOP22b+u7K4uLFVgKjGGiXNYUDAl0FxBWK9fDgS5cVoXSn+0Ira
hDK8w3CNm95iZXPZ/ZXNYDZiowoQFnoXoishwL+Iw43VVKbhNG4omtmuOQa13e0kyP6wAgPr21KO
ueMjXg/mGXvci5ZAIlsAuCNnlQe361yrRVJ+WNbyTkymEZiOJ/Uan3uQfy5azt13yD6C/w8ZBqvM
tRlxVhYpJ9wRWZ64bJQvKcYVle6hAj7xP345yummUHzIKjBkYgwSwI1UH7y+Vg5V9TQFPxr5NZqf
h3GRXMDQ81x5hdhbk/qTw3xJC+HkOhQtSfsOQWjWk5FxoOgpvw41XxJyWPnyXuU+9d+abJHSu1Ef
osRXPAsvQ+CBwx+ZBjtzZd1ag3Jo8lhpgYLmGcJDdiaH2dftRDPHfe+EFihPLkwQ32aM+PrS9OSf
lEVxPfN1BcbFbAfOP5cPm9c6viZMXQCWJcohJW2YNrOuL+KAVQ5QJhjkLUw0fxddDdMmwi0tNuyM
UZdgnGRaEqpPpwSjjfieWmg44XitQ9Zd2e62rraQ8kG8pJadNqjShfeQIRam8WlEdncW8O1aR8g9
GbSDgA9DHZhxh1hro9yPkjZtTjqsDYQSnpKesoh3799ShoOjR2PAn9FWqQAHx/fIro1rLJaO+G94
s1ZB3KCcTVXyQ82lCOI8Ou6qdCoROuRK+/HflkL5Gz2s5aiOEJ0qAsag0JySx3p4vm/j/hEXaHx6
CeiU3pRYiQoFc32sLkF3SkvpWS/9+4YYfgJx9a9xjxcU0JdUCAktOvzDR3+J95wF0dQjmGbb9+DM
gk1ujuF9fSSBhqo3o1BpidEjuKMXrO7DAzlMo0neez9Gt0WNTRGpl1nYkw9GJCacaolwf3vR/3nF
BBrAHk98rgY6Tjowzzt+xOS/2/WPGXTdeguuMT1WkIt9i7tdcWHnNczNXu7hKslYCA2HZsRm672d
oyNbWYGdH7Lv3AmANY9tcLuQt1ou5VGiPuemvk0qjKosE+CDYgtmqV4kbS/KZskfZ1+zADQfjq01
gpJp3hN9X/4yRLfTTSjZ/vpX1YXV76EcTS1raaACen6JuxJcCFdDERmujLlkKsch0OOtBR3pKuSm
Ugul08kRbIy+h9ZSUAFD5gkJnd0vQAO3vqbX6bU/gVEBEpaspE6+n8cKPOWPumpOZK3DLW5tclbB
4gZSJbt4rHfcJUhtzP83bvebt3IUs2Ur9KPMlQxiSi5Ye1AZ/GjQNWl9skvOyu/AbGwj2RnVJzAD
hVlC/ucDAJD+pUNk0K1BtJNzU5iaB0WlA2ez5mVY/ojyeUo8VAZnIDKpc3YsIf9BFAKiR2IHicJI
nBg3lEbn91xUB0OFG8oByT19NvLnoINB6jEPf993fSxDlOfrwpZr1BEJSw1wqih9Ehkc/E3h1nH4
LWhUVunnfgQUbu/51d0PwWdS8Ev+cMOrNjtDtKv9eIit1slTf37BZQTdBLMKwvK3N5+0stsaZFLa
yEAiKNi1ZA778HG2Mbz5DqgzSKLkp/Z3c2x2mTsdFqj+/T3ehqB8Xfjbi2RlXeuMUowTrDr4hsIm
+QYsCDjmgEOBAB3APtJLGHg8WPNZB3a7yLgyTHk+CezFeahh2bI3HpVDZPfm4Da7/jQwp5IY1/yW
1q3WOEqxLHPTraI4Hku39yUPfPH+f/Sdt8LmyoyiBbycKtjKmuudACOcaZG79z/Xdm9ztWuUx9Jr
LhH5CM4z2s3fCzz00TXwdQ8n52kCl6or20pq88hC5/cSBXcrtuXH+z9huz67+gmUq2kyIJa6CMuU
vdLwmgyoqWAvGpiZD50FIDYCs5t7yBMSaJF2jHTofiIs3PZntcfQbapLDCNVFzSRv8nwrVEcMPaY
8QgHp+5fkwCjaKtay0mFqDA4wrMEGsbZl4H2mOwhMg1y4OdjzdZSZi1N/KvZXk7nSIUgJfAmvIVx
TivJzfHHggYbgMIonupfUsJw5SyT1EOt6NHTiCXsZrYUbfKWA22F9ME4L4zQdMsHVp9sEBMQMPK4
fcLy+PfBDIWl2ZwDiipkdDWGcnK8CHmTzQV9I7u+k0ze2jor0yKnAVG8tId61JfNEWAdNKOswEH1
NzUBsYOkWg2GBxAQnEqnd0CO9T+IqjG8z43YefUjZtEIFH2p6Ux77jK85EdQPe4lt1swLyA32/FP
kzu+oP0Xf7K3gJXR3iYNV9YVMOQogQz49mDdZMGV4x/y3MJeADMlitEqA+K2PXn25R9u4IeVxVjC
DOgE9MGtrpI0diB61R6UZeQAy07tBJ/gXX/odtqH9gvIyi7Hl2dldoxYTgttaVyRZoqA1CFTcGlV
uMN8tnKIZjPONuPb0kpboyCSJlsetADgT44m/x7AqzXfmicGJIJmVJ/JbqxfItFLgUfIvdQJ3e5f
wcW+dlyiHFYooSCZCrfAozuJ8h60LD4Elk+UKOdUgguhmMVbjXlw6tipn0t39Cu7OcaxHR2aJzaT
PaPaItDo2DiS1YILdQm3V78Cv5NiVvLc7lDih/cAPWDwJIFBki2Oy/CKt1bE6gBHSay0cYe1LroK
RZSj18d7jIOzeNY7nkmisp+0xph2J1cVSmTdi8Cf87flqbmgNmbeL0O0ylmwq23I3+qULH56tazO
ULUItKUYqfOwk7MN6d30wjkSXiR6ay2tzYUFRtl1D8SFrPX8xlgyI52/oe1X9ptQAcEih6fuYPWg
2MHjSR3wRAHTjoY4wNv5NRYgw3xuCYRuTNbyt9Fvq+VTmVMwT8Y08ihr6O8dQsDyI5IH+QpVTxsk
Dbo5m8v+Y+pXfwKoCiNjTrqPrtru/i6wztbiUFabABWZdpCXN00wvo/86IIOklEG3e47fi2Uxq0m
ajhCCwtBTwGbMBIJ1CQHoMlVU9tPzzx7cIdxlGXK+xSJEcejjI1d5u+hwflKPPXY2LJb7yPHsANG
PiEvH+rO1aGhq1UcxGG2fMh0gOySgMmJEkS7JwLMG/SAyPzQcU8VEJQLqSOUzexcWMgdf2GMxJa1
Vy15H4vCUovJHfrDrOB2B3Bnuq9UxMuixwxCCa0GXqTxzAsXLfjeahgebKDEM36HDJUQn4uEWBIG
puXme6++JCB5VmqLL8efvdBAHrZ9rEvV7nOM5jfq4COr+3b/CLFCOo2dnbloisQS7n7JT6FIZ3a/
oAZrCnvVlX+wX0+b+ZuO4QTRkHRZvhVRVkeWa/NIhRA8njVy8T3nIc7STmA0MfwC4ur3l7YZtr9M
0cjCNhenQY9QhFYqMHrKidl0+yJnXMHtC7KyQh3YXk3rmhSwMrpJ64hO5dWHfj9r6EzgeX/mGEN6
2w+mlT0qdo6J0baDAXuIY+EJsJKl3IXHvYzOcAAW/YcIDLHnpevD7ptvB+6VcSrFnwkkbrXuttjs
Aw/Gdif4vV/6HtlpXtFgNozlaW8FoL9d0JXJxQeuDkxZqYnQV3hVVBhdzkL5Q8grJ4g1iysexBSE
auUENajI5vKAkXsyV0uF1ZBX+CibRwkxZnA4oAGEHxmK5SjELbhyKIGY8Y/7R3bTG60WS0XVupi4
JM1wO0JROifBIV/EJiIecgWSWzRXHeTe9w1uRpCVwSXMrna3In0SDwsQgiuk7wl8WJjy1n0T25nX
ygYVK+uGi8aeAzOp7HGNo4GwqbNUK3TawBrB1uhwlaWhLnYKnMlnwRlYPoCKkMhQYi4QcWA5IX8M
Ugn8ucK5IKzx9FtYunNKaejgrAsJadWgvOiawLsCFGXV/lsmkBduis9675Xpj4780HW/DUNHnDpb
KX5HurIz9NiXa+WYx8W5m8hxLLwGDrhxpzoFExlIk+fGypJxJ+g46qEEaYDzVKWuMWSHqHkw0t7P
Rs3V4j0fCF5dFb4eZmaegfoZgO45z7xkVhgQWoYLp+GLWlSmhjLizEi89lMHFYZ0GgPpVZx+3T84
t2fAvU2lXB0XKkYsSlF1kZLhESTJZ077xZWcn+TXSGh2XXFJQE2ePwyGjKGscWdA67AQrnUL1U41
tiXx2ge/sakDpMB5w9KT95gLnQpgu4L8mKAapUoi9BUJZH3O+fSzFXiLF1uWF9nMaL6OP41/5Ca1
bvnh/xHz9rv2Al9l1b91E4wT8NEGi/Nhuwi7Mkh5zEADE5QR48zPoIc/QkoBSAS8lfMDORbHDITh
1jIBzcpFt18EK7OUt4zkvi8GCWYbhzSuET0qtV/vADnB+Efy0kxudEY+bATQlXIxtwrcGuuysw4m
5T3xJKkDbQmNhLTHFAq0SQXaZ4LnXcCqdW33nVarpRwnkXIu7nh8VQiz9TZK7C7Y5yBmQZzI1s5h
Yjeg+hRO1UO6XwaPlMhMrNwqr2yxbJZ/VSn/KoUCqOUXH54F8oMWghpnUr0mlL0mSbwwzx80YadV
gSUbo11GL021KK1apcCZbfg46QzvsF1UXu0M5XJrAlLocsBXWNpgKfBxE9pg0DqBCI1JrM6d3PoD
vN4e7wINI5qQL2B1AxhBjcZKhl0d6cKIX5BWpTlkj33NIpRhWaCSvlItZ4iQwDMhCdtjJuXEWbJN
jiiDObVnALBRvd73hSyDlCtMJkK0huClZ6iNC1JOhwzufQuMy0PTRsdNE3dJj1MkSInfCbJdc9Oe
HwSQ0vzHFJamGUgqhUvqFIuJoshPiGJlmeFHuWAJQXnig+YlkdANQD15L2sZ5HaNHqyPixTV/AFp
k+gw84Vq6UrWLGI49v1t2G6gfR1fmooAf+NUV7pR4vj20OeOQRGAVsQy8xpcygP0Guxpt4j5uuEr
i+SKkf3RxNLKhJjdLm8jcaguscZb0/AGjdDnHlxX5IeAC8tY62YRZbVWyokVPBYaa60Bfj91MsGr
Y8u/buqG4MPHNCwS3eK53Ed7CNowOZkYYZHmnRYmTMjNERarXErRTGdXArefDreZkaMBPh/istwC
IxfUKMcEfR7gWlVU4nj5GuSZmYyAQrSs8unyt9xJWmgCgGYqAhA8YF1Slu6TJLFmrvW5oX0RyFmv
Qe/XfAYSK41nLI3GM3NaUDVNqmIshjxxzVOvYAo+ZLWyWCujfFAL8aIoWsKrKHkY9nVCibdSUCug
aO0r6nHSZzutRtbrgeH59OUcrV8oQhfNhayXtwZA7CsQfbDSg/hWo8WyjOPhVmAW7f7FYNlc/nxl
c1SDEYxF+IYQGIOSt5/m0fN9C9tll6+rR+sahWJKWqFF3Qlc1jYPaBCEKEBKiKGQ6Vi4nf/vhkFW
BqnkiOQGBFz4Sbqkx+wjAGnvdIpBg9g6oA9dxrJDm4X9Yp0Xyru0cZEmXIXns+yhTnAwnMFdprZY
jXJG4NKp9Eecwqjjlo8llCm0rQ30Tp4nI/wBLi2Wv2RdM8qDkKlRorpAbBgscoYkjzedhvPCkyvb
zQKpliG3wRzPFDbFWsWvT0djiyNeErsql6RLkEF/qpM1s9Y745zKKWcL02TJleIE9QilNAH1w6x+
xQCrG0MhGv8DVIyK+DgPnSeT4gSRSRUiNvNHB1EbY1A/SlSxrTkgP6CrOlpTIyhmNVejx7dc4vGC
ZKkZHinkue1TM1c5P5oSDlNbEzgtchyeKHYUrXwfpeYnGtuZl8vC5OfNlNp5YDxy3fjYd+VZqHO7
gdiEOhDMkUhm1T0IagdnwR3kqrW6NvsYIWsm8v1l0CFUEw67Hip4WVIfOKmzM6595+E5m+x7aHyU
w+AYWQ7FvYdMa3ZlA1Jm9aQH+5n7zYENWu8fys6FTMJUPiO/MOPgV6m8KvnDTDA0/zaBXkHv/AEK
OalXkIuElnx/LGro4DQ6Bg6OKRe5PbBjoviIrMuuBajHdODp42sTw+VZmVjRBApaoKu1FJCFIzc9
xvETXt1uBt87PacGoPUBZxYQPEyxuSHmrOfQzdtzNHtz9TrUiZ0mqCJx10r9EeCljnELwcUUDAuM
s/jjv0Uig1dlXlcMQ6FVJMZsBgogBu9gaeyCWLQUFfX0FugxSXMnGVlq+pLk3/ocKI+mdTO+ZnjR
W0P83g+gbmaglnHTLxCW3uVTCAVaEKJ0wLECyQe/OC9T1cQLPdQrFS8Gv54jd5axb4CNA5Po/yAl
tyTl934OdXtzIxWDdunEzYJ8igUe7aJDNB3AkXjuwrcRr2V98oP5hQUl3+5hf30IOiXAoEdUSXUn
gQ9J9YTGT3tL6aFj7SwjPQCzW9lzrYLj0wQIN9ftbNkBkO8y57o23dfqd1CvliE0qlAUoNxQlZ/V
7JXgASie7se1zYxyZYLKEfJy0FN9FsuL2P/Qh7e5aNwk3qmtXwf85b6p7YLDyhaVGZAqikdRUf7I
DEDLQ7xWN8eDamOA5zk/Z2+hBaTZm3wqHA25AuN0b0a3lXUqRxiEfCgUDqdJkaqDpmhmIummVl8V
wKakaqdrmdkT1rzc5gthZXT5wn9JTKJIUZYUlsu+kSF242GXBN8kdbIliC+14uQw9njZw7/dmVXo
oY6MoI+CMfbIGhonBEW0NZzC/dJXJj36uwDAWKzUi3GAaC4CCKY1udxjhWEb2BN4WRv1Na30/UTe
s55Vmlu4Jf62uq/tpPkGIiWV21aXyks6RpAU+RGG5T6eXxP1oQWTVdVhvl26VI3OssvwRAr1GasI
+NpkKZEko3ZpZHKe8sRK+d7sZZwhhcfC3Qra3OO4aIMynt+MM6RQaRlG3wjaiNjhstCtWCi8AW3z
Phc8RUdNcnQLpogJ65tScaBSeoBlqn6BXoi/8dibjyLvT+fZN0DcDMhWAhCXAo4L8Ecza4LbqK3V
N6a8fsiJ09TcgLioS0JSBJKW1/nz/0j7ji25dSXIL+I5JEHQbOnKdlW1U7e04VHL0BP07usn2Hfm
dgmiCneeVlqUpCRcIpEZGTGhUqf+yLexF7g96mb2PHkLFW/Vo7bTbkTJUcGc8+WBWlcUg6pwVbVs
LCiiLU27S0DL0C4SgMQyIMFFGlKrb5iPcfNZ+kkCkT1kiNDABOWYuAdrIAK2295BNCrO2SPdKodo
MMQziQ4OIYnflC9Nmyz0My9FAEHd7OttgwKfy6fStaaB4mWhlOdO3c8DBCPk2akhflOhh3+aTnJi
uaEeChJjgt3LMwgMSdLKDNQQ51nX9wlKMCGjwEXtSTTe57Hk3h6iaNk415B1RlcZZmid0wGxklU5
SMsJnjGieETnnoKyEtZdv3TFALn4s+g2SW9nl+lre0FrnWd4eBKeASBsPyFdPwJjh2KB+FyuZ62v
9ifnhuI4kIPIQlAkbfGC2ZdPAB+3TwtUfIH91saBojzyHyCMgqiYz5ZrU4XO2wHOqEU7UrVHvzlK
urMzev/l3ItWk3M+XVzUfR3jgumn0ZuMHZZWsDsFFvhc99AMQWkERnkug9LPkjspLwQ7ch1b/7FS
PB2AkadpFkh6+c5PtJTBx626k33iFRsRF5JoNJxHUSpNSUE+gBdDA+KhcEeiSOCzlvNz48rn09zd
ZCp6sfTpNvQwVordl9+VRJQoWK+BXE3ZMs6rOI2MdSKHc0twwsojyAUAEG53zWnYkDdoT71HUCBi
BaNufGEu4O0PIiCBaCI5NyK3ctO3JeLwmBo+VNNtS8sE8bdoJjkvYgbSoLe4w84jdBcjUkN30Ufn
yfa2P1wHYXxMpcmZGSQ1HbMKl0zr1ugWnOyFF2vpWZwjJzjPXrEHv4dgywtmz+R8UyprgCtAjfiM
Ck+WGhtSdjvBsAS3ym9ZK/SuWqmOt5gOfg1fRZrAri90W0Z2vgFFTAuY/viVjHYWoktI1HosuEdN
zi3JzBrTABn4s0nkVzhDt55zT9cDRx/UTaAA+mZ5TBUVzQQbhk9j6TTvO2XCkKNdfZTBTlttiPJe
WSGZjbZE5E38bCMzTzDVgtXke+Mz4D+wWeGEF361eNvpyN7YWgIOnndc4SZuDxFgwAJHI3qe8h3y
Zg9JhM7EcGPQ3ZyWfszqOfxRF1tz4YgBr0l4pjsIL0P4+wVJS8GoBbEZrwjXjqZaqQzJnyL6mmu9
H2uX2BocqXruCGiY5gfBJK8+FD+OKd8vj0gz6cbFr6qbTtkEm26zAGAb4pjn7rhA4UTAMNGqLrvt
ysWajRymsYkzSs1t2DM71EXCHaIp5DyPMeZFHC9Daolyqifk/zQIm2eOWbWvBNU5SRL5uuV/vHE5
8W3zHWiCUxIVS7N0b9mSgpKc5iVQDkVlIHOa1+hkgXAm24uITEXBGN9KP5WzvFDiEhyR2W9O41GJ
XILGg4UVFxwL0R3qcW4o3KTr4MmrXcM5oqQ2TDQ9wBEtukIa+LFq4N38zkVZeE8/64JN+t5A8ef5
1fk++5RBzJwZuBVbf/BkL/VSFHLLowIan8SmJ+vUyvZ8qE0U6Rz1Avpar9lVkIpVgcBztbvkOWY7
UKZn+RtQC/nb7SN0e/H131vzZQUxP9wU4gUjh8T60PlS0W+b6PNtQ4Insf5bT76UQRbegGdaHCJV
7eHU3IUgZ98qp5CBNARyGZvqH4ijsYP2PBzYQcxZoq9fgZoMdDkhBrQrfz3Bc4e6AxAHyL504KI3
ZPDbz0sCFD35IYOcVY4AsKYPIFpVAXNL2/tu/D6oit3m+xw3Rmu+lgkOpX6c250aP2gzhMSI6ejx
V72PwVXZ2DU7ZNGRlYmbTI0T9T/14C7QTF+rd4H8MBu5NySRO+mRr5e1Xfe5reXppm4HJ5lc07yT
UCEujXtrRKafxm6Zv6TZU5v+zIPPw9Q74ZTYSXkB87mT6pabMM8M4Ija+6EjLh0MO7XaLYup1yFH
mZwy8zJ2liCbs44Htj5mkQuZzUBTK2NpiKO2vgHeyi0eofGd39GHeYP2SeQ00AP4PDSOyGn8Icj9
sLxcCVceuOsaJlVL62brkgyza4PJT9vr91AXuJDtkleJ0JeXOw0a3jPb2rDLf4AHr6fSPj5iuSau
PqJMZb2bGT4i6yM3MA1vyqSt0aIirYBMLHV16cugMrfR6q3Zjvbtk7R+B30Y5+6gcs41TbEw92XV
bMzwUQl6wZWwHql9WODuoDhNwnY20T1qxsHdMIYIj2I8zuGkrfkc6lCXk1IovkqZe3tky5f/7ik/
7HIRcKmRmZnL2jYTmDnkx3Cg26Z4um1ENLjlAr5aO2pJrToUFcit6Vs54a6pUr/LvsbU+TrG3xHA
CAb1h8THx6i462YETZKZop/lHNSpnaj1tp/fYtXYozHDqlWcmjI/WABAR6lpKx3d9djXDLgkokeb
Dp6BkmPD5HtSN6nD6uIO9VZQXqPt8Pa8rN8E/34m3weIImoasnrZ0+PoK/IPw/wSsU9a3wkqhOsB
zocdzgFXQGbPegs7swxMaBjs5aSztRF9u3HhzWP9GCiCzLfA5fONf/NsKVZcZ0Ag0n4PDrR9X3+e
+vvBQt0vFRlbB8J+uEbCOSha5pM0zTie4afup76n24ie47vAD3fmIxbV016S9CQCcQl8At/vN4aN
XrQDJrUrkVVCEj9vRD1ZgsPJt/upih4MeY5x1WjZWR5SmmZHEGTs3GYHthBE2y5IsUUPGtFu4VxR
2SXQu5gxMLRnfW7bl7pLn5sp3EP49qFPEDiBVe72OfhD5uljg3JeaCRqGvctYvzsWO/INvR6O96B
zAawaRGKRLRsnC+KjHBQ9GWvALrlmPWTnliC0Yj2Pud8GjI2sxFi/qgp+YCgmRK4zKqTpXwahaVR
9bb75rv25lyfg3zp4U12xjfDR0s6+G5pDTL+f0jVb6+TYO74nj2JWBNVzNk8S9ArqtAVI3pdCrYe
36THSkID6JEBU0fk2O7ISwgKrrD+LEv1ruoU2wqFwicCH8y3xSXSrOrx0handZCSqOiOQUhOnx3w
VkVI3PlZVNtV/c3SPlXASkrx9GwwcDmqqt3LX25P73oL1Icf05b5v7onDahXjk2JIKBS1Oe+vSR4
fyrAjVS1R+je1NEp0tYOsbpXgWHRwnLxTUCzvLZkTIJ+bxCnOS1kYSPoqem9dK94gCj41L1tUuDa
NM7JTDKranBmAcKf0X0KqmKaY4Tzt9tWRPuJ8ysdkbIxWHw0+kHuS2u2o3C8SPIB7eGbdGp3Wf18
26BoIjnvktIhCJoIVZ1SOkfy5ywRDEi0Wznf0k/GPAULNQUF4DQvRkfuL9XwOAopRZcr80ZcyPdU
Mp0NzaTAkLYBpKcD+O2fi2fyZ+8/EfsIPBnlYpS00XRFH4YSGQLFX6pDeHMVh4XFhHixz0SYxT9g
lv69cujyPVdnLSnU2kwWyjJoU1uIE22N2trgqnejn55mpA/R6JHaC4+KMTnjz1Hdg3Polc7byf2H
sv32xnmPUW5NOBfDKL2qZ9Esh5dGbjKHGnruKHgY2znazWw6tcwJWHeu+uGnWYEd2MwSxW5MBUWt
joVwlUG1JSwim6auoE6iq7OvJtq+HQ10iM76mwy11qI0ETTUJbI8IR7gupl9z4oSHAnJBdozkqvG
RuXWJRBvZamhp39uBl+SDQDs8ofboxVckTweY0LKMlEDxOdR2F8UtdgrvVPJDcjTQa5iiqwJfA2P
wlAIhHDTDF7AGBLfYJKXBexUZi+3x7Tivc13DJ62cE0TlSeBD9CYWgUEkq4RbioTghoy6W2NHRt5
N0i9E0/xDt1/24j5tw2vcBT8apjzpRBxVpO6hShEtssf0IXTHuX94Bl++cggjyRlnuyboEZ30osC
xnLqJkdoqAlrKStB3K+fwTlbrQqmJuiqfxoqNKdwwZLu995yfBNB79FKPvFXW5yfVaISm3lCs/AC
zk1eYzRjAWmJvOnSlxM2zu0ZXnlg/GqOc7uGQtU2mMG6W7yCHoCdIvBQ9Ifpc+eXn7RXAnagUEhM
KxojX/GFmr0VpvWi9fE4+8Mm3De+sg8Q2pVgLxFhBX4/I7+MkK/94tClc1e3WLx6NwGrqhjKRulS
0bqJzHBeN4NggGEiPXuO00elvaTWgYSBw4KfWmY5ydy6Rtr7EogU+uhh7B4D+Yc6zPeMicKPlWrj
r+Pl3G1E9SKTJyT6w09Y0f7YQaI22BqNvSgmQMHKNwZbxO3/e3Dwq83l96srh2WqbAxTU56VDOCH
7CHvg51go/4eH/xqYpn/KxM01OWws+qlBNZ5FeCuIGvRL/IO/JOduzC7SS7kx/VSiJJc6XP41TLn
hKIpKFLTwH1azMo3qz13+bekrR8z6fPUVrbUU1fNgrtG3ZbmXq8r0EyyWuAIV8Qjf/0GzgPFnWVa
c44TM87TFxPim2BPAqjhLokZ+qwHpwXfh5J80ow4cuSgtZn5xKxn2bpP5H43m4XTjDtQ3Thj2nkp
Um4E+YvsNDffdDAwmEW0TyFr7KjUPMiyCUVIo9AcNcksH1A7/KtculeL4K5uW+SXtcBvip1lQHg1
z+1UNjZhCHLyqEdDITrckIjJsAVmKXmjtQWhJSnbRY3oVK/UJpcZ0VRzYeFQdD4zMpikVVRQ4CN1
uzAbpEDx26bp9S+Nb9rU0d+KLbiDvAwQjzxwdSElwPp5/7DPbfmmyakZoJEcyuModLTqDqzAanfQ
ehXBC56prLeNCEJrEX4FSG7sBldRY3dS35Amcm8fjpWs4K/bg7s0hihQSgVK76Ayp3ttHr7M1lJd
2DexciiyPfI4bk5+SJA1TOXAVkZwloBpOtcvE5qpMzZDIetodJdeZ3cmKzcsnwUbWOjyuXumk6oA
8ZlUni3gRMfm0YovUW7aEd3lVe1qabENjdkeTcXrkjS0oXwtqDII/AePYG/7tmDzEhWTpHkas+6p
1r61iC8VUQlUZIgL96eop3MkwRdagPOVD63W7LI0Qj2M/uWcmtyVA+T4WOchnAJElevO+Uck3HKo
hj71pV79/881+csu4/vY9DwwpaGECzZn7RDILrFCQXJVNHfcoVIAdO16BbskNIJ9TcAgrATgXFWc
Lu0E+0EU1PLta0Emt1nIsCHmMt70Mor+WbY3C3qvaofWAmud1e+VuNyxhgmOqyie5AFB5pCqExQD
YXrQH8fgS1cdwyC+WNa8VcfWpXnimTR4GfVwA50t+7azWObw1+fYr6vIXSV5R2g0L8aTINqB3Nyd
x69/Z4HzRrqVdmQksBDXoO0kJWDZ3m0LoiCHh/9IqjZkSrzcyczWAs9kFyhTQBrEcMYAqTVo1OmH
/6X99pep4+E/nZZEZgZur3OezW+R/BKW4fdKEnVICBaIB/tEQZ4rjYEAroMQbVvDc4gEzUQWOMcR
V52hai1iVSt4lo1jKn//u+XhoTt9qqbKOGJ52tZws1J9VMNza/jplH1rQS1mUGtP2pcR0Mh2Sn5I
Bpgmpi959Hb7M0TDXH6/ChmJXClDWMITGzhEBkRCx8Hc/J0JLipVoG+U6QlMSOpbBQB+qLaCCpco
/LQWn3k1CmmI50Sp0Rg97PNTf17QvrETPCYPuRt5eGEIjtZ6XCOb//etzwN4SK9kVmLirWummdNZ
YJOUT5YZiQpAyxa74YV4uE4QWLMxq0gplBYgQovMe29LX+d7C4yg2Z3ofbKSE/v15HLhR1BW0tjN
uLqAF4eifbcBOXRW2N0mvQerMDB8GRJjS++yl7v5uXzOUI66lyVHepLA2nCJ279ywoSH8UiN1M7Z
4oSb9FGjxCHJJLCwAoi6HjLhwThanUeZhi6dczMD1aF8N3oQupWtXaNRKJnQt9JXqJrOHpW+1MhI
hkv+vYockj1KrHf7NPlx+6gIbj3CY3bCIEqHYkCQushyoQSApuPwyHbzXbFh29u2bscRhBfNoHU1
tK2E6Q0TYIPK0aHVdxWI71DgYf4wyR+vAO78a/Aq+iDjcGavBIVnyL9Bt+hSv6EFAY77vof4pbrV
H2YREHX9+HzY5ZxCIcvxhAKKdVaQkNss1LPypcO7De3p5SZzhK336xP6YY8LGqp01Iqoy80zWIDM
uwbKj6DED79IIDiXzwx3MFJF8iHwhNmM37P1yy7+MMzFEo0KnnrV6AHB3HcefS2/VyBssCcCqsAp
tuknFoHdRXB01l3gh03OWQBtlqUhQY98Du2IJpfvaTqdmVYJItA/OKV/7fAlTvQJjIPepHjCqmB0
KytflSI0VU9eYLG9pn7WpJ+TFrga+rezSXcaGm+txkUf7qEjbEObYjP1dG/Vkt+mz+ZQOgY9MGgD
2wNRwSfb6pUtZ7PgaP0hbv74av59YwHdlspgs2i1H6M1+KkFmnvylDDdG8LEH83kPHTY+rmo60+w
LHwJNRpNozKmHJD26ZAQ6KJU6TaTiOBokWV1f7+ZPsbH5c/Q6awo6YR2lK4BlF1Xm9JpWOcXzQCB
9hw9//nktVb9JrOfjZa4egpt+vQ4GRTiGMPohRHU2ma7U++1wmlZ5cw9gGus3Eq64hVF4aLS5Y5V
eKiRhuky5GrMqrtTZeTq0gkN5v1soS01q16UpiB+2tTfBnn8ip4w27SeggY8/7FgH/4hmP4YMRcn
sVpKI5In5Xmq3+Ym/tQWeIdEn9vsx5IamJs3fX4rgG5n/UnvDxJ4Ihp19m577JUq0S8HXeM8aZID
6TLUWN0JTcG5VvvWQtgQhxa0FH+MEf4oD9ow2Zn8tUfhem7MTQXaQI1CXDn6hF+OMg6C2oEBlh4s
66i0zRZ/0auHE0FOzih/UovutNzva8gmqZ/6lmwlCMWbkR8moaCxRJSd4ovARW6GoFbD0a5d5dtC
OSzhPLpA7JOT+gTOHpT+pq2a28EJWCUlcQ3Rmi5+8dYu5hx2VAZTkCr4gG4ffEHFzIu9RNsutQTI
Qu5GYLAXAeolu9+ICpB/uOg/9hPns9u6yUcCAr9zBM7fkLyqXe5Z9ejFneFEZW/rzeBWJva0BPno
6u+cN8/OO2RmYA4U+6jUjnKkH0vr0QoHkZOQ16aXatRaiCl0g+fuNpkxhVksmWczGOyS1Reiqdt0
qryy1+x5CKGQqCevqsLuDDm4NBL6fsgAX9BiOVp9w6Y3NBR/rfrgoTDryFaH5MdY0sGl/YiqbOqn
XZMeFKPVn5N61h1QuN6RQS3swFCZ0yDjKtyyy4b4bcNcjYhfNMtkrMzD8oy9a/eh5o/REyH7GJqx
aakIyk6ru/PKGHfDGgDBtJkCYxF97jrZr8cnEp0H/Rz2o0dEJGGrwcuHNf6eRZNSmrREYueBGbaM
A6/r3ybydarD7W0nJjLEXY2hZkilzgJ2nrqvUgJdA3ai9KkMzN1tO6sP26sBLdHh1ZMwU6TCgu4w
O88A2UcmBCOK/y25eGWDuwZVphZRqxnsTNnk6QwZ4xyM6VO0V9on2iuPpoyXkg6kfWIezdI4dLMq
ePmuZ7WvPoG7lyoKLg4IC7L3B4PiIvKrvJQhw+PmSWozHDQsJ8RC2KI1D6HSbYcmh8hwQCEr8mmr
scfVp3C3kwWYllTU2LBqajiJqTq1znwoQwqc13qa/MoOF9fHlVR1yVSQs5KUTqRbTgHH6Y4a+qvK
T6UeujLxTPkNjytfUZLYhZqL6GUuOJvvpairzSUVSmKWlsXOptI+E5Y7Y/xUE8tvhvse7QZx8C3r
P6vFcxLNh6wZvBCUJYPVOVWIZyb9XoVQoW9EGav1k2XK6tJoQRWZm/86i8NKMQg7p0CIVAzlA92T
5NK1DFH3+vpKf1jiVmDULK2IGx3OQjG82ronRQTaURH56gpHI8Id+mGGu59n3aoqKdSWvY3j5cQe
ic9Z40ytGx7HPXtKF4LbEDScyrcBzRg/bjuQlcaHX83z3l6Zq76aSoKea9DbgHCgj5ryMZoAAOxb
w2n7typ7JAxFBaQIbEmDoklRezRsz3SwvHmYd2ZXeyHisdxceC0T2R2UWkQAsX4nfUwSd02gJWSA
XrzKzpJ1HmJn7JUdOJSdiF5KYdQi2GHvz56rbZ8DL1Q2eFedR3Obx2ChN3cAJ0pCDPI64uJj5d+j
pytDXd42A4ACi87xfI42CyhM9soz22i77Gf5adi1Qgb61SfNlUnuvpBarewj0AGeo+QYyYotl2AO
sBoQfD0r6jmVnntZxC20HgRe2eTuD7xO2dSW6B9fhEXKSwGVOThsp3z4Dx00ovFxF0UQFBO0XLB2
lddhOstLvp3uMrwk0AJXa5vF7iJDjFMsgbnsh6ltbh8ngc94X/KrJYWY95gxC4d5RDgbB99TurVq
UcVZZIRzTHpUaiapSvOMt+JLuCD4Wgu1f1lwBYnMcI5J0qkUmzn2Cgtec9Nw8/zYp6l/e8LWn5xX
u4PzP0k/J4YpVQsp0+RNXxQ0o2xa5HQUJzpUfj8CzSEC/7/rbP0e4f7rTd7fbFerVAWlmSgZZNdH
UMkE1Whb9HvIuhfa7+I8Su08jEIvqexJLaATGErHOZShJ4j6TsP0TTmbC3UeAIsScqTRjiX0oaNT
5SsVuAlAWa3Q4ZKGnWtFXeTjQQ0tnyaCgqomWKA/xAj/juPdt1+NAw2C8lwW2O14W/qRk7n9Qd+h
0XKT+6GrfL69UoKj9R6jXRmTqiGZExVbm9AHkArbNV7PEvUryFUbZ5SRbGZogih6dQda1FRVBEIA
oHGeI0znupfzAowj0tmgBNnGxM/LVvAEWY2hr6xwPmMKIcYhNbhbkIJzO+UCnn6BhdVA6srCMs6r
qRvmtIKC4MzOuXnoRsiVksY2VOCWigJJIc2W49q7vVgrnZS41q9Mcj5CKSwpS2WZARQjO6qTe/Wu
cZq7yC234TE9gkffh8ynbIsZ+5cr5LfDdWWZcxsNo4WVKtMSzwyIZypIFYCdAOd4U2+6XgjJXL2t
r8xx/gOd8xpr0TV57sLXrkz9eTjOZm9bs0iYTLQZl/NxtYiTQkoW5ksIMqM5M542KggBqiEQ7PnV
SOdjPDy7Vl+xuGNLbrNJXhLrW2gynya6RxlqVaV+L9gmgp3JE2sRFk/og1KW+1Lb1Mdg30DLpN+q
pU0A6HpeHHG0rTcG85sXET+OYEJ1LhYJyjLLlA4bZSapE8blEY/xqsoFCZr1qunVhHJOpAbOewI2
mYGwLdymHrur37KXFgydS4FETRzj6faciobFuRNLj2qzqEacvH4TqdlW1SHhIGLEEPgsHoetN1HS
JD3WbZ6SwySful7E8iY4VzyvVlObMg1D+F6i/iRVfoo02TZnqENYkSAEEO14zmEEY17OtMZYGnTA
K9OnDHSe5nigGXR0LFXgGEXD4tzF3CoSs4IBG149W3HkdsaOBbuqEMLclm11ww3qnLsgpE9IkWBU
o0/8Gap9bvqsueCHDUE2WWwMYgt72AWelwdTxwYavZIUEAQmRw8hkbxYq12iDU9touJIh9txAOA3
o26moQiRzJdG6zxVfwSt9bZMtkp2qILWUXpyzMf6jUg52jPoY9lmm9snZD1u+TiSPBDbihIkTggW
YSHTrqEhA9m4+0XJRd0aF1G0JzgqBudmWDHJajjCzfRtuDWj44jsxO3xiCxwHgaRUU9LEyeemtq2
gTpeLISoCbYtrzIhJY016gwmlkfikiQAuUf9JgHm7HYucZQ79ZCB2QkJZ/vvxrZ4u+tbz2TJXMrY
xlbZ+G15GIvmL2dvGfqVBVmuk1K2EKkg6LaDEsDhqvtLE5yHwR0H4mrwkZyrcdcCgB8Ij/syDTdO
Oy8AEeN0oZEZm2zIT43UbIx8A/0LQSnnXZH4dysWwNdUsSh9b5K5mqrWMlI5pbjKBkfxFUhM9DVS
My67K8BP6cyn4EmzgaQ9YLXwwAW5o5vcm55xTu3AM1o3p0I+9/X0kfXxSdxtl6XljP4NfNIC5ZCg
Xz3LNvZmq3gDdca9sa9P2XYBoKqhHf2QDh21B1FKlqxHMR8fwW1SdZjmnikZmg7MxJ7i7/10yPE6
qSj6whhiTznzGXLWiqbsCLrs0rm3aYo+ODBNaOPniTBbN0JIEqdnXTc8pQCXQpjsZbX2s0rBXzPd
3gBhAhCoslWizN3bUxj7LYuQEDPZp6lWoX2WvKVZtok7gBJQ5vqsN6FDQEV++ziu54yu5ps7LZk8
a6ZstEh/gu5m4eGCK3gzHpaA7S7fFagl6rUTiNjP1z3cxwRzB6g3pKiqCqyy1rFdn74EtSjc+MOd
8GGCu5irUiJ6o2JgenAxk08IrN2lHjZM2VHVHyKNbjoTsi4Rs1VjE9fS//RE+zDPXdet2ZcVKPjh
IrTebtvZBWrBNyENkEcl2N53alC6t5dy3aX/a5EnxjCGkPY0WXTfQMQxYAvWGrot3uTYEF23y+rc
cBuEK0bRaAQ0yYKlwZGdfpfvwRGpIh7p7xBhQV448QKw5Zm++WARW8TpsyIutrxEP8bJ3b9GAJaM
jMI6xM5/hmg5rcm2bk+y4fXVxuzu6pd8H/lQRHDrT9m2+AIi8LeB7AjYj3JAIgRXwbqj/vga7q62
QpbpQbQUhesS2glATc4/W/J4e2lFRjinOHZFpKFLEEsbfek7IEHaezqJ3qPrhYOrieW83jhV0Err
cWJaqK5ArsZljsJczKgJMbSDAULA7qi607ZRvDlxK6EWoGgDc65I7YlCemDi35m3UrBPpz/k1lXP
zbG5LIz/1lY5yw+iNJTAFfH1djVOMqpOy4VT7Id6cGdxN8VqSf9qYjlXJBlEMsocAyuLO4X8tNRh
UyfEnqptqV+GbLaz6lQmRHRMl61365hyLqg0moDSCOupbtR9sFnE3AO3eIudhZ4WZU5RE4dgl/LF
8D4bQY1DsEu76JGEaJfTMocoVBBAriZ4DdmiOsB7iqy/Y9+ughYZWIK0S9k/3geK4hiWAd2RatM7
pi27qRug05sKKsar9+S1VW5zVlMe1mWY4gjukkvuzduebKfeW0jaZSj7bvVil88uE5RMlyXil/Da
Krdz5qpMgr4ANQKZiqNhDOhvGu3YzHZo5PhR6i/BVL2kiSJC+IrMcjuHxUUzIhBZBruIGLdbull6
hEUslWv3yNXo+BuLZAWJJi3BSwrKPMPFYPOWVa/RcJRoIWqiXTsM17a4O2uATkMcqiUAFNFo6/pL
377GAVrE6HcpQIkg9vQRoJoUclmGrbX7hImWcs3PXH8Ad22VrUzRvZdhsAyhH7skarS9fUusQsOu
TXB3kUIz0nc99qi2If6SnZXpZU6cOrsnp/yYnFSwMIT1Bmx8LWRtei9vHNEoBTuHJ3hShqxNaQL0
UrHw9OalVxYZcI13WWsATvKijpD5EbL5rzme63FzZ1NrgHU0JpOdC/P7iBxMq33WgZe8PbuikS2b
+crtGDp4xME8xs5Zu0mNU67e1zIS0PNjLC9Ay9dpTv+HgO56WNzhl4pSR/nPYuDILXylxdqx57Ed
/DEXXhWiwXEHXpIsdLLTZXMiudSf4Uu7i0QIRNcoqlc70Nucy00+xCCB2xuufkLDuSitIlhE/vaY
ZAlaIxSbtzUf0J7mz+m+6iOBG18F/lzNKc/GBPZ08NuTyALtQ7hVn635iMYrRw13BnOTwdc+Vy47
ym7YAUroDNi/Ej3R1AWlnZg+YBWlff0xnEvQFIUNCAssXNDWt/Fs3lG38eqjcWZfxyNA8F7qKJsm
9Uen/lrY9K7a1Q+5P2z/l8T59XdwfgM5zDAOgSU7G+FpTBOAFMBMrMfO7QMkcIA8UVM2DjSoGRY4
g6ieZF1IJOplXwsgr8exbLGrI0pnKaynDH5AT4dNOgy+0kzbMUImY8r924NZfV5e2+J8DoTMIV7e
Fews7+Mtzkthh1+mAWBgZ3aWQkCsiYC/ogPCOaAp7RVi1rD4D7Hd+0tdcUDA2CteDKV4xZO3qfwm
SoaIJpXzQlmnFRBmyDGp9UMz3o1G6SvpjoC4VTCjov3B+aAayLNMZnCwS0qSuID+Kz57Lt5Kb3a6
HcYWuIGoVLDacnC1jDxlk6ImCgjAMbqJgJr7qcrfqPWg65OTZs8M0pkJnrZKOwg8++pQFfRmqZqi
mRbfxKghWR0OcQTUDMR1QPPsFlIqiBzXA9YrG8s3XB0GJJ80rVBBv/JPLR8MpYOHwUCLGRhx2Y1b
p9Xs7E5EFbjCn4x80ZVd7hCWmo5sUhPiKgmPMyvtMNPRKwLeiGTXFKGHnNnGgMJaiHxzf4ikE0tf
9eq1LTI7mFvbUDpvrs1Nhnayps/AKnwBh6/oFlgNBq++kTu8fWJEUmHGy1ZbSsqxJyWOeamYr7z0
L/Gmckdqy/7y1s2c8Uw+Q3DY7ykYewURm2gfcEc6DnRZK3TMlYygtK0NRx0C0XNJNFbu/LIhNFsp
Q5A9OAN0ncBJ9oi+RP3YvPOIM2TFBH5+NY9wvQO4gxzpBQJA1ULnGu7YEa2QIVB/PkC1pAG1Ug81
mdbBBStXXn1f/qilrSiUWH1X/L/ltWS+BbIvAgpR0OV4jYe6gnqsXG7JbPg5oE0zmjcEjuvmDMMc
97RoQdONU05MVObo6/I0bG10tOxGL7H/i3Ls7fmFPS5sKKO0CMMF/YGyEOkqu6WtXUKSrZDuKgPq
idOiC0edKiqccMidiTXuEHtDd98GrT+CiBS3vZNoRLDuq/fT1awv03TlcLq0saq+V81zmT01UgV9
7p9jLKIYWH/9X1nh3JoxtEPQh1JxHpb2JdkZgCALg61s2Up835WfiuhR7j7p6L9JzDsLom3tGO9u
L7hoe3EeLqjILA+g7gFGvrSDETi2zI667yWaioJJJF69fkNdDZjzVeZQg9wuofBV1nSY0ZnYTeg9
hZRreEIvnp2qKL+aQK3Sv1xOzjeRcY4pNXCI5ARUJsTaVNVrFdZPt+dytc31X2eBzcy5J6NIp//D
2XctSY4jW34RzagJvlKFzIzUol5omVVZJEgC1KD4+nuYs9sVw4oO3N2XNhvrnkQQwuFwP2K28a5C
qSHZwrvmdgZalavoQ3ahch97C1i532qyWtVFLt75uKsgJZK45JwMzm1msVdIxGO/aGjToOBpOP3R
4tD9sZK9KMq9gMgA7SBfOplhRzYqG++NBAqjtZF/oDE+e2pnf6WNfqdW097O6jDV9UOdinxX58z1
KlXNfKUqYHgr+niX1krrVbGxGdr2KS6xkImR/xxc5Y25XQL6aXVQpmKnpRbIB/CTsjJZHn4RynX2
6Ws8slnZRO9L3Aja+NLmO33RTG08xEqSfAkeGJrjKWUSpNYhN8KxIWHS7MzkSEkVJaZMkuIimvf8
16yip9akpG0FMIfDhBw6K3yVWh4a7GiTJf6s1VDCJmGfwxMRjmt5IZMTl0St7zz/LGrVVaszniN4
VxDPtVA1YOZLphSSjONiEv3nEH9jis5GsUCy1Y0FkpJnzUYpoWSWOnhLK1vTFJLoJIuQ3//+bKxW
zXJ4eOGL2lA5gREKxdYo36Qv9RGFl0UfWq5echETdb6Iq5DY09E10xQJVQfg6JJQDfzBgeQ2SqM+
ZA7s+CC742UzugqLuNSqUk+AnqPFKwoHnj33wVRnQZepsgldQsFfRdizxVtFwibLezFli0wG2l06
VAwr4lWPbPSyE+hrCxRxyWicHnUnT3nPnicmy+Eu/QJiq47p6gR31veJPlvSkZUTz93xP0+/KWx9
/jhMGxBSle7AUKC5gb3EZt6jlboRc+sXUCWQTcKSVKwn4fwnrOK0levanJs2P1WoURgRD7JA8Yc7
NeKQqjQko126Yc8HW+bj7HsVVnR0GPC9lFW7uShC0dKQZSoM1y2PyXNkycetcc+Dqdsj7MY4CqdF
7C1KC1Y4ROSNRIA9BP/vBmqQ0fuzmmvgs0lz0XYThAdU/a0afuVUZuVw6WycD7BKEC3bmY1imMip
VkAHhoSXS59UWH5YcLGXXN+SlVojSNzScsRgY+amTbrT97go4FNU3pAd+aVD+R4ng4fDFqpwc/l8
fehLgfv8I1eJIDF7ULlhM42XexyxtNyUJN/wWWyuD3MxnJ6Pswpt3Mmo3TN84fJWzHb2Hu4tu2xh
XQdDgNQINWDJg+K7EnblrOmr2Oa27pDT0uEn1X4rTSPSHZQF45920e5KxQkaqFLBVmPI8sh1d1r1
lRTcr52NVbOgbbd1agRu91wDZzBWLHDzfaYrIcdDbM57fzKAaEl2SvdQjuPS9OjMx8o6dMMvgz/m
ZePZ460uoCqolfibP0mt+JoTAWDnIQJ5thI0JJZN8XLFX/veZZOdHXcYuSaZlhAk1PNrp+aQDTxB
4QnGwxuzeMtTPejtHRePNZJQyeLKNtEqqrVFxcY+RlTLdhYkrLVA88ZttaVH8LM2ZTR8wrhIcmRk
Q65iG+edZbg24AuWK57bvDjEzvCajKYkhH5vkiuTum6u1TWJ+6rHpwk8tfdzACnj0esftAhKIB2k
W+dPPBvnreLXQPxpfvdAjcCMupf5Aw4S0fx+faYv6i2fHaM1ZgQOagOFLh6eE3Yb6jyPKM83Revc
60a9GFy9FZrpU0KDUh+OtPk1NFOg0dtx/smyAZoXid+P3Oc8+4XmoOVpPP1hKh80fx8NWR9NskJr
Hxa3ygbbaYEIIDFok7GyncsugC245JjLhlm9lwtRNnY+jeQ0ZRBbnfxaeTZtGlyfd8lVsO7HVWbf
w8MGRysXjidGqDmiNZ4nSVB0piTHvZjJny/x8sFnx9jSS+gGJXgXc7MHuM2OdNP1IHXioXfdwjxn
duvAwLcmkavKqp2XIBbnY69C5mi2tjIge0KOJpDxtlAmNjbpVt/KetYX3+PnI62ClVrrGs8y3Acg
WQatV0TNYdFGyiNZXelfrgFTI5ZuG462ViIscGBi20RtGrL7ul8mTxXjITNmKF1wjzqoe8zMJ4iX
wOpr9UHHx9rms0N0CHHhAZ3yqKu3hN0gV/Yc56jDRM6AnUNSIMypjQeBX6+DtE/ekD2lN/mk+i4O
XTE+2mUd1vBkNt1Hzf5I4e/U1k3vpW32Htda7EPl9TNT6EnT518Tv+cwrL++ay8fjX++3F1W+2wn
EVqYTgrPytM0Nr4ztbDPib0R7+jrwyzR/e8Q+WeY1dNTz2pe1BQdBwMo0rTqNzb8vklFonxoDoXm
nrK2kYTly+fxz5Cr1CxuG8j4MhPG3tZDUjWRXicenWBkntcSwdN/2ah/hlrFFzDLm87gOj81Su/V
3WefWqHCfwv4ExWar4xPevyWxVRypcqWbpWWUQ7rRGFh6XK79NIGGqD5Pq2n6PrKXaxhEPvPx61i
jeMYMJGm3DyVId85b9NLL44lD0DHAQxoigx1y13f7kKxQRVYgiW5iEA8H3wVbLp6AEsSOTa65eJI
XsZHkUUzBFpglNB5mohSFLn7IPFB9hQ3aB0XzyqQFvBLjhw9Ug8yCOLFPvL571mFJGoUI+ExW4xC
2QdzfaJtbWhVqz+UZKO02+mj9dobcUARfN/sYWehztGs/mjEg2D7GNhjdIWC/5+24flvWmVWFvhy
Ccri/ESmG6Ee3Y7vneoA0TxJqLjYiD0faJVPZebkpL0A99bcKD/NcNy6Pju6G+Sr+ySSaoNffin+
332nr1sLJKup00I27WRnw2Opp6dOUzea6PbJ2N1aCV6nzY1jWJ5SKT4kz2uQTK/v/OvnS183G2ar
0zqj7sgpdX7pqR3MFVS39VaSNiyT9u+RUV+3GOqWto1u4TOXqqxxAGBps/A7pZep5Cjp6ipIGaql
N0OPo0QchnuLNT8rwr6sxsFDhE87hTVfmk2hqm2qYVHbe8hO5oHTK0D9ueRpcpkSTUUJ5RaDxrs5
Np75XJs76uY6Hr0w4Uln+hLHeL3ovdV69tSjatPhOapRE61JkW9thAq7Rp+icFJQCbrJuaVxvoet
TBa29rRLafM8MMiVZFY0p9zjaRO4rIy6Yt6pWWVsa3hZR40gn4zlx5iYo9fkkA6sBEwaE/4lau2e
OdA8ysCxSEYvcUcY3iuHgWNIk0e0MgJSvbWCBaZwNm5t7ZlZ32opjWyt2M49jAFa5utFszX0qvUp
5Q9EV2z4iFl5OCXKjVoLyJyndA4UVITQUITsNNxsRnagib1v1PJ15NPBnl2/KfED5iJ/FY76rbbC
sE/be7ebXls9h4tNHKYznvCoabtDs6O5sR1BmuO8usFLe++01r5s6G9QFuL6wOzNzDZjC4kgp/fQ
8PUyXvvx4kGv75Um9+O8fWLaJ2u2zbzvrD1HE7iAZ6SoFa82kdOzW7N8jwWVETSXK+ba5l1dQXwe
da1PMQ/mZiFojtv4lwVaJqDpi7H48CogrSe7bJcQe23M1X2kkMXiLcVlu7gGLzQK7YDYGtxt2E7g
QZWGg1duZZ3W68mErq7uoWFsrX7sSvOkNoBkz8eUxx7twNwYJan9RVbOnyALyw18/llCxoq8KLMJ
aUtxHF64HboH5TV3Q0UPK8D9IzfswhkCB5HlhnG3nZ9tGMt8ytI1SzbJqzuF0H4wxKwi+NJmM1sw
2NLHt1h1Q5PCrHjAmJASmOO49hiydC9LdAduCSwa4Us+kWGvJWrEcsNPh61qEa/tX2vC/Dm3fNID
A4oefJxOwdSU/pzs1DqoY91zQSLrzd4fpjJkjeaXJkwoYsq8sVDv0gL+rzO4zIL7ZHpN7A9eJxtn
Ru+mKkLXoPuSJ36tE38kd0UJSIFOQsaeU0sPDRtMm0V3rZ8PZW1sLZ4HhTM8XL8uLmJCz1ZubdWn
mekkXBUrtyD7mnf+zsJphCzxA3oQAZROg7r3iOrR3qP1tvnxv+gNSO6SNe6rTBVaZBYu6AYCyfYY
tI0/qCFafeGCRFnK58QzfDX1Ssw4fEcPsoeUJFnU1wKQNiO5pWq4ZJYSnunX+6k65vVHUwUEqoXw
XgZrK/XM+Ti9ZjcyZrXkwl7rNc6Dk1txjkPKFbTpBxRfoMfZ2pK0QPaN6ioN0lk/k1ZFDmhu+hcA
Pfybp89FBxkaIya46RCF/DQPUpKVJNSuW4kC125m9kjD8ewu0eq8hTgsjgiQHiD6x7gVbllAH6XD
SrKw70rEWThqtUEUMAwzYL2YQI8n2S97Kb1VNlmIJdxcP0IXMaNnR2jdInTHuu3VGRu4ODpvKvWB
seiNyH0tf9Q/HMX/T/iLvVvna4ohr/g6/m9OkSTWrzuIROc0hfUKYr3lIX0P+g0/LZavhWf/zF7A
PQyyvRtoO8m3L/nXlXtt3UykTGMzV3CXLuGDB/NhzHwIfVd7hEK6iHA8p58gQsIvWNkxFB3cQIwb
C/JiXSZJSf+lEP9P6r2WQuqH3GToNCx7rX6ZEEf8GZTlZXN3JCjB+0gi6ctKNuurG5Z0VWGUCkow
Imp2Q+KnkQpR1emYlL6wNm4VOr61ebUD93Yhyjr7/m68SUNYvOpgv8UHs97ILkHJHfgdB862vj02
at622IwCQvINUwJX4LrT7LCKYWWrfl5ff0nw+oYinY1G6oaWuoo5N5MbA3XYWRy7TgJslc3xKnLF
rQID21E1TkZBwMWMepbshpK/NrkmqRJKotW6zTeZY6wIhrkbstGrlTLivSIJFrI4vG7uGUOnNEQg
3CtJsdN7+FP96q2fpQ1nPyE2Y5PuVFjiTsKAymS8L13n0Ay/SPPWJafYNG/hKGtKDo7sq5dgeraG
hRBaHsMv8mSDpqxq1qazVckSyoZYveJ4Axe6lCuIx6rlQ2TSyxUSXd+JshT0+yV59hllXGO10A37
fpKqvnmfPS1+C62XhPDz9BYA2D3bLYCDYZufZD1bSRKzJp21dhZrk2tgk+r8ySrRbAOW1qK7pkGz
zRR7mrCtlbHw+kdLjt+6EahYdQbwMO45l3yaheOb8JZoAQG7Psq3JfqVIK8vMedsatNWiw2aoqZQ
TIhoM1ot8IUZiH0cgKybuL0T4O2ABw+RZTSvs01sjsQzuQBuVqDaXqKRlI7Cgwlzt1Eof89t8pTO
PAR/Ba0e2+dM/TECxGXCG/rIkmdNO1bNLR/LHdNvcliKK9xBkj16EEFPfM2VbU9JhPmWbzv7vgpO
b4QK3TjFZRJB82szqD9Qr3l03fbh+lTKFmwVyzSo9AmX4vTTSYd3H0QDS3iSVZJRZEn9urfnKIXG
C+v7hbuge8SnMh7jHd2nAdT+j3YEdTgK2IK+6X2uPMiuoH9p9PxzE697eWnNKhgJGWiJj8/ojwUc
5h6N9m73v2x3D6JrWMCx0KzxRJJ9uGQl1625EmjpFpWppRk/hUaAp72y+7Jh9aF/3//15y/N8GoZ
/kayqmtDwHowtL5Lsaqd8qHB+cP6zTPJ1SS7N9aNOjI1MVQncDe1YbUDDdEnewPg1dTLIhJYG4DT
DF9PPX6f7WVZjiyz+o4PZ+cDDORxdvvvWR2DRQYEdS7lVs28n7NvRs0mt6RpjKRsqxvLSp+NaVFD
F+6SWS0NO4ArPYgNbu3A2ZBoOki9PvTraeya5A2ndlVz0bj7P+UZtO0CtnFCZ6MHVHpXyLbLqkxh
2FVWzXpsnHoNTAt6nODm286SW/2i5uTZq+Qb4Ho2gTPPilakGAVUBZ89FFBEsdHfZ2F9o+FhW2Pj
uL6Wwpc13S6KKcUzjSyQh3tPByHqBpJ2YpNLM2bJt69ZfE3pdGlqoaXGi2rrojGZZw48RFpJQUqS
cKxpfGjGT3YyIeHgWrnN5hsnpZIDKRth2VFn02uONFErgnRjauawSqHMR7lkiItUmbMlNFf3boGE
L1FbnLt0x9FMpltowexVSGqlnoDMq08skHX6YNEgb6A0m3nOLpv2Bd5X12+tfwFn/BPQzdWOrd0y
dhhFgWTw7Q29haXZrgnIprkb/N4fIXPHA0QiJQQqBr7KYRZuuS8z0pJFobW9AhdaU4gOsOSF/+Ue
CogVWJAO7KMausXkNjnJ4p5kidfcr1kfUd2ucYtO5e9UrY+9TmVVGUncsVYd5sSONXuskcBlO5jl
5v5obmO4gamRBSm6I3+WuVNJjp+12rU5VWDv1+BmtuYWgP32qDDIIxfaw/UNI7mG1zqquWuMSTWi
2GT3TZC3D038PkI4LJOxLGWfs6zg2SFEYw9tDQ3Pz8zJQLHQPWgSeK7M6v7yXeSYJlJpYC0Asf3v
YVg8WrZAwgrRyslfkFJ0b+5+fl9FW9k2v/h+/zPWGtpg5u4AxiFq2G7Lb/hw1xcKGifZJqcAWshq
Jhfn72yw1fYTSU4sOuDa60AWQemo2yvQ/bi+F2Sz5672nD2kTWbVyI4s/atuoGDVzC9D3e/axH5W
K+3QaE89xADSxt4akGTyVd6+Xf8JF7fj2Weunp+iRUO+GLB+FflseR+hbwfXWhctgtfrA11kq5Cz
kVYbMtFiuH1M05J/Fk+mX0T8rt0wP/fRcSPHLky33Y1SecqTZNwlAP/1Qjsbd1nos4NQNHpfZQrA
fOYGbON53+YbaOXf9wFio8/3MAGG+Eh+Go4wpUYlKpQMf/H1ezb8KlkbyznLFKg6ooSv7/U9ZA9n
GE95PCg3OdpqeexBh1LAAx5eGRl8I2Wv78tt4rMfsLopa5PCPLIAIlZE8caCreIWXFF3+C0Uv6gC
8dptHQC2wXDY9LgsYDOjWpuJ3Kuqh1ZsqYcyiO53On5tQVY3JpCM6WguZZ4iBjLJZJ6a6U8K/Mpq
4mpeolhB39JPMZCXjLt7eEkAjIWOrNJ9NEPra/ljK4RH7SfXQbEEFB9UULYEJHIVIJbEpFDVbDzF
BTVy0gsvh4EPJG20L9HRDH2KCf9Xl1BgeFLYLOnDvm4lPVTphK9CYldUg6DasuEsy7dGaHmolVej
Q6Z2P9yGe8LgPjUNOOQCA1Mjcx/Ag0pRjEH/txheObBlRmaGpHvS7OQ+5cOPFnRuMKx4/2rMMrDJ
5QfxP/sDxOr/Ph+TNZr5RBawK8rUxPTs6jjgn7afZlF81+2naEYLpIEJhmd/Th0+Q94mWOLcv2+J
v1wxK5DIxpQinVBFDz8ZHsbUDWb606puOqfwHAuy7WBrFgLNLkX3k1oELqm2qaYEuSoCovU4QqBx
JIM3tuxIjJlBTiCGr3otyZ6vH2fw6v97tmpRlvpMEC95S3yLwRsqvoe+tyeKx6Zy/BmyuWktowpc
D9J/GWfCqMqicYWLDzLiGLSOOt6hq6psyzb1JfFqWe5rS7EK06pqxkOFGsmJusyvcuKnC/bA/ZmD
xK3nwk+0u5poUctk/tvXL1ygV/57ZlXdBZglA9w2HfrtbItdlfDItqTOvcsHXPvAVUAu1DSt5wJQ
2xKCExDjw3lM/DHXbhr1F8FDYayJPznqxp7eKEy+tMF5MhvhMzFI3jDfHb6/f4nj6q4GyzL7u2d/
djNNRuI0Rs3JyUg+AfF+j2kezrxDUbSAL1nuZfm0obp7SGLZhrrcl3P+DL2KwWrNaJZM2MbLoZ94
4KQbCH/Phzw0nxXdgxhg4N6YSBjRljGLEwytTNjuSpFul9fin5+xFljvIco80Q6braEfZQODNd2O
ru/ny7XvP1+6VlU3SUtQb8OXLogWqw2ARyrsXX0TBwCA7etd9YB7QdyrWdTGUdn5eOHLaUvaxWci
lhkO3sTRABde7e68MDJgDdmy1rjwULN1USiO0nkMErtEvTMTP8whQ3GM3Smm9Zl31RylMBH1lNGq
gcbEG7JJywmnvyu8ThmQKDHgJu3anLyxsT+YSlALErgZWTrCUaYYbh2zYV4zjL5uAMBcBk1qYFPP
3iDe0q79HOf056QngWGMPkuKr1hVfokEspP3Oay6LEtrvH7u2LanMTQPDOVt6mavFk+0BqbYOMwM
Z8Iyo4nZ4ajpkciGQFQO/D/dg4OnRlztlV7zZtUOBgU3mingyWF64KoE7gR8Z5Ls4WXmJ5nYGZO2
KbJQSVlUUEhPlyr+IvPmaccmDWqfg0d1SPpgHvr2oLi3kHQ9wEf4roXMnYfm/XM+tzu9Jo5fFrhf
dZDClCTbIUzBKmreDtB6E/VWN+HYh0+J88dquGkpCJ2NdpjA6QebwoAkLnMSr3UqD+6CHjPfmPpg
Zw9t+zAMv031ltsoK9ySfvBj9jTFye8sbf1U0CDWPpLSCTQrBWVLSQNWyURDLxY7zjfPKmS53VzD
jhSbx76ZHiBgF+lfAhYS7Ed2wg3tqbj9DlWIRvbRNb3xCwZkiVQ79FJ4Pv8NqzRySvMpUQl+g4uF
jwnI2V3vu8DAS87rpVTgfJxVZCJqQlWhVCasTWx/5C8Vf0uAKgLs5+DABqZv3yp+3zOU4qryQLr3
EWSJTgy9x3uL+DZ1C483NDSZ82bk+vs8xHwPhkDjTb366/pvvRjAz3/rKtNTR8NxmxJzskA92T7f
mB4kO3Zytb9LcfJsoO8fcnZTDFAYG5oOk1KxHwP9OTGZtPh3zXh9F7maq9nwmIeTm7N6B6YOuEUA
ibon1xkDU6VbRdUgmkw1CNCQm1ixds6I/lL2MBVDZBnWrUjsILF4qI8UjCL1VAyDzzNUuZI6ACXL
F8Nvpk0BLBEDWv1EMcfjuGSSHtYZVASZmuKM91EvPlwQ/eHRgDJZbTxBG9wKMw06N+L++mJd3r9/
PnCZ4rMp5NYIlS4TdZeKQlS4+T3HCXRYx/D6KJdKFOfTuArzhWb1jurgbcM4xYMERbhUQzCqPQ1g
v6Z/uj7axc7H+XCrwNCN6gS/uGLhq4tjuiMb8FVf5637MfuovIbuptrr4OG5W8m4lw/pn8lcBQPY
1Jn2lKG41CyONi88infGpriNPXM7SCVpvnF21/bmKiRoLHPylMTVXcHGvWbBW5jBJC9ESNjGdAyn
1ggtZ7zROEt80uj7Fm/XoeUBaGLMH+piE7vgak7OETzwg2Hmre/URr11hPg1lOJ3ltQbrdGg3k6e
lKw7CqIcGC/2ehsjwNCPAjTSqmt3CWU+PJB8o9SRBncLHI+zyJ7I7azBfxLIZArPaUv1RvS7/Y7G
t66SJ971qb/0/nANHVAGx1TxgFy91kAL0JlSW/HtVKhHRUuPE2dADT+I8aQDAzJ2xZaqtSSJWib4
2gKs4hwXcz6XwmAnodlePVbgQYLu2H6mBfWQSNO+kxyjyxtbd02bOLZta2RVfYPgJ+xtbYud4MTu
mU0ZTqrzOFDoOIo+rBmYTaoWpPxHzPqdphY+KLqPMwNOeWQ7OipRojoPtlZJoMoXlU+Qrv/zs1av
PwcQVXCcJvdUd06YuRBb/DlmU6TNX8kMwRENTMxD4qjI4IFYx8sfHgFQ2XmrrXsFr4q4hChhs9dK
PUps1U/zqLYXHnQCK3O0LScIfifzvU4ODXmZhzekKADWolQxN49AGaBK1rocEkXo0ZJM3Trsi5Y/
3FKTvHCXmPHXYp994+omMAGL1rMEgdLo9k0Gwzke5so7SNXB9Z18+fY8G2gVkWmX98zKRgY7CwrS
wORXOFvOfSo++mHBZbm+In6qMFq9Pu7yZ6993ypEC97RPskFOw0OfG2acCKJ5LhId+8qLNvq3DcM
tAS8roonuh021oH+yG8WPT4RWkBNw1xlenXuZAqyF2us5/tzFZcLYamuk5ju6cC8/7hSlBuEZtgs
oNQIorKvw2lc82XikbIpXQVolvA206GXdVLoB8eUCleXTKlshFUEKh28EwcNM+oqJyIg46GzzfVt
cVH072zu1t2F0YwLyDZpDI49pPIshxyhle1XGThfubuxcxamuA843feqGyV1uZ/m2iNghBtFHihm
Lok1yza8sk3dVQRMOLeJZSDmtmYZuuVwcEZghgChuP7ZsmFWES2rUkttgb052fxXpT42YMuCpiNJ
6i9eWn9O+lqzcbLh+wW32uTOdbZa+l47UPs0DdTqSA3FMeeOQ99QrkxyqZJ1vqDLnjrL+JS2HRHI
s+RummHPXA2RXRkvg3DDQv1hkPzGjfNXlkOuMpYUdi7qB5yPvAoxbTshA4CI5IllOx6/O2BIzEV/
qO2yCSF5h7xBDxqeeYNR36Qu7N6cISriI5mirssOKm23GazD6+GAQlww88fCtGBJATeZwfAQvzYl
DFVSWkhWSbYVVlFLt4q0BdgruUv6oyO+iPPcW1IBLclBdlcRasgsxx073C4L2WeGZoRqejGYBEs7
JjtUG+ddBrmSjbgKTp2jJSmBWDAsJSNm1J4jiCQnuyjhdL7eq+ikGTHLSI0hRrRY2MKaCrQE8PIF
ArRAy6nMDvZi0f7PiH9xKRmFgont4tiaP0QgjuW+fqaojz+Cv7cboE5pg74PzMouC2kg4/BeRBuc
D74KTWWvmXDRRGhSoGynN8Go7LOp3M51vi1MHe0O6jlDvh/FT1118foRwehA3smUMS2vb9i/mJa5
nrSkaoHr70wWTKOz5/oPBzH7eoS8uH/+ZNxrbIXbWm1Myia5K3vUZZF3ghBpdJItdDHD/jPIGuww
tFMGmljN4PwNQ1AlDWOeBcZCEOwXkvtjN8qM3ySftYY7zI3JqrGbkKPoyZG42zjNd9cn7nIYPPuo
VSbZUKvWuWnEt0vn0fxofSOC5KNLvBhCQMlh+FFEClqPaC/lnuppHzkonZrXHptbfavsZHHgIvTy
/Om0zMjZfaA7aCemUFuD7DTQ4/el33n5zozqxySQcp0v3nhnn766AQhJ2oZm6pIBGlF3qt7b1gOr
LkieBcx1NF/HSznjAFxPr8Wz7EuXQP1X6nA2+CqQG8OgTn1txrej9isvfxeGA5MflAnhn3V9haVT
uormjFms4X2JMOQgrWVPpgojkXjXTRX8glDsLXBNPcLv02ul3PWLh//sI1dhPelUNaf2AmN7a8MO
RkrJvvqcH1D63aQHvBODdqtLUrLla67N6yrMl26u2gbtEeaHLKyHTxtU4tx8znQChWZTkvHK5nbd
G8lZruuxhnx0aVwA2y22xo3t6VEZFaXfSlIWSTRYd0mMBIiT1iHinqAEWDk3Y14/XN8rkslbO8zW
iKLqbDTsZLS4g+sSukSvQ/6uLh0LTabcTGSjrUIPNEfTOGGlcupHtLQIJrE1dsmUjGCgjSjjpHCG
Y3D5Ch3HZJHRFnRLkxy1pKXRMrj73IDg0/zbKhV07RtwWmtgB34m6BiCTeaP5UMq3EDHf2RlXy2B
bKCC2gu0SHhl+tX4xtK7DCVytFF9KPf4vHiECp8HJpw/MUiYmmpgiczvczNUjK+EZH7SQFOaPWh5
5sHoxMugNwITtrtyjnfc1G9Toe0N2K7VU+KRhIDA/5a5BXweRBDDkDhWhqgcYBoMmap6+Gr1+0m/
a7s7o06CkYNlrP7QaO6VZRoM48+Z3rT6M+HsQ0nnA5v728FJPpMMG2uh8bvPMOCLCnd40Xh8C5W4
ILbjgA0yPwnZlluF435M0yHvcTukYGbYykPvygSPv0GgVw7s2plXacq0iFWUkmNN2VjKfOrZBAI9
HNaEPX5VlTjWsbWJde2FWEPrmWUeQZV22878JjHGR16bWxbDcRlMjlQ/dFX3WAGJpTuPmXgoOGRe
uxcAqNDw/3KyA8W6jUY0Vk9T0+zLWQR2HZV88JiK2JtbXo0mhEPyKG76IAPrvAMFeqnpRIUVB2qe
PHW9e8OGfDdaMgsfSbBcGwhncK2mcYcEVevfugIb03439Y/rB1y2nqu7APW6dnahyXPXD8MtRKSP
VfFyfYSLyJqzG9xexXwrSyxNodgyXQSp+8CNyL7YVU8q/LLJxvTBsYSCyXK9KvsWpoFB/Dbf5JGM
1Ho53f9z9azthJO0LmMxVgSRGYoPzxmo0AuVUj02frbnvjSZWILVlW289hKOx941+zwW95OtbFzX
DueW7KAPfjfWdhQrjW/2aaSUZG+xOdTyyVMn8YQKVHB9+iWbaO0UrMd9iX493hyjZm2LHLZ2lEdq
kUgqEt/VgGufuy5JNL0F1z41vq1GxMckA+MeldQxuxF59ZjhOefD/MrwUqdrvKpUHl3dfk37MnCS
5ggzns/RtfaV4Fu7o4Un1BLSBGBZxclXie62KH/Vpq2+aRUUZkrP0iDxN07TQfDs0RrEdlKgJD27
/N5Kf2fQCuNEC8A8Dwc0GVgMKC0xP+f2dUmu0IO3ixtYMofVJCLT6UOl1Y+GaodgYMaMetMmh0zg
21jezPFvlr+mREWGlNzrkw1rQBrFzAhbi0HQH9D1OjsSRPnYYA+qDWAKhAXq1tg0TDtoxfvcpgde
TGFtmhAfUz2GKkJuOmE/swPPtdOYFg9dWR3wpz0bWGLmjk2QKdYE6hkAVGVjHEQ9e3B3YprquSb1
qTqGuouKYN3KMpclv7y2gKvIPgJJbSgJehSFWoWjfaxMaGw2U6SLQ2e99y16t2jVZnke5Kj8ikz3
9b7z4xH/G914dXi7vm+/IfjXfs8qGTdrZv4PaV/WIzeuNPuLBIja9aq1lq6q3u3uF6HtsbVLlKj9
138hn3unyxy5eHAGfmzAWaSSwcxkZoRkU8DGlPfeBMb5Xq6ctkv3S3Ig7R5qNE4/sEAZQZLdqb45
goeGNuDuhFZvIh+qNLu30FPYRSjB63HIBhk0oJcMfPXjZL238d0cgaZ8+mkuJqLfJRwhwWRX3+cE
Gn5Z5FS0c8GS61hm4snkcVZaPx10TLfOnty9yLWBzUF7tpyC16IPSnbOmr8KpYNMrio4wZv9xlcA
aq5f7ioFKpUiwbEBRlsjdCk7FtTq4izL3DvmbGNA0avZDr2LOyW2/pIHKPYu325/i+3S+Cd2mtwt
oRl4ZRvkxsa4hBWWr2AO9cm3RdvbbvRk+v+hg6aj3wyBqBFWFFDzutB2DxHhqET+F52k7/kuPoz3
hUPc5V3c17RdIrlaJpcqGGVRJaToyov8ED9GB/0LeHNGRy2dxht8xQP9kOSpb7f3VhDzWtzTYMko
cvgCETbFlPQ03Wfg0VLHE544nRzRzW1jIlfiX+j6ZYn0VLaHBwgrenHl0WDapaBuazTXOsbCTrHN
Pq4r17W4W0GxzdqiZQwKgwKtsi1ed6VAB5XNEIcjgqmh7Q9NTV/lEhRJEehplFoNuwXvlZT+RYam
CfqauUOE1qLyaLRhYguCE+GGcCkHJkfKlhrrDzwsgeIXwXTU9gU4JoLMN86ipx4BxlocxpoDo2Ox
WisLEugFC2zlvU1Vp4wywZdWBLUMi4NPSZlRzB6QiKpJ9IpBlUNaL5463OsEr5QntB/s8oocu3ZG
FJ+CLDlHH1poVncY93bq4cyqNxWTEznDPBbFldlTNGWHSYKxfYZb+TFPvnUSuorbVztKRIAnqKtZ
HOBJg2EaSdnaF6uKHWl8Ts1jVTe4Y1K3sBqXslOGJnQqT3csPWpm9TMjdWihxa5ZMFqNnsDu3KL/
9fbZEf0oDgNjI83jtkQ0nurqPotfaEUcuUQTePwYS6PbTiLmzNUZblyAFhc3K7Up50OcaJe8yMHE
NLhJqri31yQywQFevcwy7UD2fZHM76qt+mRswtsWBOEn/z4Xd1SPrYWVlwWNYazGI3ijunHV+rfN
bL+hfkI3//BW5WVbWPliI7pfaVuaU577rPfSEzTx3Myh7yjZ/dBr4f203eV3ZZhDODtJVKaM2MIZ
cyJRKH+MLzFI+5xE8Q0Q7u1R+vGY5K5MNa0LpvHjKtZ7FhGjbbUGE11Bb4mhGIau8Z1gtkFzxEhI
mrtgBrQbbvGUos7B3PaYfZEv6gF0ZXjBpq50r7+Rt7YSeNIvPgjOW3/7ARy0xaUtxXGc2Zd+Lp6N
Fk2ZMQIovKOM4Ibso3Aw7zDr6Hfle5P+kJKzks9vsvo8Q81B6aYThCB24/xAjAdpwf4Z+eDnIwFH
7d2QLk+S/eO2v2w4/m+/lkPHtFrYaFnG8BAnOeQEoYCrLiKX3HjJ/M0Gh2K91coTxsLKS07PtnEo
0F1istZX1MHXFISM8YxS64GBXO722jaA6je7HFChm6CIYxNHbkjTPYF+xGQSP8ma50htXYqyTdXG
3m2T63bd+vgcVKXpwGoTncCXrpxAvFjsWVsfLIkIwGTrtv5taRxeqbXWFL0O3o7OQlswmb40VMFo
e2T7OVjqMutVbc+SFA5qH0a5AQIfQ5jWr+f5xlL5eC1OutJsG7oWeCXVBQNRaHjsa7lH2+VLIp4D
26giXK+YD9jUBCzxaKxZzdF9Cb0osLCUtdtr4Ky+S3qHQJsBIz6OFKo/soN0j8cnC+0ine7pb6JJ
zo3o5bffwkFdDWYkrbfA3y516iGqTbfSMLFcKA6DLNhth1p99NYuc2FZleuVXQ04n7J0jvHubufE
K+MP9CPszLYQeO9WE8lvC+Owq46HETwb+hoVr3R5oGYwTsmTpUp+d1QhBK7sFLUMCzRJChxatKMc
DLUZRoOqCF+314823U2aHQ7NYxanAkjYqsH9tkIOi8yYtBnpqX1p88eUvJQgNzcx0hBB1SvFTanY
b7L+daKTayDP73TFMe2HFBlw39yb4ABKpnsbA/kkSr0MLV/EfJzMYYdJW9PL61IwQy7aFA6/VDti
dm7l9mVmq8zcF0h8Bzmm7+yYij68AKL5EKu2VVtuE+AW8MqdkL5a9KPCnijy5Jha42fR69zuNDYI
vsfqULfcm8OxrDAntcq14YHJ0fuAJsS6lb7dPkEirOQjr4w0Y0UG2FgjIrlxkFdGXrwffDwNoAqb
OaKZRMGi+BBsNqA4L7cZMlk9cU0bfU+LLdi39Tzc2Dd+8loDWTDr2gJBRv0TTVUF/bFogufCrQbH
66PCtz3pxG6zJkcktYpfpTt11+06XwuKg2ikVoBxNoc6kMONzZqkJUbnbISIraP1A8RoGhA2jQ6x
fv5Lf1j39qqKBAlYUBVrIzivVNc4oC8uiMPhkL2ioOilwrhY9KU4wFnJtFmJQaRLDykfWR+CynoD
PZTgY21F3799LA4rEqugmFWqIFyw1w7Wq75LMJTlDMTNw/TU+pYTu9pRDiKnC+17E1V+8J2KYm+R
33PBjynVAzMW+H2kPnRx5WMUM7j97QSIaHNwgSR9IV0Gl6xJ2PUGKHrNcMQ603LZ/RtLOj9WnKdI
zyyao7EQz20zNE1Hcu4gg92JniW2nmOuvhzYaH93RzSyJGVUQ7IrepldPJWH8Y88Q4kNsQw0vv0q
tPv97bXddkmdHwKus0WTSnRnXjBb7xV2t5sn20PTr+BjicxwoUtLWDzqaVFeWvleizDUPr7QOPlX
8ZEuc9ihlqNuoxUIlcquSV0Ckvc2B317O7sqBDCcZpYFl7JoVevfr9AD92RfKYpUXGyNhjHVA9DY
BxC0F6SRgltL5xm+MbodlUkuQypuMh2WPDdJfaZ6PjitJZ0n9liRbG9aUzCYKAx26pdWqG58G5Z1
mYOUomH6LLWIyShcpZJHl6FsOaud3xgYMp2sh9teKVwxBx8KXnZLu8dB+E/wCTG5lxQjaSBpDqLY
EXUZCQoF6Cz//UMmwwAaKVrH9533n1gXLQaST4O28SV/cEeoeIBML4cyaYBI0E186S3yby95XdGf
b3HMrf3+E0AWlrTxgHB7fYFR6m+kIdCa/UaiJ5kMnjqKAhPBLaH/emO4cl49tUpMM2OLkz36ZPZ6
4idvlacfp118V95lO3o6SNCSRCuAAp6i4pD+Lyxh12j3ywmufkHWaNliavgFsQJ9agVadjpxB0kT
7KwIVX/9/cpOlyi00XI4rqqO31KlzwJNVVeZ18SDPkBgVd3PRY0NTGyo57GwMBOsSI5SN249i+JP
AWL8emy5+imRTedEB0fFRcb8M/NjDFRkXr3ONGB+GDJOmDJ2iS/viKiBRGR4/fu1YUMZl7hGkcBq
dV8bWWgMRyIREVLdvpSh7vW7GfTHEV2SEV/P4PNbe6L16dXQzpbHPJq6mLrM/Th3pecluxc9im0f
INWyFUWTVYsngxvyDgLsWa1elAn1+1nS30kz+7RPMXSFRLk3MdSZp//TvfZpVPl9vVqlkXnuZvDD
2We7Ur1R/5Eaom72P0Tfn1a42zOWZWPMSgRTmb54lVliYFjBCxxB7fhNmV+15tRYvYt9EX3O7Sju
0zB3o0LSWh50EhUYjlwpIZnbnMoXE4gohQUw0L4XIbHIIOemrZ0siRZrmALFJDhtv8ml4GbZdtDP
FXEOmqbpnIE1p7jM8yWf9hpeD/rifUhFWfT2efu0w12YsqSir4atxb/2ZKnMa4o3mheCgOcPyPZp
hbsm2zGZolbPJQzNggUZb5ZhHhpPCw5ac4mOiZgjdA1A/3lLfRrkLspGVfKxkExs36gfSWXtS2tE
cwd1DTk7o6ncNYvcjeMjipKulFS723fkdhTyt3V+YjTBJFGvz3BHHWXjBh7SFppPm84HZ9LRUkVZ
7x/K95/2uHCcjkzqTJznX9s7oneVuVa8i0cfgs/gRW2QkR5Ut/CNL9l7Fs5hhHKJE1+KsEdHJGif
BMdR+Hs4tFmSedESsNddVHpa+iqU+nOjy3hHYTRosossN35OM7epOp+hA32SQf+b3Jcsc1rlvax2
Uo4QyrqX0tRlxaHUd3r8WJTvcXFC26TINwV4rHOgZbHB0vKBok521/vGT3yoAKnM4/LFRm8EpulL
MLKASt9HX+f9bTcRnD2dQ611VqopF+Rr2CKKftJWCZdJVHX5RXp/4yjoHFQ1VqwYrWwXEDsffeKB
qHLfoHUgfsjRtyeFZRA/dYGB/gERRopOAQdhJJVoXK/paB/LZ6oO3hjjWa+2z1VeuEaeCQ6d6Pbh
uX3MAtNUSaQXlxE6sdFbPi9uPhQOtUt0ZIH7S3vsltzvClPkQaKFcug24/Esj9Nipc1s9yjrT3v9
WAXZU7drvHI/ezA+XsqnIlxElXYRsOoczsl2G5lEAtLIY+zTWnWlcXZHiGtBhgwsS6hIW7KH/gyX
SYabK+kXDQ/fiibK/FYzN3yMb5wfq6LX5FEFW4r1NNkphDqf2uFit9Tpe9np7KdZlrzbh0f0ufn+
+c7MwcFq4k7J9lBQhdbFKvvW7+WdSJBHcEz5Nvq+hCpRQgEQtDcvZqb4aT5/rYjIjAg1DQ6I8O6l
NWmPg1qzb2oau+n0ASAEL3sSQhPIYznqmMZjYdauUlZoWdAdqocJfWBZDaY4I5g1FoOdz0Z/Id1b
ERqq0/OAflUoU5PUa5KQKvmj4CMI4iCDg7C5b9OEgTzr0s0G9JDvZ+PZspMTtU7mHPkR+RnFid/3
lpNhdD6tPBDXIrAW9pyIPhGHcYZVWKBbxNEHvZ8n+yvTo5U5JfiI2V2Fvq/CTZ9Ezz8imxy85REr
JW3C5yo6KNyws2WnkCAXjcL94fHn77vd4AI0YkZjZFZIF1YdmZXtNQvSlwaiBk5nhDXeL3tPRlOj
m6ARMoAKuJdiEEc5S0JdKkUAc3wrOGa1aQOaSET3heTP6YMFletulINkBJ++3LhmObkZaKqiXnNy
5V3vel+GvCeknIFMiqcpYEwBTXSBHktbucwETxmR8Q38UfedetK7j4RiHkBKvbQQ+YcgmOa7x2mv
SqToEUwvZufMkJfXspdUeVx60Rn+w2Pk31+L7xuXcnmdA2shLXIaPLz5+mhCXJvVB3dlIageptO4
KwWDRFuTqahPfBrlwr+i0UuM0wzqpYxHdNmWCQhiMggygoF4wig2rT2qmczBc8X69MzoKc7nOWyW
Y0U+xkza90bRYFziPa4T38rpmwAj1mjvH5eDqmFiloBWxOb1zJapVdLEAlA3dAylMYYjo3ZR0NfC
PEulfWrgEDGG2ar5oTO+TqMV3v4BmwHelX3uoLKG2NSySHGhcuuMKQSYssg1u+iid5i+T8FeaifB
bZObsHhlkju0ejeCFMtWcC0X56lPHGsWpbyb6HNlgYs54tzOpb7V4/tGfWuMJx3FOK0QlI1Fq+CC
C8IqzVJytcDQce+2aNLHAKDg22wGDp/L4DMlKkuGUdpYhskOU2oHefddGd5IU7hy8VOe9R2oUQTP
TiKT3GmBFPNUxxG+jRX1+x70t7WSeVldhpb6NKgPZnFPOlmQEW0HK1frXM/IVVmrbet5GUrck1m7
t5LmkKEtc0Dhf0Tu2WkpVJVaL86MwyLiqxI4P5/d1LORgdinAIXHCLXp5DKBIqdUvyx159XVO2bF
bzv+Fuki0a8WygUEmN3IWCrBZ6xTckcQjybO7M5+ez/tCw8VIXaSoMQWPbE742tX+fahc+X/Qs95
OzC++h1cRKAqVLcaigLAfwQ7Ehfz4xLGjytn9ughv/wP05y/rZsDGb3LofSZw6tmDCFmYELE4KFg
awXHkc9vUOSiE4uAo1VJd8twptAUdsYe9egBJLx2/djZ5055ny08jkG1Uu9rF1KWgTUaXiUfakyA
Z6mTTtNdm86ORPBMh/y6tiRX1j+yUhZ5gujncgiVjlatlwwTgF1tpMHYqSC3NFvkBl0V1ouJMU4M
hUv9k0y15FRbVe9Jc/7WDs2P2gY/eTEjN+2SoJlKNE2NNHXqrn1ILbRSWUXsxHJ1p60Ml7rVja5C
RaOSAnzlEyvMTOTduG62BvHEbjgXCegMTRH1rwCL+LzJtvQ5jdHHg+cqMxyK0u3HN7BMuGwgaIf+
acZvCqL+234kQAQ+b+pJZYLHeECs3NvgAU8QOVrBlBpOB/KrGFz0ch/vbpvcavC9Ph18CmVNWs36
yojvo5cC2Vp9yBE6HjFjRsI5MA9oZ4fuZvEii4o7gq/IpydLh1QIct1gwZkwh6s/QDnIiWzRYIZo
R3msgWJun+e4xDTyxuLBb/TYNdvcmbPZq6WPkfi3t1O0Kg5rwBlpjSzDbmp08a2kdzWlcwvIu902
I3JOLohhCgG9e7IUF4LZ+7r9kEHEVw2aG0sv7fzVBl0sa0Q6QdsB9Cdu80lGnUSmbZZzcZn0783y
3Meam2C+oprvM6051ulXPaLB3Bf+rEAbnTAfL3POkNlhMVDBVOS6vhtxK581lDVT4yXDZ61AfCdV
ujugZhVP8mGYXxRNEAhtjUpdHxE+c+gpabpqkYtLNbV3VW4GpXyYE3qoqsGrWAGK3m/JBFZg+6Uf
RB1tol3n50yhUlbNLIFHTeDOyI/NyfSNS7Qb/MhpXWlverjQvvwr7zK5iCjr28yWVifO9umO7Ix9
uV8fFEVtr39YmmmoBlF1E+qDv0deUpQXGTUnPA3VzggRtgZD+XjHLF7J48rPBmaZI5MdEWHPegT/
6TufVrkwKFnkpJk1hF1aVuz64TQriGZtRxdRlv3BbT4NcdiTDgWk0PQOy2tPTRw7Wqc4UT2GahUf
JctyJIC6NEUOUUJi0P8N1z+tc0iEylPZZwk2l/lRaB7JneaXh+op8gZnxfUB45r76UXkOtuVMvXT
LIdMbRklidHDrDocW3tnmObBSmyvSt6N5K2Pn2VSY4Tja0wfJAkSvzbaJmnrsMEOMaDnlC3UhzV/
gcIBBujRrNddTDK2zjJ+RGp1qPNGELltTWDibH/+3vUCuYr+TTNlOZ1w5WZ7gnTzDaqxsYsB6SwK
VtmzOZg9feWEd/DkL25D38bxT+vr36+sG0bTaD0FpGpht69QJiUhA2GyKAL+Q47zt51f44RXdsoZ
OnLzhPuiIK+Rckpmy9fbvURQhpcfxuSvvoyOdDBeb+PI9mX4aZVL5zRMbo9sPWnUzHYMYxlZSfcq
tCxvmxHhyK82lavVWSh+kTnr4eq6k79qB80nu9JV9pIPYmZUdwzFKQOhdPhmj/On5/xKt66sRvM8
aomG423F6S6irwYYz5Omd9Tou11lrjWTQ2uyB61qHgTr3a7afO4rh2DErFNt7LDetbMJJf0+LNHY
VN+ZB+MoH0VNEaKvyMGYpTbZmODF9oLoDLQrY2iPql80quCWFZnh8CoB4bbdFzAzW+peqrqTjCkb
1hiizduOCD83jwOojqopJXkpgXKvR65lg3jPDAovs5yVJ9r6qnjd6WAeZO+/oMoQXD28fOwsp7nU
FOuF93VVHC4CfZcFUgzKv1XJTfWzhy53Klf02rc1LXwNcr9mWq9clcjq3EPgYoWZdPKgP5Afctd0
CSi/wgmtabKHeal9ckYcdbLfsoOoHi9CWV5mliiSYg8RPm7+mj1nqtNd0gfDi6D8g/4T6J13KIFC
dl7VvMQXzQZvJ7t/f3CVRyGb5UrS47SklrrDQ4SrDfnTvzuRvJqsqSyD0hGsDypGTp1+qRQI37TH
fN7lUnFIorMEYWe784vh3ZYqkUuvK7gR0fCqspQs/y+iWfGgP6u7YTcGbL+cJOHDsboej1u2OOyx
SzaRAiVtqFnaD8OC9hqMgqFw51eScVA6aKFaJJRy84ROi0AqME2mLZ5Cu6dYy8NELoNOve8xSGXV
oO1IyV1S1E4GKjZQUu5VKK1Jxvd8DOQSjWygzs1wE0cTJEImNUzVl7kAtZn1HdrASgstrAgS4bFx
d/tbCq5kXsK2j3BU0nr9lG3rVcbr1PQhGzM3tfMwMk80atw0yQRXmMgoB36jluWxZcFHoTd0Zy2F
1y9Bpr/3yeznrXHsoh8FhLL/3UI5IFxakHaxCpHPQu7T8pRGENQbwWn+WNQSoAFFz0gkvS4KiVUu
2lKiRJ/B9IF15uq5nL8b2rNtoDGMHln5MTbU6czKqyp7pzYiBUgB9vIqt00GrYe+WC9NYCyIYw62
durJPRjXBLmpCOz+oVyrF7HZxbhhtJC9DnfdM95WEUqixcjRXVDAoLLauu1JBLICnOObFzutXtQ+
xeVSNt/B7BV2kSTwUsEVrXF54Qzxp4qW2EJlUB2WzqGEzi2zF1XkBYfhlwDC1W2VznI9KGu6LQFW
lOZbjV7MRde/l0O5G5By5xKIiOxKEH9sN+OYuobmJ820kZP+HoszI7OZLSHr1aXatRXw4lqkAh89
+njV7EVOH/uhOtdlCyGfcl9W7NIV36BY6bRSBLJH6ijNoQU9v2693j6nm7t+9bu4XU/xYMXytJEu
RRG5aTVBc4w4tf1828rm8biywuXilQEavjiGlQHSVpXMHCsCDWn1sUCq5Lal7a7xK1PcFSLZRtYT
WsFUkJ77V+ZD5vGiBom77PCE7q1PAc0dmpmtC/GzQ3T8bwSotm6xq5+w7vmVi8VZMjSjxKRLPaO2
gSo1oZCdhFeP6RcCmip53st4CO3jg7p8UNUWbMF2xnJln8P7OUHNKkthn/nNK33OUWWJ/ZUvhj0P
r7ELLUb0RdzedqF/c3ivLSsFa4Jtb735p7pXHboHm4E3PvYn6XFtOGvu0F89gJAxbATFCJFzcbCf
SETVIuT3lyV5RCeyU2uT10vPBE2ftxe5RbILWbHPQ8wl1E1URoZl9EhWTvWZoQwZpGFZO0iuUYJw
HhFrF8ceHGohGjMcd5jD4UTBISEdlQc9c+ovgp+zmSN+/hy+ciixrO17hj3XwvFVeloZNNgpRXU2
xAg0Hrzs2SnvlKBdR0OWE/i+vds/QIAdfPGQxHjgYQT2VeVHkYZ2c+zsr7dNbD8gXK2RwydDwlse
1fFxV/mTcAwVN3HJMfK+T0i9h9dst/IACoVkV2/9Rxx6ZZXHq2bu1b7HJTu6S9AF5tf8ZxTSYDmC
TF9iTuuzffVg/8iFA5ib1+yVYQ691E5KeogPAzqM2iHscTZE8cNmOH9lgQMnfbJQM1ktaCFmtIJV
uLw6K6AY+S+YmddturWNHBAtnVoOrdVJSI50l4GHDJRQWoOJdFx9BvPk6pXZ3426cijm12tU/GNw
Dd52oM3r/mq5HC4ZOuTTMIaOHhS8y4B+tbVA2qffF3LpFMsPWgxejDmm2za3y5RXRjlEarXOKosS
RrvvtW89VM8makQ+ewFA5D7IF06dD+bk8+xNbvc63+kuBvTDAkwQohMqcicOsHq5segswY+Jkjhs
ou5SK4INFiE/T61RGBQjwyVsKCFoWB+sUPXATBXgxgkRYGEyq3zWXdSihdmiAH54kg28YMZT1iOo
iJedaR0UOShFjdrrh7rhwDwRWibVCdiWZuliGkswS/KeMTCnw4vQaCstJTTzBPmhKHyxOOTRLL2Q
ETasBSTytfXwdtEFk2cdmnfI4H6L7i2vD8zZqc7pWxdm4fRfZOGCI8PTnTGNUlCltNLFTl5WLsa6
kpy4PBgaC5e8dSII4vWk290+M9tF5M8zwzOfafZoUCgzS5j2W6F22uW4ulZcEmUygnCBpynrTVKk
6oIdXjCjUU7f0oG6PXoSZb0W4IAoEPvFnH0VCCZLaqpRjjWt9E4zulNVEJGiJbDZ5xTva+toATs0
gq7AX+WgW07LoU9lQHR3xmQIIuDqGd0oNXOaQwNBdqjOkuPaklicG28OmLeSCJRBddI9I5x3mIF3
zFAJjEA7NiBxEtLibA/NXn1jDo4YBLopSG3Xzm2iOOPJAgnO4BeLkzk5QlJRZVIAEDyXxsC6aDBK
XD9t8o1A22Gyjr0tohbadiewTpmWQkyTr342NpUqsye4YIZvzRLU4Fhn8asUv94+H9tI/rcZvsY5
TYtW2zbMmJhqqEEzGeVfb1v4g7d+muBS1NKu5iWekKKaBJN04x24ft1ETe7G9KnU7imkkUgyv8b6
qW4ued6jOyANUBPwWCwAwe1Cjvn5S7igrxs72veYcb2gsOrk+pfW/GuStWKf5CCImEEtSeOA1AcG
/mtKFFGEtA36n9Y5CCZjkraVgd4RDE7eJSAqdBfVAAXttyU6m1KGBlbwzPaLsyrEQTbAkWqofCUn
kN+8pRrYaBmK/Jl2X6ed4GSLfhgXHGpyaapNgR82QRcc2zAxvD9FkC1u8BG65yzKHm67xGYYbNnE
1E1NVaxf5dor/CIZJUaiabjaQbauNstOKaC+LkeeJrehlgqHWjYTmit7HHIpilKgSUyJ71vQBM9G
/GiBqoDZidMpD1b3OuqQ+ZHYgSXt8+2Fbh7iK8McMJmk6uMBzFEXjTw3PaiE2RNZ6tBcBGdMsKF8
8a4bRytiEew0HfhOBky0DxAAr4agJ1866fH2orYfZj5XxdfsqqzXssaGtQHK0d6iutoh3c3n6hI/
SCD7djoH5R7NHe/y74vhtO+pp3u3f8ImAl/9Au4ga2PcDosMB5JBy6SiLX0l70hNkdKVvpnUXNnh
jmzdKnKC74fqmvqzgu50Zf3oZ8W1l/tuelCk+pxayDyyg66+QNUXtzIItKAAllvPVUXOINkJa5t5
UfnY1hdinjRJ92imBA0YISkYMJPhR5u919EjIfLrvHQOU/EiaoN/kAxQm71rEV2P2kdRBL20vhpY
rlknLgS1PbMfvMQY7xXZ+pEYFCx+k360huVenejiVmq9N5a3UibB7X0X+RmHFLOMzFxrse8d2Bil
+I0umNsfqsOyxH4t2YJxxu2b42r7uZxSgyYxZkRwbovenV2jCtfST7eDUDSa7IsP+6fiIb9MHFEo
twmIV3bXY32FT2MjD0smr0hdK0etrvcpeyBp61n4HqZluzWZBdmOyKG5dHIqymXW1gMsRX2IXmo/
6+OghsrD7e+3fp9/hHC4Xwkx8U/haXamSpcbZRrjexns6er4WrQiKprNhVxZ4E+mlOOJHz/+vlwg
gbI8suRdyr7fXsVmInFlgzuVxmjq0ahFiFmWe7tjnqoRf1QduVNdBbzvI3hiNMHkgmhZnONb5dja
sYplLeZPGW8HKnmXUk2Aapun62pdnLuTaGFDQaW1H3vAuaeQO9dd8Mk7jWXdqdMgOMzbLe1X9jg3
L5PMqiZjtUf7k0bv0LP9PZKsj6r+Pg3jzuxLJ0OeZmMsy6rkb8vcgDSfigSoNg/b1a/gXB9aihqU
9/A1tST6qBXocEAlUcJliXe3g5X2joyJ83/nQFw8EEGtRiviJL6PjdIFBc6uUfYtnnelxIbyDwQn
Cnav2o+3jW5fm1cL5YKBWUvLeYL68L2dMFeLS6/DzKeDUlGQNgZaHD4i9JTNE+SNoFikylPY1vLJ
pOAyi5WAtUPh5TpzdM3e1eVdA2mUFBLtt3+j4GT9SqavgE9nVWxW4O69DBQUxXbuFMx6SdP7jqj7
lr1mkY2mN3N32+jW2YIQtqpbuo0W4F9VryujSq9mYxRBbz3NJt9oV3GfS9zO/m0rm95+bYbz9iWv
ZFlRII35/2k9q6dpJ7m4cPfVIU0cEa+RaFmcX/eJGYG6JI/vSSZDYjHFmE7lRUonAI2tT3a9LM6X
+1yVknmGmQ4Dqrb+AcU+p4mPfYV5IGhYzMvo9oOo2itaG+fKNFbr2m4bDXx+5WGIDD8elr1eVwKE
Urbir6vF8dlpAvGnclFgZzyYl/psfJDAvpjfk78KZCj38cHG49MEHXVrl+x+xQKeqGQvWCnfh5N3
RLOnnmoXsFObqXZUx9QrukiwUJEV7tYcZn2cGbiaLkT9aZT5j2qIv7CqELjKZv34eju5i1OmUoKZ
2kq7NKXyyNR5Z8dsN9UV8/NheYpJD3gf9ohpfyJ0/Ziln/2AmVrQeQwrgT7GsDxKzbtJqfcSi4Ip
gmifBCpWvEGjoa8Kooxd9AxCoovoDX/rZrz+4dz1O9HOKnQLX8GSqNMUJ4Lws13ss5JVaOehgq+x
/m98lHRtbf1aV4Ck99MkD3WLbYrk/TKmvjl/CMBIcGpVDoyYVBujXmNBWljc4z0ZYa1HgnhHg9qV
XOWpSdHiNvmYZaOYvhZRoImwkE/Ai0oBJWcFLGQ+OpvNoA5XkrkF7EYaaqNi/k/RcjmQIos2F3GK
Hc0L4wcx8mBlX5ubXa/44wI2m/avRBdMZYo+IgdRczdaaRTjVunl96hjvsrmf+cmfNI91o2N5mQc
2jQjidOo+jm2qH/bUQTAwKfaaZMb85Kves667IH92xu1nzI6029bWb3thsPzLTK6ZE55S6Gy3UYs
wLsWSNmOaQNGRW0QBBhbojrk6mzxbTLLOBp5ncLxUTtoHWgkgOjWTX3U32pn/mp9xcMrnh9uL0+A
HhqHHkZX11M84UMZw3JK6y/4cOcCQIJ0WRLdFwK342fT03mqC5Ata5c5Hg852OeVBlNpt9cjssGB
R1oza7ZV7CExoZYGNcImLwUmNsdur78TF71EiWTN6rpnnQdxavQ1QksLSphE97v5CfqGkhMwF+zz
tpugeFZAHNbTMvCAH0e9W9sxEl/0FUVHgcOQPqkjCmJuoDLFS3m0ADVS0BGIZu9EZjjckKwEqnw6
Fh6jLWoYoiOYEl4gV3H7E/7hHKgm2AsMHcTi3FUMLTilalSY0ULl/0i7sh25cWX5RQIkaqH4qrWq
eqne2/aLYLtt7fuur7+hvudMy7Sm6DMDDDADDNBZFJPBZC4RM5paos/4nM6qfAhFr8BK3MIWov6+
33zY5M6BojUqiCdhc42Am87VY0uF3GJqG9b0k3i0cHNPRGu9pzyEA/9hdP3em8s0zGnQKutlyh5X
Jr0OpNbomXLCqyHGsiE6VUpu/DAM9n/Xz24N3ET4MQEQIfRT4w39h39Q5hVuAXeMVPCAhlOHX4bL
QbXb2DZAhZLaDRidrDSwAgsKR+Ja1f5V+PE9uINVyqDm1SVsQuvmX4nu9dWqYls4BOMf2lH1tfY4
d5+61IBcorNABBk605KjCFJr+17+8Su4wzQ0A/iPWQxWfY04RsXcUUPvd5C5AjcX2eFOU6t01ZjU
7984A2uv7i7IwBN3ORgoFM7ps74citZSTafxRZ63W+358DyNZ6+uSB+1agPb8ql5Ug9r75LuSz6Y
yTxRRfBvAqr/fk+NT6ypeRTkaQ9bEHqeHLxOIrv019Osy8cIvUTgo3Muf9rLh1nj+aunpVr0Zj1X
1OzcrmC2Ph0uWxAuisOohq2iYeP7opbGiRercEKX2ZOtpwfdLr0/0Nzbj0Q+viMHUWajDmOZwGTr
At3RnfUE+rxz6CoP6O6xo8WKP2sH8ayJAAs0mUMpsiwxaJdhFxxY18ZpvF3JaYEIEJUEaXxl/wEa
XwYCjJX9Coy0ilD5WoFA9skpNyzVM9BLWkG+xencwZ0hLN/4SLhBkVYMQyLv4VAoi7MWvF9Ybzag
nUZDYkIRxN9C7+EgRmm1oqoNrG/yqsHqY0j7Rl6MhnKl9UI7xbNGeArXP/l7HPvhPRzaME0yFZq3
CBHc0SWZpetu3UGdMnDWOy5+ih4awyvfwPaAE+mJGiQuY53GJ88yvc1CY8A3lSbJGQfmESy6qn/+
u1P5DnubC7WvjaXQUIQB1GAsqhrs6q3w1i8L3UZ2VA1LFgrTCLyF56tu27QMaoqtnJFmZzoIuR4F
ixJ9Ow5qKJg9SF5hUa0LmZfJQWNbtzzmbukj7wCmumtI/U43f3AK18zKBZd5B4bt1xy0qGkWGIZm
37UUuZo7HYoDFB9LCyyL4mm6Xfq1za30XvPaGFRZl8Z5/H7/M2hh1PYMLVssmVn0vCAD0PumM8l2
0lnfF3txQ7yIhux1bVj6A9gTYBDPWq1LSThlK8LjikTF0Zk8TT6OBaba19sLMNQ/tG9IsWUWnmnA
XWF797qvlz4/h0MyeMPmGa2b6NzRsfIaIBG6KwDS4LaxcucPdlwAEu99h5sNkPIiDEfoF2HH4Wrh
Q37bvGk/IX+04hPm+K04AIGXHbUWmqnEz5j9q0YHPBDNpJrGuCVHLK2zdA1LkuOkXmOK8zygYg5d
+ehhVX3x+vM/hPuNTQ6LJ6mtyVhAsdecekzv9xgifbl8gnchYmOBg94y1JcibAC9i04O6Kdxcl0A
fOt9+Jur/GXhNzGSslH0GL2Ca+ZALwcbE2+20rRXwcPlhewi0cbMmpLeuAfYptK6yNZPJU+2DNbB
bIHA9+GyEYET/KY+0i1xp08aFLg6ZqF1DK8iDNY6MYYNMVQLscPIx2xOKhQe2K1BoVHuP86nyxzO
hp1htsEajzdozZO+44JaHz3dCrLJbXPQ/QXyZlA0v4ZUNt5cmCC8vHDR1+Xiu0CnymSqq/IYeYnS
My1viYhDQmRi/f+bDaxZTKRoCVRs4E2d3rGwc/ps8S6v47K7/yZMQjOtlDOyfketcbOmsTv5dNmC
yN05mAgJBpuaSFLPQZeD4uqmGxdXTr9WiYhLXbQUDhswSki0SMe5AmFLaqEjbaLCDqzd9uOt33Hw
YAx52uhrfN26Y/UmfY/s2o4QlRWZlTNrcpPDZ4xUS7ql2qhrIuE9+Gvv+uVPKvAMPkAzMNxLyhhH
u4krOwJvMVTwvLB+/HdWOADpFxaFJoWLx/VLHyV+K9fOYjSCBJ0IQfiYLNNBPN+tJ1nz9U+yC12L
zxoGSMoj3ATBQvYsenAKLXLYMSRTn7AejjLaXWkZo9MdM7Qdx3ZMrOQ2ekjviDDy3H9FfADW+4/a
nOZFompeFDDaunpfWw34RiKvcgvjytDcMYZES+eLSDIEJ4IP0XpVR+Fggk1TY0eqpV4W31/2kd3x
o8154AOviVW1TluYGLzJQ+iV584ouWCCxltlQAPALfMNiJdhI0WMsqLFcbiiybXSmjUsRyPooAeo
PiaNYHWic8YhSj9LZNJWEwpRr2QNzegh2h9NQUuOCFPeWWw3rqE2+tQp/++PoxteoTRs+qNpZ+Am
wqTIKl8k93aCDNqT7A0QlUciLUVAKbrS1g92IS55v3I3P6PPlFbPCtw3tRE66L3Ek6+3hzCwxgxp
y7kU3Dz7NfGPE/H+/zf2oiz9T+IHVGUlirK25tZ2+MWUrO4bXZ/X9nBvevSnbs8HTCNhwfeiIocI
Ct63ZvMbKmWmDYpqgILGUrwIMgtPrR26a/TcIinv0gW5i38G31SHxI2hENPgLvYxTcpm6SsTF5R+
mEc/SHR/TkTN0LtPIgxj/tfKei9vllZEyYQmOeDq3OZukX4FDROIHEDV7lLNRFRbOqAFE4H5vg99
GOUOZdXEYSiviYsIijbIlBQlWkCJUz600DVpXEMrjuRsoDr/ec2ciH14t9MS3dh/rZo7srOZ1Hod
UjgxVs268UGTA7uuVzluZXTavHCqntkLGfxEjV0kIOxMgtQHeUBt8jzouXsZH99rp78fqo/fw8UL
Q2iYuUoK86yZvRv2huGYdFEhOWuGJ30pJz/OJmIvMZq2ejRWWUEsD3Zfj4+qqVeW3gWjLTXRYzr2
xwIDtWOvO2mLwoqR2oxCQJj0r1FhOqhFPs14ATtzpHyP6tYaITlmmprqMdbOVsbCI5Xj4T4bzcij
pPNJO31VouZLtfhBUK/tEg+0IJaiEsEX2J1b2uwIP4Q7mtLEBvQeo359v3TLUcpK9Lw2qZvJlRWE
spWW5nUkIVOg/ZPawIcv8OO30Jcm01DCGTMJ7/5GOsoG+pghr3J5jwUHjefr02kCAZ8BZjRa2eUI
9nQ2OhiP9WP5hRbXaf1ZqkRDNX8DXH/5FeViGGUss5bVCM7Ux8kzIWwD8bP30SVNtVVME8bi0sB6
dC64Ml0v5A2gxFCaHCeUWM56fSMnxnUC6SrlEzKwjjJK3xT2LWxB5xRHEFuOj6BMtaISsXH9kvaZ
l/Q3pjweNI0IhlH+5iH48SE4MC0mQhdjxK9CMHeNcA6U+xDbQ0231yAAmNrRV+YzV8fEee7o9Z/M
Qu9m3jZuxgFtXTRsxNyJdg7a0J2Qa0m0m6b7pEpPbYiTDvK63IytHEzyajhZZBIpc+4HQh9fgMPc
RZ2IWa3hQwuCaatLTstYfr/s4ruDadtDzMFqKo8p5Hvfv7JsZ2+VFxzXNpvha3ESg7hoQRxmtnJY
qfBuYDhomKv2wcyEZKrr2+WCL/MzuX1eJEaR4ZvpMaq2i3RaZOVcxoFrBgfMzDrtlCPoio8x2ALK
Rfl6+XPuP4n/2jF+MJcOSg9psRKiMHprs0RDd+pVHlYHaRK8vQVfkh/PHYolCusSrpnNi5NVk2OU
ovMn+pIcEA11ItMpALy3LnQfFWYtDI+bHvkfU7XUh8BrVVuBnFlyX3rjdXareeIK6d9E0B8flIMm
kMoYpSzDPdFi5CeoN9cjjmHd3WhtcCD11dBcSaQ8q8ZnMAqeG72xi/qlqTqbfUVfJBgLQEuWmHar
QhRpziFbNz0HKTlc3vW/eQJ+/EoOqgyjl0cSvGfMVW/0YxfVYjeENs/aKxTY4etle6LN53BpKSAz
VVT4KKZyT7RTjYL1ZQOiYIsf31XCUa+jDDLVs83O+W3bglljOKDwZ0l+fa3Y7Ie4A08QYfLa9qGE
ySEVU1vndq7B0/7ZyANXR75lghjnXJeOYIm7R5XpKkYvqKqx9z3dXnphMA81xFqQnaCf1OEEIln1
MF3ltuobn6r5WNxKoJNC66io6rh7q2wMcy5No4CMrNRUFHJXHc7WBj+3ExxkbxWRlrzLy9w/QBtr
nGuGRVmmNEJD7dCdMumq0sG+Qyo072cWZag/VjXYwdHfIR+L/J6FD2N2N6rSwejul6J2l/55Gq57
jOrF0ZdE+YSxA0EUubvrm9/H+fIUz0Zjrp6Wgf85aAIbfGJ2hpFs/ZY2IgasXQoxurHG3ajxpCZN
GaNDq/m+ZHaBeXviZiiqkLuMOYza4Mpz19dL/m0q/kkwuTHNX7RLGASLqaooZMWH+BSCBf5PyJ9F
bs1dsdNC41Af0XkXLHgRhbdSaGIy45TPD5cdS7BvfE6B6PMwB7OiQjU8Aq9V4DNoz43TaDVM9SUq
TCbuDchudo7PKYRhn9bjTJAzhyBxFTN3KCQPsgi+OqLgG/8wx29FvaBINQqAYhdsP/aNTyQkc8wM
UsNBS1k7jRkGq4QUaesZ/C1m2Zjgblo8ZzLFWMdLIsagnXlS2tJP2MvlDdtvNtpY4XAnaOo4HVcH
TAbdoXrmjvVid5jFiAfZp/h2akKtKs/spVFcFokCTdEGckDUqV2hxxMWabLBzpf7oHtq0VASlLbR
POXpfVX6GRWtWeSlHLosSjq3LcNp6Ct7QtnWcNYhDQq6qPKGHFXzESOTC55VSMF5opec4CQSDmsm
fel1xATqOdMfpu4qUXs7Ml4DdKIKNlbkoRyydHOIFgEFRzF+me3wUHj5DbTog0PvrKUyI7RGIcX8
+icveSyHMlW0zHpX41YZ1cTOyOwQyTHZaA0BBvHA15dMAvTcD7E+vJefs0nDJYwVPUPMk8yQTM2s
kXaRJSU9GE9Ll7VfUdV4njALWCsBfoZ8Nlu0KkUiNmXBt+aHbQqMpk6Lvrb4YqV63oB94J/kNjYL
XcOHTVzSEHWKUgq8kQJmFy0B6QLkbGdBd68AcnhqW1lridwm6zVRYfYdDCGdjmqJIZrm3U8Fb1bD
gU6vlolCqvcoK7ojdvDSvGWeeQQCHGMfWtU62gk6Pwgt/Q+pknZJmjYXh8rhTsTkmQzrjiXq25wc
jNorjtSLXXYb3kwPUXDH4ld6/84Hg4YvEUmyAAT4KZqkT0DmQbH+pB2tZGotqXvT81tj+XYZBER+
yYFNrjRVTteeHXnMkevDcK4qeuQIAJznmA2Gqsti0JQhgJEsNI9CbLw81p64S020Fg5ciJYTzEP8
54xVQ+22cyrATMG28IMxNKwaI2uxLSZwo7WL8YuaxfY4iMZ4BUvhh2M0qcoIUbCUKjYxK13YoyZ4
pu/fcCalsqJRMJWsr/gNXGh6w1hqZhgG6B6idnoMIIqBjbpHgI+p89a/7Gb7sPFhjQOnmNBqGVNo
PWLqxwmqG3VxZyl1LxvZFXek7MMKFw9FZl5UczOtmYe1Ib+2g9EynRDJG+IV39LrxZadxA2wZkd/
UqFkJ7ps9l394wdwqIUX2sRGgt5zNW8dI4jceFA8dCEc4yGBrPBz1f8op8qlRSJI64i+LwdWRmGU
OgUp95n2vgJOJYqZ3KwRnGSRES4omkgxTRLII85GoZ8ChXpdJl/HoIu+vI0iMxwkKU20mHhiq2et
kPzr2bxJotj9dya4yCfO6yga21k9D+AibSbNN/S3peu8y1b2S+Ebf+QAKWiGvMBIIC5980pK78vi
hYzyIxhVwNrsSBmao+TZrvr4djbma4Iijpo8ohFmnMGAAlrzf/dreG6vJJjGZe67NX8wupJl2MV5
eY3O7GHx8+s1CQdyeP2zKG2xj2R/HQnG4Qwo5QstaiG4GlR3E+hstCgULGw/pvywwGFLk5JarooE
09OoliVtbUtS5Wt96Qzm7GRB67CiELjo/jXwYZIDmhLBHHrME2xs0oCJc7LM8LkGP8fCRANxf5N5
+DDFQQpytZkS1Ck7VyywYsMfyNvQ3czVtRxpTpu8LklqQXTbqVQ0ebbErsFblFGUNfrKoeaVjsan
y3603+b74dWMw5pBqZa6DwFyuuVMDsF0U3x6in+goBp9V17Zg1FZxWE5zU5np2dkzlVwBhaWmQjb
EwRAwTg8ygxtCYqmh5ZvedVIxK6CR1YKHxCCi/K3plYT4W7X4OrqnHHVCHGUb8viqFc1xpnRiDG5
qttgkkmxC81iIn4vkXEOqDIT17JBgYVUsdj0qsWQd4Mq6ZLjBR6KuhD2s7ebneXwKg2ysAxmnCRQ
QztBZLp1ex5ADKRVdylT7Sk7xTVEk9PJLUDfEppvRvxAMN1KVQFy7p0vU2YyNWXDNFHY/jU4ieZB
VVpI2pyNubfILFtFMlqhgRQk7rbL7rznRFtTnBOh/hg0SFyi8sJepfCuRLhN0n8Qa21tcDcaiUkU
LFJgnmNoKiY9iMWIH6d3xUztuc4F2LR7PrfWOJ/pOnWUFwy5IgrC06mxwsNwrv2VDkSBElOCnOVw
AG0lpJkCS3XRT/dj+VweeuFbfzcc2/4Qzp2YnstlAGaJc9dD8UwrnRRiqp0sOSUkp+BF9lKdB9oe
od5XdJ9H5aCn6TEtwG08yJYmL44i90+ZFn/rK1FacO9W2vw0/i4kIDmmplEhpyV9HTCXqCfq8bJf
7RZItyb4i2/qqllZt2EdMw4PSNdfEQj3GV7ls6MoZ7T7Wt1a4y7BPpNiohBc7p0j2+bP/h4FApCt
Q74dtZcK8n1I6YA2Dz1TotnbPYjaWubuwkWradMP+JTzUlgBXLqX0bmRMr9BIjmZ6T+IdLfmuPtw
RLq4y3V8VpPd0eAYlhWo5Z4v793qmHyWamuDg59QGYqYJaF2LpLrSoIUFBSvA3m4kua3tlROCjQ0
LZZ1ApQQegwHRUbe1iCkRLsdGb6lLeTg0BAtZU8lCT25gbanrjh4pdsJgzajiidnLUmCGtNu2mW7
cg6pwJhVG6QqVjdSPPI1P3SFpXzLMS+IESynhXwqcp5PK/es8aAtkIKUv4i6OHczdtvfwOFXQ5ts
1IxsfcUFfmuPz9Ej5GgcMIZa3U0G5BIAJhXcNozDqZzNMRQ2sWhUxu1waGy1r1wmq186LbRAb3QI
VaW2czpcV6ROrMgIwMxTfJZp4KfxdxlM7S7Ir9CwaKLDBK0XkHrpyTkNC1yglfLc1JC5pnFQodkO
FVelWT4vaqJYbSV/bg0sCHWX1wGkXJ1KYjsMZC8i/X0/4S9KMrld8jGw9BhttJVMEW+UzZUavIxV
/6LqxY0GxsBgZn7YPXZVZS2LFNoszCeP1LFnoIt4mTvbML6EWeWFTVB46iOr6yu1KUDmjp7q+sRK
3crCH1Ud4boHOo3hQ1QYx06iXlvKbq49tD3eCvMXWe2dqNRPtI6ghYzkR3wYRX0Qu7isEF3RZI0Y
KIz/evGzMoxUSJMCNMv7ODlFxiCIXnev+40BDj6YRKpRB5vlOWGNUy7gWgL9zzyJGLJ2XWpjhkMQ
A1R3EVGZeUaTt5Oqj6n+cyrA9Gg+XUaq/cOyMcRhBmNakNa6gZfsNEGV2pHz3mLomA87u03uwxYo
kQW3Wal4MwGVvvQsZ6l/+TeI1sphBtjsjWXsdIThS33WQvOOKctbO/4cKtm7bGm3tcvcrJaDhjKX
pWyqsXuQqEIJPMP4pFveK8p7JG58Sm4Vu7O75/E1O/UH6Q1MGpd/wPr3f7sYNvY5pJgHqnc0RGuL
pF1L8jcFPNzFSuPXN1fhkh9mdRR8292uvs2KjTXjtEnTjbUxKXEAR0Ivg29AywNSAafiNbNk9M4Q
DMSagte04AQaXNhi9mMQNp1pnlX6UKdfel3Q2757t358Ql7evJuTsVpSVLfGMX3Rpcybp97tcsUB
xrpa1341DNUZm1QQNuw0nTJFYYayUvHJjPLrQhxasyQBsiTH9nZVdoXkndXcinu5f1/gr4a4SIwl
dd1UKQrOq4SsckjRzaN54sHlnWjhVzscVM6jFLeFbpjnsEittL/tJ9miBTQQcrCPsNAzZWKx4HGg
aNTIB1cZBkGwIFooB6VtTGs9GXt6zo4Ib32Q16Ix4Q/mZH5Pqv66UA5LmR7RdEnhkaEKoeR0dEqz
dgyNuUWOnkPWuOipP9K2sEjWi47f+hF/PfC/2ubgNYqkIZyK980cINjc3q+TAPoX5pfe/E2sovP7
7fSrOQ5KCzy/oy6Ek/bj2VxZMWloFaroiIs2jkPRoiGjSkpsHBg9sHGpP3qal3uiQO53JPl1MevP
2EBXPvdRqo1YTCGhqgxqnL55vAzHyjun1oX9oRw8yppipqXU0XMth0cZ8uVH0hLFYVoJAa0w/QqO
ntGKKdQrqyWSLTWW/VRTvhACmtI2u8pn00OzeYKO+gEM3/p4BAPTSVUWd9Kan/MULbemUoKCN6xl
K5F18Nd1NP7R6zqF1NC0jpdO7tQYHbh8Uskx0F9naWUGmkqGAZZaJiA1RUXAbVOV2CCl8U0l/YTR
VZ9Bws5hc+N1JpIbmn5TscZfkvqTRs27SNeOiMStLo/cIS79pj2WKihcC8lp5NpXwsSSUoSbDWDM
jHwCidMq8SPzQQl/ZtCOlDTMC6Gpv66PitxfMQDBlBWfDTO7VyZVc4Mo/V5R5k0UClhadKwN5b6r
7llTvDRm/TJQ6lRd/BoHpmKnlHzWjBs6K/Y8kasgpzf93HtyNV3n6KyxyiFODgnD/Ei7ZF9pULkS
+xlAyd3tzdDuU0hPdVhJj+RYb8aqk9DIivvJapPIliMI36bzgGGE9hVzN4/R0NzEJH5YFP1L12kL
vuowO+E0W+OAZX6pBv2uaCbFCjIFPAaBhhZ3iJESmnhV3GNm4+c0X9N29Jv0LZGCT7XyPYyRtOtb
xMhXZvQly2OnrqqD3GLObgmu4zD6To3kW2KWbt8pN0g3oSlJqIL2e4S0ngSmr4xYGm5z7iQEVZ9W
KJyY5yE4NcUnStE+cmriO8FpWG8W/jAQmWE/NdNQCV+bz/LJaMJxCs7DJwWMK6FLc4u6ix1Y/eN8
EGnI7WHV1hoH/3hMyGRhbXCWcUAUVr0tpLCGfHq5vCqRGQ795Zg0TTnkwbkaIMdGPS2d3S4Q1Sd3
4iwG0vCPb8cBvVlKlSnV67fzqiNxU3cdOjusakyZKx2758wXEf2vWH5ptzisR4cxi+ugCM5m91yG
T3WNMdD4U59cIwAShK3C1XGInzahrihSFqxRpCu7dWjhCEYOdVW/uNWfmz8ZvNqD/+0X5ZzemLoh
GlrYNPAImefAlrrUu+wbO1mvX3aNL8eX+hDMUw3nIPfBPbTQQDKR+grkqyW7vln5BnoHrJ+HIrhO
Fr+4EWUOBL7JV+kpPL6cFThNmD9W8nSNwXYkj1PBLbeHHpsPyVNYEhSakCWFo2CKyF6gl51lrRUr
r+CTtgXfU2RqDYc2V7YsDaSKVwSBACcQBM0u1BpeGx3zMgPUcjFl+qgPN/pRFUCX4CzwNJbp2Jq5
UZfBGRIUTsqWBMMxPW7ryZqp6UiF7Fxe6K49RVXXSUhZwT+/rtNAn9mCdCk7h0Pp6uZk4a60Wpmd
4vhzKgv2b9dLNsa4B0Fg9BG6Xg12hvCRFQSGbUw/SlH3106yHUdhY4XfOm1OpK6BFXIzQ/T7LNua
LYPlHGRfqa01p9Yh3nDfPoFy764/CLPd6xf7Dc025rnbAMq8OQWzH0pHx1VvsnpcOelmT3W7Z2GZ
al3Kb7YAWGsHPlENnds9M9JiWjXNOmQwvNcf6Tes2KY+GLAi6w8o8HaPxcYgt4MkzKKgNDGdAzrF
T7Mb2cielb50u+bzdWQcyvNQg8lQ1E4iMsttaZEFWr8MGGxg41WFSXrQltpsvq8QOl4+DrtQvVkf
t3kq/HNJZ4ykBtWLYr6aojf/O+nypR3jLnGzKGOE3bl5ztvq2TBeQU8bj6hMKG8InGx0YiCgNb/k
g3Qr0z5xRj14MHVUqdrlFc2/VtAhdVUtsxVIDOyegPlWBp9zW9qZXtgd1e9iqtm1Go92QaN1VD0u
T6Os305TdpsljWGXevsjkpsbPX/U2JU5enOhHCvp5+XvuJONwyHcfMh1R7f42WuyFNc10pfIpsbN
6Kd5bLPmvmqKaxJhRGSkVgaBFy1Dbnd4iBMJzMfhv9xNLrCgakFGYmA3+/J2aUPkap8uL1PkLlw0
sbA4pHm0HgfyNMWdm2KM7LKF3/Nsv35HLnZIMkWaJaPEjE39XRkJIDrylZJ6VV39iOreC8b/Xanh
F4t8ns2oGhYoITAlyAqImp/m/rEKYv/ysgQfjs9B4Rcs06jiw0XLdVg9mX0sCPREBjig6jKjmaUE
Blh3yiG2OwgcXPT3OUSKilQO1RauVeYQbs5SOx3/d5WdXzdi/QmbIzQWetvVCjaiCk5jstw24ROt
m+PljdjpzFqtaOiJUzQDYkH8GSFRWi4MXTX6ObgHwuihXz2VDzkGbAxnwNv1IEeuDFpXX1gZ2L+9
Pkxzpwd9OmwOG5g20Wxf15rVhZLbQq1IIpgpqDHEFH5L8ZKzU70+lHp4TOTmBIKae1D6jAeDoPIC
Vg5qFcoAeiGlBZfcDD5nmQXPUZm/hjEtLErCn3U4zD+iscI0bmm+9uFzkUH+pU29gD0PcXClx6nX
MfM4zelV0EjeKN9VxjUrXnN0EaX5p3lhd0M9lYciSe9GDEh2xbPZ62A1Um7G7rioGIRd5ryxNflu
qggGKwkyF03oQsy9saYaGQn8raCs3C7uUruUC9WpMUtyQIHHlbvBubylOxqe2FLDVNfSkQKpGC4q
QB6iIopGojsoTrV2kGiHcAg8NGLatT7YS0b9MVCscER/WLq4ZZd8WVp6SFl+0y/js8aiU7YsrqG+
TVDfTV7TCW8H8tZIwbcukK7Uvr0lsfkt6lIrhD7xqB1mdrMg2DI6CFwTJRLkyfeiRg2hqSEzxdDV
916dzTnoWn2ZpBpR/xAPdlKlxz59Ror88fJX2zvQWyvchaUmWZk1XRveJRj3MOPG7vPEvWxip2jD
lK0N7qyREJniSk9iqNMM4L0GAyOKqQhKDTywW7vEf2uW/Gmt3NRIU6hvl83v5sm35rnzlufQNKkl
fMjkaJ6acwJqrvXVG6xEqY4kGI/YjQC21ribS0nzOcrmLrwjY2MP4ADrptuxHpxEah/HeXQiDdSb
pPe0aMDhhRTKfGwSIffknvNs4Y37FSGby6Fah15Afnk0G2t8QSuGpyf26K0q2uCwQf+pows+9eos
v0V5SHCtXVsUGmzcCay6Up3nJI/u0HTpVZpsD6Sx6yRxwXosuOj2AXxji7vpNExnNGAjo3ipDk77
FSxhurOyrmWo6rRPnZ+fq3sJArmXnWmnt2oFmY8lchcgTTo57Ks4uisXw2+hajoZJQgJ8E6dztnk
y9JtmqlWkiaHOaBOq2OGavKDckFWFGokUiJZSzOf8hTE4CAHz2ZIf7PHSrtSNDQCA9Qv/9x1my9t
yHr6NxhixlNrlPkQ3c3JK5UfccHYdCZQpgbHWZAf2ugqHWJhx+pevWb7jbhgP5dUiFJPKj3naGUw
5NylrW7h3xajik9jqCunxe1YFi50LgUB1u7x29rm8GyAqnAW1G0ErFG85q07R85gDaAb0JBlPomf
hit2XfrCHLahE0hPYwZ/MMHNNeZ3xtI7BhTI61p1ck20n3tovV0dB2WQMyqrVscje2a1XxZwJPq/
q7L86uAccsQj5O6RzI3uavNTPzzNwbckFmjy7jQZ/WKDH8lLzMoY5BKbNHiqN8le4gSO4geeYaHe
kFhfX9ObwWY+mJAwUT1JVtwJzsUuPH6cYn4Yb+wmyoK0iO7avrFzKbKK+qfJni4fPhFEvQcsm9Nn
VBEco8cyNV/xRjR+1uBuY2jIQ0njs3GgJ9VeJrvwI8EhEJx6vgygjXjPt32HU1/HaEyvEfWBXb6v
BzvOwA+OspFbMfajrDEwL1jybhZo82E5wFGKLo+7KIvu0ry1CuMHmzIoEQe5M3VgU4ymA44/BNWQ
Pqnj7miML5ftE9HGctATR+o8tRJuoE+g1jroh+mAAUX1GFyX3zs3t6nbo41MO/RXKBa5wUP2iTrs
rvoOGbDLP0RwUPnpvXaV8DRYEt1F5GWen8DlJ/BgAe7wKlepPmhaJMGAMqhOh/JmiCCiynHtdteK
LBpGfE9kX4A5foRvGZpcbRuoJdaLilHhIZrANfZQsvJBDz+PQXE99b0NGnW0iS2WUZRnuckPfd1/
ShpQL830YKr6zRCmuOpCwxpDsAjqdWWRJbSlBDRmxCFtfFLi5DXChO6Ax1Cp3lKCXjuwoJGQuXmY
2jnkcKuw8DrKvkddTUGj3j7IyoRhlgWp8HDInmWdCHZyN3rdPCtMDhBrsBzJgTrRs3Ke1/Z/zwht
+Uf2KCGClW7qo3QKGXALrTjIACJxLSLi+BsY+XjXcCXutGyywsQ3PIdfwxfypThWXuIVr9KD5oRo
zLxbafPEucd9D/6wysVXM8rcDVXH6E6vqWeiZNrGonbX/XDxwwQXSw11tOisxsJKd1QQpyrXK6NG
jPKGJT1HD/F1e7244v6cfYz4MMthVJJEZKZ9Ft9J45U03pnaWzUK3m47gxS/vkU5HCrl0iiTco7u
0DV8A4kBu0xuF/nLmL2luWyPqYqCqezoeCejkskk0Cb0nZUME17JpcCB9wsDm3cxFxJRrR9CaXp/
foUP9FwdNZt+mw7VY3iS8BJST/0xuiq9LrTFany7ebyNbS48MpiRk7pk0d3/kfZdS3LjTLNPxAg6
kOAtXbtpM16aG4ZGhg70nk9/kvPFv9OL7SV0tJeKiRCaMImqQlZmooKFPkY2lCc3cRTaoO/AIGef
Bz/WgVe0uFyElGvJVIAiGF3iIHEymrhTAI8v3fTXhxEeSg4VArTVTgo+6KLibseEHhJqj681pAuR
1i7mhuVzrEJlHGKG6yOvn8t/SMU3capVSm+GF5Dg7VzubMkaBUP8SxD9fyeE/ON1zIBnZ9/hYBqm
QzdLy0j5auwqqM1CL/4sxprbl9nneBzWjJ0+xYVkhJcSZOhUgt19l9qjhoBwPI+9sCvzdpDyORyH
O1MQxAFc85a4zNhnMMUoPRm+ZL+jSHxDO+UaCIjMgU2fBCm1DLrkI4PXPoGUse++FrvCrSuhtbto
a3CgowyMFVKEPWlNJ2k46ZpwY6wf539Iw/dTrJswdo4urT/U9sIyqR7wxgibr9CLYZ4k3RPqgM+j
2v1RvE0Eh47IHJo00gjJxBj7cv4+upFjHXBf5PAUYrh/hyf5gFn9HTO1ZT/8M/j53C8cpqhjHeaQ
BLbg9rP0IzRH0Nn03dKQoNpzhfdG6MOtH3LRgeDQpZNRYlF0dKNJ0XNp/ZQITAwQyysDdUmq/rfB
eOn4JETXn6rjPhxyDBHMfgTrUqVDs8VonrqKbNa/7WY97jOgwmPZ34sSvd5kJJaxihruotKPcQu1
NlxiXpYDKNQ7F0zlx6+5SsIGtQvVuAGjoR3UjdH1W1l6BJvUj+bste3z01gXTj6Hd1FZoSXvsTV2
Ugc/pRzyMLECGbmvVjG/9H3xoMDQIh0OVR5uI3Ju2C9zrtwu0++lZL4zwcyedgxCh/kI7xWICyYm
fOejGA+V2z5R7y09OhjqsJ/b6Lkh5dbK0VUpJW8srGW3LhHlFFpl01Tbp6HkQshFsMg36c/Xs86D
nlm2Q1LO4AXsg00HzmeDSuDv+I2tR3Vo5Pj78kadFgRDSVEAzR8j5S415G01ReDr1qKNJBqJx7uC
ouMMRMfF6devS5v5lmd8mC/ETr1ggkHRp8ScQVjhEiDCB1BdbaqiiBWlZAhrFoq3nKK0CvlsxV0k
ZeUcnPzAmTtv/disBzaEf7AioxYyiaCUF5aXgl5kCmtS9IKtD3K7cvAX0vH+QYlsdSzpgvAy1TG6
VvC0IwXQL87tER+pIwWLYvwjCCPBx93mcf0VJ5KPGPZqQjW4UptoA44ugJ1yh4wWQ8ExtHyJf4JQ
uoFXNLR6QzcDpWQrInHdJsd9Ds4r0klFrzItX47GpvNUuMZUDqgHl9YuduCz2/lGEbCdRFEBXyhH
4TpmdTxHlzoH1DKwgqKHLH83UygkK9+z9okUW9K+W+W39fUV5CWE16TT5DSIWIZPjY3DwmPRXiUv
38Iy2O49kIVfYA0m9pwQjsphT5iVBgtn5JLsrr3Tnf4xQ/cFoq7BRQXs2B/7Dipqf0JyvwK8j0r+
1ZayxthUWg1pjwqSe+73h8FvduJsUhB0fVSkroaRTGaCcoJiW118JeN3Nj+tL5kA5NTl71f/v9HC
gTuB/cIl7O5C9gIpmfpBS0UEUcEtyUvOTTNLaZ8jX226Ak+n4W4gMGk1dhnY2kVS+evf9C8F4L9w
RuUiqt7ojKrG8/e5/tJDp0d6je91L/dDT4KtKPtmeY07uMQZj+oBL97Q+Nqt/4Bbi3b9SMdtyLGM
+kSauvCSE/nQJXiyVsjrfxuCuwYl3YiJPtQI4dr7dgpsq6hEoHnrneXqK3jcmk1Nxjz2SyoYbqLx
V5RGoIg1W1pDJa19GyheWiTT0RRNcE3cuouuB+YiuFofq8nKU5SeKIPPAJ4XpXvDMETft6R9fNx9
Pczy96utz/qugEVChYfbgDndvOtM9dTPph+NhW2pbpNLCMw6R4WMvxkauzgxBRGG6Du5bVL1RE1l
6EejobG+07QLeisdrRXZy9064defye2UkEhNmlWIv0n/GKUB2rwXZUTcuYno3UWw7XmsAuMlTeMO
L+HynvgyccEB14edjs7u1I1UByGpRO8n2A4dKpw/SFCndkfOxozc2Nxnvlq6w7vw9hWtMgdwg4a2
hQpCgh8vdhIBDGRozetcsB4wCZEnuhduXr7X871g4dW2IlUXaHKJAdku3pLDiJLN0riW78UZq2jC
OZxjaZjRSiHhhcyRXc2PKr1fR5mbSHr9MVymaLBuTEkN4vSiCY0ldIP0NG+z0Qnv29fGx52OD2P3
JZx77Lxbqg6WJCw8CHYw/56n9UYR1iqwTkf8oNbTRg6UlzhIv1fRKLg6BEeSf7mb8H5UtROOZLdE
+OYP5FHYt40gWxKNwiHPQMFoNBOMUpqBrbdwSwkgbq2564snGoWDFzWUc0my0Lxgsre8z9ymorbS
C0rRHyHdCopqPLzQtu/nEPASHAvYM3Qb6EPJ7Z3U7vUasvyLeTgk5zOnRe+Xk9Tftcmr0C33ELyK
z4NooywzcnX0ClUzwzHGjVXDcqXoQrcN832RBxh/8NYnV3D0+Be4pJZGNcuxJ5Pire9+KIYIR27V
wq5OHv8CBwWScIYtcnyhPTqKVR2vVhW6A5uNrkFsZXqOILay/kkgt6/fiPwzXEjpVMO+IbxokXYv
9eM21fuNYREw26DFNBp4Z40hbNuA9ykPSuawztC3ZTrYZkHfGK03ihT7sQU5mqTE07Bq/pAYhHcs
6CjHKmTEFKRa3XelyLcG9CmG5KBED9OE7lDN8Ofom44ySf4zV1F4bhY5JpgEZaGXdeWG0oOW/ND0
xO4TPOvhPbWp0X0coodDs2xWQfK2iVzSKm4xxrY5nxLIuXbncnFBse6D8CAHby0krho5g56WeVEh
Dwrv91KHvssRNg7o7R0rH93hroSWSuxSAl8TM5U8bay2may6UhTZBtor9IihI/+kIS7IFupzfzHB
FocAnN21j0w95uVjAQSkEUpNxonAQkmunFHZmspPZYp9Jf454SUzgmso3LLQy4OuJQXNg0Frk0X5
yvgS5XcETQZ4qSTsMoK9qbSKHTfqLiqeagrXY6uzk3BTo/VObRCPRQ9K9J1KbgXTC9WCyx+omr31
0yBbjbxHQ+xIJdoa3+uKOHJruW3/QPEM1HWWHbXnWXvS0h5d3Bc5ei8b05WhLt+YR0PBKxnq1mHg
UJDLk02HmVZAYNRnvDg86y3BGvjVoHs9qkqqBScJTffLMLarAY9terIdi/cE//NcX9Q4t8PiixS8
KiM8Kut3Bc9VEBNC/Q9/QaLq1OovXWFbUlPBhr6VdVwfIe7ymmgWy3KByyurpg2CIK+TdhTeJ2B4
bqQgF0RzAkTge8Vqq5cqRQIilMUblmdDNF0QYAkggW8Hw63RIigFvKHXE1IfOCKV9BQpqVeB+jH1
kF2sUkEmI7hD+N6wjnQ9CKQI6QIoWEe4btP4BURcQZhxM4O/WqmPNuwr4CZUN7sxK9GChjobNU7T
VHxLdcOu5f04vkjj2Ui/pjjZGpS0SOPqs2zPee3XTNTxJ1pE7jYrFElnOeSELwnwoO+/p5Ek2JQ3
30uvv5W7pBowHNI+A4NzKSsStAjbUWnHNZAKT0U9ItNQd1LdaSCeZuBPm4VnKKJ33KxJXf8ILiqO
mAxdmhq83Ml6bdCuKVnoeTEAlyrTNwV6xqGdjt641IapnaNAWoioEKfXY4ioz39CZrn+LVzA3E/K
EMZLBAF15e+Q/X4uyMv6zSbaxVycPBZsiBjDCDAKBFOwc6xK8Qz2J4QDXbF0PLhBvcngJY9D4HMU
yAi4op2xmVArzu4rw1EOiy/pIuaP2iY6YUPhat4Oez7HXa71q9NTzKyrRgmfN5lfVFwraf01sB47
IuAe/0sy8DkOF1Cijb8KOqR4F2JDDBWyjH6BOhvDls1P6iPxmS85wR1o7YVduNKuHuxOxFC8+bpz
PcfcAQXfZ1LnIQnOcZybjlyWftng+jEbR14cF5t+w/res0Zj1ykUNlfqcEpj3V/fTzdfsK9/BXeG
Ow05ZVZiJtguf5pd81A8U1f/EHzpU/s3nPBu49Ln1HPnNR6DUGrbApGtZS+yZRDbglBIvBvvW2+h
A6S+MHG+fWg+h+SOZTrTqJb1D5wKNvq35DvEx8zW7rexs/RdSsMWUlCQ8RQUf/4lofgclzusTMW8
mmRGRfIbqp6X8Uef+Ga5VQ6Fk7x3X6gNMVTVm5/7N/mpugyP5WgHJxErSvgruNihCQ1dUwecZX1T
76IvEl5In9Of83t+ZtCahVbd6FG/vEeoBre92M+PBuQnz8JFuB3C/DUZvI4kym9JbMxleJnxOhxv
m2P7qoDdcimel95zFE5cSIOcSQLXCdE9JdhyfL+LrsrSUOvY49EuuegvsVdszJPumhvVrTf0HR7j
gpVfpvSfmeTnt3IwNpgwNQTBBiiN8tGi97MIG9UbkWzMvwQbn+NwMFZIhVQnAeZ0ofYvjgGJ20IP
lACfneFS7HIvfjQ1exTxkv/l5v8cmMMuvVLUQVGKpVFlUfptHAKCcuA04y5liNq37DA6y/Zu4ffk
RuOwXBWiZf3QAlmbZQ66xskIEaTjR4y69lOfzkZA4F136cjB0DII72m9LxHJyeTOy5vGlSX6o2Dg
f/bdyWirc5g4RiudS5Bc1fIhK09d8SDneDoz8gc2mjt5No5TXT62lcrgfpJuCYkeBei71H/XPoED
Q9Uc9FEpJOvca6ljdotuZOrOir6r22jfR2CH9Oh0K/rjmG77XqTwd5MmcgX+vGAzC6WqoDr2afiC
ZoOlxIHt0yWe8bSIUlc+2+fH5G14JU+C7xbc8xaHjKM8FFFg4kQezc6OnhbPQ8mbNBs+v9ZxcBdx
LAu3f2vXIrsIwV3AK1hKUqGyhFFY7rFd09ONNBX2XPz/q54vjVz/dz5MmWOiwiiHSt1yMGM00LHq
vVA9CZwR2FSuT+Q6sqFF8+/xUmuEUPXJcAQCg9gZyg1JkguGWJ8wU+awzGikaUBXGorA6DFOYPx4
sXpBara+G0yZgzEZQqBFKGEbBllgNz3ezc2dKn8npnDDL/vq38+byZPMjC4kWRJi3+V3yUX2UOKD
fM0FFCV/3oPkgTc0s0QkgPBWrP77L+X0z03B4RVTmdFHCWYShY9212wojI7tdCe76pY+CNvrlnVZ
+1QOWvowa/oyRZxlQgJun/szHI4hhRXvyL5wS+FdJAgzTJ5yVmjl2GadTiE4Cfb3i/qt2cwuEvrn
+qBsZL/w47O2VyByIdsEl4LlClWWRIeBA5XGaCGS+H+XkuXTPWRZ9hBffYx8WMWO7/Srgt4uu3oO
K5u9kzsmwV7K7vwl/om8wAkOMTgw02GJQbstPXaHyUZnDSJE0MYv1TbxQtd04Sn+1B/z43wMz2h+
h2GnQCzwJgHpGjy4gI2xkmamgUsBD+VGXd7NVXBS03CXhr/qLNtB8tau9NxPQhGDfz1EM3l+mxUX
MzX0FAwwy4BSJxpDiudQvihQlZ8C/b/hysdpuUr19IHM0FrNUJ8oIIASEpRBDLE+tSC/Qavl3xEy
0MI5NacB6Qa0xeHhiyQ226RO60Xb/F5svyw65B+/5+qz4KVUyloLLafY0F2tUNy+bnxlPsvW1zZE
nSu7m830QQt+5JkoaRctHxeUzXIUankUoOdtP/3SYMBnTnfgkCNhD+zggFd15hn+7/A+BVfER5h6
9c1yl4G3IgNqMlDJE4aW2eS+ESnaCoIVk6eSSerU5G0iL9Um2YFexw5k2v4VvgDLAfWlS3JYvk1Y
XxJcTjydTA1Q96YpXhKSXXkXoKlkwZXERUH9bcTY6dN0124aQX1UAGU8vaxtyrAd0C95adPcHoxt
RwWPXYLUweR5ZKXVGiWtcRkZ9xkK2I23kMlC72eceLJiQx7Y+630/3blRbWoDHU/BeRc7hI0RitS
epUs4rLp6Hbf2qdqv5g5V+hJrnAwFx05XXKt/eCDIgieq/GwHjLd3KxXP4C7F+MAuqGFESeXbtms
Ru6XyW5Mjc36KLczpKthlsN6dSbaMZkTkuUxcEfxu9me3ey+OSFDAwFydFBYw3UybK1fUAWJPFGy
LfpG7ibMAoXIagcebhpSjzbma1hDrE9WXgQfeTPGuPpI7qZK5FE3WRZiLotTBRnPKYeEKDz/6sKd
jMojrPb6kjlFmfhFkTlFJrSYvnlQPn8BX1Woqi5NQPtCWo8yZfm19EHNiNzFRRsqCY1dviXPIkQQ
DcnF3BmMyBU816PIm6KwDP+NPG1Fu2eJeP8RvF19Fndrhajdl6qhwmrliC4kb97CtQi6cqO3tLCJ
6xW3i+hX43EReC7lY6t1EA6OdohMIUQKv+wWBsqDb/jGNl7CIRFzQDSNy9+vDoiWdpRBnxy288qp
zGtvlHvBLN5E7quP4qCmSDOStdFSpFC/mnMEEdds11umr0AuWHAQbuYVV0NxoBIak2YyGBNAY2Hw
Fju9Gj6UQe6gOfu+eGourYNDXvhl4SuDYya2qOAkmkwObXI1HLq+VcG/iokzNZUdj6Lmh5s1ratP
5DClIk3VjpkcX2YDoAZjoyKQNqGZbygeP1M1uB+ap67t/PWZvSkjoV8Ny0EMG/VC6s0OLwIbeBwh
j6lSD2c8Tt1xC0Q5Dj/TDe7hi2FbKOe1z1O1z5/LwbYuhaihbB1VKZ/U93HDJNq0aIc0tsQ45/QU
q++Cz73JVPzrcymf0JPZYHVf6OigcFlvh5bTbbJNcwwWS5E78hLY7R7UF6fd5M+p/xvh6/pGhvD5
309l1lh1LGtkKexBMnDXPHch9EF1aQvVYhda3gAfy81HuziHulAacdml/456lK8D6JPeWiNNk4ua
KJ6EMKSpTa/tIIcxKhtV+7Y+17cfYK7mmkOgOgm7KYU80rn9MoDhne7pV8shG8Wjr78xs6KV5dCI
anEjlwUCguBIsY1hOISW0uJJ3Ypix9v549V3cWAEbZlWJlD5RqCs+bpXbdQfwaMBMyUqMnlYhx3K
5/ytrERGRSZ8k/61IYM9K6I3FNGZ41Cnp9DJHmsA2zRBRzz+ipDVDs3aEWwF0c7jUCZQSTlEM/Bb
3hcncmcequf2dQlK0YCIiYuO+f1SHRDFaR80pJUdz2fcRVn1wxRo8Ud7jK7bMYrp1isaBZXtR99e
uS32i+YHAyd/9BSvcNEy88Dug9f8Hhwch/rxdwr6GXEiu377DesEwcTwWXoYhlqtM7KIlba7tvKy
5/I9/Wmhg1GH3DNmBILPyTExHPogWBLByvOJuwVmCFyKF3cNWCLq4IXHhPhpAtngGvWjuVPsfNKO
kMK1i+ISWuMlKxK7CVR7IpodDKoou16//yif2EdxT3qJYCcOTvFSfMseptEdNsU9Kkr9tvNn6vTf
uqf5DSaT7b04pBed6o8Q7ipeMvKkTyoy4/6FRlBQy7tYme0RTJIcFukUIjoJjAY1tXPCWbAUoj3A
IdegKk1eLaq8OXw1pdCHdecvMt1P2TmWIDcqWPflhlk7Ehx6GbGiRiNrwCgtK5cG5MvQS1+Vut+S
ABJhEu6lSgYSGDZUEWxWpLauPK//hGWEtV+wzMfVTCcyU+WIIeTooDpgdMUlNp6iYh9L3df1gT5q
B2sjceg2UWUe9Objtk+eNNXuTovem/xjhAwTOrkOqEknh9SnnmBcwV3EJ//qjLrwwJADy/sYHT/t
Vj+j4wfVE2UnGElwivnOCzJIda78Lw3uXRAtJLtB8SR/tY7NTt2qUI0UF9oF6/dRgrhav3EmXSml
mNUsrZ26j/bRdCatn8JNeP3rPjjUK+v3URO/Gim1urk0u4CeSw1N3qiu01l2YDw3uUald7D96n/0
tDszouxZF+5GFrhdeCyh7WfWjUvJbAcpBMr72Td0ONVF0kY227sevDCFZSCERj90PfRKBa655hHM
Qjsn9xTegQUgMaOBSBP1g+q79j1cGmjUtZrCTv1/aYzu5P5H23gawujBiR7jY+xUd60NmhfWkO5S
6ASNAXKc2TH8EbLOl+gZuU2qeirIoH760jnNq7QT5Tqi5eXCtiCV1L7MogQhQeAavQ7GFximo52A
gLm+vqLNu/z9annJpKfWQDEdUbudmWJD7eHYg4W6PsrtEvVnvMY3rlUx1KrVBE+SgyM7i0kw0u9F
is3a9JsJT1KiCYQM3zrC8U1sQ1a1emCCfhkFeyuFwmRI7gOt2urGK6ieVgO9SQltgMZkq9lDbYVQ
/ortMeidKCu2SqC7MEixldw6jJJ5qrOo3ShttacStKqLad91kxsz2Sunr1P0kLMvuK1cdMx+oVTf
4nkBlAR5C0XZncySyJ77RXe5h9up4Zag5XXRr76aHtWSwglHdtNO9vK6uMsmslO0xk4VcKW62Amy
yZs7CSUnHfnBFD+P6OLIt0MnPVrkkC8+x8noVIPpyTmk0fKv1Brdqn1dXAC14CFKPBY8B/H3tPYt
qK3kmul2Fpof23NYhrZCNw1FgfkJLadOXUxeLBleWQV2kd5J6alp3isdbcUTpOuMzmbpheLiZbPh
QQTASuEYrqFbsy68DGYuhDi6cUjKL1q/pfI5Vb8z6MfWjgwhlIK1jibhXmtfU1DG62MI4iIDcbL+
0YV2OCleOoHc3b83+rEKXlvr3Uh+TKRwWjj8qkrupNCuRsfx+o78aENZwwHuXopLynRm4ogtO7KG
yQcIx0cot3xh1l4qt6PqtCok891q/Jr4htu5ADxwo4fTPHj1G4joluYTdqg3iw7VRqhqLzqXXLTO
BqOYCwmUz96vdw3bJLmjyO7YHSq4L4Do4SujaxKUyoRUMsHB4ft3apDX4l4NQOwZFnzWPeREG408
tYkuWANB0MW378CsS6kYZK8vY/ysDuP9ZOhvSqjv4lTekCj+ub7iIgziFfiiHGJArYRKbvudWHb5
BClgOAXGdz3IGMgy4Ccj+L6bjeyfhR3Ka+/JqKIqcDwGqWBjMR+N7OcKZQ5E9LbmFG6yl+3hTtsT
B6pQ2//4sdwNEvdUHhN9iD8S5BwugcZF3QXbHv7k5aZ4jd8F4wnCLY27R/SxZ3EZYHIVtfFVDeE7
9EvhHusaMryOld6uyt5nMrIpTfSWLDgqfHNP2IxGrgw6Nuxm4aLpnvUeUI891tvWk91S82GTHu11
wbCCqh3lW34iq5FlDZfGpaGtH+rD/QQlS6iHaG9h/1CMxLGMEMI4zzo6q4wIFEQwLpomsxMzdhoD
Ks61+dLKZ9wmd8kw4RqK2CYDjzuXH0j1js4db32JRKeNA7wkKzU900xo2qOrI7wzuuQZuoE2U55x
SwrSKVHUr3Hw1UR6W3YM6LqYyqHyXUVPUQ3pKOq2ePya4RU8OQj5EmKb464UyqqL6l7/aO+QSrxE
w0YHnZCTszg8ZpseFExpAyF1obWdADH5Tg9JzRFYVCgoahBdHzL49IGJD06iPAaizFE01JJZXodr
sVpA9hXVKDlqXaNAEAO5IQpWARweLhlFFDB/KwfDjRq2DdFSV5hetPBBCvR8jvdobL+sb6rbb6yf
gR3fCxLKLFbQo7SUDLQvisv86DwNMIiOnyCpbcOGEcLvd7poewnQhncImucmx7suWMf6ZlZtbZs+
N+7spCVyLRGSCo6NzgEbY3PaT3KFTLkqT3JbO1EER9Lkrp7ZJu//iDFyNZ3L+l+try6VrKzU5QVi
tlwroo4JefyhVAQ3kwAydS79H7QQ7tExsCDFu6lCjiaoFJIk2hvLIV8JsXQOcbS57WkIF0aUOXrb
1MxjqKUwP0yPYRbi8p3mL6oREccMLd3R8upZUp5kxKGh/L3OAk+Vl3wrNS03DFLmVwQdamXX/Vrf
wCIY1zmkMhMrLRE+g6Ozm130m0ybmHlL2AobqFO/Hz0oT+h28yi51Mv85FnxENY2ePyC1JeoaCE4
3WTZ9lern9SdBuMkVCJ1CaN2+VvCejcg1V2V/pmewudOI9wTL3RKoO4Drh5kWCwb85/CIXDpfdf9
QvmN5/ol3ljZC4QHLihhBRpB9dkwD2MOVR3QhtZXUgRFvFs4rIFm8A+xko2n76F6sVi0oinWgQTj
L8WpftAt24vidNFnLX+/WjHahkFcE7zNx9JjWL8RMMMFX7VMzNrEcfhTyamBCiRqoh89/S/TEbwc
6KJAEeWb2F1X9Dkc/DRKSGCog1r9TIxHVe3ujMD8o76kq43HYQ8r8wx9yRqSOmJ3sB9EieUYe91b
BZEn9TI6vSdNoNUnXoBIVT2IG7Bus6yufgGHS5FmJB2ouAk2Srhtz1O2DeuHRS+s9mD5gYbFyFYl
Vw/87Cy6TUSBEeHgpohgCRVaSngZv9C9KcO0fARpdUnoJKQDkTdu6gcoFx5FG1VA1qG8pVGrBVmk
Sqjts135lBlw3sjdYpOfrUPiZqAksRM0NqQ9dPh/TgdhJiRANt7rSGE0NYYYU76IvCt3cOXSEBqg
ORoR4YI5obmZHjW86Qv7VARbmncYJwPEpmYVL9qQ2EIcFPjNmAmIZqIhuJJiVAxti/4bAA/Y3J1J
ndLo3HUYEFylxvITrnCmrmtm6mYP8kN+DlnmqlRz6kmx9do4lSP1YdtyV3fN+/qoojDa4MCHtnOo
q82H3/zSxYZCCDrO8Ur/vyTSfFofThBqGRz6aCadhmFC0A7PBjhiUG+QIq+BNr71BTXo1/XBlkO+
gqsGB0NWM1Z934I5E6NsbqlePz5Q3BbxG2yJ0zF7WB9NEHAZHOS0MamjUUFcV7b7MY38Yarccha1
0Ise0AwOXdq5SGk545BrquQgMN9kiurEGXUDbXZ7LXOqefR0mewowpv1LxQhm8kFL1EHNXYlhQN9
A+WFVoKOJ+scavR2UBbokg7dWb/UIYMqembL+qkZ+9IJkRvD8tmrNZQEyUmrwo3gVy1nb2WZTS7M
qUMQWvLuo8zXu+VlYj+YD705JKGx8ihjkoSAI4C6D9mOq6MK3e5JHiZUtdjw2sWQLmyMA3iJaC7e
r3+b4LiYHOy0pI31ukSJBw2uZ8ua8SpRblVd3wSkcE1ptz6aAIFMDoHMIprbYEYtC+qw52Yatk26
18P+TUFzUZB8Zw28IkcR/ojmksMflSZMLUqEdPHL4MFfBw9r4JQom/Aio0t7UYXL/N9oahWklyYH
RBUUGSPN/AgQBi9J7PkOHYAgX9LYIe0rw521+Kea36Z+3/dujKMsrB0KAMPk4CmlY5QZIwJLKt21
2DqGCjc6WYBKH0+Ta6eDgyVpSLOuK/96DGOuRH2l3OdIBvbBhT5NZ+u+PmVf9W3qBg91fyzS+/Vt
JVphDrEqa5DHDFLSl6ljp7yp7SrEJINQS9pAULEToSPlEGrM+6rVCpOiKDR44aHZGLuFCqUfRDrD
grNCOdDRiWJoSQq0r7pvSZ3uLk30VmiJfcrcXpQzClCAqn+PDLJqhPQ8xUOB0htegTaWjr5rFHri
jWQXsuhACrYl5TBHJnHQaCPAbclG2t2IjlwGSn1+gE6Lw7agzAm7E0STyQFP0eH9wVCQk1h6dzco
ELugzS6WLZv038L8wUAZUSW5/5+2JU/h7wmFtFCOcvYofQvBgc7hxFC3z8rwR8pUn7kI5aBmjCTL
mHPsf1VWse9fqlnENhGcMMohCYwtwwktj+B90Y+7+FuebdW5e5bMy/qciaJFyqHJMCV5G2hA696f
8JwWeiZsp+3BVYGPaCj7uj6c6Ls45EigexpQgpudpG/EaF0Ia0MlyS0GoQ/6clxXUJIn4GujobRl
my/VxnbX3Yee5VjHaNv/FG92UW7K9/FPaWGocfIxh+HD9K24r2ETMG/JafHqMw7wSxrszBcBluBY
WxyI5EWXFHqBCrYcaX40vLA82WST4LZZDuraNHLYwbpSJ3gQhoE1dEiNYBN2Iv62aAdaHFbAkCCz
0gAFtNLtfsVbVKNd42nwZ49uQQ111jeg6EHR4qKTchhVOAB+vLEpvgEzIPR3X+BjbS9E1OKVuOvj
CYDQ4qBiqEpwma0SEg/x+M4K8qh1NQJrGXaB4VGlJtjqA7TCRLfmsixry8bhRwYGANVTKIuMSN2n
wgNbejxop4W/FRxG6y4WvkCLdiOHI2kWxH0UI2Ufge29GTlSmG5kaxbEzzfnU9NUHWrixFQIt3xR
qeqGNMcLITbcLgoWSyGi3nTb9WW7iVNXw3DLFjRNZDRFk1w0JfLCaTsoUG1vcAD+BA+vxuHWSY0m
wqa6S9AM/bXUun0zWqdS9ir1ef17RNPGr06Xo+l6mKxzMZZ+VE92XaWOFar3jfIjHqp9JekwwvgT
Ewz96uuWX3WVVWVWoQawQEa5eqptlebuTB9C0Hp09A9PxF7/xJsb8HMwvlbWM12XGcNgcy49SoVl
w0HZteZEUAq9aVJ89VF8VQwvwuipmWFsXjeGl2vfk8ly5/CZoerimOZTrWrHJqOdi6/fS5BA8CIN
3LsJnWckPUdmtk+s4S5QKuTRKUSQITA0t44eQhkwNtAPa7IDofEml7PvDFxBOwtUN1aru6LWT5U3
ZWDna/Kf1QGuJo+7S9TSSpsizhM0AfR36bcJvUJwRF3kiB6mc/jETtEBPikqCN+OkPUlWjjuimnz
oer6vEguVQwFyDywy4LY0mA40dTYRCtPbUkkt8Vqdkz1mWR6SvHQa/1dR+IOEpJR8R93EnchqVqu
BhpDudekUIjrUXZNISQziT5cvQnSV5POYZkW6PDpVAbr3HgTdRSwtpsHNPFOoDH28OPZx3gFMX/l
L11vD4/pk+G3z/k+doVXogDs+BLeFMpJB1cgdEvu8x0DZ2krncrtdA7O9UsH+q16kNzoGAibNG7G
Flffz4GfXjVBiHpoeKmSyZ6l6iQb6RPDlaEH46GW1drL+/yt1o1zmCkPeQkdv5oZ900B7SIJ7JR+
kCAAV8DDWxmO0JtzJstkrmxFsFOvbBLsS9OXgtQPIR5TDr0tw8RZbwK4/Mp+Hli+GkKjdCliTxLe
DbP25/9j78uWI7exbX/F4Xf6kATHG8cdcTnlpJRSs0ovDEml4jyD49ffBZXbyoKzEt326w0/yVnS
TgAbG3tcy27RHNtW3ZtWZVuj7Z4jW91Ww/Ba5wBmbSZ8gV5tAS46CgLq0x7k0VZw9jkh3SiNFEZl
dLWtDprCFlgKLmYdne5JDtDGFyCavxWFoaedoSOxnIEO26Yt0gpiGeAZqruA/hjcaJVtGABV6JK7
8yaaHehfvJJPcXy2cZwWo4gsvEIdIFRndPiotvacLF+x9qdM1DojWhyfRRw6KEmefewpw4JiIS9S
h0iFS6siiIJK4DJ8jJycWx1nQ5uqMfXKGlj7yuAtFx0YeshKASihuDAkuDl8FtHK4TekKt66Ss8v
tV6+UcJG4CgzjTu3Gs4IxlUcadpYpwdDMzx5MC9tIIM2ce/oOQnISHyQ5/jn1eN0692RfnAGMaNz
XYBSEqhTwRL0ndMDnRMd3e3j4E4+oK5dC5hIL0CBw6xf7QmEC1wkPn+Yjlo5pmOKpuqWuLr8OLQK
+qxsZ5rVLegHY9esy+HCisbruoH7PD/ng+yVFbDYxxupJOuRJje5PL22PSCB5ZokgeALnoxoj3aH
M5exNqe9kcL1ZaBqmhu78VW4rja5X65EkDWCF8HkzNGkN5o8NtCvbnwJ83kTdfomb2H9dEEVTiSI
M0BAgg+NJKHImKrRxmxvM/Oy1L40MNznN0/gY/BZxFQq87qOsaC4q4JYs91QMlftVAsujeBe8jnE
1kRvd1rhRZOArl1o26kQtUCLrBqfOpw1dbYignuJ5IkXJ96CtoL7Yd2glSqsnGJciQlyBGabzx+C
/3CJMwObFyrxwdRXVREk6B+vx9BLpVbgfAnsjsXbHWNEvrKZMPxqL4GZmp4ZgnihmINQl6+iWLsq
7fn9vHKczjF/3iw+cViAggFI1ngp0s2wya+SVXUROik6xIUQSgKXj88cjh3tZb1FXBm9KMF0m6OK
z7w8NE+oIDoTp6ZECsnZDNMyotHq4VuHVg08iL2iCMYPBReYTx+mtVINdMQFphaAy9dI5WAkIV2z
3kXBIbHn88yDxLM4y12tZ0YO8yetp8AMmhX4vXzLAffef8AYKVB5Pnuoq2moZR1c83pGT0uSuKat
u42dukrztSGvgqWdLF196h+fP1RKQwXyC2roJF5lSu5myb4f028gwHVq+yGOvlSGD/i5v3N0ANMi
YOo1bZUf6Sdgg7O6cICRl2Zvljo/MVUnYbD2Ihy9k0/rkSTOM7JiQCUM2YTEPMDP8mBA0kZaYcBc
5IGdPLUjOez2HeUb5KwO+x6vOPpaFTBedx943xnGwOzYre76Owy3RKi3eLH/H8zRn9TPI+Gc4SqX
KYrmDoukANaJlx39mvgMHkENevUgpmQ7ebOPxHG+Up9bYViWMsSF+0lHt7pUeOfVUiSBXf2j3VTz
IQmHYkabXDluzbHYWKIenNOG92gRnHlSZ6LVGEhkwAoAQZtjXK/ZqdQMUE/pZZ2vkvBSlm+lVjTZ
Jjorzr8xiIIxHI2pvj/7EgVj0bBmpWkFzPZfxbnR020WR+vk3BylH/MhLT7kgUO4vlou7CCsXBBh
5Biih7sYdMXz8ixVDI5FcIwnXZ9P2R9ncHSM0ah3RArx5OjkW2hJvmQA1R/D4OeV5XSr2pEYrnw6
SYA8QmsBu3tLkIdOuZn9YfNB8AuiKrddG1fTSxk59Bne+0YWpRpPR9BH8jkbExVxQopWYcMLJDCy
dXno3MoFTgmYr3PUs+xvsYzGA1ERRmByPty1o921s6QdEhnLtovcg4/pliC+BuJMGQPEMXk4v8ki
YezGHgmTEqutGwn2bVpML8vQ3d5tekDRZ6C5jASJ9tOO5tGGcgZGBQyivDADw3IDjY2h22IFOIFv
s0dd5T0JRIgaokvyccJHqwt7EL+3wCc7jFtgFV30q+6+2pZX007bgE7lor5Z9qBX6h6FXdUnXc6j
lXJWqK2mSm97nKG07n1rFW6HQ/oW7Zj57oP2BdOVzVcEnUHuks35AxU8jDycHhCdW3ToYMnH1Qxx
h/BpGK2jFXL2p5tAWzJ0OEs2N1mClq0A0ovkM4j1cLmFl+GKXc/T0fynUH7EftStvjA7bGvnT572
ID1luP2GzypuGggNwmhVI60cwd3xJK96Pb+zgseLn7XHIBNwkNnjpWDyG6xV/jSJ8GwEhvUvQ/ZA
hFDqCrdxxpy5Bn74Ur6qcwHgosiufSSRj26FoaPpnixYCPNp1OZQIpP1NVzQCBwHJuu7ttzW8mzr
SexinK7MHp0gZ29MfbRVPYdNZSdIWTMpg+0c/CICpGUSyKKuB9GOcianmDGxbUlY65S8lMaVUn0z
RN1TIhGcU9MmGNUwSywJoLw7pencBL2dc3l7XvtEUniLUmtFnKdYiJTVkHA/T8GSifwz4QXjvJg0
sSRdQ7/ZYWyd/KLbUq/dzPeYTy/2E7oetuZKvhhvMd3QNk783gsCspOR35FycDalnaYmVXOofzqo
/mzOgI9bZ+wBlGuBbyGQxA83l1QZdJN5iTGVfCQmHQ3dqEnhp6Ggtid68/jh5jYGssqMFA4u2+gv
8GPAyrObkFyZ/CHZA9xMWP0SaAo/32ybk5EgOoL/cEXK8d7O0qt5+XZeGwW2kJ9oDhsta/QR+wcu
OUctAe89iRpNRS8Mz1Fogv2nk40PY1+9SDGGsuqraQ1IhKCJV5ELtRBunWhZnLVAPT43um6BtcBM
QkG3mS0IE0QCOFtB0mVetAq5jWKKgiSB5x6JLJ5IBGcoQqudAKcLQ2E2d8l4V+j3549e9HzwfINL
PSuVleDsW2/ymE+cYHLH9Beg9WGOxZfXOB1h959IqTnTUE/EMuAXw/yR93YG9Kpx2S/J6vzSBL4T
Py1cNGbc6hqOP2fQoB/FFi1Qd8IZHBY4/CXv9Gnn+EHhqSe1Wk0fvtPkgZGRHhJWR9qAslTC7Mvf
a6QxNc1UNRNhKD8O0BBZtsaMvVDVexx+qbN1jrr4+b37SbT2pxC+EmfRMMwnS4Xx3qiSz1hnW9WP
PbQQgzINJSsZQz1Z7cf4/8hLoiS8Of8F1I+c1l+39fMbcPHimIVSOsUg1k0AnWaar1ZzBfq5tUR2
dvgy56pbp+0aTQmzL7cgGEkzhKyki0a3yZb3xjRqZ6GgScC7g0IYyrdtBRzsKA1alW5HmxwU4KCA
Y9NTNHKvqEBASr7l5aZLw0AvJXew1C0gYipJ9ROwsxR5d5iL4XIatVUPSBkJgarcgG0kbe7JXKHI
PG0KYrlLZH+TNAmV5jB7aix9ReD7jRmwTSfLSp0mzP0QLG6DVGyMwgQyXH/bVou675J+dIsWY+Zz
jb70PnVbYKVIPQV8kT6CvnIun1rACPQUlC6zmt5b1sOSSF6bpuuKhp03EXTQjPF+1G5t4G2Oy04d
yoeUaJ4dEi9GecOrqwQDMQnAARZgUkaAX0tcumBn+txBt4TbIQOcK+hkuo7iwhnkbaGhno0uVh3V
rvJ1MuI1CCYKAhiaoQfqgY4Ce76T88iZ+xlODJtfulOHxId6urS5UCvqdxHGGqPJbTP5WittN7EB
g0ZepnFr5xeNNmAHWj/J7xRzCbTmy2xfdsPslvnllE0bXT0kOgI6LXO7jji2MXstnb20BIJJdy2D
HXiZ9nqbu5Hdu0YLbqq5d5PyqehaL4kkZ0kxezfVaCrSV5ZWPqOhulsPlfFAVcWzlX1rYaJfwkBS
f5jrMTDRbEeS5VZu6J5EmpfT7NKMLa9Im0PRrOW2e1rUSzm6IuFDT8JAi2w/iy/SGmyss+nGGIYx
9RK6YGGEy17g11mFH6cd9YvdUnvzZbmM0K/Zk/R0HYbNpVQjbKX3Cxyy1IJvNHerKQqdRYvdxfa1
KNnLJTnE8vI8U9BXj2s8y95kqn6H8XF7Jj5Igfajkq4sFSyg+iEHR1CRozfXviP2vpxjv6IYaGjj
xhlBFhSZ28mSVibVdtb4JqNNZjBuF0Q/pCwDoxmDqJFRtPXM6FtZqIkzJAn6zcfYs7DxprLp6Y0x
HBYSeWr+1NbEHeQJ5yx7fSc/FrMEVXkxp5uonFJMsMUbpD7e+mEqHb2qLpV8AaPslyprV5gJ2KIV
0IlHeWdWxQq0EW4G2qMkCWa1dJcFzmpfOWmxJsqFqhzq4qYEjVw6PKqq4upS6VLrNcIYOWnoVV5U
DsqtDh3ApKo6o9ICYpC6bUfQvYbblJW+EaNnQoucUNsWAF+UJ0wmLVXrgLxlNTTduh4Lgef7Ezfx
03axJ+MoJssxtNfTENaz89sNqB1Zp0bcXTA+A2WPOVgvNkSp7dNP6qdILrWtl4asFqrG6CImDztR
+KUF6nfX8nC7cwdcAy5DmFwVInDhnwSBn5KZC3O02JCYehaDtBgN4tVl4Ycb7RaUTKhXMcRdUS7m
tKv/KYz36XqgBhgSdjY0MF0m1cvXXL4iyQWof88/QKL95Hy7waakthOCQtxU+fZgX2Js582e785L
+Ylb/Lkezr+zTKJVMjs26slutI5dkM88ht4b2Q6XtTu/iryV0/7kpzwuJJSmCgU5tn9aMmNUNzBk
TaT8op3jnDtKdFvNUTxCjKRuVbQhKDKQ996pA/1HmqWB+ouQ7U9vIxhqAb1sE9Xg+13q6d8yzSvt
eglkX98lW9bQj8IHUMyAgCtsimMX6i/+yZFITu2HeqESvLTokDlguvFKLw2KvbZh6HfAlwVBoX9e
VT4yUucEcqpvGHlcWRR+3xQw0tpxnzyHGz1ypp30mm1ZlcACCZBXBBqcM9YouQFKy9/xqY8Wzd0K
qtiy1DfwdVkhXNlFKx3Y5cDeESW1TvrUR3K4a1FIdprKITZ3esK0iZv51X22kgC9ObyL48TTFuxI
GncprKTTdJBNMo1ljWBg1toAK87tNqwNrBPlzU9ewSNp3P2o7fKPpJm2JwSL66/7fezZ4J9xSsfc
RoAY2omURyCTb28h04g5fQXXHgix256ka03+W/x0n8viW1sG2sO2FCwsia7z8UGJr2sRyoTomvO9
LX2T5fZIoH4UGKSIGp1oTUDta7rkutqQAkScpSu0LSeL70cL415Wqx+nRLWgHUznm33CUPtB9Cev
RQ2Cp9EtjyRxJmWhSlaUbHn5hQKmUfIU3lvPbAgl26LhFgQ+aIjcUMRf3YbVqOP7eGu+gBUtmHfV
43lrI1IYzthYaaTMowyFmfP+tVeN264SJE9OhudHi+VMSTSFurVADQ8zBjXA37gmq26TbkWaf7pq
dCSHMyWkmRUya8BxaBHFOdULxRkqhTNdr3qU3qVrxc+vba/YEUEIfdJTOZLLGZW5JjYFDiZ8wOw2
WVZIGvo6zXyCaPb8UYk2krMnTTsTUs/YyCGYLr4X4UbG7CTyMAUL4lteSsRybSJhQXGCF0/bAlb9
AMIlANdoTniLgfFmwzCfQ8G7J7LOfPOLHWd5ItOP9VGUxRkJ2hjYyBmyfihRz71A7/mZOamdkONl
p0aLe1DVISslOK3TdIOfemFz5mSkpSV1EySA5L1E7HmheOhlldfP2oIsS+Qb3hwUBUIhTFgO/tC/
Ri66UoQcz6KFcrYG8/cSwEixqzaYi8P6vm3ez6vl6czi0UI5E2JY0VJUHUwI0GHS+6hagdXQt33q
69ulC2yMkmowpKw5S1gpFrgP/FDdLCsjCSWY7PiihNFedsnK3C8uQ/liiF+ChYq2krMwZpmoShVi
K8vKiTonJUA0iPwpcgDBBjUF8pZ2IcZCPz3mf7S/vIHRurbW2b2vvlnXnR+viKNtO0eJL1gnO2MI
R4OTdD08YKKagH5BFEqc7mc/+gKc4TGbpFMTC1+AeqOffUzeIyUD0NXqStRFcX6L/0JLW+TJ0mlM
W3v1SxXdhuGr4AxPa4ylYobfQC6XT+L2MQ1bpcOt1B3rWlGdahv5YPmW35aXDqM2nqiw/5Pb8SmQ
faGjqFk3dWoTVmfML0rVoRfTRQhAunu6Mxmp+JuOkP2uu42F2GZMGf8aRXzK5cxPn8l1pNM6P9T6
V0BQe+MSrYpUcvQu8kYqnN09fXCf4jgzk5gV2B9YY0H7JkXerKD3pl9N63pH5JU5euZ22UtCI376
pfoUylkempBQjYcqP0jyxQCc6kwL5L52QkKdf6g23NUfpbRKiAlDw4bjwWQRAAj4Y6gbCNLe8uW8
tA8lPHd23I2P21AnXUVzMBqbmwHZu25EYFtZt1koO+b4tVeXq0H2JaRkoypcLWG6MX3ftN1N7YNz
Y5iKVWmPAfrOc+mx1F5ABFWhYlXpd7n5JW7Ua3TW3TUARuiGnQ2U7FkHU4jxVTOsy8aKVyX5QkFN
BmyfOkQmt7lrllTQcvqTIPfz6DibQuuCarmKoo22Gh9AdN7f5Job7eb7+ApDbgdzld8YBXKE/rBC
V8jG3CDSFTXEnU7fWX9+CR6xMbbVMZOZx/8xqOPFLrjN46DxSOtgWMeVX83SPX+0bFlnTpbHbazQ
CzCS8iPGaC6VXbtmECbtXuhLMc0/J4ezOtqELDVlEQZD8JXvZdtPPQLwcbdh4OO+0jhI8Ua3oh0V
WAEexDEbzdpuEmbshtiXk96T29X5DTzdKXp0Zpyhic1akVMbO8iqfT2qfcmGtRCLHaef+KOf2sFZ
l5no+jyyPAzynSCzwZA5QsLWKSXgUtNVFEjB+aX9xGP8FMjM3dFTkVWq0ZQAWQCTnPIG0FUUjtIN
wP4ied2Cam2dbYd1tNHbIC482VzHL/rsGAGr0Am5uUUHydm7uEcQYMTsq2xpILuLFz+N76w11r5W
HqIeDOQih1y43ZzRG3vbikqmO7ozEaRIu1XhhhcSIKA9FgSLVFX0MPNYjh2dLJ20H1ekvMOUHpxW
YzM0vuR3AcNz7G6taj0KiRAFFoCfTjf0vLPGGe8yxqxdfYEN1pBZq2hgRpGfoywEdC63FCHYCc6T
n1WXZ3VSQObDen8rT0dFry4ezmvvT+LvP7WXh2rM4yG2SY8wIDawgHz0ASrvK113ORg3szE6akKd
RqWuMTylieZZqgWYbZC/gj+YxLKT2k/N8nr+O4lWzflA4A8a8ZZi1R3Qx5SldzRTlOQ7nTT6XDVn
jiwt76oec9NIGtFNDkxO21e2BEkjUVguWgtnjSYA0ROJRcekGByLdEDh25zfrZ/4+Z9r4ewPMWiJ
JqSPxym5qYMJpGH04XvZX3TbBe8Tj98I78SOJgplSWHFpkM9LoC7EmUqTzc3fL4Vf8FtpEldFxb8
QwALOfjvpvCLEUQhSeVmLvhhUKajezAVKb1XvgvjJtGJcS5OIyOaiVksU2epbxjvjST9Q7eU795o
kqmjHYvM2DM/rnIvReeG5oCA86EVzqwJIgqTa9QwaWPVedLkh7a9NkPTGWgXJJnmRE3pSqNwalug
IjwSY1/HRTn1WBtgcgyn3aDam00OLAVY9JYZRPEsBaVcGZg2C73zN0EkmrMbcZoOS2RAtD2VvpnP
eJDuEiqofbDbdMZF4yEZUeGp6czaiSK99/tm0yPDHWpuuog8ppPjwp+3wOQsB2ZrSG0VHxsJ4LzI
ybY2QhctmJ4TcUbmhJKoMjpnDdOyiWLzTUumbFSFLZsZNHKvB2gciCa/uy8a0DVrDvhL3Iq6tn6Z
BELf89QDdCyavwyxorZg6EBIMeogVgjqDetSzh/RIEJDv7l4ucx9V14bkdOJMrMnbvoPkvmbgWns
aZSz/JAUIzhw4rtJNF15wmv4QQLnz8+VDsdaQkSYqgCXGbcJ0FHaqHhL9f5lakxXmsHI2Vb/vYr+
IJW7B1qaVGE8hdkhWVRYUEPbDnG8KsZ/un9sf48c34okoyo1VnZoZHBqWW+kuf+vL/QPC+GugCyF
Rj2gqHQYUGnRUk/J3lUQU54Xcsqj/EEK937WFFBRusxm2PfZJbCbJow42P5yjSeuxuyhgpASYEsL
+LVFjdGnwukfRHP+ujHmSPQOUX4oL5pLtPmUikN2leZk1/N8TV7RrIjOENlTunsNfTy36qs2BOVe
6FOL1JTz4UPZ7PKxTnLc/vwAoMLGoVXj9Eh0AU5k8OHoRp40b61XDLil18lt2jgixAKhGeCeXVLX
05D2XX5AD97gIU9bf+me29ihrzLBtIniFgTYEQB8+fIfpErZAjmjfnwOfP21B5eM3DZl/lFhTr90
1xgC6/bTzkZro1tt2htj3T4Xt/G1/UWYnhaYXr4wqy621dUWetY7wDRHXr4xAza5NLU4/MXELDHs
r8ryw64huF4iyZx1sooYLIeRnR1S/W2w3jTdvoEp9vUudLLky/lbduLZ/GGHOZtURIkUV8AHOuQF
wPoW680or0H5WmWgozsvSWDVeQCCNpp1TStwlr21k8mtYjQCAczqnFMWzioVXVRRA17iwcAsTxMX
fjMqbi9CfBNJ4ayStBRtni7sPqAvU0K7a9uhBwHY7Od3S3QunAVq5WYplxkPf2E99TJ4N63kqRja
l1yN3POSTmUKflABzsqohR7KeYmHvt+at+GqX8Xe4MBLYwOJ4nFEkRpw9mTS0Ew4KLBpRv21t17S
WjBrIvj7fLm1Uzuw54DH5rDIiTNrOgI7JRDsGLsUZzSNL62q6LecJ9Yir64GD82fQeSD082bQN9b
BPlqXp2XJ1A5vrjaqn1RxynuKLE6mJ5xNWHWxJ5Fr55o5zhTkBdZn80zm/KvVFdBoqxTX84vRCSB
fX7kmJQGMGrrEG7X0j/RLt6SVBK4WKKtYp8fSZikUet1Nlw72S8LuKrTfG2EAhmn+k2OLwxfJqW9
advUgh+nrrIbetde1bet5SyKm2zDeAsig/KqWmkeAmFXvsu3OtBxASwELlCnspz5sd/Zd/9sXzlj
IVkVgIQSTLvIA10Zjek1kWjNIpXnjEQkJ3pRVymL/a1rEkiOpjlV5Krx1q69PHPRH4/pFxf9z/SZ
1YstUNpa/pJ5Y8O6+kTjhqeYqn44A86MyCgeKe0CD63zl0Bd3OqydIsrsJBJjrzStuiq9tA/mSKx
6jGavYZcNIMzXwyr4laUSjqrc6oss5zWkc6lNO0YRHaG0Uf01HfKbgCN66iLyInPXh6I4aIipVPL
FpCm+UGfvxULmtOL0BI134iWwnkeoV4YeRbBsMnR5CRL5Nrmk5E9nddWkRDOzgAZcGxAqZQdSppt
avl1sSWfzJ17XopouzhbM0fGFLU9loI5CnANa3gHBEW3s080DoSzNVoVLdlc4tynsHBo5hLMoqhx
sxFBHYvksM+P9Uu20T7EwjlifK2p4apZ5ctLvCnAcnF+z05Nvn7eKiyJMyRNVqi1ziJUlgDTQE+H
tggnIUGF8WTqa4lTfB2uh3tMHWBgY9z9jTTmD+I5IwP+UMnAmHJ+mJs3oy7XShd6shEJPAThKjnb
oZW5Gk8qPFF1VV90Hdq/qhvWeoLJjvkqBqTFx2BldNXsBuIQ0TMrUH8eN8SSldZYCnh2pv1WRtkV
rOo2/afq/5GcPlIa0O+qRj4jeE6ip5aCw8v4O8ggx6f14VceiVCMvlctFiRjtuuhuTTXkU8fw4Cu
AXmMUbc2c5ALxlyMJ1DSs08R4JU4+wGse5U0Jvx81j+jofNfWTOPtfXtVeXV96KmatF5cYYkMkE4
17LSOtBqnUlfnF4+WLqg8CGwVh90fkd7qS2NrdQRm9DH7EmmFl5RbgTbJloHZ0aiuY7LMcJx6VfV
C+BwAdyJ9ml//kpWGCYO8md7o4tksgv7U0cZR8XZk8Qu+2ac4xwpnPHbFLSBvCWBjVaWZGttTBfg
j8PshE+lP69twS0XWM0PI3C0o0gcRImSwZtt5hTcPKDlWMCj0qZo59AFT41IFGdP0Bsk23aCkKYg
X2KDOnFU+qk2+5MmCnFPlWCO7xyP/RED5bu2WU5sdHPVATX8JRB5h1f9svUZXPu4Uy/ah2XbbzBc
uk8ez6uQQEk/smZHW2oWWmaFHWaewX7ujMNjaApQK8971iD54PyPROvjpCnxAKjXBohHK2csfGrd
J4srATh7dorWkXqn3hQ+eWSos4Mbps9Fu66/ZT2SY4DXdlUUt0W5IMEB81ghQEZEKb3PYenYrCel
PhDegCiO1iARvMr5dBt2gLM2S25mYxLBuLXe7OuMSAHdUZb31mJp6JNwCzTv2p7IxTifA4BYzpcZ
C7ssRhb7MTagbN24ePFXBgKYaZUIx1REesRZokQdCPB8EQZWKvoDwhVGi1fnNVVg61TO7mhqMmWK
wRKnSNfVePrMCPT2bSnwl0R6wfkrbRTrfYHRukOi3lnqXgrrTRvd0VKUABBtGGdgWkZ5KlOWCa9B
SWXZyGyNAhsmEPEXLJAkaxU7xCtHeyD8m6DfSd/Pn8n5pLoqEy6AyarE7uwU5WP9qnlB4Wx+Buox
rm34xb6kIApR3KVzokO3MYIqqJ/hPIzrWZSFFGgGjwsymnox6ga+xJRhYBoD21bXOEouOjGRGM5H
yZJaH2MV77mtqs6gvIDNeRTlOs4XSLChnK2wh8a2SAg/tgVkLYZBvPZKusGE+nJDdbhDist6/RlM
U/XPvBXCVn/0EFS61fRxheuVTcSpDMkFD8t5ZRHZQcLZiLiTemOWIAK4CQHxAL9zpWMeEv3ZvUfc
+c7Yqbv4OrwUeZeie8BZDqVPCIacUdqKpNvSutYiwfiO6O9zJqPQQgqidNj3BiVHHXh+keoLtk6k
e5y1oLmCLJiKwoUymF5VXOrZPlTu6n7dDddKdSeB3EFrMGAahugaUgBQ0e3TynRUU4RkJAq0eCgR
bRxaXWIuJwKtTXdZbbt9BOwAdKJ9v+82RvfQrjk/2hvRwLNgE/jGdCo1RdMpSANHueGE5XhN42U1
K4tgs0ViOIelHcsUzcW4gpm1s4vKm9L3DNV5wYkya/FXNxpQssB3MWVCOKVsaT6aUgKoSRbxKKBJ
XpBde7T9yVUDzO5h8FKwLPYHzwnktLROMnO0DYZtCUCAMAO4f/pcVU8JMAb0PPIEyxNJ4xQ2TmW7
rSpExLpjrMJyVX/MR5l+nTt56HdPwA9FgKBh+EwTDhScvo9/bi2vom2ZZUNljtCT8crov+jCQPy0
hnwK4F49Q23JWBhYXFemTtY+DFTziuLp/BaKhHBqqLX2lKqzhqKH/i1KqZOmT5N0c17GaWfncyHc
kyaltbUMM9J2S4rJSZ2uerNepfqwLgHjfF6UyvTrjP5p7NSOHpiRRAXwNqB/jGSuc5fHfj9stJV8
ad9R4DRoHzwu1/2XqvMxvK1vvw+1Net21W7TbejWotYwgYpq7ACOvpCSyETWxjk7KNJ9k3XbogKx
2WK4aQp0D0M0OytSSu7xm4ous8xsQgMHvdcy1Z3KMBDsMLtT53aYMyk6qr4jsOe/V9bnLRrA4A05
IdD1XbTuOpPkbqbYWdYahulkz3psn1G+mNehS90yc1Ifs/rCnuVTo1mIbj9VjDM73bAsSTJj3fJ2
2PQorb1b8xb+mQbg4szPYweBEAMDke+QXOowaz4j7fMuHNASbT9nj9REtsaqadneyK7qdk6Vod+K
PVlA1TlkXr4SJUoE95efnJAtu6BjqKIKb/cHcxgdKW6fI8k7f+iCW8VPS+RSMqTZQjK0FDeuNQy+
0V0q7T7J5ed+Qpc2umnOC/yJh/rngeqcXTImJPuXFgeq37YXxrZAQa52Mj8OGDg/Y20vvPyy8pKg
FsUzoh3lrFWVlXlCYx1YvqR2c0MF1cG07UORXRCois4+P7ILYR6zXis8H0p2b0lfZ/oHbcP/vE3/
J3qvDt+vZPev/8XPb1U9t0kUU+7Hf+2TN5AjVd/o/7Jf+/Of/fhL/7qq38tb2r6/0/1Lzf/LH34R
f/8P+d4LffnhB7+kCZ2ve8DH3bx3fU4/hOCbsn/5n374y/vHX7mb6/fff32r+pKyvxYlVfnrHx9t
vv7+q4Uj+Z/jP//HZ5cvBX7Necne2182Xf5SfuV/6/2lo7//Kimm8ZvGyFoVhZiGrbOAcnz//Mgy
LBNIIoomGyyfUQLkOP79V/k31DUsVGhtRdY1nWiseo+m8u+fIXi2LHwGkDhiWQoyPf/+hj8c1efR
/VL2xQEMbrT7/VfjRyW0NF0zdduydQXoKrqq83QvbSMNzVQQcqNZjxPotOjKkrd6ve+7V6l7arpg
VvaxaTjy4ofDTb08GOVrqtw09QuRdhmGxcGfNai5Y/fvUtisJeO67/cm2dvhhbnsQ3QdqNsOEE1q
iM7r6X6gFQPfCB0D1MPDCshiuGJDcUsWAJY5JtCF5KtO98ubedM+17rXo7nZcuz38DG9HsqbtPd6
4C1pzjQ6S3mhXUqGDwrWdZ+n36vJ/1+pf2UUJz9X6qB9L9/iX26Ztr235S/Q7V/+b0lf2jeavP1y
gR+7H3Qdf+y7rpvmbwa0FupKDPtDof+t6rr8m2LKmoo8gm0SgzBX6g9Nl4j5m2lpiiEb+BUFA7ow
v39ouqTZv5kK7oxtaCohxEY71n+h6R/5wU93wiKaZmmqBSpvMIfKhsaH620TkiyRu3mdqV/0up6f
hhrFY2lZS3NnrIvBRjd9ptdr2vf6LjKlcFe1re5p0Sg9LiHa+S2/GtTpYHfpaxzXNXLo8uRlpSat
Y1N50NQ2C/q40TbU6Lx0MrchWdLHo7P44/oeX9ePrODRInQwdqiGTTCIhoWYKr8IGmXEVJuoDlDV
fbZsAHijVrAbm8TrEiN/iHJQZS32pVbZZgCSg/mgW/rOtI36Ql603VhEzXpQ+iL20kiWMchO0quh
bexVqdqgo+lJtKJk6e+KBQ5UpaP0koNIe5BT3UfJFUWsVt6cX5H2o9tq6bKOKdoPAhTbUJBM5p4n
yzaLOLKUIci1styGVmb6+lVEzcVvzIE8mlHuqWmya+mt1efVoVTaFakrO5hA1OeMcoGK2lzaq1am
i6stVvT9/5FGmw5SYe7jrojX8UBKp4gmsiZh/0qXTg8IqL4clMMxepo1oOOV6U5PWXxndNuUvs5F
2j7YuaKvegVbMdrSRS1H1E9oVPw/9r6sV1Jc3fKvXPU7JQw2mFcgiDliz0O+oBzNPNhgML++V0Se
c25mVJ3afR6u1C11qTJUpdyxAePhG9YQWYVIN00voSdZkWEbYB4kKge+tnK8OeoWTqC0PjtjUg/s
6wfDdQkKfpsA2LAdOKhTEqDECUWs309zmWd9o6Wckybo1oKnDy6EZV4vEt09KpUFr+9MUb4AJrWs
2jLowpkETVwWk7cxfgBeLfskRjF+8qbhswuawHaiwDjM6QmSm+QkQf1ZhDrz0UwbTYvqxaYeZIPz
8QzDxZ3dYK4ZzSMNHwkH6up3nacPliyGqFO5WKuJuquBeBo9MxaEll2PUDZmRTRoqLSEKndAEc/V
p7xqefz343JTjOOM2jbqDuDveYRjXG4RLoNVzYudtd6GeyyZrG58KLM5DCwLKn3Njwnko3Wbfu+U
EodcdDQutRGrxUrbO3fogrVaGB4tlUvsWyCA4M8H93d5L7++t8v9cRpQgn+Ahr01S2K9I2VOF29j
VxOPfdU9akhvRg1zhxMhfAp92tQrBrwQ1Ds5epHET/OwacbiPv0QXnC7F2K0CL+Y2OPsv8QQ3s2i
67TyBntiwWYBnWcHk6AqcgaQJCp/dpKAZfVz6dOQlQ1kPKus2WX9ua+r5VT66sWuG39rjCBJ2it7
78ABI7LTKt971XgUSk+7vuF6zaGRmZgODitgvDRYRpBzHH2LfDSwv2cMlxcPZTIcEsH1kchtN4or
aDh5tptuallPFcoKSxFP/sie4fyp9UIjxFzTevKcFZGwHmm8UkbBUGKJZoCUxqkDxjmMUjTEJVsf
Ms+OWau2mEPJCfsAoXbDPv/HvULJDosX8duftC5mXU4urF/TTVA6UAItqhGisKrZDe5YP4nvs1tB
3HwUe112QZhpwkKBWbInZduEmpHw7+fknw4Tiu4lho7hjKXXYPL3vUQFggVCeGIbwHl1nfrwuzLW
+F0ptDSh0KujtlReWNjLXnRFvqqGpdwZ390S2xQYnwqtTqeEL5bhKqJZL3ZsGZznsab/+F83ZeSM
nVjtIL5aoeKBQnLboINi5SVAqF0gDzPLvnzwVJdq1e8rzfED7jNIhuJwC24nRONQ/nNuz0EerIdy
uhjMVuXKcqbWDhfVvQ+L4Sd/luse+qMikwccKmxfaPfJhqrpOZDERGLqwHEbIGQhixabOjXgLPrq
KTWLfXCCyor+/rbJTzDWzY0H4FHZFFkB4vLbk9AI4zZLOlibnycIT5tiNy99tDhz9UL6ZU5sOoNK
oj0HosCSHAJ/2rdBMN+x1HTxCBm4Q5pndx4m35YV7MVbHHJAjzEP5ZzprSoFpEccH3gUrxNJ77Vf
XacK1sVyQYRWUAUeBjvqgvusKs2bt6ho1BD4HX2JWCKtDmPd5LuJq9PgTl/p5fycLiNMXQvBu724
K2m9pMOAehh4j7E7mjpRmQSJaEm79TXKaL3G2xLDyLYNIPtr5uKLXZgHC0YGj4RbCYVgbgKV+gTY
IIjv2+pHbvnBtq7clWg7vuoaVFydEkLD1BkSdF+axDU1JuWUjxERXgNZ1NRZOaOArvNU0bsltdke
poHUCL2DVLw3LCd4aHv7a2xkjcVrZ/oimbsmNMZzNyO1+tUQTNPJUTwLLSagRgyhqEFk1j6faxbb
hJXxWKfFsdDDZ8wpiPrK/KF16FclgES7bu9jZl6YX4ZO4fLjder4LAsSmaYi8YMBuEVXeduJQGzD
alWzd2bhhU2lJTpVF+tjAylso6qkmero+oLnCgtG2NAGSdt0g/11OlYkQ/7lVi901j3KP5Ifrte2
oa+4mUbyubOBqfo5PZjoIrtW8y5Ny3tZujliK2GOzK++8dTwuOnzfE3S5jy17ct1zBaEPWsqCneT
Me2uBQpxYVek1XqsYM1zCbg8JUSUmrVvDewxnQjO28tvqg0kilhm4nzyp0hlHo2NP9I7Mzc7C1D3
pgcuMMwcN24cj2wRk6RhluL8g55UHoqM53tRNnPSFRmkAFIRJLTM74JuYvvO8uFDzhpIYeKlrRXe
Wrw444906apEGagKZ0MQddnjMLhrv6f5vVdm0HiGjThTqotl+TIHeroLNIOe0mX+sgKupt40ZXj7
uA/JSrVFvBJfo4H/jvK6oh4TFTDvyCqNTU+VNlz6UrHs0Cc791ztvbHzdyWv820uyGdhZ82dU6Mb
QNoeMZQ3YirJznuvxJrMbINJ2Z/wjk2UziyVK59O1QtvBACMolvOpMxe554XJ2p0VAlPhX1eGRCW
tfhcE9VANh0i3U7QL/u+MePLUlt87YkKu7ROHyxO1n41YFMgutzAUnMJi7RQG+Ja6mGC+HXnszvJ
8ASiIu7p+uVuCtpw8EdQydSZNRvPHbNHe+gi1fgkoc0YwI5bq0TPXR47PajotKtSCDbj1YvG3YpG
IYUwuY9jI5ehqbDAqsF5c/JEyOn7HNQvozWzXdWi0jV5iLV1AKHDDj9r93RayXpO1zSrgE22vM11
355nC72IgMq4bfmKmdF5HUVjQ/u0sXbXJXUN8ed62s+L+JGJut1JU9uPJuVz1DblU6OGEx8t5+wy
DKyztK8WGcI5Je0BkuxkrXqpzrJsw8CesT4Kk5nP8Mp4pH0tt9BOuFiZeTgxZD1YJ6umfoguwkvm
zAtETi5pEZhCxRYS70XoD9V2DOZlK+giD/XSRsslyrPoqYFvFw+vIWa59Dy+HoQ2FOtPrgGkpNMZ
hEEHNf58JOTVZKvm1t+KgCPN8TyoZKM5WOuZRP0shwdlNFadbQ+RruY59NTYxO3cVSte0/nnexdl
WexECYaUrAzbl22Kj9lj+8bUM6BBkORe/OzMeBldN5LMnp6LfuTx9QZrXyyhY0Z6EikmCx+6WAy2
jq/JGCT0DvPobLVy3GdNyatmoHjAd3H8VG1loOGbMtr3Zuz1o19onPNFbkdmmVDv4Vzec70M+8yC
czuTw6pL/XFN3KaIc8LqOxwusKdCfi0LEdULa08SdW0nNRHOHnXGsY7dUbXBLjPV8/XAHlmWQd5e
1et5wtvtclTeLk98TVyU6rENaijkD6CMJBOb3YcsOKU9k4fJ1s8ALC/bOZXozqgxi6RnleEwVtbG
jLyMaavLpFxy52I7PTmVcya5J6KsAzhvEltZl9Z9N8JHmAx9tm+6O4u7cKaHu+v2upi7dF5WrBkV
tN35ExPQKq50YD7pjMXFoAEoz2wvETiRHFqYdZN6PPx527AcONmKRyk8pXd1DpOAIu3f/cr+fj1B
U6gLHDqIY0M0HXYCXU+Gn+/tOiKz1UKRz7Lo8Xoyp8ilU3tRWy4cNJz8ejelQ/ZlKv0k7dz1CPbw
ZNL0ffLRHqJltqmy8cGZsvQ7tfRqxJLueXof5AXZjaMqNr6LBagnwfafxNQG6+X6ZufUKuM0b6vj
yIJdw5S8D0Z1yrvU3dcL5WsrAvKPoC/bD7w5CWEjw+7IFnpT2EulRAQ51jyLHUfmYZXVy7bQMHHw
GquOMt+xvxRUlXvu6Mep87ODJWZnXWfq2euCdF+lS7offfhTAQG3nWzDf4YW0uvRGlJDZGEfunPy
rgARN/00Gb97t6x8CXO7+N6wr50/kieqfPKkBr13JtuOuwJKJi5y7LD1i2B9PSCvG6rKpbUbcFZG
1lzJtbJtvXEzJ9/NMBe9/oSoSY5p07o/oH66tqGQH/s8bx+nvAh+ngWoLX25Ln8UXNK9VSIBUVV7
vH5wS47rn6lyi1QANkd9ZxJydu66gdp7NdhrNpduHzaDgLWBMNBgF2XsdR7keVLRTgd6hK+CybB0
5BSlhDf7qukaKE02NGmnOKeFv7EGC/4ZZdPcWUv1fj3sLZ49NWCrHFlfZqFroYzrqD6xaGnu0i6D
zYKCAm/rzdXR1FMCu9MQARcg6E67tpEBbFu7a1dN3+yntD20ZICBSD/nCUp+Ya3aKenhKnKJxIY8
nKqKHAvXQ5o7omJjsTPCcr5q6g7hpMAAt6me72HkCiR/d5LjbB/yUsAzwFjNoR1HqOWUCjQe2/9x
XRA2reWeOtXFvyLzw+sGUC2+PNW1YEfL/zS5GXs0C2KrqYYumtJ0xTED4noJnHhh5K5f6v5YBx7E
9IG6Rzm50NtmGl9bx0cCy7M6Abs3OwSkzlYkN3Tn2OjpTo4wdwUUfAocSdVdsDQPlp7693RZ2Mr8
GEWZ7cg0dttGkWOFnztINSDxv5zM1+Czmii8tEUJmRwvr4FVVeowYwQxYHiZFbnjU5ethtozIcWb
jHynbk8wvpk39qhglGAPzxpv99F2h09mxJecztR34H2iTEPr2MfBeiwu8WFvy+YesTG8eHzWrtKA
PVa9WTNTv/mK9ltKzBtsDcgWwPG3ohrcgzM0LJZjg/QTrYktXwoPWhweCfMO2ZFm2V1h83LlTESt
Lqp1IWNjdmyK7MVC5SSBV7K1zgcuww7w/lXZV/Xabp9/ThlZTg/YhVoENvx9sAOSIL/nqC4OVZLX
IDNUgqoEambBTqe4l55YMTMVP15HrgHJ5NhXAiaxlO05vRe2K45F49II1ixd6LlFtuNLt8SWTsV7
kdmI1prJj3qRLRF6twHIEy4/OZ21rzNd3CMgCedOt6cFlDcfTiqy/5Fjb3i4fsBmBsU+yEGXkMiB
58hykN0ZixxiURK93Wbi7IVRZ8NI9XXOCn6S9hz+nBTQ7kEwgx0Wp3MRFxz8G1EKWAeNYtpSyeBk
Jqfu5PRO40XXVZjVI3DD6SKO14/ZXfwQoTPcLVKfRYUo6q/N4PIVVamVcG1seGeYXVmW8jQbdMtw
YOz7xQwHWneP3FN6jZEN5Mp2vCmETIZez7lUyCuccp85Tpf0rQmlRWGjo1WeP0uTWA1sp5ml62M/
2PZ+0vC/WcY+xlR1NhI1H6xTcCLT8rKxDUH+1tfDu8UutmJWn6+utcPrBw6R+VgzVr0Yh9DtxNh3
DcmMRJgeUW2bkbAPRhLR2ULT2hFyZ7GUI5rBPpxaox1BVhILa2kBKQpTRPwxIPoFarnQJ85JpbdW
DapcJd3+3pUQSisHNmy6wvssbV3tjHHPMh9YPHXKCju7rtcI1fzwOoP8snugzJqOnj/E1yO3Jki5
5moybzQrsHuP2T7jLdtbVfuMfU+FTubaYYq4ZV/aAw2DVO9Kvx4PjWtNsUt7DT8Z+TaLwj+5Ffxt
xPSJXsrPHUQbYSdkXOBq1NqwGtF8Wc57CJVuRNH86DM93xVTfiAldLJw4fMkUYqnDVYajIUMYssZ
Rnf1Tk2AB6vFp4+wWz8w3WVRI/xsX8lyda1ei2nIok64CLZ4dkGe2PMKYR2ypXw0m86Hei2U4dtD
7ym5GdNA3ttBub/86asGEsEye8TWRVkGzcmS0nsl/XtFOrASbdRNB0suq8z6NutOIvqHv3XmyzuG
rgBciyaZwcwoZSFtiI+YEDXjnxc9wszDfxJuRb54tujANgjEsbp8iCDvor6lQdxfZ58oLlN5/CEa
B4nYgoie2HxJauXaD77i3tb2K6TuowObHAd1u8lmYziNNbzErQYyG9bwULWL2NkpRLihaIX8sFeX
5ca8nTW1FuLwCS7utISkJFns7XttY814E4XHjamxlSpHrGht1bCzSad7YYlu7facPncNhjBAEb3w
OnZQGTrn8lInLpxRhhrOAgd+yUvL/FwVs4mbgsIj5XJoCtnsfKuXMc/dcZVbeM/059JW7ljFxox1
0gparocqRc3RS+2Ha8LQXBLr9lJqSk0AJ2PWvbXZUr6YTntR10IBGEt4QyHguYF9HAuZZy9xFXQq
CmSDno6fbdrMKhJTeju/TfmaBtNllviHeoJ8forsAgPSvlltmcfVJR8BrMPfC9WcDBMI6BD8flCY
v0Kmf69qUcfhqHmyi3kHyrW/FxlbTCOnlaKEiL81bp15WuF+A2QF1bi1RXuCUnz3yKq3YpLpvWza
jbxUN7zJ31+bO30fwFR9GudNv3grb9ZqKy7S3WZBt3pqh6Pl6vYI7hMyBJbFKRjVsVv640Ojprid
jLzP6+C9qhaxn2suV/8HZd0rguLmEV3fZ0Ciopru8VvZiNEdZgpJp2pracHjCd5eqDV3Qzh2JcQq
sWk8+JW/v/YVlfSCqE6dNrbLeYlnb8Z/VRaNfyY5c//aE5nuBuJnYWBksZN1DuBGhzgiqwhEXlCo
FCP/Xno0Py3TdOjSclMLyz02XEx7asmztkZ5cApHrTMzKRgDaefQtwssveALI3oc10gp3H3pp+5J
Kx7mgb9s5hH6MfXQynWQeWX030Fp6vlBOFLqxRYxZm/rzuBJhjTMxULQKrDMCtcqVrlnfnJX/wc6
8E9tjX9v8SS/4VD+LT7l/0LUSYAW6b9v0K/Hz/WvHfjLT//swBNK/0ARiqPBzmGKitn4zw785W/Q
F0MbnXrk2pz/VweeuH94DM1woD/QA8Ayxa/7RwMef4UvIEhAPZ0CjcL/k/b7lR74yyIhqDqjjx+g
YXjRFUf34/d9QBtpBbWu6jP5Wp5Y0q/la7Uf9tV+2S2rYgUdlDSaP4Doe+7vGEJ0ti5XpZ6DvQcY
BH5tG/4CfurcbvA9E1Rnzb1kbmlSkiZcJn4A/DymwYziegF9V/tdOx1qzDIcJchLLtvAxxImbE8a
XVbIMoc5IAIWsGFkVtseNQFHkzOvu61g2ENbkYzNElUQ2tSTF1L+faT2xoXsEwjxMUUVMhSAdVGk
QyWEXOteRm7X3M2tOGcOlMg95C1oZqvZj6oJwDNWwsYM1S/LWoO3hy/7wUbhtJrZZ8cbgE5ndqJb
OBpCdLshXuK4fiT78chy1odW6+1zuFJolFiw7a2M+zBmcIhDyqLeig5BuUjStolN7ayorTYOMJVu
kKIWkr0zm66GdInLuYiqXkR2UazxRleOHRzBRkYtWiclG859IJPAwS4MP4WNnWpUpN1nR/N3t4bD
IH8y7rsmoFzM8GnyYAmIRxjeSsLXolarFsGG32z8ut0Gg38veIXKrsQD6jUstc9TMyZ93kF/g0ez
i10QAglOumxz3ia8FtvZ9c8w/dhDkyx24P9WQBLXbsdXQ+Em3lYJYc7WsuUGjcFThXO+Ltox7FV2
Z6HCQ1GJMqmO3AzDzZynoHeS3mdhDRvJobJWxD9n7kN66n9MA1KRGrmKXcWjGRCtOw9B0xybwY+H
fsO6dW2dikKtkSF4Hpib6BhaD609An1ebwa7WxmGlANHXeLV5E5b2bZZ6MPY3A299+qSeTd0Km68
SwnEtY7MYpuy5zvOux3my5M9w/NpHLeD0gfVB9FoTDJAm3oqx6SqvDnsq21a9RuOemk+tmtLv0L6
FMHuEKHWk8yOSkpHJlj2G6qDc+lVDw2dd+5IQukPUTE062zQ+Fk0Fg0ybSC0XLgZCFS6cuYh5UPA
hAAjoG6sum+lQdl3bB4loJEAlUAte0ncXkVpGkBgNSchwrK4SLcFogzT0o2pggjYRrCWmG0isJnu
/eKTCWgo9WthzMGylnikOprg99i47C7v2vPsx6ZDz/l+Lpa4b0OYQn1Hf6RAoXxdPonnXqxc1zzI
zERsrjbKq+/JOmhtfyVStXbaBRxyDzAM0Uac8ikGZB/wnnJ5cLqxXJcK1ouyZelKZvTJS4dtjcJA
OOYQry8MdMhN30cgOKdRixVoBx4EJ23oLDv2vvXcUPdAoGDyD5RswIxHhNHF9czxaLBJyUTiZD7w
DQhah2KGCJZ9aBGQo54aE6+LGKBww76Fp2TbqbMPw8eCvnashvBjhxyliNT8fcE0DReNEvnkra3O
D4fpPZs/czSHMuxIfc6/id69J1URdlO/yRcrLl3yNZeoa7HhVEzjA6LcUC9sn7Vf/D5YdWpELt2/
ZqrAFXrnsWv1gpXeb9oq2Lh9c5DpDIWE0v9qMnnCVno/GBXXjZUYioYgyVdiaHfaIhUwsBplDgD4
UZHHWqb9WoGEYDn0SzsnfbadIISryVudBp9ot0BpooF/bLvEHYpwEnpsKElmqATBp9BVDUAN/qdZ
tpsyIOjQfysdgKwava44/abQGqhL+6FU/VGDeVkLKNQg+cnzQ8+ec7Grrf7e7qxV39YrZ3Djvlpi
bqokhVua6RoF19HHDDWqmpIj2kCrQfurGn3toPs8iSksUwBXaidy2FvluxFWZqyGfuc0xTdR6ddB
o69i15uqn8+li9/uTtsh1WvkBStYdIeyLSNmXmxrTgr/swDsey6+Du1wKp0hbqpvSIw3LftqO8uD
G+xaUb7QKYsGwiOnI6d5RkIQNGHpQZsCOR6wb8esoKui5JFEubEynzibj5SDby75W2rBWLLCN2BA
6iHHBYIha3+4th9K+ikfAqj6YQvq0IKpWA1fTl5vfHWUXhpadIgItsXFfenKea2X8+S8GetZTRMi
znKFKuIKWblV1pE3beg8RLPlri/NRk7kqqf9zkNbQqfdUY31Ww+2ZTaQe8V7AKGWra3vXUfdSetU
ojY1dXBxg6enaD5xWh9h7euGBUU91HnATEfZ73NlT5sabVKL3TfMxCaAma+x43Yp9qT3DiXjT4M1
QTOEWJ8L/3kGVaMhPERlLW54EMrBChHx7MzCHif7c+AlqFe1eLUdRcSqq8SxsDszHKkKrqizCR3p
hwTmn6kZdpLAD8pfxi06Uj634hy9R5rCLDTpSBFBPTQqfFKEwZCtMx8OVd4z+hGHRn33aAMDt96L
tCAoBjMgYPBj5NJ/OgdwmiKfJBBWpuoTdD/u3GApIt07ewb507TReYja/+uYjg+azN8KX0d2983B
GYOKzedm9letmVCL99Eal9+WptpDhAADXuSX/tDKaViEFmqE5Re7KA9Ig+1AHmWHIoDTAbL4o8zo
udGf4FkrRL0BZH5H/YumdhZWaF6Mukjysd50FoirKV/5PTKoJo3bMn20XCwCHMs5BrR2DgiN9l0P
HSjH2vG2QyFoeAWm7SGfx3ertGO9PM3llwE3ULjojgv9IPCia+eJzhW6RIfUvc9BEJxmgaokyJzA
89Zedzc1aFqCJNaHcvQ/V6jLNqWTAJwZ+eibeN+7oQc0aEkISlyCNAlKBYg5agRmMDKF/vsiRcjb
4oNU9MZj7s/B4A13oyWuyvsUwSCK4wyTCkXCsIXToh/BrgR6ID2eP+zWH/E1f2cl/fmyN1wNCO8B
ONtwxKDTo60HNLl/NITG1viB2M8NleGfFwq8C0QUldML0PdXpL+GtH3WOdbl+aYVorhVxsMaDhBz
hOUUeZsORHl/+5Gf943gw58ve0MFAmi0cNWMy9r3F6tT+6WAZ/edE0Q4i5LiC5EhJA+ccPlRvqdf
YOrxkfXFDSfnHzfAXDvgngc4+60HhertqbAgs39ezkOcP8C3Ae2zyKVnHmvQD812qfD8oOYmwUGR
KPuE/v8vKdhf4HIvI/un5OaXO7jB09na7k0rPNxB8ezn2O4hgyQ/kj76q1zG9z2b20BtgTNw83rT
HEfrAFnHc9/zJhS8RnSENKGevoz5Ht4qmL4ZIq30IyXiG4TdNYe6wKcDsBkAnL5V9crcsjSLm9Vn
r57Wi7cmzQujTyqtULBd++btPx/KX692AVL+krFxoDuBPUkxlB1yiS3Vr6K+//tL3JB+rxOGg0Ph
AIiHCJReSRG/XAPAbLuTCEUwXUhiFqh1zNW7s/OTZePcKe/ZPtMzmvwoHIYV0L/rv7/8X4znb1e/
WS+5X6Z0EENzlsVDINH4nC+IxTug9ULSfF2s7CNo2Q0i7vICf7vgTepdogc9QsCiOatVup7WRdK2
CYUwLs7Q9Tx/8HR/sRQuQ4t5YuOiaHv//v4Q3LCghTLoeVZdqMjL3KO38oEIy2U53Sy34MIZoPAw
BgzzlmyMklptQ0q1Ps+ODDnOf2U+kOb56Ao3R0WJiFeNflOfrYXFDLRYhsj776fBXyzn3x7i5ljo
ZeHV3MZDXITM3A16yesM7NCP/NXIZcH8ebCozaGZgobPrQZcWXQ2QqSxxqmg44tpc3VGDRl7crWx
Nx9pMf/F28c2AWJSgNSQQVTo97ePFgK1W2uoz7BzjUDeWhvsxLPWH4zdLZL2MqWxfLlPA48T1Fxv
riMc0ZPSC2pM6fIEunlSI5WZrpx9mqCvGiTl69+/rr84xX+94q1oa+6xDO0pfplzcGFfXlr+Q6OB
NvIPhCv+8n398mi3yq2Kl5qmNh7tYlGlt3yM5w18Y9YmRo3hUrfY/P2Dsb98MvBKwMPwHea5F8rB
L7sh/GEA0zFzfW6DQ5rZp8E0TyipLUjjAJGhboHl1QBB8z6Mm9I/u0WDUkcf+QtBPL2ceFNGWbZH
D4FPdzIVoSW+APZINaIsV8eeDhI+Fl8gs7Aq8ipMC/nYsnoLHSUSuTNED4caIe68GpcmIUUBlOS9
1GhWd2Po52Wsx3ID7Pw2K5kTgSuSh209Rz0NvrN8K/VZV48F7Fj2qDdsUjcwAErrN8+yjrJaV/rp
Olb/AzXp/9eojuQipPjvq86bdrrQHP+C7Xj94i90Rw8QfOY7PiD5IDX+swJ9ZUJiioGzREHSYOQy
C/9Fd8QS9oHgBy0L5esAy/pfNWj7D5CTLhsJoOo4TQgH4+k/IIEFN5suYNV+4FIgfKnnMdBnbrpR
lHEjVTpxJGZhXu4aQE6tlQB+iwKliFw/HKBpNZHtNMdptx+8lbXACiyS6Vqw+zq/Rw+KziFqsdkl
o401Sm3ul1bHZtll0ylvxqjO3ZWqR2x6Jzd9Guhn8jrO9375lHeH0rsz+piBIsaOxgvCLkcyuTJ9
rGWCNjyoRQCgihqWhrtlBqsdmdUT/wKXyryPS7bxyRvANPUALO+946ysGW3dok/cGZnqykwJjiqv
7MJ8iFzx2rJn84hi8Zw/dm4RQSk1NDmiYLpBxQDdxQX6aM5F/bZgcTetpiWuv9TuGTUe+4E/W3vx
c//8/0vnf4HQ83dLJwTWIFfZf22bb/nn5r/OX7/j8+k76D5op5lfWznXX/QPNqXzBw3QUcR6If/s
2PwkDvsEXRkfy4V5YPDAMwvR3j/ZlOwPREVQJ8DfIUMAtxjH8z/ZlP4fYBTga1hDWJ7/aTfnJqR0
mONzx0VnCG1PGysTK/bXM6OsUjNVaakQUNTUjjRMgazi3YW5md/I8ALut7MvroXorPogP7ht6fzp
0jehGRtt2Bs7hYoHd4BCkFyns4rsKY24KY8k7Q8IrdG+KSNwJZNZoiLdf+KutQkyKBmB0AmoMDC2
zRac7JWQHQoO/SmgKKWTZb20NBZkiVSN3obukmoJEmORvbLdbbCU6xS2gzSPA+4kS5YnSJr289wD
d+scB87W2YcaUzf71c+HvcwEcFYJaC03Dzv6SLOAmlQxIsXQSkHTsseVD2pBn7357hdW9f+bujNb
chtZ0vQToQ0bsdyCpDIlZSYXkCDAGxi4ASAWYt+efj7oTLdVqXqOrC/GbMZKUmVyAQIRHu4e7r//
ThGGtvQj+mWr34xa/awI7Qi0GxnbHy+wB2Cf1ar9Bib3Dx7yb73DjH8NjTMvAB4dr+GXW/EXt6ED
g5kqOUkMKFatlzK+CUoECc9tYEyjkM51KqtJEiwt8Ywu+pMD+N8JIEcMnXQnZkMyflPkGaBURY3L
erUQQ6uK9s+RAGoDN8i4kxXJUlQ6FkKGqkGflpZ/olT4PZn569lVSppFVZFVjMpvy5LFyWsq2qoG
nA55X9x9qwq4CGv9oCfiMlvkFtHvb7EWrWlDB9939b0djY88pFwYbABgpD+c8H6v4p/HY6pzDleT
JSAIv8hq/rIWgCpBYIDCX4kLQbLGmoNrtykiijcXjUE3JLkPlKwgtAvxeEccMVoQjJR8RbPKJ6DE
2FxNY7ztJ+0el/3L0geJcD/dtor2lqrdtIQSX7Ceufg+LF4bsy3SZVa3shVm41GP+C0aYSytyu/5
Uw6SKvwuTsN3iWY04UQDHKLOrbh4K1s/X5ajfO/TzMTsjo/UBwIyVh8J5LVL7VVPVq9KNE3BLkWj
7uhF40WTBk96h/yEevtFnRMR7DmF2wyeAK0AQWPaKaZEsJ+mcUnHqqfpnwQ4vmsH4L/dj1iQBasd
pj9V8s367S+Hql8TvlhIBjF6asw4h/5d/6VhUfgylMjUUQc+7N19cxGqTwprIv0zLo6L6EDKxqrK
a3iQ9evchMeg+Y1AHd9fTMn2X3f8a0G4ikf1z4HMhyGFw52G8/X3gYByh6dSEpHEPNomhbpYcgS8
otd+0DMVIuAwz5cUj7xV+MiWWPhXkZB+Bggk005yNd6GCua/dLBjPQayFH9EdDXU4uvQm5s8hc40
p3K4qBbvc868UrRtqGx6SfzoqVJstWyvTNp72hVfemVsU6U5wLBhFWYfLsuO/F7sSyujkjyizudX
0+9VepH8++f/Pab7ayE0atYkSZREZfG7FgJsPIKJUWpI/HWr18z3qh6/VHJOcy07+gMA/vjWtfQ9
G41lXW3y14vu39MyrOpv/34ovyhWf5cJup1x+OWwrRGk+/tSgEFSWtop1qvY9JcjgIA+bC+dpmyy
Jv2S9IZcZ9N+JmLtDU1LHwSQ8Zm5nDLik6GakZ1ET00FyFiSCNacG2xKTjNKtK8jeR1ScPLvx/ur
3env46X+njM0oVPOfvO58C9KI0p1TXqmiE6jVSdqloCuduZXKqtrsVh8E2JtCdzUVjP90ok0ojan
ZSa8bIPiPqvyR6poyTnUVE9YpjL5FDLoHE/DEReWtgs5xWGiiriPOUimetrFk3bUjLkSh8Izsy7W
chavulz5iev09pJBGaIqjKheLspiW75oV1V336aq+CJIck7lOfch1GfRUCyqqI+CGnvpaAbUndmv
NF2LYoaoluF2qNO3Oo4GAKPU0gpUJEXZuKpSEJZ0XAVirkcHIfsIX/mfgu/ifEz++3SCnpEA0cyV
yHgAv4UkwMl3lVZ1zQo+lXU8h2OnfrEaYA8dQlRomodzqn96M0cK03IH6BR2csb8xqr0sj5LckCg
GqW3Vus/urKCFSg5SgrP94xvYqom1ojHkaT0zDSV8serG6kij8+RWVzFBgIWXRJ+jvJ4fr76txjG
sZzzs9ZBUF9VX7Qy8PCObkMzOI0hAQFRTpHcHLo3XU3fouxHqSs/F0qxKl7cIlkAsRzeYHtyC6k4
UGzCWSesP7XoSY+f1AUUil83WzldT3+CS91Q0pVa7PhP3zC+R1P/M5OKbaImx0avToqR3opY3GT7
Zyfu1Zfi5BKF5CRBpYUK86e62AA3W7Yh8AlS3T5mIxrTvVT3D6HYagZhhFy5q1FMHrkMj6FJIGJM
1mYnvevmsKmf5lcC1rv8niXKliqojxDEyPy3oA96x9PGWQbvbbdrc+0PW/5XZuG3NZ9DUYqowFDy
TzOghpQTp8aiWalt85ZNpI/NKISLJ8msKiVZqHQctWxjUG8LoT6U2nh6CvQ+merXj4JkbvhU37Ry
xlpEGX0S6/oHzv1HFFbqd714h5vEUhpKbvIq7SjZKL1eeX0nw7r2S/8oDMWheZGM5iQLAnbRkviV
xJf3zMwLMNuPWE+XIHD3SR8a5EdpyFAvlB/qjHMYswajUIhffpRu5G54ByT1tOQyU1bZq9oheNbY
CEsKAE69uqj/YLJ+nbH/NmmcPxBcQ1N0RYd36De947e+JJYvkpILWnd0sYjY1d9xdHuL1PNaaBea
larPc+c/o1U0+1jlTaW43My/0735TQ4px5X8T1UON1Rnm4L8GQ75G/vBNVKOyrLfvuVT91OPAKuM
+rVr+4dKZYllxOkmNfXtv9ei/zRAv56GWIKpS6jR36kUFEEZOOpVxA0W9TIjxfl8jUuw8Sid5zfK
gUbp24LMst9AJjZYfqzAO9CvqRVZ/fuB/OOkwDgA1gEHEBHExe/jELWhePmUVq4qE4Qp7cXMAQct
Sayiu4IuWD4BDvid/IfF/D3nKC+4ra5zGJzjsIRPfjN6+TPuG4h3mlXbFFtx0X31PF1nnFUoY3rD
XEG7870UtG8agZS+8jDlqzQrDlDB3DLBzXPj7d9Pwz9dcwYELQpeuTaTbai/DWjhP0sJ9ptmZT4/
RPGzJ5UsZ+O3aFGt+uGHbMQ/KBRfp3W18sOaKoaSEBC2VfhI6+IPFvZ3UpJ5cnDKOb+TjNUl9feu
WE+x6iERZ03KkNi0pK7NCH6R7I3S3HXyLH/0xUDnoeJHQSeegSSlKmh2VYYfZRHaZhaus/zQCsUf
lJY276/f9h8aS5N0BNZQoKP4u91P/HqqSPy3q7QuCSdrBSA7vZKIau2yGsp+xVikVtR/K0zlZQ2G
8RhNabXoM3jXdbW06JD1AdHzWoOEBzz0oxuaH5kolpYI+LmRCKkJXZcuYym6pRlXErXjUEL53Emp
AjrR+Gqe2W5BD18hAo1SrWg3+l4mi4s2ivdwkpelIZdLFbxC9jkJBQUJ+U9gEu8+xfW5PK7UwbgD
ZT3CbT/R4mVUYCxdi+aYL6MMIHwlLT4llWIyQBuPhfyKLSVc1Yr5CZVKbi2M0OSd70AjqImJxq2Z
lulaXsBHkwrfKRX8+oM0/nOuDYk2JqgHdqf6D6IVJaPTW9jQbdqI1WVWZN9bMV6JOkg7K+m+ywqw
9iJ8U5TPODNAQOnrSupXQqLu+pImG68/NvyeD6Z/W3uNPg8q2hfabXiEfu+PvYibXIdyZFphq5ZM
E+gZ/JN0ORmJRd9eGlJYMUjV7CN/vqf6waiB75HozZ7nunGl8qcS3v4wQ8TK/psRcZCSIAIzSej9
XRqVKB0HjT5Zq0E/Rv4xwr3p3lTalIXvxuszgkUzCX9W5pqalfAjz/d/uP0/96gG7RhEOCLRLLLB
v9OFSGmeIvzGtBI5KRpV932QzW/Q+RmAxYqlGoq95SeamwziVhvGow+kbdEKoACHPWXZu7hm+0Jz
N4TRXO/4YyNTW5emi/dYDN9GMfbyBXDQXHzrYyreVZoU58+lH4Nag/Iq6uJlVLeU2Y+rJ5WAOa2t
25osTP+keSdtIkpAi121aVL9WGbt9zYXdhSAv5Fg21GU+EhbYGMLIX4vmw0e27PQbqJfb7SGW1NW
HObDW5KHbilKxxjnMVfy8/h8/px6F6qKvULRfSflS9kYV2XUOgt5renTWy+In8mzXZblYej1Q9nr
t6YpgqJNOdNak1huKl8CiUSbklfy7ZW/VqphtpZhlLT5ePmElVt/1yeJXaLzqe+nQD8eDEuuxWss
iCcBsFjZlz8iqMomP9Yt0Axr+QUcq2jAaDYaCFVZcvoQbG8WPVfNs/At+E3EpSLg8movNrqQGauq
azcTaBqpbvevdKA0NsiplaqkYpltVZojy+Hij8but/Qm2TGEBT5GhFXC3P3e61qrEtwpKRJXCyVX
rEoUXuyVHM6xeJnJ5LKqAgqksBxXs3+7bvL4YaCBemP4To1VuWwXHeUejQYGSAdMzqGFk0y0Ekpp
2ZutPbw6jsjCanzV8L0wVUWYWQe/M+I5nrQxBP1HBE5Y16vLs31XpPrQjnR7naSTkYTt8tnKdpJQ
OJo3W2hYaDhkUFDVyuoPGBW+nnN1FWm9NWGYr5c54G0ZeWkBVO2o0zR/lOpcsGhQKw5EJ/VNu+5Y
KcWnI0WcxitpHFyCrSsqi38qEieplFhvK6UfC1n5zNp6KeUJaExgVWL83qsj9SEmxYnx+yTIbzBL
JaH2s3nBHGFI2VdJNa7ZmDfgrTglzfA1Vt2FGhlUMwDG1yERJxDPTbcuFoNIwV1yjuWa6pr3NgOf
mCYfST7CnCJzBCUGPArJWyWMB+gkTJqcdSv6AIbgDKVqGRp7X3nO0NzyEwKMewuLO45I1BOWUqLV
5Ecr6fWZdrZgcogMtR9mMuzlhO6EZvoeaiDcBdxtmCG2VPCup059L7vhZ6zB1hKbW71NFCuSOB7F
0DlRyB5ZusJvWqSeF4b5noQ6Qcl6dNB76/ZlQnQAGrPjkVvx+KWLEhA93YPwFgR7Hj+tePwc9V6w
BlH4gFHkY6GE7+MLU7YSpvxLSV7UegvAXot3iuuX8dP3lGHkdqZ+fxrVp5+bhwqsoZ7F66fRulGs
ur+05f+FHM7b/TWTpNa/F+X8P1hug33+i82YSWT/xvL6M87DjIzN/n5//C1ZM3/tP/OemvwfMBLp
FNKYEGBKM9/af9K8zm/hBlGEIgKhIkj3X+kaqGGhtSS/SWhfWhC8w1j/72yN9h+KQTzL1A0NKitl
rsr5H2Q99b8Hy8meypyzZKwcQZ55eL/b2OL5Qqf66a6ewl1rZPZzindAq/1MpSemmHo0SqeKLPkB
XPrNBLIM9DYcqQuOigSdNmbIWEoXerD3BBblqaAEpXqusmRxrp4mNcJGBMJ/uZg3qUAznl9VCBVc
bHN309e67wg0S2WfrUqVOmhQAD/LhGIGiErex5+xRJ+AilBRk9KFM3re40JZTX347dn13wR5/Ake
7FrNjc2U13GR/RSqryiROM1GK2NRrspOt8UpPz510H5PYAk6LQETU1lF7CRN/qiFjQmAwvfkuP4W
59Ijntp9XNr+BKJ3WgzvAir1/9Y2+f+pLE2aoVz/Z4TAMqriusmC+r/DCMxf/ddegdEYVldkUaQc
i3/m9OW/tsr8DuSxcyaD+Nm8jf5rpwiS+B+qBHqAYjTSOgt5PvX9Z2KT92bSNPL6nGpEwGDS/2Sv
qLDi/80jBYCwwMjLv9JanKYV9t7f4qKNEDbJgv3yLurLMOA845+HjXruvPAi2c3VD+qHeg4D9Sye
M0fcYV7Er2Gr32bqfxEQ83Zw5T2f+Yyd9sG7ur2wOVvm18GdNsKhu3buwqbUjIxVRa3yPjlNbucK
18yJnf5k3vTDtBEfdRAHuh0G4m7YpC/rdcmcyStTixLst9wV9+NjsrNAsnmpcRXbOGqU6xwGNz6F
J8JsZ3nfPuBDxIQNV77fnuZnoDbh0QZyQAnVUuYWw6EP0pv2UB3dxfMWj/UuDugTMhyeXmOPAU4K
MbTtcBsO3YF+SIajOvg85f55o+DE1R7jvbvUZ/ko3su58b15Wlzq++JE0NM8ca4kpOg79Vk6cbEz
V4GT5VCf+WB974+RSyn0MdSXja1fhEu3iTyOl4MdudHVCGSn5hkXtLA/MDJaKzjj19PLPTD1Wz5s
1/tUWQ2HjCTjQTbXvLzpDqIjuDGOlWPGluYY95lqzCVwGN0guKr3Cvb8ZeU3KeZJ6h13W3yYp+Ew
fjU3mCLbr/j96RmB6kyHbsstcGjt9mw4Brx5X6+zcKp3jS0fK+95lXlYV00t4xF5mvYtKqziBo1H
5BkPQ1hHNwOvJ/sBqpT5pYv4/ulBZTAdqgN1NUlozffsNtX8NLYclBQWHrRkRbRGYKq6Q73vA1Jr
l19TTFzAaXcsyIEvdhvUG7PSPub3nl5l66HVwHdg6W7iFBCleIzL4Qnlh/h43rTKyk7ijpKEAhrA
ziIz8rylN6mzxAB2T6DaC/J9LuqVr/A8zA8/F7d639zaHYQAfE19cM/sTqHgYKuP+c5ML+WFSUBq
i1qH+ROjI7k6KeqXJV3NWSiTk7zzz8lX8pVyv1eQBBpfrGw1YcF8B7qVLF+L9+TcMt+LS3KXdsOe
eHCFy7oTHTGgkvJ5KwNk2Dy0VGA6lMmMe9JtD+7OSJ/ZN+ITJPWZqgfPlwVtID4kddlsIW2QroSk
syC91veusZoLUHilsajnL8/65XVWTiRAkzOEfobnH7SnpVxMPrZpz/pJPFY2o+jv/T0757T4Oo5H
OkgLJ+RWPPZHmjzQ6kE/mYhDv4fwct8dNKc/KpfuMhzqajlSloGU1Xsk89hs6r3sIHn5bfExfolH
WPnKHULKltrW5+eVo8pg42WzL/btTnUMJylg3rTYSeeIpWxunAKQwJrOYyFzox7VI0yx7+19PLLT
KHzprOagu4sr60+444XrjZggyBXnJm4ruPKsCcpAuTIxBN3UZcSCCNc6EFz0g+maLpU8zNeYWjQN
0a+8KC++jTj4KJCNwoX5oaOF1zW5qCi9SqYeEmQRdUoWICT02QGqxgBJ6vfshDqYXrNYzTu63gmX
9mheBia93DGYK7FsbiU7r3AennJFzbE32aMek/T0WviKOktyEVTEdV7XfM2dBHVddJZpQyHEWLgv
YyXrQeako3DOzYJp3gPCT+oNqaR7pWg9QV6Ku9gZ0I7TVrgpnn+etkmAOuiD5jBvD64beSlKRQ5y
rzt0MaJp3NnGzZapbrYdbDdzOwjViW7dh/LNf4zDConPs2/zukDIUAc10zZfSJ1lsA6et2yymAMe
kaEyCfOfaiVcORLpbpz9YLav2nmeO4oSsBYH9dEs1rPeyG/+QyH8Nm/lOjCvrF+eLZmuVKZaas2k
+/2qFr9n7CX2LY8uYTe4UqiTZbVCh3mTA9aOnXgQPJOasBM9uMOgDCJPfGSn/qTuYyYqdvwjkjJt
Gzd3dZslcPSP4Ro6ZCScaRM6kHZSl+yfjcwa9+VJ/oSj8+CfeY08QXEPHfPQP5pD5CVBdsH6eJAW
XjFG14SJzb3+i+0ZO3w8v79s3VP3iwP37VDJmsNCCj/L05OnnJ9QcXlABq5Ha+HKyopQAu5QH5Or
h+vyUrmFayJcw5XZ1Q/jbrqqe3EXnoxzeUHbvU6JU2tIGruTbaq7yhWOzCWjqZF8xKS75m6WWjTX
YjWuL3RN6rGYTBKMh4fxuapO04XdpmC51AMVVPIBSpRyjzCJX5Mtfune+Fr1l+5KiSxzK4SW5vle
eUcxNCdahSmXEBsIs153ARgbHtEyxkdc8voWJp+L5iV35WR48d1kV7INzMx63XWRU5rVuuGxulBU
9roPF/gUuRrvcqnwjCWAHgmg7YlXpEsPVf+sGcdtcg/PKGJpvnW9q/dYFQydo5Mgmg10Fgx2fU4v
40bePJ3BLncZLOlv7Rt4KdlfJcHEqpk2eZdD5VEAK34W3nAzT/3edzD2LepMvFd2ffdB3tqv88C0
6pfsjC0f7/OGEI9csN3x2fqcnDtbDah8FQn8Rm/cvtznt+jWPppZNvmHhZRcgts4URP+zWR87x8a
XWexRgy4Y/XZuN7gVrf6nnpIQnRrOks9GkEfYLFVJzn3s93p0G9PTz0KbhsYTmMPto8f02xRN578
mC3V84lJR/vuhl9KA8OHxtw3B+FkXuodxpYWRbPN8w+ve2HLJc9Q2Y2NLmdaX2eUcnvv25XOVPd3
fsvOTHByXlwWF+4fnyc4/1kSXmThaWiLRezP/ZH3OP6c5up93AOmJuZbMAnaM/6kmT/La8opSb96
3CIiZPG5vEsl3OwWNdD8yycGKGeZ3mN9Hr90YZlefQcN3u/nOcYiaE6UfMOqyEfeHGzxmN/kgOp6
vpN6qpOdS/5DydIGCWmbLnKyHo/tLEFcHlku+ErqYfCbLTbr0jKOSlmrRxnrMXs0Ax7N62y8lsnZ
vIyB/PAfzVa7S3h84mOabQObGVS32wfGA9N8jPk/0a96H10Hu53n2MWXoDL8oLEkSEF0k2fHrQ8q
rjPbU9Up9yzDPca6HvSTfCRROtgNflw7ry5+1uueHEPaut6ZZeWTYl5MsvFch0eDxKTN7/02PfmH
5LkS7WdQnHx72C3O46YkXn0nen6vXeFonjU7vnWO5OBL9CvR1T6mR1jN1eTitmVAW83uXfVKSE4/
N4jmLgrE6/Q17dTD9Jj29fz6yL6RN2kAo7Cyr69PJEb5LE7TnqbFX8ndsKW9cY0c8TrspR/Zd9HO
ZCsKzLNwFF3VHl3Rrpy1YU/7FufkxA2vojvthbN8HR4y1G6HKFA+e9ewNU/neBzsjQOUSQfVJkWC
+6OfZRvCP0zcQbMX++dJOT8v6UX6iqYVj7PTaG51ed01T9n12/BjdJU9s8Of4sQ/vPHRe/lF30uh
Fd7RMdNlMasQSnu/Gzf9SDlsc3rdEfvupHrqgZvytfE4nAhvXyEd5H8eTEioOapPUyd3xm0USPvW
lb5IsLpTMNqmk3k0Of7B6T4NiiCkxdlKZkc7muv/fOar4as5m86Ct0pvcHrStfvwlngJ1JmHelvs
Y2CJ/F4fSGjb7SYPJqdzFsf2MOKWX30X5r9mr53gf9UubbfM93xqRjJTikWueBEsHhXXZhFjrC4z
XrvDowsyr9/UtnYpqGINmr302RPfuJB2lU/DsbpPx36Ti8smMFyRZX6M4JS4CisCm4dxBfRWz68o
D4P2XeWHfFWvIC6fTuPI9tN5BuNm2iNy1XLGUW/lrQLB1BGOHzR9B08A/Q2f1nBa7Jk9piVHeNHR
yRl+CQMG3cIiXE6t7F17rmtXtsVrEYCM2A8OUAooqXcyAtEz08nNdxVnOA6JJQW12wTERRQnuc1g
bgBuZ3JYoWfw6G67aTdwwXbH6R57zT65dme4lbojPWkLQKFzoSWpihG9dqBYgxULWCPF6W/TcYHz
XFuTk0L6cG/uvT2yDCEko5b0We0JOEbTWsIE46Dc/Gu1b+7Rud6mjvIp7YoHC2pcq4BVGoL61m/U
j3Y7OU3A6snwB1qRU4NxdNPHM+gcVikPEJ6d6FIxnAdpoHxFThEMj+GRcrC5dnhquEqB74ae6mrX
NDBs+cpmjZu15rJKjIWBTA+DN1mtNlrDv+BfW9S8E9700eIPW/7BVxiB+rKyDG5cmk3A4GA94XHI
VmRS8kB2c2EtZGve4wlUt3e5WhSgBoyrsiMdz/qrbvUw6jWX6hzhzKBtZTdepd0LFzNFwGOv2DOL
ucMnUDGsGqrD5RlbLldxNl+wDZ/BxFapP17fGYx8nR6tbGnoEfGq4NChRHInDfr5W7I77EWX+/JG
LVsD89JvWzefd+HTGTfoAlf5FF3jWjhPBjR98bPNvcVt9xCO6WPcgFOewTh2Uq00sHZX5VN1E1Q9
N+gC46q54Q0xdyph3QToyrLjacdqRVyar4nXEaWk2eHHVtssKkuzS1fhooyIhzGurcu9UEXIIVTV
tnAcds2DdxoCAXbr5UF+gX4cPSU4aDoUj3mOTvJVRw2b5/HKN5uH9Jh2eaDZyuf80LglhyJ4nua7
ti6aU9qh7m7adfRGN8S7chjzIQ34FM8ru/3VPDI5jLxwMM5vJXPRcEW2sLgx3Cci+QyYKtyNPRQH
2+gRPZpHfmLJrtGld/OLZjPRGjp4lgD1gKyJNhtb2iXsBhQmq3mqUdyazeuejMmoXc3uHIQUERU3
om3cUN3jctyk0O5dSFIyxtGbFeO0D6FE4AfcMnZDuhIc9MiAHr/K7GZp9wyQnHiWVOEsulSVXp8X
3zYO6kG2B7iGELdpB0geeuEdQrMRjuDtuPmILs5P0xfGymM4H4u9Mit0/9acihOahD+qh96WIQ/t
ZwWOtUQbXTAor36Z4276h5jfaVR0AT80J1cv0bdoQzugX/p+sR+3qsd4XP+W3LNydlVmKBaHhaN/
4JLhB9ofM6DsuWR68QvLuE1f/o2ClstsIeR5cSFwcsRtiPnVPozbbCfSk3ET7fxSXWbrJe0Z1gsf
V7XRmxVLgXTcFN3SPsRthStc3ptLceo90dM+kDosuLjJ2T/GIUPOlU9lP7rTF3OMiD5XXPoaHlnl
jbhp+UkD3rMRt4t9j6rd5Sc86R3+z26AXFBayQc0gPI5erjgH6DGjjzFDXbLeajN5Zd3wduYSNDj
J81rfk1Ad8LxPaC6fXWleRnaetbjFUDExkrtadbrsbFuLglhqnmyu9kpJBlcNVaBezN9kQHCN7mN
Hs6+cShOpYodV9UVXqEpLnEfSybSPKo0+xC3xkHmcFB3330OFCp+6TyJBCvSn74nHLlUv8WW6Mfp
JOISzAblC//mnj9Ez79xA+bYG7dsh6+Xgg+qHvguXsAe9ooPjiLIJx7TdMHkz6eJQ3VRuzWuAC4s
7Q6qEyUbBisNKQU+8Gm+HbjNdiVd/NnLxeEfGAqXUfFZ8ZnL9XBp4Oj0Zg+WPtf9kcEpp5Q8+Xw6
wI81qbA/w3autavGJvI24GREFBHO3jAnf5mQno7mdYabfip3HDDaozIHCSvkdbjER2Y1ufNPdm8w
jTwv0n5pYJy+MH2/JJGHFrfSvrsYhwHJ8T0kO7mnF+EL5j/IaeiBySztRQ80yPzw85yJS4zybJuZ
Af5y/ZwTG0txVPbxsfdwxrbDbpYR7aag3zAIbL7Z4vguaEmiDNfKqSELYyffJExxFVD2gidzi1Gt
+EAVpDO3xaM+xJiw5BZ6+WQlbm8XexNPdHIiznpOay8cP1uWt/6gO+JBwduBgrEIYs+fvR1ZXjZ7
3enVJV0MYg97fEi8ai8eeOuXEc/PfMlpt9Xev9R26PYH4K3dbjoX524vMtE73WnO+DuXxNUu1W64
S4OlHEu7OLccL+6xW9+ac/cGxvZiMKVH9VQd83t+F0/yRbiFkfU8V8cXR5xpBUUPP+Bt4T80dw33
afK6I521TG88FXf90F+eNDx9rfiW6XHK70+QnRLz5iMwAl3ye+fRY5qwgekVd5jEhYN+gMRH3D/v
5Sm/zymggd4LRBK4T3VXL/KJW2WRpTXWhEY9F8vm0790DD+5Nkf/5F/IQzXnijaA6q+HG+44Qsq9
tKuzcu83BlyLeHuMdP4pWQ5HfpXuDZOFA1TtlSMEOaWnHKfjBEHLqd/4bnVuN+qFzgyjPeCBMj27
YldvpyC7CaOVeAo+BT7AV/fwcdbAZT3Uax7goyiP8oBd1FBXaPsCJwcPsttT7zxPlX81XPMxmcvk
ZuA4+iGuB76D78a37NbQGn72fLdDUOFIwwvX2plHvR6ey+hyqOB6IBv29bbbKccaT1uLreSGyxF7
4VW7TMfOwUsPpM8YOSu34bXd4Azyfn9QL/phgHAlEF0cju5OpXDsDoF8IbGMz4NTIOE3x556Ejwm
Wby09vTZbhXHcBl/8egcXCp0ZoHjgdQ/HdXFMoVeRfvzoNrPXkTOX3jIOFEpO2mnnIcdpsxTvdng
oKBl3AfxKru+G+HOwcVU7UIXh9TrWIBi34LlCAYOCRhZ3JJFxq9SQH91icvHbnEe7t2ORwlvs4tG
KPFa4ULK7uwRorNP1Sk7q2xXtvXsA/lcx7eby4ID1OsqevrRR4Vd00fvJrRSZUlYMJyaX84aP6ff
jCuIFlzWeYnYW8QZ5lX8tYBu4wwPSkmYXvIDBv4lK6I8wls0oQ2qgBGB1NuavIJjLC7Wsce2Hpzp
IbpVwIdyjjhcjvtFQc4aNRyLZtdreiweJf0sA/W6Nnf9Zp6BKqBNSeh1sxfDcfXBqmuuGS35VXGQ
WXXJuemrJf2wHr7qgxSUrFJvK0Frc7hpbciT6G8snhLa3ZwqdlK7qu7j5Qlq9xL16+j+rngK8I4L
wTrTE6RvkK1nJxDwMvmJY82+fF0k3ufYchG/Oi85zZs3Jmuk7Rs3vlQc1HbJZeFN257kU+dmJ+VA
/O+okgfTb8Om3y3s3JXT1XCdriURg+6gXAnIBYM7PnRplZALGNyM4EGEXJNEsIxj+VjY0hXsc/1Q
ruUjc4ibKtdhDpkSVeOXAjn+NM46UemaYNQrIDhIqHZyy4A4sDgSpm74CEkrQtTC/E2dg5uwfgW6
O8gQJ1mTTFR5InTK542HflVwrPmDfv1f1J3XcutIuqVfpR5g0AFvLpsArSwlUe4GIcMN7z2efj6w
qnpLlI44dSLmoiOqd4sOiUyk+d1aC2t9iopOoVFqDrW5+Utk2vH0D+Hr4ZdE9o13qhe/nhcvBAct
IpmEzPmLdjraHB+zF4+QeXRP4LJ/g3ZCenOfldv+ie/oz+NbQ/8I227uCZNepI/FQ7cVGtosWVuE
x82dfNM/yTfspE+HrXCKiN3KFxKjz04YwfD0VL2Ot+o4g2L9rnhwdzwODuv76Xnpz+qz8dS9jtfu
s3oz6cpca+/8TL5xd8b7xKXPTLq33pqXHiauF/d5SkUSrL+nD3SA2Ou1uBUvyRI+d9vhpnplp3bP
6u3w2ryC3iKyGe/FemY8abfNrykICxcflEi32S8kE7bKrc/A3+i75Je/G69k0UbV602+SF7qx/FW
uxuvx9uBO0FoqyFQGzxwOoxPuO/wAT1Otz4SWjZuo/t4Pz5xbIxXhOeH7SGWj1ThQ/Faq7PqNXmo
H70H6e1Cu6OH6g30NgQEJSLL3j1515t2J9wR0x6v1RviwiSZRgaqvxpuOnEGxOjdeC/xCm6kJ4LN
r8oToyK8kwKg/6bh8Ozu2BHxjKvb5hpCSm6v3E/Iamp23pX3ZBoSzrPqwXqqILS/47E8lXveYZUZ
aO9AA8PP98TT4z1lU8Mr5ROcWOKr9cQh+ho+c03phXdKmniN9w2hAXI6D6xB/oPqC25DwuniQzN5
5v5+ykcYd6iWsLpq/lc80BZUZBVrrXzrtg0HqVfPlDvxJvg1srqmPMPWfZEvCImzuT3ymAwSwN6L
d6+Reu628g2ri4ArMy77JW6jw5KSbkmAsIw5pWVCiOSa5WdI5A4zz3gfbtTtGVnA7hezmUc73Ewg
oL330PxqH+F9EO6mJdlfoTv0IN9wd5xY2pN1Z73DkXMT3A/bNnTAkgE3pZPqTU96m2m7Y46Sf7be
eYi/ui3dTmqi6daT9CTeKLft47SRFA/CXflYv1lsKCZrRrqdWht0R77orxNskhFSWJ6GdjdtPlOW
XHz27tmYfskX7gtT1mc2kQlgtku33ZYsEGvzOd7zHI279snllhNqCokHvPTX8V5+YFN8Ch60u3Df
PbDUwnk/LSD5Jnvw90w4rn/DEEXT46n38b7cG08Fj2ValeJl9it/lJ78nffacaF36y5z7XQ6YzFm
RooCjLtk2jCEN/2XwVFNtOTZJ9tEWQDLFjATVE37/k3cdluDVL1337xKhIFnwhMjqr4yrZmu8FLd
MfeYZBF/YxrxBlGjaU400/RsgoX21KtO+MwZwILAtMn33StTEU6twRHYXhpxJnRMznafPTAX212+
paxwV+9qPJYrMiYHow7TjmaNc65eY301V0Tr9pJ8Jk9nCAQe+Z6v13tIXBzxgflc75jc4l3/jH3R
7ttd8Bi8YaoxUDDaNg/pcwV886Hd93vvreSQg83NfCieCqxX+og6WcVfhPRex3uBIBCRvH36XG5L
tKrs6k6dTCMOPON+oFvmgzQFvybTBBsMUrZ7DGDWqbQTMJ5uu9v2WX0QBXu47abLv9SYDv0+f8bS
3RckbljRkwH8PHA/xa38aj64D9UtYcB8z4Ck/Sx/5r7F1ymuFs37PT0LHrGX+5lkUm8/dR9L+Lne
Fk/jznwtZFvZldPi1rFHy2cXnb0r84HXEb+KAJRdITLTjzOZwGT13lxjsMWcWhfqQ/xcP0tEDicT
oIFydEadaHOleTbMlDeYPep51DCc0q677a7y53FXbzE+pHuO/ut6C9cL1sJNy71kt9ys+doRAMz7
g2k+PQieYLyPn81XaVc/84IJwpQxH5rbdivtGmKh/U5/mDwBxkR/UEi776j5n+78beA7+mvq2QQU
p74M+BYM5z7ctzwZg+37peQLI4tg3Put49KI+9rlTrynJZmhNe6LJyaTyrg+V6+T+cFCkF/953T6
RvbA3hcTNeRvdXRKaoL5KHvtXrnF6ormWR1sC/DcJ2T3GfN+124P3che/SUF0s9IB6SzlXszcC74
z8ED+/uTeGk+s05Y9ISBp2PPeieRmdrWO2vsJhkdlvGU6x1v+yukA56mbaWDoHA6G+842vAunmhL
evrn5V7/bqq6fIkngodZU+5fmj+yX3/c1i8wP9TB239DGSTF7z+Vd92+ICD/x4qNL335P3/8u3rb
p1WQ/akPfjdVftHz95c/AIX5Lx/LJA+X/atMUv0XZF2aagE6VXVg6gYVlH+XSaoUccmgZSSqIf9i
jvmb1QJhcRVYrWVYUPvJsjwBWv4u/lIp/kLRF+CTJgF+1/5J6ZdJEdkHKAIgDVOTKcWVKD+DShBQ
7OfCr7FP+iDJ/I0sq8IsE5NbuCybAYlYl2Nw+qdvZAgukV9wDi8PHxhRSAT68LqUg7uqC/QVYN+6
XOZa650nHtpn02+LQuF7qSj+dS09avJFBMXSbASwnRlBZ8PgT47OLKI56Ayw1QMswwFo7Dst00CD
jHGAOGNozow4jR5bEWNGULT8uSxIThbd8Fp4wnUHAew7OJkVSmeUXWfUkuReRZbYD2x0zDrYzrNf
sQb7EnpIFBPLnrAXxfBiyExy7E3zAFso8dqOcGBMbfhTPuEYm2qCQ6RQeUeBsdXk1LcH8ACrUtNq
mMID6cYweuht1NrYBtM/44SIzMktTt+vNCO8UIfu4vDq8CUFWcOVBpElHpNm/Pm1pJKaORzXgvPn
ZUUp9O1uaubwk1gbTsCzZPH4gU/zEHINy6QUUZIRqP/8wGWlUFJBDzawrGSXupvdoynu3XvIUS4G
Lco3dRyF16mByEiQVKRmtlGtmm8wjtf22CbqVV6GkwJPUSwMQanujSK8O3yxiIiCDkl73wFCXMTg
ozdKCbW2kCEo5GWW9obP0RikdZQ4s63EjK8DQUg2yoAITyzm1q5PtPvDN2I32PaCJNwnYeAvTLdz
kYPx8yu4YUa7j7r0zUS9wTJJeKeQQVNFOVwrZmTB7lvpC8v0ml2WYPhM91/32mWud+1DoiFSpbht
fuYFmnHZdwPsDYYivZbF3x0YXEy62tuKgzusmUsBTIGRexdHxuuhNbdVztu8Fx7UsBzmRROIZ2gn
t5d5nAtg2uPoNbTIYU2dHClKhiXbrbfQ6uVrK3GLZWGO7Z1aC/vDN1pJ2aBthGEYZOVcF0MBOq8m
vOzaInYqlsVOhGlkWeumA0vieO5VIVJMXo0A3vTP75eHvw5fSay9rkTN2eFbv98+/BX2UY3g3XQl
BcHBOJeK1V/vacr0yeHfwy+rcaqUQ2R4fnSN764b9a3vpFIOnfh0g4cGPl738K7ZQawhZAVVRYdm
/vzCUT8GWHBXTWr9eY3D735393fTh7+MHE3zxl39ftv31SdfIu5jqpm+UaLuXIsK99KY/jEHwbo8
vJRg9HS1sN5Ieawps8MHpSAqTm1pyDt9/rKuyOkZPIh/ffnPn4xudOMZqbf5fdHDz3IPsASoDM85
NHT49PCBKtfSWSSB7PrPXfxuJ68wAoZqXP9+6/Dz1BezuQhnpn344Pcl61AJYVaPFkc/OFw8lYKn
UQtSmLxGdfHh5Lv+Ey73kXSDreHzSaGDTOewmY4jFQYKzqyjjUOXhwgqbwLkPqwHkVzEBQT5YeQM
7iSvHLQJdWORop3DnoYTe/gzq2teI/fqqkIFN08gZpehFmmL3idyFRkeqSd5lM3F72+7Aam22BRM
yPynJg6XSEJXByLCs0g8TESlHq56VAp2VFuTQOsEqo9QpNsFci3MfCXuNodP41COnJ6jACYPvjxp
IM65A0jDppdyNOZL06vhgZleou2drxM9HqEw4OWgmN2Z52GSHq7sso9fZoP4dHjFUjKuhSBfH17p
YgVyyNzFYyp3dgGVeTtaye3hMznKzqUxSa4Pr8yuey+ipL04vGp7/GPRaz3ANdy82riGzQGCuMH0
svOArwfIrS30sPMvx0jIzkvov+U0su6MUTHvkKVxzCrzbw5vWa76DDuFfHH4TPQICUPI4G0OL0Ec
hnPoYiyUpvl52BbyMgurzjm87CPdAtDHySROnwq+qF02jXFz+GmZolWElANKgaMI0EYS5wWSJ9vD
h3pCTUg7lheH60iwX3AyCvL6z3sw2nweSIa8OLxsx9gFsyQWzmh0+NNNmZ5ZOXFnterV+YnZKn6G
WHKKgjuxRBHhFZkCelDan2erZyXg3luFcJSREztri8wpQvbf1kTprRbi18Mr01MiAGWzw4ts+jxT
lIehztWLP79tZAJ06FBKHD70KwivrP9cq/JgWeiT8lUbk/bOEovozqeWMTXc2v7PddwwvZWl6tVV
k3Y9SVMu1VHo0PbJf41dm76PvbRWZcF4FJE/nkOUXp2jodZdGClEkmFdts+eh3E0fVWfwGuJ1Ua3
aREHK7GQ+1UPw/6NblJAd/iKloIjlsbqhTM0xorr4ss2B4ZW6WM77zqt2hSRF24KC09iGDLrTTKG
M7XO/Mfa06S5oJbFWTIEwVU6tFCclW33RkTcKjXzLWv92o4zfbzqW9XYiLEszFFcJyOqVpfddK0q
Kd+we6Q7U1UqlJhQyZQ8191qGWUJh2uEINUGU26elc6THVlCC6PWhevAo9ciHLozo6pz3Bu3vMSo
fDy88oe6uw60/EyO9HxndiO5rXG0xemVZI3ZbgvRlDj75/4Nz4D/jtFc/28SS5++9d8EDFNZSP8z
4OX6JU6G8uWPf9cwzHx0eaTpdx+QYSIYE5afhK0JDOy3ywMyDIiXqknwFXzGu2j/MsGyyHDbggCb
WC/51V8eDx8BnAHSBcuXBA7GlP+JyyN9xrockGET9FoyRF2eSHuPLGAv6lGTyXN/a111ZDglnJUM
vgrbUFAtvsjv+/AEIv4zTcXXBicWnQ+kQ0MfGeiQ0aBRbKUM9tYFCgWJf4N8GqRtM+EUVdsB2/Yb
8f61QYbyY4OR5ebWICf+VirgkD3P603szwmTS61daIsEQiLSXjdR5Fhbl/ppuITR5C2doFo1zYz0
rkT4o1+o2tyTT/kfn8H4X2/taF+uZA09Bzfzt6X6Hiv35F1iAW9w9hxDWx+sYUVBdyQbbdnf1sov
nYLXgYLuFdlsiij85sbgrkXNlpI5eSFPTO7JKwUyKjMnThAQVB8d4683OrEcfHhoaVtFgSnE/pZA
P5V/yty0YRK5IFn0IDjqqtz551CFkcHJ0DIdHfRWysLO1iJcJ5hIv7xdfQ37llouUljkbFiTFdkR
BXib5Ro8/GxcljeUCxJEc2cWipazoZ/KDt6UcaYke/G2nZuz8Cy1g1vrHd2ZAp7ge2v+1j/UG/2N
7N+FdkGGN52JxVJE59qz8/2Hhf2dwad/PwJgOHVIaQxFO8KE+aaWQaTBLMpTotVSt0SZpZTOx/wC
jy2s51lgA7x5E+Fs3hOti35N0iik5lZkoIx3+SHc1bGtUZgFMgBgJP0D7BzbcDSB3vBVKtUDlIfB
X1r45/BUqOT/RkqMC0eUftWwh0T+sh2gGFz0IWyX6aWcvRXp0qo3pMm0yI40RwzPcPbJyoXnAIpx
W/rWTkRbKB/79KlK5mMOGaATD8sAlz28JFfYzwRIn+NZs0G1oNtA2JzAHhvZcT9TSe0nTpjbBHBV
g/4UEOIiSYKYBPWF8MZ2ixb9VgqPNWKiM8uj46gY9t05YFqjefcppfP0WSmht2TH0lKrX8J4lQXa
slFv0hEJkR7hqVlOViNx0YMPMkfLiAgQh2+frOoyEwCNqzOU2yiOKoOHMXBnYaPaUsWh2cx7Cdax
bNlQGHM+KvBETwAZqv1zQoueg4CsnM2b5Iy/I/JbtfmSApjwtWvTAMy+jf37CWFurCeB94YcdHg2
6RIp/QbeFWPttye4wYxpj/m6B/2ePdNG8GH9aFqrGYEQ+du4sXnK+rCGmQbqG8+33bKBz6Dm/G+g
hKnnHZQ1cAhk56m4qONtmJEacN+7rp2Vw2skOdSkAd9BL/qq3brUNYNxhSd4TeKe7Vsh1P5IsWkH
Ip1XVP3UMzqVLgXIhVUemiPwzI2ZnNk6tV4E4oXzqJ7Xl3k1s2EMswNS99ghkLcp8rx6GhJbTmlg
1iNQtAQxRYmetTdf60s/t8sTi0z57FT9vcv8HqWj8Fs/yL0phYySFi3I/Ka31oN3qcPkB51CsVTz
OXwcWY/GD4SENwl5IzjfwwTsnb8o7qI3qZubyopABULufok4M5FlclOQMUiek8kr0ZP+NIywV7x9
9s22cES++OWOj1kghUACzRpwx8VNLZwxgY3c0T076m0RZktlLuVzQV7l4tJ112V5Y1ZP1nCRdo7+
qN0nAko+M0Fz3CnTLcEWQcHxvHDnVX9V6ueF67Q4C+iu5TZq5ZBhWJqdnWk1TM5Opi1j4wSfq/yd
KQCPEyYFSFsiXkenUa3WOYKhnr81n6MXYZGtAmKdBLhnnECKR86cei/oGnqkfhWYObglJ9ZniTJL
dz/vtrL43cH48VaOzptYqPvGsgRvO1oXffhazX0LvJeTdI6XzCt5FblQyy9M2/IgyI8lvHCb2FeU
2aJlG/WsPQvZXV+6K0xtKVinwCZUaqvuau29KaHCXVjXGgh3AS3pZaRsNJKJ3T0EJMyn2phNK+7J
GO7xt1GZKgNI7uddbg9zn6RGwXTsVzpII4OyL5+9rZ4P0iZw52DksF9qpI314YJAi1VszdiR2lVq
2XK+SZR51C3M0m7qheGd5+/xcEbZQj2elflGkza5dW21THr9AjLWBnRJXp8RuKhJco+YK3OxXg8N
J2WAaeCx4cZvxFJYws/GswBLv03Z7XCF1qMVrfsNSliRP09MTtLo2Yf5zXxGl06HY7J3/GhjimfV
mx7sYvhUuqeumIdkaCEL2+kzE7QZOYAIcqDGNiyH+ljq26gX8kQE52aWaXelA3NLjja8hLoORT09
iszGSkKj0FqEO3/PJVxzPdEUyzvZW7nBJW6yX5+blGeQah4X8p2vrAQKLsksSra59yvH13DQQeLY
CmfGknRfBm1fgACn3bUXSndvDCtTgk3YhhavKYiqzHjsy6xZthPg31GSeREt0mTOTWvm3OM00qor
DgaIEWZRYAFzveVJyMUckSqi4lZnq8n651n77fb1cdIemQi9l8VKGQWsn4sxts2L/E4szkVKJ4jC
twnaWOqs6B8nGcPBTnunFOd6ZUOcUsUr4JJIOgrZRcvhKawEUgEUmxLIWfTRZa5d1niXnu17JwxQ
5btz6eMtH51LLXwkglv7/ja6L1Wb6GpvLqHLomoiO2sX8dO6PNNlTNHzmGATDrm68B+0C8glmwQe
T7tFkJhScTjvx9kwN25zAVQdNsIsnGvdrDlxt0cyy3/utuR5oNudePb0yZX6dIoKYZAVveltu03Q
r9MrYFQRrLP13RgkbPOuozUIQeJdY7x49bnlzYMis6vqxkDBHqPQPYs6O9/GHpxKu2pYqOAS03eF
5C2hUtGH+3CGLlw6H+CVGefQkqrGCk08aMa0YZ5RmlnaerVuFL7gmLkzFjaHbOEgoyI4oXUeQgbA
nv6Xns7/B86V/yoyCYPj53/2rS/33R/2S7x/z9LgUzoRR/Vv35pg2b/EiWgV2jA8YTzpv11rjjA4
8qHAR+5Yh19lYk3/O5komf8SZU3UkI5B6QQhYiz9v5OJsvwvnG2iduKUBxRl1ss/YF357OlOacyJ
HFoWFXxr3H9tOm8/Gn29a6lD2Bg7I+pAAkpWaqeEd5dx6JKnGZN7w4tRgJdMOG8l94Qx9Xll6yRD
ZUtVFRjS6Sm660ebUVN7aZn51rCLOS6TluK2oKRU+8Mz+c7++WTWfm3kaPuIR3QIE9UFho5maCEu
ilCf/9zCgb76t+X8tYkjm1BpFUMQA5robGBUdrwAsavO0FheoJT0ZLz/3NxkV3xpDQaRKcACZaM6
eYEfHpnhiakmNLQWVdKz1w2bIJAg1aXkT/LjUxTin42cv7qmG7CZqCKpnoPE0YfGkiwQ+1zxpq61
juRIIIYT27DHM/fcW1OCjjiXacdLGEX665+7ebj0cT/JYaAGhX0K28nR7CA9nY9yMg47c9c+ejeM
q+Mv8rPOmhF6dMSVeeIxHi74tUFy6poMxQvL7/PAykZqVWZUwKOQyKx5DpV+qJWF1vdn1qDmq66v
XjtZ33SKdtHXEG6EFg4PQMFSyc+CJkqctkKTV4VweFZY0blQCS+ZEV7DCK7AIl2dk2kgoNxheLe9
BzQWFHbRINybldireQ97MsqIkaOQzXRMPdlnY6eeGa618lJAfHLTLM2mjZeRYSUntMq+ncL6xHb7
V9+PjVl4usqi5DnH5+4ymfdn+bydo4g4I2bjNCeW5DSQPw300ZMNB1dtFCi2sU+JHsSXjarPImvx
8/w51cjRui+1tAzUMBx2EkRPybihemOm9r9+bmQqP/nSFQONE3XKtk1lGZ/nTBWVo1yner/TZs3c
3Bgrd00Bjx3fqCvjhO323W4JfxBkW1C1YhMeBSVVCFEDL+57RKa3RncvKq8/9+W7AbNEnCoJCXpY
wo92sbFLvVrvhW5XDsFDrBmr3hPP1cE7saUcnzjTpm9JpPg5bhQFXbzPI6YHVuyOrtrvJkW5dPGn
olyyOCUY9t1ofWxm+vzDxtUHutV28fRgagQnGmhhhbufx+vbNfOxiaP9YqworNAOTaCBVt+B2lwZ
F8KSKoUltYUnDMtTw3a0QDu9gZE5svpdoHbOWLtnTZsssjZYeWN9xbNblCrc9y5Ezid6OT2P48X6
sZdHizWrVQgSBaHfhef9I1Qfui2tTEeby3CB32GwLk8ppX775GTsAp2KBRRcjhp0vU4v8twgz468
cAQm0Xz+uUvfTnRlmuMYPhhoRxNdrslgJ33MDKRwcpTKRaQ8j/7+50amu/wybCqHCPVicMYeJ98F
LUsyuR/6nYebPIb5LO2Ie0fwzwUEv9Tlz60dyPt+bO9ofgywganytBENjY80UJNsek+4EjoQP7IW
5k6PhQIXDSC1Uq3WbpCchaO7bhrgemO2zhTd21LTYyx7Id3oZXKdGOlDBFf5ojXNK+pgLqJ2IDoZ
9fPS9OZeTwFPSv1AaYIJLgMBh8SwluakDOFG0bpTI8goy3kOBXMnyRXc0uqKrPWr4hmKnaq6e+FZ
6lncWSiXhUHoRBlB1DJur4q+cshDUbg7KvJM6GuAQa21RuoDe1THN69FqMuHRruWKCcRsvi26jPa
G8aFKuNiuW58ngcIppbVSvbLjkRAeGt0ujm3qMRY51GFSIPhnw918Tok3XWqaWgywU8gGqg7TPJp
3nMri5dyHp9BaLmSkDmTPfPNaDg/hF5axVUCbBIebccLJoZ/U+8v1aKZnDswk0YHzcCQblK5vZbb
fKnp4ICGeKv1LezmI5QeWqMSTek3ZcbEMGpqYAcSWgGhEzNq33LZuM9y48JQAUHCwPueWCiD+JQY
5BqhJMH6ZUXVRu2H21JPNnIlPxhZvk59g5hS6L93o3lr+dUmGdS5pgd7N/N2qaCu06QunvtYl07s
SkfM6n/ah7BGa6qooTGDz/t5m42anlGXgmFXO+aSfqi70IGUf2FskmsS+NdEAp0YE/Hn6f7tCv7d
6iFh+GFzH1GDrPU4Y09KzHfqBbeKHsAEdep0n9bMlzVskEvRqaFRIJD/3Dk9rMXWn5rpLZ3aN4Zx
6M8plXGoFdj93CP5qyEBL6BsaJKO2ACVEEdtxVU7jDxayFqojwGTsVLugAUMc3UezPX1uAUgW86N
y3YDmF5eNGsiLXP95ueb+Dqs3AMVpRQLYW7jlX7urxEFvWRYPsNaV3dU8d30unEWR+kJOZxTzRxZ
ZlZXZV2ha3SV8Hfj72r/MR9OhY2+sczoDGYGJI4YtRTtfu6MNXiKVQt5t0MraJ1t2GJsZAmv6yWR
y39sz35qavL+P9oaJE1CLa2Kbjd2+M9qQY5zVJ4wPE5M+1N9OqRAP8x7dxDTLixMRu580g+HpG/Z
LdRFugmc8FRbXz2/z52SP3eqFX1KujLais8Hu3e6y+LeWBRbb14+GOOMMJR/g47HCvzLWW7Mf56I
R2H+aVv53LjyufG6L4qgzbFF9Yvul3fjPvuyo2+apdrN4DO4gybP1qawannfrOUZgvHOzzdwJJjx
9QaOzEct98a4aLMOu36ws0twj8XMdVCLXxobVOqRO7FPjvjX7WbqNHzdTFmqHY4dXnSvDNHLaZMw
gmIToHwakPCEUqB4TO8lm/QXKJPo1nK0k0J13y5JVKonyn0ZidPp8w8Ty1TkuDdFFotxJS3KZha/
K6vyod0gv20njrDBUBpWJwd5eoqf91c6PJXE499jJB17NHoQBK4g692umqdr0DlYlsYlqYE5skyz
fFmd8Dy+ndEfmjt6pqMseVLfMaMHH1PZcCFOcTEUvHSrpdJVXqB70KrrnyfSt88UxxoFSmLYZOU/
DyyVgEGReF6Pq3vVwGmIBiLH+nOpyydm7LcNofI27XT08ditGiIhGmWR86OOK5I7ia1Bn6TnoOjJ
pv7cp+/PKop/dAU6aA6rI6c3SeMIbu+OthwyF9WMYlIb7WM72WT7xB6uvbviLnMiCCVs/m+R2u6J
zWnau79MnA83cLQ3jUKpBl3bdviQ5qZaQti2qNby6pQP+e2q+NDM0S7UJZ4R5x7NiMDdLGXW9qTa
IAT6eTi/32s+NHM0L12lyHQzZzj7hfhLnMcTEQe57/eYRe/ZjTmzHOQjf27027Xwoc2jBd9WhqJk
Hu5CkWHO1sZIAC8sllES3ZhuuadseFNr1e7nRqeO/PTYpjn8YZchIhNWcURHNQXaMKtbBG5483MT
E1P5j20cLTg1GjumLW10tu7b/TVprLXk5Iuum0vSPLIxzynmgjIAagqo9x3x1A18u6lZFKohw6Cj
33x0A+lQ6YFcMGn8dfYinRfQlA9PYMucDGNYPNP+NxvMh+aOjCmzMwpDM9jUJGtDzHLmlyXUUSaQ
lVOH8rer4UNL08h/eHqAKgBrGDFnRDrM49Zdj6NHbks+sUufaOa4XCFs4EyvGzayvBEcxUqvGhSn
a025/XminGrmaA9T1ShU5arod6IWXClFct3V0gPH8oko9rfT8feg6fLnQVNatcF14kxX65DalMbm
0AOzotpjsZfjmxAfMNCXP3ftm8AU5+qHRo/2LT1HdchqjGl79FZgU3au86ZthaW8In9/oiLj1Dge
bV5W3Cl+3mM5BBHctaZCB8sL5KG2J/p0qp3p8w+zr4nEAHWiejpzxsdmY1xRJGCXt+TL1w1UYZt0
HixORaJODuTRhjUYQhtWPk+vmrcOnDM2FEtEIEhApHPwz6cyECABv9m8Pjy4o72jbk1XaBI6qW4H
u9NnSFE5Cmrv3VxbaCvpFWIsCvrnlUM1tVMu07mwTW/SbQoY9cRwf3s+fLiT421FzD0/41DauReE
Ybph5i6js2oZOu2KItM7ydYX8Zy4C5Kaq/DU/P32nPjQ+NFOI5V63aMs1rOHxzBCbpJNsmxC8t7I
VRqbemkuyDrNT/R4WolfDqffjR47cXpNwX02NtPBIdriPVUbK2UZ39Q2pU0nPcYTPTx25GRXq1JC
Ufg3xngxUEYrCPIpu+JUG0dbT6RkaWfEJQeR3IDIBz2WK6sTgzZ5tl8HzdINpEFIHh8m9IdVmbmy
UYxqOjmk5bpaWpeIYSzjzf/SOZIkxFclFRUS0LSf13/sp0qBzHK3S3zbQIOU8txFZYeLyB4NOzrX
rdlkLFEceNIT/rooVfOQGFMP+iTHXkpqWSG4jQjaphC8DTweIZzx0PD8PJRf7XdaMajBx2agSuA4
kDYGtayNLiMpJuSQI2kzGMaZl4eLqu//cfybugEFl8SaSgvU4wRykFHP3QUefhDFWn3sO/EIn1Nw
/487BGQVHPWUGNO+uJTxSPbSU0wgH+pbEp+V3bBW9ZcBHbyf25n2xM9TkDZE0uDEzkx6dXTYaZFc
hVIdFhMArKEmWWmp3U5W2lhBQ27sg6o8cRR91yDuOck+bGSqOo4blMK8FAu12aVVNyujF2/C2wjq
TIbbknDoiZ346+wD/yvjZsmmiGbvcWtSoclCZkXlLjbWoXSZG0/ucOJJfdsEotykflWKMKyjDklF
3stG1Te7Ut6jxjXzSnku6ScMoW8bMQnrkNdRqXs52tOLqhQ8I1Bg2Qe1lgnKTM3XcfD281z4uuUx
WEiHT2kjylqOZ3bJPjW2eZrvdOtcL55D75Qc9ddjkYk8SZirkkhk8ThHmvdmbYhNV2M1IvmFVGou
tk6fnOX1G0kywFAnlqqCxtKX+U2Tk3CrLMpohR479nXsGoMKInOniU27cKVqU5KBWQyBWcy7MDJn
SQcfi1wNy0Ly/LmJ/FffkPXpJP1uiKkjLBttLUbmu6nDsWG0sgrbVPrWoim6iirhOQmj88TqHKpZ
K0fqS8HW0S0zGv/al4xNP8RrvxG2cQijtOqtSyO5FLLgRY+EXeb2u3RAFCAtylkkeFCfVO0+rGpz
5YMdXCll4i9aPyvsaEqeNKKv240bI0tgKPc9+nEbRTd2nSmeu0SCbClCaSBSoNKv+kfBVKJF0sG0
FuuuUzTFTjCrs9htm2fkpzdVUFBS7+Sdhyy5cDWg0CeP4ELr5kmvSMh0fXcZD5ltlHCIdiRJctI+
neqDc+z2vToRvFjabdsnV7niL4URaWfXovRaaVHdiL0LXaFYVKjXSrex3uqieyo1eLnIJ5KU7C5E
rZp7EtyFmWbcgUs6r5I8WHah8Rq1xQZV0LsuK4aZnjRwLWkzP/X7da31+axOasxX6BEWitTdhqBD
nTG25kUtVusYR2SWxPF53xb7DtSjY+EvcxF/UStDt7DU+rKqTCpXpWFJIX4/b82inEtKGl5qnm44
iSaF4A/TaGGO0WVoTrzG/oVvpDe+GG16PSBuq28NP4IoF1bJHtURy1pmQrRuPGkTdZq1DpJxHdV9
CIIh1+2grl4V14Mwf8wf+e1Nq8Ti/+XozLZbxdUg/ESsxSSGW2OMZzvzcKOV7HQACQRoAvH0p3Ju
u3dnp22Q/qHqK8iZdYCMOLCrVP2DUea1ox62m51AiUbfUhdcJ396XPoVrgoGFXwefkoyvebr8tz0
2XungGNBAP0KVfkkHqKcdWep6IMg9lkoJ3bLjOCe1EPAYtzdmr4/tZEHoNwcP+ILQZJi6uXwSnin
mNXpnpv1WKchflhjn5NRzmhMMZCaLNDzU5dkm9asslTR8NuaFiITFpqDmqms3Lz420gaH5qQXBeU
9HTLesNfmw4W1L4G9yWgCagtnfzy/lIgOee/UQPYr0hvdWyewoXNG51DCOWB6iRD7zrTadrGrv2P
NSysWJN+JYH3gWS9h5Ux/IaG3tNF/DotPngXv/Xq7wjJR7GdkC36meUj2+d5ffa1+Vahh1xRuFoE
FB/7dm3HbbyoHUsp2SyBhSS51suOoFAuloSRYyiDpFyp3uNBesgbr4xAyjc0Pk/IcEC4Gdh1dC7j
iLxxacKCIzx3M479h1i6cm3zd5orfZhd/z4iU31jwugQZSovfA12noA3oCeAMWX1tCVTfZjqFAac
ZSwz6fuFHGDBw/sJakju3upEJps2iu7j3N+VSeB+6aAztn6ryiwE8rBnQ47bUkx7sSw37BTv2sSI
vSBvQQZnj9DIIsw8g3h6WBTqCf1Wo2HpZjViA3oEUTGIa8uoT86dDT85dO8hUuKORMbhdgq77zBe
Ijyu5LeePEi68ehAF5uttMgjSIZ7ZvdzaHkZ2emNj+33lMJ7gbTKoRhnCLwjeIJI56ebYAn0xmvN
44Lwz43g3gGe6te8TxEtSWvY2clTHblnXDcv9cgvfobePlvwXGfkSuvxhKHpY943HY7RBWGSMYTS
iJVHJAVc14VbshsJ27vs+rqIs6neNgJJ0Mj17WE1glWB/h15EMS92LxG9ki//gRy/s8OIGA20/Bk
Bn/GkwxhfZ7O737CU/hz3O1vPQtSNHiDlIj/OsH0xmXgQPJF6n2jw7uETPHULz5wdSv0MBasF7wj
/AfwFJgco7AQhL1OsfpCBt8MEwVsQJJQqOfn9oJIunvEw1ITmyPuPD3TKUT4wHDSOaiACJd/6Ybu
PcBMvVCqvqEyumYjCMx/w2erI2j6ETy5yWifbbzRvCUtzHOq8SubxgSq0/bex8jCa+JnJbD6Z02I
dFl1XJfwU+Od2CxOYIoWdIhBHE407y4GXcfGuvAaQ74hRX9G4XUkNeBmLTyuEHV4pzZNOEBA9KVX
SbMd2IhETRv4m073vyQZnjo8eDvTEAcjEUxda1pFfN1OU72bmT6B86G3IhcP44LN69QEmKgFSeHq
Pt/yWZ0GBcbWMv7ybi4cSfhlzpcOGX5qKLFlIRsdIuvM0fE77xx4XakaKlxp4Sat8cIPOPOwzofP
A3ejN6hpS3vANwmAhk16XLMYjpDaIXwj0j9QSs2IMe3SRz+d+GHSGXrg1rrCJ6wu5jpFVFDwVU89
4g9bf9+1ZBfnsL+FbLlKUb/0gyoJDqANE1gIZDjSiV4fQRfakd4C3ee8wxKFx8Gfbrzt9EEqsNzy
QPwulh6lACt0TO3zwpHSG+oFX5/HXvPQPjM2vnQhYGbJAlNjg3jtaAme4CRYiqwfj5HoIBJa4MaK
PTCE1eKhrrD1TkYMAVU1dWTnWRBcIaD6JzNpblg1uzMPRr6NJ3nSHBdA7UEqKfE2bBMPWdmZQQKZ
xpIK6w048ShV9ZVGOq2kgOmQeC2W5XOtim4KWbm6VSJVZigFjFmSjdU6QDFP/bgushT/epYnHPfP
HP95iFOhbmBZ8UZycEOPUsK04IMu3jkP4W/J0nnLRH/0cEtGf3EASwpKgsAiLprnrUkgefFJfR8B
4yll2kXQ20wgy+kgGhF6BOQ0MAE1Chtx6V2D1LJWXWpY7fFeKHRdeX8Iw+wm7YKQCV5H2zTK78g8
h5bLN5+gAR1I3rSfrZe3oKKHNt5mOfyrg6mhM9HugQCzE6kZkPo1rQv4E/rjZJnc9gb+uIQBuBZr
vO1MqBrpw/53xCXkPix61Vm3nwWYjDMw3B32KSDNdo+ELKrkAhwmrSk7h4l5cLk961Ej2rUbd/2g
26OwaHmmwY83eI6e1rCOb24ccF8o7l08RTdL3GFFzO2FpHIoZpQVSLGFSc5rLeiq7dM6QuuqV8yt
alyKXXpJFqC4IUX3N6GXkPPMWoDnSXYK2Hyo53ZLJ9ZUSwoncdt6xSjh8ZgTJD80ASygM8B5eLmQ
ojDK4/gnfVE42moASdSEcVGnsJnq8U9cBjYRc2cnUqQQMhpuQCSw+5jDM4rI8QN+KyTcM/eXpevD
yBugSXFW4YEZYc1DIq4MAaQSbfsAUNOZkubfhN3NNhygo5L8qsI5e51dnZ/8qf+gU/06zkhux3WE
BygcNTvlDJ5cNyIxBntH3uC0ksxDebcuu1T6QQWVfVTms8Z+AsI1ZN27fMuy/ClPx7dl9l4EHR6n
1Z01+6t4oCwaFzyxSYehpMKcXCe/OSJ1i2zIkVWPJN9wjtNdLqMFZqgwKKLZfkfj+A9ogO7g8QyT
RSIBGO48v6hni/2W9R6lj1CqvE2jiyfXmwvnZhuauL83WSxfZaY1kEZ+exIx9JSDrPF+I3x5N0qx
ljwdcT4kdbgbtEVPLLqhmqOJfzdgE+wisLc0X/VRI/oZQdyotpWX+aXQOq6cA2l5DCcD/3W+WdPh
mDFRQaLyF/jef9KO7CyjZZOqG01grV598VkbULsnNoLiFfpdMbTuqMYUgSKde4kIeZmg3V5jlW9a
Qt78WnxAxTNcPG+8m9nMhek6NKLdX8s0DTgq8kvnjcdArR8dqjX7F+yykVP0QtVwiub1IRxivBR9
DJJPOD0nU/sjMnzYdTLWZTfDvpU41H9D5NlLSCROesi5gPhgI1xuNj8PhKVIXx7ttjZQCif9ds51
tlWmJUVN+kuDSA9HIe6hoH2kWCFtV+7jo1ia+wDVwCbRXJ9nP/tSQ/5S49fdqrw553w4jC07tgDA
5FN9nMh4mEyIj4XtNYU5eoiRZNUIMCy7HAlysV3gaV/wS8xs2U1BCE7v9ESy9uYlAtHZ/n1tcgiM
THgPZYSpYVgKH6K1BfoLi1BIHNX/kQS04miQNz72LyZkD0NNq6zDG22Z9+Z8EH2QfF2lEfskDp+B
W+CCJDOInbAaNjXZy/8z1EacYOkcvWUQtcCsvU5lPZDbHHqsilx4QA3yj8HSp2e3j+L6a5hAR9cO
9pAxDapw5XeFSgu82JBsVQ0aZNKQ2+DTXeC8XTuHZ6GQQ5QGfza25jQI/5AZRHEG3tZqqM5VonGP
2PDDavRlniYvkDT+hYh3p25FaDac9KUiORR6A46ByB8fsgax3tJDTBvNOkix/KA08MTPnkbuChHu
MXDjZebmiZD+yeSgLrfjqWH8gGl2XPkIN0ZMAz0E1kN4GpJtQOnDo+n9wU6jdTp2XqDhjvfPXYyz
a4lxzozPoUL+XiPCj8xHJW1DsNxqUUwB2XWoGPWg9q0vvnpmhiLWzVO0ehWd2RuZIY9BNmLSiGOT
6ccep9JmluSahKCjR/y9HQF5p7hJp2C92DYEzHvx4VkFtgAddYswoFZ0RSM0AsH1OeryExuQDBHQ
SzuQkgQKVrTW+/ZVukuD5lkEwTm3yd6bvG0OcFidkm0bJbtZhIemm8qg1Wc8G4Wj4UcT+idqUyA5
HfuOUTa4BMHJUbQ3af2x2vYrjtjF0GafxioqWgsjHPWXK7ECgCV81HJwUDeaY+Pbql3+mtPw76KT
6byxvKXFVLcwJw8/eacqDS9t1NEHrad044+qHHz+MALA0CBorelJoSko9Fx7j54GjdmxS2ZmQNbI
Keva/xLlHYgvDrUOP6GNqdEGzUc9kh4fyhIV4PD8S9buac7rL94sJXX6Fhkc3R4KgtCs22BOis73
tyQab2M+YCbhHeII+4yl3yZm+YS6AIEo+UAKm5qgzPDT+3i61i1DGArLb34wj1AOI5xlZOhChmj9
SA2aztFXe5YguWStK+YNYH03l0HhkGy6m23RxPP1IQZQbLMooIsdJmFd8+3p9UmFaCdyTm9NBAl3
mKzoo5GdEfeweBuF0zBWYHwNQ43TJgjeomB6lx6XFbVA6vkx3CeZsMdknu5hT/d13vEixSYDrubs
osMc91U9vC9+1pZ9jCN0AvgsQ79W1E7FW42TeDvlcIiKOq0rGVNkvYzhu4m75zrOfq0PHkccH7zV
e+dL8NkirWoJok8T5wYE9bz0pCwWv4fhd8gPuCkwp4zF0TPt3ssAiZV9tE8S0Pm77jk2fo0ILEDO
83nfLbyoe79aQHqb+3CnlP9rObKLcPqSfhKlNiiSpBDFMHqmwErjk6werDgoKmsPQWtyxg/A5imo
k1vugrrAOHYnfah4a7vFA/I6eOSxaZGzufryP7m4tUpX/7lTiKWw89eo6NG55MJX9qq79cnE5upS
ZI6stLm1pN7WJHrx077istmqhBz7ML7omVzyWGyzAQ0UbYIqHTD7C/s97NLlOoBrHGbmNvBl15ru
wtL2A7fJ45wgYZEZ/5it/oVr8qCxNi16mh9bw049cR8RE3s/oLvJPFp2g5PsJ4YTOpx41UisogXx
D3y5Zqj8UjDuUIbd5GCeUFt9BV1f+eO6T1qxaycwDiA/pmLdzd0KrZGvDDAdoB/kY3DXCjhthWmW
7MSOygb1Yve8RuBcTwNuADe+dyY7RQ2EJ06JSrIYpyGOcn1qrMGEcmsRuriCdSHH6YKa67/MERCm
1wqtACTQDWgYm9X+QTjazR8p9JR0D74uMNr8jFoUxCnq2bRDKGmb7lPeIBGXVBGTXjU0qAL7Vb7O
vb/rTD+h7cNMFCTAFrcxPzRtttxx+YQb53c7tDtsVxMPsm+9ZuUaz6QcV7KWfoAEedOd+iheYMmF
NR7zS2xR0uyhnWGRFsjwyltZjABsajNVg9KvKVP3fmr2Nlk/IfHDodbwL4pR4CHo20sGmt7Jev16
Hxs9FQkPPqJkMmcj8WP8SGUVZsR+QfvwME3dDi6gSlgUbK1d38K8fYoiXOkoph7nGMM5Kuoql/SQ
zPNY4QV8D1cfeiLPVxWHThUli8VkwltTMOpiuPwHPEJZDhJFOuuiGcBawV+O4ZbBqGgZ1bRJ/eYu
oMjE+wcycWTUh9/aKpz7HXroe87qpWAU9nAjsaCO474vBaOnVgE/g8bpKVOwaQf4PicBcXMWTAIG
OFRI4+qe51W+hKjlC48FQIWkR6igX8Z4rlopADUFSA18saQE4hRnpVzXcgRJDa7+9ZUIWu9ZB1bC
MKRoaJHI5RCXG4MsJtvxsWNtirJXv3XddByG9ZUS/tMtXf0YUYMZFZZxKOzdS2gRc0faBzmh9cyC
5KvVlGPytaIVkeOlW5kuZIeTOKCwkRMT3PMRiAVPiH/jssrDGiIMk9WXtPXxV7RJqdncw2ytHyRv
ID3u6zPv3TnMAEdrLPCQLFrPjQmvNFPIIx3P+G7OblKXxAQg5ATxDn/icwjdP9E3iJET3RNRPchE
44omBWdghhlPYUyHK7ZNpyLP0PbhPztgdHaJR9RbKkZPNSJi2gbi22/+OlYovTbMcbz7MRp61yPu
CAtHtGAR+OoifWbQwGBM8mDzDOdSh6wP3kV7lk2fTWSO09z+EjKeMa/9aSN51MyhoIMjmAm8hZQD
czOR6YvXglapB297zSa7VZRXlKcVivMytAAJJqqKtX+0AflrDXfEl4cp1W6zeO48DxjEuQGC5iB/
UA3PS6KyW8gFxtFI1RsztKpkC8NkIeYIlIThURqldso1L7wFOzueNHimkxKFqaODZKxHTx6/j4r9
5/lm57kxwDQFWoaA/xh/AkqmfseZdelAaLEakD5tk1+Rw/NMTX+leqbbiOEc6XHRA7t4Qc+SnXE/
rJtsyRJgl8GzC1M9b4KQPfaRDJAFg6VCTfyPIUbj56mkTGl2Mh4mTl5ql3JRGAIsjrdVL3KYaISH
dV7/wzQ/RymMEwx+lc5PdrHk1QKSE6AYwZdIklOUklOXS3wy9TV09mQmdZ8sAiD6nm1nv8GMekBp
bIPmKQvrMyPIae4QtjiN9zGvf9Mh2rF8+g0aarZ0jVFtuBgzNPWgJDYFBm9sADUR3s3uSXsI/sQc
Ah4dXiQmQY5C11+CHDoP7V1oJoFjXjG5XyFg2qCLLLpmxWRjFti09sDD1IOHTpCTzTCKfBso9Geq
WaoF14RO7WkGsbNcVfCQamQOrRJVhxiR/UH1LUzU46CQHheoAc3wpM44vFNcAkjeWgZehS0Kn4ba
eydA/hGTumFOu8t4UvpoC7UNj0mo9yxHYYzOZ9Drp80ZhHBNDU6aAs4D26mtk7aqF/CawzgpM8I/
Yi5esoEMpV4xb0DP6A6Zlwala4OnhjpIoAM8Fdk67cAW+w8XRukAa2IYIE81UD1zBCpqhg449i5B
88eMBSYrcrA8gZN4xs5uAYeq/eYmyFEuty9ZXVsQjpSs5MofTYCiDnO7SwxE0KadY1GaBOCoacSQ
1MQp3ayRz3aLTZCmqdRFiWwsGj/Yzmx9jBfvk6CL3fjrbMqOjk3ZBD3mv0mGddX4BBrBOZv5V5ao
UwQfSwFMKiyQjN/wv4SWYlD3ISF4eX3DSt43tAxFBJISfYACpppp8Mg91+KXleBndeO9zuo70I23
aaR304GRHNm918IhPVLvd5ya3VAH30wjd2uly9at9sEyRLE475TQFRUo7HZVWCeuQJt7VmN711T4
W0xMKh4zPBgtyqsAo/IGo6ISRRlEVilAHatqb2vMn7p6wDqsnSD4jwKkm3rT1fe625oG13ZeP9ZE
PC9TVmUUm7XMLqea9Q/hmoEDZkZSeB1uAj1/myl45wQduLDyRDj4VHWnTw7zuNxPj1zWF2fja9To
fwonkXETPzZ1mBb5GC9/25SLH4Yn3ZktCLBqE40Y83YpuZCQ7ow/7wfMA/GF4kzm3GL3nP7n5vi3
6ZOKKiW2bEYo5UK7wyhtv+WJuHF/GHEPw7QGyahFspJoiyybsPkSyMvp/L1K5y9MyXFqA0f7l1kH
tunMkVm1LoO3JWMCSxwn3Tcxk970xCI/214lOiUXJSU39h/pgsdI9fE28LKDGNHWGSS2+VmVDPof
TUC1MwkYJKs7zVmDVViI2e+0jCfdo7iAKf0AgKksY2xrmFq/PZSA0czweiTFMIsT5WDgYHf1QyR2
+UAfM9ilkJH+GQ8r+O8rabYzbi1MDD/mheKtHm8sC/cYoJ0xmX5n4JNunOWIZYmTigSIA0WhG48g
9AFX8c6W9jVZlt2CoNYpN9c0nM+ipXoH6uRlTXrAeXywD8mKHEMr/E/WTHoP0EWL5kADJq1qibKa
2RVpk/DTc+1+ghYPFtgsbtNPiAv1ECzWL27DgJOmAd5KaHcLk8pXHLHDBpycGZkxbgvkFN3oLki3
JmffzvZ3KAPeucE4oYUcADnb5pxEri9hGTnDZVliI1u2HTKuZF3mf+DVFd6+lL5Q2l+tv8Ln566E
0jNN2q6AlJ5jWDsdc5Bioh49+WCRSWgi8agHAIYCvPEDR86z6kPQiiL7dz0uFUqlRxXw6m/NOmIc
ebNBWPV1fgww/qQh8E9u4MfJ0FPngEFL1gbjJfDc6NpUGIxd4UJcixjvTlJLbFXSqwLLEMuqT50N
ZaLmY0aWT0NOeYMtVou3ncFVmHrZNSTjZR0o3dgIMEw8y9fRgYpkufs3KIAP3DJ+EVC7MfrqgMQa
Ftx6i9sFIn+K1AAQHE+wUpLmZbZS4TdYHuU8XUKOCwcIMq3keaX1Vdi03a3h8Cv5tG78ARHWuT0F
ARCAaYI5qttqb35tc0yNYcw8jfFwRXF4cpn46NmyFQv7wqywtGl9Imo4NiY62GX5z5+HI0z0O6f0
cUbmbtYj9Skda7Cjkn1D2HFm4b71HMMGyefFmLlvYZezaWyVUrHgy6qjwpcYUGfjsGWQNmCKrf+F
GXsMcNDIGgYPyECSbqwGJ/m29mkpnH/q/+Zccfcqa3XIIvWeO5BMURf5DqsbHzPYNY2XMm6jsjHt
qZXD2+K8tGgV+1C8PlnV/sq0eTVhCDyi4HvJcNSMU3JbSXZeIlp6+YzYtFEdwTfExE3BD+Er3DzJ
ARcfdMco0QLMaDe9H/zgHDiPXnNTmTvmzlQtjb5HFKIQnD2H4/DjtfHX6C+nWGLvPvsSJ42HBJQe
Q9kI0oqlwbe4BOtns65fgpL30efPnAq384RXrVBBFdbr0C3Hp3xm1ziej3J0GBAme2yK9r5qdliU
PzofgYxDBJiFOPVr/6wk3jmsyfaDZLtVynPC8xAbw+hntAncUIBus7XBV8E7IKoRi5bHqGzlGG4x
tq3mufsWKgXuuGc/MbQAnsTKOh/cz4I2J58wwhSTBawZe5UhaPZ4ubNNh+VDbNBbC8yeqYJMwX+C
s6bUWbtLlm7n5bZCE5QdfQ+G1kRDb5MuTz5PMe9xSLQ1vNnhm3gJlhUVAeN1advswKU++XW2W9bo
R/sQaJAUNNdw+W/xkPBFUKqpHtDMgdvKkOS7n/A+yKZ5bkZz7ltIDOvanPMmPsfK37K4fghgWarq
FRFZEt35AMDdSBKQrUbUSO7ZdkiRdHaoEuedawpuZBf8ADt07Wz2Pi70iU9IZM/VPlBh6YR/t9ZN
qC/a9ylV+2XoXw0k/Kvy96IRD0OOdBoJYnT6N1SiChnvKPF7jHLB7S6XtduOQ/Ags/FGp8Rs6MCx
buZaFkM4fWJgdOlypEEbnFvaLkdu7QEO9Lul6Nixra1EFmMp75/SJNo3AtiYbH4LGlYRuTwANnTE
buxY2/bNX+s9x8uxmXW7Z2SAH6xFo77Q+kGN4kUuUHaIPEUCpm1okSpTNf6EGSUoX+hgkMooZ7S5
S+RXpG4hCjSmP0cUBjoyIU1kBMV9DYwC4TTBFjCHO1342E0k4NWq+TmV+aWPsAAcAnQamPfMhNHN
mJNKEHOH0b4r+wwLMARwbDvUPRDtuP5m/dBuIEgo5ok/Rb641PgRMQMLE5tqlv+mK4CrSXDg2PAK
f7kLdOyGm+tk+08vH16DNgFQ86/k5nzHs/6kZrWxGG43S3YmZPKRMf4CDPol7j4pn0++wFKbT+g9
YdfTgXtAu1Lprj/qhR4zDwkWtTxwh812+EtjtvWX6Kp7d4xHXY42Kvu5QWAWfR4JPh+fHnJgZib0
FFAP8L1H7BnCw3NWJ49ZZrHfTbNNluA6AwR9CUEAJNBZKF8WcQuOeU1KZ1D2pU3hGTj3bFKtC3J2
E/boBvfeMawUBO70QvkUHCmCpg8V0d7NLRQf7bbv2hM+sTLBPUHWuYQREiOgsBxTkW2aht6TRBdQ
/V3ZDPeu7R9E0pzHMK+YcaWeBjTXX556Br8aDa377KbuNtq1amitC9XYgoGZg5Xui+f/w3L7PuKv
EMoAdNWEu8lPLpNePmjMv9Y+uyZjgLgR9bTWKPHM37amdxtn+oOyy0NQY8DcIsV8wsKk4f7Br2W9
hZgEtIKsPywKE+ZUox4OoAAJqzkBVy8dsr2r343yUau/EKzTJsgMol4UGcQSw8RfwxypnH1USA+7
DdnvJ212AzRwW153QG0i0AufqY2iMknsSwSnosLp6FYQGnO7TbKRFx40fzgXIBWm1SBQ1TTyCWvd
KiVil+RuC3/ZJdAck8D2ZnJ0vqB+ohfYerp5SfzwHBINHukAl1mNJzo555qgIZmq3PkVPOu7EIWa
xJUuc1oiAAnyLfQq5K/d5Q9QDRYrxPlUoVgg9hoI9jX+YYRNsCPD0xJ0R96Rc2sxx8TUPQjNGwYR
W5P2SNAJXrFLyzdTCunLYoOtg+hIUlRLUIBjzo2ougFFbbs+tQGgJz42lG0G+uUImVu4k8ETI8tz
j/1MiInM7OOnAqs8GbFDOtAZip+n0CEYd8CjS9Qb5BP3qLvWIv9H4y+Cbn328VU2Sf8Z6fY84M4m
a4J0NQ8LPlEs2J+uUt0Xl7odN8j3QpZCghj25R/ijLZDitBWbOokD2BJxl0ESVaAytMvtMT4aEkK
MAWKGsDkeajvxixXzpuDh1tSuPnsS1pkmFCuaffWO3KAhLlkIPcJP38wXf538mIuiPdw1mjPUkiC
vBzUacUOXjDvtDLPkv+Xp8HFIURcjctpyFAheBBENu66rssX9lEYf/aFiT6lhASK4MKkePYzHd3w
0Z/E2h4C0pwjxu78r8Rv+n0NJNMGF+Qm5PbuPFlMDs4TZnc+9geSzpsZ9dCmMwnEWZh7Nf3b312u
Rlo0MQQxS4i5hV6LgCUPxNfVGJCn1kCltKr0meJgBbMUsNIkPxAalnSN3ppGQAXG9mGXNRCNoLt0
862FKmidg988Rq/M5v9805xUjXXksiLgvOuKKI4qiRMXDRhoWrh6iMVwLhhvDuLFzMQQzqlvvN7g
k7bbGO3iJiULYlOX4DXEwhY7XV3iQr+m87BXHkBfNU7mZqZ3uErvEYZSEsL7yQQHEBJerdee/qa/
m85Ov3JqKjKr75C0+0Fl194f9k4tJyhPdrnJEXaNo6gb9pked4T2VYCRsgGxNQmGMvRmqKd83Ozd
ckBJ/roAwYL1nyyjNvY2dBIvFr3Sn2LZx3ZxWfD587C94ncH7FUiKjxl7hQyyMPiIWz2wYTVu0zd
VunmFT0C27hmRQcWYJm6LNhbGpyeaEQFWFSMI9h+9I+1ADklRdoSKleCP9aKB38llz5Jtl2gj21K
7jF6Q2CmzhH2mch52o9TfmlrMKtnrT4h8cqhWrlM3nLoU3PCTbe3uvkN6HyaGorlWXwO2LTvQ3VI
jf3E5fzWLPNb2jvoKuIGA+DIPq2J/DdkGaJa+qpbgJSLyRPqy5cm768iHPQ2yMgD7NRFqFt/k/Ym
Le1oj21iTimSp7Ds1//hk33pYtxLep3e8OdwDyHJQmDRXppV7Tj2x8GCXRaSel7loL7gTQshgcF1
OfayiufknwnSQzuiZAtXKIPBTGe7Mcj+5WmPdg072XpQEAGE+SFBYAXOD/1pJDSBfRyX2G1hQs7F
B0mDXWr/R9p5LUeOJOn6iWAGLW4TiVTUAixxAyuWgNYaT78fau1MkyCM2OkzZj0XXTPlGYEQHu6/
qNyw9TA66x4KPTAQJDeFHTUcWuTFcGPqz6YUDDuz7G9IyrDpLfKTJUyHdJh428XJbW+UqZ1WSMCO
OdAHo6GRP4wPqpg8oxInOkUQB7ae06xJpSuv57qIpaciGK7qejoJqukUEd0SyYyPuMtgkU7rVRPQ
b2zGSyRFDm25iwSfcmcFiOYiO9OEwh9N9u/LQHjlkr4e2ugmGdIvmSK6EuAtEKdnQ88cQwKu01pX
Aro/e78xvyhCLNtRC8HHCzz2sv81DDJx17DY/bS8zTNSu7YvTpkycplgbV1H2Q9TVn6VRvctDeYu
e6BgrJgAKveVr0UCRgkN/kz1Ll1s3NRlfF02aWXTwKahRCf1Pi7NfSxoNx0AbrWiPIE+fJvTZJfj
byXHc1cjlKJP0XOW9s89sF3fIy0bQ+3cBoAGWfZfg8C8V0rhV5vDVVV1UsOkxY9AG/KXXI16O1J4
fCHn+s0qUiSAyn3Zt3u1A77ri2dVa2/TGDShkjyPYzrsW9+7EqeBBzEGEUBGC7xmi/hxdpKiLp2j
NeQh5NwbqOG2f5JA/W7QqNFL8pKhTkuAplluS2MO3XT4aijJN8unl9Fk1SGUzaehxN48wV2nlOMj
LkLjqW+bs1FH1k6o5nqwZzD/0XQfN+btaNFO0QLk2AejvqWYdqMkIG91BbX1KTZP8oBKMSVlxAi1
b6HS8MTwzLu+GE6dQEUwB57CJSYE+Y0/GfvCUk+dGv6sci7+VAc2LHvfKNdhaCorIH9VnfR9Ai1o
jm1pe7lGbkfP2gZLy71d6din+vxCH3SwXaEmxSPgpBQWuHJlPxbaS56XvLjYBgUFQanrj1qApUXb
jd+8ahbUyUidykOh1eNeoQNnZGTv5KYVovKV3YzDa1aiHm2F5xr9M7hAdxTpr2HN762pOHvAW5uJ
l2/bXjIl+UIp5qen0DYV0/BUZoij6cpc/+IEsdAw1m+EuL0pVPyRasu4JB3wuVyxi1Dgtd4fBVO7
R2XpMpAL8IYxH9MMY1BjEDrU6+F7GBEYSPYt0lTAPo+Gme31cS6tgHqz8pqW6UTV0VM8Ow+8nwO9
WFAkPJSG6ZsJ8ouHV2yXYlzbGRD2MKf83fbGXdx4LzrngGK0B7zs7hOhA3zb0acaVJVNgCkKhG5x
OoWtPCGBn3E6+pN/FkocENOqgttQ6N+NPniKpQakpKR+a0Mal6lI6hhK5UEfW9fqUP6drCB1YJMQ
y/KeY9kDx4Clae3f5K3mcJG0NFRFJAxH4ViF0UuaItHdjfzPJg1Wh3AAkUgHWhxuUpXsljRXve+n
WY7ZqpMbBETjW6yKwNf4wz0/814r2kcfLLytxDl/delZ5zhTzZ3X+8PZEpPQFmVdPUYRLdGuwyZN
br3rYs4FAUb9rGvjrEhNuvdCzNzb0d8XGT2olv5qojwBwbnkFf4dRtuOOwq7EvUxtozEy0DleDeh
zXLBTgio4/p3j7sgrhKAzkX9WATJTS0ZOFyE0NJAMwxt80cQySzpU94HpBbUWcTpoFCxz3LtnKjN
L2VI3FRqrgW572xVNl9bXTzwsqVlXc9dVQ/fWyEMvk2BeZuQY+Eg49K2O6E9GwCNQOtIm6o7PSbJ
MoJvvZSfFC/7Ecv5LxYjyNYmuymD7DGPZ4+lkRtdjZE+xxYKPDQv1s60HvnZPxp9ePY8/UoVce0Q
EvQMxJ7zMr7KyvZsKbGroTeyJ6VXncQSbFlQlEtMtdsBCHmXepjdCuZ0DhvUpYJJAzdFiZKGLyaE
6MO3jfKoht01LKrrKZAeg3yS90ICBqWz5Fcxkp2wIAUJJooiFC1Qgvd1oBfdE8hI2Je+t88S9RGb
zdj2Gh8LR/mKPvOuKJpzE5RfS4pDFIaeDam46CLw3xz+K9wR+SoClePLwpPahtdSi9n0GN4Ecf81
yeqbTOBZGsWklCL7SvH7PW/8bIt0vErt0lUkKdHzVE1lwYLTOmP0zdbLXaDxf7neZXw1usNrcjXY
kt0+908zEbjBrq53NhnPqyQvvFkMDcEIUxHnP3/Dow2jOhuFUqnh0Qq8Yp+NE61Qt+5t9sdBcWB8
xA3Rt2jeH0mnyNoRFZKmRB9WmqmOb8KCx8A1MlcaN+m/tKXwIuYdPpVA9ll0G8y8temFlYcQomGQ
RYoLvYVGgjIbyFLlTqYs0tPTu72phYKDTegXS8vLg5+LRxwbHwOQqEdcXx+pzz+Iatcchaa9tUJL
xaW5+OH1xYzmwBV8Vu9D4I/zNO/OVpUIlN7GixZnX3tVB3IzY77KmEw4GV+VDt+YPKXWYU6TOzbW
bZqap8qTAajBVAvwzPGHWXA/UV1dMMN9HpgRAGvlIQPJT9eJZmIsV8MVB+Qll6yXGgzMVdFhUzIG
Q7T/fLI+Mkw10TQMtJFQqdQVeTFXbR8jG2jFjTvSluzpk87FIpWCpqx5jkZZ/fNwa4vvbbgFUbzN
QB7llcoqkDK7SQqsfsTbEoucz8OsjsoU4RsrGuvAXDBA27iU2jjJa7dTBTsU4XTlz9AZ7Hp6adoN
PeOVWBIU51mQd6ZrLhe2iNVjmtbEqsFoCYBGsbc9hJUG/4L1goDl50Nb2UdIu89Cc5CqV6Sqkwp4
ds/2rQ1Yi1yqfUvbm+SOBGVjI618rHeh5n32ZstmnlyzfNOaj1XtOv1OwVFn3GIEr06fpaiGZCgr
StitF3umliSV61faDzUsT32g/DKG8KQ3yUuX5v/ia+ExKqMEJiNvvBTJMgqUmsMgb9wq/C6AjG6k
5CRrUGcCG6OFjQlc+1aSjMghModomi8pvNzvol56EUctfJ4SWzJLBeIfpodBePx8VXzUftEkvHVM
RZonkmfr+0/lZ2EeB4FeIcPSnJPD/2r1Vcety2N1QCZ3FmZ8XNZL0nMYoR86CR4EePKqsmgdqf/e
5I4ytBvH0l9ZzfdUe6Zbw31ARIABhvXiihStUEMQnf5yckaP5Ioq7U475vfBpTx9PnMri1ynHgyd
H2I/0LZ5fb5Z5FRy9cAzgtKVsXVSKUmNM0eFV+znYaSVqdNnjUhuJM1UVHnxhUYrhW3K28OFtWOo
jnKIHWrc9vSAhxVlFbvaDcf8rj1t2RgtL0MaxMYcFP2A2f5hOT4/pMwW+UH/UhTRfYkhnq5esJz6
M6pAbGpT+ROU8cYeW07pMuTi3Og96pEQn7sXSi9eeeLS85sN18QP62MZY3HC56jFDYjXdy/ROTyR
O+1myc3olD20G+vjAyl+EUlfKG4GrV9qukikOVkjJbOfazu302Nnj4d874hftjbZwqFR12QaXIak
QrsxTIMnifx+Sfq61aMJ2Zcvugw/uPcOTdXZCknvQIWgE8tLnF6HxU08yNdG8Fyqv60x2gnit0Gn
EgKUKWv+1MbvvGgfErALnQF1JX7QlEsCCGNjVS9FWZY/dblNQQvpzchPTVA+neelOWnH4CSethTp
JXW5kBWq6MyJiX8Jl+wHKW2rRJ6Af1oXX2lojkWQHXrfVxzPMIK9OZMlArFN9kogfOGoFBB+6Ktd
7lHdh8eowiCG4KuYQbgvjd7cp/zHyTug2JYo/fQs3r+6mLVXRY05DojWnue63x0VPoUdGqN3F0Ot
cgA3wrU3rXOdmn9iQ9QOHj52O8qWeANKqbKvRyjhwQRAu6a7o4Byu04FZLjQvPYO0aB0dz72o/c4
4yp2G2BwVKkdJlPYSZe9Id+YKeDpUg7zU5EpBgBXtKgp+Rc3aHN0RyqoFBwB5h+yMirhTUQ/s8kK
7aqun+itnGJTr4Bi5XsOtIse8hz0Z765IufHMJybwd5IETKSEmA2tLtMg6p1ZDEtaaL8HmPxZdKb
GkRHEO0Dyre+FTO52rEXoswRrUq9S/WhPHdBCbqvzY6dl9wILc9FnOp73vigRFO5gaRZokPQTsLe
MCQ4BqXA7xV6BPKoTuwh3uV3mF5fV53/PdYD8M+9vKeEexHM8jDXPL2ikO1+JKTCw3rofzee6ogJ
/fHeuobDTtPAwltF9vzhkHQWdtd5YEcVvaK8hu9htt8CowAIa1zCQKZkMmB0RSef6hf2MPugBVBP
AgWI0UOzoYF3aoeoeuHKzT2m+FBtkftRAKV6rVO2/VMvSb/HoHqGjvTcWROweNW7bcoSMTVL04GY
1v259oQfXj5gNjiAl5lULM2msbe27sRlqjTvADI/8glT52KcnXreXlW6MoQg+aT6f2WjEG8U6bs5
0W2hnpEg2Os/fTuC0weTBcTrYWOnbwVfHEoqmFo/Hwk+C73hMPdEI/ypLXdYYNudA7/FTp8aMPP3
Ww/HpdAKo0aGSZXIAub0Znlx5roY9FkaVW4h/y5G+hZFunWKzRP3NtmYQxhczujgEorH6fuJVf1x
6KJkLN3BpBTfyNSLc1NvDxNtXCMbvvYWXBsfk4d97FWVo1VAsQKJHv/GHH884mDOS5Jl6JQ5yVLn
qXiTixRS6w+1nueufoNjp40IL/18NM5/TrZ2UW4aBz17J3jw7M1U/4P8HNvzXehFelKqkpYaU5m7
ii+AwW2NCziAO8GTTlFvXVQ6yzWlHjOLYkcA4j6DZ2+bvNoQZJTWPjaCW2RKUNzxnFpkY5nU6ioN
osKNJsWgn2nktoAQ5EyD8u7kxhz2kZImUMcSlaJ//NWP8wt74hSWrPgadDGNe0U5bnyXZXbN+tDJ
DMHpq3TipGUyOuDvHnadX7hg5r4L4fd+Cg8Bsh2GUtKVEWwze6T5oFLhAsjohNqL2vUwjXRYyjci
lIKqVy9JdDODEDd+2Xy/LlYuvwdHK1nRMbU3Fys3VDt6NYGeu+lAZ28qT00E1LbQ2xcl1w9oKtgD
tVsznNPa9gEE9sGi/ud70GI//yXyyvmgy4aByheIGol99H7tUthsS3HQMtfLKlvqApwu6NBLurrD
Uz7ddXS9wPwe0IZTuuM04ZQnPavsOAANEAJ3nvSUh7VtgPPwO22v+Doc7HoEcJ598/E1RB4XGm3j
TJL622uG/1JZktXP3jdRKDN4VUvLmpjWRrooGHLrqqO5t0TAOxbXfrTlvb18A8xheDpxzyg8ATjQ
3s8R6l30GZOucVFTeTLTn7liOrUUHZpyYx+tBaIcwaewDJGFsdhG3Haxkmha7VaGfslh/IUDL/hS
uxqaLanWD5n4PKi3sRbZvlmKBv0HgWpbph0937ih1PvUZU/jCOY8jE54eZw84zWzxI37UJY/LP75
kJDRNLGQY5OXZdRgCgNAvlblGpTeY0m/mcyY/lff2mWpXnThEmPciMalI/LkhpjJLFgz04bObAFb
4IepvFL3m+SvWXEzVD/gkd1Zerb1Ulk51PmVVBv4mbKkLy8XBfHhIJ/nJ7gWL+hG2OURAMQltAEk
PteHdi/Z+UG4h9S2sQg+vFz+fhmKzFTwFIsq82IVVLEIlTWkKIAEwnWu5Ee1Lb+nNeyVVjlqGp7u
sEo8ycL0XThPZUODHxUo2fhWJvIxiDZ+zsejna/15tcs1kmjFWEA8qxyTeVZBR+KmuPGGbQVYfEm
TL3Km8TUr91Co7PwNUEv5fNDbvVT/jMEdfEUBInmV1OvVW7dYktLhbcNmUSS0aCD2IHlSy0rG2P6
eKy+m7VlxUVCuQGaOyEjz60a/0oA6t86gmDQa5L/y3c764VKC7YbCu4qEHEW8yd0VpZNtKndsPYd
je5fD2NDxDnu81lclgfmMGzbueAHRe5DyZmMeUhGE8vR1vIod2P1jSBPm5/+RRRjtl3Cx2wWG3x/
1pIqeEMtZ62bJMNvv7xvwv5KLeoNJ/O1saCSwnyRIMkfOjkxgsRAPUoqfDB3Jix5ZQuE8PjfmtDM
U8bdqij6XECiKvZ+MJ5Q+pUCJc+VVZrlwKWy7xPQ6M9nTPqYTLyPIr+PMprAdKIe/UeeELfNNfQf
+iDfml3jeF/r+/GUihsRVzYsNUu6QXM3iktkcUB1ZJyhChHB9cdT3aSHShY3VsHK9iEC+TQfCCWs
ZV1Uj2gdqkbcuiNoZ/AmdlqeDQ45v32wwo2Tfm0tmBpNaQOMG2nQcjSRmaehprIW1OwRzCicc3R2
RGljSH9n5X3Ox0rjQcRLZVbQXGajUi15HaWKEqXo6jxOu+f6ZuavAfE6Y5D+8gMY35M/t4F3W7XE
lbTiXeT5e755n0RdQbUqzUs3F3GYwDwabkbe/AnleGNhrASiwqxS/GLvoxO6nErTwNsYdLtbwNPz
JQFVKqxBTFQqum7/+apf+WqKqFNrNmYnpA+KpIMupVLkcegJyaxUw7x1KPbg+/x5mJWl/i7MYuoq
DFEA2gmUmX1I5dErC/DzAB/fKJR3ecKpSMUa1AcWhzeS5WMq+XMydNecw4t61o6SE122ipNr08VD
gzoc+sjYvM1//mYJ+HWWpgocIneqEOyMKYadq3TYuGfXMjsFiWdFRqCYKtrSNk/yZcWPJKFwq713
1F+iPTJYFP2KX+ZvuI82tRzHgIG2o1V+ru8a00HyhSUvb+zota329ncoiwsfvZ3Yk0K/pFFvPgy4
z3lI7+yMQ3RQ743vHhvw1jywyR/+DyrUayvmzRwoizM/19UWZBpzgJuL4JS3Nf48lgOdgArkz+IW
SZLDVpFVXrkB3o13cQNMeq7Llm4V3AC90z4aX8hVHwD9lzfqGceVG8tRHsh2TtZL8cBWaZEh/A2F
dMsMZWvoi7vbGwU/K3OmXSiB0LxO4lZNaW0Vv53bxW6MxMifnR871+t/+N6jKlym6evn+3Hl5lFI
+0VSfl2jXr04whok78K0pVxdZrDUJygM4W0debboAzC4/zzWB7Mu8gPe/zpSsXTzqQcsdiWqsX3C
GVa44sW71DepDUzzMltC+4ctP5y1V8W7WPPZ/eYEaL0iMoXIbN3u53QwYeF9n1fmDGMHQLCvqJNh
dgJist+4E9a+GZUhDBlVDmqMzt/HDeu2UEngOOAK6ZmXy2shKyVo7HrLK2rly8E+JSPhwKYOtaxk
JNDgvDzjGeGlwHqTwjEGqo4jksugkCiGnz//eCuLnWNUUjiyRcqQ2mKx+/rglYM8ZC6ANbgqpwoA
3ucRZHFlSIyDg5SrlFjL9RHxQhyUWkxdskhgTUL1u1DDH22YCk7WWS/IDD6npgSyjt7DHUwi0F4N
xC951MxZ03mWfi21B9/vqeyL3ol/fze240WS8LapVZOPbpb1Qe0DCoPWhLaVSmt9UlE3KUSKhaDz
HD2xXrsSbalUQUAFsjgvwBoRtikcg0No5qd4yCc7HqPByTOzOoAuPrW8527RNVD3FZq9h1RHFqUG
L3bf1QNqzWMPDSoUANdAyrjqh4xqXEtTWs2NAn1bYzqp1Oh3hSSBIDSeEQXvgKDpweMoa6QUUeZm
fZp+MQJZOMueIOzloWtQdA8LR0mU8RBABriMKX6BIZgip+de5BaqHwMpeJVQVbCjEqR9GgklfR+I
79qM5oY9MdljImm32ijJt4Gg0E4mWzyrRjuAB5FfyxACk9cHol3qCaoCpvTF75EbiSSoHZoY1ddT
hMYyuFJAg1VmlYAuuhffQlAon6wBIQUxPlHuuCql4ah0NDWQVXzxB+nJoN3FByj/yJVIP9nT3bES
hlPbooWicaVfN0bSALCYCgyXgeKNiXeHoLZ6QAVP2I9h+xRPBTSx8hUhV0Q9UF+1rbSzTk1lto42
BhCy5RiMWhTLJylDysGz6D+J2fQHeFJ2yD3jVwz3dDD8cBeg6rbrZq1b3+pNR06S8U6CPbibWit0
wlTLdxT+G75DKtoh8rk7xIC/D2EPUtJoYTNphbRHvhfqip74l84rbhFE/2IU2R3QSyAvwld1Iuvt
8rrdA51COS7pkhtJENU9UjK4rakzM8XMkLBM4gf+/xc/FAXUSrEA76l178xU/yIooWP2ykW0ohtW
ItZJQYOgiOSUfxofyq8F2/QCMYQqZSRXh7TtfSeTOuECywKmplk0xxQtPYhkvvrSx+l3OZBHmjCT
esyQtrlrK+alFOR2X5ljDPFX8G1c8Vhrk5xcJgNumxWP6LpoAs0py3jVhEk/65UJDXB+6VlYgpZ9
azpSNdLiRjRs1wwzrjbWbxE4iI+fHxUrh5GFK6ckywr/pWqLBMACuBxDDEtdpTiH6FH2QeZ8HmEl
tX8XYXHc4ScfNyrbzlXygrT+F2rASCx+H9Hz+DyQvBKJXrEsy1RAAfws30kCFKExS4WcjlV+C43k
gs+N0x/nTMp3jFN0EGzrRjuqBzRaL/UZYkcDBqO56U9bd+bKrIJCFBUZqC7liOWNkqrNZKCGWbiK
DG63OKrGr8/HuhqAqrKBnwdvmCWKr6hBO6sVgNKUptTI+s7yjQq5ye26eHTOWBxQ1Ro1G0rK72/f
qS4UKPxi6foIp4bid03OLlY62ZVVO2GMKHv0+vmQVq6stwG1Reo9u1O2WcXXk6bsT2cmaG0X/oMZ
Bne9qf9A42Qjh1qbwjcD1BbpdoYJ0OSXIT0eT7ubSuWPB9t/4yJeSWGwApfZXVgsgE1dpGmI02lq
Lgak9EVnJ+1tjEZEVjx+PnGrA3kTZJGfqTECXXLIWqhqxNia0YljYePbrL0TTFnWDUsEMgpgZbEa
TCRugXAHudsdRkfZRwcZd10BCOJulhh/gYM1HScbnikuOfrtjAe4Tvu9EO5xNhy+/ffjffNblm+0
TgOX7xVh7poVgoagESBjfR5h7bOREBJE5yjhrn6/9rH5s7SxSBmt8rNqzoImOXhC258HkdZ22Nso
85+/yasRR0VnRo5y3l7QjK5Hh9TiVrfjS3QHkXdvHLNb6QVmbHHcSni3Ii++5gwpUHOPyElaQLkx
EdRR7xTMJ6qZbesb00HMwg23kdWG8z/DBdbwfrhipqmDXMU5JmvSoeEq2Hv3lmM96AdEBgp303Nr
7Tx5G2+xv4Ney/W8Jx60NigtttgcDuCheFkztVG6z3bWEe6IzL+Kdlsz/PkKskT5/WB1XwhgWNLY
z4P+BrDBEbnZkyj3p/+vNcR74n2cBGHFThqIYyBACeXhMSGfnTEapbBDeuCMYEe870/VQ3SVOPi9
nTfir08yVq1gNbju9MVOGQtRhEjPuVDxUeFb7pjnH6Ob27MZ5uDANqns4JQetqpSa2ce/b//xF3s
HakrylKePy5mgJr6HbHWjSNgrRIEgfCfCIs9EomDWooiEeYTDw1vB8KX3V2xavfSrXo3OfIJgF79
Rdt/PqWrK4d6m/EXyo5b+vsv6vWaUSD1X7iNJp+EKNjDbr/QItg6fdZmkOERBoNketSLq6k1A72I
Wi13wxcqbjb2e6RH5V54mEEnMx9Efvx8YKsBqVRgDCuDjF5eIdQrynJofQAnI3xvRYqVXaYoG8Na
CwKYFR8oU4MJsHxb5y16ZILE3RBpFnJ7Z1Xe8m1ci0DNZW4AgdWkVvn+++S+mMAPg1KtZtKxHQZk
ndWNtbe2qd6ighabOk0yxJ+9gk1d6NqublWUaKsnLqtnD7WDoss3MqEVEM6MBdIAK4NU+IjyFvH5
iT0/mW8iTG5QS7VVu/1tPc6doPIsxTD3d8FG71Gez/tlgvk26OKILONm7DqJSwiGI1n69MxjuD5K
z8pJ/YHGxb5mLQ6hXd9jTI40fp5tVh3XKlvvxr2c6C4xvKThJ3jfgaf8wtkCIGR4CN1yD9n7eXzC
lSQXd1vQ8LXr9+3I5yX25uIfkxgdw4DpnpFXkdDuikAD4fWzRGarRhw13vLxXV9Q/3zfxZoFRoNw
7Xz1aiBtLLM+ZznEfzotaEtVVrWxfDendZGQJpnapl3OtKoP3X4c9jStkDy+A9Jvo2y597mYuP4f
tizYV0fJ688EbIMSlLn4mlg95GGRc8DoKOWI0nelntV14TuKE/Kuwb84aTTFUkFrU1/7QG9DsFUo
M7hNrh+HCFOibYfUxecn5vq+pPgpkopqumIublchKfGHpaDhjjZqLJfxR3EYTj8HO8YZdV/Zwnkr
bVlN0uZy6/+LuLhX0bkPe3+OyK1HzqTsSzs4ZFcjPEGUlbayh/kO/XAEvIm2uGMzMSpCU5Azt74k
5xuVUnb/PX6AHn62vmtHy8R0Uz1hvWs/IBn4+dyu1Ao4w/8zUGuRjSaF1mqFYqD3pE6X3myOZak9
NqHyJQzC589DbU3qEsabeGOSY6ZH9fE6UG3ZmU7QuDGjoHbOR9wkXq4g8zjO34xtcbJGvpkVZqVS
YA58dt9gumOZoTmF7B/EbfR3i/GHX1mnApsBX6UC3QvalyIvnwuzwalp0I/BgDpIxZEb603n9KEM
oU6KrgwT4aHRvMpbDOvGSkMoX7hHKfKLLqDaH03FBthiDaBA01EBLzDTnHiJvT8pWy0eMQYHY9gc
sCSTd9rJu58PEXQw8Q7CYX3raF5rrLyNuFwXVTtZEV49GQ7rxRnZxYt3Ks8R3+nfxjI4rBQEpiTd
WoyOcqnf6dqI+QDbu79tb5oTwkH78Tq/27ptVx+b2n9iQf98P5NBm8rwYge2WmGXf4qzf4KxcPQf
MrbXof2ZvJTXf32XL71kx6+fb4D5evmwzUkr/mLSJGsJM5J8c+q0oMoQMwn3pvIUoqSUaFvtotXE
7J8of2GLb27VNqMMJ1okZnO+hAzSFP2LIwM0Hzaa0JpNfYnM0lTUJXEUzNxcSahWd2ZlG3r7A4Dp
r1oNxv3nk7Z2NpLIGjNAFaz6ctJwFqhwi0NE2J9O1Gax6TkXAbApSvKd/CVEwVHNtl6Ta1Oos9dM
xZDJn5ctzDJJJjAYfuZqT4GMK3d7nHX5dyWIRf2AC8VuG16weji+jbm4cRJFw55nIGaLfwQKSufs
4DsYdnrOuNdsWt4b87q2GEGvipqmA6KGAfB+I2ABUwXo+aZuid/JziqpXKFhi1/d4+ffb+2CeRtn
nus3y9HIfLOp/YC7e0C1aLCewP4+0By5yybz2+ehVhOut7EW+V02tbkuGELKBaPRxVJtTDQdb9/s
VCYUO9Lb9D79Vh23mHKry+XNVC7yPDEZjErAWcBVK5Sy9GeUfj4f2FaARf5jQQdoM5kAhlI5ptXs
Km1j6lYjAJqmdkGzFCDN4iupUYqOJY1BenpntU0c0pENGOxqJUHnrSjBQtNBvy1e9LQlRrUYlZSH
zrDfh7mTXpQvzavh0JXaKw5a9xYNx/2/Wuhvwi6ygFSPFD8P1dSlyL1TaLIhHr/LFW/jVFxNUmnS
iyhLGJhxL1vNIGAN3qq0mruDcrAOo+vdl7/NPaIiDocGCpev6sbWWn06zkeiBqRD5kBe7OGoD4xe
nsb0L0onuY5/xC9evPt7X/u2YAtucosTaPic/mrsufz1b6bWoMjAVQbVG2rW+1WDwl7TogOBrpj+
2/A1RCrvwnLzGbW2No15zcjW7Gv9d129OUHUzPTozTGxVNORlqbBavc38W/hxXyitP4n38dPw9Yd
t3I6vmvWLUam+0WLhyzNOml4UrpfKOog6/Vfb+p3IeZhvxmWog2poeYZhxVEyAxMV9L6x89DrI0C
vgWvQMU0QWcu1ofPg7dDJil1x6x9TOLiKNfTfW+Z+8/DrHwgi7+f0QD6IYVbHLuFgRG1ksepa2rB
vTplz1bQP3weYqVUwF+so6ECXx1CweJ75FKMZLGfcMQ26pOSpHgU4EDYpOiqlu1V1KFjVcijf/g8
6tqlbMGKYc2ZrD+kLt5/I8SPsradvMSVH4pzYKM67/7EmeK5Of4fcG/z11ikhwQj44C9gsrF8gCZ
kOfRyahSsJ/7eQ9HB+8XXe/hQbvg9uhmx3+Rj1poR834Y4DIH/DoGf7RWk0Vz9V1FGML4VB6g1NX
W4D0lQyAMNCLDE6IjwDNOoX8A/QhcUtdtBPpZ6dJpyH6k3hbHfa185CD6G9VErQPnIv3n6sNfWNI
JbaU9x11bFG+APNpEDdwAArfVk5THwwNnc4dQCNE7Iw/fMajv9+qXM935YfvaM1cMAm+qrhcNKY0
ymUf6ImbVwrmBd0XowsfMbE4pKmFlVKkbuyNj7uc7pwCeVJWJG7VZUEZ5/iwSRMjdgNsE0ylhYCU
OLVX/Ksw1HvZ6fJHhqIkJY0fVohCNuiz66W5ixB1xG1u4zD5uNPn0bDH1bnrCCXy/TdMpwlYiDgh
zATTWJRvimhE8PgxqGMnx9YwKJ3P9/jHw+t9vEXyVjVJLLSqGru9N/xsi+g7baQtWO/HHUAMRFdU
SILWxxrZ1KetVFJbdtGdvkrS6jfuxi4QSbxk+3CrorM6oDfBFg+JaowkI+7z2OX0ovSPiYyRbXyj
lXrE+wEtzsXEQyq+wVaRK7l36tsM3ZVm5z+DmftbyZE2CvPzX/d+RxEONgsAz/khuLzHjBoRt5LS
EYCW8IT69mnGeGLdsZGhrm6kN2HmmX1zI8cxQli4qBNGGq+yKry3qvYL4mgbiJKtMIsVjj7I2PEk
YvLUP4LyY2y/WvHL54t6dcG9GcliUWOe1lR+GMSuErJPmy9dgzRx9ax3W+3BrbEs3g3jJAWTKCWx
WxXothmPNCqdNu431tvacMgzoQBxhdA6W0QZMsFrUY6PXJzQn4ZMu+4ApnH+6Hul34IsrZ0/b2Mt
tk85eWkOaydy5dGOag/pxx54pmpYF3nMjvxZsANvbH/+vVZerjPe3+DOMoBKUeV+v/TUqMKtRdUj
SmDxj+JZot4M9v9R+CEdBye4Ul/9w/RfP/neh1ysETXO/3bwIlc1xmOLB2qJl/vnw1rbt29Htfxu
EtI7ai0zl0gnFIfuFJ6FY3PcQs2vL49/Jm/xyeI20esOvyxQZtCr9TB8RXvzJrTKk85Z6Hw+pg96
RugivftUi7MPlHIWd/OgEO52pOv0tjigimPnX70zcNhr3/Z/1q/ixlNvhWz8LuoS7DNBCgryVok4
cdHLv1JOs94Mst6nrWLGyjuWa5diM5iwucC3TF8K0etHMJfz+CRs7Q/YS+7BIb+iV2p7GJna4mkL
xfAxYwK+B4oPKSp4wkDC369+D5UBXPra2A1nC942ms2AldtBi9zRF5xYFX58/g1X49F5ZHzw1pTl
fVJiU1rTuIrdVkibq1TyXlQpNp3II6uBWn2LUf3wb5YNKZoEG5kNrumLFwwm7RkqH3HsFl/xbvtB
bWoXPqS28DJ3Wfs9Xj834Ci2Xugr9e4ZGUkfizIfvLklhAsMQGKEjRC54gOyl3fdtbLXXmcLcaez
jSOao81LPTd4qS8WW5XoFSAqwU1QDqgdkP0vczlfNVU/MNmYE0KsqoKqAbq3CBQlkd1gDVfIKp1m
BcXuOh9uuxSNY4T30ELw469iLLiiOWG7IZflDq0gSkTYL+1Es73EGd6KeYBeTQZUEu31wdqXviCj
0otRQCUj6+5LWyTHlcfF+8Eszst8RKPWxKbEFY/5Lt+JjnI6a5Cgfnv3AiAf4YjFUeQIv6xf7Zdt
qNpaVvd2KhdHqWZlAPxbovfedZg+BrxiPt8TqyfMDEvhjkVTA9m095vQH80kThuyHzkVcKePFe95
VJSrIpSfZWj01KEOQjS8qCImF10gP38efnVL8kpU4SNyz+uLUzWehhjzYY/ZLZRvacni0MOH/+Hs
vHYkN5Yt+kUE6M0ryXJtp3uqx70QYyR67/n1d3EOzlE1iyjeEfQgQA0oKpOZkWF27K0KaNahFYuU
x7QR6609TRaklXg6GFfgwHi/2s7rRbXqeXAFYGITLNxqkzxp2Scprg7ZmNhy9rUsp38Rx1waXTxU
Yp7Lvueb0VtXPuYxkgLMCTTfik12st/gqGXAfGlosZsT1y5OVDUCjtbvUMh2G3hbhHuEKYWneV72
0XirH8zj9FcBdROOXXPQv9AK8q3j7c+6Fh9e/JAlcUAUQDCSU4KljhYgKf45F75mw7jhW1fef0mc
2T6gFiHAXBaWEZjoJlpHvP+CcYrF/mkSVciytPDzMMibJLscjMXWYoyCBi02EYjVYmuVuPYYWurw
aYr6d+qro62O7RZeen1F/zOy7OEN/mh5YKowgnydXUsi7O+TByYn/1Cr/en2N1o1xrukA4yhW77s
dhWWXnjayKm0rCw6WqW5gzE234tQcY+JtXHPVw6EJMpMuBqM9KOesvAynje1gTZwMoN+cGfJsJA5
mmxzkHbdjAFXGEMdDMEvvhJqeQSePl9JKl8KP7cztJVCZSOMWOlo6Czmf1auofptT92zj97KnUlm
aoCKBLO8hwrOlpzxZN2RPbiCO22kwysodOwCVWRMZS7vLivikyeISU1B9K3rhztRHj40qnXfBL3s
1lB1CbIC7tQMEdjL0fopm/Gr2hbPzSSezI5+90hDU4ZjT0Et3Jtf1yLq7kc68LtesJCkzMd94vuM
Gifq1nj70svDrgGOHD5OEe6IOTB573XzzrQCiNwDIPrItiAuspsU5YQOFEr3+Qekk5oNj7t6Di52
auFxp3Zk0HFoInrV4POLU9xL8CNuVMbUNZdwYWRx2DStSyM0lyKaZ+AWwl+BX249zhsmfgcnF6UJ
zfBaI7MwUf89uYED08uP0NFtz85+o1RRrdmYAF91CrDuUfcGLnE1OIlImZUaCga1+ktLdb1q649a
lblBVW0AINc/0Yy/pX6J9N/CI8B6puWqmUZv5qCfpBL4bYe0TaVvVF3Wd/AfM/PfL3ZwhEcSpdsY
Mwg4tF+FTnRuu9Gtdcx/vzCQS2Hdy3XCm6sA0Bk/qd5gS2it3LayFqZB00W5fm4zQqO/yCN8pYmQ
/sDnTCGxEjGvgmRWYffNI9oJKGQ/qt5Xrc03DuDv/PLq2eNBYqJsHu1ePhIMsGraMBWYLTrxmBgD
aifp8LNshTOp6SFsAX4oAbOtmS9ErqLUp9xCowaZCF+JPo18U7vv2uOUCg96jpJDXfhP4YSXlOvX
Ek3OLpR/pgodWqYaxde+7T4IlSTs9co7QMxy7CMKmUGkeP/iVBD9iXOhGSTE8p2gLhujKsep0NHI
qyD9K5OtLGitYEDLm0cI4jP6w0tvLdIYYRYzoNDyQgZUnNTdXC9IBXvm7HKm3dxMCg7CaQvavkIm
AZkiQcr8ADKYsJwD9L1AneRWC3833CMGWnybrhLjJuruPxzM2gGNVwcOsEP3fTxFO6LBrdR+9Y28
/BGLe5eVieVPBT8i8yryJrRMLaKyvYUCx84LqH63IzFaWvigHHv1SyuhCeiN7Z0c63dhppVOGZji
MZ+iyWlbYe93W5RxK02+eZuIRyAL459l/0SWyySLwiF8I/R5lcoCDbFR+yh3Izqwsvm35qs/DXN8
NvQ6QO2vJ5Dw0vsyUv6+fbOX/mN+G6n/aZo5M/JdFQg6QE7iBALojW342YTW3zDPDrZcsQW3Da1g
+1gwwEgskpkz2/jeU1nyGLStVRI+7PudSp+xVIEpwMe2E2nM7W5bWz75vPPvjM0PzYVbTES9UYKu
JnGFkBhuWerQnq3VjaMAlUytrbxurZL6zt4yxPC0kEliFjcXyrpT5JoIuP8yHnUXkS5YRPtjhLbU
FrXXWqnjndlFoIGqs27mwxyS7f0jU87SEb12BrrHQ3xsH+Nj4s6zQP1efvY9GwUnJ0ZY7a2I7z3J
KVT734CS3u/7Iigpx6JRTNDnb13oxtEPsdjEZcxLWj4JF8fIWEAp01RGv77AQnCa9t6ddV+/WZ/9
XfVZe4KsxcG1vMD+j+iHq2wEwOtXlvUxUAq3IFXD94cK3J4ZMJhIeP9xdGaoXOD6j8h77Zr/B1Ju
rduF//7HmvzeGlIalO40rBU/my9zZ344Bj/0r6prHcxj/rwFB1+LVC7NLQKiSlbrtrYwJ3jeTo6h
Rigq9/alXHcBF0taeGUVQd5+DLChxPv5RfJO05NSOPkJge3D5gjivEFXJ+XC2sLhBFGrNKacRW9k
FdO+fG0PpSN/HZ9Hy565WsKtOsuqz7mwt/Q5SVhOSo49s/ZcIQOQFc4i4qEzdIjvMUu0sZurN+HC
3sLnjHFg1Z5E6Df5bucOLvDsr8XH6AtTNO7EIJlx16Hce4ruYMF5vW17vsa3tnbhd0QprNDV4BK2
HJIQib/Ge0CX2+7SX7VYnrxwOIbJRsS+HtFcrHfhWxA2VYVoZH8rd9xlsj1rOgT7kvndH8hqcgmF
UwlZ1aHegExt3ftlXaQIO4NJkIg0aDftZaIYqXaU186pIcOC2jz/fHtzN+0t/Ew3qlBD+lyTQeCa
wJt/oLZcfxl28sN8cLeCpdWbTzoPnTGsrlSZ3jsaGe2IcBCIRsdWvhtK7+jJ+vfbS1o9qv+YWO6g
HzHdH7dh9JYxMU5Mb/fyCW2iXZk9+8ZLI1obz/9a2VySLgwutjCehMYrRww2X6YvzUOxD56NN/8v
WXcE4M292z+0Z/NLsssOPJWINp9ur3f9E17YXzjvtmtHQW05MvNMn6hDX277u/9M5TZMPR+3nN3m
ghfuW4Inpp5yFjy+mC/pa0YrV9hFn+GFdryj8G0i4kdq3Q5dbyedNoGL60cI2BEDxzD9LJkWBpSZ
TQXR5DcxD17aGoYbOpW3t3TV5TCZO1ODg8lYlvDUVhWRdhBC0Bjavj7Aq7OHcfsQHG6bWV3JhZnF
E5VmEkkBzu2t9T57wq8h/RcVDmjK4KykHHXNk1pXUj1ZJYlJUlsjlDjp8yCGaJeW45vcDO6fLwbQ
M0ThYIAgZlncbCqiVq3GGAsz5TQ25SkD9vEvTFCL1JnvAMS9zNDTzCv7CQ6nN8lvbVV+CtONKaQr
eZY5lJ+rnf+1sHhrOEmxkXlYmJkLpNTJ3PDO/JAFNgOj1n3kggJBK1Zz84PBbJKCDqZj/VUWx5rh
tdjZcparmeXlz1nsqUmtxQwqyiAJUzzCZ4Q9xsjt6R0fFCeap6L23n289+TjuAl8Xq3CXNg2F7Gv
2JqD2dG25iEy7/K7wJ1j+/aU3G1hG1bfWk6NalkMWMJ+uoidokQZosbqw3k4au46ym8p9IBoTwy4
Ef1+IHfQnVlM2d26gKueDLluhqHBhtJWWYQ14ACsOswwbXwU77oH6LLvapgJD7SPduPee4hPzAo8
IHHf22m3Dz9u/YB5acvYhplSysXQtM0l4/fPYVLwHE3yGL9lyZsx/Ij13eRtAZjW6pyQC8CAT0Is
XQl7KROiaLpclKAavyuW4SQi9ayvRTJtxIhr3owBPloeqj53WhafMVGSKRSbBpghQrLx9AWmsw0X
s3pSYA6au5nUmq5QDWbSmJURiah2n7w7s7S5mIKDxg3S2tA0qMc5EzPO/uZnWr0Ml4YXnho99Twe
ZlXUZkyPAlJFlD+DBEC27BZaGdkNkuFmH1pOOgo7v1C3ivyrOf/lD1hsrt8BSZUSVj7sLbu0lfpQ
ffS4ks0ue6qg5un3RwbuNsooayfn0ugiyRiCrrSKdN5u82QWgq1kk1vLr2Wj72879tX889LS4h7i
6gvL12fVWYYvd1ixs8zu7kNnMh3wVKS8f07uQGdcYqp7Lv3LoFbe37wyqxUkYADhdpX0kOvSD7NO
zxurmgOv5e2m+w7thsgIyVUHXu4Nb7J8YJDKswjPQn1IHwUHtKoT3Kf7TTe6FrRQKuD6GRK0pEtw
fW62lR6XVvRmpPDlWkPDKF+g+PY41QVj6yWNwvEsMYZtxwMK6qNQiZAZlkBMYvWYISt94mmFHqTR
noPJqhGbV85VFTyYQrVFe7F6n6gJI7oizjTQy99qIhEuKRElLC+3XtA1eUXoRXE6CxJK2YAJRYaO
DCLJ6kFQur3XmOHGyV69TzPMkvY2atTS8vMPRmKOok4+2zui051Kxx8c8+SfivvS5WFnBB6c3ZYe
4Wqkfml1EakHPlLm1lyT6O8KtA95Z/6qDJuKgTMXJtHyuH0AVzwyfQyJB44CvGxdVceNXgiEriOa
MUZ7iGFFNF5vW1h5v3D4DPrijufBusUtag3+Uz754ZvWVCiEk5d/EOqtzsyKEXBzKvJwNNRBxy6c
Q8bUi1I2avAWt7oby1RytR95LZ9uL2XtSNANhCV87gcS+i+CrWLAUwjxFPxOo+BUcqxuj4hxeihd
hMaZH7WLwWG8YWtge215mmpRoJ+7XldVcT81PFDYVMWj/GtM2VYLH6utSaw1BwupxKxXCpcwuMBF
oNEWIeLQiEVSvJ1lqXWwt3NBUYUZyzxSyzje3sy1NZnkHQryKAz6LK+XyjRMX3umcI4J+BxNrb90
WX5EmXszJFg547RwZ5UY0LHWFQBPF1O5RR1EOFfukNv9J/TlkG+76350dsVcseL/uyLGO5uLd1HM
o6rLQ2wmMCH77bepVLf80/w9Fk/HOxOLMw8/aTZmEyZ6p3ooTh0CjJFbfa52aIj/kjfhqavn43Ib
F4mP3+pprKq/tzE7h9/T1/Qu2ksGzGLDrhCpmG7lNmsnhGYrciRIhcy93vfvL0m3GUVDIZxVq3el
nhn0NHL0rVrQ6um4sDL//aI1A0VU5QkNyxo7VbWVyPgkDFskz2uVZmgd/lnKvNQLIxFzlINQlSzl
kEAi79SP3XFuNvVwt2yCl7f2bXH2NL1B7SjCGE1FR1DvCUih492ADq49VO+WtDh+Y6FUZeVhxfvW
72jj7pjzPQ3UsrTv1Sa4ff6fXZ31i/1bnL1SiafEQDf+7Mn+3WTeWXAIlcO9lUj7MHm57ZjWD/qF
sYWXr+IyHUYFYwC/vySn6qQcaZ/N8NZhNwCp27xaGx9siQ9Egt4vpB6DqmDVh5Jtdfx6+A5d0ZbP
WAk3Lz/aEiQopMUYxQmHPfwEgP5YHwj+4My0p50Jtc4m7nrF3Cx5huYxbvd6NFvOdTNjFDYGGhad
FXc6wkGNe/KZw2Z09HD7u62hM+YkloIfs9jA+BaRhtk3xVCljOE0rjzawhf/aXhgPOHYHJLHwp32
IT3IYh/fSS5iEsKu3deu9+x/gEbcYA7yTniR3XgvbslLrhDwgKpQNCpGqHChfbS4+/qYBJNReSHv
KtJNdvskOsFZe/Zfm9OAz4aMeNf8/XM6Cs5wZz6Me2nHWI//czyFz5sJwLWzI8jTQN9TSkGBaVke
8/UutTpU3c/Zzyq0w0+/J2zdCqZnH37IZAcx5MvWd5nv5vu7Oys9QY4HjIr5tWXSPwoEf6noW2df
tn5GmncSW4C/SnMn1cWvTKru42lzZPn6RhGJEWyCaoa00fp9xS/8bQqd4TgInsEVHncG8m8f/R0j
sFAsZK8+Ref7YOe70lZDdj5gy5VC7IDiNmIs1hVjyiDDUdFNunGWYxU4/5jGdtemD9B235eKQtur
lp+MQiwcU/B7ZOjK1yptjA3HvPzEvxEUcPswNwrY5SraSacS9o8y9d+GNr43lfjBHNSNmzY/IJfr
nE0wMkLSOiN5eJ35+8XuxsOUFHnd+29SJp9y7aOatne+Ro/95+0bvfYVL/dz4fWRvbBIAw3KNeO3
sPvWDd5eFNLdbSMrFSNDoYMua0BBmK5bFvhin3tiimggoDbzov/NXTiglLCzDsK3wv6a7OQfMzLp
ttEVpMR7o4ulDQNCPlIhGeeGXmnkEJm68ZHWzE77qB+Sr+VfcxUgeG7u5k7JdDclNvSVn5Vd9LJV
5biuCfBLcE/k2HMZYhn2V34qV54/Guew+mUJP3v/Tiq/TrJiF8rk+JnmpICSNlZ//Zy/t7mIuaau
1sppZMsH6FRFbslPhshc5lnCF+EJidnddOj35YeJ8m7DpJXi9Kfq0To1hwLamj9Xg5l/DFkV2SnQ
o2Uioptx6MsKP6ZRQp/BmeAlrsNDh9yBe3vZK+nje0uL3N7wlD4Yot44Jw9obCg4pLn/p7vhY+0a
d9WrFLv6/+MZXv/C/yxwcV3bPByFNO2MczF9rKbIrY3PRdLZteo7ppSdSkNGqGGjO756dS82dfGF
mzhpTb9mqVWV732Bge+xcoOkO25s6e/X49IXkY7DIGvCqIBg2LU+tJ8X6Ev0lXWuitbfy34fuf5Y
Sp9aDfKDOimKxwy1kEOUq9PJU5GeSEoV2W9ST2cIPUqyRU2jJO4mtxdL38lzdN7Byr/qag0UEsQE
9bHcUT3hsfFr1W1a9IcrSBccOTFSd0Rf3LbygvmS0D8qvXFKEP7O/fFnMwY/ciu8M0bzFOuooCR1
ojtpld9HubzvAs31fEDMqfzBj02GwcSTbtQPSLH0OwuNlHNrCZ6r1NpJraYHNcruwrhp7FjoP5Qs
z0agpNhpSkK5Ia1lu+nHzqUAbQt62j3KfvcZcbbwaZIqmNi7IH+ByFFBUBoEppvHgse8C7oiAi9j
blmun5snK8l/tWKk2/Jk1rs68Zxc0T4KHvr29Hh815uCo2xYJ8kIDqFpPU+SB2uoIZnzTMajqaS7
tEcMY6DQXusijS5pSJ0qUX7GffLDz8x9XRb3XPlXK9aQ45s++0l256vNUZ2QXzeiHVf0vh3671Iy
fmg062etZrtZ0yAKkCk1hOyuqdNdNaZ7K7PurTZ9VoVkz4DcPpGVk16WhzGuPoRVUN0zNFDtB2mA
V7HQon1q5MPDoFZQ2SlqZIudBnmJLKVPtdKOrZ31LQznCSjDSUjCkxrG+gezKpQP+mBOr8ag9Z8D
y0QBROmj+F5Phb2mV2dhyEMnb6OvlWC+DUEVHIUpipw6VfrnIN5CKq3eJo1SpChZTDos4c7RTMhb
DIV1jtFvdbMMEZaxZchBnPqth2nu2V3dJ4MaF2U5aRaTe/+2R3mdyLUSWefS05uD0hqTa3npY5nX
o12LYGOnjOqJlxjlk+XPPFy1f6jSEtxknPRfk6lXHZBAw73klYfJkCLbDOEL1vSp21HC+iIOfbPx
mlzla7/DETT8OCHUCq6ag31VaYyqU7gaujGyp8H40Ytx4VRyf9dqIyI1cGjo+bBX6/CvNLH+irz8
qVBIWKu63Ni+q6z4P78FCVUYLiy0Yhe+lpnhrmGIT+Bd9w4qM2fBXvygHGZ8s+VuMaJdNX+X1hZe
tk7ibMjH2KcBSynatzWPyYs72MkP4WlOs3o60UjXa079nD5vYTyWh/K38XlMUjIohl6NSA9V1TZD
Zglng2C3HI55DLJZ/b7h4Jehwn+skD6ifypS4V2cxzwU2slXWOKwF5AW65yAKpe/C54FR/uGFpHj
/WzBkbspzaAtEpGVOBd+cnoPIOOJDpd8S2UyKkFZTMJ56jjzdaCIjudHlF9N6dy1Q2ffXutyQ+en
jJoy6AIOzjUJu9THTB2Eo3k2jfgcRhnyT7L33SvzPx/SwIIBjxiCvzMYf1HgCLsJiZIwNc+Rnth6
6zlx85mpwY1wZ3U5/1j53eC5yBLSSmjCYapZTt9BTqX/KtvgQW68YmPb5kO+9Fho35iqDhHnLLf3
3mMhu6rEUm4Z53gYTopX3ftRssWEtjwJ86dhRp5eEFjfaz6eUSiqMZvDmUnOXnuJucCkePSLvkHX
T/3058fg0tb8Wy72rRhU5FtCbOW990Uamyc5Ej734ni6bWalJvl+TYub1dWtKQoZdopG3TFj8JDU
gevV3Z1mFkc69S90bQ5iK/Z0OUR30oyNdHntfMwie/RYGQe5UkZP4lDzurAl7m60k9B6R0UYGc41
97fXufrp5hKUOqOcrGXPJi4HKD4zwns1+yj4vpM1vt1LP8VU2jjvG4aWSHCrpfQTD4TZ5oBcmEjl
wYjcIVO+jlG+YWoFlMK3+2dRxqLUlQl9WqnJHF7zzFj3ITpo9Gy/ea6xIzRwGYhy5X3j6KItuvHs
G/+cRJ4fABstgQKFnSvESJtodU6YRYElEx8yX9s1ZnvsO9LGJhvve1PbqGqsbi5JKu03VSUdX7gs
pqzGNGgyDgtSDtD67LBvo0aH7usGwGvd0ow0oFN+rf84C3npuRqysppPFwSvBnKkTgDjQGFVX//F
2eS1+K+t+bdcXnVTKhXAE8Y5ix9URJSyXN+j4+v6qAvetrTmJBk1Jr0H4IPY9mL/AjQm9Sgz9bPU
9qdMmZ6iZiv2Wb7Us49E8pRCyvyIXREg5kGnFwlZ6NkomlMcECk2T2EgPXrRa2Z+ur2cNd+ho8lE
UZmHkgfz/cbR0A6UUeAjmWQsVoJypgQtIdq4t82s7tqFmfnvF99HyptMExXM9AhbqeZrF/ybh4Vs
UWfv6Ftf0UirU1lB+YgF4C2loxbtk1c3DDwFgi0aW+R1K0dbJV6jdw2To8kw3PvlIGUZhSFN7LM0
mg+epr2VcXe0pPgVONXu9s6tUK7wWF7YWhxtwhgxSILROIsv7a6v7JkhKHJTp4TG+WQ54nN88mxQ
O4EdvG2Nhq98tne2Fy+bKpVDGWaicdYz4RVU3ecyaw8b65tP2CLqAMMmQjT4u6K+TMnMUTUFUWu4
uoPyrTD7Q18jhKqWFkih19ALbQuFyxCW4mCifaSa596UDnGpb5zQleK6qlO3RPuPDgN9+/eftBAk
QQgU/KKiNKcIxUqvfRR9yC2i0VWbz63xcnvdKxcPe+AEuOpUXZY9WUWu4zbVIoIGeihd8zGzatLq
ZGNVszdabq6pwDpOO0ezrjCPWh0MioQzxC+SWNZMignla53ldiRFjhCohyL7keVvt5e2tpX0jrgb
M4frVearJeJklJavnUc9QdlaMSQ7NpPQMYrgri8MN9K0l9TcLD+vuE1N5BxJKrzT0KwuvmCbBY2Q
96F2bitaBjv/dVB3Q7Kf3MwFTMychTI+a/nT6M4kClu1zy3ji1vqN0EZAAXTzpb+Q2dyugxCO4IH
Ndd9O/g3GcHclsHxICMuXtHb1LWJiKqaaudKGG0r+Jp6jO5HW/QKvwu2i9NDTZATyitERXDZ5JSG
zPR7Yd5R2j2hHUuwoDlkjuUEYmfuAzW2CJLsUy7bvBo9LPq7QT5MbwBD3dtHagXERto6gxd4cmn9
LcOWOtPNyEg89RxmHzl7stMmHbKvH4dpB2vTKZJP4jSefBGG29uWV1z9b3IJCqPwzV4F123YWSIJ
i3oGWGNbVeYUI8v1qd8UnS9tGFs5RZSm5m9KeoRPmP9+8UwORZLWaVOo534oXCP+KkiaA42f3fiU
frfgPMuVzQUBNF0RVoemyWTy8b0xOQ1RX5QZVPYBRDk+9VbbMlHxVRU3D+WNHGX5kszGmPCgrsQu
wtmxMDbmWjHSMwX8rYEjTv+mAnj7O60boDvK+ZiR0Yuta3zmruUsxED9KLUfAmOLNGPpsP+zAgMC
Qubu+ToL9xLWOaWuLAjfFF9vKMiin2UVyee40LcIiFbrcHhFSheQI8yh5vsv07dUZQVPCKhGjTv9
u3HU7vMD0fouOHrCjM/9w5j299LIBaDL0ESO+eLj+EUypoNnBm9JrFCekcWvdWh8uf19VrePd05G
m31ueC7WNJqVSZ8OG72anJSmP9Z6uZf1ZoOBYfn2/F7KhZn5mFzeoFQ0+7rTA/Q9zHtZEw9pwnC4
l4QHuYicYYhDVNSLLWjCVZCGWR47gsG5V0x1bbGDWmMmUaf1FLie1UO/80XHyG3poT/kB+kp+2Q8
ivsCyopfUslkxdbbs7LmS+NL3iBrEvKwlqmuJSUqPklrC+YPowCJoX/3JHXfGtLGeVn5lu8MLpLm
gfkHSbNYrZnI94laOU0LPj9vDrePzNa65PffMgjHvk7VEYyNZZ0mo3WMWHUm5aPSQN4wPsvTz9v2
tpa1OKKplsWZMLIsJYAQEESqBwM2omsbb9mKp3q3e4sjCuDACqtkEM5Rrdwbw/CQTlsQ1JWVQKpN
8MWXgN94ednaoQmiuDQArmk1BQVrN0lHZdiqF67V6N+ZWaykCRJNyxsVM3fjXXWah/eUx7ls8nuI
YOPQrXlFrBEzGybZ6hVVDZVtXDCS8UD//KM3OMMppME9A+Xor/cxA1pb1Ovr22gRo894oysqdD2q
/EiaOIBl9iuo1FPrQTCZ/bE4Fs6Dhf3PzJKMNfAsX2h8EfxpgczH0L1ZRoSak/4AMjWy26r+FITh
k9iU+zYfSqcopa2G+koo8O4XLC60hd5z0LT8AnGIdxUqwmra2G0MYrmsNi71qimFUG7u69DrWLzT
fgirvhLD86OU2pGu6DFpuNggysbXP77NNLJQYtUYkSR6mz/uxUugNQXlawlDife9rzXH77748lZ+
tXKX3xmZV3thxNdMv/MTzmTTH4L2bUCZ91+sgm4lI8dQrlK1e2+gSLJelmNwhp13h6e1qzrhrP9h
pe73ASTYAJ/D7OpVjCtn8Cn5Ho4vo+kch3dSx0Bm+dA1/e72ala3S0Pi1UKxh8UsPn4QM1ITmw3n
rE1GezIECbnzLf2Q1Vt7YWR+Vi6+CQydUtx2GJGFD6P0RdO+pNlWMLju+vCsAF0Yj73Sq00FZErg
YcKJn9InxR2O00E7zFQssetvzoZd4V1+fyASPQvSXWaOlolY1FVNn4Fu/e368s6VVdtzLafbqXvt
rn8wPmUv4r1fb3jc1a/FlLHOMONMDrb4WlUoaEqehAwWhBT8n0NB2Djcqy4deWu6TRAf4tkXp1v2
zVbU+1w4D6FAPukVT4OshHbbNzuq1HfRoN3VZX8mDti1uVTbhZS/oqQW2aq/xdu0dmoogc6pJViL
q0JoAR5gmFpYas30kHmTDVGDPU1bT+baluKTGHthIOtaAQYQCNJogeyd1aG7z5rpDVa28+07tuZg
6a8x6Erifq37YpheJSle750tYd+WKQ37ry1DDVvE3qv7NZP7ioxwS1c5SlhqfdsrjUe1JXdKv3Ki
jn9vcoPMMd5lCWI++eA//2dm3tCLy0zdM8ige/G4Zzqc0l9n4qNZ5lMyHR0R9v1WL371A5mANsxZ
cYW594W9JEzirpk4BsJnkc8vwB92+/usYQ3QUvjHxMI/Ib42SF6GCfElOle1mz/NiYJ/F7OsrnQs
tKkfxtMMXXaDtw3b84Vabic1UkC1DF6ZFHbeL09Qp75qg9w6Wx+rExIoj/VjCpFUNdrjQ/HN202/
bhu8PoyUVGW6hVwoMKHLQLQJQkumTGKcx/hzU95p6AZr5ZOsbD2T159tLt3KVFR5WERekffrasEC
C0FDoTpvfkz9X8nw4/Y6VjwwjU8NnCx80rCfL7HXFGoLKwHndtZsmHFaeiTHcoD6Q4Mupvs7GFzZ
bWNUZ7dS8yv+fNbF84JiJTwJ84VeuEjVy/TW7AYLqGP4ZN4xmrTXP+i/kGLe+07xLdznW0td28tL
i/PfL64cbV0NCkUsNvC5Nad5Sj/8S3fNZ8nRnO4x3ItbCey1L2GNPDDw+FIeuALA9FIhJ51umue0
RV7Rkj4USr2rYnWj5L7y3GCH55rHBtj+1WBeoLRqD1TRPKOIOTCZJ3yudcfawR3b2QSIULn8ObcY
y6GdYNDdAuNtXnGLSVI7aJnUmjSY52HAwAnv0kPojHvZ3Z4QWLluzKD+1lSSLIZFF4dFr7W+VEpL
I7j+aoS9LVm97WVfpkB2b9+HlTMiza8YDCRoK11NlCG+GExNa2rnJLNsmfLhOBnH2yZmT/veVXEi
IIShXkQZ7KrGnXpy4Q+NQRehfPJi1Y0b0bbSuxJyCl7//W1ja/eblx81OIqHs7jAIgMqqjY0E73U
f885gHqRv+uTUzx7J+8ItDW323OSHLbVJNeOJMxXzKyT0TIFsHTIHQMWSSJHOjC3wa31PeofnA40
HnPbAKr+LGyX0q/LKoBv/jG5hFeM/aQVsYDJWThzRtaFf9ElZ9gHnumZ2GHW5UBV5bPSbGqZrS+X
RAMeYEDGV+iDME7KfAz4qM2XwVXcGBf6SKbpju70Fu6t02ZuveJaKBb8z+ASOyU0maBNhaIx29nD
dSDZinoUdnBTu/m5epVtZrWM3b/wZxShuX7cRIq4yzQnyfQyrXSdMn6f2CmV6Lw6V9nmXP31Yw5S
C3k69M1QWb1i6CCbjaVG7tSzfJD2FO0PM2pF/9jzFiGq4vQb7nPlzs+TTjObGLwjV4hMr2bQ2IfS
+9xLdX80vSaw6TtmGwXctSPyzszi+SFuSs0uFBRGGsIQJof2wETXrrGjcVd8ynbFQcg2Lv/WwuYz
dPHg+SHc9EGPxUipKJ6K5ReCma3B+qsOFg8BJ17l1YG56fqRk5oahFugKWeg1K3jp+Vno89NJpgK
MN5l9zPPLdMZS2OvVRJsyKERb0wSzDHQwqHyu0lvCCRWGGG9OPGHOmiU30lkfYiZDPk3rHPzOkFG
iJwTCD+uiDj03ou6Ebz6OTS0vQUpqTI4t531VV8SE5T4Ofv0KmTwMYsg3atUEX8dgx3VQK1HaBqk
oW4bXfbUwYMatvFOTe7DqXS8VHSFMnRKlfGDUHLFtLvzox9CWbhVJbod+HJRip6UGJl4bQv0en2s
4M6hQysBDjXpSi+OVWFG02TKtXaORs31aQmU2cYXXbkrILkMni0cjWheVSGaLvI8a0pUPqmyhz/r
pfkMPxbeFIHeZ51Y272989felClUtDdx3BAL03x+f1M8ofRNbzIVArWHIMndUXrKsy2Zrw0jy3Jo
1mlNHUYBi+peo/BrVtxLmw2bK9wf0TxfRGJKCY9GSL/4OHLcBdRZRuUMFkL64r9qexU4NBzoH6xX
Y0fh80WU7HEvPjDzSs9GtJuvf76V2szkASsL8JdlScccxJIwplTPMJnasveXqHzSJH/jpqxtJf9z
/mEeD5XNRVQjBG1AYS9Xzr7qu/7MIF/9TEt9w8pK8AQFDgiBWW1OMa/o6Cw5hIyqbuWz/KL+HaeA
AxrjDiK1v8V98zQAwqodNjF93qpBXEcy7+wuH3ceWVkbgIueJaM9+pP0qdPzA2Bb19AjNzHqfS9O
G1Hp2qWmeIl3I42mw7I4N0bpp3GeNNI5M06p+hKEw0Z5YMXAPGerUoGY2w5LA9lUZ5EweuJZG4b9
lKenJH29ffKuiPc4++9MzFnExXtnibFV+Y0lnoOTYctksuGOqa2ssK2f4mEmnBVs6ah/ED7lD8Mu
Ep30Z/2xcHrRVjd+yXW68v6HLPy4CoNZF0WsdVC8g15mdqxNji5Tjyg3A8HrYGm2NW8rhTGGIOa/
Xyza7GBcVkqdfYXIWwkgKp+ODYT54Tk/K9+D3VYhaeW9f29w/tAXBqscFhq0FcRzXv9K+jtlGHad
/BCPKkWeF9mz9hpnx6umjWBm7U3QQSmQ5sK0dZ03oQdaeUbCQseXBmaCDJ1Ei1IxAx7Kbjyil/B2
+zitfcQLe8t0IptSPQ1q7PVAhMbuh6F2dpifyuqPw0+UQ4DFiADLZPGKZr6fUiuvqlo8q3HxxEDh
gwp5z+2lrNy9mSSLVosKUdlVF79V8yJsVW06o474WsfqvZEV7p+bANkBOu7/OLuu5ciRJPkrZ/uO
PWhxdrsPkFVFzQLJZr/AqBoJldDy68+TM7tTBcAK1/s2Y2wykCoyMsLDHfBnvGtnHrnvY4oXej35
BSrz3GC80Fp9vmxi7XwzWCr2OqSVl7y/esIHQQwaKl+/QaKD1WVD9Mbqghn4DApX7VpwN+SgR1OP
WWTybu5SL3qh4W7aCoFW7p/TL5k7aLEaeW6a8CUU3Z2qfGyHY8ZtcSFuGZlN6SSj3TiOYYTAc0gG
nFf1KVZb/PRbVsTz48zlCo2ERh3hq77kqLWC5hAmW9Tfq0aQL0WFh1/BGHU9p7eNJo7+RKrnuCs+
Cq47ZEG2v7xDVs1AbAI+Am0jC7wPNBy7Gl2Jow89X6+MdHSdReErx00bdlZcA9JDeG0oaIfHmZ2t
DBmFdsrDavTLkjzqg3KVpFBp4EUFaMJxw++t2jIg26YxydsF6LRvxCztxQzrIyIZSwRLT957GtsK
9CF+e/aA81EQ1UPgBXXZWRAMCRLaRnTk/STZyU1gxSrEJt8u21jxRKc25oSwbR2pEbK+vF+ivz2e
nid9q3VtBbKEfom/hjHvyYMgNc8FKYaRVy4n2cV1BzwFOqOzh+QrftGeQOadvmm/chsQH0vzL49v
7ZZC+AT9ZVT+kBqdhzkqas64/qc/rmM9NSF1ZhdX2gPZVVb11JtbKZl1g4B2I40MbPDCt8vhmCS6
nvFItEHUF7F+x5uBZDJUHaijTPEFHIQbY1zZkoztEhE+8op4NLFjeBIBFE1eFnmU8H7nNvsUpD0d
MRXeLG+YWirj241Th4tN436LFmLNMFhLEDwC14l2iNkOjceeApggjz6KqKbSvihVdMNHr0ERbBzw
FUeiQ2MT3RaINpZI76rh45j2+ejX3Iuu3mbSr045bsziSuB2ZoM9Ak5mMZXUdswj0Gmy1lyBmNo7
o0fO9oKTtCgARu7mVmGu/DxRwqDyyG2DKBl1q/krd6qJklSDOsCi5MpfU+fqELQBh4dV3uXblFwL
3hTE41CiR2GJZTRYI8T5CLsuAfinUNvv0LS4F58EziJIrn0WjuFRp23MFD31A6pLm0NdmdxT0/O3
dieLQzk2MM3So2BNtajhJh6Tn0WjMzTR0XC+EQCtICeQfUK/kco6Whno6Xy0hhqjBzTle1+7Y1nL
8NCYvZvv/0BO/AcDRFoduFZQkjAx9PkLmPB6bETg5fzePSDPsFU0h4HaT3Ybj3yF1Nwq2C3PHkO2
MPgJe7wtmmhrPdK0gU87f+olWwBn4WCUXql+okl442Cw2/N8m+JyxbMezXUgnAGm5nwi8RANg0jW
W3+QM7uQr+s0M4XpaiqeyUjMInhK0weh+AX8+sYbeOW9f2bZYNQHJ0dSkBM0ySjYNQyfTKglXQkC
NMgiq7XJbnoKUElozO3durwUz83OwgmxEvJikDDgUlWsAlzCZitBofnytK6tH7Yng6sjKwOK+vOx
AbIWxSk7EXUOyoXwgUI0uqh/VdLLZTsr9y/6YyBQjgQUuBYWSUw1VUCLHHONLwZOBAIUp/GVHbEx
iT/qjzI3Sz8Az3bqMEDR1rFY+m3Wm4O6PDoYcQrnF0Q5TmndV6T14+iJ8C9liFZ8IP42RrhqRcdL
jXGgIgs6m8qEdKks1CNG6OERYpU3Rg31CmJDix1cTGnhJbZhSxvHYmWTGGxS8YrD4UMseb5+SL1L
ZVcGtQ9xF2xDw9Ti58vjWhnWmQW2g052f1DEcV13pPHLqPL4TNulZX3TpFsw4WX9kzF1AusKugRA
hebxGdeNodxUGgbSX5O4eks1zgyCJ41AuLfSNnbjSkod1tDXirZ/aMbhMjofVGmUdYZGsdpPnv+g
z9YRmLhSYBaZhdwQSuPAp1RO5o8TtBoOmR268uPv50TxEehTAzCKcYjNsQ7IWtRtrpPal+OXTGmh
tWbYw7i1+VdCQR35Vjx7RPS+GNI8Mc9RStBizlfIf6EmeE1dpqU23vUu52Uut5c3lEGW+wXmWByI
Gq+OjO/MT3MC1MHbTqt8I7irxsgUpIdki91j6bXObMxbAOJWgRR4BBthQfy05p08A8mmwtvhNGx4
/9XhgOqCkVCD+2J+qsfeQAPMOFT+qGSg6floWtHKpy1d7JX0GUYE3QFQhrCOm/ntFpVFXDQNCqep
4bXxuIumeH83jTeq9IyKKNKSvAWBaevy0V6bRgUKzzgDKAmggnV+Cgq1jo1ObypfqMD5kinOqMRm
ID8n5Vbb69rpxjkDPwlgL8g5zdxUWOqcZkxq6ZOg94xActu09oaxsDta7cUw+u32K/TGYyoxLuYB
5w4/ariu6CX4LK4BlY9g1upWqmdl6uDlGYkhUmhLvRi1rkZZyCQcKq2NTL1HQ6DQhTYvZ9BnLDZ1
09cc1pm92bOg4/O058qp8tuWv83RgyI13EM0gc5WlloKTjbO1rkWhF4BP5p5lwM2iKw9KJR4Uwy1
+yHW7+PJ2IFx7JVPssQCKnQw66xXHT7W3jp5Sn9/b5198MwNTFwnCoOKCRrJDyH51eUPHHcfDBvl
85XTeWplnjjg6hDJmE6Gs6H5oSmyW32SrqZR30CML29ZdPigdgWRW6Rk8Yo/PyhcL0T6VLWV38lf
4bBvkq102wrujTVTGcjFwmsu62OTmomFXmB95Qftx3TNsIoiArJrsIDa7V54at/HLfGWlYcYbDJi
METuyOzML4ZRk9FwEVHYRA9XAvyvZLeGRfEikm4iP/qUwY/0MepmdhReLzsetvjnsfy55VlMYai0
yWslq3wo44Al+Y/aPD1saUGueVXUPMHSCUw3XMG8S5JGkywUA0YY7/WDYJaWupe8dr/9qF3bh5oO
LiFQJCAFrM3iibAtVJEbp9IXY8jcBv1hSuiRhvqWX1ubOJS+gWgCRJjBt843IqUB33RlWyKf3vt9
nd8EAk643A+Pehm/jX3VmySYWquVyc+ARu/SMB7Blw8gYy+rBxChtiA/iWMPatSiNSjSDUKsuICs
XKv1FmdMsqkm7WSqFXHARpeaup7/lPnkY+jJD1EtbjUhug5kQO34to0sXW/suudvOzQ1VIpxgD69
zVgKy2n4UaWpYYs6uUvKunKSetLsQMhGMxVzsO7J6JTXxWQE8xi0rYMxLay2bnLn8jZbO1Uo3+Pp
zeCIS47SEvyJISoGbIen90PkEMGM0UjAVDHC2o7xgAS175WxETKsXHZnVpk3OYmY66xGg6SGkMEo
FNOQojddqT8DkeyrXvUaGrmXR7ninBD/g7GX9ZoCIjXztGiUMkg7jpWfqIOVxvt6EreeNsu8CTJ7
f5mYv4DrSQ/LqoV3Gg+DDa7Z3fBu3NbuZFVm8zC+bBVKv18tM/9wZm/mb5VorPSOwN5kmPyBt+in
WJr8c6BZMli4wSqVghFEtTsnfVSoF9dm9xxaAlgsHwRnW09gBT1xPnyWQTtZ0E7gUlWrsKCyR/3q
mniVzSh3ocF+KwKyJVw1V9MDeIWK52qwG2/TjbHL/dJ0zHJIaVVMTSXAfu0EHrTaJFsK71uv27GN
HE9QjTej2qbo4nhmgshfm8VdNt+XPmC2o+nAi1ROsMVAi468WX6YdvJeOMS74muL9XvFw2HpGek3
utpxMc09aSrnvchi0rJJ0EI8QvHZMElC90QI3vUiMLMxvimCaCugW/HgSE2weqiIggruivM1VgYK
ZJWRVr5OJZ/vpB2dGi+v242AZfWwohSusNcRu5vOzTQSOErULq58NQhAChjZyFrYl/3B2r0OlBQY
z4B7xTNsXocKywn9CWJUfSdYw6vyhqFemaKX4kkOOYRW423nWNYPyYnV2SGhNTfyNVp9cUjG1Ow6
C5LWVnzsrvBsAqkYcKge6O+u6SG+yuz/h2bAmo8C3hzDRjSzJCDV04w2iarhCr4Bz8u+9TJvIC4T
SWUCSPULxCwuz/OCoB+FDqae/W+Ls5g8jMe6HMD9guii2ZN7EJ0We8lF5gdJn8ZsRrN5ma6ZGA4S
hEfNAYGh4IFjzQa7GhlM0tqcf/mLVh4lZx80uwmaGjXbVsIHadLTUB2l/Kr8VLutguDqSp+Mey47
MRq6ESkFzBQ/RmRLiCXs5CcNaIjaTN09S4xS8zZI3YE6uZ2gsWcz1bZ2ik6/YHZYoygNJRls9dhr
4a58aJ/QwV5cMcUhyRm+yE/tnvsPLlmd9T+ivAs9oPklK9BehbyZXPoqJPkm/jXrNtImK1lm7Ka/
LMzv2CknjWhkSulPx8Zm+zd4ZYCdBqphTCOqvut3W4Nai4/PbM7nERSYSLthVLLX7KWrZqc9yC7T
2Mg36ErWvCsAmwiMQfKGbMrMq0+pyILLoARnQ/WkK8WOH2Q34vsNMyvNZphEhpthGQ30R83i42kS
QCTSY2N0HxQtSs8IinYS2EQ0J+xMaFWwOlp7RNQXutJWbL5yR56anr1pUnCllzrzBpxO9lwCpEEl
fl4+3wvqzW+Pg0SRzlKWjGn5/PYgbSXnwyjg5OGdb/JRAN9KjMQqglLxorDQTKOl79C3OII3qjB7
8ICbAtjbrMvfsXr8Tj5j5urFEOCD1GAOIA6OUgGXrmzGnKs2UJcEGTKrnM0r5hyhsUqzvvT58IfQ
ZmbY/bo8iLWgChWJfxuYrZfalrqcRl2JepKO8rhaPCRFfRACXTX5XnjmxOoK+P+tRN/asJgeG5r2
AFDFY/98BVtjpCTrSljNyA6Ui3bLPVwe19pRO7XAvuAkWM20pBn4sMZRAz6IGKIlaFchVG4vW1l1
HciGoncBQFjUjWYnWpvaICUd1ofpB/c3xO7M/No4VJ6yca7WAkLAGMGqifQIMpWzGYvqaChkEFDB
dQCyadzH/VcrxVZAB6to39Dib5FKOFwe3eoqndiczeHItQqVctgk9ClLrlXp6fLfX32Yng5q5qek
qVD6RIEB3kOBQXFUPCLU+8iK34zSoreiSZzk/T+xibOPZgVI6IKV6HxjaJ0ktnpPy+/aMLH6GxXp
Ja9DgMTb1U/5pVJs7nPDJjtE84cDYkIAX0DyhQ6J+eLxVTiUhlr4RW4GvQ0vwbAonAUZ31S3qmdZ
ACCPt8Wd9kpke8P42gk/NT5bRXWKRnGqYBwCSs+dT11ylx3Cx+6aPZ0kL6id7BN9x/HP0BY3bvPV
TXsy7tn6JloYNrTUC5wOXKy7boemy72429RlWp1fEMTBnzCQzxxLUY2pWingTEUiLTiEt2hfdeDL
kFuxG0cEWQJ3kN+j4yY9HZu5xbKibABQOCpY4Os430q8QuOK1DKbWZQ6zQoxnpN40bXoUsd4razo
9+W02dXHKhX/Mjm7c4SMRGTisJisc3CARrN84HaBh3LkUcaYM6t1o4xx8VRWfmfYm4DqVbd6Yn+2
k8vSqLhwgn0krXpi/WiuZSf37g1LBNC0hUBUvEs2hdBWl/fE6GwHj0MZ53GLeQ4E0GWWLzIPF6h3
ppBsPX9XLbFGJhUZaFxLs6dDmw1CWedT4dfDYIFzYldS3hzS+1DbuJ5W41zoxUIxVMHhXJQjKVcp
WtAaxb8xOBOa3Y5Mk93weDM20dLUv2zt2BWQMLLcLCjE4x5JhfnzXhMzAW2nmEmmzYes3DX5Kh3W
oWy85NDS6V9pDtBTtqd/6FJKTmVx9/l79Pt4mfPvmG1jniA1oJT4DkUUTakhVlDKKBilJhf8uuz+
1p5pGDJCRXh8IIHmvoGL614YJgGm0AJQ3wI+MpioF0WaCSIpq/jVXGnoqhftqLFkw40d+qRueMG1
a+6bBwEVTQhlLdiPsHNjolJ8AkPOFK/1A+Ya2YDO4e1xr79vY2ZWYCbf1RN0/f1hcfYmz5IgaIap
h5uAaJ7isryHfB/cK/mOaVsoB9HOjgWSvi/afa+Zl2d8xUUgTlVQ+gbf+JIxHmtRKWOVY8JLweTq
mzLMHbRCb1hZS++ATgp7GYwWSHYsIq+AKlxfS+wAobUjMiWgTLpd9ASF+L1oM2Ywe7fp/lb8A2q3
MnphwTihi3OcSYoYrA5SkW2m3onvAWFlqrGBX7sQHrTiHWR2nsJNbOLKPcMqxnBKKi45yNKd3zM9
XxZ9EHQIH4wRG1ey0jqxLy+asHJVn9mY+VjwbHBRm8OGAORTZ3aRqbQm/tu4YwBB4qr78U4ASQly
vrB/i1jJ28yvsnHM7tOzb5iFCxyA16JS4Rv4Q7RLHkDHDHVHSzWLN9XtvlCU31rPta2KnnQWuaNK
vsB8NhBrMrqwLPzK6D5iEVn2KgZAWNA+Ls/u6gL+ZWcOuJSRNQHyGnYMCEOJwnUsbmXh1tcPvAwQ
aQCpBgjRz/cInr9iOuk1hoLAQP+VOQCVPQ1X2S52w69gZ3i5jTMoXtXH6C55uTy8VR/LErmMYgZ1
4XkgNMgi32VlyKKSGizI6aFMTbCuDXt6F90YFnSBD1mDRm5SWvme7DJb5s2t8gAb4GLzYOSo5KLM
iRk4nwApExMGvcYhGUpb7n+mqAjoxmiViZs1W1mODWPz9qeCDiHeEVjQvnlvRt0i0J4rQYqRFx3K
flss96vbByRgLNcBtzPHEg19QKpSk3OfR02zQN6UH8iWO2U37mL6/rIxxxLxap+pQ8jlfnug+2gX
HXA3OuRWslgYuxWHrA4IMvOAqQOiiwrH+VqptAe52TDkPpW/2ji1pry3Lm/JtQViSX8YAOcEmmvO
LaAxpa1KGQkGI/eV7tBKWKPyowUQi9tMZqx5EXRcMb40oMsWTSjaZDRdV8elr6PpfQpec/Uj0fL/
ZEAqjjePmgkMzQYkd7kALs8W27uV7kJOfpfJELmtDjE6CsiGVxcQubw8h2urhAOFeAUtGzJgGedz
qGSpmmtGBZP52JqgZLMbPf+8bGNt7tA+DGwSeJzA+jIbFjdA1HHko8LXhcaLNf2WUsDPjXIrlbFq
B1IUCAAZA8kcutJXXUnGMcYToolcdJrzeL0AnsSLJbUvj2gNaAhKOQntmMhsqQvkX87LOXiUFDCN
2OOv7DbaoQUE2rlksqCUiGbMrTTk2lPi1OD86HaNNlFOg0FQu0QmgGWgc3SIq1nix9ihGABaADv1
pP3lca6dMPR+C9AJZuCZefwFlGXQprKag9QO3UpJTT/4JrkjRnSH5PcuK7dO9OpuRNMEKJyYMtz8
ABgxlOZbCaPs0teRv+eD18vjWQ0oZbbPwWzHFJVmTilEy9ygDlPuN8ZklbLhoCc1utIM3Fw6jFuM
y9rTxuw6gK6JRfQczNJt3btdaFQm6BFepDg8xBXVIfmabi7yWmwEYg0krEBGhiuALcdJPrMS9TTM
O9wBGTqYtYNcBnY5AbmRvIAe34DQptRKZjd8ytNLQt/Btun+J9Oj4YZnsHUQz7APPP2AXFGiMBux
rSWL+yh3gzug5gU6mMD+QGBIJwue1iq8rUr46sk9scv2xYndbCj4rpB63BU4tvspNiCE0ovPYYh0
w8YQV+cYOxn+AflwbIRzU+hZq7R0rHM8KTSTVfTQt8VZjKlIsoab8X3rGlx9GLKj8y+D7FI+HZsY
t4LUNd8n15YnCwK6Esighl2HpgoDTAafxNk0yq89YpAk43UQk63wh2QCEWpxKHI/QqzhprT5ZYxT
bqpiFNuykjyLanI1NCUk5tXhQUzFmz6RlNdGo9wuqxLJkzvyJPYxdPbK1pKE1MlL3cu72qGD8Zg3
QOgpcflzot0r7szXMJev0bXxFeocscs88SuoS0K9t3mqCvUKm+2gK/FRnpTXpJP2vMw9ZHxqdYXg
ppA1zcdyTzI87+IhvOrq5hAFEmd2vPqkNUi59+oD11MGj3cV3ITS1HplVwDTxRsvMtS1Ez7/KkBp
ata5cFurutMbxiuoCZFqVgfidLz+oKqlh2sUbroLHqK6PahCChCJ/jMZyJPc1ccxm46pMHylMrmJ
obXWBsTKA0h2YSrqnDy0aYiM24gMYNJ6mt66QMR6eTw4RUNutFY79K1qpQW9nloeDaqBtovH/E7r
CmsU+6smqxwlSFzInT+FMWBLzXBFueKVNOPLGPNoEul3cV0Qc0JZJuL5fTqJG2CMleYsxnTN1HjA
a4s05uyibyk087hepSw9LQOM5tZehm0fQs/O7G6Js3WkV64OtDpDZQp9oHjSzmGCSEfThikC+gHX
7vkh9IRssnX+Je6QBe+3uDXWhndmbpYMIa0qB1IkUtyPvTP4yAy/a46GBxGUVbdzL2sYZRn9rbj6
UalZ6qm2uFkaSGJTXyhtDpiPW/A+3bbPIqQ3Sy/wk6fwBo/aI85OkzlMobvwts44W7BZMA8qWGB0
WRMOmpdmjkxDn4qkSpjgMv81ZIqVUumhHH7wPODZKSorUXbVyNrWDbHiPs+szrxZSOJsUlFaAVeD
cSwJ9wbRlNCUU5y+XnsQKQFzkGFOcZaaSc7fAFRpxZViNk2/FYKtxAr4EvB2sgY5Detw7leLhLQB
V7fUb4kl/Yh2xR0c00ce4gnKX8cOFt1TpC2jq7v6L6PfpcITZ15AG7xqpJJ+9xrHkhnzdia6xiPr
5xRUSApGqje+x15/GHdbC/4dbS1W3ADkxMDeExcFVUUiccyjR92vKzN5G66bu/QYDpb8mn8onuhW
5nDThRZ56HeGv3FrrlzQ4Hj9yzRbjNNxo5YboeuZgrLRsPqo3HVCv8uHxOrkDPoQ7MW1bxQ3kcZ7
0j7KKmLSpEZFhgh2mh83PmZt5RnLPJ5JWPdFAwktjbHOcin7huhpLjqYHCW2lAkQEuVAHeoF281n
3+mb2eQDpodsPqgcoVY0f5/XCRjh2wmTL3PyQUIqBmufaO7Ydz81qilmrjbvYv2rA3emKVUeBwEF
sE3zbpc3NwEZb/Ec2Qti+5WExXUV6C9KTO4TubO1NvWz3MA7IsHjIc3RihwnNjdWIPGAkDXU2QF3
zJtPTsvrjd28sqggC+aBPUR1Qlm0mUaQFad1nabo/AodqclsVA1MZeQ3fMaGmTnah/RZ14RGlvpc
kNlKwB/SiLoBn20Uz9fNAHJjsMeDPkdTBmWvZ4pAUn8wemtKmr3WtCAaC3aXd9/K5sP7H1P23eW8
6I8I1TzRO0RQvhbeEuFdyrZS62tvlDMLMxebFpLAiS0sRFLjDYUA5PZPcfIa/atKeCsuUicEzaCk
9XbRvzeh6iUZ75Xy5ygZltr+ujzcNRwOep5FNl7ojix4PbUwosWglHiTABxo4rkUm1qY7sZh+GiK
/lctK3u8A+/KUPpJAuUlHeTNxzYb8OzoAUDAuqk0FAIWaZEcRzIJSzHxiZHdZuGPTEFLuTpaKeKw
YYhN0shWxN/qXL0f6mZXhVsal8rqFyD3I3/jTCEOee7++LFX1SBEXNvwrVe0JXWzXHjQ40pHslx8
EMLpusiTCYy8QuW0giw7amfcUzK4vJh+ilH9QRNuYsHiQUlB9QwmGIAmOd1MWxXE00IgUbMSEnqA
oGzgh10tuMBh36tBCpEf2SiPVSs4QxsSi0T6s6HVxAlbsMhOmfxOYqK58djieZbISAAbemJWEnmu
hBAEvqK8B+qI2iNcJqJ/sdxFaOf1oqkCl1PY4i1SR0elzgK7ENv3ITZY7pGa6UQ3nt5rZUm8ajUB
rASqAqmx2dsSHJlFHUc9tjVt/TAyrkhGNLMX7xS+tDUNohH5D0Dn3ByIF9KFpppGdjiCnq+HJlct
7Fq+hSwcYkkMiZDsSooxoXJ+q3Toc5Erh9PLDf+4FlQaaFAEWxsYMKQFE/449KXeNkni0x+NXe0L
l3sEzTnaLwH2pF9b9/vCgSFtBSpw4HlRxUT2YzZBRGpivUx04mvGXUd0ywDrVjh1W4NavAxhBpqR
UDoDXdqSpaHnegmABjXC7dnZya59hlALgLv0JQFgsL7m7RIlGXsrtfC9vGeHmJkFzgjNKYysbf4e
SLowrHO5i9ABPAZmksX7nrg61zTW2IGdKi7iHI1+dWBymuxOghTaRVRDlIdvRFucOsGsArSYNJrw
lhTQ+5KQpjT5oHkI9eRQlfErFxlHHo75Rhybw0Dj21pJnEHgGrgr9Uc+FLss4x/5uPyMhQr1HxWg
HC1CX8xlf7kIENkwwSWPqiioOxexSZf2aZOpY+QLxpsRFSa4QQ4KckcpCGHxWL5sbPEEYMZUtA8A
mA1263nNMOqnLkG7JOYUmFbhu7eM7EAQ7F02s7jyYAZFXjSQA9MKZMrspdErtTAZkUr8JP2Uq5tJ
3gjotv7+7MIT5SnO8TQlvtpopqC/0nKr/2/Fgq7idLG4GY/SObCOinzepwDx+R2Bvkoj2RHC1suT
tEBgwaPhjgK7Fzu8AACcXxEoPqIFHwTLRx3aoGkF1xsljqIQT6S1h2oyjhX3ftnk8m6Wv9k/wXoE
phDkeWYLQwUofvNJLB4L2u9BlmbW0aHOymOmSJaElGYQ8o5e3uG3gTUZDGvDPD+/l5l5Rn8PfT+k
bOd5fVSx0bjUGsIxJTGANIMLTjO70lDL5QZLK3MrlDhXy5VDkJQbthcL+m0a7aOsCWzpK0eFGsDW
qMIx6xMnmgRrIBubchmGwQTwg9gzKHfiT83u/DIYZC7qefHICHSaPbVDBz2AqrpPcrd308f2GNmp
RTkvkTfIChcXASwjAwtxXxStV85brLQckN3CMc9CsxR/GsApZcJWULOcQrTgo4sTL0mUUhfRv9oo
OmqBAn/suvJWD+hLCO3VjR3CTu6Z08c4mMYFUhSgzgFW/fxQhHwQE9QQpqM0ENuQ+YMaQBOZT42X
SlctkujXYzk8c5BAN7NKzyw8f8wBgI+Ns7mcUBBZQW0TNPxAkeCCPf+MQClrpAJD/pjUUC3ubnvt
KVOeLo91cf7ZEHnGvo9yyXLRipJW4tDE3VGJa7uVXpMgP4RafqA5nnZiccML4e++q3DDAH2DjYK4
eCnwLkxyLKm46Y4DngV6ZVxXUuKi8vl8eWDLKIjZAbwKaUO0g4Bm/Hz2chVlx6EiMXo1egfveRA7
dbti17uTgwbA3yZqYNbA9Yf8hoJwaN59Mo1jAopTNTqq041MHgYVOCo08KbRb8PTzw3Nn6W6lNXJ
0GrRURwBRi4/+nxLSmxxwpgFpg8ioaKPzTfbdnrNnt6tEh2pWnBXWsEbTtoN09fl9Vm1ojNTKIXz
SIWdLw+ho8FxSh8dK3IVoWJnjiisbRygpTNkfx+Kk4jdoJkMz35upO/1NiEJJivel7dIjf8solfO
Qe4TGVa02IkOoIwZnjMPW0TQ66P7yzCLZk8ST0pFxHBKhOjIhy98nJpSztuX52+ZVmNjg4+HCwRr
zOIWHaMskwwyRsfBDXeJEx5KcOtKOzBRCcO19q3nUnjKqy7tSdeZqnPZvLjwkTPz7OcnI+T1NlUn
YYpwz4De0qJ2fqNpJjd8FHRf6C5EiBifoJNPduHlR6jrArbVC05wu/X+WFaqvr+EoauR4VxSidRh
F9AxGqKjdJS9wGs9mTM1uosAtmNEijwIgO1uC/fCds7ZFXFudI6yacEEEQtCFx2z4WdVq6Ze7ze1
xpZvz5mR2T0kJGXBB1kbHaH86rEGhLT/ovy7ElxFXocHHVJ2APYl7njVXkEMJrBDwZJDUxPccfzI
Xy6v+NqImUwmMhlwDovmBJqgs0nIG3yMOlyHKueIXPYo9dnW5cvcy3xmWVTGiKZYxWfmGEAWrfca
eI/htwVw4EeOEZrVC6Nyk11+J4LedMPi2lk9NTirwYDQTjeQ8IcnAjeZJUuJTcTNlswlCA5reWpl
dh1lnRIRIpQYlkuvO7ToZ4eptuTer3rIuNdWdRXtB6e816+I0zeDrXSO8fn7K3jyCd9QuZMjG4FH
Bvg0JE6CdEeE4qNRqtsg2FJxX5tO6EwwelHWeDtPOjURcosG+qaPYhk5Wdj44J7YXx7IMmgBGgfg
LBAHIVpecBUVhFZapSvkyNWQlMrawkrIMyW5N+n0QRbfI7Xd2CNrm5+Ja8pIooOGaf5kScIhbxCS
kqNcR8FLMpVgFJpYplzo6caltWYK3EggWEPeEiB8dj5OVikVg5QrRDE88tKD0kx2PyomnpobVpZT
CPg6EGjAZKJra9HlTnNdHEZaEYQR4CZCIl2g1Byz3GkM3hLKDL03WyLdS/QRsBmQMYTQhQB43YJ+
b0qGjse7nxwZ1jy5yg8tipxWA1ULyeELe7veudyK5wZnd5RcCi3os2CQ53J35KurVGm+Lm/FLROz
1QoSLq8bUpJjRI3dSEdr1DaxH6s2sEZspSDGPQcMSkYEOR49I7gGvkVVDklpqveyPVlMLkd6haba
lk9k3ujcCWPmTkzO4hchHcIAyhLY7ycpmviwCate24YAahmoiTGN0zna0gBwaILsCDkyaDDvpLYQ
yU6UTl/dTr0eLN2sTJraiV3F2msHokG5vtrq91jdlkABA77FyCcXBy5pUUYo2iH83pYgYnAn9cCY
S0a7wlvP7HJ3y+RyQTVgS4EWQ+oFGbD5qJHZawulxFU66hA7q+/qtt843itBETAMuERRH0NXAxzx
uRcp9DRvoZfNPSam6k12bYHM7SqxSjtHB0JsUm+L2WAl1maoCaT1WEQK3uBZsBKHBXi5UAN6FD4C
z+3uIWdEbFVz8Ep5LvcgQKksER7T07aeycs9hBZXoO9Q7wFyYKHvBIhr3yXBEDzWKpYsBZ2uhAaa
5Oek+KIxmZPxePnIswDk/GwAPcnaJb8r+CA3O5/angYGRYdH8JhA4wk8TGaulKaYdxZpPoHj3FhJ
dtIW1nCZSsBRIqM/f1hGWjCgd1sNHsc2dBroAAcNZwvBddtvPJhXNiWYe/F+BTIZaaN5M1LCA6Wf
cnnwGGpXOfk1xH/iuP/7Y/if8Cu//+Oj63/+L/7/Iy/GKgpJM/vff94VX/TYVF9fzc1b8b/sV//9
T89/8Z830UeV1/mvZv6vzn4Jf/9P+/Zb83b2Pw5tomZ8aL+q8fGrbtPm2wC+lP3L/+8P/+vr+6/4
Y/H1j7995C1t2F8Lo5z+7c8f7T//8Tdsv5MtxP7+nz+8fcvwe89vtH1r2sVvfL3VDftl/u8IZb67
bxUZThe+uP/6/omq/h1OCXRlDKsLxlrcX8i7NOQff+ME6e+IwVVkhrAVWVkXB7zO2++fifiDyOQD
cIEHPODLcA7/GvvZKv21av9F2+w+jwBTxPew/Xy6A5FFh29EJgUJaCSL5ztw5MQEgPVueOotxo+N
RIpsfgyW6DYet49viHcyN3/aP7Wnr9pDQQnWgO1eMFEUfDomUL8enigXZmaTiO+yNOzbOoECpTE4
OGl7PiX7iKsdTkquQWn9nPehahXF9GusQcqe1XecoT9XMleYZdd7fZo8J0X5M+XGAuRr/a7j/4+y
K2tyU1e3v4gqEGJ6BYyHtnt0T3mh0kkaEIMEAgT69XeRU/dWx3a179mv2YmMEPqmNZAH3tRvdu6r
iFMuk3ow8tC1Jhb1rV/EMxt+AtW+Fm4/RmahMPnp+G1RLsaUntq1JnAUnt//9q0COBKvoWtYH/br
YDQFhoD1G7a3ApEky0P4IbbryqBPaeD+0i0DLd7STuRIgPrYxCMie7htzRR66rqBMVVmDpGlAY/h
pcRQs4CEtp/XTaLoBBW2cXiZy/TenlNQWXwoaTkDqCzjgPET53ZMUHu7BBZylb9yvAnufaIKwr4y
4C5bqiHCmPhe1boMucenEDMTiFHlsbamX7nN7yspou9f5ZkEAY4Oji+IU1DDc8+zzIHZJB9nRz3D
dfkFYpxAJYuIe3OM3u5NNRnY8vE9AAO7d64svcS3k0ML6DdCLJQ4gCU9Hdu6HmuFVRnj81BteIZs
3bqf2h/fPx45vZshxw9sEZrFy2ASMeGkVKUpKdzML8ZnKd0uspyURxxkpxBfSxVmDtnbnXon0vzD
u3HjBPOnrcqnzPRkWFPvQc7NJw8mJ4Ypkx9Ovcgjw5/GmDOah7mgH8y2eYwuJk3aOcNk2ZjuSzc/
ODN9+/5BznqlgCIsM24Xgwk4A+Km+TekBZ2ChaLBybHZ92BNT5tsP2BcTEJofSfXzCDOSuH/rOYj
81mMBs66crU11VWnavKXm15u8mI9v3AdDbeVHaZo49z49zLJ7tMcYtYJ74DgT67NBk/f3OlPWP78
S5ElFR9dIgU55pUXM92vJun9IRODyPpV3Bdu6ZOjuPS5F01ScODOBfhZVmAGJ4r2efqlVva+gG51
tp2TeQ+77Kvwygtn8m82hEwIVz8kKE/6DGB/GSIrff48l2jdQywlX6Qg8wIAbpqvjKretgLU/FGv
IDmN00XRNfLZWioS51zUscWzx3Jot0Ze7yYfQLAxaHE4s4cAxNltauS/+snLV85UvY0G9R86YZuR
pzA++/5MnqYjkHoD+BwpHXCqyxRkiRJf3hBIupqN5cyfqbWzmipps2b1/QpItc/fDN7H4vmCqRXE
Ok/WCLhfW7Xo2+e6GGBDVbr3dTdBYJPKjSXZfZ+lDuh6MPKcxRMpuyIKJu8RjebjGAz1Vnu1WhmU
FSEkxv6kpDYjUxc0LPoUDXNLhqhsVmkb3BMfWoR5/5hJ64FDtWZrt/ZbYzbDptJuovp01wofGg0F
fG9acQNC3SfBXkuRxQ2FJJJduzKc/eaD0sE9ZCVCVTY6NyQtwJmeIYVuNE48pGJGICke3Bqiyqy6
Y0j/wxR2n2t4bwWr3mNdaNi0C4uuPWjMlnc9nAqT1Ic3WkXFtlf0iFA2HzSpadhNENPGxGudZy0A
9GRvaPNxEuMvgE6enYk9OnlVRNUonuy06uIix+4QDMUo9577eqoiOqQdZI7dP1zpHmjKtgbNqAaC
QfhbJ5Nj2Ez+vUHdt1I6IhwK5Ww65uxmw+3gl1WZkbD5B1gu6SZ3ONwIKEvgujJtDOHQkKjAi6q+
OgypM4bZZAxwDOLdtmERYd2NU+NHAIgf9QFpHg1b3RKI+MyivZWe+c7m6tUZsnZT4b1YqbGCMjFJ
YLEw37ip7/xp5fiR0+IlC/w4zZo4sKff5VC8TGT+6TYakA7Z3XZS7+XkIcgbb9rsq3vF2Kbl/UvB
xl9GlXWJM9hu3FpzvYKj640zaivu2ukIF3Fz7bdNH3JpvsqsfrFS+oKkh0adlTtQXnUfusqAxAKs
3zCeXnxXWPWnJEYZK7fP4rQIrkHVTqt9fGsI0NDvQSYJQ+DTb60wtWOWrubPi0xejTFZvZdbADKu
DIgvZJJLQkeCJR7Df+GUJ+UoqoFLahtkkv66flSwges35IhcZlsnKLXdxytf+IVL5J8FT6554GRM
mLtgQRg+7NFzWllwbib3VeiGc9ysCritXLtU3AvXPRLzZUSNohRl/kksVQW3Ajm45bOuPfOgwS0B
qJ2zj7HvXaQicLUwUK/e+OgaxX42bJuUvaVyYithl0ZoZtyK+wbi4BrUjbL2/3BW/3A1qVa6y4of
pk0PM3fuu9qYQpBk+qTsmbEe/QxJVSmpHZLJ6PaOAs1rHvGFKXqbNd3baPU3A62ea1kdeZ7vGseL
C9I9mbU/RFOGDLLpVJkQ5XiRPRleHPiAs2SBfGAUsoiesprdKPz+WY/spsqkTkripD+klT8Fxfzu
VuZwtHv7kU/0Z0Xy235GtcD7Pc7ByrKrlynFkfbhxQwp4cCKA4orwlTgU+akr0LeewF4/brDkN00
N01BHosshWYqzd1NwHu6Dsz2deZGSEpI7bFxD5DiWk9B3Jr1cOeO7VY1JTQtzeBeSmDr2xpO3W0F
dvfA9lwBGmhM/lM3uuzO0mkymt5z5VUyNFu+t4gA/KROVAnV5FQC3jgKd93JXifK8+eop3KPG15t
OkoQJN3MiQW3YTKjwAex2PTQEPpA+UxCr8ofg15Dyq42gGYBmzdgxiOajxsjI04kR2HeG+bQJQCT
6TDzZlDATQDICGuO2ukWg4Q68bJuioKavuZtkdRgQQkBw+jKqZpNU0GVydVgj7dI1zYOo0VkWw1J
ypz2b1qyLCzNWkS97+u4z732Pnf8D0b4Z+WLt2wJLm1dPbKqcx9ghNdvZ5vomNDiqWW4lVhqvYzC
mwBzKy0A4TXKimrOEnMAB9rqTa8OobcGFfJhtiPYc9wSIf3k+0/2tJmDqwjcCOBXTEADzm0/qtKp
MmsIiuee8T3z01VrZqGAEAgzH3M0kYDbubLiGRxpWRLzJow+INaBovkkC+DVYFZcecXzvCMRzBoh
QE23KnExbbqWdp7xYZEBgpS6YCVxz6LdcpKdjSrLmFEa2fMii6l+DM/1M5zQ7kEeXE237oZshhvO
4++39MK1+8+ipxIPdZr1qm3T7HkRJ66hiVSuA4gxOWs3EWu5Ma9pypwCrJBc/+1WoJWB9O0Ma967
fcOcubaP0sweMmJuqg6S0MhwRvrmzr97l3/Uem/0/23T+u+6aOEiz4b8+lmjwnDkVMKo0D4qUr42
QOz46jFooOvglaEGtktk4kCCa4CMs+1dlkVcgwQiOq6ADS1Z5pdMVWulDJNT61j6kHvxd1WSJ3Sb
Jv3Kipwq/H+oXdPTFuTf8gXtQPSN0LE+Y3VAa6FyJNw0jxymAC0tP4XFbfD3eA5AkpFMwkljjMXS
lTXjZhflvOMYnKL5VIRCTi+jN699wwHCc9gZTZ1H7mQlYoDcW+M1Ia/svY1eSdR7JY2azETKW6EX
ofJdqoqNHbAyMSuBiXSOLsI4yDYsqwB31ljBM4oSOCnx4R6d/S1QPUlaQg6srlboOxzQCQexEfFi
5RjkjZUVr0Kn4fyhLttNyccaJyQ3YloH2Qrd6z4c26IEPrxBt6Wi71M/Jk2R3hgNHOFs8izmnEZu
MzS38Bfeol97H1j1xs/zQ50FgDzQ7MmyDdgMa+elsgFL7oZ649DRhd4tfcrhEgwxThvN8Km/zbyi
Czue/2wrFN1Fw9ZjD2C7WyI17HvfXjoVh0pZUSd8ui4kuim9DPobYc4bAS3CTS6y8dASgbyOaIzQ
BGk2nUTCa6IrFA5e9ytHt2nLBLmfugHuHoVcBa4GE97krzVzu0SXQJD5lQA6D573Ebcp+PLSv9do
R4e6b6HJZHeRlFbo0DaLfDMtXrPK60LI42D37albF7aLPns9/AK4Xj4C8P8yTRAyRhqNg+GkftLR
AjS31PxTa3SqeV8fSq+9rRHUQpIPMDfi6bzDcCIe6nKO2Vz/aOkAUGhvHWmlE9MInH2fpmuSu08Z
aot7N7NvGtdkqFQyJBI4GkY/QP5tsIo47Rq+EZ6R/04dNu6IKfs1VaDW0RpQHzHwZ9K4j1PXQwFT
mfIZd0a9LUu8EaYUFKKHcY8j/WG5uV4VEp0s1Sjkial6a7LKDGf4nDLq/hSiaXdN4ab4v9UYcav5
OVj+cS4Lb91N7CdFs1D1VQUSQvZG4DIatq46FBNMqMtZ7VHgPlrQK34KzILfzVMK6yzUdBmDBheV
a08vZ9iCX4Pfhq2ADcJkS/O2VNqBql66B++d4s7OdvbYvDkTOB4GQ7zH8PVQU7zv1j041IDBDVmy
O42PTQzFGPWm3EyiWJOhEHdkCLbAt29ME32jIAdeyHHQG2rdn8ZcP9WisCKIGr+jB3U3SQe9bQw5
wLfZVilqghLsrdpcATIOZHkBY0aoBe8bKbZtujPpbS4YDkj+wOoRKNABwtYuvMzFVAOc6ddi67R+
FveBNMOS+EuspyI0aa4xl3Ku6T1evLZcyIx5FL5TaAr+e1PCzEQT021wbQ1eWI1IjEmQAID8XPSv
w1Vo89lE6u8tiR7C//aZTtpzkEC0STlhuQVJku6m34MT50kJ7YkUc0VYZzZhNoBme62DfVp1LOui
lWoCdgj6vBmcBHlMUkpCpG8dTcNBUWMZaFwjCl6J6pdXwVyAQg8QnIilDvkSdqy0r7NRuRa6aDbG
bfIW0/Qawjiw8jgCFhS27eqamOVpvwQPBqAZkBcLi2yZXP67ZDUiJXUlIl3Kq02jPslAtgUsjb5/
stMU8HSVk6ItQ+FhIMJbRzLjnuyKtZP5iQftdmc88P5R02uIi+Uf/Nor/rsgYD6L9yFOZ3ByLEcl
mGHa2jq2DRH4qNsbNTZ+2DjWxmLdlSL44h5+WezktaFnZxl+allH2djo7TfzuinMvcn8x+938eI6
wBwtlTa4QKdZydiZKhiBUD7O5F3aAtbCecSMa65If6vZ071bGOweBdMCKM6Tb0wMAyslirajr4Cx
62fvw0VZCToElI3mEnIvGp2adp5geeWlT/1M75CiJaycaWTWcOICJP4GKWTcQmJitufIy6c6bBXf
pbo1Vxh4DNcEyC9tDFI1WDwDr47ffHKIJ3co4TkTaCi5mSvQyczV8MePsx9u7KyNnY2K9Mbc+Fdy
4tMOy3LEUNSA8QDhZyCSTxbNPJvPHvf1kXVgB2VV18fwk3tSjlOHaVk04NMKBEh26Hl55cBdWBrQ
blA8IB0KBZlThkdBx5lWfEYAh+llvfO3fL/ARuS1fb1wHy0AAPAagO6GFNjJrce6CWQVu7KOGpSn
na8VX0gVdeiUw15UHPKvTQVN48DMV5LUfWww51llM0ronO57d8A78Mc///VHAI4HWQZBsA05E5sv
zWpICRQ9j6Wxt4y7IUC2ceXNnnlM4NViDbTO0PMB1foUGgY6ssMnUi73sNmFw865r7b5uxvpTbbO
wjwCyP0AhCxaT9lhckK96z8FKPdbM2YryN4ZVxQzLhxvaIpBvQSYahy2U605jXjIVTPqo+jecujQ
cPhmauNa8LlQ4mEVGAuD7AFlttPbZWY+UUhc9THz7du8KUAI593ySftZqLpUhWXe2GGRIn1XXvXp
B+K/RkUt+45eAQIf1PZx8E5uba/mTuZofz7Sh3kloZg6SkiXTg/lXkduMm+cpZlzJTSd9QpOFz25
vcscSbnb/V20gwFEeWjfdATHm7iIr4oXXAhLSB/AlMCiF1REtWWWqQJh+JgXdYsOXPUkAxh2FI2B
vpXXNqFjYYIAUnU4WnkiTWAEy9HWqzxIbzF4/MRRSBP0zl4cQ1yZfF5I5P75aUsI/5J7dJ3fW57h
zUc1T2gzdjFXr0Rsq9GLMmP9/Td8cS0LU0IU9hgln/ZTg9YWPoB187Hn0w2M2e8wddqzwTsoK/1E
xXCNEXdhPfSnQfgEzQEuR6cCJTm3RrdV44z0wwJ63HWPXjujayz6H6AXA6UmrxKOLrxpMNTBOcKw
3EJTaPlJX7Yzq6xuEg2Zj9rM/FjJuonc2pCJI2ByS4fyyim+9ISICA6uLDALzwBTxqAbidnRfETW
f8MkS9BL6HFJzF7cTOWHqqg+fv8OL8QgIN3wjYJiiMvyFDIFSG3bZ7kx/WV8NkkPFs4Sg66xLs5Q
b/hS/llniVFfNrIKeOPl6Iwf4UM2xuhvPgOCHDkdZD6Xz5S/V+gkbL9/tkt3wuIThZMJNiMsnk/e
nvaNrHAMb/orvDvDKKD9U6zrrZuQj2trXQo2kDI1oYeEiI6+z0mQDWbLLXrhTMcBWXKc5xDCZRPr
IL7R47rLrXXj5mthmc8ooKE0MNEDS/vPtAaq0sK9gAKUfei6ylZZxdeuTVmUDfmcTGXfx7qwyqSh
w7GQKUMvRE9xOg23PTL8m3EwylcIAtD195t36eSDMAiJhABaCWfDEgmWTGYxx4SHiL/CtOal6syj
p0EgZG72+v1aF18UsmG4aUKmHpJ5J5vnjebQspaYx6aDNwvPqj92kwkMGaSz8yFMFMMB9zcAAEnj
Uo3WWe4ig3Ger/yKCwHaB7AJWFNUG0vx9u8ZHcfRaoJemsfZ54A2MPfOymR2wyyd+yj+ITjeDoEZ
D+jxhOaoh0ROI/SbMc0Ip8Aew9xvWhFZTOQPgqT+tch+IY3zganHjA6AHZRDJ5ukCjuXTeloKFLZ
bzDajosfdaTeodfzBvkegLT1NfXEi1/tlyVPKW0dTGSyESBHaNuZEZ9iutKbXzTs/ciKIJkRmx/X
cMf2lac8Lflybvq8TD0NxUZ/uM9wYEIGzcg468dXKoZXMuUQpgD8K/ErO+lMadx6Ai49rTD+DCaz
bqSa3Aion3d0nXezmA+8UyrsyMhjd7TvoeogY0O7KhKl+WTT7EeDoxdiImBDcsd8Zm1/nJkBUUxt
gupRow1oN14yyuqh9YJrBe7lp0XmR1wkE2eKsx1JM2qADX+crc08vk4AEHx/qP9C0E/KQHy/+KaW
KcoiN/TvofbyAfrOtZ6OtSi9eCiVglvo4P3OpplHUsO2yhmGVdEB8qXbYUxoaT9rzctnyFca69zD
JK3p3CDMpDGsTRbsWw+CzHpU5sF2h5+cDkmjGrnVUw45ixkK+biaxshuyJVL4nSr6HI9AAoCYBKA
k2fQbN15GdAUbDq2BY9Swwtz62rnZkkSv27W6RonSWTNZMH5VE3HzHGfNUWHW1tbA71pIbuQcrSo
2gk182sG36jW6W+7Rl1xz1lC0tkvAK0JuDWErTOsL2RD8CejoY4Qn7vTwDACFBzbroj9GZQ9FOvf
Hw/s24UFMRuBggaEDM4RBpyMA4U0pjpKnxz6EfAPOzeCsB4w31Uo0Fa28D6EtAv8CgwFiFf6u1yL
IuaNWYOoSfxdmg5Qqp0N+Ob51i3tUgyWgxqz1JonTtHeOyMxY49k9npOtXqaoHoQWdbE0XsPbqup
tSJQ26pIteltU0CwvYXOxdZM2+bQdR1bQSjHj4ogQLc0I2ylXERVEQy/TLjCsmG8GZQLlbbqDmAc
GuWQ2l+J1vBuhdNbIUR15xBDaKiH+dUWTh0vA3ovMBjwn1t7JKvAMVyMNurmziusl94FLtUtrR5A
z/oVWfSLDa+WUDsGpKxGEOrGrN9UZDThPME+e8ln8DpTA6zK8o0yaN/AwuxO2NBpzwBAiPy2+wkT
n9/QQE2ceXyaHeHGkIYlOyjDfCghIJff1U9Eax3OVY+bCoaWK+jGvOmCvZjjLN54gwYRPIBk6JrV
H2YbO8O23l0bf6ML5AepgNgcu2rdqwLu84bToNDAUTUw+okKTPmTYCr9uPCmT9WJ95q0K69P7bjJ
5ycUJHDrytwfUAiaI9sw9lrOCF9uf5hMNGC1r95thcykK8U+46aMtMjheGSjM9vXYgazq4+hewrD
O4fsaKnRWXB+N4H5bhV2sSARxMYN6iIxm/wVFK3bSg7dlvUSKpHBfKBD8Zbid0HVG5oSHZtCg83b
vtG3ngGMjmvMPfSEPGfLeJ41IW2gSGiOcjuC3grYV9WGs0E/oQj65/sv4jQJwBUQAKGHGfcilhDY
ywf6JVEtqlyDNOSPx2xwM2B9yQGAermM8n5/v9CF+wzJDoixoAjj/j/t/sie5ZPq9Xgk+W6E06Np
XlP/Pici41kgZoG7EvYPqFRPEhqFLrAlA7s/9u2gI0JVGqnaPeQpxUdmu5ivGcb4MS+v1dNpsfIw
KQkBTlNhTyyeUAfT/QljuTArSnVf4YhGDp+nKwbxZ2PaRfMDqpcgDC6tvzMZwimbgqYax+FvlmEn
SNOj+uCt3BDJX5LvrvlLnXaxl+WgVIFMykNyezYEd3pHpgDayqPh2jc1xKgjbxjvRtstob1lPIwK
BXxeiCsX+8WnXCC1S5FAwN0/OVilNwycZL5EMeKurb1cLwOPMdIRwsg6uKqWf26vgMf8ut5JJ0B2
uFbAQ5LHxnc/qCjfWVuh15bJqM4t0HAm4R6sTo2xsKx+BSr+R2+hC50xMd6kHkd89VW/E9AljT3m
wGNoovkzH+05bpn6WTheHn3/QcDI7ywWgYC48M18aMNB4+AkV5m93DFbcB+PAVPDerKRaHRVDrgm
5XunhckGqDgYS/HpjQ4eS6SLQshvezuqzXSLdLELGVVzSP3pGRkPKIzt9LMIjPKu90giHQXon1lC
kB5dN7NEEqvz4ZPnmGGrMn30pnGOU8d9cdrs0CzPKVrfib3SFTtUI2nUpvqTpxMm3bkyItManGfR
FGwjPTpuslI8u4NywsoFMQAOwp9zUzVA8hbdszFlbcjTbAeSibuGQOKnnTYiNtP0TS5CVKNhvQ3K
fx9bRQ+9nLdW46ehE0wP9jzfGAB9rfSQFcjUoJmepe4YVwuadaotZGNpKlalJqhNQL2NBjZhI8Rr
l8H0mSCNZX32Ex2L+7Qsn7rGufFH/engIIbtQD+hfFZGc5uz0GXk4BHxiun0rcmEAqjVPLoA26bp
Hb5PDlk19RqICcPvQt1VWe+HLVwmI5q6JKTd5IYWl2/2CAaDGaT1Gkp2xYoE2RxN8LpcUTEOq9mY
rJVKBUbGtvu7FMZrkUPok0ItAddrX4QV7cpVTcwC6TtB2i+mO2YjBiKuRY2bNutimFlSBbW/ZT7Q
T9Ds2Q8BLgq/M7Dvhg0zb+RsRQvhCOY5sQIEBgrIHVAFrdJJ27hVaOnlB2PDIerIIpml66wsp2hA
QN8Nfur/MiXkkglB2nvldJ8nWpj5YA6DEcNyAS20oK+BxbYnmmobXgyL6okRQpAc9jgOZF6h/nNV
JHypBf9NI7EYwgvKCshUnbW+GUBxpsB/sFdOd9am2zjrxcn5Kmrq0kPh8l6Mv0ELck572pjJSz+l
lfh7df9HrNhYQSFtTWKoU18bZCzf/+lTfVntVNqhzIkSAIcIXKFjHLy5UZOHwKP9Xc6GrEt8Dbd0
VgAjVoC8+H/P5520ssXYQJ+bNQLtMfWyVN15BMu1BnRX0FCHY91HrAzrK5XOpZf3ddFl07+kIIT5
dWoAZo85WLaxN/3NAnmDMs72yolcfvx323ly3TZD4ZPBw8P5BwC0E71Z6A/eDuSxq9HoDF73n43E
mQS6DgJfp9HPqSdfDB0OSjAg6Y31sdzBLq44Ahw1rhz4xQwb0odVNL1fecjgtJG1rAySHjBZYK15
oHv8u5t5LvLM0DAkKUzbiCub/Ris0YmUK54As39jk0R3Ho2mGIQ0QKxI/maZdRfmNawazMIMNrVL
eqhul0D+Dvph7PiTbWi9CoAmQo/OANiVlGGVjkXUEbUtUn9dTc4aCuXbqaFHwwPivZvrUBcQcR/J
9ORapbFmffeLoqEDlgbdl8p7JkN6Oxvzn6pFf5tz2KwV8GckUJPPECIIC+7FDDyuHvNPl5TPc6Dv
+4bcgrWwnwz2FpTjSz/RW1J4j4Cm3gXW/KYCgE1pmv4uZp54hntHmeuFIqWHtGP2Js8b2HpCv55S
91ENZK9ymM/zgL6l5bhpDHPXdh282E0B+I73kuXTO9hUj8LSW4DFP113fhFtL9ENKva08dnKKxsG
969M4Vn1JyvS9TQhsYVR9tFW1hPIfodBy9t5ziIlZwyXq5+zAn9QODejBMPDnj6Kjv+a3GLDCrCv
ZM3WQYZCShPy2xeZu/LVZGx6q7ZCDiObaBLwzumFfc/zyg0hBAHR00mC6jUiTSgDRD3JbwfVBJG3
/GpfAkRgNvZzxcjvLoVYaDAZd9QUn57MXEzHjLtK9SVeo3RXlWWh+PYQZw1+k/fgFDCvW80EScLc
0zWaJkifrcoLM4yWV3Ptvjdzo6JAqoduIpu0SJtwrMcfBH+0KmmQR37lPLPJecQvfLFH/MPIPUFN
lvrQUPpgji0egc0ffSCMmIPVCKSXBXgxDKOTDuYgcRsM8mn0jCGWEpjBKuXkAABGC3U878Wagj4O
YEQZ9V2G6K70FE6D8TLZIET6vEF5bac8RNe0WjEL1rz46QJqsTNojy6fI/Dl8m0dlJBt7bxgxX0g
2Iq+/gNVyi6CVVe2ahBvEtGIJtJW5W8o6crEBTo+9Frf+wXpmZugcaGaPVbdjk5kvDIsv/AZOy7B
BYIcyQO79uSyYkLmDLi29kj7PAgdU/+kQb0uAn/NzODqNPG8OEMwAxAKUCFAKM7i52j5yvfATzjq
lG54B3S21ewLc02kB6wif2ppmqRjGgE9+GhLCJy2ZXkHGfMX25GPV26wC1EPWiD4GYsgiIUf9e8F
BlB+bvV9Jo6zKladbUQW5EY74m07IwUZQMQZD/IQMMpwkCSEo3hDWawF//n977j4Ar5syUlUSoVU
Ggym9miX5U0xVK+ziUocrXFQquiVSH8hAv6z/ScvW09iHguvg0n6/FrBMdbRbTSUTQxkLcixG9XR
BCP/5PsHPEOlIVL8s+pyKL7E3bYxWqto2vZYcnHf6vIIL+ufzlBuHfojoxg88FJNUYFbV0MvW/Uu
ina7WtG++SGo9aOwvBd4fV1BDVzb9pPwNdoNG3wTPypQc5QJkJ8DfLHr2r5ShV888agYoTkISYOz
AF0MRe47HhyuIbq7mQ3vJtfOw/cbfAZJWjYYhR3mmgsGAgO5fze4H7lZ+qpcXLTVCrxZDcneTQfU
zQMql9h6sXfDkcfzJr3lMYiMLKR96FzJei4dra+/YdnvLy9ZjEhPuMXg+pz3qIrcbQqFqdAog10e
mAk1HNDKh+GBmu2V7+e8s4uHR4EKWCB8XXGF/btwbkFwH6MdeC2awQscQZPSYx/Q0kSba/QQ3Ivo
+91eNvMku/u63mmyXA3MR1MvQGouAQRE8vPb7PptYFfXUIFnHGW8VpfgngSvCucGfeR/nwxCPhZC
P46oLeH8F6iNI82D0zO0ezEygkv4COmzGShS3hv7ZlqoxHn8/cOejTn+/gaI9KPbBQCrf3q0XE+1
Y2OksJjWHdhG3Qjev713MvNu9E1cU4WKDbDcReM9eLPaKqO7Hazhs9LiZh7naMgAMevU7YwWMaZ8
EL/NykS4w7aQPJxnI+EFvcs7b1XNzcv3P/3CucCIGpwTpPzAZp1Cb5XoCEG8gd15PsTm8nWb1XoK
xB6/Mcr4lSnihVPxz2ont/g4OFZVFzgVsxGscusV11rCzd/fP9KFOwvDJte0UXvihZwedQ7gMHhj
PY6eKIDkrtFGBQoGgydyTTL4ykqnh7zlbQ6NFxTVWcdCWf0OQBQb0O1vnerK53Spf7dwJFG+QOwJ
1sOn3y9E9RpLwemtm8E9zin4oCIeebdKJ4G2BizctRup2YDMeAF8VbthJQtNfk2r68ITLzysRV7S
W7pkJ6ExaFWeeVNQ4bPma9bKyIbgutTbWV65KC+cFIAnAgdXNdTqz9qkEFDrs97k9ZGP/b6x5Uoi
3imk3t+fFdwTZxcVoMsQagDhG7MtNBL+vT54VyvFdc2AwATZwZZWhek6Xw3w8yVNYnXQyOiy+kOO
gGZWDno4BbdRMxp1t+fopdWw3Qr7Vj16dQ6DWO37G0x98AoMcGDmugeyxPs1DTxNmlTTd1mwX7Rm
Tly6IFyMrPHXYz7Z0dwH907hiMgoc3geWDsyDnc1bMcir8z92C+8PBQQy0gKJbtopOO6MfRtmWNi
a5vF8yTSQ0b1pjAI+pXMeSrnbgrRbdtq3FaYXIABWHvw3VB1FpsOPm237MfQmcC+nlLF/4e081pu
HMu27RchAt68AgSNvET5F4RSmQnvgQ3z9WegbtzTEskQu/u8dEW0KgoEsLHNWnOO6Y5NIHCOdPPe
UNN8V0l56nZmDRJK6jCrU7L3CqsPPzES1BgtOXDdLiW0OQodr8yHB22Ws53SJcgk9OGWY6DhTmR0
0ebqL9TcuBo6lUN2Na9jhUNsZF2N+viiKMGNLurGb8yg4YChVp6WCN3N8tlYq7H8hzrSs+nM+FDC
ddhpGk0E2j+Mz/eokh/GMiRGJItSzx6CW0sLLh2TmOKrmlNf3Hqi29A6m7bkNLyj7I0JZBjv6fe9
5Xr66+dRdDyJLrBB9hWoeXUkz8vfv6zqYWLVmtM76aPT3C9HNEPu3EZ8wAng6Nz4P1+MPtDRkGVp
xUigL2ZixI4Hl9MLE29DQgSfPMyDO7QzxSdDfQ+D6VKVc9Ji6vS6naZ9NGZXiSLe21T5GMZpwrXZ
fnSW85SNfUryCg3IPN/PptMxU4RE+UlD7uZxeT+VzWvRayydQW2uVAXCjshHhZpveRc0wxX+ifjW
yEXi41f/MDmyrdQUOYQoW7cPdHz4GpJtJWFHk9hreL7YvJZtgG7En/94UIMcsI0SAzIQRn+nJtF9
PtHz6uy/ajjsc4KJXKUbssustYmFseTWNfruY57qS5Laow3/ZcuTI/NXrWGZGYwZ/+coHlIW56ui
qlu8LKmD3qLmUEo2jUe+QejpkvSXQHJwPo59S0XRzRQS12lB7bq0MS+EIBPZqZN+Bb1ljysM6UVQ
0+utsS2xrJO+Os2/oiDfRYG5jYzithmINA5VO9/C/pl8JateB4mgi1oG8mNW+mVkJ1s+rtQvqeO5
ba4i3JEXlFAZXcg1lje9HYKrUpc+pEhvXKHV0nqCay8j9Fv35UTxIsSNhZ+YFGyHwTTOsBOqYEQ+
XOmxX5XDH9MIcTZbnd9lCPk7kdzwb8Zur2g3gdo/1C3aLbmLf1mJVtJbD96KVOtcR25A/2B5WA8a
ISt4N/50wrqvM1nzujlrt2pq5H6aO0+BOSPzSZWXWJ4EBGF+uqYB7szC6nbqo3wnRNl7gao8GrKI
NwE4HNdutPehtUwW3+zOGLtoJcjZ8g0H7lGTJbc1noP1MFnhKnGi0F80bW5dDiLCutUgEa5SdUuf
jFDSWP+D78vPjaj2+1jOLotB6Vxd1d4sUdOEThAMzFY4u6K2B1fvEwv8pnUTJ1W/wrj3MJtTgUFR
tb3WoIwm2nRrZul2Lqq7sKMwnZcvuhXjcWual6Kb30yT3qSNrBRBnLiSg+hzzPunUi/xUw9gF+p6
oEVfW/Y26TLs3lWVe1odX0zaGLgO7Rt3mBl+Tpwhro7kxM0K5y5p5puqEKu+zPeok329SdD4pKpn
iW70xoCgncSobi2JVUHQo5AkyQ3kZBfFZu1puhhvhpYqFKraNKoDz+EkOqr6foqwXDdSYa9rQ59d
nN6bprQ/wynctmjWZEHqTho1N2Dpb3SDHYNc0MNyNL6tXM/nOzEYS9KdfoHKZjsKs9zVhh2xhI2j
2yMio0Um1rzvPzO9lbwFJmlnKRxLyRTuWMifOSFldSXeRw5caBrSLFi3ekUFR+ruHD0nEQg06rqJ
4mk1GHZ7XZpF6I2zfAcA3jci3HydOdBQqYNLsjplNyGq3aUcCiArjfVdbgW/nSELvTnkMYgq1Vdl
wNa5bVfREJIW10rNhWitd2qIV5pB4lcQXbHNfzOahuyQNCcgyBk11us5MvxsnHbjKDnXaSDpmEmm
t1iadpmU3ksy35Q2RyAmx8nYOkPOCjO36gZOibSxknCL7dzxEoes0Hi4C53Kp4n4x6JohjfjUhbG
6GeLYiHTGoUdfpu8mhjwN4NVSV42Dfdm2LC36BDS5slzACLCzenybJuuIYVURhxG8GH2Ei/LdKOt
59G5UHq8IBhZZ5BPmrZOYfOEE/OVpr8XTvFkcPdlO7MNUKWNMzOhFJJGBFlZqn9Dzc5XKYDTFRXp
y8pw3nJ6d241SxGaMnFPcvlAH1PMG93sbwsgGB8lNgmvYM+xYr9grbJAEj5KQ3Gvk4CaR1Xl6vGw
p+ixE1lerow8cpYUUMQ15NZ5gB4yL87CN+YsqnzQKdxKCdUVoxqZjRPuIh1xjZopVzYWS7ItihfR
Q25W69xYxd2iJGnoY1QOo2kS6j6Qqpvaoq4r5VxMaauLUrNqD7jJRT1mj1qDm63qI+a7xZMV2NWd
1k6/5Fb/LSu55E15IlY6KyIBIdSmiF55cuYsdINAKCvs3w7vlh402pSSeZ4iqbMgdPPY/GXLvZ9P
RuAHjoFPSZ41X6oj01cbW/MzFQc1Lt98lafNRTbjz7Cs/jXKWHoTp49XUlOTa2Eqa8PO7/S0DQi5
i/n0k+auM41NaOTbKW1vib7p3LQrVdQsXeLnfYNaRrVeAkXdhjM0G6W8nob2FZjwQJRtd64NeEwO
R+fwdetw0JYf+GDlSCMuWIvwBAbtOqsQDqUcLcdYv6w66zrJ4vs+zvcQZjzR/NNa2Cg1o4Bq9nqu
0enBjBrLTW6b/NxP5movjeeHIqEuamn6LZqic2ef5VR4UEvgR6Mgwc+BjvvQJFX3OR3Rmsw2fSN9
UmhUfulvjhfj5BZuQ06tN5wpFZ1qvFlL5hFGTUz8R8nVyIkiQxgcIRNBlGyCoDCkPaS1a6JIN5kI
/I4suwb8BuPEXbhLYyQthXuPg8zm5+3eCRkNm8tFnswhHXr2Ye8qQxJEbb/KKBnBEHStz+oRQZCX
Xgt2fS7AacVwtQvNrzaZpz3+fPFjscqysUUxghYJxvDhTrPENtxEAyGEg6K7Tvgr1CycwPd6zhnX
fgiDYf3z9U6exr5e8GB8FrakQv4Ns8d0vJ3EL8fsiC8IfYkpgs48UABm4XCGzDad2VUfnze/b+GX
v3/ZwotgTptUYgsfolLDqMDZaPTmpj1zmdNv88tRYTlgf7kOsNa0Bj2WoiMFEhujFdbf5PQuMIw1
4Xm+LVJaRtFvqzYmP4848cB4mlRgVnntXCJOcbMRJqD8H2dnIgMjowQZFKUsTT/UvoAcDOaWrcgj
FmUIU9MqJ1fZ6cW54/ap0zayUs0AKIXH8rCbYKBazAh2Th/ho/vdPO20PqMtNXoSopnsXkXBMSUv
cibO1IRO1E+4QXMJo6epwrX17899rubU6UolfSQQVHcrkzWRz7pOpk3OlrMZxUuSpxBBop2p1Ls0
xqOnipdMrs5UwE59UcTUgQOhSkig+UG1cpgAgpgq0YuTpVSuVMn+EonZo9zXAGxl0Xuvq+dmkOXe
vs+fqM2A58DyoiZ2NJuxjOVCp/X8qEyNr3SwXkS8UkJ5FdbifdbSNyWBFTcOV2MXXAGv/Jid4j6c
DSQ7/bnxv9zf0W9hG71USuHmawffmakIyZkVktiDoNyFhuBQMubXwzD4ZWOw1So/UaaycYi2Uqm5
Vv92ZoI58Swo9pg2MGp+wlGEU5APnWSFxDZGO7GafGKwLpwc2vzCFAdD+pQ9nfMUHJ/WzW9XXFa3
L198FsodMkCRsnp1u3Zj7jr/30m1Q6Z2/Gh1lfKDTSohpfzDb7gINaVJJ74tYwr3dj7eW036kAvr
ZqisnQOr13WyDKms/mHHAfJGrMFUpuuN2Qd+0zkXGYIto4UmW6uXoxa/j2mVuVIQfIIP86KhujCN
4neMXIyKOuSc3MrXSd9GKNPLbaFjTdP7v2qa/k1jLfScKLhr1fkKrfkul2o/M7TbTgHkhVfWuNTE
AEfdbO5rtXzL7RnWgm2/o+rbC7nd6ILJp6bAWCjGSy7sTdSBsxFqeltW4m86tNfNnG2FFb/XHINd
zDQR9A+QOjkJZ+umpAIqQWVcg+rYtxObKL0oturc8n+P8QNIvdm1R4lTkRXdjSjK3F6ybwe9XxA3
xa9RZecKha1yh6T56xRO4HXgdyny6VQ9gV7OA5gZoky9Oq8fJTW/r5L+1cj6e0fNX8SYP4waiDZI
M9s8jW7Spv1dpPa7LuVvdaxIFG1L+97O8j1QGmMliowA3Hqkrz1xMhs4VpQxkovaLH7TGn+ki1Jv
jcwoqa5EN3rkvDdKux8V8deJKuzxr2NsfDRmanhliSp5LrXBq+dWXudOvjZq8FFzdjVPWvOqq9B/
zWFmIbfjSzmSdn0fZcAXM8OrGrvdatJ0mcb0LgZHnS5L3AjrQLI5qaRN4EtOROgr6LUGV4ob5/mN
LFEWQjKAo81WXuMhbjhXJTo0NDvxrADxR6Vnf9NE2rONnDxq1r07hcmNKJT3eU6uBjmZecT59RRh
foGQecPh77Pt0p05jtdaZ6HBc5RkRwHzAwe8vZYTkKVTBCTICJ50u9nq2kAPdCj/qlr8mkUdSfFO
M65ja74siZpfhar2qpocHIUhpWtNMm4jJ7xJJgqLg3nbqM5nYY/5Ou5s1WXb/HvMdOfMgnfq49fQ
p2HxX/AYh1yvbJIVNezif338/6YS7sS0Sp0QezdOClpgh9chWlTRCzTV/6SgdjssMlvHH9aKX96e
M1OeuiUmTjoRC8bwSNbdk+LixFKUMIMuui0cEOt2123OiftOTNSsksR5U061sSYdFDkzuWVUF46z
x/wLTZ+D+zn30wlVmCVDnEEUjRj7+OU0Mnpc3D7RY7ee16pfb5oXSioLg1dfL6KweJVcQ8k5swId
Pz9LhdtPbwNWCv3u5e9f1oMUMF9XdYGzb9TRQNmFFCqb2rXaqhxkCrHXs5pdXhDfRCr27lqubpMQ
Zpk1drbfKtTx5YqKt87OheBxbasvZrUa4mGxfBI//9bjn7rAMOgaGwsF92izYhSmiOtydvaSCY8i
Tdix6BMHvkHjSywQhC31nL0RotOSG9s+96SON4tgulUVigCLGSlvB3uFsHFqW6Kiuu+k9Cqt59Ez
O/vNlkREaTYDOlV8tFZDCo6c32jxdE4yf3x5kL0mBAETw+txUOBoVO1kdLW1jwLxNinVWmEaG4H2
aLSj7DzHIbqUNtruohgff37wVIyOFnMEN/9PcQM/4uiDzlMNiloWGHtdTZIVg/c51RBbFVlZQcAN
bxUruiqz5LJox22gxNmNlOjiJp71lvrp7MDwtHRPbzjI5GNocMJvFhhk5iYtK4i1FFGD4mZg278K
nWBLIPhzOYz2qlLlyyIGxJbNA+ip/BK9xIM9pyaKfYeGsBTuaqu86hIFWLyuvTta8DnWlV+pQoWl
rnqdqdYrmfXG4xAtraZaFm6lafnWGRPBEZo6Cqq93x3tq5WCTHnVNhOiJjl4j3MK3kKdHsaU8pUU
mDeVVV3kS+2ztcM/OkRl6qSh4idyRWp1Yn8otLNcTC6aizev9fDUaO5sWiQ+TU+QKG4dDjSrpGg7
T67t14AE2VZip8cmGJbkJgyWZrshTC+M6/VcqdnTmIXvis1gAuJrtODYrdi8MmfxWSSB5rdN8tYP
kDanSL5ZmC16Vb3kjrzpEgeQp6yCOTMfi6H8sCbtDmMlGniFEcNyToXOiFaT3NEDKQCrnhktx4Nl
gRIsQmHS7pZs+e9TytIvKCfHCPZJ5oHKqe/bG2rE2w6NS/VcuEu+t3r5+2xP+njR4bIwXejR0kGl
NPH9su2S4A7wAXyPw3xg6zSjbDIKVpVDcid8OGzLavUHEysJUqq9zQsrwcjmPJy5+9M/w2JFZ++7
JCJ//xkzL7KHmBfsi6vkrlqPl5RavfEZMZp3blE6+aAxs3JyZQE8qsXYTTcVwNGCfTpU67r65WSz
n2v6mfd57irLRv/LCiFbTZbLah7sW0Xb9bVyOcckUXbn/NXLCvr9KMbr+3IzBwuRsZCUTDrHe4z2
G8OKH3JZRqCLjdIdMuWNif7McnK8pH+74D8GnC/3VZk15WujCPZ1+3ue3kvt6eeRcOa5HRYXQGkM
ZUM/YU+PZ6VS1jeHvYKV6P92FfX728GWw844aYJ9Zv+qEGHL4NRnUI4/X+XU0suERTsAWRHn5YNB
XUcWao+O7Y+siuvQ0PexLaAg29IdfbNfqY4pcTC7G9s6SwE5UfzEl0ZoHa49aLT6PyWsL6+pTSq6
JyblAmtv3gebYiUVu/qP42ubYSWvnNTv27Mf1rGuxFq8KcTILGVXutrfH2relCi71Dh5HOmVekT4
bZXR3CGF6iikD+fy00/eIvISpgwQI6Z8OGE2/TjFoh3jx2Ge1qGRUPkwVpouPwobDmNQV64yDNu8
L7CEOvejEu40RPk0d+7C/pykRlsGzPfv0F4SpRf0IftqyhLf750dRt5iOw+hvEhoPkLfKssbUxm7
h9zS6p0Vts06GuaHqpXFZWhaePekoAa1qRXbrtFVPLt1sRkpHK0iyWzfhkx0H4btIESzoRVMnVFe
2VWcXIxtVXqdVuU31lyXfhlJ/eso6E+natHfIA6or/tkicEJcvm1Ulrj1WAcVmdG9vGrXm6XUz5y
JuVYniVJXaXWWRQ9pta4Y3NDiNsoPq2yGH3B9uA/nku5mqkwelinINgfHCOU0QqGSObhqvTGXdRu
2zFSUVx2Zyu7x9vF71c6mLWRPU/csB0+Btf2hfFi7+IdOuGXcHWOcHU8zS0XWhIM0aODfFn+/uX7
zPO4G012Yo8SeyhVGK7cPcrFmbn63EUO6tQalZKRqIbwsR6nVUnj3syklal+/DzLnSjLfr+Xg9dT
zIQhD1MYPWY7m2bxHVBmz/LBxD9XRCn8GwEvJ+Si36948JrUIBm1vGJALHhMy3ZTKlnekjWp+FLq
S6tzmX4nHyTCa4TLiw3osIWiiNGqJlqij516N5RXTVl6gviQM8/xeGnlsKxZnJY5lR9THSWHYPp5
KMJHZdZixBMdj9LKHmcCBlYG/UjEB6LxOnt8jqVivhBTTBWPVeTSprGGSzKPVnrdnNPFnvrUyWIl
PwIYtcFS8n2khtpQjlaWhI+lGRO51YapmwZd6Bn9uBPKWYLjMlEeTqQAdOSlAmpZR9tgMyxF4jSW
RPT05GGZ8RKI23CXr6YVR4DL+oxN4CiviG0gPYV/Xe9gJ2AMfW8XWGLI35xfcZAWkL1XsU/vd9uv
nAusL50/ESsvXzUX0/bc5f8JX/rpdg/WjaaIU7YitrRP+FKvpMyh0KWhRtA7mqJaCH1NKRMLaYd4
aZrgjtxHUJY2Oxa7H8rrWWh/OqspvHwadD+corsmQsWqh462VolC2aoMuJByLbiMqe3Lzq2VfNol
XXpttvYNmJDVEHBvTZ2vnBI2dmY2zWtYxtK5sX1yFH15zMvY/zLfTXIURDQ1eMyf9kb3nMt5i5pX
KlbCK54rt7vhB0gknaql//NXde7CBxOtJDqlw6XIeAKSCYmBZj/VmFw7F1R54joUADAmUGhYdnsH
n8nkyEXcVIG0D/P0o+3b59iQcwgb0VZI7ePP93S86be5FjAytj24AA4LhWYb5XVGPXQ/lAkaQJ3M
vLJ+tKcO5Go+7cvROfOVnJj/FLaRMnps50RscTc5IhXWKO0jO3WJH9IpdUfB8893dWJDx8mPWqrO
icYyYJp+HyN9OfdZ4pCuMXj5h7ZGmJesclaSzsdegVLmCa3ZmZ3FqZUE2BpAFK6HKuFodisGAw5A
KO2NW9XT0aa6OMIWJ4kHDaU6G6R6apRQR176I8v/HFbDWqMlPWg2OXvG1Y1SoOCcyyimHChdTVqr
nPnqlo/qYHJRvl5t+TVfPjrc6kCIJM72WhYBxJ5eY+U/xWEzfXIJkLuObi9v7eCdha0etmqtBbBg
xiu9stZlap57RycfGvpBCokaETj2wbliimdJH9Qp2E/37d9wm19QhYFhZ9EgwrcdXU5b5wrl7O25
Vf/k4/vXdQ/RZQEIoIHHy9la6I9mRz49rt0zG+lTXxbGl/9/b4essnzSgtyZqXugBA/G+6l7le37
/+K7+nqNgyXOGmYjDQuGAcILBKSqx6K6olzgmMQAIirvsL3n6DHOvbfl3R8Nvy/3djA2ZDSQahDw
3pZEqAVXwCbFLS5nr3LHTbU5Z8s69yiX1/lltItqOae0XE6inxii3NUKsnQffn6YJ8Yi4auqTcuE
5j+67e8XabPeGelSBXscnWutv5y1igph4I1kHP03VzIXvvGS2ngomJrDuiz6hiuNRYEKEiuPazUs
5nokXyjROWbRiT6KjUAInAVtfZlOwcH6VU0J0xbpgfvgOroyN7LfuqARJDQdFOLCO8VP14TdneEr
HxdIMGtQ8iTOcGl5H1YpFFwHmjUJvuw6eh3G8g9izpD+tXmrzVLik6b5p49oH8cYwn9+uicGC0BP
jpJE6AINOpyI61gPLaOLg71lfI7qU6a96WdZEyevQSVXhqiPZuWQqB+X4QA1hvLPSNPUG1V3wRIR
yZp4KVIFGXy6P9fu+bMl7LXjL0+FNQ/8bVHJwAb8Pkpzs7LnmS7j3mG0+ti82dem5V+oO9ZKcpwX
ytC6hz9E8dquj9Z1m42XdaHsMpg27gLJA6fWF/TeU+EZKRDiTAlXxpSirVYeErK39SpJN7YwBx+4
bbNGMVD7FdmU12OusnoPeeSnznQpm9JTA6Ac9WnnF1r6kLTFX9FrgTcV0Tvr8V0bZpemNrzak/67
wm4/RsXtBLJmSurLzEo9I0a4304kOpTRs+jUqxzfSz7Zvh6Q8KUV7a0e0zEAclYjPzAv22l8deZa
9WIZ+1RbYoHL7gct9tgu6R7jUAPzMo4XtlRJ19qEr08elfdOHq/CwPobj3K0M+CGguhV09Wsh9dW
I8SqLmjJhINQ32h8h79y5pkNImGEJ5CEPqqkJdQj0j+mzKYWU6C1r4Gskp9lPNnlANhOHT86I5rc
poXmIDuVq3YwiZJR+k37MPSzDLWqoZfbsDSw6xfRrosHn/Rxxy3w/G1KXQjygVvJF2H0KTfyU5zo
d1UAEiIPrauC1poH6xLUUWVetEXyT3xym8LkakOWyZxI89Us1xejUoXuOFibIKs4oJtg3CaFyVKa
1d9OXUcXPek71yrRbbsycmgKGyrJ0o14b+r6Quo4dTDrkXehFSgg2vqNlgGS76nFemuMs6cQ2X2t
hn25ssnBWs+N/TF35PAodkopV5/Ih1TayC/KbNiBR9M2vTz+5mcS9OJct1HZ3WcivkHH+DY2GZrv
yaaSll8ocrTprAq7Rd/RRuJs8zaV9aoR2V6U8SOia1KQsFJ7gOgnFwnwymmaX+OI+HYAdmdPT+k8
h+umnh80zJpuNKJ5aGvlE3sCptJRvZ3NkeTN5E1pCMesTd5BXo7VdgBAvjZLktFsjXq6qMvcz1oe
etaDiTCm6cpCd0YUHS25op4QODeG4oZygvR4Hv5EaaO7VmAoOAvN3iXFOr+MimUoQzRcR3l1M2Z8
Iy3Fv6ztqMsk9ZoDYLEeFQPzUxKECFsSzdXizgpgJcn5BfqL9HoYxe8A9pJb2EXv6qkQm7xDVOhM
9ripjcRYR3z1bifmaFUg4wHSn28iIw0+QnNo7uKmHX0ng1kW1Zmy7jQGuZNMyRZFsemqeu1cYP+i
FY3ryM0VxCD6OCUbbLOdmwt6kUFA0lQzGu12iBTOx+UY2B5kx3GTO0ikEa732zZRa4+O7OD3NDt3
pVPMKzPimtLARbQ6Ml5nOShW2URELanX7W0vx8maHNLfgeRQy6EDAJ2vUXmSKq2vmOhk0i3bVTDx
06whVBHIlALcKrTQUrcZ6dqouYNsPjmD8ieR43d1DgtPDycOLLCBvWBUcZEowt7NyM/XuGRkxPwt
oYNzBPLQ7J4m3CHuoDwTwfcc9+FTpgBLGZGlrAF9EDCU2zdy0O+zOP4otW4tOWiRRseOVvHQvYsA
kBSmPbcZgg+7Ju+Ux+JJTvBnLIiPbmCCTA1uTzOIHtuoh+Uyyz26HbPDJJVc4LxC6gHdZcqbZywX
iANSHBP2iH4uskrhdzpt0klDOtCQmqonEq38wJjWMRPISkUCcS26jDDdofojA6q9TuV+3ia2Ub+F
Uje5WdzaGwUw1lPkOLuQpsSdlo/Okzk4MWyU6C6ZiKZUpJQwRYtAi0/FMXsgCeGwIwP7KVkMFa2D
lMHEi+QmBY9WTfq7IpLWjRHfyj18r9AeHtFpCFBoebmRw6x+dlCs+YOTgIJpLrpeMu+sKUhvpjy1
H/RKBdyil806a0ekW7WEYVKPLhjK5YdUW9Q5cmpNfRBQ7JBAWMvS5FxDYpkFEAMxbocCt8qUlplX
izB+0RMr39SyRj6V3uZ+O+i4mazZ1Qg+dieEwYjdoKzUvNQhI5U8SJA/RN1zn9a6Z5t4C6N0QOAv
MacSXDFKw3CPpX7dytKd09g9Em0GpkKZZk0PzKRhLF92oZyurKKB5VZU53zWJ7dk2NEXmQmWVjZn
31fxLLRZ+VTJ3mfLhsyTn1W/3SRrlPvAv1cLPPnfOBCf2jp8vejBLrp2zLKrJi6q36cf5kW/CVbN
ZbEXWxLMCUhzxXWxka70l3PxQyfQGcu2+l93e7BnIZDXmDly2fvWTz/kRdTpm4U3QpTiha0ad36a
LgmgsFY/bwRPVR1Qhyz7JIyY9pGwls5NbAmkZpxSBh9xwEZsmbbvR79xYR6srLtzpf8TNQcgLOg7
8UWj9jpK76mkNgratqTmZ/fGBvSLtHLCZnwjIZi1GG4RgqIJ9/E4EaScdtgIcRCujXky2VmZv8/c
//EulXM1vUm2wjQLzUMxszyR42zGvbVvlyz7yHxVMIV6kz48N1X/uxLE/CRO4GxyZaqu4igFvt+j
PC1CvKipWTh7FS3ZJwJZ7dz5cRlq38+PSNkVSu4o4kA5HtYWrNyOMMELaz/cF7uCQuGqvMaOxTQI
8rJcjU+8nTOj4dwll79/OUNacIwIX+ys/axNVxihtpMenznznHreX+/qYJwT7kGlLZwsREGUtCuT
zp/YItvdnHmvp28F1RWod2jXh4qKgYyWoUM1vO8jD51r5CHgZYuyKl9RzHQ+gCdphTj03Es77qAt
L+1flz0oNthx3/eD0lr7TmMBA7m0OMuATk4V/Oc2nO8ySQXX0o0fk2bcaZ359PN9Hx/Qub5KGhLW
BL7nQ8nhpFddw2HA2huDw07LzUHwDua8RKGfGSsnX6RJGhJlUdShh1JtudbrWmXy3nf2r4zFpLUe
xvn157s5MTuhBOUEh4aNiI2jvrIp2Y3Zppm1Z1O/DbV1uSEy7T24Ha7wYT5N2/YFYtjP1zxxX/Ae
eXLIZRVqAQcDNKs1eZobzdwTNgRoT/JarKHTecHTiQG6HPspOZCLgrb2oJQyzlpkz0qn7nOm93/g
gRLBtRVSVOFrpPyol/85rpByHXVlag3LsfxIjwqYXh7rYlL2C/0R7Zpb/sGRutP8eC09/vwUj2d5
VeHWQBXxTxsj2kFBxY5bvTSMWdtPSlN5YiR/EeMZzA97Zi8lSS/K5CcSWaBMf8Pl2FvTTm4TfSVb
3d3PP+Xok+AXQA3WHDr1VDoOWxNooMA1zwW+zMC+IyjkVs9UTAGOsdZmhKD/zcVsm+9BPdGbCGmg
2+NYaPtaXCU0DLMUwWO4xi1+ZoI7fVf/eyFtmYi+TNVTXcIwF7m2D6rsOhTdY5oAGZfE7Wjn58R5
R3Wq5QlalA8BDSDvOEQD2c2YN6h5tf2CYCLccty0pPeQg0x4eq20qzBC8KJYGCozcWYcHX0lXBrx
OQNp6b0cFRx1PQUSoQ3qXjcDenrpthPnQuS0U48SYQzgLr4MRsrBl4hpmwQPKVH3pphhINqeWg30
OwkJ3coB9YEutzoQ7W3nmlocgJHQrM0YfYg8mTyznX/Pxoju3/olyWKipJUJV437pzobd7OWgBQR
2PadICJVt9Z/DWbwPJWBuQqG/EP0GYm5OcempsBsrqLUrorC8Fu5C7cmmTXXkp77gUbxc8Dj+vNQ
PZrolke7BCWBuMXq7RzcNsb0RM1Fpu7hcO6HTvuMlQ5oJsTNn6+jHCWS4B3SdBwUzAQKasvDpWKu
eimta01lLgA23OF09hAZ/B4GbSQSHrD6XNeG3whbcq122ImlMYTH/VdDbIkrsmLXD5pJeKW4l+xq
cVRpVN+miHCJgjAkp2gflVLNttHQXSrpuG0i5SUKiqehmOzVKJrZLdvwCd1e6lVVFCBkDckhbusb
K1IImx16zZPldj04uukh2+JfCM07NZhgjZZPVh3vzCIF6ymZXKty7jUqKXOR2TuqIq0L05G43tr4
xJxGUEIkD4BbpMsiHd/zGXZRnoL5Rqw8ekKur6xUJ7TBzN8cbrExxbOSxXdDUt3Xrbhoe/UFqnrk
1Wr/yyoHw2tr+arSnU2qVw9FP/wxJMQPmb4NMnMrhgkEnBmk62aYNiID7WDL9kOkV2t1rv4mRXcV
WNIur8unJGtfjSD+pJqxmjW12saFQtO8mD5CWbzZoQOuTjaIKMjXXe3ccVjednPOgVl7rq3+bnIW
gBD5SMkQ3Q1dsRvMSlnPGc7yIabA1TT1PmyMHOCPFXJOlLYKUwZCd2s1BtWrw2l75vCx6iUYDx0J
DIkOGXTWrZsIf8B1qpQpyQt1uZ2ySr6bQWW6ffw/7J1Xc+NYmqb/ykTdswaWADem5wKWIClKFOVv
ELLw3hK/fh9kVXdLzIzUzu7tdvRFZUjUIQ6O+cxrYnUzChSgKOQOmK5UVFRxI6QuoPRWLupm20qb
bmp7+7vFeh51w6xTlSUu6+DYqM2f3Vs4dhd6diom8rDaW23Vl5Ft71XWwk0R8DTGyvg29Ztjwi+B
/tmQZzHjqVpiVD0yJI48rmjBoUTRzpUPiqOsT/fa2zdPOD/B74aTv94cKP1gHKkxHB+6C+pboXod
UBib2qscGHsWamYykuAoJ0eOvzPT+cVx/mV2559/urWWFZbSgc/YgXRRj5fL4e73D/czoETChk1B
J3COG2ey/dcBFkkStahNT0fM4WVTpsKL74nZLoLg2o+it6YZazQ7tJ2Ivq2+kCfo6E3pjksglIHg
lJkcGf0qQANFWBZWW4PdTIfNqCsLT4+ii3xc9ruuXXGe48/oDvmEoWrr1ybO5ktXav0PqOjRnYAY
yMWYUCaWw+Kb/OkXM4jDFuEiHndL+Se7OR/b1xx7ZPEotJ1Zaoc0+k5g4RcjzEj4OYcBXfpT3hkI
aikM6Uo4ihmURTkWAiSN0RD+/Zv61SjE1zJwEQ241/k+K2J9Nar+Ujgm5Z2gUqL7v4gc6Mv/e4Cz
XVXB2NDEngHKSfWUJnT0yf8GYPjdM5ztJKTUBb8kuD+mJ3iAsQB1I5fz/8eJmr/Epy0zIYqk9Utf
OGrRsxqtTJxpvhnhF4HAl5k6y3iKIW6R9GSmlsOwaxIJqs2YbyOS1G8ijh85zdnRw0gYbKOPA3Ps
XNZQ8tUQz0dV4HDV3ekYetKHYqZWaJX3yPasnlHdcgonHE3/m2P9FyHe54HPVQ6jYgkVAK7c8XSy
hVP21AfpPcGgKUzfiM3+IlRWaNGQ00kUuH4yj61ivY3wFoJRFt42rexk0bsQtAZRYk7D7jRt29b5
/Ub6xaTKKghFuJmgUCC4ncVxUz4EotIU3XFZDjsJPk9XVT00o7FF1STVrB6nVSIJLYa/RPvlVIyY
KVF+3vkVHVANCToC3sJBJarbaGrcOnVQpNbvv6T08wtA+JEAXsTFkmLuOWYLMkifDFRkjgutOxQa
2nYJ3GlT6Bfbrl/VALlhYFV9+STUhQ8hqnVXUTUaUq56YSAdxDR+KZp4XYTd7jRlL2icBVxRvr9G
jGujl9MtYPNNFHRXFW5tAH0ROaQV9C2d7+cdr+AKTDkJwD0Q1XO8VNsW+qhPWXuMIvWlFhr0D8vA
rtQKdSM0eU4xptCRmB1otxyp7Yt0DehUNjFeUp28y3z17ffz+svvwzqDLM9J+hMyt4hRlG4xyDz6
eWaP1VU3ZN+8uZ8RohKP/GmIM7CxH+bLriALAyEKKO0mfkitwm2eAntl4lliTs+5jf8LamKb3P2u
nPYD2v71wGBwAOJgYeHQIo/79fBLCXyrfiU0x/iEe2zaaLGLMct9GdGBzMRF4OpI+QVyictD1K9p
ppq9FLeuMDdaxUUzG2CKd2rZylRwwjtVbS7k1C0zZU3xBQHJskaLjKjHHDtJNLFNDK2krPZjIbwr
SXkpFS3mxKLyjp95AbE1cMNl2RtNuTiuTklmjoFQW5Lkj+vy9J2T3s+HsjJrjFClUcidpPOVtswE
kZ5s1RwrX98iY2oDqnSnZLz+/QL6ucLG6/08ztk1uQiSVJxyxpkNKvMb0ZoxGgvTd8SNtsEjeL26
+f2IP7b6+Tv9POLZral3YRwLYdlwCZzsZJ1eXsL5d0QrsQk3QwtaJw0P1Z6bLtMhcVUXSeRNmdjh
UwZH111c6d/cf784Qb/OwbzLPl2xWR/0QpYxB7OxjOIuN8JzzqWEQ6G1OIChsFAmuMzd76rtP98V
DAuCcIUyFBThczDVafLDspri5uhH8cqepuX9IkQOiq4pMKcxXRinQY4xJELCpogxmf/9e/jRP/jp
PVArBrYLAuknyFOBhtZpSvSa6CUsL2JEYGlt4PjXnILIG6MAzAVGTiatQ/sklI+FDwiA7XjUy2LT
o0MsJ8EuzFNnFcapkerCK0fjJdfT3SJpVNvvZdlVh0Haqn5euxAt931dRwadcgzxqKCoablXsja1
OkF3gEMc6MlHZtAM10Ivb07F4iIpujWythdqF3irabVTxPhKjNs7JdNemNDQUNPTZVqLo5PV9es0
QLwpa84iKWuntXLKZU+IurVc+iFlcC34Zv5+tXMoD6Ouxe7TkbU6O5taPRfayhdrGGYaNlRGAmo+
4kwMr5MrYdcD8ftuwfxySPSzOBKAIlPMPctuFJRre2L/+ii4jd3usBKeySYrUzFQJu08GnbO32P+
5+v4v4L34uqvBdH893/x79cCI74oCNuzf/73RfRaF03x0f7X/LF//drXD/33ZfmeH9v6/b29eC7P
f/PLB/n7f49vPbfPX/5h5y0wmUP3Xp+u35subX8Mwjedf/P/9If/8f7jr9ycyvd//PFadHk7/7Ug
KvI//v6R9/aPP2A+fNox89//+4f754zP7Z+7uvvp99+fm5aPLpd/ouW2ItmkKgklhtN7eP/XT4gN
ZudDBX+2JedpXiA0948/FsKf83FOqjT3SwjV1Jn2RGD2zx+iWwUcjoqcyqoS//jnk395R/9+Z/+R
d6CPorxt/vEHxuMcWZ83Nz0obg72NZhGjU13tjhTJciKZZj7V9BVDAzM7NVlh1umIrtF0tryjXxZ
DsZi20bb5V4UDfEod0a1XgG3uCi2w4EcILjrshNszb0wsROvls31AsMMDAy72EN01JmgXEyO0lTr
4qMBSRcYIN8W931fOTmom1J9q5NbsfGS8BBRVpWMXLaW71lqj8doOtR6ClwLnxuSJ9HKPc2BuGTj
+w0/Qz129tib1FG1ELuo1Utsra5DJBvK9BBL2EWotVMYJbpTswCZ1Mtk9NewSrNatJfhxQk7oq7e
K/rVIhmdVbNEf1pBdh5d0P5dUGNrIU0UIY12dRNgoYBlnlUMN2hGGkWxa8TtGF2qKCRk/nsU3S2z
HaIdarYVsxjnuHXaOYm87xPkPDMvCu8UsmOUyruFU1K8XeQI5pbIRpupsF5CXsntzDdmmS6rk1HW
zI7LaZ+KF7XYuuqmUsVXkQrnQrhQo95q9NEqZcFSUmzVlNCQkiexTkGUuf5DHRzKxJMFTwntoMXe
zsaSBwcgvdtE8ttM/tJcJIOaHQ41mwBfncPqrr/D5rW/zi4D5xQ6iqt8UDAQncwpxL14/RfBfHXH
xXbbu+31qb0p3jIFU+rqKFm9Wx1byYs0d6UYYv66EkuzuWwvgtFp3jqv2TXOtG/X/hrdbQFmEgo0
Fv7HlS1tCg0odR8g/XjUJXtSrZN/U9IEOfSzSyCkHnMFtacwg+nNj5xxLIGGbtsEOHtBl3ICAeCq
AVjztXrVbdPRiI4hZdn4RmCdJICRyttTs5VFR9rjiRAeFM2YRnfZOfzHanGthN2h26LqaoOYEW+/
Mxb7yWf9r33Ffa2i6QEf7GxfxbOUiKj5qyuEp/RN47b3gtdZknPy/nXc//+jl6OX/PA//3nA/XT0
XkXt63NU5//hNelz/tZ8PYX56F+n8AKuzJ+Q5DhqIeXLn4/hBZ3bPxF1UGiQwdDgnP3nISzJf1J4
kHBX4CP0JJYEe/88gyX1z1kGYlZARzRm9hT/nxzCdFS/HsIgupG8pA+v/DD1+KnfmqQrf9SjUNrj
mznYQDiQIz9VhuoMH6fwkpr60+pq4YSSERyn29IME5uKuaNsJDOzo6f+Mt+d1ku7pz08fKQrQ/Q3
ONhoN/lt6J5M4SNAQbM2Gnu0JNvHgC58DWxCxVmird1JmjV3OSEQ6WuVYESyugm5MjS57WIPYLdc
OIti16kb/KvmzZc4p3yjXMOpBBchrzm7HNnKDurDcjoBpjxILmL7CG/pmdE6S3fkYM6dEtV/zaKo
EOJvaU9WstGcytX22UN4qUuu7Mwqn6ET3xNWU+eZc8ayc5DODR+BZeTeZIGyPoBSQ9IMjpOHP1Fl
FPsSzmO9TdZwkNfjffAe7KC6TNftelwjJfxRnfioYheuer3cyYd8rVgLGxHCV2WjOjDLLQnbiDfp
EZ0dL3Y0p5kzGru+FF868GO+d70w83X9ou1xvYJJQ/BkEX6/YKNTXvkHZM7c0pOtGLEuY9yK97wx
yU74UsGBbw7jTDM1F2VdL7jBnAOKutDRtjLCu/ksZPqeFzFdHwvxthztqsEo7+v7AAF7Q9yGR/CX
17N+VrxpLh/rj3rtY0LH7Wj2N7lvNGZxKN/wlMOIkfSD0i4/DEZEIGgkmyubmNjklH+eGSztdv7i
vBArv0yQu3aDw+AqBaKqjYPWUrpNLjDFvo0dxNgvJ2gvvUV/4TDYANm22K3yLvJj91S5iTlcrQ54
inroRzMuiE6TVq4pMt2zv+5oD17mpIa7IM6kV2dDiHDlF1q+wQXmBWuwyFtMna4i0/e0NZNkV7ve
EHmdsjU5gp06xa1icZOYsrsEbiC6mqt48FRM0T09IkqfbIMNxGJndSvOqmuWticht2m0Mk8KaE8G
Te8qt/eyQ2ZDPd4OkDOsft05upev/cdph+lpYc7QCc1MP8AT87o16GwiDDqmDS2bCx6LOQPLPL3o
XrVPcdqcLPos2J46iql6WKuwhFJHROfmfkA8K3qo11N91C0sZRy/9sR1sJ92pIUOsBBtth615sLl
bH24jeyF+TpB1WMhsTaQUb9DyS8GPjd4Oq8oMTO3tNutZsaXutXao61d+w7y7pvxnkc1ae8GT7oV
eN1OOPpQYA38dkzfCC7kl3qb7cSPmH4xuBAMH2My5Xlg3qq/qR5i38zwgopmEd3Jri7R8jiKmyVw
1N3qiYbGHn9NO3AWF4ojYV7qd6a0CzdDaUt85OHkCFZ1SSBDjitYtdsxFVzfOP2wpTULAfSAtvRz
hY4qDyaaqNiCUeH9AyOn74cNgD3sZjZH5flvS6PaKVcrXDCFq+4RzkVpBGYNJtXIMWw2TlZul+/q
LQOPAOxl0wdTaso2ikzWcu8/+M7IVQ4yhcakWX/wztfJsbpM1whBmJG+0dGCEg31MJtdNrpxgnRU
mDwoiXFyFZjLbaEbWm4CQQ9vFkeCseV1YFJTJCtS7iVr1MwfSMoZN5q7h+qFAiKEYHSPSUqz3NY3
CnU8y3dPm6Wd3UEG2fnPeL+agqub0fPsSG9l99Pl6Vp9i5zWDY4qYSsV7P1yrz2q3sqjwblNHK28
DWInkG+FLQKlpZFYvi254Q6bP2qDOGLGu17BkoQAslsvr6WdtG488WO1ye3m5CxUYyWygCRehODh
185pXKwHjuOlGzyLkORKM39F76l9oq29fKB1LZqtmXI83pa3SBwi/o5ps6nft7e5Wb1U+B67kzXk
1iq0EXWKrGWHtn/hIFkhVqTFHgJxlbFyVTO0UxLW7KMnDsaFYXZvsMZh07TI6RignmvA6zc4sqih
l8yUuRR9TCN3u2N+W9h1Z05WytPucbVAb75HShMOFdrOxVsqm8lzyWrujKy02sQNdEMUidE+hQh/
50Cfc55zxNFPt+1ZoZKO9aqW20jax97pjmroWnRnJFWLCl7At/1mNPmbu30u7nyqGRW+lCl6yt0e
e63XHwN7rhZlnv5jzQ/33z7dXIP6lND9/XTEM2CEZzXGs6cbfF+Sy3wl7hub3vsNt+wLKiucNuX+
x34IrG/70r9+xH8PefaIuHohmJYsxL16HC1I6/fzrUAQsymuJCPcfCdMdR5bnz/iOaRJX+pDG9S8
wNQbrcaINj7FQMp/yIJ/R077geL7zXT+6CN/en3TIpATqePZ5rJntY93uFtfy9Y8qSsY16/Z7dIC
eG9QeUScvVi3d82V8vItIu/XEeK/pvhcNycmHdVbcDh7ydXdEc1LWmF2e1dzbOTmd2voB+Pu7KEp
JM9qhDSoGPSsfKT1pd4rVStd0D0+QRHzTrFkYEkkP+RJDszJFPAsQolAgqBFIIVHs7GA0mZLr7D1
ZGKsZNer+EkZwZvG3c2Bucv3zVvmaRfLm1CkFAUjZ2YsGRCJiL5utCeZI4WKuUcauRBBlRjTRe2m
rnSdrwzCTEgrv9+Xv3qxX55xnvFPL7ZZwWanD8QzQtnj6pfxUzWqp3Fb3w85wVGuG1NpjdvookOx
FQeZmmKBpRF4E8shly5tl0RtL+3jN9/rF/v3y/eaN9un71WNQjGVZSNd+IBdVIPYXGO+WyfU3Fgy
gSYtbOqlJ2OC53qx6z9o4a0+JEIJeQtvhqg7fu+/+07nJeB5x335UmeF7xJtpAwDLbAYlQdNsYM/
xmxlC3tabJrEy1deInpy9Zg2h452T+hNObh8z1+aSxzf34vEnXrJmCS7pnKPvD3C76NgLDnce0fP
zZTG58Lom/2oOLJmBsp1RhZTQGxw+gCsFLYDTq+ZangZ3otPKSTRGjyoZKo1YlXF6wI/LzQLM7h0
4kanFt9bQgsqye10V64d9F46rh3NCk7HYHISQN4YeWGtUu8XitHfRsfufnGzRI2dIs8V96JAxBo7
WXNf0mHAmGSyFm/wIb3eiy19MEXsc8yVbgiEVkvaoSgH26fmdWztXrKK8GLiLnmN4K/5mJdZwX31
MTZrdWWADTupRtm6pDBEH9IF9zy+IHcVtDC2w7BTKgfnMBa8emz48vGahlMY26lXeoobYkFnNNvg
BdFBIGdDfkWMfuf4F6udOhjwzfIFTY9pZQiqEe7yHP3KXfDCJR19qJ5e4ptskBqO5QUFuKXi0kUF
04ZxVEZtpBOMSHfyC111uXljeDPEMr2TPMe+4R/ah9Vu5YU2emgnuB7AqT3dSa9b87SWrjXqdpDu
DEBPyLWWRl+Zp9f4Y6A98IoIckdmNZknC1OsNdrzEvv6KlA89S0nkog8FYGTDcjJxCsemnhLwWyT
7QQ82EvBTPerQwbTrDOzG18ymtoOZIPVrrIRd6I94nJFzN5BYzJmEyHNwBK5KKxvAShoa1AGOL9T
52QfgVYoRqjgnBVz8G5G4xnE137UXAJB6JOCq5F9eYQz+m1dW1H+cbKVu7pzSyuluzlshgnX7+cT
2RztYZx08RMDFHaDV9KK0HjEb2C75H3enm5xB9MVEjChdObcL3iKlxO/4enaFWkmMiy3QmFm8fvg
omRNm5ECqLjzR1CBLU0SF4+Q8W1I3S6NUCd4lJfzpBx7nOtWgOzi+nIkKp+VVJUeuSnfLYX3tlo3
qbvQnlYRubc8PeIBbGvyaC9h9IjXNZDDLqHsekQvqn3rj8n1attcNIk9AYxEbQTpy2oX2eMWmdj1
ZMmWQK6YOnOu0Vnvs2fDfcoubA3CQw+PPhTRb7J1hA+tGdkCSUD31Jg/Umcru8Dp4ba5mMju0LrG
W/E2St1pW76Elz3Ix4wU/vShsYLftd4JRg/Cb4NfX5gfytgp2K4rB+kJc9Cu5GCX5ocU54yVRClk
vCoXB6HaFlltjPr1MLwoAxS4wpW0rZzcDtm9KuxVeMhG3Ho51DbNmnZ9b2pouxauqGBWhYM5YFND
P2SABF6pOiDIwP2feid3MNPMKR9yT94hvoJuYHe3Uu2J9IGfY6gxl3F2J6ZFXifb8LGWjN4L1sJm
+KGaNFnRtU/Cl9vRmmpL6Uz32rogwVYuJxcE6Y32jKf8LttpFwAgs91w1exg3Frqftx0u/a655Ax
yw9JNJY7TH9M/zK+a3Z4HwlOSEV9n+6RhrfF/ep2eBxNdSO8hgjFmmpgNM6sUZCuKw/3HwhCrI1K
d7vXgGH5k3vSu9fljjTxdc6MYVdxiS/Em/YuyMzaFo7kcVb/XJDvAV5ezblfLt3kqz11F/11NEX5
ZEUu5u2cD7oBmzc7OSd6hj6J3sJuHEiFEEH1YxHYYB2NYkZwPrTiJjo5CQdDZ4bqdlEBmHB9worW
bHE5r7bQmbV6F2l3SmvmFXJI8cNi2FE0iUtbUzek/kV0N0lrsbwfT9eh6oYoNLWIQB3CYjNUVl9z
VTF9U/YxwAQ26rmEkbuzNN6h/qh2i+GWx5PxSL5JfEO0Od02oIsrc7C0p8KLT1yrJtX6k6NuVDNF
OK3Zsg0MlloreJO5eKqfdaflvt52b4EpfvgR5ySFbPaYRbKtucNbccV/kw4D9Rdt8YLq9nAzZE51
NQ3X3N4nn4BHX6eAap75rRERFeb4UWgOkn+ZlZcaLGjNWj6AvCW7xzHQZKmZ1WujAFNyoEjoyOjj
ZuLEd+2HerFwMc0U1vlIGQX6bfuc3lGvoJyWGVDbyd7jwi0bg5Xk8p1vtE0ameHa/5Ea37VP1Vu8
MnX+3E15xz3H7fq64Lzu3W4HOMhtn3l3UE9YPp7frrWPkgIjXDiKCVfEIrv4mpXV3ol3CHLIzyuW
bJaZ+XXfGGjY67hdGrWwTinBG/Ld1NCYMdqD0Bv9fvGxXJdP01N22T/hvriVdqdduaF0iapZbdKd
vZyTe3YksplLHuA20Fx+uzPycS1FVuHIS5JPA6A1BcjlVqcQKSLJTFqXbQ+DJ2wHjxz1RBgF4Oq1
vhUpGd368NbvKRQIhmxjizANtoDRe+LM6T/GbdiSRg++gCKYgUHbUtsE2U2dwLI1adKUm2F5wTyj
JoADqVPSuVj7tnazImjYJSvk9k2iiAv/mhty4eUbfPTojV0DPIkchUOS8L257G9L1Vpc+deRYKS3
xT1tmBns5ORU9dzqkvmkHrK8R5ewNOtoIxZcvItHZsOJn/LK6F7oaMy0/pM7G3etYxsVAejS76G0
jd1s2923FzEvGfT5Or2YjsN24XAT3w8vtMDr924rj25+UV4EA8u+3/M3uqueqgSiLQW6F0bEH930
LjpPyaWGnpCpODhFXoTvK1ztDothXbocr1vhBVPKt8wiJGtvqXk69cUJOwVDvF08DkeFuyrmw+8U
Wfg4Id/FAKjYkb2q3w/xY2RVa8SUTWndHqZ3rFJJX+vCCD3Z+ChIsIaHwlvO1ZRLDcs8o7nUHttD
cdOa3HNVS7EVtPWt8EBEXm2Cy/qW+gPXY054RVPOS3XQ8YhfGMFlfqgcYXurbQqL9t1gtBc0pPCl
uwVyHh2nBUGpHY/G4jG7Tz5YGpzybBZzAUOncKoX2dO8kndIuDEq1rJyab9ZiVNYiUXgqMV2rBiy
1ztzhSW7T81449sDb83IH0R47C7Oml5xSZh4rBx68Dwe3rvcE8TUBt8mOi73SNtJgrnwUsjSm4UX
E0yMIsIocxCoWbyQhEpLa2ml8TY9xi5mkZnR93ZD53Z5odvVPYEgX3dEIAZN/2XloJKg+uvyNbif
oP5zPwSWcvK0zg53vq2bamtOl6urYi3SuDzSknPQUqAmed/dlwuan7R7Q8nRbSRFg4/QK3fNM4Vv
S/WWXCfr9jHk9Vdr5UnmdrWbe9mYhcnS0Q3udLNba8qevwv4f2XJXvvQ4+GKtK+rWtU9WiG1u/Ao
GcFmx4BAv9Z2q6taNpRr1jpHBVbWWwpWTmyC9GQDOLDoLVoSNJ/d2sRMxYoDM39vb5fX5EPQXOXW
UtYLS83N8Spwyqduh92HGV0O992Wj8AI4TW68ZNUubnC9k4oLYeb8EnMrxG8iN1BdSnGb1Lirftw
ByXUkK/qYC5tnURWLLOC2k4iGMret9P34rIGylZtp9diTax9GVaGbucPhd2sg8vkslYttFuYmvEy
eglvfZ7ifYW1nGCGt8GxSMz8AumVOYD0zQMdhGdpTTg+GQReFOjE8oASrqE85DZ76xtsuCjOVaCz
DF9FMQmHKP6PpNsc8X7KMuVAjbpTk097wa0Ga6qsfKcpduwJB9Ejy6Umr10m3S6XrmCnKo1D93l0
pKfWCjNHgVSxw9u+EA9hdSCjKMW7mrISiMYYo5d7lUjVJzN0AJ63qXOiEhC4q84dqDnf5W9gxZfm
aTK0bSpiQrNXg920eOzap4HjRj1qwU6ic4srIREh94rbbjjLdTe64Zpu0/uRIDm8Huld0EfghLjW
m3VVX/SpkTTQkJdUoq0pNAXNS41uZSjirs3sgX/BsrWD3ptc+WTTDHoOaPaQSw9W++ETWrmkniMW
B7vsaun46hq1FMR/oN/eFA4RzNIkxaI8OB80wcvvc35xzh9+fhvaCocOKAn87+vbQJdGAeMeTvt8
1++Uu+FCvEeHekENbbCWznIbPiX3fgX78rtKz49S2e9GnuG4n9ZBtxI7PRziaV9bnDlYH1voez6e
7uMNpzF160zqCPX4TupqrbfOXw2FzlqCcKzeNTAgvdsrh3g73dKJ+qt0+v/b2n+IK97wb9raz+lz
96WXPf/+34gimVb2rFKnov4vC8oMjf8bUSSLf6IxSIqqwcVYfUYU6X8icaUwqgL8V8El4l+tbOlP
TF8g2wkCcCME8ll6/+y2X/21Tv7CeP0aTnRWmUWtEWFzONjIXdMzh4d9VjhcydiMil0/bf0uuJfK
lYthN306+flUlIYc0I4Q21up7Ei6ZFw4Cv8bCu9ZbX/+AjwhgAswW9B6pB9Vv0/ruVrhtaeOsbLV
yFVR+XXLUkK/JB1sLZI3IlWiVsKvYRVAZjx5C2EKMXgPlt8UF38xD8ADBAUO8QqlTt7I123VLAsh
iDpssZdtYgvpQFYZ3iLv5FSTvMFmi4JeYykRt9cJ1A4Fz0/L5e/38rnFMZ8X/97V+gz6gwOPkQxg
UZ1jZf75p1lY6lII9adDGqz0zbiGP4rCUN18y92eucNfx1Hg9KONi2mRrv50iyjBQk/EVZbjnHIv
ZnljyR2lgLDCDUu5mhL/YvDRdAfDaxTd/3iOZzl7hTeMHgcguZ9Rsf2UdJHaTlsUfHEvUVDP9zO7
3BYPSxH5i3rYp3Jq4ZJg+/gH/w8nmBoRkM6Zn6Cxc87h5mWglqmyjOsdUr5WL4m8V+rXwumbdfTT
ezwb5qyXE3VCGnYlw7Srl2jMzLCkjqR9w0T5bpCz7s2qlRrccJJ6N6jbWqMMIJIEjRe/nzDxa4+I
xTg/CmIJXHDSErjLWVm7lcdiRJ+r3A3gCxQTufODDn4ANTRTX5/WxTc7QFS/1tH/HhBOLYtE0dBt
OduC+Wwik/hQaasouJ1AkWQaZYB6cGN94ejc502mgrN5zyhkt2l/GPMHFIhNYUHxrVKdqETETFhc
nuRwX0zEBTXtpQ7KL5Jh6sJTs4FI9kQsq5Siq9IsULNsMrGSQCd0qm05H7dylF6qxWj4MgRNCbJJ
RQJO5Dm7Opc0YGePn2jlVIm6mQbNWdS+G5XDU0PamuD3PE3XxWm5ScXTWjsRFHVk+OTk+iRspuRN
p0rQixfikK6LZmHVMBS7sl1LCjU24UPF1G4VVrtTR8QmPNeC6KaN+FEF04cPidgXy+exFi8EdTKC
2n+YMsFMBiDksmZwWrFbPTk8yOnzSC92CkFxYKC54r9PMRUY9a5ZPFYKGkd8BLoKBXoqJl2Mc+1g
S36xG/O3dob7UMTUQDLlUkg+HXuxLG85mIy2IS2dqguhj9eIiN3DlTBX4m2NAxLeOgXtniHBvTC5
ywV9m8pybcDwWSdNVViVkFwK6cJeaOX9qasgJVG3GesHLOYv04I2woSIV5h0l83q5dRrN7qeuUF0
27TUD6THaHwtIt0sxI+pYRl2OtUkkpbuQQhWm56GhNhCaaP6v+xu/b61lzElxsVTknR4ht8WAyiS
5cnGU9H7/eZQfrU5ELQHajb7gfwkxgJiEcPeSi53aUPmky07xU7EYBN0dwpNxtXC6bJ9ISH92RWP
FTV0oes8ZbEO1PeBvsJCTLASfFCpBSgZhYoccEF0oslSmJVA2QrsQ+nTLEGhKMwHN2lDW1/SaGhG
WOdgIyta8/gO98HES9YlqzldZxTDOE2p58n7QIq3y9OIgNfUHaVmcf37hz/Dqv+1UeH7S2Al4atS
Zf96WY01m2FYquWuBVQR+bAJAgegjF3bkuP7lB9QGrMWFriI3w/8iwMCbDUxClOOoNW5WEUZV2Kv
Dz0lrXYd9iFl6m8VrH7xXr8McRZdD4JfpJHIEK01q7mD2jL7+xm0U3iFFR+W30zlfB18uY7x9lOJ
5OYriRPvXAgtS1XEE33StjZ/iuN1Ut8qy4fFlFAAba0VFdXfT+DXrOXHi/sy3FlTcJm0unIqYoh2
jFJ4fVTbfQ2+DS5UHN/9fqwzs+yfBzsLabRh2cAJz7odzEm7W/k3grTXBDTeINRG6WNO+w5VRPNE
6fqbkX9xP/KYChB9fdbCOV+foi4Pmb+sul1B0tpovbtSO7OOK6tdqqhDgHsqqn1CNqponsKtkKri
bVQ/CjLQvq55++bb/GrVfv420tfdMgh6hBRH3e1mll3UvKu72CHSpXgvPkfNIwKd33qwKD+FeT/W
1b9n4OzuLv2ySmHLdbtRQyy0me/LmKvzKRqvkN2j4rdYF0PIGxkshX5KM05GKLMspGGn5p1Vt5Pl
Iw/Z5ps2eu/nju6psk7gn076bkQHPVMGkFXyZTajARJ9Xaw0V+A+qZJkvaSapYOGEqnc/9BYwyJv
BCGeIa3vn7ZVJ7x8M8O/XNYkVwgtI8lGgPd1hk8NwTJuSN1OcVevEvK/9HdUW8QZl8bBCYpX4iw8
gQs/topv/APOOJR/r/JPY58FfH5SqcHUscqLjxy6KCjGuwlAYgroYj2CdVwdlNrWkN19Fag6rqzv
vFV+udY/jf9TLAjVIoFOtRPpFOgAXZvTvdB+51M0H3s/nVP/GkUW5vX2OT0RsSmMB2Z4NXBlFS+J
uO2i50aZzG9e5e8fRz6nQdWLhYoCCdOp/kAdA1vljgeXjJ+njU+f1YIwiamuf3e1/CraXf1v0s5r
uXEkWcNPhAh4c0uCTqQo7/oGoZbU8N7j6c+H3jkrLppDnDN7MREd0xGdrEJVVlXmb5CyQnnBUCmz
TQOHcjxYrNr6YF73zyMvJWaL9usGDmyxtOw522357A49iTfJCllpIcLXCBVZIQB65SwUZHIeYLAc
uRONt+z8sbcddZn69FFCHAC2c3ga7dxZdzrkSZLwqCaOtSQOH3Xk94griYtbpnwlgrySk70eUPh7
TRx4dn52CBR522BALCV3BedT5a9i0A2STCfPSYDhiOor+k0br0O7utNooadrS3ofr8BDYS37Rifp
gjCuY9vBP7oFEdLmL2Hnr0oqvJmlLD1K7mYAkagFh+tDFaVqGGriU9sdM/clEI9lfO0KN0F25Y62
MDqNBO69GZfZPp57+pxN2ScfZ3JOhq6aS1LHYijs4mBejbBc907dgSFaNsfsjtb9zJE1F3ByVopJ
nrex6tN2A46lISOYRneXd9bZjXUypMnFxpONTopjhuSVLgDpQ0tnNghnqtRn08RJkEki5rJcNoHH
MMoEAnkMSDx68SMK8NrMF5obzSTrWq3jlwi6cGIBz6ishPt1hWTK//+d/R85YZJbhSETGgxGmDMx
3kqtt+zadxkHustf5uwd8HvSft+jTnKrmTVWVqtjJkjeMFZZijItrajZYrC2kLO3QHbmrIPNMbn8
kc4hKSLYJf8Ws/vPdB4YPZY3uV4dXBdYSAFr12+Xlhxi7Byt6xKSWLfpO/KQ4HBv2jhY5TbSVxN+
ZAheCMbPzi9Rjn/O3RuMmRz3tTB3RYukq/7cmw+18KvzzE+ne9S151g76o6xcvxDVr4N4YuoHcWA
V03Z34kVD0cuaKr/XGu/ehe0syUe+xxKjUUT7N6Im3UrD9duJq14GdulBm7G67nGgElIa812JQAK
1SPCFvwRIFb+5HDyF3SwwPYA5YoGaZ0mKLLTwyl4WtWtsynbF8+/qZGu11pkrVMwKDkd/uveLGzT
xTG+VfjvKuqVRaPdptC1m9ZYxpJ7zZtk6RoqL83u0Qyx+PXalVI8NHAUTbhtMsQMOXz2QVtG0U/L
OXZogAb+zhzUjYP0PGAu3QFZqVcAIBw057aNEdLx3Af+vdeHW74WcvIfTipeZ/0OrFhsNC9C2K+L
itKrSMM3yXd5XtiOz+UxAeIfH7sWFnXr2j243SRnfLQRtWCX+fHSidtlRyNcbO8Mb4/6PVi9eFkq
ybqsvmLpGGkI3NWgGPAi1YQ7xej2momWaF/ZdVv+CuN+hb/5dWwCzwoDO3IBGBmHlI6o4cEwqIqN
V8mLntpFAWtHkGlJIzDlvPhwIa3oLirpnifmskAq3AcuNXgVkKlwlyco0LfoeledXaUo8UVgxSIg
Lkq7lYo7sfxV06c1gaFc3mPn88W/F7wxub80AoIimMVUB50Tp5U+NfNVdd4uxzifw0epZarHCOJN
kt/gtkrVqSb7WOywYoBylN1fjqCcz6/fISZpL9OQsJbGfYuHCxJWXDPTH0F+p4qvpfAqcTjCdG3B
M0faKnUAF9Q7KF403MNRuG4pVMJGyrONZ7xKQbbQwHX1eoCD6YfesGK496vNo+cpS1zh1zLQvU5+
9ZL7WGhXrao8DZ1iRymbIRVfLo9rogf+1yUa9ZX/nbpJolU9fUCLyqoO2PjUaHfclsfwyvxsP1ob
XE1e2qNb8v9BEnzmk/1+Rp2k3qw1HSvvjIrbpgw1z1vWLjrCyXYACwOpeIzZz3zDuZDT2olaZgiX
kO1FTi5Zecnq3r48m+fX+r8nUx2T/8mg2lZFEktyqkPV9pgDgGR78wRpZkP9zX35O8rk8pjiwp5L
OuNwrrOdZItf4AJhC4E1O3ZfwuyL9o82EdVozuLveOO8noxKRS1UG3x2V2X/rkaPjLRVBL0FGOsm
nzmS56Zw/PuTYK0UBl4iMjgrAvDub3VaU/XsLfP8/ft7SJMrWYY9g6trDEkDMeG6awj0nq3fKptQ
W9HabldjKlz+d4tjkqSEsJbbrBo/W/mcKzkY+VsdufPLQWY/1iRPITae5WFJlNIZKazL+MpdqTvR
Bdsm29X1LJ1lzA9/3me+Z3KSP2S/Eyw9Y8lrNy5Uj+jBB94Jaw9C5ZInsT8iMVEegw4BonKdFyvv
as7vciY1a5MTppZKXJG6MYU55TGXX5GGvQ+xXkiS938yuQraMqpO2fC30sTp4pSVorL6hpphuSqf
MZTfirsGSiW3emCOczJN52q9FuaP/442WaQq0qdpUxFNexjWvPoA0vv0gdB0k197GyygZ0FC1B7/
y0FO1mmU18gnSNFYBxjWcIltSIkG9FR5DQJ3rcwc3bOjnCxY1x1aKOOEUzf1s380YDo2wE6rX5jN
n2qv/If0ymm/9+xyOZnWyYrlotBXrUHAwICtbapbXf4MmrcKf6eZmTxbaPiONH1eJLrky23BBxzb
eC6ocH2HP9EufpjdhXORJkdb5GRNXsfjUgGUIh3Cq3AT7oojV8WZ19/5/HIypskRl4gODmchVaJm
XZBWljXmlhT7jA0wvXb9fzh9xp/+R4I5CTg57cS0DhMOAWrZqx5WmWRre+M+3PWH+GaWK3f28DmJ
NTnplBIhHyVmcOrG3SKm94MXSrhyVyI8apCYGyWF9/GXFtDfrsfZKZ0ceVUiB1EwLhMZqSUUWj7c
HyCogZLTy2tHbVwXvOfM0hxHcmlWJ7lFU1K/QW0N0NqheMyjhbsdCexka5iI8OQ+G0wVl9rt5ahn
z4qT6Z1kFh9dHS8Lfq8dpOW24aZde9twPfsZ5wY3SSkl6j612/61G4JbeVV3S+t+pB7KmHnDs3Xu
5z4ite6ZGZ2kFQPrKE/xSCstbKfYRTTSrTaK+dOLfko+MHWo9PQUo+A+UaRrocEHsaUPFIvxQRZw
vaI9vNAyntMFbF5ZxegsA039qdK7Ca58Lzs28oc20sJKnTozKG/1oSjQg8m9bVz7tqfuU+lt6D9p
Mq2C8D6B1F71r32d/myT5NCGLKS2txV/b1o888VPxLz6NNn5Yb1RQmC2YCnbyFw7PoheQ+VlLy2s
sFuWuriMzT0+a3Yl3VqOb+OuANav2Out+KB48iYtmx8onl8ncnnjGsKbaznrSo6WQwcLEhta37sR
deUlKaMHqa2WRgv5E0p4RMlD1mFnAZs1xXKPef0+daxd4xorle5ylH6a2qOMfEOLm2hGHySoHr3y
dQAfEHk/U9g2fffu57ssznnWZ5tGkTdxOOzLLnxKu2upiWwsA1bKsO9wbyv7Hz4ggBxArBf210JO
zSp4lYXnrAbCXX+WwVte3EfQDmIzuKL+sYxhQQgRgOCaaxQPfyhNq0pLDoie2jqdOysUt1KfLM1e
2uYtdJKqK1Zq6+5abfgcPysOaeDNEX9u1A/LuE/1V1N+qkMEIyiMOBUgbjG77QuUxngRmgm8jrGK
YOTVopXgB8TIhaZxgpkeJlIqdHzLwuFEukGW8+B2Ia/E4atLIcoF+jrSB1tTfloV7HtVvM0KRBk8
f9PpTx3cQCy9VgKoVVdBJSQHFq+YC1OASiWtfVh8Wmxdc238gezar7AfljqcOS2VrkPd3MepC4i1
fclyfdl0NLNQMYazH+A5ppQHqXF2fpauklxeV0F6ABxmN5QsXNDxHU4pkljeYCh27ab6VgbwK3sd
ElTZQlVb28ubpWxUm6LvNoFQLjr9xwDEP2hRq7P6TdSoEElcZ2UZ6rpzI5uG6T5N46sk6DOAxfm6
GTvFSnEFFrbWqHg7yQ9Z6p5F9w5PSAYlOQu0uu7rjEVcQSCPdmGhLQUEp+pR8byBIqGhSaABecYQ
3a0ROsq2jfWV55ThIrJg9xJ4rZ2Z/qr3t4KzlWD/DfpjFd9lvB39fJ8U9xLKgmr6I/e86yjLlgqQ
/7pQqb1Ia0uBM8TjXlD7mwZLJmQHNyPiq5PaLeISZfxTsFhl4c9+QGUiNqOVVZo2ZNZ9npMgALJI
xouYP8rih6EbAA6KZY6COFJhIp4NLh02cOsAdztRg5By6wCMSV3NHv2diibCNg9PCVOj/yVs6hpP
F+XdTF/06MZM3gb1mEB98HdBcJU7qNYUn9YgrlXqGaWh7prWHBVAtx6V0MKJbvp6eBYk5BW87Anf
tUWa3w3dtkdSPwXkHSCTEgHs6rJfptIvmgJKCAtfijZicKeF8kqNXgQNfIh0l4SrUA62XXtf+bcD
dWq6G8ds8FcAJdZuk9w0JfI9cGIDC8JU79lKrt2q1pOALJQmrPT77JB85MMhUNONE2DYeAyqjz5o
jlU0XBlidF0IzataB5DaBORF6v6gCHm8APv4EJXZLs4QzRnAjKsO7xPuZOFrAoEjLEy64XTvcBUy
odH5QnuTWRk83eStKTGhKNy9GhVPloSOD3D8BMpd/ukY+VWeondTY/ZSmssee7dBFzYYA3hxeJeU
v1r+b4fUluEgDgaMKc9gX9AB0DP0bDJrj1PqgxUZu9pLthFWhC511UivnhsP387hrjPAGOfDSmYj
S1V6mwF+DAzMyhqn3stQFLUy/tG51tJ13ENapbYnpRsS4dL1jmUGKooybGWEL0Of2EW+id3sUZOs
jUUrqK03GhpHQf8YNnTbLGjQSXCT6VBUPW+f5AitxdU2MihQxS+xdB8Bb3J1chY6xxBiByrlXlhR
1hSXPqtg8B9CVCHNu6jdm6SgWtrk9S9Vv9ZAk7ZyaZvWlWtYi1K5L9P7FLLG8Cttol1QO1utv1G4
56Dzexu2j5W2rrVjALZdlQNbKVCvq5ydIr47Jru5QV0OS8pwJJenb5ZB8Q38TyyuavVnApHGeNci
f52jWCIn6rrN8mUuf/jlYx3fBcKBU2CB4LzW3Dsq3n39teYEK6+IcYIlHWKGGeTFus5g8kls5Kjc
1eK6V9+jxlkCI0E3702Uf0rBh4GUvxGEqy5FE88koe4Mdh928gpMP4vvv3MAuKFkvQgHNCT7H3mP
JaHzliUHX98FVbMJit3Aqd/4doiWciV9lnCSrCheiDll6ey5doRNyvFXB/sc2g9aeK72LPjwwVN3
nxi2kjirxERgofCgUiPu47VLxSeFMqe+Wf7Q8KhO4nY9iNqrUkHPkhESRCsFOkZsGFs5Dpeh+Ogn
PCTLdF1G+Q8FeRw9UTZqI15hQMFX3Retu5K8nRBW9tBndommr44wVeh+jSjVkmmrOhTz3GNUao/C
iCm1PhRWt4H2iihts5Z0D3lBkm5jp2DLXSfKu1KktgSfGYKL0ZJW861fVI/D2NOsM1vSoQOHuyYz
2JLlOm+7hVg8AjtCZSU56IiypN3REPYpEj2RZefmVQITlwS1qcKvgmUtR+jcJTCvEroc8RENXrA8
77gKL9OA7n+SIFdDX0OluooLQ/yuQISS284GnbcayGCaiyQWrDSXXR5giCmYqCmUaHL5t12N7XfN
Ty57G1Qc3q34myYm0H79auAyQHN7IQvFpmnMhZddd8WH1yZof5V262I96IvbItOuBMHcmeUDR49g
yXgoZDZiJwvfx5YCFlXSD9x83golW2acCOi/LtO8ADOIcnK/7WA7Rm14XxlPqgOP20PnJ4qupL5l
p+P/7MUPRhmuM3BoeZ3biujYptHfNWDwNM/apYm7DbLgCUnovWIKO8v3cVmWD5JU254Sg3d2lor6
3KToPHXeh2noh0DHntZ6Tctw03vDDZA8uh+SZ8e1sWk8FXsGvb+W6NZ0pvHQYL/catAFB6SFZB6C
UIp9hu02wg4tZzDNbYI5MDzIRrFTOJ5cdeQAH1FAoq22Rnn0oPQ0OzBWG0RjjYEgpJTyzilRyUFU
nkxjDr98UBCR/+JoNFdY84l51dOztehYD8kPc2QVBg/1gNoiahBWkixUJkeOcA72NiEEZSUMlkU7
Z7lwvhz7/ar5DTc4qVj2phPqVsprA3KaCf4E/Y1ttkLlqacgKy6Kp9n3zcxTQ5689rWqBmbeEXF0
l4zeyk28GTFN8W1+g/DQXBXjfDS++GhcgWb25MWfc8kdAolWbLCr37N1vBmOo+5UDtev3c8Vvc6/
wL+DTV77HuakahgSTKdrZ6q4YGl0tZApvfwSnZCI/mp7KN9xJi/9wpG5x4+Dcq5H0T0x3CvYWddH
026W4eMoZ5U9+eI9nIjox6w+zfn36Xfw6YM/0oxaVgjerDt04bYS3ru2aQs9+G5Cw3TkVTC3auZm
dvLibyCDhMgeUNuA4pVCrq9uyq5bz8zr3NAmT/we9YeYli3ot4/6Xdui3/zFjergHdW1jvIYZegZ
FNjZmgLMBsCGGNoCieVZfrL7QoACipMBrgh2o2Jds/V3wkbdz1bYzu6C7zjTWh7K9mrX4lpPhU1H
+4uzZJvtRxm/ZNXvld3MNJ4blQHHCL6GaVIEnkyjFXeyirZ+eUh09ye5iw47ci8piABsyTFVDho4
Zquqeqc8tiil4roOoc6ML5C+WndKuGqHhD+jp2jUMxXAc+vIQOrIwgQGyN+ULoOFuyxokVrwCM1e
Qvcm7syvZg7+MaFc/mt/nkaZrFZ10AcxqLWCSlyHBh+n9yIeq3FVthSe9N+06HZfXcM5bhBas5OP
yx8A1e8z5RzInsifYrc5ujv+57rS5UYP3SYrD5x/C6t7lUJtGZjxwoi59llI8+wT0ODjwVSSOdLA
QfntE6LL0iufRYlmh5/wfTBtxwBpiGpzkSEwUuWjQlTDU0R2lhIw6pSLggnpeeBLIfiRWSb3Kk7x
AimTpmR6P/NeXgileKyowgvhi1Yjzm6g+KB0V0oi7kJE9PwQh+lwJ3XVpgmPic9Tw8XgYCdKv1xe
eANuJS2/UU55vxbSLcb1Gx7Rt0aavsnBc1sZXNJRQkRhpQofqsg9BFRyu4a3vBTfK01/5ej1wciR
rvHKYQ3ofeMVd3phPoXie93X68LiYjCE96r7UvA+cd3XrOCEFjl4IwWXbkCvtbCq3Q8rehLbHpUg
JD05+P0Kv3HkA9JS33hlcIs88FLmPiGkyXUl0gIov6pM2paSYXtazKv2vvDgoGfcqkv0qgcXPym0
lbI3QTZGYyjUEz95yC3N9iPhoe1IcLUBT+jqUYnMK5kLiAbi17lSfHUlUbSCNA0e8dqAydn7X2wv
8LToRpXjY9NAdw+xSF+DFlsgC51tAeguARTbFvfHsNtHqG61/j7HpspV/GUoDDZSa7akvFrYX4rd
vtNxtU8oOEqtjenEolN+aaq/1pmatAtZH/HehdOmCtFdC1yXCbFD5BhS5G4kI1rJvAVi1pvSWAsD
ZF8tKrtEfA16AfTGuxq0a0OQX+vyWfHKfRa+DtGjoz22SriOsQKIw9TGBv2oFvoidJWrxo1tKXou
XaRbTCS5Snfjsh7rIOAKikaogn6G1KwE4Ida2cxA087ekE730rQem9YqdS72Em+JdXJr7EdF3Y/a
Dj/Tm3kE9tmO0mm4yZFgRoOvA7YouR7JV85VuaSjtA8PJiockODv5iXgzlbwDVk04RAqmC2qkwPd
koXWDCndHITtKHiKqO0P5YiGwg5JyB/azOFwNgGfBJumxgLKqNjn5UF0jrkbrySgYMocZ+/cOX46
okn6axVBwaoqKQ9ZHNgl0mSOdXc5xZ5FnpyGmKyKJgwrrO6ZNHUTv6MrvjTW/pV8y1Zeon+HOG47
S3SbG9VkZUSBNVRYMpQHPds7xk3jfs2M6ey5/f1tpq1oJ1crrzX4NqOeZI1A/6G6Jc37q/qp+Sm+
xbvyEf3PTfFDCffz63BmZWiTd0GnCkLaJ8yo2D7V8j42u5Xm5DNXvHF5TTtHJ59NmzwHAqHKBVIm
V5PhWCNzHXfA37SdIuhzd/TzwzHYThJ2IH+4DnLYBE5Ty+Ou6pdNs2g3ZGYUPXjsNCsUoouF8vX/
dWv/6+aBVcT/Rp2MzxiwclCroTx4QrA1FJxjOJBnlsn5OfyOMXnlOJ4pOJ0hlYAmyuehofyF1peA
5EJwdBbmPn8Ych4CxWbuDXB+/X/HHf/+5LIsR72aKmZfHhQHdQ4KYuh1zAzt3D3ZOJm+8aOehMAd
TJVRGx13gLFI7/vrMddzgh7bh3mIxNnxKAh2wPBXMKac7GewmMag5RWKR+qViEFD583lwfNn13eI
6Y7OeuTmhbgcD5ORlZaseY8yec2CluKm2iThpp7pzZ5dHCcRJ7vYDLKmrxUGlYTIeDVLrJop5B4t
f+5Yngs0WemNGIIp1ghUrUOKrohgC4iau5t4Jy2lVYW6i3ft3szWE87erE/GN1n8+oB1kVEyo4oE
3ZempEU1MS5iyngIvlCr1GVvpaTCY13P7LuJSdZfe/sk9GT9ezrmcU3UjIsTVxDfLpftV7Autu6V
jrsHovbDFkFOaXFoVt52FJGOrvv75BqIyL4AhWz/E0iYcfJ7JpvFkly/CC2OCz3eiMJz0PwC+zmX
Rsf5/CNhnwQZl8HJjsTuwdeSmkGPorzaGqRljRWZvzQXziK5SmiPzSzgs8WV02FNLg8ivlC14bbj
NKMZuBaXip3d+D8wCEB2PTq6y+oOwNTbHA5MnkkH2uRGQcsvaJKOBa0XB81/17TQVoQOwfXILrGY
KbNPvfrRU0wSreYg5M9GItOeE1ZVg9gVrJZG4m2gLQzhNsSEvORhVBcskRClUMObmaS53zpJXXGa
d42vFuNv/aytZyGe4xjNBNDHbXjy2ZtAzKKhYTL89IE+qKfNpY+5AJM85RkOBpnSmD64u8nwdeXa
Hr26RpSFsxdfhLdZkMXllTy6QJ0OqfAlTwjHXKy63rK00KRvf2Tde+TfYVS+mDnIzt4+vreNPklT
YgZnQDcZHvq86/i+us1ughv/Wj9E79mxuPJWBlyRmTmdizlO+ck3q33L8BOHrWpq+ziElKXdN/Hz
5YHNfbZJzil8XpR0PIhR32vhnWz+uPzvz41hkm7cSu2Ewh3TjdctZPfBTW+suTHMncr6JMNYNHNS
T+fjBDvhtXgbL084Kl2N0of5TfY0t/Dm5mySWPC/Bt0T1hxZwnuYPvWdO7Pa5gJMskEfdBWa0nyU
3kFQgU6vkjtzh984JxfOgSkRow4M2Q3xu2S/tivsNup7FDzK1ahq1+IZic8q1idfKXhhaiY31TMX
0CskIpOj+Ijyc7aZcw+WxgRx6QdNEogbV65RQ3nhAahftcd/fUSo2c/V7J3q/Av9ezcbk9QhBaGa
OwmpI7Pr1Qh2G7Y63irKlbkdrzn/1RYwJqmjEqXKdBWC0bSEmfOcpC4t6dfLQcY19+fsqegrw77G
pXiyBcJyEBW/452i6AXiG5+y8wko6q6tS1t35L3VW6vLAceNeyngZBNgcF8HhdWVhzp8MYtfEvXK
SqLihd7v5UDnM8j3yCabQS8qM01kAvXpL4F2nhX2yMLsLgc5q5FgoO/11/xN23aR2ORJYzB/tO22
CS5KxbZHSxvjkJkOxflCx0mkyTovdM0KoYqXh2hXvtMMN6+AjmCoZKy0TVIu4sf8DZGRma81TtKF
ryVPFrymtUEk9r83F1DWzYi1HBGscy/Kv7nrfU/jZK3nVFqB/fCxkPp2X7qUWv2wG8wF7oIML6Pk
fAX439vH6DvK95e/4fms+R17/PuT41LxY0ewfJ6zctpSd//ojX92ifqOMC7VkwiBkgLrKjjMakO2
E4qoPv46lwfxN2fZd4zpgVk0cqL7zGC5EpejW5IpLNwNimfrkXo1utbOTNvMRpYnmUOT667reqYt
6NAzxu8sM2hVl9m+NB8vj+0s1Z4WFma4KLsBgpjMX2wWjWd18Tg2aFerEE0QDKOQITqWa/GVGw7p
fiXu85ccJeC529T55fEdfDqxmqTUoR5SZYFDC68x8Ovl5fH9zdb+DjGZSiXVhgocFqnqqtg1t93i
Ed2x54Y7sIJDlHcXLYX1TMjzx/h3yEkarlJkclIvYlQP/RL4SLlEc5SCxNJ9RC3qiPrPDm+VuZfq
3xzW32EnSbmPc8nxGkaqbrT19ZhQgAutfzerLw/wd2b6M3P9O5I1ebi4Qe6aJSWXg36N1mDDLRh+
IBJoiMHXuOHpS9znVhgh1Evkr8hpx/J2HkM+M8vWJGcnSZuWqsaPMNKbAUdX7dUCkR9nO6dRZxbR
2eNOBYRooWiKU+0kgxZtKBuRyDL1HNpu8o0y9AjaztzKz+75kyCTVKkXQlogw8OeN6Wl17R4TRyE
yMLTPbQvf7/zK+Uk1GTPe7FoqcK4QI3qyuswFgvCnRUoWGzcx5h5+F1nm/JNhWhbUUhz5cez3+0k
+GTPq2mg5qVMCdw7KB/usMg+rX3+FX/pu+yXw6U2vZWeKHlgjjaTVOe+4iQTuEbTaK5BYEk8dhU9
PKK2v2amVj53qJ+Mbrr3GweU68DUDkmwrnoECwKMwZyflvzE43gZdIjORWj95wtAcjsdkemZHzCu
xT/25skPmGSBQjekWsBlnneXey+NthbY8HVLUFgjZMa15x5e0sy6nVYxqlqNrJo3/0G9w/lQwJUx
XfpfIi3YQ/UsbNCTevKyg7O0tpdHOhd3sv8bSww0sWemFfOp63718XsM2FRUbi6HOV+y+p7QaUlD
rHspV1XG1195t8oHwDXpw71Xl9k6vIufsi245uvqHaT0RkYDpdwVo3j+vPHauHAufNdpsSNwfARI
xw6tjLlHpEbPTrvR8QAscQ0ULVwsg5mBn2/Sngx8kpBSvzPMclxJ3Wv9LuGJ2r2Ydn/D9Wq8ptL4
FrD/uzzZc4OcJCZdCa0mGA9rU39ts2Ttt29W+uwE77HlYZz8j3SNjJMhTnIRWsJlqY/3j/6qxJAX
OWicNN1H/1O2R3uBub1yPgP9LnLLMrLFk70piYFZGxXhrAzTMACrAgaFYSLN5IDfqsB/rpV/x5me
zyDo+4J293in826LR2MfUkv+pX10HM3910ijdtbGBmXNVxTFh6WFXP2AVU63oGQ2d9bMjHl6TDuS
J8lSxCcd2Yjaodlhug49MMHFdWz3d0+pMAukO7+Mvsc/JumTN0Eb+oMpxx6lhJEkh9uA7zwXFkaf
7UF3Hv324/Kq/ZsU+B1vzMkn8QbTl80g8DlPH9pVdist3JWZHOoAZUR8OOxgVUAzEhfwcmalucZN
eOlTTzZpAQsY0B2fOgUglDS3GTCimdHNhZhsykEB4uuOiVbeDKOr8CassartrqSlcJX8SJ7UYzz3
Hp8LOdmXTprXrpGzaMYmvbwiESCgCbniiGgtJgz/h2V6/tj8/oSTy8EQWlEojLfJUqwOfXLIAm9Z
aLT1NLQg9WUbJSs3w14BvRtj2FjxWwRr6fJEnx3070Y63lww1yc/QdSEIRJdqn+Cfy8HnybIucsB
zsrxQQukVf+vCOO+OVmnkWsmZaKS0S3a9SZ+2TgWsCFH9INjY4e0tu6ie+EXNhCoT9rqTOn8fD3n
JPwk/XlB6IpFyg13bEeMZGufkoe+Tm/m4LvnH7XfkaZ3knII4T9zzeQpZFF8hjpEfS9t7AASFP1D
qh74A7m41UC0GEJMfSScVdZzr/jzdYOTnzG5olhihOD9b1TV2tkY6/aHv6pehmP4mK8xkAm+Zhu3
M0voj7tK6Vedko9vCH+hcx2z9u5dHeBA7e+6VX6bP4BaHt4ur6q5mJPkh6IKXoojlkuywgXlukUk
inML9+xd72Qix99wsnCRYxODZCBGs7ZeE0T/3nC+/voXP5mBferqEqhg+3Pu9Dp7eJ3EnaQ+ARKf
brBpaEXuSmohYoDsV67Yl2dwLsok2xVVJJZVSmvBxW1Zab4s9EATIl2OMrf9ph2ZnleB57m/JzG4
RWFrq9yh4YdRjTCjDDe3IiZpptZFw/UcVqFSYz8+9Auh1tYzgzmbr0++zCSXOEWnGH1HDBwiJchE
y8iu8GQ6+rvWtq78V3EWXz4zqmlzJpfCvBRzWgaDS3tpj+bT5SHNrAJjmiwGsaVwxCqoDIxlZJxn
0L4GVHs5yvlb/ffETdssgSx3TRwwDGVRr5yNvDJePBR3fawO41uEyTBDXF0OOTdxkwQB1LqtWi7a
B0n/GXr5stLnGmdzidYYf8JJflAGK0QRjtWQ/0qP5rP8lC/HPrexiVxKtD7mTpeHNBtw/JgnAbkR
YWiSEXDUDRk5N2iTLqsr/1a25S3WTzNTeP6GefLVJinCEDWtzsYtFeyKRwyph9Ha92fwM//Q7kan
9/Sm+vKLDXj3mYHOZN4pyL6QzNYbKtq4bbYENr8CB5c8CDG45IV1jXeAs2juDHUh7l1bub0cW5nb
EZM8oiWBEwQWsZEwWqn9psqeSxnXYOQA0mRZhe9WoOEsLyw9Wce5WXt3C05VzDEk1AlK8yHMs+dR
BdDD9Db2fnnRPlO8Vw8tLu2rAiOumOVqyD4iB/4Cd+6V4od2CAtWT/RVPrL2lOdGjjaXRzU3qEni
8p0wdk2BLGwO29DV7VRfwQCcuUqO/8gfr4Lv5WJOCrSAMHJBGO8BfQxzKhGWOM0suiqws0FY9Nqz
b/ZIBFj25aHNrdKpXY4WRrURjRW2km61hsPmW/HgXwlLg261fyu9D9fRnYcixsyUzu3G34qeJ7ux
FapCTcY5hTv6DGyXVuGINhjZAeCn5vHr57+hhjoo2vSK+vv9fRLPtyRZy3wyGu/LbVFhiogEwoDF
7D+az+84k12voUseVgYbQN0gMTHYoyftAJ8Gf7ZlaSMJesyw9kNYnGU/F/t81v6OPXmNFEVdmYnD
caTxphUWaoLMLzgsJhWGibwortv9bMy5eZ1seEsvPCP0xmSzxNcaxbxHH9G3aoETNfR9u30QF7BX
/ll7T/se6mRLDn7SpMhTUuj6gI+x1LZ1uKKGSdUUgQtnIYtY6c182ZnZ/e1jdrKCkOLwzU5jBeFC
F26HD55ia2HFo4QmLOLAmKlm843g8aD9MyuYY+FJxUBm6qdQ0iVtBJfbbLBrbFo2q3Dl3eg7/aY/
dE/zMNLzY/wON/79yRiLykdg1wGGLgb91iklW81eZqZxbkTjgjoJEcWNY3VjI6q9wtEv13HiAyy6
x6i7tZNjsI/u/uGX+x7VZE+ig+GnvsKo1A2INnnZbgxp2fw0lumhteO3/gE9iWquUHl+Y3wHnWxG
haJoraR8OXfQN0WWLxoFKpQory7P57i/Li2Qyf7L+7DS+pYwjqPvWs5ZTUrWA0d96mfIvGhLj4vH
5ZBzi2Sy9xwc2BxsYMpDKFiLQPqht5+XA5y7wJiibkASNAwW/mSJiGlpuGqco+koIW6bvivRQ4HQ
jYUMwOVAZzvNp5EmK8OqZUuQioTy0RUXinhYFLfxqtsi0F/8wuhg3T/g4pps5qoMcwOcrA23V61G
rAjrFxjSGvjg1K9NQIfr+b8c32R1pEhLNUJIoBGa3R4b94Bcio5VvQCFEgJBt+IgRDs9fp1Da519
tJxO7WSVlGGqFJ5G6PGA13/z96VgCQhuIa8hcOFU/T+kXUdz5Taz/UWsYgLDlvFG5TCaDWsUhpkE
c/j171DfK4sD0Rcue+OFNXWbALob6HQOxj4dznrlDWsAlSBmhQieUt8ovkSdAj1kgOYogGCKpJOY
YlYUxW5JfkojQDU8tYARG4fbBOF6HPOqL0u4x9riWjrjPSU1kWttaFoAxyQv2aDYRtntgEJnzUAI
ryXcyICszkDSPQHTQQo+OIvf8qxr8YzZoPG5AiUBFt9FGDkYExBp0ReQJfp0HpymPATiSSc/quKc
gee8GKy64WzAIuDS+hlr6kGNSKSgBMpseNeDnFe5i3ROgLGZEcHksLaQuBGise/VxjTHMaMxFjkC
HUxv6P0AQjASPySpeNJi000ifZcS1Ws13s21vMC/L+9L9KJ8q5srzlux1tWsxTUyPHX+uFteVuAQ
3/FmVbb38UvQctArQSUGm43CSIFmL8Onl8BXCn+EEyfjs22gq51ktDWoirnPgURzIuCqFYJfsfEg
orlYCokXjsQVVHpUwo8UbHJGcNfWzVUILP2Y8noLtrVWF8FWaZoq/vPnYtUqrcQihp9Q/ckVXjOv
BOFuj9SGYgev8X3k/ysr+UseO3pE9DybwC/YnmZNOoVqs1Prx4y0OyN4TNveleZ01/SImGVAC+o/
BGBIDDzI7O3z/foEJm2kx/2gdmIOO2n3TTc4en2jZyHHF/KEMNoq6bQFlRuMUYhFew5eSow8gy6K
c4Mup/PdJr6WwqgqgJIKAibK9iSNxRFDvI4Ug3kpQKddfl+j3pxMqRuMs3f5EDeLBYb0JZbR3Qqg
j4JowBSXYhNIe+iNEgOdzl6qBo+AtvaKK8A2Tbk9eZOTgb6622nu5W/g7e/y95WRjpkx6UWHTxB7
ECbMiR0Egm2WPCtdngKXNpjxqVMwmkpkLtcosJ8yabApsqe9eKrM2loYZqoUMKNSvhMJ4M+kvZJl
VoG3bNX8rgKkf0wFXFi8b+KYLFv1IiqG4AMd31QEvwTxlIOYvHZ6oFotRbfSNaUHmmMcXu8s0/zR
GCln53lbwjxq5BDDfLEA80H7tq3n7TkaDStrn8YC+gbBl895s/NqrWuMgypzcOzKA8QNGnHNegDe
2fCkSDstP1bGAgf4rHRg0TDeRoF7+oseXzh9tiimm8E4DhJkT7jSyxGoZMrHqEle1oNVPgscig6a
AbTjIANppvIZ3JU7kDP6/VDuL+/C5ofIUCJNRVv8NyrTfkxNrYnV9lRXpQVSShCmcYdCeTKYc1Xi
xJTjUobH2tWn/gEElG4AZIrdElxX7wPQJrko/DyRzNkqrSCVaYRlRdW11t+L0cvlbdu+ZL/2je2H
r2OgZQqF1J7Qz58Dx9ER3cY3eld9AUfIzQBQSzu5TXkvlU+9+KY3K7HsDdOZaZhSlMWBInIfT2ct
Bd4JTe2ECLYWof3y0STAV+sPOgAxyUfZYyRAt0WAdOgYXykAsNnMQMZA97mIqLWoVHcAHG6r3Cuy
YI/KUwcsY6L7oGCyBkOyRjpZagZIk9Rw8p46UVoBneRRTOB9xMYxtcyhdWVLGWBv1d4rtG6X4bcp
QGAC7SDgkd6Y6EYdQzfMzX0UychdES9Rx30MONZBAWimapk6GnAryR6F+JhHhSvDEeZda7cZ/h8e
LhUwBdU5cwBzh+YRcLDmSCkOpxm8o3qB+n+XAn4UNeUGb39DujcQ9ANXlsiHMntrtY9ADm1xusFq
giZEJxPSkMNVMqv7QQXtS5PaeYAfaFR7ForbUnvKhGcwT1tFjF7MZkBHLTAv9dvRSJ7nyhMVBXxC
V2W6M7rrcnLSHqS1yu1QIfcniV6GIfEceIllU9ljA/hWAPGI6JMAfJ85YFNaWj7Keu5WmDQwKgEo
Wo2VKbPT4KVWI8stlG4lAAezBEUR2Frj/iFJJkssqV+QVwHtbnpTWYTcl6C+JdUzlX6CSK+1pOZe
Vl5orFhAnAPES34uwtqSewAcldQbxMhtlsbgTLU783YwwldR3QeATx1G2ZekVzkGDGZSOpdNZLPz
yVBEQ1YVU9UJ2zg/VnHX5wN0tZqyhzQ+RO21UiR2ogC9K9OsWqn9wnjLB4yJpeBsf8/BQC3BlqJ5
9oYoATgeGJAzaFI53wRGe9aDDwXY2z1AZDEPCgyYueRdCZsX4OqTGU8VArFUTCt4quDcZId0R44C
sCZtQGgOspW/S49I93CzWMtN/82mV0IZX2V2hjSk9FPo5Eb2Q+WbXubkZ+pOXvXQ+48FAA85z7tt
//UllE16DpE01bSA0AnpXe1JXYZRids5Iprt8uvhfdrxciNckYzv0tQkLcwJImln0/1wrjsrPqSA
O7ZSMAgSgD3bwCPdXdZCrlTmuVwpojZh5qZF56QzO0iP7KRjbutuvje88ZGPwL/5fFxt7KJiq+dj
Ucy1Vo5YpQ7MyVj6ERDZAjQH7/w4mqosF+BKTKbqbWIuYpT76TfK7uDltUq/zgG0INkTZrZ33Lrn
5p26WhnzMCa9YVRxjJ2sXOVN8QDxeRSupCvozGfjUHjNzfps5l1UMFQBJ0iTgZ/25yJnQaRlCJCY
zxlM5bSMwgBY+lB5INbg5R82V7eSxZp+NplkKCBLRowYOeAYVzzA1h5VR5h39QR2VvCJeNwlbr55
V2IZ49eqWOrUGnxf0lt/gt2jwKPZ6aE8o558UtzUMR2EHwK/VZyzt6wDAJpQ22sJ1htOlnbI3aVo
HuGu8dplSoVzF2znY1fvFsYKqRZSHCWeS7UDPrUHujg4OwY0TXIV7Vofg1tX3ArW5tauZDKWWM+y
Ajhv3D8DEJDd/M74CGEcz3rppPaS4QG6auTXdnsOkTqkHAPdVKeV8OXvK/uMtbkBJx8WLFcRxjGJ
VVCZs6mbnmYlgrHHrEnTJiCwxwD4t7XcWlk9WXOjclbCPTsmUk3qEtNqGTSlcfsSniZ1q9IGVrXe
oBhYXIEawI5AOKpyH/HbC1TApqWquqiz43BimgpSO4BETm/3ui65oYoHHugDL98Q22ryJYVZXi9U
YtCWiwUCsVeL9lkBg2iorWdvIxdJlbckxqMZJMmiScWSSrGw9AnoGYbuminHmfGkML4MKaI8Ig2k
mPIT3tpJ8aGH95d3bfmJb48W+WvXGL81gUlyDhoQ0iXNLiSKLUxoyJXRsQrgb4Btq0HsXha4bVB/
CWT76GOJhvpQQaBKb/r6OTc5I1+bM+/G14rY5vhpymiG8ctFzSd3qTyHB2CGgqqncMVXXiZ4s01i
LY1xiCnQD0mb4Igqd8HAW7qq2+fQL/ehDXBB6AbHWfC2j3GGYTvLrWws21cB1xANDHgq/LcDWr5g
5fGmSDSMcpHQGIDT7641xDaXJXDU2lz+vpKAkiyCIoo9m8oPJX0Qiich1Tky/sbbfekZ4w5mCn7Q
XoSQWBSsxCjcyiwcTVP2s54cG/VtbCekW3UvBRxTHNyVyIWCqGenhYGXUx6+8/brdaWUjL/IegVA
iRKeea0jeeMeEO3ZubUaIH9b9Ar0Sj74QabI+2/7zLiPmKihHsjwiPnwqqgZWrgedZDCXBbCU0jG
gdSzXpsVgRAVCQpNieyCR0LKOUpDXOo+K33pJLHo2g5HKdatE2eRNYG/omw6q0OKoMOwfaMG/iDW
VgEC43TI7WLeYUDZM9HXIw//TXsNlre9obWmtQUWDI6Eo4q+VRmNkXhp/pttXXCQVZCfAuftzzVX
EgbxanlAGW1+yUHRMRv9v9KOLwmMnbd9KKNJDxJo3TipiNSleJbymLOOz7f99wvmSwxj7PPYAcBu
6qH53mSrAJ0YIyuJrB6AZ4mlYGZpwV8DfNJB9RI388tjf24eat90Jl93ArzxeD3b297n64MYx9A0
NCGlNuL8jI8hBnZ2l1r1yGtJ/BuL/xLDWHyptEGGLgJkLvfiYXTi49JotkyNVgA+xFOLD1m/XXT5
CuxYgHyQS5eyvgR2NYC/LMm0RDu5GfcLEqzxorvVm35b/oiuZncEyO516IX/aqZgnSpibsNA1/U5
afEFZfGcqZ4wv889sUQMcQpAmgPm7xQ+92hyqPRrcJXBjkHbQMNdHLyZvfZ02YK23cZqOxgTkqkw
kiTExzTArXZi0c3BMyJ56cdC6zg5yBYOJihqLKATuxzRiw59U/qVaMa2yjICusUM0b2nYNZKKiwT
vHpncd+6SJXftLaBV35lBXe8YGlTuVeCGWurElpn9ZKiV6u3GfNVWdsCNX1/eXk8IYwFoQVYHkoT
QkLQuUX6Nc0XFhZOr4K6Wc3/iqgVJs1Utk0kG0tYVMizkyTKwWyN8yjHt0EWPQ+Aw65qNIZ34ZUJ
4uSadLae/srC1g7jUx9h9BKUjU9yXT4D/BNwvvQhkn+LSeTGQ7FLg5eA7AbpdxDK7iCCmoPc6O2r
OLdW1Wb4IdwbyJhLDb0yxEe56nywf+zA/4Um6feiKv7VW2W1VNZsVBFthDkuuMYN7yZXRgkCJESv
mSXcgr8DyYPCJy+Xz1Dl5Q0Y66DovGnAnoWo2tat4ECO/W46lz4C7CO+Yqf5oEVzc1/fzTvBytD9
u0T5oEBZCJfviF1e9y7c2C2Mx5JsY0d9gAs8FzavkfTTaX0zpdXeMKYUFYXR1jLUwHhUD9LDbOXn
1AaMyltyDYR1cNxDfOEW5wJE5EjsNM+8L1gEfP8AvDpUWVNMRWP0sCCq3ANXCNEr2H374nfGhRTc
1vQvCczxtyId1WbAjZTsgdvt97sMWY1u/w9gizajPfVLEnPoGurTetVBknAEW9AnbFH/QI41xoXv
Qb7pam9pYumVbXjZQeBzqvC2kjlLvdH7eKQQjxnqB+PQX9PryFMx4V+dyC/j9R8AKWy6qtWCGX8o
ClRstBES9fswtoNbFZAq8aH0U/tt6ND+hatYPXInWXjrZBykWjRpPfdQGZAZZfvZ6TA+sQNmGMDR
deQj7R5mwwsMt6+71VKZB4c5CEqfxp+bm89APG18Adx6lqyi2Xu0NTS4IZkcSG7HCxg3L7uVYCbM
GOJukoMKghPyrkm/sym2UvowCsS57LI22TGMlSAm1Jh6kXYtBp+WWscPUDbi9j7s6f24G291Am4e
Nzkajd36wp63ucveXfAB7Jxa22ZKFIgtonwUBguhs6fyugseQvMxQfhxeZlkMfdvwoikqiISm+ix
ZZap1UQrZhkpx0EqnMrEFVu75jyhteDdGMGuCC4/MX5otAxPScQ74uQUwJrRyfSehseaRs99Nkko
y/UHQ0WWD3TkIkl2Jji82gh5v3pw5vFXanhplqKARx1DLF1JkC29BOpyLh1a+lCPeKQq50/OtAl8
AtVk0WpyhOiR1roLnlYqPCTSyZzB/yH8LkZiVdlDVxxr6U7HhKxU+Zf3ZHMKxvjaEzbL3QVDb6RL
ONRMyAGrdg72IOS5fxfHxVeGuAESF8l1XvZ3O72zkss4f3Bc5GE9QG62l3/Dedwm94L9eQc2VgMW
B26iYPHAFw5fYe4C3RCkoC9x+NPB8Md9ZWNW41AC4FMGkASuWPfyxm7a7mp9zIUA5shCEaDZJ/St
AOLBLrLaDeKTNPBQybbd00oS4/snbYTq6IiHusNkIx7a6agdJE67w13uUUt/AvwJZ3HbMdhKJuP9
ZxOldp0ufviEFXpDiD5uSATgJ5wwErfBsQeP9/PlLV1+9NIJMs5fGkuxq1ucYNJJljZMLlXOGRLu
l6Vsdz0RFXRasiSBAIpx91IUalpWVcv7bYBBNLYJyDzH9EtP2PMOb3tJX7IYD1+bmpEEHcVTXH1r
up+hedeJMWdBm3fmaj2M1ysTRSqkBuuZU6Ao9JIbdbx39mUREptHIko+xQL9FEEwI/iLoMXl8qls
bhSwNcHaAF4uQ2HMiRqFOqgUZ0/Mc5e9leZjmXLiok3oSWMlgzEkTc+ikQbz8ojCgbyQU3wIP4Df
jmAh2WW3+ksBPA8+y8ay/9/UeiWWsaUwAmxiIUCseFC8Do/U2tUPrc+Dmdj2uBqRcDcpigTSTHzH
KtmnxrQKogHB5YLbLtuRHR8CB8jAh9pCi9SeN1e/ebOvxDH+NsjNedB7hBfKGLni+KLQ1pa0HyQM
rKpu7cvqsX12OlFNlPtUTWFZxBJKyrQEv9+Skthjyum5udJ32X3kjLfEB8MC0Dbd2Ot26B68LFle
NO/b8a0kM16pKdNMjVBMApHb4FZ3gQFe7HOrXWfvxlN1NpzGEfwZJd3GIo9m6oJiBEhqCHm9fxAG
bF46q29hXJeOCYEGPgWQKfejbGW9Td8XeJ9BdxsHrVigBd8hQwWG8tjj5Ue2r4SVbMaVJcWSGxjl
ZRxycMHUahBcQubn5CfKHeFbi1YSntBNr7CSybi2cJTqJDaw9xpax6TgJQbJvTZ8XD7hbcP5kvI5
mLEyHLRX9GZJlOWEe0e2CxCuW7kfwzFglu6OPvIGiDa96UoeY6jBNJNamReNGp7NHqojUY7S8iQw
tkmHyEBfoQ6QA4wihfLCw/qLs2nLT1wwi89NXW0alYW2KSYY5KIOMoZGBLe3pYPgY2b08O+Khast
Y1x3XnS5KonYMvl2dFS7OiQOqOT9ETkV8rgQYP7H1TE+uyvlTm4zbGCyL6/iI4BDEAsuBGRgabW4
0jhq/vmGX+0lWOALnVKYdev0Tlwg5Y1JdQyNI3rxjdgaHoIjPfPg1Df9N2YQZUxmGqrGgo5LUzWG
82xg6Ld/DirJn0rVkWm3a8vcFeeAc7//jRv9EsecYCKUUh1OELfM6wHn42gckof+YfooQ7v8iSQZ
ChmIf4mt7nRfcjNXT4+Cw6P8+Bsv9vUZzMHWIwbkDTNY8D413yBLinkXPDQJDpdM1viExG9p84Lg
7foCit2aCo5ORfxMKa4OeOxGSS8jeJjRS25EkJyCjBt++mp6TDw0oXom2lYO0S4D+IINfkoq2pT/
pt/UstVHME5h0vW0iGs48PSp3ndX2scyzt5481JXmU65Uz92R14KkCdzuVxXCxcDqdNw8nB15niu
KAi7S/FEKA99U/nshPnmjlaLY9RLxsoaJcTi8jBwa5NQK9VqT0elLK8iPxM1O0uBdEqDYykQuwUj
faokhzbyc/EYAKDDzEVL6wn4XOLDRDTwSga7Vh+suItBrFlaOihfNOBylVLpi/LPIlKtYCK30Gnb
pLIno3UZrMeeYQ6FLc9Q5lnzKnQipQXAgEbIMCoLncqOaibgWb1ryTsecbZuPordTwqHmea+YRxV
QfREvbRI3zlmG7nBBCZqEbjvEoiN5bOWXCUEMBYgAm8zt4oeNfE0NIMtkMhq0cA1KbOdNIPXppUt
9BOIyBXLDABENAF6P74dq8Eek9KNARje1Vd5I1skAqB2ELldj/ZxXTB27VQ6QTNdK8oTDg+d6X5n
DNhDJHAJxnFyv5BgmsawM6PEHSTZnusCE2UhmgUA9JxGoE5/GeabNvjRCq2Xt9dpfJsqjWM0hi/J
P+KZWs1koO4sWHVVu32jgRWzRmF6mtx0gSRMJ3vCvBWBiwd+TIPVoUPQSssMzV2ZRcx2l6rkroga
P1ZCO6LXqohhICHBKGplWlStkWkW9mEh/QS+wHkCPVLTHZs2tge0Laht6swYgWtbAIGUj6DY1BQA
Yfc/yuGADvZ9HxdHMr+CkRQFD4sMvStL+MD8ptXaXWm+yqbpKPRjobNXAphx9CuuftbmgOGB2KbG
WYxBp0kGS9Px9o5bPyy6fVhqp5akh1nXLMM41WPiJg36Q6rRRveqH0jGj6gE4BHtr+PM9Iw52Hf1
/KQIs22khR1T3ALlOU2KvZxqbqyO7lzqQEZHcgrJKpMKPtVEh0q1lzb1TSh4OZqqWvHYxbVlDu5I
cYdEGKq6DosnXbg2NfQdR/VVJ+teGWcOKWUna0rXGDBWXGNqY5bQ7HluYArjBBwzDDUT9GE3xT4S
zH0TJN7UZx4pjzKSHjOeubR6M6bJDkQFD9K7Gn4ti4glaD6tUFlC2VAvMWhOKq8KUVVF+3qT3s6E
3KXGVViUTmXIVjWWgxVgmC+uTK/vQLBB/dgEyo5wbUDRDbkFlDbqGaCXF9GgZuw08N2ZBrFC4zGR
ND8B9D3JnwxaHBUaWGJU+kmtWEl4Lcj4R+lLKxd4GCM1F8Ma5vqxNe+E0CZi4FXKa0ivJeTxKkBC
TJU9GD/NkLiN8ZoMZwpaeXW6NwvpIIJCFgnxA1pV7RK2NWN6pEkNO5uvKwXMQmQ/RzkQlW8miKzE
w2T8UtK3VHoqRnVfF57clW4E6NhSsIgIeKIaACp4qBcB3pmNYfUqTIpoIKUxMTxuopWMBtc1RUgT
1nAkMro3ABhkJiqmUq5TLVrmg4G+YjpgBLNzCayuszNQlI51L4gLRGAHMlS2qP0KsNDESNywR8tw
MR0WfmBZPVdB6BEzPPR64yTqW9hNDki4YTZWOFYPGaw1DoOb3BjO+oySuyidpeJOFZ7j0rRKGfHk
BEKYVrYV82nKDGQ/cwsgRju9rh3SFM6USPY8EUfP8wTGXuyg/V4d0XMnI0po76Y538mJ4XOebZuh
9uoWYG53VZs0JMpwC+j3PTwj/JUlnmPXuJGeTRdb5zSYYEiv85scJ8ZHl918E6/EM6FiQbNkDkXc
dktvI+kHO2wQJ2GQoxiXXscPTXPzHmnC7BwFvxQS816tm6HqSj4THqoTqSR1+v8QbckASMcIXcaV
89nC98zLEm7Pt6zkMSGhRrNQ6FTIa34vcxsgvMKrfPb11+y6Bte5fhXAf5W2iZFn1UudZSzpVTY8
+bUBnjEXHGx794lumibcisoyu5OgjVtz/kwRwOnsMmcY7LfOKe5qVFg7Xmi6rO37g+MvaWzQOLSA
rZtCRAgjbNLUFacuHjrAeNTSi6C+yFPO6WjdjlKNL4Fs1NhMXaNFWJ5xNt9g7H7spo/dS3CtuP1j
8cHNp2/GkCt5zHOxiudJElLIEw8yeExCjDugIIKoy9YEjxyg1LPffvAiPYW3r8yLMWiavB4D7GuW
BnZm/oxl+PdZdisltpuwulJbwYoN0eoxBxbH3b7tlTulACB4+jMBn3aTvWXKsFcUwdfL1s301pow
RwyYit0Yh/s5Ras2uhGkCCcFBHxMHvgxAXZVVbmycS2HH0S6zcUctwXxioo62iy5AAC2Ljuq7Wfx
11kyr9WgzIFrs+Q1Jnnyc+UsAkUjVQr3spTtTPfqCBl32ANKpEQXNHQ0Bba1iPhc73xNwhCq+moI
b53xGrcUz6435A05K9xGs1jJZnxhkuVi3LRQn9G8VnUVZa7MGsAYVgBEsu5QghwwZqXJlhHzRG9f
Al+by3hBJRKHtFsyE2WJ2FmgNnDTvLEobEm4FzHFZkjdIW3uL++1vJmaW62X8YWARymLTsZeZ+hd
bmcVWfjhGDamLQu/RdxDBrSwx6znaICGeLyvhMLpWvEgCcqVPgK9fjhn+YuJR2FRPvbzM4GSNkCR
inRMbJShE6nUHjtecpP30ctWrsKzAkYlKCM+Wtd9Rb4pVDS/JfsCL6vLu7Mddn/tDjssnLSiXjca
AmDVx/yqZlc/A0d80dFWZiF7egZwXOZz0cg5VsZ29Y1ZpIjpCCtTElj78EPpAVSp89jHeCfPMmeZ
mRJKGezslGZgwS1/jOhY04aHNHqepJdS6SyCgSqhk1wlQvem/qggjEwRDlZK7/Vi5AHJ25oFzOCH
VhXedWaCgGOZ/11med1crc5pIHmc8+B42c9szergqaHUIh3wzclp9ogHYBB7Jn77rLuZNbroszgX
P4mdO5puCQ+XZfNOhfF9iiLXUThDFZTRM4FERc89bzSD4wE+3y2r1cVZ04bKclX2HmBIQD1Ug56X
3xTEWwnj4uZmLsaJLi6uEF3B9OqpdFWVk2jlmCg7AZibjVZlOe5DNTdtM7sezKe+eB9L6vybYzFl
IBkBrQbdE3+6gggNvUIuhOi6Da4L5TUp511gKhyiw+2D+RLCOElws1dBUgHiqFFeAtp5Y4foegC8
B7IrBXo9lRg5OL3meJ9Fo74/1b6kMl5uTgRhqnIBBNlI7JjdowJp/2nzWITTTK/prISQkKU/DXWw
5OAQqLz26795Af61DoN5ARaiWWgEhJ+oU/yvwIeJeEQ1GmBv6SE58MoU2/NASJX+v0qwQKaNTiMM
KERoQA/O2tx6QdSCszf0zR7gJPR3mKZ2gBsjq97C9JeEkPHypv7NpfEln3kKRtKQy1UC+cVpcAfT
ru/J61LRRG6stgjmP+xWtfggw/JldTEYBxUHSdYWIra5cT9HUYGaZ7rjUtnwQofnDTkWwU74NYNa
Fc245KPFETkOw6Xj+9RVDhXwikDWSgdJsoD82eWt3fZcXzvLeK4YJDSkkGDsfXUWhhuKB0hIeOX2
zebMlfowHqWU+7ArBxxfYgy2ZM5Wh/6rdv6ogFxQAZ0/wRBWMlFPyHkjTMsvXzB4g3EzLVGiQZlh
jiJykHF/q6LbNU9fc5g/jXhzGpvCTBlMVthPAxv3p+PsjCwWAiDjnmZgjIThtRqFbm4CkATRQ2rw
ECo39WUljTk5gwDse+ohLWplwEOlV5nxks61VaZ3XaK5GrKFGnCqLqvLpgNdCWVO0lSlCn1tCcah
atBUdOdaDe3LEjYVciWBOTFFj8S5irEsoHpNBOnD4qoxueyLi4P8phcrKcxFYLSDKNQTNFL1w50I
IAs4Eyhh70ZHcVckHCPb3jVNwtwuEhIgj2QUIwDTqDTi5qb9QZbu4b05x7J9IZhfEpYvWL1zRmL2
3VCipqZcL1XRzCn98DyDCmchV8Mzm0OZwlsQo+lZaOaTUEBcq4DlS2ltdXi6rAbcFTHqrTRlkiYU
7rBoK2sQc8COgcaDXKfmPVF3JlKUaPm2zeK9yJuDXoJDcxxczjcsMr5rydeuMtquxI2ZDSq+QdZt
zPVG4Ef+WFrml2Kz8pRifh+4dofSw9wjN+myraFfshk7qDVVCAKMFX9WgkGGs1P3xAfosyXumt3l
dfJOkzWGPMzIBMoxUIhLFkF/xZTyIvHtuueXgrJhnznFQ9QFkJGdevBB2agB3avoo1mgigtw86EK
RHfopnGR+wCQd3CM+TAP267lry1lo0A967RUk5fj9IE2JnmSo7wCMSgf0NtdP6keiMaKQ+pxk6Oc
/WXDwjkPJ1oIMH8itnt1uK27gyK81Qj8miG2aPAG9wBQufdA+9G31zLg7CgKWlIFD0trS56bm0qX
3WTQkT+vd3J9FvIcqGH3dOo5fuSTiOeCxrPRYGfWSp5U2KIZeQsBFTi5fhdGjNw1xK4DYqm1ZnU6
tUs9toWq9FLS72YJTEV175QGuCTb9L4NCqsOqRsO4W5oRI8g9dFPoj1OqKvMpxmUwXnY+rLxSz0t
v1kbXgIOpGK4z8vntBLsdAqPBJVAbJulTgdqtih0vcnIObZNDBBr7UbqQluRMiuuCz9BOiXPEm8u
Xof4bpyBiygBXrO+U1rZ6irwBmezVbZoSzHF62b+3SLIpmFqT4DVumxH2zfyl34xThgNqwlSpdg8
1a/3hWfsF55beccFSeLpMeN9h6iRlX7Rp/HH6JS13T0KV9o+O6a9JT2NV6jhotB7U3K8xN94ZJOo
iqGDc5YNOvqu1Aahw1uKojcFg2u7/GC8vKV72Yt//ANQli2rMUVNBfezZEromvzzShukyoi6JVFU
4fHd9vaCWT3eLpA+6Qs63m75LQqbYc5aJONzwxwUj7302ZyRCeelcxxM9eSut0W0R3Qunyt4c0/X
EhnXO8ZjnCY9JAJb0qnucG8/AqX1OsBMTfuYnXmlis08MDZTx1SECvBx1gVqnWoUWf/ZXzS4cWiR
Y+p3Xv+r/lnYvCts6/Zcy1qiq9WbRE4DVaUlZJn9/VC+qmHphujvEU2O2fHkMK+rAKAsJJmW1KUo
ObLcWbS5UTTdNUbe2DpPEmPgaphM6hDB8EzAo+i5hjlJagUEuWXesMZnYop1xJ9RGeCfDUVl4Uez
sFSLXERBrdX1fSa8SMjCtFp1iKrnOeysSA0sXVH3aqWjFg6nTNF3YKlVbQX6UxCeSI/ijKLaiqjs
SoFeiflk1yMa3Idf5nCUcnEPReBcHhvKhX5wBWztooGRG0Nj/NLYplQx86RHb1Pg54fIU5qr3h7d
BZshizlVsO9nAWGaDuMhQM83Py1rpV19A3ocUK/1J6EB/E53LwYm+ldAgvV+2al/d0N/ymHOXKdJ
GyYC5JDpfu4xSJRzszmbIgwJ3IoqRrP+19G0WopQA301nub+5IyemFnUG3c9utBmvI0sEYSH7zwa
y8Xy/lQurGklcNnblUA5AHFDX4w9vI55Xe8bG+HPx8J7Su/aM+91ueHj/pTGOHI9DQHsY0LaFPQH
cBhZqn4qO+pVZenlSnZopNchC2zMp1riMFizAWRfOjuXj3GjbfzPr2B8exyFxqhX+IoF0qYOs09K
DuWucmRPTO9AyYPZvtjp3v/BVOH2dhPR0FRiaDqLQ2GQVI7kFOe7kHKh4Q6N/xSklovE1PmX2/0l
jVFYtHiSqRGm/iT6eGQvUy2oxT/UbnIXACzS+QedlMsBflenL4mM3c9FqmdtjPW1TotEjt976oRx
6ALMMQa43PadJ9kE8RuutP+8WkaVuzLN46H83Ft0Ul5F9jLtZbqVU+7Vk7DnQSh+f3oB38tQMVAI
qlLzG8NSiOxHiPi+OxHlqRHuBOTNyrvLmrrl2CS8rjSCTlz9GxvOnIRdnBukO03ig1wdpQZwMMU7
mt//jUWsBTGK0uVBlLYUggZbjezJ1exOvzF1a6nto8c5fojwbnZyA9xGJ7QIcecCl99n1WYtn1Gb
sB9AnqlCfnEqMOA7gYUUXHUYRSz31cN4/j/Ovms7diPJ9ldm6R09cAkza9QP8OWLrCq6FyxaeJfw
+Pq7Qal1iiAuoVGrlySqDiuQiczIyIgde6fgLvl5ZmfSyOPb+zW1k8WSKbXAVQEsjq0jybPPWqUO
WIC7yl5rXpMSK7GYVvcvC2bnF80vsxMHqHRJ1mVUGs3mDeSyPo2GBpTextGme8EE8+7fUQqZm2Ge
IxIRRGhJYDV99fNRS9AwWHjttnoYEB2YyY1vpYDjKFr0Bqz1ablNY+aeD2USXFGBcyGqAtqdryaV
oW0pz8TtVo4shO2r4uMTfeRk2RZLS9Vxwddjs990z+0b8jfLbNezUcjVE3yD44RUrosaVLrxKnDa
ywjX7zDi8sg62dJB+j1Jg9FCVU3EdQj/m/aq8VmaD8BbtjhIh0zjTXC46s262HK75fTF3CoCYFxV
FBl8RgI7fZmBy7lt1LTbnGyZxFGDXZmsfl6pc+sF2nEsrgYsgrjpDc8HqBVoCa7ZpoIZ0ET36mZh
C85ZEBEaIsrBGMj0KCwKBhyDqPdBSuFYxadOvP95BOMkTH2KKPIiL4++k/0Mq68iG6XJi4ILmnpb
oALvq4GRqCJKU51RJoPRLFLXj1eL7+ZwqAsyB36pqXJZr4SS2rZFjZPPk0CnpRVrDv7EwI0RtM02
j8LUUi3ue5KBY0HGz8mcJIzLYbIMKilWal7wa/SjeM4fFe3y79BczL4pNITwgogqMDttCimUlPah
19Xb7tBZiH630bp5YR8Hm7UEk0aII5Y6BGbf3ZXF8Ymu3l0ecEHJpAMOPrHRCLpdcmS/GvVU4ViP
haXLyuyru7I2OX2GIhSpwPb1Fsl47N12D5rzU3PPPXEKeEMSK0RRYOGiOnv+gHvhrzmdnD95jEsd
4THC4bU1OaM5lB169oDwxaRCXFeCQiu3xI48026DBQMBeVTzx1v/tOMkCJg/j3n6EJ55vb4ZIp1D
4igXtGzdbACHNzJRZ2T4SBfxocLp/CZ4ZRZlU2eyK18fZAyTr94v+ikEXo5x+oZbaZ1byS7QBVv9
3CTecpPiXNB9PexJVoCXC75OWFhzn8bQptipt/DNiC06G7D9Bbc2o2D/dWyTtSt3IRMFEawpkMhe
cVDE7Peck9ilFUBNXqqBbUIPgKG+pUi0LK6r8e4ycUPwBwKI0lgCQbBp6ZjzgDImmdxvacybo5YK
VGfzVcqjN5MAcq1lkMrjhGe1CJxS8C0ejUVFJSGDMbxL+XDgEwp9k3bly+02XVQLnTm3OJlnkRYF
/Y+qTlNOZdIp3lD1eDjuo2dYnfV6s2YX5FpmfMcXI5O1xXc+K1Bp6LdDxZtiyNg990Rof1el2M3Q
hPj5lJlbylBeA6egjBoi+XbMqGU2sGUo9FsRQhBNlu64ttsoSb7x2hQ1jVgLYxAsgR6oUAF1jrty
J6fPPz/DzDuHaQ7SZionytJUUoqS0u1lyrVblkc/UhRsBCHV4hgypNVOhUKEXy8VB+ZGfW1yqirF
kFBwWY5vt6oPbbeyrgzfl42MpSbUEnUl4d9TdDx4wNaJAW9XaJ9TsqUc+8xqEiCfoAo8pBSQhZ7E
lx1qVUHJMv1WUmtzADSSiU6s5y3s55k7GLLcAr4eeSzCTddsI0JbWg4p3SqBaMhMA8FzR+Qp8KNL
HBSzllRBHuvC6AicBixsqzRhSCu6rfsBahWyCcUHTeZyrV3s0x190MRLQH3il6np6TOUPdtEGJR4
E74J25EfrXJGHhbwGoVOCDny4v7nNfo5T1OTkDtDPy6RER9NaXji0lXDsGnptqxeGohiyynoxYny
4JYvCXMHWSMzrLNKGwm7S8Y9EhbpAiwhefDMEC2ZuVKYkQKiE7dGX38DKDZjQxdvwXfMJahAFISe
Yo6IRJCmIVUccIJbxD2e0hwvorXtrjibW498MYGxzBczw8EEYiIOdCMyAVIECcyvB6GodFTp8nS0
h5bvVW5JOtppwLA8EghUOkU0QLV1Gmnl0n1lZvfAMv4viCqCx+l9BUX13ovZnH4S++PQR48CeOky
vRv76yCUCepSAPytpFwsBvBzq+/a9OSE5NDo7is9Bh2WdBu0gymrzS3rSg5AE3oeMprCDMc497U2
R+druIt8QKFpYEUyeAxytnXENDOBDNGVGt1h3p0P1qVauvXKahcw0ZvsJebPi3cGtz7O1K/Jmrym
RPa7gM8Luu0EkIJA8CbKxZduoOtA7qxSgdqOwKBePvZGImXys/GZKH+8xqBAMwKwyPTmrqqEaZqu
xl5FKXGks2stxl4uJc4cIl/MTJKidVKGAeUaum2H3mbQRDgM60G4VSJwVWXSU4DOxp/HNUNhhBm9
GtjEf7MEnGZeBYvU++SvS43QQlwGXrX685ouWZWtHruFYsGS2U+izKvYs/Jl1fc8zCdaZGuAMs0c
2y7TGQiMGSCUo9rwnAHTt3SlWZjfaezdBLEbeAHM8oQ9NpxoKWNRv2mQY8MNqq0ug7KwxRcWjjgJ
hFxJpm5d4zwpoZvHhPU+ZqodbSODRuJL77t6I26qRc6eeasg7Bm5egX1GyeLOJRx7sGDSmpvsOkp
GUo023p6Upxz7yZBjaqgC6DCWZMCYi9VEKSxTPzViYJTWpBdFVPLCC8Frc5K4D3R0NOHACJyKX8U
U+alx5H98/qd9WJXVifT2xZsJaAiRLdeDUhQ5pni8PKzhbkoSxSvTEwuLqh5eUw+wERLA91LyFoa
whdPKlRdkSD+h/YCC+RYd2qbG32ARrtUWPWuayw8xUxm68tTTNx1qMoh1GnhqvMUamGEqVaJdxMx
5CL74gWN35WyV6hk9kFpp5EULbiJ2X2DFBEylyySD9MsIiv2eTTIClwv45qhR881bjGBhDZ5OTXa
QNw1+WVhwHOBGGK+/5icpg3VypNA8MPQbdrydpmKDnXDW35w9Sr7ENCZJKDL10/eoiS32bbTVCij
dZAK82Qc1Mj0NB//5HlETkVAreBmN0Xhh0UaYY3jeQCER8u7ekCjX2rERgGpGOYiqZr3RtDjj+bV
pca72TV+ZXlyKHSuEGRC4gGqNbYtvfnqEifNXIpWxLn619gmhwASPWohMRgbG/argOeNoTwwyU0h
uZYXfdS+aibKXcCWzzUa+Rfmddyh30JSoqL8yREet9FJ/ozp5UweZBdxyEr86N64jexpASjFwTgi
WR5OwCXo2/zZc2VxMp8ST3sKopHx7BkQYbpj05MeiVqjAbFPV4rWrkKzZBfTTbPBHtI+RMDVe/zH
Vw/peYzYVHTAClJPaEOnIJruc2dhOpeMTPyECxlnz1Xh+WvUNsFhHSRabEHOCI2+oMLsTEjF4Vxd
zHiMz/7tLV6NbRKbyR74AfIAY+us4pl9ji3XGE0CJh9qoHpeTrHMboorg5PLExN4Je9KMFiars0/
V4fATHT/fqwbM2OdPgV9yMJSXTI5WaklmusVroDJfNgroQcq7eGfnGa44SL6EBVeml6m0XKaheA4
peCEKDQKhUqe/J/bfBDu/bIwVarhY5GPpR4W4jCFmGFn9G5v1F7/kkGCOmbA9ZAqK09UffPndTm7
LK/sTqKDJiJF7/O4eAbZqZU5TUzQmr0Y9sxbgRrbWPPCJXfyhno/jvlhwOIfOtlAbQaSkiuwRS2s
g3kHAo7K/5iZOJAKN1cX5yGiyBvuFEhabwpbXFINqCXFBqeHjvJQ2Ysow1lHeWV14qSZKhO6RoZV
+YRpdAqbAWV4+jzmiJdz//+fMaKqjrr6mKmebOggC5IC/ad064/6XRoBsWnUaTwDL+mhUVcbCZ+p
LYNo3fh5pcxVLLFEf1me7Gxv8HixqGTs7F4vQcwOXUS4MexucF0/BsQA5me8KHhbgKyQsR7WIGRa
2Ifz6+jXI0zWkdd0tE0ihDty/hiLBza4ldW7n4c5V3v4MszJIpKrDhEdgQ2Q8zwMBqjFbgCUeIau
8hmasEAZQeH6Z5NLo5osoJgnwpCksNiAcaZzsuBSSAvuZT518+vlTTmN/UqlCclgY3gFgvjY75D4
NFhoDBjNHbn46+Hx5zEtTeNUUaEpoBzNozERDaWZpIEcrQQQWUdqSs+KHVRBSi00XVNo7QW74+v5
duBdDXTcrVcXWH5Ii7goMdCO0wCz4Q2WgMSZNQeAVBsA52sD+L84WvOWsvHNf+gM/lqh08QROGUh
sSnAfKsDE/7JKAqFUijPQ9DX9hcGO3vwXY11/PxqrHUk5B3rI2BKPRAcx4rZ4Dq5MJ+z95srGxN/
E0V9woFAdQyvqVVB4XJA6QTU+pqUBps8OeWdbIplYeUd0Pi5Z/1sfmFrCBOfkyWxAiIdFcsWje9M
DDJnOdHFqls4Ocav+WnRTPwKJErrWAphJhjUVQiYfgQmDSEC2Va7xB8gjt/1k62JfxFLsXcBacIh
lQiWABxfLCRG7Qq6gD3hsYXpy7Ke9c+cEq1TCZogzzUbOUG1Hqpa46LMoC1vFEG5rpNO68THrL4B
iY/Nu9tabh13/BAMYIPX2VLHGJBd0tw40AuwUjXpLoZYdN53ep34jpcRp27emF7R2WyvFrcskQ4s
T5HrhOp3l2zrthmV7Gnj/PxSl5btxN/lQ8BJbgbXEJW+JpAn0aULZ9WCE5hmsVomJGmHFuOtGK7D
wvHD2BSR5hnQURkKiZln3ernIS3512mWpU9ANAVOVNzUwACGknVsDCDsEbTeys6jqApQS4u+ZmFz
TFNYAnhtVbnH9mecXvdQTIKepuOZUPsBWop7lgCucJRF1Z+FtycKX51OEzJczoewKiu+LpDwQJX6
4efZnC+H/HI64sSx5QPfSa2I2YxX7QAnKmb6kOhQnJY+1WHEtxJo1MKCdruvdUCGJQ6LCsQ/Ahxf
xwLTRlVx8OskGGOBjGog2WMdMESbbmgqFKpOCHIqXUBntQEeuJ8nYOnNTtweN7BNI/DwEXW8JiKa
/sEyx0VLyaOlNznxek3b1yFoyyikFajmyZdaMH8exnyK7uo9TnydqjBARvWwMHbCdIakp6d8A/Jp
UwRR6dJdd2k4E7dCQFjUDBw2fZGcalVFjTdeOgwXzolpYXegFUmyAeuS3wGBbvb70JIe3db0Ldeq
De+txYlvermxRDy7FHuT6TXN58dsDCYyXI2E6DVKkqyyKUAC22itVaxafxObAdSm182O+SdCEbid
KgI0tRHZfIfaUhIhiaDAvGgLVgCZ28LM7JGjLN5LVi/ZfqQtDXn+ooPeCNy2RQghTaWQAtJUHueS
MZJqzfwsO8l7+tLo8V7QHQrGRHsxZJ3ddVcWJ6Fjj2p5U8qw6OY6qfR0JZqgJK+totWae9EYdNaQ
QLoB1fuFfTK7rK4MT1wqrRESZDwMN7mnK/S5LnNtpCoNloLy2WDuytDEr4JyRyBlI2I/bsfYFFJ9
xiuxEZruFns5x8n6FuZcmRon+yo2RbIalAne5+vjLDRaI2Fp+sQm/IXpXisNimc9irfuhtrojOZZ
3RVWbLXhMpC5Wuztgh9aGvfEnwYiHYCn/HyYxhi2aOZCz3e9Sm+WE2Cz4R0y8YDwQJoBmdOv4w6l
GC0cKVx3I764hZNWihkrrClFpxiEqwvjGhfGt0n+ZWx6qyurklHEGsbcHauPBHccq4mPI1RhMEEZ
2zvDUn1w1sleWZw4Ip6RapZEcLKlyVmupI38Jo+j4HF5Lh4DQ221Zdrt+eDqyuhkY6oe0FIVWMAg
y8aVD55DtrEBGpdzzj8OZnvwzaXVO+sJrgxONmQF/J2QhRjlgJyljNwGOO10Qoi98P6W7Ez241B7
XeJTvD9qhGfXlsEU2wLm2D4qNUI41ggewHOayeul0HHOLuRPRE5CzlH6JpIesEXT+kOL+KJ2txxK
uxFUAmjN3fyD8V3bmew7qUtCJQhgZ1QiDgUtNUAc6AOGZfh3rQEKjlqLiVEsp/RnoSPXliexjccO
YuKHsMzv0u1gVG+xIbBapWh/6KIG5zDRosd8jbXjacLSbWBpfidxDyVKWDJSA7RgYvd6gU6uu8h0
ocjaIJZ9ABkCev2QHFxK0c1ulOtRT5xPhC7yHj0F2Ci71uyfU+R4MNV75WFkt1iu2s85A4LLPwGu
HxC7aeEkZED8kModtonEQd1rpP1epF2btSERoqILk1Okab5TqsMqKTK4bh5dWoymbgikBRjdtZRD
6Ej33mlpEpcMTtbs0BEOqTKckYIIEue61Uh6//O2mDvuJYiyfNLf8N9YTgQ2pqyf9uWWyc9oQdN4
odAk5RaCekvx6tw6vLY08S+cpIBbN4Slpt4z0ZlNW7Nxu6OUvzQuWKj6VwZEAuoTl7yXfbVHO9UO
lTDA3MyfB/yJwpmeU9fPMT7nVTAwKP0g++owdjjfc/xzintchHvbAGJDN/zopETzVTQa8bzpiXcs
KGGrwgXvfbKX0dvpFQUK9zabRXoOrBehGyXzjTax4+iR6yO06saGC4UAqRs0XPrNrj8HHW+4Da95
oNVOhpUClnRZuoCsXWvBpfnz4GY33fXgJgtGLggTlRUmOWkN96aC1E5oNGgeSlObRUT+N8Lx8bz7
aTonzi0BQycdEhb8CTfsh2wVdgLAtozbOHb5cj/N7C3ueoATb5bGrtwNOcxVln/2NsEaKTgNzPKe
Tv/G6ObXLPD3YE9gVX6K11URCycq32GtZLjkdKuoQlVKfVp4aXMRocT/ZWV6kwPkT1QqFlbATWMM
Rm6FJ+oIa8WJDoutlwsjml7e0pySgh9tiTa0/V7rS7dhwDCdbUfWoWbXFZpnLR5Bc6Hh9QAnMZNX
I/seeePWt/w3USdOaEiP8pOKyze6aX2NW7pbLI1yEjMNI11pNno1PrE5i79Lrcxb/aFwA/p3iyJS
A+76skSe8HkAfN8Mv97kxMeFlcSpXoDZ5XLUvpKtlB5Ah2VnYq2VyW1dsEamGo108IAbDhQKbe5V
Go8d1NuIL2wlBYVPLntWUD0WAjESFqoOVbZJI3aVK8Eq8qX159L779fuf7z37PjHo5X//l/8/Jrl
PQ08v5r8+O9D/p6eKvr+Xu2e8/8df/WvP/r1F/+9C15pVmYf1fRPffklfP+f9o3n6vnLD2YKDu/+
pn6n/e076G+rTwN40vFP/t0P/+v981vOff7++2+vWZ1W47d5QZb+9udHq7fff4NYy9UuHL//zw/3
zwl+D1zez3H97Rfen8vq99+4kQCyff/8V1n6F2AYHMcjlFFQusfSTTNa+b//xpB/SSKq+QgGgDaH
Do+MfV1m9ednHPsvGTQaQG5Dn2eEu/32n6F+eSm/XtJ/QQLpmAVpVf7+22dJ+teyGvFUKPajFRUd
XSq+bAorYnJVET0IX1wqD0HrNk3QEoNEeW+61GKgdh+vC/bARysRnUAjN1N1DF99ZIGIAWFvsPcJ
6FwnulSbJLbLFjqnoJa/zV79xK49g5Uc2h1c2Q4hxsRsoZIKfEvPrEUIJJxVSaM3mdVd4puq3fnK
NgF9RXj2APEVHHTnsfFO4Z65o1dp3tJu+rqJx1ELKJ8T3AgktDcqE9DP1dv9c0qvp3ByMH5+mYwX
KaqEQDsd4Imvp77YRHUlRYRehAOFjkSigZ/XXYkGsysfKpz+O98UQvNnoxMy9O9GJ6cxH/XoYhRF
eglAPVbrLWcXjBll9qDabOyg44fNdNLuVWoTVoMw3TYvdLm5qI0Ri/aQGYQ12UMKFmnQ70M52tfR
EkQQXGiKirYvF8q1hRYHgdEwTuh6miQmAAst3Qu/HvDfBzE54MtBzcTQ5+kFGH/Byi252oNaSpfX
IJf67AVeeu8T1Pl3i5Mznu84NWNYll5aPTyrr8m+KVcoQCXM0W2Neg/08UkSIZdnySa0ZQBYfXXF
96F48wRNsXJ7iePzj2P+6/4TviyeyVXGS+ShZAgWDxgocpAliHqQrLtBRQsP1eDxtPCRKVmz6GVN
Ec8VxHKLQ+giWrC6Hv3FXK0nPdCARaYlgaTjKNTjztdZUPkM0A8J+kcsxggU9gPzmID7SvFWLqY2
zXKzirgtWOBRp4bmD9gE+iI7BtHdEEerKHkZIFweGBKn4YrehluOan6gg2FLvUNDAFQEXwThGFeG
QvWhWalHd7jlQhv4HRy5pF2lBdA1gBtrAvughkfq+ahFm2F3DhiDYq+b+XtTaAwpNCHalEADF2Yj
alloZeD0KsBZo43dDj5YbCx8YR0dBFRGkDJ4xOeRYBbgIABNvZ4+8S9ydBRzgwF0rlgnglnt/Ke8
h3aOXkVH/r7m9eQUKRrDW/je4ZLbqFDlOwy7eweh0lNfaemTVJ2yU3Iq4N06LchXXGvCTutr+Fba
afmT5Np1fGiSvQQBcBQYO8dlUOZ3uj333p9qxMIHyHrESFkLJi7ccnoiICZLPIOSm54/cmDl8va1
C+kZoLagHSiss5V0yPejPgPRo3ODvbnuSyN5Y63KBA+IFq/bVb6vBgjv6PEt1ekFEFswoiOXcC6P
ud5uCqu1IPjzBIEXqpUrZp0ZuZ7vRu416KV1ZnlMb6H2OqCC4++RkEQ3qQD2NoORIS99lKkF0s46
zjTED/GGuR02iV6jp6A+de9yvMfaQsaixV3ehYDQJnnp6abcxLvyRYCu8FLDzbjrftgE0/yeUhQh
2s/hzIYOJAHoqfIh9gbBm8KMT9k70PGeFosKsm9Er08oMsYPGXf52aFOOjb/9Aw4DcCxDplZbtq6
HakR48cKFICIFiUGWZWmtK4O0O2St5GeOkBZGaHjPYBkbR8+gXrvZ/OfZN3TKQAsU+bxF4eGiEnC
seOUjFfFcnRMEmQAcEDKYO1sHPYUEaQ3KNSlHIJd4sg7PoOHxj6EjJHJoQSeojypg8DOQy5/Geg4
c1TK6GVFwMEjzQtR5K+nWxskIUXOnl56X2cyYFWh+NwqyPK0OXJ3UMaDEhXoKpARdfVgIYPwmUWe
zopAQA0w4r5H+dqvxgnLAZcBNOlFlhxwknBWhZaoBPpC/FllrMxpdfIwUrwkdggyCebBZS2R05LS
8ZRViUSQZ2YUiDiIn4mFGag3YXi3VI7jPukavz2kqqKEA6gaOvYmp5jHZTxN3IxewAqt6AVafClI
dij/kqpW3loyepXK/DlwM2uIz37JGWF9ryhHX9mV4ob6e6QpxNRgXJuTIj2SevAsQrANTpY0RzkK
rcD/qBvVTGliuOELJOLU9rURd6S+S7rcKUmkAUkhE6sVdd43XBwiUCvtVoyhhmYqGvEF8nB2sQcV
D5+/+uETOuc01d/L4lEMoEhzjISDS2+VwiKdXcrnLjxy/UMR79B8mIkO/CULCdlkp6iPfXQeVFBB
2jIih7LCyalztYFO9dGRQ8kHOlzKgCvGqoIiDEqEgrfigofEtaXQ4ni7Se6QhRGgGseSgwQ1K3DF
Qs/xyZeMNNNZFnIIViZcaGTzkLGL7M7HSwf2A1BUWwA/igxKlgc/rlGhRj/6UmzwGepO3yOYLgji
blBSqFMPwCoAg6hZAC/0WgnbVjai0uIHk39mkjPvrXKIBa17xmkUC2iZZkNzg4DolYt0Jj5UyVZs
X/zoWRhOYrQaiCnxNosaBXv038obwAd3CLqqtXohN/JTGYd6LXhax69bCnWP+7h8xyQXpdHtXWzy
99xb+XyusarlvjTvSW6omYVNFlU6lPEkYStagaBxncYUWlJtlFtgTBm0iLJaXeqcaOAAhOIyJlIT
0EpoLMETP1VHv88UljyKPyAlmtYsaQ83AfaR4kJOSPs+D43WsZbKanGpIxDJn8VEj+G+nspDvssW
fIIwFzTCHYHBAPxZ0HKabDcOyjEpJ6gFPGX03BMU0rB6DiUCFATfykh2DNlBFoHrJsQkQF0LKB/R
EfHKPA06N+oJ8DzgNrmVL+wIjr4GksXbfD0mjpfqK5/ov28TdfWsk3DTjUnSAs1cjM4zgCgedBsH
Bwm77sQ5eP+MjCVgojZRIKEFz9qjNAJNrKDWaaGLqo0IolctOTQob0FOMoZ8XDXGQdFr/7JUnP2E
7P30rBNHLyptC357vFT+yd3FvIaAOM/P6So/ljbQ0sHOrYzyCRo1DR4PnbAgUtXdyG5Owj0glse+
3TRm90zQPlqtkfkvNjLWxd9gT5sLFn69f5yZX8+EkAlp2ruY08pICh0Bcwo9nA7SeVrg6Yw5SqhH
oQaO1wbFwVNk1fd0qSCJ6tG3iEWUARRAfYyA64WwkztfKqDRqUlc70IfoL2DRodaT7n3NoWoKHK9
yp5QokncI0dXVPiQ8aqpb4w8uQJdMfILD3Rfcad4OwVbVBU+PPh/d2zHYO7HSlzsHrjYaqp1koJB
Jn9TGgWBdgR3cGI5O+NvkupFRtYwKC3GhUaK3QvnDDQa8aWWLOSci8RJu2MjQEPHh2Woc9bx3aBa
qHEgwBaNonsskTxGdCg3ewAQQGfqgckXkNVuV9pu+hLKuDxGB2yeSDrxgANLex4dg6XN9jceInOZ
PINg3sn7D0DvOKC/g7Uy/obex6YbGWFncfUpzm4KSPx1DQ4zcR0QbZA/UEmFMmAM9oltlWuVC0XK
HQktSpwoWBf+KuBGx7hhslUzbGu/R/5B1tjeZpSbMIGgpO/pKYFu13usrAuoEnvhe+2VGlNVpg+m
FDG3gtA1VEhPJByILoP3HNqNAMkdIhwloaEg6Y9o6VawmXWZO7hGBJD7q2pDYm+V8SqEqfJByfce
NxAP1TIwUPc2SURDVbYVcxdJdkeMAATVHT4z0idsRRa3kBu/gDinUUd6dcMDtGF0ni6/06eINXo8
beFaDaDrgYXf9FijA2KuQ8MYpF1BaewZ8N1ya6Jjr+l0Rjp6IbL9NgQ0cIHKIfjr6Xy/5V9QV68N
v9DIqgahEDK573EY63UPuUdoBuUrAjm7xgAAkHQQ8YSamUFBPiWYOEAzcP11ZnvigeLJV+Whr/Rc
uc8OPKgi9PgGpMhvwWP+BOXGD7A4U+Wee0ZM5/kZNOPLSq+zXRVvwDGaq2YeOLy8o/I9p267+ilO
7hLmXEg2GVg9hgomr4PsQXISkArypnLfXco3HgK0Ns4u3OagOZp3Dq5Z2UGNDLl7VCxILa4a/9RE
BmCE/XsFSl+sRUHUWBSEW5DMWQqY5yS7HbZq8SzzluqdEl4nmOD4jYmAhcOdbYW7JM/peJ34xW7P
ujZVddIZbGLR5hYnpYc7S6+1NXwrfRFX/REkxUa4Zl3EKImhQn7LJutRxVvQoY45HJjIqRG96P1J
ROgtg33oI2NcDT903TNo27Z1plV36T24rw1wV1WDibQZviZk9kizDHZjcoBB9y5kkrpAX0uKE3aG
LG9a8l6Wq74yizegs8EV227DfS5vSnojYU56DWqekbAF41CCBMyarXXOVASdsZnBgUk/Xiun3qp5
zVTxH3gNbNLIBbOr3gpjzT3Uqo3vKCDk9pBgfIwZC2eqQJMUd+YtScy+EPSkfIhQVTIGb9elm25N
nQDNSg6z8+zsoaK4Y0VbD4UW1kyAfRo1VQqDfQXCM/0Ak25HNeWcf3A37QMCbuVQPCRb6uuy3azl
G1Fza61/IOA7S2Ir/RCIRp4adCs+xB/9Q7TF/BdjMG72Du5P7IIEAfla0BwvcKNLFlFMQXs8UaYE
VYKYKYGfqN4lfUCDT92bIhiiw22nSEcUILliR4rdWC9bt1gZJTpKgLbMbDTdGTVOK3145nbJUe6f
WP82ytExkD3y7i7Nj5w9kvrLUIyLU1s6hIMum8wFoxbWmHUxxpcwoA1tTMEEihGapqHOoT30vHBB
/H4Pw/BQGEbIJaKWOo1OQXRSVTmQ55fOgvhbei7uOmNkgkTuBDBurdsE2A06fKNFCp2seYPaPjGQ
W+nvw3WwiEL8VEr5Gi58fZ5JPQICtGWVK5l3CbftXb/uzdTgyns8SQG9gHzr9+8JnLkXb0ipjwhu
RK8oar5UG2piNYL0zylW9KO7SU++wdyxoRkfatu3VDNYJZyFaEjYNBvcmUSDWxeAwcQoyoEqUQtu
VCin5ppg9w+DCXYMQMkiXXkJ7XadXuLQZu89I2I19zLeXFhcXnS4TZlx4EnbwUCeGdBFg1p4U1z2
nEavnnv2861cH3pGp3sgi60lklD+E4g9nSxVRn4YAAKQyEwD5khOWXSxBv6FtdFSQHiNO6f+tg8c
8oLX14bgNivWmCKm0hqgJ0RHyJwEx0FgSYrZJbuYfVWJDaYk3Jz2TZHbCa6HbLvzgnWKQyU5eoWV
RPjmZt0nTh2vGERsDG6C5a7snkPiIbF41wW3HHgJha2U7ylz8JJ149s14I0t7gk57mznigl0nytR
MY/skAdHVmBDgX5dc/c558ilVbW3XHbyIkvqP1jlqSxtSbX8flXd5rHd7JO3Eo5jy6Pj0jOQYYxv
mpvknLdGuK9FXSkd6cHfNybbaGWjsVYHh4k8oL9joVbK7JT8ET47eBxdroKQ3iR6iXYa327PzTO7
rY+ig9Xc3OKEKc/NXQXgtxabSA8CZGvT5wr8laFTPWfH4R3ZP4gjKve5h5qXXh5xMrhkhVOJSNiZ
mQ6B5HCw6TsmUUKE+q6olgCQ83inlHC67qktNZZ7z25jEzTotxQRd63hkxzdBBFWLnS6bwKr3SDd
ZvIOW26yA3KdKeI1dLf2Do4OsIYOdnyJ0OuKWSiRjdewLccUH/SeeaNiHQ85HHWTb2Kgg3QVqgfP
1Z7q6UXEEld0+aHaMhbwpsy597T+Fq2KbrCS8Xeqhzus7NJhoUx9bJ30pk817kLWuZm+jMFvauY6
hLJ5MD95Whqa7FLGYyYrg/64q9U8BsdXMIcsLuWGDUL/0ryi24DXy738ENym2//H2Hktualta/iJ
qCKHW6JyanW8oTqCCEKACOLpz0fvi22r+1jb5fKqZa9lgZjMOcY//jBOmBGk35Pdcew+jB0XTEKJ
6eOTf9/ltmzY2cr4omc94+AyHo//3iKZnP1SlcORw/1KUVQROfzVhRlqIZRizIUhh18RgrNXpMqT
86+Wb5UWrOkFOuLJ+bQ184MdbsMZRazfl9je8eJ5Z349PtTTdHqas8mQuDkA85I/kQUl3RfD5MKt
/XwqGQ5bW+mW0xFxMwQ7BRI4U+aYPFtbEbzD4GfS0jzPzsWndhmVYMru/IWjSXhX7pVZ/azb+fTk
Mcv1hu3FF11xnU612Qiy85LRKlZufZ5lglfE4xiimMrvhu6Wi3gyBPlUcaRl9VokdvM+fGGfzbDX
2l7W6vsRM5x3Kgf9/UjAO+5Bo2PR+TO6k27QI7W/p+7/OWv//KKvVoCQRrJVylEM5BUGWmi3GPoH
0uQ8IdqDpHThCfwkYMf2sdN+VzJb2eXTevQSohDsXNnVgoRJD4m7auNSluOPCcKzrCYSFQdhvu7p
1ZqdHRxjAbICVVuKshfP8nV5181vgc/abwfrn/dyNdBvhPAspSb3UvlyUHjHw6KsSCz35OSRsZAh
f/WdRrbwrjTo0e3mlfCpalONpxajqo5fUe5755XylQxT5YKyaKGXW9WYnOXn6rxLTpuummKZUBe2
kc7SJlDHn3Zdut1zvjBeTpPifQyxOO5GYXz5Ft8Km/oFhOB1tWC24MU/To6vGns9bo2aTOHoPlzm
r/lgV6EtVnbvmjP1s51iUsqRNFIHQdwhT3ScqDZRRtGeMlQavPpDf9OFOS2P5JWL0XToFnHk9/3k
vxdoXHX0yskws0rhAiuW05a9ZHL0Ud9dXoXHnC/uZazSGl/0h1fUjHeHz+QxWsQPpeZpD4cnaCVY
UqfqtLTcf+8n+ogk/Ti1+eaYFTMi/mG6NIhDbAw6TX43S8a8KbvbnVjr++I1bp1v+w9HrH0T6qXb
xBNdsUGYeOHru/Kl34s81Em/V+Y5bVnrlEllSwf7uDEmB+YKFKAnDjNyWSZjUOPx4YA7D9Wbua50
+xgvh5SsXVdzZNNGKifHHpCG6kdtkElrsN0TG+g9HZUW+afSr49LId3QxmpH8Lcb38IvkwksSsel
A7TNaOQa6ogrC8bsibpanMWXuTLWxLa4BHlhCri8fABlGi/5vl21S17OzWU+pPbhWfOkGeOmBdd4
u/aUx3386sFAl9ANsEdcfX4QMoccK0XtrEdsP6zdbJrt+9xJNsmUCgerTUBAW/pqnbPpWKYjfJ2D
22Emxk8YSv3rGq7q30NkhkNqcA36Mt63i/KLtxyyOPrGBh3XHFQGRS6oT/0wuLkXzQB0ptUU2SGC
9guG5rSlsk/vfcQTuJ5k+MypeCx/Hs6+crCVOMCvv7atN5QZpAPb6dbwjCBysKHZqc0smxuB7KqP
x8EWcvdiTvQmMJ/oCEPLbi8vXeYLqi/sqHUf4tJhcHAao0BRkqGaKem0Q4BR59ZOeuUs+30qmBKE
EhFmCuXB92P7oy7Qh9C8aL3BRnN/WCVsIbrdM0aTZvos99o5eyP99TBhflN9lQtjRrs4QA37X9h1
+rhn/Fgif1zL1Ql1tlIxPzQ8nmxhzphZDh+0gqelngcDdZWFW+W9Gi5Cw5HrXcnspHOjlRFBbASm
ZcxV9m47jWntdDdc499pLEWV8zovl/KdJo6tsuGrFdmfbOsFCe0d/TEFX+dmXzTqw+wwbTM3mlJl
sOkLuAc6QFLTEP/8w01rW+uXE+yv7/36BCu106FX+N5rL11FE/Xh6EYeA2eGxZNkZkyVO9Bxq7GN
Nb8VpjYEeJMqDIc8rbEPUmAYrI3sjuzxKvYyYlP1Yl6sNNltW4fFBOg0Hx0PxkAQ6UEH7M0d+QmW
QOMIS/xUgRjqcGaqXpt7neLQFF8Uh2fLlja094OTfpw1P19IgfkRTfu54bEW36XLS3WxpRmBsXY0
TXHGlmfI8/KW4nA2IL+OliIxEUBVzmVSzyXFzRbA42tr3X/eZnj/vnRHIhTBMTCWv4+oP5aulJz6
k9WI0T25OB2DznfNL2datFDv693B+49nfAoC9K58tZpPEIIwq5yThihSupWD8P9cCzNPjbnrzwFH
dlGlrFQbjh1S8dSHPPNKuFWqnWqr/jQrk80wH1kyrFiH2FKz3ajgnefUwyfReM4fL8G/j8Ff5puY
wUBRVUR9zGk3r7DuS9NGihIbwl6TIXFf8PXBQFnHFKNEAXzyelghfeVcVE+pRpSJXERjhMpYCZ4q
ObW6PMs3sB75t81X5gTgx8iY/65P/3hciXFIVaXXhH0TOynoG9732aSG0tjhp6eJbsgg0fJE00uJ
B1Y3TR+cu49QcQ/APf5Qzqvso4qmhfaaZBssDpMLq3aDWdwtAcrv350qYiSqamyL18Oq/ijrbSQd
o/vzU/GQrtBkTcr7do1PLa5IwXmmbVMuicb9vr03/Wx2dJpJMfn3A1R+qWNGfqFi6pIyOtNf7Q9K
qSupisHWXjw5bMtWxtTWSXu3jHyDUosdOTAqR7LTwSbWmOObByq53ddp36zKYBhcLLHoKM5feYy2
zdeHVZtODMOtjm4p0RSB7DjCfrg1ZVF+7msmHqyGwjtJUs4POx1DiE6HLsyi+3h6WnSlI+m7eldh
r/k2Ms/Dj2hZPB2iiRX7htN6MhEv6UbE+onAtNHBq1s0a6TMJPvyh6Fz5PXonJJ8x1vGTPrP5ciL
IdESG6KOQ+c1TUHU5F47m3zBpyc8nuvMJu5vw6wjyu12I97Hz8mmXeu9o7zVY8bjtp0ru0iwkwca
geS1dDlg5AY8kaNDCLSKWYFNdZtHgSz4zbseuXE6CTM6TlLGQMd3/Uz1AaqOtpo4wAMS2MeXELnH
mowzWyJr+K25OAqN+axyNff0fsCbbozDPql2gwhpKdwg8Mi/PSkUVtBn8OajVr6ayTbVURbbgffx
+KQGF68LxrHHfT08nR7b2iF7jaCAFY0VY8OPbgpgUR7t5o3XV5n0CWdzE99wg/ylROSRMLdDz8tA
/0eGVpfj5KxlMsuymw90zLGLsp4tyzGnZ80+TE8P+l226lr7uCqmwsUek7XAapwbr9735vh3HcLq
xdwXRyi4vj/8qS2hMapC7uV9nswayEPWWj7yNvUxdFo3vjwelFlb2FRKWu7X0TYLQyZk7iXVbUuk
RJML9yJOtcJuyXcrbGbdkjGVag/uR20D6k/q+wOz2QDBlXynurGbENpVBUfKPMuzpJVqeUK0CJV5
zVQtw9RLOdsFPEDBeY+sNeyUxLXo64g67jPYvpEy5WiZ9RTOGn8PJsz2ea4E2C3rxnukoLIKJwUW
bmiV28nx4B+F+SAQSeRIhs1AQOzuFCmgQtDL55SxYgvtX4smguaEhdt2S8h04GddSBqnX3HRh7kB
cyn0436k/4V6IJ38YzTVolkcTzSIfdJOJ/6wnlR4TTLiGxz8CabViZYV8K88Povt4xCvW/ouItKr
+/JFV+0aqsxxK1n+YWQXOlHd2BjVQAC6v4CJhhj02sULx+nRnKUvcjI3YXV0Tv4JCdA5z7U3M3Ia
Wi+m7wKhqm4mzOTKF7flpJkkL6B6zWPoXHaVf3HUL6Femr3h6Ni+wS48eyrYh10HkUfaHrCNghsG
APxn99JPwA3tkbnln94qLSjL+3w7THtWXgbNMp3Ggx/X9L6qU60tyTk9S60tvEXMF+2z5BB1THcw
KVEWRp7lVZDyAP0ui5HbkAJr2YLiAHi5ll+80Kk66WKYpXuLObzOJAN4QgvyS5A0myRZyz3R1pri
dCVzDCHyLvFEqYK6dWNj2Q3sPY4IZXTGPeDtw0AH3IK5B3NK1TtCCTDsc+5Vxby7+NFhx2yJmSl0
4WSOge00dIbGbnAiStA623G+qkAzGa4l06O4HL4oHBPLDYXAKCZav5BakpLfTNnnw/Vv0vKlXUeJ
k5rzo+Iqw6pUnjPNA44JQy/6aiy4TOm7Ggd8HvaMoptK/NPnt09bw1xHms+r0xTz5vX4Yc0ZOuT3
4HQqOHgYfhQ4Svf+SQqaYp1WW1F5yKyTbQKhmh+nRrAL2bEuMEjP4JSkKqpjuDRBwAnpzsTq6k00
N8SnlnF0YREt26/P8ZeR5J4K9UDonodEn1rY0liYZQwz83yXMz69P/YTJsdixtywm0iAAQ1eVC7e
eljgMC48iSTq2D1z3c7LnJHAw2Sjt43Ku8jTJl2eO4fEmkqfQNPkT0t1er7FI/+FyjPuT/zQZcoT
9sy/IdOBnEHVjNifhnfjCSRzLs3NZ0KpghhEC48c8o//B/vln0Dt3586Hqh/1G/R5TjkZsKnikG8
SSfD5Dg/kBv7H/nmLXzpF1j470+7AsAEs9BT0sXkfTNj9MegaSwYVJuXw2dIdsOC7Jdq669P++5M
/7g3tb0I0tC08h5yogWT1bPuum26Up1ydibfay/CA+KtmbOlje8XjqaJsAFHnMEv84V96gtu9Na6
nSdvDx+h5IZPZwjAKYf97sbhNN73j7OJWaJkIksZvSz/fgoXHCzVqKrlffhywnOVCmTKtD3yMyef
6wGNZBGIR0/+JGxHVGapCAPayd5JDqMinIBovCVf0GLZ09AfWNNQXMVnXyjmB8bQZMh8ZLNwHr/c
ipr//Wn+cdVXyodc7TlqpUreKzZ8jMVoVZMHQKjDwzm4ZX37S/3OwyRRY/yFmKrryk5SCRJRw1Te
a3fjI2w3zefhJV4f3w4kx5xX0F0wbR0l7Ay97iIXlUT7/O+nBFvs+jFJIulVY2wCaj1QlatXVD6f
q9Y8JOpefim/wosjfuWUt/08P3pN7kITMoyJGeLEZKE7ER7F7h6Fbci0QdFgTyrlVFK/rHqYJvou
5NsSp50BuaL2rfTlzLCAXL3OIqRGM6ffppwyXCrlIX/Q7rKpOTs+16ajzoghLcUXwbrvoiepYo5O
PoDfi5vuIYnmsum0mnca/PPgA4gmH/Gm4Cx6h5VzxM6osnXDbVpYFgzs3iOGXNPGK73LFnr3NDQQ
pHwd4It+RJxDrsDo46HHX/Lo05nMD8HFH7y4d6uefDxHfyrVkep6MCewCRqwvwvDg2YnDevDJilX
irLtLXxY6VMblLTPypcsbXQrUNOF2TjDl5ksDhv9YJtPycVwBn3OX3SUlhJunYW9uJQM24JBCi5N
kBlzsDQBJgYip757LVFIl1YQwylTYGEyozx6CRbcnLsf0bMws5gbnR+yEcio3s9kkVjtYSKqZ8ca
1gZpDhCOFtFlnmBIy3vRgCSMFBEA21uKyJ9L9mq5XO2tF0uP9FPBcoEF7IrptDnGQVrMYT/IxyCs
/dpp7sMTIcH2UdlGVBnAXDpAJBzDEZ3K6Br+vYLhqf+6ginHCZk24XNfbTS5fhEq8jTUPQPMJp0d
5K0Wrg0rKKBOjCnFcDSXB2ldYI+i+4qOMnHd1y6oVB8GClKqctc0uEQkX3HzmLYviOXtWtsWw+sR
zllzvFM5HYVqX5N8o2UvWj+v9PeyHoGuo50MsOT3RB+Xpkvh23+0wpsCbZ6hea67veLl0OwV96w/
xEc/sSYnY5cf73r9Qzs9n3Nci9NskjKEUw0XajaVeMkoMaxnJguoloMhe2GZa+F9j+CjWYjS9Bwi
uFmJ4hoidxRkzMSKQGmeJEo9pZmJHghvo8OtYpKYTaNybpXPXW3jGuOqkEi6KQMAXfPABOJsEiWQ
Ce1uX5yntQG6my6AnirG2nK1NKJtbDn5Yjw6OmhaKKLHGorRAS/O6VNKuMe4Yed+aLTPKMxZC5mr
93PuJc7vKrjN9CD8nCtEfvGBRKr080t3gU85D2Vc1TGOqImtO0/E6A3HQ1jl8No6FOp46vBfUdsO
CIfciggnilFuAJIZcoXaVd8hMnuXabId7nWIKEfe4Dh35SO9Z+3j3Meq69x4Xt8Jm3hZTOKt9nAG
FLTsCyIUeWx/mz3IfUxHzMJ0R7fXI2wt9IK9ODmXGwjs1WBbRw8xjilTmTpSuSmxZSmgQnr92T+v
ENQnNBdiUcyYiGonZ4CXAn3JkGY9o/Uvjq1i0UMK89VpJdqfEhSJx8PCCHoPDuUkv0sQ/vROjetK
OdfWx/dhTQMtkJDCSdPjsm64LOb07fAYnW01dCCnnwtHMb163Uxlu/rkC2Fc6Va2Znn9pz7Ptknm
nna0+2fYW2uEExXJph/hI+SE5AWbIGgyqaMgfnrMk+dID/L68WR68slTGP5nrXdKvMOtkbn8AyYf
NwtdRbwgYVX0w8bH6vIOxvtB3UtrcjCYoyy6lTHRoM9s6AOYTFcvojt8jRuqLU/+B3nJzwL07yu4
1v5og97FdcYVJFNil311WPbFSC5O54a6kOptyLtywcv74QKjC6/R1lW3h5X6VXiQV07e6b5UPDgQ
8ySQpsP6eGDTI/W9tA+T4bBbCmOET1+6MR2DFCjmtBpWvflWCcsWhlw0F5nEF14oTUxjk1w+h475
vXSxNSO3B1BVRbnv4sMc7o2JEOts+fmnjKjtpasZDy/Up/a19GNzc3jnIcIAMFGwklwU213ni/sL
PsWal01yX5zAy+8Qth68I4wSyzUWUkaQgN3Nwt0J7qPslYI7sidPb/1hBmezbLyeOa3Vvh1OjVvT
94exm/fEtZpPurDkX6TcRW3OcvFuMey1XwsO3QS2JEPNJPPq77qwtbTTGTdSZV97xrv+FaElnGJT
b9HlbU4fA54yDiqQ93xwGhJdz3S2ApYoTgSL9fnwmTrasv1iXAUtfIxaPeyjj5ARyROvDfTP48r0
m3bcOyDtv13c0B+h7MKFV7ROvplZ+Stdge5W97fo+D9Hmd9r7b83dnU0ku/YSFoRjjeG2mZxlkDE
nPZueEzv62Xc2aOlhf4MWzt/Cu+0GYlDjU51NDkcGUNkzmWr7m62Cz9mmVfXdNWcZC0qiyoxFdqF
zhv9g03kVQ6lElDnMzBapk4QzKiceM/xl3mnv/MuSl+nh+MO9XRsswIgZIc7kc3po5f9bnKT7vMD
3BuvkEh20RIt5hHXrJqjZmhhkhpwzDO7e5UFr9+368yF16fos+w4qS4jSXUsPtfxvLgLk7X6Zk0z
p/IZqF1yCO52+nijpPi1ovjjmq7Ge3qTm0Od6sqevZFOyeFRliugCwwk++nlXnoUHPFOXbO7Vy4g
XzVTHtqtWTsXvChuDuCuXJgYfI7fkAm9j4GNTDTq1QvTpcOQmZWq7EfOdKC4Rb8Fa8rgJq8PMypK
HEs4JZV7GM3VfQjJ7EYn91O8eHUBVwu7jiK1OtHJsLDxpKDwWTWv0Zyh66TymkUK43GDDdxsnKR1
j7fmvjdv/2oJd0ZUa5nA7QOjlU4WAkyiAgn0D6GHptl7nCKUIpwfDS3SzeU5Ti/+6mK5d9pXydJN
U2OFXhWXsWYBsQqNAvY8vtYEiX7qU+ktXR6rIP08bAWIUINXnqcJO85hnQQkDZ/d9ta04ttK5V/X
cdWXJu2Q5FnKdejL8pX5iejQCOEEGrvy9PgsY0aMwMIpu2mduk1Dhl1ll5dZRfmjBfXhvVGQBJA5
e7HVi3+AEPVcLfWVsSmf4fXD92hkj3IgStYG8SCoKijcDn4PRNevYyYeyhKFeA4HMHuzPv79sl1Z
VP5nebNpahoAP8nh3+j/H4iGXkuC0RoKy3uqoy0nPbWfJG8tJsyQpzEDsqn/cAM13Buf+9s59Ofn
Xn2jZYbZSqSLyl5bk8g7LEafyvjOWDE6Odx39IXmpF+enGPQJ66xv/Hhv1VGf3741TtdEK6UHQc+
XA3C2ZirDGJsNyQr34Snbt3m1ctbJsei6xjd7eWADgN6mbSoHe2xfxRq27hPF6KvOaf+W49efhee
N+70Bww0vkB/PN6r11dRz1WcwgDaZ4uxADTmUU8emQ0DEmB5mMc+MD7vMNoSamK09tZG9/59CeoP
PPDvS7guAqPknBkXFt+evurk6Axo4mX9Ku0BV2s8CE7qhMzWSPHVS9CsTvsT8S4WMx34GbA1lkAL
QpBjLJBMFDnoV8ctkOlg01Ioun0oXQVJifDc0sCjrvs4MN6/Mf/6qT24uv4r4qnWQPxWW4096B3t
AViMHD4yjcvCWYET3skpYX90cH8DUQed7u+GNxX6DxM7hP+VDXG725xCJ/wo+6CLZQdHFfPwoOwO
wu70liTOiI0evYwgmwJtAWzCRfiNu2OhihuACDuOacjJTt/jrdJxx0F7DlLpxkP6Ocq6usmrM9ds
9cPZSFmn1VP+qoOeLscQKtkTUeRrj2SD+8UF0RS0j6h4Ex6NSbJm+rTKvcQNXXGqY4hyWafDqqB+
ZNzZvJ+slYRERlYngJ/SEvrqmGqDXUp8P+C6WbgS79xMZSJj66FLj38m4cQIYLIwL2P7HFzaemTN
DNCGu+IxXJ1m1acxFYPD2bak+eFoY4jGbHpUWB1wWGAildgWw6PZ4KDLOc34A7OYqZdd3E7B3v+9
qCXx15Ppvy/Wt+Lyj30zSog/VsctpGRWdBnRYGhFmbg6s4AVNAAtMyvH/CQX2gGJcI4r7TU6saX2
sX2UvZBekzvop8fODzci7qMmUwWXjlgI7zIegJOi775TTq76mcvTPkYl5F9esN2CJQ5J5FFc8gnR
rpWQjyIYsSKvPAao6I0n/cHyE//8GL9Vj/KdPj1hEbNPRAbJ8BFjnmg0iaBVMspiNFlPQVVyz2wC
RKm5tInLVdEGxx4x+q4zdnLu40TA9KRFp02oTis6QgKosiQ4q++DIZoZrVdFEyn8FOjbyMy9Zbv3
a/1hEmVrMWKFunMtjVEFuStUo1f2Z99Yq7NocpgfcYuL3eM8eWCcbsyySTzLAmFyK5ni1/7ZNEYZ
NCpoU7kmRxa5GSay3HHoXybYKavyrDjNVdM18IxAPemcZ+xSlebLEJvkzEfQYPow+F8GAeD1xnn5
k+g7vqB/XMzVeaklWt9JyaAwZ8IO0MtFmDfjSwLRNPFryEr6bFCnsjART/fM5IfINl6QIVzc4hlG
vnLPngngxAhgSL2GNFVgEGbjwgRFuXQrH+LXktVEsKXJikJhcS3XukRNFAtiNZ464faSu1E/xoXp
TuQh7mljH1bOKt9o9+h7lPtyfVvv/42b/yjY/rgC9e8215KzpIgMrqBzjngocmAsjvinklLNyyj6
xrZs7fZVXVTBrUbU+Nn0IVDQLbgJUBTgr14VF2elTNMsy9P9ub0Tg07gwCMKrjvj1lAAeXZ3wjnI
mqAI71IUzcYEyo7yhHq80xEEuQfjziqe1M9mFAGddqheo/5Z7aYF9OjCz7DOStGxAra9FU+DGDCg
HuhqG9nVD29ys63AzfX4Qe1mStF6B/MhwgOivZMuRDruFBOue4n88r5ugr6YE8lcyUGke2U5gXhc
MJzq/DKKiAgmJ69d1QdEiKXgSycwbUWxm5KGeSY1U+0W6Yvw+h+VPtI+yRARwDEI+fGt1aKSHQsd
lF6DG5fPh3KqH6YWUVfqB/5XGZBhgJIqLR2WPXgFU5KjMGMm0X0Z5nRs9IvB1pjHzcWHbpls0nny
HD6UO3ptAGDoIRpjBwDe46bdHJ8PEMk4VyDrvqJx2utfXcaL4HDymBdequT98nmY4d75+KjfSbv2
jXSqaD6iuBZUf6eOpqiq1PvUgpRtA0eh5tKftRUAzqP41C0w2JjGkzPcxsIbA3oA421rOTjllELL
g9Vt479kjwITvH4m5eTsq4E1ZYsHWD166bp7VMbxh2FidYBJhnd6yGm7ZujFZUpEwE3pAfip2Aj5
7AJzBALr12WazcTH9qXZ1DTLm5C8HreZV36ITsucXBg8Wi5cjufDWvU16CczkZN1li7Ho8m0I+RV
pV88FdM+yLaHO/4u92y46pSgCBfjsBEWM2yYIAYbziR2YbWB8Wbgmmvm4RCys1fG/rRixledYVCU
vHVLPYEdOzpsxo9jkghUFDgScDx2VnCcN/43h5y8Y8kBcnIh7u4u/skDmTMmI50CXDiBx1I8GVvh
FY7fpwHiPopWh53JAfpgbiDJ7JBpToRVc1+sJLdejn/M8EB8Gh4FONARn9wS2gk4uO5QywjL0T9g
NC1GRbnrgDtF21CmGv6JxaIAkcRmQ3BQNmbzw4D7I0kk1SxObD2ztQpcsuAxTvuF+snBfQITI+Sm
Cg6zetsw4nik7ysDIoTCwsnuWD1b8bTgRRIc+UPZKtjUf0GAPewZCF+eDqRCWlOIB5SuBJ2hSXzO
0x3EF54w49Yy9g6xd8byVYJLzS+A+pHqhLFHYyhm+3IdWyT82ogj1IUw0jR9eZHMpFFPPu0sHHKn
oviGvZMsOTDCNNrIdBvuLCDJJnTKEFYPwJOrG3atQDpwC4gdG+3ZkO9SZH2J12ZIvMKPVHj6d81k
/iyZeMVxVZBlVdNFdFx/78mqWoundmjKfUdZ3Lvpql0QIkxOwQe+ttOTWwOb+6MRlbZn0nFXeols
l5NkyZlH0OPbwMyyZRQ7OIdJxpK5RO5hWVARvMTBttsuKcKTvUokQD8/Tap5k8KYOgRa6VdwTPxk
bU7lKSvZWoofcPLwfJmc0AMCx0LA2DJSMPHLAp1+fsUAgSHFqAT3qSUHb2Qu/A/o+K2v4+qIqg6x
WmgGXwe1xeh8T5rYnfw8TpytWbVDVxf8+/s3xhLh7zPx7+//CkxR5YuYt4eeLZZCql/gp0DLl9mi
FPQW3j4E8M0Vw4NwSGsDbT5ipvZQPtCY8Zql9+2cyRmSXHMnPMFxSDV7HML19I1+B2RQu9GEFexG
doQ8LVK9DM+O3tajUeVaESc4wq/TFOgEL8LLe5VPL8y/JtoMxPju3Lr1MD8XAfOTGoUYqprkKRZn
RIIUcM3jALT2Ys6ElMgVZSPgj3wruFW+9eVc1Ve1pEX9SeLLac01xXyG1cz+pV4VW9/aHZsHuSQj
2IERfZwbW1SAkYW04xiYK3EnA2ez+TEBePz3A/vJhJZ4YIhzRpOsX5KRu/CixtqxLvfNuPekuxip
0CphquuLs8sX5ih4iEFaspaoqN9RXigvB5Qp/BPZBZhcPYFhOhdv4JG/lMV/XdV1eLJAjAGMY9Zt
hXvBXfHKdTnGPL/HMmGRwzNZik/CTJxHrjKlbbDcW4CCMb4YP9bxf78W6aohN+LmeGCKUe6Hb7Iz
J3m3Oiu28iyv0LIRQ7DACHNTzpr7aHueYDGxR3aprdKtuDyt03n+IG5Rz6pbYa34/Yf+yQkwpbMp
GyfB3+VO2YpTdZNvza/iVVlfHBOBSz8RP8KPc26fZ/GrsD29EseMkcThmcGpFDnUapcFmgH2iU8I
kYljLq09AH79djNk/tbNXzXqRih3KclVJXjdcYorf/SYXpyqcpkRSHcn5EkXe1Tk1J/h5rgOZ/kq
ByaZtB/9B/Pi45p+XqmDsWYhdwqlooWceSVmqxoJAsYcHQQ/x3q1Vsk6LYkfp3K3WfTVHD3ehdya
biHMkkmL8aFX6S4GiYDOxrRDjD+pZt2+XOg+E7LIp3Txugn2h67WMzvlqAS5mJjyznwTqWtNW56j
48aIUS75725p8rVft9Y/VsjVSWOJeZqaJiskXqSv0UP9oH6d6km35ftR7ooHU1xGD9ZdGJifHfXP
5oKECJsuJ7+nbb6rWCPZXfsY9U56f5yfMFnMVtVOM53zDr7peSc94NLe7HMVNYlrPknL/r7dne/F
N8ZcbjH/9ybwTeD/12q/OiasptQ648i9NLMzKCnCW5jitas/wUb5XzwBfy3E//jurk4JJWyOUiax
6VCdTZugnXzbXzhIQ2/cmSyOa/Vft3a156aJXEdiVHICvpA/RXrHs4i4D24p3jyWX6KNoYg72TGk
0IqF6VOcU8SounsQPES8TNMU/+jmqbtHx9Rr06Rf4WOsXPCjI8WegGjP/GRWwxoGNolHpUOeBDog
mr7JWILdVCIRBReJeGKdQDI2YmknKKlaDqtQ8nFZgHCdwOeFvtzZsKD5X2PcSU92D/SEpalqq50N
Cbd7hu+JaV61jDNbejm1711iQ7umuIjfMElha8ZTr/eaPUrPy137wsLHHIgNApp/LnsJJF6ydlM0
0fyWW09wtXnliIujgFdLUF08gZoPOOyCY5FyBvF6tDM7PDB/U06+yoVB/Ja/jyD6+7v0TdlHwqMK
iBZ5yG7zr+EuObv984D/J5KU4woxjCfgMfWU56OYK1wLQeESLj8XJtVnlPsKNe8RRaIA6+H+INmH
yqO8bHF1LXzMEEQgOFqCM/Oe8AXV4+kQ8H+AdB4KWD0ed8798/Ux2ATCHWEIlOzWF5wOvCGkV+3+
/ELxmj4lrXt+0e7rNeBKPS+hJ9IonWwLFRmmoE/p279fpZ9a5L/P02uyXVbIQ9ueWdoIOc6LUxRY
a6Eca0oUKFviB3dwTex+oiH9KxfEEUdBP9NmIDzZigd7AEdoA3Z59DD/vrBfhjB/H6lXU4L80lRS
fuFFEKj2gUswLsDibA7Tj1M0dvLNGHSOA/zzvz/X/K3owekF+Q0GO6Z5DWJmxtnMzdNxrMj99LVf
4E6M/Ey8K3nSFIK2tTvb3fvxjXfykHqS5HWST4pQGDknBqFFYJpOdFrBOS9K/Fe8gVayXJQE1R6X
zXDf6l86TA3YrXiRHJQA3Sa2FT7/MsSvjW5TYlGiq/U6wc5PX0pYfnbTXAfIDYbWl02y7BlH9+Rf
Y8sju+YD7/Om111R8r9TaLrcOcF0FANIFFKx7mqw6BBdXbnW+snlGD4WreALteFlwTmx/4+981iO
HMu27K+UvTmyoYXZ6x641k7hJIOcwCihtcbX9wIjM4NEsOhdXdZmPahJWGUxgnDAL644Z++1M6yq
1ryRb4zuh6/Ovn+SX5QpLco9v57kaJYOzSrXFC/JTuVM7Kgy9IvB8xttXI4d9QYgJ0eeF33bPWEq
XH9/beu3HhNVJvQ9CrF2Ohk24xKp6eWNpNqifU2HWu+RpL2V6m1oPqdlDZhwXzfesiCJ3SBzD2ef
vjDdy17CYVIP2bA+nLUfcAjtdRUdJOfB81ZlsiYuisWfDk1C4V63OIji56EAIMLmKrdZ9FSo131/
VaZzWpuyROF6VtQQA6eBPPWOwql8Fg/23lx6V/ZGJEW44pBXbKMFlN2dcTnox2zOOTYMR4RnGHTM
oxVvO//GYSIv3b3QPNKunNiJME85HeWmt+37ua+At/NmoTUF/uWK89g56lQD3OIxdO7K7lQlbGs0
Ooc1girXB81FVGp24w7zUfhDTDZ5eeZrl39HtctUhtmgKxDiFcTWo9Uy18JM6ZtKuzb36qbe9Tve
DcwnanvJqsGDlJ1rxTZ2Xnvvm0zl6Nx89pPsF7MQcSCSQ5x5LB0ZEsgitGdFglgv9q7Nqtuo6LYr
n/mmJKKT6pQ3H4jerqOtFDi0VQCyJp2ZsJRA/T3ZHKZOz/q10a9EZVeQUZFM5B1VAmq9vrfy+5Oh
XbPZspOVre+N4sF8Yq3J7i36aPPIXivplkuF2LVBG2A68hdZNrcAojqrHiM6FAY2t3kwrxNQm1Os
n3XyqKtrXLIKxhsVLO+SPV5CaSsduAZhO+F2MeNZdLAuYO2ZT4V5xSkuoySNyRiUGSwNOZym0Vw6
FFQq2X+ypDX7otnH0aVq3wpgM1CtzdiX1SBFxCsX9hdT0iJgbWAThNJ+Kr1JJNW3T5GzViG7Pxhk
m/v3ljhpWLuB+F1rW/MxW1rGpTEFUgKMxIWW/hRfg2lEO9bNC55qeRdMdcpGSMiuTCALr8odSjDj
QjEnA0CJSs6Ccr/L02qmGE042qoytvuJclXe2f6SDUQX3rKdZnexZMF+Nh7sYrbMjQktXu1hGO63
LJn4AQSCF+kE4QdBL2AtgAb6wdZN6pUfPMfmvCq3jr+IKHs0qz69IRW+VYuZH1yERrLQG2Of+Yz2
sKzmfZDMQ+C8QZFPuhpUWB8tAmsIq7c49mlsSgr7PtQvMv1BVFZGekN7TboXFt/PO9pvveVh7KNg
0iCP6Mrv1LLEIbq38bRr9YGF9Ed1aG4ogzXt3tWBSS6LZoUAopC2ov3WEhWm7Vk6snjqOXjQTqZ9
1XpHXmwAE/ksoGsoEaimhDPodzRTnJf64F750Ji6lTmXkFwLHLZzfxloy1495M3apGzlz0JpYfo/
0opU6JVS72N/K4tTs5tp9ltN6R+bxjkL9++iRm4blDAvvSHRW7dG9X3Bqf0qMF3tmp2VPvFfzNt0
QXoTA5JUTQ7fND0nA+zpXyfzDhemRI4xmoetj7VarSemgSXY6nUzBW+05F05OJyr5sI8XjEYbGpX
5hNkyXNCUmlYvD7t00cXHp05U5OExkLkwkq+GqpF9RT6boAYkOM9G3P9ZQhtgq8w/b8YYKrMvZo8
a1FRRk9ab5QUdZCiXuvZAsITOBAWMPoUG6xx1SU2siCedQ9ddtXdUJkO4CrDVM4fZJTW5dExhRVu
JwP/CjiOLHwq435l6RUMjasUNW7jPhfiNm2exXJmVQsF9hLl23JpiXtD2qvWyo7Zzl/oGgDtfCLU
Kx1HmhVjZvBpwdNKMg2sjvaawFlaf9sGF0WgPqjuIhdedP1Sqi6/fxrjLQYGU50VHj8Xqcn4RfTR
t1AYalpqqcZBs9EuWk2LNn2dU2P/+ef7//Hrj6zwQJZlOo7vL3/OISeQSw3i2Pun/DOZ5+LnqBhF
AY3+85/n/XzKCPo2P+j/x2Qgjd3z//grjue3ZKC7xzD0in/gPvzHoiqr+PFTSNDwb3+GBAkS0UCS
TBLx0BtU4KlQvvoZGsSPzD/wa+mGREoAATaDPeqv1CBJ4UcKhEgVLDETj8HL8HdqkPoHGCMJlZyh
6qasc7D563N++sa+jg1Sh9fqw+s+pAVRnzchHVqgIci/5ecfpA0tCJ5ACwv31g6Uk9SIW1XofAY0
5D7X0e8ckRKOXNwqnYlBCBNNT6ureNDhLlQVVmbH6Q+w9B/qyAcSf++LrJVmASwnU1aN7q7lBGIS
lWSxBaviwwwF391mz5qHd7Ky6itRg1EQxOK0tjmEAPL2+3Bf+7x1lrnKXX3tpc+dJB3LQN34jnTV
lipWvMo7Dl5M5AJHX3XOzESSODop/Xwmw8Pn3WMqepeDfHgmitkGRmXFLvvq7MnMOPDwEOh9z8ss
ek1QsBk1Tjqz7CBpU4G1bG3TtsHC0JtFxPG/qU613Cwd+PZuuk0KfIGlfgwdeZlHfT4VrfauNeh0
KdaVWhlAWTTDpRYhLGwBskVNzdzrEcKW12bPnsyHqgyaVo78m74pIYl3W7IPafBbySoB4pD5g5MV
KrKByzl+M/V5pN3HMTRk5CaxUU2E4GiG7rbR5XWql2jBrOLKTTMu6WFUlLHS9h7rKjsdUTuZtFBs
IT1YEpt1Rt/CrRANlApFMyw4onnfxdllaCWPhF/Myqpe+tSkNeCgeuFta1NcmjpH2uLQOEhVLeZp
JT5GmQpH1rswGoL/LDCNMkQnt5qVdggy3cE0rC6lTFslZnU0MHrrjrXMemVf9OKFXXDwc+NyrQR+
xLbCmGk1ZR+pFeeGLs8jlcpinp5RgY2P6D8HAB4KkbVIxCw4EtJ5ou436CTdW1r5cw3K+0m+ceZD
aCEE2bfspSNR5uwKOK61czVGv0lmCXOBBhF/dFVbT+vOV/vyxmGlH4ZbqHc/VEjCZagD7hWv4+7F
BWmUdgXYz3gZyDb7PTzcqkDvEh8jrnSnwHIulrveMXYZNOsPs9yfs8fHhKzR3mD8Cd+Vsx9ejFwt
KydvrPKmsLptSBJoLRZnXLe/rXw/nwJbHmYkdBXjuk1ltrnbQeG48W6buUqPVplpK2dOGRTmaE8W
oLiFrUwYrXT//c0NM92nmfD98f+68KguI+h+LbahXt4IMpV2N5i3qGFDpT4zvfyTr/nXdUZfc+IL
uaX0XMcTvK2DfiF+aZnMaummCZsdy8I8l9w7oys3KrzxEGed1dFqxoep5PuOHq7gEg2GscaPhMtQ
t16/fwzjLe/wJet8OszkgIJEabwiWB44NKuqyxua4M4jXs4V7X3xxr8e+Hb1W7GmSxdenrcnfPH8
P113mJU/DK5YkCMDzA6DS75vqmhKA6Gyz5ShSTT//Vv+dJXRNtPONbfqEl6yUoNSSVVX9tA2SPUe
aAJhhLDfg2mSU5dSq2MWR3fE5uztmBwYV3x0zdvAwwZYiDsjwttvKRddQpiVky9FS1gLOGlFB26m
FB0LWZooFhkBHHvdCK9gdhU4+4aSSk5WRFAnz0m20wySpY160Vr+lWu2e6XMFkJ0Y7pIK8t2qvbC
pg/vY8Pddqq4LoVoGaBvMryjJBYTrAITNJzTHvJkKlwICpQ2c5vl5rAcAEvIBv5AsczL+5pkubg6
eLQdMV55i67q7wr/OUJUGKHIDFyif7qOqrLrLdLCnEdSfp+nnG5y4PMhQlFO8R2hk40IgdXZKKZ/
DFtSKjVRnXUqeUa1KM5crHNSAW+XUk4Qx48xCQqCGjwWyWXciXSq3EVUmVPbq2gihxeOQFclRioi
Kbs+D6e+YT8kKOP1HumY2uxdmUan7W0lX7iJ62bhyiLHvGJeDsyVzDjEgbTUTG/RF8atI8HDFx5E
9A9WERAiEDFjsyKGNSJkyUKFbOPCzA+Sv1F7+KNZGU0Tqd/YFJfYg0w9NV/aWXDDjLQ3bW9VKBg8
FdxdQHjrYqWyZvudMsvwhDspwgsRsZDjrmspOZndSpOvPUqPmZWTukB6b9W8CjS8S9VfJxQgss7e
6EW7I6pu2cnBtikuShU4FCGKHRAne5Ob1iQCDFiU12wPN457rDrvIONd81L3jIH33OAfTXFSoKqB
5nesMLGzsF3Qt8XpzOwx6ij9OXtYAJTY7ULsGc1uXhkWgZG3RLLt8nWwGVRUfHsreXVO4fBuVhjN
17zJf19pLDVvxartK48r1T+IYsaYOqnXxP7RMBOP2ZTMBJZrk9i0BCsVFe9F+ApxBjT0Od/K1w/1
1+cYd6gjJ67Tihkl7u8oPkn+uQlZ+XLK+nWB0VmwZR0PYzbRN84tL8+FOx1k2GzkmkU3Q8p/+W8/
2eEDfZiJXTP0Cz/hgkjVqmm9lhBpPQuXQ3Yah3+8SPr1kLCAjZX2Fbta8up73GtnI8vGOo3xYFKG
R//hgxiaDoay44MMDvghyFk7lJOTxHG2m1MJe28poOBiWri1XtWjRVgSU0IzTbG/K2e2B2Od688P
M9R9h40JDN7RyJbrvK4LVS5uOGZXoAXwJb/UayhlmCPDbKos6YmRyqks1QUAYIqIG239/cs1qv2P
P8FYjBHqSmjFNp+gpufphoTQGOXGK7SVKmKTbmctHJ7vr/j+K397yX7d9Fh+kRiuwlwhFTeqF66S
9l6ylUWoEs5B3ZcWALpKEfe8Jp2pf5y709GQz+zA7rqkK278LlsX5g9ZPYTlVanHK5hFZXLmLr/c
eXy4ydF492IxzLrWLG4sjO1ACid9eKd15+aJYf/y3aMcPsWHwexKii9UrG83cBze+wCeYm9VN5vp
RXXmhr64lCHS5ENZO9Qu5dGUZFailEheVdyI0n2e40C1IVRJKyGRzuynvviePl1o9D3Vbu5JhlQU
N1244XQwC+tgI/tPMQDRriwmZamemwy/viIURFyCooan+fNTJKmptWJ2Wu9TgnyLGy/KFtl0WGeU
A4mcsMhp1C/SqRdMr7O771+HLwYKt/v3xa1h8fvwFfZ1WCQNN3ZDEjtbBG8agRJo6fz/e5cZfX2O
4P95jwKd866amz2JA3525irv7+5oQH66m9GXFzilFrsNd9MgqBIqWr2J/SDq9PxTG/ULUr4WuYVo
09xRG+oFitY+f3+jvxWfaKd9fJ6jF88t/M6NJcZpCpTXSWEQdWQnbk0DxTTo2feL/ada+V/yYPz/
rloZvP5jXYSUKz/XKflXf4aZ6/ofhGjDFIWQRK9hqGD+mW3OTzTkiOpAnjdFrA5/Vykl6w96oJQp
fu70jMEL+GeRkh/JZGgalND099Bz6V+pUQIn/zR1YsYGBAXYTMNoAZnyt5eeJBM/MRpNRMxaLwp8
spwx0G9oK3pCIQyFfGao8aLoUYBXDxrRBJFeH/ywXdoNYTY9lUsiDVHx4cI39HqdMlOV8Osa3SBG
TcGB1k/sltwHDz9qctcrT0nwUrUnI51r7sJFE5OTEWlj/ir7vRV1BJTu9GbrCIShzXFUSdEcvmft
r0QWRMVfw9HtHyxiAMGA3Ax4OMwetMO7NYcOg/6RshXZMdX7bKsMnAuLUpwFPW5CWzlfxCAVhE10
BTfHJWj4Il4ThxjctuE0RGMAUrmatvjvOB7c6g9oKaguale4Oladd4wEfZaiqnr1qrXPvaVgmAkP
n3UwarO9lVxIyTYUV+h3bDTp3kwlGIVdSjMlJTCYEPz6lECSmQ8tLaLCBVo/S1qM0/q2XALFyKtj
uDSn+DqjN3MevobBMsNKgJQa4Ithz5sd2a7asUVojGNqZqxbY6k/qEtxCeny1VwNFEMzPhY7a6OD
8wFC0N9U4oL/beJF1YEX7fltP0JEguQ+T4W1Fsw1aetiSDF9TtYgushQQ2vqT13O7vvKhgd+qAhW
KaaBTpx1cIwhsq065D1IV8q5TA6XsRU36kOVgmSjB965B+qgE9O78h7QuMxEUFigRG2gPOvwsc5f
+uiaLM8Ljtcoz02Sii1kcQnwn0m8hXwNCXOSLJgL+SCLotnqKPgveFzLIZ9oFp2aH1A/0TkcvEWx
SvH9zZCxIz+r5i8Ek4MAWuJmwd+ZHi157ZZbGUXGssB6rU6uchhfK2OwmcysfYH6d2egC1LWOuIC
R7gKcVj6y0SbKgipunXsr3LlWNnNui/fau8UodPUd4b0aPUQjjCsbm08lvk1sbvTAF32NFwQonfE
4zD4PEgaJCjHXADvCHbFfbvpZvTrk3WCgWraryROvG/4M7QCAnr1bB7hiilvxct9m09ySrBzXTlU
qMqSWRC8h37wMCg0E4qaTIGWkTXUyJPwFoNGps6EZIPIB5GJ112mLceWFGqpOFG8WYCJo1yBdljg
NuWbj3bxHZ9auCqhTtY8XPAr16YzV6/9O+R4CivURazl06zeR85rVAD/vO5IddanHYF0ZI638wHx
PSgmfZdXZJG/pZxWgnlzkLYNDX1sKvTyimZCIFgbLzGs6NfmriJwYKHM1Le2vXb0rdBsGTj2WxHN
0I1dxITu5XPrKXkteCeKAVPhqTQEd6p2sKiaVwF6scseOgYZRt5EAq88+JbY/6dv7Mtja9qScMVL
Buiy0B+UtpimzWUW/nCaW9X25kUiTU3zpMZrw78wIm0RT1V908TrHDdsjCoZV5MZ7M0Y7wYl9Ws9
etM1k7CwqfWcHRDzbDNwBP4q5jXxFkwsclES3jdNqmkI2U4C1AkMbWOfgveUcIuHUJg3nfYMoHjw
OuxxZODET4jdOLXORrXuQ3dVCyuv36XCm1cdbJxjBserjhmif7JUZ68YuyYlI4nSOxLNmP1P4Nx3
CAUVWQONWk6BQU+Qz6xxGBSCsvAgNmtyskip0Ji4CFyfutnGBnhq0ctHpUl1wF92yUypiFBoXtSD
eijOuniVYWv4a7/z5ypCv41tsahzfhuV/kyLvWNoGCJsjex2YOQuMm8KimDmkR8H461Zey0WGncX
CbeGfmwEul7PXst58zVQzWmPpsExgNRdaP6JUhnvR5SiymcqNtuNj5L1iaKNQsb8qiVs1Tr10Y9o
KfoXIaLN3LgsRfgh0KJ0DCci+tQpqcjCrKEuFqxEjq0JDemBA62i/WR6JBuZY+7AIwIdDEr1Tbpu
/GlBSmW7zAHoayhmZumyZN4sUQKl/Lo3s7+SQTrqUx+/B28LKKv0KvEQ26Y7T3ryIbvgQuL0RuCm
PVGyO2sK+RSil6VtC7VgtVi7HtKZblYSqGi1G7N664NFTg4v6T0dLtKNgUJYAh5PBoFywpXt5wPL
tH5O8bARXW8diuJCDWkNTYJojrnISojumJHgSmqKjlFN904VnhKIv/3OmRl/Cjb+s8ljk8d4/ueb
vOvHKHn8vL3j7//dhpb+UCz0O2Cg2OTRYPprf0cbWv6DfR2dacWAePPeof7QhqYJCQ+dasfQDhi1
oUUUiPxW6NymbP1LO7zfywx0oclEJJVmENfxWT4frMTASzpB1+ERqUPSbJHMqxypVCbtbZVRTz3x
vtBvm4ZaaeKYNx8e1BddrbHk5b3d9/HqozJTq9RS1ktae7KKlW/ciz66vNwhAvLGIKi7TcDMqRD1
eT1jkQhntfqRez4o52B55oMMB7tfM5T+2wcZ9sEfzpeVncqy16jwhY+wkJD/M6vUG/LYAY9BhTlz
teGhfroaGmAkRkOlVsNzNAyKj1fzcjHOgN10ANvMjTSTsKSV5IeS9kP4XbovVmeu90Wh9NP1RufN
InUrWZa5nsbdSTNrK03A/N2rzxiPJ+LWPmRnqhOfjw08ztENjkaV4vqxjkCuP/VOPzERGPrCtebL
P8+V6Fe+llC8D87vnuNo+Mii04SBXXfYz/uFAN+b+g78uIm27GYFBt9zGuCzFxwNE8dL0sjruaC+
r3f1NZbaaTkBPP+GY296Hsz0VUfw0xc3lJs+DMtMtCoAGO4wUMBXzgkNGUwTcECGrNohB1ZdNdtz
grCfL/13z3W0XndmGyWGymsZteZznsvGzAqwQOS1tUtwRziquxVrfE21KJRs/9prRZIeJVtjecrB
9YnWhVS0W1HOD3TFUKOWiYW9EFN4Xs67IH7tYrCStXnpGvFKlGVcDwVNdFXAc+cUW8UxjpoDESPz
wysYQkDXK3LkKHXpWsZZyHSnuiti8bfCZdzlz3Wc34qRutYH5ktlPsRZvsql/tGzeqoZWfqU2sUu
MTBeyyWNtEKfY0IctLTFix35sKUC/yrS0x+uEOGYLox0JXZCsI9ay5labXewJffZMCTA5tm+qNSb
RLE3caxfyBFqjUwjp3UQCvT7RLB+hKX3Q7EimkoRZhZal2u1kO5MI3qxHPvZaFHstkLx6Bf2my7Z
0ULXHWTbkM9dp5lSc5cn+M7IB3GRWZguao5UJsJABVVvJuHaExR7WsRpNIk9d13pSFjylqBPp4Di
KLErbXJ3mTvUUZUgWek5sUK5Ce6xy0KAvU2AR7mGrdpG2Y2v47UoZaJG4/am6tSFFVUQ6NJmFZbd
Uk6Ntd+j6BZ8d92l2YMcC5c+4bmrXMhOZpNf9oLC+Y3UZc/VdlrlSfNw6NoJWH8rxb1vLZgBvvVS
Rem1X5f70GieuXk6m0m2sQaFbVRwJsqUneeI4bRVW5wfpbLKku66kutdqtBlt5PXznvobZIkka04
r14pHPOS1ak3VimkeVUXplEY4VMKNXbIwkLp7HXaqtdO0+1dj+Ox1svHQGqYWD32bKGdHtyY8NOs
x6EjuRy7M91ZZpX21kQmxmCBc5PhuuKN1aGBNjqjvhNyiPO2FgJCCGA+h30501SRWE4n0deaIXDk
kppiZrco9DMg+ItcpEuvVZk46QvyKUyf3bXvEPhWoHFYZJEOWgZ9w6axoqVvBZdKDPZEzO6FxqeY
msnHJLe2uoJ9TjJ2oaGDzSSOt4c/YIk4DxqONb0trONMadAcNnd9wXQewzwLsR0zHLy1rRr7IquM
tZPSK1BlAAyGRmZ8oAi7WoOXQ2+hho2JJkgxrzXdR+KDr1hAPx6Tga4FNoJT2AW21099T34SRPVo
uxbE1kY4+nZR7HpZv9H4ajlPWNnMdpxjZnLodBzOg5H+oifSvBKJOm+bJ0tPnKnT5dKkqNy1afQ7
QcvmiuivCqMGyiUSdh7i7ZdiehuhJr3KbE/dvFkpqdxPG8eYp4LJ2cZxhIWugm/TtCKZ2UrPqBay
x7RTEG4rL5lCvK2uoY/NkwjgtDV1k+hHJzavteWkk0QIf1h+pg1fx61f1pCu4IWj1ypvC1FGZlUp
r1qJtjS2oGSZkn1snP7WK72TBbJplddkPnZGN7imxOChEKpHIaOVbwtI6BoN5ENbH6Al39gtIRSG
89YK2LsyzdUmOoremZh78aGX3WThNW1zDEUONIqGnTMKyut/c60fyvgflozECs3QlIclA38up4A7
8jRQEJvXZEVz6hwIGN9f8cu1HlkksJEhIWksngqi0uurpmlPqYopFQXlvgnNXRFU57RhXzS4FZUm
oKpZ0HYBmHy+M68zDKH3c46FpbNtm63YPCkMrpboEsOJlrq4s8mm68BIfH+DY1z+z93MhwuPthkI
U3xmO088dRtpgbxwg11rYS0HZ+h5OfZ7n/63xffD1UZ7DL3tTL9MpOGwTAbSzF/UF/omXuuPzgFq
NJ3XZI9ZAy7SPFt3a2pq+VV+KB/BJxB+Wm2iu3O9l9/PCMNu7sMnGu1CgloWW6nkE/mDl2MirfKV
tpTm4vYsrvC3bfjoSuONRxfrOT1gEh42ygI23au3BFa2IRptpZ4JQPty2KIzNQz6ivpv8tuikDwj
jxi2enhX6RcF2xnJvjozcoYh+dt3iYxxECEDN1NHG31b1CKxoI+Oy3dArALdW+MGm0ts9Acp/znb
+pcjlXgyhOvKkDKnjMZO6bu53WRi+w6uh3UBCgrq4gxM/KxbKeszd/e5rPNzl//xaqNxIUpBr7DQ
cbUj6TMb/169NWCG1CvpCgILPSXwys3dUMRfhstzY+UrNR8n6l/3OhordMuSzgytFvqVviEjZ24c
wvv8hLWTnqR+Mi7p3dmT5ihum0lEJM0ZueRXZyrCLIYD/OAJHPfnC8sLS7H2pVNQeJOyJnK5Ozd6
vnobPl5idGxzldTJAy+QuEPSUTGNpvPoJM9wiZ4FhZ67m9HcqqCjyZ08605SAegBlxMlNsA63w+Y
L8fLh0c2mkftSjadPvakUyT3EJgcsUBTTIeiqLG1yYQHNVT2khYMTSnI5zrzX56ldEJPqJnQmBfl
0Xjp6Ze7ro6BEUPRYajKq9D9X9O5cKnMRZDP8j5cilv35vt7/qrXq3y87Gg9NlNPbKo+FTmjDqra
Am6OvYLONI+X56xiXx5PP15r+AI+rP2S2RWGJ0XDtRQ28wvvsp4844mnXDyxtyktpO9vbvjs4+nt
w/XGQrAadIptZKF0UrMinZZpvFac6E6Sq3VYYzF1yvrY6enlv3fR0ZzaOGYsRALfo5EpU1H0OTZd
ZNpBQ8tYljd5Fc6+v965b1AZvYaKmya22HfdidYFOyppi5wUYR1CB8BfZ6711ar08YmO3sPUcesu
9plV2gVsrDmHp1mwN1gyBtgMAMaVsD5b1Pjy3f/1Yoy1Xq6lpgbQQwk7MWfRW31KT5bw2Il4xDy+
6PdEKp3byn09cHByq1htmEJHM4GaJqrWhwp1lHBG6iIZrbBfmHOcdbwdSGfNLGMCH7pT3ix5OvOM
hxf991H76+KjRTIvm7I0mA5YJLNbNvbsrmYeHppJzo4qfqPVOGN2uqZ8dPH9leWvZHVMBr8uPVox
67oz+1bppZNrdW+iK5F53JcOvp4Jal5mRZMUOglmqEPnoGr1vW40+jKsPfwsgnat9eQMxm1ETkIK
qkAWumlPENGLIyi7tvUeKi3ad667cc18ZWrCqsmUtehCiNL1atvJ9qOppKcobTZ5GrJM10G3jN0K
5qjtX7cp2W+uZTfgz3JtbcqROE0RLs/CMnKXqSTgD+6R8zo1Qlw3Fp5BkBHXXUrmTHQdddJhmZpF
kqPQuBKVWR7mhyJJtgGStakcxEU7q0qwSbEdW3TtpMs4SnZaqN8WsvBDN2n4xeEhbGxWg8pS54HU
Ea4SJuRleWUMhDVkbIQ16aQuy5PCCb2ivdPm0NFxD+jA9mCvKfSQugRrrm0aT2LXA7GqKUcEnRHM
KKi8IuwPgAjWUGANmji9UZQz12t/dFVHN6fK4PF3UjALrEJdO4BA57knBhgV1RfcoJgi24IgQs2W
5p0hRBO9lu6SJLyXknznxCBAfHVIUS18cl/iUpvEDqYQvys2AXqaxO/B2cXh1AwjsrBJCbT1HLt8
gQ9fR8LY2nqzqYtK2ahlY2G47InT8aAV+xpkEdORSP1LShz8lXUqC5l0S1EjATCnrdXzFwKFen1p
67dplL5ZnXArZTIkFE2qXuKK2ggFA3/WlWk1dzSKWY2GnA/9rj8VaquY1S1ZQUZzJ6jti20TUBtr
9ktdS5uiU/ZlKfUQUsD+x1CJu8C9S/N4pVVEP1D8w3EVZDAfAgzbbl8eargGgpPYk1BGhq87Ns4l
6yJte0KyoJVOMgXcAesw/S6qEnbBgd1tIe1pMeHrcod1So6p7qEPn5RV0czrjLN/ndn6oUcoz5cX
4G12RTz6JcU+Q2qleawGEJdg3uHOwTjruml8SHOwLmAN4oUu4uPOymrqKb5zndrV0LGualr5NP0F
gbKOlFGTSxtyNWuFyqQtlDO99A5GOHTaqDFOjAr7uaywo+15OBPB4wBfDkDB5jkwM1ytYizNhCqA
vKgkF4Em7rzcvgjYtskdocpGf5/pHozGKJFmnlmfYneAwPUpt6SI0Gi8CyvGDJAl+Vmd2bBajGc6
dIgKQAWN1vQ4nU7u86YU2k5kAynRZ+9XKFwM8kRgQnEeyFb245kJbpi/Rhekn2FQ7uVMpUnmaI/l
hraYpy4XBP0yqJJdNDYgB/VLgmemyQayCJBKdwZY1VmDND7gMl+KqBCGpue5A8JXhyGy3sT3aB6C
Y8eyYVPHNxEPTONwx85r3g/AS47tzhR8AX3d72/9i0X048XGx4HciTSrtjL5lMuQwAQkSNK5dWvY
Z4wfrsZB3FI0DZ/aGIJhSr0tJ7rWn/JZN21nxHEhGNHXzYK0JfBg7/fzn3bufxF6Pgjm/nlDd0+A
8mP3p26v+NTZ/flP/+7tGn/wamEhHqI/TWtws/5tMeZHJEIpKPpI3qaR+7d4Tzb/kBmUmA2HnutQ
zfpbvMePQCdpCuI9MpcNBRT2v2AwHnENAWpbWJRFXdJIIFIMZdxllFTPcg1Jd+4dxINTP3CeuY91
XytbJaThoFw1GSkf2P9nlZEc9FbdmKAjTOcqkzvQKNI8SVOaH+jEBG1dpECrzPqhNfpnidBjq/YW
uLSISasWsWQ/amVNdq8lntspfp5Rft6EiRnY0HEL82TGu/1e0wtXqrmJECuwKCa3tQ99G+WEg9k1
gO9SSeZRoDYOOMSYlVa9aSIbWg7rmcyRDnlabuU/3Tz/D16OvfecJwMK6L+HX/6cpF3uOW75vz7/
J9b+P689GN4//cc8Lr2yu6xe8+7qtcAH99eIGP7m/+kP//H6/ltOXfr6P//rOanicvhtdCvjj6Nb
Y7QYlI0UZKc8bFUbVAf//DWZhl6avqIzir+QuH75u/56b0SLcc7gHDbCGpJX3sa/3ht+NOSjDLMc
3zX8j7/fG0lE9GqRoIQnHyvmu1ziL9Gr+IdsGhjpKUAzzDnh/yvvDTL5TxPtbx99vIpZTuFVXoWN
rIq2LnQ1Q3qNaqTYNFkEdwiNPgTGTEbciTi8v8mcBRGvFkBMjZbdVLM3ZA3TqVGNKfS8JFgZzwEH
KXFt6VdZdqHbh95apoSehiujvzOrnW+8eAB/YrY/XvmcqZeSCt/oVNs0BWeOMZUCdI2PnnttBgeh
OhjpJpO3hX4xKOH8i7rYBvy5FSAOe8eihRYWg5bdSkgJZQ+7Mqb5rp+yOTPUpYOITgyeaLva9lVj
3WreMRFeA1jLFbSXHtUmpJG4XqThPvIv1HqtS4va3mrJXI9PeOwCOmnZTPBXcr52CbKqaUDC15Ps
YupXV1F37SqnXlwLwZ3UP9TB2nD3drGKyrXeYbhd5vwelqt05YdLzdrRAcXwcWtptGCnJRSs4Nh2
S91boGV1rZ3UzP3wf3N3Ls1tZNcd/yqo2cSuCmC8Hwu7ioQoSqKo4QiUJvYm1SB6iB6CaE4DTQ3o
SlU+QfZZZ+VFdllmp2+ST5Lfud1N9W1AfOBcW7fGcVyRNbnoPn3uef7P/5ysbl79On/T+XS6uT3b
NBmoeEGGc3f7ZzjyFgTkzduXHdB70LFAwcOuprt/eSHr0n99I/+OX951f5z/+kN6dU4sQDPz5Pr6
dNl7l3Qnv6wm/7o4/RkgGESicI7DigRvEHR5dwCUjzf9N0mdEe/D9tXpDeugbo5/mX//fAd7Hl/z
b9sWqExDyYps2YaMPwRkhViOszhars/j/f6hsgnaPuhpxsaEY5ZxMScZQ/fQCYsAe5jOsGPdQYMR
aW682II2XnQRLy/zvwMG321Bp8MYO+PsQvJR/jgPCeDhd9s2wfu/P6ZN9f6tbmPYbhNnQ/QtqEpB
qZVEUB/K/MBgxNYhIhORD79W0o/tB3/Kyz3ln3no82WO6PWMz4fV1b1/r0H1v9dsCdiIrbhtsp/S
+7eGjT7rzIjP6L4MB969f7urVYB6BwDhgJkNADwtuks9KXmXJFDv9RsgzGg9NWGCF6BZ5s89UoKW
lIxVWtBtNbqAISHvGBp4ZcUQDLqNnhT8WcNJPDxqSyDu1z1Aa1UC6HQa6L+M57RpwAtxlaUETBEx
wiM0Zk3mhHy8CDyvSgCSNUHVxJBUj5gS/i4MS+kWtBv9YY8ywJCECrwsAa53GpA5pwz2eO+bnuEJ
6x2IqWR75gh4PauADIFNWQSjBtkpq4nB+tJ+M0Nmfl0CrqdSCzrNBmuA+MrMiEOfwqSopQUdnCWU
QkzNmZSbgME7LajWJJ4bD9UlQzL/4gt3uwQ/dkxU73UawMn5F/xM0DcYAI1vaqANCupNk1oOSB8Z
we5xG9q2PYTzrcEECoER5HBMVQ79iwzVitDucReYujHwCOQgyl4yByTIDSoxLS5E7jR9uwuU6JTm
oAv7X0uGYBmUpZ6BKtgiMLEzoTHZAQE0g62+iaCnvQmo+Yg6DkQtgOUGMFlaAqgzfAKuTYolxNAe
pgdQIipVoE5gQJWJ9JDSUF5OLV8DbkkTblnCYrg+RUe804HWUHsNWmQIvB2en35bH/7gao6IDKiq
9Vp0MdvwOviXJm3VIJ/rFvtkANQNB5TVszS4ZAnbfQqHbYaputQMpRSfBeM+JUiZUu4fGwqhKUpO
EwzfT1VV2g0lCdR7owZLqWnV9Xo4Q/++P5z7SjvQaXEH2tzzVrPXklyocgdEB5ok0eDpWfxJGSFL
SHxSgr46Om70gbFDqck44RAkqvA8lLRAgiJcBG/f78N4XNTmfBKBYN10aWK7gR2kcYqp35EmDuDU
YAEtffImlQIfcyTRW5UE+u0GrUrcIY1FfD9lU0sJ6iOoSHh5rkhbUmbDOOJXfjDU1goIC/vE/ZSd
pM/FCK2dHLQb3BH6600cpckhsyDMo3ugrRlSLmtJa03GfRm8NY3pkiFoNxu0pkkQyZ/ppo2884dS
5FVdgnanQWNRyHO6mEK0HNNaEsBIWoncks6gRVE56+n7dQd62jswakhXgIl0qYbSULUFwI4BASHg
EYDwmIqhd2Gx8OKqdIDWwJCrD0kS3g62pLadH9cHTfJj8ufcEfjXO9GGA120fNTF26Ho0Ll1K2aw
222QDREZN1ueForyT7J/WMwrtjByBISUBljoJLxbJTPQGjQop8I4aYjoCR0z3+uRIxBmQdUl6DUb
QvTN6NNgCDWwiflKEujSPWthCimYt6GfoMtqfs8nCcgEh0oErR7OkG0QpEZMs7NjpqIEzVZDwmVK
hZhDH5vIXFC9CARtBlclekAZrFI2p4feQPsxkk06C5SKsvjDIy1o5Snr/qaABJh1CqSFoxH8LLCv
22HxkDoagCQqCISNQtTi2z0QqKnqGtSpB1MoK7s8yxjWKaFQQsQYCFYrc74+aYA2IAJIIouPSIAJ
fbGGMOpYvgBXgaFkbyNUG60u2FvfNEAbDxEOEOsNKX8JxHI7HBhAUQl6nBrhPV4PhfNJBZraMlkX
VwCERKqBLcKhrX5BHzMoxfIRNVncoqiIXyKQGFZlBdp4fKagh+R/QglVTY3rLE1q9mgiCy6Ugipd
Jd9EgLNSygAsBe8o67/abH/LikDlmKjToKGEdoCnAHqEDLwTgTYkoiLOJ24CnCP275IGcmBJAgSN
4IgAG1ExZw+Rh7VSCWBU92CEsaP+BZYG4CAAO4kySxKgigjAQmBVYGmkRuBfZqD1hyQ/LWGDY3Bh
VMw1lCRQHw4pFo/khhAN5LmTZ8ZQXSut0xXg9QZs4REed1nbbKmB4EmoEtNXo2AIokKGK/ySQVeL
rKN3CGxOdH1n7xAb0IDVEH/QIX/K/IVfEpDpW5UpgKJRrOEQS9/sGxiBrQQmMB61GPNl1MYMAHmX
JKuzo+6oAZiGYjj/CRUlaYB1D0ihpUoyooiSQWp8uwYD7TXogSMGRE7bQGL/7KaXrCEoAioECKBF
AgXaYuSdCtDfVt6DAdVCvB02ELCxdI4sFQB518FLohrEDLTXmFrzzBTm1bv9SwRMirEWlHWgEvx1
+N6y/KKsBGBw6bHTaIcon42eeTDuUYaE9iqVAEMAhpjOIRMHfeJDCX5LIqDLTupI2ZiJyBH7UXP4
jkcikL3GKncgqDnKQ5SDOiDGpHtoSUCa6AIlIzsyLXbpLPnlEIUOSicBQgJAtFQC2WwjabItAWwh
3XVURIZNmbjmb/0SwEjbQsfdEQwITAJvSDVIMs7SJWDMVCoplJLoKRWjjX6JoK+1AzJUAlqqCeMV
q0G2KsaymgT5NBmLZiKBspF3FWPSWuU1IDLm65L+UDAk8DHs3GUtaDUGXVkTTcWMkEniQ98uQv5V
9veIwMrAVPKSGAMm3Gmo2xeBiwK1D1ALqZKwSjs3PR65A+GpVBlDMQV9GgcyzQ+qhgzIEoGkT116
7BQRIFgHauFdYEjnSykC4TLA0+MLBnnh1BLBEKwFkTOAIypKArbJKhMeKcFACychOZCmEXux+hTQ
CYwsAXQoJjGAwCA9SZKXA3gOhhCxdtI0oz9kxs8qMUF9QGBI7EytrE9u4OPARd7U3N8Y1nlFgl66
pNIqhlxQcFNlh2DAhQZpgiS8S4/o/SvtAJGvkEZIbjSim27Grcvvz993iYrAGQO8kzTJu6KpcFCo
vEGLa0B7iLbALkPQFeglmRPNJabUAOJ7lxvkEzD7XwJesUXziLc0DTKw9tYd6HYaFNHIjCikQLrr
4US+GmRN76RHsVSghQzdVMskbYYwJSyksyB7VuB1NRrnkzNU3wH6Y6ZzJvBZ0BTVeXQaBxIH9UDd
3ZfS/MqORtreSQ/IEC/eLnB1FW8oI5q4yeawNKLplwQo8WgtIehJgcsAIIcWWSpFliGQMVWZuGIk
hXnkFlVF3+6BFPdUvmAAXAZ0Kd1TiY7hJaiEAy3mcHv0FJoEC0ANIPvyTQSSy6hE0GEonyIBYW+W
GlVYCQSFDXULfGOMZvWE08k3CZDaKkUAaobSOx3kJo2TLmERVYByUNRj8IrBPELjoadBEQ1OpQzo
krLnCptCSSgHz1kiIH3qgsNl4qJJmcDDuSNJ6FQXgaF75sqoFvcI/nKSwLIIzD0hKWA7nNgLH7sn
sqFCJQNAIxRFe8Dn6JEZEJkdG3YGqAn4S0xmj1YSjXfzgx6FRhCMKGVAK7kjaXIL5gXyRPOOZT0g
PBYCF1hM2oROxIjeWUQBP3JVlXKQTEg6CNTISZSyK1+SAwNILJkWSk3ZlyEFBe9UIW9rKDIl+dYy
ecTrATzdwpuSSJFMowQAs+kw+NdJa/e1ZbO61I+xCUSHdCYhLRFPU1YD5i+In2QsHziedFS9UwPh
FVFZRaaQMPrCxwK1KUX0yghKfSAWA6uIB+00hdvHu0CZzoZSBh3mMaEkwj2QM4EeqKJL8AwGYOYh
6lyNLqJjzvIDMqVsvMYQmpauAKJhMAdQsqHyod3uXb2AcQjl5+8S/bAFlRE0uonbM0h9bgCIfIJn
vKafDB05WcD+zoDPTK0A10+bBFlQQ7QMIQhD8EWw24JANPPK3qWK1PWVWkBljLiI60/0B30d98ES
gYxniGComlA/9LFwZibpVb6g32LcjniAHCCjKrHd4QjsDfR25EoytCpzu0bkPgXIargpuIIhYFMQ
pwCMhIrFFgHjCTTaAV5QPhvJGIp/OYIadMz4gYAJIL+WJlHZF0DoJQ02KqdIKANhom9efX+tFahj
BsBSd2QpNoXyjIelJAPpNVNRJCnAVMispn/+cGutwLO5igRUAeCcehGjyaCILC2oC7amZCbN0LJv
apB9lf39YU8AxUyjUh0UNkvTJilrAVdE+idSNOUueDmOqI6KgFxL4bArFeRB1jEuiQD8FXhs4ahh
KlEgaB5eBG2VoA6Bt6BsqbvQMaIW0LfDIuFxYSoX0HWWGvnXVMePa8Mi0JRD4j+iHrqK4vYta0Cn
CXQRSxQon1NnL2IQn3yCZLSqsEjKBG0Z0WcgEUyt1IssGTCFgzugzZAhrOitehcXqclKYDRFAQYE
ftJTheqdKrElhAFDi2INuCimr+4ftS38AUpFkH6RZIDgDCVGxkFYIqCnSFlRWJv4H+Ex8w+Aj6VS
yqDDpAmEnfiDorlsyUAwNkRNNFyB5bIVd+BfpqgG2VAdbkNFAa0vYRBxQLWvKpMoDOozkgY0l6vi
X9Wwr+2u10UGMpwJyIxsGXW3g8SeZMukyXRb4D3lsniXJ9H7Vt4EckE666AHGL0EbgSgzLoJcPsI
578ESFTPoDX1L1vuaQunFEVYYQx+AMvHyLqZPy3FiCRLQmYBy1fB2+GdY1TzmBEDCiUHnTSY7UkN
KxeBmjpcdqzHkF1rRBD+aQHlDOVFoJlGeHgPPjawwpIWEESTRtJtlCFesyfHOy1Q99dlRpdJfebO
SBLYJIzKW8YAr0mrjSp7Maftn09Qz2f2mEeRDS8yelXQGJfUgEEFvCYxEcg7SD1NfdWzssFQGxzV
wZdSIYW/io4ZLCZVclOKKQ0ZWsIl5huRvLsK6lkEbgI1EaElAIcLt1sFgctKLIgK4LmC5diMMvuX
LFHU0+JtIDiVXVjcebPux8DtS3cBPjM4HQSDwpCiYUD1Tw+0hQN4fg17J83lXS0lZlJgtWgLyIIQ
AoXxMFHIHmn/KiJBMuOHpErsgBD0gDRMSlogM4xCdwfO5h6U5ZlFHGljA+mqASIBX/sFUFQSQR8s
Nq0Wsy7Tzw0QVLeU4dHQMP+j5yyDIUg0hNYlEdSHsB0Lp4E0YM2aOP8SBVnyrCuhUTohMgI+gguk
EMP/WlehDr+FWRLCPukMoehfOVkWsOqEQKpABASSSIZWqaFI/lXWhAF7MGAAhfipz+pyKbt65xZy
yrn9bSJRInMJNFBpGRhua7uWKisz2RAB9VVeO8lCMp/qyTkd+f4ikHlMCgMkA4BOctYmSw0A7g8J
ENkHAdCABNo71yglL91VAGAJ5k4m00EX0kECZGndBSa3KSvw94DXKbeaMSa/fCOLTJRCgO2RPIFy
OVmT+IUKuZdgDWDDZLgfogOZ7/XOJLZzzdz/KjCzSnRAxgzTH3rAlLpdRCN8IEJkqhtQCuV2D1sr
MHVq1aALApNuO4EgPH5bVBYEkUwzmrYLsSSy8M0ngINQSqAOZQ2j2YQHIGrMgtBKoAyNAx+f+QXB
ZcmiMO9koF4MQ5RIL1l241BFFaBp2SPIWC/oQyabmWo1E+7+CUAbIjK9TkeFXRcgsiUlqPgD6qhD
6Bvot5gyqoc9VrVTBIfKeHqXmUXoSowiWFogoRGLQ7EUZNTSavWvp5I/0v7+gJkEgZzIyB6zSNC8
2WkCHnMEQtHLFXGEK0ozKATYDOlRMRMM+hbihv26WZIIDB/tyIBZfsVEaugZbUPeUfjb6FQLvZdt
CEmVYfCQNRAysOfjeqyCmX//KyAjWlRNeyRJpoBcwVnUqasJuwNjyyhKHi74pQUFMFghAypjhBX0
1+mq5jQNJX8oUSFXgMIZw7t+Ys/yYH1/EQjdPxM3BIbFFL/lDOpSPCRmIkf6UmH2TA0coAzgsiD/
YVVctjKxabsDZle6BqjeIjJinaB/04r0xpVOgevOjjTKRobLg/GcSlzEfE4X8VBiplLAILd39ZK2
elmatNiBW+fMv1t+UQbYAF0JKh2KJ8YVMz/sUcmorR5Rqq4Pz9XKq3fMkrL9LR4ZELNFcPPQDoGs
z8wel4w+fB1sjCf2hb2LxQ+gbryrk7fz6bj9ZVCnMwh1FzBLQHawGm7VyflLALdUxYDlC+rKv3FM
+vtKkwc1C72yLmKgRcqtrlJWMKYEEBlOTzOHhYPMftCry6BtHYIppgUgu3DzhIcaS+kyMKRCqsjC
KDF6oiz+mX01zS/kLZTEUHGYSRhDqdK5AamReojQ93i6Dwi6euVNoFNA1aedL4SuzmOxNJvwD9Z3
kGfFuJZnIaB6PF0g103SQdgMYTuWAXTrHvSA3ndYkUgSIOyuZnrdMxGoRxKxdgKvAzwnjTEAJdiW
kinosAuGopnwGGR0z/6VhdRlAehrMAPwE8kaDGEpsPOAOrB70Ea4S5oJ5MTYTHPxfPIIeW6yf2gA
pAgGW2aRZAgF4FAlF+oLw48g7BhZ9dAhqnmO2fsFooyElzmjHevx6v0+DhNnwV5pWR1nbKVnliBf
2be/CghdSZsYGTIzMh25CJYlaDVJhSAEJ+OilSZ64N0tUPO+0xf+kgnbry8T+mTKkhzcc/p4pgEy
P8gj7a8BMpEIVYvYAL4vXdOW7QyojA3pkBXIy2cExk+wlaviycfzaDE7Wq6jdRSufkjDZPM+XKWL
9aP/wNcPqIVy3Ob17I/fMTbEMKn1j55vbsLs8Owfkz//6SJOl2v56csoXpop9NJfFlPp5lHz//f8
Fbef3vqto/y9iv/yVRQmQXIx35i/2OQP+i64Dv/43WEwT4Jo+V3p6aUL8OU5/vid9ZSlr//QsePN
TZKuinNEJhL2aE89Du6C2mSdRDfFWXIyhbXijyKm/R74dRLYQhAHrX3e16skCBfFOeZZXQiXZ/3F
OlRqKdpnfRMns4oIJGvVHnuSfgqidXGOEYHwnGiPfRtOg2VsfzGppmjP/f66IgOxd9pDfwjWQVIc
Y0QgM83aUydBOotqB0kwjYLiNDncjIWpD98klVNlElR76odltA5n5plrR9dREqxDy0YwfaT/kR/D
1bp2GCyviqOMUHo4Eu3j/zm8Di2VY2JOf+pxvAiWtVdhdDlfr2qTdDqLVpi4C+vSEC+5MKDn6XJa
e73iB2eW4OnYmj6M/m0OpmntNF1ZGpmf7kCB/vr+aHL0/uPRi3+ryWcOk2VtUtVUeLEBYMARydJR
A1SVwP3hT7/Lrd6zwmw72yxUKLzr8/8+fxrRS/Jehteso74SKeDTl7zFVpRAJPbl5f4UX4TBdiRh
/zOWP19tHVgWxt8t7Dj4CQ23lIR2cPUz5a/8xJDjYImVvVhXjpVNgspzVxVLyMSw7sSjNIlvwuIM
4xDo/G2Zkue9/rs4Wc9rB9dhVbCUlaSV+0VJJEB63tkHKRYpWFTkIHxzunMncbr7mU0OrDv7e7kJ
9hODzQJ9RMOdQQUKrpQittzw8+RyhmO/jKu/AsIPmjnqfaAf2GNCBbz6JumXqB8zfJ9OPRRQozNB
RRHZpgkCGZoCITclmTaUx5rPfBqu4pt4HVzbYsOgQrI+JC+nScsKKoDvDl7oNLicJ+G0OEluAYNk
0jZDenwZFoECIir+ekdg/1TJjYMkmk5Rhtq7cD0Pky3nJ5TJADXA7ACAYpDLrCO35bj1wcpG8gil
kTTyH+MxxE4+xV+UHnnLxHvoDxaXGK6g+NyiDQ5CwYPlJcFV+dCHruITb+JhvF59CpbWsTIW91WN
eeq54dLOw2UDu/rQNEmXs6g4yIQcDo4dz4NZ+cxt51VSvye+//vwJp0uoota/FONe1obx3w960c6
xZ92WIMn/siL8Dq+IO/gZx7/PQcaOKbIksR2ovqgP3jie4zj6ziJrRi+xzCHVl3GHICjr2Xh2fJe
RsXJoj8uMqlxcBPWPobJzIqChBte+wYvfo6mRBWWxgvYXnvu0eXmxsrIhDlJfegvabCOsXuL2nFK
eG/ZFOHZUP9AEq0T+1gZ9lAfu55H8Y1trgW2pT33nGt/HFxXChqyY1N78nEwtS+hTOmoD51X3MB2
PJx+ifSeeLO3FcFsEtI+6/jz/6zD2uyfXt/GUWLdOrOgRXv8SbjcWNq7I0l6vizeRtNqVACWRv/h
3hLorueWc2Elg4Nzo2lFCrKUSSvb02AWXAari0oN0YUbOQ028Xptq4PsI9c/8iL4ZNlgg2twcGzl
UAe3+BRHenFhK4OLWttpkGJ9qzkohBEOxBvfiZX8JbW/nHAAaUX8LiIQL44Rd99yYdjNqba/AA5V
/Mz+4VxmLOuH0WoVpMVx5qkFP6GVxXvC/Jll1cy4qPbYSbi5mIeLRaX2LTOI6qOzgspWcY3VWQ4O
D5fhZWC1s8zGU/VD055MgtrbMF5a+sx0vYOHjq+3ClcuWnuTtNItMyMjWlGcx3bKA5uGAxF8/q+4
dh5ff/5bDX2unSWf/3t5EdkFSDAZ+h+iuxBValRtWcOglkqwvKvaUbD0+oM/XG5dcMG6aZ/3ME2u
omVQexmsLLcCt5j+cNr2USVAhqdUf+4RRQ1aDJZ/Zeui/uC/bAX0Zu2RVsh/ia6nwfSTbTFcdGuz
ovT2/RZ2Oe1DH0w3oSVhaNSGzEhBrsRIqOyoejyF+HalR9NL+Q3WHnc2jqC7fOx7f7svwQz96LdY
Bf7pkpSa9rcNwnDgmg7uwmQaRD/bBzswxwcJmAA7snWQkwBfuFwEs3A1L3RQgloZQ9NaoNNNsLy2
M0lZE6Q99nCeVj+aA590SPHatpcyhqZ9Vmqy03hmfzMXbn+SRLW34E6sjMFFuQKEgd1ucBFHvKK8
XjuR/5gcvC+EalInocTRyvj1ckY0XwkGW7Jhw8HJ9qdjyEh/6pvgxjYNZiWf9llPNsnl5q5qzvD3
+gfO2v0ncaW6y44H/dlZBLTjbAeKcQKE82q+LRIH9/ptYDdEWjK8pP2Ep8FFEG9dEcHBq0+W/lYF
UwHbvIODg8UsurWrCzATOTk42FTvtIs+yLvwxq4rQJSkf9yzIAkuwsVOvJuQ72g/4FlwtRWqMNjq
4GDA6dHNDQ2hVXGYcf8PwiGe2F6YRMvL4AazYZ0sJCVacZzPg0iwFcVJ5pFdxBbnwc/RtqRJnIpf
2r9+eB5E1PiKc7IYy4ElOqcAIGFh1cyZcUqtnD/cTcMd4pDpLO3RH6NwvQyui4OMPFyYutdrYAg3
+UUsnw5/aNPBc5+ky2A1j5JdvzDoysIYrWQmN4AGFptdtgSeHxdxzWk0my3C2lGwWhePK/LPRkm+
/vxYiCfhxybz6Apo13KHiEBIAutyUE47DRbBJqid0PdY/N+//+fqSv70PppdWsYG2CDESI8m19mE
0UOQuPMIDESdXp7dwBqw3QnWmUKI+xuHSUgsf5UW3/wPL6Ig3pDmRLUfwNQEVmlPmFANc4lW0V7E
V7O49ofaeXBF9hddW8kE9BFdsHj6VzsJ0iiJLIQ8bGxs+ZDJXO0rnAX1RVS/mEdBfbVKi/NEmfPf
cPDtJyTIO052YEveBjfreSUayUTzqL/5hvUgg/H97ZXmxgAs7A6cCzt1nIThshqqCCeyVvNPw1+j
SidZNrZpj50woLeunUmbLDQtnFNp/TJAXxxtHPXj9crHTeqHbEBnst6azOk6MAz36LIdIHW8wkOt
rqe6uXuwb1k0AGhA+A4fisyz87/dBRbqL/3EqI+4Xub07HqNgwtxQHWJlnH5Gz9qnB9XfjPlYD+r
zCZrb+9huLiMUjuodlA+OIxXCNaYg1dhchdexreVKqFwKDh4+KAyyLs9/ZI+G+R2mC4ugeVbX1Co
ALSP+yKU4rYV17gY0XudhFV34QJrc7RaV4dHZJOZVgjju1CCr+IgcQ4usDYvoy2fKTx12qd9GSRx
WMTYxXHyzA9OmTwx63mZBMsLK/uQJT3aRz6OpoCkKzO9Lgo/xxARLFfhpnhEEYMsb1E/cJgw12wf
60IOxFG2dEcOzPA4iQEiWOpLW1wvhFcpla/EEgJsK/pzX1NjrJS9oHFxcO46WNhPKzu9tKrwJkwq
CgbvlINjqSwAJrXHow2Lj/aB3wbr24o2uGjWvY3W87QamsBXqxfFZBHfUhm2FViY1dWSiLDr63BJ
vcMeFGIJnYPT019D+qJpYufVLsqKp/FihkyKZxSrZhYHaQVyGi+DSrrVc3BFKGOt7Yd1UUH8yvAh
jFeFXPavVNEM/BTYtsKFaz4TZoJZ8Xjms8nyJO1nO2NSOa0ASVsu0u/3YD0ryYZZcaN9YLnRVZAH
CBy9JKhiYTWTaGnVEiEOdXD0TYXVx5D7qyVxGyymQWLpRLvtwNlNPoUz23kY3mn1836K1iB/qmps
CJ21Z3+4EuIkK7hkElv/5fIazAmNullsp40uwCQfZfgRvRvDVVU8rFzttpO5D4gFBCWe2ArtIquZ
AOCynarZW6T9ipChhDJxemq3AVs9FqMX4lEZZggOwBCEwGHsp4ft3EU8dxKv4ltL2iOW0vZ9hpGy
9oFan7ZYXa7VyQd6aPze+q2j+3H9x0tC1G6iu8oV12vFOKYxTGPMJkBxAf04WtQmweI2oDxWPKbc
7YEDX3XMqGrILIUVGW1zq6TPrgUBRJsJuUX5gWlFFX9UXD4EnASXqfXErQfLzE8sK5zRlrA7c2bH
6sO2qKywX3Rw139b4iPcqblP+vs8TDNRW1H/tk7LL80DNeMt3ojyw/7d7txBkk7tT6ZXBbiBIhTB
VEsPg2TK8E5xqPF9xR/2VzaoJtJoYd8OF6gaeVqus307HCQ5MmoN9yNqbB3tguVtHGyIw3eV9Fwk
k+OKdvQcWIoX8TWTL7Y5dpHzFefuJlJwAcmjlVntkLpI0TD2MxqMqT0k5mKm8hVskFFx3TLj5KA0
8gY9rnw/VvQWP7P/rSY5k5mo6qCtC6oNihfrlQw+rovHNNJwwa5xRhl5HUuAYQWGLKkvfmp/iWS9
6JNoDVchxQE4lW4j24K4AHRlv/I2vbBjZhbR69/gnHw7mgUz8/jn8RQGr+JQ4wtctM0EAJjJZ4xe
xqtdxpBt8sXvaj/Hx4guBxAB+SBCnZNZhS38qAsygkNm2qPVvPYxSi6jnUYe+kX9e32YPPgLDhT5
kOJhhQmj7SJOHhPLAhkvRGBUysUI/SSwoyJWahS/oVAfAZYcwe5HUSC1r7GLlmF2jQlh1vPPf1uE
11bBgT25jl7gNOAX7OqRrNNy0JzMXiDzArXfZd3E3xdPLZ+2A2OcgwDk839QhZiFtUVQexfcBqtV
CAQw+7+C3HbUfvciWt2kwp8bMPRR+zA5qL86eH3+2nqeYbfLDl5WKEDVx1q99vDxue5yUP+PzUuk
EPCbHGPcRZfpol5Mnf+neHGVa0RZD/vUq4A4sWGG6g/bNWCeLP76a9bh2333jN1Tm4w+kLh+K1Lb
5FJKAPasngts+CFzQpUmqIvq5GES3EUWn4cLuokx0ytWycwF1nscL+IqL5iLyYSjCzIdu1jmArH5
krTsYi6kblSKioso/sJFt+9lsLiSjsauoHLgIKY8TpkRtp4a3HbxEl+zJo/XUieMBVA2s1SD9Xf6
g2XOi+KOFVy0hj0HB4dJWpwiH4/lPcUf9xfDhyStPix7kvXnfqTvcgcq2PpwkNo+dvK3cwO76Jh/
g04hAztDVB9cx9bHcRH/HoLsqhYzXYTVYm7jnemdi+Hlwzi9Ddc7whgXq0HGsSTcvzsJ6d0sL3+/
y0q6SITNALYsIJAGPvZy1+/0HOSp4zguAj4rQXOBdHkTJFRvdnwHFzw6L6Ofo8L4GNfnoHbzEpSA
bA2ZsQVIRhRM5za6SLa5Bh5E+z+xzZN7cWAwmy0uAxdtpENmvHbNLMoqVAkk15v93Uz+7GaUX7RU
4oX7DQlCU2EvAHHhLikaW3CFbXb99PnNwRC0Sa6g5h1OL15QuFkU/511JRii0AvuVfypFFwV5xn3
76KyWdTPIMjAatTMloLaOXXgCCJgO4RxAQN6E8/BC2LJD9bxwgr1Wy5GswWkIr2e92H4kyUqF4nE
CSOKUwpT9sEO7sZ4njCaTedrh+VruRhDOAsW1xsoDbeF7mKMKiMWrdTr2BxayGl/o/Eu/FQbB4sd
YBUXCJ53UYWv1AUV9cdgCTDBDtNdVEbfwd5qn+rCo4iA/xICoqjAKl1Y/LNofUFFe2fQxnYQvXac
BTe00OUVdnBUuxkcXlRZXB0YdOKzFQO9u3lAXABYsiLxq3BBK/afawcrWjEr9jlm/SWxNBjIWVAb
p8u5Ff+ztEX/Uc7jK3I+S1PbLkL0c9hp7Kd1wSx0ngIgrTysA838kc9LHCsxzst0DRlEIVdx2+yt
Kf64v2X8kVBth7dou4jCtxLDtosRf/gkwITnz2yFSUCXXQBJx8JRI43mwuIUUhahs+2+yVp3CtHA
EZuwFjyOR/+GhYgdG5u0hYjy24jaPQxPLP/TRQ/mSSivx1bRlVBgu9ZFad/Svxr8cRjTmLYMgAuu
p/fpqkJ8xQLrQuH3Nyvnn/8XquBNWJxk7NXjEegudfkHbZ/asQtMq0Tlt/HjquxaRPbbe8tde888
e8uyauywi7lRvVhQJfjT/wMAAP//</cx:binary>
              </cx:geoCache>
            </cx:geography>
          </cx:layoutPr>
          <cx:valueColors>
            <cx:minColor>
              <a:schemeClr val="accent6">
                <a:lumMod val="20000"/>
                <a:lumOff val="80000"/>
              </a:schemeClr>
            </cx:minColor>
            <cx:midColor>
              <a:schemeClr val="accent6">
                <a:lumMod val="75000"/>
              </a:schemeClr>
            </cx:midColor>
            <cx:maxColor>
              <a:schemeClr val="accent6">
                <a:lumMod val="50000"/>
              </a:schemeClr>
            </cx:maxColor>
          </cx:valueColors>
          <cx:valueColorPositions count="3"/>
        </cx:series>
      </cx:plotAreaRegion>
    </cx:plotArea>
    <cx:legend pos="r" align="ctr" overlay="0">
      <cx:txPr>
        <a:bodyPr vertOverflow="overflow" horzOverflow="overflow" wrap="square" lIns="0" tIns="0" rIns="0" bIns="0"/>
        <a:lstStyle/>
        <a:p>
          <a:pPr algn="ctr" rtl="0">
            <a:defRPr sz="900" b="0" i="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solidFill>
              <a:schemeClr val="tx1"/>
            </a:solidFill>
          </a:endParaRPr>
        </a:p>
      </cx:txPr>
    </cx:legend>
  </cx:chart>
  <cx:spPr>
    <a:solidFill>
      <a:schemeClr val="bg1"/>
    </a:solidFill>
  </cx:spPr>
</cx: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6">
  <cs:axisTitle>
    <cs:lnRef idx="0"/>
    <cs:fillRef idx="0"/>
    <cs:effectRef idx="0"/>
    <cs:fontRef idx="minor">
      <a:schemeClr val="lt1">
        <a:lumMod val="95000"/>
      </a:schemeClr>
    </cs:fontRef>
    <cs:defRPr sz="900"/>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categoryAxis>
  <cs:chartArea>
    <cs:lnRef idx="0"/>
    <cs:fillRef idx="0"/>
    <cs:effectRef idx="0"/>
    <cs:fontRef idx="minor">
      <a:schemeClr val="dk1"/>
    </cs:fontRef>
    <cs:spPr>
      <a:solidFill>
        <a:schemeClr val="dk1">
          <a:lumMod val="65000"/>
          <a:lumOff val="35000"/>
        </a:schemeClr>
      </a:solidFill>
    </cs:spPr>
    <cs:defRPr sz="1000"/>
  </cs:chartArea>
  <cs:dataLabel>
    <cs:lnRef idx="0"/>
    <cs:fillRef idx="0"/>
    <cs:effectRef idx="0"/>
    <cs:fontRef idx="minor">
      <a:schemeClr val="lt1">
        <a:lumMod val="9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solidFill>
        <a:schemeClr val="phClr"/>
      </a:solidFill>
      <a:ln w="3175">
        <a:solidFill>
          <a:schemeClr val="dk1">
            <a:lumMod val="65000"/>
            <a:lumOff val="35000"/>
          </a:schemeClr>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9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1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9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1400"/>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9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9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4AFAD-7CB1-4D83-B283-6A639AA3F5DA}"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8E342-46C5-4BEA-ACCB-E724F0006E9D}" type="slidenum">
              <a:rPr lang="en-US" smtClean="0"/>
              <a:t>‹#›</a:t>
            </a:fld>
            <a:endParaRPr lang="en-US"/>
          </a:p>
        </p:txBody>
      </p:sp>
    </p:spTree>
    <p:extLst>
      <p:ext uri="{BB962C8B-B14F-4D97-AF65-F5344CB8AC3E}">
        <p14:creationId xmlns:p14="http://schemas.microsoft.com/office/powerpoint/2010/main" val="3322600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 will discuss:</a:t>
            </a:r>
          </a:p>
          <a:p>
            <a:pPr marL="171450" indent="-171450">
              <a:buFont typeface="Arial" panose="020B0604020202020204" pitchFamily="34" charset="0"/>
              <a:buChar char="•"/>
            </a:pPr>
            <a:r>
              <a:rPr lang="en-US"/>
              <a:t>Who the State Department is</a:t>
            </a:r>
          </a:p>
          <a:p>
            <a:pPr marL="171450" indent="-171450">
              <a:buFont typeface="Arial" panose="020B0604020202020204" pitchFamily="34" charset="0"/>
              <a:buChar char="•"/>
            </a:pPr>
            <a:r>
              <a:rPr lang="en-US"/>
              <a:t>How it is organized</a:t>
            </a:r>
          </a:p>
          <a:p>
            <a:pPr marL="171450" indent="-171450">
              <a:buFont typeface="Arial" panose="020B0604020202020204" pitchFamily="34" charset="0"/>
              <a:buChar char="•"/>
            </a:pPr>
            <a:r>
              <a:rPr lang="en-US"/>
              <a:t>What we bring to the table</a:t>
            </a:r>
          </a:p>
          <a:p>
            <a:pPr marL="171450" indent="-171450">
              <a:buFont typeface="Arial" panose="020B0604020202020204" pitchFamily="34" charset="0"/>
              <a:buChar char="•"/>
            </a:pPr>
            <a:r>
              <a:rPr lang="en-US"/>
              <a:t>Limitations and challenges</a:t>
            </a:r>
          </a:p>
        </p:txBody>
      </p:sp>
      <p:sp>
        <p:nvSpPr>
          <p:cNvPr id="4" name="Slide Number Placeholder 3"/>
          <p:cNvSpPr>
            <a:spLocks noGrp="1"/>
          </p:cNvSpPr>
          <p:nvPr>
            <p:ph type="sldNum" sz="quarter" idx="5"/>
          </p:nvPr>
        </p:nvSpPr>
        <p:spPr/>
        <p:txBody>
          <a:bodyPr/>
          <a:lstStyle/>
          <a:p>
            <a:fld id="{D6D8E342-46C5-4BEA-ACCB-E724F0006E9D}" type="slidenum">
              <a:rPr lang="en-US" smtClean="0"/>
              <a:t>1</a:t>
            </a:fld>
            <a:endParaRPr lang="en-US"/>
          </a:p>
        </p:txBody>
      </p:sp>
    </p:spTree>
    <p:extLst>
      <p:ext uri="{BB962C8B-B14F-4D97-AF65-F5344CB8AC3E}">
        <p14:creationId xmlns:p14="http://schemas.microsoft.com/office/powerpoint/2010/main" val="736025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Right Look Like</a:t>
            </a:r>
          </a:p>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17</a:t>
            </a:fld>
            <a:endParaRPr lang="en-US"/>
          </a:p>
        </p:txBody>
      </p:sp>
    </p:spTree>
    <p:extLst>
      <p:ext uri="{BB962C8B-B14F-4D97-AF65-F5344CB8AC3E}">
        <p14:creationId xmlns:p14="http://schemas.microsoft.com/office/powerpoint/2010/main" val="208015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The best strategies employ all instruments of national power to advance U.S. national interests</a:t>
            </a:r>
          </a:p>
          <a:p>
            <a:endParaRPr lang="en-US" sz="1200" dirty="0">
              <a:solidFill>
                <a:schemeClr val="bg1"/>
              </a:solidFill>
            </a:endParaRPr>
          </a:p>
          <a:p>
            <a:r>
              <a:rPr lang="en-US" sz="1200" dirty="0">
                <a:solidFill>
                  <a:schemeClr val="bg1"/>
                </a:solidFill>
              </a:rPr>
              <a:t>Diplomacy, Development, Defense are different and complementary </a:t>
            </a:r>
          </a:p>
          <a:p>
            <a:endParaRPr lang="en-US" sz="1200" dirty="0">
              <a:solidFill>
                <a:schemeClr val="bg1"/>
              </a:solidFill>
            </a:endParaRPr>
          </a:p>
          <a:p>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20</a:t>
            </a:fld>
            <a:endParaRPr lang="en-US"/>
          </a:p>
        </p:txBody>
      </p:sp>
    </p:spTree>
    <p:extLst>
      <p:ext uri="{BB962C8B-B14F-4D97-AF65-F5344CB8AC3E}">
        <p14:creationId xmlns:p14="http://schemas.microsoft.com/office/powerpoint/2010/main" val="2197165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8E342-46C5-4BEA-ACCB-E724F0006E9D}" type="slidenum">
              <a:rPr lang="en-US" smtClean="0"/>
              <a:t>22</a:t>
            </a:fld>
            <a:endParaRPr lang="en-US"/>
          </a:p>
        </p:txBody>
      </p:sp>
    </p:spTree>
    <p:extLst>
      <p:ext uri="{BB962C8B-B14F-4D97-AF65-F5344CB8AC3E}">
        <p14:creationId xmlns:p14="http://schemas.microsoft.com/office/powerpoint/2010/main" val="2477622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White House publishes the National Security Strategy (NSS). Congress uses the NSS to set broad strategic goals and describe security concerns that guide employing elements of national power for the security of the United States. This forms the guiding document for planning done by the Department of Defense (DoD), Department of State (DoS), and the U.S. Agency for International Development (USAID), which  turns  the  strategic  guidance into specific objectives and actions down to the country level. The planning documents developed within the interagency construct have counterparts at each echelon. </a:t>
            </a:r>
          </a:p>
        </p:txBody>
      </p:sp>
      <p:sp>
        <p:nvSpPr>
          <p:cNvPr id="4" name="Slide Number Placeholder 3"/>
          <p:cNvSpPr>
            <a:spLocks noGrp="1"/>
          </p:cNvSpPr>
          <p:nvPr>
            <p:ph type="sldNum" sz="quarter" idx="5"/>
          </p:nvPr>
        </p:nvSpPr>
        <p:spPr/>
        <p:txBody>
          <a:bodyPr/>
          <a:lstStyle/>
          <a:p>
            <a:fld id="{D6D8E342-46C5-4BEA-ACCB-E724F0006E9D}" type="slidenum">
              <a:rPr lang="en-US" smtClean="0"/>
              <a:t>30</a:t>
            </a:fld>
            <a:endParaRPr lang="en-US"/>
          </a:p>
        </p:txBody>
      </p:sp>
    </p:spTree>
    <p:extLst>
      <p:ext uri="{BB962C8B-B14F-4D97-AF65-F5344CB8AC3E}">
        <p14:creationId xmlns:p14="http://schemas.microsoft.com/office/powerpoint/2010/main" val="1722177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F5305-46B7-5F2C-015B-D1A242716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F3E49-9664-60B3-AE42-B77F90A2D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661A1-CF46-949C-8B2B-4991D8633DF8}"/>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21BBBB3C-975F-32DA-C825-9B9C29487E3B}"/>
              </a:ext>
            </a:extLst>
          </p:cNvPr>
          <p:cNvSpPr>
            <a:spLocks noGrp="1"/>
          </p:cNvSpPr>
          <p:nvPr>
            <p:ph type="sldNum" sz="quarter" idx="10"/>
          </p:nvPr>
        </p:nvSpPr>
        <p:spPr/>
        <p:txBody>
          <a:bodyPr/>
          <a:lstStyle/>
          <a:p>
            <a:pPr>
              <a:defRPr/>
            </a:pPr>
            <a:fld id="{1BC2F4FF-3F91-4989-BAAD-15C1DFB884A6}" type="slidenum">
              <a:rPr lang="en-US" smtClean="0"/>
              <a:pPr>
                <a:defRPr/>
              </a:pPr>
              <a:t>34</a:t>
            </a:fld>
            <a:endParaRPr lang="en-US"/>
          </a:p>
        </p:txBody>
      </p:sp>
    </p:spTree>
    <p:extLst>
      <p:ext uri="{BB962C8B-B14F-4D97-AF65-F5344CB8AC3E}">
        <p14:creationId xmlns:p14="http://schemas.microsoft.com/office/powerpoint/2010/main" val="4293914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required by law.</a:t>
            </a:r>
          </a:p>
          <a:p>
            <a:endParaRPr lang="en-US"/>
          </a:p>
          <a:p>
            <a:endParaRPr lang="en-US"/>
          </a:p>
        </p:txBody>
      </p:sp>
      <p:sp>
        <p:nvSpPr>
          <p:cNvPr id="4" name="Slide Number Placeholder 3"/>
          <p:cNvSpPr>
            <a:spLocks noGrp="1"/>
          </p:cNvSpPr>
          <p:nvPr>
            <p:ph type="sldNum" sz="quarter" idx="5"/>
          </p:nvPr>
        </p:nvSpPr>
        <p:spPr/>
        <p:txBody>
          <a:bodyPr/>
          <a:lstStyle/>
          <a:p>
            <a:fld id="{D6D8E342-46C5-4BEA-ACCB-E724F0006E9D}" type="slidenum">
              <a:rPr lang="en-US" smtClean="0"/>
              <a:t>2</a:t>
            </a:fld>
            <a:endParaRPr lang="en-US"/>
          </a:p>
        </p:txBody>
      </p:sp>
    </p:spTree>
    <p:extLst>
      <p:ext uri="{BB962C8B-B14F-4D97-AF65-F5344CB8AC3E}">
        <p14:creationId xmlns:p14="http://schemas.microsoft.com/office/powerpoint/2010/main" val="63588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change from regional COCOM to all COCOMs</a:t>
            </a:r>
          </a:p>
        </p:txBody>
      </p:sp>
      <p:sp>
        <p:nvSpPr>
          <p:cNvPr id="4" name="Slide Number Placeholder 3"/>
          <p:cNvSpPr>
            <a:spLocks noGrp="1"/>
          </p:cNvSpPr>
          <p:nvPr>
            <p:ph type="sldNum" sz="quarter" idx="5"/>
          </p:nvPr>
        </p:nvSpPr>
        <p:spPr/>
        <p:txBody>
          <a:bodyPr/>
          <a:lstStyle/>
          <a:p>
            <a:fld id="{D6D8E342-46C5-4BEA-ACCB-E724F0006E9D}" type="slidenum">
              <a:rPr lang="en-US" smtClean="0"/>
              <a:t>4</a:t>
            </a:fld>
            <a:endParaRPr lang="en-US"/>
          </a:p>
        </p:txBody>
      </p:sp>
    </p:spTree>
    <p:extLst>
      <p:ext uri="{BB962C8B-B14F-4D97-AF65-F5344CB8AC3E}">
        <p14:creationId xmlns:p14="http://schemas.microsoft.com/office/powerpoint/2010/main" val="89963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turn to the work of diplomacy via overseas embassies.  </a:t>
            </a:r>
          </a:p>
          <a:p>
            <a:r>
              <a:rPr lang="en-US">
                <a:cs typeface="Calibri"/>
              </a:rPr>
              <a:t>--An embassy is its own interagency entity; it represents back to Washington the views of the agencies that make up the mission.</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B5F9CE6-B647-4A9B-B672-7F5A72A5DAA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9647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9888" y="625475"/>
            <a:ext cx="5557837" cy="3127375"/>
          </a:xfrm>
          <a:prstGeom prst="rect">
            <a:avLst/>
          </a:prstGeom>
        </p:spPr>
      </p:sp>
      <p:sp>
        <p:nvSpPr>
          <p:cNvPr id="3" name="Notes Placeholder 2"/>
          <p:cNvSpPr>
            <a:spLocks noGrp="1"/>
          </p:cNvSpPr>
          <p:nvPr>
            <p:ph type="body" idx="1"/>
          </p:nvPr>
        </p:nvSpPr>
        <p:spPr>
          <a:xfrm>
            <a:off x="629733" y="3962127"/>
            <a:ext cx="7768417" cy="2702792"/>
          </a:xfrm>
          <a:prstGeom prst="rect">
            <a:avLst/>
          </a:prstGeom>
        </p:spPr>
        <p:txBody>
          <a:bodyPr lIns="83114" tIns="41557" rIns="83114" bIns="41557">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Here’s a more readable and simpler version of the org chart to give you an idea of how the Department of State divides up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Political Affairs (P)</a:t>
            </a: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6 regional bureaus, international organizations (UN, WTO, WHO, ICAO)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works most closely with our embassies and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multilat</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missions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manages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bilat</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multilat</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relations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(working closely with functional bureaus and interagency)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works with partners/allies and to contain/counter adversaries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Arms Control and International Security (T)</a:t>
            </a: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leads the interagency policy process on nonproliferation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manages global U.S. security policy,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principally in the areas of arms control,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regional security and defense relations,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arms transfers and security assistance.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oversees the negotiation, implementation, and verification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of international agreements in arms control and international security.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defense trade controls (w/ interagency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esp</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USDOC and DOD)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to prevent missile, nuclear,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chem</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bio, and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convtnl</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weapons proliferation.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polmil</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affairs:  dozens of POLADs, peacekeeping forces, IMET, FMF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Civilian Security, Democracy, HR (J)</a:t>
            </a: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Prevents and counters threats to civilian security, such as violent extremism, mass atrocities, and weak governance and the rule of law.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Advances the security of the American people by assisting countries around the world to build more democratic, secure, stable, and just societies.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Conflict and stabilization			- CT &amp; CVE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Global Criminal Justice			- DRL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Narcotics and Law Enforcement, including anti-corruption and rule of law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Refugees and Migration			- Trafficking in Persons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This all falls under the umbrella of the “political cone” and what would be handled by an Embassy’s political section, but there are four other cones in the FS which are equally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Public Diplomacy &amp; Public Affairs</a:t>
            </a: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informs and influences foreign publics,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govt</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leaders, civil society, youth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leads America's public diplomacy outreach,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which includes messaging to counter terrorism and violent extremism.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oversees Educational and Cultural Affairs,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Scholarships and exchanges (students &amp; profs Fulbright)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Economics, Energy, &amp; Environment (E)</a:t>
            </a: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Advance the Department’s economic development agenda;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incl</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coml</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advocacy, trade promotion, Invest in 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efforts related to energy security, clean energy, and enviro sustainability;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ESTH – include Arctic, Antarctic, &amp; Oceans/Fisheries, cross border pollution, invasive and endangered species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trffkg</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Ebola crisis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Foster innovation thru robust science, entrepreneurship, and tech policies.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Management (M) </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supporting domestic offices and 200+ embassies &amp; consulates, which serve as platforms for the entire interagency overseas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Bureau of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Bureau of Budget and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Bureau of the Comptroller and Global Financial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Bureau of Diplomatic Security (grown significantly during my career – DS Agents now out number political cone officers)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Bureau of Human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Bureau of Information Resource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Bureau of Overseas Buildings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Foreign Service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Office of Medical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Consular Affairs (C) </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travel info, ACS,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ppts</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over 10m visas issued per </a:t>
            </a:r>
            <a:r>
              <a:rPr kumimoji="0" lang="en-US" sz="1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yr</a:t>
            </a: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Consular Affairs (CA) is the public face of DOS for millions of people around the world. responsible for the welfare and protection of U.S. citizens abroad,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for the issuance of passports and other documentation to citizens and nationals,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for the protection of U.S. border security and the facilitation of legitimate travel to the United States. 10 million visas issued last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 also has a significant domestic presence, most notably the 29 U.S. Passport agencies and centers, 26 of which deal directly with the U.S.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almost entirely funded through revenue generated by consular fees. This revenue totaled $4.16 billion in 2015, making CA the equivalent of a Fortune 600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USAID is an independent agency of the USG that works closely with the State Department and receives overall foreign policy guidance from the Secretary of State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a:p>
        </p:txBody>
      </p:sp>
      <p:sp>
        <p:nvSpPr>
          <p:cNvPr id="4" name="Slide Number Placeholder 3"/>
          <p:cNvSpPr>
            <a:spLocks noGrp="1"/>
          </p:cNvSpPr>
          <p:nvPr>
            <p:ph type="sldNum" sz="quarter" idx="10"/>
          </p:nvPr>
        </p:nvSpPr>
        <p:spPr>
          <a:xfrm>
            <a:off x="3567027" y="7922805"/>
            <a:ext cx="2728840" cy="417066"/>
          </a:xfrm>
          <a:prstGeom prst="rect">
            <a:avLst/>
          </a:prstGeom>
        </p:spPr>
        <p:txBody>
          <a:bodyPr lIns="83114" tIns="41557" rIns="83114" bIns="41557"/>
          <a:lstStyle/>
          <a:p>
            <a:pPr>
              <a:defRPr/>
            </a:pPr>
            <a:fld id="{901BC7DF-C4BE-4A3C-B6BC-D21D22D7CE4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714748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468313"/>
            <a:ext cx="4689475" cy="2638425"/>
          </a:xfrm>
          <a:prstGeom prst="rect">
            <a:avLst/>
          </a:prstGeom>
        </p:spPr>
      </p:sp>
      <p:sp>
        <p:nvSpPr>
          <p:cNvPr id="3" name="Notes Placeholder 2"/>
          <p:cNvSpPr>
            <a:spLocks noGrp="1"/>
          </p:cNvSpPr>
          <p:nvPr>
            <p:ph type="body" idx="1"/>
          </p:nvPr>
        </p:nvSpPr>
        <p:spPr>
          <a:xfrm>
            <a:off x="392926" y="3596703"/>
            <a:ext cx="6208223" cy="5050102"/>
          </a:xfrm>
          <a:prstGeom prst="rect">
            <a:avLst/>
          </a:prstGeom>
        </p:spPr>
        <p:txBody>
          <a:bodyPr lIns="84351" tIns="42175" rIns="84351" bIns="42175">
            <a:normAutofit fontScale="92500" lnSpcReduction="10000"/>
          </a:bodyPr>
          <a:lstStyle/>
          <a:p>
            <a:pPr defTabSz="843509" eaLnBrk="0" fontAlgn="base" hangingPunct="0">
              <a:spcBef>
                <a:spcPct val="30000"/>
              </a:spcBef>
              <a:spcAft>
                <a:spcPct val="0"/>
              </a:spcAft>
              <a:defRPr/>
            </a:pPr>
            <a:r>
              <a:rPr lang="en-US" sz="1600"/>
              <a:t>Let's now look at the structure of embassies overseas.  </a:t>
            </a:r>
          </a:p>
          <a:p>
            <a:pPr defTabSz="843509" eaLnBrk="0" fontAlgn="base" hangingPunct="0">
              <a:spcBef>
                <a:spcPct val="30000"/>
              </a:spcBef>
              <a:spcAft>
                <a:spcPct val="0"/>
              </a:spcAft>
              <a:defRPr/>
            </a:pPr>
            <a:endParaRPr lang="en-US" sz="1600"/>
          </a:p>
          <a:p>
            <a:pPr defTabSz="843509" eaLnBrk="0" fontAlgn="base" hangingPunct="0">
              <a:spcBef>
                <a:spcPct val="30000"/>
              </a:spcBef>
              <a:spcAft>
                <a:spcPct val="0"/>
              </a:spcAft>
              <a:defRPr/>
            </a:pPr>
            <a:r>
              <a:rPr lang="en-US" sz="1600"/>
              <a:t>Composition varies a lot in size and make-up by country.</a:t>
            </a:r>
          </a:p>
          <a:p>
            <a:pPr defTabSz="843509" eaLnBrk="0" fontAlgn="base" hangingPunct="0">
              <a:spcBef>
                <a:spcPct val="30000"/>
              </a:spcBef>
              <a:spcAft>
                <a:spcPct val="0"/>
              </a:spcAft>
              <a:defRPr/>
            </a:pPr>
            <a:r>
              <a:rPr lang="en-US" sz="1600"/>
              <a:t>Small embassies have only State + DOD with no USAID.  Other agencies like DEA and FBI cover Gabon from regional offices at other embassies in the region.</a:t>
            </a:r>
          </a:p>
          <a:p>
            <a:pPr defTabSz="843509" eaLnBrk="0" fontAlgn="base" hangingPunct="0">
              <a:spcBef>
                <a:spcPct val="30000"/>
              </a:spcBef>
              <a:spcAft>
                <a:spcPct val="0"/>
              </a:spcAft>
              <a:defRPr/>
            </a:pPr>
            <a:r>
              <a:rPr lang="en-US" sz="1600"/>
              <a:t>Large embassies like London have 30+ agencies, including IRS, Social Security Agency, Secret Service, even Library of Congress.</a:t>
            </a:r>
          </a:p>
          <a:p>
            <a:pPr defTabSz="843509" eaLnBrk="0" fontAlgn="base" hangingPunct="0">
              <a:spcBef>
                <a:spcPct val="30000"/>
              </a:spcBef>
              <a:spcAft>
                <a:spcPct val="0"/>
              </a:spcAft>
              <a:defRPr/>
            </a:pPr>
            <a:r>
              <a:rPr lang="en-US" sz="1600"/>
              <a:t>The State Department manages the platform upon which all agencies work – security, local HR, warehousing, facilities and housing maintenance, security, etc.</a:t>
            </a:r>
          </a:p>
          <a:p>
            <a:pPr defTabSz="843509" eaLnBrk="0" fontAlgn="base" hangingPunct="0">
              <a:spcBef>
                <a:spcPct val="30000"/>
              </a:spcBef>
              <a:spcAft>
                <a:spcPct val="0"/>
              </a:spcAft>
              <a:defRPr/>
            </a:pPr>
            <a:endParaRPr lang="en-US" sz="1600"/>
          </a:p>
          <a:p>
            <a:pPr defTabSz="843509" eaLnBrk="0" fontAlgn="base" hangingPunct="0">
              <a:spcBef>
                <a:spcPct val="30000"/>
              </a:spcBef>
              <a:spcAft>
                <a:spcPct val="0"/>
              </a:spcAft>
              <a:defRPr/>
            </a:pPr>
            <a:r>
              <a:rPr lang="en-US" sz="1600"/>
              <a:t>In a well-run country team, this is where the real interagency cooperation takes place.  It is streamlined and issue-focused</a:t>
            </a:r>
          </a:p>
          <a:p>
            <a:pPr defTabSz="843509" eaLnBrk="0" fontAlgn="base" hangingPunct="0">
              <a:spcBef>
                <a:spcPct val="30000"/>
              </a:spcBef>
              <a:spcAft>
                <a:spcPct val="0"/>
              </a:spcAft>
              <a:defRPr/>
            </a:pPr>
            <a:endParaRPr lang="en-US" sz="1600"/>
          </a:p>
          <a:p>
            <a:pPr defTabSz="843509" eaLnBrk="0" fontAlgn="base" hangingPunct="0">
              <a:spcBef>
                <a:spcPct val="30000"/>
              </a:spcBef>
              <a:spcAft>
                <a:spcPct val="0"/>
              </a:spcAft>
              <a:defRPr/>
            </a:pPr>
            <a:r>
              <a:rPr lang="en-US" sz="1600"/>
              <a:t>Here you can see where the DATT office fits in.   </a:t>
            </a:r>
          </a:p>
          <a:p>
            <a:pPr defTabSz="843509" eaLnBrk="0" fontAlgn="base" hangingPunct="0">
              <a:spcBef>
                <a:spcPct val="30000"/>
              </a:spcBef>
              <a:spcAft>
                <a:spcPct val="0"/>
              </a:spcAft>
              <a:defRPr/>
            </a:pPr>
            <a:endParaRPr lang="en-US" sz="1600"/>
          </a:p>
          <a:p>
            <a:pPr defTabSz="843509" eaLnBrk="0" fontAlgn="base" hangingPunct="0">
              <a:spcBef>
                <a:spcPct val="30000"/>
              </a:spcBef>
              <a:spcAft>
                <a:spcPct val="0"/>
              </a:spcAft>
              <a:defRPr/>
            </a:pPr>
            <a:r>
              <a:rPr lang="en-US" sz="1600"/>
              <a:t>The Ambassador is the leader of the WHOLE Embassy – all agencies and everyone who works for them.  This is called Chief of Mission Authority.</a:t>
            </a:r>
          </a:p>
          <a:p>
            <a:pPr defTabSz="843509" eaLnBrk="0" fontAlgn="base" hangingPunct="0">
              <a:spcBef>
                <a:spcPct val="30000"/>
              </a:spcBef>
              <a:spcAft>
                <a:spcPct val="0"/>
              </a:spcAft>
              <a:defRPr/>
            </a:pPr>
            <a:endParaRPr lang="en-US" sz="1600"/>
          </a:p>
          <a:p>
            <a:endParaRPr lang="en-US" sz="1600"/>
          </a:p>
          <a:p>
            <a:endParaRPr lang="en-US" sz="1600"/>
          </a:p>
        </p:txBody>
      </p:sp>
      <p:sp>
        <p:nvSpPr>
          <p:cNvPr id="4" name="Slide Number Placeholder 3"/>
          <p:cNvSpPr>
            <a:spLocks noGrp="1"/>
          </p:cNvSpPr>
          <p:nvPr>
            <p:ph type="sldNum" sz="quarter" idx="10"/>
          </p:nvPr>
        </p:nvSpPr>
        <p:spPr>
          <a:xfrm>
            <a:off x="2731504" y="10659378"/>
            <a:ext cx="2089650" cy="561124"/>
          </a:xfrm>
          <a:prstGeom prst="rect">
            <a:avLst/>
          </a:prstGeom>
        </p:spPr>
        <p:txBody>
          <a:bodyPr lIns="84351" tIns="42175" rIns="84351" bIns="42175"/>
          <a:lstStyle/>
          <a:p>
            <a:pPr>
              <a:defRPr/>
            </a:pPr>
            <a:fld id="{901BC7DF-C4BE-4A3C-B6BC-D21D22D7CE4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121684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2D4E784-868A-4117-BC2E-A9E61B431C5F}" type="slidenum">
              <a:rPr lang="en-US" smtClean="0"/>
              <a:pPr/>
              <a:t>11</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a:p>
            <a:pPr eaLnBrk="1" hangingPunct="1"/>
            <a:endParaRPr lang="en-US"/>
          </a:p>
        </p:txBody>
      </p:sp>
    </p:spTree>
    <p:extLst>
      <p:ext uri="{BB962C8B-B14F-4D97-AF65-F5344CB8AC3E}">
        <p14:creationId xmlns:p14="http://schemas.microsoft.com/office/powerpoint/2010/main" val="2271374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5:notes"/>
          <p:cNvSpPr txBox="1">
            <a:spLocks noGrp="1"/>
          </p:cNvSpPr>
          <p:nvPr>
            <p:ph type="body" idx="1"/>
          </p:nvPr>
        </p:nvSpPr>
        <p:spPr>
          <a:xfrm>
            <a:off x="701040" y="4415791"/>
            <a:ext cx="5608200" cy="4183500"/>
          </a:xfrm>
          <a:prstGeom prst="rect">
            <a:avLst/>
          </a:prstGeom>
          <a:noFill/>
          <a:ln>
            <a:noFill/>
          </a:ln>
        </p:spPr>
        <p:txBody>
          <a:bodyPr spcFirstLastPara="1" wrap="square" lIns="93164" tIns="46569" rIns="93164" bIns="46569" anchor="t" anchorCtr="0">
            <a:noAutofit/>
          </a:bodyPr>
          <a:lstStyle/>
          <a:p>
            <a:pPr marL="457146" indent="-228573">
              <a:buClr>
                <a:srgbClr val="000000"/>
              </a:buClr>
              <a:buSzPts val="1400"/>
            </a:pPr>
            <a:r>
              <a:rPr lang="en-US">
                <a:solidFill>
                  <a:schemeClr val="dk1"/>
                </a:solidFill>
                <a:latin typeface="Calibri"/>
                <a:ea typeface="Calibri"/>
                <a:cs typeface="Calibri"/>
                <a:sym typeface="Calibri"/>
              </a:rPr>
              <a:t>As you know, the federal Budget process is long and arduous. </a:t>
            </a:r>
            <a:endParaRPr/>
          </a:p>
          <a:p>
            <a:pPr marL="457146" indent="-228573">
              <a:buClr>
                <a:srgbClr val="000000"/>
              </a:buClr>
              <a:buSzPts val="1400"/>
            </a:pPr>
            <a:r>
              <a:rPr lang="en-US">
                <a:solidFill>
                  <a:schemeClr val="dk1"/>
                </a:solidFill>
                <a:latin typeface="Calibri"/>
                <a:ea typeface="Calibri"/>
                <a:cs typeface="Calibri"/>
                <a:sym typeface="Calibri"/>
              </a:rPr>
              <a:t>I’ve included the last, good pie chart I could find (FY 2017, mysteriously) with International Affairs as a percentage of overall federal spending. The percentage is historically under 1%.</a:t>
            </a:r>
            <a:endParaRPr/>
          </a:p>
          <a:p>
            <a:pPr marL="457146" indent="-228573">
              <a:buClr>
                <a:srgbClr val="000000"/>
              </a:buClr>
              <a:buSzPts val="1400"/>
            </a:pPr>
            <a:r>
              <a:rPr lang="en-US">
                <a:solidFill>
                  <a:schemeClr val="dk1"/>
                </a:solidFill>
                <a:latin typeface="Calibri"/>
                <a:ea typeface="Calibri"/>
                <a:cs typeface="Calibri"/>
                <a:sym typeface="Calibri"/>
              </a:rPr>
              <a:t>Recent budget requests have proposed steep declines; I believe for FY 2018, the initial request to Congress included cuts of about 42% across International Affairs. As General James Mattis said (before his days as Secretary of Defense), “If you don’t fund the State Department fully, then I need to buy more ammunition." Congress has largely filled the gap by setting appropriations at near “normal” levels in recent years, well above the White House requests. </a:t>
            </a:r>
            <a:endParaRPr/>
          </a:p>
          <a:p>
            <a:pPr marL="457146" indent="-228573">
              <a:buClr>
                <a:srgbClr val="000000"/>
              </a:buClr>
              <a:buSzPts val="1400"/>
            </a:pPr>
            <a:r>
              <a:rPr lang="en-US">
                <a:solidFill>
                  <a:schemeClr val="dk1"/>
                </a:solidFill>
                <a:latin typeface="Calibri"/>
                <a:ea typeface="Calibri"/>
                <a:cs typeface="Calibri"/>
                <a:sym typeface="Calibri"/>
              </a:rPr>
              <a:t>Questions/Comments?</a:t>
            </a:r>
            <a:endParaRPr/>
          </a:p>
        </p:txBody>
      </p:sp>
      <p:sp>
        <p:nvSpPr>
          <p:cNvPr id="117" name="Google Shape;117;p5:notes"/>
          <p:cNvSpPr txBox="1">
            <a:spLocks noGrp="1"/>
          </p:cNvSpPr>
          <p:nvPr>
            <p:ph type="sldNum" idx="12"/>
          </p:nvPr>
        </p:nvSpPr>
        <p:spPr>
          <a:xfrm>
            <a:off x="3970938" y="8829967"/>
            <a:ext cx="3037800" cy="464700"/>
          </a:xfrm>
          <a:prstGeom prst="rect">
            <a:avLst/>
          </a:prstGeom>
          <a:noFill/>
          <a:ln>
            <a:noFill/>
          </a:ln>
        </p:spPr>
        <p:txBody>
          <a:bodyPr spcFirstLastPara="1" wrap="square" lIns="93164" tIns="46569" rIns="93164" bIns="46569" anchor="b" anchorCtr="0">
            <a:noAutofit/>
          </a:bodyPr>
          <a:lstStyle/>
          <a:p>
            <a:pPr>
              <a:buClr>
                <a:srgbClr val="000000"/>
              </a:buClr>
              <a:buSzPts val="1200"/>
            </a:pPr>
            <a:fld id="{00000000-1234-1234-1234-123412341234}" type="slidenum">
              <a:rPr lang="en-US"/>
              <a:pPr>
                <a:buClr>
                  <a:srgbClr val="000000"/>
                </a:buClr>
                <a:buSzPts val="1200"/>
              </a:pPr>
              <a:t>13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Garamond" panose="02020404030301010803" pitchFamily="18" charset="0"/>
                <a:ea typeface="Times New Roman" panose="02020603050405020304" pitchFamily="18" charset="0"/>
              </a:rPr>
              <a:t>--State plans/engages/thinks bilaterally, whereas DoD thinks regionally/more about problem sets/threats that don't respect borders.  Foggy Bottom can be thinking regionally, but Ambassadors in country have zero incentive to think about anything other than their bilateral relationship in-country.  Therefore, with only 1 half of the equation thinking regionally, systems default to bilateral.  DoD is much more effective in their much more elaborate planning structures to be working topically/regionally.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Garamond" panose="02020404030301010803" pitchFamily="18"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Garamond" panose="02020404030301010803" pitchFamily="18" charset="0"/>
                <a:ea typeface="Times New Roman" panose="02020603050405020304" pitchFamily="18" charset="0"/>
              </a:rPr>
              <a:t>--DoD invests in leadership training.  State and USAID do not, and this becomes apparent when you get to senior levels and State/USAID leaders are superior SMEs but may have disfunction in their teams.  There is no incentive to become a strong leader or manager for State and USAID (cable writing is how you get ahead, right?).  No other department or agency invests as much in leader development than DoD.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Garamond" panose="02020404030301010803" pitchFamily="18"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Garamond" panose="02020404030301010803" pitchFamily="18" charset="0"/>
                <a:ea typeface="Times New Roman" panose="02020603050405020304" pitchFamily="18" charset="0"/>
              </a:rPr>
              <a:t>--The consensus-based decision-making style at State is the opposite of DoD's hierarchical decision making.  This means that a talented GS13 or FS3 can make big things happen at State, whereas in DoD you have to be at least a GS15 or O6 (or really GOFO) to make anything move.  At USAID, their process is very consultative, but it will take longer to reach decision because feelings/grievances/and conversations must be aired.  But, when USAID finally makes that decision, everyone is 100% behind it because everyone feels heard ...and there are no split memos to the Administrator in the way there to S at State.  (We always used to joke that USAID would bring their feelings to each NSC meeting.)</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Garamond" panose="02020404030301010803" pitchFamily="18"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Garamond" panose="02020404030301010803" pitchFamily="18" charset="0"/>
                <a:ea typeface="Times New Roman" panose="02020603050405020304" pitchFamily="18" charset="0"/>
              </a:rPr>
              <a:t>--DoD is motivated by, plans around, and thinks in terms of end states.  As DAS Peter Lord so often reminded me when I was at the NSC, there is no end state in diplomacy.  After DoD finishes whatever they're going to do, diplomats much maintain relations and continue a bilateral conversation with whomever/whatever country.  This fundamentally changes the way State v DoD approach problems, resourcing, etc.</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Garamond" panose="02020404030301010803" pitchFamily="18"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Garamond" panose="02020404030301010803" pitchFamily="18" charset="0"/>
                <a:ea typeface="Times New Roman" panose="02020603050405020304" pitchFamily="18" charset="0"/>
              </a:rPr>
              <a:t>--USAID's flexibility to respond to changing priorities is much more limited than State's or DoD's because so much of their money is earmarked.</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15</a:t>
            </a:fld>
            <a:endParaRPr lang="en-US"/>
          </a:p>
        </p:txBody>
      </p:sp>
    </p:spTree>
    <p:extLst>
      <p:ext uri="{BB962C8B-B14F-4D97-AF65-F5344CB8AC3E}">
        <p14:creationId xmlns:p14="http://schemas.microsoft.com/office/powerpoint/2010/main" val="1921929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241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749792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7497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90395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9039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078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2" y="3840481"/>
            <a:ext cx="8534399"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5/9/2024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916908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078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2" y="3840481"/>
            <a:ext cx="8534399"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3/18/2024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91690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tandard slide blank">
    <p:spTree>
      <p:nvGrpSpPr>
        <p:cNvPr id="1" name=""/>
        <p:cNvGrpSpPr/>
        <p:nvPr/>
      </p:nvGrpSpPr>
      <p:grpSpPr>
        <a:xfrm>
          <a:off x="0" y="0"/>
          <a:ext cx="0" cy="0"/>
          <a:chOff x="0" y="0"/>
          <a:chExt cx="0" cy="0"/>
        </a:xfrm>
      </p:grpSpPr>
      <p:cxnSp>
        <p:nvCxnSpPr>
          <p:cNvPr id="7" name="Straight Connector 6"/>
          <p:cNvCxnSpPr/>
          <p:nvPr userDrawn="1"/>
        </p:nvCxnSpPr>
        <p:spPr>
          <a:xfrm flipH="1">
            <a:off x="-27875" y="679394"/>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0" hasCustomPrompt="1"/>
          </p:nvPr>
        </p:nvSpPr>
        <p:spPr>
          <a:xfrm>
            <a:off x="618570" y="250740"/>
            <a:ext cx="9964271" cy="470648"/>
          </a:xfrm>
          <a:prstGeom prst="rect">
            <a:avLst/>
          </a:prstGeom>
        </p:spPr>
        <p:txBody>
          <a:bodyPr/>
          <a:lstStyle>
            <a:lvl1pPr marL="0" indent="0">
              <a:buNone/>
              <a:defRPr baseline="0">
                <a:solidFill>
                  <a:schemeClr val="accent1">
                    <a:lumMod val="75000"/>
                    <a:lumOff val="25000"/>
                  </a:schemeClr>
                </a:solidFill>
                <a:latin typeface="Arial" panose="020B0604020202020204" pitchFamily="34" charset="0"/>
                <a:cs typeface="Arial" panose="020B0604020202020204" pitchFamily="34" charset="0"/>
              </a:defRPr>
            </a:lvl1pPr>
          </a:lstStyle>
          <a:p>
            <a:pPr lvl="0"/>
            <a:r>
              <a:rPr lang="en-US"/>
              <a:t>Slide Title</a:t>
            </a:r>
          </a:p>
        </p:txBody>
      </p:sp>
      <p:sp>
        <p:nvSpPr>
          <p:cNvPr id="10" name="Text Placeholder 8"/>
          <p:cNvSpPr>
            <a:spLocks noGrp="1"/>
          </p:cNvSpPr>
          <p:nvPr>
            <p:ph type="body" sz="quarter" idx="11" hasCustomPrompt="1"/>
          </p:nvPr>
        </p:nvSpPr>
        <p:spPr>
          <a:xfrm>
            <a:off x="618570" y="679395"/>
            <a:ext cx="9964271" cy="470648"/>
          </a:xfrm>
          <a:prstGeom prst="rect">
            <a:avLst/>
          </a:prstGeom>
        </p:spPr>
        <p:txBody>
          <a:bodyPr>
            <a:normAutofit/>
          </a:bodyPr>
          <a:lstStyle>
            <a:lvl1pPr marL="0" indent="0">
              <a:buNone/>
              <a:defRPr sz="1800" baseline="0">
                <a:solidFill>
                  <a:schemeClr val="tx1">
                    <a:lumMod val="60000"/>
                    <a:lumOff val="40000"/>
                  </a:schemeClr>
                </a:solidFill>
                <a:latin typeface="Arial" panose="020B0604020202020204" pitchFamily="34" charset="0"/>
                <a:cs typeface="Arial" panose="020B0604020202020204" pitchFamily="34" charset="0"/>
              </a:defRPr>
            </a:lvl1pPr>
          </a:lstStyle>
          <a:p>
            <a:pPr lvl="0"/>
            <a:r>
              <a:rPr lang="en-US"/>
              <a:t>Slide Subtitle</a:t>
            </a:r>
          </a:p>
        </p:txBody>
      </p:sp>
      <p:sp>
        <p:nvSpPr>
          <p:cNvPr id="11" name="Slide Number Placeholder 5"/>
          <p:cNvSpPr txBox="1">
            <a:spLocks/>
          </p:cNvSpPr>
          <p:nvPr userDrawn="1"/>
        </p:nvSpPr>
        <p:spPr>
          <a:xfrm>
            <a:off x="9411335" y="6467336"/>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24B063-5D1A-4B67-8BD8-1DC7E6BA444E}" type="slidenum">
              <a:rPr lang="en-US" sz="900" smtClean="0"/>
              <a:pPr/>
              <a:t>‹#›</a:t>
            </a:fld>
            <a:endParaRPr lang="en-US" sz="900"/>
          </a:p>
        </p:txBody>
      </p:sp>
      <p:sp>
        <p:nvSpPr>
          <p:cNvPr id="13" name="TextBox 12"/>
          <p:cNvSpPr txBox="1"/>
          <p:nvPr userDrawn="1"/>
        </p:nvSpPr>
        <p:spPr>
          <a:xfrm>
            <a:off x="9433498" y="6463127"/>
            <a:ext cx="1526380" cy="276999"/>
          </a:xfrm>
          <a:prstGeom prst="rect">
            <a:avLst/>
          </a:prstGeom>
          <a:noFill/>
        </p:spPr>
        <p:txBody>
          <a:bodyPr wrap="none" rtlCol="0">
            <a:spAutoFit/>
          </a:bodyPr>
          <a:lstStyle/>
          <a:p>
            <a:r>
              <a:rPr lang="en-US" sz="1200" spc="450">
                <a:solidFill>
                  <a:schemeClr val="tx1">
                    <a:lumMod val="40000"/>
                    <a:lumOff val="60000"/>
                  </a:schemeClr>
                </a:solidFill>
                <a:latin typeface="Corbel" panose="020B0503020204020204" pitchFamily="34" charset="0"/>
              </a:rPr>
              <a:t>USAFRICOM</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4952" y="6430785"/>
            <a:ext cx="290813" cy="370892"/>
          </a:xfrm>
          <a:prstGeom prst="rect">
            <a:avLst/>
          </a:prstGeom>
        </p:spPr>
      </p:pic>
      <p:sp>
        <p:nvSpPr>
          <p:cNvPr id="15" name="Rectangle 14"/>
          <p:cNvSpPr/>
          <p:nvPr userDrawn="1"/>
        </p:nvSpPr>
        <p:spPr>
          <a:xfrm>
            <a:off x="11315702" y="6380630"/>
            <a:ext cx="430307" cy="45182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flipH="1">
            <a:off x="-27875" y="6374223"/>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234" y="-143581"/>
            <a:ext cx="762804" cy="823031"/>
          </a:xfrm>
          <a:prstGeom prst="rect">
            <a:avLst/>
          </a:prstGeom>
        </p:spPr>
      </p:pic>
    </p:spTree>
    <p:extLst>
      <p:ext uri="{BB962C8B-B14F-4D97-AF65-F5344CB8AC3E}">
        <p14:creationId xmlns:p14="http://schemas.microsoft.com/office/powerpoint/2010/main" val="16201404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Standard slide blank">
    <p:spTree>
      <p:nvGrpSpPr>
        <p:cNvPr id="1" name=""/>
        <p:cNvGrpSpPr/>
        <p:nvPr/>
      </p:nvGrpSpPr>
      <p:grpSpPr>
        <a:xfrm>
          <a:off x="0" y="0"/>
          <a:ext cx="0" cy="0"/>
          <a:chOff x="0" y="0"/>
          <a:chExt cx="0" cy="0"/>
        </a:xfrm>
      </p:grpSpPr>
      <p:cxnSp>
        <p:nvCxnSpPr>
          <p:cNvPr id="7" name="Straight Connector 6"/>
          <p:cNvCxnSpPr/>
          <p:nvPr userDrawn="1"/>
        </p:nvCxnSpPr>
        <p:spPr>
          <a:xfrm flipH="1">
            <a:off x="-27875" y="679394"/>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0" hasCustomPrompt="1"/>
          </p:nvPr>
        </p:nvSpPr>
        <p:spPr>
          <a:xfrm>
            <a:off x="618570" y="250740"/>
            <a:ext cx="9964271" cy="470648"/>
          </a:xfrm>
          <a:prstGeom prst="rect">
            <a:avLst/>
          </a:prstGeom>
        </p:spPr>
        <p:txBody>
          <a:bodyPr/>
          <a:lstStyle>
            <a:lvl1pPr marL="0" indent="0">
              <a:buNone/>
              <a:defRPr baseline="0">
                <a:solidFill>
                  <a:schemeClr val="accent1">
                    <a:lumMod val="75000"/>
                    <a:lumOff val="25000"/>
                  </a:schemeClr>
                </a:solidFill>
                <a:latin typeface="Arial" panose="020B0604020202020204" pitchFamily="34" charset="0"/>
                <a:cs typeface="Arial" panose="020B0604020202020204" pitchFamily="34" charset="0"/>
              </a:defRPr>
            </a:lvl1pPr>
          </a:lstStyle>
          <a:p>
            <a:pPr lvl="0"/>
            <a:r>
              <a:rPr lang="en-US"/>
              <a:t>Slide Title</a:t>
            </a:r>
          </a:p>
        </p:txBody>
      </p:sp>
      <p:sp>
        <p:nvSpPr>
          <p:cNvPr id="10" name="Text Placeholder 8"/>
          <p:cNvSpPr>
            <a:spLocks noGrp="1"/>
          </p:cNvSpPr>
          <p:nvPr>
            <p:ph type="body" sz="quarter" idx="11" hasCustomPrompt="1"/>
          </p:nvPr>
        </p:nvSpPr>
        <p:spPr>
          <a:xfrm>
            <a:off x="618570" y="679395"/>
            <a:ext cx="9964271" cy="470648"/>
          </a:xfrm>
          <a:prstGeom prst="rect">
            <a:avLst/>
          </a:prstGeom>
        </p:spPr>
        <p:txBody>
          <a:bodyPr>
            <a:normAutofit/>
          </a:bodyPr>
          <a:lstStyle>
            <a:lvl1pPr marL="0" indent="0">
              <a:buNone/>
              <a:defRPr sz="1800" baseline="0">
                <a:solidFill>
                  <a:schemeClr val="tx1">
                    <a:lumMod val="60000"/>
                    <a:lumOff val="40000"/>
                  </a:schemeClr>
                </a:solidFill>
                <a:latin typeface="Arial" panose="020B0604020202020204" pitchFamily="34" charset="0"/>
                <a:cs typeface="Arial" panose="020B0604020202020204" pitchFamily="34" charset="0"/>
              </a:defRPr>
            </a:lvl1pPr>
          </a:lstStyle>
          <a:p>
            <a:pPr lvl="0"/>
            <a:r>
              <a:rPr lang="en-US"/>
              <a:t>Slide Subtitle</a:t>
            </a:r>
          </a:p>
        </p:txBody>
      </p:sp>
      <p:sp>
        <p:nvSpPr>
          <p:cNvPr id="11" name="Slide Number Placeholder 5"/>
          <p:cNvSpPr txBox="1">
            <a:spLocks/>
          </p:cNvSpPr>
          <p:nvPr userDrawn="1"/>
        </p:nvSpPr>
        <p:spPr>
          <a:xfrm>
            <a:off x="9411335" y="6467336"/>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24B063-5D1A-4B67-8BD8-1DC7E6BA444E}" type="slidenum">
              <a:rPr lang="en-US" sz="900" smtClean="0"/>
              <a:pPr/>
              <a:t>‹#›</a:t>
            </a:fld>
            <a:endParaRPr lang="en-US" sz="900"/>
          </a:p>
        </p:txBody>
      </p:sp>
      <p:sp>
        <p:nvSpPr>
          <p:cNvPr id="13" name="TextBox 12"/>
          <p:cNvSpPr txBox="1"/>
          <p:nvPr userDrawn="1"/>
        </p:nvSpPr>
        <p:spPr>
          <a:xfrm>
            <a:off x="9433498" y="6463127"/>
            <a:ext cx="1526380" cy="276999"/>
          </a:xfrm>
          <a:prstGeom prst="rect">
            <a:avLst/>
          </a:prstGeom>
          <a:noFill/>
        </p:spPr>
        <p:txBody>
          <a:bodyPr wrap="none" rtlCol="0">
            <a:spAutoFit/>
          </a:bodyPr>
          <a:lstStyle/>
          <a:p>
            <a:r>
              <a:rPr lang="en-US" sz="1200" spc="450">
                <a:solidFill>
                  <a:schemeClr val="tx1">
                    <a:lumMod val="40000"/>
                    <a:lumOff val="60000"/>
                  </a:schemeClr>
                </a:solidFill>
                <a:latin typeface="Corbel" panose="020B0503020204020204" pitchFamily="34" charset="0"/>
              </a:rPr>
              <a:t>USAFRICOM</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4952" y="6430785"/>
            <a:ext cx="290813" cy="370892"/>
          </a:xfrm>
          <a:prstGeom prst="rect">
            <a:avLst/>
          </a:prstGeom>
        </p:spPr>
      </p:pic>
      <p:sp>
        <p:nvSpPr>
          <p:cNvPr id="15" name="Rectangle 14"/>
          <p:cNvSpPr/>
          <p:nvPr userDrawn="1"/>
        </p:nvSpPr>
        <p:spPr>
          <a:xfrm>
            <a:off x="11315702" y="6380630"/>
            <a:ext cx="430307" cy="45182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flipH="1">
            <a:off x="-27875" y="6374223"/>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234" y="-143581"/>
            <a:ext cx="762804" cy="823031"/>
          </a:xfrm>
          <a:prstGeom prst="rect">
            <a:avLst/>
          </a:prstGeom>
        </p:spPr>
      </p:pic>
    </p:spTree>
    <p:extLst>
      <p:ext uri="{BB962C8B-B14F-4D97-AF65-F5344CB8AC3E}">
        <p14:creationId xmlns:p14="http://schemas.microsoft.com/office/powerpoint/2010/main" val="1620140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Standard slide blank">
    <p:spTree>
      <p:nvGrpSpPr>
        <p:cNvPr id="1" name=""/>
        <p:cNvGrpSpPr/>
        <p:nvPr/>
      </p:nvGrpSpPr>
      <p:grpSpPr>
        <a:xfrm>
          <a:off x="0" y="0"/>
          <a:ext cx="0" cy="0"/>
          <a:chOff x="0" y="0"/>
          <a:chExt cx="0" cy="0"/>
        </a:xfrm>
      </p:grpSpPr>
      <p:cxnSp>
        <p:nvCxnSpPr>
          <p:cNvPr id="7" name="Straight Connector 6"/>
          <p:cNvCxnSpPr/>
          <p:nvPr userDrawn="1"/>
        </p:nvCxnSpPr>
        <p:spPr>
          <a:xfrm flipH="1">
            <a:off x="-27877" y="679394"/>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0" hasCustomPrompt="1"/>
          </p:nvPr>
        </p:nvSpPr>
        <p:spPr>
          <a:xfrm>
            <a:off x="618566" y="250740"/>
            <a:ext cx="9964271" cy="470648"/>
          </a:xfrm>
          <a:prstGeom prst="rect">
            <a:avLst/>
          </a:prstGeom>
        </p:spPr>
        <p:txBody>
          <a:bodyPr/>
          <a:lstStyle>
            <a:lvl1pPr marL="0" indent="0">
              <a:buNone/>
              <a:defRPr baseline="0">
                <a:solidFill>
                  <a:schemeClr val="accent2">
                    <a:lumMod val="75000"/>
                  </a:schemeClr>
                </a:solidFill>
              </a:defRPr>
            </a:lvl1pPr>
          </a:lstStyle>
          <a:p>
            <a:pPr lvl="0"/>
            <a:r>
              <a:rPr lang="en-US"/>
              <a:t>Slide Title</a:t>
            </a:r>
          </a:p>
        </p:txBody>
      </p:sp>
      <p:sp>
        <p:nvSpPr>
          <p:cNvPr id="10" name="Text Placeholder 8"/>
          <p:cNvSpPr>
            <a:spLocks noGrp="1"/>
          </p:cNvSpPr>
          <p:nvPr>
            <p:ph type="body" sz="quarter" idx="11" hasCustomPrompt="1"/>
          </p:nvPr>
        </p:nvSpPr>
        <p:spPr>
          <a:xfrm>
            <a:off x="618566" y="679395"/>
            <a:ext cx="9964271" cy="470648"/>
          </a:xfrm>
          <a:prstGeom prst="rect">
            <a:avLst/>
          </a:prstGeom>
        </p:spPr>
        <p:txBody>
          <a:bodyPr>
            <a:normAutofit/>
          </a:bodyPr>
          <a:lstStyle>
            <a:lvl1pPr marL="0" indent="0">
              <a:buNone/>
              <a:defRPr sz="1350" baseline="0">
                <a:solidFill>
                  <a:schemeClr val="tx1">
                    <a:lumMod val="60000"/>
                    <a:lumOff val="40000"/>
                  </a:schemeClr>
                </a:solidFill>
              </a:defRPr>
            </a:lvl1pPr>
          </a:lstStyle>
          <a:p>
            <a:pPr lvl="0"/>
            <a:r>
              <a:rPr lang="en-US"/>
              <a:t>Slide Subtitle</a:t>
            </a:r>
          </a:p>
        </p:txBody>
      </p:sp>
      <p:sp>
        <p:nvSpPr>
          <p:cNvPr id="11" name="Slide Number Placeholder 5"/>
          <p:cNvSpPr txBox="1">
            <a:spLocks/>
          </p:cNvSpPr>
          <p:nvPr userDrawn="1"/>
        </p:nvSpPr>
        <p:spPr>
          <a:xfrm>
            <a:off x="9411335" y="6467333"/>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24B063-5D1A-4B67-8BD8-1DC7E6BA444E}" type="slidenum">
              <a:rPr lang="en-US" sz="900" smtClean="0"/>
              <a:pPr/>
              <a:t>‹#›</a:t>
            </a:fld>
            <a:endParaRPr lang="en-US" sz="900"/>
          </a:p>
        </p:txBody>
      </p:sp>
      <p:sp>
        <p:nvSpPr>
          <p:cNvPr id="13" name="TextBox 12"/>
          <p:cNvSpPr txBox="1"/>
          <p:nvPr userDrawn="1"/>
        </p:nvSpPr>
        <p:spPr>
          <a:xfrm>
            <a:off x="9433495" y="6463126"/>
            <a:ext cx="1526380" cy="276999"/>
          </a:xfrm>
          <a:prstGeom prst="rect">
            <a:avLst/>
          </a:prstGeom>
          <a:noFill/>
        </p:spPr>
        <p:txBody>
          <a:bodyPr wrap="none" rtlCol="0">
            <a:spAutoFit/>
          </a:bodyPr>
          <a:lstStyle/>
          <a:p>
            <a:r>
              <a:rPr lang="en-US" sz="1200" spc="450">
                <a:solidFill>
                  <a:schemeClr val="tx1">
                    <a:lumMod val="40000"/>
                    <a:lumOff val="60000"/>
                  </a:schemeClr>
                </a:solidFill>
                <a:latin typeface="Corbel" panose="020B0503020204020204" pitchFamily="34" charset="0"/>
              </a:rPr>
              <a:t>USAFRICOM</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4951" y="6430785"/>
            <a:ext cx="290813" cy="370892"/>
          </a:xfrm>
          <a:prstGeom prst="rect">
            <a:avLst/>
          </a:prstGeom>
        </p:spPr>
      </p:pic>
      <p:sp>
        <p:nvSpPr>
          <p:cNvPr id="15" name="Rectangle 14"/>
          <p:cNvSpPr/>
          <p:nvPr userDrawn="1"/>
        </p:nvSpPr>
        <p:spPr>
          <a:xfrm>
            <a:off x="11315701" y="6380630"/>
            <a:ext cx="430307" cy="45182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flipH="1">
            <a:off x="-27877" y="6374223"/>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76" y="-143581"/>
            <a:ext cx="713295" cy="823031"/>
          </a:xfrm>
          <a:prstGeom prst="rect">
            <a:avLst/>
          </a:prstGeom>
        </p:spPr>
      </p:pic>
      <p:sp>
        <p:nvSpPr>
          <p:cNvPr id="22" name="Text Placeholder 3"/>
          <p:cNvSpPr>
            <a:spLocks noGrp="1"/>
          </p:cNvSpPr>
          <p:nvPr>
            <p:ph type="body" sz="quarter" idx="16" hasCustomPrompt="1"/>
          </p:nvPr>
        </p:nvSpPr>
        <p:spPr>
          <a:xfrm>
            <a:off x="8363353" y="30163"/>
            <a:ext cx="3312411" cy="288442"/>
          </a:xfrm>
          <a:prstGeom prst="rect">
            <a:avLst/>
          </a:prstGeom>
        </p:spPr>
        <p:txBody>
          <a:bodyPr rIns="0"/>
          <a:lstStyle>
            <a:lvl1pPr marL="0" indent="0" algn="r">
              <a:buNone/>
              <a:defRPr sz="750">
                <a:solidFill>
                  <a:schemeClr val="tx1">
                    <a:lumMod val="85000"/>
                    <a:lumOff val="15000"/>
                  </a:schemeClr>
                </a:solidFill>
              </a:defRPr>
            </a:lvl1pPr>
          </a:lstStyle>
          <a:p>
            <a:pPr lvl="0"/>
            <a:r>
              <a:rPr lang="en-US"/>
              <a:t>A classification marking goes here</a:t>
            </a:r>
          </a:p>
        </p:txBody>
      </p:sp>
      <p:sp>
        <p:nvSpPr>
          <p:cNvPr id="23" name="Text Placeholder 3"/>
          <p:cNvSpPr>
            <a:spLocks noGrp="1"/>
          </p:cNvSpPr>
          <p:nvPr>
            <p:ph type="body" sz="quarter" idx="21" hasCustomPrompt="1"/>
          </p:nvPr>
        </p:nvSpPr>
        <p:spPr>
          <a:xfrm>
            <a:off x="605118" y="6510641"/>
            <a:ext cx="3312411" cy="288442"/>
          </a:xfrm>
          <a:prstGeom prst="rect">
            <a:avLst/>
          </a:prstGeom>
        </p:spPr>
        <p:txBody>
          <a:bodyPr lIns="0"/>
          <a:lstStyle>
            <a:lvl1pPr marL="0" indent="0" algn="l">
              <a:buNone/>
              <a:defRPr sz="750">
                <a:solidFill>
                  <a:schemeClr val="tx1">
                    <a:lumMod val="85000"/>
                    <a:lumOff val="15000"/>
                  </a:schemeClr>
                </a:solidFill>
              </a:defRPr>
            </a:lvl1pPr>
          </a:lstStyle>
          <a:p>
            <a:pPr lvl="0"/>
            <a:r>
              <a:rPr lang="en-US"/>
              <a:t>A classification marking goes here</a:t>
            </a:r>
          </a:p>
        </p:txBody>
      </p:sp>
    </p:spTree>
    <p:extLst>
      <p:ext uri="{BB962C8B-B14F-4D97-AF65-F5344CB8AC3E}">
        <p14:creationId xmlns:p14="http://schemas.microsoft.com/office/powerpoint/2010/main" val="32640409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1_Standard slide blank">
    <p:spTree>
      <p:nvGrpSpPr>
        <p:cNvPr id="1" name=""/>
        <p:cNvGrpSpPr/>
        <p:nvPr/>
      </p:nvGrpSpPr>
      <p:grpSpPr>
        <a:xfrm>
          <a:off x="0" y="0"/>
          <a:ext cx="0" cy="0"/>
          <a:chOff x="0" y="0"/>
          <a:chExt cx="0" cy="0"/>
        </a:xfrm>
      </p:grpSpPr>
      <p:cxnSp>
        <p:nvCxnSpPr>
          <p:cNvPr id="7" name="Straight Connector 6"/>
          <p:cNvCxnSpPr/>
          <p:nvPr userDrawn="1"/>
        </p:nvCxnSpPr>
        <p:spPr>
          <a:xfrm flipH="1">
            <a:off x="-27877" y="679394"/>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0" hasCustomPrompt="1"/>
          </p:nvPr>
        </p:nvSpPr>
        <p:spPr>
          <a:xfrm>
            <a:off x="618566" y="250740"/>
            <a:ext cx="9964271" cy="470648"/>
          </a:xfrm>
          <a:prstGeom prst="rect">
            <a:avLst/>
          </a:prstGeom>
        </p:spPr>
        <p:txBody>
          <a:bodyPr/>
          <a:lstStyle>
            <a:lvl1pPr marL="0" indent="0">
              <a:buNone/>
              <a:defRPr baseline="0">
                <a:solidFill>
                  <a:schemeClr val="accent2">
                    <a:lumMod val="75000"/>
                  </a:schemeClr>
                </a:solidFill>
              </a:defRPr>
            </a:lvl1pPr>
          </a:lstStyle>
          <a:p>
            <a:pPr lvl="0"/>
            <a:r>
              <a:rPr lang="en-US"/>
              <a:t>Slide Title</a:t>
            </a:r>
          </a:p>
        </p:txBody>
      </p:sp>
      <p:sp>
        <p:nvSpPr>
          <p:cNvPr id="10" name="Text Placeholder 8"/>
          <p:cNvSpPr>
            <a:spLocks noGrp="1"/>
          </p:cNvSpPr>
          <p:nvPr>
            <p:ph type="body" sz="quarter" idx="11" hasCustomPrompt="1"/>
          </p:nvPr>
        </p:nvSpPr>
        <p:spPr>
          <a:xfrm>
            <a:off x="618566" y="679395"/>
            <a:ext cx="9964271" cy="470648"/>
          </a:xfrm>
          <a:prstGeom prst="rect">
            <a:avLst/>
          </a:prstGeom>
        </p:spPr>
        <p:txBody>
          <a:bodyPr>
            <a:normAutofit/>
          </a:bodyPr>
          <a:lstStyle>
            <a:lvl1pPr marL="0" indent="0">
              <a:buNone/>
              <a:defRPr sz="1350" baseline="0">
                <a:solidFill>
                  <a:schemeClr val="tx1">
                    <a:lumMod val="60000"/>
                    <a:lumOff val="40000"/>
                  </a:schemeClr>
                </a:solidFill>
              </a:defRPr>
            </a:lvl1pPr>
          </a:lstStyle>
          <a:p>
            <a:pPr lvl="0"/>
            <a:r>
              <a:rPr lang="en-US"/>
              <a:t>Slide Subtitle</a:t>
            </a:r>
          </a:p>
        </p:txBody>
      </p:sp>
      <p:sp>
        <p:nvSpPr>
          <p:cNvPr id="11" name="Slide Number Placeholder 5"/>
          <p:cNvSpPr txBox="1">
            <a:spLocks/>
          </p:cNvSpPr>
          <p:nvPr userDrawn="1"/>
        </p:nvSpPr>
        <p:spPr>
          <a:xfrm>
            <a:off x="9411335" y="6467333"/>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24B063-5D1A-4B67-8BD8-1DC7E6BA444E}" type="slidenum">
              <a:rPr lang="en-US" sz="900" smtClean="0"/>
              <a:pPr/>
              <a:t>‹#›</a:t>
            </a:fld>
            <a:endParaRPr lang="en-US" sz="900"/>
          </a:p>
        </p:txBody>
      </p:sp>
      <p:sp>
        <p:nvSpPr>
          <p:cNvPr id="13" name="TextBox 12"/>
          <p:cNvSpPr txBox="1"/>
          <p:nvPr userDrawn="1"/>
        </p:nvSpPr>
        <p:spPr>
          <a:xfrm>
            <a:off x="9433495" y="6463126"/>
            <a:ext cx="1526380" cy="276999"/>
          </a:xfrm>
          <a:prstGeom prst="rect">
            <a:avLst/>
          </a:prstGeom>
          <a:noFill/>
        </p:spPr>
        <p:txBody>
          <a:bodyPr wrap="none" rtlCol="0">
            <a:spAutoFit/>
          </a:bodyPr>
          <a:lstStyle/>
          <a:p>
            <a:r>
              <a:rPr lang="en-US" sz="1200" spc="450">
                <a:solidFill>
                  <a:schemeClr val="tx1">
                    <a:lumMod val="40000"/>
                    <a:lumOff val="60000"/>
                  </a:schemeClr>
                </a:solidFill>
                <a:latin typeface="Corbel" panose="020B0503020204020204" pitchFamily="34" charset="0"/>
              </a:rPr>
              <a:t>USAFRICOM</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4951" y="6430785"/>
            <a:ext cx="290813" cy="370892"/>
          </a:xfrm>
          <a:prstGeom prst="rect">
            <a:avLst/>
          </a:prstGeom>
        </p:spPr>
      </p:pic>
      <p:sp>
        <p:nvSpPr>
          <p:cNvPr id="15" name="Rectangle 14"/>
          <p:cNvSpPr/>
          <p:nvPr userDrawn="1"/>
        </p:nvSpPr>
        <p:spPr>
          <a:xfrm>
            <a:off x="11315701" y="6380630"/>
            <a:ext cx="430307" cy="45182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flipH="1">
            <a:off x="-27877" y="6374223"/>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76" y="-143581"/>
            <a:ext cx="713295" cy="823031"/>
          </a:xfrm>
          <a:prstGeom prst="rect">
            <a:avLst/>
          </a:prstGeom>
        </p:spPr>
      </p:pic>
      <p:sp>
        <p:nvSpPr>
          <p:cNvPr id="22" name="Text Placeholder 3"/>
          <p:cNvSpPr>
            <a:spLocks noGrp="1"/>
          </p:cNvSpPr>
          <p:nvPr>
            <p:ph type="body" sz="quarter" idx="16" hasCustomPrompt="1"/>
          </p:nvPr>
        </p:nvSpPr>
        <p:spPr>
          <a:xfrm>
            <a:off x="8363353" y="30163"/>
            <a:ext cx="3312411" cy="288442"/>
          </a:xfrm>
          <a:prstGeom prst="rect">
            <a:avLst/>
          </a:prstGeom>
        </p:spPr>
        <p:txBody>
          <a:bodyPr rIns="0"/>
          <a:lstStyle>
            <a:lvl1pPr marL="0" indent="0" algn="r">
              <a:buNone/>
              <a:defRPr sz="750">
                <a:solidFill>
                  <a:schemeClr val="tx1">
                    <a:lumMod val="85000"/>
                    <a:lumOff val="15000"/>
                  </a:schemeClr>
                </a:solidFill>
              </a:defRPr>
            </a:lvl1pPr>
          </a:lstStyle>
          <a:p>
            <a:pPr lvl="0"/>
            <a:r>
              <a:rPr lang="en-US"/>
              <a:t>A classification marking goes here</a:t>
            </a:r>
          </a:p>
        </p:txBody>
      </p:sp>
      <p:sp>
        <p:nvSpPr>
          <p:cNvPr id="23" name="Text Placeholder 3"/>
          <p:cNvSpPr>
            <a:spLocks noGrp="1"/>
          </p:cNvSpPr>
          <p:nvPr>
            <p:ph type="body" sz="quarter" idx="21" hasCustomPrompt="1"/>
          </p:nvPr>
        </p:nvSpPr>
        <p:spPr>
          <a:xfrm>
            <a:off x="605118" y="6510641"/>
            <a:ext cx="3312411" cy="288442"/>
          </a:xfrm>
          <a:prstGeom prst="rect">
            <a:avLst/>
          </a:prstGeom>
        </p:spPr>
        <p:txBody>
          <a:bodyPr lIns="0"/>
          <a:lstStyle>
            <a:lvl1pPr marL="0" indent="0" algn="l">
              <a:buNone/>
              <a:defRPr sz="750">
                <a:solidFill>
                  <a:schemeClr val="tx1">
                    <a:lumMod val="85000"/>
                    <a:lumOff val="15000"/>
                  </a:schemeClr>
                </a:solidFill>
              </a:defRPr>
            </a:lvl1pPr>
          </a:lstStyle>
          <a:p>
            <a:pPr lvl="0"/>
            <a:r>
              <a:rPr lang="en-US"/>
              <a:t>A classification marking goes here</a:t>
            </a:r>
          </a:p>
        </p:txBody>
      </p:sp>
    </p:spTree>
    <p:extLst>
      <p:ext uri="{BB962C8B-B14F-4D97-AF65-F5344CB8AC3E}">
        <p14:creationId xmlns:p14="http://schemas.microsoft.com/office/powerpoint/2010/main" val="3264040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tandard slide text only">
    <p:spTree>
      <p:nvGrpSpPr>
        <p:cNvPr id="1" name=""/>
        <p:cNvGrpSpPr/>
        <p:nvPr/>
      </p:nvGrpSpPr>
      <p:grpSpPr>
        <a:xfrm>
          <a:off x="0" y="0"/>
          <a:ext cx="0" cy="0"/>
          <a:chOff x="0" y="0"/>
          <a:chExt cx="0" cy="0"/>
        </a:xfrm>
      </p:grpSpPr>
      <p:cxnSp>
        <p:nvCxnSpPr>
          <p:cNvPr id="7" name="Straight Connector 6"/>
          <p:cNvCxnSpPr/>
          <p:nvPr userDrawn="1"/>
        </p:nvCxnSpPr>
        <p:spPr>
          <a:xfrm flipH="1">
            <a:off x="-27877" y="679394"/>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0" hasCustomPrompt="1"/>
          </p:nvPr>
        </p:nvSpPr>
        <p:spPr>
          <a:xfrm>
            <a:off x="618566" y="250740"/>
            <a:ext cx="9964271" cy="470648"/>
          </a:xfrm>
          <a:prstGeom prst="rect">
            <a:avLst/>
          </a:prstGeom>
        </p:spPr>
        <p:txBody>
          <a:bodyPr/>
          <a:lstStyle>
            <a:lvl1pPr marL="0" indent="0">
              <a:buNone/>
              <a:defRPr baseline="0">
                <a:solidFill>
                  <a:schemeClr val="accent2">
                    <a:lumMod val="75000"/>
                  </a:schemeClr>
                </a:solidFill>
              </a:defRPr>
            </a:lvl1pPr>
          </a:lstStyle>
          <a:p>
            <a:pPr lvl="0"/>
            <a:r>
              <a:rPr lang="en-US"/>
              <a:t>Slide Title</a:t>
            </a:r>
          </a:p>
        </p:txBody>
      </p:sp>
      <p:sp>
        <p:nvSpPr>
          <p:cNvPr id="10" name="Text Placeholder 8"/>
          <p:cNvSpPr>
            <a:spLocks noGrp="1"/>
          </p:cNvSpPr>
          <p:nvPr>
            <p:ph type="body" sz="quarter" idx="11" hasCustomPrompt="1"/>
          </p:nvPr>
        </p:nvSpPr>
        <p:spPr>
          <a:xfrm>
            <a:off x="618566" y="679395"/>
            <a:ext cx="9964271" cy="470648"/>
          </a:xfrm>
          <a:prstGeom prst="rect">
            <a:avLst/>
          </a:prstGeom>
        </p:spPr>
        <p:txBody>
          <a:bodyPr>
            <a:normAutofit/>
          </a:bodyPr>
          <a:lstStyle>
            <a:lvl1pPr marL="0" indent="0">
              <a:buNone/>
              <a:defRPr sz="1350" baseline="0">
                <a:solidFill>
                  <a:schemeClr val="tx1">
                    <a:lumMod val="60000"/>
                    <a:lumOff val="40000"/>
                  </a:schemeClr>
                </a:solidFill>
              </a:defRPr>
            </a:lvl1pPr>
          </a:lstStyle>
          <a:p>
            <a:pPr lvl="0"/>
            <a:r>
              <a:rPr lang="en-US"/>
              <a:t>Slide Subtitle</a:t>
            </a:r>
          </a:p>
        </p:txBody>
      </p:sp>
      <p:sp>
        <p:nvSpPr>
          <p:cNvPr id="11" name="Slide Number Placeholder 5"/>
          <p:cNvSpPr txBox="1">
            <a:spLocks/>
          </p:cNvSpPr>
          <p:nvPr userDrawn="1"/>
        </p:nvSpPr>
        <p:spPr>
          <a:xfrm>
            <a:off x="9411335" y="6467333"/>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24B063-5D1A-4B67-8BD8-1DC7E6BA444E}" type="slidenum">
              <a:rPr lang="en-US" sz="900" smtClean="0"/>
              <a:pPr/>
              <a:t>‹#›</a:t>
            </a:fld>
            <a:endParaRPr lang="en-US" sz="900"/>
          </a:p>
        </p:txBody>
      </p:sp>
      <p:sp>
        <p:nvSpPr>
          <p:cNvPr id="13" name="TextBox 12"/>
          <p:cNvSpPr txBox="1"/>
          <p:nvPr userDrawn="1"/>
        </p:nvSpPr>
        <p:spPr>
          <a:xfrm>
            <a:off x="9433495" y="6463126"/>
            <a:ext cx="1526380" cy="276999"/>
          </a:xfrm>
          <a:prstGeom prst="rect">
            <a:avLst/>
          </a:prstGeom>
          <a:noFill/>
        </p:spPr>
        <p:txBody>
          <a:bodyPr wrap="none" rtlCol="0">
            <a:spAutoFit/>
          </a:bodyPr>
          <a:lstStyle/>
          <a:p>
            <a:r>
              <a:rPr lang="en-US" sz="1200" spc="450">
                <a:solidFill>
                  <a:schemeClr val="tx1">
                    <a:lumMod val="40000"/>
                    <a:lumOff val="60000"/>
                  </a:schemeClr>
                </a:solidFill>
                <a:latin typeface="Corbel" panose="020B0503020204020204" pitchFamily="34" charset="0"/>
              </a:rPr>
              <a:t>USAFRICOM</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4951" y="6430785"/>
            <a:ext cx="290813" cy="370892"/>
          </a:xfrm>
          <a:prstGeom prst="rect">
            <a:avLst/>
          </a:prstGeom>
        </p:spPr>
      </p:pic>
      <p:sp>
        <p:nvSpPr>
          <p:cNvPr id="15" name="Rectangle 14"/>
          <p:cNvSpPr/>
          <p:nvPr userDrawn="1"/>
        </p:nvSpPr>
        <p:spPr>
          <a:xfrm>
            <a:off x="11315701" y="6380630"/>
            <a:ext cx="430307" cy="45182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flipH="1">
            <a:off x="-27877" y="6374223"/>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4"/>
          </p:nvPr>
        </p:nvSpPr>
        <p:spPr>
          <a:xfrm>
            <a:off x="605119" y="1392049"/>
            <a:ext cx="9977719" cy="3179114"/>
          </a:xfrm>
          <a:prstGeom prst="rect">
            <a:avLst/>
          </a:prstGeom>
        </p:spPr>
        <p:txBody>
          <a:bodyPr/>
          <a:lstStyle>
            <a:lvl1pPr>
              <a:defRPr>
                <a:solidFill>
                  <a:schemeClr val="accent2">
                    <a:lumMod val="7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76" y="-143581"/>
            <a:ext cx="713295" cy="823031"/>
          </a:xfrm>
          <a:prstGeom prst="rect">
            <a:avLst/>
          </a:prstGeom>
        </p:spPr>
      </p:pic>
    </p:spTree>
    <p:extLst>
      <p:ext uri="{BB962C8B-B14F-4D97-AF65-F5344CB8AC3E}">
        <p14:creationId xmlns:p14="http://schemas.microsoft.com/office/powerpoint/2010/main" val="5167817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Standard slide text only">
    <p:spTree>
      <p:nvGrpSpPr>
        <p:cNvPr id="1" name=""/>
        <p:cNvGrpSpPr/>
        <p:nvPr/>
      </p:nvGrpSpPr>
      <p:grpSpPr>
        <a:xfrm>
          <a:off x="0" y="0"/>
          <a:ext cx="0" cy="0"/>
          <a:chOff x="0" y="0"/>
          <a:chExt cx="0" cy="0"/>
        </a:xfrm>
      </p:grpSpPr>
      <p:cxnSp>
        <p:nvCxnSpPr>
          <p:cNvPr id="7" name="Straight Connector 6"/>
          <p:cNvCxnSpPr/>
          <p:nvPr userDrawn="1"/>
        </p:nvCxnSpPr>
        <p:spPr>
          <a:xfrm flipH="1">
            <a:off x="-27877" y="679394"/>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0" hasCustomPrompt="1"/>
          </p:nvPr>
        </p:nvSpPr>
        <p:spPr>
          <a:xfrm>
            <a:off x="618566" y="250740"/>
            <a:ext cx="9964271" cy="470648"/>
          </a:xfrm>
          <a:prstGeom prst="rect">
            <a:avLst/>
          </a:prstGeom>
        </p:spPr>
        <p:txBody>
          <a:bodyPr/>
          <a:lstStyle>
            <a:lvl1pPr marL="0" indent="0">
              <a:buNone/>
              <a:defRPr baseline="0">
                <a:solidFill>
                  <a:schemeClr val="accent2">
                    <a:lumMod val="75000"/>
                  </a:schemeClr>
                </a:solidFill>
              </a:defRPr>
            </a:lvl1pPr>
          </a:lstStyle>
          <a:p>
            <a:pPr lvl="0"/>
            <a:r>
              <a:rPr lang="en-US"/>
              <a:t>Slide Title</a:t>
            </a:r>
          </a:p>
        </p:txBody>
      </p:sp>
      <p:sp>
        <p:nvSpPr>
          <p:cNvPr id="10" name="Text Placeholder 8"/>
          <p:cNvSpPr>
            <a:spLocks noGrp="1"/>
          </p:cNvSpPr>
          <p:nvPr>
            <p:ph type="body" sz="quarter" idx="11" hasCustomPrompt="1"/>
          </p:nvPr>
        </p:nvSpPr>
        <p:spPr>
          <a:xfrm>
            <a:off x="618566" y="679395"/>
            <a:ext cx="9964271" cy="470648"/>
          </a:xfrm>
          <a:prstGeom prst="rect">
            <a:avLst/>
          </a:prstGeom>
        </p:spPr>
        <p:txBody>
          <a:bodyPr>
            <a:normAutofit/>
          </a:bodyPr>
          <a:lstStyle>
            <a:lvl1pPr marL="0" indent="0">
              <a:buNone/>
              <a:defRPr sz="1350" baseline="0">
                <a:solidFill>
                  <a:schemeClr val="tx1">
                    <a:lumMod val="60000"/>
                    <a:lumOff val="40000"/>
                  </a:schemeClr>
                </a:solidFill>
              </a:defRPr>
            </a:lvl1pPr>
          </a:lstStyle>
          <a:p>
            <a:pPr lvl="0"/>
            <a:r>
              <a:rPr lang="en-US"/>
              <a:t>Slide Subtitle</a:t>
            </a:r>
          </a:p>
        </p:txBody>
      </p:sp>
      <p:sp>
        <p:nvSpPr>
          <p:cNvPr id="11" name="Slide Number Placeholder 5"/>
          <p:cNvSpPr txBox="1">
            <a:spLocks/>
          </p:cNvSpPr>
          <p:nvPr userDrawn="1"/>
        </p:nvSpPr>
        <p:spPr>
          <a:xfrm>
            <a:off x="9411335" y="6467333"/>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24B063-5D1A-4B67-8BD8-1DC7E6BA444E}" type="slidenum">
              <a:rPr lang="en-US" sz="900" smtClean="0"/>
              <a:pPr/>
              <a:t>‹#›</a:t>
            </a:fld>
            <a:endParaRPr lang="en-US" sz="900"/>
          </a:p>
        </p:txBody>
      </p:sp>
      <p:sp>
        <p:nvSpPr>
          <p:cNvPr id="13" name="TextBox 12"/>
          <p:cNvSpPr txBox="1"/>
          <p:nvPr userDrawn="1"/>
        </p:nvSpPr>
        <p:spPr>
          <a:xfrm>
            <a:off x="9433495" y="6463126"/>
            <a:ext cx="1526380" cy="276999"/>
          </a:xfrm>
          <a:prstGeom prst="rect">
            <a:avLst/>
          </a:prstGeom>
          <a:noFill/>
        </p:spPr>
        <p:txBody>
          <a:bodyPr wrap="none" rtlCol="0">
            <a:spAutoFit/>
          </a:bodyPr>
          <a:lstStyle/>
          <a:p>
            <a:r>
              <a:rPr lang="en-US" sz="1200" spc="450">
                <a:solidFill>
                  <a:schemeClr val="tx1">
                    <a:lumMod val="40000"/>
                    <a:lumOff val="60000"/>
                  </a:schemeClr>
                </a:solidFill>
                <a:latin typeface="Corbel" panose="020B0503020204020204" pitchFamily="34" charset="0"/>
              </a:rPr>
              <a:t>USAFRICOM</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4951" y="6430785"/>
            <a:ext cx="290813" cy="370892"/>
          </a:xfrm>
          <a:prstGeom prst="rect">
            <a:avLst/>
          </a:prstGeom>
        </p:spPr>
      </p:pic>
      <p:sp>
        <p:nvSpPr>
          <p:cNvPr id="15" name="Rectangle 14"/>
          <p:cNvSpPr/>
          <p:nvPr userDrawn="1"/>
        </p:nvSpPr>
        <p:spPr>
          <a:xfrm>
            <a:off x="11315701" y="6380630"/>
            <a:ext cx="430307" cy="45182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flipH="1">
            <a:off x="-27877" y="6374223"/>
            <a:ext cx="12219879" cy="0"/>
          </a:xfrm>
          <a:prstGeom prst="line">
            <a:avLst/>
          </a:prstGeom>
          <a:ln>
            <a:solidFill>
              <a:srgbClr val="D6DBE2"/>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4"/>
          </p:nvPr>
        </p:nvSpPr>
        <p:spPr>
          <a:xfrm>
            <a:off x="605119" y="1392049"/>
            <a:ext cx="9977719" cy="3179114"/>
          </a:xfrm>
          <a:prstGeom prst="rect">
            <a:avLst/>
          </a:prstGeom>
        </p:spPr>
        <p:txBody>
          <a:bodyPr/>
          <a:lstStyle>
            <a:lvl1pPr>
              <a:defRPr>
                <a:solidFill>
                  <a:schemeClr val="accent2">
                    <a:lumMod val="7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76" y="-143581"/>
            <a:ext cx="713295" cy="823031"/>
          </a:xfrm>
          <a:prstGeom prst="rect">
            <a:avLst/>
          </a:prstGeom>
        </p:spPr>
      </p:pic>
    </p:spTree>
    <p:extLst>
      <p:ext uri="{BB962C8B-B14F-4D97-AF65-F5344CB8AC3E}">
        <p14:creationId xmlns:p14="http://schemas.microsoft.com/office/powerpoint/2010/main" val="516781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24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57487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5748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3277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327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78192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78192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70509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7050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40506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4050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17556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17556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368797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3687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57123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5712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13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2" Type="http://schemas.openxmlformats.org/officeDocument/2006/relationships/slideLayout" Target="../slideLayouts/slideLayout20.xml"/><Relationship Id="rId16" Type="http://schemas.openxmlformats.org/officeDocument/2006/relationships/theme" Target="../theme/theme10.xml"/><Relationship Id="rId1" Type="http://schemas.openxmlformats.org/officeDocument/2006/relationships/slideLayout" Target="../slideLayouts/slideLayout16.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5" Type="http://schemas.openxmlformats.org/officeDocument/2006/relationships/slideLayout" Target="../slideLayouts/slideLayout1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70105689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70105689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60.png"/><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image" Target="../media/image360.jpe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sv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5.png"/><Relationship Id="rId16" Type="http://schemas.openxmlformats.org/officeDocument/2006/relationships/image" Target="../media/image79.jpeg"/><Relationship Id="rId20" Type="http://schemas.openxmlformats.org/officeDocument/2006/relationships/image" Target="../media/image83.sv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sv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70.png"/><Relationship Id="rId2" Type="http://schemas.microsoft.com/office/2014/relationships/chartEx" Target="../charts/chartEx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 Target="slide200.xml"/><Relationship Id="rId2" Type="http://schemas.openxmlformats.org/officeDocument/2006/relationships/image" Target="../media/image92.png"/><Relationship Id="rId1" Type="http://schemas.openxmlformats.org/officeDocument/2006/relationships/slideLayout" Target="../slideLayouts/slideLayout13.xml"/><Relationship Id="rId4" Type="http://schemas.openxmlformats.org/officeDocument/2006/relationships/image" Target="../media/image570.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oleObject" Target="../embeddings/oleObject2.bin"/><Relationship Id="rId5" Type="http://schemas.openxmlformats.org/officeDocument/2006/relationships/image" Target="../media/image94.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youtube.com/watch?v=Uhq8QtY0ZMc"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map&#10;&#10;Description automatically generated"/>
          <p:cNvPicPr>
            <a:picLocks noChangeAspect="1"/>
          </p:cNvPicPr>
          <p:nvPr/>
        </p:nvPicPr>
        <p:blipFill rotWithShape="1">
          <a:blip r:embed="rId3" cstate="email">
            <a:extLst>
              <a:ext uri="{28A0092B-C50C-407E-A947-70E740481C1C}">
                <a14:useLocalDpi xmlns:a14="http://schemas.microsoft.com/office/drawing/2010/main"/>
              </a:ext>
            </a:extLst>
          </a:blip>
          <a:srcRect l="19442" r="18431"/>
          <a:stretch/>
        </p:blipFill>
        <p:spPr>
          <a:xfrm>
            <a:off x="-2" y="-1"/>
            <a:ext cx="7574493" cy="6858001"/>
          </a:xfrm>
          <a:prstGeom prst="rect">
            <a:avLst/>
          </a:prstGeom>
        </p:spPr>
      </p:pic>
      <p:sp>
        <p:nvSpPr>
          <p:cNvPr id="2" name="Title 1"/>
          <p:cNvSpPr>
            <a:spLocks noGrp="1"/>
          </p:cNvSpPr>
          <p:nvPr>
            <p:ph type="ctrTitle"/>
          </p:nvPr>
        </p:nvSpPr>
        <p:spPr>
          <a:xfrm>
            <a:off x="765611" y="644235"/>
            <a:ext cx="5744045" cy="5582393"/>
          </a:xfrm>
          <a:noFill/>
        </p:spPr>
        <p:txBody>
          <a:bodyPr anchor="t">
            <a:normAutofit/>
          </a:bodyPr>
          <a:lstStyle/>
          <a:p>
            <a:pPr algn="l"/>
            <a:r>
              <a:rPr lang="en-US" sz="4400" b="1"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rPr>
              <a:t>Capstone</a:t>
            </a:r>
            <a:br>
              <a:rPr lang="en-US" sz="3700" b="1" dirty="0">
                <a:solidFill>
                  <a:schemeClr val="bg1"/>
                </a:solidFill>
                <a:effectLst>
                  <a:outerShdw blurRad="38100" dist="38100" dir="2700000" algn="tl">
                    <a:srgbClr val="000000">
                      <a:alpha val="43137"/>
                    </a:srgbClr>
                  </a:outerShdw>
                </a:effectLst>
                <a:latin typeface="Castellar" panose="020A0402060406010301" pitchFamily="18" charset="0"/>
              </a:rPr>
            </a:br>
            <a:r>
              <a:rPr lang="en-US" sz="3700" b="1" dirty="0">
                <a:solidFill>
                  <a:schemeClr val="bg1"/>
                </a:solidFill>
                <a:effectLst>
                  <a:outerShdw blurRad="38100" dist="38100" dir="2700000" algn="tl">
                    <a:srgbClr val="000000">
                      <a:alpha val="43137"/>
                    </a:srgbClr>
                  </a:outerShdw>
                </a:effectLst>
                <a:latin typeface="Castellar" panose="020A0402060406010301" pitchFamily="18" charset="0"/>
              </a:rPr>
              <a:t> </a:t>
            </a:r>
            <a:br>
              <a:rPr lang="en-US" sz="3700" b="1" dirty="0">
                <a:solidFill>
                  <a:schemeClr val="bg1"/>
                </a:solidFill>
                <a:effectLst>
                  <a:outerShdw blurRad="38100" dist="38100" dir="2700000" algn="tl">
                    <a:srgbClr val="000000">
                      <a:alpha val="43137"/>
                    </a:srgbClr>
                  </a:outerShdw>
                </a:effectLst>
                <a:latin typeface="Castellar" panose="020A0402060406010301" pitchFamily="18" charset="0"/>
              </a:rPr>
            </a:br>
            <a:br>
              <a:rPr lang="en-US" sz="3700" b="1" dirty="0">
                <a:effectLst>
                  <a:outerShdw blurRad="38100" dist="38100" dir="2700000" algn="tl">
                    <a:srgbClr val="000000">
                      <a:alpha val="43137"/>
                    </a:srgbClr>
                  </a:outerShdw>
                </a:effectLst>
                <a:latin typeface="Castellar" panose="020A0402060406010301" pitchFamily="18" charset="0"/>
              </a:rPr>
            </a:br>
            <a:br>
              <a:rPr lang="en-US" sz="3700" b="1" dirty="0">
                <a:effectLst>
                  <a:outerShdw blurRad="38100" dist="38100" dir="2700000" algn="tl">
                    <a:srgbClr val="000000">
                      <a:alpha val="43137"/>
                    </a:srgbClr>
                  </a:outerShdw>
                </a:effectLst>
                <a:latin typeface="Castellar" panose="020A0402060406010301" pitchFamily="18" charset="0"/>
              </a:rPr>
            </a:br>
            <a:r>
              <a:rPr lang="en-US" sz="3700" b="1" dirty="0">
                <a:effectLst>
                  <a:outerShdw blurRad="38100" dist="38100" dir="2700000" algn="tl">
                    <a:srgbClr val="000000">
                      <a:alpha val="43137"/>
                    </a:srgbClr>
                  </a:outerShdw>
                </a:effectLst>
                <a:latin typeface="Castellar" panose="020A0402060406010301" pitchFamily="18" charset="0"/>
              </a:rPr>
              <a:t>may 14, 24</a:t>
            </a:r>
            <a:r>
              <a:rPr lang="en-US" sz="3700" b="1" baseline="30000" dirty="0">
                <a:effectLst>
                  <a:outerShdw blurRad="38100" dist="38100" dir="2700000" algn="tl">
                    <a:srgbClr val="000000">
                      <a:alpha val="43137"/>
                    </a:srgbClr>
                  </a:outerShdw>
                </a:effectLst>
                <a:latin typeface="Castellar" panose="020A0402060406010301" pitchFamily="18" charset="0"/>
              </a:rPr>
              <a:t>th</a:t>
            </a:r>
            <a:r>
              <a:rPr lang="en-US" sz="3700" b="1" dirty="0">
                <a:effectLst>
                  <a:outerShdw blurRad="38100" dist="38100" dir="2700000" algn="tl">
                    <a:srgbClr val="000000">
                      <a:alpha val="43137"/>
                    </a:srgbClr>
                  </a:outerShdw>
                </a:effectLst>
                <a:latin typeface="Castellar" panose="020A0402060406010301" pitchFamily="18" charset="0"/>
              </a:rPr>
              <a:t>, 2024</a:t>
            </a:r>
          </a:p>
        </p:txBody>
      </p:sp>
      <p:sp>
        <p:nvSpPr>
          <p:cNvPr id="3" name="Subtitle 2"/>
          <p:cNvSpPr>
            <a:spLocks noGrp="1"/>
          </p:cNvSpPr>
          <p:nvPr>
            <p:ph type="subTitle" idx="1"/>
          </p:nvPr>
        </p:nvSpPr>
        <p:spPr>
          <a:xfrm>
            <a:off x="8070812" y="5526088"/>
            <a:ext cx="3629351" cy="1011598"/>
          </a:xfrm>
        </p:spPr>
        <p:txBody>
          <a:bodyPr vert="horz" lIns="91440" tIns="45720" rIns="91440" bIns="45720" rtlCol="0" anchor="ctr">
            <a:normAutofit/>
          </a:bodyPr>
          <a:lstStyle/>
          <a:p>
            <a:pPr algn="l"/>
            <a:r>
              <a:rPr lang="en-US" sz="1400" b="1">
                <a:effectLst>
                  <a:outerShdw blurRad="38100" dist="38100" dir="2700000" algn="tl">
                    <a:srgbClr val="000000">
                      <a:alpha val="43137"/>
                    </a:srgbClr>
                  </a:outerShdw>
                </a:effectLst>
                <a:latin typeface="Castellar" panose="020A0402060406010301" pitchFamily="18" charset="77"/>
              </a:rPr>
              <a:t>Ambassador Andrew Young</a:t>
            </a:r>
            <a:r>
              <a:rPr lang="en-US" sz="1400" b="1">
                <a:effectLst>
                  <a:outerShdw blurRad="38100" dist="38100" dir="2700000" algn="tl">
                    <a:srgbClr val="000000">
                      <a:alpha val="43137"/>
                    </a:srgbClr>
                  </a:outerShdw>
                </a:effectLst>
                <a:latin typeface="Castellar" panose="020A0402060406010301" pitchFamily="18" charset="77"/>
                <a:cs typeface="Calibri"/>
              </a:rPr>
              <a:t> </a:t>
            </a:r>
          </a:p>
          <a:p>
            <a:pPr algn="l"/>
            <a:r>
              <a:rPr lang="en-US" sz="1400" b="1">
                <a:effectLst>
                  <a:outerShdw blurRad="38100" dist="38100" dir="2700000" algn="tl">
                    <a:srgbClr val="000000">
                      <a:alpha val="43137"/>
                    </a:srgbClr>
                  </a:outerShdw>
                </a:effectLst>
                <a:latin typeface="Calibri"/>
                <a:ea typeface="Calibri"/>
                <a:cs typeface="Calibri"/>
              </a:rPr>
              <a:t>International Student Management Office</a:t>
            </a:r>
          </a:p>
          <a:p>
            <a:pPr algn="l"/>
            <a:r>
              <a:rPr lang="en-US" sz="1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 Defense University</a:t>
            </a:r>
          </a:p>
        </p:txBody>
      </p:sp>
      <p:pic>
        <p:nvPicPr>
          <p:cNvPr id="6" name="Picture 5" descr="A logo of the united states department of state&#10;&#10;Description automatically generated">
            <a:extLst>
              <a:ext uri="{FF2B5EF4-FFF2-40B4-BE49-F238E27FC236}">
                <a16:creationId xmlns:a16="http://schemas.microsoft.com/office/drawing/2014/main" id="{74925729-B082-024E-939D-020BF38EC0F9}"/>
              </a:ext>
            </a:extLst>
          </p:cNvPr>
          <p:cNvPicPr>
            <a:picLocks noChangeAspect="1"/>
          </p:cNvPicPr>
          <p:nvPr/>
        </p:nvPicPr>
        <p:blipFill rotWithShape="1">
          <a:blip r:embed="rId4">
            <a:extLst>
              <a:ext uri="{28A0092B-C50C-407E-A947-70E740481C1C}">
                <a14:useLocalDpi xmlns:a14="http://schemas.microsoft.com/office/drawing/2010/main" val="0"/>
              </a:ext>
            </a:extLst>
          </a:blip>
          <a:srcRect l="5119" r="5109" b="2"/>
          <a:stretch/>
        </p:blipFill>
        <p:spPr>
          <a:xfrm>
            <a:off x="7574494" y="10"/>
            <a:ext cx="4617505" cy="5143490"/>
          </a:xfrm>
          <a:prstGeom prst="rect">
            <a:avLst/>
          </a:prstGeom>
        </p:spPr>
      </p:pic>
    </p:spTree>
    <p:extLst>
      <p:ext uri="{BB962C8B-B14F-4D97-AF65-F5344CB8AC3E}">
        <p14:creationId xmlns:p14="http://schemas.microsoft.com/office/powerpoint/2010/main" val="152029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1FA5F4-69EF-1173-B05A-7334C67867B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82D5CA-E70E-3940-8326-14E0D1500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and person with text&#10;&#10;Description automatically generated">
            <a:extLst>
              <a:ext uri="{FF2B5EF4-FFF2-40B4-BE49-F238E27FC236}">
                <a16:creationId xmlns:a16="http://schemas.microsoft.com/office/drawing/2014/main" id="{0C62D515-EA15-6B97-9395-49BAEB18179C}"/>
              </a:ext>
            </a:extLst>
          </p:cNvPr>
          <p:cNvPicPr>
            <a:picLocks noChangeAspect="1"/>
          </p:cNvPicPr>
          <p:nvPr/>
        </p:nvPicPr>
        <p:blipFill>
          <a:blip r:embed="rId2"/>
          <a:stretch>
            <a:fillRect/>
          </a:stretch>
        </p:blipFill>
        <p:spPr>
          <a:xfrm>
            <a:off x="1325331" y="645682"/>
            <a:ext cx="9538287" cy="5862459"/>
          </a:xfrm>
          <a:prstGeom prst="rect">
            <a:avLst/>
          </a:prstGeom>
        </p:spPr>
      </p:pic>
      <p:sp>
        <p:nvSpPr>
          <p:cNvPr id="2" name="TextBox 1">
            <a:extLst>
              <a:ext uri="{FF2B5EF4-FFF2-40B4-BE49-F238E27FC236}">
                <a16:creationId xmlns:a16="http://schemas.microsoft.com/office/drawing/2014/main" id="{0F580558-1D3B-4FE2-BC1D-8D9432CBA836}"/>
              </a:ext>
            </a:extLst>
          </p:cNvPr>
          <p:cNvSpPr txBox="1"/>
          <p:nvPr/>
        </p:nvSpPr>
        <p:spPr>
          <a:xfrm>
            <a:off x="2217799" y="295823"/>
            <a:ext cx="7822494" cy="369332"/>
          </a:xfrm>
          <a:prstGeom prst="rect">
            <a:avLst/>
          </a:prstGeom>
          <a:noFill/>
        </p:spPr>
        <p:txBody>
          <a:bodyPr wrap="square" rtlCol="0">
            <a:spAutoFit/>
          </a:bodyPr>
          <a:lstStyle/>
          <a:p>
            <a:r>
              <a:rPr lang="en-US"/>
              <a:t>We’re Better Together : One Instrument Reinforces the Effectiveness of the Others</a:t>
            </a:r>
          </a:p>
        </p:txBody>
      </p:sp>
    </p:spTree>
    <p:extLst>
      <p:ext uri="{BB962C8B-B14F-4D97-AF65-F5344CB8AC3E}">
        <p14:creationId xmlns:p14="http://schemas.microsoft.com/office/powerpoint/2010/main" val="279723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971800" y="318370"/>
            <a:ext cx="6400800" cy="1143000"/>
          </a:xfrm>
        </p:spPr>
        <p:txBody>
          <a:bodyPr>
            <a:normAutofit fontScale="90000"/>
          </a:bodyPr>
          <a:lstStyle/>
          <a:p>
            <a:pPr algn="ctr" eaLnBrk="1" hangingPunct="1">
              <a:defRPr/>
            </a:pPr>
            <a:r>
              <a:rPr lang="en-US" sz="4800" b="1" i="1">
                <a:solidFill>
                  <a:schemeClr val="bg1">
                    <a:lumMod val="95000"/>
                  </a:schemeClr>
                </a:solidFill>
              </a:rPr>
              <a:t>Asymmetric Resources</a:t>
            </a:r>
            <a:br>
              <a:rPr lang="en-US" sz="4800" b="1" i="1">
                <a:solidFill>
                  <a:schemeClr val="bg1">
                    <a:lumMod val="95000"/>
                  </a:schemeClr>
                </a:solidFill>
              </a:rPr>
            </a:br>
            <a:r>
              <a:rPr lang="en-US" sz="3600" b="1" i="1">
                <a:solidFill>
                  <a:schemeClr val="bg1">
                    <a:lumMod val="95000"/>
                  </a:schemeClr>
                </a:solidFill>
              </a:rPr>
              <a:t>State - Defense</a:t>
            </a:r>
          </a:p>
        </p:txBody>
      </p:sp>
      <p:sp>
        <p:nvSpPr>
          <p:cNvPr id="19458" name="Rectangle 3"/>
          <p:cNvSpPr>
            <a:spLocks noGrp="1" noChangeArrowheads="1"/>
          </p:cNvSpPr>
          <p:nvPr>
            <p:ph idx="1"/>
          </p:nvPr>
        </p:nvSpPr>
        <p:spPr bwMode="auto">
          <a:xfrm>
            <a:off x="1905000" y="1524001"/>
            <a:ext cx="8763000" cy="4525963"/>
          </a:xfrm>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buFontTx/>
              <a:buChar char="•"/>
              <a:defRPr/>
            </a:pPr>
            <a:r>
              <a:rPr lang="en-US">
                <a:solidFill>
                  <a:schemeClr val="bg1">
                    <a:lumMod val="95000"/>
                  </a:schemeClr>
                </a:solidFill>
              </a:rPr>
              <a:t>Personnel</a:t>
            </a:r>
          </a:p>
          <a:p>
            <a:pPr lvl="1" eaLnBrk="1" hangingPunct="1">
              <a:buFontTx/>
              <a:buChar char="•"/>
              <a:defRPr/>
            </a:pPr>
            <a:r>
              <a:rPr lang="en-US" sz="2400">
                <a:solidFill>
                  <a:schemeClr val="bg1">
                    <a:lumMod val="95000"/>
                  </a:schemeClr>
                </a:solidFill>
              </a:rPr>
              <a:t>DoS </a:t>
            </a:r>
            <a:r>
              <a:rPr lang="en-US" sz="2400" i="1">
                <a:solidFill>
                  <a:schemeClr val="bg1">
                    <a:lumMod val="95000"/>
                  </a:schemeClr>
                </a:solidFill>
              </a:rPr>
              <a:t>Roughly: 	</a:t>
            </a:r>
            <a:r>
              <a:rPr lang="en-US" sz="2400">
                <a:solidFill>
                  <a:schemeClr val="bg1">
                    <a:lumMod val="95000"/>
                  </a:schemeClr>
                </a:solidFill>
              </a:rPr>
              <a:t>75,000</a:t>
            </a:r>
            <a:r>
              <a:rPr lang="en-US">
                <a:solidFill>
                  <a:schemeClr val="bg1">
                    <a:lumMod val="95000"/>
                  </a:schemeClr>
                </a:solidFill>
              </a:rPr>
              <a:t> 	</a:t>
            </a:r>
            <a:r>
              <a:rPr lang="en-US" sz="1800">
                <a:solidFill>
                  <a:schemeClr val="bg1">
                    <a:lumMod val="95000"/>
                  </a:schemeClr>
                </a:solidFill>
              </a:rPr>
              <a:t>(8K FSO, 5.5K FSS, 11K CS, 50K 						Locally Employed Staff)</a:t>
            </a:r>
          </a:p>
          <a:p>
            <a:pPr lvl="1" eaLnBrk="1" hangingPunct="1">
              <a:buFontTx/>
              <a:buChar char="•"/>
              <a:defRPr/>
            </a:pPr>
            <a:r>
              <a:rPr lang="en-US" sz="2400">
                <a:solidFill>
                  <a:schemeClr val="bg1">
                    <a:lumMod val="95000"/>
                  </a:schemeClr>
                </a:solidFill>
              </a:rPr>
              <a:t>DOD </a:t>
            </a:r>
            <a:r>
              <a:rPr lang="en-US" sz="2400" i="1">
                <a:solidFill>
                  <a:schemeClr val="bg1">
                    <a:lumMod val="95000"/>
                  </a:schemeClr>
                </a:solidFill>
              </a:rPr>
              <a:t>Roughly</a:t>
            </a:r>
            <a:r>
              <a:rPr lang="en-US" sz="2400">
                <a:solidFill>
                  <a:schemeClr val="bg1">
                    <a:lumMod val="95000"/>
                  </a:schemeClr>
                </a:solidFill>
              </a:rPr>
              <a:t>: 	3,000,000</a:t>
            </a:r>
            <a:r>
              <a:rPr lang="en-US">
                <a:solidFill>
                  <a:schemeClr val="bg1">
                    <a:lumMod val="95000"/>
                  </a:schemeClr>
                </a:solidFill>
              </a:rPr>
              <a:t>  	</a:t>
            </a:r>
            <a:r>
              <a:rPr lang="en-US" sz="2000">
                <a:solidFill>
                  <a:schemeClr val="bg1">
                    <a:lumMod val="95000"/>
                  </a:schemeClr>
                </a:solidFill>
              </a:rPr>
              <a:t>(1.4M AD, 750K Civ, 850K G/R)</a:t>
            </a:r>
          </a:p>
          <a:p>
            <a:pPr lvl="1" eaLnBrk="1" hangingPunct="1">
              <a:buFont typeface="Wingdings" pitchFamily="2" charset="2"/>
              <a:buNone/>
              <a:defRPr/>
            </a:pPr>
            <a:r>
              <a:rPr lang="en-US" sz="2000">
                <a:solidFill>
                  <a:schemeClr val="bg1">
                    <a:lumMod val="95000"/>
                  </a:schemeClr>
                </a:solidFill>
              </a:rPr>
              <a:t>						[AD = Active Duty, Civ = Civilian]</a:t>
            </a:r>
          </a:p>
          <a:p>
            <a:pPr lvl="1" eaLnBrk="1" hangingPunct="1">
              <a:buFont typeface="Wingdings" pitchFamily="2" charset="2"/>
              <a:buNone/>
              <a:defRPr/>
            </a:pPr>
            <a:r>
              <a:rPr lang="en-US" sz="2000">
                <a:solidFill>
                  <a:schemeClr val="bg1">
                    <a:lumMod val="95000"/>
                  </a:schemeClr>
                </a:solidFill>
              </a:rPr>
              <a:t>						[G/R = Guard and Reserve]</a:t>
            </a:r>
            <a:endParaRPr lang="en-US" sz="1050">
              <a:solidFill>
                <a:schemeClr val="bg1">
                  <a:lumMod val="95000"/>
                </a:schemeClr>
              </a:solidFill>
            </a:endParaRPr>
          </a:p>
          <a:p>
            <a:pPr eaLnBrk="1" hangingPunct="1">
              <a:buFontTx/>
              <a:buChar char="•"/>
              <a:defRPr/>
            </a:pPr>
            <a:r>
              <a:rPr lang="en-US">
                <a:solidFill>
                  <a:schemeClr val="bg1">
                    <a:lumMod val="95000"/>
                  </a:schemeClr>
                </a:solidFill>
              </a:rPr>
              <a:t>Budget</a:t>
            </a:r>
          </a:p>
          <a:p>
            <a:pPr lvl="1" eaLnBrk="1" hangingPunct="1">
              <a:buFontTx/>
              <a:buChar char="•"/>
              <a:defRPr/>
            </a:pPr>
            <a:r>
              <a:rPr lang="en-US" sz="2400">
                <a:solidFill>
                  <a:schemeClr val="bg1">
                    <a:lumMod val="95000"/>
                  </a:schemeClr>
                </a:solidFill>
              </a:rPr>
              <a:t>DoS + USAID FY22 		$    38 B  </a:t>
            </a:r>
          </a:p>
          <a:p>
            <a:pPr lvl="1" eaLnBrk="1" hangingPunct="1">
              <a:buFontTx/>
              <a:buChar char="•"/>
              <a:defRPr/>
            </a:pPr>
            <a:r>
              <a:rPr lang="en-US" sz="2400">
                <a:solidFill>
                  <a:schemeClr val="bg1">
                    <a:lumMod val="95000"/>
                  </a:schemeClr>
                </a:solidFill>
              </a:rPr>
              <a:t>DoD  FY 22 			$  754 B </a:t>
            </a:r>
          </a:p>
        </p:txBody>
      </p:sp>
      <p:sp>
        <p:nvSpPr>
          <p:cNvPr id="19460" name="Rectangle 4"/>
          <p:cNvSpPr>
            <a:spLocks noChangeArrowheads="1"/>
          </p:cNvSpPr>
          <p:nvPr/>
        </p:nvSpPr>
        <p:spPr bwMode="auto">
          <a:xfrm>
            <a:off x="2971800" y="5791200"/>
            <a:ext cx="914400" cy="914400"/>
          </a:xfrm>
          <a:prstGeom prst="rect">
            <a:avLst/>
          </a:prstGeom>
          <a:noFill/>
          <a:ln w="9525">
            <a:noFill/>
            <a:miter lim="800000"/>
            <a:headEnd/>
            <a:tailEnd/>
          </a:ln>
        </p:spPr>
        <p:txBody>
          <a:bodyPr wrap="none" anchor="ctr"/>
          <a:lstStyle/>
          <a:p>
            <a:pPr algn="ctr"/>
            <a:endParaRPr lang="en-US"/>
          </a:p>
        </p:txBody>
      </p:sp>
      <p:sp>
        <p:nvSpPr>
          <p:cNvPr id="6" name="TextBox 5"/>
          <p:cNvSpPr txBox="1"/>
          <p:nvPr/>
        </p:nvSpPr>
        <p:spPr>
          <a:xfrm>
            <a:off x="2247900" y="5450562"/>
            <a:ext cx="7696200" cy="1077912"/>
          </a:xfrm>
          <a:prstGeom prst="rect">
            <a:avLst/>
          </a:prstGeom>
          <a:solidFill>
            <a:srgbClr val="660033"/>
          </a:solidFill>
          <a:ln>
            <a:solidFill>
              <a:schemeClr val="accent6"/>
            </a:solidFill>
          </a:ln>
        </p:spPr>
        <p:txBody>
          <a:bodyPr>
            <a:spAutoFit/>
          </a:bodyPr>
          <a:lstStyle/>
          <a:p>
            <a:pPr algn="ctr">
              <a:defRPr/>
            </a:pPr>
            <a:r>
              <a:rPr lang="en-US" sz="3200" u="sng">
                <a:solidFill>
                  <a:srgbClr val="FFC000"/>
                </a:solidFill>
              </a:rPr>
              <a:t>DoD to DoS     </a:t>
            </a:r>
          </a:p>
          <a:p>
            <a:pPr algn="ctr">
              <a:defRPr/>
            </a:pPr>
            <a:r>
              <a:rPr lang="en-US" sz="3200">
                <a:solidFill>
                  <a:srgbClr val="FFC000"/>
                </a:solidFill>
              </a:rPr>
              <a:t>Personnel:  40 to 1  Dollars:  ~20 to 1</a:t>
            </a:r>
          </a:p>
        </p:txBody>
      </p:sp>
    </p:spTree>
    <p:extLst>
      <p:ext uri="{BB962C8B-B14F-4D97-AF65-F5344CB8AC3E}">
        <p14:creationId xmlns:p14="http://schemas.microsoft.com/office/powerpoint/2010/main" val="3641553101"/>
      </p:ext>
    </p:ext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B97F-F074-8E55-880A-92AF432018E2}"/>
              </a:ext>
            </a:extLst>
          </p:cNvPr>
          <p:cNvSpPr>
            <a:spLocks noGrp="1"/>
          </p:cNvSpPr>
          <p:nvPr>
            <p:ph type="title"/>
          </p:nvPr>
        </p:nvSpPr>
        <p:spPr>
          <a:xfrm>
            <a:off x="6420464" y="539087"/>
            <a:ext cx="4534047" cy="1584895"/>
          </a:xfrm>
        </p:spPr>
        <p:txBody>
          <a:bodyPr>
            <a:normAutofit fontScale="90000"/>
          </a:bodyPr>
          <a:lstStyle/>
          <a:p>
            <a:pPr algn="ctr"/>
            <a:r>
              <a:rPr lang="en-US" sz="2400">
                <a:solidFill>
                  <a:schemeClr val="bg1"/>
                </a:solidFill>
              </a:rPr>
              <a:t>FY 2022 Discretionary Spending</a:t>
            </a:r>
            <a:br>
              <a:rPr lang="en-US" sz="2400">
                <a:solidFill>
                  <a:schemeClr val="bg1"/>
                </a:solidFill>
              </a:rPr>
            </a:br>
            <a:r>
              <a:rPr lang="en-US" sz="2400" i="1">
                <a:solidFill>
                  <a:schemeClr val="bg1"/>
                </a:solidFill>
              </a:rPr>
              <a:t>(</a:t>
            </a:r>
            <a:r>
              <a:rPr lang="en-US" sz="2000" i="1">
                <a:solidFill>
                  <a:schemeClr val="bg1"/>
                </a:solidFill>
              </a:rPr>
              <a:t>Where Congress sort of/kind of gets to choose:)</a:t>
            </a:r>
            <a:br>
              <a:rPr lang="en-US" sz="2400">
                <a:solidFill>
                  <a:schemeClr val="bg1"/>
                </a:solidFill>
              </a:rPr>
            </a:br>
            <a:br>
              <a:rPr lang="en-US" sz="1600">
                <a:solidFill>
                  <a:schemeClr val="bg1"/>
                </a:solidFill>
              </a:rPr>
            </a:br>
            <a:r>
              <a:rPr lang="en-US" sz="2000">
                <a:solidFill>
                  <a:schemeClr val="bg1"/>
                </a:solidFill>
              </a:rPr>
              <a:t>2022 = $1.69 trillion total (21% of total spending)</a:t>
            </a:r>
          </a:p>
        </p:txBody>
      </p:sp>
      <p:sp>
        <p:nvSpPr>
          <p:cNvPr id="9" name="Content Placeholder 8">
            <a:extLst>
              <a:ext uri="{FF2B5EF4-FFF2-40B4-BE49-F238E27FC236}">
                <a16:creationId xmlns:a16="http://schemas.microsoft.com/office/drawing/2014/main" id="{A6326DDF-5F5A-12FF-AE63-C2D12CCF88A8}"/>
              </a:ext>
            </a:extLst>
          </p:cNvPr>
          <p:cNvSpPr>
            <a:spLocks noGrp="1"/>
          </p:cNvSpPr>
          <p:nvPr>
            <p:ph idx="1"/>
          </p:nvPr>
        </p:nvSpPr>
        <p:spPr>
          <a:xfrm>
            <a:off x="6420463" y="2438399"/>
            <a:ext cx="4572002" cy="3880514"/>
          </a:xfrm>
        </p:spPr>
        <p:txBody>
          <a:bodyPr>
            <a:normAutofit fontScale="85000" lnSpcReduction="20000"/>
          </a:bodyPr>
          <a:lstStyle/>
          <a:p>
            <a:r>
              <a:rPr lang="en-US" b="1">
                <a:solidFill>
                  <a:schemeClr val="bg1"/>
                </a:solidFill>
              </a:rPr>
              <a:t>National Defense </a:t>
            </a:r>
            <a:r>
              <a:rPr lang="en-US">
                <a:solidFill>
                  <a:schemeClr val="bg1"/>
                </a:solidFill>
              </a:rPr>
              <a:t>$754 billion (44% of discretionary/9.3% of total budget)</a:t>
            </a:r>
          </a:p>
          <a:p>
            <a:r>
              <a:rPr lang="en-US" b="1">
                <a:solidFill>
                  <a:schemeClr val="bg1"/>
                </a:solidFill>
              </a:rPr>
              <a:t>Veterans Benefits and Services </a:t>
            </a:r>
            <a:r>
              <a:rPr lang="en-US">
                <a:solidFill>
                  <a:schemeClr val="bg1"/>
                </a:solidFill>
              </a:rPr>
              <a:t>$117 billion (6.9% of discretionary/1.5% of total budget)</a:t>
            </a:r>
          </a:p>
          <a:p>
            <a:r>
              <a:rPr lang="en-US" b="1">
                <a:solidFill>
                  <a:schemeClr val="bg1"/>
                </a:solidFill>
              </a:rPr>
              <a:t>International Affairs </a:t>
            </a:r>
            <a:r>
              <a:rPr lang="en-US">
                <a:solidFill>
                  <a:schemeClr val="bg1"/>
                </a:solidFill>
              </a:rPr>
              <a:t>$75 billion (4.4% of discretionary/0.9% of total budget)  </a:t>
            </a:r>
          </a:p>
          <a:p>
            <a:r>
              <a:rPr lang="en-US">
                <a:solidFill>
                  <a:schemeClr val="bg1"/>
                </a:solidFill>
              </a:rPr>
              <a:t>(For context -- $113 billion to Ukraine in 2022)</a:t>
            </a:r>
          </a:p>
        </p:txBody>
      </p:sp>
      <p:pic>
        <p:nvPicPr>
          <p:cNvPr id="5" name="Content Placeholder 4">
            <a:extLst>
              <a:ext uri="{FF2B5EF4-FFF2-40B4-BE49-F238E27FC236}">
                <a16:creationId xmlns:a16="http://schemas.microsoft.com/office/drawing/2014/main" id="{A07D6C4F-5F09-6E0A-FB32-5C0C41181A64}"/>
              </a:ext>
            </a:extLst>
          </p:cNvPr>
          <p:cNvPicPr>
            <a:picLocks noChangeAspect="1"/>
          </p:cNvPicPr>
          <p:nvPr/>
        </p:nvPicPr>
        <p:blipFill rotWithShape="1">
          <a:blip r:embed="rId2"/>
          <a:srcRect l="3837" r="10625"/>
          <a:stretch/>
        </p:blipFill>
        <p:spPr>
          <a:xfrm>
            <a:off x="20" y="10"/>
            <a:ext cx="6095980" cy="6857990"/>
          </a:xfrm>
          <a:prstGeom prst="rect">
            <a:avLst/>
          </a:prstGeom>
        </p:spPr>
      </p:pic>
      <p:cxnSp>
        <p:nvCxnSpPr>
          <p:cNvPr id="7" name="Straight Arrow Connector 6">
            <a:extLst>
              <a:ext uri="{FF2B5EF4-FFF2-40B4-BE49-F238E27FC236}">
                <a16:creationId xmlns:a16="http://schemas.microsoft.com/office/drawing/2014/main" id="{E06C7C09-0166-C4AC-2239-B8BDAE959A30}"/>
              </a:ext>
            </a:extLst>
          </p:cNvPr>
          <p:cNvCxnSpPr/>
          <p:nvPr/>
        </p:nvCxnSpPr>
        <p:spPr>
          <a:xfrm flipH="1">
            <a:off x="4952388" y="2628900"/>
            <a:ext cx="1638300" cy="1270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4C3BDD2-DFDA-A896-0F2A-9B663A08DF76}"/>
              </a:ext>
            </a:extLst>
          </p:cNvPr>
          <p:cNvCxnSpPr/>
          <p:nvPr/>
        </p:nvCxnSpPr>
        <p:spPr>
          <a:xfrm flipH="1">
            <a:off x="1765300" y="3429000"/>
            <a:ext cx="4546600" cy="130501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31BF081-228F-0C06-5709-49FED2265B46}"/>
              </a:ext>
            </a:extLst>
          </p:cNvPr>
          <p:cNvCxnSpPr>
            <a:stCxn id="9" idx="1"/>
          </p:cNvCxnSpPr>
          <p:nvPr/>
        </p:nvCxnSpPr>
        <p:spPr>
          <a:xfrm flipH="1" flipV="1">
            <a:off x="1237489" y="2628900"/>
            <a:ext cx="5182974" cy="174975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75B8BF0-435D-9B62-532A-2FF8EAD74060}"/>
              </a:ext>
            </a:extLst>
          </p:cNvPr>
          <p:cNvSpPr txBox="1"/>
          <p:nvPr/>
        </p:nvSpPr>
        <p:spPr>
          <a:xfrm>
            <a:off x="6311900" y="6104179"/>
            <a:ext cx="4337299" cy="261610"/>
          </a:xfrm>
          <a:prstGeom prst="rect">
            <a:avLst/>
          </a:prstGeom>
          <a:noFill/>
        </p:spPr>
        <p:txBody>
          <a:bodyPr wrap="square" rtlCol="0">
            <a:spAutoFit/>
          </a:bodyPr>
          <a:lstStyle/>
          <a:p>
            <a:r>
              <a:rPr lang="en-US" sz="1100"/>
              <a:t>Source: University of New Hampshire fedgovspendexplorer.org</a:t>
            </a:r>
          </a:p>
        </p:txBody>
      </p:sp>
    </p:spTree>
    <p:extLst>
      <p:ext uri="{BB962C8B-B14F-4D97-AF65-F5344CB8AC3E}">
        <p14:creationId xmlns:p14="http://schemas.microsoft.com/office/powerpoint/2010/main" val="88500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18"/>
        <p:cNvGrpSpPr/>
        <p:nvPr/>
      </p:nvGrpSpPr>
      <p:grpSpPr>
        <a:xfrm>
          <a:off x="0" y="0"/>
          <a:ext cx="0" cy="0"/>
          <a:chOff x="0" y="0"/>
          <a:chExt cx="0" cy="0"/>
        </a:xfrm>
      </p:grpSpPr>
      <p:pic>
        <p:nvPicPr>
          <p:cNvPr id="7" name="Picture 6">
            <a:extLst>
              <a:ext uri="{FF2B5EF4-FFF2-40B4-BE49-F238E27FC236}">
                <a16:creationId xmlns:a16="http://schemas.microsoft.com/office/drawing/2014/main" id="{AE69D5FF-7B20-C9AB-F3AC-EDB48E13ED09}"/>
              </a:ext>
            </a:extLst>
          </p:cNvPr>
          <p:cNvPicPr>
            <a:picLocks noChangeAspect="1"/>
          </p:cNvPicPr>
          <p:nvPr/>
        </p:nvPicPr>
        <p:blipFill>
          <a:blip r:embed="rId3"/>
          <a:stretch>
            <a:fillRect/>
          </a:stretch>
        </p:blipFill>
        <p:spPr>
          <a:xfrm>
            <a:off x="12912" y="243068"/>
            <a:ext cx="7765275" cy="6481877"/>
          </a:xfrm>
          <a:prstGeom prst="rect">
            <a:avLst/>
          </a:prstGeom>
        </p:spPr>
      </p:pic>
      <p:sp>
        <p:nvSpPr>
          <p:cNvPr id="119" name="Google Shape;119;p18"/>
          <p:cNvSpPr txBox="1">
            <a:spLocks noGrp="1"/>
          </p:cNvSpPr>
          <p:nvPr>
            <p:ph type="title"/>
          </p:nvPr>
        </p:nvSpPr>
        <p:spPr>
          <a:xfrm>
            <a:off x="7778187" y="368830"/>
            <a:ext cx="3379779" cy="2253449"/>
          </a:xfrm>
          <a:prstGeom prst="rect">
            <a:avLst/>
          </a:prstGeom>
        </p:spPr>
        <p:txBody>
          <a:bodyPr spcFirstLastPara="1" vert="horz" lIns="91425" tIns="45700" rIns="91425" bIns="45700" rtlCol="0" anchorCtr="0">
            <a:normAutofit fontScale="90000"/>
          </a:bodyPr>
          <a:lstStyle/>
          <a:p>
            <a:pPr algn="ctr">
              <a:spcBef>
                <a:spcPts val="0"/>
              </a:spcBef>
              <a:buSzPts val="1800"/>
            </a:pPr>
            <a:r>
              <a:rPr lang="en-US" sz="3200">
                <a:solidFill>
                  <a:schemeClr val="bg1"/>
                </a:solidFill>
              </a:rPr>
              <a:t>Federal Spending 2022 by U.S. Department</a:t>
            </a:r>
            <a:br>
              <a:rPr lang="en-US" sz="3200">
                <a:solidFill>
                  <a:schemeClr val="bg1"/>
                </a:solidFill>
              </a:rPr>
            </a:br>
            <a:br>
              <a:rPr lang="en-US" sz="3200">
                <a:solidFill>
                  <a:schemeClr val="bg1"/>
                </a:solidFill>
              </a:rPr>
            </a:br>
            <a:r>
              <a:rPr lang="en-US" sz="3200">
                <a:solidFill>
                  <a:schemeClr val="bg1"/>
                </a:solidFill>
              </a:rPr>
              <a:t>$8.07 Trillion</a:t>
            </a:r>
          </a:p>
        </p:txBody>
      </p:sp>
      <p:sp>
        <p:nvSpPr>
          <p:cNvPr id="120" name="Google Shape;120;p18"/>
          <p:cNvSpPr txBox="1">
            <a:spLocks noGrp="1"/>
          </p:cNvSpPr>
          <p:nvPr>
            <p:ph idx="1"/>
          </p:nvPr>
        </p:nvSpPr>
        <p:spPr>
          <a:xfrm>
            <a:off x="8082130" y="2832183"/>
            <a:ext cx="3075836" cy="3892762"/>
          </a:xfrm>
          <a:prstGeom prst="rect">
            <a:avLst/>
          </a:prstGeom>
        </p:spPr>
        <p:txBody>
          <a:bodyPr spcFirstLastPara="1" vert="horz" lIns="91425" tIns="45700" rIns="91425" bIns="45700" rtlCol="0" anchorCtr="0">
            <a:normAutofit/>
          </a:bodyPr>
          <a:lstStyle/>
          <a:p>
            <a:pPr marL="0" indent="0">
              <a:spcBef>
                <a:spcPts val="360"/>
              </a:spcBef>
              <a:spcAft>
                <a:spcPts val="0"/>
              </a:spcAft>
              <a:buSzPts val="1800"/>
              <a:buNone/>
            </a:pPr>
            <a:endParaRPr lang="en-US" sz="1400">
              <a:solidFill>
                <a:schemeClr val="bg1"/>
              </a:solidFill>
            </a:endParaRPr>
          </a:p>
          <a:p>
            <a:pPr marL="0" indent="0">
              <a:spcBef>
                <a:spcPts val="360"/>
              </a:spcBef>
              <a:spcAft>
                <a:spcPts val="0"/>
              </a:spcAft>
              <a:buSzPts val="1800"/>
              <a:buNone/>
            </a:pPr>
            <a:r>
              <a:rPr lang="en-US" sz="2000">
                <a:solidFill>
                  <a:schemeClr val="bg1"/>
                </a:solidFill>
              </a:rPr>
              <a:t>Dept of Defense:  $980b (12%)</a:t>
            </a:r>
          </a:p>
          <a:p>
            <a:pPr marL="0" indent="0">
              <a:spcBef>
                <a:spcPts val="360"/>
              </a:spcBef>
              <a:spcAft>
                <a:spcPts val="0"/>
              </a:spcAft>
              <a:buSzPts val="1800"/>
              <a:buNone/>
            </a:pPr>
            <a:r>
              <a:rPr lang="en-US" sz="2000">
                <a:solidFill>
                  <a:schemeClr val="bg1"/>
                </a:solidFill>
              </a:rPr>
              <a:t>Veterans Affairs:   $279b (3%)</a:t>
            </a:r>
          </a:p>
          <a:p>
            <a:pPr marL="0" indent="0">
              <a:spcBef>
                <a:spcPts val="360"/>
              </a:spcBef>
              <a:spcAft>
                <a:spcPts val="0"/>
              </a:spcAft>
              <a:buSzPts val="1800"/>
              <a:buNone/>
            </a:pPr>
            <a:endParaRPr lang="en-US" sz="2000">
              <a:solidFill>
                <a:schemeClr val="bg1"/>
              </a:solidFill>
            </a:endParaRPr>
          </a:p>
          <a:p>
            <a:pPr marL="0" indent="0">
              <a:spcBef>
                <a:spcPts val="360"/>
              </a:spcBef>
              <a:spcAft>
                <a:spcPts val="0"/>
              </a:spcAft>
              <a:buSzPts val="1800"/>
              <a:buNone/>
            </a:pPr>
            <a:endParaRPr lang="en-US" sz="2000">
              <a:solidFill>
                <a:schemeClr val="bg1"/>
              </a:solidFill>
            </a:endParaRPr>
          </a:p>
          <a:p>
            <a:pPr marL="0" indent="0">
              <a:spcBef>
                <a:spcPts val="360"/>
              </a:spcBef>
              <a:spcAft>
                <a:spcPts val="0"/>
              </a:spcAft>
              <a:buSzPts val="1800"/>
              <a:buNone/>
            </a:pPr>
            <a:r>
              <a:rPr lang="en-US" sz="2000">
                <a:solidFill>
                  <a:schemeClr val="bg1"/>
                </a:solidFill>
              </a:rPr>
              <a:t>State Dept:  $38b ( &lt; 1%)</a:t>
            </a:r>
          </a:p>
          <a:p>
            <a:pPr marL="0" indent="0">
              <a:spcBef>
                <a:spcPts val="360"/>
              </a:spcBef>
              <a:spcAft>
                <a:spcPts val="0"/>
              </a:spcAft>
              <a:buSzPts val="1800"/>
              <a:buNone/>
            </a:pPr>
            <a:r>
              <a:rPr lang="en-US" sz="2000">
                <a:solidFill>
                  <a:schemeClr val="bg1"/>
                </a:solidFill>
              </a:rPr>
              <a:t>International Assistance:  $42b (1%)</a:t>
            </a:r>
          </a:p>
          <a:p>
            <a:pPr marL="0" indent="0">
              <a:spcBef>
                <a:spcPts val="360"/>
              </a:spcBef>
              <a:spcAft>
                <a:spcPts val="0"/>
              </a:spcAft>
              <a:buSzPts val="1800"/>
              <a:buNone/>
            </a:pPr>
            <a:endParaRPr lang="en-US" sz="1400"/>
          </a:p>
          <a:p>
            <a:pPr marL="0" indent="0">
              <a:spcBef>
                <a:spcPts val="360"/>
              </a:spcBef>
              <a:spcAft>
                <a:spcPts val="0"/>
              </a:spcAft>
              <a:buSzPts val="1800"/>
              <a:buNone/>
            </a:pPr>
            <a:endParaRPr lang="en-US" sz="1400"/>
          </a:p>
          <a:p>
            <a:pPr marL="0" indent="0">
              <a:spcBef>
                <a:spcPts val="360"/>
              </a:spcBef>
              <a:spcAft>
                <a:spcPts val="0"/>
              </a:spcAft>
              <a:buSzPts val="1800"/>
              <a:buNone/>
            </a:pPr>
            <a:endParaRPr lang="en-US" sz="1400"/>
          </a:p>
          <a:p>
            <a:pPr marL="0" indent="0">
              <a:spcBef>
                <a:spcPts val="360"/>
              </a:spcBef>
              <a:spcAft>
                <a:spcPts val="0"/>
              </a:spcAft>
              <a:buSzPts val="1800"/>
              <a:buNone/>
            </a:pPr>
            <a:endParaRPr lang="en-US" sz="1400"/>
          </a:p>
        </p:txBody>
      </p:sp>
      <p:sp>
        <p:nvSpPr>
          <p:cNvPr id="122" name="Google Shape;122;p18" descr="https://media.nationalpriorities.org/uploads/discretionary_spending_pie_chart.png"/>
          <p:cNvSpPr/>
          <p:nvPr/>
        </p:nvSpPr>
        <p:spPr>
          <a:xfrm>
            <a:off x="1679575" y="64029"/>
            <a:ext cx="304800" cy="304801"/>
          </a:xfrm>
          <a:prstGeom prst="rect">
            <a:avLst/>
          </a:prstGeom>
          <a:noFill/>
          <a:ln>
            <a:noFill/>
          </a:ln>
        </p:spPr>
        <p:txBody>
          <a:bodyPr spcFirstLastPara="1" wrap="square" lIns="91425" tIns="45700" rIns="91425" bIns="45700" anchor="t" anchorCtr="0">
            <a:noAutofit/>
          </a:bodyPr>
          <a:lstStyle/>
          <a:p>
            <a:endParaRPr sz="140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29FB05A6-39EA-CC86-94A2-C21DEC3CF7A2}"/>
              </a:ext>
            </a:extLst>
          </p:cNvPr>
          <p:cNvSpPr txBox="1"/>
          <p:nvPr/>
        </p:nvSpPr>
        <p:spPr>
          <a:xfrm>
            <a:off x="3102015" y="3499461"/>
            <a:ext cx="1469985" cy="923330"/>
          </a:xfrm>
          <a:prstGeom prst="rect">
            <a:avLst/>
          </a:prstGeom>
          <a:noFill/>
        </p:spPr>
        <p:txBody>
          <a:bodyPr wrap="square" rtlCol="0">
            <a:spAutoFit/>
          </a:bodyPr>
          <a:lstStyle/>
          <a:p>
            <a:r>
              <a:rPr lang="en-US"/>
              <a:t>Healthcare &amp; Social Security</a:t>
            </a:r>
          </a:p>
        </p:txBody>
      </p:sp>
      <p:sp>
        <p:nvSpPr>
          <p:cNvPr id="5" name="TextBox 4">
            <a:extLst>
              <a:ext uri="{FF2B5EF4-FFF2-40B4-BE49-F238E27FC236}">
                <a16:creationId xmlns:a16="http://schemas.microsoft.com/office/drawing/2014/main" id="{2F4B62F5-D4A5-1017-F5BC-7979772B7D4A}"/>
              </a:ext>
            </a:extLst>
          </p:cNvPr>
          <p:cNvSpPr txBox="1"/>
          <p:nvPr/>
        </p:nvSpPr>
        <p:spPr>
          <a:xfrm>
            <a:off x="2197262" y="5303688"/>
            <a:ext cx="752354" cy="369332"/>
          </a:xfrm>
          <a:prstGeom prst="rect">
            <a:avLst/>
          </a:prstGeom>
          <a:noFill/>
        </p:spPr>
        <p:txBody>
          <a:bodyPr wrap="square" rtlCol="0">
            <a:spAutoFit/>
          </a:bodyPr>
          <a:lstStyle/>
          <a:p>
            <a:r>
              <a:rPr lang="en-US"/>
              <a:t>DOD</a:t>
            </a:r>
          </a:p>
        </p:txBody>
      </p:sp>
      <p:sp>
        <p:nvSpPr>
          <p:cNvPr id="6" name="TextBox 5">
            <a:extLst>
              <a:ext uri="{FF2B5EF4-FFF2-40B4-BE49-F238E27FC236}">
                <a16:creationId xmlns:a16="http://schemas.microsoft.com/office/drawing/2014/main" id="{D35EDCDD-F96B-9205-3390-3E52FF4D7521}"/>
              </a:ext>
            </a:extLst>
          </p:cNvPr>
          <p:cNvSpPr txBox="1"/>
          <p:nvPr/>
        </p:nvSpPr>
        <p:spPr>
          <a:xfrm>
            <a:off x="412831" y="5222451"/>
            <a:ext cx="1266744" cy="369332"/>
          </a:xfrm>
          <a:prstGeom prst="rect">
            <a:avLst/>
          </a:prstGeom>
          <a:noFill/>
        </p:spPr>
        <p:txBody>
          <a:bodyPr wrap="square" rtlCol="0">
            <a:spAutoFit/>
          </a:bodyPr>
          <a:lstStyle/>
          <a:p>
            <a:r>
              <a:rPr lang="en-US"/>
              <a:t>Veterans</a:t>
            </a:r>
          </a:p>
        </p:txBody>
      </p:sp>
      <p:sp>
        <p:nvSpPr>
          <p:cNvPr id="8" name="TextBox 7">
            <a:extLst>
              <a:ext uri="{FF2B5EF4-FFF2-40B4-BE49-F238E27FC236}">
                <a16:creationId xmlns:a16="http://schemas.microsoft.com/office/drawing/2014/main" id="{01A5DBB9-C7E9-28AB-1242-0A158A17CF94}"/>
              </a:ext>
            </a:extLst>
          </p:cNvPr>
          <p:cNvSpPr txBox="1"/>
          <p:nvPr/>
        </p:nvSpPr>
        <p:spPr>
          <a:xfrm>
            <a:off x="1223158" y="312094"/>
            <a:ext cx="1878857" cy="923330"/>
          </a:xfrm>
          <a:prstGeom prst="rect">
            <a:avLst/>
          </a:prstGeom>
          <a:noFill/>
        </p:spPr>
        <p:txBody>
          <a:bodyPr wrap="square" rtlCol="0">
            <a:spAutoFit/>
          </a:bodyPr>
          <a:lstStyle/>
          <a:p>
            <a:r>
              <a:rPr lang="en-US"/>
              <a:t>State &amp; International Assistance</a:t>
            </a:r>
          </a:p>
        </p:txBody>
      </p:sp>
      <p:cxnSp>
        <p:nvCxnSpPr>
          <p:cNvPr id="10" name="Straight Arrow Connector 9">
            <a:extLst>
              <a:ext uri="{FF2B5EF4-FFF2-40B4-BE49-F238E27FC236}">
                <a16:creationId xmlns:a16="http://schemas.microsoft.com/office/drawing/2014/main" id="{11133590-31E1-49C9-7472-545C4D8FA2DD}"/>
              </a:ext>
            </a:extLst>
          </p:cNvPr>
          <p:cNvCxnSpPr>
            <a:cxnSpLocks/>
          </p:cNvCxnSpPr>
          <p:nvPr/>
        </p:nvCxnSpPr>
        <p:spPr>
          <a:xfrm>
            <a:off x="1205962" y="1339020"/>
            <a:ext cx="974104" cy="85515"/>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5162CA-3901-AB0D-44D2-75BD0C013621}"/>
              </a:ext>
            </a:extLst>
          </p:cNvPr>
          <p:cNvSpPr txBox="1"/>
          <p:nvPr/>
        </p:nvSpPr>
        <p:spPr>
          <a:xfrm>
            <a:off x="798653" y="4235722"/>
            <a:ext cx="694481" cy="369332"/>
          </a:xfrm>
          <a:prstGeom prst="rect">
            <a:avLst/>
          </a:prstGeom>
          <a:noFill/>
        </p:spPr>
        <p:txBody>
          <a:bodyPr wrap="square" rtlCol="0">
            <a:spAutoFit/>
          </a:bodyPr>
          <a:lstStyle/>
          <a:p>
            <a:r>
              <a:rPr lang="en-US"/>
              <a:t>Debt</a:t>
            </a:r>
          </a:p>
        </p:txBody>
      </p:sp>
      <p:sp>
        <p:nvSpPr>
          <p:cNvPr id="14" name="TextBox 13">
            <a:extLst>
              <a:ext uri="{FF2B5EF4-FFF2-40B4-BE49-F238E27FC236}">
                <a16:creationId xmlns:a16="http://schemas.microsoft.com/office/drawing/2014/main" id="{36CBC3F8-F13C-7B81-C959-C50458B14A61}"/>
              </a:ext>
            </a:extLst>
          </p:cNvPr>
          <p:cNvSpPr txBox="1"/>
          <p:nvPr/>
        </p:nvSpPr>
        <p:spPr>
          <a:xfrm>
            <a:off x="412831" y="6139543"/>
            <a:ext cx="4337299" cy="261610"/>
          </a:xfrm>
          <a:prstGeom prst="rect">
            <a:avLst/>
          </a:prstGeom>
          <a:noFill/>
        </p:spPr>
        <p:txBody>
          <a:bodyPr wrap="square" rtlCol="0">
            <a:spAutoFit/>
          </a:bodyPr>
          <a:lstStyle/>
          <a:p>
            <a:r>
              <a:rPr lang="en-US" sz="1100"/>
              <a:t>Source: University of New Hampshire fedgovspendexplorer.org</a:t>
            </a:r>
          </a:p>
        </p:txBody>
      </p:sp>
    </p:spTree>
    <p:extLst>
      <p:ext uri="{BB962C8B-B14F-4D97-AF65-F5344CB8AC3E}">
        <p14:creationId xmlns:p14="http://schemas.microsoft.com/office/powerpoint/2010/main" val="290472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F5FE-CA64-D04F-8E18-90AB887EB075}"/>
              </a:ext>
            </a:extLst>
          </p:cNvPr>
          <p:cNvSpPr>
            <a:spLocks noGrp="1"/>
          </p:cNvSpPr>
          <p:nvPr>
            <p:ph type="title"/>
          </p:nvPr>
        </p:nvSpPr>
        <p:spPr>
          <a:xfrm>
            <a:off x="774215" y="345094"/>
            <a:ext cx="10515600" cy="886177"/>
          </a:xfrm>
        </p:spPr>
        <p:txBody>
          <a:bodyPr>
            <a:noAutofit/>
          </a:bodyPr>
          <a:lstStyle/>
          <a:p>
            <a:pPr algn="ctr"/>
            <a:r>
              <a:rPr lang="en-US" sz="4800">
                <a:cs typeface="Calibri Light"/>
              </a:rPr>
              <a:t>A Quick Guide to U.S. State Department Rank and Insignia</a:t>
            </a:r>
          </a:p>
        </p:txBody>
      </p:sp>
      <p:graphicFrame>
        <p:nvGraphicFramePr>
          <p:cNvPr id="4" name="Content Placeholder 3">
            <a:extLst>
              <a:ext uri="{FF2B5EF4-FFF2-40B4-BE49-F238E27FC236}">
                <a16:creationId xmlns:a16="http://schemas.microsoft.com/office/drawing/2014/main" id="{6F5B6C23-6B5F-A3FB-79CA-957D8C3F2562}"/>
              </a:ext>
            </a:extLst>
          </p:cNvPr>
          <p:cNvGraphicFramePr>
            <a:graphicFrameLocks noGrp="1"/>
          </p:cNvGraphicFramePr>
          <p:nvPr>
            <p:ph idx="1"/>
            <p:extLst>
              <p:ext uri="{D42A27DB-BD31-4B8C-83A1-F6EECF244321}">
                <p14:modId xmlns:p14="http://schemas.microsoft.com/office/powerpoint/2010/main" val="2296741144"/>
              </p:ext>
            </p:extLst>
          </p:nvPr>
        </p:nvGraphicFramePr>
        <p:xfrm>
          <a:off x="902185" y="1503013"/>
          <a:ext cx="10515600" cy="2459602"/>
        </p:xfrm>
        <a:graphic>
          <a:graphicData uri="http://schemas.openxmlformats.org/drawingml/2006/table">
            <a:tbl>
              <a:tblPr firstRow="1" bandRow="1">
                <a:tableStyleId>{C083E6E3-FA7D-4D7B-A595-EF9225AFEA82}</a:tableStyleId>
              </a:tblPr>
              <a:tblGrid>
                <a:gridCol w="1735622">
                  <a:extLst>
                    <a:ext uri="{9D8B030D-6E8A-4147-A177-3AD203B41FA5}">
                      <a16:colId xmlns:a16="http://schemas.microsoft.com/office/drawing/2014/main" val="1751985072"/>
                    </a:ext>
                  </a:extLst>
                </a:gridCol>
                <a:gridCol w="954081">
                  <a:extLst>
                    <a:ext uri="{9D8B030D-6E8A-4147-A177-3AD203B41FA5}">
                      <a16:colId xmlns:a16="http://schemas.microsoft.com/office/drawing/2014/main" val="1155167035"/>
                    </a:ext>
                  </a:extLst>
                </a:gridCol>
                <a:gridCol w="1157081">
                  <a:extLst>
                    <a:ext uri="{9D8B030D-6E8A-4147-A177-3AD203B41FA5}">
                      <a16:colId xmlns:a16="http://schemas.microsoft.com/office/drawing/2014/main" val="1318216321"/>
                    </a:ext>
                  </a:extLst>
                </a:gridCol>
                <a:gridCol w="1023649">
                  <a:extLst>
                    <a:ext uri="{9D8B030D-6E8A-4147-A177-3AD203B41FA5}">
                      <a16:colId xmlns:a16="http://schemas.microsoft.com/office/drawing/2014/main" val="2979421466"/>
                    </a:ext>
                  </a:extLst>
                </a:gridCol>
                <a:gridCol w="935267">
                  <a:extLst>
                    <a:ext uri="{9D8B030D-6E8A-4147-A177-3AD203B41FA5}">
                      <a16:colId xmlns:a16="http://schemas.microsoft.com/office/drawing/2014/main" val="2734914665"/>
                    </a:ext>
                  </a:extLst>
                </a:gridCol>
                <a:gridCol w="852585">
                  <a:extLst>
                    <a:ext uri="{9D8B030D-6E8A-4147-A177-3AD203B41FA5}">
                      <a16:colId xmlns:a16="http://schemas.microsoft.com/office/drawing/2014/main" val="3779947619"/>
                    </a:ext>
                  </a:extLst>
                </a:gridCol>
                <a:gridCol w="934154">
                  <a:extLst>
                    <a:ext uri="{9D8B030D-6E8A-4147-A177-3AD203B41FA5}">
                      <a16:colId xmlns:a16="http://schemas.microsoft.com/office/drawing/2014/main" val="322460252"/>
                    </a:ext>
                  </a:extLst>
                </a:gridCol>
                <a:gridCol w="923647">
                  <a:extLst>
                    <a:ext uri="{9D8B030D-6E8A-4147-A177-3AD203B41FA5}">
                      <a16:colId xmlns:a16="http://schemas.microsoft.com/office/drawing/2014/main" val="2668281133"/>
                    </a:ext>
                  </a:extLst>
                </a:gridCol>
                <a:gridCol w="1014983">
                  <a:extLst>
                    <a:ext uri="{9D8B030D-6E8A-4147-A177-3AD203B41FA5}">
                      <a16:colId xmlns:a16="http://schemas.microsoft.com/office/drawing/2014/main" val="3139419782"/>
                    </a:ext>
                  </a:extLst>
                </a:gridCol>
                <a:gridCol w="984531">
                  <a:extLst>
                    <a:ext uri="{9D8B030D-6E8A-4147-A177-3AD203B41FA5}">
                      <a16:colId xmlns:a16="http://schemas.microsoft.com/office/drawing/2014/main" val="3531379684"/>
                    </a:ext>
                  </a:extLst>
                </a:gridCol>
              </a:tblGrid>
              <a:tr h="744641">
                <a:tc>
                  <a:txBody>
                    <a:bodyPr/>
                    <a:lstStyle/>
                    <a:p>
                      <a:pPr algn="ctr"/>
                      <a:r>
                        <a:rPr lang="en-US" b="0"/>
                        <a:t>Rank</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FS-05</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FS-04</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FS-03</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FS-02</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FS-01</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FS-OC</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FS-MC</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FS-CM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FS-CA</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982066207"/>
                  </a:ext>
                </a:extLst>
              </a:tr>
              <a:tr h="681161">
                <a:tc>
                  <a:txBody>
                    <a:bodyPr/>
                    <a:lstStyle/>
                    <a:p>
                      <a:pPr algn="ctr"/>
                      <a:r>
                        <a:rPr lang="en-US"/>
                        <a:t>GS Equivalent</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GS-</a:t>
                      </a:r>
                    </a:p>
                    <a:p>
                      <a:pPr algn="ctr"/>
                      <a:r>
                        <a:rPr lang="en-US"/>
                        <a:t>8/9</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a:solidFill>
                            <a:srgbClr val="000000"/>
                          </a:solidFill>
                          <a:latin typeface="Calibri"/>
                        </a:rPr>
                        <a:t>GS-</a:t>
                      </a:r>
                    </a:p>
                    <a:p>
                      <a:pPr lvl="0" algn="ctr">
                        <a:buNone/>
                      </a:pPr>
                      <a:r>
                        <a:rPr lang="en-US" sz="1800" b="0" i="0" u="none" strike="noStrike" noProof="0">
                          <a:solidFill>
                            <a:srgbClr val="000000"/>
                          </a:solidFill>
                          <a:latin typeface="Calibri"/>
                        </a:rPr>
                        <a:t>10/11</a:t>
                      </a:r>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a:solidFill>
                            <a:srgbClr val="000000"/>
                          </a:solidFill>
                          <a:latin typeface="Calibri"/>
                        </a:rPr>
                        <a:t>GS-12/13</a:t>
                      </a:r>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GS-14</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GS-15</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SES</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SES</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SES</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SES</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173793500"/>
                  </a:ext>
                </a:extLst>
              </a:tr>
              <a:tr h="1033800">
                <a:tc>
                  <a:txBody>
                    <a:bodyPr/>
                    <a:lstStyle/>
                    <a:p>
                      <a:pPr algn="ctr"/>
                      <a:r>
                        <a:rPr lang="en-US"/>
                        <a:t>DoD Equivalent</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O-2</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0-3</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O-4</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O-5</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0-6</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O-7</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0-8</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O-9</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0-10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17430753"/>
                  </a:ext>
                </a:extLst>
              </a:tr>
            </a:tbl>
          </a:graphicData>
        </a:graphic>
      </p:graphicFrame>
      <p:graphicFrame>
        <p:nvGraphicFramePr>
          <p:cNvPr id="8" name="Content Placeholder 3">
            <a:extLst>
              <a:ext uri="{FF2B5EF4-FFF2-40B4-BE49-F238E27FC236}">
                <a16:creationId xmlns:a16="http://schemas.microsoft.com/office/drawing/2014/main" id="{7A71F51B-7716-4516-5167-8C4A9397A49A}"/>
              </a:ext>
            </a:extLst>
          </p:cNvPr>
          <p:cNvGraphicFramePr>
            <a:graphicFrameLocks/>
          </p:cNvGraphicFramePr>
          <p:nvPr>
            <p:extLst>
              <p:ext uri="{D42A27DB-BD31-4B8C-83A1-F6EECF244321}">
                <p14:modId xmlns:p14="http://schemas.microsoft.com/office/powerpoint/2010/main" val="208431227"/>
              </p:ext>
            </p:extLst>
          </p:nvPr>
        </p:nvGraphicFramePr>
        <p:xfrm>
          <a:off x="902185" y="5481761"/>
          <a:ext cx="10515600" cy="1309529"/>
        </p:xfrm>
        <a:graphic>
          <a:graphicData uri="http://schemas.openxmlformats.org/drawingml/2006/table">
            <a:tbl>
              <a:tblPr firstRow="1" bandRow="1">
                <a:tableStyleId>{C083E6E3-FA7D-4D7B-A595-EF9225AFEA82}</a:tableStyleId>
              </a:tblPr>
              <a:tblGrid>
                <a:gridCol w="1725605">
                  <a:extLst>
                    <a:ext uri="{9D8B030D-6E8A-4147-A177-3AD203B41FA5}">
                      <a16:colId xmlns:a16="http://schemas.microsoft.com/office/drawing/2014/main" val="1751985072"/>
                    </a:ext>
                  </a:extLst>
                </a:gridCol>
                <a:gridCol w="967666">
                  <a:extLst>
                    <a:ext uri="{9D8B030D-6E8A-4147-A177-3AD203B41FA5}">
                      <a16:colId xmlns:a16="http://schemas.microsoft.com/office/drawing/2014/main" val="1155167035"/>
                    </a:ext>
                  </a:extLst>
                </a:gridCol>
                <a:gridCol w="1145220">
                  <a:extLst>
                    <a:ext uri="{9D8B030D-6E8A-4147-A177-3AD203B41FA5}">
                      <a16:colId xmlns:a16="http://schemas.microsoft.com/office/drawing/2014/main" val="1318216321"/>
                    </a:ext>
                  </a:extLst>
                </a:gridCol>
                <a:gridCol w="1012054">
                  <a:extLst>
                    <a:ext uri="{9D8B030D-6E8A-4147-A177-3AD203B41FA5}">
                      <a16:colId xmlns:a16="http://schemas.microsoft.com/office/drawing/2014/main" val="2979421466"/>
                    </a:ext>
                  </a:extLst>
                </a:gridCol>
                <a:gridCol w="958788">
                  <a:extLst>
                    <a:ext uri="{9D8B030D-6E8A-4147-A177-3AD203B41FA5}">
                      <a16:colId xmlns:a16="http://schemas.microsoft.com/office/drawing/2014/main" val="2734914665"/>
                    </a:ext>
                  </a:extLst>
                </a:gridCol>
                <a:gridCol w="870012">
                  <a:extLst>
                    <a:ext uri="{9D8B030D-6E8A-4147-A177-3AD203B41FA5}">
                      <a16:colId xmlns:a16="http://schemas.microsoft.com/office/drawing/2014/main" val="3779947619"/>
                    </a:ext>
                  </a:extLst>
                </a:gridCol>
                <a:gridCol w="914400">
                  <a:extLst>
                    <a:ext uri="{9D8B030D-6E8A-4147-A177-3AD203B41FA5}">
                      <a16:colId xmlns:a16="http://schemas.microsoft.com/office/drawing/2014/main" val="322460252"/>
                    </a:ext>
                  </a:extLst>
                </a:gridCol>
                <a:gridCol w="923278">
                  <a:extLst>
                    <a:ext uri="{9D8B030D-6E8A-4147-A177-3AD203B41FA5}">
                      <a16:colId xmlns:a16="http://schemas.microsoft.com/office/drawing/2014/main" val="2668281133"/>
                    </a:ext>
                  </a:extLst>
                </a:gridCol>
                <a:gridCol w="1012054">
                  <a:extLst>
                    <a:ext uri="{9D8B030D-6E8A-4147-A177-3AD203B41FA5}">
                      <a16:colId xmlns:a16="http://schemas.microsoft.com/office/drawing/2014/main" val="3139419782"/>
                    </a:ext>
                  </a:extLst>
                </a:gridCol>
                <a:gridCol w="986523">
                  <a:extLst>
                    <a:ext uri="{9D8B030D-6E8A-4147-A177-3AD203B41FA5}">
                      <a16:colId xmlns:a16="http://schemas.microsoft.com/office/drawing/2014/main" val="3531379684"/>
                    </a:ext>
                  </a:extLst>
                </a:gridCol>
              </a:tblGrid>
              <a:tr h="669449">
                <a:tc>
                  <a:txBody>
                    <a:bodyPr/>
                    <a:lstStyle/>
                    <a:p>
                      <a:pPr algn="ctr"/>
                      <a:r>
                        <a:rPr lang="en-US" b="0"/>
                        <a:t>Typical Title (Male)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Bob</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a:solidFill>
                            <a:srgbClr val="000000"/>
                          </a:solidFill>
                          <a:latin typeface="Calibri"/>
                        </a:rPr>
                        <a:t>Bob</a:t>
                      </a:r>
                      <a:endParaRPr lang="en-US" sz="1800" b="1"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a:solidFill>
                            <a:srgbClr val="000000"/>
                          </a:solidFill>
                          <a:latin typeface="Calibri"/>
                        </a:rPr>
                        <a:t>Bob</a:t>
                      </a:r>
                      <a:endParaRPr lang="en-US" sz="1800" b="1"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a:solidFill>
                            <a:srgbClr val="000000"/>
                          </a:solidFill>
                          <a:latin typeface="Calibri"/>
                        </a:rPr>
                        <a:t>Bob</a:t>
                      </a:r>
                      <a:endParaRPr lang="en-US" sz="1800" b="1"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a:solidFill>
                            <a:srgbClr val="000000"/>
                          </a:solidFill>
                          <a:latin typeface="Calibri"/>
                        </a:rPr>
                        <a:t>Bob</a:t>
                      </a:r>
                      <a:endParaRPr lang="en-US" sz="1800" b="1"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a:solidFill>
                            <a:srgbClr val="000000"/>
                          </a:solidFill>
                          <a:latin typeface="Calibri"/>
                        </a:rPr>
                        <a:t>Bob</a:t>
                      </a:r>
                      <a:endParaRPr lang="en-US" sz="1800" b="1"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a:solidFill>
                            <a:srgbClr val="000000"/>
                          </a:solidFill>
                          <a:latin typeface="Calibri"/>
                        </a:rPr>
                        <a:t>Bob</a:t>
                      </a:r>
                      <a:endParaRPr lang="en-US" sz="1800" b="1"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a:solidFill>
                            <a:srgbClr val="000000"/>
                          </a:solidFill>
                          <a:latin typeface="Calibri"/>
                        </a:rPr>
                        <a:t>Bob</a:t>
                      </a:r>
                      <a:endParaRPr lang="en-US" sz="1800" b="1"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Sir</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982066207"/>
                  </a:ext>
                </a:extLst>
              </a:tr>
              <a:tr h="433602">
                <a:tc>
                  <a:txBody>
                    <a:bodyPr/>
                    <a:lstStyle/>
                    <a:p>
                      <a:pPr algn="ctr"/>
                      <a:r>
                        <a:rPr lang="en-US"/>
                        <a:t>Insignia (Female)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Carol</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a:solidFill>
                            <a:srgbClr val="000000"/>
                          </a:solidFill>
                          <a:latin typeface="Calibri"/>
                        </a:rPr>
                        <a:t>Carol</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a:solidFill>
                            <a:srgbClr val="000000"/>
                          </a:solidFill>
                          <a:latin typeface="Calibri"/>
                        </a:rPr>
                        <a:t>Carol</a:t>
                      </a:r>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a:solidFill>
                            <a:srgbClr val="000000"/>
                          </a:solidFill>
                          <a:latin typeface="Calibri"/>
                        </a:rPr>
                        <a:t>Carol</a:t>
                      </a:r>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a:solidFill>
                            <a:srgbClr val="000000"/>
                          </a:solidFill>
                          <a:latin typeface="Calibri"/>
                        </a:rPr>
                        <a:t>Carol</a:t>
                      </a:r>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a:solidFill>
                            <a:srgbClr val="000000"/>
                          </a:solidFill>
                          <a:latin typeface="Calibri"/>
                        </a:rPr>
                        <a:t>Carol</a:t>
                      </a:r>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a:solidFill>
                            <a:srgbClr val="000000"/>
                          </a:solidFill>
                          <a:latin typeface="Calibri"/>
                        </a:rPr>
                        <a:t>Carol</a:t>
                      </a:r>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a:solidFill>
                            <a:srgbClr val="000000"/>
                          </a:solidFill>
                          <a:latin typeface="Calibri"/>
                        </a:rPr>
                        <a:t>Carol</a:t>
                      </a:r>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Ma'am</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173793500"/>
                  </a:ext>
                </a:extLst>
              </a:tr>
            </a:tbl>
          </a:graphicData>
        </a:graphic>
      </p:graphicFrame>
      <p:grpSp>
        <p:nvGrpSpPr>
          <p:cNvPr id="27" name="Group 26">
            <a:extLst>
              <a:ext uri="{FF2B5EF4-FFF2-40B4-BE49-F238E27FC236}">
                <a16:creationId xmlns:a16="http://schemas.microsoft.com/office/drawing/2014/main" id="{2D2087CE-A644-4289-B5A2-BD9380928F20}"/>
              </a:ext>
            </a:extLst>
          </p:cNvPr>
          <p:cNvGrpSpPr/>
          <p:nvPr/>
        </p:nvGrpSpPr>
        <p:grpSpPr>
          <a:xfrm>
            <a:off x="902185" y="3965418"/>
            <a:ext cx="10515599" cy="1516343"/>
            <a:chOff x="838200" y="3711613"/>
            <a:chExt cx="9900322" cy="1382275"/>
          </a:xfrm>
        </p:grpSpPr>
        <p:graphicFrame>
          <p:nvGraphicFramePr>
            <p:cNvPr id="6" name="Content Placeholder 3">
              <a:extLst>
                <a:ext uri="{FF2B5EF4-FFF2-40B4-BE49-F238E27FC236}">
                  <a16:creationId xmlns:a16="http://schemas.microsoft.com/office/drawing/2014/main" id="{9F2F5F8E-D3DC-1268-F660-5310A6E37200}"/>
                </a:ext>
              </a:extLst>
            </p:cNvPr>
            <p:cNvGraphicFramePr>
              <a:graphicFrameLocks/>
            </p:cNvGraphicFramePr>
            <p:nvPr>
              <p:extLst>
                <p:ext uri="{D42A27DB-BD31-4B8C-83A1-F6EECF244321}">
                  <p14:modId xmlns:p14="http://schemas.microsoft.com/office/powerpoint/2010/main" val="2104520243"/>
                </p:ext>
              </p:extLst>
            </p:nvPr>
          </p:nvGraphicFramePr>
          <p:xfrm>
            <a:off x="838200" y="3711613"/>
            <a:ext cx="9900322" cy="1382275"/>
          </p:xfrm>
          <a:graphic>
            <a:graphicData uri="http://schemas.openxmlformats.org/drawingml/2006/table">
              <a:tbl>
                <a:tblPr firstRow="1" bandRow="1">
                  <a:tableStyleId>{C083E6E3-FA7D-4D7B-A595-EF9225AFEA82}</a:tableStyleId>
                </a:tblPr>
                <a:tblGrid>
                  <a:gridCol w="1743361">
                    <a:extLst>
                      <a:ext uri="{9D8B030D-6E8A-4147-A177-3AD203B41FA5}">
                        <a16:colId xmlns:a16="http://schemas.microsoft.com/office/drawing/2014/main" val="1751985072"/>
                      </a:ext>
                    </a:extLst>
                  </a:gridCol>
                  <a:gridCol w="949909">
                    <a:extLst>
                      <a:ext uri="{9D8B030D-6E8A-4147-A177-3AD203B41FA5}">
                        <a16:colId xmlns:a16="http://schemas.microsoft.com/office/drawing/2014/main" val="1155167035"/>
                      </a:ext>
                    </a:extLst>
                  </a:gridCol>
                  <a:gridCol w="1154097">
                    <a:extLst>
                      <a:ext uri="{9D8B030D-6E8A-4147-A177-3AD203B41FA5}">
                        <a16:colId xmlns:a16="http://schemas.microsoft.com/office/drawing/2014/main" val="1318216321"/>
                      </a:ext>
                    </a:extLst>
                  </a:gridCol>
                  <a:gridCol w="1012055">
                    <a:extLst>
                      <a:ext uri="{9D8B030D-6E8A-4147-A177-3AD203B41FA5}">
                        <a16:colId xmlns:a16="http://schemas.microsoft.com/office/drawing/2014/main" val="2979421466"/>
                      </a:ext>
                    </a:extLst>
                  </a:gridCol>
                  <a:gridCol w="949910">
                    <a:extLst>
                      <a:ext uri="{9D8B030D-6E8A-4147-A177-3AD203B41FA5}">
                        <a16:colId xmlns:a16="http://schemas.microsoft.com/office/drawing/2014/main" val="2734914665"/>
                      </a:ext>
                    </a:extLst>
                  </a:gridCol>
                  <a:gridCol w="853065">
                    <a:extLst>
                      <a:ext uri="{9D8B030D-6E8A-4147-A177-3AD203B41FA5}">
                        <a16:colId xmlns:a16="http://schemas.microsoft.com/office/drawing/2014/main" val="3779947619"/>
                      </a:ext>
                    </a:extLst>
                  </a:gridCol>
                  <a:gridCol w="931348">
                    <a:extLst>
                      <a:ext uri="{9D8B030D-6E8A-4147-A177-3AD203B41FA5}">
                        <a16:colId xmlns:a16="http://schemas.microsoft.com/office/drawing/2014/main" val="322460252"/>
                      </a:ext>
                    </a:extLst>
                  </a:gridCol>
                  <a:gridCol w="923277">
                    <a:extLst>
                      <a:ext uri="{9D8B030D-6E8A-4147-A177-3AD203B41FA5}">
                        <a16:colId xmlns:a16="http://schemas.microsoft.com/office/drawing/2014/main" val="2668281133"/>
                      </a:ext>
                    </a:extLst>
                  </a:gridCol>
                  <a:gridCol w="1012055">
                    <a:extLst>
                      <a:ext uri="{9D8B030D-6E8A-4147-A177-3AD203B41FA5}">
                        <a16:colId xmlns:a16="http://schemas.microsoft.com/office/drawing/2014/main" val="3139419782"/>
                      </a:ext>
                    </a:extLst>
                  </a:gridCol>
                  <a:gridCol w="986522">
                    <a:extLst>
                      <a:ext uri="{9D8B030D-6E8A-4147-A177-3AD203B41FA5}">
                        <a16:colId xmlns:a16="http://schemas.microsoft.com/office/drawing/2014/main" val="3531379684"/>
                      </a:ext>
                    </a:extLst>
                  </a:gridCol>
                </a:tblGrid>
                <a:tr h="795077">
                  <a:tc>
                    <a:txBody>
                      <a:bodyPr/>
                      <a:lstStyle/>
                      <a:p>
                        <a:pPr algn="ctr"/>
                        <a:r>
                          <a:rPr lang="en-US" b="0"/>
                          <a:t>Insignia </a:t>
                        </a:r>
                      </a:p>
                      <a:p>
                        <a:pPr lvl="0" algn="ctr">
                          <a:buNone/>
                        </a:pPr>
                        <a:r>
                          <a:rPr lang="en-US" b="0"/>
                          <a:t>(Male)</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066207"/>
                    </a:ext>
                  </a:extLst>
                </a:tr>
                <a:tr h="721266">
                  <a:tc>
                    <a:txBody>
                      <a:bodyPr/>
                      <a:lstStyle/>
                      <a:p>
                        <a:pPr algn="ctr"/>
                        <a:r>
                          <a:rPr lang="en-US" b="0"/>
                          <a:t>Insignia </a:t>
                        </a:r>
                      </a:p>
                      <a:p>
                        <a:pPr lvl="0" algn="ctr">
                          <a:buNone/>
                        </a:pPr>
                        <a:r>
                          <a:rPr lang="en-US" b="0"/>
                          <a:t>(Female)</a:t>
                        </a: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4173793500"/>
                    </a:ext>
                  </a:extLst>
                </a:tr>
              </a:tbl>
            </a:graphicData>
          </a:graphic>
        </p:graphicFrame>
        <p:grpSp>
          <p:nvGrpSpPr>
            <p:cNvPr id="26" name="Group 25">
              <a:extLst>
                <a:ext uri="{FF2B5EF4-FFF2-40B4-BE49-F238E27FC236}">
                  <a16:creationId xmlns:a16="http://schemas.microsoft.com/office/drawing/2014/main" id="{5EEA2DE6-B16E-AB50-9E57-25130CFA701F}"/>
                </a:ext>
              </a:extLst>
            </p:cNvPr>
            <p:cNvGrpSpPr/>
            <p:nvPr/>
          </p:nvGrpSpPr>
          <p:grpSpPr>
            <a:xfrm>
              <a:off x="2678125" y="3754409"/>
              <a:ext cx="7808665" cy="1327448"/>
              <a:chOff x="2678125" y="3754409"/>
              <a:chExt cx="7808665" cy="1327448"/>
            </a:xfrm>
          </p:grpSpPr>
          <p:pic>
            <p:nvPicPr>
              <p:cNvPr id="3" name="Picture 2">
                <a:extLst>
                  <a:ext uri="{FF2B5EF4-FFF2-40B4-BE49-F238E27FC236}">
                    <a16:creationId xmlns:a16="http://schemas.microsoft.com/office/drawing/2014/main" id="{9C91BD43-8955-6A6C-E733-3C86AD8D4D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8125" y="3792577"/>
                <a:ext cx="503464" cy="604157"/>
              </a:xfrm>
              <a:prstGeom prst="rect">
                <a:avLst/>
              </a:prstGeom>
            </p:spPr>
          </p:pic>
          <p:pic>
            <p:nvPicPr>
              <p:cNvPr id="5" name="Picture 4">
                <a:extLst>
                  <a:ext uri="{FF2B5EF4-FFF2-40B4-BE49-F238E27FC236}">
                    <a16:creationId xmlns:a16="http://schemas.microsoft.com/office/drawing/2014/main" id="{8F8F132E-4632-C561-6D48-ECD68B142C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2991" y="3765288"/>
                <a:ext cx="503464" cy="604157"/>
              </a:xfrm>
              <a:prstGeom prst="rect">
                <a:avLst/>
              </a:prstGeom>
            </p:spPr>
          </p:pic>
          <p:pic>
            <p:nvPicPr>
              <p:cNvPr id="7" name="Picture 6">
                <a:extLst>
                  <a:ext uri="{FF2B5EF4-FFF2-40B4-BE49-F238E27FC236}">
                    <a16:creationId xmlns:a16="http://schemas.microsoft.com/office/drawing/2014/main" id="{591DCAC9-A4E7-3D92-75BA-486AAFA9A2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5796" y="3789033"/>
                <a:ext cx="503464" cy="604157"/>
              </a:xfrm>
              <a:prstGeom prst="rect">
                <a:avLst/>
              </a:prstGeom>
            </p:spPr>
          </p:pic>
          <p:pic>
            <p:nvPicPr>
              <p:cNvPr id="9" name="Picture 8">
                <a:extLst>
                  <a:ext uri="{FF2B5EF4-FFF2-40B4-BE49-F238E27FC236}">
                    <a16:creationId xmlns:a16="http://schemas.microsoft.com/office/drawing/2014/main" id="{BFBF59FE-D3CA-80CF-A105-A8A72C5B0F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5518" y="3789033"/>
                <a:ext cx="503464" cy="604157"/>
              </a:xfrm>
              <a:prstGeom prst="rect">
                <a:avLst/>
              </a:prstGeom>
            </p:spPr>
          </p:pic>
          <p:pic>
            <p:nvPicPr>
              <p:cNvPr id="10" name="Picture 9">
                <a:extLst>
                  <a:ext uri="{FF2B5EF4-FFF2-40B4-BE49-F238E27FC236}">
                    <a16:creationId xmlns:a16="http://schemas.microsoft.com/office/drawing/2014/main" id="{A8AAA4C3-5E9F-1B6E-1715-AC897364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0675" y="3790441"/>
                <a:ext cx="503464" cy="604157"/>
              </a:xfrm>
              <a:prstGeom prst="rect">
                <a:avLst/>
              </a:prstGeom>
            </p:spPr>
          </p:pic>
          <p:pic>
            <p:nvPicPr>
              <p:cNvPr id="11" name="Picture 10">
                <a:extLst>
                  <a:ext uri="{FF2B5EF4-FFF2-40B4-BE49-F238E27FC236}">
                    <a16:creationId xmlns:a16="http://schemas.microsoft.com/office/drawing/2014/main" id="{1AF5ED3B-B9A0-74A8-D3CC-47204B192F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832" y="3781827"/>
                <a:ext cx="503464" cy="604157"/>
              </a:xfrm>
              <a:prstGeom prst="rect">
                <a:avLst/>
              </a:prstGeom>
            </p:spPr>
          </p:pic>
          <p:pic>
            <p:nvPicPr>
              <p:cNvPr id="12" name="Picture 11">
                <a:extLst>
                  <a:ext uri="{FF2B5EF4-FFF2-40B4-BE49-F238E27FC236}">
                    <a16:creationId xmlns:a16="http://schemas.microsoft.com/office/drawing/2014/main" id="{01BC2891-C47F-7AC6-60EE-A95FD3451D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4213" y="3756816"/>
                <a:ext cx="503464" cy="604157"/>
              </a:xfrm>
              <a:prstGeom prst="rect">
                <a:avLst/>
              </a:prstGeom>
            </p:spPr>
          </p:pic>
          <p:pic>
            <p:nvPicPr>
              <p:cNvPr id="13" name="Picture 12">
                <a:extLst>
                  <a:ext uri="{FF2B5EF4-FFF2-40B4-BE49-F238E27FC236}">
                    <a16:creationId xmlns:a16="http://schemas.microsoft.com/office/drawing/2014/main" id="{952C0198-EF9D-2064-F8DF-2FECE49BE2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208" y="3756816"/>
                <a:ext cx="503464" cy="604157"/>
              </a:xfrm>
              <a:prstGeom prst="rect">
                <a:avLst/>
              </a:prstGeom>
            </p:spPr>
          </p:pic>
          <p:pic>
            <p:nvPicPr>
              <p:cNvPr id="14" name="Picture 13">
                <a:extLst>
                  <a:ext uri="{FF2B5EF4-FFF2-40B4-BE49-F238E27FC236}">
                    <a16:creationId xmlns:a16="http://schemas.microsoft.com/office/drawing/2014/main" id="{94B759D4-E062-C445-8213-053C3CBC89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3326" y="3754409"/>
                <a:ext cx="503464" cy="604157"/>
              </a:xfrm>
              <a:prstGeom prst="rect">
                <a:avLst/>
              </a:prstGeom>
            </p:spPr>
          </p:pic>
          <p:pic>
            <p:nvPicPr>
              <p:cNvPr id="16" name="Picture 15">
                <a:extLst>
                  <a:ext uri="{FF2B5EF4-FFF2-40B4-BE49-F238E27FC236}">
                    <a16:creationId xmlns:a16="http://schemas.microsoft.com/office/drawing/2014/main" id="{81072826-56A5-01A0-9580-173E945DD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86742" y="4477699"/>
                <a:ext cx="431374" cy="604158"/>
              </a:xfrm>
              <a:prstGeom prst="rect">
                <a:avLst/>
              </a:prstGeom>
            </p:spPr>
          </p:pic>
          <p:pic>
            <p:nvPicPr>
              <p:cNvPr id="17" name="Picture 16">
                <a:extLst>
                  <a:ext uri="{FF2B5EF4-FFF2-40B4-BE49-F238E27FC236}">
                    <a16:creationId xmlns:a16="http://schemas.microsoft.com/office/drawing/2014/main" id="{B500E7EF-46FB-3624-9D8C-562BE44A48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43824" y="4478602"/>
                <a:ext cx="371651" cy="562716"/>
              </a:xfrm>
              <a:prstGeom prst="rect">
                <a:avLst/>
              </a:prstGeom>
            </p:spPr>
          </p:pic>
          <p:pic>
            <p:nvPicPr>
              <p:cNvPr id="18" name="Picture 17">
                <a:extLst>
                  <a:ext uri="{FF2B5EF4-FFF2-40B4-BE49-F238E27FC236}">
                    <a16:creationId xmlns:a16="http://schemas.microsoft.com/office/drawing/2014/main" id="{67E1C0D4-5A13-42AA-CD86-FA32EB89B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67147" y="4480109"/>
                <a:ext cx="383777" cy="581077"/>
              </a:xfrm>
              <a:prstGeom prst="rect">
                <a:avLst/>
              </a:prstGeom>
            </p:spPr>
          </p:pic>
          <p:pic>
            <p:nvPicPr>
              <p:cNvPr id="19" name="Picture 18">
                <a:extLst>
                  <a:ext uri="{FF2B5EF4-FFF2-40B4-BE49-F238E27FC236}">
                    <a16:creationId xmlns:a16="http://schemas.microsoft.com/office/drawing/2014/main" id="{C4A3A79E-60B8-56A2-27CC-4B8039F1DB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673927" y="4475390"/>
                <a:ext cx="391267" cy="592416"/>
              </a:xfrm>
              <a:prstGeom prst="rect">
                <a:avLst/>
              </a:prstGeom>
            </p:spPr>
          </p:pic>
          <p:pic>
            <p:nvPicPr>
              <p:cNvPr id="20" name="Picture 19">
                <a:extLst>
                  <a:ext uri="{FF2B5EF4-FFF2-40B4-BE49-F238E27FC236}">
                    <a16:creationId xmlns:a16="http://schemas.microsoft.com/office/drawing/2014/main" id="{DAFB8BC7-FF2A-CF10-CD22-B5EE43F9FF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524091" y="4467368"/>
                <a:ext cx="383775" cy="581073"/>
              </a:xfrm>
              <a:prstGeom prst="rect">
                <a:avLst/>
              </a:prstGeom>
            </p:spPr>
          </p:pic>
          <p:pic>
            <p:nvPicPr>
              <p:cNvPr id="21" name="Picture 20">
                <a:extLst>
                  <a:ext uri="{FF2B5EF4-FFF2-40B4-BE49-F238E27FC236}">
                    <a16:creationId xmlns:a16="http://schemas.microsoft.com/office/drawing/2014/main" id="{C61AAE04-BD94-51B7-86DB-5A8421C312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71280" y="4487130"/>
                <a:ext cx="383775" cy="581074"/>
              </a:xfrm>
              <a:prstGeom prst="rect">
                <a:avLst/>
              </a:prstGeom>
            </p:spPr>
          </p:pic>
          <p:pic>
            <p:nvPicPr>
              <p:cNvPr id="22" name="Picture 21">
                <a:extLst>
                  <a:ext uri="{FF2B5EF4-FFF2-40B4-BE49-F238E27FC236}">
                    <a16:creationId xmlns:a16="http://schemas.microsoft.com/office/drawing/2014/main" id="{F1888E57-66AB-4B61-EEB4-1E5C20E1E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20731" y="4487130"/>
                <a:ext cx="383777" cy="581074"/>
              </a:xfrm>
              <a:prstGeom prst="rect">
                <a:avLst/>
              </a:prstGeom>
            </p:spPr>
          </p:pic>
          <p:pic>
            <p:nvPicPr>
              <p:cNvPr id="23" name="Picture 22">
                <a:extLst>
                  <a:ext uri="{FF2B5EF4-FFF2-40B4-BE49-F238E27FC236}">
                    <a16:creationId xmlns:a16="http://schemas.microsoft.com/office/drawing/2014/main" id="{FF5F50C5-3C85-9378-0DF3-09E31B3B81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112222" y="4467368"/>
                <a:ext cx="391267" cy="592415"/>
              </a:xfrm>
              <a:prstGeom prst="rect">
                <a:avLst/>
              </a:prstGeom>
            </p:spPr>
          </p:pic>
          <p:pic>
            <p:nvPicPr>
              <p:cNvPr id="24" name="Picture 23">
                <a:extLst>
                  <a:ext uri="{FF2B5EF4-FFF2-40B4-BE49-F238E27FC236}">
                    <a16:creationId xmlns:a16="http://schemas.microsoft.com/office/drawing/2014/main" id="{E978B6F1-FD5E-7A3A-9A1B-2DBAF7CA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078125" y="4466926"/>
                <a:ext cx="383777" cy="581077"/>
              </a:xfrm>
              <a:prstGeom prst="rect">
                <a:avLst/>
              </a:prstGeom>
            </p:spPr>
          </p:pic>
        </p:grpSp>
      </p:grpSp>
      <p:grpSp>
        <p:nvGrpSpPr>
          <p:cNvPr id="48" name="Group 47">
            <a:extLst>
              <a:ext uri="{FF2B5EF4-FFF2-40B4-BE49-F238E27FC236}">
                <a16:creationId xmlns:a16="http://schemas.microsoft.com/office/drawing/2014/main" id="{7C80D25B-C839-1DFF-D867-B89057594BB1}"/>
              </a:ext>
            </a:extLst>
          </p:cNvPr>
          <p:cNvGrpSpPr/>
          <p:nvPr/>
        </p:nvGrpSpPr>
        <p:grpSpPr>
          <a:xfrm>
            <a:off x="2982455" y="3039720"/>
            <a:ext cx="8395411" cy="929682"/>
            <a:chOff x="2982455" y="3039720"/>
            <a:chExt cx="8395411" cy="929682"/>
          </a:xfrm>
        </p:grpSpPr>
        <p:pic>
          <p:nvPicPr>
            <p:cNvPr id="29" name="Picture 28" descr="A white rectangular object with a white border&#10;&#10;Description automatically generated">
              <a:extLst>
                <a:ext uri="{FF2B5EF4-FFF2-40B4-BE49-F238E27FC236}">
                  <a16:creationId xmlns:a16="http://schemas.microsoft.com/office/drawing/2014/main" id="{06D42DC4-2F69-8F07-98F3-3DFC49D67E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82455" y="3343453"/>
              <a:ext cx="206337" cy="515841"/>
            </a:xfrm>
            <a:prstGeom prst="rect">
              <a:avLst/>
            </a:prstGeom>
          </p:spPr>
        </p:pic>
        <p:pic>
          <p:nvPicPr>
            <p:cNvPr id="31" name="Picture 30" descr="A silver rectangular object with two horizontal bars&#10;&#10;Description automatically generated">
              <a:extLst>
                <a:ext uri="{FF2B5EF4-FFF2-40B4-BE49-F238E27FC236}">
                  <a16:creationId xmlns:a16="http://schemas.microsoft.com/office/drawing/2014/main" id="{FFAB193A-4FF3-B6E0-6567-C9334C6A32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956666" y="3364792"/>
              <a:ext cx="501858" cy="469237"/>
            </a:xfrm>
            <a:prstGeom prst="rect">
              <a:avLst/>
            </a:prstGeom>
          </p:spPr>
        </p:pic>
        <p:pic>
          <p:nvPicPr>
            <p:cNvPr id="33" name="Picture 32" descr="A gold leaf with a black background&#10;&#10;Description automatically generated">
              <a:extLst>
                <a:ext uri="{FF2B5EF4-FFF2-40B4-BE49-F238E27FC236}">
                  <a16:creationId xmlns:a16="http://schemas.microsoft.com/office/drawing/2014/main" id="{48574E4B-0AFD-9971-EEE1-64DCE508E9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027239" y="3331113"/>
              <a:ext cx="501859" cy="526952"/>
            </a:xfrm>
            <a:prstGeom prst="rect">
              <a:avLst/>
            </a:prstGeom>
          </p:spPr>
        </p:pic>
        <p:pic>
          <p:nvPicPr>
            <p:cNvPr id="35" name="Picture 34" descr="A silver leaf with a black background&#10;&#10;Description automatically generated">
              <a:extLst>
                <a:ext uri="{FF2B5EF4-FFF2-40B4-BE49-F238E27FC236}">
                  <a16:creationId xmlns:a16="http://schemas.microsoft.com/office/drawing/2014/main" id="{F9DAC284-2CD0-E5FE-B9CB-D9E5C45D0C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987069" y="3331113"/>
              <a:ext cx="503407" cy="528577"/>
            </a:xfrm>
            <a:prstGeom prst="rect">
              <a:avLst/>
            </a:prstGeom>
          </p:spPr>
        </p:pic>
        <p:pic>
          <p:nvPicPr>
            <p:cNvPr id="39" name="Picture 38" descr="A black and white eagle with wings&#10;&#10;Description automatically generated">
              <a:extLst>
                <a:ext uri="{FF2B5EF4-FFF2-40B4-BE49-F238E27FC236}">
                  <a16:creationId xmlns:a16="http://schemas.microsoft.com/office/drawing/2014/main" id="{DBF72885-262A-CA77-E136-D2C317E625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62885" y="3400821"/>
              <a:ext cx="771354" cy="401104"/>
            </a:xfrm>
            <a:prstGeom prst="rect">
              <a:avLst/>
            </a:prstGeom>
          </p:spPr>
        </p:pic>
        <p:pic>
          <p:nvPicPr>
            <p:cNvPr id="41" name="Picture 40" descr="A silver star on a black background&#10;&#10;Description automatically generated">
              <a:extLst>
                <a:ext uri="{FF2B5EF4-FFF2-40B4-BE49-F238E27FC236}">
                  <a16:creationId xmlns:a16="http://schemas.microsoft.com/office/drawing/2014/main" id="{21F41E69-1712-F215-09CB-955F148A37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783645" y="3294604"/>
              <a:ext cx="515525" cy="515525"/>
            </a:xfrm>
            <a:prstGeom prst="rect">
              <a:avLst/>
            </a:prstGeom>
          </p:spPr>
        </p:pic>
        <p:pic>
          <p:nvPicPr>
            <p:cNvPr id="43" name="Picture 42" descr="A pair of silver stars&#10;&#10;Description automatically generated">
              <a:extLst>
                <a:ext uri="{FF2B5EF4-FFF2-40B4-BE49-F238E27FC236}">
                  <a16:creationId xmlns:a16="http://schemas.microsoft.com/office/drawing/2014/main" id="{A9948A35-BB34-EB55-5D68-3E40CC9AAC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579853" y="3166075"/>
              <a:ext cx="734961" cy="734961"/>
            </a:xfrm>
            <a:prstGeom prst="rect">
              <a:avLst/>
            </a:prstGeom>
          </p:spPr>
        </p:pic>
        <p:pic>
          <p:nvPicPr>
            <p:cNvPr id="45" name="Picture 44" descr="A group of silver stars&#10;&#10;Description automatically generated">
              <a:extLst>
                <a:ext uri="{FF2B5EF4-FFF2-40B4-BE49-F238E27FC236}">
                  <a16:creationId xmlns:a16="http://schemas.microsoft.com/office/drawing/2014/main" id="{371CF0D2-E5B6-667F-28E2-27339B2BD40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01098" y="3039720"/>
              <a:ext cx="915414" cy="915414"/>
            </a:xfrm>
            <a:prstGeom prst="rect">
              <a:avLst/>
            </a:prstGeom>
          </p:spPr>
        </p:pic>
        <p:pic>
          <p:nvPicPr>
            <p:cNvPr id="47" name="Picture 46" descr="A group of stars on a black background&#10;&#10;Description automatically generated">
              <a:extLst>
                <a:ext uri="{FF2B5EF4-FFF2-40B4-BE49-F238E27FC236}">
                  <a16:creationId xmlns:a16="http://schemas.microsoft.com/office/drawing/2014/main" id="{280FC826-F4AF-52B7-0C6C-2ECF975109B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62452" y="3053988"/>
              <a:ext cx="915414" cy="915414"/>
            </a:xfrm>
            <a:prstGeom prst="rect">
              <a:avLst/>
            </a:prstGeom>
          </p:spPr>
        </p:pic>
      </p:grpSp>
    </p:spTree>
    <p:extLst>
      <p:ext uri="{BB962C8B-B14F-4D97-AF65-F5344CB8AC3E}">
        <p14:creationId xmlns:p14="http://schemas.microsoft.com/office/powerpoint/2010/main" val="64189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DB3FE5-12A8-FDBC-E8DE-4540AD63DF22}"/>
              </a:ext>
            </a:extLst>
          </p:cNvPr>
          <p:cNvPicPr>
            <a:picLocks noChangeAspect="1"/>
          </p:cNvPicPr>
          <p:nvPr/>
        </p:nvPicPr>
        <p:blipFill>
          <a:blip r:embed="rId3"/>
          <a:stretch>
            <a:fillRect/>
          </a:stretch>
        </p:blipFill>
        <p:spPr>
          <a:xfrm>
            <a:off x="718316" y="4003102"/>
            <a:ext cx="3054361" cy="1926503"/>
          </a:xfrm>
          <a:prstGeom prst="rect">
            <a:avLst/>
          </a:prstGeom>
        </p:spPr>
      </p:pic>
      <p:pic>
        <p:nvPicPr>
          <p:cNvPr id="3" name="Picture 2">
            <a:extLst>
              <a:ext uri="{FF2B5EF4-FFF2-40B4-BE49-F238E27FC236}">
                <a16:creationId xmlns:a16="http://schemas.microsoft.com/office/drawing/2014/main" id="{48585C12-893E-50C5-13F4-35023EC09CAA}"/>
              </a:ext>
            </a:extLst>
          </p:cNvPr>
          <p:cNvPicPr>
            <a:picLocks noChangeAspect="1"/>
          </p:cNvPicPr>
          <p:nvPr/>
        </p:nvPicPr>
        <p:blipFill>
          <a:blip r:embed="rId4"/>
          <a:stretch>
            <a:fillRect/>
          </a:stretch>
        </p:blipFill>
        <p:spPr>
          <a:xfrm>
            <a:off x="3772677" y="4143537"/>
            <a:ext cx="3253273" cy="1887202"/>
          </a:xfrm>
          <a:prstGeom prst="rect">
            <a:avLst/>
          </a:prstGeom>
        </p:spPr>
      </p:pic>
      <p:sp>
        <p:nvSpPr>
          <p:cNvPr id="4" name="TextBox 3">
            <a:extLst>
              <a:ext uri="{FF2B5EF4-FFF2-40B4-BE49-F238E27FC236}">
                <a16:creationId xmlns:a16="http://schemas.microsoft.com/office/drawing/2014/main" id="{C875C7E1-BFA9-A55B-72AB-FC3825880D25}"/>
              </a:ext>
            </a:extLst>
          </p:cNvPr>
          <p:cNvSpPr txBox="1"/>
          <p:nvPr/>
        </p:nvSpPr>
        <p:spPr>
          <a:xfrm>
            <a:off x="2807366" y="3609719"/>
            <a:ext cx="2022086" cy="646331"/>
          </a:xfrm>
          <a:prstGeom prst="rect">
            <a:avLst/>
          </a:prstGeom>
          <a:noFill/>
        </p:spPr>
        <p:txBody>
          <a:bodyPr wrap="square" rtlCol="0">
            <a:spAutoFit/>
          </a:bodyPr>
          <a:lstStyle/>
          <a:p>
            <a:pPr algn="ctr"/>
            <a:r>
              <a:rPr lang="en-US"/>
              <a:t>Bias</a:t>
            </a:r>
          </a:p>
          <a:p>
            <a:r>
              <a:rPr lang="en-US"/>
              <a:t>Action or Analysis</a:t>
            </a:r>
          </a:p>
        </p:txBody>
      </p:sp>
      <p:sp>
        <p:nvSpPr>
          <p:cNvPr id="5" name="TextBox 4">
            <a:extLst>
              <a:ext uri="{FF2B5EF4-FFF2-40B4-BE49-F238E27FC236}">
                <a16:creationId xmlns:a16="http://schemas.microsoft.com/office/drawing/2014/main" id="{C72094A9-8CAB-5883-5E3E-A87F9CEBC7DE}"/>
              </a:ext>
            </a:extLst>
          </p:cNvPr>
          <p:cNvSpPr txBox="1"/>
          <p:nvPr/>
        </p:nvSpPr>
        <p:spPr>
          <a:xfrm>
            <a:off x="905068" y="575916"/>
            <a:ext cx="2040867" cy="923330"/>
          </a:xfrm>
          <a:prstGeom prst="rect">
            <a:avLst/>
          </a:prstGeom>
          <a:noFill/>
        </p:spPr>
        <p:txBody>
          <a:bodyPr wrap="square" rtlCol="0">
            <a:spAutoFit/>
          </a:bodyPr>
          <a:lstStyle/>
          <a:p>
            <a:r>
              <a:rPr lang="en-US"/>
              <a:t>Plan for Objectives : Seek Resources to achieve mission </a:t>
            </a:r>
          </a:p>
        </p:txBody>
      </p:sp>
      <p:sp>
        <p:nvSpPr>
          <p:cNvPr id="6" name="TextBox 5">
            <a:extLst>
              <a:ext uri="{FF2B5EF4-FFF2-40B4-BE49-F238E27FC236}">
                <a16:creationId xmlns:a16="http://schemas.microsoft.com/office/drawing/2014/main" id="{884D2EA9-7E0C-FC42-7614-4B1B8A1ABD99}"/>
              </a:ext>
            </a:extLst>
          </p:cNvPr>
          <p:cNvSpPr txBox="1"/>
          <p:nvPr/>
        </p:nvSpPr>
        <p:spPr>
          <a:xfrm>
            <a:off x="3592601" y="575916"/>
            <a:ext cx="1224372" cy="1477328"/>
          </a:xfrm>
          <a:prstGeom prst="rect">
            <a:avLst/>
          </a:prstGeom>
          <a:noFill/>
        </p:spPr>
        <p:txBody>
          <a:bodyPr wrap="square" rtlCol="0">
            <a:spAutoFit/>
          </a:bodyPr>
          <a:lstStyle/>
          <a:p>
            <a:r>
              <a:rPr lang="en-US"/>
              <a:t>Achieve Mission within Existing Resources</a:t>
            </a:r>
          </a:p>
        </p:txBody>
      </p:sp>
      <p:sp>
        <p:nvSpPr>
          <p:cNvPr id="7" name="TextBox 6">
            <a:extLst>
              <a:ext uri="{FF2B5EF4-FFF2-40B4-BE49-F238E27FC236}">
                <a16:creationId xmlns:a16="http://schemas.microsoft.com/office/drawing/2014/main" id="{BA98F7C1-5002-CBD7-5B23-863E0E7D1C14}"/>
              </a:ext>
            </a:extLst>
          </p:cNvPr>
          <p:cNvSpPr txBox="1"/>
          <p:nvPr/>
        </p:nvSpPr>
        <p:spPr>
          <a:xfrm>
            <a:off x="4287915" y="426128"/>
            <a:ext cx="2232984" cy="369332"/>
          </a:xfrm>
          <a:prstGeom prst="rect">
            <a:avLst/>
          </a:prstGeom>
          <a:noFill/>
        </p:spPr>
        <p:txBody>
          <a:bodyPr wrap="none" rtlCol="0">
            <a:spAutoFit/>
          </a:bodyPr>
          <a:lstStyle/>
          <a:p>
            <a:r>
              <a:rPr lang="en-US" sz="1800" b="1" spc="-50" err="1">
                <a:solidFill>
                  <a:srgbClr val="FFFFFF"/>
                </a:solidFill>
              </a:rPr>
              <a:t>Distinclanning</a:t>
            </a:r>
            <a:r>
              <a:rPr lang="en-US" sz="1800" b="1" spc="-50">
                <a:solidFill>
                  <a:srgbClr val="FFFFFF"/>
                </a:solidFill>
              </a:rPr>
              <a:t> Cultures</a:t>
            </a:r>
            <a:endParaRPr lang="en-US"/>
          </a:p>
        </p:txBody>
      </p:sp>
      <p:sp>
        <p:nvSpPr>
          <p:cNvPr id="8" name="TextBox 7">
            <a:extLst>
              <a:ext uri="{FF2B5EF4-FFF2-40B4-BE49-F238E27FC236}">
                <a16:creationId xmlns:a16="http://schemas.microsoft.com/office/drawing/2014/main" id="{53E6FDE5-A33F-9C70-63F1-787B426E629A}"/>
              </a:ext>
            </a:extLst>
          </p:cNvPr>
          <p:cNvSpPr txBox="1"/>
          <p:nvPr/>
        </p:nvSpPr>
        <p:spPr>
          <a:xfrm>
            <a:off x="4789934" y="151802"/>
            <a:ext cx="6496997" cy="707886"/>
          </a:xfrm>
          <a:prstGeom prst="rect">
            <a:avLst/>
          </a:prstGeom>
          <a:noFill/>
        </p:spPr>
        <p:txBody>
          <a:bodyPr wrap="square" rtlCol="0">
            <a:spAutoFit/>
          </a:bodyPr>
          <a:lstStyle/>
          <a:p>
            <a:pPr algn="ctr"/>
            <a:r>
              <a:rPr lang="en-US" sz="4000" b="1"/>
              <a:t>Distinct DoD &amp; DoS Cultures</a:t>
            </a:r>
          </a:p>
        </p:txBody>
      </p:sp>
      <p:pic>
        <p:nvPicPr>
          <p:cNvPr id="9" name="Picture 8">
            <a:extLst>
              <a:ext uri="{FF2B5EF4-FFF2-40B4-BE49-F238E27FC236}">
                <a16:creationId xmlns:a16="http://schemas.microsoft.com/office/drawing/2014/main" id="{7D928447-1FD4-4757-D164-A4872B1F9A96}"/>
              </a:ext>
            </a:extLst>
          </p:cNvPr>
          <p:cNvPicPr>
            <a:picLocks noChangeAspect="1"/>
          </p:cNvPicPr>
          <p:nvPr/>
        </p:nvPicPr>
        <p:blipFill>
          <a:blip r:embed="rId5"/>
          <a:stretch>
            <a:fillRect/>
          </a:stretch>
        </p:blipFill>
        <p:spPr>
          <a:xfrm>
            <a:off x="880805" y="1752959"/>
            <a:ext cx="2040867" cy="1228347"/>
          </a:xfrm>
          <a:prstGeom prst="rect">
            <a:avLst/>
          </a:prstGeom>
        </p:spPr>
      </p:pic>
      <p:pic>
        <p:nvPicPr>
          <p:cNvPr id="10" name="Picture 9">
            <a:extLst>
              <a:ext uri="{FF2B5EF4-FFF2-40B4-BE49-F238E27FC236}">
                <a16:creationId xmlns:a16="http://schemas.microsoft.com/office/drawing/2014/main" id="{466D3D28-3509-3E9F-9D59-B8EFC5B6BC58}"/>
              </a:ext>
            </a:extLst>
          </p:cNvPr>
          <p:cNvPicPr>
            <a:picLocks noChangeAspect="1"/>
          </p:cNvPicPr>
          <p:nvPr/>
        </p:nvPicPr>
        <p:blipFill>
          <a:blip r:embed="rId6"/>
          <a:stretch>
            <a:fillRect/>
          </a:stretch>
        </p:blipFill>
        <p:spPr>
          <a:xfrm>
            <a:off x="3409411" y="2282046"/>
            <a:ext cx="1590753" cy="960731"/>
          </a:xfrm>
          <a:prstGeom prst="ellipse">
            <a:avLst/>
          </a:prstGeom>
          <a:ln>
            <a:noFill/>
          </a:ln>
          <a:effectLst>
            <a:softEdge rad="112500"/>
          </a:effectLst>
        </p:spPr>
      </p:pic>
      <p:pic>
        <p:nvPicPr>
          <p:cNvPr id="11" name="Picture 10">
            <a:extLst>
              <a:ext uri="{FF2B5EF4-FFF2-40B4-BE49-F238E27FC236}">
                <a16:creationId xmlns:a16="http://schemas.microsoft.com/office/drawing/2014/main" id="{A4E7525E-90B9-BE29-2D0B-A2B677441C6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430609" y="4386354"/>
            <a:ext cx="1603899" cy="1603899"/>
          </a:xfrm>
          <a:prstGeom prst="rect">
            <a:avLst/>
          </a:prstGeom>
        </p:spPr>
      </p:pic>
      <p:pic>
        <p:nvPicPr>
          <p:cNvPr id="12" name="Picture 11">
            <a:extLst>
              <a:ext uri="{FF2B5EF4-FFF2-40B4-BE49-F238E27FC236}">
                <a16:creationId xmlns:a16="http://schemas.microsoft.com/office/drawing/2014/main" id="{4F38C8EA-43E5-04C6-EA42-A0F947AC3F4E}"/>
              </a:ext>
            </a:extLst>
          </p:cNvPr>
          <p:cNvPicPr>
            <a:picLocks noChangeAspect="1"/>
          </p:cNvPicPr>
          <p:nvPr/>
        </p:nvPicPr>
        <p:blipFill>
          <a:blip r:embed="rId8"/>
          <a:stretch>
            <a:fillRect/>
          </a:stretch>
        </p:blipFill>
        <p:spPr>
          <a:xfrm>
            <a:off x="9034508" y="4386354"/>
            <a:ext cx="2348988" cy="1758770"/>
          </a:xfrm>
          <a:prstGeom prst="rect">
            <a:avLst/>
          </a:prstGeom>
        </p:spPr>
      </p:pic>
      <p:sp>
        <p:nvSpPr>
          <p:cNvPr id="13" name="TextBox 12">
            <a:extLst>
              <a:ext uri="{FF2B5EF4-FFF2-40B4-BE49-F238E27FC236}">
                <a16:creationId xmlns:a16="http://schemas.microsoft.com/office/drawing/2014/main" id="{9B9D328C-A3A4-436E-CC9A-9C9627BE90AE}"/>
              </a:ext>
            </a:extLst>
          </p:cNvPr>
          <p:cNvSpPr txBox="1"/>
          <p:nvPr/>
        </p:nvSpPr>
        <p:spPr>
          <a:xfrm>
            <a:off x="8851037" y="3609719"/>
            <a:ext cx="1495922" cy="369332"/>
          </a:xfrm>
          <a:prstGeom prst="rect">
            <a:avLst/>
          </a:prstGeom>
          <a:noFill/>
        </p:spPr>
        <p:txBody>
          <a:bodyPr wrap="none" rtlCol="0">
            <a:spAutoFit/>
          </a:bodyPr>
          <a:lstStyle/>
          <a:p>
            <a:r>
              <a:rPr lang="en-US"/>
              <a:t>Sense of Time</a:t>
            </a:r>
          </a:p>
        </p:txBody>
      </p:sp>
      <p:sp>
        <p:nvSpPr>
          <p:cNvPr id="14" name="TextBox 13">
            <a:extLst>
              <a:ext uri="{FF2B5EF4-FFF2-40B4-BE49-F238E27FC236}">
                <a16:creationId xmlns:a16="http://schemas.microsoft.com/office/drawing/2014/main" id="{A40C48D4-0691-7844-5967-CA9C7A58EC65}"/>
              </a:ext>
            </a:extLst>
          </p:cNvPr>
          <p:cNvSpPr txBox="1"/>
          <p:nvPr/>
        </p:nvSpPr>
        <p:spPr>
          <a:xfrm>
            <a:off x="7131319" y="1079318"/>
            <a:ext cx="1603899" cy="369332"/>
          </a:xfrm>
          <a:prstGeom prst="rect">
            <a:avLst/>
          </a:prstGeom>
          <a:noFill/>
        </p:spPr>
        <p:txBody>
          <a:bodyPr wrap="square" rtlCol="0">
            <a:spAutoFit/>
          </a:bodyPr>
          <a:lstStyle/>
          <a:p>
            <a:r>
              <a:rPr lang="en-US"/>
              <a:t>Linear Mindset</a:t>
            </a:r>
          </a:p>
        </p:txBody>
      </p:sp>
      <p:sp>
        <p:nvSpPr>
          <p:cNvPr id="15" name="TextBox 14">
            <a:extLst>
              <a:ext uri="{FF2B5EF4-FFF2-40B4-BE49-F238E27FC236}">
                <a16:creationId xmlns:a16="http://schemas.microsoft.com/office/drawing/2014/main" id="{FCAFC585-4108-6F94-76A0-298540DB59A9}"/>
              </a:ext>
            </a:extLst>
          </p:cNvPr>
          <p:cNvSpPr txBox="1"/>
          <p:nvPr/>
        </p:nvSpPr>
        <p:spPr>
          <a:xfrm>
            <a:off x="9293694" y="1104752"/>
            <a:ext cx="2253673" cy="369332"/>
          </a:xfrm>
          <a:prstGeom prst="rect">
            <a:avLst/>
          </a:prstGeom>
          <a:noFill/>
        </p:spPr>
        <p:txBody>
          <a:bodyPr wrap="square" rtlCol="0">
            <a:spAutoFit/>
          </a:bodyPr>
          <a:lstStyle/>
          <a:p>
            <a:r>
              <a:rPr lang="en-US"/>
              <a:t>Mission is Never Final</a:t>
            </a:r>
          </a:p>
        </p:txBody>
      </p:sp>
      <p:sp>
        <p:nvSpPr>
          <p:cNvPr id="16" name="Arrow: Curved Down 15">
            <a:extLst>
              <a:ext uri="{FF2B5EF4-FFF2-40B4-BE49-F238E27FC236}">
                <a16:creationId xmlns:a16="http://schemas.microsoft.com/office/drawing/2014/main" id="{A0322653-2109-991A-A2FB-630D3CCA163C}"/>
              </a:ext>
            </a:extLst>
          </p:cNvPr>
          <p:cNvSpPr/>
          <p:nvPr/>
        </p:nvSpPr>
        <p:spPr>
          <a:xfrm>
            <a:off x="9738882" y="1527704"/>
            <a:ext cx="1216152" cy="65374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urved Down 16">
            <a:extLst>
              <a:ext uri="{FF2B5EF4-FFF2-40B4-BE49-F238E27FC236}">
                <a16:creationId xmlns:a16="http://schemas.microsoft.com/office/drawing/2014/main" id="{4C591E5B-5AAF-CFBE-06FD-FE0C1AF8EA42}"/>
              </a:ext>
            </a:extLst>
          </p:cNvPr>
          <p:cNvSpPr/>
          <p:nvPr/>
        </p:nvSpPr>
        <p:spPr>
          <a:xfrm rot="10800000">
            <a:off x="9668565" y="2241842"/>
            <a:ext cx="1216152" cy="65374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Striped Right 17">
            <a:extLst>
              <a:ext uri="{FF2B5EF4-FFF2-40B4-BE49-F238E27FC236}">
                <a16:creationId xmlns:a16="http://schemas.microsoft.com/office/drawing/2014/main" id="{8273DC0D-C8EE-0B09-32FF-97AA69F183C3}"/>
              </a:ext>
            </a:extLst>
          </p:cNvPr>
          <p:cNvSpPr/>
          <p:nvPr/>
        </p:nvSpPr>
        <p:spPr>
          <a:xfrm rot="19218156">
            <a:off x="7494171" y="1790231"/>
            <a:ext cx="1293091" cy="839845"/>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0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P spid="14" grpId="0"/>
      <p:bldP spid="15" grpId="0"/>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E6188-9FA7-BFB2-0B3A-0236ECDD995F}"/>
              </a:ext>
            </a:extLst>
          </p:cNvPr>
          <p:cNvSpPr txBox="1"/>
          <p:nvPr/>
        </p:nvSpPr>
        <p:spPr>
          <a:xfrm>
            <a:off x="4009801" y="267750"/>
            <a:ext cx="4247495" cy="461665"/>
          </a:xfrm>
          <a:prstGeom prst="rect">
            <a:avLst/>
          </a:prstGeom>
          <a:noFill/>
        </p:spPr>
        <p:txBody>
          <a:bodyPr wrap="square" rtlCol="0">
            <a:spAutoFit/>
          </a:bodyPr>
          <a:lstStyle/>
          <a:p>
            <a:r>
              <a:rPr lang="en-US" sz="2400"/>
              <a:t>What We Share – How We Differ</a:t>
            </a:r>
          </a:p>
        </p:txBody>
      </p:sp>
      <p:sp>
        <p:nvSpPr>
          <p:cNvPr id="4" name="TextBox 3">
            <a:extLst>
              <a:ext uri="{FF2B5EF4-FFF2-40B4-BE49-F238E27FC236}">
                <a16:creationId xmlns:a16="http://schemas.microsoft.com/office/drawing/2014/main" id="{096683D8-3443-EF22-942E-F778052E5124}"/>
              </a:ext>
            </a:extLst>
          </p:cNvPr>
          <p:cNvSpPr txBox="1"/>
          <p:nvPr/>
        </p:nvSpPr>
        <p:spPr>
          <a:xfrm>
            <a:off x="5884625" y="1017621"/>
            <a:ext cx="1575132" cy="369332"/>
          </a:xfrm>
          <a:prstGeom prst="rect">
            <a:avLst/>
          </a:prstGeom>
          <a:noFill/>
        </p:spPr>
        <p:txBody>
          <a:bodyPr wrap="square">
            <a:spAutoFit/>
          </a:bodyPr>
          <a:lstStyle/>
          <a:p>
            <a:r>
              <a:rPr lang="en-US"/>
              <a:t>Oath of Office</a:t>
            </a: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BCEE8093-0CCC-4386-7751-66062F6F7F32}"/>
                  </a:ext>
                </a:extLst>
              </p:cNvPr>
              <p:cNvGraphicFramePr>
                <a:graphicFrameLocks noChangeAspect="1"/>
              </p:cNvGraphicFramePr>
              <p:nvPr>
                <p:extLst>
                  <p:ext uri="{D42A27DB-BD31-4B8C-83A1-F6EECF244321}">
                    <p14:modId xmlns:p14="http://schemas.microsoft.com/office/powerpoint/2010/main" val="1766425584"/>
                  </p:ext>
                </p:extLst>
              </p:nvPr>
            </p:nvGraphicFramePr>
            <p:xfrm>
              <a:off x="417549" y="1461754"/>
              <a:ext cx="1854871" cy="1043365"/>
            </p:xfrm>
            <a:graphic>
              <a:graphicData uri="http://schemas.microsoft.com/office/powerpoint/2016/slidezoom">
                <pslz:sldZm>
                  <pslz:sldZmObj sldId="270" cId="2689778135">
                    <pslz:zmPr id="{0DE8E30E-7567-4AC9-8CEC-89128ED692D4}" returnToParent="0" transitionDur="1000">
                      <p166:blipFill xmlns:p166="http://schemas.microsoft.com/office/powerpoint/2016/6/main">
                        <a:blip r:embed="rId2"/>
                        <a:stretch>
                          <a:fillRect/>
                        </a:stretch>
                      </p166:blipFill>
                      <p166:spPr xmlns:p166="http://schemas.microsoft.com/office/powerpoint/2016/6/main">
                        <a:xfrm>
                          <a:off x="0" y="0"/>
                          <a:ext cx="1854871" cy="1043365"/>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BCEE8093-0CCC-4386-7751-66062F6F7F32}"/>
                  </a:ext>
                </a:extLst>
              </p:cNvPr>
              <p:cNvPicPr>
                <a:picLocks noGrp="1" noRot="1" noChangeAspect="1" noMove="1" noResize="1" noEditPoints="1" noAdjustHandles="1" noChangeArrowheads="1" noChangeShapeType="1"/>
              </p:cNvPicPr>
              <p:nvPr/>
            </p:nvPicPr>
            <p:blipFill>
              <a:blip r:embed="rId3"/>
              <a:stretch>
                <a:fillRect/>
              </a:stretch>
            </p:blipFill>
            <p:spPr>
              <a:xfrm>
                <a:off x="417549" y="1461754"/>
                <a:ext cx="1854871" cy="1043365"/>
              </a:xfrm>
              <a:prstGeom prst="rect">
                <a:avLst/>
              </a:prstGeom>
              <a:ln w="3175">
                <a:solidFill>
                  <a:prstClr val="ltGray"/>
                </a:solidFill>
              </a:ln>
            </p:spPr>
          </p:pic>
        </mc:Fallback>
      </mc:AlternateContent>
      <p:sp>
        <p:nvSpPr>
          <p:cNvPr id="7" name="TextBox 6">
            <a:extLst>
              <a:ext uri="{FF2B5EF4-FFF2-40B4-BE49-F238E27FC236}">
                <a16:creationId xmlns:a16="http://schemas.microsoft.com/office/drawing/2014/main" id="{77DF89B8-A7A0-0237-B94F-3275FEB89170}"/>
              </a:ext>
            </a:extLst>
          </p:cNvPr>
          <p:cNvSpPr txBox="1"/>
          <p:nvPr/>
        </p:nvSpPr>
        <p:spPr>
          <a:xfrm>
            <a:off x="771775" y="1017621"/>
            <a:ext cx="1146417" cy="369332"/>
          </a:xfrm>
          <a:prstGeom prst="rect">
            <a:avLst/>
          </a:prstGeom>
          <a:noFill/>
        </p:spPr>
        <p:txBody>
          <a:bodyPr wrap="square" rtlCol="0">
            <a:spAutoFit/>
          </a:bodyPr>
          <a:lstStyle/>
          <a:p>
            <a:r>
              <a:rPr lang="en-US"/>
              <a:t>Hierarchy</a:t>
            </a:r>
          </a:p>
        </p:txBody>
      </p:sp>
      <p:pic>
        <p:nvPicPr>
          <p:cNvPr id="8" name="Picture 7">
            <a:extLst>
              <a:ext uri="{FF2B5EF4-FFF2-40B4-BE49-F238E27FC236}">
                <a16:creationId xmlns:a16="http://schemas.microsoft.com/office/drawing/2014/main" id="{4627C0E0-6FE7-2F9B-4624-771FC174F836}"/>
              </a:ext>
            </a:extLst>
          </p:cNvPr>
          <p:cNvPicPr>
            <a:picLocks noChangeAspect="1"/>
          </p:cNvPicPr>
          <p:nvPr/>
        </p:nvPicPr>
        <p:blipFill>
          <a:blip r:embed="rId4"/>
          <a:stretch>
            <a:fillRect/>
          </a:stretch>
        </p:blipFill>
        <p:spPr>
          <a:xfrm>
            <a:off x="5784740" y="1525453"/>
            <a:ext cx="1774903" cy="23079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Courage is the mental, moral, and physical strength ingrained in Marines.  It carries us through the challenges of combat and aids in… | Instagram">
            <a:extLst>
              <a:ext uri="{FF2B5EF4-FFF2-40B4-BE49-F238E27FC236}">
                <a16:creationId xmlns:a16="http://schemas.microsoft.com/office/drawing/2014/main" id="{90C02B21-67F6-C13C-455C-6DFA47B728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7296" y="1525453"/>
            <a:ext cx="2534435" cy="2307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Department of State's Dissent Channel Revealed | National Security Archive">
            <a:extLst>
              <a:ext uri="{FF2B5EF4-FFF2-40B4-BE49-F238E27FC236}">
                <a16:creationId xmlns:a16="http://schemas.microsoft.com/office/drawing/2014/main" id="{E291CD1D-F190-A407-A7BD-F59E55EF9D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57296" y="4776508"/>
            <a:ext cx="2828925" cy="1620520"/>
          </a:xfrm>
          <a:prstGeom prst="rect">
            <a:avLst/>
          </a:prstGeom>
          <a:noFill/>
          <a:ln>
            <a:noFill/>
          </a:ln>
        </p:spPr>
      </p:pic>
      <p:sp>
        <p:nvSpPr>
          <p:cNvPr id="11" name="TextBox 10">
            <a:extLst>
              <a:ext uri="{FF2B5EF4-FFF2-40B4-BE49-F238E27FC236}">
                <a16:creationId xmlns:a16="http://schemas.microsoft.com/office/drawing/2014/main" id="{654C7228-0B6C-B69E-5B79-CAF0A4DC1034}"/>
              </a:ext>
            </a:extLst>
          </p:cNvPr>
          <p:cNvSpPr txBox="1"/>
          <p:nvPr/>
        </p:nvSpPr>
        <p:spPr>
          <a:xfrm>
            <a:off x="8704873" y="4219645"/>
            <a:ext cx="1631985" cy="369332"/>
          </a:xfrm>
          <a:prstGeom prst="rect">
            <a:avLst/>
          </a:prstGeom>
          <a:noFill/>
        </p:spPr>
        <p:txBody>
          <a:bodyPr wrap="none" rtlCol="0">
            <a:spAutoFit/>
          </a:bodyPr>
          <a:lstStyle/>
          <a:p>
            <a:r>
              <a:rPr lang="en-US"/>
              <a:t>Reward Dissent</a:t>
            </a:r>
          </a:p>
        </p:txBody>
      </p:sp>
      <p:sp>
        <p:nvSpPr>
          <p:cNvPr id="12" name="TextBox 11">
            <a:extLst>
              <a:ext uri="{FF2B5EF4-FFF2-40B4-BE49-F238E27FC236}">
                <a16:creationId xmlns:a16="http://schemas.microsoft.com/office/drawing/2014/main" id="{FFD18CB3-9F99-D3C6-3A24-40AA04CB5640}"/>
              </a:ext>
            </a:extLst>
          </p:cNvPr>
          <p:cNvSpPr txBox="1"/>
          <p:nvPr/>
        </p:nvSpPr>
        <p:spPr>
          <a:xfrm>
            <a:off x="8421841" y="1017621"/>
            <a:ext cx="2198047" cy="369332"/>
          </a:xfrm>
          <a:prstGeom prst="rect">
            <a:avLst/>
          </a:prstGeom>
          <a:noFill/>
        </p:spPr>
        <p:txBody>
          <a:bodyPr wrap="square" rtlCol="0">
            <a:spAutoFit/>
          </a:bodyPr>
          <a:lstStyle/>
          <a:p>
            <a:r>
              <a:rPr lang="en-US"/>
              <a:t>Follow Legal Orders</a:t>
            </a:r>
          </a:p>
        </p:txBody>
      </p:sp>
      <p:sp>
        <p:nvSpPr>
          <p:cNvPr id="14" name="TextBox 13">
            <a:extLst>
              <a:ext uri="{FF2B5EF4-FFF2-40B4-BE49-F238E27FC236}">
                <a16:creationId xmlns:a16="http://schemas.microsoft.com/office/drawing/2014/main" id="{607BCEC9-EB06-A7F2-AF2D-3E9042E39C28}"/>
              </a:ext>
            </a:extLst>
          </p:cNvPr>
          <p:cNvSpPr txBox="1"/>
          <p:nvPr/>
        </p:nvSpPr>
        <p:spPr>
          <a:xfrm>
            <a:off x="798133" y="3281507"/>
            <a:ext cx="2994049" cy="369332"/>
          </a:xfrm>
          <a:prstGeom prst="rect">
            <a:avLst/>
          </a:prstGeom>
          <a:noFill/>
        </p:spPr>
        <p:txBody>
          <a:bodyPr wrap="square" rtlCol="0">
            <a:spAutoFit/>
          </a:bodyPr>
          <a:lstStyle/>
          <a:p>
            <a:r>
              <a:rPr lang="en-US"/>
              <a:t>Up or Out Promotion System</a:t>
            </a:r>
          </a:p>
        </p:txBody>
      </p:sp>
      <p:pic>
        <p:nvPicPr>
          <p:cNvPr id="16" name="Picture 15" descr="A group of people standing in a room&#10;&#10;Description automatically generated">
            <a:extLst>
              <a:ext uri="{FF2B5EF4-FFF2-40B4-BE49-F238E27FC236}">
                <a16:creationId xmlns:a16="http://schemas.microsoft.com/office/drawing/2014/main" id="{1CA6D775-9966-EE1D-0221-C5110E6839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4740" y="4175108"/>
            <a:ext cx="2028450" cy="1449035"/>
          </a:xfrm>
          <a:prstGeom prst="rect">
            <a:avLst/>
          </a:prstGeom>
          <a:ln>
            <a:noFill/>
          </a:ln>
          <a:effectLst>
            <a:softEdge rad="112500"/>
          </a:effectLst>
        </p:spPr>
      </p:pic>
      <p:sp>
        <p:nvSpPr>
          <p:cNvPr id="17" name="TextBox 16">
            <a:extLst>
              <a:ext uri="{FF2B5EF4-FFF2-40B4-BE49-F238E27FC236}">
                <a16:creationId xmlns:a16="http://schemas.microsoft.com/office/drawing/2014/main" id="{F24BA2BC-8D0C-BDA0-19F8-9EF07E10CE67}"/>
              </a:ext>
            </a:extLst>
          </p:cNvPr>
          <p:cNvSpPr txBox="1"/>
          <p:nvPr/>
        </p:nvSpPr>
        <p:spPr>
          <a:xfrm>
            <a:off x="3068489" y="1017621"/>
            <a:ext cx="1665838" cy="369332"/>
          </a:xfrm>
          <a:prstGeom prst="rect">
            <a:avLst/>
          </a:prstGeom>
          <a:noFill/>
        </p:spPr>
        <p:txBody>
          <a:bodyPr wrap="square" rtlCol="0">
            <a:spAutoFit/>
          </a:bodyPr>
          <a:lstStyle/>
          <a:p>
            <a:r>
              <a:rPr lang="en-US"/>
              <a:t>Duty &amp; Sacrifice</a:t>
            </a:r>
          </a:p>
        </p:txBody>
      </p:sp>
      <p:pic>
        <p:nvPicPr>
          <p:cNvPr id="18" name="Picture 17">
            <a:extLst>
              <a:ext uri="{FF2B5EF4-FFF2-40B4-BE49-F238E27FC236}">
                <a16:creationId xmlns:a16="http://schemas.microsoft.com/office/drawing/2014/main" id="{5F53375D-7AFA-6281-EBFF-BE8D13269F62}"/>
              </a:ext>
            </a:extLst>
          </p:cNvPr>
          <p:cNvPicPr>
            <a:picLocks noChangeAspect="1"/>
          </p:cNvPicPr>
          <p:nvPr/>
        </p:nvPicPr>
        <p:blipFill>
          <a:blip r:embed="rId8"/>
          <a:stretch>
            <a:fillRect/>
          </a:stretch>
        </p:blipFill>
        <p:spPr>
          <a:xfrm>
            <a:off x="2302054" y="1580248"/>
            <a:ext cx="1438444" cy="1626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F34F5F1-3AE1-D528-6394-B7E5233BD958}"/>
              </a:ext>
            </a:extLst>
          </p:cNvPr>
          <p:cNvPicPr>
            <a:picLocks noChangeAspect="1"/>
          </p:cNvPicPr>
          <p:nvPr/>
        </p:nvPicPr>
        <p:blipFill>
          <a:blip r:embed="rId9"/>
          <a:stretch>
            <a:fillRect/>
          </a:stretch>
        </p:blipFill>
        <p:spPr>
          <a:xfrm>
            <a:off x="3865666" y="1605173"/>
            <a:ext cx="1436276" cy="1626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2">
            <a:extLst>
              <a:ext uri="{FF2B5EF4-FFF2-40B4-BE49-F238E27FC236}">
                <a16:creationId xmlns:a16="http://schemas.microsoft.com/office/drawing/2014/main" id="{BDA5642F-5D79-6C01-AFC2-2A5541813121}"/>
              </a:ext>
            </a:extLst>
          </p:cNvPr>
          <p:cNvGrpSpPr/>
          <p:nvPr/>
        </p:nvGrpSpPr>
        <p:grpSpPr>
          <a:xfrm>
            <a:off x="798637" y="3697949"/>
            <a:ext cx="3871230" cy="2804084"/>
            <a:chOff x="798134" y="3697949"/>
            <a:chExt cx="3748180" cy="2804084"/>
          </a:xfrm>
        </p:grpSpPr>
        <p:pic>
          <p:nvPicPr>
            <p:cNvPr id="13" name="Picture 12">
              <a:extLst>
                <a:ext uri="{FF2B5EF4-FFF2-40B4-BE49-F238E27FC236}">
                  <a16:creationId xmlns:a16="http://schemas.microsoft.com/office/drawing/2014/main" id="{89217870-31FB-29B0-792F-707A5A08894C}"/>
                </a:ext>
              </a:extLst>
            </p:cNvPr>
            <p:cNvPicPr>
              <a:picLocks noChangeAspect="1"/>
            </p:cNvPicPr>
            <p:nvPr/>
          </p:nvPicPr>
          <p:blipFill>
            <a:blip r:embed="rId10"/>
            <a:stretch>
              <a:fillRect/>
            </a:stretch>
          </p:blipFill>
          <p:spPr>
            <a:xfrm>
              <a:off x="798134" y="3697949"/>
              <a:ext cx="2270356" cy="1231480"/>
            </a:xfrm>
            <a:prstGeom prst="rect">
              <a:avLst/>
            </a:prstGeom>
          </p:spPr>
        </p:pic>
        <p:pic>
          <p:nvPicPr>
            <p:cNvPr id="20" name="Picture 19">
              <a:extLst>
                <a:ext uri="{FF2B5EF4-FFF2-40B4-BE49-F238E27FC236}">
                  <a16:creationId xmlns:a16="http://schemas.microsoft.com/office/drawing/2014/main" id="{DED22A1D-B6DA-0C6A-2FC9-4FBEFC987FE2}"/>
                </a:ext>
              </a:extLst>
            </p:cNvPr>
            <p:cNvPicPr>
              <a:picLocks noChangeAspect="1"/>
            </p:cNvPicPr>
            <p:nvPr/>
          </p:nvPicPr>
          <p:blipFill>
            <a:blip r:embed="rId11"/>
            <a:stretch>
              <a:fillRect/>
            </a:stretch>
          </p:blipFill>
          <p:spPr>
            <a:xfrm>
              <a:off x="2253764" y="4976539"/>
              <a:ext cx="2292550" cy="1525494"/>
            </a:xfrm>
            <a:prstGeom prst="rect">
              <a:avLst/>
            </a:prstGeom>
          </p:spPr>
        </p:pic>
      </p:grpSp>
    </p:spTree>
    <p:extLst>
      <p:ext uri="{BB962C8B-B14F-4D97-AF65-F5344CB8AC3E}">
        <p14:creationId xmlns:p14="http://schemas.microsoft.com/office/powerpoint/2010/main" val="94606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666171"/>
            <a:ext cx="12039600" cy="553998"/>
          </a:xfrm>
          <a:prstGeom prst="rect">
            <a:avLst/>
          </a:prstGeom>
          <a:noFill/>
        </p:spPr>
        <p:txBody>
          <a:bodyPr wrap="square" rtlCol="0">
            <a:spAutoFit/>
          </a:bodyPr>
          <a:lstStyle/>
          <a:p>
            <a:pPr defTabSz="874373">
              <a:defRPr/>
            </a:pPr>
            <a:r>
              <a:rPr lang="en-US" sz="1500" b="1">
                <a:solidFill>
                  <a:schemeClr val="tx1">
                    <a:lumMod val="75000"/>
                    <a:lumOff val="25000"/>
                  </a:schemeClr>
                </a:solidFill>
                <a:latin typeface="Arial" panose="020B0604020202020204" pitchFamily="34" charset="0"/>
                <a:cs typeface="Arial" panose="020B0604020202020204" pitchFamily="34" charset="0"/>
              </a:rPr>
              <a:t>AFRICOM Mission Statement:  </a:t>
            </a:r>
            <a:r>
              <a:rPr lang="en-US" sz="1500">
                <a:solidFill>
                  <a:schemeClr val="tx1">
                    <a:lumMod val="75000"/>
                    <a:lumOff val="25000"/>
                  </a:schemeClr>
                </a:solidFill>
                <a:latin typeface="Arial" panose="020B0604020202020204" pitchFamily="34" charset="0"/>
                <a:cs typeface="Arial" panose="020B0604020202020204" pitchFamily="34" charset="0"/>
              </a:rPr>
              <a:t>U.S. Africa Command, with partners, counters malign actors and transnational threats, responds to crises, and strengthens security forces in order to advance U.S. national interests and promote regional security, stability, and prosperity.</a:t>
            </a:r>
          </a:p>
        </p:txBody>
      </p:sp>
      <p:sp>
        <p:nvSpPr>
          <p:cNvPr id="5" name="Rectangle 4"/>
          <p:cNvSpPr/>
          <p:nvPr/>
        </p:nvSpPr>
        <p:spPr>
          <a:xfrm>
            <a:off x="0" y="3314700"/>
            <a:ext cx="12192000" cy="2369658"/>
          </a:xfrm>
          <a:prstGeom prst="rect">
            <a:avLst/>
          </a:prstGeom>
          <a:gradFill>
            <a:gsLst>
              <a:gs pos="20000">
                <a:srgbClr val="548235">
                  <a:alpha val="0"/>
                </a:srgbClr>
              </a:gs>
              <a:gs pos="100000">
                <a:srgbClr val="54823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0559" y="3321802"/>
            <a:ext cx="1665706" cy="2369658"/>
          </a:xfrm>
          <a:prstGeom prst="rect">
            <a:avLst/>
          </a:prstGeom>
          <a:gradFill>
            <a:gsLst>
              <a:gs pos="20000">
                <a:srgbClr val="548235">
                  <a:alpha val="0"/>
                </a:srgbClr>
              </a:gs>
              <a:gs pos="100000">
                <a:srgbClr val="54823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5" name="Straight Connector 824"/>
          <p:cNvCxnSpPr/>
          <p:nvPr/>
        </p:nvCxnSpPr>
        <p:spPr>
          <a:xfrm>
            <a:off x="1790700" y="1219200"/>
            <a:ext cx="0" cy="4591455"/>
          </a:xfrm>
          <a:prstGeom prst="line">
            <a:avLst/>
          </a:prstGeom>
          <a:noFill/>
          <a:ln w="6350" cap="flat" cmpd="sng" algn="ctr">
            <a:solidFill>
              <a:sysClr val="window" lastClr="FFFFFF">
                <a:lumMod val="75000"/>
              </a:sysClr>
            </a:solidFill>
            <a:prstDash val="solid"/>
            <a:miter lim="800000"/>
          </a:ln>
          <a:effectLst/>
        </p:spPr>
      </p:cxnSp>
      <p:sp>
        <p:nvSpPr>
          <p:cNvPr id="3" name="Text Placeholder 2"/>
          <p:cNvSpPr>
            <a:spLocks noGrp="1"/>
          </p:cNvSpPr>
          <p:nvPr>
            <p:ph type="body" sz="quarter" idx="10"/>
          </p:nvPr>
        </p:nvSpPr>
        <p:spPr/>
        <p:txBody>
          <a:bodyPr>
            <a:normAutofit lnSpcReduction="10000"/>
          </a:bodyPr>
          <a:lstStyle/>
          <a:p>
            <a:r>
              <a:rPr lang="en-US"/>
              <a:t>AFRICOM Campaign Plan</a:t>
            </a:r>
          </a:p>
        </p:txBody>
      </p:sp>
      <p:sp>
        <p:nvSpPr>
          <p:cNvPr id="10" name="TextBox 9"/>
          <p:cNvSpPr txBox="1"/>
          <p:nvPr/>
        </p:nvSpPr>
        <p:spPr>
          <a:xfrm>
            <a:off x="76200" y="3238500"/>
            <a:ext cx="1426671" cy="1323439"/>
          </a:xfrm>
          <a:prstGeom prst="rect">
            <a:avLst/>
          </a:prstGeom>
          <a:noFill/>
        </p:spPr>
        <p:txBody>
          <a:bodyPr wrap="square" rtlCol="0">
            <a:spAutoFit/>
          </a:bodyPr>
          <a:lstStyle/>
          <a:p>
            <a:pPr defTabSz="457200"/>
            <a:r>
              <a:rPr lang="en-US" sz="1600">
                <a:solidFill>
                  <a:prstClr val="black"/>
                </a:solidFill>
                <a:latin typeface="Arial" panose="020B0604020202020204" pitchFamily="34" charset="0"/>
                <a:cs typeface="Arial" panose="020B0604020202020204" pitchFamily="34" charset="0"/>
              </a:rPr>
              <a:t>Gain and Maintain </a:t>
            </a:r>
          </a:p>
          <a:p>
            <a:pPr defTabSz="457200"/>
            <a:r>
              <a:rPr lang="en-US" sz="1600">
                <a:solidFill>
                  <a:prstClr val="black"/>
                </a:solidFill>
                <a:latin typeface="Arial" panose="020B0604020202020204" pitchFamily="34" charset="0"/>
                <a:cs typeface="Arial" panose="020B0604020202020204" pitchFamily="34" charset="0"/>
              </a:rPr>
              <a:t>Strategic Access and Influence</a:t>
            </a:r>
          </a:p>
        </p:txBody>
      </p:sp>
      <p:sp>
        <p:nvSpPr>
          <p:cNvPr id="14" name="TextBox 13"/>
          <p:cNvSpPr txBox="1"/>
          <p:nvPr/>
        </p:nvSpPr>
        <p:spPr>
          <a:xfrm>
            <a:off x="1828546" y="3238500"/>
            <a:ext cx="1576790" cy="1815882"/>
          </a:xfrm>
          <a:prstGeom prst="rect">
            <a:avLst/>
          </a:prstGeom>
          <a:noFill/>
        </p:spPr>
        <p:txBody>
          <a:bodyPr wrap="square" rtlCol="0">
            <a:spAutoFit/>
          </a:bodyPr>
          <a:lstStyle/>
          <a:p>
            <a:pPr defTabSz="457200"/>
            <a:r>
              <a:rPr lang="en-US" sz="1600">
                <a:solidFill>
                  <a:prstClr val="black"/>
                </a:solidFill>
                <a:latin typeface="Arial" panose="020B0604020202020204" pitchFamily="34" charset="0"/>
                <a:cs typeface="Arial" panose="020B0604020202020204" pitchFamily="34" charset="0"/>
              </a:rPr>
              <a:t>Disrupt Violent Extremist</a:t>
            </a:r>
          </a:p>
          <a:p>
            <a:pPr defTabSz="457200"/>
            <a:r>
              <a:rPr lang="en-US" sz="1600">
                <a:solidFill>
                  <a:prstClr val="black"/>
                </a:solidFill>
                <a:latin typeface="Arial" panose="020B0604020202020204" pitchFamily="34" charset="0"/>
                <a:cs typeface="Arial" panose="020B0604020202020204" pitchFamily="34" charset="0"/>
              </a:rPr>
              <a:t>Organizations and Other Emerging Threats to </a:t>
            </a:r>
          </a:p>
          <a:p>
            <a:pPr defTabSz="457200"/>
            <a:r>
              <a:rPr lang="en-US" sz="1600">
                <a:solidFill>
                  <a:prstClr val="black"/>
                </a:solidFill>
                <a:latin typeface="Arial" panose="020B0604020202020204" pitchFamily="34" charset="0"/>
                <a:cs typeface="Arial" panose="020B0604020202020204" pitchFamily="34" charset="0"/>
              </a:rPr>
              <a:t>U.S. Interests</a:t>
            </a:r>
          </a:p>
        </p:txBody>
      </p:sp>
      <p:sp>
        <p:nvSpPr>
          <p:cNvPr id="19" name="TextBox 18"/>
          <p:cNvSpPr txBox="1"/>
          <p:nvPr/>
        </p:nvSpPr>
        <p:spPr>
          <a:xfrm>
            <a:off x="8486802" y="3238500"/>
            <a:ext cx="1623887" cy="1323439"/>
          </a:xfrm>
          <a:prstGeom prst="rect">
            <a:avLst/>
          </a:prstGeom>
          <a:noFill/>
        </p:spPr>
        <p:txBody>
          <a:bodyPr wrap="square" rtlCol="0">
            <a:spAutoFit/>
          </a:bodyPr>
          <a:lstStyle/>
          <a:p>
            <a:pPr defTabSz="457200"/>
            <a:r>
              <a:rPr lang="en-US" sz="1600">
                <a:solidFill>
                  <a:prstClr val="black"/>
                </a:solidFill>
                <a:latin typeface="Arial" panose="020B0604020202020204" pitchFamily="34" charset="0"/>
                <a:cs typeface="Arial" panose="020B0604020202020204" pitchFamily="34" charset="0"/>
              </a:rPr>
              <a:t>Prepare for and Respond to Crises to Protect U.S. Interests</a:t>
            </a:r>
          </a:p>
        </p:txBody>
      </p:sp>
      <p:sp>
        <p:nvSpPr>
          <p:cNvPr id="24" name="TextBox 23"/>
          <p:cNvSpPr txBox="1"/>
          <p:nvPr/>
        </p:nvSpPr>
        <p:spPr>
          <a:xfrm>
            <a:off x="10318701" y="3238500"/>
            <a:ext cx="1682799" cy="1815882"/>
          </a:xfrm>
          <a:prstGeom prst="rect">
            <a:avLst/>
          </a:prstGeom>
          <a:noFill/>
        </p:spPr>
        <p:txBody>
          <a:bodyPr wrap="square" rtlCol="0">
            <a:spAutoFit/>
          </a:bodyPr>
          <a:lstStyle/>
          <a:p>
            <a:pPr defTabSz="457200"/>
            <a:r>
              <a:rPr lang="en-US" sz="1600">
                <a:solidFill>
                  <a:prstClr val="black"/>
                </a:solidFill>
                <a:latin typeface="Arial" panose="020B0604020202020204" pitchFamily="34" charset="0"/>
                <a:cs typeface="Arial" panose="020B0604020202020204" pitchFamily="34" charset="0"/>
              </a:rPr>
              <a:t>Coordinate Action with Allies and Partners to Achieve Shared Security Objectives</a:t>
            </a:r>
          </a:p>
        </p:txBody>
      </p:sp>
      <p:cxnSp>
        <p:nvCxnSpPr>
          <p:cNvPr id="1054" name="Straight Connector 1053"/>
          <p:cNvCxnSpPr/>
          <p:nvPr/>
        </p:nvCxnSpPr>
        <p:spPr>
          <a:xfrm>
            <a:off x="3690255" y="1219200"/>
            <a:ext cx="0" cy="4591455"/>
          </a:xfrm>
          <a:prstGeom prst="line">
            <a:avLst/>
          </a:prstGeom>
          <a:noFill/>
          <a:ln w="6350" cap="flat" cmpd="sng" algn="ctr">
            <a:solidFill>
              <a:sysClr val="window" lastClr="FFFFFF">
                <a:lumMod val="75000"/>
              </a:sysClr>
            </a:solidFill>
            <a:prstDash val="solid"/>
            <a:miter lim="800000"/>
          </a:ln>
          <a:effectLst/>
        </p:spPr>
      </p:cxnSp>
      <p:cxnSp>
        <p:nvCxnSpPr>
          <p:cNvPr id="1055" name="Straight Connector 1054"/>
          <p:cNvCxnSpPr/>
          <p:nvPr/>
        </p:nvCxnSpPr>
        <p:spPr>
          <a:xfrm>
            <a:off x="8458200" y="1219200"/>
            <a:ext cx="0" cy="4591455"/>
          </a:xfrm>
          <a:prstGeom prst="line">
            <a:avLst/>
          </a:prstGeom>
          <a:noFill/>
          <a:ln w="6350" cap="flat" cmpd="sng" algn="ctr">
            <a:solidFill>
              <a:sysClr val="window" lastClr="FFFFFF">
                <a:lumMod val="75000"/>
              </a:sysClr>
            </a:solidFill>
            <a:prstDash val="solid"/>
            <a:miter lim="800000"/>
          </a:ln>
          <a:effectLst/>
        </p:spPr>
      </p:cxnSp>
      <p:cxnSp>
        <p:nvCxnSpPr>
          <p:cNvPr id="1056" name="Straight Connector 1055"/>
          <p:cNvCxnSpPr/>
          <p:nvPr/>
        </p:nvCxnSpPr>
        <p:spPr>
          <a:xfrm>
            <a:off x="10291510" y="1219200"/>
            <a:ext cx="0" cy="4591455"/>
          </a:xfrm>
          <a:prstGeom prst="line">
            <a:avLst/>
          </a:prstGeom>
          <a:noFill/>
          <a:ln w="6350" cap="flat" cmpd="sng" algn="ctr">
            <a:solidFill>
              <a:sysClr val="window" lastClr="FFFFFF">
                <a:lumMod val="75000"/>
              </a:sysClr>
            </a:solidFill>
            <a:prstDash val="solid"/>
            <a:miter lim="800000"/>
          </a:ln>
          <a:effectLst/>
        </p:spPr>
      </p:cxnSp>
      <p:sp>
        <p:nvSpPr>
          <p:cNvPr id="59" name="Rectangle 58"/>
          <p:cNvSpPr/>
          <p:nvPr/>
        </p:nvSpPr>
        <p:spPr bwMode="auto">
          <a:xfrm>
            <a:off x="0" y="5722458"/>
            <a:ext cx="12192000" cy="649999"/>
          </a:xfrm>
          <a:prstGeom prst="rect">
            <a:avLst/>
          </a:prstGeom>
          <a:solidFill>
            <a:schemeClr val="accent6">
              <a:lumMod val="75000"/>
            </a:schemeClr>
          </a:solidFill>
          <a:ln w="9525" cap="flat" cmpd="sng" algn="ctr">
            <a:noFill/>
            <a:prstDash val="solid"/>
            <a:round/>
            <a:headEnd type="none" w="med" len="med"/>
            <a:tailEnd type="none" w="med" len="med"/>
          </a:ln>
          <a:effectLst>
            <a:innerShdw blurRad="63500" dist="38100" dir="16200000">
              <a:prstClr val="black">
                <a:alpha val="15000"/>
              </a:prstClr>
            </a:innerShdw>
          </a:effectLst>
        </p:spPr>
        <p:txBody>
          <a:bodyPr vert="horz" wrap="square" lIns="91440" tIns="45720" rIns="91440" bIns="45720" numCol="1" rtlCol="0" anchor="t" anchorCtr="0" compatLnSpc="1">
            <a:prstTxWarp prst="textNoShape">
              <a:avLst/>
            </a:prstTxWarp>
          </a:bodyPr>
          <a:lstStyle/>
          <a:p>
            <a:pPr algn="ctr">
              <a:defRPr/>
            </a:pPr>
            <a:endParaRPr lang="en-US" sz="1600">
              <a:solidFill>
                <a:schemeClr val="bg1"/>
              </a:solidFill>
              <a:latin typeface="Arial" charset="0"/>
            </a:endParaRPr>
          </a:p>
        </p:txBody>
      </p:sp>
      <p:sp>
        <p:nvSpPr>
          <p:cNvPr id="58" name="TextBox 57"/>
          <p:cNvSpPr txBox="1"/>
          <p:nvPr/>
        </p:nvSpPr>
        <p:spPr>
          <a:xfrm>
            <a:off x="16718" y="5725608"/>
            <a:ext cx="12099082" cy="646331"/>
          </a:xfrm>
          <a:prstGeom prst="rect">
            <a:avLst/>
          </a:prstGeom>
          <a:noFill/>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End State:  </a:t>
            </a:r>
            <a:r>
              <a:rPr lang="en-US" sz="1200">
                <a:solidFill>
                  <a:schemeClr val="bg1"/>
                </a:solidFill>
                <a:latin typeface="Arial" panose="020B0604020202020204" pitchFamily="34" charset="0"/>
                <a:cs typeface="Arial" panose="020B0604020202020204" pitchFamily="34" charset="0"/>
              </a:rPr>
              <a:t>Adversary and competitor activities in Africa are effectively identified, countered, disrupted, or deterred. VEOs no longer pose a threat to the U.S. homeland; AFRICOM retains the strategic and operational access, influence, and partnerships necessary to conduct crisis and contingency operations. AFRICOM actions contribute to DoD and whole of government efforts to enhance regional security, stability, and prosperity.</a:t>
            </a:r>
          </a:p>
        </p:txBody>
      </p:sp>
      <p:sp>
        <p:nvSpPr>
          <p:cNvPr id="35" name="TextBox 34"/>
          <p:cNvSpPr txBox="1"/>
          <p:nvPr/>
        </p:nvSpPr>
        <p:spPr>
          <a:xfrm>
            <a:off x="3755445" y="1180478"/>
            <a:ext cx="1229060" cy="355761"/>
          </a:xfrm>
          <a:prstGeom prst="rect">
            <a:avLst/>
          </a:prstGeom>
          <a:noFill/>
        </p:spPr>
        <p:txBody>
          <a:bodyPr wrap="none" lIns="0" rtlCol="0">
            <a:spAutoFit/>
          </a:bodyPr>
          <a:lstStyle/>
          <a:p>
            <a:pPr algn="ctr" defTabSz="874373">
              <a:defRPr/>
            </a:pPr>
            <a:r>
              <a:rPr lang="en-US" sz="1000" b="1">
                <a:solidFill>
                  <a:srgbClr val="FFFFFF"/>
                </a:solidFill>
                <a:latin typeface="Arial" panose="020B0604020202020204" pitchFamily="34" charset="0"/>
                <a:cs typeface="Arial" panose="020B0604020202020204" pitchFamily="34" charset="0"/>
              </a:rPr>
              <a:t>AFRICOM Priority</a:t>
            </a:r>
          </a:p>
          <a:p>
            <a:pPr algn="ctr" defTabSz="874373">
              <a:defRPr/>
            </a:pPr>
            <a:r>
              <a:rPr lang="en-US" sz="1000">
                <a:solidFill>
                  <a:srgbClr val="FFFFFF"/>
                </a:solidFill>
                <a:latin typeface="Arial" panose="020B0604020202020204" pitchFamily="34" charset="0"/>
                <a:cs typeface="Arial" panose="020B0604020202020204" pitchFamily="34" charset="0"/>
              </a:rPr>
              <a:t>Country List (APCL)</a:t>
            </a:r>
          </a:p>
        </p:txBody>
      </p:sp>
      <p:sp>
        <p:nvSpPr>
          <p:cNvPr id="88" name="TextBox 87"/>
          <p:cNvSpPr txBox="1"/>
          <p:nvPr/>
        </p:nvSpPr>
        <p:spPr>
          <a:xfrm>
            <a:off x="4064260" y="1238332"/>
            <a:ext cx="2146040" cy="317086"/>
          </a:xfrm>
          <a:prstGeom prst="rect">
            <a:avLst/>
          </a:prstGeom>
          <a:noFill/>
        </p:spPr>
        <p:txBody>
          <a:bodyPr wrap="square" lIns="0" rtlCol="0">
            <a:spAutoFit/>
          </a:bodyPr>
          <a:lstStyle/>
          <a:p>
            <a:pPr defTabSz="874373">
              <a:defRPr/>
            </a:pPr>
            <a:r>
              <a:rPr lang="en-US" sz="800" b="1">
                <a:solidFill>
                  <a:srgbClr val="FFFFFF"/>
                </a:solidFill>
                <a:latin typeface="Arial" panose="020B0604020202020204" pitchFamily="34" charset="0"/>
                <a:cs typeface="Arial" panose="020B0604020202020204" pitchFamily="34" charset="0"/>
              </a:rPr>
              <a:t>AFRICOM Priority Country List </a:t>
            </a:r>
          </a:p>
          <a:p>
            <a:pPr defTabSz="874373">
              <a:defRPr/>
            </a:pPr>
            <a:r>
              <a:rPr lang="en-US" sz="800" b="1">
                <a:solidFill>
                  <a:srgbClr val="FFFFFF"/>
                </a:solidFill>
                <a:latin typeface="Arial" panose="020B0604020202020204" pitchFamily="34" charset="0"/>
                <a:cs typeface="Arial" panose="020B0604020202020204" pitchFamily="34" charset="0"/>
              </a:rPr>
              <a:t>(APCL</a:t>
            </a:r>
            <a:r>
              <a:rPr lang="en-US" sz="800">
                <a:solidFill>
                  <a:srgbClr val="FFFFFF"/>
                </a:solidFill>
                <a:latin typeface="Arial" panose="020B0604020202020204" pitchFamily="34" charset="0"/>
                <a:cs typeface="Arial" panose="020B0604020202020204" pitchFamily="34" charset="0"/>
              </a:rPr>
              <a:t>)</a:t>
            </a:r>
          </a:p>
        </p:txBody>
      </p:sp>
      <p:cxnSp>
        <p:nvCxnSpPr>
          <p:cNvPr id="55" name="Straight Connector 54"/>
          <p:cNvCxnSpPr/>
          <p:nvPr/>
        </p:nvCxnSpPr>
        <p:spPr>
          <a:xfrm>
            <a:off x="7315200" y="5344590"/>
            <a:ext cx="0" cy="338554"/>
          </a:xfrm>
          <a:prstGeom prst="line">
            <a:avLst/>
          </a:prstGeom>
          <a:noFill/>
          <a:ln w="6350" cap="flat" cmpd="sng" algn="ctr">
            <a:solidFill>
              <a:sysClr val="window" lastClr="FFFFFF">
                <a:lumMod val="75000"/>
              </a:sysClr>
            </a:solidFill>
            <a:prstDash val="solid"/>
            <a:miter lim="800000"/>
          </a:ln>
          <a:effectLst/>
        </p:spPr>
      </p:cxnSp>
      <p:cxnSp>
        <p:nvCxnSpPr>
          <p:cNvPr id="60" name="Straight Connector 59"/>
          <p:cNvCxnSpPr/>
          <p:nvPr/>
        </p:nvCxnSpPr>
        <p:spPr>
          <a:xfrm>
            <a:off x="6107800" y="5344590"/>
            <a:ext cx="0" cy="338554"/>
          </a:xfrm>
          <a:prstGeom prst="line">
            <a:avLst/>
          </a:prstGeom>
          <a:noFill/>
          <a:ln w="6350" cap="flat" cmpd="sng" algn="ctr">
            <a:solidFill>
              <a:sysClr val="window" lastClr="FFFFFF">
                <a:lumMod val="75000"/>
              </a:sysClr>
            </a:solidFill>
            <a:prstDash val="solid"/>
            <a:miter lim="800000"/>
          </a:ln>
          <a:effectLst/>
        </p:spPr>
      </p:cxnSp>
      <p:cxnSp>
        <p:nvCxnSpPr>
          <p:cNvPr id="61" name="Straight Connector 60"/>
          <p:cNvCxnSpPr/>
          <p:nvPr/>
        </p:nvCxnSpPr>
        <p:spPr>
          <a:xfrm>
            <a:off x="4533900" y="5344590"/>
            <a:ext cx="0" cy="338554"/>
          </a:xfrm>
          <a:prstGeom prst="line">
            <a:avLst/>
          </a:prstGeom>
          <a:noFill/>
          <a:ln w="6350" cap="flat" cmpd="sng" algn="ctr">
            <a:solidFill>
              <a:sysClr val="window" lastClr="FFFFFF">
                <a:lumMod val="75000"/>
              </a:sysClr>
            </a:solidFill>
            <a:prstDash val="solid"/>
            <a:miter lim="800000"/>
          </a:ln>
          <a:effectLst/>
        </p:spPr>
      </p:cxnSp>
      <p:sp>
        <p:nvSpPr>
          <p:cNvPr id="68" name="Rounded Rectangle 67"/>
          <p:cNvSpPr/>
          <p:nvPr/>
        </p:nvSpPr>
        <p:spPr>
          <a:xfrm>
            <a:off x="3967118" y="1239419"/>
            <a:ext cx="4262482" cy="4414932"/>
          </a:xfrm>
          <a:prstGeom prst="roundRect">
            <a:avLst>
              <a:gd name="adj" fmla="val 1788"/>
            </a:avLst>
          </a:prstGeom>
          <a:blipFill>
            <a:blip r:embed="rId3"/>
            <a:stretch>
              <a:fillRect/>
            </a:stretch>
          </a:blipFill>
          <a:ln w="12700" cap="flat" cmpd="sng" algn="ctr">
            <a:noFill/>
            <a:prstDash val="solid"/>
            <a:miter lim="800000"/>
          </a:ln>
          <a:effectLst>
            <a:outerShdw blurRad="63500" dist="508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p:cNvGrpSpPr/>
          <p:nvPr/>
        </p:nvGrpSpPr>
        <p:grpSpPr>
          <a:xfrm>
            <a:off x="4259379" y="4864173"/>
            <a:ext cx="1983556" cy="525529"/>
            <a:chOff x="5216513" y="5528463"/>
            <a:chExt cx="1845793" cy="489030"/>
          </a:xfrm>
        </p:grpSpPr>
        <p:sp>
          <p:nvSpPr>
            <p:cNvPr id="70" name="TextBox 69"/>
            <p:cNvSpPr txBox="1"/>
            <p:nvPr/>
          </p:nvSpPr>
          <p:spPr>
            <a:xfrm>
              <a:off x="5395407" y="5528463"/>
              <a:ext cx="1459344" cy="241663"/>
            </a:xfrm>
            <a:prstGeom prst="rect">
              <a:avLst/>
            </a:prstGeom>
            <a:noFill/>
          </p:spPr>
          <p:txBody>
            <a:bodyPr wrap="none" rtlCol="0">
              <a:spAutoFit/>
            </a:bodyPr>
            <a:lstStyle/>
            <a:p>
              <a:pPr defTabSz="874373">
                <a:defRPr/>
              </a:pPr>
              <a:r>
                <a:rPr lang="en-US" sz="900" kern="0">
                  <a:solidFill>
                    <a:srgbClr val="FFFFFF"/>
                  </a:solidFill>
                  <a:cs typeface="Arial" panose="020B0604020202020204" pitchFamily="34" charset="0"/>
                </a:rPr>
                <a:t>Geostrategic Chokepoint</a:t>
              </a:r>
            </a:p>
          </p:txBody>
        </p:sp>
        <p:sp>
          <p:nvSpPr>
            <p:cNvPr id="71" name="TextBox 70"/>
            <p:cNvSpPr txBox="1"/>
            <p:nvPr/>
          </p:nvSpPr>
          <p:spPr>
            <a:xfrm>
              <a:off x="5397057" y="5775830"/>
              <a:ext cx="1665249" cy="241663"/>
            </a:xfrm>
            <a:prstGeom prst="rect">
              <a:avLst/>
            </a:prstGeom>
            <a:noFill/>
          </p:spPr>
          <p:txBody>
            <a:bodyPr wrap="none" rtlCol="0">
              <a:spAutoFit/>
            </a:bodyPr>
            <a:lstStyle/>
            <a:p>
              <a:pPr defTabSz="874373">
                <a:defRPr/>
              </a:pPr>
              <a:r>
                <a:rPr lang="en-US" sz="900" kern="0">
                  <a:solidFill>
                    <a:srgbClr val="FFFFFF"/>
                  </a:solidFill>
                  <a:cs typeface="Arial" panose="020B0604020202020204" pitchFamily="34" charset="0"/>
                </a:rPr>
                <a:t>Sea Lines of Communication</a:t>
              </a:r>
            </a:p>
          </p:txBody>
        </p:sp>
        <p:cxnSp>
          <p:nvCxnSpPr>
            <p:cNvPr id="72" name="Straight Connector 71"/>
            <p:cNvCxnSpPr/>
            <p:nvPr/>
          </p:nvCxnSpPr>
          <p:spPr>
            <a:xfrm flipH="1">
              <a:off x="5254270" y="5891711"/>
              <a:ext cx="119420" cy="0"/>
            </a:xfrm>
            <a:prstGeom prst="line">
              <a:avLst/>
            </a:prstGeom>
            <a:noFill/>
            <a:ln w="19050" cap="flat" cmpd="sng" algn="ctr">
              <a:solidFill>
                <a:sysClr val="window" lastClr="FFFFFF"/>
              </a:solidFill>
              <a:prstDash val="solid"/>
              <a:miter lim="800000"/>
            </a:ln>
            <a:effectLst/>
          </p:spPr>
        </p:cxnSp>
        <p:sp>
          <p:nvSpPr>
            <p:cNvPr id="73" name="Isosceles Triangle 72"/>
            <p:cNvSpPr/>
            <p:nvPr/>
          </p:nvSpPr>
          <p:spPr>
            <a:xfrm rot="16200000">
              <a:off x="5214226" y="5872207"/>
              <a:ext cx="43607" cy="39034"/>
            </a:xfrm>
            <a:prstGeom prst="triangle">
              <a:avLst/>
            </a:prstGeom>
            <a:solidFill>
              <a:sysClr val="window" lastClr="FFFFFF"/>
            </a:solidFill>
            <a:ln w="12700" cap="flat" cmpd="sng" algn="ctr">
              <a:noFill/>
              <a:prstDash val="solid"/>
              <a:miter lim="800000"/>
            </a:ln>
            <a:effectLst/>
          </p:spPr>
          <p:txBody>
            <a:bodyPr rtlCol="0" anchor="ctr"/>
            <a:lstStyle/>
            <a:p>
              <a:pPr algn="ctr" defTabSz="457200">
                <a:defRPr/>
              </a:pPr>
              <a:endParaRPr lang="en-US" sz="450" kern="0">
                <a:solidFill>
                  <a:prstClr val="white"/>
                </a:solidFill>
                <a:latin typeface="Calibri" panose="020F0502020204030204"/>
              </a:endParaRPr>
            </a:p>
          </p:txBody>
        </p:sp>
        <p:sp>
          <p:nvSpPr>
            <p:cNvPr id="74" name="Isosceles Triangle 73"/>
            <p:cNvSpPr/>
            <p:nvPr/>
          </p:nvSpPr>
          <p:spPr>
            <a:xfrm rot="5400000">
              <a:off x="5370186" y="5872204"/>
              <a:ext cx="43607" cy="39034"/>
            </a:xfrm>
            <a:prstGeom prst="triangle">
              <a:avLst/>
            </a:prstGeom>
            <a:solidFill>
              <a:sysClr val="window" lastClr="FFFFFF"/>
            </a:solidFill>
            <a:ln w="12700" cap="flat" cmpd="sng" algn="ctr">
              <a:noFill/>
              <a:prstDash val="solid"/>
              <a:miter lim="800000"/>
            </a:ln>
            <a:effectLst/>
          </p:spPr>
          <p:txBody>
            <a:bodyPr rtlCol="0" anchor="ctr"/>
            <a:lstStyle/>
            <a:p>
              <a:pPr algn="ctr" defTabSz="457200">
                <a:defRPr/>
              </a:pPr>
              <a:endParaRPr lang="en-US" sz="450" kern="0">
                <a:solidFill>
                  <a:prstClr val="white"/>
                </a:solidFill>
                <a:latin typeface="Calibri" panose="020F0502020204030204"/>
              </a:endParaRPr>
            </a:p>
          </p:txBody>
        </p:sp>
        <p:grpSp>
          <p:nvGrpSpPr>
            <p:cNvPr id="75" name="Group 74"/>
            <p:cNvGrpSpPr/>
            <p:nvPr/>
          </p:nvGrpSpPr>
          <p:grpSpPr>
            <a:xfrm>
              <a:off x="5256568" y="5568029"/>
              <a:ext cx="148504" cy="144621"/>
              <a:chOff x="3013450" y="4940882"/>
              <a:chExt cx="154413" cy="154413"/>
            </a:xfrm>
          </p:grpSpPr>
          <p:sp>
            <p:nvSpPr>
              <p:cNvPr id="76" name="Oval 75"/>
              <p:cNvSpPr/>
              <p:nvPr/>
            </p:nvSpPr>
            <p:spPr>
              <a:xfrm>
                <a:off x="3013450" y="4940882"/>
                <a:ext cx="154413" cy="154413"/>
              </a:xfrm>
              <a:prstGeom prst="ellipse">
                <a:avLst/>
              </a:prstGeom>
              <a:noFill/>
              <a:ln w="28575" cap="flat" cmpd="sng" algn="ctr">
                <a:solidFill>
                  <a:srgbClr val="FFFFFF"/>
                </a:solidFill>
                <a:prstDash val="solid"/>
                <a:miter lim="800000"/>
              </a:ln>
              <a:effectLst/>
            </p:spPr>
            <p:txBody>
              <a:bodyPr rtlCol="0" anchor="ctr"/>
              <a:lstStyle/>
              <a:p>
                <a:pPr algn="ctr" defTabSz="457200">
                  <a:defRPr/>
                </a:pPr>
                <a:endParaRPr lang="en-US" sz="450" kern="0">
                  <a:solidFill>
                    <a:prstClr val="white"/>
                  </a:solidFill>
                  <a:latin typeface="Calibri" panose="020F0502020204030204"/>
                </a:endParaRPr>
              </a:p>
            </p:txBody>
          </p:sp>
          <p:sp>
            <p:nvSpPr>
              <p:cNvPr id="77" name="Oval 76"/>
              <p:cNvSpPr/>
              <p:nvPr/>
            </p:nvSpPr>
            <p:spPr>
              <a:xfrm>
                <a:off x="3058652" y="4986084"/>
                <a:ext cx="64008" cy="64008"/>
              </a:xfrm>
              <a:prstGeom prst="ellipse">
                <a:avLst/>
              </a:prstGeom>
              <a:solidFill>
                <a:srgbClr val="FF7200"/>
              </a:solidFill>
              <a:ln w="12700" cap="flat" cmpd="sng" algn="ctr">
                <a:noFill/>
                <a:prstDash val="solid"/>
                <a:miter lim="800000"/>
              </a:ln>
              <a:effectLst/>
            </p:spPr>
            <p:txBody>
              <a:bodyPr rtlCol="0" anchor="ctr"/>
              <a:lstStyle/>
              <a:p>
                <a:pPr algn="ctr" defTabSz="457200">
                  <a:defRPr/>
                </a:pPr>
                <a:endParaRPr lang="en-US" kern="0">
                  <a:solidFill>
                    <a:prstClr val="white"/>
                  </a:solidFill>
                  <a:latin typeface="Calibri" panose="020F0502020204030204"/>
                </a:endParaRPr>
              </a:p>
            </p:txBody>
          </p:sp>
        </p:grpSp>
      </p:grpSp>
      <p:sp>
        <p:nvSpPr>
          <p:cNvPr id="79" name="Rectangle 78"/>
          <p:cNvSpPr/>
          <p:nvPr/>
        </p:nvSpPr>
        <p:spPr>
          <a:xfrm>
            <a:off x="1853239" y="3321802"/>
            <a:ext cx="1770771" cy="2369658"/>
          </a:xfrm>
          <a:prstGeom prst="rect">
            <a:avLst/>
          </a:prstGeom>
          <a:gradFill>
            <a:gsLst>
              <a:gs pos="20000">
                <a:srgbClr val="548235">
                  <a:alpha val="0"/>
                </a:srgbClr>
              </a:gs>
              <a:gs pos="100000">
                <a:srgbClr val="54823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8554328" y="3313486"/>
            <a:ext cx="1737182" cy="2369658"/>
          </a:xfrm>
          <a:prstGeom prst="rect">
            <a:avLst/>
          </a:prstGeom>
          <a:gradFill>
            <a:gsLst>
              <a:gs pos="20000">
                <a:srgbClr val="548235">
                  <a:alpha val="0"/>
                </a:srgbClr>
              </a:gs>
              <a:gs pos="100000">
                <a:srgbClr val="54823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0363201" y="3321802"/>
            <a:ext cx="1790700" cy="2369658"/>
          </a:xfrm>
          <a:prstGeom prst="rect">
            <a:avLst/>
          </a:prstGeom>
          <a:gradFill>
            <a:gsLst>
              <a:gs pos="20000">
                <a:srgbClr val="548235">
                  <a:alpha val="0"/>
                </a:srgbClr>
              </a:gs>
              <a:gs pos="100000">
                <a:srgbClr val="54823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6200" y="1581616"/>
            <a:ext cx="1794474" cy="1631216"/>
          </a:xfrm>
          <a:prstGeom prst="rect">
            <a:avLst/>
          </a:prstGeom>
          <a:noFill/>
        </p:spPr>
        <p:txBody>
          <a:bodyPr wrap="square" rtlCol="0">
            <a:spAutoFit/>
          </a:bodyPr>
          <a:lstStyle/>
          <a:p>
            <a:pPr defTabSz="874373">
              <a:defRPr/>
            </a:pPr>
            <a:r>
              <a:rPr lang="en-US" sz="2000" b="1">
                <a:solidFill>
                  <a:srgbClr val="194881"/>
                </a:solidFill>
                <a:latin typeface="Arial" panose="020B0604020202020204" pitchFamily="34" charset="0"/>
                <a:cs typeface="Arial" panose="020B0604020202020204" pitchFamily="34" charset="0"/>
              </a:rPr>
              <a:t>Campaign Objective </a:t>
            </a:r>
          </a:p>
          <a:p>
            <a:pPr defTabSz="874373">
              <a:defRPr/>
            </a:pPr>
            <a:r>
              <a:rPr lang="en-US" sz="2000">
                <a:solidFill>
                  <a:srgbClr val="FC7608"/>
                </a:solidFill>
                <a:latin typeface="Arial" panose="020B0604020202020204" pitchFamily="34" charset="0"/>
                <a:cs typeface="Arial" panose="020B0604020202020204" pitchFamily="34" charset="0"/>
              </a:rPr>
              <a:t>Ensure Access and Influence</a:t>
            </a:r>
          </a:p>
        </p:txBody>
      </p:sp>
      <p:sp>
        <p:nvSpPr>
          <p:cNvPr id="46" name="TextBox 45"/>
          <p:cNvSpPr txBox="1"/>
          <p:nvPr/>
        </p:nvSpPr>
        <p:spPr>
          <a:xfrm>
            <a:off x="1292332" y="1028700"/>
            <a:ext cx="612668" cy="1015663"/>
          </a:xfrm>
          <a:prstGeom prst="rect">
            <a:avLst/>
          </a:prstGeom>
          <a:noFill/>
        </p:spPr>
        <p:txBody>
          <a:bodyPr wrap="none" rtlCol="0">
            <a:spAutoFit/>
          </a:bodyPr>
          <a:lstStyle/>
          <a:p>
            <a:pPr defTabSz="874373">
              <a:defRPr/>
            </a:pPr>
            <a:r>
              <a:rPr lang="en-US" sz="6000" b="1">
                <a:solidFill>
                  <a:srgbClr val="194881">
                    <a:alpha val="25000"/>
                  </a:srgbClr>
                </a:solidFill>
                <a:latin typeface="Arial" panose="020B0604020202020204" pitchFamily="34" charset="0"/>
                <a:cs typeface="Arial" panose="020B0604020202020204" pitchFamily="34" charset="0"/>
              </a:rPr>
              <a:t>1</a:t>
            </a:r>
          </a:p>
        </p:txBody>
      </p:sp>
      <p:sp>
        <p:nvSpPr>
          <p:cNvPr id="47" name="TextBox 46"/>
          <p:cNvSpPr txBox="1"/>
          <p:nvPr/>
        </p:nvSpPr>
        <p:spPr>
          <a:xfrm>
            <a:off x="1828546" y="1581616"/>
            <a:ext cx="1569183" cy="1323439"/>
          </a:xfrm>
          <a:prstGeom prst="rect">
            <a:avLst/>
          </a:prstGeom>
          <a:noFill/>
        </p:spPr>
        <p:txBody>
          <a:bodyPr wrap="square" rtlCol="0">
            <a:spAutoFit/>
          </a:bodyPr>
          <a:lstStyle/>
          <a:p>
            <a:pPr defTabSz="874373">
              <a:defRPr/>
            </a:pPr>
            <a:r>
              <a:rPr lang="en-US" sz="2000" b="1">
                <a:solidFill>
                  <a:srgbClr val="194881"/>
                </a:solidFill>
                <a:latin typeface="Arial" panose="020B0604020202020204" pitchFamily="34" charset="0"/>
                <a:cs typeface="Arial" panose="020B0604020202020204" pitchFamily="34" charset="0"/>
              </a:rPr>
              <a:t>Campaign Objective </a:t>
            </a:r>
          </a:p>
          <a:p>
            <a:pPr defTabSz="874373">
              <a:defRPr/>
            </a:pPr>
            <a:r>
              <a:rPr lang="en-US" sz="2000">
                <a:solidFill>
                  <a:srgbClr val="FC7608"/>
                </a:solidFill>
                <a:latin typeface="Arial" panose="020B0604020202020204" pitchFamily="34" charset="0"/>
                <a:cs typeface="Arial" panose="020B0604020202020204" pitchFamily="34" charset="0"/>
              </a:rPr>
              <a:t>Counter Threats</a:t>
            </a:r>
          </a:p>
        </p:txBody>
      </p:sp>
      <p:sp>
        <p:nvSpPr>
          <p:cNvPr id="48" name="TextBox 47"/>
          <p:cNvSpPr txBox="1"/>
          <p:nvPr/>
        </p:nvSpPr>
        <p:spPr>
          <a:xfrm>
            <a:off x="3121132" y="1028700"/>
            <a:ext cx="612668" cy="1015663"/>
          </a:xfrm>
          <a:prstGeom prst="rect">
            <a:avLst/>
          </a:prstGeom>
          <a:noFill/>
        </p:spPr>
        <p:txBody>
          <a:bodyPr wrap="none" rtlCol="0">
            <a:spAutoFit/>
          </a:bodyPr>
          <a:lstStyle/>
          <a:p>
            <a:pPr defTabSz="874373">
              <a:defRPr/>
            </a:pPr>
            <a:r>
              <a:rPr lang="en-US" sz="6000" b="1">
                <a:solidFill>
                  <a:srgbClr val="194881">
                    <a:alpha val="25000"/>
                  </a:srgbClr>
                </a:solidFill>
                <a:latin typeface="Arial" panose="020B0604020202020204" pitchFamily="34" charset="0"/>
                <a:cs typeface="Arial" panose="020B0604020202020204" pitchFamily="34" charset="0"/>
              </a:rPr>
              <a:t>2</a:t>
            </a:r>
          </a:p>
        </p:txBody>
      </p:sp>
      <p:sp>
        <p:nvSpPr>
          <p:cNvPr id="49" name="TextBox 48"/>
          <p:cNvSpPr txBox="1"/>
          <p:nvPr/>
        </p:nvSpPr>
        <p:spPr>
          <a:xfrm>
            <a:off x="8486802" y="1518061"/>
            <a:ext cx="1656191" cy="1323439"/>
          </a:xfrm>
          <a:prstGeom prst="rect">
            <a:avLst/>
          </a:prstGeom>
          <a:noFill/>
        </p:spPr>
        <p:txBody>
          <a:bodyPr wrap="square" rtlCol="0">
            <a:spAutoFit/>
          </a:bodyPr>
          <a:lstStyle/>
          <a:p>
            <a:pPr defTabSz="874373">
              <a:defRPr/>
            </a:pPr>
            <a:r>
              <a:rPr lang="en-US" sz="2000" b="1">
                <a:solidFill>
                  <a:srgbClr val="194881"/>
                </a:solidFill>
                <a:latin typeface="Arial" panose="020B0604020202020204" pitchFamily="34" charset="0"/>
                <a:cs typeface="Arial" panose="020B0604020202020204" pitchFamily="34" charset="0"/>
              </a:rPr>
              <a:t>Campaign Objective </a:t>
            </a:r>
          </a:p>
          <a:p>
            <a:pPr defTabSz="874373">
              <a:defRPr/>
            </a:pPr>
            <a:r>
              <a:rPr lang="en-US" sz="2000">
                <a:solidFill>
                  <a:srgbClr val="FC7608"/>
                </a:solidFill>
                <a:latin typeface="Arial" panose="020B0604020202020204" pitchFamily="34" charset="0"/>
                <a:cs typeface="Arial" panose="020B0604020202020204" pitchFamily="34" charset="0"/>
              </a:rPr>
              <a:t>Respond to Crisis</a:t>
            </a:r>
          </a:p>
        </p:txBody>
      </p:sp>
      <p:sp>
        <p:nvSpPr>
          <p:cNvPr id="50" name="TextBox 49"/>
          <p:cNvSpPr txBox="1"/>
          <p:nvPr/>
        </p:nvSpPr>
        <p:spPr>
          <a:xfrm>
            <a:off x="9712432" y="976446"/>
            <a:ext cx="612668" cy="1015663"/>
          </a:xfrm>
          <a:prstGeom prst="rect">
            <a:avLst/>
          </a:prstGeom>
          <a:noFill/>
        </p:spPr>
        <p:txBody>
          <a:bodyPr wrap="none" rtlCol="0">
            <a:spAutoFit/>
          </a:bodyPr>
          <a:lstStyle/>
          <a:p>
            <a:pPr defTabSz="874373">
              <a:defRPr/>
            </a:pPr>
            <a:r>
              <a:rPr lang="en-US" sz="6000" b="1">
                <a:solidFill>
                  <a:srgbClr val="194881">
                    <a:alpha val="25000"/>
                  </a:srgbClr>
                </a:solidFill>
                <a:latin typeface="Arial" panose="020B0604020202020204" pitchFamily="34" charset="0"/>
                <a:cs typeface="Arial" panose="020B0604020202020204" pitchFamily="34" charset="0"/>
              </a:rPr>
              <a:t>3</a:t>
            </a:r>
          </a:p>
        </p:txBody>
      </p:sp>
      <p:sp>
        <p:nvSpPr>
          <p:cNvPr id="51" name="TextBox 50"/>
          <p:cNvSpPr txBox="1"/>
          <p:nvPr/>
        </p:nvSpPr>
        <p:spPr>
          <a:xfrm>
            <a:off x="10318701" y="1494526"/>
            <a:ext cx="1486544" cy="1631216"/>
          </a:xfrm>
          <a:prstGeom prst="rect">
            <a:avLst/>
          </a:prstGeom>
          <a:noFill/>
        </p:spPr>
        <p:txBody>
          <a:bodyPr wrap="square" rtlCol="0">
            <a:spAutoFit/>
          </a:bodyPr>
          <a:lstStyle/>
          <a:p>
            <a:pPr defTabSz="874373">
              <a:defRPr/>
            </a:pPr>
            <a:r>
              <a:rPr lang="en-US" sz="2000" b="1">
                <a:solidFill>
                  <a:srgbClr val="194881"/>
                </a:solidFill>
                <a:latin typeface="Arial" panose="020B0604020202020204" pitchFamily="34" charset="0"/>
                <a:cs typeface="Arial" panose="020B0604020202020204" pitchFamily="34" charset="0"/>
              </a:rPr>
              <a:t>Campaign Objective </a:t>
            </a:r>
          </a:p>
          <a:p>
            <a:pPr defTabSz="874373">
              <a:defRPr/>
            </a:pPr>
            <a:r>
              <a:rPr lang="en-US" sz="2000">
                <a:solidFill>
                  <a:srgbClr val="FC7608"/>
                </a:solidFill>
                <a:latin typeface="Arial" panose="020B0604020202020204" pitchFamily="34" charset="0"/>
                <a:cs typeface="Arial" panose="020B0604020202020204" pitchFamily="34" charset="0"/>
              </a:rPr>
              <a:t>Team with Allies and Partners</a:t>
            </a:r>
          </a:p>
        </p:txBody>
      </p:sp>
      <p:sp>
        <p:nvSpPr>
          <p:cNvPr id="52" name="TextBox 51"/>
          <p:cNvSpPr txBox="1"/>
          <p:nvPr/>
        </p:nvSpPr>
        <p:spPr>
          <a:xfrm>
            <a:off x="11649891" y="976446"/>
            <a:ext cx="612668" cy="1015663"/>
          </a:xfrm>
          <a:prstGeom prst="rect">
            <a:avLst/>
          </a:prstGeom>
          <a:noFill/>
        </p:spPr>
        <p:txBody>
          <a:bodyPr wrap="none" rtlCol="0">
            <a:spAutoFit/>
          </a:bodyPr>
          <a:lstStyle/>
          <a:p>
            <a:pPr defTabSz="874373">
              <a:defRPr/>
            </a:pPr>
            <a:r>
              <a:rPr lang="en-US" sz="6000" b="1">
                <a:solidFill>
                  <a:srgbClr val="194881">
                    <a:alpha val="25000"/>
                  </a:srgbClr>
                </a:solidFill>
                <a:latin typeface="Arial" panose="020B0604020202020204" pitchFamily="34" charset="0"/>
                <a:cs typeface="Arial" panose="020B0604020202020204" pitchFamily="34" charset="0"/>
              </a:rPr>
              <a:t>4</a:t>
            </a:r>
          </a:p>
        </p:txBody>
      </p:sp>
      <p:sp>
        <p:nvSpPr>
          <p:cNvPr id="43" name="TextBox 42"/>
          <p:cNvSpPr txBox="1"/>
          <p:nvPr/>
        </p:nvSpPr>
        <p:spPr>
          <a:xfrm>
            <a:off x="5522542" y="0"/>
            <a:ext cx="942887" cy="246221"/>
          </a:xfrm>
          <a:prstGeom prst="rect">
            <a:avLst/>
          </a:prstGeom>
          <a:noFill/>
        </p:spPr>
        <p:txBody>
          <a:bodyPr wrap="none" rtlCol="0">
            <a:spAutoFit/>
          </a:bodyPr>
          <a:lstStyle/>
          <a:p>
            <a:r>
              <a:rPr lang="en-US" sz="1000" b="1">
                <a:solidFill>
                  <a:srgbClr val="70AD47">
                    <a:lumMod val="75000"/>
                  </a:srgbClr>
                </a:solidFill>
                <a:cs typeface="Arial" panose="020B0604020202020204" pitchFamily="34" charset="0"/>
              </a:rPr>
              <a:t>UNCLASSIFIED</a:t>
            </a:r>
          </a:p>
        </p:txBody>
      </p:sp>
      <p:sp>
        <p:nvSpPr>
          <p:cNvPr id="44" name="TextBox 43"/>
          <p:cNvSpPr txBox="1"/>
          <p:nvPr/>
        </p:nvSpPr>
        <p:spPr>
          <a:xfrm>
            <a:off x="5529982" y="6611779"/>
            <a:ext cx="942887" cy="246221"/>
          </a:xfrm>
          <a:prstGeom prst="rect">
            <a:avLst/>
          </a:prstGeom>
          <a:noFill/>
        </p:spPr>
        <p:txBody>
          <a:bodyPr wrap="none" rtlCol="0">
            <a:spAutoFit/>
          </a:bodyPr>
          <a:lstStyle/>
          <a:p>
            <a:r>
              <a:rPr lang="en-US" sz="1000" b="1">
                <a:solidFill>
                  <a:srgbClr val="70AD47">
                    <a:lumMod val="75000"/>
                  </a:srgbClr>
                </a:solidFill>
                <a:cs typeface="Arial" panose="020B0604020202020204" pitchFamily="34" charset="0"/>
              </a:rPr>
              <a:t>UNCLASSIFIED</a:t>
            </a:r>
          </a:p>
        </p:txBody>
      </p:sp>
    </p:spTree>
    <p:extLst>
      <p:ext uri="{BB962C8B-B14F-4D97-AF65-F5344CB8AC3E}">
        <p14:creationId xmlns:p14="http://schemas.microsoft.com/office/powerpoint/2010/main" val="29520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AB6CC3C-3A10-1B1F-A7FD-7D47837FD941}"/>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endParaRPr lang="en-US" sz="5200"/>
          </a:p>
        </p:txBody>
      </p:sp>
      <p:pic>
        <p:nvPicPr>
          <p:cNvPr id="22" name="Picture 21" descr="A map of africa with different colored areas&#10;&#10;Description automatically generated">
            <a:extLst>
              <a:ext uri="{FF2B5EF4-FFF2-40B4-BE49-F238E27FC236}">
                <a16:creationId xmlns:a16="http://schemas.microsoft.com/office/drawing/2014/main" id="{2D6DAC2C-7C21-0299-7EF0-7BB713022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059" y="770537"/>
            <a:ext cx="8544709" cy="4806398"/>
          </a:xfrm>
          <a:prstGeom prst="rect">
            <a:avLst/>
          </a:prstGeom>
        </p:spPr>
      </p:pic>
      <p:pic>
        <p:nvPicPr>
          <p:cNvPr id="24" name="Picture 23" descr="A map of africa with blue and white text&#10;&#10;Description automatically generated">
            <a:extLst>
              <a:ext uri="{FF2B5EF4-FFF2-40B4-BE49-F238E27FC236}">
                <a16:creationId xmlns:a16="http://schemas.microsoft.com/office/drawing/2014/main" id="{28C9D706-D5F2-08B3-F86D-CEE09C4C8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245" y="1788002"/>
            <a:ext cx="7268362" cy="4091174"/>
          </a:xfrm>
          <a:prstGeom prst="rect">
            <a:avLst/>
          </a:prstGeom>
        </p:spPr>
      </p:pic>
      <p:sp>
        <p:nvSpPr>
          <p:cNvPr id="2" name="TextBox 1">
            <a:extLst>
              <a:ext uri="{FF2B5EF4-FFF2-40B4-BE49-F238E27FC236}">
                <a16:creationId xmlns:a16="http://schemas.microsoft.com/office/drawing/2014/main" id="{034A06A1-67D6-C060-A559-A892D86808E5}"/>
              </a:ext>
            </a:extLst>
          </p:cNvPr>
          <p:cNvSpPr txBox="1"/>
          <p:nvPr/>
        </p:nvSpPr>
        <p:spPr>
          <a:xfrm>
            <a:off x="2942375" y="275249"/>
            <a:ext cx="6192571" cy="369332"/>
          </a:xfrm>
          <a:prstGeom prst="rect">
            <a:avLst/>
          </a:prstGeom>
          <a:noFill/>
        </p:spPr>
        <p:txBody>
          <a:bodyPr wrap="square" rtlCol="0">
            <a:spAutoFit/>
          </a:bodyPr>
          <a:lstStyle/>
          <a:p>
            <a:r>
              <a:rPr lang="en-US" dirty="0"/>
              <a:t>A Model of 3Ds Planning: Diplomacy, Development &amp; Defense</a:t>
            </a:r>
          </a:p>
        </p:txBody>
      </p:sp>
    </p:spTree>
    <p:extLst>
      <p:ext uri="{BB962C8B-B14F-4D97-AF65-F5344CB8AC3E}">
        <p14:creationId xmlns:p14="http://schemas.microsoft.com/office/powerpoint/2010/main" val="84755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7D3FB7-6AF9-8420-B767-DF666C78749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909B93-ABF5-B599-0B02-06E59E95E15C}"/>
              </a:ext>
            </a:extLst>
          </p:cNvPr>
          <p:cNvSpPr>
            <a:spLocks noGrp="1"/>
          </p:cNvSpPr>
          <p:nvPr>
            <p:ph type="title"/>
          </p:nvPr>
        </p:nvSpPr>
        <p:spPr>
          <a:xfrm>
            <a:off x="265707" y="239143"/>
            <a:ext cx="5120561" cy="1325563"/>
          </a:xfrm>
        </p:spPr>
        <p:txBody>
          <a:bodyPr vert="horz" lIns="91440" tIns="45720" rIns="91440" bIns="45720" rtlCol="0" anchor="ctr">
            <a:normAutofit/>
          </a:bodyPr>
          <a:lstStyle/>
          <a:p>
            <a:r>
              <a:rPr lang="en-US" kern="1200">
                <a:solidFill>
                  <a:schemeClr val="tx1"/>
                </a:solidFill>
                <a:latin typeface="+mj-lt"/>
                <a:ea typeface="+mj-ea"/>
                <a:cs typeface="+mj-cs"/>
              </a:rPr>
              <a:t>More Effective Together</a:t>
            </a:r>
          </a:p>
        </p:txBody>
      </p:sp>
      <p:sp>
        <p:nvSpPr>
          <p:cNvPr id="3" name="TextBox 2">
            <a:extLst>
              <a:ext uri="{FF2B5EF4-FFF2-40B4-BE49-F238E27FC236}">
                <a16:creationId xmlns:a16="http://schemas.microsoft.com/office/drawing/2014/main" id="{9A7FB20B-765D-AB9F-0152-E85A1C081D25}"/>
              </a:ext>
            </a:extLst>
          </p:cNvPr>
          <p:cNvSpPr txBox="1"/>
          <p:nvPr/>
        </p:nvSpPr>
        <p:spPr>
          <a:xfrm>
            <a:off x="8507452" y="4716513"/>
            <a:ext cx="3080993" cy="1990843"/>
          </a:xfrm>
          <a:prstGeom prst="rect">
            <a:avLst/>
          </a:prstGeom>
        </p:spPr>
        <p:txBody>
          <a:bodyPr vert="horz" lIns="91440" tIns="45720" rIns="91440" bIns="45720" rtlCol="0">
            <a:noAutofit/>
          </a:bodyPr>
          <a:lstStyle/>
          <a:p>
            <a:pPr defTabSz="914400">
              <a:lnSpc>
                <a:spcPct val="90000"/>
              </a:lnSpc>
              <a:spcAft>
                <a:spcPts val="600"/>
              </a:spcAft>
            </a:pPr>
            <a:r>
              <a:rPr lang="en-US" dirty="0"/>
              <a:t>Operation United Assistance.</a:t>
            </a:r>
          </a:p>
          <a:p>
            <a:pPr defTabSz="914400">
              <a:lnSpc>
                <a:spcPct val="90000"/>
              </a:lnSpc>
              <a:spcAft>
                <a:spcPts val="600"/>
              </a:spcAft>
            </a:pPr>
            <a:endParaRPr lang="en-US" dirty="0"/>
          </a:p>
          <a:p>
            <a:pPr defTabSz="914400">
              <a:lnSpc>
                <a:spcPct val="90000"/>
              </a:lnSpc>
              <a:spcAft>
                <a:spcPts val="600"/>
              </a:spcAft>
            </a:pPr>
            <a:r>
              <a:rPr lang="en-US" dirty="0"/>
              <a:t>DOD surge enabled by DoS footprint and USAID technical skills to defeat Ebola in Liberia.</a:t>
            </a:r>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Content Placeholder 5" descr="A group of people standing under umbrellas&#10;&#10;Description automatically generated">
            <a:extLst>
              <a:ext uri="{FF2B5EF4-FFF2-40B4-BE49-F238E27FC236}">
                <a16:creationId xmlns:a16="http://schemas.microsoft.com/office/drawing/2014/main" id="{05F8E7C1-AF01-91D0-8D4B-FEFBC26BC0D3}"/>
              </a:ext>
            </a:extLst>
          </p:cNvPr>
          <p:cNvPicPr>
            <a:picLocks noGrp="1" noChangeAspect="1"/>
          </p:cNvPicPr>
          <p:nvPr>
            <p:ph idx="1"/>
          </p:nvPr>
        </p:nvPicPr>
        <p:blipFill rotWithShape="1">
          <a:blip r:embed="rId2"/>
          <a:srcRect l="11178" r="2" b="2"/>
          <a:stretch/>
        </p:blipFill>
        <p:spPr>
          <a:xfrm>
            <a:off x="8117538" y="0"/>
            <a:ext cx="3879294" cy="3734212"/>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DCC2354F-FE43-C236-0E82-177EB9A5A3EB}"/>
              </a:ext>
            </a:extLst>
          </p:cNvPr>
          <p:cNvPicPr>
            <a:picLocks noChangeAspect="1"/>
          </p:cNvPicPr>
          <p:nvPr/>
        </p:nvPicPr>
        <p:blipFill>
          <a:blip r:embed="rId3"/>
          <a:stretch>
            <a:fillRect/>
          </a:stretch>
        </p:blipFill>
        <p:spPr>
          <a:xfrm>
            <a:off x="265707" y="4075052"/>
            <a:ext cx="3080993" cy="2632304"/>
          </a:xfrm>
          <a:prstGeom prst="rect">
            <a:avLst/>
          </a:prstGeom>
        </p:spPr>
      </p:pic>
      <p:pic>
        <p:nvPicPr>
          <p:cNvPr id="9" name="Picture 8">
            <a:extLst>
              <a:ext uri="{FF2B5EF4-FFF2-40B4-BE49-F238E27FC236}">
                <a16:creationId xmlns:a16="http://schemas.microsoft.com/office/drawing/2014/main" id="{C9295728-089E-CFDD-661E-3771BDAEB2BB}"/>
              </a:ext>
            </a:extLst>
          </p:cNvPr>
          <p:cNvPicPr>
            <a:picLocks noChangeAspect="1"/>
          </p:cNvPicPr>
          <p:nvPr/>
        </p:nvPicPr>
        <p:blipFill>
          <a:blip r:embed="rId4"/>
          <a:stretch>
            <a:fillRect/>
          </a:stretch>
        </p:blipFill>
        <p:spPr>
          <a:xfrm>
            <a:off x="3728832" y="1413565"/>
            <a:ext cx="4078680" cy="271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86E9CD4C-D539-7E9C-EC78-D9576652E35C}"/>
              </a:ext>
            </a:extLst>
          </p:cNvPr>
          <p:cNvSpPr txBox="1"/>
          <p:nvPr/>
        </p:nvSpPr>
        <p:spPr>
          <a:xfrm>
            <a:off x="265707" y="3390611"/>
            <a:ext cx="3589572" cy="646331"/>
          </a:xfrm>
          <a:prstGeom prst="rect">
            <a:avLst/>
          </a:prstGeom>
          <a:noFill/>
        </p:spPr>
        <p:txBody>
          <a:bodyPr wrap="none" rtlCol="0">
            <a:spAutoFit/>
          </a:bodyPr>
          <a:lstStyle/>
          <a:p>
            <a:r>
              <a:rPr lang="en-US" dirty="0"/>
              <a:t>DoD, DoS, USAID enable Burkinabè</a:t>
            </a:r>
          </a:p>
          <a:p>
            <a:pPr algn="ctr"/>
            <a:r>
              <a:rPr lang="en-US" dirty="0"/>
              <a:t>to stay in the fight</a:t>
            </a:r>
          </a:p>
        </p:txBody>
      </p:sp>
      <p:sp>
        <p:nvSpPr>
          <p:cNvPr id="16" name="TextBox 15">
            <a:extLst>
              <a:ext uri="{FF2B5EF4-FFF2-40B4-BE49-F238E27FC236}">
                <a16:creationId xmlns:a16="http://schemas.microsoft.com/office/drawing/2014/main" id="{C6B26B85-40B5-819A-B9E9-5ECD997976DF}"/>
              </a:ext>
            </a:extLst>
          </p:cNvPr>
          <p:cNvSpPr txBox="1"/>
          <p:nvPr/>
        </p:nvSpPr>
        <p:spPr>
          <a:xfrm>
            <a:off x="4565652" y="708301"/>
            <a:ext cx="2354555" cy="646331"/>
          </a:xfrm>
          <a:prstGeom prst="rect">
            <a:avLst/>
          </a:prstGeom>
          <a:noFill/>
        </p:spPr>
        <p:txBody>
          <a:bodyPr wrap="none" rtlCol="0">
            <a:spAutoFit/>
          </a:bodyPr>
          <a:lstStyle/>
          <a:p>
            <a:r>
              <a:rPr lang="en-US" dirty="0"/>
              <a:t>Radisson Blu Bamako: </a:t>
            </a:r>
          </a:p>
          <a:p>
            <a:r>
              <a:rPr lang="en-US" dirty="0"/>
              <a:t>SOF &amp; DoS go kinetic</a:t>
            </a:r>
          </a:p>
        </p:txBody>
      </p:sp>
    </p:spTree>
    <p:extLst>
      <p:ext uri="{BB962C8B-B14F-4D97-AF65-F5344CB8AC3E}">
        <p14:creationId xmlns:p14="http://schemas.microsoft.com/office/powerpoint/2010/main" val="395075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u.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658100"/>
          </a:xfrm>
          <a:prstGeom prst="rect">
            <a:avLst/>
          </a:prstGeom>
        </p:spPr>
      </p:pic>
    </p:spTree>
    <p:extLst>
      <p:ext uri="{BB962C8B-B14F-4D97-AF65-F5344CB8AC3E}">
        <p14:creationId xmlns:p14="http://schemas.microsoft.com/office/powerpoint/2010/main" val="1921398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8B161-4997-9361-A373-8224D0BCF3A5}"/>
              </a:ext>
            </a:extLst>
          </p:cNvPr>
          <p:cNvSpPr>
            <a:spLocks noGrp="1"/>
          </p:cNvSpPr>
          <p:nvPr>
            <p:ph type="title"/>
          </p:nvPr>
        </p:nvSpPr>
        <p:spPr>
          <a:xfrm>
            <a:off x="1261872" y="514616"/>
            <a:ext cx="9692640" cy="953374"/>
          </a:xfrm>
        </p:spPr>
        <p:txBody>
          <a:bodyPr>
            <a:normAutofit/>
          </a:bodyPr>
          <a:lstStyle/>
          <a:p>
            <a:r>
              <a:rPr lang="en-US">
                <a:solidFill>
                  <a:schemeClr val="bg1"/>
                </a:solidFill>
                <a:latin typeface="Century Schoolbook"/>
              </a:rPr>
              <a:t>Key Takeaways</a:t>
            </a:r>
          </a:p>
        </p:txBody>
      </p:sp>
      <p:sp>
        <p:nvSpPr>
          <p:cNvPr id="3" name="Content Placeholder 2">
            <a:extLst>
              <a:ext uri="{FF2B5EF4-FFF2-40B4-BE49-F238E27FC236}">
                <a16:creationId xmlns:a16="http://schemas.microsoft.com/office/drawing/2014/main" id="{E8A90574-F0BE-DBFE-9B81-DABBBC470E8C}"/>
              </a:ext>
            </a:extLst>
          </p:cNvPr>
          <p:cNvSpPr>
            <a:spLocks noGrp="1"/>
          </p:cNvSpPr>
          <p:nvPr>
            <p:ph idx="1"/>
          </p:nvPr>
        </p:nvSpPr>
        <p:spPr>
          <a:xfrm>
            <a:off x="1261872" y="1621301"/>
            <a:ext cx="7956556" cy="3216513"/>
          </a:xfrm>
        </p:spPr>
        <p:txBody>
          <a:bodyPr>
            <a:normAutofit/>
          </a:bodyPr>
          <a:lstStyle/>
          <a:p>
            <a:r>
              <a:rPr lang="en-US" sz="2000">
                <a:solidFill>
                  <a:schemeClr val="bg1"/>
                </a:solidFill>
              </a:rPr>
              <a:t>We are Better, Together</a:t>
            </a:r>
          </a:p>
          <a:p>
            <a:pPr marL="0" indent="0">
              <a:buNone/>
            </a:pPr>
            <a:endParaRPr lang="en-US" sz="2000">
              <a:solidFill>
                <a:schemeClr val="bg1"/>
              </a:solidFill>
            </a:endParaRPr>
          </a:p>
          <a:p>
            <a:r>
              <a:rPr lang="en-US" sz="2000">
                <a:solidFill>
                  <a:schemeClr val="bg1"/>
                </a:solidFill>
              </a:rPr>
              <a:t>Cannot Surge Trust &amp; Cannot Surge Context - Invest Early in Both</a:t>
            </a:r>
          </a:p>
          <a:p>
            <a:endParaRPr lang="en-US" sz="2000">
              <a:solidFill>
                <a:schemeClr val="bg1"/>
              </a:solidFill>
            </a:endParaRPr>
          </a:p>
          <a:p>
            <a:r>
              <a:rPr lang="en-US" sz="2000">
                <a:solidFill>
                  <a:schemeClr val="bg1"/>
                </a:solidFill>
              </a:rPr>
              <a:t>All of us Build Trust &amp; Shared Effectiveness through</a:t>
            </a:r>
          </a:p>
          <a:p>
            <a:pPr lvl="1"/>
            <a:r>
              <a:rPr lang="en-US" sz="1600">
                <a:solidFill>
                  <a:schemeClr val="bg1"/>
                </a:solidFill>
              </a:rPr>
              <a:t>Communication, </a:t>
            </a:r>
          </a:p>
          <a:p>
            <a:pPr lvl="1"/>
            <a:r>
              <a:rPr lang="en-US" sz="1600">
                <a:solidFill>
                  <a:schemeClr val="bg1"/>
                </a:solidFill>
              </a:rPr>
              <a:t>Advocacy,</a:t>
            </a:r>
          </a:p>
          <a:p>
            <a:pPr lvl="1"/>
            <a:r>
              <a:rPr lang="en-US" sz="1600">
                <a:solidFill>
                  <a:schemeClr val="bg1"/>
                </a:solidFill>
              </a:rPr>
              <a:t>Transparency, </a:t>
            </a:r>
          </a:p>
          <a:p>
            <a:endParaRPr lang="en-US" sz="2000">
              <a:solidFill>
                <a:schemeClr val="bg1"/>
              </a:solidFill>
            </a:endParaRPr>
          </a:p>
          <a:p>
            <a:endParaRPr lang="en-US"/>
          </a:p>
        </p:txBody>
      </p:sp>
    </p:spTree>
    <p:extLst>
      <p:ext uri="{BB962C8B-B14F-4D97-AF65-F5344CB8AC3E}">
        <p14:creationId xmlns:p14="http://schemas.microsoft.com/office/powerpoint/2010/main" val="211284838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AB6CC3C-3A10-1B1F-A7FD-7D47837FD941}"/>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endParaRPr lang="en-US" sz="5200"/>
          </a:p>
        </p:txBody>
      </p:sp>
      <p:pic>
        <p:nvPicPr>
          <p:cNvPr id="22" name="Picture 21" descr="A map of africa with different colored areas&#10;&#10;Description automatically generated">
            <a:extLst>
              <a:ext uri="{FF2B5EF4-FFF2-40B4-BE49-F238E27FC236}">
                <a16:creationId xmlns:a16="http://schemas.microsoft.com/office/drawing/2014/main" id="{2D6DAC2C-7C21-0299-7EF0-7BB713022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059" y="770537"/>
            <a:ext cx="8544709" cy="4806398"/>
          </a:xfrm>
          <a:prstGeom prst="rect">
            <a:avLst/>
          </a:prstGeom>
        </p:spPr>
      </p:pic>
      <p:pic>
        <p:nvPicPr>
          <p:cNvPr id="24" name="Picture 23" descr="A map of africa with blue and white text&#10;&#10;Description automatically generated">
            <a:extLst>
              <a:ext uri="{FF2B5EF4-FFF2-40B4-BE49-F238E27FC236}">
                <a16:creationId xmlns:a16="http://schemas.microsoft.com/office/drawing/2014/main" id="{28C9D706-D5F2-08B3-F86D-CEE09C4C8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245" y="1788002"/>
            <a:ext cx="7268362" cy="4091174"/>
          </a:xfrm>
          <a:prstGeom prst="rect">
            <a:avLst/>
          </a:prstGeom>
        </p:spPr>
      </p:pic>
      <p:sp>
        <p:nvSpPr>
          <p:cNvPr id="2" name="TextBox 1">
            <a:extLst>
              <a:ext uri="{FF2B5EF4-FFF2-40B4-BE49-F238E27FC236}">
                <a16:creationId xmlns:a16="http://schemas.microsoft.com/office/drawing/2014/main" id="{034A06A1-67D6-C060-A559-A892D86808E5}"/>
              </a:ext>
            </a:extLst>
          </p:cNvPr>
          <p:cNvSpPr txBox="1"/>
          <p:nvPr/>
        </p:nvSpPr>
        <p:spPr>
          <a:xfrm>
            <a:off x="3535778" y="275249"/>
            <a:ext cx="5246084" cy="369332"/>
          </a:xfrm>
          <a:prstGeom prst="rect">
            <a:avLst/>
          </a:prstGeom>
          <a:noFill/>
        </p:spPr>
        <p:txBody>
          <a:bodyPr wrap="square" rtlCol="0">
            <a:spAutoFit/>
          </a:bodyPr>
          <a:lstStyle/>
          <a:p>
            <a:r>
              <a:rPr lang="en-US"/>
              <a:t>Leverage the 3Ds: Diplomacy, Development &amp; Defense</a:t>
            </a:r>
          </a:p>
        </p:txBody>
      </p:sp>
    </p:spTree>
    <p:extLst>
      <p:ext uri="{BB962C8B-B14F-4D97-AF65-F5344CB8AC3E}">
        <p14:creationId xmlns:p14="http://schemas.microsoft.com/office/powerpoint/2010/main" val="84755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064D64-1485-EFF4-339B-74147A5B593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B2D52E-2A5B-DB3D-9A67-F3BB75919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DB61D20-8891-14C1-D571-2C60A21F4DE4}"/>
              </a:ext>
            </a:extLst>
          </p:cNvPr>
          <p:cNvSpPr>
            <a:spLocks noGrp="1"/>
          </p:cNvSpPr>
          <p:nvPr>
            <p:ph type="title"/>
          </p:nvPr>
        </p:nvSpPr>
        <p:spPr>
          <a:xfrm>
            <a:off x="992885" y="3728669"/>
            <a:ext cx="6756690" cy="1104857"/>
          </a:xfrm>
        </p:spPr>
        <p:txBody>
          <a:bodyPr vert="horz" lIns="91440" tIns="45720" rIns="91440" bIns="45720" rtlCol="0" anchor="b">
            <a:normAutofit/>
          </a:bodyPr>
          <a:lstStyle/>
          <a:p>
            <a:r>
              <a:rPr lang="en-US" sz="5200" dirty="0">
                <a:ea typeface="Calibri Light"/>
                <a:cs typeface="Calibri Light"/>
              </a:rPr>
              <a:t>Comments &amp; Questions</a:t>
            </a:r>
          </a:p>
        </p:txBody>
      </p:sp>
      <p:pic>
        <p:nvPicPr>
          <p:cNvPr id="2" name="Picture 1">
            <a:extLst>
              <a:ext uri="{FF2B5EF4-FFF2-40B4-BE49-F238E27FC236}">
                <a16:creationId xmlns:a16="http://schemas.microsoft.com/office/drawing/2014/main" id="{4AAF55C6-7253-A6D1-496F-5AA46CCAC506}"/>
              </a:ext>
            </a:extLst>
          </p:cNvPr>
          <p:cNvPicPr>
            <a:picLocks noChangeAspect="1"/>
          </p:cNvPicPr>
          <p:nvPr/>
        </p:nvPicPr>
        <p:blipFill>
          <a:blip r:embed="rId2"/>
          <a:stretch>
            <a:fillRect/>
          </a:stretch>
        </p:blipFill>
        <p:spPr>
          <a:xfrm>
            <a:off x="6094475" y="938315"/>
            <a:ext cx="3456732" cy="1322947"/>
          </a:xfrm>
          <a:prstGeom prst="rect">
            <a:avLst/>
          </a:prstGeom>
        </p:spPr>
      </p:pic>
      <p:pic>
        <p:nvPicPr>
          <p:cNvPr id="3" name="Picture 2">
            <a:extLst>
              <a:ext uri="{FF2B5EF4-FFF2-40B4-BE49-F238E27FC236}">
                <a16:creationId xmlns:a16="http://schemas.microsoft.com/office/drawing/2014/main" id="{0D038FA9-7F8E-39C0-7336-5AAA09C1F7EE}"/>
              </a:ext>
            </a:extLst>
          </p:cNvPr>
          <p:cNvPicPr>
            <a:picLocks noChangeAspect="1"/>
          </p:cNvPicPr>
          <p:nvPr/>
        </p:nvPicPr>
        <p:blipFill>
          <a:blip r:embed="rId3"/>
          <a:stretch>
            <a:fillRect/>
          </a:stretch>
        </p:blipFill>
        <p:spPr>
          <a:xfrm>
            <a:off x="772664" y="382829"/>
            <a:ext cx="3247400" cy="24075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6F87F70F-0889-3692-9D23-608A2CAA5DA9}"/>
              </a:ext>
            </a:extLst>
          </p:cNvPr>
          <p:cNvPicPr>
            <a:picLocks noChangeAspect="1"/>
          </p:cNvPicPr>
          <p:nvPr/>
        </p:nvPicPr>
        <p:blipFill>
          <a:blip r:embed="rId4"/>
          <a:stretch>
            <a:fillRect/>
          </a:stretch>
        </p:blipFill>
        <p:spPr>
          <a:xfrm>
            <a:off x="8742461" y="3429000"/>
            <a:ext cx="2806958" cy="28069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529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504BE7-079C-523A-5F0D-C127A6FC554B}"/>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CE483B9-E03E-EE90-2CE8-D9EAE4533731}"/>
              </a:ext>
            </a:extLst>
          </p:cNvPr>
          <p:cNvSpPr>
            <a:spLocks noGrp="1"/>
          </p:cNvSpPr>
          <p:nvPr>
            <p:ph type="title"/>
          </p:nvPr>
        </p:nvSpPr>
        <p:spPr>
          <a:xfrm>
            <a:off x="429768" y="411480"/>
            <a:ext cx="11131298" cy="1106424"/>
          </a:xfrm>
        </p:spPr>
        <p:txBody>
          <a:bodyPr>
            <a:normAutofit/>
          </a:bodyPr>
          <a:lstStyle/>
          <a:p>
            <a:r>
              <a:rPr lang="en-US" sz="3600"/>
              <a:t>Additional Resources</a:t>
            </a:r>
          </a:p>
        </p:txBody>
      </p:sp>
      <p:sp>
        <p:nvSpPr>
          <p:cNvPr id="17" name="Rectangle 16">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1B0F853-4FDB-6A75-D97C-00D05351DB1B}"/>
              </a:ext>
            </a:extLst>
          </p:cNvPr>
          <p:cNvPicPr>
            <a:picLocks noChangeAspect="1"/>
          </p:cNvPicPr>
          <p:nvPr/>
        </p:nvPicPr>
        <p:blipFill rotWithShape="1">
          <a:blip r:embed="rId3"/>
          <a:srcRect r="2950" b="-3"/>
          <a:stretch/>
        </p:blipFill>
        <p:spPr>
          <a:xfrm>
            <a:off x="429767" y="1721922"/>
            <a:ext cx="3419856" cy="4520560"/>
          </a:xfrm>
          <a:prstGeom prst="rect">
            <a:avLst/>
          </a:prstGeom>
        </p:spPr>
      </p:pic>
      <p:pic>
        <p:nvPicPr>
          <p:cNvPr id="6" name="Content Placeholder 5" descr="A close-up of a cover&#10;&#10;Description automatically generated">
            <a:extLst>
              <a:ext uri="{FF2B5EF4-FFF2-40B4-BE49-F238E27FC236}">
                <a16:creationId xmlns:a16="http://schemas.microsoft.com/office/drawing/2014/main" id="{10F1E3C7-F845-2C12-2BBA-D804FDF391E1}"/>
              </a:ext>
            </a:extLst>
          </p:cNvPr>
          <p:cNvPicPr>
            <a:picLocks noChangeAspect="1"/>
          </p:cNvPicPr>
          <p:nvPr/>
        </p:nvPicPr>
        <p:blipFill rotWithShape="1">
          <a:blip r:embed="rId4"/>
          <a:srcRect l="4337" r="1663" b="-4"/>
          <a:stretch/>
        </p:blipFill>
        <p:spPr>
          <a:xfrm>
            <a:off x="4226837" y="1721922"/>
            <a:ext cx="3420596" cy="4520560"/>
          </a:xfrm>
          <a:prstGeom prst="rect">
            <a:avLst/>
          </a:prstGeom>
        </p:spPr>
      </p:pic>
      <p:sp useBgFill="1">
        <p:nvSpPr>
          <p:cNvPr id="19" name="Rectangle 18">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BBBA1FE7-61BB-8C53-15F4-EF89E7653352}"/>
              </a:ext>
            </a:extLst>
          </p:cNvPr>
          <p:cNvSpPr>
            <a:spLocks noGrp="1"/>
          </p:cNvSpPr>
          <p:nvPr>
            <p:ph idx="1"/>
          </p:nvPr>
        </p:nvSpPr>
        <p:spPr>
          <a:xfrm>
            <a:off x="8309348" y="2020824"/>
            <a:ext cx="2744933" cy="1039247"/>
          </a:xfrm>
        </p:spPr>
        <p:txBody>
          <a:bodyPr anchor="ctr">
            <a:normAutofit/>
          </a:bodyPr>
          <a:lstStyle/>
          <a:p>
            <a:pPr marL="0" indent="0" algn="ctr">
              <a:buNone/>
            </a:pPr>
            <a:r>
              <a:rPr lang="en-US" sz="1800"/>
              <a:t>Andrew Young</a:t>
            </a:r>
          </a:p>
          <a:p>
            <a:pPr marL="0" indent="0">
              <a:buNone/>
            </a:pPr>
            <a:r>
              <a:rPr lang="en-US" sz="1600"/>
              <a:t>Andrew.R.Young.civ@NDU.edu</a:t>
            </a:r>
          </a:p>
        </p:txBody>
      </p:sp>
    </p:spTree>
    <p:extLst>
      <p:ext uri="{BB962C8B-B14F-4D97-AF65-F5344CB8AC3E}">
        <p14:creationId xmlns:p14="http://schemas.microsoft.com/office/powerpoint/2010/main" val="3963776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AB6CC3C-3A10-1B1F-A7FD-7D47837FD941}"/>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5200">
                <a:ea typeface="Calibri Light"/>
                <a:cs typeface="Calibri Light"/>
              </a:rPr>
              <a:t>Stereotypes</a:t>
            </a:r>
            <a:endParaRPr lang="en-US" sz="5200"/>
          </a:p>
        </p:txBody>
      </p:sp>
      <p:pic>
        <p:nvPicPr>
          <p:cNvPr id="4" name="Picture 3" descr="A group of military insignia&#10;&#10;Description automatically generated">
            <a:extLst>
              <a:ext uri="{FF2B5EF4-FFF2-40B4-BE49-F238E27FC236}">
                <a16:creationId xmlns:a16="http://schemas.microsoft.com/office/drawing/2014/main" id="{FB8DECB8-FED7-CD5E-EB30-18E057A9F64A}"/>
              </a:ext>
            </a:extLst>
          </p:cNvPr>
          <p:cNvPicPr>
            <a:picLocks noChangeAspect="1"/>
          </p:cNvPicPr>
          <p:nvPr/>
        </p:nvPicPr>
        <p:blipFill>
          <a:blip r:embed="rId2"/>
          <a:stretch>
            <a:fillRect/>
          </a:stretch>
        </p:blipFill>
        <p:spPr>
          <a:xfrm>
            <a:off x="4343361" y="2261456"/>
            <a:ext cx="3514855" cy="3514855"/>
          </a:xfrm>
          <a:prstGeom prst="rect">
            <a:avLst/>
          </a:prstGeom>
        </p:spPr>
      </p:pic>
      <p:pic>
        <p:nvPicPr>
          <p:cNvPr id="3" name="Picture 2" descr="A group of people standing in a field&#10;&#10;Description automatically generated">
            <a:extLst>
              <a:ext uri="{FF2B5EF4-FFF2-40B4-BE49-F238E27FC236}">
                <a16:creationId xmlns:a16="http://schemas.microsoft.com/office/drawing/2014/main" id="{6BE870AD-1BFD-E6E3-1FDD-9D0CFB93C860}"/>
              </a:ext>
            </a:extLst>
          </p:cNvPr>
          <p:cNvPicPr>
            <a:picLocks noChangeAspect="1"/>
          </p:cNvPicPr>
          <p:nvPr/>
        </p:nvPicPr>
        <p:blipFill>
          <a:blip r:embed="rId3"/>
          <a:stretch>
            <a:fillRect/>
          </a:stretch>
        </p:blipFill>
        <p:spPr>
          <a:xfrm>
            <a:off x="8124815" y="2832154"/>
            <a:ext cx="3797536" cy="27227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descr="A group of people in suits&#10;&#10;Description automatically generated">
            <a:extLst>
              <a:ext uri="{FF2B5EF4-FFF2-40B4-BE49-F238E27FC236}">
                <a16:creationId xmlns:a16="http://schemas.microsoft.com/office/drawing/2014/main" id="{291B71BD-976E-E7C2-8261-E0C356A3FBC1}"/>
              </a:ext>
            </a:extLst>
          </p:cNvPr>
          <p:cNvPicPr>
            <a:picLocks noChangeAspect="1"/>
          </p:cNvPicPr>
          <p:nvPr/>
        </p:nvPicPr>
        <p:blipFill>
          <a:blip r:embed="rId4"/>
          <a:stretch>
            <a:fillRect/>
          </a:stretch>
        </p:blipFill>
        <p:spPr>
          <a:xfrm>
            <a:off x="186725" y="2832154"/>
            <a:ext cx="3797536" cy="23734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DB40E802-9D16-D1B5-6DBF-565124DEC438}"/>
              </a:ext>
            </a:extLst>
          </p:cNvPr>
          <p:cNvPicPr>
            <a:picLocks noChangeAspect="1"/>
          </p:cNvPicPr>
          <p:nvPr/>
        </p:nvPicPr>
        <p:blipFill>
          <a:blip r:embed="rId5"/>
          <a:stretch>
            <a:fillRect/>
          </a:stretch>
        </p:blipFill>
        <p:spPr>
          <a:xfrm>
            <a:off x="2473997" y="1652386"/>
            <a:ext cx="7244005" cy="49089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3365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8B161-4997-9361-A373-8224D0BCF3A5}"/>
              </a:ext>
            </a:extLst>
          </p:cNvPr>
          <p:cNvSpPr>
            <a:spLocks noGrp="1"/>
          </p:cNvSpPr>
          <p:nvPr>
            <p:ph type="title"/>
          </p:nvPr>
        </p:nvSpPr>
        <p:spPr>
          <a:xfrm>
            <a:off x="615820" y="177461"/>
            <a:ext cx="3260946" cy="1694761"/>
          </a:xfrm>
        </p:spPr>
        <p:txBody>
          <a:bodyPr>
            <a:normAutofit/>
          </a:bodyPr>
          <a:lstStyle/>
          <a:p>
            <a:r>
              <a:rPr lang="en-US" sz="4000"/>
              <a:t>Typical Diplomat?</a:t>
            </a:r>
          </a:p>
        </p:txBody>
      </p:sp>
      <p:sp>
        <p:nvSpPr>
          <p:cNvPr id="3" name="Content Placeholder 2">
            <a:extLst>
              <a:ext uri="{FF2B5EF4-FFF2-40B4-BE49-F238E27FC236}">
                <a16:creationId xmlns:a16="http://schemas.microsoft.com/office/drawing/2014/main" id="{E8A90574-F0BE-DBFE-9B81-DABBBC470E8C}"/>
              </a:ext>
            </a:extLst>
          </p:cNvPr>
          <p:cNvSpPr>
            <a:spLocks noGrp="1"/>
          </p:cNvSpPr>
          <p:nvPr>
            <p:ph idx="1"/>
          </p:nvPr>
        </p:nvSpPr>
        <p:spPr>
          <a:xfrm>
            <a:off x="616637" y="2510630"/>
            <a:ext cx="3604594" cy="3669507"/>
          </a:xfrm>
        </p:spPr>
        <p:txBody>
          <a:bodyPr>
            <a:normAutofit/>
          </a:bodyPr>
          <a:lstStyle/>
          <a:p>
            <a:pPr marL="617220" lvl="1" indent="-342900">
              <a:buAutoNum type="arabicPeriod"/>
            </a:pPr>
            <a:endParaRPr lang="en-US"/>
          </a:p>
          <a:p>
            <a:pPr marL="342900" indent="-342900">
              <a:buAutoNum type="arabicPeriod"/>
            </a:pPr>
            <a:endParaRPr lang="en-US" sz="1600"/>
          </a:p>
        </p:txBody>
      </p:sp>
      <p:pic>
        <p:nvPicPr>
          <p:cNvPr id="12" name="Picture 11" descr="A person in tan uniform holding an object&#10;&#10;Description automatically generated">
            <a:extLst>
              <a:ext uri="{FF2B5EF4-FFF2-40B4-BE49-F238E27FC236}">
                <a16:creationId xmlns:a16="http://schemas.microsoft.com/office/drawing/2014/main" id="{068E44ED-78B5-6507-9AA2-07C0E0B8AC77}"/>
              </a:ext>
            </a:extLst>
          </p:cNvPr>
          <p:cNvPicPr>
            <a:picLocks noChangeAspect="1"/>
          </p:cNvPicPr>
          <p:nvPr/>
        </p:nvPicPr>
        <p:blipFill rotWithShape="1">
          <a:blip r:embed="rId2">
            <a:extLst>
              <a:ext uri="{28A0092B-C50C-407E-A947-70E740481C1C}">
                <a14:useLocalDpi xmlns:a14="http://schemas.microsoft.com/office/drawing/2010/main" val="0"/>
              </a:ext>
            </a:extLst>
          </a:blip>
          <a:srcRect r="-4" b="30257"/>
          <a:stretch/>
        </p:blipFill>
        <p:spPr>
          <a:xfrm>
            <a:off x="509070" y="3291748"/>
            <a:ext cx="3330919" cy="33789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A person in a pilot's helmet&#10;&#10;Description automatically generated">
            <a:extLst>
              <a:ext uri="{FF2B5EF4-FFF2-40B4-BE49-F238E27FC236}">
                <a16:creationId xmlns:a16="http://schemas.microsoft.com/office/drawing/2014/main" id="{C5998DF7-C429-4450-BBC2-D813E7CB93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23" r="27977"/>
          <a:stretch/>
        </p:blipFill>
        <p:spPr>
          <a:xfrm>
            <a:off x="2767584" y="180582"/>
            <a:ext cx="3328416" cy="33832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444780B7-9308-A975-C6AE-6DC8F0A42A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41" r="15074" b="4"/>
          <a:stretch/>
        </p:blipFill>
        <p:spPr>
          <a:xfrm>
            <a:off x="4660836" y="3291748"/>
            <a:ext cx="3330922" cy="33856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D6FC506F-8CE8-67C4-2830-2B3DAA51900F}"/>
              </a:ext>
            </a:extLst>
          </p:cNvPr>
          <p:cNvPicPr>
            <a:picLocks noChangeAspect="1"/>
          </p:cNvPicPr>
          <p:nvPr/>
        </p:nvPicPr>
        <p:blipFill>
          <a:blip r:embed="rId5"/>
          <a:stretch>
            <a:fillRect/>
          </a:stretch>
        </p:blipFill>
        <p:spPr>
          <a:xfrm>
            <a:off x="7052460" y="869190"/>
            <a:ext cx="4522903" cy="24184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3447B1E7-F504-F4CF-25C5-977D47417EF9}"/>
              </a:ext>
            </a:extLst>
          </p:cNvPr>
          <p:cNvPicPr>
            <a:picLocks noChangeAspect="1"/>
          </p:cNvPicPr>
          <p:nvPr/>
        </p:nvPicPr>
        <p:blipFill>
          <a:blip r:embed="rId6"/>
          <a:stretch>
            <a:fillRect/>
          </a:stretch>
        </p:blipFill>
        <p:spPr>
          <a:xfrm>
            <a:off x="8144158" y="4779561"/>
            <a:ext cx="3954335" cy="19834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6549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B0CB-19E0-2DAB-64E0-31DAD7F72846}"/>
              </a:ext>
            </a:extLst>
          </p:cNvPr>
          <p:cNvSpPr>
            <a:spLocks noGrp="1"/>
          </p:cNvSpPr>
          <p:nvPr>
            <p:ph type="title"/>
          </p:nvPr>
        </p:nvSpPr>
        <p:spPr/>
        <p:txBody>
          <a:bodyPr/>
          <a:lstStyle/>
          <a:p>
            <a:pPr algn="ctr"/>
            <a:r>
              <a:rPr lang="en-US"/>
              <a:t>Back Up Slides</a:t>
            </a:r>
          </a:p>
        </p:txBody>
      </p:sp>
      <p:sp>
        <p:nvSpPr>
          <p:cNvPr id="6" name="Content Placeholder 5">
            <a:extLst>
              <a:ext uri="{FF2B5EF4-FFF2-40B4-BE49-F238E27FC236}">
                <a16:creationId xmlns:a16="http://schemas.microsoft.com/office/drawing/2014/main" id="{9ACE8C7B-7568-0091-F512-0395D7DB0EE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00909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CA6203-B36E-4849-9BAF-279B9A9FA245}"/>
              </a:ext>
            </a:extLst>
          </p:cNvPr>
          <p:cNvSpPr/>
          <p:nvPr/>
        </p:nvSpPr>
        <p:spPr>
          <a:xfrm>
            <a:off x="1729019" y="403861"/>
            <a:ext cx="8700066" cy="6355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a:p>
        </p:txBody>
      </p:sp>
      <p:sp>
        <p:nvSpPr>
          <p:cNvPr id="63" name="Rectangle 62">
            <a:extLst>
              <a:ext uri="{FF2B5EF4-FFF2-40B4-BE49-F238E27FC236}">
                <a16:creationId xmlns:a16="http://schemas.microsoft.com/office/drawing/2014/main" id="{69E57529-B685-4032-B224-7DCC95424B73}"/>
              </a:ext>
            </a:extLst>
          </p:cNvPr>
          <p:cNvSpPr/>
          <p:nvPr/>
        </p:nvSpPr>
        <p:spPr>
          <a:xfrm>
            <a:off x="152400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9B492CF-9255-4C36-BE42-EFA0AE4AE2EF}"/>
              </a:ext>
            </a:extLst>
          </p:cNvPr>
          <p:cNvSpPr/>
          <p:nvPr/>
        </p:nvSpPr>
        <p:spPr>
          <a:xfrm>
            <a:off x="9183942" y="4322493"/>
            <a:ext cx="1182201" cy="2138321"/>
          </a:xfrm>
          <a:prstGeom prst="rect">
            <a:avLst/>
          </a:prstGeom>
          <a:solidFill>
            <a:schemeClr val="tx2">
              <a:lumMod val="75000"/>
              <a:alpha val="50000"/>
            </a:schemeClr>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a:p>
            <a:pPr lvl="0" algn="ctr"/>
            <a:endParaRPr lang="en-US" dirty="0"/>
          </a:p>
          <a:p>
            <a:pPr lvl="0" algn="ctr"/>
            <a:endParaRPr lang="en-US" dirty="0"/>
          </a:p>
          <a:p>
            <a:pPr lvl="0" algn="ctr"/>
            <a:endParaRPr lang="en-US" dirty="0"/>
          </a:p>
          <a:p>
            <a:pPr lvl="0" algn="ctr"/>
            <a:endParaRPr lang="en-US" sz="2000" dirty="0"/>
          </a:p>
          <a:p>
            <a:pPr lvl="0" algn="ctr"/>
            <a:r>
              <a:rPr lang="en-US" sz="1200" dirty="0">
                <a:solidFill>
                  <a:schemeClr val="bg1"/>
                </a:solidFill>
              </a:rPr>
              <a:t>OSD Policy Centers at NDU</a:t>
            </a: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a:p>
            <a:pPr lvl="0" algn="ctr"/>
            <a:endParaRPr lang="en-US" sz="1200" dirty="0">
              <a:solidFill>
                <a:schemeClr val="bg1"/>
              </a:solidFill>
            </a:endParaRPr>
          </a:p>
        </p:txBody>
      </p:sp>
      <p:sp>
        <p:nvSpPr>
          <p:cNvPr id="8" name="Oval 7">
            <a:extLst>
              <a:ext uri="{FF2B5EF4-FFF2-40B4-BE49-F238E27FC236}">
                <a16:creationId xmlns:a16="http://schemas.microsoft.com/office/drawing/2014/main" id="{31FD585A-BF89-43F5-947E-9CEF9E672AEA}"/>
              </a:ext>
            </a:extLst>
          </p:cNvPr>
          <p:cNvSpPr/>
          <p:nvPr/>
        </p:nvSpPr>
        <p:spPr>
          <a:xfrm>
            <a:off x="9294619" y="4769083"/>
            <a:ext cx="970011" cy="547583"/>
          </a:xfrm>
          <a:prstGeom prst="ellipse">
            <a:avLst/>
          </a:prstGeom>
          <a:solidFill>
            <a:schemeClr val="tx1"/>
          </a:solidFill>
          <a:ln w="28575" cap="flat" cmpd="sng" algn="ctr">
            <a:solidFill>
              <a:prstClr val="white">
                <a:hueOff val="0"/>
                <a:satOff val="0"/>
                <a:lumOff val="0"/>
                <a:alphaOff val="0"/>
              </a:prstClr>
            </a:solidFill>
            <a:prstDash val="solid"/>
          </a:ln>
          <a:effectLst/>
        </p:spPr>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US" sz="1050" dirty="0">
                <a:solidFill>
                  <a:prstClr val="white"/>
                </a:solidFill>
                <a:latin typeface="Calibri"/>
              </a:rPr>
              <a:t>Africa Center</a:t>
            </a:r>
          </a:p>
        </p:txBody>
      </p:sp>
      <p:sp>
        <p:nvSpPr>
          <p:cNvPr id="9" name="Oval 8">
            <a:extLst>
              <a:ext uri="{FF2B5EF4-FFF2-40B4-BE49-F238E27FC236}">
                <a16:creationId xmlns:a16="http://schemas.microsoft.com/office/drawing/2014/main" id="{73957C49-EA4F-4EE0-BB89-6C6D313A3D18}"/>
              </a:ext>
            </a:extLst>
          </p:cNvPr>
          <p:cNvSpPr/>
          <p:nvPr/>
        </p:nvSpPr>
        <p:spPr>
          <a:xfrm>
            <a:off x="9294619" y="5318926"/>
            <a:ext cx="970011" cy="547583"/>
          </a:xfrm>
          <a:prstGeom prst="ellipse">
            <a:avLst/>
          </a:prstGeom>
          <a:solidFill>
            <a:schemeClr val="tx1"/>
          </a:solidFill>
          <a:ln w="28575" cap="flat" cmpd="sng" algn="ctr">
            <a:solidFill>
              <a:prstClr val="white">
                <a:hueOff val="0"/>
                <a:satOff val="0"/>
                <a:lumOff val="0"/>
                <a:alphaOff val="0"/>
              </a:prstClr>
            </a:solidFill>
            <a:prstDash val="solid"/>
          </a:ln>
          <a:effectLst/>
        </p:spPr>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US" sz="1050" dirty="0">
                <a:solidFill>
                  <a:prstClr val="white"/>
                </a:solidFill>
                <a:latin typeface="Calibri"/>
              </a:rPr>
              <a:t>Near East South Asia Center</a:t>
            </a:r>
          </a:p>
        </p:txBody>
      </p:sp>
      <p:sp>
        <p:nvSpPr>
          <p:cNvPr id="10" name="Oval 9">
            <a:extLst>
              <a:ext uri="{FF2B5EF4-FFF2-40B4-BE49-F238E27FC236}">
                <a16:creationId xmlns:a16="http://schemas.microsoft.com/office/drawing/2014/main" id="{CD2900A7-A94A-4969-B96E-06186DD83A15}"/>
              </a:ext>
            </a:extLst>
          </p:cNvPr>
          <p:cNvSpPr/>
          <p:nvPr/>
        </p:nvSpPr>
        <p:spPr>
          <a:xfrm>
            <a:off x="9298428" y="5864295"/>
            <a:ext cx="970011" cy="547583"/>
          </a:xfrm>
          <a:prstGeom prst="ellipse">
            <a:avLst/>
          </a:prstGeom>
          <a:solidFill>
            <a:schemeClr val="tx1"/>
          </a:solidFill>
          <a:ln w="28575" cap="flat" cmpd="sng" algn="ctr">
            <a:solidFill>
              <a:prstClr val="white">
                <a:hueOff val="0"/>
                <a:satOff val="0"/>
                <a:lumOff val="0"/>
                <a:alphaOff val="0"/>
              </a:prstClr>
            </a:solidFill>
            <a:prstDash val="solid"/>
          </a:ln>
          <a:effectLst/>
        </p:spPr>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US" sz="1050" dirty="0">
                <a:solidFill>
                  <a:prstClr val="white"/>
                </a:solidFill>
                <a:latin typeface="Calibri"/>
              </a:rPr>
              <a:t>Perry Center </a:t>
            </a:r>
            <a:r>
              <a:rPr lang="en-US" sz="700" dirty="0">
                <a:solidFill>
                  <a:prstClr val="white"/>
                </a:solidFill>
                <a:latin typeface="Calibri"/>
              </a:rPr>
              <a:t>Western Hemisphere</a:t>
            </a:r>
            <a:endParaRPr lang="en-US" sz="1050" dirty="0">
              <a:solidFill>
                <a:prstClr val="white"/>
              </a:solidFill>
              <a:latin typeface="Calibri"/>
            </a:endParaRPr>
          </a:p>
        </p:txBody>
      </p:sp>
      <p:grpSp>
        <p:nvGrpSpPr>
          <p:cNvPr id="74" name="Group 73">
            <a:extLst>
              <a:ext uri="{FF2B5EF4-FFF2-40B4-BE49-F238E27FC236}">
                <a16:creationId xmlns:a16="http://schemas.microsoft.com/office/drawing/2014/main" id="{55697625-8AC9-4D9E-A7BC-D5AFDEE1E01B}"/>
              </a:ext>
            </a:extLst>
          </p:cNvPr>
          <p:cNvGrpSpPr/>
          <p:nvPr/>
        </p:nvGrpSpPr>
        <p:grpSpPr>
          <a:xfrm>
            <a:off x="1883922" y="284477"/>
            <a:ext cx="1401901" cy="2618430"/>
            <a:chOff x="7260593" y="555449"/>
            <a:chExt cx="1401901" cy="2618430"/>
          </a:xfrm>
        </p:grpSpPr>
        <p:sp>
          <p:nvSpPr>
            <p:cNvPr id="11" name="Speech Bubble: Rectangle 10">
              <a:extLst>
                <a:ext uri="{FF2B5EF4-FFF2-40B4-BE49-F238E27FC236}">
                  <a16:creationId xmlns:a16="http://schemas.microsoft.com/office/drawing/2014/main" id="{4C05425B-00E0-4C5D-819A-4B5B9A3823DC}"/>
                </a:ext>
              </a:extLst>
            </p:cNvPr>
            <p:cNvSpPr/>
            <p:nvPr/>
          </p:nvSpPr>
          <p:spPr>
            <a:xfrm>
              <a:off x="7371210" y="2169203"/>
              <a:ext cx="1275199" cy="1004676"/>
            </a:xfrm>
            <a:prstGeom prst="wedgeRectCallout">
              <a:avLst>
                <a:gd name="adj1" fmla="val 8916"/>
                <a:gd name="adj2" fmla="val -65601"/>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cs typeface="Calibri" panose="020F0502020204030204" pitchFamily="34" charset="0"/>
                </a:rPr>
                <a:t>MS in National </a:t>
              </a:r>
            </a:p>
            <a:p>
              <a:pPr algn="ctr"/>
              <a:r>
                <a:rPr lang="en-US" sz="1200" b="1" dirty="0">
                  <a:solidFill>
                    <a:schemeClr val="bg1"/>
                  </a:solidFill>
                  <a:cs typeface="Calibri" panose="020F0502020204030204" pitchFamily="34" charset="0"/>
                </a:rPr>
                <a:t>Security </a:t>
              </a:r>
            </a:p>
            <a:p>
              <a:pPr algn="ctr"/>
              <a:r>
                <a:rPr lang="en-US" sz="1200" b="1" dirty="0">
                  <a:solidFill>
                    <a:schemeClr val="bg1"/>
                  </a:solidFill>
                  <a:cs typeface="Calibri" panose="020F0502020204030204" pitchFamily="34" charset="0"/>
                </a:rPr>
                <a:t>Strategy</a:t>
              </a:r>
            </a:p>
          </p:txBody>
        </p:sp>
        <p:pic>
          <p:nvPicPr>
            <p:cNvPr id="21" name="Picture 20" descr="A picture containing diagram&#10;&#10;Description automatically generated">
              <a:extLst>
                <a:ext uri="{FF2B5EF4-FFF2-40B4-BE49-F238E27FC236}">
                  <a16:creationId xmlns:a16="http://schemas.microsoft.com/office/drawing/2014/main" id="{F47E47BB-CBFE-47B1-AC89-B4EED532FA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60593" y="555449"/>
              <a:ext cx="1401901" cy="1438234"/>
            </a:xfrm>
            <a:prstGeom prst="rect">
              <a:avLst/>
            </a:prstGeom>
          </p:spPr>
        </p:pic>
      </p:grpSp>
      <p:grpSp>
        <p:nvGrpSpPr>
          <p:cNvPr id="71" name="Group 70">
            <a:extLst>
              <a:ext uri="{FF2B5EF4-FFF2-40B4-BE49-F238E27FC236}">
                <a16:creationId xmlns:a16="http://schemas.microsoft.com/office/drawing/2014/main" id="{909C7517-EB84-46AD-B3D5-835E265529E3}"/>
              </a:ext>
            </a:extLst>
          </p:cNvPr>
          <p:cNvGrpSpPr/>
          <p:nvPr/>
        </p:nvGrpSpPr>
        <p:grpSpPr>
          <a:xfrm>
            <a:off x="3580998" y="155365"/>
            <a:ext cx="1564081" cy="3215582"/>
            <a:chOff x="3745589" y="414145"/>
            <a:chExt cx="1564081" cy="3215582"/>
          </a:xfrm>
        </p:grpSpPr>
        <p:pic>
          <p:nvPicPr>
            <p:cNvPr id="19" name="Picture 18" descr="A picture containing shape&#10;&#10;Description automatically generated">
              <a:extLst>
                <a:ext uri="{FF2B5EF4-FFF2-40B4-BE49-F238E27FC236}">
                  <a16:creationId xmlns:a16="http://schemas.microsoft.com/office/drawing/2014/main" id="{9A8E9DD9-696F-4ABD-89E0-F72AEA4EF3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5589" y="414145"/>
              <a:ext cx="1564081" cy="1619954"/>
            </a:xfrm>
            <a:prstGeom prst="rect">
              <a:avLst/>
            </a:prstGeom>
          </p:spPr>
        </p:pic>
        <p:sp>
          <p:nvSpPr>
            <p:cNvPr id="20" name="Speech Bubble: Rectangle 19">
              <a:extLst>
                <a:ext uri="{FF2B5EF4-FFF2-40B4-BE49-F238E27FC236}">
                  <a16:creationId xmlns:a16="http://schemas.microsoft.com/office/drawing/2014/main" id="{4B871A97-ED14-4977-84D5-58420E97A973}"/>
                </a:ext>
              </a:extLst>
            </p:cNvPr>
            <p:cNvSpPr/>
            <p:nvPr/>
          </p:nvSpPr>
          <p:spPr>
            <a:xfrm>
              <a:off x="3950004" y="3212385"/>
              <a:ext cx="1275199" cy="417342"/>
            </a:xfrm>
            <a:prstGeom prst="wedgeRectCallout">
              <a:avLst>
                <a:gd name="adj1" fmla="val 10044"/>
                <a:gd name="adj2" fmla="val -343117"/>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cs typeface="Calibri" panose="020F0502020204030204" pitchFamily="34" charset="0"/>
                </a:rPr>
                <a:t>Senior Acquisition Course</a:t>
              </a:r>
            </a:p>
          </p:txBody>
        </p:sp>
        <p:sp>
          <p:nvSpPr>
            <p:cNvPr id="23" name="Speech Bubble: Rectangle 22">
              <a:extLst>
                <a:ext uri="{FF2B5EF4-FFF2-40B4-BE49-F238E27FC236}">
                  <a16:creationId xmlns:a16="http://schemas.microsoft.com/office/drawing/2014/main" id="{9EFBD526-8728-43C5-8BD3-1C797B4C1F7D}"/>
                </a:ext>
              </a:extLst>
            </p:cNvPr>
            <p:cNvSpPr/>
            <p:nvPr/>
          </p:nvSpPr>
          <p:spPr>
            <a:xfrm>
              <a:off x="3950004" y="2160708"/>
              <a:ext cx="1275199" cy="1004676"/>
            </a:xfrm>
            <a:prstGeom prst="wedgeRectCallout">
              <a:avLst>
                <a:gd name="adj1" fmla="val 8106"/>
                <a:gd name="adj2" fmla="val -68734"/>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cs typeface="Calibri" panose="020F0502020204030204" pitchFamily="34" charset="0"/>
                </a:rPr>
                <a:t>MS in National Resource Strategy</a:t>
              </a:r>
            </a:p>
          </p:txBody>
        </p:sp>
      </p:grpSp>
      <p:grpSp>
        <p:nvGrpSpPr>
          <p:cNvPr id="72" name="Group 71">
            <a:extLst>
              <a:ext uri="{FF2B5EF4-FFF2-40B4-BE49-F238E27FC236}">
                <a16:creationId xmlns:a16="http://schemas.microsoft.com/office/drawing/2014/main" id="{756EABF0-223E-40B7-B509-254871641153}"/>
              </a:ext>
            </a:extLst>
          </p:cNvPr>
          <p:cNvGrpSpPr/>
          <p:nvPr/>
        </p:nvGrpSpPr>
        <p:grpSpPr>
          <a:xfrm>
            <a:off x="5158394" y="49036"/>
            <a:ext cx="2005551" cy="4167585"/>
            <a:chOff x="5304697" y="337259"/>
            <a:chExt cx="2005551" cy="4167585"/>
          </a:xfrm>
        </p:grpSpPr>
        <p:sp>
          <p:nvSpPr>
            <p:cNvPr id="12" name="Speech Bubble: Rectangle 11">
              <a:extLst>
                <a:ext uri="{FF2B5EF4-FFF2-40B4-BE49-F238E27FC236}">
                  <a16:creationId xmlns:a16="http://schemas.microsoft.com/office/drawing/2014/main" id="{61D27FA9-8A39-42F7-983E-B1F9E8771B1E}"/>
                </a:ext>
              </a:extLst>
            </p:cNvPr>
            <p:cNvSpPr/>
            <p:nvPr/>
          </p:nvSpPr>
          <p:spPr>
            <a:xfrm>
              <a:off x="5646878" y="4141483"/>
              <a:ext cx="1275199" cy="363361"/>
            </a:xfrm>
            <a:prstGeom prst="wedgeRectCallout">
              <a:avLst>
                <a:gd name="adj1" fmla="val 12377"/>
                <a:gd name="adj2" fmla="val -626858"/>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cs typeface="Calibri" panose="020F0502020204030204" pitchFamily="34" charset="0"/>
                </a:rPr>
                <a:t>JC2IOS </a:t>
              </a:r>
            </a:p>
            <a:p>
              <a:pPr algn="ctr"/>
              <a:r>
                <a:rPr lang="en-US" sz="800" b="1" dirty="0">
                  <a:solidFill>
                    <a:schemeClr val="bg1"/>
                  </a:solidFill>
                  <a:cs typeface="Calibri" panose="020F0502020204030204" pitchFamily="34" charset="0"/>
                </a:rPr>
                <a:t>Resident/Satellite/Hybrid</a:t>
              </a:r>
            </a:p>
          </p:txBody>
        </p:sp>
        <p:sp>
          <p:nvSpPr>
            <p:cNvPr id="22" name="Speech Bubble: Rectangle 21">
              <a:extLst>
                <a:ext uri="{FF2B5EF4-FFF2-40B4-BE49-F238E27FC236}">
                  <a16:creationId xmlns:a16="http://schemas.microsoft.com/office/drawing/2014/main" id="{06ADE3B3-E15D-43B3-AB06-95FAAF989A3C}"/>
                </a:ext>
              </a:extLst>
            </p:cNvPr>
            <p:cNvSpPr/>
            <p:nvPr/>
          </p:nvSpPr>
          <p:spPr>
            <a:xfrm>
              <a:off x="5646877" y="3682371"/>
              <a:ext cx="1275199" cy="417342"/>
            </a:xfrm>
            <a:prstGeom prst="wedgeRectCallout">
              <a:avLst>
                <a:gd name="adj1" fmla="val 11544"/>
                <a:gd name="adj2" fmla="val -448126"/>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schemeClr val="bg1"/>
                  </a:solidFill>
                  <a:cs typeface="Calibri" panose="020F0502020204030204" pitchFamily="34" charset="0"/>
                </a:rPr>
                <a:t>Joint and Combined </a:t>
              </a:r>
            </a:p>
            <a:p>
              <a:pPr algn="ctr"/>
              <a:r>
                <a:rPr lang="en-US" sz="1000" b="1" dirty="0">
                  <a:solidFill>
                    <a:schemeClr val="bg1"/>
                  </a:solidFill>
                  <a:cs typeface="Calibri" panose="020F0502020204030204" pitchFamily="34" charset="0"/>
                </a:rPr>
                <a:t>Warfighting School</a:t>
              </a:r>
            </a:p>
          </p:txBody>
        </p:sp>
        <p:sp>
          <p:nvSpPr>
            <p:cNvPr id="24" name="Speech Bubble: Rectangle 23">
              <a:extLst>
                <a:ext uri="{FF2B5EF4-FFF2-40B4-BE49-F238E27FC236}">
                  <a16:creationId xmlns:a16="http://schemas.microsoft.com/office/drawing/2014/main" id="{70CF5226-F25F-4FB0-B763-0E1A52837DF8}"/>
                </a:ext>
              </a:extLst>
            </p:cNvPr>
            <p:cNvSpPr/>
            <p:nvPr/>
          </p:nvSpPr>
          <p:spPr>
            <a:xfrm>
              <a:off x="5660607" y="3219454"/>
              <a:ext cx="1275199" cy="417342"/>
            </a:xfrm>
            <a:prstGeom prst="wedgeRectCallout">
              <a:avLst>
                <a:gd name="adj1" fmla="val 10079"/>
                <a:gd name="adj2" fmla="val -336156"/>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bg1"/>
                  </a:solidFill>
                  <a:cs typeface="Calibri" panose="020F0502020204030204" pitchFamily="34" charset="0"/>
                </a:rPr>
                <a:t>Joint Advanced Warfighting School</a:t>
              </a:r>
            </a:p>
          </p:txBody>
        </p:sp>
        <p:sp>
          <p:nvSpPr>
            <p:cNvPr id="25" name="Speech Bubble: Rectangle 24">
              <a:extLst>
                <a:ext uri="{FF2B5EF4-FFF2-40B4-BE49-F238E27FC236}">
                  <a16:creationId xmlns:a16="http://schemas.microsoft.com/office/drawing/2014/main" id="{74803B30-F296-4BB1-863E-B89FBCC16E9C}"/>
                </a:ext>
              </a:extLst>
            </p:cNvPr>
            <p:cNvSpPr/>
            <p:nvPr/>
          </p:nvSpPr>
          <p:spPr>
            <a:xfrm>
              <a:off x="5660607" y="2169203"/>
              <a:ext cx="1275198" cy="1004676"/>
            </a:xfrm>
            <a:prstGeom prst="wedgeRectCallout">
              <a:avLst>
                <a:gd name="adj1" fmla="val 8530"/>
                <a:gd name="adj2" fmla="val -66877"/>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cs typeface="Calibri" panose="020F0502020204030204" pitchFamily="34" charset="0"/>
                </a:rPr>
                <a:t>MS in Joint Campaign Planning and Strategy</a:t>
              </a:r>
            </a:p>
          </p:txBody>
        </p:sp>
        <p:pic>
          <p:nvPicPr>
            <p:cNvPr id="46" name="Picture 45" descr="A picture containing text, gambling house, room&#10;&#10;Description automatically generated">
              <a:extLst>
                <a:ext uri="{FF2B5EF4-FFF2-40B4-BE49-F238E27FC236}">
                  <a16:creationId xmlns:a16="http://schemas.microsoft.com/office/drawing/2014/main" id="{CA9D5A81-E0B5-4FC0-AFA5-9E5D95B527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4697" y="337259"/>
              <a:ext cx="2005551" cy="1959833"/>
            </a:xfrm>
            <a:prstGeom prst="rect">
              <a:avLst/>
            </a:prstGeom>
          </p:spPr>
        </p:pic>
      </p:grpSp>
      <p:grpSp>
        <p:nvGrpSpPr>
          <p:cNvPr id="2" name="Group 1">
            <a:extLst>
              <a:ext uri="{FF2B5EF4-FFF2-40B4-BE49-F238E27FC236}">
                <a16:creationId xmlns:a16="http://schemas.microsoft.com/office/drawing/2014/main" id="{4932324B-C1A2-4CBD-A4A4-AB58E5974647}"/>
              </a:ext>
            </a:extLst>
          </p:cNvPr>
          <p:cNvGrpSpPr/>
          <p:nvPr/>
        </p:nvGrpSpPr>
        <p:grpSpPr>
          <a:xfrm rot="10800000">
            <a:off x="1629164" y="1124380"/>
            <a:ext cx="261610" cy="2120354"/>
            <a:chOff x="-3938170" y="824728"/>
            <a:chExt cx="430490" cy="2120354"/>
          </a:xfrm>
        </p:grpSpPr>
        <p:sp>
          <p:nvSpPr>
            <p:cNvPr id="65" name="TextBox 64">
              <a:extLst>
                <a:ext uri="{FF2B5EF4-FFF2-40B4-BE49-F238E27FC236}">
                  <a16:creationId xmlns:a16="http://schemas.microsoft.com/office/drawing/2014/main" id="{8515BD88-9518-47CD-B2A2-CD35392FB2AC}"/>
                </a:ext>
              </a:extLst>
            </p:cNvPr>
            <p:cNvSpPr txBox="1"/>
            <p:nvPr/>
          </p:nvSpPr>
          <p:spPr>
            <a:xfrm rot="5400000">
              <a:off x="-4783102" y="1669660"/>
              <a:ext cx="2120354" cy="430490"/>
            </a:xfrm>
            <a:prstGeom prst="rect">
              <a:avLst/>
            </a:prstGeom>
            <a:noFill/>
          </p:spPr>
          <p:txBody>
            <a:bodyPr wrap="square" rtlCol="0">
              <a:spAutoFit/>
            </a:bodyPr>
            <a:lstStyle/>
            <a:p>
              <a:pPr algn="ctr"/>
              <a:r>
                <a:rPr lang="en-US" sz="1050" dirty="0">
                  <a:latin typeface="+mj-lt"/>
                </a:rPr>
                <a:t>= JPME II programs</a:t>
              </a:r>
            </a:p>
          </p:txBody>
        </p:sp>
        <p:sp>
          <p:nvSpPr>
            <p:cNvPr id="66" name="Rectangle 65">
              <a:extLst>
                <a:ext uri="{FF2B5EF4-FFF2-40B4-BE49-F238E27FC236}">
                  <a16:creationId xmlns:a16="http://schemas.microsoft.com/office/drawing/2014/main" id="{A3672B33-A0E3-4F7B-B006-245B338E7C1E}"/>
                </a:ext>
              </a:extLst>
            </p:cNvPr>
            <p:cNvSpPr/>
            <p:nvPr/>
          </p:nvSpPr>
          <p:spPr>
            <a:xfrm>
              <a:off x="-3874412" y="1167050"/>
              <a:ext cx="302976" cy="18191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chemeClr val="bg1"/>
                </a:solidFill>
                <a:cs typeface="Calibri" panose="020F0502020204030204" pitchFamily="34" charset="0"/>
              </a:endParaRPr>
            </a:p>
          </p:txBody>
        </p:sp>
      </p:grpSp>
      <p:grpSp>
        <p:nvGrpSpPr>
          <p:cNvPr id="70" name="Group 69">
            <a:extLst>
              <a:ext uri="{FF2B5EF4-FFF2-40B4-BE49-F238E27FC236}">
                <a16:creationId xmlns:a16="http://schemas.microsoft.com/office/drawing/2014/main" id="{70B14862-0DE4-4D41-B227-F83FB83BE03C}"/>
              </a:ext>
            </a:extLst>
          </p:cNvPr>
          <p:cNvGrpSpPr/>
          <p:nvPr/>
        </p:nvGrpSpPr>
        <p:grpSpPr>
          <a:xfrm>
            <a:off x="8900719" y="267451"/>
            <a:ext cx="1505737" cy="3558749"/>
            <a:chOff x="2073198" y="532326"/>
            <a:chExt cx="1505737" cy="3558749"/>
          </a:xfrm>
        </p:grpSpPr>
        <p:pic>
          <p:nvPicPr>
            <p:cNvPr id="47" name="Picture 46" descr="Logo&#10;&#10;Description automatically generated">
              <a:extLst>
                <a:ext uri="{FF2B5EF4-FFF2-40B4-BE49-F238E27FC236}">
                  <a16:creationId xmlns:a16="http://schemas.microsoft.com/office/drawing/2014/main" id="{F2565366-3098-46B0-9AEA-A842C8E9C6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3198" y="532326"/>
              <a:ext cx="1505737" cy="1483488"/>
            </a:xfrm>
            <a:prstGeom prst="rect">
              <a:avLst/>
            </a:prstGeom>
          </p:spPr>
        </p:pic>
        <p:sp>
          <p:nvSpPr>
            <p:cNvPr id="68" name="Speech Bubble: Rectangle 67">
              <a:extLst>
                <a:ext uri="{FF2B5EF4-FFF2-40B4-BE49-F238E27FC236}">
                  <a16:creationId xmlns:a16="http://schemas.microsoft.com/office/drawing/2014/main" id="{CB00148A-C2BB-4BE5-9D64-620B0B35C261}"/>
                </a:ext>
              </a:extLst>
            </p:cNvPr>
            <p:cNvSpPr/>
            <p:nvPr/>
          </p:nvSpPr>
          <p:spPr>
            <a:xfrm>
              <a:off x="2191554" y="3673733"/>
              <a:ext cx="1275199" cy="417342"/>
            </a:xfrm>
            <a:prstGeom prst="wedgeRectCallout">
              <a:avLst>
                <a:gd name="adj1" fmla="val 8652"/>
                <a:gd name="adj2" fmla="val -429547"/>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cs typeface="Calibri" panose="020F0502020204030204" pitchFamily="34" charset="0"/>
                </a:rPr>
                <a:t>Reserve Comp. Nat. Sec. Course</a:t>
              </a:r>
            </a:p>
          </p:txBody>
        </p:sp>
        <p:sp>
          <p:nvSpPr>
            <p:cNvPr id="44" name="Speech Bubble: Rectangle 43">
              <a:extLst>
                <a:ext uri="{FF2B5EF4-FFF2-40B4-BE49-F238E27FC236}">
                  <a16:creationId xmlns:a16="http://schemas.microsoft.com/office/drawing/2014/main" id="{F049DDE7-488A-4B2B-A005-B79A3652E504}"/>
                </a:ext>
              </a:extLst>
            </p:cNvPr>
            <p:cNvSpPr/>
            <p:nvPr/>
          </p:nvSpPr>
          <p:spPr>
            <a:xfrm>
              <a:off x="2190313" y="3212385"/>
              <a:ext cx="1275199" cy="417342"/>
            </a:xfrm>
            <a:prstGeom prst="wedgeRectCallout">
              <a:avLst>
                <a:gd name="adj1" fmla="val 10044"/>
                <a:gd name="adj2" fmla="val -329569"/>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cs typeface="Calibri" panose="020F0502020204030204" pitchFamily="34" charset="0"/>
                </a:rPr>
                <a:t>Joint Special Operations MA</a:t>
              </a:r>
            </a:p>
          </p:txBody>
        </p:sp>
        <p:sp>
          <p:nvSpPr>
            <p:cNvPr id="45" name="Speech Bubble: Rectangle 44">
              <a:extLst>
                <a:ext uri="{FF2B5EF4-FFF2-40B4-BE49-F238E27FC236}">
                  <a16:creationId xmlns:a16="http://schemas.microsoft.com/office/drawing/2014/main" id="{AC7A7F6D-351F-4078-91F0-058578551712}"/>
                </a:ext>
              </a:extLst>
            </p:cNvPr>
            <p:cNvSpPr/>
            <p:nvPr/>
          </p:nvSpPr>
          <p:spPr>
            <a:xfrm>
              <a:off x="2191554" y="2164155"/>
              <a:ext cx="1275199" cy="1001229"/>
            </a:xfrm>
            <a:prstGeom prst="wedgeRectCallout">
              <a:avLst>
                <a:gd name="adj1" fmla="val 7796"/>
                <a:gd name="adj2" fmla="val -63828"/>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cs typeface="Calibri" panose="020F0502020204030204" pitchFamily="34" charset="0"/>
                </a:rPr>
                <a:t>MA in Strategic Security Studies</a:t>
              </a:r>
            </a:p>
          </p:txBody>
        </p:sp>
      </p:grpSp>
      <p:sp>
        <p:nvSpPr>
          <p:cNvPr id="77" name="TextBox 76">
            <a:extLst>
              <a:ext uri="{FF2B5EF4-FFF2-40B4-BE49-F238E27FC236}">
                <a16:creationId xmlns:a16="http://schemas.microsoft.com/office/drawing/2014/main" id="{6DB63081-46AD-4E29-BEC7-8C56A1C59E31}"/>
              </a:ext>
            </a:extLst>
          </p:cNvPr>
          <p:cNvSpPr txBox="1"/>
          <p:nvPr/>
        </p:nvSpPr>
        <p:spPr>
          <a:xfrm>
            <a:off x="1524001" y="-27178"/>
            <a:ext cx="1745736" cy="369332"/>
          </a:xfrm>
          <a:prstGeom prst="rect">
            <a:avLst/>
          </a:prstGeom>
          <a:noFill/>
        </p:spPr>
        <p:txBody>
          <a:bodyPr wrap="square" rtlCol="0">
            <a:spAutoFit/>
          </a:bodyPr>
          <a:lstStyle/>
          <a:p>
            <a:r>
              <a:rPr lang="en-US" b="1" dirty="0">
                <a:solidFill>
                  <a:schemeClr val="accent6"/>
                </a:solidFill>
                <a:latin typeface="+mj-lt"/>
              </a:rPr>
              <a:t>Colleges:</a:t>
            </a:r>
          </a:p>
        </p:txBody>
      </p:sp>
      <p:sp>
        <p:nvSpPr>
          <p:cNvPr id="6" name="Rectangle: Rounded Corners 5">
            <a:extLst>
              <a:ext uri="{FF2B5EF4-FFF2-40B4-BE49-F238E27FC236}">
                <a16:creationId xmlns:a16="http://schemas.microsoft.com/office/drawing/2014/main" id="{0A290998-BF1D-450D-BDFD-B1BD20FD297D}"/>
              </a:ext>
            </a:extLst>
          </p:cNvPr>
          <p:cNvSpPr/>
          <p:nvPr/>
        </p:nvSpPr>
        <p:spPr>
          <a:xfrm>
            <a:off x="7950892" y="4400731"/>
            <a:ext cx="1098256" cy="730837"/>
          </a:xfrm>
          <a:prstGeom prst="roundRect">
            <a:avLst/>
          </a:prstGeom>
          <a:solidFill>
            <a:schemeClr val="bg1"/>
          </a:solidFill>
          <a:ln>
            <a:solidFill>
              <a:schemeClr val="tx2"/>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NDU Board of Visitors</a:t>
            </a:r>
          </a:p>
        </p:txBody>
      </p:sp>
      <p:sp>
        <p:nvSpPr>
          <p:cNvPr id="82" name="Rectangle: Rounded Corners 81">
            <a:extLst>
              <a:ext uri="{FF2B5EF4-FFF2-40B4-BE49-F238E27FC236}">
                <a16:creationId xmlns:a16="http://schemas.microsoft.com/office/drawing/2014/main" id="{93241053-0E3D-4B23-84FA-E3741630D1CB}"/>
              </a:ext>
            </a:extLst>
          </p:cNvPr>
          <p:cNvSpPr/>
          <p:nvPr/>
        </p:nvSpPr>
        <p:spPr>
          <a:xfrm>
            <a:off x="2170982" y="6572832"/>
            <a:ext cx="7910423" cy="215013"/>
          </a:xfrm>
          <a:prstGeom prst="roundRect">
            <a:avLst/>
          </a:prstGeom>
          <a:solidFill>
            <a:schemeClr val="bg1"/>
          </a:solidFill>
          <a:ln>
            <a:solidFill>
              <a:schemeClr val="tx2"/>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2 Accreditations:  </a:t>
            </a:r>
            <a:r>
              <a:rPr lang="en-US" sz="1200" dirty="0">
                <a:solidFill>
                  <a:schemeClr val="tx1"/>
                </a:solidFill>
              </a:rPr>
              <a:t>Middle States Commission on Higher Education &amp; Process for Accreditation of Joint Education</a:t>
            </a:r>
          </a:p>
        </p:txBody>
      </p:sp>
      <p:sp>
        <p:nvSpPr>
          <p:cNvPr id="60" name="Rectangle: Rounded Corners 59">
            <a:extLst>
              <a:ext uri="{FF2B5EF4-FFF2-40B4-BE49-F238E27FC236}">
                <a16:creationId xmlns:a16="http://schemas.microsoft.com/office/drawing/2014/main" id="{EAABC2FC-60E5-4BCA-A46E-6A46E08843E0}"/>
              </a:ext>
            </a:extLst>
          </p:cNvPr>
          <p:cNvSpPr/>
          <p:nvPr/>
        </p:nvSpPr>
        <p:spPr>
          <a:xfrm>
            <a:off x="1626791" y="5972873"/>
            <a:ext cx="3473554" cy="551234"/>
          </a:xfrm>
          <a:prstGeom prst="roundRect">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cs typeface="Calibri" panose="020F0502020204030204" pitchFamily="34" charset="0"/>
              </a:rPr>
              <a:t>ISMO and American Studies Program</a:t>
            </a:r>
          </a:p>
          <a:p>
            <a:pPr algn="ctr"/>
            <a:r>
              <a:rPr lang="en-US" sz="1100" b="1" dirty="0">
                <a:solidFill>
                  <a:schemeClr val="bg1"/>
                </a:solidFill>
                <a:cs typeface="Calibri" panose="020F0502020204030204" pitchFamily="34" charset="0"/>
              </a:rPr>
              <a:t>AY22:  145 International Fellows from 75 countries</a:t>
            </a:r>
          </a:p>
          <a:p>
            <a:pPr algn="ctr"/>
            <a:r>
              <a:rPr lang="en-US" sz="1100" b="1" dirty="0">
                <a:solidFill>
                  <a:schemeClr val="bg1"/>
                </a:solidFill>
                <a:cs typeface="Calibri" panose="020F0502020204030204" pitchFamily="34" charset="0"/>
              </a:rPr>
              <a:t>Total:  4,712 international alumni from 152 countries</a:t>
            </a:r>
          </a:p>
        </p:txBody>
      </p:sp>
      <p:grpSp>
        <p:nvGrpSpPr>
          <p:cNvPr id="18" name="Group 17">
            <a:extLst>
              <a:ext uri="{FF2B5EF4-FFF2-40B4-BE49-F238E27FC236}">
                <a16:creationId xmlns:a16="http://schemas.microsoft.com/office/drawing/2014/main" id="{7E698FB0-1703-4F53-BFD5-B03D910CCCAC}"/>
              </a:ext>
            </a:extLst>
          </p:cNvPr>
          <p:cNvGrpSpPr/>
          <p:nvPr/>
        </p:nvGrpSpPr>
        <p:grpSpPr>
          <a:xfrm>
            <a:off x="1626792" y="3534682"/>
            <a:ext cx="3473553" cy="2285395"/>
            <a:chOff x="2000897" y="3755175"/>
            <a:chExt cx="3473553" cy="2285395"/>
          </a:xfrm>
        </p:grpSpPr>
        <p:sp>
          <p:nvSpPr>
            <p:cNvPr id="3" name="Rectangle: Rounded Corners 2">
              <a:extLst>
                <a:ext uri="{FF2B5EF4-FFF2-40B4-BE49-F238E27FC236}">
                  <a16:creationId xmlns:a16="http://schemas.microsoft.com/office/drawing/2014/main" id="{E4E1996E-808E-4A66-A0B3-BE0FA269A24C}"/>
                </a:ext>
              </a:extLst>
            </p:cNvPr>
            <p:cNvSpPr/>
            <p:nvPr/>
          </p:nvSpPr>
          <p:spPr>
            <a:xfrm>
              <a:off x="2000897" y="3755175"/>
              <a:ext cx="3473553" cy="2285395"/>
            </a:xfrm>
            <a:prstGeom prst="roundRect">
              <a:avLst/>
            </a:prstGeom>
            <a:solidFill>
              <a:schemeClr val="accent6">
                <a:alpha val="3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E7B9B95-65D4-47D2-8D02-B83B55D7E2D2}"/>
                </a:ext>
              </a:extLst>
            </p:cNvPr>
            <p:cNvGrpSpPr/>
            <p:nvPr/>
          </p:nvGrpSpPr>
          <p:grpSpPr>
            <a:xfrm>
              <a:off x="2079304" y="3844194"/>
              <a:ext cx="3273457" cy="2116546"/>
              <a:chOff x="192501" y="4508428"/>
              <a:chExt cx="3448684" cy="2281860"/>
            </a:xfrm>
          </p:grpSpPr>
          <p:sp>
            <p:nvSpPr>
              <p:cNvPr id="27" name="Oval 26">
                <a:extLst>
                  <a:ext uri="{FF2B5EF4-FFF2-40B4-BE49-F238E27FC236}">
                    <a16:creationId xmlns:a16="http://schemas.microsoft.com/office/drawing/2014/main" id="{45A40DEB-981C-4973-AA23-1E95B5900D7E}"/>
                  </a:ext>
                </a:extLst>
              </p:cNvPr>
              <p:cNvSpPr/>
              <p:nvPr/>
            </p:nvSpPr>
            <p:spPr>
              <a:xfrm>
                <a:off x="192501" y="6070721"/>
                <a:ext cx="1163513" cy="403776"/>
              </a:xfrm>
              <a:prstGeom prst="ellipse">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bg1"/>
                    </a:solidFill>
                    <a:cs typeface="Calibri" panose="020F0502020204030204" pitchFamily="34" charset="0"/>
                  </a:rPr>
                  <a:t>CAPSTONE</a:t>
                </a:r>
                <a:endParaRPr lang="en-US" sz="1100" b="1" dirty="0">
                  <a:solidFill>
                    <a:schemeClr val="bg1"/>
                  </a:solidFill>
                  <a:cs typeface="Calibri" panose="020F0502020204030204" pitchFamily="34" charset="0"/>
                </a:endParaRPr>
              </a:p>
            </p:txBody>
          </p:sp>
          <p:sp>
            <p:nvSpPr>
              <p:cNvPr id="28" name="Oval 27">
                <a:extLst>
                  <a:ext uri="{FF2B5EF4-FFF2-40B4-BE49-F238E27FC236}">
                    <a16:creationId xmlns:a16="http://schemas.microsoft.com/office/drawing/2014/main" id="{6283737D-60CF-4E2B-8A46-FA805236649B}"/>
                  </a:ext>
                </a:extLst>
              </p:cNvPr>
              <p:cNvSpPr/>
              <p:nvPr/>
            </p:nvSpPr>
            <p:spPr>
              <a:xfrm>
                <a:off x="1315449" y="6070721"/>
                <a:ext cx="1163513" cy="403776"/>
              </a:xfrm>
              <a:prstGeom prst="ellipse">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bg1"/>
                    </a:solidFill>
                    <a:cs typeface="Calibri" panose="020F0502020204030204" pitchFamily="34" charset="0"/>
                  </a:rPr>
                  <a:t>PINNACLE</a:t>
                </a:r>
                <a:endParaRPr lang="en-US" sz="1100" b="1" dirty="0">
                  <a:solidFill>
                    <a:schemeClr val="bg1"/>
                  </a:solidFill>
                  <a:cs typeface="Calibri" panose="020F0502020204030204" pitchFamily="34" charset="0"/>
                </a:endParaRPr>
              </a:p>
            </p:txBody>
          </p:sp>
          <p:sp>
            <p:nvSpPr>
              <p:cNvPr id="29" name="Oval 28">
                <a:extLst>
                  <a:ext uri="{FF2B5EF4-FFF2-40B4-BE49-F238E27FC236}">
                    <a16:creationId xmlns:a16="http://schemas.microsoft.com/office/drawing/2014/main" id="{F5317837-A8E1-46E5-ADD1-7E3312C3E283}"/>
                  </a:ext>
                </a:extLst>
              </p:cNvPr>
              <p:cNvSpPr/>
              <p:nvPr/>
            </p:nvSpPr>
            <p:spPr>
              <a:xfrm>
                <a:off x="2442407" y="6070721"/>
                <a:ext cx="1163513" cy="403776"/>
              </a:xfrm>
              <a:prstGeom prst="ellipse">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bg1"/>
                    </a:solidFill>
                    <a:cs typeface="Calibri" panose="020F0502020204030204" pitchFamily="34" charset="0"/>
                  </a:rPr>
                  <a:t>KEYSTONE</a:t>
                </a:r>
                <a:endParaRPr lang="en-US" sz="1100" b="1" dirty="0">
                  <a:solidFill>
                    <a:schemeClr val="bg1"/>
                  </a:solidFill>
                  <a:cs typeface="Calibri" panose="020F0502020204030204" pitchFamily="34" charset="0"/>
                </a:endParaRPr>
              </a:p>
            </p:txBody>
          </p:sp>
          <p:cxnSp>
            <p:nvCxnSpPr>
              <p:cNvPr id="30" name="Straight Connector 29">
                <a:extLst>
                  <a:ext uri="{FF2B5EF4-FFF2-40B4-BE49-F238E27FC236}">
                    <a16:creationId xmlns:a16="http://schemas.microsoft.com/office/drawing/2014/main" id="{A97DFDBE-09B1-4F7A-AE2D-55007117B158}"/>
                  </a:ext>
                </a:extLst>
              </p:cNvPr>
              <p:cNvCxnSpPr>
                <a:cxnSpLocks/>
                <a:endCxn id="28" idx="0"/>
              </p:cNvCxnSpPr>
              <p:nvPr/>
            </p:nvCxnSpPr>
            <p:spPr>
              <a:xfrm>
                <a:off x="1897206" y="5650478"/>
                <a:ext cx="0" cy="420243"/>
              </a:xfrm>
              <a:prstGeom prst="line">
                <a:avLst/>
              </a:prstGeom>
              <a:noFill/>
              <a:ln w="28575" cap="flat" cmpd="sng" algn="ctr">
                <a:solidFill>
                  <a:srgbClr val="FBC01E"/>
                </a:solidFill>
                <a:prstDash val="solid"/>
              </a:ln>
              <a:effectLst/>
            </p:spPr>
          </p:cxnSp>
          <p:cxnSp>
            <p:nvCxnSpPr>
              <p:cNvPr id="31" name="Straight Connector 30">
                <a:extLst>
                  <a:ext uri="{FF2B5EF4-FFF2-40B4-BE49-F238E27FC236}">
                    <a16:creationId xmlns:a16="http://schemas.microsoft.com/office/drawing/2014/main" id="{F82A1662-A192-4B95-A95B-2066AA6BA294}"/>
                  </a:ext>
                </a:extLst>
              </p:cNvPr>
              <p:cNvCxnSpPr>
                <a:cxnSpLocks/>
                <a:stCxn id="34" idx="2"/>
                <a:endCxn id="27" idx="0"/>
              </p:cNvCxnSpPr>
              <p:nvPr/>
            </p:nvCxnSpPr>
            <p:spPr>
              <a:xfrm flipH="1">
                <a:off x="774258" y="5647348"/>
                <a:ext cx="1143875" cy="423373"/>
              </a:xfrm>
              <a:prstGeom prst="line">
                <a:avLst/>
              </a:prstGeom>
              <a:noFill/>
              <a:ln w="28575" cap="flat" cmpd="sng" algn="ctr">
                <a:solidFill>
                  <a:srgbClr val="FBC01E"/>
                </a:solidFill>
                <a:prstDash val="solid"/>
              </a:ln>
              <a:effectLst/>
            </p:spPr>
          </p:cxnSp>
          <p:cxnSp>
            <p:nvCxnSpPr>
              <p:cNvPr id="32" name="Straight Connector 31">
                <a:extLst>
                  <a:ext uri="{FF2B5EF4-FFF2-40B4-BE49-F238E27FC236}">
                    <a16:creationId xmlns:a16="http://schemas.microsoft.com/office/drawing/2014/main" id="{38B92542-E038-48FD-8D09-1E803B6B777A}"/>
                  </a:ext>
                </a:extLst>
              </p:cNvPr>
              <p:cNvCxnSpPr>
                <a:cxnSpLocks/>
                <a:endCxn id="29" idx="0"/>
              </p:cNvCxnSpPr>
              <p:nvPr/>
            </p:nvCxnSpPr>
            <p:spPr>
              <a:xfrm>
                <a:off x="1897206" y="5650478"/>
                <a:ext cx="1126958" cy="420243"/>
              </a:xfrm>
              <a:prstGeom prst="line">
                <a:avLst/>
              </a:prstGeom>
              <a:noFill/>
              <a:ln w="28575" cap="flat" cmpd="sng" algn="ctr">
                <a:solidFill>
                  <a:srgbClr val="FBC01E"/>
                </a:solidFill>
                <a:prstDash val="solid"/>
              </a:ln>
              <a:effectLst/>
            </p:spPr>
          </p:cxnSp>
          <p:grpSp>
            <p:nvGrpSpPr>
              <p:cNvPr id="33" name="Group 32">
                <a:extLst>
                  <a:ext uri="{FF2B5EF4-FFF2-40B4-BE49-F238E27FC236}">
                    <a16:creationId xmlns:a16="http://schemas.microsoft.com/office/drawing/2014/main" id="{4545F060-A364-4C20-88E3-03F2959549F7}"/>
                  </a:ext>
                </a:extLst>
              </p:cNvPr>
              <p:cNvGrpSpPr/>
              <p:nvPr/>
            </p:nvGrpSpPr>
            <p:grpSpPr>
              <a:xfrm>
                <a:off x="2547583" y="6358615"/>
                <a:ext cx="1093602" cy="431673"/>
                <a:chOff x="5273081" y="6384021"/>
                <a:chExt cx="1093602" cy="431673"/>
              </a:xfrm>
            </p:grpSpPr>
            <p:pic>
              <p:nvPicPr>
                <p:cNvPr id="40" name="Picture 2" descr="Air Force Chief Master Sergeant - Military Ranks">
                  <a:extLst>
                    <a:ext uri="{FF2B5EF4-FFF2-40B4-BE49-F238E27FC236}">
                      <a16:creationId xmlns:a16="http://schemas.microsoft.com/office/drawing/2014/main" id="{9A037A47-BF60-4E14-8BAA-33B7A0826DE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10629" y="6436288"/>
                  <a:ext cx="216843" cy="35995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a:extLst>
                    <a:ext uri="{FF2B5EF4-FFF2-40B4-BE49-F238E27FC236}">
                      <a16:creationId xmlns:a16="http://schemas.microsoft.com/office/drawing/2014/main" id="{7B06561E-6DD0-40B2-9019-D35CE88AA4D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73081" y="6436287"/>
                  <a:ext cx="206480" cy="3503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A086F07F-BFDC-4FFA-930B-BF8D5B09CEC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39427" y="6384021"/>
                  <a:ext cx="216843" cy="4037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Navy Rank E-9 Command Master Chief Petty Officer Magnet">
                  <a:extLst>
                    <a:ext uri="{FF2B5EF4-FFF2-40B4-BE49-F238E27FC236}">
                      <a16:creationId xmlns:a16="http://schemas.microsoft.com/office/drawing/2014/main" id="{8B9143CD-0658-4DCB-B0B8-1B5C9EDDB81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06724" y="6455735"/>
                  <a:ext cx="359959" cy="359959"/>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B3AE23D9-1A69-4972-9CF9-747F997878D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38576" y="4508428"/>
                <a:ext cx="1159113" cy="1138920"/>
              </a:xfrm>
              <a:prstGeom prst="rect">
                <a:avLst/>
              </a:prstGeom>
            </p:spPr>
          </p:pic>
          <p:pic>
            <p:nvPicPr>
              <p:cNvPr id="35" name="Picture 2">
                <a:extLst>
                  <a:ext uri="{FF2B5EF4-FFF2-40B4-BE49-F238E27FC236}">
                    <a16:creationId xmlns:a16="http://schemas.microsoft.com/office/drawing/2014/main" id="{623AC4D1-E054-48CD-97A8-9E2DE31FE61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61803" y="6388940"/>
                <a:ext cx="394028" cy="36940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751C5EDF-B0C5-458D-9A40-D6984FD26AFA}"/>
                  </a:ext>
                </a:extLst>
              </p:cNvPr>
              <p:cNvGrpSpPr/>
              <p:nvPr/>
            </p:nvGrpSpPr>
            <p:grpSpPr>
              <a:xfrm>
                <a:off x="1310636" y="6388940"/>
                <a:ext cx="1175356" cy="369401"/>
                <a:chOff x="4084320" y="7657616"/>
                <a:chExt cx="1175356" cy="369401"/>
              </a:xfrm>
            </p:grpSpPr>
            <p:pic>
              <p:nvPicPr>
                <p:cNvPr id="37" name="Picture 2">
                  <a:extLst>
                    <a:ext uri="{FF2B5EF4-FFF2-40B4-BE49-F238E27FC236}">
                      <a16:creationId xmlns:a16="http://schemas.microsoft.com/office/drawing/2014/main" id="{FD62F6BD-789D-492B-BF1D-9567F7C0B9D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084320" y="7657616"/>
                  <a:ext cx="394028" cy="3694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A4BC9294-D69B-419C-8487-399DABE3AB4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78348" y="7657616"/>
                  <a:ext cx="394028" cy="36940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EFC70969-AC82-4905-BF53-E85B58EA841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865648" y="7657616"/>
                  <a:ext cx="394028" cy="369401"/>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52" name="Oval 51">
            <a:extLst>
              <a:ext uri="{FF2B5EF4-FFF2-40B4-BE49-F238E27FC236}">
                <a16:creationId xmlns:a16="http://schemas.microsoft.com/office/drawing/2014/main" id="{945ECFC3-94E2-41B2-B41A-0BA8F3597586}"/>
              </a:ext>
            </a:extLst>
          </p:cNvPr>
          <p:cNvSpPr/>
          <p:nvPr/>
        </p:nvSpPr>
        <p:spPr>
          <a:xfrm>
            <a:off x="6686518" y="6111983"/>
            <a:ext cx="1014923" cy="363361"/>
          </a:xfrm>
          <a:prstGeom prst="ellipse">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cs typeface="Calibri" panose="020F0502020204030204" pitchFamily="34" charset="0"/>
              </a:rPr>
              <a:t>CASL</a:t>
            </a:r>
          </a:p>
        </p:txBody>
      </p:sp>
      <p:sp>
        <p:nvSpPr>
          <p:cNvPr id="78" name="TextBox 77">
            <a:extLst>
              <a:ext uri="{FF2B5EF4-FFF2-40B4-BE49-F238E27FC236}">
                <a16:creationId xmlns:a16="http://schemas.microsoft.com/office/drawing/2014/main" id="{0FF6DC8E-3A1A-4038-87BD-74A0CFC23644}"/>
              </a:ext>
            </a:extLst>
          </p:cNvPr>
          <p:cNvSpPr txBox="1"/>
          <p:nvPr/>
        </p:nvSpPr>
        <p:spPr>
          <a:xfrm>
            <a:off x="1527108" y="3168730"/>
            <a:ext cx="1858074" cy="369332"/>
          </a:xfrm>
          <a:prstGeom prst="rect">
            <a:avLst/>
          </a:prstGeom>
          <a:noFill/>
        </p:spPr>
        <p:txBody>
          <a:bodyPr wrap="square" rtlCol="0">
            <a:spAutoFit/>
          </a:bodyPr>
          <a:lstStyle/>
          <a:p>
            <a:r>
              <a:rPr lang="en-US" b="1" dirty="0">
                <a:solidFill>
                  <a:schemeClr val="accent4">
                    <a:lumMod val="75000"/>
                  </a:schemeClr>
                </a:solidFill>
                <a:latin typeface="+mj-lt"/>
              </a:rPr>
              <a:t>Programs:</a:t>
            </a:r>
          </a:p>
        </p:txBody>
      </p:sp>
      <p:pic>
        <p:nvPicPr>
          <p:cNvPr id="64" name="Graphic 63" descr="Badge 1 with solid fill">
            <a:extLst>
              <a:ext uri="{FF2B5EF4-FFF2-40B4-BE49-F238E27FC236}">
                <a16:creationId xmlns:a16="http://schemas.microsoft.com/office/drawing/2014/main" id="{D41EB7B6-885C-4C62-8A35-7B2AA82174E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547245" y="3503095"/>
            <a:ext cx="322582" cy="322582"/>
          </a:xfrm>
          <a:prstGeom prst="rect">
            <a:avLst/>
          </a:prstGeom>
        </p:spPr>
      </p:pic>
      <p:pic>
        <p:nvPicPr>
          <p:cNvPr id="83" name="Graphic 82" descr="Badge with solid fill">
            <a:extLst>
              <a:ext uri="{FF2B5EF4-FFF2-40B4-BE49-F238E27FC236}">
                <a16:creationId xmlns:a16="http://schemas.microsoft.com/office/drawing/2014/main" id="{E9CD2E21-937F-4D64-B56B-62DAC0477D02}"/>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552008" y="5758974"/>
            <a:ext cx="322582" cy="322582"/>
          </a:xfrm>
          <a:prstGeom prst="rect">
            <a:avLst/>
          </a:prstGeom>
        </p:spPr>
      </p:pic>
      <p:sp>
        <p:nvSpPr>
          <p:cNvPr id="16" name="Slide Number Placeholder 15">
            <a:extLst>
              <a:ext uri="{FF2B5EF4-FFF2-40B4-BE49-F238E27FC236}">
                <a16:creationId xmlns:a16="http://schemas.microsoft.com/office/drawing/2014/main" id="{B7518C4B-CCFF-417F-B1B9-4CFD5129458D}"/>
              </a:ext>
            </a:extLst>
          </p:cNvPr>
          <p:cNvSpPr>
            <a:spLocks noGrp="1"/>
          </p:cNvSpPr>
          <p:nvPr>
            <p:ph type="sldNum" sz="quarter" idx="12"/>
          </p:nvPr>
        </p:nvSpPr>
        <p:spPr>
          <a:xfrm>
            <a:off x="10134600" y="6490694"/>
            <a:ext cx="533400" cy="365125"/>
          </a:xfrm>
        </p:spPr>
        <p:txBody>
          <a:bodyPr/>
          <a:lstStyle/>
          <a:p>
            <a:fld id="{886BB73A-582F-4420-9A14-CB10A2B2E5E8}" type="slidenum">
              <a:rPr lang="en-US" smtClean="0"/>
              <a:pPr/>
              <a:t>26</a:t>
            </a:fld>
            <a:endParaRPr lang="en-US" dirty="0"/>
          </a:p>
        </p:txBody>
      </p:sp>
      <p:grpSp>
        <p:nvGrpSpPr>
          <p:cNvPr id="79" name="Group 78">
            <a:extLst>
              <a:ext uri="{FF2B5EF4-FFF2-40B4-BE49-F238E27FC236}">
                <a16:creationId xmlns:a16="http://schemas.microsoft.com/office/drawing/2014/main" id="{83E4C80E-71EB-CFB6-68B2-90A0F2C70E2F}"/>
              </a:ext>
            </a:extLst>
          </p:cNvPr>
          <p:cNvGrpSpPr/>
          <p:nvPr/>
        </p:nvGrpSpPr>
        <p:grpSpPr>
          <a:xfrm>
            <a:off x="5261733" y="4306121"/>
            <a:ext cx="2557989" cy="1719388"/>
            <a:chOff x="3987668" y="4287833"/>
            <a:chExt cx="2557989" cy="1719388"/>
          </a:xfrm>
        </p:grpSpPr>
        <p:sp>
          <p:nvSpPr>
            <p:cNvPr id="4" name="Rectangle: Rounded Corners 3">
              <a:extLst>
                <a:ext uri="{FF2B5EF4-FFF2-40B4-BE49-F238E27FC236}">
                  <a16:creationId xmlns:a16="http://schemas.microsoft.com/office/drawing/2014/main" id="{692BCC68-202A-4E17-905C-E124C2E6ADEA}"/>
                </a:ext>
              </a:extLst>
            </p:cNvPr>
            <p:cNvSpPr/>
            <p:nvPr/>
          </p:nvSpPr>
          <p:spPr>
            <a:xfrm>
              <a:off x="4063265" y="4363835"/>
              <a:ext cx="2482392" cy="1643386"/>
            </a:xfrm>
            <a:prstGeom prst="roundRect">
              <a:avLst/>
            </a:prstGeom>
            <a:solidFill>
              <a:schemeClr val="bg1"/>
            </a:solidFill>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1939300-DD7E-42EB-87CB-FED4A46059E3}"/>
                </a:ext>
              </a:extLst>
            </p:cNvPr>
            <p:cNvSpPr/>
            <p:nvPr/>
          </p:nvSpPr>
          <p:spPr>
            <a:xfrm>
              <a:off x="5412454" y="4443884"/>
              <a:ext cx="1014923" cy="363361"/>
            </a:xfrm>
            <a:prstGeom prst="ellipse">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cs typeface="Calibri" panose="020F0502020204030204" pitchFamily="34" charset="0"/>
                </a:rPr>
                <a:t>CSWMD</a:t>
              </a:r>
            </a:p>
          </p:txBody>
        </p:sp>
        <p:sp>
          <p:nvSpPr>
            <p:cNvPr id="50" name="Oval 49">
              <a:extLst>
                <a:ext uri="{FF2B5EF4-FFF2-40B4-BE49-F238E27FC236}">
                  <a16:creationId xmlns:a16="http://schemas.microsoft.com/office/drawing/2014/main" id="{946EF1D0-9BB3-42E0-9F88-5D6EF5198A80}"/>
                </a:ext>
              </a:extLst>
            </p:cNvPr>
            <p:cNvSpPr/>
            <p:nvPr/>
          </p:nvSpPr>
          <p:spPr>
            <a:xfrm>
              <a:off x="5412454" y="4811914"/>
              <a:ext cx="1014923" cy="363361"/>
            </a:xfrm>
            <a:prstGeom prst="ellipse">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cs typeface="Calibri" panose="020F0502020204030204" pitchFamily="34" charset="0"/>
                </a:rPr>
                <a:t>CSR</a:t>
              </a:r>
            </a:p>
          </p:txBody>
        </p:sp>
        <p:sp>
          <p:nvSpPr>
            <p:cNvPr id="51" name="Oval 50">
              <a:extLst>
                <a:ext uri="{FF2B5EF4-FFF2-40B4-BE49-F238E27FC236}">
                  <a16:creationId xmlns:a16="http://schemas.microsoft.com/office/drawing/2014/main" id="{9B6420E8-24F8-443E-986A-F28346458756}"/>
                </a:ext>
              </a:extLst>
            </p:cNvPr>
            <p:cNvSpPr/>
            <p:nvPr/>
          </p:nvSpPr>
          <p:spPr>
            <a:xfrm>
              <a:off x="5416166" y="5176470"/>
              <a:ext cx="1014923" cy="363361"/>
            </a:xfrm>
            <a:prstGeom prst="ellipse">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cs typeface="Calibri" panose="020F0502020204030204" pitchFamily="34" charset="0"/>
                </a:rPr>
                <a:t>CSCMA</a:t>
              </a:r>
            </a:p>
          </p:txBody>
        </p:sp>
        <p:cxnSp>
          <p:nvCxnSpPr>
            <p:cNvPr id="54" name="Straight Connector 53">
              <a:extLst>
                <a:ext uri="{FF2B5EF4-FFF2-40B4-BE49-F238E27FC236}">
                  <a16:creationId xmlns:a16="http://schemas.microsoft.com/office/drawing/2014/main" id="{08B73486-EAF5-46CE-A6B2-2CF62C6C849C}"/>
                </a:ext>
              </a:extLst>
            </p:cNvPr>
            <p:cNvCxnSpPr>
              <a:cxnSpLocks/>
              <a:stCxn id="59" idx="3"/>
              <a:endCxn id="51" idx="2"/>
            </p:cNvCxnSpPr>
            <p:nvPr/>
          </p:nvCxnSpPr>
          <p:spPr>
            <a:xfrm>
              <a:off x="4998460" y="5171650"/>
              <a:ext cx="417706" cy="186501"/>
            </a:xfrm>
            <a:prstGeom prst="line">
              <a:avLst/>
            </a:prstGeom>
            <a:noFill/>
            <a:ln w="28575" cap="flat" cmpd="sng" algn="ctr">
              <a:solidFill>
                <a:srgbClr val="FBC01E"/>
              </a:solidFill>
              <a:prstDash val="solid"/>
            </a:ln>
            <a:effectLst/>
          </p:spPr>
        </p:cxnSp>
        <p:cxnSp>
          <p:nvCxnSpPr>
            <p:cNvPr id="55" name="Straight Connector 54">
              <a:extLst>
                <a:ext uri="{FF2B5EF4-FFF2-40B4-BE49-F238E27FC236}">
                  <a16:creationId xmlns:a16="http://schemas.microsoft.com/office/drawing/2014/main" id="{738D3318-397C-4C59-9EE1-C2AE96B768FE}"/>
                </a:ext>
              </a:extLst>
            </p:cNvPr>
            <p:cNvCxnSpPr>
              <a:cxnSpLocks/>
              <a:stCxn id="59" idx="3"/>
              <a:endCxn id="50" idx="2"/>
            </p:cNvCxnSpPr>
            <p:nvPr/>
          </p:nvCxnSpPr>
          <p:spPr>
            <a:xfrm flipV="1">
              <a:off x="4998460" y="4993595"/>
              <a:ext cx="413994" cy="178055"/>
            </a:xfrm>
            <a:prstGeom prst="line">
              <a:avLst/>
            </a:prstGeom>
            <a:noFill/>
            <a:ln w="28575" cap="flat" cmpd="sng" algn="ctr">
              <a:solidFill>
                <a:srgbClr val="FBC01E"/>
              </a:solidFill>
              <a:prstDash val="solid"/>
            </a:ln>
            <a:effectLst/>
          </p:spPr>
        </p:cxnSp>
        <p:cxnSp>
          <p:nvCxnSpPr>
            <p:cNvPr id="56" name="Straight Connector 55">
              <a:extLst>
                <a:ext uri="{FF2B5EF4-FFF2-40B4-BE49-F238E27FC236}">
                  <a16:creationId xmlns:a16="http://schemas.microsoft.com/office/drawing/2014/main" id="{A465EF14-D6A3-484A-8CA3-1FE3AAE0A8BE}"/>
                </a:ext>
              </a:extLst>
            </p:cNvPr>
            <p:cNvCxnSpPr>
              <a:cxnSpLocks/>
              <a:stCxn id="59" idx="3"/>
              <a:endCxn id="49" idx="2"/>
            </p:cNvCxnSpPr>
            <p:nvPr/>
          </p:nvCxnSpPr>
          <p:spPr>
            <a:xfrm flipV="1">
              <a:off x="4998460" y="4625565"/>
              <a:ext cx="413994" cy="546085"/>
            </a:xfrm>
            <a:prstGeom prst="line">
              <a:avLst/>
            </a:prstGeom>
            <a:noFill/>
            <a:ln w="28575" cap="flat" cmpd="sng" algn="ctr">
              <a:solidFill>
                <a:srgbClr val="FBC01E"/>
              </a:solidFill>
              <a:prstDash val="solid"/>
            </a:ln>
            <a:effectLst/>
          </p:spPr>
        </p:cxnSp>
        <p:cxnSp>
          <p:nvCxnSpPr>
            <p:cNvPr id="58" name="Straight Connector 57">
              <a:extLst>
                <a:ext uri="{FF2B5EF4-FFF2-40B4-BE49-F238E27FC236}">
                  <a16:creationId xmlns:a16="http://schemas.microsoft.com/office/drawing/2014/main" id="{BBADA88E-01DD-4A8D-A21A-FA63F52ECBF5}"/>
                </a:ext>
              </a:extLst>
            </p:cNvPr>
            <p:cNvCxnSpPr>
              <a:cxnSpLocks/>
              <a:stCxn id="57" idx="2"/>
              <a:endCxn id="59" idx="3"/>
            </p:cNvCxnSpPr>
            <p:nvPr/>
          </p:nvCxnSpPr>
          <p:spPr>
            <a:xfrm flipH="1" flipV="1">
              <a:off x="4998460" y="5171650"/>
              <a:ext cx="417706" cy="552819"/>
            </a:xfrm>
            <a:prstGeom prst="line">
              <a:avLst/>
            </a:prstGeom>
            <a:noFill/>
            <a:ln w="28575" cap="flat" cmpd="sng" algn="ctr">
              <a:solidFill>
                <a:srgbClr val="FBC01E"/>
              </a:solidFill>
              <a:prstDash val="solid"/>
            </a:ln>
            <a:effectLst/>
          </p:spPr>
        </p:cxnSp>
        <p:pic>
          <p:nvPicPr>
            <p:cNvPr id="59" name="Picture 58" descr="Diagram&#10;&#10;Description automatically generated">
              <a:extLst>
                <a:ext uri="{FF2B5EF4-FFF2-40B4-BE49-F238E27FC236}">
                  <a16:creationId xmlns:a16="http://schemas.microsoft.com/office/drawing/2014/main" id="{B810DF19-D913-4F60-A705-DDBC2152144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232551" y="4584183"/>
              <a:ext cx="765909" cy="1174933"/>
            </a:xfrm>
            <a:prstGeom prst="rect">
              <a:avLst/>
            </a:prstGeom>
          </p:spPr>
        </p:pic>
        <p:pic>
          <p:nvPicPr>
            <p:cNvPr id="85" name="Graphic 84" descr="Badge 3 with solid fill">
              <a:extLst>
                <a:ext uri="{FF2B5EF4-FFF2-40B4-BE49-F238E27FC236}">
                  <a16:creationId xmlns:a16="http://schemas.microsoft.com/office/drawing/2014/main" id="{7C742751-EFD0-4A44-B0D4-E4D2DCF394AF}"/>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987668" y="4287833"/>
              <a:ext cx="336198" cy="336198"/>
            </a:xfrm>
            <a:prstGeom prst="rect">
              <a:avLst/>
            </a:prstGeom>
          </p:spPr>
        </p:pic>
        <p:sp>
          <p:nvSpPr>
            <p:cNvPr id="57" name="Oval 56">
              <a:extLst>
                <a:ext uri="{FF2B5EF4-FFF2-40B4-BE49-F238E27FC236}">
                  <a16:creationId xmlns:a16="http://schemas.microsoft.com/office/drawing/2014/main" id="{EE0200E8-CBC2-4779-BAF4-A8428E56CEAF}"/>
                </a:ext>
              </a:extLst>
            </p:cNvPr>
            <p:cNvSpPr/>
            <p:nvPr/>
          </p:nvSpPr>
          <p:spPr>
            <a:xfrm>
              <a:off x="5416166" y="5542788"/>
              <a:ext cx="1014923" cy="363361"/>
            </a:xfrm>
            <a:prstGeom prst="ellipse">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cs typeface="Calibri" panose="020F0502020204030204" pitchFamily="34" charset="0"/>
                </a:rPr>
                <a:t>NDU Press</a:t>
              </a:r>
            </a:p>
          </p:txBody>
        </p:sp>
      </p:grpSp>
      <p:sp>
        <p:nvSpPr>
          <p:cNvPr id="84" name="Rectangle: Rounded Corners 83">
            <a:extLst>
              <a:ext uri="{FF2B5EF4-FFF2-40B4-BE49-F238E27FC236}">
                <a16:creationId xmlns:a16="http://schemas.microsoft.com/office/drawing/2014/main" id="{4D0FDEFB-1140-E5FE-E849-E66AEFA53D5E}"/>
              </a:ext>
            </a:extLst>
          </p:cNvPr>
          <p:cNvSpPr/>
          <p:nvPr/>
        </p:nvSpPr>
        <p:spPr>
          <a:xfrm>
            <a:off x="7950892" y="5278571"/>
            <a:ext cx="1098256" cy="730837"/>
          </a:xfrm>
          <a:prstGeom prst="roundRect">
            <a:avLst/>
          </a:prstGeom>
          <a:solidFill>
            <a:schemeClr val="bg1"/>
          </a:solidFill>
          <a:ln>
            <a:solidFill>
              <a:schemeClr val="tx2"/>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NDU Foundation</a:t>
            </a:r>
          </a:p>
        </p:txBody>
      </p:sp>
      <p:pic>
        <p:nvPicPr>
          <p:cNvPr id="81" name="Graphic 80" descr="Badge 4 with solid fill">
            <a:extLst>
              <a:ext uri="{FF2B5EF4-FFF2-40B4-BE49-F238E27FC236}">
                <a16:creationId xmlns:a16="http://schemas.microsoft.com/office/drawing/2014/main" id="{B5AE5890-20CA-C0D9-FBCA-A466BED79544}"/>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489901" y="6046424"/>
            <a:ext cx="333911" cy="333911"/>
          </a:xfrm>
          <a:prstGeom prst="rect">
            <a:avLst/>
          </a:prstGeom>
        </p:spPr>
      </p:pic>
      <p:sp>
        <p:nvSpPr>
          <p:cNvPr id="48" name="Speech Bubble: Rectangle 47">
            <a:extLst>
              <a:ext uri="{FF2B5EF4-FFF2-40B4-BE49-F238E27FC236}">
                <a16:creationId xmlns:a16="http://schemas.microsoft.com/office/drawing/2014/main" id="{C62AA206-D430-4B19-558B-E7F793A75770}"/>
              </a:ext>
            </a:extLst>
          </p:cNvPr>
          <p:cNvSpPr/>
          <p:nvPr/>
        </p:nvSpPr>
        <p:spPr>
          <a:xfrm>
            <a:off x="7247708" y="3508601"/>
            <a:ext cx="1275199" cy="745127"/>
          </a:xfrm>
          <a:prstGeom prst="wedgeRectCallout">
            <a:avLst>
              <a:gd name="adj1" fmla="val 9543"/>
              <a:gd name="adj2" fmla="val -135481"/>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u="sng" dirty="0">
                <a:solidFill>
                  <a:schemeClr val="bg1"/>
                </a:solidFill>
                <a:cs typeface="Calibri" panose="020F0502020204030204" pitchFamily="34" charset="0"/>
              </a:rPr>
              <a:t>Concentrations: </a:t>
            </a:r>
          </a:p>
          <a:p>
            <a:pPr algn="ctr"/>
            <a:r>
              <a:rPr lang="en-US" sz="900" b="1" dirty="0">
                <a:solidFill>
                  <a:schemeClr val="bg1"/>
                </a:solidFill>
                <a:cs typeface="Calibri" panose="020F0502020204030204" pitchFamily="34" charset="0"/>
              </a:rPr>
              <a:t>Cyber Studies, Data </a:t>
            </a:r>
          </a:p>
          <a:p>
            <a:pPr algn="ctr"/>
            <a:r>
              <a:rPr lang="en-US" sz="900" b="1" dirty="0">
                <a:solidFill>
                  <a:schemeClr val="bg1"/>
                </a:solidFill>
                <a:cs typeface="Calibri" panose="020F0502020204030204" pitchFamily="34" charset="0"/>
              </a:rPr>
              <a:t>&amp; Disruptive Tech, Financial Mgt, Influence Warfare</a:t>
            </a:r>
            <a:endParaRPr lang="en-US" sz="1000" b="1" dirty="0">
              <a:solidFill>
                <a:schemeClr val="bg1"/>
              </a:solidFill>
              <a:cs typeface="Calibri" panose="020F0502020204030204" pitchFamily="34" charset="0"/>
            </a:endParaRPr>
          </a:p>
        </p:txBody>
      </p:sp>
      <p:grpSp>
        <p:nvGrpSpPr>
          <p:cNvPr id="69" name="Group 68">
            <a:extLst>
              <a:ext uri="{FF2B5EF4-FFF2-40B4-BE49-F238E27FC236}">
                <a16:creationId xmlns:a16="http://schemas.microsoft.com/office/drawing/2014/main" id="{CC076649-6A45-4462-8493-0C0B8AC76E1C}"/>
              </a:ext>
            </a:extLst>
          </p:cNvPr>
          <p:cNvGrpSpPr/>
          <p:nvPr/>
        </p:nvGrpSpPr>
        <p:grpSpPr>
          <a:xfrm>
            <a:off x="7152657" y="240797"/>
            <a:ext cx="1564081" cy="3222991"/>
            <a:chOff x="380000" y="505672"/>
            <a:chExt cx="1564081" cy="3222991"/>
          </a:xfrm>
        </p:grpSpPr>
        <p:sp>
          <p:nvSpPr>
            <p:cNvPr id="13" name="Speech Bubble: Rectangle 12">
              <a:extLst>
                <a:ext uri="{FF2B5EF4-FFF2-40B4-BE49-F238E27FC236}">
                  <a16:creationId xmlns:a16="http://schemas.microsoft.com/office/drawing/2014/main" id="{0C3E4001-A75C-46BA-B475-43ED40D789D0}"/>
                </a:ext>
              </a:extLst>
            </p:cNvPr>
            <p:cNvSpPr/>
            <p:nvPr/>
          </p:nvSpPr>
          <p:spPr>
            <a:xfrm>
              <a:off x="480950" y="3116374"/>
              <a:ext cx="1275199" cy="612289"/>
            </a:xfrm>
            <a:prstGeom prst="wedgeRectCallout">
              <a:avLst>
                <a:gd name="adj1" fmla="val 9543"/>
                <a:gd name="adj2" fmla="val -135481"/>
              </a:avLst>
            </a:prstGeom>
            <a:solidFill>
              <a:srgbClr val="00329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u="sng" dirty="0">
                  <a:solidFill>
                    <a:schemeClr val="bg1"/>
                  </a:solidFill>
                  <a:cs typeface="Calibri" panose="020F0502020204030204" pitchFamily="34" charset="0"/>
                </a:rPr>
                <a:t>Certificates: </a:t>
              </a:r>
              <a:r>
                <a:rPr lang="en-US" sz="900" b="1" dirty="0">
                  <a:solidFill>
                    <a:schemeClr val="bg1"/>
                  </a:solidFill>
                  <a:cs typeface="Calibri" panose="020F0502020204030204" pitchFamily="34" charset="0"/>
                </a:rPr>
                <a:t>Cyber Leadership, CIO, CISO, CFO, IT Program Mgt, Chief Data Officer</a:t>
              </a:r>
            </a:p>
          </p:txBody>
        </p:sp>
        <p:sp>
          <p:nvSpPr>
            <p:cNvPr id="14" name="Speech Bubble: Rectangle 13">
              <a:extLst>
                <a:ext uri="{FF2B5EF4-FFF2-40B4-BE49-F238E27FC236}">
                  <a16:creationId xmlns:a16="http://schemas.microsoft.com/office/drawing/2014/main" id="{68808863-2827-4131-99F5-29BED41D234D}"/>
                </a:ext>
              </a:extLst>
            </p:cNvPr>
            <p:cNvSpPr/>
            <p:nvPr/>
          </p:nvSpPr>
          <p:spPr>
            <a:xfrm>
              <a:off x="480950" y="2164505"/>
              <a:ext cx="1275199" cy="903145"/>
            </a:xfrm>
            <a:prstGeom prst="wedgeRectCallout">
              <a:avLst>
                <a:gd name="adj1" fmla="val 8909"/>
                <a:gd name="adj2" fmla="val -65187"/>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cs typeface="Calibri" panose="020F0502020204030204" pitchFamily="34" charset="0"/>
                </a:rPr>
                <a:t>MS in Strategic Information &amp; Cyberspace Studies</a:t>
              </a:r>
            </a:p>
          </p:txBody>
        </p:sp>
        <p:pic>
          <p:nvPicPr>
            <p:cNvPr id="61" name="Picture 60" descr="Logo&#10;&#10;Description automatically generated">
              <a:extLst>
                <a:ext uri="{FF2B5EF4-FFF2-40B4-BE49-F238E27FC236}">
                  <a16:creationId xmlns:a16="http://schemas.microsoft.com/office/drawing/2014/main" id="{F44CCC72-23AD-4BE5-AF36-0FA805DC3F14}"/>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80000" y="505672"/>
              <a:ext cx="1564081" cy="1528427"/>
            </a:xfrm>
            <a:prstGeom prst="rect">
              <a:avLst/>
            </a:prstGeom>
          </p:spPr>
        </p:pic>
      </p:grpSp>
    </p:spTree>
    <p:extLst>
      <p:ext uri="{BB962C8B-B14F-4D97-AF65-F5344CB8AC3E}">
        <p14:creationId xmlns:p14="http://schemas.microsoft.com/office/powerpoint/2010/main" val="763571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6B66F-58EC-F32D-725A-CD89FD707EB7}"/>
              </a:ext>
            </a:extLst>
          </p:cNvPr>
          <p:cNvSpPr>
            <a:spLocks noGrp="1"/>
          </p:cNvSpPr>
          <p:nvPr>
            <p:ph type="title"/>
          </p:nvPr>
        </p:nvSpPr>
        <p:spPr/>
        <p:txBody>
          <a:bodyPr>
            <a:normAutofit/>
          </a:bodyPr>
          <a:lstStyle/>
          <a:p>
            <a:r>
              <a:rPr lang="en-US" sz="2800" b="1" dirty="0"/>
              <a:t>National Defense University : International Students : Allies and Partners</a:t>
            </a:r>
          </a:p>
        </p:txBody>
      </p:sp>
      <mc:AlternateContent xmlns:mc="http://schemas.openxmlformats.org/markup-compatibility/2006" xmlns:cx4="http://schemas.microsoft.com/office/drawing/2016/5/10/chartex">
        <mc:Choice Requires="cx4">
          <p:graphicFrame>
            <p:nvGraphicFramePr>
              <p:cNvPr id="4" name="Chart 3">
                <a:extLst>
                  <a:ext uri="{FF2B5EF4-FFF2-40B4-BE49-F238E27FC236}">
                    <a16:creationId xmlns:a16="http://schemas.microsoft.com/office/drawing/2014/main" id="{F078D69D-F794-5A6F-8FB3-6BFA22427CAC}"/>
                  </a:ext>
                </a:extLst>
              </p:cNvPr>
              <p:cNvGraphicFramePr/>
              <p:nvPr/>
            </p:nvGraphicFramePr>
            <p:xfrm>
              <a:off x="1540539" y="1402276"/>
              <a:ext cx="9087828" cy="5455724"/>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Chart 3">
                <a:extLst>
                  <a:ext uri="{FF2B5EF4-FFF2-40B4-BE49-F238E27FC236}">
                    <a16:creationId xmlns:a16="http://schemas.microsoft.com/office/drawing/2014/main" id="{F078D69D-F794-5A6F-8FB3-6BFA22427CAC}"/>
                  </a:ext>
                </a:extLst>
              </p:cNvPr>
              <p:cNvPicPr>
                <a:picLocks noGrp="1" noRot="1" noChangeAspect="1" noMove="1" noResize="1" noEditPoints="1" noAdjustHandles="1" noChangeArrowheads="1" noChangeShapeType="1"/>
              </p:cNvPicPr>
              <p:nvPr/>
            </p:nvPicPr>
            <p:blipFill>
              <a:blip r:embed="rId3"/>
              <a:stretch>
                <a:fillRect/>
              </a:stretch>
            </p:blipFill>
            <p:spPr>
              <a:xfrm>
                <a:off x="1540539" y="1402276"/>
                <a:ext cx="9087828" cy="5455724"/>
              </a:xfrm>
              <a:prstGeom prst="rect">
                <a:avLst/>
              </a:prstGeom>
            </p:spPr>
          </p:pic>
        </mc:Fallback>
      </mc:AlternateContent>
      <p:sp>
        <p:nvSpPr>
          <p:cNvPr id="5" name="Rectangle 4">
            <a:extLst>
              <a:ext uri="{FF2B5EF4-FFF2-40B4-BE49-F238E27FC236}">
                <a16:creationId xmlns:a16="http://schemas.microsoft.com/office/drawing/2014/main" id="{EC3BF610-70E3-CC5A-D99D-309CDDEDF44A}"/>
              </a:ext>
            </a:extLst>
          </p:cNvPr>
          <p:cNvSpPr/>
          <p:nvPr/>
        </p:nvSpPr>
        <p:spPr>
          <a:xfrm>
            <a:off x="1524000" y="4745478"/>
            <a:ext cx="3352800" cy="211252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extBox 5">
            <a:extLst>
              <a:ext uri="{FF2B5EF4-FFF2-40B4-BE49-F238E27FC236}">
                <a16:creationId xmlns:a16="http://schemas.microsoft.com/office/drawing/2014/main" id="{634DC080-4591-15C6-3A8E-E68731E91E33}"/>
              </a:ext>
            </a:extLst>
          </p:cNvPr>
          <p:cNvSpPr txBox="1"/>
          <p:nvPr/>
        </p:nvSpPr>
        <p:spPr>
          <a:xfrm>
            <a:off x="1563634" y="5419316"/>
            <a:ext cx="2983759" cy="1200329"/>
          </a:xfrm>
          <a:prstGeom prst="rect">
            <a:avLst/>
          </a:prstGeom>
          <a:noFill/>
        </p:spPr>
        <p:txBody>
          <a:bodyPr wrap="square">
            <a:spAutoFit/>
          </a:bodyPr>
          <a:lstStyle/>
          <a:p>
            <a:pPr>
              <a:defRPr/>
            </a:pPr>
            <a:r>
              <a:rPr lang="en-US" b="1" dirty="0">
                <a:solidFill>
                  <a:prstClr val="black"/>
                </a:solidFill>
                <a:latin typeface="Calibri"/>
                <a:cs typeface="Arial" charset="0"/>
              </a:rPr>
              <a:t>- 5000+ graduates</a:t>
            </a:r>
          </a:p>
          <a:p>
            <a:pPr>
              <a:defRPr/>
            </a:pPr>
            <a:r>
              <a:rPr lang="en-US" b="1" dirty="0">
                <a:solidFill>
                  <a:prstClr val="black"/>
                </a:solidFill>
                <a:latin typeface="Calibri"/>
                <a:cs typeface="Arial" charset="0"/>
              </a:rPr>
              <a:t>- 152 countries represented</a:t>
            </a:r>
          </a:p>
          <a:p>
            <a:pPr marL="114300" indent="-114300">
              <a:buFontTx/>
              <a:buChar char="-"/>
              <a:defRPr/>
            </a:pPr>
            <a:r>
              <a:rPr lang="en-US" b="1" dirty="0">
                <a:solidFill>
                  <a:prstClr val="black"/>
                </a:solidFill>
                <a:latin typeface="Calibri"/>
                <a:cs typeface="Arial" charset="0"/>
              </a:rPr>
              <a:t>84 International Fellows          Hall of Fame Inductees</a:t>
            </a:r>
          </a:p>
        </p:txBody>
      </p:sp>
      <p:sp>
        <p:nvSpPr>
          <p:cNvPr id="7" name="TextBox 6">
            <a:extLst>
              <a:ext uri="{FF2B5EF4-FFF2-40B4-BE49-F238E27FC236}">
                <a16:creationId xmlns:a16="http://schemas.microsoft.com/office/drawing/2014/main" id="{256A8527-A271-24AB-BF59-58404462C88D}"/>
              </a:ext>
            </a:extLst>
          </p:cNvPr>
          <p:cNvSpPr txBox="1"/>
          <p:nvPr/>
        </p:nvSpPr>
        <p:spPr>
          <a:xfrm>
            <a:off x="1908753" y="535347"/>
            <a:ext cx="8229600" cy="1015663"/>
          </a:xfrm>
          <a:prstGeom prst="rect">
            <a:avLst/>
          </a:prstGeom>
          <a:noFill/>
        </p:spPr>
        <p:txBody>
          <a:bodyPr wrap="square" rtlCol="0">
            <a:spAutoFit/>
          </a:bodyPr>
          <a:lstStyle/>
          <a:p>
            <a:pPr algn="ctr"/>
            <a:r>
              <a:rPr lang="en-US" sz="3000" dirty="0">
                <a:solidFill>
                  <a:prstClr val="white"/>
                </a:solidFill>
                <a:latin typeface="Calibri"/>
              </a:rPr>
              <a:t>NDU International Fellows Alumni:</a:t>
            </a:r>
          </a:p>
          <a:p>
            <a:pPr algn="ctr"/>
            <a:r>
              <a:rPr lang="en-US" sz="3000" dirty="0">
                <a:solidFill>
                  <a:prstClr val="white"/>
                </a:solidFill>
                <a:latin typeface="Calibri"/>
              </a:rPr>
              <a:t>A Powerful Network of Partners</a:t>
            </a:r>
          </a:p>
        </p:txBody>
      </p:sp>
      <p:grpSp>
        <p:nvGrpSpPr>
          <p:cNvPr id="8" name="Group 7">
            <a:extLst>
              <a:ext uri="{FF2B5EF4-FFF2-40B4-BE49-F238E27FC236}">
                <a16:creationId xmlns:a16="http://schemas.microsoft.com/office/drawing/2014/main" id="{9B894522-CD76-0BFA-C13F-B2CA06368A3D}"/>
              </a:ext>
            </a:extLst>
          </p:cNvPr>
          <p:cNvGrpSpPr/>
          <p:nvPr/>
        </p:nvGrpSpPr>
        <p:grpSpPr>
          <a:xfrm>
            <a:off x="7714678" y="5626226"/>
            <a:ext cx="2962565" cy="1214458"/>
            <a:chOff x="5086059" y="4598834"/>
            <a:chExt cx="2962565" cy="1214458"/>
          </a:xfrm>
        </p:grpSpPr>
        <p:sp>
          <p:nvSpPr>
            <p:cNvPr id="9" name="5-Point Star 15">
              <a:extLst>
                <a:ext uri="{FF2B5EF4-FFF2-40B4-BE49-F238E27FC236}">
                  <a16:creationId xmlns:a16="http://schemas.microsoft.com/office/drawing/2014/main" id="{469D9C92-EB55-C151-AA2F-0F759AE412AB}"/>
                </a:ext>
              </a:extLst>
            </p:cNvPr>
            <p:cNvSpPr/>
            <p:nvPr/>
          </p:nvSpPr>
          <p:spPr>
            <a:xfrm>
              <a:off x="5086059" y="4659308"/>
              <a:ext cx="189100" cy="171450"/>
            </a:xfrm>
            <a:prstGeom prst="star5">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10" name="5-Point Star 16">
              <a:extLst>
                <a:ext uri="{FF2B5EF4-FFF2-40B4-BE49-F238E27FC236}">
                  <a16:creationId xmlns:a16="http://schemas.microsoft.com/office/drawing/2014/main" id="{13019ADE-18EB-D55C-B315-56584C35EA17}"/>
                </a:ext>
              </a:extLst>
            </p:cNvPr>
            <p:cNvSpPr/>
            <p:nvPr/>
          </p:nvSpPr>
          <p:spPr>
            <a:xfrm>
              <a:off x="5091140" y="4883320"/>
              <a:ext cx="189100" cy="17145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11" name="TextBox 552">
              <a:extLst>
                <a:ext uri="{FF2B5EF4-FFF2-40B4-BE49-F238E27FC236}">
                  <a16:creationId xmlns:a16="http://schemas.microsoft.com/office/drawing/2014/main" id="{6FF641DB-5C4F-FB1B-D311-734FCBA138CF}"/>
                </a:ext>
              </a:extLst>
            </p:cNvPr>
            <p:cNvSpPr txBox="1">
              <a:spLocks noChangeArrowheads="1"/>
            </p:cNvSpPr>
            <p:nvPr/>
          </p:nvSpPr>
          <p:spPr bwMode="auto">
            <a:xfrm>
              <a:off x="5249378" y="4598834"/>
              <a:ext cx="2773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a:spcBef>
                  <a:spcPct val="0"/>
                </a:spcBef>
                <a:buClrTx/>
                <a:buSzTx/>
                <a:buNone/>
              </a:pPr>
              <a:r>
                <a:rPr lang="en-US" altLang="en-US" sz="1600" b="1" dirty="0">
                  <a:solidFill>
                    <a:prstClr val="black"/>
                  </a:solidFill>
                  <a:latin typeface="Calibri"/>
                  <a:cs typeface="Times New Roman" panose="02020603050405020304" pitchFamily="18" charset="0"/>
                </a:rPr>
                <a:t>Cabinet Minister - 3</a:t>
              </a:r>
            </a:p>
          </p:txBody>
        </p:sp>
        <p:sp>
          <p:nvSpPr>
            <p:cNvPr id="12" name="TextBox 553">
              <a:extLst>
                <a:ext uri="{FF2B5EF4-FFF2-40B4-BE49-F238E27FC236}">
                  <a16:creationId xmlns:a16="http://schemas.microsoft.com/office/drawing/2014/main" id="{D1CF5612-E77B-7F33-9B35-782600F4172B}"/>
                </a:ext>
              </a:extLst>
            </p:cNvPr>
            <p:cNvSpPr txBox="1">
              <a:spLocks noChangeArrowheads="1"/>
            </p:cNvSpPr>
            <p:nvPr/>
          </p:nvSpPr>
          <p:spPr bwMode="auto">
            <a:xfrm>
              <a:off x="5247225" y="4819004"/>
              <a:ext cx="2773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a:spcBef>
                  <a:spcPct val="0"/>
                </a:spcBef>
                <a:buClrTx/>
                <a:buSzTx/>
                <a:buNone/>
              </a:pPr>
              <a:r>
                <a:rPr lang="en-US" altLang="en-US" sz="1600" b="1" dirty="0">
                  <a:solidFill>
                    <a:prstClr val="black"/>
                  </a:solidFill>
                  <a:latin typeface="Calibri"/>
                  <a:cs typeface="Times New Roman" panose="02020603050405020304" pitchFamily="18" charset="0"/>
                </a:rPr>
                <a:t>Chief of Defense - 5</a:t>
              </a:r>
            </a:p>
          </p:txBody>
        </p:sp>
        <p:sp>
          <p:nvSpPr>
            <p:cNvPr id="13" name="5-Point Star 20">
              <a:extLst>
                <a:ext uri="{FF2B5EF4-FFF2-40B4-BE49-F238E27FC236}">
                  <a16:creationId xmlns:a16="http://schemas.microsoft.com/office/drawing/2014/main" id="{1D5DC7A1-B37E-EC61-F2C8-F7729A0EC4AB}"/>
                </a:ext>
              </a:extLst>
            </p:cNvPr>
            <p:cNvSpPr/>
            <p:nvPr/>
          </p:nvSpPr>
          <p:spPr>
            <a:xfrm>
              <a:off x="5087544" y="5108558"/>
              <a:ext cx="192696" cy="169667"/>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14" name="TextBox 561">
              <a:extLst>
                <a:ext uri="{FF2B5EF4-FFF2-40B4-BE49-F238E27FC236}">
                  <a16:creationId xmlns:a16="http://schemas.microsoft.com/office/drawing/2014/main" id="{0BD41410-7147-D37A-2311-145AE5D9ED31}"/>
                </a:ext>
              </a:extLst>
            </p:cNvPr>
            <p:cNvSpPr txBox="1">
              <a:spLocks noChangeArrowheads="1"/>
            </p:cNvSpPr>
            <p:nvPr/>
          </p:nvSpPr>
          <p:spPr bwMode="auto">
            <a:xfrm>
              <a:off x="5258920" y="5016818"/>
              <a:ext cx="2773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a:spcBef>
                  <a:spcPct val="0"/>
                </a:spcBef>
                <a:buClrTx/>
                <a:buSzTx/>
                <a:buNone/>
              </a:pPr>
              <a:r>
                <a:rPr lang="en-US" altLang="en-US" sz="1600" b="1" dirty="0">
                  <a:solidFill>
                    <a:prstClr val="black"/>
                  </a:solidFill>
                  <a:latin typeface="Calibri"/>
                  <a:cs typeface="Times New Roman" panose="02020603050405020304" pitchFamily="18" charset="0"/>
                </a:rPr>
                <a:t>Chief of Service - 22</a:t>
              </a:r>
            </a:p>
          </p:txBody>
        </p:sp>
        <p:sp>
          <p:nvSpPr>
            <p:cNvPr id="15" name="5-Point Star 22">
              <a:extLst>
                <a:ext uri="{FF2B5EF4-FFF2-40B4-BE49-F238E27FC236}">
                  <a16:creationId xmlns:a16="http://schemas.microsoft.com/office/drawing/2014/main" id="{7A3DADC4-C475-A058-571A-07617F8683DE}"/>
                </a:ext>
              </a:extLst>
            </p:cNvPr>
            <p:cNvSpPr/>
            <p:nvPr/>
          </p:nvSpPr>
          <p:spPr>
            <a:xfrm>
              <a:off x="5091140" y="5330353"/>
              <a:ext cx="189100" cy="171450"/>
            </a:xfrm>
            <a:prstGeom prst="star5">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16" name="TextBox 553">
              <a:extLst>
                <a:ext uri="{FF2B5EF4-FFF2-40B4-BE49-F238E27FC236}">
                  <a16:creationId xmlns:a16="http://schemas.microsoft.com/office/drawing/2014/main" id="{7886834E-2610-6ED8-ECB5-FC719D5CE627}"/>
                </a:ext>
              </a:extLst>
            </p:cNvPr>
            <p:cNvSpPr txBox="1">
              <a:spLocks noChangeArrowheads="1"/>
            </p:cNvSpPr>
            <p:nvPr/>
          </p:nvSpPr>
          <p:spPr bwMode="auto">
            <a:xfrm>
              <a:off x="5275159" y="5255699"/>
              <a:ext cx="2773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a:spcBef>
                  <a:spcPct val="0"/>
                </a:spcBef>
                <a:buClrTx/>
                <a:buSzTx/>
                <a:buNone/>
              </a:pPr>
              <a:r>
                <a:rPr lang="en-US" altLang="en-US" sz="1600" b="1" dirty="0">
                  <a:solidFill>
                    <a:prstClr val="black"/>
                  </a:solidFill>
                  <a:latin typeface="Calibri"/>
                  <a:cs typeface="Times New Roman" panose="02020603050405020304" pitchFamily="18" charset="0"/>
                </a:rPr>
                <a:t>Ambassador - 2 </a:t>
              </a:r>
            </a:p>
          </p:txBody>
        </p:sp>
        <p:sp>
          <p:nvSpPr>
            <p:cNvPr id="17" name="TextBox 553">
              <a:extLst>
                <a:ext uri="{FF2B5EF4-FFF2-40B4-BE49-F238E27FC236}">
                  <a16:creationId xmlns:a16="http://schemas.microsoft.com/office/drawing/2014/main" id="{B8EF3D4E-05BB-255E-6B55-20E74AA94262}"/>
                </a:ext>
              </a:extLst>
            </p:cNvPr>
            <p:cNvSpPr txBox="1">
              <a:spLocks noChangeArrowheads="1"/>
            </p:cNvSpPr>
            <p:nvPr/>
          </p:nvSpPr>
          <p:spPr bwMode="auto">
            <a:xfrm>
              <a:off x="5268021" y="5474738"/>
              <a:ext cx="2773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a:spcBef>
                  <a:spcPct val="0"/>
                </a:spcBef>
                <a:buClrTx/>
                <a:buSzTx/>
                <a:buNone/>
              </a:pPr>
              <a:endParaRPr lang="en-US" altLang="en-US" sz="1600" b="1" dirty="0">
                <a:solidFill>
                  <a:prstClr val="black"/>
                </a:solidFill>
                <a:latin typeface="Calibri"/>
                <a:cs typeface="Times New Roman" panose="02020603050405020304" pitchFamily="18" charset="0"/>
              </a:endParaRPr>
            </a:p>
          </p:txBody>
        </p:sp>
      </p:grpSp>
      <p:sp>
        <p:nvSpPr>
          <p:cNvPr id="18" name="TextBox 17">
            <a:extLst>
              <a:ext uri="{FF2B5EF4-FFF2-40B4-BE49-F238E27FC236}">
                <a16:creationId xmlns:a16="http://schemas.microsoft.com/office/drawing/2014/main" id="{3120E74A-B8E8-CDC1-BF54-E0FB3C629F67}"/>
              </a:ext>
            </a:extLst>
          </p:cNvPr>
          <p:cNvSpPr txBox="1"/>
          <p:nvPr/>
        </p:nvSpPr>
        <p:spPr>
          <a:xfrm>
            <a:off x="4646653" y="5662696"/>
            <a:ext cx="2774955" cy="646331"/>
          </a:xfrm>
          <a:prstGeom prst="rect">
            <a:avLst/>
          </a:prstGeom>
          <a:noFill/>
        </p:spPr>
        <p:txBody>
          <a:bodyPr wrap="square">
            <a:spAutoFit/>
          </a:bodyPr>
          <a:lstStyle/>
          <a:p>
            <a:pPr>
              <a:defRPr/>
            </a:pPr>
            <a:r>
              <a:rPr lang="en-US" b="1" dirty="0">
                <a:solidFill>
                  <a:prstClr val="black"/>
                </a:solidFill>
                <a:latin typeface="Calibri"/>
                <a:cs typeface="Arial" charset="0"/>
              </a:rPr>
              <a:t>NDU alumni now serving </a:t>
            </a:r>
          </a:p>
          <a:p>
            <a:pPr>
              <a:defRPr/>
            </a:pPr>
            <a:r>
              <a:rPr lang="en-US" b="1" dirty="0">
                <a:solidFill>
                  <a:prstClr val="black"/>
                </a:solidFill>
                <a:latin typeface="Calibri"/>
                <a:cs typeface="Arial" charset="0"/>
              </a:rPr>
              <a:t>in positions of prominence:</a:t>
            </a:r>
          </a:p>
        </p:txBody>
      </p:sp>
      <p:sp>
        <p:nvSpPr>
          <p:cNvPr id="19" name="Left Brace 18">
            <a:extLst>
              <a:ext uri="{FF2B5EF4-FFF2-40B4-BE49-F238E27FC236}">
                <a16:creationId xmlns:a16="http://schemas.microsoft.com/office/drawing/2014/main" id="{42598C4A-A9E3-7E3A-A129-4824F0908965}"/>
              </a:ext>
            </a:extLst>
          </p:cNvPr>
          <p:cNvSpPr/>
          <p:nvPr/>
        </p:nvSpPr>
        <p:spPr>
          <a:xfrm>
            <a:off x="7377441" y="5539422"/>
            <a:ext cx="441588" cy="1214988"/>
          </a:xfrm>
          <a:prstGeom prst="leftBrace">
            <a:avLst/>
          </a:prstGeom>
          <a:ln w="317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20" name="Straight Connector 19">
            <a:extLst>
              <a:ext uri="{FF2B5EF4-FFF2-40B4-BE49-F238E27FC236}">
                <a16:creationId xmlns:a16="http://schemas.microsoft.com/office/drawing/2014/main" id="{050C4C76-BA59-F493-35D0-DEF83A137765}"/>
              </a:ext>
            </a:extLst>
          </p:cNvPr>
          <p:cNvCxnSpPr/>
          <p:nvPr/>
        </p:nvCxnSpPr>
        <p:spPr>
          <a:xfrm>
            <a:off x="1515208" y="5374190"/>
            <a:ext cx="916203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B2A1BBF-E5E8-91F0-8C62-6C6CF65D5566}"/>
              </a:ext>
            </a:extLst>
          </p:cNvPr>
          <p:cNvCxnSpPr>
            <a:cxnSpLocks/>
          </p:cNvCxnSpPr>
          <p:nvPr/>
        </p:nvCxnSpPr>
        <p:spPr>
          <a:xfrm flipV="1">
            <a:off x="4472803" y="5378602"/>
            <a:ext cx="0" cy="147939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Rounded Rectangle 27">
            <a:extLst>
              <a:ext uri="{FF2B5EF4-FFF2-40B4-BE49-F238E27FC236}">
                <a16:creationId xmlns:a16="http://schemas.microsoft.com/office/drawing/2014/main" id="{7A4D0782-05B9-20D7-C01C-3C4CBF1C8BFF}"/>
              </a:ext>
            </a:extLst>
          </p:cNvPr>
          <p:cNvSpPr/>
          <p:nvPr/>
        </p:nvSpPr>
        <p:spPr>
          <a:xfrm>
            <a:off x="840828" y="3890380"/>
            <a:ext cx="2943119" cy="1362929"/>
          </a:xfrm>
          <a:prstGeom prst="roundRect">
            <a:avLst/>
          </a:prstGeom>
          <a:solidFill>
            <a:srgbClr val="FFC000"/>
          </a:solidFill>
          <a:ln w="19050">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prstClr val="black"/>
                </a:solidFill>
              </a:rPr>
              <a:t>146 students from 80 countries currently enrolled in 10-month programs across 3 campuses</a:t>
            </a:r>
          </a:p>
        </p:txBody>
      </p:sp>
      <p:sp>
        <p:nvSpPr>
          <p:cNvPr id="23" name="TextBox 22">
            <a:extLst>
              <a:ext uri="{FF2B5EF4-FFF2-40B4-BE49-F238E27FC236}">
                <a16:creationId xmlns:a16="http://schemas.microsoft.com/office/drawing/2014/main" id="{CD3293B3-1CB2-F524-CB48-CC503588F725}"/>
              </a:ext>
            </a:extLst>
          </p:cNvPr>
          <p:cNvSpPr txBox="1"/>
          <p:nvPr/>
        </p:nvSpPr>
        <p:spPr>
          <a:xfrm>
            <a:off x="5211258" y="5010450"/>
            <a:ext cx="2350922" cy="384721"/>
          </a:xfrm>
          <a:prstGeom prst="rect">
            <a:avLst/>
          </a:prstGeom>
          <a:noFill/>
        </p:spPr>
        <p:txBody>
          <a:bodyPr wrap="square" rtlCol="0">
            <a:spAutoFit/>
          </a:bodyPr>
          <a:lstStyle/>
          <a:p>
            <a:r>
              <a:rPr lang="en-US" sz="1900" b="1" dirty="0">
                <a:solidFill>
                  <a:prstClr val="black"/>
                </a:solidFill>
                <a:latin typeface="Calibri"/>
              </a:rPr>
              <a:t>International Alumni:</a:t>
            </a:r>
          </a:p>
        </p:txBody>
      </p:sp>
      <p:sp>
        <p:nvSpPr>
          <p:cNvPr id="24" name="5-Point Star 15">
            <a:extLst>
              <a:ext uri="{FF2B5EF4-FFF2-40B4-BE49-F238E27FC236}">
                <a16:creationId xmlns:a16="http://schemas.microsoft.com/office/drawing/2014/main" id="{E0FB685F-BE4F-614D-2790-58109904F7D9}"/>
              </a:ext>
            </a:extLst>
          </p:cNvPr>
          <p:cNvSpPr/>
          <p:nvPr/>
        </p:nvSpPr>
        <p:spPr>
          <a:xfrm>
            <a:off x="5905961" y="3432877"/>
            <a:ext cx="98893" cy="87798"/>
          </a:xfrm>
          <a:prstGeom prst="star5">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5" name="5-Point Star 15">
            <a:extLst>
              <a:ext uri="{FF2B5EF4-FFF2-40B4-BE49-F238E27FC236}">
                <a16:creationId xmlns:a16="http://schemas.microsoft.com/office/drawing/2014/main" id="{37445A40-CD09-7460-1C59-EB5499E8029A}"/>
              </a:ext>
            </a:extLst>
          </p:cNvPr>
          <p:cNvSpPr/>
          <p:nvPr/>
        </p:nvSpPr>
        <p:spPr>
          <a:xfrm>
            <a:off x="5990332" y="3082304"/>
            <a:ext cx="189100" cy="171450"/>
          </a:xfrm>
          <a:prstGeom prst="star5">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6" name="5-Point Star 15">
            <a:extLst>
              <a:ext uri="{FF2B5EF4-FFF2-40B4-BE49-F238E27FC236}">
                <a16:creationId xmlns:a16="http://schemas.microsoft.com/office/drawing/2014/main" id="{44FD6A3A-18A3-A766-2049-FCCDB1764A6E}"/>
              </a:ext>
            </a:extLst>
          </p:cNvPr>
          <p:cNvSpPr/>
          <p:nvPr/>
        </p:nvSpPr>
        <p:spPr>
          <a:xfrm>
            <a:off x="7096523" y="3786535"/>
            <a:ext cx="189100" cy="171450"/>
          </a:xfrm>
          <a:prstGeom prst="star5">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7" name="5-Point Star 15">
            <a:extLst>
              <a:ext uri="{FF2B5EF4-FFF2-40B4-BE49-F238E27FC236}">
                <a16:creationId xmlns:a16="http://schemas.microsoft.com/office/drawing/2014/main" id="{4FAB2567-3EEF-0F36-60B3-2B6E9530102A}"/>
              </a:ext>
            </a:extLst>
          </p:cNvPr>
          <p:cNvSpPr/>
          <p:nvPr/>
        </p:nvSpPr>
        <p:spPr>
          <a:xfrm>
            <a:off x="7467630" y="4344882"/>
            <a:ext cx="189100" cy="171450"/>
          </a:xfrm>
          <a:prstGeom prst="star5">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8" name="5-Point Star 16">
            <a:extLst>
              <a:ext uri="{FF2B5EF4-FFF2-40B4-BE49-F238E27FC236}">
                <a16:creationId xmlns:a16="http://schemas.microsoft.com/office/drawing/2014/main" id="{7B24196A-8D18-C675-AF3F-08697E6FBC1E}"/>
              </a:ext>
            </a:extLst>
          </p:cNvPr>
          <p:cNvSpPr/>
          <p:nvPr/>
        </p:nvSpPr>
        <p:spPr>
          <a:xfrm>
            <a:off x="4027475" y="4058668"/>
            <a:ext cx="122250" cy="125294"/>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9" name="5-Point Star 20">
            <a:extLst>
              <a:ext uri="{FF2B5EF4-FFF2-40B4-BE49-F238E27FC236}">
                <a16:creationId xmlns:a16="http://schemas.microsoft.com/office/drawing/2014/main" id="{67912D8B-AF90-5C2E-63A0-A7E14AC1AED7}"/>
              </a:ext>
            </a:extLst>
          </p:cNvPr>
          <p:cNvSpPr/>
          <p:nvPr/>
        </p:nvSpPr>
        <p:spPr>
          <a:xfrm>
            <a:off x="4442776" y="4847155"/>
            <a:ext cx="192696" cy="169667"/>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30" name="5-Point Star 20">
            <a:extLst>
              <a:ext uri="{FF2B5EF4-FFF2-40B4-BE49-F238E27FC236}">
                <a16:creationId xmlns:a16="http://schemas.microsoft.com/office/drawing/2014/main" id="{71540C3D-79F6-F2D8-DA6D-900C37058B29}"/>
              </a:ext>
            </a:extLst>
          </p:cNvPr>
          <p:cNvSpPr/>
          <p:nvPr/>
        </p:nvSpPr>
        <p:spPr>
          <a:xfrm>
            <a:off x="5644475" y="3229797"/>
            <a:ext cx="192696" cy="169667"/>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31" name="5-Point Star 20">
            <a:extLst>
              <a:ext uri="{FF2B5EF4-FFF2-40B4-BE49-F238E27FC236}">
                <a16:creationId xmlns:a16="http://schemas.microsoft.com/office/drawing/2014/main" id="{6DD4C4D1-D8C1-8973-BB4D-37FDF84FF0D6}"/>
              </a:ext>
            </a:extLst>
          </p:cNvPr>
          <p:cNvSpPr/>
          <p:nvPr/>
        </p:nvSpPr>
        <p:spPr>
          <a:xfrm>
            <a:off x="5866324" y="3434615"/>
            <a:ext cx="112851" cy="87798"/>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32" name="5-Point Star 20">
            <a:extLst>
              <a:ext uri="{FF2B5EF4-FFF2-40B4-BE49-F238E27FC236}">
                <a16:creationId xmlns:a16="http://schemas.microsoft.com/office/drawing/2014/main" id="{B30FBCB9-E51B-C7BD-F391-1464A6D1FFE1}"/>
              </a:ext>
            </a:extLst>
          </p:cNvPr>
          <p:cNvSpPr/>
          <p:nvPr/>
        </p:nvSpPr>
        <p:spPr>
          <a:xfrm>
            <a:off x="4573065" y="4246989"/>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33" name="5-Point Star 20">
            <a:extLst>
              <a:ext uri="{FF2B5EF4-FFF2-40B4-BE49-F238E27FC236}">
                <a16:creationId xmlns:a16="http://schemas.microsoft.com/office/drawing/2014/main" id="{D2C8076C-5219-B464-28A0-67805E54BCF6}"/>
              </a:ext>
            </a:extLst>
          </p:cNvPr>
          <p:cNvSpPr/>
          <p:nvPr/>
        </p:nvSpPr>
        <p:spPr>
          <a:xfrm>
            <a:off x="6033769" y="3357722"/>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34" name="5-Point Star 20">
            <a:extLst>
              <a:ext uri="{FF2B5EF4-FFF2-40B4-BE49-F238E27FC236}">
                <a16:creationId xmlns:a16="http://schemas.microsoft.com/office/drawing/2014/main" id="{19A0FCFC-612A-7B60-BAC9-213778D6F9EF}"/>
              </a:ext>
            </a:extLst>
          </p:cNvPr>
          <p:cNvSpPr/>
          <p:nvPr/>
        </p:nvSpPr>
        <p:spPr>
          <a:xfrm>
            <a:off x="6283820" y="4299542"/>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35" name="5-Point Star 20">
            <a:extLst>
              <a:ext uri="{FF2B5EF4-FFF2-40B4-BE49-F238E27FC236}">
                <a16:creationId xmlns:a16="http://schemas.microsoft.com/office/drawing/2014/main" id="{00A0A133-8F97-8B50-13AD-7786773AD3D2}"/>
              </a:ext>
            </a:extLst>
          </p:cNvPr>
          <p:cNvSpPr/>
          <p:nvPr/>
        </p:nvSpPr>
        <p:spPr>
          <a:xfrm>
            <a:off x="5343584" y="4085826"/>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36" name="5-Point Star 20">
            <a:extLst>
              <a:ext uri="{FF2B5EF4-FFF2-40B4-BE49-F238E27FC236}">
                <a16:creationId xmlns:a16="http://schemas.microsoft.com/office/drawing/2014/main" id="{EE9F63E0-0D87-5A45-43CE-D9D355B21A5F}"/>
              </a:ext>
            </a:extLst>
          </p:cNvPr>
          <p:cNvSpPr/>
          <p:nvPr/>
        </p:nvSpPr>
        <p:spPr>
          <a:xfrm>
            <a:off x="6636245" y="3939347"/>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37" name="5-Point Star 20">
            <a:extLst>
              <a:ext uri="{FF2B5EF4-FFF2-40B4-BE49-F238E27FC236}">
                <a16:creationId xmlns:a16="http://schemas.microsoft.com/office/drawing/2014/main" id="{46834755-4D74-80E9-ADB9-843862F6B74E}"/>
              </a:ext>
            </a:extLst>
          </p:cNvPr>
          <p:cNvSpPr/>
          <p:nvPr/>
        </p:nvSpPr>
        <p:spPr>
          <a:xfrm>
            <a:off x="5771144" y="2962271"/>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38" name="5-Point Star 20">
            <a:extLst>
              <a:ext uri="{FF2B5EF4-FFF2-40B4-BE49-F238E27FC236}">
                <a16:creationId xmlns:a16="http://schemas.microsoft.com/office/drawing/2014/main" id="{E33B72FA-26D8-D52C-19E9-70DC6C9B37C4}"/>
              </a:ext>
            </a:extLst>
          </p:cNvPr>
          <p:cNvSpPr/>
          <p:nvPr/>
        </p:nvSpPr>
        <p:spPr>
          <a:xfrm>
            <a:off x="7808084" y="4168441"/>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39" name="5-Point Star 20">
            <a:extLst>
              <a:ext uri="{FF2B5EF4-FFF2-40B4-BE49-F238E27FC236}">
                <a16:creationId xmlns:a16="http://schemas.microsoft.com/office/drawing/2014/main" id="{20C58349-FA96-DB89-B308-7D4784851824}"/>
              </a:ext>
            </a:extLst>
          </p:cNvPr>
          <p:cNvSpPr/>
          <p:nvPr/>
        </p:nvSpPr>
        <p:spPr>
          <a:xfrm>
            <a:off x="7809133" y="4085826"/>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0" name="5-Point Star 20">
            <a:extLst>
              <a:ext uri="{FF2B5EF4-FFF2-40B4-BE49-F238E27FC236}">
                <a16:creationId xmlns:a16="http://schemas.microsoft.com/office/drawing/2014/main" id="{491B37D1-C83E-D3C0-5C90-C32DB74583BA}"/>
              </a:ext>
            </a:extLst>
          </p:cNvPr>
          <p:cNvSpPr/>
          <p:nvPr/>
        </p:nvSpPr>
        <p:spPr>
          <a:xfrm>
            <a:off x="5984175" y="3228469"/>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1" name="5-Point Star 20">
            <a:extLst>
              <a:ext uri="{FF2B5EF4-FFF2-40B4-BE49-F238E27FC236}">
                <a16:creationId xmlns:a16="http://schemas.microsoft.com/office/drawing/2014/main" id="{17E01B95-1E70-7B08-E18A-2BB3B9286114}"/>
              </a:ext>
            </a:extLst>
          </p:cNvPr>
          <p:cNvSpPr/>
          <p:nvPr/>
        </p:nvSpPr>
        <p:spPr>
          <a:xfrm>
            <a:off x="6364351" y="3872260"/>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2" name="5-Point Star 20">
            <a:extLst>
              <a:ext uri="{FF2B5EF4-FFF2-40B4-BE49-F238E27FC236}">
                <a16:creationId xmlns:a16="http://schemas.microsoft.com/office/drawing/2014/main" id="{6D760542-D071-7484-C088-B60A07A695B4}"/>
              </a:ext>
            </a:extLst>
          </p:cNvPr>
          <p:cNvSpPr/>
          <p:nvPr/>
        </p:nvSpPr>
        <p:spPr>
          <a:xfrm>
            <a:off x="5765747" y="3402767"/>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3" name="5-Point Star 20">
            <a:extLst>
              <a:ext uri="{FF2B5EF4-FFF2-40B4-BE49-F238E27FC236}">
                <a16:creationId xmlns:a16="http://schemas.microsoft.com/office/drawing/2014/main" id="{47B545AB-4BD8-2CE9-A224-DF0151D93B28}"/>
              </a:ext>
            </a:extLst>
          </p:cNvPr>
          <p:cNvSpPr/>
          <p:nvPr/>
        </p:nvSpPr>
        <p:spPr>
          <a:xfrm>
            <a:off x="5652018" y="3369696"/>
            <a:ext cx="167105" cy="15065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4" name="5-Point Star 20">
            <a:extLst>
              <a:ext uri="{FF2B5EF4-FFF2-40B4-BE49-F238E27FC236}">
                <a16:creationId xmlns:a16="http://schemas.microsoft.com/office/drawing/2014/main" id="{0EA24A41-3320-98B3-0FC3-06CDB9283FE0}"/>
              </a:ext>
            </a:extLst>
          </p:cNvPr>
          <p:cNvSpPr/>
          <p:nvPr/>
        </p:nvSpPr>
        <p:spPr>
          <a:xfrm>
            <a:off x="5795665" y="3258852"/>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5" name="5-Point Star 16">
            <a:extLst>
              <a:ext uri="{FF2B5EF4-FFF2-40B4-BE49-F238E27FC236}">
                <a16:creationId xmlns:a16="http://schemas.microsoft.com/office/drawing/2014/main" id="{0C6843A2-6EEF-F4E2-3C2C-53586C3B9FA1}"/>
              </a:ext>
            </a:extLst>
          </p:cNvPr>
          <p:cNvSpPr/>
          <p:nvPr/>
        </p:nvSpPr>
        <p:spPr>
          <a:xfrm>
            <a:off x="6059967" y="3038979"/>
            <a:ext cx="117891" cy="111456"/>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6" name="5-Point Star 16">
            <a:extLst>
              <a:ext uri="{FF2B5EF4-FFF2-40B4-BE49-F238E27FC236}">
                <a16:creationId xmlns:a16="http://schemas.microsoft.com/office/drawing/2014/main" id="{C2F53962-3B3A-DDC2-8B61-4431A591A65A}"/>
              </a:ext>
            </a:extLst>
          </p:cNvPr>
          <p:cNvSpPr/>
          <p:nvPr/>
        </p:nvSpPr>
        <p:spPr>
          <a:xfrm>
            <a:off x="6150414" y="3409547"/>
            <a:ext cx="64510" cy="77429"/>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7" name="5-Point Star 16">
            <a:extLst>
              <a:ext uri="{FF2B5EF4-FFF2-40B4-BE49-F238E27FC236}">
                <a16:creationId xmlns:a16="http://schemas.microsoft.com/office/drawing/2014/main" id="{B8575322-BA49-85FD-D704-136ACA2295DA}"/>
              </a:ext>
            </a:extLst>
          </p:cNvPr>
          <p:cNvSpPr/>
          <p:nvPr/>
        </p:nvSpPr>
        <p:spPr>
          <a:xfrm>
            <a:off x="6252893" y="3789316"/>
            <a:ext cx="78553" cy="64843"/>
          </a:xfrm>
          <a:prstGeom prst="star5">
            <a:avLst>
              <a:gd name="adj" fmla="val 22145"/>
              <a:gd name="hf" fmla="val 105146"/>
              <a:gd name="vf" fmla="val 110557"/>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8" name="5-Point Star 16">
            <a:extLst>
              <a:ext uri="{FF2B5EF4-FFF2-40B4-BE49-F238E27FC236}">
                <a16:creationId xmlns:a16="http://schemas.microsoft.com/office/drawing/2014/main" id="{DA0CEC8A-928D-CAD3-56DC-BB7C8BFEFE2A}"/>
              </a:ext>
            </a:extLst>
          </p:cNvPr>
          <p:cNvSpPr/>
          <p:nvPr/>
        </p:nvSpPr>
        <p:spPr>
          <a:xfrm>
            <a:off x="6048075" y="3432877"/>
            <a:ext cx="117891" cy="95702"/>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9" name="5-Point Star 22">
            <a:extLst>
              <a:ext uri="{FF2B5EF4-FFF2-40B4-BE49-F238E27FC236}">
                <a16:creationId xmlns:a16="http://schemas.microsoft.com/office/drawing/2014/main" id="{8433EC75-53A7-1041-2367-346EC5622597}"/>
              </a:ext>
            </a:extLst>
          </p:cNvPr>
          <p:cNvSpPr/>
          <p:nvPr/>
        </p:nvSpPr>
        <p:spPr>
          <a:xfrm>
            <a:off x="6226570" y="4427122"/>
            <a:ext cx="189100" cy="171450"/>
          </a:xfrm>
          <a:prstGeom prst="star5">
            <a:avLst>
              <a:gd name="adj" fmla="val 22336"/>
              <a:gd name="hf" fmla="val 105146"/>
              <a:gd name="vf" fmla="val 110557"/>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50" name="5-Point Star 22">
            <a:extLst>
              <a:ext uri="{FF2B5EF4-FFF2-40B4-BE49-F238E27FC236}">
                <a16:creationId xmlns:a16="http://schemas.microsoft.com/office/drawing/2014/main" id="{D4B8CAF0-0A7F-BBD7-A502-C54B3ADCD594}"/>
              </a:ext>
            </a:extLst>
          </p:cNvPr>
          <p:cNvSpPr/>
          <p:nvPr/>
        </p:nvSpPr>
        <p:spPr>
          <a:xfrm>
            <a:off x="5949764" y="3382284"/>
            <a:ext cx="147578" cy="144356"/>
          </a:xfrm>
          <a:prstGeom prst="star5">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51" name="5-Point Star 20">
            <a:extLst>
              <a:ext uri="{FF2B5EF4-FFF2-40B4-BE49-F238E27FC236}">
                <a16:creationId xmlns:a16="http://schemas.microsoft.com/office/drawing/2014/main" id="{EC3ACBB6-7AE1-C4A4-DCB5-737AD5006F51}"/>
              </a:ext>
            </a:extLst>
          </p:cNvPr>
          <p:cNvSpPr/>
          <p:nvPr/>
        </p:nvSpPr>
        <p:spPr>
          <a:xfrm>
            <a:off x="6574014" y="3896067"/>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52" name="5-Point Star 20">
            <a:extLst>
              <a:ext uri="{FF2B5EF4-FFF2-40B4-BE49-F238E27FC236}">
                <a16:creationId xmlns:a16="http://schemas.microsoft.com/office/drawing/2014/main" id="{B45B771F-2259-C5D6-5BF6-5A1A3C186790}"/>
              </a:ext>
            </a:extLst>
          </p:cNvPr>
          <p:cNvSpPr/>
          <p:nvPr/>
        </p:nvSpPr>
        <p:spPr>
          <a:xfrm>
            <a:off x="5611107" y="4214775"/>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53" name="5-Point Star 20">
            <a:extLst>
              <a:ext uri="{FF2B5EF4-FFF2-40B4-BE49-F238E27FC236}">
                <a16:creationId xmlns:a16="http://schemas.microsoft.com/office/drawing/2014/main" id="{31F1416B-83C1-7150-9FE2-B6BEEA7B00A7}"/>
              </a:ext>
            </a:extLst>
          </p:cNvPr>
          <p:cNvSpPr/>
          <p:nvPr/>
        </p:nvSpPr>
        <p:spPr>
          <a:xfrm>
            <a:off x="3994549" y="4029462"/>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54" name="5-Point Star 20">
            <a:extLst>
              <a:ext uri="{FF2B5EF4-FFF2-40B4-BE49-F238E27FC236}">
                <a16:creationId xmlns:a16="http://schemas.microsoft.com/office/drawing/2014/main" id="{83A19C56-C541-D6B6-3BD3-035D4B645492}"/>
              </a:ext>
            </a:extLst>
          </p:cNvPr>
          <p:cNvSpPr/>
          <p:nvPr/>
        </p:nvSpPr>
        <p:spPr>
          <a:xfrm>
            <a:off x="4269967" y="4280518"/>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55" name="5-Point Star 20">
            <a:extLst>
              <a:ext uri="{FF2B5EF4-FFF2-40B4-BE49-F238E27FC236}">
                <a16:creationId xmlns:a16="http://schemas.microsoft.com/office/drawing/2014/main" id="{19A7DB72-51CE-F34E-E2FC-0A211FE30A4D}"/>
              </a:ext>
            </a:extLst>
          </p:cNvPr>
          <p:cNvSpPr/>
          <p:nvPr/>
        </p:nvSpPr>
        <p:spPr>
          <a:xfrm>
            <a:off x="4514181" y="4060901"/>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56" name="5-Point Star 20">
            <a:extLst>
              <a:ext uri="{FF2B5EF4-FFF2-40B4-BE49-F238E27FC236}">
                <a16:creationId xmlns:a16="http://schemas.microsoft.com/office/drawing/2014/main" id="{1AF3F673-F03A-D144-E0BA-D95F7FD1F8C2}"/>
              </a:ext>
            </a:extLst>
          </p:cNvPr>
          <p:cNvSpPr/>
          <p:nvPr/>
        </p:nvSpPr>
        <p:spPr>
          <a:xfrm>
            <a:off x="5573723" y="4014463"/>
            <a:ext cx="124462" cy="10754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57" name="5-Point Star 22">
            <a:extLst>
              <a:ext uri="{FF2B5EF4-FFF2-40B4-BE49-F238E27FC236}">
                <a16:creationId xmlns:a16="http://schemas.microsoft.com/office/drawing/2014/main" id="{2B6B58B1-0F6E-4644-627E-29F8CDF82E29}"/>
              </a:ext>
            </a:extLst>
          </p:cNvPr>
          <p:cNvSpPr/>
          <p:nvPr/>
        </p:nvSpPr>
        <p:spPr>
          <a:xfrm>
            <a:off x="6214924" y="3592778"/>
            <a:ext cx="124462" cy="108982"/>
          </a:xfrm>
          <a:prstGeom prst="star5">
            <a:avLst>
              <a:gd name="adj" fmla="val 22336"/>
              <a:gd name="hf" fmla="val 105146"/>
              <a:gd name="vf" fmla="val 110557"/>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Tree>
    <p:extLst>
      <p:ext uri="{BB962C8B-B14F-4D97-AF65-F5344CB8AC3E}">
        <p14:creationId xmlns:p14="http://schemas.microsoft.com/office/powerpoint/2010/main" val="1321825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14B4B-67E3-2C47-B04B-4E45D770B3FD}"/>
              </a:ext>
            </a:extLst>
          </p:cNvPr>
          <p:cNvSpPr>
            <a:spLocks noGrp="1"/>
          </p:cNvSpPr>
          <p:nvPr>
            <p:ph type="title"/>
          </p:nvPr>
        </p:nvSpPr>
        <p:spPr/>
        <p:txBody>
          <a:bodyPr>
            <a:normAutofit/>
          </a:bodyPr>
          <a:lstStyle/>
          <a:p>
            <a:r>
              <a:rPr lang="en-US">
                <a:solidFill>
                  <a:schemeClr val="bg1"/>
                </a:solidFill>
              </a:rPr>
              <a:t>State Department Planning Documents</a:t>
            </a:r>
          </a:p>
        </p:txBody>
      </p:sp>
      <p:sp>
        <p:nvSpPr>
          <p:cNvPr id="3" name="Content Placeholder 2">
            <a:extLst>
              <a:ext uri="{FF2B5EF4-FFF2-40B4-BE49-F238E27FC236}">
                <a16:creationId xmlns:a16="http://schemas.microsoft.com/office/drawing/2014/main" id="{19637C79-0F5B-3C84-2444-7E6FBD22D40B}"/>
              </a:ext>
            </a:extLst>
          </p:cNvPr>
          <p:cNvSpPr>
            <a:spLocks noGrp="1"/>
          </p:cNvSpPr>
          <p:nvPr>
            <p:ph idx="1"/>
          </p:nvPr>
        </p:nvSpPr>
        <p:spPr>
          <a:xfrm>
            <a:off x="1261872" y="1527835"/>
            <a:ext cx="4401509" cy="4246562"/>
          </a:xfrm>
        </p:spPr>
        <p:txBody>
          <a:bodyPr vert="horz" lIns="91440" tIns="45720" rIns="91440" bIns="45720" rtlCol="0" anchor="t">
            <a:normAutofit/>
          </a:bodyPr>
          <a:lstStyle/>
          <a:p>
            <a:r>
              <a:rPr lang="en-US" sz="2000" b="1">
                <a:solidFill>
                  <a:schemeClr val="bg1"/>
                </a:solidFill>
              </a:rPr>
              <a:t>U.S. National Security Strategy</a:t>
            </a:r>
            <a:endParaRPr lang="en-US" sz="2000" b="1">
              <a:solidFill>
                <a:schemeClr val="bg1"/>
              </a:solidFill>
              <a:ea typeface="Calibri"/>
              <a:cs typeface="Calibri"/>
            </a:endParaRPr>
          </a:p>
          <a:p>
            <a:r>
              <a:rPr lang="en-US" sz="2000" b="1">
                <a:solidFill>
                  <a:schemeClr val="bg1"/>
                </a:solidFill>
              </a:rPr>
              <a:t>Department of State and USAID Joint Strategic Plan FY 2022-2026 </a:t>
            </a:r>
            <a:r>
              <a:rPr lang="en-US" sz="2000">
                <a:solidFill>
                  <a:schemeClr val="bg1"/>
                </a:solidFill>
              </a:rPr>
              <a:t>sets forth the vision and direction for both organizations and presents how the Department and USAID will implement U.S. foreign policy and development assistance.</a:t>
            </a:r>
            <a:endParaRPr lang="en-US" sz="2000">
              <a:solidFill>
                <a:schemeClr val="bg1"/>
              </a:solidFill>
              <a:ea typeface="Calibri"/>
              <a:cs typeface="Calibri"/>
            </a:endParaRPr>
          </a:p>
          <a:p>
            <a:r>
              <a:rPr lang="en-US" sz="2000" b="1">
                <a:solidFill>
                  <a:schemeClr val="bg1"/>
                </a:solidFill>
              </a:rPr>
              <a:t>Regional Bureau Strategic Plans</a:t>
            </a:r>
            <a:endParaRPr lang="en-US" sz="2000" b="1">
              <a:solidFill>
                <a:schemeClr val="bg1"/>
              </a:solidFill>
              <a:ea typeface="Calibri"/>
              <a:cs typeface="Calibri"/>
            </a:endParaRPr>
          </a:p>
          <a:p>
            <a:r>
              <a:rPr lang="en-US" sz="2000" b="1">
                <a:solidFill>
                  <a:schemeClr val="bg1"/>
                </a:solidFill>
              </a:rPr>
              <a:t>Mission Strategic Plan/</a:t>
            </a:r>
            <a:r>
              <a:rPr lang="en-US" sz="2000" b="1" u="sng">
                <a:solidFill>
                  <a:schemeClr val="bg1"/>
                </a:solidFill>
              </a:rPr>
              <a:t>Integrated Country Strategy</a:t>
            </a:r>
            <a:endParaRPr lang="en-US" sz="2000" b="1" u="sng">
              <a:solidFill>
                <a:schemeClr val="bg1"/>
              </a:solidFill>
              <a:ea typeface="Calibri"/>
              <a:cs typeface="Calibri"/>
            </a:endParaRPr>
          </a:p>
        </p:txBody>
      </p:sp>
      <p:pic>
        <p:nvPicPr>
          <p:cNvPr id="5" name="Picture 4" descr="Diagram, timeline&#10;&#10;Description automatically generated">
            <a:extLst>
              <a:ext uri="{FF2B5EF4-FFF2-40B4-BE49-F238E27FC236}">
                <a16:creationId xmlns:a16="http://schemas.microsoft.com/office/drawing/2014/main" id="{6F37A15D-BFFD-5840-B73A-597E5979E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7968" y="1933575"/>
            <a:ext cx="3903348" cy="3639872"/>
          </a:xfrm>
          <a:prstGeom prst="rect">
            <a:avLst/>
          </a:prstGeom>
        </p:spPr>
      </p:pic>
    </p:spTree>
    <p:extLst>
      <p:ext uri="{BB962C8B-B14F-4D97-AF65-F5344CB8AC3E}">
        <p14:creationId xmlns:p14="http://schemas.microsoft.com/office/powerpoint/2010/main" val="4077940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A08B2D-C83D-E11D-6E57-AC53C06746CF}"/>
              </a:ext>
            </a:extLst>
          </p:cNvPr>
          <p:cNvSpPr>
            <a:spLocks noGrp="1"/>
          </p:cNvSpPr>
          <p:nvPr>
            <p:ph type="body" sz="quarter" idx="10"/>
          </p:nvPr>
        </p:nvSpPr>
        <p:spPr/>
        <p:txBody>
          <a:bodyPr>
            <a:normAutofit lnSpcReduction="10000"/>
          </a:bodyPr>
          <a:lstStyle/>
          <a:p>
            <a:r>
              <a:rPr lang="en-US"/>
              <a:t>Warrior Diplomats: Foreign Area Officers</a:t>
            </a:r>
          </a:p>
        </p:txBody>
      </p:sp>
      <p:sp>
        <p:nvSpPr>
          <p:cNvPr id="3" name="Text Placeholder 2">
            <a:extLst>
              <a:ext uri="{FF2B5EF4-FFF2-40B4-BE49-F238E27FC236}">
                <a16:creationId xmlns:a16="http://schemas.microsoft.com/office/drawing/2014/main" id="{7AD577D7-3902-FF0A-DC2E-00A8026116DE}"/>
              </a:ext>
            </a:extLst>
          </p:cNvPr>
          <p:cNvSpPr>
            <a:spLocks noGrp="1"/>
          </p:cNvSpPr>
          <p:nvPr>
            <p:ph type="body" sz="quarter" idx="11"/>
          </p:nvPr>
        </p:nvSpPr>
        <p:spPr/>
        <p:txBody>
          <a:bodyPr/>
          <a:lstStyle/>
          <a:p>
            <a:r>
              <a:rPr lang="en-US"/>
              <a:t>Building Partnerships</a:t>
            </a:r>
          </a:p>
          <a:p>
            <a:endParaRPr lang="en-US"/>
          </a:p>
        </p:txBody>
      </p:sp>
      <p:pic>
        <p:nvPicPr>
          <p:cNvPr id="4" name="Picture 3">
            <a:extLst>
              <a:ext uri="{FF2B5EF4-FFF2-40B4-BE49-F238E27FC236}">
                <a16:creationId xmlns:a16="http://schemas.microsoft.com/office/drawing/2014/main" id="{8275DC6F-DE19-231F-35C6-7DFE6262C259}"/>
              </a:ext>
            </a:extLst>
          </p:cNvPr>
          <p:cNvPicPr>
            <a:picLocks noChangeAspect="1"/>
          </p:cNvPicPr>
          <p:nvPr/>
        </p:nvPicPr>
        <p:blipFill>
          <a:blip r:embed="rId2"/>
          <a:stretch>
            <a:fillRect/>
          </a:stretch>
        </p:blipFill>
        <p:spPr>
          <a:xfrm>
            <a:off x="742384" y="1514387"/>
            <a:ext cx="4622360" cy="3072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52969328-9AEF-1E8D-DEEE-A39E7FBD7314}"/>
              </a:ext>
            </a:extLst>
          </p:cNvPr>
          <p:cNvPicPr>
            <a:picLocks noChangeAspect="1"/>
          </p:cNvPicPr>
          <p:nvPr/>
        </p:nvPicPr>
        <p:blipFill>
          <a:blip r:embed="rId3"/>
          <a:stretch>
            <a:fillRect/>
          </a:stretch>
        </p:blipFill>
        <p:spPr>
          <a:xfrm>
            <a:off x="9124349" y="679395"/>
            <a:ext cx="2533650" cy="1809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7A0E2B14-9D83-D6D4-E6ED-DEB578E1ADEB}"/>
              </a:ext>
            </a:extLst>
          </p:cNvPr>
          <p:cNvPicPr>
            <a:picLocks noChangeAspect="1"/>
          </p:cNvPicPr>
          <p:nvPr/>
        </p:nvPicPr>
        <p:blipFill>
          <a:blip r:embed="rId4"/>
          <a:stretch>
            <a:fillRect/>
          </a:stretch>
        </p:blipFill>
        <p:spPr>
          <a:xfrm>
            <a:off x="5600705" y="2686249"/>
            <a:ext cx="3799893" cy="25194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NDU International Fellows Alumni | Washington D.C. DC">
            <a:extLst>
              <a:ext uri="{FF2B5EF4-FFF2-40B4-BE49-F238E27FC236}">
                <a16:creationId xmlns:a16="http://schemas.microsoft.com/office/drawing/2014/main" id="{009751FA-A2FB-0996-69F9-13435A808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3010" y="679395"/>
            <a:ext cx="2581275" cy="1714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9145C9-6911-3D3C-53C3-734EB365005A}"/>
              </a:ext>
            </a:extLst>
          </p:cNvPr>
          <p:cNvPicPr>
            <a:picLocks noChangeAspect="1"/>
          </p:cNvPicPr>
          <p:nvPr/>
        </p:nvPicPr>
        <p:blipFill>
          <a:blip r:embed="rId6"/>
          <a:stretch>
            <a:fillRect/>
          </a:stretch>
        </p:blipFill>
        <p:spPr>
          <a:xfrm>
            <a:off x="9964043" y="2917800"/>
            <a:ext cx="1775260" cy="2641028"/>
          </a:xfrm>
          <a:prstGeom prst="rect">
            <a:avLst/>
          </a:prstGeom>
        </p:spPr>
      </p:pic>
    </p:spTree>
    <p:extLst>
      <p:ext uri="{BB962C8B-B14F-4D97-AF65-F5344CB8AC3E}">
        <p14:creationId xmlns:p14="http://schemas.microsoft.com/office/powerpoint/2010/main" val="273916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tanding at a podium&#10;&#10;Description automatically generated">
            <a:extLst>
              <a:ext uri="{FF2B5EF4-FFF2-40B4-BE49-F238E27FC236}">
                <a16:creationId xmlns:a16="http://schemas.microsoft.com/office/drawing/2014/main" id="{F2C70683-BF43-CCEE-40D9-5EAC6EA815B9}"/>
              </a:ext>
            </a:extLst>
          </p:cNvPr>
          <p:cNvPicPr>
            <a:picLocks noChangeAspect="1"/>
          </p:cNvPicPr>
          <p:nvPr/>
        </p:nvPicPr>
        <p:blipFill rotWithShape="1">
          <a:blip r:embed="rId2">
            <a:extLst>
              <a:ext uri="{28A0092B-C50C-407E-A947-70E740481C1C}">
                <a14:useLocalDpi xmlns:a14="http://schemas.microsoft.com/office/drawing/2010/main" val="0"/>
              </a:ext>
            </a:extLst>
          </a:blip>
          <a:srcRect b="9020"/>
          <a:stretch/>
        </p:blipFill>
        <p:spPr>
          <a:xfrm>
            <a:off x="2671948" y="326580"/>
            <a:ext cx="7017704" cy="4265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26A8D025-A1DE-9535-868A-C0B372DD9110}"/>
              </a:ext>
            </a:extLst>
          </p:cNvPr>
          <p:cNvSpPr txBox="1"/>
          <p:nvPr/>
        </p:nvSpPr>
        <p:spPr>
          <a:xfrm>
            <a:off x="1088912" y="4807847"/>
            <a:ext cx="10178484" cy="1754326"/>
          </a:xfrm>
          <a:prstGeom prst="rect">
            <a:avLst/>
          </a:prstGeom>
          <a:noFill/>
        </p:spPr>
        <p:txBody>
          <a:bodyPr wrap="square" lIns="91440" tIns="45720" rIns="91440" bIns="45720" rtlCol="0" anchor="t">
            <a:spAutoFit/>
          </a:bodyPr>
          <a:lstStyle/>
          <a:p>
            <a:pPr algn="ctr"/>
            <a:r>
              <a:rPr lang="en-US" sz="4400">
                <a:latin typeface="Century Schoolbook"/>
              </a:rPr>
              <a:t>“Development is a lot cheaper than sending soldiers”</a:t>
            </a:r>
            <a:r>
              <a:rPr lang="en-US" sz="3200">
                <a:latin typeface="Castellar"/>
              </a:rPr>
              <a:t> </a:t>
            </a:r>
            <a:endParaRPr lang="en-US" sz="3200">
              <a:latin typeface="Castellar" panose="020A0402060406010301" pitchFamily="18" charset="0"/>
            </a:endParaRPr>
          </a:p>
          <a:p>
            <a:pPr algn="ctr"/>
            <a:r>
              <a:rPr lang="en-US" sz="2000"/>
              <a:t>- Secretary of Defense Robert Gates</a:t>
            </a:r>
          </a:p>
        </p:txBody>
      </p:sp>
    </p:spTree>
    <p:extLst>
      <p:ext uri="{BB962C8B-B14F-4D97-AF65-F5344CB8AC3E}">
        <p14:creationId xmlns:p14="http://schemas.microsoft.com/office/powerpoint/2010/main" val="87988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8B161-4997-9361-A373-8224D0BCF3A5}"/>
              </a:ext>
            </a:extLst>
          </p:cNvPr>
          <p:cNvSpPr>
            <a:spLocks noGrp="1"/>
          </p:cNvSpPr>
          <p:nvPr>
            <p:ph type="title"/>
          </p:nvPr>
        </p:nvSpPr>
        <p:spPr/>
        <p:txBody>
          <a:bodyPr>
            <a:normAutofit/>
          </a:bodyPr>
          <a:lstStyle/>
          <a:p>
            <a:r>
              <a:rPr lang="en-US"/>
              <a:t>National Security Planning</a:t>
            </a:r>
          </a:p>
        </p:txBody>
      </p:sp>
      <p:sp>
        <p:nvSpPr>
          <p:cNvPr id="3" name="Content Placeholder 2">
            <a:extLst>
              <a:ext uri="{FF2B5EF4-FFF2-40B4-BE49-F238E27FC236}">
                <a16:creationId xmlns:a16="http://schemas.microsoft.com/office/drawing/2014/main" id="{E8A90574-F0BE-DBFE-9B81-DABBBC470E8C}"/>
              </a:ext>
            </a:extLst>
          </p:cNvPr>
          <p:cNvSpPr>
            <a:spLocks noGrp="1"/>
          </p:cNvSpPr>
          <p:nvPr>
            <p:ph idx="1"/>
          </p:nvPr>
        </p:nvSpPr>
        <p:spPr>
          <a:xfrm>
            <a:off x="1261872" y="1933575"/>
            <a:ext cx="4401509" cy="4246562"/>
          </a:xfrm>
        </p:spPr>
        <p:txBody>
          <a:bodyPr vert="horz" lIns="91440" tIns="45720" rIns="91440" bIns="45720" rtlCol="0" anchor="t">
            <a:normAutofit/>
          </a:bodyPr>
          <a:lstStyle/>
          <a:p>
            <a:pPr marL="0" marR="73660" indent="0" hangingPunct="0">
              <a:spcBef>
                <a:spcPts val="1185"/>
              </a:spcBef>
              <a:spcAft>
                <a:spcPts val="0"/>
              </a:spcAft>
              <a:buNone/>
            </a:pPr>
            <a:endParaRPr lang="en-US"/>
          </a:p>
          <a:p>
            <a:pPr marL="342900" indent="-342900">
              <a:buAutoNum type="arabicPeriod"/>
            </a:pPr>
            <a:endParaRPr lang="en-US" sz="1500"/>
          </a:p>
        </p:txBody>
      </p:sp>
      <p:pic>
        <p:nvPicPr>
          <p:cNvPr id="5" name="Picture 4" descr="A diagram of a military strategy&#10;&#10;Description automatically generated">
            <a:extLst>
              <a:ext uri="{FF2B5EF4-FFF2-40B4-BE49-F238E27FC236}">
                <a16:creationId xmlns:a16="http://schemas.microsoft.com/office/drawing/2014/main" id="{4BDF9B59-74EC-621C-FEA2-F0EAE385C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082" y="1614311"/>
            <a:ext cx="5942528" cy="4444525"/>
          </a:xfrm>
          <a:prstGeom prst="rect">
            <a:avLst/>
          </a:prstGeom>
        </p:spPr>
      </p:pic>
    </p:spTree>
    <p:extLst>
      <p:ext uri="{BB962C8B-B14F-4D97-AF65-F5344CB8AC3E}">
        <p14:creationId xmlns:p14="http://schemas.microsoft.com/office/powerpoint/2010/main" val="2650520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a:solidFill>
                  <a:schemeClr val="accent3">
                    <a:lumMod val="50000"/>
                  </a:schemeClr>
                </a:solidFill>
                <a:latin typeface=" Arial"/>
              </a:rPr>
              <a:t>Strategic Guidance </a:t>
            </a:r>
            <a:r>
              <a:rPr lang="en-US" err="1">
                <a:solidFill>
                  <a:schemeClr val="accent3">
                    <a:lumMod val="50000"/>
                  </a:schemeClr>
                </a:solidFill>
                <a:latin typeface=" Arial"/>
              </a:rPr>
              <a:t>Toplines</a:t>
            </a:r>
            <a:endParaRPr lang="en-US">
              <a:solidFill>
                <a:schemeClr val="accent3">
                  <a:lumMod val="50000"/>
                </a:schemeClr>
              </a:solidFill>
              <a:latin typeface=" Arial"/>
            </a:endParaRPr>
          </a:p>
        </p:txBody>
      </p:sp>
      <p:sp>
        <p:nvSpPr>
          <p:cNvPr id="7" name="Rectangle 6"/>
          <p:cNvSpPr/>
          <p:nvPr/>
        </p:nvSpPr>
        <p:spPr>
          <a:xfrm>
            <a:off x="168408" y="941964"/>
            <a:ext cx="533864" cy="647700"/>
          </a:xfrm>
          <a:prstGeom prst="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NSS</a:t>
            </a:r>
          </a:p>
        </p:txBody>
      </p:sp>
      <p:sp>
        <p:nvSpPr>
          <p:cNvPr id="8" name="Rectangle 7"/>
          <p:cNvSpPr/>
          <p:nvPr/>
        </p:nvSpPr>
        <p:spPr>
          <a:xfrm>
            <a:off x="6414469" y="944345"/>
            <a:ext cx="533864" cy="647700"/>
          </a:xfrm>
          <a:prstGeom prst="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NDS</a:t>
            </a:r>
          </a:p>
        </p:txBody>
      </p:sp>
      <p:sp>
        <p:nvSpPr>
          <p:cNvPr id="9" name="Rectangle 8"/>
          <p:cNvSpPr/>
          <p:nvPr/>
        </p:nvSpPr>
        <p:spPr>
          <a:xfrm>
            <a:off x="9338510" y="941964"/>
            <a:ext cx="533864" cy="647700"/>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NMS</a:t>
            </a:r>
          </a:p>
        </p:txBody>
      </p:sp>
      <p:sp>
        <p:nvSpPr>
          <p:cNvPr id="10" name="TextBox 9"/>
          <p:cNvSpPr txBox="1"/>
          <p:nvPr/>
        </p:nvSpPr>
        <p:spPr>
          <a:xfrm>
            <a:off x="664051" y="941964"/>
            <a:ext cx="2641265" cy="5386090"/>
          </a:xfrm>
          <a:prstGeom prst="rect">
            <a:avLst/>
          </a:prstGeom>
          <a:noFill/>
        </p:spPr>
        <p:txBody>
          <a:bodyPr wrap="square" rtlCol="0">
            <a:spAutoFit/>
          </a:bodyPr>
          <a:lstStyle/>
          <a:p>
            <a:r>
              <a:rPr lang="en-US" b="1" i="1"/>
              <a:t>2022 National </a:t>
            </a:r>
            <a:br>
              <a:rPr lang="en-US" b="1" i="1"/>
            </a:br>
            <a:r>
              <a:rPr lang="en-US" b="1" i="1"/>
              <a:t>Security Strategy</a:t>
            </a:r>
          </a:p>
          <a:p>
            <a:pPr marL="171450" indent="-171450">
              <a:buFont typeface="Arial" panose="020B0604020202020204" pitchFamily="34" charset="0"/>
              <a:buChar char="•"/>
            </a:pPr>
            <a:r>
              <a:rPr lang="en-US" sz="1400"/>
              <a:t>Out-compete China and Constrain Russia</a:t>
            </a:r>
          </a:p>
          <a:p>
            <a:pPr marL="171450" indent="-171450">
              <a:buFont typeface="Arial" panose="020B0604020202020204" pitchFamily="34" charset="0"/>
              <a:buChar char="•"/>
            </a:pPr>
            <a:r>
              <a:rPr lang="en-US" sz="1400"/>
              <a:t>Partner-led, US-Enabled strategy</a:t>
            </a:r>
          </a:p>
          <a:p>
            <a:r>
              <a:rPr lang="en-US" sz="1400"/>
              <a:t>In Africa:</a:t>
            </a:r>
          </a:p>
          <a:p>
            <a:pPr marL="171450" indent="-171450">
              <a:buFont typeface="Arial" panose="020B0604020202020204" pitchFamily="34" charset="0"/>
              <a:buChar char="•"/>
            </a:pPr>
            <a:r>
              <a:rPr lang="en-US" sz="1400"/>
              <a:t>Build 21</a:t>
            </a:r>
            <a:r>
              <a:rPr lang="en-US" sz="1400" baseline="30000"/>
              <a:t>st</a:t>
            </a:r>
            <a:r>
              <a:rPr lang="en-US" sz="1400"/>
              <a:t> Century African Partnerships</a:t>
            </a:r>
          </a:p>
          <a:p>
            <a:pPr marL="171450" indent="-171450">
              <a:buFont typeface="Arial" panose="020B0604020202020204" pitchFamily="34" charset="0"/>
              <a:buChar char="•"/>
            </a:pPr>
            <a:r>
              <a:rPr lang="en-US" sz="1400"/>
              <a:t>Work closely with African regional bodies</a:t>
            </a:r>
          </a:p>
          <a:p>
            <a:pPr marL="171450" indent="-171450">
              <a:buFont typeface="Arial" panose="020B0604020202020204" pitchFamily="34" charset="0"/>
              <a:buChar char="•"/>
            </a:pPr>
            <a:r>
              <a:rPr lang="en-US" sz="1400"/>
              <a:t>Invest in Africa’s leading states, while deepening ties to emerging states</a:t>
            </a:r>
          </a:p>
          <a:p>
            <a:pPr marL="171450" indent="-171450">
              <a:buFont typeface="Arial" panose="020B0604020202020204" pitchFamily="34" charset="0"/>
              <a:buChar char="•"/>
            </a:pPr>
            <a:r>
              <a:rPr lang="en-US" sz="1400"/>
              <a:t>Engage as equal partners</a:t>
            </a:r>
          </a:p>
          <a:p>
            <a:pPr marL="171450" indent="-171450">
              <a:buFont typeface="Arial" panose="020B0604020202020204" pitchFamily="34" charset="0"/>
              <a:buChar char="•"/>
            </a:pPr>
            <a:r>
              <a:rPr lang="en-US" sz="1400"/>
              <a:t>Counter democratic backsliding by imposing costs on non-democratic transfers of power and endorsing civilian transitions</a:t>
            </a:r>
          </a:p>
          <a:p>
            <a:pPr marL="171450" indent="-171450">
              <a:buFont typeface="Arial" panose="020B0604020202020204" pitchFamily="34" charset="0"/>
              <a:buChar char="•"/>
            </a:pPr>
            <a:r>
              <a:rPr lang="en-US" sz="1400"/>
              <a:t>Enhance Africa’s peace and prosperity, and ability to solve regional challenges</a:t>
            </a:r>
          </a:p>
          <a:p>
            <a:endParaRPr lang="en-US" sz="1400"/>
          </a:p>
        </p:txBody>
      </p:sp>
      <p:sp>
        <p:nvSpPr>
          <p:cNvPr id="11" name="TextBox 10"/>
          <p:cNvSpPr txBox="1"/>
          <p:nvPr/>
        </p:nvSpPr>
        <p:spPr>
          <a:xfrm>
            <a:off x="6948333" y="978731"/>
            <a:ext cx="2641265" cy="4955203"/>
          </a:xfrm>
          <a:prstGeom prst="rect">
            <a:avLst/>
          </a:prstGeom>
          <a:noFill/>
        </p:spPr>
        <p:txBody>
          <a:bodyPr wrap="square" rtlCol="0">
            <a:spAutoFit/>
          </a:bodyPr>
          <a:lstStyle/>
          <a:p>
            <a:r>
              <a:rPr lang="en-US" b="1" i="1"/>
              <a:t>2022 National </a:t>
            </a:r>
            <a:br>
              <a:rPr lang="en-US" b="1" i="1"/>
            </a:br>
            <a:r>
              <a:rPr lang="en-US" b="1" i="1"/>
              <a:t>Defense Strategy</a:t>
            </a:r>
          </a:p>
          <a:p>
            <a:pPr marL="171450" indent="-171450">
              <a:buFont typeface="Arial" panose="020B0604020202020204" pitchFamily="34" charset="0"/>
              <a:buChar char="•"/>
            </a:pPr>
            <a:r>
              <a:rPr lang="en-US" sz="1400"/>
              <a:t>Integrated Deterrence</a:t>
            </a:r>
          </a:p>
          <a:p>
            <a:pPr marL="171450" indent="-171450">
              <a:buFont typeface="Arial" panose="020B0604020202020204" pitchFamily="34" charset="0"/>
              <a:buChar char="•"/>
            </a:pPr>
            <a:r>
              <a:rPr lang="en-US" sz="1400"/>
              <a:t>Campaigning to build enduring advantages</a:t>
            </a:r>
          </a:p>
          <a:p>
            <a:pPr marL="171450" indent="-171450">
              <a:buFont typeface="Arial" panose="020B0604020202020204" pitchFamily="34" charset="0"/>
              <a:buChar char="•"/>
            </a:pPr>
            <a:r>
              <a:rPr lang="en-US" sz="1400"/>
              <a:t>Monitor and Respond for Africa</a:t>
            </a:r>
          </a:p>
          <a:p>
            <a:pPr marL="171450" indent="-171450">
              <a:buFont typeface="Arial" panose="020B0604020202020204" pitchFamily="34" charset="0"/>
              <a:buChar char="•"/>
            </a:pPr>
            <a:r>
              <a:rPr lang="en-US" sz="1400"/>
              <a:t>Anchoring our strategy in allies and partners to advance regional goals</a:t>
            </a:r>
          </a:p>
          <a:p>
            <a:r>
              <a:rPr lang="en-US" sz="1400"/>
              <a:t>In Africa:</a:t>
            </a:r>
          </a:p>
          <a:p>
            <a:pPr marL="171450" indent="-171450">
              <a:buFont typeface="Arial" panose="020B0604020202020204" pitchFamily="34" charset="0"/>
              <a:buChar char="•"/>
            </a:pPr>
            <a:r>
              <a:rPr lang="en-US" sz="1400"/>
              <a:t>Prioritize disrupting VEOs threats against the homeland</a:t>
            </a:r>
          </a:p>
          <a:p>
            <a:pPr marL="171450" indent="-171450">
              <a:buFont typeface="Arial" panose="020B0604020202020204" pitchFamily="34" charset="0"/>
              <a:buChar char="•"/>
            </a:pPr>
            <a:r>
              <a:rPr lang="en-US" sz="1400"/>
              <a:t>Build state’s capability to degrade terrorist organizations</a:t>
            </a:r>
          </a:p>
          <a:p>
            <a:pPr marL="171450" indent="-171450">
              <a:buFont typeface="Arial" panose="020B0604020202020204" pitchFamily="34" charset="0"/>
              <a:buChar char="•"/>
            </a:pPr>
            <a:r>
              <a:rPr lang="en-US" sz="1400"/>
              <a:t>Orient towards security cooperation, increased coordination with Allies, and support U.S. interagency to disrupt PRC and Russian activities</a:t>
            </a:r>
          </a:p>
        </p:txBody>
      </p:sp>
      <p:sp>
        <p:nvSpPr>
          <p:cNvPr id="12" name="TextBox 11"/>
          <p:cNvSpPr txBox="1"/>
          <p:nvPr/>
        </p:nvSpPr>
        <p:spPr>
          <a:xfrm>
            <a:off x="9835175" y="978731"/>
            <a:ext cx="2356826" cy="3231654"/>
          </a:xfrm>
          <a:prstGeom prst="rect">
            <a:avLst/>
          </a:prstGeom>
          <a:noFill/>
        </p:spPr>
        <p:txBody>
          <a:bodyPr wrap="square" rtlCol="0">
            <a:spAutoFit/>
          </a:bodyPr>
          <a:lstStyle/>
          <a:p>
            <a:r>
              <a:rPr lang="en-US" b="1" i="1"/>
              <a:t>2023 National </a:t>
            </a:r>
            <a:br>
              <a:rPr lang="en-US" b="1" i="1"/>
            </a:br>
            <a:r>
              <a:rPr lang="en-US" b="1" i="1"/>
              <a:t>Military Strategy</a:t>
            </a:r>
          </a:p>
          <a:p>
            <a:pPr marL="171450" indent="-171450">
              <a:buFont typeface="Arial" panose="020B0604020202020204" pitchFamily="34" charset="0"/>
              <a:buChar char="•"/>
            </a:pPr>
            <a:r>
              <a:rPr lang="en-US" sz="1400"/>
              <a:t>Strategic Discipline-ruthless prioritization and JF OAIs</a:t>
            </a:r>
          </a:p>
          <a:p>
            <a:pPr marL="171450" indent="-171450">
              <a:buFont typeface="Arial" panose="020B0604020202020204" pitchFamily="34" charset="0"/>
              <a:buChar char="•"/>
            </a:pPr>
            <a:r>
              <a:rPr lang="en-US" sz="1400"/>
              <a:t>Global Integration</a:t>
            </a:r>
          </a:p>
          <a:p>
            <a:pPr marL="171450" indent="-171450">
              <a:buFont typeface="Arial" panose="020B0604020202020204" pitchFamily="34" charset="0"/>
              <a:buChar char="•"/>
            </a:pPr>
            <a:r>
              <a:rPr lang="en-US" sz="1400"/>
              <a:t>Deter today, develop future warfighting advantage tomorrow</a:t>
            </a:r>
          </a:p>
          <a:p>
            <a:pPr marL="171450" indent="-171450">
              <a:buFont typeface="Arial" panose="020B0604020202020204" pitchFamily="34" charset="0"/>
              <a:buChar char="•"/>
            </a:pPr>
            <a:r>
              <a:rPr lang="en-US" sz="1400"/>
              <a:t>Defend the Homeland</a:t>
            </a:r>
          </a:p>
          <a:p>
            <a:pPr marL="171450" indent="-171450">
              <a:buFont typeface="Arial" panose="020B0604020202020204" pitchFamily="34" charset="0"/>
              <a:buChar char="•"/>
            </a:pPr>
            <a:r>
              <a:rPr lang="en-US" sz="1400"/>
              <a:t>Deter Strategic Attacks</a:t>
            </a:r>
          </a:p>
          <a:p>
            <a:pPr marL="171450" indent="-171450">
              <a:buFont typeface="Arial" panose="020B0604020202020204" pitchFamily="34" charset="0"/>
              <a:buChar char="•"/>
            </a:pPr>
            <a:r>
              <a:rPr lang="en-US" sz="1400"/>
              <a:t>Prevail in conflict</a:t>
            </a:r>
          </a:p>
          <a:p>
            <a:pPr marL="171450" indent="-171450">
              <a:buFont typeface="Arial" panose="020B0604020202020204" pitchFamily="34" charset="0"/>
              <a:buChar char="•"/>
            </a:pPr>
            <a:r>
              <a:rPr lang="en-US" sz="1400"/>
              <a:t>Focus on modernization</a:t>
            </a:r>
          </a:p>
          <a:p>
            <a:endParaRPr lang="en-US" sz="1400"/>
          </a:p>
        </p:txBody>
      </p:sp>
      <p:sp>
        <p:nvSpPr>
          <p:cNvPr id="13" name="Rectangle 12"/>
          <p:cNvSpPr/>
          <p:nvPr/>
        </p:nvSpPr>
        <p:spPr>
          <a:xfrm>
            <a:off x="3160788" y="978731"/>
            <a:ext cx="533864" cy="647700"/>
          </a:xfrm>
          <a:prstGeom prst="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U.S</a:t>
            </a:r>
          </a:p>
          <a:p>
            <a:pPr algn="ctr"/>
            <a:r>
              <a:rPr lang="en-US" sz="1200" b="1"/>
              <a:t>SSA</a:t>
            </a:r>
          </a:p>
        </p:txBody>
      </p:sp>
      <p:sp>
        <p:nvSpPr>
          <p:cNvPr id="14" name="TextBox 13"/>
          <p:cNvSpPr txBox="1"/>
          <p:nvPr/>
        </p:nvSpPr>
        <p:spPr>
          <a:xfrm>
            <a:off x="3712129" y="978731"/>
            <a:ext cx="2767579" cy="4524315"/>
          </a:xfrm>
          <a:prstGeom prst="rect">
            <a:avLst/>
          </a:prstGeom>
          <a:noFill/>
        </p:spPr>
        <p:txBody>
          <a:bodyPr wrap="square" rtlCol="0">
            <a:spAutoFit/>
          </a:bodyPr>
          <a:lstStyle/>
          <a:p>
            <a:r>
              <a:rPr lang="en-US" b="1" i="1"/>
              <a:t>2022 U.S. Strategy for Sub-Saharan Africa</a:t>
            </a:r>
          </a:p>
          <a:p>
            <a:pPr marL="171450" indent="-171450">
              <a:buFont typeface="Arial" panose="020B0604020202020204" pitchFamily="34" charset="0"/>
              <a:buChar char="•"/>
            </a:pPr>
            <a:r>
              <a:rPr lang="en-US" sz="1400"/>
              <a:t>Develop and enhance African Partner capacity to</a:t>
            </a:r>
          </a:p>
          <a:p>
            <a:pPr marL="398463" lvl="1" indent="-171450">
              <a:buFont typeface="Courier New" panose="02070309020205020404" pitchFamily="49" charset="0"/>
              <a:buChar char="o"/>
            </a:pPr>
            <a:r>
              <a:rPr lang="en-US" sz="1400"/>
              <a:t>Promote Regional Peace and Security</a:t>
            </a:r>
          </a:p>
          <a:p>
            <a:pPr marL="398463" lvl="1" indent="-171450">
              <a:buFont typeface="Courier New" panose="02070309020205020404" pitchFamily="49" charset="0"/>
              <a:buChar char="o"/>
            </a:pPr>
            <a:r>
              <a:rPr lang="en-US" sz="1400"/>
              <a:t>Counter terrorism and VEOs</a:t>
            </a:r>
          </a:p>
          <a:p>
            <a:pPr marL="398463" lvl="1" indent="-171450">
              <a:buFont typeface="Courier New" panose="02070309020205020404" pitchFamily="49" charset="0"/>
              <a:buChar char="o"/>
            </a:pPr>
            <a:r>
              <a:rPr lang="en-US" sz="1400"/>
              <a:t>Deliver security for democracies to thrive</a:t>
            </a:r>
          </a:p>
          <a:p>
            <a:pPr marL="171450" lvl="1" indent="-171450">
              <a:buFont typeface="Arial" panose="020B0604020202020204" pitchFamily="34" charset="0"/>
              <a:buChar char="•"/>
            </a:pPr>
            <a:r>
              <a:rPr lang="en-US" sz="1400"/>
              <a:t>Deliver security dividends –focus defense tools on enabling partners to respond to the drivers of conflict</a:t>
            </a:r>
          </a:p>
          <a:p>
            <a:pPr marL="171450" lvl="1" indent="-171450">
              <a:buFont typeface="Arial" panose="020B0604020202020204" pitchFamily="34" charset="0"/>
              <a:buChar char="•"/>
            </a:pPr>
            <a:r>
              <a:rPr lang="en-US" sz="1400"/>
              <a:t>Focus on increasing partner capacity, investing in security cooperation, and develop institutions to respond regionally</a:t>
            </a:r>
          </a:p>
          <a:p>
            <a:endParaRPr lang="en-US" sz="1400"/>
          </a:p>
        </p:txBody>
      </p:sp>
      <p:sp>
        <p:nvSpPr>
          <p:cNvPr id="15" name="TextBox 14"/>
          <p:cNvSpPr txBox="1"/>
          <p:nvPr/>
        </p:nvSpPr>
        <p:spPr>
          <a:xfrm>
            <a:off x="5265153" y="0"/>
            <a:ext cx="11320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rPr>
              <a:t>UNCLASSIFIED</a:t>
            </a:r>
          </a:p>
        </p:txBody>
      </p:sp>
      <p:sp>
        <p:nvSpPr>
          <p:cNvPr id="16" name="TextBox 15"/>
          <p:cNvSpPr txBox="1"/>
          <p:nvPr/>
        </p:nvSpPr>
        <p:spPr>
          <a:xfrm>
            <a:off x="5265153" y="6611779"/>
            <a:ext cx="11320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rPr>
              <a:t>UNCLASSIFIED</a:t>
            </a:r>
          </a:p>
        </p:txBody>
      </p:sp>
    </p:spTree>
    <p:extLst>
      <p:ext uri="{BB962C8B-B14F-4D97-AF65-F5344CB8AC3E}">
        <p14:creationId xmlns:p14="http://schemas.microsoft.com/office/powerpoint/2010/main" val="2109568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68637-6DBC-908B-D583-E0D023DE385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97675C7-5DB1-006C-F140-C74ADC547E3B}"/>
              </a:ext>
            </a:extLst>
          </p:cNvPr>
          <p:cNvSpPr txBox="1"/>
          <p:nvPr/>
        </p:nvSpPr>
        <p:spPr>
          <a:xfrm>
            <a:off x="76200" y="666171"/>
            <a:ext cx="12039600" cy="553998"/>
          </a:xfrm>
          <a:prstGeom prst="rect">
            <a:avLst/>
          </a:prstGeom>
          <a:noFill/>
        </p:spPr>
        <p:txBody>
          <a:bodyPr wrap="square" rtlCol="0">
            <a:spAutoFit/>
          </a:bodyPr>
          <a:lstStyle/>
          <a:p>
            <a:pPr defTabSz="874373">
              <a:defRPr/>
            </a:pPr>
            <a:r>
              <a:rPr lang="en-US" sz="1500" b="1">
                <a:solidFill>
                  <a:schemeClr val="tx1">
                    <a:lumMod val="75000"/>
                    <a:lumOff val="25000"/>
                  </a:schemeClr>
                </a:solidFill>
                <a:latin typeface="Arial" panose="020B0604020202020204" pitchFamily="34" charset="0"/>
                <a:cs typeface="Arial" panose="020B0604020202020204" pitchFamily="34" charset="0"/>
              </a:rPr>
              <a:t>AFRICOM Mission Statement:  </a:t>
            </a:r>
            <a:r>
              <a:rPr lang="en-US" sz="1500">
                <a:solidFill>
                  <a:schemeClr val="tx1">
                    <a:lumMod val="75000"/>
                    <a:lumOff val="25000"/>
                  </a:schemeClr>
                </a:solidFill>
                <a:latin typeface="Arial" panose="020B0604020202020204" pitchFamily="34" charset="0"/>
                <a:cs typeface="Arial" panose="020B0604020202020204" pitchFamily="34" charset="0"/>
              </a:rPr>
              <a:t>U.S. Africa Command, with partners, counters malign actors and transnational threats, responds to crises, and strengthens security forces in order to advance U.S. national interests and promote regional security, stability, and prosperity.</a:t>
            </a:r>
          </a:p>
        </p:txBody>
      </p:sp>
      <p:sp>
        <p:nvSpPr>
          <p:cNvPr id="5" name="Rectangle 4">
            <a:extLst>
              <a:ext uri="{FF2B5EF4-FFF2-40B4-BE49-F238E27FC236}">
                <a16:creationId xmlns:a16="http://schemas.microsoft.com/office/drawing/2014/main" id="{932B3D5D-AEFD-6AF4-DEB5-296BC9E491B4}"/>
              </a:ext>
            </a:extLst>
          </p:cNvPr>
          <p:cNvSpPr/>
          <p:nvPr/>
        </p:nvSpPr>
        <p:spPr>
          <a:xfrm>
            <a:off x="0" y="3314700"/>
            <a:ext cx="12192000" cy="2369658"/>
          </a:xfrm>
          <a:prstGeom prst="rect">
            <a:avLst/>
          </a:prstGeom>
          <a:gradFill>
            <a:gsLst>
              <a:gs pos="20000">
                <a:srgbClr val="548235">
                  <a:alpha val="0"/>
                </a:srgbClr>
              </a:gs>
              <a:gs pos="100000">
                <a:srgbClr val="54823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4FF437B-645C-77D7-F87E-3592C481D29E}"/>
              </a:ext>
            </a:extLst>
          </p:cNvPr>
          <p:cNvSpPr/>
          <p:nvPr/>
        </p:nvSpPr>
        <p:spPr>
          <a:xfrm>
            <a:off x="70559" y="3321802"/>
            <a:ext cx="1665706" cy="2369658"/>
          </a:xfrm>
          <a:prstGeom prst="rect">
            <a:avLst/>
          </a:prstGeom>
          <a:gradFill>
            <a:gsLst>
              <a:gs pos="20000">
                <a:srgbClr val="548235">
                  <a:alpha val="0"/>
                </a:srgbClr>
              </a:gs>
              <a:gs pos="100000">
                <a:srgbClr val="54823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5" name="Straight Connector 824">
            <a:extLst>
              <a:ext uri="{FF2B5EF4-FFF2-40B4-BE49-F238E27FC236}">
                <a16:creationId xmlns:a16="http://schemas.microsoft.com/office/drawing/2014/main" id="{95EB00BE-EE1D-3BE4-5A4C-18D66B0D3024}"/>
              </a:ext>
            </a:extLst>
          </p:cNvPr>
          <p:cNvCxnSpPr/>
          <p:nvPr/>
        </p:nvCxnSpPr>
        <p:spPr>
          <a:xfrm>
            <a:off x="1790700" y="1219200"/>
            <a:ext cx="0" cy="4591455"/>
          </a:xfrm>
          <a:prstGeom prst="line">
            <a:avLst/>
          </a:prstGeom>
          <a:noFill/>
          <a:ln w="6350" cap="flat" cmpd="sng" algn="ctr">
            <a:solidFill>
              <a:sysClr val="window" lastClr="FFFFFF">
                <a:lumMod val="75000"/>
              </a:sysClr>
            </a:solidFill>
            <a:prstDash val="solid"/>
            <a:miter lim="800000"/>
          </a:ln>
          <a:effectLst/>
        </p:spPr>
      </p:cxnSp>
      <p:sp>
        <p:nvSpPr>
          <p:cNvPr id="3" name="Text Placeholder 2">
            <a:extLst>
              <a:ext uri="{FF2B5EF4-FFF2-40B4-BE49-F238E27FC236}">
                <a16:creationId xmlns:a16="http://schemas.microsoft.com/office/drawing/2014/main" id="{489ED56F-F41F-C751-E3F5-8AAE515945CD}"/>
              </a:ext>
            </a:extLst>
          </p:cNvPr>
          <p:cNvSpPr>
            <a:spLocks noGrp="1"/>
          </p:cNvSpPr>
          <p:nvPr>
            <p:ph type="body" sz="quarter" idx="10"/>
          </p:nvPr>
        </p:nvSpPr>
        <p:spPr/>
        <p:txBody>
          <a:bodyPr>
            <a:normAutofit lnSpcReduction="10000"/>
          </a:bodyPr>
          <a:lstStyle/>
          <a:p>
            <a:r>
              <a:rPr lang="en-US"/>
              <a:t>AFRICOM Campaign Plan</a:t>
            </a:r>
          </a:p>
        </p:txBody>
      </p:sp>
      <p:sp>
        <p:nvSpPr>
          <p:cNvPr id="10" name="TextBox 9">
            <a:extLst>
              <a:ext uri="{FF2B5EF4-FFF2-40B4-BE49-F238E27FC236}">
                <a16:creationId xmlns:a16="http://schemas.microsoft.com/office/drawing/2014/main" id="{3277271F-E34D-4348-518B-33DDE1C76478}"/>
              </a:ext>
            </a:extLst>
          </p:cNvPr>
          <p:cNvSpPr txBox="1"/>
          <p:nvPr/>
        </p:nvSpPr>
        <p:spPr>
          <a:xfrm>
            <a:off x="76200" y="3238500"/>
            <a:ext cx="1426671" cy="1323439"/>
          </a:xfrm>
          <a:prstGeom prst="rect">
            <a:avLst/>
          </a:prstGeom>
          <a:noFill/>
        </p:spPr>
        <p:txBody>
          <a:bodyPr wrap="square" rtlCol="0">
            <a:spAutoFit/>
          </a:bodyPr>
          <a:lstStyle/>
          <a:p>
            <a:pPr defTabSz="457200"/>
            <a:r>
              <a:rPr lang="en-US" sz="1600">
                <a:solidFill>
                  <a:prstClr val="black"/>
                </a:solidFill>
                <a:latin typeface="Arial" panose="020B0604020202020204" pitchFamily="34" charset="0"/>
                <a:cs typeface="Arial" panose="020B0604020202020204" pitchFamily="34" charset="0"/>
              </a:rPr>
              <a:t>Gain and Maintain </a:t>
            </a:r>
          </a:p>
          <a:p>
            <a:pPr defTabSz="457200"/>
            <a:r>
              <a:rPr lang="en-US" sz="1600">
                <a:solidFill>
                  <a:prstClr val="black"/>
                </a:solidFill>
                <a:latin typeface="Arial" panose="020B0604020202020204" pitchFamily="34" charset="0"/>
                <a:cs typeface="Arial" panose="020B0604020202020204" pitchFamily="34" charset="0"/>
              </a:rPr>
              <a:t>Strategic Access and Influence</a:t>
            </a:r>
          </a:p>
        </p:txBody>
      </p:sp>
      <p:sp>
        <p:nvSpPr>
          <p:cNvPr id="14" name="TextBox 13">
            <a:extLst>
              <a:ext uri="{FF2B5EF4-FFF2-40B4-BE49-F238E27FC236}">
                <a16:creationId xmlns:a16="http://schemas.microsoft.com/office/drawing/2014/main" id="{CA65DB1B-DC44-295A-14A8-CF82DC07177A}"/>
              </a:ext>
            </a:extLst>
          </p:cNvPr>
          <p:cNvSpPr txBox="1"/>
          <p:nvPr/>
        </p:nvSpPr>
        <p:spPr>
          <a:xfrm>
            <a:off x="1828546" y="3238500"/>
            <a:ext cx="1576790" cy="1815882"/>
          </a:xfrm>
          <a:prstGeom prst="rect">
            <a:avLst/>
          </a:prstGeom>
          <a:noFill/>
        </p:spPr>
        <p:txBody>
          <a:bodyPr wrap="square" rtlCol="0">
            <a:spAutoFit/>
          </a:bodyPr>
          <a:lstStyle/>
          <a:p>
            <a:pPr defTabSz="457200"/>
            <a:r>
              <a:rPr lang="en-US" sz="1600">
                <a:solidFill>
                  <a:prstClr val="black"/>
                </a:solidFill>
                <a:latin typeface="Arial" panose="020B0604020202020204" pitchFamily="34" charset="0"/>
                <a:cs typeface="Arial" panose="020B0604020202020204" pitchFamily="34" charset="0"/>
              </a:rPr>
              <a:t>Disrupt Violent Extremist</a:t>
            </a:r>
          </a:p>
          <a:p>
            <a:pPr defTabSz="457200"/>
            <a:r>
              <a:rPr lang="en-US" sz="1600">
                <a:solidFill>
                  <a:prstClr val="black"/>
                </a:solidFill>
                <a:latin typeface="Arial" panose="020B0604020202020204" pitchFamily="34" charset="0"/>
                <a:cs typeface="Arial" panose="020B0604020202020204" pitchFamily="34" charset="0"/>
              </a:rPr>
              <a:t>Organizations and Other Emerging Threats to </a:t>
            </a:r>
          </a:p>
          <a:p>
            <a:pPr defTabSz="457200"/>
            <a:r>
              <a:rPr lang="en-US" sz="1600">
                <a:solidFill>
                  <a:prstClr val="black"/>
                </a:solidFill>
                <a:latin typeface="Arial" panose="020B0604020202020204" pitchFamily="34" charset="0"/>
                <a:cs typeface="Arial" panose="020B0604020202020204" pitchFamily="34" charset="0"/>
              </a:rPr>
              <a:t>U.S. Interests</a:t>
            </a:r>
          </a:p>
        </p:txBody>
      </p:sp>
      <p:sp>
        <p:nvSpPr>
          <p:cNvPr id="19" name="TextBox 18">
            <a:extLst>
              <a:ext uri="{FF2B5EF4-FFF2-40B4-BE49-F238E27FC236}">
                <a16:creationId xmlns:a16="http://schemas.microsoft.com/office/drawing/2014/main" id="{BED26159-2156-45A5-3642-B9EB0041B87B}"/>
              </a:ext>
            </a:extLst>
          </p:cNvPr>
          <p:cNvSpPr txBox="1"/>
          <p:nvPr/>
        </p:nvSpPr>
        <p:spPr>
          <a:xfrm>
            <a:off x="8486802" y="3238500"/>
            <a:ext cx="1623887" cy="1323439"/>
          </a:xfrm>
          <a:prstGeom prst="rect">
            <a:avLst/>
          </a:prstGeom>
          <a:noFill/>
        </p:spPr>
        <p:txBody>
          <a:bodyPr wrap="square" rtlCol="0">
            <a:spAutoFit/>
          </a:bodyPr>
          <a:lstStyle/>
          <a:p>
            <a:pPr defTabSz="457200"/>
            <a:r>
              <a:rPr lang="en-US" sz="1600">
                <a:solidFill>
                  <a:prstClr val="black"/>
                </a:solidFill>
                <a:latin typeface="Arial" panose="020B0604020202020204" pitchFamily="34" charset="0"/>
                <a:cs typeface="Arial" panose="020B0604020202020204" pitchFamily="34" charset="0"/>
              </a:rPr>
              <a:t>Prepare for and Respond to Crises to Protect U.S. Interests</a:t>
            </a:r>
          </a:p>
        </p:txBody>
      </p:sp>
      <p:sp>
        <p:nvSpPr>
          <p:cNvPr id="24" name="TextBox 23">
            <a:extLst>
              <a:ext uri="{FF2B5EF4-FFF2-40B4-BE49-F238E27FC236}">
                <a16:creationId xmlns:a16="http://schemas.microsoft.com/office/drawing/2014/main" id="{D0DC7A9B-E3A0-79DC-EB8E-732FADC8061B}"/>
              </a:ext>
            </a:extLst>
          </p:cNvPr>
          <p:cNvSpPr txBox="1"/>
          <p:nvPr/>
        </p:nvSpPr>
        <p:spPr>
          <a:xfrm>
            <a:off x="10318701" y="3238500"/>
            <a:ext cx="1682799" cy="1815882"/>
          </a:xfrm>
          <a:prstGeom prst="rect">
            <a:avLst/>
          </a:prstGeom>
          <a:noFill/>
        </p:spPr>
        <p:txBody>
          <a:bodyPr wrap="square" rtlCol="0">
            <a:spAutoFit/>
          </a:bodyPr>
          <a:lstStyle/>
          <a:p>
            <a:pPr defTabSz="457200"/>
            <a:r>
              <a:rPr lang="en-US" sz="1600">
                <a:solidFill>
                  <a:prstClr val="black"/>
                </a:solidFill>
                <a:latin typeface="Arial" panose="020B0604020202020204" pitchFamily="34" charset="0"/>
                <a:cs typeface="Arial" panose="020B0604020202020204" pitchFamily="34" charset="0"/>
              </a:rPr>
              <a:t>Coordinate Action with Allies and Partners to Achieve Shared Security Objectives</a:t>
            </a:r>
          </a:p>
        </p:txBody>
      </p:sp>
      <p:cxnSp>
        <p:nvCxnSpPr>
          <p:cNvPr id="1054" name="Straight Connector 1053">
            <a:extLst>
              <a:ext uri="{FF2B5EF4-FFF2-40B4-BE49-F238E27FC236}">
                <a16:creationId xmlns:a16="http://schemas.microsoft.com/office/drawing/2014/main" id="{D8A9B75B-5D74-26A8-31F7-E6A3D801C71E}"/>
              </a:ext>
            </a:extLst>
          </p:cNvPr>
          <p:cNvCxnSpPr/>
          <p:nvPr/>
        </p:nvCxnSpPr>
        <p:spPr>
          <a:xfrm>
            <a:off x="3690255" y="1219200"/>
            <a:ext cx="0" cy="4591455"/>
          </a:xfrm>
          <a:prstGeom prst="line">
            <a:avLst/>
          </a:prstGeom>
          <a:noFill/>
          <a:ln w="6350" cap="flat" cmpd="sng" algn="ctr">
            <a:solidFill>
              <a:sysClr val="window" lastClr="FFFFFF">
                <a:lumMod val="75000"/>
              </a:sysClr>
            </a:solidFill>
            <a:prstDash val="solid"/>
            <a:miter lim="800000"/>
          </a:ln>
          <a:effectLst/>
        </p:spPr>
      </p:cxnSp>
      <p:cxnSp>
        <p:nvCxnSpPr>
          <p:cNvPr id="1055" name="Straight Connector 1054">
            <a:extLst>
              <a:ext uri="{FF2B5EF4-FFF2-40B4-BE49-F238E27FC236}">
                <a16:creationId xmlns:a16="http://schemas.microsoft.com/office/drawing/2014/main" id="{FC6FF153-8CF1-84BB-4772-85F54EEF09C3}"/>
              </a:ext>
            </a:extLst>
          </p:cNvPr>
          <p:cNvCxnSpPr/>
          <p:nvPr/>
        </p:nvCxnSpPr>
        <p:spPr>
          <a:xfrm>
            <a:off x="8458200" y="1219200"/>
            <a:ext cx="0" cy="4591455"/>
          </a:xfrm>
          <a:prstGeom prst="line">
            <a:avLst/>
          </a:prstGeom>
          <a:noFill/>
          <a:ln w="6350" cap="flat" cmpd="sng" algn="ctr">
            <a:solidFill>
              <a:sysClr val="window" lastClr="FFFFFF">
                <a:lumMod val="75000"/>
              </a:sysClr>
            </a:solidFill>
            <a:prstDash val="solid"/>
            <a:miter lim="800000"/>
          </a:ln>
          <a:effectLst/>
        </p:spPr>
      </p:cxnSp>
      <p:cxnSp>
        <p:nvCxnSpPr>
          <p:cNvPr id="1056" name="Straight Connector 1055">
            <a:extLst>
              <a:ext uri="{FF2B5EF4-FFF2-40B4-BE49-F238E27FC236}">
                <a16:creationId xmlns:a16="http://schemas.microsoft.com/office/drawing/2014/main" id="{8E899C93-CFF6-383F-5139-60447331DFAD}"/>
              </a:ext>
            </a:extLst>
          </p:cNvPr>
          <p:cNvCxnSpPr/>
          <p:nvPr/>
        </p:nvCxnSpPr>
        <p:spPr>
          <a:xfrm>
            <a:off x="10291510" y="1219200"/>
            <a:ext cx="0" cy="4591455"/>
          </a:xfrm>
          <a:prstGeom prst="line">
            <a:avLst/>
          </a:prstGeom>
          <a:noFill/>
          <a:ln w="6350" cap="flat" cmpd="sng" algn="ctr">
            <a:solidFill>
              <a:sysClr val="window" lastClr="FFFFFF">
                <a:lumMod val="75000"/>
              </a:sysClr>
            </a:solidFill>
            <a:prstDash val="solid"/>
            <a:miter lim="800000"/>
          </a:ln>
          <a:effectLst/>
        </p:spPr>
      </p:cxnSp>
      <p:sp>
        <p:nvSpPr>
          <p:cNvPr id="59" name="Rectangle 58">
            <a:extLst>
              <a:ext uri="{FF2B5EF4-FFF2-40B4-BE49-F238E27FC236}">
                <a16:creationId xmlns:a16="http://schemas.microsoft.com/office/drawing/2014/main" id="{DAF6227C-610B-6D51-ECC3-9BE8FC6DB394}"/>
              </a:ext>
            </a:extLst>
          </p:cNvPr>
          <p:cNvSpPr/>
          <p:nvPr/>
        </p:nvSpPr>
        <p:spPr bwMode="auto">
          <a:xfrm>
            <a:off x="0" y="5722458"/>
            <a:ext cx="12192000" cy="649999"/>
          </a:xfrm>
          <a:prstGeom prst="rect">
            <a:avLst/>
          </a:prstGeom>
          <a:solidFill>
            <a:schemeClr val="accent6">
              <a:lumMod val="75000"/>
            </a:schemeClr>
          </a:solidFill>
          <a:ln w="9525" cap="flat" cmpd="sng" algn="ctr">
            <a:noFill/>
            <a:prstDash val="solid"/>
            <a:round/>
            <a:headEnd type="none" w="med" len="med"/>
            <a:tailEnd type="none" w="med" len="med"/>
          </a:ln>
          <a:effectLst>
            <a:innerShdw blurRad="63500" dist="38100" dir="16200000">
              <a:prstClr val="black">
                <a:alpha val="15000"/>
              </a:prstClr>
            </a:innerShdw>
          </a:effectLst>
        </p:spPr>
        <p:txBody>
          <a:bodyPr vert="horz" wrap="square" lIns="91440" tIns="45720" rIns="91440" bIns="45720" numCol="1" rtlCol="0" anchor="t" anchorCtr="0" compatLnSpc="1">
            <a:prstTxWarp prst="textNoShape">
              <a:avLst/>
            </a:prstTxWarp>
          </a:bodyPr>
          <a:lstStyle/>
          <a:p>
            <a:pPr algn="ctr">
              <a:defRPr/>
            </a:pPr>
            <a:endParaRPr lang="en-US" sz="1600">
              <a:solidFill>
                <a:schemeClr val="bg1"/>
              </a:solidFill>
              <a:latin typeface="Arial" charset="0"/>
            </a:endParaRPr>
          </a:p>
        </p:txBody>
      </p:sp>
      <p:sp>
        <p:nvSpPr>
          <p:cNvPr id="58" name="TextBox 57">
            <a:extLst>
              <a:ext uri="{FF2B5EF4-FFF2-40B4-BE49-F238E27FC236}">
                <a16:creationId xmlns:a16="http://schemas.microsoft.com/office/drawing/2014/main" id="{7427B85B-538E-EC91-112C-DEB13D5170E3}"/>
              </a:ext>
            </a:extLst>
          </p:cNvPr>
          <p:cNvSpPr txBox="1"/>
          <p:nvPr/>
        </p:nvSpPr>
        <p:spPr>
          <a:xfrm>
            <a:off x="16718" y="5725608"/>
            <a:ext cx="12099082" cy="646331"/>
          </a:xfrm>
          <a:prstGeom prst="rect">
            <a:avLst/>
          </a:prstGeom>
          <a:noFill/>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End State:  </a:t>
            </a:r>
            <a:r>
              <a:rPr lang="en-US" sz="1200">
                <a:solidFill>
                  <a:schemeClr val="bg1"/>
                </a:solidFill>
                <a:latin typeface="Arial" panose="020B0604020202020204" pitchFamily="34" charset="0"/>
                <a:cs typeface="Arial" panose="020B0604020202020204" pitchFamily="34" charset="0"/>
              </a:rPr>
              <a:t>Adversary and competitor activities in Africa are effectively identified, countered, disrupted, or deterred. VEOs no longer pose a threat to the U.S. homeland; AFRICOM retains the strategic and operational access, influence, and partnerships necessary to conduct crisis and contingency operations. AFRICOM actions contribute to DoD and whole of government efforts to enhance regional security, stability, and prosperity.</a:t>
            </a:r>
          </a:p>
        </p:txBody>
      </p:sp>
      <p:sp>
        <p:nvSpPr>
          <p:cNvPr id="35" name="TextBox 34">
            <a:extLst>
              <a:ext uri="{FF2B5EF4-FFF2-40B4-BE49-F238E27FC236}">
                <a16:creationId xmlns:a16="http://schemas.microsoft.com/office/drawing/2014/main" id="{269FC952-6A8C-BFB3-9580-98C5B797E860}"/>
              </a:ext>
            </a:extLst>
          </p:cNvPr>
          <p:cNvSpPr txBox="1"/>
          <p:nvPr/>
        </p:nvSpPr>
        <p:spPr>
          <a:xfrm>
            <a:off x="3755445" y="1180478"/>
            <a:ext cx="1229060" cy="355761"/>
          </a:xfrm>
          <a:prstGeom prst="rect">
            <a:avLst/>
          </a:prstGeom>
          <a:noFill/>
        </p:spPr>
        <p:txBody>
          <a:bodyPr wrap="none" lIns="0" rtlCol="0">
            <a:spAutoFit/>
          </a:bodyPr>
          <a:lstStyle/>
          <a:p>
            <a:pPr algn="ctr" defTabSz="874373">
              <a:defRPr/>
            </a:pPr>
            <a:r>
              <a:rPr lang="en-US" sz="1000" b="1">
                <a:solidFill>
                  <a:srgbClr val="FFFFFF"/>
                </a:solidFill>
                <a:latin typeface="Arial" panose="020B0604020202020204" pitchFamily="34" charset="0"/>
                <a:cs typeface="Arial" panose="020B0604020202020204" pitchFamily="34" charset="0"/>
              </a:rPr>
              <a:t>AFRICOM Priority</a:t>
            </a:r>
          </a:p>
          <a:p>
            <a:pPr algn="ctr" defTabSz="874373">
              <a:defRPr/>
            </a:pPr>
            <a:r>
              <a:rPr lang="en-US" sz="1000">
                <a:solidFill>
                  <a:srgbClr val="FFFFFF"/>
                </a:solidFill>
                <a:latin typeface="Arial" panose="020B0604020202020204" pitchFamily="34" charset="0"/>
                <a:cs typeface="Arial" panose="020B0604020202020204" pitchFamily="34" charset="0"/>
              </a:rPr>
              <a:t>Country List (APCL)</a:t>
            </a:r>
          </a:p>
        </p:txBody>
      </p:sp>
      <p:sp>
        <p:nvSpPr>
          <p:cNvPr id="88" name="TextBox 87">
            <a:extLst>
              <a:ext uri="{FF2B5EF4-FFF2-40B4-BE49-F238E27FC236}">
                <a16:creationId xmlns:a16="http://schemas.microsoft.com/office/drawing/2014/main" id="{D885CB15-F8DE-A02F-7DF0-29A47BEBA3AD}"/>
              </a:ext>
            </a:extLst>
          </p:cNvPr>
          <p:cNvSpPr txBox="1"/>
          <p:nvPr/>
        </p:nvSpPr>
        <p:spPr>
          <a:xfrm>
            <a:off x="4064260" y="1238332"/>
            <a:ext cx="2146040" cy="317086"/>
          </a:xfrm>
          <a:prstGeom prst="rect">
            <a:avLst/>
          </a:prstGeom>
          <a:noFill/>
        </p:spPr>
        <p:txBody>
          <a:bodyPr wrap="square" lIns="0" rtlCol="0">
            <a:spAutoFit/>
          </a:bodyPr>
          <a:lstStyle/>
          <a:p>
            <a:pPr defTabSz="874373">
              <a:defRPr/>
            </a:pPr>
            <a:r>
              <a:rPr lang="en-US" sz="800" b="1">
                <a:solidFill>
                  <a:srgbClr val="FFFFFF"/>
                </a:solidFill>
                <a:latin typeface="Arial" panose="020B0604020202020204" pitchFamily="34" charset="0"/>
                <a:cs typeface="Arial" panose="020B0604020202020204" pitchFamily="34" charset="0"/>
              </a:rPr>
              <a:t>AFRICOM Priority Country List </a:t>
            </a:r>
          </a:p>
          <a:p>
            <a:pPr defTabSz="874373">
              <a:defRPr/>
            </a:pPr>
            <a:r>
              <a:rPr lang="en-US" sz="800" b="1">
                <a:solidFill>
                  <a:srgbClr val="FFFFFF"/>
                </a:solidFill>
                <a:latin typeface="Arial" panose="020B0604020202020204" pitchFamily="34" charset="0"/>
                <a:cs typeface="Arial" panose="020B0604020202020204" pitchFamily="34" charset="0"/>
              </a:rPr>
              <a:t>(APCL</a:t>
            </a:r>
            <a:r>
              <a:rPr lang="en-US" sz="800">
                <a:solidFill>
                  <a:srgbClr val="FFFFFF"/>
                </a:solidFill>
                <a:latin typeface="Arial" panose="020B0604020202020204" pitchFamily="34" charset="0"/>
                <a:cs typeface="Arial" panose="020B0604020202020204" pitchFamily="34" charset="0"/>
              </a:rPr>
              <a:t>)</a:t>
            </a:r>
          </a:p>
        </p:txBody>
      </p:sp>
      <p:cxnSp>
        <p:nvCxnSpPr>
          <p:cNvPr id="55" name="Straight Connector 54">
            <a:extLst>
              <a:ext uri="{FF2B5EF4-FFF2-40B4-BE49-F238E27FC236}">
                <a16:creationId xmlns:a16="http://schemas.microsoft.com/office/drawing/2014/main" id="{6B888BCF-5A12-CD37-8E91-526972BFD258}"/>
              </a:ext>
            </a:extLst>
          </p:cNvPr>
          <p:cNvCxnSpPr/>
          <p:nvPr/>
        </p:nvCxnSpPr>
        <p:spPr>
          <a:xfrm>
            <a:off x="7315200" y="5344590"/>
            <a:ext cx="0" cy="338554"/>
          </a:xfrm>
          <a:prstGeom prst="line">
            <a:avLst/>
          </a:prstGeom>
          <a:noFill/>
          <a:ln w="6350" cap="flat" cmpd="sng" algn="ctr">
            <a:solidFill>
              <a:sysClr val="window" lastClr="FFFFFF">
                <a:lumMod val="75000"/>
              </a:sysClr>
            </a:solidFill>
            <a:prstDash val="solid"/>
            <a:miter lim="800000"/>
          </a:ln>
          <a:effectLst/>
        </p:spPr>
      </p:cxnSp>
      <p:cxnSp>
        <p:nvCxnSpPr>
          <p:cNvPr id="60" name="Straight Connector 59">
            <a:extLst>
              <a:ext uri="{FF2B5EF4-FFF2-40B4-BE49-F238E27FC236}">
                <a16:creationId xmlns:a16="http://schemas.microsoft.com/office/drawing/2014/main" id="{94148FBF-BE4E-84A1-15C8-3FCA302A3176}"/>
              </a:ext>
            </a:extLst>
          </p:cNvPr>
          <p:cNvCxnSpPr/>
          <p:nvPr/>
        </p:nvCxnSpPr>
        <p:spPr>
          <a:xfrm>
            <a:off x="6107800" y="5344590"/>
            <a:ext cx="0" cy="338554"/>
          </a:xfrm>
          <a:prstGeom prst="line">
            <a:avLst/>
          </a:prstGeom>
          <a:noFill/>
          <a:ln w="6350" cap="flat" cmpd="sng" algn="ctr">
            <a:solidFill>
              <a:sysClr val="window" lastClr="FFFFFF">
                <a:lumMod val="75000"/>
              </a:sysClr>
            </a:solidFill>
            <a:prstDash val="solid"/>
            <a:miter lim="800000"/>
          </a:ln>
          <a:effectLst/>
        </p:spPr>
      </p:cxnSp>
      <p:cxnSp>
        <p:nvCxnSpPr>
          <p:cNvPr id="61" name="Straight Connector 60">
            <a:extLst>
              <a:ext uri="{FF2B5EF4-FFF2-40B4-BE49-F238E27FC236}">
                <a16:creationId xmlns:a16="http://schemas.microsoft.com/office/drawing/2014/main" id="{35B9E48E-B1C0-0E07-9C4A-5E6546D48753}"/>
              </a:ext>
            </a:extLst>
          </p:cNvPr>
          <p:cNvCxnSpPr/>
          <p:nvPr/>
        </p:nvCxnSpPr>
        <p:spPr>
          <a:xfrm>
            <a:off x="4533900" y="5344590"/>
            <a:ext cx="0" cy="338554"/>
          </a:xfrm>
          <a:prstGeom prst="line">
            <a:avLst/>
          </a:prstGeom>
          <a:noFill/>
          <a:ln w="6350" cap="flat" cmpd="sng" algn="ctr">
            <a:solidFill>
              <a:sysClr val="window" lastClr="FFFFFF">
                <a:lumMod val="75000"/>
              </a:sysClr>
            </a:solidFill>
            <a:prstDash val="solid"/>
            <a:miter lim="800000"/>
          </a:ln>
          <a:effectLst/>
        </p:spPr>
      </p:cxnSp>
      <p:sp>
        <p:nvSpPr>
          <p:cNvPr id="68" name="Rounded Rectangle 67">
            <a:extLst>
              <a:ext uri="{FF2B5EF4-FFF2-40B4-BE49-F238E27FC236}">
                <a16:creationId xmlns:a16="http://schemas.microsoft.com/office/drawing/2014/main" id="{F557293B-3148-E2A4-772D-574167DDF629}"/>
              </a:ext>
            </a:extLst>
          </p:cNvPr>
          <p:cNvSpPr/>
          <p:nvPr/>
        </p:nvSpPr>
        <p:spPr>
          <a:xfrm>
            <a:off x="3967118" y="1239419"/>
            <a:ext cx="4262482" cy="4414932"/>
          </a:xfrm>
          <a:prstGeom prst="roundRect">
            <a:avLst>
              <a:gd name="adj" fmla="val 1788"/>
            </a:avLst>
          </a:prstGeom>
          <a:blipFill>
            <a:blip r:embed="rId2"/>
            <a:stretch>
              <a:fillRect/>
            </a:stretch>
          </a:blipFill>
          <a:ln w="12700" cap="flat" cmpd="sng" algn="ctr">
            <a:noFill/>
            <a:prstDash val="solid"/>
            <a:miter lim="800000"/>
          </a:ln>
          <a:effectLst>
            <a:outerShdw blurRad="63500" dist="508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1415EC58-0916-082C-D47F-19373884791A}"/>
              </a:ext>
            </a:extLst>
          </p:cNvPr>
          <p:cNvGrpSpPr/>
          <p:nvPr/>
        </p:nvGrpSpPr>
        <p:grpSpPr>
          <a:xfrm>
            <a:off x="4259379" y="4864173"/>
            <a:ext cx="1983556" cy="525529"/>
            <a:chOff x="5216513" y="5528463"/>
            <a:chExt cx="1845793" cy="489030"/>
          </a:xfrm>
        </p:grpSpPr>
        <p:sp>
          <p:nvSpPr>
            <p:cNvPr id="70" name="TextBox 69">
              <a:extLst>
                <a:ext uri="{FF2B5EF4-FFF2-40B4-BE49-F238E27FC236}">
                  <a16:creationId xmlns:a16="http://schemas.microsoft.com/office/drawing/2014/main" id="{43BB8241-79DF-2A27-F5AD-0A8AB48B0F1F}"/>
                </a:ext>
              </a:extLst>
            </p:cNvPr>
            <p:cNvSpPr txBox="1"/>
            <p:nvPr/>
          </p:nvSpPr>
          <p:spPr>
            <a:xfrm>
              <a:off x="5395407" y="5528463"/>
              <a:ext cx="1459344" cy="241663"/>
            </a:xfrm>
            <a:prstGeom prst="rect">
              <a:avLst/>
            </a:prstGeom>
            <a:noFill/>
          </p:spPr>
          <p:txBody>
            <a:bodyPr wrap="none" rtlCol="0">
              <a:spAutoFit/>
            </a:bodyPr>
            <a:lstStyle/>
            <a:p>
              <a:pPr defTabSz="874373">
                <a:defRPr/>
              </a:pPr>
              <a:r>
                <a:rPr lang="en-US" sz="900" kern="0">
                  <a:solidFill>
                    <a:srgbClr val="FFFFFF"/>
                  </a:solidFill>
                  <a:cs typeface="Arial" panose="020B0604020202020204" pitchFamily="34" charset="0"/>
                </a:rPr>
                <a:t>Geostrategic Chokepoint</a:t>
              </a:r>
            </a:p>
          </p:txBody>
        </p:sp>
        <p:sp>
          <p:nvSpPr>
            <p:cNvPr id="71" name="TextBox 70">
              <a:extLst>
                <a:ext uri="{FF2B5EF4-FFF2-40B4-BE49-F238E27FC236}">
                  <a16:creationId xmlns:a16="http://schemas.microsoft.com/office/drawing/2014/main" id="{AF9003DB-1A4B-B6DF-F562-8523327B0BF3}"/>
                </a:ext>
              </a:extLst>
            </p:cNvPr>
            <p:cNvSpPr txBox="1"/>
            <p:nvPr/>
          </p:nvSpPr>
          <p:spPr>
            <a:xfrm>
              <a:off x="5397057" y="5775830"/>
              <a:ext cx="1665249" cy="241663"/>
            </a:xfrm>
            <a:prstGeom prst="rect">
              <a:avLst/>
            </a:prstGeom>
            <a:noFill/>
          </p:spPr>
          <p:txBody>
            <a:bodyPr wrap="none" rtlCol="0">
              <a:spAutoFit/>
            </a:bodyPr>
            <a:lstStyle/>
            <a:p>
              <a:pPr defTabSz="874373">
                <a:defRPr/>
              </a:pPr>
              <a:r>
                <a:rPr lang="en-US" sz="900" kern="0">
                  <a:solidFill>
                    <a:srgbClr val="FFFFFF"/>
                  </a:solidFill>
                  <a:cs typeface="Arial" panose="020B0604020202020204" pitchFamily="34" charset="0"/>
                </a:rPr>
                <a:t>Sea Lines of Communication</a:t>
              </a:r>
            </a:p>
          </p:txBody>
        </p:sp>
        <p:cxnSp>
          <p:nvCxnSpPr>
            <p:cNvPr id="72" name="Straight Connector 71">
              <a:extLst>
                <a:ext uri="{FF2B5EF4-FFF2-40B4-BE49-F238E27FC236}">
                  <a16:creationId xmlns:a16="http://schemas.microsoft.com/office/drawing/2014/main" id="{9DEED4E0-E112-C8D0-945B-CFEEAB6D3420}"/>
                </a:ext>
              </a:extLst>
            </p:cNvPr>
            <p:cNvCxnSpPr/>
            <p:nvPr/>
          </p:nvCxnSpPr>
          <p:spPr>
            <a:xfrm flipH="1">
              <a:off x="5254270" y="5891711"/>
              <a:ext cx="119420" cy="0"/>
            </a:xfrm>
            <a:prstGeom prst="line">
              <a:avLst/>
            </a:prstGeom>
            <a:noFill/>
            <a:ln w="19050" cap="flat" cmpd="sng" algn="ctr">
              <a:solidFill>
                <a:sysClr val="window" lastClr="FFFFFF"/>
              </a:solidFill>
              <a:prstDash val="solid"/>
              <a:miter lim="800000"/>
            </a:ln>
            <a:effectLst/>
          </p:spPr>
        </p:cxnSp>
        <p:sp>
          <p:nvSpPr>
            <p:cNvPr id="73" name="Isosceles Triangle 72">
              <a:extLst>
                <a:ext uri="{FF2B5EF4-FFF2-40B4-BE49-F238E27FC236}">
                  <a16:creationId xmlns:a16="http://schemas.microsoft.com/office/drawing/2014/main" id="{A1713DE3-6CFB-E83A-AD71-D79A41AF8495}"/>
                </a:ext>
              </a:extLst>
            </p:cNvPr>
            <p:cNvSpPr/>
            <p:nvPr/>
          </p:nvSpPr>
          <p:spPr>
            <a:xfrm rot="16200000">
              <a:off x="5214226" y="5872207"/>
              <a:ext cx="43607" cy="39034"/>
            </a:xfrm>
            <a:prstGeom prst="triangle">
              <a:avLst/>
            </a:prstGeom>
            <a:solidFill>
              <a:sysClr val="window" lastClr="FFFFFF"/>
            </a:solidFill>
            <a:ln w="12700" cap="flat" cmpd="sng" algn="ctr">
              <a:noFill/>
              <a:prstDash val="solid"/>
              <a:miter lim="800000"/>
            </a:ln>
            <a:effectLst/>
          </p:spPr>
          <p:txBody>
            <a:bodyPr rtlCol="0" anchor="ctr"/>
            <a:lstStyle/>
            <a:p>
              <a:pPr algn="ctr" defTabSz="457200">
                <a:defRPr/>
              </a:pPr>
              <a:endParaRPr lang="en-US" sz="450" kern="0">
                <a:solidFill>
                  <a:prstClr val="white"/>
                </a:solidFill>
                <a:latin typeface="Calibri" panose="020F0502020204030204"/>
              </a:endParaRPr>
            </a:p>
          </p:txBody>
        </p:sp>
        <p:sp>
          <p:nvSpPr>
            <p:cNvPr id="74" name="Isosceles Triangle 73">
              <a:extLst>
                <a:ext uri="{FF2B5EF4-FFF2-40B4-BE49-F238E27FC236}">
                  <a16:creationId xmlns:a16="http://schemas.microsoft.com/office/drawing/2014/main" id="{ACC334BB-F0F2-8EC0-A9CD-E03BE3942DC9}"/>
                </a:ext>
              </a:extLst>
            </p:cNvPr>
            <p:cNvSpPr/>
            <p:nvPr/>
          </p:nvSpPr>
          <p:spPr>
            <a:xfrm rot="5400000">
              <a:off x="5370186" y="5872204"/>
              <a:ext cx="43607" cy="39034"/>
            </a:xfrm>
            <a:prstGeom prst="triangle">
              <a:avLst/>
            </a:prstGeom>
            <a:solidFill>
              <a:sysClr val="window" lastClr="FFFFFF"/>
            </a:solidFill>
            <a:ln w="12700" cap="flat" cmpd="sng" algn="ctr">
              <a:noFill/>
              <a:prstDash val="solid"/>
              <a:miter lim="800000"/>
            </a:ln>
            <a:effectLst/>
          </p:spPr>
          <p:txBody>
            <a:bodyPr rtlCol="0" anchor="ctr"/>
            <a:lstStyle/>
            <a:p>
              <a:pPr algn="ctr" defTabSz="457200">
                <a:defRPr/>
              </a:pPr>
              <a:endParaRPr lang="en-US" sz="450" kern="0">
                <a:solidFill>
                  <a:prstClr val="white"/>
                </a:solidFill>
                <a:latin typeface="Calibri" panose="020F0502020204030204"/>
              </a:endParaRPr>
            </a:p>
          </p:txBody>
        </p:sp>
        <p:grpSp>
          <p:nvGrpSpPr>
            <p:cNvPr id="75" name="Group 74">
              <a:extLst>
                <a:ext uri="{FF2B5EF4-FFF2-40B4-BE49-F238E27FC236}">
                  <a16:creationId xmlns:a16="http://schemas.microsoft.com/office/drawing/2014/main" id="{CE968F85-790B-A8C1-909B-5B13DB7FAFC9}"/>
                </a:ext>
              </a:extLst>
            </p:cNvPr>
            <p:cNvGrpSpPr/>
            <p:nvPr/>
          </p:nvGrpSpPr>
          <p:grpSpPr>
            <a:xfrm>
              <a:off x="5256568" y="5568029"/>
              <a:ext cx="148504" cy="144621"/>
              <a:chOff x="3013450" y="4940882"/>
              <a:chExt cx="154413" cy="154413"/>
            </a:xfrm>
          </p:grpSpPr>
          <p:sp>
            <p:nvSpPr>
              <p:cNvPr id="76" name="Oval 75">
                <a:extLst>
                  <a:ext uri="{FF2B5EF4-FFF2-40B4-BE49-F238E27FC236}">
                    <a16:creationId xmlns:a16="http://schemas.microsoft.com/office/drawing/2014/main" id="{2E0249ED-2A52-67D7-3080-62E2087227E9}"/>
                  </a:ext>
                </a:extLst>
              </p:cNvPr>
              <p:cNvSpPr/>
              <p:nvPr/>
            </p:nvSpPr>
            <p:spPr>
              <a:xfrm>
                <a:off x="3013450" y="4940882"/>
                <a:ext cx="154413" cy="154413"/>
              </a:xfrm>
              <a:prstGeom prst="ellipse">
                <a:avLst/>
              </a:prstGeom>
              <a:noFill/>
              <a:ln w="28575" cap="flat" cmpd="sng" algn="ctr">
                <a:solidFill>
                  <a:srgbClr val="FFFFFF"/>
                </a:solidFill>
                <a:prstDash val="solid"/>
                <a:miter lim="800000"/>
              </a:ln>
              <a:effectLst/>
            </p:spPr>
            <p:txBody>
              <a:bodyPr rtlCol="0" anchor="ctr"/>
              <a:lstStyle/>
              <a:p>
                <a:pPr algn="ctr" defTabSz="457200">
                  <a:defRPr/>
                </a:pPr>
                <a:endParaRPr lang="en-US" sz="450" kern="0">
                  <a:solidFill>
                    <a:prstClr val="white"/>
                  </a:solidFill>
                  <a:latin typeface="Calibri" panose="020F0502020204030204"/>
                </a:endParaRPr>
              </a:p>
            </p:txBody>
          </p:sp>
          <p:sp>
            <p:nvSpPr>
              <p:cNvPr id="77" name="Oval 76">
                <a:extLst>
                  <a:ext uri="{FF2B5EF4-FFF2-40B4-BE49-F238E27FC236}">
                    <a16:creationId xmlns:a16="http://schemas.microsoft.com/office/drawing/2014/main" id="{1245FB52-978F-A197-EABF-256D0696A57F}"/>
                  </a:ext>
                </a:extLst>
              </p:cNvPr>
              <p:cNvSpPr/>
              <p:nvPr/>
            </p:nvSpPr>
            <p:spPr>
              <a:xfrm>
                <a:off x="3058652" y="4986084"/>
                <a:ext cx="64008" cy="64008"/>
              </a:xfrm>
              <a:prstGeom prst="ellipse">
                <a:avLst/>
              </a:prstGeom>
              <a:solidFill>
                <a:srgbClr val="FF7200"/>
              </a:solidFill>
              <a:ln w="12700" cap="flat" cmpd="sng" algn="ctr">
                <a:noFill/>
                <a:prstDash val="solid"/>
                <a:miter lim="800000"/>
              </a:ln>
              <a:effectLst/>
            </p:spPr>
            <p:txBody>
              <a:bodyPr rtlCol="0" anchor="ctr"/>
              <a:lstStyle/>
              <a:p>
                <a:pPr algn="ctr" defTabSz="457200">
                  <a:defRPr/>
                </a:pPr>
                <a:endParaRPr lang="en-US" kern="0">
                  <a:solidFill>
                    <a:prstClr val="white"/>
                  </a:solidFill>
                  <a:latin typeface="Calibri" panose="020F0502020204030204"/>
                </a:endParaRPr>
              </a:p>
            </p:txBody>
          </p:sp>
        </p:grpSp>
      </p:grpSp>
      <p:sp>
        <p:nvSpPr>
          <p:cNvPr id="79" name="Rectangle 78">
            <a:extLst>
              <a:ext uri="{FF2B5EF4-FFF2-40B4-BE49-F238E27FC236}">
                <a16:creationId xmlns:a16="http://schemas.microsoft.com/office/drawing/2014/main" id="{3DA1DAD4-1F65-9B9E-E0FA-9ABF66ED27BE}"/>
              </a:ext>
            </a:extLst>
          </p:cNvPr>
          <p:cNvSpPr/>
          <p:nvPr/>
        </p:nvSpPr>
        <p:spPr>
          <a:xfrm>
            <a:off x="1853239" y="3321802"/>
            <a:ext cx="1770771" cy="2369658"/>
          </a:xfrm>
          <a:prstGeom prst="rect">
            <a:avLst/>
          </a:prstGeom>
          <a:gradFill>
            <a:gsLst>
              <a:gs pos="20000">
                <a:srgbClr val="548235">
                  <a:alpha val="0"/>
                </a:srgbClr>
              </a:gs>
              <a:gs pos="100000">
                <a:srgbClr val="54823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242CE4D-73E2-A66C-D4A2-0D20C83F68D9}"/>
              </a:ext>
            </a:extLst>
          </p:cNvPr>
          <p:cNvSpPr/>
          <p:nvPr/>
        </p:nvSpPr>
        <p:spPr>
          <a:xfrm>
            <a:off x="8511718" y="3321802"/>
            <a:ext cx="1737182" cy="2369658"/>
          </a:xfrm>
          <a:prstGeom prst="rect">
            <a:avLst/>
          </a:prstGeom>
          <a:gradFill>
            <a:gsLst>
              <a:gs pos="20000">
                <a:srgbClr val="548235">
                  <a:alpha val="0"/>
                </a:srgbClr>
              </a:gs>
              <a:gs pos="100000">
                <a:srgbClr val="54823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B9FDC8C-F105-F2C1-AB3B-286EAC47919F}"/>
              </a:ext>
            </a:extLst>
          </p:cNvPr>
          <p:cNvSpPr/>
          <p:nvPr/>
        </p:nvSpPr>
        <p:spPr>
          <a:xfrm>
            <a:off x="10363201" y="3321802"/>
            <a:ext cx="1790700" cy="2369658"/>
          </a:xfrm>
          <a:prstGeom prst="rect">
            <a:avLst/>
          </a:prstGeom>
          <a:gradFill>
            <a:gsLst>
              <a:gs pos="20000">
                <a:srgbClr val="548235">
                  <a:alpha val="0"/>
                </a:srgbClr>
              </a:gs>
              <a:gs pos="100000">
                <a:srgbClr val="548235">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8BD02D18-7362-7FFA-84E2-902CCFF4E995}"/>
              </a:ext>
            </a:extLst>
          </p:cNvPr>
          <p:cNvSpPr txBox="1"/>
          <p:nvPr/>
        </p:nvSpPr>
        <p:spPr>
          <a:xfrm>
            <a:off x="76200" y="1581616"/>
            <a:ext cx="1794474" cy="1631216"/>
          </a:xfrm>
          <a:prstGeom prst="rect">
            <a:avLst/>
          </a:prstGeom>
          <a:noFill/>
        </p:spPr>
        <p:txBody>
          <a:bodyPr wrap="square" rtlCol="0">
            <a:spAutoFit/>
          </a:bodyPr>
          <a:lstStyle/>
          <a:p>
            <a:pPr defTabSz="874373">
              <a:defRPr/>
            </a:pPr>
            <a:r>
              <a:rPr lang="en-US" sz="2000" b="1">
                <a:solidFill>
                  <a:srgbClr val="194881"/>
                </a:solidFill>
                <a:latin typeface="Arial" panose="020B0604020202020204" pitchFamily="34" charset="0"/>
                <a:cs typeface="Arial" panose="020B0604020202020204" pitchFamily="34" charset="0"/>
              </a:rPr>
              <a:t>Campaign Objective </a:t>
            </a:r>
          </a:p>
          <a:p>
            <a:pPr defTabSz="874373">
              <a:defRPr/>
            </a:pPr>
            <a:r>
              <a:rPr lang="en-US" sz="2000">
                <a:solidFill>
                  <a:srgbClr val="FC7608"/>
                </a:solidFill>
                <a:latin typeface="Arial" panose="020B0604020202020204" pitchFamily="34" charset="0"/>
                <a:cs typeface="Arial" panose="020B0604020202020204" pitchFamily="34" charset="0"/>
              </a:rPr>
              <a:t>Ensure Access and Influence</a:t>
            </a:r>
          </a:p>
        </p:txBody>
      </p:sp>
      <p:sp>
        <p:nvSpPr>
          <p:cNvPr id="46" name="TextBox 45">
            <a:extLst>
              <a:ext uri="{FF2B5EF4-FFF2-40B4-BE49-F238E27FC236}">
                <a16:creationId xmlns:a16="http://schemas.microsoft.com/office/drawing/2014/main" id="{0AC277C1-C899-8744-5020-A78966E6DA77}"/>
              </a:ext>
            </a:extLst>
          </p:cNvPr>
          <p:cNvSpPr txBox="1"/>
          <p:nvPr/>
        </p:nvSpPr>
        <p:spPr>
          <a:xfrm>
            <a:off x="1292332" y="1028700"/>
            <a:ext cx="612668" cy="1015663"/>
          </a:xfrm>
          <a:prstGeom prst="rect">
            <a:avLst/>
          </a:prstGeom>
          <a:noFill/>
        </p:spPr>
        <p:txBody>
          <a:bodyPr wrap="none" rtlCol="0">
            <a:spAutoFit/>
          </a:bodyPr>
          <a:lstStyle/>
          <a:p>
            <a:pPr defTabSz="874373">
              <a:defRPr/>
            </a:pPr>
            <a:r>
              <a:rPr lang="en-US" sz="6000" b="1">
                <a:solidFill>
                  <a:srgbClr val="194881">
                    <a:alpha val="25000"/>
                  </a:srgbClr>
                </a:solidFill>
                <a:latin typeface="Arial" panose="020B0604020202020204" pitchFamily="34" charset="0"/>
                <a:cs typeface="Arial" panose="020B0604020202020204" pitchFamily="34" charset="0"/>
              </a:rPr>
              <a:t>1</a:t>
            </a:r>
          </a:p>
        </p:txBody>
      </p:sp>
      <p:sp>
        <p:nvSpPr>
          <p:cNvPr id="47" name="TextBox 46">
            <a:extLst>
              <a:ext uri="{FF2B5EF4-FFF2-40B4-BE49-F238E27FC236}">
                <a16:creationId xmlns:a16="http://schemas.microsoft.com/office/drawing/2014/main" id="{DDBB9070-E65B-B326-1E72-53884218F3A0}"/>
              </a:ext>
            </a:extLst>
          </p:cNvPr>
          <p:cNvSpPr txBox="1"/>
          <p:nvPr/>
        </p:nvSpPr>
        <p:spPr>
          <a:xfrm>
            <a:off x="1828546" y="1581616"/>
            <a:ext cx="1569183" cy="1323439"/>
          </a:xfrm>
          <a:prstGeom prst="rect">
            <a:avLst/>
          </a:prstGeom>
          <a:noFill/>
        </p:spPr>
        <p:txBody>
          <a:bodyPr wrap="square" rtlCol="0">
            <a:spAutoFit/>
          </a:bodyPr>
          <a:lstStyle/>
          <a:p>
            <a:pPr defTabSz="874373">
              <a:defRPr/>
            </a:pPr>
            <a:r>
              <a:rPr lang="en-US" sz="2000" b="1">
                <a:solidFill>
                  <a:srgbClr val="194881"/>
                </a:solidFill>
                <a:latin typeface="Arial" panose="020B0604020202020204" pitchFamily="34" charset="0"/>
                <a:cs typeface="Arial" panose="020B0604020202020204" pitchFamily="34" charset="0"/>
              </a:rPr>
              <a:t>Campaign Objective </a:t>
            </a:r>
          </a:p>
          <a:p>
            <a:pPr defTabSz="874373">
              <a:defRPr/>
            </a:pPr>
            <a:r>
              <a:rPr lang="en-US" sz="2000">
                <a:solidFill>
                  <a:srgbClr val="FC7608"/>
                </a:solidFill>
                <a:latin typeface="Arial" panose="020B0604020202020204" pitchFamily="34" charset="0"/>
                <a:cs typeface="Arial" panose="020B0604020202020204" pitchFamily="34" charset="0"/>
              </a:rPr>
              <a:t>Counter Threats</a:t>
            </a:r>
          </a:p>
        </p:txBody>
      </p:sp>
      <p:sp>
        <p:nvSpPr>
          <p:cNvPr id="48" name="TextBox 47">
            <a:extLst>
              <a:ext uri="{FF2B5EF4-FFF2-40B4-BE49-F238E27FC236}">
                <a16:creationId xmlns:a16="http://schemas.microsoft.com/office/drawing/2014/main" id="{68056E01-9716-F1C7-2B10-1D265B119054}"/>
              </a:ext>
            </a:extLst>
          </p:cNvPr>
          <p:cNvSpPr txBox="1"/>
          <p:nvPr/>
        </p:nvSpPr>
        <p:spPr>
          <a:xfrm>
            <a:off x="3121132" y="1028700"/>
            <a:ext cx="612668" cy="1015663"/>
          </a:xfrm>
          <a:prstGeom prst="rect">
            <a:avLst/>
          </a:prstGeom>
          <a:noFill/>
        </p:spPr>
        <p:txBody>
          <a:bodyPr wrap="none" rtlCol="0">
            <a:spAutoFit/>
          </a:bodyPr>
          <a:lstStyle/>
          <a:p>
            <a:pPr defTabSz="874373">
              <a:defRPr/>
            </a:pPr>
            <a:r>
              <a:rPr lang="en-US" sz="6000" b="1">
                <a:solidFill>
                  <a:srgbClr val="194881">
                    <a:alpha val="25000"/>
                  </a:srgbClr>
                </a:solidFill>
                <a:latin typeface="Arial" panose="020B0604020202020204" pitchFamily="34" charset="0"/>
                <a:cs typeface="Arial" panose="020B0604020202020204" pitchFamily="34" charset="0"/>
              </a:rPr>
              <a:t>2</a:t>
            </a:r>
          </a:p>
        </p:txBody>
      </p:sp>
      <p:sp>
        <p:nvSpPr>
          <p:cNvPr id="49" name="TextBox 48">
            <a:extLst>
              <a:ext uri="{FF2B5EF4-FFF2-40B4-BE49-F238E27FC236}">
                <a16:creationId xmlns:a16="http://schemas.microsoft.com/office/drawing/2014/main" id="{4778B67E-D12F-68B2-A6B3-2F00CBA8DB82}"/>
              </a:ext>
            </a:extLst>
          </p:cNvPr>
          <p:cNvSpPr txBox="1"/>
          <p:nvPr/>
        </p:nvSpPr>
        <p:spPr>
          <a:xfrm>
            <a:off x="8486802" y="1518061"/>
            <a:ext cx="1656191" cy="1323439"/>
          </a:xfrm>
          <a:prstGeom prst="rect">
            <a:avLst/>
          </a:prstGeom>
          <a:noFill/>
        </p:spPr>
        <p:txBody>
          <a:bodyPr wrap="square" rtlCol="0">
            <a:spAutoFit/>
          </a:bodyPr>
          <a:lstStyle/>
          <a:p>
            <a:pPr defTabSz="874373">
              <a:defRPr/>
            </a:pPr>
            <a:r>
              <a:rPr lang="en-US" sz="2000" b="1">
                <a:solidFill>
                  <a:srgbClr val="194881"/>
                </a:solidFill>
                <a:latin typeface="Arial" panose="020B0604020202020204" pitchFamily="34" charset="0"/>
                <a:cs typeface="Arial" panose="020B0604020202020204" pitchFamily="34" charset="0"/>
              </a:rPr>
              <a:t>Campaign Objective </a:t>
            </a:r>
          </a:p>
          <a:p>
            <a:pPr defTabSz="874373">
              <a:defRPr/>
            </a:pPr>
            <a:r>
              <a:rPr lang="en-US" sz="2000">
                <a:solidFill>
                  <a:srgbClr val="FC7608"/>
                </a:solidFill>
                <a:latin typeface="Arial" panose="020B0604020202020204" pitchFamily="34" charset="0"/>
                <a:cs typeface="Arial" panose="020B0604020202020204" pitchFamily="34" charset="0"/>
              </a:rPr>
              <a:t>Respond to Crisis</a:t>
            </a:r>
          </a:p>
        </p:txBody>
      </p:sp>
      <p:sp>
        <p:nvSpPr>
          <p:cNvPr id="50" name="TextBox 49">
            <a:extLst>
              <a:ext uri="{FF2B5EF4-FFF2-40B4-BE49-F238E27FC236}">
                <a16:creationId xmlns:a16="http://schemas.microsoft.com/office/drawing/2014/main" id="{8824468A-D127-4648-3C25-DEF04BF44A62}"/>
              </a:ext>
            </a:extLst>
          </p:cNvPr>
          <p:cNvSpPr txBox="1"/>
          <p:nvPr/>
        </p:nvSpPr>
        <p:spPr>
          <a:xfrm>
            <a:off x="9712432" y="976446"/>
            <a:ext cx="612668" cy="1015663"/>
          </a:xfrm>
          <a:prstGeom prst="rect">
            <a:avLst/>
          </a:prstGeom>
          <a:noFill/>
        </p:spPr>
        <p:txBody>
          <a:bodyPr wrap="none" rtlCol="0">
            <a:spAutoFit/>
          </a:bodyPr>
          <a:lstStyle/>
          <a:p>
            <a:pPr defTabSz="874373">
              <a:defRPr/>
            </a:pPr>
            <a:r>
              <a:rPr lang="en-US" sz="6000" b="1">
                <a:solidFill>
                  <a:srgbClr val="194881">
                    <a:alpha val="25000"/>
                  </a:srgbClr>
                </a:solidFill>
                <a:latin typeface="Arial" panose="020B0604020202020204" pitchFamily="34" charset="0"/>
                <a:cs typeface="Arial" panose="020B0604020202020204" pitchFamily="34" charset="0"/>
              </a:rPr>
              <a:t>3</a:t>
            </a:r>
          </a:p>
        </p:txBody>
      </p:sp>
      <p:sp>
        <p:nvSpPr>
          <p:cNvPr id="51" name="TextBox 50">
            <a:extLst>
              <a:ext uri="{FF2B5EF4-FFF2-40B4-BE49-F238E27FC236}">
                <a16:creationId xmlns:a16="http://schemas.microsoft.com/office/drawing/2014/main" id="{95C7FF3D-9206-873F-601E-A1D1D0927373}"/>
              </a:ext>
            </a:extLst>
          </p:cNvPr>
          <p:cNvSpPr txBox="1"/>
          <p:nvPr/>
        </p:nvSpPr>
        <p:spPr>
          <a:xfrm>
            <a:off x="10318701" y="1494526"/>
            <a:ext cx="1486544" cy="1631216"/>
          </a:xfrm>
          <a:prstGeom prst="rect">
            <a:avLst/>
          </a:prstGeom>
          <a:noFill/>
        </p:spPr>
        <p:txBody>
          <a:bodyPr wrap="square" rtlCol="0">
            <a:spAutoFit/>
          </a:bodyPr>
          <a:lstStyle/>
          <a:p>
            <a:pPr defTabSz="874373">
              <a:defRPr/>
            </a:pPr>
            <a:r>
              <a:rPr lang="en-US" sz="2000" b="1">
                <a:solidFill>
                  <a:srgbClr val="194881"/>
                </a:solidFill>
                <a:latin typeface="Arial" panose="020B0604020202020204" pitchFamily="34" charset="0"/>
                <a:cs typeface="Arial" panose="020B0604020202020204" pitchFamily="34" charset="0"/>
              </a:rPr>
              <a:t>Campaign Objective </a:t>
            </a:r>
          </a:p>
          <a:p>
            <a:pPr defTabSz="874373">
              <a:defRPr/>
            </a:pPr>
            <a:r>
              <a:rPr lang="en-US" sz="2000">
                <a:solidFill>
                  <a:srgbClr val="FC7608"/>
                </a:solidFill>
                <a:latin typeface="Arial" panose="020B0604020202020204" pitchFamily="34" charset="0"/>
                <a:cs typeface="Arial" panose="020B0604020202020204" pitchFamily="34" charset="0"/>
              </a:rPr>
              <a:t>Team with Allies and Partners</a:t>
            </a:r>
          </a:p>
        </p:txBody>
      </p:sp>
      <p:sp>
        <p:nvSpPr>
          <p:cNvPr id="52" name="TextBox 51">
            <a:extLst>
              <a:ext uri="{FF2B5EF4-FFF2-40B4-BE49-F238E27FC236}">
                <a16:creationId xmlns:a16="http://schemas.microsoft.com/office/drawing/2014/main" id="{9CC83AED-D27A-2B2F-0BD8-86C286ED22FA}"/>
              </a:ext>
            </a:extLst>
          </p:cNvPr>
          <p:cNvSpPr txBox="1"/>
          <p:nvPr/>
        </p:nvSpPr>
        <p:spPr>
          <a:xfrm>
            <a:off x="11649891" y="976446"/>
            <a:ext cx="612668" cy="1015663"/>
          </a:xfrm>
          <a:prstGeom prst="rect">
            <a:avLst/>
          </a:prstGeom>
          <a:noFill/>
        </p:spPr>
        <p:txBody>
          <a:bodyPr wrap="none" rtlCol="0">
            <a:spAutoFit/>
          </a:bodyPr>
          <a:lstStyle/>
          <a:p>
            <a:pPr defTabSz="874373">
              <a:defRPr/>
            </a:pPr>
            <a:r>
              <a:rPr lang="en-US" sz="6000" b="1">
                <a:solidFill>
                  <a:srgbClr val="194881">
                    <a:alpha val="25000"/>
                  </a:srgbClr>
                </a:solidFill>
                <a:latin typeface="Arial" panose="020B0604020202020204" pitchFamily="34" charset="0"/>
                <a:cs typeface="Arial" panose="020B0604020202020204" pitchFamily="34" charset="0"/>
              </a:rPr>
              <a:t>4</a:t>
            </a:r>
          </a:p>
        </p:txBody>
      </p:sp>
      <p:sp>
        <p:nvSpPr>
          <p:cNvPr id="43" name="TextBox 42">
            <a:extLst>
              <a:ext uri="{FF2B5EF4-FFF2-40B4-BE49-F238E27FC236}">
                <a16:creationId xmlns:a16="http://schemas.microsoft.com/office/drawing/2014/main" id="{917549A3-DDAA-5688-41ED-215DE95B6FEE}"/>
              </a:ext>
            </a:extLst>
          </p:cNvPr>
          <p:cNvSpPr txBox="1"/>
          <p:nvPr/>
        </p:nvSpPr>
        <p:spPr>
          <a:xfrm>
            <a:off x="5522542" y="0"/>
            <a:ext cx="942887" cy="246221"/>
          </a:xfrm>
          <a:prstGeom prst="rect">
            <a:avLst/>
          </a:prstGeom>
          <a:noFill/>
        </p:spPr>
        <p:txBody>
          <a:bodyPr wrap="none" rtlCol="0">
            <a:spAutoFit/>
          </a:bodyPr>
          <a:lstStyle/>
          <a:p>
            <a:r>
              <a:rPr lang="en-US" sz="1000" b="1">
                <a:solidFill>
                  <a:srgbClr val="70AD47">
                    <a:lumMod val="75000"/>
                  </a:srgbClr>
                </a:solidFill>
                <a:cs typeface="Arial" panose="020B0604020202020204" pitchFamily="34" charset="0"/>
              </a:rPr>
              <a:t>UNCLASSIFIED</a:t>
            </a:r>
          </a:p>
        </p:txBody>
      </p:sp>
      <p:sp>
        <p:nvSpPr>
          <p:cNvPr id="44" name="TextBox 43">
            <a:extLst>
              <a:ext uri="{FF2B5EF4-FFF2-40B4-BE49-F238E27FC236}">
                <a16:creationId xmlns:a16="http://schemas.microsoft.com/office/drawing/2014/main" id="{4D83644C-77D1-EB5E-EA19-B0F2ED591BD9}"/>
              </a:ext>
            </a:extLst>
          </p:cNvPr>
          <p:cNvSpPr txBox="1"/>
          <p:nvPr/>
        </p:nvSpPr>
        <p:spPr>
          <a:xfrm>
            <a:off x="5529982" y="6611779"/>
            <a:ext cx="942887" cy="246221"/>
          </a:xfrm>
          <a:prstGeom prst="rect">
            <a:avLst/>
          </a:prstGeom>
          <a:noFill/>
        </p:spPr>
        <p:txBody>
          <a:bodyPr wrap="none" rtlCol="0">
            <a:spAutoFit/>
          </a:bodyPr>
          <a:lstStyle/>
          <a:p>
            <a:r>
              <a:rPr lang="en-US" sz="1000" b="1">
                <a:solidFill>
                  <a:srgbClr val="70AD47">
                    <a:lumMod val="75000"/>
                  </a:srgbClr>
                </a:solidFill>
                <a:cs typeface="Arial" panose="020B0604020202020204" pitchFamily="34" charset="0"/>
              </a:rPr>
              <a:t>UNCLASSIFIED</a:t>
            </a:r>
          </a:p>
        </p:txBody>
      </p:sp>
    </p:spTree>
    <p:extLst>
      <p:ext uri="{BB962C8B-B14F-4D97-AF65-F5344CB8AC3E}">
        <p14:creationId xmlns:p14="http://schemas.microsoft.com/office/powerpoint/2010/main" val="89101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6FE91-73DF-1674-2BCB-19EF80F5A10C}"/>
              </a:ext>
            </a:extLst>
          </p:cNvPr>
          <p:cNvSpPr>
            <a:spLocks noGrp="1"/>
          </p:cNvSpPr>
          <p:nvPr>
            <p:ph type="body" sz="quarter" idx="10"/>
          </p:nvPr>
        </p:nvSpPr>
        <p:spPr/>
        <p:txBody>
          <a:bodyPr vert="horz" lIns="91440" tIns="45720" rIns="91440" bIns="45720" rtlCol="0" anchor="t">
            <a:normAutofit fontScale="85000" lnSpcReduction="10000"/>
          </a:bodyPr>
          <a:lstStyle/>
          <a:p>
            <a:r>
              <a:rPr lang="en-US">
                <a:latin typeface="Arial"/>
                <a:cs typeface="Arial"/>
              </a:rPr>
              <a:t>A Model of Integrated 3D Planning at the Combatant Command Level</a:t>
            </a:r>
          </a:p>
          <a:p>
            <a:endParaRPr lang="en-US"/>
          </a:p>
        </p:txBody>
      </p:sp>
      <p:sp>
        <p:nvSpPr>
          <p:cNvPr id="3" name="Text Placeholder 2">
            <a:extLst>
              <a:ext uri="{FF2B5EF4-FFF2-40B4-BE49-F238E27FC236}">
                <a16:creationId xmlns:a16="http://schemas.microsoft.com/office/drawing/2014/main" id="{5C3B2E01-18C0-4F1F-2463-3D1559E2E903}"/>
              </a:ext>
            </a:extLst>
          </p:cNvPr>
          <p:cNvSpPr>
            <a:spLocks noGrp="1"/>
          </p:cNvSpPr>
          <p:nvPr>
            <p:ph type="body" sz="quarter" idx="11"/>
          </p:nvPr>
        </p:nvSpPr>
        <p:spPr/>
        <p:txBody>
          <a:bodyPr vert="horz" lIns="91440" tIns="45720" rIns="91440" bIns="45720" rtlCol="0" anchor="t">
            <a:normAutofit/>
          </a:bodyPr>
          <a:lstStyle/>
          <a:p>
            <a:r>
              <a:rPr lang="en-US">
                <a:latin typeface="Arial"/>
                <a:cs typeface="Arial"/>
              </a:rPr>
              <a:t>Mutually Reinforcing Diplomacy, Development and Defense</a:t>
            </a:r>
            <a:endParaRPr lang="en-US"/>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A1FDB038-0318-28CC-DE0A-613A03021AF3}"/>
                  </a:ext>
                </a:extLst>
              </p:cNvPr>
              <p:cNvGraphicFramePr>
                <a:graphicFrameLocks noChangeAspect="1"/>
              </p:cNvGraphicFramePr>
              <p:nvPr>
                <p:extLst>
                  <p:ext uri="{D42A27DB-BD31-4B8C-83A1-F6EECF244321}">
                    <p14:modId xmlns:p14="http://schemas.microsoft.com/office/powerpoint/2010/main" val="4195394001"/>
                  </p:ext>
                </p:extLst>
              </p:nvPr>
            </p:nvGraphicFramePr>
            <p:xfrm>
              <a:off x="162963" y="974632"/>
              <a:ext cx="9598236" cy="5399008"/>
            </p:xfrm>
            <a:graphic>
              <a:graphicData uri="http://schemas.microsoft.com/office/powerpoint/2016/slidezoom">
                <pslz:sldZm>
                  <pslz:sldZmObj sldId="382" cId="847558216">
                    <pslz:zmPr id="{637919BE-8ABC-4F2F-B5AE-F50007C6986A}" returnToParent="0" transitionDur="1000">
                      <p166:blipFill xmlns:p166="http://schemas.microsoft.com/office/powerpoint/2016/6/main">
                        <a:blip r:embed="rId2"/>
                        <a:stretch>
                          <a:fillRect/>
                        </a:stretch>
                      </p166:blipFill>
                      <p166:spPr xmlns:p166="http://schemas.microsoft.com/office/powerpoint/2016/6/main">
                        <a:xfrm>
                          <a:off x="0" y="0"/>
                          <a:ext cx="9598236" cy="5399008"/>
                        </a:xfrm>
                        <a:prstGeom prst="rect">
                          <a:avLst/>
                        </a:prstGeom>
                        <a:ln w="3175">
                          <a:solidFill>
                            <a:prstClr val="ltGray"/>
                          </a:solidFill>
                        </a:ln>
                      </p166:spPr>
                    </pslz:zmPr>
                  </pslz:sldZmObj>
                </pslz:sldZm>
              </a:graphicData>
            </a:graphic>
          </p:graphicFrame>
        </mc:Choice>
        <mc:Fallback xmlns="">
          <p:pic>
            <p:nvPicPr>
              <p:cNvPr id="9" name="Slide Zoom 8">
                <a:hlinkClick r:id="rId3" action="ppaction://hlinksldjump"/>
                <a:extLst>
                  <a:ext uri="{FF2B5EF4-FFF2-40B4-BE49-F238E27FC236}">
                    <a16:creationId xmlns:a16="http://schemas.microsoft.com/office/drawing/2014/main" id="{A1FDB038-0318-28CC-DE0A-613A03021AF3}"/>
                  </a:ext>
                </a:extLst>
              </p:cNvPr>
              <p:cNvPicPr>
                <a:picLocks noGrp="1" noRot="1" noChangeAspect="1" noMove="1" noResize="1" noEditPoints="1" noAdjustHandles="1" noChangeArrowheads="1" noChangeShapeType="1"/>
              </p:cNvPicPr>
              <p:nvPr/>
            </p:nvPicPr>
            <p:blipFill>
              <a:blip r:embed="rId4"/>
              <a:stretch>
                <a:fillRect/>
              </a:stretch>
            </p:blipFill>
            <p:spPr>
              <a:xfrm>
                <a:off x="162963" y="974632"/>
                <a:ext cx="9598236" cy="5399008"/>
              </a:xfrm>
              <a:prstGeom prst="rect">
                <a:avLst/>
              </a:prstGeom>
              <a:ln w="3175">
                <a:solidFill>
                  <a:prstClr val="ltGray"/>
                </a:solidFill>
              </a:ln>
            </p:spPr>
          </p:pic>
        </mc:Fallback>
      </mc:AlternateContent>
    </p:spTree>
    <p:extLst>
      <p:ext uri="{BB962C8B-B14F-4D97-AF65-F5344CB8AC3E}">
        <p14:creationId xmlns:p14="http://schemas.microsoft.com/office/powerpoint/2010/main" val="77187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A3272-48A1-80EC-79C5-10FDB0833A63}"/>
            </a:ext>
          </a:extLst>
        </p:cNvPr>
        <p:cNvGrpSpPr/>
        <p:nvPr/>
      </p:nvGrpSpPr>
      <p:grpSpPr>
        <a:xfrm>
          <a:off x="0" y="0"/>
          <a:ext cx="0" cy="0"/>
          <a:chOff x="0" y="0"/>
          <a:chExt cx="0" cy="0"/>
        </a:xfrm>
      </p:grpSpPr>
      <p:sp>
        <p:nvSpPr>
          <p:cNvPr id="402" name="TextBox 401">
            <a:extLst>
              <a:ext uri="{FF2B5EF4-FFF2-40B4-BE49-F238E27FC236}">
                <a16:creationId xmlns:a16="http://schemas.microsoft.com/office/drawing/2014/main" id="{0314531B-67E8-4943-A821-986C63483A31}"/>
              </a:ext>
            </a:extLst>
          </p:cNvPr>
          <p:cNvSpPr txBox="1"/>
          <p:nvPr/>
        </p:nvSpPr>
        <p:spPr>
          <a:xfrm>
            <a:off x="342822" y="838210"/>
            <a:ext cx="3913315" cy="5386090"/>
          </a:xfrm>
          <a:prstGeom prst="rect">
            <a:avLst/>
          </a:prstGeom>
          <a:noFill/>
        </p:spPr>
        <p:txBody>
          <a:bodyPr wrap="square" rtlCol="0">
            <a:spAutoFit/>
          </a:bodyPr>
          <a:lstStyle/>
          <a:p>
            <a:r>
              <a:rPr lang="en-US" b="1">
                <a:solidFill>
                  <a:schemeClr val="accent3">
                    <a:lumMod val="50000"/>
                  </a:schemeClr>
                </a:solidFill>
              </a:rPr>
              <a:t>Military/Defense</a:t>
            </a:r>
            <a:endParaRPr lang="en-US" sz="1200" b="1">
              <a:solidFill>
                <a:schemeClr val="accent3">
                  <a:lumMod val="50000"/>
                </a:schemeClr>
              </a:solidFill>
            </a:endParaRPr>
          </a:p>
          <a:p>
            <a:endParaRPr lang="en-US" sz="1200" b="1">
              <a:solidFill>
                <a:schemeClr val="accent3">
                  <a:lumMod val="50000"/>
                </a:schemeClr>
              </a:solidFill>
            </a:endParaRPr>
          </a:p>
          <a:p>
            <a:r>
              <a:rPr lang="en-US" sz="1200" b="1">
                <a:solidFill>
                  <a:schemeClr val="accent3">
                    <a:lumMod val="50000"/>
                  </a:schemeClr>
                </a:solidFill>
              </a:rPr>
              <a:t>2 Permanent Military Bases</a:t>
            </a:r>
            <a:endParaRPr lang="en-US" sz="800" b="1">
              <a:solidFill>
                <a:schemeClr val="accent3">
                  <a:lumMod val="50000"/>
                </a:schemeClr>
              </a:solidFill>
            </a:endParaRPr>
          </a:p>
          <a:p>
            <a:r>
              <a:rPr lang="en-US" sz="800" b="1">
                <a:solidFill>
                  <a:schemeClr val="accent3">
                    <a:lumMod val="50000"/>
                  </a:schemeClr>
                </a:solidFill>
              </a:rPr>
              <a:t>19 Other Basing and Support Locations</a:t>
            </a:r>
            <a:endParaRPr lang="en-US" sz="1200" b="1">
              <a:solidFill>
                <a:schemeClr val="accent3">
                  <a:lumMod val="50000"/>
                </a:schemeClr>
              </a:solidFill>
            </a:endParaRPr>
          </a:p>
          <a:p>
            <a:endParaRPr lang="en-US" sz="1200" b="1">
              <a:solidFill>
                <a:schemeClr val="accent3">
                  <a:lumMod val="50000"/>
                </a:schemeClr>
              </a:solidFill>
            </a:endParaRPr>
          </a:p>
          <a:p>
            <a:endParaRPr lang="en-US" sz="1000" b="1">
              <a:solidFill>
                <a:schemeClr val="accent3">
                  <a:lumMod val="50000"/>
                </a:schemeClr>
              </a:solidFill>
            </a:endParaRPr>
          </a:p>
          <a:p>
            <a:r>
              <a:rPr lang="en-US" sz="1200" b="1">
                <a:solidFill>
                  <a:schemeClr val="accent3">
                    <a:lumMod val="50000"/>
                  </a:schemeClr>
                </a:solidFill>
              </a:rPr>
              <a:t>~6100 CCMD Personnel in AOR</a:t>
            </a:r>
            <a:endParaRPr lang="en-US" sz="700" b="1">
              <a:solidFill>
                <a:schemeClr val="accent3">
                  <a:lumMod val="50000"/>
                </a:schemeClr>
              </a:solidFill>
            </a:endParaRPr>
          </a:p>
          <a:p>
            <a:r>
              <a:rPr lang="en-US" sz="800" b="1">
                <a:solidFill>
                  <a:schemeClr val="accent3">
                    <a:lumMod val="50000"/>
                  </a:schemeClr>
                </a:solidFill>
              </a:rPr>
              <a:t>About half are at Camp Lemonnier, Djibouti</a:t>
            </a:r>
            <a:endParaRPr lang="en-US" sz="1200" b="1">
              <a:solidFill>
                <a:schemeClr val="accent3">
                  <a:lumMod val="50000"/>
                </a:schemeClr>
              </a:solidFill>
            </a:endParaRPr>
          </a:p>
          <a:p>
            <a:endParaRPr lang="en-US" sz="1200" b="1">
              <a:solidFill>
                <a:schemeClr val="accent3">
                  <a:lumMod val="50000"/>
                </a:schemeClr>
              </a:solidFill>
            </a:endParaRPr>
          </a:p>
          <a:p>
            <a:r>
              <a:rPr lang="en-US" sz="1200" b="1">
                <a:solidFill>
                  <a:schemeClr val="accent3">
                    <a:lumMod val="50000"/>
                  </a:schemeClr>
                </a:solidFill>
              </a:rPr>
              <a:t>31 Peacekeeping Troops</a:t>
            </a:r>
            <a:endParaRPr lang="en-US" sz="800" b="1">
              <a:solidFill>
                <a:schemeClr val="accent3">
                  <a:lumMod val="50000"/>
                </a:schemeClr>
              </a:solidFill>
            </a:endParaRPr>
          </a:p>
          <a:p>
            <a:r>
              <a:rPr lang="en-US" sz="800" b="1">
                <a:solidFill>
                  <a:schemeClr val="accent3">
                    <a:lumMod val="50000"/>
                  </a:schemeClr>
                </a:solidFill>
              </a:rPr>
              <a:t>Supporting 6 UN Peacekeeping Operations</a:t>
            </a:r>
          </a:p>
          <a:p>
            <a:endParaRPr lang="en-US" sz="1200" b="1">
              <a:solidFill>
                <a:schemeClr val="accent3">
                  <a:lumMod val="50000"/>
                </a:schemeClr>
              </a:solidFill>
            </a:endParaRPr>
          </a:p>
          <a:p>
            <a:pPr lvl="0"/>
            <a:endParaRPr lang="en-US" sz="1200" b="1">
              <a:solidFill>
                <a:schemeClr val="accent3">
                  <a:lumMod val="50000"/>
                </a:schemeClr>
              </a:solidFill>
            </a:endParaRPr>
          </a:p>
          <a:p>
            <a:pPr lvl="0"/>
            <a:r>
              <a:rPr lang="en-US" sz="1200" b="1">
                <a:solidFill>
                  <a:schemeClr val="accent3">
                    <a:lumMod val="50000"/>
                  </a:schemeClr>
                </a:solidFill>
              </a:rPr>
              <a:t>39 Defense Attaché Offices</a:t>
            </a:r>
            <a:endParaRPr lang="en-US" sz="800" b="1">
              <a:solidFill>
                <a:schemeClr val="accent3">
                  <a:lumMod val="50000"/>
                </a:schemeClr>
              </a:solidFill>
            </a:endParaRPr>
          </a:p>
          <a:p>
            <a:pPr lvl="0"/>
            <a:r>
              <a:rPr lang="en-US" sz="800" b="1">
                <a:solidFill>
                  <a:schemeClr val="accent3">
                    <a:lumMod val="50000"/>
                  </a:schemeClr>
                </a:solidFill>
              </a:rPr>
              <a:t>Maintaining Relationships with 52 Countries</a:t>
            </a:r>
            <a:endParaRPr lang="en-US" sz="700" b="1">
              <a:solidFill>
                <a:schemeClr val="accent3">
                  <a:lumMod val="50000"/>
                </a:schemeClr>
              </a:solidFill>
            </a:endParaRPr>
          </a:p>
          <a:p>
            <a:pPr lvl="0"/>
            <a:endParaRPr lang="en-US" sz="1200" b="1">
              <a:solidFill>
                <a:schemeClr val="accent3">
                  <a:lumMod val="50000"/>
                </a:schemeClr>
              </a:solidFill>
            </a:endParaRPr>
          </a:p>
          <a:p>
            <a:pPr lvl="0"/>
            <a:endParaRPr lang="en-US" sz="1200" b="1">
              <a:solidFill>
                <a:schemeClr val="accent3">
                  <a:lumMod val="50000"/>
                </a:schemeClr>
              </a:solidFill>
            </a:endParaRPr>
          </a:p>
          <a:p>
            <a:pPr lvl="0"/>
            <a:r>
              <a:rPr lang="en-US" sz="1200" b="1">
                <a:solidFill>
                  <a:schemeClr val="accent3">
                    <a:lumMod val="50000"/>
                  </a:schemeClr>
                </a:solidFill>
              </a:rPr>
              <a:t>~$9.5 Billion to 46 Countries</a:t>
            </a:r>
            <a:endParaRPr lang="en-US" sz="800" b="1">
              <a:solidFill>
                <a:schemeClr val="accent3">
                  <a:lumMod val="50000"/>
                </a:schemeClr>
              </a:solidFill>
            </a:endParaRPr>
          </a:p>
          <a:p>
            <a:pPr lvl="0"/>
            <a:r>
              <a:rPr lang="en-US" sz="800" b="1">
                <a:solidFill>
                  <a:schemeClr val="accent3">
                    <a:lumMod val="50000"/>
                  </a:schemeClr>
                </a:solidFill>
              </a:rPr>
              <a:t>In Foreign Military Sales &amp; Training 2013-2022</a:t>
            </a:r>
            <a:endParaRPr lang="en-US" sz="700" b="1">
              <a:solidFill>
                <a:schemeClr val="accent3">
                  <a:lumMod val="50000"/>
                </a:schemeClr>
              </a:solidFill>
            </a:endParaRPr>
          </a:p>
          <a:p>
            <a:pPr lvl="0"/>
            <a:endParaRPr lang="en-US" sz="1200" b="1">
              <a:solidFill>
                <a:schemeClr val="accent3">
                  <a:lumMod val="50000"/>
                </a:schemeClr>
              </a:solidFill>
            </a:endParaRPr>
          </a:p>
          <a:p>
            <a:pPr lvl="0"/>
            <a:endParaRPr lang="en-US" sz="1200" b="1">
              <a:solidFill>
                <a:schemeClr val="accent3">
                  <a:lumMod val="50000"/>
                </a:schemeClr>
              </a:solidFill>
            </a:endParaRPr>
          </a:p>
          <a:p>
            <a:pPr lvl="0"/>
            <a:r>
              <a:rPr lang="en-US" sz="1200" b="1">
                <a:solidFill>
                  <a:schemeClr val="accent3">
                    <a:lumMod val="50000"/>
                  </a:schemeClr>
                </a:solidFill>
              </a:rPr>
              <a:t>$3.2 Billion and 60,251 Students Trained</a:t>
            </a:r>
            <a:endParaRPr lang="en-US" sz="800" b="1">
              <a:solidFill>
                <a:schemeClr val="accent3">
                  <a:lumMod val="50000"/>
                </a:schemeClr>
              </a:solidFill>
            </a:endParaRPr>
          </a:p>
          <a:p>
            <a:pPr lvl="0"/>
            <a:r>
              <a:rPr lang="en-US" sz="800" b="1">
                <a:solidFill>
                  <a:schemeClr val="accent3">
                    <a:lumMod val="50000"/>
                  </a:schemeClr>
                </a:solidFill>
              </a:rPr>
              <a:t>In Grant Security Sector Assistance 2012-2022</a:t>
            </a:r>
          </a:p>
          <a:p>
            <a:endParaRPr lang="en-US" sz="1200" b="1">
              <a:solidFill>
                <a:schemeClr val="accent3">
                  <a:lumMod val="50000"/>
                </a:schemeClr>
              </a:solidFill>
            </a:endParaRPr>
          </a:p>
          <a:p>
            <a:endParaRPr lang="en-US" sz="1200" b="1">
              <a:solidFill>
                <a:schemeClr val="accent3">
                  <a:lumMod val="50000"/>
                </a:schemeClr>
              </a:solidFill>
            </a:endParaRPr>
          </a:p>
          <a:p>
            <a:r>
              <a:rPr lang="en-US" sz="1100" b="1">
                <a:solidFill>
                  <a:schemeClr val="accent3">
                    <a:lumMod val="50000"/>
                  </a:schemeClr>
                </a:solidFill>
              </a:rPr>
              <a:t>14 Military Port Visits in 2022</a:t>
            </a:r>
            <a:endParaRPr lang="en-US" sz="700" b="1">
              <a:solidFill>
                <a:schemeClr val="accent3">
                  <a:lumMod val="50000"/>
                </a:schemeClr>
              </a:solidFill>
            </a:endParaRPr>
          </a:p>
          <a:p>
            <a:r>
              <a:rPr lang="en-US" sz="800" b="1">
                <a:solidFill>
                  <a:schemeClr val="accent3">
                    <a:lumMod val="50000"/>
                  </a:schemeClr>
                </a:solidFill>
              </a:rPr>
              <a:t>Demonstrating U.S. commitment to maritime security</a:t>
            </a:r>
            <a:endParaRPr lang="en-US" sz="600" b="1">
              <a:solidFill>
                <a:schemeClr val="accent3">
                  <a:lumMod val="50000"/>
                </a:schemeClr>
              </a:solidFill>
            </a:endParaRPr>
          </a:p>
          <a:p>
            <a:endParaRPr lang="en-US" sz="1200" b="1">
              <a:solidFill>
                <a:schemeClr val="accent3">
                  <a:lumMod val="50000"/>
                </a:schemeClr>
              </a:solidFill>
            </a:endParaRPr>
          </a:p>
          <a:p>
            <a:endParaRPr lang="en-US" sz="1200" b="1">
              <a:solidFill>
                <a:schemeClr val="accent3">
                  <a:lumMod val="50000"/>
                </a:schemeClr>
              </a:solidFill>
            </a:endParaRPr>
          </a:p>
          <a:p>
            <a:pPr lvl="0"/>
            <a:r>
              <a:rPr lang="en-US" sz="1100" b="1">
                <a:solidFill>
                  <a:schemeClr val="accent3">
                    <a:lumMod val="50000"/>
                  </a:schemeClr>
                </a:solidFill>
              </a:rPr>
              <a:t>8 Major Exercises</a:t>
            </a:r>
            <a:endParaRPr lang="en-US" sz="700" b="1">
              <a:solidFill>
                <a:schemeClr val="accent3">
                  <a:lumMod val="50000"/>
                </a:schemeClr>
              </a:solidFill>
            </a:endParaRPr>
          </a:p>
          <a:p>
            <a:pPr lvl="0"/>
            <a:r>
              <a:rPr lang="en-US" sz="800" b="1">
                <a:solidFill>
                  <a:schemeClr val="accent3">
                    <a:lumMod val="50000"/>
                  </a:schemeClr>
                </a:solidFill>
              </a:rPr>
              <a:t>In 11 host nations with 40+ participating nations</a:t>
            </a:r>
            <a:endParaRPr lang="en-US" sz="700" b="1">
              <a:solidFill>
                <a:schemeClr val="accent3">
                  <a:lumMod val="50000"/>
                </a:schemeClr>
              </a:solidFill>
            </a:endParaRPr>
          </a:p>
        </p:txBody>
      </p:sp>
      <p:sp>
        <p:nvSpPr>
          <p:cNvPr id="401" name="TextBox 400">
            <a:extLst>
              <a:ext uri="{FF2B5EF4-FFF2-40B4-BE49-F238E27FC236}">
                <a16:creationId xmlns:a16="http://schemas.microsoft.com/office/drawing/2014/main" id="{FF9D76F4-DB27-CA5D-512C-0B9ACD504C77}"/>
              </a:ext>
            </a:extLst>
          </p:cNvPr>
          <p:cNvSpPr txBox="1"/>
          <p:nvPr/>
        </p:nvSpPr>
        <p:spPr>
          <a:xfrm>
            <a:off x="7418889" y="773499"/>
            <a:ext cx="4286056" cy="3693319"/>
          </a:xfrm>
          <a:prstGeom prst="rect">
            <a:avLst/>
          </a:prstGeom>
          <a:noFill/>
        </p:spPr>
        <p:txBody>
          <a:bodyPr wrap="square" rtlCol="0">
            <a:spAutoFit/>
          </a:bodyPr>
          <a:lstStyle/>
          <a:p>
            <a:pPr algn="r"/>
            <a:r>
              <a:rPr lang="en-US" b="1">
                <a:solidFill>
                  <a:schemeClr val="accent3">
                    <a:lumMod val="50000"/>
                  </a:schemeClr>
                </a:solidFill>
              </a:rPr>
              <a:t>Diplomatic/Development/Economic</a:t>
            </a:r>
            <a:endParaRPr lang="en-US" sz="800" b="1">
              <a:solidFill>
                <a:schemeClr val="accent3">
                  <a:lumMod val="50000"/>
                </a:schemeClr>
              </a:solidFill>
            </a:endParaRPr>
          </a:p>
          <a:p>
            <a:pPr algn="r"/>
            <a:endParaRPr lang="en-US" sz="1200" b="1">
              <a:solidFill>
                <a:schemeClr val="accent3">
                  <a:lumMod val="50000"/>
                </a:schemeClr>
              </a:solidFill>
            </a:endParaRPr>
          </a:p>
          <a:p>
            <a:pPr algn="r"/>
            <a:r>
              <a:rPr lang="en-US" sz="1200" b="1">
                <a:solidFill>
                  <a:schemeClr val="accent3">
                    <a:lumMod val="50000"/>
                  </a:schemeClr>
                </a:solidFill>
              </a:rPr>
              <a:t>50 Diplomatic Missions</a:t>
            </a:r>
            <a:endParaRPr lang="en-US" sz="800" b="1">
              <a:solidFill>
                <a:schemeClr val="accent3">
                  <a:lumMod val="50000"/>
                </a:schemeClr>
              </a:solidFill>
            </a:endParaRPr>
          </a:p>
          <a:p>
            <a:pPr algn="r"/>
            <a:r>
              <a:rPr lang="en-US" sz="800" b="1">
                <a:solidFill>
                  <a:schemeClr val="accent3">
                    <a:lumMod val="50000"/>
                  </a:schemeClr>
                </a:solidFill>
              </a:rPr>
              <a:t>Out of 53 AFRICOM countries plus African Union</a:t>
            </a:r>
            <a:endParaRPr lang="en-US" sz="700" b="1">
              <a:solidFill>
                <a:schemeClr val="accent3">
                  <a:lumMod val="50000"/>
                </a:schemeClr>
              </a:solidFill>
            </a:endParaRPr>
          </a:p>
          <a:p>
            <a:pPr algn="r"/>
            <a:endParaRPr lang="en-US" sz="1200" b="1">
              <a:solidFill>
                <a:schemeClr val="accent3">
                  <a:lumMod val="50000"/>
                </a:schemeClr>
              </a:solidFill>
            </a:endParaRPr>
          </a:p>
          <a:p>
            <a:pPr algn="r"/>
            <a:endParaRPr lang="en-US" sz="1200" b="1">
              <a:solidFill>
                <a:schemeClr val="accent3">
                  <a:lumMod val="50000"/>
                </a:schemeClr>
              </a:solidFill>
            </a:endParaRPr>
          </a:p>
          <a:p>
            <a:pPr lvl="0" algn="r"/>
            <a:r>
              <a:rPr lang="en-US" sz="1200" b="1">
                <a:solidFill>
                  <a:schemeClr val="accent3">
                    <a:lumMod val="50000"/>
                  </a:schemeClr>
                </a:solidFill>
              </a:rPr>
              <a:t>~81 Visits</a:t>
            </a:r>
            <a:endParaRPr lang="en-US" sz="700" b="1">
              <a:solidFill>
                <a:schemeClr val="accent3">
                  <a:lumMod val="50000"/>
                </a:schemeClr>
              </a:solidFill>
            </a:endParaRPr>
          </a:p>
          <a:p>
            <a:pPr lvl="0" algn="r"/>
            <a:r>
              <a:rPr lang="en-US" sz="800" b="1">
                <a:solidFill>
                  <a:schemeClr val="accent3">
                    <a:lumMod val="50000"/>
                  </a:schemeClr>
                </a:solidFill>
              </a:rPr>
              <a:t>By Cabinet-level officials in last 10 years</a:t>
            </a:r>
            <a:endParaRPr lang="en-US" sz="700" b="1">
              <a:solidFill>
                <a:schemeClr val="accent3">
                  <a:lumMod val="50000"/>
                </a:schemeClr>
              </a:solidFill>
            </a:endParaRPr>
          </a:p>
          <a:p>
            <a:pPr lvl="0" algn="r"/>
            <a:endParaRPr lang="en-US" sz="1200" b="1">
              <a:solidFill>
                <a:schemeClr val="accent3">
                  <a:lumMod val="50000"/>
                </a:schemeClr>
              </a:solidFill>
            </a:endParaRPr>
          </a:p>
          <a:p>
            <a:pPr lvl="0" algn="r"/>
            <a:endParaRPr lang="en-US" sz="1200" b="1">
              <a:solidFill>
                <a:schemeClr val="accent3">
                  <a:lumMod val="50000"/>
                </a:schemeClr>
              </a:solidFill>
            </a:endParaRPr>
          </a:p>
          <a:p>
            <a:pPr lvl="0" algn="r"/>
            <a:r>
              <a:rPr lang="en-US" sz="1200" b="1">
                <a:solidFill>
                  <a:schemeClr val="accent3">
                    <a:lumMod val="50000"/>
                  </a:schemeClr>
                </a:solidFill>
              </a:rPr>
              <a:t>$521 Billion</a:t>
            </a:r>
            <a:endParaRPr lang="en-US" sz="800" b="1">
              <a:solidFill>
                <a:schemeClr val="accent3">
                  <a:lumMod val="50000"/>
                </a:schemeClr>
              </a:solidFill>
            </a:endParaRPr>
          </a:p>
          <a:p>
            <a:pPr lvl="0" algn="r"/>
            <a:r>
              <a:rPr lang="en-US" sz="800" b="1">
                <a:solidFill>
                  <a:schemeClr val="accent3">
                    <a:lumMod val="50000"/>
                  </a:schemeClr>
                </a:solidFill>
              </a:rPr>
              <a:t>In Foreign Direct Investment 2012-2021</a:t>
            </a:r>
            <a:endParaRPr lang="en-US" sz="700" b="1">
              <a:solidFill>
                <a:schemeClr val="accent3">
                  <a:lumMod val="50000"/>
                </a:schemeClr>
              </a:solidFill>
            </a:endParaRPr>
          </a:p>
          <a:p>
            <a:pPr lvl="0" algn="r"/>
            <a:endParaRPr lang="en-US" sz="1200" b="1">
              <a:solidFill>
                <a:schemeClr val="accent3">
                  <a:lumMod val="50000"/>
                </a:schemeClr>
              </a:solidFill>
            </a:endParaRPr>
          </a:p>
          <a:p>
            <a:pPr lvl="0" algn="r"/>
            <a:endParaRPr lang="en-US" sz="1200" b="1">
              <a:solidFill>
                <a:schemeClr val="accent3">
                  <a:lumMod val="50000"/>
                </a:schemeClr>
              </a:solidFill>
            </a:endParaRPr>
          </a:p>
          <a:p>
            <a:pPr lvl="0" algn="r"/>
            <a:r>
              <a:rPr lang="en-US" sz="1200" b="1">
                <a:solidFill>
                  <a:schemeClr val="accent3">
                    <a:lumMod val="50000"/>
                  </a:schemeClr>
                </a:solidFill>
              </a:rPr>
              <a:t>$90.4 Billion</a:t>
            </a:r>
            <a:endParaRPr lang="en-US" sz="800" b="1">
              <a:solidFill>
                <a:schemeClr val="accent3">
                  <a:lumMod val="50000"/>
                </a:schemeClr>
              </a:solidFill>
            </a:endParaRPr>
          </a:p>
          <a:p>
            <a:pPr lvl="0" algn="r"/>
            <a:r>
              <a:rPr lang="en-US" sz="800" b="1">
                <a:solidFill>
                  <a:schemeClr val="accent3">
                    <a:lumMod val="50000"/>
                  </a:schemeClr>
                </a:solidFill>
              </a:rPr>
              <a:t>In USAID Investment 2012-2022</a:t>
            </a:r>
            <a:endParaRPr lang="en-US" sz="700" b="1">
              <a:solidFill>
                <a:schemeClr val="accent3">
                  <a:lumMod val="50000"/>
                </a:schemeClr>
              </a:solidFill>
            </a:endParaRPr>
          </a:p>
          <a:p>
            <a:pPr lvl="0" algn="r"/>
            <a:endParaRPr lang="en-US" sz="1200" b="1">
              <a:solidFill>
                <a:schemeClr val="accent3">
                  <a:lumMod val="50000"/>
                </a:schemeClr>
              </a:solidFill>
            </a:endParaRPr>
          </a:p>
          <a:p>
            <a:pPr lvl="0" algn="r"/>
            <a:endParaRPr lang="en-US" sz="1200" b="1">
              <a:solidFill>
                <a:schemeClr val="accent3">
                  <a:lumMod val="50000"/>
                </a:schemeClr>
              </a:solidFill>
            </a:endParaRPr>
          </a:p>
          <a:p>
            <a:pPr algn="r"/>
            <a:r>
              <a:rPr lang="en-US" sz="1200" b="1">
                <a:solidFill>
                  <a:schemeClr val="accent3">
                    <a:lumMod val="50000"/>
                  </a:schemeClr>
                </a:solidFill>
              </a:rPr>
              <a:t>~516,000</a:t>
            </a:r>
            <a:endParaRPr lang="en-US" sz="800" b="1">
              <a:solidFill>
                <a:schemeClr val="accent3">
                  <a:lumMod val="50000"/>
                </a:schemeClr>
              </a:solidFill>
            </a:endParaRPr>
          </a:p>
          <a:p>
            <a:pPr algn="r"/>
            <a:r>
              <a:rPr lang="en-US" sz="800" b="1">
                <a:solidFill>
                  <a:schemeClr val="accent3">
                    <a:lumMod val="50000"/>
                  </a:schemeClr>
                </a:solidFill>
              </a:rPr>
              <a:t>U.S. citizens living in Africa</a:t>
            </a:r>
            <a:endParaRPr lang="en-US" sz="700" b="1">
              <a:solidFill>
                <a:schemeClr val="accent3">
                  <a:lumMod val="50000"/>
                </a:schemeClr>
              </a:solidFill>
            </a:endParaRPr>
          </a:p>
          <a:p>
            <a:endParaRPr lang="en-US" sz="800" b="1">
              <a:solidFill>
                <a:schemeClr val="accent3">
                  <a:lumMod val="50000"/>
                </a:schemeClr>
              </a:solidFill>
            </a:endParaRPr>
          </a:p>
        </p:txBody>
      </p:sp>
      <p:grpSp>
        <p:nvGrpSpPr>
          <p:cNvPr id="449" name="Group 448">
            <a:extLst>
              <a:ext uri="{FF2B5EF4-FFF2-40B4-BE49-F238E27FC236}">
                <a16:creationId xmlns:a16="http://schemas.microsoft.com/office/drawing/2014/main" id="{6FD81D16-15F3-EBA6-2E97-7CE9E626A5D7}"/>
              </a:ext>
            </a:extLst>
          </p:cNvPr>
          <p:cNvGrpSpPr/>
          <p:nvPr/>
        </p:nvGrpSpPr>
        <p:grpSpPr>
          <a:xfrm>
            <a:off x="3834133" y="1191952"/>
            <a:ext cx="4858835" cy="4702870"/>
            <a:chOff x="2310132" y="1191952"/>
            <a:chExt cx="4858835" cy="4702870"/>
          </a:xfrm>
        </p:grpSpPr>
        <p:sp>
          <p:nvSpPr>
            <p:cNvPr id="59" name="Freeform 67">
              <a:extLst>
                <a:ext uri="{FF2B5EF4-FFF2-40B4-BE49-F238E27FC236}">
                  <a16:creationId xmlns:a16="http://schemas.microsoft.com/office/drawing/2014/main" id="{75F7E7A5-16F9-C9DC-39D0-D2B83468CF5F}"/>
                </a:ext>
              </a:extLst>
            </p:cNvPr>
            <p:cNvSpPr>
              <a:spLocks/>
            </p:cNvSpPr>
            <p:nvPr/>
          </p:nvSpPr>
          <p:spPr bwMode="auto">
            <a:xfrm>
              <a:off x="4515874" y="5013559"/>
              <a:ext cx="1068106" cy="881263"/>
            </a:xfrm>
            <a:custGeom>
              <a:avLst/>
              <a:gdLst>
                <a:gd name="T0" fmla="*/ 19 w 804"/>
                <a:gd name="T1" fmla="*/ 330 h 710"/>
                <a:gd name="T2" fmla="*/ 40 w 804"/>
                <a:gd name="T3" fmla="*/ 330 h 710"/>
                <a:gd name="T4" fmla="*/ 55 w 804"/>
                <a:gd name="T5" fmla="*/ 356 h 710"/>
                <a:gd name="T6" fmla="*/ 86 w 804"/>
                <a:gd name="T7" fmla="*/ 367 h 710"/>
                <a:gd name="T8" fmla="*/ 135 w 804"/>
                <a:gd name="T9" fmla="*/ 370 h 710"/>
                <a:gd name="T10" fmla="*/ 153 w 804"/>
                <a:gd name="T11" fmla="*/ 347 h 710"/>
                <a:gd name="T12" fmla="*/ 177 w 804"/>
                <a:gd name="T13" fmla="*/ 143 h 710"/>
                <a:gd name="T14" fmla="*/ 195 w 804"/>
                <a:gd name="T15" fmla="*/ 160 h 710"/>
                <a:gd name="T16" fmla="*/ 204 w 804"/>
                <a:gd name="T17" fmla="*/ 178 h 710"/>
                <a:gd name="T18" fmla="*/ 211 w 804"/>
                <a:gd name="T19" fmla="*/ 198 h 710"/>
                <a:gd name="T20" fmla="*/ 207 w 804"/>
                <a:gd name="T21" fmla="*/ 229 h 710"/>
                <a:gd name="T22" fmla="*/ 208 w 804"/>
                <a:gd name="T23" fmla="*/ 256 h 710"/>
                <a:gd name="T24" fmla="*/ 241 w 804"/>
                <a:gd name="T25" fmla="*/ 253 h 710"/>
                <a:gd name="T26" fmla="*/ 275 w 804"/>
                <a:gd name="T27" fmla="*/ 241 h 710"/>
                <a:gd name="T28" fmla="*/ 293 w 804"/>
                <a:gd name="T29" fmla="*/ 220 h 710"/>
                <a:gd name="T30" fmla="*/ 308 w 804"/>
                <a:gd name="T31" fmla="*/ 201 h 710"/>
                <a:gd name="T32" fmla="*/ 316 w 804"/>
                <a:gd name="T33" fmla="*/ 177 h 710"/>
                <a:gd name="T34" fmla="*/ 335 w 804"/>
                <a:gd name="T35" fmla="*/ 169 h 710"/>
                <a:gd name="T36" fmla="*/ 351 w 804"/>
                <a:gd name="T37" fmla="*/ 175 h 710"/>
                <a:gd name="T38" fmla="*/ 364 w 804"/>
                <a:gd name="T39" fmla="*/ 186 h 710"/>
                <a:gd name="T40" fmla="*/ 381 w 804"/>
                <a:gd name="T41" fmla="*/ 190 h 710"/>
                <a:gd name="T42" fmla="*/ 409 w 804"/>
                <a:gd name="T43" fmla="*/ 198 h 710"/>
                <a:gd name="T44" fmla="*/ 433 w 804"/>
                <a:gd name="T45" fmla="*/ 195 h 710"/>
                <a:gd name="T46" fmla="*/ 459 w 804"/>
                <a:gd name="T47" fmla="*/ 141 h 710"/>
                <a:gd name="T48" fmla="*/ 499 w 804"/>
                <a:gd name="T49" fmla="*/ 119 h 710"/>
                <a:gd name="T50" fmla="*/ 513 w 804"/>
                <a:gd name="T51" fmla="*/ 94 h 710"/>
                <a:gd name="T52" fmla="*/ 524 w 804"/>
                <a:gd name="T53" fmla="*/ 75 h 710"/>
                <a:gd name="T54" fmla="*/ 543 w 804"/>
                <a:gd name="T55" fmla="*/ 65 h 710"/>
                <a:gd name="T56" fmla="*/ 562 w 804"/>
                <a:gd name="T57" fmla="*/ 46 h 710"/>
                <a:gd name="T58" fmla="*/ 597 w 804"/>
                <a:gd name="T59" fmla="*/ 22 h 710"/>
                <a:gd name="T60" fmla="*/ 631 w 804"/>
                <a:gd name="T61" fmla="*/ 4 h 710"/>
                <a:gd name="T62" fmla="*/ 685 w 804"/>
                <a:gd name="T63" fmla="*/ 11 h 710"/>
                <a:gd name="T64" fmla="*/ 723 w 804"/>
                <a:gd name="T65" fmla="*/ 13 h 710"/>
                <a:gd name="T66" fmla="*/ 727 w 804"/>
                <a:gd name="T67" fmla="*/ 194 h 710"/>
                <a:gd name="T68" fmla="*/ 715 w 804"/>
                <a:gd name="T69" fmla="*/ 268 h 710"/>
                <a:gd name="T70" fmla="*/ 803 w 804"/>
                <a:gd name="T71" fmla="*/ 261 h 710"/>
                <a:gd name="T72" fmla="*/ 780 w 804"/>
                <a:gd name="T73" fmla="*/ 346 h 710"/>
                <a:gd name="T74" fmla="*/ 719 w 804"/>
                <a:gd name="T75" fmla="*/ 408 h 710"/>
                <a:gd name="T76" fmla="*/ 697 w 804"/>
                <a:gd name="T77" fmla="*/ 451 h 710"/>
                <a:gd name="T78" fmla="*/ 654 w 804"/>
                <a:gd name="T79" fmla="*/ 511 h 710"/>
                <a:gd name="T80" fmla="*/ 619 w 804"/>
                <a:gd name="T81" fmla="*/ 546 h 710"/>
                <a:gd name="T82" fmla="*/ 587 w 804"/>
                <a:gd name="T83" fmla="*/ 580 h 710"/>
                <a:gd name="T84" fmla="*/ 539 w 804"/>
                <a:gd name="T85" fmla="*/ 618 h 710"/>
                <a:gd name="T86" fmla="*/ 489 w 804"/>
                <a:gd name="T87" fmla="*/ 646 h 710"/>
                <a:gd name="T88" fmla="*/ 451 w 804"/>
                <a:gd name="T89" fmla="*/ 662 h 710"/>
                <a:gd name="T90" fmla="*/ 408 w 804"/>
                <a:gd name="T91" fmla="*/ 672 h 710"/>
                <a:gd name="T92" fmla="*/ 339 w 804"/>
                <a:gd name="T93" fmla="*/ 664 h 710"/>
                <a:gd name="T94" fmla="*/ 284 w 804"/>
                <a:gd name="T95" fmla="*/ 663 h 710"/>
                <a:gd name="T96" fmla="*/ 243 w 804"/>
                <a:gd name="T97" fmla="*/ 684 h 710"/>
                <a:gd name="T98" fmla="*/ 185 w 804"/>
                <a:gd name="T99" fmla="*/ 699 h 710"/>
                <a:gd name="T100" fmla="*/ 150 w 804"/>
                <a:gd name="T101" fmla="*/ 699 h 710"/>
                <a:gd name="T102" fmla="*/ 131 w 804"/>
                <a:gd name="T103" fmla="*/ 684 h 710"/>
                <a:gd name="T104" fmla="*/ 103 w 804"/>
                <a:gd name="T105" fmla="*/ 665 h 710"/>
                <a:gd name="T106" fmla="*/ 93 w 804"/>
                <a:gd name="T107" fmla="*/ 668 h 710"/>
                <a:gd name="T108" fmla="*/ 91 w 804"/>
                <a:gd name="T109" fmla="*/ 633 h 710"/>
                <a:gd name="T110" fmla="*/ 81 w 804"/>
                <a:gd name="T111" fmla="*/ 612 h 710"/>
                <a:gd name="T112" fmla="*/ 69 w 804"/>
                <a:gd name="T113" fmla="*/ 590 h 710"/>
                <a:gd name="T114" fmla="*/ 93 w 804"/>
                <a:gd name="T115" fmla="*/ 571 h 710"/>
                <a:gd name="T116" fmla="*/ 86 w 804"/>
                <a:gd name="T117" fmla="*/ 527 h 710"/>
                <a:gd name="T118" fmla="*/ 56 w 804"/>
                <a:gd name="T119" fmla="*/ 480 h 710"/>
                <a:gd name="T120" fmla="*/ 38 w 804"/>
                <a:gd name="T121" fmla="*/ 437 h 710"/>
                <a:gd name="T122" fmla="*/ 25 w 804"/>
                <a:gd name="T123" fmla="*/ 396 h 710"/>
                <a:gd name="T124" fmla="*/ 6 w 804"/>
                <a:gd name="T125" fmla="*/ 36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4" h="710">
                  <a:moveTo>
                    <a:pt x="1" y="352"/>
                  </a:moveTo>
                  <a:cubicBezTo>
                    <a:pt x="1" y="352"/>
                    <a:pt x="0" y="350"/>
                    <a:pt x="1" y="350"/>
                  </a:cubicBezTo>
                  <a:cubicBezTo>
                    <a:pt x="1" y="350"/>
                    <a:pt x="2" y="349"/>
                    <a:pt x="3" y="349"/>
                  </a:cubicBezTo>
                  <a:cubicBezTo>
                    <a:pt x="4" y="348"/>
                    <a:pt x="4" y="349"/>
                    <a:pt x="5" y="349"/>
                  </a:cubicBezTo>
                  <a:cubicBezTo>
                    <a:pt x="6" y="349"/>
                    <a:pt x="6" y="348"/>
                    <a:pt x="7" y="348"/>
                  </a:cubicBezTo>
                  <a:cubicBezTo>
                    <a:pt x="7" y="347"/>
                    <a:pt x="8" y="347"/>
                    <a:pt x="8" y="346"/>
                  </a:cubicBezTo>
                  <a:cubicBezTo>
                    <a:pt x="9" y="346"/>
                    <a:pt x="9" y="346"/>
                    <a:pt x="9" y="345"/>
                  </a:cubicBezTo>
                  <a:cubicBezTo>
                    <a:pt x="10" y="345"/>
                    <a:pt x="10" y="344"/>
                    <a:pt x="11" y="344"/>
                  </a:cubicBezTo>
                  <a:cubicBezTo>
                    <a:pt x="11" y="344"/>
                    <a:pt x="12" y="344"/>
                    <a:pt x="12" y="344"/>
                  </a:cubicBezTo>
                  <a:cubicBezTo>
                    <a:pt x="12" y="344"/>
                    <a:pt x="12" y="344"/>
                    <a:pt x="13" y="345"/>
                  </a:cubicBezTo>
                  <a:cubicBezTo>
                    <a:pt x="13" y="345"/>
                    <a:pt x="13" y="345"/>
                    <a:pt x="14" y="345"/>
                  </a:cubicBezTo>
                  <a:cubicBezTo>
                    <a:pt x="15" y="345"/>
                    <a:pt x="14" y="345"/>
                    <a:pt x="15" y="344"/>
                  </a:cubicBezTo>
                  <a:cubicBezTo>
                    <a:pt x="15" y="344"/>
                    <a:pt x="15" y="343"/>
                    <a:pt x="15" y="343"/>
                  </a:cubicBezTo>
                  <a:cubicBezTo>
                    <a:pt x="16" y="343"/>
                    <a:pt x="16" y="342"/>
                    <a:pt x="16" y="342"/>
                  </a:cubicBezTo>
                  <a:cubicBezTo>
                    <a:pt x="17" y="341"/>
                    <a:pt x="16" y="341"/>
                    <a:pt x="16" y="340"/>
                  </a:cubicBezTo>
                  <a:cubicBezTo>
                    <a:pt x="15" y="339"/>
                    <a:pt x="16" y="339"/>
                    <a:pt x="16" y="339"/>
                  </a:cubicBezTo>
                  <a:cubicBezTo>
                    <a:pt x="16" y="339"/>
                    <a:pt x="17" y="338"/>
                    <a:pt x="18" y="338"/>
                  </a:cubicBezTo>
                  <a:cubicBezTo>
                    <a:pt x="19" y="338"/>
                    <a:pt x="18" y="338"/>
                    <a:pt x="18" y="338"/>
                  </a:cubicBezTo>
                  <a:cubicBezTo>
                    <a:pt x="17" y="337"/>
                    <a:pt x="18" y="337"/>
                    <a:pt x="18" y="337"/>
                  </a:cubicBezTo>
                  <a:cubicBezTo>
                    <a:pt x="17" y="336"/>
                    <a:pt x="17" y="336"/>
                    <a:pt x="16" y="335"/>
                  </a:cubicBezTo>
                  <a:cubicBezTo>
                    <a:pt x="16" y="335"/>
                    <a:pt x="15" y="334"/>
                    <a:pt x="15" y="333"/>
                  </a:cubicBezTo>
                  <a:cubicBezTo>
                    <a:pt x="15" y="332"/>
                    <a:pt x="16" y="332"/>
                    <a:pt x="16" y="332"/>
                  </a:cubicBezTo>
                  <a:cubicBezTo>
                    <a:pt x="16" y="332"/>
                    <a:pt x="16" y="332"/>
                    <a:pt x="17" y="333"/>
                  </a:cubicBezTo>
                  <a:cubicBezTo>
                    <a:pt x="17" y="333"/>
                    <a:pt x="18" y="333"/>
                    <a:pt x="18" y="333"/>
                  </a:cubicBezTo>
                  <a:cubicBezTo>
                    <a:pt x="19" y="333"/>
                    <a:pt x="19" y="332"/>
                    <a:pt x="19" y="331"/>
                  </a:cubicBezTo>
                  <a:cubicBezTo>
                    <a:pt x="19" y="331"/>
                    <a:pt x="19" y="331"/>
                    <a:pt x="18" y="330"/>
                  </a:cubicBezTo>
                  <a:cubicBezTo>
                    <a:pt x="16" y="328"/>
                    <a:pt x="18" y="330"/>
                    <a:pt x="19" y="330"/>
                  </a:cubicBezTo>
                  <a:cubicBezTo>
                    <a:pt x="20" y="329"/>
                    <a:pt x="20" y="329"/>
                    <a:pt x="20" y="329"/>
                  </a:cubicBezTo>
                  <a:cubicBezTo>
                    <a:pt x="20" y="329"/>
                    <a:pt x="20" y="328"/>
                    <a:pt x="19" y="328"/>
                  </a:cubicBezTo>
                  <a:cubicBezTo>
                    <a:pt x="19" y="327"/>
                    <a:pt x="19" y="327"/>
                    <a:pt x="19" y="327"/>
                  </a:cubicBezTo>
                  <a:cubicBezTo>
                    <a:pt x="20" y="327"/>
                    <a:pt x="19" y="327"/>
                    <a:pt x="20" y="327"/>
                  </a:cubicBezTo>
                  <a:cubicBezTo>
                    <a:pt x="20" y="327"/>
                    <a:pt x="20" y="327"/>
                    <a:pt x="21" y="327"/>
                  </a:cubicBezTo>
                  <a:cubicBezTo>
                    <a:pt x="21" y="327"/>
                    <a:pt x="22" y="327"/>
                    <a:pt x="22" y="327"/>
                  </a:cubicBezTo>
                  <a:cubicBezTo>
                    <a:pt x="22" y="327"/>
                    <a:pt x="22" y="325"/>
                    <a:pt x="22" y="324"/>
                  </a:cubicBezTo>
                  <a:cubicBezTo>
                    <a:pt x="22" y="324"/>
                    <a:pt x="22" y="324"/>
                    <a:pt x="22" y="323"/>
                  </a:cubicBezTo>
                  <a:cubicBezTo>
                    <a:pt x="22" y="323"/>
                    <a:pt x="22" y="322"/>
                    <a:pt x="23" y="322"/>
                  </a:cubicBezTo>
                  <a:cubicBezTo>
                    <a:pt x="23" y="322"/>
                    <a:pt x="24" y="322"/>
                    <a:pt x="24" y="322"/>
                  </a:cubicBezTo>
                  <a:cubicBezTo>
                    <a:pt x="25" y="322"/>
                    <a:pt x="25" y="322"/>
                    <a:pt x="26" y="321"/>
                  </a:cubicBezTo>
                  <a:cubicBezTo>
                    <a:pt x="27" y="321"/>
                    <a:pt x="26" y="321"/>
                    <a:pt x="26" y="321"/>
                  </a:cubicBezTo>
                  <a:cubicBezTo>
                    <a:pt x="27" y="321"/>
                    <a:pt x="27" y="321"/>
                    <a:pt x="28" y="322"/>
                  </a:cubicBezTo>
                  <a:cubicBezTo>
                    <a:pt x="28" y="322"/>
                    <a:pt x="28" y="322"/>
                    <a:pt x="28" y="321"/>
                  </a:cubicBezTo>
                  <a:cubicBezTo>
                    <a:pt x="29" y="321"/>
                    <a:pt x="28" y="321"/>
                    <a:pt x="29" y="320"/>
                  </a:cubicBezTo>
                  <a:cubicBezTo>
                    <a:pt x="29" y="320"/>
                    <a:pt x="30" y="320"/>
                    <a:pt x="30" y="320"/>
                  </a:cubicBezTo>
                  <a:cubicBezTo>
                    <a:pt x="31" y="320"/>
                    <a:pt x="31" y="320"/>
                    <a:pt x="31" y="319"/>
                  </a:cubicBezTo>
                  <a:cubicBezTo>
                    <a:pt x="31" y="319"/>
                    <a:pt x="32" y="320"/>
                    <a:pt x="32" y="320"/>
                  </a:cubicBezTo>
                  <a:cubicBezTo>
                    <a:pt x="32" y="321"/>
                    <a:pt x="33" y="321"/>
                    <a:pt x="33" y="322"/>
                  </a:cubicBezTo>
                  <a:cubicBezTo>
                    <a:pt x="34" y="323"/>
                    <a:pt x="34" y="323"/>
                    <a:pt x="34" y="323"/>
                  </a:cubicBezTo>
                  <a:cubicBezTo>
                    <a:pt x="35" y="323"/>
                    <a:pt x="36" y="323"/>
                    <a:pt x="37" y="323"/>
                  </a:cubicBezTo>
                  <a:cubicBezTo>
                    <a:pt x="37" y="323"/>
                    <a:pt x="37" y="324"/>
                    <a:pt x="37" y="324"/>
                  </a:cubicBezTo>
                  <a:cubicBezTo>
                    <a:pt x="37" y="325"/>
                    <a:pt x="36" y="326"/>
                    <a:pt x="36" y="326"/>
                  </a:cubicBezTo>
                  <a:cubicBezTo>
                    <a:pt x="36" y="326"/>
                    <a:pt x="37" y="329"/>
                    <a:pt x="37" y="329"/>
                  </a:cubicBezTo>
                  <a:cubicBezTo>
                    <a:pt x="37" y="330"/>
                    <a:pt x="38" y="330"/>
                    <a:pt x="38" y="331"/>
                  </a:cubicBezTo>
                  <a:cubicBezTo>
                    <a:pt x="39" y="331"/>
                    <a:pt x="39" y="331"/>
                    <a:pt x="40" y="331"/>
                  </a:cubicBezTo>
                  <a:cubicBezTo>
                    <a:pt x="40" y="330"/>
                    <a:pt x="40" y="330"/>
                    <a:pt x="40" y="330"/>
                  </a:cubicBezTo>
                  <a:cubicBezTo>
                    <a:pt x="41" y="330"/>
                    <a:pt x="41" y="331"/>
                    <a:pt x="41" y="331"/>
                  </a:cubicBezTo>
                  <a:cubicBezTo>
                    <a:pt x="41" y="331"/>
                    <a:pt x="42" y="330"/>
                    <a:pt x="42" y="330"/>
                  </a:cubicBezTo>
                  <a:cubicBezTo>
                    <a:pt x="42" y="329"/>
                    <a:pt x="42" y="329"/>
                    <a:pt x="43" y="330"/>
                  </a:cubicBezTo>
                  <a:cubicBezTo>
                    <a:pt x="43" y="330"/>
                    <a:pt x="44" y="330"/>
                    <a:pt x="44" y="330"/>
                  </a:cubicBezTo>
                  <a:cubicBezTo>
                    <a:pt x="44" y="331"/>
                    <a:pt x="44" y="332"/>
                    <a:pt x="44" y="332"/>
                  </a:cubicBezTo>
                  <a:cubicBezTo>
                    <a:pt x="45" y="332"/>
                    <a:pt x="45" y="333"/>
                    <a:pt x="45" y="333"/>
                  </a:cubicBezTo>
                  <a:cubicBezTo>
                    <a:pt x="46" y="334"/>
                    <a:pt x="45" y="334"/>
                    <a:pt x="46" y="335"/>
                  </a:cubicBezTo>
                  <a:cubicBezTo>
                    <a:pt x="46" y="335"/>
                    <a:pt x="47" y="336"/>
                    <a:pt x="47" y="337"/>
                  </a:cubicBezTo>
                  <a:cubicBezTo>
                    <a:pt x="48" y="338"/>
                    <a:pt x="47" y="337"/>
                    <a:pt x="47" y="338"/>
                  </a:cubicBezTo>
                  <a:cubicBezTo>
                    <a:pt x="47" y="340"/>
                    <a:pt x="47" y="340"/>
                    <a:pt x="47" y="340"/>
                  </a:cubicBezTo>
                  <a:cubicBezTo>
                    <a:pt x="47" y="341"/>
                    <a:pt x="46" y="341"/>
                    <a:pt x="46" y="341"/>
                  </a:cubicBezTo>
                  <a:cubicBezTo>
                    <a:pt x="45" y="342"/>
                    <a:pt x="45" y="342"/>
                    <a:pt x="44" y="342"/>
                  </a:cubicBezTo>
                  <a:cubicBezTo>
                    <a:pt x="44" y="342"/>
                    <a:pt x="44" y="342"/>
                    <a:pt x="44" y="343"/>
                  </a:cubicBezTo>
                  <a:cubicBezTo>
                    <a:pt x="43" y="344"/>
                    <a:pt x="44" y="344"/>
                    <a:pt x="44" y="345"/>
                  </a:cubicBezTo>
                  <a:cubicBezTo>
                    <a:pt x="45" y="346"/>
                    <a:pt x="45" y="346"/>
                    <a:pt x="45" y="347"/>
                  </a:cubicBezTo>
                  <a:cubicBezTo>
                    <a:pt x="46" y="348"/>
                    <a:pt x="45" y="348"/>
                    <a:pt x="46" y="348"/>
                  </a:cubicBezTo>
                  <a:cubicBezTo>
                    <a:pt x="46" y="349"/>
                    <a:pt x="47" y="349"/>
                    <a:pt x="47" y="349"/>
                  </a:cubicBezTo>
                  <a:cubicBezTo>
                    <a:pt x="48" y="349"/>
                    <a:pt x="48" y="349"/>
                    <a:pt x="48" y="350"/>
                  </a:cubicBezTo>
                  <a:cubicBezTo>
                    <a:pt x="48" y="350"/>
                    <a:pt x="48" y="350"/>
                    <a:pt x="48" y="350"/>
                  </a:cubicBezTo>
                  <a:cubicBezTo>
                    <a:pt x="48" y="351"/>
                    <a:pt x="48" y="351"/>
                    <a:pt x="48" y="352"/>
                  </a:cubicBezTo>
                  <a:cubicBezTo>
                    <a:pt x="48" y="353"/>
                    <a:pt x="48" y="354"/>
                    <a:pt x="48" y="355"/>
                  </a:cubicBezTo>
                  <a:cubicBezTo>
                    <a:pt x="48" y="356"/>
                    <a:pt x="48" y="355"/>
                    <a:pt x="47" y="356"/>
                  </a:cubicBezTo>
                  <a:cubicBezTo>
                    <a:pt x="47" y="357"/>
                    <a:pt x="47" y="357"/>
                    <a:pt x="48" y="357"/>
                  </a:cubicBezTo>
                  <a:cubicBezTo>
                    <a:pt x="49" y="358"/>
                    <a:pt x="49" y="357"/>
                    <a:pt x="50" y="357"/>
                  </a:cubicBezTo>
                  <a:cubicBezTo>
                    <a:pt x="51" y="357"/>
                    <a:pt x="51" y="356"/>
                    <a:pt x="51" y="356"/>
                  </a:cubicBezTo>
                  <a:cubicBezTo>
                    <a:pt x="52" y="356"/>
                    <a:pt x="52" y="356"/>
                    <a:pt x="53" y="356"/>
                  </a:cubicBezTo>
                  <a:cubicBezTo>
                    <a:pt x="54" y="357"/>
                    <a:pt x="55" y="356"/>
                    <a:pt x="55" y="356"/>
                  </a:cubicBezTo>
                  <a:cubicBezTo>
                    <a:pt x="56" y="356"/>
                    <a:pt x="56" y="356"/>
                    <a:pt x="56" y="356"/>
                  </a:cubicBezTo>
                  <a:cubicBezTo>
                    <a:pt x="56" y="356"/>
                    <a:pt x="56" y="356"/>
                    <a:pt x="56" y="356"/>
                  </a:cubicBezTo>
                  <a:cubicBezTo>
                    <a:pt x="56" y="357"/>
                    <a:pt x="56" y="357"/>
                    <a:pt x="56" y="357"/>
                  </a:cubicBezTo>
                  <a:cubicBezTo>
                    <a:pt x="56" y="358"/>
                    <a:pt x="57" y="358"/>
                    <a:pt x="57" y="359"/>
                  </a:cubicBezTo>
                  <a:cubicBezTo>
                    <a:pt x="57" y="359"/>
                    <a:pt x="57" y="359"/>
                    <a:pt x="57" y="360"/>
                  </a:cubicBezTo>
                  <a:cubicBezTo>
                    <a:pt x="58" y="360"/>
                    <a:pt x="58" y="360"/>
                    <a:pt x="59" y="360"/>
                  </a:cubicBezTo>
                  <a:cubicBezTo>
                    <a:pt x="60" y="360"/>
                    <a:pt x="60" y="359"/>
                    <a:pt x="61" y="359"/>
                  </a:cubicBezTo>
                  <a:cubicBezTo>
                    <a:pt x="62" y="359"/>
                    <a:pt x="61" y="359"/>
                    <a:pt x="62" y="360"/>
                  </a:cubicBezTo>
                  <a:cubicBezTo>
                    <a:pt x="62" y="360"/>
                    <a:pt x="62" y="360"/>
                    <a:pt x="63" y="360"/>
                  </a:cubicBezTo>
                  <a:cubicBezTo>
                    <a:pt x="63" y="359"/>
                    <a:pt x="63" y="359"/>
                    <a:pt x="64" y="359"/>
                  </a:cubicBezTo>
                  <a:cubicBezTo>
                    <a:pt x="65" y="358"/>
                    <a:pt x="65" y="359"/>
                    <a:pt x="65" y="359"/>
                  </a:cubicBezTo>
                  <a:cubicBezTo>
                    <a:pt x="66" y="360"/>
                    <a:pt x="66" y="359"/>
                    <a:pt x="67" y="360"/>
                  </a:cubicBezTo>
                  <a:cubicBezTo>
                    <a:pt x="67" y="360"/>
                    <a:pt x="68" y="360"/>
                    <a:pt x="69" y="360"/>
                  </a:cubicBezTo>
                  <a:cubicBezTo>
                    <a:pt x="70" y="360"/>
                    <a:pt x="70" y="360"/>
                    <a:pt x="71" y="360"/>
                  </a:cubicBezTo>
                  <a:cubicBezTo>
                    <a:pt x="73" y="360"/>
                    <a:pt x="72" y="360"/>
                    <a:pt x="72" y="360"/>
                  </a:cubicBezTo>
                  <a:cubicBezTo>
                    <a:pt x="72" y="361"/>
                    <a:pt x="72" y="361"/>
                    <a:pt x="73" y="361"/>
                  </a:cubicBezTo>
                  <a:cubicBezTo>
                    <a:pt x="73" y="362"/>
                    <a:pt x="74" y="361"/>
                    <a:pt x="74" y="361"/>
                  </a:cubicBezTo>
                  <a:cubicBezTo>
                    <a:pt x="75" y="361"/>
                    <a:pt x="75" y="362"/>
                    <a:pt x="76" y="363"/>
                  </a:cubicBezTo>
                  <a:cubicBezTo>
                    <a:pt x="77" y="363"/>
                    <a:pt x="76" y="364"/>
                    <a:pt x="77" y="364"/>
                  </a:cubicBezTo>
                  <a:cubicBezTo>
                    <a:pt x="78" y="365"/>
                    <a:pt x="78" y="365"/>
                    <a:pt x="78" y="366"/>
                  </a:cubicBezTo>
                  <a:cubicBezTo>
                    <a:pt x="79" y="366"/>
                    <a:pt x="79" y="366"/>
                    <a:pt x="79" y="366"/>
                  </a:cubicBezTo>
                  <a:cubicBezTo>
                    <a:pt x="80" y="366"/>
                    <a:pt x="80" y="366"/>
                    <a:pt x="80" y="366"/>
                  </a:cubicBezTo>
                  <a:cubicBezTo>
                    <a:pt x="81" y="366"/>
                    <a:pt x="81" y="367"/>
                    <a:pt x="81" y="367"/>
                  </a:cubicBezTo>
                  <a:cubicBezTo>
                    <a:pt x="81" y="367"/>
                    <a:pt x="82" y="367"/>
                    <a:pt x="83" y="367"/>
                  </a:cubicBezTo>
                  <a:cubicBezTo>
                    <a:pt x="85" y="367"/>
                    <a:pt x="84" y="367"/>
                    <a:pt x="84" y="368"/>
                  </a:cubicBezTo>
                  <a:cubicBezTo>
                    <a:pt x="85" y="368"/>
                    <a:pt x="85" y="368"/>
                    <a:pt x="86" y="368"/>
                  </a:cubicBezTo>
                  <a:cubicBezTo>
                    <a:pt x="87" y="368"/>
                    <a:pt x="86" y="368"/>
                    <a:pt x="86" y="367"/>
                  </a:cubicBezTo>
                  <a:cubicBezTo>
                    <a:pt x="86" y="367"/>
                    <a:pt x="87" y="367"/>
                    <a:pt x="87" y="368"/>
                  </a:cubicBezTo>
                  <a:cubicBezTo>
                    <a:pt x="88" y="368"/>
                    <a:pt x="88" y="367"/>
                    <a:pt x="89" y="367"/>
                  </a:cubicBezTo>
                  <a:cubicBezTo>
                    <a:pt x="90" y="366"/>
                    <a:pt x="89" y="366"/>
                    <a:pt x="89" y="366"/>
                  </a:cubicBezTo>
                  <a:cubicBezTo>
                    <a:pt x="90" y="366"/>
                    <a:pt x="90" y="366"/>
                    <a:pt x="91" y="366"/>
                  </a:cubicBezTo>
                  <a:cubicBezTo>
                    <a:pt x="92" y="366"/>
                    <a:pt x="92" y="366"/>
                    <a:pt x="93" y="367"/>
                  </a:cubicBezTo>
                  <a:cubicBezTo>
                    <a:pt x="94" y="367"/>
                    <a:pt x="93" y="367"/>
                    <a:pt x="94" y="367"/>
                  </a:cubicBezTo>
                  <a:cubicBezTo>
                    <a:pt x="95" y="368"/>
                    <a:pt x="95" y="368"/>
                    <a:pt x="96" y="368"/>
                  </a:cubicBezTo>
                  <a:cubicBezTo>
                    <a:pt x="97" y="368"/>
                    <a:pt x="97" y="367"/>
                    <a:pt x="98" y="367"/>
                  </a:cubicBezTo>
                  <a:cubicBezTo>
                    <a:pt x="99" y="367"/>
                    <a:pt x="99" y="367"/>
                    <a:pt x="99" y="367"/>
                  </a:cubicBezTo>
                  <a:cubicBezTo>
                    <a:pt x="100" y="367"/>
                    <a:pt x="101" y="367"/>
                    <a:pt x="102" y="366"/>
                  </a:cubicBezTo>
                  <a:cubicBezTo>
                    <a:pt x="103" y="366"/>
                    <a:pt x="103" y="366"/>
                    <a:pt x="103" y="366"/>
                  </a:cubicBezTo>
                  <a:cubicBezTo>
                    <a:pt x="103" y="366"/>
                    <a:pt x="104" y="366"/>
                    <a:pt x="105" y="365"/>
                  </a:cubicBezTo>
                  <a:cubicBezTo>
                    <a:pt x="105" y="365"/>
                    <a:pt x="105" y="364"/>
                    <a:pt x="106" y="364"/>
                  </a:cubicBezTo>
                  <a:cubicBezTo>
                    <a:pt x="107" y="365"/>
                    <a:pt x="108" y="365"/>
                    <a:pt x="109" y="365"/>
                  </a:cubicBezTo>
                  <a:cubicBezTo>
                    <a:pt x="110" y="365"/>
                    <a:pt x="111" y="363"/>
                    <a:pt x="113" y="364"/>
                  </a:cubicBezTo>
                  <a:cubicBezTo>
                    <a:pt x="114" y="364"/>
                    <a:pt x="115" y="364"/>
                    <a:pt x="116" y="364"/>
                  </a:cubicBezTo>
                  <a:cubicBezTo>
                    <a:pt x="117" y="365"/>
                    <a:pt x="117" y="365"/>
                    <a:pt x="118" y="365"/>
                  </a:cubicBezTo>
                  <a:cubicBezTo>
                    <a:pt x="118" y="365"/>
                    <a:pt x="119" y="365"/>
                    <a:pt x="120" y="365"/>
                  </a:cubicBezTo>
                  <a:cubicBezTo>
                    <a:pt x="120" y="365"/>
                    <a:pt x="121" y="365"/>
                    <a:pt x="122" y="366"/>
                  </a:cubicBezTo>
                  <a:cubicBezTo>
                    <a:pt x="124" y="366"/>
                    <a:pt x="124" y="366"/>
                    <a:pt x="124" y="366"/>
                  </a:cubicBezTo>
                  <a:cubicBezTo>
                    <a:pt x="125" y="366"/>
                    <a:pt x="125" y="368"/>
                    <a:pt x="126" y="368"/>
                  </a:cubicBezTo>
                  <a:cubicBezTo>
                    <a:pt x="126" y="369"/>
                    <a:pt x="126" y="369"/>
                    <a:pt x="126" y="369"/>
                  </a:cubicBezTo>
                  <a:cubicBezTo>
                    <a:pt x="126" y="370"/>
                    <a:pt x="126" y="369"/>
                    <a:pt x="127" y="370"/>
                  </a:cubicBezTo>
                  <a:cubicBezTo>
                    <a:pt x="128" y="370"/>
                    <a:pt x="128" y="370"/>
                    <a:pt x="128" y="370"/>
                  </a:cubicBezTo>
                  <a:cubicBezTo>
                    <a:pt x="129" y="370"/>
                    <a:pt x="129" y="371"/>
                    <a:pt x="130" y="371"/>
                  </a:cubicBezTo>
                  <a:cubicBezTo>
                    <a:pt x="130" y="372"/>
                    <a:pt x="132" y="371"/>
                    <a:pt x="132" y="371"/>
                  </a:cubicBezTo>
                  <a:cubicBezTo>
                    <a:pt x="133" y="371"/>
                    <a:pt x="134" y="370"/>
                    <a:pt x="135" y="370"/>
                  </a:cubicBezTo>
                  <a:cubicBezTo>
                    <a:pt x="135" y="370"/>
                    <a:pt x="136" y="369"/>
                    <a:pt x="136" y="368"/>
                  </a:cubicBezTo>
                  <a:cubicBezTo>
                    <a:pt x="137" y="368"/>
                    <a:pt x="137" y="368"/>
                    <a:pt x="137" y="368"/>
                  </a:cubicBezTo>
                  <a:cubicBezTo>
                    <a:pt x="137" y="368"/>
                    <a:pt x="138" y="368"/>
                    <a:pt x="139" y="368"/>
                  </a:cubicBezTo>
                  <a:cubicBezTo>
                    <a:pt x="140" y="368"/>
                    <a:pt x="140" y="367"/>
                    <a:pt x="140" y="367"/>
                  </a:cubicBezTo>
                  <a:cubicBezTo>
                    <a:pt x="140" y="366"/>
                    <a:pt x="139" y="366"/>
                    <a:pt x="139" y="366"/>
                  </a:cubicBezTo>
                  <a:cubicBezTo>
                    <a:pt x="139" y="366"/>
                    <a:pt x="138" y="366"/>
                    <a:pt x="138" y="366"/>
                  </a:cubicBezTo>
                  <a:cubicBezTo>
                    <a:pt x="138" y="365"/>
                    <a:pt x="137" y="365"/>
                    <a:pt x="137" y="365"/>
                  </a:cubicBezTo>
                  <a:cubicBezTo>
                    <a:pt x="137" y="365"/>
                    <a:pt x="137" y="365"/>
                    <a:pt x="137" y="364"/>
                  </a:cubicBezTo>
                  <a:cubicBezTo>
                    <a:pt x="137" y="364"/>
                    <a:pt x="137" y="363"/>
                    <a:pt x="137" y="362"/>
                  </a:cubicBezTo>
                  <a:cubicBezTo>
                    <a:pt x="137" y="361"/>
                    <a:pt x="137" y="361"/>
                    <a:pt x="138" y="361"/>
                  </a:cubicBezTo>
                  <a:cubicBezTo>
                    <a:pt x="138" y="360"/>
                    <a:pt x="138" y="360"/>
                    <a:pt x="139" y="359"/>
                  </a:cubicBezTo>
                  <a:cubicBezTo>
                    <a:pt x="139" y="358"/>
                    <a:pt x="139" y="359"/>
                    <a:pt x="140" y="359"/>
                  </a:cubicBezTo>
                  <a:cubicBezTo>
                    <a:pt x="141" y="358"/>
                    <a:pt x="141" y="359"/>
                    <a:pt x="142" y="359"/>
                  </a:cubicBezTo>
                  <a:cubicBezTo>
                    <a:pt x="142" y="359"/>
                    <a:pt x="142" y="359"/>
                    <a:pt x="143" y="359"/>
                  </a:cubicBezTo>
                  <a:cubicBezTo>
                    <a:pt x="143" y="359"/>
                    <a:pt x="143" y="358"/>
                    <a:pt x="144" y="358"/>
                  </a:cubicBezTo>
                  <a:cubicBezTo>
                    <a:pt x="144" y="358"/>
                    <a:pt x="144" y="358"/>
                    <a:pt x="144" y="358"/>
                  </a:cubicBezTo>
                  <a:cubicBezTo>
                    <a:pt x="145" y="359"/>
                    <a:pt x="145" y="358"/>
                    <a:pt x="146" y="358"/>
                  </a:cubicBezTo>
                  <a:cubicBezTo>
                    <a:pt x="147" y="358"/>
                    <a:pt x="147" y="357"/>
                    <a:pt x="148" y="357"/>
                  </a:cubicBezTo>
                  <a:cubicBezTo>
                    <a:pt x="148" y="356"/>
                    <a:pt x="148" y="356"/>
                    <a:pt x="149" y="356"/>
                  </a:cubicBezTo>
                  <a:cubicBezTo>
                    <a:pt x="149" y="355"/>
                    <a:pt x="149" y="355"/>
                    <a:pt x="149" y="354"/>
                  </a:cubicBezTo>
                  <a:cubicBezTo>
                    <a:pt x="150" y="353"/>
                    <a:pt x="150" y="353"/>
                    <a:pt x="150" y="352"/>
                  </a:cubicBezTo>
                  <a:cubicBezTo>
                    <a:pt x="150" y="351"/>
                    <a:pt x="150" y="351"/>
                    <a:pt x="150" y="351"/>
                  </a:cubicBezTo>
                  <a:cubicBezTo>
                    <a:pt x="150" y="351"/>
                    <a:pt x="150" y="351"/>
                    <a:pt x="151" y="350"/>
                  </a:cubicBezTo>
                  <a:cubicBezTo>
                    <a:pt x="151" y="350"/>
                    <a:pt x="151" y="350"/>
                    <a:pt x="152" y="350"/>
                  </a:cubicBezTo>
                  <a:cubicBezTo>
                    <a:pt x="153" y="349"/>
                    <a:pt x="152" y="349"/>
                    <a:pt x="153" y="349"/>
                  </a:cubicBezTo>
                  <a:cubicBezTo>
                    <a:pt x="153" y="348"/>
                    <a:pt x="152" y="348"/>
                    <a:pt x="152" y="348"/>
                  </a:cubicBezTo>
                  <a:cubicBezTo>
                    <a:pt x="152" y="347"/>
                    <a:pt x="152" y="347"/>
                    <a:pt x="153" y="347"/>
                  </a:cubicBezTo>
                  <a:cubicBezTo>
                    <a:pt x="153" y="347"/>
                    <a:pt x="154" y="347"/>
                    <a:pt x="154" y="347"/>
                  </a:cubicBezTo>
                  <a:cubicBezTo>
                    <a:pt x="155" y="347"/>
                    <a:pt x="154" y="347"/>
                    <a:pt x="155" y="346"/>
                  </a:cubicBezTo>
                  <a:cubicBezTo>
                    <a:pt x="155" y="345"/>
                    <a:pt x="156" y="346"/>
                    <a:pt x="156" y="346"/>
                  </a:cubicBezTo>
                  <a:cubicBezTo>
                    <a:pt x="156" y="346"/>
                    <a:pt x="156" y="347"/>
                    <a:pt x="157" y="347"/>
                  </a:cubicBezTo>
                  <a:cubicBezTo>
                    <a:pt x="157" y="347"/>
                    <a:pt x="157" y="347"/>
                    <a:pt x="158" y="347"/>
                  </a:cubicBezTo>
                  <a:cubicBezTo>
                    <a:pt x="158" y="347"/>
                    <a:pt x="158" y="347"/>
                    <a:pt x="158" y="346"/>
                  </a:cubicBezTo>
                  <a:cubicBezTo>
                    <a:pt x="158" y="346"/>
                    <a:pt x="158" y="346"/>
                    <a:pt x="159" y="346"/>
                  </a:cubicBezTo>
                  <a:cubicBezTo>
                    <a:pt x="160" y="346"/>
                    <a:pt x="159" y="346"/>
                    <a:pt x="160" y="346"/>
                  </a:cubicBezTo>
                  <a:cubicBezTo>
                    <a:pt x="161" y="345"/>
                    <a:pt x="160" y="345"/>
                    <a:pt x="161" y="345"/>
                  </a:cubicBezTo>
                  <a:cubicBezTo>
                    <a:pt x="161" y="344"/>
                    <a:pt x="161" y="344"/>
                    <a:pt x="162" y="345"/>
                  </a:cubicBezTo>
                  <a:cubicBezTo>
                    <a:pt x="162" y="345"/>
                    <a:pt x="162" y="345"/>
                    <a:pt x="163" y="345"/>
                  </a:cubicBezTo>
                  <a:cubicBezTo>
                    <a:pt x="163" y="345"/>
                    <a:pt x="164" y="345"/>
                    <a:pt x="164" y="345"/>
                  </a:cubicBezTo>
                  <a:cubicBezTo>
                    <a:pt x="165" y="345"/>
                    <a:pt x="164" y="346"/>
                    <a:pt x="165" y="346"/>
                  </a:cubicBezTo>
                  <a:cubicBezTo>
                    <a:pt x="166" y="346"/>
                    <a:pt x="165" y="345"/>
                    <a:pt x="166" y="345"/>
                  </a:cubicBezTo>
                  <a:cubicBezTo>
                    <a:pt x="166" y="344"/>
                    <a:pt x="166" y="344"/>
                    <a:pt x="166" y="344"/>
                  </a:cubicBezTo>
                  <a:cubicBezTo>
                    <a:pt x="166" y="344"/>
                    <a:pt x="166" y="343"/>
                    <a:pt x="166" y="343"/>
                  </a:cubicBezTo>
                  <a:cubicBezTo>
                    <a:pt x="166" y="343"/>
                    <a:pt x="167" y="343"/>
                    <a:pt x="168" y="343"/>
                  </a:cubicBezTo>
                  <a:cubicBezTo>
                    <a:pt x="168" y="343"/>
                    <a:pt x="168" y="342"/>
                    <a:pt x="168" y="342"/>
                  </a:cubicBezTo>
                  <a:cubicBezTo>
                    <a:pt x="169" y="342"/>
                    <a:pt x="169" y="342"/>
                    <a:pt x="169" y="342"/>
                  </a:cubicBezTo>
                  <a:cubicBezTo>
                    <a:pt x="170" y="342"/>
                    <a:pt x="170" y="342"/>
                    <a:pt x="170" y="342"/>
                  </a:cubicBezTo>
                  <a:cubicBezTo>
                    <a:pt x="171" y="342"/>
                    <a:pt x="171" y="342"/>
                    <a:pt x="172" y="342"/>
                  </a:cubicBezTo>
                  <a:cubicBezTo>
                    <a:pt x="172" y="341"/>
                    <a:pt x="173" y="341"/>
                    <a:pt x="173" y="341"/>
                  </a:cubicBezTo>
                  <a:cubicBezTo>
                    <a:pt x="174" y="341"/>
                    <a:pt x="174" y="341"/>
                    <a:pt x="174" y="341"/>
                  </a:cubicBezTo>
                  <a:cubicBezTo>
                    <a:pt x="174" y="341"/>
                    <a:pt x="174" y="236"/>
                    <a:pt x="174" y="141"/>
                  </a:cubicBezTo>
                  <a:cubicBezTo>
                    <a:pt x="175" y="142"/>
                    <a:pt x="175" y="142"/>
                    <a:pt x="175" y="142"/>
                  </a:cubicBezTo>
                  <a:cubicBezTo>
                    <a:pt x="175" y="143"/>
                    <a:pt x="175" y="142"/>
                    <a:pt x="176" y="143"/>
                  </a:cubicBezTo>
                  <a:cubicBezTo>
                    <a:pt x="176" y="143"/>
                    <a:pt x="176" y="143"/>
                    <a:pt x="177" y="143"/>
                  </a:cubicBezTo>
                  <a:cubicBezTo>
                    <a:pt x="177" y="143"/>
                    <a:pt x="177" y="143"/>
                    <a:pt x="177" y="144"/>
                  </a:cubicBezTo>
                  <a:cubicBezTo>
                    <a:pt x="177" y="144"/>
                    <a:pt x="177" y="144"/>
                    <a:pt x="178" y="144"/>
                  </a:cubicBezTo>
                  <a:cubicBezTo>
                    <a:pt x="178" y="144"/>
                    <a:pt x="178" y="144"/>
                    <a:pt x="179" y="145"/>
                  </a:cubicBezTo>
                  <a:cubicBezTo>
                    <a:pt x="179" y="145"/>
                    <a:pt x="178" y="145"/>
                    <a:pt x="178" y="145"/>
                  </a:cubicBezTo>
                  <a:cubicBezTo>
                    <a:pt x="178" y="145"/>
                    <a:pt x="178" y="145"/>
                    <a:pt x="179" y="145"/>
                  </a:cubicBezTo>
                  <a:cubicBezTo>
                    <a:pt x="179" y="145"/>
                    <a:pt x="179" y="146"/>
                    <a:pt x="179" y="146"/>
                  </a:cubicBezTo>
                  <a:cubicBezTo>
                    <a:pt x="179" y="147"/>
                    <a:pt x="180" y="147"/>
                    <a:pt x="180" y="147"/>
                  </a:cubicBezTo>
                  <a:cubicBezTo>
                    <a:pt x="180" y="147"/>
                    <a:pt x="180" y="147"/>
                    <a:pt x="181" y="147"/>
                  </a:cubicBezTo>
                  <a:cubicBezTo>
                    <a:pt x="181" y="147"/>
                    <a:pt x="181" y="147"/>
                    <a:pt x="181" y="147"/>
                  </a:cubicBezTo>
                  <a:cubicBezTo>
                    <a:pt x="181" y="147"/>
                    <a:pt x="181" y="148"/>
                    <a:pt x="182" y="149"/>
                  </a:cubicBezTo>
                  <a:cubicBezTo>
                    <a:pt x="182" y="149"/>
                    <a:pt x="182" y="149"/>
                    <a:pt x="183" y="149"/>
                  </a:cubicBezTo>
                  <a:cubicBezTo>
                    <a:pt x="184" y="149"/>
                    <a:pt x="183" y="148"/>
                    <a:pt x="184" y="148"/>
                  </a:cubicBezTo>
                  <a:cubicBezTo>
                    <a:pt x="185" y="148"/>
                    <a:pt x="184" y="148"/>
                    <a:pt x="184" y="148"/>
                  </a:cubicBezTo>
                  <a:cubicBezTo>
                    <a:pt x="185" y="149"/>
                    <a:pt x="184" y="149"/>
                    <a:pt x="184" y="149"/>
                  </a:cubicBezTo>
                  <a:cubicBezTo>
                    <a:pt x="184" y="149"/>
                    <a:pt x="185" y="149"/>
                    <a:pt x="185" y="149"/>
                  </a:cubicBezTo>
                  <a:cubicBezTo>
                    <a:pt x="186" y="149"/>
                    <a:pt x="186" y="149"/>
                    <a:pt x="186" y="149"/>
                  </a:cubicBezTo>
                  <a:cubicBezTo>
                    <a:pt x="186" y="149"/>
                    <a:pt x="187" y="150"/>
                    <a:pt x="188" y="151"/>
                  </a:cubicBezTo>
                  <a:cubicBezTo>
                    <a:pt x="188" y="151"/>
                    <a:pt x="188" y="151"/>
                    <a:pt x="188" y="152"/>
                  </a:cubicBezTo>
                  <a:cubicBezTo>
                    <a:pt x="188" y="153"/>
                    <a:pt x="189" y="152"/>
                    <a:pt x="189" y="153"/>
                  </a:cubicBezTo>
                  <a:cubicBezTo>
                    <a:pt x="190" y="153"/>
                    <a:pt x="190" y="153"/>
                    <a:pt x="190" y="153"/>
                  </a:cubicBezTo>
                  <a:cubicBezTo>
                    <a:pt x="190" y="154"/>
                    <a:pt x="190" y="154"/>
                    <a:pt x="191" y="154"/>
                  </a:cubicBezTo>
                  <a:cubicBezTo>
                    <a:pt x="191" y="155"/>
                    <a:pt x="191" y="155"/>
                    <a:pt x="193" y="156"/>
                  </a:cubicBezTo>
                  <a:cubicBezTo>
                    <a:pt x="194" y="157"/>
                    <a:pt x="193" y="156"/>
                    <a:pt x="193" y="157"/>
                  </a:cubicBezTo>
                  <a:cubicBezTo>
                    <a:pt x="193" y="157"/>
                    <a:pt x="193" y="157"/>
                    <a:pt x="194" y="158"/>
                  </a:cubicBezTo>
                  <a:cubicBezTo>
                    <a:pt x="195" y="158"/>
                    <a:pt x="194" y="158"/>
                    <a:pt x="194" y="158"/>
                  </a:cubicBezTo>
                  <a:cubicBezTo>
                    <a:pt x="194" y="159"/>
                    <a:pt x="194" y="159"/>
                    <a:pt x="194" y="159"/>
                  </a:cubicBezTo>
                  <a:cubicBezTo>
                    <a:pt x="195" y="160"/>
                    <a:pt x="195" y="160"/>
                    <a:pt x="195" y="160"/>
                  </a:cubicBezTo>
                  <a:cubicBezTo>
                    <a:pt x="195" y="161"/>
                    <a:pt x="194" y="161"/>
                    <a:pt x="194" y="161"/>
                  </a:cubicBezTo>
                  <a:cubicBezTo>
                    <a:pt x="194" y="162"/>
                    <a:pt x="195" y="161"/>
                    <a:pt x="195" y="162"/>
                  </a:cubicBezTo>
                  <a:cubicBezTo>
                    <a:pt x="196" y="163"/>
                    <a:pt x="196" y="162"/>
                    <a:pt x="197" y="162"/>
                  </a:cubicBezTo>
                  <a:cubicBezTo>
                    <a:pt x="197" y="162"/>
                    <a:pt x="197" y="163"/>
                    <a:pt x="197" y="163"/>
                  </a:cubicBezTo>
                  <a:cubicBezTo>
                    <a:pt x="197" y="163"/>
                    <a:pt x="196" y="164"/>
                    <a:pt x="196" y="164"/>
                  </a:cubicBezTo>
                  <a:cubicBezTo>
                    <a:pt x="196" y="164"/>
                    <a:pt x="196" y="165"/>
                    <a:pt x="196" y="165"/>
                  </a:cubicBezTo>
                  <a:cubicBezTo>
                    <a:pt x="197" y="166"/>
                    <a:pt x="197" y="166"/>
                    <a:pt x="197" y="166"/>
                  </a:cubicBezTo>
                  <a:cubicBezTo>
                    <a:pt x="198" y="166"/>
                    <a:pt x="198" y="166"/>
                    <a:pt x="198" y="166"/>
                  </a:cubicBezTo>
                  <a:cubicBezTo>
                    <a:pt x="198" y="166"/>
                    <a:pt x="198" y="166"/>
                    <a:pt x="198" y="167"/>
                  </a:cubicBezTo>
                  <a:cubicBezTo>
                    <a:pt x="197" y="167"/>
                    <a:pt x="197" y="167"/>
                    <a:pt x="198" y="167"/>
                  </a:cubicBezTo>
                  <a:cubicBezTo>
                    <a:pt x="198" y="168"/>
                    <a:pt x="198" y="168"/>
                    <a:pt x="198" y="168"/>
                  </a:cubicBezTo>
                  <a:cubicBezTo>
                    <a:pt x="199" y="168"/>
                    <a:pt x="199" y="168"/>
                    <a:pt x="199" y="168"/>
                  </a:cubicBezTo>
                  <a:cubicBezTo>
                    <a:pt x="200" y="169"/>
                    <a:pt x="200" y="169"/>
                    <a:pt x="200" y="169"/>
                  </a:cubicBezTo>
                  <a:cubicBezTo>
                    <a:pt x="201" y="169"/>
                    <a:pt x="200" y="169"/>
                    <a:pt x="200" y="169"/>
                  </a:cubicBezTo>
                  <a:cubicBezTo>
                    <a:pt x="200" y="169"/>
                    <a:pt x="199" y="170"/>
                    <a:pt x="199" y="170"/>
                  </a:cubicBezTo>
                  <a:cubicBezTo>
                    <a:pt x="199" y="170"/>
                    <a:pt x="199" y="170"/>
                    <a:pt x="200" y="170"/>
                  </a:cubicBezTo>
                  <a:cubicBezTo>
                    <a:pt x="200" y="171"/>
                    <a:pt x="200" y="171"/>
                    <a:pt x="201" y="171"/>
                  </a:cubicBezTo>
                  <a:cubicBezTo>
                    <a:pt x="201" y="172"/>
                    <a:pt x="200" y="172"/>
                    <a:pt x="200" y="172"/>
                  </a:cubicBezTo>
                  <a:cubicBezTo>
                    <a:pt x="199" y="172"/>
                    <a:pt x="200" y="172"/>
                    <a:pt x="200" y="172"/>
                  </a:cubicBezTo>
                  <a:cubicBezTo>
                    <a:pt x="200" y="172"/>
                    <a:pt x="200" y="173"/>
                    <a:pt x="201" y="174"/>
                  </a:cubicBezTo>
                  <a:cubicBezTo>
                    <a:pt x="201" y="175"/>
                    <a:pt x="201" y="174"/>
                    <a:pt x="202" y="174"/>
                  </a:cubicBezTo>
                  <a:cubicBezTo>
                    <a:pt x="203" y="174"/>
                    <a:pt x="203" y="175"/>
                    <a:pt x="203" y="175"/>
                  </a:cubicBezTo>
                  <a:cubicBezTo>
                    <a:pt x="204" y="175"/>
                    <a:pt x="203" y="175"/>
                    <a:pt x="203" y="176"/>
                  </a:cubicBezTo>
                  <a:cubicBezTo>
                    <a:pt x="203" y="177"/>
                    <a:pt x="203" y="176"/>
                    <a:pt x="204" y="177"/>
                  </a:cubicBezTo>
                  <a:cubicBezTo>
                    <a:pt x="204" y="177"/>
                    <a:pt x="204" y="176"/>
                    <a:pt x="205" y="177"/>
                  </a:cubicBezTo>
                  <a:cubicBezTo>
                    <a:pt x="205" y="177"/>
                    <a:pt x="205" y="177"/>
                    <a:pt x="205" y="177"/>
                  </a:cubicBezTo>
                  <a:cubicBezTo>
                    <a:pt x="204" y="177"/>
                    <a:pt x="204" y="178"/>
                    <a:pt x="204" y="178"/>
                  </a:cubicBezTo>
                  <a:cubicBezTo>
                    <a:pt x="205" y="179"/>
                    <a:pt x="205" y="178"/>
                    <a:pt x="205" y="178"/>
                  </a:cubicBezTo>
                  <a:cubicBezTo>
                    <a:pt x="206" y="178"/>
                    <a:pt x="205" y="178"/>
                    <a:pt x="206" y="177"/>
                  </a:cubicBezTo>
                  <a:cubicBezTo>
                    <a:pt x="206" y="177"/>
                    <a:pt x="206" y="177"/>
                    <a:pt x="207" y="177"/>
                  </a:cubicBezTo>
                  <a:cubicBezTo>
                    <a:pt x="207" y="177"/>
                    <a:pt x="207" y="178"/>
                    <a:pt x="207" y="179"/>
                  </a:cubicBezTo>
                  <a:cubicBezTo>
                    <a:pt x="207" y="179"/>
                    <a:pt x="206" y="179"/>
                    <a:pt x="206" y="179"/>
                  </a:cubicBezTo>
                  <a:cubicBezTo>
                    <a:pt x="206" y="179"/>
                    <a:pt x="205" y="179"/>
                    <a:pt x="205" y="179"/>
                  </a:cubicBezTo>
                  <a:cubicBezTo>
                    <a:pt x="205" y="179"/>
                    <a:pt x="206" y="180"/>
                    <a:pt x="206" y="180"/>
                  </a:cubicBezTo>
                  <a:cubicBezTo>
                    <a:pt x="206" y="181"/>
                    <a:pt x="205" y="181"/>
                    <a:pt x="205" y="181"/>
                  </a:cubicBezTo>
                  <a:cubicBezTo>
                    <a:pt x="204" y="182"/>
                    <a:pt x="204" y="182"/>
                    <a:pt x="205" y="182"/>
                  </a:cubicBezTo>
                  <a:cubicBezTo>
                    <a:pt x="205" y="183"/>
                    <a:pt x="205" y="183"/>
                    <a:pt x="206" y="183"/>
                  </a:cubicBezTo>
                  <a:cubicBezTo>
                    <a:pt x="206" y="183"/>
                    <a:pt x="207" y="184"/>
                    <a:pt x="208" y="185"/>
                  </a:cubicBezTo>
                  <a:cubicBezTo>
                    <a:pt x="208" y="185"/>
                    <a:pt x="208" y="185"/>
                    <a:pt x="208" y="186"/>
                  </a:cubicBezTo>
                  <a:cubicBezTo>
                    <a:pt x="208" y="187"/>
                    <a:pt x="208" y="186"/>
                    <a:pt x="207" y="186"/>
                  </a:cubicBezTo>
                  <a:cubicBezTo>
                    <a:pt x="206" y="186"/>
                    <a:pt x="206" y="187"/>
                    <a:pt x="206" y="187"/>
                  </a:cubicBezTo>
                  <a:cubicBezTo>
                    <a:pt x="206" y="187"/>
                    <a:pt x="206" y="187"/>
                    <a:pt x="205" y="187"/>
                  </a:cubicBezTo>
                  <a:cubicBezTo>
                    <a:pt x="205" y="188"/>
                    <a:pt x="206" y="188"/>
                    <a:pt x="206" y="188"/>
                  </a:cubicBezTo>
                  <a:cubicBezTo>
                    <a:pt x="206" y="188"/>
                    <a:pt x="208" y="189"/>
                    <a:pt x="208" y="189"/>
                  </a:cubicBezTo>
                  <a:cubicBezTo>
                    <a:pt x="208" y="189"/>
                    <a:pt x="207" y="190"/>
                    <a:pt x="207" y="190"/>
                  </a:cubicBezTo>
                  <a:cubicBezTo>
                    <a:pt x="207" y="190"/>
                    <a:pt x="207" y="191"/>
                    <a:pt x="207" y="191"/>
                  </a:cubicBezTo>
                  <a:cubicBezTo>
                    <a:pt x="208" y="191"/>
                    <a:pt x="208" y="192"/>
                    <a:pt x="209" y="192"/>
                  </a:cubicBezTo>
                  <a:cubicBezTo>
                    <a:pt x="209" y="193"/>
                    <a:pt x="209" y="193"/>
                    <a:pt x="209" y="193"/>
                  </a:cubicBezTo>
                  <a:cubicBezTo>
                    <a:pt x="209" y="194"/>
                    <a:pt x="209" y="194"/>
                    <a:pt x="209" y="194"/>
                  </a:cubicBezTo>
                  <a:cubicBezTo>
                    <a:pt x="209" y="195"/>
                    <a:pt x="210" y="195"/>
                    <a:pt x="210" y="195"/>
                  </a:cubicBezTo>
                  <a:cubicBezTo>
                    <a:pt x="211" y="196"/>
                    <a:pt x="211" y="196"/>
                    <a:pt x="211" y="196"/>
                  </a:cubicBezTo>
                  <a:cubicBezTo>
                    <a:pt x="211" y="197"/>
                    <a:pt x="211" y="196"/>
                    <a:pt x="211" y="197"/>
                  </a:cubicBezTo>
                  <a:cubicBezTo>
                    <a:pt x="210" y="197"/>
                    <a:pt x="210" y="197"/>
                    <a:pt x="210" y="198"/>
                  </a:cubicBezTo>
                  <a:cubicBezTo>
                    <a:pt x="210" y="198"/>
                    <a:pt x="210" y="198"/>
                    <a:pt x="211" y="198"/>
                  </a:cubicBezTo>
                  <a:cubicBezTo>
                    <a:pt x="211" y="198"/>
                    <a:pt x="211" y="197"/>
                    <a:pt x="211" y="197"/>
                  </a:cubicBezTo>
                  <a:cubicBezTo>
                    <a:pt x="212" y="197"/>
                    <a:pt x="212" y="197"/>
                    <a:pt x="212" y="197"/>
                  </a:cubicBezTo>
                  <a:cubicBezTo>
                    <a:pt x="212" y="198"/>
                    <a:pt x="212" y="198"/>
                    <a:pt x="212" y="199"/>
                  </a:cubicBezTo>
                  <a:cubicBezTo>
                    <a:pt x="212" y="200"/>
                    <a:pt x="213" y="200"/>
                    <a:pt x="213" y="201"/>
                  </a:cubicBezTo>
                  <a:cubicBezTo>
                    <a:pt x="214" y="201"/>
                    <a:pt x="213" y="201"/>
                    <a:pt x="213" y="201"/>
                  </a:cubicBezTo>
                  <a:cubicBezTo>
                    <a:pt x="213" y="202"/>
                    <a:pt x="213" y="202"/>
                    <a:pt x="213" y="203"/>
                  </a:cubicBezTo>
                  <a:cubicBezTo>
                    <a:pt x="213" y="204"/>
                    <a:pt x="213" y="204"/>
                    <a:pt x="214" y="205"/>
                  </a:cubicBezTo>
                  <a:cubicBezTo>
                    <a:pt x="215" y="206"/>
                    <a:pt x="214" y="206"/>
                    <a:pt x="215" y="206"/>
                  </a:cubicBezTo>
                  <a:cubicBezTo>
                    <a:pt x="215" y="206"/>
                    <a:pt x="214" y="206"/>
                    <a:pt x="214" y="207"/>
                  </a:cubicBezTo>
                  <a:cubicBezTo>
                    <a:pt x="214" y="207"/>
                    <a:pt x="214" y="208"/>
                    <a:pt x="214" y="208"/>
                  </a:cubicBezTo>
                  <a:cubicBezTo>
                    <a:pt x="214" y="208"/>
                    <a:pt x="214" y="209"/>
                    <a:pt x="215" y="209"/>
                  </a:cubicBezTo>
                  <a:cubicBezTo>
                    <a:pt x="215" y="209"/>
                    <a:pt x="215" y="209"/>
                    <a:pt x="214" y="210"/>
                  </a:cubicBezTo>
                  <a:cubicBezTo>
                    <a:pt x="214" y="210"/>
                    <a:pt x="214" y="210"/>
                    <a:pt x="214" y="211"/>
                  </a:cubicBezTo>
                  <a:cubicBezTo>
                    <a:pt x="214" y="211"/>
                    <a:pt x="214" y="211"/>
                    <a:pt x="215" y="212"/>
                  </a:cubicBezTo>
                  <a:cubicBezTo>
                    <a:pt x="215" y="212"/>
                    <a:pt x="215" y="212"/>
                    <a:pt x="214" y="212"/>
                  </a:cubicBezTo>
                  <a:cubicBezTo>
                    <a:pt x="214" y="213"/>
                    <a:pt x="214" y="213"/>
                    <a:pt x="214" y="213"/>
                  </a:cubicBezTo>
                  <a:cubicBezTo>
                    <a:pt x="214" y="213"/>
                    <a:pt x="215" y="213"/>
                    <a:pt x="216" y="214"/>
                  </a:cubicBezTo>
                  <a:cubicBezTo>
                    <a:pt x="217" y="214"/>
                    <a:pt x="216" y="215"/>
                    <a:pt x="215" y="215"/>
                  </a:cubicBezTo>
                  <a:cubicBezTo>
                    <a:pt x="215" y="216"/>
                    <a:pt x="214" y="216"/>
                    <a:pt x="214" y="217"/>
                  </a:cubicBezTo>
                  <a:cubicBezTo>
                    <a:pt x="213" y="218"/>
                    <a:pt x="214" y="218"/>
                    <a:pt x="214" y="219"/>
                  </a:cubicBezTo>
                  <a:cubicBezTo>
                    <a:pt x="214" y="220"/>
                    <a:pt x="214" y="220"/>
                    <a:pt x="213" y="221"/>
                  </a:cubicBezTo>
                  <a:cubicBezTo>
                    <a:pt x="213" y="222"/>
                    <a:pt x="212" y="223"/>
                    <a:pt x="212" y="223"/>
                  </a:cubicBezTo>
                  <a:cubicBezTo>
                    <a:pt x="211" y="223"/>
                    <a:pt x="211" y="223"/>
                    <a:pt x="211" y="224"/>
                  </a:cubicBezTo>
                  <a:cubicBezTo>
                    <a:pt x="210" y="224"/>
                    <a:pt x="210" y="225"/>
                    <a:pt x="209" y="226"/>
                  </a:cubicBezTo>
                  <a:cubicBezTo>
                    <a:pt x="208" y="227"/>
                    <a:pt x="209" y="226"/>
                    <a:pt x="208" y="227"/>
                  </a:cubicBezTo>
                  <a:cubicBezTo>
                    <a:pt x="208" y="227"/>
                    <a:pt x="208" y="227"/>
                    <a:pt x="208" y="228"/>
                  </a:cubicBezTo>
                  <a:cubicBezTo>
                    <a:pt x="208" y="229"/>
                    <a:pt x="208" y="229"/>
                    <a:pt x="207" y="229"/>
                  </a:cubicBezTo>
                  <a:cubicBezTo>
                    <a:pt x="207" y="230"/>
                    <a:pt x="207" y="229"/>
                    <a:pt x="207" y="229"/>
                  </a:cubicBezTo>
                  <a:cubicBezTo>
                    <a:pt x="207" y="229"/>
                    <a:pt x="206" y="230"/>
                    <a:pt x="206" y="230"/>
                  </a:cubicBezTo>
                  <a:cubicBezTo>
                    <a:pt x="206" y="231"/>
                    <a:pt x="206" y="231"/>
                    <a:pt x="205" y="231"/>
                  </a:cubicBezTo>
                  <a:cubicBezTo>
                    <a:pt x="205" y="231"/>
                    <a:pt x="204" y="231"/>
                    <a:pt x="204" y="231"/>
                  </a:cubicBezTo>
                  <a:cubicBezTo>
                    <a:pt x="204" y="232"/>
                    <a:pt x="203" y="233"/>
                    <a:pt x="204" y="234"/>
                  </a:cubicBezTo>
                  <a:cubicBezTo>
                    <a:pt x="204" y="235"/>
                    <a:pt x="204" y="235"/>
                    <a:pt x="204" y="236"/>
                  </a:cubicBezTo>
                  <a:cubicBezTo>
                    <a:pt x="203" y="237"/>
                    <a:pt x="204" y="237"/>
                    <a:pt x="204" y="238"/>
                  </a:cubicBezTo>
                  <a:cubicBezTo>
                    <a:pt x="204" y="239"/>
                    <a:pt x="204" y="239"/>
                    <a:pt x="204" y="239"/>
                  </a:cubicBezTo>
                  <a:cubicBezTo>
                    <a:pt x="205" y="239"/>
                    <a:pt x="205" y="240"/>
                    <a:pt x="205" y="240"/>
                  </a:cubicBezTo>
                  <a:cubicBezTo>
                    <a:pt x="205" y="241"/>
                    <a:pt x="205" y="242"/>
                    <a:pt x="205" y="243"/>
                  </a:cubicBezTo>
                  <a:cubicBezTo>
                    <a:pt x="205" y="243"/>
                    <a:pt x="205" y="243"/>
                    <a:pt x="205" y="244"/>
                  </a:cubicBezTo>
                  <a:cubicBezTo>
                    <a:pt x="204" y="245"/>
                    <a:pt x="204" y="244"/>
                    <a:pt x="204" y="245"/>
                  </a:cubicBezTo>
                  <a:cubicBezTo>
                    <a:pt x="204" y="245"/>
                    <a:pt x="204" y="245"/>
                    <a:pt x="204" y="246"/>
                  </a:cubicBezTo>
                  <a:cubicBezTo>
                    <a:pt x="204" y="246"/>
                    <a:pt x="204" y="246"/>
                    <a:pt x="204" y="247"/>
                  </a:cubicBezTo>
                  <a:cubicBezTo>
                    <a:pt x="205" y="247"/>
                    <a:pt x="205" y="247"/>
                    <a:pt x="205" y="247"/>
                  </a:cubicBezTo>
                  <a:cubicBezTo>
                    <a:pt x="205" y="248"/>
                    <a:pt x="205" y="248"/>
                    <a:pt x="205" y="248"/>
                  </a:cubicBezTo>
                  <a:cubicBezTo>
                    <a:pt x="205" y="249"/>
                    <a:pt x="205" y="249"/>
                    <a:pt x="205" y="249"/>
                  </a:cubicBezTo>
                  <a:cubicBezTo>
                    <a:pt x="205" y="249"/>
                    <a:pt x="205" y="250"/>
                    <a:pt x="205" y="250"/>
                  </a:cubicBezTo>
                  <a:cubicBezTo>
                    <a:pt x="204" y="250"/>
                    <a:pt x="204" y="251"/>
                    <a:pt x="204" y="251"/>
                  </a:cubicBezTo>
                  <a:cubicBezTo>
                    <a:pt x="204" y="252"/>
                    <a:pt x="205" y="251"/>
                    <a:pt x="205" y="252"/>
                  </a:cubicBezTo>
                  <a:cubicBezTo>
                    <a:pt x="206" y="252"/>
                    <a:pt x="206" y="252"/>
                    <a:pt x="206" y="252"/>
                  </a:cubicBezTo>
                  <a:cubicBezTo>
                    <a:pt x="206" y="252"/>
                    <a:pt x="206" y="253"/>
                    <a:pt x="206" y="253"/>
                  </a:cubicBezTo>
                  <a:cubicBezTo>
                    <a:pt x="206" y="253"/>
                    <a:pt x="206" y="253"/>
                    <a:pt x="206" y="253"/>
                  </a:cubicBezTo>
                  <a:cubicBezTo>
                    <a:pt x="207" y="254"/>
                    <a:pt x="207" y="254"/>
                    <a:pt x="207" y="254"/>
                  </a:cubicBezTo>
                  <a:cubicBezTo>
                    <a:pt x="207" y="254"/>
                    <a:pt x="207" y="255"/>
                    <a:pt x="207" y="255"/>
                  </a:cubicBezTo>
                  <a:cubicBezTo>
                    <a:pt x="207" y="256"/>
                    <a:pt x="207" y="257"/>
                    <a:pt x="207" y="257"/>
                  </a:cubicBezTo>
                  <a:cubicBezTo>
                    <a:pt x="207" y="257"/>
                    <a:pt x="208" y="256"/>
                    <a:pt x="208" y="256"/>
                  </a:cubicBezTo>
                  <a:cubicBezTo>
                    <a:pt x="209" y="256"/>
                    <a:pt x="209" y="255"/>
                    <a:pt x="209" y="255"/>
                  </a:cubicBezTo>
                  <a:cubicBezTo>
                    <a:pt x="209" y="255"/>
                    <a:pt x="211" y="255"/>
                    <a:pt x="211" y="255"/>
                  </a:cubicBezTo>
                  <a:cubicBezTo>
                    <a:pt x="212" y="255"/>
                    <a:pt x="211" y="254"/>
                    <a:pt x="211" y="254"/>
                  </a:cubicBezTo>
                  <a:cubicBezTo>
                    <a:pt x="211" y="254"/>
                    <a:pt x="212" y="254"/>
                    <a:pt x="213" y="254"/>
                  </a:cubicBezTo>
                  <a:cubicBezTo>
                    <a:pt x="213" y="253"/>
                    <a:pt x="213" y="254"/>
                    <a:pt x="213" y="254"/>
                  </a:cubicBezTo>
                  <a:cubicBezTo>
                    <a:pt x="214" y="254"/>
                    <a:pt x="213" y="252"/>
                    <a:pt x="213" y="252"/>
                  </a:cubicBezTo>
                  <a:cubicBezTo>
                    <a:pt x="213" y="252"/>
                    <a:pt x="214" y="253"/>
                    <a:pt x="214" y="252"/>
                  </a:cubicBezTo>
                  <a:cubicBezTo>
                    <a:pt x="215" y="252"/>
                    <a:pt x="215" y="252"/>
                    <a:pt x="216" y="251"/>
                  </a:cubicBezTo>
                  <a:cubicBezTo>
                    <a:pt x="217" y="251"/>
                    <a:pt x="217" y="251"/>
                    <a:pt x="217" y="251"/>
                  </a:cubicBezTo>
                  <a:cubicBezTo>
                    <a:pt x="218" y="251"/>
                    <a:pt x="219" y="251"/>
                    <a:pt x="219" y="251"/>
                  </a:cubicBezTo>
                  <a:cubicBezTo>
                    <a:pt x="220" y="252"/>
                    <a:pt x="219" y="252"/>
                    <a:pt x="220" y="252"/>
                  </a:cubicBezTo>
                  <a:cubicBezTo>
                    <a:pt x="221" y="252"/>
                    <a:pt x="221" y="252"/>
                    <a:pt x="221" y="252"/>
                  </a:cubicBezTo>
                  <a:cubicBezTo>
                    <a:pt x="221" y="252"/>
                    <a:pt x="222" y="253"/>
                    <a:pt x="223" y="253"/>
                  </a:cubicBezTo>
                  <a:cubicBezTo>
                    <a:pt x="223" y="253"/>
                    <a:pt x="223" y="253"/>
                    <a:pt x="224" y="254"/>
                  </a:cubicBezTo>
                  <a:cubicBezTo>
                    <a:pt x="224" y="254"/>
                    <a:pt x="224" y="254"/>
                    <a:pt x="226" y="254"/>
                  </a:cubicBezTo>
                  <a:cubicBezTo>
                    <a:pt x="227" y="254"/>
                    <a:pt x="227" y="254"/>
                    <a:pt x="227" y="254"/>
                  </a:cubicBezTo>
                  <a:cubicBezTo>
                    <a:pt x="228" y="255"/>
                    <a:pt x="228" y="255"/>
                    <a:pt x="228" y="255"/>
                  </a:cubicBezTo>
                  <a:cubicBezTo>
                    <a:pt x="229" y="255"/>
                    <a:pt x="229" y="255"/>
                    <a:pt x="229" y="255"/>
                  </a:cubicBezTo>
                  <a:cubicBezTo>
                    <a:pt x="229" y="255"/>
                    <a:pt x="230" y="255"/>
                    <a:pt x="231" y="255"/>
                  </a:cubicBezTo>
                  <a:cubicBezTo>
                    <a:pt x="233" y="255"/>
                    <a:pt x="232" y="254"/>
                    <a:pt x="233" y="254"/>
                  </a:cubicBezTo>
                  <a:cubicBezTo>
                    <a:pt x="233" y="254"/>
                    <a:pt x="233" y="254"/>
                    <a:pt x="234" y="254"/>
                  </a:cubicBezTo>
                  <a:cubicBezTo>
                    <a:pt x="234" y="254"/>
                    <a:pt x="235" y="253"/>
                    <a:pt x="236" y="254"/>
                  </a:cubicBezTo>
                  <a:cubicBezTo>
                    <a:pt x="237" y="254"/>
                    <a:pt x="236" y="254"/>
                    <a:pt x="237" y="254"/>
                  </a:cubicBezTo>
                  <a:cubicBezTo>
                    <a:pt x="237" y="254"/>
                    <a:pt x="237" y="254"/>
                    <a:pt x="238" y="254"/>
                  </a:cubicBezTo>
                  <a:cubicBezTo>
                    <a:pt x="238" y="253"/>
                    <a:pt x="239" y="253"/>
                    <a:pt x="239" y="253"/>
                  </a:cubicBezTo>
                  <a:cubicBezTo>
                    <a:pt x="240" y="252"/>
                    <a:pt x="240" y="253"/>
                    <a:pt x="240" y="253"/>
                  </a:cubicBezTo>
                  <a:cubicBezTo>
                    <a:pt x="241" y="253"/>
                    <a:pt x="241" y="253"/>
                    <a:pt x="241" y="253"/>
                  </a:cubicBezTo>
                  <a:cubicBezTo>
                    <a:pt x="242" y="253"/>
                    <a:pt x="243" y="252"/>
                    <a:pt x="243" y="252"/>
                  </a:cubicBezTo>
                  <a:cubicBezTo>
                    <a:pt x="243" y="253"/>
                    <a:pt x="244" y="252"/>
                    <a:pt x="244" y="252"/>
                  </a:cubicBezTo>
                  <a:cubicBezTo>
                    <a:pt x="245" y="253"/>
                    <a:pt x="244" y="253"/>
                    <a:pt x="245" y="253"/>
                  </a:cubicBezTo>
                  <a:cubicBezTo>
                    <a:pt x="246" y="254"/>
                    <a:pt x="247" y="254"/>
                    <a:pt x="248" y="255"/>
                  </a:cubicBezTo>
                  <a:cubicBezTo>
                    <a:pt x="248" y="255"/>
                    <a:pt x="248" y="254"/>
                    <a:pt x="248" y="254"/>
                  </a:cubicBezTo>
                  <a:cubicBezTo>
                    <a:pt x="249" y="254"/>
                    <a:pt x="249" y="254"/>
                    <a:pt x="249" y="254"/>
                  </a:cubicBezTo>
                  <a:cubicBezTo>
                    <a:pt x="250" y="255"/>
                    <a:pt x="250" y="255"/>
                    <a:pt x="251" y="254"/>
                  </a:cubicBezTo>
                  <a:cubicBezTo>
                    <a:pt x="251" y="254"/>
                    <a:pt x="251" y="254"/>
                    <a:pt x="252" y="254"/>
                  </a:cubicBezTo>
                  <a:cubicBezTo>
                    <a:pt x="252" y="253"/>
                    <a:pt x="252" y="254"/>
                    <a:pt x="253" y="254"/>
                  </a:cubicBezTo>
                  <a:cubicBezTo>
                    <a:pt x="253" y="255"/>
                    <a:pt x="253" y="255"/>
                    <a:pt x="254" y="255"/>
                  </a:cubicBezTo>
                  <a:cubicBezTo>
                    <a:pt x="254" y="256"/>
                    <a:pt x="255" y="255"/>
                    <a:pt x="255" y="255"/>
                  </a:cubicBezTo>
                  <a:cubicBezTo>
                    <a:pt x="255" y="256"/>
                    <a:pt x="257" y="255"/>
                    <a:pt x="258" y="254"/>
                  </a:cubicBezTo>
                  <a:cubicBezTo>
                    <a:pt x="259" y="254"/>
                    <a:pt x="259" y="253"/>
                    <a:pt x="260" y="253"/>
                  </a:cubicBezTo>
                  <a:cubicBezTo>
                    <a:pt x="261" y="252"/>
                    <a:pt x="261" y="252"/>
                    <a:pt x="261" y="251"/>
                  </a:cubicBezTo>
                  <a:cubicBezTo>
                    <a:pt x="262" y="250"/>
                    <a:pt x="261" y="250"/>
                    <a:pt x="261" y="250"/>
                  </a:cubicBezTo>
                  <a:cubicBezTo>
                    <a:pt x="261" y="250"/>
                    <a:pt x="261" y="249"/>
                    <a:pt x="262" y="249"/>
                  </a:cubicBezTo>
                  <a:cubicBezTo>
                    <a:pt x="262" y="248"/>
                    <a:pt x="261" y="248"/>
                    <a:pt x="261" y="247"/>
                  </a:cubicBezTo>
                  <a:cubicBezTo>
                    <a:pt x="261" y="247"/>
                    <a:pt x="260" y="247"/>
                    <a:pt x="260" y="246"/>
                  </a:cubicBezTo>
                  <a:cubicBezTo>
                    <a:pt x="260" y="246"/>
                    <a:pt x="260" y="245"/>
                    <a:pt x="262" y="245"/>
                  </a:cubicBezTo>
                  <a:cubicBezTo>
                    <a:pt x="263" y="244"/>
                    <a:pt x="262" y="244"/>
                    <a:pt x="263" y="244"/>
                  </a:cubicBezTo>
                  <a:cubicBezTo>
                    <a:pt x="263" y="244"/>
                    <a:pt x="265" y="244"/>
                    <a:pt x="266" y="244"/>
                  </a:cubicBezTo>
                  <a:cubicBezTo>
                    <a:pt x="266" y="244"/>
                    <a:pt x="267" y="244"/>
                    <a:pt x="267" y="244"/>
                  </a:cubicBezTo>
                  <a:cubicBezTo>
                    <a:pt x="268" y="245"/>
                    <a:pt x="268" y="244"/>
                    <a:pt x="270" y="244"/>
                  </a:cubicBezTo>
                  <a:cubicBezTo>
                    <a:pt x="271" y="244"/>
                    <a:pt x="270" y="244"/>
                    <a:pt x="271" y="243"/>
                  </a:cubicBezTo>
                  <a:cubicBezTo>
                    <a:pt x="271" y="243"/>
                    <a:pt x="272" y="243"/>
                    <a:pt x="273" y="243"/>
                  </a:cubicBezTo>
                  <a:cubicBezTo>
                    <a:pt x="273" y="243"/>
                    <a:pt x="274" y="242"/>
                    <a:pt x="274" y="242"/>
                  </a:cubicBezTo>
                  <a:cubicBezTo>
                    <a:pt x="275" y="241"/>
                    <a:pt x="274" y="241"/>
                    <a:pt x="275" y="241"/>
                  </a:cubicBezTo>
                  <a:cubicBezTo>
                    <a:pt x="275" y="241"/>
                    <a:pt x="276" y="239"/>
                    <a:pt x="276" y="239"/>
                  </a:cubicBezTo>
                  <a:cubicBezTo>
                    <a:pt x="277" y="238"/>
                    <a:pt x="277" y="238"/>
                    <a:pt x="278" y="238"/>
                  </a:cubicBezTo>
                  <a:cubicBezTo>
                    <a:pt x="278" y="237"/>
                    <a:pt x="278" y="237"/>
                    <a:pt x="278" y="236"/>
                  </a:cubicBezTo>
                  <a:cubicBezTo>
                    <a:pt x="279" y="236"/>
                    <a:pt x="279" y="236"/>
                    <a:pt x="279" y="236"/>
                  </a:cubicBezTo>
                  <a:cubicBezTo>
                    <a:pt x="279" y="236"/>
                    <a:pt x="279" y="235"/>
                    <a:pt x="279" y="235"/>
                  </a:cubicBezTo>
                  <a:cubicBezTo>
                    <a:pt x="279" y="235"/>
                    <a:pt x="279" y="234"/>
                    <a:pt x="280" y="234"/>
                  </a:cubicBezTo>
                  <a:cubicBezTo>
                    <a:pt x="280" y="234"/>
                    <a:pt x="280" y="234"/>
                    <a:pt x="281" y="233"/>
                  </a:cubicBezTo>
                  <a:cubicBezTo>
                    <a:pt x="282" y="233"/>
                    <a:pt x="281" y="233"/>
                    <a:pt x="281" y="232"/>
                  </a:cubicBezTo>
                  <a:cubicBezTo>
                    <a:pt x="281" y="232"/>
                    <a:pt x="281" y="232"/>
                    <a:pt x="281" y="232"/>
                  </a:cubicBezTo>
                  <a:cubicBezTo>
                    <a:pt x="281" y="232"/>
                    <a:pt x="281" y="231"/>
                    <a:pt x="282" y="231"/>
                  </a:cubicBezTo>
                  <a:cubicBezTo>
                    <a:pt x="282" y="231"/>
                    <a:pt x="281" y="230"/>
                    <a:pt x="281" y="230"/>
                  </a:cubicBezTo>
                  <a:cubicBezTo>
                    <a:pt x="281" y="229"/>
                    <a:pt x="280" y="229"/>
                    <a:pt x="281" y="229"/>
                  </a:cubicBezTo>
                  <a:cubicBezTo>
                    <a:pt x="281" y="228"/>
                    <a:pt x="282" y="228"/>
                    <a:pt x="283" y="228"/>
                  </a:cubicBezTo>
                  <a:cubicBezTo>
                    <a:pt x="283" y="228"/>
                    <a:pt x="283" y="227"/>
                    <a:pt x="283" y="227"/>
                  </a:cubicBezTo>
                  <a:cubicBezTo>
                    <a:pt x="283" y="227"/>
                    <a:pt x="284" y="227"/>
                    <a:pt x="284" y="226"/>
                  </a:cubicBezTo>
                  <a:cubicBezTo>
                    <a:pt x="285" y="226"/>
                    <a:pt x="285" y="227"/>
                    <a:pt x="286" y="227"/>
                  </a:cubicBezTo>
                  <a:cubicBezTo>
                    <a:pt x="287" y="227"/>
                    <a:pt x="286" y="226"/>
                    <a:pt x="287" y="226"/>
                  </a:cubicBezTo>
                  <a:cubicBezTo>
                    <a:pt x="287" y="225"/>
                    <a:pt x="287" y="226"/>
                    <a:pt x="287" y="225"/>
                  </a:cubicBezTo>
                  <a:cubicBezTo>
                    <a:pt x="288" y="225"/>
                    <a:pt x="288" y="225"/>
                    <a:pt x="289" y="225"/>
                  </a:cubicBezTo>
                  <a:cubicBezTo>
                    <a:pt x="289" y="225"/>
                    <a:pt x="289" y="225"/>
                    <a:pt x="289" y="224"/>
                  </a:cubicBezTo>
                  <a:cubicBezTo>
                    <a:pt x="289" y="224"/>
                    <a:pt x="289" y="224"/>
                    <a:pt x="289" y="223"/>
                  </a:cubicBezTo>
                  <a:cubicBezTo>
                    <a:pt x="290" y="223"/>
                    <a:pt x="290" y="223"/>
                    <a:pt x="291" y="223"/>
                  </a:cubicBezTo>
                  <a:cubicBezTo>
                    <a:pt x="291" y="223"/>
                    <a:pt x="291" y="223"/>
                    <a:pt x="291" y="222"/>
                  </a:cubicBezTo>
                  <a:cubicBezTo>
                    <a:pt x="292" y="222"/>
                    <a:pt x="291" y="222"/>
                    <a:pt x="291" y="222"/>
                  </a:cubicBezTo>
                  <a:cubicBezTo>
                    <a:pt x="291" y="221"/>
                    <a:pt x="291" y="221"/>
                    <a:pt x="292" y="221"/>
                  </a:cubicBezTo>
                  <a:cubicBezTo>
                    <a:pt x="292" y="221"/>
                    <a:pt x="292" y="221"/>
                    <a:pt x="292" y="220"/>
                  </a:cubicBezTo>
                  <a:cubicBezTo>
                    <a:pt x="292" y="220"/>
                    <a:pt x="292" y="220"/>
                    <a:pt x="293" y="220"/>
                  </a:cubicBezTo>
                  <a:cubicBezTo>
                    <a:pt x="293" y="220"/>
                    <a:pt x="293" y="220"/>
                    <a:pt x="293" y="220"/>
                  </a:cubicBezTo>
                  <a:cubicBezTo>
                    <a:pt x="293" y="220"/>
                    <a:pt x="294" y="220"/>
                    <a:pt x="294" y="219"/>
                  </a:cubicBezTo>
                  <a:cubicBezTo>
                    <a:pt x="295" y="219"/>
                    <a:pt x="295" y="219"/>
                    <a:pt x="295" y="219"/>
                  </a:cubicBezTo>
                  <a:cubicBezTo>
                    <a:pt x="295" y="220"/>
                    <a:pt x="296" y="219"/>
                    <a:pt x="296" y="219"/>
                  </a:cubicBezTo>
                  <a:cubicBezTo>
                    <a:pt x="296" y="220"/>
                    <a:pt x="296" y="220"/>
                    <a:pt x="297" y="220"/>
                  </a:cubicBezTo>
                  <a:cubicBezTo>
                    <a:pt x="297" y="220"/>
                    <a:pt x="298" y="220"/>
                    <a:pt x="298" y="220"/>
                  </a:cubicBezTo>
                  <a:cubicBezTo>
                    <a:pt x="299" y="220"/>
                    <a:pt x="299" y="219"/>
                    <a:pt x="299" y="219"/>
                  </a:cubicBezTo>
                  <a:cubicBezTo>
                    <a:pt x="300" y="219"/>
                    <a:pt x="299" y="218"/>
                    <a:pt x="300" y="218"/>
                  </a:cubicBezTo>
                  <a:cubicBezTo>
                    <a:pt x="300" y="217"/>
                    <a:pt x="300" y="217"/>
                    <a:pt x="300" y="216"/>
                  </a:cubicBezTo>
                  <a:cubicBezTo>
                    <a:pt x="301" y="215"/>
                    <a:pt x="300" y="216"/>
                    <a:pt x="301" y="216"/>
                  </a:cubicBezTo>
                  <a:cubicBezTo>
                    <a:pt x="301" y="216"/>
                    <a:pt x="301" y="216"/>
                    <a:pt x="301" y="215"/>
                  </a:cubicBezTo>
                  <a:cubicBezTo>
                    <a:pt x="302" y="215"/>
                    <a:pt x="302" y="215"/>
                    <a:pt x="302" y="215"/>
                  </a:cubicBezTo>
                  <a:cubicBezTo>
                    <a:pt x="302" y="215"/>
                    <a:pt x="302" y="215"/>
                    <a:pt x="302" y="214"/>
                  </a:cubicBezTo>
                  <a:cubicBezTo>
                    <a:pt x="303" y="213"/>
                    <a:pt x="302" y="214"/>
                    <a:pt x="303" y="213"/>
                  </a:cubicBezTo>
                  <a:cubicBezTo>
                    <a:pt x="303" y="213"/>
                    <a:pt x="303" y="213"/>
                    <a:pt x="303" y="212"/>
                  </a:cubicBezTo>
                  <a:cubicBezTo>
                    <a:pt x="304" y="212"/>
                    <a:pt x="304" y="212"/>
                    <a:pt x="304" y="212"/>
                  </a:cubicBezTo>
                  <a:cubicBezTo>
                    <a:pt x="305" y="211"/>
                    <a:pt x="304" y="211"/>
                    <a:pt x="304" y="211"/>
                  </a:cubicBezTo>
                  <a:cubicBezTo>
                    <a:pt x="304" y="210"/>
                    <a:pt x="304" y="210"/>
                    <a:pt x="304" y="209"/>
                  </a:cubicBezTo>
                  <a:cubicBezTo>
                    <a:pt x="305" y="208"/>
                    <a:pt x="305" y="209"/>
                    <a:pt x="306" y="209"/>
                  </a:cubicBezTo>
                  <a:cubicBezTo>
                    <a:pt x="306" y="209"/>
                    <a:pt x="306" y="209"/>
                    <a:pt x="307" y="208"/>
                  </a:cubicBezTo>
                  <a:cubicBezTo>
                    <a:pt x="307" y="208"/>
                    <a:pt x="307" y="208"/>
                    <a:pt x="307" y="208"/>
                  </a:cubicBezTo>
                  <a:cubicBezTo>
                    <a:pt x="307" y="207"/>
                    <a:pt x="306" y="206"/>
                    <a:pt x="306" y="206"/>
                  </a:cubicBezTo>
                  <a:cubicBezTo>
                    <a:pt x="306" y="206"/>
                    <a:pt x="307" y="206"/>
                    <a:pt x="307" y="205"/>
                  </a:cubicBezTo>
                  <a:cubicBezTo>
                    <a:pt x="308" y="205"/>
                    <a:pt x="308" y="204"/>
                    <a:pt x="308" y="203"/>
                  </a:cubicBezTo>
                  <a:cubicBezTo>
                    <a:pt x="308" y="203"/>
                    <a:pt x="308" y="203"/>
                    <a:pt x="307" y="203"/>
                  </a:cubicBezTo>
                  <a:cubicBezTo>
                    <a:pt x="307" y="203"/>
                    <a:pt x="307" y="202"/>
                    <a:pt x="307" y="202"/>
                  </a:cubicBezTo>
                  <a:cubicBezTo>
                    <a:pt x="307" y="202"/>
                    <a:pt x="307" y="202"/>
                    <a:pt x="308" y="201"/>
                  </a:cubicBezTo>
                  <a:cubicBezTo>
                    <a:pt x="309" y="201"/>
                    <a:pt x="308" y="201"/>
                    <a:pt x="308" y="201"/>
                  </a:cubicBezTo>
                  <a:cubicBezTo>
                    <a:pt x="308" y="200"/>
                    <a:pt x="308" y="200"/>
                    <a:pt x="308" y="200"/>
                  </a:cubicBezTo>
                  <a:cubicBezTo>
                    <a:pt x="309" y="200"/>
                    <a:pt x="309" y="199"/>
                    <a:pt x="309" y="199"/>
                  </a:cubicBezTo>
                  <a:cubicBezTo>
                    <a:pt x="310" y="199"/>
                    <a:pt x="310" y="198"/>
                    <a:pt x="310" y="198"/>
                  </a:cubicBezTo>
                  <a:cubicBezTo>
                    <a:pt x="310" y="198"/>
                    <a:pt x="309" y="198"/>
                    <a:pt x="308" y="197"/>
                  </a:cubicBezTo>
                  <a:cubicBezTo>
                    <a:pt x="308" y="197"/>
                    <a:pt x="308" y="197"/>
                    <a:pt x="307" y="197"/>
                  </a:cubicBezTo>
                  <a:cubicBezTo>
                    <a:pt x="307" y="196"/>
                    <a:pt x="308" y="196"/>
                    <a:pt x="308" y="196"/>
                  </a:cubicBezTo>
                  <a:cubicBezTo>
                    <a:pt x="309" y="196"/>
                    <a:pt x="309" y="196"/>
                    <a:pt x="309" y="196"/>
                  </a:cubicBezTo>
                  <a:cubicBezTo>
                    <a:pt x="309" y="196"/>
                    <a:pt x="308" y="195"/>
                    <a:pt x="309" y="194"/>
                  </a:cubicBezTo>
                  <a:cubicBezTo>
                    <a:pt x="309" y="194"/>
                    <a:pt x="309" y="194"/>
                    <a:pt x="309" y="194"/>
                  </a:cubicBezTo>
                  <a:cubicBezTo>
                    <a:pt x="309" y="193"/>
                    <a:pt x="311" y="193"/>
                    <a:pt x="311" y="192"/>
                  </a:cubicBezTo>
                  <a:cubicBezTo>
                    <a:pt x="311" y="192"/>
                    <a:pt x="312" y="191"/>
                    <a:pt x="312" y="191"/>
                  </a:cubicBezTo>
                  <a:cubicBezTo>
                    <a:pt x="312" y="190"/>
                    <a:pt x="312" y="189"/>
                    <a:pt x="312" y="189"/>
                  </a:cubicBezTo>
                  <a:cubicBezTo>
                    <a:pt x="312" y="189"/>
                    <a:pt x="312" y="189"/>
                    <a:pt x="311" y="189"/>
                  </a:cubicBezTo>
                  <a:cubicBezTo>
                    <a:pt x="311" y="189"/>
                    <a:pt x="311" y="189"/>
                    <a:pt x="311" y="189"/>
                  </a:cubicBezTo>
                  <a:cubicBezTo>
                    <a:pt x="311" y="189"/>
                    <a:pt x="313" y="187"/>
                    <a:pt x="313" y="187"/>
                  </a:cubicBezTo>
                  <a:cubicBezTo>
                    <a:pt x="313" y="187"/>
                    <a:pt x="313" y="186"/>
                    <a:pt x="313" y="186"/>
                  </a:cubicBezTo>
                  <a:cubicBezTo>
                    <a:pt x="312" y="186"/>
                    <a:pt x="312" y="186"/>
                    <a:pt x="312" y="186"/>
                  </a:cubicBezTo>
                  <a:cubicBezTo>
                    <a:pt x="312" y="185"/>
                    <a:pt x="311" y="185"/>
                    <a:pt x="312" y="184"/>
                  </a:cubicBezTo>
                  <a:cubicBezTo>
                    <a:pt x="313" y="182"/>
                    <a:pt x="313" y="183"/>
                    <a:pt x="313" y="183"/>
                  </a:cubicBezTo>
                  <a:cubicBezTo>
                    <a:pt x="313" y="182"/>
                    <a:pt x="314" y="181"/>
                    <a:pt x="313" y="181"/>
                  </a:cubicBezTo>
                  <a:cubicBezTo>
                    <a:pt x="313" y="180"/>
                    <a:pt x="313" y="181"/>
                    <a:pt x="313" y="180"/>
                  </a:cubicBezTo>
                  <a:cubicBezTo>
                    <a:pt x="313" y="179"/>
                    <a:pt x="313" y="180"/>
                    <a:pt x="314" y="180"/>
                  </a:cubicBezTo>
                  <a:cubicBezTo>
                    <a:pt x="314" y="180"/>
                    <a:pt x="314" y="180"/>
                    <a:pt x="315" y="180"/>
                  </a:cubicBezTo>
                  <a:cubicBezTo>
                    <a:pt x="317" y="180"/>
                    <a:pt x="315" y="180"/>
                    <a:pt x="315" y="179"/>
                  </a:cubicBezTo>
                  <a:cubicBezTo>
                    <a:pt x="316" y="179"/>
                    <a:pt x="315" y="179"/>
                    <a:pt x="315" y="178"/>
                  </a:cubicBezTo>
                  <a:cubicBezTo>
                    <a:pt x="315" y="177"/>
                    <a:pt x="316" y="177"/>
                    <a:pt x="316" y="177"/>
                  </a:cubicBezTo>
                  <a:cubicBezTo>
                    <a:pt x="316" y="176"/>
                    <a:pt x="317" y="176"/>
                    <a:pt x="318" y="176"/>
                  </a:cubicBezTo>
                  <a:cubicBezTo>
                    <a:pt x="318" y="175"/>
                    <a:pt x="319" y="175"/>
                    <a:pt x="319" y="174"/>
                  </a:cubicBezTo>
                  <a:cubicBezTo>
                    <a:pt x="320" y="174"/>
                    <a:pt x="319" y="174"/>
                    <a:pt x="319" y="174"/>
                  </a:cubicBezTo>
                  <a:cubicBezTo>
                    <a:pt x="320" y="173"/>
                    <a:pt x="320" y="172"/>
                    <a:pt x="319" y="172"/>
                  </a:cubicBezTo>
                  <a:cubicBezTo>
                    <a:pt x="319" y="172"/>
                    <a:pt x="320" y="172"/>
                    <a:pt x="320" y="172"/>
                  </a:cubicBezTo>
                  <a:cubicBezTo>
                    <a:pt x="320" y="172"/>
                    <a:pt x="321" y="171"/>
                    <a:pt x="321" y="171"/>
                  </a:cubicBezTo>
                  <a:cubicBezTo>
                    <a:pt x="321" y="171"/>
                    <a:pt x="321" y="171"/>
                    <a:pt x="321" y="170"/>
                  </a:cubicBezTo>
                  <a:cubicBezTo>
                    <a:pt x="321" y="170"/>
                    <a:pt x="321" y="170"/>
                    <a:pt x="321" y="170"/>
                  </a:cubicBezTo>
                  <a:cubicBezTo>
                    <a:pt x="321" y="170"/>
                    <a:pt x="321" y="170"/>
                    <a:pt x="322" y="171"/>
                  </a:cubicBezTo>
                  <a:cubicBezTo>
                    <a:pt x="322" y="171"/>
                    <a:pt x="322" y="170"/>
                    <a:pt x="323" y="170"/>
                  </a:cubicBezTo>
                  <a:cubicBezTo>
                    <a:pt x="323" y="170"/>
                    <a:pt x="323" y="170"/>
                    <a:pt x="323" y="170"/>
                  </a:cubicBezTo>
                  <a:cubicBezTo>
                    <a:pt x="323" y="170"/>
                    <a:pt x="323" y="170"/>
                    <a:pt x="323" y="170"/>
                  </a:cubicBezTo>
                  <a:cubicBezTo>
                    <a:pt x="323" y="171"/>
                    <a:pt x="323" y="171"/>
                    <a:pt x="324" y="171"/>
                  </a:cubicBezTo>
                  <a:cubicBezTo>
                    <a:pt x="325" y="171"/>
                    <a:pt x="325" y="171"/>
                    <a:pt x="325" y="171"/>
                  </a:cubicBezTo>
                  <a:cubicBezTo>
                    <a:pt x="325" y="171"/>
                    <a:pt x="325" y="170"/>
                    <a:pt x="326" y="170"/>
                  </a:cubicBezTo>
                  <a:cubicBezTo>
                    <a:pt x="326" y="170"/>
                    <a:pt x="326" y="170"/>
                    <a:pt x="326" y="171"/>
                  </a:cubicBezTo>
                  <a:cubicBezTo>
                    <a:pt x="326" y="171"/>
                    <a:pt x="327" y="171"/>
                    <a:pt x="327" y="171"/>
                  </a:cubicBezTo>
                  <a:cubicBezTo>
                    <a:pt x="328" y="171"/>
                    <a:pt x="328" y="170"/>
                    <a:pt x="328" y="170"/>
                  </a:cubicBezTo>
                  <a:cubicBezTo>
                    <a:pt x="328" y="170"/>
                    <a:pt x="328" y="170"/>
                    <a:pt x="328" y="170"/>
                  </a:cubicBezTo>
                  <a:cubicBezTo>
                    <a:pt x="328" y="170"/>
                    <a:pt x="329" y="169"/>
                    <a:pt x="329" y="169"/>
                  </a:cubicBezTo>
                  <a:cubicBezTo>
                    <a:pt x="329" y="169"/>
                    <a:pt x="330" y="169"/>
                    <a:pt x="330" y="168"/>
                  </a:cubicBezTo>
                  <a:cubicBezTo>
                    <a:pt x="330" y="168"/>
                    <a:pt x="331" y="168"/>
                    <a:pt x="331" y="168"/>
                  </a:cubicBezTo>
                  <a:cubicBezTo>
                    <a:pt x="331" y="168"/>
                    <a:pt x="331" y="169"/>
                    <a:pt x="332" y="169"/>
                  </a:cubicBezTo>
                  <a:cubicBezTo>
                    <a:pt x="333" y="169"/>
                    <a:pt x="333" y="168"/>
                    <a:pt x="333" y="168"/>
                  </a:cubicBezTo>
                  <a:cubicBezTo>
                    <a:pt x="333" y="168"/>
                    <a:pt x="333" y="168"/>
                    <a:pt x="333" y="169"/>
                  </a:cubicBezTo>
                  <a:cubicBezTo>
                    <a:pt x="334" y="169"/>
                    <a:pt x="334" y="169"/>
                    <a:pt x="335" y="169"/>
                  </a:cubicBezTo>
                  <a:cubicBezTo>
                    <a:pt x="335" y="169"/>
                    <a:pt x="335" y="169"/>
                    <a:pt x="335" y="169"/>
                  </a:cubicBezTo>
                  <a:cubicBezTo>
                    <a:pt x="336" y="169"/>
                    <a:pt x="336" y="169"/>
                    <a:pt x="336" y="169"/>
                  </a:cubicBezTo>
                  <a:cubicBezTo>
                    <a:pt x="336" y="169"/>
                    <a:pt x="337" y="170"/>
                    <a:pt x="337" y="169"/>
                  </a:cubicBezTo>
                  <a:cubicBezTo>
                    <a:pt x="337" y="169"/>
                    <a:pt x="338" y="169"/>
                    <a:pt x="338" y="169"/>
                  </a:cubicBezTo>
                  <a:cubicBezTo>
                    <a:pt x="338" y="169"/>
                    <a:pt x="338" y="169"/>
                    <a:pt x="338" y="170"/>
                  </a:cubicBezTo>
                  <a:cubicBezTo>
                    <a:pt x="339" y="170"/>
                    <a:pt x="339" y="170"/>
                    <a:pt x="339" y="170"/>
                  </a:cubicBezTo>
                  <a:cubicBezTo>
                    <a:pt x="340" y="170"/>
                    <a:pt x="340" y="170"/>
                    <a:pt x="340" y="170"/>
                  </a:cubicBezTo>
                  <a:cubicBezTo>
                    <a:pt x="340" y="170"/>
                    <a:pt x="340" y="170"/>
                    <a:pt x="341" y="170"/>
                  </a:cubicBezTo>
                  <a:cubicBezTo>
                    <a:pt x="342" y="170"/>
                    <a:pt x="341" y="170"/>
                    <a:pt x="342" y="170"/>
                  </a:cubicBezTo>
                  <a:cubicBezTo>
                    <a:pt x="342" y="169"/>
                    <a:pt x="342" y="169"/>
                    <a:pt x="342" y="168"/>
                  </a:cubicBezTo>
                  <a:cubicBezTo>
                    <a:pt x="343" y="168"/>
                    <a:pt x="343" y="168"/>
                    <a:pt x="344" y="168"/>
                  </a:cubicBezTo>
                  <a:cubicBezTo>
                    <a:pt x="344" y="169"/>
                    <a:pt x="344" y="169"/>
                    <a:pt x="343" y="169"/>
                  </a:cubicBezTo>
                  <a:cubicBezTo>
                    <a:pt x="343" y="169"/>
                    <a:pt x="343" y="170"/>
                    <a:pt x="343" y="170"/>
                  </a:cubicBezTo>
                  <a:cubicBezTo>
                    <a:pt x="343" y="170"/>
                    <a:pt x="344" y="170"/>
                    <a:pt x="344" y="170"/>
                  </a:cubicBezTo>
                  <a:cubicBezTo>
                    <a:pt x="345" y="170"/>
                    <a:pt x="344" y="170"/>
                    <a:pt x="345" y="171"/>
                  </a:cubicBezTo>
                  <a:cubicBezTo>
                    <a:pt x="345" y="171"/>
                    <a:pt x="345" y="171"/>
                    <a:pt x="345" y="172"/>
                  </a:cubicBezTo>
                  <a:cubicBezTo>
                    <a:pt x="345" y="173"/>
                    <a:pt x="345" y="172"/>
                    <a:pt x="346" y="172"/>
                  </a:cubicBezTo>
                  <a:cubicBezTo>
                    <a:pt x="346" y="172"/>
                    <a:pt x="346" y="172"/>
                    <a:pt x="346" y="172"/>
                  </a:cubicBezTo>
                  <a:cubicBezTo>
                    <a:pt x="347" y="172"/>
                    <a:pt x="346" y="172"/>
                    <a:pt x="347" y="172"/>
                  </a:cubicBezTo>
                  <a:cubicBezTo>
                    <a:pt x="347" y="172"/>
                    <a:pt x="347" y="173"/>
                    <a:pt x="347" y="172"/>
                  </a:cubicBezTo>
                  <a:cubicBezTo>
                    <a:pt x="347" y="172"/>
                    <a:pt x="348" y="173"/>
                    <a:pt x="348" y="173"/>
                  </a:cubicBezTo>
                  <a:cubicBezTo>
                    <a:pt x="348" y="173"/>
                    <a:pt x="348" y="173"/>
                    <a:pt x="348" y="174"/>
                  </a:cubicBezTo>
                  <a:cubicBezTo>
                    <a:pt x="348" y="174"/>
                    <a:pt x="348" y="174"/>
                    <a:pt x="349" y="174"/>
                  </a:cubicBezTo>
                  <a:cubicBezTo>
                    <a:pt x="349" y="174"/>
                    <a:pt x="349" y="174"/>
                    <a:pt x="349" y="174"/>
                  </a:cubicBezTo>
                  <a:cubicBezTo>
                    <a:pt x="349" y="175"/>
                    <a:pt x="349" y="175"/>
                    <a:pt x="350" y="175"/>
                  </a:cubicBezTo>
                  <a:cubicBezTo>
                    <a:pt x="350" y="175"/>
                    <a:pt x="350" y="174"/>
                    <a:pt x="350" y="174"/>
                  </a:cubicBezTo>
                  <a:cubicBezTo>
                    <a:pt x="350" y="174"/>
                    <a:pt x="351" y="174"/>
                    <a:pt x="350" y="175"/>
                  </a:cubicBezTo>
                  <a:cubicBezTo>
                    <a:pt x="350" y="175"/>
                    <a:pt x="350" y="175"/>
                    <a:pt x="351" y="175"/>
                  </a:cubicBezTo>
                  <a:cubicBezTo>
                    <a:pt x="351" y="176"/>
                    <a:pt x="351" y="175"/>
                    <a:pt x="351" y="175"/>
                  </a:cubicBezTo>
                  <a:cubicBezTo>
                    <a:pt x="352" y="175"/>
                    <a:pt x="352" y="176"/>
                    <a:pt x="351" y="176"/>
                  </a:cubicBezTo>
                  <a:cubicBezTo>
                    <a:pt x="351" y="177"/>
                    <a:pt x="352" y="177"/>
                    <a:pt x="352" y="177"/>
                  </a:cubicBezTo>
                  <a:cubicBezTo>
                    <a:pt x="353" y="177"/>
                    <a:pt x="352" y="177"/>
                    <a:pt x="353" y="177"/>
                  </a:cubicBezTo>
                  <a:cubicBezTo>
                    <a:pt x="353" y="176"/>
                    <a:pt x="353" y="176"/>
                    <a:pt x="353" y="176"/>
                  </a:cubicBezTo>
                  <a:cubicBezTo>
                    <a:pt x="354" y="176"/>
                    <a:pt x="354" y="177"/>
                    <a:pt x="354" y="177"/>
                  </a:cubicBezTo>
                  <a:cubicBezTo>
                    <a:pt x="354" y="177"/>
                    <a:pt x="353" y="177"/>
                    <a:pt x="353" y="177"/>
                  </a:cubicBezTo>
                  <a:cubicBezTo>
                    <a:pt x="353" y="178"/>
                    <a:pt x="354" y="178"/>
                    <a:pt x="354" y="178"/>
                  </a:cubicBezTo>
                  <a:cubicBezTo>
                    <a:pt x="354" y="178"/>
                    <a:pt x="354" y="178"/>
                    <a:pt x="355" y="178"/>
                  </a:cubicBezTo>
                  <a:cubicBezTo>
                    <a:pt x="355" y="179"/>
                    <a:pt x="355" y="179"/>
                    <a:pt x="355" y="178"/>
                  </a:cubicBezTo>
                  <a:cubicBezTo>
                    <a:pt x="356" y="178"/>
                    <a:pt x="356" y="178"/>
                    <a:pt x="356" y="178"/>
                  </a:cubicBezTo>
                  <a:cubicBezTo>
                    <a:pt x="356" y="177"/>
                    <a:pt x="356" y="178"/>
                    <a:pt x="357" y="178"/>
                  </a:cubicBezTo>
                  <a:cubicBezTo>
                    <a:pt x="357" y="178"/>
                    <a:pt x="357" y="178"/>
                    <a:pt x="357" y="178"/>
                  </a:cubicBezTo>
                  <a:cubicBezTo>
                    <a:pt x="357" y="178"/>
                    <a:pt x="357" y="179"/>
                    <a:pt x="358" y="179"/>
                  </a:cubicBezTo>
                  <a:cubicBezTo>
                    <a:pt x="358" y="180"/>
                    <a:pt x="358" y="180"/>
                    <a:pt x="358" y="181"/>
                  </a:cubicBezTo>
                  <a:cubicBezTo>
                    <a:pt x="358" y="181"/>
                    <a:pt x="358" y="181"/>
                    <a:pt x="359" y="181"/>
                  </a:cubicBezTo>
                  <a:cubicBezTo>
                    <a:pt x="359" y="181"/>
                    <a:pt x="359" y="181"/>
                    <a:pt x="360" y="181"/>
                  </a:cubicBezTo>
                  <a:cubicBezTo>
                    <a:pt x="361" y="181"/>
                    <a:pt x="360" y="181"/>
                    <a:pt x="360" y="181"/>
                  </a:cubicBezTo>
                  <a:cubicBezTo>
                    <a:pt x="360" y="182"/>
                    <a:pt x="360" y="182"/>
                    <a:pt x="359" y="182"/>
                  </a:cubicBezTo>
                  <a:cubicBezTo>
                    <a:pt x="359" y="183"/>
                    <a:pt x="360" y="183"/>
                    <a:pt x="360" y="183"/>
                  </a:cubicBezTo>
                  <a:cubicBezTo>
                    <a:pt x="360" y="183"/>
                    <a:pt x="360" y="183"/>
                    <a:pt x="361" y="183"/>
                  </a:cubicBezTo>
                  <a:cubicBezTo>
                    <a:pt x="361" y="183"/>
                    <a:pt x="361" y="183"/>
                    <a:pt x="361" y="183"/>
                  </a:cubicBezTo>
                  <a:cubicBezTo>
                    <a:pt x="362" y="183"/>
                    <a:pt x="361" y="184"/>
                    <a:pt x="362" y="184"/>
                  </a:cubicBezTo>
                  <a:cubicBezTo>
                    <a:pt x="362" y="184"/>
                    <a:pt x="362" y="184"/>
                    <a:pt x="363" y="185"/>
                  </a:cubicBezTo>
                  <a:cubicBezTo>
                    <a:pt x="364" y="185"/>
                    <a:pt x="363" y="185"/>
                    <a:pt x="363" y="185"/>
                  </a:cubicBezTo>
                  <a:cubicBezTo>
                    <a:pt x="363" y="185"/>
                    <a:pt x="363" y="185"/>
                    <a:pt x="364" y="186"/>
                  </a:cubicBezTo>
                  <a:cubicBezTo>
                    <a:pt x="364" y="186"/>
                    <a:pt x="364" y="186"/>
                    <a:pt x="364" y="186"/>
                  </a:cubicBezTo>
                  <a:cubicBezTo>
                    <a:pt x="364" y="186"/>
                    <a:pt x="364" y="187"/>
                    <a:pt x="365" y="187"/>
                  </a:cubicBezTo>
                  <a:cubicBezTo>
                    <a:pt x="365" y="187"/>
                    <a:pt x="365" y="187"/>
                    <a:pt x="366" y="188"/>
                  </a:cubicBezTo>
                  <a:cubicBezTo>
                    <a:pt x="367" y="188"/>
                    <a:pt x="367" y="187"/>
                    <a:pt x="367" y="187"/>
                  </a:cubicBezTo>
                  <a:cubicBezTo>
                    <a:pt x="367" y="187"/>
                    <a:pt x="368" y="187"/>
                    <a:pt x="368" y="187"/>
                  </a:cubicBezTo>
                  <a:cubicBezTo>
                    <a:pt x="368" y="187"/>
                    <a:pt x="368" y="187"/>
                    <a:pt x="369" y="186"/>
                  </a:cubicBezTo>
                  <a:cubicBezTo>
                    <a:pt x="369" y="186"/>
                    <a:pt x="369" y="187"/>
                    <a:pt x="369" y="187"/>
                  </a:cubicBezTo>
                  <a:cubicBezTo>
                    <a:pt x="370" y="187"/>
                    <a:pt x="369" y="187"/>
                    <a:pt x="369" y="188"/>
                  </a:cubicBezTo>
                  <a:cubicBezTo>
                    <a:pt x="369" y="188"/>
                    <a:pt x="369" y="188"/>
                    <a:pt x="369" y="188"/>
                  </a:cubicBezTo>
                  <a:cubicBezTo>
                    <a:pt x="370" y="188"/>
                    <a:pt x="369" y="188"/>
                    <a:pt x="370" y="188"/>
                  </a:cubicBezTo>
                  <a:cubicBezTo>
                    <a:pt x="372" y="188"/>
                    <a:pt x="371" y="188"/>
                    <a:pt x="371" y="188"/>
                  </a:cubicBezTo>
                  <a:cubicBezTo>
                    <a:pt x="371" y="189"/>
                    <a:pt x="371" y="189"/>
                    <a:pt x="372" y="189"/>
                  </a:cubicBezTo>
                  <a:cubicBezTo>
                    <a:pt x="373" y="189"/>
                    <a:pt x="372" y="189"/>
                    <a:pt x="372" y="188"/>
                  </a:cubicBezTo>
                  <a:cubicBezTo>
                    <a:pt x="372" y="188"/>
                    <a:pt x="372" y="188"/>
                    <a:pt x="373" y="188"/>
                  </a:cubicBezTo>
                  <a:cubicBezTo>
                    <a:pt x="373" y="187"/>
                    <a:pt x="373" y="188"/>
                    <a:pt x="373" y="188"/>
                  </a:cubicBezTo>
                  <a:cubicBezTo>
                    <a:pt x="374" y="188"/>
                    <a:pt x="374" y="188"/>
                    <a:pt x="374" y="188"/>
                  </a:cubicBezTo>
                  <a:cubicBezTo>
                    <a:pt x="374" y="187"/>
                    <a:pt x="375" y="188"/>
                    <a:pt x="375" y="188"/>
                  </a:cubicBezTo>
                  <a:cubicBezTo>
                    <a:pt x="375" y="188"/>
                    <a:pt x="375" y="188"/>
                    <a:pt x="376" y="187"/>
                  </a:cubicBezTo>
                  <a:cubicBezTo>
                    <a:pt x="376" y="187"/>
                    <a:pt x="376" y="187"/>
                    <a:pt x="376" y="186"/>
                  </a:cubicBezTo>
                  <a:cubicBezTo>
                    <a:pt x="376" y="186"/>
                    <a:pt x="377" y="186"/>
                    <a:pt x="377" y="186"/>
                  </a:cubicBezTo>
                  <a:cubicBezTo>
                    <a:pt x="378" y="186"/>
                    <a:pt x="377" y="187"/>
                    <a:pt x="377" y="187"/>
                  </a:cubicBezTo>
                  <a:cubicBezTo>
                    <a:pt x="378" y="188"/>
                    <a:pt x="378" y="187"/>
                    <a:pt x="378" y="187"/>
                  </a:cubicBezTo>
                  <a:cubicBezTo>
                    <a:pt x="379" y="187"/>
                    <a:pt x="378" y="187"/>
                    <a:pt x="379" y="187"/>
                  </a:cubicBezTo>
                  <a:cubicBezTo>
                    <a:pt x="379" y="187"/>
                    <a:pt x="379" y="187"/>
                    <a:pt x="379" y="188"/>
                  </a:cubicBezTo>
                  <a:cubicBezTo>
                    <a:pt x="380" y="188"/>
                    <a:pt x="379" y="188"/>
                    <a:pt x="380" y="188"/>
                  </a:cubicBezTo>
                  <a:cubicBezTo>
                    <a:pt x="381" y="188"/>
                    <a:pt x="380" y="188"/>
                    <a:pt x="380" y="189"/>
                  </a:cubicBezTo>
                  <a:cubicBezTo>
                    <a:pt x="381" y="189"/>
                    <a:pt x="381" y="189"/>
                    <a:pt x="381" y="189"/>
                  </a:cubicBezTo>
                  <a:cubicBezTo>
                    <a:pt x="381" y="190"/>
                    <a:pt x="381" y="190"/>
                    <a:pt x="381" y="190"/>
                  </a:cubicBezTo>
                  <a:cubicBezTo>
                    <a:pt x="381" y="191"/>
                    <a:pt x="381" y="191"/>
                    <a:pt x="382" y="191"/>
                  </a:cubicBezTo>
                  <a:cubicBezTo>
                    <a:pt x="382" y="192"/>
                    <a:pt x="382" y="192"/>
                    <a:pt x="382" y="191"/>
                  </a:cubicBezTo>
                  <a:cubicBezTo>
                    <a:pt x="382" y="191"/>
                    <a:pt x="383" y="191"/>
                    <a:pt x="383" y="191"/>
                  </a:cubicBezTo>
                  <a:cubicBezTo>
                    <a:pt x="383" y="191"/>
                    <a:pt x="383" y="191"/>
                    <a:pt x="383" y="192"/>
                  </a:cubicBezTo>
                  <a:cubicBezTo>
                    <a:pt x="383" y="192"/>
                    <a:pt x="383" y="192"/>
                    <a:pt x="383" y="193"/>
                  </a:cubicBezTo>
                  <a:cubicBezTo>
                    <a:pt x="383" y="193"/>
                    <a:pt x="383" y="193"/>
                    <a:pt x="383" y="193"/>
                  </a:cubicBezTo>
                  <a:cubicBezTo>
                    <a:pt x="384" y="193"/>
                    <a:pt x="384" y="192"/>
                    <a:pt x="384" y="192"/>
                  </a:cubicBezTo>
                  <a:cubicBezTo>
                    <a:pt x="384" y="191"/>
                    <a:pt x="385" y="192"/>
                    <a:pt x="385" y="193"/>
                  </a:cubicBezTo>
                  <a:cubicBezTo>
                    <a:pt x="385" y="193"/>
                    <a:pt x="385" y="193"/>
                    <a:pt x="386" y="193"/>
                  </a:cubicBezTo>
                  <a:cubicBezTo>
                    <a:pt x="386" y="194"/>
                    <a:pt x="386" y="194"/>
                    <a:pt x="386" y="194"/>
                  </a:cubicBezTo>
                  <a:cubicBezTo>
                    <a:pt x="386" y="195"/>
                    <a:pt x="387" y="194"/>
                    <a:pt x="387" y="194"/>
                  </a:cubicBezTo>
                  <a:cubicBezTo>
                    <a:pt x="388" y="194"/>
                    <a:pt x="388" y="195"/>
                    <a:pt x="388" y="194"/>
                  </a:cubicBezTo>
                  <a:cubicBezTo>
                    <a:pt x="389" y="194"/>
                    <a:pt x="389" y="194"/>
                    <a:pt x="389" y="194"/>
                  </a:cubicBezTo>
                  <a:cubicBezTo>
                    <a:pt x="390" y="194"/>
                    <a:pt x="390" y="194"/>
                    <a:pt x="390" y="194"/>
                  </a:cubicBezTo>
                  <a:cubicBezTo>
                    <a:pt x="391" y="193"/>
                    <a:pt x="391" y="194"/>
                    <a:pt x="391" y="194"/>
                  </a:cubicBezTo>
                  <a:cubicBezTo>
                    <a:pt x="392" y="194"/>
                    <a:pt x="392" y="194"/>
                    <a:pt x="393" y="194"/>
                  </a:cubicBezTo>
                  <a:cubicBezTo>
                    <a:pt x="394" y="195"/>
                    <a:pt x="395" y="195"/>
                    <a:pt x="395" y="195"/>
                  </a:cubicBezTo>
                  <a:cubicBezTo>
                    <a:pt x="395" y="195"/>
                    <a:pt x="396" y="195"/>
                    <a:pt x="397" y="195"/>
                  </a:cubicBezTo>
                  <a:cubicBezTo>
                    <a:pt x="398" y="195"/>
                    <a:pt x="397" y="196"/>
                    <a:pt x="398" y="196"/>
                  </a:cubicBezTo>
                  <a:cubicBezTo>
                    <a:pt x="398" y="196"/>
                    <a:pt x="399" y="197"/>
                    <a:pt x="400" y="197"/>
                  </a:cubicBezTo>
                  <a:cubicBezTo>
                    <a:pt x="401" y="198"/>
                    <a:pt x="400" y="197"/>
                    <a:pt x="401" y="198"/>
                  </a:cubicBezTo>
                  <a:cubicBezTo>
                    <a:pt x="402" y="198"/>
                    <a:pt x="402" y="198"/>
                    <a:pt x="402" y="198"/>
                  </a:cubicBezTo>
                  <a:cubicBezTo>
                    <a:pt x="403" y="198"/>
                    <a:pt x="404" y="198"/>
                    <a:pt x="404" y="197"/>
                  </a:cubicBezTo>
                  <a:cubicBezTo>
                    <a:pt x="405" y="197"/>
                    <a:pt x="405" y="197"/>
                    <a:pt x="406" y="197"/>
                  </a:cubicBezTo>
                  <a:cubicBezTo>
                    <a:pt x="407" y="197"/>
                    <a:pt x="407" y="198"/>
                    <a:pt x="407" y="198"/>
                  </a:cubicBezTo>
                  <a:cubicBezTo>
                    <a:pt x="408" y="198"/>
                    <a:pt x="408" y="198"/>
                    <a:pt x="409" y="198"/>
                  </a:cubicBezTo>
                  <a:cubicBezTo>
                    <a:pt x="410" y="198"/>
                    <a:pt x="409" y="198"/>
                    <a:pt x="409" y="198"/>
                  </a:cubicBezTo>
                  <a:cubicBezTo>
                    <a:pt x="410" y="198"/>
                    <a:pt x="410" y="198"/>
                    <a:pt x="410" y="197"/>
                  </a:cubicBezTo>
                  <a:cubicBezTo>
                    <a:pt x="411" y="197"/>
                    <a:pt x="411" y="197"/>
                    <a:pt x="412" y="197"/>
                  </a:cubicBezTo>
                  <a:cubicBezTo>
                    <a:pt x="412" y="197"/>
                    <a:pt x="412" y="197"/>
                    <a:pt x="413" y="197"/>
                  </a:cubicBezTo>
                  <a:cubicBezTo>
                    <a:pt x="413" y="197"/>
                    <a:pt x="413" y="197"/>
                    <a:pt x="413" y="197"/>
                  </a:cubicBezTo>
                  <a:cubicBezTo>
                    <a:pt x="414" y="197"/>
                    <a:pt x="414" y="197"/>
                    <a:pt x="414" y="196"/>
                  </a:cubicBezTo>
                  <a:cubicBezTo>
                    <a:pt x="414" y="196"/>
                    <a:pt x="414" y="196"/>
                    <a:pt x="415" y="196"/>
                  </a:cubicBezTo>
                  <a:cubicBezTo>
                    <a:pt x="415" y="196"/>
                    <a:pt x="415" y="196"/>
                    <a:pt x="415" y="196"/>
                  </a:cubicBezTo>
                  <a:cubicBezTo>
                    <a:pt x="415" y="196"/>
                    <a:pt x="416" y="195"/>
                    <a:pt x="416" y="195"/>
                  </a:cubicBezTo>
                  <a:cubicBezTo>
                    <a:pt x="416" y="195"/>
                    <a:pt x="416" y="195"/>
                    <a:pt x="417" y="194"/>
                  </a:cubicBezTo>
                  <a:cubicBezTo>
                    <a:pt x="417" y="194"/>
                    <a:pt x="418" y="194"/>
                    <a:pt x="418" y="194"/>
                  </a:cubicBezTo>
                  <a:cubicBezTo>
                    <a:pt x="418" y="193"/>
                    <a:pt x="418" y="193"/>
                    <a:pt x="419" y="193"/>
                  </a:cubicBezTo>
                  <a:cubicBezTo>
                    <a:pt x="419" y="193"/>
                    <a:pt x="419" y="193"/>
                    <a:pt x="419" y="193"/>
                  </a:cubicBezTo>
                  <a:cubicBezTo>
                    <a:pt x="420" y="193"/>
                    <a:pt x="420" y="193"/>
                    <a:pt x="420" y="193"/>
                  </a:cubicBezTo>
                  <a:cubicBezTo>
                    <a:pt x="420" y="193"/>
                    <a:pt x="420" y="193"/>
                    <a:pt x="420" y="193"/>
                  </a:cubicBezTo>
                  <a:cubicBezTo>
                    <a:pt x="421" y="194"/>
                    <a:pt x="421" y="193"/>
                    <a:pt x="421" y="193"/>
                  </a:cubicBezTo>
                  <a:cubicBezTo>
                    <a:pt x="421" y="193"/>
                    <a:pt x="422" y="193"/>
                    <a:pt x="422" y="193"/>
                  </a:cubicBezTo>
                  <a:cubicBezTo>
                    <a:pt x="423" y="193"/>
                    <a:pt x="423" y="193"/>
                    <a:pt x="423" y="193"/>
                  </a:cubicBezTo>
                  <a:cubicBezTo>
                    <a:pt x="423" y="193"/>
                    <a:pt x="423" y="193"/>
                    <a:pt x="423" y="194"/>
                  </a:cubicBezTo>
                  <a:cubicBezTo>
                    <a:pt x="423" y="194"/>
                    <a:pt x="423" y="194"/>
                    <a:pt x="424" y="194"/>
                  </a:cubicBezTo>
                  <a:cubicBezTo>
                    <a:pt x="424" y="195"/>
                    <a:pt x="424" y="195"/>
                    <a:pt x="424" y="195"/>
                  </a:cubicBezTo>
                  <a:cubicBezTo>
                    <a:pt x="424" y="195"/>
                    <a:pt x="425" y="195"/>
                    <a:pt x="425" y="194"/>
                  </a:cubicBezTo>
                  <a:cubicBezTo>
                    <a:pt x="426" y="194"/>
                    <a:pt x="425" y="195"/>
                    <a:pt x="426" y="195"/>
                  </a:cubicBezTo>
                  <a:cubicBezTo>
                    <a:pt x="427" y="195"/>
                    <a:pt x="427" y="195"/>
                    <a:pt x="427" y="195"/>
                  </a:cubicBezTo>
                  <a:cubicBezTo>
                    <a:pt x="428" y="195"/>
                    <a:pt x="428" y="195"/>
                    <a:pt x="428" y="194"/>
                  </a:cubicBezTo>
                  <a:cubicBezTo>
                    <a:pt x="429" y="194"/>
                    <a:pt x="429" y="195"/>
                    <a:pt x="429" y="195"/>
                  </a:cubicBezTo>
                  <a:cubicBezTo>
                    <a:pt x="430" y="196"/>
                    <a:pt x="430" y="195"/>
                    <a:pt x="431" y="195"/>
                  </a:cubicBezTo>
                  <a:cubicBezTo>
                    <a:pt x="431" y="195"/>
                    <a:pt x="432" y="195"/>
                    <a:pt x="433" y="195"/>
                  </a:cubicBezTo>
                  <a:cubicBezTo>
                    <a:pt x="434" y="195"/>
                    <a:pt x="434" y="195"/>
                    <a:pt x="434" y="195"/>
                  </a:cubicBezTo>
                  <a:cubicBezTo>
                    <a:pt x="435" y="195"/>
                    <a:pt x="435" y="195"/>
                    <a:pt x="436" y="195"/>
                  </a:cubicBezTo>
                  <a:cubicBezTo>
                    <a:pt x="437" y="194"/>
                    <a:pt x="437" y="194"/>
                    <a:pt x="438" y="194"/>
                  </a:cubicBezTo>
                  <a:cubicBezTo>
                    <a:pt x="438" y="193"/>
                    <a:pt x="439" y="193"/>
                    <a:pt x="440" y="192"/>
                  </a:cubicBezTo>
                  <a:cubicBezTo>
                    <a:pt x="441" y="192"/>
                    <a:pt x="440" y="191"/>
                    <a:pt x="441" y="191"/>
                  </a:cubicBezTo>
                  <a:cubicBezTo>
                    <a:pt x="441" y="191"/>
                    <a:pt x="442" y="191"/>
                    <a:pt x="443" y="191"/>
                  </a:cubicBezTo>
                  <a:cubicBezTo>
                    <a:pt x="444" y="191"/>
                    <a:pt x="444" y="190"/>
                    <a:pt x="445" y="190"/>
                  </a:cubicBezTo>
                  <a:cubicBezTo>
                    <a:pt x="446" y="189"/>
                    <a:pt x="446" y="189"/>
                    <a:pt x="447" y="188"/>
                  </a:cubicBezTo>
                  <a:cubicBezTo>
                    <a:pt x="447" y="187"/>
                    <a:pt x="448" y="186"/>
                    <a:pt x="448" y="185"/>
                  </a:cubicBezTo>
                  <a:cubicBezTo>
                    <a:pt x="448" y="184"/>
                    <a:pt x="449" y="183"/>
                    <a:pt x="449" y="182"/>
                  </a:cubicBezTo>
                  <a:cubicBezTo>
                    <a:pt x="450" y="181"/>
                    <a:pt x="450" y="180"/>
                    <a:pt x="450" y="179"/>
                  </a:cubicBezTo>
                  <a:cubicBezTo>
                    <a:pt x="450" y="178"/>
                    <a:pt x="451" y="175"/>
                    <a:pt x="452" y="174"/>
                  </a:cubicBezTo>
                  <a:cubicBezTo>
                    <a:pt x="452" y="172"/>
                    <a:pt x="452" y="171"/>
                    <a:pt x="453" y="170"/>
                  </a:cubicBezTo>
                  <a:cubicBezTo>
                    <a:pt x="453" y="169"/>
                    <a:pt x="453" y="169"/>
                    <a:pt x="453" y="168"/>
                  </a:cubicBezTo>
                  <a:cubicBezTo>
                    <a:pt x="453" y="168"/>
                    <a:pt x="454" y="168"/>
                    <a:pt x="454" y="167"/>
                  </a:cubicBezTo>
                  <a:cubicBezTo>
                    <a:pt x="455" y="167"/>
                    <a:pt x="455" y="166"/>
                    <a:pt x="455" y="165"/>
                  </a:cubicBezTo>
                  <a:cubicBezTo>
                    <a:pt x="455" y="165"/>
                    <a:pt x="455" y="164"/>
                    <a:pt x="455" y="164"/>
                  </a:cubicBezTo>
                  <a:cubicBezTo>
                    <a:pt x="455" y="164"/>
                    <a:pt x="459" y="151"/>
                    <a:pt x="460" y="150"/>
                  </a:cubicBezTo>
                  <a:cubicBezTo>
                    <a:pt x="460" y="149"/>
                    <a:pt x="460" y="150"/>
                    <a:pt x="460" y="149"/>
                  </a:cubicBezTo>
                  <a:cubicBezTo>
                    <a:pt x="461" y="148"/>
                    <a:pt x="460" y="149"/>
                    <a:pt x="461" y="148"/>
                  </a:cubicBezTo>
                  <a:cubicBezTo>
                    <a:pt x="462" y="148"/>
                    <a:pt x="461" y="147"/>
                    <a:pt x="461" y="147"/>
                  </a:cubicBezTo>
                  <a:cubicBezTo>
                    <a:pt x="462" y="147"/>
                    <a:pt x="461" y="147"/>
                    <a:pt x="461" y="146"/>
                  </a:cubicBezTo>
                  <a:cubicBezTo>
                    <a:pt x="461" y="146"/>
                    <a:pt x="461" y="146"/>
                    <a:pt x="460" y="145"/>
                  </a:cubicBezTo>
                  <a:cubicBezTo>
                    <a:pt x="460" y="145"/>
                    <a:pt x="460" y="145"/>
                    <a:pt x="460" y="144"/>
                  </a:cubicBezTo>
                  <a:cubicBezTo>
                    <a:pt x="461" y="143"/>
                    <a:pt x="460" y="143"/>
                    <a:pt x="460" y="143"/>
                  </a:cubicBezTo>
                  <a:cubicBezTo>
                    <a:pt x="460" y="143"/>
                    <a:pt x="459" y="142"/>
                    <a:pt x="459" y="142"/>
                  </a:cubicBezTo>
                  <a:cubicBezTo>
                    <a:pt x="459" y="142"/>
                    <a:pt x="459" y="141"/>
                    <a:pt x="459" y="141"/>
                  </a:cubicBezTo>
                  <a:cubicBezTo>
                    <a:pt x="459" y="140"/>
                    <a:pt x="460" y="140"/>
                    <a:pt x="461" y="141"/>
                  </a:cubicBezTo>
                  <a:cubicBezTo>
                    <a:pt x="463" y="141"/>
                    <a:pt x="463" y="141"/>
                    <a:pt x="463" y="140"/>
                  </a:cubicBezTo>
                  <a:cubicBezTo>
                    <a:pt x="463" y="140"/>
                    <a:pt x="463" y="140"/>
                    <a:pt x="463" y="140"/>
                  </a:cubicBezTo>
                  <a:cubicBezTo>
                    <a:pt x="464" y="140"/>
                    <a:pt x="466" y="140"/>
                    <a:pt x="466" y="139"/>
                  </a:cubicBezTo>
                  <a:cubicBezTo>
                    <a:pt x="466" y="139"/>
                    <a:pt x="467" y="139"/>
                    <a:pt x="467" y="138"/>
                  </a:cubicBezTo>
                  <a:cubicBezTo>
                    <a:pt x="468" y="138"/>
                    <a:pt x="471" y="138"/>
                    <a:pt x="471" y="138"/>
                  </a:cubicBezTo>
                  <a:cubicBezTo>
                    <a:pt x="471" y="137"/>
                    <a:pt x="483" y="135"/>
                    <a:pt x="484" y="135"/>
                  </a:cubicBezTo>
                  <a:cubicBezTo>
                    <a:pt x="485" y="134"/>
                    <a:pt x="485" y="134"/>
                    <a:pt x="485" y="134"/>
                  </a:cubicBezTo>
                  <a:cubicBezTo>
                    <a:pt x="486" y="135"/>
                    <a:pt x="486" y="135"/>
                    <a:pt x="487" y="135"/>
                  </a:cubicBezTo>
                  <a:cubicBezTo>
                    <a:pt x="487" y="135"/>
                    <a:pt x="487" y="134"/>
                    <a:pt x="488" y="134"/>
                  </a:cubicBezTo>
                  <a:cubicBezTo>
                    <a:pt x="488" y="133"/>
                    <a:pt x="488" y="133"/>
                    <a:pt x="489" y="133"/>
                  </a:cubicBezTo>
                  <a:cubicBezTo>
                    <a:pt x="490" y="133"/>
                    <a:pt x="489" y="133"/>
                    <a:pt x="490" y="132"/>
                  </a:cubicBezTo>
                  <a:cubicBezTo>
                    <a:pt x="490" y="132"/>
                    <a:pt x="490" y="132"/>
                    <a:pt x="490" y="131"/>
                  </a:cubicBezTo>
                  <a:cubicBezTo>
                    <a:pt x="490" y="130"/>
                    <a:pt x="490" y="130"/>
                    <a:pt x="490" y="130"/>
                  </a:cubicBezTo>
                  <a:cubicBezTo>
                    <a:pt x="491" y="129"/>
                    <a:pt x="491" y="129"/>
                    <a:pt x="492" y="128"/>
                  </a:cubicBezTo>
                  <a:cubicBezTo>
                    <a:pt x="492" y="127"/>
                    <a:pt x="492" y="127"/>
                    <a:pt x="492" y="127"/>
                  </a:cubicBezTo>
                  <a:cubicBezTo>
                    <a:pt x="492" y="126"/>
                    <a:pt x="492" y="126"/>
                    <a:pt x="493" y="126"/>
                  </a:cubicBezTo>
                  <a:cubicBezTo>
                    <a:pt x="493" y="126"/>
                    <a:pt x="493" y="125"/>
                    <a:pt x="494" y="125"/>
                  </a:cubicBezTo>
                  <a:cubicBezTo>
                    <a:pt x="495" y="125"/>
                    <a:pt x="494" y="124"/>
                    <a:pt x="494" y="124"/>
                  </a:cubicBezTo>
                  <a:cubicBezTo>
                    <a:pt x="494" y="124"/>
                    <a:pt x="494" y="124"/>
                    <a:pt x="495" y="123"/>
                  </a:cubicBezTo>
                  <a:cubicBezTo>
                    <a:pt x="495" y="123"/>
                    <a:pt x="495" y="123"/>
                    <a:pt x="496" y="123"/>
                  </a:cubicBezTo>
                  <a:cubicBezTo>
                    <a:pt x="496" y="123"/>
                    <a:pt x="496" y="122"/>
                    <a:pt x="496" y="122"/>
                  </a:cubicBezTo>
                  <a:cubicBezTo>
                    <a:pt x="497" y="122"/>
                    <a:pt x="497" y="122"/>
                    <a:pt x="497" y="122"/>
                  </a:cubicBezTo>
                  <a:cubicBezTo>
                    <a:pt x="497" y="122"/>
                    <a:pt x="498" y="122"/>
                    <a:pt x="498" y="121"/>
                  </a:cubicBezTo>
                  <a:cubicBezTo>
                    <a:pt x="498" y="121"/>
                    <a:pt x="498" y="121"/>
                    <a:pt x="499" y="120"/>
                  </a:cubicBezTo>
                  <a:cubicBezTo>
                    <a:pt x="499" y="120"/>
                    <a:pt x="499" y="121"/>
                    <a:pt x="499" y="121"/>
                  </a:cubicBezTo>
                  <a:cubicBezTo>
                    <a:pt x="499" y="121"/>
                    <a:pt x="499" y="120"/>
                    <a:pt x="499" y="119"/>
                  </a:cubicBezTo>
                  <a:cubicBezTo>
                    <a:pt x="499" y="119"/>
                    <a:pt x="500" y="119"/>
                    <a:pt x="500" y="119"/>
                  </a:cubicBezTo>
                  <a:cubicBezTo>
                    <a:pt x="501" y="118"/>
                    <a:pt x="501" y="118"/>
                    <a:pt x="501" y="118"/>
                  </a:cubicBezTo>
                  <a:cubicBezTo>
                    <a:pt x="501" y="117"/>
                    <a:pt x="501" y="117"/>
                    <a:pt x="502" y="117"/>
                  </a:cubicBezTo>
                  <a:cubicBezTo>
                    <a:pt x="502" y="117"/>
                    <a:pt x="502" y="117"/>
                    <a:pt x="503" y="116"/>
                  </a:cubicBezTo>
                  <a:cubicBezTo>
                    <a:pt x="503" y="116"/>
                    <a:pt x="503" y="116"/>
                    <a:pt x="503" y="117"/>
                  </a:cubicBezTo>
                  <a:cubicBezTo>
                    <a:pt x="504" y="117"/>
                    <a:pt x="504" y="117"/>
                    <a:pt x="504" y="116"/>
                  </a:cubicBezTo>
                  <a:cubicBezTo>
                    <a:pt x="505" y="116"/>
                    <a:pt x="505" y="116"/>
                    <a:pt x="505" y="116"/>
                  </a:cubicBezTo>
                  <a:cubicBezTo>
                    <a:pt x="506" y="116"/>
                    <a:pt x="506" y="116"/>
                    <a:pt x="507" y="115"/>
                  </a:cubicBezTo>
                  <a:cubicBezTo>
                    <a:pt x="508" y="115"/>
                    <a:pt x="507" y="115"/>
                    <a:pt x="507" y="114"/>
                  </a:cubicBezTo>
                  <a:cubicBezTo>
                    <a:pt x="508" y="114"/>
                    <a:pt x="508" y="115"/>
                    <a:pt x="508" y="114"/>
                  </a:cubicBezTo>
                  <a:cubicBezTo>
                    <a:pt x="509" y="114"/>
                    <a:pt x="509" y="114"/>
                    <a:pt x="510" y="113"/>
                  </a:cubicBezTo>
                  <a:cubicBezTo>
                    <a:pt x="510" y="113"/>
                    <a:pt x="509" y="113"/>
                    <a:pt x="509" y="113"/>
                  </a:cubicBezTo>
                  <a:cubicBezTo>
                    <a:pt x="509" y="112"/>
                    <a:pt x="509" y="112"/>
                    <a:pt x="510" y="112"/>
                  </a:cubicBezTo>
                  <a:cubicBezTo>
                    <a:pt x="510" y="112"/>
                    <a:pt x="510" y="111"/>
                    <a:pt x="510" y="110"/>
                  </a:cubicBezTo>
                  <a:cubicBezTo>
                    <a:pt x="510" y="110"/>
                    <a:pt x="510" y="110"/>
                    <a:pt x="509" y="110"/>
                  </a:cubicBezTo>
                  <a:cubicBezTo>
                    <a:pt x="509" y="109"/>
                    <a:pt x="509" y="109"/>
                    <a:pt x="510" y="109"/>
                  </a:cubicBezTo>
                  <a:cubicBezTo>
                    <a:pt x="510" y="108"/>
                    <a:pt x="510" y="108"/>
                    <a:pt x="510" y="108"/>
                  </a:cubicBezTo>
                  <a:cubicBezTo>
                    <a:pt x="509" y="108"/>
                    <a:pt x="509" y="108"/>
                    <a:pt x="509" y="108"/>
                  </a:cubicBezTo>
                  <a:cubicBezTo>
                    <a:pt x="509" y="107"/>
                    <a:pt x="509" y="107"/>
                    <a:pt x="509" y="106"/>
                  </a:cubicBezTo>
                  <a:cubicBezTo>
                    <a:pt x="509" y="106"/>
                    <a:pt x="509" y="106"/>
                    <a:pt x="510" y="105"/>
                  </a:cubicBezTo>
                  <a:cubicBezTo>
                    <a:pt x="510" y="105"/>
                    <a:pt x="510" y="105"/>
                    <a:pt x="510" y="103"/>
                  </a:cubicBezTo>
                  <a:cubicBezTo>
                    <a:pt x="511" y="102"/>
                    <a:pt x="511" y="103"/>
                    <a:pt x="511" y="102"/>
                  </a:cubicBezTo>
                  <a:cubicBezTo>
                    <a:pt x="512" y="101"/>
                    <a:pt x="511" y="101"/>
                    <a:pt x="511" y="100"/>
                  </a:cubicBezTo>
                  <a:cubicBezTo>
                    <a:pt x="511" y="100"/>
                    <a:pt x="511" y="100"/>
                    <a:pt x="512" y="99"/>
                  </a:cubicBezTo>
                  <a:cubicBezTo>
                    <a:pt x="512" y="99"/>
                    <a:pt x="512" y="98"/>
                    <a:pt x="512" y="98"/>
                  </a:cubicBezTo>
                  <a:cubicBezTo>
                    <a:pt x="512" y="97"/>
                    <a:pt x="512" y="97"/>
                    <a:pt x="512" y="96"/>
                  </a:cubicBezTo>
                  <a:cubicBezTo>
                    <a:pt x="512" y="95"/>
                    <a:pt x="512" y="95"/>
                    <a:pt x="513" y="94"/>
                  </a:cubicBezTo>
                  <a:cubicBezTo>
                    <a:pt x="514" y="93"/>
                    <a:pt x="513" y="93"/>
                    <a:pt x="513" y="93"/>
                  </a:cubicBezTo>
                  <a:cubicBezTo>
                    <a:pt x="513" y="93"/>
                    <a:pt x="513" y="93"/>
                    <a:pt x="513" y="92"/>
                  </a:cubicBezTo>
                  <a:cubicBezTo>
                    <a:pt x="513" y="92"/>
                    <a:pt x="513" y="91"/>
                    <a:pt x="514" y="91"/>
                  </a:cubicBezTo>
                  <a:cubicBezTo>
                    <a:pt x="514" y="91"/>
                    <a:pt x="513" y="91"/>
                    <a:pt x="513" y="90"/>
                  </a:cubicBezTo>
                  <a:cubicBezTo>
                    <a:pt x="513" y="90"/>
                    <a:pt x="513" y="90"/>
                    <a:pt x="514" y="89"/>
                  </a:cubicBezTo>
                  <a:cubicBezTo>
                    <a:pt x="514" y="89"/>
                    <a:pt x="514" y="88"/>
                    <a:pt x="514" y="88"/>
                  </a:cubicBezTo>
                  <a:cubicBezTo>
                    <a:pt x="514" y="88"/>
                    <a:pt x="515" y="86"/>
                    <a:pt x="515" y="85"/>
                  </a:cubicBezTo>
                  <a:cubicBezTo>
                    <a:pt x="515" y="85"/>
                    <a:pt x="514" y="84"/>
                    <a:pt x="515" y="84"/>
                  </a:cubicBezTo>
                  <a:cubicBezTo>
                    <a:pt x="515" y="83"/>
                    <a:pt x="515" y="84"/>
                    <a:pt x="516" y="83"/>
                  </a:cubicBezTo>
                  <a:cubicBezTo>
                    <a:pt x="516" y="83"/>
                    <a:pt x="516" y="82"/>
                    <a:pt x="516" y="82"/>
                  </a:cubicBezTo>
                  <a:cubicBezTo>
                    <a:pt x="516" y="81"/>
                    <a:pt x="516" y="80"/>
                    <a:pt x="517" y="81"/>
                  </a:cubicBezTo>
                  <a:cubicBezTo>
                    <a:pt x="517" y="81"/>
                    <a:pt x="517" y="81"/>
                    <a:pt x="517" y="81"/>
                  </a:cubicBezTo>
                  <a:cubicBezTo>
                    <a:pt x="517" y="81"/>
                    <a:pt x="517" y="82"/>
                    <a:pt x="518" y="82"/>
                  </a:cubicBezTo>
                  <a:cubicBezTo>
                    <a:pt x="518" y="82"/>
                    <a:pt x="518" y="82"/>
                    <a:pt x="519" y="82"/>
                  </a:cubicBezTo>
                  <a:cubicBezTo>
                    <a:pt x="519" y="82"/>
                    <a:pt x="519" y="82"/>
                    <a:pt x="520" y="82"/>
                  </a:cubicBezTo>
                  <a:cubicBezTo>
                    <a:pt x="520" y="81"/>
                    <a:pt x="520" y="81"/>
                    <a:pt x="519" y="80"/>
                  </a:cubicBezTo>
                  <a:cubicBezTo>
                    <a:pt x="519" y="80"/>
                    <a:pt x="519" y="80"/>
                    <a:pt x="519" y="80"/>
                  </a:cubicBezTo>
                  <a:cubicBezTo>
                    <a:pt x="519" y="79"/>
                    <a:pt x="519" y="79"/>
                    <a:pt x="520" y="79"/>
                  </a:cubicBezTo>
                  <a:cubicBezTo>
                    <a:pt x="520" y="79"/>
                    <a:pt x="519" y="79"/>
                    <a:pt x="519" y="79"/>
                  </a:cubicBezTo>
                  <a:cubicBezTo>
                    <a:pt x="519" y="79"/>
                    <a:pt x="520" y="78"/>
                    <a:pt x="521" y="78"/>
                  </a:cubicBezTo>
                  <a:cubicBezTo>
                    <a:pt x="521" y="78"/>
                    <a:pt x="521" y="78"/>
                    <a:pt x="521" y="77"/>
                  </a:cubicBezTo>
                  <a:cubicBezTo>
                    <a:pt x="521" y="76"/>
                    <a:pt x="521" y="77"/>
                    <a:pt x="522" y="77"/>
                  </a:cubicBezTo>
                  <a:cubicBezTo>
                    <a:pt x="522" y="77"/>
                    <a:pt x="522" y="77"/>
                    <a:pt x="523" y="77"/>
                  </a:cubicBezTo>
                  <a:cubicBezTo>
                    <a:pt x="524" y="77"/>
                    <a:pt x="523" y="77"/>
                    <a:pt x="523" y="76"/>
                  </a:cubicBezTo>
                  <a:cubicBezTo>
                    <a:pt x="523" y="76"/>
                    <a:pt x="523" y="76"/>
                    <a:pt x="522" y="76"/>
                  </a:cubicBezTo>
                  <a:cubicBezTo>
                    <a:pt x="522" y="75"/>
                    <a:pt x="522" y="75"/>
                    <a:pt x="523" y="74"/>
                  </a:cubicBezTo>
                  <a:cubicBezTo>
                    <a:pt x="523" y="74"/>
                    <a:pt x="523" y="75"/>
                    <a:pt x="524" y="75"/>
                  </a:cubicBezTo>
                  <a:cubicBezTo>
                    <a:pt x="524" y="75"/>
                    <a:pt x="524" y="75"/>
                    <a:pt x="525" y="75"/>
                  </a:cubicBezTo>
                  <a:cubicBezTo>
                    <a:pt x="525" y="75"/>
                    <a:pt x="525" y="74"/>
                    <a:pt x="525" y="74"/>
                  </a:cubicBezTo>
                  <a:cubicBezTo>
                    <a:pt x="525" y="74"/>
                    <a:pt x="525" y="75"/>
                    <a:pt x="525" y="75"/>
                  </a:cubicBezTo>
                  <a:cubicBezTo>
                    <a:pt x="525" y="75"/>
                    <a:pt x="526" y="75"/>
                    <a:pt x="526" y="74"/>
                  </a:cubicBezTo>
                  <a:cubicBezTo>
                    <a:pt x="526" y="74"/>
                    <a:pt x="526" y="74"/>
                    <a:pt x="525" y="74"/>
                  </a:cubicBezTo>
                  <a:cubicBezTo>
                    <a:pt x="525" y="73"/>
                    <a:pt x="526" y="73"/>
                    <a:pt x="526" y="73"/>
                  </a:cubicBezTo>
                  <a:cubicBezTo>
                    <a:pt x="526" y="72"/>
                    <a:pt x="527" y="73"/>
                    <a:pt x="527" y="73"/>
                  </a:cubicBezTo>
                  <a:cubicBezTo>
                    <a:pt x="528" y="73"/>
                    <a:pt x="528" y="73"/>
                    <a:pt x="528" y="72"/>
                  </a:cubicBezTo>
                  <a:cubicBezTo>
                    <a:pt x="528" y="72"/>
                    <a:pt x="528" y="72"/>
                    <a:pt x="529" y="72"/>
                  </a:cubicBezTo>
                  <a:cubicBezTo>
                    <a:pt x="529" y="72"/>
                    <a:pt x="529" y="72"/>
                    <a:pt x="530" y="72"/>
                  </a:cubicBezTo>
                  <a:cubicBezTo>
                    <a:pt x="530" y="71"/>
                    <a:pt x="530" y="71"/>
                    <a:pt x="530" y="71"/>
                  </a:cubicBezTo>
                  <a:cubicBezTo>
                    <a:pt x="531" y="71"/>
                    <a:pt x="531" y="71"/>
                    <a:pt x="531" y="70"/>
                  </a:cubicBezTo>
                  <a:cubicBezTo>
                    <a:pt x="532" y="70"/>
                    <a:pt x="531" y="70"/>
                    <a:pt x="531" y="69"/>
                  </a:cubicBezTo>
                  <a:cubicBezTo>
                    <a:pt x="531" y="69"/>
                    <a:pt x="531" y="69"/>
                    <a:pt x="532" y="68"/>
                  </a:cubicBezTo>
                  <a:cubicBezTo>
                    <a:pt x="532" y="68"/>
                    <a:pt x="533" y="68"/>
                    <a:pt x="533" y="68"/>
                  </a:cubicBezTo>
                  <a:cubicBezTo>
                    <a:pt x="533" y="68"/>
                    <a:pt x="533" y="68"/>
                    <a:pt x="533" y="69"/>
                  </a:cubicBezTo>
                  <a:cubicBezTo>
                    <a:pt x="533" y="69"/>
                    <a:pt x="534" y="69"/>
                    <a:pt x="534" y="69"/>
                  </a:cubicBezTo>
                  <a:cubicBezTo>
                    <a:pt x="535" y="69"/>
                    <a:pt x="535" y="69"/>
                    <a:pt x="535" y="69"/>
                  </a:cubicBezTo>
                  <a:cubicBezTo>
                    <a:pt x="534" y="68"/>
                    <a:pt x="535" y="68"/>
                    <a:pt x="535" y="68"/>
                  </a:cubicBezTo>
                  <a:cubicBezTo>
                    <a:pt x="535" y="67"/>
                    <a:pt x="535" y="67"/>
                    <a:pt x="536" y="68"/>
                  </a:cubicBezTo>
                  <a:cubicBezTo>
                    <a:pt x="536" y="68"/>
                    <a:pt x="536" y="68"/>
                    <a:pt x="536" y="68"/>
                  </a:cubicBezTo>
                  <a:cubicBezTo>
                    <a:pt x="536" y="68"/>
                    <a:pt x="536" y="68"/>
                    <a:pt x="536" y="69"/>
                  </a:cubicBezTo>
                  <a:cubicBezTo>
                    <a:pt x="536" y="69"/>
                    <a:pt x="537" y="69"/>
                    <a:pt x="537" y="69"/>
                  </a:cubicBezTo>
                  <a:cubicBezTo>
                    <a:pt x="538" y="67"/>
                    <a:pt x="538" y="67"/>
                    <a:pt x="538" y="67"/>
                  </a:cubicBezTo>
                  <a:cubicBezTo>
                    <a:pt x="538" y="67"/>
                    <a:pt x="539" y="67"/>
                    <a:pt x="539" y="67"/>
                  </a:cubicBezTo>
                  <a:cubicBezTo>
                    <a:pt x="539" y="67"/>
                    <a:pt x="541" y="67"/>
                    <a:pt x="542" y="67"/>
                  </a:cubicBezTo>
                  <a:cubicBezTo>
                    <a:pt x="542" y="67"/>
                    <a:pt x="543" y="66"/>
                    <a:pt x="543" y="65"/>
                  </a:cubicBezTo>
                  <a:cubicBezTo>
                    <a:pt x="544" y="65"/>
                    <a:pt x="544" y="64"/>
                    <a:pt x="544" y="64"/>
                  </a:cubicBezTo>
                  <a:cubicBezTo>
                    <a:pt x="543" y="63"/>
                    <a:pt x="543" y="63"/>
                    <a:pt x="543" y="63"/>
                  </a:cubicBezTo>
                  <a:cubicBezTo>
                    <a:pt x="543" y="63"/>
                    <a:pt x="544" y="62"/>
                    <a:pt x="544" y="62"/>
                  </a:cubicBezTo>
                  <a:cubicBezTo>
                    <a:pt x="544" y="62"/>
                    <a:pt x="544" y="61"/>
                    <a:pt x="544" y="61"/>
                  </a:cubicBezTo>
                  <a:cubicBezTo>
                    <a:pt x="544" y="60"/>
                    <a:pt x="545" y="60"/>
                    <a:pt x="545" y="60"/>
                  </a:cubicBezTo>
                  <a:cubicBezTo>
                    <a:pt x="545" y="60"/>
                    <a:pt x="545" y="60"/>
                    <a:pt x="546" y="59"/>
                  </a:cubicBezTo>
                  <a:cubicBezTo>
                    <a:pt x="546" y="59"/>
                    <a:pt x="546" y="59"/>
                    <a:pt x="546" y="58"/>
                  </a:cubicBezTo>
                  <a:cubicBezTo>
                    <a:pt x="546" y="58"/>
                    <a:pt x="546" y="58"/>
                    <a:pt x="547" y="58"/>
                  </a:cubicBezTo>
                  <a:cubicBezTo>
                    <a:pt x="547" y="59"/>
                    <a:pt x="547" y="59"/>
                    <a:pt x="548" y="59"/>
                  </a:cubicBezTo>
                  <a:cubicBezTo>
                    <a:pt x="548" y="59"/>
                    <a:pt x="549" y="58"/>
                    <a:pt x="549" y="58"/>
                  </a:cubicBezTo>
                  <a:cubicBezTo>
                    <a:pt x="549" y="57"/>
                    <a:pt x="550" y="57"/>
                    <a:pt x="550" y="57"/>
                  </a:cubicBezTo>
                  <a:cubicBezTo>
                    <a:pt x="550" y="57"/>
                    <a:pt x="551" y="58"/>
                    <a:pt x="551" y="58"/>
                  </a:cubicBezTo>
                  <a:cubicBezTo>
                    <a:pt x="552" y="59"/>
                    <a:pt x="552" y="58"/>
                    <a:pt x="553" y="58"/>
                  </a:cubicBezTo>
                  <a:cubicBezTo>
                    <a:pt x="554" y="58"/>
                    <a:pt x="553" y="57"/>
                    <a:pt x="553" y="57"/>
                  </a:cubicBezTo>
                  <a:cubicBezTo>
                    <a:pt x="553" y="57"/>
                    <a:pt x="553" y="57"/>
                    <a:pt x="554" y="56"/>
                  </a:cubicBezTo>
                  <a:cubicBezTo>
                    <a:pt x="554" y="56"/>
                    <a:pt x="554" y="56"/>
                    <a:pt x="554" y="56"/>
                  </a:cubicBezTo>
                  <a:cubicBezTo>
                    <a:pt x="553" y="55"/>
                    <a:pt x="553" y="55"/>
                    <a:pt x="553" y="55"/>
                  </a:cubicBezTo>
                  <a:cubicBezTo>
                    <a:pt x="553" y="55"/>
                    <a:pt x="553" y="55"/>
                    <a:pt x="553" y="54"/>
                  </a:cubicBezTo>
                  <a:cubicBezTo>
                    <a:pt x="553" y="53"/>
                    <a:pt x="554" y="54"/>
                    <a:pt x="554" y="54"/>
                  </a:cubicBezTo>
                  <a:cubicBezTo>
                    <a:pt x="554" y="54"/>
                    <a:pt x="555" y="54"/>
                    <a:pt x="555" y="54"/>
                  </a:cubicBezTo>
                  <a:cubicBezTo>
                    <a:pt x="556" y="54"/>
                    <a:pt x="556" y="53"/>
                    <a:pt x="556" y="53"/>
                  </a:cubicBezTo>
                  <a:cubicBezTo>
                    <a:pt x="556" y="52"/>
                    <a:pt x="556" y="52"/>
                    <a:pt x="556" y="52"/>
                  </a:cubicBezTo>
                  <a:cubicBezTo>
                    <a:pt x="557" y="52"/>
                    <a:pt x="557" y="52"/>
                    <a:pt x="558" y="52"/>
                  </a:cubicBezTo>
                  <a:cubicBezTo>
                    <a:pt x="559" y="52"/>
                    <a:pt x="559" y="51"/>
                    <a:pt x="560" y="51"/>
                  </a:cubicBezTo>
                  <a:cubicBezTo>
                    <a:pt x="561" y="50"/>
                    <a:pt x="560" y="50"/>
                    <a:pt x="561" y="50"/>
                  </a:cubicBezTo>
                  <a:cubicBezTo>
                    <a:pt x="562" y="50"/>
                    <a:pt x="562" y="49"/>
                    <a:pt x="562" y="49"/>
                  </a:cubicBezTo>
                  <a:cubicBezTo>
                    <a:pt x="562" y="48"/>
                    <a:pt x="561" y="47"/>
                    <a:pt x="562" y="46"/>
                  </a:cubicBezTo>
                  <a:cubicBezTo>
                    <a:pt x="562" y="44"/>
                    <a:pt x="561" y="45"/>
                    <a:pt x="561" y="45"/>
                  </a:cubicBezTo>
                  <a:cubicBezTo>
                    <a:pt x="561" y="45"/>
                    <a:pt x="563" y="44"/>
                    <a:pt x="564" y="44"/>
                  </a:cubicBezTo>
                  <a:cubicBezTo>
                    <a:pt x="564" y="44"/>
                    <a:pt x="564" y="43"/>
                    <a:pt x="566" y="42"/>
                  </a:cubicBezTo>
                  <a:cubicBezTo>
                    <a:pt x="567" y="42"/>
                    <a:pt x="567" y="42"/>
                    <a:pt x="567" y="41"/>
                  </a:cubicBezTo>
                  <a:cubicBezTo>
                    <a:pt x="567" y="40"/>
                    <a:pt x="567" y="40"/>
                    <a:pt x="567" y="39"/>
                  </a:cubicBezTo>
                  <a:cubicBezTo>
                    <a:pt x="567" y="39"/>
                    <a:pt x="566" y="39"/>
                    <a:pt x="566" y="38"/>
                  </a:cubicBezTo>
                  <a:cubicBezTo>
                    <a:pt x="566" y="37"/>
                    <a:pt x="568" y="37"/>
                    <a:pt x="569" y="37"/>
                  </a:cubicBezTo>
                  <a:cubicBezTo>
                    <a:pt x="569" y="37"/>
                    <a:pt x="569" y="37"/>
                    <a:pt x="570" y="36"/>
                  </a:cubicBezTo>
                  <a:cubicBezTo>
                    <a:pt x="570" y="36"/>
                    <a:pt x="570" y="35"/>
                    <a:pt x="571" y="35"/>
                  </a:cubicBezTo>
                  <a:cubicBezTo>
                    <a:pt x="571" y="35"/>
                    <a:pt x="572" y="34"/>
                    <a:pt x="573" y="34"/>
                  </a:cubicBezTo>
                  <a:cubicBezTo>
                    <a:pt x="573" y="33"/>
                    <a:pt x="572" y="33"/>
                    <a:pt x="572" y="32"/>
                  </a:cubicBezTo>
                  <a:cubicBezTo>
                    <a:pt x="572" y="31"/>
                    <a:pt x="573" y="31"/>
                    <a:pt x="573" y="31"/>
                  </a:cubicBezTo>
                  <a:cubicBezTo>
                    <a:pt x="573" y="30"/>
                    <a:pt x="574" y="30"/>
                    <a:pt x="575" y="29"/>
                  </a:cubicBezTo>
                  <a:cubicBezTo>
                    <a:pt x="575" y="29"/>
                    <a:pt x="576" y="29"/>
                    <a:pt x="576" y="29"/>
                  </a:cubicBezTo>
                  <a:cubicBezTo>
                    <a:pt x="577" y="29"/>
                    <a:pt x="577" y="29"/>
                    <a:pt x="578" y="28"/>
                  </a:cubicBezTo>
                  <a:cubicBezTo>
                    <a:pt x="578" y="28"/>
                    <a:pt x="578" y="27"/>
                    <a:pt x="578" y="27"/>
                  </a:cubicBezTo>
                  <a:cubicBezTo>
                    <a:pt x="578" y="27"/>
                    <a:pt x="579" y="26"/>
                    <a:pt x="579" y="26"/>
                  </a:cubicBezTo>
                  <a:cubicBezTo>
                    <a:pt x="579" y="26"/>
                    <a:pt x="580" y="26"/>
                    <a:pt x="580" y="25"/>
                  </a:cubicBezTo>
                  <a:cubicBezTo>
                    <a:pt x="581" y="25"/>
                    <a:pt x="581" y="24"/>
                    <a:pt x="581" y="24"/>
                  </a:cubicBezTo>
                  <a:cubicBezTo>
                    <a:pt x="582" y="23"/>
                    <a:pt x="582" y="24"/>
                    <a:pt x="584" y="23"/>
                  </a:cubicBezTo>
                  <a:cubicBezTo>
                    <a:pt x="586" y="23"/>
                    <a:pt x="585" y="23"/>
                    <a:pt x="587" y="23"/>
                  </a:cubicBezTo>
                  <a:cubicBezTo>
                    <a:pt x="589" y="23"/>
                    <a:pt x="589" y="24"/>
                    <a:pt x="590" y="24"/>
                  </a:cubicBezTo>
                  <a:cubicBezTo>
                    <a:pt x="590" y="25"/>
                    <a:pt x="590" y="24"/>
                    <a:pt x="591" y="24"/>
                  </a:cubicBezTo>
                  <a:cubicBezTo>
                    <a:pt x="591" y="24"/>
                    <a:pt x="592" y="24"/>
                    <a:pt x="592" y="23"/>
                  </a:cubicBezTo>
                  <a:cubicBezTo>
                    <a:pt x="593" y="23"/>
                    <a:pt x="594" y="23"/>
                    <a:pt x="595" y="23"/>
                  </a:cubicBezTo>
                  <a:cubicBezTo>
                    <a:pt x="596" y="23"/>
                    <a:pt x="596" y="23"/>
                    <a:pt x="596" y="23"/>
                  </a:cubicBezTo>
                  <a:cubicBezTo>
                    <a:pt x="597" y="22"/>
                    <a:pt x="597" y="22"/>
                    <a:pt x="597" y="22"/>
                  </a:cubicBezTo>
                  <a:cubicBezTo>
                    <a:pt x="598" y="22"/>
                    <a:pt x="599" y="22"/>
                    <a:pt x="600" y="21"/>
                  </a:cubicBezTo>
                  <a:cubicBezTo>
                    <a:pt x="601" y="20"/>
                    <a:pt x="601" y="20"/>
                    <a:pt x="602" y="20"/>
                  </a:cubicBezTo>
                  <a:cubicBezTo>
                    <a:pt x="602" y="20"/>
                    <a:pt x="604" y="20"/>
                    <a:pt x="604" y="20"/>
                  </a:cubicBezTo>
                  <a:cubicBezTo>
                    <a:pt x="605" y="20"/>
                    <a:pt x="606" y="19"/>
                    <a:pt x="606" y="19"/>
                  </a:cubicBezTo>
                  <a:cubicBezTo>
                    <a:pt x="606" y="18"/>
                    <a:pt x="606" y="18"/>
                    <a:pt x="606" y="18"/>
                  </a:cubicBezTo>
                  <a:cubicBezTo>
                    <a:pt x="606" y="18"/>
                    <a:pt x="607" y="17"/>
                    <a:pt x="608" y="17"/>
                  </a:cubicBezTo>
                  <a:cubicBezTo>
                    <a:pt x="609" y="17"/>
                    <a:pt x="609" y="18"/>
                    <a:pt x="609" y="18"/>
                  </a:cubicBezTo>
                  <a:cubicBezTo>
                    <a:pt x="609" y="18"/>
                    <a:pt x="610" y="18"/>
                    <a:pt x="611" y="17"/>
                  </a:cubicBezTo>
                  <a:cubicBezTo>
                    <a:pt x="612" y="16"/>
                    <a:pt x="611" y="16"/>
                    <a:pt x="611" y="16"/>
                  </a:cubicBezTo>
                  <a:cubicBezTo>
                    <a:pt x="611" y="15"/>
                    <a:pt x="612" y="14"/>
                    <a:pt x="612" y="14"/>
                  </a:cubicBezTo>
                  <a:cubicBezTo>
                    <a:pt x="612" y="13"/>
                    <a:pt x="612" y="12"/>
                    <a:pt x="612" y="11"/>
                  </a:cubicBezTo>
                  <a:cubicBezTo>
                    <a:pt x="612" y="10"/>
                    <a:pt x="612" y="10"/>
                    <a:pt x="612" y="10"/>
                  </a:cubicBezTo>
                  <a:cubicBezTo>
                    <a:pt x="612" y="9"/>
                    <a:pt x="614" y="8"/>
                    <a:pt x="614" y="8"/>
                  </a:cubicBezTo>
                  <a:cubicBezTo>
                    <a:pt x="614" y="8"/>
                    <a:pt x="615" y="7"/>
                    <a:pt x="615" y="6"/>
                  </a:cubicBezTo>
                  <a:cubicBezTo>
                    <a:pt x="615" y="6"/>
                    <a:pt x="615" y="5"/>
                    <a:pt x="615" y="5"/>
                  </a:cubicBezTo>
                  <a:cubicBezTo>
                    <a:pt x="615" y="5"/>
                    <a:pt x="617" y="5"/>
                    <a:pt x="617" y="5"/>
                  </a:cubicBezTo>
                  <a:cubicBezTo>
                    <a:pt x="618" y="5"/>
                    <a:pt x="619" y="5"/>
                    <a:pt x="620" y="5"/>
                  </a:cubicBezTo>
                  <a:cubicBezTo>
                    <a:pt x="621" y="5"/>
                    <a:pt x="621" y="5"/>
                    <a:pt x="621" y="5"/>
                  </a:cubicBezTo>
                  <a:cubicBezTo>
                    <a:pt x="622" y="4"/>
                    <a:pt x="622" y="4"/>
                    <a:pt x="623" y="4"/>
                  </a:cubicBezTo>
                  <a:cubicBezTo>
                    <a:pt x="623" y="4"/>
                    <a:pt x="624" y="3"/>
                    <a:pt x="624" y="3"/>
                  </a:cubicBezTo>
                  <a:cubicBezTo>
                    <a:pt x="624" y="3"/>
                    <a:pt x="625" y="3"/>
                    <a:pt x="625" y="4"/>
                  </a:cubicBezTo>
                  <a:cubicBezTo>
                    <a:pt x="626" y="4"/>
                    <a:pt x="626" y="4"/>
                    <a:pt x="627" y="4"/>
                  </a:cubicBezTo>
                  <a:cubicBezTo>
                    <a:pt x="627" y="4"/>
                    <a:pt x="628" y="4"/>
                    <a:pt x="628" y="4"/>
                  </a:cubicBezTo>
                  <a:cubicBezTo>
                    <a:pt x="629" y="4"/>
                    <a:pt x="629" y="4"/>
                    <a:pt x="630" y="4"/>
                  </a:cubicBezTo>
                  <a:cubicBezTo>
                    <a:pt x="630" y="4"/>
                    <a:pt x="630" y="4"/>
                    <a:pt x="630" y="4"/>
                  </a:cubicBezTo>
                  <a:cubicBezTo>
                    <a:pt x="630" y="5"/>
                    <a:pt x="631" y="4"/>
                    <a:pt x="631" y="4"/>
                  </a:cubicBezTo>
                  <a:cubicBezTo>
                    <a:pt x="631" y="4"/>
                    <a:pt x="631" y="3"/>
                    <a:pt x="631" y="4"/>
                  </a:cubicBezTo>
                  <a:cubicBezTo>
                    <a:pt x="632" y="4"/>
                    <a:pt x="633" y="3"/>
                    <a:pt x="634" y="3"/>
                  </a:cubicBezTo>
                  <a:cubicBezTo>
                    <a:pt x="635" y="2"/>
                    <a:pt x="635" y="2"/>
                    <a:pt x="636" y="2"/>
                  </a:cubicBezTo>
                  <a:cubicBezTo>
                    <a:pt x="637" y="2"/>
                    <a:pt x="637" y="2"/>
                    <a:pt x="638" y="3"/>
                  </a:cubicBezTo>
                  <a:cubicBezTo>
                    <a:pt x="638" y="3"/>
                    <a:pt x="639" y="3"/>
                    <a:pt x="639" y="2"/>
                  </a:cubicBezTo>
                  <a:cubicBezTo>
                    <a:pt x="639" y="2"/>
                    <a:pt x="640" y="1"/>
                    <a:pt x="642" y="1"/>
                  </a:cubicBezTo>
                  <a:cubicBezTo>
                    <a:pt x="643" y="0"/>
                    <a:pt x="643" y="2"/>
                    <a:pt x="643" y="2"/>
                  </a:cubicBezTo>
                  <a:cubicBezTo>
                    <a:pt x="643" y="2"/>
                    <a:pt x="645" y="1"/>
                    <a:pt x="645" y="1"/>
                  </a:cubicBezTo>
                  <a:cubicBezTo>
                    <a:pt x="645" y="0"/>
                    <a:pt x="646" y="0"/>
                    <a:pt x="646" y="0"/>
                  </a:cubicBezTo>
                  <a:cubicBezTo>
                    <a:pt x="646" y="0"/>
                    <a:pt x="646" y="1"/>
                    <a:pt x="647" y="1"/>
                  </a:cubicBezTo>
                  <a:cubicBezTo>
                    <a:pt x="648" y="1"/>
                    <a:pt x="649" y="1"/>
                    <a:pt x="650" y="1"/>
                  </a:cubicBezTo>
                  <a:cubicBezTo>
                    <a:pt x="651" y="1"/>
                    <a:pt x="653" y="2"/>
                    <a:pt x="654" y="2"/>
                  </a:cubicBezTo>
                  <a:cubicBezTo>
                    <a:pt x="655" y="3"/>
                    <a:pt x="655" y="3"/>
                    <a:pt x="656" y="3"/>
                  </a:cubicBezTo>
                  <a:cubicBezTo>
                    <a:pt x="657" y="3"/>
                    <a:pt x="658" y="3"/>
                    <a:pt x="659" y="4"/>
                  </a:cubicBezTo>
                  <a:cubicBezTo>
                    <a:pt x="659" y="4"/>
                    <a:pt x="660" y="4"/>
                    <a:pt x="660" y="5"/>
                  </a:cubicBezTo>
                  <a:cubicBezTo>
                    <a:pt x="661" y="6"/>
                    <a:pt x="661" y="5"/>
                    <a:pt x="662" y="5"/>
                  </a:cubicBezTo>
                  <a:cubicBezTo>
                    <a:pt x="663" y="5"/>
                    <a:pt x="663" y="6"/>
                    <a:pt x="663" y="6"/>
                  </a:cubicBezTo>
                  <a:cubicBezTo>
                    <a:pt x="664" y="6"/>
                    <a:pt x="664" y="7"/>
                    <a:pt x="664" y="7"/>
                  </a:cubicBezTo>
                  <a:cubicBezTo>
                    <a:pt x="665" y="7"/>
                    <a:pt x="666" y="7"/>
                    <a:pt x="666" y="8"/>
                  </a:cubicBezTo>
                  <a:cubicBezTo>
                    <a:pt x="666" y="8"/>
                    <a:pt x="667" y="9"/>
                    <a:pt x="668" y="10"/>
                  </a:cubicBezTo>
                  <a:cubicBezTo>
                    <a:pt x="668" y="10"/>
                    <a:pt x="670" y="10"/>
                    <a:pt x="671" y="10"/>
                  </a:cubicBezTo>
                  <a:cubicBezTo>
                    <a:pt x="672" y="9"/>
                    <a:pt x="673" y="10"/>
                    <a:pt x="674" y="10"/>
                  </a:cubicBezTo>
                  <a:cubicBezTo>
                    <a:pt x="674" y="10"/>
                    <a:pt x="676" y="12"/>
                    <a:pt x="676" y="12"/>
                  </a:cubicBezTo>
                  <a:cubicBezTo>
                    <a:pt x="677" y="12"/>
                    <a:pt x="677" y="12"/>
                    <a:pt x="677" y="12"/>
                  </a:cubicBezTo>
                  <a:cubicBezTo>
                    <a:pt x="677" y="12"/>
                    <a:pt x="679" y="12"/>
                    <a:pt x="679" y="12"/>
                  </a:cubicBezTo>
                  <a:cubicBezTo>
                    <a:pt x="680" y="12"/>
                    <a:pt x="680" y="12"/>
                    <a:pt x="681" y="12"/>
                  </a:cubicBezTo>
                  <a:cubicBezTo>
                    <a:pt x="682" y="12"/>
                    <a:pt x="682" y="12"/>
                    <a:pt x="683" y="12"/>
                  </a:cubicBezTo>
                  <a:cubicBezTo>
                    <a:pt x="683" y="11"/>
                    <a:pt x="684" y="11"/>
                    <a:pt x="685" y="11"/>
                  </a:cubicBezTo>
                  <a:cubicBezTo>
                    <a:pt x="685" y="11"/>
                    <a:pt x="686" y="10"/>
                    <a:pt x="687" y="10"/>
                  </a:cubicBezTo>
                  <a:cubicBezTo>
                    <a:pt x="687" y="10"/>
                    <a:pt x="688" y="11"/>
                    <a:pt x="688" y="11"/>
                  </a:cubicBezTo>
                  <a:cubicBezTo>
                    <a:pt x="689" y="12"/>
                    <a:pt x="689" y="11"/>
                    <a:pt x="690" y="11"/>
                  </a:cubicBezTo>
                  <a:cubicBezTo>
                    <a:pt x="690" y="11"/>
                    <a:pt x="691" y="10"/>
                    <a:pt x="692" y="10"/>
                  </a:cubicBezTo>
                  <a:cubicBezTo>
                    <a:pt x="692" y="10"/>
                    <a:pt x="692" y="11"/>
                    <a:pt x="692" y="11"/>
                  </a:cubicBezTo>
                  <a:cubicBezTo>
                    <a:pt x="692" y="12"/>
                    <a:pt x="693" y="11"/>
                    <a:pt x="694" y="11"/>
                  </a:cubicBezTo>
                  <a:cubicBezTo>
                    <a:pt x="696" y="11"/>
                    <a:pt x="695" y="10"/>
                    <a:pt x="695" y="10"/>
                  </a:cubicBezTo>
                  <a:cubicBezTo>
                    <a:pt x="696" y="10"/>
                    <a:pt x="696" y="10"/>
                    <a:pt x="697" y="10"/>
                  </a:cubicBezTo>
                  <a:cubicBezTo>
                    <a:pt x="698" y="10"/>
                    <a:pt x="698" y="10"/>
                    <a:pt x="699" y="10"/>
                  </a:cubicBezTo>
                  <a:cubicBezTo>
                    <a:pt x="700" y="10"/>
                    <a:pt x="701" y="10"/>
                    <a:pt x="702" y="9"/>
                  </a:cubicBezTo>
                  <a:cubicBezTo>
                    <a:pt x="704" y="9"/>
                    <a:pt x="703" y="9"/>
                    <a:pt x="703" y="9"/>
                  </a:cubicBezTo>
                  <a:cubicBezTo>
                    <a:pt x="704" y="9"/>
                    <a:pt x="704" y="10"/>
                    <a:pt x="705" y="10"/>
                  </a:cubicBezTo>
                  <a:cubicBezTo>
                    <a:pt x="705" y="10"/>
                    <a:pt x="705" y="10"/>
                    <a:pt x="706" y="10"/>
                  </a:cubicBezTo>
                  <a:cubicBezTo>
                    <a:pt x="706" y="9"/>
                    <a:pt x="707" y="9"/>
                    <a:pt x="708" y="9"/>
                  </a:cubicBezTo>
                  <a:cubicBezTo>
                    <a:pt x="708" y="9"/>
                    <a:pt x="708" y="10"/>
                    <a:pt x="708" y="10"/>
                  </a:cubicBezTo>
                  <a:cubicBezTo>
                    <a:pt x="709" y="10"/>
                    <a:pt x="708" y="10"/>
                    <a:pt x="709" y="10"/>
                  </a:cubicBezTo>
                  <a:cubicBezTo>
                    <a:pt x="710" y="10"/>
                    <a:pt x="710" y="10"/>
                    <a:pt x="710" y="10"/>
                  </a:cubicBezTo>
                  <a:cubicBezTo>
                    <a:pt x="710" y="11"/>
                    <a:pt x="710" y="11"/>
                    <a:pt x="711" y="11"/>
                  </a:cubicBezTo>
                  <a:cubicBezTo>
                    <a:pt x="711" y="11"/>
                    <a:pt x="711" y="11"/>
                    <a:pt x="711" y="11"/>
                  </a:cubicBezTo>
                  <a:cubicBezTo>
                    <a:pt x="711" y="10"/>
                    <a:pt x="712" y="10"/>
                    <a:pt x="712" y="11"/>
                  </a:cubicBezTo>
                  <a:cubicBezTo>
                    <a:pt x="712" y="11"/>
                    <a:pt x="713" y="11"/>
                    <a:pt x="714" y="11"/>
                  </a:cubicBezTo>
                  <a:cubicBezTo>
                    <a:pt x="715" y="12"/>
                    <a:pt x="715" y="12"/>
                    <a:pt x="716" y="12"/>
                  </a:cubicBezTo>
                  <a:cubicBezTo>
                    <a:pt x="716" y="12"/>
                    <a:pt x="717" y="12"/>
                    <a:pt x="717" y="11"/>
                  </a:cubicBezTo>
                  <a:cubicBezTo>
                    <a:pt x="718" y="11"/>
                    <a:pt x="720" y="11"/>
                    <a:pt x="720" y="11"/>
                  </a:cubicBezTo>
                  <a:cubicBezTo>
                    <a:pt x="720" y="11"/>
                    <a:pt x="721" y="12"/>
                    <a:pt x="721" y="12"/>
                  </a:cubicBezTo>
                  <a:cubicBezTo>
                    <a:pt x="721" y="13"/>
                    <a:pt x="722" y="13"/>
                    <a:pt x="722" y="13"/>
                  </a:cubicBezTo>
                  <a:cubicBezTo>
                    <a:pt x="722" y="14"/>
                    <a:pt x="723" y="13"/>
                    <a:pt x="723" y="13"/>
                  </a:cubicBezTo>
                  <a:cubicBezTo>
                    <a:pt x="723" y="13"/>
                    <a:pt x="724" y="13"/>
                    <a:pt x="724" y="13"/>
                  </a:cubicBezTo>
                  <a:cubicBezTo>
                    <a:pt x="725" y="13"/>
                    <a:pt x="725" y="14"/>
                    <a:pt x="725" y="14"/>
                  </a:cubicBezTo>
                  <a:cubicBezTo>
                    <a:pt x="725" y="14"/>
                    <a:pt x="726" y="16"/>
                    <a:pt x="726" y="16"/>
                  </a:cubicBezTo>
                  <a:cubicBezTo>
                    <a:pt x="739" y="56"/>
                    <a:pt x="739" y="56"/>
                    <a:pt x="739" y="56"/>
                  </a:cubicBezTo>
                  <a:cubicBezTo>
                    <a:pt x="738" y="68"/>
                    <a:pt x="738" y="68"/>
                    <a:pt x="738" y="68"/>
                  </a:cubicBezTo>
                  <a:cubicBezTo>
                    <a:pt x="739" y="72"/>
                    <a:pt x="739" y="72"/>
                    <a:pt x="739" y="72"/>
                  </a:cubicBezTo>
                  <a:cubicBezTo>
                    <a:pt x="745" y="79"/>
                    <a:pt x="745" y="79"/>
                    <a:pt x="745" y="79"/>
                  </a:cubicBezTo>
                  <a:cubicBezTo>
                    <a:pt x="745" y="85"/>
                    <a:pt x="745" y="85"/>
                    <a:pt x="745" y="85"/>
                  </a:cubicBezTo>
                  <a:cubicBezTo>
                    <a:pt x="749" y="94"/>
                    <a:pt x="749" y="94"/>
                    <a:pt x="749" y="94"/>
                  </a:cubicBezTo>
                  <a:cubicBezTo>
                    <a:pt x="754" y="97"/>
                    <a:pt x="754" y="97"/>
                    <a:pt x="754" y="97"/>
                  </a:cubicBezTo>
                  <a:cubicBezTo>
                    <a:pt x="756" y="109"/>
                    <a:pt x="756" y="109"/>
                    <a:pt x="756" y="109"/>
                  </a:cubicBezTo>
                  <a:cubicBezTo>
                    <a:pt x="756" y="109"/>
                    <a:pt x="759" y="115"/>
                    <a:pt x="760" y="116"/>
                  </a:cubicBezTo>
                  <a:cubicBezTo>
                    <a:pt x="760" y="116"/>
                    <a:pt x="761" y="124"/>
                    <a:pt x="761" y="125"/>
                  </a:cubicBezTo>
                  <a:cubicBezTo>
                    <a:pt x="761" y="126"/>
                    <a:pt x="761" y="142"/>
                    <a:pt x="761" y="143"/>
                  </a:cubicBezTo>
                  <a:cubicBezTo>
                    <a:pt x="760" y="143"/>
                    <a:pt x="762" y="158"/>
                    <a:pt x="762" y="159"/>
                  </a:cubicBezTo>
                  <a:cubicBezTo>
                    <a:pt x="762" y="161"/>
                    <a:pt x="762" y="163"/>
                    <a:pt x="762" y="164"/>
                  </a:cubicBezTo>
                  <a:cubicBezTo>
                    <a:pt x="762" y="165"/>
                    <a:pt x="761" y="175"/>
                    <a:pt x="761" y="175"/>
                  </a:cubicBezTo>
                  <a:cubicBezTo>
                    <a:pt x="760" y="178"/>
                    <a:pt x="760" y="178"/>
                    <a:pt x="760" y="178"/>
                  </a:cubicBezTo>
                  <a:cubicBezTo>
                    <a:pt x="759" y="182"/>
                    <a:pt x="759" y="182"/>
                    <a:pt x="759" y="182"/>
                  </a:cubicBezTo>
                  <a:cubicBezTo>
                    <a:pt x="760" y="182"/>
                    <a:pt x="760" y="182"/>
                    <a:pt x="760" y="182"/>
                  </a:cubicBezTo>
                  <a:cubicBezTo>
                    <a:pt x="760" y="190"/>
                    <a:pt x="760" y="190"/>
                    <a:pt x="760" y="190"/>
                  </a:cubicBezTo>
                  <a:cubicBezTo>
                    <a:pt x="759" y="191"/>
                    <a:pt x="759" y="191"/>
                    <a:pt x="759" y="191"/>
                  </a:cubicBezTo>
                  <a:cubicBezTo>
                    <a:pt x="757" y="200"/>
                    <a:pt x="757" y="200"/>
                    <a:pt x="757" y="200"/>
                  </a:cubicBezTo>
                  <a:cubicBezTo>
                    <a:pt x="759" y="206"/>
                    <a:pt x="759" y="206"/>
                    <a:pt x="759" y="206"/>
                  </a:cubicBezTo>
                  <a:cubicBezTo>
                    <a:pt x="754" y="208"/>
                    <a:pt x="754" y="208"/>
                    <a:pt x="754" y="208"/>
                  </a:cubicBezTo>
                  <a:cubicBezTo>
                    <a:pt x="732" y="193"/>
                    <a:pt x="732" y="193"/>
                    <a:pt x="732" y="193"/>
                  </a:cubicBezTo>
                  <a:cubicBezTo>
                    <a:pt x="727" y="194"/>
                    <a:pt x="727" y="194"/>
                    <a:pt x="727" y="194"/>
                  </a:cubicBezTo>
                  <a:cubicBezTo>
                    <a:pt x="727" y="194"/>
                    <a:pt x="726" y="195"/>
                    <a:pt x="726" y="196"/>
                  </a:cubicBezTo>
                  <a:cubicBezTo>
                    <a:pt x="726" y="196"/>
                    <a:pt x="725" y="197"/>
                    <a:pt x="724" y="198"/>
                  </a:cubicBezTo>
                  <a:cubicBezTo>
                    <a:pt x="723" y="199"/>
                    <a:pt x="723" y="199"/>
                    <a:pt x="722" y="200"/>
                  </a:cubicBezTo>
                  <a:cubicBezTo>
                    <a:pt x="722" y="200"/>
                    <a:pt x="720" y="202"/>
                    <a:pt x="719" y="202"/>
                  </a:cubicBezTo>
                  <a:cubicBezTo>
                    <a:pt x="719" y="202"/>
                    <a:pt x="718" y="204"/>
                    <a:pt x="718" y="204"/>
                  </a:cubicBezTo>
                  <a:cubicBezTo>
                    <a:pt x="718" y="204"/>
                    <a:pt x="718" y="205"/>
                    <a:pt x="717" y="206"/>
                  </a:cubicBezTo>
                  <a:cubicBezTo>
                    <a:pt x="717" y="207"/>
                    <a:pt x="716" y="208"/>
                    <a:pt x="716" y="209"/>
                  </a:cubicBezTo>
                  <a:cubicBezTo>
                    <a:pt x="716" y="210"/>
                    <a:pt x="715" y="212"/>
                    <a:pt x="714" y="213"/>
                  </a:cubicBezTo>
                  <a:cubicBezTo>
                    <a:pt x="714" y="214"/>
                    <a:pt x="711" y="218"/>
                    <a:pt x="711" y="219"/>
                  </a:cubicBezTo>
                  <a:cubicBezTo>
                    <a:pt x="711" y="220"/>
                    <a:pt x="710" y="222"/>
                    <a:pt x="709" y="222"/>
                  </a:cubicBezTo>
                  <a:cubicBezTo>
                    <a:pt x="708" y="223"/>
                    <a:pt x="706" y="226"/>
                    <a:pt x="706" y="226"/>
                  </a:cubicBezTo>
                  <a:cubicBezTo>
                    <a:pt x="706" y="226"/>
                    <a:pt x="705" y="228"/>
                    <a:pt x="705" y="229"/>
                  </a:cubicBezTo>
                  <a:cubicBezTo>
                    <a:pt x="704" y="229"/>
                    <a:pt x="704" y="230"/>
                    <a:pt x="704" y="230"/>
                  </a:cubicBezTo>
                  <a:cubicBezTo>
                    <a:pt x="704" y="230"/>
                    <a:pt x="703" y="231"/>
                    <a:pt x="702" y="232"/>
                  </a:cubicBezTo>
                  <a:cubicBezTo>
                    <a:pt x="702" y="233"/>
                    <a:pt x="702" y="235"/>
                    <a:pt x="701" y="236"/>
                  </a:cubicBezTo>
                  <a:cubicBezTo>
                    <a:pt x="701" y="238"/>
                    <a:pt x="701" y="243"/>
                    <a:pt x="701" y="244"/>
                  </a:cubicBezTo>
                  <a:cubicBezTo>
                    <a:pt x="701" y="246"/>
                    <a:pt x="701" y="251"/>
                    <a:pt x="702" y="252"/>
                  </a:cubicBezTo>
                  <a:cubicBezTo>
                    <a:pt x="702" y="253"/>
                    <a:pt x="702" y="254"/>
                    <a:pt x="702" y="254"/>
                  </a:cubicBezTo>
                  <a:cubicBezTo>
                    <a:pt x="704" y="252"/>
                    <a:pt x="704" y="252"/>
                    <a:pt x="704" y="252"/>
                  </a:cubicBezTo>
                  <a:cubicBezTo>
                    <a:pt x="705" y="252"/>
                    <a:pt x="705" y="252"/>
                    <a:pt x="705" y="252"/>
                  </a:cubicBezTo>
                  <a:cubicBezTo>
                    <a:pt x="705" y="252"/>
                    <a:pt x="706" y="251"/>
                    <a:pt x="706" y="252"/>
                  </a:cubicBezTo>
                  <a:cubicBezTo>
                    <a:pt x="707" y="252"/>
                    <a:pt x="707" y="255"/>
                    <a:pt x="707" y="255"/>
                  </a:cubicBezTo>
                  <a:cubicBezTo>
                    <a:pt x="710" y="257"/>
                    <a:pt x="710" y="257"/>
                    <a:pt x="710" y="257"/>
                  </a:cubicBezTo>
                  <a:cubicBezTo>
                    <a:pt x="710" y="257"/>
                    <a:pt x="710" y="260"/>
                    <a:pt x="710" y="260"/>
                  </a:cubicBezTo>
                  <a:cubicBezTo>
                    <a:pt x="710" y="260"/>
                    <a:pt x="710" y="262"/>
                    <a:pt x="710" y="262"/>
                  </a:cubicBezTo>
                  <a:cubicBezTo>
                    <a:pt x="711" y="265"/>
                    <a:pt x="711" y="265"/>
                    <a:pt x="711" y="265"/>
                  </a:cubicBezTo>
                  <a:cubicBezTo>
                    <a:pt x="715" y="268"/>
                    <a:pt x="715" y="268"/>
                    <a:pt x="715" y="268"/>
                  </a:cubicBezTo>
                  <a:cubicBezTo>
                    <a:pt x="719" y="273"/>
                    <a:pt x="719" y="273"/>
                    <a:pt x="719" y="273"/>
                  </a:cubicBezTo>
                  <a:cubicBezTo>
                    <a:pt x="736" y="280"/>
                    <a:pt x="736" y="280"/>
                    <a:pt x="736" y="280"/>
                  </a:cubicBezTo>
                  <a:cubicBezTo>
                    <a:pt x="759" y="280"/>
                    <a:pt x="759" y="280"/>
                    <a:pt x="759" y="280"/>
                  </a:cubicBezTo>
                  <a:cubicBezTo>
                    <a:pt x="759" y="280"/>
                    <a:pt x="759" y="276"/>
                    <a:pt x="759" y="276"/>
                  </a:cubicBezTo>
                  <a:cubicBezTo>
                    <a:pt x="759" y="275"/>
                    <a:pt x="759" y="270"/>
                    <a:pt x="759" y="270"/>
                  </a:cubicBezTo>
                  <a:cubicBezTo>
                    <a:pt x="759" y="266"/>
                    <a:pt x="759" y="266"/>
                    <a:pt x="759" y="266"/>
                  </a:cubicBezTo>
                  <a:cubicBezTo>
                    <a:pt x="759" y="266"/>
                    <a:pt x="761" y="253"/>
                    <a:pt x="761" y="252"/>
                  </a:cubicBezTo>
                  <a:cubicBezTo>
                    <a:pt x="761" y="252"/>
                    <a:pt x="762" y="252"/>
                    <a:pt x="762" y="252"/>
                  </a:cubicBezTo>
                  <a:cubicBezTo>
                    <a:pt x="763" y="252"/>
                    <a:pt x="763" y="252"/>
                    <a:pt x="763" y="252"/>
                  </a:cubicBezTo>
                  <a:cubicBezTo>
                    <a:pt x="763" y="252"/>
                    <a:pt x="764" y="252"/>
                    <a:pt x="765" y="252"/>
                  </a:cubicBezTo>
                  <a:cubicBezTo>
                    <a:pt x="765" y="251"/>
                    <a:pt x="765" y="252"/>
                    <a:pt x="765" y="252"/>
                  </a:cubicBezTo>
                  <a:cubicBezTo>
                    <a:pt x="765" y="252"/>
                    <a:pt x="766" y="254"/>
                    <a:pt x="766" y="254"/>
                  </a:cubicBezTo>
                  <a:cubicBezTo>
                    <a:pt x="768" y="254"/>
                    <a:pt x="768" y="254"/>
                    <a:pt x="768" y="254"/>
                  </a:cubicBezTo>
                  <a:cubicBezTo>
                    <a:pt x="769" y="255"/>
                    <a:pt x="769" y="255"/>
                    <a:pt x="769" y="255"/>
                  </a:cubicBezTo>
                  <a:cubicBezTo>
                    <a:pt x="769" y="255"/>
                    <a:pt x="770" y="255"/>
                    <a:pt x="771" y="254"/>
                  </a:cubicBezTo>
                  <a:cubicBezTo>
                    <a:pt x="772" y="253"/>
                    <a:pt x="771" y="253"/>
                    <a:pt x="772" y="253"/>
                  </a:cubicBezTo>
                  <a:cubicBezTo>
                    <a:pt x="772" y="253"/>
                    <a:pt x="772" y="253"/>
                    <a:pt x="772" y="254"/>
                  </a:cubicBezTo>
                  <a:cubicBezTo>
                    <a:pt x="773" y="254"/>
                    <a:pt x="773" y="254"/>
                    <a:pt x="774" y="254"/>
                  </a:cubicBezTo>
                  <a:cubicBezTo>
                    <a:pt x="774" y="254"/>
                    <a:pt x="774" y="254"/>
                    <a:pt x="775" y="254"/>
                  </a:cubicBezTo>
                  <a:cubicBezTo>
                    <a:pt x="776" y="254"/>
                    <a:pt x="776" y="254"/>
                    <a:pt x="776" y="254"/>
                  </a:cubicBezTo>
                  <a:cubicBezTo>
                    <a:pt x="776" y="254"/>
                    <a:pt x="777" y="255"/>
                    <a:pt x="777" y="255"/>
                  </a:cubicBezTo>
                  <a:cubicBezTo>
                    <a:pt x="778" y="255"/>
                    <a:pt x="779" y="255"/>
                    <a:pt x="780" y="255"/>
                  </a:cubicBezTo>
                  <a:cubicBezTo>
                    <a:pt x="782" y="255"/>
                    <a:pt x="784" y="255"/>
                    <a:pt x="785" y="255"/>
                  </a:cubicBezTo>
                  <a:cubicBezTo>
                    <a:pt x="787" y="255"/>
                    <a:pt x="790" y="255"/>
                    <a:pt x="791" y="255"/>
                  </a:cubicBezTo>
                  <a:cubicBezTo>
                    <a:pt x="793" y="255"/>
                    <a:pt x="804" y="254"/>
                    <a:pt x="804" y="254"/>
                  </a:cubicBezTo>
                  <a:cubicBezTo>
                    <a:pt x="803" y="257"/>
                    <a:pt x="803" y="257"/>
                    <a:pt x="803" y="257"/>
                  </a:cubicBezTo>
                  <a:cubicBezTo>
                    <a:pt x="803" y="257"/>
                    <a:pt x="803" y="260"/>
                    <a:pt x="803" y="261"/>
                  </a:cubicBezTo>
                  <a:cubicBezTo>
                    <a:pt x="803" y="261"/>
                    <a:pt x="803" y="262"/>
                    <a:pt x="803" y="262"/>
                  </a:cubicBezTo>
                  <a:cubicBezTo>
                    <a:pt x="803" y="263"/>
                    <a:pt x="803" y="264"/>
                    <a:pt x="802" y="264"/>
                  </a:cubicBezTo>
                  <a:cubicBezTo>
                    <a:pt x="802" y="265"/>
                    <a:pt x="802" y="266"/>
                    <a:pt x="802" y="267"/>
                  </a:cubicBezTo>
                  <a:cubicBezTo>
                    <a:pt x="802" y="268"/>
                    <a:pt x="802" y="269"/>
                    <a:pt x="801" y="270"/>
                  </a:cubicBezTo>
                  <a:cubicBezTo>
                    <a:pt x="801" y="271"/>
                    <a:pt x="800" y="272"/>
                    <a:pt x="800" y="273"/>
                  </a:cubicBezTo>
                  <a:cubicBezTo>
                    <a:pt x="799" y="275"/>
                    <a:pt x="799" y="276"/>
                    <a:pt x="799" y="277"/>
                  </a:cubicBezTo>
                  <a:cubicBezTo>
                    <a:pt x="799" y="277"/>
                    <a:pt x="798" y="277"/>
                    <a:pt x="798" y="279"/>
                  </a:cubicBezTo>
                  <a:cubicBezTo>
                    <a:pt x="797" y="280"/>
                    <a:pt x="797" y="281"/>
                    <a:pt x="797" y="281"/>
                  </a:cubicBezTo>
                  <a:cubicBezTo>
                    <a:pt x="796" y="282"/>
                    <a:pt x="796" y="284"/>
                    <a:pt x="796" y="285"/>
                  </a:cubicBezTo>
                  <a:cubicBezTo>
                    <a:pt x="795" y="286"/>
                    <a:pt x="795" y="287"/>
                    <a:pt x="794" y="288"/>
                  </a:cubicBezTo>
                  <a:cubicBezTo>
                    <a:pt x="794" y="289"/>
                    <a:pt x="793" y="290"/>
                    <a:pt x="793" y="291"/>
                  </a:cubicBezTo>
                  <a:cubicBezTo>
                    <a:pt x="793" y="292"/>
                    <a:pt x="793" y="293"/>
                    <a:pt x="793" y="293"/>
                  </a:cubicBezTo>
                  <a:cubicBezTo>
                    <a:pt x="793" y="294"/>
                    <a:pt x="792" y="298"/>
                    <a:pt x="792" y="298"/>
                  </a:cubicBezTo>
                  <a:cubicBezTo>
                    <a:pt x="792" y="298"/>
                    <a:pt x="792" y="300"/>
                    <a:pt x="791" y="301"/>
                  </a:cubicBezTo>
                  <a:cubicBezTo>
                    <a:pt x="791" y="302"/>
                    <a:pt x="790" y="303"/>
                    <a:pt x="790" y="305"/>
                  </a:cubicBezTo>
                  <a:cubicBezTo>
                    <a:pt x="790" y="307"/>
                    <a:pt x="789" y="313"/>
                    <a:pt x="789" y="313"/>
                  </a:cubicBezTo>
                  <a:cubicBezTo>
                    <a:pt x="789" y="314"/>
                    <a:pt x="790" y="314"/>
                    <a:pt x="789" y="315"/>
                  </a:cubicBezTo>
                  <a:cubicBezTo>
                    <a:pt x="789" y="317"/>
                    <a:pt x="788" y="321"/>
                    <a:pt x="788" y="322"/>
                  </a:cubicBezTo>
                  <a:cubicBezTo>
                    <a:pt x="788" y="322"/>
                    <a:pt x="788" y="324"/>
                    <a:pt x="787" y="324"/>
                  </a:cubicBezTo>
                  <a:cubicBezTo>
                    <a:pt x="787" y="324"/>
                    <a:pt x="787" y="325"/>
                    <a:pt x="787" y="325"/>
                  </a:cubicBezTo>
                  <a:cubicBezTo>
                    <a:pt x="787" y="326"/>
                    <a:pt x="788" y="326"/>
                    <a:pt x="787" y="327"/>
                  </a:cubicBezTo>
                  <a:cubicBezTo>
                    <a:pt x="787" y="327"/>
                    <a:pt x="786" y="330"/>
                    <a:pt x="785" y="331"/>
                  </a:cubicBezTo>
                  <a:cubicBezTo>
                    <a:pt x="785" y="332"/>
                    <a:pt x="784" y="335"/>
                    <a:pt x="784" y="335"/>
                  </a:cubicBezTo>
                  <a:cubicBezTo>
                    <a:pt x="783" y="336"/>
                    <a:pt x="783" y="337"/>
                    <a:pt x="782" y="338"/>
                  </a:cubicBezTo>
                  <a:cubicBezTo>
                    <a:pt x="782" y="338"/>
                    <a:pt x="781" y="338"/>
                    <a:pt x="781" y="339"/>
                  </a:cubicBezTo>
                  <a:cubicBezTo>
                    <a:pt x="780" y="341"/>
                    <a:pt x="781" y="342"/>
                    <a:pt x="781" y="343"/>
                  </a:cubicBezTo>
                  <a:cubicBezTo>
                    <a:pt x="780" y="344"/>
                    <a:pt x="781" y="344"/>
                    <a:pt x="780" y="346"/>
                  </a:cubicBezTo>
                  <a:cubicBezTo>
                    <a:pt x="779" y="348"/>
                    <a:pt x="779" y="349"/>
                    <a:pt x="778" y="349"/>
                  </a:cubicBezTo>
                  <a:cubicBezTo>
                    <a:pt x="778" y="350"/>
                    <a:pt x="776" y="351"/>
                    <a:pt x="775" y="352"/>
                  </a:cubicBezTo>
                  <a:cubicBezTo>
                    <a:pt x="775" y="353"/>
                    <a:pt x="771" y="357"/>
                    <a:pt x="770" y="357"/>
                  </a:cubicBezTo>
                  <a:cubicBezTo>
                    <a:pt x="770" y="357"/>
                    <a:pt x="768" y="360"/>
                    <a:pt x="768" y="360"/>
                  </a:cubicBezTo>
                  <a:cubicBezTo>
                    <a:pt x="768" y="360"/>
                    <a:pt x="765" y="362"/>
                    <a:pt x="765" y="362"/>
                  </a:cubicBezTo>
                  <a:cubicBezTo>
                    <a:pt x="765" y="362"/>
                    <a:pt x="763" y="362"/>
                    <a:pt x="763" y="362"/>
                  </a:cubicBezTo>
                  <a:cubicBezTo>
                    <a:pt x="763" y="362"/>
                    <a:pt x="761" y="362"/>
                    <a:pt x="762" y="362"/>
                  </a:cubicBezTo>
                  <a:cubicBezTo>
                    <a:pt x="762" y="362"/>
                    <a:pt x="763" y="362"/>
                    <a:pt x="763" y="363"/>
                  </a:cubicBezTo>
                  <a:cubicBezTo>
                    <a:pt x="763" y="363"/>
                    <a:pt x="763" y="364"/>
                    <a:pt x="763" y="364"/>
                  </a:cubicBezTo>
                  <a:cubicBezTo>
                    <a:pt x="762" y="365"/>
                    <a:pt x="761" y="366"/>
                    <a:pt x="761" y="367"/>
                  </a:cubicBezTo>
                  <a:cubicBezTo>
                    <a:pt x="760" y="367"/>
                    <a:pt x="760" y="367"/>
                    <a:pt x="758" y="368"/>
                  </a:cubicBezTo>
                  <a:cubicBezTo>
                    <a:pt x="757" y="369"/>
                    <a:pt x="757" y="369"/>
                    <a:pt x="755" y="369"/>
                  </a:cubicBezTo>
                  <a:cubicBezTo>
                    <a:pt x="754" y="369"/>
                    <a:pt x="753" y="369"/>
                    <a:pt x="752" y="370"/>
                  </a:cubicBezTo>
                  <a:cubicBezTo>
                    <a:pt x="751" y="370"/>
                    <a:pt x="750" y="370"/>
                    <a:pt x="749" y="371"/>
                  </a:cubicBezTo>
                  <a:cubicBezTo>
                    <a:pt x="748" y="371"/>
                    <a:pt x="748" y="372"/>
                    <a:pt x="747" y="373"/>
                  </a:cubicBezTo>
                  <a:cubicBezTo>
                    <a:pt x="746" y="374"/>
                    <a:pt x="745" y="375"/>
                    <a:pt x="744" y="376"/>
                  </a:cubicBezTo>
                  <a:cubicBezTo>
                    <a:pt x="744" y="377"/>
                    <a:pt x="743" y="378"/>
                    <a:pt x="742" y="379"/>
                  </a:cubicBezTo>
                  <a:cubicBezTo>
                    <a:pt x="741" y="380"/>
                    <a:pt x="737" y="384"/>
                    <a:pt x="737" y="385"/>
                  </a:cubicBezTo>
                  <a:cubicBezTo>
                    <a:pt x="737" y="385"/>
                    <a:pt x="735" y="386"/>
                    <a:pt x="735" y="387"/>
                  </a:cubicBezTo>
                  <a:cubicBezTo>
                    <a:pt x="735" y="387"/>
                    <a:pt x="734" y="389"/>
                    <a:pt x="733" y="389"/>
                  </a:cubicBezTo>
                  <a:cubicBezTo>
                    <a:pt x="733" y="389"/>
                    <a:pt x="731" y="390"/>
                    <a:pt x="731" y="392"/>
                  </a:cubicBezTo>
                  <a:cubicBezTo>
                    <a:pt x="730" y="393"/>
                    <a:pt x="730" y="394"/>
                    <a:pt x="729" y="394"/>
                  </a:cubicBezTo>
                  <a:cubicBezTo>
                    <a:pt x="728" y="395"/>
                    <a:pt x="727" y="396"/>
                    <a:pt x="726" y="397"/>
                  </a:cubicBezTo>
                  <a:cubicBezTo>
                    <a:pt x="726" y="398"/>
                    <a:pt x="726" y="398"/>
                    <a:pt x="725" y="399"/>
                  </a:cubicBezTo>
                  <a:cubicBezTo>
                    <a:pt x="724" y="400"/>
                    <a:pt x="724" y="402"/>
                    <a:pt x="723" y="403"/>
                  </a:cubicBezTo>
                  <a:cubicBezTo>
                    <a:pt x="722" y="404"/>
                    <a:pt x="722" y="404"/>
                    <a:pt x="721" y="405"/>
                  </a:cubicBezTo>
                  <a:cubicBezTo>
                    <a:pt x="720" y="406"/>
                    <a:pt x="720" y="406"/>
                    <a:pt x="719" y="408"/>
                  </a:cubicBezTo>
                  <a:cubicBezTo>
                    <a:pt x="718" y="410"/>
                    <a:pt x="718" y="410"/>
                    <a:pt x="717" y="411"/>
                  </a:cubicBezTo>
                  <a:cubicBezTo>
                    <a:pt x="716" y="413"/>
                    <a:pt x="716" y="415"/>
                    <a:pt x="715" y="416"/>
                  </a:cubicBezTo>
                  <a:cubicBezTo>
                    <a:pt x="715" y="417"/>
                    <a:pt x="714" y="419"/>
                    <a:pt x="714" y="419"/>
                  </a:cubicBezTo>
                  <a:cubicBezTo>
                    <a:pt x="713" y="420"/>
                    <a:pt x="714" y="421"/>
                    <a:pt x="714" y="421"/>
                  </a:cubicBezTo>
                  <a:cubicBezTo>
                    <a:pt x="714" y="422"/>
                    <a:pt x="714" y="422"/>
                    <a:pt x="714" y="422"/>
                  </a:cubicBezTo>
                  <a:cubicBezTo>
                    <a:pt x="714" y="422"/>
                    <a:pt x="714" y="422"/>
                    <a:pt x="713" y="422"/>
                  </a:cubicBezTo>
                  <a:cubicBezTo>
                    <a:pt x="713" y="422"/>
                    <a:pt x="712" y="422"/>
                    <a:pt x="712" y="422"/>
                  </a:cubicBezTo>
                  <a:cubicBezTo>
                    <a:pt x="712" y="423"/>
                    <a:pt x="711" y="423"/>
                    <a:pt x="711" y="424"/>
                  </a:cubicBezTo>
                  <a:cubicBezTo>
                    <a:pt x="712" y="424"/>
                    <a:pt x="712" y="423"/>
                    <a:pt x="712" y="423"/>
                  </a:cubicBezTo>
                  <a:cubicBezTo>
                    <a:pt x="713" y="423"/>
                    <a:pt x="713" y="423"/>
                    <a:pt x="713" y="423"/>
                  </a:cubicBezTo>
                  <a:cubicBezTo>
                    <a:pt x="714" y="422"/>
                    <a:pt x="714" y="422"/>
                    <a:pt x="714" y="422"/>
                  </a:cubicBezTo>
                  <a:cubicBezTo>
                    <a:pt x="714" y="422"/>
                    <a:pt x="715" y="422"/>
                    <a:pt x="715" y="422"/>
                  </a:cubicBezTo>
                  <a:cubicBezTo>
                    <a:pt x="714" y="422"/>
                    <a:pt x="714" y="423"/>
                    <a:pt x="714" y="423"/>
                  </a:cubicBezTo>
                  <a:cubicBezTo>
                    <a:pt x="714" y="423"/>
                    <a:pt x="713" y="424"/>
                    <a:pt x="713" y="424"/>
                  </a:cubicBezTo>
                  <a:cubicBezTo>
                    <a:pt x="713" y="424"/>
                    <a:pt x="713" y="425"/>
                    <a:pt x="712" y="425"/>
                  </a:cubicBezTo>
                  <a:cubicBezTo>
                    <a:pt x="711" y="426"/>
                    <a:pt x="711" y="427"/>
                    <a:pt x="710" y="427"/>
                  </a:cubicBezTo>
                  <a:cubicBezTo>
                    <a:pt x="710" y="428"/>
                    <a:pt x="710" y="428"/>
                    <a:pt x="709" y="428"/>
                  </a:cubicBezTo>
                  <a:cubicBezTo>
                    <a:pt x="709" y="429"/>
                    <a:pt x="708" y="430"/>
                    <a:pt x="708" y="431"/>
                  </a:cubicBezTo>
                  <a:cubicBezTo>
                    <a:pt x="707" y="431"/>
                    <a:pt x="706" y="433"/>
                    <a:pt x="706" y="433"/>
                  </a:cubicBezTo>
                  <a:cubicBezTo>
                    <a:pt x="706" y="434"/>
                    <a:pt x="706" y="434"/>
                    <a:pt x="705" y="435"/>
                  </a:cubicBezTo>
                  <a:cubicBezTo>
                    <a:pt x="705" y="436"/>
                    <a:pt x="704" y="437"/>
                    <a:pt x="703" y="438"/>
                  </a:cubicBezTo>
                  <a:cubicBezTo>
                    <a:pt x="703" y="439"/>
                    <a:pt x="702" y="440"/>
                    <a:pt x="702" y="441"/>
                  </a:cubicBezTo>
                  <a:cubicBezTo>
                    <a:pt x="702" y="441"/>
                    <a:pt x="701" y="443"/>
                    <a:pt x="701" y="444"/>
                  </a:cubicBezTo>
                  <a:cubicBezTo>
                    <a:pt x="700" y="444"/>
                    <a:pt x="700" y="446"/>
                    <a:pt x="700" y="446"/>
                  </a:cubicBezTo>
                  <a:cubicBezTo>
                    <a:pt x="699" y="446"/>
                    <a:pt x="699" y="447"/>
                    <a:pt x="699" y="447"/>
                  </a:cubicBezTo>
                  <a:cubicBezTo>
                    <a:pt x="699" y="448"/>
                    <a:pt x="699" y="449"/>
                    <a:pt x="699" y="449"/>
                  </a:cubicBezTo>
                  <a:cubicBezTo>
                    <a:pt x="698" y="449"/>
                    <a:pt x="698" y="450"/>
                    <a:pt x="697" y="451"/>
                  </a:cubicBezTo>
                  <a:cubicBezTo>
                    <a:pt x="697" y="452"/>
                    <a:pt x="695" y="454"/>
                    <a:pt x="695" y="455"/>
                  </a:cubicBezTo>
                  <a:cubicBezTo>
                    <a:pt x="694" y="455"/>
                    <a:pt x="694" y="457"/>
                    <a:pt x="694" y="457"/>
                  </a:cubicBezTo>
                  <a:cubicBezTo>
                    <a:pt x="693" y="458"/>
                    <a:pt x="692" y="460"/>
                    <a:pt x="692" y="461"/>
                  </a:cubicBezTo>
                  <a:cubicBezTo>
                    <a:pt x="691" y="462"/>
                    <a:pt x="690" y="463"/>
                    <a:pt x="690" y="463"/>
                  </a:cubicBezTo>
                  <a:cubicBezTo>
                    <a:pt x="689" y="464"/>
                    <a:pt x="689" y="464"/>
                    <a:pt x="689" y="465"/>
                  </a:cubicBezTo>
                  <a:cubicBezTo>
                    <a:pt x="688" y="467"/>
                    <a:pt x="688" y="467"/>
                    <a:pt x="687" y="468"/>
                  </a:cubicBezTo>
                  <a:cubicBezTo>
                    <a:pt x="687" y="469"/>
                    <a:pt x="686" y="469"/>
                    <a:pt x="686" y="470"/>
                  </a:cubicBezTo>
                  <a:cubicBezTo>
                    <a:pt x="685" y="471"/>
                    <a:pt x="685" y="471"/>
                    <a:pt x="684" y="472"/>
                  </a:cubicBezTo>
                  <a:cubicBezTo>
                    <a:pt x="683" y="474"/>
                    <a:pt x="683" y="475"/>
                    <a:pt x="682" y="476"/>
                  </a:cubicBezTo>
                  <a:cubicBezTo>
                    <a:pt x="681" y="477"/>
                    <a:pt x="680" y="480"/>
                    <a:pt x="679" y="480"/>
                  </a:cubicBezTo>
                  <a:cubicBezTo>
                    <a:pt x="679" y="481"/>
                    <a:pt x="678" y="481"/>
                    <a:pt x="678" y="482"/>
                  </a:cubicBezTo>
                  <a:cubicBezTo>
                    <a:pt x="677" y="483"/>
                    <a:pt x="677" y="484"/>
                    <a:pt x="677" y="485"/>
                  </a:cubicBezTo>
                  <a:cubicBezTo>
                    <a:pt x="676" y="485"/>
                    <a:pt x="676" y="486"/>
                    <a:pt x="675" y="486"/>
                  </a:cubicBezTo>
                  <a:cubicBezTo>
                    <a:pt x="675" y="487"/>
                    <a:pt x="675" y="487"/>
                    <a:pt x="674" y="488"/>
                  </a:cubicBezTo>
                  <a:cubicBezTo>
                    <a:pt x="674" y="488"/>
                    <a:pt x="673" y="490"/>
                    <a:pt x="672" y="491"/>
                  </a:cubicBezTo>
                  <a:cubicBezTo>
                    <a:pt x="672" y="491"/>
                    <a:pt x="672" y="491"/>
                    <a:pt x="671" y="492"/>
                  </a:cubicBezTo>
                  <a:cubicBezTo>
                    <a:pt x="671" y="493"/>
                    <a:pt x="670" y="494"/>
                    <a:pt x="670" y="494"/>
                  </a:cubicBezTo>
                  <a:cubicBezTo>
                    <a:pt x="670" y="495"/>
                    <a:pt x="670" y="495"/>
                    <a:pt x="669" y="495"/>
                  </a:cubicBezTo>
                  <a:cubicBezTo>
                    <a:pt x="668" y="496"/>
                    <a:pt x="668" y="496"/>
                    <a:pt x="668" y="497"/>
                  </a:cubicBezTo>
                  <a:cubicBezTo>
                    <a:pt x="667" y="497"/>
                    <a:pt x="667" y="499"/>
                    <a:pt x="666" y="499"/>
                  </a:cubicBezTo>
                  <a:cubicBezTo>
                    <a:pt x="665" y="500"/>
                    <a:pt x="665" y="500"/>
                    <a:pt x="664" y="501"/>
                  </a:cubicBezTo>
                  <a:cubicBezTo>
                    <a:pt x="663" y="502"/>
                    <a:pt x="663" y="503"/>
                    <a:pt x="663" y="503"/>
                  </a:cubicBezTo>
                  <a:cubicBezTo>
                    <a:pt x="662" y="504"/>
                    <a:pt x="661" y="504"/>
                    <a:pt x="661" y="505"/>
                  </a:cubicBezTo>
                  <a:cubicBezTo>
                    <a:pt x="660" y="506"/>
                    <a:pt x="660" y="506"/>
                    <a:pt x="659" y="507"/>
                  </a:cubicBezTo>
                  <a:cubicBezTo>
                    <a:pt x="658" y="508"/>
                    <a:pt x="658" y="508"/>
                    <a:pt x="657" y="509"/>
                  </a:cubicBezTo>
                  <a:cubicBezTo>
                    <a:pt x="657" y="509"/>
                    <a:pt x="657" y="510"/>
                    <a:pt x="656" y="510"/>
                  </a:cubicBezTo>
                  <a:cubicBezTo>
                    <a:pt x="655" y="511"/>
                    <a:pt x="655" y="511"/>
                    <a:pt x="654" y="511"/>
                  </a:cubicBezTo>
                  <a:cubicBezTo>
                    <a:pt x="653" y="511"/>
                    <a:pt x="653" y="510"/>
                    <a:pt x="652" y="511"/>
                  </a:cubicBezTo>
                  <a:cubicBezTo>
                    <a:pt x="650" y="512"/>
                    <a:pt x="650" y="512"/>
                    <a:pt x="650" y="512"/>
                  </a:cubicBezTo>
                  <a:cubicBezTo>
                    <a:pt x="649" y="513"/>
                    <a:pt x="649" y="514"/>
                    <a:pt x="648" y="515"/>
                  </a:cubicBezTo>
                  <a:cubicBezTo>
                    <a:pt x="647" y="516"/>
                    <a:pt x="648" y="516"/>
                    <a:pt x="647" y="517"/>
                  </a:cubicBezTo>
                  <a:cubicBezTo>
                    <a:pt x="646" y="519"/>
                    <a:pt x="643" y="519"/>
                    <a:pt x="643" y="520"/>
                  </a:cubicBezTo>
                  <a:cubicBezTo>
                    <a:pt x="643" y="520"/>
                    <a:pt x="643" y="520"/>
                    <a:pt x="642" y="521"/>
                  </a:cubicBezTo>
                  <a:cubicBezTo>
                    <a:pt x="641" y="521"/>
                    <a:pt x="641" y="521"/>
                    <a:pt x="641" y="522"/>
                  </a:cubicBezTo>
                  <a:cubicBezTo>
                    <a:pt x="640" y="522"/>
                    <a:pt x="638" y="524"/>
                    <a:pt x="638" y="524"/>
                  </a:cubicBezTo>
                  <a:cubicBezTo>
                    <a:pt x="638" y="524"/>
                    <a:pt x="637" y="524"/>
                    <a:pt x="637" y="524"/>
                  </a:cubicBezTo>
                  <a:cubicBezTo>
                    <a:pt x="637" y="525"/>
                    <a:pt x="636" y="525"/>
                    <a:pt x="635" y="525"/>
                  </a:cubicBezTo>
                  <a:cubicBezTo>
                    <a:pt x="635" y="525"/>
                    <a:pt x="634" y="526"/>
                    <a:pt x="634" y="527"/>
                  </a:cubicBezTo>
                  <a:cubicBezTo>
                    <a:pt x="634" y="527"/>
                    <a:pt x="634" y="527"/>
                    <a:pt x="634" y="527"/>
                  </a:cubicBezTo>
                  <a:cubicBezTo>
                    <a:pt x="634" y="528"/>
                    <a:pt x="634" y="528"/>
                    <a:pt x="633" y="528"/>
                  </a:cubicBezTo>
                  <a:cubicBezTo>
                    <a:pt x="632" y="528"/>
                    <a:pt x="631" y="529"/>
                    <a:pt x="631" y="530"/>
                  </a:cubicBezTo>
                  <a:cubicBezTo>
                    <a:pt x="630" y="530"/>
                    <a:pt x="631" y="531"/>
                    <a:pt x="631" y="532"/>
                  </a:cubicBezTo>
                  <a:cubicBezTo>
                    <a:pt x="631" y="532"/>
                    <a:pt x="630" y="532"/>
                    <a:pt x="630" y="533"/>
                  </a:cubicBezTo>
                  <a:cubicBezTo>
                    <a:pt x="629" y="533"/>
                    <a:pt x="629" y="532"/>
                    <a:pt x="629" y="533"/>
                  </a:cubicBezTo>
                  <a:cubicBezTo>
                    <a:pt x="629" y="534"/>
                    <a:pt x="629" y="534"/>
                    <a:pt x="628" y="534"/>
                  </a:cubicBezTo>
                  <a:cubicBezTo>
                    <a:pt x="627" y="535"/>
                    <a:pt x="628" y="535"/>
                    <a:pt x="627" y="535"/>
                  </a:cubicBezTo>
                  <a:cubicBezTo>
                    <a:pt x="627" y="536"/>
                    <a:pt x="627" y="537"/>
                    <a:pt x="626" y="537"/>
                  </a:cubicBezTo>
                  <a:cubicBezTo>
                    <a:pt x="625" y="538"/>
                    <a:pt x="626" y="538"/>
                    <a:pt x="625" y="538"/>
                  </a:cubicBezTo>
                  <a:cubicBezTo>
                    <a:pt x="624" y="539"/>
                    <a:pt x="625" y="539"/>
                    <a:pt x="624" y="539"/>
                  </a:cubicBezTo>
                  <a:cubicBezTo>
                    <a:pt x="624" y="540"/>
                    <a:pt x="624" y="540"/>
                    <a:pt x="623" y="541"/>
                  </a:cubicBezTo>
                  <a:cubicBezTo>
                    <a:pt x="623" y="541"/>
                    <a:pt x="623" y="541"/>
                    <a:pt x="622" y="541"/>
                  </a:cubicBezTo>
                  <a:cubicBezTo>
                    <a:pt x="622" y="542"/>
                    <a:pt x="621" y="542"/>
                    <a:pt x="621" y="543"/>
                  </a:cubicBezTo>
                  <a:cubicBezTo>
                    <a:pt x="620" y="544"/>
                    <a:pt x="620" y="543"/>
                    <a:pt x="620" y="544"/>
                  </a:cubicBezTo>
                  <a:cubicBezTo>
                    <a:pt x="619" y="545"/>
                    <a:pt x="620" y="546"/>
                    <a:pt x="619" y="546"/>
                  </a:cubicBezTo>
                  <a:cubicBezTo>
                    <a:pt x="618" y="547"/>
                    <a:pt x="618" y="548"/>
                    <a:pt x="618" y="548"/>
                  </a:cubicBezTo>
                  <a:cubicBezTo>
                    <a:pt x="618" y="548"/>
                    <a:pt x="618" y="549"/>
                    <a:pt x="617" y="549"/>
                  </a:cubicBezTo>
                  <a:cubicBezTo>
                    <a:pt x="616" y="550"/>
                    <a:pt x="616" y="550"/>
                    <a:pt x="615" y="551"/>
                  </a:cubicBezTo>
                  <a:cubicBezTo>
                    <a:pt x="614" y="551"/>
                    <a:pt x="614" y="551"/>
                    <a:pt x="613" y="552"/>
                  </a:cubicBezTo>
                  <a:cubicBezTo>
                    <a:pt x="613" y="553"/>
                    <a:pt x="613" y="553"/>
                    <a:pt x="613" y="554"/>
                  </a:cubicBezTo>
                  <a:cubicBezTo>
                    <a:pt x="612" y="554"/>
                    <a:pt x="611" y="554"/>
                    <a:pt x="610" y="555"/>
                  </a:cubicBezTo>
                  <a:cubicBezTo>
                    <a:pt x="610" y="556"/>
                    <a:pt x="610" y="556"/>
                    <a:pt x="609" y="557"/>
                  </a:cubicBezTo>
                  <a:cubicBezTo>
                    <a:pt x="609" y="558"/>
                    <a:pt x="609" y="558"/>
                    <a:pt x="608" y="559"/>
                  </a:cubicBezTo>
                  <a:cubicBezTo>
                    <a:pt x="607" y="560"/>
                    <a:pt x="607" y="560"/>
                    <a:pt x="607" y="560"/>
                  </a:cubicBezTo>
                  <a:cubicBezTo>
                    <a:pt x="606" y="561"/>
                    <a:pt x="606" y="561"/>
                    <a:pt x="605" y="562"/>
                  </a:cubicBezTo>
                  <a:cubicBezTo>
                    <a:pt x="605" y="562"/>
                    <a:pt x="605" y="562"/>
                    <a:pt x="604" y="563"/>
                  </a:cubicBezTo>
                  <a:cubicBezTo>
                    <a:pt x="603" y="563"/>
                    <a:pt x="602" y="564"/>
                    <a:pt x="602" y="565"/>
                  </a:cubicBezTo>
                  <a:cubicBezTo>
                    <a:pt x="601" y="565"/>
                    <a:pt x="601" y="565"/>
                    <a:pt x="601" y="566"/>
                  </a:cubicBezTo>
                  <a:cubicBezTo>
                    <a:pt x="601" y="566"/>
                    <a:pt x="601" y="566"/>
                    <a:pt x="600" y="567"/>
                  </a:cubicBezTo>
                  <a:cubicBezTo>
                    <a:pt x="600" y="567"/>
                    <a:pt x="599" y="567"/>
                    <a:pt x="599" y="568"/>
                  </a:cubicBezTo>
                  <a:cubicBezTo>
                    <a:pt x="599" y="568"/>
                    <a:pt x="598" y="568"/>
                    <a:pt x="598" y="569"/>
                  </a:cubicBezTo>
                  <a:cubicBezTo>
                    <a:pt x="597" y="569"/>
                    <a:pt x="598" y="569"/>
                    <a:pt x="597" y="570"/>
                  </a:cubicBezTo>
                  <a:cubicBezTo>
                    <a:pt x="596" y="570"/>
                    <a:pt x="597" y="570"/>
                    <a:pt x="597" y="571"/>
                  </a:cubicBezTo>
                  <a:cubicBezTo>
                    <a:pt x="596" y="571"/>
                    <a:pt x="595" y="572"/>
                    <a:pt x="595" y="572"/>
                  </a:cubicBezTo>
                  <a:cubicBezTo>
                    <a:pt x="595" y="572"/>
                    <a:pt x="595" y="572"/>
                    <a:pt x="594" y="573"/>
                  </a:cubicBezTo>
                  <a:cubicBezTo>
                    <a:pt x="594" y="574"/>
                    <a:pt x="593" y="574"/>
                    <a:pt x="592" y="574"/>
                  </a:cubicBezTo>
                  <a:cubicBezTo>
                    <a:pt x="592" y="575"/>
                    <a:pt x="592" y="575"/>
                    <a:pt x="592" y="576"/>
                  </a:cubicBezTo>
                  <a:cubicBezTo>
                    <a:pt x="591" y="576"/>
                    <a:pt x="592" y="576"/>
                    <a:pt x="591" y="577"/>
                  </a:cubicBezTo>
                  <a:cubicBezTo>
                    <a:pt x="591" y="577"/>
                    <a:pt x="591" y="577"/>
                    <a:pt x="590" y="578"/>
                  </a:cubicBezTo>
                  <a:cubicBezTo>
                    <a:pt x="590" y="578"/>
                    <a:pt x="590" y="578"/>
                    <a:pt x="589" y="578"/>
                  </a:cubicBezTo>
                  <a:cubicBezTo>
                    <a:pt x="588" y="579"/>
                    <a:pt x="589" y="578"/>
                    <a:pt x="588" y="579"/>
                  </a:cubicBezTo>
                  <a:cubicBezTo>
                    <a:pt x="588" y="579"/>
                    <a:pt x="588" y="580"/>
                    <a:pt x="587" y="580"/>
                  </a:cubicBezTo>
                  <a:cubicBezTo>
                    <a:pt x="586" y="580"/>
                    <a:pt x="586" y="580"/>
                    <a:pt x="586" y="581"/>
                  </a:cubicBezTo>
                  <a:cubicBezTo>
                    <a:pt x="585" y="581"/>
                    <a:pt x="585" y="581"/>
                    <a:pt x="584" y="582"/>
                  </a:cubicBezTo>
                  <a:cubicBezTo>
                    <a:pt x="583" y="583"/>
                    <a:pt x="583" y="584"/>
                    <a:pt x="582" y="585"/>
                  </a:cubicBezTo>
                  <a:cubicBezTo>
                    <a:pt x="582" y="585"/>
                    <a:pt x="581" y="585"/>
                    <a:pt x="581" y="585"/>
                  </a:cubicBezTo>
                  <a:cubicBezTo>
                    <a:pt x="580" y="586"/>
                    <a:pt x="580" y="586"/>
                    <a:pt x="579" y="587"/>
                  </a:cubicBezTo>
                  <a:cubicBezTo>
                    <a:pt x="578" y="587"/>
                    <a:pt x="579" y="587"/>
                    <a:pt x="577" y="588"/>
                  </a:cubicBezTo>
                  <a:cubicBezTo>
                    <a:pt x="575" y="588"/>
                    <a:pt x="574" y="589"/>
                    <a:pt x="573" y="589"/>
                  </a:cubicBezTo>
                  <a:cubicBezTo>
                    <a:pt x="572" y="590"/>
                    <a:pt x="571" y="590"/>
                    <a:pt x="571" y="590"/>
                  </a:cubicBezTo>
                  <a:cubicBezTo>
                    <a:pt x="571" y="591"/>
                    <a:pt x="570" y="591"/>
                    <a:pt x="570" y="592"/>
                  </a:cubicBezTo>
                  <a:cubicBezTo>
                    <a:pt x="570" y="592"/>
                    <a:pt x="570" y="592"/>
                    <a:pt x="570" y="593"/>
                  </a:cubicBezTo>
                  <a:cubicBezTo>
                    <a:pt x="569" y="594"/>
                    <a:pt x="568" y="595"/>
                    <a:pt x="568" y="596"/>
                  </a:cubicBezTo>
                  <a:cubicBezTo>
                    <a:pt x="567" y="597"/>
                    <a:pt x="567" y="597"/>
                    <a:pt x="566" y="598"/>
                  </a:cubicBezTo>
                  <a:cubicBezTo>
                    <a:pt x="566" y="598"/>
                    <a:pt x="566" y="599"/>
                    <a:pt x="565" y="599"/>
                  </a:cubicBezTo>
                  <a:cubicBezTo>
                    <a:pt x="563" y="600"/>
                    <a:pt x="562" y="601"/>
                    <a:pt x="561" y="602"/>
                  </a:cubicBezTo>
                  <a:cubicBezTo>
                    <a:pt x="561" y="602"/>
                    <a:pt x="561" y="602"/>
                    <a:pt x="560" y="603"/>
                  </a:cubicBezTo>
                  <a:cubicBezTo>
                    <a:pt x="559" y="603"/>
                    <a:pt x="558" y="605"/>
                    <a:pt x="557" y="605"/>
                  </a:cubicBezTo>
                  <a:cubicBezTo>
                    <a:pt x="557" y="606"/>
                    <a:pt x="556" y="606"/>
                    <a:pt x="555" y="607"/>
                  </a:cubicBezTo>
                  <a:cubicBezTo>
                    <a:pt x="555" y="607"/>
                    <a:pt x="554" y="608"/>
                    <a:pt x="553" y="608"/>
                  </a:cubicBezTo>
                  <a:cubicBezTo>
                    <a:pt x="552" y="608"/>
                    <a:pt x="552" y="608"/>
                    <a:pt x="552" y="608"/>
                  </a:cubicBezTo>
                  <a:cubicBezTo>
                    <a:pt x="551" y="609"/>
                    <a:pt x="550" y="609"/>
                    <a:pt x="550" y="610"/>
                  </a:cubicBezTo>
                  <a:cubicBezTo>
                    <a:pt x="550" y="610"/>
                    <a:pt x="549" y="611"/>
                    <a:pt x="548" y="612"/>
                  </a:cubicBezTo>
                  <a:cubicBezTo>
                    <a:pt x="548" y="612"/>
                    <a:pt x="548" y="613"/>
                    <a:pt x="547" y="613"/>
                  </a:cubicBezTo>
                  <a:cubicBezTo>
                    <a:pt x="546" y="614"/>
                    <a:pt x="546" y="614"/>
                    <a:pt x="545" y="614"/>
                  </a:cubicBezTo>
                  <a:cubicBezTo>
                    <a:pt x="543" y="615"/>
                    <a:pt x="543" y="616"/>
                    <a:pt x="543" y="616"/>
                  </a:cubicBezTo>
                  <a:cubicBezTo>
                    <a:pt x="542" y="616"/>
                    <a:pt x="542" y="617"/>
                    <a:pt x="541" y="617"/>
                  </a:cubicBezTo>
                  <a:cubicBezTo>
                    <a:pt x="541" y="617"/>
                    <a:pt x="540" y="618"/>
                    <a:pt x="540" y="618"/>
                  </a:cubicBezTo>
                  <a:cubicBezTo>
                    <a:pt x="540" y="618"/>
                    <a:pt x="539" y="618"/>
                    <a:pt x="539" y="618"/>
                  </a:cubicBezTo>
                  <a:cubicBezTo>
                    <a:pt x="539" y="618"/>
                    <a:pt x="539" y="618"/>
                    <a:pt x="539" y="619"/>
                  </a:cubicBezTo>
                  <a:cubicBezTo>
                    <a:pt x="538" y="619"/>
                    <a:pt x="539" y="619"/>
                    <a:pt x="538" y="620"/>
                  </a:cubicBezTo>
                  <a:cubicBezTo>
                    <a:pt x="537" y="620"/>
                    <a:pt x="536" y="620"/>
                    <a:pt x="535" y="621"/>
                  </a:cubicBezTo>
                  <a:cubicBezTo>
                    <a:pt x="535" y="621"/>
                    <a:pt x="534" y="622"/>
                    <a:pt x="533" y="623"/>
                  </a:cubicBezTo>
                  <a:cubicBezTo>
                    <a:pt x="532" y="624"/>
                    <a:pt x="532" y="624"/>
                    <a:pt x="531" y="625"/>
                  </a:cubicBezTo>
                  <a:cubicBezTo>
                    <a:pt x="530" y="626"/>
                    <a:pt x="528" y="627"/>
                    <a:pt x="528" y="627"/>
                  </a:cubicBezTo>
                  <a:cubicBezTo>
                    <a:pt x="527" y="627"/>
                    <a:pt x="527" y="628"/>
                    <a:pt x="527" y="628"/>
                  </a:cubicBezTo>
                  <a:cubicBezTo>
                    <a:pt x="527" y="628"/>
                    <a:pt x="526" y="629"/>
                    <a:pt x="526" y="629"/>
                  </a:cubicBezTo>
                  <a:cubicBezTo>
                    <a:pt x="525" y="629"/>
                    <a:pt x="525" y="628"/>
                    <a:pt x="524" y="629"/>
                  </a:cubicBezTo>
                  <a:cubicBezTo>
                    <a:pt x="524" y="629"/>
                    <a:pt x="524" y="630"/>
                    <a:pt x="523" y="630"/>
                  </a:cubicBezTo>
                  <a:cubicBezTo>
                    <a:pt x="522" y="631"/>
                    <a:pt x="522" y="631"/>
                    <a:pt x="522" y="632"/>
                  </a:cubicBezTo>
                  <a:cubicBezTo>
                    <a:pt x="521" y="632"/>
                    <a:pt x="521" y="632"/>
                    <a:pt x="520" y="632"/>
                  </a:cubicBezTo>
                  <a:cubicBezTo>
                    <a:pt x="519" y="633"/>
                    <a:pt x="519" y="633"/>
                    <a:pt x="519" y="633"/>
                  </a:cubicBezTo>
                  <a:cubicBezTo>
                    <a:pt x="518" y="633"/>
                    <a:pt x="518" y="633"/>
                    <a:pt x="517" y="634"/>
                  </a:cubicBezTo>
                  <a:cubicBezTo>
                    <a:pt x="516" y="635"/>
                    <a:pt x="515" y="635"/>
                    <a:pt x="514" y="635"/>
                  </a:cubicBezTo>
                  <a:cubicBezTo>
                    <a:pt x="512" y="636"/>
                    <a:pt x="513" y="636"/>
                    <a:pt x="512" y="636"/>
                  </a:cubicBezTo>
                  <a:cubicBezTo>
                    <a:pt x="511" y="637"/>
                    <a:pt x="511" y="637"/>
                    <a:pt x="510" y="637"/>
                  </a:cubicBezTo>
                  <a:cubicBezTo>
                    <a:pt x="509" y="638"/>
                    <a:pt x="506" y="639"/>
                    <a:pt x="506" y="639"/>
                  </a:cubicBezTo>
                  <a:cubicBezTo>
                    <a:pt x="505" y="639"/>
                    <a:pt x="505" y="639"/>
                    <a:pt x="504" y="639"/>
                  </a:cubicBezTo>
                  <a:cubicBezTo>
                    <a:pt x="503" y="639"/>
                    <a:pt x="503" y="640"/>
                    <a:pt x="502" y="640"/>
                  </a:cubicBezTo>
                  <a:cubicBezTo>
                    <a:pt x="501" y="641"/>
                    <a:pt x="502" y="641"/>
                    <a:pt x="501" y="641"/>
                  </a:cubicBezTo>
                  <a:cubicBezTo>
                    <a:pt x="500" y="642"/>
                    <a:pt x="499" y="643"/>
                    <a:pt x="498" y="643"/>
                  </a:cubicBezTo>
                  <a:cubicBezTo>
                    <a:pt x="497" y="643"/>
                    <a:pt x="496" y="644"/>
                    <a:pt x="496" y="644"/>
                  </a:cubicBezTo>
                  <a:cubicBezTo>
                    <a:pt x="495" y="644"/>
                    <a:pt x="495" y="645"/>
                    <a:pt x="494" y="645"/>
                  </a:cubicBezTo>
                  <a:cubicBezTo>
                    <a:pt x="493" y="646"/>
                    <a:pt x="493" y="646"/>
                    <a:pt x="492" y="646"/>
                  </a:cubicBezTo>
                  <a:cubicBezTo>
                    <a:pt x="492" y="646"/>
                    <a:pt x="491" y="646"/>
                    <a:pt x="490" y="646"/>
                  </a:cubicBezTo>
                  <a:cubicBezTo>
                    <a:pt x="490" y="647"/>
                    <a:pt x="489" y="647"/>
                    <a:pt x="489" y="646"/>
                  </a:cubicBezTo>
                  <a:cubicBezTo>
                    <a:pt x="488" y="646"/>
                    <a:pt x="487" y="646"/>
                    <a:pt x="487" y="646"/>
                  </a:cubicBezTo>
                  <a:cubicBezTo>
                    <a:pt x="486" y="645"/>
                    <a:pt x="484" y="646"/>
                    <a:pt x="483" y="646"/>
                  </a:cubicBezTo>
                  <a:cubicBezTo>
                    <a:pt x="483" y="646"/>
                    <a:pt x="483" y="646"/>
                    <a:pt x="481" y="646"/>
                  </a:cubicBezTo>
                  <a:cubicBezTo>
                    <a:pt x="480" y="645"/>
                    <a:pt x="480" y="646"/>
                    <a:pt x="478" y="645"/>
                  </a:cubicBezTo>
                  <a:cubicBezTo>
                    <a:pt x="477" y="644"/>
                    <a:pt x="476" y="644"/>
                    <a:pt x="475" y="643"/>
                  </a:cubicBezTo>
                  <a:cubicBezTo>
                    <a:pt x="474" y="643"/>
                    <a:pt x="474" y="643"/>
                    <a:pt x="473" y="643"/>
                  </a:cubicBezTo>
                  <a:cubicBezTo>
                    <a:pt x="471" y="643"/>
                    <a:pt x="470" y="642"/>
                    <a:pt x="469" y="642"/>
                  </a:cubicBezTo>
                  <a:cubicBezTo>
                    <a:pt x="468" y="642"/>
                    <a:pt x="467" y="643"/>
                    <a:pt x="466" y="643"/>
                  </a:cubicBezTo>
                  <a:cubicBezTo>
                    <a:pt x="465" y="643"/>
                    <a:pt x="465" y="643"/>
                    <a:pt x="463" y="643"/>
                  </a:cubicBezTo>
                  <a:cubicBezTo>
                    <a:pt x="461" y="643"/>
                    <a:pt x="461" y="643"/>
                    <a:pt x="460" y="644"/>
                  </a:cubicBezTo>
                  <a:cubicBezTo>
                    <a:pt x="459" y="644"/>
                    <a:pt x="456" y="645"/>
                    <a:pt x="455" y="646"/>
                  </a:cubicBezTo>
                  <a:cubicBezTo>
                    <a:pt x="454" y="646"/>
                    <a:pt x="454" y="646"/>
                    <a:pt x="453" y="647"/>
                  </a:cubicBezTo>
                  <a:cubicBezTo>
                    <a:pt x="452" y="648"/>
                    <a:pt x="452" y="648"/>
                    <a:pt x="451" y="649"/>
                  </a:cubicBezTo>
                  <a:cubicBezTo>
                    <a:pt x="451" y="649"/>
                    <a:pt x="450" y="651"/>
                    <a:pt x="450" y="651"/>
                  </a:cubicBezTo>
                  <a:cubicBezTo>
                    <a:pt x="450" y="651"/>
                    <a:pt x="449" y="651"/>
                    <a:pt x="449" y="651"/>
                  </a:cubicBezTo>
                  <a:cubicBezTo>
                    <a:pt x="449" y="651"/>
                    <a:pt x="447" y="651"/>
                    <a:pt x="448" y="651"/>
                  </a:cubicBezTo>
                  <a:cubicBezTo>
                    <a:pt x="448" y="652"/>
                    <a:pt x="449" y="653"/>
                    <a:pt x="449" y="653"/>
                  </a:cubicBezTo>
                  <a:cubicBezTo>
                    <a:pt x="449" y="653"/>
                    <a:pt x="450" y="653"/>
                    <a:pt x="449" y="653"/>
                  </a:cubicBezTo>
                  <a:cubicBezTo>
                    <a:pt x="449" y="653"/>
                    <a:pt x="449" y="654"/>
                    <a:pt x="449" y="654"/>
                  </a:cubicBezTo>
                  <a:cubicBezTo>
                    <a:pt x="448" y="654"/>
                    <a:pt x="449" y="655"/>
                    <a:pt x="448" y="655"/>
                  </a:cubicBezTo>
                  <a:cubicBezTo>
                    <a:pt x="448" y="656"/>
                    <a:pt x="447" y="656"/>
                    <a:pt x="448" y="657"/>
                  </a:cubicBezTo>
                  <a:cubicBezTo>
                    <a:pt x="449" y="657"/>
                    <a:pt x="449" y="657"/>
                    <a:pt x="449" y="657"/>
                  </a:cubicBezTo>
                  <a:cubicBezTo>
                    <a:pt x="450" y="657"/>
                    <a:pt x="450" y="657"/>
                    <a:pt x="450" y="658"/>
                  </a:cubicBezTo>
                  <a:cubicBezTo>
                    <a:pt x="451" y="658"/>
                    <a:pt x="451" y="659"/>
                    <a:pt x="451" y="659"/>
                  </a:cubicBezTo>
                  <a:cubicBezTo>
                    <a:pt x="452" y="660"/>
                    <a:pt x="452" y="660"/>
                    <a:pt x="452" y="660"/>
                  </a:cubicBezTo>
                  <a:cubicBezTo>
                    <a:pt x="452" y="661"/>
                    <a:pt x="452" y="662"/>
                    <a:pt x="452" y="662"/>
                  </a:cubicBezTo>
                  <a:cubicBezTo>
                    <a:pt x="452" y="662"/>
                    <a:pt x="452" y="662"/>
                    <a:pt x="451" y="662"/>
                  </a:cubicBezTo>
                  <a:cubicBezTo>
                    <a:pt x="451" y="662"/>
                    <a:pt x="449" y="662"/>
                    <a:pt x="449" y="662"/>
                  </a:cubicBezTo>
                  <a:cubicBezTo>
                    <a:pt x="449" y="662"/>
                    <a:pt x="449" y="663"/>
                    <a:pt x="448" y="663"/>
                  </a:cubicBezTo>
                  <a:cubicBezTo>
                    <a:pt x="447" y="663"/>
                    <a:pt x="446" y="663"/>
                    <a:pt x="445" y="663"/>
                  </a:cubicBezTo>
                  <a:cubicBezTo>
                    <a:pt x="444" y="663"/>
                    <a:pt x="444" y="662"/>
                    <a:pt x="443" y="662"/>
                  </a:cubicBezTo>
                  <a:cubicBezTo>
                    <a:pt x="442" y="662"/>
                    <a:pt x="442" y="662"/>
                    <a:pt x="441" y="662"/>
                  </a:cubicBezTo>
                  <a:cubicBezTo>
                    <a:pt x="440" y="662"/>
                    <a:pt x="439" y="662"/>
                    <a:pt x="438" y="662"/>
                  </a:cubicBezTo>
                  <a:cubicBezTo>
                    <a:pt x="437" y="662"/>
                    <a:pt x="437" y="662"/>
                    <a:pt x="436" y="662"/>
                  </a:cubicBezTo>
                  <a:cubicBezTo>
                    <a:pt x="436" y="661"/>
                    <a:pt x="436" y="661"/>
                    <a:pt x="435" y="661"/>
                  </a:cubicBezTo>
                  <a:cubicBezTo>
                    <a:pt x="434" y="660"/>
                    <a:pt x="434" y="660"/>
                    <a:pt x="433" y="659"/>
                  </a:cubicBezTo>
                  <a:cubicBezTo>
                    <a:pt x="432" y="659"/>
                    <a:pt x="431" y="659"/>
                    <a:pt x="430" y="658"/>
                  </a:cubicBezTo>
                  <a:cubicBezTo>
                    <a:pt x="429" y="658"/>
                    <a:pt x="429" y="658"/>
                    <a:pt x="428" y="658"/>
                  </a:cubicBezTo>
                  <a:cubicBezTo>
                    <a:pt x="427" y="658"/>
                    <a:pt x="427" y="658"/>
                    <a:pt x="426" y="658"/>
                  </a:cubicBezTo>
                  <a:cubicBezTo>
                    <a:pt x="424" y="658"/>
                    <a:pt x="423" y="658"/>
                    <a:pt x="422" y="658"/>
                  </a:cubicBezTo>
                  <a:cubicBezTo>
                    <a:pt x="421" y="658"/>
                    <a:pt x="419" y="659"/>
                    <a:pt x="419" y="659"/>
                  </a:cubicBezTo>
                  <a:cubicBezTo>
                    <a:pt x="418" y="659"/>
                    <a:pt x="418" y="659"/>
                    <a:pt x="417" y="659"/>
                  </a:cubicBezTo>
                  <a:cubicBezTo>
                    <a:pt x="416" y="659"/>
                    <a:pt x="415" y="659"/>
                    <a:pt x="415" y="660"/>
                  </a:cubicBezTo>
                  <a:cubicBezTo>
                    <a:pt x="415" y="660"/>
                    <a:pt x="414" y="661"/>
                    <a:pt x="415" y="661"/>
                  </a:cubicBezTo>
                  <a:cubicBezTo>
                    <a:pt x="415" y="662"/>
                    <a:pt x="415" y="662"/>
                    <a:pt x="415" y="663"/>
                  </a:cubicBezTo>
                  <a:cubicBezTo>
                    <a:pt x="415" y="664"/>
                    <a:pt x="415" y="664"/>
                    <a:pt x="414" y="665"/>
                  </a:cubicBezTo>
                  <a:cubicBezTo>
                    <a:pt x="413" y="665"/>
                    <a:pt x="412" y="667"/>
                    <a:pt x="411" y="668"/>
                  </a:cubicBezTo>
                  <a:cubicBezTo>
                    <a:pt x="411" y="668"/>
                    <a:pt x="410" y="668"/>
                    <a:pt x="410" y="669"/>
                  </a:cubicBezTo>
                  <a:cubicBezTo>
                    <a:pt x="410" y="669"/>
                    <a:pt x="410" y="670"/>
                    <a:pt x="410" y="670"/>
                  </a:cubicBezTo>
                  <a:cubicBezTo>
                    <a:pt x="411" y="670"/>
                    <a:pt x="411" y="670"/>
                    <a:pt x="412" y="671"/>
                  </a:cubicBezTo>
                  <a:cubicBezTo>
                    <a:pt x="412" y="671"/>
                    <a:pt x="410" y="672"/>
                    <a:pt x="410" y="672"/>
                  </a:cubicBezTo>
                  <a:cubicBezTo>
                    <a:pt x="410" y="672"/>
                    <a:pt x="410" y="672"/>
                    <a:pt x="410" y="672"/>
                  </a:cubicBezTo>
                  <a:cubicBezTo>
                    <a:pt x="410" y="672"/>
                    <a:pt x="410" y="673"/>
                    <a:pt x="409" y="672"/>
                  </a:cubicBezTo>
                  <a:cubicBezTo>
                    <a:pt x="409" y="672"/>
                    <a:pt x="410" y="672"/>
                    <a:pt x="408" y="672"/>
                  </a:cubicBezTo>
                  <a:cubicBezTo>
                    <a:pt x="406" y="672"/>
                    <a:pt x="405" y="671"/>
                    <a:pt x="404" y="671"/>
                  </a:cubicBezTo>
                  <a:cubicBezTo>
                    <a:pt x="404" y="671"/>
                    <a:pt x="405" y="671"/>
                    <a:pt x="404" y="671"/>
                  </a:cubicBezTo>
                  <a:cubicBezTo>
                    <a:pt x="403" y="671"/>
                    <a:pt x="403" y="671"/>
                    <a:pt x="402" y="671"/>
                  </a:cubicBezTo>
                  <a:cubicBezTo>
                    <a:pt x="402" y="671"/>
                    <a:pt x="402" y="670"/>
                    <a:pt x="401" y="670"/>
                  </a:cubicBezTo>
                  <a:cubicBezTo>
                    <a:pt x="401" y="670"/>
                    <a:pt x="401" y="670"/>
                    <a:pt x="399" y="670"/>
                  </a:cubicBezTo>
                  <a:cubicBezTo>
                    <a:pt x="398" y="671"/>
                    <a:pt x="398" y="671"/>
                    <a:pt x="397" y="671"/>
                  </a:cubicBezTo>
                  <a:cubicBezTo>
                    <a:pt x="396" y="670"/>
                    <a:pt x="396" y="670"/>
                    <a:pt x="395" y="670"/>
                  </a:cubicBezTo>
                  <a:cubicBezTo>
                    <a:pt x="394" y="670"/>
                    <a:pt x="395" y="669"/>
                    <a:pt x="394" y="669"/>
                  </a:cubicBezTo>
                  <a:cubicBezTo>
                    <a:pt x="393" y="669"/>
                    <a:pt x="392" y="669"/>
                    <a:pt x="391" y="668"/>
                  </a:cubicBezTo>
                  <a:cubicBezTo>
                    <a:pt x="391" y="668"/>
                    <a:pt x="391" y="668"/>
                    <a:pt x="390" y="668"/>
                  </a:cubicBezTo>
                  <a:cubicBezTo>
                    <a:pt x="389" y="667"/>
                    <a:pt x="389" y="666"/>
                    <a:pt x="389" y="666"/>
                  </a:cubicBezTo>
                  <a:cubicBezTo>
                    <a:pt x="388" y="666"/>
                    <a:pt x="387" y="666"/>
                    <a:pt x="386" y="666"/>
                  </a:cubicBezTo>
                  <a:cubicBezTo>
                    <a:pt x="386" y="666"/>
                    <a:pt x="383" y="665"/>
                    <a:pt x="382" y="665"/>
                  </a:cubicBezTo>
                  <a:cubicBezTo>
                    <a:pt x="382" y="665"/>
                    <a:pt x="380" y="664"/>
                    <a:pt x="378" y="664"/>
                  </a:cubicBezTo>
                  <a:cubicBezTo>
                    <a:pt x="377" y="663"/>
                    <a:pt x="376" y="663"/>
                    <a:pt x="375" y="663"/>
                  </a:cubicBezTo>
                  <a:cubicBezTo>
                    <a:pt x="373" y="663"/>
                    <a:pt x="371" y="663"/>
                    <a:pt x="370" y="663"/>
                  </a:cubicBezTo>
                  <a:cubicBezTo>
                    <a:pt x="369" y="662"/>
                    <a:pt x="366" y="663"/>
                    <a:pt x="365" y="662"/>
                  </a:cubicBezTo>
                  <a:cubicBezTo>
                    <a:pt x="364" y="662"/>
                    <a:pt x="362" y="661"/>
                    <a:pt x="360" y="661"/>
                  </a:cubicBezTo>
                  <a:cubicBezTo>
                    <a:pt x="359" y="661"/>
                    <a:pt x="357" y="661"/>
                    <a:pt x="356" y="660"/>
                  </a:cubicBezTo>
                  <a:cubicBezTo>
                    <a:pt x="355" y="659"/>
                    <a:pt x="354" y="659"/>
                    <a:pt x="353" y="659"/>
                  </a:cubicBezTo>
                  <a:cubicBezTo>
                    <a:pt x="352" y="659"/>
                    <a:pt x="352" y="658"/>
                    <a:pt x="350" y="658"/>
                  </a:cubicBezTo>
                  <a:cubicBezTo>
                    <a:pt x="348" y="658"/>
                    <a:pt x="347" y="658"/>
                    <a:pt x="346" y="659"/>
                  </a:cubicBezTo>
                  <a:cubicBezTo>
                    <a:pt x="346" y="660"/>
                    <a:pt x="346" y="660"/>
                    <a:pt x="345" y="661"/>
                  </a:cubicBezTo>
                  <a:cubicBezTo>
                    <a:pt x="344" y="661"/>
                    <a:pt x="343" y="661"/>
                    <a:pt x="342" y="661"/>
                  </a:cubicBezTo>
                  <a:cubicBezTo>
                    <a:pt x="341" y="661"/>
                    <a:pt x="341" y="661"/>
                    <a:pt x="340" y="661"/>
                  </a:cubicBezTo>
                  <a:cubicBezTo>
                    <a:pt x="340" y="662"/>
                    <a:pt x="339" y="662"/>
                    <a:pt x="339" y="663"/>
                  </a:cubicBezTo>
                  <a:cubicBezTo>
                    <a:pt x="338" y="663"/>
                    <a:pt x="338" y="663"/>
                    <a:pt x="339" y="664"/>
                  </a:cubicBezTo>
                  <a:cubicBezTo>
                    <a:pt x="339" y="665"/>
                    <a:pt x="339" y="665"/>
                    <a:pt x="339" y="665"/>
                  </a:cubicBezTo>
                  <a:cubicBezTo>
                    <a:pt x="338" y="666"/>
                    <a:pt x="338" y="666"/>
                    <a:pt x="337" y="666"/>
                  </a:cubicBezTo>
                  <a:cubicBezTo>
                    <a:pt x="337" y="666"/>
                    <a:pt x="335" y="665"/>
                    <a:pt x="334" y="665"/>
                  </a:cubicBezTo>
                  <a:cubicBezTo>
                    <a:pt x="333" y="665"/>
                    <a:pt x="333" y="665"/>
                    <a:pt x="332" y="665"/>
                  </a:cubicBezTo>
                  <a:cubicBezTo>
                    <a:pt x="331" y="665"/>
                    <a:pt x="331" y="665"/>
                    <a:pt x="330" y="665"/>
                  </a:cubicBezTo>
                  <a:cubicBezTo>
                    <a:pt x="329" y="665"/>
                    <a:pt x="327" y="665"/>
                    <a:pt x="327" y="665"/>
                  </a:cubicBezTo>
                  <a:cubicBezTo>
                    <a:pt x="327" y="665"/>
                    <a:pt x="327" y="665"/>
                    <a:pt x="326" y="665"/>
                  </a:cubicBezTo>
                  <a:cubicBezTo>
                    <a:pt x="325" y="665"/>
                    <a:pt x="325" y="665"/>
                    <a:pt x="325" y="665"/>
                  </a:cubicBezTo>
                  <a:cubicBezTo>
                    <a:pt x="324" y="665"/>
                    <a:pt x="323" y="665"/>
                    <a:pt x="323" y="665"/>
                  </a:cubicBezTo>
                  <a:cubicBezTo>
                    <a:pt x="323" y="664"/>
                    <a:pt x="323" y="664"/>
                    <a:pt x="322" y="664"/>
                  </a:cubicBezTo>
                  <a:cubicBezTo>
                    <a:pt x="322" y="664"/>
                    <a:pt x="321" y="665"/>
                    <a:pt x="321" y="665"/>
                  </a:cubicBezTo>
                  <a:cubicBezTo>
                    <a:pt x="320" y="665"/>
                    <a:pt x="320" y="665"/>
                    <a:pt x="319" y="665"/>
                  </a:cubicBezTo>
                  <a:cubicBezTo>
                    <a:pt x="319" y="665"/>
                    <a:pt x="319" y="665"/>
                    <a:pt x="318" y="665"/>
                  </a:cubicBezTo>
                  <a:cubicBezTo>
                    <a:pt x="317" y="664"/>
                    <a:pt x="317" y="664"/>
                    <a:pt x="316" y="664"/>
                  </a:cubicBezTo>
                  <a:cubicBezTo>
                    <a:pt x="315" y="663"/>
                    <a:pt x="316" y="664"/>
                    <a:pt x="314" y="663"/>
                  </a:cubicBezTo>
                  <a:cubicBezTo>
                    <a:pt x="313" y="662"/>
                    <a:pt x="312" y="663"/>
                    <a:pt x="311" y="662"/>
                  </a:cubicBezTo>
                  <a:cubicBezTo>
                    <a:pt x="311" y="662"/>
                    <a:pt x="310" y="662"/>
                    <a:pt x="310" y="662"/>
                  </a:cubicBezTo>
                  <a:cubicBezTo>
                    <a:pt x="309" y="662"/>
                    <a:pt x="308" y="662"/>
                    <a:pt x="307" y="661"/>
                  </a:cubicBezTo>
                  <a:cubicBezTo>
                    <a:pt x="306" y="661"/>
                    <a:pt x="304" y="660"/>
                    <a:pt x="304" y="660"/>
                  </a:cubicBezTo>
                  <a:cubicBezTo>
                    <a:pt x="303" y="660"/>
                    <a:pt x="304" y="660"/>
                    <a:pt x="303" y="660"/>
                  </a:cubicBezTo>
                  <a:cubicBezTo>
                    <a:pt x="301" y="660"/>
                    <a:pt x="300" y="660"/>
                    <a:pt x="300" y="660"/>
                  </a:cubicBezTo>
                  <a:cubicBezTo>
                    <a:pt x="299" y="660"/>
                    <a:pt x="299" y="660"/>
                    <a:pt x="298" y="661"/>
                  </a:cubicBezTo>
                  <a:cubicBezTo>
                    <a:pt x="297" y="662"/>
                    <a:pt x="296" y="662"/>
                    <a:pt x="296" y="662"/>
                  </a:cubicBezTo>
                  <a:cubicBezTo>
                    <a:pt x="295" y="663"/>
                    <a:pt x="294" y="663"/>
                    <a:pt x="293" y="663"/>
                  </a:cubicBezTo>
                  <a:cubicBezTo>
                    <a:pt x="293" y="663"/>
                    <a:pt x="292" y="663"/>
                    <a:pt x="291" y="663"/>
                  </a:cubicBezTo>
                  <a:cubicBezTo>
                    <a:pt x="290" y="663"/>
                    <a:pt x="287" y="663"/>
                    <a:pt x="286" y="663"/>
                  </a:cubicBezTo>
                  <a:cubicBezTo>
                    <a:pt x="285" y="663"/>
                    <a:pt x="287" y="662"/>
                    <a:pt x="284" y="663"/>
                  </a:cubicBezTo>
                  <a:cubicBezTo>
                    <a:pt x="282" y="663"/>
                    <a:pt x="281" y="664"/>
                    <a:pt x="280" y="664"/>
                  </a:cubicBezTo>
                  <a:cubicBezTo>
                    <a:pt x="279" y="665"/>
                    <a:pt x="279" y="665"/>
                    <a:pt x="278" y="666"/>
                  </a:cubicBezTo>
                  <a:cubicBezTo>
                    <a:pt x="278" y="667"/>
                    <a:pt x="277" y="667"/>
                    <a:pt x="277" y="668"/>
                  </a:cubicBezTo>
                  <a:cubicBezTo>
                    <a:pt x="278" y="669"/>
                    <a:pt x="277" y="670"/>
                    <a:pt x="278" y="670"/>
                  </a:cubicBezTo>
                  <a:cubicBezTo>
                    <a:pt x="278" y="670"/>
                    <a:pt x="279" y="671"/>
                    <a:pt x="279" y="671"/>
                  </a:cubicBezTo>
                  <a:cubicBezTo>
                    <a:pt x="279" y="671"/>
                    <a:pt x="279" y="672"/>
                    <a:pt x="278" y="672"/>
                  </a:cubicBezTo>
                  <a:cubicBezTo>
                    <a:pt x="277" y="672"/>
                    <a:pt x="277" y="672"/>
                    <a:pt x="276" y="672"/>
                  </a:cubicBezTo>
                  <a:cubicBezTo>
                    <a:pt x="275" y="672"/>
                    <a:pt x="274" y="672"/>
                    <a:pt x="273" y="672"/>
                  </a:cubicBezTo>
                  <a:cubicBezTo>
                    <a:pt x="272" y="672"/>
                    <a:pt x="272" y="672"/>
                    <a:pt x="271" y="673"/>
                  </a:cubicBezTo>
                  <a:cubicBezTo>
                    <a:pt x="270" y="673"/>
                    <a:pt x="270" y="673"/>
                    <a:pt x="269" y="674"/>
                  </a:cubicBezTo>
                  <a:cubicBezTo>
                    <a:pt x="268" y="674"/>
                    <a:pt x="268" y="674"/>
                    <a:pt x="268" y="675"/>
                  </a:cubicBezTo>
                  <a:cubicBezTo>
                    <a:pt x="268" y="676"/>
                    <a:pt x="268" y="676"/>
                    <a:pt x="268" y="677"/>
                  </a:cubicBezTo>
                  <a:cubicBezTo>
                    <a:pt x="268" y="677"/>
                    <a:pt x="269" y="677"/>
                    <a:pt x="269" y="677"/>
                  </a:cubicBezTo>
                  <a:cubicBezTo>
                    <a:pt x="269" y="678"/>
                    <a:pt x="268" y="678"/>
                    <a:pt x="268" y="678"/>
                  </a:cubicBezTo>
                  <a:cubicBezTo>
                    <a:pt x="267" y="678"/>
                    <a:pt x="267" y="678"/>
                    <a:pt x="267" y="679"/>
                  </a:cubicBezTo>
                  <a:cubicBezTo>
                    <a:pt x="267" y="679"/>
                    <a:pt x="268" y="680"/>
                    <a:pt x="267" y="680"/>
                  </a:cubicBezTo>
                  <a:cubicBezTo>
                    <a:pt x="267" y="681"/>
                    <a:pt x="267" y="680"/>
                    <a:pt x="266" y="681"/>
                  </a:cubicBezTo>
                  <a:cubicBezTo>
                    <a:pt x="265" y="681"/>
                    <a:pt x="265" y="681"/>
                    <a:pt x="264" y="682"/>
                  </a:cubicBezTo>
                  <a:cubicBezTo>
                    <a:pt x="263" y="682"/>
                    <a:pt x="263" y="682"/>
                    <a:pt x="262" y="683"/>
                  </a:cubicBezTo>
                  <a:cubicBezTo>
                    <a:pt x="260" y="683"/>
                    <a:pt x="259" y="683"/>
                    <a:pt x="259" y="683"/>
                  </a:cubicBezTo>
                  <a:cubicBezTo>
                    <a:pt x="258" y="683"/>
                    <a:pt x="256" y="683"/>
                    <a:pt x="256" y="683"/>
                  </a:cubicBezTo>
                  <a:cubicBezTo>
                    <a:pt x="255" y="683"/>
                    <a:pt x="254" y="682"/>
                    <a:pt x="253" y="682"/>
                  </a:cubicBezTo>
                  <a:cubicBezTo>
                    <a:pt x="252" y="682"/>
                    <a:pt x="251" y="681"/>
                    <a:pt x="250" y="681"/>
                  </a:cubicBezTo>
                  <a:cubicBezTo>
                    <a:pt x="249" y="681"/>
                    <a:pt x="249" y="681"/>
                    <a:pt x="248" y="681"/>
                  </a:cubicBezTo>
                  <a:cubicBezTo>
                    <a:pt x="247" y="681"/>
                    <a:pt x="246" y="681"/>
                    <a:pt x="246" y="681"/>
                  </a:cubicBezTo>
                  <a:cubicBezTo>
                    <a:pt x="245" y="681"/>
                    <a:pt x="245" y="681"/>
                    <a:pt x="244" y="682"/>
                  </a:cubicBezTo>
                  <a:cubicBezTo>
                    <a:pt x="243" y="682"/>
                    <a:pt x="245" y="683"/>
                    <a:pt x="243" y="684"/>
                  </a:cubicBezTo>
                  <a:cubicBezTo>
                    <a:pt x="241" y="685"/>
                    <a:pt x="240" y="685"/>
                    <a:pt x="239" y="685"/>
                  </a:cubicBezTo>
                  <a:cubicBezTo>
                    <a:pt x="239" y="685"/>
                    <a:pt x="238" y="685"/>
                    <a:pt x="237" y="685"/>
                  </a:cubicBezTo>
                  <a:cubicBezTo>
                    <a:pt x="236" y="685"/>
                    <a:pt x="233" y="684"/>
                    <a:pt x="232" y="684"/>
                  </a:cubicBezTo>
                  <a:cubicBezTo>
                    <a:pt x="232" y="684"/>
                    <a:pt x="231" y="683"/>
                    <a:pt x="230" y="683"/>
                  </a:cubicBezTo>
                  <a:cubicBezTo>
                    <a:pt x="228" y="682"/>
                    <a:pt x="225" y="681"/>
                    <a:pt x="223" y="681"/>
                  </a:cubicBezTo>
                  <a:cubicBezTo>
                    <a:pt x="222" y="681"/>
                    <a:pt x="221" y="682"/>
                    <a:pt x="220" y="682"/>
                  </a:cubicBezTo>
                  <a:cubicBezTo>
                    <a:pt x="220" y="682"/>
                    <a:pt x="219" y="682"/>
                    <a:pt x="218" y="682"/>
                  </a:cubicBezTo>
                  <a:cubicBezTo>
                    <a:pt x="218" y="682"/>
                    <a:pt x="218" y="682"/>
                    <a:pt x="217" y="683"/>
                  </a:cubicBezTo>
                  <a:cubicBezTo>
                    <a:pt x="216" y="683"/>
                    <a:pt x="213" y="684"/>
                    <a:pt x="213" y="684"/>
                  </a:cubicBezTo>
                  <a:cubicBezTo>
                    <a:pt x="213" y="684"/>
                    <a:pt x="215" y="683"/>
                    <a:pt x="215" y="684"/>
                  </a:cubicBezTo>
                  <a:cubicBezTo>
                    <a:pt x="215" y="684"/>
                    <a:pt x="216" y="685"/>
                    <a:pt x="216" y="685"/>
                  </a:cubicBezTo>
                  <a:cubicBezTo>
                    <a:pt x="216" y="685"/>
                    <a:pt x="216" y="685"/>
                    <a:pt x="216" y="686"/>
                  </a:cubicBezTo>
                  <a:cubicBezTo>
                    <a:pt x="216" y="686"/>
                    <a:pt x="217" y="686"/>
                    <a:pt x="216" y="687"/>
                  </a:cubicBezTo>
                  <a:cubicBezTo>
                    <a:pt x="216" y="687"/>
                    <a:pt x="214" y="688"/>
                    <a:pt x="213" y="688"/>
                  </a:cubicBezTo>
                  <a:cubicBezTo>
                    <a:pt x="212" y="687"/>
                    <a:pt x="212" y="687"/>
                    <a:pt x="210" y="687"/>
                  </a:cubicBezTo>
                  <a:cubicBezTo>
                    <a:pt x="209" y="687"/>
                    <a:pt x="208" y="686"/>
                    <a:pt x="206" y="686"/>
                  </a:cubicBezTo>
                  <a:cubicBezTo>
                    <a:pt x="205" y="686"/>
                    <a:pt x="204" y="686"/>
                    <a:pt x="203" y="686"/>
                  </a:cubicBezTo>
                  <a:cubicBezTo>
                    <a:pt x="202" y="687"/>
                    <a:pt x="202" y="687"/>
                    <a:pt x="201" y="687"/>
                  </a:cubicBezTo>
                  <a:cubicBezTo>
                    <a:pt x="200" y="687"/>
                    <a:pt x="199" y="688"/>
                    <a:pt x="198" y="688"/>
                  </a:cubicBezTo>
                  <a:cubicBezTo>
                    <a:pt x="197" y="689"/>
                    <a:pt x="196" y="689"/>
                    <a:pt x="196" y="690"/>
                  </a:cubicBezTo>
                  <a:cubicBezTo>
                    <a:pt x="196" y="690"/>
                    <a:pt x="196" y="690"/>
                    <a:pt x="195" y="691"/>
                  </a:cubicBezTo>
                  <a:cubicBezTo>
                    <a:pt x="195" y="691"/>
                    <a:pt x="195" y="692"/>
                    <a:pt x="194" y="693"/>
                  </a:cubicBezTo>
                  <a:cubicBezTo>
                    <a:pt x="193" y="693"/>
                    <a:pt x="192" y="694"/>
                    <a:pt x="191" y="694"/>
                  </a:cubicBezTo>
                  <a:cubicBezTo>
                    <a:pt x="191" y="694"/>
                    <a:pt x="191" y="694"/>
                    <a:pt x="191" y="695"/>
                  </a:cubicBezTo>
                  <a:cubicBezTo>
                    <a:pt x="190" y="696"/>
                    <a:pt x="190" y="696"/>
                    <a:pt x="189" y="697"/>
                  </a:cubicBezTo>
                  <a:cubicBezTo>
                    <a:pt x="188" y="697"/>
                    <a:pt x="187" y="697"/>
                    <a:pt x="186" y="698"/>
                  </a:cubicBezTo>
                  <a:cubicBezTo>
                    <a:pt x="185" y="698"/>
                    <a:pt x="185" y="699"/>
                    <a:pt x="185" y="699"/>
                  </a:cubicBezTo>
                  <a:cubicBezTo>
                    <a:pt x="185" y="700"/>
                    <a:pt x="186" y="700"/>
                    <a:pt x="184" y="701"/>
                  </a:cubicBezTo>
                  <a:cubicBezTo>
                    <a:pt x="183" y="701"/>
                    <a:pt x="183" y="702"/>
                    <a:pt x="182" y="702"/>
                  </a:cubicBezTo>
                  <a:cubicBezTo>
                    <a:pt x="181" y="702"/>
                    <a:pt x="181" y="702"/>
                    <a:pt x="180" y="702"/>
                  </a:cubicBezTo>
                  <a:cubicBezTo>
                    <a:pt x="179" y="703"/>
                    <a:pt x="178" y="703"/>
                    <a:pt x="177" y="704"/>
                  </a:cubicBezTo>
                  <a:cubicBezTo>
                    <a:pt x="177" y="704"/>
                    <a:pt x="176" y="705"/>
                    <a:pt x="176" y="705"/>
                  </a:cubicBezTo>
                  <a:cubicBezTo>
                    <a:pt x="176" y="706"/>
                    <a:pt x="176" y="706"/>
                    <a:pt x="176" y="706"/>
                  </a:cubicBezTo>
                  <a:cubicBezTo>
                    <a:pt x="177" y="706"/>
                    <a:pt x="177" y="706"/>
                    <a:pt x="177" y="707"/>
                  </a:cubicBezTo>
                  <a:cubicBezTo>
                    <a:pt x="176" y="708"/>
                    <a:pt x="176" y="708"/>
                    <a:pt x="176" y="708"/>
                  </a:cubicBezTo>
                  <a:cubicBezTo>
                    <a:pt x="175" y="708"/>
                    <a:pt x="176" y="708"/>
                    <a:pt x="175" y="709"/>
                  </a:cubicBezTo>
                  <a:cubicBezTo>
                    <a:pt x="174" y="709"/>
                    <a:pt x="174" y="710"/>
                    <a:pt x="173" y="709"/>
                  </a:cubicBezTo>
                  <a:cubicBezTo>
                    <a:pt x="172" y="709"/>
                    <a:pt x="172" y="709"/>
                    <a:pt x="171" y="708"/>
                  </a:cubicBezTo>
                  <a:cubicBezTo>
                    <a:pt x="171" y="708"/>
                    <a:pt x="171" y="708"/>
                    <a:pt x="170" y="707"/>
                  </a:cubicBezTo>
                  <a:cubicBezTo>
                    <a:pt x="169" y="707"/>
                    <a:pt x="167" y="706"/>
                    <a:pt x="167" y="706"/>
                  </a:cubicBezTo>
                  <a:cubicBezTo>
                    <a:pt x="167" y="706"/>
                    <a:pt x="167" y="705"/>
                    <a:pt x="166" y="705"/>
                  </a:cubicBezTo>
                  <a:cubicBezTo>
                    <a:pt x="165" y="705"/>
                    <a:pt x="165" y="705"/>
                    <a:pt x="164" y="705"/>
                  </a:cubicBezTo>
                  <a:cubicBezTo>
                    <a:pt x="163" y="705"/>
                    <a:pt x="161" y="705"/>
                    <a:pt x="160" y="705"/>
                  </a:cubicBezTo>
                  <a:cubicBezTo>
                    <a:pt x="159" y="705"/>
                    <a:pt x="159" y="705"/>
                    <a:pt x="158" y="705"/>
                  </a:cubicBezTo>
                  <a:cubicBezTo>
                    <a:pt x="157" y="706"/>
                    <a:pt x="157" y="706"/>
                    <a:pt x="157" y="706"/>
                  </a:cubicBezTo>
                  <a:cubicBezTo>
                    <a:pt x="156" y="706"/>
                    <a:pt x="156" y="706"/>
                    <a:pt x="156" y="705"/>
                  </a:cubicBezTo>
                  <a:cubicBezTo>
                    <a:pt x="156" y="705"/>
                    <a:pt x="156" y="705"/>
                    <a:pt x="156" y="705"/>
                  </a:cubicBezTo>
                  <a:cubicBezTo>
                    <a:pt x="155" y="704"/>
                    <a:pt x="155" y="704"/>
                    <a:pt x="154" y="704"/>
                  </a:cubicBezTo>
                  <a:cubicBezTo>
                    <a:pt x="154" y="704"/>
                    <a:pt x="154" y="703"/>
                    <a:pt x="154" y="703"/>
                  </a:cubicBezTo>
                  <a:cubicBezTo>
                    <a:pt x="154" y="703"/>
                    <a:pt x="154" y="703"/>
                    <a:pt x="153" y="703"/>
                  </a:cubicBezTo>
                  <a:cubicBezTo>
                    <a:pt x="152" y="702"/>
                    <a:pt x="152" y="703"/>
                    <a:pt x="152" y="702"/>
                  </a:cubicBezTo>
                  <a:cubicBezTo>
                    <a:pt x="152" y="701"/>
                    <a:pt x="152" y="702"/>
                    <a:pt x="152" y="701"/>
                  </a:cubicBezTo>
                  <a:cubicBezTo>
                    <a:pt x="151" y="700"/>
                    <a:pt x="151" y="700"/>
                    <a:pt x="151" y="700"/>
                  </a:cubicBezTo>
                  <a:cubicBezTo>
                    <a:pt x="151" y="700"/>
                    <a:pt x="151" y="700"/>
                    <a:pt x="150" y="699"/>
                  </a:cubicBezTo>
                  <a:cubicBezTo>
                    <a:pt x="149" y="699"/>
                    <a:pt x="149" y="700"/>
                    <a:pt x="148" y="699"/>
                  </a:cubicBezTo>
                  <a:cubicBezTo>
                    <a:pt x="148" y="699"/>
                    <a:pt x="147" y="699"/>
                    <a:pt x="147" y="699"/>
                  </a:cubicBezTo>
                  <a:cubicBezTo>
                    <a:pt x="147" y="698"/>
                    <a:pt x="147" y="698"/>
                    <a:pt x="147" y="698"/>
                  </a:cubicBezTo>
                  <a:cubicBezTo>
                    <a:pt x="146" y="697"/>
                    <a:pt x="146" y="696"/>
                    <a:pt x="146" y="696"/>
                  </a:cubicBezTo>
                  <a:cubicBezTo>
                    <a:pt x="145" y="696"/>
                    <a:pt x="145" y="695"/>
                    <a:pt x="145" y="695"/>
                  </a:cubicBezTo>
                  <a:cubicBezTo>
                    <a:pt x="144" y="696"/>
                    <a:pt x="144" y="696"/>
                    <a:pt x="143" y="696"/>
                  </a:cubicBezTo>
                  <a:cubicBezTo>
                    <a:pt x="143" y="696"/>
                    <a:pt x="142" y="696"/>
                    <a:pt x="142" y="696"/>
                  </a:cubicBezTo>
                  <a:cubicBezTo>
                    <a:pt x="142" y="696"/>
                    <a:pt x="142" y="697"/>
                    <a:pt x="141" y="697"/>
                  </a:cubicBezTo>
                  <a:cubicBezTo>
                    <a:pt x="140" y="697"/>
                    <a:pt x="140" y="696"/>
                    <a:pt x="140" y="697"/>
                  </a:cubicBezTo>
                  <a:cubicBezTo>
                    <a:pt x="139" y="697"/>
                    <a:pt x="138" y="697"/>
                    <a:pt x="139" y="697"/>
                  </a:cubicBezTo>
                  <a:cubicBezTo>
                    <a:pt x="139" y="696"/>
                    <a:pt x="141" y="695"/>
                    <a:pt x="141" y="695"/>
                  </a:cubicBezTo>
                  <a:cubicBezTo>
                    <a:pt x="141" y="695"/>
                    <a:pt x="141" y="695"/>
                    <a:pt x="141" y="695"/>
                  </a:cubicBezTo>
                  <a:cubicBezTo>
                    <a:pt x="142" y="694"/>
                    <a:pt x="142" y="695"/>
                    <a:pt x="142" y="694"/>
                  </a:cubicBezTo>
                  <a:cubicBezTo>
                    <a:pt x="142" y="693"/>
                    <a:pt x="143" y="694"/>
                    <a:pt x="143" y="693"/>
                  </a:cubicBezTo>
                  <a:cubicBezTo>
                    <a:pt x="143" y="692"/>
                    <a:pt x="143" y="692"/>
                    <a:pt x="143" y="691"/>
                  </a:cubicBezTo>
                  <a:cubicBezTo>
                    <a:pt x="143" y="690"/>
                    <a:pt x="144" y="691"/>
                    <a:pt x="143" y="690"/>
                  </a:cubicBezTo>
                  <a:cubicBezTo>
                    <a:pt x="142" y="689"/>
                    <a:pt x="142" y="689"/>
                    <a:pt x="142" y="688"/>
                  </a:cubicBezTo>
                  <a:cubicBezTo>
                    <a:pt x="142" y="687"/>
                    <a:pt x="141" y="687"/>
                    <a:pt x="141" y="687"/>
                  </a:cubicBezTo>
                  <a:cubicBezTo>
                    <a:pt x="140" y="686"/>
                    <a:pt x="140" y="685"/>
                    <a:pt x="140" y="685"/>
                  </a:cubicBezTo>
                  <a:cubicBezTo>
                    <a:pt x="139" y="684"/>
                    <a:pt x="139" y="684"/>
                    <a:pt x="139" y="684"/>
                  </a:cubicBezTo>
                  <a:cubicBezTo>
                    <a:pt x="139" y="684"/>
                    <a:pt x="138" y="684"/>
                    <a:pt x="138" y="684"/>
                  </a:cubicBezTo>
                  <a:cubicBezTo>
                    <a:pt x="138" y="685"/>
                    <a:pt x="137" y="685"/>
                    <a:pt x="137" y="685"/>
                  </a:cubicBezTo>
                  <a:cubicBezTo>
                    <a:pt x="136" y="686"/>
                    <a:pt x="136" y="686"/>
                    <a:pt x="136" y="686"/>
                  </a:cubicBezTo>
                  <a:cubicBezTo>
                    <a:pt x="136" y="686"/>
                    <a:pt x="136" y="686"/>
                    <a:pt x="135" y="685"/>
                  </a:cubicBezTo>
                  <a:cubicBezTo>
                    <a:pt x="134" y="685"/>
                    <a:pt x="133" y="684"/>
                    <a:pt x="133" y="684"/>
                  </a:cubicBezTo>
                  <a:cubicBezTo>
                    <a:pt x="133" y="684"/>
                    <a:pt x="133" y="684"/>
                    <a:pt x="132" y="684"/>
                  </a:cubicBezTo>
                  <a:cubicBezTo>
                    <a:pt x="131" y="685"/>
                    <a:pt x="131" y="684"/>
                    <a:pt x="131" y="684"/>
                  </a:cubicBezTo>
                  <a:cubicBezTo>
                    <a:pt x="131" y="683"/>
                    <a:pt x="131" y="683"/>
                    <a:pt x="131" y="683"/>
                  </a:cubicBezTo>
                  <a:cubicBezTo>
                    <a:pt x="131" y="682"/>
                    <a:pt x="130" y="682"/>
                    <a:pt x="129" y="681"/>
                  </a:cubicBezTo>
                  <a:cubicBezTo>
                    <a:pt x="129" y="681"/>
                    <a:pt x="128" y="680"/>
                    <a:pt x="128" y="680"/>
                  </a:cubicBezTo>
                  <a:cubicBezTo>
                    <a:pt x="128" y="680"/>
                    <a:pt x="128" y="680"/>
                    <a:pt x="127" y="680"/>
                  </a:cubicBezTo>
                  <a:cubicBezTo>
                    <a:pt x="126" y="680"/>
                    <a:pt x="125" y="680"/>
                    <a:pt x="125" y="680"/>
                  </a:cubicBezTo>
                  <a:cubicBezTo>
                    <a:pt x="125" y="680"/>
                    <a:pt x="124" y="681"/>
                    <a:pt x="124" y="681"/>
                  </a:cubicBezTo>
                  <a:cubicBezTo>
                    <a:pt x="123" y="681"/>
                    <a:pt x="123" y="681"/>
                    <a:pt x="122" y="681"/>
                  </a:cubicBezTo>
                  <a:cubicBezTo>
                    <a:pt x="122" y="681"/>
                    <a:pt x="121" y="681"/>
                    <a:pt x="121" y="681"/>
                  </a:cubicBezTo>
                  <a:cubicBezTo>
                    <a:pt x="120" y="682"/>
                    <a:pt x="120" y="682"/>
                    <a:pt x="120" y="682"/>
                  </a:cubicBezTo>
                  <a:cubicBezTo>
                    <a:pt x="120" y="682"/>
                    <a:pt x="120" y="683"/>
                    <a:pt x="118" y="683"/>
                  </a:cubicBezTo>
                  <a:cubicBezTo>
                    <a:pt x="117" y="683"/>
                    <a:pt x="116" y="683"/>
                    <a:pt x="116" y="682"/>
                  </a:cubicBezTo>
                  <a:cubicBezTo>
                    <a:pt x="115" y="682"/>
                    <a:pt x="116" y="681"/>
                    <a:pt x="116" y="680"/>
                  </a:cubicBezTo>
                  <a:cubicBezTo>
                    <a:pt x="116" y="680"/>
                    <a:pt x="117" y="681"/>
                    <a:pt x="116" y="679"/>
                  </a:cubicBezTo>
                  <a:cubicBezTo>
                    <a:pt x="116" y="678"/>
                    <a:pt x="116" y="677"/>
                    <a:pt x="116" y="676"/>
                  </a:cubicBezTo>
                  <a:cubicBezTo>
                    <a:pt x="116" y="676"/>
                    <a:pt x="117" y="676"/>
                    <a:pt x="117" y="676"/>
                  </a:cubicBezTo>
                  <a:cubicBezTo>
                    <a:pt x="117" y="675"/>
                    <a:pt x="117" y="676"/>
                    <a:pt x="117" y="675"/>
                  </a:cubicBezTo>
                  <a:cubicBezTo>
                    <a:pt x="117" y="674"/>
                    <a:pt x="117" y="674"/>
                    <a:pt x="117" y="673"/>
                  </a:cubicBezTo>
                  <a:cubicBezTo>
                    <a:pt x="117" y="673"/>
                    <a:pt x="116" y="673"/>
                    <a:pt x="116" y="672"/>
                  </a:cubicBezTo>
                  <a:cubicBezTo>
                    <a:pt x="116" y="671"/>
                    <a:pt x="115" y="671"/>
                    <a:pt x="116" y="670"/>
                  </a:cubicBezTo>
                  <a:cubicBezTo>
                    <a:pt x="117" y="670"/>
                    <a:pt x="118" y="669"/>
                    <a:pt x="118" y="669"/>
                  </a:cubicBezTo>
                  <a:cubicBezTo>
                    <a:pt x="118" y="669"/>
                    <a:pt x="119" y="669"/>
                    <a:pt x="118" y="668"/>
                  </a:cubicBezTo>
                  <a:cubicBezTo>
                    <a:pt x="117" y="667"/>
                    <a:pt x="117" y="668"/>
                    <a:pt x="116" y="667"/>
                  </a:cubicBezTo>
                  <a:cubicBezTo>
                    <a:pt x="116" y="666"/>
                    <a:pt x="116" y="666"/>
                    <a:pt x="115" y="666"/>
                  </a:cubicBezTo>
                  <a:cubicBezTo>
                    <a:pt x="115" y="666"/>
                    <a:pt x="114" y="666"/>
                    <a:pt x="114" y="665"/>
                  </a:cubicBezTo>
                  <a:cubicBezTo>
                    <a:pt x="113" y="665"/>
                    <a:pt x="113" y="665"/>
                    <a:pt x="111" y="665"/>
                  </a:cubicBezTo>
                  <a:cubicBezTo>
                    <a:pt x="110" y="665"/>
                    <a:pt x="105" y="664"/>
                    <a:pt x="105" y="664"/>
                  </a:cubicBezTo>
                  <a:cubicBezTo>
                    <a:pt x="104" y="664"/>
                    <a:pt x="104" y="665"/>
                    <a:pt x="103" y="665"/>
                  </a:cubicBezTo>
                  <a:cubicBezTo>
                    <a:pt x="102" y="665"/>
                    <a:pt x="102" y="665"/>
                    <a:pt x="101" y="665"/>
                  </a:cubicBezTo>
                  <a:cubicBezTo>
                    <a:pt x="100" y="666"/>
                    <a:pt x="100" y="665"/>
                    <a:pt x="99" y="666"/>
                  </a:cubicBezTo>
                  <a:cubicBezTo>
                    <a:pt x="99" y="667"/>
                    <a:pt x="99" y="667"/>
                    <a:pt x="99" y="667"/>
                  </a:cubicBezTo>
                  <a:cubicBezTo>
                    <a:pt x="98" y="668"/>
                    <a:pt x="98" y="668"/>
                    <a:pt x="98" y="668"/>
                  </a:cubicBezTo>
                  <a:cubicBezTo>
                    <a:pt x="98" y="668"/>
                    <a:pt x="98" y="669"/>
                    <a:pt x="98" y="669"/>
                  </a:cubicBezTo>
                  <a:cubicBezTo>
                    <a:pt x="97" y="670"/>
                    <a:pt x="97" y="670"/>
                    <a:pt x="97" y="670"/>
                  </a:cubicBezTo>
                  <a:cubicBezTo>
                    <a:pt x="97" y="671"/>
                    <a:pt x="98" y="670"/>
                    <a:pt x="98" y="671"/>
                  </a:cubicBezTo>
                  <a:cubicBezTo>
                    <a:pt x="98" y="671"/>
                    <a:pt x="98" y="672"/>
                    <a:pt x="99" y="672"/>
                  </a:cubicBezTo>
                  <a:cubicBezTo>
                    <a:pt x="99" y="672"/>
                    <a:pt x="99" y="672"/>
                    <a:pt x="99" y="673"/>
                  </a:cubicBezTo>
                  <a:cubicBezTo>
                    <a:pt x="99" y="674"/>
                    <a:pt x="100" y="674"/>
                    <a:pt x="100" y="675"/>
                  </a:cubicBezTo>
                  <a:cubicBezTo>
                    <a:pt x="99" y="675"/>
                    <a:pt x="99" y="675"/>
                    <a:pt x="99" y="676"/>
                  </a:cubicBezTo>
                  <a:cubicBezTo>
                    <a:pt x="99" y="676"/>
                    <a:pt x="99" y="675"/>
                    <a:pt x="99" y="676"/>
                  </a:cubicBezTo>
                  <a:cubicBezTo>
                    <a:pt x="99" y="677"/>
                    <a:pt x="99" y="678"/>
                    <a:pt x="99" y="678"/>
                  </a:cubicBezTo>
                  <a:cubicBezTo>
                    <a:pt x="99" y="679"/>
                    <a:pt x="99" y="678"/>
                    <a:pt x="99" y="679"/>
                  </a:cubicBezTo>
                  <a:cubicBezTo>
                    <a:pt x="99" y="680"/>
                    <a:pt x="99" y="680"/>
                    <a:pt x="100" y="680"/>
                  </a:cubicBezTo>
                  <a:cubicBezTo>
                    <a:pt x="100" y="680"/>
                    <a:pt x="101" y="680"/>
                    <a:pt x="100" y="681"/>
                  </a:cubicBezTo>
                  <a:cubicBezTo>
                    <a:pt x="100" y="681"/>
                    <a:pt x="100" y="682"/>
                    <a:pt x="99" y="681"/>
                  </a:cubicBezTo>
                  <a:cubicBezTo>
                    <a:pt x="99" y="680"/>
                    <a:pt x="99" y="681"/>
                    <a:pt x="99" y="680"/>
                  </a:cubicBezTo>
                  <a:cubicBezTo>
                    <a:pt x="98" y="680"/>
                    <a:pt x="98" y="679"/>
                    <a:pt x="97" y="679"/>
                  </a:cubicBezTo>
                  <a:cubicBezTo>
                    <a:pt x="96" y="679"/>
                    <a:pt x="96" y="679"/>
                    <a:pt x="96" y="678"/>
                  </a:cubicBezTo>
                  <a:cubicBezTo>
                    <a:pt x="95" y="677"/>
                    <a:pt x="95" y="677"/>
                    <a:pt x="95" y="676"/>
                  </a:cubicBezTo>
                  <a:cubicBezTo>
                    <a:pt x="95" y="675"/>
                    <a:pt x="95" y="673"/>
                    <a:pt x="94" y="673"/>
                  </a:cubicBezTo>
                  <a:cubicBezTo>
                    <a:pt x="94" y="672"/>
                    <a:pt x="94" y="672"/>
                    <a:pt x="94" y="671"/>
                  </a:cubicBezTo>
                  <a:cubicBezTo>
                    <a:pt x="93" y="671"/>
                    <a:pt x="93" y="671"/>
                    <a:pt x="93" y="670"/>
                  </a:cubicBezTo>
                  <a:cubicBezTo>
                    <a:pt x="92" y="670"/>
                    <a:pt x="92" y="670"/>
                    <a:pt x="92" y="669"/>
                  </a:cubicBezTo>
                  <a:cubicBezTo>
                    <a:pt x="92" y="669"/>
                    <a:pt x="91" y="668"/>
                    <a:pt x="92" y="668"/>
                  </a:cubicBezTo>
                  <a:cubicBezTo>
                    <a:pt x="92" y="668"/>
                    <a:pt x="93" y="668"/>
                    <a:pt x="93" y="668"/>
                  </a:cubicBezTo>
                  <a:cubicBezTo>
                    <a:pt x="93" y="667"/>
                    <a:pt x="92" y="667"/>
                    <a:pt x="93" y="666"/>
                  </a:cubicBezTo>
                  <a:cubicBezTo>
                    <a:pt x="93" y="665"/>
                    <a:pt x="93" y="665"/>
                    <a:pt x="93" y="665"/>
                  </a:cubicBezTo>
                  <a:cubicBezTo>
                    <a:pt x="94" y="664"/>
                    <a:pt x="94" y="664"/>
                    <a:pt x="94" y="664"/>
                  </a:cubicBezTo>
                  <a:cubicBezTo>
                    <a:pt x="94" y="663"/>
                    <a:pt x="94" y="663"/>
                    <a:pt x="94" y="662"/>
                  </a:cubicBezTo>
                  <a:cubicBezTo>
                    <a:pt x="93" y="662"/>
                    <a:pt x="93" y="662"/>
                    <a:pt x="93" y="661"/>
                  </a:cubicBezTo>
                  <a:cubicBezTo>
                    <a:pt x="93" y="660"/>
                    <a:pt x="93" y="660"/>
                    <a:pt x="93" y="659"/>
                  </a:cubicBezTo>
                  <a:cubicBezTo>
                    <a:pt x="93" y="659"/>
                    <a:pt x="93" y="659"/>
                    <a:pt x="93" y="658"/>
                  </a:cubicBezTo>
                  <a:cubicBezTo>
                    <a:pt x="94" y="658"/>
                    <a:pt x="94" y="658"/>
                    <a:pt x="94" y="657"/>
                  </a:cubicBezTo>
                  <a:cubicBezTo>
                    <a:pt x="94" y="657"/>
                    <a:pt x="94" y="657"/>
                    <a:pt x="94" y="656"/>
                  </a:cubicBezTo>
                  <a:cubicBezTo>
                    <a:pt x="94" y="655"/>
                    <a:pt x="95" y="655"/>
                    <a:pt x="95" y="655"/>
                  </a:cubicBezTo>
                  <a:cubicBezTo>
                    <a:pt x="95" y="654"/>
                    <a:pt x="95" y="654"/>
                    <a:pt x="96" y="654"/>
                  </a:cubicBezTo>
                  <a:cubicBezTo>
                    <a:pt x="97" y="654"/>
                    <a:pt x="97" y="654"/>
                    <a:pt x="97" y="654"/>
                  </a:cubicBezTo>
                  <a:cubicBezTo>
                    <a:pt x="98" y="654"/>
                    <a:pt x="98" y="654"/>
                    <a:pt x="98" y="654"/>
                  </a:cubicBezTo>
                  <a:cubicBezTo>
                    <a:pt x="98" y="654"/>
                    <a:pt x="98" y="655"/>
                    <a:pt x="99" y="654"/>
                  </a:cubicBezTo>
                  <a:cubicBezTo>
                    <a:pt x="100" y="654"/>
                    <a:pt x="100" y="654"/>
                    <a:pt x="100" y="653"/>
                  </a:cubicBezTo>
                  <a:cubicBezTo>
                    <a:pt x="100" y="653"/>
                    <a:pt x="101" y="653"/>
                    <a:pt x="100" y="652"/>
                  </a:cubicBezTo>
                  <a:cubicBezTo>
                    <a:pt x="100" y="651"/>
                    <a:pt x="101" y="652"/>
                    <a:pt x="100" y="651"/>
                  </a:cubicBezTo>
                  <a:cubicBezTo>
                    <a:pt x="100" y="650"/>
                    <a:pt x="99" y="649"/>
                    <a:pt x="99" y="648"/>
                  </a:cubicBezTo>
                  <a:cubicBezTo>
                    <a:pt x="99" y="647"/>
                    <a:pt x="98" y="646"/>
                    <a:pt x="98" y="645"/>
                  </a:cubicBezTo>
                  <a:cubicBezTo>
                    <a:pt x="98" y="644"/>
                    <a:pt x="97" y="643"/>
                    <a:pt x="97" y="642"/>
                  </a:cubicBezTo>
                  <a:cubicBezTo>
                    <a:pt x="97" y="641"/>
                    <a:pt x="96" y="639"/>
                    <a:pt x="96" y="639"/>
                  </a:cubicBezTo>
                  <a:cubicBezTo>
                    <a:pt x="96" y="639"/>
                    <a:pt x="96" y="638"/>
                    <a:pt x="96" y="638"/>
                  </a:cubicBezTo>
                  <a:cubicBezTo>
                    <a:pt x="95" y="637"/>
                    <a:pt x="94" y="637"/>
                    <a:pt x="94" y="637"/>
                  </a:cubicBezTo>
                  <a:cubicBezTo>
                    <a:pt x="94" y="637"/>
                    <a:pt x="94" y="636"/>
                    <a:pt x="93" y="636"/>
                  </a:cubicBezTo>
                  <a:cubicBezTo>
                    <a:pt x="93" y="635"/>
                    <a:pt x="93" y="635"/>
                    <a:pt x="93" y="635"/>
                  </a:cubicBezTo>
                  <a:cubicBezTo>
                    <a:pt x="92" y="634"/>
                    <a:pt x="92" y="635"/>
                    <a:pt x="91" y="635"/>
                  </a:cubicBezTo>
                  <a:cubicBezTo>
                    <a:pt x="91" y="634"/>
                    <a:pt x="91" y="634"/>
                    <a:pt x="91" y="633"/>
                  </a:cubicBezTo>
                  <a:cubicBezTo>
                    <a:pt x="92" y="633"/>
                    <a:pt x="92" y="633"/>
                    <a:pt x="92" y="632"/>
                  </a:cubicBezTo>
                  <a:cubicBezTo>
                    <a:pt x="92" y="631"/>
                    <a:pt x="92" y="630"/>
                    <a:pt x="92" y="630"/>
                  </a:cubicBezTo>
                  <a:cubicBezTo>
                    <a:pt x="91" y="629"/>
                    <a:pt x="90" y="629"/>
                    <a:pt x="90" y="628"/>
                  </a:cubicBezTo>
                  <a:cubicBezTo>
                    <a:pt x="89" y="628"/>
                    <a:pt x="89" y="627"/>
                    <a:pt x="88" y="626"/>
                  </a:cubicBezTo>
                  <a:cubicBezTo>
                    <a:pt x="88" y="626"/>
                    <a:pt x="88" y="626"/>
                    <a:pt x="87" y="625"/>
                  </a:cubicBezTo>
                  <a:cubicBezTo>
                    <a:pt x="86" y="624"/>
                    <a:pt x="86" y="624"/>
                    <a:pt x="85" y="623"/>
                  </a:cubicBezTo>
                  <a:cubicBezTo>
                    <a:pt x="84" y="622"/>
                    <a:pt x="84" y="622"/>
                    <a:pt x="84" y="622"/>
                  </a:cubicBezTo>
                  <a:cubicBezTo>
                    <a:pt x="84" y="621"/>
                    <a:pt x="84" y="621"/>
                    <a:pt x="84" y="620"/>
                  </a:cubicBezTo>
                  <a:cubicBezTo>
                    <a:pt x="84" y="619"/>
                    <a:pt x="84" y="620"/>
                    <a:pt x="84" y="619"/>
                  </a:cubicBezTo>
                  <a:cubicBezTo>
                    <a:pt x="83" y="618"/>
                    <a:pt x="82" y="616"/>
                    <a:pt x="81" y="615"/>
                  </a:cubicBezTo>
                  <a:cubicBezTo>
                    <a:pt x="81" y="615"/>
                    <a:pt x="81" y="615"/>
                    <a:pt x="80" y="614"/>
                  </a:cubicBezTo>
                  <a:cubicBezTo>
                    <a:pt x="80" y="613"/>
                    <a:pt x="79" y="612"/>
                    <a:pt x="79" y="612"/>
                  </a:cubicBezTo>
                  <a:cubicBezTo>
                    <a:pt x="78" y="612"/>
                    <a:pt x="78" y="611"/>
                    <a:pt x="77" y="611"/>
                  </a:cubicBezTo>
                  <a:cubicBezTo>
                    <a:pt x="77" y="610"/>
                    <a:pt x="77" y="611"/>
                    <a:pt x="77" y="610"/>
                  </a:cubicBezTo>
                  <a:cubicBezTo>
                    <a:pt x="76" y="610"/>
                    <a:pt x="76" y="610"/>
                    <a:pt x="75" y="609"/>
                  </a:cubicBezTo>
                  <a:cubicBezTo>
                    <a:pt x="75" y="609"/>
                    <a:pt x="75" y="609"/>
                    <a:pt x="75" y="608"/>
                  </a:cubicBezTo>
                  <a:cubicBezTo>
                    <a:pt x="75" y="607"/>
                    <a:pt x="75" y="607"/>
                    <a:pt x="75" y="606"/>
                  </a:cubicBezTo>
                  <a:cubicBezTo>
                    <a:pt x="75" y="606"/>
                    <a:pt x="75" y="605"/>
                    <a:pt x="76" y="605"/>
                  </a:cubicBezTo>
                  <a:cubicBezTo>
                    <a:pt x="76" y="606"/>
                    <a:pt x="77" y="606"/>
                    <a:pt x="77" y="606"/>
                  </a:cubicBezTo>
                  <a:cubicBezTo>
                    <a:pt x="77" y="607"/>
                    <a:pt x="77" y="607"/>
                    <a:pt x="77" y="608"/>
                  </a:cubicBezTo>
                  <a:cubicBezTo>
                    <a:pt x="77" y="608"/>
                    <a:pt x="78" y="608"/>
                    <a:pt x="78" y="608"/>
                  </a:cubicBezTo>
                  <a:cubicBezTo>
                    <a:pt x="78" y="609"/>
                    <a:pt x="77" y="610"/>
                    <a:pt x="78" y="610"/>
                  </a:cubicBezTo>
                  <a:cubicBezTo>
                    <a:pt x="78" y="610"/>
                    <a:pt x="78" y="610"/>
                    <a:pt x="78" y="611"/>
                  </a:cubicBezTo>
                  <a:cubicBezTo>
                    <a:pt x="79" y="611"/>
                    <a:pt x="79" y="612"/>
                    <a:pt x="80" y="612"/>
                  </a:cubicBezTo>
                  <a:cubicBezTo>
                    <a:pt x="80" y="612"/>
                    <a:pt x="80" y="612"/>
                    <a:pt x="80" y="612"/>
                  </a:cubicBezTo>
                  <a:cubicBezTo>
                    <a:pt x="81" y="612"/>
                    <a:pt x="81" y="613"/>
                    <a:pt x="81" y="613"/>
                  </a:cubicBezTo>
                  <a:cubicBezTo>
                    <a:pt x="81" y="613"/>
                    <a:pt x="82" y="612"/>
                    <a:pt x="81" y="612"/>
                  </a:cubicBezTo>
                  <a:cubicBezTo>
                    <a:pt x="81" y="612"/>
                    <a:pt x="80" y="612"/>
                    <a:pt x="81" y="611"/>
                  </a:cubicBezTo>
                  <a:cubicBezTo>
                    <a:pt x="81" y="610"/>
                    <a:pt x="81" y="610"/>
                    <a:pt x="81" y="610"/>
                  </a:cubicBezTo>
                  <a:cubicBezTo>
                    <a:pt x="81" y="609"/>
                    <a:pt x="81" y="609"/>
                    <a:pt x="80" y="609"/>
                  </a:cubicBezTo>
                  <a:cubicBezTo>
                    <a:pt x="80" y="609"/>
                    <a:pt x="80" y="609"/>
                    <a:pt x="79" y="608"/>
                  </a:cubicBezTo>
                  <a:cubicBezTo>
                    <a:pt x="79" y="608"/>
                    <a:pt x="79" y="608"/>
                    <a:pt x="78" y="607"/>
                  </a:cubicBezTo>
                  <a:cubicBezTo>
                    <a:pt x="78" y="606"/>
                    <a:pt x="77" y="606"/>
                    <a:pt x="78" y="605"/>
                  </a:cubicBezTo>
                  <a:cubicBezTo>
                    <a:pt x="79" y="604"/>
                    <a:pt x="79" y="604"/>
                    <a:pt x="79" y="604"/>
                  </a:cubicBezTo>
                  <a:cubicBezTo>
                    <a:pt x="79" y="603"/>
                    <a:pt x="78" y="602"/>
                    <a:pt x="77" y="602"/>
                  </a:cubicBezTo>
                  <a:cubicBezTo>
                    <a:pt x="77" y="602"/>
                    <a:pt x="76" y="602"/>
                    <a:pt x="76" y="602"/>
                  </a:cubicBezTo>
                  <a:cubicBezTo>
                    <a:pt x="76" y="602"/>
                    <a:pt x="76" y="603"/>
                    <a:pt x="75" y="602"/>
                  </a:cubicBezTo>
                  <a:cubicBezTo>
                    <a:pt x="75" y="601"/>
                    <a:pt x="75" y="601"/>
                    <a:pt x="75" y="601"/>
                  </a:cubicBezTo>
                  <a:cubicBezTo>
                    <a:pt x="74" y="601"/>
                    <a:pt x="74" y="601"/>
                    <a:pt x="74" y="601"/>
                  </a:cubicBezTo>
                  <a:cubicBezTo>
                    <a:pt x="74" y="602"/>
                    <a:pt x="74" y="602"/>
                    <a:pt x="74" y="603"/>
                  </a:cubicBezTo>
                  <a:cubicBezTo>
                    <a:pt x="74" y="603"/>
                    <a:pt x="74" y="603"/>
                    <a:pt x="73" y="603"/>
                  </a:cubicBezTo>
                  <a:cubicBezTo>
                    <a:pt x="73" y="604"/>
                    <a:pt x="73" y="604"/>
                    <a:pt x="72" y="604"/>
                  </a:cubicBezTo>
                  <a:cubicBezTo>
                    <a:pt x="71" y="604"/>
                    <a:pt x="71" y="604"/>
                    <a:pt x="70" y="603"/>
                  </a:cubicBezTo>
                  <a:cubicBezTo>
                    <a:pt x="70" y="602"/>
                    <a:pt x="70" y="602"/>
                    <a:pt x="70" y="601"/>
                  </a:cubicBezTo>
                  <a:cubicBezTo>
                    <a:pt x="70" y="600"/>
                    <a:pt x="70" y="600"/>
                    <a:pt x="70" y="600"/>
                  </a:cubicBezTo>
                  <a:cubicBezTo>
                    <a:pt x="70" y="599"/>
                    <a:pt x="71" y="599"/>
                    <a:pt x="71" y="598"/>
                  </a:cubicBezTo>
                  <a:cubicBezTo>
                    <a:pt x="70" y="597"/>
                    <a:pt x="70" y="597"/>
                    <a:pt x="70" y="597"/>
                  </a:cubicBezTo>
                  <a:cubicBezTo>
                    <a:pt x="70" y="596"/>
                    <a:pt x="71" y="596"/>
                    <a:pt x="70" y="596"/>
                  </a:cubicBezTo>
                  <a:cubicBezTo>
                    <a:pt x="70" y="595"/>
                    <a:pt x="70" y="596"/>
                    <a:pt x="70" y="595"/>
                  </a:cubicBezTo>
                  <a:cubicBezTo>
                    <a:pt x="70" y="594"/>
                    <a:pt x="70" y="594"/>
                    <a:pt x="70" y="594"/>
                  </a:cubicBezTo>
                  <a:cubicBezTo>
                    <a:pt x="70" y="594"/>
                    <a:pt x="70" y="594"/>
                    <a:pt x="70" y="593"/>
                  </a:cubicBezTo>
                  <a:cubicBezTo>
                    <a:pt x="70" y="593"/>
                    <a:pt x="70" y="593"/>
                    <a:pt x="70" y="592"/>
                  </a:cubicBezTo>
                  <a:cubicBezTo>
                    <a:pt x="69" y="592"/>
                    <a:pt x="69" y="592"/>
                    <a:pt x="69" y="592"/>
                  </a:cubicBezTo>
                  <a:cubicBezTo>
                    <a:pt x="69" y="591"/>
                    <a:pt x="68" y="591"/>
                    <a:pt x="69" y="590"/>
                  </a:cubicBezTo>
                  <a:cubicBezTo>
                    <a:pt x="70" y="590"/>
                    <a:pt x="70" y="590"/>
                    <a:pt x="70" y="590"/>
                  </a:cubicBezTo>
                  <a:cubicBezTo>
                    <a:pt x="70" y="590"/>
                    <a:pt x="71" y="590"/>
                    <a:pt x="71" y="590"/>
                  </a:cubicBezTo>
                  <a:cubicBezTo>
                    <a:pt x="71" y="590"/>
                    <a:pt x="71" y="590"/>
                    <a:pt x="71" y="589"/>
                  </a:cubicBezTo>
                  <a:cubicBezTo>
                    <a:pt x="71" y="588"/>
                    <a:pt x="71" y="588"/>
                    <a:pt x="71" y="587"/>
                  </a:cubicBezTo>
                  <a:cubicBezTo>
                    <a:pt x="71" y="586"/>
                    <a:pt x="71" y="586"/>
                    <a:pt x="71" y="586"/>
                  </a:cubicBezTo>
                  <a:cubicBezTo>
                    <a:pt x="72" y="585"/>
                    <a:pt x="73" y="585"/>
                    <a:pt x="73" y="585"/>
                  </a:cubicBezTo>
                  <a:cubicBezTo>
                    <a:pt x="73" y="585"/>
                    <a:pt x="74" y="585"/>
                    <a:pt x="74" y="585"/>
                  </a:cubicBezTo>
                  <a:cubicBezTo>
                    <a:pt x="75" y="584"/>
                    <a:pt x="75" y="584"/>
                    <a:pt x="75" y="584"/>
                  </a:cubicBezTo>
                  <a:cubicBezTo>
                    <a:pt x="75" y="584"/>
                    <a:pt x="76" y="584"/>
                    <a:pt x="75" y="585"/>
                  </a:cubicBezTo>
                  <a:cubicBezTo>
                    <a:pt x="75" y="585"/>
                    <a:pt x="75" y="585"/>
                    <a:pt x="75" y="585"/>
                  </a:cubicBezTo>
                  <a:cubicBezTo>
                    <a:pt x="76" y="586"/>
                    <a:pt x="76" y="585"/>
                    <a:pt x="77" y="586"/>
                  </a:cubicBezTo>
                  <a:cubicBezTo>
                    <a:pt x="77" y="586"/>
                    <a:pt x="77" y="587"/>
                    <a:pt x="78" y="587"/>
                  </a:cubicBezTo>
                  <a:cubicBezTo>
                    <a:pt x="78" y="587"/>
                    <a:pt x="79" y="587"/>
                    <a:pt x="80" y="587"/>
                  </a:cubicBezTo>
                  <a:cubicBezTo>
                    <a:pt x="80" y="587"/>
                    <a:pt x="80" y="588"/>
                    <a:pt x="81" y="588"/>
                  </a:cubicBezTo>
                  <a:cubicBezTo>
                    <a:pt x="82" y="588"/>
                    <a:pt x="83" y="588"/>
                    <a:pt x="83" y="588"/>
                  </a:cubicBezTo>
                  <a:cubicBezTo>
                    <a:pt x="83" y="589"/>
                    <a:pt x="83" y="589"/>
                    <a:pt x="83" y="589"/>
                  </a:cubicBezTo>
                  <a:cubicBezTo>
                    <a:pt x="83" y="589"/>
                    <a:pt x="83" y="589"/>
                    <a:pt x="84" y="589"/>
                  </a:cubicBezTo>
                  <a:cubicBezTo>
                    <a:pt x="84" y="588"/>
                    <a:pt x="84" y="589"/>
                    <a:pt x="84" y="588"/>
                  </a:cubicBezTo>
                  <a:cubicBezTo>
                    <a:pt x="84" y="588"/>
                    <a:pt x="84" y="587"/>
                    <a:pt x="84" y="587"/>
                  </a:cubicBezTo>
                  <a:cubicBezTo>
                    <a:pt x="85" y="586"/>
                    <a:pt x="85" y="585"/>
                    <a:pt x="85" y="585"/>
                  </a:cubicBezTo>
                  <a:cubicBezTo>
                    <a:pt x="85" y="585"/>
                    <a:pt x="85" y="585"/>
                    <a:pt x="86" y="585"/>
                  </a:cubicBezTo>
                  <a:cubicBezTo>
                    <a:pt x="86" y="584"/>
                    <a:pt x="88" y="583"/>
                    <a:pt x="88" y="582"/>
                  </a:cubicBezTo>
                  <a:cubicBezTo>
                    <a:pt x="89" y="582"/>
                    <a:pt x="89" y="582"/>
                    <a:pt x="89" y="581"/>
                  </a:cubicBezTo>
                  <a:cubicBezTo>
                    <a:pt x="90" y="580"/>
                    <a:pt x="91" y="579"/>
                    <a:pt x="91" y="578"/>
                  </a:cubicBezTo>
                  <a:cubicBezTo>
                    <a:pt x="91" y="577"/>
                    <a:pt x="92" y="576"/>
                    <a:pt x="92" y="575"/>
                  </a:cubicBezTo>
                  <a:cubicBezTo>
                    <a:pt x="92" y="575"/>
                    <a:pt x="92" y="574"/>
                    <a:pt x="92" y="573"/>
                  </a:cubicBezTo>
                  <a:cubicBezTo>
                    <a:pt x="93" y="572"/>
                    <a:pt x="93" y="572"/>
                    <a:pt x="93" y="571"/>
                  </a:cubicBezTo>
                  <a:cubicBezTo>
                    <a:pt x="93" y="570"/>
                    <a:pt x="93" y="569"/>
                    <a:pt x="93" y="568"/>
                  </a:cubicBezTo>
                  <a:cubicBezTo>
                    <a:pt x="93" y="567"/>
                    <a:pt x="93" y="565"/>
                    <a:pt x="92" y="565"/>
                  </a:cubicBezTo>
                  <a:cubicBezTo>
                    <a:pt x="92" y="564"/>
                    <a:pt x="92" y="564"/>
                    <a:pt x="92" y="563"/>
                  </a:cubicBezTo>
                  <a:cubicBezTo>
                    <a:pt x="92" y="562"/>
                    <a:pt x="92" y="562"/>
                    <a:pt x="92" y="561"/>
                  </a:cubicBezTo>
                  <a:cubicBezTo>
                    <a:pt x="92" y="561"/>
                    <a:pt x="92" y="561"/>
                    <a:pt x="92" y="561"/>
                  </a:cubicBezTo>
                  <a:cubicBezTo>
                    <a:pt x="92" y="561"/>
                    <a:pt x="93" y="561"/>
                    <a:pt x="93" y="560"/>
                  </a:cubicBezTo>
                  <a:cubicBezTo>
                    <a:pt x="93" y="560"/>
                    <a:pt x="93" y="560"/>
                    <a:pt x="93" y="559"/>
                  </a:cubicBezTo>
                  <a:cubicBezTo>
                    <a:pt x="93" y="558"/>
                    <a:pt x="93" y="557"/>
                    <a:pt x="92" y="557"/>
                  </a:cubicBezTo>
                  <a:cubicBezTo>
                    <a:pt x="92" y="556"/>
                    <a:pt x="92" y="555"/>
                    <a:pt x="92" y="555"/>
                  </a:cubicBezTo>
                  <a:cubicBezTo>
                    <a:pt x="93" y="555"/>
                    <a:pt x="93" y="555"/>
                    <a:pt x="93" y="555"/>
                  </a:cubicBezTo>
                  <a:cubicBezTo>
                    <a:pt x="93" y="555"/>
                    <a:pt x="93" y="555"/>
                    <a:pt x="93" y="555"/>
                  </a:cubicBezTo>
                  <a:cubicBezTo>
                    <a:pt x="92" y="554"/>
                    <a:pt x="92" y="554"/>
                    <a:pt x="92" y="553"/>
                  </a:cubicBezTo>
                  <a:cubicBezTo>
                    <a:pt x="91" y="553"/>
                    <a:pt x="92" y="554"/>
                    <a:pt x="91" y="552"/>
                  </a:cubicBezTo>
                  <a:cubicBezTo>
                    <a:pt x="91" y="550"/>
                    <a:pt x="90" y="549"/>
                    <a:pt x="91" y="549"/>
                  </a:cubicBezTo>
                  <a:cubicBezTo>
                    <a:pt x="91" y="548"/>
                    <a:pt x="91" y="548"/>
                    <a:pt x="91" y="547"/>
                  </a:cubicBezTo>
                  <a:cubicBezTo>
                    <a:pt x="91" y="547"/>
                    <a:pt x="91" y="546"/>
                    <a:pt x="91" y="546"/>
                  </a:cubicBezTo>
                  <a:cubicBezTo>
                    <a:pt x="90" y="545"/>
                    <a:pt x="91" y="545"/>
                    <a:pt x="91" y="544"/>
                  </a:cubicBezTo>
                  <a:cubicBezTo>
                    <a:pt x="90" y="543"/>
                    <a:pt x="91" y="543"/>
                    <a:pt x="90" y="542"/>
                  </a:cubicBezTo>
                  <a:cubicBezTo>
                    <a:pt x="90" y="542"/>
                    <a:pt x="89" y="540"/>
                    <a:pt x="89" y="540"/>
                  </a:cubicBezTo>
                  <a:cubicBezTo>
                    <a:pt x="89" y="540"/>
                    <a:pt x="90" y="539"/>
                    <a:pt x="90" y="538"/>
                  </a:cubicBezTo>
                  <a:cubicBezTo>
                    <a:pt x="90" y="538"/>
                    <a:pt x="90" y="537"/>
                    <a:pt x="90" y="537"/>
                  </a:cubicBezTo>
                  <a:cubicBezTo>
                    <a:pt x="90" y="536"/>
                    <a:pt x="89" y="536"/>
                    <a:pt x="89" y="535"/>
                  </a:cubicBezTo>
                  <a:cubicBezTo>
                    <a:pt x="89" y="534"/>
                    <a:pt x="89" y="534"/>
                    <a:pt x="88" y="533"/>
                  </a:cubicBezTo>
                  <a:cubicBezTo>
                    <a:pt x="88" y="532"/>
                    <a:pt x="88" y="532"/>
                    <a:pt x="88" y="532"/>
                  </a:cubicBezTo>
                  <a:cubicBezTo>
                    <a:pt x="87" y="531"/>
                    <a:pt x="88" y="531"/>
                    <a:pt x="88" y="530"/>
                  </a:cubicBezTo>
                  <a:cubicBezTo>
                    <a:pt x="87" y="529"/>
                    <a:pt x="88" y="529"/>
                    <a:pt x="87" y="528"/>
                  </a:cubicBezTo>
                  <a:cubicBezTo>
                    <a:pt x="86" y="528"/>
                    <a:pt x="86" y="528"/>
                    <a:pt x="86" y="527"/>
                  </a:cubicBezTo>
                  <a:cubicBezTo>
                    <a:pt x="85" y="526"/>
                    <a:pt x="85" y="526"/>
                    <a:pt x="85" y="525"/>
                  </a:cubicBezTo>
                  <a:cubicBezTo>
                    <a:pt x="84" y="524"/>
                    <a:pt x="85" y="524"/>
                    <a:pt x="84" y="523"/>
                  </a:cubicBezTo>
                  <a:cubicBezTo>
                    <a:pt x="84" y="523"/>
                    <a:pt x="83" y="522"/>
                    <a:pt x="83" y="522"/>
                  </a:cubicBezTo>
                  <a:cubicBezTo>
                    <a:pt x="83" y="521"/>
                    <a:pt x="83" y="521"/>
                    <a:pt x="82" y="521"/>
                  </a:cubicBezTo>
                  <a:cubicBezTo>
                    <a:pt x="82" y="520"/>
                    <a:pt x="82" y="520"/>
                    <a:pt x="82" y="520"/>
                  </a:cubicBezTo>
                  <a:cubicBezTo>
                    <a:pt x="82" y="519"/>
                    <a:pt x="81" y="518"/>
                    <a:pt x="81" y="517"/>
                  </a:cubicBezTo>
                  <a:cubicBezTo>
                    <a:pt x="80" y="517"/>
                    <a:pt x="80" y="517"/>
                    <a:pt x="79" y="516"/>
                  </a:cubicBezTo>
                  <a:cubicBezTo>
                    <a:pt x="79" y="515"/>
                    <a:pt x="78" y="515"/>
                    <a:pt x="78" y="515"/>
                  </a:cubicBezTo>
                  <a:cubicBezTo>
                    <a:pt x="77" y="514"/>
                    <a:pt x="77" y="514"/>
                    <a:pt x="76" y="513"/>
                  </a:cubicBezTo>
                  <a:cubicBezTo>
                    <a:pt x="75" y="512"/>
                    <a:pt x="75" y="512"/>
                    <a:pt x="74" y="510"/>
                  </a:cubicBezTo>
                  <a:cubicBezTo>
                    <a:pt x="73" y="509"/>
                    <a:pt x="73" y="509"/>
                    <a:pt x="73" y="508"/>
                  </a:cubicBezTo>
                  <a:cubicBezTo>
                    <a:pt x="72" y="508"/>
                    <a:pt x="72" y="507"/>
                    <a:pt x="71" y="506"/>
                  </a:cubicBezTo>
                  <a:cubicBezTo>
                    <a:pt x="71" y="506"/>
                    <a:pt x="71" y="505"/>
                    <a:pt x="71" y="505"/>
                  </a:cubicBezTo>
                  <a:cubicBezTo>
                    <a:pt x="71" y="504"/>
                    <a:pt x="70" y="504"/>
                    <a:pt x="70" y="504"/>
                  </a:cubicBezTo>
                  <a:cubicBezTo>
                    <a:pt x="70" y="503"/>
                    <a:pt x="70" y="503"/>
                    <a:pt x="70" y="503"/>
                  </a:cubicBezTo>
                  <a:cubicBezTo>
                    <a:pt x="70" y="502"/>
                    <a:pt x="71" y="502"/>
                    <a:pt x="70" y="501"/>
                  </a:cubicBezTo>
                  <a:cubicBezTo>
                    <a:pt x="69" y="500"/>
                    <a:pt x="69" y="499"/>
                    <a:pt x="69" y="499"/>
                  </a:cubicBezTo>
                  <a:cubicBezTo>
                    <a:pt x="68" y="499"/>
                    <a:pt x="68" y="499"/>
                    <a:pt x="67" y="498"/>
                  </a:cubicBezTo>
                  <a:cubicBezTo>
                    <a:pt x="67" y="498"/>
                    <a:pt x="67" y="498"/>
                    <a:pt x="66" y="497"/>
                  </a:cubicBezTo>
                  <a:cubicBezTo>
                    <a:pt x="65" y="495"/>
                    <a:pt x="65" y="496"/>
                    <a:pt x="64" y="494"/>
                  </a:cubicBezTo>
                  <a:cubicBezTo>
                    <a:pt x="64" y="493"/>
                    <a:pt x="63" y="493"/>
                    <a:pt x="63" y="492"/>
                  </a:cubicBezTo>
                  <a:cubicBezTo>
                    <a:pt x="63" y="491"/>
                    <a:pt x="62" y="489"/>
                    <a:pt x="62" y="489"/>
                  </a:cubicBezTo>
                  <a:cubicBezTo>
                    <a:pt x="61" y="488"/>
                    <a:pt x="61" y="488"/>
                    <a:pt x="61" y="487"/>
                  </a:cubicBezTo>
                  <a:cubicBezTo>
                    <a:pt x="60" y="485"/>
                    <a:pt x="61" y="486"/>
                    <a:pt x="60" y="485"/>
                  </a:cubicBezTo>
                  <a:cubicBezTo>
                    <a:pt x="59" y="484"/>
                    <a:pt x="59" y="484"/>
                    <a:pt x="59" y="483"/>
                  </a:cubicBezTo>
                  <a:cubicBezTo>
                    <a:pt x="58" y="483"/>
                    <a:pt x="58" y="483"/>
                    <a:pt x="57" y="482"/>
                  </a:cubicBezTo>
                  <a:cubicBezTo>
                    <a:pt x="57" y="481"/>
                    <a:pt x="57" y="482"/>
                    <a:pt x="56" y="480"/>
                  </a:cubicBezTo>
                  <a:cubicBezTo>
                    <a:pt x="56" y="479"/>
                    <a:pt x="56" y="480"/>
                    <a:pt x="56" y="478"/>
                  </a:cubicBezTo>
                  <a:cubicBezTo>
                    <a:pt x="55" y="477"/>
                    <a:pt x="56" y="477"/>
                    <a:pt x="55" y="476"/>
                  </a:cubicBezTo>
                  <a:cubicBezTo>
                    <a:pt x="54" y="474"/>
                    <a:pt x="54" y="475"/>
                    <a:pt x="53" y="474"/>
                  </a:cubicBezTo>
                  <a:cubicBezTo>
                    <a:pt x="53" y="473"/>
                    <a:pt x="53" y="472"/>
                    <a:pt x="53" y="472"/>
                  </a:cubicBezTo>
                  <a:cubicBezTo>
                    <a:pt x="52" y="471"/>
                    <a:pt x="53" y="471"/>
                    <a:pt x="52" y="470"/>
                  </a:cubicBezTo>
                  <a:cubicBezTo>
                    <a:pt x="52" y="470"/>
                    <a:pt x="52" y="469"/>
                    <a:pt x="51" y="469"/>
                  </a:cubicBezTo>
                  <a:cubicBezTo>
                    <a:pt x="51" y="468"/>
                    <a:pt x="51" y="468"/>
                    <a:pt x="50" y="468"/>
                  </a:cubicBezTo>
                  <a:cubicBezTo>
                    <a:pt x="50" y="467"/>
                    <a:pt x="50" y="467"/>
                    <a:pt x="50" y="466"/>
                  </a:cubicBezTo>
                  <a:cubicBezTo>
                    <a:pt x="49" y="465"/>
                    <a:pt x="48" y="465"/>
                    <a:pt x="48" y="464"/>
                  </a:cubicBezTo>
                  <a:cubicBezTo>
                    <a:pt x="49" y="463"/>
                    <a:pt x="49" y="464"/>
                    <a:pt x="49" y="463"/>
                  </a:cubicBezTo>
                  <a:cubicBezTo>
                    <a:pt x="49" y="463"/>
                    <a:pt x="49" y="463"/>
                    <a:pt x="49" y="462"/>
                  </a:cubicBezTo>
                  <a:cubicBezTo>
                    <a:pt x="48" y="462"/>
                    <a:pt x="48" y="462"/>
                    <a:pt x="48" y="461"/>
                  </a:cubicBezTo>
                  <a:cubicBezTo>
                    <a:pt x="47" y="460"/>
                    <a:pt x="47" y="460"/>
                    <a:pt x="47" y="460"/>
                  </a:cubicBezTo>
                  <a:cubicBezTo>
                    <a:pt x="46" y="459"/>
                    <a:pt x="46" y="459"/>
                    <a:pt x="46" y="458"/>
                  </a:cubicBezTo>
                  <a:cubicBezTo>
                    <a:pt x="45" y="457"/>
                    <a:pt x="45" y="457"/>
                    <a:pt x="45" y="457"/>
                  </a:cubicBezTo>
                  <a:cubicBezTo>
                    <a:pt x="44" y="456"/>
                    <a:pt x="44" y="456"/>
                    <a:pt x="44" y="455"/>
                  </a:cubicBezTo>
                  <a:cubicBezTo>
                    <a:pt x="44" y="454"/>
                    <a:pt x="44" y="455"/>
                    <a:pt x="44" y="454"/>
                  </a:cubicBezTo>
                  <a:cubicBezTo>
                    <a:pt x="43" y="452"/>
                    <a:pt x="43" y="452"/>
                    <a:pt x="43" y="451"/>
                  </a:cubicBezTo>
                  <a:cubicBezTo>
                    <a:pt x="42" y="451"/>
                    <a:pt x="42" y="450"/>
                    <a:pt x="42" y="450"/>
                  </a:cubicBezTo>
                  <a:cubicBezTo>
                    <a:pt x="41" y="450"/>
                    <a:pt x="41" y="449"/>
                    <a:pt x="41" y="449"/>
                  </a:cubicBezTo>
                  <a:cubicBezTo>
                    <a:pt x="41" y="449"/>
                    <a:pt x="40" y="448"/>
                    <a:pt x="40" y="447"/>
                  </a:cubicBezTo>
                  <a:cubicBezTo>
                    <a:pt x="40" y="446"/>
                    <a:pt x="40" y="447"/>
                    <a:pt x="40" y="446"/>
                  </a:cubicBezTo>
                  <a:cubicBezTo>
                    <a:pt x="40" y="445"/>
                    <a:pt x="40" y="445"/>
                    <a:pt x="40" y="444"/>
                  </a:cubicBezTo>
                  <a:cubicBezTo>
                    <a:pt x="40" y="444"/>
                    <a:pt x="40" y="443"/>
                    <a:pt x="40" y="443"/>
                  </a:cubicBezTo>
                  <a:cubicBezTo>
                    <a:pt x="39" y="442"/>
                    <a:pt x="39" y="442"/>
                    <a:pt x="39" y="441"/>
                  </a:cubicBezTo>
                  <a:cubicBezTo>
                    <a:pt x="38" y="440"/>
                    <a:pt x="39" y="439"/>
                    <a:pt x="38" y="439"/>
                  </a:cubicBezTo>
                  <a:cubicBezTo>
                    <a:pt x="38" y="438"/>
                    <a:pt x="38" y="438"/>
                    <a:pt x="38" y="437"/>
                  </a:cubicBezTo>
                  <a:cubicBezTo>
                    <a:pt x="37" y="437"/>
                    <a:pt x="37" y="437"/>
                    <a:pt x="37" y="436"/>
                  </a:cubicBezTo>
                  <a:cubicBezTo>
                    <a:pt x="36" y="435"/>
                    <a:pt x="36" y="435"/>
                    <a:pt x="36" y="434"/>
                  </a:cubicBezTo>
                  <a:cubicBezTo>
                    <a:pt x="36" y="433"/>
                    <a:pt x="36" y="433"/>
                    <a:pt x="36" y="432"/>
                  </a:cubicBezTo>
                  <a:cubicBezTo>
                    <a:pt x="36" y="432"/>
                    <a:pt x="36" y="431"/>
                    <a:pt x="35" y="430"/>
                  </a:cubicBezTo>
                  <a:cubicBezTo>
                    <a:pt x="35" y="430"/>
                    <a:pt x="35" y="430"/>
                    <a:pt x="35" y="429"/>
                  </a:cubicBezTo>
                  <a:cubicBezTo>
                    <a:pt x="35" y="428"/>
                    <a:pt x="35" y="429"/>
                    <a:pt x="35" y="428"/>
                  </a:cubicBezTo>
                  <a:cubicBezTo>
                    <a:pt x="34" y="427"/>
                    <a:pt x="34" y="427"/>
                    <a:pt x="34" y="426"/>
                  </a:cubicBezTo>
                  <a:cubicBezTo>
                    <a:pt x="33" y="426"/>
                    <a:pt x="33" y="426"/>
                    <a:pt x="33" y="425"/>
                  </a:cubicBezTo>
                  <a:cubicBezTo>
                    <a:pt x="33" y="425"/>
                    <a:pt x="33" y="424"/>
                    <a:pt x="33" y="423"/>
                  </a:cubicBezTo>
                  <a:cubicBezTo>
                    <a:pt x="33" y="422"/>
                    <a:pt x="33" y="422"/>
                    <a:pt x="33" y="422"/>
                  </a:cubicBezTo>
                  <a:cubicBezTo>
                    <a:pt x="32" y="421"/>
                    <a:pt x="31" y="419"/>
                    <a:pt x="31" y="419"/>
                  </a:cubicBezTo>
                  <a:cubicBezTo>
                    <a:pt x="31" y="418"/>
                    <a:pt x="31" y="418"/>
                    <a:pt x="31" y="418"/>
                  </a:cubicBezTo>
                  <a:cubicBezTo>
                    <a:pt x="31" y="418"/>
                    <a:pt x="31" y="417"/>
                    <a:pt x="31" y="417"/>
                  </a:cubicBezTo>
                  <a:cubicBezTo>
                    <a:pt x="31" y="416"/>
                    <a:pt x="30" y="416"/>
                    <a:pt x="30" y="416"/>
                  </a:cubicBezTo>
                  <a:cubicBezTo>
                    <a:pt x="30" y="415"/>
                    <a:pt x="30" y="415"/>
                    <a:pt x="30" y="414"/>
                  </a:cubicBezTo>
                  <a:cubicBezTo>
                    <a:pt x="30" y="414"/>
                    <a:pt x="31" y="414"/>
                    <a:pt x="30" y="413"/>
                  </a:cubicBezTo>
                  <a:cubicBezTo>
                    <a:pt x="30" y="412"/>
                    <a:pt x="30" y="412"/>
                    <a:pt x="30" y="411"/>
                  </a:cubicBezTo>
                  <a:cubicBezTo>
                    <a:pt x="30" y="410"/>
                    <a:pt x="30" y="410"/>
                    <a:pt x="29" y="409"/>
                  </a:cubicBezTo>
                  <a:cubicBezTo>
                    <a:pt x="29" y="408"/>
                    <a:pt x="29" y="408"/>
                    <a:pt x="29" y="408"/>
                  </a:cubicBezTo>
                  <a:cubicBezTo>
                    <a:pt x="29" y="407"/>
                    <a:pt x="29" y="407"/>
                    <a:pt x="29" y="406"/>
                  </a:cubicBezTo>
                  <a:cubicBezTo>
                    <a:pt x="28" y="405"/>
                    <a:pt x="27" y="406"/>
                    <a:pt x="27" y="405"/>
                  </a:cubicBezTo>
                  <a:cubicBezTo>
                    <a:pt x="27" y="404"/>
                    <a:pt x="27" y="404"/>
                    <a:pt x="27" y="403"/>
                  </a:cubicBezTo>
                  <a:cubicBezTo>
                    <a:pt x="27" y="402"/>
                    <a:pt x="27" y="402"/>
                    <a:pt x="27" y="401"/>
                  </a:cubicBezTo>
                  <a:cubicBezTo>
                    <a:pt x="27" y="401"/>
                    <a:pt x="27" y="401"/>
                    <a:pt x="27" y="400"/>
                  </a:cubicBezTo>
                  <a:cubicBezTo>
                    <a:pt x="27" y="399"/>
                    <a:pt x="26" y="399"/>
                    <a:pt x="26" y="398"/>
                  </a:cubicBezTo>
                  <a:cubicBezTo>
                    <a:pt x="26" y="398"/>
                    <a:pt x="26" y="398"/>
                    <a:pt x="26" y="397"/>
                  </a:cubicBezTo>
                  <a:cubicBezTo>
                    <a:pt x="25" y="396"/>
                    <a:pt x="25" y="396"/>
                    <a:pt x="25" y="396"/>
                  </a:cubicBezTo>
                  <a:cubicBezTo>
                    <a:pt x="25" y="395"/>
                    <a:pt x="25" y="395"/>
                    <a:pt x="24" y="395"/>
                  </a:cubicBezTo>
                  <a:cubicBezTo>
                    <a:pt x="24" y="394"/>
                    <a:pt x="24" y="393"/>
                    <a:pt x="24" y="393"/>
                  </a:cubicBezTo>
                  <a:cubicBezTo>
                    <a:pt x="23" y="392"/>
                    <a:pt x="23" y="392"/>
                    <a:pt x="23" y="392"/>
                  </a:cubicBezTo>
                  <a:cubicBezTo>
                    <a:pt x="22" y="391"/>
                    <a:pt x="22" y="391"/>
                    <a:pt x="22" y="390"/>
                  </a:cubicBezTo>
                  <a:cubicBezTo>
                    <a:pt x="22" y="389"/>
                    <a:pt x="22" y="390"/>
                    <a:pt x="22" y="389"/>
                  </a:cubicBezTo>
                  <a:cubicBezTo>
                    <a:pt x="21" y="388"/>
                    <a:pt x="22" y="388"/>
                    <a:pt x="22" y="387"/>
                  </a:cubicBezTo>
                  <a:cubicBezTo>
                    <a:pt x="21" y="387"/>
                    <a:pt x="21" y="387"/>
                    <a:pt x="20" y="386"/>
                  </a:cubicBezTo>
                  <a:cubicBezTo>
                    <a:pt x="20" y="385"/>
                    <a:pt x="20" y="385"/>
                    <a:pt x="19" y="384"/>
                  </a:cubicBezTo>
                  <a:cubicBezTo>
                    <a:pt x="19" y="383"/>
                    <a:pt x="19" y="383"/>
                    <a:pt x="19" y="382"/>
                  </a:cubicBezTo>
                  <a:cubicBezTo>
                    <a:pt x="19" y="381"/>
                    <a:pt x="19" y="382"/>
                    <a:pt x="19" y="381"/>
                  </a:cubicBezTo>
                  <a:cubicBezTo>
                    <a:pt x="18" y="379"/>
                    <a:pt x="19" y="380"/>
                    <a:pt x="18" y="379"/>
                  </a:cubicBezTo>
                  <a:cubicBezTo>
                    <a:pt x="18" y="378"/>
                    <a:pt x="18" y="378"/>
                    <a:pt x="18" y="378"/>
                  </a:cubicBezTo>
                  <a:cubicBezTo>
                    <a:pt x="17" y="377"/>
                    <a:pt x="17" y="377"/>
                    <a:pt x="16" y="377"/>
                  </a:cubicBezTo>
                  <a:cubicBezTo>
                    <a:pt x="16" y="376"/>
                    <a:pt x="16" y="376"/>
                    <a:pt x="16" y="376"/>
                  </a:cubicBezTo>
                  <a:cubicBezTo>
                    <a:pt x="15" y="375"/>
                    <a:pt x="15" y="374"/>
                    <a:pt x="14" y="374"/>
                  </a:cubicBezTo>
                  <a:cubicBezTo>
                    <a:pt x="14" y="373"/>
                    <a:pt x="13" y="373"/>
                    <a:pt x="13" y="372"/>
                  </a:cubicBezTo>
                  <a:cubicBezTo>
                    <a:pt x="13" y="371"/>
                    <a:pt x="13" y="370"/>
                    <a:pt x="13" y="370"/>
                  </a:cubicBezTo>
                  <a:cubicBezTo>
                    <a:pt x="12" y="369"/>
                    <a:pt x="12" y="369"/>
                    <a:pt x="12" y="368"/>
                  </a:cubicBezTo>
                  <a:cubicBezTo>
                    <a:pt x="11" y="368"/>
                    <a:pt x="11" y="367"/>
                    <a:pt x="11" y="367"/>
                  </a:cubicBezTo>
                  <a:cubicBezTo>
                    <a:pt x="10" y="367"/>
                    <a:pt x="10" y="367"/>
                    <a:pt x="9" y="367"/>
                  </a:cubicBezTo>
                  <a:cubicBezTo>
                    <a:pt x="9" y="367"/>
                    <a:pt x="9" y="367"/>
                    <a:pt x="8" y="366"/>
                  </a:cubicBezTo>
                  <a:cubicBezTo>
                    <a:pt x="8" y="366"/>
                    <a:pt x="8" y="366"/>
                    <a:pt x="7" y="365"/>
                  </a:cubicBezTo>
                  <a:cubicBezTo>
                    <a:pt x="7" y="364"/>
                    <a:pt x="7" y="364"/>
                    <a:pt x="7" y="363"/>
                  </a:cubicBezTo>
                  <a:cubicBezTo>
                    <a:pt x="7" y="363"/>
                    <a:pt x="7" y="363"/>
                    <a:pt x="6" y="363"/>
                  </a:cubicBezTo>
                  <a:cubicBezTo>
                    <a:pt x="6" y="362"/>
                    <a:pt x="6" y="362"/>
                    <a:pt x="6" y="361"/>
                  </a:cubicBezTo>
                  <a:cubicBezTo>
                    <a:pt x="7" y="361"/>
                    <a:pt x="7" y="361"/>
                    <a:pt x="6" y="361"/>
                  </a:cubicBezTo>
                  <a:cubicBezTo>
                    <a:pt x="6" y="360"/>
                    <a:pt x="6" y="360"/>
                    <a:pt x="6" y="360"/>
                  </a:cubicBezTo>
                  <a:cubicBezTo>
                    <a:pt x="6" y="360"/>
                    <a:pt x="6" y="360"/>
                    <a:pt x="6" y="359"/>
                  </a:cubicBezTo>
                  <a:cubicBezTo>
                    <a:pt x="7" y="359"/>
                    <a:pt x="7" y="359"/>
                    <a:pt x="6" y="359"/>
                  </a:cubicBezTo>
                  <a:cubicBezTo>
                    <a:pt x="6" y="358"/>
                    <a:pt x="6" y="357"/>
                    <a:pt x="6" y="357"/>
                  </a:cubicBezTo>
                  <a:cubicBezTo>
                    <a:pt x="6" y="357"/>
                    <a:pt x="6" y="357"/>
                    <a:pt x="5" y="357"/>
                  </a:cubicBezTo>
                  <a:cubicBezTo>
                    <a:pt x="5" y="357"/>
                    <a:pt x="5" y="357"/>
                    <a:pt x="4" y="356"/>
                  </a:cubicBezTo>
                  <a:cubicBezTo>
                    <a:pt x="4" y="356"/>
                    <a:pt x="4" y="356"/>
                    <a:pt x="4" y="356"/>
                  </a:cubicBezTo>
                  <a:cubicBezTo>
                    <a:pt x="3" y="355"/>
                    <a:pt x="3" y="355"/>
                    <a:pt x="3" y="355"/>
                  </a:cubicBezTo>
                  <a:cubicBezTo>
                    <a:pt x="2" y="354"/>
                    <a:pt x="1" y="353"/>
                    <a:pt x="1" y="353"/>
                  </a:cubicBezTo>
                  <a:cubicBezTo>
                    <a:pt x="1" y="353"/>
                    <a:pt x="1" y="353"/>
                    <a:pt x="1" y="352"/>
                  </a:cubicBezTo>
                  <a:close/>
                </a:path>
              </a:pathLst>
            </a:custGeom>
            <a:solidFill>
              <a:srgbClr val="2B6EAB">
                <a:alpha val="75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 name="Freeform 5">
              <a:extLst>
                <a:ext uri="{FF2B5EF4-FFF2-40B4-BE49-F238E27FC236}">
                  <a16:creationId xmlns:a16="http://schemas.microsoft.com/office/drawing/2014/main" id="{F5A9B9B7-1E7A-1E6B-13C4-9FAD0A1DA59F}"/>
                </a:ext>
              </a:extLst>
            </p:cNvPr>
            <p:cNvSpPr>
              <a:spLocks/>
            </p:cNvSpPr>
            <p:nvPr/>
          </p:nvSpPr>
          <p:spPr bwMode="auto">
            <a:xfrm>
              <a:off x="3865918" y="3613330"/>
              <a:ext cx="19448" cy="23780"/>
            </a:xfrm>
            <a:custGeom>
              <a:avLst/>
              <a:gdLst>
                <a:gd name="T0" fmla="*/ 1 w 15"/>
                <a:gd name="T1" fmla="*/ 11 h 19"/>
                <a:gd name="T2" fmla="*/ 1 w 15"/>
                <a:gd name="T3" fmla="*/ 10 h 19"/>
                <a:gd name="T4" fmla="*/ 0 w 15"/>
                <a:gd name="T5" fmla="*/ 8 h 19"/>
                <a:gd name="T6" fmla="*/ 1 w 15"/>
                <a:gd name="T7" fmla="*/ 6 h 19"/>
                <a:gd name="T8" fmla="*/ 1 w 15"/>
                <a:gd name="T9" fmla="*/ 5 h 19"/>
                <a:gd name="T10" fmla="*/ 3 w 15"/>
                <a:gd name="T11" fmla="*/ 4 h 19"/>
                <a:gd name="T12" fmla="*/ 4 w 15"/>
                <a:gd name="T13" fmla="*/ 3 h 19"/>
                <a:gd name="T14" fmla="*/ 5 w 15"/>
                <a:gd name="T15" fmla="*/ 2 h 19"/>
                <a:gd name="T16" fmla="*/ 6 w 15"/>
                <a:gd name="T17" fmla="*/ 1 h 19"/>
                <a:gd name="T18" fmla="*/ 7 w 15"/>
                <a:gd name="T19" fmla="*/ 0 h 19"/>
                <a:gd name="T20" fmla="*/ 10 w 15"/>
                <a:gd name="T21" fmla="*/ 0 h 19"/>
                <a:gd name="T22" fmla="*/ 12 w 15"/>
                <a:gd name="T23" fmla="*/ 0 h 19"/>
                <a:gd name="T24" fmla="*/ 13 w 15"/>
                <a:gd name="T25" fmla="*/ 1 h 19"/>
                <a:gd name="T26" fmla="*/ 13 w 15"/>
                <a:gd name="T27" fmla="*/ 2 h 19"/>
                <a:gd name="T28" fmla="*/ 13 w 15"/>
                <a:gd name="T29" fmla="*/ 4 h 19"/>
                <a:gd name="T30" fmla="*/ 15 w 15"/>
                <a:gd name="T31" fmla="*/ 5 h 19"/>
                <a:gd name="T32" fmla="*/ 15 w 15"/>
                <a:gd name="T33" fmla="*/ 7 h 19"/>
                <a:gd name="T34" fmla="*/ 15 w 15"/>
                <a:gd name="T35" fmla="*/ 8 h 19"/>
                <a:gd name="T36" fmla="*/ 13 w 15"/>
                <a:gd name="T37" fmla="*/ 10 h 19"/>
                <a:gd name="T38" fmla="*/ 12 w 15"/>
                <a:gd name="T39" fmla="*/ 11 h 19"/>
                <a:gd name="T40" fmla="*/ 11 w 15"/>
                <a:gd name="T41" fmla="*/ 12 h 19"/>
                <a:gd name="T42" fmla="*/ 10 w 15"/>
                <a:gd name="T43" fmla="*/ 13 h 19"/>
                <a:gd name="T44" fmla="*/ 10 w 15"/>
                <a:gd name="T45" fmla="*/ 14 h 19"/>
                <a:gd name="T46" fmla="*/ 8 w 15"/>
                <a:gd name="T47" fmla="*/ 15 h 19"/>
                <a:gd name="T48" fmla="*/ 6 w 15"/>
                <a:gd name="T49" fmla="*/ 16 h 19"/>
                <a:gd name="T50" fmla="*/ 5 w 15"/>
                <a:gd name="T51" fmla="*/ 17 h 19"/>
                <a:gd name="T52" fmla="*/ 4 w 15"/>
                <a:gd name="T53" fmla="*/ 18 h 19"/>
                <a:gd name="T54" fmla="*/ 4 w 15"/>
                <a:gd name="T55" fmla="*/ 19 h 19"/>
                <a:gd name="T56" fmla="*/ 3 w 15"/>
                <a:gd name="T57" fmla="*/ 18 h 19"/>
                <a:gd name="T58" fmla="*/ 3 w 15"/>
                <a:gd name="T59" fmla="*/ 17 h 19"/>
                <a:gd name="T60" fmla="*/ 3 w 15"/>
                <a:gd name="T61" fmla="*/ 16 h 19"/>
                <a:gd name="T62" fmla="*/ 2 w 15"/>
                <a:gd name="T63" fmla="*/ 15 h 19"/>
                <a:gd name="T64" fmla="*/ 2 w 15"/>
                <a:gd name="T6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9">
                  <a:moveTo>
                    <a:pt x="1" y="12"/>
                  </a:moveTo>
                  <a:cubicBezTo>
                    <a:pt x="1" y="12"/>
                    <a:pt x="1" y="12"/>
                    <a:pt x="1" y="11"/>
                  </a:cubicBezTo>
                  <a:cubicBezTo>
                    <a:pt x="1" y="11"/>
                    <a:pt x="1" y="11"/>
                    <a:pt x="1" y="11"/>
                  </a:cubicBezTo>
                  <a:cubicBezTo>
                    <a:pt x="0" y="11"/>
                    <a:pt x="1" y="10"/>
                    <a:pt x="1" y="10"/>
                  </a:cubicBezTo>
                  <a:cubicBezTo>
                    <a:pt x="1" y="9"/>
                    <a:pt x="0" y="9"/>
                    <a:pt x="0" y="9"/>
                  </a:cubicBezTo>
                  <a:cubicBezTo>
                    <a:pt x="0" y="8"/>
                    <a:pt x="0" y="8"/>
                    <a:pt x="0" y="8"/>
                  </a:cubicBezTo>
                  <a:cubicBezTo>
                    <a:pt x="0" y="7"/>
                    <a:pt x="0" y="8"/>
                    <a:pt x="0" y="7"/>
                  </a:cubicBezTo>
                  <a:cubicBezTo>
                    <a:pt x="1" y="7"/>
                    <a:pt x="1" y="7"/>
                    <a:pt x="1" y="6"/>
                  </a:cubicBezTo>
                  <a:cubicBezTo>
                    <a:pt x="1" y="6"/>
                    <a:pt x="1" y="6"/>
                    <a:pt x="1" y="6"/>
                  </a:cubicBezTo>
                  <a:cubicBezTo>
                    <a:pt x="1" y="6"/>
                    <a:pt x="1" y="6"/>
                    <a:pt x="1" y="5"/>
                  </a:cubicBezTo>
                  <a:cubicBezTo>
                    <a:pt x="1" y="5"/>
                    <a:pt x="1" y="5"/>
                    <a:pt x="2" y="4"/>
                  </a:cubicBezTo>
                  <a:cubicBezTo>
                    <a:pt x="2" y="4"/>
                    <a:pt x="2" y="4"/>
                    <a:pt x="3" y="4"/>
                  </a:cubicBezTo>
                  <a:cubicBezTo>
                    <a:pt x="3" y="3"/>
                    <a:pt x="3" y="4"/>
                    <a:pt x="4" y="3"/>
                  </a:cubicBezTo>
                  <a:cubicBezTo>
                    <a:pt x="4" y="3"/>
                    <a:pt x="4" y="3"/>
                    <a:pt x="4" y="3"/>
                  </a:cubicBezTo>
                  <a:cubicBezTo>
                    <a:pt x="4" y="2"/>
                    <a:pt x="4" y="2"/>
                    <a:pt x="5" y="2"/>
                  </a:cubicBezTo>
                  <a:cubicBezTo>
                    <a:pt x="5" y="2"/>
                    <a:pt x="5" y="2"/>
                    <a:pt x="5" y="2"/>
                  </a:cubicBezTo>
                  <a:cubicBezTo>
                    <a:pt x="6" y="2"/>
                    <a:pt x="6" y="2"/>
                    <a:pt x="6" y="2"/>
                  </a:cubicBezTo>
                  <a:cubicBezTo>
                    <a:pt x="6" y="1"/>
                    <a:pt x="6" y="1"/>
                    <a:pt x="6" y="1"/>
                  </a:cubicBezTo>
                  <a:cubicBezTo>
                    <a:pt x="6" y="1"/>
                    <a:pt x="6" y="1"/>
                    <a:pt x="7" y="0"/>
                  </a:cubicBezTo>
                  <a:cubicBezTo>
                    <a:pt x="7" y="0"/>
                    <a:pt x="7" y="0"/>
                    <a:pt x="7" y="0"/>
                  </a:cubicBezTo>
                  <a:cubicBezTo>
                    <a:pt x="8" y="0"/>
                    <a:pt x="8" y="0"/>
                    <a:pt x="8" y="0"/>
                  </a:cubicBezTo>
                  <a:cubicBezTo>
                    <a:pt x="8" y="0"/>
                    <a:pt x="10" y="0"/>
                    <a:pt x="10" y="0"/>
                  </a:cubicBezTo>
                  <a:cubicBezTo>
                    <a:pt x="11" y="0"/>
                    <a:pt x="10" y="0"/>
                    <a:pt x="11" y="0"/>
                  </a:cubicBezTo>
                  <a:cubicBezTo>
                    <a:pt x="12" y="0"/>
                    <a:pt x="12" y="0"/>
                    <a:pt x="12" y="0"/>
                  </a:cubicBezTo>
                  <a:cubicBezTo>
                    <a:pt x="12" y="1"/>
                    <a:pt x="12" y="1"/>
                    <a:pt x="12" y="1"/>
                  </a:cubicBezTo>
                  <a:cubicBezTo>
                    <a:pt x="12" y="1"/>
                    <a:pt x="12" y="1"/>
                    <a:pt x="13" y="1"/>
                  </a:cubicBezTo>
                  <a:cubicBezTo>
                    <a:pt x="13" y="1"/>
                    <a:pt x="13" y="1"/>
                    <a:pt x="13" y="2"/>
                  </a:cubicBezTo>
                  <a:cubicBezTo>
                    <a:pt x="13" y="2"/>
                    <a:pt x="13" y="2"/>
                    <a:pt x="13" y="2"/>
                  </a:cubicBezTo>
                  <a:cubicBezTo>
                    <a:pt x="13" y="3"/>
                    <a:pt x="13" y="3"/>
                    <a:pt x="13" y="3"/>
                  </a:cubicBezTo>
                  <a:cubicBezTo>
                    <a:pt x="13" y="3"/>
                    <a:pt x="13" y="4"/>
                    <a:pt x="13" y="4"/>
                  </a:cubicBezTo>
                  <a:cubicBezTo>
                    <a:pt x="14" y="4"/>
                    <a:pt x="14" y="4"/>
                    <a:pt x="14" y="4"/>
                  </a:cubicBezTo>
                  <a:cubicBezTo>
                    <a:pt x="14" y="4"/>
                    <a:pt x="14" y="4"/>
                    <a:pt x="15" y="5"/>
                  </a:cubicBezTo>
                  <a:cubicBezTo>
                    <a:pt x="15" y="5"/>
                    <a:pt x="14" y="5"/>
                    <a:pt x="15" y="6"/>
                  </a:cubicBezTo>
                  <a:cubicBezTo>
                    <a:pt x="15" y="6"/>
                    <a:pt x="15" y="6"/>
                    <a:pt x="15" y="7"/>
                  </a:cubicBezTo>
                  <a:cubicBezTo>
                    <a:pt x="14" y="7"/>
                    <a:pt x="14" y="7"/>
                    <a:pt x="14" y="7"/>
                  </a:cubicBezTo>
                  <a:cubicBezTo>
                    <a:pt x="14" y="8"/>
                    <a:pt x="15" y="8"/>
                    <a:pt x="15" y="8"/>
                  </a:cubicBezTo>
                  <a:cubicBezTo>
                    <a:pt x="14" y="8"/>
                    <a:pt x="15" y="8"/>
                    <a:pt x="14" y="9"/>
                  </a:cubicBezTo>
                  <a:cubicBezTo>
                    <a:pt x="14" y="9"/>
                    <a:pt x="14" y="10"/>
                    <a:pt x="13" y="10"/>
                  </a:cubicBezTo>
                  <a:cubicBezTo>
                    <a:pt x="13" y="10"/>
                    <a:pt x="13" y="10"/>
                    <a:pt x="13" y="11"/>
                  </a:cubicBezTo>
                  <a:cubicBezTo>
                    <a:pt x="13" y="11"/>
                    <a:pt x="13" y="11"/>
                    <a:pt x="12" y="11"/>
                  </a:cubicBezTo>
                  <a:cubicBezTo>
                    <a:pt x="12" y="11"/>
                    <a:pt x="12" y="11"/>
                    <a:pt x="12" y="11"/>
                  </a:cubicBezTo>
                  <a:cubicBezTo>
                    <a:pt x="12" y="11"/>
                    <a:pt x="12" y="11"/>
                    <a:pt x="11" y="12"/>
                  </a:cubicBezTo>
                  <a:cubicBezTo>
                    <a:pt x="11" y="13"/>
                    <a:pt x="11" y="13"/>
                    <a:pt x="11" y="13"/>
                  </a:cubicBezTo>
                  <a:cubicBezTo>
                    <a:pt x="11" y="13"/>
                    <a:pt x="11" y="13"/>
                    <a:pt x="10" y="13"/>
                  </a:cubicBezTo>
                  <a:cubicBezTo>
                    <a:pt x="10" y="13"/>
                    <a:pt x="10" y="13"/>
                    <a:pt x="10" y="14"/>
                  </a:cubicBezTo>
                  <a:cubicBezTo>
                    <a:pt x="10" y="14"/>
                    <a:pt x="10" y="14"/>
                    <a:pt x="10" y="14"/>
                  </a:cubicBezTo>
                  <a:cubicBezTo>
                    <a:pt x="9" y="14"/>
                    <a:pt x="9" y="15"/>
                    <a:pt x="9" y="15"/>
                  </a:cubicBezTo>
                  <a:cubicBezTo>
                    <a:pt x="8" y="15"/>
                    <a:pt x="8" y="15"/>
                    <a:pt x="8" y="15"/>
                  </a:cubicBezTo>
                  <a:cubicBezTo>
                    <a:pt x="8" y="16"/>
                    <a:pt x="7" y="16"/>
                    <a:pt x="7" y="16"/>
                  </a:cubicBezTo>
                  <a:cubicBezTo>
                    <a:pt x="6" y="16"/>
                    <a:pt x="6" y="16"/>
                    <a:pt x="6" y="16"/>
                  </a:cubicBezTo>
                  <a:cubicBezTo>
                    <a:pt x="6" y="16"/>
                    <a:pt x="6" y="16"/>
                    <a:pt x="6" y="16"/>
                  </a:cubicBezTo>
                  <a:cubicBezTo>
                    <a:pt x="5" y="17"/>
                    <a:pt x="6" y="17"/>
                    <a:pt x="5" y="17"/>
                  </a:cubicBezTo>
                  <a:cubicBezTo>
                    <a:pt x="5" y="17"/>
                    <a:pt x="5" y="17"/>
                    <a:pt x="5" y="17"/>
                  </a:cubicBezTo>
                  <a:cubicBezTo>
                    <a:pt x="5" y="17"/>
                    <a:pt x="4" y="18"/>
                    <a:pt x="4" y="18"/>
                  </a:cubicBezTo>
                  <a:cubicBezTo>
                    <a:pt x="4" y="18"/>
                    <a:pt x="4" y="18"/>
                    <a:pt x="4" y="18"/>
                  </a:cubicBezTo>
                  <a:cubicBezTo>
                    <a:pt x="4" y="19"/>
                    <a:pt x="4" y="19"/>
                    <a:pt x="4" y="19"/>
                  </a:cubicBezTo>
                  <a:cubicBezTo>
                    <a:pt x="3" y="19"/>
                    <a:pt x="3" y="19"/>
                    <a:pt x="3" y="19"/>
                  </a:cubicBezTo>
                  <a:cubicBezTo>
                    <a:pt x="3" y="19"/>
                    <a:pt x="3" y="19"/>
                    <a:pt x="3" y="18"/>
                  </a:cubicBezTo>
                  <a:cubicBezTo>
                    <a:pt x="3" y="18"/>
                    <a:pt x="3" y="18"/>
                    <a:pt x="3" y="18"/>
                  </a:cubicBezTo>
                  <a:cubicBezTo>
                    <a:pt x="3" y="17"/>
                    <a:pt x="3" y="17"/>
                    <a:pt x="3" y="17"/>
                  </a:cubicBezTo>
                  <a:cubicBezTo>
                    <a:pt x="3" y="17"/>
                    <a:pt x="3" y="17"/>
                    <a:pt x="3" y="16"/>
                  </a:cubicBezTo>
                  <a:cubicBezTo>
                    <a:pt x="3" y="16"/>
                    <a:pt x="3" y="16"/>
                    <a:pt x="3" y="16"/>
                  </a:cubicBezTo>
                  <a:cubicBezTo>
                    <a:pt x="3" y="15"/>
                    <a:pt x="3" y="15"/>
                    <a:pt x="3" y="15"/>
                  </a:cubicBezTo>
                  <a:cubicBezTo>
                    <a:pt x="3" y="15"/>
                    <a:pt x="2" y="15"/>
                    <a:pt x="2" y="15"/>
                  </a:cubicBezTo>
                  <a:cubicBezTo>
                    <a:pt x="2" y="15"/>
                    <a:pt x="2" y="14"/>
                    <a:pt x="2" y="14"/>
                  </a:cubicBezTo>
                  <a:cubicBezTo>
                    <a:pt x="2" y="13"/>
                    <a:pt x="2" y="13"/>
                    <a:pt x="2" y="13"/>
                  </a:cubicBezTo>
                  <a:lnTo>
                    <a:pt x="1" y="12"/>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3" name="Freeform 6">
              <a:extLst>
                <a:ext uri="{FF2B5EF4-FFF2-40B4-BE49-F238E27FC236}">
                  <a16:creationId xmlns:a16="http://schemas.microsoft.com/office/drawing/2014/main" id="{8D172F16-113A-3801-69E5-E7371900A8CB}"/>
                </a:ext>
              </a:extLst>
            </p:cNvPr>
            <p:cNvSpPr>
              <a:spLocks/>
            </p:cNvSpPr>
            <p:nvPr/>
          </p:nvSpPr>
          <p:spPr bwMode="auto">
            <a:xfrm>
              <a:off x="3868908" y="3637110"/>
              <a:ext cx="1497" cy="1400"/>
            </a:xfrm>
            <a:custGeom>
              <a:avLst/>
              <a:gdLst>
                <a:gd name="T0" fmla="*/ 0 w 1"/>
                <a:gd name="T1" fmla="*/ 0 h 1"/>
                <a:gd name="T2" fmla="*/ 0 w 1"/>
                <a:gd name="T3" fmla="*/ 0 h 1"/>
                <a:gd name="T4" fmla="*/ 0 w 1"/>
                <a:gd name="T5" fmla="*/ 0 h 1"/>
                <a:gd name="T6" fmla="*/ 1 w 1"/>
                <a:gd name="T7" fmla="*/ 0 h 1"/>
                <a:gd name="T8" fmla="*/ 1 w 1"/>
                <a:gd name="T9" fmla="*/ 0 h 1"/>
                <a:gd name="T10" fmla="*/ 1 w 1"/>
                <a:gd name="T11" fmla="*/ 0 h 1"/>
                <a:gd name="T12" fmla="*/ 1 w 1"/>
                <a:gd name="T13" fmla="*/ 1 h 1"/>
                <a:gd name="T14" fmla="*/ 1 w 1"/>
                <a:gd name="T15" fmla="*/ 1 h 1"/>
                <a:gd name="T16" fmla="*/ 0 w 1"/>
                <a:gd name="T17" fmla="*/ 1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1"/>
                  </a:cubicBezTo>
                  <a:cubicBezTo>
                    <a:pt x="1" y="1"/>
                    <a:pt x="1" y="1"/>
                    <a:pt x="1" y="1"/>
                  </a:cubicBezTo>
                  <a:cubicBezTo>
                    <a:pt x="0" y="1"/>
                    <a:pt x="0" y="1"/>
                    <a:pt x="0"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 name="Freeform 7">
              <a:extLst>
                <a:ext uri="{FF2B5EF4-FFF2-40B4-BE49-F238E27FC236}">
                  <a16:creationId xmlns:a16="http://schemas.microsoft.com/office/drawing/2014/main" id="{462C0DAE-C51D-FFF8-80BE-81F31B66A4C7}"/>
                </a:ext>
              </a:extLst>
            </p:cNvPr>
            <p:cNvSpPr>
              <a:spLocks/>
            </p:cNvSpPr>
            <p:nvPr/>
          </p:nvSpPr>
          <p:spPr bwMode="auto">
            <a:xfrm>
              <a:off x="3921268" y="3534996"/>
              <a:ext cx="10472" cy="9792"/>
            </a:xfrm>
            <a:custGeom>
              <a:avLst/>
              <a:gdLst>
                <a:gd name="T0" fmla="*/ 1 w 8"/>
                <a:gd name="T1" fmla="*/ 6 h 8"/>
                <a:gd name="T2" fmla="*/ 1 w 8"/>
                <a:gd name="T3" fmla="*/ 5 h 8"/>
                <a:gd name="T4" fmla="*/ 0 w 8"/>
                <a:gd name="T5" fmla="*/ 5 h 8"/>
                <a:gd name="T6" fmla="*/ 1 w 8"/>
                <a:gd name="T7" fmla="*/ 4 h 8"/>
                <a:gd name="T8" fmla="*/ 2 w 8"/>
                <a:gd name="T9" fmla="*/ 5 h 8"/>
                <a:gd name="T10" fmla="*/ 2 w 8"/>
                <a:gd name="T11" fmla="*/ 5 h 8"/>
                <a:gd name="T12" fmla="*/ 3 w 8"/>
                <a:gd name="T13" fmla="*/ 4 h 8"/>
                <a:gd name="T14" fmla="*/ 2 w 8"/>
                <a:gd name="T15" fmla="*/ 4 h 8"/>
                <a:gd name="T16" fmla="*/ 3 w 8"/>
                <a:gd name="T17" fmla="*/ 3 h 8"/>
                <a:gd name="T18" fmla="*/ 2 w 8"/>
                <a:gd name="T19" fmla="*/ 3 h 8"/>
                <a:gd name="T20" fmla="*/ 3 w 8"/>
                <a:gd name="T21" fmla="*/ 1 h 8"/>
                <a:gd name="T22" fmla="*/ 3 w 8"/>
                <a:gd name="T23" fmla="*/ 1 h 8"/>
                <a:gd name="T24" fmla="*/ 3 w 8"/>
                <a:gd name="T25" fmla="*/ 1 h 8"/>
                <a:gd name="T26" fmla="*/ 4 w 8"/>
                <a:gd name="T27" fmla="*/ 1 h 8"/>
                <a:gd name="T28" fmla="*/ 4 w 8"/>
                <a:gd name="T29" fmla="*/ 1 h 8"/>
                <a:gd name="T30" fmla="*/ 4 w 8"/>
                <a:gd name="T31" fmla="*/ 0 h 8"/>
                <a:gd name="T32" fmla="*/ 4 w 8"/>
                <a:gd name="T33" fmla="*/ 0 h 8"/>
                <a:gd name="T34" fmla="*/ 5 w 8"/>
                <a:gd name="T35" fmla="*/ 0 h 8"/>
                <a:gd name="T36" fmla="*/ 5 w 8"/>
                <a:gd name="T37" fmla="*/ 1 h 8"/>
                <a:gd name="T38" fmla="*/ 6 w 8"/>
                <a:gd name="T39" fmla="*/ 0 h 8"/>
                <a:gd name="T40" fmla="*/ 7 w 8"/>
                <a:gd name="T41" fmla="*/ 1 h 8"/>
                <a:gd name="T42" fmla="*/ 7 w 8"/>
                <a:gd name="T43" fmla="*/ 1 h 8"/>
                <a:gd name="T44" fmla="*/ 7 w 8"/>
                <a:gd name="T45" fmla="*/ 1 h 8"/>
                <a:gd name="T46" fmla="*/ 6 w 8"/>
                <a:gd name="T47" fmla="*/ 2 h 8"/>
                <a:gd name="T48" fmla="*/ 6 w 8"/>
                <a:gd name="T49" fmla="*/ 3 h 8"/>
                <a:gd name="T50" fmla="*/ 6 w 8"/>
                <a:gd name="T51" fmla="*/ 3 h 8"/>
                <a:gd name="T52" fmla="*/ 7 w 8"/>
                <a:gd name="T53" fmla="*/ 3 h 8"/>
                <a:gd name="T54" fmla="*/ 7 w 8"/>
                <a:gd name="T55" fmla="*/ 3 h 8"/>
                <a:gd name="T56" fmla="*/ 6 w 8"/>
                <a:gd name="T57" fmla="*/ 4 h 8"/>
                <a:gd name="T58" fmla="*/ 6 w 8"/>
                <a:gd name="T59" fmla="*/ 5 h 8"/>
                <a:gd name="T60" fmla="*/ 5 w 8"/>
                <a:gd name="T61" fmla="*/ 5 h 8"/>
                <a:gd name="T62" fmla="*/ 6 w 8"/>
                <a:gd name="T63" fmla="*/ 5 h 8"/>
                <a:gd name="T64" fmla="*/ 6 w 8"/>
                <a:gd name="T65" fmla="*/ 6 h 8"/>
                <a:gd name="T66" fmla="*/ 6 w 8"/>
                <a:gd name="T67" fmla="*/ 6 h 8"/>
                <a:gd name="T68" fmla="*/ 6 w 8"/>
                <a:gd name="T69" fmla="*/ 7 h 8"/>
                <a:gd name="T70" fmla="*/ 5 w 8"/>
                <a:gd name="T71" fmla="*/ 7 h 8"/>
                <a:gd name="T72" fmla="*/ 5 w 8"/>
                <a:gd name="T73" fmla="*/ 7 h 8"/>
                <a:gd name="T74" fmla="*/ 4 w 8"/>
                <a:gd name="T75" fmla="*/ 8 h 8"/>
                <a:gd name="T76" fmla="*/ 4 w 8"/>
                <a:gd name="T77" fmla="*/ 8 h 8"/>
                <a:gd name="T78" fmla="*/ 4 w 8"/>
                <a:gd name="T79" fmla="*/ 8 h 8"/>
                <a:gd name="T80" fmla="*/ 4 w 8"/>
                <a:gd name="T81" fmla="*/ 8 h 8"/>
                <a:gd name="T82" fmla="*/ 3 w 8"/>
                <a:gd name="T83" fmla="*/ 8 h 8"/>
                <a:gd name="T84" fmla="*/ 3 w 8"/>
                <a:gd name="T85" fmla="*/ 7 h 8"/>
                <a:gd name="T86" fmla="*/ 3 w 8"/>
                <a:gd name="T87" fmla="*/ 7 h 8"/>
                <a:gd name="T88" fmla="*/ 2 w 8"/>
                <a:gd name="T89" fmla="*/ 7 h 8"/>
                <a:gd name="T90" fmla="*/ 2 w 8"/>
                <a:gd name="T91" fmla="*/ 7 h 8"/>
                <a:gd name="T92" fmla="*/ 1 w 8"/>
                <a:gd name="T93" fmla="*/ 7 h 8"/>
                <a:gd name="T94" fmla="*/ 1 w 8"/>
                <a:gd name="T9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 h="8">
                  <a:moveTo>
                    <a:pt x="1" y="6"/>
                  </a:moveTo>
                  <a:cubicBezTo>
                    <a:pt x="1" y="6"/>
                    <a:pt x="1" y="6"/>
                    <a:pt x="1" y="5"/>
                  </a:cubicBezTo>
                  <a:cubicBezTo>
                    <a:pt x="1" y="5"/>
                    <a:pt x="0" y="5"/>
                    <a:pt x="0" y="5"/>
                  </a:cubicBezTo>
                  <a:cubicBezTo>
                    <a:pt x="1" y="4"/>
                    <a:pt x="1" y="4"/>
                    <a:pt x="1" y="4"/>
                  </a:cubicBezTo>
                  <a:cubicBezTo>
                    <a:pt x="1" y="5"/>
                    <a:pt x="2" y="5"/>
                    <a:pt x="2" y="5"/>
                  </a:cubicBezTo>
                  <a:cubicBezTo>
                    <a:pt x="2" y="5"/>
                    <a:pt x="2" y="5"/>
                    <a:pt x="2" y="5"/>
                  </a:cubicBezTo>
                  <a:cubicBezTo>
                    <a:pt x="2" y="4"/>
                    <a:pt x="3" y="5"/>
                    <a:pt x="3" y="4"/>
                  </a:cubicBezTo>
                  <a:cubicBezTo>
                    <a:pt x="2" y="4"/>
                    <a:pt x="2" y="4"/>
                    <a:pt x="2" y="4"/>
                  </a:cubicBezTo>
                  <a:cubicBezTo>
                    <a:pt x="2" y="4"/>
                    <a:pt x="3" y="4"/>
                    <a:pt x="3" y="3"/>
                  </a:cubicBezTo>
                  <a:cubicBezTo>
                    <a:pt x="3" y="3"/>
                    <a:pt x="2" y="3"/>
                    <a:pt x="2" y="3"/>
                  </a:cubicBezTo>
                  <a:cubicBezTo>
                    <a:pt x="2" y="2"/>
                    <a:pt x="3" y="2"/>
                    <a:pt x="3" y="1"/>
                  </a:cubicBezTo>
                  <a:cubicBezTo>
                    <a:pt x="3" y="1"/>
                    <a:pt x="2" y="1"/>
                    <a:pt x="3" y="1"/>
                  </a:cubicBezTo>
                  <a:cubicBezTo>
                    <a:pt x="3" y="0"/>
                    <a:pt x="3" y="1"/>
                    <a:pt x="3" y="1"/>
                  </a:cubicBezTo>
                  <a:cubicBezTo>
                    <a:pt x="3" y="1"/>
                    <a:pt x="4" y="1"/>
                    <a:pt x="4" y="1"/>
                  </a:cubicBezTo>
                  <a:cubicBezTo>
                    <a:pt x="4" y="1"/>
                    <a:pt x="4" y="1"/>
                    <a:pt x="4" y="1"/>
                  </a:cubicBezTo>
                  <a:cubicBezTo>
                    <a:pt x="4" y="0"/>
                    <a:pt x="4" y="0"/>
                    <a:pt x="4" y="0"/>
                  </a:cubicBezTo>
                  <a:cubicBezTo>
                    <a:pt x="4" y="0"/>
                    <a:pt x="4" y="0"/>
                    <a:pt x="4" y="0"/>
                  </a:cubicBezTo>
                  <a:cubicBezTo>
                    <a:pt x="5" y="0"/>
                    <a:pt x="5" y="0"/>
                    <a:pt x="5" y="0"/>
                  </a:cubicBezTo>
                  <a:cubicBezTo>
                    <a:pt x="5" y="0"/>
                    <a:pt x="5" y="1"/>
                    <a:pt x="5" y="1"/>
                  </a:cubicBezTo>
                  <a:cubicBezTo>
                    <a:pt x="5" y="0"/>
                    <a:pt x="6" y="0"/>
                    <a:pt x="6" y="0"/>
                  </a:cubicBezTo>
                  <a:cubicBezTo>
                    <a:pt x="7" y="0"/>
                    <a:pt x="7" y="0"/>
                    <a:pt x="7" y="1"/>
                  </a:cubicBezTo>
                  <a:cubicBezTo>
                    <a:pt x="8" y="1"/>
                    <a:pt x="8" y="1"/>
                    <a:pt x="7" y="1"/>
                  </a:cubicBezTo>
                  <a:cubicBezTo>
                    <a:pt x="7" y="1"/>
                    <a:pt x="7" y="1"/>
                    <a:pt x="7" y="1"/>
                  </a:cubicBezTo>
                  <a:cubicBezTo>
                    <a:pt x="6" y="2"/>
                    <a:pt x="6" y="2"/>
                    <a:pt x="6" y="2"/>
                  </a:cubicBezTo>
                  <a:cubicBezTo>
                    <a:pt x="6" y="2"/>
                    <a:pt x="5" y="2"/>
                    <a:pt x="6" y="3"/>
                  </a:cubicBezTo>
                  <a:cubicBezTo>
                    <a:pt x="6" y="3"/>
                    <a:pt x="6" y="3"/>
                    <a:pt x="6" y="3"/>
                  </a:cubicBezTo>
                  <a:cubicBezTo>
                    <a:pt x="7" y="3"/>
                    <a:pt x="7" y="3"/>
                    <a:pt x="7" y="3"/>
                  </a:cubicBezTo>
                  <a:cubicBezTo>
                    <a:pt x="7" y="3"/>
                    <a:pt x="8" y="3"/>
                    <a:pt x="7" y="3"/>
                  </a:cubicBezTo>
                  <a:cubicBezTo>
                    <a:pt x="7" y="4"/>
                    <a:pt x="6" y="4"/>
                    <a:pt x="6" y="4"/>
                  </a:cubicBezTo>
                  <a:cubicBezTo>
                    <a:pt x="6" y="4"/>
                    <a:pt x="6" y="5"/>
                    <a:pt x="6" y="5"/>
                  </a:cubicBezTo>
                  <a:cubicBezTo>
                    <a:pt x="5" y="5"/>
                    <a:pt x="5" y="5"/>
                    <a:pt x="5" y="5"/>
                  </a:cubicBezTo>
                  <a:cubicBezTo>
                    <a:pt x="5" y="5"/>
                    <a:pt x="6" y="5"/>
                    <a:pt x="6" y="5"/>
                  </a:cubicBezTo>
                  <a:cubicBezTo>
                    <a:pt x="6" y="6"/>
                    <a:pt x="6" y="6"/>
                    <a:pt x="6" y="6"/>
                  </a:cubicBezTo>
                  <a:cubicBezTo>
                    <a:pt x="6" y="6"/>
                    <a:pt x="6" y="6"/>
                    <a:pt x="6" y="6"/>
                  </a:cubicBezTo>
                  <a:cubicBezTo>
                    <a:pt x="6" y="7"/>
                    <a:pt x="6" y="7"/>
                    <a:pt x="6" y="7"/>
                  </a:cubicBezTo>
                  <a:cubicBezTo>
                    <a:pt x="6" y="7"/>
                    <a:pt x="5" y="7"/>
                    <a:pt x="5" y="7"/>
                  </a:cubicBezTo>
                  <a:cubicBezTo>
                    <a:pt x="5" y="7"/>
                    <a:pt x="5" y="7"/>
                    <a:pt x="5" y="7"/>
                  </a:cubicBezTo>
                  <a:cubicBezTo>
                    <a:pt x="5" y="7"/>
                    <a:pt x="5" y="7"/>
                    <a:pt x="4" y="8"/>
                  </a:cubicBezTo>
                  <a:cubicBezTo>
                    <a:pt x="4" y="8"/>
                    <a:pt x="4" y="8"/>
                    <a:pt x="4" y="8"/>
                  </a:cubicBezTo>
                  <a:cubicBezTo>
                    <a:pt x="4" y="8"/>
                    <a:pt x="4" y="8"/>
                    <a:pt x="4" y="8"/>
                  </a:cubicBezTo>
                  <a:cubicBezTo>
                    <a:pt x="4" y="8"/>
                    <a:pt x="4" y="8"/>
                    <a:pt x="4" y="8"/>
                  </a:cubicBezTo>
                  <a:cubicBezTo>
                    <a:pt x="4" y="8"/>
                    <a:pt x="4" y="8"/>
                    <a:pt x="3" y="8"/>
                  </a:cubicBezTo>
                  <a:cubicBezTo>
                    <a:pt x="3" y="8"/>
                    <a:pt x="3" y="7"/>
                    <a:pt x="3" y="7"/>
                  </a:cubicBezTo>
                  <a:cubicBezTo>
                    <a:pt x="3" y="7"/>
                    <a:pt x="3" y="7"/>
                    <a:pt x="3" y="7"/>
                  </a:cubicBezTo>
                  <a:cubicBezTo>
                    <a:pt x="2" y="7"/>
                    <a:pt x="2" y="7"/>
                    <a:pt x="2" y="7"/>
                  </a:cubicBezTo>
                  <a:cubicBezTo>
                    <a:pt x="2" y="7"/>
                    <a:pt x="3" y="6"/>
                    <a:pt x="2" y="7"/>
                  </a:cubicBezTo>
                  <a:cubicBezTo>
                    <a:pt x="1" y="7"/>
                    <a:pt x="1" y="7"/>
                    <a:pt x="1" y="7"/>
                  </a:cubicBezTo>
                  <a:cubicBezTo>
                    <a:pt x="1" y="7"/>
                    <a:pt x="1" y="6"/>
                    <a:pt x="1" y="6"/>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5" name="Freeform 8">
              <a:extLst>
                <a:ext uri="{FF2B5EF4-FFF2-40B4-BE49-F238E27FC236}">
                  <a16:creationId xmlns:a16="http://schemas.microsoft.com/office/drawing/2014/main" id="{11F5EF18-B570-487A-F028-5A476BBC7260}"/>
                </a:ext>
              </a:extLst>
            </p:cNvPr>
            <p:cNvSpPr>
              <a:spLocks/>
            </p:cNvSpPr>
            <p:nvPr/>
          </p:nvSpPr>
          <p:spPr bwMode="auto">
            <a:xfrm>
              <a:off x="3916780" y="3551781"/>
              <a:ext cx="1497" cy="1400"/>
            </a:xfrm>
            <a:custGeom>
              <a:avLst/>
              <a:gdLst>
                <a:gd name="T0" fmla="*/ 1 w 1"/>
                <a:gd name="T1" fmla="*/ 1 h 1"/>
                <a:gd name="T2" fmla="*/ 0 w 1"/>
                <a:gd name="T3" fmla="*/ 0 h 1"/>
                <a:gd name="T4" fmla="*/ 1 w 1"/>
                <a:gd name="T5" fmla="*/ 0 h 1"/>
                <a:gd name="T6" fmla="*/ 1 w 1"/>
                <a:gd name="T7" fmla="*/ 0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0" y="0"/>
                    <a:pt x="0" y="0"/>
                  </a:cubicBezTo>
                  <a:cubicBezTo>
                    <a:pt x="1" y="0"/>
                    <a:pt x="1" y="0"/>
                    <a:pt x="1" y="0"/>
                  </a:cubicBezTo>
                  <a:cubicBezTo>
                    <a:pt x="1" y="0"/>
                    <a:pt x="1" y="0"/>
                    <a:pt x="1" y="0"/>
                  </a:cubicBezTo>
                  <a:cubicBezTo>
                    <a:pt x="1" y="0"/>
                    <a:pt x="1" y="1"/>
                    <a:pt x="1" y="1"/>
                  </a:cubicBezTo>
                  <a:cubicBezTo>
                    <a:pt x="1" y="1"/>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6" name="Freeform 9">
              <a:extLst>
                <a:ext uri="{FF2B5EF4-FFF2-40B4-BE49-F238E27FC236}">
                  <a16:creationId xmlns:a16="http://schemas.microsoft.com/office/drawing/2014/main" id="{493407BD-C985-9C43-D38F-D3EB210E7D75}"/>
                </a:ext>
              </a:extLst>
            </p:cNvPr>
            <p:cNvSpPr>
              <a:spLocks/>
            </p:cNvSpPr>
            <p:nvPr/>
          </p:nvSpPr>
          <p:spPr bwMode="auto">
            <a:xfrm>
              <a:off x="3918275" y="3554580"/>
              <a:ext cx="1497" cy="1400"/>
            </a:xfrm>
            <a:custGeom>
              <a:avLst/>
              <a:gdLst>
                <a:gd name="T0" fmla="*/ 0 w 1"/>
                <a:gd name="T1" fmla="*/ 0 h 1"/>
                <a:gd name="T2" fmla="*/ 0 w 1"/>
                <a:gd name="T3" fmla="*/ 0 h 1"/>
                <a:gd name="T4" fmla="*/ 0 w 1"/>
                <a:gd name="T5" fmla="*/ 0 h 1"/>
                <a:gd name="T6" fmla="*/ 0 w 1"/>
                <a:gd name="T7" fmla="*/ 0 h 1"/>
                <a:gd name="T8" fmla="*/ 1 w 1"/>
                <a:gd name="T9" fmla="*/ 0 h 1"/>
                <a:gd name="T10" fmla="*/ 1 w 1"/>
                <a:gd name="T11" fmla="*/ 1 h 1"/>
                <a:gd name="T12" fmla="*/ 0 w 1"/>
                <a:gd name="T13" fmla="*/ 1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0" y="0"/>
                    <a:pt x="0" y="0"/>
                    <a:pt x="0" y="0"/>
                  </a:cubicBezTo>
                  <a:cubicBezTo>
                    <a:pt x="0" y="0"/>
                    <a:pt x="0" y="0"/>
                    <a:pt x="0" y="0"/>
                  </a:cubicBezTo>
                  <a:cubicBezTo>
                    <a:pt x="1" y="0"/>
                    <a:pt x="1" y="0"/>
                    <a:pt x="1" y="0"/>
                  </a:cubicBezTo>
                  <a:cubicBezTo>
                    <a:pt x="1" y="1"/>
                    <a:pt x="1" y="1"/>
                    <a:pt x="1" y="1"/>
                  </a:cubicBezTo>
                  <a:cubicBezTo>
                    <a:pt x="0" y="1"/>
                    <a:pt x="0" y="1"/>
                    <a:pt x="0"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 name="Freeform 10">
              <a:extLst>
                <a:ext uri="{FF2B5EF4-FFF2-40B4-BE49-F238E27FC236}">
                  <a16:creationId xmlns:a16="http://schemas.microsoft.com/office/drawing/2014/main" id="{4BB25D02-DE23-F654-B0C4-716D35445E6E}"/>
                </a:ext>
              </a:extLst>
            </p:cNvPr>
            <p:cNvSpPr>
              <a:spLocks/>
            </p:cNvSpPr>
            <p:nvPr/>
          </p:nvSpPr>
          <p:spPr bwMode="auto">
            <a:xfrm>
              <a:off x="4204001" y="4654061"/>
              <a:ext cx="4488" cy="12590"/>
            </a:xfrm>
            <a:custGeom>
              <a:avLst/>
              <a:gdLst>
                <a:gd name="T0" fmla="*/ 1 w 3"/>
                <a:gd name="T1" fmla="*/ 5 h 11"/>
                <a:gd name="T2" fmla="*/ 0 w 3"/>
                <a:gd name="T3" fmla="*/ 4 h 11"/>
                <a:gd name="T4" fmla="*/ 0 w 3"/>
                <a:gd name="T5" fmla="*/ 3 h 11"/>
                <a:gd name="T6" fmla="*/ 0 w 3"/>
                <a:gd name="T7" fmla="*/ 2 h 11"/>
                <a:gd name="T8" fmla="*/ 0 w 3"/>
                <a:gd name="T9" fmla="*/ 1 h 11"/>
                <a:gd name="T10" fmla="*/ 1 w 3"/>
                <a:gd name="T11" fmla="*/ 1 h 11"/>
                <a:gd name="T12" fmla="*/ 1 w 3"/>
                <a:gd name="T13" fmla="*/ 0 h 11"/>
                <a:gd name="T14" fmla="*/ 2 w 3"/>
                <a:gd name="T15" fmla="*/ 0 h 11"/>
                <a:gd name="T16" fmla="*/ 2 w 3"/>
                <a:gd name="T17" fmla="*/ 1 h 11"/>
                <a:gd name="T18" fmla="*/ 2 w 3"/>
                <a:gd name="T19" fmla="*/ 3 h 11"/>
                <a:gd name="T20" fmla="*/ 2 w 3"/>
                <a:gd name="T21" fmla="*/ 4 h 11"/>
                <a:gd name="T22" fmla="*/ 2 w 3"/>
                <a:gd name="T23" fmla="*/ 5 h 11"/>
                <a:gd name="T24" fmla="*/ 3 w 3"/>
                <a:gd name="T25" fmla="*/ 6 h 11"/>
                <a:gd name="T26" fmla="*/ 3 w 3"/>
                <a:gd name="T27" fmla="*/ 8 h 11"/>
                <a:gd name="T28" fmla="*/ 3 w 3"/>
                <a:gd name="T29" fmla="*/ 9 h 11"/>
                <a:gd name="T30" fmla="*/ 3 w 3"/>
                <a:gd name="T31" fmla="*/ 9 h 11"/>
                <a:gd name="T32" fmla="*/ 3 w 3"/>
                <a:gd name="T33" fmla="*/ 10 h 11"/>
                <a:gd name="T34" fmla="*/ 3 w 3"/>
                <a:gd name="T35" fmla="*/ 10 h 11"/>
                <a:gd name="T36" fmla="*/ 2 w 3"/>
                <a:gd name="T37" fmla="*/ 9 h 11"/>
                <a:gd name="T38" fmla="*/ 2 w 3"/>
                <a:gd name="T39" fmla="*/ 9 h 11"/>
                <a:gd name="T40" fmla="*/ 1 w 3"/>
                <a:gd name="T41" fmla="*/ 7 h 11"/>
                <a:gd name="T42" fmla="*/ 1 w 3"/>
                <a:gd name="T43" fmla="*/ 6 h 11"/>
                <a:gd name="T44" fmla="*/ 1 w 3"/>
                <a:gd name="T45"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11">
                  <a:moveTo>
                    <a:pt x="1" y="5"/>
                  </a:moveTo>
                  <a:cubicBezTo>
                    <a:pt x="1" y="5"/>
                    <a:pt x="0" y="4"/>
                    <a:pt x="0" y="4"/>
                  </a:cubicBezTo>
                  <a:cubicBezTo>
                    <a:pt x="0" y="4"/>
                    <a:pt x="0" y="3"/>
                    <a:pt x="0" y="3"/>
                  </a:cubicBezTo>
                  <a:cubicBezTo>
                    <a:pt x="0" y="3"/>
                    <a:pt x="0" y="2"/>
                    <a:pt x="0" y="2"/>
                  </a:cubicBezTo>
                  <a:cubicBezTo>
                    <a:pt x="0" y="2"/>
                    <a:pt x="0" y="1"/>
                    <a:pt x="0" y="1"/>
                  </a:cubicBezTo>
                  <a:cubicBezTo>
                    <a:pt x="0" y="1"/>
                    <a:pt x="1" y="1"/>
                    <a:pt x="1" y="1"/>
                  </a:cubicBezTo>
                  <a:cubicBezTo>
                    <a:pt x="1" y="0"/>
                    <a:pt x="1" y="0"/>
                    <a:pt x="1" y="0"/>
                  </a:cubicBezTo>
                  <a:cubicBezTo>
                    <a:pt x="2" y="0"/>
                    <a:pt x="2" y="0"/>
                    <a:pt x="2" y="0"/>
                  </a:cubicBezTo>
                  <a:cubicBezTo>
                    <a:pt x="2" y="1"/>
                    <a:pt x="2" y="1"/>
                    <a:pt x="2" y="1"/>
                  </a:cubicBezTo>
                  <a:cubicBezTo>
                    <a:pt x="3" y="2"/>
                    <a:pt x="3" y="2"/>
                    <a:pt x="2" y="3"/>
                  </a:cubicBezTo>
                  <a:cubicBezTo>
                    <a:pt x="2" y="3"/>
                    <a:pt x="2" y="4"/>
                    <a:pt x="2" y="4"/>
                  </a:cubicBezTo>
                  <a:cubicBezTo>
                    <a:pt x="2" y="5"/>
                    <a:pt x="2" y="4"/>
                    <a:pt x="2" y="5"/>
                  </a:cubicBezTo>
                  <a:cubicBezTo>
                    <a:pt x="2" y="5"/>
                    <a:pt x="3" y="6"/>
                    <a:pt x="3" y="6"/>
                  </a:cubicBezTo>
                  <a:cubicBezTo>
                    <a:pt x="3" y="7"/>
                    <a:pt x="3" y="8"/>
                    <a:pt x="3" y="8"/>
                  </a:cubicBezTo>
                  <a:cubicBezTo>
                    <a:pt x="3" y="8"/>
                    <a:pt x="3" y="8"/>
                    <a:pt x="3" y="9"/>
                  </a:cubicBezTo>
                  <a:cubicBezTo>
                    <a:pt x="3" y="9"/>
                    <a:pt x="3" y="9"/>
                    <a:pt x="3" y="9"/>
                  </a:cubicBezTo>
                  <a:cubicBezTo>
                    <a:pt x="3" y="10"/>
                    <a:pt x="3" y="10"/>
                    <a:pt x="3" y="10"/>
                  </a:cubicBezTo>
                  <a:cubicBezTo>
                    <a:pt x="3" y="10"/>
                    <a:pt x="3" y="11"/>
                    <a:pt x="3" y="10"/>
                  </a:cubicBezTo>
                  <a:cubicBezTo>
                    <a:pt x="3" y="10"/>
                    <a:pt x="2" y="10"/>
                    <a:pt x="2" y="9"/>
                  </a:cubicBezTo>
                  <a:cubicBezTo>
                    <a:pt x="2" y="9"/>
                    <a:pt x="2" y="9"/>
                    <a:pt x="2" y="9"/>
                  </a:cubicBezTo>
                  <a:cubicBezTo>
                    <a:pt x="2" y="8"/>
                    <a:pt x="2" y="8"/>
                    <a:pt x="1" y="7"/>
                  </a:cubicBezTo>
                  <a:cubicBezTo>
                    <a:pt x="1" y="7"/>
                    <a:pt x="1" y="6"/>
                    <a:pt x="1" y="6"/>
                  </a:cubicBezTo>
                  <a:cubicBezTo>
                    <a:pt x="1" y="6"/>
                    <a:pt x="1" y="5"/>
                    <a:pt x="1" y="5"/>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 name="Freeform 11">
              <a:extLst>
                <a:ext uri="{FF2B5EF4-FFF2-40B4-BE49-F238E27FC236}">
                  <a16:creationId xmlns:a16="http://schemas.microsoft.com/office/drawing/2014/main" id="{D82D6369-E8F0-DC9B-5718-0563BDDC7EB2}"/>
                </a:ext>
              </a:extLst>
            </p:cNvPr>
            <p:cNvSpPr>
              <a:spLocks/>
            </p:cNvSpPr>
            <p:nvPr/>
          </p:nvSpPr>
          <p:spPr bwMode="auto">
            <a:xfrm>
              <a:off x="4224944" y="3902887"/>
              <a:ext cx="71805" cy="88127"/>
            </a:xfrm>
            <a:custGeom>
              <a:avLst/>
              <a:gdLst>
                <a:gd name="T0" fmla="*/ 8 w 54"/>
                <a:gd name="T1" fmla="*/ 25 h 70"/>
                <a:gd name="T2" fmla="*/ 10 w 54"/>
                <a:gd name="T3" fmla="*/ 20 h 70"/>
                <a:gd name="T4" fmla="*/ 12 w 54"/>
                <a:gd name="T5" fmla="*/ 21 h 70"/>
                <a:gd name="T6" fmla="*/ 14 w 54"/>
                <a:gd name="T7" fmla="*/ 20 h 70"/>
                <a:gd name="T8" fmla="*/ 17 w 54"/>
                <a:gd name="T9" fmla="*/ 20 h 70"/>
                <a:gd name="T10" fmla="*/ 19 w 54"/>
                <a:gd name="T11" fmla="*/ 16 h 70"/>
                <a:gd name="T12" fmla="*/ 19 w 54"/>
                <a:gd name="T13" fmla="*/ 13 h 70"/>
                <a:gd name="T14" fmla="*/ 20 w 54"/>
                <a:gd name="T15" fmla="*/ 12 h 70"/>
                <a:gd name="T16" fmla="*/ 22 w 54"/>
                <a:gd name="T17" fmla="*/ 11 h 70"/>
                <a:gd name="T18" fmla="*/ 26 w 54"/>
                <a:gd name="T19" fmla="*/ 12 h 70"/>
                <a:gd name="T20" fmla="*/ 27 w 54"/>
                <a:gd name="T21" fmla="*/ 10 h 70"/>
                <a:gd name="T22" fmla="*/ 31 w 54"/>
                <a:gd name="T23" fmla="*/ 9 h 70"/>
                <a:gd name="T24" fmla="*/ 32 w 54"/>
                <a:gd name="T25" fmla="*/ 7 h 70"/>
                <a:gd name="T26" fmla="*/ 33 w 54"/>
                <a:gd name="T27" fmla="*/ 5 h 70"/>
                <a:gd name="T28" fmla="*/ 38 w 54"/>
                <a:gd name="T29" fmla="*/ 6 h 70"/>
                <a:gd name="T30" fmla="*/ 36 w 54"/>
                <a:gd name="T31" fmla="*/ 2 h 70"/>
                <a:gd name="T32" fmla="*/ 37 w 54"/>
                <a:gd name="T33" fmla="*/ 2 h 70"/>
                <a:gd name="T34" fmla="*/ 38 w 54"/>
                <a:gd name="T35" fmla="*/ 1 h 70"/>
                <a:gd name="T36" fmla="*/ 40 w 54"/>
                <a:gd name="T37" fmla="*/ 3 h 70"/>
                <a:gd name="T38" fmla="*/ 44 w 54"/>
                <a:gd name="T39" fmla="*/ 4 h 70"/>
                <a:gd name="T40" fmla="*/ 48 w 54"/>
                <a:gd name="T41" fmla="*/ 9 h 70"/>
                <a:gd name="T42" fmla="*/ 48 w 54"/>
                <a:gd name="T43" fmla="*/ 10 h 70"/>
                <a:gd name="T44" fmla="*/ 53 w 54"/>
                <a:gd name="T45" fmla="*/ 16 h 70"/>
                <a:gd name="T46" fmla="*/ 51 w 54"/>
                <a:gd name="T47" fmla="*/ 15 h 70"/>
                <a:gd name="T48" fmla="*/ 49 w 54"/>
                <a:gd name="T49" fmla="*/ 16 h 70"/>
                <a:gd name="T50" fmla="*/ 48 w 54"/>
                <a:gd name="T51" fmla="*/ 17 h 70"/>
                <a:gd name="T52" fmla="*/ 46 w 54"/>
                <a:gd name="T53" fmla="*/ 17 h 70"/>
                <a:gd name="T54" fmla="*/ 45 w 54"/>
                <a:gd name="T55" fmla="*/ 18 h 70"/>
                <a:gd name="T56" fmla="*/ 44 w 54"/>
                <a:gd name="T57" fmla="*/ 18 h 70"/>
                <a:gd name="T58" fmla="*/ 42 w 54"/>
                <a:gd name="T59" fmla="*/ 19 h 70"/>
                <a:gd name="T60" fmla="*/ 41 w 54"/>
                <a:gd name="T61" fmla="*/ 20 h 70"/>
                <a:gd name="T62" fmla="*/ 40 w 54"/>
                <a:gd name="T63" fmla="*/ 22 h 70"/>
                <a:gd name="T64" fmla="*/ 40 w 54"/>
                <a:gd name="T65" fmla="*/ 23 h 70"/>
                <a:gd name="T66" fmla="*/ 38 w 54"/>
                <a:gd name="T67" fmla="*/ 24 h 70"/>
                <a:gd name="T68" fmla="*/ 37 w 54"/>
                <a:gd name="T69" fmla="*/ 25 h 70"/>
                <a:gd name="T70" fmla="*/ 35 w 54"/>
                <a:gd name="T71" fmla="*/ 28 h 70"/>
                <a:gd name="T72" fmla="*/ 34 w 54"/>
                <a:gd name="T73" fmla="*/ 28 h 70"/>
                <a:gd name="T74" fmla="*/ 31 w 54"/>
                <a:gd name="T75" fmla="*/ 28 h 70"/>
                <a:gd name="T76" fmla="*/ 30 w 54"/>
                <a:gd name="T77" fmla="*/ 31 h 70"/>
                <a:gd name="T78" fmla="*/ 27 w 54"/>
                <a:gd name="T79" fmla="*/ 33 h 70"/>
                <a:gd name="T80" fmla="*/ 23 w 54"/>
                <a:gd name="T81" fmla="*/ 34 h 70"/>
                <a:gd name="T82" fmla="*/ 24 w 54"/>
                <a:gd name="T83" fmla="*/ 36 h 70"/>
                <a:gd name="T84" fmla="*/ 26 w 54"/>
                <a:gd name="T85" fmla="*/ 67 h 70"/>
                <a:gd name="T86" fmla="*/ 12 w 54"/>
                <a:gd name="T87" fmla="*/ 67 h 70"/>
                <a:gd name="T88" fmla="*/ 10 w 54"/>
                <a:gd name="T89" fmla="*/ 68 h 70"/>
                <a:gd name="T90" fmla="*/ 9 w 54"/>
                <a:gd name="T91" fmla="*/ 68 h 70"/>
                <a:gd name="T92" fmla="*/ 7 w 54"/>
                <a:gd name="T93" fmla="*/ 67 h 70"/>
                <a:gd name="T94" fmla="*/ 8 w 54"/>
                <a:gd name="T95" fmla="*/ 64 h 70"/>
                <a:gd name="T96" fmla="*/ 7 w 54"/>
                <a:gd name="T97" fmla="*/ 62 h 70"/>
                <a:gd name="T98" fmla="*/ 8 w 54"/>
                <a:gd name="T99" fmla="*/ 58 h 70"/>
                <a:gd name="T100" fmla="*/ 11 w 54"/>
                <a:gd name="T101" fmla="*/ 57 h 70"/>
                <a:gd name="T102" fmla="*/ 11 w 54"/>
                <a:gd name="T103" fmla="*/ 55 h 70"/>
                <a:gd name="T104" fmla="*/ 10 w 54"/>
                <a:gd name="T105" fmla="*/ 51 h 70"/>
                <a:gd name="T106" fmla="*/ 8 w 54"/>
                <a:gd name="T107" fmla="*/ 47 h 70"/>
                <a:gd name="T108" fmla="*/ 7 w 54"/>
                <a:gd name="T109" fmla="*/ 44 h 70"/>
                <a:gd name="T110" fmla="*/ 7 w 54"/>
                <a:gd name="T111" fmla="*/ 42 h 70"/>
                <a:gd name="T112" fmla="*/ 3 w 54"/>
                <a:gd name="T113"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 h="70">
                  <a:moveTo>
                    <a:pt x="0" y="32"/>
                  </a:moveTo>
                  <a:cubicBezTo>
                    <a:pt x="8" y="25"/>
                    <a:pt x="8" y="25"/>
                    <a:pt x="8" y="25"/>
                  </a:cubicBezTo>
                  <a:cubicBezTo>
                    <a:pt x="8" y="25"/>
                    <a:pt x="9" y="23"/>
                    <a:pt x="9" y="23"/>
                  </a:cubicBezTo>
                  <a:cubicBezTo>
                    <a:pt x="9" y="22"/>
                    <a:pt x="10" y="20"/>
                    <a:pt x="10" y="20"/>
                  </a:cubicBezTo>
                  <a:cubicBezTo>
                    <a:pt x="10" y="20"/>
                    <a:pt x="10" y="21"/>
                    <a:pt x="11" y="21"/>
                  </a:cubicBezTo>
                  <a:cubicBezTo>
                    <a:pt x="12" y="20"/>
                    <a:pt x="12" y="21"/>
                    <a:pt x="12" y="21"/>
                  </a:cubicBezTo>
                  <a:cubicBezTo>
                    <a:pt x="12" y="21"/>
                    <a:pt x="12" y="21"/>
                    <a:pt x="12" y="21"/>
                  </a:cubicBezTo>
                  <a:cubicBezTo>
                    <a:pt x="12" y="21"/>
                    <a:pt x="13" y="21"/>
                    <a:pt x="14" y="20"/>
                  </a:cubicBezTo>
                  <a:cubicBezTo>
                    <a:pt x="15" y="20"/>
                    <a:pt x="14" y="21"/>
                    <a:pt x="15" y="21"/>
                  </a:cubicBezTo>
                  <a:cubicBezTo>
                    <a:pt x="15" y="21"/>
                    <a:pt x="16" y="21"/>
                    <a:pt x="17" y="20"/>
                  </a:cubicBezTo>
                  <a:cubicBezTo>
                    <a:pt x="17" y="20"/>
                    <a:pt x="17" y="19"/>
                    <a:pt x="17" y="19"/>
                  </a:cubicBezTo>
                  <a:cubicBezTo>
                    <a:pt x="17" y="19"/>
                    <a:pt x="19" y="17"/>
                    <a:pt x="19" y="16"/>
                  </a:cubicBezTo>
                  <a:cubicBezTo>
                    <a:pt x="19" y="16"/>
                    <a:pt x="19" y="16"/>
                    <a:pt x="19" y="15"/>
                  </a:cubicBezTo>
                  <a:cubicBezTo>
                    <a:pt x="20" y="15"/>
                    <a:pt x="19" y="14"/>
                    <a:pt x="19" y="13"/>
                  </a:cubicBezTo>
                  <a:cubicBezTo>
                    <a:pt x="19" y="13"/>
                    <a:pt x="19" y="13"/>
                    <a:pt x="19" y="12"/>
                  </a:cubicBezTo>
                  <a:cubicBezTo>
                    <a:pt x="19" y="11"/>
                    <a:pt x="20" y="12"/>
                    <a:pt x="20" y="12"/>
                  </a:cubicBezTo>
                  <a:cubicBezTo>
                    <a:pt x="20" y="12"/>
                    <a:pt x="20" y="11"/>
                    <a:pt x="21" y="11"/>
                  </a:cubicBezTo>
                  <a:cubicBezTo>
                    <a:pt x="22" y="11"/>
                    <a:pt x="22" y="11"/>
                    <a:pt x="22" y="11"/>
                  </a:cubicBezTo>
                  <a:cubicBezTo>
                    <a:pt x="23" y="11"/>
                    <a:pt x="23" y="10"/>
                    <a:pt x="24" y="10"/>
                  </a:cubicBezTo>
                  <a:cubicBezTo>
                    <a:pt x="25" y="10"/>
                    <a:pt x="26" y="12"/>
                    <a:pt x="26" y="12"/>
                  </a:cubicBezTo>
                  <a:cubicBezTo>
                    <a:pt x="26" y="11"/>
                    <a:pt x="26" y="11"/>
                    <a:pt x="26" y="11"/>
                  </a:cubicBezTo>
                  <a:cubicBezTo>
                    <a:pt x="26" y="11"/>
                    <a:pt x="27" y="11"/>
                    <a:pt x="27" y="10"/>
                  </a:cubicBezTo>
                  <a:cubicBezTo>
                    <a:pt x="27" y="10"/>
                    <a:pt x="28" y="9"/>
                    <a:pt x="28" y="9"/>
                  </a:cubicBezTo>
                  <a:cubicBezTo>
                    <a:pt x="29" y="9"/>
                    <a:pt x="31" y="9"/>
                    <a:pt x="31" y="9"/>
                  </a:cubicBezTo>
                  <a:cubicBezTo>
                    <a:pt x="32" y="8"/>
                    <a:pt x="32" y="8"/>
                    <a:pt x="32" y="8"/>
                  </a:cubicBezTo>
                  <a:cubicBezTo>
                    <a:pt x="32" y="8"/>
                    <a:pt x="32" y="8"/>
                    <a:pt x="32" y="7"/>
                  </a:cubicBezTo>
                  <a:cubicBezTo>
                    <a:pt x="32" y="7"/>
                    <a:pt x="33" y="7"/>
                    <a:pt x="33" y="7"/>
                  </a:cubicBezTo>
                  <a:cubicBezTo>
                    <a:pt x="34" y="7"/>
                    <a:pt x="33" y="6"/>
                    <a:pt x="33" y="5"/>
                  </a:cubicBezTo>
                  <a:cubicBezTo>
                    <a:pt x="34" y="4"/>
                    <a:pt x="35" y="5"/>
                    <a:pt x="36" y="6"/>
                  </a:cubicBezTo>
                  <a:cubicBezTo>
                    <a:pt x="37" y="6"/>
                    <a:pt x="36" y="6"/>
                    <a:pt x="38" y="6"/>
                  </a:cubicBezTo>
                  <a:cubicBezTo>
                    <a:pt x="39" y="6"/>
                    <a:pt x="38" y="5"/>
                    <a:pt x="38" y="5"/>
                  </a:cubicBezTo>
                  <a:cubicBezTo>
                    <a:pt x="38" y="4"/>
                    <a:pt x="37" y="4"/>
                    <a:pt x="36" y="2"/>
                  </a:cubicBezTo>
                  <a:cubicBezTo>
                    <a:pt x="35" y="1"/>
                    <a:pt x="36" y="2"/>
                    <a:pt x="36" y="2"/>
                  </a:cubicBezTo>
                  <a:cubicBezTo>
                    <a:pt x="36" y="2"/>
                    <a:pt x="36" y="2"/>
                    <a:pt x="37" y="2"/>
                  </a:cubicBezTo>
                  <a:cubicBezTo>
                    <a:pt x="38" y="2"/>
                    <a:pt x="37" y="2"/>
                    <a:pt x="37" y="1"/>
                  </a:cubicBezTo>
                  <a:cubicBezTo>
                    <a:pt x="37" y="0"/>
                    <a:pt x="38" y="1"/>
                    <a:pt x="38" y="1"/>
                  </a:cubicBezTo>
                  <a:cubicBezTo>
                    <a:pt x="38" y="1"/>
                    <a:pt x="39" y="2"/>
                    <a:pt x="39" y="3"/>
                  </a:cubicBezTo>
                  <a:cubicBezTo>
                    <a:pt x="40" y="4"/>
                    <a:pt x="40" y="3"/>
                    <a:pt x="40" y="3"/>
                  </a:cubicBezTo>
                  <a:cubicBezTo>
                    <a:pt x="41" y="3"/>
                    <a:pt x="41" y="3"/>
                    <a:pt x="41" y="3"/>
                  </a:cubicBezTo>
                  <a:cubicBezTo>
                    <a:pt x="41" y="3"/>
                    <a:pt x="43" y="4"/>
                    <a:pt x="44" y="4"/>
                  </a:cubicBezTo>
                  <a:cubicBezTo>
                    <a:pt x="44" y="5"/>
                    <a:pt x="46" y="6"/>
                    <a:pt x="46" y="6"/>
                  </a:cubicBezTo>
                  <a:cubicBezTo>
                    <a:pt x="46" y="6"/>
                    <a:pt x="47" y="8"/>
                    <a:pt x="48" y="9"/>
                  </a:cubicBezTo>
                  <a:cubicBezTo>
                    <a:pt x="50" y="11"/>
                    <a:pt x="48" y="10"/>
                    <a:pt x="48" y="10"/>
                  </a:cubicBezTo>
                  <a:cubicBezTo>
                    <a:pt x="48" y="10"/>
                    <a:pt x="48" y="10"/>
                    <a:pt x="48" y="10"/>
                  </a:cubicBezTo>
                  <a:cubicBezTo>
                    <a:pt x="54" y="15"/>
                    <a:pt x="54" y="15"/>
                    <a:pt x="54" y="15"/>
                  </a:cubicBezTo>
                  <a:cubicBezTo>
                    <a:pt x="53" y="16"/>
                    <a:pt x="53" y="16"/>
                    <a:pt x="53" y="16"/>
                  </a:cubicBezTo>
                  <a:cubicBezTo>
                    <a:pt x="53" y="16"/>
                    <a:pt x="52" y="16"/>
                    <a:pt x="52" y="15"/>
                  </a:cubicBezTo>
                  <a:cubicBezTo>
                    <a:pt x="51" y="15"/>
                    <a:pt x="51" y="14"/>
                    <a:pt x="51" y="15"/>
                  </a:cubicBezTo>
                  <a:cubicBezTo>
                    <a:pt x="51" y="15"/>
                    <a:pt x="51" y="15"/>
                    <a:pt x="51" y="16"/>
                  </a:cubicBezTo>
                  <a:cubicBezTo>
                    <a:pt x="51" y="16"/>
                    <a:pt x="50" y="16"/>
                    <a:pt x="49" y="16"/>
                  </a:cubicBezTo>
                  <a:cubicBezTo>
                    <a:pt x="49" y="16"/>
                    <a:pt x="49" y="16"/>
                    <a:pt x="48" y="16"/>
                  </a:cubicBezTo>
                  <a:cubicBezTo>
                    <a:pt x="48" y="16"/>
                    <a:pt x="48" y="17"/>
                    <a:pt x="48" y="17"/>
                  </a:cubicBezTo>
                  <a:cubicBezTo>
                    <a:pt x="47" y="17"/>
                    <a:pt x="48" y="17"/>
                    <a:pt x="47" y="17"/>
                  </a:cubicBezTo>
                  <a:cubicBezTo>
                    <a:pt x="47" y="17"/>
                    <a:pt x="47" y="17"/>
                    <a:pt x="46" y="17"/>
                  </a:cubicBezTo>
                  <a:cubicBezTo>
                    <a:pt x="46" y="17"/>
                    <a:pt x="46" y="17"/>
                    <a:pt x="46" y="17"/>
                  </a:cubicBezTo>
                  <a:cubicBezTo>
                    <a:pt x="46" y="18"/>
                    <a:pt x="45" y="18"/>
                    <a:pt x="45" y="18"/>
                  </a:cubicBezTo>
                  <a:cubicBezTo>
                    <a:pt x="45" y="18"/>
                    <a:pt x="45" y="18"/>
                    <a:pt x="45" y="18"/>
                  </a:cubicBezTo>
                  <a:cubicBezTo>
                    <a:pt x="44" y="18"/>
                    <a:pt x="45" y="18"/>
                    <a:pt x="44" y="18"/>
                  </a:cubicBezTo>
                  <a:cubicBezTo>
                    <a:pt x="43" y="18"/>
                    <a:pt x="43" y="18"/>
                    <a:pt x="43" y="19"/>
                  </a:cubicBezTo>
                  <a:cubicBezTo>
                    <a:pt x="42" y="19"/>
                    <a:pt x="43" y="20"/>
                    <a:pt x="42" y="19"/>
                  </a:cubicBezTo>
                  <a:cubicBezTo>
                    <a:pt x="41" y="19"/>
                    <a:pt x="42" y="18"/>
                    <a:pt x="41" y="19"/>
                  </a:cubicBezTo>
                  <a:cubicBezTo>
                    <a:pt x="41" y="20"/>
                    <a:pt x="41" y="20"/>
                    <a:pt x="41" y="20"/>
                  </a:cubicBezTo>
                  <a:cubicBezTo>
                    <a:pt x="41" y="20"/>
                    <a:pt x="40" y="21"/>
                    <a:pt x="40" y="21"/>
                  </a:cubicBezTo>
                  <a:cubicBezTo>
                    <a:pt x="40" y="22"/>
                    <a:pt x="40" y="22"/>
                    <a:pt x="40" y="22"/>
                  </a:cubicBezTo>
                  <a:cubicBezTo>
                    <a:pt x="40" y="22"/>
                    <a:pt x="40" y="23"/>
                    <a:pt x="40" y="23"/>
                  </a:cubicBezTo>
                  <a:cubicBezTo>
                    <a:pt x="40" y="23"/>
                    <a:pt x="40" y="23"/>
                    <a:pt x="40" y="23"/>
                  </a:cubicBezTo>
                  <a:cubicBezTo>
                    <a:pt x="40" y="23"/>
                    <a:pt x="40" y="23"/>
                    <a:pt x="39" y="24"/>
                  </a:cubicBezTo>
                  <a:cubicBezTo>
                    <a:pt x="39" y="24"/>
                    <a:pt x="38" y="24"/>
                    <a:pt x="38" y="24"/>
                  </a:cubicBezTo>
                  <a:cubicBezTo>
                    <a:pt x="38" y="24"/>
                    <a:pt x="38" y="25"/>
                    <a:pt x="37" y="25"/>
                  </a:cubicBezTo>
                  <a:cubicBezTo>
                    <a:pt x="37" y="25"/>
                    <a:pt x="37" y="24"/>
                    <a:pt x="37" y="25"/>
                  </a:cubicBezTo>
                  <a:cubicBezTo>
                    <a:pt x="36" y="26"/>
                    <a:pt x="36" y="25"/>
                    <a:pt x="36" y="26"/>
                  </a:cubicBezTo>
                  <a:cubicBezTo>
                    <a:pt x="35" y="27"/>
                    <a:pt x="35" y="28"/>
                    <a:pt x="35" y="28"/>
                  </a:cubicBezTo>
                  <a:cubicBezTo>
                    <a:pt x="35" y="28"/>
                    <a:pt x="35" y="28"/>
                    <a:pt x="35" y="28"/>
                  </a:cubicBezTo>
                  <a:cubicBezTo>
                    <a:pt x="34" y="28"/>
                    <a:pt x="34" y="29"/>
                    <a:pt x="34" y="28"/>
                  </a:cubicBezTo>
                  <a:cubicBezTo>
                    <a:pt x="33" y="28"/>
                    <a:pt x="33" y="28"/>
                    <a:pt x="32" y="28"/>
                  </a:cubicBezTo>
                  <a:cubicBezTo>
                    <a:pt x="32" y="28"/>
                    <a:pt x="31" y="28"/>
                    <a:pt x="31" y="28"/>
                  </a:cubicBezTo>
                  <a:cubicBezTo>
                    <a:pt x="30" y="29"/>
                    <a:pt x="31" y="28"/>
                    <a:pt x="30" y="30"/>
                  </a:cubicBezTo>
                  <a:cubicBezTo>
                    <a:pt x="30" y="31"/>
                    <a:pt x="31" y="31"/>
                    <a:pt x="30" y="31"/>
                  </a:cubicBezTo>
                  <a:cubicBezTo>
                    <a:pt x="29" y="32"/>
                    <a:pt x="29" y="33"/>
                    <a:pt x="28" y="33"/>
                  </a:cubicBezTo>
                  <a:cubicBezTo>
                    <a:pt x="28" y="33"/>
                    <a:pt x="28" y="33"/>
                    <a:pt x="27" y="33"/>
                  </a:cubicBezTo>
                  <a:cubicBezTo>
                    <a:pt x="26" y="33"/>
                    <a:pt x="25" y="33"/>
                    <a:pt x="24" y="33"/>
                  </a:cubicBezTo>
                  <a:cubicBezTo>
                    <a:pt x="24" y="34"/>
                    <a:pt x="23" y="34"/>
                    <a:pt x="23" y="34"/>
                  </a:cubicBezTo>
                  <a:cubicBezTo>
                    <a:pt x="23" y="34"/>
                    <a:pt x="22" y="35"/>
                    <a:pt x="23" y="35"/>
                  </a:cubicBezTo>
                  <a:cubicBezTo>
                    <a:pt x="23" y="36"/>
                    <a:pt x="24" y="36"/>
                    <a:pt x="24" y="36"/>
                  </a:cubicBezTo>
                  <a:cubicBezTo>
                    <a:pt x="25" y="37"/>
                    <a:pt x="27" y="37"/>
                    <a:pt x="26" y="38"/>
                  </a:cubicBezTo>
                  <a:cubicBezTo>
                    <a:pt x="26" y="38"/>
                    <a:pt x="26" y="67"/>
                    <a:pt x="26" y="67"/>
                  </a:cubicBezTo>
                  <a:cubicBezTo>
                    <a:pt x="13" y="67"/>
                    <a:pt x="13" y="67"/>
                    <a:pt x="13" y="67"/>
                  </a:cubicBezTo>
                  <a:cubicBezTo>
                    <a:pt x="13" y="67"/>
                    <a:pt x="13" y="67"/>
                    <a:pt x="12" y="67"/>
                  </a:cubicBezTo>
                  <a:cubicBezTo>
                    <a:pt x="12" y="68"/>
                    <a:pt x="11" y="68"/>
                    <a:pt x="11" y="68"/>
                  </a:cubicBezTo>
                  <a:cubicBezTo>
                    <a:pt x="11" y="68"/>
                    <a:pt x="10" y="68"/>
                    <a:pt x="10" y="68"/>
                  </a:cubicBezTo>
                  <a:cubicBezTo>
                    <a:pt x="9" y="69"/>
                    <a:pt x="10" y="70"/>
                    <a:pt x="10" y="70"/>
                  </a:cubicBezTo>
                  <a:cubicBezTo>
                    <a:pt x="9" y="68"/>
                    <a:pt x="9" y="68"/>
                    <a:pt x="9" y="68"/>
                  </a:cubicBezTo>
                  <a:cubicBezTo>
                    <a:pt x="9" y="68"/>
                    <a:pt x="9" y="68"/>
                    <a:pt x="8" y="68"/>
                  </a:cubicBezTo>
                  <a:cubicBezTo>
                    <a:pt x="8" y="67"/>
                    <a:pt x="7" y="67"/>
                    <a:pt x="7" y="67"/>
                  </a:cubicBezTo>
                  <a:cubicBezTo>
                    <a:pt x="7" y="67"/>
                    <a:pt x="7" y="67"/>
                    <a:pt x="7" y="66"/>
                  </a:cubicBezTo>
                  <a:cubicBezTo>
                    <a:pt x="7" y="66"/>
                    <a:pt x="8" y="64"/>
                    <a:pt x="8" y="64"/>
                  </a:cubicBezTo>
                  <a:cubicBezTo>
                    <a:pt x="7" y="63"/>
                    <a:pt x="7" y="63"/>
                    <a:pt x="7" y="63"/>
                  </a:cubicBezTo>
                  <a:cubicBezTo>
                    <a:pt x="7" y="63"/>
                    <a:pt x="7" y="62"/>
                    <a:pt x="7" y="62"/>
                  </a:cubicBezTo>
                  <a:cubicBezTo>
                    <a:pt x="7" y="62"/>
                    <a:pt x="7" y="61"/>
                    <a:pt x="7" y="60"/>
                  </a:cubicBezTo>
                  <a:cubicBezTo>
                    <a:pt x="8" y="60"/>
                    <a:pt x="8" y="59"/>
                    <a:pt x="8" y="58"/>
                  </a:cubicBezTo>
                  <a:cubicBezTo>
                    <a:pt x="9" y="58"/>
                    <a:pt x="8" y="57"/>
                    <a:pt x="9" y="57"/>
                  </a:cubicBezTo>
                  <a:cubicBezTo>
                    <a:pt x="10" y="57"/>
                    <a:pt x="11" y="58"/>
                    <a:pt x="11" y="57"/>
                  </a:cubicBezTo>
                  <a:cubicBezTo>
                    <a:pt x="11" y="57"/>
                    <a:pt x="12" y="57"/>
                    <a:pt x="11" y="57"/>
                  </a:cubicBezTo>
                  <a:cubicBezTo>
                    <a:pt x="11" y="56"/>
                    <a:pt x="11" y="56"/>
                    <a:pt x="11" y="55"/>
                  </a:cubicBezTo>
                  <a:cubicBezTo>
                    <a:pt x="11" y="55"/>
                    <a:pt x="11" y="55"/>
                    <a:pt x="11" y="54"/>
                  </a:cubicBezTo>
                  <a:cubicBezTo>
                    <a:pt x="11" y="53"/>
                    <a:pt x="10" y="52"/>
                    <a:pt x="10" y="51"/>
                  </a:cubicBezTo>
                  <a:cubicBezTo>
                    <a:pt x="9" y="50"/>
                    <a:pt x="9" y="50"/>
                    <a:pt x="9" y="49"/>
                  </a:cubicBezTo>
                  <a:cubicBezTo>
                    <a:pt x="8" y="48"/>
                    <a:pt x="8" y="47"/>
                    <a:pt x="8" y="47"/>
                  </a:cubicBezTo>
                  <a:cubicBezTo>
                    <a:pt x="9" y="46"/>
                    <a:pt x="9" y="46"/>
                    <a:pt x="9" y="46"/>
                  </a:cubicBezTo>
                  <a:cubicBezTo>
                    <a:pt x="7" y="44"/>
                    <a:pt x="7" y="44"/>
                    <a:pt x="7" y="44"/>
                  </a:cubicBezTo>
                  <a:cubicBezTo>
                    <a:pt x="7" y="44"/>
                    <a:pt x="7" y="43"/>
                    <a:pt x="7" y="43"/>
                  </a:cubicBezTo>
                  <a:cubicBezTo>
                    <a:pt x="7" y="42"/>
                    <a:pt x="7" y="42"/>
                    <a:pt x="7" y="42"/>
                  </a:cubicBezTo>
                  <a:cubicBezTo>
                    <a:pt x="7" y="42"/>
                    <a:pt x="7" y="42"/>
                    <a:pt x="7" y="41"/>
                  </a:cubicBezTo>
                  <a:cubicBezTo>
                    <a:pt x="6" y="40"/>
                    <a:pt x="3" y="36"/>
                    <a:pt x="3" y="36"/>
                  </a:cubicBezTo>
                  <a:lnTo>
                    <a:pt x="0" y="32"/>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9" name="Freeform 12">
              <a:extLst>
                <a:ext uri="{FF2B5EF4-FFF2-40B4-BE49-F238E27FC236}">
                  <a16:creationId xmlns:a16="http://schemas.microsoft.com/office/drawing/2014/main" id="{1F7C0B30-18C0-02A9-6875-6C3F47A436A8}"/>
                </a:ext>
              </a:extLst>
            </p:cNvPr>
            <p:cNvSpPr>
              <a:spLocks/>
            </p:cNvSpPr>
            <p:nvPr/>
          </p:nvSpPr>
          <p:spPr bwMode="auto">
            <a:xfrm>
              <a:off x="4206992" y="3991015"/>
              <a:ext cx="801828" cy="759566"/>
            </a:xfrm>
            <a:custGeom>
              <a:avLst/>
              <a:gdLst>
                <a:gd name="T0" fmla="*/ 556 w 604"/>
                <a:gd name="T1" fmla="*/ 261 h 611"/>
                <a:gd name="T2" fmla="*/ 519 w 604"/>
                <a:gd name="T3" fmla="*/ 267 h 611"/>
                <a:gd name="T4" fmla="*/ 518 w 604"/>
                <a:gd name="T5" fmla="*/ 235 h 611"/>
                <a:gd name="T6" fmla="*/ 508 w 604"/>
                <a:gd name="T7" fmla="*/ 200 h 611"/>
                <a:gd name="T8" fmla="*/ 496 w 604"/>
                <a:gd name="T9" fmla="*/ 166 h 611"/>
                <a:gd name="T10" fmla="*/ 498 w 604"/>
                <a:gd name="T11" fmla="*/ 125 h 611"/>
                <a:gd name="T12" fmla="*/ 492 w 604"/>
                <a:gd name="T13" fmla="*/ 94 h 611"/>
                <a:gd name="T14" fmla="*/ 431 w 604"/>
                <a:gd name="T15" fmla="*/ 69 h 611"/>
                <a:gd name="T16" fmla="*/ 381 w 604"/>
                <a:gd name="T17" fmla="*/ 68 h 611"/>
                <a:gd name="T18" fmla="*/ 374 w 604"/>
                <a:gd name="T19" fmla="*/ 99 h 611"/>
                <a:gd name="T20" fmla="*/ 315 w 604"/>
                <a:gd name="T21" fmla="*/ 108 h 611"/>
                <a:gd name="T22" fmla="*/ 283 w 604"/>
                <a:gd name="T23" fmla="*/ 112 h 611"/>
                <a:gd name="T24" fmla="*/ 275 w 604"/>
                <a:gd name="T25" fmla="*/ 94 h 611"/>
                <a:gd name="T26" fmla="*/ 264 w 604"/>
                <a:gd name="T27" fmla="*/ 76 h 611"/>
                <a:gd name="T28" fmla="*/ 257 w 604"/>
                <a:gd name="T29" fmla="*/ 61 h 611"/>
                <a:gd name="T30" fmla="*/ 248 w 604"/>
                <a:gd name="T31" fmla="*/ 44 h 611"/>
                <a:gd name="T32" fmla="*/ 243 w 604"/>
                <a:gd name="T33" fmla="*/ 25 h 611"/>
                <a:gd name="T34" fmla="*/ 241 w 604"/>
                <a:gd name="T35" fmla="*/ 13 h 611"/>
                <a:gd name="T36" fmla="*/ 235 w 604"/>
                <a:gd name="T37" fmla="*/ 2 h 611"/>
                <a:gd name="T38" fmla="*/ 165 w 604"/>
                <a:gd name="T39" fmla="*/ 2 h 611"/>
                <a:gd name="T40" fmla="*/ 123 w 604"/>
                <a:gd name="T41" fmla="*/ 3 h 611"/>
                <a:gd name="T42" fmla="*/ 101 w 604"/>
                <a:gd name="T43" fmla="*/ 2 h 611"/>
                <a:gd name="T44" fmla="*/ 72 w 604"/>
                <a:gd name="T45" fmla="*/ 2 h 611"/>
                <a:gd name="T46" fmla="*/ 50 w 604"/>
                <a:gd name="T47" fmla="*/ 7 h 611"/>
                <a:gd name="T48" fmla="*/ 31 w 604"/>
                <a:gd name="T49" fmla="*/ 14 h 611"/>
                <a:gd name="T50" fmla="*/ 35 w 604"/>
                <a:gd name="T51" fmla="*/ 27 h 611"/>
                <a:gd name="T52" fmla="*/ 57 w 604"/>
                <a:gd name="T53" fmla="*/ 73 h 611"/>
                <a:gd name="T54" fmla="*/ 69 w 604"/>
                <a:gd name="T55" fmla="*/ 100 h 611"/>
                <a:gd name="T56" fmla="*/ 82 w 604"/>
                <a:gd name="T57" fmla="*/ 128 h 611"/>
                <a:gd name="T58" fmla="*/ 73 w 604"/>
                <a:gd name="T59" fmla="*/ 147 h 611"/>
                <a:gd name="T60" fmla="*/ 63 w 604"/>
                <a:gd name="T61" fmla="*/ 159 h 611"/>
                <a:gd name="T62" fmla="*/ 66 w 604"/>
                <a:gd name="T63" fmla="*/ 153 h 611"/>
                <a:gd name="T64" fmla="*/ 70 w 604"/>
                <a:gd name="T65" fmla="*/ 174 h 611"/>
                <a:gd name="T66" fmla="*/ 78 w 604"/>
                <a:gd name="T67" fmla="*/ 201 h 611"/>
                <a:gd name="T68" fmla="*/ 91 w 604"/>
                <a:gd name="T69" fmla="*/ 228 h 611"/>
                <a:gd name="T70" fmla="*/ 102 w 604"/>
                <a:gd name="T71" fmla="*/ 272 h 611"/>
                <a:gd name="T72" fmla="*/ 100 w 604"/>
                <a:gd name="T73" fmla="*/ 302 h 611"/>
                <a:gd name="T74" fmla="*/ 82 w 604"/>
                <a:gd name="T75" fmla="*/ 335 h 611"/>
                <a:gd name="T76" fmla="*/ 60 w 604"/>
                <a:gd name="T77" fmla="*/ 351 h 611"/>
                <a:gd name="T78" fmla="*/ 46 w 604"/>
                <a:gd name="T79" fmla="*/ 370 h 611"/>
                <a:gd name="T80" fmla="*/ 40 w 604"/>
                <a:gd name="T81" fmla="*/ 393 h 611"/>
                <a:gd name="T82" fmla="*/ 31 w 604"/>
                <a:gd name="T83" fmla="*/ 419 h 611"/>
                <a:gd name="T84" fmla="*/ 24 w 604"/>
                <a:gd name="T85" fmla="*/ 449 h 611"/>
                <a:gd name="T86" fmla="*/ 16 w 604"/>
                <a:gd name="T87" fmla="*/ 479 h 611"/>
                <a:gd name="T88" fmla="*/ 5 w 604"/>
                <a:gd name="T89" fmla="*/ 525 h 611"/>
                <a:gd name="T90" fmla="*/ 3 w 604"/>
                <a:gd name="T91" fmla="*/ 555 h 611"/>
                <a:gd name="T92" fmla="*/ 18 w 604"/>
                <a:gd name="T93" fmla="*/ 566 h 611"/>
                <a:gd name="T94" fmla="*/ 37 w 604"/>
                <a:gd name="T95" fmla="*/ 571 h 611"/>
                <a:gd name="T96" fmla="*/ 57 w 604"/>
                <a:gd name="T97" fmla="*/ 561 h 611"/>
                <a:gd name="T98" fmla="*/ 75 w 604"/>
                <a:gd name="T99" fmla="*/ 558 h 611"/>
                <a:gd name="T100" fmla="*/ 97 w 604"/>
                <a:gd name="T101" fmla="*/ 571 h 611"/>
                <a:gd name="T102" fmla="*/ 121 w 604"/>
                <a:gd name="T103" fmla="*/ 580 h 611"/>
                <a:gd name="T104" fmla="*/ 344 w 604"/>
                <a:gd name="T105" fmla="*/ 596 h 611"/>
                <a:gd name="T106" fmla="*/ 365 w 604"/>
                <a:gd name="T107" fmla="*/ 600 h 611"/>
                <a:gd name="T108" fmla="*/ 387 w 604"/>
                <a:gd name="T109" fmla="*/ 602 h 611"/>
                <a:gd name="T110" fmla="*/ 413 w 604"/>
                <a:gd name="T111" fmla="*/ 603 h 611"/>
                <a:gd name="T112" fmla="*/ 430 w 604"/>
                <a:gd name="T113" fmla="*/ 608 h 611"/>
                <a:gd name="T114" fmla="*/ 450 w 604"/>
                <a:gd name="T115" fmla="*/ 609 h 611"/>
                <a:gd name="T116" fmla="*/ 471 w 604"/>
                <a:gd name="T117" fmla="*/ 608 h 611"/>
                <a:gd name="T118" fmla="*/ 512 w 604"/>
                <a:gd name="T119" fmla="*/ 535 h 611"/>
                <a:gd name="T120" fmla="*/ 595 w 604"/>
                <a:gd name="T121" fmla="*/ 346 h 611"/>
                <a:gd name="T122" fmla="*/ 599 w 604"/>
                <a:gd name="T123" fmla="*/ 289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4" h="611">
                  <a:moveTo>
                    <a:pt x="600" y="251"/>
                  </a:moveTo>
                  <a:cubicBezTo>
                    <a:pt x="599" y="252"/>
                    <a:pt x="599" y="252"/>
                    <a:pt x="599" y="253"/>
                  </a:cubicBezTo>
                  <a:cubicBezTo>
                    <a:pt x="598" y="254"/>
                    <a:pt x="598" y="253"/>
                    <a:pt x="597" y="254"/>
                  </a:cubicBezTo>
                  <a:cubicBezTo>
                    <a:pt x="596" y="255"/>
                    <a:pt x="596" y="255"/>
                    <a:pt x="596" y="255"/>
                  </a:cubicBezTo>
                  <a:cubicBezTo>
                    <a:pt x="596" y="256"/>
                    <a:pt x="595" y="256"/>
                    <a:pt x="595" y="257"/>
                  </a:cubicBezTo>
                  <a:cubicBezTo>
                    <a:pt x="594" y="257"/>
                    <a:pt x="593" y="257"/>
                    <a:pt x="592" y="257"/>
                  </a:cubicBezTo>
                  <a:cubicBezTo>
                    <a:pt x="592" y="257"/>
                    <a:pt x="591" y="256"/>
                    <a:pt x="590" y="256"/>
                  </a:cubicBezTo>
                  <a:cubicBezTo>
                    <a:pt x="590" y="255"/>
                    <a:pt x="590" y="255"/>
                    <a:pt x="589" y="255"/>
                  </a:cubicBezTo>
                  <a:cubicBezTo>
                    <a:pt x="589" y="255"/>
                    <a:pt x="588" y="256"/>
                    <a:pt x="588" y="256"/>
                  </a:cubicBezTo>
                  <a:cubicBezTo>
                    <a:pt x="587" y="256"/>
                    <a:pt x="585" y="256"/>
                    <a:pt x="584" y="256"/>
                  </a:cubicBezTo>
                  <a:cubicBezTo>
                    <a:pt x="584" y="256"/>
                    <a:pt x="583" y="256"/>
                    <a:pt x="582" y="255"/>
                  </a:cubicBezTo>
                  <a:cubicBezTo>
                    <a:pt x="581" y="255"/>
                    <a:pt x="581" y="255"/>
                    <a:pt x="580" y="255"/>
                  </a:cubicBezTo>
                  <a:cubicBezTo>
                    <a:pt x="579" y="254"/>
                    <a:pt x="577" y="254"/>
                    <a:pt x="575" y="254"/>
                  </a:cubicBezTo>
                  <a:cubicBezTo>
                    <a:pt x="573" y="254"/>
                    <a:pt x="574" y="254"/>
                    <a:pt x="573" y="254"/>
                  </a:cubicBezTo>
                  <a:cubicBezTo>
                    <a:pt x="572" y="255"/>
                    <a:pt x="568" y="256"/>
                    <a:pt x="567" y="257"/>
                  </a:cubicBezTo>
                  <a:cubicBezTo>
                    <a:pt x="566" y="257"/>
                    <a:pt x="566" y="258"/>
                    <a:pt x="565" y="259"/>
                  </a:cubicBezTo>
                  <a:cubicBezTo>
                    <a:pt x="564" y="260"/>
                    <a:pt x="563" y="259"/>
                    <a:pt x="561" y="259"/>
                  </a:cubicBezTo>
                  <a:cubicBezTo>
                    <a:pt x="559" y="259"/>
                    <a:pt x="560" y="259"/>
                    <a:pt x="559" y="260"/>
                  </a:cubicBezTo>
                  <a:cubicBezTo>
                    <a:pt x="559" y="260"/>
                    <a:pt x="557" y="261"/>
                    <a:pt x="556" y="261"/>
                  </a:cubicBezTo>
                  <a:cubicBezTo>
                    <a:pt x="556" y="261"/>
                    <a:pt x="555" y="261"/>
                    <a:pt x="553" y="261"/>
                  </a:cubicBezTo>
                  <a:cubicBezTo>
                    <a:pt x="552" y="260"/>
                    <a:pt x="551" y="261"/>
                    <a:pt x="551" y="261"/>
                  </a:cubicBezTo>
                  <a:cubicBezTo>
                    <a:pt x="551" y="261"/>
                    <a:pt x="550" y="261"/>
                    <a:pt x="549" y="260"/>
                  </a:cubicBezTo>
                  <a:cubicBezTo>
                    <a:pt x="548" y="260"/>
                    <a:pt x="548" y="260"/>
                    <a:pt x="547" y="259"/>
                  </a:cubicBezTo>
                  <a:cubicBezTo>
                    <a:pt x="546" y="259"/>
                    <a:pt x="546" y="259"/>
                    <a:pt x="545" y="259"/>
                  </a:cubicBezTo>
                  <a:cubicBezTo>
                    <a:pt x="544" y="259"/>
                    <a:pt x="544" y="259"/>
                    <a:pt x="543" y="259"/>
                  </a:cubicBezTo>
                  <a:cubicBezTo>
                    <a:pt x="543" y="259"/>
                    <a:pt x="542" y="260"/>
                    <a:pt x="541" y="260"/>
                  </a:cubicBezTo>
                  <a:cubicBezTo>
                    <a:pt x="541" y="260"/>
                    <a:pt x="540" y="260"/>
                    <a:pt x="540" y="260"/>
                  </a:cubicBezTo>
                  <a:cubicBezTo>
                    <a:pt x="540" y="260"/>
                    <a:pt x="539" y="261"/>
                    <a:pt x="539" y="260"/>
                  </a:cubicBezTo>
                  <a:cubicBezTo>
                    <a:pt x="538" y="260"/>
                    <a:pt x="535" y="260"/>
                    <a:pt x="535" y="260"/>
                  </a:cubicBezTo>
                  <a:cubicBezTo>
                    <a:pt x="535" y="260"/>
                    <a:pt x="535" y="260"/>
                    <a:pt x="534" y="259"/>
                  </a:cubicBezTo>
                  <a:cubicBezTo>
                    <a:pt x="533" y="258"/>
                    <a:pt x="533" y="259"/>
                    <a:pt x="531" y="258"/>
                  </a:cubicBezTo>
                  <a:cubicBezTo>
                    <a:pt x="529" y="257"/>
                    <a:pt x="530" y="258"/>
                    <a:pt x="528" y="258"/>
                  </a:cubicBezTo>
                  <a:cubicBezTo>
                    <a:pt x="527" y="258"/>
                    <a:pt x="528" y="259"/>
                    <a:pt x="527" y="260"/>
                  </a:cubicBezTo>
                  <a:cubicBezTo>
                    <a:pt x="527" y="260"/>
                    <a:pt x="527" y="260"/>
                    <a:pt x="527" y="261"/>
                  </a:cubicBezTo>
                  <a:cubicBezTo>
                    <a:pt x="527" y="262"/>
                    <a:pt x="527" y="262"/>
                    <a:pt x="526" y="262"/>
                  </a:cubicBezTo>
                  <a:cubicBezTo>
                    <a:pt x="525" y="263"/>
                    <a:pt x="525" y="263"/>
                    <a:pt x="523" y="264"/>
                  </a:cubicBezTo>
                  <a:cubicBezTo>
                    <a:pt x="521" y="265"/>
                    <a:pt x="520" y="265"/>
                    <a:pt x="520" y="265"/>
                  </a:cubicBezTo>
                  <a:cubicBezTo>
                    <a:pt x="520" y="265"/>
                    <a:pt x="519" y="266"/>
                    <a:pt x="519" y="267"/>
                  </a:cubicBezTo>
                  <a:cubicBezTo>
                    <a:pt x="518" y="268"/>
                    <a:pt x="517" y="268"/>
                    <a:pt x="516" y="268"/>
                  </a:cubicBezTo>
                  <a:cubicBezTo>
                    <a:pt x="515" y="269"/>
                    <a:pt x="515" y="269"/>
                    <a:pt x="514" y="268"/>
                  </a:cubicBezTo>
                  <a:cubicBezTo>
                    <a:pt x="514" y="268"/>
                    <a:pt x="515" y="267"/>
                    <a:pt x="515" y="266"/>
                  </a:cubicBezTo>
                  <a:cubicBezTo>
                    <a:pt x="515" y="266"/>
                    <a:pt x="515" y="265"/>
                    <a:pt x="515" y="265"/>
                  </a:cubicBezTo>
                  <a:cubicBezTo>
                    <a:pt x="515" y="264"/>
                    <a:pt x="515" y="263"/>
                    <a:pt x="515" y="262"/>
                  </a:cubicBezTo>
                  <a:cubicBezTo>
                    <a:pt x="515" y="261"/>
                    <a:pt x="515" y="261"/>
                    <a:pt x="515" y="260"/>
                  </a:cubicBezTo>
                  <a:cubicBezTo>
                    <a:pt x="515" y="259"/>
                    <a:pt x="514" y="258"/>
                    <a:pt x="513" y="258"/>
                  </a:cubicBezTo>
                  <a:cubicBezTo>
                    <a:pt x="513" y="257"/>
                    <a:pt x="512" y="256"/>
                    <a:pt x="512" y="255"/>
                  </a:cubicBezTo>
                  <a:cubicBezTo>
                    <a:pt x="512" y="254"/>
                    <a:pt x="512" y="254"/>
                    <a:pt x="512" y="253"/>
                  </a:cubicBezTo>
                  <a:cubicBezTo>
                    <a:pt x="513" y="252"/>
                    <a:pt x="512" y="251"/>
                    <a:pt x="511" y="251"/>
                  </a:cubicBezTo>
                  <a:cubicBezTo>
                    <a:pt x="511" y="250"/>
                    <a:pt x="511" y="249"/>
                    <a:pt x="511" y="249"/>
                  </a:cubicBezTo>
                  <a:cubicBezTo>
                    <a:pt x="511" y="248"/>
                    <a:pt x="512" y="247"/>
                    <a:pt x="513" y="247"/>
                  </a:cubicBezTo>
                  <a:cubicBezTo>
                    <a:pt x="514" y="246"/>
                    <a:pt x="514" y="246"/>
                    <a:pt x="515" y="246"/>
                  </a:cubicBezTo>
                  <a:cubicBezTo>
                    <a:pt x="516" y="246"/>
                    <a:pt x="516" y="246"/>
                    <a:pt x="516" y="246"/>
                  </a:cubicBezTo>
                  <a:cubicBezTo>
                    <a:pt x="517" y="245"/>
                    <a:pt x="517" y="245"/>
                    <a:pt x="517" y="244"/>
                  </a:cubicBezTo>
                  <a:cubicBezTo>
                    <a:pt x="518" y="244"/>
                    <a:pt x="518" y="244"/>
                    <a:pt x="518" y="243"/>
                  </a:cubicBezTo>
                  <a:cubicBezTo>
                    <a:pt x="519" y="242"/>
                    <a:pt x="518" y="242"/>
                    <a:pt x="518" y="241"/>
                  </a:cubicBezTo>
                  <a:cubicBezTo>
                    <a:pt x="518" y="241"/>
                    <a:pt x="518" y="239"/>
                    <a:pt x="518" y="238"/>
                  </a:cubicBezTo>
                  <a:cubicBezTo>
                    <a:pt x="518" y="237"/>
                    <a:pt x="518" y="236"/>
                    <a:pt x="518" y="235"/>
                  </a:cubicBezTo>
                  <a:cubicBezTo>
                    <a:pt x="518" y="234"/>
                    <a:pt x="518" y="234"/>
                    <a:pt x="518" y="233"/>
                  </a:cubicBezTo>
                  <a:cubicBezTo>
                    <a:pt x="518" y="232"/>
                    <a:pt x="517" y="232"/>
                    <a:pt x="516" y="231"/>
                  </a:cubicBezTo>
                  <a:cubicBezTo>
                    <a:pt x="516" y="230"/>
                    <a:pt x="516" y="229"/>
                    <a:pt x="516" y="229"/>
                  </a:cubicBezTo>
                  <a:cubicBezTo>
                    <a:pt x="516" y="228"/>
                    <a:pt x="517" y="227"/>
                    <a:pt x="517" y="227"/>
                  </a:cubicBezTo>
                  <a:cubicBezTo>
                    <a:pt x="517" y="226"/>
                    <a:pt x="518" y="226"/>
                    <a:pt x="518" y="226"/>
                  </a:cubicBezTo>
                  <a:cubicBezTo>
                    <a:pt x="518" y="225"/>
                    <a:pt x="518" y="225"/>
                    <a:pt x="517" y="224"/>
                  </a:cubicBezTo>
                  <a:cubicBezTo>
                    <a:pt x="517" y="223"/>
                    <a:pt x="517" y="223"/>
                    <a:pt x="516" y="222"/>
                  </a:cubicBezTo>
                  <a:cubicBezTo>
                    <a:pt x="516" y="222"/>
                    <a:pt x="516" y="221"/>
                    <a:pt x="516" y="221"/>
                  </a:cubicBezTo>
                  <a:cubicBezTo>
                    <a:pt x="516" y="220"/>
                    <a:pt x="515" y="220"/>
                    <a:pt x="515" y="218"/>
                  </a:cubicBezTo>
                  <a:cubicBezTo>
                    <a:pt x="514" y="217"/>
                    <a:pt x="514" y="217"/>
                    <a:pt x="513" y="216"/>
                  </a:cubicBezTo>
                  <a:cubicBezTo>
                    <a:pt x="513" y="215"/>
                    <a:pt x="513" y="214"/>
                    <a:pt x="513" y="213"/>
                  </a:cubicBezTo>
                  <a:cubicBezTo>
                    <a:pt x="513" y="212"/>
                    <a:pt x="513" y="212"/>
                    <a:pt x="513" y="211"/>
                  </a:cubicBezTo>
                  <a:cubicBezTo>
                    <a:pt x="513" y="211"/>
                    <a:pt x="513" y="208"/>
                    <a:pt x="512" y="207"/>
                  </a:cubicBezTo>
                  <a:cubicBezTo>
                    <a:pt x="512" y="206"/>
                    <a:pt x="512" y="206"/>
                    <a:pt x="511" y="205"/>
                  </a:cubicBezTo>
                  <a:cubicBezTo>
                    <a:pt x="511" y="204"/>
                    <a:pt x="511" y="204"/>
                    <a:pt x="511" y="204"/>
                  </a:cubicBezTo>
                  <a:cubicBezTo>
                    <a:pt x="511" y="204"/>
                    <a:pt x="511" y="203"/>
                    <a:pt x="511" y="203"/>
                  </a:cubicBezTo>
                  <a:cubicBezTo>
                    <a:pt x="511" y="202"/>
                    <a:pt x="510" y="202"/>
                    <a:pt x="510" y="202"/>
                  </a:cubicBezTo>
                  <a:cubicBezTo>
                    <a:pt x="509" y="202"/>
                    <a:pt x="509" y="202"/>
                    <a:pt x="508" y="201"/>
                  </a:cubicBezTo>
                  <a:cubicBezTo>
                    <a:pt x="508" y="200"/>
                    <a:pt x="508" y="200"/>
                    <a:pt x="508" y="200"/>
                  </a:cubicBezTo>
                  <a:cubicBezTo>
                    <a:pt x="507" y="200"/>
                    <a:pt x="507" y="200"/>
                    <a:pt x="507" y="200"/>
                  </a:cubicBezTo>
                  <a:cubicBezTo>
                    <a:pt x="506" y="200"/>
                    <a:pt x="506" y="200"/>
                    <a:pt x="506" y="200"/>
                  </a:cubicBezTo>
                  <a:cubicBezTo>
                    <a:pt x="506" y="199"/>
                    <a:pt x="504" y="199"/>
                    <a:pt x="504" y="199"/>
                  </a:cubicBezTo>
                  <a:cubicBezTo>
                    <a:pt x="504" y="198"/>
                    <a:pt x="504" y="198"/>
                    <a:pt x="504" y="198"/>
                  </a:cubicBezTo>
                  <a:cubicBezTo>
                    <a:pt x="503" y="197"/>
                    <a:pt x="503" y="197"/>
                    <a:pt x="502" y="196"/>
                  </a:cubicBezTo>
                  <a:cubicBezTo>
                    <a:pt x="501" y="196"/>
                    <a:pt x="502" y="195"/>
                    <a:pt x="502" y="194"/>
                  </a:cubicBezTo>
                  <a:cubicBezTo>
                    <a:pt x="503" y="193"/>
                    <a:pt x="502" y="194"/>
                    <a:pt x="501" y="194"/>
                  </a:cubicBezTo>
                  <a:cubicBezTo>
                    <a:pt x="500" y="194"/>
                    <a:pt x="501" y="194"/>
                    <a:pt x="500" y="194"/>
                  </a:cubicBezTo>
                  <a:cubicBezTo>
                    <a:pt x="499" y="194"/>
                    <a:pt x="499" y="193"/>
                    <a:pt x="499" y="192"/>
                  </a:cubicBezTo>
                  <a:cubicBezTo>
                    <a:pt x="498" y="192"/>
                    <a:pt x="498" y="192"/>
                    <a:pt x="497" y="191"/>
                  </a:cubicBezTo>
                  <a:cubicBezTo>
                    <a:pt x="497" y="191"/>
                    <a:pt x="496" y="190"/>
                    <a:pt x="496" y="188"/>
                  </a:cubicBezTo>
                  <a:cubicBezTo>
                    <a:pt x="496" y="187"/>
                    <a:pt x="496" y="187"/>
                    <a:pt x="495" y="185"/>
                  </a:cubicBezTo>
                  <a:cubicBezTo>
                    <a:pt x="495" y="184"/>
                    <a:pt x="495" y="183"/>
                    <a:pt x="494" y="181"/>
                  </a:cubicBezTo>
                  <a:cubicBezTo>
                    <a:pt x="493" y="180"/>
                    <a:pt x="494" y="179"/>
                    <a:pt x="494" y="178"/>
                  </a:cubicBezTo>
                  <a:cubicBezTo>
                    <a:pt x="494" y="177"/>
                    <a:pt x="493" y="177"/>
                    <a:pt x="493" y="176"/>
                  </a:cubicBezTo>
                  <a:cubicBezTo>
                    <a:pt x="492" y="175"/>
                    <a:pt x="493" y="175"/>
                    <a:pt x="493" y="174"/>
                  </a:cubicBezTo>
                  <a:cubicBezTo>
                    <a:pt x="494" y="173"/>
                    <a:pt x="494" y="173"/>
                    <a:pt x="495" y="172"/>
                  </a:cubicBezTo>
                  <a:cubicBezTo>
                    <a:pt x="496" y="170"/>
                    <a:pt x="495" y="171"/>
                    <a:pt x="496" y="169"/>
                  </a:cubicBezTo>
                  <a:cubicBezTo>
                    <a:pt x="496" y="166"/>
                    <a:pt x="496" y="167"/>
                    <a:pt x="496" y="166"/>
                  </a:cubicBezTo>
                  <a:cubicBezTo>
                    <a:pt x="496" y="165"/>
                    <a:pt x="495" y="166"/>
                    <a:pt x="495" y="165"/>
                  </a:cubicBezTo>
                  <a:cubicBezTo>
                    <a:pt x="495" y="164"/>
                    <a:pt x="495" y="164"/>
                    <a:pt x="495" y="163"/>
                  </a:cubicBezTo>
                  <a:cubicBezTo>
                    <a:pt x="494" y="162"/>
                    <a:pt x="495" y="162"/>
                    <a:pt x="495" y="161"/>
                  </a:cubicBezTo>
                  <a:cubicBezTo>
                    <a:pt x="495" y="160"/>
                    <a:pt x="495" y="160"/>
                    <a:pt x="495" y="159"/>
                  </a:cubicBezTo>
                  <a:cubicBezTo>
                    <a:pt x="495" y="158"/>
                    <a:pt x="495" y="157"/>
                    <a:pt x="495" y="155"/>
                  </a:cubicBezTo>
                  <a:cubicBezTo>
                    <a:pt x="496" y="153"/>
                    <a:pt x="495" y="153"/>
                    <a:pt x="496" y="152"/>
                  </a:cubicBezTo>
                  <a:cubicBezTo>
                    <a:pt x="496" y="150"/>
                    <a:pt x="495" y="150"/>
                    <a:pt x="496" y="149"/>
                  </a:cubicBezTo>
                  <a:cubicBezTo>
                    <a:pt x="496" y="149"/>
                    <a:pt x="497" y="146"/>
                    <a:pt x="497" y="145"/>
                  </a:cubicBezTo>
                  <a:cubicBezTo>
                    <a:pt x="497" y="144"/>
                    <a:pt x="498" y="144"/>
                    <a:pt x="498" y="143"/>
                  </a:cubicBezTo>
                  <a:cubicBezTo>
                    <a:pt x="498" y="142"/>
                    <a:pt x="498" y="142"/>
                    <a:pt x="498" y="141"/>
                  </a:cubicBezTo>
                  <a:cubicBezTo>
                    <a:pt x="498" y="140"/>
                    <a:pt x="498" y="140"/>
                    <a:pt x="498" y="139"/>
                  </a:cubicBezTo>
                  <a:cubicBezTo>
                    <a:pt x="498" y="139"/>
                    <a:pt x="498" y="139"/>
                    <a:pt x="499" y="138"/>
                  </a:cubicBezTo>
                  <a:cubicBezTo>
                    <a:pt x="499" y="138"/>
                    <a:pt x="499" y="137"/>
                    <a:pt x="498" y="137"/>
                  </a:cubicBezTo>
                  <a:cubicBezTo>
                    <a:pt x="498" y="136"/>
                    <a:pt x="498" y="136"/>
                    <a:pt x="499" y="135"/>
                  </a:cubicBezTo>
                  <a:cubicBezTo>
                    <a:pt x="500" y="135"/>
                    <a:pt x="499" y="134"/>
                    <a:pt x="499" y="133"/>
                  </a:cubicBezTo>
                  <a:cubicBezTo>
                    <a:pt x="500" y="132"/>
                    <a:pt x="500" y="131"/>
                    <a:pt x="500" y="130"/>
                  </a:cubicBezTo>
                  <a:cubicBezTo>
                    <a:pt x="500" y="129"/>
                    <a:pt x="500" y="129"/>
                    <a:pt x="500" y="128"/>
                  </a:cubicBezTo>
                  <a:cubicBezTo>
                    <a:pt x="500" y="127"/>
                    <a:pt x="499" y="127"/>
                    <a:pt x="499" y="126"/>
                  </a:cubicBezTo>
                  <a:cubicBezTo>
                    <a:pt x="498" y="126"/>
                    <a:pt x="498" y="125"/>
                    <a:pt x="498" y="125"/>
                  </a:cubicBezTo>
                  <a:cubicBezTo>
                    <a:pt x="498" y="124"/>
                    <a:pt x="498" y="124"/>
                    <a:pt x="499" y="123"/>
                  </a:cubicBezTo>
                  <a:cubicBezTo>
                    <a:pt x="499" y="123"/>
                    <a:pt x="498" y="122"/>
                    <a:pt x="498" y="122"/>
                  </a:cubicBezTo>
                  <a:cubicBezTo>
                    <a:pt x="497" y="121"/>
                    <a:pt x="497" y="121"/>
                    <a:pt x="497" y="121"/>
                  </a:cubicBezTo>
                  <a:cubicBezTo>
                    <a:pt x="497" y="121"/>
                    <a:pt x="497" y="120"/>
                    <a:pt x="497" y="119"/>
                  </a:cubicBezTo>
                  <a:cubicBezTo>
                    <a:pt x="496" y="119"/>
                    <a:pt x="496" y="118"/>
                    <a:pt x="496" y="117"/>
                  </a:cubicBezTo>
                  <a:cubicBezTo>
                    <a:pt x="496" y="116"/>
                    <a:pt x="496" y="116"/>
                    <a:pt x="496" y="116"/>
                  </a:cubicBezTo>
                  <a:cubicBezTo>
                    <a:pt x="496" y="115"/>
                    <a:pt x="495" y="115"/>
                    <a:pt x="495" y="114"/>
                  </a:cubicBezTo>
                  <a:cubicBezTo>
                    <a:pt x="494" y="114"/>
                    <a:pt x="494" y="113"/>
                    <a:pt x="493" y="113"/>
                  </a:cubicBezTo>
                  <a:cubicBezTo>
                    <a:pt x="493" y="112"/>
                    <a:pt x="493" y="112"/>
                    <a:pt x="493" y="111"/>
                  </a:cubicBezTo>
                  <a:cubicBezTo>
                    <a:pt x="493" y="110"/>
                    <a:pt x="493" y="110"/>
                    <a:pt x="492" y="109"/>
                  </a:cubicBezTo>
                  <a:cubicBezTo>
                    <a:pt x="492" y="108"/>
                    <a:pt x="492" y="108"/>
                    <a:pt x="491" y="108"/>
                  </a:cubicBezTo>
                  <a:cubicBezTo>
                    <a:pt x="491" y="107"/>
                    <a:pt x="491" y="107"/>
                    <a:pt x="490" y="106"/>
                  </a:cubicBezTo>
                  <a:cubicBezTo>
                    <a:pt x="490" y="105"/>
                    <a:pt x="490" y="105"/>
                    <a:pt x="491" y="104"/>
                  </a:cubicBezTo>
                  <a:cubicBezTo>
                    <a:pt x="491" y="103"/>
                    <a:pt x="491" y="103"/>
                    <a:pt x="492" y="102"/>
                  </a:cubicBezTo>
                  <a:cubicBezTo>
                    <a:pt x="492" y="102"/>
                    <a:pt x="492" y="101"/>
                    <a:pt x="491" y="101"/>
                  </a:cubicBezTo>
                  <a:cubicBezTo>
                    <a:pt x="491" y="100"/>
                    <a:pt x="491" y="100"/>
                    <a:pt x="491" y="100"/>
                  </a:cubicBezTo>
                  <a:cubicBezTo>
                    <a:pt x="492" y="99"/>
                    <a:pt x="492" y="99"/>
                    <a:pt x="492" y="98"/>
                  </a:cubicBezTo>
                  <a:cubicBezTo>
                    <a:pt x="492" y="98"/>
                    <a:pt x="492" y="96"/>
                    <a:pt x="492" y="95"/>
                  </a:cubicBezTo>
                  <a:cubicBezTo>
                    <a:pt x="492" y="95"/>
                    <a:pt x="492" y="94"/>
                    <a:pt x="492" y="94"/>
                  </a:cubicBezTo>
                  <a:cubicBezTo>
                    <a:pt x="493" y="93"/>
                    <a:pt x="493" y="91"/>
                    <a:pt x="494" y="90"/>
                  </a:cubicBezTo>
                  <a:cubicBezTo>
                    <a:pt x="494" y="90"/>
                    <a:pt x="494" y="90"/>
                    <a:pt x="494" y="89"/>
                  </a:cubicBezTo>
                  <a:cubicBezTo>
                    <a:pt x="495" y="89"/>
                    <a:pt x="494" y="88"/>
                    <a:pt x="495" y="88"/>
                  </a:cubicBezTo>
                  <a:cubicBezTo>
                    <a:pt x="495" y="87"/>
                    <a:pt x="495" y="87"/>
                    <a:pt x="495" y="86"/>
                  </a:cubicBezTo>
                  <a:cubicBezTo>
                    <a:pt x="496" y="86"/>
                    <a:pt x="495" y="86"/>
                    <a:pt x="495" y="85"/>
                  </a:cubicBezTo>
                  <a:cubicBezTo>
                    <a:pt x="495" y="85"/>
                    <a:pt x="495" y="84"/>
                    <a:pt x="495" y="84"/>
                  </a:cubicBezTo>
                  <a:cubicBezTo>
                    <a:pt x="495" y="83"/>
                    <a:pt x="495" y="83"/>
                    <a:pt x="495" y="83"/>
                  </a:cubicBezTo>
                  <a:cubicBezTo>
                    <a:pt x="496" y="83"/>
                    <a:pt x="496" y="82"/>
                    <a:pt x="496" y="82"/>
                  </a:cubicBezTo>
                  <a:cubicBezTo>
                    <a:pt x="497" y="81"/>
                    <a:pt x="495" y="80"/>
                    <a:pt x="495" y="80"/>
                  </a:cubicBezTo>
                  <a:cubicBezTo>
                    <a:pt x="496" y="79"/>
                    <a:pt x="495" y="79"/>
                    <a:pt x="495" y="79"/>
                  </a:cubicBezTo>
                  <a:cubicBezTo>
                    <a:pt x="496" y="78"/>
                    <a:pt x="495" y="78"/>
                    <a:pt x="495" y="77"/>
                  </a:cubicBezTo>
                  <a:cubicBezTo>
                    <a:pt x="494" y="77"/>
                    <a:pt x="495" y="77"/>
                    <a:pt x="495" y="77"/>
                  </a:cubicBezTo>
                  <a:cubicBezTo>
                    <a:pt x="495" y="77"/>
                    <a:pt x="494" y="76"/>
                    <a:pt x="494" y="76"/>
                  </a:cubicBezTo>
                  <a:cubicBezTo>
                    <a:pt x="494" y="75"/>
                    <a:pt x="494" y="74"/>
                    <a:pt x="494" y="73"/>
                  </a:cubicBezTo>
                  <a:cubicBezTo>
                    <a:pt x="493" y="73"/>
                    <a:pt x="493" y="73"/>
                    <a:pt x="493" y="73"/>
                  </a:cubicBezTo>
                  <a:cubicBezTo>
                    <a:pt x="492" y="73"/>
                    <a:pt x="492" y="72"/>
                    <a:pt x="492" y="72"/>
                  </a:cubicBezTo>
                  <a:cubicBezTo>
                    <a:pt x="432" y="72"/>
                    <a:pt x="432" y="72"/>
                    <a:pt x="432" y="72"/>
                  </a:cubicBezTo>
                  <a:cubicBezTo>
                    <a:pt x="432" y="72"/>
                    <a:pt x="431" y="71"/>
                    <a:pt x="431" y="70"/>
                  </a:cubicBezTo>
                  <a:cubicBezTo>
                    <a:pt x="431" y="69"/>
                    <a:pt x="431" y="69"/>
                    <a:pt x="431" y="69"/>
                  </a:cubicBezTo>
                  <a:cubicBezTo>
                    <a:pt x="431" y="68"/>
                    <a:pt x="431" y="66"/>
                    <a:pt x="431" y="66"/>
                  </a:cubicBezTo>
                  <a:cubicBezTo>
                    <a:pt x="431" y="65"/>
                    <a:pt x="432" y="64"/>
                    <a:pt x="432" y="63"/>
                  </a:cubicBezTo>
                  <a:cubicBezTo>
                    <a:pt x="433" y="63"/>
                    <a:pt x="432" y="62"/>
                    <a:pt x="433" y="62"/>
                  </a:cubicBezTo>
                  <a:cubicBezTo>
                    <a:pt x="433" y="61"/>
                    <a:pt x="433" y="61"/>
                    <a:pt x="433" y="60"/>
                  </a:cubicBezTo>
                  <a:cubicBezTo>
                    <a:pt x="433" y="59"/>
                    <a:pt x="434" y="59"/>
                    <a:pt x="434" y="59"/>
                  </a:cubicBezTo>
                  <a:cubicBezTo>
                    <a:pt x="434" y="58"/>
                    <a:pt x="435" y="58"/>
                    <a:pt x="435" y="58"/>
                  </a:cubicBezTo>
                  <a:cubicBezTo>
                    <a:pt x="435" y="57"/>
                    <a:pt x="435" y="57"/>
                    <a:pt x="435" y="56"/>
                  </a:cubicBezTo>
                  <a:cubicBezTo>
                    <a:pt x="436" y="55"/>
                    <a:pt x="435" y="54"/>
                    <a:pt x="436" y="54"/>
                  </a:cubicBezTo>
                  <a:cubicBezTo>
                    <a:pt x="436" y="53"/>
                    <a:pt x="423" y="54"/>
                    <a:pt x="422" y="54"/>
                  </a:cubicBezTo>
                  <a:cubicBezTo>
                    <a:pt x="421" y="54"/>
                    <a:pt x="421" y="54"/>
                    <a:pt x="421" y="54"/>
                  </a:cubicBezTo>
                  <a:cubicBezTo>
                    <a:pt x="421" y="54"/>
                    <a:pt x="420" y="55"/>
                    <a:pt x="420" y="56"/>
                  </a:cubicBezTo>
                  <a:cubicBezTo>
                    <a:pt x="420" y="56"/>
                    <a:pt x="420" y="58"/>
                    <a:pt x="420" y="58"/>
                  </a:cubicBezTo>
                  <a:cubicBezTo>
                    <a:pt x="420" y="58"/>
                    <a:pt x="384" y="58"/>
                    <a:pt x="384" y="58"/>
                  </a:cubicBezTo>
                  <a:cubicBezTo>
                    <a:pt x="383" y="58"/>
                    <a:pt x="382" y="58"/>
                    <a:pt x="382" y="58"/>
                  </a:cubicBezTo>
                  <a:cubicBezTo>
                    <a:pt x="384" y="61"/>
                    <a:pt x="384" y="61"/>
                    <a:pt x="384" y="61"/>
                  </a:cubicBezTo>
                  <a:cubicBezTo>
                    <a:pt x="384" y="61"/>
                    <a:pt x="383" y="62"/>
                    <a:pt x="383" y="62"/>
                  </a:cubicBezTo>
                  <a:cubicBezTo>
                    <a:pt x="382" y="63"/>
                    <a:pt x="382" y="63"/>
                    <a:pt x="382" y="64"/>
                  </a:cubicBezTo>
                  <a:cubicBezTo>
                    <a:pt x="382" y="64"/>
                    <a:pt x="381" y="65"/>
                    <a:pt x="381" y="66"/>
                  </a:cubicBezTo>
                  <a:cubicBezTo>
                    <a:pt x="381" y="66"/>
                    <a:pt x="381" y="67"/>
                    <a:pt x="381" y="68"/>
                  </a:cubicBezTo>
                  <a:cubicBezTo>
                    <a:pt x="381" y="68"/>
                    <a:pt x="381" y="68"/>
                    <a:pt x="381" y="70"/>
                  </a:cubicBezTo>
                  <a:cubicBezTo>
                    <a:pt x="380" y="71"/>
                    <a:pt x="380" y="71"/>
                    <a:pt x="380" y="72"/>
                  </a:cubicBezTo>
                  <a:cubicBezTo>
                    <a:pt x="380" y="73"/>
                    <a:pt x="380" y="72"/>
                    <a:pt x="380" y="73"/>
                  </a:cubicBezTo>
                  <a:cubicBezTo>
                    <a:pt x="380" y="74"/>
                    <a:pt x="380" y="74"/>
                    <a:pt x="380" y="76"/>
                  </a:cubicBezTo>
                  <a:cubicBezTo>
                    <a:pt x="380" y="77"/>
                    <a:pt x="380" y="76"/>
                    <a:pt x="381" y="78"/>
                  </a:cubicBezTo>
                  <a:cubicBezTo>
                    <a:pt x="382" y="79"/>
                    <a:pt x="382" y="79"/>
                    <a:pt x="382" y="80"/>
                  </a:cubicBezTo>
                  <a:cubicBezTo>
                    <a:pt x="383" y="81"/>
                    <a:pt x="383" y="80"/>
                    <a:pt x="382" y="81"/>
                  </a:cubicBezTo>
                  <a:cubicBezTo>
                    <a:pt x="382" y="82"/>
                    <a:pt x="382" y="82"/>
                    <a:pt x="382" y="82"/>
                  </a:cubicBezTo>
                  <a:cubicBezTo>
                    <a:pt x="381" y="83"/>
                    <a:pt x="381" y="83"/>
                    <a:pt x="380" y="84"/>
                  </a:cubicBezTo>
                  <a:cubicBezTo>
                    <a:pt x="380" y="84"/>
                    <a:pt x="380" y="85"/>
                    <a:pt x="380" y="85"/>
                  </a:cubicBezTo>
                  <a:cubicBezTo>
                    <a:pt x="380" y="86"/>
                    <a:pt x="378" y="86"/>
                    <a:pt x="378" y="87"/>
                  </a:cubicBezTo>
                  <a:cubicBezTo>
                    <a:pt x="377" y="87"/>
                    <a:pt x="377" y="86"/>
                    <a:pt x="376" y="86"/>
                  </a:cubicBezTo>
                  <a:cubicBezTo>
                    <a:pt x="375" y="86"/>
                    <a:pt x="375" y="86"/>
                    <a:pt x="374" y="87"/>
                  </a:cubicBezTo>
                  <a:cubicBezTo>
                    <a:pt x="374" y="87"/>
                    <a:pt x="374" y="88"/>
                    <a:pt x="374" y="88"/>
                  </a:cubicBezTo>
                  <a:cubicBezTo>
                    <a:pt x="375" y="89"/>
                    <a:pt x="375" y="89"/>
                    <a:pt x="375" y="90"/>
                  </a:cubicBezTo>
                  <a:cubicBezTo>
                    <a:pt x="376" y="91"/>
                    <a:pt x="375" y="91"/>
                    <a:pt x="375" y="92"/>
                  </a:cubicBezTo>
                  <a:cubicBezTo>
                    <a:pt x="376" y="93"/>
                    <a:pt x="375" y="93"/>
                    <a:pt x="375" y="94"/>
                  </a:cubicBezTo>
                  <a:cubicBezTo>
                    <a:pt x="375" y="94"/>
                    <a:pt x="375" y="95"/>
                    <a:pt x="375" y="95"/>
                  </a:cubicBezTo>
                  <a:cubicBezTo>
                    <a:pt x="376" y="96"/>
                    <a:pt x="374" y="98"/>
                    <a:pt x="374" y="99"/>
                  </a:cubicBezTo>
                  <a:cubicBezTo>
                    <a:pt x="374" y="100"/>
                    <a:pt x="374" y="103"/>
                    <a:pt x="374" y="104"/>
                  </a:cubicBezTo>
                  <a:cubicBezTo>
                    <a:pt x="374" y="104"/>
                    <a:pt x="375" y="107"/>
                    <a:pt x="375" y="107"/>
                  </a:cubicBezTo>
                  <a:cubicBezTo>
                    <a:pt x="375" y="107"/>
                    <a:pt x="347" y="108"/>
                    <a:pt x="346" y="107"/>
                  </a:cubicBezTo>
                  <a:cubicBezTo>
                    <a:pt x="346" y="107"/>
                    <a:pt x="345" y="105"/>
                    <a:pt x="345" y="105"/>
                  </a:cubicBezTo>
                  <a:cubicBezTo>
                    <a:pt x="345" y="103"/>
                    <a:pt x="345" y="103"/>
                    <a:pt x="345" y="103"/>
                  </a:cubicBezTo>
                  <a:cubicBezTo>
                    <a:pt x="334" y="104"/>
                    <a:pt x="334" y="104"/>
                    <a:pt x="334" y="104"/>
                  </a:cubicBezTo>
                  <a:cubicBezTo>
                    <a:pt x="334" y="104"/>
                    <a:pt x="333" y="107"/>
                    <a:pt x="334" y="107"/>
                  </a:cubicBezTo>
                  <a:cubicBezTo>
                    <a:pt x="334" y="107"/>
                    <a:pt x="329" y="107"/>
                    <a:pt x="328" y="107"/>
                  </a:cubicBezTo>
                  <a:cubicBezTo>
                    <a:pt x="327" y="107"/>
                    <a:pt x="327" y="107"/>
                    <a:pt x="327" y="108"/>
                  </a:cubicBezTo>
                  <a:cubicBezTo>
                    <a:pt x="326" y="108"/>
                    <a:pt x="326" y="108"/>
                    <a:pt x="326" y="109"/>
                  </a:cubicBezTo>
                  <a:cubicBezTo>
                    <a:pt x="326" y="109"/>
                    <a:pt x="325" y="108"/>
                    <a:pt x="325" y="108"/>
                  </a:cubicBezTo>
                  <a:cubicBezTo>
                    <a:pt x="325" y="108"/>
                    <a:pt x="324" y="108"/>
                    <a:pt x="323" y="108"/>
                  </a:cubicBezTo>
                  <a:cubicBezTo>
                    <a:pt x="321" y="108"/>
                    <a:pt x="322" y="108"/>
                    <a:pt x="322" y="107"/>
                  </a:cubicBezTo>
                  <a:cubicBezTo>
                    <a:pt x="321" y="106"/>
                    <a:pt x="321" y="107"/>
                    <a:pt x="321" y="107"/>
                  </a:cubicBezTo>
                  <a:cubicBezTo>
                    <a:pt x="321" y="107"/>
                    <a:pt x="320" y="107"/>
                    <a:pt x="319" y="107"/>
                  </a:cubicBezTo>
                  <a:cubicBezTo>
                    <a:pt x="319" y="107"/>
                    <a:pt x="319" y="106"/>
                    <a:pt x="319" y="106"/>
                  </a:cubicBezTo>
                  <a:cubicBezTo>
                    <a:pt x="319" y="106"/>
                    <a:pt x="318" y="106"/>
                    <a:pt x="317" y="107"/>
                  </a:cubicBezTo>
                  <a:cubicBezTo>
                    <a:pt x="317" y="108"/>
                    <a:pt x="316" y="108"/>
                    <a:pt x="316" y="108"/>
                  </a:cubicBezTo>
                  <a:cubicBezTo>
                    <a:pt x="315" y="108"/>
                    <a:pt x="315" y="108"/>
                    <a:pt x="315" y="108"/>
                  </a:cubicBezTo>
                  <a:cubicBezTo>
                    <a:pt x="314" y="108"/>
                    <a:pt x="314" y="108"/>
                    <a:pt x="314" y="108"/>
                  </a:cubicBezTo>
                  <a:cubicBezTo>
                    <a:pt x="314" y="108"/>
                    <a:pt x="313" y="109"/>
                    <a:pt x="313" y="109"/>
                  </a:cubicBezTo>
                  <a:cubicBezTo>
                    <a:pt x="313" y="110"/>
                    <a:pt x="312" y="110"/>
                    <a:pt x="312" y="110"/>
                  </a:cubicBezTo>
                  <a:cubicBezTo>
                    <a:pt x="312" y="111"/>
                    <a:pt x="313" y="112"/>
                    <a:pt x="313" y="112"/>
                  </a:cubicBezTo>
                  <a:cubicBezTo>
                    <a:pt x="313" y="112"/>
                    <a:pt x="312" y="112"/>
                    <a:pt x="311" y="112"/>
                  </a:cubicBezTo>
                  <a:cubicBezTo>
                    <a:pt x="310" y="112"/>
                    <a:pt x="309" y="112"/>
                    <a:pt x="308" y="112"/>
                  </a:cubicBezTo>
                  <a:cubicBezTo>
                    <a:pt x="307" y="112"/>
                    <a:pt x="306" y="112"/>
                    <a:pt x="304" y="112"/>
                  </a:cubicBezTo>
                  <a:cubicBezTo>
                    <a:pt x="302" y="112"/>
                    <a:pt x="303" y="112"/>
                    <a:pt x="302" y="112"/>
                  </a:cubicBezTo>
                  <a:cubicBezTo>
                    <a:pt x="301" y="112"/>
                    <a:pt x="301" y="111"/>
                    <a:pt x="300" y="111"/>
                  </a:cubicBezTo>
                  <a:cubicBezTo>
                    <a:pt x="299" y="111"/>
                    <a:pt x="299" y="112"/>
                    <a:pt x="299" y="112"/>
                  </a:cubicBezTo>
                  <a:cubicBezTo>
                    <a:pt x="298" y="113"/>
                    <a:pt x="297" y="113"/>
                    <a:pt x="296" y="112"/>
                  </a:cubicBezTo>
                  <a:cubicBezTo>
                    <a:pt x="295" y="112"/>
                    <a:pt x="295" y="112"/>
                    <a:pt x="294" y="112"/>
                  </a:cubicBezTo>
                  <a:cubicBezTo>
                    <a:pt x="293" y="112"/>
                    <a:pt x="293" y="112"/>
                    <a:pt x="292" y="112"/>
                  </a:cubicBezTo>
                  <a:cubicBezTo>
                    <a:pt x="291" y="112"/>
                    <a:pt x="291" y="113"/>
                    <a:pt x="291" y="113"/>
                  </a:cubicBezTo>
                  <a:cubicBezTo>
                    <a:pt x="291" y="113"/>
                    <a:pt x="289" y="114"/>
                    <a:pt x="288" y="114"/>
                  </a:cubicBezTo>
                  <a:cubicBezTo>
                    <a:pt x="288" y="114"/>
                    <a:pt x="287" y="114"/>
                    <a:pt x="286" y="113"/>
                  </a:cubicBezTo>
                  <a:cubicBezTo>
                    <a:pt x="285" y="113"/>
                    <a:pt x="285" y="113"/>
                    <a:pt x="285" y="113"/>
                  </a:cubicBezTo>
                  <a:cubicBezTo>
                    <a:pt x="285" y="113"/>
                    <a:pt x="285" y="112"/>
                    <a:pt x="284" y="112"/>
                  </a:cubicBezTo>
                  <a:cubicBezTo>
                    <a:pt x="284" y="112"/>
                    <a:pt x="284" y="112"/>
                    <a:pt x="283" y="112"/>
                  </a:cubicBezTo>
                  <a:cubicBezTo>
                    <a:pt x="283" y="112"/>
                    <a:pt x="283" y="111"/>
                    <a:pt x="283" y="111"/>
                  </a:cubicBezTo>
                  <a:cubicBezTo>
                    <a:pt x="284" y="110"/>
                    <a:pt x="284" y="110"/>
                    <a:pt x="284" y="110"/>
                  </a:cubicBezTo>
                  <a:cubicBezTo>
                    <a:pt x="285" y="110"/>
                    <a:pt x="284" y="109"/>
                    <a:pt x="284" y="109"/>
                  </a:cubicBezTo>
                  <a:cubicBezTo>
                    <a:pt x="284" y="109"/>
                    <a:pt x="284" y="108"/>
                    <a:pt x="283" y="108"/>
                  </a:cubicBezTo>
                  <a:cubicBezTo>
                    <a:pt x="283" y="108"/>
                    <a:pt x="283" y="108"/>
                    <a:pt x="282" y="108"/>
                  </a:cubicBezTo>
                  <a:cubicBezTo>
                    <a:pt x="281" y="108"/>
                    <a:pt x="282" y="107"/>
                    <a:pt x="282" y="106"/>
                  </a:cubicBezTo>
                  <a:cubicBezTo>
                    <a:pt x="282" y="105"/>
                    <a:pt x="282" y="106"/>
                    <a:pt x="282" y="105"/>
                  </a:cubicBezTo>
                  <a:cubicBezTo>
                    <a:pt x="281" y="105"/>
                    <a:pt x="281" y="105"/>
                    <a:pt x="281" y="105"/>
                  </a:cubicBezTo>
                  <a:cubicBezTo>
                    <a:pt x="281" y="105"/>
                    <a:pt x="280" y="104"/>
                    <a:pt x="280" y="103"/>
                  </a:cubicBezTo>
                  <a:cubicBezTo>
                    <a:pt x="279" y="103"/>
                    <a:pt x="280" y="103"/>
                    <a:pt x="281" y="102"/>
                  </a:cubicBezTo>
                  <a:cubicBezTo>
                    <a:pt x="281" y="101"/>
                    <a:pt x="280" y="101"/>
                    <a:pt x="280" y="101"/>
                  </a:cubicBezTo>
                  <a:cubicBezTo>
                    <a:pt x="280" y="101"/>
                    <a:pt x="280" y="101"/>
                    <a:pt x="280" y="100"/>
                  </a:cubicBezTo>
                  <a:cubicBezTo>
                    <a:pt x="280" y="100"/>
                    <a:pt x="279" y="100"/>
                    <a:pt x="279" y="100"/>
                  </a:cubicBezTo>
                  <a:cubicBezTo>
                    <a:pt x="278" y="99"/>
                    <a:pt x="278" y="99"/>
                    <a:pt x="278" y="99"/>
                  </a:cubicBezTo>
                  <a:cubicBezTo>
                    <a:pt x="278" y="99"/>
                    <a:pt x="277" y="99"/>
                    <a:pt x="277" y="98"/>
                  </a:cubicBezTo>
                  <a:cubicBezTo>
                    <a:pt x="278" y="97"/>
                    <a:pt x="277" y="96"/>
                    <a:pt x="277" y="96"/>
                  </a:cubicBezTo>
                  <a:cubicBezTo>
                    <a:pt x="276" y="96"/>
                    <a:pt x="275" y="96"/>
                    <a:pt x="275" y="96"/>
                  </a:cubicBezTo>
                  <a:cubicBezTo>
                    <a:pt x="275" y="96"/>
                    <a:pt x="275" y="95"/>
                    <a:pt x="275" y="95"/>
                  </a:cubicBezTo>
                  <a:cubicBezTo>
                    <a:pt x="274" y="95"/>
                    <a:pt x="275" y="94"/>
                    <a:pt x="275" y="94"/>
                  </a:cubicBezTo>
                  <a:cubicBezTo>
                    <a:pt x="275" y="94"/>
                    <a:pt x="274" y="93"/>
                    <a:pt x="274" y="93"/>
                  </a:cubicBezTo>
                  <a:cubicBezTo>
                    <a:pt x="273" y="93"/>
                    <a:pt x="273" y="93"/>
                    <a:pt x="273" y="93"/>
                  </a:cubicBezTo>
                  <a:cubicBezTo>
                    <a:pt x="273" y="92"/>
                    <a:pt x="273" y="92"/>
                    <a:pt x="273" y="91"/>
                  </a:cubicBezTo>
                  <a:cubicBezTo>
                    <a:pt x="272" y="91"/>
                    <a:pt x="273" y="90"/>
                    <a:pt x="273" y="90"/>
                  </a:cubicBezTo>
                  <a:cubicBezTo>
                    <a:pt x="274" y="89"/>
                    <a:pt x="273" y="89"/>
                    <a:pt x="272" y="89"/>
                  </a:cubicBezTo>
                  <a:cubicBezTo>
                    <a:pt x="272" y="88"/>
                    <a:pt x="272" y="88"/>
                    <a:pt x="271" y="88"/>
                  </a:cubicBezTo>
                  <a:cubicBezTo>
                    <a:pt x="271" y="88"/>
                    <a:pt x="271" y="87"/>
                    <a:pt x="270" y="87"/>
                  </a:cubicBezTo>
                  <a:cubicBezTo>
                    <a:pt x="269" y="86"/>
                    <a:pt x="269" y="86"/>
                    <a:pt x="269" y="86"/>
                  </a:cubicBezTo>
                  <a:cubicBezTo>
                    <a:pt x="269" y="86"/>
                    <a:pt x="268" y="85"/>
                    <a:pt x="268" y="84"/>
                  </a:cubicBezTo>
                  <a:cubicBezTo>
                    <a:pt x="267" y="84"/>
                    <a:pt x="268" y="84"/>
                    <a:pt x="268" y="83"/>
                  </a:cubicBezTo>
                  <a:cubicBezTo>
                    <a:pt x="267" y="81"/>
                    <a:pt x="266" y="82"/>
                    <a:pt x="266" y="82"/>
                  </a:cubicBezTo>
                  <a:cubicBezTo>
                    <a:pt x="265" y="81"/>
                    <a:pt x="266" y="80"/>
                    <a:pt x="266" y="80"/>
                  </a:cubicBezTo>
                  <a:cubicBezTo>
                    <a:pt x="266" y="80"/>
                    <a:pt x="267" y="80"/>
                    <a:pt x="267" y="79"/>
                  </a:cubicBezTo>
                  <a:cubicBezTo>
                    <a:pt x="267" y="79"/>
                    <a:pt x="267" y="79"/>
                    <a:pt x="266" y="79"/>
                  </a:cubicBezTo>
                  <a:cubicBezTo>
                    <a:pt x="266" y="78"/>
                    <a:pt x="266" y="78"/>
                    <a:pt x="266" y="78"/>
                  </a:cubicBezTo>
                  <a:cubicBezTo>
                    <a:pt x="265" y="78"/>
                    <a:pt x="265" y="78"/>
                    <a:pt x="265" y="79"/>
                  </a:cubicBezTo>
                  <a:cubicBezTo>
                    <a:pt x="265" y="79"/>
                    <a:pt x="264" y="79"/>
                    <a:pt x="264" y="79"/>
                  </a:cubicBezTo>
                  <a:cubicBezTo>
                    <a:pt x="264" y="79"/>
                    <a:pt x="264" y="78"/>
                    <a:pt x="264" y="77"/>
                  </a:cubicBezTo>
                  <a:cubicBezTo>
                    <a:pt x="264" y="77"/>
                    <a:pt x="264" y="77"/>
                    <a:pt x="264" y="76"/>
                  </a:cubicBezTo>
                  <a:cubicBezTo>
                    <a:pt x="264" y="75"/>
                    <a:pt x="264" y="75"/>
                    <a:pt x="263" y="75"/>
                  </a:cubicBezTo>
                  <a:cubicBezTo>
                    <a:pt x="263" y="75"/>
                    <a:pt x="262" y="75"/>
                    <a:pt x="262" y="75"/>
                  </a:cubicBezTo>
                  <a:cubicBezTo>
                    <a:pt x="261" y="74"/>
                    <a:pt x="261" y="74"/>
                    <a:pt x="261" y="74"/>
                  </a:cubicBezTo>
                  <a:cubicBezTo>
                    <a:pt x="261" y="74"/>
                    <a:pt x="260" y="74"/>
                    <a:pt x="260" y="73"/>
                  </a:cubicBezTo>
                  <a:cubicBezTo>
                    <a:pt x="259" y="73"/>
                    <a:pt x="259" y="73"/>
                    <a:pt x="259" y="73"/>
                  </a:cubicBezTo>
                  <a:cubicBezTo>
                    <a:pt x="258" y="72"/>
                    <a:pt x="258" y="72"/>
                    <a:pt x="258" y="72"/>
                  </a:cubicBezTo>
                  <a:cubicBezTo>
                    <a:pt x="258" y="72"/>
                    <a:pt x="258" y="72"/>
                    <a:pt x="257" y="72"/>
                  </a:cubicBezTo>
                  <a:cubicBezTo>
                    <a:pt x="256" y="72"/>
                    <a:pt x="257" y="71"/>
                    <a:pt x="256" y="71"/>
                  </a:cubicBezTo>
                  <a:cubicBezTo>
                    <a:pt x="256" y="70"/>
                    <a:pt x="256" y="70"/>
                    <a:pt x="255" y="69"/>
                  </a:cubicBezTo>
                  <a:cubicBezTo>
                    <a:pt x="255" y="69"/>
                    <a:pt x="256" y="68"/>
                    <a:pt x="256" y="68"/>
                  </a:cubicBezTo>
                  <a:cubicBezTo>
                    <a:pt x="256" y="67"/>
                    <a:pt x="256" y="68"/>
                    <a:pt x="255" y="67"/>
                  </a:cubicBezTo>
                  <a:cubicBezTo>
                    <a:pt x="255" y="67"/>
                    <a:pt x="255" y="66"/>
                    <a:pt x="255" y="66"/>
                  </a:cubicBezTo>
                  <a:cubicBezTo>
                    <a:pt x="255" y="65"/>
                    <a:pt x="255" y="65"/>
                    <a:pt x="255" y="65"/>
                  </a:cubicBezTo>
                  <a:cubicBezTo>
                    <a:pt x="255" y="65"/>
                    <a:pt x="254" y="64"/>
                    <a:pt x="254" y="64"/>
                  </a:cubicBezTo>
                  <a:cubicBezTo>
                    <a:pt x="254" y="63"/>
                    <a:pt x="255" y="63"/>
                    <a:pt x="255" y="63"/>
                  </a:cubicBezTo>
                  <a:cubicBezTo>
                    <a:pt x="255" y="63"/>
                    <a:pt x="255" y="63"/>
                    <a:pt x="256" y="64"/>
                  </a:cubicBezTo>
                  <a:cubicBezTo>
                    <a:pt x="256" y="64"/>
                    <a:pt x="256" y="63"/>
                    <a:pt x="257" y="62"/>
                  </a:cubicBezTo>
                  <a:cubicBezTo>
                    <a:pt x="257" y="62"/>
                    <a:pt x="257" y="62"/>
                    <a:pt x="257" y="61"/>
                  </a:cubicBezTo>
                  <a:cubicBezTo>
                    <a:pt x="257" y="61"/>
                    <a:pt x="257" y="61"/>
                    <a:pt x="257" y="61"/>
                  </a:cubicBezTo>
                  <a:cubicBezTo>
                    <a:pt x="257" y="61"/>
                    <a:pt x="256" y="60"/>
                    <a:pt x="256" y="60"/>
                  </a:cubicBezTo>
                  <a:cubicBezTo>
                    <a:pt x="256" y="60"/>
                    <a:pt x="255" y="59"/>
                    <a:pt x="255" y="59"/>
                  </a:cubicBezTo>
                  <a:cubicBezTo>
                    <a:pt x="255" y="59"/>
                    <a:pt x="255" y="59"/>
                    <a:pt x="254" y="59"/>
                  </a:cubicBezTo>
                  <a:cubicBezTo>
                    <a:pt x="254" y="59"/>
                    <a:pt x="254" y="59"/>
                    <a:pt x="253" y="59"/>
                  </a:cubicBezTo>
                  <a:cubicBezTo>
                    <a:pt x="253" y="59"/>
                    <a:pt x="253" y="58"/>
                    <a:pt x="253" y="58"/>
                  </a:cubicBezTo>
                  <a:cubicBezTo>
                    <a:pt x="253" y="58"/>
                    <a:pt x="253" y="57"/>
                    <a:pt x="254" y="57"/>
                  </a:cubicBezTo>
                  <a:cubicBezTo>
                    <a:pt x="254" y="57"/>
                    <a:pt x="254" y="57"/>
                    <a:pt x="254" y="56"/>
                  </a:cubicBezTo>
                  <a:cubicBezTo>
                    <a:pt x="254" y="56"/>
                    <a:pt x="254" y="56"/>
                    <a:pt x="254" y="55"/>
                  </a:cubicBezTo>
                  <a:cubicBezTo>
                    <a:pt x="254" y="55"/>
                    <a:pt x="254" y="55"/>
                    <a:pt x="254" y="54"/>
                  </a:cubicBezTo>
                  <a:cubicBezTo>
                    <a:pt x="254" y="54"/>
                    <a:pt x="254" y="54"/>
                    <a:pt x="254" y="53"/>
                  </a:cubicBezTo>
                  <a:cubicBezTo>
                    <a:pt x="253" y="53"/>
                    <a:pt x="253" y="53"/>
                    <a:pt x="253" y="53"/>
                  </a:cubicBezTo>
                  <a:cubicBezTo>
                    <a:pt x="252" y="52"/>
                    <a:pt x="252" y="53"/>
                    <a:pt x="251" y="53"/>
                  </a:cubicBezTo>
                  <a:cubicBezTo>
                    <a:pt x="251" y="52"/>
                    <a:pt x="251" y="52"/>
                    <a:pt x="251" y="51"/>
                  </a:cubicBezTo>
                  <a:cubicBezTo>
                    <a:pt x="250" y="50"/>
                    <a:pt x="251" y="50"/>
                    <a:pt x="251" y="50"/>
                  </a:cubicBezTo>
                  <a:cubicBezTo>
                    <a:pt x="251" y="50"/>
                    <a:pt x="251" y="49"/>
                    <a:pt x="251" y="49"/>
                  </a:cubicBezTo>
                  <a:cubicBezTo>
                    <a:pt x="251" y="49"/>
                    <a:pt x="250" y="49"/>
                    <a:pt x="250" y="48"/>
                  </a:cubicBezTo>
                  <a:cubicBezTo>
                    <a:pt x="249" y="48"/>
                    <a:pt x="249" y="47"/>
                    <a:pt x="248" y="47"/>
                  </a:cubicBezTo>
                  <a:cubicBezTo>
                    <a:pt x="248" y="46"/>
                    <a:pt x="249" y="46"/>
                    <a:pt x="249" y="45"/>
                  </a:cubicBezTo>
                  <a:cubicBezTo>
                    <a:pt x="249" y="44"/>
                    <a:pt x="248" y="44"/>
                    <a:pt x="248" y="44"/>
                  </a:cubicBezTo>
                  <a:cubicBezTo>
                    <a:pt x="247" y="44"/>
                    <a:pt x="247" y="44"/>
                    <a:pt x="246" y="43"/>
                  </a:cubicBezTo>
                  <a:cubicBezTo>
                    <a:pt x="246" y="42"/>
                    <a:pt x="246" y="42"/>
                    <a:pt x="246" y="41"/>
                  </a:cubicBezTo>
                  <a:cubicBezTo>
                    <a:pt x="246" y="39"/>
                    <a:pt x="247" y="40"/>
                    <a:pt x="247" y="39"/>
                  </a:cubicBezTo>
                  <a:cubicBezTo>
                    <a:pt x="247" y="38"/>
                    <a:pt x="246" y="38"/>
                    <a:pt x="246" y="37"/>
                  </a:cubicBezTo>
                  <a:cubicBezTo>
                    <a:pt x="246" y="37"/>
                    <a:pt x="245" y="37"/>
                    <a:pt x="245" y="37"/>
                  </a:cubicBezTo>
                  <a:cubicBezTo>
                    <a:pt x="245" y="36"/>
                    <a:pt x="245" y="36"/>
                    <a:pt x="245" y="36"/>
                  </a:cubicBezTo>
                  <a:cubicBezTo>
                    <a:pt x="245" y="36"/>
                    <a:pt x="246" y="34"/>
                    <a:pt x="246" y="34"/>
                  </a:cubicBezTo>
                  <a:cubicBezTo>
                    <a:pt x="246" y="34"/>
                    <a:pt x="246" y="34"/>
                    <a:pt x="246" y="33"/>
                  </a:cubicBezTo>
                  <a:cubicBezTo>
                    <a:pt x="245" y="33"/>
                    <a:pt x="245" y="33"/>
                    <a:pt x="245" y="32"/>
                  </a:cubicBezTo>
                  <a:cubicBezTo>
                    <a:pt x="245" y="32"/>
                    <a:pt x="245" y="32"/>
                    <a:pt x="245" y="32"/>
                  </a:cubicBezTo>
                  <a:cubicBezTo>
                    <a:pt x="245" y="31"/>
                    <a:pt x="244" y="32"/>
                    <a:pt x="244" y="31"/>
                  </a:cubicBezTo>
                  <a:cubicBezTo>
                    <a:pt x="244" y="31"/>
                    <a:pt x="244" y="30"/>
                    <a:pt x="244" y="30"/>
                  </a:cubicBezTo>
                  <a:cubicBezTo>
                    <a:pt x="244" y="29"/>
                    <a:pt x="244" y="30"/>
                    <a:pt x="244" y="29"/>
                  </a:cubicBezTo>
                  <a:cubicBezTo>
                    <a:pt x="245" y="29"/>
                    <a:pt x="245" y="29"/>
                    <a:pt x="244" y="28"/>
                  </a:cubicBezTo>
                  <a:cubicBezTo>
                    <a:pt x="244" y="28"/>
                    <a:pt x="244" y="28"/>
                    <a:pt x="244" y="28"/>
                  </a:cubicBezTo>
                  <a:cubicBezTo>
                    <a:pt x="243" y="28"/>
                    <a:pt x="243" y="28"/>
                    <a:pt x="243" y="28"/>
                  </a:cubicBezTo>
                  <a:cubicBezTo>
                    <a:pt x="243" y="28"/>
                    <a:pt x="243" y="27"/>
                    <a:pt x="243" y="27"/>
                  </a:cubicBezTo>
                  <a:cubicBezTo>
                    <a:pt x="244" y="26"/>
                    <a:pt x="243" y="27"/>
                    <a:pt x="243" y="26"/>
                  </a:cubicBezTo>
                  <a:cubicBezTo>
                    <a:pt x="243" y="26"/>
                    <a:pt x="243" y="26"/>
                    <a:pt x="243" y="25"/>
                  </a:cubicBezTo>
                  <a:cubicBezTo>
                    <a:pt x="243" y="25"/>
                    <a:pt x="243" y="26"/>
                    <a:pt x="243" y="26"/>
                  </a:cubicBezTo>
                  <a:cubicBezTo>
                    <a:pt x="244" y="26"/>
                    <a:pt x="244" y="25"/>
                    <a:pt x="244" y="25"/>
                  </a:cubicBezTo>
                  <a:cubicBezTo>
                    <a:pt x="245" y="24"/>
                    <a:pt x="245" y="24"/>
                    <a:pt x="245" y="24"/>
                  </a:cubicBezTo>
                  <a:cubicBezTo>
                    <a:pt x="245" y="24"/>
                    <a:pt x="245" y="24"/>
                    <a:pt x="244" y="23"/>
                  </a:cubicBezTo>
                  <a:cubicBezTo>
                    <a:pt x="244" y="23"/>
                    <a:pt x="244" y="23"/>
                    <a:pt x="244" y="22"/>
                  </a:cubicBezTo>
                  <a:cubicBezTo>
                    <a:pt x="244" y="22"/>
                    <a:pt x="244" y="22"/>
                    <a:pt x="244" y="22"/>
                  </a:cubicBezTo>
                  <a:cubicBezTo>
                    <a:pt x="244" y="21"/>
                    <a:pt x="244" y="21"/>
                    <a:pt x="245" y="21"/>
                  </a:cubicBezTo>
                  <a:cubicBezTo>
                    <a:pt x="245" y="20"/>
                    <a:pt x="245" y="21"/>
                    <a:pt x="244" y="20"/>
                  </a:cubicBezTo>
                  <a:cubicBezTo>
                    <a:pt x="244" y="20"/>
                    <a:pt x="244" y="19"/>
                    <a:pt x="244" y="19"/>
                  </a:cubicBezTo>
                  <a:cubicBezTo>
                    <a:pt x="244" y="19"/>
                    <a:pt x="245" y="18"/>
                    <a:pt x="245" y="18"/>
                  </a:cubicBezTo>
                  <a:cubicBezTo>
                    <a:pt x="246" y="17"/>
                    <a:pt x="245" y="17"/>
                    <a:pt x="245" y="17"/>
                  </a:cubicBezTo>
                  <a:cubicBezTo>
                    <a:pt x="245" y="16"/>
                    <a:pt x="245" y="16"/>
                    <a:pt x="244" y="16"/>
                  </a:cubicBezTo>
                  <a:cubicBezTo>
                    <a:pt x="244" y="16"/>
                    <a:pt x="244" y="16"/>
                    <a:pt x="244" y="16"/>
                  </a:cubicBezTo>
                  <a:cubicBezTo>
                    <a:pt x="244" y="16"/>
                    <a:pt x="244" y="15"/>
                    <a:pt x="244" y="15"/>
                  </a:cubicBezTo>
                  <a:cubicBezTo>
                    <a:pt x="244" y="15"/>
                    <a:pt x="244" y="15"/>
                    <a:pt x="243" y="14"/>
                  </a:cubicBezTo>
                  <a:cubicBezTo>
                    <a:pt x="243" y="14"/>
                    <a:pt x="243" y="14"/>
                    <a:pt x="243" y="14"/>
                  </a:cubicBezTo>
                  <a:cubicBezTo>
                    <a:pt x="243" y="14"/>
                    <a:pt x="243" y="14"/>
                    <a:pt x="242" y="14"/>
                  </a:cubicBezTo>
                  <a:cubicBezTo>
                    <a:pt x="242" y="13"/>
                    <a:pt x="241" y="14"/>
                    <a:pt x="241" y="14"/>
                  </a:cubicBezTo>
                  <a:cubicBezTo>
                    <a:pt x="241" y="14"/>
                    <a:pt x="241" y="14"/>
                    <a:pt x="241" y="13"/>
                  </a:cubicBezTo>
                  <a:cubicBezTo>
                    <a:pt x="241" y="13"/>
                    <a:pt x="241" y="13"/>
                    <a:pt x="241" y="12"/>
                  </a:cubicBezTo>
                  <a:cubicBezTo>
                    <a:pt x="240" y="12"/>
                    <a:pt x="241" y="12"/>
                    <a:pt x="240" y="12"/>
                  </a:cubicBezTo>
                  <a:cubicBezTo>
                    <a:pt x="240" y="11"/>
                    <a:pt x="239" y="12"/>
                    <a:pt x="239" y="12"/>
                  </a:cubicBezTo>
                  <a:cubicBezTo>
                    <a:pt x="239" y="12"/>
                    <a:pt x="239" y="11"/>
                    <a:pt x="239" y="11"/>
                  </a:cubicBezTo>
                  <a:cubicBezTo>
                    <a:pt x="240" y="11"/>
                    <a:pt x="240" y="11"/>
                    <a:pt x="240" y="10"/>
                  </a:cubicBezTo>
                  <a:cubicBezTo>
                    <a:pt x="240" y="10"/>
                    <a:pt x="240" y="10"/>
                    <a:pt x="239" y="10"/>
                  </a:cubicBezTo>
                  <a:cubicBezTo>
                    <a:pt x="239" y="10"/>
                    <a:pt x="239" y="10"/>
                    <a:pt x="238" y="10"/>
                  </a:cubicBezTo>
                  <a:cubicBezTo>
                    <a:pt x="238" y="10"/>
                    <a:pt x="238" y="10"/>
                    <a:pt x="239" y="9"/>
                  </a:cubicBezTo>
                  <a:cubicBezTo>
                    <a:pt x="239" y="8"/>
                    <a:pt x="239" y="9"/>
                    <a:pt x="239" y="8"/>
                  </a:cubicBezTo>
                  <a:cubicBezTo>
                    <a:pt x="239" y="8"/>
                    <a:pt x="239" y="8"/>
                    <a:pt x="239" y="8"/>
                  </a:cubicBezTo>
                  <a:cubicBezTo>
                    <a:pt x="239" y="8"/>
                    <a:pt x="238" y="7"/>
                    <a:pt x="238" y="7"/>
                  </a:cubicBezTo>
                  <a:cubicBezTo>
                    <a:pt x="238" y="7"/>
                    <a:pt x="238" y="7"/>
                    <a:pt x="239" y="7"/>
                  </a:cubicBezTo>
                  <a:cubicBezTo>
                    <a:pt x="240" y="6"/>
                    <a:pt x="239" y="6"/>
                    <a:pt x="239" y="6"/>
                  </a:cubicBezTo>
                  <a:cubicBezTo>
                    <a:pt x="239" y="6"/>
                    <a:pt x="238" y="6"/>
                    <a:pt x="238" y="5"/>
                  </a:cubicBezTo>
                  <a:cubicBezTo>
                    <a:pt x="238" y="5"/>
                    <a:pt x="238" y="5"/>
                    <a:pt x="238" y="4"/>
                  </a:cubicBezTo>
                  <a:cubicBezTo>
                    <a:pt x="238" y="4"/>
                    <a:pt x="238" y="4"/>
                    <a:pt x="238" y="3"/>
                  </a:cubicBezTo>
                  <a:cubicBezTo>
                    <a:pt x="238" y="2"/>
                    <a:pt x="238" y="3"/>
                    <a:pt x="237" y="3"/>
                  </a:cubicBezTo>
                  <a:cubicBezTo>
                    <a:pt x="237" y="2"/>
                    <a:pt x="237" y="2"/>
                    <a:pt x="236" y="2"/>
                  </a:cubicBezTo>
                  <a:cubicBezTo>
                    <a:pt x="235" y="2"/>
                    <a:pt x="236" y="2"/>
                    <a:pt x="235" y="2"/>
                  </a:cubicBezTo>
                  <a:cubicBezTo>
                    <a:pt x="234" y="1"/>
                    <a:pt x="234" y="1"/>
                    <a:pt x="234" y="1"/>
                  </a:cubicBezTo>
                  <a:cubicBezTo>
                    <a:pt x="234" y="1"/>
                    <a:pt x="234" y="1"/>
                    <a:pt x="233" y="1"/>
                  </a:cubicBezTo>
                  <a:cubicBezTo>
                    <a:pt x="233" y="1"/>
                    <a:pt x="233" y="1"/>
                    <a:pt x="233" y="2"/>
                  </a:cubicBezTo>
                  <a:cubicBezTo>
                    <a:pt x="232" y="2"/>
                    <a:pt x="233" y="2"/>
                    <a:pt x="232" y="1"/>
                  </a:cubicBezTo>
                  <a:cubicBezTo>
                    <a:pt x="232" y="1"/>
                    <a:pt x="232" y="2"/>
                    <a:pt x="232" y="2"/>
                  </a:cubicBezTo>
                  <a:cubicBezTo>
                    <a:pt x="231" y="3"/>
                    <a:pt x="228" y="2"/>
                    <a:pt x="228" y="2"/>
                  </a:cubicBezTo>
                  <a:cubicBezTo>
                    <a:pt x="228" y="2"/>
                    <a:pt x="227" y="2"/>
                    <a:pt x="227" y="2"/>
                  </a:cubicBezTo>
                  <a:cubicBezTo>
                    <a:pt x="226" y="2"/>
                    <a:pt x="225" y="2"/>
                    <a:pt x="225" y="2"/>
                  </a:cubicBezTo>
                  <a:cubicBezTo>
                    <a:pt x="224" y="2"/>
                    <a:pt x="222" y="2"/>
                    <a:pt x="221" y="2"/>
                  </a:cubicBezTo>
                  <a:cubicBezTo>
                    <a:pt x="220" y="2"/>
                    <a:pt x="217" y="2"/>
                    <a:pt x="215" y="2"/>
                  </a:cubicBezTo>
                  <a:cubicBezTo>
                    <a:pt x="213" y="2"/>
                    <a:pt x="212" y="2"/>
                    <a:pt x="211" y="3"/>
                  </a:cubicBezTo>
                  <a:cubicBezTo>
                    <a:pt x="211" y="3"/>
                    <a:pt x="207" y="3"/>
                    <a:pt x="205" y="3"/>
                  </a:cubicBezTo>
                  <a:cubicBezTo>
                    <a:pt x="203" y="3"/>
                    <a:pt x="202" y="3"/>
                    <a:pt x="201" y="3"/>
                  </a:cubicBezTo>
                  <a:cubicBezTo>
                    <a:pt x="199" y="3"/>
                    <a:pt x="200" y="3"/>
                    <a:pt x="199" y="3"/>
                  </a:cubicBezTo>
                  <a:cubicBezTo>
                    <a:pt x="198" y="2"/>
                    <a:pt x="197" y="2"/>
                    <a:pt x="196" y="2"/>
                  </a:cubicBezTo>
                  <a:cubicBezTo>
                    <a:pt x="195" y="2"/>
                    <a:pt x="192" y="3"/>
                    <a:pt x="192" y="3"/>
                  </a:cubicBezTo>
                  <a:cubicBezTo>
                    <a:pt x="191" y="3"/>
                    <a:pt x="187" y="2"/>
                    <a:pt x="184" y="2"/>
                  </a:cubicBezTo>
                  <a:cubicBezTo>
                    <a:pt x="182" y="2"/>
                    <a:pt x="179" y="2"/>
                    <a:pt x="178" y="2"/>
                  </a:cubicBezTo>
                  <a:cubicBezTo>
                    <a:pt x="178" y="2"/>
                    <a:pt x="165" y="2"/>
                    <a:pt x="165" y="2"/>
                  </a:cubicBezTo>
                  <a:cubicBezTo>
                    <a:pt x="165" y="2"/>
                    <a:pt x="162" y="2"/>
                    <a:pt x="161" y="2"/>
                  </a:cubicBezTo>
                  <a:cubicBezTo>
                    <a:pt x="159" y="2"/>
                    <a:pt x="158" y="2"/>
                    <a:pt x="157" y="3"/>
                  </a:cubicBezTo>
                  <a:cubicBezTo>
                    <a:pt x="156" y="3"/>
                    <a:pt x="154" y="3"/>
                    <a:pt x="152" y="3"/>
                  </a:cubicBezTo>
                  <a:cubicBezTo>
                    <a:pt x="150" y="3"/>
                    <a:pt x="150" y="3"/>
                    <a:pt x="148" y="3"/>
                  </a:cubicBezTo>
                  <a:cubicBezTo>
                    <a:pt x="147" y="3"/>
                    <a:pt x="147" y="3"/>
                    <a:pt x="146" y="3"/>
                  </a:cubicBezTo>
                  <a:cubicBezTo>
                    <a:pt x="146" y="3"/>
                    <a:pt x="146" y="3"/>
                    <a:pt x="145" y="3"/>
                  </a:cubicBezTo>
                  <a:cubicBezTo>
                    <a:pt x="145" y="4"/>
                    <a:pt x="145" y="3"/>
                    <a:pt x="144" y="4"/>
                  </a:cubicBezTo>
                  <a:cubicBezTo>
                    <a:pt x="143" y="4"/>
                    <a:pt x="143" y="4"/>
                    <a:pt x="142" y="4"/>
                  </a:cubicBezTo>
                  <a:cubicBezTo>
                    <a:pt x="141" y="4"/>
                    <a:pt x="140" y="4"/>
                    <a:pt x="140" y="4"/>
                  </a:cubicBezTo>
                  <a:cubicBezTo>
                    <a:pt x="139" y="4"/>
                    <a:pt x="139" y="4"/>
                    <a:pt x="138" y="3"/>
                  </a:cubicBezTo>
                  <a:cubicBezTo>
                    <a:pt x="138" y="3"/>
                    <a:pt x="137" y="3"/>
                    <a:pt x="137" y="3"/>
                  </a:cubicBezTo>
                  <a:cubicBezTo>
                    <a:pt x="136" y="3"/>
                    <a:pt x="136" y="3"/>
                    <a:pt x="136" y="3"/>
                  </a:cubicBezTo>
                  <a:cubicBezTo>
                    <a:pt x="136" y="3"/>
                    <a:pt x="135" y="3"/>
                    <a:pt x="134" y="3"/>
                  </a:cubicBezTo>
                  <a:cubicBezTo>
                    <a:pt x="133" y="3"/>
                    <a:pt x="132" y="4"/>
                    <a:pt x="132" y="4"/>
                  </a:cubicBezTo>
                  <a:cubicBezTo>
                    <a:pt x="132" y="4"/>
                    <a:pt x="128" y="3"/>
                    <a:pt x="127" y="3"/>
                  </a:cubicBezTo>
                  <a:cubicBezTo>
                    <a:pt x="127" y="3"/>
                    <a:pt x="127" y="3"/>
                    <a:pt x="127" y="2"/>
                  </a:cubicBezTo>
                  <a:cubicBezTo>
                    <a:pt x="127" y="2"/>
                    <a:pt x="126" y="2"/>
                    <a:pt x="126" y="2"/>
                  </a:cubicBezTo>
                  <a:cubicBezTo>
                    <a:pt x="125" y="3"/>
                    <a:pt x="124" y="3"/>
                    <a:pt x="124" y="3"/>
                  </a:cubicBezTo>
                  <a:cubicBezTo>
                    <a:pt x="124" y="3"/>
                    <a:pt x="124" y="3"/>
                    <a:pt x="123" y="3"/>
                  </a:cubicBezTo>
                  <a:cubicBezTo>
                    <a:pt x="123" y="2"/>
                    <a:pt x="123" y="2"/>
                    <a:pt x="123" y="2"/>
                  </a:cubicBezTo>
                  <a:cubicBezTo>
                    <a:pt x="123" y="2"/>
                    <a:pt x="122" y="2"/>
                    <a:pt x="122" y="2"/>
                  </a:cubicBezTo>
                  <a:cubicBezTo>
                    <a:pt x="122" y="2"/>
                    <a:pt x="122" y="2"/>
                    <a:pt x="122" y="2"/>
                  </a:cubicBezTo>
                  <a:cubicBezTo>
                    <a:pt x="122" y="2"/>
                    <a:pt x="121" y="1"/>
                    <a:pt x="121" y="1"/>
                  </a:cubicBezTo>
                  <a:cubicBezTo>
                    <a:pt x="121" y="1"/>
                    <a:pt x="121" y="1"/>
                    <a:pt x="120" y="1"/>
                  </a:cubicBezTo>
                  <a:cubicBezTo>
                    <a:pt x="120" y="1"/>
                    <a:pt x="120" y="1"/>
                    <a:pt x="119" y="1"/>
                  </a:cubicBezTo>
                  <a:cubicBezTo>
                    <a:pt x="119" y="1"/>
                    <a:pt x="119" y="1"/>
                    <a:pt x="119" y="1"/>
                  </a:cubicBezTo>
                  <a:cubicBezTo>
                    <a:pt x="119" y="0"/>
                    <a:pt x="118" y="1"/>
                    <a:pt x="118" y="1"/>
                  </a:cubicBezTo>
                  <a:cubicBezTo>
                    <a:pt x="118" y="1"/>
                    <a:pt x="118" y="1"/>
                    <a:pt x="117" y="1"/>
                  </a:cubicBezTo>
                  <a:cubicBezTo>
                    <a:pt x="116" y="2"/>
                    <a:pt x="116" y="2"/>
                    <a:pt x="115" y="2"/>
                  </a:cubicBezTo>
                  <a:cubicBezTo>
                    <a:pt x="115" y="2"/>
                    <a:pt x="114" y="2"/>
                    <a:pt x="114" y="2"/>
                  </a:cubicBezTo>
                  <a:cubicBezTo>
                    <a:pt x="114" y="1"/>
                    <a:pt x="114" y="1"/>
                    <a:pt x="113" y="1"/>
                  </a:cubicBezTo>
                  <a:cubicBezTo>
                    <a:pt x="113" y="0"/>
                    <a:pt x="112" y="0"/>
                    <a:pt x="111" y="0"/>
                  </a:cubicBezTo>
                  <a:cubicBezTo>
                    <a:pt x="111" y="0"/>
                    <a:pt x="111" y="1"/>
                    <a:pt x="111" y="1"/>
                  </a:cubicBezTo>
                  <a:cubicBezTo>
                    <a:pt x="111" y="1"/>
                    <a:pt x="110" y="1"/>
                    <a:pt x="109" y="1"/>
                  </a:cubicBezTo>
                  <a:cubicBezTo>
                    <a:pt x="109" y="2"/>
                    <a:pt x="109" y="1"/>
                    <a:pt x="108" y="2"/>
                  </a:cubicBezTo>
                  <a:cubicBezTo>
                    <a:pt x="107" y="2"/>
                    <a:pt x="108" y="2"/>
                    <a:pt x="106" y="2"/>
                  </a:cubicBezTo>
                  <a:cubicBezTo>
                    <a:pt x="105" y="2"/>
                    <a:pt x="105" y="2"/>
                    <a:pt x="104" y="2"/>
                  </a:cubicBezTo>
                  <a:cubicBezTo>
                    <a:pt x="102" y="2"/>
                    <a:pt x="103" y="2"/>
                    <a:pt x="101" y="2"/>
                  </a:cubicBezTo>
                  <a:cubicBezTo>
                    <a:pt x="100" y="2"/>
                    <a:pt x="100" y="2"/>
                    <a:pt x="98" y="2"/>
                  </a:cubicBezTo>
                  <a:cubicBezTo>
                    <a:pt x="97" y="2"/>
                    <a:pt x="97" y="2"/>
                    <a:pt x="96" y="3"/>
                  </a:cubicBezTo>
                  <a:cubicBezTo>
                    <a:pt x="95" y="3"/>
                    <a:pt x="95" y="3"/>
                    <a:pt x="94" y="3"/>
                  </a:cubicBezTo>
                  <a:cubicBezTo>
                    <a:pt x="92" y="3"/>
                    <a:pt x="92" y="2"/>
                    <a:pt x="92" y="2"/>
                  </a:cubicBezTo>
                  <a:cubicBezTo>
                    <a:pt x="92" y="2"/>
                    <a:pt x="92" y="3"/>
                    <a:pt x="91" y="3"/>
                  </a:cubicBezTo>
                  <a:cubicBezTo>
                    <a:pt x="90" y="3"/>
                    <a:pt x="90" y="3"/>
                    <a:pt x="90" y="3"/>
                  </a:cubicBezTo>
                  <a:cubicBezTo>
                    <a:pt x="90" y="3"/>
                    <a:pt x="89" y="2"/>
                    <a:pt x="89" y="2"/>
                  </a:cubicBezTo>
                  <a:cubicBezTo>
                    <a:pt x="89" y="2"/>
                    <a:pt x="88" y="2"/>
                    <a:pt x="88" y="2"/>
                  </a:cubicBezTo>
                  <a:cubicBezTo>
                    <a:pt x="87" y="2"/>
                    <a:pt x="87" y="2"/>
                    <a:pt x="86" y="2"/>
                  </a:cubicBezTo>
                  <a:cubicBezTo>
                    <a:pt x="85" y="2"/>
                    <a:pt x="83" y="2"/>
                    <a:pt x="83" y="2"/>
                  </a:cubicBezTo>
                  <a:cubicBezTo>
                    <a:pt x="83" y="2"/>
                    <a:pt x="82" y="3"/>
                    <a:pt x="81" y="3"/>
                  </a:cubicBezTo>
                  <a:cubicBezTo>
                    <a:pt x="81" y="3"/>
                    <a:pt x="81" y="3"/>
                    <a:pt x="81" y="3"/>
                  </a:cubicBezTo>
                  <a:cubicBezTo>
                    <a:pt x="81" y="4"/>
                    <a:pt x="80" y="4"/>
                    <a:pt x="80" y="4"/>
                  </a:cubicBezTo>
                  <a:cubicBezTo>
                    <a:pt x="80" y="4"/>
                    <a:pt x="80" y="4"/>
                    <a:pt x="79" y="4"/>
                  </a:cubicBezTo>
                  <a:cubicBezTo>
                    <a:pt x="79" y="4"/>
                    <a:pt x="79" y="4"/>
                    <a:pt x="78" y="4"/>
                  </a:cubicBezTo>
                  <a:cubicBezTo>
                    <a:pt x="78" y="4"/>
                    <a:pt x="78" y="4"/>
                    <a:pt x="78" y="4"/>
                  </a:cubicBezTo>
                  <a:cubicBezTo>
                    <a:pt x="77" y="3"/>
                    <a:pt x="77" y="3"/>
                    <a:pt x="76" y="3"/>
                  </a:cubicBezTo>
                  <a:cubicBezTo>
                    <a:pt x="75" y="2"/>
                    <a:pt x="74" y="2"/>
                    <a:pt x="74" y="2"/>
                  </a:cubicBezTo>
                  <a:cubicBezTo>
                    <a:pt x="73" y="2"/>
                    <a:pt x="72" y="2"/>
                    <a:pt x="72" y="2"/>
                  </a:cubicBezTo>
                  <a:cubicBezTo>
                    <a:pt x="72" y="2"/>
                    <a:pt x="72" y="2"/>
                    <a:pt x="71" y="3"/>
                  </a:cubicBezTo>
                  <a:cubicBezTo>
                    <a:pt x="69" y="4"/>
                    <a:pt x="70" y="3"/>
                    <a:pt x="69" y="4"/>
                  </a:cubicBezTo>
                  <a:cubicBezTo>
                    <a:pt x="68" y="4"/>
                    <a:pt x="69" y="4"/>
                    <a:pt x="68" y="3"/>
                  </a:cubicBezTo>
                  <a:cubicBezTo>
                    <a:pt x="68" y="3"/>
                    <a:pt x="67" y="3"/>
                    <a:pt x="67" y="3"/>
                  </a:cubicBezTo>
                  <a:cubicBezTo>
                    <a:pt x="67" y="2"/>
                    <a:pt x="66" y="2"/>
                    <a:pt x="66" y="2"/>
                  </a:cubicBezTo>
                  <a:cubicBezTo>
                    <a:pt x="65" y="2"/>
                    <a:pt x="64" y="2"/>
                    <a:pt x="64" y="2"/>
                  </a:cubicBezTo>
                  <a:cubicBezTo>
                    <a:pt x="64" y="2"/>
                    <a:pt x="63" y="2"/>
                    <a:pt x="62" y="2"/>
                  </a:cubicBezTo>
                  <a:cubicBezTo>
                    <a:pt x="61" y="2"/>
                    <a:pt x="61" y="2"/>
                    <a:pt x="60" y="2"/>
                  </a:cubicBezTo>
                  <a:cubicBezTo>
                    <a:pt x="59" y="2"/>
                    <a:pt x="59" y="2"/>
                    <a:pt x="59" y="2"/>
                  </a:cubicBezTo>
                  <a:cubicBezTo>
                    <a:pt x="59" y="2"/>
                    <a:pt x="58" y="2"/>
                    <a:pt x="58" y="2"/>
                  </a:cubicBezTo>
                  <a:cubicBezTo>
                    <a:pt x="57" y="2"/>
                    <a:pt x="57" y="2"/>
                    <a:pt x="57" y="2"/>
                  </a:cubicBezTo>
                  <a:cubicBezTo>
                    <a:pt x="56" y="1"/>
                    <a:pt x="56" y="2"/>
                    <a:pt x="56" y="2"/>
                  </a:cubicBezTo>
                  <a:cubicBezTo>
                    <a:pt x="55" y="2"/>
                    <a:pt x="55" y="2"/>
                    <a:pt x="55" y="2"/>
                  </a:cubicBezTo>
                  <a:cubicBezTo>
                    <a:pt x="54" y="2"/>
                    <a:pt x="54" y="2"/>
                    <a:pt x="53" y="3"/>
                  </a:cubicBezTo>
                  <a:cubicBezTo>
                    <a:pt x="53" y="4"/>
                    <a:pt x="53" y="4"/>
                    <a:pt x="52" y="4"/>
                  </a:cubicBezTo>
                  <a:cubicBezTo>
                    <a:pt x="51" y="4"/>
                    <a:pt x="51" y="4"/>
                    <a:pt x="51" y="5"/>
                  </a:cubicBezTo>
                  <a:cubicBezTo>
                    <a:pt x="50" y="5"/>
                    <a:pt x="50" y="5"/>
                    <a:pt x="50" y="6"/>
                  </a:cubicBezTo>
                  <a:cubicBezTo>
                    <a:pt x="50" y="6"/>
                    <a:pt x="50" y="6"/>
                    <a:pt x="50" y="7"/>
                  </a:cubicBezTo>
                  <a:cubicBezTo>
                    <a:pt x="50" y="7"/>
                    <a:pt x="50" y="7"/>
                    <a:pt x="50" y="7"/>
                  </a:cubicBezTo>
                  <a:cubicBezTo>
                    <a:pt x="50" y="7"/>
                    <a:pt x="49" y="8"/>
                    <a:pt x="48" y="8"/>
                  </a:cubicBezTo>
                  <a:cubicBezTo>
                    <a:pt x="48" y="9"/>
                    <a:pt x="47" y="10"/>
                    <a:pt x="47" y="10"/>
                  </a:cubicBezTo>
                  <a:cubicBezTo>
                    <a:pt x="47" y="10"/>
                    <a:pt x="47" y="10"/>
                    <a:pt x="47" y="10"/>
                  </a:cubicBezTo>
                  <a:cubicBezTo>
                    <a:pt x="46" y="10"/>
                    <a:pt x="45" y="11"/>
                    <a:pt x="45" y="11"/>
                  </a:cubicBezTo>
                  <a:cubicBezTo>
                    <a:pt x="44" y="11"/>
                    <a:pt x="44" y="11"/>
                    <a:pt x="43" y="11"/>
                  </a:cubicBezTo>
                  <a:cubicBezTo>
                    <a:pt x="43" y="12"/>
                    <a:pt x="42" y="12"/>
                    <a:pt x="42" y="12"/>
                  </a:cubicBezTo>
                  <a:cubicBezTo>
                    <a:pt x="42" y="13"/>
                    <a:pt x="42" y="13"/>
                    <a:pt x="42" y="13"/>
                  </a:cubicBezTo>
                  <a:cubicBezTo>
                    <a:pt x="42" y="13"/>
                    <a:pt x="42" y="13"/>
                    <a:pt x="42" y="13"/>
                  </a:cubicBezTo>
                  <a:cubicBezTo>
                    <a:pt x="42" y="13"/>
                    <a:pt x="42" y="12"/>
                    <a:pt x="42" y="12"/>
                  </a:cubicBezTo>
                  <a:cubicBezTo>
                    <a:pt x="41" y="12"/>
                    <a:pt x="41" y="12"/>
                    <a:pt x="41" y="12"/>
                  </a:cubicBezTo>
                  <a:cubicBezTo>
                    <a:pt x="41" y="12"/>
                    <a:pt x="41" y="13"/>
                    <a:pt x="40" y="13"/>
                  </a:cubicBezTo>
                  <a:cubicBezTo>
                    <a:pt x="40" y="13"/>
                    <a:pt x="39" y="13"/>
                    <a:pt x="39" y="13"/>
                  </a:cubicBezTo>
                  <a:cubicBezTo>
                    <a:pt x="39" y="14"/>
                    <a:pt x="39" y="14"/>
                    <a:pt x="39" y="14"/>
                  </a:cubicBezTo>
                  <a:cubicBezTo>
                    <a:pt x="38" y="14"/>
                    <a:pt x="38" y="14"/>
                    <a:pt x="38" y="14"/>
                  </a:cubicBezTo>
                  <a:cubicBezTo>
                    <a:pt x="38" y="14"/>
                    <a:pt x="38" y="13"/>
                    <a:pt x="37" y="14"/>
                  </a:cubicBezTo>
                  <a:cubicBezTo>
                    <a:pt x="36" y="14"/>
                    <a:pt x="35" y="14"/>
                    <a:pt x="35" y="14"/>
                  </a:cubicBezTo>
                  <a:cubicBezTo>
                    <a:pt x="35" y="14"/>
                    <a:pt x="34" y="14"/>
                    <a:pt x="34" y="14"/>
                  </a:cubicBezTo>
                  <a:cubicBezTo>
                    <a:pt x="33" y="14"/>
                    <a:pt x="33" y="14"/>
                    <a:pt x="32" y="14"/>
                  </a:cubicBezTo>
                  <a:cubicBezTo>
                    <a:pt x="32" y="15"/>
                    <a:pt x="32" y="14"/>
                    <a:pt x="31" y="14"/>
                  </a:cubicBezTo>
                  <a:cubicBezTo>
                    <a:pt x="30" y="15"/>
                    <a:pt x="30" y="15"/>
                    <a:pt x="30" y="15"/>
                  </a:cubicBezTo>
                  <a:cubicBezTo>
                    <a:pt x="30" y="15"/>
                    <a:pt x="30" y="15"/>
                    <a:pt x="29" y="15"/>
                  </a:cubicBezTo>
                  <a:cubicBezTo>
                    <a:pt x="29" y="14"/>
                    <a:pt x="29" y="14"/>
                    <a:pt x="29" y="14"/>
                  </a:cubicBezTo>
                  <a:cubicBezTo>
                    <a:pt x="30" y="14"/>
                    <a:pt x="30" y="14"/>
                    <a:pt x="30" y="14"/>
                  </a:cubicBezTo>
                  <a:cubicBezTo>
                    <a:pt x="30" y="13"/>
                    <a:pt x="30" y="13"/>
                    <a:pt x="30" y="13"/>
                  </a:cubicBezTo>
                  <a:cubicBezTo>
                    <a:pt x="30" y="13"/>
                    <a:pt x="30" y="12"/>
                    <a:pt x="30" y="13"/>
                  </a:cubicBezTo>
                  <a:cubicBezTo>
                    <a:pt x="30" y="13"/>
                    <a:pt x="30" y="13"/>
                    <a:pt x="29" y="13"/>
                  </a:cubicBezTo>
                  <a:cubicBezTo>
                    <a:pt x="29" y="14"/>
                    <a:pt x="28" y="14"/>
                    <a:pt x="28" y="14"/>
                  </a:cubicBezTo>
                  <a:cubicBezTo>
                    <a:pt x="28" y="14"/>
                    <a:pt x="27" y="14"/>
                    <a:pt x="27" y="14"/>
                  </a:cubicBezTo>
                  <a:cubicBezTo>
                    <a:pt x="27" y="15"/>
                    <a:pt x="27" y="15"/>
                    <a:pt x="27" y="16"/>
                  </a:cubicBezTo>
                  <a:cubicBezTo>
                    <a:pt x="28" y="16"/>
                    <a:pt x="28" y="17"/>
                    <a:pt x="28" y="17"/>
                  </a:cubicBezTo>
                  <a:cubicBezTo>
                    <a:pt x="28" y="18"/>
                    <a:pt x="28" y="18"/>
                    <a:pt x="28" y="19"/>
                  </a:cubicBezTo>
                  <a:cubicBezTo>
                    <a:pt x="29" y="19"/>
                    <a:pt x="29" y="19"/>
                    <a:pt x="29" y="19"/>
                  </a:cubicBezTo>
                  <a:cubicBezTo>
                    <a:pt x="30" y="20"/>
                    <a:pt x="30" y="20"/>
                    <a:pt x="30" y="20"/>
                  </a:cubicBezTo>
                  <a:cubicBezTo>
                    <a:pt x="30" y="21"/>
                    <a:pt x="31" y="21"/>
                    <a:pt x="31" y="21"/>
                  </a:cubicBezTo>
                  <a:cubicBezTo>
                    <a:pt x="31" y="22"/>
                    <a:pt x="31" y="22"/>
                    <a:pt x="32" y="22"/>
                  </a:cubicBezTo>
                  <a:cubicBezTo>
                    <a:pt x="32" y="23"/>
                    <a:pt x="33" y="24"/>
                    <a:pt x="33" y="24"/>
                  </a:cubicBezTo>
                  <a:cubicBezTo>
                    <a:pt x="33" y="26"/>
                    <a:pt x="33" y="26"/>
                    <a:pt x="33" y="26"/>
                  </a:cubicBezTo>
                  <a:cubicBezTo>
                    <a:pt x="33" y="26"/>
                    <a:pt x="35" y="27"/>
                    <a:pt x="35" y="27"/>
                  </a:cubicBezTo>
                  <a:cubicBezTo>
                    <a:pt x="35" y="28"/>
                    <a:pt x="36" y="30"/>
                    <a:pt x="36" y="31"/>
                  </a:cubicBezTo>
                  <a:cubicBezTo>
                    <a:pt x="36" y="31"/>
                    <a:pt x="38" y="35"/>
                    <a:pt x="38" y="35"/>
                  </a:cubicBezTo>
                  <a:cubicBezTo>
                    <a:pt x="38" y="35"/>
                    <a:pt x="38" y="36"/>
                    <a:pt x="39" y="37"/>
                  </a:cubicBezTo>
                  <a:cubicBezTo>
                    <a:pt x="39" y="37"/>
                    <a:pt x="40" y="38"/>
                    <a:pt x="40" y="39"/>
                  </a:cubicBezTo>
                  <a:cubicBezTo>
                    <a:pt x="40" y="39"/>
                    <a:pt x="41" y="40"/>
                    <a:pt x="41" y="40"/>
                  </a:cubicBezTo>
                  <a:cubicBezTo>
                    <a:pt x="41" y="41"/>
                    <a:pt x="43" y="44"/>
                    <a:pt x="44" y="44"/>
                  </a:cubicBezTo>
                  <a:cubicBezTo>
                    <a:pt x="44" y="45"/>
                    <a:pt x="47" y="47"/>
                    <a:pt x="47" y="48"/>
                  </a:cubicBezTo>
                  <a:cubicBezTo>
                    <a:pt x="48" y="49"/>
                    <a:pt x="49" y="51"/>
                    <a:pt x="50" y="51"/>
                  </a:cubicBezTo>
                  <a:cubicBezTo>
                    <a:pt x="50" y="51"/>
                    <a:pt x="51" y="52"/>
                    <a:pt x="51" y="53"/>
                  </a:cubicBezTo>
                  <a:cubicBezTo>
                    <a:pt x="51" y="53"/>
                    <a:pt x="54" y="57"/>
                    <a:pt x="54" y="57"/>
                  </a:cubicBezTo>
                  <a:cubicBezTo>
                    <a:pt x="54" y="57"/>
                    <a:pt x="55" y="58"/>
                    <a:pt x="55" y="59"/>
                  </a:cubicBezTo>
                  <a:cubicBezTo>
                    <a:pt x="55" y="59"/>
                    <a:pt x="54" y="60"/>
                    <a:pt x="54" y="60"/>
                  </a:cubicBezTo>
                  <a:cubicBezTo>
                    <a:pt x="55" y="61"/>
                    <a:pt x="55" y="62"/>
                    <a:pt x="55" y="63"/>
                  </a:cubicBezTo>
                  <a:cubicBezTo>
                    <a:pt x="55" y="64"/>
                    <a:pt x="55" y="64"/>
                    <a:pt x="55" y="65"/>
                  </a:cubicBezTo>
                  <a:cubicBezTo>
                    <a:pt x="55" y="65"/>
                    <a:pt x="55" y="66"/>
                    <a:pt x="55" y="67"/>
                  </a:cubicBezTo>
                  <a:cubicBezTo>
                    <a:pt x="56" y="68"/>
                    <a:pt x="55" y="67"/>
                    <a:pt x="55" y="68"/>
                  </a:cubicBezTo>
                  <a:cubicBezTo>
                    <a:pt x="56" y="69"/>
                    <a:pt x="56" y="69"/>
                    <a:pt x="56" y="69"/>
                  </a:cubicBezTo>
                  <a:cubicBezTo>
                    <a:pt x="56" y="70"/>
                    <a:pt x="55" y="70"/>
                    <a:pt x="55" y="71"/>
                  </a:cubicBezTo>
                  <a:cubicBezTo>
                    <a:pt x="56" y="72"/>
                    <a:pt x="57" y="72"/>
                    <a:pt x="57" y="73"/>
                  </a:cubicBezTo>
                  <a:cubicBezTo>
                    <a:pt x="58" y="74"/>
                    <a:pt x="59" y="74"/>
                    <a:pt x="59" y="75"/>
                  </a:cubicBezTo>
                  <a:cubicBezTo>
                    <a:pt x="59" y="75"/>
                    <a:pt x="59" y="77"/>
                    <a:pt x="59" y="77"/>
                  </a:cubicBezTo>
                  <a:cubicBezTo>
                    <a:pt x="59" y="78"/>
                    <a:pt x="61" y="80"/>
                    <a:pt x="61" y="81"/>
                  </a:cubicBezTo>
                  <a:cubicBezTo>
                    <a:pt x="61" y="81"/>
                    <a:pt x="61" y="82"/>
                    <a:pt x="61" y="83"/>
                  </a:cubicBezTo>
                  <a:cubicBezTo>
                    <a:pt x="62" y="84"/>
                    <a:pt x="62" y="84"/>
                    <a:pt x="62" y="85"/>
                  </a:cubicBezTo>
                  <a:cubicBezTo>
                    <a:pt x="63" y="86"/>
                    <a:pt x="64" y="87"/>
                    <a:pt x="64" y="87"/>
                  </a:cubicBezTo>
                  <a:cubicBezTo>
                    <a:pt x="63" y="87"/>
                    <a:pt x="62" y="87"/>
                    <a:pt x="63" y="88"/>
                  </a:cubicBezTo>
                  <a:cubicBezTo>
                    <a:pt x="63" y="88"/>
                    <a:pt x="63" y="88"/>
                    <a:pt x="64" y="89"/>
                  </a:cubicBezTo>
                  <a:cubicBezTo>
                    <a:pt x="64" y="90"/>
                    <a:pt x="64" y="90"/>
                    <a:pt x="64" y="91"/>
                  </a:cubicBezTo>
                  <a:cubicBezTo>
                    <a:pt x="65" y="92"/>
                    <a:pt x="65" y="92"/>
                    <a:pt x="65" y="93"/>
                  </a:cubicBezTo>
                  <a:cubicBezTo>
                    <a:pt x="66" y="94"/>
                    <a:pt x="66" y="94"/>
                    <a:pt x="66" y="95"/>
                  </a:cubicBezTo>
                  <a:cubicBezTo>
                    <a:pt x="66" y="96"/>
                    <a:pt x="66" y="96"/>
                    <a:pt x="67" y="97"/>
                  </a:cubicBezTo>
                  <a:cubicBezTo>
                    <a:pt x="67" y="98"/>
                    <a:pt x="68" y="98"/>
                    <a:pt x="68" y="98"/>
                  </a:cubicBezTo>
                  <a:cubicBezTo>
                    <a:pt x="68" y="99"/>
                    <a:pt x="68" y="99"/>
                    <a:pt x="68" y="99"/>
                  </a:cubicBezTo>
                  <a:cubicBezTo>
                    <a:pt x="68" y="99"/>
                    <a:pt x="68" y="100"/>
                    <a:pt x="68" y="99"/>
                  </a:cubicBezTo>
                  <a:cubicBezTo>
                    <a:pt x="68" y="99"/>
                    <a:pt x="69" y="98"/>
                    <a:pt x="69" y="98"/>
                  </a:cubicBezTo>
                  <a:cubicBezTo>
                    <a:pt x="69" y="98"/>
                    <a:pt x="69" y="98"/>
                    <a:pt x="69" y="98"/>
                  </a:cubicBezTo>
                  <a:cubicBezTo>
                    <a:pt x="69" y="99"/>
                    <a:pt x="70" y="99"/>
                    <a:pt x="69" y="99"/>
                  </a:cubicBezTo>
                  <a:cubicBezTo>
                    <a:pt x="69" y="100"/>
                    <a:pt x="69" y="100"/>
                    <a:pt x="69" y="100"/>
                  </a:cubicBezTo>
                  <a:cubicBezTo>
                    <a:pt x="69" y="100"/>
                    <a:pt x="68" y="100"/>
                    <a:pt x="68" y="100"/>
                  </a:cubicBezTo>
                  <a:cubicBezTo>
                    <a:pt x="68" y="99"/>
                    <a:pt x="68" y="99"/>
                    <a:pt x="68" y="99"/>
                  </a:cubicBezTo>
                  <a:cubicBezTo>
                    <a:pt x="68" y="99"/>
                    <a:pt x="67" y="99"/>
                    <a:pt x="67" y="100"/>
                  </a:cubicBezTo>
                  <a:cubicBezTo>
                    <a:pt x="68" y="100"/>
                    <a:pt x="68" y="101"/>
                    <a:pt x="68" y="101"/>
                  </a:cubicBezTo>
                  <a:cubicBezTo>
                    <a:pt x="69" y="102"/>
                    <a:pt x="69" y="101"/>
                    <a:pt x="69" y="102"/>
                  </a:cubicBezTo>
                  <a:cubicBezTo>
                    <a:pt x="70" y="103"/>
                    <a:pt x="70" y="104"/>
                    <a:pt x="70" y="105"/>
                  </a:cubicBezTo>
                  <a:cubicBezTo>
                    <a:pt x="70" y="105"/>
                    <a:pt x="71" y="105"/>
                    <a:pt x="71" y="106"/>
                  </a:cubicBezTo>
                  <a:cubicBezTo>
                    <a:pt x="72" y="107"/>
                    <a:pt x="72" y="108"/>
                    <a:pt x="72" y="109"/>
                  </a:cubicBezTo>
                  <a:cubicBezTo>
                    <a:pt x="73" y="109"/>
                    <a:pt x="73" y="110"/>
                    <a:pt x="73" y="111"/>
                  </a:cubicBezTo>
                  <a:cubicBezTo>
                    <a:pt x="73" y="111"/>
                    <a:pt x="73" y="111"/>
                    <a:pt x="74" y="112"/>
                  </a:cubicBezTo>
                  <a:cubicBezTo>
                    <a:pt x="74" y="112"/>
                    <a:pt x="76" y="113"/>
                    <a:pt x="76" y="114"/>
                  </a:cubicBezTo>
                  <a:cubicBezTo>
                    <a:pt x="76" y="114"/>
                    <a:pt x="76" y="115"/>
                    <a:pt x="76" y="115"/>
                  </a:cubicBezTo>
                  <a:cubicBezTo>
                    <a:pt x="76" y="116"/>
                    <a:pt x="77" y="117"/>
                    <a:pt x="77" y="117"/>
                  </a:cubicBezTo>
                  <a:cubicBezTo>
                    <a:pt x="77" y="118"/>
                    <a:pt x="78" y="119"/>
                    <a:pt x="78" y="119"/>
                  </a:cubicBezTo>
                  <a:cubicBezTo>
                    <a:pt x="78" y="120"/>
                    <a:pt x="79" y="121"/>
                    <a:pt x="79" y="121"/>
                  </a:cubicBezTo>
                  <a:cubicBezTo>
                    <a:pt x="79" y="121"/>
                    <a:pt x="81" y="123"/>
                    <a:pt x="81" y="124"/>
                  </a:cubicBezTo>
                  <a:cubicBezTo>
                    <a:pt x="82" y="125"/>
                    <a:pt x="82" y="125"/>
                    <a:pt x="82" y="126"/>
                  </a:cubicBezTo>
                  <a:cubicBezTo>
                    <a:pt x="82" y="127"/>
                    <a:pt x="82" y="128"/>
                    <a:pt x="82" y="128"/>
                  </a:cubicBezTo>
                  <a:cubicBezTo>
                    <a:pt x="82" y="128"/>
                    <a:pt x="81" y="127"/>
                    <a:pt x="82" y="128"/>
                  </a:cubicBezTo>
                  <a:cubicBezTo>
                    <a:pt x="82" y="129"/>
                    <a:pt x="83" y="129"/>
                    <a:pt x="82" y="130"/>
                  </a:cubicBezTo>
                  <a:cubicBezTo>
                    <a:pt x="82" y="130"/>
                    <a:pt x="82" y="130"/>
                    <a:pt x="81" y="130"/>
                  </a:cubicBezTo>
                  <a:cubicBezTo>
                    <a:pt x="80" y="130"/>
                    <a:pt x="80" y="130"/>
                    <a:pt x="80" y="130"/>
                  </a:cubicBezTo>
                  <a:cubicBezTo>
                    <a:pt x="80" y="131"/>
                    <a:pt x="80" y="132"/>
                    <a:pt x="80" y="132"/>
                  </a:cubicBezTo>
                  <a:cubicBezTo>
                    <a:pt x="81" y="132"/>
                    <a:pt x="81" y="134"/>
                    <a:pt x="81" y="135"/>
                  </a:cubicBezTo>
                  <a:cubicBezTo>
                    <a:pt x="81" y="136"/>
                    <a:pt x="81" y="135"/>
                    <a:pt x="81" y="136"/>
                  </a:cubicBezTo>
                  <a:cubicBezTo>
                    <a:pt x="81" y="137"/>
                    <a:pt x="82" y="137"/>
                    <a:pt x="82" y="138"/>
                  </a:cubicBezTo>
                  <a:cubicBezTo>
                    <a:pt x="83" y="138"/>
                    <a:pt x="83" y="139"/>
                    <a:pt x="83" y="140"/>
                  </a:cubicBezTo>
                  <a:cubicBezTo>
                    <a:pt x="83" y="140"/>
                    <a:pt x="83" y="141"/>
                    <a:pt x="83" y="142"/>
                  </a:cubicBezTo>
                  <a:cubicBezTo>
                    <a:pt x="83" y="142"/>
                    <a:pt x="82" y="143"/>
                    <a:pt x="82" y="143"/>
                  </a:cubicBezTo>
                  <a:cubicBezTo>
                    <a:pt x="82" y="144"/>
                    <a:pt x="82" y="144"/>
                    <a:pt x="82" y="145"/>
                  </a:cubicBezTo>
                  <a:cubicBezTo>
                    <a:pt x="81" y="145"/>
                    <a:pt x="80" y="146"/>
                    <a:pt x="79" y="146"/>
                  </a:cubicBezTo>
                  <a:cubicBezTo>
                    <a:pt x="78" y="146"/>
                    <a:pt x="78" y="146"/>
                    <a:pt x="77" y="146"/>
                  </a:cubicBezTo>
                  <a:cubicBezTo>
                    <a:pt x="77" y="146"/>
                    <a:pt x="76" y="146"/>
                    <a:pt x="76" y="146"/>
                  </a:cubicBezTo>
                  <a:cubicBezTo>
                    <a:pt x="76" y="146"/>
                    <a:pt x="75" y="147"/>
                    <a:pt x="75" y="147"/>
                  </a:cubicBezTo>
                  <a:cubicBezTo>
                    <a:pt x="75" y="147"/>
                    <a:pt x="74" y="147"/>
                    <a:pt x="74" y="147"/>
                  </a:cubicBezTo>
                  <a:cubicBezTo>
                    <a:pt x="74" y="148"/>
                    <a:pt x="74" y="148"/>
                    <a:pt x="74" y="148"/>
                  </a:cubicBezTo>
                  <a:cubicBezTo>
                    <a:pt x="73" y="148"/>
                    <a:pt x="73" y="148"/>
                    <a:pt x="73" y="148"/>
                  </a:cubicBezTo>
                  <a:cubicBezTo>
                    <a:pt x="73" y="147"/>
                    <a:pt x="73" y="147"/>
                    <a:pt x="73" y="147"/>
                  </a:cubicBezTo>
                  <a:cubicBezTo>
                    <a:pt x="74" y="147"/>
                    <a:pt x="74" y="147"/>
                    <a:pt x="74" y="147"/>
                  </a:cubicBezTo>
                  <a:cubicBezTo>
                    <a:pt x="73" y="147"/>
                    <a:pt x="73" y="147"/>
                    <a:pt x="73" y="147"/>
                  </a:cubicBezTo>
                  <a:cubicBezTo>
                    <a:pt x="73" y="148"/>
                    <a:pt x="73" y="148"/>
                    <a:pt x="73" y="148"/>
                  </a:cubicBezTo>
                  <a:cubicBezTo>
                    <a:pt x="73" y="149"/>
                    <a:pt x="73" y="149"/>
                    <a:pt x="73" y="149"/>
                  </a:cubicBezTo>
                  <a:cubicBezTo>
                    <a:pt x="72" y="150"/>
                    <a:pt x="72" y="150"/>
                    <a:pt x="72" y="150"/>
                  </a:cubicBezTo>
                  <a:cubicBezTo>
                    <a:pt x="72" y="150"/>
                    <a:pt x="72" y="151"/>
                    <a:pt x="72" y="151"/>
                  </a:cubicBezTo>
                  <a:cubicBezTo>
                    <a:pt x="71" y="151"/>
                    <a:pt x="71" y="151"/>
                    <a:pt x="71" y="152"/>
                  </a:cubicBezTo>
                  <a:cubicBezTo>
                    <a:pt x="71" y="152"/>
                    <a:pt x="71" y="153"/>
                    <a:pt x="71" y="153"/>
                  </a:cubicBezTo>
                  <a:cubicBezTo>
                    <a:pt x="71" y="153"/>
                    <a:pt x="70" y="153"/>
                    <a:pt x="70" y="153"/>
                  </a:cubicBezTo>
                  <a:cubicBezTo>
                    <a:pt x="70" y="153"/>
                    <a:pt x="69" y="153"/>
                    <a:pt x="69" y="153"/>
                  </a:cubicBezTo>
                  <a:cubicBezTo>
                    <a:pt x="68" y="154"/>
                    <a:pt x="68" y="154"/>
                    <a:pt x="68" y="154"/>
                  </a:cubicBezTo>
                  <a:cubicBezTo>
                    <a:pt x="68" y="154"/>
                    <a:pt x="68" y="154"/>
                    <a:pt x="68" y="155"/>
                  </a:cubicBezTo>
                  <a:cubicBezTo>
                    <a:pt x="68" y="155"/>
                    <a:pt x="68" y="155"/>
                    <a:pt x="67" y="156"/>
                  </a:cubicBezTo>
                  <a:cubicBezTo>
                    <a:pt x="67" y="156"/>
                    <a:pt x="67" y="157"/>
                    <a:pt x="66" y="157"/>
                  </a:cubicBezTo>
                  <a:cubicBezTo>
                    <a:pt x="66" y="158"/>
                    <a:pt x="65" y="158"/>
                    <a:pt x="65" y="159"/>
                  </a:cubicBezTo>
                  <a:cubicBezTo>
                    <a:pt x="65" y="159"/>
                    <a:pt x="65" y="159"/>
                    <a:pt x="65" y="160"/>
                  </a:cubicBezTo>
                  <a:cubicBezTo>
                    <a:pt x="64" y="160"/>
                    <a:pt x="64" y="160"/>
                    <a:pt x="64" y="160"/>
                  </a:cubicBezTo>
                  <a:cubicBezTo>
                    <a:pt x="64" y="160"/>
                    <a:pt x="63" y="160"/>
                    <a:pt x="63" y="160"/>
                  </a:cubicBezTo>
                  <a:cubicBezTo>
                    <a:pt x="63" y="160"/>
                    <a:pt x="63" y="159"/>
                    <a:pt x="63" y="159"/>
                  </a:cubicBezTo>
                  <a:cubicBezTo>
                    <a:pt x="63" y="159"/>
                    <a:pt x="63" y="158"/>
                    <a:pt x="63" y="158"/>
                  </a:cubicBezTo>
                  <a:cubicBezTo>
                    <a:pt x="63" y="158"/>
                    <a:pt x="64" y="158"/>
                    <a:pt x="64" y="157"/>
                  </a:cubicBezTo>
                  <a:cubicBezTo>
                    <a:pt x="64" y="157"/>
                    <a:pt x="64" y="157"/>
                    <a:pt x="65" y="156"/>
                  </a:cubicBezTo>
                  <a:cubicBezTo>
                    <a:pt x="65" y="156"/>
                    <a:pt x="65" y="156"/>
                    <a:pt x="65" y="155"/>
                  </a:cubicBezTo>
                  <a:cubicBezTo>
                    <a:pt x="65" y="155"/>
                    <a:pt x="66" y="155"/>
                    <a:pt x="66" y="155"/>
                  </a:cubicBezTo>
                  <a:cubicBezTo>
                    <a:pt x="66" y="154"/>
                    <a:pt x="67" y="153"/>
                    <a:pt x="68" y="153"/>
                  </a:cubicBezTo>
                  <a:cubicBezTo>
                    <a:pt x="68" y="153"/>
                    <a:pt x="68" y="153"/>
                    <a:pt x="68" y="152"/>
                  </a:cubicBezTo>
                  <a:cubicBezTo>
                    <a:pt x="68" y="152"/>
                    <a:pt x="69" y="152"/>
                    <a:pt x="69" y="152"/>
                  </a:cubicBezTo>
                  <a:cubicBezTo>
                    <a:pt x="69" y="151"/>
                    <a:pt x="70" y="152"/>
                    <a:pt x="70" y="151"/>
                  </a:cubicBezTo>
                  <a:cubicBezTo>
                    <a:pt x="70" y="151"/>
                    <a:pt x="70" y="151"/>
                    <a:pt x="70" y="151"/>
                  </a:cubicBezTo>
                  <a:cubicBezTo>
                    <a:pt x="70" y="151"/>
                    <a:pt x="70" y="151"/>
                    <a:pt x="70" y="151"/>
                  </a:cubicBezTo>
                  <a:cubicBezTo>
                    <a:pt x="70" y="150"/>
                    <a:pt x="71" y="151"/>
                    <a:pt x="71" y="150"/>
                  </a:cubicBezTo>
                  <a:cubicBezTo>
                    <a:pt x="71" y="150"/>
                    <a:pt x="70" y="150"/>
                    <a:pt x="70" y="150"/>
                  </a:cubicBezTo>
                  <a:cubicBezTo>
                    <a:pt x="70" y="150"/>
                    <a:pt x="70" y="150"/>
                    <a:pt x="70" y="150"/>
                  </a:cubicBezTo>
                  <a:cubicBezTo>
                    <a:pt x="70" y="150"/>
                    <a:pt x="69" y="151"/>
                    <a:pt x="69" y="151"/>
                  </a:cubicBezTo>
                  <a:cubicBezTo>
                    <a:pt x="69" y="151"/>
                    <a:pt x="69" y="151"/>
                    <a:pt x="68" y="152"/>
                  </a:cubicBezTo>
                  <a:cubicBezTo>
                    <a:pt x="68" y="152"/>
                    <a:pt x="68" y="152"/>
                    <a:pt x="68" y="152"/>
                  </a:cubicBezTo>
                  <a:cubicBezTo>
                    <a:pt x="67" y="152"/>
                    <a:pt x="67" y="152"/>
                    <a:pt x="67" y="153"/>
                  </a:cubicBezTo>
                  <a:cubicBezTo>
                    <a:pt x="67" y="153"/>
                    <a:pt x="67" y="153"/>
                    <a:pt x="66" y="153"/>
                  </a:cubicBezTo>
                  <a:cubicBezTo>
                    <a:pt x="66" y="154"/>
                    <a:pt x="65" y="154"/>
                    <a:pt x="65" y="154"/>
                  </a:cubicBezTo>
                  <a:cubicBezTo>
                    <a:pt x="65" y="154"/>
                    <a:pt x="65" y="154"/>
                    <a:pt x="65" y="155"/>
                  </a:cubicBezTo>
                  <a:cubicBezTo>
                    <a:pt x="65" y="155"/>
                    <a:pt x="65" y="156"/>
                    <a:pt x="64" y="156"/>
                  </a:cubicBezTo>
                  <a:cubicBezTo>
                    <a:pt x="64" y="156"/>
                    <a:pt x="64" y="156"/>
                    <a:pt x="64" y="157"/>
                  </a:cubicBezTo>
                  <a:cubicBezTo>
                    <a:pt x="63" y="157"/>
                    <a:pt x="63" y="158"/>
                    <a:pt x="63" y="158"/>
                  </a:cubicBezTo>
                  <a:cubicBezTo>
                    <a:pt x="62" y="159"/>
                    <a:pt x="62" y="159"/>
                    <a:pt x="62" y="159"/>
                  </a:cubicBezTo>
                  <a:cubicBezTo>
                    <a:pt x="62" y="160"/>
                    <a:pt x="62" y="160"/>
                    <a:pt x="62" y="160"/>
                  </a:cubicBezTo>
                  <a:cubicBezTo>
                    <a:pt x="62" y="160"/>
                    <a:pt x="62" y="161"/>
                    <a:pt x="62" y="161"/>
                  </a:cubicBezTo>
                  <a:cubicBezTo>
                    <a:pt x="62" y="161"/>
                    <a:pt x="62" y="162"/>
                    <a:pt x="62" y="162"/>
                  </a:cubicBezTo>
                  <a:cubicBezTo>
                    <a:pt x="63" y="162"/>
                    <a:pt x="63" y="162"/>
                    <a:pt x="64" y="162"/>
                  </a:cubicBezTo>
                  <a:cubicBezTo>
                    <a:pt x="64" y="163"/>
                    <a:pt x="63" y="163"/>
                    <a:pt x="64" y="163"/>
                  </a:cubicBezTo>
                  <a:cubicBezTo>
                    <a:pt x="64" y="164"/>
                    <a:pt x="64" y="164"/>
                    <a:pt x="65" y="164"/>
                  </a:cubicBezTo>
                  <a:cubicBezTo>
                    <a:pt x="65" y="165"/>
                    <a:pt x="66" y="165"/>
                    <a:pt x="66" y="166"/>
                  </a:cubicBezTo>
                  <a:cubicBezTo>
                    <a:pt x="66" y="166"/>
                    <a:pt x="66" y="167"/>
                    <a:pt x="67" y="168"/>
                  </a:cubicBezTo>
                  <a:cubicBezTo>
                    <a:pt x="67" y="168"/>
                    <a:pt x="68" y="169"/>
                    <a:pt x="68" y="170"/>
                  </a:cubicBezTo>
                  <a:cubicBezTo>
                    <a:pt x="68" y="170"/>
                    <a:pt x="68" y="170"/>
                    <a:pt x="68" y="171"/>
                  </a:cubicBezTo>
                  <a:cubicBezTo>
                    <a:pt x="69" y="171"/>
                    <a:pt x="68" y="171"/>
                    <a:pt x="69" y="172"/>
                  </a:cubicBezTo>
                  <a:cubicBezTo>
                    <a:pt x="69" y="172"/>
                    <a:pt x="69" y="173"/>
                    <a:pt x="70" y="173"/>
                  </a:cubicBezTo>
                  <a:cubicBezTo>
                    <a:pt x="70" y="174"/>
                    <a:pt x="70" y="174"/>
                    <a:pt x="70" y="174"/>
                  </a:cubicBezTo>
                  <a:cubicBezTo>
                    <a:pt x="71" y="175"/>
                    <a:pt x="70" y="176"/>
                    <a:pt x="71" y="176"/>
                  </a:cubicBezTo>
                  <a:cubicBezTo>
                    <a:pt x="71" y="176"/>
                    <a:pt x="71" y="176"/>
                    <a:pt x="71" y="177"/>
                  </a:cubicBezTo>
                  <a:cubicBezTo>
                    <a:pt x="71" y="178"/>
                    <a:pt x="71" y="179"/>
                    <a:pt x="71" y="179"/>
                  </a:cubicBezTo>
                  <a:cubicBezTo>
                    <a:pt x="71" y="179"/>
                    <a:pt x="71" y="179"/>
                    <a:pt x="71" y="180"/>
                  </a:cubicBezTo>
                  <a:cubicBezTo>
                    <a:pt x="72" y="181"/>
                    <a:pt x="72" y="181"/>
                    <a:pt x="72" y="181"/>
                  </a:cubicBezTo>
                  <a:cubicBezTo>
                    <a:pt x="72" y="182"/>
                    <a:pt x="73" y="182"/>
                    <a:pt x="73" y="183"/>
                  </a:cubicBezTo>
                  <a:cubicBezTo>
                    <a:pt x="73" y="183"/>
                    <a:pt x="73" y="183"/>
                    <a:pt x="73" y="184"/>
                  </a:cubicBezTo>
                  <a:cubicBezTo>
                    <a:pt x="72" y="184"/>
                    <a:pt x="72" y="184"/>
                    <a:pt x="72" y="185"/>
                  </a:cubicBezTo>
                  <a:cubicBezTo>
                    <a:pt x="73" y="185"/>
                    <a:pt x="73" y="186"/>
                    <a:pt x="73" y="186"/>
                  </a:cubicBezTo>
                  <a:cubicBezTo>
                    <a:pt x="74" y="187"/>
                    <a:pt x="74" y="187"/>
                    <a:pt x="74" y="188"/>
                  </a:cubicBezTo>
                  <a:cubicBezTo>
                    <a:pt x="74" y="188"/>
                    <a:pt x="74" y="189"/>
                    <a:pt x="74" y="189"/>
                  </a:cubicBezTo>
                  <a:cubicBezTo>
                    <a:pt x="74" y="190"/>
                    <a:pt x="74" y="190"/>
                    <a:pt x="73" y="190"/>
                  </a:cubicBezTo>
                  <a:cubicBezTo>
                    <a:pt x="73" y="190"/>
                    <a:pt x="72" y="189"/>
                    <a:pt x="72" y="191"/>
                  </a:cubicBezTo>
                  <a:cubicBezTo>
                    <a:pt x="72" y="192"/>
                    <a:pt x="73" y="192"/>
                    <a:pt x="74" y="193"/>
                  </a:cubicBezTo>
                  <a:cubicBezTo>
                    <a:pt x="74" y="193"/>
                    <a:pt x="75" y="194"/>
                    <a:pt x="75" y="195"/>
                  </a:cubicBezTo>
                  <a:cubicBezTo>
                    <a:pt x="75" y="196"/>
                    <a:pt x="77" y="197"/>
                    <a:pt x="77" y="197"/>
                  </a:cubicBezTo>
                  <a:cubicBezTo>
                    <a:pt x="77" y="198"/>
                    <a:pt x="77" y="198"/>
                    <a:pt x="78" y="199"/>
                  </a:cubicBezTo>
                  <a:cubicBezTo>
                    <a:pt x="78" y="199"/>
                    <a:pt x="78" y="199"/>
                    <a:pt x="78" y="200"/>
                  </a:cubicBezTo>
                  <a:cubicBezTo>
                    <a:pt x="78" y="201"/>
                    <a:pt x="78" y="201"/>
                    <a:pt x="78" y="201"/>
                  </a:cubicBezTo>
                  <a:cubicBezTo>
                    <a:pt x="79" y="202"/>
                    <a:pt x="79" y="202"/>
                    <a:pt x="79" y="203"/>
                  </a:cubicBezTo>
                  <a:cubicBezTo>
                    <a:pt x="79" y="203"/>
                    <a:pt x="80" y="203"/>
                    <a:pt x="79" y="204"/>
                  </a:cubicBezTo>
                  <a:cubicBezTo>
                    <a:pt x="79" y="204"/>
                    <a:pt x="78" y="205"/>
                    <a:pt x="78" y="205"/>
                  </a:cubicBezTo>
                  <a:cubicBezTo>
                    <a:pt x="78" y="205"/>
                    <a:pt x="78" y="205"/>
                    <a:pt x="78" y="206"/>
                  </a:cubicBezTo>
                  <a:cubicBezTo>
                    <a:pt x="79" y="206"/>
                    <a:pt x="80" y="207"/>
                    <a:pt x="80" y="207"/>
                  </a:cubicBezTo>
                  <a:cubicBezTo>
                    <a:pt x="80" y="207"/>
                    <a:pt x="80" y="208"/>
                    <a:pt x="80" y="208"/>
                  </a:cubicBezTo>
                  <a:cubicBezTo>
                    <a:pt x="80" y="208"/>
                    <a:pt x="81" y="209"/>
                    <a:pt x="81" y="209"/>
                  </a:cubicBezTo>
                  <a:cubicBezTo>
                    <a:pt x="81" y="209"/>
                    <a:pt x="82" y="210"/>
                    <a:pt x="82" y="210"/>
                  </a:cubicBezTo>
                  <a:cubicBezTo>
                    <a:pt x="82" y="210"/>
                    <a:pt x="83" y="211"/>
                    <a:pt x="83" y="211"/>
                  </a:cubicBezTo>
                  <a:cubicBezTo>
                    <a:pt x="84" y="212"/>
                    <a:pt x="84" y="212"/>
                    <a:pt x="84" y="213"/>
                  </a:cubicBezTo>
                  <a:cubicBezTo>
                    <a:pt x="85" y="213"/>
                    <a:pt x="85" y="214"/>
                    <a:pt x="85" y="215"/>
                  </a:cubicBezTo>
                  <a:cubicBezTo>
                    <a:pt x="85" y="216"/>
                    <a:pt x="85" y="216"/>
                    <a:pt x="86" y="217"/>
                  </a:cubicBezTo>
                  <a:cubicBezTo>
                    <a:pt x="86" y="217"/>
                    <a:pt x="86" y="217"/>
                    <a:pt x="87" y="218"/>
                  </a:cubicBezTo>
                  <a:cubicBezTo>
                    <a:pt x="87" y="218"/>
                    <a:pt x="88" y="218"/>
                    <a:pt x="88" y="219"/>
                  </a:cubicBezTo>
                  <a:cubicBezTo>
                    <a:pt x="88" y="220"/>
                    <a:pt x="89" y="221"/>
                    <a:pt x="89" y="222"/>
                  </a:cubicBezTo>
                  <a:cubicBezTo>
                    <a:pt x="89" y="222"/>
                    <a:pt x="89" y="223"/>
                    <a:pt x="89" y="224"/>
                  </a:cubicBezTo>
                  <a:cubicBezTo>
                    <a:pt x="90" y="224"/>
                    <a:pt x="89" y="225"/>
                    <a:pt x="89" y="225"/>
                  </a:cubicBezTo>
                  <a:cubicBezTo>
                    <a:pt x="89" y="225"/>
                    <a:pt x="88" y="225"/>
                    <a:pt x="89" y="226"/>
                  </a:cubicBezTo>
                  <a:cubicBezTo>
                    <a:pt x="89" y="226"/>
                    <a:pt x="90" y="226"/>
                    <a:pt x="91" y="228"/>
                  </a:cubicBezTo>
                  <a:cubicBezTo>
                    <a:pt x="92" y="229"/>
                    <a:pt x="97" y="235"/>
                    <a:pt x="98" y="236"/>
                  </a:cubicBezTo>
                  <a:cubicBezTo>
                    <a:pt x="98" y="236"/>
                    <a:pt x="99" y="238"/>
                    <a:pt x="100" y="239"/>
                  </a:cubicBezTo>
                  <a:cubicBezTo>
                    <a:pt x="101" y="240"/>
                    <a:pt x="101" y="241"/>
                    <a:pt x="101" y="241"/>
                  </a:cubicBezTo>
                  <a:cubicBezTo>
                    <a:pt x="100" y="242"/>
                    <a:pt x="100" y="242"/>
                    <a:pt x="100" y="243"/>
                  </a:cubicBezTo>
                  <a:cubicBezTo>
                    <a:pt x="99" y="243"/>
                    <a:pt x="98" y="243"/>
                    <a:pt x="98" y="244"/>
                  </a:cubicBezTo>
                  <a:cubicBezTo>
                    <a:pt x="98" y="244"/>
                    <a:pt x="98" y="245"/>
                    <a:pt x="99" y="245"/>
                  </a:cubicBezTo>
                  <a:cubicBezTo>
                    <a:pt x="99" y="246"/>
                    <a:pt x="102" y="249"/>
                    <a:pt x="103" y="250"/>
                  </a:cubicBezTo>
                  <a:cubicBezTo>
                    <a:pt x="103" y="251"/>
                    <a:pt x="105" y="254"/>
                    <a:pt x="105" y="255"/>
                  </a:cubicBezTo>
                  <a:cubicBezTo>
                    <a:pt x="105" y="256"/>
                    <a:pt x="105" y="256"/>
                    <a:pt x="105" y="257"/>
                  </a:cubicBezTo>
                  <a:cubicBezTo>
                    <a:pt x="105" y="257"/>
                    <a:pt x="105" y="258"/>
                    <a:pt x="105" y="258"/>
                  </a:cubicBezTo>
                  <a:cubicBezTo>
                    <a:pt x="105" y="259"/>
                    <a:pt x="105" y="259"/>
                    <a:pt x="105" y="260"/>
                  </a:cubicBezTo>
                  <a:cubicBezTo>
                    <a:pt x="104" y="260"/>
                    <a:pt x="104" y="261"/>
                    <a:pt x="104" y="262"/>
                  </a:cubicBezTo>
                  <a:cubicBezTo>
                    <a:pt x="104" y="263"/>
                    <a:pt x="104" y="264"/>
                    <a:pt x="104" y="265"/>
                  </a:cubicBezTo>
                  <a:cubicBezTo>
                    <a:pt x="104" y="265"/>
                    <a:pt x="104" y="266"/>
                    <a:pt x="104" y="266"/>
                  </a:cubicBezTo>
                  <a:cubicBezTo>
                    <a:pt x="104" y="267"/>
                    <a:pt x="104" y="267"/>
                    <a:pt x="104" y="267"/>
                  </a:cubicBezTo>
                  <a:cubicBezTo>
                    <a:pt x="103" y="268"/>
                    <a:pt x="103" y="268"/>
                    <a:pt x="103" y="269"/>
                  </a:cubicBezTo>
                  <a:cubicBezTo>
                    <a:pt x="103" y="270"/>
                    <a:pt x="104" y="270"/>
                    <a:pt x="104" y="270"/>
                  </a:cubicBezTo>
                  <a:cubicBezTo>
                    <a:pt x="104" y="271"/>
                    <a:pt x="104" y="271"/>
                    <a:pt x="103" y="271"/>
                  </a:cubicBezTo>
                  <a:cubicBezTo>
                    <a:pt x="103" y="272"/>
                    <a:pt x="102" y="272"/>
                    <a:pt x="102" y="272"/>
                  </a:cubicBezTo>
                  <a:cubicBezTo>
                    <a:pt x="102" y="273"/>
                    <a:pt x="102" y="274"/>
                    <a:pt x="102" y="275"/>
                  </a:cubicBezTo>
                  <a:cubicBezTo>
                    <a:pt x="102" y="275"/>
                    <a:pt x="102" y="276"/>
                    <a:pt x="102" y="276"/>
                  </a:cubicBezTo>
                  <a:cubicBezTo>
                    <a:pt x="102" y="277"/>
                    <a:pt x="102" y="277"/>
                    <a:pt x="102" y="278"/>
                  </a:cubicBezTo>
                  <a:cubicBezTo>
                    <a:pt x="102" y="278"/>
                    <a:pt x="102" y="278"/>
                    <a:pt x="102" y="279"/>
                  </a:cubicBezTo>
                  <a:cubicBezTo>
                    <a:pt x="102" y="279"/>
                    <a:pt x="101" y="280"/>
                    <a:pt x="101" y="280"/>
                  </a:cubicBezTo>
                  <a:cubicBezTo>
                    <a:pt x="101" y="280"/>
                    <a:pt x="101" y="281"/>
                    <a:pt x="101" y="282"/>
                  </a:cubicBezTo>
                  <a:cubicBezTo>
                    <a:pt x="101" y="282"/>
                    <a:pt x="101" y="282"/>
                    <a:pt x="101" y="283"/>
                  </a:cubicBezTo>
                  <a:cubicBezTo>
                    <a:pt x="101" y="283"/>
                    <a:pt x="101" y="284"/>
                    <a:pt x="101" y="284"/>
                  </a:cubicBezTo>
                  <a:cubicBezTo>
                    <a:pt x="101" y="284"/>
                    <a:pt x="101" y="284"/>
                    <a:pt x="101" y="285"/>
                  </a:cubicBezTo>
                  <a:cubicBezTo>
                    <a:pt x="100" y="286"/>
                    <a:pt x="101" y="286"/>
                    <a:pt x="101" y="286"/>
                  </a:cubicBezTo>
                  <a:cubicBezTo>
                    <a:pt x="101" y="287"/>
                    <a:pt x="102" y="288"/>
                    <a:pt x="101" y="288"/>
                  </a:cubicBezTo>
                  <a:cubicBezTo>
                    <a:pt x="101" y="288"/>
                    <a:pt x="101" y="288"/>
                    <a:pt x="101" y="289"/>
                  </a:cubicBezTo>
                  <a:cubicBezTo>
                    <a:pt x="101" y="290"/>
                    <a:pt x="101" y="291"/>
                    <a:pt x="101" y="291"/>
                  </a:cubicBezTo>
                  <a:cubicBezTo>
                    <a:pt x="102" y="292"/>
                    <a:pt x="102" y="293"/>
                    <a:pt x="102" y="294"/>
                  </a:cubicBezTo>
                  <a:cubicBezTo>
                    <a:pt x="102" y="294"/>
                    <a:pt x="101" y="294"/>
                    <a:pt x="101" y="295"/>
                  </a:cubicBezTo>
                  <a:cubicBezTo>
                    <a:pt x="101" y="296"/>
                    <a:pt x="101" y="297"/>
                    <a:pt x="101" y="297"/>
                  </a:cubicBezTo>
                  <a:cubicBezTo>
                    <a:pt x="101" y="298"/>
                    <a:pt x="100" y="298"/>
                    <a:pt x="101" y="298"/>
                  </a:cubicBezTo>
                  <a:cubicBezTo>
                    <a:pt x="101" y="299"/>
                    <a:pt x="101" y="300"/>
                    <a:pt x="101" y="301"/>
                  </a:cubicBezTo>
                  <a:cubicBezTo>
                    <a:pt x="101" y="301"/>
                    <a:pt x="100" y="301"/>
                    <a:pt x="100" y="302"/>
                  </a:cubicBezTo>
                  <a:cubicBezTo>
                    <a:pt x="100" y="303"/>
                    <a:pt x="100" y="304"/>
                    <a:pt x="100" y="304"/>
                  </a:cubicBezTo>
                  <a:cubicBezTo>
                    <a:pt x="99" y="305"/>
                    <a:pt x="99" y="305"/>
                    <a:pt x="98" y="305"/>
                  </a:cubicBezTo>
                  <a:cubicBezTo>
                    <a:pt x="98" y="306"/>
                    <a:pt x="98" y="307"/>
                    <a:pt x="98" y="307"/>
                  </a:cubicBezTo>
                  <a:cubicBezTo>
                    <a:pt x="98" y="308"/>
                    <a:pt x="97" y="309"/>
                    <a:pt x="97" y="309"/>
                  </a:cubicBezTo>
                  <a:cubicBezTo>
                    <a:pt x="97" y="309"/>
                    <a:pt x="97" y="310"/>
                    <a:pt x="97" y="310"/>
                  </a:cubicBezTo>
                  <a:cubicBezTo>
                    <a:pt x="97" y="311"/>
                    <a:pt x="97" y="311"/>
                    <a:pt x="97" y="312"/>
                  </a:cubicBezTo>
                  <a:cubicBezTo>
                    <a:pt x="96" y="312"/>
                    <a:pt x="96" y="312"/>
                    <a:pt x="96" y="313"/>
                  </a:cubicBezTo>
                  <a:cubicBezTo>
                    <a:pt x="95" y="313"/>
                    <a:pt x="95" y="314"/>
                    <a:pt x="95" y="315"/>
                  </a:cubicBezTo>
                  <a:cubicBezTo>
                    <a:pt x="95" y="316"/>
                    <a:pt x="95" y="317"/>
                    <a:pt x="95" y="318"/>
                  </a:cubicBezTo>
                  <a:cubicBezTo>
                    <a:pt x="95" y="319"/>
                    <a:pt x="94" y="320"/>
                    <a:pt x="94" y="320"/>
                  </a:cubicBezTo>
                  <a:cubicBezTo>
                    <a:pt x="93" y="321"/>
                    <a:pt x="92" y="322"/>
                    <a:pt x="91" y="322"/>
                  </a:cubicBezTo>
                  <a:cubicBezTo>
                    <a:pt x="91" y="323"/>
                    <a:pt x="90" y="323"/>
                    <a:pt x="89" y="323"/>
                  </a:cubicBezTo>
                  <a:cubicBezTo>
                    <a:pt x="89" y="324"/>
                    <a:pt x="88" y="324"/>
                    <a:pt x="88" y="324"/>
                  </a:cubicBezTo>
                  <a:cubicBezTo>
                    <a:pt x="88" y="325"/>
                    <a:pt x="88" y="325"/>
                    <a:pt x="87" y="326"/>
                  </a:cubicBezTo>
                  <a:cubicBezTo>
                    <a:pt x="87" y="327"/>
                    <a:pt x="86" y="327"/>
                    <a:pt x="86" y="328"/>
                  </a:cubicBezTo>
                  <a:cubicBezTo>
                    <a:pt x="86" y="329"/>
                    <a:pt x="87" y="330"/>
                    <a:pt x="86" y="331"/>
                  </a:cubicBezTo>
                  <a:cubicBezTo>
                    <a:pt x="86" y="331"/>
                    <a:pt x="86" y="332"/>
                    <a:pt x="85" y="332"/>
                  </a:cubicBezTo>
                  <a:cubicBezTo>
                    <a:pt x="84" y="333"/>
                    <a:pt x="84" y="332"/>
                    <a:pt x="83" y="333"/>
                  </a:cubicBezTo>
                  <a:cubicBezTo>
                    <a:pt x="82" y="334"/>
                    <a:pt x="82" y="334"/>
                    <a:pt x="82" y="335"/>
                  </a:cubicBezTo>
                  <a:cubicBezTo>
                    <a:pt x="81" y="335"/>
                    <a:pt x="81" y="336"/>
                    <a:pt x="80" y="336"/>
                  </a:cubicBezTo>
                  <a:cubicBezTo>
                    <a:pt x="78" y="336"/>
                    <a:pt x="78" y="336"/>
                    <a:pt x="78" y="336"/>
                  </a:cubicBezTo>
                  <a:cubicBezTo>
                    <a:pt x="78" y="335"/>
                    <a:pt x="78" y="334"/>
                    <a:pt x="77" y="335"/>
                  </a:cubicBezTo>
                  <a:cubicBezTo>
                    <a:pt x="76" y="335"/>
                    <a:pt x="76" y="335"/>
                    <a:pt x="76" y="335"/>
                  </a:cubicBezTo>
                  <a:cubicBezTo>
                    <a:pt x="76" y="335"/>
                    <a:pt x="76" y="335"/>
                    <a:pt x="76" y="335"/>
                  </a:cubicBezTo>
                  <a:cubicBezTo>
                    <a:pt x="76" y="335"/>
                    <a:pt x="76" y="335"/>
                    <a:pt x="75" y="336"/>
                  </a:cubicBezTo>
                  <a:cubicBezTo>
                    <a:pt x="75" y="337"/>
                    <a:pt x="75" y="337"/>
                    <a:pt x="75" y="337"/>
                  </a:cubicBezTo>
                  <a:cubicBezTo>
                    <a:pt x="74" y="337"/>
                    <a:pt x="74" y="337"/>
                    <a:pt x="73" y="336"/>
                  </a:cubicBezTo>
                  <a:cubicBezTo>
                    <a:pt x="73" y="336"/>
                    <a:pt x="73" y="335"/>
                    <a:pt x="72" y="335"/>
                  </a:cubicBezTo>
                  <a:cubicBezTo>
                    <a:pt x="72" y="336"/>
                    <a:pt x="72" y="336"/>
                    <a:pt x="71" y="337"/>
                  </a:cubicBezTo>
                  <a:cubicBezTo>
                    <a:pt x="71" y="337"/>
                    <a:pt x="70" y="337"/>
                    <a:pt x="70" y="338"/>
                  </a:cubicBezTo>
                  <a:cubicBezTo>
                    <a:pt x="70" y="339"/>
                    <a:pt x="70" y="339"/>
                    <a:pt x="69" y="340"/>
                  </a:cubicBezTo>
                  <a:cubicBezTo>
                    <a:pt x="69" y="340"/>
                    <a:pt x="68" y="340"/>
                    <a:pt x="68" y="341"/>
                  </a:cubicBezTo>
                  <a:cubicBezTo>
                    <a:pt x="67" y="342"/>
                    <a:pt x="67" y="342"/>
                    <a:pt x="67" y="342"/>
                  </a:cubicBezTo>
                  <a:cubicBezTo>
                    <a:pt x="66" y="342"/>
                    <a:pt x="64" y="343"/>
                    <a:pt x="64" y="344"/>
                  </a:cubicBezTo>
                  <a:cubicBezTo>
                    <a:pt x="63" y="345"/>
                    <a:pt x="63" y="345"/>
                    <a:pt x="62" y="346"/>
                  </a:cubicBezTo>
                  <a:cubicBezTo>
                    <a:pt x="62" y="347"/>
                    <a:pt x="61" y="347"/>
                    <a:pt x="60" y="347"/>
                  </a:cubicBezTo>
                  <a:cubicBezTo>
                    <a:pt x="60" y="347"/>
                    <a:pt x="59" y="348"/>
                    <a:pt x="60" y="349"/>
                  </a:cubicBezTo>
                  <a:cubicBezTo>
                    <a:pt x="60" y="350"/>
                    <a:pt x="60" y="350"/>
                    <a:pt x="60" y="351"/>
                  </a:cubicBezTo>
                  <a:cubicBezTo>
                    <a:pt x="61" y="353"/>
                    <a:pt x="61" y="353"/>
                    <a:pt x="61" y="353"/>
                  </a:cubicBezTo>
                  <a:cubicBezTo>
                    <a:pt x="62" y="354"/>
                    <a:pt x="62" y="355"/>
                    <a:pt x="62" y="355"/>
                  </a:cubicBezTo>
                  <a:cubicBezTo>
                    <a:pt x="61" y="356"/>
                    <a:pt x="60" y="355"/>
                    <a:pt x="60" y="356"/>
                  </a:cubicBezTo>
                  <a:cubicBezTo>
                    <a:pt x="59" y="357"/>
                    <a:pt x="59" y="357"/>
                    <a:pt x="59" y="358"/>
                  </a:cubicBezTo>
                  <a:cubicBezTo>
                    <a:pt x="58" y="359"/>
                    <a:pt x="57" y="360"/>
                    <a:pt x="57" y="361"/>
                  </a:cubicBezTo>
                  <a:cubicBezTo>
                    <a:pt x="56" y="361"/>
                    <a:pt x="56" y="361"/>
                    <a:pt x="55" y="362"/>
                  </a:cubicBezTo>
                  <a:cubicBezTo>
                    <a:pt x="55" y="362"/>
                    <a:pt x="55" y="362"/>
                    <a:pt x="55" y="363"/>
                  </a:cubicBezTo>
                  <a:cubicBezTo>
                    <a:pt x="54" y="363"/>
                    <a:pt x="55" y="362"/>
                    <a:pt x="54" y="363"/>
                  </a:cubicBezTo>
                  <a:cubicBezTo>
                    <a:pt x="53" y="363"/>
                    <a:pt x="52" y="364"/>
                    <a:pt x="52" y="364"/>
                  </a:cubicBezTo>
                  <a:cubicBezTo>
                    <a:pt x="52" y="365"/>
                    <a:pt x="52" y="365"/>
                    <a:pt x="52" y="366"/>
                  </a:cubicBezTo>
                  <a:cubicBezTo>
                    <a:pt x="52" y="366"/>
                    <a:pt x="51" y="366"/>
                    <a:pt x="51" y="366"/>
                  </a:cubicBezTo>
                  <a:cubicBezTo>
                    <a:pt x="50" y="366"/>
                    <a:pt x="50" y="367"/>
                    <a:pt x="50" y="367"/>
                  </a:cubicBezTo>
                  <a:cubicBezTo>
                    <a:pt x="50" y="367"/>
                    <a:pt x="50" y="367"/>
                    <a:pt x="50" y="367"/>
                  </a:cubicBezTo>
                  <a:cubicBezTo>
                    <a:pt x="50" y="367"/>
                    <a:pt x="50" y="367"/>
                    <a:pt x="49" y="367"/>
                  </a:cubicBezTo>
                  <a:cubicBezTo>
                    <a:pt x="48" y="367"/>
                    <a:pt x="48" y="367"/>
                    <a:pt x="48" y="367"/>
                  </a:cubicBezTo>
                  <a:cubicBezTo>
                    <a:pt x="48" y="368"/>
                    <a:pt x="48" y="368"/>
                    <a:pt x="48" y="368"/>
                  </a:cubicBezTo>
                  <a:cubicBezTo>
                    <a:pt x="48" y="368"/>
                    <a:pt x="47" y="368"/>
                    <a:pt x="47" y="369"/>
                  </a:cubicBezTo>
                  <a:cubicBezTo>
                    <a:pt x="46" y="369"/>
                    <a:pt x="47" y="369"/>
                    <a:pt x="46" y="369"/>
                  </a:cubicBezTo>
                  <a:cubicBezTo>
                    <a:pt x="46" y="370"/>
                    <a:pt x="46" y="369"/>
                    <a:pt x="46" y="370"/>
                  </a:cubicBezTo>
                  <a:cubicBezTo>
                    <a:pt x="45" y="371"/>
                    <a:pt x="45" y="371"/>
                    <a:pt x="46" y="371"/>
                  </a:cubicBezTo>
                  <a:cubicBezTo>
                    <a:pt x="46" y="372"/>
                    <a:pt x="45" y="372"/>
                    <a:pt x="46" y="372"/>
                  </a:cubicBezTo>
                  <a:cubicBezTo>
                    <a:pt x="46" y="373"/>
                    <a:pt x="46" y="373"/>
                    <a:pt x="45" y="374"/>
                  </a:cubicBezTo>
                  <a:cubicBezTo>
                    <a:pt x="45" y="374"/>
                    <a:pt x="45" y="374"/>
                    <a:pt x="44" y="374"/>
                  </a:cubicBezTo>
                  <a:cubicBezTo>
                    <a:pt x="44" y="374"/>
                    <a:pt x="44" y="374"/>
                    <a:pt x="43" y="375"/>
                  </a:cubicBezTo>
                  <a:cubicBezTo>
                    <a:pt x="43" y="376"/>
                    <a:pt x="43" y="376"/>
                    <a:pt x="42" y="376"/>
                  </a:cubicBezTo>
                  <a:cubicBezTo>
                    <a:pt x="42" y="376"/>
                    <a:pt x="42" y="376"/>
                    <a:pt x="41" y="376"/>
                  </a:cubicBezTo>
                  <a:cubicBezTo>
                    <a:pt x="41" y="377"/>
                    <a:pt x="41" y="377"/>
                    <a:pt x="40" y="377"/>
                  </a:cubicBezTo>
                  <a:cubicBezTo>
                    <a:pt x="40" y="377"/>
                    <a:pt x="40" y="378"/>
                    <a:pt x="40" y="378"/>
                  </a:cubicBezTo>
                  <a:cubicBezTo>
                    <a:pt x="40" y="379"/>
                    <a:pt x="40" y="379"/>
                    <a:pt x="40" y="380"/>
                  </a:cubicBezTo>
                  <a:cubicBezTo>
                    <a:pt x="40" y="381"/>
                    <a:pt x="40" y="380"/>
                    <a:pt x="40" y="381"/>
                  </a:cubicBezTo>
                  <a:cubicBezTo>
                    <a:pt x="40" y="382"/>
                    <a:pt x="41" y="382"/>
                    <a:pt x="40" y="382"/>
                  </a:cubicBezTo>
                  <a:cubicBezTo>
                    <a:pt x="40" y="383"/>
                    <a:pt x="40" y="383"/>
                    <a:pt x="40" y="384"/>
                  </a:cubicBezTo>
                  <a:cubicBezTo>
                    <a:pt x="41" y="384"/>
                    <a:pt x="41" y="384"/>
                    <a:pt x="40" y="384"/>
                  </a:cubicBezTo>
                  <a:cubicBezTo>
                    <a:pt x="40" y="385"/>
                    <a:pt x="40" y="385"/>
                    <a:pt x="40" y="385"/>
                  </a:cubicBezTo>
                  <a:cubicBezTo>
                    <a:pt x="40" y="386"/>
                    <a:pt x="40" y="387"/>
                    <a:pt x="40" y="387"/>
                  </a:cubicBezTo>
                  <a:cubicBezTo>
                    <a:pt x="40" y="387"/>
                    <a:pt x="41" y="387"/>
                    <a:pt x="40" y="388"/>
                  </a:cubicBezTo>
                  <a:cubicBezTo>
                    <a:pt x="40" y="389"/>
                    <a:pt x="40" y="389"/>
                    <a:pt x="40" y="390"/>
                  </a:cubicBezTo>
                  <a:cubicBezTo>
                    <a:pt x="40" y="391"/>
                    <a:pt x="40" y="392"/>
                    <a:pt x="40" y="393"/>
                  </a:cubicBezTo>
                  <a:cubicBezTo>
                    <a:pt x="40" y="394"/>
                    <a:pt x="40" y="395"/>
                    <a:pt x="40" y="396"/>
                  </a:cubicBezTo>
                  <a:cubicBezTo>
                    <a:pt x="40" y="397"/>
                    <a:pt x="40" y="397"/>
                    <a:pt x="39" y="398"/>
                  </a:cubicBezTo>
                  <a:cubicBezTo>
                    <a:pt x="39" y="399"/>
                    <a:pt x="39" y="400"/>
                    <a:pt x="38" y="400"/>
                  </a:cubicBezTo>
                  <a:cubicBezTo>
                    <a:pt x="38" y="399"/>
                    <a:pt x="38" y="398"/>
                    <a:pt x="37" y="399"/>
                  </a:cubicBezTo>
                  <a:cubicBezTo>
                    <a:pt x="36" y="400"/>
                    <a:pt x="36" y="400"/>
                    <a:pt x="35" y="400"/>
                  </a:cubicBezTo>
                  <a:cubicBezTo>
                    <a:pt x="35" y="400"/>
                    <a:pt x="35" y="400"/>
                    <a:pt x="35" y="400"/>
                  </a:cubicBezTo>
                  <a:cubicBezTo>
                    <a:pt x="35" y="401"/>
                    <a:pt x="35" y="401"/>
                    <a:pt x="35" y="402"/>
                  </a:cubicBezTo>
                  <a:cubicBezTo>
                    <a:pt x="35" y="403"/>
                    <a:pt x="35" y="403"/>
                    <a:pt x="34" y="404"/>
                  </a:cubicBezTo>
                  <a:cubicBezTo>
                    <a:pt x="34" y="404"/>
                    <a:pt x="33" y="404"/>
                    <a:pt x="33" y="405"/>
                  </a:cubicBezTo>
                  <a:cubicBezTo>
                    <a:pt x="33" y="406"/>
                    <a:pt x="33" y="407"/>
                    <a:pt x="33" y="407"/>
                  </a:cubicBezTo>
                  <a:cubicBezTo>
                    <a:pt x="33" y="408"/>
                    <a:pt x="32" y="409"/>
                    <a:pt x="32" y="409"/>
                  </a:cubicBezTo>
                  <a:cubicBezTo>
                    <a:pt x="32" y="409"/>
                    <a:pt x="32" y="409"/>
                    <a:pt x="32" y="409"/>
                  </a:cubicBezTo>
                  <a:cubicBezTo>
                    <a:pt x="31" y="410"/>
                    <a:pt x="31" y="411"/>
                    <a:pt x="31" y="411"/>
                  </a:cubicBezTo>
                  <a:cubicBezTo>
                    <a:pt x="31" y="412"/>
                    <a:pt x="31" y="412"/>
                    <a:pt x="32" y="413"/>
                  </a:cubicBezTo>
                  <a:cubicBezTo>
                    <a:pt x="32" y="413"/>
                    <a:pt x="32" y="413"/>
                    <a:pt x="32" y="414"/>
                  </a:cubicBezTo>
                  <a:cubicBezTo>
                    <a:pt x="32" y="414"/>
                    <a:pt x="32" y="415"/>
                    <a:pt x="31" y="415"/>
                  </a:cubicBezTo>
                  <a:cubicBezTo>
                    <a:pt x="30" y="415"/>
                    <a:pt x="30" y="415"/>
                    <a:pt x="30" y="415"/>
                  </a:cubicBezTo>
                  <a:cubicBezTo>
                    <a:pt x="30" y="416"/>
                    <a:pt x="30" y="417"/>
                    <a:pt x="31" y="418"/>
                  </a:cubicBezTo>
                  <a:cubicBezTo>
                    <a:pt x="31" y="418"/>
                    <a:pt x="31" y="418"/>
                    <a:pt x="31" y="419"/>
                  </a:cubicBezTo>
                  <a:cubicBezTo>
                    <a:pt x="31" y="419"/>
                    <a:pt x="32" y="419"/>
                    <a:pt x="32" y="420"/>
                  </a:cubicBezTo>
                  <a:cubicBezTo>
                    <a:pt x="32" y="420"/>
                    <a:pt x="32" y="419"/>
                    <a:pt x="32" y="421"/>
                  </a:cubicBezTo>
                  <a:cubicBezTo>
                    <a:pt x="32" y="422"/>
                    <a:pt x="32" y="422"/>
                    <a:pt x="32" y="422"/>
                  </a:cubicBezTo>
                  <a:cubicBezTo>
                    <a:pt x="31" y="422"/>
                    <a:pt x="31" y="423"/>
                    <a:pt x="31" y="423"/>
                  </a:cubicBezTo>
                  <a:cubicBezTo>
                    <a:pt x="31" y="424"/>
                    <a:pt x="31" y="423"/>
                    <a:pt x="31" y="425"/>
                  </a:cubicBezTo>
                  <a:cubicBezTo>
                    <a:pt x="31" y="426"/>
                    <a:pt x="31" y="428"/>
                    <a:pt x="31" y="428"/>
                  </a:cubicBezTo>
                  <a:cubicBezTo>
                    <a:pt x="30" y="429"/>
                    <a:pt x="30" y="431"/>
                    <a:pt x="30" y="432"/>
                  </a:cubicBezTo>
                  <a:cubicBezTo>
                    <a:pt x="30" y="433"/>
                    <a:pt x="29" y="434"/>
                    <a:pt x="29" y="435"/>
                  </a:cubicBezTo>
                  <a:cubicBezTo>
                    <a:pt x="28" y="436"/>
                    <a:pt x="29" y="436"/>
                    <a:pt x="29" y="437"/>
                  </a:cubicBezTo>
                  <a:cubicBezTo>
                    <a:pt x="29" y="438"/>
                    <a:pt x="29" y="437"/>
                    <a:pt x="28" y="438"/>
                  </a:cubicBezTo>
                  <a:cubicBezTo>
                    <a:pt x="28" y="438"/>
                    <a:pt x="28" y="439"/>
                    <a:pt x="28" y="439"/>
                  </a:cubicBezTo>
                  <a:cubicBezTo>
                    <a:pt x="29" y="439"/>
                    <a:pt x="29" y="439"/>
                    <a:pt x="28" y="440"/>
                  </a:cubicBezTo>
                  <a:cubicBezTo>
                    <a:pt x="28" y="440"/>
                    <a:pt x="28" y="440"/>
                    <a:pt x="28" y="441"/>
                  </a:cubicBezTo>
                  <a:cubicBezTo>
                    <a:pt x="27" y="442"/>
                    <a:pt x="28" y="442"/>
                    <a:pt x="28" y="442"/>
                  </a:cubicBezTo>
                  <a:cubicBezTo>
                    <a:pt x="28" y="443"/>
                    <a:pt x="28" y="444"/>
                    <a:pt x="28" y="444"/>
                  </a:cubicBezTo>
                  <a:cubicBezTo>
                    <a:pt x="27" y="445"/>
                    <a:pt x="27" y="445"/>
                    <a:pt x="27" y="446"/>
                  </a:cubicBezTo>
                  <a:cubicBezTo>
                    <a:pt x="26" y="446"/>
                    <a:pt x="27" y="446"/>
                    <a:pt x="26" y="447"/>
                  </a:cubicBezTo>
                  <a:cubicBezTo>
                    <a:pt x="26" y="448"/>
                    <a:pt x="26" y="448"/>
                    <a:pt x="25" y="448"/>
                  </a:cubicBezTo>
                  <a:cubicBezTo>
                    <a:pt x="25" y="448"/>
                    <a:pt x="25" y="448"/>
                    <a:pt x="24" y="449"/>
                  </a:cubicBezTo>
                  <a:cubicBezTo>
                    <a:pt x="24" y="450"/>
                    <a:pt x="24" y="450"/>
                    <a:pt x="24" y="451"/>
                  </a:cubicBezTo>
                  <a:cubicBezTo>
                    <a:pt x="24" y="452"/>
                    <a:pt x="24" y="451"/>
                    <a:pt x="24" y="452"/>
                  </a:cubicBezTo>
                  <a:cubicBezTo>
                    <a:pt x="23" y="453"/>
                    <a:pt x="23" y="453"/>
                    <a:pt x="23" y="454"/>
                  </a:cubicBezTo>
                  <a:cubicBezTo>
                    <a:pt x="23" y="455"/>
                    <a:pt x="23" y="454"/>
                    <a:pt x="23" y="455"/>
                  </a:cubicBezTo>
                  <a:cubicBezTo>
                    <a:pt x="22" y="455"/>
                    <a:pt x="22" y="455"/>
                    <a:pt x="22" y="456"/>
                  </a:cubicBezTo>
                  <a:cubicBezTo>
                    <a:pt x="22" y="457"/>
                    <a:pt x="22" y="457"/>
                    <a:pt x="22" y="457"/>
                  </a:cubicBezTo>
                  <a:cubicBezTo>
                    <a:pt x="23" y="458"/>
                    <a:pt x="23" y="458"/>
                    <a:pt x="22" y="458"/>
                  </a:cubicBezTo>
                  <a:cubicBezTo>
                    <a:pt x="22" y="459"/>
                    <a:pt x="22" y="459"/>
                    <a:pt x="21" y="460"/>
                  </a:cubicBezTo>
                  <a:cubicBezTo>
                    <a:pt x="20" y="460"/>
                    <a:pt x="20" y="460"/>
                    <a:pt x="20" y="461"/>
                  </a:cubicBezTo>
                  <a:cubicBezTo>
                    <a:pt x="20" y="462"/>
                    <a:pt x="20" y="463"/>
                    <a:pt x="20" y="463"/>
                  </a:cubicBezTo>
                  <a:cubicBezTo>
                    <a:pt x="20" y="463"/>
                    <a:pt x="21" y="464"/>
                    <a:pt x="21" y="464"/>
                  </a:cubicBezTo>
                  <a:cubicBezTo>
                    <a:pt x="21" y="464"/>
                    <a:pt x="22" y="465"/>
                    <a:pt x="21" y="465"/>
                  </a:cubicBezTo>
                  <a:cubicBezTo>
                    <a:pt x="21" y="466"/>
                    <a:pt x="21" y="466"/>
                    <a:pt x="21" y="466"/>
                  </a:cubicBezTo>
                  <a:cubicBezTo>
                    <a:pt x="20" y="466"/>
                    <a:pt x="19" y="467"/>
                    <a:pt x="19" y="467"/>
                  </a:cubicBezTo>
                  <a:cubicBezTo>
                    <a:pt x="19" y="467"/>
                    <a:pt x="18" y="467"/>
                    <a:pt x="17" y="467"/>
                  </a:cubicBezTo>
                  <a:cubicBezTo>
                    <a:pt x="17" y="468"/>
                    <a:pt x="17" y="468"/>
                    <a:pt x="17" y="469"/>
                  </a:cubicBezTo>
                  <a:cubicBezTo>
                    <a:pt x="17" y="470"/>
                    <a:pt x="17" y="472"/>
                    <a:pt x="17" y="473"/>
                  </a:cubicBezTo>
                  <a:cubicBezTo>
                    <a:pt x="17" y="474"/>
                    <a:pt x="16" y="473"/>
                    <a:pt x="16" y="475"/>
                  </a:cubicBezTo>
                  <a:cubicBezTo>
                    <a:pt x="16" y="477"/>
                    <a:pt x="15" y="476"/>
                    <a:pt x="16" y="479"/>
                  </a:cubicBezTo>
                  <a:cubicBezTo>
                    <a:pt x="16" y="481"/>
                    <a:pt x="16" y="481"/>
                    <a:pt x="15" y="484"/>
                  </a:cubicBezTo>
                  <a:cubicBezTo>
                    <a:pt x="15" y="486"/>
                    <a:pt x="15" y="487"/>
                    <a:pt x="14" y="488"/>
                  </a:cubicBezTo>
                  <a:cubicBezTo>
                    <a:pt x="13" y="489"/>
                    <a:pt x="14" y="488"/>
                    <a:pt x="13" y="489"/>
                  </a:cubicBezTo>
                  <a:cubicBezTo>
                    <a:pt x="11" y="490"/>
                    <a:pt x="11" y="491"/>
                    <a:pt x="11" y="491"/>
                  </a:cubicBezTo>
                  <a:cubicBezTo>
                    <a:pt x="10" y="492"/>
                    <a:pt x="10" y="492"/>
                    <a:pt x="10" y="493"/>
                  </a:cubicBezTo>
                  <a:cubicBezTo>
                    <a:pt x="10" y="494"/>
                    <a:pt x="9" y="494"/>
                    <a:pt x="9" y="495"/>
                  </a:cubicBezTo>
                  <a:cubicBezTo>
                    <a:pt x="9" y="496"/>
                    <a:pt x="9" y="495"/>
                    <a:pt x="9" y="496"/>
                  </a:cubicBezTo>
                  <a:cubicBezTo>
                    <a:pt x="9" y="497"/>
                    <a:pt x="8" y="497"/>
                    <a:pt x="7" y="497"/>
                  </a:cubicBezTo>
                  <a:cubicBezTo>
                    <a:pt x="7" y="497"/>
                    <a:pt x="8" y="498"/>
                    <a:pt x="6" y="497"/>
                  </a:cubicBezTo>
                  <a:cubicBezTo>
                    <a:pt x="4" y="497"/>
                    <a:pt x="4" y="497"/>
                    <a:pt x="4" y="497"/>
                  </a:cubicBezTo>
                  <a:cubicBezTo>
                    <a:pt x="3" y="497"/>
                    <a:pt x="3" y="496"/>
                    <a:pt x="3" y="496"/>
                  </a:cubicBezTo>
                  <a:cubicBezTo>
                    <a:pt x="3" y="496"/>
                    <a:pt x="3" y="496"/>
                    <a:pt x="2" y="497"/>
                  </a:cubicBezTo>
                  <a:cubicBezTo>
                    <a:pt x="2" y="498"/>
                    <a:pt x="1" y="500"/>
                    <a:pt x="1" y="500"/>
                  </a:cubicBezTo>
                  <a:cubicBezTo>
                    <a:pt x="1" y="500"/>
                    <a:pt x="0" y="502"/>
                    <a:pt x="0" y="502"/>
                  </a:cubicBezTo>
                  <a:cubicBezTo>
                    <a:pt x="0" y="502"/>
                    <a:pt x="4" y="508"/>
                    <a:pt x="4" y="508"/>
                  </a:cubicBezTo>
                  <a:cubicBezTo>
                    <a:pt x="4" y="508"/>
                    <a:pt x="4" y="513"/>
                    <a:pt x="4" y="514"/>
                  </a:cubicBezTo>
                  <a:cubicBezTo>
                    <a:pt x="4" y="515"/>
                    <a:pt x="4" y="516"/>
                    <a:pt x="4" y="517"/>
                  </a:cubicBezTo>
                  <a:cubicBezTo>
                    <a:pt x="4" y="518"/>
                    <a:pt x="4" y="518"/>
                    <a:pt x="4" y="520"/>
                  </a:cubicBezTo>
                  <a:cubicBezTo>
                    <a:pt x="4" y="522"/>
                    <a:pt x="4" y="523"/>
                    <a:pt x="5" y="525"/>
                  </a:cubicBezTo>
                  <a:cubicBezTo>
                    <a:pt x="5" y="527"/>
                    <a:pt x="5" y="529"/>
                    <a:pt x="6" y="530"/>
                  </a:cubicBezTo>
                  <a:cubicBezTo>
                    <a:pt x="6" y="532"/>
                    <a:pt x="6" y="532"/>
                    <a:pt x="6" y="534"/>
                  </a:cubicBezTo>
                  <a:cubicBezTo>
                    <a:pt x="5" y="536"/>
                    <a:pt x="5" y="537"/>
                    <a:pt x="5" y="538"/>
                  </a:cubicBezTo>
                  <a:cubicBezTo>
                    <a:pt x="5" y="539"/>
                    <a:pt x="4" y="538"/>
                    <a:pt x="4" y="540"/>
                  </a:cubicBezTo>
                  <a:cubicBezTo>
                    <a:pt x="5" y="541"/>
                    <a:pt x="5" y="539"/>
                    <a:pt x="5" y="542"/>
                  </a:cubicBezTo>
                  <a:cubicBezTo>
                    <a:pt x="5" y="544"/>
                    <a:pt x="6" y="543"/>
                    <a:pt x="5" y="545"/>
                  </a:cubicBezTo>
                  <a:cubicBezTo>
                    <a:pt x="5" y="546"/>
                    <a:pt x="5" y="546"/>
                    <a:pt x="5" y="547"/>
                  </a:cubicBezTo>
                  <a:cubicBezTo>
                    <a:pt x="4" y="549"/>
                    <a:pt x="5" y="549"/>
                    <a:pt x="4" y="549"/>
                  </a:cubicBezTo>
                  <a:cubicBezTo>
                    <a:pt x="3" y="549"/>
                    <a:pt x="3" y="549"/>
                    <a:pt x="3" y="549"/>
                  </a:cubicBezTo>
                  <a:cubicBezTo>
                    <a:pt x="3" y="549"/>
                    <a:pt x="4" y="548"/>
                    <a:pt x="3" y="548"/>
                  </a:cubicBezTo>
                  <a:cubicBezTo>
                    <a:pt x="3" y="547"/>
                    <a:pt x="4" y="547"/>
                    <a:pt x="4" y="547"/>
                  </a:cubicBezTo>
                  <a:cubicBezTo>
                    <a:pt x="4" y="546"/>
                    <a:pt x="4" y="546"/>
                    <a:pt x="4" y="546"/>
                  </a:cubicBezTo>
                  <a:cubicBezTo>
                    <a:pt x="4" y="546"/>
                    <a:pt x="3" y="546"/>
                    <a:pt x="3" y="547"/>
                  </a:cubicBezTo>
                  <a:cubicBezTo>
                    <a:pt x="3" y="547"/>
                    <a:pt x="3" y="547"/>
                    <a:pt x="3" y="547"/>
                  </a:cubicBezTo>
                  <a:cubicBezTo>
                    <a:pt x="3" y="548"/>
                    <a:pt x="3" y="549"/>
                    <a:pt x="3" y="549"/>
                  </a:cubicBezTo>
                  <a:cubicBezTo>
                    <a:pt x="3" y="549"/>
                    <a:pt x="3" y="549"/>
                    <a:pt x="3" y="549"/>
                  </a:cubicBezTo>
                  <a:cubicBezTo>
                    <a:pt x="3" y="550"/>
                    <a:pt x="4" y="550"/>
                    <a:pt x="3" y="550"/>
                  </a:cubicBezTo>
                  <a:cubicBezTo>
                    <a:pt x="3" y="551"/>
                    <a:pt x="3" y="551"/>
                    <a:pt x="3" y="552"/>
                  </a:cubicBezTo>
                  <a:cubicBezTo>
                    <a:pt x="3" y="553"/>
                    <a:pt x="3" y="554"/>
                    <a:pt x="3" y="555"/>
                  </a:cubicBezTo>
                  <a:cubicBezTo>
                    <a:pt x="2" y="555"/>
                    <a:pt x="2" y="556"/>
                    <a:pt x="2" y="557"/>
                  </a:cubicBezTo>
                  <a:cubicBezTo>
                    <a:pt x="2" y="558"/>
                    <a:pt x="2" y="558"/>
                    <a:pt x="2" y="559"/>
                  </a:cubicBezTo>
                  <a:cubicBezTo>
                    <a:pt x="2" y="560"/>
                    <a:pt x="2" y="564"/>
                    <a:pt x="2" y="565"/>
                  </a:cubicBezTo>
                  <a:cubicBezTo>
                    <a:pt x="2" y="566"/>
                    <a:pt x="2" y="567"/>
                    <a:pt x="2" y="568"/>
                  </a:cubicBezTo>
                  <a:cubicBezTo>
                    <a:pt x="2" y="569"/>
                    <a:pt x="2" y="571"/>
                    <a:pt x="2" y="571"/>
                  </a:cubicBezTo>
                  <a:cubicBezTo>
                    <a:pt x="2" y="571"/>
                    <a:pt x="3" y="572"/>
                    <a:pt x="3" y="572"/>
                  </a:cubicBezTo>
                  <a:cubicBezTo>
                    <a:pt x="4" y="572"/>
                    <a:pt x="3" y="573"/>
                    <a:pt x="4" y="572"/>
                  </a:cubicBezTo>
                  <a:cubicBezTo>
                    <a:pt x="5" y="572"/>
                    <a:pt x="5" y="571"/>
                    <a:pt x="6" y="571"/>
                  </a:cubicBezTo>
                  <a:cubicBezTo>
                    <a:pt x="6" y="571"/>
                    <a:pt x="6" y="570"/>
                    <a:pt x="6" y="570"/>
                  </a:cubicBezTo>
                  <a:cubicBezTo>
                    <a:pt x="7" y="571"/>
                    <a:pt x="7" y="571"/>
                    <a:pt x="7" y="571"/>
                  </a:cubicBezTo>
                  <a:cubicBezTo>
                    <a:pt x="8" y="570"/>
                    <a:pt x="7" y="570"/>
                    <a:pt x="8" y="570"/>
                  </a:cubicBezTo>
                  <a:cubicBezTo>
                    <a:pt x="8" y="569"/>
                    <a:pt x="8" y="569"/>
                    <a:pt x="9" y="569"/>
                  </a:cubicBezTo>
                  <a:cubicBezTo>
                    <a:pt x="9" y="568"/>
                    <a:pt x="10" y="568"/>
                    <a:pt x="10" y="568"/>
                  </a:cubicBezTo>
                  <a:cubicBezTo>
                    <a:pt x="11" y="568"/>
                    <a:pt x="10" y="567"/>
                    <a:pt x="12" y="567"/>
                  </a:cubicBezTo>
                  <a:cubicBezTo>
                    <a:pt x="13" y="567"/>
                    <a:pt x="14" y="567"/>
                    <a:pt x="14" y="567"/>
                  </a:cubicBezTo>
                  <a:cubicBezTo>
                    <a:pt x="15" y="567"/>
                    <a:pt x="14" y="566"/>
                    <a:pt x="15" y="566"/>
                  </a:cubicBezTo>
                  <a:cubicBezTo>
                    <a:pt x="16" y="566"/>
                    <a:pt x="16" y="566"/>
                    <a:pt x="16" y="566"/>
                  </a:cubicBezTo>
                  <a:cubicBezTo>
                    <a:pt x="17" y="566"/>
                    <a:pt x="16" y="567"/>
                    <a:pt x="17" y="566"/>
                  </a:cubicBezTo>
                  <a:cubicBezTo>
                    <a:pt x="18" y="566"/>
                    <a:pt x="18" y="566"/>
                    <a:pt x="18" y="566"/>
                  </a:cubicBezTo>
                  <a:cubicBezTo>
                    <a:pt x="19" y="566"/>
                    <a:pt x="18" y="566"/>
                    <a:pt x="19" y="566"/>
                  </a:cubicBezTo>
                  <a:cubicBezTo>
                    <a:pt x="20" y="567"/>
                    <a:pt x="20" y="566"/>
                    <a:pt x="21" y="567"/>
                  </a:cubicBezTo>
                  <a:cubicBezTo>
                    <a:pt x="22" y="567"/>
                    <a:pt x="22" y="567"/>
                    <a:pt x="22" y="567"/>
                  </a:cubicBezTo>
                  <a:cubicBezTo>
                    <a:pt x="23" y="567"/>
                    <a:pt x="22" y="567"/>
                    <a:pt x="23" y="568"/>
                  </a:cubicBezTo>
                  <a:cubicBezTo>
                    <a:pt x="24" y="569"/>
                    <a:pt x="24" y="569"/>
                    <a:pt x="24" y="569"/>
                  </a:cubicBezTo>
                  <a:cubicBezTo>
                    <a:pt x="24" y="569"/>
                    <a:pt x="26" y="570"/>
                    <a:pt x="26" y="570"/>
                  </a:cubicBezTo>
                  <a:cubicBezTo>
                    <a:pt x="26" y="571"/>
                    <a:pt x="26" y="570"/>
                    <a:pt x="27" y="570"/>
                  </a:cubicBezTo>
                  <a:cubicBezTo>
                    <a:pt x="27" y="571"/>
                    <a:pt x="27" y="571"/>
                    <a:pt x="27" y="571"/>
                  </a:cubicBezTo>
                  <a:cubicBezTo>
                    <a:pt x="28" y="571"/>
                    <a:pt x="28" y="571"/>
                    <a:pt x="28" y="570"/>
                  </a:cubicBezTo>
                  <a:cubicBezTo>
                    <a:pt x="29" y="570"/>
                    <a:pt x="29" y="570"/>
                    <a:pt x="30" y="570"/>
                  </a:cubicBezTo>
                  <a:cubicBezTo>
                    <a:pt x="31" y="569"/>
                    <a:pt x="31" y="569"/>
                    <a:pt x="32" y="569"/>
                  </a:cubicBezTo>
                  <a:cubicBezTo>
                    <a:pt x="32" y="570"/>
                    <a:pt x="32" y="570"/>
                    <a:pt x="32" y="570"/>
                  </a:cubicBezTo>
                  <a:cubicBezTo>
                    <a:pt x="33" y="570"/>
                    <a:pt x="33" y="570"/>
                    <a:pt x="33" y="570"/>
                  </a:cubicBezTo>
                  <a:cubicBezTo>
                    <a:pt x="33" y="569"/>
                    <a:pt x="33" y="569"/>
                    <a:pt x="34" y="569"/>
                  </a:cubicBezTo>
                  <a:cubicBezTo>
                    <a:pt x="35" y="569"/>
                    <a:pt x="34" y="569"/>
                    <a:pt x="35" y="569"/>
                  </a:cubicBezTo>
                  <a:cubicBezTo>
                    <a:pt x="35" y="570"/>
                    <a:pt x="36" y="569"/>
                    <a:pt x="36" y="570"/>
                  </a:cubicBezTo>
                  <a:cubicBezTo>
                    <a:pt x="36" y="571"/>
                    <a:pt x="35" y="572"/>
                    <a:pt x="36" y="572"/>
                  </a:cubicBezTo>
                  <a:cubicBezTo>
                    <a:pt x="36" y="572"/>
                    <a:pt x="36" y="572"/>
                    <a:pt x="36" y="571"/>
                  </a:cubicBezTo>
                  <a:cubicBezTo>
                    <a:pt x="37" y="571"/>
                    <a:pt x="37" y="571"/>
                    <a:pt x="37" y="571"/>
                  </a:cubicBezTo>
                  <a:cubicBezTo>
                    <a:pt x="38" y="571"/>
                    <a:pt x="37" y="571"/>
                    <a:pt x="38" y="570"/>
                  </a:cubicBezTo>
                  <a:cubicBezTo>
                    <a:pt x="38" y="570"/>
                    <a:pt x="40" y="571"/>
                    <a:pt x="40" y="571"/>
                  </a:cubicBezTo>
                  <a:cubicBezTo>
                    <a:pt x="40" y="571"/>
                    <a:pt x="41" y="570"/>
                    <a:pt x="41" y="570"/>
                  </a:cubicBezTo>
                  <a:cubicBezTo>
                    <a:pt x="41" y="570"/>
                    <a:pt x="41" y="570"/>
                    <a:pt x="42" y="570"/>
                  </a:cubicBezTo>
                  <a:cubicBezTo>
                    <a:pt x="42" y="570"/>
                    <a:pt x="42" y="570"/>
                    <a:pt x="43" y="570"/>
                  </a:cubicBezTo>
                  <a:cubicBezTo>
                    <a:pt x="43" y="570"/>
                    <a:pt x="43" y="570"/>
                    <a:pt x="43" y="570"/>
                  </a:cubicBezTo>
                  <a:cubicBezTo>
                    <a:pt x="44" y="569"/>
                    <a:pt x="44" y="569"/>
                    <a:pt x="44" y="569"/>
                  </a:cubicBezTo>
                  <a:cubicBezTo>
                    <a:pt x="44" y="569"/>
                    <a:pt x="44" y="568"/>
                    <a:pt x="45" y="568"/>
                  </a:cubicBezTo>
                  <a:cubicBezTo>
                    <a:pt x="46" y="568"/>
                    <a:pt x="47" y="568"/>
                    <a:pt x="47" y="567"/>
                  </a:cubicBezTo>
                  <a:cubicBezTo>
                    <a:pt x="47" y="567"/>
                    <a:pt x="47" y="567"/>
                    <a:pt x="48" y="567"/>
                  </a:cubicBezTo>
                  <a:cubicBezTo>
                    <a:pt x="48" y="567"/>
                    <a:pt x="49" y="567"/>
                    <a:pt x="49" y="567"/>
                  </a:cubicBezTo>
                  <a:cubicBezTo>
                    <a:pt x="49" y="567"/>
                    <a:pt x="49" y="567"/>
                    <a:pt x="49" y="566"/>
                  </a:cubicBezTo>
                  <a:cubicBezTo>
                    <a:pt x="49" y="566"/>
                    <a:pt x="49" y="566"/>
                    <a:pt x="49" y="566"/>
                  </a:cubicBezTo>
                  <a:cubicBezTo>
                    <a:pt x="50" y="565"/>
                    <a:pt x="52" y="565"/>
                    <a:pt x="52" y="565"/>
                  </a:cubicBezTo>
                  <a:cubicBezTo>
                    <a:pt x="52" y="564"/>
                    <a:pt x="53" y="564"/>
                    <a:pt x="53" y="564"/>
                  </a:cubicBezTo>
                  <a:cubicBezTo>
                    <a:pt x="54" y="564"/>
                    <a:pt x="54" y="564"/>
                    <a:pt x="54" y="563"/>
                  </a:cubicBezTo>
                  <a:cubicBezTo>
                    <a:pt x="54" y="563"/>
                    <a:pt x="54" y="563"/>
                    <a:pt x="54" y="563"/>
                  </a:cubicBezTo>
                  <a:cubicBezTo>
                    <a:pt x="55" y="562"/>
                    <a:pt x="56" y="562"/>
                    <a:pt x="56" y="562"/>
                  </a:cubicBezTo>
                  <a:cubicBezTo>
                    <a:pt x="56" y="562"/>
                    <a:pt x="57" y="561"/>
                    <a:pt x="57" y="561"/>
                  </a:cubicBezTo>
                  <a:cubicBezTo>
                    <a:pt x="57" y="561"/>
                    <a:pt x="57" y="561"/>
                    <a:pt x="57" y="560"/>
                  </a:cubicBezTo>
                  <a:cubicBezTo>
                    <a:pt x="57" y="560"/>
                    <a:pt x="58" y="560"/>
                    <a:pt x="58" y="560"/>
                  </a:cubicBezTo>
                  <a:cubicBezTo>
                    <a:pt x="59" y="560"/>
                    <a:pt x="58" y="559"/>
                    <a:pt x="59" y="559"/>
                  </a:cubicBezTo>
                  <a:cubicBezTo>
                    <a:pt x="60" y="559"/>
                    <a:pt x="60" y="560"/>
                    <a:pt x="60" y="559"/>
                  </a:cubicBezTo>
                  <a:cubicBezTo>
                    <a:pt x="60" y="559"/>
                    <a:pt x="60" y="559"/>
                    <a:pt x="61" y="559"/>
                  </a:cubicBezTo>
                  <a:cubicBezTo>
                    <a:pt x="61" y="559"/>
                    <a:pt x="61" y="559"/>
                    <a:pt x="61" y="559"/>
                  </a:cubicBezTo>
                  <a:cubicBezTo>
                    <a:pt x="61" y="559"/>
                    <a:pt x="61" y="558"/>
                    <a:pt x="61" y="558"/>
                  </a:cubicBezTo>
                  <a:cubicBezTo>
                    <a:pt x="61" y="558"/>
                    <a:pt x="62" y="557"/>
                    <a:pt x="62" y="557"/>
                  </a:cubicBezTo>
                  <a:cubicBezTo>
                    <a:pt x="63" y="557"/>
                    <a:pt x="63" y="557"/>
                    <a:pt x="64" y="557"/>
                  </a:cubicBezTo>
                  <a:cubicBezTo>
                    <a:pt x="65" y="557"/>
                    <a:pt x="66" y="558"/>
                    <a:pt x="66" y="557"/>
                  </a:cubicBezTo>
                  <a:cubicBezTo>
                    <a:pt x="66" y="557"/>
                    <a:pt x="67" y="556"/>
                    <a:pt x="67" y="557"/>
                  </a:cubicBezTo>
                  <a:cubicBezTo>
                    <a:pt x="67" y="557"/>
                    <a:pt x="67" y="557"/>
                    <a:pt x="68" y="557"/>
                  </a:cubicBezTo>
                  <a:cubicBezTo>
                    <a:pt x="68" y="557"/>
                    <a:pt x="68" y="557"/>
                    <a:pt x="69" y="557"/>
                  </a:cubicBezTo>
                  <a:cubicBezTo>
                    <a:pt x="70" y="557"/>
                    <a:pt x="70" y="557"/>
                    <a:pt x="71" y="556"/>
                  </a:cubicBezTo>
                  <a:cubicBezTo>
                    <a:pt x="72" y="556"/>
                    <a:pt x="72" y="556"/>
                    <a:pt x="72" y="556"/>
                  </a:cubicBezTo>
                  <a:cubicBezTo>
                    <a:pt x="72" y="557"/>
                    <a:pt x="72" y="557"/>
                    <a:pt x="72" y="557"/>
                  </a:cubicBezTo>
                  <a:cubicBezTo>
                    <a:pt x="73" y="557"/>
                    <a:pt x="73" y="557"/>
                    <a:pt x="73" y="558"/>
                  </a:cubicBezTo>
                  <a:cubicBezTo>
                    <a:pt x="73" y="558"/>
                    <a:pt x="72" y="558"/>
                    <a:pt x="73" y="558"/>
                  </a:cubicBezTo>
                  <a:cubicBezTo>
                    <a:pt x="74" y="558"/>
                    <a:pt x="74" y="557"/>
                    <a:pt x="75" y="558"/>
                  </a:cubicBezTo>
                  <a:cubicBezTo>
                    <a:pt x="75" y="558"/>
                    <a:pt x="75" y="558"/>
                    <a:pt x="75" y="558"/>
                  </a:cubicBezTo>
                  <a:cubicBezTo>
                    <a:pt x="75" y="558"/>
                    <a:pt x="76" y="558"/>
                    <a:pt x="77" y="558"/>
                  </a:cubicBezTo>
                  <a:cubicBezTo>
                    <a:pt x="78" y="557"/>
                    <a:pt x="79" y="557"/>
                    <a:pt x="80" y="557"/>
                  </a:cubicBezTo>
                  <a:cubicBezTo>
                    <a:pt x="80" y="557"/>
                    <a:pt x="80" y="557"/>
                    <a:pt x="80" y="557"/>
                  </a:cubicBezTo>
                  <a:cubicBezTo>
                    <a:pt x="81" y="558"/>
                    <a:pt x="80" y="558"/>
                    <a:pt x="81" y="558"/>
                  </a:cubicBezTo>
                  <a:cubicBezTo>
                    <a:pt x="82" y="558"/>
                    <a:pt x="82" y="558"/>
                    <a:pt x="83" y="559"/>
                  </a:cubicBezTo>
                  <a:cubicBezTo>
                    <a:pt x="84" y="559"/>
                    <a:pt x="85" y="559"/>
                    <a:pt x="85" y="559"/>
                  </a:cubicBezTo>
                  <a:cubicBezTo>
                    <a:pt x="85" y="559"/>
                    <a:pt x="86" y="559"/>
                    <a:pt x="86" y="559"/>
                  </a:cubicBezTo>
                  <a:cubicBezTo>
                    <a:pt x="86" y="559"/>
                    <a:pt x="86" y="560"/>
                    <a:pt x="87" y="560"/>
                  </a:cubicBezTo>
                  <a:cubicBezTo>
                    <a:pt x="87" y="561"/>
                    <a:pt x="87" y="561"/>
                    <a:pt x="87" y="562"/>
                  </a:cubicBezTo>
                  <a:cubicBezTo>
                    <a:pt x="88" y="562"/>
                    <a:pt x="88" y="562"/>
                    <a:pt x="88" y="563"/>
                  </a:cubicBezTo>
                  <a:cubicBezTo>
                    <a:pt x="88" y="563"/>
                    <a:pt x="89" y="563"/>
                    <a:pt x="88" y="563"/>
                  </a:cubicBezTo>
                  <a:cubicBezTo>
                    <a:pt x="88" y="564"/>
                    <a:pt x="87" y="564"/>
                    <a:pt x="88" y="565"/>
                  </a:cubicBezTo>
                  <a:cubicBezTo>
                    <a:pt x="88" y="565"/>
                    <a:pt x="89" y="566"/>
                    <a:pt x="89" y="566"/>
                  </a:cubicBezTo>
                  <a:cubicBezTo>
                    <a:pt x="89" y="566"/>
                    <a:pt x="92" y="567"/>
                    <a:pt x="92" y="567"/>
                  </a:cubicBezTo>
                  <a:cubicBezTo>
                    <a:pt x="92" y="568"/>
                    <a:pt x="94" y="568"/>
                    <a:pt x="94" y="569"/>
                  </a:cubicBezTo>
                  <a:cubicBezTo>
                    <a:pt x="94" y="569"/>
                    <a:pt x="94" y="569"/>
                    <a:pt x="95" y="570"/>
                  </a:cubicBezTo>
                  <a:cubicBezTo>
                    <a:pt x="95" y="570"/>
                    <a:pt x="95" y="571"/>
                    <a:pt x="96" y="571"/>
                  </a:cubicBezTo>
                  <a:cubicBezTo>
                    <a:pt x="96" y="571"/>
                    <a:pt x="96" y="571"/>
                    <a:pt x="97" y="571"/>
                  </a:cubicBezTo>
                  <a:cubicBezTo>
                    <a:pt x="97" y="571"/>
                    <a:pt x="99" y="573"/>
                    <a:pt x="100" y="573"/>
                  </a:cubicBezTo>
                  <a:cubicBezTo>
                    <a:pt x="101" y="573"/>
                    <a:pt x="101" y="574"/>
                    <a:pt x="102" y="574"/>
                  </a:cubicBezTo>
                  <a:cubicBezTo>
                    <a:pt x="103" y="575"/>
                    <a:pt x="103" y="574"/>
                    <a:pt x="103" y="575"/>
                  </a:cubicBezTo>
                  <a:cubicBezTo>
                    <a:pt x="104" y="575"/>
                    <a:pt x="104" y="575"/>
                    <a:pt x="105" y="576"/>
                  </a:cubicBezTo>
                  <a:cubicBezTo>
                    <a:pt x="106" y="576"/>
                    <a:pt x="106" y="576"/>
                    <a:pt x="106" y="577"/>
                  </a:cubicBezTo>
                  <a:cubicBezTo>
                    <a:pt x="107" y="577"/>
                    <a:pt x="108" y="577"/>
                    <a:pt x="108" y="578"/>
                  </a:cubicBezTo>
                  <a:cubicBezTo>
                    <a:pt x="108" y="579"/>
                    <a:pt x="108" y="579"/>
                    <a:pt x="108" y="579"/>
                  </a:cubicBezTo>
                  <a:cubicBezTo>
                    <a:pt x="108" y="580"/>
                    <a:pt x="109" y="580"/>
                    <a:pt x="109" y="580"/>
                  </a:cubicBezTo>
                  <a:cubicBezTo>
                    <a:pt x="109" y="580"/>
                    <a:pt x="109" y="581"/>
                    <a:pt x="110" y="581"/>
                  </a:cubicBezTo>
                  <a:cubicBezTo>
                    <a:pt x="111" y="581"/>
                    <a:pt x="111" y="581"/>
                    <a:pt x="111" y="581"/>
                  </a:cubicBezTo>
                  <a:cubicBezTo>
                    <a:pt x="112" y="580"/>
                    <a:pt x="111" y="580"/>
                    <a:pt x="112" y="580"/>
                  </a:cubicBezTo>
                  <a:cubicBezTo>
                    <a:pt x="113" y="579"/>
                    <a:pt x="112" y="579"/>
                    <a:pt x="113" y="580"/>
                  </a:cubicBezTo>
                  <a:cubicBezTo>
                    <a:pt x="113" y="580"/>
                    <a:pt x="114" y="580"/>
                    <a:pt x="115" y="580"/>
                  </a:cubicBezTo>
                  <a:cubicBezTo>
                    <a:pt x="115" y="580"/>
                    <a:pt x="116" y="581"/>
                    <a:pt x="116" y="581"/>
                  </a:cubicBezTo>
                  <a:cubicBezTo>
                    <a:pt x="117" y="581"/>
                    <a:pt x="117" y="580"/>
                    <a:pt x="118" y="580"/>
                  </a:cubicBezTo>
                  <a:cubicBezTo>
                    <a:pt x="118" y="580"/>
                    <a:pt x="118" y="580"/>
                    <a:pt x="118" y="580"/>
                  </a:cubicBezTo>
                  <a:cubicBezTo>
                    <a:pt x="119" y="581"/>
                    <a:pt x="119" y="581"/>
                    <a:pt x="119" y="580"/>
                  </a:cubicBezTo>
                  <a:cubicBezTo>
                    <a:pt x="119" y="580"/>
                    <a:pt x="120" y="580"/>
                    <a:pt x="120" y="580"/>
                  </a:cubicBezTo>
                  <a:cubicBezTo>
                    <a:pt x="121" y="580"/>
                    <a:pt x="121" y="580"/>
                    <a:pt x="121" y="580"/>
                  </a:cubicBezTo>
                  <a:cubicBezTo>
                    <a:pt x="122" y="580"/>
                    <a:pt x="122" y="578"/>
                    <a:pt x="122" y="578"/>
                  </a:cubicBezTo>
                  <a:cubicBezTo>
                    <a:pt x="328" y="578"/>
                    <a:pt x="328" y="578"/>
                    <a:pt x="328" y="578"/>
                  </a:cubicBezTo>
                  <a:cubicBezTo>
                    <a:pt x="330" y="581"/>
                    <a:pt x="330" y="581"/>
                    <a:pt x="330" y="581"/>
                  </a:cubicBezTo>
                  <a:cubicBezTo>
                    <a:pt x="331" y="583"/>
                    <a:pt x="331" y="583"/>
                    <a:pt x="331" y="583"/>
                  </a:cubicBezTo>
                  <a:cubicBezTo>
                    <a:pt x="331" y="583"/>
                    <a:pt x="331" y="583"/>
                    <a:pt x="331" y="583"/>
                  </a:cubicBezTo>
                  <a:cubicBezTo>
                    <a:pt x="332" y="583"/>
                    <a:pt x="332" y="584"/>
                    <a:pt x="332" y="584"/>
                  </a:cubicBezTo>
                  <a:cubicBezTo>
                    <a:pt x="333" y="584"/>
                    <a:pt x="333" y="584"/>
                    <a:pt x="333" y="585"/>
                  </a:cubicBezTo>
                  <a:cubicBezTo>
                    <a:pt x="333" y="585"/>
                    <a:pt x="334" y="585"/>
                    <a:pt x="334" y="586"/>
                  </a:cubicBezTo>
                  <a:cubicBezTo>
                    <a:pt x="334" y="586"/>
                    <a:pt x="334" y="587"/>
                    <a:pt x="334" y="587"/>
                  </a:cubicBezTo>
                  <a:cubicBezTo>
                    <a:pt x="335" y="587"/>
                    <a:pt x="334" y="588"/>
                    <a:pt x="335" y="588"/>
                  </a:cubicBezTo>
                  <a:cubicBezTo>
                    <a:pt x="336" y="588"/>
                    <a:pt x="336" y="587"/>
                    <a:pt x="337" y="588"/>
                  </a:cubicBezTo>
                  <a:cubicBezTo>
                    <a:pt x="337" y="588"/>
                    <a:pt x="337" y="588"/>
                    <a:pt x="337" y="589"/>
                  </a:cubicBezTo>
                  <a:cubicBezTo>
                    <a:pt x="338" y="589"/>
                    <a:pt x="338" y="589"/>
                    <a:pt x="338" y="590"/>
                  </a:cubicBezTo>
                  <a:cubicBezTo>
                    <a:pt x="338" y="591"/>
                    <a:pt x="337" y="591"/>
                    <a:pt x="338" y="591"/>
                  </a:cubicBezTo>
                  <a:cubicBezTo>
                    <a:pt x="338" y="591"/>
                    <a:pt x="338" y="591"/>
                    <a:pt x="339" y="592"/>
                  </a:cubicBezTo>
                  <a:cubicBezTo>
                    <a:pt x="339" y="592"/>
                    <a:pt x="341" y="594"/>
                    <a:pt x="341" y="594"/>
                  </a:cubicBezTo>
                  <a:cubicBezTo>
                    <a:pt x="341" y="594"/>
                    <a:pt x="343" y="594"/>
                    <a:pt x="343" y="594"/>
                  </a:cubicBezTo>
                  <a:cubicBezTo>
                    <a:pt x="343" y="595"/>
                    <a:pt x="343" y="595"/>
                    <a:pt x="344" y="595"/>
                  </a:cubicBezTo>
                  <a:cubicBezTo>
                    <a:pt x="344" y="596"/>
                    <a:pt x="344" y="596"/>
                    <a:pt x="344" y="596"/>
                  </a:cubicBezTo>
                  <a:cubicBezTo>
                    <a:pt x="344" y="596"/>
                    <a:pt x="344" y="596"/>
                    <a:pt x="345" y="596"/>
                  </a:cubicBezTo>
                  <a:cubicBezTo>
                    <a:pt x="345" y="596"/>
                    <a:pt x="345" y="596"/>
                    <a:pt x="346" y="597"/>
                  </a:cubicBezTo>
                  <a:cubicBezTo>
                    <a:pt x="346" y="597"/>
                    <a:pt x="346" y="598"/>
                    <a:pt x="346" y="598"/>
                  </a:cubicBezTo>
                  <a:cubicBezTo>
                    <a:pt x="347" y="598"/>
                    <a:pt x="348" y="598"/>
                    <a:pt x="348" y="598"/>
                  </a:cubicBezTo>
                  <a:cubicBezTo>
                    <a:pt x="349" y="598"/>
                    <a:pt x="349" y="598"/>
                    <a:pt x="349" y="599"/>
                  </a:cubicBezTo>
                  <a:cubicBezTo>
                    <a:pt x="349" y="599"/>
                    <a:pt x="350" y="599"/>
                    <a:pt x="351" y="599"/>
                  </a:cubicBezTo>
                  <a:cubicBezTo>
                    <a:pt x="351" y="600"/>
                    <a:pt x="351" y="600"/>
                    <a:pt x="351" y="600"/>
                  </a:cubicBezTo>
                  <a:cubicBezTo>
                    <a:pt x="352" y="600"/>
                    <a:pt x="352" y="600"/>
                    <a:pt x="352" y="600"/>
                  </a:cubicBezTo>
                  <a:cubicBezTo>
                    <a:pt x="353" y="600"/>
                    <a:pt x="353" y="600"/>
                    <a:pt x="354" y="600"/>
                  </a:cubicBezTo>
                  <a:cubicBezTo>
                    <a:pt x="354" y="600"/>
                    <a:pt x="355" y="601"/>
                    <a:pt x="355" y="601"/>
                  </a:cubicBezTo>
                  <a:cubicBezTo>
                    <a:pt x="355" y="601"/>
                    <a:pt x="356" y="601"/>
                    <a:pt x="356" y="601"/>
                  </a:cubicBezTo>
                  <a:cubicBezTo>
                    <a:pt x="357" y="601"/>
                    <a:pt x="357" y="600"/>
                    <a:pt x="357" y="601"/>
                  </a:cubicBezTo>
                  <a:cubicBezTo>
                    <a:pt x="358" y="601"/>
                    <a:pt x="358" y="601"/>
                    <a:pt x="359" y="601"/>
                  </a:cubicBezTo>
                  <a:cubicBezTo>
                    <a:pt x="360" y="601"/>
                    <a:pt x="359" y="601"/>
                    <a:pt x="360" y="601"/>
                  </a:cubicBezTo>
                  <a:cubicBezTo>
                    <a:pt x="361" y="601"/>
                    <a:pt x="361" y="601"/>
                    <a:pt x="361" y="601"/>
                  </a:cubicBezTo>
                  <a:cubicBezTo>
                    <a:pt x="362" y="601"/>
                    <a:pt x="362" y="600"/>
                    <a:pt x="363" y="600"/>
                  </a:cubicBezTo>
                  <a:cubicBezTo>
                    <a:pt x="363" y="600"/>
                    <a:pt x="363" y="599"/>
                    <a:pt x="363" y="600"/>
                  </a:cubicBezTo>
                  <a:cubicBezTo>
                    <a:pt x="364" y="600"/>
                    <a:pt x="364" y="600"/>
                    <a:pt x="364" y="600"/>
                  </a:cubicBezTo>
                  <a:cubicBezTo>
                    <a:pt x="365" y="600"/>
                    <a:pt x="364" y="599"/>
                    <a:pt x="365" y="600"/>
                  </a:cubicBezTo>
                  <a:cubicBezTo>
                    <a:pt x="366" y="600"/>
                    <a:pt x="366" y="600"/>
                    <a:pt x="367" y="600"/>
                  </a:cubicBezTo>
                  <a:cubicBezTo>
                    <a:pt x="367" y="600"/>
                    <a:pt x="368" y="601"/>
                    <a:pt x="368" y="600"/>
                  </a:cubicBezTo>
                  <a:cubicBezTo>
                    <a:pt x="368" y="600"/>
                    <a:pt x="368" y="600"/>
                    <a:pt x="369" y="600"/>
                  </a:cubicBezTo>
                  <a:cubicBezTo>
                    <a:pt x="369" y="600"/>
                    <a:pt x="369" y="600"/>
                    <a:pt x="370" y="600"/>
                  </a:cubicBezTo>
                  <a:cubicBezTo>
                    <a:pt x="370" y="601"/>
                    <a:pt x="370" y="601"/>
                    <a:pt x="370" y="601"/>
                  </a:cubicBezTo>
                  <a:cubicBezTo>
                    <a:pt x="370" y="601"/>
                    <a:pt x="371" y="601"/>
                    <a:pt x="371" y="601"/>
                  </a:cubicBezTo>
                  <a:cubicBezTo>
                    <a:pt x="372" y="601"/>
                    <a:pt x="372" y="602"/>
                    <a:pt x="372" y="602"/>
                  </a:cubicBezTo>
                  <a:cubicBezTo>
                    <a:pt x="372" y="602"/>
                    <a:pt x="372" y="601"/>
                    <a:pt x="373" y="602"/>
                  </a:cubicBezTo>
                  <a:cubicBezTo>
                    <a:pt x="373" y="602"/>
                    <a:pt x="374" y="602"/>
                    <a:pt x="374" y="602"/>
                  </a:cubicBezTo>
                  <a:cubicBezTo>
                    <a:pt x="374" y="602"/>
                    <a:pt x="375" y="602"/>
                    <a:pt x="375" y="602"/>
                  </a:cubicBezTo>
                  <a:cubicBezTo>
                    <a:pt x="375" y="602"/>
                    <a:pt x="375" y="603"/>
                    <a:pt x="376" y="603"/>
                  </a:cubicBezTo>
                  <a:cubicBezTo>
                    <a:pt x="377" y="603"/>
                    <a:pt x="377" y="602"/>
                    <a:pt x="378" y="602"/>
                  </a:cubicBezTo>
                  <a:cubicBezTo>
                    <a:pt x="378" y="602"/>
                    <a:pt x="379" y="602"/>
                    <a:pt x="379" y="602"/>
                  </a:cubicBezTo>
                  <a:cubicBezTo>
                    <a:pt x="380" y="603"/>
                    <a:pt x="380" y="603"/>
                    <a:pt x="380" y="603"/>
                  </a:cubicBezTo>
                  <a:cubicBezTo>
                    <a:pt x="381" y="603"/>
                    <a:pt x="381" y="603"/>
                    <a:pt x="381" y="603"/>
                  </a:cubicBezTo>
                  <a:cubicBezTo>
                    <a:pt x="382" y="603"/>
                    <a:pt x="382" y="603"/>
                    <a:pt x="383" y="603"/>
                  </a:cubicBezTo>
                  <a:cubicBezTo>
                    <a:pt x="383" y="603"/>
                    <a:pt x="385" y="602"/>
                    <a:pt x="385" y="602"/>
                  </a:cubicBezTo>
                  <a:cubicBezTo>
                    <a:pt x="385" y="602"/>
                    <a:pt x="385" y="602"/>
                    <a:pt x="386" y="602"/>
                  </a:cubicBezTo>
                  <a:cubicBezTo>
                    <a:pt x="386" y="603"/>
                    <a:pt x="387" y="603"/>
                    <a:pt x="387" y="602"/>
                  </a:cubicBezTo>
                  <a:cubicBezTo>
                    <a:pt x="387" y="602"/>
                    <a:pt x="387" y="602"/>
                    <a:pt x="388" y="602"/>
                  </a:cubicBezTo>
                  <a:cubicBezTo>
                    <a:pt x="388" y="602"/>
                    <a:pt x="389" y="602"/>
                    <a:pt x="389" y="602"/>
                  </a:cubicBezTo>
                  <a:cubicBezTo>
                    <a:pt x="390" y="603"/>
                    <a:pt x="390" y="603"/>
                    <a:pt x="391" y="603"/>
                  </a:cubicBezTo>
                  <a:cubicBezTo>
                    <a:pt x="392" y="604"/>
                    <a:pt x="392" y="604"/>
                    <a:pt x="393" y="604"/>
                  </a:cubicBezTo>
                  <a:cubicBezTo>
                    <a:pt x="393" y="604"/>
                    <a:pt x="396" y="603"/>
                    <a:pt x="396" y="603"/>
                  </a:cubicBezTo>
                  <a:cubicBezTo>
                    <a:pt x="396" y="603"/>
                    <a:pt x="396" y="603"/>
                    <a:pt x="397" y="603"/>
                  </a:cubicBezTo>
                  <a:cubicBezTo>
                    <a:pt x="398" y="604"/>
                    <a:pt x="398" y="604"/>
                    <a:pt x="399" y="604"/>
                  </a:cubicBezTo>
                  <a:cubicBezTo>
                    <a:pt x="399" y="603"/>
                    <a:pt x="399" y="603"/>
                    <a:pt x="400" y="603"/>
                  </a:cubicBezTo>
                  <a:cubicBezTo>
                    <a:pt x="401" y="603"/>
                    <a:pt x="400" y="602"/>
                    <a:pt x="401" y="603"/>
                  </a:cubicBezTo>
                  <a:cubicBezTo>
                    <a:pt x="402" y="603"/>
                    <a:pt x="402" y="603"/>
                    <a:pt x="403" y="603"/>
                  </a:cubicBezTo>
                  <a:cubicBezTo>
                    <a:pt x="404" y="603"/>
                    <a:pt x="404" y="603"/>
                    <a:pt x="404" y="604"/>
                  </a:cubicBezTo>
                  <a:cubicBezTo>
                    <a:pt x="405" y="604"/>
                    <a:pt x="405" y="603"/>
                    <a:pt x="406" y="604"/>
                  </a:cubicBezTo>
                  <a:cubicBezTo>
                    <a:pt x="406" y="605"/>
                    <a:pt x="406" y="605"/>
                    <a:pt x="407" y="605"/>
                  </a:cubicBezTo>
                  <a:cubicBezTo>
                    <a:pt x="407" y="605"/>
                    <a:pt x="407" y="605"/>
                    <a:pt x="408" y="605"/>
                  </a:cubicBezTo>
                  <a:cubicBezTo>
                    <a:pt x="408" y="604"/>
                    <a:pt x="410" y="604"/>
                    <a:pt x="410" y="604"/>
                  </a:cubicBezTo>
                  <a:cubicBezTo>
                    <a:pt x="410" y="604"/>
                    <a:pt x="410" y="604"/>
                    <a:pt x="410" y="605"/>
                  </a:cubicBezTo>
                  <a:cubicBezTo>
                    <a:pt x="410" y="605"/>
                    <a:pt x="410" y="605"/>
                    <a:pt x="411" y="605"/>
                  </a:cubicBezTo>
                  <a:cubicBezTo>
                    <a:pt x="411" y="605"/>
                    <a:pt x="412" y="605"/>
                    <a:pt x="412" y="604"/>
                  </a:cubicBezTo>
                  <a:cubicBezTo>
                    <a:pt x="412" y="604"/>
                    <a:pt x="413" y="604"/>
                    <a:pt x="413" y="603"/>
                  </a:cubicBezTo>
                  <a:cubicBezTo>
                    <a:pt x="414" y="603"/>
                    <a:pt x="414" y="603"/>
                    <a:pt x="414" y="603"/>
                  </a:cubicBezTo>
                  <a:cubicBezTo>
                    <a:pt x="414" y="603"/>
                    <a:pt x="415" y="603"/>
                    <a:pt x="415" y="603"/>
                  </a:cubicBezTo>
                  <a:cubicBezTo>
                    <a:pt x="415" y="603"/>
                    <a:pt x="416" y="604"/>
                    <a:pt x="417" y="604"/>
                  </a:cubicBezTo>
                  <a:cubicBezTo>
                    <a:pt x="417" y="604"/>
                    <a:pt x="417" y="604"/>
                    <a:pt x="417" y="604"/>
                  </a:cubicBezTo>
                  <a:cubicBezTo>
                    <a:pt x="417" y="604"/>
                    <a:pt x="417" y="603"/>
                    <a:pt x="418" y="603"/>
                  </a:cubicBezTo>
                  <a:cubicBezTo>
                    <a:pt x="418" y="603"/>
                    <a:pt x="419" y="603"/>
                    <a:pt x="419" y="603"/>
                  </a:cubicBezTo>
                  <a:cubicBezTo>
                    <a:pt x="419" y="603"/>
                    <a:pt x="419" y="603"/>
                    <a:pt x="419" y="603"/>
                  </a:cubicBezTo>
                  <a:cubicBezTo>
                    <a:pt x="419" y="603"/>
                    <a:pt x="419" y="603"/>
                    <a:pt x="420" y="603"/>
                  </a:cubicBezTo>
                  <a:cubicBezTo>
                    <a:pt x="420" y="603"/>
                    <a:pt x="421" y="603"/>
                    <a:pt x="421" y="603"/>
                  </a:cubicBezTo>
                  <a:cubicBezTo>
                    <a:pt x="421" y="603"/>
                    <a:pt x="421" y="603"/>
                    <a:pt x="422" y="604"/>
                  </a:cubicBezTo>
                  <a:cubicBezTo>
                    <a:pt x="422" y="604"/>
                    <a:pt x="423" y="604"/>
                    <a:pt x="423" y="604"/>
                  </a:cubicBezTo>
                  <a:cubicBezTo>
                    <a:pt x="423" y="604"/>
                    <a:pt x="424" y="604"/>
                    <a:pt x="424" y="604"/>
                  </a:cubicBezTo>
                  <a:cubicBezTo>
                    <a:pt x="425" y="604"/>
                    <a:pt x="425" y="605"/>
                    <a:pt x="426" y="605"/>
                  </a:cubicBezTo>
                  <a:cubicBezTo>
                    <a:pt x="426" y="605"/>
                    <a:pt x="426" y="605"/>
                    <a:pt x="426" y="605"/>
                  </a:cubicBezTo>
                  <a:cubicBezTo>
                    <a:pt x="427" y="605"/>
                    <a:pt x="427" y="604"/>
                    <a:pt x="428" y="605"/>
                  </a:cubicBezTo>
                  <a:cubicBezTo>
                    <a:pt x="428" y="606"/>
                    <a:pt x="428" y="606"/>
                    <a:pt x="428" y="606"/>
                  </a:cubicBezTo>
                  <a:cubicBezTo>
                    <a:pt x="428" y="607"/>
                    <a:pt x="427" y="607"/>
                    <a:pt x="428" y="607"/>
                  </a:cubicBezTo>
                  <a:cubicBezTo>
                    <a:pt x="429" y="607"/>
                    <a:pt x="429" y="607"/>
                    <a:pt x="429" y="607"/>
                  </a:cubicBezTo>
                  <a:cubicBezTo>
                    <a:pt x="430" y="607"/>
                    <a:pt x="430" y="607"/>
                    <a:pt x="430" y="608"/>
                  </a:cubicBezTo>
                  <a:cubicBezTo>
                    <a:pt x="431" y="608"/>
                    <a:pt x="430" y="608"/>
                    <a:pt x="431" y="609"/>
                  </a:cubicBezTo>
                  <a:cubicBezTo>
                    <a:pt x="431" y="609"/>
                    <a:pt x="432" y="609"/>
                    <a:pt x="432" y="609"/>
                  </a:cubicBezTo>
                  <a:cubicBezTo>
                    <a:pt x="433" y="609"/>
                    <a:pt x="433" y="608"/>
                    <a:pt x="434" y="609"/>
                  </a:cubicBezTo>
                  <a:cubicBezTo>
                    <a:pt x="434" y="609"/>
                    <a:pt x="435" y="608"/>
                    <a:pt x="435" y="608"/>
                  </a:cubicBezTo>
                  <a:cubicBezTo>
                    <a:pt x="436" y="608"/>
                    <a:pt x="436" y="608"/>
                    <a:pt x="436" y="609"/>
                  </a:cubicBezTo>
                  <a:cubicBezTo>
                    <a:pt x="437" y="609"/>
                    <a:pt x="437" y="609"/>
                    <a:pt x="437" y="609"/>
                  </a:cubicBezTo>
                  <a:cubicBezTo>
                    <a:pt x="437" y="609"/>
                    <a:pt x="437" y="609"/>
                    <a:pt x="438" y="609"/>
                  </a:cubicBezTo>
                  <a:cubicBezTo>
                    <a:pt x="438" y="610"/>
                    <a:pt x="438" y="609"/>
                    <a:pt x="438" y="610"/>
                  </a:cubicBezTo>
                  <a:cubicBezTo>
                    <a:pt x="439" y="610"/>
                    <a:pt x="440" y="610"/>
                    <a:pt x="440" y="610"/>
                  </a:cubicBezTo>
                  <a:cubicBezTo>
                    <a:pt x="440" y="610"/>
                    <a:pt x="441" y="610"/>
                    <a:pt x="441" y="610"/>
                  </a:cubicBezTo>
                  <a:cubicBezTo>
                    <a:pt x="441" y="610"/>
                    <a:pt x="442" y="610"/>
                    <a:pt x="442" y="610"/>
                  </a:cubicBezTo>
                  <a:cubicBezTo>
                    <a:pt x="442" y="611"/>
                    <a:pt x="443" y="611"/>
                    <a:pt x="443" y="611"/>
                  </a:cubicBezTo>
                  <a:cubicBezTo>
                    <a:pt x="443" y="611"/>
                    <a:pt x="443" y="610"/>
                    <a:pt x="444" y="611"/>
                  </a:cubicBezTo>
                  <a:cubicBezTo>
                    <a:pt x="444" y="611"/>
                    <a:pt x="444" y="611"/>
                    <a:pt x="444" y="611"/>
                  </a:cubicBezTo>
                  <a:cubicBezTo>
                    <a:pt x="445" y="611"/>
                    <a:pt x="445" y="611"/>
                    <a:pt x="446" y="611"/>
                  </a:cubicBezTo>
                  <a:cubicBezTo>
                    <a:pt x="446" y="611"/>
                    <a:pt x="446" y="611"/>
                    <a:pt x="447" y="611"/>
                  </a:cubicBezTo>
                  <a:cubicBezTo>
                    <a:pt x="447" y="611"/>
                    <a:pt x="447" y="611"/>
                    <a:pt x="447" y="610"/>
                  </a:cubicBezTo>
                  <a:cubicBezTo>
                    <a:pt x="448" y="610"/>
                    <a:pt x="447" y="609"/>
                    <a:pt x="448" y="609"/>
                  </a:cubicBezTo>
                  <a:cubicBezTo>
                    <a:pt x="449" y="609"/>
                    <a:pt x="450" y="609"/>
                    <a:pt x="450" y="609"/>
                  </a:cubicBezTo>
                  <a:cubicBezTo>
                    <a:pt x="451" y="609"/>
                    <a:pt x="451" y="609"/>
                    <a:pt x="451" y="608"/>
                  </a:cubicBezTo>
                  <a:cubicBezTo>
                    <a:pt x="452" y="608"/>
                    <a:pt x="452" y="608"/>
                    <a:pt x="452" y="608"/>
                  </a:cubicBezTo>
                  <a:cubicBezTo>
                    <a:pt x="452" y="608"/>
                    <a:pt x="453" y="607"/>
                    <a:pt x="453" y="607"/>
                  </a:cubicBezTo>
                  <a:cubicBezTo>
                    <a:pt x="453" y="607"/>
                    <a:pt x="454" y="607"/>
                    <a:pt x="454" y="607"/>
                  </a:cubicBezTo>
                  <a:cubicBezTo>
                    <a:pt x="454" y="607"/>
                    <a:pt x="454" y="607"/>
                    <a:pt x="455" y="607"/>
                  </a:cubicBezTo>
                  <a:cubicBezTo>
                    <a:pt x="456" y="607"/>
                    <a:pt x="455" y="607"/>
                    <a:pt x="456" y="607"/>
                  </a:cubicBezTo>
                  <a:cubicBezTo>
                    <a:pt x="457" y="607"/>
                    <a:pt x="457" y="606"/>
                    <a:pt x="457" y="607"/>
                  </a:cubicBezTo>
                  <a:cubicBezTo>
                    <a:pt x="458" y="607"/>
                    <a:pt x="458" y="607"/>
                    <a:pt x="458" y="607"/>
                  </a:cubicBezTo>
                  <a:cubicBezTo>
                    <a:pt x="459" y="606"/>
                    <a:pt x="459" y="606"/>
                    <a:pt x="459" y="606"/>
                  </a:cubicBezTo>
                  <a:cubicBezTo>
                    <a:pt x="460" y="606"/>
                    <a:pt x="460" y="606"/>
                    <a:pt x="461" y="606"/>
                  </a:cubicBezTo>
                  <a:cubicBezTo>
                    <a:pt x="462" y="606"/>
                    <a:pt x="461" y="606"/>
                    <a:pt x="462" y="606"/>
                  </a:cubicBezTo>
                  <a:cubicBezTo>
                    <a:pt x="462" y="606"/>
                    <a:pt x="463" y="606"/>
                    <a:pt x="464" y="606"/>
                  </a:cubicBezTo>
                  <a:cubicBezTo>
                    <a:pt x="464" y="606"/>
                    <a:pt x="465" y="606"/>
                    <a:pt x="465" y="606"/>
                  </a:cubicBezTo>
                  <a:cubicBezTo>
                    <a:pt x="465" y="607"/>
                    <a:pt x="465" y="607"/>
                    <a:pt x="466" y="607"/>
                  </a:cubicBezTo>
                  <a:cubicBezTo>
                    <a:pt x="466" y="608"/>
                    <a:pt x="466" y="608"/>
                    <a:pt x="467" y="608"/>
                  </a:cubicBezTo>
                  <a:cubicBezTo>
                    <a:pt x="467" y="608"/>
                    <a:pt x="468" y="608"/>
                    <a:pt x="468" y="608"/>
                  </a:cubicBezTo>
                  <a:cubicBezTo>
                    <a:pt x="469" y="608"/>
                    <a:pt x="469" y="609"/>
                    <a:pt x="469" y="609"/>
                  </a:cubicBezTo>
                  <a:cubicBezTo>
                    <a:pt x="469" y="609"/>
                    <a:pt x="470" y="608"/>
                    <a:pt x="470" y="609"/>
                  </a:cubicBezTo>
                  <a:cubicBezTo>
                    <a:pt x="470" y="609"/>
                    <a:pt x="471" y="608"/>
                    <a:pt x="471" y="608"/>
                  </a:cubicBezTo>
                  <a:cubicBezTo>
                    <a:pt x="472" y="609"/>
                    <a:pt x="472" y="608"/>
                    <a:pt x="472" y="609"/>
                  </a:cubicBezTo>
                  <a:cubicBezTo>
                    <a:pt x="472" y="610"/>
                    <a:pt x="472" y="610"/>
                    <a:pt x="472" y="610"/>
                  </a:cubicBezTo>
                  <a:cubicBezTo>
                    <a:pt x="473" y="610"/>
                    <a:pt x="473" y="610"/>
                    <a:pt x="474" y="610"/>
                  </a:cubicBezTo>
                  <a:cubicBezTo>
                    <a:pt x="474" y="610"/>
                    <a:pt x="475" y="610"/>
                    <a:pt x="475" y="610"/>
                  </a:cubicBezTo>
                  <a:cubicBezTo>
                    <a:pt x="475" y="611"/>
                    <a:pt x="478" y="610"/>
                    <a:pt x="478" y="610"/>
                  </a:cubicBezTo>
                  <a:cubicBezTo>
                    <a:pt x="573" y="591"/>
                    <a:pt x="573" y="591"/>
                    <a:pt x="573" y="591"/>
                  </a:cubicBezTo>
                  <a:cubicBezTo>
                    <a:pt x="573" y="589"/>
                    <a:pt x="573" y="589"/>
                    <a:pt x="573" y="589"/>
                  </a:cubicBezTo>
                  <a:cubicBezTo>
                    <a:pt x="561" y="583"/>
                    <a:pt x="561" y="583"/>
                    <a:pt x="561" y="583"/>
                  </a:cubicBezTo>
                  <a:cubicBezTo>
                    <a:pt x="554" y="575"/>
                    <a:pt x="554" y="575"/>
                    <a:pt x="554" y="575"/>
                  </a:cubicBezTo>
                  <a:cubicBezTo>
                    <a:pt x="539" y="561"/>
                    <a:pt x="539" y="561"/>
                    <a:pt x="539" y="561"/>
                  </a:cubicBezTo>
                  <a:cubicBezTo>
                    <a:pt x="528" y="548"/>
                    <a:pt x="528" y="548"/>
                    <a:pt x="528" y="548"/>
                  </a:cubicBezTo>
                  <a:cubicBezTo>
                    <a:pt x="517" y="538"/>
                    <a:pt x="517" y="538"/>
                    <a:pt x="517" y="538"/>
                  </a:cubicBezTo>
                  <a:cubicBezTo>
                    <a:pt x="517" y="538"/>
                    <a:pt x="516" y="538"/>
                    <a:pt x="516" y="538"/>
                  </a:cubicBezTo>
                  <a:cubicBezTo>
                    <a:pt x="516" y="538"/>
                    <a:pt x="516" y="538"/>
                    <a:pt x="516" y="537"/>
                  </a:cubicBezTo>
                  <a:cubicBezTo>
                    <a:pt x="515" y="537"/>
                    <a:pt x="516" y="536"/>
                    <a:pt x="515" y="536"/>
                  </a:cubicBezTo>
                  <a:cubicBezTo>
                    <a:pt x="515" y="536"/>
                    <a:pt x="514" y="536"/>
                    <a:pt x="514" y="536"/>
                  </a:cubicBezTo>
                  <a:cubicBezTo>
                    <a:pt x="514" y="536"/>
                    <a:pt x="513" y="536"/>
                    <a:pt x="513" y="536"/>
                  </a:cubicBezTo>
                  <a:cubicBezTo>
                    <a:pt x="513" y="535"/>
                    <a:pt x="513" y="535"/>
                    <a:pt x="513" y="535"/>
                  </a:cubicBezTo>
                  <a:cubicBezTo>
                    <a:pt x="512" y="535"/>
                    <a:pt x="513" y="536"/>
                    <a:pt x="512" y="535"/>
                  </a:cubicBezTo>
                  <a:cubicBezTo>
                    <a:pt x="511" y="535"/>
                    <a:pt x="511" y="535"/>
                    <a:pt x="511" y="534"/>
                  </a:cubicBezTo>
                  <a:cubicBezTo>
                    <a:pt x="511" y="534"/>
                    <a:pt x="511" y="533"/>
                    <a:pt x="511" y="533"/>
                  </a:cubicBezTo>
                  <a:cubicBezTo>
                    <a:pt x="511" y="533"/>
                    <a:pt x="510" y="533"/>
                    <a:pt x="510" y="533"/>
                  </a:cubicBezTo>
                  <a:cubicBezTo>
                    <a:pt x="509" y="532"/>
                    <a:pt x="509" y="532"/>
                    <a:pt x="509" y="532"/>
                  </a:cubicBezTo>
                  <a:cubicBezTo>
                    <a:pt x="509" y="531"/>
                    <a:pt x="509" y="531"/>
                    <a:pt x="509" y="530"/>
                  </a:cubicBezTo>
                  <a:cubicBezTo>
                    <a:pt x="509" y="529"/>
                    <a:pt x="509" y="528"/>
                    <a:pt x="509" y="527"/>
                  </a:cubicBezTo>
                  <a:cubicBezTo>
                    <a:pt x="509" y="526"/>
                    <a:pt x="509" y="526"/>
                    <a:pt x="509" y="525"/>
                  </a:cubicBezTo>
                  <a:cubicBezTo>
                    <a:pt x="508" y="524"/>
                    <a:pt x="508" y="524"/>
                    <a:pt x="508" y="523"/>
                  </a:cubicBezTo>
                  <a:cubicBezTo>
                    <a:pt x="507" y="522"/>
                    <a:pt x="507" y="522"/>
                    <a:pt x="506" y="522"/>
                  </a:cubicBezTo>
                  <a:cubicBezTo>
                    <a:pt x="506" y="521"/>
                    <a:pt x="506" y="521"/>
                    <a:pt x="506" y="520"/>
                  </a:cubicBezTo>
                  <a:cubicBezTo>
                    <a:pt x="506" y="519"/>
                    <a:pt x="506" y="519"/>
                    <a:pt x="506" y="519"/>
                  </a:cubicBezTo>
                  <a:cubicBezTo>
                    <a:pt x="506" y="519"/>
                    <a:pt x="503" y="516"/>
                    <a:pt x="503" y="516"/>
                  </a:cubicBezTo>
                  <a:cubicBezTo>
                    <a:pt x="503" y="356"/>
                    <a:pt x="503" y="356"/>
                    <a:pt x="503" y="356"/>
                  </a:cubicBezTo>
                  <a:cubicBezTo>
                    <a:pt x="601" y="356"/>
                    <a:pt x="601" y="356"/>
                    <a:pt x="601" y="356"/>
                  </a:cubicBezTo>
                  <a:cubicBezTo>
                    <a:pt x="600" y="353"/>
                    <a:pt x="600" y="353"/>
                    <a:pt x="600" y="353"/>
                  </a:cubicBezTo>
                  <a:cubicBezTo>
                    <a:pt x="600" y="353"/>
                    <a:pt x="600" y="352"/>
                    <a:pt x="599" y="352"/>
                  </a:cubicBezTo>
                  <a:cubicBezTo>
                    <a:pt x="599" y="351"/>
                    <a:pt x="598" y="350"/>
                    <a:pt x="597" y="349"/>
                  </a:cubicBezTo>
                  <a:cubicBezTo>
                    <a:pt x="596" y="349"/>
                    <a:pt x="596" y="349"/>
                    <a:pt x="596" y="348"/>
                  </a:cubicBezTo>
                  <a:cubicBezTo>
                    <a:pt x="595" y="347"/>
                    <a:pt x="595" y="347"/>
                    <a:pt x="595" y="346"/>
                  </a:cubicBezTo>
                  <a:cubicBezTo>
                    <a:pt x="595" y="345"/>
                    <a:pt x="596" y="344"/>
                    <a:pt x="596" y="344"/>
                  </a:cubicBezTo>
                  <a:cubicBezTo>
                    <a:pt x="596" y="344"/>
                    <a:pt x="595" y="344"/>
                    <a:pt x="596" y="343"/>
                  </a:cubicBezTo>
                  <a:cubicBezTo>
                    <a:pt x="596" y="342"/>
                    <a:pt x="596" y="342"/>
                    <a:pt x="596" y="342"/>
                  </a:cubicBezTo>
                  <a:cubicBezTo>
                    <a:pt x="596" y="342"/>
                    <a:pt x="596" y="340"/>
                    <a:pt x="596" y="340"/>
                  </a:cubicBezTo>
                  <a:cubicBezTo>
                    <a:pt x="596" y="339"/>
                    <a:pt x="596" y="338"/>
                    <a:pt x="597" y="337"/>
                  </a:cubicBezTo>
                  <a:cubicBezTo>
                    <a:pt x="598" y="337"/>
                    <a:pt x="597" y="335"/>
                    <a:pt x="597" y="334"/>
                  </a:cubicBezTo>
                  <a:cubicBezTo>
                    <a:pt x="597" y="334"/>
                    <a:pt x="598" y="333"/>
                    <a:pt x="598" y="332"/>
                  </a:cubicBezTo>
                  <a:cubicBezTo>
                    <a:pt x="599" y="331"/>
                    <a:pt x="603" y="325"/>
                    <a:pt x="603" y="325"/>
                  </a:cubicBezTo>
                  <a:cubicBezTo>
                    <a:pt x="603" y="325"/>
                    <a:pt x="603" y="324"/>
                    <a:pt x="603" y="323"/>
                  </a:cubicBezTo>
                  <a:cubicBezTo>
                    <a:pt x="602" y="323"/>
                    <a:pt x="602" y="322"/>
                    <a:pt x="602" y="321"/>
                  </a:cubicBezTo>
                  <a:cubicBezTo>
                    <a:pt x="602" y="320"/>
                    <a:pt x="603" y="320"/>
                    <a:pt x="602" y="319"/>
                  </a:cubicBezTo>
                  <a:cubicBezTo>
                    <a:pt x="602" y="319"/>
                    <a:pt x="602" y="319"/>
                    <a:pt x="601" y="318"/>
                  </a:cubicBezTo>
                  <a:cubicBezTo>
                    <a:pt x="601" y="317"/>
                    <a:pt x="599" y="316"/>
                    <a:pt x="599" y="316"/>
                  </a:cubicBezTo>
                  <a:cubicBezTo>
                    <a:pt x="600" y="300"/>
                    <a:pt x="600" y="300"/>
                    <a:pt x="600" y="300"/>
                  </a:cubicBezTo>
                  <a:cubicBezTo>
                    <a:pt x="600" y="300"/>
                    <a:pt x="600" y="299"/>
                    <a:pt x="601" y="298"/>
                  </a:cubicBezTo>
                  <a:cubicBezTo>
                    <a:pt x="601" y="298"/>
                    <a:pt x="601" y="297"/>
                    <a:pt x="601" y="297"/>
                  </a:cubicBezTo>
                  <a:cubicBezTo>
                    <a:pt x="600" y="295"/>
                    <a:pt x="600" y="295"/>
                    <a:pt x="600" y="295"/>
                  </a:cubicBezTo>
                  <a:cubicBezTo>
                    <a:pt x="600" y="292"/>
                    <a:pt x="600" y="292"/>
                    <a:pt x="600" y="292"/>
                  </a:cubicBezTo>
                  <a:cubicBezTo>
                    <a:pt x="599" y="289"/>
                    <a:pt x="599" y="289"/>
                    <a:pt x="599" y="289"/>
                  </a:cubicBezTo>
                  <a:cubicBezTo>
                    <a:pt x="599" y="289"/>
                    <a:pt x="599" y="286"/>
                    <a:pt x="600" y="286"/>
                  </a:cubicBezTo>
                  <a:cubicBezTo>
                    <a:pt x="600" y="285"/>
                    <a:pt x="600" y="284"/>
                    <a:pt x="601" y="284"/>
                  </a:cubicBezTo>
                  <a:cubicBezTo>
                    <a:pt x="601" y="283"/>
                    <a:pt x="602" y="284"/>
                    <a:pt x="602" y="283"/>
                  </a:cubicBezTo>
                  <a:cubicBezTo>
                    <a:pt x="602" y="282"/>
                    <a:pt x="602" y="279"/>
                    <a:pt x="602" y="279"/>
                  </a:cubicBezTo>
                  <a:cubicBezTo>
                    <a:pt x="602" y="279"/>
                    <a:pt x="604" y="277"/>
                    <a:pt x="604" y="277"/>
                  </a:cubicBezTo>
                  <a:cubicBezTo>
                    <a:pt x="602" y="270"/>
                    <a:pt x="602" y="270"/>
                    <a:pt x="602" y="270"/>
                  </a:cubicBezTo>
                  <a:cubicBezTo>
                    <a:pt x="602" y="262"/>
                    <a:pt x="602" y="262"/>
                    <a:pt x="602" y="262"/>
                  </a:cubicBezTo>
                  <a:cubicBezTo>
                    <a:pt x="601" y="262"/>
                    <a:pt x="601" y="262"/>
                    <a:pt x="601" y="262"/>
                  </a:cubicBezTo>
                  <a:cubicBezTo>
                    <a:pt x="601" y="254"/>
                    <a:pt x="601" y="254"/>
                    <a:pt x="601" y="254"/>
                  </a:cubicBezTo>
                  <a:cubicBezTo>
                    <a:pt x="600" y="252"/>
                    <a:pt x="600" y="252"/>
                    <a:pt x="600" y="252"/>
                  </a:cubicBezTo>
                  <a:cubicBezTo>
                    <a:pt x="600" y="251"/>
                    <a:pt x="600" y="251"/>
                    <a:pt x="600" y="251"/>
                  </a:cubicBezTo>
                  <a:cubicBezTo>
                    <a:pt x="600" y="251"/>
                    <a:pt x="600" y="251"/>
                    <a:pt x="600" y="251"/>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0" name="Freeform 13">
              <a:extLst>
                <a:ext uri="{FF2B5EF4-FFF2-40B4-BE49-F238E27FC236}">
                  <a16:creationId xmlns:a16="http://schemas.microsoft.com/office/drawing/2014/main" id="{816DF9C6-5B5C-B244-CCD9-59724F69B0BC}"/>
                </a:ext>
              </a:extLst>
            </p:cNvPr>
            <p:cNvSpPr>
              <a:spLocks/>
            </p:cNvSpPr>
            <p:nvPr/>
          </p:nvSpPr>
          <p:spPr bwMode="auto">
            <a:xfrm>
              <a:off x="4236911" y="3309783"/>
              <a:ext cx="1241636" cy="1152637"/>
            </a:xfrm>
            <a:custGeom>
              <a:avLst/>
              <a:gdLst>
                <a:gd name="T0" fmla="*/ 886 w 935"/>
                <a:gd name="T1" fmla="*/ 72 h 928"/>
                <a:gd name="T2" fmla="*/ 861 w 935"/>
                <a:gd name="T3" fmla="*/ 43 h 928"/>
                <a:gd name="T4" fmla="*/ 836 w 935"/>
                <a:gd name="T5" fmla="*/ 49 h 928"/>
                <a:gd name="T6" fmla="*/ 803 w 935"/>
                <a:gd name="T7" fmla="*/ 48 h 928"/>
                <a:gd name="T8" fmla="*/ 774 w 935"/>
                <a:gd name="T9" fmla="*/ 41 h 928"/>
                <a:gd name="T10" fmla="*/ 746 w 935"/>
                <a:gd name="T11" fmla="*/ 18 h 928"/>
                <a:gd name="T12" fmla="*/ 704 w 935"/>
                <a:gd name="T13" fmla="*/ 16 h 928"/>
                <a:gd name="T14" fmla="*/ 678 w 935"/>
                <a:gd name="T15" fmla="*/ 9 h 928"/>
                <a:gd name="T16" fmla="*/ 654 w 935"/>
                <a:gd name="T17" fmla="*/ 1 h 928"/>
                <a:gd name="T18" fmla="*/ 628 w 935"/>
                <a:gd name="T19" fmla="*/ 22 h 928"/>
                <a:gd name="T20" fmla="*/ 594 w 935"/>
                <a:gd name="T21" fmla="*/ 18 h 928"/>
                <a:gd name="T22" fmla="*/ 550 w 935"/>
                <a:gd name="T23" fmla="*/ 37 h 928"/>
                <a:gd name="T24" fmla="*/ 508 w 935"/>
                <a:gd name="T25" fmla="*/ 48 h 928"/>
                <a:gd name="T26" fmla="*/ 453 w 935"/>
                <a:gd name="T27" fmla="*/ 54 h 928"/>
                <a:gd name="T28" fmla="*/ 390 w 935"/>
                <a:gd name="T29" fmla="*/ 25 h 928"/>
                <a:gd name="T30" fmla="*/ 329 w 935"/>
                <a:gd name="T31" fmla="*/ 35 h 928"/>
                <a:gd name="T32" fmla="*/ 315 w 935"/>
                <a:gd name="T33" fmla="*/ 101 h 928"/>
                <a:gd name="T34" fmla="*/ 283 w 935"/>
                <a:gd name="T35" fmla="*/ 204 h 928"/>
                <a:gd name="T36" fmla="*/ 254 w 935"/>
                <a:gd name="T37" fmla="*/ 306 h 928"/>
                <a:gd name="T38" fmla="*/ 195 w 935"/>
                <a:gd name="T39" fmla="*/ 385 h 928"/>
                <a:gd name="T40" fmla="*/ 164 w 935"/>
                <a:gd name="T41" fmla="*/ 462 h 928"/>
                <a:gd name="T42" fmla="*/ 119 w 935"/>
                <a:gd name="T43" fmla="*/ 504 h 928"/>
                <a:gd name="T44" fmla="*/ 108 w 935"/>
                <a:gd name="T45" fmla="*/ 473 h 928"/>
                <a:gd name="T46" fmla="*/ 77 w 935"/>
                <a:gd name="T47" fmla="*/ 482 h 928"/>
                <a:gd name="T48" fmla="*/ 60 w 935"/>
                <a:gd name="T49" fmla="*/ 503 h 928"/>
                <a:gd name="T50" fmla="*/ 31 w 935"/>
                <a:gd name="T51" fmla="*/ 500 h 928"/>
                <a:gd name="T52" fmla="*/ 9 w 935"/>
                <a:gd name="T53" fmla="*/ 556 h 928"/>
                <a:gd name="T54" fmla="*/ 37 w 935"/>
                <a:gd name="T55" fmla="*/ 551 h 928"/>
                <a:gd name="T56" fmla="*/ 92 w 935"/>
                <a:gd name="T57" fmla="*/ 551 h 928"/>
                <a:gd name="T58" fmla="*/ 182 w 935"/>
                <a:gd name="T59" fmla="*/ 552 h 928"/>
                <a:gd name="T60" fmla="*/ 221 w 935"/>
                <a:gd name="T61" fmla="*/ 564 h 928"/>
                <a:gd name="T62" fmla="*/ 227 w 935"/>
                <a:gd name="T63" fmla="*/ 597 h 928"/>
                <a:gd name="T64" fmla="*/ 241 w 935"/>
                <a:gd name="T65" fmla="*/ 626 h 928"/>
                <a:gd name="T66" fmla="*/ 260 w 935"/>
                <a:gd name="T67" fmla="*/ 660 h 928"/>
                <a:gd name="T68" fmla="*/ 323 w 935"/>
                <a:gd name="T69" fmla="*/ 656 h 928"/>
                <a:gd name="T70" fmla="*/ 411 w 935"/>
                <a:gd name="T71" fmla="*/ 608 h 928"/>
                <a:gd name="T72" fmla="*/ 472 w 935"/>
                <a:gd name="T73" fmla="*/ 663 h 928"/>
                <a:gd name="T74" fmla="*/ 476 w 935"/>
                <a:gd name="T75" fmla="*/ 741 h 928"/>
                <a:gd name="T76" fmla="*/ 488 w 935"/>
                <a:gd name="T77" fmla="*/ 798 h 928"/>
                <a:gd name="T78" fmla="*/ 552 w 935"/>
                <a:gd name="T79" fmla="*/ 803 h 928"/>
                <a:gd name="T80" fmla="*/ 595 w 935"/>
                <a:gd name="T81" fmla="*/ 822 h 928"/>
                <a:gd name="T82" fmla="*/ 644 w 935"/>
                <a:gd name="T83" fmla="*/ 814 h 928"/>
                <a:gd name="T84" fmla="*/ 660 w 935"/>
                <a:gd name="T85" fmla="*/ 844 h 928"/>
                <a:gd name="T86" fmla="*/ 709 w 935"/>
                <a:gd name="T87" fmla="*/ 854 h 928"/>
                <a:gd name="T88" fmla="*/ 734 w 935"/>
                <a:gd name="T89" fmla="*/ 836 h 928"/>
                <a:gd name="T90" fmla="*/ 767 w 935"/>
                <a:gd name="T91" fmla="*/ 867 h 928"/>
                <a:gd name="T92" fmla="*/ 797 w 935"/>
                <a:gd name="T93" fmla="*/ 892 h 928"/>
                <a:gd name="T94" fmla="*/ 825 w 935"/>
                <a:gd name="T95" fmla="*/ 925 h 928"/>
                <a:gd name="T96" fmla="*/ 862 w 935"/>
                <a:gd name="T97" fmla="*/ 862 h 928"/>
                <a:gd name="T98" fmla="*/ 826 w 935"/>
                <a:gd name="T99" fmla="*/ 874 h 928"/>
                <a:gd name="T100" fmla="*/ 794 w 935"/>
                <a:gd name="T101" fmla="*/ 838 h 928"/>
                <a:gd name="T102" fmla="*/ 802 w 935"/>
                <a:gd name="T103" fmla="*/ 794 h 928"/>
                <a:gd name="T104" fmla="*/ 803 w 935"/>
                <a:gd name="T105" fmla="*/ 754 h 928"/>
                <a:gd name="T106" fmla="*/ 798 w 935"/>
                <a:gd name="T107" fmla="*/ 728 h 928"/>
                <a:gd name="T108" fmla="*/ 879 w 935"/>
                <a:gd name="T109" fmla="*/ 605 h 928"/>
                <a:gd name="T110" fmla="*/ 833 w 935"/>
                <a:gd name="T111" fmla="*/ 452 h 928"/>
                <a:gd name="T112" fmla="*/ 824 w 935"/>
                <a:gd name="T113" fmla="*/ 398 h 928"/>
                <a:gd name="T114" fmla="*/ 830 w 935"/>
                <a:gd name="T115" fmla="*/ 364 h 928"/>
                <a:gd name="T116" fmla="*/ 851 w 935"/>
                <a:gd name="T117" fmla="*/ 316 h 928"/>
                <a:gd name="T118" fmla="*/ 858 w 935"/>
                <a:gd name="T119" fmla="*/ 258 h 928"/>
                <a:gd name="T120" fmla="*/ 880 w 935"/>
                <a:gd name="T121" fmla="*/ 217 h 928"/>
                <a:gd name="T122" fmla="*/ 918 w 935"/>
                <a:gd name="T123" fmla="*/ 147 h 928"/>
                <a:gd name="T124" fmla="*/ 911 w 935"/>
                <a:gd name="T125" fmla="*/ 11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5" h="928">
                  <a:moveTo>
                    <a:pt x="912" y="94"/>
                  </a:moveTo>
                  <a:cubicBezTo>
                    <a:pt x="912" y="94"/>
                    <a:pt x="912" y="92"/>
                    <a:pt x="912" y="92"/>
                  </a:cubicBezTo>
                  <a:cubicBezTo>
                    <a:pt x="912" y="92"/>
                    <a:pt x="913" y="90"/>
                    <a:pt x="913" y="90"/>
                  </a:cubicBezTo>
                  <a:cubicBezTo>
                    <a:pt x="913" y="89"/>
                    <a:pt x="913" y="89"/>
                    <a:pt x="912" y="89"/>
                  </a:cubicBezTo>
                  <a:cubicBezTo>
                    <a:pt x="912" y="89"/>
                    <a:pt x="912" y="89"/>
                    <a:pt x="911" y="88"/>
                  </a:cubicBezTo>
                  <a:cubicBezTo>
                    <a:pt x="911" y="88"/>
                    <a:pt x="910" y="88"/>
                    <a:pt x="910" y="87"/>
                  </a:cubicBezTo>
                  <a:cubicBezTo>
                    <a:pt x="909" y="86"/>
                    <a:pt x="910" y="86"/>
                    <a:pt x="909" y="86"/>
                  </a:cubicBezTo>
                  <a:cubicBezTo>
                    <a:pt x="909" y="85"/>
                    <a:pt x="909" y="84"/>
                    <a:pt x="908" y="84"/>
                  </a:cubicBezTo>
                  <a:cubicBezTo>
                    <a:pt x="908" y="84"/>
                    <a:pt x="908" y="84"/>
                    <a:pt x="908" y="85"/>
                  </a:cubicBezTo>
                  <a:cubicBezTo>
                    <a:pt x="908" y="85"/>
                    <a:pt x="909" y="86"/>
                    <a:pt x="908" y="86"/>
                  </a:cubicBezTo>
                  <a:cubicBezTo>
                    <a:pt x="907" y="86"/>
                    <a:pt x="907" y="86"/>
                    <a:pt x="907" y="86"/>
                  </a:cubicBezTo>
                  <a:cubicBezTo>
                    <a:pt x="906" y="86"/>
                    <a:pt x="907" y="86"/>
                    <a:pt x="907" y="86"/>
                  </a:cubicBezTo>
                  <a:cubicBezTo>
                    <a:pt x="906" y="86"/>
                    <a:pt x="906" y="87"/>
                    <a:pt x="905" y="87"/>
                  </a:cubicBezTo>
                  <a:cubicBezTo>
                    <a:pt x="905" y="86"/>
                    <a:pt x="905" y="86"/>
                    <a:pt x="905" y="86"/>
                  </a:cubicBezTo>
                  <a:cubicBezTo>
                    <a:pt x="905" y="86"/>
                    <a:pt x="905" y="85"/>
                    <a:pt x="904" y="86"/>
                  </a:cubicBezTo>
                  <a:cubicBezTo>
                    <a:pt x="903" y="86"/>
                    <a:pt x="902" y="87"/>
                    <a:pt x="901" y="87"/>
                  </a:cubicBezTo>
                  <a:cubicBezTo>
                    <a:pt x="901" y="87"/>
                    <a:pt x="898" y="87"/>
                    <a:pt x="898" y="87"/>
                  </a:cubicBezTo>
                  <a:cubicBezTo>
                    <a:pt x="898" y="86"/>
                    <a:pt x="898" y="86"/>
                    <a:pt x="898" y="85"/>
                  </a:cubicBezTo>
                  <a:cubicBezTo>
                    <a:pt x="899" y="84"/>
                    <a:pt x="899" y="84"/>
                    <a:pt x="899" y="83"/>
                  </a:cubicBezTo>
                  <a:cubicBezTo>
                    <a:pt x="899" y="81"/>
                    <a:pt x="899" y="82"/>
                    <a:pt x="899" y="81"/>
                  </a:cubicBezTo>
                  <a:cubicBezTo>
                    <a:pt x="898" y="80"/>
                    <a:pt x="899" y="81"/>
                    <a:pt x="898" y="80"/>
                  </a:cubicBezTo>
                  <a:cubicBezTo>
                    <a:pt x="898" y="78"/>
                    <a:pt x="898" y="79"/>
                    <a:pt x="898" y="78"/>
                  </a:cubicBezTo>
                  <a:cubicBezTo>
                    <a:pt x="898" y="77"/>
                    <a:pt x="898" y="76"/>
                    <a:pt x="898" y="76"/>
                  </a:cubicBezTo>
                  <a:cubicBezTo>
                    <a:pt x="897" y="76"/>
                    <a:pt x="897" y="76"/>
                    <a:pt x="897" y="76"/>
                  </a:cubicBezTo>
                  <a:cubicBezTo>
                    <a:pt x="897" y="76"/>
                    <a:pt x="897" y="76"/>
                    <a:pt x="896" y="76"/>
                  </a:cubicBezTo>
                  <a:cubicBezTo>
                    <a:pt x="896" y="75"/>
                    <a:pt x="895" y="76"/>
                    <a:pt x="895" y="76"/>
                  </a:cubicBezTo>
                  <a:cubicBezTo>
                    <a:pt x="895" y="76"/>
                    <a:pt x="894" y="76"/>
                    <a:pt x="894" y="76"/>
                  </a:cubicBezTo>
                  <a:cubicBezTo>
                    <a:pt x="894" y="76"/>
                    <a:pt x="894" y="78"/>
                    <a:pt x="893" y="76"/>
                  </a:cubicBezTo>
                  <a:cubicBezTo>
                    <a:pt x="893" y="75"/>
                    <a:pt x="892" y="75"/>
                    <a:pt x="892" y="75"/>
                  </a:cubicBezTo>
                  <a:cubicBezTo>
                    <a:pt x="892" y="74"/>
                    <a:pt x="893" y="73"/>
                    <a:pt x="892" y="74"/>
                  </a:cubicBezTo>
                  <a:cubicBezTo>
                    <a:pt x="891" y="74"/>
                    <a:pt x="890" y="75"/>
                    <a:pt x="890" y="75"/>
                  </a:cubicBezTo>
                  <a:cubicBezTo>
                    <a:pt x="890" y="75"/>
                    <a:pt x="890" y="75"/>
                    <a:pt x="890" y="75"/>
                  </a:cubicBezTo>
                  <a:cubicBezTo>
                    <a:pt x="889" y="74"/>
                    <a:pt x="889" y="73"/>
                    <a:pt x="889" y="73"/>
                  </a:cubicBezTo>
                  <a:cubicBezTo>
                    <a:pt x="887" y="73"/>
                    <a:pt x="887" y="73"/>
                    <a:pt x="887" y="73"/>
                  </a:cubicBezTo>
                  <a:cubicBezTo>
                    <a:pt x="887" y="73"/>
                    <a:pt x="888" y="72"/>
                    <a:pt x="887" y="72"/>
                  </a:cubicBezTo>
                  <a:cubicBezTo>
                    <a:pt x="886" y="72"/>
                    <a:pt x="886" y="72"/>
                    <a:pt x="886" y="72"/>
                  </a:cubicBezTo>
                  <a:cubicBezTo>
                    <a:pt x="886" y="72"/>
                    <a:pt x="886" y="72"/>
                    <a:pt x="885" y="72"/>
                  </a:cubicBezTo>
                  <a:cubicBezTo>
                    <a:pt x="885" y="72"/>
                    <a:pt x="885" y="73"/>
                    <a:pt x="885" y="72"/>
                  </a:cubicBezTo>
                  <a:cubicBezTo>
                    <a:pt x="885" y="71"/>
                    <a:pt x="885" y="71"/>
                    <a:pt x="885" y="71"/>
                  </a:cubicBezTo>
                  <a:cubicBezTo>
                    <a:pt x="885" y="71"/>
                    <a:pt x="885" y="71"/>
                    <a:pt x="885" y="70"/>
                  </a:cubicBezTo>
                  <a:cubicBezTo>
                    <a:pt x="884" y="70"/>
                    <a:pt x="883" y="71"/>
                    <a:pt x="883" y="71"/>
                  </a:cubicBezTo>
                  <a:cubicBezTo>
                    <a:pt x="882" y="71"/>
                    <a:pt x="882" y="71"/>
                    <a:pt x="882" y="71"/>
                  </a:cubicBezTo>
                  <a:cubicBezTo>
                    <a:pt x="881" y="71"/>
                    <a:pt x="881" y="71"/>
                    <a:pt x="881" y="71"/>
                  </a:cubicBezTo>
                  <a:cubicBezTo>
                    <a:pt x="881" y="71"/>
                    <a:pt x="881" y="72"/>
                    <a:pt x="881" y="71"/>
                  </a:cubicBezTo>
                  <a:cubicBezTo>
                    <a:pt x="881" y="70"/>
                    <a:pt x="880" y="70"/>
                    <a:pt x="880" y="70"/>
                  </a:cubicBezTo>
                  <a:cubicBezTo>
                    <a:pt x="880" y="69"/>
                    <a:pt x="880" y="69"/>
                    <a:pt x="880" y="69"/>
                  </a:cubicBezTo>
                  <a:cubicBezTo>
                    <a:pt x="881" y="68"/>
                    <a:pt x="880" y="67"/>
                    <a:pt x="880" y="66"/>
                  </a:cubicBezTo>
                  <a:cubicBezTo>
                    <a:pt x="879" y="66"/>
                    <a:pt x="879" y="66"/>
                    <a:pt x="879" y="66"/>
                  </a:cubicBezTo>
                  <a:cubicBezTo>
                    <a:pt x="879" y="66"/>
                    <a:pt x="879" y="66"/>
                    <a:pt x="879" y="65"/>
                  </a:cubicBezTo>
                  <a:cubicBezTo>
                    <a:pt x="879" y="65"/>
                    <a:pt x="879" y="65"/>
                    <a:pt x="879" y="64"/>
                  </a:cubicBezTo>
                  <a:cubicBezTo>
                    <a:pt x="879" y="64"/>
                    <a:pt x="879" y="63"/>
                    <a:pt x="879" y="63"/>
                  </a:cubicBezTo>
                  <a:cubicBezTo>
                    <a:pt x="879" y="63"/>
                    <a:pt x="879" y="63"/>
                    <a:pt x="878" y="63"/>
                  </a:cubicBezTo>
                  <a:cubicBezTo>
                    <a:pt x="878" y="63"/>
                    <a:pt x="878" y="63"/>
                    <a:pt x="877" y="63"/>
                  </a:cubicBezTo>
                  <a:cubicBezTo>
                    <a:pt x="876" y="63"/>
                    <a:pt x="876" y="63"/>
                    <a:pt x="876" y="63"/>
                  </a:cubicBezTo>
                  <a:cubicBezTo>
                    <a:pt x="875" y="62"/>
                    <a:pt x="875" y="62"/>
                    <a:pt x="874" y="62"/>
                  </a:cubicBezTo>
                  <a:cubicBezTo>
                    <a:pt x="874" y="62"/>
                    <a:pt x="874" y="62"/>
                    <a:pt x="874" y="62"/>
                  </a:cubicBezTo>
                  <a:cubicBezTo>
                    <a:pt x="873" y="61"/>
                    <a:pt x="873" y="60"/>
                    <a:pt x="872" y="60"/>
                  </a:cubicBezTo>
                  <a:cubicBezTo>
                    <a:pt x="872" y="60"/>
                    <a:pt x="872" y="60"/>
                    <a:pt x="872" y="59"/>
                  </a:cubicBezTo>
                  <a:cubicBezTo>
                    <a:pt x="872" y="58"/>
                    <a:pt x="872" y="58"/>
                    <a:pt x="872" y="58"/>
                  </a:cubicBezTo>
                  <a:cubicBezTo>
                    <a:pt x="872" y="58"/>
                    <a:pt x="871" y="58"/>
                    <a:pt x="871" y="58"/>
                  </a:cubicBezTo>
                  <a:cubicBezTo>
                    <a:pt x="870" y="58"/>
                    <a:pt x="869" y="59"/>
                    <a:pt x="868" y="58"/>
                  </a:cubicBezTo>
                  <a:cubicBezTo>
                    <a:pt x="868" y="57"/>
                    <a:pt x="868" y="56"/>
                    <a:pt x="868" y="56"/>
                  </a:cubicBezTo>
                  <a:cubicBezTo>
                    <a:pt x="869" y="55"/>
                    <a:pt x="869" y="55"/>
                    <a:pt x="869" y="55"/>
                  </a:cubicBezTo>
                  <a:cubicBezTo>
                    <a:pt x="869" y="55"/>
                    <a:pt x="867" y="52"/>
                    <a:pt x="866" y="51"/>
                  </a:cubicBezTo>
                  <a:cubicBezTo>
                    <a:pt x="866" y="51"/>
                    <a:pt x="866" y="51"/>
                    <a:pt x="865" y="51"/>
                  </a:cubicBezTo>
                  <a:cubicBezTo>
                    <a:pt x="864" y="52"/>
                    <a:pt x="864" y="52"/>
                    <a:pt x="863" y="52"/>
                  </a:cubicBezTo>
                  <a:cubicBezTo>
                    <a:pt x="863" y="52"/>
                    <a:pt x="863" y="52"/>
                    <a:pt x="862" y="51"/>
                  </a:cubicBezTo>
                  <a:cubicBezTo>
                    <a:pt x="862" y="51"/>
                    <a:pt x="862" y="50"/>
                    <a:pt x="861" y="50"/>
                  </a:cubicBezTo>
                  <a:cubicBezTo>
                    <a:pt x="861" y="50"/>
                    <a:pt x="861" y="49"/>
                    <a:pt x="861" y="48"/>
                  </a:cubicBezTo>
                  <a:cubicBezTo>
                    <a:pt x="861" y="47"/>
                    <a:pt x="861" y="46"/>
                    <a:pt x="861" y="45"/>
                  </a:cubicBezTo>
                  <a:cubicBezTo>
                    <a:pt x="861" y="44"/>
                    <a:pt x="861" y="44"/>
                    <a:pt x="861" y="44"/>
                  </a:cubicBezTo>
                  <a:cubicBezTo>
                    <a:pt x="862" y="43"/>
                    <a:pt x="861" y="43"/>
                    <a:pt x="861" y="43"/>
                  </a:cubicBezTo>
                  <a:cubicBezTo>
                    <a:pt x="861" y="42"/>
                    <a:pt x="860" y="43"/>
                    <a:pt x="861" y="42"/>
                  </a:cubicBezTo>
                  <a:cubicBezTo>
                    <a:pt x="861" y="42"/>
                    <a:pt x="862" y="42"/>
                    <a:pt x="862" y="42"/>
                  </a:cubicBezTo>
                  <a:cubicBezTo>
                    <a:pt x="862" y="41"/>
                    <a:pt x="863" y="41"/>
                    <a:pt x="862" y="41"/>
                  </a:cubicBezTo>
                  <a:cubicBezTo>
                    <a:pt x="862" y="41"/>
                    <a:pt x="861" y="41"/>
                    <a:pt x="861" y="41"/>
                  </a:cubicBezTo>
                  <a:cubicBezTo>
                    <a:pt x="860" y="41"/>
                    <a:pt x="860" y="41"/>
                    <a:pt x="860" y="40"/>
                  </a:cubicBezTo>
                  <a:cubicBezTo>
                    <a:pt x="859" y="40"/>
                    <a:pt x="859" y="40"/>
                    <a:pt x="859" y="40"/>
                  </a:cubicBezTo>
                  <a:cubicBezTo>
                    <a:pt x="859" y="40"/>
                    <a:pt x="858" y="40"/>
                    <a:pt x="858" y="40"/>
                  </a:cubicBezTo>
                  <a:cubicBezTo>
                    <a:pt x="858" y="40"/>
                    <a:pt x="858" y="40"/>
                    <a:pt x="857" y="40"/>
                  </a:cubicBezTo>
                  <a:cubicBezTo>
                    <a:pt x="857" y="39"/>
                    <a:pt x="857" y="40"/>
                    <a:pt x="857" y="39"/>
                  </a:cubicBezTo>
                  <a:cubicBezTo>
                    <a:pt x="856" y="38"/>
                    <a:pt x="856" y="38"/>
                    <a:pt x="856" y="38"/>
                  </a:cubicBezTo>
                  <a:cubicBezTo>
                    <a:pt x="855" y="37"/>
                    <a:pt x="855" y="37"/>
                    <a:pt x="855" y="37"/>
                  </a:cubicBezTo>
                  <a:cubicBezTo>
                    <a:pt x="855" y="37"/>
                    <a:pt x="855" y="37"/>
                    <a:pt x="854" y="37"/>
                  </a:cubicBezTo>
                  <a:cubicBezTo>
                    <a:pt x="853" y="37"/>
                    <a:pt x="855" y="37"/>
                    <a:pt x="853" y="36"/>
                  </a:cubicBezTo>
                  <a:cubicBezTo>
                    <a:pt x="852" y="36"/>
                    <a:pt x="852" y="36"/>
                    <a:pt x="851" y="36"/>
                  </a:cubicBezTo>
                  <a:cubicBezTo>
                    <a:pt x="851" y="36"/>
                    <a:pt x="851" y="37"/>
                    <a:pt x="851" y="37"/>
                  </a:cubicBezTo>
                  <a:cubicBezTo>
                    <a:pt x="850" y="36"/>
                    <a:pt x="850" y="36"/>
                    <a:pt x="850" y="36"/>
                  </a:cubicBezTo>
                  <a:cubicBezTo>
                    <a:pt x="850" y="36"/>
                    <a:pt x="850" y="36"/>
                    <a:pt x="850" y="36"/>
                  </a:cubicBezTo>
                  <a:cubicBezTo>
                    <a:pt x="850" y="36"/>
                    <a:pt x="849" y="35"/>
                    <a:pt x="849" y="36"/>
                  </a:cubicBezTo>
                  <a:cubicBezTo>
                    <a:pt x="848" y="36"/>
                    <a:pt x="849" y="36"/>
                    <a:pt x="848" y="36"/>
                  </a:cubicBezTo>
                  <a:cubicBezTo>
                    <a:pt x="848" y="36"/>
                    <a:pt x="848" y="37"/>
                    <a:pt x="847" y="36"/>
                  </a:cubicBezTo>
                  <a:cubicBezTo>
                    <a:pt x="847" y="35"/>
                    <a:pt x="846" y="35"/>
                    <a:pt x="846" y="35"/>
                  </a:cubicBezTo>
                  <a:cubicBezTo>
                    <a:pt x="846" y="35"/>
                    <a:pt x="845" y="35"/>
                    <a:pt x="845" y="35"/>
                  </a:cubicBezTo>
                  <a:cubicBezTo>
                    <a:pt x="845" y="35"/>
                    <a:pt x="845" y="36"/>
                    <a:pt x="845" y="36"/>
                  </a:cubicBezTo>
                  <a:cubicBezTo>
                    <a:pt x="845" y="36"/>
                    <a:pt x="845" y="36"/>
                    <a:pt x="845" y="37"/>
                  </a:cubicBezTo>
                  <a:cubicBezTo>
                    <a:pt x="845" y="38"/>
                    <a:pt x="845" y="39"/>
                    <a:pt x="845" y="39"/>
                  </a:cubicBezTo>
                  <a:cubicBezTo>
                    <a:pt x="844" y="40"/>
                    <a:pt x="844" y="40"/>
                    <a:pt x="844" y="40"/>
                  </a:cubicBezTo>
                  <a:cubicBezTo>
                    <a:pt x="844" y="40"/>
                    <a:pt x="844" y="41"/>
                    <a:pt x="843" y="41"/>
                  </a:cubicBezTo>
                  <a:cubicBezTo>
                    <a:pt x="843" y="42"/>
                    <a:pt x="843" y="42"/>
                    <a:pt x="843" y="42"/>
                  </a:cubicBezTo>
                  <a:cubicBezTo>
                    <a:pt x="843" y="43"/>
                    <a:pt x="843" y="44"/>
                    <a:pt x="843" y="44"/>
                  </a:cubicBezTo>
                  <a:cubicBezTo>
                    <a:pt x="842" y="44"/>
                    <a:pt x="842" y="44"/>
                    <a:pt x="842" y="44"/>
                  </a:cubicBezTo>
                  <a:cubicBezTo>
                    <a:pt x="841" y="45"/>
                    <a:pt x="841" y="45"/>
                    <a:pt x="840" y="45"/>
                  </a:cubicBezTo>
                  <a:cubicBezTo>
                    <a:pt x="840" y="45"/>
                    <a:pt x="839" y="45"/>
                    <a:pt x="839" y="46"/>
                  </a:cubicBezTo>
                  <a:cubicBezTo>
                    <a:pt x="839" y="46"/>
                    <a:pt x="839" y="47"/>
                    <a:pt x="839" y="47"/>
                  </a:cubicBezTo>
                  <a:cubicBezTo>
                    <a:pt x="838" y="48"/>
                    <a:pt x="838" y="49"/>
                    <a:pt x="838" y="49"/>
                  </a:cubicBezTo>
                  <a:cubicBezTo>
                    <a:pt x="837" y="49"/>
                    <a:pt x="837" y="49"/>
                    <a:pt x="836" y="49"/>
                  </a:cubicBezTo>
                  <a:cubicBezTo>
                    <a:pt x="836" y="49"/>
                    <a:pt x="836" y="49"/>
                    <a:pt x="836" y="49"/>
                  </a:cubicBezTo>
                  <a:cubicBezTo>
                    <a:pt x="836" y="49"/>
                    <a:pt x="836" y="49"/>
                    <a:pt x="835" y="49"/>
                  </a:cubicBezTo>
                  <a:cubicBezTo>
                    <a:pt x="835" y="49"/>
                    <a:pt x="834" y="49"/>
                    <a:pt x="834" y="50"/>
                  </a:cubicBezTo>
                  <a:cubicBezTo>
                    <a:pt x="834" y="50"/>
                    <a:pt x="835" y="51"/>
                    <a:pt x="834" y="51"/>
                  </a:cubicBezTo>
                  <a:cubicBezTo>
                    <a:pt x="833" y="51"/>
                    <a:pt x="832" y="51"/>
                    <a:pt x="832" y="51"/>
                  </a:cubicBezTo>
                  <a:cubicBezTo>
                    <a:pt x="832" y="51"/>
                    <a:pt x="832" y="51"/>
                    <a:pt x="831" y="51"/>
                  </a:cubicBezTo>
                  <a:cubicBezTo>
                    <a:pt x="831" y="50"/>
                    <a:pt x="831" y="50"/>
                    <a:pt x="831" y="50"/>
                  </a:cubicBezTo>
                  <a:cubicBezTo>
                    <a:pt x="830" y="49"/>
                    <a:pt x="830" y="49"/>
                    <a:pt x="830" y="49"/>
                  </a:cubicBezTo>
                  <a:cubicBezTo>
                    <a:pt x="829" y="49"/>
                    <a:pt x="829" y="49"/>
                    <a:pt x="829" y="48"/>
                  </a:cubicBezTo>
                  <a:cubicBezTo>
                    <a:pt x="829" y="48"/>
                    <a:pt x="828" y="48"/>
                    <a:pt x="828" y="48"/>
                  </a:cubicBezTo>
                  <a:cubicBezTo>
                    <a:pt x="828" y="48"/>
                    <a:pt x="829" y="48"/>
                    <a:pt x="828" y="47"/>
                  </a:cubicBezTo>
                  <a:cubicBezTo>
                    <a:pt x="827" y="47"/>
                    <a:pt x="826" y="47"/>
                    <a:pt x="826" y="47"/>
                  </a:cubicBezTo>
                  <a:cubicBezTo>
                    <a:pt x="825" y="46"/>
                    <a:pt x="826" y="45"/>
                    <a:pt x="825" y="45"/>
                  </a:cubicBezTo>
                  <a:cubicBezTo>
                    <a:pt x="825" y="45"/>
                    <a:pt x="824" y="46"/>
                    <a:pt x="824" y="45"/>
                  </a:cubicBezTo>
                  <a:cubicBezTo>
                    <a:pt x="823" y="45"/>
                    <a:pt x="823" y="44"/>
                    <a:pt x="823" y="44"/>
                  </a:cubicBezTo>
                  <a:cubicBezTo>
                    <a:pt x="823" y="44"/>
                    <a:pt x="823" y="44"/>
                    <a:pt x="823" y="44"/>
                  </a:cubicBezTo>
                  <a:cubicBezTo>
                    <a:pt x="822" y="44"/>
                    <a:pt x="821" y="44"/>
                    <a:pt x="821" y="44"/>
                  </a:cubicBezTo>
                  <a:cubicBezTo>
                    <a:pt x="821" y="45"/>
                    <a:pt x="820" y="45"/>
                    <a:pt x="820" y="45"/>
                  </a:cubicBezTo>
                  <a:cubicBezTo>
                    <a:pt x="819" y="44"/>
                    <a:pt x="819" y="44"/>
                    <a:pt x="818" y="44"/>
                  </a:cubicBezTo>
                  <a:cubicBezTo>
                    <a:pt x="818" y="45"/>
                    <a:pt x="818" y="45"/>
                    <a:pt x="818" y="45"/>
                  </a:cubicBezTo>
                  <a:cubicBezTo>
                    <a:pt x="817" y="45"/>
                    <a:pt x="817" y="44"/>
                    <a:pt x="817" y="44"/>
                  </a:cubicBezTo>
                  <a:cubicBezTo>
                    <a:pt x="816" y="45"/>
                    <a:pt x="816" y="45"/>
                    <a:pt x="816" y="45"/>
                  </a:cubicBezTo>
                  <a:cubicBezTo>
                    <a:pt x="815" y="44"/>
                    <a:pt x="816" y="44"/>
                    <a:pt x="815" y="44"/>
                  </a:cubicBezTo>
                  <a:cubicBezTo>
                    <a:pt x="814" y="44"/>
                    <a:pt x="814" y="45"/>
                    <a:pt x="813" y="45"/>
                  </a:cubicBezTo>
                  <a:cubicBezTo>
                    <a:pt x="813" y="45"/>
                    <a:pt x="813" y="45"/>
                    <a:pt x="812" y="44"/>
                  </a:cubicBezTo>
                  <a:cubicBezTo>
                    <a:pt x="812" y="44"/>
                    <a:pt x="812" y="44"/>
                    <a:pt x="812" y="43"/>
                  </a:cubicBezTo>
                  <a:cubicBezTo>
                    <a:pt x="812" y="42"/>
                    <a:pt x="811" y="41"/>
                    <a:pt x="811" y="41"/>
                  </a:cubicBezTo>
                  <a:cubicBezTo>
                    <a:pt x="811" y="41"/>
                    <a:pt x="811" y="41"/>
                    <a:pt x="810" y="41"/>
                  </a:cubicBezTo>
                  <a:cubicBezTo>
                    <a:pt x="810" y="42"/>
                    <a:pt x="809" y="42"/>
                    <a:pt x="809" y="42"/>
                  </a:cubicBezTo>
                  <a:cubicBezTo>
                    <a:pt x="808" y="42"/>
                    <a:pt x="808" y="42"/>
                    <a:pt x="808" y="42"/>
                  </a:cubicBezTo>
                  <a:cubicBezTo>
                    <a:pt x="808" y="43"/>
                    <a:pt x="808" y="43"/>
                    <a:pt x="808" y="43"/>
                  </a:cubicBezTo>
                  <a:cubicBezTo>
                    <a:pt x="807" y="43"/>
                    <a:pt x="807" y="43"/>
                    <a:pt x="807" y="43"/>
                  </a:cubicBezTo>
                  <a:cubicBezTo>
                    <a:pt x="807" y="44"/>
                    <a:pt x="807" y="44"/>
                    <a:pt x="807" y="44"/>
                  </a:cubicBezTo>
                  <a:cubicBezTo>
                    <a:pt x="807" y="45"/>
                    <a:pt x="807" y="45"/>
                    <a:pt x="806" y="45"/>
                  </a:cubicBezTo>
                  <a:cubicBezTo>
                    <a:pt x="806" y="45"/>
                    <a:pt x="805" y="46"/>
                    <a:pt x="805" y="46"/>
                  </a:cubicBezTo>
                  <a:cubicBezTo>
                    <a:pt x="805" y="47"/>
                    <a:pt x="806" y="47"/>
                    <a:pt x="805" y="47"/>
                  </a:cubicBezTo>
                  <a:cubicBezTo>
                    <a:pt x="805" y="48"/>
                    <a:pt x="804" y="48"/>
                    <a:pt x="803" y="48"/>
                  </a:cubicBezTo>
                  <a:cubicBezTo>
                    <a:pt x="803" y="48"/>
                    <a:pt x="802" y="48"/>
                    <a:pt x="802" y="48"/>
                  </a:cubicBezTo>
                  <a:cubicBezTo>
                    <a:pt x="802" y="48"/>
                    <a:pt x="802" y="49"/>
                    <a:pt x="802" y="49"/>
                  </a:cubicBezTo>
                  <a:cubicBezTo>
                    <a:pt x="802" y="49"/>
                    <a:pt x="801" y="49"/>
                    <a:pt x="801" y="49"/>
                  </a:cubicBezTo>
                  <a:cubicBezTo>
                    <a:pt x="800" y="49"/>
                    <a:pt x="799" y="49"/>
                    <a:pt x="799" y="49"/>
                  </a:cubicBezTo>
                  <a:cubicBezTo>
                    <a:pt x="799" y="49"/>
                    <a:pt x="798" y="49"/>
                    <a:pt x="798" y="49"/>
                  </a:cubicBezTo>
                  <a:cubicBezTo>
                    <a:pt x="798" y="49"/>
                    <a:pt x="799" y="50"/>
                    <a:pt x="798" y="50"/>
                  </a:cubicBezTo>
                  <a:cubicBezTo>
                    <a:pt x="797" y="50"/>
                    <a:pt x="796" y="51"/>
                    <a:pt x="796" y="51"/>
                  </a:cubicBezTo>
                  <a:cubicBezTo>
                    <a:pt x="797" y="51"/>
                    <a:pt x="797" y="51"/>
                    <a:pt x="797" y="52"/>
                  </a:cubicBezTo>
                  <a:cubicBezTo>
                    <a:pt x="796" y="52"/>
                    <a:pt x="797" y="52"/>
                    <a:pt x="796" y="53"/>
                  </a:cubicBezTo>
                  <a:cubicBezTo>
                    <a:pt x="795" y="54"/>
                    <a:pt x="796" y="54"/>
                    <a:pt x="795" y="54"/>
                  </a:cubicBezTo>
                  <a:cubicBezTo>
                    <a:pt x="794" y="54"/>
                    <a:pt x="793" y="55"/>
                    <a:pt x="792" y="55"/>
                  </a:cubicBezTo>
                  <a:cubicBezTo>
                    <a:pt x="791" y="54"/>
                    <a:pt x="791" y="54"/>
                    <a:pt x="791" y="54"/>
                  </a:cubicBezTo>
                  <a:cubicBezTo>
                    <a:pt x="791" y="53"/>
                    <a:pt x="791" y="53"/>
                    <a:pt x="791" y="52"/>
                  </a:cubicBezTo>
                  <a:cubicBezTo>
                    <a:pt x="790" y="52"/>
                    <a:pt x="791" y="52"/>
                    <a:pt x="790" y="51"/>
                  </a:cubicBezTo>
                  <a:cubicBezTo>
                    <a:pt x="789" y="51"/>
                    <a:pt x="790" y="51"/>
                    <a:pt x="789" y="50"/>
                  </a:cubicBezTo>
                  <a:cubicBezTo>
                    <a:pt x="788" y="50"/>
                    <a:pt x="786" y="50"/>
                    <a:pt x="786" y="50"/>
                  </a:cubicBezTo>
                  <a:cubicBezTo>
                    <a:pt x="786" y="50"/>
                    <a:pt x="786" y="50"/>
                    <a:pt x="785" y="51"/>
                  </a:cubicBezTo>
                  <a:cubicBezTo>
                    <a:pt x="785" y="51"/>
                    <a:pt x="785" y="52"/>
                    <a:pt x="784" y="52"/>
                  </a:cubicBezTo>
                  <a:cubicBezTo>
                    <a:pt x="783" y="52"/>
                    <a:pt x="784" y="52"/>
                    <a:pt x="783" y="51"/>
                  </a:cubicBezTo>
                  <a:cubicBezTo>
                    <a:pt x="783" y="51"/>
                    <a:pt x="783" y="51"/>
                    <a:pt x="782" y="50"/>
                  </a:cubicBezTo>
                  <a:cubicBezTo>
                    <a:pt x="782" y="50"/>
                    <a:pt x="782" y="50"/>
                    <a:pt x="782" y="50"/>
                  </a:cubicBezTo>
                  <a:cubicBezTo>
                    <a:pt x="781" y="49"/>
                    <a:pt x="781" y="50"/>
                    <a:pt x="780" y="49"/>
                  </a:cubicBezTo>
                  <a:cubicBezTo>
                    <a:pt x="780" y="48"/>
                    <a:pt x="779" y="49"/>
                    <a:pt x="780" y="48"/>
                  </a:cubicBezTo>
                  <a:cubicBezTo>
                    <a:pt x="780" y="47"/>
                    <a:pt x="780" y="48"/>
                    <a:pt x="780" y="47"/>
                  </a:cubicBezTo>
                  <a:cubicBezTo>
                    <a:pt x="780" y="47"/>
                    <a:pt x="780" y="47"/>
                    <a:pt x="780" y="47"/>
                  </a:cubicBezTo>
                  <a:cubicBezTo>
                    <a:pt x="779" y="47"/>
                    <a:pt x="780" y="47"/>
                    <a:pt x="779" y="47"/>
                  </a:cubicBezTo>
                  <a:cubicBezTo>
                    <a:pt x="778" y="47"/>
                    <a:pt x="778" y="47"/>
                    <a:pt x="778" y="47"/>
                  </a:cubicBezTo>
                  <a:cubicBezTo>
                    <a:pt x="778" y="46"/>
                    <a:pt x="777" y="46"/>
                    <a:pt x="777" y="46"/>
                  </a:cubicBezTo>
                  <a:cubicBezTo>
                    <a:pt x="777" y="47"/>
                    <a:pt x="777" y="47"/>
                    <a:pt x="777" y="47"/>
                  </a:cubicBezTo>
                  <a:cubicBezTo>
                    <a:pt x="776" y="47"/>
                    <a:pt x="776" y="48"/>
                    <a:pt x="776" y="47"/>
                  </a:cubicBezTo>
                  <a:cubicBezTo>
                    <a:pt x="775" y="46"/>
                    <a:pt x="775" y="47"/>
                    <a:pt x="775" y="46"/>
                  </a:cubicBezTo>
                  <a:cubicBezTo>
                    <a:pt x="775" y="45"/>
                    <a:pt x="775" y="45"/>
                    <a:pt x="775" y="45"/>
                  </a:cubicBezTo>
                  <a:cubicBezTo>
                    <a:pt x="775" y="44"/>
                    <a:pt x="774" y="45"/>
                    <a:pt x="774" y="44"/>
                  </a:cubicBezTo>
                  <a:cubicBezTo>
                    <a:pt x="775" y="43"/>
                    <a:pt x="775" y="44"/>
                    <a:pt x="775" y="43"/>
                  </a:cubicBezTo>
                  <a:cubicBezTo>
                    <a:pt x="775" y="42"/>
                    <a:pt x="775" y="42"/>
                    <a:pt x="775" y="42"/>
                  </a:cubicBezTo>
                  <a:cubicBezTo>
                    <a:pt x="775" y="42"/>
                    <a:pt x="775" y="42"/>
                    <a:pt x="774" y="41"/>
                  </a:cubicBezTo>
                  <a:cubicBezTo>
                    <a:pt x="774" y="41"/>
                    <a:pt x="773" y="41"/>
                    <a:pt x="773" y="41"/>
                  </a:cubicBezTo>
                  <a:cubicBezTo>
                    <a:pt x="772" y="41"/>
                    <a:pt x="773" y="41"/>
                    <a:pt x="772" y="41"/>
                  </a:cubicBezTo>
                  <a:cubicBezTo>
                    <a:pt x="772" y="41"/>
                    <a:pt x="771" y="40"/>
                    <a:pt x="771" y="40"/>
                  </a:cubicBezTo>
                  <a:cubicBezTo>
                    <a:pt x="771" y="40"/>
                    <a:pt x="771" y="40"/>
                    <a:pt x="770" y="40"/>
                  </a:cubicBezTo>
                  <a:cubicBezTo>
                    <a:pt x="770" y="40"/>
                    <a:pt x="769" y="41"/>
                    <a:pt x="769" y="41"/>
                  </a:cubicBezTo>
                  <a:cubicBezTo>
                    <a:pt x="769" y="41"/>
                    <a:pt x="769" y="42"/>
                    <a:pt x="769" y="42"/>
                  </a:cubicBezTo>
                  <a:cubicBezTo>
                    <a:pt x="768" y="42"/>
                    <a:pt x="768" y="42"/>
                    <a:pt x="767" y="41"/>
                  </a:cubicBezTo>
                  <a:cubicBezTo>
                    <a:pt x="767" y="41"/>
                    <a:pt x="767" y="41"/>
                    <a:pt x="766" y="41"/>
                  </a:cubicBezTo>
                  <a:cubicBezTo>
                    <a:pt x="766" y="40"/>
                    <a:pt x="765" y="39"/>
                    <a:pt x="765" y="39"/>
                  </a:cubicBezTo>
                  <a:cubicBezTo>
                    <a:pt x="765" y="39"/>
                    <a:pt x="765" y="39"/>
                    <a:pt x="764" y="39"/>
                  </a:cubicBezTo>
                  <a:cubicBezTo>
                    <a:pt x="763" y="39"/>
                    <a:pt x="764" y="39"/>
                    <a:pt x="763" y="39"/>
                  </a:cubicBezTo>
                  <a:cubicBezTo>
                    <a:pt x="762" y="38"/>
                    <a:pt x="762" y="39"/>
                    <a:pt x="762" y="38"/>
                  </a:cubicBezTo>
                  <a:cubicBezTo>
                    <a:pt x="763" y="37"/>
                    <a:pt x="763" y="37"/>
                    <a:pt x="763" y="37"/>
                  </a:cubicBezTo>
                  <a:cubicBezTo>
                    <a:pt x="763" y="36"/>
                    <a:pt x="763" y="36"/>
                    <a:pt x="762" y="36"/>
                  </a:cubicBezTo>
                  <a:cubicBezTo>
                    <a:pt x="762" y="35"/>
                    <a:pt x="761" y="35"/>
                    <a:pt x="761" y="34"/>
                  </a:cubicBezTo>
                  <a:cubicBezTo>
                    <a:pt x="761" y="33"/>
                    <a:pt x="762" y="34"/>
                    <a:pt x="762" y="33"/>
                  </a:cubicBezTo>
                  <a:cubicBezTo>
                    <a:pt x="762" y="32"/>
                    <a:pt x="762" y="33"/>
                    <a:pt x="762" y="32"/>
                  </a:cubicBezTo>
                  <a:cubicBezTo>
                    <a:pt x="762" y="31"/>
                    <a:pt x="762" y="31"/>
                    <a:pt x="762" y="30"/>
                  </a:cubicBezTo>
                  <a:cubicBezTo>
                    <a:pt x="761" y="30"/>
                    <a:pt x="761" y="30"/>
                    <a:pt x="761" y="30"/>
                  </a:cubicBezTo>
                  <a:cubicBezTo>
                    <a:pt x="761" y="29"/>
                    <a:pt x="761" y="29"/>
                    <a:pt x="761" y="29"/>
                  </a:cubicBezTo>
                  <a:cubicBezTo>
                    <a:pt x="761" y="29"/>
                    <a:pt x="760" y="29"/>
                    <a:pt x="760" y="29"/>
                  </a:cubicBezTo>
                  <a:cubicBezTo>
                    <a:pt x="760" y="29"/>
                    <a:pt x="759" y="29"/>
                    <a:pt x="759" y="29"/>
                  </a:cubicBezTo>
                  <a:cubicBezTo>
                    <a:pt x="759" y="29"/>
                    <a:pt x="759" y="30"/>
                    <a:pt x="758" y="29"/>
                  </a:cubicBezTo>
                  <a:cubicBezTo>
                    <a:pt x="758" y="29"/>
                    <a:pt x="758" y="29"/>
                    <a:pt x="758" y="29"/>
                  </a:cubicBezTo>
                  <a:cubicBezTo>
                    <a:pt x="758" y="28"/>
                    <a:pt x="758" y="28"/>
                    <a:pt x="758" y="28"/>
                  </a:cubicBezTo>
                  <a:cubicBezTo>
                    <a:pt x="758" y="27"/>
                    <a:pt x="759" y="28"/>
                    <a:pt x="758" y="27"/>
                  </a:cubicBezTo>
                  <a:cubicBezTo>
                    <a:pt x="758" y="26"/>
                    <a:pt x="758" y="26"/>
                    <a:pt x="757" y="26"/>
                  </a:cubicBezTo>
                  <a:cubicBezTo>
                    <a:pt x="757" y="25"/>
                    <a:pt x="757" y="26"/>
                    <a:pt x="756" y="25"/>
                  </a:cubicBezTo>
                  <a:cubicBezTo>
                    <a:pt x="756" y="25"/>
                    <a:pt x="756" y="25"/>
                    <a:pt x="756" y="24"/>
                  </a:cubicBezTo>
                  <a:cubicBezTo>
                    <a:pt x="755" y="24"/>
                    <a:pt x="755" y="23"/>
                    <a:pt x="755" y="23"/>
                  </a:cubicBezTo>
                  <a:cubicBezTo>
                    <a:pt x="755" y="23"/>
                    <a:pt x="753" y="23"/>
                    <a:pt x="752" y="23"/>
                  </a:cubicBezTo>
                  <a:cubicBezTo>
                    <a:pt x="751" y="22"/>
                    <a:pt x="751" y="22"/>
                    <a:pt x="750" y="22"/>
                  </a:cubicBezTo>
                  <a:cubicBezTo>
                    <a:pt x="749" y="22"/>
                    <a:pt x="750" y="22"/>
                    <a:pt x="749" y="22"/>
                  </a:cubicBezTo>
                  <a:cubicBezTo>
                    <a:pt x="748" y="21"/>
                    <a:pt x="749" y="21"/>
                    <a:pt x="748" y="20"/>
                  </a:cubicBezTo>
                  <a:cubicBezTo>
                    <a:pt x="747" y="20"/>
                    <a:pt x="747" y="20"/>
                    <a:pt x="747" y="20"/>
                  </a:cubicBezTo>
                  <a:cubicBezTo>
                    <a:pt x="747" y="20"/>
                    <a:pt x="746" y="18"/>
                    <a:pt x="746" y="18"/>
                  </a:cubicBezTo>
                  <a:cubicBezTo>
                    <a:pt x="745" y="17"/>
                    <a:pt x="745" y="17"/>
                    <a:pt x="745" y="17"/>
                  </a:cubicBezTo>
                  <a:cubicBezTo>
                    <a:pt x="745" y="17"/>
                    <a:pt x="746" y="16"/>
                    <a:pt x="745" y="16"/>
                  </a:cubicBezTo>
                  <a:cubicBezTo>
                    <a:pt x="745" y="16"/>
                    <a:pt x="745" y="15"/>
                    <a:pt x="744" y="15"/>
                  </a:cubicBezTo>
                  <a:cubicBezTo>
                    <a:pt x="743" y="15"/>
                    <a:pt x="742" y="15"/>
                    <a:pt x="742" y="14"/>
                  </a:cubicBezTo>
                  <a:cubicBezTo>
                    <a:pt x="741" y="14"/>
                    <a:pt x="741" y="13"/>
                    <a:pt x="740" y="13"/>
                  </a:cubicBezTo>
                  <a:cubicBezTo>
                    <a:pt x="739" y="13"/>
                    <a:pt x="739" y="13"/>
                    <a:pt x="738" y="13"/>
                  </a:cubicBezTo>
                  <a:cubicBezTo>
                    <a:pt x="737" y="13"/>
                    <a:pt x="736" y="12"/>
                    <a:pt x="736" y="12"/>
                  </a:cubicBezTo>
                  <a:cubicBezTo>
                    <a:pt x="736" y="12"/>
                    <a:pt x="736" y="12"/>
                    <a:pt x="735" y="12"/>
                  </a:cubicBezTo>
                  <a:cubicBezTo>
                    <a:pt x="735" y="12"/>
                    <a:pt x="735" y="12"/>
                    <a:pt x="734" y="11"/>
                  </a:cubicBezTo>
                  <a:cubicBezTo>
                    <a:pt x="733" y="10"/>
                    <a:pt x="733" y="10"/>
                    <a:pt x="732" y="9"/>
                  </a:cubicBezTo>
                  <a:cubicBezTo>
                    <a:pt x="730" y="9"/>
                    <a:pt x="730" y="8"/>
                    <a:pt x="729" y="9"/>
                  </a:cubicBezTo>
                  <a:cubicBezTo>
                    <a:pt x="728" y="9"/>
                    <a:pt x="726" y="9"/>
                    <a:pt x="726" y="9"/>
                  </a:cubicBezTo>
                  <a:cubicBezTo>
                    <a:pt x="725" y="9"/>
                    <a:pt x="724" y="10"/>
                    <a:pt x="724" y="10"/>
                  </a:cubicBezTo>
                  <a:cubicBezTo>
                    <a:pt x="724" y="10"/>
                    <a:pt x="724" y="10"/>
                    <a:pt x="723" y="10"/>
                  </a:cubicBezTo>
                  <a:cubicBezTo>
                    <a:pt x="723" y="11"/>
                    <a:pt x="722" y="11"/>
                    <a:pt x="721" y="11"/>
                  </a:cubicBezTo>
                  <a:cubicBezTo>
                    <a:pt x="721" y="12"/>
                    <a:pt x="720" y="12"/>
                    <a:pt x="720" y="12"/>
                  </a:cubicBezTo>
                  <a:cubicBezTo>
                    <a:pt x="719" y="13"/>
                    <a:pt x="720" y="13"/>
                    <a:pt x="720" y="14"/>
                  </a:cubicBezTo>
                  <a:cubicBezTo>
                    <a:pt x="720" y="15"/>
                    <a:pt x="720" y="14"/>
                    <a:pt x="719" y="15"/>
                  </a:cubicBezTo>
                  <a:cubicBezTo>
                    <a:pt x="719" y="15"/>
                    <a:pt x="719" y="15"/>
                    <a:pt x="719" y="16"/>
                  </a:cubicBezTo>
                  <a:cubicBezTo>
                    <a:pt x="719" y="16"/>
                    <a:pt x="718" y="16"/>
                    <a:pt x="718" y="16"/>
                  </a:cubicBezTo>
                  <a:cubicBezTo>
                    <a:pt x="718" y="16"/>
                    <a:pt x="719" y="16"/>
                    <a:pt x="718" y="17"/>
                  </a:cubicBezTo>
                  <a:cubicBezTo>
                    <a:pt x="718" y="17"/>
                    <a:pt x="718" y="18"/>
                    <a:pt x="717" y="17"/>
                  </a:cubicBezTo>
                  <a:cubicBezTo>
                    <a:pt x="717" y="17"/>
                    <a:pt x="717" y="16"/>
                    <a:pt x="716" y="16"/>
                  </a:cubicBezTo>
                  <a:cubicBezTo>
                    <a:pt x="715" y="16"/>
                    <a:pt x="716" y="17"/>
                    <a:pt x="715" y="17"/>
                  </a:cubicBezTo>
                  <a:cubicBezTo>
                    <a:pt x="714" y="17"/>
                    <a:pt x="715" y="16"/>
                    <a:pt x="714" y="16"/>
                  </a:cubicBezTo>
                  <a:cubicBezTo>
                    <a:pt x="713" y="16"/>
                    <a:pt x="713" y="16"/>
                    <a:pt x="713" y="15"/>
                  </a:cubicBezTo>
                  <a:cubicBezTo>
                    <a:pt x="712" y="15"/>
                    <a:pt x="712" y="14"/>
                    <a:pt x="712" y="14"/>
                  </a:cubicBezTo>
                  <a:cubicBezTo>
                    <a:pt x="712" y="14"/>
                    <a:pt x="713" y="14"/>
                    <a:pt x="712" y="14"/>
                  </a:cubicBezTo>
                  <a:cubicBezTo>
                    <a:pt x="711" y="15"/>
                    <a:pt x="710" y="14"/>
                    <a:pt x="710" y="14"/>
                  </a:cubicBezTo>
                  <a:cubicBezTo>
                    <a:pt x="710" y="14"/>
                    <a:pt x="710" y="14"/>
                    <a:pt x="709" y="14"/>
                  </a:cubicBezTo>
                  <a:cubicBezTo>
                    <a:pt x="709" y="15"/>
                    <a:pt x="709" y="14"/>
                    <a:pt x="708" y="14"/>
                  </a:cubicBezTo>
                  <a:cubicBezTo>
                    <a:pt x="707" y="15"/>
                    <a:pt x="708" y="16"/>
                    <a:pt x="707" y="15"/>
                  </a:cubicBezTo>
                  <a:cubicBezTo>
                    <a:pt x="706" y="14"/>
                    <a:pt x="706" y="13"/>
                    <a:pt x="706" y="14"/>
                  </a:cubicBezTo>
                  <a:cubicBezTo>
                    <a:pt x="706" y="15"/>
                    <a:pt x="707" y="15"/>
                    <a:pt x="706" y="15"/>
                  </a:cubicBezTo>
                  <a:cubicBezTo>
                    <a:pt x="705" y="15"/>
                    <a:pt x="705" y="15"/>
                    <a:pt x="705" y="15"/>
                  </a:cubicBezTo>
                  <a:cubicBezTo>
                    <a:pt x="704" y="15"/>
                    <a:pt x="705" y="16"/>
                    <a:pt x="704" y="16"/>
                  </a:cubicBezTo>
                  <a:cubicBezTo>
                    <a:pt x="704" y="16"/>
                    <a:pt x="704" y="14"/>
                    <a:pt x="704" y="15"/>
                  </a:cubicBezTo>
                  <a:cubicBezTo>
                    <a:pt x="703" y="15"/>
                    <a:pt x="703" y="16"/>
                    <a:pt x="703" y="16"/>
                  </a:cubicBezTo>
                  <a:cubicBezTo>
                    <a:pt x="703" y="16"/>
                    <a:pt x="702" y="15"/>
                    <a:pt x="702" y="15"/>
                  </a:cubicBezTo>
                  <a:cubicBezTo>
                    <a:pt x="702" y="17"/>
                    <a:pt x="702" y="17"/>
                    <a:pt x="702" y="17"/>
                  </a:cubicBezTo>
                  <a:cubicBezTo>
                    <a:pt x="702" y="17"/>
                    <a:pt x="701" y="16"/>
                    <a:pt x="701" y="16"/>
                  </a:cubicBezTo>
                  <a:cubicBezTo>
                    <a:pt x="701" y="16"/>
                    <a:pt x="702" y="17"/>
                    <a:pt x="701" y="17"/>
                  </a:cubicBezTo>
                  <a:cubicBezTo>
                    <a:pt x="701" y="17"/>
                    <a:pt x="700" y="16"/>
                    <a:pt x="700" y="16"/>
                  </a:cubicBezTo>
                  <a:cubicBezTo>
                    <a:pt x="699" y="17"/>
                    <a:pt x="699" y="17"/>
                    <a:pt x="699" y="17"/>
                  </a:cubicBezTo>
                  <a:cubicBezTo>
                    <a:pt x="699" y="17"/>
                    <a:pt x="699" y="15"/>
                    <a:pt x="699" y="15"/>
                  </a:cubicBezTo>
                  <a:cubicBezTo>
                    <a:pt x="698" y="16"/>
                    <a:pt x="697" y="16"/>
                    <a:pt x="697" y="16"/>
                  </a:cubicBezTo>
                  <a:cubicBezTo>
                    <a:pt x="697" y="15"/>
                    <a:pt x="697" y="15"/>
                    <a:pt x="697" y="15"/>
                  </a:cubicBezTo>
                  <a:cubicBezTo>
                    <a:pt x="695" y="15"/>
                    <a:pt x="695" y="15"/>
                    <a:pt x="695" y="15"/>
                  </a:cubicBezTo>
                  <a:cubicBezTo>
                    <a:pt x="696" y="14"/>
                    <a:pt x="696" y="14"/>
                    <a:pt x="696" y="14"/>
                  </a:cubicBezTo>
                  <a:cubicBezTo>
                    <a:pt x="696" y="14"/>
                    <a:pt x="695" y="14"/>
                    <a:pt x="695" y="13"/>
                  </a:cubicBezTo>
                  <a:cubicBezTo>
                    <a:pt x="695" y="13"/>
                    <a:pt x="695" y="12"/>
                    <a:pt x="695" y="12"/>
                  </a:cubicBezTo>
                  <a:cubicBezTo>
                    <a:pt x="694" y="12"/>
                    <a:pt x="694" y="13"/>
                    <a:pt x="694" y="12"/>
                  </a:cubicBezTo>
                  <a:cubicBezTo>
                    <a:pt x="694" y="12"/>
                    <a:pt x="695" y="11"/>
                    <a:pt x="693" y="11"/>
                  </a:cubicBezTo>
                  <a:cubicBezTo>
                    <a:pt x="692" y="12"/>
                    <a:pt x="692" y="12"/>
                    <a:pt x="692" y="12"/>
                  </a:cubicBezTo>
                  <a:cubicBezTo>
                    <a:pt x="692" y="12"/>
                    <a:pt x="692" y="11"/>
                    <a:pt x="691" y="11"/>
                  </a:cubicBezTo>
                  <a:cubicBezTo>
                    <a:pt x="690" y="12"/>
                    <a:pt x="690" y="11"/>
                    <a:pt x="690" y="11"/>
                  </a:cubicBezTo>
                  <a:cubicBezTo>
                    <a:pt x="689" y="11"/>
                    <a:pt x="689" y="11"/>
                    <a:pt x="689" y="11"/>
                  </a:cubicBezTo>
                  <a:cubicBezTo>
                    <a:pt x="687" y="10"/>
                    <a:pt x="687" y="10"/>
                    <a:pt x="687" y="10"/>
                  </a:cubicBezTo>
                  <a:cubicBezTo>
                    <a:pt x="687" y="10"/>
                    <a:pt x="688" y="9"/>
                    <a:pt x="687" y="9"/>
                  </a:cubicBezTo>
                  <a:cubicBezTo>
                    <a:pt x="687" y="10"/>
                    <a:pt x="687" y="10"/>
                    <a:pt x="687" y="10"/>
                  </a:cubicBezTo>
                  <a:cubicBezTo>
                    <a:pt x="687" y="10"/>
                    <a:pt x="687" y="9"/>
                    <a:pt x="686" y="9"/>
                  </a:cubicBezTo>
                  <a:cubicBezTo>
                    <a:pt x="686" y="9"/>
                    <a:pt x="685" y="10"/>
                    <a:pt x="685" y="9"/>
                  </a:cubicBezTo>
                  <a:cubicBezTo>
                    <a:pt x="685" y="9"/>
                    <a:pt x="685" y="8"/>
                    <a:pt x="685" y="8"/>
                  </a:cubicBezTo>
                  <a:cubicBezTo>
                    <a:pt x="685" y="8"/>
                    <a:pt x="683" y="8"/>
                    <a:pt x="683" y="8"/>
                  </a:cubicBezTo>
                  <a:cubicBezTo>
                    <a:pt x="684" y="8"/>
                    <a:pt x="685" y="7"/>
                    <a:pt x="683" y="7"/>
                  </a:cubicBezTo>
                  <a:cubicBezTo>
                    <a:pt x="682" y="8"/>
                    <a:pt x="682" y="6"/>
                    <a:pt x="682" y="6"/>
                  </a:cubicBezTo>
                  <a:cubicBezTo>
                    <a:pt x="682" y="6"/>
                    <a:pt x="681" y="6"/>
                    <a:pt x="681" y="7"/>
                  </a:cubicBezTo>
                  <a:cubicBezTo>
                    <a:pt x="681" y="7"/>
                    <a:pt x="681" y="7"/>
                    <a:pt x="681" y="7"/>
                  </a:cubicBezTo>
                  <a:cubicBezTo>
                    <a:pt x="679" y="7"/>
                    <a:pt x="679" y="7"/>
                    <a:pt x="679" y="7"/>
                  </a:cubicBezTo>
                  <a:cubicBezTo>
                    <a:pt x="679" y="7"/>
                    <a:pt x="680" y="8"/>
                    <a:pt x="680" y="8"/>
                  </a:cubicBezTo>
                  <a:cubicBezTo>
                    <a:pt x="679" y="8"/>
                    <a:pt x="678" y="8"/>
                    <a:pt x="678" y="8"/>
                  </a:cubicBezTo>
                  <a:cubicBezTo>
                    <a:pt x="679" y="9"/>
                    <a:pt x="679" y="9"/>
                    <a:pt x="678" y="9"/>
                  </a:cubicBezTo>
                  <a:cubicBezTo>
                    <a:pt x="678" y="9"/>
                    <a:pt x="677" y="9"/>
                    <a:pt x="677" y="9"/>
                  </a:cubicBezTo>
                  <a:cubicBezTo>
                    <a:pt x="677" y="9"/>
                    <a:pt x="676" y="9"/>
                    <a:pt x="676" y="9"/>
                  </a:cubicBezTo>
                  <a:cubicBezTo>
                    <a:pt x="675" y="9"/>
                    <a:pt x="676" y="9"/>
                    <a:pt x="675" y="8"/>
                  </a:cubicBezTo>
                  <a:cubicBezTo>
                    <a:pt x="675" y="8"/>
                    <a:pt x="674" y="8"/>
                    <a:pt x="674" y="8"/>
                  </a:cubicBezTo>
                  <a:cubicBezTo>
                    <a:pt x="674" y="7"/>
                    <a:pt x="674" y="7"/>
                    <a:pt x="674" y="7"/>
                  </a:cubicBezTo>
                  <a:cubicBezTo>
                    <a:pt x="674" y="7"/>
                    <a:pt x="674" y="7"/>
                    <a:pt x="673" y="7"/>
                  </a:cubicBezTo>
                  <a:cubicBezTo>
                    <a:pt x="673" y="8"/>
                    <a:pt x="672" y="8"/>
                    <a:pt x="672" y="8"/>
                  </a:cubicBezTo>
                  <a:cubicBezTo>
                    <a:pt x="672" y="9"/>
                    <a:pt x="673" y="9"/>
                    <a:pt x="672" y="9"/>
                  </a:cubicBezTo>
                  <a:cubicBezTo>
                    <a:pt x="671" y="9"/>
                    <a:pt x="671" y="8"/>
                    <a:pt x="671" y="9"/>
                  </a:cubicBezTo>
                  <a:cubicBezTo>
                    <a:pt x="670" y="9"/>
                    <a:pt x="670" y="10"/>
                    <a:pt x="670" y="10"/>
                  </a:cubicBezTo>
                  <a:cubicBezTo>
                    <a:pt x="670" y="10"/>
                    <a:pt x="671" y="11"/>
                    <a:pt x="671" y="11"/>
                  </a:cubicBezTo>
                  <a:cubicBezTo>
                    <a:pt x="670" y="11"/>
                    <a:pt x="669" y="10"/>
                    <a:pt x="669" y="10"/>
                  </a:cubicBezTo>
                  <a:cubicBezTo>
                    <a:pt x="669" y="9"/>
                    <a:pt x="668" y="8"/>
                    <a:pt x="668" y="8"/>
                  </a:cubicBezTo>
                  <a:cubicBezTo>
                    <a:pt x="668" y="8"/>
                    <a:pt x="669" y="8"/>
                    <a:pt x="668" y="8"/>
                  </a:cubicBezTo>
                  <a:cubicBezTo>
                    <a:pt x="667" y="9"/>
                    <a:pt x="667" y="9"/>
                    <a:pt x="667" y="9"/>
                  </a:cubicBezTo>
                  <a:cubicBezTo>
                    <a:pt x="666" y="9"/>
                    <a:pt x="666" y="10"/>
                    <a:pt x="666" y="9"/>
                  </a:cubicBezTo>
                  <a:cubicBezTo>
                    <a:pt x="666" y="9"/>
                    <a:pt x="666" y="8"/>
                    <a:pt x="666" y="8"/>
                  </a:cubicBezTo>
                  <a:cubicBezTo>
                    <a:pt x="666" y="8"/>
                    <a:pt x="665" y="8"/>
                    <a:pt x="665" y="8"/>
                  </a:cubicBezTo>
                  <a:cubicBezTo>
                    <a:pt x="665" y="7"/>
                    <a:pt x="666" y="7"/>
                    <a:pt x="666" y="7"/>
                  </a:cubicBezTo>
                  <a:cubicBezTo>
                    <a:pt x="664" y="7"/>
                    <a:pt x="664" y="7"/>
                    <a:pt x="664" y="7"/>
                  </a:cubicBezTo>
                  <a:cubicBezTo>
                    <a:pt x="665" y="6"/>
                    <a:pt x="665" y="6"/>
                    <a:pt x="665" y="6"/>
                  </a:cubicBezTo>
                  <a:cubicBezTo>
                    <a:pt x="665" y="6"/>
                    <a:pt x="665" y="6"/>
                    <a:pt x="664" y="6"/>
                  </a:cubicBezTo>
                  <a:cubicBezTo>
                    <a:pt x="664" y="6"/>
                    <a:pt x="664" y="6"/>
                    <a:pt x="664" y="7"/>
                  </a:cubicBezTo>
                  <a:cubicBezTo>
                    <a:pt x="663" y="7"/>
                    <a:pt x="663" y="7"/>
                    <a:pt x="663" y="7"/>
                  </a:cubicBezTo>
                  <a:cubicBezTo>
                    <a:pt x="662" y="7"/>
                    <a:pt x="662" y="7"/>
                    <a:pt x="662" y="6"/>
                  </a:cubicBezTo>
                  <a:cubicBezTo>
                    <a:pt x="662" y="6"/>
                    <a:pt x="662" y="6"/>
                    <a:pt x="662" y="6"/>
                  </a:cubicBezTo>
                  <a:cubicBezTo>
                    <a:pt x="661" y="6"/>
                    <a:pt x="661" y="6"/>
                    <a:pt x="661" y="6"/>
                  </a:cubicBezTo>
                  <a:cubicBezTo>
                    <a:pt x="661" y="5"/>
                    <a:pt x="661" y="5"/>
                    <a:pt x="660" y="4"/>
                  </a:cubicBezTo>
                  <a:cubicBezTo>
                    <a:pt x="660" y="4"/>
                    <a:pt x="659" y="4"/>
                    <a:pt x="659" y="4"/>
                  </a:cubicBezTo>
                  <a:cubicBezTo>
                    <a:pt x="659" y="4"/>
                    <a:pt x="658" y="5"/>
                    <a:pt x="658" y="4"/>
                  </a:cubicBezTo>
                  <a:cubicBezTo>
                    <a:pt x="658" y="4"/>
                    <a:pt x="658" y="3"/>
                    <a:pt x="658" y="3"/>
                  </a:cubicBezTo>
                  <a:cubicBezTo>
                    <a:pt x="658" y="3"/>
                    <a:pt x="657" y="2"/>
                    <a:pt x="657" y="3"/>
                  </a:cubicBezTo>
                  <a:cubicBezTo>
                    <a:pt x="657" y="4"/>
                    <a:pt x="657" y="4"/>
                    <a:pt x="656" y="4"/>
                  </a:cubicBezTo>
                  <a:cubicBezTo>
                    <a:pt x="656" y="4"/>
                    <a:pt x="655" y="3"/>
                    <a:pt x="655" y="3"/>
                  </a:cubicBezTo>
                  <a:cubicBezTo>
                    <a:pt x="655" y="3"/>
                    <a:pt x="657" y="2"/>
                    <a:pt x="656" y="1"/>
                  </a:cubicBezTo>
                  <a:cubicBezTo>
                    <a:pt x="655" y="1"/>
                    <a:pt x="655" y="2"/>
                    <a:pt x="654" y="1"/>
                  </a:cubicBezTo>
                  <a:cubicBezTo>
                    <a:pt x="654" y="1"/>
                    <a:pt x="654" y="1"/>
                    <a:pt x="653" y="0"/>
                  </a:cubicBezTo>
                  <a:cubicBezTo>
                    <a:pt x="653" y="0"/>
                    <a:pt x="652" y="0"/>
                    <a:pt x="652" y="0"/>
                  </a:cubicBezTo>
                  <a:cubicBezTo>
                    <a:pt x="652" y="0"/>
                    <a:pt x="652" y="0"/>
                    <a:pt x="652" y="0"/>
                  </a:cubicBezTo>
                  <a:cubicBezTo>
                    <a:pt x="652" y="1"/>
                    <a:pt x="652" y="0"/>
                    <a:pt x="652" y="1"/>
                  </a:cubicBezTo>
                  <a:cubicBezTo>
                    <a:pt x="652" y="1"/>
                    <a:pt x="651" y="1"/>
                    <a:pt x="651" y="1"/>
                  </a:cubicBezTo>
                  <a:cubicBezTo>
                    <a:pt x="651" y="1"/>
                    <a:pt x="651" y="1"/>
                    <a:pt x="650" y="1"/>
                  </a:cubicBezTo>
                  <a:cubicBezTo>
                    <a:pt x="649" y="1"/>
                    <a:pt x="649" y="0"/>
                    <a:pt x="649" y="1"/>
                  </a:cubicBezTo>
                  <a:cubicBezTo>
                    <a:pt x="649" y="2"/>
                    <a:pt x="651" y="3"/>
                    <a:pt x="649" y="3"/>
                  </a:cubicBezTo>
                  <a:cubicBezTo>
                    <a:pt x="647" y="3"/>
                    <a:pt x="647" y="3"/>
                    <a:pt x="647" y="3"/>
                  </a:cubicBezTo>
                  <a:cubicBezTo>
                    <a:pt x="647" y="3"/>
                    <a:pt x="647" y="3"/>
                    <a:pt x="647" y="3"/>
                  </a:cubicBezTo>
                  <a:cubicBezTo>
                    <a:pt x="646" y="3"/>
                    <a:pt x="646" y="2"/>
                    <a:pt x="645" y="3"/>
                  </a:cubicBezTo>
                  <a:cubicBezTo>
                    <a:pt x="644" y="3"/>
                    <a:pt x="646" y="3"/>
                    <a:pt x="644" y="4"/>
                  </a:cubicBezTo>
                  <a:cubicBezTo>
                    <a:pt x="643" y="4"/>
                    <a:pt x="642" y="4"/>
                    <a:pt x="643" y="4"/>
                  </a:cubicBezTo>
                  <a:cubicBezTo>
                    <a:pt x="644" y="5"/>
                    <a:pt x="644" y="6"/>
                    <a:pt x="644" y="6"/>
                  </a:cubicBezTo>
                  <a:cubicBezTo>
                    <a:pt x="644" y="6"/>
                    <a:pt x="644" y="6"/>
                    <a:pt x="643" y="6"/>
                  </a:cubicBezTo>
                  <a:cubicBezTo>
                    <a:pt x="642" y="6"/>
                    <a:pt x="642" y="6"/>
                    <a:pt x="642" y="7"/>
                  </a:cubicBezTo>
                  <a:cubicBezTo>
                    <a:pt x="642" y="7"/>
                    <a:pt x="643" y="7"/>
                    <a:pt x="643" y="8"/>
                  </a:cubicBezTo>
                  <a:cubicBezTo>
                    <a:pt x="643" y="9"/>
                    <a:pt x="642" y="9"/>
                    <a:pt x="642" y="10"/>
                  </a:cubicBezTo>
                  <a:cubicBezTo>
                    <a:pt x="642" y="10"/>
                    <a:pt x="642" y="11"/>
                    <a:pt x="642" y="11"/>
                  </a:cubicBezTo>
                  <a:cubicBezTo>
                    <a:pt x="642" y="11"/>
                    <a:pt x="642" y="12"/>
                    <a:pt x="642" y="12"/>
                  </a:cubicBezTo>
                  <a:cubicBezTo>
                    <a:pt x="643" y="12"/>
                    <a:pt x="643" y="12"/>
                    <a:pt x="643" y="13"/>
                  </a:cubicBezTo>
                  <a:cubicBezTo>
                    <a:pt x="643" y="13"/>
                    <a:pt x="643" y="14"/>
                    <a:pt x="642" y="15"/>
                  </a:cubicBezTo>
                  <a:cubicBezTo>
                    <a:pt x="641" y="16"/>
                    <a:pt x="640" y="16"/>
                    <a:pt x="641" y="16"/>
                  </a:cubicBezTo>
                  <a:cubicBezTo>
                    <a:pt x="642" y="16"/>
                    <a:pt x="644" y="17"/>
                    <a:pt x="643" y="17"/>
                  </a:cubicBezTo>
                  <a:cubicBezTo>
                    <a:pt x="642" y="18"/>
                    <a:pt x="642" y="19"/>
                    <a:pt x="641" y="19"/>
                  </a:cubicBezTo>
                  <a:cubicBezTo>
                    <a:pt x="640" y="19"/>
                    <a:pt x="639" y="18"/>
                    <a:pt x="638" y="18"/>
                  </a:cubicBezTo>
                  <a:cubicBezTo>
                    <a:pt x="638" y="18"/>
                    <a:pt x="638" y="18"/>
                    <a:pt x="636" y="18"/>
                  </a:cubicBezTo>
                  <a:cubicBezTo>
                    <a:pt x="635" y="19"/>
                    <a:pt x="634" y="19"/>
                    <a:pt x="634" y="19"/>
                  </a:cubicBezTo>
                  <a:cubicBezTo>
                    <a:pt x="634" y="19"/>
                    <a:pt x="635" y="18"/>
                    <a:pt x="634" y="18"/>
                  </a:cubicBezTo>
                  <a:cubicBezTo>
                    <a:pt x="633" y="18"/>
                    <a:pt x="633" y="18"/>
                    <a:pt x="633" y="18"/>
                  </a:cubicBezTo>
                  <a:cubicBezTo>
                    <a:pt x="632" y="19"/>
                    <a:pt x="631" y="19"/>
                    <a:pt x="632" y="19"/>
                  </a:cubicBezTo>
                  <a:cubicBezTo>
                    <a:pt x="632" y="20"/>
                    <a:pt x="634" y="19"/>
                    <a:pt x="632" y="20"/>
                  </a:cubicBezTo>
                  <a:cubicBezTo>
                    <a:pt x="631" y="21"/>
                    <a:pt x="632" y="21"/>
                    <a:pt x="631" y="21"/>
                  </a:cubicBezTo>
                  <a:cubicBezTo>
                    <a:pt x="630" y="21"/>
                    <a:pt x="629" y="21"/>
                    <a:pt x="629" y="22"/>
                  </a:cubicBezTo>
                  <a:cubicBezTo>
                    <a:pt x="629" y="22"/>
                    <a:pt x="630" y="22"/>
                    <a:pt x="629" y="22"/>
                  </a:cubicBezTo>
                  <a:cubicBezTo>
                    <a:pt x="629" y="23"/>
                    <a:pt x="629" y="23"/>
                    <a:pt x="628" y="22"/>
                  </a:cubicBezTo>
                  <a:cubicBezTo>
                    <a:pt x="628" y="22"/>
                    <a:pt x="628" y="22"/>
                    <a:pt x="627" y="22"/>
                  </a:cubicBezTo>
                  <a:cubicBezTo>
                    <a:pt x="627" y="21"/>
                    <a:pt x="626" y="21"/>
                    <a:pt x="626" y="21"/>
                  </a:cubicBezTo>
                  <a:cubicBezTo>
                    <a:pt x="625" y="21"/>
                    <a:pt x="625" y="21"/>
                    <a:pt x="625" y="20"/>
                  </a:cubicBezTo>
                  <a:cubicBezTo>
                    <a:pt x="624" y="20"/>
                    <a:pt x="624" y="20"/>
                    <a:pt x="624" y="20"/>
                  </a:cubicBezTo>
                  <a:cubicBezTo>
                    <a:pt x="624" y="20"/>
                    <a:pt x="623" y="20"/>
                    <a:pt x="622" y="20"/>
                  </a:cubicBezTo>
                  <a:cubicBezTo>
                    <a:pt x="622" y="21"/>
                    <a:pt x="621" y="21"/>
                    <a:pt x="621" y="21"/>
                  </a:cubicBezTo>
                  <a:cubicBezTo>
                    <a:pt x="621" y="21"/>
                    <a:pt x="620" y="21"/>
                    <a:pt x="620" y="22"/>
                  </a:cubicBezTo>
                  <a:cubicBezTo>
                    <a:pt x="620" y="22"/>
                    <a:pt x="621" y="23"/>
                    <a:pt x="620" y="23"/>
                  </a:cubicBezTo>
                  <a:cubicBezTo>
                    <a:pt x="619" y="23"/>
                    <a:pt x="619" y="22"/>
                    <a:pt x="619" y="23"/>
                  </a:cubicBezTo>
                  <a:cubicBezTo>
                    <a:pt x="618" y="23"/>
                    <a:pt x="618" y="24"/>
                    <a:pt x="617" y="23"/>
                  </a:cubicBezTo>
                  <a:cubicBezTo>
                    <a:pt x="617" y="23"/>
                    <a:pt x="616" y="22"/>
                    <a:pt x="616" y="22"/>
                  </a:cubicBezTo>
                  <a:cubicBezTo>
                    <a:pt x="616" y="23"/>
                    <a:pt x="616" y="23"/>
                    <a:pt x="616" y="24"/>
                  </a:cubicBezTo>
                  <a:cubicBezTo>
                    <a:pt x="615" y="24"/>
                    <a:pt x="615" y="24"/>
                    <a:pt x="614" y="24"/>
                  </a:cubicBezTo>
                  <a:cubicBezTo>
                    <a:pt x="613" y="24"/>
                    <a:pt x="613" y="25"/>
                    <a:pt x="613" y="24"/>
                  </a:cubicBezTo>
                  <a:cubicBezTo>
                    <a:pt x="612" y="24"/>
                    <a:pt x="612" y="24"/>
                    <a:pt x="612" y="24"/>
                  </a:cubicBezTo>
                  <a:cubicBezTo>
                    <a:pt x="611" y="23"/>
                    <a:pt x="611" y="23"/>
                    <a:pt x="610" y="23"/>
                  </a:cubicBezTo>
                  <a:cubicBezTo>
                    <a:pt x="609" y="23"/>
                    <a:pt x="609" y="24"/>
                    <a:pt x="609" y="23"/>
                  </a:cubicBezTo>
                  <a:cubicBezTo>
                    <a:pt x="609" y="22"/>
                    <a:pt x="610" y="22"/>
                    <a:pt x="610" y="21"/>
                  </a:cubicBezTo>
                  <a:cubicBezTo>
                    <a:pt x="610" y="21"/>
                    <a:pt x="610" y="20"/>
                    <a:pt x="609" y="20"/>
                  </a:cubicBezTo>
                  <a:cubicBezTo>
                    <a:pt x="609" y="20"/>
                    <a:pt x="609" y="20"/>
                    <a:pt x="608" y="20"/>
                  </a:cubicBezTo>
                  <a:cubicBezTo>
                    <a:pt x="607" y="19"/>
                    <a:pt x="607" y="18"/>
                    <a:pt x="607" y="18"/>
                  </a:cubicBezTo>
                  <a:cubicBezTo>
                    <a:pt x="607" y="18"/>
                    <a:pt x="606" y="17"/>
                    <a:pt x="606" y="17"/>
                  </a:cubicBezTo>
                  <a:cubicBezTo>
                    <a:pt x="605" y="17"/>
                    <a:pt x="605" y="17"/>
                    <a:pt x="605" y="17"/>
                  </a:cubicBezTo>
                  <a:cubicBezTo>
                    <a:pt x="604" y="16"/>
                    <a:pt x="603" y="15"/>
                    <a:pt x="603" y="15"/>
                  </a:cubicBezTo>
                  <a:cubicBezTo>
                    <a:pt x="603" y="15"/>
                    <a:pt x="603" y="15"/>
                    <a:pt x="602" y="15"/>
                  </a:cubicBezTo>
                  <a:cubicBezTo>
                    <a:pt x="601" y="14"/>
                    <a:pt x="600" y="14"/>
                    <a:pt x="599" y="14"/>
                  </a:cubicBezTo>
                  <a:cubicBezTo>
                    <a:pt x="599" y="14"/>
                    <a:pt x="599" y="14"/>
                    <a:pt x="599" y="15"/>
                  </a:cubicBezTo>
                  <a:cubicBezTo>
                    <a:pt x="599" y="15"/>
                    <a:pt x="600" y="16"/>
                    <a:pt x="599" y="16"/>
                  </a:cubicBezTo>
                  <a:cubicBezTo>
                    <a:pt x="598" y="16"/>
                    <a:pt x="598" y="16"/>
                    <a:pt x="597" y="15"/>
                  </a:cubicBezTo>
                  <a:cubicBezTo>
                    <a:pt x="597" y="15"/>
                    <a:pt x="596" y="14"/>
                    <a:pt x="596" y="14"/>
                  </a:cubicBezTo>
                  <a:cubicBezTo>
                    <a:pt x="595" y="14"/>
                    <a:pt x="595" y="13"/>
                    <a:pt x="595" y="14"/>
                  </a:cubicBezTo>
                  <a:cubicBezTo>
                    <a:pt x="595" y="15"/>
                    <a:pt x="594" y="16"/>
                    <a:pt x="594" y="16"/>
                  </a:cubicBezTo>
                  <a:cubicBezTo>
                    <a:pt x="595" y="17"/>
                    <a:pt x="595" y="17"/>
                    <a:pt x="595" y="17"/>
                  </a:cubicBezTo>
                  <a:cubicBezTo>
                    <a:pt x="596" y="17"/>
                    <a:pt x="597" y="17"/>
                    <a:pt x="597" y="17"/>
                  </a:cubicBezTo>
                  <a:cubicBezTo>
                    <a:pt x="597" y="18"/>
                    <a:pt x="597" y="18"/>
                    <a:pt x="596" y="18"/>
                  </a:cubicBezTo>
                  <a:cubicBezTo>
                    <a:pt x="595" y="18"/>
                    <a:pt x="595" y="18"/>
                    <a:pt x="594" y="18"/>
                  </a:cubicBezTo>
                  <a:cubicBezTo>
                    <a:pt x="593" y="19"/>
                    <a:pt x="594" y="18"/>
                    <a:pt x="593" y="18"/>
                  </a:cubicBezTo>
                  <a:cubicBezTo>
                    <a:pt x="591" y="19"/>
                    <a:pt x="592" y="19"/>
                    <a:pt x="591" y="19"/>
                  </a:cubicBezTo>
                  <a:cubicBezTo>
                    <a:pt x="591" y="20"/>
                    <a:pt x="590" y="18"/>
                    <a:pt x="590" y="19"/>
                  </a:cubicBezTo>
                  <a:cubicBezTo>
                    <a:pt x="590" y="21"/>
                    <a:pt x="591" y="22"/>
                    <a:pt x="591" y="22"/>
                  </a:cubicBezTo>
                  <a:cubicBezTo>
                    <a:pt x="591" y="22"/>
                    <a:pt x="591" y="23"/>
                    <a:pt x="590" y="22"/>
                  </a:cubicBezTo>
                  <a:cubicBezTo>
                    <a:pt x="589" y="22"/>
                    <a:pt x="589" y="22"/>
                    <a:pt x="589" y="22"/>
                  </a:cubicBezTo>
                  <a:cubicBezTo>
                    <a:pt x="588" y="21"/>
                    <a:pt x="588" y="21"/>
                    <a:pt x="587" y="22"/>
                  </a:cubicBezTo>
                  <a:cubicBezTo>
                    <a:pt x="587" y="22"/>
                    <a:pt x="587" y="23"/>
                    <a:pt x="586" y="23"/>
                  </a:cubicBezTo>
                  <a:cubicBezTo>
                    <a:pt x="586" y="23"/>
                    <a:pt x="585" y="23"/>
                    <a:pt x="585" y="23"/>
                  </a:cubicBezTo>
                  <a:cubicBezTo>
                    <a:pt x="585" y="24"/>
                    <a:pt x="583" y="24"/>
                    <a:pt x="583" y="23"/>
                  </a:cubicBezTo>
                  <a:cubicBezTo>
                    <a:pt x="582" y="23"/>
                    <a:pt x="582" y="23"/>
                    <a:pt x="582" y="23"/>
                  </a:cubicBezTo>
                  <a:cubicBezTo>
                    <a:pt x="581" y="23"/>
                    <a:pt x="581" y="24"/>
                    <a:pt x="580" y="24"/>
                  </a:cubicBezTo>
                  <a:cubicBezTo>
                    <a:pt x="580" y="24"/>
                    <a:pt x="580" y="25"/>
                    <a:pt x="580" y="25"/>
                  </a:cubicBezTo>
                  <a:cubicBezTo>
                    <a:pt x="579" y="25"/>
                    <a:pt x="580" y="25"/>
                    <a:pt x="578" y="25"/>
                  </a:cubicBezTo>
                  <a:cubicBezTo>
                    <a:pt x="577" y="26"/>
                    <a:pt x="578" y="25"/>
                    <a:pt x="577" y="25"/>
                  </a:cubicBezTo>
                  <a:cubicBezTo>
                    <a:pt x="577" y="25"/>
                    <a:pt x="576" y="25"/>
                    <a:pt x="576" y="26"/>
                  </a:cubicBezTo>
                  <a:cubicBezTo>
                    <a:pt x="575" y="26"/>
                    <a:pt x="575" y="26"/>
                    <a:pt x="575" y="27"/>
                  </a:cubicBezTo>
                  <a:cubicBezTo>
                    <a:pt x="575" y="28"/>
                    <a:pt x="576" y="28"/>
                    <a:pt x="575" y="28"/>
                  </a:cubicBezTo>
                  <a:cubicBezTo>
                    <a:pt x="574" y="29"/>
                    <a:pt x="574" y="29"/>
                    <a:pt x="573" y="28"/>
                  </a:cubicBezTo>
                  <a:cubicBezTo>
                    <a:pt x="572" y="28"/>
                    <a:pt x="572" y="27"/>
                    <a:pt x="572" y="28"/>
                  </a:cubicBezTo>
                  <a:cubicBezTo>
                    <a:pt x="571" y="28"/>
                    <a:pt x="571" y="28"/>
                    <a:pt x="570" y="28"/>
                  </a:cubicBezTo>
                  <a:cubicBezTo>
                    <a:pt x="570" y="28"/>
                    <a:pt x="570" y="27"/>
                    <a:pt x="569" y="27"/>
                  </a:cubicBezTo>
                  <a:cubicBezTo>
                    <a:pt x="569" y="27"/>
                    <a:pt x="569" y="27"/>
                    <a:pt x="568" y="28"/>
                  </a:cubicBezTo>
                  <a:cubicBezTo>
                    <a:pt x="567" y="28"/>
                    <a:pt x="567" y="28"/>
                    <a:pt x="567" y="29"/>
                  </a:cubicBezTo>
                  <a:cubicBezTo>
                    <a:pt x="566" y="29"/>
                    <a:pt x="567" y="29"/>
                    <a:pt x="565" y="29"/>
                  </a:cubicBezTo>
                  <a:cubicBezTo>
                    <a:pt x="564" y="29"/>
                    <a:pt x="563" y="30"/>
                    <a:pt x="563" y="30"/>
                  </a:cubicBezTo>
                  <a:cubicBezTo>
                    <a:pt x="562" y="30"/>
                    <a:pt x="562" y="30"/>
                    <a:pt x="562" y="30"/>
                  </a:cubicBezTo>
                  <a:cubicBezTo>
                    <a:pt x="560" y="31"/>
                    <a:pt x="560" y="31"/>
                    <a:pt x="560" y="31"/>
                  </a:cubicBezTo>
                  <a:cubicBezTo>
                    <a:pt x="560" y="31"/>
                    <a:pt x="560" y="31"/>
                    <a:pt x="559" y="31"/>
                  </a:cubicBezTo>
                  <a:cubicBezTo>
                    <a:pt x="558" y="31"/>
                    <a:pt x="557" y="30"/>
                    <a:pt x="557" y="30"/>
                  </a:cubicBezTo>
                  <a:cubicBezTo>
                    <a:pt x="557" y="31"/>
                    <a:pt x="557" y="31"/>
                    <a:pt x="557" y="32"/>
                  </a:cubicBezTo>
                  <a:cubicBezTo>
                    <a:pt x="556" y="32"/>
                    <a:pt x="556" y="33"/>
                    <a:pt x="555" y="33"/>
                  </a:cubicBezTo>
                  <a:cubicBezTo>
                    <a:pt x="555" y="34"/>
                    <a:pt x="555" y="34"/>
                    <a:pt x="554" y="34"/>
                  </a:cubicBezTo>
                  <a:cubicBezTo>
                    <a:pt x="553" y="34"/>
                    <a:pt x="553" y="34"/>
                    <a:pt x="552" y="35"/>
                  </a:cubicBezTo>
                  <a:cubicBezTo>
                    <a:pt x="551" y="35"/>
                    <a:pt x="550" y="34"/>
                    <a:pt x="550" y="35"/>
                  </a:cubicBezTo>
                  <a:cubicBezTo>
                    <a:pt x="550" y="36"/>
                    <a:pt x="550" y="36"/>
                    <a:pt x="550" y="37"/>
                  </a:cubicBezTo>
                  <a:cubicBezTo>
                    <a:pt x="549" y="38"/>
                    <a:pt x="549" y="39"/>
                    <a:pt x="549" y="39"/>
                  </a:cubicBezTo>
                  <a:cubicBezTo>
                    <a:pt x="549" y="39"/>
                    <a:pt x="549" y="40"/>
                    <a:pt x="548" y="39"/>
                  </a:cubicBezTo>
                  <a:cubicBezTo>
                    <a:pt x="547" y="39"/>
                    <a:pt x="547" y="39"/>
                    <a:pt x="547" y="39"/>
                  </a:cubicBezTo>
                  <a:cubicBezTo>
                    <a:pt x="546" y="38"/>
                    <a:pt x="547" y="38"/>
                    <a:pt x="545" y="38"/>
                  </a:cubicBezTo>
                  <a:cubicBezTo>
                    <a:pt x="544" y="38"/>
                    <a:pt x="545" y="40"/>
                    <a:pt x="543" y="38"/>
                  </a:cubicBezTo>
                  <a:cubicBezTo>
                    <a:pt x="542" y="37"/>
                    <a:pt x="542" y="37"/>
                    <a:pt x="542" y="37"/>
                  </a:cubicBezTo>
                  <a:cubicBezTo>
                    <a:pt x="542" y="37"/>
                    <a:pt x="542" y="36"/>
                    <a:pt x="541" y="36"/>
                  </a:cubicBezTo>
                  <a:cubicBezTo>
                    <a:pt x="541" y="35"/>
                    <a:pt x="541" y="35"/>
                    <a:pt x="540" y="35"/>
                  </a:cubicBezTo>
                  <a:cubicBezTo>
                    <a:pt x="539" y="35"/>
                    <a:pt x="539" y="34"/>
                    <a:pt x="538" y="34"/>
                  </a:cubicBezTo>
                  <a:cubicBezTo>
                    <a:pt x="538" y="33"/>
                    <a:pt x="537" y="32"/>
                    <a:pt x="537" y="32"/>
                  </a:cubicBezTo>
                  <a:cubicBezTo>
                    <a:pt x="537" y="32"/>
                    <a:pt x="536" y="32"/>
                    <a:pt x="536" y="32"/>
                  </a:cubicBezTo>
                  <a:cubicBezTo>
                    <a:pt x="535" y="32"/>
                    <a:pt x="535" y="33"/>
                    <a:pt x="534" y="33"/>
                  </a:cubicBezTo>
                  <a:cubicBezTo>
                    <a:pt x="533" y="33"/>
                    <a:pt x="530" y="32"/>
                    <a:pt x="530" y="32"/>
                  </a:cubicBezTo>
                  <a:cubicBezTo>
                    <a:pt x="530" y="32"/>
                    <a:pt x="530" y="31"/>
                    <a:pt x="529" y="31"/>
                  </a:cubicBezTo>
                  <a:cubicBezTo>
                    <a:pt x="528" y="30"/>
                    <a:pt x="528" y="29"/>
                    <a:pt x="527" y="28"/>
                  </a:cubicBezTo>
                  <a:cubicBezTo>
                    <a:pt x="527" y="28"/>
                    <a:pt x="528" y="27"/>
                    <a:pt x="526" y="28"/>
                  </a:cubicBezTo>
                  <a:cubicBezTo>
                    <a:pt x="525" y="28"/>
                    <a:pt x="526" y="28"/>
                    <a:pt x="525" y="28"/>
                  </a:cubicBezTo>
                  <a:cubicBezTo>
                    <a:pt x="524" y="29"/>
                    <a:pt x="524" y="28"/>
                    <a:pt x="523" y="28"/>
                  </a:cubicBezTo>
                  <a:cubicBezTo>
                    <a:pt x="523" y="29"/>
                    <a:pt x="522" y="29"/>
                    <a:pt x="523" y="30"/>
                  </a:cubicBezTo>
                  <a:cubicBezTo>
                    <a:pt x="523" y="30"/>
                    <a:pt x="523" y="31"/>
                    <a:pt x="523" y="31"/>
                  </a:cubicBezTo>
                  <a:cubicBezTo>
                    <a:pt x="523" y="31"/>
                    <a:pt x="524" y="32"/>
                    <a:pt x="523" y="32"/>
                  </a:cubicBezTo>
                  <a:cubicBezTo>
                    <a:pt x="522" y="32"/>
                    <a:pt x="522" y="31"/>
                    <a:pt x="522" y="32"/>
                  </a:cubicBezTo>
                  <a:cubicBezTo>
                    <a:pt x="522" y="33"/>
                    <a:pt x="521" y="34"/>
                    <a:pt x="521" y="34"/>
                  </a:cubicBezTo>
                  <a:cubicBezTo>
                    <a:pt x="520" y="34"/>
                    <a:pt x="519" y="31"/>
                    <a:pt x="518" y="32"/>
                  </a:cubicBezTo>
                  <a:cubicBezTo>
                    <a:pt x="518" y="33"/>
                    <a:pt x="517" y="35"/>
                    <a:pt x="516" y="35"/>
                  </a:cubicBezTo>
                  <a:cubicBezTo>
                    <a:pt x="515" y="36"/>
                    <a:pt x="515" y="35"/>
                    <a:pt x="515" y="36"/>
                  </a:cubicBezTo>
                  <a:cubicBezTo>
                    <a:pt x="515" y="37"/>
                    <a:pt x="516" y="37"/>
                    <a:pt x="515" y="38"/>
                  </a:cubicBezTo>
                  <a:cubicBezTo>
                    <a:pt x="515" y="39"/>
                    <a:pt x="516" y="39"/>
                    <a:pt x="515" y="41"/>
                  </a:cubicBezTo>
                  <a:cubicBezTo>
                    <a:pt x="514" y="42"/>
                    <a:pt x="515" y="42"/>
                    <a:pt x="514" y="43"/>
                  </a:cubicBezTo>
                  <a:cubicBezTo>
                    <a:pt x="514" y="43"/>
                    <a:pt x="513" y="44"/>
                    <a:pt x="513" y="44"/>
                  </a:cubicBezTo>
                  <a:cubicBezTo>
                    <a:pt x="513" y="44"/>
                    <a:pt x="514" y="45"/>
                    <a:pt x="513" y="45"/>
                  </a:cubicBezTo>
                  <a:cubicBezTo>
                    <a:pt x="512" y="45"/>
                    <a:pt x="512" y="45"/>
                    <a:pt x="512" y="44"/>
                  </a:cubicBezTo>
                  <a:cubicBezTo>
                    <a:pt x="511" y="44"/>
                    <a:pt x="511" y="44"/>
                    <a:pt x="510" y="44"/>
                  </a:cubicBezTo>
                  <a:cubicBezTo>
                    <a:pt x="510" y="44"/>
                    <a:pt x="510" y="44"/>
                    <a:pt x="509" y="44"/>
                  </a:cubicBezTo>
                  <a:cubicBezTo>
                    <a:pt x="508" y="45"/>
                    <a:pt x="508" y="45"/>
                    <a:pt x="508" y="46"/>
                  </a:cubicBezTo>
                  <a:cubicBezTo>
                    <a:pt x="509" y="47"/>
                    <a:pt x="508" y="48"/>
                    <a:pt x="508" y="48"/>
                  </a:cubicBezTo>
                  <a:cubicBezTo>
                    <a:pt x="508" y="49"/>
                    <a:pt x="508" y="49"/>
                    <a:pt x="508" y="49"/>
                  </a:cubicBezTo>
                  <a:cubicBezTo>
                    <a:pt x="509" y="50"/>
                    <a:pt x="509" y="50"/>
                    <a:pt x="509" y="50"/>
                  </a:cubicBezTo>
                  <a:cubicBezTo>
                    <a:pt x="508" y="52"/>
                    <a:pt x="508" y="52"/>
                    <a:pt x="508" y="52"/>
                  </a:cubicBezTo>
                  <a:cubicBezTo>
                    <a:pt x="508" y="52"/>
                    <a:pt x="507" y="53"/>
                    <a:pt x="507" y="54"/>
                  </a:cubicBezTo>
                  <a:cubicBezTo>
                    <a:pt x="506" y="54"/>
                    <a:pt x="506" y="55"/>
                    <a:pt x="506" y="55"/>
                  </a:cubicBezTo>
                  <a:cubicBezTo>
                    <a:pt x="506" y="56"/>
                    <a:pt x="506" y="56"/>
                    <a:pt x="506" y="56"/>
                  </a:cubicBezTo>
                  <a:cubicBezTo>
                    <a:pt x="506" y="57"/>
                    <a:pt x="506" y="58"/>
                    <a:pt x="505" y="59"/>
                  </a:cubicBezTo>
                  <a:cubicBezTo>
                    <a:pt x="504" y="59"/>
                    <a:pt x="504" y="59"/>
                    <a:pt x="503" y="59"/>
                  </a:cubicBezTo>
                  <a:cubicBezTo>
                    <a:pt x="503" y="60"/>
                    <a:pt x="503" y="62"/>
                    <a:pt x="502" y="62"/>
                  </a:cubicBezTo>
                  <a:cubicBezTo>
                    <a:pt x="501" y="62"/>
                    <a:pt x="502" y="62"/>
                    <a:pt x="500" y="62"/>
                  </a:cubicBezTo>
                  <a:cubicBezTo>
                    <a:pt x="499" y="62"/>
                    <a:pt x="499" y="62"/>
                    <a:pt x="497" y="62"/>
                  </a:cubicBezTo>
                  <a:cubicBezTo>
                    <a:pt x="495" y="62"/>
                    <a:pt x="493" y="62"/>
                    <a:pt x="492" y="62"/>
                  </a:cubicBezTo>
                  <a:cubicBezTo>
                    <a:pt x="491" y="62"/>
                    <a:pt x="488" y="61"/>
                    <a:pt x="487" y="61"/>
                  </a:cubicBezTo>
                  <a:cubicBezTo>
                    <a:pt x="486" y="60"/>
                    <a:pt x="487" y="60"/>
                    <a:pt x="486" y="59"/>
                  </a:cubicBezTo>
                  <a:cubicBezTo>
                    <a:pt x="485" y="59"/>
                    <a:pt x="486" y="58"/>
                    <a:pt x="485" y="58"/>
                  </a:cubicBezTo>
                  <a:cubicBezTo>
                    <a:pt x="483" y="58"/>
                    <a:pt x="483" y="58"/>
                    <a:pt x="482" y="58"/>
                  </a:cubicBezTo>
                  <a:cubicBezTo>
                    <a:pt x="481" y="58"/>
                    <a:pt x="481" y="58"/>
                    <a:pt x="480" y="57"/>
                  </a:cubicBezTo>
                  <a:cubicBezTo>
                    <a:pt x="480" y="57"/>
                    <a:pt x="481" y="56"/>
                    <a:pt x="480" y="56"/>
                  </a:cubicBezTo>
                  <a:cubicBezTo>
                    <a:pt x="479" y="56"/>
                    <a:pt x="479" y="56"/>
                    <a:pt x="478" y="57"/>
                  </a:cubicBezTo>
                  <a:cubicBezTo>
                    <a:pt x="478" y="57"/>
                    <a:pt x="478" y="57"/>
                    <a:pt x="476" y="57"/>
                  </a:cubicBezTo>
                  <a:cubicBezTo>
                    <a:pt x="475" y="56"/>
                    <a:pt x="476" y="57"/>
                    <a:pt x="475" y="56"/>
                  </a:cubicBezTo>
                  <a:cubicBezTo>
                    <a:pt x="473" y="55"/>
                    <a:pt x="473" y="56"/>
                    <a:pt x="472" y="55"/>
                  </a:cubicBezTo>
                  <a:cubicBezTo>
                    <a:pt x="471" y="55"/>
                    <a:pt x="471" y="55"/>
                    <a:pt x="470" y="55"/>
                  </a:cubicBezTo>
                  <a:cubicBezTo>
                    <a:pt x="470" y="54"/>
                    <a:pt x="472" y="55"/>
                    <a:pt x="470" y="54"/>
                  </a:cubicBezTo>
                  <a:cubicBezTo>
                    <a:pt x="467" y="53"/>
                    <a:pt x="466" y="53"/>
                    <a:pt x="466" y="53"/>
                  </a:cubicBezTo>
                  <a:cubicBezTo>
                    <a:pt x="466" y="53"/>
                    <a:pt x="466" y="54"/>
                    <a:pt x="465" y="54"/>
                  </a:cubicBezTo>
                  <a:cubicBezTo>
                    <a:pt x="465" y="54"/>
                    <a:pt x="464" y="55"/>
                    <a:pt x="464" y="54"/>
                  </a:cubicBezTo>
                  <a:cubicBezTo>
                    <a:pt x="463" y="53"/>
                    <a:pt x="464" y="53"/>
                    <a:pt x="463" y="53"/>
                  </a:cubicBezTo>
                  <a:cubicBezTo>
                    <a:pt x="463" y="54"/>
                    <a:pt x="463" y="54"/>
                    <a:pt x="463" y="54"/>
                  </a:cubicBezTo>
                  <a:cubicBezTo>
                    <a:pt x="462" y="54"/>
                    <a:pt x="462" y="53"/>
                    <a:pt x="461" y="54"/>
                  </a:cubicBezTo>
                  <a:cubicBezTo>
                    <a:pt x="460" y="55"/>
                    <a:pt x="460" y="55"/>
                    <a:pt x="460" y="55"/>
                  </a:cubicBezTo>
                  <a:cubicBezTo>
                    <a:pt x="459" y="55"/>
                    <a:pt x="458" y="54"/>
                    <a:pt x="458" y="55"/>
                  </a:cubicBezTo>
                  <a:cubicBezTo>
                    <a:pt x="458" y="55"/>
                    <a:pt x="458" y="55"/>
                    <a:pt x="457" y="55"/>
                  </a:cubicBezTo>
                  <a:cubicBezTo>
                    <a:pt x="456" y="55"/>
                    <a:pt x="457" y="56"/>
                    <a:pt x="456" y="55"/>
                  </a:cubicBezTo>
                  <a:cubicBezTo>
                    <a:pt x="455" y="55"/>
                    <a:pt x="455" y="55"/>
                    <a:pt x="454" y="54"/>
                  </a:cubicBezTo>
                  <a:cubicBezTo>
                    <a:pt x="453" y="54"/>
                    <a:pt x="453" y="54"/>
                    <a:pt x="453" y="54"/>
                  </a:cubicBezTo>
                  <a:cubicBezTo>
                    <a:pt x="453" y="54"/>
                    <a:pt x="451" y="54"/>
                    <a:pt x="450" y="54"/>
                  </a:cubicBezTo>
                  <a:cubicBezTo>
                    <a:pt x="450" y="54"/>
                    <a:pt x="449" y="55"/>
                    <a:pt x="448" y="54"/>
                  </a:cubicBezTo>
                  <a:cubicBezTo>
                    <a:pt x="447" y="54"/>
                    <a:pt x="447" y="54"/>
                    <a:pt x="446" y="53"/>
                  </a:cubicBezTo>
                  <a:cubicBezTo>
                    <a:pt x="445" y="52"/>
                    <a:pt x="444" y="52"/>
                    <a:pt x="444" y="51"/>
                  </a:cubicBezTo>
                  <a:cubicBezTo>
                    <a:pt x="443" y="51"/>
                    <a:pt x="443" y="50"/>
                    <a:pt x="443" y="51"/>
                  </a:cubicBezTo>
                  <a:cubicBezTo>
                    <a:pt x="442" y="52"/>
                    <a:pt x="443" y="52"/>
                    <a:pt x="442" y="53"/>
                  </a:cubicBezTo>
                  <a:cubicBezTo>
                    <a:pt x="440" y="54"/>
                    <a:pt x="439" y="54"/>
                    <a:pt x="439" y="54"/>
                  </a:cubicBezTo>
                  <a:cubicBezTo>
                    <a:pt x="439" y="54"/>
                    <a:pt x="440" y="53"/>
                    <a:pt x="439" y="53"/>
                  </a:cubicBezTo>
                  <a:cubicBezTo>
                    <a:pt x="438" y="52"/>
                    <a:pt x="438" y="52"/>
                    <a:pt x="437" y="51"/>
                  </a:cubicBezTo>
                  <a:cubicBezTo>
                    <a:pt x="436" y="51"/>
                    <a:pt x="434" y="50"/>
                    <a:pt x="434" y="50"/>
                  </a:cubicBezTo>
                  <a:cubicBezTo>
                    <a:pt x="434" y="50"/>
                    <a:pt x="434" y="50"/>
                    <a:pt x="433" y="49"/>
                  </a:cubicBezTo>
                  <a:cubicBezTo>
                    <a:pt x="432" y="48"/>
                    <a:pt x="431" y="48"/>
                    <a:pt x="430" y="47"/>
                  </a:cubicBezTo>
                  <a:cubicBezTo>
                    <a:pt x="429" y="47"/>
                    <a:pt x="427" y="46"/>
                    <a:pt x="426" y="46"/>
                  </a:cubicBezTo>
                  <a:cubicBezTo>
                    <a:pt x="424" y="46"/>
                    <a:pt x="425" y="46"/>
                    <a:pt x="424" y="46"/>
                  </a:cubicBezTo>
                  <a:cubicBezTo>
                    <a:pt x="423" y="46"/>
                    <a:pt x="423" y="45"/>
                    <a:pt x="422" y="46"/>
                  </a:cubicBezTo>
                  <a:cubicBezTo>
                    <a:pt x="420" y="47"/>
                    <a:pt x="421" y="47"/>
                    <a:pt x="419" y="47"/>
                  </a:cubicBezTo>
                  <a:cubicBezTo>
                    <a:pt x="417" y="48"/>
                    <a:pt x="416" y="48"/>
                    <a:pt x="416" y="48"/>
                  </a:cubicBezTo>
                  <a:cubicBezTo>
                    <a:pt x="416" y="48"/>
                    <a:pt x="417" y="47"/>
                    <a:pt x="414" y="47"/>
                  </a:cubicBezTo>
                  <a:cubicBezTo>
                    <a:pt x="411" y="47"/>
                    <a:pt x="410" y="47"/>
                    <a:pt x="410" y="47"/>
                  </a:cubicBezTo>
                  <a:cubicBezTo>
                    <a:pt x="410" y="47"/>
                    <a:pt x="409" y="47"/>
                    <a:pt x="409" y="46"/>
                  </a:cubicBezTo>
                  <a:cubicBezTo>
                    <a:pt x="408" y="46"/>
                    <a:pt x="409" y="46"/>
                    <a:pt x="407" y="45"/>
                  </a:cubicBezTo>
                  <a:cubicBezTo>
                    <a:pt x="406" y="44"/>
                    <a:pt x="405" y="45"/>
                    <a:pt x="404" y="44"/>
                  </a:cubicBezTo>
                  <a:cubicBezTo>
                    <a:pt x="404" y="43"/>
                    <a:pt x="403" y="43"/>
                    <a:pt x="403" y="42"/>
                  </a:cubicBezTo>
                  <a:cubicBezTo>
                    <a:pt x="403" y="41"/>
                    <a:pt x="403" y="42"/>
                    <a:pt x="403" y="41"/>
                  </a:cubicBezTo>
                  <a:cubicBezTo>
                    <a:pt x="403" y="40"/>
                    <a:pt x="404" y="39"/>
                    <a:pt x="404" y="39"/>
                  </a:cubicBezTo>
                  <a:cubicBezTo>
                    <a:pt x="404" y="39"/>
                    <a:pt x="404" y="39"/>
                    <a:pt x="403" y="37"/>
                  </a:cubicBezTo>
                  <a:cubicBezTo>
                    <a:pt x="403" y="36"/>
                    <a:pt x="403" y="37"/>
                    <a:pt x="403" y="36"/>
                  </a:cubicBezTo>
                  <a:cubicBezTo>
                    <a:pt x="402" y="35"/>
                    <a:pt x="402" y="36"/>
                    <a:pt x="402" y="35"/>
                  </a:cubicBezTo>
                  <a:cubicBezTo>
                    <a:pt x="401" y="34"/>
                    <a:pt x="401" y="34"/>
                    <a:pt x="401" y="32"/>
                  </a:cubicBezTo>
                  <a:cubicBezTo>
                    <a:pt x="401" y="31"/>
                    <a:pt x="400" y="31"/>
                    <a:pt x="400" y="31"/>
                  </a:cubicBezTo>
                  <a:cubicBezTo>
                    <a:pt x="400" y="31"/>
                    <a:pt x="399" y="31"/>
                    <a:pt x="398" y="30"/>
                  </a:cubicBezTo>
                  <a:cubicBezTo>
                    <a:pt x="397" y="30"/>
                    <a:pt x="397" y="30"/>
                    <a:pt x="397" y="30"/>
                  </a:cubicBezTo>
                  <a:cubicBezTo>
                    <a:pt x="397" y="30"/>
                    <a:pt x="395" y="30"/>
                    <a:pt x="394" y="29"/>
                  </a:cubicBezTo>
                  <a:cubicBezTo>
                    <a:pt x="393" y="29"/>
                    <a:pt x="394" y="30"/>
                    <a:pt x="393" y="28"/>
                  </a:cubicBezTo>
                  <a:cubicBezTo>
                    <a:pt x="392" y="27"/>
                    <a:pt x="391" y="26"/>
                    <a:pt x="391" y="25"/>
                  </a:cubicBezTo>
                  <a:cubicBezTo>
                    <a:pt x="390" y="25"/>
                    <a:pt x="391" y="25"/>
                    <a:pt x="390" y="25"/>
                  </a:cubicBezTo>
                  <a:cubicBezTo>
                    <a:pt x="388" y="24"/>
                    <a:pt x="388" y="25"/>
                    <a:pt x="388" y="24"/>
                  </a:cubicBezTo>
                  <a:cubicBezTo>
                    <a:pt x="387" y="24"/>
                    <a:pt x="388" y="24"/>
                    <a:pt x="386" y="23"/>
                  </a:cubicBezTo>
                  <a:cubicBezTo>
                    <a:pt x="385" y="22"/>
                    <a:pt x="385" y="22"/>
                    <a:pt x="384" y="21"/>
                  </a:cubicBezTo>
                  <a:cubicBezTo>
                    <a:pt x="383" y="21"/>
                    <a:pt x="384" y="21"/>
                    <a:pt x="383" y="21"/>
                  </a:cubicBezTo>
                  <a:cubicBezTo>
                    <a:pt x="381" y="20"/>
                    <a:pt x="380" y="20"/>
                    <a:pt x="379" y="20"/>
                  </a:cubicBezTo>
                  <a:cubicBezTo>
                    <a:pt x="379" y="20"/>
                    <a:pt x="377" y="21"/>
                    <a:pt x="376" y="19"/>
                  </a:cubicBezTo>
                  <a:cubicBezTo>
                    <a:pt x="376" y="18"/>
                    <a:pt x="376" y="17"/>
                    <a:pt x="375" y="16"/>
                  </a:cubicBezTo>
                  <a:cubicBezTo>
                    <a:pt x="374" y="15"/>
                    <a:pt x="375" y="15"/>
                    <a:pt x="374" y="15"/>
                  </a:cubicBezTo>
                  <a:cubicBezTo>
                    <a:pt x="372" y="14"/>
                    <a:pt x="373" y="14"/>
                    <a:pt x="372" y="14"/>
                  </a:cubicBezTo>
                  <a:cubicBezTo>
                    <a:pt x="371" y="14"/>
                    <a:pt x="370" y="14"/>
                    <a:pt x="369" y="14"/>
                  </a:cubicBezTo>
                  <a:cubicBezTo>
                    <a:pt x="369" y="13"/>
                    <a:pt x="368" y="13"/>
                    <a:pt x="368" y="13"/>
                  </a:cubicBezTo>
                  <a:cubicBezTo>
                    <a:pt x="367" y="12"/>
                    <a:pt x="366" y="12"/>
                    <a:pt x="365" y="12"/>
                  </a:cubicBezTo>
                  <a:cubicBezTo>
                    <a:pt x="363" y="12"/>
                    <a:pt x="364" y="13"/>
                    <a:pt x="362" y="13"/>
                  </a:cubicBezTo>
                  <a:cubicBezTo>
                    <a:pt x="361" y="13"/>
                    <a:pt x="363" y="13"/>
                    <a:pt x="361" y="12"/>
                  </a:cubicBezTo>
                  <a:cubicBezTo>
                    <a:pt x="358" y="12"/>
                    <a:pt x="358" y="12"/>
                    <a:pt x="358" y="12"/>
                  </a:cubicBezTo>
                  <a:cubicBezTo>
                    <a:pt x="357" y="13"/>
                    <a:pt x="357" y="13"/>
                    <a:pt x="356" y="13"/>
                  </a:cubicBezTo>
                  <a:cubicBezTo>
                    <a:pt x="355" y="13"/>
                    <a:pt x="354" y="13"/>
                    <a:pt x="353" y="13"/>
                  </a:cubicBezTo>
                  <a:cubicBezTo>
                    <a:pt x="352" y="13"/>
                    <a:pt x="352" y="14"/>
                    <a:pt x="352" y="14"/>
                  </a:cubicBezTo>
                  <a:cubicBezTo>
                    <a:pt x="352" y="14"/>
                    <a:pt x="353" y="14"/>
                    <a:pt x="352" y="15"/>
                  </a:cubicBezTo>
                  <a:cubicBezTo>
                    <a:pt x="351" y="16"/>
                    <a:pt x="349" y="17"/>
                    <a:pt x="349" y="17"/>
                  </a:cubicBezTo>
                  <a:cubicBezTo>
                    <a:pt x="349" y="17"/>
                    <a:pt x="349" y="17"/>
                    <a:pt x="348" y="18"/>
                  </a:cubicBezTo>
                  <a:cubicBezTo>
                    <a:pt x="346" y="18"/>
                    <a:pt x="345" y="18"/>
                    <a:pt x="345" y="18"/>
                  </a:cubicBezTo>
                  <a:cubicBezTo>
                    <a:pt x="344" y="19"/>
                    <a:pt x="344" y="19"/>
                    <a:pt x="343" y="19"/>
                  </a:cubicBezTo>
                  <a:cubicBezTo>
                    <a:pt x="343" y="20"/>
                    <a:pt x="343" y="20"/>
                    <a:pt x="343" y="21"/>
                  </a:cubicBezTo>
                  <a:cubicBezTo>
                    <a:pt x="343" y="21"/>
                    <a:pt x="344" y="21"/>
                    <a:pt x="343" y="22"/>
                  </a:cubicBezTo>
                  <a:cubicBezTo>
                    <a:pt x="341" y="22"/>
                    <a:pt x="342" y="22"/>
                    <a:pt x="340" y="22"/>
                  </a:cubicBezTo>
                  <a:cubicBezTo>
                    <a:pt x="339" y="22"/>
                    <a:pt x="339" y="21"/>
                    <a:pt x="338" y="22"/>
                  </a:cubicBezTo>
                  <a:cubicBezTo>
                    <a:pt x="337" y="22"/>
                    <a:pt x="337" y="23"/>
                    <a:pt x="336" y="23"/>
                  </a:cubicBezTo>
                  <a:cubicBezTo>
                    <a:pt x="336" y="24"/>
                    <a:pt x="336" y="24"/>
                    <a:pt x="335" y="25"/>
                  </a:cubicBezTo>
                  <a:cubicBezTo>
                    <a:pt x="334" y="26"/>
                    <a:pt x="335" y="28"/>
                    <a:pt x="334" y="28"/>
                  </a:cubicBezTo>
                  <a:cubicBezTo>
                    <a:pt x="334" y="29"/>
                    <a:pt x="334" y="30"/>
                    <a:pt x="334" y="30"/>
                  </a:cubicBezTo>
                  <a:cubicBezTo>
                    <a:pt x="334" y="30"/>
                    <a:pt x="335" y="30"/>
                    <a:pt x="335" y="31"/>
                  </a:cubicBezTo>
                  <a:cubicBezTo>
                    <a:pt x="334" y="32"/>
                    <a:pt x="333" y="32"/>
                    <a:pt x="333" y="32"/>
                  </a:cubicBezTo>
                  <a:cubicBezTo>
                    <a:pt x="333" y="32"/>
                    <a:pt x="333" y="33"/>
                    <a:pt x="331" y="34"/>
                  </a:cubicBezTo>
                  <a:cubicBezTo>
                    <a:pt x="329" y="34"/>
                    <a:pt x="329" y="34"/>
                    <a:pt x="329" y="34"/>
                  </a:cubicBezTo>
                  <a:cubicBezTo>
                    <a:pt x="329" y="35"/>
                    <a:pt x="329" y="35"/>
                    <a:pt x="329" y="35"/>
                  </a:cubicBezTo>
                  <a:cubicBezTo>
                    <a:pt x="329" y="35"/>
                    <a:pt x="330" y="36"/>
                    <a:pt x="329" y="36"/>
                  </a:cubicBezTo>
                  <a:cubicBezTo>
                    <a:pt x="328" y="37"/>
                    <a:pt x="328" y="37"/>
                    <a:pt x="327" y="37"/>
                  </a:cubicBezTo>
                  <a:cubicBezTo>
                    <a:pt x="326" y="38"/>
                    <a:pt x="328" y="39"/>
                    <a:pt x="326" y="39"/>
                  </a:cubicBezTo>
                  <a:cubicBezTo>
                    <a:pt x="325" y="40"/>
                    <a:pt x="325" y="41"/>
                    <a:pt x="324" y="42"/>
                  </a:cubicBezTo>
                  <a:cubicBezTo>
                    <a:pt x="323" y="42"/>
                    <a:pt x="323" y="41"/>
                    <a:pt x="323" y="43"/>
                  </a:cubicBezTo>
                  <a:cubicBezTo>
                    <a:pt x="323" y="44"/>
                    <a:pt x="324" y="44"/>
                    <a:pt x="323" y="45"/>
                  </a:cubicBezTo>
                  <a:cubicBezTo>
                    <a:pt x="323" y="46"/>
                    <a:pt x="323" y="46"/>
                    <a:pt x="322" y="47"/>
                  </a:cubicBezTo>
                  <a:cubicBezTo>
                    <a:pt x="321" y="48"/>
                    <a:pt x="320" y="50"/>
                    <a:pt x="320" y="50"/>
                  </a:cubicBezTo>
                  <a:cubicBezTo>
                    <a:pt x="320" y="50"/>
                    <a:pt x="320" y="50"/>
                    <a:pt x="319" y="50"/>
                  </a:cubicBezTo>
                  <a:cubicBezTo>
                    <a:pt x="317" y="51"/>
                    <a:pt x="318" y="50"/>
                    <a:pt x="317" y="51"/>
                  </a:cubicBezTo>
                  <a:cubicBezTo>
                    <a:pt x="315" y="51"/>
                    <a:pt x="315" y="50"/>
                    <a:pt x="314" y="50"/>
                  </a:cubicBezTo>
                  <a:cubicBezTo>
                    <a:pt x="313" y="50"/>
                    <a:pt x="314" y="50"/>
                    <a:pt x="313" y="51"/>
                  </a:cubicBezTo>
                  <a:cubicBezTo>
                    <a:pt x="312" y="52"/>
                    <a:pt x="311" y="52"/>
                    <a:pt x="311" y="52"/>
                  </a:cubicBezTo>
                  <a:cubicBezTo>
                    <a:pt x="311" y="53"/>
                    <a:pt x="312" y="54"/>
                    <a:pt x="312" y="55"/>
                  </a:cubicBezTo>
                  <a:cubicBezTo>
                    <a:pt x="312" y="56"/>
                    <a:pt x="313" y="58"/>
                    <a:pt x="314" y="58"/>
                  </a:cubicBezTo>
                  <a:cubicBezTo>
                    <a:pt x="314" y="59"/>
                    <a:pt x="314" y="60"/>
                    <a:pt x="315" y="62"/>
                  </a:cubicBezTo>
                  <a:cubicBezTo>
                    <a:pt x="315" y="63"/>
                    <a:pt x="316" y="65"/>
                    <a:pt x="316" y="65"/>
                  </a:cubicBezTo>
                  <a:cubicBezTo>
                    <a:pt x="316" y="65"/>
                    <a:pt x="316" y="67"/>
                    <a:pt x="316" y="68"/>
                  </a:cubicBezTo>
                  <a:cubicBezTo>
                    <a:pt x="316" y="69"/>
                    <a:pt x="317" y="70"/>
                    <a:pt x="316" y="71"/>
                  </a:cubicBezTo>
                  <a:cubicBezTo>
                    <a:pt x="315" y="71"/>
                    <a:pt x="315" y="72"/>
                    <a:pt x="314" y="72"/>
                  </a:cubicBezTo>
                  <a:cubicBezTo>
                    <a:pt x="314" y="73"/>
                    <a:pt x="314" y="73"/>
                    <a:pt x="313" y="74"/>
                  </a:cubicBezTo>
                  <a:cubicBezTo>
                    <a:pt x="313" y="75"/>
                    <a:pt x="313" y="77"/>
                    <a:pt x="312" y="77"/>
                  </a:cubicBezTo>
                  <a:cubicBezTo>
                    <a:pt x="312" y="78"/>
                    <a:pt x="312" y="79"/>
                    <a:pt x="312" y="80"/>
                  </a:cubicBezTo>
                  <a:cubicBezTo>
                    <a:pt x="312" y="81"/>
                    <a:pt x="313" y="83"/>
                    <a:pt x="313" y="83"/>
                  </a:cubicBezTo>
                  <a:cubicBezTo>
                    <a:pt x="313" y="84"/>
                    <a:pt x="314" y="84"/>
                    <a:pt x="314" y="85"/>
                  </a:cubicBezTo>
                  <a:cubicBezTo>
                    <a:pt x="313" y="87"/>
                    <a:pt x="314" y="87"/>
                    <a:pt x="314" y="87"/>
                  </a:cubicBezTo>
                  <a:cubicBezTo>
                    <a:pt x="314" y="88"/>
                    <a:pt x="314" y="89"/>
                    <a:pt x="314" y="89"/>
                  </a:cubicBezTo>
                  <a:cubicBezTo>
                    <a:pt x="314" y="89"/>
                    <a:pt x="314" y="91"/>
                    <a:pt x="314" y="91"/>
                  </a:cubicBezTo>
                  <a:cubicBezTo>
                    <a:pt x="314" y="91"/>
                    <a:pt x="314" y="92"/>
                    <a:pt x="314" y="92"/>
                  </a:cubicBezTo>
                  <a:cubicBezTo>
                    <a:pt x="314" y="93"/>
                    <a:pt x="315" y="93"/>
                    <a:pt x="315" y="93"/>
                  </a:cubicBezTo>
                  <a:cubicBezTo>
                    <a:pt x="315" y="93"/>
                    <a:pt x="315" y="94"/>
                    <a:pt x="315" y="94"/>
                  </a:cubicBezTo>
                  <a:cubicBezTo>
                    <a:pt x="315" y="94"/>
                    <a:pt x="315" y="94"/>
                    <a:pt x="315" y="94"/>
                  </a:cubicBezTo>
                  <a:cubicBezTo>
                    <a:pt x="315" y="94"/>
                    <a:pt x="315" y="95"/>
                    <a:pt x="315" y="96"/>
                  </a:cubicBezTo>
                  <a:cubicBezTo>
                    <a:pt x="315" y="96"/>
                    <a:pt x="315" y="97"/>
                    <a:pt x="315" y="98"/>
                  </a:cubicBezTo>
                  <a:cubicBezTo>
                    <a:pt x="315" y="98"/>
                    <a:pt x="315" y="98"/>
                    <a:pt x="315" y="99"/>
                  </a:cubicBezTo>
                  <a:cubicBezTo>
                    <a:pt x="315" y="100"/>
                    <a:pt x="315" y="99"/>
                    <a:pt x="315" y="101"/>
                  </a:cubicBezTo>
                  <a:cubicBezTo>
                    <a:pt x="316" y="102"/>
                    <a:pt x="316" y="102"/>
                    <a:pt x="316" y="103"/>
                  </a:cubicBezTo>
                  <a:cubicBezTo>
                    <a:pt x="315" y="104"/>
                    <a:pt x="315" y="103"/>
                    <a:pt x="315" y="105"/>
                  </a:cubicBezTo>
                  <a:cubicBezTo>
                    <a:pt x="315" y="106"/>
                    <a:pt x="316" y="106"/>
                    <a:pt x="315" y="108"/>
                  </a:cubicBezTo>
                  <a:cubicBezTo>
                    <a:pt x="315" y="109"/>
                    <a:pt x="315" y="109"/>
                    <a:pt x="314" y="110"/>
                  </a:cubicBezTo>
                  <a:cubicBezTo>
                    <a:pt x="314" y="111"/>
                    <a:pt x="313" y="112"/>
                    <a:pt x="313" y="112"/>
                  </a:cubicBezTo>
                  <a:cubicBezTo>
                    <a:pt x="312" y="113"/>
                    <a:pt x="312" y="112"/>
                    <a:pt x="311" y="113"/>
                  </a:cubicBezTo>
                  <a:cubicBezTo>
                    <a:pt x="310" y="114"/>
                    <a:pt x="310" y="114"/>
                    <a:pt x="310" y="116"/>
                  </a:cubicBezTo>
                  <a:cubicBezTo>
                    <a:pt x="309" y="117"/>
                    <a:pt x="310" y="117"/>
                    <a:pt x="309" y="118"/>
                  </a:cubicBezTo>
                  <a:cubicBezTo>
                    <a:pt x="308" y="119"/>
                    <a:pt x="308" y="119"/>
                    <a:pt x="308" y="120"/>
                  </a:cubicBezTo>
                  <a:cubicBezTo>
                    <a:pt x="307" y="121"/>
                    <a:pt x="307" y="122"/>
                    <a:pt x="307" y="123"/>
                  </a:cubicBezTo>
                  <a:cubicBezTo>
                    <a:pt x="306" y="123"/>
                    <a:pt x="304" y="130"/>
                    <a:pt x="304" y="130"/>
                  </a:cubicBezTo>
                  <a:cubicBezTo>
                    <a:pt x="304" y="130"/>
                    <a:pt x="303" y="130"/>
                    <a:pt x="303" y="131"/>
                  </a:cubicBezTo>
                  <a:cubicBezTo>
                    <a:pt x="303" y="132"/>
                    <a:pt x="302" y="133"/>
                    <a:pt x="302" y="134"/>
                  </a:cubicBezTo>
                  <a:cubicBezTo>
                    <a:pt x="302" y="134"/>
                    <a:pt x="302" y="134"/>
                    <a:pt x="301" y="135"/>
                  </a:cubicBezTo>
                  <a:cubicBezTo>
                    <a:pt x="301" y="137"/>
                    <a:pt x="300" y="138"/>
                    <a:pt x="300" y="138"/>
                  </a:cubicBezTo>
                  <a:cubicBezTo>
                    <a:pt x="299" y="139"/>
                    <a:pt x="299" y="139"/>
                    <a:pt x="297" y="140"/>
                  </a:cubicBezTo>
                  <a:cubicBezTo>
                    <a:pt x="296" y="141"/>
                    <a:pt x="295" y="142"/>
                    <a:pt x="295" y="143"/>
                  </a:cubicBezTo>
                  <a:cubicBezTo>
                    <a:pt x="295" y="144"/>
                    <a:pt x="295" y="144"/>
                    <a:pt x="295" y="145"/>
                  </a:cubicBezTo>
                  <a:cubicBezTo>
                    <a:pt x="295" y="147"/>
                    <a:pt x="293" y="149"/>
                    <a:pt x="293" y="150"/>
                  </a:cubicBezTo>
                  <a:cubicBezTo>
                    <a:pt x="292" y="150"/>
                    <a:pt x="291" y="151"/>
                    <a:pt x="290" y="152"/>
                  </a:cubicBezTo>
                  <a:cubicBezTo>
                    <a:pt x="290" y="152"/>
                    <a:pt x="290" y="152"/>
                    <a:pt x="289" y="153"/>
                  </a:cubicBezTo>
                  <a:cubicBezTo>
                    <a:pt x="289" y="154"/>
                    <a:pt x="289" y="155"/>
                    <a:pt x="289" y="156"/>
                  </a:cubicBezTo>
                  <a:cubicBezTo>
                    <a:pt x="289" y="156"/>
                    <a:pt x="289" y="156"/>
                    <a:pt x="289" y="157"/>
                  </a:cubicBezTo>
                  <a:cubicBezTo>
                    <a:pt x="289" y="158"/>
                    <a:pt x="289" y="157"/>
                    <a:pt x="289" y="159"/>
                  </a:cubicBezTo>
                  <a:cubicBezTo>
                    <a:pt x="289" y="161"/>
                    <a:pt x="288" y="161"/>
                    <a:pt x="288" y="163"/>
                  </a:cubicBezTo>
                  <a:cubicBezTo>
                    <a:pt x="287" y="164"/>
                    <a:pt x="288" y="165"/>
                    <a:pt x="288" y="165"/>
                  </a:cubicBezTo>
                  <a:cubicBezTo>
                    <a:pt x="288" y="165"/>
                    <a:pt x="288" y="166"/>
                    <a:pt x="288" y="167"/>
                  </a:cubicBezTo>
                  <a:cubicBezTo>
                    <a:pt x="288" y="168"/>
                    <a:pt x="289" y="169"/>
                    <a:pt x="288" y="170"/>
                  </a:cubicBezTo>
                  <a:cubicBezTo>
                    <a:pt x="288" y="172"/>
                    <a:pt x="287" y="172"/>
                    <a:pt x="287" y="173"/>
                  </a:cubicBezTo>
                  <a:cubicBezTo>
                    <a:pt x="287" y="174"/>
                    <a:pt x="287" y="174"/>
                    <a:pt x="288" y="176"/>
                  </a:cubicBezTo>
                  <a:cubicBezTo>
                    <a:pt x="288" y="177"/>
                    <a:pt x="288" y="182"/>
                    <a:pt x="288" y="183"/>
                  </a:cubicBezTo>
                  <a:cubicBezTo>
                    <a:pt x="288" y="184"/>
                    <a:pt x="288" y="185"/>
                    <a:pt x="288" y="188"/>
                  </a:cubicBezTo>
                  <a:cubicBezTo>
                    <a:pt x="287" y="190"/>
                    <a:pt x="285" y="195"/>
                    <a:pt x="285" y="196"/>
                  </a:cubicBezTo>
                  <a:cubicBezTo>
                    <a:pt x="284" y="197"/>
                    <a:pt x="283" y="198"/>
                    <a:pt x="283" y="199"/>
                  </a:cubicBezTo>
                  <a:cubicBezTo>
                    <a:pt x="283" y="200"/>
                    <a:pt x="283" y="201"/>
                    <a:pt x="283" y="202"/>
                  </a:cubicBezTo>
                  <a:cubicBezTo>
                    <a:pt x="283" y="203"/>
                    <a:pt x="283" y="204"/>
                    <a:pt x="283" y="204"/>
                  </a:cubicBezTo>
                  <a:cubicBezTo>
                    <a:pt x="282" y="205"/>
                    <a:pt x="282" y="207"/>
                    <a:pt x="281" y="208"/>
                  </a:cubicBezTo>
                  <a:cubicBezTo>
                    <a:pt x="281" y="209"/>
                    <a:pt x="281" y="210"/>
                    <a:pt x="280" y="211"/>
                  </a:cubicBezTo>
                  <a:cubicBezTo>
                    <a:pt x="279" y="211"/>
                    <a:pt x="279" y="212"/>
                    <a:pt x="279" y="213"/>
                  </a:cubicBezTo>
                  <a:cubicBezTo>
                    <a:pt x="279" y="213"/>
                    <a:pt x="278" y="214"/>
                    <a:pt x="278" y="215"/>
                  </a:cubicBezTo>
                  <a:cubicBezTo>
                    <a:pt x="278" y="217"/>
                    <a:pt x="278" y="217"/>
                    <a:pt x="278" y="218"/>
                  </a:cubicBezTo>
                  <a:cubicBezTo>
                    <a:pt x="278" y="219"/>
                    <a:pt x="279" y="220"/>
                    <a:pt x="279" y="222"/>
                  </a:cubicBezTo>
                  <a:cubicBezTo>
                    <a:pt x="279" y="224"/>
                    <a:pt x="280" y="226"/>
                    <a:pt x="280" y="227"/>
                  </a:cubicBezTo>
                  <a:cubicBezTo>
                    <a:pt x="280" y="228"/>
                    <a:pt x="279" y="228"/>
                    <a:pt x="279" y="229"/>
                  </a:cubicBezTo>
                  <a:cubicBezTo>
                    <a:pt x="279" y="231"/>
                    <a:pt x="279" y="231"/>
                    <a:pt x="279" y="233"/>
                  </a:cubicBezTo>
                  <a:cubicBezTo>
                    <a:pt x="279" y="235"/>
                    <a:pt x="279" y="235"/>
                    <a:pt x="279" y="236"/>
                  </a:cubicBezTo>
                  <a:cubicBezTo>
                    <a:pt x="280" y="237"/>
                    <a:pt x="282" y="239"/>
                    <a:pt x="282" y="239"/>
                  </a:cubicBezTo>
                  <a:cubicBezTo>
                    <a:pt x="282" y="239"/>
                    <a:pt x="282" y="243"/>
                    <a:pt x="282" y="244"/>
                  </a:cubicBezTo>
                  <a:cubicBezTo>
                    <a:pt x="282" y="245"/>
                    <a:pt x="282" y="246"/>
                    <a:pt x="282" y="247"/>
                  </a:cubicBezTo>
                  <a:cubicBezTo>
                    <a:pt x="282" y="247"/>
                    <a:pt x="281" y="248"/>
                    <a:pt x="280" y="249"/>
                  </a:cubicBezTo>
                  <a:cubicBezTo>
                    <a:pt x="279" y="249"/>
                    <a:pt x="277" y="253"/>
                    <a:pt x="277" y="253"/>
                  </a:cubicBezTo>
                  <a:cubicBezTo>
                    <a:pt x="277" y="253"/>
                    <a:pt x="275" y="256"/>
                    <a:pt x="274" y="256"/>
                  </a:cubicBezTo>
                  <a:cubicBezTo>
                    <a:pt x="274" y="256"/>
                    <a:pt x="274" y="257"/>
                    <a:pt x="274" y="258"/>
                  </a:cubicBezTo>
                  <a:cubicBezTo>
                    <a:pt x="274" y="259"/>
                    <a:pt x="274" y="260"/>
                    <a:pt x="273" y="261"/>
                  </a:cubicBezTo>
                  <a:cubicBezTo>
                    <a:pt x="273" y="263"/>
                    <a:pt x="272" y="262"/>
                    <a:pt x="272" y="264"/>
                  </a:cubicBezTo>
                  <a:cubicBezTo>
                    <a:pt x="272" y="266"/>
                    <a:pt x="272" y="267"/>
                    <a:pt x="272" y="268"/>
                  </a:cubicBezTo>
                  <a:cubicBezTo>
                    <a:pt x="271" y="268"/>
                    <a:pt x="271" y="269"/>
                    <a:pt x="270" y="269"/>
                  </a:cubicBezTo>
                  <a:cubicBezTo>
                    <a:pt x="269" y="270"/>
                    <a:pt x="268" y="271"/>
                    <a:pt x="268" y="272"/>
                  </a:cubicBezTo>
                  <a:cubicBezTo>
                    <a:pt x="268" y="272"/>
                    <a:pt x="268" y="274"/>
                    <a:pt x="268" y="275"/>
                  </a:cubicBezTo>
                  <a:cubicBezTo>
                    <a:pt x="268" y="275"/>
                    <a:pt x="268" y="278"/>
                    <a:pt x="268" y="278"/>
                  </a:cubicBezTo>
                  <a:cubicBezTo>
                    <a:pt x="268" y="279"/>
                    <a:pt x="268" y="279"/>
                    <a:pt x="269" y="280"/>
                  </a:cubicBezTo>
                  <a:cubicBezTo>
                    <a:pt x="270" y="281"/>
                    <a:pt x="270" y="282"/>
                    <a:pt x="270" y="283"/>
                  </a:cubicBezTo>
                  <a:cubicBezTo>
                    <a:pt x="270" y="284"/>
                    <a:pt x="269" y="285"/>
                    <a:pt x="269" y="285"/>
                  </a:cubicBezTo>
                  <a:cubicBezTo>
                    <a:pt x="269" y="286"/>
                    <a:pt x="267" y="290"/>
                    <a:pt x="267" y="291"/>
                  </a:cubicBezTo>
                  <a:cubicBezTo>
                    <a:pt x="267" y="291"/>
                    <a:pt x="266" y="293"/>
                    <a:pt x="266" y="294"/>
                  </a:cubicBezTo>
                  <a:cubicBezTo>
                    <a:pt x="265" y="295"/>
                    <a:pt x="266" y="295"/>
                    <a:pt x="265" y="296"/>
                  </a:cubicBezTo>
                  <a:cubicBezTo>
                    <a:pt x="265" y="297"/>
                    <a:pt x="264" y="297"/>
                    <a:pt x="263" y="297"/>
                  </a:cubicBezTo>
                  <a:cubicBezTo>
                    <a:pt x="263" y="298"/>
                    <a:pt x="262" y="297"/>
                    <a:pt x="261" y="298"/>
                  </a:cubicBezTo>
                  <a:cubicBezTo>
                    <a:pt x="261" y="299"/>
                    <a:pt x="261" y="299"/>
                    <a:pt x="261" y="299"/>
                  </a:cubicBezTo>
                  <a:cubicBezTo>
                    <a:pt x="260" y="299"/>
                    <a:pt x="259" y="300"/>
                    <a:pt x="258" y="300"/>
                  </a:cubicBezTo>
                  <a:cubicBezTo>
                    <a:pt x="257" y="300"/>
                    <a:pt x="257" y="300"/>
                    <a:pt x="256" y="301"/>
                  </a:cubicBezTo>
                  <a:cubicBezTo>
                    <a:pt x="255" y="302"/>
                    <a:pt x="255" y="306"/>
                    <a:pt x="254" y="306"/>
                  </a:cubicBezTo>
                  <a:cubicBezTo>
                    <a:pt x="254" y="307"/>
                    <a:pt x="254" y="307"/>
                    <a:pt x="254" y="308"/>
                  </a:cubicBezTo>
                  <a:cubicBezTo>
                    <a:pt x="253" y="308"/>
                    <a:pt x="253" y="309"/>
                    <a:pt x="252" y="309"/>
                  </a:cubicBezTo>
                  <a:cubicBezTo>
                    <a:pt x="252" y="309"/>
                    <a:pt x="250" y="309"/>
                    <a:pt x="250" y="309"/>
                  </a:cubicBezTo>
                  <a:cubicBezTo>
                    <a:pt x="250" y="310"/>
                    <a:pt x="251" y="311"/>
                    <a:pt x="250" y="311"/>
                  </a:cubicBezTo>
                  <a:cubicBezTo>
                    <a:pt x="249" y="312"/>
                    <a:pt x="249" y="312"/>
                    <a:pt x="248" y="312"/>
                  </a:cubicBezTo>
                  <a:cubicBezTo>
                    <a:pt x="247" y="312"/>
                    <a:pt x="247" y="312"/>
                    <a:pt x="246" y="313"/>
                  </a:cubicBezTo>
                  <a:cubicBezTo>
                    <a:pt x="244" y="314"/>
                    <a:pt x="244" y="315"/>
                    <a:pt x="243" y="315"/>
                  </a:cubicBezTo>
                  <a:cubicBezTo>
                    <a:pt x="243" y="314"/>
                    <a:pt x="243" y="314"/>
                    <a:pt x="242" y="315"/>
                  </a:cubicBezTo>
                  <a:cubicBezTo>
                    <a:pt x="241" y="315"/>
                    <a:pt x="241" y="314"/>
                    <a:pt x="240" y="315"/>
                  </a:cubicBezTo>
                  <a:cubicBezTo>
                    <a:pt x="239" y="315"/>
                    <a:pt x="237" y="315"/>
                    <a:pt x="236" y="315"/>
                  </a:cubicBezTo>
                  <a:cubicBezTo>
                    <a:pt x="235" y="316"/>
                    <a:pt x="234" y="317"/>
                    <a:pt x="233" y="318"/>
                  </a:cubicBezTo>
                  <a:cubicBezTo>
                    <a:pt x="232" y="319"/>
                    <a:pt x="229" y="322"/>
                    <a:pt x="228" y="322"/>
                  </a:cubicBezTo>
                  <a:cubicBezTo>
                    <a:pt x="228" y="323"/>
                    <a:pt x="227" y="324"/>
                    <a:pt x="227" y="324"/>
                  </a:cubicBezTo>
                  <a:cubicBezTo>
                    <a:pt x="226" y="324"/>
                    <a:pt x="225" y="323"/>
                    <a:pt x="224" y="324"/>
                  </a:cubicBezTo>
                  <a:cubicBezTo>
                    <a:pt x="224" y="325"/>
                    <a:pt x="223" y="326"/>
                    <a:pt x="223" y="327"/>
                  </a:cubicBezTo>
                  <a:cubicBezTo>
                    <a:pt x="222" y="329"/>
                    <a:pt x="222" y="329"/>
                    <a:pt x="221" y="330"/>
                  </a:cubicBezTo>
                  <a:cubicBezTo>
                    <a:pt x="221" y="331"/>
                    <a:pt x="220" y="332"/>
                    <a:pt x="219" y="333"/>
                  </a:cubicBezTo>
                  <a:cubicBezTo>
                    <a:pt x="219" y="334"/>
                    <a:pt x="217" y="340"/>
                    <a:pt x="217" y="341"/>
                  </a:cubicBezTo>
                  <a:cubicBezTo>
                    <a:pt x="216" y="342"/>
                    <a:pt x="215" y="344"/>
                    <a:pt x="215" y="345"/>
                  </a:cubicBezTo>
                  <a:cubicBezTo>
                    <a:pt x="215" y="345"/>
                    <a:pt x="214" y="347"/>
                    <a:pt x="213" y="348"/>
                  </a:cubicBezTo>
                  <a:cubicBezTo>
                    <a:pt x="213" y="349"/>
                    <a:pt x="213" y="349"/>
                    <a:pt x="212" y="350"/>
                  </a:cubicBezTo>
                  <a:cubicBezTo>
                    <a:pt x="212" y="351"/>
                    <a:pt x="212" y="351"/>
                    <a:pt x="211" y="352"/>
                  </a:cubicBezTo>
                  <a:cubicBezTo>
                    <a:pt x="211" y="352"/>
                    <a:pt x="209" y="353"/>
                    <a:pt x="209" y="354"/>
                  </a:cubicBezTo>
                  <a:cubicBezTo>
                    <a:pt x="208" y="354"/>
                    <a:pt x="208" y="356"/>
                    <a:pt x="208" y="356"/>
                  </a:cubicBezTo>
                  <a:cubicBezTo>
                    <a:pt x="207" y="356"/>
                    <a:pt x="207" y="356"/>
                    <a:pt x="206" y="357"/>
                  </a:cubicBezTo>
                  <a:cubicBezTo>
                    <a:pt x="205" y="358"/>
                    <a:pt x="205" y="358"/>
                    <a:pt x="204" y="359"/>
                  </a:cubicBezTo>
                  <a:cubicBezTo>
                    <a:pt x="203" y="361"/>
                    <a:pt x="203" y="360"/>
                    <a:pt x="202" y="362"/>
                  </a:cubicBezTo>
                  <a:cubicBezTo>
                    <a:pt x="201" y="363"/>
                    <a:pt x="201" y="363"/>
                    <a:pt x="200" y="364"/>
                  </a:cubicBezTo>
                  <a:cubicBezTo>
                    <a:pt x="199" y="365"/>
                    <a:pt x="198" y="366"/>
                    <a:pt x="197" y="367"/>
                  </a:cubicBezTo>
                  <a:cubicBezTo>
                    <a:pt x="196" y="368"/>
                    <a:pt x="196" y="368"/>
                    <a:pt x="195" y="369"/>
                  </a:cubicBezTo>
                  <a:cubicBezTo>
                    <a:pt x="194" y="370"/>
                    <a:pt x="193" y="370"/>
                    <a:pt x="193" y="371"/>
                  </a:cubicBezTo>
                  <a:cubicBezTo>
                    <a:pt x="192" y="373"/>
                    <a:pt x="192" y="374"/>
                    <a:pt x="192" y="375"/>
                  </a:cubicBezTo>
                  <a:cubicBezTo>
                    <a:pt x="193" y="376"/>
                    <a:pt x="194" y="376"/>
                    <a:pt x="193" y="378"/>
                  </a:cubicBezTo>
                  <a:cubicBezTo>
                    <a:pt x="193" y="379"/>
                    <a:pt x="192" y="380"/>
                    <a:pt x="192" y="381"/>
                  </a:cubicBezTo>
                  <a:cubicBezTo>
                    <a:pt x="193" y="381"/>
                    <a:pt x="193" y="381"/>
                    <a:pt x="194" y="383"/>
                  </a:cubicBezTo>
                  <a:cubicBezTo>
                    <a:pt x="194" y="384"/>
                    <a:pt x="195" y="384"/>
                    <a:pt x="195" y="385"/>
                  </a:cubicBezTo>
                  <a:cubicBezTo>
                    <a:pt x="195" y="387"/>
                    <a:pt x="194" y="387"/>
                    <a:pt x="195" y="388"/>
                  </a:cubicBezTo>
                  <a:cubicBezTo>
                    <a:pt x="195" y="389"/>
                    <a:pt x="196" y="390"/>
                    <a:pt x="196" y="390"/>
                  </a:cubicBezTo>
                  <a:cubicBezTo>
                    <a:pt x="196" y="390"/>
                    <a:pt x="197" y="391"/>
                    <a:pt x="197" y="392"/>
                  </a:cubicBezTo>
                  <a:cubicBezTo>
                    <a:pt x="197" y="392"/>
                    <a:pt x="196" y="396"/>
                    <a:pt x="196" y="396"/>
                  </a:cubicBezTo>
                  <a:cubicBezTo>
                    <a:pt x="196" y="396"/>
                    <a:pt x="195" y="396"/>
                    <a:pt x="195" y="397"/>
                  </a:cubicBezTo>
                  <a:cubicBezTo>
                    <a:pt x="196" y="399"/>
                    <a:pt x="196" y="398"/>
                    <a:pt x="196" y="400"/>
                  </a:cubicBezTo>
                  <a:cubicBezTo>
                    <a:pt x="196" y="401"/>
                    <a:pt x="196" y="402"/>
                    <a:pt x="196" y="403"/>
                  </a:cubicBezTo>
                  <a:cubicBezTo>
                    <a:pt x="196" y="404"/>
                    <a:pt x="195" y="405"/>
                    <a:pt x="195" y="406"/>
                  </a:cubicBezTo>
                  <a:cubicBezTo>
                    <a:pt x="195" y="406"/>
                    <a:pt x="195" y="406"/>
                    <a:pt x="195" y="408"/>
                  </a:cubicBezTo>
                  <a:cubicBezTo>
                    <a:pt x="196" y="410"/>
                    <a:pt x="196" y="410"/>
                    <a:pt x="196" y="411"/>
                  </a:cubicBezTo>
                  <a:cubicBezTo>
                    <a:pt x="196" y="412"/>
                    <a:pt x="195" y="413"/>
                    <a:pt x="195" y="414"/>
                  </a:cubicBezTo>
                  <a:cubicBezTo>
                    <a:pt x="195" y="414"/>
                    <a:pt x="194" y="414"/>
                    <a:pt x="195" y="415"/>
                  </a:cubicBezTo>
                  <a:cubicBezTo>
                    <a:pt x="195" y="417"/>
                    <a:pt x="195" y="417"/>
                    <a:pt x="195" y="417"/>
                  </a:cubicBezTo>
                  <a:cubicBezTo>
                    <a:pt x="195" y="418"/>
                    <a:pt x="196" y="417"/>
                    <a:pt x="196" y="419"/>
                  </a:cubicBezTo>
                  <a:cubicBezTo>
                    <a:pt x="196" y="420"/>
                    <a:pt x="194" y="419"/>
                    <a:pt x="195" y="421"/>
                  </a:cubicBezTo>
                  <a:cubicBezTo>
                    <a:pt x="195" y="423"/>
                    <a:pt x="196" y="424"/>
                    <a:pt x="196" y="424"/>
                  </a:cubicBezTo>
                  <a:cubicBezTo>
                    <a:pt x="197" y="425"/>
                    <a:pt x="197" y="425"/>
                    <a:pt x="197" y="425"/>
                  </a:cubicBezTo>
                  <a:cubicBezTo>
                    <a:pt x="197" y="425"/>
                    <a:pt x="197" y="426"/>
                    <a:pt x="197" y="426"/>
                  </a:cubicBezTo>
                  <a:cubicBezTo>
                    <a:pt x="197" y="427"/>
                    <a:pt x="197" y="428"/>
                    <a:pt x="196" y="428"/>
                  </a:cubicBezTo>
                  <a:cubicBezTo>
                    <a:pt x="196" y="429"/>
                    <a:pt x="195" y="430"/>
                    <a:pt x="195" y="431"/>
                  </a:cubicBezTo>
                  <a:cubicBezTo>
                    <a:pt x="194" y="431"/>
                    <a:pt x="194" y="432"/>
                    <a:pt x="193" y="433"/>
                  </a:cubicBezTo>
                  <a:cubicBezTo>
                    <a:pt x="192" y="434"/>
                    <a:pt x="192" y="434"/>
                    <a:pt x="192" y="435"/>
                  </a:cubicBezTo>
                  <a:cubicBezTo>
                    <a:pt x="192" y="436"/>
                    <a:pt x="192" y="437"/>
                    <a:pt x="191" y="437"/>
                  </a:cubicBezTo>
                  <a:cubicBezTo>
                    <a:pt x="190" y="438"/>
                    <a:pt x="188" y="441"/>
                    <a:pt x="188" y="441"/>
                  </a:cubicBezTo>
                  <a:cubicBezTo>
                    <a:pt x="188" y="441"/>
                    <a:pt x="187" y="445"/>
                    <a:pt x="187" y="446"/>
                  </a:cubicBezTo>
                  <a:cubicBezTo>
                    <a:pt x="186" y="446"/>
                    <a:pt x="186" y="447"/>
                    <a:pt x="186" y="448"/>
                  </a:cubicBezTo>
                  <a:cubicBezTo>
                    <a:pt x="185" y="449"/>
                    <a:pt x="184" y="450"/>
                    <a:pt x="184" y="450"/>
                  </a:cubicBezTo>
                  <a:cubicBezTo>
                    <a:pt x="184" y="451"/>
                    <a:pt x="183" y="453"/>
                    <a:pt x="183" y="453"/>
                  </a:cubicBezTo>
                  <a:cubicBezTo>
                    <a:pt x="183" y="454"/>
                    <a:pt x="183" y="454"/>
                    <a:pt x="182" y="455"/>
                  </a:cubicBezTo>
                  <a:cubicBezTo>
                    <a:pt x="181" y="457"/>
                    <a:pt x="181" y="457"/>
                    <a:pt x="180" y="457"/>
                  </a:cubicBezTo>
                  <a:cubicBezTo>
                    <a:pt x="180" y="458"/>
                    <a:pt x="180" y="458"/>
                    <a:pt x="178" y="458"/>
                  </a:cubicBezTo>
                  <a:cubicBezTo>
                    <a:pt x="177" y="459"/>
                    <a:pt x="176" y="459"/>
                    <a:pt x="176" y="459"/>
                  </a:cubicBezTo>
                  <a:cubicBezTo>
                    <a:pt x="175" y="459"/>
                    <a:pt x="174" y="459"/>
                    <a:pt x="172" y="459"/>
                  </a:cubicBezTo>
                  <a:cubicBezTo>
                    <a:pt x="171" y="460"/>
                    <a:pt x="169" y="460"/>
                    <a:pt x="169" y="460"/>
                  </a:cubicBezTo>
                  <a:cubicBezTo>
                    <a:pt x="168" y="460"/>
                    <a:pt x="167" y="460"/>
                    <a:pt x="166" y="461"/>
                  </a:cubicBezTo>
                  <a:cubicBezTo>
                    <a:pt x="165" y="461"/>
                    <a:pt x="164" y="461"/>
                    <a:pt x="164" y="462"/>
                  </a:cubicBezTo>
                  <a:cubicBezTo>
                    <a:pt x="163" y="463"/>
                    <a:pt x="162" y="464"/>
                    <a:pt x="162" y="464"/>
                  </a:cubicBezTo>
                  <a:cubicBezTo>
                    <a:pt x="163" y="465"/>
                    <a:pt x="163" y="466"/>
                    <a:pt x="162" y="466"/>
                  </a:cubicBezTo>
                  <a:cubicBezTo>
                    <a:pt x="162" y="467"/>
                    <a:pt x="162" y="467"/>
                    <a:pt x="162" y="468"/>
                  </a:cubicBezTo>
                  <a:cubicBezTo>
                    <a:pt x="161" y="468"/>
                    <a:pt x="161" y="467"/>
                    <a:pt x="161" y="468"/>
                  </a:cubicBezTo>
                  <a:cubicBezTo>
                    <a:pt x="161" y="469"/>
                    <a:pt x="162" y="470"/>
                    <a:pt x="161" y="471"/>
                  </a:cubicBezTo>
                  <a:cubicBezTo>
                    <a:pt x="161" y="472"/>
                    <a:pt x="161" y="472"/>
                    <a:pt x="159" y="472"/>
                  </a:cubicBezTo>
                  <a:cubicBezTo>
                    <a:pt x="158" y="473"/>
                    <a:pt x="157" y="474"/>
                    <a:pt x="157" y="473"/>
                  </a:cubicBezTo>
                  <a:cubicBezTo>
                    <a:pt x="156" y="473"/>
                    <a:pt x="155" y="473"/>
                    <a:pt x="154" y="473"/>
                  </a:cubicBezTo>
                  <a:cubicBezTo>
                    <a:pt x="154" y="473"/>
                    <a:pt x="152" y="473"/>
                    <a:pt x="152" y="474"/>
                  </a:cubicBezTo>
                  <a:cubicBezTo>
                    <a:pt x="151" y="474"/>
                    <a:pt x="151" y="474"/>
                    <a:pt x="150" y="475"/>
                  </a:cubicBezTo>
                  <a:cubicBezTo>
                    <a:pt x="149" y="475"/>
                    <a:pt x="149" y="475"/>
                    <a:pt x="148" y="475"/>
                  </a:cubicBezTo>
                  <a:cubicBezTo>
                    <a:pt x="148" y="475"/>
                    <a:pt x="147" y="475"/>
                    <a:pt x="147" y="476"/>
                  </a:cubicBezTo>
                  <a:cubicBezTo>
                    <a:pt x="147" y="477"/>
                    <a:pt x="147" y="477"/>
                    <a:pt x="147" y="477"/>
                  </a:cubicBezTo>
                  <a:cubicBezTo>
                    <a:pt x="147" y="478"/>
                    <a:pt x="146" y="477"/>
                    <a:pt x="146" y="478"/>
                  </a:cubicBezTo>
                  <a:cubicBezTo>
                    <a:pt x="146" y="478"/>
                    <a:pt x="146" y="478"/>
                    <a:pt x="146" y="479"/>
                  </a:cubicBezTo>
                  <a:cubicBezTo>
                    <a:pt x="146" y="479"/>
                    <a:pt x="147" y="479"/>
                    <a:pt x="146" y="480"/>
                  </a:cubicBezTo>
                  <a:cubicBezTo>
                    <a:pt x="145" y="480"/>
                    <a:pt x="145" y="480"/>
                    <a:pt x="144" y="481"/>
                  </a:cubicBezTo>
                  <a:cubicBezTo>
                    <a:pt x="143" y="482"/>
                    <a:pt x="143" y="483"/>
                    <a:pt x="142" y="483"/>
                  </a:cubicBezTo>
                  <a:cubicBezTo>
                    <a:pt x="142" y="484"/>
                    <a:pt x="142" y="484"/>
                    <a:pt x="141" y="485"/>
                  </a:cubicBezTo>
                  <a:cubicBezTo>
                    <a:pt x="140" y="485"/>
                    <a:pt x="139" y="486"/>
                    <a:pt x="139" y="486"/>
                  </a:cubicBezTo>
                  <a:cubicBezTo>
                    <a:pt x="139" y="486"/>
                    <a:pt x="139" y="486"/>
                    <a:pt x="139" y="487"/>
                  </a:cubicBezTo>
                  <a:cubicBezTo>
                    <a:pt x="138" y="487"/>
                    <a:pt x="138" y="488"/>
                    <a:pt x="137" y="488"/>
                  </a:cubicBezTo>
                  <a:cubicBezTo>
                    <a:pt x="137" y="489"/>
                    <a:pt x="137" y="488"/>
                    <a:pt x="137" y="489"/>
                  </a:cubicBezTo>
                  <a:cubicBezTo>
                    <a:pt x="137" y="490"/>
                    <a:pt x="137" y="490"/>
                    <a:pt x="136" y="490"/>
                  </a:cubicBezTo>
                  <a:cubicBezTo>
                    <a:pt x="136" y="491"/>
                    <a:pt x="135" y="491"/>
                    <a:pt x="135" y="492"/>
                  </a:cubicBezTo>
                  <a:cubicBezTo>
                    <a:pt x="134" y="492"/>
                    <a:pt x="133" y="492"/>
                    <a:pt x="133" y="493"/>
                  </a:cubicBezTo>
                  <a:cubicBezTo>
                    <a:pt x="133" y="493"/>
                    <a:pt x="133" y="494"/>
                    <a:pt x="133" y="495"/>
                  </a:cubicBezTo>
                  <a:cubicBezTo>
                    <a:pt x="132" y="496"/>
                    <a:pt x="131" y="496"/>
                    <a:pt x="131" y="497"/>
                  </a:cubicBezTo>
                  <a:cubicBezTo>
                    <a:pt x="131" y="497"/>
                    <a:pt x="131" y="498"/>
                    <a:pt x="131" y="498"/>
                  </a:cubicBezTo>
                  <a:cubicBezTo>
                    <a:pt x="131" y="499"/>
                    <a:pt x="131" y="499"/>
                    <a:pt x="130" y="500"/>
                  </a:cubicBezTo>
                  <a:cubicBezTo>
                    <a:pt x="129" y="500"/>
                    <a:pt x="129" y="501"/>
                    <a:pt x="128" y="501"/>
                  </a:cubicBezTo>
                  <a:cubicBezTo>
                    <a:pt x="127" y="501"/>
                    <a:pt x="126" y="501"/>
                    <a:pt x="125" y="502"/>
                  </a:cubicBezTo>
                  <a:cubicBezTo>
                    <a:pt x="125" y="502"/>
                    <a:pt x="125" y="502"/>
                    <a:pt x="124" y="503"/>
                  </a:cubicBezTo>
                  <a:cubicBezTo>
                    <a:pt x="123" y="504"/>
                    <a:pt x="123" y="503"/>
                    <a:pt x="122" y="504"/>
                  </a:cubicBezTo>
                  <a:cubicBezTo>
                    <a:pt x="121" y="505"/>
                    <a:pt x="120" y="505"/>
                    <a:pt x="120" y="505"/>
                  </a:cubicBezTo>
                  <a:cubicBezTo>
                    <a:pt x="119" y="504"/>
                    <a:pt x="119" y="504"/>
                    <a:pt x="119" y="504"/>
                  </a:cubicBezTo>
                  <a:cubicBezTo>
                    <a:pt x="119" y="504"/>
                    <a:pt x="118" y="504"/>
                    <a:pt x="118" y="504"/>
                  </a:cubicBezTo>
                  <a:cubicBezTo>
                    <a:pt x="117" y="504"/>
                    <a:pt x="117" y="503"/>
                    <a:pt x="117" y="503"/>
                  </a:cubicBezTo>
                  <a:cubicBezTo>
                    <a:pt x="117" y="503"/>
                    <a:pt x="117" y="502"/>
                    <a:pt x="117" y="502"/>
                  </a:cubicBezTo>
                  <a:cubicBezTo>
                    <a:pt x="116" y="502"/>
                    <a:pt x="116" y="502"/>
                    <a:pt x="115" y="502"/>
                  </a:cubicBezTo>
                  <a:cubicBezTo>
                    <a:pt x="114" y="502"/>
                    <a:pt x="114" y="502"/>
                    <a:pt x="114" y="502"/>
                  </a:cubicBezTo>
                  <a:cubicBezTo>
                    <a:pt x="113" y="502"/>
                    <a:pt x="113" y="501"/>
                    <a:pt x="113" y="501"/>
                  </a:cubicBezTo>
                  <a:cubicBezTo>
                    <a:pt x="113" y="501"/>
                    <a:pt x="113" y="501"/>
                    <a:pt x="112" y="501"/>
                  </a:cubicBezTo>
                  <a:cubicBezTo>
                    <a:pt x="112" y="502"/>
                    <a:pt x="111" y="503"/>
                    <a:pt x="111" y="503"/>
                  </a:cubicBezTo>
                  <a:cubicBezTo>
                    <a:pt x="111" y="503"/>
                    <a:pt x="111" y="503"/>
                    <a:pt x="110" y="503"/>
                  </a:cubicBezTo>
                  <a:cubicBezTo>
                    <a:pt x="110" y="503"/>
                    <a:pt x="109" y="503"/>
                    <a:pt x="109" y="503"/>
                  </a:cubicBezTo>
                  <a:cubicBezTo>
                    <a:pt x="109" y="502"/>
                    <a:pt x="109" y="502"/>
                    <a:pt x="109" y="502"/>
                  </a:cubicBezTo>
                  <a:cubicBezTo>
                    <a:pt x="109" y="502"/>
                    <a:pt x="109" y="501"/>
                    <a:pt x="108" y="501"/>
                  </a:cubicBezTo>
                  <a:cubicBezTo>
                    <a:pt x="108" y="500"/>
                    <a:pt x="108" y="500"/>
                    <a:pt x="108" y="499"/>
                  </a:cubicBezTo>
                  <a:cubicBezTo>
                    <a:pt x="108" y="498"/>
                    <a:pt x="108" y="499"/>
                    <a:pt x="109" y="498"/>
                  </a:cubicBezTo>
                  <a:cubicBezTo>
                    <a:pt x="109" y="498"/>
                    <a:pt x="109" y="498"/>
                    <a:pt x="109" y="497"/>
                  </a:cubicBezTo>
                  <a:cubicBezTo>
                    <a:pt x="109" y="496"/>
                    <a:pt x="108" y="496"/>
                    <a:pt x="108" y="495"/>
                  </a:cubicBezTo>
                  <a:cubicBezTo>
                    <a:pt x="108" y="495"/>
                    <a:pt x="109" y="495"/>
                    <a:pt x="109" y="494"/>
                  </a:cubicBezTo>
                  <a:cubicBezTo>
                    <a:pt x="109" y="494"/>
                    <a:pt x="109" y="492"/>
                    <a:pt x="109" y="492"/>
                  </a:cubicBezTo>
                  <a:cubicBezTo>
                    <a:pt x="109" y="492"/>
                    <a:pt x="109" y="491"/>
                    <a:pt x="109" y="491"/>
                  </a:cubicBezTo>
                  <a:cubicBezTo>
                    <a:pt x="108" y="491"/>
                    <a:pt x="107" y="490"/>
                    <a:pt x="107" y="490"/>
                  </a:cubicBezTo>
                  <a:cubicBezTo>
                    <a:pt x="107" y="489"/>
                    <a:pt x="107" y="489"/>
                    <a:pt x="107" y="488"/>
                  </a:cubicBezTo>
                  <a:cubicBezTo>
                    <a:pt x="107" y="488"/>
                    <a:pt x="106" y="487"/>
                    <a:pt x="106" y="487"/>
                  </a:cubicBezTo>
                  <a:cubicBezTo>
                    <a:pt x="106" y="487"/>
                    <a:pt x="106" y="486"/>
                    <a:pt x="107" y="486"/>
                  </a:cubicBezTo>
                  <a:cubicBezTo>
                    <a:pt x="107" y="486"/>
                    <a:pt x="108" y="486"/>
                    <a:pt x="108" y="485"/>
                  </a:cubicBezTo>
                  <a:cubicBezTo>
                    <a:pt x="108" y="485"/>
                    <a:pt x="108" y="485"/>
                    <a:pt x="108" y="485"/>
                  </a:cubicBezTo>
                  <a:cubicBezTo>
                    <a:pt x="109" y="485"/>
                    <a:pt x="110" y="485"/>
                    <a:pt x="110" y="485"/>
                  </a:cubicBezTo>
                  <a:cubicBezTo>
                    <a:pt x="110" y="485"/>
                    <a:pt x="110" y="484"/>
                    <a:pt x="110" y="484"/>
                  </a:cubicBezTo>
                  <a:cubicBezTo>
                    <a:pt x="110" y="483"/>
                    <a:pt x="111" y="482"/>
                    <a:pt x="111" y="482"/>
                  </a:cubicBezTo>
                  <a:cubicBezTo>
                    <a:pt x="112" y="482"/>
                    <a:pt x="112" y="481"/>
                    <a:pt x="112" y="481"/>
                  </a:cubicBezTo>
                  <a:cubicBezTo>
                    <a:pt x="112" y="481"/>
                    <a:pt x="112" y="481"/>
                    <a:pt x="111" y="480"/>
                  </a:cubicBezTo>
                  <a:cubicBezTo>
                    <a:pt x="110" y="479"/>
                    <a:pt x="109" y="479"/>
                    <a:pt x="108" y="478"/>
                  </a:cubicBezTo>
                  <a:cubicBezTo>
                    <a:pt x="108" y="478"/>
                    <a:pt x="107" y="477"/>
                    <a:pt x="108" y="477"/>
                  </a:cubicBezTo>
                  <a:cubicBezTo>
                    <a:pt x="108" y="476"/>
                    <a:pt x="108" y="476"/>
                    <a:pt x="108" y="476"/>
                  </a:cubicBezTo>
                  <a:cubicBezTo>
                    <a:pt x="108" y="475"/>
                    <a:pt x="108" y="476"/>
                    <a:pt x="108" y="475"/>
                  </a:cubicBezTo>
                  <a:cubicBezTo>
                    <a:pt x="109" y="475"/>
                    <a:pt x="109" y="475"/>
                    <a:pt x="109" y="474"/>
                  </a:cubicBezTo>
                  <a:cubicBezTo>
                    <a:pt x="109" y="473"/>
                    <a:pt x="108" y="473"/>
                    <a:pt x="108" y="473"/>
                  </a:cubicBezTo>
                  <a:cubicBezTo>
                    <a:pt x="107" y="473"/>
                    <a:pt x="106" y="474"/>
                    <a:pt x="106" y="474"/>
                  </a:cubicBezTo>
                  <a:cubicBezTo>
                    <a:pt x="106" y="475"/>
                    <a:pt x="106" y="475"/>
                    <a:pt x="106" y="475"/>
                  </a:cubicBezTo>
                  <a:cubicBezTo>
                    <a:pt x="104" y="475"/>
                    <a:pt x="104" y="475"/>
                    <a:pt x="104" y="475"/>
                  </a:cubicBezTo>
                  <a:cubicBezTo>
                    <a:pt x="104" y="475"/>
                    <a:pt x="103" y="476"/>
                    <a:pt x="103" y="476"/>
                  </a:cubicBezTo>
                  <a:cubicBezTo>
                    <a:pt x="103" y="476"/>
                    <a:pt x="103" y="475"/>
                    <a:pt x="103" y="475"/>
                  </a:cubicBezTo>
                  <a:cubicBezTo>
                    <a:pt x="102" y="476"/>
                    <a:pt x="101" y="477"/>
                    <a:pt x="101" y="477"/>
                  </a:cubicBezTo>
                  <a:cubicBezTo>
                    <a:pt x="101" y="477"/>
                    <a:pt x="101" y="477"/>
                    <a:pt x="101" y="477"/>
                  </a:cubicBezTo>
                  <a:cubicBezTo>
                    <a:pt x="101" y="477"/>
                    <a:pt x="100" y="478"/>
                    <a:pt x="100" y="478"/>
                  </a:cubicBezTo>
                  <a:cubicBezTo>
                    <a:pt x="99" y="478"/>
                    <a:pt x="99" y="477"/>
                    <a:pt x="99" y="478"/>
                  </a:cubicBezTo>
                  <a:cubicBezTo>
                    <a:pt x="99" y="479"/>
                    <a:pt x="98" y="479"/>
                    <a:pt x="98" y="479"/>
                  </a:cubicBezTo>
                  <a:cubicBezTo>
                    <a:pt x="98" y="479"/>
                    <a:pt x="98" y="478"/>
                    <a:pt x="98" y="479"/>
                  </a:cubicBezTo>
                  <a:cubicBezTo>
                    <a:pt x="98" y="479"/>
                    <a:pt x="98" y="479"/>
                    <a:pt x="97" y="479"/>
                  </a:cubicBezTo>
                  <a:cubicBezTo>
                    <a:pt x="97" y="479"/>
                    <a:pt x="96" y="479"/>
                    <a:pt x="96" y="479"/>
                  </a:cubicBezTo>
                  <a:cubicBezTo>
                    <a:pt x="95" y="479"/>
                    <a:pt x="95" y="479"/>
                    <a:pt x="95" y="479"/>
                  </a:cubicBezTo>
                  <a:cubicBezTo>
                    <a:pt x="94" y="480"/>
                    <a:pt x="94" y="480"/>
                    <a:pt x="94" y="480"/>
                  </a:cubicBezTo>
                  <a:cubicBezTo>
                    <a:pt x="93" y="480"/>
                    <a:pt x="93" y="480"/>
                    <a:pt x="93" y="480"/>
                  </a:cubicBezTo>
                  <a:cubicBezTo>
                    <a:pt x="93" y="480"/>
                    <a:pt x="92" y="480"/>
                    <a:pt x="92" y="480"/>
                  </a:cubicBezTo>
                  <a:cubicBezTo>
                    <a:pt x="91" y="480"/>
                    <a:pt x="91" y="480"/>
                    <a:pt x="90" y="480"/>
                  </a:cubicBezTo>
                  <a:cubicBezTo>
                    <a:pt x="90" y="480"/>
                    <a:pt x="90" y="480"/>
                    <a:pt x="90" y="481"/>
                  </a:cubicBezTo>
                  <a:cubicBezTo>
                    <a:pt x="89" y="482"/>
                    <a:pt x="89" y="481"/>
                    <a:pt x="89" y="482"/>
                  </a:cubicBezTo>
                  <a:cubicBezTo>
                    <a:pt x="88" y="483"/>
                    <a:pt x="88" y="483"/>
                    <a:pt x="88" y="483"/>
                  </a:cubicBezTo>
                  <a:cubicBezTo>
                    <a:pt x="87" y="484"/>
                    <a:pt x="86" y="483"/>
                    <a:pt x="86" y="484"/>
                  </a:cubicBezTo>
                  <a:cubicBezTo>
                    <a:pt x="86" y="484"/>
                    <a:pt x="86" y="485"/>
                    <a:pt x="86" y="485"/>
                  </a:cubicBezTo>
                  <a:cubicBezTo>
                    <a:pt x="86" y="485"/>
                    <a:pt x="87" y="485"/>
                    <a:pt x="86" y="485"/>
                  </a:cubicBezTo>
                  <a:cubicBezTo>
                    <a:pt x="85" y="485"/>
                    <a:pt x="85" y="485"/>
                    <a:pt x="85" y="485"/>
                  </a:cubicBezTo>
                  <a:cubicBezTo>
                    <a:pt x="84" y="485"/>
                    <a:pt x="85" y="484"/>
                    <a:pt x="84" y="484"/>
                  </a:cubicBezTo>
                  <a:cubicBezTo>
                    <a:pt x="83" y="484"/>
                    <a:pt x="83" y="484"/>
                    <a:pt x="83" y="484"/>
                  </a:cubicBezTo>
                  <a:cubicBezTo>
                    <a:pt x="83" y="484"/>
                    <a:pt x="82" y="484"/>
                    <a:pt x="82" y="484"/>
                  </a:cubicBezTo>
                  <a:cubicBezTo>
                    <a:pt x="82" y="484"/>
                    <a:pt x="82" y="484"/>
                    <a:pt x="82" y="483"/>
                  </a:cubicBezTo>
                  <a:cubicBezTo>
                    <a:pt x="82" y="483"/>
                    <a:pt x="82" y="483"/>
                    <a:pt x="82" y="483"/>
                  </a:cubicBezTo>
                  <a:cubicBezTo>
                    <a:pt x="81" y="482"/>
                    <a:pt x="81" y="482"/>
                    <a:pt x="81" y="482"/>
                  </a:cubicBezTo>
                  <a:cubicBezTo>
                    <a:pt x="81" y="482"/>
                    <a:pt x="81" y="481"/>
                    <a:pt x="81" y="481"/>
                  </a:cubicBezTo>
                  <a:cubicBezTo>
                    <a:pt x="81" y="481"/>
                    <a:pt x="81" y="481"/>
                    <a:pt x="80" y="480"/>
                  </a:cubicBezTo>
                  <a:cubicBezTo>
                    <a:pt x="80" y="480"/>
                    <a:pt x="80" y="480"/>
                    <a:pt x="79" y="480"/>
                  </a:cubicBezTo>
                  <a:cubicBezTo>
                    <a:pt x="79" y="480"/>
                    <a:pt x="78" y="480"/>
                    <a:pt x="77" y="481"/>
                  </a:cubicBezTo>
                  <a:cubicBezTo>
                    <a:pt x="77" y="481"/>
                    <a:pt x="77" y="481"/>
                    <a:pt x="77" y="482"/>
                  </a:cubicBezTo>
                  <a:cubicBezTo>
                    <a:pt x="76" y="482"/>
                    <a:pt x="76" y="481"/>
                    <a:pt x="75" y="482"/>
                  </a:cubicBezTo>
                  <a:cubicBezTo>
                    <a:pt x="75" y="482"/>
                    <a:pt x="75" y="482"/>
                    <a:pt x="75" y="483"/>
                  </a:cubicBezTo>
                  <a:cubicBezTo>
                    <a:pt x="75" y="484"/>
                    <a:pt x="76" y="484"/>
                    <a:pt x="76" y="484"/>
                  </a:cubicBezTo>
                  <a:cubicBezTo>
                    <a:pt x="76" y="485"/>
                    <a:pt x="76" y="485"/>
                    <a:pt x="76" y="485"/>
                  </a:cubicBezTo>
                  <a:cubicBezTo>
                    <a:pt x="75" y="486"/>
                    <a:pt x="75" y="486"/>
                    <a:pt x="75" y="486"/>
                  </a:cubicBezTo>
                  <a:cubicBezTo>
                    <a:pt x="75" y="487"/>
                    <a:pt x="76" y="487"/>
                    <a:pt x="75" y="487"/>
                  </a:cubicBezTo>
                  <a:cubicBezTo>
                    <a:pt x="75" y="488"/>
                    <a:pt x="75" y="488"/>
                    <a:pt x="75" y="489"/>
                  </a:cubicBezTo>
                  <a:cubicBezTo>
                    <a:pt x="75" y="489"/>
                    <a:pt x="76" y="489"/>
                    <a:pt x="75" y="490"/>
                  </a:cubicBezTo>
                  <a:cubicBezTo>
                    <a:pt x="75" y="490"/>
                    <a:pt x="74" y="490"/>
                    <a:pt x="74" y="490"/>
                  </a:cubicBezTo>
                  <a:cubicBezTo>
                    <a:pt x="74" y="491"/>
                    <a:pt x="75" y="491"/>
                    <a:pt x="74" y="491"/>
                  </a:cubicBezTo>
                  <a:cubicBezTo>
                    <a:pt x="74" y="491"/>
                    <a:pt x="73" y="490"/>
                    <a:pt x="74" y="491"/>
                  </a:cubicBezTo>
                  <a:cubicBezTo>
                    <a:pt x="74" y="492"/>
                    <a:pt x="73" y="492"/>
                    <a:pt x="74" y="493"/>
                  </a:cubicBezTo>
                  <a:cubicBezTo>
                    <a:pt x="74" y="493"/>
                    <a:pt x="75" y="492"/>
                    <a:pt x="75" y="493"/>
                  </a:cubicBezTo>
                  <a:cubicBezTo>
                    <a:pt x="75" y="494"/>
                    <a:pt x="75" y="493"/>
                    <a:pt x="75" y="494"/>
                  </a:cubicBezTo>
                  <a:cubicBezTo>
                    <a:pt x="75" y="495"/>
                    <a:pt x="75" y="495"/>
                    <a:pt x="74" y="495"/>
                  </a:cubicBezTo>
                  <a:cubicBezTo>
                    <a:pt x="74" y="494"/>
                    <a:pt x="73" y="494"/>
                    <a:pt x="73" y="494"/>
                  </a:cubicBezTo>
                  <a:cubicBezTo>
                    <a:pt x="73" y="495"/>
                    <a:pt x="73" y="495"/>
                    <a:pt x="73" y="495"/>
                  </a:cubicBezTo>
                  <a:cubicBezTo>
                    <a:pt x="73" y="495"/>
                    <a:pt x="74" y="496"/>
                    <a:pt x="74" y="496"/>
                  </a:cubicBezTo>
                  <a:cubicBezTo>
                    <a:pt x="73" y="497"/>
                    <a:pt x="73" y="497"/>
                    <a:pt x="73" y="497"/>
                  </a:cubicBezTo>
                  <a:cubicBezTo>
                    <a:pt x="73" y="497"/>
                    <a:pt x="72" y="497"/>
                    <a:pt x="72" y="497"/>
                  </a:cubicBezTo>
                  <a:cubicBezTo>
                    <a:pt x="71" y="496"/>
                    <a:pt x="72" y="495"/>
                    <a:pt x="71" y="495"/>
                  </a:cubicBezTo>
                  <a:cubicBezTo>
                    <a:pt x="70" y="495"/>
                    <a:pt x="70" y="495"/>
                    <a:pt x="70" y="496"/>
                  </a:cubicBezTo>
                  <a:cubicBezTo>
                    <a:pt x="70" y="496"/>
                    <a:pt x="70" y="497"/>
                    <a:pt x="70" y="497"/>
                  </a:cubicBezTo>
                  <a:cubicBezTo>
                    <a:pt x="70" y="497"/>
                    <a:pt x="71" y="498"/>
                    <a:pt x="70" y="498"/>
                  </a:cubicBezTo>
                  <a:cubicBezTo>
                    <a:pt x="70" y="499"/>
                    <a:pt x="69" y="499"/>
                    <a:pt x="69" y="499"/>
                  </a:cubicBezTo>
                  <a:cubicBezTo>
                    <a:pt x="69" y="499"/>
                    <a:pt x="69" y="499"/>
                    <a:pt x="68" y="499"/>
                  </a:cubicBezTo>
                  <a:cubicBezTo>
                    <a:pt x="68" y="499"/>
                    <a:pt x="67" y="498"/>
                    <a:pt x="67" y="498"/>
                  </a:cubicBezTo>
                  <a:cubicBezTo>
                    <a:pt x="67" y="497"/>
                    <a:pt x="67" y="497"/>
                    <a:pt x="67" y="497"/>
                  </a:cubicBezTo>
                  <a:cubicBezTo>
                    <a:pt x="66" y="497"/>
                    <a:pt x="66" y="496"/>
                    <a:pt x="65" y="496"/>
                  </a:cubicBezTo>
                  <a:cubicBezTo>
                    <a:pt x="65" y="496"/>
                    <a:pt x="65" y="497"/>
                    <a:pt x="65" y="497"/>
                  </a:cubicBezTo>
                  <a:cubicBezTo>
                    <a:pt x="64" y="498"/>
                    <a:pt x="65" y="497"/>
                    <a:pt x="64" y="498"/>
                  </a:cubicBezTo>
                  <a:cubicBezTo>
                    <a:pt x="63" y="499"/>
                    <a:pt x="63" y="499"/>
                    <a:pt x="63" y="500"/>
                  </a:cubicBezTo>
                  <a:cubicBezTo>
                    <a:pt x="63" y="500"/>
                    <a:pt x="63" y="501"/>
                    <a:pt x="63" y="501"/>
                  </a:cubicBezTo>
                  <a:cubicBezTo>
                    <a:pt x="62" y="501"/>
                    <a:pt x="62" y="501"/>
                    <a:pt x="62" y="501"/>
                  </a:cubicBezTo>
                  <a:cubicBezTo>
                    <a:pt x="61" y="502"/>
                    <a:pt x="60" y="502"/>
                    <a:pt x="60" y="502"/>
                  </a:cubicBezTo>
                  <a:cubicBezTo>
                    <a:pt x="60" y="502"/>
                    <a:pt x="60" y="502"/>
                    <a:pt x="60" y="503"/>
                  </a:cubicBezTo>
                  <a:cubicBezTo>
                    <a:pt x="61" y="504"/>
                    <a:pt x="61" y="503"/>
                    <a:pt x="61" y="504"/>
                  </a:cubicBezTo>
                  <a:cubicBezTo>
                    <a:pt x="61" y="504"/>
                    <a:pt x="60" y="504"/>
                    <a:pt x="60" y="504"/>
                  </a:cubicBezTo>
                  <a:cubicBezTo>
                    <a:pt x="59" y="504"/>
                    <a:pt x="59" y="503"/>
                    <a:pt x="59" y="502"/>
                  </a:cubicBezTo>
                  <a:cubicBezTo>
                    <a:pt x="59" y="502"/>
                    <a:pt x="58" y="502"/>
                    <a:pt x="58" y="501"/>
                  </a:cubicBezTo>
                  <a:cubicBezTo>
                    <a:pt x="58" y="501"/>
                    <a:pt x="58" y="501"/>
                    <a:pt x="58" y="501"/>
                  </a:cubicBezTo>
                  <a:cubicBezTo>
                    <a:pt x="58" y="500"/>
                    <a:pt x="58" y="500"/>
                    <a:pt x="58" y="500"/>
                  </a:cubicBezTo>
                  <a:cubicBezTo>
                    <a:pt x="58" y="499"/>
                    <a:pt x="59" y="498"/>
                    <a:pt x="58" y="498"/>
                  </a:cubicBezTo>
                  <a:cubicBezTo>
                    <a:pt x="57" y="498"/>
                    <a:pt x="55" y="498"/>
                    <a:pt x="55" y="498"/>
                  </a:cubicBezTo>
                  <a:cubicBezTo>
                    <a:pt x="53" y="497"/>
                    <a:pt x="53" y="497"/>
                    <a:pt x="53" y="497"/>
                  </a:cubicBezTo>
                  <a:cubicBezTo>
                    <a:pt x="53" y="497"/>
                    <a:pt x="51" y="495"/>
                    <a:pt x="50" y="494"/>
                  </a:cubicBezTo>
                  <a:cubicBezTo>
                    <a:pt x="50" y="494"/>
                    <a:pt x="49" y="492"/>
                    <a:pt x="49" y="492"/>
                  </a:cubicBezTo>
                  <a:cubicBezTo>
                    <a:pt x="49" y="492"/>
                    <a:pt x="49" y="492"/>
                    <a:pt x="48" y="491"/>
                  </a:cubicBezTo>
                  <a:cubicBezTo>
                    <a:pt x="48" y="490"/>
                    <a:pt x="47" y="489"/>
                    <a:pt x="47" y="489"/>
                  </a:cubicBezTo>
                  <a:cubicBezTo>
                    <a:pt x="46" y="488"/>
                    <a:pt x="46" y="488"/>
                    <a:pt x="46" y="488"/>
                  </a:cubicBezTo>
                  <a:cubicBezTo>
                    <a:pt x="45" y="489"/>
                    <a:pt x="45" y="489"/>
                    <a:pt x="45" y="490"/>
                  </a:cubicBezTo>
                  <a:cubicBezTo>
                    <a:pt x="44" y="490"/>
                    <a:pt x="45" y="492"/>
                    <a:pt x="45" y="492"/>
                  </a:cubicBezTo>
                  <a:cubicBezTo>
                    <a:pt x="45" y="493"/>
                    <a:pt x="45" y="493"/>
                    <a:pt x="45" y="493"/>
                  </a:cubicBezTo>
                  <a:cubicBezTo>
                    <a:pt x="44" y="494"/>
                    <a:pt x="44" y="494"/>
                    <a:pt x="44" y="494"/>
                  </a:cubicBezTo>
                  <a:cubicBezTo>
                    <a:pt x="44" y="494"/>
                    <a:pt x="43" y="494"/>
                    <a:pt x="43" y="493"/>
                  </a:cubicBezTo>
                  <a:cubicBezTo>
                    <a:pt x="42" y="493"/>
                    <a:pt x="42" y="492"/>
                    <a:pt x="42" y="493"/>
                  </a:cubicBezTo>
                  <a:cubicBezTo>
                    <a:pt x="42" y="493"/>
                    <a:pt x="42" y="493"/>
                    <a:pt x="42" y="494"/>
                  </a:cubicBezTo>
                  <a:cubicBezTo>
                    <a:pt x="42" y="494"/>
                    <a:pt x="41" y="494"/>
                    <a:pt x="40" y="494"/>
                  </a:cubicBezTo>
                  <a:cubicBezTo>
                    <a:pt x="40" y="494"/>
                    <a:pt x="40" y="494"/>
                    <a:pt x="39" y="494"/>
                  </a:cubicBezTo>
                  <a:cubicBezTo>
                    <a:pt x="39" y="494"/>
                    <a:pt x="39" y="495"/>
                    <a:pt x="39" y="495"/>
                  </a:cubicBezTo>
                  <a:cubicBezTo>
                    <a:pt x="38" y="495"/>
                    <a:pt x="39" y="495"/>
                    <a:pt x="38" y="495"/>
                  </a:cubicBezTo>
                  <a:cubicBezTo>
                    <a:pt x="38" y="495"/>
                    <a:pt x="38" y="495"/>
                    <a:pt x="37" y="495"/>
                  </a:cubicBezTo>
                  <a:cubicBezTo>
                    <a:pt x="37" y="495"/>
                    <a:pt x="37" y="495"/>
                    <a:pt x="37" y="495"/>
                  </a:cubicBezTo>
                  <a:cubicBezTo>
                    <a:pt x="37" y="496"/>
                    <a:pt x="36" y="496"/>
                    <a:pt x="36" y="496"/>
                  </a:cubicBezTo>
                  <a:cubicBezTo>
                    <a:pt x="36" y="496"/>
                    <a:pt x="36" y="496"/>
                    <a:pt x="36" y="496"/>
                  </a:cubicBezTo>
                  <a:cubicBezTo>
                    <a:pt x="35" y="496"/>
                    <a:pt x="36" y="496"/>
                    <a:pt x="35" y="496"/>
                  </a:cubicBezTo>
                  <a:cubicBezTo>
                    <a:pt x="34" y="496"/>
                    <a:pt x="34" y="496"/>
                    <a:pt x="34" y="497"/>
                  </a:cubicBezTo>
                  <a:cubicBezTo>
                    <a:pt x="33" y="497"/>
                    <a:pt x="34" y="498"/>
                    <a:pt x="33" y="497"/>
                  </a:cubicBezTo>
                  <a:cubicBezTo>
                    <a:pt x="32" y="497"/>
                    <a:pt x="33" y="496"/>
                    <a:pt x="32" y="497"/>
                  </a:cubicBezTo>
                  <a:cubicBezTo>
                    <a:pt x="32" y="498"/>
                    <a:pt x="32" y="498"/>
                    <a:pt x="32" y="498"/>
                  </a:cubicBezTo>
                  <a:cubicBezTo>
                    <a:pt x="32" y="498"/>
                    <a:pt x="31" y="499"/>
                    <a:pt x="31" y="499"/>
                  </a:cubicBezTo>
                  <a:cubicBezTo>
                    <a:pt x="31" y="500"/>
                    <a:pt x="31" y="500"/>
                    <a:pt x="31" y="500"/>
                  </a:cubicBezTo>
                  <a:cubicBezTo>
                    <a:pt x="31" y="500"/>
                    <a:pt x="31" y="501"/>
                    <a:pt x="31" y="501"/>
                  </a:cubicBezTo>
                  <a:cubicBezTo>
                    <a:pt x="31" y="501"/>
                    <a:pt x="31" y="501"/>
                    <a:pt x="31" y="501"/>
                  </a:cubicBezTo>
                  <a:cubicBezTo>
                    <a:pt x="31" y="501"/>
                    <a:pt x="31" y="501"/>
                    <a:pt x="30" y="502"/>
                  </a:cubicBezTo>
                  <a:cubicBezTo>
                    <a:pt x="30" y="502"/>
                    <a:pt x="29" y="502"/>
                    <a:pt x="29" y="502"/>
                  </a:cubicBezTo>
                  <a:cubicBezTo>
                    <a:pt x="29" y="502"/>
                    <a:pt x="29" y="503"/>
                    <a:pt x="28" y="503"/>
                  </a:cubicBezTo>
                  <a:cubicBezTo>
                    <a:pt x="28" y="503"/>
                    <a:pt x="28" y="502"/>
                    <a:pt x="28" y="503"/>
                  </a:cubicBezTo>
                  <a:cubicBezTo>
                    <a:pt x="27" y="504"/>
                    <a:pt x="27" y="503"/>
                    <a:pt x="27" y="504"/>
                  </a:cubicBezTo>
                  <a:cubicBezTo>
                    <a:pt x="26" y="505"/>
                    <a:pt x="26" y="506"/>
                    <a:pt x="26" y="506"/>
                  </a:cubicBezTo>
                  <a:cubicBezTo>
                    <a:pt x="26" y="506"/>
                    <a:pt x="26" y="506"/>
                    <a:pt x="26" y="506"/>
                  </a:cubicBezTo>
                  <a:cubicBezTo>
                    <a:pt x="25" y="506"/>
                    <a:pt x="25" y="507"/>
                    <a:pt x="25" y="506"/>
                  </a:cubicBezTo>
                  <a:cubicBezTo>
                    <a:pt x="24" y="506"/>
                    <a:pt x="24" y="506"/>
                    <a:pt x="23" y="506"/>
                  </a:cubicBezTo>
                  <a:cubicBezTo>
                    <a:pt x="23" y="506"/>
                    <a:pt x="22" y="506"/>
                    <a:pt x="22" y="506"/>
                  </a:cubicBezTo>
                  <a:cubicBezTo>
                    <a:pt x="21" y="507"/>
                    <a:pt x="22" y="506"/>
                    <a:pt x="21" y="508"/>
                  </a:cubicBezTo>
                  <a:cubicBezTo>
                    <a:pt x="21" y="509"/>
                    <a:pt x="22" y="509"/>
                    <a:pt x="21" y="509"/>
                  </a:cubicBezTo>
                  <a:cubicBezTo>
                    <a:pt x="20" y="510"/>
                    <a:pt x="20" y="511"/>
                    <a:pt x="19" y="511"/>
                  </a:cubicBezTo>
                  <a:cubicBezTo>
                    <a:pt x="19" y="511"/>
                    <a:pt x="19" y="511"/>
                    <a:pt x="18" y="511"/>
                  </a:cubicBezTo>
                  <a:cubicBezTo>
                    <a:pt x="17" y="511"/>
                    <a:pt x="16" y="511"/>
                    <a:pt x="15" y="511"/>
                  </a:cubicBezTo>
                  <a:cubicBezTo>
                    <a:pt x="15" y="512"/>
                    <a:pt x="14" y="512"/>
                    <a:pt x="14" y="512"/>
                  </a:cubicBezTo>
                  <a:cubicBezTo>
                    <a:pt x="14" y="512"/>
                    <a:pt x="13" y="513"/>
                    <a:pt x="14" y="513"/>
                  </a:cubicBezTo>
                  <a:cubicBezTo>
                    <a:pt x="14" y="514"/>
                    <a:pt x="15" y="514"/>
                    <a:pt x="15" y="514"/>
                  </a:cubicBezTo>
                  <a:cubicBezTo>
                    <a:pt x="16" y="515"/>
                    <a:pt x="18" y="515"/>
                    <a:pt x="17" y="516"/>
                  </a:cubicBezTo>
                  <a:cubicBezTo>
                    <a:pt x="17" y="516"/>
                    <a:pt x="17" y="545"/>
                    <a:pt x="17" y="545"/>
                  </a:cubicBezTo>
                  <a:cubicBezTo>
                    <a:pt x="4" y="545"/>
                    <a:pt x="4" y="545"/>
                    <a:pt x="4" y="545"/>
                  </a:cubicBezTo>
                  <a:cubicBezTo>
                    <a:pt x="4" y="545"/>
                    <a:pt x="4" y="545"/>
                    <a:pt x="3" y="545"/>
                  </a:cubicBezTo>
                  <a:cubicBezTo>
                    <a:pt x="3" y="546"/>
                    <a:pt x="2" y="546"/>
                    <a:pt x="2" y="546"/>
                  </a:cubicBezTo>
                  <a:cubicBezTo>
                    <a:pt x="2" y="546"/>
                    <a:pt x="1" y="546"/>
                    <a:pt x="1" y="546"/>
                  </a:cubicBezTo>
                  <a:cubicBezTo>
                    <a:pt x="0" y="547"/>
                    <a:pt x="1" y="548"/>
                    <a:pt x="1" y="548"/>
                  </a:cubicBezTo>
                  <a:cubicBezTo>
                    <a:pt x="1" y="548"/>
                    <a:pt x="1" y="547"/>
                    <a:pt x="1" y="548"/>
                  </a:cubicBezTo>
                  <a:cubicBezTo>
                    <a:pt x="2" y="548"/>
                    <a:pt x="1" y="548"/>
                    <a:pt x="2" y="549"/>
                  </a:cubicBezTo>
                  <a:cubicBezTo>
                    <a:pt x="3" y="549"/>
                    <a:pt x="2" y="549"/>
                    <a:pt x="3" y="550"/>
                  </a:cubicBezTo>
                  <a:cubicBezTo>
                    <a:pt x="4" y="550"/>
                    <a:pt x="4" y="550"/>
                    <a:pt x="4" y="551"/>
                  </a:cubicBezTo>
                  <a:cubicBezTo>
                    <a:pt x="4" y="551"/>
                    <a:pt x="4" y="551"/>
                    <a:pt x="5" y="552"/>
                  </a:cubicBezTo>
                  <a:cubicBezTo>
                    <a:pt x="5" y="552"/>
                    <a:pt x="6" y="552"/>
                    <a:pt x="6" y="553"/>
                  </a:cubicBezTo>
                  <a:cubicBezTo>
                    <a:pt x="6" y="554"/>
                    <a:pt x="7" y="554"/>
                    <a:pt x="7" y="554"/>
                  </a:cubicBezTo>
                  <a:cubicBezTo>
                    <a:pt x="7" y="554"/>
                    <a:pt x="8" y="555"/>
                    <a:pt x="8" y="555"/>
                  </a:cubicBezTo>
                  <a:cubicBezTo>
                    <a:pt x="8" y="556"/>
                    <a:pt x="8" y="556"/>
                    <a:pt x="9" y="556"/>
                  </a:cubicBezTo>
                  <a:cubicBezTo>
                    <a:pt x="9" y="557"/>
                    <a:pt x="9" y="558"/>
                    <a:pt x="10" y="558"/>
                  </a:cubicBezTo>
                  <a:cubicBezTo>
                    <a:pt x="10" y="558"/>
                    <a:pt x="10" y="557"/>
                    <a:pt x="11" y="557"/>
                  </a:cubicBezTo>
                  <a:cubicBezTo>
                    <a:pt x="11" y="557"/>
                    <a:pt x="11" y="557"/>
                    <a:pt x="12" y="557"/>
                  </a:cubicBezTo>
                  <a:cubicBezTo>
                    <a:pt x="13" y="557"/>
                    <a:pt x="13" y="557"/>
                    <a:pt x="13" y="557"/>
                  </a:cubicBezTo>
                  <a:cubicBezTo>
                    <a:pt x="14" y="557"/>
                    <a:pt x="14" y="557"/>
                    <a:pt x="14" y="557"/>
                  </a:cubicBezTo>
                  <a:cubicBezTo>
                    <a:pt x="14" y="557"/>
                    <a:pt x="14" y="557"/>
                    <a:pt x="15" y="558"/>
                  </a:cubicBezTo>
                  <a:cubicBezTo>
                    <a:pt x="15" y="558"/>
                    <a:pt x="15" y="558"/>
                    <a:pt x="15" y="558"/>
                  </a:cubicBezTo>
                  <a:cubicBezTo>
                    <a:pt x="15" y="559"/>
                    <a:pt x="15" y="558"/>
                    <a:pt x="14" y="559"/>
                  </a:cubicBezTo>
                  <a:cubicBezTo>
                    <a:pt x="14" y="559"/>
                    <a:pt x="14" y="559"/>
                    <a:pt x="13" y="559"/>
                  </a:cubicBezTo>
                  <a:cubicBezTo>
                    <a:pt x="13" y="559"/>
                    <a:pt x="12" y="559"/>
                    <a:pt x="12" y="559"/>
                  </a:cubicBezTo>
                  <a:cubicBezTo>
                    <a:pt x="12" y="559"/>
                    <a:pt x="11" y="559"/>
                    <a:pt x="11" y="559"/>
                  </a:cubicBezTo>
                  <a:cubicBezTo>
                    <a:pt x="11" y="560"/>
                    <a:pt x="11" y="560"/>
                    <a:pt x="12" y="560"/>
                  </a:cubicBezTo>
                  <a:cubicBezTo>
                    <a:pt x="12" y="560"/>
                    <a:pt x="12" y="560"/>
                    <a:pt x="12" y="560"/>
                  </a:cubicBezTo>
                  <a:cubicBezTo>
                    <a:pt x="12" y="560"/>
                    <a:pt x="12" y="560"/>
                    <a:pt x="13" y="560"/>
                  </a:cubicBezTo>
                  <a:cubicBezTo>
                    <a:pt x="13" y="560"/>
                    <a:pt x="13" y="560"/>
                    <a:pt x="13" y="560"/>
                  </a:cubicBezTo>
                  <a:cubicBezTo>
                    <a:pt x="14" y="560"/>
                    <a:pt x="14" y="561"/>
                    <a:pt x="14" y="560"/>
                  </a:cubicBezTo>
                  <a:cubicBezTo>
                    <a:pt x="15" y="560"/>
                    <a:pt x="15" y="560"/>
                    <a:pt x="15" y="560"/>
                  </a:cubicBezTo>
                  <a:cubicBezTo>
                    <a:pt x="15" y="560"/>
                    <a:pt x="15" y="560"/>
                    <a:pt x="16" y="560"/>
                  </a:cubicBezTo>
                  <a:cubicBezTo>
                    <a:pt x="17" y="559"/>
                    <a:pt x="18" y="559"/>
                    <a:pt x="18" y="559"/>
                  </a:cubicBezTo>
                  <a:cubicBezTo>
                    <a:pt x="18" y="559"/>
                    <a:pt x="18" y="559"/>
                    <a:pt x="19" y="559"/>
                  </a:cubicBezTo>
                  <a:cubicBezTo>
                    <a:pt x="20" y="558"/>
                    <a:pt x="20" y="559"/>
                    <a:pt x="20" y="558"/>
                  </a:cubicBezTo>
                  <a:cubicBezTo>
                    <a:pt x="21" y="558"/>
                    <a:pt x="21" y="558"/>
                    <a:pt x="22" y="558"/>
                  </a:cubicBezTo>
                  <a:cubicBezTo>
                    <a:pt x="22" y="558"/>
                    <a:pt x="24" y="557"/>
                    <a:pt x="24" y="557"/>
                  </a:cubicBezTo>
                  <a:cubicBezTo>
                    <a:pt x="25" y="558"/>
                    <a:pt x="25" y="558"/>
                    <a:pt x="25" y="557"/>
                  </a:cubicBezTo>
                  <a:cubicBezTo>
                    <a:pt x="26" y="557"/>
                    <a:pt x="27" y="556"/>
                    <a:pt x="27" y="556"/>
                  </a:cubicBezTo>
                  <a:cubicBezTo>
                    <a:pt x="27" y="556"/>
                    <a:pt x="27" y="556"/>
                    <a:pt x="27" y="556"/>
                  </a:cubicBezTo>
                  <a:cubicBezTo>
                    <a:pt x="27" y="555"/>
                    <a:pt x="27" y="555"/>
                    <a:pt x="27" y="555"/>
                  </a:cubicBezTo>
                  <a:cubicBezTo>
                    <a:pt x="27" y="554"/>
                    <a:pt x="27" y="554"/>
                    <a:pt x="28" y="554"/>
                  </a:cubicBezTo>
                  <a:cubicBezTo>
                    <a:pt x="28" y="553"/>
                    <a:pt x="28" y="553"/>
                    <a:pt x="29" y="553"/>
                  </a:cubicBezTo>
                  <a:cubicBezTo>
                    <a:pt x="30" y="553"/>
                    <a:pt x="30" y="553"/>
                    <a:pt x="30" y="552"/>
                  </a:cubicBezTo>
                  <a:cubicBezTo>
                    <a:pt x="31" y="551"/>
                    <a:pt x="31" y="551"/>
                    <a:pt x="32" y="551"/>
                  </a:cubicBezTo>
                  <a:cubicBezTo>
                    <a:pt x="32" y="551"/>
                    <a:pt x="32" y="551"/>
                    <a:pt x="33" y="551"/>
                  </a:cubicBezTo>
                  <a:cubicBezTo>
                    <a:pt x="33" y="551"/>
                    <a:pt x="33" y="550"/>
                    <a:pt x="34" y="551"/>
                  </a:cubicBezTo>
                  <a:cubicBezTo>
                    <a:pt x="34" y="551"/>
                    <a:pt x="34" y="551"/>
                    <a:pt x="35" y="551"/>
                  </a:cubicBezTo>
                  <a:cubicBezTo>
                    <a:pt x="35" y="551"/>
                    <a:pt x="36" y="551"/>
                    <a:pt x="36" y="551"/>
                  </a:cubicBezTo>
                  <a:cubicBezTo>
                    <a:pt x="36" y="551"/>
                    <a:pt x="36" y="551"/>
                    <a:pt x="37" y="551"/>
                  </a:cubicBezTo>
                  <a:cubicBezTo>
                    <a:pt x="38" y="551"/>
                    <a:pt x="38" y="551"/>
                    <a:pt x="39" y="551"/>
                  </a:cubicBezTo>
                  <a:cubicBezTo>
                    <a:pt x="40" y="551"/>
                    <a:pt x="41" y="551"/>
                    <a:pt x="41" y="551"/>
                  </a:cubicBezTo>
                  <a:cubicBezTo>
                    <a:pt x="41" y="551"/>
                    <a:pt x="42" y="551"/>
                    <a:pt x="43" y="551"/>
                  </a:cubicBezTo>
                  <a:cubicBezTo>
                    <a:pt x="43" y="551"/>
                    <a:pt x="44" y="551"/>
                    <a:pt x="44" y="552"/>
                  </a:cubicBezTo>
                  <a:cubicBezTo>
                    <a:pt x="44" y="552"/>
                    <a:pt x="45" y="552"/>
                    <a:pt x="45" y="552"/>
                  </a:cubicBezTo>
                  <a:cubicBezTo>
                    <a:pt x="46" y="553"/>
                    <a:pt x="45" y="553"/>
                    <a:pt x="46" y="553"/>
                  </a:cubicBezTo>
                  <a:cubicBezTo>
                    <a:pt x="47" y="552"/>
                    <a:pt x="46" y="553"/>
                    <a:pt x="48" y="552"/>
                  </a:cubicBezTo>
                  <a:cubicBezTo>
                    <a:pt x="49" y="551"/>
                    <a:pt x="49" y="551"/>
                    <a:pt x="49" y="551"/>
                  </a:cubicBezTo>
                  <a:cubicBezTo>
                    <a:pt x="49" y="551"/>
                    <a:pt x="50" y="551"/>
                    <a:pt x="51" y="551"/>
                  </a:cubicBezTo>
                  <a:cubicBezTo>
                    <a:pt x="51" y="551"/>
                    <a:pt x="52" y="551"/>
                    <a:pt x="53" y="552"/>
                  </a:cubicBezTo>
                  <a:cubicBezTo>
                    <a:pt x="54" y="552"/>
                    <a:pt x="54" y="552"/>
                    <a:pt x="55" y="553"/>
                  </a:cubicBezTo>
                  <a:cubicBezTo>
                    <a:pt x="55" y="553"/>
                    <a:pt x="55" y="553"/>
                    <a:pt x="55" y="553"/>
                  </a:cubicBezTo>
                  <a:cubicBezTo>
                    <a:pt x="56" y="553"/>
                    <a:pt x="56" y="553"/>
                    <a:pt x="56" y="553"/>
                  </a:cubicBezTo>
                  <a:cubicBezTo>
                    <a:pt x="57" y="553"/>
                    <a:pt x="57" y="553"/>
                    <a:pt x="57" y="553"/>
                  </a:cubicBezTo>
                  <a:cubicBezTo>
                    <a:pt x="57" y="553"/>
                    <a:pt x="58" y="553"/>
                    <a:pt x="58" y="552"/>
                  </a:cubicBezTo>
                  <a:cubicBezTo>
                    <a:pt x="58" y="552"/>
                    <a:pt x="58" y="552"/>
                    <a:pt x="58" y="552"/>
                  </a:cubicBezTo>
                  <a:cubicBezTo>
                    <a:pt x="59" y="552"/>
                    <a:pt x="60" y="551"/>
                    <a:pt x="60" y="551"/>
                  </a:cubicBezTo>
                  <a:cubicBezTo>
                    <a:pt x="60" y="551"/>
                    <a:pt x="62" y="551"/>
                    <a:pt x="63" y="551"/>
                  </a:cubicBezTo>
                  <a:cubicBezTo>
                    <a:pt x="64" y="551"/>
                    <a:pt x="64" y="551"/>
                    <a:pt x="65" y="551"/>
                  </a:cubicBezTo>
                  <a:cubicBezTo>
                    <a:pt x="65" y="551"/>
                    <a:pt x="66" y="551"/>
                    <a:pt x="66" y="551"/>
                  </a:cubicBezTo>
                  <a:cubicBezTo>
                    <a:pt x="66" y="551"/>
                    <a:pt x="67" y="552"/>
                    <a:pt x="67" y="552"/>
                  </a:cubicBezTo>
                  <a:cubicBezTo>
                    <a:pt x="67" y="552"/>
                    <a:pt x="67" y="552"/>
                    <a:pt x="68" y="552"/>
                  </a:cubicBezTo>
                  <a:cubicBezTo>
                    <a:pt x="69" y="552"/>
                    <a:pt x="69" y="551"/>
                    <a:pt x="69" y="551"/>
                  </a:cubicBezTo>
                  <a:cubicBezTo>
                    <a:pt x="69" y="551"/>
                    <a:pt x="69" y="552"/>
                    <a:pt x="71" y="552"/>
                  </a:cubicBezTo>
                  <a:cubicBezTo>
                    <a:pt x="72" y="552"/>
                    <a:pt x="72" y="552"/>
                    <a:pt x="73" y="552"/>
                  </a:cubicBezTo>
                  <a:cubicBezTo>
                    <a:pt x="74" y="551"/>
                    <a:pt x="74" y="551"/>
                    <a:pt x="75" y="551"/>
                  </a:cubicBezTo>
                  <a:cubicBezTo>
                    <a:pt x="77" y="551"/>
                    <a:pt x="77" y="551"/>
                    <a:pt x="78" y="551"/>
                  </a:cubicBezTo>
                  <a:cubicBezTo>
                    <a:pt x="80" y="551"/>
                    <a:pt x="79" y="551"/>
                    <a:pt x="81" y="551"/>
                  </a:cubicBezTo>
                  <a:cubicBezTo>
                    <a:pt x="82" y="551"/>
                    <a:pt x="82" y="551"/>
                    <a:pt x="83" y="551"/>
                  </a:cubicBezTo>
                  <a:cubicBezTo>
                    <a:pt x="85" y="551"/>
                    <a:pt x="84" y="551"/>
                    <a:pt x="85" y="551"/>
                  </a:cubicBezTo>
                  <a:cubicBezTo>
                    <a:pt x="86" y="550"/>
                    <a:pt x="86" y="551"/>
                    <a:pt x="86" y="550"/>
                  </a:cubicBezTo>
                  <a:cubicBezTo>
                    <a:pt x="87" y="550"/>
                    <a:pt x="88" y="550"/>
                    <a:pt x="88" y="550"/>
                  </a:cubicBezTo>
                  <a:cubicBezTo>
                    <a:pt x="88" y="550"/>
                    <a:pt x="88" y="549"/>
                    <a:pt x="88" y="549"/>
                  </a:cubicBezTo>
                  <a:cubicBezTo>
                    <a:pt x="89" y="549"/>
                    <a:pt x="90" y="549"/>
                    <a:pt x="90" y="550"/>
                  </a:cubicBezTo>
                  <a:cubicBezTo>
                    <a:pt x="91" y="550"/>
                    <a:pt x="91" y="550"/>
                    <a:pt x="91" y="551"/>
                  </a:cubicBezTo>
                  <a:cubicBezTo>
                    <a:pt x="91" y="551"/>
                    <a:pt x="92" y="551"/>
                    <a:pt x="92" y="551"/>
                  </a:cubicBezTo>
                  <a:cubicBezTo>
                    <a:pt x="93" y="551"/>
                    <a:pt x="93" y="551"/>
                    <a:pt x="94" y="550"/>
                  </a:cubicBezTo>
                  <a:cubicBezTo>
                    <a:pt x="95" y="550"/>
                    <a:pt x="95" y="550"/>
                    <a:pt x="95" y="550"/>
                  </a:cubicBezTo>
                  <a:cubicBezTo>
                    <a:pt x="95" y="550"/>
                    <a:pt x="96" y="549"/>
                    <a:pt x="96" y="550"/>
                  </a:cubicBezTo>
                  <a:cubicBezTo>
                    <a:pt x="96" y="550"/>
                    <a:pt x="96" y="550"/>
                    <a:pt x="96" y="550"/>
                  </a:cubicBezTo>
                  <a:cubicBezTo>
                    <a:pt x="97" y="550"/>
                    <a:pt x="97" y="550"/>
                    <a:pt x="97" y="550"/>
                  </a:cubicBezTo>
                  <a:cubicBezTo>
                    <a:pt x="98" y="550"/>
                    <a:pt x="98" y="550"/>
                    <a:pt x="98" y="550"/>
                  </a:cubicBezTo>
                  <a:cubicBezTo>
                    <a:pt x="98" y="550"/>
                    <a:pt x="99" y="551"/>
                    <a:pt x="99" y="551"/>
                  </a:cubicBezTo>
                  <a:cubicBezTo>
                    <a:pt x="99" y="551"/>
                    <a:pt x="99" y="551"/>
                    <a:pt x="99" y="551"/>
                  </a:cubicBezTo>
                  <a:cubicBezTo>
                    <a:pt x="99" y="551"/>
                    <a:pt x="100" y="551"/>
                    <a:pt x="100" y="551"/>
                  </a:cubicBezTo>
                  <a:cubicBezTo>
                    <a:pt x="100" y="551"/>
                    <a:pt x="100" y="551"/>
                    <a:pt x="100" y="552"/>
                  </a:cubicBezTo>
                  <a:cubicBezTo>
                    <a:pt x="101" y="552"/>
                    <a:pt x="101" y="552"/>
                    <a:pt x="101" y="552"/>
                  </a:cubicBezTo>
                  <a:cubicBezTo>
                    <a:pt x="101" y="552"/>
                    <a:pt x="102" y="552"/>
                    <a:pt x="103" y="551"/>
                  </a:cubicBezTo>
                  <a:cubicBezTo>
                    <a:pt x="103" y="551"/>
                    <a:pt x="104" y="551"/>
                    <a:pt x="104" y="551"/>
                  </a:cubicBezTo>
                  <a:cubicBezTo>
                    <a:pt x="104" y="552"/>
                    <a:pt x="104" y="552"/>
                    <a:pt x="104" y="552"/>
                  </a:cubicBezTo>
                  <a:cubicBezTo>
                    <a:pt x="105" y="552"/>
                    <a:pt x="109" y="553"/>
                    <a:pt x="109" y="553"/>
                  </a:cubicBezTo>
                  <a:cubicBezTo>
                    <a:pt x="109" y="553"/>
                    <a:pt x="110" y="552"/>
                    <a:pt x="111" y="552"/>
                  </a:cubicBezTo>
                  <a:cubicBezTo>
                    <a:pt x="112" y="552"/>
                    <a:pt x="113" y="552"/>
                    <a:pt x="113" y="552"/>
                  </a:cubicBezTo>
                  <a:cubicBezTo>
                    <a:pt x="113" y="552"/>
                    <a:pt x="113" y="552"/>
                    <a:pt x="114" y="552"/>
                  </a:cubicBezTo>
                  <a:cubicBezTo>
                    <a:pt x="114" y="552"/>
                    <a:pt x="115" y="552"/>
                    <a:pt x="115" y="552"/>
                  </a:cubicBezTo>
                  <a:cubicBezTo>
                    <a:pt x="116" y="553"/>
                    <a:pt x="116" y="553"/>
                    <a:pt x="117" y="553"/>
                  </a:cubicBezTo>
                  <a:cubicBezTo>
                    <a:pt x="117" y="553"/>
                    <a:pt x="118" y="553"/>
                    <a:pt x="119" y="553"/>
                  </a:cubicBezTo>
                  <a:cubicBezTo>
                    <a:pt x="120" y="553"/>
                    <a:pt x="120" y="553"/>
                    <a:pt x="121" y="553"/>
                  </a:cubicBezTo>
                  <a:cubicBezTo>
                    <a:pt x="122" y="552"/>
                    <a:pt x="122" y="553"/>
                    <a:pt x="122" y="552"/>
                  </a:cubicBezTo>
                  <a:cubicBezTo>
                    <a:pt x="123" y="552"/>
                    <a:pt x="123" y="552"/>
                    <a:pt x="123" y="552"/>
                  </a:cubicBezTo>
                  <a:cubicBezTo>
                    <a:pt x="124" y="552"/>
                    <a:pt x="124" y="552"/>
                    <a:pt x="125" y="552"/>
                  </a:cubicBezTo>
                  <a:cubicBezTo>
                    <a:pt x="127" y="552"/>
                    <a:pt x="127" y="552"/>
                    <a:pt x="129" y="552"/>
                  </a:cubicBezTo>
                  <a:cubicBezTo>
                    <a:pt x="131" y="552"/>
                    <a:pt x="133" y="552"/>
                    <a:pt x="134" y="552"/>
                  </a:cubicBezTo>
                  <a:cubicBezTo>
                    <a:pt x="135" y="551"/>
                    <a:pt x="136" y="551"/>
                    <a:pt x="138" y="551"/>
                  </a:cubicBezTo>
                  <a:cubicBezTo>
                    <a:pt x="139" y="551"/>
                    <a:pt x="142" y="551"/>
                    <a:pt x="142" y="551"/>
                  </a:cubicBezTo>
                  <a:cubicBezTo>
                    <a:pt x="142" y="551"/>
                    <a:pt x="155" y="551"/>
                    <a:pt x="155" y="551"/>
                  </a:cubicBezTo>
                  <a:cubicBezTo>
                    <a:pt x="156" y="551"/>
                    <a:pt x="159" y="551"/>
                    <a:pt x="161" y="551"/>
                  </a:cubicBezTo>
                  <a:cubicBezTo>
                    <a:pt x="164" y="551"/>
                    <a:pt x="168" y="552"/>
                    <a:pt x="169" y="552"/>
                  </a:cubicBezTo>
                  <a:cubicBezTo>
                    <a:pt x="169" y="552"/>
                    <a:pt x="172" y="551"/>
                    <a:pt x="173" y="551"/>
                  </a:cubicBezTo>
                  <a:cubicBezTo>
                    <a:pt x="174" y="551"/>
                    <a:pt x="175" y="551"/>
                    <a:pt x="176" y="552"/>
                  </a:cubicBezTo>
                  <a:cubicBezTo>
                    <a:pt x="177" y="552"/>
                    <a:pt x="176" y="552"/>
                    <a:pt x="178" y="552"/>
                  </a:cubicBezTo>
                  <a:cubicBezTo>
                    <a:pt x="179" y="552"/>
                    <a:pt x="180" y="552"/>
                    <a:pt x="182" y="552"/>
                  </a:cubicBezTo>
                  <a:cubicBezTo>
                    <a:pt x="184" y="552"/>
                    <a:pt x="188" y="552"/>
                    <a:pt x="188" y="552"/>
                  </a:cubicBezTo>
                  <a:cubicBezTo>
                    <a:pt x="189" y="551"/>
                    <a:pt x="190" y="551"/>
                    <a:pt x="192" y="551"/>
                  </a:cubicBezTo>
                  <a:cubicBezTo>
                    <a:pt x="194" y="551"/>
                    <a:pt x="197" y="551"/>
                    <a:pt x="198" y="551"/>
                  </a:cubicBezTo>
                  <a:cubicBezTo>
                    <a:pt x="199" y="551"/>
                    <a:pt x="201" y="551"/>
                    <a:pt x="202" y="551"/>
                  </a:cubicBezTo>
                  <a:cubicBezTo>
                    <a:pt x="202" y="551"/>
                    <a:pt x="203" y="551"/>
                    <a:pt x="204" y="551"/>
                  </a:cubicBezTo>
                  <a:cubicBezTo>
                    <a:pt x="204" y="551"/>
                    <a:pt x="205" y="551"/>
                    <a:pt x="205" y="551"/>
                  </a:cubicBezTo>
                  <a:cubicBezTo>
                    <a:pt x="205" y="551"/>
                    <a:pt x="208" y="552"/>
                    <a:pt x="209" y="551"/>
                  </a:cubicBezTo>
                  <a:cubicBezTo>
                    <a:pt x="209" y="551"/>
                    <a:pt x="209" y="550"/>
                    <a:pt x="209" y="550"/>
                  </a:cubicBezTo>
                  <a:cubicBezTo>
                    <a:pt x="210" y="551"/>
                    <a:pt x="209" y="551"/>
                    <a:pt x="210" y="551"/>
                  </a:cubicBezTo>
                  <a:cubicBezTo>
                    <a:pt x="210" y="550"/>
                    <a:pt x="210" y="550"/>
                    <a:pt x="210" y="550"/>
                  </a:cubicBezTo>
                  <a:cubicBezTo>
                    <a:pt x="211" y="550"/>
                    <a:pt x="211" y="550"/>
                    <a:pt x="211" y="550"/>
                  </a:cubicBezTo>
                  <a:cubicBezTo>
                    <a:pt x="211" y="550"/>
                    <a:pt x="211" y="550"/>
                    <a:pt x="212" y="551"/>
                  </a:cubicBezTo>
                  <a:cubicBezTo>
                    <a:pt x="213" y="551"/>
                    <a:pt x="212" y="551"/>
                    <a:pt x="213" y="551"/>
                  </a:cubicBezTo>
                  <a:cubicBezTo>
                    <a:pt x="214" y="551"/>
                    <a:pt x="214" y="551"/>
                    <a:pt x="214" y="552"/>
                  </a:cubicBezTo>
                  <a:cubicBezTo>
                    <a:pt x="215" y="552"/>
                    <a:pt x="215" y="551"/>
                    <a:pt x="215" y="552"/>
                  </a:cubicBezTo>
                  <a:cubicBezTo>
                    <a:pt x="215" y="553"/>
                    <a:pt x="215" y="553"/>
                    <a:pt x="215" y="553"/>
                  </a:cubicBezTo>
                  <a:cubicBezTo>
                    <a:pt x="215" y="554"/>
                    <a:pt x="215" y="554"/>
                    <a:pt x="215" y="554"/>
                  </a:cubicBezTo>
                  <a:cubicBezTo>
                    <a:pt x="215" y="555"/>
                    <a:pt x="216" y="555"/>
                    <a:pt x="216" y="555"/>
                  </a:cubicBezTo>
                  <a:cubicBezTo>
                    <a:pt x="216" y="555"/>
                    <a:pt x="217" y="555"/>
                    <a:pt x="216" y="556"/>
                  </a:cubicBezTo>
                  <a:cubicBezTo>
                    <a:pt x="215" y="556"/>
                    <a:pt x="215" y="556"/>
                    <a:pt x="215" y="556"/>
                  </a:cubicBezTo>
                  <a:cubicBezTo>
                    <a:pt x="215" y="556"/>
                    <a:pt x="216" y="557"/>
                    <a:pt x="216" y="557"/>
                  </a:cubicBezTo>
                  <a:cubicBezTo>
                    <a:pt x="216" y="557"/>
                    <a:pt x="216" y="557"/>
                    <a:pt x="216" y="557"/>
                  </a:cubicBezTo>
                  <a:cubicBezTo>
                    <a:pt x="216" y="558"/>
                    <a:pt x="216" y="557"/>
                    <a:pt x="216" y="558"/>
                  </a:cubicBezTo>
                  <a:cubicBezTo>
                    <a:pt x="215" y="559"/>
                    <a:pt x="215" y="559"/>
                    <a:pt x="215" y="559"/>
                  </a:cubicBezTo>
                  <a:cubicBezTo>
                    <a:pt x="216" y="559"/>
                    <a:pt x="216" y="559"/>
                    <a:pt x="216" y="559"/>
                  </a:cubicBezTo>
                  <a:cubicBezTo>
                    <a:pt x="217" y="559"/>
                    <a:pt x="217" y="559"/>
                    <a:pt x="217" y="559"/>
                  </a:cubicBezTo>
                  <a:cubicBezTo>
                    <a:pt x="217" y="560"/>
                    <a:pt x="217" y="560"/>
                    <a:pt x="216" y="560"/>
                  </a:cubicBezTo>
                  <a:cubicBezTo>
                    <a:pt x="216" y="560"/>
                    <a:pt x="216" y="561"/>
                    <a:pt x="216" y="561"/>
                  </a:cubicBezTo>
                  <a:cubicBezTo>
                    <a:pt x="216" y="561"/>
                    <a:pt x="217" y="560"/>
                    <a:pt x="217" y="561"/>
                  </a:cubicBezTo>
                  <a:cubicBezTo>
                    <a:pt x="218" y="561"/>
                    <a:pt x="217" y="561"/>
                    <a:pt x="218" y="561"/>
                  </a:cubicBezTo>
                  <a:cubicBezTo>
                    <a:pt x="218" y="562"/>
                    <a:pt x="218" y="562"/>
                    <a:pt x="218" y="562"/>
                  </a:cubicBezTo>
                  <a:cubicBezTo>
                    <a:pt x="218" y="563"/>
                    <a:pt x="218" y="563"/>
                    <a:pt x="218" y="563"/>
                  </a:cubicBezTo>
                  <a:cubicBezTo>
                    <a:pt x="218" y="563"/>
                    <a:pt x="219" y="562"/>
                    <a:pt x="219" y="563"/>
                  </a:cubicBezTo>
                  <a:cubicBezTo>
                    <a:pt x="220" y="563"/>
                    <a:pt x="220" y="563"/>
                    <a:pt x="220" y="563"/>
                  </a:cubicBezTo>
                  <a:cubicBezTo>
                    <a:pt x="220" y="563"/>
                    <a:pt x="220" y="563"/>
                    <a:pt x="220" y="563"/>
                  </a:cubicBezTo>
                  <a:cubicBezTo>
                    <a:pt x="221" y="564"/>
                    <a:pt x="221" y="564"/>
                    <a:pt x="221" y="564"/>
                  </a:cubicBezTo>
                  <a:cubicBezTo>
                    <a:pt x="221" y="564"/>
                    <a:pt x="221" y="565"/>
                    <a:pt x="221" y="565"/>
                  </a:cubicBezTo>
                  <a:cubicBezTo>
                    <a:pt x="221" y="565"/>
                    <a:pt x="221" y="565"/>
                    <a:pt x="221" y="565"/>
                  </a:cubicBezTo>
                  <a:cubicBezTo>
                    <a:pt x="222" y="565"/>
                    <a:pt x="222" y="565"/>
                    <a:pt x="222" y="566"/>
                  </a:cubicBezTo>
                  <a:cubicBezTo>
                    <a:pt x="222" y="566"/>
                    <a:pt x="223" y="566"/>
                    <a:pt x="222" y="567"/>
                  </a:cubicBezTo>
                  <a:cubicBezTo>
                    <a:pt x="222" y="567"/>
                    <a:pt x="221" y="568"/>
                    <a:pt x="221" y="568"/>
                  </a:cubicBezTo>
                  <a:cubicBezTo>
                    <a:pt x="221" y="568"/>
                    <a:pt x="221" y="569"/>
                    <a:pt x="221" y="569"/>
                  </a:cubicBezTo>
                  <a:cubicBezTo>
                    <a:pt x="222" y="570"/>
                    <a:pt x="222" y="569"/>
                    <a:pt x="222" y="570"/>
                  </a:cubicBezTo>
                  <a:cubicBezTo>
                    <a:pt x="221" y="570"/>
                    <a:pt x="221" y="570"/>
                    <a:pt x="221" y="571"/>
                  </a:cubicBezTo>
                  <a:cubicBezTo>
                    <a:pt x="221" y="571"/>
                    <a:pt x="221" y="571"/>
                    <a:pt x="221" y="571"/>
                  </a:cubicBezTo>
                  <a:cubicBezTo>
                    <a:pt x="221" y="572"/>
                    <a:pt x="221" y="572"/>
                    <a:pt x="221" y="572"/>
                  </a:cubicBezTo>
                  <a:cubicBezTo>
                    <a:pt x="222" y="573"/>
                    <a:pt x="222" y="573"/>
                    <a:pt x="222" y="573"/>
                  </a:cubicBezTo>
                  <a:cubicBezTo>
                    <a:pt x="222" y="573"/>
                    <a:pt x="222" y="573"/>
                    <a:pt x="221" y="574"/>
                  </a:cubicBezTo>
                  <a:cubicBezTo>
                    <a:pt x="221" y="574"/>
                    <a:pt x="221" y="575"/>
                    <a:pt x="220" y="575"/>
                  </a:cubicBezTo>
                  <a:cubicBezTo>
                    <a:pt x="220" y="575"/>
                    <a:pt x="220" y="574"/>
                    <a:pt x="220" y="574"/>
                  </a:cubicBezTo>
                  <a:cubicBezTo>
                    <a:pt x="220" y="575"/>
                    <a:pt x="220" y="575"/>
                    <a:pt x="220" y="575"/>
                  </a:cubicBezTo>
                  <a:cubicBezTo>
                    <a:pt x="220" y="576"/>
                    <a:pt x="221" y="575"/>
                    <a:pt x="220" y="576"/>
                  </a:cubicBezTo>
                  <a:cubicBezTo>
                    <a:pt x="220" y="576"/>
                    <a:pt x="220" y="577"/>
                    <a:pt x="220" y="577"/>
                  </a:cubicBezTo>
                  <a:cubicBezTo>
                    <a:pt x="220" y="577"/>
                    <a:pt x="220" y="577"/>
                    <a:pt x="221" y="577"/>
                  </a:cubicBezTo>
                  <a:cubicBezTo>
                    <a:pt x="221" y="577"/>
                    <a:pt x="221" y="577"/>
                    <a:pt x="221" y="577"/>
                  </a:cubicBezTo>
                  <a:cubicBezTo>
                    <a:pt x="222" y="578"/>
                    <a:pt x="222" y="578"/>
                    <a:pt x="221" y="578"/>
                  </a:cubicBezTo>
                  <a:cubicBezTo>
                    <a:pt x="221" y="579"/>
                    <a:pt x="221" y="578"/>
                    <a:pt x="221" y="579"/>
                  </a:cubicBezTo>
                  <a:cubicBezTo>
                    <a:pt x="221" y="579"/>
                    <a:pt x="221" y="580"/>
                    <a:pt x="221" y="580"/>
                  </a:cubicBezTo>
                  <a:cubicBezTo>
                    <a:pt x="221" y="581"/>
                    <a:pt x="222" y="580"/>
                    <a:pt x="222" y="581"/>
                  </a:cubicBezTo>
                  <a:cubicBezTo>
                    <a:pt x="222" y="581"/>
                    <a:pt x="222" y="581"/>
                    <a:pt x="222" y="581"/>
                  </a:cubicBezTo>
                  <a:cubicBezTo>
                    <a:pt x="222" y="582"/>
                    <a:pt x="222" y="582"/>
                    <a:pt x="223" y="582"/>
                  </a:cubicBezTo>
                  <a:cubicBezTo>
                    <a:pt x="223" y="583"/>
                    <a:pt x="223" y="583"/>
                    <a:pt x="223" y="583"/>
                  </a:cubicBezTo>
                  <a:cubicBezTo>
                    <a:pt x="223" y="583"/>
                    <a:pt x="222" y="585"/>
                    <a:pt x="222" y="585"/>
                  </a:cubicBezTo>
                  <a:cubicBezTo>
                    <a:pt x="222" y="585"/>
                    <a:pt x="222" y="585"/>
                    <a:pt x="222" y="586"/>
                  </a:cubicBezTo>
                  <a:cubicBezTo>
                    <a:pt x="222" y="586"/>
                    <a:pt x="223" y="586"/>
                    <a:pt x="223" y="586"/>
                  </a:cubicBezTo>
                  <a:cubicBezTo>
                    <a:pt x="223" y="587"/>
                    <a:pt x="224" y="587"/>
                    <a:pt x="224" y="588"/>
                  </a:cubicBezTo>
                  <a:cubicBezTo>
                    <a:pt x="224" y="589"/>
                    <a:pt x="223" y="588"/>
                    <a:pt x="223" y="590"/>
                  </a:cubicBezTo>
                  <a:cubicBezTo>
                    <a:pt x="223" y="591"/>
                    <a:pt x="223" y="591"/>
                    <a:pt x="223" y="592"/>
                  </a:cubicBezTo>
                  <a:cubicBezTo>
                    <a:pt x="224" y="593"/>
                    <a:pt x="224" y="593"/>
                    <a:pt x="225" y="593"/>
                  </a:cubicBezTo>
                  <a:cubicBezTo>
                    <a:pt x="225" y="593"/>
                    <a:pt x="226" y="593"/>
                    <a:pt x="226" y="594"/>
                  </a:cubicBezTo>
                  <a:cubicBezTo>
                    <a:pt x="226" y="595"/>
                    <a:pt x="225" y="595"/>
                    <a:pt x="225" y="596"/>
                  </a:cubicBezTo>
                  <a:cubicBezTo>
                    <a:pt x="226" y="596"/>
                    <a:pt x="226" y="597"/>
                    <a:pt x="227" y="597"/>
                  </a:cubicBezTo>
                  <a:cubicBezTo>
                    <a:pt x="227" y="598"/>
                    <a:pt x="228" y="598"/>
                    <a:pt x="228" y="598"/>
                  </a:cubicBezTo>
                  <a:cubicBezTo>
                    <a:pt x="228" y="598"/>
                    <a:pt x="228" y="599"/>
                    <a:pt x="228" y="599"/>
                  </a:cubicBezTo>
                  <a:cubicBezTo>
                    <a:pt x="228" y="599"/>
                    <a:pt x="227" y="599"/>
                    <a:pt x="228" y="600"/>
                  </a:cubicBezTo>
                  <a:cubicBezTo>
                    <a:pt x="228" y="601"/>
                    <a:pt x="228" y="601"/>
                    <a:pt x="228" y="602"/>
                  </a:cubicBezTo>
                  <a:cubicBezTo>
                    <a:pt x="229" y="602"/>
                    <a:pt x="229" y="601"/>
                    <a:pt x="230" y="602"/>
                  </a:cubicBezTo>
                  <a:cubicBezTo>
                    <a:pt x="230" y="602"/>
                    <a:pt x="230" y="602"/>
                    <a:pt x="231" y="602"/>
                  </a:cubicBezTo>
                  <a:cubicBezTo>
                    <a:pt x="231" y="603"/>
                    <a:pt x="231" y="603"/>
                    <a:pt x="231" y="603"/>
                  </a:cubicBezTo>
                  <a:cubicBezTo>
                    <a:pt x="231" y="604"/>
                    <a:pt x="231" y="604"/>
                    <a:pt x="231" y="604"/>
                  </a:cubicBezTo>
                  <a:cubicBezTo>
                    <a:pt x="231" y="605"/>
                    <a:pt x="231" y="605"/>
                    <a:pt x="231" y="605"/>
                  </a:cubicBezTo>
                  <a:cubicBezTo>
                    <a:pt x="231" y="606"/>
                    <a:pt x="231" y="606"/>
                    <a:pt x="231" y="606"/>
                  </a:cubicBezTo>
                  <a:cubicBezTo>
                    <a:pt x="230" y="606"/>
                    <a:pt x="230" y="607"/>
                    <a:pt x="230" y="607"/>
                  </a:cubicBezTo>
                  <a:cubicBezTo>
                    <a:pt x="230" y="607"/>
                    <a:pt x="230" y="608"/>
                    <a:pt x="230" y="608"/>
                  </a:cubicBezTo>
                  <a:cubicBezTo>
                    <a:pt x="231" y="608"/>
                    <a:pt x="231" y="608"/>
                    <a:pt x="231" y="608"/>
                  </a:cubicBezTo>
                  <a:cubicBezTo>
                    <a:pt x="232" y="608"/>
                    <a:pt x="232" y="608"/>
                    <a:pt x="232" y="608"/>
                  </a:cubicBezTo>
                  <a:cubicBezTo>
                    <a:pt x="232" y="608"/>
                    <a:pt x="233" y="609"/>
                    <a:pt x="233" y="609"/>
                  </a:cubicBezTo>
                  <a:cubicBezTo>
                    <a:pt x="233" y="609"/>
                    <a:pt x="234" y="610"/>
                    <a:pt x="234" y="610"/>
                  </a:cubicBezTo>
                  <a:cubicBezTo>
                    <a:pt x="234" y="610"/>
                    <a:pt x="234" y="610"/>
                    <a:pt x="234" y="610"/>
                  </a:cubicBezTo>
                  <a:cubicBezTo>
                    <a:pt x="234" y="611"/>
                    <a:pt x="234" y="611"/>
                    <a:pt x="234" y="611"/>
                  </a:cubicBezTo>
                  <a:cubicBezTo>
                    <a:pt x="233" y="612"/>
                    <a:pt x="233" y="613"/>
                    <a:pt x="233" y="613"/>
                  </a:cubicBezTo>
                  <a:cubicBezTo>
                    <a:pt x="232" y="612"/>
                    <a:pt x="232" y="612"/>
                    <a:pt x="232" y="612"/>
                  </a:cubicBezTo>
                  <a:cubicBezTo>
                    <a:pt x="232" y="612"/>
                    <a:pt x="231" y="612"/>
                    <a:pt x="231" y="613"/>
                  </a:cubicBezTo>
                  <a:cubicBezTo>
                    <a:pt x="231" y="613"/>
                    <a:pt x="232" y="614"/>
                    <a:pt x="232" y="614"/>
                  </a:cubicBezTo>
                  <a:cubicBezTo>
                    <a:pt x="232" y="614"/>
                    <a:pt x="232" y="614"/>
                    <a:pt x="232" y="615"/>
                  </a:cubicBezTo>
                  <a:cubicBezTo>
                    <a:pt x="232" y="615"/>
                    <a:pt x="232" y="616"/>
                    <a:pt x="232" y="616"/>
                  </a:cubicBezTo>
                  <a:cubicBezTo>
                    <a:pt x="233" y="617"/>
                    <a:pt x="233" y="616"/>
                    <a:pt x="233" y="617"/>
                  </a:cubicBezTo>
                  <a:cubicBezTo>
                    <a:pt x="233" y="617"/>
                    <a:pt x="232" y="618"/>
                    <a:pt x="232" y="618"/>
                  </a:cubicBezTo>
                  <a:cubicBezTo>
                    <a:pt x="233" y="619"/>
                    <a:pt x="233" y="619"/>
                    <a:pt x="233" y="620"/>
                  </a:cubicBezTo>
                  <a:cubicBezTo>
                    <a:pt x="234" y="620"/>
                    <a:pt x="233" y="621"/>
                    <a:pt x="234" y="621"/>
                  </a:cubicBezTo>
                  <a:cubicBezTo>
                    <a:pt x="235" y="621"/>
                    <a:pt x="235" y="621"/>
                    <a:pt x="235" y="621"/>
                  </a:cubicBezTo>
                  <a:cubicBezTo>
                    <a:pt x="236" y="622"/>
                    <a:pt x="236" y="622"/>
                    <a:pt x="236" y="622"/>
                  </a:cubicBezTo>
                  <a:cubicBezTo>
                    <a:pt x="236" y="622"/>
                    <a:pt x="236" y="622"/>
                    <a:pt x="237" y="622"/>
                  </a:cubicBezTo>
                  <a:cubicBezTo>
                    <a:pt x="237" y="623"/>
                    <a:pt x="238" y="623"/>
                    <a:pt x="238" y="623"/>
                  </a:cubicBezTo>
                  <a:cubicBezTo>
                    <a:pt x="238" y="623"/>
                    <a:pt x="238" y="623"/>
                    <a:pt x="239" y="624"/>
                  </a:cubicBezTo>
                  <a:cubicBezTo>
                    <a:pt x="239" y="624"/>
                    <a:pt x="240" y="624"/>
                    <a:pt x="240" y="624"/>
                  </a:cubicBezTo>
                  <a:cubicBezTo>
                    <a:pt x="241" y="624"/>
                    <a:pt x="241" y="624"/>
                    <a:pt x="241" y="625"/>
                  </a:cubicBezTo>
                  <a:cubicBezTo>
                    <a:pt x="241" y="626"/>
                    <a:pt x="241" y="626"/>
                    <a:pt x="241" y="626"/>
                  </a:cubicBezTo>
                  <a:cubicBezTo>
                    <a:pt x="241" y="627"/>
                    <a:pt x="241" y="628"/>
                    <a:pt x="241" y="628"/>
                  </a:cubicBezTo>
                  <a:cubicBezTo>
                    <a:pt x="241" y="628"/>
                    <a:pt x="242" y="628"/>
                    <a:pt x="242" y="628"/>
                  </a:cubicBezTo>
                  <a:cubicBezTo>
                    <a:pt x="242" y="627"/>
                    <a:pt x="242" y="627"/>
                    <a:pt x="243" y="627"/>
                  </a:cubicBezTo>
                  <a:cubicBezTo>
                    <a:pt x="243" y="627"/>
                    <a:pt x="243" y="627"/>
                    <a:pt x="243" y="628"/>
                  </a:cubicBezTo>
                  <a:cubicBezTo>
                    <a:pt x="244" y="628"/>
                    <a:pt x="244" y="628"/>
                    <a:pt x="244" y="628"/>
                  </a:cubicBezTo>
                  <a:cubicBezTo>
                    <a:pt x="244" y="629"/>
                    <a:pt x="243" y="629"/>
                    <a:pt x="243" y="629"/>
                  </a:cubicBezTo>
                  <a:cubicBezTo>
                    <a:pt x="243" y="629"/>
                    <a:pt x="242" y="630"/>
                    <a:pt x="243" y="631"/>
                  </a:cubicBezTo>
                  <a:cubicBezTo>
                    <a:pt x="243" y="631"/>
                    <a:pt x="244" y="630"/>
                    <a:pt x="245" y="632"/>
                  </a:cubicBezTo>
                  <a:cubicBezTo>
                    <a:pt x="245" y="633"/>
                    <a:pt x="244" y="633"/>
                    <a:pt x="245" y="633"/>
                  </a:cubicBezTo>
                  <a:cubicBezTo>
                    <a:pt x="245" y="634"/>
                    <a:pt x="246" y="635"/>
                    <a:pt x="246" y="635"/>
                  </a:cubicBezTo>
                  <a:cubicBezTo>
                    <a:pt x="246" y="635"/>
                    <a:pt x="246" y="635"/>
                    <a:pt x="247" y="636"/>
                  </a:cubicBezTo>
                  <a:cubicBezTo>
                    <a:pt x="248" y="636"/>
                    <a:pt x="248" y="637"/>
                    <a:pt x="248" y="637"/>
                  </a:cubicBezTo>
                  <a:cubicBezTo>
                    <a:pt x="249" y="637"/>
                    <a:pt x="249" y="637"/>
                    <a:pt x="249" y="638"/>
                  </a:cubicBezTo>
                  <a:cubicBezTo>
                    <a:pt x="250" y="638"/>
                    <a:pt x="251" y="638"/>
                    <a:pt x="250" y="639"/>
                  </a:cubicBezTo>
                  <a:cubicBezTo>
                    <a:pt x="250" y="639"/>
                    <a:pt x="249" y="640"/>
                    <a:pt x="250" y="640"/>
                  </a:cubicBezTo>
                  <a:cubicBezTo>
                    <a:pt x="250" y="641"/>
                    <a:pt x="250" y="641"/>
                    <a:pt x="250" y="642"/>
                  </a:cubicBezTo>
                  <a:cubicBezTo>
                    <a:pt x="250" y="642"/>
                    <a:pt x="250" y="642"/>
                    <a:pt x="251" y="642"/>
                  </a:cubicBezTo>
                  <a:cubicBezTo>
                    <a:pt x="251" y="642"/>
                    <a:pt x="252" y="643"/>
                    <a:pt x="252" y="643"/>
                  </a:cubicBezTo>
                  <a:cubicBezTo>
                    <a:pt x="252" y="643"/>
                    <a:pt x="251" y="644"/>
                    <a:pt x="252" y="644"/>
                  </a:cubicBezTo>
                  <a:cubicBezTo>
                    <a:pt x="252" y="644"/>
                    <a:pt x="252" y="645"/>
                    <a:pt x="252" y="645"/>
                  </a:cubicBezTo>
                  <a:cubicBezTo>
                    <a:pt x="252" y="645"/>
                    <a:pt x="253" y="645"/>
                    <a:pt x="254" y="645"/>
                  </a:cubicBezTo>
                  <a:cubicBezTo>
                    <a:pt x="254" y="645"/>
                    <a:pt x="255" y="646"/>
                    <a:pt x="254" y="647"/>
                  </a:cubicBezTo>
                  <a:cubicBezTo>
                    <a:pt x="254" y="648"/>
                    <a:pt x="255" y="648"/>
                    <a:pt x="255" y="648"/>
                  </a:cubicBezTo>
                  <a:cubicBezTo>
                    <a:pt x="255" y="648"/>
                    <a:pt x="255" y="648"/>
                    <a:pt x="256" y="649"/>
                  </a:cubicBezTo>
                  <a:cubicBezTo>
                    <a:pt x="256" y="649"/>
                    <a:pt x="257" y="649"/>
                    <a:pt x="257" y="649"/>
                  </a:cubicBezTo>
                  <a:cubicBezTo>
                    <a:pt x="257" y="650"/>
                    <a:pt x="257" y="650"/>
                    <a:pt x="257" y="650"/>
                  </a:cubicBezTo>
                  <a:cubicBezTo>
                    <a:pt x="257" y="650"/>
                    <a:pt x="258" y="650"/>
                    <a:pt x="258" y="651"/>
                  </a:cubicBezTo>
                  <a:cubicBezTo>
                    <a:pt x="257" y="652"/>
                    <a:pt x="256" y="652"/>
                    <a:pt x="257" y="652"/>
                  </a:cubicBezTo>
                  <a:cubicBezTo>
                    <a:pt x="257" y="653"/>
                    <a:pt x="258" y="654"/>
                    <a:pt x="258" y="654"/>
                  </a:cubicBezTo>
                  <a:cubicBezTo>
                    <a:pt x="258" y="654"/>
                    <a:pt x="258" y="654"/>
                    <a:pt x="259" y="654"/>
                  </a:cubicBezTo>
                  <a:cubicBezTo>
                    <a:pt x="259" y="655"/>
                    <a:pt x="259" y="654"/>
                    <a:pt x="259" y="655"/>
                  </a:cubicBezTo>
                  <a:cubicBezTo>
                    <a:pt x="259" y="656"/>
                    <a:pt x="258" y="657"/>
                    <a:pt x="259" y="657"/>
                  </a:cubicBezTo>
                  <a:cubicBezTo>
                    <a:pt x="260" y="657"/>
                    <a:pt x="260" y="657"/>
                    <a:pt x="260" y="657"/>
                  </a:cubicBezTo>
                  <a:cubicBezTo>
                    <a:pt x="261" y="657"/>
                    <a:pt x="261" y="658"/>
                    <a:pt x="261" y="658"/>
                  </a:cubicBezTo>
                  <a:cubicBezTo>
                    <a:pt x="261" y="658"/>
                    <a:pt x="262" y="659"/>
                    <a:pt x="261" y="659"/>
                  </a:cubicBezTo>
                  <a:cubicBezTo>
                    <a:pt x="261" y="659"/>
                    <a:pt x="261" y="659"/>
                    <a:pt x="260" y="660"/>
                  </a:cubicBezTo>
                  <a:cubicBezTo>
                    <a:pt x="260" y="660"/>
                    <a:pt x="260" y="661"/>
                    <a:pt x="260" y="661"/>
                  </a:cubicBezTo>
                  <a:cubicBezTo>
                    <a:pt x="261" y="661"/>
                    <a:pt x="261" y="661"/>
                    <a:pt x="261" y="661"/>
                  </a:cubicBezTo>
                  <a:cubicBezTo>
                    <a:pt x="262" y="661"/>
                    <a:pt x="262" y="662"/>
                    <a:pt x="262" y="662"/>
                  </a:cubicBezTo>
                  <a:cubicBezTo>
                    <a:pt x="262" y="662"/>
                    <a:pt x="262" y="662"/>
                    <a:pt x="263" y="662"/>
                  </a:cubicBezTo>
                  <a:cubicBezTo>
                    <a:pt x="264" y="663"/>
                    <a:pt x="265" y="663"/>
                    <a:pt x="265" y="663"/>
                  </a:cubicBezTo>
                  <a:cubicBezTo>
                    <a:pt x="266" y="663"/>
                    <a:pt x="268" y="662"/>
                    <a:pt x="268" y="662"/>
                  </a:cubicBezTo>
                  <a:cubicBezTo>
                    <a:pt x="268" y="662"/>
                    <a:pt x="268" y="661"/>
                    <a:pt x="269" y="661"/>
                  </a:cubicBezTo>
                  <a:cubicBezTo>
                    <a:pt x="270" y="661"/>
                    <a:pt x="270" y="661"/>
                    <a:pt x="271" y="661"/>
                  </a:cubicBezTo>
                  <a:cubicBezTo>
                    <a:pt x="272" y="661"/>
                    <a:pt x="272" y="661"/>
                    <a:pt x="273" y="661"/>
                  </a:cubicBezTo>
                  <a:cubicBezTo>
                    <a:pt x="274" y="662"/>
                    <a:pt x="275" y="662"/>
                    <a:pt x="276" y="661"/>
                  </a:cubicBezTo>
                  <a:cubicBezTo>
                    <a:pt x="276" y="661"/>
                    <a:pt x="276" y="660"/>
                    <a:pt x="277" y="660"/>
                  </a:cubicBezTo>
                  <a:cubicBezTo>
                    <a:pt x="278" y="660"/>
                    <a:pt x="278" y="661"/>
                    <a:pt x="279" y="661"/>
                  </a:cubicBezTo>
                  <a:cubicBezTo>
                    <a:pt x="280" y="661"/>
                    <a:pt x="279" y="661"/>
                    <a:pt x="281" y="661"/>
                  </a:cubicBezTo>
                  <a:cubicBezTo>
                    <a:pt x="283" y="661"/>
                    <a:pt x="284" y="661"/>
                    <a:pt x="285" y="661"/>
                  </a:cubicBezTo>
                  <a:cubicBezTo>
                    <a:pt x="286" y="661"/>
                    <a:pt x="287" y="661"/>
                    <a:pt x="288" y="661"/>
                  </a:cubicBezTo>
                  <a:cubicBezTo>
                    <a:pt x="289" y="661"/>
                    <a:pt x="290" y="661"/>
                    <a:pt x="290" y="661"/>
                  </a:cubicBezTo>
                  <a:cubicBezTo>
                    <a:pt x="290" y="661"/>
                    <a:pt x="289" y="660"/>
                    <a:pt x="289" y="659"/>
                  </a:cubicBezTo>
                  <a:cubicBezTo>
                    <a:pt x="289" y="659"/>
                    <a:pt x="290" y="659"/>
                    <a:pt x="290" y="658"/>
                  </a:cubicBezTo>
                  <a:cubicBezTo>
                    <a:pt x="290" y="658"/>
                    <a:pt x="291" y="657"/>
                    <a:pt x="291" y="657"/>
                  </a:cubicBezTo>
                  <a:cubicBezTo>
                    <a:pt x="291" y="657"/>
                    <a:pt x="291" y="657"/>
                    <a:pt x="292" y="657"/>
                  </a:cubicBezTo>
                  <a:cubicBezTo>
                    <a:pt x="292" y="657"/>
                    <a:pt x="292" y="657"/>
                    <a:pt x="293" y="657"/>
                  </a:cubicBezTo>
                  <a:cubicBezTo>
                    <a:pt x="293" y="657"/>
                    <a:pt x="294" y="657"/>
                    <a:pt x="294" y="656"/>
                  </a:cubicBezTo>
                  <a:cubicBezTo>
                    <a:pt x="295" y="655"/>
                    <a:pt x="296" y="655"/>
                    <a:pt x="296" y="655"/>
                  </a:cubicBezTo>
                  <a:cubicBezTo>
                    <a:pt x="296" y="655"/>
                    <a:pt x="296" y="656"/>
                    <a:pt x="296" y="656"/>
                  </a:cubicBezTo>
                  <a:cubicBezTo>
                    <a:pt x="297" y="656"/>
                    <a:pt x="298" y="656"/>
                    <a:pt x="298" y="656"/>
                  </a:cubicBezTo>
                  <a:cubicBezTo>
                    <a:pt x="298" y="656"/>
                    <a:pt x="298" y="655"/>
                    <a:pt x="299" y="656"/>
                  </a:cubicBezTo>
                  <a:cubicBezTo>
                    <a:pt x="299" y="657"/>
                    <a:pt x="298" y="657"/>
                    <a:pt x="300" y="657"/>
                  </a:cubicBezTo>
                  <a:cubicBezTo>
                    <a:pt x="301" y="657"/>
                    <a:pt x="302" y="657"/>
                    <a:pt x="302" y="657"/>
                  </a:cubicBezTo>
                  <a:cubicBezTo>
                    <a:pt x="302" y="657"/>
                    <a:pt x="303" y="658"/>
                    <a:pt x="303" y="658"/>
                  </a:cubicBezTo>
                  <a:cubicBezTo>
                    <a:pt x="303" y="657"/>
                    <a:pt x="303" y="657"/>
                    <a:pt x="304" y="657"/>
                  </a:cubicBezTo>
                  <a:cubicBezTo>
                    <a:pt x="304" y="656"/>
                    <a:pt x="304" y="656"/>
                    <a:pt x="305" y="656"/>
                  </a:cubicBezTo>
                  <a:cubicBezTo>
                    <a:pt x="306" y="656"/>
                    <a:pt x="311" y="656"/>
                    <a:pt x="311" y="656"/>
                  </a:cubicBezTo>
                  <a:cubicBezTo>
                    <a:pt x="310" y="656"/>
                    <a:pt x="311" y="653"/>
                    <a:pt x="311" y="653"/>
                  </a:cubicBezTo>
                  <a:cubicBezTo>
                    <a:pt x="322" y="652"/>
                    <a:pt x="322" y="652"/>
                    <a:pt x="322" y="652"/>
                  </a:cubicBezTo>
                  <a:cubicBezTo>
                    <a:pt x="322" y="654"/>
                    <a:pt x="322" y="654"/>
                    <a:pt x="322" y="654"/>
                  </a:cubicBezTo>
                  <a:cubicBezTo>
                    <a:pt x="322" y="654"/>
                    <a:pt x="323" y="656"/>
                    <a:pt x="323" y="656"/>
                  </a:cubicBezTo>
                  <a:cubicBezTo>
                    <a:pt x="324" y="657"/>
                    <a:pt x="352" y="656"/>
                    <a:pt x="352" y="656"/>
                  </a:cubicBezTo>
                  <a:cubicBezTo>
                    <a:pt x="352" y="656"/>
                    <a:pt x="351" y="653"/>
                    <a:pt x="351" y="653"/>
                  </a:cubicBezTo>
                  <a:cubicBezTo>
                    <a:pt x="351" y="652"/>
                    <a:pt x="351" y="649"/>
                    <a:pt x="351" y="648"/>
                  </a:cubicBezTo>
                  <a:cubicBezTo>
                    <a:pt x="351" y="647"/>
                    <a:pt x="353" y="645"/>
                    <a:pt x="352" y="644"/>
                  </a:cubicBezTo>
                  <a:cubicBezTo>
                    <a:pt x="352" y="644"/>
                    <a:pt x="352" y="643"/>
                    <a:pt x="352" y="643"/>
                  </a:cubicBezTo>
                  <a:cubicBezTo>
                    <a:pt x="352" y="642"/>
                    <a:pt x="353" y="642"/>
                    <a:pt x="352" y="641"/>
                  </a:cubicBezTo>
                  <a:cubicBezTo>
                    <a:pt x="352" y="640"/>
                    <a:pt x="353" y="640"/>
                    <a:pt x="352" y="639"/>
                  </a:cubicBezTo>
                  <a:cubicBezTo>
                    <a:pt x="352" y="638"/>
                    <a:pt x="352" y="638"/>
                    <a:pt x="351" y="637"/>
                  </a:cubicBezTo>
                  <a:cubicBezTo>
                    <a:pt x="351" y="637"/>
                    <a:pt x="351" y="636"/>
                    <a:pt x="351" y="636"/>
                  </a:cubicBezTo>
                  <a:cubicBezTo>
                    <a:pt x="352" y="635"/>
                    <a:pt x="352" y="635"/>
                    <a:pt x="353" y="635"/>
                  </a:cubicBezTo>
                  <a:cubicBezTo>
                    <a:pt x="354" y="635"/>
                    <a:pt x="354" y="636"/>
                    <a:pt x="355" y="636"/>
                  </a:cubicBezTo>
                  <a:cubicBezTo>
                    <a:pt x="355" y="635"/>
                    <a:pt x="357" y="635"/>
                    <a:pt x="357" y="634"/>
                  </a:cubicBezTo>
                  <a:cubicBezTo>
                    <a:pt x="357" y="634"/>
                    <a:pt x="357" y="633"/>
                    <a:pt x="357" y="633"/>
                  </a:cubicBezTo>
                  <a:cubicBezTo>
                    <a:pt x="358" y="632"/>
                    <a:pt x="358" y="632"/>
                    <a:pt x="359" y="631"/>
                  </a:cubicBezTo>
                  <a:cubicBezTo>
                    <a:pt x="359" y="631"/>
                    <a:pt x="359" y="631"/>
                    <a:pt x="359" y="630"/>
                  </a:cubicBezTo>
                  <a:cubicBezTo>
                    <a:pt x="360" y="629"/>
                    <a:pt x="360" y="630"/>
                    <a:pt x="359" y="629"/>
                  </a:cubicBezTo>
                  <a:cubicBezTo>
                    <a:pt x="359" y="628"/>
                    <a:pt x="359" y="628"/>
                    <a:pt x="358" y="627"/>
                  </a:cubicBezTo>
                  <a:cubicBezTo>
                    <a:pt x="357" y="625"/>
                    <a:pt x="357" y="626"/>
                    <a:pt x="357" y="625"/>
                  </a:cubicBezTo>
                  <a:cubicBezTo>
                    <a:pt x="357" y="623"/>
                    <a:pt x="357" y="623"/>
                    <a:pt x="357" y="622"/>
                  </a:cubicBezTo>
                  <a:cubicBezTo>
                    <a:pt x="357" y="621"/>
                    <a:pt x="357" y="622"/>
                    <a:pt x="357" y="621"/>
                  </a:cubicBezTo>
                  <a:cubicBezTo>
                    <a:pt x="357" y="620"/>
                    <a:pt x="357" y="620"/>
                    <a:pt x="358" y="619"/>
                  </a:cubicBezTo>
                  <a:cubicBezTo>
                    <a:pt x="358" y="617"/>
                    <a:pt x="358" y="617"/>
                    <a:pt x="358" y="617"/>
                  </a:cubicBezTo>
                  <a:cubicBezTo>
                    <a:pt x="358" y="616"/>
                    <a:pt x="358" y="615"/>
                    <a:pt x="358" y="615"/>
                  </a:cubicBezTo>
                  <a:cubicBezTo>
                    <a:pt x="358" y="614"/>
                    <a:pt x="359" y="613"/>
                    <a:pt x="359" y="613"/>
                  </a:cubicBezTo>
                  <a:cubicBezTo>
                    <a:pt x="359" y="612"/>
                    <a:pt x="359" y="612"/>
                    <a:pt x="360" y="611"/>
                  </a:cubicBezTo>
                  <a:cubicBezTo>
                    <a:pt x="360" y="611"/>
                    <a:pt x="361" y="610"/>
                    <a:pt x="361" y="610"/>
                  </a:cubicBezTo>
                  <a:cubicBezTo>
                    <a:pt x="359" y="607"/>
                    <a:pt x="359" y="607"/>
                    <a:pt x="359" y="607"/>
                  </a:cubicBezTo>
                  <a:cubicBezTo>
                    <a:pt x="359" y="607"/>
                    <a:pt x="360" y="607"/>
                    <a:pt x="361" y="607"/>
                  </a:cubicBezTo>
                  <a:cubicBezTo>
                    <a:pt x="361" y="607"/>
                    <a:pt x="397" y="607"/>
                    <a:pt x="397" y="607"/>
                  </a:cubicBezTo>
                  <a:cubicBezTo>
                    <a:pt x="397" y="607"/>
                    <a:pt x="397" y="605"/>
                    <a:pt x="397" y="605"/>
                  </a:cubicBezTo>
                  <a:cubicBezTo>
                    <a:pt x="397" y="604"/>
                    <a:pt x="398" y="603"/>
                    <a:pt x="398" y="603"/>
                  </a:cubicBezTo>
                  <a:cubicBezTo>
                    <a:pt x="398" y="603"/>
                    <a:pt x="398" y="603"/>
                    <a:pt x="399" y="603"/>
                  </a:cubicBezTo>
                  <a:cubicBezTo>
                    <a:pt x="400" y="603"/>
                    <a:pt x="413" y="602"/>
                    <a:pt x="413" y="603"/>
                  </a:cubicBezTo>
                  <a:cubicBezTo>
                    <a:pt x="412" y="603"/>
                    <a:pt x="413" y="604"/>
                    <a:pt x="412" y="605"/>
                  </a:cubicBezTo>
                  <a:cubicBezTo>
                    <a:pt x="412" y="606"/>
                    <a:pt x="412" y="606"/>
                    <a:pt x="412" y="607"/>
                  </a:cubicBezTo>
                  <a:cubicBezTo>
                    <a:pt x="412" y="607"/>
                    <a:pt x="411" y="607"/>
                    <a:pt x="411" y="608"/>
                  </a:cubicBezTo>
                  <a:cubicBezTo>
                    <a:pt x="411" y="608"/>
                    <a:pt x="410" y="608"/>
                    <a:pt x="410" y="609"/>
                  </a:cubicBezTo>
                  <a:cubicBezTo>
                    <a:pt x="410" y="610"/>
                    <a:pt x="410" y="610"/>
                    <a:pt x="410" y="611"/>
                  </a:cubicBezTo>
                  <a:cubicBezTo>
                    <a:pt x="409" y="611"/>
                    <a:pt x="410" y="612"/>
                    <a:pt x="409" y="612"/>
                  </a:cubicBezTo>
                  <a:cubicBezTo>
                    <a:pt x="409" y="613"/>
                    <a:pt x="408" y="614"/>
                    <a:pt x="408" y="615"/>
                  </a:cubicBezTo>
                  <a:cubicBezTo>
                    <a:pt x="408" y="615"/>
                    <a:pt x="408" y="617"/>
                    <a:pt x="408" y="618"/>
                  </a:cubicBezTo>
                  <a:cubicBezTo>
                    <a:pt x="408" y="618"/>
                    <a:pt x="408" y="618"/>
                    <a:pt x="408" y="619"/>
                  </a:cubicBezTo>
                  <a:cubicBezTo>
                    <a:pt x="408" y="620"/>
                    <a:pt x="409" y="621"/>
                    <a:pt x="409" y="621"/>
                  </a:cubicBezTo>
                  <a:cubicBezTo>
                    <a:pt x="469" y="621"/>
                    <a:pt x="469" y="621"/>
                    <a:pt x="469" y="621"/>
                  </a:cubicBezTo>
                  <a:cubicBezTo>
                    <a:pt x="469" y="621"/>
                    <a:pt x="469" y="622"/>
                    <a:pt x="470" y="622"/>
                  </a:cubicBezTo>
                  <a:cubicBezTo>
                    <a:pt x="470" y="622"/>
                    <a:pt x="470" y="622"/>
                    <a:pt x="471" y="622"/>
                  </a:cubicBezTo>
                  <a:cubicBezTo>
                    <a:pt x="471" y="623"/>
                    <a:pt x="471" y="624"/>
                    <a:pt x="471" y="625"/>
                  </a:cubicBezTo>
                  <a:cubicBezTo>
                    <a:pt x="471" y="625"/>
                    <a:pt x="472" y="626"/>
                    <a:pt x="472" y="626"/>
                  </a:cubicBezTo>
                  <a:cubicBezTo>
                    <a:pt x="472" y="626"/>
                    <a:pt x="471" y="626"/>
                    <a:pt x="472" y="626"/>
                  </a:cubicBezTo>
                  <a:cubicBezTo>
                    <a:pt x="472" y="627"/>
                    <a:pt x="473" y="627"/>
                    <a:pt x="472" y="628"/>
                  </a:cubicBezTo>
                  <a:cubicBezTo>
                    <a:pt x="472" y="628"/>
                    <a:pt x="473" y="628"/>
                    <a:pt x="472" y="629"/>
                  </a:cubicBezTo>
                  <a:cubicBezTo>
                    <a:pt x="472" y="629"/>
                    <a:pt x="474" y="630"/>
                    <a:pt x="473" y="631"/>
                  </a:cubicBezTo>
                  <a:cubicBezTo>
                    <a:pt x="473" y="631"/>
                    <a:pt x="473" y="632"/>
                    <a:pt x="472" y="632"/>
                  </a:cubicBezTo>
                  <a:cubicBezTo>
                    <a:pt x="472" y="632"/>
                    <a:pt x="472" y="632"/>
                    <a:pt x="472" y="633"/>
                  </a:cubicBezTo>
                  <a:cubicBezTo>
                    <a:pt x="472" y="633"/>
                    <a:pt x="472" y="634"/>
                    <a:pt x="472" y="634"/>
                  </a:cubicBezTo>
                  <a:cubicBezTo>
                    <a:pt x="472" y="635"/>
                    <a:pt x="473" y="635"/>
                    <a:pt x="472" y="635"/>
                  </a:cubicBezTo>
                  <a:cubicBezTo>
                    <a:pt x="472" y="636"/>
                    <a:pt x="472" y="636"/>
                    <a:pt x="472" y="637"/>
                  </a:cubicBezTo>
                  <a:cubicBezTo>
                    <a:pt x="471" y="637"/>
                    <a:pt x="472" y="638"/>
                    <a:pt x="471" y="638"/>
                  </a:cubicBezTo>
                  <a:cubicBezTo>
                    <a:pt x="471" y="639"/>
                    <a:pt x="471" y="639"/>
                    <a:pt x="471" y="639"/>
                  </a:cubicBezTo>
                  <a:cubicBezTo>
                    <a:pt x="470" y="640"/>
                    <a:pt x="470" y="642"/>
                    <a:pt x="469" y="643"/>
                  </a:cubicBezTo>
                  <a:cubicBezTo>
                    <a:pt x="469" y="643"/>
                    <a:pt x="469" y="644"/>
                    <a:pt x="469" y="644"/>
                  </a:cubicBezTo>
                  <a:cubicBezTo>
                    <a:pt x="469" y="645"/>
                    <a:pt x="469" y="647"/>
                    <a:pt x="469" y="647"/>
                  </a:cubicBezTo>
                  <a:cubicBezTo>
                    <a:pt x="469" y="648"/>
                    <a:pt x="469" y="648"/>
                    <a:pt x="468" y="649"/>
                  </a:cubicBezTo>
                  <a:cubicBezTo>
                    <a:pt x="468" y="649"/>
                    <a:pt x="468" y="649"/>
                    <a:pt x="468" y="650"/>
                  </a:cubicBezTo>
                  <a:cubicBezTo>
                    <a:pt x="469" y="650"/>
                    <a:pt x="469" y="651"/>
                    <a:pt x="469" y="651"/>
                  </a:cubicBezTo>
                  <a:cubicBezTo>
                    <a:pt x="468" y="652"/>
                    <a:pt x="468" y="652"/>
                    <a:pt x="468" y="653"/>
                  </a:cubicBezTo>
                  <a:cubicBezTo>
                    <a:pt x="467" y="654"/>
                    <a:pt x="467" y="654"/>
                    <a:pt x="467" y="655"/>
                  </a:cubicBezTo>
                  <a:cubicBezTo>
                    <a:pt x="468" y="656"/>
                    <a:pt x="468" y="656"/>
                    <a:pt x="468" y="657"/>
                  </a:cubicBezTo>
                  <a:cubicBezTo>
                    <a:pt x="469" y="657"/>
                    <a:pt x="469" y="657"/>
                    <a:pt x="469" y="658"/>
                  </a:cubicBezTo>
                  <a:cubicBezTo>
                    <a:pt x="470" y="659"/>
                    <a:pt x="470" y="659"/>
                    <a:pt x="470" y="660"/>
                  </a:cubicBezTo>
                  <a:cubicBezTo>
                    <a:pt x="470" y="661"/>
                    <a:pt x="470" y="661"/>
                    <a:pt x="470" y="662"/>
                  </a:cubicBezTo>
                  <a:cubicBezTo>
                    <a:pt x="471" y="662"/>
                    <a:pt x="471" y="663"/>
                    <a:pt x="472" y="663"/>
                  </a:cubicBezTo>
                  <a:cubicBezTo>
                    <a:pt x="472" y="664"/>
                    <a:pt x="473" y="664"/>
                    <a:pt x="473" y="665"/>
                  </a:cubicBezTo>
                  <a:cubicBezTo>
                    <a:pt x="473" y="665"/>
                    <a:pt x="473" y="665"/>
                    <a:pt x="473" y="666"/>
                  </a:cubicBezTo>
                  <a:cubicBezTo>
                    <a:pt x="473" y="667"/>
                    <a:pt x="473" y="668"/>
                    <a:pt x="474" y="668"/>
                  </a:cubicBezTo>
                  <a:cubicBezTo>
                    <a:pt x="474" y="669"/>
                    <a:pt x="474" y="670"/>
                    <a:pt x="474" y="670"/>
                  </a:cubicBezTo>
                  <a:cubicBezTo>
                    <a:pt x="474" y="670"/>
                    <a:pt x="474" y="670"/>
                    <a:pt x="475" y="671"/>
                  </a:cubicBezTo>
                  <a:cubicBezTo>
                    <a:pt x="475" y="671"/>
                    <a:pt x="476" y="672"/>
                    <a:pt x="476" y="672"/>
                  </a:cubicBezTo>
                  <a:cubicBezTo>
                    <a:pt x="475" y="673"/>
                    <a:pt x="475" y="673"/>
                    <a:pt x="475" y="674"/>
                  </a:cubicBezTo>
                  <a:cubicBezTo>
                    <a:pt x="475" y="674"/>
                    <a:pt x="475" y="675"/>
                    <a:pt x="476" y="675"/>
                  </a:cubicBezTo>
                  <a:cubicBezTo>
                    <a:pt x="476" y="676"/>
                    <a:pt x="477" y="676"/>
                    <a:pt x="477" y="677"/>
                  </a:cubicBezTo>
                  <a:cubicBezTo>
                    <a:pt x="477" y="678"/>
                    <a:pt x="477" y="678"/>
                    <a:pt x="477" y="679"/>
                  </a:cubicBezTo>
                  <a:cubicBezTo>
                    <a:pt x="477" y="680"/>
                    <a:pt x="477" y="681"/>
                    <a:pt x="476" y="682"/>
                  </a:cubicBezTo>
                  <a:cubicBezTo>
                    <a:pt x="476" y="683"/>
                    <a:pt x="477" y="684"/>
                    <a:pt x="476" y="684"/>
                  </a:cubicBezTo>
                  <a:cubicBezTo>
                    <a:pt x="475" y="685"/>
                    <a:pt x="475" y="685"/>
                    <a:pt x="475" y="686"/>
                  </a:cubicBezTo>
                  <a:cubicBezTo>
                    <a:pt x="476" y="686"/>
                    <a:pt x="476" y="687"/>
                    <a:pt x="476" y="687"/>
                  </a:cubicBezTo>
                  <a:cubicBezTo>
                    <a:pt x="475" y="688"/>
                    <a:pt x="475" y="688"/>
                    <a:pt x="475" y="688"/>
                  </a:cubicBezTo>
                  <a:cubicBezTo>
                    <a:pt x="475" y="689"/>
                    <a:pt x="475" y="689"/>
                    <a:pt x="475" y="690"/>
                  </a:cubicBezTo>
                  <a:cubicBezTo>
                    <a:pt x="475" y="691"/>
                    <a:pt x="475" y="691"/>
                    <a:pt x="475" y="692"/>
                  </a:cubicBezTo>
                  <a:cubicBezTo>
                    <a:pt x="475" y="693"/>
                    <a:pt x="474" y="693"/>
                    <a:pt x="474" y="694"/>
                  </a:cubicBezTo>
                  <a:cubicBezTo>
                    <a:pt x="474" y="695"/>
                    <a:pt x="473" y="698"/>
                    <a:pt x="473" y="698"/>
                  </a:cubicBezTo>
                  <a:cubicBezTo>
                    <a:pt x="472" y="699"/>
                    <a:pt x="473" y="699"/>
                    <a:pt x="473" y="701"/>
                  </a:cubicBezTo>
                  <a:cubicBezTo>
                    <a:pt x="472" y="702"/>
                    <a:pt x="473" y="702"/>
                    <a:pt x="472" y="704"/>
                  </a:cubicBezTo>
                  <a:cubicBezTo>
                    <a:pt x="472" y="706"/>
                    <a:pt x="472" y="707"/>
                    <a:pt x="472" y="708"/>
                  </a:cubicBezTo>
                  <a:cubicBezTo>
                    <a:pt x="472" y="709"/>
                    <a:pt x="472" y="709"/>
                    <a:pt x="472" y="710"/>
                  </a:cubicBezTo>
                  <a:cubicBezTo>
                    <a:pt x="472" y="711"/>
                    <a:pt x="471" y="711"/>
                    <a:pt x="472" y="712"/>
                  </a:cubicBezTo>
                  <a:cubicBezTo>
                    <a:pt x="472" y="713"/>
                    <a:pt x="472" y="713"/>
                    <a:pt x="472" y="714"/>
                  </a:cubicBezTo>
                  <a:cubicBezTo>
                    <a:pt x="472" y="715"/>
                    <a:pt x="473" y="714"/>
                    <a:pt x="473" y="715"/>
                  </a:cubicBezTo>
                  <a:cubicBezTo>
                    <a:pt x="473" y="716"/>
                    <a:pt x="473" y="715"/>
                    <a:pt x="473" y="718"/>
                  </a:cubicBezTo>
                  <a:cubicBezTo>
                    <a:pt x="472" y="720"/>
                    <a:pt x="473" y="719"/>
                    <a:pt x="472" y="721"/>
                  </a:cubicBezTo>
                  <a:cubicBezTo>
                    <a:pt x="471" y="722"/>
                    <a:pt x="471" y="722"/>
                    <a:pt x="470" y="723"/>
                  </a:cubicBezTo>
                  <a:cubicBezTo>
                    <a:pt x="470" y="724"/>
                    <a:pt x="469" y="724"/>
                    <a:pt x="470" y="725"/>
                  </a:cubicBezTo>
                  <a:cubicBezTo>
                    <a:pt x="470" y="726"/>
                    <a:pt x="471" y="726"/>
                    <a:pt x="471" y="727"/>
                  </a:cubicBezTo>
                  <a:cubicBezTo>
                    <a:pt x="471" y="728"/>
                    <a:pt x="470" y="729"/>
                    <a:pt x="471" y="730"/>
                  </a:cubicBezTo>
                  <a:cubicBezTo>
                    <a:pt x="472" y="732"/>
                    <a:pt x="472" y="733"/>
                    <a:pt x="472" y="734"/>
                  </a:cubicBezTo>
                  <a:cubicBezTo>
                    <a:pt x="473" y="736"/>
                    <a:pt x="473" y="736"/>
                    <a:pt x="473" y="737"/>
                  </a:cubicBezTo>
                  <a:cubicBezTo>
                    <a:pt x="473" y="739"/>
                    <a:pt x="474" y="740"/>
                    <a:pt x="474" y="740"/>
                  </a:cubicBezTo>
                  <a:cubicBezTo>
                    <a:pt x="475" y="741"/>
                    <a:pt x="475" y="741"/>
                    <a:pt x="476" y="741"/>
                  </a:cubicBezTo>
                  <a:cubicBezTo>
                    <a:pt x="476" y="742"/>
                    <a:pt x="476" y="743"/>
                    <a:pt x="477" y="743"/>
                  </a:cubicBezTo>
                  <a:cubicBezTo>
                    <a:pt x="478" y="743"/>
                    <a:pt x="477" y="743"/>
                    <a:pt x="478" y="743"/>
                  </a:cubicBezTo>
                  <a:cubicBezTo>
                    <a:pt x="479" y="743"/>
                    <a:pt x="480" y="742"/>
                    <a:pt x="479" y="743"/>
                  </a:cubicBezTo>
                  <a:cubicBezTo>
                    <a:pt x="479" y="744"/>
                    <a:pt x="478" y="745"/>
                    <a:pt x="479" y="745"/>
                  </a:cubicBezTo>
                  <a:cubicBezTo>
                    <a:pt x="480" y="746"/>
                    <a:pt x="480" y="746"/>
                    <a:pt x="481" y="747"/>
                  </a:cubicBezTo>
                  <a:cubicBezTo>
                    <a:pt x="481" y="747"/>
                    <a:pt x="481" y="747"/>
                    <a:pt x="481" y="748"/>
                  </a:cubicBezTo>
                  <a:cubicBezTo>
                    <a:pt x="481" y="748"/>
                    <a:pt x="483" y="748"/>
                    <a:pt x="483" y="749"/>
                  </a:cubicBezTo>
                  <a:cubicBezTo>
                    <a:pt x="483" y="749"/>
                    <a:pt x="483" y="749"/>
                    <a:pt x="484" y="749"/>
                  </a:cubicBezTo>
                  <a:cubicBezTo>
                    <a:pt x="484" y="749"/>
                    <a:pt x="484" y="749"/>
                    <a:pt x="485" y="749"/>
                  </a:cubicBezTo>
                  <a:cubicBezTo>
                    <a:pt x="485" y="749"/>
                    <a:pt x="485" y="749"/>
                    <a:pt x="485" y="750"/>
                  </a:cubicBezTo>
                  <a:cubicBezTo>
                    <a:pt x="486" y="751"/>
                    <a:pt x="486" y="751"/>
                    <a:pt x="487" y="751"/>
                  </a:cubicBezTo>
                  <a:cubicBezTo>
                    <a:pt x="487" y="751"/>
                    <a:pt x="488" y="751"/>
                    <a:pt x="488" y="752"/>
                  </a:cubicBezTo>
                  <a:cubicBezTo>
                    <a:pt x="488" y="752"/>
                    <a:pt x="488" y="753"/>
                    <a:pt x="488" y="753"/>
                  </a:cubicBezTo>
                  <a:cubicBezTo>
                    <a:pt x="488" y="753"/>
                    <a:pt x="488" y="753"/>
                    <a:pt x="488" y="754"/>
                  </a:cubicBezTo>
                  <a:cubicBezTo>
                    <a:pt x="489" y="755"/>
                    <a:pt x="489" y="755"/>
                    <a:pt x="489" y="756"/>
                  </a:cubicBezTo>
                  <a:cubicBezTo>
                    <a:pt x="490" y="757"/>
                    <a:pt x="490" y="760"/>
                    <a:pt x="490" y="760"/>
                  </a:cubicBezTo>
                  <a:cubicBezTo>
                    <a:pt x="490" y="761"/>
                    <a:pt x="490" y="761"/>
                    <a:pt x="490" y="762"/>
                  </a:cubicBezTo>
                  <a:cubicBezTo>
                    <a:pt x="490" y="763"/>
                    <a:pt x="490" y="764"/>
                    <a:pt x="490" y="765"/>
                  </a:cubicBezTo>
                  <a:cubicBezTo>
                    <a:pt x="491" y="766"/>
                    <a:pt x="491" y="766"/>
                    <a:pt x="492" y="767"/>
                  </a:cubicBezTo>
                  <a:cubicBezTo>
                    <a:pt x="492" y="769"/>
                    <a:pt x="493" y="769"/>
                    <a:pt x="493" y="770"/>
                  </a:cubicBezTo>
                  <a:cubicBezTo>
                    <a:pt x="493" y="770"/>
                    <a:pt x="493" y="771"/>
                    <a:pt x="493" y="771"/>
                  </a:cubicBezTo>
                  <a:cubicBezTo>
                    <a:pt x="494" y="772"/>
                    <a:pt x="494" y="772"/>
                    <a:pt x="494" y="773"/>
                  </a:cubicBezTo>
                  <a:cubicBezTo>
                    <a:pt x="495" y="774"/>
                    <a:pt x="495" y="774"/>
                    <a:pt x="495" y="775"/>
                  </a:cubicBezTo>
                  <a:cubicBezTo>
                    <a:pt x="495" y="775"/>
                    <a:pt x="494" y="775"/>
                    <a:pt x="494" y="776"/>
                  </a:cubicBezTo>
                  <a:cubicBezTo>
                    <a:pt x="494" y="776"/>
                    <a:pt x="493" y="777"/>
                    <a:pt x="493" y="778"/>
                  </a:cubicBezTo>
                  <a:cubicBezTo>
                    <a:pt x="493" y="778"/>
                    <a:pt x="493" y="779"/>
                    <a:pt x="493" y="780"/>
                  </a:cubicBezTo>
                  <a:cubicBezTo>
                    <a:pt x="494" y="781"/>
                    <a:pt x="495" y="781"/>
                    <a:pt x="495" y="782"/>
                  </a:cubicBezTo>
                  <a:cubicBezTo>
                    <a:pt x="495" y="783"/>
                    <a:pt x="495" y="783"/>
                    <a:pt x="495" y="784"/>
                  </a:cubicBezTo>
                  <a:cubicBezTo>
                    <a:pt x="495" y="785"/>
                    <a:pt x="495" y="786"/>
                    <a:pt x="495" y="787"/>
                  </a:cubicBezTo>
                  <a:cubicBezTo>
                    <a:pt x="495" y="788"/>
                    <a:pt x="495" y="790"/>
                    <a:pt x="495" y="790"/>
                  </a:cubicBezTo>
                  <a:cubicBezTo>
                    <a:pt x="495" y="791"/>
                    <a:pt x="496" y="791"/>
                    <a:pt x="495" y="792"/>
                  </a:cubicBezTo>
                  <a:cubicBezTo>
                    <a:pt x="495" y="793"/>
                    <a:pt x="495" y="793"/>
                    <a:pt x="494" y="793"/>
                  </a:cubicBezTo>
                  <a:cubicBezTo>
                    <a:pt x="494" y="794"/>
                    <a:pt x="494" y="794"/>
                    <a:pt x="493" y="795"/>
                  </a:cubicBezTo>
                  <a:cubicBezTo>
                    <a:pt x="493" y="795"/>
                    <a:pt x="493" y="795"/>
                    <a:pt x="492" y="795"/>
                  </a:cubicBezTo>
                  <a:cubicBezTo>
                    <a:pt x="491" y="795"/>
                    <a:pt x="491" y="795"/>
                    <a:pt x="490" y="796"/>
                  </a:cubicBezTo>
                  <a:cubicBezTo>
                    <a:pt x="489" y="796"/>
                    <a:pt x="488" y="797"/>
                    <a:pt x="488" y="798"/>
                  </a:cubicBezTo>
                  <a:cubicBezTo>
                    <a:pt x="488" y="798"/>
                    <a:pt x="488" y="799"/>
                    <a:pt x="488" y="800"/>
                  </a:cubicBezTo>
                  <a:cubicBezTo>
                    <a:pt x="489" y="800"/>
                    <a:pt x="490" y="801"/>
                    <a:pt x="489" y="802"/>
                  </a:cubicBezTo>
                  <a:cubicBezTo>
                    <a:pt x="489" y="803"/>
                    <a:pt x="489" y="803"/>
                    <a:pt x="489" y="804"/>
                  </a:cubicBezTo>
                  <a:cubicBezTo>
                    <a:pt x="489" y="805"/>
                    <a:pt x="490" y="806"/>
                    <a:pt x="490" y="807"/>
                  </a:cubicBezTo>
                  <a:cubicBezTo>
                    <a:pt x="491" y="807"/>
                    <a:pt x="492" y="808"/>
                    <a:pt x="492" y="809"/>
                  </a:cubicBezTo>
                  <a:cubicBezTo>
                    <a:pt x="492" y="810"/>
                    <a:pt x="492" y="810"/>
                    <a:pt x="492" y="811"/>
                  </a:cubicBezTo>
                  <a:cubicBezTo>
                    <a:pt x="492" y="812"/>
                    <a:pt x="492" y="813"/>
                    <a:pt x="492" y="814"/>
                  </a:cubicBezTo>
                  <a:cubicBezTo>
                    <a:pt x="492" y="814"/>
                    <a:pt x="492" y="815"/>
                    <a:pt x="492" y="815"/>
                  </a:cubicBezTo>
                  <a:cubicBezTo>
                    <a:pt x="492" y="816"/>
                    <a:pt x="491" y="817"/>
                    <a:pt x="491" y="817"/>
                  </a:cubicBezTo>
                  <a:cubicBezTo>
                    <a:pt x="492" y="818"/>
                    <a:pt x="492" y="818"/>
                    <a:pt x="493" y="817"/>
                  </a:cubicBezTo>
                  <a:cubicBezTo>
                    <a:pt x="494" y="817"/>
                    <a:pt x="495" y="817"/>
                    <a:pt x="496" y="816"/>
                  </a:cubicBezTo>
                  <a:cubicBezTo>
                    <a:pt x="496" y="815"/>
                    <a:pt x="497" y="814"/>
                    <a:pt x="497" y="814"/>
                  </a:cubicBezTo>
                  <a:cubicBezTo>
                    <a:pt x="497" y="814"/>
                    <a:pt x="498" y="814"/>
                    <a:pt x="500" y="813"/>
                  </a:cubicBezTo>
                  <a:cubicBezTo>
                    <a:pt x="502" y="812"/>
                    <a:pt x="502" y="812"/>
                    <a:pt x="503" y="811"/>
                  </a:cubicBezTo>
                  <a:cubicBezTo>
                    <a:pt x="504" y="811"/>
                    <a:pt x="504" y="811"/>
                    <a:pt x="504" y="810"/>
                  </a:cubicBezTo>
                  <a:cubicBezTo>
                    <a:pt x="504" y="809"/>
                    <a:pt x="504" y="809"/>
                    <a:pt x="504" y="809"/>
                  </a:cubicBezTo>
                  <a:cubicBezTo>
                    <a:pt x="505" y="808"/>
                    <a:pt x="504" y="807"/>
                    <a:pt x="505" y="807"/>
                  </a:cubicBezTo>
                  <a:cubicBezTo>
                    <a:pt x="507" y="807"/>
                    <a:pt x="506" y="806"/>
                    <a:pt x="508" y="807"/>
                  </a:cubicBezTo>
                  <a:cubicBezTo>
                    <a:pt x="510" y="808"/>
                    <a:pt x="510" y="807"/>
                    <a:pt x="511" y="808"/>
                  </a:cubicBezTo>
                  <a:cubicBezTo>
                    <a:pt x="512" y="809"/>
                    <a:pt x="512" y="809"/>
                    <a:pt x="512" y="809"/>
                  </a:cubicBezTo>
                  <a:cubicBezTo>
                    <a:pt x="512" y="809"/>
                    <a:pt x="515" y="809"/>
                    <a:pt x="516" y="809"/>
                  </a:cubicBezTo>
                  <a:cubicBezTo>
                    <a:pt x="516" y="810"/>
                    <a:pt x="517" y="809"/>
                    <a:pt x="517" y="809"/>
                  </a:cubicBezTo>
                  <a:cubicBezTo>
                    <a:pt x="517" y="809"/>
                    <a:pt x="518" y="809"/>
                    <a:pt x="518" y="809"/>
                  </a:cubicBezTo>
                  <a:cubicBezTo>
                    <a:pt x="519" y="809"/>
                    <a:pt x="520" y="808"/>
                    <a:pt x="520" y="808"/>
                  </a:cubicBezTo>
                  <a:cubicBezTo>
                    <a:pt x="521" y="808"/>
                    <a:pt x="521" y="808"/>
                    <a:pt x="522" y="808"/>
                  </a:cubicBezTo>
                  <a:cubicBezTo>
                    <a:pt x="523" y="808"/>
                    <a:pt x="523" y="808"/>
                    <a:pt x="524" y="808"/>
                  </a:cubicBezTo>
                  <a:cubicBezTo>
                    <a:pt x="525" y="809"/>
                    <a:pt x="525" y="809"/>
                    <a:pt x="526" y="809"/>
                  </a:cubicBezTo>
                  <a:cubicBezTo>
                    <a:pt x="527" y="810"/>
                    <a:pt x="528" y="810"/>
                    <a:pt x="528" y="810"/>
                  </a:cubicBezTo>
                  <a:cubicBezTo>
                    <a:pt x="528" y="810"/>
                    <a:pt x="529" y="809"/>
                    <a:pt x="530" y="810"/>
                  </a:cubicBezTo>
                  <a:cubicBezTo>
                    <a:pt x="532" y="810"/>
                    <a:pt x="533" y="810"/>
                    <a:pt x="533" y="810"/>
                  </a:cubicBezTo>
                  <a:cubicBezTo>
                    <a:pt x="534" y="810"/>
                    <a:pt x="536" y="809"/>
                    <a:pt x="536" y="809"/>
                  </a:cubicBezTo>
                  <a:cubicBezTo>
                    <a:pt x="537" y="808"/>
                    <a:pt x="536" y="808"/>
                    <a:pt x="538" y="808"/>
                  </a:cubicBezTo>
                  <a:cubicBezTo>
                    <a:pt x="540" y="808"/>
                    <a:pt x="541" y="809"/>
                    <a:pt x="542" y="808"/>
                  </a:cubicBezTo>
                  <a:cubicBezTo>
                    <a:pt x="543" y="807"/>
                    <a:pt x="543" y="806"/>
                    <a:pt x="544" y="806"/>
                  </a:cubicBezTo>
                  <a:cubicBezTo>
                    <a:pt x="545" y="805"/>
                    <a:pt x="549" y="804"/>
                    <a:pt x="550" y="803"/>
                  </a:cubicBezTo>
                  <a:cubicBezTo>
                    <a:pt x="551" y="803"/>
                    <a:pt x="550" y="803"/>
                    <a:pt x="552" y="803"/>
                  </a:cubicBezTo>
                  <a:cubicBezTo>
                    <a:pt x="554" y="803"/>
                    <a:pt x="556" y="803"/>
                    <a:pt x="557" y="804"/>
                  </a:cubicBezTo>
                  <a:cubicBezTo>
                    <a:pt x="558" y="804"/>
                    <a:pt x="558" y="804"/>
                    <a:pt x="559" y="804"/>
                  </a:cubicBezTo>
                  <a:cubicBezTo>
                    <a:pt x="560" y="805"/>
                    <a:pt x="561" y="805"/>
                    <a:pt x="561" y="805"/>
                  </a:cubicBezTo>
                  <a:cubicBezTo>
                    <a:pt x="562" y="805"/>
                    <a:pt x="564" y="805"/>
                    <a:pt x="565" y="805"/>
                  </a:cubicBezTo>
                  <a:cubicBezTo>
                    <a:pt x="565" y="805"/>
                    <a:pt x="566" y="804"/>
                    <a:pt x="566" y="804"/>
                  </a:cubicBezTo>
                  <a:cubicBezTo>
                    <a:pt x="567" y="804"/>
                    <a:pt x="567" y="804"/>
                    <a:pt x="567" y="805"/>
                  </a:cubicBezTo>
                  <a:cubicBezTo>
                    <a:pt x="568" y="805"/>
                    <a:pt x="569" y="806"/>
                    <a:pt x="569" y="806"/>
                  </a:cubicBezTo>
                  <a:cubicBezTo>
                    <a:pt x="570" y="806"/>
                    <a:pt x="571" y="806"/>
                    <a:pt x="572" y="806"/>
                  </a:cubicBezTo>
                  <a:cubicBezTo>
                    <a:pt x="572" y="805"/>
                    <a:pt x="573" y="805"/>
                    <a:pt x="573" y="804"/>
                  </a:cubicBezTo>
                  <a:cubicBezTo>
                    <a:pt x="573" y="804"/>
                    <a:pt x="573" y="804"/>
                    <a:pt x="574" y="803"/>
                  </a:cubicBezTo>
                  <a:cubicBezTo>
                    <a:pt x="575" y="802"/>
                    <a:pt x="575" y="803"/>
                    <a:pt x="576" y="802"/>
                  </a:cubicBezTo>
                  <a:cubicBezTo>
                    <a:pt x="576" y="801"/>
                    <a:pt x="576" y="801"/>
                    <a:pt x="577" y="800"/>
                  </a:cubicBezTo>
                  <a:cubicBezTo>
                    <a:pt x="577" y="800"/>
                    <a:pt x="578" y="800"/>
                    <a:pt x="578" y="800"/>
                  </a:cubicBezTo>
                  <a:cubicBezTo>
                    <a:pt x="578" y="800"/>
                    <a:pt x="580" y="799"/>
                    <a:pt x="581" y="799"/>
                  </a:cubicBezTo>
                  <a:cubicBezTo>
                    <a:pt x="581" y="800"/>
                    <a:pt x="582" y="800"/>
                    <a:pt x="582" y="801"/>
                  </a:cubicBezTo>
                  <a:cubicBezTo>
                    <a:pt x="582" y="801"/>
                    <a:pt x="584" y="801"/>
                    <a:pt x="584" y="802"/>
                  </a:cubicBezTo>
                  <a:cubicBezTo>
                    <a:pt x="584" y="802"/>
                    <a:pt x="583" y="802"/>
                    <a:pt x="583" y="802"/>
                  </a:cubicBezTo>
                  <a:cubicBezTo>
                    <a:pt x="584" y="803"/>
                    <a:pt x="584" y="803"/>
                    <a:pt x="584" y="803"/>
                  </a:cubicBezTo>
                  <a:cubicBezTo>
                    <a:pt x="584" y="803"/>
                    <a:pt x="584" y="804"/>
                    <a:pt x="584" y="804"/>
                  </a:cubicBezTo>
                  <a:cubicBezTo>
                    <a:pt x="584" y="805"/>
                    <a:pt x="584" y="806"/>
                    <a:pt x="584" y="806"/>
                  </a:cubicBezTo>
                  <a:cubicBezTo>
                    <a:pt x="584" y="806"/>
                    <a:pt x="585" y="807"/>
                    <a:pt x="585" y="807"/>
                  </a:cubicBezTo>
                  <a:cubicBezTo>
                    <a:pt x="586" y="807"/>
                    <a:pt x="586" y="806"/>
                    <a:pt x="586" y="806"/>
                  </a:cubicBezTo>
                  <a:cubicBezTo>
                    <a:pt x="587" y="806"/>
                    <a:pt x="587" y="805"/>
                    <a:pt x="588" y="806"/>
                  </a:cubicBezTo>
                  <a:cubicBezTo>
                    <a:pt x="589" y="807"/>
                    <a:pt x="590" y="807"/>
                    <a:pt x="590" y="807"/>
                  </a:cubicBezTo>
                  <a:cubicBezTo>
                    <a:pt x="590" y="807"/>
                    <a:pt x="591" y="807"/>
                    <a:pt x="592" y="807"/>
                  </a:cubicBezTo>
                  <a:cubicBezTo>
                    <a:pt x="593" y="807"/>
                    <a:pt x="594" y="807"/>
                    <a:pt x="594" y="807"/>
                  </a:cubicBezTo>
                  <a:cubicBezTo>
                    <a:pt x="594" y="808"/>
                    <a:pt x="594" y="808"/>
                    <a:pt x="595" y="809"/>
                  </a:cubicBezTo>
                  <a:cubicBezTo>
                    <a:pt x="596" y="809"/>
                    <a:pt x="597" y="810"/>
                    <a:pt x="597" y="810"/>
                  </a:cubicBezTo>
                  <a:cubicBezTo>
                    <a:pt x="597" y="810"/>
                    <a:pt x="597" y="811"/>
                    <a:pt x="597" y="811"/>
                  </a:cubicBezTo>
                  <a:cubicBezTo>
                    <a:pt x="596" y="812"/>
                    <a:pt x="596" y="812"/>
                    <a:pt x="596" y="813"/>
                  </a:cubicBezTo>
                  <a:cubicBezTo>
                    <a:pt x="596" y="814"/>
                    <a:pt x="596" y="815"/>
                    <a:pt x="596" y="815"/>
                  </a:cubicBezTo>
                  <a:cubicBezTo>
                    <a:pt x="597" y="816"/>
                    <a:pt x="597" y="817"/>
                    <a:pt x="597" y="817"/>
                  </a:cubicBezTo>
                  <a:cubicBezTo>
                    <a:pt x="597" y="817"/>
                    <a:pt x="598" y="817"/>
                    <a:pt x="597" y="818"/>
                  </a:cubicBezTo>
                  <a:cubicBezTo>
                    <a:pt x="597" y="818"/>
                    <a:pt x="596" y="818"/>
                    <a:pt x="596" y="819"/>
                  </a:cubicBezTo>
                  <a:cubicBezTo>
                    <a:pt x="597" y="819"/>
                    <a:pt x="598" y="820"/>
                    <a:pt x="597" y="821"/>
                  </a:cubicBezTo>
                  <a:cubicBezTo>
                    <a:pt x="596" y="821"/>
                    <a:pt x="595" y="822"/>
                    <a:pt x="595" y="822"/>
                  </a:cubicBezTo>
                  <a:cubicBezTo>
                    <a:pt x="595" y="823"/>
                    <a:pt x="594" y="823"/>
                    <a:pt x="594" y="823"/>
                  </a:cubicBezTo>
                  <a:cubicBezTo>
                    <a:pt x="593" y="823"/>
                    <a:pt x="591" y="823"/>
                    <a:pt x="592" y="824"/>
                  </a:cubicBezTo>
                  <a:cubicBezTo>
                    <a:pt x="592" y="825"/>
                    <a:pt x="592" y="825"/>
                    <a:pt x="593" y="825"/>
                  </a:cubicBezTo>
                  <a:cubicBezTo>
                    <a:pt x="594" y="825"/>
                    <a:pt x="594" y="825"/>
                    <a:pt x="595" y="825"/>
                  </a:cubicBezTo>
                  <a:cubicBezTo>
                    <a:pt x="595" y="825"/>
                    <a:pt x="595" y="825"/>
                    <a:pt x="596" y="825"/>
                  </a:cubicBezTo>
                  <a:cubicBezTo>
                    <a:pt x="596" y="825"/>
                    <a:pt x="597" y="826"/>
                    <a:pt x="597" y="826"/>
                  </a:cubicBezTo>
                  <a:cubicBezTo>
                    <a:pt x="597" y="826"/>
                    <a:pt x="598" y="826"/>
                    <a:pt x="598" y="827"/>
                  </a:cubicBezTo>
                  <a:cubicBezTo>
                    <a:pt x="599" y="827"/>
                    <a:pt x="600" y="827"/>
                    <a:pt x="600" y="828"/>
                  </a:cubicBezTo>
                  <a:cubicBezTo>
                    <a:pt x="600" y="828"/>
                    <a:pt x="600" y="828"/>
                    <a:pt x="601" y="828"/>
                  </a:cubicBezTo>
                  <a:cubicBezTo>
                    <a:pt x="601" y="828"/>
                    <a:pt x="602" y="828"/>
                    <a:pt x="603" y="828"/>
                  </a:cubicBezTo>
                  <a:cubicBezTo>
                    <a:pt x="604" y="828"/>
                    <a:pt x="605" y="828"/>
                    <a:pt x="605" y="828"/>
                  </a:cubicBezTo>
                  <a:cubicBezTo>
                    <a:pt x="605" y="827"/>
                    <a:pt x="605" y="827"/>
                    <a:pt x="605" y="827"/>
                  </a:cubicBezTo>
                  <a:cubicBezTo>
                    <a:pt x="605" y="827"/>
                    <a:pt x="606" y="828"/>
                    <a:pt x="606" y="827"/>
                  </a:cubicBezTo>
                  <a:cubicBezTo>
                    <a:pt x="606" y="827"/>
                    <a:pt x="606" y="827"/>
                    <a:pt x="606" y="826"/>
                  </a:cubicBezTo>
                  <a:cubicBezTo>
                    <a:pt x="607" y="825"/>
                    <a:pt x="607" y="825"/>
                    <a:pt x="607" y="825"/>
                  </a:cubicBezTo>
                  <a:cubicBezTo>
                    <a:pt x="608" y="825"/>
                    <a:pt x="608" y="825"/>
                    <a:pt x="609" y="825"/>
                  </a:cubicBezTo>
                  <a:cubicBezTo>
                    <a:pt x="610" y="824"/>
                    <a:pt x="610" y="824"/>
                    <a:pt x="610" y="824"/>
                  </a:cubicBezTo>
                  <a:cubicBezTo>
                    <a:pt x="610" y="823"/>
                    <a:pt x="610" y="823"/>
                    <a:pt x="611" y="822"/>
                  </a:cubicBezTo>
                  <a:cubicBezTo>
                    <a:pt x="611" y="822"/>
                    <a:pt x="611" y="822"/>
                    <a:pt x="612" y="821"/>
                  </a:cubicBezTo>
                  <a:cubicBezTo>
                    <a:pt x="613" y="821"/>
                    <a:pt x="613" y="821"/>
                    <a:pt x="613" y="821"/>
                  </a:cubicBezTo>
                  <a:cubicBezTo>
                    <a:pt x="613" y="821"/>
                    <a:pt x="613" y="820"/>
                    <a:pt x="614" y="820"/>
                  </a:cubicBezTo>
                  <a:cubicBezTo>
                    <a:pt x="615" y="819"/>
                    <a:pt x="614" y="819"/>
                    <a:pt x="616" y="819"/>
                  </a:cubicBezTo>
                  <a:cubicBezTo>
                    <a:pt x="617" y="819"/>
                    <a:pt x="617" y="820"/>
                    <a:pt x="617" y="820"/>
                  </a:cubicBezTo>
                  <a:cubicBezTo>
                    <a:pt x="618" y="820"/>
                    <a:pt x="621" y="818"/>
                    <a:pt x="621" y="818"/>
                  </a:cubicBezTo>
                  <a:cubicBezTo>
                    <a:pt x="621" y="818"/>
                    <a:pt x="620" y="818"/>
                    <a:pt x="621" y="818"/>
                  </a:cubicBezTo>
                  <a:cubicBezTo>
                    <a:pt x="622" y="818"/>
                    <a:pt x="622" y="818"/>
                    <a:pt x="623" y="818"/>
                  </a:cubicBezTo>
                  <a:cubicBezTo>
                    <a:pt x="623" y="818"/>
                    <a:pt x="623" y="818"/>
                    <a:pt x="624" y="818"/>
                  </a:cubicBezTo>
                  <a:cubicBezTo>
                    <a:pt x="625" y="818"/>
                    <a:pt x="625" y="818"/>
                    <a:pt x="627" y="817"/>
                  </a:cubicBezTo>
                  <a:cubicBezTo>
                    <a:pt x="628" y="817"/>
                    <a:pt x="628" y="817"/>
                    <a:pt x="628" y="817"/>
                  </a:cubicBezTo>
                  <a:cubicBezTo>
                    <a:pt x="629" y="817"/>
                    <a:pt x="629" y="817"/>
                    <a:pt x="630" y="817"/>
                  </a:cubicBezTo>
                  <a:cubicBezTo>
                    <a:pt x="631" y="818"/>
                    <a:pt x="631" y="818"/>
                    <a:pt x="632" y="818"/>
                  </a:cubicBezTo>
                  <a:cubicBezTo>
                    <a:pt x="633" y="817"/>
                    <a:pt x="633" y="817"/>
                    <a:pt x="634" y="817"/>
                  </a:cubicBezTo>
                  <a:cubicBezTo>
                    <a:pt x="635" y="817"/>
                    <a:pt x="634" y="817"/>
                    <a:pt x="635" y="817"/>
                  </a:cubicBezTo>
                  <a:cubicBezTo>
                    <a:pt x="636" y="817"/>
                    <a:pt x="636" y="817"/>
                    <a:pt x="637" y="816"/>
                  </a:cubicBezTo>
                  <a:cubicBezTo>
                    <a:pt x="638" y="815"/>
                    <a:pt x="638" y="815"/>
                    <a:pt x="639" y="815"/>
                  </a:cubicBezTo>
                  <a:cubicBezTo>
                    <a:pt x="640" y="815"/>
                    <a:pt x="644" y="814"/>
                    <a:pt x="644" y="814"/>
                  </a:cubicBezTo>
                  <a:cubicBezTo>
                    <a:pt x="644" y="815"/>
                    <a:pt x="643" y="815"/>
                    <a:pt x="643" y="816"/>
                  </a:cubicBezTo>
                  <a:cubicBezTo>
                    <a:pt x="642" y="816"/>
                    <a:pt x="642" y="817"/>
                    <a:pt x="642" y="817"/>
                  </a:cubicBezTo>
                  <a:cubicBezTo>
                    <a:pt x="641" y="818"/>
                    <a:pt x="643" y="819"/>
                    <a:pt x="643" y="819"/>
                  </a:cubicBezTo>
                  <a:cubicBezTo>
                    <a:pt x="642" y="819"/>
                    <a:pt x="642" y="820"/>
                    <a:pt x="641" y="820"/>
                  </a:cubicBezTo>
                  <a:cubicBezTo>
                    <a:pt x="641" y="820"/>
                    <a:pt x="640" y="819"/>
                    <a:pt x="641" y="820"/>
                  </a:cubicBezTo>
                  <a:cubicBezTo>
                    <a:pt x="641" y="820"/>
                    <a:pt x="641" y="820"/>
                    <a:pt x="641" y="821"/>
                  </a:cubicBezTo>
                  <a:cubicBezTo>
                    <a:pt x="641" y="821"/>
                    <a:pt x="641" y="822"/>
                    <a:pt x="641" y="822"/>
                  </a:cubicBezTo>
                  <a:cubicBezTo>
                    <a:pt x="641" y="822"/>
                    <a:pt x="641" y="822"/>
                    <a:pt x="640" y="822"/>
                  </a:cubicBezTo>
                  <a:cubicBezTo>
                    <a:pt x="640" y="823"/>
                    <a:pt x="640" y="824"/>
                    <a:pt x="641" y="825"/>
                  </a:cubicBezTo>
                  <a:cubicBezTo>
                    <a:pt x="641" y="825"/>
                    <a:pt x="641" y="825"/>
                    <a:pt x="641" y="826"/>
                  </a:cubicBezTo>
                  <a:cubicBezTo>
                    <a:pt x="641" y="827"/>
                    <a:pt x="641" y="827"/>
                    <a:pt x="641" y="827"/>
                  </a:cubicBezTo>
                  <a:cubicBezTo>
                    <a:pt x="641" y="827"/>
                    <a:pt x="641" y="827"/>
                    <a:pt x="641" y="828"/>
                  </a:cubicBezTo>
                  <a:cubicBezTo>
                    <a:pt x="641" y="829"/>
                    <a:pt x="641" y="828"/>
                    <a:pt x="642" y="829"/>
                  </a:cubicBezTo>
                  <a:cubicBezTo>
                    <a:pt x="642" y="830"/>
                    <a:pt x="642" y="831"/>
                    <a:pt x="642" y="831"/>
                  </a:cubicBezTo>
                  <a:cubicBezTo>
                    <a:pt x="642" y="831"/>
                    <a:pt x="641" y="831"/>
                    <a:pt x="641" y="831"/>
                  </a:cubicBezTo>
                  <a:cubicBezTo>
                    <a:pt x="640" y="831"/>
                    <a:pt x="641" y="832"/>
                    <a:pt x="641" y="832"/>
                  </a:cubicBezTo>
                  <a:cubicBezTo>
                    <a:pt x="641" y="832"/>
                    <a:pt x="641" y="832"/>
                    <a:pt x="642" y="833"/>
                  </a:cubicBezTo>
                  <a:cubicBezTo>
                    <a:pt x="642" y="833"/>
                    <a:pt x="641" y="833"/>
                    <a:pt x="642" y="834"/>
                  </a:cubicBezTo>
                  <a:cubicBezTo>
                    <a:pt x="642" y="834"/>
                    <a:pt x="642" y="833"/>
                    <a:pt x="642" y="835"/>
                  </a:cubicBezTo>
                  <a:cubicBezTo>
                    <a:pt x="643" y="836"/>
                    <a:pt x="644" y="837"/>
                    <a:pt x="645" y="837"/>
                  </a:cubicBezTo>
                  <a:cubicBezTo>
                    <a:pt x="645" y="837"/>
                    <a:pt x="646" y="837"/>
                    <a:pt x="646" y="838"/>
                  </a:cubicBezTo>
                  <a:cubicBezTo>
                    <a:pt x="647" y="838"/>
                    <a:pt x="646" y="838"/>
                    <a:pt x="647" y="839"/>
                  </a:cubicBezTo>
                  <a:cubicBezTo>
                    <a:pt x="648" y="839"/>
                    <a:pt x="648" y="838"/>
                    <a:pt x="649" y="838"/>
                  </a:cubicBezTo>
                  <a:cubicBezTo>
                    <a:pt x="649" y="839"/>
                    <a:pt x="649" y="839"/>
                    <a:pt x="650" y="839"/>
                  </a:cubicBezTo>
                  <a:cubicBezTo>
                    <a:pt x="650" y="840"/>
                    <a:pt x="651" y="840"/>
                    <a:pt x="651" y="841"/>
                  </a:cubicBezTo>
                  <a:cubicBezTo>
                    <a:pt x="651" y="841"/>
                    <a:pt x="651" y="843"/>
                    <a:pt x="651" y="843"/>
                  </a:cubicBezTo>
                  <a:cubicBezTo>
                    <a:pt x="651" y="843"/>
                    <a:pt x="651" y="843"/>
                    <a:pt x="651" y="843"/>
                  </a:cubicBezTo>
                  <a:cubicBezTo>
                    <a:pt x="651" y="844"/>
                    <a:pt x="652" y="844"/>
                    <a:pt x="652" y="844"/>
                  </a:cubicBezTo>
                  <a:cubicBezTo>
                    <a:pt x="652" y="844"/>
                    <a:pt x="652" y="844"/>
                    <a:pt x="653" y="844"/>
                  </a:cubicBezTo>
                  <a:cubicBezTo>
                    <a:pt x="653" y="843"/>
                    <a:pt x="653" y="843"/>
                    <a:pt x="654" y="843"/>
                  </a:cubicBezTo>
                  <a:cubicBezTo>
                    <a:pt x="654" y="842"/>
                    <a:pt x="653" y="842"/>
                    <a:pt x="654" y="842"/>
                  </a:cubicBezTo>
                  <a:cubicBezTo>
                    <a:pt x="655" y="842"/>
                    <a:pt x="656" y="841"/>
                    <a:pt x="656" y="841"/>
                  </a:cubicBezTo>
                  <a:cubicBezTo>
                    <a:pt x="657" y="841"/>
                    <a:pt x="658" y="841"/>
                    <a:pt x="658" y="841"/>
                  </a:cubicBezTo>
                  <a:cubicBezTo>
                    <a:pt x="659" y="842"/>
                    <a:pt x="659" y="842"/>
                    <a:pt x="659" y="843"/>
                  </a:cubicBezTo>
                  <a:cubicBezTo>
                    <a:pt x="659" y="843"/>
                    <a:pt x="659" y="843"/>
                    <a:pt x="659" y="844"/>
                  </a:cubicBezTo>
                  <a:cubicBezTo>
                    <a:pt x="660" y="844"/>
                    <a:pt x="660" y="844"/>
                    <a:pt x="660" y="844"/>
                  </a:cubicBezTo>
                  <a:cubicBezTo>
                    <a:pt x="661" y="845"/>
                    <a:pt x="661" y="845"/>
                    <a:pt x="662" y="846"/>
                  </a:cubicBezTo>
                  <a:cubicBezTo>
                    <a:pt x="663" y="846"/>
                    <a:pt x="663" y="846"/>
                    <a:pt x="663" y="846"/>
                  </a:cubicBezTo>
                  <a:cubicBezTo>
                    <a:pt x="664" y="846"/>
                    <a:pt x="663" y="846"/>
                    <a:pt x="665" y="846"/>
                  </a:cubicBezTo>
                  <a:cubicBezTo>
                    <a:pt x="666" y="846"/>
                    <a:pt x="666" y="846"/>
                    <a:pt x="667" y="846"/>
                  </a:cubicBezTo>
                  <a:cubicBezTo>
                    <a:pt x="668" y="846"/>
                    <a:pt x="668" y="847"/>
                    <a:pt x="669" y="846"/>
                  </a:cubicBezTo>
                  <a:cubicBezTo>
                    <a:pt x="669" y="845"/>
                    <a:pt x="670" y="844"/>
                    <a:pt x="670" y="845"/>
                  </a:cubicBezTo>
                  <a:cubicBezTo>
                    <a:pt x="670" y="845"/>
                    <a:pt x="670" y="846"/>
                    <a:pt x="670" y="846"/>
                  </a:cubicBezTo>
                  <a:cubicBezTo>
                    <a:pt x="670" y="847"/>
                    <a:pt x="670" y="848"/>
                    <a:pt x="670" y="848"/>
                  </a:cubicBezTo>
                  <a:cubicBezTo>
                    <a:pt x="670" y="848"/>
                    <a:pt x="670" y="848"/>
                    <a:pt x="671" y="848"/>
                  </a:cubicBezTo>
                  <a:cubicBezTo>
                    <a:pt x="672" y="848"/>
                    <a:pt x="672" y="848"/>
                    <a:pt x="672" y="849"/>
                  </a:cubicBezTo>
                  <a:cubicBezTo>
                    <a:pt x="673" y="849"/>
                    <a:pt x="672" y="849"/>
                    <a:pt x="674" y="849"/>
                  </a:cubicBezTo>
                  <a:cubicBezTo>
                    <a:pt x="675" y="849"/>
                    <a:pt x="675" y="850"/>
                    <a:pt x="675" y="850"/>
                  </a:cubicBezTo>
                  <a:cubicBezTo>
                    <a:pt x="675" y="850"/>
                    <a:pt x="675" y="851"/>
                    <a:pt x="675" y="851"/>
                  </a:cubicBezTo>
                  <a:cubicBezTo>
                    <a:pt x="675" y="851"/>
                    <a:pt x="675" y="852"/>
                    <a:pt x="676" y="852"/>
                  </a:cubicBezTo>
                  <a:cubicBezTo>
                    <a:pt x="677" y="852"/>
                    <a:pt x="674" y="851"/>
                    <a:pt x="678" y="851"/>
                  </a:cubicBezTo>
                  <a:cubicBezTo>
                    <a:pt x="681" y="852"/>
                    <a:pt x="681" y="852"/>
                    <a:pt x="682" y="852"/>
                  </a:cubicBezTo>
                  <a:cubicBezTo>
                    <a:pt x="682" y="852"/>
                    <a:pt x="683" y="852"/>
                    <a:pt x="684" y="852"/>
                  </a:cubicBezTo>
                  <a:cubicBezTo>
                    <a:pt x="684" y="852"/>
                    <a:pt x="686" y="851"/>
                    <a:pt x="686" y="851"/>
                  </a:cubicBezTo>
                  <a:cubicBezTo>
                    <a:pt x="686" y="851"/>
                    <a:pt x="685" y="851"/>
                    <a:pt x="686" y="851"/>
                  </a:cubicBezTo>
                  <a:cubicBezTo>
                    <a:pt x="686" y="851"/>
                    <a:pt x="687" y="851"/>
                    <a:pt x="687" y="851"/>
                  </a:cubicBezTo>
                  <a:cubicBezTo>
                    <a:pt x="687" y="851"/>
                    <a:pt x="688" y="852"/>
                    <a:pt x="688" y="852"/>
                  </a:cubicBezTo>
                  <a:cubicBezTo>
                    <a:pt x="689" y="852"/>
                    <a:pt x="689" y="852"/>
                    <a:pt x="689" y="852"/>
                  </a:cubicBezTo>
                  <a:cubicBezTo>
                    <a:pt x="690" y="852"/>
                    <a:pt x="690" y="852"/>
                    <a:pt x="690" y="852"/>
                  </a:cubicBezTo>
                  <a:cubicBezTo>
                    <a:pt x="691" y="852"/>
                    <a:pt x="692" y="853"/>
                    <a:pt x="693" y="852"/>
                  </a:cubicBezTo>
                  <a:cubicBezTo>
                    <a:pt x="693" y="852"/>
                    <a:pt x="693" y="852"/>
                    <a:pt x="694" y="851"/>
                  </a:cubicBezTo>
                  <a:cubicBezTo>
                    <a:pt x="696" y="851"/>
                    <a:pt x="697" y="850"/>
                    <a:pt x="697" y="850"/>
                  </a:cubicBezTo>
                  <a:cubicBezTo>
                    <a:pt x="697" y="850"/>
                    <a:pt x="697" y="850"/>
                    <a:pt x="697" y="850"/>
                  </a:cubicBezTo>
                  <a:cubicBezTo>
                    <a:pt x="698" y="851"/>
                    <a:pt x="699" y="851"/>
                    <a:pt x="699" y="851"/>
                  </a:cubicBezTo>
                  <a:cubicBezTo>
                    <a:pt x="699" y="851"/>
                    <a:pt x="699" y="852"/>
                    <a:pt x="699" y="852"/>
                  </a:cubicBezTo>
                  <a:cubicBezTo>
                    <a:pt x="699" y="852"/>
                    <a:pt x="702" y="853"/>
                    <a:pt x="702" y="853"/>
                  </a:cubicBezTo>
                  <a:cubicBezTo>
                    <a:pt x="703" y="853"/>
                    <a:pt x="702" y="853"/>
                    <a:pt x="703" y="853"/>
                  </a:cubicBezTo>
                  <a:cubicBezTo>
                    <a:pt x="704" y="854"/>
                    <a:pt x="705" y="854"/>
                    <a:pt x="705" y="854"/>
                  </a:cubicBezTo>
                  <a:cubicBezTo>
                    <a:pt x="705" y="854"/>
                    <a:pt x="705" y="853"/>
                    <a:pt x="705" y="853"/>
                  </a:cubicBezTo>
                  <a:cubicBezTo>
                    <a:pt x="706" y="853"/>
                    <a:pt x="707" y="854"/>
                    <a:pt x="707" y="854"/>
                  </a:cubicBezTo>
                  <a:cubicBezTo>
                    <a:pt x="707" y="854"/>
                    <a:pt x="707" y="855"/>
                    <a:pt x="708" y="854"/>
                  </a:cubicBezTo>
                  <a:cubicBezTo>
                    <a:pt x="708" y="854"/>
                    <a:pt x="708" y="854"/>
                    <a:pt x="709" y="854"/>
                  </a:cubicBezTo>
                  <a:cubicBezTo>
                    <a:pt x="709" y="854"/>
                    <a:pt x="710" y="855"/>
                    <a:pt x="710" y="855"/>
                  </a:cubicBezTo>
                  <a:cubicBezTo>
                    <a:pt x="711" y="854"/>
                    <a:pt x="711" y="854"/>
                    <a:pt x="711" y="854"/>
                  </a:cubicBezTo>
                  <a:cubicBezTo>
                    <a:pt x="711" y="853"/>
                    <a:pt x="712" y="853"/>
                    <a:pt x="713" y="853"/>
                  </a:cubicBezTo>
                  <a:cubicBezTo>
                    <a:pt x="713" y="853"/>
                    <a:pt x="714" y="853"/>
                    <a:pt x="714" y="853"/>
                  </a:cubicBezTo>
                  <a:cubicBezTo>
                    <a:pt x="715" y="854"/>
                    <a:pt x="714" y="853"/>
                    <a:pt x="715" y="854"/>
                  </a:cubicBezTo>
                  <a:cubicBezTo>
                    <a:pt x="715" y="854"/>
                    <a:pt x="715" y="854"/>
                    <a:pt x="716" y="854"/>
                  </a:cubicBezTo>
                  <a:cubicBezTo>
                    <a:pt x="717" y="854"/>
                    <a:pt x="718" y="853"/>
                    <a:pt x="719" y="853"/>
                  </a:cubicBezTo>
                  <a:cubicBezTo>
                    <a:pt x="719" y="853"/>
                    <a:pt x="719" y="854"/>
                    <a:pt x="719" y="853"/>
                  </a:cubicBezTo>
                  <a:cubicBezTo>
                    <a:pt x="720" y="853"/>
                    <a:pt x="720" y="852"/>
                    <a:pt x="720" y="852"/>
                  </a:cubicBezTo>
                  <a:cubicBezTo>
                    <a:pt x="720" y="852"/>
                    <a:pt x="721" y="851"/>
                    <a:pt x="721" y="851"/>
                  </a:cubicBezTo>
                  <a:cubicBezTo>
                    <a:pt x="722" y="851"/>
                    <a:pt x="722" y="851"/>
                    <a:pt x="722" y="851"/>
                  </a:cubicBezTo>
                  <a:cubicBezTo>
                    <a:pt x="721" y="850"/>
                    <a:pt x="721" y="850"/>
                    <a:pt x="722" y="850"/>
                  </a:cubicBezTo>
                  <a:cubicBezTo>
                    <a:pt x="723" y="849"/>
                    <a:pt x="723" y="849"/>
                    <a:pt x="723" y="849"/>
                  </a:cubicBezTo>
                  <a:cubicBezTo>
                    <a:pt x="723" y="849"/>
                    <a:pt x="722" y="849"/>
                    <a:pt x="723" y="848"/>
                  </a:cubicBezTo>
                  <a:cubicBezTo>
                    <a:pt x="724" y="847"/>
                    <a:pt x="725" y="847"/>
                    <a:pt x="724" y="847"/>
                  </a:cubicBezTo>
                  <a:cubicBezTo>
                    <a:pt x="724" y="846"/>
                    <a:pt x="724" y="847"/>
                    <a:pt x="724" y="846"/>
                  </a:cubicBezTo>
                  <a:cubicBezTo>
                    <a:pt x="724" y="846"/>
                    <a:pt x="723" y="846"/>
                    <a:pt x="724" y="846"/>
                  </a:cubicBezTo>
                  <a:cubicBezTo>
                    <a:pt x="725" y="845"/>
                    <a:pt x="725" y="845"/>
                    <a:pt x="725" y="845"/>
                  </a:cubicBezTo>
                  <a:cubicBezTo>
                    <a:pt x="725" y="845"/>
                    <a:pt x="725" y="845"/>
                    <a:pt x="725" y="844"/>
                  </a:cubicBezTo>
                  <a:cubicBezTo>
                    <a:pt x="724" y="843"/>
                    <a:pt x="724" y="843"/>
                    <a:pt x="725" y="843"/>
                  </a:cubicBezTo>
                  <a:cubicBezTo>
                    <a:pt x="725" y="842"/>
                    <a:pt x="725" y="842"/>
                    <a:pt x="725" y="842"/>
                  </a:cubicBezTo>
                  <a:cubicBezTo>
                    <a:pt x="725" y="842"/>
                    <a:pt x="726" y="842"/>
                    <a:pt x="726" y="841"/>
                  </a:cubicBezTo>
                  <a:cubicBezTo>
                    <a:pt x="726" y="841"/>
                    <a:pt x="725" y="842"/>
                    <a:pt x="726" y="841"/>
                  </a:cubicBezTo>
                  <a:cubicBezTo>
                    <a:pt x="726" y="840"/>
                    <a:pt x="727" y="840"/>
                    <a:pt x="727" y="839"/>
                  </a:cubicBezTo>
                  <a:cubicBezTo>
                    <a:pt x="727" y="839"/>
                    <a:pt x="726" y="839"/>
                    <a:pt x="726" y="838"/>
                  </a:cubicBezTo>
                  <a:cubicBezTo>
                    <a:pt x="726" y="838"/>
                    <a:pt x="726" y="838"/>
                    <a:pt x="726" y="838"/>
                  </a:cubicBezTo>
                  <a:cubicBezTo>
                    <a:pt x="725" y="837"/>
                    <a:pt x="725" y="837"/>
                    <a:pt x="725" y="836"/>
                  </a:cubicBezTo>
                  <a:cubicBezTo>
                    <a:pt x="726" y="836"/>
                    <a:pt x="725" y="836"/>
                    <a:pt x="726" y="836"/>
                  </a:cubicBezTo>
                  <a:cubicBezTo>
                    <a:pt x="726" y="835"/>
                    <a:pt x="727" y="835"/>
                    <a:pt x="727" y="835"/>
                  </a:cubicBezTo>
                  <a:cubicBezTo>
                    <a:pt x="728" y="834"/>
                    <a:pt x="728" y="834"/>
                    <a:pt x="728" y="835"/>
                  </a:cubicBezTo>
                  <a:cubicBezTo>
                    <a:pt x="729" y="835"/>
                    <a:pt x="728" y="835"/>
                    <a:pt x="729" y="835"/>
                  </a:cubicBezTo>
                  <a:cubicBezTo>
                    <a:pt x="730" y="834"/>
                    <a:pt x="730" y="834"/>
                    <a:pt x="731" y="834"/>
                  </a:cubicBezTo>
                  <a:cubicBezTo>
                    <a:pt x="731" y="834"/>
                    <a:pt x="732" y="835"/>
                    <a:pt x="732" y="834"/>
                  </a:cubicBezTo>
                  <a:cubicBezTo>
                    <a:pt x="733" y="834"/>
                    <a:pt x="733" y="833"/>
                    <a:pt x="733" y="833"/>
                  </a:cubicBezTo>
                  <a:cubicBezTo>
                    <a:pt x="734" y="834"/>
                    <a:pt x="734" y="833"/>
                    <a:pt x="734" y="834"/>
                  </a:cubicBezTo>
                  <a:cubicBezTo>
                    <a:pt x="735" y="835"/>
                    <a:pt x="734" y="835"/>
                    <a:pt x="734" y="836"/>
                  </a:cubicBezTo>
                  <a:cubicBezTo>
                    <a:pt x="734" y="836"/>
                    <a:pt x="734" y="837"/>
                    <a:pt x="735" y="838"/>
                  </a:cubicBezTo>
                  <a:cubicBezTo>
                    <a:pt x="735" y="838"/>
                    <a:pt x="735" y="838"/>
                    <a:pt x="736" y="839"/>
                  </a:cubicBezTo>
                  <a:cubicBezTo>
                    <a:pt x="736" y="840"/>
                    <a:pt x="736" y="841"/>
                    <a:pt x="736" y="842"/>
                  </a:cubicBezTo>
                  <a:cubicBezTo>
                    <a:pt x="736" y="842"/>
                    <a:pt x="736" y="843"/>
                    <a:pt x="736" y="843"/>
                  </a:cubicBezTo>
                  <a:cubicBezTo>
                    <a:pt x="736" y="843"/>
                    <a:pt x="736" y="844"/>
                    <a:pt x="736" y="844"/>
                  </a:cubicBezTo>
                  <a:cubicBezTo>
                    <a:pt x="737" y="844"/>
                    <a:pt x="737" y="844"/>
                    <a:pt x="737" y="845"/>
                  </a:cubicBezTo>
                  <a:cubicBezTo>
                    <a:pt x="737" y="845"/>
                    <a:pt x="738" y="845"/>
                    <a:pt x="738" y="846"/>
                  </a:cubicBezTo>
                  <a:cubicBezTo>
                    <a:pt x="739" y="846"/>
                    <a:pt x="739" y="846"/>
                    <a:pt x="740" y="847"/>
                  </a:cubicBezTo>
                  <a:cubicBezTo>
                    <a:pt x="742" y="848"/>
                    <a:pt x="742" y="848"/>
                    <a:pt x="743" y="848"/>
                  </a:cubicBezTo>
                  <a:cubicBezTo>
                    <a:pt x="743" y="849"/>
                    <a:pt x="744" y="849"/>
                    <a:pt x="744" y="849"/>
                  </a:cubicBezTo>
                  <a:cubicBezTo>
                    <a:pt x="745" y="849"/>
                    <a:pt x="745" y="850"/>
                    <a:pt x="745" y="850"/>
                  </a:cubicBezTo>
                  <a:cubicBezTo>
                    <a:pt x="745" y="850"/>
                    <a:pt x="745" y="850"/>
                    <a:pt x="746" y="850"/>
                  </a:cubicBezTo>
                  <a:cubicBezTo>
                    <a:pt x="746" y="851"/>
                    <a:pt x="747" y="851"/>
                    <a:pt x="747" y="851"/>
                  </a:cubicBezTo>
                  <a:cubicBezTo>
                    <a:pt x="747" y="851"/>
                    <a:pt x="747" y="852"/>
                    <a:pt x="747" y="853"/>
                  </a:cubicBezTo>
                  <a:cubicBezTo>
                    <a:pt x="747" y="854"/>
                    <a:pt x="747" y="854"/>
                    <a:pt x="747" y="855"/>
                  </a:cubicBezTo>
                  <a:cubicBezTo>
                    <a:pt x="747" y="855"/>
                    <a:pt x="747" y="855"/>
                    <a:pt x="747" y="856"/>
                  </a:cubicBezTo>
                  <a:cubicBezTo>
                    <a:pt x="747" y="857"/>
                    <a:pt x="746" y="857"/>
                    <a:pt x="747" y="858"/>
                  </a:cubicBezTo>
                  <a:cubicBezTo>
                    <a:pt x="748" y="858"/>
                    <a:pt x="749" y="857"/>
                    <a:pt x="749" y="858"/>
                  </a:cubicBezTo>
                  <a:cubicBezTo>
                    <a:pt x="749" y="859"/>
                    <a:pt x="749" y="861"/>
                    <a:pt x="749" y="862"/>
                  </a:cubicBezTo>
                  <a:cubicBezTo>
                    <a:pt x="749" y="862"/>
                    <a:pt x="750" y="863"/>
                    <a:pt x="750" y="863"/>
                  </a:cubicBezTo>
                  <a:cubicBezTo>
                    <a:pt x="750" y="864"/>
                    <a:pt x="751" y="865"/>
                    <a:pt x="751" y="865"/>
                  </a:cubicBezTo>
                  <a:cubicBezTo>
                    <a:pt x="752" y="865"/>
                    <a:pt x="753" y="865"/>
                    <a:pt x="753" y="865"/>
                  </a:cubicBezTo>
                  <a:cubicBezTo>
                    <a:pt x="754" y="866"/>
                    <a:pt x="754" y="866"/>
                    <a:pt x="754" y="866"/>
                  </a:cubicBezTo>
                  <a:cubicBezTo>
                    <a:pt x="754" y="867"/>
                    <a:pt x="754" y="867"/>
                    <a:pt x="754" y="867"/>
                  </a:cubicBezTo>
                  <a:cubicBezTo>
                    <a:pt x="754" y="867"/>
                    <a:pt x="755" y="867"/>
                    <a:pt x="755" y="868"/>
                  </a:cubicBezTo>
                  <a:cubicBezTo>
                    <a:pt x="756" y="868"/>
                    <a:pt x="755" y="868"/>
                    <a:pt x="756" y="869"/>
                  </a:cubicBezTo>
                  <a:cubicBezTo>
                    <a:pt x="757" y="869"/>
                    <a:pt x="757" y="869"/>
                    <a:pt x="758" y="869"/>
                  </a:cubicBezTo>
                  <a:cubicBezTo>
                    <a:pt x="758" y="869"/>
                    <a:pt x="758" y="869"/>
                    <a:pt x="759" y="869"/>
                  </a:cubicBezTo>
                  <a:cubicBezTo>
                    <a:pt x="760" y="869"/>
                    <a:pt x="760" y="868"/>
                    <a:pt x="760" y="869"/>
                  </a:cubicBezTo>
                  <a:cubicBezTo>
                    <a:pt x="761" y="869"/>
                    <a:pt x="762" y="869"/>
                    <a:pt x="762" y="869"/>
                  </a:cubicBezTo>
                  <a:cubicBezTo>
                    <a:pt x="762" y="868"/>
                    <a:pt x="761" y="868"/>
                    <a:pt x="762" y="868"/>
                  </a:cubicBezTo>
                  <a:cubicBezTo>
                    <a:pt x="763" y="868"/>
                    <a:pt x="764" y="868"/>
                    <a:pt x="764" y="868"/>
                  </a:cubicBezTo>
                  <a:cubicBezTo>
                    <a:pt x="764" y="868"/>
                    <a:pt x="765" y="868"/>
                    <a:pt x="764" y="867"/>
                  </a:cubicBezTo>
                  <a:cubicBezTo>
                    <a:pt x="764" y="867"/>
                    <a:pt x="763" y="866"/>
                    <a:pt x="763" y="866"/>
                  </a:cubicBezTo>
                  <a:cubicBezTo>
                    <a:pt x="764" y="866"/>
                    <a:pt x="764" y="866"/>
                    <a:pt x="765" y="867"/>
                  </a:cubicBezTo>
                  <a:cubicBezTo>
                    <a:pt x="766" y="867"/>
                    <a:pt x="766" y="867"/>
                    <a:pt x="767" y="867"/>
                  </a:cubicBezTo>
                  <a:cubicBezTo>
                    <a:pt x="768" y="867"/>
                    <a:pt x="768" y="867"/>
                    <a:pt x="769" y="867"/>
                  </a:cubicBezTo>
                  <a:cubicBezTo>
                    <a:pt x="769" y="867"/>
                    <a:pt x="770" y="867"/>
                    <a:pt x="770" y="867"/>
                  </a:cubicBezTo>
                  <a:cubicBezTo>
                    <a:pt x="770" y="867"/>
                    <a:pt x="769" y="868"/>
                    <a:pt x="769" y="868"/>
                  </a:cubicBezTo>
                  <a:cubicBezTo>
                    <a:pt x="769" y="868"/>
                    <a:pt x="770" y="869"/>
                    <a:pt x="771" y="869"/>
                  </a:cubicBezTo>
                  <a:cubicBezTo>
                    <a:pt x="771" y="870"/>
                    <a:pt x="771" y="870"/>
                    <a:pt x="772" y="871"/>
                  </a:cubicBezTo>
                  <a:cubicBezTo>
                    <a:pt x="772" y="871"/>
                    <a:pt x="772" y="871"/>
                    <a:pt x="773" y="872"/>
                  </a:cubicBezTo>
                  <a:cubicBezTo>
                    <a:pt x="774" y="872"/>
                    <a:pt x="775" y="872"/>
                    <a:pt x="775" y="872"/>
                  </a:cubicBezTo>
                  <a:cubicBezTo>
                    <a:pt x="776" y="873"/>
                    <a:pt x="776" y="873"/>
                    <a:pt x="776" y="873"/>
                  </a:cubicBezTo>
                  <a:cubicBezTo>
                    <a:pt x="776" y="873"/>
                    <a:pt x="777" y="873"/>
                    <a:pt x="777" y="873"/>
                  </a:cubicBezTo>
                  <a:cubicBezTo>
                    <a:pt x="777" y="874"/>
                    <a:pt x="777" y="874"/>
                    <a:pt x="777" y="875"/>
                  </a:cubicBezTo>
                  <a:cubicBezTo>
                    <a:pt x="777" y="875"/>
                    <a:pt x="778" y="876"/>
                    <a:pt x="778" y="876"/>
                  </a:cubicBezTo>
                  <a:cubicBezTo>
                    <a:pt x="779" y="876"/>
                    <a:pt x="779" y="876"/>
                    <a:pt x="779" y="876"/>
                  </a:cubicBezTo>
                  <a:cubicBezTo>
                    <a:pt x="780" y="876"/>
                    <a:pt x="779" y="876"/>
                    <a:pt x="780" y="876"/>
                  </a:cubicBezTo>
                  <a:cubicBezTo>
                    <a:pt x="780" y="875"/>
                    <a:pt x="781" y="875"/>
                    <a:pt x="781" y="875"/>
                  </a:cubicBezTo>
                  <a:cubicBezTo>
                    <a:pt x="781" y="874"/>
                    <a:pt x="781" y="874"/>
                    <a:pt x="781" y="874"/>
                  </a:cubicBezTo>
                  <a:cubicBezTo>
                    <a:pt x="781" y="874"/>
                    <a:pt x="782" y="874"/>
                    <a:pt x="783" y="874"/>
                  </a:cubicBezTo>
                  <a:cubicBezTo>
                    <a:pt x="783" y="875"/>
                    <a:pt x="783" y="875"/>
                    <a:pt x="783" y="875"/>
                  </a:cubicBezTo>
                  <a:cubicBezTo>
                    <a:pt x="783" y="875"/>
                    <a:pt x="785" y="875"/>
                    <a:pt x="785" y="875"/>
                  </a:cubicBezTo>
                  <a:cubicBezTo>
                    <a:pt x="786" y="876"/>
                    <a:pt x="786" y="876"/>
                    <a:pt x="787" y="876"/>
                  </a:cubicBezTo>
                  <a:cubicBezTo>
                    <a:pt x="787" y="876"/>
                    <a:pt x="787" y="876"/>
                    <a:pt x="788" y="876"/>
                  </a:cubicBezTo>
                  <a:cubicBezTo>
                    <a:pt x="788" y="876"/>
                    <a:pt x="789" y="876"/>
                    <a:pt x="789" y="876"/>
                  </a:cubicBezTo>
                  <a:cubicBezTo>
                    <a:pt x="789" y="877"/>
                    <a:pt x="789" y="877"/>
                    <a:pt x="790" y="877"/>
                  </a:cubicBezTo>
                  <a:cubicBezTo>
                    <a:pt x="790" y="877"/>
                    <a:pt x="790" y="878"/>
                    <a:pt x="791" y="878"/>
                  </a:cubicBezTo>
                  <a:cubicBezTo>
                    <a:pt x="791" y="878"/>
                    <a:pt x="792" y="878"/>
                    <a:pt x="792" y="878"/>
                  </a:cubicBezTo>
                  <a:cubicBezTo>
                    <a:pt x="792" y="878"/>
                    <a:pt x="793" y="880"/>
                    <a:pt x="794" y="880"/>
                  </a:cubicBezTo>
                  <a:cubicBezTo>
                    <a:pt x="794" y="880"/>
                    <a:pt x="795" y="881"/>
                    <a:pt x="795" y="881"/>
                  </a:cubicBezTo>
                  <a:cubicBezTo>
                    <a:pt x="795" y="881"/>
                    <a:pt x="794" y="881"/>
                    <a:pt x="794" y="882"/>
                  </a:cubicBezTo>
                  <a:cubicBezTo>
                    <a:pt x="794" y="883"/>
                    <a:pt x="797" y="884"/>
                    <a:pt x="797" y="884"/>
                  </a:cubicBezTo>
                  <a:cubicBezTo>
                    <a:pt x="797" y="884"/>
                    <a:pt x="799" y="886"/>
                    <a:pt x="799" y="886"/>
                  </a:cubicBezTo>
                  <a:cubicBezTo>
                    <a:pt x="799" y="886"/>
                    <a:pt x="799" y="886"/>
                    <a:pt x="799" y="886"/>
                  </a:cubicBezTo>
                  <a:cubicBezTo>
                    <a:pt x="799" y="887"/>
                    <a:pt x="799" y="886"/>
                    <a:pt x="799" y="887"/>
                  </a:cubicBezTo>
                  <a:cubicBezTo>
                    <a:pt x="799" y="887"/>
                    <a:pt x="799" y="888"/>
                    <a:pt x="799" y="888"/>
                  </a:cubicBezTo>
                  <a:cubicBezTo>
                    <a:pt x="798" y="889"/>
                    <a:pt x="798" y="889"/>
                    <a:pt x="797" y="889"/>
                  </a:cubicBezTo>
                  <a:cubicBezTo>
                    <a:pt x="796" y="890"/>
                    <a:pt x="795" y="889"/>
                    <a:pt x="795" y="890"/>
                  </a:cubicBezTo>
                  <a:cubicBezTo>
                    <a:pt x="795" y="890"/>
                    <a:pt x="796" y="891"/>
                    <a:pt x="796" y="891"/>
                  </a:cubicBezTo>
                  <a:cubicBezTo>
                    <a:pt x="796" y="892"/>
                    <a:pt x="796" y="892"/>
                    <a:pt x="797" y="892"/>
                  </a:cubicBezTo>
                  <a:cubicBezTo>
                    <a:pt x="797" y="893"/>
                    <a:pt x="799" y="895"/>
                    <a:pt x="799" y="895"/>
                  </a:cubicBezTo>
                  <a:cubicBezTo>
                    <a:pt x="799" y="895"/>
                    <a:pt x="799" y="895"/>
                    <a:pt x="799" y="896"/>
                  </a:cubicBezTo>
                  <a:cubicBezTo>
                    <a:pt x="799" y="896"/>
                    <a:pt x="800" y="896"/>
                    <a:pt x="800" y="897"/>
                  </a:cubicBezTo>
                  <a:cubicBezTo>
                    <a:pt x="800" y="899"/>
                    <a:pt x="800" y="898"/>
                    <a:pt x="800" y="900"/>
                  </a:cubicBezTo>
                  <a:cubicBezTo>
                    <a:pt x="801" y="901"/>
                    <a:pt x="801" y="901"/>
                    <a:pt x="801" y="901"/>
                  </a:cubicBezTo>
                  <a:cubicBezTo>
                    <a:pt x="801" y="901"/>
                    <a:pt x="802" y="900"/>
                    <a:pt x="802" y="899"/>
                  </a:cubicBezTo>
                  <a:cubicBezTo>
                    <a:pt x="802" y="898"/>
                    <a:pt x="802" y="898"/>
                    <a:pt x="803" y="897"/>
                  </a:cubicBezTo>
                  <a:cubicBezTo>
                    <a:pt x="803" y="896"/>
                    <a:pt x="803" y="896"/>
                    <a:pt x="803" y="896"/>
                  </a:cubicBezTo>
                  <a:cubicBezTo>
                    <a:pt x="803" y="896"/>
                    <a:pt x="804" y="896"/>
                    <a:pt x="804" y="896"/>
                  </a:cubicBezTo>
                  <a:cubicBezTo>
                    <a:pt x="805" y="897"/>
                    <a:pt x="805" y="897"/>
                    <a:pt x="806" y="897"/>
                  </a:cubicBezTo>
                  <a:cubicBezTo>
                    <a:pt x="806" y="898"/>
                    <a:pt x="807" y="897"/>
                    <a:pt x="807" y="898"/>
                  </a:cubicBezTo>
                  <a:cubicBezTo>
                    <a:pt x="808" y="898"/>
                    <a:pt x="809" y="899"/>
                    <a:pt x="809" y="899"/>
                  </a:cubicBezTo>
                  <a:cubicBezTo>
                    <a:pt x="809" y="900"/>
                    <a:pt x="810" y="901"/>
                    <a:pt x="810" y="901"/>
                  </a:cubicBezTo>
                  <a:cubicBezTo>
                    <a:pt x="810" y="901"/>
                    <a:pt x="811" y="902"/>
                    <a:pt x="811" y="902"/>
                  </a:cubicBezTo>
                  <a:cubicBezTo>
                    <a:pt x="812" y="902"/>
                    <a:pt x="812" y="902"/>
                    <a:pt x="812" y="903"/>
                  </a:cubicBezTo>
                  <a:cubicBezTo>
                    <a:pt x="812" y="904"/>
                    <a:pt x="811" y="903"/>
                    <a:pt x="812" y="904"/>
                  </a:cubicBezTo>
                  <a:cubicBezTo>
                    <a:pt x="813" y="905"/>
                    <a:pt x="813" y="905"/>
                    <a:pt x="813" y="905"/>
                  </a:cubicBezTo>
                  <a:cubicBezTo>
                    <a:pt x="813" y="906"/>
                    <a:pt x="814" y="906"/>
                    <a:pt x="813" y="907"/>
                  </a:cubicBezTo>
                  <a:cubicBezTo>
                    <a:pt x="813" y="907"/>
                    <a:pt x="813" y="907"/>
                    <a:pt x="813" y="908"/>
                  </a:cubicBezTo>
                  <a:cubicBezTo>
                    <a:pt x="813" y="908"/>
                    <a:pt x="813" y="908"/>
                    <a:pt x="813" y="909"/>
                  </a:cubicBezTo>
                  <a:cubicBezTo>
                    <a:pt x="813" y="910"/>
                    <a:pt x="813" y="909"/>
                    <a:pt x="813" y="910"/>
                  </a:cubicBezTo>
                  <a:cubicBezTo>
                    <a:pt x="814" y="911"/>
                    <a:pt x="814" y="911"/>
                    <a:pt x="814" y="912"/>
                  </a:cubicBezTo>
                  <a:cubicBezTo>
                    <a:pt x="814" y="912"/>
                    <a:pt x="813" y="912"/>
                    <a:pt x="814" y="912"/>
                  </a:cubicBezTo>
                  <a:cubicBezTo>
                    <a:pt x="816" y="913"/>
                    <a:pt x="816" y="913"/>
                    <a:pt x="817" y="913"/>
                  </a:cubicBezTo>
                  <a:cubicBezTo>
                    <a:pt x="817" y="913"/>
                    <a:pt x="818" y="913"/>
                    <a:pt x="818" y="914"/>
                  </a:cubicBezTo>
                  <a:cubicBezTo>
                    <a:pt x="818" y="915"/>
                    <a:pt x="818" y="914"/>
                    <a:pt x="818" y="915"/>
                  </a:cubicBezTo>
                  <a:cubicBezTo>
                    <a:pt x="818" y="917"/>
                    <a:pt x="818" y="917"/>
                    <a:pt x="818" y="918"/>
                  </a:cubicBezTo>
                  <a:cubicBezTo>
                    <a:pt x="818" y="919"/>
                    <a:pt x="819" y="920"/>
                    <a:pt x="819" y="920"/>
                  </a:cubicBezTo>
                  <a:cubicBezTo>
                    <a:pt x="819" y="920"/>
                    <a:pt x="819" y="920"/>
                    <a:pt x="819" y="920"/>
                  </a:cubicBezTo>
                  <a:cubicBezTo>
                    <a:pt x="819" y="921"/>
                    <a:pt x="819" y="921"/>
                    <a:pt x="820" y="922"/>
                  </a:cubicBezTo>
                  <a:cubicBezTo>
                    <a:pt x="820" y="923"/>
                    <a:pt x="819" y="924"/>
                    <a:pt x="820" y="924"/>
                  </a:cubicBezTo>
                  <a:cubicBezTo>
                    <a:pt x="821" y="924"/>
                    <a:pt x="822" y="923"/>
                    <a:pt x="822" y="923"/>
                  </a:cubicBezTo>
                  <a:cubicBezTo>
                    <a:pt x="822" y="923"/>
                    <a:pt x="823" y="924"/>
                    <a:pt x="822" y="924"/>
                  </a:cubicBezTo>
                  <a:cubicBezTo>
                    <a:pt x="821" y="925"/>
                    <a:pt x="821" y="925"/>
                    <a:pt x="821" y="925"/>
                  </a:cubicBezTo>
                  <a:cubicBezTo>
                    <a:pt x="822" y="925"/>
                    <a:pt x="822" y="926"/>
                    <a:pt x="823" y="926"/>
                  </a:cubicBezTo>
                  <a:cubicBezTo>
                    <a:pt x="823" y="925"/>
                    <a:pt x="824" y="925"/>
                    <a:pt x="825" y="925"/>
                  </a:cubicBezTo>
                  <a:cubicBezTo>
                    <a:pt x="826" y="924"/>
                    <a:pt x="826" y="924"/>
                    <a:pt x="827" y="924"/>
                  </a:cubicBezTo>
                  <a:cubicBezTo>
                    <a:pt x="827" y="924"/>
                    <a:pt x="828" y="923"/>
                    <a:pt x="828" y="924"/>
                  </a:cubicBezTo>
                  <a:cubicBezTo>
                    <a:pt x="829" y="924"/>
                    <a:pt x="829" y="924"/>
                    <a:pt x="829" y="925"/>
                  </a:cubicBezTo>
                  <a:cubicBezTo>
                    <a:pt x="830" y="925"/>
                    <a:pt x="831" y="926"/>
                    <a:pt x="831" y="926"/>
                  </a:cubicBezTo>
                  <a:cubicBezTo>
                    <a:pt x="831" y="926"/>
                    <a:pt x="831" y="927"/>
                    <a:pt x="831" y="927"/>
                  </a:cubicBezTo>
                  <a:cubicBezTo>
                    <a:pt x="831" y="927"/>
                    <a:pt x="835" y="925"/>
                    <a:pt x="835" y="924"/>
                  </a:cubicBezTo>
                  <a:cubicBezTo>
                    <a:pt x="836" y="924"/>
                    <a:pt x="836" y="925"/>
                    <a:pt x="836" y="924"/>
                  </a:cubicBezTo>
                  <a:cubicBezTo>
                    <a:pt x="837" y="923"/>
                    <a:pt x="837" y="923"/>
                    <a:pt x="837" y="923"/>
                  </a:cubicBezTo>
                  <a:cubicBezTo>
                    <a:pt x="838" y="922"/>
                    <a:pt x="838" y="922"/>
                    <a:pt x="838" y="922"/>
                  </a:cubicBezTo>
                  <a:cubicBezTo>
                    <a:pt x="839" y="922"/>
                    <a:pt x="839" y="922"/>
                    <a:pt x="839" y="922"/>
                  </a:cubicBezTo>
                  <a:cubicBezTo>
                    <a:pt x="839" y="922"/>
                    <a:pt x="838" y="921"/>
                    <a:pt x="839" y="921"/>
                  </a:cubicBezTo>
                  <a:cubicBezTo>
                    <a:pt x="840" y="921"/>
                    <a:pt x="841" y="921"/>
                    <a:pt x="842" y="920"/>
                  </a:cubicBezTo>
                  <a:cubicBezTo>
                    <a:pt x="842" y="920"/>
                    <a:pt x="840" y="922"/>
                    <a:pt x="843" y="920"/>
                  </a:cubicBezTo>
                  <a:cubicBezTo>
                    <a:pt x="846" y="917"/>
                    <a:pt x="847" y="917"/>
                    <a:pt x="847" y="917"/>
                  </a:cubicBezTo>
                  <a:cubicBezTo>
                    <a:pt x="847" y="917"/>
                    <a:pt x="847" y="917"/>
                    <a:pt x="848" y="916"/>
                  </a:cubicBezTo>
                  <a:cubicBezTo>
                    <a:pt x="849" y="916"/>
                    <a:pt x="848" y="916"/>
                    <a:pt x="849" y="916"/>
                  </a:cubicBezTo>
                  <a:cubicBezTo>
                    <a:pt x="850" y="915"/>
                    <a:pt x="851" y="915"/>
                    <a:pt x="851" y="915"/>
                  </a:cubicBezTo>
                  <a:cubicBezTo>
                    <a:pt x="851" y="916"/>
                    <a:pt x="851" y="916"/>
                    <a:pt x="851" y="916"/>
                  </a:cubicBezTo>
                  <a:cubicBezTo>
                    <a:pt x="851" y="916"/>
                    <a:pt x="851" y="916"/>
                    <a:pt x="853" y="916"/>
                  </a:cubicBezTo>
                  <a:cubicBezTo>
                    <a:pt x="854" y="916"/>
                    <a:pt x="854" y="916"/>
                    <a:pt x="855" y="916"/>
                  </a:cubicBezTo>
                  <a:cubicBezTo>
                    <a:pt x="856" y="916"/>
                    <a:pt x="855" y="917"/>
                    <a:pt x="855" y="918"/>
                  </a:cubicBezTo>
                  <a:cubicBezTo>
                    <a:pt x="854" y="918"/>
                    <a:pt x="855" y="919"/>
                    <a:pt x="854" y="919"/>
                  </a:cubicBezTo>
                  <a:cubicBezTo>
                    <a:pt x="854" y="919"/>
                    <a:pt x="854" y="920"/>
                    <a:pt x="854" y="920"/>
                  </a:cubicBezTo>
                  <a:cubicBezTo>
                    <a:pt x="854" y="920"/>
                    <a:pt x="854" y="921"/>
                    <a:pt x="854" y="921"/>
                  </a:cubicBezTo>
                  <a:cubicBezTo>
                    <a:pt x="854" y="922"/>
                    <a:pt x="855" y="922"/>
                    <a:pt x="854" y="922"/>
                  </a:cubicBezTo>
                  <a:cubicBezTo>
                    <a:pt x="853" y="922"/>
                    <a:pt x="853" y="922"/>
                    <a:pt x="853" y="923"/>
                  </a:cubicBezTo>
                  <a:cubicBezTo>
                    <a:pt x="852" y="923"/>
                    <a:pt x="851" y="923"/>
                    <a:pt x="851" y="923"/>
                  </a:cubicBezTo>
                  <a:cubicBezTo>
                    <a:pt x="852" y="924"/>
                    <a:pt x="852" y="924"/>
                    <a:pt x="852" y="924"/>
                  </a:cubicBezTo>
                  <a:cubicBezTo>
                    <a:pt x="853" y="925"/>
                    <a:pt x="852" y="925"/>
                    <a:pt x="852" y="926"/>
                  </a:cubicBezTo>
                  <a:cubicBezTo>
                    <a:pt x="853" y="926"/>
                    <a:pt x="853" y="926"/>
                    <a:pt x="854" y="926"/>
                  </a:cubicBezTo>
                  <a:cubicBezTo>
                    <a:pt x="854" y="926"/>
                    <a:pt x="855" y="926"/>
                    <a:pt x="855" y="927"/>
                  </a:cubicBezTo>
                  <a:cubicBezTo>
                    <a:pt x="855" y="927"/>
                    <a:pt x="855" y="927"/>
                    <a:pt x="856" y="927"/>
                  </a:cubicBezTo>
                  <a:cubicBezTo>
                    <a:pt x="856" y="927"/>
                    <a:pt x="857" y="928"/>
                    <a:pt x="858" y="928"/>
                  </a:cubicBezTo>
                  <a:cubicBezTo>
                    <a:pt x="858" y="928"/>
                    <a:pt x="859" y="927"/>
                    <a:pt x="860" y="927"/>
                  </a:cubicBezTo>
                  <a:cubicBezTo>
                    <a:pt x="860" y="927"/>
                    <a:pt x="862" y="927"/>
                    <a:pt x="862" y="927"/>
                  </a:cubicBezTo>
                  <a:cubicBezTo>
                    <a:pt x="862" y="862"/>
                    <a:pt x="862" y="862"/>
                    <a:pt x="862" y="862"/>
                  </a:cubicBezTo>
                  <a:cubicBezTo>
                    <a:pt x="862" y="862"/>
                    <a:pt x="860" y="862"/>
                    <a:pt x="860" y="862"/>
                  </a:cubicBezTo>
                  <a:cubicBezTo>
                    <a:pt x="859" y="862"/>
                    <a:pt x="859" y="863"/>
                    <a:pt x="858" y="864"/>
                  </a:cubicBezTo>
                  <a:cubicBezTo>
                    <a:pt x="858" y="864"/>
                    <a:pt x="857" y="864"/>
                    <a:pt x="857" y="864"/>
                  </a:cubicBezTo>
                  <a:cubicBezTo>
                    <a:pt x="858" y="865"/>
                    <a:pt x="859" y="865"/>
                    <a:pt x="858" y="865"/>
                  </a:cubicBezTo>
                  <a:cubicBezTo>
                    <a:pt x="858" y="865"/>
                    <a:pt x="857" y="865"/>
                    <a:pt x="857" y="865"/>
                  </a:cubicBezTo>
                  <a:cubicBezTo>
                    <a:pt x="857" y="865"/>
                    <a:pt x="857" y="866"/>
                    <a:pt x="856" y="866"/>
                  </a:cubicBezTo>
                  <a:cubicBezTo>
                    <a:pt x="855" y="866"/>
                    <a:pt x="855" y="866"/>
                    <a:pt x="854" y="866"/>
                  </a:cubicBezTo>
                  <a:cubicBezTo>
                    <a:pt x="853" y="866"/>
                    <a:pt x="853" y="866"/>
                    <a:pt x="853" y="866"/>
                  </a:cubicBezTo>
                  <a:cubicBezTo>
                    <a:pt x="853" y="866"/>
                    <a:pt x="852" y="866"/>
                    <a:pt x="852" y="865"/>
                  </a:cubicBezTo>
                  <a:cubicBezTo>
                    <a:pt x="852" y="865"/>
                    <a:pt x="852" y="865"/>
                    <a:pt x="852" y="865"/>
                  </a:cubicBezTo>
                  <a:cubicBezTo>
                    <a:pt x="851" y="865"/>
                    <a:pt x="850" y="864"/>
                    <a:pt x="850" y="864"/>
                  </a:cubicBezTo>
                  <a:cubicBezTo>
                    <a:pt x="850" y="864"/>
                    <a:pt x="850" y="864"/>
                    <a:pt x="849" y="865"/>
                  </a:cubicBezTo>
                  <a:cubicBezTo>
                    <a:pt x="849" y="865"/>
                    <a:pt x="848" y="866"/>
                    <a:pt x="847" y="866"/>
                  </a:cubicBezTo>
                  <a:cubicBezTo>
                    <a:pt x="847" y="866"/>
                    <a:pt x="846" y="866"/>
                    <a:pt x="846" y="867"/>
                  </a:cubicBezTo>
                  <a:cubicBezTo>
                    <a:pt x="845" y="867"/>
                    <a:pt x="845" y="867"/>
                    <a:pt x="845" y="868"/>
                  </a:cubicBezTo>
                  <a:cubicBezTo>
                    <a:pt x="844" y="869"/>
                    <a:pt x="844" y="870"/>
                    <a:pt x="844" y="871"/>
                  </a:cubicBezTo>
                  <a:cubicBezTo>
                    <a:pt x="844" y="872"/>
                    <a:pt x="844" y="873"/>
                    <a:pt x="845" y="874"/>
                  </a:cubicBezTo>
                  <a:cubicBezTo>
                    <a:pt x="846" y="874"/>
                    <a:pt x="846" y="875"/>
                    <a:pt x="847" y="875"/>
                  </a:cubicBezTo>
                  <a:cubicBezTo>
                    <a:pt x="848" y="875"/>
                    <a:pt x="849" y="874"/>
                    <a:pt x="848" y="875"/>
                  </a:cubicBezTo>
                  <a:cubicBezTo>
                    <a:pt x="848" y="875"/>
                    <a:pt x="847" y="876"/>
                    <a:pt x="847" y="876"/>
                  </a:cubicBezTo>
                  <a:cubicBezTo>
                    <a:pt x="847" y="876"/>
                    <a:pt x="848" y="876"/>
                    <a:pt x="847" y="876"/>
                  </a:cubicBezTo>
                  <a:cubicBezTo>
                    <a:pt x="845" y="877"/>
                    <a:pt x="845" y="878"/>
                    <a:pt x="844" y="878"/>
                  </a:cubicBezTo>
                  <a:cubicBezTo>
                    <a:pt x="843" y="877"/>
                    <a:pt x="843" y="877"/>
                    <a:pt x="842" y="876"/>
                  </a:cubicBezTo>
                  <a:cubicBezTo>
                    <a:pt x="841" y="876"/>
                    <a:pt x="840" y="876"/>
                    <a:pt x="840" y="876"/>
                  </a:cubicBezTo>
                  <a:cubicBezTo>
                    <a:pt x="840" y="876"/>
                    <a:pt x="840" y="876"/>
                    <a:pt x="839" y="876"/>
                  </a:cubicBezTo>
                  <a:cubicBezTo>
                    <a:pt x="839" y="876"/>
                    <a:pt x="839" y="876"/>
                    <a:pt x="838" y="876"/>
                  </a:cubicBezTo>
                  <a:cubicBezTo>
                    <a:pt x="837" y="875"/>
                    <a:pt x="836" y="876"/>
                    <a:pt x="836" y="875"/>
                  </a:cubicBezTo>
                  <a:cubicBezTo>
                    <a:pt x="836" y="874"/>
                    <a:pt x="837" y="874"/>
                    <a:pt x="836" y="874"/>
                  </a:cubicBezTo>
                  <a:cubicBezTo>
                    <a:pt x="835" y="873"/>
                    <a:pt x="835" y="873"/>
                    <a:pt x="834" y="873"/>
                  </a:cubicBezTo>
                  <a:cubicBezTo>
                    <a:pt x="833" y="873"/>
                    <a:pt x="834" y="873"/>
                    <a:pt x="834" y="874"/>
                  </a:cubicBezTo>
                  <a:cubicBezTo>
                    <a:pt x="833" y="874"/>
                    <a:pt x="833" y="874"/>
                    <a:pt x="832" y="874"/>
                  </a:cubicBezTo>
                  <a:cubicBezTo>
                    <a:pt x="831" y="874"/>
                    <a:pt x="831" y="874"/>
                    <a:pt x="831" y="874"/>
                  </a:cubicBezTo>
                  <a:cubicBezTo>
                    <a:pt x="830" y="874"/>
                    <a:pt x="829" y="874"/>
                    <a:pt x="829" y="874"/>
                  </a:cubicBezTo>
                  <a:cubicBezTo>
                    <a:pt x="828" y="874"/>
                    <a:pt x="827" y="875"/>
                    <a:pt x="827" y="875"/>
                  </a:cubicBezTo>
                  <a:cubicBezTo>
                    <a:pt x="826" y="874"/>
                    <a:pt x="826" y="874"/>
                    <a:pt x="826" y="874"/>
                  </a:cubicBezTo>
                  <a:cubicBezTo>
                    <a:pt x="826" y="874"/>
                    <a:pt x="827" y="874"/>
                    <a:pt x="826" y="874"/>
                  </a:cubicBezTo>
                  <a:cubicBezTo>
                    <a:pt x="824" y="874"/>
                    <a:pt x="824" y="874"/>
                    <a:pt x="824" y="873"/>
                  </a:cubicBezTo>
                  <a:cubicBezTo>
                    <a:pt x="823" y="873"/>
                    <a:pt x="824" y="873"/>
                    <a:pt x="823" y="872"/>
                  </a:cubicBezTo>
                  <a:cubicBezTo>
                    <a:pt x="823" y="872"/>
                    <a:pt x="824" y="872"/>
                    <a:pt x="823" y="871"/>
                  </a:cubicBezTo>
                  <a:cubicBezTo>
                    <a:pt x="821" y="869"/>
                    <a:pt x="821" y="869"/>
                    <a:pt x="821" y="869"/>
                  </a:cubicBezTo>
                  <a:cubicBezTo>
                    <a:pt x="820" y="868"/>
                    <a:pt x="821" y="868"/>
                    <a:pt x="820" y="867"/>
                  </a:cubicBezTo>
                  <a:cubicBezTo>
                    <a:pt x="819" y="866"/>
                    <a:pt x="819" y="865"/>
                    <a:pt x="818" y="864"/>
                  </a:cubicBezTo>
                  <a:cubicBezTo>
                    <a:pt x="817" y="863"/>
                    <a:pt x="817" y="864"/>
                    <a:pt x="816" y="862"/>
                  </a:cubicBezTo>
                  <a:cubicBezTo>
                    <a:pt x="815" y="861"/>
                    <a:pt x="815" y="861"/>
                    <a:pt x="814" y="861"/>
                  </a:cubicBezTo>
                  <a:cubicBezTo>
                    <a:pt x="813" y="860"/>
                    <a:pt x="813" y="859"/>
                    <a:pt x="813" y="859"/>
                  </a:cubicBezTo>
                  <a:cubicBezTo>
                    <a:pt x="812" y="858"/>
                    <a:pt x="812" y="859"/>
                    <a:pt x="811" y="858"/>
                  </a:cubicBezTo>
                  <a:cubicBezTo>
                    <a:pt x="811" y="857"/>
                    <a:pt x="811" y="855"/>
                    <a:pt x="811" y="855"/>
                  </a:cubicBezTo>
                  <a:cubicBezTo>
                    <a:pt x="810" y="854"/>
                    <a:pt x="810" y="854"/>
                    <a:pt x="810" y="854"/>
                  </a:cubicBezTo>
                  <a:cubicBezTo>
                    <a:pt x="810" y="854"/>
                    <a:pt x="810" y="853"/>
                    <a:pt x="810" y="853"/>
                  </a:cubicBezTo>
                  <a:cubicBezTo>
                    <a:pt x="809" y="853"/>
                    <a:pt x="809" y="853"/>
                    <a:pt x="809" y="854"/>
                  </a:cubicBezTo>
                  <a:cubicBezTo>
                    <a:pt x="809" y="854"/>
                    <a:pt x="809" y="854"/>
                    <a:pt x="809" y="854"/>
                  </a:cubicBezTo>
                  <a:cubicBezTo>
                    <a:pt x="809" y="854"/>
                    <a:pt x="808" y="854"/>
                    <a:pt x="808" y="854"/>
                  </a:cubicBezTo>
                  <a:cubicBezTo>
                    <a:pt x="808" y="854"/>
                    <a:pt x="807" y="854"/>
                    <a:pt x="806" y="853"/>
                  </a:cubicBezTo>
                  <a:cubicBezTo>
                    <a:pt x="806" y="853"/>
                    <a:pt x="805" y="853"/>
                    <a:pt x="805" y="852"/>
                  </a:cubicBezTo>
                  <a:cubicBezTo>
                    <a:pt x="805" y="852"/>
                    <a:pt x="805" y="852"/>
                    <a:pt x="804" y="851"/>
                  </a:cubicBezTo>
                  <a:cubicBezTo>
                    <a:pt x="804" y="851"/>
                    <a:pt x="804" y="850"/>
                    <a:pt x="803" y="850"/>
                  </a:cubicBezTo>
                  <a:cubicBezTo>
                    <a:pt x="801" y="850"/>
                    <a:pt x="799" y="850"/>
                    <a:pt x="799" y="849"/>
                  </a:cubicBezTo>
                  <a:cubicBezTo>
                    <a:pt x="798" y="849"/>
                    <a:pt x="798" y="849"/>
                    <a:pt x="798" y="849"/>
                  </a:cubicBezTo>
                  <a:cubicBezTo>
                    <a:pt x="798" y="848"/>
                    <a:pt x="797" y="849"/>
                    <a:pt x="797" y="849"/>
                  </a:cubicBezTo>
                  <a:cubicBezTo>
                    <a:pt x="797" y="848"/>
                    <a:pt x="797" y="849"/>
                    <a:pt x="797" y="848"/>
                  </a:cubicBezTo>
                  <a:cubicBezTo>
                    <a:pt x="797" y="847"/>
                    <a:pt x="797" y="846"/>
                    <a:pt x="797" y="846"/>
                  </a:cubicBezTo>
                  <a:cubicBezTo>
                    <a:pt x="797" y="846"/>
                    <a:pt x="796" y="846"/>
                    <a:pt x="796" y="846"/>
                  </a:cubicBezTo>
                  <a:cubicBezTo>
                    <a:pt x="795" y="847"/>
                    <a:pt x="795" y="847"/>
                    <a:pt x="795" y="846"/>
                  </a:cubicBezTo>
                  <a:cubicBezTo>
                    <a:pt x="794" y="846"/>
                    <a:pt x="795" y="847"/>
                    <a:pt x="795" y="846"/>
                  </a:cubicBezTo>
                  <a:cubicBezTo>
                    <a:pt x="795" y="845"/>
                    <a:pt x="795" y="845"/>
                    <a:pt x="795" y="844"/>
                  </a:cubicBezTo>
                  <a:cubicBezTo>
                    <a:pt x="795" y="843"/>
                    <a:pt x="796" y="843"/>
                    <a:pt x="795" y="843"/>
                  </a:cubicBezTo>
                  <a:cubicBezTo>
                    <a:pt x="795" y="842"/>
                    <a:pt x="794" y="843"/>
                    <a:pt x="794" y="842"/>
                  </a:cubicBezTo>
                  <a:cubicBezTo>
                    <a:pt x="794" y="842"/>
                    <a:pt x="794" y="842"/>
                    <a:pt x="794" y="841"/>
                  </a:cubicBezTo>
                  <a:cubicBezTo>
                    <a:pt x="794" y="841"/>
                    <a:pt x="795" y="841"/>
                    <a:pt x="795" y="840"/>
                  </a:cubicBezTo>
                  <a:cubicBezTo>
                    <a:pt x="794" y="840"/>
                    <a:pt x="795" y="840"/>
                    <a:pt x="794" y="839"/>
                  </a:cubicBezTo>
                  <a:cubicBezTo>
                    <a:pt x="794" y="839"/>
                    <a:pt x="794" y="839"/>
                    <a:pt x="794" y="839"/>
                  </a:cubicBezTo>
                  <a:cubicBezTo>
                    <a:pt x="793" y="838"/>
                    <a:pt x="793" y="839"/>
                    <a:pt x="794" y="838"/>
                  </a:cubicBezTo>
                  <a:cubicBezTo>
                    <a:pt x="794" y="837"/>
                    <a:pt x="794" y="836"/>
                    <a:pt x="794" y="836"/>
                  </a:cubicBezTo>
                  <a:cubicBezTo>
                    <a:pt x="793" y="835"/>
                    <a:pt x="793" y="835"/>
                    <a:pt x="792" y="835"/>
                  </a:cubicBezTo>
                  <a:cubicBezTo>
                    <a:pt x="792" y="834"/>
                    <a:pt x="792" y="834"/>
                    <a:pt x="792" y="833"/>
                  </a:cubicBezTo>
                  <a:cubicBezTo>
                    <a:pt x="792" y="833"/>
                    <a:pt x="792" y="833"/>
                    <a:pt x="792" y="832"/>
                  </a:cubicBezTo>
                  <a:cubicBezTo>
                    <a:pt x="792" y="831"/>
                    <a:pt x="793" y="832"/>
                    <a:pt x="792" y="831"/>
                  </a:cubicBezTo>
                  <a:cubicBezTo>
                    <a:pt x="792" y="830"/>
                    <a:pt x="792" y="830"/>
                    <a:pt x="792" y="829"/>
                  </a:cubicBezTo>
                  <a:cubicBezTo>
                    <a:pt x="792" y="829"/>
                    <a:pt x="792" y="829"/>
                    <a:pt x="792" y="828"/>
                  </a:cubicBezTo>
                  <a:cubicBezTo>
                    <a:pt x="793" y="828"/>
                    <a:pt x="792" y="828"/>
                    <a:pt x="793" y="827"/>
                  </a:cubicBezTo>
                  <a:cubicBezTo>
                    <a:pt x="794" y="827"/>
                    <a:pt x="794" y="827"/>
                    <a:pt x="794" y="827"/>
                  </a:cubicBezTo>
                  <a:cubicBezTo>
                    <a:pt x="794" y="826"/>
                    <a:pt x="794" y="826"/>
                    <a:pt x="794" y="825"/>
                  </a:cubicBezTo>
                  <a:cubicBezTo>
                    <a:pt x="794" y="825"/>
                    <a:pt x="793" y="825"/>
                    <a:pt x="794" y="825"/>
                  </a:cubicBezTo>
                  <a:cubicBezTo>
                    <a:pt x="794" y="824"/>
                    <a:pt x="794" y="824"/>
                    <a:pt x="795" y="824"/>
                  </a:cubicBezTo>
                  <a:cubicBezTo>
                    <a:pt x="795" y="823"/>
                    <a:pt x="795" y="824"/>
                    <a:pt x="795" y="823"/>
                  </a:cubicBezTo>
                  <a:cubicBezTo>
                    <a:pt x="795" y="822"/>
                    <a:pt x="796" y="822"/>
                    <a:pt x="795" y="822"/>
                  </a:cubicBezTo>
                  <a:cubicBezTo>
                    <a:pt x="795" y="821"/>
                    <a:pt x="795" y="821"/>
                    <a:pt x="795" y="821"/>
                  </a:cubicBezTo>
                  <a:cubicBezTo>
                    <a:pt x="795" y="820"/>
                    <a:pt x="795" y="820"/>
                    <a:pt x="795" y="820"/>
                  </a:cubicBezTo>
                  <a:cubicBezTo>
                    <a:pt x="796" y="819"/>
                    <a:pt x="797" y="819"/>
                    <a:pt x="796" y="819"/>
                  </a:cubicBezTo>
                  <a:cubicBezTo>
                    <a:pt x="796" y="818"/>
                    <a:pt x="797" y="818"/>
                    <a:pt x="796" y="818"/>
                  </a:cubicBezTo>
                  <a:cubicBezTo>
                    <a:pt x="796" y="817"/>
                    <a:pt x="796" y="817"/>
                    <a:pt x="796" y="816"/>
                  </a:cubicBezTo>
                  <a:cubicBezTo>
                    <a:pt x="796" y="816"/>
                    <a:pt x="797" y="815"/>
                    <a:pt x="797" y="815"/>
                  </a:cubicBezTo>
                  <a:cubicBezTo>
                    <a:pt x="797" y="814"/>
                    <a:pt x="797" y="815"/>
                    <a:pt x="797" y="814"/>
                  </a:cubicBezTo>
                  <a:cubicBezTo>
                    <a:pt x="797" y="813"/>
                    <a:pt x="798" y="813"/>
                    <a:pt x="798" y="813"/>
                  </a:cubicBezTo>
                  <a:cubicBezTo>
                    <a:pt x="797" y="812"/>
                    <a:pt x="797" y="812"/>
                    <a:pt x="797" y="811"/>
                  </a:cubicBezTo>
                  <a:cubicBezTo>
                    <a:pt x="797" y="810"/>
                    <a:pt x="796" y="810"/>
                    <a:pt x="796" y="809"/>
                  </a:cubicBezTo>
                  <a:cubicBezTo>
                    <a:pt x="797" y="809"/>
                    <a:pt x="797" y="808"/>
                    <a:pt x="798" y="808"/>
                  </a:cubicBezTo>
                  <a:cubicBezTo>
                    <a:pt x="798" y="808"/>
                    <a:pt x="798" y="808"/>
                    <a:pt x="798" y="807"/>
                  </a:cubicBezTo>
                  <a:cubicBezTo>
                    <a:pt x="798" y="806"/>
                    <a:pt x="798" y="806"/>
                    <a:pt x="798" y="806"/>
                  </a:cubicBezTo>
                  <a:cubicBezTo>
                    <a:pt x="798" y="805"/>
                    <a:pt x="798" y="804"/>
                    <a:pt x="798" y="804"/>
                  </a:cubicBezTo>
                  <a:cubicBezTo>
                    <a:pt x="798" y="804"/>
                    <a:pt x="797" y="803"/>
                    <a:pt x="798" y="803"/>
                  </a:cubicBezTo>
                  <a:cubicBezTo>
                    <a:pt x="798" y="803"/>
                    <a:pt x="799" y="803"/>
                    <a:pt x="799" y="802"/>
                  </a:cubicBezTo>
                  <a:cubicBezTo>
                    <a:pt x="799" y="802"/>
                    <a:pt x="799" y="802"/>
                    <a:pt x="799" y="800"/>
                  </a:cubicBezTo>
                  <a:cubicBezTo>
                    <a:pt x="799" y="799"/>
                    <a:pt x="799" y="799"/>
                    <a:pt x="799" y="798"/>
                  </a:cubicBezTo>
                  <a:cubicBezTo>
                    <a:pt x="799" y="797"/>
                    <a:pt x="799" y="797"/>
                    <a:pt x="800" y="797"/>
                  </a:cubicBezTo>
                  <a:cubicBezTo>
                    <a:pt x="800" y="797"/>
                    <a:pt x="800" y="797"/>
                    <a:pt x="800" y="796"/>
                  </a:cubicBezTo>
                  <a:cubicBezTo>
                    <a:pt x="801" y="795"/>
                    <a:pt x="801" y="795"/>
                    <a:pt x="802" y="795"/>
                  </a:cubicBezTo>
                  <a:cubicBezTo>
                    <a:pt x="802" y="795"/>
                    <a:pt x="802" y="794"/>
                    <a:pt x="802" y="794"/>
                  </a:cubicBezTo>
                  <a:cubicBezTo>
                    <a:pt x="802" y="794"/>
                    <a:pt x="801" y="794"/>
                    <a:pt x="802" y="793"/>
                  </a:cubicBezTo>
                  <a:cubicBezTo>
                    <a:pt x="803" y="793"/>
                    <a:pt x="803" y="793"/>
                    <a:pt x="803" y="792"/>
                  </a:cubicBezTo>
                  <a:cubicBezTo>
                    <a:pt x="803" y="791"/>
                    <a:pt x="803" y="791"/>
                    <a:pt x="803" y="791"/>
                  </a:cubicBezTo>
                  <a:cubicBezTo>
                    <a:pt x="804" y="790"/>
                    <a:pt x="804" y="790"/>
                    <a:pt x="804" y="790"/>
                  </a:cubicBezTo>
                  <a:cubicBezTo>
                    <a:pt x="804" y="790"/>
                    <a:pt x="805" y="791"/>
                    <a:pt x="805" y="791"/>
                  </a:cubicBezTo>
                  <a:cubicBezTo>
                    <a:pt x="805" y="791"/>
                    <a:pt x="805" y="791"/>
                    <a:pt x="805" y="790"/>
                  </a:cubicBezTo>
                  <a:cubicBezTo>
                    <a:pt x="805" y="790"/>
                    <a:pt x="805" y="789"/>
                    <a:pt x="806" y="789"/>
                  </a:cubicBezTo>
                  <a:cubicBezTo>
                    <a:pt x="806" y="789"/>
                    <a:pt x="807" y="789"/>
                    <a:pt x="807" y="788"/>
                  </a:cubicBezTo>
                  <a:cubicBezTo>
                    <a:pt x="808" y="788"/>
                    <a:pt x="807" y="787"/>
                    <a:pt x="807" y="787"/>
                  </a:cubicBezTo>
                  <a:cubicBezTo>
                    <a:pt x="806" y="786"/>
                    <a:pt x="806" y="786"/>
                    <a:pt x="806" y="786"/>
                  </a:cubicBezTo>
                  <a:cubicBezTo>
                    <a:pt x="805" y="786"/>
                    <a:pt x="805" y="786"/>
                    <a:pt x="805" y="785"/>
                  </a:cubicBezTo>
                  <a:cubicBezTo>
                    <a:pt x="805" y="785"/>
                    <a:pt x="806" y="784"/>
                    <a:pt x="806" y="784"/>
                  </a:cubicBezTo>
                  <a:cubicBezTo>
                    <a:pt x="806" y="783"/>
                    <a:pt x="806" y="784"/>
                    <a:pt x="806" y="783"/>
                  </a:cubicBezTo>
                  <a:cubicBezTo>
                    <a:pt x="806" y="783"/>
                    <a:pt x="806" y="783"/>
                    <a:pt x="806" y="782"/>
                  </a:cubicBezTo>
                  <a:cubicBezTo>
                    <a:pt x="805" y="782"/>
                    <a:pt x="805" y="781"/>
                    <a:pt x="805" y="781"/>
                  </a:cubicBezTo>
                  <a:cubicBezTo>
                    <a:pt x="805" y="781"/>
                    <a:pt x="805" y="781"/>
                    <a:pt x="805" y="780"/>
                  </a:cubicBezTo>
                  <a:cubicBezTo>
                    <a:pt x="805" y="780"/>
                    <a:pt x="804" y="780"/>
                    <a:pt x="805" y="779"/>
                  </a:cubicBezTo>
                  <a:cubicBezTo>
                    <a:pt x="805" y="779"/>
                    <a:pt x="804" y="779"/>
                    <a:pt x="804" y="778"/>
                  </a:cubicBezTo>
                  <a:cubicBezTo>
                    <a:pt x="804" y="777"/>
                    <a:pt x="804" y="777"/>
                    <a:pt x="805" y="777"/>
                  </a:cubicBezTo>
                  <a:cubicBezTo>
                    <a:pt x="805" y="776"/>
                    <a:pt x="805" y="775"/>
                    <a:pt x="805" y="775"/>
                  </a:cubicBezTo>
                  <a:cubicBezTo>
                    <a:pt x="805" y="775"/>
                    <a:pt x="804" y="775"/>
                    <a:pt x="804" y="775"/>
                  </a:cubicBezTo>
                  <a:cubicBezTo>
                    <a:pt x="803" y="774"/>
                    <a:pt x="803" y="774"/>
                    <a:pt x="803" y="773"/>
                  </a:cubicBezTo>
                  <a:cubicBezTo>
                    <a:pt x="803" y="773"/>
                    <a:pt x="803" y="773"/>
                    <a:pt x="803" y="772"/>
                  </a:cubicBezTo>
                  <a:cubicBezTo>
                    <a:pt x="804" y="771"/>
                    <a:pt x="804" y="772"/>
                    <a:pt x="804" y="770"/>
                  </a:cubicBezTo>
                  <a:cubicBezTo>
                    <a:pt x="804" y="769"/>
                    <a:pt x="804" y="769"/>
                    <a:pt x="803" y="769"/>
                  </a:cubicBezTo>
                  <a:cubicBezTo>
                    <a:pt x="803" y="768"/>
                    <a:pt x="803" y="769"/>
                    <a:pt x="803" y="768"/>
                  </a:cubicBezTo>
                  <a:cubicBezTo>
                    <a:pt x="802" y="767"/>
                    <a:pt x="802" y="768"/>
                    <a:pt x="802" y="767"/>
                  </a:cubicBezTo>
                  <a:cubicBezTo>
                    <a:pt x="801" y="766"/>
                    <a:pt x="802" y="765"/>
                    <a:pt x="802" y="764"/>
                  </a:cubicBezTo>
                  <a:cubicBezTo>
                    <a:pt x="803" y="764"/>
                    <a:pt x="803" y="764"/>
                    <a:pt x="803" y="764"/>
                  </a:cubicBezTo>
                  <a:cubicBezTo>
                    <a:pt x="803" y="764"/>
                    <a:pt x="804" y="765"/>
                    <a:pt x="804" y="763"/>
                  </a:cubicBezTo>
                  <a:cubicBezTo>
                    <a:pt x="804" y="762"/>
                    <a:pt x="804" y="761"/>
                    <a:pt x="804" y="759"/>
                  </a:cubicBezTo>
                  <a:cubicBezTo>
                    <a:pt x="804" y="758"/>
                    <a:pt x="803" y="758"/>
                    <a:pt x="804" y="758"/>
                  </a:cubicBezTo>
                  <a:cubicBezTo>
                    <a:pt x="804" y="758"/>
                    <a:pt x="805" y="758"/>
                    <a:pt x="805" y="757"/>
                  </a:cubicBezTo>
                  <a:cubicBezTo>
                    <a:pt x="805" y="757"/>
                    <a:pt x="805" y="757"/>
                    <a:pt x="805" y="756"/>
                  </a:cubicBezTo>
                  <a:cubicBezTo>
                    <a:pt x="804" y="756"/>
                    <a:pt x="804" y="755"/>
                    <a:pt x="804" y="755"/>
                  </a:cubicBezTo>
                  <a:cubicBezTo>
                    <a:pt x="803" y="755"/>
                    <a:pt x="803" y="755"/>
                    <a:pt x="803" y="754"/>
                  </a:cubicBezTo>
                  <a:cubicBezTo>
                    <a:pt x="804" y="753"/>
                    <a:pt x="804" y="754"/>
                    <a:pt x="804" y="753"/>
                  </a:cubicBezTo>
                  <a:cubicBezTo>
                    <a:pt x="804" y="753"/>
                    <a:pt x="804" y="753"/>
                    <a:pt x="804" y="752"/>
                  </a:cubicBezTo>
                  <a:cubicBezTo>
                    <a:pt x="804" y="751"/>
                    <a:pt x="804" y="751"/>
                    <a:pt x="805" y="750"/>
                  </a:cubicBezTo>
                  <a:cubicBezTo>
                    <a:pt x="805" y="749"/>
                    <a:pt x="806" y="750"/>
                    <a:pt x="806" y="749"/>
                  </a:cubicBezTo>
                  <a:cubicBezTo>
                    <a:pt x="806" y="748"/>
                    <a:pt x="806" y="748"/>
                    <a:pt x="806" y="747"/>
                  </a:cubicBezTo>
                  <a:cubicBezTo>
                    <a:pt x="806" y="746"/>
                    <a:pt x="806" y="746"/>
                    <a:pt x="806" y="746"/>
                  </a:cubicBezTo>
                  <a:cubicBezTo>
                    <a:pt x="806" y="745"/>
                    <a:pt x="807" y="745"/>
                    <a:pt x="807" y="745"/>
                  </a:cubicBezTo>
                  <a:cubicBezTo>
                    <a:pt x="807" y="745"/>
                    <a:pt x="807" y="745"/>
                    <a:pt x="806" y="744"/>
                  </a:cubicBezTo>
                  <a:cubicBezTo>
                    <a:pt x="806" y="744"/>
                    <a:pt x="806" y="744"/>
                    <a:pt x="806" y="744"/>
                  </a:cubicBezTo>
                  <a:cubicBezTo>
                    <a:pt x="806" y="744"/>
                    <a:pt x="806" y="743"/>
                    <a:pt x="806" y="742"/>
                  </a:cubicBezTo>
                  <a:cubicBezTo>
                    <a:pt x="806" y="742"/>
                    <a:pt x="805" y="742"/>
                    <a:pt x="805" y="742"/>
                  </a:cubicBezTo>
                  <a:cubicBezTo>
                    <a:pt x="804" y="742"/>
                    <a:pt x="805" y="742"/>
                    <a:pt x="804" y="742"/>
                  </a:cubicBezTo>
                  <a:cubicBezTo>
                    <a:pt x="803" y="742"/>
                    <a:pt x="803" y="742"/>
                    <a:pt x="803" y="741"/>
                  </a:cubicBezTo>
                  <a:cubicBezTo>
                    <a:pt x="803" y="741"/>
                    <a:pt x="803" y="740"/>
                    <a:pt x="803" y="739"/>
                  </a:cubicBezTo>
                  <a:cubicBezTo>
                    <a:pt x="803" y="738"/>
                    <a:pt x="803" y="738"/>
                    <a:pt x="803" y="738"/>
                  </a:cubicBezTo>
                  <a:cubicBezTo>
                    <a:pt x="803" y="737"/>
                    <a:pt x="803" y="737"/>
                    <a:pt x="803" y="737"/>
                  </a:cubicBezTo>
                  <a:cubicBezTo>
                    <a:pt x="802" y="736"/>
                    <a:pt x="802" y="736"/>
                    <a:pt x="803" y="736"/>
                  </a:cubicBezTo>
                  <a:cubicBezTo>
                    <a:pt x="803" y="735"/>
                    <a:pt x="803" y="735"/>
                    <a:pt x="803" y="735"/>
                  </a:cubicBezTo>
                  <a:cubicBezTo>
                    <a:pt x="803" y="735"/>
                    <a:pt x="803" y="735"/>
                    <a:pt x="802" y="734"/>
                  </a:cubicBezTo>
                  <a:cubicBezTo>
                    <a:pt x="802" y="734"/>
                    <a:pt x="802" y="734"/>
                    <a:pt x="802" y="734"/>
                  </a:cubicBezTo>
                  <a:cubicBezTo>
                    <a:pt x="802" y="734"/>
                    <a:pt x="801" y="734"/>
                    <a:pt x="802" y="734"/>
                  </a:cubicBezTo>
                  <a:cubicBezTo>
                    <a:pt x="802" y="734"/>
                    <a:pt x="802" y="733"/>
                    <a:pt x="802" y="733"/>
                  </a:cubicBezTo>
                  <a:cubicBezTo>
                    <a:pt x="803" y="733"/>
                    <a:pt x="803" y="733"/>
                    <a:pt x="803" y="733"/>
                  </a:cubicBezTo>
                  <a:cubicBezTo>
                    <a:pt x="803" y="732"/>
                    <a:pt x="803" y="732"/>
                    <a:pt x="803" y="732"/>
                  </a:cubicBezTo>
                  <a:cubicBezTo>
                    <a:pt x="803" y="732"/>
                    <a:pt x="803" y="732"/>
                    <a:pt x="802" y="732"/>
                  </a:cubicBezTo>
                  <a:cubicBezTo>
                    <a:pt x="801" y="733"/>
                    <a:pt x="801" y="733"/>
                    <a:pt x="801" y="733"/>
                  </a:cubicBezTo>
                  <a:cubicBezTo>
                    <a:pt x="801" y="733"/>
                    <a:pt x="800" y="733"/>
                    <a:pt x="800" y="732"/>
                  </a:cubicBezTo>
                  <a:cubicBezTo>
                    <a:pt x="800" y="732"/>
                    <a:pt x="800" y="732"/>
                    <a:pt x="800" y="732"/>
                  </a:cubicBezTo>
                  <a:cubicBezTo>
                    <a:pt x="801" y="731"/>
                    <a:pt x="801" y="731"/>
                    <a:pt x="801" y="731"/>
                  </a:cubicBezTo>
                  <a:cubicBezTo>
                    <a:pt x="801" y="730"/>
                    <a:pt x="800" y="730"/>
                    <a:pt x="800" y="730"/>
                  </a:cubicBezTo>
                  <a:cubicBezTo>
                    <a:pt x="800" y="729"/>
                    <a:pt x="800" y="729"/>
                    <a:pt x="800" y="729"/>
                  </a:cubicBezTo>
                  <a:cubicBezTo>
                    <a:pt x="799" y="729"/>
                    <a:pt x="799" y="729"/>
                    <a:pt x="799" y="729"/>
                  </a:cubicBezTo>
                  <a:cubicBezTo>
                    <a:pt x="799" y="729"/>
                    <a:pt x="799" y="729"/>
                    <a:pt x="799" y="729"/>
                  </a:cubicBezTo>
                  <a:cubicBezTo>
                    <a:pt x="799" y="729"/>
                    <a:pt x="799" y="729"/>
                    <a:pt x="799" y="729"/>
                  </a:cubicBezTo>
                  <a:cubicBezTo>
                    <a:pt x="798" y="728"/>
                    <a:pt x="798" y="728"/>
                    <a:pt x="798" y="728"/>
                  </a:cubicBezTo>
                  <a:cubicBezTo>
                    <a:pt x="798" y="728"/>
                    <a:pt x="798" y="728"/>
                    <a:pt x="798" y="728"/>
                  </a:cubicBezTo>
                  <a:cubicBezTo>
                    <a:pt x="798" y="727"/>
                    <a:pt x="798" y="727"/>
                    <a:pt x="798" y="727"/>
                  </a:cubicBezTo>
                  <a:cubicBezTo>
                    <a:pt x="798" y="727"/>
                    <a:pt x="798" y="726"/>
                    <a:pt x="799" y="726"/>
                  </a:cubicBezTo>
                  <a:cubicBezTo>
                    <a:pt x="799" y="725"/>
                    <a:pt x="799" y="725"/>
                    <a:pt x="799" y="725"/>
                  </a:cubicBezTo>
                  <a:cubicBezTo>
                    <a:pt x="799" y="725"/>
                    <a:pt x="799" y="724"/>
                    <a:pt x="799" y="724"/>
                  </a:cubicBezTo>
                  <a:cubicBezTo>
                    <a:pt x="799" y="724"/>
                    <a:pt x="799" y="724"/>
                    <a:pt x="798" y="723"/>
                  </a:cubicBezTo>
                  <a:cubicBezTo>
                    <a:pt x="798" y="723"/>
                    <a:pt x="798" y="723"/>
                    <a:pt x="798" y="723"/>
                  </a:cubicBezTo>
                  <a:cubicBezTo>
                    <a:pt x="797" y="722"/>
                    <a:pt x="797" y="722"/>
                    <a:pt x="796" y="722"/>
                  </a:cubicBezTo>
                  <a:cubicBezTo>
                    <a:pt x="796" y="722"/>
                    <a:pt x="796" y="721"/>
                    <a:pt x="795" y="721"/>
                  </a:cubicBezTo>
                  <a:cubicBezTo>
                    <a:pt x="795" y="721"/>
                    <a:pt x="793" y="719"/>
                    <a:pt x="793" y="719"/>
                  </a:cubicBezTo>
                  <a:cubicBezTo>
                    <a:pt x="792" y="719"/>
                    <a:pt x="792" y="718"/>
                    <a:pt x="792" y="718"/>
                  </a:cubicBezTo>
                  <a:cubicBezTo>
                    <a:pt x="792" y="718"/>
                    <a:pt x="793" y="717"/>
                    <a:pt x="794" y="716"/>
                  </a:cubicBezTo>
                  <a:cubicBezTo>
                    <a:pt x="794" y="716"/>
                    <a:pt x="794" y="716"/>
                    <a:pt x="796" y="715"/>
                  </a:cubicBezTo>
                  <a:cubicBezTo>
                    <a:pt x="797" y="714"/>
                    <a:pt x="798" y="714"/>
                    <a:pt x="799" y="713"/>
                  </a:cubicBezTo>
                  <a:cubicBezTo>
                    <a:pt x="801" y="712"/>
                    <a:pt x="802" y="711"/>
                    <a:pt x="803" y="711"/>
                  </a:cubicBezTo>
                  <a:cubicBezTo>
                    <a:pt x="804" y="710"/>
                    <a:pt x="805" y="709"/>
                    <a:pt x="806" y="708"/>
                  </a:cubicBezTo>
                  <a:cubicBezTo>
                    <a:pt x="807" y="707"/>
                    <a:pt x="807" y="707"/>
                    <a:pt x="808" y="706"/>
                  </a:cubicBezTo>
                  <a:cubicBezTo>
                    <a:pt x="809" y="705"/>
                    <a:pt x="810" y="705"/>
                    <a:pt x="810" y="704"/>
                  </a:cubicBezTo>
                  <a:cubicBezTo>
                    <a:pt x="811" y="703"/>
                    <a:pt x="811" y="703"/>
                    <a:pt x="813" y="701"/>
                  </a:cubicBezTo>
                  <a:cubicBezTo>
                    <a:pt x="814" y="700"/>
                    <a:pt x="816" y="697"/>
                    <a:pt x="816" y="697"/>
                  </a:cubicBezTo>
                  <a:cubicBezTo>
                    <a:pt x="816" y="696"/>
                    <a:pt x="817" y="695"/>
                    <a:pt x="817" y="694"/>
                  </a:cubicBezTo>
                  <a:cubicBezTo>
                    <a:pt x="817" y="693"/>
                    <a:pt x="819" y="690"/>
                    <a:pt x="819" y="690"/>
                  </a:cubicBezTo>
                  <a:cubicBezTo>
                    <a:pt x="819" y="690"/>
                    <a:pt x="820" y="689"/>
                    <a:pt x="820" y="688"/>
                  </a:cubicBezTo>
                  <a:cubicBezTo>
                    <a:pt x="820" y="687"/>
                    <a:pt x="820" y="687"/>
                    <a:pt x="820" y="686"/>
                  </a:cubicBezTo>
                  <a:cubicBezTo>
                    <a:pt x="819" y="685"/>
                    <a:pt x="819" y="684"/>
                    <a:pt x="819" y="684"/>
                  </a:cubicBezTo>
                  <a:cubicBezTo>
                    <a:pt x="818" y="683"/>
                    <a:pt x="818" y="683"/>
                    <a:pt x="818" y="682"/>
                  </a:cubicBezTo>
                  <a:cubicBezTo>
                    <a:pt x="817" y="682"/>
                    <a:pt x="817" y="680"/>
                    <a:pt x="817" y="680"/>
                  </a:cubicBezTo>
                  <a:cubicBezTo>
                    <a:pt x="908" y="666"/>
                    <a:pt x="908" y="666"/>
                    <a:pt x="908" y="666"/>
                  </a:cubicBezTo>
                  <a:cubicBezTo>
                    <a:pt x="908" y="666"/>
                    <a:pt x="907" y="662"/>
                    <a:pt x="907" y="661"/>
                  </a:cubicBezTo>
                  <a:cubicBezTo>
                    <a:pt x="906" y="660"/>
                    <a:pt x="906" y="656"/>
                    <a:pt x="905" y="654"/>
                  </a:cubicBezTo>
                  <a:cubicBezTo>
                    <a:pt x="904" y="653"/>
                    <a:pt x="904" y="651"/>
                    <a:pt x="902" y="650"/>
                  </a:cubicBezTo>
                  <a:cubicBezTo>
                    <a:pt x="901" y="650"/>
                    <a:pt x="893" y="636"/>
                    <a:pt x="893" y="636"/>
                  </a:cubicBezTo>
                  <a:cubicBezTo>
                    <a:pt x="893" y="636"/>
                    <a:pt x="892" y="631"/>
                    <a:pt x="892" y="631"/>
                  </a:cubicBezTo>
                  <a:cubicBezTo>
                    <a:pt x="892" y="630"/>
                    <a:pt x="891" y="625"/>
                    <a:pt x="890" y="624"/>
                  </a:cubicBezTo>
                  <a:cubicBezTo>
                    <a:pt x="890" y="622"/>
                    <a:pt x="889" y="621"/>
                    <a:pt x="889" y="619"/>
                  </a:cubicBezTo>
                  <a:cubicBezTo>
                    <a:pt x="888" y="618"/>
                    <a:pt x="886" y="614"/>
                    <a:pt x="885" y="612"/>
                  </a:cubicBezTo>
                  <a:cubicBezTo>
                    <a:pt x="883" y="610"/>
                    <a:pt x="880" y="606"/>
                    <a:pt x="879" y="605"/>
                  </a:cubicBezTo>
                  <a:cubicBezTo>
                    <a:pt x="878" y="603"/>
                    <a:pt x="878" y="603"/>
                    <a:pt x="876" y="601"/>
                  </a:cubicBezTo>
                  <a:cubicBezTo>
                    <a:pt x="874" y="599"/>
                    <a:pt x="873" y="598"/>
                    <a:pt x="871" y="597"/>
                  </a:cubicBezTo>
                  <a:cubicBezTo>
                    <a:pt x="870" y="596"/>
                    <a:pt x="866" y="595"/>
                    <a:pt x="865" y="595"/>
                  </a:cubicBezTo>
                  <a:cubicBezTo>
                    <a:pt x="865" y="594"/>
                    <a:pt x="864" y="593"/>
                    <a:pt x="863" y="593"/>
                  </a:cubicBezTo>
                  <a:cubicBezTo>
                    <a:pt x="862" y="592"/>
                    <a:pt x="859" y="589"/>
                    <a:pt x="858" y="588"/>
                  </a:cubicBezTo>
                  <a:cubicBezTo>
                    <a:pt x="857" y="587"/>
                    <a:pt x="856" y="586"/>
                    <a:pt x="856" y="586"/>
                  </a:cubicBezTo>
                  <a:cubicBezTo>
                    <a:pt x="855" y="585"/>
                    <a:pt x="854" y="583"/>
                    <a:pt x="854" y="582"/>
                  </a:cubicBezTo>
                  <a:cubicBezTo>
                    <a:pt x="854" y="581"/>
                    <a:pt x="853" y="579"/>
                    <a:pt x="853" y="578"/>
                  </a:cubicBezTo>
                  <a:cubicBezTo>
                    <a:pt x="852" y="578"/>
                    <a:pt x="851" y="577"/>
                    <a:pt x="850" y="575"/>
                  </a:cubicBezTo>
                  <a:cubicBezTo>
                    <a:pt x="850" y="574"/>
                    <a:pt x="850" y="574"/>
                    <a:pt x="849" y="573"/>
                  </a:cubicBezTo>
                  <a:cubicBezTo>
                    <a:pt x="849" y="571"/>
                    <a:pt x="849" y="568"/>
                    <a:pt x="849" y="567"/>
                  </a:cubicBezTo>
                  <a:cubicBezTo>
                    <a:pt x="848" y="566"/>
                    <a:pt x="848" y="566"/>
                    <a:pt x="847" y="564"/>
                  </a:cubicBezTo>
                  <a:cubicBezTo>
                    <a:pt x="846" y="562"/>
                    <a:pt x="846" y="558"/>
                    <a:pt x="846" y="557"/>
                  </a:cubicBezTo>
                  <a:cubicBezTo>
                    <a:pt x="846" y="556"/>
                    <a:pt x="846" y="555"/>
                    <a:pt x="847" y="554"/>
                  </a:cubicBezTo>
                  <a:cubicBezTo>
                    <a:pt x="848" y="553"/>
                    <a:pt x="848" y="552"/>
                    <a:pt x="849" y="551"/>
                  </a:cubicBezTo>
                  <a:cubicBezTo>
                    <a:pt x="850" y="549"/>
                    <a:pt x="851" y="549"/>
                    <a:pt x="851" y="548"/>
                  </a:cubicBezTo>
                  <a:cubicBezTo>
                    <a:pt x="852" y="546"/>
                    <a:pt x="852" y="546"/>
                    <a:pt x="852" y="544"/>
                  </a:cubicBezTo>
                  <a:cubicBezTo>
                    <a:pt x="852" y="543"/>
                    <a:pt x="852" y="543"/>
                    <a:pt x="852" y="541"/>
                  </a:cubicBezTo>
                  <a:cubicBezTo>
                    <a:pt x="851" y="540"/>
                    <a:pt x="852" y="539"/>
                    <a:pt x="851" y="537"/>
                  </a:cubicBezTo>
                  <a:cubicBezTo>
                    <a:pt x="850" y="536"/>
                    <a:pt x="850" y="535"/>
                    <a:pt x="850" y="534"/>
                  </a:cubicBezTo>
                  <a:cubicBezTo>
                    <a:pt x="849" y="532"/>
                    <a:pt x="846" y="527"/>
                    <a:pt x="846" y="526"/>
                  </a:cubicBezTo>
                  <a:cubicBezTo>
                    <a:pt x="846" y="524"/>
                    <a:pt x="845" y="521"/>
                    <a:pt x="845" y="519"/>
                  </a:cubicBezTo>
                  <a:cubicBezTo>
                    <a:pt x="844" y="518"/>
                    <a:pt x="844" y="517"/>
                    <a:pt x="844" y="516"/>
                  </a:cubicBezTo>
                  <a:cubicBezTo>
                    <a:pt x="843" y="516"/>
                    <a:pt x="843" y="515"/>
                    <a:pt x="842" y="513"/>
                  </a:cubicBezTo>
                  <a:cubicBezTo>
                    <a:pt x="841" y="510"/>
                    <a:pt x="839" y="508"/>
                    <a:pt x="839" y="507"/>
                  </a:cubicBezTo>
                  <a:cubicBezTo>
                    <a:pt x="839" y="506"/>
                    <a:pt x="839" y="506"/>
                    <a:pt x="839" y="503"/>
                  </a:cubicBezTo>
                  <a:cubicBezTo>
                    <a:pt x="839" y="501"/>
                    <a:pt x="839" y="499"/>
                    <a:pt x="839" y="498"/>
                  </a:cubicBezTo>
                  <a:cubicBezTo>
                    <a:pt x="839" y="496"/>
                    <a:pt x="839" y="496"/>
                    <a:pt x="840" y="495"/>
                  </a:cubicBezTo>
                  <a:cubicBezTo>
                    <a:pt x="840" y="494"/>
                    <a:pt x="843" y="487"/>
                    <a:pt x="843" y="486"/>
                  </a:cubicBezTo>
                  <a:cubicBezTo>
                    <a:pt x="843" y="486"/>
                    <a:pt x="842" y="482"/>
                    <a:pt x="842" y="482"/>
                  </a:cubicBezTo>
                  <a:cubicBezTo>
                    <a:pt x="842" y="482"/>
                    <a:pt x="841" y="474"/>
                    <a:pt x="841" y="473"/>
                  </a:cubicBezTo>
                  <a:cubicBezTo>
                    <a:pt x="841" y="471"/>
                    <a:pt x="841" y="469"/>
                    <a:pt x="841" y="468"/>
                  </a:cubicBezTo>
                  <a:cubicBezTo>
                    <a:pt x="840" y="467"/>
                    <a:pt x="839" y="464"/>
                    <a:pt x="839" y="463"/>
                  </a:cubicBezTo>
                  <a:cubicBezTo>
                    <a:pt x="838" y="463"/>
                    <a:pt x="837" y="460"/>
                    <a:pt x="837" y="459"/>
                  </a:cubicBezTo>
                  <a:cubicBezTo>
                    <a:pt x="836" y="459"/>
                    <a:pt x="834" y="458"/>
                    <a:pt x="834" y="456"/>
                  </a:cubicBezTo>
                  <a:cubicBezTo>
                    <a:pt x="834" y="454"/>
                    <a:pt x="833" y="452"/>
                    <a:pt x="833" y="452"/>
                  </a:cubicBezTo>
                  <a:cubicBezTo>
                    <a:pt x="833" y="451"/>
                    <a:pt x="834" y="447"/>
                    <a:pt x="834" y="446"/>
                  </a:cubicBezTo>
                  <a:cubicBezTo>
                    <a:pt x="834" y="445"/>
                    <a:pt x="833" y="442"/>
                    <a:pt x="833" y="441"/>
                  </a:cubicBezTo>
                  <a:cubicBezTo>
                    <a:pt x="833" y="440"/>
                    <a:pt x="834" y="438"/>
                    <a:pt x="834" y="436"/>
                  </a:cubicBezTo>
                  <a:cubicBezTo>
                    <a:pt x="833" y="435"/>
                    <a:pt x="833" y="433"/>
                    <a:pt x="833" y="432"/>
                  </a:cubicBezTo>
                  <a:cubicBezTo>
                    <a:pt x="833" y="432"/>
                    <a:pt x="833" y="429"/>
                    <a:pt x="833" y="429"/>
                  </a:cubicBezTo>
                  <a:cubicBezTo>
                    <a:pt x="833" y="428"/>
                    <a:pt x="832" y="426"/>
                    <a:pt x="832" y="426"/>
                  </a:cubicBezTo>
                  <a:cubicBezTo>
                    <a:pt x="832" y="426"/>
                    <a:pt x="833" y="425"/>
                    <a:pt x="833" y="424"/>
                  </a:cubicBezTo>
                  <a:cubicBezTo>
                    <a:pt x="833" y="424"/>
                    <a:pt x="834" y="424"/>
                    <a:pt x="833" y="423"/>
                  </a:cubicBezTo>
                  <a:cubicBezTo>
                    <a:pt x="833" y="422"/>
                    <a:pt x="832" y="422"/>
                    <a:pt x="832" y="421"/>
                  </a:cubicBezTo>
                  <a:cubicBezTo>
                    <a:pt x="833" y="420"/>
                    <a:pt x="833" y="421"/>
                    <a:pt x="833" y="420"/>
                  </a:cubicBezTo>
                  <a:cubicBezTo>
                    <a:pt x="833" y="420"/>
                    <a:pt x="832" y="419"/>
                    <a:pt x="833" y="419"/>
                  </a:cubicBezTo>
                  <a:cubicBezTo>
                    <a:pt x="833" y="418"/>
                    <a:pt x="833" y="419"/>
                    <a:pt x="834" y="418"/>
                  </a:cubicBezTo>
                  <a:cubicBezTo>
                    <a:pt x="834" y="417"/>
                    <a:pt x="833" y="417"/>
                    <a:pt x="834" y="417"/>
                  </a:cubicBezTo>
                  <a:cubicBezTo>
                    <a:pt x="834" y="416"/>
                    <a:pt x="835" y="416"/>
                    <a:pt x="835" y="416"/>
                  </a:cubicBezTo>
                  <a:cubicBezTo>
                    <a:pt x="835" y="415"/>
                    <a:pt x="835" y="416"/>
                    <a:pt x="834" y="415"/>
                  </a:cubicBezTo>
                  <a:cubicBezTo>
                    <a:pt x="834" y="414"/>
                    <a:pt x="835" y="415"/>
                    <a:pt x="834" y="413"/>
                  </a:cubicBezTo>
                  <a:cubicBezTo>
                    <a:pt x="834" y="412"/>
                    <a:pt x="833" y="412"/>
                    <a:pt x="833" y="412"/>
                  </a:cubicBezTo>
                  <a:cubicBezTo>
                    <a:pt x="832" y="412"/>
                    <a:pt x="832" y="412"/>
                    <a:pt x="832" y="412"/>
                  </a:cubicBezTo>
                  <a:cubicBezTo>
                    <a:pt x="832" y="412"/>
                    <a:pt x="832" y="412"/>
                    <a:pt x="832" y="412"/>
                  </a:cubicBezTo>
                  <a:cubicBezTo>
                    <a:pt x="831" y="411"/>
                    <a:pt x="831" y="411"/>
                    <a:pt x="831" y="411"/>
                  </a:cubicBezTo>
                  <a:cubicBezTo>
                    <a:pt x="831" y="410"/>
                    <a:pt x="830" y="410"/>
                    <a:pt x="830" y="410"/>
                  </a:cubicBezTo>
                  <a:cubicBezTo>
                    <a:pt x="830" y="410"/>
                    <a:pt x="830" y="411"/>
                    <a:pt x="830" y="410"/>
                  </a:cubicBezTo>
                  <a:cubicBezTo>
                    <a:pt x="830" y="409"/>
                    <a:pt x="831" y="409"/>
                    <a:pt x="830" y="409"/>
                  </a:cubicBezTo>
                  <a:cubicBezTo>
                    <a:pt x="830" y="408"/>
                    <a:pt x="829" y="408"/>
                    <a:pt x="829" y="408"/>
                  </a:cubicBezTo>
                  <a:cubicBezTo>
                    <a:pt x="829" y="408"/>
                    <a:pt x="829" y="408"/>
                    <a:pt x="829" y="407"/>
                  </a:cubicBezTo>
                  <a:cubicBezTo>
                    <a:pt x="828" y="407"/>
                    <a:pt x="828" y="407"/>
                    <a:pt x="828" y="406"/>
                  </a:cubicBezTo>
                  <a:cubicBezTo>
                    <a:pt x="828" y="406"/>
                    <a:pt x="828" y="406"/>
                    <a:pt x="828" y="405"/>
                  </a:cubicBezTo>
                  <a:cubicBezTo>
                    <a:pt x="827" y="404"/>
                    <a:pt x="827" y="404"/>
                    <a:pt x="827" y="404"/>
                  </a:cubicBezTo>
                  <a:cubicBezTo>
                    <a:pt x="826" y="404"/>
                    <a:pt x="826" y="405"/>
                    <a:pt x="826" y="404"/>
                  </a:cubicBezTo>
                  <a:cubicBezTo>
                    <a:pt x="826" y="404"/>
                    <a:pt x="826" y="404"/>
                    <a:pt x="825" y="403"/>
                  </a:cubicBezTo>
                  <a:cubicBezTo>
                    <a:pt x="825" y="402"/>
                    <a:pt x="824" y="402"/>
                    <a:pt x="824" y="402"/>
                  </a:cubicBezTo>
                  <a:cubicBezTo>
                    <a:pt x="824" y="402"/>
                    <a:pt x="823" y="402"/>
                    <a:pt x="823" y="402"/>
                  </a:cubicBezTo>
                  <a:cubicBezTo>
                    <a:pt x="822" y="401"/>
                    <a:pt x="822" y="402"/>
                    <a:pt x="822" y="401"/>
                  </a:cubicBezTo>
                  <a:cubicBezTo>
                    <a:pt x="822" y="399"/>
                    <a:pt x="822" y="400"/>
                    <a:pt x="823" y="399"/>
                  </a:cubicBezTo>
                  <a:cubicBezTo>
                    <a:pt x="823" y="399"/>
                    <a:pt x="823" y="399"/>
                    <a:pt x="824" y="399"/>
                  </a:cubicBezTo>
                  <a:cubicBezTo>
                    <a:pt x="824" y="398"/>
                    <a:pt x="824" y="398"/>
                    <a:pt x="824" y="398"/>
                  </a:cubicBezTo>
                  <a:cubicBezTo>
                    <a:pt x="824" y="398"/>
                    <a:pt x="823" y="397"/>
                    <a:pt x="823" y="397"/>
                  </a:cubicBezTo>
                  <a:cubicBezTo>
                    <a:pt x="823" y="397"/>
                    <a:pt x="823" y="397"/>
                    <a:pt x="822" y="396"/>
                  </a:cubicBezTo>
                  <a:cubicBezTo>
                    <a:pt x="822" y="396"/>
                    <a:pt x="822" y="396"/>
                    <a:pt x="822" y="396"/>
                  </a:cubicBezTo>
                  <a:cubicBezTo>
                    <a:pt x="822" y="396"/>
                    <a:pt x="820" y="396"/>
                    <a:pt x="820" y="396"/>
                  </a:cubicBezTo>
                  <a:cubicBezTo>
                    <a:pt x="819" y="396"/>
                    <a:pt x="819" y="395"/>
                    <a:pt x="818" y="395"/>
                  </a:cubicBezTo>
                  <a:cubicBezTo>
                    <a:pt x="818" y="395"/>
                    <a:pt x="818" y="395"/>
                    <a:pt x="818" y="395"/>
                  </a:cubicBezTo>
                  <a:cubicBezTo>
                    <a:pt x="818" y="395"/>
                    <a:pt x="817" y="394"/>
                    <a:pt x="817" y="394"/>
                  </a:cubicBezTo>
                  <a:cubicBezTo>
                    <a:pt x="817" y="394"/>
                    <a:pt x="817" y="394"/>
                    <a:pt x="817" y="393"/>
                  </a:cubicBezTo>
                  <a:cubicBezTo>
                    <a:pt x="817" y="393"/>
                    <a:pt x="817" y="393"/>
                    <a:pt x="817" y="392"/>
                  </a:cubicBezTo>
                  <a:cubicBezTo>
                    <a:pt x="817" y="392"/>
                    <a:pt x="817" y="392"/>
                    <a:pt x="817" y="391"/>
                  </a:cubicBezTo>
                  <a:cubicBezTo>
                    <a:pt x="817" y="390"/>
                    <a:pt x="817" y="389"/>
                    <a:pt x="816" y="389"/>
                  </a:cubicBezTo>
                  <a:cubicBezTo>
                    <a:pt x="816" y="389"/>
                    <a:pt x="815" y="389"/>
                    <a:pt x="815" y="388"/>
                  </a:cubicBezTo>
                  <a:cubicBezTo>
                    <a:pt x="815" y="388"/>
                    <a:pt x="815" y="388"/>
                    <a:pt x="815" y="388"/>
                  </a:cubicBezTo>
                  <a:cubicBezTo>
                    <a:pt x="815" y="387"/>
                    <a:pt x="816" y="387"/>
                    <a:pt x="816" y="387"/>
                  </a:cubicBezTo>
                  <a:cubicBezTo>
                    <a:pt x="817" y="386"/>
                    <a:pt x="817" y="386"/>
                    <a:pt x="817" y="386"/>
                  </a:cubicBezTo>
                  <a:cubicBezTo>
                    <a:pt x="816" y="385"/>
                    <a:pt x="816" y="385"/>
                    <a:pt x="816" y="385"/>
                  </a:cubicBezTo>
                  <a:cubicBezTo>
                    <a:pt x="816" y="384"/>
                    <a:pt x="816" y="385"/>
                    <a:pt x="816" y="384"/>
                  </a:cubicBezTo>
                  <a:cubicBezTo>
                    <a:pt x="815" y="383"/>
                    <a:pt x="816" y="383"/>
                    <a:pt x="816" y="383"/>
                  </a:cubicBezTo>
                  <a:cubicBezTo>
                    <a:pt x="815" y="383"/>
                    <a:pt x="815" y="383"/>
                    <a:pt x="816" y="382"/>
                  </a:cubicBezTo>
                  <a:cubicBezTo>
                    <a:pt x="816" y="381"/>
                    <a:pt x="817" y="381"/>
                    <a:pt x="817" y="381"/>
                  </a:cubicBezTo>
                  <a:cubicBezTo>
                    <a:pt x="817" y="380"/>
                    <a:pt x="817" y="380"/>
                    <a:pt x="818" y="380"/>
                  </a:cubicBezTo>
                  <a:cubicBezTo>
                    <a:pt x="819" y="380"/>
                    <a:pt x="819" y="379"/>
                    <a:pt x="819" y="379"/>
                  </a:cubicBezTo>
                  <a:cubicBezTo>
                    <a:pt x="819" y="380"/>
                    <a:pt x="820" y="381"/>
                    <a:pt x="820" y="379"/>
                  </a:cubicBezTo>
                  <a:cubicBezTo>
                    <a:pt x="821" y="378"/>
                    <a:pt x="821" y="378"/>
                    <a:pt x="821" y="378"/>
                  </a:cubicBezTo>
                  <a:cubicBezTo>
                    <a:pt x="822" y="377"/>
                    <a:pt x="822" y="377"/>
                    <a:pt x="822" y="377"/>
                  </a:cubicBezTo>
                  <a:cubicBezTo>
                    <a:pt x="822" y="376"/>
                    <a:pt x="822" y="376"/>
                    <a:pt x="823" y="376"/>
                  </a:cubicBezTo>
                  <a:cubicBezTo>
                    <a:pt x="823" y="376"/>
                    <a:pt x="823" y="376"/>
                    <a:pt x="823" y="376"/>
                  </a:cubicBezTo>
                  <a:cubicBezTo>
                    <a:pt x="824" y="376"/>
                    <a:pt x="821" y="376"/>
                    <a:pt x="824" y="375"/>
                  </a:cubicBezTo>
                  <a:cubicBezTo>
                    <a:pt x="827" y="375"/>
                    <a:pt x="828" y="375"/>
                    <a:pt x="828" y="375"/>
                  </a:cubicBezTo>
                  <a:cubicBezTo>
                    <a:pt x="828" y="375"/>
                    <a:pt x="828" y="374"/>
                    <a:pt x="828" y="374"/>
                  </a:cubicBezTo>
                  <a:cubicBezTo>
                    <a:pt x="828" y="373"/>
                    <a:pt x="828" y="373"/>
                    <a:pt x="828" y="372"/>
                  </a:cubicBezTo>
                  <a:cubicBezTo>
                    <a:pt x="829" y="371"/>
                    <a:pt x="829" y="370"/>
                    <a:pt x="829" y="370"/>
                  </a:cubicBezTo>
                  <a:cubicBezTo>
                    <a:pt x="830" y="369"/>
                    <a:pt x="830" y="369"/>
                    <a:pt x="830" y="368"/>
                  </a:cubicBezTo>
                  <a:cubicBezTo>
                    <a:pt x="830" y="368"/>
                    <a:pt x="831" y="367"/>
                    <a:pt x="831" y="367"/>
                  </a:cubicBezTo>
                  <a:cubicBezTo>
                    <a:pt x="831" y="367"/>
                    <a:pt x="830" y="366"/>
                    <a:pt x="830" y="366"/>
                  </a:cubicBezTo>
                  <a:cubicBezTo>
                    <a:pt x="830" y="365"/>
                    <a:pt x="831" y="365"/>
                    <a:pt x="830" y="364"/>
                  </a:cubicBezTo>
                  <a:cubicBezTo>
                    <a:pt x="830" y="363"/>
                    <a:pt x="830" y="362"/>
                    <a:pt x="829" y="362"/>
                  </a:cubicBezTo>
                  <a:cubicBezTo>
                    <a:pt x="829" y="361"/>
                    <a:pt x="829" y="361"/>
                    <a:pt x="829" y="360"/>
                  </a:cubicBezTo>
                  <a:cubicBezTo>
                    <a:pt x="829" y="360"/>
                    <a:pt x="828" y="360"/>
                    <a:pt x="828" y="359"/>
                  </a:cubicBezTo>
                  <a:cubicBezTo>
                    <a:pt x="828" y="357"/>
                    <a:pt x="828" y="358"/>
                    <a:pt x="828" y="357"/>
                  </a:cubicBezTo>
                  <a:cubicBezTo>
                    <a:pt x="829" y="356"/>
                    <a:pt x="829" y="355"/>
                    <a:pt x="829" y="355"/>
                  </a:cubicBezTo>
                  <a:cubicBezTo>
                    <a:pt x="829" y="354"/>
                    <a:pt x="829" y="354"/>
                    <a:pt x="830" y="353"/>
                  </a:cubicBezTo>
                  <a:cubicBezTo>
                    <a:pt x="831" y="352"/>
                    <a:pt x="831" y="351"/>
                    <a:pt x="831" y="350"/>
                  </a:cubicBezTo>
                  <a:cubicBezTo>
                    <a:pt x="832" y="350"/>
                    <a:pt x="832" y="350"/>
                    <a:pt x="833" y="349"/>
                  </a:cubicBezTo>
                  <a:cubicBezTo>
                    <a:pt x="833" y="349"/>
                    <a:pt x="833" y="348"/>
                    <a:pt x="834" y="348"/>
                  </a:cubicBezTo>
                  <a:cubicBezTo>
                    <a:pt x="834" y="347"/>
                    <a:pt x="834" y="347"/>
                    <a:pt x="834" y="346"/>
                  </a:cubicBezTo>
                  <a:cubicBezTo>
                    <a:pt x="834" y="345"/>
                    <a:pt x="834" y="346"/>
                    <a:pt x="834" y="345"/>
                  </a:cubicBezTo>
                  <a:cubicBezTo>
                    <a:pt x="835" y="344"/>
                    <a:pt x="835" y="344"/>
                    <a:pt x="835" y="343"/>
                  </a:cubicBezTo>
                  <a:cubicBezTo>
                    <a:pt x="836" y="343"/>
                    <a:pt x="836" y="343"/>
                    <a:pt x="837" y="342"/>
                  </a:cubicBezTo>
                  <a:cubicBezTo>
                    <a:pt x="837" y="342"/>
                    <a:pt x="838" y="342"/>
                    <a:pt x="838" y="341"/>
                  </a:cubicBezTo>
                  <a:cubicBezTo>
                    <a:pt x="838" y="340"/>
                    <a:pt x="838" y="340"/>
                    <a:pt x="839" y="339"/>
                  </a:cubicBezTo>
                  <a:cubicBezTo>
                    <a:pt x="839" y="339"/>
                    <a:pt x="839" y="338"/>
                    <a:pt x="839" y="338"/>
                  </a:cubicBezTo>
                  <a:cubicBezTo>
                    <a:pt x="840" y="338"/>
                    <a:pt x="840" y="338"/>
                    <a:pt x="840" y="338"/>
                  </a:cubicBezTo>
                  <a:cubicBezTo>
                    <a:pt x="841" y="338"/>
                    <a:pt x="841" y="338"/>
                    <a:pt x="842" y="338"/>
                  </a:cubicBezTo>
                  <a:cubicBezTo>
                    <a:pt x="843" y="338"/>
                    <a:pt x="845" y="337"/>
                    <a:pt x="845" y="337"/>
                  </a:cubicBezTo>
                  <a:cubicBezTo>
                    <a:pt x="846" y="335"/>
                    <a:pt x="846" y="335"/>
                    <a:pt x="846" y="335"/>
                  </a:cubicBezTo>
                  <a:cubicBezTo>
                    <a:pt x="846" y="335"/>
                    <a:pt x="846" y="335"/>
                    <a:pt x="846" y="335"/>
                  </a:cubicBezTo>
                  <a:cubicBezTo>
                    <a:pt x="847" y="334"/>
                    <a:pt x="848" y="333"/>
                    <a:pt x="848" y="333"/>
                  </a:cubicBezTo>
                  <a:cubicBezTo>
                    <a:pt x="848" y="333"/>
                    <a:pt x="849" y="332"/>
                    <a:pt x="849" y="332"/>
                  </a:cubicBezTo>
                  <a:cubicBezTo>
                    <a:pt x="851" y="331"/>
                    <a:pt x="851" y="331"/>
                    <a:pt x="851" y="331"/>
                  </a:cubicBezTo>
                  <a:cubicBezTo>
                    <a:pt x="851" y="330"/>
                    <a:pt x="851" y="330"/>
                    <a:pt x="851" y="330"/>
                  </a:cubicBezTo>
                  <a:cubicBezTo>
                    <a:pt x="851" y="328"/>
                    <a:pt x="851" y="328"/>
                    <a:pt x="851" y="328"/>
                  </a:cubicBezTo>
                  <a:cubicBezTo>
                    <a:pt x="851" y="328"/>
                    <a:pt x="851" y="327"/>
                    <a:pt x="851" y="327"/>
                  </a:cubicBezTo>
                  <a:cubicBezTo>
                    <a:pt x="851" y="326"/>
                    <a:pt x="851" y="326"/>
                    <a:pt x="851" y="325"/>
                  </a:cubicBezTo>
                  <a:cubicBezTo>
                    <a:pt x="851" y="325"/>
                    <a:pt x="851" y="325"/>
                    <a:pt x="851" y="324"/>
                  </a:cubicBezTo>
                  <a:cubicBezTo>
                    <a:pt x="852" y="323"/>
                    <a:pt x="853" y="323"/>
                    <a:pt x="852" y="323"/>
                  </a:cubicBezTo>
                  <a:cubicBezTo>
                    <a:pt x="851" y="323"/>
                    <a:pt x="851" y="323"/>
                    <a:pt x="850" y="323"/>
                  </a:cubicBezTo>
                  <a:cubicBezTo>
                    <a:pt x="850" y="322"/>
                    <a:pt x="850" y="322"/>
                    <a:pt x="850" y="321"/>
                  </a:cubicBezTo>
                  <a:cubicBezTo>
                    <a:pt x="850" y="321"/>
                    <a:pt x="850" y="320"/>
                    <a:pt x="850" y="320"/>
                  </a:cubicBezTo>
                  <a:cubicBezTo>
                    <a:pt x="850" y="319"/>
                    <a:pt x="849" y="319"/>
                    <a:pt x="850" y="319"/>
                  </a:cubicBezTo>
                  <a:cubicBezTo>
                    <a:pt x="850" y="318"/>
                    <a:pt x="851" y="317"/>
                    <a:pt x="851" y="317"/>
                  </a:cubicBezTo>
                  <a:cubicBezTo>
                    <a:pt x="851" y="317"/>
                    <a:pt x="851" y="317"/>
                    <a:pt x="851" y="316"/>
                  </a:cubicBezTo>
                  <a:cubicBezTo>
                    <a:pt x="851" y="315"/>
                    <a:pt x="851" y="316"/>
                    <a:pt x="851" y="315"/>
                  </a:cubicBezTo>
                  <a:cubicBezTo>
                    <a:pt x="851" y="313"/>
                    <a:pt x="851" y="313"/>
                    <a:pt x="851" y="313"/>
                  </a:cubicBezTo>
                  <a:cubicBezTo>
                    <a:pt x="851" y="312"/>
                    <a:pt x="851" y="313"/>
                    <a:pt x="851" y="312"/>
                  </a:cubicBezTo>
                  <a:cubicBezTo>
                    <a:pt x="851" y="311"/>
                    <a:pt x="851" y="311"/>
                    <a:pt x="851" y="310"/>
                  </a:cubicBezTo>
                  <a:cubicBezTo>
                    <a:pt x="851" y="310"/>
                    <a:pt x="851" y="309"/>
                    <a:pt x="851" y="309"/>
                  </a:cubicBezTo>
                  <a:cubicBezTo>
                    <a:pt x="851" y="308"/>
                    <a:pt x="851" y="309"/>
                    <a:pt x="851" y="308"/>
                  </a:cubicBezTo>
                  <a:cubicBezTo>
                    <a:pt x="852" y="308"/>
                    <a:pt x="853" y="308"/>
                    <a:pt x="853" y="308"/>
                  </a:cubicBezTo>
                  <a:cubicBezTo>
                    <a:pt x="853" y="308"/>
                    <a:pt x="853" y="308"/>
                    <a:pt x="853" y="307"/>
                  </a:cubicBezTo>
                  <a:cubicBezTo>
                    <a:pt x="852" y="307"/>
                    <a:pt x="852" y="307"/>
                    <a:pt x="852" y="306"/>
                  </a:cubicBezTo>
                  <a:cubicBezTo>
                    <a:pt x="852" y="306"/>
                    <a:pt x="853" y="306"/>
                    <a:pt x="853" y="305"/>
                  </a:cubicBezTo>
                  <a:cubicBezTo>
                    <a:pt x="853" y="305"/>
                    <a:pt x="852" y="305"/>
                    <a:pt x="853" y="305"/>
                  </a:cubicBezTo>
                  <a:cubicBezTo>
                    <a:pt x="853" y="304"/>
                    <a:pt x="853" y="305"/>
                    <a:pt x="853" y="304"/>
                  </a:cubicBezTo>
                  <a:cubicBezTo>
                    <a:pt x="853" y="303"/>
                    <a:pt x="852" y="301"/>
                    <a:pt x="852" y="301"/>
                  </a:cubicBezTo>
                  <a:cubicBezTo>
                    <a:pt x="852" y="301"/>
                    <a:pt x="852" y="300"/>
                    <a:pt x="852" y="299"/>
                  </a:cubicBezTo>
                  <a:cubicBezTo>
                    <a:pt x="852" y="298"/>
                    <a:pt x="852" y="299"/>
                    <a:pt x="852" y="298"/>
                  </a:cubicBezTo>
                  <a:cubicBezTo>
                    <a:pt x="853" y="297"/>
                    <a:pt x="854" y="297"/>
                    <a:pt x="854" y="296"/>
                  </a:cubicBezTo>
                  <a:cubicBezTo>
                    <a:pt x="854" y="295"/>
                    <a:pt x="854" y="294"/>
                    <a:pt x="854" y="294"/>
                  </a:cubicBezTo>
                  <a:cubicBezTo>
                    <a:pt x="854" y="294"/>
                    <a:pt x="854" y="294"/>
                    <a:pt x="854" y="294"/>
                  </a:cubicBezTo>
                  <a:cubicBezTo>
                    <a:pt x="854" y="294"/>
                    <a:pt x="853" y="293"/>
                    <a:pt x="854" y="293"/>
                  </a:cubicBezTo>
                  <a:cubicBezTo>
                    <a:pt x="854" y="293"/>
                    <a:pt x="855" y="292"/>
                    <a:pt x="855" y="292"/>
                  </a:cubicBezTo>
                  <a:cubicBezTo>
                    <a:pt x="855" y="292"/>
                    <a:pt x="856" y="291"/>
                    <a:pt x="855" y="291"/>
                  </a:cubicBezTo>
                  <a:cubicBezTo>
                    <a:pt x="855" y="290"/>
                    <a:pt x="855" y="290"/>
                    <a:pt x="855" y="290"/>
                  </a:cubicBezTo>
                  <a:cubicBezTo>
                    <a:pt x="855" y="290"/>
                    <a:pt x="855" y="290"/>
                    <a:pt x="855" y="289"/>
                  </a:cubicBezTo>
                  <a:cubicBezTo>
                    <a:pt x="855" y="288"/>
                    <a:pt x="856" y="288"/>
                    <a:pt x="855" y="288"/>
                  </a:cubicBezTo>
                  <a:cubicBezTo>
                    <a:pt x="854" y="287"/>
                    <a:pt x="855" y="288"/>
                    <a:pt x="854" y="287"/>
                  </a:cubicBezTo>
                  <a:cubicBezTo>
                    <a:pt x="854" y="287"/>
                    <a:pt x="854" y="285"/>
                    <a:pt x="854" y="284"/>
                  </a:cubicBezTo>
                  <a:cubicBezTo>
                    <a:pt x="854" y="283"/>
                    <a:pt x="857" y="268"/>
                    <a:pt x="857" y="268"/>
                  </a:cubicBezTo>
                  <a:cubicBezTo>
                    <a:pt x="857" y="268"/>
                    <a:pt x="857" y="267"/>
                    <a:pt x="857" y="267"/>
                  </a:cubicBezTo>
                  <a:cubicBezTo>
                    <a:pt x="857" y="267"/>
                    <a:pt x="857" y="266"/>
                    <a:pt x="857" y="266"/>
                  </a:cubicBezTo>
                  <a:cubicBezTo>
                    <a:pt x="858" y="266"/>
                    <a:pt x="858" y="266"/>
                    <a:pt x="858" y="266"/>
                  </a:cubicBezTo>
                  <a:cubicBezTo>
                    <a:pt x="858" y="265"/>
                    <a:pt x="859" y="265"/>
                    <a:pt x="858" y="265"/>
                  </a:cubicBezTo>
                  <a:cubicBezTo>
                    <a:pt x="858" y="264"/>
                    <a:pt x="857" y="265"/>
                    <a:pt x="857" y="264"/>
                  </a:cubicBezTo>
                  <a:cubicBezTo>
                    <a:pt x="857" y="263"/>
                    <a:pt x="857" y="263"/>
                    <a:pt x="857" y="262"/>
                  </a:cubicBezTo>
                  <a:cubicBezTo>
                    <a:pt x="857" y="262"/>
                    <a:pt x="857" y="260"/>
                    <a:pt x="857" y="260"/>
                  </a:cubicBezTo>
                  <a:cubicBezTo>
                    <a:pt x="857" y="260"/>
                    <a:pt x="857" y="260"/>
                    <a:pt x="858" y="259"/>
                  </a:cubicBezTo>
                  <a:cubicBezTo>
                    <a:pt x="858" y="258"/>
                    <a:pt x="858" y="259"/>
                    <a:pt x="858" y="258"/>
                  </a:cubicBezTo>
                  <a:cubicBezTo>
                    <a:pt x="858" y="257"/>
                    <a:pt x="857" y="258"/>
                    <a:pt x="858" y="257"/>
                  </a:cubicBezTo>
                  <a:cubicBezTo>
                    <a:pt x="859" y="256"/>
                    <a:pt x="859" y="256"/>
                    <a:pt x="860" y="256"/>
                  </a:cubicBezTo>
                  <a:cubicBezTo>
                    <a:pt x="860" y="256"/>
                    <a:pt x="860" y="256"/>
                    <a:pt x="861" y="256"/>
                  </a:cubicBezTo>
                  <a:cubicBezTo>
                    <a:pt x="861" y="256"/>
                    <a:pt x="862" y="256"/>
                    <a:pt x="862" y="254"/>
                  </a:cubicBezTo>
                  <a:cubicBezTo>
                    <a:pt x="863" y="251"/>
                    <a:pt x="863" y="252"/>
                    <a:pt x="863" y="250"/>
                  </a:cubicBezTo>
                  <a:cubicBezTo>
                    <a:pt x="864" y="249"/>
                    <a:pt x="864" y="249"/>
                    <a:pt x="864" y="248"/>
                  </a:cubicBezTo>
                  <a:cubicBezTo>
                    <a:pt x="864" y="247"/>
                    <a:pt x="863" y="249"/>
                    <a:pt x="864" y="247"/>
                  </a:cubicBezTo>
                  <a:cubicBezTo>
                    <a:pt x="865" y="244"/>
                    <a:pt x="865" y="244"/>
                    <a:pt x="866" y="244"/>
                  </a:cubicBezTo>
                  <a:cubicBezTo>
                    <a:pt x="866" y="243"/>
                    <a:pt x="866" y="243"/>
                    <a:pt x="867" y="242"/>
                  </a:cubicBezTo>
                  <a:cubicBezTo>
                    <a:pt x="868" y="241"/>
                    <a:pt x="868" y="241"/>
                    <a:pt x="868" y="241"/>
                  </a:cubicBezTo>
                  <a:cubicBezTo>
                    <a:pt x="869" y="240"/>
                    <a:pt x="869" y="239"/>
                    <a:pt x="869" y="239"/>
                  </a:cubicBezTo>
                  <a:cubicBezTo>
                    <a:pt x="869" y="238"/>
                    <a:pt x="870" y="238"/>
                    <a:pt x="870" y="237"/>
                  </a:cubicBezTo>
                  <a:cubicBezTo>
                    <a:pt x="870" y="237"/>
                    <a:pt x="870" y="236"/>
                    <a:pt x="870" y="236"/>
                  </a:cubicBezTo>
                  <a:cubicBezTo>
                    <a:pt x="870" y="236"/>
                    <a:pt x="869" y="236"/>
                    <a:pt x="869" y="236"/>
                  </a:cubicBezTo>
                  <a:cubicBezTo>
                    <a:pt x="869" y="235"/>
                    <a:pt x="869" y="235"/>
                    <a:pt x="869" y="235"/>
                  </a:cubicBezTo>
                  <a:cubicBezTo>
                    <a:pt x="869" y="235"/>
                    <a:pt x="869" y="235"/>
                    <a:pt x="869" y="234"/>
                  </a:cubicBezTo>
                  <a:cubicBezTo>
                    <a:pt x="868" y="233"/>
                    <a:pt x="868" y="232"/>
                    <a:pt x="868" y="232"/>
                  </a:cubicBezTo>
                  <a:cubicBezTo>
                    <a:pt x="868" y="231"/>
                    <a:pt x="869" y="231"/>
                    <a:pt x="869" y="230"/>
                  </a:cubicBezTo>
                  <a:cubicBezTo>
                    <a:pt x="870" y="229"/>
                    <a:pt x="869" y="229"/>
                    <a:pt x="869" y="228"/>
                  </a:cubicBezTo>
                  <a:cubicBezTo>
                    <a:pt x="869" y="227"/>
                    <a:pt x="869" y="227"/>
                    <a:pt x="869" y="226"/>
                  </a:cubicBezTo>
                  <a:cubicBezTo>
                    <a:pt x="870" y="225"/>
                    <a:pt x="869" y="225"/>
                    <a:pt x="869" y="225"/>
                  </a:cubicBezTo>
                  <a:cubicBezTo>
                    <a:pt x="869" y="224"/>
                    <a:pt x="869" y="224"/>
                    <a:pt x="870" y="223"/>
                  </a:cubicBezTo>
                  <a:cubicBezTo>
                    <a:pt x="871" y="222"/>
                    <a:pt x="870" y="222"/>
                    <a:pt x="871" y="222"/>
                  </a:cubicBezTo>
                  <a:cubicBezTo>
                    <a:pt x="872" y="222"/>
                    <a:pt x="872" y="222"/>
                    <a:pt x="872" y="222"/>
                  </a:cubicBezTo>
                  <a:cubicBezTo>
                    <a:pt x="873" y="221"/>
                    <a:pt x="874" y="221"/>
                    <a:pt x="874" y="221"/>
                  </a:cubicBezTo>
                  <a:cubicBezTo>
                    <a:pt x="874" y="221"/>
                    <a:pt x="874" y="221"/>
                    <a:pt x="875" y="221"/>
                  </a:cubicBezTo>
                  <a:cubicBezTo>
                    <a:pt x="875" y="221"/>
                    <a:pt x="874" y="220"/>
                    <a:pt x="875" y="220"/>
                  </a:cubicBezTo>
                  <a:cubicBezTo>
                    <a:pt x="876" y="221"/>
                    <a:pt x="876" y="221"/>
                    <a:pt x="876" y="221"/>
                  </a:cubicBezTo>
                  <a:cubicBezTo>
                    <a:pt x="877" y="220"/>
                    <a:pt x="876" y="220"/>
                    <a:pt x="877" y="220"/>
                  </a:cubicBezTo>
                  <a:cubicBezTo>
                    <a:pt x="877" y="221"/>
                    <a:pt x="878" y="220"/>
                    <a:pt x="878" y="220"/>
                  </a:cubicBezTo>
                  <a:cubicBezTo>
                    <a:pt x="878" y="220"/>
                    <a:pt x="878" y="220"/>
                    <a:pt x="878" y="220"/>
                  </a:cubicBezTo>
                  <a:cubicBezTo>
                    <a:pt x="878" y="220"/>
                    <a:pt x="879" y="219"/>
                    <a:pt x="879" y="219"/>
                  </a:cubicBezTo>
                  <a:cubicBezTo>
                    <a:pt x="880" y="218"/>
                    <a:pt x="880" y="218"/>
                    <a:pt x="880" y="218"/>
                  </a:cubicBezTo>
                  <a:cubicBezTo>
                    <a:pt x="880" y="218"/>
                    <a:pt x="879" y="218"/>
                    <a:pt x="879" y="218"/>
                  </a:cubicBezTo>
                  <a:cubicBezTo>
                    <a:pt x="880" y="217"/>
                    <a:pt x="880" y="217"/>
                    <a:pt x="880" y="217"/>
                  </a:cubicBezTo>
                  <a:cubicBezTo>
                    <a:pt x="880" y="217"/>
                    <a:pt x="881" y="217"/>
                    <a:pt x="880" y="217"/>
                  </a:cubicBezTo>
                  <a:cubicBezTo>
                    <a:pt x="880" y="217"/>
                    <a:pt x="880" y="216"/>
                    <a:pt x="880" y="216"/>
                  </a:cubicBezTo>
                  <a:cubicBezTo>
                    <a:pt x="881" y="216"/>
                    <a:pt x="881" y="216"/>
                    <a:pt x="881" y="216"/>
                  </a:cubicBezTo>
                  <a:cubicBezTo>
                    <a:pt x="881" y="216"/>
                    <a:pt x="882" y="215"/>
                    <a:pt x="882" y="215"/>
                  </a:cubicBezTo>
                  <a:cubicBezTo>
                    <a:pt x="882" y="214"/>
                    <a:pt x="883" y="214"/>
                    <a:pt x="882" y="214"/>
                  </a:cubicBezTo>
                  <a:cubicBezTo>
                    <a:pt x="882" y="213"/>
                    <a:pt x="882" y="213"/>
                    <a:pt x="882" y="212"/>
                  </a:cubicBezTo>
                  <a:cubicBezTo>
                    <a:pt x="882" y="211"/>
                    <a:pt x="882" y="212"/>
                    <a:pt x="882" y="211"/>
                  </a:cubicBezTo>
                  <a:cubicBezTo>
                    <a:pt x="882" y="211"/>
                    <a:pt x="882" y="211"/>
                    <a:pt x="882" y="210"/>
                  </a:cubicBezTo>
                  <a:cubicBezTo>
                    <a:pt x="883" y="209"/>
                    <a:pt x="882" y="209"/>
                    <a:pt x="883" y="208"/>
                  </a:cubicBezTo>
                  <a:cubicBezTo>
                    <a:pt x="884" y="208"/>
                    <a:pt x="884" y="208"/>
                    <a:pt x="884" y="208"/>
                  </a:cubicBezTo>
                  <a:cubicBezTo>
                    <a:pt x="885" y="207"/>
                    <a:pt x="885" y="207"/>
                    <a:pt x="885" y="207"/>
                  </a:cubicBezTo>
                  <a:cubicBezTo>
                    <a:pt x="885" y="207"/>
                    <a:pt x="886" y="206"/>
                    <a:pt x="886" y="207"/>
                  </a:cubicBezTo>
                  <a:cubicBezTo>
                    <a:pt x="886" y="207"/>
                    <a:pt x="886" y="207"/>
                    <a:pt x="887" y="207"/>
                  </a:cubicBezTo>
                  <a:cubicBezTo>
                    <a:pt x="887" y="208"/>
                    <a:pt x="887" y="208"/>
                    <a:pt x="887" y="208"/>
                  </a:cubicBezTo>
                  <a:cubicBezTo>
                    <a:pt x="887" y="208"/>
                    <a:pt x="887" y="207"/>
                    <a:pt x="887" y="207"/>
                  </a:cubicBezTo>
                  <a:cubicBezTo>
                    <a:pt x="887" y="206"/>
                    <a:pt x="887" y="206"/>
                    <a:pt x="887" y="206"/>
                  </a:cubicBezTo>
                  <a:cubicBezTo>
                    <a:pt x="888" y="206"/>
                    <a:pt x="888" y="205"/>
                    <a:pt x="888" y="206"/>
                  </a:cubicBezTo>
                  <a:cubicBezTo>
                    <a:pt x="889" y="206"/>
                    <a:pt x="889" y="206"/>
                    <a:pt x="889" y="206"/>
                  </a:cubicBezTo>
                  <a:cubicBezTo>
                    <a:pt x="894" y="204"/>
                    <a:pt x="894" y="204"/>
                    <a:pt x="894" y="204"/>
                  </a:cubicBezTo>
                  <a:cubicBezTo>
                    <a:pt x="905" y="191"/>
                    <a:pt x="905" y="191"/>
                    <a:pt x="905" y="191"/>
                  </a:cubicBezTo>
                  <a:cubicBezTo>
                    <a:pt x="921" y="178"/>
                    <a:pt x="921" y="178"/>
                    <a:pt x="921" y="178"/>
                  </a:cubicBezTo>
                  <a:cubicBezTo>
                    <a:pt x="933" y="164"/>
                    <a:pt x="933" y="164"/>
                    <a:pt x="933" y="164"/>
                  </a:cubicBezTo>
                  <a:cubicBezTo>
                    <a:pt x="934" y="162"/>
                    <a:pt x="934" y="162"/>
                    <a:pt x="934" y="162"/>
                  </a:cubicBezTo>
                  <a:cubicBezTo>
                    <a:pt x="935" y="159"/>
                    <a:pt x="935" y="159"/>
                    <a:pt x="935" y="159"/>
                  </a:cubicBezTo>
                  <a:cubicBezTo>
                    <a:pt x="929" y="156"/>
                    <a:pt x="929" y="156"/>
                    <a:pt x="929" y="156"/>
                  </a:cubicBezTo>
                  <a:cubicBezTo>
                    <a:pt x="929" y="152"/>
                    <a:pt x="929" y="152"/>
                    <a:pt x="929" y="152"/>
                  </a:cubicBezTo>
                  <a:cubicBezTo>
                    <a:pt x="929" y="152"/>
                    <a:pt x="928" y="153"/>
                    <a:pt x="928" y="153"/>
                  </a:cubicBezTo>
                  <a:cubicBezTo>
                    <a:pt x="927" y="153"/>
                    <a:pt x="926" y="152"/>
                    <a:pt x="926" y="152"/>
                  </a:cubicBezTo>
                  <a:cubicBezTo>
                    <a:pt x="926" y="153"/>
                    <a:pt x="926" y="153"/>
                    <a:pt x="926" y="153"/>
                  </a:cubicBezTo>
                  <a:cubicBezTo>
                    <a:pt x="925" y="153"/>
                    <a:pt x="925" y="153"/>
                    <a:pt x="925" y="153"/>
                  </a:cubicBezTo>
                  <a:cubicBezTo>
                    <a:pt x="925" y="152"/>
                    <a:pt x="925" y="152"/>
                    <a:pt x="925" y="152"/>
                  </a:cubicBezTo>
                  <a:cubicBezTo>
                    <a:pt x="923" y="151"/>
                    <a:pt x="923" y="151"/>
                    <a:pt x="923" y="151"/>
                  </a:cubicBezTo>
                  <a:cubicBezTo>
                    <a:pt x="923" y="151"/>
                    <a:pt x="924" y="151"/>
                    <a:pt x="924" y="150"/>
                  </a:cubicBezTo>
                  <a:cubicBezTo>
                    <a:pt x="924" y="150"/>
                    <a:pt x="924" y="150"/>
                    <a:pt x="923" y="149"/>
                  </a:cubicBezTo>
                  <a:cubicBezTo>
                    <a:pt x="923" y="149"/>
                    <a:pt x="923" y="149"/>
                    <a:pt x="922" y="148"/>
                  </a:cubicBezTo>
                  <a:cubicBezTo>
                    <a:pt x="921" y="148"/>
                    <a:pt x="921" y="147"/>
                    <a:pt x="921" y="147"/>
                  </a:cubicBezTo>
                  <a:cubicBezTo>
                    <a:pt x="920" y="147"/>
                    <a:pt x="918" y="147"/>
                    <a:pt x="918" y="147"/>
                  </a:cubicBezTo>
                  <a:cubicBezTo>
                    <a:pt x="918" y="147"/>
                    <a:pt x="916" y="148"/>
                    <a:pt x="916" y="149"/>
                  </a:cubicBezTo>
                  <a:cubicBezTo>
                    <a:pt x="916" y="149"/>
                    <a:pt x="916" y="150"/>
                    <a:pt x="915" y="150"/>
                  </a:cubicBezTo>
                  <a:cubicBezTo>
                    <a:pt x="915" y="150"/>
                    <a:pt x="914" y="150"/>
                    <a:pt x="914" y="150"/>
                  </a:cubicBezTo>
                  <a:cubicBezTo>
                    <a:pt x="914" y="150"/>
                    <a:pt x="914" y="150"/>
                    <a:pt x="914" y="149"/>
                  </a:cubicBezTo>
                  <a:cubicBezTo>
                    <a:pt x="913" y="149"/>
                    <a:pt x="912" y="148"/>
                    <a:pt x="912" y="148"/>
                  </a:cubicBezTo>
                  <a:cubicBezTo>
                    <a:pt x="912" y="148"/>
                    <a:pt x="912" y="147"/>
                    <a:pt x="912" y="147"/>
                  </a:cubicBezTo>
                  <a:cubicBezTo>
                    <a:pt x="911" y="147"/>
                    <a:pt x="911" y="146"/>
                    <a:pt x="911" y="146"/>
                  </a:cubicBezTo>
                  <a:cubicBezTo>
                    <a:pt x="911" y="146"/>
                    <a:pt x="911" y="145"/>
                    <a:pt x="911" y="145"/>
                  </a:cubicBezTo>
                  <a:cubicBezTo>
                    <a:pt x="911" y="145"/>
                    <a:pt x="909" y="145"/>
                    <a:pt x="909" y="145"/>
                  </a:cubicBezTo>
                  <a:cubicBezTo>
                    <a:pt x="908" y="145"/>
                    <a:pt x="908" y="145"/>
                    <a:pt x="908" y="145"/>
                  </a:cubicBezTo>
                  <a:cubicBezTo>
                    <a:pt x="908" y="146"/>
                    <a:pt x="908" y="146"/>
                    <a:pt x="908" y="146"/>
                  </a:cubicBezTo>
                  <a:cubicBezTo>
                    <a:pt x="908" y="146"/>
                    <a:pt x="907" y="146"/>
                    <a:pt x="907" y="145"/>
                  </a:cubicBezTo>
                  <a:cubicBezTo>
                    <a:pt x="907" y="145"/>
                    <a:pt x="907" y="144"/>
                    <a:pt x="907" y="144"/>
                  </a:cubicBezTo>
                  <a:cubicBezTo>
                    <a:pt x="907" y="143"/>
                    <a:pt x="907" y="143"/>
                    <a:pt x="907" y="143"/>
                  </a:cubicBezTo>
                  <a:cubicBezTo>
                    <a:pt x="907" y="142"/>
                    <a:pt x="907" y="142"/>
                    <a:pt x="907" y="142"/>
                  </a:cubicBezTo>
                  <a:cubicBezTo>
                    <a:pt x="907" y="142"/>
                    <a:pt x="908" y="141"/>
                    <a:pt x="908" y="141"/>
                  </a:cubicBezTo>
                  <a:cubicBezTo>
                    <a:pt x="908" y="141"/>
                    <a:pt x="908" y="141"/>
                    <a:pt x="908" y="140"/>
                  </a:cubicBezTo>
                  <a:cubicBezTo>
                    <a:pt x="908" y="139"/>
                    <a:pt x="908" y="138"/>
                    <a:pt x="908" y="138"/>
                  </a:cubicBezTo>
                  <a:cubicBezTo>
                    <a:pt x="908" y="138"/>
                    <a:pt x="907" y="138"/>
                    <a:pt x="908" y="137"/>
                  </a:cubicBezTo>
                  <a:cubicBezTo>
                    <a:pt x="909" y="137"/>
                    <a:pt x="909" y="136"/>
                    <a:pt x="909" y="136"/>
                  </a:cubicBezTo>
                  <a:cubicBezTo>
                    <a:pt x="909" y="135"/>
                    <a:pt x="909" y="135"/>
                    <a:pt x="909" y="134"/>
                  </a:cubicBezTo>
                  <a:cubicBezTo>
                    <a:pt x="910" y="133"/>
                    <a:pt x="910" y="134"/>
                    <a:pt x="910" y="133"/>
                  </a:cubicBezTo>
                  <a:cubicBezTo>
                    <a:pt x="910" y="133"/>
                    <a:pt x="911" y="133"/>
                    <a:pt x="911" y="132"/>
                  </a:cubicBezTo>
                  <a:cubicBezTo>
                    <a:pt x="910" y="132"/>
                    <a:pt x="910" y="132"/>
                    <a:pt x="910" y="132"/>
                  </a:cubicBezTo>
                  <a:cubicBezTo>
                    <a:pt x="911" y="131"/>
                    <a:pt x="910" y="131"/>
                    <a:pt x="911" y="131"/>
                  </a:cubicBezTo>
                  <a:cubicBezTo>
                    <a:pt x="911" y="130"/>
                    <a:pt x="912" y="130"/>
                    <a:pt x="911" y="130"/>
                  </a:cubicBezTo>
                  <a:cubicBezTo>
                    <a:pt x="911" y="130"/>
                    <a:pt x="911" y="130"/>
                    <a:pt x="911" y="129"/>
                  </a:cubicBezTo>
                  <a:cubicBezTo>
                    <a:pt x="912" y="129"/>
                    <a:pt x="912" y="129"/>
                    <a:pt x="912" y="128"/>
                  </a:cubicBezTo>
                  <a:cubicBezTo>
                    <a:pt x="913" y="128"/>
                    <a:pt x="913" y="128"/>
                    <a:pt x="913" y="128"/>
                  </a:cubicBezTo>
                  <a:cubicBezTo>
                    <a:pt x="914" y="127"/>
                    <a:pt x="914" y="128"/>
                    <a:pt x="914" y="126"/>
                  </a:cubicBezTo>
                  <a:cubicBezTo>
                    <a:pt x="914" y="125"/>
                    <a:pt x="914" y="125"/>
                    <a:pt x="914" y="124"/>
                  </a:cubicBezTo>
                  <a:cubicBezTo>
                    <a:pt x="914" y="124"/>
                    <a:pt x="914" y="123"/>
                    <a:pt x="914" y="123"/>
                  </a:cubicBezTo>
                  <a:cubicBezTo>
                    <a:pt x="913" y="122"/>
                    <a:pt x="913" y="122"/>
                    <a:pt x="913" y="121"/>
                  </a:cubicBezTo>
                  <a:cubicBezTo>
                    <a:pt x="913" y="121"/>
                    <a:pt x="912" y="120"/>
                    <a:pt x="912" y="120"/>
                  </a:cubicBezTo>
                  <a:cubicBezTo>
                    <a:pt x="913" y="119"/>
                    <a:pt x="912" y="119"/>
                    <a:pt x="912" y="119"/>
                  </a:cubicBezTo>
                  <a:cubicBezTo>
                    <a:pt x="912" y="119"/>
                    <a:pt x="911" y="118"/>
                    <a:pt x="911" y="117"/>
                  </a:cubicBezTo>
                  <a:cubicBezTo>
                    <a:pt x="911" y="117"/>
                    <a:pt x="910" y="117"/>
                    <a:pt x="910" y="117"/>
                  </a:cubicBezTo>
                  <a:cubicBezTo>
                    <a:pt x="910" y="117"/>
                    <a:pt x="909" y="117"/>
                    <a:pt x="909" y="117"/>
                  </a:cubicBezTo>
                  <a:cubicBezTo>
                    <a:pt x="909" y="117"/>
                    <a:pt x="909" y="116"/>
                    <a:pt x="909" y="116"/>
                  </a:cubicBezTo>
                  <a:cubicBezTo>
                    <a:pt x="909" y="116"/>
                    <a:pt x="908" y="115"/>
                    <a:pt x="908" y="115"/>
                  </a:cubicBezTo>
                  <a:cubicBezTo>
                    <a:pt x="909" y="114"/>
                    <a:pt x="909" y="115"/>
                    <a:pt x="909" y="114"/>
                  </a:cubicBezTo>
                  <a:cubicBezTo>
                    <a:pt x="910" y="113"/>
                    <a:pt x="910" y="112"/>
                    <a:pt x="910" y="112"/>
                  </a:cubicBezTo>
                  <a:cubicBezTo>
                    <a:pt x="910" y="112"/>
                    <a:pt x="910" y="112"/>
                    <a:pt x="910" y="111"/>
                  </a:cubicBezTo>
                  <a:cubicBezTo>
                    <a:pt x="910" y="110"/>
                    <a:pt x="910" y="110"/>
                    <a:pt x="910" y="110"/>
                  </a:cubicBezTo>
                  <a:cubicBezTo>
                    <a:pt x="911" y="109"/>
                    <a:pt x="911" y="109"/>
                    <a:pt x="911" y="108"/>
                  </a:cubicBezTo>
                  <a:cubicBezTo>
                    <a:pt x="911" y="107"/>
                    <a:pt x="912" y="107"/>
                    <a:pt x="911" y="107"/>
                  </a:cubicBezTo>
                  <a:cubicBezTo>
                    <a:pt x="911" y="107"/>
                    <a:pt x="910" y="106"/>
                    <a:pt x="911" y="106"/>
                  </a:cubicBezTo>
                  <a:cubicBezTo>
                    <a:pt x="912" y="106"/>
                    <a:pt x="912" y="106"/>
                    <a:pt x="912" y="106"/>
                  </a:cubicBezTo>
                  <a:cubicBezTo>
                    <a:pt x="912" y="105"/>
                    <a:pt x="912" y="105"/>
                    <a:pt x="912" y="105"/>
                  </a:cubicBezTo>
                  <a:cubicBezTo>
                    <a:pt x="912" y="104"/>
                    <a:pt x="912" y="104"/>
                    <a:pt x="912" y="104"/>
                  </a:cubicBezTo>
                  <a:cubicBezTo>
                    <a:pt x="913" y="104"/>
                    <a:pt x="913" y="104"/>
                    <a:pt x="913" y="104"/>
                  </a:cubicBezTo>
                  <a:cubicBezTo>
                    <a:pt x="913" y="104"/>
                    <a:pt x="913" y="104"/>
                    <a:pt x="914" y="104"/>
                  </a:cubicBezTo>
                  <a:cubicBezTo>
                    <a:pt x="914" y="103"/>
                    <a:pt x="914" y="103"/>
                    <a:pt x="914" y="102"/>
                  </a:cubicBezTo>
                  <a:cubicBezTo>
                    <a:pt x="914" y="102"/>
                    <a:pt x="914" y="102"/>
                    <a:pt x="914" y="101"/>
                  </a:cubicBezTo>
                  <a:cubicBezTo>
                    <a:pt x="914" y="101"/>
                    <a:pt x="914" y="101"/>
                    <a:pt x="914" y="101"/>
                  </a:cubicBezTo>
                  <a:cubicBezTo>
                    <a:pt x="915" y="100"/>
                    <a:pt x="915" y="100"/>
                    <a:pt x="915" y="100"/>
                  </a:cubicBezTo>
                  <a:cubicBezTo>
                    <a:pt x="915" y="100"/>
                    <a:pt x="915" y="99"/>
                    <a:pt x="915" y="99"/>
                  </a:cubicBezTo>
                  <a:cubicBezTo>
                    <a:pt x="915" y="99"/>
                    <a:pt x="915" y="98"/>
                    <a:pt x="916" y="98"/>
                  </a:cubicBezTo>
                  <a:cubicBezTo>
                    <a:pt x="916" y="98"/>
                    <a:pt x="916" y="98"/>
                    <a:pt x="916" y="97"/>
                  </a:cubicBezTo>
                  <a:cubicBezTo>
                    <a:pt x="916" y="97"/>
                    <a:pt x="917" y="93"/>
                    <a:pt x="917" y="93"/>
                  </a:cubicBezTo>
                  <a:cubicBezTo>
                    <a:pt x="917" y="93"/>
                    <a:pt x="916" y="93"/>
                    <a:pt x="916" y="92"/>
                  </a:cubicBezTo>
                  <a:cubicBezTo>
                    <a:pt x="916" y="92"/>
                    <a:pt x="915" y="93"/>
                    <a:pt x="914" y="93"/>
                  </a:cubicBezTo>
                  <a:cubicBezTo>
                    <a:pt x="914" y="93"/>
                    <a:pt x="914" y="93"/>
                    <a:pt x="914" y="94"/>
                  </a:cubicBezTo>
                  <a:cubicBezTo>
                    <a:pt x="913" y="94"/>
                    <a:pt x="912" y="94"/>
                    <a:pt x="912" y="94"/>
                  </a:cubicBezTo>
                  <a:close/>
                </a:path>
              </a:pathLst>
            </a:custGeom>
            <a:solidFill>
              <a:srgbClr val="2B6EAB">
                <a:alpha val="75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2" name="Freeform 15">
              <a:extLst>
                <a:ext uri="{FF2B5EF4-FFF2-40B4-BE49-F238E27FC236}">
                  <a16:creationId xmlns:a16="http://schemas.microsoft.com/office/drawing/2014/main" id="{8961F17F-FE02-7A74-BF02-62456096DF97}"/>
                </a:ext>
              </a:extLst>
            </p:cNvPr>
            <p:cNvSpPr>
              <a:spLocks/>
            </p:cNvSpPr>
            <p:nvPr/>
          </p:nvSpPr>
          <p:spPr bwMode="auto">
            <a:xfrm>
              <a:off x="4380522" y="2964272"/>
              <a:ext cx="848202" cy="538551"/>
            </a:xfrm>
            <a:custGeom>
              <a:avLst/>
              <a:gdLst>
                <a:gd name="T0" fmla="*/ 191 w 639"/>
                <a:gd name="T1" fmla="*/ 366 h 433"/>
                <a:gd name="T2" fmla="*/ 171 w 639"/>
                <a:gd name="T3" fmla="*/ 368 h 433"/>
                <a:gd name="T4" fmla="*/ 152 w 639"/>
                <a:gd name="T5" fmla="*/ 361 h 433"/>
                <a:gd name="T6" fmla="*/ 132 w 639"/>
                <a:gd name="T7" fmla="*/ 368 h 433"/>
                <a:gd name="T8" fmla="*/ 108 w 639"/>
                <a:gd name="T9" fmla="*/ 371 h 433"/>
                <a:gd name="T10" fmla="*/ 105 w 639"/>
                <a:gd name="T11" fmla="*/ 393 h 433"/>
                <a:gd name="T12" fmla="*/ 82 w 639"/>
                <a:gd name="T13" fmla="*/ 420 h 433"/>
                <a:gd name="T14" fmla="*/ 68 w 639"/>
                <a:gd name="T15" fmla="*/ 390 h 433"/>
                <a:gd name="T16" fmla="*/ 28 w 639"/>
                <a:gd name="T17" fmla="*/ 325 h 433"/>
                <a:gd name="T18" fmla="*/ 10 w 639"/>
                <a:gd name="T19" fmla="*/ 286 h 433"/>
                <a:gd name="T20" fmla="*/ 5 w 639"/>
                <a:gd name="T21" fmla="*/ 242 h 433"/>
                <a:gd name="T22" fmla="*/ 40 w 639"/>
                <a:gd name="T23" fmla="*/ 192 h 433"/>
                <a:gd name="T24" fmla="*/ 71 w 639"/>
                <a:gd name="T25" fmla="*/ 177 h 433"/>
                <a:gd name="T26" fmla="*/ 100 w 639"/>
                <a:gd name="T27" fmla="*/ 159 h 433"/>
                <a:gd name="T28" fmla="*/ 117 w 639"/>
                <a:gd name="T29" fmla="*/ 171 h 433"/>
                <a:gd name="T30" fmla="*/ 137 w 639"/>
                <a:gd name="T31" fmla="*/ 164 h 433"/>
                <a:gd name="T32" fmla="*/ 157 w 639"/>
                <a:gd name="T33" fmla="*/ 153 h 433"/>
                <a:gd name="T34" fmla="*/ 219 w 639"/>
                <a:gd name="T35" fmla="*/ 132 h 433"/>
                <a:gd name="T36" fmla="*/ 221 w 639"/>
                <a:gd name="T37" fmla="*/ 109 h 433"/>
                <a:gd name="T38" fmla="*/ 246 w 639"/>
                <a:gd name="T39" fmla="*/ 99 h 433"/>
                <a:gd name="T40" fmla="*/ 282 w 639"/>
                <a:gd name="T41" fmla="*/ 93 h 433"/>
                <a:gd name="T42" fmla="*/ 309 w 639"/>
                <a:gd name="T43" fmla="*/ 80 h 433"/>
                <a:gd name="T44" fmla="*/ 323 w 639"/>
                <a:gd name="T45" fmla="*/ 64 h 433"/>
                <a:gd name="T46" fmla="*/ 342 w 639"/>
                <a:gd name="T47" fmla="*/ 50 h 433"/>
                <a:gd name="T48" fmla="*/ 361 w 639"/>
                <a:gd name="T49" fmla="*/ 30 h 433"/>
                <a:gd name="T50" fmla="*/ 369 w 639"/>
                <a:gd name="T51" fmla="*/ 7 h 433"/>
                <a:gd name="T52" fmla="*/ 402 w 639"/>
                <a:gd name="T53" fmla="*/ 1 h 433"/>
                <a:gd name="T54" fmla="*/ 434 w 639"/>
                <a:gd name="T55" fmla="*/ 26 h 433"/>
                <a:gd name="T56" fmla="*/ 450 w 639"/>
                <a:gd name="T57" fmla="*/ 88 h 433"/>
                <a:gd name="T58" fmla="*/ 448 w 639"/>
                <a:gd name="T59" fmla="*/ 106 h 433"/>
                <a:gd name="T60" fmla="*/ 466 w 639"/>
                <a:gd name="T61" fmla="*/ 114 h 433"/>
                <a:gd name="T62" fmla="*/ 478 w 639"/>
                <a:gd name="T63" fmla="*/ 133 h 433"/>
                <a:gd name="T64" fmla="*/ 528 w 639"/>
                <a:gd name="T65" fmla="*/ 155 h 433"/>
                <a:gd name="T66" fmla="*/ 534 w 639"/>
                <a:gd name="T67" fmla="*/ 178 h 433"/>
                <a:gd name="T68" fmla="*/ 557 w 639"/>
                <a:gd name="T69" fmla="*/ 192 h 433"/>
                <a:gd name="T70" fmla="*/ 577 w 639"/>
                <a:gd name="T71" fmla="*/ 208 h 433"/>
                <a:gd name="T72" fmla="*/ 582 w 639"/>
                <a:gd name="T73" fmla="*/ 228 h 433"/>
                <a:gd name="T74" fmla="*/ 603 w 639"/>
                <a:gd name="T75" fmla="*/ 247 h 433"/>
                <a:gd name="T76" fmla="*/ 626 w 639"/>
                <a:gd name="T77" fmla="*/ 262 h 433"/>
                <a:gd name="T78" fmla="*/ 636 w 639"/>
                <a:gd name="T79" fmla="*/ 289 h 433"/>
                <a:gd name="T80" fmla="*/ 615 w 639"/>
                <a:gd name="T81" fmla="*/ 288 h 433"/>
                <a:gd name="T82" fmla="*/ 598 w 639"/>
                <a:gd name="T83" fmla="*/ 292 h 433"/>
                <a:gd name="T84" fmla="*/ 586 w 639"/>
                <a:gd name="T85" fmla="*/ 290 h 433"/>
                <a:gd name="T86" fmla="*/ 570 w 639"/>
                <a:gd name="T87" fmla="*/ 286 h 433"/>
                <a:gd name="T88" fmla="*/ 557 w 639"/>
                <a:gd name="T89" fmla="*/ 286 h 433"/>
                <a:gd name="T90" fmla="*/ 545 w 639"/>
                <a:gd name="T91" fmla="*/ 278 h 433"/>
                <a:gd name="T92" fmla="*/ 534 w 639"/>
                <a:gd name="T93" fmla="*/ 290 h 433"/>
                <a:gd name="T94" fmla="*/ 517 w 639"/>
                <a:gd name="T95" fmla="*/ 298 h 433"/>
                <a:gd name="T96" fmla="*/ 498 w 639"/>
                <a:gd name="T97" fmla="*/ 295 h 433"/>
                <a:gd name="T98" fmla="*/ 482 w 639"/>
                <a:gd name="T99" fmla="*/ 300 h 433"/>
                <a:gd name="T100" fmla="*/ 459 w 639"/>
                <a:gd name="T101" fmla="*/ 307 h 433"/>
                <a:gd name="T102" fmla="*/ 433 w 639"/>
                <a:gd name="T103" fmla="*/ 314 h 433"/>
                <a:gd name="T104" fmla="*/ 407 w 639"/>
                <a:gd name="T105" fmla="*/ 314 h 433"/>
                <a:gd name="T106" fmla="*/ 394 w 639"/>
                <a:gd name="T107" fmla="*/ 340 h 433"/>
                <a:gd name="T108" fmla="*/ 355 w 639"/>
                <a:gd name="T109" fmla="*/ 331 h 433"/>
                <a:gd name="T110" fmla="*/ 325 w 639"/>
                <a:gd name="T111" fmla="*/ 327 h 433"/>
                <a:gd name="T112" fmla="*/ 292 w 639"/>
                <a:gd name="T113" fmla="*/ 309 h 433"/>
                <a:gd name="T114" fmla="*/ 254 w 639"/>
                <a:gd name="T115" fmla="*/ 291 h 433"/>
                <a:gd name="T116" fmla="*/ 227 w 639"/>
                <a:gd name="T117" fmla="*/ 309 h 433"/>
                <a:gd name="T118" fmla="*/ 206 w 639"/>
                <a:gd name="T119" fmla="*/ 336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9" h="433">
                  <a:moveTo>
                    <a:pt x="207" y="372"/>
                  </a:moveTo>
                  <a:cubicBezTo>
                    <a:pt x="207" y="372"/>
                    <a:pt x="206" y="372"/>
                    <a:pt x="206" y="372"/>
                  </a:cubicBezTo>
                  <a:cubicBezTo>
                    <a:pt x="205" y="372"/>
                    <a:pt x="205" y="372"/>
                    <a:pt x="205" y="371"/>
                  </a:cubicBezTo>
                  <a:cubicBezTo>
                    <a:pt x="205" y="371"/>
                    <a:pt x="204" y="369"/>
                    <a:pt x="204" y="369"/>
                  </a:cubicBezTo>
                  <a:cubicBezTo>
                    <a:pt x="203" y="368"/>
                    <a:pt x="203" y="367"/>
                    <a:pt x="203" y="366"/>
                  </a:cubicBezTo>
                  <a:cubicBezTo>
                    <a:pt x="203" y="365"/>
                    <a:pt x="203" y="365"/>
                    <a:pt x="202" y="365"/>
                  </a:cubicBezTo>
                  <a:cubicBezTo>
                    <a:pt x="201" y="364"/>
                    <a:pt x="201" y="364"/>
                    <a:pt x="201" y="364"/>
                  </a:cubicBezTo>
                  <a:cubicBezTo>
                    <a:pt x="201" y="364"/>
                    <a:pt x="200" y="363"/>
                    <a:pt x="200" y="364"/>
                  </a:cubicBezTo>
                  <a:cubicBezTo>
                    <a:pt x="199" y="364"/>
                    <a:pt x="199" y="364"/>
                    <a:pt x="199" y="364"/>
                  </a:cubicBezTo>
                  <a:cubicBezTo>
                    <a:pt x="198" y="364"/>
                    <a:pt x="199" y="365"/>
                    <a:pt x="198" y="365"/>
                  </a:cubicBezTo>
                  <a:cubicBezTo>
                    <a:pt x="198" y="365"/>
                    <a:pt x="198" y="366"/>
                    <a:pt x="198" y="366"/>
                  </a:cubicBezTo>
                  <a:cubicBezTo>
                    <a:pt x="198" y="366"/>
                    <a:pt x="197" y="366"/>
                    <a:pt x="197" y="366"/>
                  </a:cubicBezTo>
                  <a:cubicBezTo>
                    <a:pt x="196" y="365"/>
                    <a:pt x="196" y="366"/>
                    <a:pt x="196" y="366"/>
                  </a:cubicBezTo>
                  <a:cubicBezTo>
                    <a:pt x="196" y="366"/>
                    <a:pt x="197" y="367"/>
                    <a:pt x="196" y="367"/>
                  </a:cubicBezTo>
                  <a:cubicBezTo>
                    <a:pt x="196" y="367"/>
                    <a:pt x="195" y="367"/>
                    <a:pt x="195" y="366"/>
                  </a:cubicBezTo>
                  <a:cubicBezTo>
                    <a:pt x="195" y="366"/>
                    <a:pt x="195" y="366"/>
                    <a:pt x="194" y="365"/>
                  </a:cubicBezTo>
                  <a:cubicBezTo>
                    <a:pt x="193" y="365"/>
                    <a:pt x="193" y="365"/>
                    <a:pt x="193" y="366"/>
                  </a:cubicBezTo>
                  <a:cubicBezTo>
                    <a:pt x="192" y="366"/>
                    <a:pt x="193" y="366"/>
                    <a:pt x="192" y="367"/>
                  </a:cubicBezTo>
                  <a:cubicBezTo>
                    <a:pt x="192" y="367"/>
                    <a:pt x="192" y="367"/>
                    <a:pt x="191" y="366"/>
                  </a:cubicBezTo>
                  <a:cubicBezTo>
                    <a:pt x="191" y="366"/>
                    <a:pt x="190" y="366"/>
                    <a:pt x="189" y="366"/>
                  </a:cubicBezTo>
                  <a:cubicBezTo>
                    <a:pt x="189" y="366"/>
                    <a:pt x="189" y="367"/>
                    <a:pt x="189" y="367"/>
                  </a:cubicBezTo>
                  <a:cubicBezTo>
                    <a:pt x="189" y="368"/>
                    <a:pt x="189" y="368"/>
                    <a:pt x="189" y="368"/>
                  </a:cubicBezTo>
                  <a:cubicBezTo>
                    <a:pt x="189" y="369"/>
                    <a:pt x="188" y="370"/>
                    <a:pt x="188" y="370"/>
                  </a:cubicBezTo>
                  <a:cubicBezTo>
                    <a:pt x="188" y="371"/>
                    <a:pt x="187" y="371"/>
                    <a:pt x="186" y="371"/>
                  </a:cubicBezTo>
                  <a:cubicBezTo>
                    <a:pt x="185" y="372"/>
                    <a:pt x="186" y="372"/>
                    <a:pt x="185" y="372"/>
                  </a:cubicBezTo>
                  <a:cubicBezTo>
                    <a:pt x="185" y="371"/>
                    <a:pt x="185" y="371"/>
                    <a:pt x="185" y="370"/>
                  </a:cubicBezTo>
                  <a:cubicBezTo>
                    <a:pt x="185" y="370"/>
                    <a:pt x="184" y="369"/>
                    <a:pt x="184" y="369"/>
                  </a:cubicBezTo>
                  <a:cubicBezTo>
                    <a:pt x="184" y="368"/>
                    <a:pt x="184" y="368"/>
                    <a:pt x="184" y="368"/>
                  </a:cubicBezTo>
                  <a:cubicBezTo>
                    <a:pt x="183" y="368"/>
                    <a:pt x="183" y="368"/>
                    <a:pt x="182" y="368"/>
                  </a:cubicBezTo>
                  <a:cubicBezTo>
                    <a:pt x="182" y="367"/>
                    <a:pt x="181" y="367"/>
                    <a:pt x="180" y="367"/>
                  </a:cubicBezTo>
                  <a:cubicBezTo>
                    <a:pt x="179" y="367"/>
                    <a:pt x="179" y="367"/>
                    <a:pt x="179" y="368"/>
                  </a:cubicBezTo>
                  <a:cubicBezTo>
                    <a:pt x="179" y="368"/>
                    <a:pt x="178" y="368"/>
                    <a:pt x="178" y="368"/>
                  </a:cubicBezTo>
                  <a:cubicBezTo>
                    <a:pt x="177" y="368"/>
                    <a:pt x="176" y="368"/>
                    <a:pt x="175" y="368"/>
                  </a:cubicBezTo>
                  <a:cubicBezTo>
                    <a:pt x="175" y="369"/>
                    <a:pt x="175" y="369"/>
                    <a:pt x="174" y="368"/>
                  </a:cubicBezTo>
                  <a:cubicBezTo>
                    <a:pt x="174" y="368"/>
                    <a:pt x="174" y="368"/>
                    <a:pt x="174" y="367"/>
                  </a:cubicBezTo>
                  <a:cubicBezTo>
                    <a:pt x="173" y="367"/>
                    <a:pt x="174" y="366"/>
                    <a:pt x="174" y="366"/>
                  </a:cubicBezTo>
                  <a:cubicBezTo>
                    <a:pt x="174" y="366"/>
                    <a:pt x="172" y="367"/>
                    <a:pt x="171" y="368"/>
                  </a:cubicBezTo>
                  <a:cubicBezTo>
                    <a:pt x="171" y="368"/>
                    <a:pt x="171" y="368"/>
                    <a:pt x="171" y="368"/>
                  </a:cubicBezTo>
                  <a:cubicBezTo>
                    <a:pt x="170" y="368"/>
                    <a:pt x="170" y="368"/>
                    <a:pt x="170" y="368"/>
                  </a:cubicBezTo>
                  <a:cubicBezTo>
                    <a:pt x="170" y="369"/>
                    <a:pt x="169" y="369"/>
                    <a:pt x="169" y="369"/>
                  </a:cubicBezTo>
                  <a:cubicBezTo>
                    <a:pt x="169" y="369"/>
                    <a:pt x="169" y="368"/>
                    <a:pt x="169" y="368"/>
                  </a:cubicBezTo>
                  <a:cubicBezTo>
                    <a:pt x="169" y="367"/>
                    <a:pt x="168" y="367"/>
                    <a:pt x="168" y="367"/>
                  </a:cubicBezTo>
                  <a:cubicBezTo>
                    <a:pt x="168" y="367"/>
                    <a:pt x="168" y="367"/>
                    <a:pt x="168" y="366"/>
                  </a:cubicBezTo>
                  <a:cubicBezTo>
                    <a:pt x="169" y="365"/>
                    <a:pt x="168" y="365"/>
                    <a:pt x="168" y="364"/>
                  </a:cubicBezTo>
                  <a:cubicBezTo>
                    <a:pt x="168" y="364"/>
                    <a:pt x="167" y="364"/>
                    <a:pt x="166" y="364"/>
                  </a:cubicBezTo>
                  <a:cubicBezTo>
                    <a:pt x="165" y="364"/>
                    <a:pt x="165" y="364"/>
                    <a:pt x="165" y="364"/>
                  </a:cubicBezTo>
                  <a:cubicBezTo>
                    <a:pt x="165" y="364"/>
                    <a:pt x="164" y="364"/>
                    <a:pt x="164" y="364"/>
                  </a:cubicBezTo>
                  <a:cubicBezTo>
                    <a:pt x="163" y="363"/>
                    <a:pt x="163" y="364"/>
                    <a:pt x="163" y="364"/>
                  </a:cubicBezTo>
                  <a:cubicBezTo>
                    <a:pt x="163" y="364"/>
                    <a:pt x="162" y="364"/>
                    <a:pt x="162" y="364"/>
                  </a:cubicBezTo>
                  <a:cubicBezTo>
                    <a:pt x="162" y="364"/>
                    <a:pt x="161" y="364"/>
                    <a:pt x="160" y="364"/>
                  </a:cubicBezTo>
                  <a:cubicBezTo>
                    <a:pt x="159" y="364"/>
                    <a:pt x="158" y="364"/>
                    <a:pt x="158" y="364"/>
                  </a:cubicBezTo>
                  <a:cubicBezTo>
                    <a:pt x="158" y="364"/>
                    <a:pt x="157" y="364"/>
                    <a:pt x="157" y="364"/>
                  </a:cubicBezTo>
                  <a:cubicBezTo>
                    <a:pt x="157" y="363"/>
                    <a:pt x="156" y="363"/>
                    <a:pt x="156" y="363"/>
                  </a:cubicBezTo>
                  <a:cubicBezTo>
                    <a:pt x="156" y="363"/>
                    <a:pt x="155" y="363"/>
                    <a:pt x="155" y="363"/>
                  </a:cubicBezTo>
                  <a:cubicBezTo>
                    <a:pt x="154" y="362"/>
                    <a:pt x="155" y="362"/>
                    <a:pt x="155" y="362"/>
                  </a:cubicBezTo>
                  <a:cubicBezTo>
                    <a:pt x="153" y="362"/>
                    <a:pt x="153" y="362"/>
                    <a:pt x="153" y="362"/>
                  </a:cubicBezTo>
                  <a:cubicBezTo>
                    <a:pt x="153" y="362"/>
                    <a:pt x="152" y="361"/>
                    <a:pt x="152" y="361"/>
                  </a:cubicBezTo>
                  <a:cubicBezTo>
                    <a:pt x="152" y="361"/>
                    <a:pt x="151" y="361"/>
                    <a:pt x="150" y="361"/>
                  </a:cubicBezTo>
                  <a:cubicBezTo>
                    <a:pt x="150" y="361"/>
                    <a:pt x="149" y="362"/>
                    <a:pt x="149" y="362"/>
                  </a:cubicBezTo>
                  <a:cubicBezTo>
                    <a:pt x="149" y="362"/>
                    <a:pt x="148" y="362"/>
                    <a:pt x="147" y="362"/>
                  </a:cubicBezTo>
                  <a:cubicBezTo>
                    <a:pt x="147" y="363"/>
                    <a:pt x="147" y="363"/>
                    <a:pt x="147" y="363"/>
                  </a:cubicBezTo>
                  <a:cubicBezTo>
                    <a:pt x="147" y="364"/>
                    <a:pt x="146" y="363"/>
                    <a:pt x="146" y="364"/>
                  </a:cubicBezTo>
                  <a:cubicBezTo>
                    <a:pt x="146" y="364"/>
                    <a:pt x="146" y="364"/>
                    <a:pt x="146" y="365"/>
                  </a:cubicBezTo>
                  <a:cubicBezTo>
                    <a:pt x="146" y="366"/>
                    <a:pt x="145" y="366"/>
                    <a:pt x="145" y="366"/>
                  </a:cubicBezTo>
                  <a:cubicBezTo>
                    <a:pt x="145" y="367"/>
                    <a:pt x="145" y="367"/>
                    <a:pt x="144" y="367"/>
                  </a:cubicBezTo>
                  <a:cubicBezTo>
                    <a:pt x="144" y="367"/>
                    <a:pt x="144" y="366"/>
                    <a:pt x="144" y="366"/>
                  </a:cubicBezTo>
                  <a:cubicBezTo>
                    <a:pt x="144" y="366"/>
                    <a:pt x="144" y="365"/>
                    <a:pt x="143" y="365"/>
                  </a:cubicBezTo>
                  <a:cubicBezTo>
                    <a:pt x="143" y="365"/>
                    <a:pt x="142" y="365"/>
                    <a:pt x="141" y="365"/>
                  </a:cubicBezTo>
                  <a:cubicBezTo>
                    <a:pt x="141" y="365"/>
                    <a:pt x="141" y="365"/>
                    <a:pt x="140" y="365"/>
                  </a:cubicBezTo>
                  <a:cubicBezTo>
                    <a:pt x="139" y="365"/>
                    <a:pt x="140" y="365"/>
                    <a:pt x="140" y="366"/>
                  </a:cubicBezTo>
                  <a:cubicBezTo>
                    <a:pt x="139" y="366"/>
                    <a:pt x="139" y="367"/>
                    <a:pt x="139" y="367"/>
                  </a:cubicBezTo>
                  <a:cubicBezTo>
                    <a:pt x="138" y="367"/>
                    <a:pt x="138" y="367"/>
                    <a:pt x="137" y="367"/>
                  </a:cubicBezTo>
                  <a:cubicBezTo>
                    <a:pt x="137" y="367"/>
                    <a:pt x="137" y="367"/>
                    <a:pt x="136" y="367"/>
                  </a:cubicBezTo>
                  <a:cubicBezTo>
                    <a:pt x="135" y="367"/>
                    <a:pt x="135" y="367"/>
                    <a:pt x="135" y="367"/>
                  </a:cubicBezTo>
                  <a:cubicBezTo>
                    <a:pt x="134" y="368"/>
                    <a:pt x="134" y="368"/>
                    <a:pt x="133" y="368"/>
                  </a:cubicBezTo>
                  <a:cubicBezTo>
                    <a:pt x="132" y="368"/>
                    <a:pt x="132" y="368"/>
                    <a:pt x="132" y="368"/>
                  </a:cubicBezTo>
                  <a:cubicBezTo>
                    <a:pt x="131" y="368"/>
                    <a:pt x="131" y="368"/>
                    <a:pt x="130" y="368"/>
                  </a:cubicBezTo>
                  <a:cubicBezTo>
                    <a:pt x="130" y="369"/>
                    <a:pt x="130" y="369"/>
                    <a:pt x="129" y="370"/>
                  </a:cubicBezTo>
                  <a:cubicBezTo>
                    <a:pt x="129" y="370"/>
                    <a:pt x="128" y="370"/>
                    <a:pt x="128" y="370"/>
                  </a:cubicBezTo>
                  <a:cubicBezTo>
                    <a:pt x="128" y="370"/>
                    <a:pt x="128" y="369"/>
                    <a:pt x="127" y="369"/>
                  </a:cubicBezTo>
                  <a:cubicBezTo>
                    <a:pt x="127" y="369"/>
                    <a:pt x="126" y="369"/>
                    <a:pt x="126" y="369"/>
                  </a:cubicBezTo>
                  <a:cubicBezTo>
                    <a:pt x="126" y="368"/>
                    <a:pt x="125" y="368"/>
                    <a:pt x="124" y="368"/>
                  </a:cubicBezTo>
                  <a:cubicBezTo>
                    <a:pt x="123" y="369"/>
                    <a:pt x="123" y="369"/>
                    <a:pt x="123" y="369"/>
                  </a:cubicBezTo>
                  <a:cubicBezTo>
                    <a:pt x="123" y="369"/>
                    <a:pt x="122" y="369"/>
                    <a:pt x="122" y="369"/>
                  </a:cubicBezTo>
                  <a:cubicBezTo>
                    <a:pt x="121" y="370"/>
                    <a:pt x="121" y="370"/>
                    <a:pt x="120" y="370"/>
                  </a:cubicBezTo>
                  <a:cubicBezTo>
                    <a:pt x="120" y="370"/>
                    <a:pt x="120" y="370"/>
                    <a:pt x="120" y="370"/>
                  </a:cubicBezTo>
                  <a:cubicBezTo>
                    <a:pt x="120" y="370"/>
                    <a:pt x="119" y="369"/>
                    <a:pt x="119" y="369"/>
                  </a:cubicBezTo>
                  <a:cubicBezTo>
                    <a:pt x="119" y="369"/>
                    <a:pt x="118" y="369"/>
                    <a:pt x="118" y="369"/>
                  </a:cubicBezTo>
                  <a:cubicBezTo>
                    <a:pt x="117" y="369"/>
                    <a:pt x="117" y="369"/>
                    <a:pt x="117" y="368"/>
                  </a:cubicBezTo>
                  <a:cubicBezTo>
                    <a:pt x="116" y="368"/>
                    <a:pt x="116" y="368"/>
                    <a:pt x="116" y="368"/>
                  </a:cubicBezTo>
                  <a:cubicBezTo>
                    <a:pt x="115" y="368"/>
                    <a:pt x="115" y="368"/>
                    <a:pt x="114" y="368"/>
                  </a:cubicBezTo>
                  <a:cubicBezTo>
                    <a:pt x="113" y="368"/>
                    <a:pt x="114" y="368"/>
                    <a:pt x="113" y="368"/>
                  </a:cubicBezTo>
                  <a:cubicBezTo>
                    <a:pt x="112" y="368"/>
                    <a:pt x="112" y="369"/>
                    <a:pt x="111" y="369"/>
                  </a:cubicBezTo>
                  <a:cubicBezTo>
                    <a:pt x="111" y="369"/>
                    <a:pt x="110" y="369"/>
                    <a:pt x="109" y="370"/>
                  </a:cubicBezTo>
                  <a:cubicBezTo>
                    <a:pt x="108" y="370"/>
                    <a:pt x="108" y="371"/>
                    <a:pt x="108" y="371"/>
                  </a:cubicBezTo>
                  <a:cubicBezTo>
                    <a:pt x="107" y="371"/>
                    <a:pt x="107" y="372"/>
                    <a:pt x="107" y="373"/>
                  </a:cubicBezTo>
                  <a:cubicBezTo>
                    <a:pt x="107" y="373"/>
                    <a:pt x="107" y="374"/>
                    <a:pt x="107" y="375"/>
                  </a:cubicBezTo>
                  <a:cubicBezTo>
                    <a:pt x="107" y="375"/>
                    <a:pt x="107" y="376"/>
                    <a:pt x="107" y="376"/>
                  </a:cubicBezTo>
                  <a:cubicBezTo>
                    <a:pt x="107" y="376"/>
                    <a:pt x="107" y="376"/>
                    <a:pt x="107" y="377"/>
                  </a:cubicBezTo>
                  <a:cubicBezTo>
                    <a:pt x="107" y="378"/>
                    <a:pt x="107" y="378"/>
                    <a:pt x="107" y="378"/>
                  </a:cubicBezTo>
                  <a:cubicBezTo>
                    <a:pt x="107" y="378"/>
                    <a:pt x="106" y="379"/>
                    <a:pt x="106" y="380"/>
                  </a:cubicBezTo>
                  <a:cubicBezTo>
                    <a:pt x="106" y="380"/>
                    <a:pt x="105" y="381"/>
                    <a:pt x="105" y="382"/>
                  </a:cubicBezTo>
                  <a:cubicBezTo>
                    <a:pt x="104" y="382"/>
                    <a:pt x="105" y="382"/>
                    <a:pt x="105" y="382"/>
                  </a:cubicBezTo>
                  <a:cubicBezTo>
                    <a:pt x="105" y="383"/>
                    <a:pt x="105" y="383"/>
                    <a:pt x="105" y="383"/>
                  </a:cubicBezTo>
                  <a:cubicBezTo>
                    <a:pt x="105" y="383"/>
                    <a:pt x="105" y="383"/>
                    <a:pt x="105" y="384"/>
                  </a:cubicBezTo>
                  <a:cubicBezTo>
                    <a:pt x="105" y="385"/>
                    <a:pt x="105" y="384"/>
                    <a:pt x="105" y="385"/>
                  </a:cubicBezTo>
                  <a:cubicBezTo>
                    <a:pt x="105" y="386"/>
                    <a:pt x="104" y="386"/>
                    <a:pt x="104" y="386"/>
                  </a:cubicBezTo>
                  <a:cubicBezTo>
                    <a:pt x="103" y="387"/>
                    <a:pt x="103" y="386"/>
                    <a:pt x="103" y="387"/>
                  </a:cubicBezTo>
                  <a:cubicBezTo>
                    <a:pt x="103" y="388"/>
                    <a:pt x="103" y="387"/>
                    <a:pt x="103" y="388"/>
                  </a:cubicBezTo>
                  <a:cubicBezTo>
                    <a:pt x="103" y="389"/>
                    <a:pt x="104" y="389"/>
                    <a:pt x="104" y="389"/>
                  </a:cubicBezTo>
                  <a:cubicBezTo>
                    <a:pt x="104" y="389"/>
                    <a:pt x="103" y="389"/>
                    <a:pt x="104" y="390"/>
                  </a:cubicBezTo>
                  <a:cubicBezTo>
                    <a:pt x="104" y="391"/>
                    <a:pt x="104" y="391"/>
                    <a:pt x="104" y="391"/>
                  </a:cubicBezTo>
                  <a:cubicBezTo>
                    <a:pt x="104" y="391"/>
                    <a:pt x="104" y="392"/>
                    <a:pt x="105" y="392"/>
                  </a:cubicBezTo>
                  <a:cubicBezTo>
                    <a:pt x="105" y="392"/>
                    <a:pt x="105" y="393"/>
                    <a:pt x="105" y="393"/>
                  </a:cubicBezTo>
                  <a:cubicBezTo>
                    <a:pt x="105" y="393"/>
                    <a:pt x="104" y="393"/>
                    <a:pt x="104" y="393"/>
                  </a:cubicBezTo>
                  <a:cubicBezTo>
                    <a:pt x="103" y="394"/>
                    <a:pt x="103" y="394"/>
                    <a:pt x="103" y="394"/>
                  </a:cubicBezTo>
                  <a:cubicBezTo>
                    <a:pt x="103" y="395"/>
                    <a:pt x="103" y="395"/>
                    <a:pt x="103" y="395"/>
                  </a:cubicBezTo>
                  <a:cubicBezTo>
                    <a:pt x="103" y="395"/>
                    <a:pt x="103" y="395"/>
                    <a:pt x="102" y="396"/>
                  </a:cubicBezTo>
                  <a:cubicBezTo>
                    <a:pt x="102" y="396"/>
                    <a:pt x="103" y="396"/>
                    <a:pt x="103" y="397"/>
                  </a:cubicBezTo>
                  <a:cubicBezTo>
                    <a:pt x="103" y="397"/>
                    <a:pt x="103" y="397"/>
                    <a:pt x="103" y="398"/>
                  </a:cubicBezTo>
                  <a:cubicBezTo>
                    <a:pt x="103" y="398"/>
                    <a:pt x="102" y="399"/>
                    <a:pt x="102" y="399"/>
                  </a:cubicBezTo>
                  <a:cubicBezTo>
                    <a:pt x="102" y="400"/>
                    <a:pt x="103" y="399"/>
                    <a:pt x="103" y="400"/>
                  </a:cubicBezTo>
                  <a:cubicBezTo>
                    <a:pt x="103" y="400"/>
                    <a:pt x="104" y="400"/>
                    <a:pt x="104" y="401"/>
                  </a:cubicBezTo>
                  <a:cubicBezTo>
                    <a:pt x="104" y="401"/>
                    <a:pt x="104" y="401"/>
                    <a:pt x="104" y="402"/>
                  </a:cubicBezTo>
                  <a:cubicBezTo>
                    <a:pt x="104" y="402"/>
                    <a:pt x="103" y="404"/>
                    <a:pt x="103" y="404"/>
                  </a:cubicBezTo>
                  <a:cubicBezTo>
                    <a:pt x="88" y="433"/>
                    <a:pt x="88" y="433"/>
                    <a:pt x="88" y="433"/>
                  </a:cubicBezTo>
                  <a:cubicBezTo>
                    <a:pt x="88" y="433"/>
                    <a:pt x="87" y="432"/>
                    <a:pt x="87" y="432"/>
                  </a:cubicBezTo>
                  <a:cubicBezTo>
                    <a:pt x="87" y="431"/>
                    <a:pt x="87" y="431"/>
                    <a:pt x="86" y="430"/>
                  </a:cubicBezTo>
                  <a:cubicBezTo>
                    <a:pt x="86" y="428"/>
                    <a:pt x="86" y="429"/>
                    <a:pt x="86" y="428"/>
                  </a:cubicBezTo>
                  <a:cubicBezTo>
                    <a:pt x="86" y="428"/>
                    <a:pt x="86" y="427"/>
                    <a:pt x="86" y="426"/>
                  </a:cubicBezTo>
                  <a:cubicBezTo>
                    <a:pt x="85" y="425"/>
                    <a:pt x="84" y="425"/>
                    <a:pt x="84" y="424"/>
                  </a:cubicBezTo>
                  <a:cubicBezTo>
                    <a:pt x="84" y="423"/>
                    <a:pt x="82" y="423"/>
                    <a:pt x="82" y="422"/>
                  </a:cubicBezTo>
                  <a:cubicBezTo>
                    <a:pt x="81" y="421"/>
                    <a:pt x="82" y="420"/>
                    <a:pt x="82" y="420"/>
                  </a:cubicBezTo>
                  <a:cubicBezTo>
                    <a:pt x="82" y="420"/>
                    <a:pt x="82" y="419"/>
                    <a:pt x="82" y="419"/>
                  </a:cubicBezTo>
                  <a:cubicBezTo>
                    <a:pt x="81" y="418"/>
                    <a:pt x="82" y="418"/>
                    <a:pt x="82" y="417"/>
                  </a:cubicBezTo>
                  <a:cubicBezTo>
                    <a:pt x="83" y="416"/>
                    <a:pt x="82" y="416"/>
                    <a:pt x="82" y="415"/>
                  </a:cubicBezTo>
                  <a:cubicBezTo>
                    <a:pt x="81" y="414"/>
                    <a:pt x="82" y="413"/>
                    <a:pt x="82" y="413"/>
                  </a:cubicBezTo>
                  <a:cubicBezTo>
                    <a:pt x="82" y="413"/>
                    <a:pt x="83" y="410"/>
                    <a:pt x="83" y="410"/>
                  </a:cubicBezTo>
                  <a:cubicBezTo>
                    <a:pt x="82" y="409"/>
                    <a:pt x="82" y="409"/>
                    <a:pt x="82" y="408"/>
                  </a:cubicBezTo>
                  <a:cubicBezTo>
                    <a:pt x="81" y="407"/>
                    <a:pt x="80" y="406"/>
                    <a:pt x="80" y="406"/>
                  </a:cubicBezTo>
                  <a:cubicBezTo>
                    <a:pt x="80" y="405"/>
                    <a:pt x="82" y="405"/>
                    <a:pt x="82" y="404"/>
                  </a:cubicBezTo>
                  <a:cubicBezTo>
                    <a:pt x="83" y="403"/>
                    <a:pt x="82" y="403"/>
                    <a:pt x="82" y="402"/>
                  </a:cubicBezTo>
                  <a:cubicBezTo>
                    <a:pt x="81" y="402"/>
                    <a:pt x="82" y="400"/>
                    <a:pt x="82" y="399"/>
                  </a:cubicBezTo>
                  <a:cubicBezTo>
                    <a:pt x="82" y="399"/>
                    <a:pt x="81" y="399"/>
                    <a:pt x="81" y="398"/>
                  </a:cubicBezTo>
                  <a:cubicBezTo>
                    <a:pt x="81" y="398"/>
                    <a:pt x="79" y="396"/>
                    <a:pt x="79" y="395"/>
                  </a:cubicBezTo>
                  <a:cubicBezTo>
                    <a:pt x="79" y="394"/>
                    <a:pt x="79" y="395"/>
                    <a:pt x="78" y="395"/>
                  </a:cubicBezTo>
                  <a:cubicBezTo>
                    <a:pt x="78" y="395"/>
                    <a:pt x="77" y="395"/>
                    <a:pt x="76" y="394"/>
                  </a:cubicBezTo>
                  <a:cubicBezTo>
                    <a:pt x="74" y="393"/>
                    <a:pt x="75" y="392"/>
                    <a:pt x="74" y="391"/>
                  </a:cubicBezTo>
                  <a:cubicBezTo>
                    <a:pt x="74" y="390"/>
                    <a:pt x="73" y="391"/>
                    <a:pt x="72" y="390"/>
                  </a:cubicBezTo>
                  <a:cubicBezTo>
                    <a:pt x="72" y="390"/>
                    <a:pt x="71" y="390"/>
                    <a:pt x="70" y="390"/>
                  </a:cubicBezTo>
                  <a:cubicBezTo>
                    <a:pt x="69" y="390"/>
                    <a:pt x="69" y="390"/>
                    <a:pt x="69" y="390"/>
                  </a:cubicBezTo>
                  <a:cubicBezTo>
                    <a:pt x="68" y="390"/>
                    <a:pt x="68" y="390"/>
                    <a:pt x="68" y="390"/>
                  </a:cubicBezTo>
                  <a:cubicBezTo>
                    <a:pt x="53" y="372"/>
                    <a:pt x="53" y="372"/>
                    <a:pt x="53" y="372"/>
                  </a:cubicBezTo>
                  <a:cubicBezTo>
                    <a:pt x="41" y="360"/>
                    <a:pt x="41" y="360"/>
                    <a:pt x="41" y="360"/>
                  </a:cubicBezTo>
                  <a:cubicBezTo>
                    <a:pt x="35" y="349"/>
                    <a:pt x="35" y="349"/>
                    <a:pt x="35" y="349"/>
                  </a:cubicBezTo>
                  <a:cubicBezTo>
                    <a:pt x="35" y="349"/>
                    <a:pt x="34" y="347"/>
                    <a:pt x="34" y="347"/>
                  </a:cubicBezTo>
                  <a:cubicBezTo>
                    <a:pt x="34" y="346"/>
                    <a:pt x="35" y="345"/>
                    <a:pt x="35" y="345"/>
                  </a:cubicBezTo>
                  <a:cubicBezTo>
                    <a:pt x="36" y="345"/>
                    <a:pt x="39" y="344"/>
                    <a:pt x="39" y="344"/>
                  </a:cubicBezTo>
                  <a:cubicBezTo>
                    <a:pt x="39" y="344"/>
                    <a:pt x="38" y="343"/>
                    <a:pt x="38" y="342"/>
                  </a:cubicBezTo>
                  <a:cubicBezTo>
                    <a:pt x="37" y="341"/>
                    <a:pt x="37" y="341"/>
                    <a:pt x="36" y="341"/>
                  </a:cubicBezTo>
                  <a:cubicBezTo>
                    <a:pt x="36" y="340"/>
                    <a:pt x="35" y="340"/>
                    <a:pt x="35" y="339"/>
                  </a:cubicBezTo>
                  <a:cubicBezTo>
                    <a:pt x="35" y="338"/>
                    <a:pt x="35" y="339"/>
                    <a:pt x="35" y="337"/>
                  </a:cubicBezTo>
                  <a:cubicBezTo>
                    <a:pt x="34" y="336"/>
                    <a:pt x="35" y="337"/>
                    <a:pt x="35" y="336"/>
                  </a:cubicBezTo>
                  <a:cubicBezTo>
                    <a:pt x="35" y="336"/>
                    <a:pt x="34" y="335"/>
                    <a:pt x="34" y="335"/>
                  </a:cubicBezTo>
                  <a:cubicBezTo>
                    <a:pt x="34" y="334"/>
                    <a:pt x="33" y="333"/>
                    <a:pt x="33" y="333"/>
                  </a:cubicBezTo>
                  <a:cubicBezTo>
                    <a:pt x="33" y="333"/>
                    <a:pt x="32" y="331"/>
                    <a:pt x="32" y="330"/>
                  </a:cubicBezTo>
                  <a:cubicBezTo>
                    <a:pt x="32" y="329"/>
                    <a:pt x="32" y="330"/>
                    <a:pt x="32" y="329"/>
                  </a:cubicBezTo>
                  <a:cubicBezTo>
                    <a:pt x="31" y="328"/>
                    <a:pt x="32" y="328"/>
                    <a:pt x="31" y="327"/>
                  </a:cubicBezTo>
                  <a:cubicBezTo>
                    <a:pt x="31" y="327"/>
                    <a:pt x="30" y="327"/>
                    <a:pt x="30" y="326"/>
                  </a:cubicBezTo>
                  <a:cubicBezTo>
                    <a:pt x="30" y="326"/>
                    <a:pt x="30" y="326"/>
                    <a:pt x="29" y="326"/>
                  </a:cubicBezTo>
                  <a:cubicBezTo>
                    <a:pt x="28" y="326"/>
                    <a:pt x="29" y="325"/>
                    <a:pt x="28" y="325"/>
                  </a:cubicBezTo>
                  <a:cubicBezTo>
                    <a:pt x="28" y="324"/>
                    <a:pt x="27" y="325"/>
                    <a:pt x="26" y="324"/>
                  </a:cubicBezTo>
                  <a:cubicBezTo>
                    <a:pt x="25" y="323"/>
                    <a:pt x="25" y="324"/>
                    <a:pt x="25" y="323"/>
                  </a:cubicBezTo>
                  <a:cubicBezTo>
                    <a:pt x="24" y="322"/>
                    <a:pt x="24" y="322"/>
                    <a:pt x="23" y="322"/>
                  </a:cubicBezTo>
                  <a:cubicBezTo>
                    <a:pt x="22" y="322"/>
                    <a:pt x="23" y="321"/>
                    <a:pt x="22" y="320"/>
                  </a:cubicBezTo>
                  <a:cubicBezTo>
                    <a:pt x="22" y="319"/>
                    <a:pt x="21" y="320"/>
                    <a:pt x="19" y="319"/>
                  </a:cubicBezTo>
                  <a:cubicBezTo>
                    <a:pt x="17" y="318"/>
                    <a:pt x="17" y="317"/>
                    <a:pt x="17" y="316"/>
                  </a:cubicBezTo>
                  <a:cubicBezTo>
                    <a:pt x="16" y="315"/>
                    <a:pt x="16" y="314"/>
                    <a:pt x="15" y="313"/>
                  </a:cubicBezTo>
                  <a:cubicBezTo>
                    <a:pt x="15" y="312"/>
                    <a:pt x="16" y="311"/>
                    <a:pt x="16" y="310"/>
                  </a:cubicBezTo>
                  <a:cubicBezTo>
                    <a:pt x="16" y="309"/>
                    <a:pt x="15" y="309"/>
                    <a:pt x="15" y="308"/>
                  </a:cubicBezTo>
                  <a:cubicBezTo>
                    <a:pt x="15" y="307"/>
                    <a:pt x="15" y="307"/>
                    <a:pt x="16" y="306"/>
                  </a:cubicBezTo>
                  <a:cubicBezTo>
                    <a:pt x="16" y="304"/>
                    <a:pt x="15" y="304"/>
                    <a:pt x="15" y="303"/>
                  </a:cubicBezTo>
                  <a:cubicBezTo>
                    <a:pt x="14" y="303"/>
                    <a:pt x="15" y="302"/>
                    <a:pt x="14" y="301"/>
                  </a:cubicBezTo>
                  <a:cubicBezTo>
                    <a:pt x="14" y="300"/>
                    <a:pt x="14" y="301"/>
                    <a:pt x="14" y="299"/>
                  </a:cubicBezTo>
                  <a:cubicBezTo>
                    <a:pt x="14" y="298"/>
                    <a:pt x="14" y="298"/>
                    <a:pt x="14" y="297"/>
                  </a:cubicBezTo>
                  <a:cubicBezTo>
                    <a:pt x="14" y="297"/>
                    <a:pt x="14" y="297"/>
                    <a:pt x="14" y="295"/>
                  </a:cubicBezTo>
                  <a:cubicBezTo>
                    <a:pt x="15" y="294"/>
                    <a:pt x="14" y="294"/>
                    <a:pt x="14" y="293"/>
                  </a:cubicBezTo>
                  <a:cubicBezTo>
                    <a:pt x="14" y="292"/>
                    <a:pt x="14" y="292"/>
                    <a:pt x="14" y="292"/>
                  </a:cubicBezTo>
                  <a:cubicBezTo>
                    <a:pt x="15" y="291"/>
                    <a:pt x="13" y="288"/>
                    <a:pt x="13" y="288"/>
                  </a:cubicBezTo>
                  <a:cubicBezTo>
                    <a:pt x="13" y="287"/>
                    <a:pt x="11" y="286"/>
                    <a:pt x="10" y="286"/>
                  </a:cubicBezTo>
                  <a:cubicBezTo>
                    <a:pt x="9" y="285"/>
                    <a:pt x="8" y="284"/>
                    <a:pt x="8" y="283"/>
                  </a:cubicBezTo>
                  <a:cubicBezTo>
                    <a:pt x="8" y="282"/>
                    <a:pt x="8" y="283"/>
                    <a:pt x="9" y="281"/>
                  </a:cubicBezTo>
                  <a:cubicBezTo>
                    <a:pt x="9" y="280"/>
                    <a:pt x="8" y="281"/>
                    <a:pt x="8" y="280"/>
                  </a:cubicBezTo>
                  <a:cubicBezTo>
                    <a:pt x="8" y="279"/>
                    <a:pt x="9" y="279"/>
                    <a:pt x="10" y="279"/>
                  </a:cubicBezTo>
                  <a:cubicBezTo>
                    <a:pt x="11" y="278"/>
                    <a:pt x="10" y="278"/>
                    <a:pt x="9" y="277"/>
                  </a:cubicBezTo>
                  <a:cubicBezTo>
                    <a:pt x="9" y="276"/>
                    <a:pt x="9" y="276"/>
                    <a:pt x="10" y="275"/>
                  </a:cubicBezTo>
                  <a:cubicBezTo>
                    <a:pt x="11" y="274"/>
                    <a:pt x="12" y="273"/>
                    <a:pt x="11" y="271"/>
                  </a:cubicBezTo>
                  <a:cubicBezTo>
                    <a:pt x="11" y="269"/>
                    <a:pt x="10" y="270"/>
                    <a:pt x="9" y="268"/>
                  </a:cubicBezTo>
                  <a:cubicBezTo>
                    <a:pt x="8" y="267"/>
                    <a:pt x="10" y="265"/>
                    <a:pt x="11" y="264"/>
                  </a:cubicBezTo>
                  <a:cubicBezTo>
                    <a:pt x="12" y="262"/>
                    <a:pt x="11" y="261"/>
                    <a:pt x="11" y="260"/>
                  </a:cubicBezTo>
                  <a:cubicBezTo>
                    <a:pt x="11" y="258"/>
                    <a:pt x="11" y="257"/>
                    <a:pt x="11" y="256"/>
                  </a:cubicBezTo>
                  <a:cubicBezTo>
                    <a:pt x="12" y="254"/>
                    <a:pt x="11" y="254"/>
                    <a:pt x="10" y="252"/>
                  </a:cubicBezTo>
                  <a:cubicBezTo>
                    <a:pt x="9" y="250"/>
                    <a:pt x="9" y="253"/>
                    <a:pt x="7" y="253"/>
                  </a:cubicBezTo>
                  <a:cubicBezTo>
                    <a:pt x="6" y="254"/>
                    <a:pt x="6" y="254"/>
                    <a:pt x="6" y="253"/>
                  </a:cubicBezTo>
                  <a:cubicBezTo>
                    <a:pt x="5" y="253"/>
                    <a:pt x="4" y="252"/>
                    <a:pt x="4" y="250"/>
                  </a:cubicBezTo>
                  <a:cubicBezTo>
                    <a:pt x="3" y="247"/>
                    <a:pt x="3" y="249"/>
                    <a:pt x="3" y="248"/>
                  </a:cubicBezTo>
                  <a:cubicBezTo>
                    <a:pt x="2" y="247"/>
                    <a:pt x="1" y="246"/>
                    <a:pt x="1" y="245"/>
                  </a:cubicBezTo>
                  <a:cubicBezTo>
                    <a:pt x="0" y="244"/>
                    <a:pt x="2" y="244"/>
                    <a:pt x="3" y="244"/>
                  </a:cubicBezTo>
                  <a:cubicBezTo>
                    <a:pt x="5" y="243"/>
                    <a:pt x="4" y="243"/>
                    <a:pt x="5" y="242"/>
                  </a:cubicBezTo>
                  <a:cubicBezTo>
                    <a:pt x="6" y="242"/>
                    <a:pt x="6" y="241"/>
                    <a:pt x="7" y="239"/>
                  </a:cubicBezTo>
                  <a:cubicBezTo>
                    <a:pt x="7" y="237"/>
                    <a:pt x="8" y="239"/>
                    <a:pt x="9" y="239"/>
                  </a:cubicBezTo>
                  <a:cubicBezTo>
                    <a:pt x="11" y="238"/>
                    <a:pt x="13" y="237"/>
                    <a:pt x="15" y="237"/>
                  </a:cubicBezTo>
                  <a:cubicBezTo>
                    <a:pt x="17" y="236"/>
                    <a:pt x="17" y="236"/>
                    <a:pt x="18" y="235"/>
                  </a:cubicBezTo>
                  <a:cubicBezTo>
                    <a:pt x="19" y="234"/>
                    <a:pt x="20" y="232"/>
                    <a:pt x="20" y="230"/>
                  </a:cubicBezTo>
                  <a:cubicBezTo>
                    <a:pt x="20" y="229"/>
                    <a:pt x="20" y="229"/>
                    <a:pt x="20" y="228"/>
                  </a:cubicBezTo>
                  <a:cubicBezTo>
                    <a:pt x="21" y="227"/>
                    <a:pt x="22" y="224"/>
                    <a:pt x="22" y="224"/>
                  </a:cubicBezTo>
                  <a:cubicBezTo>
                    <a:pt x="22" y="224"/>
                    <a:pt x="22" y="224"/>
                    <a:pt x="23" y="223"/>
                  </a:cubicBezTo>
                  <a:cubicBezTo>
                    <a:pt x="24" y="222"/>
                    <a:pt x="27" y="215"/>
                    <a:pt x="27" y="215"/>
                  </a:cubicBezTo>
                  <a:cubicBezTo>
                    <a:pt x="27" y="215"/>
                    <a:pt x="27" y="212"/>
                    <a:pt x="28" y="211"/>
                  </a:cubicBezTo>
                  <a:cubicBezTo>
                    <a:pt x="29" y="210"/>
                    <a:pt x="29" y="211"/>
                    <a:pt x="31" y="211"/>
                  </a:cubicBezTo>
                  <a:cubicBezTo>
                    <a:pt x="33" y="211"/>
                    <a:pt x="33" y="210"/>
                    <a:pt x="33" y="209"/>
                  </a:cubicBezTo>
                  <a:cubicBezTo>
                    <a:pt x="34" y="209"/>
                    <a:pt x="34" y="208"/>
                    <a:pt x="34" y="206"/>
                  </a:cubicBezTo>
                  <a:cubicBezTo>
                    <a:pt x="35" y="204"/>
                    <a:pt x="35" y="204"/>
                    <a:pt x="36" y="204"/>
                  </a:cubicBezTo>
                  <a:cubicBezTo>
                    <a:pt x="37" y="203"/>
                    <a:pt x="37" y="202"/>
                    <a:pt x="37" y="201"/>
                  </a:cubicBezTo>
                  <a:cubicBezTo>
                    <a:pt x="36" y="201"/>
                    <a:pt x="36" y="199"/>
                    <a:pt x="36" y="197"/>
                  </a:cubicBezTo>
                  <a:cubicBezTo>
                    <a:pt x="36" y="195"/>
                    <a:pt x="38" y="196"/>
                    <a:pt x="38" y="196"/>
                  </a:cubicBezTo>
                  <a:cubicBezTo>
                    <a:pt x="38" y="196"/>
                    <a:pt x="39" y="195"/>
                    <a:pt x="40" y="194"/>
                  </a:cubicBezTo>
                  <a:cubicBezTo>
                    <a:pt x="40" y="193"/>
                    <a:pt x="40" y="193"/>
                    <a:pt x="40" y="192"/>
                  </a:cubicBezTo>
                  <a:cubicBezTo>
                    <a:pt x="41" y="191"/>
                    <a:pt x="40" y="191"/>
                    <a:pt x="40" y="191"/>
                  </a:cubicBezTo>
                  <a:cubicBezTo>
                    <a:pt x="40" y="190"/>
                    <a:pt x="40" y="190"/>
                    <a:pt x="41" y="189"/>
                  </a:cubicBezTo>
                  <a:cubicBezTo>
                    <a:pt x="42" y="189"/>
                    <a:pt x="41" y="188"/>
                    <a:pt x="41" y="188"/>
                  </a:cubicBezTo>
                  <a:cubicBezTo>
                    <a:pt x="40" y="187"/>
                    <a:pt x="40" y="187"/>
                    <a:pt x="40" y="187"/>
                  </a:cubicBezTo>
                  <a:cubicBezTo>
                    <a:pt x="41" y="186"/>
                    <a:pt x="42" y="185"/>
                    <a:pt x="42" y="185"/>
                  </a:cubicBezTo>
                  <a:cubicBezTo>
                    <a:pt x="42" y="185"/>
                    <a:pt x="46" y="182"/>
                    <a:pt x="47" y="181"/>
                  </a:cubicBezTo>
                  <a:cubicBezTo>
                    <a:pt x="48" y="180"/>
                    <a:pt x="49" y="179"/>
                    <a:pt x="50" y="179"/>
                  </a:cubicBezTo>
                  <a:cubicBezTo>
                    <a:pt x="50" y="178"/>
                    <a:pt x="50" y="178"/>
                    <a:pt x="51" y="177"/>
                  </a:cubicBezTo>
                  <a:cubicBezTo>
                    <a:pt x="51" y="177"/>
                    <a:pt x="51" y="176"/>
                    <a:pt x="51" y="176"/>
                  </a:cubicBezTo>
                  <a:cubicBezTo>
                    <a:pt x="51" y="176"/>
                    <a:pt x="52" y="175"/>
                    <a:pt x="53" y="175"/>
                  </a:cubicBezTo>
                  <a:cubicBezTo>
                    <a:pt x="53" y="174"/>
                    <a:pt x="54" y="174"/>
                    <a:pt x="54" y="174"/>
                  </a:cubicBezTo>
                  <a:cubicBezTo>
                    <a:pt x="54" y="173"/>
                    <a:pt x="54" y="173"/>
                    <a:pt x="54" y="173"/>
                  </a:cubicBezTo>
                  <a:cubicBezTo>
                    <a:pt x="54" y="173"/>
                    <a:pt x="55" y="174"/>
                    <a:pt x="57" y="174"/>
                  </a:cubicBezTo>
                  <a:cubicBezTo>
                    <a:pt x="58" y="174"/>
                    <a:pt x="61" y="174"/>
                    <a:pt x="62" y="174"/>
                  </a:cubicBezTo>
                  <a:cubicBezTo>
                    <a:pt x="62" y="174"/>
                    <a:pt x="64" y="174"/>
                    <a:pt x="64" y="174"/>
                  </a:cubicBezTo>
                  <a:cubicBezTo>
                    <a:pt x="65" y="174"/>
                    <a:pt x="65" y="174"/>
                    <a:pt x="66" y="175"/>
                  </a:cubicBezTo>
                  <a:cubicBezTo>
                    <a:pt x="66" y="176"/>
                    <a:pt x="67" y="176"/>
                    <a:pt x="68" y="177"/>
                  </a:cubicBezTo>
                  <a:cubicBezTo>
                    <a:pt x="68" y="177"/>
                    <a:pt x="68" y="177"/>
                    <a:pt x="69" y="177"/>
                  </a:cubicBezTo>
                  <a:cubicBezTo>
                    <a:pt x="69" y="178"/>
                    <a:pt x="70" y="178"/>
                    <a:pt x="71" y="177"/>
                  </a:cubicBezTo>
                  <a:cubicBezTo>
                    <a:pt x="72" y="177"/>
                    <a:pt x="76" y="176"/>
                    <a:pt x="76" y="176"/>
                  </a:cubicBezTo>
                  <a:cubicBezTo>
                    <a:pt x="77" y="175"/>
                    <a:pt x="80" y="174"/>
                    <a:pt x="80" y="173"/>
                  </a:cubicBezTo>
                  <a:cubicBezTo>
                    <a:pt x="80" y="173"/>
                    <a:pt x="79" y="172"/>
                    <a:pt x="80" y="172"/>
                  </a:cubicBezTo>
                  <a:cubicBezTo>
                    <a:pt x="81" y="171"/>
                    <a:pt x="81" y="171"/>
                    <a:pt x="81" y="171"/>
                  </a:cubicBezTo>
                  <a:cubicBezTo>
                    <a:pt x="82" y="171"/>
                    <a:pt x="83" y="169"/>
                    <a:pt x="83" y="169"/>
                  </a:cubicBezTo>
                  <a:cubicBezTo>
                    <a:pt x="84" y="170"/>
                    <a:pt x="84" y="170"/>
                    <a:pt x="85" y="170"/>
                  </a:cubicBezTo>
                  <a:cubicBezTo>
                    <a:pt x="85" y="170"/>
                    <a:pt x="86" y="170"/>
                    <a:pt x="87" y="169"/>
                  </a:cubicBezTo>
                  <a:cubicBezTo>
                    <a:pt x="88" y="169"/>
                    <a:pt x="87" y="168"/>
                    <a:pt x="89" y="168"/>
                  </a:cubicBezTo>
                  <a:cubicBezTo>
                    <a:pt x="90" y="169"/>
                    <a:pt x="90" y="169"/>
                    <a:pt x="90" y="169"/>
                  </a:cubicBezTo>
                  <a:cubicBezTo>
                    <a:pt x="91" y="169"/>
                    <a:pt x="91" y="169"/>
                    <a:pt x="91" y="168"/>
                  </a:cubicBezTo>
                  <a:cubicBezTo>
                    <a:pt x="92" y="168"/>
                    <a:pt x="92" y="167"/>
                    <a:pt x="93" y="167"/>
                  </a:cubicBezTo>
                  <a:cubicBezTo>
                    <a:pt x="94" y="167"/>
                    <a:pt x="94" y="167"/>
                    <a:pt x="94" y="166"/>
                  </a:cubicBezTo>
                  <a:cubicBezTo>
                    <a:pt x="95" y="166"/>
                    <a:pt x="96" y="166"/>
                    <a:pt x="96" y="166"/>
                  </a:cubicBezTo>
                  <a:cubicBezTo>
                    <a:pt x="97" y="166"/>
                    <a:pt x="97" y="166"/>
                    <a:pt x="98" y="166"/>
                  </a:cubicBezTo>
                  <a:cubicBezTo>
                    <a:pt x="99" y="165"/>
                    <a:pt x="100" y="165"/>
                    <a:pt x="99" y="164"/>
                  </a:cubicBezTo>
                  <a:cubicBezTo>
                    <a:pt x="99" y="163"/>
                    <a:pt x="99" y="163"/>
                    <a:pt x="98" y="162"/>
                  </a:cubicBezTo>
                  <a:cubicBezTo>
                    <a:pt x="98" y="161"/>
                    <a:pt x="99" y="161"/>
                    <a:pt x="99" y="161"/>
                  </a:cubicBezTo>
                  <a:cubicBezTo>
                    <a:pt x="99" y="160"/>
                    <a:pt x="99" y="160"/>
                    <a:pt x="99" y="160"/>
                  </a:cubicBezTo>
                  <a:cubicBezTo>
                    <a:pt x="99" y="160"/>
                    <a:pt x="100" y="158"/>
                    <a:pt x="100" y="159"/>
                  </a:cubicBezTo>
                  <a:cubicBezTo>
                    <a:pt x="101" y="159"/>
                    <a:pt x="100" y="160"/>
                    <a:pt x="101" y="160"/>
                  </a:cubicBezTo>
                  <a:cubicBezTo>
                    <a:pt x="101" y="160"/>
                    <a:pt x="102" y="161"/>
                    <a:pt x="102" y="160"/>
                  </a:cubicBezTo>
                  <a:cubicBezTo>
                    <a:pt x="103" y="159"/>
                    <a:pt x="103" y="159"/>
                    <a:pt x="103" y="158"/>
                  </a:cubicBezTo>
                  <a:cubicBezTo>
                    <a:pt x="104" y="157"/>
                    <a:pt x="103" y="157"/>
                    <a:pt x="104" y="157"/>
                  </a:cubicBezTo>
                  <a:cubicBezTo>
                    <a:pt x="105" y="157"/>
                    <a:pt x="105" y="157"/>
                    <a:pt x="106" y="157"/>
                  </a:cubicBezTo>
                  <a:cubicBezTo>
                    <a:pt x="107" y="156"/>
                    <a:pt x="107" y="155"/>
                    <a:pt x="107" y="156"/>
                  </a:cubicBezTo>
                  <a:cubicBezTo>
                    <a:pt x="107" y="156"/>
                    <a:pt x="107" y="157"/>
                    <a:pt x="107" y="158"/>
                  </a:cubicBezTo>
                  <a:cubicBezTo>
                    <a:pt x="107" y="158"/>
                    <a:pt x="106" y="158"/>
                    <a:pt x="107" y="159"/>
                  </a:cubicBezTo>
                  <a:cubicBezTo>
                    <a:pt x="108" y="160"/>
                    <a:pt x="108" y="160"/>
                    <a:pt x="108" y="161"/>
                  </a:cubicBezTo>
                  <a:cubicBezTo>
                    <a:pt x="108" y="161"/>
                    <a:pt x="108" y="162"/>
                    <a:pt x="108" y="162"/>
                  </a:cubicBezTo>
                  <a:cubicBezTo>
                    <a:pt x="109" y="162"/>
                    <a:pt x="110" y="162"/>
                    <a:pt x="110" y="162"/>
                  </a:cubicBezTo>
                  <a:cubicBezTo>
                    <a:pt x="110" y="164"/>
                    <a:pt x="110" y="164"/>
                    <a:pt x="110" y="164"/>
                  </a:cubicBezTo>
                  <a:cubicBezTo>
                    <a:pt x="111" y="165"/>
                    <a:pt x="111" y="165"/>
                    <a:pt x="111" y="165"/>
                  </a:cubicBezTo>
                  <a:cubicBezTo>
                    <a:pt x="111" y="166"/>
                    <a:pt x="111" y="166"/>
                    <a:pt x="111" y="166"/>
                  </a:cubicBezTo>
                  <a:cubicBezTo>
                    <a:pt x="111" y="166"/>
                    <a:pt x="111" y="166"/>
                    <a:pt x="112" y="167"/>
                  </a:cubicBezTo>
                  <a:cubicBezTo>
                    <a:pt x="112" y="168"/>
                    <a:pt x="112" y="168"/>
                    <a:pt x="112" y="168"/>
                  </a:cubicBezTo>
                  <a:cubicBezTo>
                    <a:pt x="113" y="168"/>
                    <a:pt x="113" y="168"/>
                    <a:pt x="113" y="168"/>
                  </a:cubicBezTo>
                  <a:cubicBezTo>
                    <a:pt x="114" y="168"/>
                    <a:pt x="116" y="168"/>
                    <a:pt x="116" y="169"/>
                  </a:cubicBezTo>
                  <a:cubicBezTo>
                    <a:pt x="116" y="170"/>
                    <a:pt x="117" y="170"/>
                    <a:pt x="117" y="171"/>
                  </a:cubicBezTo>
                  <a:cubicBezTo>
                    <a:pt x="117" y="172"/>
                    <a:pt x="118" y="172"/>
                    <a:pt x="119" y="172"/>
                  </a:cubicBezTo>
                  <a:cubicBezTo>
                    <a:pt x="120" y="172"/>
                    <a:pt x="121" y="172"/>
                    <a:pt x="121" y="172"/>
                  </a:cubicBezTo>
                  <a:cubicBezTo>
                    <a:pt x="122" y="172"/>
                    <a:pt x="122" y="172"/>
                    <a:pt x="122" y="172"/>
                  </a:cubicBezTo>
                  <a:cubicBezTo>
                    <a:pt x="122" y="172"/>
                    <a:pt x="123" y="173"/>
                    <a:pt x="123" y="172"/>
                  </a:cubicBezTo>
                  <a:cubicBezTo>
                    <a:pt x="123" y="171"/>
                    <a:pt x="123" y="170"/>
                    <a:pt x="123" y="170"/>
                  </a:cubicBezTo>
                  <a:cubicBezTo>
                    <a:pt x="122" y="170"/>
                    <a:pt x="122" y="170"/>
                    <a:pt x="122" y="169"/>
                  </a:cubicBezTo>
                  <a:cubicBezTo>
                    <a:pt x="122" y="169"/>
                    <a:pt x="122" y="168"/>
                    <a:pt x="123" y="168"/>
                  </a:cubicBezTo>
                  <a:cubicBezTo>
                    <a:pt x="124" y="168"/>
                    <a:pt x="124" y="169"/>
                    <a:pt x="124" y="168"/>
                  </a:cubicBezTo>
                  <a:cubicBezTo>
                    <a:pt x="125" y="168"/>
                    <a:pt x="125" y="167"/>
                    <a:pt x="125" y="167"/>
                  </a:cubicBezTo>
                  <a:cubicBezTo>
                    <a:pt x="126" y="167"/>
                    <a:pt x="127" y="168"/>
                    <a:pt x="127" y="168"/>
                  </a:cubicBezTo>
                  <a:cubicBezTo>
                    <a:pt x="127" y="168"/>
                    <a:pt x="129" y="167"/>
                    <a:pt x="129" y="167"/>
                  </a:cubicBezTo>
                  <a:cubicBezTo>
                    <a:pt x="129" y="167"/>
                    <a:pt x="129" y="166"/>
                    <a:pt x="130" y="166"/>
                  </a:cubicBezTo>
                  <a:cubicBezTo>
                    <a:pt x="130" y="166"/>
                    <a:pt x="131" y="166"/>
                    <a:pt x="131" y="166"/>
                  </a:cubicBezTo>
                  <a:cubicBezTo>
                    <a:pt x="132" y="165"/>
                    <a:pt x="132" y="165"/>
                    <a:pt x="132" y="165"/>
                  </a:cubicBezTo>
                  <a:cubicBezTo>
                    <a:pt x="133" y="165"/>
                    <a:pt x="133" y="165"/>
                    <a:pt x="133" y="165"/>
                  </a:cubicBezTo>
                  <a:cubicBezTo>
                    <a:pt x="133" y="166"/>
                    <a:pt x="133" y="166"/>
                    <a:pt x="133" y="166"/>
                  </a:cubicBezTo>
                  <a:cubicBezTo>
                    <a:pt x="133" y="166"/>
                    <a:pt x="134" y="166"/>
                    <a:pt x="134" y="165"/>
                  </a:cubicBezTo>
                  <a:cubicBezTo>
                    <a:pt x="135" y="164"/>
                    <a:pt x="135" y="164"/>
                    <a:pt x="135" y="164"/>
                  </a:cubicBezTo>
                  <a:cubicBezTo>
                    <a:pt x="136" y="163"/>
                    <a:pt x="136" y="164"/>
                    <a:pt x="137" y="164"/>
                  </a:cubicBezTo>
                  <a:cubicBezTo>
                    <a:pt x="137" y="163"/>
                    <a:pt x="137" y="164"/>
                    <a:pt x="138" y="163"/>
                  </a:cubicBezTo>
                  <a:cubicBezTo>
                    <a:pt x="138" y="162"/>
                    <a:pt x="139" y="161"/>
                    <a:pt x="139" y="161"/>
                  </a:cubicBezTo>
                  <a:cubicBezTo>
                    <a:pt x="140" y="162"/>
                    <a:pt x="140" y="162"/>
                    <a:pt x="140" y="162"/>
                  </a:cubicBezTo>
                  <a:cubicBezTo>
                    <a:pt x="140" y="161"/>
                    <a:pt x="141" y="160"/>
                    <a:pt x="141" y="160"/>
                  </a:cubicBezTo>
                  <a:cubicBezTo>
                    <a:pt x="141" y="159"/>
                    <a:pt x="141" y="159"/>
                    <a:pt x="141" y="159"/>
                  </a:cubicBezTo>
                  <a:cubicBezTo>
                    <a:pt x="142" y="158"/>
                    <a:pt x="142" y="158"/>
                    <a:pt x="142" y="158"/>
                  </a:cubicBezTo>
                  <a:cubicBezTo>
                    <a:pt x="143" y="157"/>
                    <a:pt x="143" y="157"/>
                    <a:pt x="144" y="157"/>
                  </a:cubicBezTo>
                  <a:cubicBezTo>
                    <a:pt x="144" y="157"/>
                    <a:pt x="145" y="158"/>
                    <a:pt x="145" y="157"/>
                  </a:cubicBezTo>
                  <a:cubicBezTo>
                    <a:pt x="145" y="157"/>
                    <a:pt x="145" y="156"/>
                    <a:pt x="146" y="156"/>
                  </a:cubicBezTo>
                  <a:cubicBezTo>
                    <a:pt x="147" y="157"/>
                    <a:pt x="148" y="157"/>
                    <a:pt x="148" y="157"/>
                  </a:cubicBezTo>
                  <a:cubicBezTo>
                    <a:pt x="148" y="156"/>
                    <a:pt x="148" y="156"/>
                    <a:pt x="148" y="156"/>
                  </a:cubicBezTo>
                  <a:cubicBezTo>
                    <a:pt x="148" y="156"/>
                    <a:pt x="148" y="156"/>
                    <a:pt x="149" y="156"/>
                  </a:cubicBezTo>
                  <a:cubicBezTo>
                    <a:pt x="149" y="156"/>
                    <a:pt x="150" y="155"/>
                    <a:pt x="150" y="155"/>
                  </a:cubicBezTo>
                  <a:cubicBezTo>
                    <a:pt x="151" y="155"/>
                    <a:pt x="151" y="155"/>
                    <a:pt x="151" y="155"/>
                  </a:cubicBezTo>
                  <a:cubicBezTo>
                    <a:pt x="152" y="155"/>
                    <a:pt x="152" y="155"/>
                    <a:pt x="152" y="155"/>
                  </a:cubicBezTo>
                  <a:cubicBezTo>
                    <a:pt x="152" y="155"/>
                    <a:pt x="153" y="155"/>
                    <a:pt x="153" y="155"/>
                  </a:cubicBezTo>
                  <a:cubicBezTo>
                    <a:pt x="153" y="155"/>
                    <a:pt x="153" y="154"/>
                    <a:pt x="154" y="153"/>
                  </a:cubicBezTo>
                  <a:cubicBezTo>
                    <a:pt x="155" y="153"/>
                    <a:pt x="156" y="153"/>
                    <a:pt x="156" y="153"/>
                  </a:cubicBezTo>
                  <a:cubicBezTo>
                    <a:pt x="157" y="153"/>
                    <a:pt x="157" y="153"/>
                    <a:pt x="157" y="153"/>
                  </a:cubicBezTo>
                  <a:cubicBezTo>
                    <a:pt x="157" y="153"/>
                    <a:pt x="157" y="153"/>
                    <a:pt x="158" y="152"/>
                  </a:cubicBezTo>
                  <a:cubicBezTo>
                    <a:pt x="159" y="152"/>
                    <a:pt x="160" y="151"/>
                    <a:pt x="160" y="151"/>
                  </a:cubicBezTo>
                  <a:cubicBezTo>
                    <a:pt x="160" y="151"/>
                    <a:pt x="161" y="150"/>
                    <a:pt x="162" y="151"/>
                  </a:cubicBezTo>
                  <a:cubicBezTo>
                    <a:pt x="162" y="151"/>
                    <a:pt x="162" y="152"/>
                    <a:pt x="163" y="151"/>
                  </a:cubicBezTo>
                  <a:cubicBezTo>
                    <a:pt x="164" y="151"/>
                    <a:pt x="165" y="150"/>
                    <a:pt x="166" y="151"/>
                  </a:cubicBezTo>
                  <a:cubicBezTo>
                    <a:pt x="166" y="151"/>
                    <a:pt x="172" y="152"/>
                    <a:pt x="172" y="152"/>
                  </a:cubicBezTo>
                  <a:cubicBezTo>
                    <a:pt x="178" y="149"/>
                    <a:pt x="178" y="149"/>
                    <a:pt x="178" y="149"/>
                  </a:cubicBezTo>
                  <a:cubicBezTo>
                    <a:pt x="205" y="147"/>
                    <a:pt x="205" y="147"/>
                    <a:pt x="205" y="147"/>
                  </a:cubicBezTo>
                  <a:cubicBezTo>
                    <a:pt x="207" y="147"/>
                    <a:pt x="207" y="147"/>
                    <a:pt x="207" y="147"/>
                  </a:cubicBezTo>
                  <a:cubicBezTo>
                    <a:pt x="207" y="147"/>
                    <a:pt x="206" y="147"/>
                    <a:pt x="207" y="146"/>
                  </a:cubicBezTo>
                  <a:cubicBezTo>
                    <a:pt x="207" y="145"/>
                    <a:pt x="207" y="145"/>
                    <a:pt x="207" y="144"/>
                  </a:cubicBezTo>
                  <a:cubicBezTo>
                    <a:pt x="207" y="143"/>
                    <a:pt x="207" y="144"/>
                    <a:pt x="207" y="143"/>
                  </a:cubicBezTo>
                  <a:cubicBezTo>
                    <a:pt x="208" y="142"/>
                    <a:pt x="208" y="142"/>
                    <a:pt x="209" y="141"/>
                  </a:cubicBezTo>
                  <a:cubicBezTo>
                    <a:pt x="209" y="140"/>
                    <a:pt x="209" y="139"/>
                    <a:pt x="210" y="139"/>
                  </a:cubicBezTo>
                  <a:cubicBezTo>
                    <a:pt x="211" y="138"/>
                    <a:pt x="212" y="137"/>
                    <a:pt x="214" y="137"/>
                  </a:cubicBezTo>
                  <a:cubicBezTo>
                    <a:pt x="215" y="137"/>
                    <a:pt x="216" y="137"/>
                    <a:pt x="217" y="136"/>
                  </a:cubicBezTo>
                  <a:cubicBezTo>
                    <a:pt x="217" y="135"/>
                    <a:pt x="217" y="134"/>
                    <a:pt x="217" y="134"/>
                  </a:cubicBezTo>
                  <a:cubicBezTo>
                    <a:pt x="217" y="134"/>
                    <a:pt x="216" y="134"/>
                    <a:pt x="217" y="133"/>
                  </a:cubicBezTo>
                  <a:cubicBezTo>
                    <a:pt x="219" y="132"/>
                    <a:pt x="219" y="132"/>
                    <a:pt x="219" y="132"/>
                  </a:cubicBezTo>
                  <a:cubicBezTo>
                    <a:pt x="220" y="131"/>
                    <a:pt x="220" y="131"/>
                    <a:pt x="220" y="131"/>
                  </a:cubicBezTo>
                  <a:cubicBezTo>
                    <a:pt x="220" y="131"/>
                    <a:pt x="220" y="130"/>
                    <a:pt x="221" y="129"/>
                  </a:cubicBezTo>
                  <a:cubicBezTo>
                    <a:pt x="222" y="129"/>
                    <a:pt x="222" y="129"/>
                    <a:pt x="222" y="129"/>
                  </a:cubicBezTo>
                  <a:cubicBezTo>
                    <a:pt x="222" y="128"/>
                    <a:pt x="222" y="128"/>
                    <a:pt x="222" y="127"/>
                  </a:cubicBezTo>
                  <a:cubicBezTo>
                    <a:pt x="223" y="126"/>
                    <a:pt x="224" y="126"/>
                    <a:pt x="224" y="126"/>
                  </a:cubicBezTo>
                  <a:cubicBezTo>
                    <a:pt x="225" y="125"/>
                    <a:pt x="225" y="125"/>
                    <a:pt x="225" y="125"/>
                  </a:cubicBezTo>
                  <a:cubicBezTo>
                    <a:pt x="225" y="124"/>
                    <a:pt x="225" y="124"/>
                    <a:pt x="225" y="124"/>
                  </a:cubicBezTo>
                  <a:cubicBezTo>
                    <a:pt x="226" y="123"/>
                    <a:pt x="226" y="123"/>
                    <a:pt x="226" y="123"/>
                  </a:cubicBezTo>
                  <a:cubicBezTo>
                    <a:pt x="226" y="123"/>
                    <a:pt x="226" y="123"/>
                    <a:pt x="226" y="122"/>
                  </a:cubicBezTo>
                  <a:cubicBezTo>
                    <a:pt x="226" y="121"/>
                    <a:pt x="226" y="122"/>
                    <a:pt x="227" y="121"/>
                  </a:cubicBezTo>
                  <a:cubicBezTo>
                    <a:pt x="227" y="119"/>
                    <a:pt x="227" y="120"/>
                    <a:pt x="228" y="119"/>
                  </a:cubicBezTo>
                  <a:cubicBezTo>
                    <a:pt x="229" y="119"/>
                    <a:pt x="229" y="118"/>
                    <a:pt x="230" y="118"/>
                  </a:cubicBezTo>
                  <a:cubicBezTo>
                    <a:pt x="230" y="117"/>
                    <a:pt x="231" y="117"/>
                    <a:pt x="231" y="117"/>
                  </a:cubicBezTo>
                  <a:cubicBezTo>
                    <a:pt x="230" y="115"/>
                    <a:pt x="230" y="115"/>
                    <a:pt x="230" y="115"/>
                  </a:cubicBezTo>
                  <a:cubicBezTo>
                    <a:pt x="230" y="115"/>
                    <a:pt x="229" y="114"/>
                    <a:pt x="228" y="114"/>
                  </a:cubicBezTo>
                  <a:cubicBezTo>
                    <a:pt x="227" y="114"/>
                    <a:pt x="227" y="114"/>
                    <a:pt x="226" y="114"/>
                  </a:cubicBezTo>
                  <a:cubicBezTo>
                    <a:pt x="225" y="113"/>
                    <a:pt x="224" y="112"/>
                    <a:pt x="224" y="112"/>
                  </a:cubicBezTo>
                  <a:cubicBezTo>
                    <a:pt x="223" y="111"/>
                    <a:pt x="223" y="111"/>
                    <a:pt x="222" y="110"/>
                  </a:cubicBezTo>
                  <a:cubicBezTo>
                    <a:pt x="221" y="110"/>
                    <a:pt x="222" y="109"/>
                    <a:pt x="221" y="109"/>
                  </a:cubicBezTo>
                  <a:cubicBezTo>
                    <a:pt x="220" y="109"/>
                    <a:pt x="220" y="108"/>
                    <a:pt x="220" y="108"/>
                  </a:cubicBezTo>
                  <a:cubicBezTo>
                    <a:pt x="220" y="108"/>
                    <a:pt x="220" y="108"/>
                    <a:pt x="219" y="107"/>
                  </a:cubicBezTo>
                  <a:cubicBezTo>
                    <a:pt x="218" y="107"/>
                    <a:pt x="218" y="107"/>
                    <a:pt x="218" y="106"/>
                  </a:cubicBezTo>
                  <a:cubicBezTo>
                    <a:pt x="219" y="106"/>
                    <a:pt x="219" y="106"/>
                    <a:pt x="220" y="105"/>
                  </a:cubicBezTo>
                  <a:cubicBezTo>
                    <a:pt x="220" y="104"/>
                    <a:pt x="220" y="104"/>
                    <a:pt x="221" y="104"/>
                  </a:cubicBezTo>
                  <a:cubicBezTo>
                    <a:pt x="222" y="104"/>
                    <a:pt x="222" y="105"/>
                    <a:pt x="223" y="104"/>
                  </a:cubicBezTo>
                  <a:cubicBezTo>
                    <a:pt x="223" y="103"/>
                    <a:pt x="222" y="103"/>
                    <a:pt x="223" y="103"/>
                  </a:cubicBezTo>
                  <a:cubicBezTo>
                    <a:pt x="224" y="103"/>
                    <a:pt x="226" y="103"/>
                    <a:pt x="226" y="102"/>
                  </a:cubicBezTo>
                  <a:cubicBezTo>
                    <a:pt x="226" y="101"/>
                    <a:pt x="225" y="102"/>
                    <a:pt x="226" y="101"/>
                  </a:cubicBezTo>
                  <a:cubicBezTo>
                    <a:pt x="227" y="100"/>
                    <a:pt x="228" y="100"/>
                    <a:pt x="229" y="100"/>
                  </a:cubicBezTo>
                  <a:cubicBezTo>
                    <a:pt x="230" y="100"/>
                    <a:pt x="231" y="99"/>
                    <a:pt x="231" y="99"/>
                  </a:cubicBezTo>
                  <a:cubicBezTo>
                    <a:pt x="231" y="99"/>
                    <a:pt x="232" y="100"/>
                    <a:pt x="232" y="100"/>
                  </a:cubicBezTo>
                  <a:cubicBezTo>
                    <a:pt x="233" y="100"/>
                    <a:pt x="235" y="99"/>
                    <a:pt x="235" y="99"/>
                  </a:cubicBezTo>
                  <a:cubicBezTo>
                    <a:pt x="237" y="100"/>
                    <a:pt x="237" y="100"/>
                    <a:pt x="237" y="100"/>
                  </a:cubicBezTo>
                  <a:cubicBezTo>
                    <a:pt x="237" y="100"/>
                    <a:pt x="237" y="100"/>
                    <a:pt x="238" y="100"/>
                  </a:cubicBezTo>
                  <a:cubicBezTo>
                    <a:pt x="239" y="100"/>
                    <a:pt x="239" y="100"/>
                    <a:pt x="240" y="100"/>
                  </a:cubicBezTo>
                  <a:cubicBezTo>
                    <a:pt x="241" y="100"/>
                    <a:pt x="242" y="100"/>
                    <a:pt x="242" y="100"/>
                  </a:cubicBezTo>
                  <a:cubicBezTo>
                    <a:pt x="242" y="100"/>
                    <a:pt x="243" y="99"/>
                    <a:pt x="244" y="99"/>
                  </a:cubicBezTo>
                  <a:cubicBezTo>
                    <a:pt x="245" y="99"/>
                    <a:pt x="245" y="99"/>
                    <a:pt x="246" y="99"/>
                  </a:cubicBezTo>
                  <a:cubicBezTo>
                    <a:pt x="247" y="99"/>
                    <a:pt x="247" y="99"/>
                    <a:pt x="247" y="99"/>
                  </a:cubicBezTo>
                  <a:cubicBezTo>
                    <a:pt x="248" y="99"/>
                    <a:pt x="249" y="100"/>
                    <a:pt x="250" y="100"/>
                  </a:cubicBezTo>
                  <a:cubicBezTo>
                    <a:pt x="250" y="99"/>
                    <a:pt x="251" y="99"/>
                    <a:pt x="252" y="99"/>
                  </a:cubicBezTo>
                  <a:cubicBezTo>
                    <a:pt x="252" y="99"/>
                    <a:pt x="252" y="99"/>
                    <a:pt x="254" y="99"/>
                  </a:cubicBezTo>
                  <a:cubicBezTo>
                    <a:pt x="255" y="99"/>
                    <a:pt x="256" y="99"/>
                    <a:pt x="256" y="99"/>
                  </a:cubicBezTo>
                  <a:cubicBezTo>
                    <a:pt x="257" y="99"/>
                    <a:pt x="257" y="99"/>
                    <a:pt x="257" y="99"/>
                  </a:cubicBezTo>
                  <a:cubicBezTo>
                    <a:pt x="258" y="99"/>
                    <a:pt x="260" y="99"/>
                    <a:pt x="260" y="99"/>
                  </a:cubicBezTo>
                  <a:cubicBezTo>
                    <a:pt x="260" y="99"/>
                    <a:pt x="260" y="97"/>
                    <a:pt x="262" y="97"/>
                  </a:cubicBezTo>
                  <a:cubicBezTo>
                    <a:pt x="264" y="97"/>
                    <a:pt x="263" y="98"/>
                    <a:pt x="265" y="97"/>
                  </a:cubicBezTo>
                  <a:cubicBezTo>
                    <a:pt x="266" y="97"/>
                    <a:pt x="266" y="96"/>
                    <a:pt x="267" y="97"/>
                  </a:cubicBezTo>
                  <a:cubicBezTo>
                    <a:pt x="268" y="97"/>
                    <a:pt x="268" y="97"/>
                    <a:pt x="269" y="97"/>
                  </a:cubicBezTo>
                  <a:cubicBezTo>
                    <a:pt x="270" y="97"/>
                    <a:pt x="271" y="97"/>
                    <a:pt x="271" y="96"/>
                  </a:cubicBezTo>
                  <a:cubicBezTo>
                    <a:pt x="272" y="96"/>
                    <a:pt x="272" y="96"/>
                    <a:pt x="273" y="95"/>
                  </a:cubicBezTo>
                  <a:cubicBezTo>
                    <a:pt x="274" y="95"/>
                    <a:pt x="276" y="94"/>
                    <a:pt x="276" y="94"/>
                  </a:cubicBezTo>
                  <a:cubicBezTo>
                    <a:pt x="277" y="93"/>
                    <a:pt x="277" y="93"/>
                    <a:pt x="277" y="93"/>
                  </a:cubicBezTo>
                  <a:cubicBezTo>
                    <a:pt x="277" y="93"/>
                    <a:pt x="278" y="93"/>
                    <a:pt x="278" y="93"/>
                  </a:cubicBezTo>
                  <a:cubicBezTo>
                    <a:pt x="279" y="93"/>
                    <a:pt x="278" y="92"/>
                    <a:pt x="279" y="93"/>
                  </a:cubicBezTo>
                  <a:cubicBezTo>
                    <a:pt x="280" y="93"/>
                    <a:pt x="280" y="93"/>
                    <a:pt x="281" y="93"/>
                  </a:cubicBezTo>
                  <a:cubicBezTo>
                    <a:pt x="281" y="93"/>
                    <a:pt x="281" y="93"/>
                    <a:pt x="282" y="93"/>
                  </a:cubicBezTo>
                  <a:cubicBezTo>
                    <a:pt x="282" y="93"/>
                    <a:pt x="285" y="92"/>
                    <a:pt x="285" y="92"/>
                  </a:cubicBezTo>
                  <a:cubicBezTo>
                    <a:pt x="285" y="92"/>
                    <a:pt x="285" y="93"/>
                    <a:pt x="286" y="94"/>
                  </a:cubicBezTo>
                  <a:cubicBezTo>
                    <a:pt x="287" y="94"/>
                    <a:pt x="288" y="94"/>
                    <a:pt x="288" y="94"/>
                  </a:cubicBezTo>
                  <a:cubicBezTo>
                    <a:pt x="289" y="94"/>
                    <a:pt x="291" y="95"/>
                    <a:pt x="291" y="95"/>
                  </a:cubicBezTo>
                  <a:cubicBezTo>
                    <a:pt x="292" y="94"/>
                    <a:pt x="292" y="94"/>
                    <a:pt x="292" y="94"/>
                  </a:cubicBezTo>
                  <a:cubicBezTo>
                    <a:pt x="292" y="94"/>
                    <a:pt x="292" y="93"/>
                    <a:pt x="293" y="93"/>
                  </a:cubicBezTo>
                  <a:cubicBezTo>
                    <a:pt x="294" y="93"/>
                    <a:pt x="295" y="93"/>
                    <a:pt x="295" y="92"/>
                  </a:cubicBezTo>
                  <a:cubicBezTo>
                    <a:pt x="296" y="92"/>
                    <a:pt x="296" y="91"/>
                    <a:pt x="296" y="90"/>
                  </a:cubicBezTo>
                  <a:cubicBezTo>
                    <a:pt x="297" y="90"/>
                    <a:pt x="298" y="89"/>
                    <a:pt x="299" y="89"/>
                  </a:cubicBezTo>
                  <a:cubicBezTo>
                    <a:pt x="300" y="89"/>
                    <a:pt x="298" y="86"/>
                    <a:pt x="298" y="86"/>
                  </a:cubicBezTo>
                  <a:cubicBezTo>
                    <a:pt x="298" y="86"/>
                    <a:pt x="298" y="85"/>
                    <a:pt x="299" y="85"/>
                  </a:cubicBezTo>
                  <a:cubicBezTo>
                    <a:pt x="299" y="85"/>
                    <a:pt x="300" y="86"/>
                    <a:pt x="300" y="85"/>
                  </a:cubicBezTo>
                  <a:cubicBezTo>
                    <a:pt x="300" y="84"/>
                    <a:pt x="300" y="82"/>
                    <a:pt x="301" y="83"/>
                  </a:cubicBezTo>
                  <a:cubicBezTo>
                    <a:pt x="301" y="83"/>
                    <a:pt x="302" y="83"/>
                    <a:pt x="302" y="83"/>
                  </a:cubicBezTo>
                  <a:cubicBezTo>
                    <a:pt x="302" y="83"/>
                    <a:pt x="302" y="83"/>
                    <a:pt x="303" y="84"/>
                  </a:cubicBezTo>
                  <a:cubicBezTo>
                    <a:pt x="304" y="85"/>
                    <a:pt x="306" y="85"/>
                    <a:pt x="306" y="85"/>
                  </a:cubicBezTo>
                  <a:cubicBezTo>
                    <a:pt x="306" y="85"/>
                    <a:pt x="306" y="84"/>
                    <a:pt x="306" y="83"/>
                  </a:cubicBezTo>
                  <a:cubicBezTo>
                    <a:pt x="306" y="82"/>
                    <a:pt x="307" y="79"/>
                    <a:pt x="307" y="79"/>
                  </a:cubicBezTo>
                  <a:cubicBezTo>
                    <a:pt x="307" y="79"/>
                    <a:pt x="307" y="80"/>
                    <a:pt x="309" y="80"/>
                  </a:cubicBezTo>
                  <a:cubicBezTo>
                    <a:pt x="311" y="81"/>
                    <a:pt x="312" y="80"/>
                    <a:pt x="312" y="80"/>
                  </a:cubicBezTo>
                  <a:cubicBezTo>
                    <a:pt x="312" y="79"/>
                    <a:pt x="312" y="79"/>
                    <a:pt x="312" y="79"/>
                  </a:cubicBezTo>
                  <a:cubicBezTo>
                    <a:pt x="313" y="79"/>
                    <a:pt x="314" y="79"/>
                    <a:pt x="314" y="79"/>
                  </a:cubicBezTo>
                  <a:cubicBezTo>
                    <a:pt x="315" y="77"/>
                    <a:pt x="315" y="77"/>
                    <a:pt x="315" y="77"/>
                  </a:cubicBezTo>
                  <a:cubicBezTo>
                    <a:pt x="315" y="77"/>
                    <a:pt x="317" y="77"/>
                    <a:pt x="317" y="77"/>
                  </a:cubicBezTo>
                  <a:cubicBezTo>
                    <a:pt x="317" y="76"/>
                    <a:pt x="317" y="75"/>
                    <a:pt x="317" y="75"/>
                  </a:cubicBezTo>
                  <a:cubicBezTo>
                    <a:pt x="320" y="73"/>
                    <a:pt x="320" y="73"/>
                    <a:pt x="320" y="73"/>
                  </a:cubicBezTo>
                  <a:cubicBezTo>
                    <a:pt x="320" y="73"/>
                    <a:pt x="321" y="73"/>
                    <a:pt x="321" y="72"/>
                  </a:cubicBezTo>
                  <a:cubicBezTo>
                    <a:pt x="321" y="71"/>
                    <a:pt x="321" y="70"/>
                    <a:pt x="321" y="70"/>
                  </a:cubicBezTo>
                  <a:cubicBezTo>
                    <a:pt x="322" y="69"/>
                    <a:pt x="322" y="69"/>
                    <a:pt x="322" y="69"/>
                  </a:cubicBezTo>
                  <a:cubicBezTo>
                    <a:pt x="323" y="68"/>
                    <a:pt x="323" y="68"/>
                    <a:pt x="323" y="68"/>
                  </a:cubicBezTo>
                  <a:cubicBezTo>
                    <a:pt x="322" y="68"/>
                    <a:pt x="322" y="68"/>
                    <a:pt x="322" y="68"/>
                  </a:cubicBezTo>
                  <a:cubicBezTo>
                    <a:pt x="323" y="67"/>
                    <a:pt x="323" y="67"/>
                    <a:pt x="323" y="67"/>
                  </a:cubicBezTo>
                  <a:cubicBezTo>
                    <a:pt x="323" y="67"/>
                    <a:pt x="324" y="67"/>
                    <a:pt x="323" y="67"/>
                  </a:cubicBezTo>
                  <a:cubicBezTo>
                    <a:pt x="322" y="66"/>
                    <a:pt x="322" y="66"/>
                    <a:pt x="322" y="66"/>
                  </a:cubicBezTo>
                  <a:cubicBezTo>
                    <a:pt x="322" y="66"/>
                    <a:pt x="320" y="65"/>
                    <a:pt x="321" y="65"/>
                  </a:cubicBezTo>
                  <a:cubicBezTo>
                    <a:pt x="322" y="65"/>
                    <a:pt x="323" y="65"/>
                    <a:pt x="323" y="65"/>
                  </a:cubicBezTo>
                  <a:cubicBezTo>
                    <a:pt x="323" y="64"/>
                    <a:pt x="323" y="64"/>
                    <a:pt x="323" y="64"/>
                  </a:cubicBezTo>
                  <a:cubicBezTo>
                    <a:pt x="323" y="64"/>
                    <a:pt x="323" y="64"/>
                    <a:pt x="323" y="64"/>
                  </a:cubicBezTo>
                  <a:cubicBezTo>
                    <a:pt x="324" y="64"/>
                    <a:pt x="325" y="64"/>
                    <a:pt x="325" y="64"/>
                  </a:cubicBezTo>
                  <a:cubicBezTo>
                    <a:pt x="325" y="64"/>
                    <a:pt x="325" y="63"/>
                    <a:pt x="325" y="63"/>
                  </a:cubicBezTo>
                  <a:cubicBezTo>
                    <a:pt x="325" y="62"/>
                    <a:pt x="326" y="62"/>
                    <a:pt x="326" y="62"/>
                  </a:cubicBezTo>
                  <a:cubicBezTo>
                    <a:pt x="326" y="62"/>
                    <a:pt x="328" y="62"/>
                    <a:pt x="328" y="62"/>
                  </a:cubicBezTo>
                  <a:cubicBezTo>
                    <a:pt x="328" y="62"/>
                    <a:pt x="328" y="62"/>
                    <a:pt x="328" y="61"/>
                  </a:cubicBezTo>
                  <a:cubicBezTo>
                    <a:pt x="328" y="60"/>
                    <a:pt x="328" y="60"/>
                    <a:pt x="328" y="59"/>
                  </a:cubicBezTo>
                  <a:cubicBezTo>
                    <a:pt x="328" y="59"/>
                    <a:pt x="327" y="59"/>
                    <a:pt x="329" y="58"/>
                  </a:cubicBezTo>
                  <a:cubicBezTo>
                    <a:pt x="330" y="57"/>
                    <a:pt x="331" y="57"/>
                    <a:pt x="331" y="57"/>
                  </a:cubicBezTo>
                  <a:cubicBezTo>
                    <a:pt x="333" y="56"/>
                    <a:pt x="333" y="56"/>
                    <a:pt x="333" y="56"/>
                  </a:cubicBezTo>
                  <a:cubicBezTo>
                    <a:pt x="333" y="56"/>
                    <a:pt x="333" y="55"/>
                    <a:pt x="333" y="54"/>
                  </a:cubicBezTo>
                  <a:cubicBezTo>
                    <a:pt x="333" y="53"/>
                    <a:pt x="333" y="52"/>
                    <a:pt x="334" y="52"/>
                  </a:cubicBezTo>
                  <a:cubicBezTo>
                    <a:pt x="334" y="52"/>
                    <a:pt x="335" y="53"/>
                    <a:pt x="335" y="52"/>
                  </a:cubicBezTo>
                  <a:cubicBezTo>
                    <a:pt x="336" y="51"/>
                    <a:pt x="335" y="51"/>
                    <a:pt x="336" y="51"/>
                  </a:cubicBezTo>
                  <a:cubicBezTo>
                    <a:pt x="337" y="51"/>
                    <a:pt x="337" y="51"/>
                    <a:pt x="337" y="51"/>
                  </a:cubicBezTo>
                  <a:cubicBezTo>
                    <a:pt x="338" y="52"/>
                    <a:pt x="338" y="52"/>
                    <a:pt x="338" y="52"/>
                  </a:cubicBezTo>
                  <a:cubicBezTo>
                    <a:pt x="338" y="52"/>
                    <a:pt x="338" y="52"/>
                    <a:pt x="339" y="52"/>
                  </a:cubicBezTo>
                  <a:cubicBezTo>
                    <a:pt x="340" y="52"/>
                    <a:pt x="340" y="52"/>
                    <a:pt x="341" y="52"/>
                  </a:cubicBezTo>
                  <a:cubicBezTo>
                    <a:pt x="341" y="51"/>
                    <a:pt x="341" y="51"/>
                    <a:pt x="341" y="51"/>
                  </a:cubicBezTo>
                  <a:cubicBezTo>
                    <a:pt x="341" y="51"/>
                    <a:pt x="341" y="51"/>
                    <a:pt x="342" y="50"/>
                  </a:cubicBezTo>
                  <a:cubicBezTo>
                    <a:pt x="343" y="48"/>
                    <a:pt x="343" y="49"/>
                    <a:pt x="344" y="48"/>
                  </a:cubicBezTo>
                  <a:cubicBezTo>
                    <a:pt x="344" y="47"/>
                    <a:pt x="342" y="48"/>
                    <a:pt x="344" y="46"/>
                  </a:cubicBezTo>
                  <a:cubicBezTo>
                    <a:pt x="346" y="45"/>
                    <a:pt x="346" y="45"/>
                    <a:pt x="346" y="45"/>
                  </a:cubicBezTo>
                  <a:cubicBezTo>
                    <a:pt x="346" y="45"/>
                    <a:pt x="346" y="44"/>
                    <a:pt x="346" y="43"/>
                  </a:cubicBezTo>
                  <a:cubicBezTo>
                    <a:pt x="346" y="43"/>
                    <a:pt x="346" y="43"/>
                    <a:pt x="347" y="42"/>
                  </a:cubicBezTo>
                  <a:cubicBezTo>
                    <a:pt x="347" y="42"/>
                    <a:pt x="347" y="41"/>
                    <a:pt x="347" y="41"/>
                  </a:cubicBezTo>
                  <a:cubicBezTo>
                    <a:pt x="348" y="41"/>
                    <a:pt x="347" y="41"/>
                    <a:pt x="348" y="41"/>
                  </a:cubicBezTo>
                  <a:cubicBezTo>
                    <a:pt x="350" y="41"/>
                    <a:pt x="351" y="40"/>
                    <a:pt x="351" y="40"/>
                  </a:cubicBezTo>
                  <a:cubicBezTo>
                    <a:pt x="352" y="39"/>
                    <a:pt x="353" y="39"/>
                    <a:pt x="353" y="39"/>
                  </a:cubicBezTo>
                  <a:cubicBezTo>
                    <a:pt x="353" y="39"/>
                    <a:pt x="353" y="40"/>
                    <a:pt x="355" y="39"/>
                  </a:cubicBezTo>
                  <a:cubicBezTo>
                    <a:pt x="356" y="39"/>
                    <a:pt x="356" y="38"/>
                    <a:pt x="356" y="38"/>
                  </a:cubicBezTo>
                  <a:cubicBezTo>
                    <a:pt x="356" y="37"/>
                    <a:pt x="356" y="37"/>
                    <a:pt x="356" y="37"/>
                  </a:cubicBezTo>
                  <a:cubicBezTo>
                    <a:pt x="357" y="37"/>
                    <a:pt x="357" y="36"/>
                    <a:pt x="358" y="36"/>
                  </a:cubicBezTo>
                  <a:cubicBezTo>
                    <a:pt x="358" y="36"/>
                    <a:pt x="359" y="35"/>
                    <a:pt x="359" y="35"/>
                  </a:cubicBezTo>
                  <a:cubicBezTo>
                    <a:pt x="359" y="34"/>
                    <a:pt x="360" y="35"/>
                    <a:pt x="359" y="34"/>
                  </a:cubicBezTo>
                  <a:cubicBezTo>
                    <a:pt x="359" y="34"/>
                    <a:pt x="358" y="34"/>
                    <a:pt x="358" y="33"/>
                  </a:cubicBezTo>
                  <a:cubicBezTo>
                    <a:pt x="359" y="32"/>
                    <a:pt x="359" y="32"/>
                    <a:pt x="359" y="32"/>
                  </a:cubicBezTo>
                  <a:cubicBezTo>
                    <a:pt x="359" y="31"/>
                    <a:pt x="359" y="31"/>
                    <a:pt x="359" y="31"/>
                  </a:cubicBezTo>
                  <a:cubicBezTo>
                    <a:pt x="361" y="30"/>
                    <a:pt x="361" y="30"/>
                    <a:pt x="361" y="30"/>
                  </a:cubicBezTo>
                  <a:cubicBezTo>
                    <a:pt x="360" y="29"/>
                    <a:pt x="359" y="29"/>
                    <a:pt x="359" y="28"/>
                  </a:cubicBezTo>
                  <a:cubicBezTo>
                    <a:pt x="359" y="28"/>
                    <a:pt x="359" y="27"/>
                    <a:pt x="359" y="27"/>
                  </a:cubicBezTo>
                  <a:cubicBezTo>
                    <a:pt x="359" y="27"/>
                    <a:pt x="359" y="27"/>
                    <a:pt x="358" y="26"/>
                  </a:cubicBezTo>
                  <a:cubicBezTo>
                    <a:pt x="358" y="26"/>
                    <a:pt x="357" y="26"/>
                    <a:pt x="357" y="25"/>
                  </a:cubicBezTo>
                  <a:cubicBezTo>
                    <a:pt x="357" y="25"/>
                    <a:pt x="357" y="25"/>
                    <a:pt x="357" y="24"/>
                  </a:cubicBezTo>
                  <a:cubicBezTo>
                    <a:pt x="358" y="24"/>
                    <a:pt x="358" y="24"/>
                    <a:pt x="358" y="23"/>
                  </a:cubicBezTo>
                  <a:cubicBezTo>
                    <a:pt x="358" y="22"/>
                    <a:pt x="358" y="24"/>
                    <a:pt x="358" y="22"/>
                  </a:cubicBezTo>
                  <a:cubicBezTo>
                    <a:pt x="358" y="20"/>
                    <a:pt x="359" y="21"/>
                    <a:pt x="359" y="20"/>
                  </a:cubicBezTo>
                  <a:cubicBezTo>
                    <a:pt x="359" y="19"/>
                    <a:pt x="359" y="17"/>
                    <a:pt x="359" y="17"/>
                  </a:cubicBezTo>
                  <a:cubicBezTo>
                    <a:pt x="360" y="17"/>
                    <a:pt x="360" y="18"/>
                    <a:pt x="361" y="18"/>
                  </a:cubicBezTo>
                  <a:cubicBezTo>
                    <a:pt x="362" y="18"/>
                    <a:pt x="362" y="17"/>
                    <a:pt x="362" y="17"/>
                  </a:cubicBezTo>
                  <a:cubicBezTo>
                    <a:pt x="362" y="16"/>
                    <a:pt x="363" y="17"/>
                    <a:pt x="362" y="16"/>
                  </a:cubicBezTo>
                  <a:cubicBezTo>
                    <a:pt x="361" y="15"/>
                    <a:pt x="361" y="15"/>
                    <a:pt x="361" y="14"/>
                  </a:cubicBezTo>
                  <a:cubicBezTo>
                    <a:pt x="361" y="12"/>
                    <a:pt x="361" y="12"/>
                    <a:pt x="361" y="12"/>
                  </a:cubicBezTo>
                  <a:cubicBezTo>
                    <a:pt x="361" y="11"/>
                    <a:pt x="361" y="10"/>
                    <a:pt x="362" y="10"/>
                  </a:cubicBezTo>
                  <a:cubicBezTo>
                    <a:pt x="363" y="10"/>
                    <a:pt x="363" y="10"/>
                    <a:pt x="363" y="9"/>
                  </a:cubicBezTo>
                  <a:cubicBezTo>
                    <a:pt x="364" y="9"/>
                    <a:pt x="365" y="8"/>
                    <a:pt x="365" y="8"/>
                  </a:cubicBezTo>
                  <a:cubicBezTo>
                    <a:pt x="365" y="8"/>
                    <a:pt x="365" y="9"/>
                    <a:pt x="366" y="8"/>
                  </a:cubicBezTo>
                  <a:cubicBezTo>
                    <a:pt x="367" y="7"/>
                    <a:pt x="369" y="7"/>
                    <a:pt x="369" y="7"/>
                  </a:cubicBezTo>
                  <a:cubicBezTo>
                    <a:pt x="369" y="7"/>
                    <a:pt x="368" y="7"/>
                    <a:pt x="369" y="6"/>
                  </a:cubicBezTo>
                  <a:cubicBezTo>
                    <a:pt x="370" y="6"/>
                    <a:pt x="371" y="5"/>
                    <a:pt x="371" y="5"/>
                  </a:cubicBezTo>
                  <a:cubicBezTo>
                    <a:pt x="374" y="4"/>
                    <a:pt x="374" y="4"/>
                    <a:pt x="374" y="4"/>
                  </a:cubicBezTo>
                  <a:cubicBezTo>
                    <a:pt x="375" y="5"/>
                    <a:pt x="375" y="5"/>
                    <a:pt x="375" y="5"/>
                  </a:cubicBezTo>
                  <a:cubicBezTo>
                    <a:pt x="377" y="5"/>
                    <a:pt x="377" y="5"/>
                    <a:pt x="377" y="5"/>
                  </a:cubicBezTo>
                  <a:cubicBezTo>
                    <a:pt x="377" y="5"/>
                    <a:pt x="378" y="5"/>
                    <a:pt x="379" y="5"/>
                  </a:cubicBezTo>
                  <a:cubicBezTo>
                    <a:pt x="380" y="5"/>
                    <a:pt x="380" y="6"/>
                    <a:pt x="381" y="6"/>
                  </a:cubicBezTo>
                  <a:cubicBezTo>
                    <a:pt x="382" y="5"/>
                    <a:pt x="383" y="4"/>
                    <a:pt x="383" y="4"/>
                  </a:cubicBezTo>
                  <a:cubicBezTo>
                    <a:pt x="383" y="4"/>
                    <a:pt x="384" y="4"/>
                    <a:pt x="385" y="4"/>
                  </a:cubicBezTo>
                  <a:cubicBezTo>
                    <a:pt x="386" y="4"/>
                    <a:pt x="386" y="4"/>
                    <a:pt x="387" y="4"/>
                  </a:cubicBezTo>
                  <a:cubicBezTo>
                    <a:pt x="388" y="4"/>
                    <a:pt x="388" y="3"/>
                    <a:pt x="389" y="3"/>
                  </a:cubicBezTo>
                  <a:cubicBezTo>
                    <a:pt x="390" y="3"/>
                    <a:pt x="391" y="3"/>
                    <a:pt x="391" y="3"/>
                  </a:cubicBezTo>
                  <a:cubicBezTo>
                    <a:pt x="392" y="3"/>
                    <a:pt x="393" y="2"/>
                    <a:pt x="393" y="2"/>
                  </a:cubicBezTo>
                  <a:cubicBezTo>
                    <a:pt x="394" y="2"/>
                    <a:pt x="394" y="2"/>
                    <a:pt x="394" y="2"/>
                  </a:cubicBezTo>
                  <a:cubicBezTo>
                    <a:pt x="394" y="2"/>
                    <a:pt x="395" y="1"/>
                    <a:pt x="396" y="1"/>
                  </a:cubicBezTo>
                  <a:cubicBezTo>
                    <a:pt x="396" y="1"/>
                    <a:pt x="397" y="1"/>
                    <a:pt x="397" y="1"/>
                  </a:cubicBezTo>
                  <a:cubicBezTo>
                    <a:pt x="398" y="1"/>
                    <a:pt x="398" y="1"/>
                    <a:pt x="398" y="1"/>
                  </a:cubicBezTo>
                  <a:cubicBezTo>
                    <a:pt x="399" y="1"/>
                    <a:pt x="399" y="1"/>
                    <a:pt x="400" y="1"/>
                  </a:cubicBezTo>
                  <a:cubicBezTo>
                    <a:pt x="401" y="0"/>
                    <a:pt x="401" y="0"/>
                    <a:pt x="402" y="1"/>
                  </a:cubicBezTo>
                  <a:cubicBezTo>
                    <a:pt x="402" y="1"/>
                    <a:pt x="404" y="2"/>
                    <a:pt x="404" y="2"/>
                  </a:cubicBezTo>
                  <a:cubicBezTo>
                    <a:pt x="404" y="2"/>
                    <a:pt x="406" y="3"/>
                    <a:pt x="406" y="2"/>
                  </a:cubicBezTo>
                  <a:cubicBezTo>
                    <a:pt x="407" y="2"/>
                    <a:pt x="406" y="2"/>
                    <a:pt x="407" y="2"/>
                  </a:cubicBezTo>
                  <a:cubicBezTo>
                    <a:pt x="408" y="2"/>
                    <a:pt x="409" y="3"/>
                    <a:pt x="409" y="3"/>
                  </a:cubicBezTo>
                  <a:cubicBezTo>
                    <a:pt x="411" y="3"/>
                    <a:pt x="411" y="3"/>
                    <a:pt x="411" y="3"/>
                  </a:cubicBezTo>
                  <a:cubicBezTo>
                    <a:pt x="413" y="4"/>
                    <a:pt x="413" y="4"/>
                    <a:pt x="413" y="4"/>
                  </a:cubicBezTo>
                  <a:cubicBezTo>
                    <a:pt x="414" y="4"/>
                    <a:pt x="414" y="4"/>
                    <a:pt x="414" y="4"/>
                  </a:cubicBezTo>
                  <a:cubicBezTo>
                    <a:pt x="414" y="6"/>
                    <a:pt x="414" y="6"/>
                    <a:pt x="414" y="6"/>
                  </a:cubicBezTo>
                  <a:cubicBezTo>
                    <a:pt x="414" y="6"/>
                    <a:pt x="416" y="7"/>
                    <a:pt x="417" y="8"/>
                  </a:cubicBezTo>
                  <a:cubicBezTo>
                    <a:pt x="417" y="9"/>
                    <a:pt x="418" y="9"/>
                    <a:pt x="419" y="10"/>
                  </a:cubicBezTo>
                  <a:cubicBezTo>
                    <a:pt x="420" y="12"/>
                    <a:pt x="419" y="12"/>
                    <a:pt x="420" y="13"/>
                  </a:cubicBezTo>
                  <a:cubicBezTo>
                    <a:pt x="420" y="14"/>
                    <a:pt x="420" y="15"/>
                    <a:pt x="420" y="16"/>
                  </a:cubicBezTo>
                  <a:cubicBezTo>
                    <a:pt x="420" y="16"/>
                    <a:pt x="422" y="16"/>
                    <a:pt x="423" y="16"/>
                  </a:cubicBezTo>
                  <a:cubicBezTo>
                    <a:pt x="423" y="16"/>
                    <a:pt x="425" y="17"/>
                    <a:pt x="425" y="18"/>
                  </a:cubicBezTo>
                  <a:cubicBezTo>
                    <a:pt x="426" y="18"/>
                    <a:pt x="427" y="19"/>
                    <a:pt x="427" y="20"/>
                  </a:cubicBezTo>
                  <a:cubicBezTo>
                    <a:pt x="427" y="20"/>
                    <a:pt x="428" y="21"/>
                    <a:pt x="429" y="22"/>
                  </a:cubicBezTo>
                  <a:cubicBezTo>
                    <a:pt x="429" y="22"/>
                    <a:pt x="431" y="23"/>
                    <a:pt x="432" y="24"/>
                  </a:cubicBezTo>
                  <a:cubicBezTo>
                    <a:pt x="434" y="24"/>
                    <a:pt x="433" y="25"/>
                    <a:pt x="433" y="25"/>
                  </a:cubicBezTo>
                  <a:cubicBezTo>
                    <a:pt x="433" y="25"/>
                    <a:pt x="434" y="26"/>
                    <a:pt x="434" y="26"/>
                  </a:cubicBezTo>
                  <a:cubicBezTo>
                    <a:pt x="435" y="27"/>
                    <a:pt x="435" y="27"/>
                    <a:pt x="435" y="27"/>
                  </a:cubicBezTo>
                  <a:cubicBezTo>
                    <a:pt x="435" y="27"/>
                    <a:pt x="454" y="56"/>
                    <a:pt x="453" y="56"/>
                  </a:cubicBezTo>
                  <a:cubicBezTo>
                    <a:pt x="453" y="56"/>
                    <a:pt x="455" y="67"/>
                    <a:pt x="455" y="67"/>
                  </a:cubicBezTo>
                  <a:cubicBezTo>
                    <a:pt x="451" y="73"/>
                    <a:pt x="451" y="73"/>
                    <a:pt x="451" y="73"/>
                  </a:cubicBezTo>
                  <a:cubicBezTo>
                    <a:pt x="452" y="74"/>
                    <a:pt x="452" y="74"/>
                    <a:pt x="452" y="74"/>
                  </a:cubicBezTo>
                  <a:cubicBezTo>
                    <a:pt x="452" y="74"/>
                    <a:pt x="452" y="75"/>
                    <a:pt x="452" y="75"/>
                  </a:cubicBezTo>
                  <a:cubicBezTo>
                    <a:pt x="452" y="76"/>
                    <a:pt x="452" y="77"/>
                    <a:pt x="452" y="77"/>
                  </a:cubicBezTo>
                  <a:cubicBezTo>
                    <a:pt x="452" y="77"/>
                    <a:pt x="452" y="77"/>
                    <a:pt x="452" y="78"/>
                  </a:cubicBezTo>
                  <a:cubicBezTo>
                    <a:pt x="452" y="78"/>
                    <a:pt x="453" y="77"/>
                    <a:pt x="453" y="78"/>
                  </a:cubicBezTo>
                  <a:cubicBezTo>
                    <a:pt x="453" y="78"/>
                    <a:pt x="454" y="78"/>
                    <a:pt x="454" y="79"/>
                  </a:cubicBezTo>
                  <a:cubicBezTo>
                    <a:pt x="453" y="80"/>
                    <a:pt x="453" y="81"/>
                    <a:pt x="453" y="81"/>
                  </a:cubicBezTo>
                  <a:cubicBezTo>
                    <a:pt x="453" y="81"/>
                    <a:pt x="452" y="80"/>
                    <a:pt x="452" y="81"/>
                  </a:cubicBezTo>
                  <a:cubicBezTo>
                    <a:pt x="452" y="81"/>
                    <a:pt x="452" y="82"/>
                    <a:pt x="452" y="82"/>
                  </a:cubicBezTo>
                  <a:cubicBezTo>
                    <a:pt x="452" y="82"/>
                    <a:pt x="452" y="83"/>
                    <a:pt x="452" y="83"/>
                  </a:cubicBezTo>
                  <a:cubicBezTo>
                    <a:pt x="452" y="84"/>
                    <a:pt x="453" y="83"/>
                    <a:pt x="452" y="84"/>
                  </a:cubicBezTo>
                  <a:cubicBezTo>
                    <a:pt x="451" y="85"/>
                    <a:pt x="452" y="85"/>
                    <a:pt x="453" y="86"/>
                  </a:cubicBezTo>
                  <a:cubicBezTo>
                    <a:pt x="453" y="86"/>
                    <a:pt x="452" y="88"/>
                    <a:pt x="452" y="88"/>
                  </a:cubicBezTo>
                  <a:cubicBezTo>
                    <a:pt x="451" y="87"/>
                    <a:pt x="451" y="87"/>
                    <a:pt x="451" y="87"/>
                  </a:cubicBezTo>
                  <a:cubicBezTo>
                    <a:pt x="451" y="87"/>
                    <a:pt x="451" y="88"/>
                    <a:pt x="450" y="88"/>
                  </a:cubicBezTo>
                  <a:cubicBezTo>
                    <a:pt x="449" y="89"/>
                    <a:pt x="448" y="90"/>
                    <a:pt x="448" y="90"/>
                  </a:cubicBezTo>
                  <a:cubicBezTo>
                    <a:pt x="446" y="91"/>
                    <a:pt x="446" y="91"/>
                    <a:pt x="446" y="91"/>
                  </a:cubicBezTo>
                  <a:cubicBezTo>
                    <a:pt x="445" y="91"/>
                    <a:pt x="445" y="91"/>
                    <a:pt x="445" y="91"/>
                  </a:cubicBezTo>
                  <a:cubicBezTo>
                    <a:pt x="445" y="91"/>
                    <a:pt x="444" y="92"/>
                    <a:pt x="444" y="93"/>
                  </a:cubicBezTo>
                  <a:cubicBezTo>
                    <a:pt x="444" y="94"/>
                    <a:pt x="444" y="95"/>
                    <a:pt x="444" y="95"/>
                  </a:cubicBezTo>
                  <a:cubicBezTo>
                    <a:pt x="444" y="96"/>
                    <a:pt x="444" y="95"/>
                    <a:pt x="443" y="97"/>
                  </a:cubicBezTo>
                  <a:cubicBezTo>
                    <a:pt x="442" y="98"/>
                    <a:pt x="442" y="99"/>
                    <a:pt x="442" y="99"/>
                  </a:cubicBezTo>
                  <a:cubicBezTo>
                    <a:pt x="443" y="100"/>
                    <a:pt x="443" y="100"/>
                    <a:pt x="443" y="100"/>
                  </a:cubicBezTo>
                  <a:cubicBezTo>
                    <a:pt x="443" y="100"/>
                    <a:pt x="443" y="100"/>
                    <a:pt x="443" y="100"/>
                  </a:cubicBezTo>
                  <a:cubicBezTo>
                    <a:pt x="443" y="101"/>
                    <a:pt x="443" y="101"/>
                    <a:pt x="444" y="101"/>
                  </a:cubicBezTo>
                  <a:cubicBezTo>
                    <a:pt x="445" y="101"/>
                    <a:pt x="445" y="100"/>
                    <a:pt x="445" y="101"/>
                  </a:cubicBezTo>
                  <a:cubicBezTo>
                    <a:pt x="446" y="103"/>
                    <a:pt x="446" y="104"/>
                    <a:pt x="447" y="103"/>
                  </a:cubicBezTo>
                  <a:cubicBezTo>
                    <a:pt x="447" y="103"/>
                    <a:pt x="447" y="102"/>
                    <a:pt x="447" y="101"/>
                  </a:cubicBezTo>
                  <a:cubicBezTo>
                    <a:pt x="447" y="101"/>
                    <a:pt x="447" y="100"/>
                    <a:pt x="448" y="100"/>
                  </a:cubicBezTo>
                  <a:cubicBezTo>
                    <a:pt x="448" y="100"/>
                    <a:pt x="450" y="100"/>
                    <a:pt x="450" y="100"/>
                  </a:cubicBezTo>
                  <a:cubicBezTo>
                    <a:pt x="449" y="101"/>
                    <a:pt x="449" y="101"/>
                    <a:pt x="449" y="102"/>
                  </a:cubicBezTo>
                  <a:cubicBezTo>
                    <a:pt x="449" y="102"/>
                    <a:pt x="448" y="102"/>
                    <a:pt x="449" y="103"/>
                  </a:cubicBezTo>
                  <a:cubicBezTo>
                    <a:pt x="449" y="103"/>
                    <a:pt x="450" y="104"/>
                    <a:pt x="450" y="104"/>
                  </a:cubicBezTo>
                  <a:cubicBezTo>
                    <a:pt x="449" y="105"/>
                    <a:pt x="450" y="105"/>
                    <a:pt x="448" y="106"/>
                  </a:cubicBezTo>
                  <a:cubicBezTo>
                    <a:pt x="447" y="107"/>
                    <a:pt x="447" y="107"/>
                    <a:pt x="447" y="107"/>
                  </a:cubicBezTo>
                  <a:cubicBezTo>
                    <a:pt x="447" y="108"/>
                    <a:pt x="447" y="108"/>
                    <a:pt x="446" y="108"/>
                  </a:cubicBezTo>
                  <a:cubicBezTo>
                    <a:pt x="445" y="109"/>
                    <a:pt x="444" y="109"/>
                    <a:pt x="445" y="110"/>
                  </a:cubicBezTo>
                  <a:cubicBezTo>
                    <a:pt x="446" y="111"/>
                    <a:pt x="446" y="111"/>
                    <a:pt x="446" y="112"/>
                  </a:cubicBezTo>
                  <a:cubicBezTo>
                    <a:pt x="445" y="112"/>
                    <a:pt x="445" y="112"/>
                    <a:pt x="446" y="113"/>
                  </a:cubicBezTo>
                  <a:cubicBezTo>
                    <a:pt x="446" y="113"/>
                    <a:pt x="446" y="113"/>
                    <a:pt x="446" y="113"/>
                  </a:cubicBezTo>
                  <a:cubicBezTo>
                    <a:pt x="447" y="114"/>
                    <a:pt x="447" y="114"/>
                    <a:pt x="447" y="114"/>
                  </a:cubicBezTo>
                  <a:cubicBezTo>
                    <a:pt x="447" y="114"/>
                    <a:pt x="448" y="113"/>
                    <a:pt x="448" y="113"/>
                  </a:cubicBezTo>
                  <a:cubicBezTo>
                    <a:pt x="449" y="113"/>
                    <a:pt x="451" y="113"/>
                    <a:pt x="451" y="113"/>
                  </a:cubicBezTo>
                  <a:cubicBezTo>
                    <a:pt x="451" y="113"/>
                    <a:pt x="451" y="113"/>
                    <a:pt x="452" y="113"/>
                  </a:cubicBezTo>
                  <a:cubicBezTo>
                    <a:pt x="453" y="113"/>
                    <a:pt x="453" y="113"/>
                    <a:pt x="454" y="114"/>
                  </a:cubicBezTo>
                  <a:cubicBezTo>
                    <a:pt x="454" y="114"/>
                    <a:pt x="456" y="114"/>
                    <a:pt x="456" y="114"/>
                  </a:cubicBezTo>
                  <a:cubicBezTo>
                    <a:pt x="457" y="114"/>
                    <a:pt x="457" y="114"/>
                    <a:pt x="457" y="114"/>
                  </a:cubicBezTo>
                  <a:cubicBezTo>
                    <a:pt x="457" y="114"/>
                    <a:pt x="458" y="113"/>
                    <a:pt x="459" y="114"/>
                  </a:cubicBezTo>
                  <a:cubicBezTo>
                    <a:pt x="459" y="115"/>
                    <a:pt x="459" y="115"/>
                    <a:pt x="460" y="115"/>
                  </a:cubicBezTo>
                  <a:cubicBezTo>
                    <a:pt x="460" y="114"/>
                    <a:pt x="461" y="114"/>
                    <a:pt x="461" y="114"/>
                  </a:cubicBezTo>
                  <a:cubicBezTo>
                    <a:pt x="462" y="114"/>
                    <a:pt x="462" y="113"/>
                    <a:pt x="462" y="114"/>
                  </a:cubicBezTo>
                  <a:cubicBezTo>
                    <a:pt x="463" y="115"/>
                    <a:pt x="464" y="114"/>
                    <a:pt x="464" y="114"/>
                  </a:cubicBezTo>
                  <a:cubicBezTo>
                    <a:pt x="464" y="114"/>
                    <a:pt x="465" y="113"/>
                    <a:pt x="466" y="114"/>
                  </a:cubicBezTo>
                  <a:cubicBezTo>
                    <a:pt x="467" y="114"/>
                    <a:pt x="467" y="113"/>
                    <a:pt x="468" y="114"/>
                  </a:cubicBezTo>
                  <a:cubicBezTo>
                    <a:pt x="469" y="115"/>
                    <a:pt x="469" y="115"/>
                    <a:pt x="469" y="115"/>
                  </a:cubicBezTo>
                  <a:cubicBezTo>
                    <a:pt x="470" y="116"/>
                    <a:pt x="471" y="115"/>
                    <a:pt x="471" y="115"/>
                  </a:cubicBezTo>
                  <a:cubicBezTo>
                    <a:pt x="471" y="115"/>
                    <a:pt x="472" y="115"/>
                    <a:pt x="472" y="115"/>
                  </a:cubicBezTo>
                  <a:cubicBezTo>
                    <a:pt x="473" y="115"/>
                    <a:pt x="473" y="116"/>
                    <a:pt x="474" y="115"/>
                  </a:cubicBezTo>
                  <a:cubicBezTo>
                    <a:pt x="475" y="115"/>
                    <a:pt x="476" y="115"/>
                    <a:pt x="476" y="115"/>
                  </a:cubicBezTo>
                  <a:cubicBezTo>
                    <a:pt x="477" y="115"/>
                    <a:pt x="477" y="115"/>
                    <a:pt x="477" y="115"/>
                  </a:cubicBezTo>
                  <a:cubicBezTo>
                    <a:pt x="477" y="115"/>
                    <a:pt x="477" y="115"/>
                    <a:pt x="477" y="115"/>
                  </a:cubicBezTo>
                  <a:cubicBezTo>
                    <a:pt x="478" y="115"/>
                    <a:pt x="478" y="115"/>
                    <a:pt x="479" y="115"/>
                  </a:cubicBezTo>
                  <a:cubicBezTo>
                    <a:pt x="479" y="116"/>
                    <a:pt x="479" y="116"/>
                    <a:pt x="480" y="115"/>
                  </a:cubicBezTo>
                  <a:cubicBezTo>
                    <a:pt x="480" y="115"/>
                    <a:pt x="481" y="115"/>
                    <a:pt x="481" y="115"/>
                  </a:cubicBezTo>
                  <a:cubicBezTo>
                    <a:pt x="482" y="115"/>
                    <a:pt x="482" y="114"/>
                    <a:pt x="482" y="115"/>
                  </a:cubicBezTo>
                  <a:cubicBezTo>
                    <a:pt x="482" y="117"/>
                    <a:pt x="481" y="118"/>
                    <a:pt x="481" y="118"/>
                  </a:cubicBezTo>
                  <a:cubicBezTo>
                    <a:pt x="481" y="119"/>
                    <a:pt x="481" y="119"/>
                    <a:pt x="482" y="120"/>
                  </a:cubicBezTo>
                  <a:cubicBezTo>
                    <a:pt x="482" y="120"/>
                    <a:pt x="484" y="120"/>
                    <a:pt x="483" y="122"/>
                  </a:cubicBezTo>
                  <a:cubicBezTo>
                    <a:pt x="481" y="123"/>
                    <a:pt x="480" y="124"/>
                    <a:pt x="479" y="125"/>
                  </a:cubicBezTo>
                  <a:cubicBezTo>
                    <a:pt x="479" y="125"/>
                    <a:pt x="478" y="125"/>
                    <a:pt x="478" y="127"/>
                  </a:cubicBezTo>
                  <a:cubicBezTo>
                    <a:pt x="478" y="128"/>
                    <a:pt x="478" y="129"/>
                    <a:pt x="478" y="130"/>
                  </a:cubicBezTo>
                  <a:cubicBezTo>
                    <a:pt x="478" y="132"/>
                    <a:pt x="477" y="132"/>
                    <a:pt x="478" y="133"/>
                  </a:cubicBezTo>
                  <a:cubicBezTo>
                    <a:pt x="479" y="135"/>
                    <a:pt x="487" y="137"/>
                    <a:pt x="487" y="137"/>
                  </a:cubicBezTo>
                  <a:cubicBezTo>
                    <a:pt x="487" y="137"/>
                    <a:pt x="489" y="135"/>
                    <a:pt x="489" y="135"/>
                  </a:cubicBezTo>
                  <a:cubicBezTo>
                    <a:pt x="490" y="135"/>
                    <a:pt x="490" y="135"/>
                    <a:pt x="491" y="136"/>
                  </a:cubicBezTo>
                  <a:cubicBezTo>
                    <a:pt x="492" y="137"/>
                    <a:pt x="494" y="137"/>
                    <a:pt x="494" y="137"/>
                  </a:cubicBezTo>
                  <a:cubicBezTo>
                    <a:pt x="494" y="138"/>
                    <a:pt x="495" y="139"/>
                    <a:pt x="496" y="139"/>
                  </a:cubicBezTo>
                  <a:cubicBezTo>
                    <a:pt x="496" y="140"/>
                    <a:pt x="499" y="139"/>
                    <a:pt x="499" y="139"/>
                  </a:cubicBezTo>
                  <a:cubicBezTo>
                    <a:pt x="500" y="139"/>
                    <a:pt x="500" y="138"/>
                    <a:pt x="501" y="139"/>
                  </a:cubicBezTo>
                  <a:cubicBezTo>
                    <a:pt x="502" y="140"/>
                    <a:pt x="503" y="140"/>
                    <a:pt x="504" y="140"/>
                  </a:cubicBezTo>
                  <a:cubicBezTo>
                    <a:pt x="504" y="140"/>
                    <a:pt x="506" y="140"/>
                    <a:pt x="506" y="140"/>
                  </a:cubicBezTo>
                  <a:cubicBezTo>
                    <a:pt x="507" y="141"/>
                    <a:pt x="510" y="140"/>
                    <a:pt x="510" y="140"/>
                  </a:cubicBezTo>
                  <a:cubicBezTo>
                    <a:pt x="510" y="140"/>
                    <a:pt x="510" y="140"/>
                    <a:pt x="511" y="141"/>
                  </a:cubicBezTo>
                  <a:cubicBezTo>
                    <a:pt x="511" y="141"/>
                    <a:pt x="512" y="142"/>
                    <a:pt x="512" y="142"/>
                  </a:cubicBezTo>
                  <a:cubicBezTo>
                    <a:pt x="512" y="143"/>
                    <a:pt x="512" y="146"/>
                    <a:pt x="513" y="147"/>
                  </a:cubicBezTo>
                  <a:cubicBezTo>
                    <a:pt x="514" y="147"/>
                    <a:pt x="515" y="148"/>
                    <a:pt x="516" y="149"/>
                  </a:cubicBezTo>
                  <a:cubicBezTo>
                    <a:pt x="517" y="150"/>
                    <a:pt x="517" y="150"/>
                    <a:pt x="518" y="151"/>
                  </a:cubicBezTo>
                  <a:cubicBezTo>
                    <a:pt x="518" y="152"/>
                    <a:pt x="519" y="152"/>
                    <a:pt x="520" y="152"/>
                  </a:cubicBezTo>
                  <a:cubicBezTo>
                    <a:pt x="521" y="153"/>
                    <a:pt x="522" y="154"/>
                    <a:pt x="522" y="154"/>
                  </a:cubicBezTo>
                  <a:cubicBezTo>
                    <a:pt x="522" y="155"/>
                    <a:pt x="523" y="155"/>
                    <a:pt x="523" y="155"/>
                  </a:cubicBezTo>
                  <a:cubicBezTo>
                    <a:pt x="524" y="155"/>
                    <a:pt x="528" y="154"/>
                    <a:pt x="528" y="155"/>
                  </a:cubicBezTo>
                  <a:cubicBezTo>
                    <a:pt x="528" y="155"/>
                    <a:pt x="528" y="156"/>
                    <a:pt x="529" y="156"/>
                  </a:cubicBezTo>
                  <a:cubicBezTo>
                    <a:pt x="530" y="156"/>
                    <a:pt x="530" y="156"/>
                    <a:pt x="530" y="157"/>
                  </a:cubicBezTo>
                  <a:cubicBezTo>
                    <a:pt x="531" y="158"/>
                    <a:pt x="531" y="158"/>
                    <a:pt x="531" y="159"/>
                  </a:cubicBezTo>
                  <a:cubicBezTo>
                    <a:pt x="531" y="160"/>
                    <a:pt x="532" y="160"/>
                    <a:pt x="532" y="160"/>
                  </a:cubicBezTo>
                  <a:cubicBezTo>
                    <a:pt x="532" y="160"/>
                    <a:pt x="533" y="160"/>
                    <a:pt x="533" y="161"/>
                  </a:cubicBezTo>
                  <a:cubicBezTo>
                    <a:pt x="532" y="162"/>
                    <a:pt x="532" y="163"/>
                    <a:pt x="532" y="164"/>
                  </a:cubicBezTo>
                  <a:cubicBezTo>
                    <a:pt x="532" y="164"/>
                    <a:pt x="533" y="165"/>
                    <a:pt x="533" y="165"/>
                  </a:cubicBezTo>
                  <a:cubicBezTo>
                    <a:pt x="532" y="166"/>
                    <a:pt x="532" y="166"/>
                    <a:pt x="532" y="166"/>
                  </a:cubicBezTo>
                  <a:cubicBezTo>
                    <a:pt x="533" y="167"/>
                    <a:pt x="533" y="167"/>
                    <a:pt x="533" y="167"/>
                  </a:cubicBezTo>
                  <a:cubicBezTo>
                    <a:pt x="533" y="167"/>
                    <a:pt x="533" y="167"/>
                    <a:pt x="532" y="168"/>
                  </a:cubicBezTo>
                  <a:cubicBezTo>
                    <a:pt x="531" y="168"/>
                    <a:pt x="529" y="168"/>
                    <a:pt x="529" y="168"/>
                  </a:cubicBezTo>
                  <a:cubicBezTo>
                    <a:pt x="529" y="168"/>
                    <a:pt x="527" y="170"/>
                    <a:pt x="527" y="170"/>
                  </a:cubicBezTo>
                  <a:cubicBezTo>
                    <a:pt x="527" y="171"/>
                    <a:pt x="528" y="171"/>
                    <a:pt x="528" y="172"/>
                  </a:cubicBezTo>
                  <a:cubicBezTo>
                    <a:pt x="528" y="173"/>
                    <a:pt x="528" y="174"/>
                    <a:pt x="528" y="174"/>
                  </a:cubicBezTo>
                  <a:cubicBezTo>
                    <a:pt x="530" y="175"/>
                    <a:pt x="530" y="175"/>
                    <a:pt x="530" y="175"/>
                  </a:cubicBezTo>
                  <a:cubicBezTo>
                    <a:pt x="530" y="175"/>
                    <a:pt x="530" y="175"/>
                    <a:pt x="530" y="176"/>
                  </a:cubicBezTo>
                  <a:cubicBezTo>
                    <a:pt x="531" y="176"/>
                    <a:pt x="531" y="175"/>
                    <a:pt x="532" y="176"/>
                  </a:cubicBezTo>
                  <a:cubicBezTo>
                    <a:pt x="533" y="176"/>
                    <a:pt x="533" y="177"/>
                    <a:pt x="533" y="177"/>
                  </a:cubicBezTo>
                  <a:cubicBezTo>
                    <a:pt x="533" y="177"/>
                    <a:pt x="533" y="178"/>
                    <a:pt x="534" y="178"/>
                  </a:cubicBezTo>
                  <a:cubicBezTo>
                    <a:pt x="535" y="178"/>
                    <a:pt x="536" y="177"/>
                    <a:pt x="535" y="179"/>
                  </a:cubicBezTo>
                  <a:cubicBezTo>
                    <a:pt x="535" y="180"/>
                    <a:pt x="535" y="182"/>
                    <a:pt x="536" y="182"/>
                  </a:cubicBezTo>
                  <a:cubicBezTo>
                    <a:pt x="537" y="182"/>
                    <a:pt x="537" y="182"/>
                    <a:pt x="538" y="182"/>
                  </a:cubicBezTo>
                  <a:cubicBezTo>
                    <a:pt x="539" y="183"/>
                    <a:pt x="539" y="183"/>
                    <a:pt x="539" y="183"/>
                  </a:cubicBezTo>
                  <a:cubicBezTo>
                    <a:pt x="540" y="183"/>
                    <a:pt x="540" y="184"/>
                    <a:pt x="540" y="184"/>
                  </a:cubicBezTo>
                  <a:cubicBezTo>
                    <a:pt x="541" y="184"/>
                    <a:pt x="542" y="183"/>
                    <a:pt x="542" y="184"/>
                  </a:cubicBezTo>
                  <a:cubicBezTo>
                    <a:pt x="541" y="186"/>
                    <a:pt x="543" y="186"/>
                    <a:pt x="543" y="186"/>
                  </a:cubicBezTo>
                  <a:cubicBezTo>
                    <a:pt x="545" y="185"/>
                    <a:pt x="545" y="185"/>
                    <a:pt x="545" y="185"/>
                  </a:cubicBezTo>
                  <a:cubicBezTo>
                    <a:pt x="545" y="185"/>
                    <a:pt x="545" y="187"/>
                    <a:pt x="545" y="187"/>
                  </a:cubicBezTo>
                  <a:cubicBezTo>
                    <a:pt x="546" y="187"/>
                    <a:pt x="546" y="186"/>
                    <a:pt x="546" y="187"/>
                  </a:cubicBezTo>
                  <a:cubicBezTo>
                    <a:pt x="547" y="187"/>
                    <a:pt x="547" y="188"/>
                    <a:pt x="547" y="188"/>
                  </a:cubicBezTo>
                  <a:cubicBezTo>
                    <a:pt x="548" y="188"/>
                    <a:pt x="548" y="188"/>
                    <a:pt x="548" y="188"/>
                  </a:cubicBezTo>
                  <a:cubicBezTo>
                    <a:pt x="548" y="188"/>
                    <a:pt x="548" y="189"/>
                    <a:pt x="549" y="189"/>
                  </a:cubicBezTo>
                  <a:cubicBezTo>
                    <a:pt x="550" y="189"/>
                    <a:pt x="551" y="188"/>
                    <a:pt x="551" y="189"/>
                  </a:cubicBezTo>
                  <a:cubicBezTo>
                    <a:pt x="552" y="189"/>
                    <a:pt x="552" y="189"/>
                    <a:pt x="552" y="190"/>
                  </a:cubicBezTo>
                  <a:cubicBezTo>
                    <a:pt x="553" y="190"/>
                    <a:pt x="554" y="190"/>
                    <a:pt x="554" y="190"/>
                  </a:cubicBezTo>
                  <a:cubicBezTo>
                    <a:pt x="554" y="191"/>
                    <a:pt x="554" y="191"/>
                    <a:pt x="555" y="191"/>
                  </a:cubicBezTo>
                  <a:cubicBezTo>
                    <a:pt x="556" y="191"/>
                    <a:pt x="558" y="190"/>
                    <a:pt x="557" y="191"/>
                  </a:cubicBezTo>
                  <a:cubicBezTo>
                    <a:pt x="557" y="192"/>
                    <a:pt x="557" y="192"/>
                    <a:pt x="557" y="192"/>
                  </a:cubicBezTo>
                  <a:cubicBezTo>
                    <a:pt x="558" y="192"/>
                    <a:pt x="559" y="192"/>
                    <a:pt x="559" y="192"/>
                  </a:cubicBezTo>
                  <a:cubicBezTo>
                    <a:pt x="559" y="193"/>
                    <a:pt x="558" y="193"/>
                    <a:pt x="559" y="194"/>
                  </a:cubicBezTo>
                  <a:cubicBezTo>
                    <a:pt x="560" y="194"/>
                    <a:pt x="560" y="194"/>
                    <a:pt x="561" y="194"/>
                  </a:cubicBezTo>
                  <a:cubicBezTo>
                    <a:pt x="561" y="195"/>
                    <a:pt x="561" y="194"/>
                    <a:pt x="562" y="195"/>
                  </a:cubicBezTo>
                  <a:cubicBezTo>
                    <a:pt x="562" y="195"/>
                    <a:pt x="563" y="195"/>
                    <a:pt x="563" y="196"/>
                  </a:cubicBezTo>
                  <a:cubicBezTo>
                    <a:pt x="563" y="196"/>
                    <a:pt x="565" y="196"/>
                    <a:pt x="565" y="196"/>
                  </a:cubicBezTo>
                  <a:cubicBezTo>
                    <a:pt x="565" y="196"/>
                    <a:pt x="565" y="196"/>
                    <a:pt x="565" y="197"/>
                  </a:cubicBezTo>
                  <a:cubicBezTo>
                    <a:pt x="565" y="197"/>
                    <a:pt x="567" y="198"/>
                    <a:pt x="567" y="198"/>
                  </a:cubicBezTo>
                  <a:cubicBezTo>
                    <a:pt x="567" y="198"/>
                    <a:pt x="566" y="198"/>
                    <a:pt x="567" y="198"/>
                  </a:cubicBezTo>
                  <a:cubicBezTo>
                    <a:pt x="568" y="199"/>
                    <a:pt x="569" y="199"/>
                    <a:pt x="569" y="199"/>
                  </a:cubicBezTo>
                  <a:cubicBezTo>
                    <a:pt x="569" y="199"/>
                    <a:pt x="569" y="200"/>
                    <a:pt x="569" y="201"/>
                  </a:cubicBezTo>
                  <a:cubicBezTo>
                    <a:pt x="569" y="201"/>
                    <a:pt x="569" y="202"/>
                    <a:pt x="569" y="202"/>
                  </a:cubicBezTo>
                  <a:cubicBezTo>
                    <a:pt x="569" y="202"/>
                    <a:pt x="571" y="202"/>
                    <a:pt x="571" y="203"/>
                  </a:cubicBezTo>
                  <a:cubicBezTo>
                    <a:pt x="571" y="203"/>
                    <a:pt x="570" y="204"/>
                    <a:pt x="570" y="204"/>
                  </a:cubicBezTo>
                  <a:cubicBezTo>
                    <a:pt x="572" y="204"/>
                    <a:pt x="572" y="204"/>
                    <a:pt x="572" y="204"/>
                  </a:cubicBezTo>
                  <a:cubicBezTo>
                    <a:pt x="572" y="204"/>
                    <a:pt x="572" y="205"/>
                    <a:pt x="572" y="206"/>
                  </a:cubicBezTo>
                  <a:cubicBezTo>
                    <a:pt x="572" y="206"/>
                    <a:pt x="571" y="208"/>
                    <a:pt x="572" y="208"/>
                  </a:cubicBezTo>
                  <a:cubicBezTo>
                    <a:pt x="573" y="208"/>
                    <a:pt x="574" y="208"/>
                    <a:pt x="575" y="208"/>
                  </a:cubicBezTo>
                  <a:cubicBezTo>
                    <a:pt x="576" y="208"/>
                    <a:pt x="577" y="207"/>
                    <a:pt x="577" y="208"/>
                  </a:cubicBezTo>
                  <a:cubicBezTo>
                    <a:pt x="576" y="209"/>
                    <a:pt x="575" y="209"/>
                    <a:pt x="576" y="210"/>
                  </a:cubicBezTo>
                  <a:cubicBezTo>
                    <a:pt x="577" y="210"/>
                    <a:pt x="577" y="210"/>
                    <a:pt x="578" y="210"/>
                  </a:cubicBezTo>
                  <a:cubicBezTo>
                    <a:pt x="578" y="211"/>
                    <a:pt x="578" y="212"/>
                    <a:pt x="579" y="212"/>
                  </a:cubicBezTo>
                  <a:cubicBezTo>
                    <a:pt x="579" y="212"/>
                    <a:pt x="579" y="212"/>
                    <a:pt x="579" y="212"/>
                  </a:cubicBezTo>
                  <a:cubicBezTo>
                    <a:pt x="580" y="212"/>
                    <a:pt x="580" y="212"/>
                    <a:pt x="581" y="213"/>
                  </a:cubicBezTo>
                  <a:cubicBezTo>
                    <a:pt x="581" y="213"/>
                    <a:pt x="581" y="214"/>
                    <a:pt x="582" y="214"/>
                  </a:cubicBezTo>
                  <a:cubicBezTo>
                    <a:pt x="583" y="214"/>
                    <a:pt x="586" y="214"/>
                    <a:pt x="586" y="215"/>
                  </a:cubicBezTo>
                  <a:cubicBezTo>
                    <a:pt x="586" y="215"/>
                    <a:pt x="587" y="216"/>
                    <a:pt x="587" y="216"/>
                  </a:cubicBezTo>
                  <a:cubicBezTo>
                    <a:pt x="587" y="216"/>
                    <a:pt x="587" y="217"/>
                    <a:pt x="587" y="218"/>
                  </a:cubicBezTo>
                  <a:cubicBezTo>
                    <a:pt x="587" y="218"/>
                    <a:pt x="586" y="219"/>
                    <a:pt x="586" y="219"/>
                  </a:cubicBezTo>
                  <a:cubicBezTo>
                    <a:pt x="586" y="219"/>
                    <a:pt x="585" y="219"/>
                    <a:pt x="585" y="220"/>
                  </a:cubicBezTo>
                  <a:cubicBezTo>
                    <a:pt x="584" y="220"/>
                    <a:pt x="584" y="220"/>
                    <a:pt x="585" y="221"/>
                  </a:cubicBezTo>
                  <a:cubicBezTo>
                    <a:pt x="585" y="221"/>
                    <a:pt x="584" y="222"/>
                    <a:pt x="584" y="222"/>
                  </a:cubicBezTo>
                  <a:cubicBezTo>
                    <a:pt x="584" y="222"/>
                    <a:pt x="583" y="223"/>
                    <a:pt x="583" y="223"/>
                  </a:cubicBezTo>
                  <a:cubicBezTo>
                    <a:pt x="583" y="224"/>
                    <a:pt x="583" y="224"/>
                    <a:pt x="583" y="224"/>
                  </a:cubicBezTo>
                  <a:cubicBezTo>
                    <a:pt x="583" y="225"/>
                    <a:pt x="582" y="224"/>
                    <a:pt x="582" y="225"/>
                  </a:cubicBezTo>
                  <a:cubicBezTo>
                    <a:pt x="582" y="225"/>
                    <a:pt x="582" y="225"/>
                    <a:pt x="582" y="226"/>
                  </a:cubicBezTo>
                  <a:cubicBezTo>
                    <a:pt x="583" y="226"/>
                    <a:pt x="583" y="226"/>
                    <a:pt x="583" y="227"/>
                  </a:cubicBezTo>
                  <a:cubicBezTo>
                    <a:pt x="582" y="228"/>
                    <a:pt x="581" y="227"/>
                    <a:pt x="582" y="228"/>
                  </a:cubicBezTo>
                  <a:cubicBezTo>
                    <a:pt x="583" y="230"/>
                    <a:pt x="583" y="230"/>
                    <a:pt x="584" y="230"/>
                  </a:cubicBezTo>
                  <a:cubicBezTo>
                    <a:pt x="584" y="230"/>
                    <a:pt x="585" y="232"/>
                    <a:pt x="585" y="232"/>
                  </a:cubicBezTo>
                  <a:cubicBezTo>
                    <a:pt x="585" y="232"/>
                    <a:pt x="585" y="233"/>
                    <a:pt x="587" y="233"/>
                  </a:cubicBezTo>
                  <a:cubicBezTo>
                    <a:pt x="589" y="233"/>
                    <a:pt x="589" y="232"/>
                    <a:pt x="589" y="234"/>
                  </a:cubicBezTo>
                  <a:cubicBezTo>
                    <a:pt x="590" y="235"/>
                    <a:pt x="590" y="235"/>
                    <a:pt x="590" y="236"/>
                  </a:cubicBezTo>
                  <a:cubicBezTo>
                    <a:pt x="590" y="236"/>
                    <a:pt x="590" y="238"/>
                    <a:pt x="591" y="238"/>
                  </a:cubicBezTo>
                  <a:cubicBezTo>
                    <a:pt x="592" y="238"/>
                    <a:pt x="593" y="238"/>
                    <a:pt x="593" y="238"/>
                  </a:cubicBezTo>
                  <a:cubicBezTo>
                    <a:pt x="593" y="238"/>
                    <a:pt x="594" y="238"/>
                    <a:pt x="594" y="239"/>
                  </a:cubicBezTo>
                  <a:cubicBezTo>
                    <a:pt x="593" y="240"/>
                    <a:pt x="593" y="240"/>
                    <a:pt x="593" y="241"/>
                  </a:cubicBezTo>
                  <a:cubicBezTo>
                    <a:pt x="592" y="241"/>
                    <a:pt x="591" y="241"/>
                    <a:pt x="591" y="242"/>
                  </a:cubicBezTo>
                  <a:cubicBezTo>
                    <a:pt x="590" y="242"/>
                    <a:pt x="589" y="242"/>
                    <a:pt x="589" y="243"/>
                  </a:cubicBezTo>
                  <a:cubicBezTo>
                    <a:pt x="589" y="244"/>
                    <a:pt x="589" y="244"/>
                    <a:pt x="590" y="244"/>
                  </a:cubicBezTo>
                  <a:cubicBezTo>
                    <a:pt x="592" y="243"/>
                    <a:pt x="592" y="243"/>
                    <a:pt x="592" y="243"/>
                  </a:cubicBezTo>
                  <a:cubicBezTo>
                    <a:pt x="592" y="243"/>
                    <a:pt x="593" y="243"/>
                    <a:pt x="593" y="244"/>
                  </a:cubicBezTo>
                  <a:cubicBezTo>
                    <a:pt x="593" y="244"/>
                    <a:pt x="595" y="245"/>
                    <a:pt x="595" y="246"/>
                  </a:cubicBezTo>
                  <a:cubicBezTo>
                    <a:pt x="595" y="247"/>
                    <a:pt x="594" y="247"/>
                    <a:pt x="596" y="247"/>
                  </a:cubicBezTo>
                  <a:cubicBezTo>
                    <a:pt x="598" y="247"/>
                    <a:pt x="598" y="247"/>
                    <a:pt x="599" y="247"/>
                  </a:cubicBezTo>
                  <a:cubicBezTo>
                    <a:pt x="599" y="248"/>
                    <a:pt x="599" y="248"/>
                    <a:pt x="600" y="248"/>
                  </a:cubicBezTo>
                  <a:cubicBezTo>
                    <a:pt x="601" y="248"/>
                    <a:pt x="602" y="247"/>
                    <a:pt x="603" y="247"/>
                  </a:cubicBezTo>
                  <a:cubicBezTo>
                    <a:pt x="603" y="247"/>
                    <a:pt x="602" y="248"/>
                    <a:pt x="604" y="248"/>
                  </a:cubicBezTo>
                  <a:cubicBezTo>
                    <a:pt x="606" y="248"/>
                    <a:pt x="606" y="248"/>
                    <a:pt x="606" y="249"/>
                  </a:cubicBezTo>
                  <a:cubicBezTo>
                    <a:pt x="607" y="249"/>
                    <a:pt x="607" y="249"/>
                    <a:pt x="607" y="249"/>
                  </a:cubicBezTo>
                  <a:cubicBezTo>
                    <a:pt x="607" y="250"/>
                    <a:pt x="607" y="250"/>
                    <a:pt x="607" y="250"/>
                  </a:cubicBezTo>
                  <a:cubicBezTo>
                    <a:pt x="607" y="250"/>
                    <a:pt x="608" y="252"/>
                    <a:pt x="608" y="252"/>
                  </a:cubicBezTo>
                  <a:cubicBezTo>
                    <a:pt x="608" y="253"/>
                    <a:pt x="609" y="253"/>
                    <a:pt x="609" y="253"/>
                  </a:cubicBezTo>
                  <a:cubicBezTo>
                    <a:pt x="609" y="253"/>
                    <a:pt x="610" y="253"/>
                    <a:pt x="611" y="253"/>
                  </a:cubicBezTo>
                  <a:cubicBezTo>
                    <a:pt x="612" y="254"/>
                    <a:pt x="613" y="254"/>
                    <a:pt x="614" y="255"/>
                  </a:cubicBezTo>
                  <a:cubicBezTo>
                    <a:pt x="614" y="255"/>
                    <a:pt x="614" y="255"/>
                    <a:pt x="615" y="255"/>
                  </a:cubicBezTo>
                  <a:cubicBezTo>
                    <a:pt x="616" y="255"/>
                    <a:pt x="617" y="254"/>
                    <a:pt x="617" y="255"/>
                  </a:cubicBezTo>
                  <a:cubicBezTo>
                    <a:pt x="617" y="256"/>
                    <a:pt x="617" y="256"/>
                    <a:pt x="617" y="257"/>
                  </a:cubicBezTo>
                  <a:cubicBezTo>
                    <a:pt x="618" y="258"/>
                    <a:pt x="618" y="258"/>
                    <a:pt x="619" y="258"/>
                  </a:cubicBezTo>
                  <a:cubicBezTo>
                    <a:pt x="620" y="258"/>
                    <a:pt x="620" y="258"/>
                    <a:pt x="620" y="258"/>
                  </a:cubicBezTo>
                  <a:cubicBezTo>
                    <a:pt x="620" y="259"/>
                    <a:pt x="620" y="258"/>
                    <a:pt x="621" y="258"/>
                  </a:cubicBezTo>
                  <a:cubicBezTo>
                    <a:pt x="622" y="258"/>
                    <a:pt x="622" y="259"/>
                    <a:pt x="623" y="259"/>
                  </a:cubicBezTo>
                  <a:cubicBezTo>
                    <a:pt x="624" y="259"/>
                    <a:pt x="625" y="259"/>
                    <a:pt x="625" y="260"/>
                  </a:cubicBezTo>
                  <a:cubicBezTo>
                    <a:pt x="625" y="260"/>
                    <a:pt x="624" y="261"/>
                    <a:pt x="623" y="261"/>
                  </a:cubicBezTo>
                  <a:cubicBezTo>
                    <a:pt x="623" y="261"/>
                    <a:pt x="622" y="261"/>
                    <a:pt x="624" y="261"/>
                  </a:cubicBezTo>
                  <a:cubicBezTo>
                    <a:pt x="625" y="262"/>
                    <a:pt x="625" y="261"/>
                    <a:pt x="626" y="262"/>
                  </a:cubicBezTo>
                  <a:cubicBezTo>
                    <a:pt x="626" y="263"/>
                    <a:pt x="627" y="262"/>
                    <a:pt x="627" y="263"/>
                  </a:cubicBezTo>
                  <a:cubicBezTo>
                    <a:pt x="627" y="264"/>
                    <a:pt x="626" y="264"/>
                    <a:pt x="627" y="264"/>
                  </a:cubicBezTo>
                  <a:cubicBezTo>
                    <a:pt x="627" y="265"/>
                    <a:pt x="628" y="265"/>
                    <a:pt x="628" y="266"/>
                  </a:cubicBezTo>
                  <a:cubicBezTo>
                    <a:pt x="628" y="266"/>
                    <a:pt x="627" y="266"/>
                    <a:pt x="627" y="267"/>
                  </a:cubicBezTo>
                  <a:cubicBezTo>
                    <a:pt x="627" y="268"/>
                    <a:pt x="628" y="267"/>
                    <a:pt x="628" y="268"/>
                  </a:cubicBezTo>
                  <a:cubicBezTo>
                    <a:pt x="629" y="268"/>
                    <a:pt x="629" y="267"/>
                    <a:pt x="629" y="268"/>
                  </a:cubicBezTo>
                  <a:cubicBezTo>
                    <a:pt x="630" y="268"/>
                    <a:pt x="630" y="269"/>
                    <a:pt x="630" y="269"/>
                  </a:cubicBezTo>
                  <a:cubicBezTo>
                    <a:pt x="629" y="270"/>
                    <a:pt x="629" y="271"/>
                    <a:pt x="629" y="273"/>
                  </a:cubicBezTo>
                  <a:cubicBezTo>
                    <a:pt x="629" y="274"/>
                    <a:pt x="629" y="275"/>
                    <a:pt x="629" y="275"/>
                  </a:cubicBezTo>
                  <a:cubicBezTo>
                    <a:pt x="628" y="276"/>
                    <a:pt x="628" y="276"/>
                    <a:pt x="628" y="277"/>
                  </a:cubicBezTo>
                  <a:cubicBezTo>
                    <a:pt x="628" y="277"/>
                    <a:pt x="628" y="278"/>
                    <a:pt x="628" y="278"/>
                  </a:cubicBezTo>
                  <a:cubicBezTo>
                    <a:pt x="629" y="279"/>
                    <a:pt x="629" y="280"/>
                    <a:pt x="629" y="280"/>
                  </a:cubicBezTo>
                  <a:cubicBezTo>
                    <a:pt x="628" y="281"/>
                    <a:pt x="628" y="281"/>
                    <a:pt x="629" y="281"/>
                  </a:cubicBezTo>
                  <a:cubicBezTo>
                    <a:pt x="629" y="282"/>
                    <a:pt x="629" y="282"/>
                    <a:pt x="630" y="283"/>
                  </a:cubicBezTo>
                  <a:cubicBezTo>
                    <a:pt x="630" y="284"/>
                    <a:pt x="630" y="284"/>
                    <a:pt x="630" y="285"/>
                  </a:cubicBezTo>
                  <a:cubicBezTo>
                    <a:pt x="630" y="285"/>
                    <a:pt x="631" y="285"/>
                    <a:pt x="631" y="285"/>
                  </a:cubicBezTo>
                  <a:cubicBezTo>
                    <a:pt x="631" y="286"/>
                    <a:pt x="631" y="285"/>
                    <a:pt x="632" y="286"/>
                  </a:cubicBezTo>
                  <a:cubicBezTo>
                    <a:pt x="633" y="287"/>
                    <a:pt x="633" y="288"/>
                    <a:pt x="634" y="288"/>
                  </a:cubicBezTo>
                  <a:cubicBezTo>
                    <a:pt x="635" y="289"/>
                    <a:pt x="635" y="289"/>
                    <a:pt x="636" y="289"/>
                  </a:cubicBezTo>
                  <a:cubicBezTo>
                    <a:pt x="636" y="290"/>
                    <a:pt x="636" y="290"/>
                    <a:pt x="636" y="291"/>
                  </a:cubicBezTo>
                  <a:cubicBezTo>
                    <a:pt x="637" y="291"/>
                    <a:pt x="636" y="291"/>
                    <a:pt x="637" y="292"/>
                  </a:cubicBezTo>
                  <a:cubicBezTo>
                    <a:pt x="638" y="293"/>
                    <a:pt x="638" y="292"/>
                    <a:pt x="639" y="293"/>
                  </a:cubicBezTo>
                  <a:cubicBezTo>
                    <a:pt x="639" y="294"/>
                    <a:pt x="638" y="295"/>
                    <a:pt x="638" y="295"/>
                  </a:cubicBezTo>
                  <a:cubicBezTo>
                    <a:pt x="638" y="296"/>
                    <a:pt x="638" y="296"/>
                    <a:pt x="638" y="296"/>
                  </a:cubicBezTo>
                  <a:cubicBezTo>
                    <a:pt x="637" y="295"/>
                    <a:pt x="637" y="295"/>
                    <a:pt x="637" y="295"/>
                  </a:cubicBezTo>
                  <a:cubicBezTo>
                    <a:pt x="637" y="295"/>
                    <a:pt x="638" y="294"/>
                    <a:pt x="637" y="294"/>
                  </a:cubicBezTo>
                  <a:cubicBezTo>
                    <a:pt x="637" y="294"/>
                    <a:pt x="637" y="293"/>
                    <a:pt x="636" y="293"/>
                  </a:cubicBezTo>
                  <a:cubicBezTo>
                    <a:pt x="635" y="293"/>
                    <a:pt x="634" y="293"/>
                    <a:pt x="634" y="292"/>
                  </a:cubicBezTo>
                  <a:cubicBezTo>
                    <a:pt x="633" y="292"/>
                    <a:pt x="633" y="291"/>
                    <a:pt x="632" y="291"/>
                  </a:cubicBezTo>
                  <a:cubicBezTo>
                    <a:pt x="631" y="291"/>
                    <a:pt x="631" y="291"/>
                    <a:pt x="630" y="291"/>
                  </a:cubicBezTo>
                  <a:cubicBezTo>
                    <a:pt x="629" y="291"/>
                    <a:pt x="628" y="290"/>
                    <a:pt x="628" y="290"/>
                  </a:cubicBezTo>
                  <a:cubicBezTo>
                    <a:pt x="628" y="290"/>
                    <a:pt x="628" y="290"/>
                    <a:pt x="627" y="290"/>
                  </a:cubicBezTo>
                  <a:cubicBezTo>
                    <a:pt x="627" y="290"/>
                    <a:pt x="627" y="290"/>
                    <a:pt x="626" y="289"/>
                  </a:cubicBezTo>
                  <a:cubicBezTo>
                    <a:pt x="625" y="288"/>
                    <a:pt x="625" y="288"/>
                    <a:pt x="624" y="287"/>
                  </a:cubicBezTo>
                  <a:cubicBezTo>
                    <a:pt x="622" y="287"/>
                    <a:pt x="622" y="286"/>
                    <a:pt x="621" y="287"/>
                  </a:cubicBezTo>
                  <a:cubicBezTo>
                    <a:pt x="620" y="287"/>
                    <a:pt x="618" y="287"/>
                    <a:pt x="618" y="287"/>
                  </a:cubicBezTo>
                  <a:cubicBezTo>
                    <a:pt x="617" y="287"/>
                    <a:pt x="616" y="288"/>
                    <a:pt x="616" y="288"/>
                  </a:cubicBezTo>
                  <a:cubicBezTo>
                    <a:pt x="616" y="288"/>
                    <a:pt x="616" y="288"/>
                    <a:pt x="615" y="288"/>
                  </a:cubicBezTo>
                  <a:cubicBezTo>
                    <a:pt x="615" y="289"/>
                    <a:pt x="614" y="289"/>
                    <a:pt x="613" y="289"/>
                  </a:cubicBezTo>
                  <a:cubicBezTo>
                    <a:pt x="613" y="290"/>
                    <a:pt x="612" y="290"/>
                    <a:pt x="612" y="290"/>
                  </a:cubicBezTo>
                  <a:cubicBezTo>
                    <a:pt x="611" y="291"/>
                    <a:pt x="612" y="291"/>
                    <a:pt x="612" y="292"/>
                  </a:cubicBezTo>
                  <a:cubicBezTo>
                    <a:pt x="612" y="293"/>
                    <a:pt x="612" y="292"/>
                    <a:pt x="611" y="293"/>
                  </a:cubicBezTo>
                  <a:cubicBezTo>
                    <a:pt x="611" y="293"/>
                    <a:pt x="611" y="293"/>
                    <a:pt x="611" y="294"/>
                  </a:cubicBezTo>
                  <a:cubicBezTo>
                    <a:pt x="611" y="294"/>
                    <a:pt x="610" y="294"/>
                    <a:pt x="610" y="294"/>
                  </a:cubicBezTo>
                  <a:cubicBezTo>
                    <a:pt x="610" y="294"/>
                    <a:pt x="611" y="294"/>
                    <a:pt x="610" y="295"/>
                  </a:cubicBezTo>
                  <a:cubicBezTo>
                    <a:pt x="610" y="295"/>
                    <a:pt x="610" y="296"/>
                    <a:pt x="609" y="295"/>
                  </a:cubicBezTo>
                  <a:cubicBezTo>
                    <a:pt x="609" y="295"/>
                    <a:pt x="609" y="294"/>
                    <a:pt x="608" y="294"/>
                  </a:cubicBezTo>
                  <a:cubicBezTo>
                    <a:pt x="607" y="294"/>
                    <a:pt x="608" y="295"/>
                    <a:pt x="607" y="295"/>
                  </a:cubicBezTo>
                  <a:cubicBezTo>
                    <a:pt x="606" y="295"/>
                    <a:pt x="607" y="294"/>
                    <a:pt x="606" y="294"/>
                  </a:cubicBezTo>
                  <a:cubicBezTo>
                    <a:pt x="605" y="294"/>
                    <a:pt x="605" y="294"/>
                    <a:pt x="605" y="293"/>
                  </a:cubicBezTo>
                  <a:cubicBezTo>
                    <a:pt x="604" y="293"/>
                    <a:pt x="604" y="292"/>
                    <a:pt x="604" y="292"/>
                  </a:cubicBezTo>
                  <a:cubicBezTo>
                    <a:pt x="604" y="292"/>
                    <a:pt x="605" y="292"/>
                    <a:pt x="604" y="292"/>
                  </a:cubicBezTo>
                  <a:cubicBezTo>
                    <a:pt x="603" y="293"/>
                    <a:pt x="602" y="292"/>
                    <a:pt x="602" y="292"/>
                  </a:cubicBezTo>
                  <a:cubicBezTo>
                    <a:pt x="602" y="292"/>
                    <a:pt x="602" y="292"/>
                    <a:pt x="601" y="292"/>
                  </a:cubicBezTo>
                  <a:cubicBezTo>
                    <a:pt x="601" y="293"/>
                    <a:pt x="601" y="292"/>
                    <a:pt x="600" y="292"/>
                  </a:cubicBezTo>
                  <a:cubicBezTo>
                    <a:pt x="599" y="293"/>
                    <a:pt x="600" y="294"/>
                    <a:pt x="599" y="293"/>
                  </a:cubicBezTo>
                  <a:cubicBezTo>
                    <a:pt x="598" y="292"/>
                    <a:pt x="598" y="291"/>
                    <a:pt x="598" y="292"/>
                  </a:cubicBezTo>
                  <a:cubicBezTo>
                    <a:pt x="598" y="293"/>
                    <a:pt x="599" y="293"/>
                    <a:pt x="598" y="293"/>
                  </a:cubicBezTo>
                  <a:cubicBezTo>
                    <a:pt x="597" y="293"/>
                    <a:pt x="597" y="293"/>
                    <a:pt x="597" y="293"/>
                  </a:cubicBezTo>
                  <a:cubicBezTo>
                    <a:pt x="596" y="293"/>
                    <a:pt x="597" y="294"/>
                    <a:pt x="596" y="294"/>
                  </a:cubicBezTo>
                  <a:cubicBezTo>
                    <a:pt x="596" y="294"/>
                    <a:pt x="596" y="292"/>
                    <a:pt x="596" y="293"/>
                  </a:cubicBezTo>
                  <a:cubicBezTo>
                    <a:pt x="595" y="293"/>
                    <a:pt x="595" y="294"/>
                    <a:pt x="595" y="294"/>
                  </a:cubicBezTo>
                  <a:cubicBezTo>
                    <a:pt x="595" y="294"/>
                    <a:pt x="594" y="293"/>
                    <a:pt x="594" y="293"/>
                  </a:cubicBezTo>
                  <a:cubicBezTo>
                    <a:pt x="594" y="295"/>
                    <a:pt x="594" y="295"/>
                    <a:pt x="594" y="295"/>
                  </a:cubicBezTo>
                  <a:cubicBezTo>
                    <a:pt x="594" y="295"/>
                    <a:pt x="593" y="294"/>
                    <a:pt x="593" y="294"/>
                  </a:cubicBezTo>
                  <a:cubicBezTo>
                    <a:pt x="593" y="294"/>
                    <a:pt x="594" y="295"/>
                    <a:pt x="593" y="295"/>
                  </a:cubicBezTo>
                  <a:cubicBezTo>
                    <a:pt x="593" y="295"/>
                    <a:pt x="592" y="294"/>
                    <a:pt x="592" y="294"/>
                  </a:cubicBezTo>
                  <a:cubicBezTo>
                    <a:pt x="591" y="295"/>
                    <a:pt x="591" y="295"/>
                    <a:pt x="591" y="295"/>
                  </a:cubicBezTo>
                  <a:cubicBezTo>
                    <a:pt x="591" y="295"/>
                    <a:pt x="591" y="293"/>
                    <a:pt x="591" y="293"/>
                  </a:cubicBezTo>
                  <a:cubicBezTo>
                    <a:pt x="590" y="294"/>
                    <a:pt x="589" y="294"/>
                    <a:pt x="589" y="294"/>
                  </a:cubicBezTo>
                  <a:cubicBezTo>
                    <a:pt x="589" y="293"/>
                    <a:pt x="589" y="293"/>
                    <a:pt x="589" y="293"/>
                  </a:cubicBezTo>
                  <a:cubicBezTo>
                    <a:pt x="587" y="293"/>
                    <a:pt x="587" y="293"/>
                    <a:pt x="587" y="293"/>
                  </a:cubicBezTo>
                  <a:cubicBezTo>
                    <a:pt x="588" y="292"/>
                    <a:pt x="588" y="292"/>
                    <a:pt x="588" y="292"/>
                  </a:cubicBezTo>
                  <a:cubicBezTo>
                    <a:pt x="588" y="292"/>
                    <a:pt x="587" y="292"/>
                    <a:pt x="587" y="291"/>
                  </a:cubicBezTo>
                  <a:cubicBezTo>
                    <a:pt x="587" y="291"/>
                    <a:pt x="587" y="290"/>
                    <a:pt x="587" y="290"/>
                  </a:cubicBezTo>
                  <a:cubicBezTo>
                    <a:pt x="586" y="290"/>
                    <a:pt x="586" y="291"/>
                    <a:pt x="586" y="290"/>
                  </a:cubicBezTo>
                  <a:cubicBezTo>
                    <a:pt x="586" y="290"/>
                    <a:pt x="587" y="289"/>
                    <a:pt x="585" y="289"/>
                  </a:cubicBezTo>
                  <a:cubicBezTo>
                    <a:pt x="584" y="290"/>
                    <a:pt x="584" y="290"/>
                    <a:pt x="584" y="290"/>
                  </a:cubicBezTo>
                  <a:cubicBezTo>
                    <a:pt x="584" y="290"/>
                    <a:pt x="584" y="289"/>
                    <a:pt x="583" y="289"/>
                  </a:cubicBezTo>
                  <a:cubicBezTo>
                    <a:pt x="582" y="290"/>
                    <a:pt x="582" y="289"/>
                    <a:pt x="582" y="289"/>
                  </a:cubicBezTo>
                  <a:cubicBezTo>
                    <a:pt x="581" y="289"/>
                    <a:pt x="581" y="289"/>
                    <a:pt x="581" y="289"/>
                  </a:cubicBezTo>
                  <a:cubicBezTo>
                    <a:pt x="579" y="288"/>
                    <a:pt x="579" y="288"/>
                    <a:pt x="579" y="288"/>
                  </a:cubicBezTo>
                  <a:cubicBezTo>
                    <a:pt x="579" y="288"/>
                    <a:pt x="580" y="287"/>
                    <a:pt x="579" y="287"/>
                  </a:cubicBezTo>
                  <a:cubicBezTo>
                    <a:pt x="579" y="288"/>
                    <a:pt x="579" y="288"/>
                    <a:pt x="579" y="288"/>
                  </a:cubicBezTo>
                  <a:cubicBezTo>
                    <a:pt x="579" y="288"/>
                    <a:pt x="579" y="287"/>
                    <a:pt x="578" y="287"/>
                  </a:cubicBezTo>
                  <a:cubicBezTo>
                    <a:pt x="578" y="287"/>
                    <a:pt x="577" y="288"/>
                    <a:pt x="577" y="287"/>
                  </a:cubicBezTo>
                  <a:cubicBezTo>
                    <a:pt x="577" y="287"/>
                    <a:pt x="577" y="286"/>
                    <a:pt x="577" y="286"/>
                  </a:cubicBezTo>
                  <a:cubicBezTo>
                    <a:pt x="577" y="286"/>
                    <a:pt x="575" y="286"/>
                    <a:pt x="575" y="286"/>
                  </a:cubicBezTo>
                  <a:cubicBezTo>
                    <a:pt x="576" y="286"/>
                    <a:pt x="577" y="285"/>
                    <a:pt x="575" y="285"/>
                  </a:cubicBezTo>
                  <a:cubicBezTo>
                    <a:pt x="574" y="286"/>
                    <a:pt x="574" y="284"/>
                    <a:pt x="574" y="284"/>
                  </a:cubicBezTo>
                  <a:cubicBezTo>
                    <a:pt x="574" y="284"/>
                    <a:pt x="573" y="284"/>
                    <a:pt x="573" y="285"/>
                  </a:cubicBezTo>
                  <a:cubicBezTo>
                    <a:pt x="573" y="285"/>
                    <a:pt x="573" y="285"/>
                    <a:pt x="573" y="285"/>
                  </a:cubicBezTo>
                  <a:cubicBezTo>
                    <a:pt x="571" y="285"/>
                    <a:pt x="571" y="285"/>
                    <a:pt x="571" y="285"/>
                  </a:cubicBezTo>
                  <a:cubicBezTo>
                    <a:pt x="571" y="285"/>
                    <a:pt x="572" y="286"/>
                    <a:pt x="572" y="286"/>
                  </a:cubicBezTo>
                  <a:cubicBezTo>
                    <a:pt x="571" y="286"/>
                    <a:pt x="570" y="286"/>
                    <a:pt x="570" y="286"/>
                  </a:cubicBezTo>
                  <a:cubicBezTo>
                    <a:pt x="571" y="287"/>
                    <a:pt x="571" y="287"/>
                    <a:pt x="570" y="287"/>
                  </a:cubicBezTo>
                  <a:cubicBezTo>
                    <a:pt x="570" y="287"/>
                    <a:pt x="569" y="287"/>
                    <a:pt x="569" y="287"/>
                  </a:cubicBezTo>
                  <a:cubicBezTo>
                    <a:pt x="569" y="287"/>
                    <a:pt x="568" y="287"/>
                    <a:pt x="568" y="287"/>
                  </a:cubicBezTo>
                  <a:cubicBezTo>
                    <a:pt x="567" y="287"/>
                    <a:pt x="568" y="287"/>
                    <a:pt x="567" y="286"/>
                  </a:cubicBezTo>
                  <a:cubicBezTo>
                    <a:pt x="567" y="286"/>
                    <a:pt x="566" y="286"/>
                    <a:pt x="566" y="286"/>
                  </a:cubicBezTo>
                  <a:cubicBezTo>
                    <a:pt x="566" y="285"/>
                    <a:pt x="566" y="285"/>
                    <a:pt x="566" y="285"/>
                  </a:cubicBezTo>
                  <a:cubicBezTo>
                    <a:pt x="566" y="285"/>
                    <a:pt x="566" y="285"/>
                    <a:pt x="565" y="285"/>
                  </a:cubicBezTo>
                  <a:cubicBezTo>
                    <a:pt x="565" y="286"/>
                    <a:pt x="564" y="286"/>
                    <a:pt x="564" y="286"/>
                  </a:cubicBezTo>
                  <a:cubicBezTo>
                    <a:pt x="564" y="287"/>
                    <a:pt x="565" y="287"/>
                    <a:pt x="564" y="287"/>
                  </a:cubicBezTo>
                  <a:cubicBezTo>
                    <a:pt x="563" y="287"/>
                    <a:pt x="563" y="286"/>
                    <a:pt x="563" y="287"/>
                  </a:cubicBezTo>
                  <a:cubicBezTo>
                    <a:pt x="562" y="287"/>
                    <a:pt x="562" y="288"/>
                    <a:pt x="562" y="288"/>
                  </a:cubicBezTo>
                  <a:cubicBezTo>
                    <a:pt x="562" y="288"/>
                    <a:pt x="563" y="289"/>
                    <a:pt x="563" y="289"/>
                  </a:cubicBezTo>
                  <a:cubicBezTo>
                    <a:pt x="562" y="289"/>
                    <a:pt x="561" y="288"/>
                    <a:pt x="561" y="288"/>
                  </a:cubicBezTo>
                  <a:cubicBezTo>
                    <a:pt x="561" y="287"/>
                    <a:pt x="560" y="286"/>
                    <a:pt x="560" y="286"/>
                  </a:cubicBezTo>
                  <a:cubicBezTo>
                    <a:pt x="560" y="286"/>
                    <a:pt x="561" y="286"/>
                    <a:pt x="560" y="286"/>
                  </a:cubicBezTo>
                  <a:cubicBezTo>
                    <a:pt x="559" y="287"/>
                    <a:pt x="559" y="287"/>
                    <a:pt x="559" y="287"/>
                  </a:cubicBezTo>
                  <a:cubicBezTo>
                    <a:pt x="558" y="287"/>
                    <a:pt x="558" y="288"/>
                    <a:pt x="558" y="287"/>
                  </a:cubicBezTo>
                  <a:cubicBezTo>
                    <a:pt x="558" y="287"/>
                    <a:pt x="558" y="286"/>
                    <a:pt x="558" y="286"/>
                  </a:cubicBezTo>
                  <a:cubicBezTo>
                    <a:pt x="558" y="286"/>
                    <a:pt x="557" y="286"/>
                    <a:pt x="557" y="286"/>
                  </a:cubicBezTo>
                  <a:cubicBezTo>
                    <a:pt x="557" y="285"/>
                    <a:pt x="558" y="285"/>
                    <a:pt x="558" y="285"/>
                  </a:cubicBezTo>
                  <a:cubicBezTo>
                    <a:pt x="556" y="285"/>
                    <a:pt x="556" y="285"/>
                    <a:pt x="556" y="285"/>
                  </a:cubicBezTo>
                  <a:cubicBezTo>
                    <a:pt x="557" y="284"/>
                    <a:pt x="557" y="284"/>
                    <a:pt x="557" y="284"/>
                  </a:cubicBezTo>
                  <a:cubicBezTo>
                    <a:pt x="557" y="284"/>
                    <a:pt x="557" y="284"/>
                    <a:pt x="556" y="284"/>
                  </a:cubicBezTo>
                  <a:cubicBezTo>
                    <a:pt x="556" y="284"/>
                    <a:pt x="556" y="284"/>
                    <a:pt x="556" y="285"/>
                  </a:cubicBezTo>
                  <a:cubicBezTo>
                    <a:pt x="555" y="285"/>
                    <a:pt x="555" y="285"/>
                    <a:pt x="555" y="285"/>
                  </a:cubicBezTo>
                  <a:cubicBezTo>
                    <a:pt x="554" y="285"/>
                    <a:pt x="554" y="285"/>
                    <a:pt x="554" y="284"/>
                  </a:cubicBezTo>
                  <a:cubicBezTo>
                    <a:pt x="554" y="284"/>
                    <a:pt x="554" y="284"/>
                    <a:pt x="554" y="284"/>
                  </a:cubicBezTo>
                  <a:cubicBezTo>
                    <a:pt x="553" y="284"/>
                    <a:pt x="553" y="284"/>
                    <a:pt x="553" y="284"/>
                  </a:cubicBezTo>
                  <a:cubicBezTo>
                    <a:pt x="553" y="283"/>
                    <a:pt x="553" y="283"/>
                    <a:pt x="552" y="282"/>
                  </a:cubicBezTo>
                  <a:cubicBezTo>
                    <a:pt x="552" y="282"/>
                    <a:pt x="551" y="282"/>
                    <a:pt x="551" y="282"/>
                  </a:cubicBezTo>
                  <a:cubicBezTo>
                    <a:pt x="551" y="282"/>
                    <a:pt x="550" y="283"/>
                    <a:pt x="550" y="282"/>
                  </a:cubicBezTo>
                  <a:cubicBezTo>
                    <a:pt x="550" y="282"/>
                    <a:pt x="550" y="281"/>
                    <a:pt x="550" y="281"/>
                  </a:cubicBezTo>
                  <a:cubicBezTo>
                    <a:pt x="550" y="281"/>
                    <a:pt x="549" y="280"/>
                    <a:pt x="549" y="281"/>
                  </a:cubicBezTo>
                  <a:cubicBezTo>
                    <a:pt x="549" y="282"/>
                    <a:pt x="549" y="282"/>
                    <a:pt x="548" y="282"/>
                  </a:cubicBezTo>
                  <a:cubicBezTo>
                    <a:pt x="548" y="282"/>
                    <a:pt x="547" y="281"/>
                    <a:pt x="547" y="281"/>
                  </a:cubicBezTo>
                  <a:cubicBezTo>
                    <a:pt x="547" y="281"/>
                    <a:pt x="549" y="280"/>
                    <a:pt x="548" y="279"/>
                  </a:cubicBezTo>
                  <a:cubicBezTo>
                    <a:pt x="547" y="279"/>
                    <a:pt x="547" y="280"/>
                    <a:pt x="546" y="279"/>
                  </a:cubicBezTo>
                  <a:cubicBezTo>
                    <a:pt x="546" y="279"/>
                    <a:pt x="546" y="279"/>
                    <a:pt x="545" y="278"/>
                  </a:cubicBezTo>
                  <a:cubicBezTo>
                    <a:pt x="545" y="278"/>
                    <a:pt x="544" y="278"/>
                    <a:pt x="544" y="278"/>
                  </a:cubicBezTo>
                  <a:cubicBezTo>
                    <a:pt x="544" y="278"/>
                    <a:pt x="544" y="278"/>
                    <a:pt x="544" y="278"/>
                  </a:cubicBezTo>
                  <a:cubicBezTo>
                    <a:pt x="544" y="279"/>
                    <a:pt x="544" y="278"/>
                    <a:pt x="544" y="279"/>
                  </a:cubicBezTo>
                  <a:cubicBezTo>
                    <a:pt x="544" y="279"/>
                    <a:pt x="543" y="279"/>
                    <a:pt x="543" y="279"/>
                  </a:cubicBezTo>
                  <a:cubicBezTo>
                    <a:pt x="543" y="279"/>
                    <a:pt x="543" y="279"/>
                    <a:pt x="542" y="279"/>
                  </a:cubicBezTo>
                  <a:cubicBezTo>
                    <a:pt x="541" y="279"/>
                    <a:pt x="541" y="278"/>
                    <a:pt x="541" y="279"/>
                  </a:cubicBezTo>
                  <a:cubicBezTo>
                    <a:pt x="541" y="280"/>
                    <a:pt x="543" y="281"/>
                    <a:pt x="541" y="281"/>
                  </a:cubicBezTo>
                  <a:cubicBezTo>
                    <a:pt x="539" y="281"/>
                    <a:pt x="539" y="281"/>
                    <a:pt x="539" y="281"/>
                  </a:cubicBezTo>
                  <a:cubicBezTo>
                    <a:pt x="539" y="281"/>
                    <a:pt x="539" y="281"/>
                    <a:pt x="539" y="281"/>
                  </a:cubicBezTo>
                  <a:cubicBezTo>
                    <a:pt x="538" y="281"/>
                    <a:pt x="538" y="280"/>
                    <a:pt x="537" y="281"/>
                  </a:cubicBezTo>
                  <a:cubicBezTo>
                    <a:pt x="536" y="281"/>
                    <a:pt x="538" y="281"/>
                    <a:pt x="536" y="282"/>
                  </a:cubicBezTo>
                  <a:cubicBezTo>
                    <a:pt x="535" y="282"/>
                    <a:pt x="534" y="282"/>
                    <a:pt x="535" y="282"/>
                  </a:cubicBezTo>
                  <a:cubicBezTo>
                    <a:pt x="536" y="283"/>
                    <a:pt x="536" y="284"/>
                    <a:pt x="536" y="284"/>
                  </a:cubicBezTo>
                  <a:cubicBezTo>
                    <a:pt x="536" y="284"/>
                    <a:pt x="536" y="284"/>
                    <a:pt x="535" y="284"/>
                  </a:cubicBezTo>
                  <a:cubicBezTo>
                    <a:pt x="534" y="284"/>
                    <a:pt x="534" y="284"/>
                    <a:pt x="534" y="285"/>
                  </a:cubicBezTo>
                  <a:cubicBezTo>
                    <a:pt x="534" y="285"/>
                    <a:pt x="535" y="285"/>
                    <a:pt x="535" y="286"/>
                  </a:cubicBezTo>
                  <a:cubicBezTo>
                    <a:pt x="535" y="287"/>
                    <a:pt x="534" y="287"/>
                    <a:pt x="534" y="288"/>
                  </a:cubicBezTo>
                  <a:cubicBezTo>
                    <a:pt x="534" y="288"/>
                    <a:pt x="534" y="289"/>
                    <a:pt x="534" y="289"/>
                  </a:cubicBezTo>
                  <a:cubicBezTo>
                    <a:pt x="534" y="289"/>
                    <a:pt x="534" y="290"/>
                    <a:pt x="534" y="290"/>
                  </a:cubicBezTo>
                  <a:cubicBezTo>
                    <a:pt x="535" y="290"/>
                    <a:pt x="535" y="290"/>
                    <a:pt x="535" y="291"/>
                  </a:cubicBezTo>
                  <a:cubicBezTo>
                    <a:pt x="535" y="291"/>
                    <a:pt x="535" y="292"/>
                    <a:pt x="534" y="293"/>
                  </a:cubicBezTo>
                  <a:cubicBezTo>
                    <a:pt x="533" y="294"/>
                    <a:pt x="532" y="294"/>
                    <a:pt x="533" y="294"/>
                  </a:cubicBezTo>
                  <a:cubicBezTo>
                    <a:pt x="534" y="294"/>
                    <a:pt x="536" y="295"/>
                    <a:pt x="535" y="295"/>
                  </a:cubicBezTo>
                  <a:cubicBezTo>
                    <a:pt x="534" y="296"/>
                    <a:pt x="534" y="297"/>
                    <a:pt x="533" y="297"/>
                  </a:cubicBezTo>
                  <a:cubicBezTo>
                    <a:pt x="532" y="297"/>
                    <a:pt x="531" y="296"/>
                    <a:pt x="530" y="296"/>
                  </a:cubicBezTo>
                  <a:cubicBezTo>
                    <a:pt x="530" y="296"/>
                    <a:pt x="530" y="296"/>
                    <a:pt x="528" y="296"/>
                  </a:cubicBezTo>
                  <a:cubicBezTo>
                    <a:pt x="527" y="297"/>
                    <a:pt x="526" y="297"/>
                    <a:pt x="526" y="297"/>
                  </a:cubicBezTo>
                  <a:cubicBezTo>
                    <a:pt x="526" y="297"/>
                    <a:pt x="527" y="296"/>
                    <a:pt x="526" y="296"/>
                  </a:cubicBezTo>
                  <a:cubicBezTo>
                    <a:pt x="525" y="296"/>
                    <a:pt x="525" y="296"/>
                    <a:pt x="525" y="296"/>
                  </a:cubicBezTo>
                  <a:cubicBezTo>
                    <a:pt x="524" y="297"/>
                    <a:pt x="523" y="297"/>
                    <a:pt x="524" y="297"/>
                  </a:cubicBezTo>
                  <a:cubicBezTo>
                    <a:pt x="524" y="298"/>
                    <a:pt x="526" y="297"/>
                    <a:pt x="524" y="298"/>
                  </a:cubicBezTo>
                  <a:cubicBezTo>
                    <a:pt x="523" y="299"/>
                    <a:pt x="524" y="299"/>
                    <a:pt x="523" y="299"/>
                  </a:cubicBezTo>
                  <a:cubicBezTo>
                    <a:pt x="522" y="299"/>
                    <a:pt x="521" y="299"/>
                    <a:pt x="521" y="300"/>
                  </a:cubicBezTo>
                  <a:cubicBezTo>
                    <a:pt x="521" y="300"/>
                    <a:pt x="522" y="300"/>
                    <a:pt x="521" y="300"/>
                  </a:cubicBezTo>
                  <a:cubicBezTo>
                    <a:pt x="521" y="301"/>
                    <a:pt x="521" y="301"/>
                    <a:pt x="520" y="300"/>
                  </a:cubicBezTo>
                  <a:cubicBezTo>
                    <a:pt x="520" y="300"/>
                    <a:pt x="520" y="300"/>
                    <a:pt x="519" y="300"/>
                  </a:cubicBezTo>
                  <a:cubicBezTo>
                    <a:pt x="519" y="299"/>
                    <a:pt x="518" y="299"/>
                    <a:pt x="518" y="299"/>
                  </a:cubicBezTo>
                  <a:cubicBezTo>
                    <a:pt x="517" y="299"/>
                    <a:pt x="517" y="299"/>
                    <a:pt x="517" y="298"/>
                  </a:cubicBezTo>
                  <a:cubicBezTo>
                    <a:pt x="516" y="298"/>
                    <a:pt x="516" y="298"/>
                    <a:pt x="516" y="298"/>
                  </a:cubicBezTo>
                  <a:cubicBezTo>
                    <a:pt x="516" y="298"/>
                    <a:pt x="515" y="298"/>
                    <a:pt x="514" y="298"/>
                  </a:cubicBezTo>
                  <a:cubicBezTo>
                    <a:pt x="514" y="299"/>
                    <a:pt x="513" y="299"/>
                    <a:pt x="513" y="299"/>
                  </a:cubicBezTo>
                  <a:cubicBezTo>
                    <a:pt x="513" y="299"/>
                    <a:pt x="512" y="299"/>
                    <a:pt x="512" y="300"/>
                  </a:cubicBezTo>
                  <a:cubicBezTo>
                    <a:pt x="512" y="300"/>
                    <a:pt x="513" y="301"/>
                    <a:pt x="512" y="301"/>
                  </a:cubicBezTo>
                  <a:cubicBezTo>
                    <a:pt x="511" y="301"/>
                    <a:pt x="511" y="300"/>
                    <a:pt x="511" y="301"/>
                  </a:cubicBezTo>
                  <a:cubicBezTo>
                    <a:pt x="510" y="301"/>
                    <a:pt x="510" y="302"/>
                    <a:pt x="509" y="301"/>
                  </a:cubicBezTo>
                  <a:cubicBezTo>
                    <a:pt x="509" y="301"/>
                    <a:pt x="508" y="300"/>
                    <a:pt x="508" y="300"/>
                  </a:cubicBezTo>
                  <a:cubicBezTo>
                    <a:pt x="508" y="301"/>
                    <a:pt x="508" y="301"/>
                    <a:pt x="508" y="302"/>
                  </a:cubicBezTo>
                  <a:cubicBezTo>
                    <a:pt x="507" y="302"/>
                    <a:pt x="507" y="302"/>
                    <a:pt x="506" y="302"/>
                  </a:cubicBezTo>
                  <a:cubicBezTo>
                    <a:pt x="505" y="302"/>
                    <a:pt x="505" y="303"/>
                    <a:pt x="505" y="302"/>
                  </a:cubicBezTo>
                  <a:cubicBezTo>
                    <a:pt x="504" y="302"/>
                    <a:pt x="504" y="302"/>
                    <a:pt x="504" y="302"/>
                  </a:cubicBezTo>
                  <a:cubicBezTo>
                    <a:pt x="503" y="301"/>
                    <a:pt x="503" y="301"/>
                    <a:pt x="502" y="301"/>
                  </a:cubicBezTo>
                  <a:cubicBezTo>
                    <a:pt x="501" y="301"/>
                    <a:pt x="501" y="302"/>
                    <a:pt x="501" y="301"/>
                  </a:cubicBezTo>
                  <a:cubicBezTo>
                    <a:pt x="501" y="300"/>
                    <a:pt x="502" y="300"/>
                    <a:pt x="502" y="299"/>
                  </a:cubicBezTo>
                  <a:cubicBezTo>
                    <a:pt x="502" y="299"/>
                    <a:pt x="502" y="298"/>
                    <a:pt x="501" y="298"/>
                  </a:cubicBezTo>
                  <a:cubicBezTo>
                    <a:pt x="501" y="298"/>
                    <a:pt x="501" y="298"/>
                    <a:pt x="500" y="298"/>
                  </a:cubicBezTo>
                  <a:cubicBezTo>
                    <a:pt x="499" y="297"/>
                    <a:pt x="499" y="296"/>
                    <a:pt x="499" y="296"/>
                  </a:cubicBezTo>
                  <a:cubicBezTo>
                    <a:pt x="499" y="296"/>
                    <a:pt x="498" y="295"/>
                    <a:pt x="498" y="295"/>
                  </a:cubicBezTo>
                  <a:cubicBezTo>
                    <a:pt x="497" y="295"/>
                    <a:pt x="497" y="295"/>
                    <a:pt x="497" y="295"/>
                  </a:cubicBezTo>
                  <a:cubicBezTo>
                    <a:pt x="496" y="294"/>
                    <a:pt x="495" y="293"/>
                    <a:pt x="495" y="293"/>
                  </a:cubicBezTo>
                  <a:cubicBezTo>
                    <a:pt x="495" y="293"/>
                    <a:pt x="495" y="293"/>
                    <a:pt x="494" y="293"/>
                  </a:cubicBezTo>
                  <a:cubicBezTo>
                    <a:pt x="493" y="292"/>
                    <a:pt x="492" y="292"/>
                    <a:pt x="491" y="292"/>
                  </a:cubicBezTo>
                  <a:cubicBezTo>
                    <a:pt x="491" y="292"/>
                    <a:pt x="491" y="292"/>
                    <a:pt x="491" y="293"/>
                  </a:cubicBezTo>
                  <a:cubicBezTo>
                    <a:pt x="491" y="293"/>
                    <a:pt x="492" y="294"/>
                    <a:pt x="491" y="294"/>
                  </a:cubicBezTo>
                  <a:cubicBezTo>
                    <a:pt x="490" y="294"/>
                    <a:pt x="490" y="294"/>
                    <a:pt x="489" y="293"/>
                  </a:cubicBezTo>
                  <a:cubicBezTo>
                    <a:pt x="489" y="293"/>
                    <a:pt x="488" y="292"/>
                    <a:pt x="488" y="292"/>
                  </a:cubicBezTo>
                  <a:cubicBezTo>
                    <a:pt x="487" y="292"/>
                    <a:pt x="487" y="291"/>
                    <a:pt x="487" y="292"/>
                  </a:cubicBezTo>
                  <a:cubicBezTo>
                    <a:pt x="487" y="293"/>
                    <a:pt x="486" y="294"/>
                    <a:pt x="486" y="294"/>
                  </a:cubicBezTo>
                  <a:cubicBezTo>
                    <a:pt x="487" y="295"/>
                    <a:pt x="487" y="295"/>
                    <a:pt x="487" y="295"/>
                  </a:cubicBezTo>
                  <a:cubicBezTo>
                    <a:pt x="488" y="295"/>
                    <a:pt x="489" y="295"/>
                    <a:pt x="489" y="295"/>
                  </a:cubicBezTo>
                  <a:cubicBezTo>
                    <a:pt x="489" y="296"/>
                    <a:pt x="489" y="296"/>
                    <a:pt x="488" y="296"/>
                  </a:cubicBezTo>
                  <a:cubicBezTo>
                    <a:pt x="487" y="296"/>
                    <a:pt x="487" y="296"/>
                    <a:pt x="486" y="296"/>
                  </a:cubicBezTo>
                  <a:cubicBezTo>
                    <a:pt x="485" y="297"/>
                    <a:pt x="486" y="296"/>
                    <a:pt x="485" y="296"/>
                  </a:cubicBezTo>
                  <a:cubicBezTo>
                    <a:pt x="483" y="297"/>
                    <a:pt x="484" y="297"/>
                    <a:pt x="483" y="297"/>
                  </a:cubicBezTo>
                  <a:cubicBezTo>
                    <a:pt x="483" y="298"/>
                    <a:pt x="482" y="296"/>
                    <a:pt x="482" y="297"/>
                  </a:cubicBezTo>
                  <a:cubicBezTo>
                    <a:pt x="482" y="299"/>
                    <a:pt x="483" y="300"/>
                    <a:pt x="483" y="300"/>
                  </a:cubicBezTo>
                  <a:cubicBezTo>
                    <a:pt x="483" y="300"/>
                    <a:pt x="483" y="301"/>
                    <a:pt x="482" y="300"/>
                  </a:cubicBezTo>
                  <a:cubicBezTo>
                    <a:pt x="481" y="300"/>
                    <a:pt x="481" y="300"/>
                    <a:pt x="481" y="300"/>
                  </a:cubicBezTo>
                  <a:cubicBezTo>
                    <a:pt x="480" y="299"/>
                    <a:pt x="480" y="299"/>
                    <a:pt x="479" y="300"/>
                  </a:cubicBezTo>
                  <a:cubicBezTo>
                    <a:pt x="479" y="300"/>
                    <a:pt x="479" y="301"/>
                    <a:pt x="478" y="301"/>
                  </a:cubicBezTo>
                  <a:cubicBezTo>
                    <a:pt x="478" y="301"/>
                    <a:pt x="477" y="301"/>
                    <a:pt x="477" y="301"/>
                  </a:cubicBezTo>
                  <a:cubicBezTo>
                    <a:pt x="477" y="302"/>
                    <a:pt x="475" y="302"/>
                    <a:pt x="475" y="301"/>
                  </a:cubicBezTo>
                  <a:cubicBezTo>
                    <a:pt x="474" y="301"/>
                    <a:pt x="474" y="301"/>
                    <a:pt x="474" y="301"/>
                  </a:cubicBezTo>
                  <a:cubicBezTo>
                    <a:pt x="473" y="301"/>
                    <a:pt x="473" y="302"/>
                    <a:pt x="472" y="302"/>
                  </a:cubicBezTo>
                  <a:cubicBezTo>
                    <a:pt x="472" y="302"/>
                    <a:pt x="472" y="303"/>
                    <a:pt x="472" y="303"/>
                  </a:cubicBezTo>
                  <a:cubicBezTo>
                    <a:pt x="471" y="303"/>
                    <a:pt x="472" y="303"/>
                    <a:pt x="470" y="303"/>
                  </a:cubicBezTo>
                  <a:cubicBezTo>
                    <a:pt x="469" y="304"/>
                    <a:pt x="470" y="303"/>
                    <a:pt x="469" y="303"/>
                  </a:cubicBezTo>
                  <a:cubicBezTo>
                    <a:pt x="469" y="303"/>
                    <a:pt x="468" y="303"/>
                    <a:pt x="468" y="304"/>
                  </a:cubicBezTo>
                  <a:cubicBezTo>
                    <a:pt x="467" y="304"/>
                    <a:pt x="467" y="304"/>
                    <a:pt x="467" y="305"/>
                  </a:cubicBezTo>
                  <a:cubicBezTo>
                    <a:pt x="467" y="306"/>
                    <a:pt x="468" y="306"/>
                    <a:pt x="467" y="306"/>
                  </a:cubicBezTo>
                  <a:cubicBezTo>
                    <a:pt x="466" y="307"/>
                    <a:pt x="466" y="307"/>
                    <a:pt x="465" y="306"/>
                  </a:cubicBezTo>
                  <a:cubicBezTo>
                    <a:pt x="464" y="306"/>
                    <a:pt x="464" y="305"/>
                    <a:pt x="464" y="306"/>
                  </a:cubicBezTo>
                  <a:cubicBezTo>
                    <a:pt x="463" y="306"/>
                    <a:pt x="463" y="306"/>
                    <a:pt x="462" y="306"/>
                  </a:cubicBezTo>
                  <a:cubicBezTo>
                    <a:pt x="462" y="306"/>
                    <a:pt x="462" y="305"/>
                    <a:pt x="461" y="305"/>
                  </a:cubicBezTo>
                  <a:cubicBezTo>
                    <a:pt x="461" y="305"/>
                    <a:pt x="461" y="305"/>
                    <a:pt x="460" y="306"/>
                  </a:cubicBezTo>
                  <a:cubicBezTo>
                    <a:pt x="459" y="306"/>
                    <a:pt x="459" y="306"/>
                    <a:pt x="459" y="307"/>
                  </a:cubicBezTo>
                  <a:cubicBezTo>
                    <a:pt x="458" y="307"/>
                    <a:pt x="459" y="307"/>
                    <a:pt x="457" y="307"/>
                  </a:cubicBezTo>
                  <a:cubicBezTo>
                    <a:pt x="456" y="307"/>
                    <a:pt x="455" y="308"/>
                    <a:pt x="455" y="308"/>
                  </a:cubicBezTo>
                  <a:cubicBezTo>
                    <a:pt x="454" y="308"/>
                    <a:pt x="454" y="308"/>
                    <a:pt x="454" y="308"/>
                  </a:cubicBezTo>
                  <a:cubicBezTo>
                    <a:pt x="452" y="309"/>
                    <a:pt x="452" y="309"/>
                    <a:pt x="452" y="309"/>
                  </a:cubicBezTo>
                  <a:cubicBezTo>
                    <a:pt x="452" y="309"/>
                    <a:pt x="452" y="309"/>
                    <a:pt x="451" y="309"/>
                  </a:cubicBezTo>
                  <a:cubicBezTo>
                    <a:pt x="450" y="309"/>
                    <a:pt x="449" y="308"/>
                    <a:pt x="449" y="308"/>
                  </a:cubicBezTo>
                  <a:cubicBezTo>
                    <a:pt x="449" y="309"/>
                    <a:pt x="449" y="309"/>
                    <a:pt x="449" y="310"/>
                  </a:cubicBezTo>
                  <a:cubicBezTo>
                    <a:pt x="448" y="310"/>
                    <a:pt x="448" y="311"/>
                    <a:pt x="447" y="311"/>
                  </a:cubicBezTo>
                  <a:cubicBezTo>
                    <a:pt x="447" y="312"/>
                    <a:pt x="447" y="312"/>
                    <a:pt x="446" y="312"/>
                  </a:cubicBezTo>
                  <a:cubicBezTo>
                    <a:pt x="445" y="312"/>
                    <a:pt x="445" y="312"/>
                    <a:pt x="444" y="313"/>
                  </a:cubicBezTo>
                  <a:cubicBezTo>
                    <a:pt x="443" y="313"/>
                    <a:pt x="442" y="312"/>
                    <a:pt x="442" y="313"/>
                  </a:cubicBezTo>
                  <a:cubicBezTo>
                    <a:pt x="442" y="314"/>
                    <a:pt x="442" y="314"/>
                    <a:pt x="442" y="315"/>
                  </a:cubicBezTo>
                  <a:cubicBezTo>
                    <a:pt x="441" y="316"/>
                    <a:pt x="441" y="317"/>
                    <a:pt x="441" y="317"/>
                  </a:cubicBezTo>
                  <a:cubicBezTo>
                    <a:pt x="441" y="317"/>
                    <a:pt x="441" y="318"/>
                    <a:pt x="440" y="317"/>
                  </a:cubicBezTo>
                  <a:cubicBezTo>
                    <a:pt x="439" y="317"/>
                    <a:pt x="439" y="317"/>
                    <a:pt x="439" y="317"/>
                  </a:cubicBezTo>
                  <a:cubicBezTo>
                    <a:pt x="438" y="316"/>
                    <a:pt x="439" y="316"/>
                    <a:pt x="437" y="316"/>
                  </a:cubicBezTo>
                  <a:cubicBezTo>
                    <a:pt x="436" y="316"/>
                    <a:pt x="437" y="318"/>
                    <a:pt x="435" y="316"/>
                  </a:cubicBezTo>
                  <a:cubicBezTo>
                    <a:pt x="434" y="315"/>
                    <a:pt x="434" y="315"/>
                    <a:pt x="434" y="315"/>
                  </a:cubicBezTo>
                  <a:cubicBezTo>
                    <a:pt x="434" y="315"/>
                    <a:pt x="434" y="314"/>
                    <a:pt x="433" y="314"/>
                  </a:cubicBezTo>
                  <a:cubicBezTo>
                    <a:pt x="433" y="313"/>
                    <a:pt x="433" y="313"/>
                    <a:pt x="432" y="313"/>
                  </a:cubicBezTo>
                  <a:cubicBezTo>
                    <a:pt x="431" y="313"/>
                    <a:pt x="431" y="312"/>
                    <a:pt x="430" y="312"/>
                  </a:cubicBezTo>
                  <a:cubicBezTo>
                    <a:pt x="430" y="311"/>
                    <a:pt x="429" y="310"/>
                    <a:pt x="429" y="310"/>
                  </a:cubicBezTo>
                  <a:cubicBezTo>
                    <a:pt x="429" y="310"/>
                    <a:pt x="428" y="310"/>
                    <a:pt x="428" y="310"/>
                  </a:cubicBezTo>
                  <a:cubicBezTo>
                    <a:pt x="427" y="310"/>
                    <a:pt x="427" y="311"/>
                    <a:pt x="426" y="311"/>
                  </a:cubicBezTo>
                  <a:cubicBezTo>
                    <a:pt x="425" y="311"/>
                    <a:pt x="422" y="310"/>
                    <a:pt x="422" y="310"/>
                  </a:cubicBezTo>
                  <a:cubicBezTo>
                    <a:pt x="422" y="310"/>
                    <a:pt x="422" y="309"/>
                    <a:pt x="421" y="309"/>
                  </a:cubicBezTo>
                  <a:cubicBezTo>
                    <a:pt x="420" y="308"/>
                    <a:pt x="420" y="307"/>
                    <a:pt x="419" y="306"/>
                  </a:cubicBezTo>
                  <a:cubicBezTo>
                    <a:pt x="419" y="306"/>
                    <a:pt x="420" y="305"/>
                    <a:pt x="418" y="306"/>
                  </a:cubicBezTo>
                  <a:cubicBezTo>
                    <a:pt x="417" y="306"/>
                    <a:pt x="418" y="306"/>
                    <a:pt x="417" y="306"/>
                  </a:cubicBezTo>
                  <a:cubicBezTo>
                    <a:pt x="416" y="307"/>
                    <a:pt x="416" y="306"/>
                    <a:pt x="415" y="306"/>
                  </a:cubicBezTo>
                  <a:cubicBezTo>
                    <a:pt x="415" y="307"/>
                    <a:pt x="414" y="307"/>
                    <a:pt x="415" y="308"/>
                  </a:cubicBezTo>
                  <a:cubicBezTo>
                    <a:pt x="415" y="308"/>
                    <a:pt x="415" y="309"/>
                    <a:pt x="415" y="309"/>
                  </a:cubicBezTo>
                  <a:cubicBezTo>
                    <a:pt x="415" y="309"/>
                    <a:pt x="416" y="310"/>
                    <a:pt x="415" y="310"/>
                  </a:cubicBezTo>
                  <a:cubicBezTo>
                    <a:pt x="414" y="310"/>
                    <a:pt x="414" y="309"/>
                    <a:pt x="414" y="310"/>
                  </a:cubicBezTo>
                  <a:cubicBezTo>
                    <a:pt x="414" y="311"/>
                    <a:pt x="413" y="312"/>
                    <a:pt x="413" y="312"/>
                  </a:cubicBezTo>
                  <a:cubicBezTo>
                    <a:pt x="412" y="312"/>
                    <a:pt x="411" y="309"/>
                    <a:pt x="410" y="310"/>
                  </a:cubicBezTo>
                  <a:cubicBezTo>
                    <a:pt x="410" y="311"/>
                    <a:pt x="409" y="313"/>
                    <a:pt x="408" y="313"/>
                  </a:cubicBezTo>
                  <a:cubicBezTo>
                    <a:pt x="407" y="314"/>
                    <a:pt x="407" y="313"/>
                    <a:pt x="407" y="314"/>
                  </a:cubicBezTo>
                  <a:cubicBezTo>
                    <a:pt x="407" y="315"/>
                    <a:pt x="408" y="315"/>
                    <a:pt x="407" y="316"/>
                  </a:cubicBezTo>
                  <a:cubicBezTo>
                    <a:pt x="407" y="317"/>
                    <a:pt x="408" y="317"/>
                    <a:pt x="407" y="319"/>
                  </a:cubicBezTo>
                  <a:cubicBezTo>
                    <a:pt x="406" y="320"/>
                    <a:pt x="407" y="320"/>
                    <a:pt x="406" y="321"/>
                  </a:cubicBezTo>
                  <a:cubicBezTo>
                    <a:pt x="406" y="321"/>
                    <a:pt x="405" y="322"/>
                    <a:pt x="405" y="322"/>
                  </a:cubicBezTo>
                  <a:cubicBezTo>
                    <a:pt x="405" y="322"/>
                    <a:pt x="406" y="323"/>
                    <a:pt x="405" y="323"/>
                  </a:cubicBezTo>
                  <a:cubicBezTo>
                    <a:pt x="404" y="323"/>
                    <a:pt x="404" y="323"/>
                    <a:pt x="404" y="322"/>
                  </a:cubicBezTo>
                  <a:cubicBezTo>
                    <a:pt x="403" y="322"/>
                    <a:pt x="403" y="322"/>
                    <a:pt x="402" y="322"/>
                  </a:cubicBezTo>
                  <a:cubicBezTo>
                    <a:pt x="402" y="322"/>
                    <a:pt x="402" y="322"/>
                    <a:pt x="401" y="322"/>
                  </a:cubicBezTo>
                  <a:cubicBezTo>
                    <a:pt x="400" y="323"/>
                    <a:pt x="400" y="323"/>
                    <a:pt x="400" y="324"/>
                  </a:cubicBezTo>
                  <a:cubicBezTo>
                    <a:pt x="401" y="325"/>
                    <a:pt x="400" y="326"/>
                    <a:pt x="400" y="326"/>
                  </a:cubicBezTo>
                  <a:cubicBezTo>
                    <a:pt x="400" y="327"/>
                    <a:pt x="400" y="327"/>
                    <a:pt x="400" y="327"/>
                  </a:cubicBezTo>
                  <a:cubicBezTo>
                    <a:pt x="401" y="328"/>
                    <a:pt x="401" y="328"/>
                    <a:pt x="401" y="328"/>
                  </a:cubicBezTo>
                  <a:cubicBezTo>
                    <a:pt x="400" y="330"/>
                    <a:pt x="400" y="330"/>
                    <a:pt x="400" y="330"/>
                  </a:cubicBezTo>
                  <a:cubicBezTo>
                    <a:pt x="400" y="330"/>
                    <a:pt x="399" y="331"/>
                    <a:pt x="399" y="332"/>
                  </a:cubicBezTo>
                  <a:cubicBezTo>
                    <a:pt x="398" y="332"/>
                    <a:pt x="398" y="333"/>
                    <a:pt x="398" y="333"/>
                  </a:cubicBezTo>
                  <a:cubicBezTo>
                    <a:pt x="398" y="334"/>
                    <a:pt x="398" y="334"/>
                    <a:pt x="398" y="334"/>
                  </a:cubicBezTo>
                  <a:cubicBezTo>
                    <a:pt x="398" y="335"/>
                    <a:pt x="398" y="336"/>
                    <a:pt x="397" y="337"/>
                  </a:cubicBezTo>
                  <a:cubicBezTo>
                    <a:pt x="396" y="337"/>
                    <a:pt x="396" y="337"/>
                    <a:pt x="395" y="337"/>
                  </a:cubicBezTo>
                  <a:cubicBezTo>
                    <a:pt x="395" y="338"/>
                    <a:pt x="395" y="340"/>
                    <a:pt x="394" y="340"/>
                  </a:cubicBezTo>
                  <a:cubicBezTo>
                    <a:pt x="393" y="340"/>
                    <a:pt x="394" y="340"/>
                    <a:pt x="392" y="340"/>
                  </a:cubicBezTo>
                  <a:cubicBezTo>
                    <a:pt x="391" y="340"/>
                    <a:pt x="391" y="340"/>
                    <a:pt x="389" y="340"/>
                  </a:cubicBezTo>
                  <a:cubicBezTo>
                    <a:pt x="387" y="340"/>
                    <a:pt x="385" y="340"/>
                    <a:pt x="384" y="340"/>
                  </a:cubicBezTo>
                  <a:cubicBezTo>
                    <a:pt x="383" y="340"/>
                    <a:pt x="380" y="339"/>
                    <a:pt x="379" y="339"/>
                  </a:cubicBezTo>
                  <a:cubicBezTo>
                    <a:pt x="378" y="338"/>
                    <a:pt x="379" y="338"/>
                    <a:pt x="378" y="337"/>
                  </a:cubicBezTo>
                  <a:cubicBezTo>
                    <a:pt x="377" y="337"/>
                    <a:pt x="378" y="336"/>
                    <a:pt x="377" y="336"/>
                  </a:cubicBezTo>
                  <a:cubicBezTo>
                    <a:pt x="375" y="336"/>
                    <a:pt x="375" y="336"/>
                    <a:pt x="374" y="336"/>
                  </a:cubicBezTo>
                  <a:cubicBezTo>
                    <a:pt x="373" y="336"/>
                    <a:pt x="373" y="336"/>
                    <a:pt x="372" y="335"/>
                  </a:cubicBezTo>
                  <a:cubicBezTo>
                    <a:pt x="372" y="335"/>
                    <a:pt x="373" y="334"/>
                    <a:pt x="372" y="334"/>
                  </a:cubicBezTo>
                  <a:cubicBezTo>
                    <a:pt x="371" y="334"/>
                    <a:pt x="371" y="334"/>
                    <a:pt x="370" y="335"/>
                  </a:cubicBezTo>
                  <a:cubicBezTo>
                    <a:pt x="370" y="335"/>
                    <a:pt x="370" y="335"/>
                    <a:pt x="368" y="335"/>
                  </a:cubicBezTo>
                  <a:cubicBezTo>
                    <a:pt x="367" y="334"/>
                    <a:pt x="368" y="335"/>
                    <a:pt x="367" y="334"/>
                  </a:cubicBezTo>
                  <a:cubicBezTo>
                    <a:pt x="365" y="333"/>
                    <a:pt x="365" y="334"/>
                    <a:pt x="364" y="333"/>
                  </a:cubicBezTo>
                  <a:cubicBezTo>
                    <a:pt x="363" y="333"/>
                    <a:pt x="363" y="333"/>
                    <a:pt x="362" y="333"/>
                  </a:cubicBezTo>
                  <a:cubicBezTo>
                    <a:pt x="362" y="332"/>
                    <a:pt x="364" y="333"/>
                    <a:pt x="362" y="332"/>
                  </a:cubicBezTo>
                  <a:cubicBezTo>
                    <a:pt x="359" y="331"/>
                    <a:pt x="358" y="331"/>
                    <a:pt x="358" y="331"/>
                  </a:cubicBezTo>
                  <a:cubicBezTo>
                    <a:pt x="358" y="331"/>
                    <a:pt x="358" y="332"/>
                    <a:pt x="357" y="332"/>
                  </a:cubicBezTo>
                  <a:cubicBezTo>
                    <a:pt x="357" y="332"/>
                    <a:pt x="356" y="333"/>
                    <a:pt x="356" y="332"/>
                  </a:cubicBezTo>
                  <a:cubicBezTo>
                    <a:pt x="355" y="331"/>
                    <a:pt x="356" y="331"/>
                    <a:pt x="355" y="331"/>
                  </a:cubicBezTo>
                  <a:cubicBezTo>
                    <a:pt x="355" y="332"/>
                    <a:pt x="355" y="332"/>
                    <a:pt x="355" y="332"/>
                  </a:cubicBezTo>
                  <a:cubicBezTo>
                    <a:pt x="354" y="332"/>
                    <a:pt x="354" y="331"/>
                    <a:pt x="353" y="332"/>
                  </a:cubicBezTo>
                  <a:cubicBezTo>
                    <a:pt x="352" y="333"/>
                    <a:pt x="352" y="333"/>
                    <a:pt x="352" y="333"/>
                  </a:cubicBezTo>
                  <a:cubicBezTo>
                    <a:pt x="351" y="333"/>
                    <a:pt x="350" y="332"/>
                    <a:pt x="350" y="333"/>
                  </a:cubicBezTo>
                  <a:cubicBezTo>
                    <a:pt x="350" y="333"/>
                    <a:pt x="350" y="333"/>
                    <a:pt x="349" y="333"/>
                  </a:cubicBezTo>
                  <a:cubicBezTo>
                    <a:pt x="348" y="333"/>
                    <a:pt x="349" y="334"/>
                    <a:pt x="348" y="333"/>
                  </a:cubicBezTo>
                  <a:cubicBezTo>
                    <a:pt x="347" y="333"/>
                    <a:pt x="347" y="333"/>
                    <a:pt x="346" y="332"/>
                  </a:cubicBezTo>
                  <a:cubicBezTo>
                    <a:pt x="345" y="332"/>
                    <a:pt x="345" y="332"/>
                    <a:pt x="345" y="332"/>
                  </a:cubicBezTo>
                  <a:cubicBezTo>
                    <a:pt x="345" y="332"/>
                    <a:pt x="343" y="332"/>
                    <a:pt x="342" y="332"/>
                  </a:cubicBezTo>
                  <a:cubicBezTo>
                    <a:pt x="342" y="332"/>
                    <a:pt x="341" y="333"/>
                    <a:pt x="340" y="332"/>
                  </a:cubicBezTo>
                  <a:cubicBezTo>
                    <a:pt x="339" y="332"/>
                    <a:pt x="339" y="332"/>
                    <a:pt x="338" y="331"/>
                  </a:cubicBezTo>
                  <a:cubicBezTo>
                    <a:pt x="337" y="330"/>
                    <a:pt x="336" y="330"/>
                    <a:pt x="336" y="329"/>
                  </a:cubicBezTo>
                  <a:cubicBezTo>
                    <a:pt x="335" y="329"/>
                    <a:pt x="335" y="328"/>
                    <a:pt x="335" y="329"/>
                  </a:cubicBezTo>
                  <a:cubicBezTo>
                    <a:pt x="334" y="330"/>
                    <a:pt x="335" y="330"/>
                    <a:pt x="334" y="331"/>
                  </a:cubicBezTo>
                  <a:cubicBezTo>
                    <a:pt x="332" y="332"/>
                    <a:pt x="331" y="332"/>
                    <a:pt x="331" y="332"/>
                  </a:cubicBezTo>
                  <a:cubicBezTo>
                    <a:pt x="331" y="332"/>
                    <a:pt x="332" y="331"/>
                    <a:pt x="331" y="331"/>
                  </a:cubicBezTo>
                  <a:cubicBezTo>
                    <a:pt x="330" y="330"/>
                    <a:pt x="330" y="330"/>
                    <a:pt x="329" y="329"/>
                  </a:cubicBezTo>
                  <a:cubicBezTo>
                    <a:pt x="328" y="329"/>
                    <a:pt x="326" y="328"/>
                    <a:pt x="326" y="328"/>
                  </a:cubicBezTo>
                  <a:cubicBezTo>
                    <a:pt x="326" y="328"/>
                    <a:pt x="326" y="328"/>
                    <a:pt x="325" y="327"/>
                  </a:cubicBezTo>
                  <a:cubicBezTo>
                    <a:pt x="324" y="326"/>
                    <a:pt x="323" y="326"/>
                    <a:pt x="322" y="325"/>
                  </a:cubicBezTo>
                  <a:cubicBezTo>
                    <a:pt x="321" y="325"/>
                    <a:pt x="319" y="324"/>
                    <a:pt x="318" y="324"/>
                  </a:cubicBezTo>
                  <a:cubicBezTo>
                    <a:pt x="316" y="324"/>
                    <a:pt x="317" y="324"/>
                    <a:pt x="316" y="324"/>
                  </a:cubicBezTo>
                  <a:cubicBezTo>
                    <a:pt x="315" y="324"/>
                    <a:pt x="315" y="323"/>
                    <a:pt x="314" y="324"/>
                  </a:cubicBezTo>
                  <a:cubicBezTo>
                    <a:pt x="312" y="325"/>
                    <a:pt x="313" y="325"/>
                    <a:pt x="311" y="325"/>
                  </a:cubicBezTo>
                  <a:cubicBezTo>
                    <a:pt x="309" y="326"/>
                    <a:pt x="308" y="326"/>
                    <a:pt x="308" y="326"/>
                  </a:cubicBezTo>
                  <a:cubicBezTo>
                    <a:pt x="308" y="326"/>
                    <a:pt x="309" y="325"/>
                    <a:pt x="306" y="325"/>
                  </a:cubicBezTo>
                  <a:cubicBezTo>
                    <a:pt x="303" y="325"/>
                    <a:pt x="302" y="325"/>
                    <a:pt x="302" y="325"/>
                  </a:cubicBezTo>
                  <a:cubicBezTo>
                    <a:pt x="302" y="325"/>
                    <a:pt x="301" y="325"/>
                    <a:pt x="301" y="324"/>
                  </a:cubicBezTo>
                  <a:cubicBezTo>
                    <a:pt x="300" y="324"/>
                    <a:pt x="301" y="324"/>
                    <a:pt x="299" y="323"/>
                  </a:cubicBezTo>
                  <a:cubicBezTo>
                    <a:pt x="298" y="322"/>
                    <a:pt x="297" y="323"/>
                    <a:pt x="296" y="322"/>
                  </a:cubicBezTo>
                  <a:cubicBezTo>
                    <a:pt x="296" y="321"/>
                    <a:pt x="295" y="321"/>
                    <a:pt x="295" y="320"/>
                  </a:cubicBezTo>
                  <a:cubicBezTo>
                    <a:pt x="295" y="319"/>
                    <a:pt x="295" y="320"/>
                    <a:pt x="295" y="319"/>
                  </a:cubicBezTo>
                  <a:cubicBezTo>
                    <a:pt x="295" y="318"/>
                    <a:pt x="296" y="317"/>
                    <a:pt x="296" y="317"/>
                  </a:cubicBezTo>
                  <a:cubicBezTo>
                    <a:pt x="296" y="317"/>
                    <a:pt x="296" y="317"/>
                    <a:pt x="295" y="315"/>
                  </a:cubicBezTo>
                  <a:cubicBezTo>
                    <a:pt x="295" y="314"/>
                    <a:pt x="295" y="315"/>
                    <a:pt x="295" y="314"/>
                  </a:cubicBezTo>
                  <a:cubicBezTo>
                    <a:pt x="294" y="313"/>
                    <a:pt x="294" y="314"/>
                    <a:pt x="294" y="313"/>
                  </a:cubicBezTo>
                  <a:cubicBezTo>
                    <a:pt x="293" y="312"/>
                    <a:pt x="293" y="312"/>
                    <a:pt x="293" y="310"/>
                  </a:cubicBezTo>
                  <a:cubicBezTo>
                    <a:pt x="293" y="309"/>
                    <a:pt x="292" y="309"/>
                    <a:pt x="292" y="309"/>
                  </a:cubicBezTo>
                  <a:cubicBezTo>
                    <a:pt x="292" y="309"/>
                    <a:pt x="291" y="309"/>
                    <a:pt x="290" y="308"/>
                  </a:cubicBezTo>
                  <a:cubicBezTo>
                    <a:pt x="289" y="308"/>
                    <a:pt x="289" y="308"/>
                    <a:pt x="289" y="308"/>
                  </a:cubicBezTo>
                  <a:cubicBezTo>
                    <a:pt x="289" y="308"/>
                    <a:pt x="287" y="308"/>
                    <a:pt x="286" y="307"/>
                  </a:cubicBezTo>
                  <a:cubicBezTo>
                    <a:pt x="285" y="307"/>
                    <a:pt x="286" y="308"/>
                    <a:pt x="285" y="306"/>
                  </a:cubicBezTo>
                  <a:cubicBezTo>
                    <a:pt x="284" y="305"/>
                    <a:pt x="283" y="304"/>
                    <a:pt x="283" y="303"/>
                  </a:cubicBezTo>
                  <a:cubicBezTo>
                    <a:pt x="282" y="303"/>
                    <a:pt x="283" y="303"/>
                    <a:pt x="282" y="303"/>
                  </a:cubicBezTo>
                  <a:cubicBezTo>
                    <a:pt x="280" y="302"/>
                    <a:pt x="280" y="303"/>
                    <a:pt x="280" y="302"/>
                  </a:cubicBezTo>
                  <a:cubicBezTo>
                    <a:pt x="279" y="302"/>
                    <a:pt x="280" y="302"/>
                    <a:pt x="278" y="301"/>
                  </a:cubicBezTo>
                  <a:cubicBezTo>
                    <a:pt x="277" y="300"/>
                    <a:pt x="277" y="300"/>
                    <a:pt x="276" y="299"/>
                  </a:cubicBezTo>
                  <a:cubicBezTo>
                    <a:pt x="275" y="299"/>
                    <a:pt x="276" y="299"/>
                    <a:pt x="275" y="299"/>
                  </a:cubicBezTo>
                  <a:cubicBezTo>
                    <a:pt x="273" y="298"/>
                    <a:pt x="272" y="298"/>
                    <a:pt x="271" y="298"/>
                  </a:cubicBezTo>
                  <a:cubicBezTo>
                    <a:pt x="271" y="298"/>
                    <a:pt x="269" y="299"/>
                    <a:pt x="268" y="297"/>
                  </a:cubicBezTo>
                  <a:cubicBezTo>
                    <a:pt x="268" y="296"/>
                    <a:pt x="268" y="295"/>
                    <a:pt x="267" y="294"/>
                  </a:cubicBezTo>
                  <a:cubicBezTo>
                    <a:pt x="266" y="293"/>
                    <a:pt x="267" y="293"/>
                    <a:pt x="266" y="293"/>
                  </a:cubicBezTo>
                  <a:cubicBezTo>
                    <a:pt x="264" y="292"/>
                    <a:pt x="265" y="292"/>
                    <a:pt x="264" y="292"/>
                  </a:cubicBezTo>
                  <a:cubicBezTo>
                    <a:pt x="263" y="292"/>
                    <a:pt x="262" y="292"/>
                    <a:pt x="261" y="292"/>
                  </a:cubicBezTo>
                  <a:cubicBezTo>
                    <a:pt x="261" y="291"/>
                    <a:pt x="260" y="291"/>
                    <a:pt x="260" y="291"/>
                  </a:cubicBezTo>
                  <a:cubicBezTo>
                    <a:pt x="259" y="290"/>
                    <a:pt x="258" y="290"/>
                    <a:pt x="257" y="290"/>
                  </a:cubicBezTo>
                  <a:cubicBezTo>
                    <a:pt x="255" y="290"/>
                    <a:pt x="256" y="291"/>
                    <a:pt x="254" y="291"/>
                  </a:cubicBezTo>
                  <a:cubicBezTo>
                    <a:pt x="253" y="291"/>
                    <a:pt x="255" y="291"/>
                    <a:pt x="253" y="290"/>
                  </a:cubicBezTo>
                  <a:cubicBezTo>
                    <a:pt x="250" y="290"/>
                    <a:pt x="250" y="290"/>
                    <a:pt x="250" y="290"/>
                  </a:cubicBezTo>
                  <a:cubicBezTo>
                    <a:pt x="249" y="291"/>
                    <a:pt x="249" y="291"/>
                    <a:pt x="248" y="291"/>
                  </a:cubicBezTo>
                  <a:cubicBezTo>
                    <a:pt x="247" y="291"/>
                    <a:pt x="246" y="291"/>
                    <a:pt x="245" y="291"/>
                  </a:cubicBezTo>
                  <a:cubicBezTo>
                    <a:pt x="244" y="291"/>
                    <a:pt x="244" y="292"/>
                    <a:pt x="244" y="292"/>
                  </a:cubicBezTo>
                  <a:cubicBezTo>
                    <a:pt x="244" y="292"/>
                    <a:pt x="245" y="292"/>
                    <a:pt x="244" y="293"/>
                  </a:cubicBezTo>
                  <a:cubicBezTo>
                    <a:pt x="243" y="294"/>
                    <a:pt x="241" y="295"/>
                    <a:pt x="241" y="295"/>
                  </a:cubicBezTo>
                  <a:cubicBezTo>
                    <a:pt x="241" y="295"/>
                    <a:pt x="241" y="295"/>
                    <a:pt x="240" y="296"/>
                  </a:cubicBezTo>
                  <a:cubicBezTo>
                    <a:pt x="238" y="296"/>
                    <a:pt x="237" y="296"/>
                    <a:pt x="237" y="296"/>
                  </a:cubicBezTo>
                  <a:cubicBezTo>
                    <a:pt x="236" y="297"/>
                    <a:pt x="236" y="297"/>
                    <a:pt x="235" y="297"/>
                  </a:cubicBezTo>
                  <a:cubicBezTo>
                    <a:pt x="235" y="298"/>
                    <a:pt x="235" y="298"/>
                    <a:pt x="235" y="299"/>
                  </a:cubicBezTo>
                  <a:cubicBezTo>
                    <a:pt x="235" y="299"/>
                    <a:pt x="236" y="299"/>
                    <a:pt x="235" y="300"/>
                  </a:cubicBezTo>
                  <a:cubicBezTo>
                    <a:pt x="233" y="300"/>
                    <a:pt x="234" y="300"/>
                    <a:pt x="232" y="300"/>
                  </a:cubicBezTo>
                  <a:cubicBezTo>
                    <a:pt x="231" y="300"/>
                    <a:pt x="231" y="299"/>
                    <a:pt x="230" y="300"/>
                  </a:cubicBezTo>
                  <a:cubicBezTo>
                    <a:pt x="229" y="300"/>
                    <a:pt x="229" y="301"/>
                    <a:pt x="228" y="301"/>
                  </a:cubicBezTo>
                  <a:cubicBezTo>
                    <a:pt x="228" y="302"/>
                    <a:pt x="228" y="302"/>
                    <a:pt x="227" y="303"/>
                  </a:cubicBezTo>
                  <a:cubicBezTo>
                    <a:pt x="226" y="304"/>
                    <a:pt x="227" y="306"/>
                    <a:pt x="226" y="306"/>
                  </a:cubicBezTo>
                  <a:cubicBezTo>
                    <a:pt x="226" y="307"/>
                    <a:pt x="226" y="308"/>
                    <a:pt x="226" y="308"/>
                  </a:cubicBezTo>
                  <a:cubicBezTo>
                    <a:pt x="226" y="308"/>
                    <a:pt x="227" y="308"/>
                    <a:pt x="227" y="309"/>
                  </a:cubicBezTo>
                  <a:cubicBezTo>
                    <a:pt x="226" y="310"/>
                    <a:pt x="225" y="310"/>
                    <a:pt x="225" y="310"/>
                  </a:cubicBezTo>
                  <a:cubicBezTo>
                    <a:pt x="225" y="310"/>
                    <a:pt x="225" y="311"/>
                    <a:pt x="223" y="312"/>
                  </a:cubicBezTo>
                  <a:cubicBezTo>
                    <a:pt x="221" y="312"/>
                    <a:pt x="221" y="312"/>
                    <a:pt x="221" y="312"/>
                  </a:cubicBezTo>
                  <a:cubicBezTo>
                    <a:pt x="221" y="313"/>
                    <a:pt x="221" y="313"/>
                    <a:pt x="221" y="313"/>
                  </a:cubicBezTo>
                  <a:cubicBezTo>
                    <a:pt x="221" y="313"/>
                    <a:pt x="222" y="314"/>
                    <a:pt x="221" y="314"/>
                  </a:cubicBezTo>
                  <a:cubicBezTo>
                    <a:pt x="220" y="315"/>
                    <a:pt x="220" y="315"/>
                    <a:pt x="219" y="315"/>
                  </a:cubicBezTo>
                  <a:cubicBezTo>
                    <a:pt x="218" y="316"/>
                    <a:pt x="220" y="317"/>
                    <a:pt x="218" y="317"/>
                  </a:cubicBezTo>
                  <a:cubicBezTo>
                    <a:pt x="217" y="318"/>
                    <a:pt x="217" y="319"/>
                    <a:pt x="216" y="320"/>
                  </a:cubicBezTo>
                  <a:cubicBezTo>
                    <a:pt x="215" y="320"/>
                    <a:pt x="215" y="319"/>
                    <a:pt x="215" y="321"/>
                  </a:cubicBezTo>
                  <a:cubicBezTo>
                    <a:pt x="215" y="322"/>
                    <a:pt x="216" y="322"/>
                    <a:pt x="215" y="323"/>
                  </a:cubicBezTo>
                  <a:cubicBezTo>
                    <a:pt x="215" y="324"/>
                    <a:pt x="215" y="324"/>
                    <a:pt x="214" y="325"/>
                  </a:cubicBezTo>
                  <a:cubicBezTo>
                    <a:pt x="213" y="326"/>
                    <a:pt x="212" y="328"/>
                    <a:pt x="212" y="328"/>
                  </a:cubicBezTo>
                  <a:cubicBezTo>
                    <a:pt x="212" y="328"/>
                    <a:pt x="212" y="328"/>
                    <a:pt x="211" y="328"/>
                  </a:cubicBezTo>
                  <a:cubicBezTo>
                    <a:pt x="209" y="329"/>
                    <a:pt x="210" y="328"/>
                    <a:pt x="209" y="329"/>
                  </a:cubicBezTo>
                  <a:cubicBezTo>
                    <a:pt x="207" y="329"/>
                    <a:pt x="207" y="328"/>
                    <a:pt x="206" y="328"/>
                  </a:cubicBezTo>
                  <a:cubicBezTo>
                    <a:pt x="205" y="328"/>
                    <a:pt x="206" y="328"/>
                    <a:pt x="205" y="329"/>
                  </a:cubicBezTo>
                  <a:cubicBezTo>
                    <a:pt x="204" y="330"/>
                    <a:pt x="203" y="330"/>
                    <a:pt x="203" y="330"/>
                  </a:cubicBezTo>
                  <a:cubicBezTo>
                    <a:pt x="203" y="331"/>
                    <a:pt x="204" y="332"/>
                    <a:pt x="204" y="333"/>
                  </a:cubicBezTo>
                  <a:cubicBezTo>
                    <a:pt x="204" y="334"/>
                    <a:pt x="205" y="336"/>
                    <a:pt x="206" y="336"/>
                  </a:cubicBezTo>
                  <a:cubicBezTo>
                    <a:pt x="206" y="337"/>
                    <a:pt x="206" y="338"/>
                    <a:pt x="207" y="340"/>
                  </a:cubicBezTo>
                  <a:cubicBezTo>
                    <a:pt x="207" y="341"/>
                    <a:pt x="208" y="343"/>
                    <a:pt x="208" y="343"/>
                  </a:cubicBezTo>
                  <a:cubicBezTo>
                    <a:pt x="208" y="343"/>
                    <a:pt x="208" y="345"/>
                    <a:pt x="208" y="346"/>
                  </a:cubicBezTo>
                  <a:cubicBezTo>
                    <a:pt x="208" y="347"/>
                    <a:pt x="209" y="348"/>
                    <a:pt x="208" y="349"/>
                  </a:cubicBezTo>
                  <a:cubicBezTo>
                    <a:pt x="207" y="349"/>
                    <a:pt x="207" y="350"/>
                    <a:pt x="206" y="350"/>
                  </a:cubicBezTo>
                  <a:cubicBezTo>
                    <a:pt x="206" y="351"/>
                    <a:pt x="206" y="351"/>
                    <a:pt x="205" y="352"/>
                  </a:cubicBezTo>
                  <a:cubicBezTo>
                    <a:pt x="205" y="353"/>
                    <a:pt x="205" y="355"/>
                    <a:pt x="204" y="355"/>
                  </a:cubicBezTo>
                  <a:cubicBezTo>
                    <a:pt x="204" y="356"/>
                    <a:pt x="204" y="357"/>
                    <a:pt x="204" y="358"/>
                  </a:cubicBezTo>
                  <a:cubicBezTo>
                    <a:pt x="204" y="359"/>
                    <a:pt x="205" y="361"/>
                    <a:pt x="205" y="361"/>
                  </a:cubicBezTo>
                  <a:cubicBezTo>
                    <a:pt x="205" y="362"/>
                    <a:pt x="206" y="362"/>
                    <a:pt x="206" y="363"/>
                  </a:cubicBezTo>
                  <a:cubicBezTo>
                    <a:pt x="205" y="365"/>
                    <a:pt x="206" y="365"/>
                    <a:pt x="206" y="365"/>
                  </a:cubicBezTo>
                  <a:cubicBezTo>
                    <a:pt x="206" y="366"/>
                    <a:pt x="206" y="367"/>
                    <a:pt x="206" y="367"/>
                  </a:cubicBezTo>
                  <a:cubicBezTo>
                    <a:pt x="206" y="367"/>
                    <a:pt x="206" y="369"/>
                    <a:pt x="206" y="369"/>
                  </a:cubicBezTo>
                  <a:cubicBezTo>
                    <a:pt x="206" y="369"/>
                    <a:pt x="206" y="370"/>
                    <a:pt x="206" y="370"/>
                  </a:cubicBezTo>
                  <a:cubicBezTo>
                    <a:pt x="206" y="371"/>
                    <a:pt x="207" y="371"/>
                    <a:pt x="207" y="371"/>
                  </a:cubicBezTo>
                  <a:cubicBezTo>
                    <a:pt x="207" y="371"/>
                    <a:pt x="207" y="372"/>
                    <a:pt x="207" y="372"/>
                  </a:cubicBezTo>
                  <a:close/>
                </a:path>
              </a:pathLst>
            </a:custGeom>
            <a:solidFill>
              <a:srgbClr val="2B6EAB">
                <a:alpha val="50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3" name="Freeform 16">
              <a:extLst>
                <a:ext uri="{FF2B5EF4-FFF2-40B4-BE49-F238E27FC236}">
                  <a16:creationId xmlns:a16="http://schemas.microsoft.com/office/drawing/2014/main" id="{706F9F65-5BA0-FFF5-0D75-FF45F374E380}"/>
                </a:ext>
              </a:extLst>
            </p:cNvPr>
            <p:cNvSpPr>
              <a:spLocks/>
            </p:cNvSpPr>
            <p:nvPr/>
          </p:nvSpPr>
          <p:spPr bwMode="auto">
            <a:xfrm>
              <a:off x="4169594" y="3413297"/>
              <a:ext cx="487678" cy="530157"/>
            </a:xfrm>
            <a:custGeom>
              <a:avLst/>
              <a:gdLst>
                <a:gd name="T0" fmla="*/ 26 w 367"/>
                <a:gd name="T1" fmla="*/ 358 h 427"/>
                <a:gd name="T2" fmla="*/ 35 w 367"/>
                <a:gd name="T3" fmla="*/ 341 h 427"/>
                <a:gd name="T4" fmla="*/ 23 w 367"/>
                <a:gd name="T5" fmla="*/ 319 h 427"/>
                <a:gd name="T6" fmla="*/ 27 w 367"/>
                <a:gd name="T7" fmla="*/ 296 h 427"/>
                <a:gd name="T8" fmla="*/ 67 w 367"/>
                <a:gd name="T9" fmla="*/ 296 h 427"/>
                <a:gd name="T10" fmla="*/ 68 w 367"/>
                <a:gd name="T11" fmla="*/ 273 h 427"/>
                <a:gd name="T12" fmla="*/ 86 w 367"/>
                <a:gd name="T13" fmla="*/ 282 h 427"/>
                <a:gd name="T14" fmla="*/ 91 w 367"/>
                <a:gd name="T15" fmla="*/ 295 h 427"/>
                <a:gd name="T16" fmla="*/ 107 w 367"/>
                <a:gd name="T17" fmla="*/ 299 h 427"/>
                <a:gd name="T18" fmla="*/ 124 w 367"/>
                <a:gd name="T19" fmla="*/ 290 h 427"/>
                <a:gd name="T20" fmla="*/ 135 w 367"/>
                <a:gd name="T21" fmla="*/ 297 h 427"/>
                <a:gd name="T22" fmla="*/ 147 w 367"/>
                <a:gd name="T23" fmla="*/ 298 h 427"/>
                <a:gd name="T24" fmla="*/ 153 w 367"/>
                <a:gd name="T25" fmla="*/ 281 h 427"/>
                <a:gd name="T26" fmla="*/ 161 w 367"/>
                <a:gd name="T27" fmla="*/ 262 h 427"/>
                <a:gd name="T28" fmla="*/ 162 w 367"/>
                <a:gd name="T29" fmla="*/ 245 h 427"/>
                <a:gd name="T30" fmla="*/ 163 w 367"/>
                <a:gd name="T31" fmla="*/ 216 h 427"/>
                <a:gd name="T32" fmla="*/ 147 w 367"/>
                <a:gd name="T33" fmla="*/ 197 h 427"/>
                <a:gd name="T34" fmla="*/ 136 w 367"/>
                <a:gd name="T35" fmla="*/ 181 h 427"/>
                <a:gd name="T36" fmla="*/ 147 w 367"/>
                <a:gd name="T37" fmla="*/ 154 h 427"/>
                <a:gd name="T38" fmla="*/ 162 w 367"/>
                <a:gd name="T39" fmla="*/ 135 h 427"/>
                <a:gd name="T40" fmla="*/ 145 w 367"/>
                <a:gd name="T41" fmla="*/ 113 h 427"/>
                <a:gd name="T42" fmla="*/ 120 w 367"/>
                <a:gd name="T43" fmla="*/ 116 h 427"/>
                <a:gd name="T44" fmla="*/ 99 w 367"/>
                <a:gd name="T45" fmla="*/ 120 h 427"/>
                <a:gd name="T46" fmla="*/ 99 w 367"/>
                <a:gd name="T47" fmla="*/ 106 h 427"/>
                <a:gd name="T48" fmla="*/ 99 w 367"/>
                <a:gd name="T49" fmla="*/ 88 h 427"/>
                <a:gd name="T50" fmla="*/ 161 w 367"/>
                <a:gd name="T51" fmla="*/ 76 h 427"/>
                <a:gd name="T52" fmla="*/ 178 w 367"/>
                <a:gd name="T53" fmla="*/ 79 h 427"/>
                <a:gd name="T54" fmla="*/ 191 w 367"/>
                <a:gd name="T55" fmla="*/ 83 h 427"/>
                <a:gd name="T56" fmla="*/ 216 w 367"/>
                <a:gd name="T57" fmla="*/ 85 h 427"/>
                <a:gd name="T58" fmla="*/ 238 w 367"/>
                <a:gd name="T59" fmla="*/ 101 h 427"/>
                <a:gd name="T60" fmla="*/ 244 w 367"/>
                <a:gd name="T61" fmla="*/ 73 h 427"/>
                <a:gd name="T62" fmla="*/ 263 w 367"/>
                <a:gd name="T63" fmla="*/ 30 h 427"/>
                <a:gd name="T64" fmla="*/ 267 w 367"/>
                <a:gd name="T65" fmla="*/ 10 h 427"/>
                <a:gd name="T66" fmla="*/ 288 w 367"/>
                <a:gd name="T67" fmla="*/ 9 h 427"/>
                <a:gd name="T68" fmla="*/ 306 w 367"/>
                <a:gd name="T69" fmla="*/ 2 h 427"/>
                <a:gd name="T70" fmla="*/ 327 w 367"/>
                <a:gd name="T71" fmla="*/ 3 h 427"/>
                <a:gd name="T72" fmla="*/ 343 w 367"/>
                <a:gd name="T73" fmla="*/ 8 h 427"/>
                <a:gd name="T74" fmla="*/ 357 w 367"/>
                <a:gd name="T75" fmla="*/ 4 h 427"/>
                <a:gd name="T76" fmla="*/ 365 w 367"/>
                <a:gd name="T77" fmla="*/ 27 h 427"/>
                <a:gd name="T78" fmla="*/ 340 w 367"/>
                <a:gd name="T79" fmla="*/ 70 h 427"/>
                <a:gd name="T80" fmla="*/ 331 w 367"/>
                <a:gd name="T81" fmla="*/ 128 h 427"/>
                <a:gd name="T82" fmla="*/ 323 w 367"/>
                <a:gd name="T83" fmla="*/ 181 h 427"/>
                <a:gd name="T84" fmla="*/ 305 w 367"/>
                <a:gd name="T85" fmla="*/ 223 h 427"/>
                <a:gd name="T86" fmla="*/ 270 w 367"/>
                <a:gd name="T87" fmla="*/ 250 h 427"/>
                <a:gd name="T88" fmla="*/ 243 w 367"/>
                <a:gd name="T89" fmla="*/ 298 h 427"/>
                <a:gd name="T90" fmla="*/ 246 w 367"/>
                <a:gd name="T91" fmla="*/ 338 h 427"/>
                <a:gd name="T92" fmla="*/ 227 w 367"/>
                <a:gd name="T93" fmla="*/ 376 h 427"/>
                <a:gd name="T94" fmla="*/ 198 w 367"/>
                <a:gd name="T95" fmla="*/ 394 h 427"/>
                <a:gd name="T96" fmla="*/ 181 w 367"/>
                <a:gd name="T97" fmla="*/ 417 h 427"/>
                <a:gd name="T98" fmla="*/ 160 w 367"/>
                <a:gd name="T99" fmla="*/ 419 h 427"/>
                <a:gd name="T100" fmla="*/ 162 w 367"/>
                <a:gd name="T101" fmla="*/ 399 h 427"/>
                <a:gd name="T102" fmla="*/ 150 w 367"/>
                <a:gd name="T103" fmla="*/ 395 h 427"/>
                <a:gd name="T104" fmla="*/ 135 w 367"/>
                <a:gd name="T105" fmla="*/ 401 h 427"/>
                <a:gd name="T106" fmla="*/ 126 w 367"/>
                <a:gd name="T107" fmla="*/ 406 h 427"/>
                <a:gd name="T108" fmla="*/ 121 w 367"/>
                <a:gd name="T109" fmla="*/ 415 h 427"/>
                <a:gd name="T110" fmla="*/ 109 w 367"/>
                <a:gd name="T111" fmla="*/ 418 h 427"/>
                <a:gd name="T112" fmla="*/ 86 w 367"/>
                <a:gd name="T113" fmla="*/ 399 h 427"/>
                <a:gd name="T114" fmla="*/ 70 w 367"/>
                <a:gd name="T115" fmla="*/ 404 h 427"/>
                <a:gd name="T116" fmla="*/ 54 w 367"/>
                <a:gd name="T117" fmla="*/ 416 h 427"/>
                <a:gd name="T118" fmla="*/ 32 w 367"/>
                <a:gd name="T119" fmla="*/ 409 h 427"/>
                <a:gd name="T120" fmla="*/ 15 w 367"/>
                <a:gd name="T121" fmla="*/ 39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7" h="427">
                  <a:moveTo>
                    <a:pt x="1" y="374"/>
                  </a:moveTo>
                  <a:cubicBezTo>
                    <a:pt x="1" y="374"/>
                    <a:pt x="2" y="372"/>
                    <a:pt x="3" y="371"/>
                  </a:cubicBezTo>
                  <a:cubicBezTo>
                    <a:pt x="4" y="370"/>
                    <a:pt x="3" y="371"/>
                    <a:pt x="2" y="370"/>
                  </a:cubicBezTo>
                  <a:cubicBezTo>
                    <a:pt x="2" y="370"/>
                    <a:pt x="3" y="369"/>
                    <a:pt x="4" y="368"/>
                  </a:cubicBezTo>
                  <a:cubicBezTo>
                    <a:pt x="5" y="367"/>
                    <a:pt x="4" y="367"/>
                    <a:pt x="4" y="366"/>
                  </a:cubicBezTo>
                  <a:cubicBezTo>
                    <a:pt x="3" y="365"/>
                    <a:pt x="4" y="365"/>
                    <a:pt x="4" y="363"/>
                  </a:cubicBezTo>
                  <a:cubicBezTo>
                    <a:pt x="4" y="362"/>
                    <a:pt x="5" y="362"/>
                    <a:pt x="5" y="362"/>
                  </a:cubicBezTo>
                  <a:cubicBezTo>
                    <a:pt x="6" y="361"/>
                    <a:pt x="7" y="361"/>
                    <a:pt x="8" y="360"/>
                  </a:cubicBezTo>
                  <a:cubicBezTo>
                    <a:pt x="8" y="359"/>
                    <a:pt x="8" y="359"/>
                    <a:pt x="9" y="357"/>
                  </a:cubicBezTo>
                  <a:cubicBezTo>
                    <a:pt x="10" y="356"/>
                    <a:pt x="10" y="357"/>
                    <a:pt x="12" y="357"/>
                  </a:cubicBezTo>
                  <a:cubicBezTo>
                    <a:pt x="13" y="357"/>
                    <a:pt x="14" y="357"/>
                    <a:pt x="14" y="357"/>
                  </a:cubicBezTo>
                  <a:cubicBezTo>
                    <a:pt x="15" y="357"/>
                    <a:pt x="15" y="355"/>
                    <a:pt x="16" y="355"/>
                  </a:cubicBezTo>
                  <a:cubicBezTo>
                    <a:pt x="16" y="354"/>
                    <a:pt x="16" y="353"/>
                    <a:pt x="17" y="353"/>
                  </a:cubicBezTo>
                  <a:cubicBezTo>
                    <a:pt x="17" y="353"/>
                    <a:pt x="18" y="353"/>
                    <a:pt x="20" y="353"/>
                  </a:cubicBezTo>
                  <a:cubicBezTo>
                    <a:pt x="21" y="353"/>
                    <a:pt x="22" y="353"/>
                    <a:pt x="22" y="353"/>
                  </a:cubicBezTo>
                  <a:cubicBezTo>
                    <a:pt x="22" y="353"/>
                    <a:pt x="23" y="354"/>
                    <a:pt x="24" y="356"/>
                  </a:cubicBezTo>
                  <a:cubicBezTo>
                    <a:pt x="25" y="357"/>
                    <a:pt x="25" y="356"/>
                    <a:pt x="26" y="358"/>
                  </a:cubicBezTo>
                  <a:cubicBezTo>
                    <a:pt x="27" y="359"/>
                    <a:pt x="27" y="360"/>
                    <a:pt x="27" y="361"/>
                  </a:cubicBezTo>
                  <a:cubicBezTo>
                    <a:pt x="27" y="361"/>
                    <a:pt x="28" y="361"/>
                    <a:pt x="28" y="361"/>
                  </a:cubicBezTo>
                  <a:cubicBezTo>
                    <a:pt x="29" y="361"/>
                    <a:pt x="30" y="362"/>
                    <a:pt x="30" y="362"/>
                  </a:cubicBezTo>
                  <a:cubicBezTo>
                    <a:pt x="31" y="362"/>
                    <a:pt x="34" y="364"/>
                    <a:pt x="34" y="364"/>
                  </a:cubicBezTo>
                  <a:cubicBezTo>
                    <a:pt x="35" y="365"/>
                    <a:pt x="35" y="364"/>
                    <a:pt x="36" y="363"/>
                  </a:cubicBezTo>
                  <a:cubicBezTo>
                    <a:pt x="37" y="363"/>
                    <a:pt x="37" y="361"/>
                    <a:pt x="38" y="361"/>
                  </a:cubicBezTo>
                  <a:cubicBezTo>
                    <a:pt x="38" y="360"/>
                    <a:pt x="38" y="360"/>
                    <a:pt x="38" y="360"/>
                  </a:cubicBezTo>
                  <a:cubicBezTo>
                    <a:pt x="38" y="359"/>
                    <a:pt x="38" y="359"/>
                    <a:pt x="37" y="359"/>
                  </a:cubicBezTo>
                  <a:cubicBezTo>
                    <a:pt x="37" y="359"/>
                    <a:pt x="36" y="358"/>
                    <a:pt x="36" y="357"/>
                  </a:cubicBezTo>
                  <a:cubicBezTo>
                    <a:pt x="36" y="357"/>
                    <a:pt x="35" y="357"/>
                    <a:pt x="35" y="357"/>
                  </a:cubicBezTo>
                  <a:cubicBezTo>
                    <a:pt x="34" y="356"/>
                    <a:pt x="34" y="355"/>
                    <a:pt x="35" y="353"/>
                  </a:cubicBezTo>
                  <a:cubicBezTo>
                    <a:pt x="36" y="351"/>
                    <a:pt x="36" y="351"/>
                    <a:pt x="36" y="350"/>
                  </a:cubicBezTo>
                  <a:cubicBezTo>
                    <a:pt x="36" y="349"/>
                    <a:pt x="38" y="346"/>
                    <a:pt x="38" y="345"/>
                  </a:cubicBezTo>
                  <a:cubicBezTo>
                    <a:pt x="39" y="345"/>
                    <a:pt x="39" y="344"/>
                    <a:pt x="39" y="344"/>
                  </a:cubicBezTo>
                  <a:cubicBezTo>
                    <a:pt x="40" y="344"/>
                    <a:pt x="41" y="343"/>
                    <a:pt x="41" y="343"/>
                  </a:cubicBezTo>
                  <a:cubicBezTo>
                    <a:pt x="39" y="342"/>
                    <a:pt x="39" y="342"/>
                    <a:pt x="39" y="342"/>
                  </a:cubicBezTo>
                  <a:cubicBezTo>
                    <a:pt x="39" y="342"/>
                    <a:pt x="36" y="341"/>
                    <a:pt x="35" y="341"/>
                  </a:cubicBezTo>
                  <a:cubicBezTo>
                    <a:pt x="35" y="340"/>
                    <a:pt x="35" y="340"/>
                    <a:pt x="34" y="340"/>
                  </a:cubicBezTo>
                  <a:cubicBezTo>
                    <a:pt x="34" y="340"/>
                    <a:pt x="34" y="339"/>
                    <a:pt x="33" y="339"/>
                  </a:cubicBezTo>
                  <a:cubicBezTo>
                    <a:pt x="32" y="338"/>
                    <a:pt x="30" y="337"/>
                    <a:pt x="30" y="337"/>
                  </a:cubicBezTo>
                  <a:cubicBezTo>
                    <a:pt x="30" y="337"/>
                    <a:pt x="28" y="336"/>
                    <a:pt x="28" y="336"/>
                  </a:cubicBezTo>
                  <a:cubicBezTo>
                    <a:pt x="28" y="335"/>
                    <a:pt x="28" y="336"/>
                    <a:pt x="28" y="335"/>
                  </a:cubicBezTo>
                  <a:cubicBezTo>
                    <a:pt x="28" y="335"/>
                    <a:pt x="28" y="334"/>
                    <a:pt x="28" y="333"/>
                  </a:cubicBezTo>
                  <a:cubicBezTo>
                    <a:pt x="29" y="333"/>
                    <a:pt x="29" y="333"/>
                    <a:pt x="29" y="334"/>
                  </a:cubicBezTo>
                  <a:cubicBezTo>
                    <a:pt x="30" y="335"/>
                    <a:pt x="30" y="334"/>
                    <a:pt x="31" y="334"/>
                  </a:cubicBezTo>
                  <a:cubicBezTo>
                    <a:pt x="31" y="333"/>
                    <a:pt x="32" y="332"/>
                    <a:pt x="32" y="332"/>
                  </a:cubicBezTo>
                  <a:cubicBezTo>
                    <a:pt x="32" y="331"/>
                    <a:pt x="32" y="331"/>
                    <a:pt x="33" y="331"/>
                  </a:cubicBezTo>
                  <a:cubicBezTo>
                    <a:pt x="33" y="330"/>
                    <a:pt x="34" y="330"/>
                    <a:pt x="34" y="329"/>
                  </a:cubicBezTo>
                  <a:cubicBezTo>
                    <a:pt x="34" y="328"/>
                    <a:pt x="33" y="329"/>
                    <a:pt x="32" y="329"/>
                  </a:cubicBezTo>
                  <a:cubicBezTo>
                    <a:pt x="31" y="329"/>
                    <a:pt x="31" y="327"/>
                    <a:pt x="30" y="326"/>
                  </a:cubicBezTo>
                  <a:cubicBezTo>
                    <a:pt x="29" y="325"/>
                    <a:pt x="28" y="323"/>
                    <a:pt x="27" y="323"/>
                  </a:cubicBezTo>
                  <a:cubicBezTo>
                    <a:pt x="27" y="323"/>
                    <a:pt x="25" y="320"/>
                    <a:pt x="25" y="319"/>
                  </a:cubicBezTo>
                  <a:cubicBezTo>
                    <a:pt x="25" y="319"/>
                    <a:pt x="24" y="318"/>
                    <a:pt x="24" y="318"/>
                  </a:cubicBezTo>
                  <a:cubicBezTo>
                    <a:pt x="24" y="318"/>
                    <a:pt x="24" y="318"/>
                    <a:pt x="23" y="319"/>
                  </a:cubicBezTo>
                  <a:cubicBezTo>
                    <a:pt x="23" y="319"/>
                    <a:pt x="22" y="320"/>
                    <a:pt x="22" y="321"/>
                  </a:cubicBezTo>
                  <a:cubicBezTo>
                    <a:pt x="21" y="321"/>
                    <a:pt x="21" y="321"/>
                    <a:pt x="20" y="321"/>
                  </a:cubicBezTo>
                  <a:cubicBezTo>
                    <a:pt x="20" y="321"/>
                    <a:pt x="20" y="320"/>
                    <a:pt x="20" y="319"/>
                  </a:cubicBezTo>
                  <a:cubicBezTo>
                    <a:pt x="19" y="318"/>
                    <a:pt x="20" y="318"/>
                    <a:pt x="20" y="317"/>
                  </a:cubicBezTo>
                  <a:cubicBezTo>
                    <a:pt x="21" y="316"/>
                    <a:pt x="21" y="316"/>
                    <a:pt x="22" y="315"/>
                  </a:cubicBezTo>
                  <a:cubicBezTo>
                    <a:pt x="22" y="314"/>
                    <a:pt x="23" y="314"/>
                    <a:pt x="23" y="313"/>
                  </a:cubicBezTo>
                  <a:cubicBezTo>
                    <a:pt x="24" y="312"/>
                    <a:pt x="24" y="312"/>
                    <a:pt x="24" y="310"/>
                  </a:cubicBezTo>
                  <a:cubicBezTo>
                    <a:pt x="25" y="309"/>
                    <a:pt x="24" y="309"/>
                    <a:pt x="25" y="308"/>
                  </a:cubicBezTo>
                  <a:cubicBezTo>
                    <a:pt x="25" y="307"/>
                    <a:pt x="23" y="305"/>
                    <a:pt x="23" y="304"/>
                  </a:cubicBezTo>
                  <a:cubicBezTo>
                    <a:pt x="22" y="303"/>
                    <a:pt x="22" y="304"/>
                    <a:pt x="22" y="303"/>
                  </a:cubicBezTo>
                  <a:cubicBezTo>
                    <a:pt x="22" y="302"/>
                    <a:pt x="22" y="301"/>
                    <a:pt x="22" y="300"/>
                  </a:cubicBezTo>
                  <a:cubicBezTo>
                    <a:pt x="22" y="299"/>
                    <a:pt x="22" y="299"/>
                    <a:pt x="22" y="298"/>
                  </a:cubicBezTo>
                  <a:cubicBezTo>
                    <a:pt x="21" y="297"/>
                    <a:pt x="22" y="297"/>
                    <a:pt x="21" y="296"/>
                  </a:cubicBezTo>
                  <a:cubicBezTo>
                    <a:pt x="20" y="295"/>
                    <a:pt x="21" y="295"/>
                    <a:pt x="23" y="295"/>
                  </a:cubicBezTo>
                  <a:cubicBezTo>
                    <a:pt x="24" y="294"/>
                    <a:pt x="24" y="295"/>
                    <a:pt x="24" y="295"/>
                  </a:cubicBezTo>
                  <a:cubicBezTo>
                    <a:pt x="25" y="295"/>
                    <a:pt x="25" y="295"/>
                    <a:pt x="26" y="296"/>
                  </a:cubicBezTo>
                  <a:cubicBezTo>
                    <a:pt x="26" y="296"/>
                    <a:pt x="26" y="296"/>
                    <a:pt x="27" y="296"/>
                  </a:cubicBezTo>
                  <a:cubicBezTo>
                    <a:pt x="27" y="296"/>
                    <a:pt x="27" y="296"/>
                    <a:pt x="27" y="297"/>
                  </a:cubicBezTo>
                  <a:cubicBezTo>
                    <a:pt x="27" y="298"/>
                    <a:pt x="27" y="298"/>
                    <a:pt x="28" y="298"/>
                  </a:cubicBezTo>
                  <a:cubicBezTo>
                    <a:pt x="29" y="298"/>
                    <a:pt x="29" y="298"/>
                    <a:pt x="29" y="298"/>
                  </a:cubicBezTo>
                  <a:cubicBezTo>
                    <a:pt x="29" y="299"/>
                    <a:pt x="29" y="299"/>
                    <a:pt x="30" y="300"/>
                  </a:cubicBezTo>
                  <a:cubicBezTo>
                    <a:pt x="30" y="300"/>
                    <a:pt x="30" y="299"/>
                    <a:pt x="30" y="298"/>
                  </a:cubicBezTo>
                  <a:cubicBezTo>
                    <a:pt x="31" y="297"/>
                    <a:pt x="31" y="297"/>
                    <a:pt x="32" y="297"/>
                  </a:cubicBezTo>
                  <a:cubicBezTo>
                    <a:pt x="32" y="297"/>
                    <a:pt x="32" y="297"/>
                    <a:pt x="33" y="297"/>
                  </a:cubicBezTo>
                  <a:cubicBezTo>
                    <a:pt x="33" y="297"/>
                    <a:pt x="33" y="297"/>
                    <a:pt x="35" y="296"/>
                  </a:cubicBezTo>
                  <a:cubicBezTo>
                    <a:pt x="36" y="296"/>
                    <a:pt x="36" y="296"/>
                    <a:pt x="38" y="296"/>
                  </a:cubicBezTo>
                  <a:cubicBezTo>
                    <a:pt x="39" y="296"/>
                    <a:pt x="38" y="296"/>
                    <a:pt x="38" y="295"/>
                  </a:cubicBezTo>
                  <a:cubicBezTo>
                    <a:pt x="39" y="295"/>
                    <a:pt x="39" y="295"/>
                    <a:pt x="40" y="294"/>
                  </a:cubicBezTo>
                  <a:cubicBezTo>
                    <a:pt x="40" y="294"/>
                    <a:pt x="42" y="296"/>
                    <a:pt x="42" y="296"/>
                  </a:cubicBezTo>
                  <a:cubicBezTo>
                    <a:pt x="43" y="297"/>
                    <a:pt x="43" y="297"/>
                    <a:pt x="43" y="298"/>
                  </a:cubicBezTo>
                  <a:cubicBezTo>
                    <a:pt x="44" y="298"/>
                    <a:pt x="44" y="299"/>
                    <a:pt x="44" y="299"/>
                  </a:cubicBezTo>
                  <a:cubicBezTo>
                    <a:pt x="67" y="299"/>
                    <a:pt x="67" y="299"/>
                    <a:pt x="67" y="299"/>
                  </a:cubicBezTo>
                  <a:cubicBezTo>
                    <a:pt x="67" y="299"/>
                    <a:pt x="67" y="299"/>
                    <a:pt x="67" y="298"/>
                  </a:cubicBezTo>
                  <a:cubicBezTo>
                    <a:pt x="67" y="298"/>
                    <a:pt x="67" y="297"/>
                    <a:pt x="67" y="296"/>
                  </a:cubicBezTo>
                  <a:cubicBezTo>
                    <a:pt x="66" y="296"/>
                    <a:pt x="66" y="296"/>
                    <a:pt x="66" y="295"/>
                  </a:cubicBezTo>
                  <a:cubicBezTo>
                    <a:pt x="66" y="295"/>
                    <a:pt x="65" y="295"/>
                    <a:pt x="64" y="294"/>
                  </a:cubicBezTo>
                  <a:cubicBezTo>
                    <a:pt x="64" y="293"/>
                    <a:pt x="64" y="293"/>
                    <a:pt x="65" y="292"/>
                  </a:cubicBezTo>
                  <a:cubicBezTo>
                    <a:pt x="65" y="291"/>
                    <a:pt x="65" y="291"/>
                    <a:pt x="66" y="290"/>
                  </a:cubicBezTo>
                  <a:cubicBezTo>
                    <a:pt x="66" y="289"/>
                    <a:pt x="66" y="289"/>
                    <a:pt x="66" y="289"/>
                  </a:cubicBezTo>
                  <a:cubicBezTo>
                    <a:pt x="66" y="289"/>
                    <a:pt x="65" y="288"/>
                    <a:pt x="65" y="288"/>
                  </a:cubicBezTo>
                  <a:cubicBezTo>
                    <a:pt x="65" y="287"/>
                    <a:pt x="66" y="287"/>
                    <a:pt x="66" y="286"/>
                  </a:cubicBezTo>
                  <a:cubicBezTo>
                    <a:pt x="67" y="285"/>
                    <a:pt x="66" y="285"/>
                    <a:pt x="66" y="285"/>
                  </a:cubicBezTo>
                  <a:cubicBezTo>
                    <a:pt x="66" y="284"/>
                    <a:pt x="66" y="284"/>
                    <a:pt x="66" y="283"/>
                  </a:cubicBezTo>
                  <a:cubicBezTo>
                    <a:pt x="66" y="283"/>
                    <a:pt x="65" y="282"/>
                    <a:pt x="64" y="281"/>
                  </a:cubicBezTo>
                  <a:cubicBezTo>
                    <a:pt x="63" y="280"/>
                    <a:pt x="64" y="279"/>
                    <a:pt x="64" y="278"/>
                  </a:cubicBezTo>
                  <a:cubicBezTo>
                    <a:pt x="64" y="276"/>
                    <a:pt x="64" y="276"/>
                    <a:pt x="64" y="275"/>
                  </a:cubicBezTo>
                  <a:cubicBezTo>
                    <a:pt x="64" y="274"/>
                    <a:pt x="64" y="274"/>
                    <a:pt x="64" y="274"/>
                  </a:cubicBezTo>
                  <a:cubicBezTo>
                    <a:pt x="64" y="273"/>
                    <a:pt x="65" y="274"/>
                    <a:pt x="65" y="274"/>
                  </a:cubicBezTo>
                  <a:cubicBezTo>
                    <a:pt x="66" y="274"/>
                    <a:pt x="66" y="275"/>
                    <a:pt x="66" y="274"/>
                  </a:cubicBezTo>
                  <a:cubicBezTo>
                    <a:pt x="67" y="274"/>
                    <a:pt x="67" y="274"/>
                    <a:pt x="68" y="274"/>
                  </a:cubicBezTo>
                  <a:cubicBezTo>
                    <a:pt x="68" y="273"/>
                    <a:pt x="68" y="273"/>
                    <a:pt x="68" y="273"/>
                  </a:cubicBezTo>
                  <a:cubicBezTo>
                    <a:pt x="68" y="272"/>
                    <a:pt x="68" y="272"/>
                    <a:pt x="69" y="272"/>
                  </a:cubicBezTo>
                  <a:cubicBezTo>
                    <a:pt x="69" y="271"/>
                    <a:pt x="69" y="271"/>
                    <a:pt x="70" y="271"/>
                  </a:cubicBezTo>
                  <a:cubicBezTo>
                    <a:pt x="70" y="271"/>
                    <a:pt x="71" y="271"/>
                    <a:pt x="72" y="270"/>
                  </a:cubicBezTo>
                  <a:cubicBezTo>
                    <a:pt x="72" y="270"/>
                    <a:pt x="72" y="271"/>
                    <a:pt x="73" y="270"/>
                  </a:cubicBezTo>
                  <a:cubicBezTo>
                    <a:pt x="73" y="270"/>
                    <a:pt x="73" y="270"/>
                    <a:pt x="74" y="270"/>
                  </a:cubicBezTo>
                  <a:cubicBezTo>
                    <a:pt x="75" y="270"/>
                    <a:pt x="75" y="270"/>
                    <a:pt x="75" y="271"/>
                  </a:cubicBezTo>
                  <a:cubicBezTo>
                    <a:pt x="76" y="271"/>
                    <a:pt x="76" y="271"/>
                    <a:pt x="77" y="272"/>
                  </a:cubicBezTo>
                  <a:cubicBezTo>
                    <a:pt x="78" y="273"/>
                    <a:pt x="78" y="273"/>
                    <a:pt x="79" y="273"/>
                  </a:cubicBezTo>
                  <a:cubicBezTo>
                    <a:pt x="79" y="274"/>
                    <a:pt x="79" y="274"/>
                    <a:pt x="79" y="274"/>
                  </a:cubicBezTo>
                  <a:cubicBezTo>
                    <a:pt x="80" y="274"/>
                    <a:pt x="80" y="274"/>
                    <a:pt x="81" y="274"/>
                  </a:cubicBezTo>
                  <a:cubicBezTo>
                    <a:pt x="82" y="274"/>
                    <a:pt x="82" y="274"/>
                    <a:pt x="82" y="275"/>
                  </a:cubicBezTo>
                  <a:cubicBezTo>
                    <a:pt x="82" y="275"/>
                    <a:pt x="82" y="275"/>
                    <a:pt x="83" y="276"/>
                  </a:cubicBezTo>
                  <a:cubicBezTo>
                    <a:pt x="83" y="276"/>
                    <a:pt x="83" y="276"/>
                    <a:pt x="83" y="276"/>
                  </a:cubicBezTo>
                  <a:cubicBezTo>
                    <a:pt x="83" y="277"/>
                    <a:pt x="83" y="277"/>
                    <a:pt x="83" y="278"/>
                  </a:cubicBezTo>
                  <a:cubicBezTo>
                    <a:pt x="83" y="278"/>
                    <a:pt x="84" y="278"/>
                    <a:pt x="84" y="279"/>
                  </a:cubicBezTo>
                  <a:cubicBezTo>
                    <a:pt x="85" y="279"/>
                    <a:pt x="84" y="280"/>
                    <a:pt x="84" y="280"/>
                  </a:cubicBezTo>
                  <a:cubicBezTo>
                    <a:pt x="85" y="281"/>
                    <a:pt x="85" y="281"/>
                    <a:pt x="86" y="282"/>
                  </a:cubicBezTo>
                  <a:cubicBezTo>
                    <a:pt x="86" y="283"/>
                    <a:pt x="86" y="282"/>
                    <a:pt x="86" y="283"/>
                  </a:cubicBezTo>
                  <a:cubicBezTo>
                    <a:pt x="85" y="283"/>
                    <a:pt x="86" y="283"/>
                    <a:pt x="86" y="283"/>
                  </a:cubicBezTo>
                  <a:cubicBezTo>
                    <a:pt x="86" y="284"/>
                    <a:pt x="86" y="284"/>
                    <a:pt x="87" y="284"/>
                  </a:cubicBezTo>
                  <a:cubicBezTo>
                    <a:pt x="87" y="285"/>
                    <a:pt x="86" y="285"/>
                    <a:pt x="86" y="285"/>
                  </a:cubicBezTo>
                  <a:cubicBezTo>
                    <a:pt x="86" y="286"/>
                    <a:pt x="86" y="286"/>
                    <a:pt x="86" y="286"/>
                  </a:cubicBezTo>
                  <a:cubicBezTo>
                    <a:pt x="87" y="286"/>
                    <a:pt x="87" y="287"/>
                    <a:pt x="88" y="288"/>
                  </a:cubicBezTo>
                  <a:cubicBezTo>
                    <a:pt x="88" y="288"/>
                    <a:pt x="88" y="288"/>
                    <a:pt x="88" y="288"/>
                  </a:cubicBezTo>
                  <a:cubicBezTo>
                    <a:pt x="89" y="288"/>
                    <a:pt x="89" y="288"/>
                    <a:pt x="89" y="288"/>
                  </a:cubicBezTo>
                  <a:cubicBezTo>
                    <a:pt x="90" y="287"/>
                    <a:pt x="90" y="288"/>
                    <a:pt x="90" y="288"/>
                  </a:cubicBezTo>
                  <a:cubicBezTo>
                    <a:pt x="90" y="289"/>
                    <a:pt x="90" y="289"/>
                    <a:pt x="90" y="290"/>
                  </a:cubicBezTo>
                  <a:cubicBezTo>
                    <a:pt x="91" y="290"/>
                    <a:pt x="91" y="290"/>
                    <a:pt x="91" y="291"/>
                  </a:cubicBezTo>
                  <a:cubicBezTo>
                    <a:pt x="91" y="291"/>
                    <a:pt x="91" y="291"/>
                    <a:pt x="91" y="292"/>
                  </a:cubicBezTo>
                  <a:cubicBezTo>
                    <a:pt x="91" y="292"/>
                    <a:pt x="92" y="292"/>
                    <a:pt x="92" y="292"/>
                  </a:cubicBezTo>
                  <a:cubicBezTo>
                    <a:pt x="93" y="292"/>
                    <a:pt x="93" y="292"/>
                    <a:pt x="92" y="292"/>
                  </a:cubicBezTo>
                  <a:cubicBezTo>
                    <a:pt x="92" y="293"/>
                    <a:pt x="92" y="293"/>
                    <a:pt x="92" y="293"/>
                  </a:cubicBezTo>
                  <a:cubicBezTo>
                    <a:pt x="91" y="293"/>
                    <a:pt x="91" y="294"/>
                    <a:pt x="91" y="294"/>
                  </a:cubicBezTo>
                  <a:cubicBezTo>
                    <a:pt x="91" y="295"/>
                    <a:pt x="91" y="295"/>
                    <a:pt x="91" y="295"/>
                  </a:cubicBezTo>
                  <a:cubicBezTo>
                    <a:pt x="91" y="295"/>
                    <a:pt x="91" y="295"/>
                    <a:pt x="91" y="296"/>
                  </a:cubicBezTo>
                  <a:cubicBezTo>
                    <a:pt x="90" y="296"/>
                    <a:pt x="90" y="297"/>
                    <a:pt x="90" y="297"/>
                  </a:cubicBezTo>
                  <a:cubicBezTo>
                    <a:pt x="90" y="297"/>
                    <a:pt x="91" y="297"/>
                    <a:pt x="91" y="296"/>
                  </a:cubicBezTo>
                  <a:cubicBezTo>
                    <a:pt x="91" y="296"/>
                    <a:pt x="92" y="296"/>
                    <a:pt x="92" y="295"/>
                  </a:cubicBezTo>
                  <a:cubicBezTo>
                    <a:pt x="93" y="295"/>
                    <a:pt x="93" y="295"/>
                    <a:pt x="93" y="295"/>
                  </a:cubicBezTo>
                  <a:cubicBezTo>
                    <a:pt x="94" y="295"/>
                    <a:pt x="94" y="295"/>
                    <a:pt x="94" y="295"/>
                  </a:cubicBezTo>
                  <a:cubicBezTo>
                    <a:pt x="95" y="295"/>
                    <a:pt x="95" y="296"/>
                    <a:pt x="95" y="296"/>
                  </a:cubicBezTo>
                  <a:cubicBezTo>
                    <a:pt x="96" y="296"/>
                    <a:pt x="96" y="296"/>
                    <a:pt x="96" y="296"/>
                  </a:cubicBezTo>
                  <a:cubicBezTo>
                    <a:pt x="96" y="296"/>
                    <a:pt x="96" y="296"/>
                    <a:pt x="97" y="296"/>
                  </a:cubicBezTo>
                  <a:cubicBezTo>
                    <a:pt x="98" y="296"/>
                    <a:pt x="98" y="297"/>
                    <a:pt x="98" y="297"/>
                  </a:cubicBezTo>
                  <a:cubicBezTo>
                    <a:pt x="99" y="297"/>
                    <a:pt x="99" y="297"/>
                    <a:pt x="100" y="296"/>
                  </a:cubicBezTo>
                  <a:cubicBezTo>
                    <a:pt x="101" y="296"/>
                    <a:pt x="101" y="296"/>
                    <a:pt x="101" y="296"/>
                  </a:cubicBezTo>
                  <a:cubicBezTo>
                    <a:pt x="101" y="296"/>
                    <a:pt x="101" y="297"/>
                    <a:pt x="102" y="297"/>
                  </a:cubicBezTo>
                  <a:cubicBezTo>
                    <a:pt x="103" y="297"/>
                    <a:pt x="103" y="297"/>
                    <a:pt x="104" y="297"/>
                  </a:cubicBezTo>
                  <a:cubicBezTo>
                    <a:pt x="104" y="297"/>
                    <a:pt x="104" y="297"/>
                    <a:pt x="104" y="298"/>
                  </a:cubicBezTo>
                  <a:cubicBezTo>
                    <a:pt x="104" y="298"/>
                    <a:pt x="105" y="298"/>
                    <a:pt x="105" y="298"/>
                  </a:cubicBezTo>
                  <a:cubicBezTo>
                    <a:pt x="105" y="298"/>
                    <a:pt x="107" y="299"/>
                    <a:pt x="107" y="299"/>
                  </a:cubicBezTo>
                  <a:cubicBezTo>
                    <a:pt x="107" y="299"/>
                    <a:pt x="109" y="299"/>
                    <a:pt x="109" y="299"/>
                  </a:cubicBezTo>
                  <a:cubicBezTo>
                    <a:pt x="109" y="299"/>
                    <a:pt x="109" y="300"/>
                    <a:pt x="110" y="300"/>
                  </a:cubicBezTo>
                  <a:cubicBezTo>
                    <a:pt x="110" y="300"/>
                    <a:pt x="111" y="300"/>
                    <a:pt x="111" y="299"/>
                  </a:cubicBezTo>
                  <a:cubicBezTo>
                    <a:pt x="111" y="299"/>
                    <a:pt x="111" y="299"/>
                    <a:pt x="112" y="299"/>
                  </a:cubicBezTo>
                  <a:cubicBezTo>
                    <a:pt x="112" y="299"/>
                    <a:pt x="112" y="300"/>
                    <a:pt x="112" y="300"/>
                  </a:cubicBezTo>
                  <a:cubicBezTo>
                    <a:pt x="113" y="300"/>
                    <a:pt x="113" y="300"/>
                    <a:pt x="113" y="299"/>
                  </a:cubicBezTo>
                  <a:cubicBezTo>
                    <a:pt x="114" y="299"/>
                    <a:pt x="114" y="300"/>
                    <a:pt x="114" y="300"/>
                  </a:cubicBezTo>
                  <a:cubicBezTo>
                    <a:pt x="114" y="300"/>
                    <a:pt x="114" y="300"/>
                    <a:pt x="115" y="299"/>
                  </a:cubicBezTo>
                  <a:cubicBezTo>
                    <a:pt x="115" y="299"/>
                    <a:pt x="115" y="298"/>
                    <a:pt x="115" y="298"/>
                  </a:cubicBezTo>
                  <a:cubicBezTo>
                    <a:pt x="116" y="298"/>
                    <a:pt x="116" y="297"/>
                    <a:pt x="117" y="297"/>
                  </a:cubicBezTo>
                  <a:cubicBezTo>
                    <a:pt x="118" y="297"/>
                    <a:pt x="118" y="297"/>
                    <a:pt x="118" y="296"/>
                  </a:cubicBezTo>
                  <a:cubicBezTo>
                    <a:pt x="118" y="296"/>
                    <a:pt x="118" y="296"/>
                    <a:pt x="119" y="296"/>
                  </a:cubicBezTo>
                  <a:cubicBezTo>
                    <a:pt x="119" y="295"/>
                    <a:pt x="119" y="295"/>
                    <a:pt x="120" y="295"/>
                  </a:cubicBezTo>
                  <a:cubicBezTo>
                    <a:pt x="120" y="295"/>
                    <a:pt x="121" y="295"/>
                    <a:pt x="121" y="294"/>
                  </a:cubicBezTo>
                  <a:cubicBezTo>
                    <a:pt x="122" y="294"/>
                    <a:pt x="121" y="293"/>
                    <a:pt x="122" y="292"/>
                  </a:cubicBezTo>
                  <a:cubicBezTo>
                    <a:pt x="122" y="291"/>
                    <a:pt x="122" y="292"/>
                    <a:pt x="123" y="291"/>
                  </a:cubicBezTo>
                  <a:cubicBezTo>
                    <a:pt x="124" y="291"/>
                    <a:pt x="124" y="291"/>
                    <a:pt x="124" y="290"/>
                  </a:cubicBezTo>
                  <a:cubicBezTo>
                    <a:pt x="125" y="289"/>
                    <a:pt x="125" y="289"/>
                    <a:pt x="126" y="289"/>
                  </a:cubicBezTo>
                  <a:cubicBezTo>
                    <a:pt x="126" y="288"/>
                    <a:pt x="126" y="288"/>
                    <a:pt x="126" y="288"/>
                  </a:cubicBezTo>
                  <a:cubicBezTo>
                    <a:pt x="127" y="287"/>
                    <a:pt x="126" y="287"/>
                    <a:pt x="126" y="286"/>
                  </a:cubicBezTo>
                  <a:cubicBezTo>
                    <a:pt x="126" y="286"/>
                    <a:pt x="127" y="286"/>
                    <a:pt x="127" y="285"/>
                  </a:cubicBezTo>
                  <a:cubicBezTo>
                    <a:pt x="128" y="285"/>
                    <a:pt x="128" y="284"/>
                    <a:pt x="128" y="283"/>
                  </a:cubicBezTo>
                  <a:cubicBezTo>
                    <a:pt x="128" y="283"/>
                    <a:pt x="128" y="283"/>
                    <a:pt x="129" y="284"/>
                  </a:cubicBezTo>
                  <a:cubicBezTo>
                    <a:pt x="129" y="284"/>
                    <a:pt x="129" y="285"/>
                    <a:pt x="130" y="285"/>
                  </a:cubicBezTo>
                  <a:cubicBezTo>
                    <a:pt x="130" y="286"/>
                    <a:pt x="131" y="286"/>
                    <a:pt x="130" y="286"/>
                  </a:cubicBezTo>
                  <a:cubicBezTo>
                    <a:pt x="130" y="286"/>
                    <a:pt x="130" y="287"/>
                    <a:pt x="130" y="287"/>
                  </a:cubicBezTo>
                  <a:cubicBezTo>
                    <a:pt x="131" y="287"/>
                    <a:pt x="131" y="288"/>
                    <a:pt x="131" y="288"/>
                  </a:cubicBezTo>
                  <a:cubicBezTo>
                    <a:pt x="131" y="289"/>
                    <a:pt x="131" y="289"/>
                    <a:pt x="132" y="290"/>
                  </a:cubicBezTo>
                  <a:cubicBezTo>
                    <a:pt x="132" y="290"/>
                    <a:pt x="133" y="292"/>
                    <a:pt x="133" y="292"/>
                  </a:cubicBezTo>
                  <a:cubicBezTo>
                    <a:pt x="134" y="293"/>
                    <a:pt x="134" y="293"/>
                    <a:pt x="134" y="294"/>
                  </a:cubicBezTo>
                  <a:cubicBezTo>
                    <a:pt x="134" y="294"/>
                    <a:pt x="134" y="294"/>
                    <a:pt x="134" y="295"/>
                  </a:cubicBezTo>
                  <a:cubicBezTo>
                    <a:pt x="134" y="295"/>
                    <a:pt x="135" y="295"/>
                    <a:pt x="135" y="295"/>
                  </a:cubicBezTo>
                  <a:cubicBezTo>
                    <a:pt x="136" y="296"/>
                    <a:pt x="137" y="296"/>
                    <a:pt x="137" y="296"/>
                  </a:cubicBezTo>
                  <a:cubicBezTo>
                    <a:pt x="137" y="297"/>
                    <a:pt x="136" y="296"/>
                    <a:pt x="135" y="297"/>
                  </a:cubicBezTo>
                  <a:cubicBezTo>
                    <a:pt x="134" y="298"/>
                    <a:pt x="135" y="298"/>
                    <a:pt x="135" y="298"/>
                  </a:cubicBezTo>
                  <a:cubicBezTo>
                    <a:pt x="135" y="298"/>
                    <a:pt x="134" y="298"/>
                    <a:pt x="134" y="298"/>
                  </a:cubicBezTo>
                  <a:cubicBezTo>
                    <a:pt x="133" y="298"/>
                    <a:pt x="134" y="299"/>
                    <a:pt x="134" y="299"/>
                  </a:cubicBezTo>
                  <a:cubicBezTo>
                    <a:pt x="134" y="299"/>
                    <a:pt x="133" y="300"/>
                    <a:pt x="133" y="301"/>
                  </a:cubicBezTo>
                  <a:cubicBezTo>
                    <a:pt x="133" y="301"/>
                    <a:pt x="133" y="302"/>
                    <a:pt x="133" y="302"/>
                  </a:cubicBezTo>
                  <a:cubicBezTo>
                    <a:pt x="134" y="302"/>
                    <a:pt x="135" y="302"/>
                    <a:pt x="136" y="303"/>
                  </a:cubicBezTo>
                  <a:cubicBezTo>
                    <a:pt x="136" y="303"/>
                    <a:pt x="136" y="303"/>
                    <a:pt x="137" y="302"/>
                  </a:cubicBezTo>
                  <a:cubicBezTo>
                    <a:pt x="137" y="302"/>
                    <a:pt x="139" y="302"/>
                    <a:pt x="139" y="302"/>
                  </a:cubicBezTo>
                  <a:cubicBezTo>
                    <a:pt x="140" y="301"/>
                    <a:pt x="140" y="302"/>
                    <a:pt x="140" y="303"/>
                  </a:cubicBezTo>
                  <a:cubicBezTo>
                    <a:pt x="140" y="304"/>
                    <a:pt x="140" y="303"/>
                    <a:pt x="141" y="303"/>
                  </a:cubicBezTo>
                  <a:cubicBezTo>
                    <a:pt x="142" y="302"/>
                    <a:pt x="142" y="303"/>
                    <a:pt x="142" y="302"/>
                  </a:cubicBezTo>
                  <a:cubicBezTo>
                    <a:pt x="143" y="302"/>
                    <a:pt x="143" y="302"/>
                    <a:pt x="144" y="303"/>
                  </a:cubicBezTo>
                  <a:cubicBezTo>
                    <a:pt x="145" y="303"/>
                    <a:pt x="145" y="303"/>
                    <a:pt x="145" y="302"/>
                  </a:cubicBezTo>
                  <a:cubicBezTo>
                    <a:pt x="145" y="302"/>
                    <a:pt x="145" y="302"/>
                    <a:pt x="146" y="301"/>
                  </a:cubicBezTo>
                  <a:cubicBezTo>
                    <a:pt x="146" y="301"/>
                    <a:pt x="146" y="301"/>
                    <a:pt x="147" y="300"/>
                  </a:cubicBezTo>
                  <a:cubicBezTo>
                    <a:pt x="147" y="300"/>
                    <a:pt x="147" y="300"/>
                    <a:pt x="147" y="299"/>
                  </a:cubicBezTo>
                  <a:cubicBezTo>
                    <a:pt x="147" y="299"/>
                    <a:pt x="147" y="298"/>
                    <a:pt x="147" y="298"/>
                  </a:cubicBezTo>
                  <a:cubicBezTo>
                    <a:pt x="148" y="298"/>
                    <a:pt x="148" y="298"/>
                    <a:pt x="148" y="297"/>
                  </a:cubicBezTo>
                  <a:cubicBezTo>
                    <a:pt x="148" y="297"/>
                    <a:pt x="149" y="297"/>
                    <a:pt x="149" y="296"/>
                  </a:cubicBezTo>
                  <a:cubicBezTo>
                    <a:pt x="150" y="296"/>
                    <a:pt x="151" y="296"/>
                    <a:pt x="151" y="296"/>
                  </a:cubicBezTo>
                  <a:cubicBezTo>
                    <a:pt x="152" y="296"/>
                    <a:pt x="152" y="295"/>
                    <a:pt x="152" y="295"/>
                  </a:cubicBezTo>
                  <a:cubicBezTo>
                    <a:pt x="152" y="295"/>
                    <a:pt x="152" y="295"/>
                    <a:pt x="151" y="295"/>
                  </a:cubicBezTo>
                  <a:cubicBezTo>
                    <a:pt x="151" y="294"/>
                    <a:pt x="151" y="294"/>
                    <a:pt x="151" y="294"/>
                  </a:cubicBezTo>
                  <a:cubicBezTo>
                    <a:pt x="151" y="293"/>
                    <a:pt x="151" y="293"/>
                    <a:pt x="150" y="293"/>
                  </a:cubicBezTo>
                  <a:cubicBezTo>
                    <a:pt x="150" y="292"/>
                    <a:pt x="150" y="293"/>
                    <a:pt x="149" y="292"/>
                  </a:cubicBezTo>
                  <a:cubicBezTo>
                    <a:pt x="149" y="292"/>
                    <a:pt x="149" y="292"/>
                    <a:pt x="149" y="292"/>
                  </a:cubicBezTo>
                  <a:cubicBezTo>
                    <a:pt x="149" y="292"/>
                    <a:pt x="148" y="291"/>
                    <a:pt x="148" y="291"/>
                  </a:cubicBezTo>
                  <a:cubicBezTo>
                    <a:pt x="148" y="290"/>
                    <a:pt x="148" y="290"/>
                    <a:pt x="148" y="290"/>
                  </a:cubicBezTo>
                  <a:cubicBezTo>
                    <a:pt x="148" y="289"/>
                    <a:pt x="149" y="289"/>
                    <a:pt x="150" y="289"/>
                  </a:cubicBezTo>
                  <a:cubicBezTo>
                    <a:pt x="150" y="289"/>
                    <a:pt x="150" y="288"/>
                    <a:pt x="151" y="288"/>
                  </a:cubicBezTo>
                  <a:cubicBezTo>
                    <a:pt x="151" y="288"/>
                    <a:pt x="151" y="288"/>
                    <a:pt x="150" y="287"/>
                  </a:cubicBezTo>
                  <a:cubicBezTo>
                    <a:pt x="150" y="287"/>
                    <a:pt x="151" y="286"/>
                    <a:pt x="151" y="286"/>
                  </a:cubicBezTo>
                  <a:cubicBezTo>
                    <a:pt x="152" y="286"/>
                    <a:pt x="152" y="285"/>
                    <a:pt x="152" y="285"/>
                  </a:cubicBezTo>
                  <a:cubicBezTo>
                    <a:pt x="153" y="285"/>
                    <a:pt x="153" y="281"/>
                    <a:pt x="153" y="281"/>
                  </a:cubicBezTo>
                  <a:cubicBezTo>
                    <a:pt x="153" y="280"/>
                    <a:pt x="152" y="280"/>
                    <a:pt x="152" y="280"/>
                  </a:cubicBezTo>
                  <a:cubicBezTo>
                    <a:pt x="152" y="279"/>
                    <a:pt x="152" y="279"/>
                    <a:pt x="152" y="278"/>
                  </a:cubicBezTo>
                  <a:cubicBezTo>
                    <a:pt x="152" y="278"/>
                    <a:pt x="152" y="277"/>
                    <a:pt x="152" y="277"/>
                  </a:cubicBezTo>
                  <a:cubicBezTo>
                    <a:pt x="152" y="277"/>
                    <a:pt x="153" y="277"/>
                    <a:pt x="154" y="277"/>
                  </a:cubicBezTo>
                  <a:cubicBezTo>
                    <a:pt x="155" y="276"/>
                    <a:pt x="155" y="276"/>
                    <a:pt x="155" y="276"/>
                  </a:cubicBezTo>
                  <a:cubicBezTo>
                    <a:pt x="155" y="275"/>
                    <a:pt x="156" y="276"/>
                    <a:pt x="156" y="276"/>
                  </a:cubicBezTo>
                  <a:cubicBezTo>
                    <a:pt x="156" y="276"/>
                    <a:pt x="157" y="276"/>
                    <a:pt x="158" y="275"/>
                  </a:cubicBezTo>
                  <a:cubicBezTo>
                    <a:pt x="158" y="275"/>
                    <a:pt x="159" y="275"/>
                    <a:pt x="159" y="274"/>
                  </a:cubicBezTo>
                  <a:cubicBezTo>
                    <a:pt x="160" y="274"/>
                    <a:pt x="160" y="274"/>
                    <a:pt x="161" y="273"/>
                  </a:cubicBezTo>
                  <a:cubicBezTo>
                    <a:pt x="161" y="272"/>
                    <a:pt x="160" y="272"/>
                    <a:pt x="160" y="271"/>
                  </a:cubicBezTo>
                  <a:cubicBezTo>
                    <a:pt x="160" y="270"/>
                    <a:pt x="160" y="270"/>
                    <a:pt x="161" y="269"/>
                  </a:cubicBezTo>
                  <a:cubicBezTo>
                    <a:pt x="161" y="268"/>
                    <a:pt x="161" y="269"/>
                    <a:pt x="161" y="268"/>
                  </a:cubicBezTo>
                  <a:cubicBezTo>
                    <a:pt x="160" y="267"/>
                    <a:pt x="160" y="267"/>
                    <a:pt x="160" y="266"/>
                  </a:cubicBezTo>
                  <a:cubicBezTo>
                    <a:pt x="160" y="266"/>
                    <a:pt x="161" y="266"/>
                    <a:pt x="161" y="265"/>
                  </a:cubicBezTo>
                  <a:cubicBezTo>
                    <a:pt x="162" y="264"/>
                    <a:pt x="162" y="264"/>
                    <a:pt x="162" y="264"/>
                  </a:cubicBezTo>
                  <a:cubicBezTo>
                    <a:pt x="163" y="264"/>
                    <a:pt x="162" y="263"/>
                    <a:pt x="162" y="263"/>
                  </a:cubicBezTo>
                  <a:cubicBezTo>
                    <a:pt x="162" y="262"/>
                    <a:pt x="161" y="262"/>
                    <a:pt x="161" y="262"/>
                  </a:cubicBezTo>
                  <a:cubicBezTo>
                    <a:pt x="160" y="262"/>
                    <a:pt x="160" y="262"/>
                    <a:pt x="160" y="262"/>
                  </a:cubicBezTo>
                  <a:cubicBezTo>
                    <a:pt x="160" y="262"/>
                    <a:pt x="160" y="261"/>
                    <a:pt x="160" y="261"/>
                  </a:cubicBezTo>
                  <a:cubicBezTo>
                    <a:pt x="160" y="261"/>
                    <a:pt x="159" y="260"/>
                    <a:pt x="159" y="260"/>
                  </a:cubicBezTo>
                  <a:cubicBezTo>
                    <a:pt x="159" y="259"/>
                    <a:pt x="159" y="259"/>
                    <a:pt x="160" y="259"/>
                  </a:cubicBezTo>
                  <a:cubicBezTo>
                    <a:pt x="161" y="259"/>
                    <a:pt x="160" y="258"/>
                    <a:pt x="161" y="258"/>
                  </a:cubicBezTo>
                  <a:cubicBezTo>
                    <a:pt x="161" y="257"/>
                    <a:pt x="161" y="257"/>
                    <a:pt x="162" y="257"/>
                  </a:cubicBezTo>
                  <a:cubicBezTo>
                    <a:pt x="162" y="257"/>
                    <a:pt x="163" y="256"/>
                    <a:pt x="163" y="256"/>
                  </a:cubicBezTo>
                  <a:cubicBezTo>
                    <a:pt x="164" y="256"/>
                    <a:pt x="163" y="256"/>
                    <a:pt x="163" y="255"/>
                  </a:cubicBezTo>
                  <a:cubicBezTo>
                    <a:pt x="163" y="255"/>
                    <a:pt x="163" y="254"/>
                    <a:pt x="162" y="254"/>
                  </a:cubicBezTo>
                  <a:cubicBezTo>
                    <a:pt x="162" y="254"/>
                    <a:pt x="162" y="254"/>
                    <a:pt x="162" y="253"/>
                  </a:cubicBezTo>
                  <a:cubicBezTo>
                    <a:pt x="162" y="253"/>
                    <a:pt x="162" y="253"/>
                    <a:pt x="162" y="252"/>
                  </a:cubicBezTo>
                  <a:cubicBezTo>
                    <a:pt x="162" y="252"/>
                    <a:pt x="163" y="252"/>
                    <a:pt x="163" y="251"/>
                  </a:cubicBezTo>
                  <a:cubicBezTo>
                    <a:pt x="163" y="251"/>
                    <a:pt x="163" y="251"/>
                    <a:pt x="164" y="251"/>
                  </a:cubicBezTo>
                  <a:cubicBezTo>
                    <a:pt x="164" y="251"/>
                    <a:pt x="164" y="249"/>
                    <a:pt x="164" y="249"/>
                  </a:cubicBezTo>
                  <a:cubicBezTo>
                    <a:pt x="164" y="249"/>
                    <a:pt x="164" y="248"/>
                    <a:pt x="163" y="248"/>
                  </a:cubicBezTo>
                  <a:cubicBezTo>
                    <a:pt x="163" y="247"/>
                    <a:pt x="163" y="247"/>
                    <a:pt x="162" y="247"/>
                  </a:cubicBezTo>
                  <a:cubicBezTo>
                    <a:pt x="162" y="247"/>
                    <a:pt x="161" y="246"/>
                    <a:pt x="162" y="245"/>
                  </a:cubicBezTo>
                  <a:cubicBezTo>
                    <a:pt x="162" y="245"/>
                    <a:pt x="162" y="244"/>
                    <a:pt x="162" y="244"/>
                  </a:cubicBezTo>
                  <a:cubicBezTo>
                    <a:pt x="163" y="244"/>
                    <a:pt x="163" y="243"/>
                    <a:pt x="163" y="243"/>
                  </a:cubicBezTo>
                  <a:cubicBezTo>
                    <a:pt x="163" y="242"/>
                    <a:pt x="163" y="241"/>
                    <a:pt x="163" y="240"/>
                  </a:cubicBezTo>
                  <a:cubicBezTo>
                    <a:pt x="163" y="240"/>
                    <a:pt x="163" y="240"/>
                    <a:pt x="163" y="239"/>
                  </a:cubicBezTo>
                  <a:cubicBezTo>
                    <a:pt x="163" y="239"/>
                    <a:pt x="162" y="239"/>
                    <a:pt x="162" y="238"/>
                  </a:cubicBezTo>
                  <a:cubicBezTo>
                    <a:pt x="162" y="237"/>
                    <a:pt x="162" y="237"/>
                    <a:pt x="162" y="236"/>
                  </a:cubicBezTo>
                  <a:cubicBezTo>
                    <a:pt x="162" y="235"/>
                    <a:pt x="162" y="236"/>
                    <a:pt x="161" y="235"/>
                  </a:cubicBezTo>
                  <a:cubicBezTo>
                    <a:pt x="161" y="234"/>
                    <a:pt x="161" y="234"/>
                    <a:pt x="161" y="234"/>
                  </a:cubicBezTo>
                  <a:cubicBezTo>
                    <a:pt x="162" y="233"/>
                    <a:pt x="161" y="233"/>
                    <a:pt x="161" y="232"/>
                  </a:cubicBezTo>
                  <a:cubicBezTo>
                    <a:pt x="160" y="231"/>
                    <a:pt x="160" y="232"/>
                    <a:pt x="160" y="231"/>
                  </a:cubicBezTo>
                  <a:cubicBezTo>
                    <a:pt x="159" y="230"/>
                    <a:pt x="160" y="230"/>
                    <a:pt x="160" y="230"/>
                  </a:cubicBezTo>
                  <a:cubicBezTo>
                    <a:pt x="160" y="230"/>
                    <a:pt x="160" y="229"/>
                    <a:pt x="160" y="228"/>
                  </a:cubicBezTo>
                  <a:cubicBezTo>
                    <a:pt x="160" y="227"/>
                    <a:pt x="161" y="226"/>
                    <a:pt x="161" y="225"/>
                  </a:cubicBezTo>
                  <a:cubicBezTo>
                    <a:pt x="161" y="224"/>
                    <a:pt x="162" y="223"/>
                    <a:pt x="163" y="223"/>
                  </a:cubicBezTo>
                  <a:cubicBezTo>
                    <a:pt x="163" y="222"/>
                    <a:pt x="163" y="222"/>
                    <a:pt x="163" y="221"/>
                  </a:cubicBezTo>
                  <a:cubicBezTo>
                    <a:pt x="163" y="221"/>
                    <a:pt x="162" y="219"/>
                    <a:pt x="162" y="218"/>
                  </a:cubicBezTo>
                  <a:cubicBezTo>
                    <a:pt x="162" y="218"/>
                    <a:pt x="163" y="216"/>
                    <a:pt x="163" y="216"/>
                  </a:cubicBezTo>
                  <a:cubicBezTo>
                    <a:pt x="164" y="215"/>
                    <a:pt x="164" y="215"/>
                    <a:pt x="165" y="214"/>
                  </a:cubicBezTo>
                  <a:cubicBezTo>
                    <a:pt x="165" y="213"/>
                    <a:pt x="165" y="213"/>
                    <a:pt x="165" y="212"/>
                  </a:cubicBezTo>
                  <a:cubicBezTo>
                    <a:pt x="165" y="211"/>
                    <a:pt x="165" y="211"/>
                    <a:pt x="165" y="210"/>
                  </a:cubicBezTo>
                  <a:cubicBezTo>
                    <a:pt x="165" y="210"/>
                    <a:pt x="165" y="210"/>
                    <a:pt x="164" y="209"/>
                  </a:cubicBezTo>
                  <a:cubicBezTo>
                    <a:pt x="163" y="208"/>
                    <a:pt x="163" y="207"/>
                    <a:pt x="162" y="207"/>
                  </a:cubicBezTo>
                  <a:cubicBezTo>
                    <a:pt x="162" y="206"/>
                    <a:pt x="161" y="206"/>
                    <a:pt x="161" y="206"/>
                  </a:cubicBezTo>
                  <a:cubicBezTo>
                    <a:pt x="160" y="206"/>
                    <a:pt x="161" y="206"/>
                    <a:pt x="161" y="205"/>
                  </a:cubicBezTo>
                  <a:cubicBezTo>
                    <a:pt x="161" y="205"/>
                    <a:pt x="160" y="205"/>
                    <a:pt x="160" y="204"/>
                  </a:cubicBezTo>
                  <a:cubicBezTo>
                    <a:pt x="159" y="204"/>
                    <a:pt x="158" y="204"/>
                    <a:pt x="158" y="204"/>
                  </a:cubicBezTo>
                  <a:cubicBezTo>
                    <a:pt x="155" y="202"/>
                    <a:pt x="155" y="202"/>
                    <a:pt x="155" y="202"/>
                  </a:cubicBezTo>
                  <a:cubicBezTo>
                    <a:pt x="155" y="202"/>
                    <a:pt x="154" y="202"/>
                    <a:pt x="154" y="203"/>
                  </a:cubicBezTo>
                  <a:cubicBezTo>
                    <a:pt x="153" y="203"/>
                    <a:pt x="153" y="203"/>
                    <a:pt x="152" y="203"/>
                  </a:cubicBezTo>
                  <a:cubicBezTo>
                    <a:pt x="151" y="203"/>
                    <a:pt x="150" y="202"/>
                    <a:pt x="150" y="202"/>
                  </a:cubicBezTo>
                  <a:cubicBezTo>
                    <a:pt x="150" y="202"/>
                    <a:pt x="149" y="203"/>
                    <a:pt x="149" y="203"/>
                  </a:cubicBezTo>
                  <a:cubicBezTo>
                    <a:pt x="149" y="203"/>
                    <a:pt x="148" y="203"/>
                    <a:pt x="148" y="202"/>
                  </a:cubicBezTo>
                  <a:cubicBezTo>
                    <a:pt x="148" y="202"/>
                    <a:pt x="148" y="201"/>
                    <a:pt x="148" y="200"/>
                  </a:cubicBezTo>
                  <a:cubicBezTo>
                    <a:pt x="148" y="200"/>
                    <a:pt x="147" y="197"/>
                    <a:pt x="147" y="197"/>
                  </a:cubicBezTo>
                  <a:cubicBezTo>
                    <a:pt x="147" y="196"/>
                    <a:pt x="146" y="195"/>
                    <a:pt x="146" y="195"/>
                  </a:cubicBezTo>
                  <a:cubicBezTo>
                    <a:pt x="146" y="195"/>
                    <a:pt x="145" y="194"/>
                    <a:pt x="145" y="194"/>
                  </a:cubicBezTo>
                  <a:cubicBezTo>
                    <a:pt x="145" y="194"/>
                    <a:pt x="143" y="193"/>
                    <a:pt x="143" y="193"/>
                  </a:cubicBezTo>
                  <a:cubicBezTo>
                    <a:pt x="142" y="193"/>
                    <a:pt x="142" y="194"/>
                    <a:pt x="142" y="194"/>
                  </a:cubicBezTo>
                  <a:cubicBezTo>
                    <a:pt x="142" y="194"/>
                    <a:pt x="141" y="194"/>
                    <a:pt x="141" y="193"/>
                  </a:cubicBezTo>
                  <a:cubicBezTo>
                    <a:pt x="141" y="193"/>
                    <a:pt x="141" y="193"/>
                    <a:pt x="140" y="193"/>
                  </a:cubicBezTo>
                  <a:cubicBezTo>
                    <a:pt x="139" y="194"/>
                    <a:pt x="139" y="193"/>
                    <a:pt x="139" y="193"/>
                  </a:cubicBezTo>
                  <a:cubicBezTo>
                    <a:pt x="139" y="192"/>
                    <a:pt x="139" y="193"/>
                    <a:pt x="138" y="193"/>
                  </a:cubicBezTo>
                  <a:cubicBezTo>
                    <a:pt x="137" y="193"/>
                    <a:pt x="137" y="193"/>
                    <a:pt x="136" y="193"/>
                  </a:cubicBezTo>
                  <a:cubicBezTo>
                    <a:pt x="136" y="193"/>
                    <a:pt x="136" y="194"/>
                    <a:pt x="135" y="194"/>
                  </a:cubicBezTo>
                  <a:cubicBezTo>
                    <a:pt x="134" y="195"/>
                    <a:pt x="134" y="194"/>
                    <a:pt x="134" y="193"/>
                  </a:cubicBezTo>
                  <a:cubicBezTo>
                    <a:pt x="134" y="192"/>
                    <a:pt x="133" y="192"/>
                    <a:pt x="133" y="192"/>
                  </a:cubicBezTo>
                  <a:cubicBezTo>
                    <a:pt x="132" y="191"/>
                    <a:pt x="132" y="191"/>
                    <a:pt x="132" y="189"/>
                  </a:cubicBezTo>
                  <a:cubicBezTo>
                    <a:pt x="132" y="188"/>
                    <a:pt x="133" y="188"/>
                    <a:pt x="133" y="187"/>
                  </a:cubicBezTo>
                  <a:cubicBezTo>
                    <a:pt x="134" y="187"/>
                    <a:pt x="136" y="185"/>
                    <a:pt x="136" y="184"/>
                  </a:cubicBezTo>
                  <a:cubicBezTo>
                    <a:pt x="137" y="184"/>
                    <a:pt x="136" y="183"/>
                    <a:pt x="136" y="182"/>
                  </a:cubicBezTo>
                  <a:cubicBezTo>
                    <a:pt x="136" y="182"/>
                    <a:pt x="136" y="182"/>
                    <a:pt x="136" y="181"/>
                  </a:cubicBezTo>
                  <a:cubicBezTo>
                    <a:pt x="137" y="181"/>
                    <a:pt x="137" y="180"/>
                    <a:pt x="137" y="180"/>
                  </a:cubicBezTo>
                  <a:cubicBezTo>
                    <a:pt x="138" y="179"/>
                    <a:pt x="137" y="179"/>
                    <a:pt x="137" y="179"/>
                  </a:cubicBezTo>
                  <a:cubicBezTo>
                    <a:pt x="137" y="179"/>
                    <a:pt x="136" y="179"/>
                    <a:pt x="136" y="178"/>
                  </a:cubicBezTo>
                  <a:cubicBezTo>
                    <a:pt x="135" y="178"/>
                    <a:pt x="136" y="177"/>
                    <a:pt x="136" y="176"/>
                  </a:cubicBezTo>
                  <a:cubicBezTo>
                    <a:pt x="136" y="175"/>
                    <a:pt x="135" y="175"/>
                    <a:pt x="135" y="174"/>
                  </a:cubicBezTo>
                  <a:cubicBezTo>
                    <a:pt x="135" y="174"/>
                    <a:pt x="135" y="173"/>
                    <a:pt x="134" y="173"/>
                  </a:cubicBezTo>
                  <a:cubicBezTo>
                    <a:pt x="134" y="172"/>
                    <a:pt x="134" y="171"/>
                    <a:pt x="134" y="170"/>
                  </a:cubicBezTo>
                  <a:cubicBezTo>
                    <a:pt x="134" y="169"/>
                    <a:pt x="135" y="169"/>
                    <a:pt x="135" y="168"/>
                  </a:cubicBezTo>
                  <a:cubicBezTo>
                    <a:pt x="136" y="168"/>
                    <a:pt x="136" y="167"/>
                    <a:pt x="137" y="166"/>
                  </a:cubicBezTo>
                  <a:cubicBezTo>
                    <a:pt x="137" y="165"/>
                    <a:pt x="138" y="164"/>
                    <a:pt x="138" y="163"/>
                  </a:cubicBezTo>
                  <a:cubicBezTo>
                    <a:pt x="138" y="163"/>
                    <a:pt x="140" y="162"/>
                    <a:pt x="141" y="161"/>
                  </a:cubicBezTo>
                  <a:cubicBezTo>
                    <a:pt x="141" y="161"/>
                    <a:pt x="143" y="161"/>
                    <a:pt x="143" y="160"/>
                  </a:cubicBezTo>
                  <a:cubicBezTo>
                    <a:pt x="144" y="158"/>
                    <a:pt x="144" y="159"/>
                    <a:pt x="144" y="158"/>
                  </a:cubicBezTo>
                  <a:cubicBezTo>
                    <a:pt x="144" y="158"/>
                    <a:pt x="143" y="158"/>
                    <a:pt x="143" y="157"/>
                  </a:cubicBezTo>
                  <a:cubicBezTo>
                    <a:pt x="143" y="157"/>
                    <a:pt x="143" y="156"/>
                    <a:pt x="143" y="155"/>
                  </a:cubicBezTo>
                  <a:cubicBezTo>
                    <a:pt x="144" y="154"/>
                    <a:pt x="144" y="155"/>
                    <a:pt x="145" y="154"/>
                  </a:cubicBezTo>
                  <a:cubicBezTo>
                    <a:pt x="145" y="154"/>
                    <a:pt x="147" y="154"/>
                    <a:pt x="147" y="154"/>
                  </a:cubicBezTo>
                  <a:cubicBezTo>
                    <a:pt x="148" y="154"/>
                    <a:pt x="149" y="155"/>
                    <a:pt x="149" y="155"/>
                  </a:cubicBezTo>
                  <a:cubicBezTo>
                    <a:pt x="150" y="155"/>
                    <a:pt x="150" y="155"/>
                    <a:pt x="151" y="154"/>
                  </a:cubicBezTo>
                  <a:cubicBezTo>
                    <a:pt x="152" y="154"/>
                    <a:pt x="152" y="154"/>
                    <a:pt x="153" y="154"/>
                  </a:cubicBezTo>
                  <a:cubicBezTo>
                    <a:pt x="154" y="154"/>
                    <a:pt x="153" y="154"/>
                    <a:pt x="153" y="153"/>
                  </a:cubicBezTo>
                  <a:cubicBezTo>
                    <a:pt x="153" y="152"/>
                    <a:pt x="154" y="152"/>
                    <a:pt x="154" y="152"/>
                  </a:cubicBezTo>
                  <a:cubicBezTo>
                    <a:pt x="155" y="152"/>
                    <a:pt x="156" y="151"/>
                    <a:pt x="156" y="151"/>
                  </a:cubicBezTo>
                  <a:cubicBezTo>
                    <a:pt x="157" y="151"/>
                    <a:pt x="157" y="151"/>
                    <a:pt x="157" y="150"/>
                  </a:cubicBezTo>
                  <a:cubicBezTo>
                    <a:pt x="157" y="150"/>
                    <a:pt x="157" y="147"/>
                    <a:pt x="157" y="146"/>
                  </a:cubicBezTo>
                  <a:cubicBezTo>
                    <a:pt x="157" y="145"/>
                    <a:pt x="158" y="146"/>
                    <a:pt x="158" y="146"/>
                  </a:cubicBezTo>
                  <a:cubicBezTo>
                    <a:pt x="159" y="145"/>
                    <a:pt x="159" y="145"/>
                    <a:pt x="159" y="145"/>
                  </a:cubicBezTo>
                  <a:cubicBezTo>
                    <a:pt x="159" y="144"/>
                    <a:pt x="160" y="144"/>
                    <a:pt x="160" y="143"/>
                  </a:cubicBezTo>
                  <a:cubicBezTo>
                    <a:pt x="160" y="143"/>
                    <a:pt x="161" y="143"/>
                    <a:pt x="162" y="142"/>
                  </a:cubicBezTo>
                  <a:cubicBezTo>
                    <a:pt x="162" y="142"/>
                    <a:pt x="163" y="141"/>
                    <a:pt x="163" y="141"/>
                  </a:cubicBezTo>
                  <a:cubicBezTo>
                    <a:pt x="163" y="140"/>
                    <a:pt x="162" y="140"/>
                    <a:pt x="162" y="139"/>
                  </a:cubicBezTo>
                  <a:cubicBezTo>
                    <a:pt x="161" y="138"/>
                    <a:pt x="162" y="138"/>
                    <a:pt x="162" y="138"/>
                  </a:cubicBezTo>
                  <a:cubicBezTo>
                    <a:pt x="163" y="137"/>
                    <a:pt x="163" y="137"/>
                    <a:pt x="163" y="136"/>
                  </a:cubicBezTo>
                  <a:cubicBezTo>
                    <a:pt x="164" y="136"/>
                    <a:pt x="163" y="136"/>
                    <a:pt x="162" y="135"/>
                  </a:cubicBezTo>
                  <a:cubicBezTo>
                    <a:pt x="162" y="135"/>
                    <a:pt x="161" y="134"/>
                    <a:pt x="161" y="134"/>
                  </a:cubicBezTo>
                  <a:cubicBezTo>
                    <a:pt x="160" y="133"/>
                    <a:pt x="159" y="132"/>
                    <a:pt x="159" y="131"/>
                  </a:cubicBezTo>
                  <a:cubicBezTo>
                    <a:pt x="159" y="131"/>
                    <a:pt x="158" y="128"/>
                    <a:pt x="158" y="128"/>
                  </a:cubicBezTo>
                  <a:cubicBezTo>
                    <a:pt x="157" y="127"/>
                    <a:pt x="156" y="127"/>
                    <a:pt x="155" y="127"/>
                  </a:cubicBezTo>
                  <a:cubicBezTo>
                    <a:pt x="155" y="126"/>
                    <a:pt x="155" y="126"/>
                    <a:pt x="155" y="126"/>
                  </a:cubicBezTo>
                  <a:cubicBezTo>
                    <a:pt x="154" y="126"/>
                    <a:pt x="154" y="126"/>
                    <a:pt x="154" y="125"/>
                  </a:cubicBezTo>
                  <a:cubicBezTo>
                    <a:pt x="154" y="124"/>
                    <a:pt x="154" y="123"/>
                    <a:pt x="154" y="122"/>
                  </a:cubicBezTo>
                  <a:cubicBezTo>
                    <a:pt x="154" y="121"/>
                    <a:pt x="154" y="121"/>
                    <a:pt x="154" y="120"/>
                  </a:cubicBezTo>
                  <a:cubicBezTo>
                    <a:pt x="154" y="119"/>
                    <a:pt x="154" y="118"/>
                    <a:pt x="153" y="118"/>
                  </a:cubicBezTo>
                  <a:cubicBezTo>
                    <a:pt x="153" y="117"/>
                    <a:pt x="153" y="117"/>
                    <a:pt x="153" y="116"/>
                  </a:cubicBezTo>
                  <a:cubicBezTo>
                    <a:pt x="152" y="115"/>
                    <a:pt x="153" y="115"/>
                    <a:pt x="152" y="115"/>
                  </a:cubicBezTo>
                  <a:cubicBezTo>
                    <a:pt x="152" y="115"/>
                    <a:pt x="152" y="115"/>
                    <a:pt x="151" y="115"/>
                  </a:cubicBezTo>
                  <a:cubicBezTo>
                    <a:pt x="151" y="115"/>
                    <a:pt x="151" y="115"/>
                    <a:pt x="151" y="114"/>
                  </a:cubicBezTo>
                  <a:cubicBezTo>
                    <a:pt x="150" y="114"/>
                    <a:pt x="150" y="114"/>
                    <a:pt x="150" y="114"/>
                  </a:cubicBezTo>
                  <a:cubicBezTo>
                    <a:pt x="149" y="113"/>
                    <a:pt x="149" y="113"/>
                    <a:pt x="149" y="113"/>
                  </a:cubicBezTo>
                  <a:cubicBezTo>
                    <a:pt x="147" y="113"/>
                    <a:pt x="147" y="113"/>
                    <a:pt x="147" y="113"/>
                  </a:cubicBezTo>
                  <a:cubicBezTo>
                    <a:pt x="147" y="113"/>
                    <a:pt x="146" y="113"/>
                    <a:pt x="145" y="113"/>
                  </a:cubicBezTo>
                  <a:cubicBezTo>
                    <a:pt x="145" y="113"/>
                    <a:pt x="144" y="114"/>
                    <a:pt x="143" y="113"/>
                  </a:cubicBezTo>
                  <a:cubicBezTo>
                    <a:pt x="143" y="113"/>
                    <a:pt x="142" y="113"/>
                    <a:pt x="142" y="113"/>
                  </a:cubicBezTo>
                  <a:cubicBezTo>
                    <a:pt x="142" y="112"/>
                    <a:pt x="140" y="111"/>
                    <a:pt x="140" y="111"/>
                  </a:cubicBezTo>
                  <a:cubicBezTo>
                    <a:pt x="140" y="111"/>
                    <a:pt x="139" y="111"/>
                    <a:pt x="139" y="111"/>
                  </a:cubicBezTo>
                  <a:cubicBezTo>
                    <a:pt x="138" y="111"/>
                    <a:pt x="138" y="112"/>
                    <a:pt x="137" y="112"/>
                  </a:cubicBezTo>
                  <a:cubicBezTo>
                    <a:pt x="137" y="112"/>
                    <a:pt x="136" y="111"/>
                    <a:pt x="135" y="111"/>
                  </a:cubicBezTo>
                  <a:cubicBezTo>
                    <a:pt x="135" y="110"/>
                    <a:pt x="134" y="111"/>
                    <a:pt x="134" y="111"/>
                  </a:cubicBezTo>
                  <a:cubicBezTo>
                    <a:pt x="133" y="111"/>
                    <a:pt x="133" y="111"/>
                    <a:pt x="132" y="111"/>
                  </a:cubicBezTo>
                  <a:cubicBezTo>
                    <a:pt x="132" y="111"/>
                    <a:pt x="130" y="111"/>
                    <a:pt x="130" y="111"/>
                  </a:cubicBezTo>
                  <a:cubicBezTo>
                    <a:pt x="130" y="111"/>
                    <a:pt x="129" y="114"/>
                    <a:pt x="129" y="114"/>
                  </a:cubicBezTo>
                  <a:cubicBezTo>
                    <a:pt x="128" y="114"/>
                    <a:pt x="128" y="114"/>
                    <a:pt x="128" y="114"/>
                  </a:cubicBezTo>
                  <a:cubicBezTo>
                    <a:pt x="128" y="113"/>
                    <a:pt x="127" y="114"/>
                    <a:pt x="127" y="114"/>
                  </a:cubicBezTo>
                  <a:cubicBezTo>
                    <a:pt x="126" y="114"/>
                    <a:pt x="126" y="114"/>
                    <a:pt x="126" y="114"/>
                  </a:cubicBezTo>
                  <a:cubicBezTo>
                    <a:pt x="125" y="114"/>
                    <a:pt x="125" y="114"/>
                    <a:pt x="125" y="114"/>
                  </a:cubicBezTo>
                  <a:cubicBezTo>
                    <a:pt x="124" y="115"/>
                    <a:pt x="123" y="115"/>
                    <a:pt x="123" y="115"/>
                  </a:cubicBezTo>
                  <a:cubicBezTo>
                    <a:pt x="122" y="115"/>
                    <a:pt x="122" y="115"/>
                    <a:pt x="122" y="116"/>
                  </a:cubicBezTo>
                  <a:cubicBezTo>
                    <a:pt x="122" y="116"/>
                    <a:pt x="121" y="116"/>
                    <a:pt x="120" y="116"/>
                  </a:cubicBezTo>
                  <a:cubicBezTo>
                    <a:pt x="119" y="116"/>
                    <a:pt x="119" y="117"/>
                    <a:pt x="119" y="117"/>
                  </a:cubicBezTo>
                  <a:cubicBezTo>
                    <a:pt x="118" y="118"/>
                    <a:pt x="118" y="118"/>
                    <a:pt x="118" y="118"/>
                  </a:cubicBezTo>
                  <a:cubicBezTo>
                    <a:pt x="118" y="118"/>
                    <a:pt x="117" y="118"/>
                    <a:pt x="117" y="118"/>
                  </a:cubicBezTo>
                  <a:cubicBezTo>
                    <a:pt x="116" y="118"/>
                    <a:pt x="116" y="119"/>
                    <a:pt x="115" y="118"/>
                  </a:cubicBezTo>
                  <a:cubicBezTo>
                    <a:pt x="115" y="118"/>
                    <a:pt x="114" y="118"/>
                    <a:pt x="114" y="118"/>
                  </a:cubicBezTo>
                  <a:cubicBezTo>
                    <a:pt x="113" y="117"/>
                    <a:pt x="113" y="118"/>
                    <a:pt x="112" y="118"/>
                  </a:cubicBezTo>
                  <a:cubicBezTo>
                    <a:pt x="112" y="118"/>
                    <a:pt x="111" y="118"/>
                    <a:pt x="111" y="117"/>
                  </a:cubicBezTo>
                  <a:cubicBezTo>
                    <a:pt x="111" y="117"/>
                    <a:pt x="110" y="117"/>
                    <a:pt x="109" y="118"/>
                  </a:cubicBezTo>
                  <a:cubicBezTo>
                    <a:pt x="108" y="118"/>
                    <a:pt x="109" y="119"/>
                    <a:pt x="108" y="119"/>
                  </a:cubicBezTo>
                  <a:cubicBezTo>
                    <a:pt x="108" y="119"/>
                    <a:pt x="108" y="119"/>
                    <a:pt x="107" y="119"/>
                  </a:cubicBezTo>
                  <a:cubicBezTo>
                    <a:pt x="106" y="119"/>
                    <a:pt x="106" y="120"/>
                    <a:pt x="106" y="120"/>
                  </a:cubicBezTo>
                  <a:cubicBezTo>
                    <a:pt x="106" y="120"/>
                    <a:pt x="105" y="121"/>
                    <a:pt x="105" y="121"/>
                  </a:cubicBezTo>
                  <a:cubicBezTo>
                    <a:pt x="104" y="121"/>
                    <a:pt x="103" y="121"/>
                    <a:pt x="102" y="121"/>
                  </a:cubicBezTo>
                  <a:cubicBezTo>
                    <a:pt x="101" y="121"/>
                    <a:pt x="102" y="121"/>
                    <a:pt x="101" y="121"/>
                  </a:cubicBezTo>
                  <a:cubicBezTo>
                    <a:pt x="101" y="121"/>
                    <a:pt x="100" y="121"/>
                    <a:pt x="100" y="121"/>
                  </a:cubicBezTo>
                  <a:cubicBezTo>
                    <a:pt x="100" y="120"/>
                    <a:pt x="100" y="121"/>
                    <a:pt x="99" y="121"/>
                  </a:cubicBezTo>
                  <a:cubicBezTo>
                    <a:pt x="98" y="121"/>
                    <a:pt x="98" y="120"/>
                    <a:pt x="99" y="120"/>
                  </a:cubicBezTo>
                  <a:cubicBezTo>
                    <a:pt x="99" y="120"/>
                    <a:pt x="99" y="120"/>
                    <a:pt x="100" y="120"/>
                  </a:cubicBezTo>
                  <a:cubicBezTo>
                    <a:pt x="100" y="119"/>
                    <a:pt x="100" y="119"/>
                    <a:pt x="100" y="118"/>
                  </a:cubicBezTo>
                  <a:cubicBezTo>
                    <a:pt x="100" y="118"/>
                    <a:pt x="101" y="118"/>
                    <a:pt x="101" y="118"/>
                  </a:cubicBezTo>
                  <a:cubicBezTo>
                    <a:pt x="101" y="118"/>
                    <a:pt x="101" y="118"/>
                    <a:pt x="102" y="117"/>
                  </a:cubicBezTo>
                  <a:cubicBezTo>
                    <a:pt x="102" y="117"/>
                    <a:pt x="103" y="116"/>
                    <a:pt x="103" y="116"/>
                  </a:cubicBezTo>
                  <a:cubicBezTo>
                    <a:pt x="103" y="115"/>
                    <a:pt x="103" y="115"/>
                    <a:pt x="103" y="115"/>
                  </a:cubicBezTo>
                  <a:cubicBezTo>
                    <a:pt x="102" y="114"/>
                    <a:pt x="102" y="114"/>
                    <a:pt x="103" y="114"/>
                  </a:cubicBezTo>
                  <a:cubicBezTo>
                    <a:pt x="103" y="113"/>
                    <a:pt x="103" y="113"/>
                    <a:pt x="103" y="113"/>
                  </a:cubicBezTo>
                  <a:cubicBezTo>
                    <a:pt x="103" y="113"/>
                    <a:pt x="102" y="112"/>
                    <a:pt x="102" y="112"/>
                  </a:cubicBezTo>
                  <a:cubicBezTo>
                    <a:pt x="102" y="111"/>
                    <a:pt x="102" y="112"/>
                    <a:pt x="102" y="111"/>
                  </a:cubicBezTo>
                  <a:cubicBezTo>
                    <a:pt x="101" y="111"/>
                    <a:pt x="102" y="111"/>
                    <a:pt x="102" y="111"/>
                  </a:cubicBezTo>
                  <a:cubicBezTo>
                    <a:pt x="102" y="110"/>
                    <a:pt x="102" y="110"/>
                    <a:pt x="101" y="110"/>
                  </a:cubicBezTo>
                  <a:cubicBezTo>
                    <a:pt x="101" y="110"/>
                    <a:pt x="101" y="109"/>
                    <a:pt x="101" y="109"/>
                  </a:cubicBezTo>
                  <a:cubicBezTo>
                    <a:pt x="101" y="108"/>
                    <a:pt x="101" y="109"/>
                    <a:pt x="100" y="108"/>
                  </a:cubicBezTo>
                  <a:cubicBezTo>
                    <a:pt x="99" y="108"/>
                    <a:pt x="100" y="108"/>
                    <a:pt x="100" y="107"/>
                  </a:cubicBezTo>
                  <a:cubicBezTo>
                    <a:pt x="100" y="107"/>
                    <a:pt x="100" y="106"/>
                    <a:pt x="100" y="106"/>
                  </a:cubicBezTo>
                  <a:cubicBezTo>
                    <a:pt x="100" y="105"/>
                    <a:pt x="99" y="106"/>
                    <a:pt x="99" y="106"/>
                  </a:cubicBezTo>
                  <a:cubicBezTo>
                    <a:pt x="98" y="106"/>
                    <a:pt x="98" y="104"/>
                    <a:pt x="97" y="104"/>
                  </a:cubicBezTo>
                  <a:cubicBezTo>
                    <a:pt x="97" y="103"/>
                    <a:pt x="98" y="103"/>
                    <a:pt x="98" y="103"/>
                  </a:cubicBezTo>
                  <a:cubicBezTo>
                    <a:pt x="98" y="102"/>
                    <a:pt x="98" y="102"/>
                    <a:pt x="98" y="102"/>
                  </a:cubicBezTo>
                  <a:cubicBezTo>
                    <a:pt x="98" y="101"/>
                    <a:pt x="98" y="101"/>
                    <a:pt x="98" y="101"/>
                  </a:cubicBezTo>
                  <a:cubicBezTo>
                    <a:pt x="98" y="100"/>
                    <a:pt x="98" y="99"/>
                    <a:pt x="98" y="99"/>
                  </a:cubicBezTo>
                  <a:cubicBezTo>
                    <a:pt x="98" y="99"/>
                    <a:pt x="98" y="98"/>
                    <a:pt x="98" y="98"/>
                  </a:cubicBezTo>
                  <a:cubicBezTo>
                    <a:pt x="98" y="97"/>
                    <a:pt x="98" y="97"/>
                    <a:pt x="99" y="96"/>
                  </a:cubicBezTo>
                  <a:cubicBezTo>
                    <a:pt x="99" y="96"/>
                    <a:pt x="99" y="96"/>
                    <a:pt x="99" y="96"/>
                  </a:cubicBezTo>
                  <a:cubicBezTo>
                    <a:pt x="98" y="96"/>
                    <a:pt x="98" y="95"/>
                    <a:pt x="99" y="95"/>
                  </a:cubicBezTo>
                  <a:cubicBezTo>
                    <a:pt x="99" y="94"/>
                    <a:pt x="99" y="95"/>
                    <a:pt x="99" y="95"/>
                  </a:cubicBezTo>
                  <a:cubicBezTo>
                    <a:pt x="100" y="95"/>
                    <a:pt x="99" y="94"/>
                    <a:pt x="99" y="94"/>
                  </a:cubicBezTo>
                  <a:cubicBezTo>
                    <a:pt x="99" y="94"/>
                    <a:pt x="99" y="93"/>
                    <a:pt x="100" y="93"/>
                  </a:cubicBezTo>
                  <a:cubicBezTo>
                    <a:pt x="100" y="93"/>
                    <a:pt x="100" y="93"/>
                    <a:pt x="100" y="92"/>
                  </a:cubicBezTo>
                  <a:cubicBezTo>
                    <a:pt x="100" y="92"/>
                    <a:pt x="100" y="92"/>
                    <a:pt x="100" y="91"/>
                  </a:cubicBezTo>
                  <a:cubicBezTo>
                    <a:pt x="100" y="90"/>
                    <a:pt x="100" y="91"/>
                    <a:pt x="100" y="90"/>
                  </a:cubicBezTo>
                  <a:cubicBezTo>
                    <a:pt x="100" y="90"/>
                    <a:pt x="99" y="89"/>
                    <a:pt x="99" y="89"/>
                  </a:cubicBezTo>
                  <a:cubicBezTo>
                    <a:pt x="99" y="88"/>
                    <a:pt x="99" y="88"/>
                    <a:pt x="99" y="88"/>
                  </a:cubicBezTo>
                  <a:cubicBezTo>
                    <a:pt x="99" y="88"/>
                    <a:pt x="100" y="88"/>
                    <a:pt x="100" y="88"/>
                  </a:cubicBezTo>
                  <a:cubicBezTo>
                    <a:pt x="100" y="87"/>
                    <a:pt x="100" y="87"/>
                    <a:pt x="100" y="87"/>
                  </a:cubicBezTo>
                  <a:cubicBezTo>
                    <a:pt x="101" y="86"/>
                    <a:pt x="101" y="86"/>
                    <a:pt x="101" y="86"/>
                  </a:cubicBezTo>
                  <a:cubicBezTo>
                    <a:pt x="101" y="86"/>
                    <a:pt x="101" y="85"/>
                    <a:pt x="101" y="85"/>
                  </a:cubicBezTo>
                  <a:cubicBezTo>
                    <a:pt x="101" y="85"/>
                    <a:pt x="101" y="85"/>
                    <a:pt x="101" y="84"/>
                  </a:cubicBezTo>
                  <a:cubicBezTo>
                    <a:pt x="101" y="84"/>
                    <a:pt x="102" y="83"/>
                    <a:pt x="102" y="83"/>
                  </a:cubicBezTo>
                  <a:cubicBezTo>
                    <a:pt x="103" y="82"/>
                    <a:pt x="103" y="82"/>
                    <a:pt x="104" y="81"/>
                  </a:cubicBezTo>
                  <a:cubicBezTo>
                    <a:pt x="106" y="80"/>
                    <a:pt x="105" y="81"/>
                    <a:pt x="105" y="80"/>
                  </a:cubicBezTo>
                  <a:cubicBezTo>
                    <a:pt x="105" y="80"/>
                    <a:pt x="105" y="80"/>
                    <a:pt x="105" y="79"/>
                  </a:cubicBezTo>
                  <a:cubicBezTo>
                    <a:pt x="105" y="78"/>
                    <a:pt x="105" y="78"/>
                    <a:pt x="105" y="77"/>
                  </a:cubicBezTo>
                  <a:cubicBezTo>
                    <a:pt x="105" y="77"/>
                    <a:pt x="106" y="76"/>
                    <a:pt x="106" y="76"/>
                  </a:cubicBezTo>
                  <a:cubicBezTo>
                    <a:pt x="106" y="75"/>
                    <a:pt x="106" y="75"/>
                    <a:pt x="106" y="75"/>
                  </a:cubicBezTo>
                  <a:cubicBezTo>
                    <a:pt x="155" y="75"/>
                    <a:pt x="155" y="75"/>
                    <a:pt x="155" y="75"/>
                  </a:cubicBezTo>
                  <a:cubicBezTo>
                    <a:pt x="156" y="74"/>
                    <a:pt x="156" y="74"/>
                    <a:pt x="156" y="74"/>
                  </a:cubicBezTo>
                  <a:cubicBezTo>
                    <a:pt x="158" y="74"/>
                    <a:pt x="158" y="74"/>
                    <a:pt x="158" y="74"/>
                  </a:cubicBezTo>
                  <a:cubicBezTo>
                    <a:pt x="158" y="74"/>
                    <a:pt x="159" y="74"/>
                    <a:pt x="161" y="75"/>
                  </a:cubicBezTo>
                  <a:cubicBezTo>
                    <a:pt x="162" y="75"/>
                    <a:pt x="161" y="76"/>
                    <a:pt x="161" y="76"/>
                  </a:cubicBezTo>
                  <a:cubicBezTo>
                    <a:pt x="161" y="77"/>
                    <a:pt x="161" y="77"/>
                    <a:pt x="162" y="77"/>
                  </a:cubicBezTo>
                  <a:cubicBezTo>
                    <a:pt x="163" y="77"/>
                    <a:pt x="162" y="76"/>
                    <a:pt x="162" y="76"/>
                  </a:cubicBezTo>
                  <a:cubicBezTo>
                    <a:pt x="162" y="76"/>
                    <a:pt x="163" y="76"/>
                    <a:pt x="163" y="76"/>
                  </a:cubicBezTo>
                  <a:cubicBezTo>
                    <a:pt x="164" y="75"/>
                    <a:pt x="164" y="76"/>
                    <a:pt x="165" y="75"/>
                  </a:cubicBezTo>
                  <a:cubicBezTo>
                    <a:pt x="166" y="75"/>
                    <a:pt x="165" y="75"/>
                    <a:pt x="166" y="74"/>
                  </a:cubicBezTo>
                  <a:cubicBezTo>
                    <a:pt x="166" y="74"/>
                    <a:pt x="167" y="74"/>
                    <a:pt x="167" y="74"/>
                  </a:cubicBezTo>
                  <a:cubicBezTo>
                    <a:pt x="168" y="74"/>
                    <a:pt x="168" y="74"/>
                    <a:pt x="168" y="74"/>
                  </a:cubicBezTo>
                  <a:cubicBezTo>
                    <a:pt x="169" y="73"/>
                    <a:pt x="169" y="73"/>
                    <a:pt x="169" y="73"/>
                  </a:cubicBezTo>
                  <a:cubicBezTo>
                    <a:pt x="169" y="73"/>
                    <a:pt x="170" y="74"/>
                    <a:pt x="170" y="74"/>
                  </a:cubicBezTo>
                  <a:cubicBezTo>
                    <a:pt x="171" y="75"/>
                    <a:pt x="171" y="76"/>
                    <a:pt x="171" y="76"/>
                  </a:cubicBezTo>
                  <a:cubicBezTo>
                    <a:pt x="171" y="76"/>
                    <a:pt x="171" y="75"/>
                    <a:pt x="172" y="75"/>
                  </a:cubicBezTo>
                  <a:cubicBezTo>
                    <a:pt x="173" y="75"/>
                    <a:pt x="173" y="77"/>
                    <a:pt x="173" y="77"/>
                  </a:cubicBezTo>
                  <a:cubicBezTo>
                    <a:pt x="174" y="77"/>
                    <a:pt x="174" y="77"/>
                    <a:pt x="174" y="77"/>
                  </a:cubicBezTo>
                  <a:cubicBezTo>
                    <a:pt x="176" y="77"/>
                    <a:pt x="176" y="77"/>
                    <a:pt x="176" y="77"/>
                  </a:cubicBezTo>
                  <a:cubicBezTo>
                    <a:pt x="176" y="78"/>
                    <a:pt x="176" y="78"/>
                    <a:pt x="176" y="78"/>
                  </a:cubicBezTo>
                  <a:cubicBezTo>
                    <a:pt x="176" y="78"/>
                    <a:pt x="177" y="78"/>
                    <a:pt x="177" y="78"/>
                  </a:cubicBezTo>
                  <a:cubicBezTo>
                    <a:pt x="178" y="78"/>
                    <a:pt x="178" y="78"/>
                    <a:pt x="178" y="79"/>
                  </a:cubicBezTo>
                  <a:cubicBezTo>
                    <a:pt x="178" y="80"/>
                    <a:pt x="178" y="81"/>
                    <a:pt x="178" y="81"/>
                  </a:cubicBezTo>
                  <a:cubicBezTo>
                    <a:pt x="179" y="80"/>
                    <a:pt x="179" y="80"/>
                    <a:pt x="179" y="80"/>
                  </a:cubicBezTo>
                  <a:cubicBezTo>
                    <a:pt x="180" y="80"/>
                    <a:pt x="180" y="80"/>
                    <a:pt x="180" y="80"/>
                  </a:cubicBezTo>
                  <a:cubicBezTo>
                    <a:pt x="180" y="80"/>
                    <a:pt x="181" y="79"/>
                    <a:pt x="181" y="78"/>
                  </a:cubicBezTo>
                  <a:cubicBezTo>
                    <a:pt x="181" y="78"/>
                    <a:pt x="181" y="78"/>
                    <a:pt x="182" y="77"/>
                  </a:cubicBezTo>
                  <a:cubicBezTo>
                    <a:pt x="183" y="76"/>
                    <a:pt x="183" y="77"/>
                    <a:pt x="183" y="77"/>
                  </a:cubicBezTo>
                  <a:cubicBezTo>
                    <a:pt x="183" y="79"/>
                    <a:pt x="183" y="79"/>
                    <a:pt x="183" y="79"/>
                  </a:cubicBezTo>
                  <a:cubicBezTo>
                    <a:pt x="183" y="79"/>
                    <a:pt x="183" y="79"/>
                    <a:pt x="184" y="79"/>
                  </a:cubicBezTo>
                  <a:cubicBezTo>
                    <a:pt x="185" y="79"/>
                    <a:pt x="185" y="80"/>
                    <a:pt x="185" y="80"/>
                  </a:cubicBezTo>
                  <a:cubicBezTo>
                    <a:pt x="185" y="81"/>
                    <a:pt x="184" y="81"/>
                    <a:pt x="184" y="81"/>
                  </a:cubicBezTo>
                  <a:cubicBezTo>
                    <a:pt x="184" y="81"/>
                    <a:pt x="183" y="82"/>
                    <a:pt x="184" y="83"/>
                  </a:cubicBezTo>
                  <a:cubicBezTo>
                    <a:pt x="185" y="84"/>
                    <a:pt x="185" y="83"/>
                    <a:pt x="186" y="83"/>
                  </a:cubicBezTo>
                  <a:cubicBezTo>
                    <a:pt x="187" y="83"/>
                    <a:pt x="187" y="82"/>
                    <a:pt x="187" y="81"/>
                  </a:cubicBezTo>
                  <a:cubicBezTo>
                    <a:pt x="188" y="81"/>
                    <a:pt x="188" y="81"/>
                    <a:pt x="188" y="81"/>
                  </a:cubicBezTo>
                  <a:cubicBezTo>
                    <a:pt x="189" y="82"/>
                    <a:pt x="189" y="82"/>
                    <a:pt x="189" y="83"/>
                  </a:cubicBezTo>
                  <a:cubicBezTo>
                    <a:pt x="190" y="83"/>
                    <a:pt x="190" y="84"/>
                    <a:pt x="191" y="84"/>
                  </a:cubicBezTo>
                  <a:cubicBezTo>
                    <a:pt x="192" y="83"/>
                    <a:pt x="191" y="83"/>
                    <a:pt x="191" y="83"/>
                  </a:cubicBezTo>
                  <a:cubicBezTo>
                    <a:pt x="192" y="84"/>
                    <a:pt x="192" y="84"/>
                    <a:pt x="192" y="84"/>
                  </a:cubicBezTo>
                  <a:cubicBezTo>
                    <a:pt x="192" y="84"/>
                    <a:pt x="192" y="84"/>
                    <a:pt x="193" y="84"/>
                  </a:cubicBezTo>
                  <a:cubicBezTo>
                    <a:pt x="194" y="84"/>
                    <a:pt x="194" y="84"/>
                    <a:pt x="194" y="84"/>
                  </a:cubicBezTo>
                  <a:cubicBezTo>
                    <a:pt x="195" y="83"/>
                    <a:pt x="195" y="83"/>
                    <a:pt x="195" y="83"/>
                  </a:cubicBezTo>
                  <a:cubicBezTo>
                    <a:pt x="195" y="83"/>
                    <a:pt x="196" y="82"/>
                    <a:pt x="197" y="81"/>
                  </a:cubicBezTo>
                  <a:cubicBezTo>
                    <a:pt x="198" y="81"/>
                    <a:pt x="197" y="81"/>
                    <a:pt x="199" y="81"/>
                  </a:cubicBezTo>
                  <a:cubicBezTo>
                    <a:pt x="201" y="82"/>
                    <a:pt x="199" y="82"/>
                    <a:pt x="199" y="82"/>
                  </a:cubicBezTo>
                  <a:cubicBezTo>
                    <a:pt x="199" y="82"/>
                    <a:pt x="201" y="82"/>
                    <a:pt x="202" y="83"/>
                  </a:cubicBezTo>
                  <a:cubicBezTo>
                    <a:pt x="203" y="83"/>
                    <a:pt x="203" y="84"/>
                    <a:pt x="203" y="84"/>
                  </a:cubicBezTo>
                  <a:cubicBezTo>
                    <a:pt x="204" y="86"/>
                    <a:pt x="204" y="86"/>
                    <a:pt x="204" y="86"/>
                  </a:cubicBezTo>
                  <a:cubicBezTo>
                    <a:pt x="205" y="86"/>
                    <a:pt x="205" y="86"/>
                    <a:pt x="205" y="86"/>
                  </a:cubicBezTo>
                  <a:cubicBezTo>
                    <a:pt x="205" y="86"/>
                    <a:pt x="205" y="87"/>
                    <a:pt x="206" y="87"/>
                  </a:cubicBezTo>
                  <a:cubicBezTo>
                    <a:pt x="206" y="87"/>
                    <a:pt x="208" y="86"/>
                    <a:pt x="209" y="85"/>
                  </a:cubicBezTo>
                  <a:cubicBezTo>
                    <a:pt x="209" y="85"/>
                    <a:pt x="210" y="85"/>
                    <a:pt x="210" y="84"/>
                  </a:cubicBezTo>
                  <a:cubicBezTo>
                    <a:pt x="211" y="83"/>
                    <a:pt x="212" y="84"/>
                    <a:pt x="212" y="84"/>
                  </a:cubicBezTo>
                  <a:cubicBezTo>
                    <a:pt x="212" y="84"/>
                    <a:pt x="213" y="84"/>
                    <a:pt x="214" y="85"/>
                  </a:cubicBezTo>
                  <a:cubicBezTo>
                    <a:pt x="215" y="85"/>
                    <a:pt x="215" y="85"/>
                    <a:pt x="216" y="85"/>
                  </a:cubicBezTo>
                  <a:cubicBezTo>
                    <a:pt x="217" y="86"/>
                    <a:pt x="216" y="85"/>
                    <a:pt x="217" y="86"/>
                  </a:cubicBezTo>
                  <a:cubicBezTo>
                    <a:pt x="218" y="87"/>
                    <a:pt x="219" y="86"/>
                    <a:pt x="220" y="86"/>
                  </a:cubicBezTo>
                  <a:cubicBezTo>
                    <a:pt x="221" y="86"/>
                    <a:pt x="221" y="86"/>
                    <a:pt x="221" y="87"/>
                  </a:cubicBezTo>
                  <a:cubicBezTo>
                    <a:pt x="222" y="87"/>
                    <a:pt x="222" y="87"/>
                    <a:pt x="223" y="87"/>
                  </a:cubicBezTo>
                  <a:cubicBezTo>
                    <a:pt x="223" y="87"/>
                    <a:pt x="224" y="87"/>
                    <a:pt x="224" y="87"/>
                  </a:cubicBezTo>
                  <a:cubicBezTo>
                    <a:pt x="225" y="87"/>
                    <a:pt x="225" y="87"/>
                    <a:pt x="226" y="88"/>
                  </a:cubicBezTo>
                  <a:cubicBezTo>
                    <a:pt x="227" y="89"/>
                    <a:pt x="226" y="89"/>
                    <a:pt x="228" y="89"/>
                  </a:cubicBezTo>
                  <a:cubicBezTo>
                    <a:pt x="229" y="89"/>
                    <a:pt x="228" y="90"/>
                    <a:pt x="229" y="91"/>
                  </a:cubicBezTo>
                  <a:cubicBezTo>
                    <a:pt x="230" y="92"/>
                    <a:pt x="230" y="92"/>
                    <a:pt x="231" y="92"/>
                  </a:cubicBezTo>
                  <a:cubicBezTo>
                    <a:pt x="232" y="92"/>
                    <a:pt x="231" y="93"/>
                    <a:pt x="232" y="93"/>
                  </a:cubicBezTo>
                  <a:cubicBezTo>
                    <a:pt x="233" y="94"/>
                    <a:pt x="232" y="93"/>
                    <a:pt x="233" y="93"/>
                  </a:cubicBezTo>
                  <a:cubicBezTo>
                    <a:pt x="234" y="93"/>
                    <a:pt x="233" y="94"/>
                    <a:pt x="234" y="94"/>
                  </a:cubicBezTo>
                  <a:cubicBezTo>
                    <a:pt x="234" y="95"/>
                    <a:pt x="234" y="95"/>
                    <a:pt x="235" y="95"/>
                  </a:cubicBezTo>
                  <a:cubicBezTo>
                    <a:pt x="236" y="95"/>
                    <a:pt x="236" y="95"/>
                    <a:pt x="238" y="95"/>
                  </a:cubicBezTo>
                  <a:cubicBezTo>
                    <a:pt x="239" y="94"/>
                    <a:pt x="239" y="95"/>
                    <a:pt x="239" y="95"/>
                  </a:cubicBezTo>
                  <a:cubicBezTo>
                    <a:pt x="239" y="95"/>
                    <a:pt x="238" y="97"/>
                    <a:pt x="239" y="98"/>
                  </a:cubicBezTo>
                  <a:cubicBezTo>
                    <a:pt x="239" y="98"/>
                    <a:pt x="239" y="98"/>
                    <a:pt x="238" y="101"/>
                  </a:cubicBezTo>
                  <a:cubicBezTo>
                    <a:pt x="238" y="103"/>
                    <a:pt x="239" y="101"/>
                    <a:pt x="240" y="101"/>
                  </a:cubicBezTo>
                  <a:cubicBezTo>
                    <a:pt x="241" y="101"/>
                    <a:pt x="241" y="100"/>
                    <a:pt x="241" y="100"/>
                  </a:cubicBezTo>
                  <a:cubicBezTo>
                    <a:pt x="241" y="100"/>
                    <a:pt x="241" y="99"/>
                    <a:pt x="242" y="98"/>
                  </a:cubicBezTo>
                  <a:cubicBezTo>
                    <a:pt x="243" y="97"/>
                    <a:pt x="244" y="98"/>
                    <a:pt x="244" y="98"/>
                  </a:cubicBezTo>
                  <a:cubicBezTo>
                    <a:pt x="244" y="97"/>
                    <a:pt x="245" y="96"/>
                    <a:pt x="244" y="95"/>
                  </a:cubicBezTo>
                  <a:cubicBezTo>
                    <a:pt x="244" y="94"/>
                    <a:pt x="244" y="94"/>
                    <a:pt x="244" y="93"/>
                  </a:cubicBezTo>
                  <a:cubicBezTo>
                    <a:pt x="244" y="92"/>
                    <a:pt x="243" y="91"/>
                    <a:pt x="243" y="91"/>
                  </a:cubicBezTo>
                  <a:cubicBezTo>
                    <a:pt x="243" y="90"/>
                    <a:pt x="243" y="89"/>
                    <a:pt x="242" y="89"/>
                  </a:cubicBezTo>
                  <a:cubicBezTo>
                    <a:pt x="242" y="89"/>
                    <a:pt x="242" y="88"/>
                    <a:pt x="242" y="87"/>
                  </a:cubicBezTo>
                  <a:cubicBezTo>
                    <a:pt x="242" y="86"/>
                    <a:pt x="242" y="86"/>
                    <a:pt x="241" y="85"/>
                  </a:cubicBezTo>
                  <a:cubicBezTo>
                    <a:pt x="240" y="85"/>
                    <a:pt x="240" y="85"/>
                    <a:pt x="240" y="83"/>
                  </a:cubicBezTo>
                  <a:cubicBezTo>
                    <a:pt x="241" y="82"/>
                    <a:pt x="241" y="83"/>
                    <a:pt x="242" y="82"/>
                  </a:cubicBezTo>
                  <a:cubicBezTo>
                    <a:pt x="242" y="81"/>
                    <a:pt x="241" y="81"/>
                    <a:pt x="240" y="80"/>
                  </a:cubicBezTo>
                  <a:cubicBezTo>
                    <a:pt x="240" y="79"/>
                    <a:pt x="241" y="79"/>
                    <a:pt x="241" y="78"/>
                  </a:cubicBezTo>
                  <a:cubicBezTo>
                    <a:pt x="241" y="77"/>
                    <a:pt x="241" y="77"/>
                    <a:pt x="241" y="76"/>
                  </a:cubicBezTo>
                  <a:cubicBezTo>
                    <a:pt x="241" y="74"/>
                    <a:pt x="241" y="74"/>
                    <a:pt x="241" y="73"/>
                  </a:cubicBezTo>
                  <a:cubicBezTo>
                    <a:pt x="241" y="72"/>
                    <a:pt x="243" y="73"/>
                    <a:pt x="244" y="73"/>
                  </a:cubicBezTo>
                  <a:cubicBezTo>
                    <a:pt x="245" y="74"/>
                    <a:pt x="245" y="74"/>
                    <a:pt x="245" y="74"/>
                  </a:cubicBezTo>
                  <a:cubicBezTo>
                    <a:pt x="246" y="73"/>
                    <a:pt x="246" y="73"/>
                    <a:pt x="246" y="73"/>
                  </a:cubicBezTo>
                  <a:cubicBezTo>
                    <a:pt x="247" y="72"/>
                    <a:pt x="247" y="72"/>
                    <a:pt x="247" y="72"/>
                  </a:cubicBezTo>
                  <a:cubicBezTo>
                    <a:pt x="262" y="43"/>
                    <a:pt x="262" y="43"/>
                    <a:pt x="262" y="43"/>
                  </a:cubicBezTo>
                  <a:cubicBezTo>
                    <a:pt x="262" y="43"/>
                    <a:pt x="263" y="41"/>
                    <a:pt x="263" y="41"/>
                  </a:cubicBezTo>
                  <a:cubicBezTo>
                    <a:pt x="263" y="40"/>
                    <a:pt x="263" y="40"/>
                    <a:pt x="263" y="40"/>
                  </a:cubicBezTo>
                  <a:cubicBezTo>
                    <a:pt x="263" y="39"/>
                    <a:pt x="262" y="39"/>
                    <a:pt x="262" y="39"/>
                  </a:cubicBezTo>
                  <a:cubicBezTo>
                    <a:pt x="262" y="38"/>
                    <a:pt x="261" y="39"/>
                    <a:pt x="261" y="38"/>
                  </a:cubicBezTo>
                  <a:cubicBezTo>
                    <a:pt x="261" y="38"/>
                    <a:pt x="262" y="37"/>
                    <a:pt x="262" y="37"/>
                  </a:cubicBezTo>
                  <a:cubicBezTo>
                    <a:pt x="262" y="36"/>
                    <a:pt x="262" y="36"/>
                    <a:pt x="262" y="36"/>
                  </a:cubicBezTo>
                  <a:cubicBezTo>
                    <a:pt x="262" y="35"/>
                    <a:pt x="261" y="35"/>
                    <a:pt x="261" y="35"/>
                  </a:cubicBezTo>
                  <a:cubicBezTo>
                    <a:pt x="262" y="34"/>
                    <a:pt x="262" y="34"/>
                    <a:pt x="262" y="34"/>
                  </a:cubicBezTo>
                  <a:cubicBezTo>
                    <a:pt x="262" y="33"/>
                    <a:pt x="262" y="33"/>
                    <a:pt x="262" y="33"/>
                  </a:cubicBezTo>
                  <a:cubicBezTo>
                    <a:pt x="262" y="33"/>
                    <a:pt x="262" y="33"/>
                    <a:pt x="263" y="32"/>
                  </a:cubicBezTo>
                  <a:cubicBezTo>
                    <a:pt x="263" y="32"/>
                    <a:pt x="264" y="32"/>
                    <a:pt x="264" y="32"/>
                  </a:cubicBezTo>
                  <a:cubicBezTo>
                    <a:pt x="264" y="32"/>
                    <a:pt x="264" y="31"/>
                    <a:pt x="264" y="31"/>
                  </a:cubicBezTo>
                  <a:cubicBezTo>
                    <a:pt x="263" y="31"/>
                    <a:pt x="263" y="30"/>
                    <a:pt x="263" y="30"/>
                  </a:cubicBezTo>
                  <a:cubicBezTo>
                    <a:pt x="263" y="30"/>
                    <a:pt x="263" y="30"/>
                    <a:pt x="263" y="29"/>
                  </a:cubicBezTo>
                  <a:cubicBezTo>
                    <a:pt x="262" y="28"/>
                    <a:pt x="263" y="28"/>
                    <a:pt x="263" y="28"/>
                  </a:cubicBezTo>
                  <a:cubicBezTo>
                    <a:pt x="263" y="28"/>
                    <a:pt x="262" y="28"/>
                    <a:pt x="262" y="27"/>
                  </a:cubicBezTo>
                  <a:cubicBezTo>
                    <a:pt x="262" y="26"/>
                    <a:pt x="262" y="27"/>
                    <a:pt x="262" y="26"/>
                  </a:cubicBezTo>
                  <a:cubicBezTo>
                    <a:pt x="262" y="25"/>
                    <a:pt x="262" y="26"/>
                    <a:pt x="263" y="25"/>
                  </a:cubicBezTo>
                  <a:cubicBezTo>
                    <a:pt x="263" y="25"/>
                    <a:pt x="264" y="25"/>
                    <a:pt x="264" y="24"/>
                  </a:cubicBezTo>
                  <a:cubicBezTo>
                    <a:pt x="264" y="23"/>
                    <a:pt x="264" y="24"/>
                    <a:pt x="264" y="23"/>
                  </a:cubicBezTo>
                  <a:cubicBezTo>
                    <a:pt x="264" y="22"/>
                    <a:pt x="264" y="22"/>
                    <a:pt x="264" y="22"/>
                  </a:cubicBezTo>
                  <a:cubicBezTo>
                    <a:pt x="264" y="21"/>
                    <a:pt x="264" y="21"/>
                    <a:pt x="264" y="21"/>
                  </a:cubicBezTo>
                  <a:cubicBezTo>
                    <a:pt x="264" y="21"/>
                    <a:pt x="263" y="21"/>
                    <a:pt x="264" y="21"/>
                  </a:cubicBezTo>
                  <a:cubicBezTo>
                    <a:pt x="264" y="20"/>
                    <a:pt x="265" y="19"/>
                    <a:pt x="265" y="19"/>
                  </a:cubicBezTo>
                  <a:cubicBezTo>
                    <a:pt x="265" y="18"/>
                    <a:pt x="266" y="17"/>
                    <a:pt x="266" y="17"/>
                  </a:cubicBezTo>
                  <a:cubicBezTo>
                    <a:pt x="266" y="17"/>
                    <a:pt x="266" y="17"/>
                    <a:pt x="266" y="16"/>
                  </a:cubicBezTo>
                  <a:cubicBezTo>
                    <a:pt x="266" y="15"/>
                    <a:pt x="266" y="15"/>
                    <a:pt x="266" y="15"/>
                  </a:cubicBezTo>
                  <a:cubicBezTo>
                    <a:pt x="266" y="15"/>
                    <a:pt x="266" y="14"/>
                    <a:pt x="266" y="14"/>
                  </a:cubicBezTo>
                  <a:cubicBezTo>
                    <a:pt x="266" y="13"/>
                    <a:pt x="266" y="12"/>
                    <a:pt x="266" y="12"/>
                  </a:cubicBezTo>
                  <a:cubicBezTo>
                    <a:pt x="266" y="11"/>
                    <a:pt x="266" y="10"/>
                    <a:pt x="267" y="10"/>
                  </a:cubicBezTo>
                  <a:cubicBezTo>
                    <a:pt x="267" y="10"/>
                    <a:pt x="267" y="9"/>
                    <a:pt x="268" y="9"/>
                  </a:cubicBezTo>
                  <a:cubicBezTo>
                    <a:pt x="269" y="8"/>
                    <a:pt x="270" y="8"/>
                    <a:pt x="270" y="8"/>
                  </a:cubicBezTo>
                  <a:cubicBezTo>
                    <a:pt x="271" y="8"/>
                    <a:pt x="271" y="7"/>
                    <a:pt x="272" y="7"/>
                  </a:cubicBezTo>
                  <a:cubicBezTo>
                    <a:pt x="273" y="7"/>
                    <a:pt x="272" y="7"/>
                    <a:pt x="273" y="7"/>
                  </a:cubicBezTo>
                  <a:cubicBezTo>
                    <a:pt x="274" y="7"/>
                    <a:pt x="274" y="7"/>
                    <a:pt x="275" y="7"/>
                  </a:cubicBezTo>
                  <a:cubicBezTo>
                    <a:pt x="275" y="7"/>
                    <a:pt x="275" y="7"/>
                    <a:pt x="276" y="7"/>
                  </a:cubicBezTo>
                  <a:cubicBezTo>
                    <a:pt x="276" y="8"/>
                    <a:pt x="276" y="8"/>
                    <a:pt x="277" y="8"/>
                  </a:cubicBezTo>
                  <a:cubicBezTo>
                    <a:pt x="277" y="8"/>
                    <a:pt x="278" y="8"/>
                    <a:pt x="278" y="8"/>
                  </a:cubicBezTo>
                  <a:cubicBezTo>
                    <a:pt x="278" y="8"/>
                    <a:pt x="279" y="9"/>
                    <a:pt x="279" y="9"/>
                  </a:cubicBezTo>
                  <a:cubicBezTo>
                    <a:pt x="279" y="9"/>
                    <a:pt x="279" y="9"/>
                    <a:pt x="279" y="9"/>
                  </a:cubicBezTo>
                  <a:cubicBezTo>
                    <a:pt x="280" y="9"/>
                    <a:pt x="280" y="9"/>
                    <a:pt x="281" y="8"/>
                  </a:cubicBezTo>
                  <a:cubicBezTo>
                    <a:pt x="281" y="8"/>
                    <a:pt x="282" y="8"/>
                    <a:pt x="282" y="8"/>
                  </a:cubicBezTo>
                  <a:cubicBezTo>
                    <a:pt x="282" y="8"/>
                    <a:pt x="282" y="8"/>
                    <a:pt x="283" y="7"/>
                  </a:cubicBezTo>
                  <a:cubicBezTo>
                    <a:pt x="284" y="7"/>
                    <a:pt x="285" y="7"/>
                    <a:pt x="285" y="8"/>
                  </a:cubicBezTo>
                  <a:cubicBezTo>
                    <a:pt x="285" y="8"/>
                    <a:pt x="286" y="8"/>
                    <a:pt x="286" y="8"/>
                  </a:cubicBezTo>
                  <a:cubicBezTo>
                    <a:pt x="287" y="8"/>
                    <a:pt x="287" y="9"/>
                    <a:pt x="287" y="9"/>
                  </a:cubicBezTo>
                  <a:cubicBezTo>
                    <a:pt x="287" y="9"/>
                    <a:pt x="288" y="9"/>
                    <a:pt x="288" y="9"/>
                  </a:cubicBezTo>
                  <a:cubicBezTo>
                    <a:pt x="289" y="8"/>
                    <a:pt x="289" y="8"/>
                    <a:pt x="289" y="7"/>
                  </a:cubicBezTo>
                  <a:cubicBezTo>
                    <a:pt x="290" y="7"/>
                    <a:pt x="290" y="7"/>
                    <a:pt x="291" y="7"/>
                  </a:cubicBezTo>
                  <a:cubicBezTo>
                    <a:pt x="291" y="7"/>
                    <a:pt x="291" y="7"/>
                    <a:pt x="292" y="7"/>
                  </a:cubicBezTo>
                  <a:cubicBezTo>
                    <a:pt x="293" y="7"/>
                    <a:pt x="293" y="7"/>
                    <a:pt x="294" y="6"/>
                  </a:cubicBezTo>
                  <a:cubicBezTo>
                    <a:pt x="294" y="6"/>
                    <a:pt x="294" y="6"/>
                    <a:pt x="295" y="6"/>
                  </a:cubicBezTo>
                  <a:cubicBezTo>
                    <a:pt x="296" y="6"/>
                    <a:pt x="296" y="6"/>
                    <a:pt x="296" y="6"/>
                  </a:cubicBezTo>
                  <a:cubicBezTo>
                    <a:pt x="297" y="6"/>
                    <a:pt x="297" y="6"/>
                    <a:pt x="298" y="6"/>
                  </a:cubicBezTo>
                  <a:cubicBezTo>
                    <a:pt x="298" y="6"/>
                    <a:pt x="298" y="5"/>
                    <a:pt x="299" y="5"/>
                  </a:cubicBezTo>
                  <a:cubicBezTo>
                    <a:pt x="299" y="4"/>
                    <a:pt x="298" y="4"/>
                    <a:pt x="299" y="4"/>
                  </a:cubicBezTo>
                  <a:cubicBezTo>
                    <a:pt x="300" y="4"/>
                    <a:pt x="300" y="4"/>
                    <a:pt x="300" y="4"/>
                  </a:cubicBezTo>
                  <a:cubicBezTo>
                    <a:pt x="301" y="4"/>
                    <a:pt x="302" y="4"/>
                    <a:pt x="302" y="4"/>
                  </a:cubicBezTo>
                  <a:cubicBezTo>
                    <a:pt x="303" y="4"/>
                    <a:pt x="303" y="5"/>
                    <a:pt x="303" y="5"/>
                  </a:cubicBezTo>
                  <a:cubicBezTo>
                    <a:pt x="303" y="5"/>
                    <a:pt x="303" y="6"/>
                    <a:pt x="303" y="6"/>
                  </a:cubicBezTo>
                  <a:cubicBezTo>
                    <a:pt x="304" y="6"/>
                    <a:pt x="304" y="6"/>
                    <a:pt x="304" y="5"/>
                  </a:cubicBezTo>
                  <a:cubicBezTo>
                    <a:pt x="304" y="5"/>
                    <a:pt x="305" y="5"/>
                    <a:pt x="305" y="4"/>
                  </a:cubicBezTo>
                  <a:cubicBezTo>
                    <a:pt x="305" y="3"/>
                    <a:pt x="305" y="3"/>
                    <a:pt x="305" y="3"/>
                  </a:cubicBezTo>
                  <a:cubicBezTo>
                    <a:pt x="305" y="2"/>
                    <a:pt x="306" y="3"/>
                    <a:pt x="306" y="2"/>
                  </a:cubicBezTo>
                  <a:cubicBezTo>
                    <a:pt x="306" y="2"/>
                    <a:pt x="306" y="2"/>
                    <a:pt x="306" y="1"/>
                  </a:cubicBezTo>
                  <a:cubicBezTo>
                    <a:pt x="307" y="1"/>
                    <a:pt x="308" y="1"/>
                    <a:pt x="308" y="1"/>
                  </a:cubicBezTo>
                  <a:cubicBezTo>
                    <a:pt x="308" y="1"/>
                    <a:pt x="309" y="0"/>
                    <a:pt x="309" y="0"/>
                  </a:cubicBezTo>
                  <a:cubicBezTo>
                    <a:pt x="310" y="0"/>
                    <a:pt x="311" y="0"/>
                    <a:pt x="311" y="0"/>
                  </a:cubicBezTo>
                  <a:cubicBezTo>
                    <a:pt x="311" y="0"/>
                    <a:pt x="312" y="1"/>
                    <a:pt x="312" y="1"/>
                  </a:cubicBezTo>
                  <a:cubicBezTo>
                    <a:pt x="314" y="1"/>
                    <a:pt x="314" y="1"/>
                    <a:pt x="314" y="1"/>
                  </a:cubicBezTo>
                  <a:cubicBezTo>
                    <a:pt x="314" y="1"/>
                    <a:pt x="313" y="1"/>
                    <a:pt x="314" y="2"/>
                  </a:cubicBezTo>
                  <a:cubicBezTo>
                    <a:pt x="314" y="2"/>
                    <a:pt x="315" y="2"/>
                    <a:pt x="315" y="2"/>
                  </a:cubicBezTo>
                  <a:cubicBezTo>
                    <a:pt x="315" y="2"/>
                    <a:pt x="316" y="2"/>
                    <a:pt x="316" y="3"/>
                  </a:cubicBezTo>
                  <a:cubicBezTo>
                    <a:pt x="316" y="3"/>
                    <a:pt x="317" y="3"/>
                    <a:pt x="317" y="3"/>
                  </a:cubicBezTo>
                  <a:cubicBezTo>
                    <a:pt x="317" y="3"/>
                    <a:pt x="318" y="3"/>
                    <a:pt x="319" y="3"/>
                  </a:cubicBezTo>
                  <a:cubicBezTo>
                    <a:pt x="320" y="3"/>
                    <a:pt x="321" y="3"/>
                    <a:pt x="321" y="3"/>
                  </a:cubicBezTo>
                  <a:cubicBezTo>
                    <a:pt x="321" y="3"/>
                    <a:pt x="322" y="3"/>
                    <a:pt x="322" y="3"/>
                  </a:cubicBezTo>
                  <a:cubicBezTo>
                    <a:pt x="322" y="3"/>
                    <a:pt x="322" y="2"/>
                    <a:pt x="323" y="3"/>
                  </a:cubicBezTo>
                  <a:cubicBezTo>
                    <a:pt x="323" y="3"/>
                    <a:pt x="324" y="3"/>
                    <a:pt x="324" y="3"/>
                  </a:cubicBezTo>
                  <a:cubicBezTo>
                    <a:pt x="324" y="3"/>
                    <a:pt x="324" y="3"/>
                    <a:pt x="325" y="3"/>
                  </a:cubicBezTo>
                  <a:cubicBezTo>
                    <a:pt x="326" y="3"/>
                    <a:pt x="327" y="3"/>
                    <a:pt x="327" y="3"/>
                  </a:cubicBezTo>
                  <a:cubicBezTo>
                    <a:pt x="327" y="4"/>
                    <a:pt x="328" y="4"/>
                    <a:pt x="327" y="5"/>
                  </a:cubicBezTo>
                  <a:cubicBezTo>
                    <a:pt x="327" y="6"/>
                    <a:pt x="327" y="6"/>
                    <a:pt x="327" y="6"/>
                  </a:cubicBezTo>
                  <a:cubicBezTo>
                    <a:pt x="327" y="6"/>
                    <a:pt x="328" y="6"/>
                    <a:pt x="328" y="7"/>
                  </a:cubicBezTo>
                  <a:cubicBezTo>
                    <a:pt x="328" y="7"/>
                    <a:pt x="328" y="8"/>
                    <a:pt x="328" y="8"/>
                  </a:cubicBezTo>
                  <a:cubicBezTo>
                    <a:pt x="328" y="8"/>
                    <a:pt x="329" y="8"/>
                    <a:pt x="329" y="7"/>
                  </a:cubicBezTo>
                  <a:cubicBezTo>
                    <a:pt x="329" y="7"/>
                    <a:pt x="329" y="7"/>
                    <a:pt x="330" y="7"/>
                  </a:cubicBezTo>
                  <a:cubicBezTo>
                    <a:pt x="330" y="7"/>
                    <a:pt x="330" y="7"/>
                    <a:pt x="330" y="7"/>
                  </a:cubicBezTo>
                  <a:cubicBezTo>
                    <a:pt x="331" y="6"/>
                    <a:pt x="333" y="5"/>
                    <a:pt x="333" y="5"/>
                  </a:cubicBezTo>
                  <a:cubicBezTo>
                    <a:pt x="333" y="5"/>
                    <a:pt x="332" y="6"/>
                    <a:pt x="333" y="6"/>
                  </a:cubicBezTo>
                  <a:cubicBezTo>
                    <a:pt x="333" y="7"/>
                    <a:pt x="333" y="7"/>
                    <a:pt x="333" y="7"/>
                  </a:cubicBezTo>
                  <a:cubicBezTo>
                    <a:pt x="334" y="8"/>
                    <a:pt x="334" y="8"/>
                    <a:pt x="334" y="7"/>
                  </a:cubicBezTo>
                  <a:cubicBezTo>
                    <a:pt x="335" y="7"/>
                    <a:pt x="336" y="7"/>
                    <a:pt x="337" y="7"/>
                  </a:cubicBezTo>
                  <a:cubicBezTo>
                    <a:pt x="337" y="7"/>
                    <a:pt x="338" y="7"/>
                    <a:pt x="338" y="7"/>
                  </a:cubicBezTo>
                  <a:cubicBezTo>
                    <a:pt x="338" y="6"/>
                    <a:pt x="338" y="6"/>
                    <a:pt x="339" y="6"/>
                  </a:cubicBezTo>
                  <a:cubicBezTo>
                    <a:pt x="340" y="6"/>
                    <a:pt x="341" y="6"/>
                    <a:pt x="341" y="7"/>
                  </a:cubicBezTo>
                  <a:cubicBezTo>
                    <a:pt x="342" y="7"/>
                    <a:pt x="342" y="7"/>
                    <a:pt x="343" y="7"/>
                  </a:cubicBezTo>
                  <a:cubicBezTo>
                    <a:pt x="343" y="7"/>
                    <a:pt x="343" y="7"/>
                    <a:pt x="343" y="8"/>
                  </a:cubicBezTo>
                  <a:cubicBezTo>
                    <a:pt x="343" y="8"/>
                    <a:pt x="344" y="9"/>
                    <a:pt x="344" y="9"/>
                  </a:cubicBezTo>
                  <a:cubicBezTo>
                    <a:pt x="344" y="10"/>
                    <a:pt x="344" y="10"/>
                    <a:pt x="344" y="11"/>
                  </a:cubicBezTo>
                  <a:cubicBezTo>
                    <a:pt x="345" y="11"/>
                    <a:pt x="344" y="11"/>
                    <a:pt x="345" y="10"/>
                  </a:cubicBezTo>
                  <a:cubicBezTo>
                    <a:pt x="346" y="10"/>
                    <a:pt x="347" y="10"/>
                    <a:pt x="347" y="9"/>
                  </a:cubicBezTo>
                  <a:cubicBezTo>
                    <a:pt x="347" y="9"/>
                    <a:pt x="348" y="8"/>
                    <a:pt x="348" y="7"/>
                  </a:cubicBezTo>
                  <a:cubicBezTo>
                    <a:pt x="348" y="7"/>
                    <a:pt x="348" y="7"/>
                    <a:pt x="348" y="6"/>
                  </a:cubicBezTo>
                  <a:cubicBezTo>
                    <a:pt x="348" y="6"/>
                    <a:pt x="348" y="5"/>
                    <a:pt x="348" y="5"/>
                  </a:cubicBezTo>
                  <a:cubicBezTo>
                    <a:pt x="349" y="5"/>
                    <a:pt x="350" y="5"/>
                    <a:pt x="350" y="5"/>
                  </a:cubicBezTo>
                  <a:cubicBezTo>
                    <a:pt x="351" y="6"/>
                    <a:pt x="351" y="6"/>
                    <a:pt x="351" y="6"/>
                  </a:cubicBezTo>
                  <a:cubicBezTo>
                    <a:pt x="352" y="5"/>
                    <a:pt x="351" y="5"/>
                    <a:pt x="352" y="5"/>
                  </a:cubicBezTo>
                  <a:cubicBezTo>
                    <a:pt x="352" y="4"/>
                    <a:pt x="352" y="4"/>
                    <a:pt x="353" y="4"/>
                  </a:cubicBezTo>
                  <a:cubicBezTo>
                    <a:pt x="354" y="5"/>
                    <a:pt x="354" y="5"/>
                    <a:pt x="354" y="5"/>
                  </a:cubicBezTo>
                  <a:cubicBezTo>
                    <a:pt x="354" y="6"/>
                    <a:pt x="355" y="6"/>
                    <a:pt x="355" y="6"/>
                  </a:cubicBezTo>
                  <a:cubicBezTo>
                    <a:pt x="356" y="6"/>
                    <a:pt x="355" y="5"/>
                    <a:pt x="355" y="5"/>
                  </a:cubicBezTo>
                  <a:cubicBezTo>
                    <a:pt x="355" y="5"/>
                    <a:pt x="355" y="4"/>
                    <a:pt x="356" y="5"/>
                  </a:cubicBezTo>
                  <a:cubicBezTo>
                    <a:pt x="356" y="5"/>
                    <a:pt x="357" y="5"/>
                    <a:pt x="357" y="5"/>
                  </a:cubicBezTo>
                  <a:cubicBezTo>
                    <a:pt x="357" y="5"/>
                    <a:pt x="357" y="4"/>
                    <a:pt x="357" y="4"/>
                  </a:cubicBezTo>
                  <a:cubicBezTo>
                    <a:pt x="358" y="4"/>
                    <a:pt x="357" y="3"/>
                    <a:pt x="358" y="3"/>
                  </a:cubicBezTo>
                  <a:cubicBezTo>
                    <a:pt x="358" y="3"/>
                    <a:pt x="358" y="3"/>
                    <a:pt x="359" y="3"/>
                  </a:cubicBezTo>
                  <a:cubicBezTo>
                    <a:pt x="359" y="2"/>
                    <a:pt x="360" y="3"/>
                    <a:pt x="360" y="3"/>
                  </a:cubicBezTo>
                  <a:cubicBezTo>
                    <a:pt x="360" y="3"/>
                    <a:pt x="360" y="3"/>
                    <a:pt x="361" y="4"/>
                  </a:cubicBezTo>
                  <a:cubicBezTo>
                    <a:pt x="362" y="4"/>
                    <a:pt x="362" y="4"/>
                    <a:pt x="362" y="5"/>
                  </a:cubicBezTo>
                  <a:cubicBezTo>
                    <a:pt x="362" y="6"/>
                    <a:pt x="362" y="7"/>
                    <a:pt x="363" y="8"/>
                  </a:cubicBezTo>
                  <a:cubicBezTo>
                    <a:pt x="363" y="8"/>
                    <a:pt x="364" y="10"/>
                    <a:pt x="364" y="10"/>
                  </a:cubicBezTo>
                  <a:cubicBezTo>
                    <a:pt x="364" y="11"/>
                    <a:pt x="364" y="11"/>
                    <a:pt x="365" y="11"/>
                  </a:cubicBezTo>
                  <a:cubicBezTo>
                    <a:pt x="365" y="11"/>
                    <a:pt x="366" y="11"/>
                    <a:pt x="366" y="11"/>
                  </a:cubicBezTo>
                  <a:cubicBezTo>
                    <a:pt x="366" y="11"/>
                    <a:pt x="366" y="12"/>
                    <a:pt x="366" y="13"/>
                  </a:cubicBezTo>
                  <a:cubicBezTo>
                    <a:pt x="366" y="13"/>
                    <a:pt x="366" y="14"/>
                    <a:pt x="366" y="15"/>
                  </a:cubicBezTo>
                  <a:cubicBezTo>
                    <a:pt x="366" y="15"/>
                    <a:pt x="366" y="15"/>
                    <a:pt x="366" y="16"/>
                  </a:cubicBezTo>
                  <a:cubicBezTo>
                    <a:pt x="366" y="17"/>
                    <a:pt x="366" y="16"/>
                    <a:pt x="366" y="18"/>
                  </a:cubicBezTo>
                  <a:cubicBezTo>
                    <a:pt x="367" y="19"/>
                    <a:pt x="367" y="19"/>
                    <a:pt x="367" y="20"/>
                  </a:cubicBezTo>
                  <a:cubicBezTo>
                    <a:pt x="366" y="21"/>
                    <a:pt x="366" y="20"/>
                    <a:pt x="366" y="22"/>
                  </a:cubicBezTo>
                  <a:cubicBezTo>
                    <a:pt x="366" y="23"/>
                    <a:pt x="367" y="23"/>
                    <a:pt x="366" y="25"/>
                  </a:cubicBezTo>
                  <a:cubicBezTo>
                    <a:pt x="366" y="26"/>
                    <a:pt x="366" y="26"/>
                    <a:pt x="365" y="27"/>
                  </a:cubicBezTo>
                  <a:cubicBezTo>
                    <a:pt x="365" y="28"/>
                    <a:pt x="364" y="29"/>
                    <a:pt x="364" y="29"/>
                  </a:cubicBezTo>
                  <a:cubicBezTo>
                    <a:pt x="363" y="30"/>
                    <a:pt x="363" y="29"/>
                    <a:pt x="362" y="30"/>
                  </a:cubicBezTo>
                  <a:cubicBezTo>
                    <a:pt x="361" y="31"/>
                    <a:pt x="361" y="31"/>
                    <a:pt x="361" y="33"/>
                  </a:cubicBezTo>
                  <a:cubicBezTo>
                    <a:pt x="360" y="34"/>
                    <a:pt x="361" y="34"/>
                    <a:pt x="360" y="35"/>
                  </a:cubicBezTo>
                  <a:cubicBezTo>
                    <a:pt x="359" y="36"/>
                    <a:pt x="359" y="36"/>
                    <a:pt x="359" y="37"/>
                  </a:cubicBezTo>
                  <a:cubicBezTo>
                    <a:pt x="358" y="38"/>
                    <a:pt x="358" y="39"/>
                    <a:pt x="358" y="40"/>
                  </a:cubicBezTo>
                  <a:cubicBezTo>
                    <a:pt x="357" y="40"/>
                    <a:pt x="355" y="47"/>
                    <a:pt x="355" y="47"/>
                  </a:cubicBezTo>
                  <a:cubicBezTo>
                    <a:pt x="355" y="47"/>
                    <a:pt x="354" y="47"/>
                    <a:pt x="354" y="48"/>
                  </a:cubicBezTo>
                  <a:cubicBezTo>
                    <a:pt x="354" y="49"/>
                    <a:pt x="353" y="50"/>
                    <a:pt x="353" y="51"/>
                  </a:cubicBezTo>
                  <a:cubicBezTo>
                    <a:pt x="353" y="51"/>
                    <a:pt x="353" y="51"/>
                    <a:pt x="352" y="52"/>
                  </a:cubicBezTo>
                  <a:cubicBezTo>
                    <a:pt x="352" y="54"/>
                    <a:pt x="351" y="55"/>
                    <a:pt x="351" y="55"/>
                  </a:cubicBezTo>
                  <a:cubicBezTo>
                    <a:pt x="350" y="56"/>
                    <a:pt x="350" y="56"/>
                    <a:pt x="348" y="57"/>
                  </a:cubicBezTo>
                  <a:cubicBezTo>
                    <a:pt x="347" y="58"/>
                    <a:pt x="346" y="59"/>
                    <a:pt x="346" y="60"/>
                  </a:cubicBezTo>
                  <a:cubicBezTo>
                    <a:pt x="346" y="61"/>
                    <a:pt x="346" y="61"/>
                    <a:pt x="346" y="62"/>
                  </a:cubicBezTo>
                  <a:cubicBezTo>
                    <a:pt x="346" y="64"/>
                    <a:pt x="344" y="66"/>
                    <a:pt x="344" y="67"/>
                  </a:cubicBezTo>
                  <a:cubicBezTo>
                    <a:pt x="343" y="67"/>
                    <a:pt x="342" y="68"/>
                    <a:pt x="341" y="69"/>
                  </a:cubicBezTo>
                  <a:cubicBezTo>
                    <a:pt x="341" y="69"/>
                    <a:pt x="341" y="69"/>
                    <a:pt x="340" y="70"/>
                  </a:cubicBezTo>
                  <a:cubicBezTo>
                    <a:pt x="340" y="71"/>
                    <a:pt x="340" y="72"/>
                    <a:pt x="340" y="73"/>
                  </a:cubicBezTo>
                  <a:cubicBezTo>
                    <a:pt x="340" y="73"/>
                    <a:pt x="340" y="73"/>
                    <a:pt x="340" y="74"/>
                  </a:cubicBezTo>
                  <a:cubicBezTo>
                    <a:pt x="340" y="75"/>
                    <a:pt x="340" y="74"/>
                    <a:pt x="340" y="76"/>
                  </a:cubicBezTo>
                  <a:cubicBezTo>
                    <a:pt x="340" y="78"/>
                    <a:pt x="339" y="78"/>
                    <a:pt x="339" y="80"/>
                  </a:cubicBezTo>
                  <a:cubicBezTo>
                    <a:pt x="338" y="81"/>
                    <a:pt x="339" y="82"/>
                    <a:pt x="339" y="82"/>
                  </a:cubicBezTo>
                  <a:cubicBezTo>
                    <a:pt x="339" y="82"/>
                    <a:pt x="339" y="83"/>
                    <a:pt x="339" y="84"/>
                  </a:cubicBezTo>
                  <a:cubicBezTo>
                    <a:pt x="339" y="85"/>
                    <a:pt x="340" y="86"/>
                    <a:pt x="339" y="87"/>
                  </a:cubicBezTo>
                  <a:cubicBezTo>
                    <a:pt x="339" y="89"/>
                    <a:pt x="338" y="89"/>
                    <a:pt x="338" y="90"/>
                  </a:cubicBezTo>
                  <a:cubicBezTo>
                    <a:pt x="338" y="91"/>
                    <a:pt x="338" y="91"/>
                    <a:pt x="339" y="93"/>
                  </a:cubicBezTo>
                  <a:cubicBezTo>
                    <a:pt x="339" y="94"/>
                    <a:pt x="339" y="99"/>
                    <a:pt x="339" y="100"/>
                  </a:cubicBezTo>
                  <a:cubicBezTo>
                    <a:pt x="339" y="101"/>
                    <a:pt x="339" y="102"/>
                    <a:pt x="339" y="105"/>
                  </a:cubicBezTo>
                  <a:cubicBezTo>
                    <a:pt x="338" y="107"/>
                    <a:pt x="336" y="112"/>
                    <a:pt x="336" y="113"/>
                  </a:cubicBezTo>
                  <a:cubicBezTo>
                    <a:pt x="335" y="114"/>
                    <a:pt x="334" y="115"/>
                    <a:pt x="334" y="116"/>
                  </a:cubicBezTo>
                  <a:cubicBezTo>
                    <a:pt x="334" y="117"/>
                    <a:pt x="334" y="118"/>
                    <a:pt x="334" y="119"/>
                  </a:cubicBezTo>
                  <a:cubicBezTo>
                    <a:pt x="334" y="120"/>
                    <a:pt x="334" y="121"/>
                    <a:pt x="334" y="121"/>
                  </a:cubicBezTo>
                  <a:cubicBezTo>
                    <a:pt x="333" y="122"/>
                    <a:pt x="333" y="124"/>
                    <a:pt x="332" y="125"/>
                  </a:cubicBezTo>
                  <a:cubicBezTo>
                    <a:pt x="332" y="126"/>
                    <a:pt x="332" y="127"/>
                    <a:pt x="331" y="128"/>
                  </a:cubicBezTo>
                  <a:cubicBezTo>
                    <a:pt x="330" y="128"/>
                    <a:pt x="330" y="129"/>
                    <a:pt x="330" y="130"/>
                  </a:cubicBezTo>
                  <a:cubicBezTo>
                    <a:pt x="330" y="130"/>
                    <a:pt x="329" y="131"/>
                    <a:pt x="329" y="132"/>
                  </a:cubicBezTo>
                  <a:cubicBezTo>
                    <a:pt x="329" y="134"/>
                    <a:pt x="329" y="134"/>
                    <a:pt x="329" y="135"/>
                  </a:cubicBezTo>
                  <a:cubicBezTo>
                    <a:pt x="329" y="136"/>
                    <a:pt x="330" y="137"/>
                    <a:pt x="330" y="139"/>
                  </a:cubicBezTo>
                  <a:cubicBezTo>
                    <a:pt x="330" y="141"/>
                    <a:pt x="331" y="143"/>
                    <a:pt x="331" y="144"/>
                  </a:cubicBezTo>
                  <a:cubicBezTo>
                    <a:pt x="331" y="145"/>
                    <a:pt x="330" y="145"/>
                    <a:pt x="330" y="146"/>
                  </a:cubicBezTo>
                  <a:cubicBezTo>
                    <a:pt x="330" y="148"/>
                    <a:pt x="330" y="148"/>
                    <a:pt x="330" y="150"/>
                  </a:cubicBezTo>
                  <a:cubicBezTo>
                    <a:pt x="330" y="152"/>
                    <a:pt x="330" y="152"/>
                    <a:pt x="330" y="153"/>
                  </a:cubicBezTo>
                  <a:cubicBezTo>
                    <a:pt x="331" y="154"/>
                    <a:pt x="333" y="156"/>
                    <a:pt x="333" y="156"/>
                  </a:cubicBezTo>
                  <a:cubicBezTo>
                    <a:pt x="333" y="156"/>
                    <a:pt x="333" y="160"/>
                    <a:pt x="333" y="161"/>
                  </a:cubicBezTo>
                  <a:cubicBezTo>
                    <a:pt x="333" y="162"/>
                    <a:pt x="333" y="163"/>
                    <a:pt x="333" y="164"/>
                  </a:cubicBezTo>
                  <a:cubicBezTo>
                    <a:pt x="333" y="164"/>
                    <a:pt x="332" y="165"/>
                    <a:pt x="331" y="166"/>
                  </a:cubicBezTo>
                  <a:cubicBezTo>
                    <a:pt x="330" y="166"/>
                    <a:pt x="328" y="170"/>
                    <a:pt x="328" y="170"/>
                  </a:cubicBezTo>
                  <a:cubicBezTo>
                    <a:pt x="328" y="170"/>
                    <a:pt x="326" y="173"/>
                    <a:pt x="325" y="173"/>
                  </a:cubicBezTo>
                  <a:cubicBezTo>
                    <a:pt x="325" y="173"/>
                    <a:pt x="325" y="174"/>
                    <a:pt x="325" y="175"/>
                  </a:cubicBezTo>
                  <a:cubicBezTo>
                    <a:pt x="325" y="176"/>
                    <a:pt x="325" y="177"/>
                    <a:pt x="324" y="178"/>
                  </a:cubicBezTo>
                  <a:cubicBezTo>
                    <a:pt x="324" y="180"/>
                    <a:pt x="323" y="179"/>
                    <a:pt x="323" y="181"/>
                  </a:cubicBezTo>
                  <a:cubicBezTo>
                    <a:pt x="323" y="183"/>
                    <a:pt x="323" y="184"/>
                    <a:pt x="323" y="185"/>
                  </a:cubicBezTo>
                  <a:cubicBezTo>
                    <a:pt x="322" y="185"/>
                    <a:pt x="322" y="186"/>
                    <a:pt x="321" y="186"/>
                  </a:cubicBezTo>
                  <a:cubicBezTo>
                    <a:pt x="320" y="187"/>
                    <a:pt x="319" y="188"/>
                    <a:pt x="319" y="189"/>
                  </a:cubicBezTo>
                  <a:cubicBezTo>
                    <a:pt x="319" y="189"/>
                    <a:pt x="319" y="191"/>
                    <a:pt x="319" y="192"/>
                  </a:cubicBezTo>
                  <a:cubicBezTo>
                    <a:pt x="319" y="192"/>
                    <a:pt x="319" y="195"/>
                    <a:pt x="319" y="195"/>
                  </a:cubicBezTo>
                  <a:cubicBezTo>
                    <a:pt x="319" y="196"/>
                    <a:pt x="319" y="196"/>
                    <a:pt x="320" y="197"/>
                  </a:cubicBezTo>
                  <a:cubicBezTo>
                    <a:pt x="321" y="198"/>
                    <a:pt x="321" y="199"/>
                    <a:pt x="321" y="200"/>
                  </a:cubicBezTo>
                  <a:cubicBezTo>
                    <a:pt x="321" y="201"/>
                    <a:pt x="320" y="202"/>
                    <a:pt x="320" y="202"/>
                  </a:cubicBezTo>
                  <a:cubicBezTo>
                    <a:pt x="320" y="203"/>
                    <a:pt x="318" y="207"/>
                    <a:pt x="318" y="208"/>
                  </a:cubicBezTo>
                  <a:cubicBezTo>
                    <a:pt x="318" y="208"/>
                    <a:pt x="317" y="210"/>
                    <a:pt x="317" y="211"/>
                  </a:cubicBezTo>
                  <a:cubicBezTo>
                    <a:pt x="316" y="212"/>
                    <a:pt x="317" y="212"/>
                    <a:pt x="316" y="213"/>
                  </a:cubicBezTo>
                  <a:cubicBezTo>
                    <a:pt x="316" y="214"/>
                    <a:pt x="315" y="214"/>
                    <a:pt x="314" y="214"/>
                  </a:cubicBezTo>
                  <a:cubicBezTo>
                    <a:pt x="314" y="215"/>
                    <a:pt x="313" y="214"/>
                    <a:pt x="312" y="215"/>
                  </a:cubicBezTo>
                  <a:cubicBezTo>
                    <a:pt x="312" y="216"/>
                    <a:pt x="312" y="216"/>
                    <a:pt x="312" y="216"/>
                  </a:cubicBezTo>
                  <a:cubicBezTo>
                    <a:pt x="311" y="216"/>
                    <a:pt x="310" y="217"/>
                    <a:pt x="309" y="217"/>
                  </a:cubicBezTo>
                  <a:cubicBezTo>
                    <a:pt x="308" y="217"/>
                    <a:pt x="308" y="217"/>
                    <a:pt x="307" y="218"/>
                  </a:cubicBezTo>
                  <a:cubicBezTo>
                    <a:pt x="306" y="219"/>
                    <a:pt x="306" y="223"/>
                    <a:pt x="305" y="223"/>
                  </a:cubicBezTo>
                  <a:cubicBezTo>
                    <a:pt x="305" y="224"/>
                    <a:pt x="305" y="224"/>
                    <a:pt x="305" y="225"/>
                  </a:cubicBezTo>
                  <a:cubicBezTo>
                    <a:pt x="304" y="225"/>
                    <a:pt x="304" y="226"/>
                    <a:pt x="303" y="226"/>
                  </a:cubicBezTo>
                  <a:cubicBezTo>
                    <a:pt x="303" y="226"/>
                    <a:pt x="301" y="226"/>
                    <a:pt x="301" y="226"/>
                  </a:cubicBezTo>
                  <a:cubicBezTo>
                    <a:pt x="301" y="227"/>
                    <a:pt x="302" y="228"/>
                    <a:pt x="301" y="228"/>
                  </a:cubicBezTo>
                  <a:cubicBezTo>
                    <a:pt x="300" y="229"/>
                    <a:pt x="300" y="229"/>
                    <a:pt x="299" y="229"/>
                  </a:cubicBezTo>
                  <a:cubicBezTo>
                    <a:pt x="298" y="229"/>
                    <a:pt x="298" y="229"/>
                    <a:pt x="297" y="230"/>
                  </a:cubicBezTo>
                  <a:cubicBezTo>
                    <a:pt x="295" y="231"/>
                    <a:pt x="295" y="232"/>
                    <a:pt x="294" y="232"/>
                  </a:cubicBezTo>
                  <a:cubicBezTo>
                    <a:pt x="294" y="231"/>
                    <a:pt x="294" y="231"/>
                    <a:pt x="293" y="232"/>
                  </a:cubicBezTo>
                  <a:cubicBezTo>
                    <a:pt x="292" y="232"/>
                    <a:pt x="292" y="231"/>
                    <a:pt x="291" y="232"/>
                  </a:cubicBezTo>
                  <a:cubicBezTo>
                    <a:pt x="290" y="232"/>
                    <a:pt x="288" y="232"/>
                    <a:pt x="287" y="232"/>
                  </a:cubicBezTo>
                  <a:cubicBezTo>
                    <a:pt x="286" y="233"/>
                    <a:pt x="285" y="234"/>
                    <a:pt x="284" y="235"/>
                  </a:cubicBezTo>
                  <a:cubicBezTo>
                    <a:pt x="283" y="236"/>
                    <a:pt x="280" y="239"/>
                    <a:pt x="279" y="239"/>
                  </a:cubicBezTo>
                  <a:cubicBezTo>
                    <a:pt x="279" y="240"/>
                    <a:pt x="278" y="241"/>
                    <a:pt x="278" y="241"/>
                  </a:cubicBezTo>
                  <a:cubicBezTo>
                    <a:pt x="277" y="241"/>
                    <a:pt x="276" y="240"/>
                    <a:pt x="275" y="241"/>
                  </a:cubicBezTo>
                  <a:cubicBezTo>
                    <a:pt x="275" y="242"/>
                    <a:pt x="274" y="243"/>
                    <a:pt x="274" y="244"/>
                  </a:cubicBezTo>
                  <a:cubicBezTo>
                    <a:pt x="273" y="246"/>
                    <a:pt x="273" y="246"/>
                    <a:pt x="272" y="247"/>
                  </a:cubicBezTo>
                  <a:cubicBezTo>
                    <a:pt x="272" y="248"/>
                    <a:pt x="271" y="249"/>
                    <a:pt x="270" y="250"/>
                  </a:cubicBezTo>
                  <a:cubicBezTo>
                    <a:pt x="270" y="251"/>
                    <a:pt x="268" y="257"/>
                    <a:pt x="268" y="258"/>
                  </a:cubicBezTo>
                  <a:cubicBezTo>
                    <a:pt x="267" y="259"/>
                    <a:pt x="266" y="261"/>
                    <a:pt x="266" y="262"/>
                  </a:cubicBezTo>
                  <a:cubicBezTo>
                    <a:pt x="266" y="262"/>
                    <a:pt x="265" y="264"/>
                    <a:pt x="264" y="265"/>
                  </a:cubicBezTo>
                  <a:cubicBezTo>
                    <a:pt x="264" y="266"/>
                    <a:pt x="264" y="266"/>
                    <a:pt x="263" y="267"/>
                  </a:cubicBezTo>
                  <a:cubicBezTo>
                    <a:pt x="263" y="268"/>
                    <a:pt x="263" y="268"/>
                    <a:pt x="262" y="269"/>
                  </a:cubicBezTo>
                  <a:cubicBezTo>
                    <a:pt x="262" y="269"/>
                    <a:pt x="260" y="270"/>
                    <a:pt x="260" y="271"/>
                  </a:cubicBezTo>
                  <a:cubicBezTo>
                    <a:pt x="259" y="271"/>
                    <a:pt x="259" y="273"/>
                    <a:pt x="259" y="273"/>
                  </a:cubicBezTo>
                  <a:cubicBezTo>
                    <a:pt x="258" y="273"/>
                    <a:pt x="258" y="273"/>
                    <a:pt x="257" y="274"/>
                  </a:cubicBezTo>
                  <a:cubicBezTo>
                    <a:pt x="256" y="275"/>
                    <a:pt x="256" y="275"/>
                    <a:pt x="255" y="276"/>
                  </a:cubicBezTo>
                  <a:cubicBezTo>
                    <a:pt x="254" y="278"/>
                    <a:pt x="254" y="277"/>
                    <a:pt x="253" y="279"/>
                  </a:cubicBezTo>
                  <a:cubicBezTo>
                    <a:pt x="252" y="280"/>
                    <a:pt x="252" y="280"/>
                    <a:pt x="251" y="281"/>
                  </a:cubicBezTo>
                  <a:cubicBezTo>
                    <a:pt x="250" y="282"/>
                    <a:pt x="249" y="283"/>
                    <a:pt x="248" y="284"/>
                  </a:cubicBezTo>
                  <a:cubicBezTo>
                    <a:pt x="247" y="285"/>
                    <a:pt x="247" y="285"/>
                    <a:pt x="246" y="286"/>
                  </a:cubicBezTo>
                  <a:cubicBezTo>
                    <a:pt x="245" y="287"/>
                    <a:pt x="244" y="287"/>
                    <a:pt x="244" y="288"/>
                  </a:cubicBezTo>
                  <a:cubicBezTo>
                    <a:pt x="243" y="290"/>
                    <a:pt x="243" y="291"/>
                    <a:pt x="243" y="292"/>
                  </a:cubicBezTo>
                  <a:cubicBezTo>
                    <a:pt x="244" y="293"/>
                    <a:pt x="245" y="293"/>
                    <a:pt x="244" y="295"/>
                  </a:cubicBezTo>
                  <a:cubicBezTo>
                    <a:pt x="244" y="296"/>
                    <a:pt x="243" y="297"/>
                    <a:pt x="243" y="298"/>
                  </a:cubicBezTo>
                  <a:cubicBezTo>
                    <a:pt x="244" y="298"/>
                    <a:pt x="244" y="298"/>
                    <a:pt x="245" y="300"/>
                  </a:cubicBezTo>
                  <a:cubicBezTo>
                    <a:pt x="245" y="301"/>
                    <a:pt x="246" y="301"/>
                    <a:pt x="246" y="302"/>
                  </a:cubicBezTo>
                  <a:cubicBezTo>
                    <a:pt x="246" y="304"/>
                    <a:pt x="245" y="304"/>
                    <a:pt x="246" y="305"/>
                  </a:cubicBezTo>
                  <a:cubicBezTo>
                    <a:pt x="246" y="306"/>
                    <a:pt x="247" y="307"/>
                    <a:pt x="247" y="307"/>
                  </a:cubicBezTo>
                  <a:cubicBezTo>
                    <a:pt x="247" y="307"/>
                    <a:pt x="248" y="308"/>
                    <a:pt x="248" y="309"/>
                  </a:cubicBezTo>
                  <a:cubicBezTo>
                    <a:pt x="248" y="309"/>
                    <a:pt x="247" y="313"/>
                    <a:pt x="247" y="313"/>
                  </a:cubicBezTo>
                  <a:cubicBezTo>
                    <a:pt x="247" y="313"/>
                    <a:pt x="246" y="313"/>
                    <a:pt x="246" y="314"/>
                  </a:cubicBezTo>
                  <a:cubicBezTo>
                    <a:pt x="247" y="316"/>
                    <a:pt x="247" y="315"/>
                    <a:pt x="247" y="317"/>
                  </a:cubicBezTo>
                  <a:cubicBezTo>
                    <a:pt x="247" y="318"/>
                    <a:pt x="247" y="319"/>
                    <a:pt x="247" y="320"/>
                  </a:cubicBezTo>
                  <a:cubicBezTo>
                    <a:pt x="247" y="321"/>
                    <a:pt x="246" y="322"/>
                    <a:pt x="246" y="323"/>
                  </a:cubicBezTo>
                  <a:cubicBezTo>
                    <a:pt x="246" y="323"/>
                    <a:pt x="246" y="323"/>
                    <a:pt x="246" y="325"/>
                  </a:cubicBezTo>
                  <a:cubicBezTo>
                    <a:pt x="247" y="327"/>
                    <a:pt x="247" y="327"/>
                    <a:pt x="247" y="328"/>
                  </a:cubicBezTo>
                  <a:cubicBezTo>
                    <a:pt x="247" y="329"/>
                    <a:pt x="246" y="330"/>
                    <a:pt x="246" y="331"/>
                  </a:cubicBezTo>
                  <a:cubicBezTo>
                    <a:pt x="246" y="331"/>
                    <a:pt x="245" y="331"/>
                    <a:pt x="246" y="332"/>
                  </a:cubicBezTo>
                  <a:cubicBezTo>
                    <a:pt x="246" y="334"/>
                    <a:pt x="246" y="334"/>
                    <a:pt x="246" y="334"/>
                  </a:cubicBezTo>
                  <a:cubicBezTo>
                    <a:pt x="246" y="335"/>
                    <a:pt x="247" y="334"/>
                    <a:pt x="247" y="336"/>
                  </a:cubicBezTo>
                  <a:cubicBezTo>
                    <a:pt x="247" y="337"/>
                    <a:pt x="245" y="336"/>
                    <a:pt x="246" y="338"/>
                  </a:cubicBezTo>
                  <a:cubicBezTo>
                    <a:pt x="246" y="340"/>
                    <a:pt x="247" y="341"/>
                    <a:pt x="247" y="341"/>
                  </a:cubicBezTo>
                  <a:cubicBezTo>
                    <a:pt x="248" y="342"/>
                    <a:pt x="248" y="342"/>
                    <a:pt x="248" y="342"/>
                  </a:cubicBezTo>
                  <a:cubicBezTo>
                    <a:pt x="248" y="342"/>
                    <a:pt x="248" y="343"/>
                    <a:pt x="248" y="343"/>
                  </a:cubicBezTo>
                  <a:cubicBezTo>
                    <a:pt x="248" y="344"/>
                    <a:pt x="248" y="345"/>
                    <a:pt x="247" y="345"/>
                  </a:cubicBezTo>
                  <a:cubicBezTo>
                    <a:pt x="247" y="346"/>
                    <a:pt x="246" y="347"/>
                    <a:pt x="246" y="348"/>
                  </a:cubicBezTo>
                  <a:cubicBezTo>
                    <a:pt x="245" y="348"/>
                    <a:pt x="245" y="349"/>
                    <a:pt x="244" y="350"/>
                  </a:cubicBezTo>
                  <a:cubicBezTo>
                    <a:pt x="243" y="351"/>
                    <a:pt x="243" y="351"/>
                    <a:pt x="243" y="352"/>
                  </a:cubicBezTo>
                  <a:cubicBezTo>
                    <a:pt x="243" y="353"/>
                    <a:pt x="243" y="354"/>
                    <a:pt x="242" y="354"/>
                  </a:cubicBezTo>
                  <a:cubicBezTo>
                    <a:pt x="241" y="355"/>
                    <a:pt x="239" y="358"/>
                    <a:pt x="239" y="358"/>
                  </a:cubicBezTo>
                  <a:cubicBezTo>
                    <a:pt x="239" y="358"/>
                    <a:pt x="238" y="362"/>
                    <a:pt x="238" y="363"/>
                  </a:cubicBezTo>
                  <a:cubicBezTo>
                    <a:pt x="237" y="363"/>
                    <a:pt x="237" y="364"/>
                    <a:pt x="237" y="365"/>
                  </a:cubicBezTo>
                  <a:cubicBezTo>
                    <a:pt x="236" y="366"/>
                    <a:pt x="235" y="367"/>
                    <a:pt x="235" y="367"/>
                  </a:cubicBezTo>
                  <a:cubicBezTo>
                    <a:pt x="235" y="368"/>
                    <a:pt x="234" y="370"/>
                    <a:pt x="234" y="370"/>
                  </a:cubicBezTo>
                  <a:cubicBezTo>
                    <a:pt x="234" y="371"/>
                    <a:pt x="234" y="371"/>
                    <a:pt x="233" y="372"/>
                  </a:cubicBezTo>
                  <a:cubicBezTo>
                    <a:pt x="232" y="374"/>
                    <a:pt x="232" y="374"/>
                    <a:pt x="231" y="374"/>
                  </a:cubicBezTo>
                  <a:cubicBezTo>
                    <a:pt x="231" y="375"/>
                    <a:pt x="231" y="375"/>
                    <a:pt x="229" y="375"/>
                  </a:cubicBezTo>
                  <a:cubicBezTo>
                    <a:pt x="228" y="376"/>
                    <a:pt x="227" y="376"/>
                    <a:pt x="227" y="376"/>
                  </a:cubicBezTo>
                  <a:cubicBezTo>
                    <a:pt x="226" y="376"/>
                    <a:pt x="225" y="376"/>
                    <a:pt x="223" y="376"/>
                  </a:cubicBezTo>
                  <a:cubicBezTo>
                    <a:pt x="222" y="377"/>
                    <a:pt x="220" y="377"/>
                    <a:pt x="220" y="377"/>
                  </a:cubicBezTo>
                  <a:cubicBezTo>
                    <a:pt x="219" y="377"/>
                    <a:pt x="218" y="377"/>
                    <a:pt x="217" y="378"/>
                  </a:cubicBezTo>
                  <a:cubicBezTo>
                    <a:pt x="216" y="378"/>
                    <a:pt x="215" y="378"/>
                    <a:pt x="215" y="379"/>
                  </a:cubicBezTo>
                  <a:cubicBezTo>
                    <a:pt x="214" y="380"/>
                    <a:pt x="213" y="381"/>
                    <a:pt x="213" y="381"/>
                  </a:cubicBezTo>
                  <a:cubicBezTo>
                    <a:pt x="214" y="382"/>
                    <a:pt x="214" y="383"/>
                    <a:pt x="213" y="383"/>
                  </a:cubicBezTo>
                  <a:cubicBezTo>
                    <a:pt x="213" y="384"/>
                    <a:pt x="213" y="384"/>
                    <a:pt x="213" y="385"/>
                  </a:cubicBezTo>
                  <a:cubicBezTo>
                    <a:pt x="212" y="385"/>
                    <a:pt x="212" y="384"/>
                    <a:pt x="212" y="385"/>
                  </a:cubicBezTo>
                  <a:cubicBezTo>
                    <a:pt x="212" y="386"/>
                    <a:pt x="213" y="387"/>
                    <a:pt x="212" y="388"/>
                  </a:cubicBezTo>
                  <a:cubicBezTo>
                    <a:pt x="212" y="389"/>
                    <a:pt x="212" y="389"/>
                    <a:pt x="210" y="389"/>
                  </a:cubicBezTo>
                  <a:cubicBezTo>
                    <a:pt x="209" y="390"/>
                    <a:pt x="208" y="391"/>
                    <a:pt x="208" y="390"/>
                  </a:cubicBezTo>
                  <a:cubicBezTo>
                    <a:pt x="207" y="390"/>
                    <a:pt x="206" y="390"/>
                    <a:pt x="205" y="390"/>
                  </a:cubicBezTo>
                  <a:cubicBezTo>
                    <a:pt x="205" y="390"/>
                    <a:pt x="203" y="390"/>
                    <a:pt x="203" y="391"/>
                  </a:cubicBezTo>
                  <a:cubicBezTo>
                    <a:pt x="202" y="391"/>
                    <a:pt x="202" y="391"/>
                    <a:pt x="201" y="392"/>
                  </a:cubicBezTo>
                  <a:cubicBezTo>
                    <a:pt x="200" y="392"/>
                    <a:pt x="200" y="392"/>
                    <a:pt x="199" y="392"/>
                  </a:cubicBezTo>
                  <a:cubicBezTo>
                    <a:pt x="199" y="392"/>
                    <a:pt x="198" y="392"/>
                    <a:pt x="198" y="393"/>
                  </a:cubicBezTo>
                  <a:cubicBezTo>
                    <a:pt x="198" y="394"/>
                    <a:pt x="198" y="394"/>
                    <a:pt x="198" y="394"/>
                  </a:cubicBezTo>
                  <a:cubicBezTo>
                    <a:pt x="198" y="395"/>
                    <a:pt x="197" y="394"/>
                    <a:pt x="197" y="395"/>
                  </a:cubicBezTo>
                  <a:cubicBezTo>
                    <a:pt x="197" y="395"/>
                    <a:pt x="197" y="395"/>
                    <a:pt x="197" y="396"/>
                  </a:cubicBezTo>
                  <a:cubicBezTo>
                    <a:pt x="197" y="396"/>
                    <a:pt x="198" y="396"/>
                    <a:pt x="197" y="397"/>
                  </a:cubicBezTo>
                  <a:cubicBezTo>
                    <a:pt x="196" y="397"/>
                    <a:pt x="196" y="397"/>
                    <a:pt x="195" y="398"/>
                  </a:cubicBezTo>
                  <a:cubicBezTo>
                    <a:pt x="194" y="399"/>
                    <a:pt x="194" y="400"/>
                    <a:pt x="193" y="400"/>
                  </a:cubicBezTo>
                  <a:cubicBezTo>
                    <a:pt x="193" y="401"/>
                    <a:pt x="193" y="401"/>
                    <a:pt x="192" y="402"/>
                  </a:cubicBezTo>
                  <a:cubicBezTo>
                    <a:pt x="191" y="402"/>
                    <a:pt x="190" y="403"/>
                    <a:pt x="190" y="403"/>
                  </a:cubicBezTo>
                  <a:cubicBezTo>
                    <a:pt x="190" y="403"/>
                    <a:pt x="190" y="403"/>
                    <a:pt x="190" y="404"/>
                  </a:cubicBezTo>
                  <a:cubicBezTo>
                    <a:pt x="189" y="404"/>
                    <a:pt x="189" y="405"/>
                    <a:pt x="188" y="405"/>
                  </a:cubicBezTo>
                  <a:cubicBezTo>
                    <a:pt x="188" y="406"/>
                    <a:pt x="188" y="405"/>
                    <a:pt x="188" y="406"/>
                  </a:cubicBezTo>
                  <a:cubicBezTo>
                    <a:pt x="188" y="407"/>
                    <a:pt x="188" y="407"/>
                    <a:pt x="187" y="407"/>
                  </a:cubicBezTo>
                  <a:cubicBezTo>
                    <a:pt x="187" y="408"/>
                    <a:pt x="186" y="408"/>
                    <a:pt x="186" y="409"/>
                  </a:cubicBezTo>
                  <a:cubicBezTo>
                    <a:pt x="185" y="409"/>
                    <a:pt x="184" y="409"/>
                    <a:pt x="184" y="410"/>
                  </a:cubicBezTo>
                  <a:cubicBezTo>
                    <a:pt x="184" y="410"/>
                    <a:pt x="184" y="411"/>
                    <a:pt x="184" y="412"/>
                  </a:cubicBezTo>
                  <a:cubicBezTo>
                    <a:pt x="183" y="413"/>
                    <a:pt x="182" y="413"/>
                    <a:pt x="182" y="414"/>
                  </a:cubicBezTo>
                  <a:cubicBezTo>
                    <a:pt x="182" y="414"/>
                    <a:pt x="182" y="415"/>
                    <a:pt x="182" y="415"/>
                  </a:cubicBezTo>
                  <a:cubicBezTo>
                    <a:pt x="182" y="416"/>
                    <a:pt x="182" y="416"/>
                    <a:pt x="181" y="417"/>
                  </a:cubicBezTo>
                  <a:cubicBezTo>
                    <a:pt x="180" y="417"/>
                    <a:pt x="180" y="418"/>
                    <a:pt x="179" y="418"/>
                  </a:cubicBezTo>
                  <a:cubicBezTo>
                    <a:pt x="178" y="418"/>
                    <a:pt x="177" y="418"/>
                    <a:pt x="176" y="419"/>
                  </a:cubicBezTo>
                  <a:cubicBezTo>
                    <a:pt x="176" y="419"/>
                    <a:pt x="176" y="419"/>
                    <a:pt x="175" y="420"/>
                  </a:cubicBezTo>
                  <a:cubicBezTo>
                    <a:pt x="174" y="421"/>
                    <a:pt x="174" y="420"/>
                    <a:pt x="173" y="421"/>
                  </a:cubicBezTo>
                  <a:cubicBezTo>
                    <a:pt x="172" y="422"/>
                    <a:pt x="171" y="422"/>
                    <a:pt x="171" y="422"/>
                  </a:cubicBezTo>
                  <a:cubicBezTo>
                    <a:pt x="170" y="421"/>
                    <a:pt x="170" y="421"/>
                    <a:pt x="170" y="421"/>
                  </a:cubicBezTo>
                  <a:cubicBezTo>
                    <a:pt x="170" y="421"/>
                    <a:pt x="169" y="421"/>
                    <a:pt x="169" y="421"/>
                  </a:cubicBezTo>
                  <a:cubicBezTo>
                    <a:pt x="168" y="421"/>
                    <a:pt x="168" y="420"/>
                    <a:pt x="168" y="420"/>
                  </a:cubicBezTo>
                  <a:cubicBezTo>
                    <a:pt x="168" y="420"/>
                    <a:pt x="168" y="419"/>
                    <a:pt x="168" y="419"/>
                  </a:cubicBezTo>
                  <a:cubicBezTo>
                    <a:pt x="167" y="419"/>
                    <a:pt x="167" y="419"/>
                    <a:pt x="166" y="419"/>
                  </a:cubicBezTo>
                  <a:cubicBezTo>
                    <a:pt x="165" y="419"/>
                    <a:pt x="165" y="419"/>
                    <a:pt x="165" y="419"/>
                  </a:cubicBezTo>
                  <a:cubicBezTo>
                    <a:pt x="164" y="419"/>
                    <a:pt x="164" y="418"/>
                    <a:pt x="164" y="418"/>
                  </a:cubicBezTo>
                  <a:cubicBezTo>
                    <a:pt x="164" y="418"/>
                    <a:pt x="164" y="418"/>
                    <a:pt x="163" y="418"/>
                  </a:cubicBezTo>
                  <a:cubicBezTo>
                    <a:pt x="163" y="419"/>
                    <a:pt x="162" y="420"/>
                    <a:pt x="162" y="420"/>
                  </a:cubicBezTo>
                  <a:cubicBezTo>
                    <a:pt x="162" y="420"/>
                    <a:pt x="162" y="420"/>
                    <a:pt x="161" y="420"/>
                  </a:cubicBezTo>
                  <a:cubicBezTo>
                    <a:pt x="161" y="420"/>
                    <a:pt x="160" y="420"/>
                    <a:pt x="160" y="420"/>
                  </a:cubicBezTo>
                  <a:cubicBezTo>
                    <a:pt x="160" y="419"/>
                    <a:pt x="160" y="419"/>
                    <a:pt x="160" y="419"/>
                  </a:cubicBezTo>
                  <a:cubicBezTo>
                    <a:pt x="160" y="419"/>
                    <a:pt x="160" y="418"/>
                    <a:pt x="159" y="418"/>
                  </a:cubicBezTo>
                  <a:cubicBezTo>
                    <a:pt x="159" y="417"/>
                    <a:pt x="159" y="417"/>
                    <a:pt x="159" y="416"/>
                  </a:cubicBezTo>
                  <a:cubicBezTo>
                    <a:pt x="159" y="415"/>
                    <a:pt x="159" y="416"/>
                    <a:pt x="160" y="415"/>
                  </a:cubicBezTo>
                  <a:cubicBezTo>
                    <a:pt x="160" y="415"/>
                    <a:pt x="160" y="415"/>
                    <a:pt x="160" y="414"/>
                  </a:cubicBezTo>
                  <a:cubicBezTo>
                    <a:pt x="160" y="413"/>
                    <a:pt x="159" y="413"/>
                    <a:pt x="159" y="412"/>
                  </a:cubicBezTo>
                  <a:cubicBezTo>
                    <a:pt x="159" y="412"/>
                    <a:pt x="160" y="412"/>
                    <a:pt x="160" y="411"/>
                  </a:cubicBezTo>
                  <a:cubicBezTo>
                    <a:pt x="160" y="411"/>
                    <a:pt x="160" y="409"/>
                    <a:pt x="160" y="409"/>
                  </a:cubicBezTo>
                  <a:cubicBezTo>
                    <a:pt x="160" y="409"/>
                    <a:pt x="160" y="408"/>
                    <a:pt x="160" y="408"/>
                  </a:cubicBezTo>
                  <a:cubicBezTo>
                    <a:pt x="159" y="408"/>
                    <a:pt x="158" y="407"/>
                    <a:pt x="158" y="407"/>
                  </a:cubicBezTo>
                  <a:cubicBezTo>
                    <a:pt x="158" y="406"/>
                    <a:pt x="158" y="406"/>
                    <a:pt x="158" y="405"/>
                  </a:cubicBezTo>
                  <a:cubicBezTo>
                    <a:pt x="158" y="405"/>
                    <a:pt x="157" y="404"/>
                    <a:pt x="157" y="404"/>
                  </a:cubicBezTo>
                  <a:cubicBezTo>
                    <a:pt x="157" y="404"/>
                    <a:pt x="157" y="403"/>
                    <a:pt x="158" y="403"/>
                  </a:cubicBezTo>
                  <a:cubicBezTo>
                    <a:pt x="158" y="403"/>
                    <a:pt x="159" y="403"/>
                    <a:pt x="159" y="402"/>
                  </a:cubicBezTo>
                  <a:cubicBezTo>
                    <a:pt x="159" y="402"/>
                    <a:pt x="159" y="402"/>
                    <a:pt x="159" y="402"/>
                  </a:cubicBezTo>
                  <a:cubicBezTo>
                    <a:pt x="160" y="402"/>
                    <a:pt x="161" y="402"/>
                    <a:pt x="161" y="402"/>
                  </a:cubicBezTo>
                  <a:cubicBezTo>
                    <a:pt x="161" y="402"/>
                    <a:pt x="161" y="401"/>
                    <a:pt x="161" y="401"/>
                  </a:cubicBezTo>
                  <a:cubicBezTo>
                    <a:pt x="161" y="400"/>
                    <a:pt x="162" y="399"/>
                    <a:pt x="162" y="399"/>
                  </a:cubicBezTo>
                  <a:cubicBezTo>
                    <a:pt x="163" y="399"/>
                    <a:pt x="163" y="398"/>
                    <a:pt x="163" y="398"/>
                  </a:cubicBezTo>
                  <a:cubicBezTo>
                    <a:pt x="163" y="398"/>
                    <a:pt x="163" y="398"/>
                    <a:pt x="162" y="397"/>
                  </a:cubicBezTo>
                  <a:cubicBezTo>
                    <a:pt x="161" y="396"/>
                    <a:pt x="160" y="396"/>
                    <a:pt x="159" y="395"/>
                  </a:cubicBezTo>
                  <a:cubicBezTo>
                    <a:pt x="159" y="395"/>
                    <a:pt x="158" y="394"/>
                    <a:pt x="159" y="394"/>
                  </a:cubicBezTo>
                  <a:cubicBezTo>
                    <a:pt x="159" y="393"/>
                    <a:pt x="159" y="393"/>
                    <a:pt x="159" y="393"/>
                  </a:cubicBezTo>
                  <a:cubicBezTo>
                    <a:pt x="159" y="392"/>
                    <a:pt x="159" y="393"/>
                    <a:pt x="159" y="392"/>
                  </a:cubicBezTo>
                  <a:cubicBezTo>
                    <a:pt x="160" y="392"/>
                    <a:pt x="160" y="392"/>
                    <a:pt x="160" y="391"/>
                  </a:cubicBezTo>
                  <a:cubicBezTo>
                    <a:pt x="160" y="390"/>
                    <a:pt x="159" y="390"/>
                    <a:pt x="159" y="390"/>
                  </a:cubicBezTo>
                  <a:cubicBezTo>
                    <a:pt x="158" y="390"/>
                    <a:pt x="157" y="391"/>
                    <a:pt x="157" y="391"/>
                  </a:cubicBezTo>
                  <a:cubicBezTo>
                    <a:pt x="157" y="392"/>
                    <a:pt x="157" y="392"/>
                    <a:pt x="157" y="392"/>
                  </a:cubicBezTo>
                  <a:cubicBezTo>
                    <a:pt x="155" y="392"/>
                    <a:pt x="155" y="392"/>
                    <a:pt x="155" y="392"/>
                  </a:cubicBezTo>
                  <a:cubicBezTo>
                    <a:pt x="155" y="392"/>
                    <a:pt x="154" y="393"/>
                    <a:pt x="154" y="393"/>
                  </a:cubicBezTo>
                  <a:cubicBezTo>
                    <a:pt x="154" y="393"/>
                    <a:pt x="154" y="392"/>
                    <a:pt x="154" y="392"/>
                  </a:cubicBezTo>
                  <a:cubicBezTo>
                    <a:pt x="153" y="393"/>
                    <a:pt x="152" y="394"/>
                    <a:pt x="152" y="394"/>
                  </a:cubicBezTo>
                  <a:cubicBezTo>
                    <a:pt x="152" y="394"/>
                    <a:pt x="152" y="394"/>
                    <a:pt x="152" y="394"/>
                  </a:cubicBezTo>
                  <a:cubicBezTo>
                    <a:pt x="152" y="394"/>
                    <a:pt x="151" y="395"/>
                    <a:pt x="151" y="395"/>
                  </a:cubicBezTo>
                  <a:cubicBezTo>
                    <a:pt x="150" y="395"/>
                    <a:pt x="150" y="394"/>
                    <a:pt x="150" y="395"/>
                  </a:cubicBezTo>
                  <a:cubicBezTo>
                    <a:pt x="150" y="396"/>
                    <a:pt x="149" y="396"/>
                    <a:pt x="149" y="396"/>
                  </a:cubicBezTo>
                  <a:cubicBezTo>
                    <a:pt x="149" y="396"/>
                    <a:pt x="149" y="395"/>
                    <a:pt x="149" y="396"/>
                  </a:cubicBezTo>
                  <a:cubicBezTo>
                    <a:pt x="149" y="396"/>
                    <a:pt x="149" y="396"/>
                    <a:pt x="148" y="396"/>
                  </a:cubicBezTo>
                  <a:cubicBezTo>
                    <a:pt x="148" y="396"/>
                    <a:pt x="147" y="396"/>
                    <a:pt x="147" y="396"/>
                  </a:cubicBezTo>
                  <a:cubicBezTo>
                    <a:pt x="146" y="396"/>
                    <a:pt x="146" y="396"/>
                    <a:pt x="146" y="396"/>
                  </a:cubicBezTo>
                  <a:cubicBezTo>
                    <a:pt x="145" y="397"/>
                    <a:pt x="145" y="397"/>
                    <a:pt x="145" y="397"/>
                  </a:cubicBezTo>
                  <a:cubicBezTo>
                    <a:pt x="144" y="397"/>
                    <a:pt x="144" y="397"/>
                    <a:pt x="144" y="397"/>
                  </a:cubicBezTo>
                  <a:cubicBezTo>
                    <a:pt x="144" y="397"/>
                    <a:pt x="143" y="397"/>
                    <a:pt x="143" y="397"/>
                  </a:cubicBezTo>
                  <a:cubicBezTo>
                    <a:pt x="142" y="397"/>
                    <a:pt x="142" y="397"/>
                    <a:pt x="141" y="397"/>
                  </a:cubicBezTo>
                  <a:cubicBezTo>
                    <a:pt x="141" y="397"/>
                    <a:pt x="141" y="397"/>
                    <a:pt x="141" y="398"/>
                  </a:cubicBezTo>
                  <a:cubicBezTo>
                    <a:pt x="140" y="399"/>
                    <a:pt x="140" y="398"/>
                    <a:pt x="140" y="399"/>
                  </a:cubicBezTo>
                  <a:cubicBezTo>
                    <a:pt x="139" y="400"/>
                    <a:pt x="139" y="400"/>
                    <a:pt x="139" y="400"/>
                  </a:cubicBezTo>
                  <a:cubicBezTo>
                    <a:pt x="138" y="401"/>
                    <a:pt x="137" y="400"/>
                    <a:pt x="137" y="401"/>
                  </a:cubicBezTo>
                  <a:cubicBezTo>
                    <a:pt x="137" y="401"/>
                    <a:pt x="137" y="402"/>
                    <a:pt x="137" y="402"/>
                  </a:cubicBezTo>
                  <a:cubicBezTo>
                    <a:pt x="137" y="402"/>
                    <a:pt x="138" y="402"/>
                    <a:pt x="137" y="402"/>
                  </a:cubicBezTo>
                  <a:cubicBezTo>
                    <a:pt x="136" y="402"/>
                    <a:pt x="136" y="402"/>
                    <a:pt x="136" y="402"/>
                  </a:cubicBezTo>
                  <a:cubicBezTo>
                    <a:pt x="135" y="402"/>
                    <a:pt x="136" y="401"/>
                    <a:pt x="135" y="401"/>
                  </a:cubicBezTo>
                  <a:cubicBezTo>
                    <a:pt x="134" y="401"/>
                    <a:pt x="134" y="401"/>
                    <a:pt x="134" y="401"/>
                  </a:cubicBezTo>
                  <a:cubicBezTo>
                    <a:pt x="134" y="401"/>
                    <a:pt x="133" y="401"/>
                    <a:pt x="133" y="401"/>
                  </a:cubicBezTo>
                  <a:cubicBezTo>
                    <a:pt x="133" y="401"/>
                    <a:pt x="133" y="401"/>
                    <a:pt x="133" y="400"/>
                  </a:cubicBezTo>
                  <a:cubicBezTo>
                    <a:pt x="133" y="400"/>
                    <a:pt x="133" y="400"/>
                    <a:pt x="133" y="400"/>
                  </a:cubicBezTo>
                  <a:cubicBezTo>
                    <a:pt x="132" y="399"/>
                    <a:pt x="132" y="399"/>
                    <a:pt x="132" y="399"/>
                  </a:cubicBezTo>
                  <a:cubicBezTo>
                    <a:pt x="132" y="399"/>
                    <a:pt x="132" y="398"/>
                    <a:pt x="132" y="398"/>
                  </a:cubicBezTo>
                  <a:cubicBezTo>
                    <a:pt x="132" y="398"/>
                    <a:pt x="132" y="398"/>
                    <a:pt x="131" y="397"/>
                  </a:cubicBezTo>
                  <a:cubicBezTo>
                    <a:pt x="131" y="397"/>
                    <a:pt x="131" y="397"/>
                    <a:pt x="130" y="397"/>
                  </a:cubicBezTo>
                  <a:cubicBezTo>
                    <a:pt x="130" y="397"/>
                    <a:pt x="129" y="397"/>
                    <a:pt x="128" y="398"/>
                  </a:cubicBezTo>
                  <a:cubicBezTo>
                    <a:pt x="128" y="398"/>
                    <a:pt x="128" y="398"/>
                    <a:pt x="128" y="399"/>
                  </a:cubicBezTo>
                  <a:cubicBezTo>
                    <a:pt x="127" y="399"/>
                    <a:pt x="127" y="398"/>
                    <a:pt x="126" y="399"/>
                  </a:cubicBezTo>
                  <a:cubicBezTo>
                    <a:pt x="126" y="399"/>
                    <a:pt x="126" y="399"/>
                    <a:pt x="126" y="400"/>
                  </a:cubicBezTo>
                  <a:cubicBezTo>
                    <a:pt x="126" y="401"/>
                    <a:pt x="127" y="401"/>
                    <a:pt x="127" y="401"/>
                  </a:cubicBezTo>
                  <a:cubicBezTo>
                    <a:pt x="127" y="402"/>
                    <a:pt x="127" y="402"/>
                    <a:pt x="127" y="402"/>
                  </a:cubicBezTo>
                  <a:cubicBezTo>
                    <a:pt x="126" y="403"/>
                    <a:pt x="126" y="403"/>
                    <a:pt x="126" y="403"/>
                  </a:cubicBezTo>
                  <a:cubicBezTo>
                    <a:pt x="126" y="404"/>
                    <a:pt x="127" y="404"/>
                    <a:pt x="126" y="404"/>
                  </a:cubicBezTo>
                  <a:cubicBezTo>
                    <a:pt x="126" y="405"/>
                    <a:pt x="126" y="405"/>
                    <a:pt x="126" y="406"/>
                  </a:cubicBezTo>
                  <a:cubicBezTo>
                    <a:pt x="126" y="406"/>
                    <a:pt x="127" y="406"/>
                    <a:pt x="126" y="407"/>
                  </a:cubicBezTo>
                  <a:cubicBezTo>
                    <a:pt x="126" y="407"/>
                    <a:pt x="125" y="407"/>
                    <a:pt x="125" y="407"/>
                  </a:cubicBezTo>
                  <a:cubicBezTo>
                    <a:pt x="125" y="408"/>
                    <a:pt x="126" y="408"/>
                    <a:pt x="125" y="408"/>
                  </a:cubicBezTo>
                  <a:cubicBezTo>
                    <a:pt x="125" y="408"/>
                    <a:pt x="124" y="407"/>
                    <a:pt x="125" y="408"/>
                  </a:cubicBezTo>
                  <a:cubicBezTo>
                    <a:pt x="125" y="409"/>
                    <a:pt x="124" y="409"/>
                    <a:pt x="125" y="410"/>
                  </a:cubicBezTo>
                  <a:cubicBezTo>
                    <a:pt x="125" y="410"/>
                    <a:pt x="126" y="409"/>
                    <a:pt x="126" y="410"/>
                  </a:cubicBezTo>
                  <a:cubicBezTo>
                    <a:pt x="126" y="411"/>
                    <a:pt x="126" y="410"/>
                    <a:pt x="126" y="411"/>
                  </a:cubicBezTo>
                  <a:cubicBezTo>
                    <a:pt x="126" y="412"/>
                    <a:pt x="126" y="412"/>
                    <a:pt x="125" y="412"/>
                  </a:cubicBezTo>
                  <a:cubicBezTo>
                    <a:pt x="125" y="411"/>
                    <a:pt x="124" y="411"/>
                    <a:pt x="124" y="411"/>
                  </a:cubicBezTo>
                  <a:cubicBezTo>
                    <a:pt x="124" y="412"/>
                    <a:pt x="124" y="412"/>
                    <a:pt x="124" y="412"/>
                  </a:cubicBezTo>
                  <a:cubicBezTo>
                    <a:pt x="124" y="412"/>
                    <a:pt x="125" y="413"/>
                    <a:pt x="125" y="413"/>
                  </a:cubicBezTo>
                  <a:cubicBezTo>
                    <a:pt x="124" y="414"/>
                    <a:pt x="124" y="414"/>
                    <a:pt x="124" y="414"/>
                  </a:cubicBezTo>
                  <a:cubicBezTo>
                    <a:pt x="124" y="414"/>
                    <a:pt x="123" y="414"/>
                    <a:pt x="123" y="414"/>
                  </a:cubicBezTo>
                  <a:cubicBezTo>
                    <a:pt x="122" y="413"/>
                    <a:pt x="123" y="412"/>
                    <a:pt x="122" y="412"/>
                  </a:cubicBezTo>
                  <a:cubicBezTo>
                    <a:pt x="121" y="412"/>
                    <a:pt x="121" y="412"/>
                    <a:pt x="121" y="413"/>
                  </a:cubicBezTo>
                  <a:cubicBezTo>
                    <a:pt x="121" y="413"/>
                    <a:pt x="121" y="414"/>
                    <a:pt x="121" y="414"/>
                  </a:cubicBezTo>
                  <a:cubicBezTo>
                    <a:pt x="121" y="414"/>
                    <a:pt x="122" y="415"/>
                    <a:pt x="121" y="415"/>
                  </a:cubicBezTo>
                  <a:cubicBezTo>
                    <a:pt x="121" y="416"/>
                    <a:pt x="120" y="416"/>
                    <a:pt x="120" y="416"/>
                  </a:cubicBezTo>
                  <a:cubicBezTo>
                    <a:pt x="120" y="416"/>
                    <a:pt x="120" y="416"/>
                    <a:pt x="119" y="416"/>
                  </a:cubicBezTo>
                  <a:cubicBezTo>
                    <a:pt x="119" y="416"/>
                    <a:pt x="118" y="415"/>
                    <a:pt x="118" y="415"/>
                  </a:cubicBezTo>
                  <a:cubicBezTo>
                    <a:pt x="118" y="414"/>
                    <a:pt x="118" y="414"/>
                    <a:pt x="118" y="414"/>
                  </a:cubicBezTo>
                  <a:cubicBezTo>
                    <a:pt x="117" y="414"/>
                    <a:pt x="117" y="413"/>
                    <a:pt x="116" y="413"/>
                  </a:cubicBezTo>
                  <a:cubicBezTo>
                    <a:pt x="116" y="413"/>
                    <a:pt x="116" y="414"/>
                    <a:pt x="116" y="414"/>
                  </a:cubicBezTo>
                  <a:cubicBezTo>
                    <a:pt x="115" y="415"/>
                    <a:pt x="116" y="414"/>
                    <a:pt x="115" y="415"/>
                  </a:cubicBezTo>
                  <a:cubicBezTo>
                    <a:pt x="114" y="416"/>
                    <a:pt x="114" y="416"/>
                    <a:pt x="114" y="417"/>
                  </a:cubicBezTo>
                  <a:cubicBezTo>
                    <a:pt x="114" y="417"/>
                    <a:pt x="114" y="418"/>
                    <a:pt x="114" y="418"/>
                  </a:cubicBezTo>
                  <a:cubicBezTo>
                    <a:pt x="113" y="418"/>
                    <a:pt x="113" y="418"/>
                    <a:pt x="113" y="418"/>
                  </a:cubicBezTo>
                  <a:cubicBezTo>
                    <a:pt x="112" y="419"/>
                    <a:pt x="111" y="419"/>
                    <a:pt x="111" y="419"/>
                  </a:cubicBezTo>
                  <a:cubicBezTo>
                    <a:pt x="111" y="419"/>
                    <a:pt x="111" y="419"/>
                    <a:pt x="111" y="420"/>
                  </a:cubicBezTo>
                  <a:cubicBezTo>
                    <a:pt x="112" y="421"/>
                    <a:pt x="112" y="420"/>
                    <a:pt x="112" y="421"/>
                  </a:cubicBezTo>
                  <a:cubicBezTo>
                    <a:pt x="112" y="421"/>
                    <a:pt x="111" y="421"/>
                    <a:pt x="111" y="421"/>
                  </a:cubicBezTo>
                  <a:cubicBezTo>
                    <a:pt x="110" y="421"/>
                    <a:pt x="110" y="420"/>
                    <a:pt x="110" y="419"/>
                  </a:cubicBezTo>
                  <a:cubicBezTo>
                    <a:pt x="110" y="419"/>
                    <a:pt x="109" y="419"/>
                    <a:pt x="109" y="418"/>
                  </a:cubicBezTo>
                  <a:cubicBezTo>
                    <a:pt x="109" y="418"/>
                    <a:pt x="109" y="418"/>
                    <a:pt x="109" y="418"/>
                  </a:cubicBezTo>
                  <a:cubicBezTo>
                    <a:pt x="109" y="417"/>
                    <a:pt x="109" y="417"/>
                    <a:pt x="109" y="417"/>
                  </a:cubicBezTo>
                  <a:cubicBezTo>
                    <a:pt x="109" y="416"/>
                    <a:pt x="110" y="415"/>
                    <a:pt x="109" y="415"/>
                  </a:cubicBezTo>
                  <a:cubicBezTo>
                    <a:pt x="108" y="415"/>
                    <a:pt x="106" y="415"/>
                    <a:pt x="106" y="415"/>
                  </a:cubicBezTo>
                  <a:cubicBezTo>
                    <a:pt x="104" y="414"/>
                    <a:pt x="104" y="414"/>
                    <a:pt x="104" y="414"/>
                  </a:cubicBezTo>
                  <a:cubicBezTo>
                    <a:pt x="104" y="414"/>
                    <a:pt x="102" y="412"/>
                    <a:pt x="101" y="411"/>
                  </a:cubicBezTo>
                  <a:cubicBezTo>
                    <a:pt x="101" y="411"/>
                    <a:pt x="100" y="409"/>
                    <a:pt x="100" y="409"/>
                  </a:cubicBezTo>
                  <a:cubicBezTo>
                    <a:pt x="100" y="409"/>
                    <a:pt x="100" y="409"/>
                    <a:pt x="99" y="408"/>
                  </a:cubicBezTo>
                  <a:cubicBezTo>
                    <a:pt x="99" y="407"/>
                    <a:pt x="98" y="406"/>
                    <a:pt x="98" y="406"/>
                  </a:cubicBezTo>
                  <a:cubicBezTo>
                    <a:pt x="97" y="405"/>
                    <a:pt x="97" y="405"/>
                    <a:pt x="97" y="405"/>
                  </a:cubicBezTo>
                  <a:cubicBezTo>
                    <a:pt x="96" y="406"/>
                    <a:pt x="96" y="406"/>
                    <a:pt x="96" y="407"/>
                  </a:cubicBezTo>
                  <a:cubicBezTo>
                    <a:pt x="95" y="407"/>
                    <a:pt x="96" y="409"/>
                    <a:pt x="96" y="409"/>
                  </a:cubicBezTo>
                  <a:cubicBezTo>
                    <a:pt x="96" y="410"/>
                    <a:pt x="96" y="410"/>
                    <a:pt x="96" y="410"/>
                  </a:cubicBezTo>
                  <a:cubicBezTo>
                    <a:pt x="90" y="405"/>
                    <a:pt x="90" y="405"/>
                    <a:pt x="90" y="405"/>
                  </a:cubicBezTo>
                  <a:cubicBezTo>
                    <a:pt x="90" y="405"/>
                    <a:pt x="90" y="405"/>
                    <a:pt x="90" y="405"/>
                  </a:cubicBezTo>
                  <a:cubicBezTo>
                    <a:pt x="90" y="405"/>
                    <a:pt x="92" y="406"/>
                    <a:pt x="90" y="404"/>
                  </a:cubicBezTo>
                  <a:cubicBezTo>
                    <a:pt x="89" y="403"/>
                    <a:pt x="88" y="401"/>
                    <a:pt x="88" y="401"/>
                  </a:cubicBezTo>
                  <a:cubicBezTo>
                    <a:pt x="88" y="401"/>
                    <a:pt x="86" y="400"/>
                    <a:pt x="86" y="399"/>
                  </a:cubicBezTo>
                  <a:cubicBezTo>
                    <a:pt x="85" y="399"/>
                    <a:pt x="83" y="398"/>
                    <a:pt x="83" y="398"/>
                  </a:cubicBezTo>
                  <a:cubicBezTo>
                    <a:pt x="82" y="398"/>
                    <a:pt x="82" y="398"/>
                    <a:pt x="82" y="398"/>
                  </a:cubicBezTo>
                  <a:cubicBezTo>
                    <a:pt x="82" y="398"/>
                    <a:pt x="82" y="399"/>
                    <a:pt x="81" y="398"/>
                  </a:cubicBezTo>
                  <a:cubicBezTo>
                    <a:pt x="81" y="397"/>
                    <a:pt x="80" y="396"/>
                    <a:pt x="80" y="396"/>
                  </a:cubicBezTo>
                  <a:cubicBezTo>
                    <a:pt x="80" y="396"/>
                    <a:pt x="79" y="395"/>
                    <a:pt x="79" y="396"/>
                  </a:cubicBezTo>
                  <a:cubicBezTo>
                    <a:pt x="79" y="397"/>
                    <a:pt x="80" y="397"/>
                    <a:pt x="79" y="397"/>
                  </a:cubicBezTo>
                  <a:cubicBezTo>
                    <a:pt x="78" y="397"/>
                    <a:pt x="78" y="397"/>
                    <a:pt x="78" y="397"/>
                  </a:cubicBezTo>
                  <a:cubicBezTo>
                    <a:pt x="78" y="397"/>
                    <a:pt x="77" y="396"/>
                    <a:pt x="78" y="397"/>
                  </a:cubicBezTo>
                  <a:cubicBezTo>
                    <a:pt x="79" y="399"/>
                    <a:pt x="80" y="399"/>
                    <a:pt x="80" y="400"/>
                  </a:cubicBezTo>
                  <a:cubicBezTo>
                    <a:pt x="80" y="400"/>
                    <a:pt x="81" y="401"/>
                    <a:pt x="80" y="401"/>
                  </a:cubicBezTo>
                  <a:cubicBezTo>
                    <a:pt x="78" y="401"/>
                    <a:pt x="79" y="401"/>
                    <a:pt x="78" y="401"/>
                  </a:cubicBezTo>
                  <a:cubicBezTo>
                    <a:pt x="77" y="400"/>
                    <a:pt x="76" y="399"/>
                    <a:pt x="75" y="400"/>
                  </a:cubicBezTo>
                  <a:cubicBezTo>
                    <a:pt x="75" y="401"/>
                    <a:pt x="76" y="402"/>
                    <a:pt x="75" y="402"/>
                  </a:cubicBezTo>
                  <a:cubicBezTo>
                    <a:pt x="75" y="402"/>
                    <a:pt x="74" y="402"/>
                    <a:pt x="74" y="402"/>
                  </a:cubicBezTo>
                  <a:cubicBezTo>
                    <a:pt x="74" y="403"/>
                    <a:pt x="74" y="403"/>
                    <a:pt x="74" y="403"/>
                  </a:cubicBezTo>
                  <a:cubicBezTo>
                    <a:pt x="74" y="403"/>
                    <a:pt x="74" y="403"/>
                    <a:pt x="73" y="404"/>
                  </a:cubicBezTo>
                  <a:cubicBezTo>
                    <a:pt x="73" y="404"/>
                    <a:pt x="71" y="404"/>
                    <a:pt x="70" y="404"/>
                  </a:cubicBezTo>
                  <a:cubicBezTo>
                    <a:pt x="70" y="404"/>
                    <a:pt x="69" y="405"/>
                    <a:pt x="69" y="405"/>
                  </a:cubicBezTo>
                  <a:cubicBezTo>
                    <a:pt x="69" y="406"/>
                    <a:pt x="68" y="406"/>
                    <a:pt x="68" y="406"/>
                  </a:cubicBezTo>
                  <a:cubicBezTo>
                    <a:pt x="68" y="407"/>
                    <a:pt x="68" y="407"/>
                    <a:pt x="68" y="407"/>
                  </a:cubicBezTo>
                  <a:cubicBezTo>
                    <a:pt x="68" y="407"/>
                    <a:pt x="67" y="405"/>
                    <a:pt x="66" y="405"/>
                  </a:cubicBezTo>
                  <a:cubicBezTo>
                    <a:pt x="65" y="405"/>
                    <a:pt x="65" y="406"/>
                    <a:pt x="64" y="406"/>
                  </a:cubicBezTo>
                  <a:cubicBezTo>
                    <a:pt x="64" y="406"/>
                    <a:pt x="64" y="406"/>
                    <a:pt x="63" y="406"/>
                  </a:cubicBezTo>
                  <a:cubicBezTo>
                    <a:pt x="62" y="406"/>
                    <a:pt x="62" y="407"/>
                    <a:pt x="62" y="407"/>
                  </a:cubicBezTo>
                  <a:cubicBezTo>
                    <a:pt x="62" y="407"/>
                    <a:pt x="61" y="406"/>
                    <a:pt x="61" y="407"/>
                  </a:cubicBezTo>
                  <a:cubicBezTo>
                    <a:pt x="61" y="408"/>
                    <a:pt x="61" y="408"/>
                    <a:pt x="61" y="408"/>
                  </a:cubicBezTo>
                  <a:cubicBezTo>
                    <a:pt x="61" y="409"/>
                    <a:pt x="62" y="410"/>
                    <a:pt x="61" y="410"/>
                  </a:cubicBezTo>
                  <a:cubicBezTo>
                    <a:pt x="61" y="411"/>
                    <a:pt x="61" y="411"/>
                    <a:pt x="61" y="411"/>
                  </a:cubicBezTo>
                  <a:cubicBezTo>
                    <a:pt x="61" y="412"/>
                    <a:pt x="59" y="414"/>
                    <a:pt x="59" y="414"/>
                  </a:cubicBezTo>
                  <a:cubicBezTo>
                    <a:pt x="59" y="414"/>
                    <a:pt x="59" y="415"/>
                    <a:pt x="59" y="415"/>
                  </a:cubicBezTo>
                  <a:cubicBezTo>
                    <a:pt x="58" y="416"/>
                    <a:pt x="57" y="416"/>
                    <a:pt x="57" y="416"/>
                  </a:cubicBezTo>
                  <a:cubicBezTo>
                    <a:pt x="56" y="416"/>
                    <a:pt x="57" y="415"/>
                    <a:pt x="56" y="415"/>
                  </a:cubicBezTo>
                  <a:cubicBezTo>
                    <a:pt x="55" y="416"/>
                    <a:pt x="54" y="416"/>
                    <a:pt x="54" y="416"/>
                  </a:cubicBezTo>
                  <a:cubicBezTo>
                    <a:pt x="54" y="416"/>
                    <a:pt x="54" y="416"/>
                    <a:pt x="54" y="416"/>
                  </a:cubicBezTo>
                  <a:cubicBezTo>
                    <a:pt x="54" y="416"/>
                    <a:pt x="54" y="415"/>
                    <a:pt x="53" y="416"/>
                  </a:cubicBezTo>
                  <a:cubicBezTo>
                    <a:pt x="52" y="416"/>
                    <a:pt x="52" y="415"/>
                    <a:pt x="52" y="415"/>
                  </a:cubicBezTo>
                  <a:cubicBezTo>
                    <a:pt x="52" y="415"/>
                    <a:pt x="51" y="417"/>
                    <a:pt x="51" y="418"/>
                  </a:cubicBezTo>
                  <a:cubicBezTo>
                    <a:pt x="51" y="418"/>
                    <a:pt x="50" y="420"/>
                    <a:pt x="50" y="420"/>
                  </a:cubicBezTo>
                  <a:cubicBezTo>
                    <a:pt x="42" y="427"/>
                    <a:pt x="42" y="427"/>
                    <a:pt x="42" y="427"/>
                  </a:cubicBezTo>
                  <a:cubicBezTo>
                    <a:pt x="40" y="423"/>
                    <a:pt x="40" y="423"/>
                    <a:pt x="40" y="423"/>
                  </a:cubicBezTo>
                  <a:cubicBezTo>
                    <a:pt x="38" y="420"/>
                    <a:pt x="38" y="420"/>
                    <a:pt x="38" y="420"/>
                  </a:cubicBezTo>
                  <a:cubicBezTo>
                    <a:pt x="38" y="420"/>
                    <a:pt x="37" y="419"/>
                    <a:pt x="36" y="418"/>
                  </a:cubicBezTo>
                  <a:cubicBezTo>
                    <a:pt x="35" y="417"/>
                    <a:pt x="34" y="417"/>
                    <a:pt x="34" y="416"/>
                  </a:cubicBezTo>
                  <a:cubicBezTo>
                    <a:pt x="33" y="416"/>
                    <a:pt x="33" y="415"/>
                    <a:pt x="33" y="415"/>
                  </a:cubicBezTo>
                  <a:cubicBezTo>
                    <a:pt x="33" y="415"/>
                    <a:pt x="33" y="415"/>
                    <a:pt x="34" y="415"/>
                  </a:cubicBezTo>
                  <a:cubicBezTo>
                    <a:pt x="34" y="415"/>
                    <a:pt x="34" y="415"/>
                    <a:pt x="34" y="415"/>
                  </a:cubicBezTo>
                  <a:cubicBezTo>
                    <a:pt x="34" y="415"/>
                    <a:pt x="35" y="414"/>
                    <a:pt x="34" y="414"/>
                  </a:cubicBezTo>
                  <a:cubicBezTo>
                    <a:pt x="34" y="413"/>
                    <a:pt x="34" y="413"/>
                    <a:pt x="33" y="413"/>
                  </a:cubicBezTo>
                  <a:cubicBezTo>
                    <a:pt x="33" y="412"/>
                    <a:pt x="33" y="412"/>
                    <a:pt x="32" y="411"/>
                  </a:cubicBezTo>
                  <a:cubicBezTo>
                    <a:pt x="32" y="411"/>
                    <a:pt x="31" y="410"/>
                    <a:pt x="31" y="410"/>
                  </a:cubicBezTo>
                  <a:cubicBezTo>
                    <a:pt x="31" y="410"/>
                    <a:pt x="32" y="409"/>
                    <a:pt x="32" y="409"/>
                  </a:cubicBezTo>
                  <a:cubicBezTo>
                    <a:pt x="33" y="409"/>
                    <a:pt x="33" y="409"/>
                    <a:pt x="33" y="408"/>
                  </a:cubicBezTo>
                  <a:cubicBezTo>
                    <a:pt x="33" y="407"/>
                    <a:pt x="33" y="406"/>
                    <a:pt x="33" y="406"/>
                  </a:cubicBezTo>
                  <a:cubicBezTo>
                    <a:pt x="33" y="406"/>
                    <a:pt x="32" y="405"/>
                    <a:pt x="32" y="404"/>
                  </a:cubicBezTo>
                  <a:cubicBezTo>
                    <a:pt x="32" y="404"/>
                    <a:pt x="31" y="403"/>
                    <a:pt x="31" y="403"/>
                  </a:cubicBezTo>
                  <a:cubicBezTo>
                    <a:pt x="31" y="403"/>
                    <a:pt x="29" y="401"/>
                    <a:pt x="29" y="401"/>
                  </a:cubicBezTo>
                  <a:cubicBezTo>
                    <a:pt x="28" y="401"/>
                    <a:pt x="28" y="401"/>
                    <a:pt x="28" y="401"/>
                  </a:cubicBezTo>
                  <a:cubicBezTo>
                    <a:pt x="28" y="400"/>
                    <a:pt x="28" y="400"/>
                    <a:pt x="28" y="400"/>
                  </a:cubicBezTo>
                  <a:cubicBezTo>
                    <a:pt x="29" y="399"/>
                    <a:pt x="29" y="399"/>
                    <a:pt x="29" y="399"/>
                  </a:cubicBezTo>
                  <a:cubicBezTo>
                    <a:pt x="29" y="399"/>
                    <a:pt x="29" y="398"/>
                    <a:pt x="29" y="399"/>
                  </a:cubicBezTo>
                  <a:cubicBezTo>
                    <a:pt x="29" y="399"/>
                    <a:pt x="28" y="399"/>
                    <a:pt x="28" y="399"/>
                  </a:cubicBezTo>
                  <a:cubicBezTo>
                    <a:pt x="28" y="399"/>
                    <a:pt x="28" y="400"/>
                    <a:pt x="27" y="400"/>
                  </a:cubicBezTo>
                  <a:cubicBezTo>
                    <a:pt x="27" y="400"/>
                    <a:pt x="28" y="400"/>
                    <a:pt x="27" y="399"/>
                  </a:cubicBezTo>
                  <a:cubicBezTo>
                    <a:pt x="26" y="399"/>
                    <a:pt x="26" y="399"/>
                    <a:pt x="26" y="398"/>
                  </a:cubicBezTo>
                  <a:cubicBezTo>
                    <a:pt x="25" y="398"/>
                    <a:pt x="22" y="396"/>
                    <a:pt x="22" y="396"/>
                  </a:cubicBezTo>
                  <a:cubicBezTo>
                    <a:pt x="22" y="396"/>
                    <a:pt x="22" y="395"/>
                    <a:pt x="21" y="394"/>
                  </a:cubicBezTo>
                  <a:cubicBezTo>
                    <a:pt x="21" y="394"/>
                    <a:pt x="18" y="392"/>
                    <a:pt x="18" y="392"/>
                  </a:cubicBezTo>
                  <a:cubicBezTo>
                    <a:pt x="18" y="392"/>
                    <a:pt x="15" y="390"/>
                    <a:pt x="15" y="390"/>
                  </a:cubicBezTo>
                  <a:cubicBezTo>
                    <a:pt x="15" y="390"/>
                    <a:pt x="14" y="389"/>
                    <a:pt x="14" y="389"/>
                  </a:cubicBezTo>
                  <a:cubicBezTo>
                    <a:pt x="14" y="388"/>
                    <a:pt x="13" y="388"/>
                    <a:pt x="13" y="387"/>
                  </a:cubicBezTo>
                  <a:cubicBezTo>
                    <a:pt x="12" y="387"/>
                    <a:pt x="12" y="386"/>
                    <a:pt x="12" y="386"/>
                  </a:cubicBezTo>
                  <a:cubicBezTo>
                    <a:pt x="12" y="385"/>
                    <a:pt x="12" y="384"/>
                    <a:pt x="11" y="384"/>
                  </a:cubicBezTo>
                  <a:cubicBezTo>
                    <a:pt x="11" y="383"/>
                    <a:pt x="11" y="384"/>
                    <a:pt x="10" y="383"/>
                  </a:cubicBezTo>
                  <a:cubicBezTo>
                    <a:pt x="10" y="382"/>
                    <a:pt x="9" y="381"/>
                    <a:pt x="9" y="381"/>
                  </a:cubicBezTo>
                  <a:cubicBezTo>
                    <a:pt x="9" y="381"/>
                    <a:pt x="7" y="379"/>
                    <a:pt x="6" y="379"/>
                  </a:cubicBezTo>
                  <a:cubicBezTo>
                    <a:pt x="6" y="378"/>
                    <a:pt x="5" y="378"/>
                    <a:pt x="5" y="378"/>
                  </a:cubicBezTo>
                  <a:cubicBezTo>
                    <a:pt x="4" y="377"/>
                    <a:pt x="3" y="376"/>
                    <a:pt x="3" y="376"/>
                  </a:cubicBezTo>
                  <a:cubicBezTo>
                    <a:pt x="1" y="375"/>
                    <a:pt x="1" y="375"/>
                    <a:pt x="1" y="375"/>
                  </a:cubicBezTo>
                  <a:cubicBezTo>
                    <a:pt x="1" y="375"/>
                    <a:pt x="1" y="375"/>
                    <a:pt x="1" y="375"/>
                  </a:cubicBezTo>
                  <a:cubicBezTo>
                    <a:pt x="0" y="375"/>
                    <a:pt x="0" y="375"/>
                    <a:pt x="0" y="375"/>
                  </a:cubicBezTo>
                  <a:lnTo>
                    <a:pt x="1" y="374"/>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4" name="Freeform 17">
              <a:extLst>
                <a:ext uri="{FF2B5EF4-FFF2-40B4-BE49-F238E27FC236}">
                  <a16:creationId xmlns:a16="http://schemas.microsoft.com/office/drawing/2014/main" id="{60FCA5EA-4C2E-9A35-6F2E-013C286D73AD}"/>
                </a:ext>
              </a:extLst>
            </p:cNvPr>
            <p:cNvSpPr>
              <a:spLocks/>
            </p:cNvSpPr>
            <p:nvPr/>
          </p:nvSpPr>
          <p:spPr bwMode="auto">
            <a:xfrm>
              <a:off x="4011024" y="3495829"/>
              <a:ext cx="376979" cy="381881"/>
            </a:xfrm>
            <a:custGeom>
              <a:avLst/>
              <a:gdLst>
                <a:gd name="T0" fmla="*/ 61 w 284"/>
                <a:gd name="T1" fmla="*/ 69 h 307"/>
                <a:gd name="T2" fmla="*/ 136 w 284"/>
                <a:gd name="T3" fmla="*/ 1 h 307"/>
                <a:gd name="T4" fmla="*/ 165 w 284"/>
                <a:gd name="T5" fmla="*/ 2 h 307"/>
                <a:gd name="T6" fmla="*/ 199 w 284"/>
                <a:gd name="T7" fmla="*/ 5 h 307"/>
                <a:gd name="T8" fmla="*/ 220 w 284"/>
                <a:gd name="T9" fmla="*/ 3 h 307"/>
                <a:gd name="T10" fmla="*/ 219 w 284"/>
                <a:gd name="T11" fmla="*/ 21 h 307"/>
                <a:gd name="T12" fmla="*/ 218 w 284"/>
                <a:gd name="T13" fmla="*/ 39 h 307"/>
                <a:gd name="T14" fmla="*/ 218 w 284"/>
                <a:gd name="T15" fmla="*/ 54 h 307"/>
                <a:gd name="T16" fmla="*/ 242 w 284"/>
                <a:gd name="T17" fmla="*/ 48 h 307"/>
                <a:gd name="T18" fmla="*/ 269 w 284"/>
                <a:gd name="T19" fmla="*/ 47 h 307"/>
                <a:gd name="T20" fmla="*/ 282 w 284"/>
                <a:gd name="T21" fmla="*/ 74 h 307"/>
                <a:gd name="T22" fmla="*/ 262 w 284"/>
                <a:gd name="T23" fmla="*/ 93 h 307"/>
                <a:gd name="T24" fmla="*/ 253 w 284"/>
                <a:gd name="T25" fmla="*/ 126 h 307"/>
                <a:gd name="T26" fmla="*/ 274 w 284"/>
                <a:gd name="T27" fmla="*/ 135 h 307"/>
                <a:gd name="T28" fmla="*/ 280 w 284"/>
                <a:gd name="T29" fmla="*/ 165 h 307"/>
                <a:gd name="T30" fmla="*/ 282 w 284"/>
                <a:gd name="T31" fmla="*/ 188 h 307"/>
                <a:gd name="T32" fmla="*/ 277 w 284"/>
                <a:gd name="T33" fmla="*/ 208 h 307"/>
                <a:gd name="T34" fmla="*/ 270 w 284"/>
                <a:gd name="T35" fmla="*/ 227 h 307"/>
                <a:gd name="T36" fmla="*/ 252 w 284"/>
                <a:gd name="T37" fmla="*/ 235 h 307"/>
                <a:gd name="T38" fmla="*/ 246 w 284"/>
                <a:gd name="T39" fmla="*/ 218 h 307"/>
                <a:gd name="T40" fmla="*/ 230 w 284"/>
                <a:gd name="T41" fmla="*/ 232 h 307"/>
                <a:gd name="T42" fmla="*/ 209 w 284"/>
                <a:gd name="T43" fmla="*/ 230 h 307"/>
                <a:gd name="T44" fmla="*/ 205 w 284"/>
                <a:gd name="T45" fmla="*/ 216 h 307"/>
                <a:gd name="T46" fmla="*/ 187 w 284"/>
                <a:gd name="T47" fmla="*/ 206 h 307"/>
                <a:gd name="T48" fmla="*/ 186 w 284"/>
                <a:gd name="T49" fmla="*/ 231 h 307"/>
                <a:gd name="T50" fmla="*/ 143 w 284"/>
                <a:gd name="T51" fmla="*/ 228 h 307"/>
                <a:gd name="T52" fmla="*/ 146 w 284"/>
                <a:gd name="T53" fmla="*/ 256 h 307"/>
                <a:gd name="T54" fmla="*/ 157 w 284"/>
                <a:gd name="T55" fmla="*/ 278 h 307"/>
                <a:gd name="T56" fmla="*/ 135 w 284"/>
                <a:gd name="T57" fmla="*/ 288 h 307"/>
                <a:gd name="T58" fmla="*/ 113 w 284"/>
                <a:gd name="T59" fmla="*/ 300 h 307"/>
                <a:gd name="T60" fmla="*/ 96 w 284"/>
                <a:gd name="T61" fmla="*/ 283 h 307"/>
                <a:gd name="T62" fmla="*/ 85 w 284"/>
                <a:gd name="T63" fmla="*/ 267 h 307"/>
                <a:gd name="T64" fmla="*/ 32 w 284"/>
                <a:gd name="T65" fmla="*/ 212 h 307"/>
                <a:gd name="T66" fmla="*/ 41 w 284"/>
                <a:gd name="T67" fmla="*/ 216 h 307"/>
                <a:gd name="T68" fmla="*/ 33 w 284"/>
                <a:gd name="T69" fmla="*/ 205 h 307"/>
                <a:gd name="T70" fmla="*/ 26 w 284"/>
                <a:gd name="T71" fmla="*/ 196 h 307"/>
                <a:gd name="T72" fmla="*/ 18 w 284"/>
                <a:gd name="T73" fmla="*/ 182 h 307"/>
                <a:gd name="T74" fmla="*/ 34 w 284"/>
                <a:gd name="T75" fmla="*/ 196 h 307"/>
                <a:gd name="T76" fmla="*/ 36 w 284"/>
                <a:gd name="T77" fmla="*/ 189 h 307"/>
                <a:gd name="T78" fmla="*/ 32 w 284"/>
                <a:gd name="T79" fmla="*/ 183 h 307"/>
                <a:gd name="T80" fmla="*/ 23 w 284"/>
                <a:gd name="T81" fmla="*/ 184 h 307"/>
                <a:gd name="T82" fmla="*/ 14 w 284"/>
                <a:gd name="T83" fmla="*/ 176 h 307"/>
                <a:gd name="T84" fmla="*/ 14 w 284"/>
                <a:gd name="T85" fmla="*/ 176 h 307"/>
                <a:gd name="T86" fmla="*/ 7 w 284"/>
                <a:gd name="T87" fmla="*/ 161 h 307"/>
                <a:gd name="T88" fmla="*/ 18 w 284"/>
                <a:gd name="T89" fmla="*/ 166 h 307"/>
                <a:gd name="T90" fmla="*/ 6 w 284"/>
                <a:gd name="T91" fmla="*/ 159 h 307"/>
                <a:gd name="T92" fmla="*/ 4 w 284"/>
                <a:gd name="T93" fmla="*/ 148 h 307"/>
                <a:gd name="T94" fmla="*/ 12 w 284"/>
                <a:gd name="T95" fmla="*/ 149 h 307"/>
                <a:gd name="T96" fmla="*/ 17 w 284"/>
                <a:gd name="T97" fmla="*/ 149 h 307"/>
                <a:gd name="T98" fmla="*/ 25 w 284"/>
                <a:gd name="T99" fmla="*/ 140 h 307"/>
                <a:gd name="T100" fmla="*/ 31 w 284"/>
                <a:gd name="T101" fmla="*/ 109 h 307"/>
                <a:gd name="T102" fmla="*/ 33 w 284"/>
                <a:gd name="T103" fmla="*/ 103 h 307"/>
                <a:gd name="T104" fmla="*/ 33 w 284"/>
                <a:gd name="T105" fmla="*/ 105 h 307"/>
                <a:gd name="T106" fmla="*/ 36 w 284"/>
                <a:gd name="T107" fmla="*/ 105 h 307"/>
                <a:gd name="T108" fmla="*/ 41 w 284"/>
                <a:gd name="T109" fmla="*/ 106 h 307"/>
                <a:gd name="T110" fmla="*/ 51 w 284"/>
                <a:gd name="T111" fmla="*/ 107 h 307"/>
                <a:gd name="T112" fmla="*/ 47 w 284"/>
                <a:gd name="T113" fmla="*/ 104 h 307"/>
                <a:gd name="T114" fmla="*/ 40 w 284"/>
                <a:gd name="T115" fmla="*/ 100 h 307"/>
                <a:gd name="T116" fmla="*/ 31 w 284"/>
                <a:gd name="T117" fmla="*/ 84 h 307"/>
                <a:gd name="T118" fmla="*/ 44 w 284"/>
                <a:gd name="T119" fmla="*/ 8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 h="307">
                  <a:moveTo>
                    <a:pt x="43" y="64"/>
                  </a:moveTo>
                  <a:cubicBezTo>
                    <a:pt x="44" y="64"/>
                    <a:pt x="44" y="64"/>
                    <a:pt x="45" y="63"/>
                  </a:cubicBezTo>
                  <a:cubicBezTo>
                    <a:pt x="46" y="63"/>
                    <a:pt x="47" y="62"/>
                    <a:pt x="47" y="62"/>
                  </a:cubicBezTo>
                  <a:cubicBezTo>
                    <a:pt x="48" y="62"/>
                    <a:pt x="48" y="62"/>
                    <a:pt x="48" y="62"/>
                  </a:cubicBezTo>
                  <a:cubicBezTo>
                    <a:pt x="48" y="62"/>
                    <a:pt x="49" y="62"/>
                    <a:pt x="49" y="62"/>
                  </a:cubicBezTo>
                  <a:cubicBezTo>
                    <a:pt x="49" y="62"/>
                    <a:pt x="50" y="62"/>
                    <a:pt x="50" y="61"/>
                  </a:cubicBezTo>
                  <a:cubicBezTo>
                    <a:pt x="50" y="61"/>
                    <a:pt x="51" y="61"/>
                    <a:pt x="51" y="61"/>
                  </a:cubicBezTo>
                  <a:cubicBezTo>
                    <a:pt x="52" y="63"/>
                    <a:pt x="52" y="63"/>
                    <a:pt x="52" y="63"/>
                  </a:cubicBezTo>
                  <a:cubicBezTo>
                    <a:pt x="52" y="63"/>
                    <a:pt x="52" y="63"/>
                    <a:pt x="52" y="64"/>
                  </a:cubicBezTo>
                  <a:cubicBezTo>
                    <a:pt x="53" y="65"/>
                    <a:pt x="53" y="65"/>
                    <a:pt x="53" y="65"/>
                  </a:cubicBezTo>
                  <a:cubicBezTo>
                    <a:pt x="54" y="65"/>
                    <a:pt x="54" y="65"/>
                    <a:pt x="55" y="65"/>
                  </a:cubicBezTo>
                  <a:cubicBezTo>
                    <a:pt x="56" y="65"/>
                    <a:pt x="56" y="65"/>
                    <a:pt x="56" y="65"/>
                  </a:cubicBezTo>
                  <a:cubicBezTo>
                    <a:pt x="57" y="65"/>
                    <a:pt x="57" y="65"/>
                    <a:pt x="57" y="65"/>
                  </a:cubicBezTo>
                  <a:cubicBezTo>
                    <a:pt x="57" y="65"/>
                    <a:pt x="58" y="66"/>
                    <a:pt x="58" y="66"/>
                  </a:cubicBezTo>
                  <a:cubicBezTo>
                    <a:pt x="58" y="66"/>
                    <a:pt x="58" y="67"/>
                    <a:pt x="58" y="67"/>
                  </a:cubicBezTo>
                  <a:cubicBezTo>
                    <a:pt x="58" y="68"/>
                    <a:pt x="58" y="68"/>
                    <a:pt x="59" y="68"/>
                  </a:cubicBezTo>
                  <a:cubicBezTo>
                    <a:pt x="60" y="68"/>
                    <a:pt x="59" y="68"/>
                    <a:pt x="60" y="68"/>
                  </a:cubicBezTo>
                  <a:cubicBezTo>
                    <a:pt x="60" y="69"/>
                    <a:pt x="61" y="69"/>
                    <a:pt x="61" y="69"/>
                  </a:cubicBezTo>
                  <a:cubicBezTo>
                    <a:pt x="61" y="69"/>
                    <a:pt x="62" y="69"/>
                    <a:pt x="62" y="68"/>
                  </a:cubicBezTo>
                  <a:cubicBezTo>
                    <a:pt x="63" y="68"/>
                    <a:pt x="63" y="68"/>
                    <a:pt x="63" y="68"/>
                  </a:cubicBezTo>
                  <a:cubicBezTo>
                    <a:pt x="63" y="68"/>
                    <a:pt x="63" y="67"/>
                    <a:pt x="63" y="67"/>
                  </a:cubicBezTo>
                  <a:cubicBezTo>
                    <a:pt x="62" y="67"/>
                    <a:pt x="63" y="66"/>
                    <a:pt x="63" y="66"/>
                  </a:cubicBezTo>
                  <a:cubicBezTo>
                    <a:pt x="63" y="65"/>
                    <a:pt x="63" y="65"/>
                    <a:pt x="63" y="65"/>
                  </a:cubicBezTo>
                  <a:cubicBezTo>
                    <a:pt x="128" y="65"/>
                    <a:pt x="128" y="65"/>
                    <a:pt x="128" y="65"/>
                  </a:cubicBezTo>
                  <a:cubicBezTo>
                    <a:pt x="129" y="9"/>
                    <a:pt x="129" y="9"/>
                    <a:pt x="129" y="9"/>
                  </a:cubicBezTo>
                  <a:cubicBezTo>
                    <a:pt x="128" y="8"/>
                    <a:pt x="128" y="8"/>
                    <a:pt x="128" y="8"/>
                  </a:cubicBezTo>
                  <a:cubicBezTo>
                    <a:pt x="128" y="7"/>
                    <a:pt x="128" y="7"/>
                    <a:pt x="128" y="7"/>
                  </a:cubicBezTo>
                  <a:cubicBezTo>
                    <a:pt x="129" y="6"/>
                    <a:pt x="129" y="6"/>
                    <a:pt x="129" y="6"/>
                  </a:cubicBezTo>
                  <a:cubicBezTo>
                    <a:pt x="129" y="4"/>
                    <a:pt x="129" y="4"/>
                    <a:pt x="129" y="4"/>
                  </a:cubicBezTo>
                  <a:cubicBezTo>
                    <a:pt x="129" y="4"/>
                    <a:pt x="130" y="4"/>
                    <a:pt x="130" y="3"/>
                  </a:cubicBezTo>
                  <a:cubicBezTo>
                    <a:pt x="130" y="2"/>
                    <a:pt x="129" y="2"/>
                    <a:pt x="129" y="2"/>
                  </a:cubicBezTo>
                  <a:cubicBezTo>
                    <a:pt x="129" y="2"/>
                    <a:pt x="129" y="2"/>
                    <a:pt x="131" y="2"/>
                  </a:cubicBezTo>
                  <a:cubicBezTo>
                    <a:pt x="132" y="2"/>
                    <a:pt x="132" y="2"/>
                    <a:pt x="132" y="2"/>
                  </a:cubicBezTo>
                  <a:cubicBezTo>
                    <a:pt x="133" y="2"/>
                    <a:pt x="133" y="2"/>
                    <a:pt x="134" y="2"/>
                  </a:cubicBezTo>
                  <a:cubicBezTo>
                    <a:pt x="135" y="2"/>
                    <a:pt x="135" y="2"/>
                    <a:pt x="135" y="2"/>
                  </a:cubicBezTo>
                  <a:cubicBezTo>
                    <a:pt x="136" y="2"/>
                    <a:pt x="136" y="2"/>
                    <a:pt x="136" y="1"/>
                  </a:cubicBezTo>
                  <a:cubicBezTo>
                    <a:pt x="137" y="1"/>
                    <a:pt x="138" y="1"/>
                    <a:pt x="139" y="2"/>
                  </a:cubicBezTo>
                  <a:cubicBezTo>
                    <a:pt x="139" y="2"/>
                    <a:pt x="139" y="1"/>
                    <a:pt x="140" y="1"/>
                  </a:cubicBezTo>
                  <a:cubicBezTo>
                    <a:pt x="140" y="1"/>
                    <a:pt x="142" y="1"/>
                    <a:pt x="142" y="1"/>
                  </a:cubicBezTo>
                  <a:cubicBezTo>
                    <a:pt x="142" y="1"/>
                    <a:pt x="143" y="1"/>
                    <a:pt x="143" y="0"/>
                  </a:cubicBezTo>
                  <a:cubicBezTo>
                    <a:pt x="144" y="0"/>
                    <a:pt x="144" y="0"/>
                    <a:pt x="145" y="0"/>
                  </a:cubicBezTo>
                  <a:cubicBezTo>
                    <a:pt x="146" y="0"/>
                    <a:pt x="147" y="1"/>
                    <a:pt x="147" y="1"/>
                  </a:cubicBezTo>
                  <a:cubicBezTo>
                    <a:pt x="148" y="1"/>
                    <a:pt x="148" y="1"/>
                    <a:pt x="148" y="1"/>
                  </a:cubicBezTo>
                  <a:cubicBezTo>
                    <a:pt x="148" y="1"/>
                    <a:pt x="148" y="2"/>
                    <a:pt x="149" y="2"/>
                  </a:cubicBezTo>
                  <a:cubicBezTo>
                    <a:pt x="149" y="3"/>
                    <a:pt x="149" y="2"/>
                    <a:pt x="150" y="2"/>
                  </a:cubicBezTo>
                  <a:cubicBezTo>
                    <a:pt x="151" y="2"/>
                    <a:pt x="150" y="3"/>
                    <a:pt x="150" y="3"/>
                  </a:cubicBezTo>
                  <a:cubicBezTo>
                    <a:pt x="150" y="3"/>
                    <a:pt x="151" y="3"/>
                    <a:pt x="152" y="2"/>
                  </a:cubicBezTo>
                  <a:cubicBezTo>
                    <a:pt x="153" y="2"/>
                    <a:pt x="153" y="3"/>
                    <a:pt x="153" y="3"/>
                  </a:cubicBezTo>
                  <a:cubicBezTo>
                    <a:pt x="153" y="3"/>
                    <a:pt x="154" y="3"/>
                    <a:pt x="155" y="2"/>
                  </a:cubicBezTo>
                  <a:cubicBezTo>
                    <a:pt x="157" y="2"/>
                    <a:pt x="156" y="2"/>
                    <a:pt x="157" y="2"/>
                  </a:cubicBezTo>
                  <a:cubicBezTo>
                    <a:pt x="158" y="2"/>
                    <a:pt x="160" y="2"/>
                    <a:pt x="160" y="2"/>
                  </a:cubicBezTo>
                  <a:cubicBezTo>
                    <a:pt x="160" y="2"/>
                    <a:pt x="161" y="2"/>
                    <a:pt x="162" y="2"/>
                  </a:cubicBezTo>
                  <a:cubicBezTo>
                    <a:pt x="164" y="2"/>
                    <a:pt x="163" y="2"/>
                    <a:pt x="164" y="2"/>
                  </a:cubicBezTo>
                  <a:cubicBezTo>
                    <a:pt x="165" y="2"/>
                    <a:pt x="165" y="2"/>
                    <a:pt x="165" y="2"/>
                  </a:cubicBezTo>
                  <a:cubicBezTo>
                    <a:pt x="166" y="2"/>
                    <a:pt x="166" y="2"/>
                    <a:pt x="166" y="2"/>
                  </a:cubicBezTo>
                  <a:cubicBezTo>
                    <a:pt x="169" y="2"/>
                    <a:pt x="169" y="2"/>
                    <a:pt x="169" y="2"/>
                  </a:cubicBezTo>
                  <a:cubicBezTo>
                    <a:pt x="169" y="2"/>
                    <a:pt x="170" y="2"/>
                    <a:pt x="171" y="2"/>
                  </a:cubicBezTo>
                  <a:cubicBezTo>
                    <a:pt x="172" y="2"/>
                    <a:pt x="171" y="3"/>
                    <a:pt x="172" y="3"/>
                  </a:cubicBezTo>
                  <a:cubicBezTo>
                    <a:pt x="173" y="4"/>
                    <a:pt x="173" y="4"/>
                    <a:pt x="173" y="4"/>
                  </a:cubicBezTo>
                  <a:cubicBezTo>
                    <a:pt x="173" y="4"/>
                    <a:pt x="174" y="3"/>
                    <a:pt x="175" y="3"/>
                  </a:cubicBezTo>
                  <a:cubicBezTo>
                    <a:pt x="175" y="3"/>
                    <a:pt x="175" y="2"/>
                    <a:pt x="176" y="2"/>
                  </a:cubicBezTo>
                  <a:cubicBezTo>
                    <a:pt x="177" y="2"/>
                    <a:pt x="179" y="3"/>
                    <a:pt x="179" y="3"/>
                  </a:cubicBezTo>
                  <a:cubicBezTo>
                    <a:pt x="180" y="3"/>
                    <a:pt x="181" y="3"/>
                    <a:pt x="182" y="3"/>
                  </a:cubicBezTo>
                  <a:cubicBezTo>
                    <a:pt x="184" y="3"/>
                    <a:pt x="183" y="3"/>
                    <a:pt x="184" y="3"/>
                  </a:cubicBezTo>
                  <a:cubicBezTo>
                    <a:pt x="185" y="4"/>
                    <a:pt x="185" y="3"/>
                    <a:pt x="186" y="3"/>
                  </a:cubicBezTo>
                  <a:cubicBezTo>
                    <a:pt x="187" y="3"/>
                    <a:pt x="189" y="3"/>
                    <a:pt x="189" y="3"/>
                  </a:cubicBezTo>
                  <a:cubicBezTo>
                    <a:pt x="189" y="3"/>
                    <a:pt x="189" y="3"/>
                    <a:pt x="190" y="3"/>
                  </a:cubicBezTo>
                  <a:cubicBezTo>
                    <a:pt x="191" y="3"/>
                    <a:pt x="191" y="3"/>
                    <a:pt x="192" y="4"/>
                  </a:cubicBezTo>
                  <a:cubicBezTo>
                    <a:pt x="193" y="5"/>
                    <a:pt x="193" y="4"/>
                    <a:pt x="194" y="4"/>
                  </a:cubicBezTo>
                  <a:cubicBezTo>
                    <a:pt x="196" y="4"/>
                    <a:pt x="195" y="5"/>
                    <a:pt x="196" y="5"/>
                  </a:cubicBezTo>
                  <a:cubicBezTo>
                    <a:pt x="197" y="5"/>
                    <a:pt x="197" y="5"/>
                    <a:pt x="198" y="5"/>
                  </a:cubicBezTo>
                  <a:cubicBezTo>
                    <a:pt x="199" y="5"/>
                    <a:pt x="198" y="5"/>
                    <a:pt x="199" y="5"/>
                  </a:cubicBezTo>
                  <a:cubicBezTo>
                    <a:pt x="200" y="5"/>
                    <a:pt x="200" y="4"/>
                    <a:pt x="200" y="4"/>
                  </a:cubicBezTo>
                  <a:cubicBezTo>
                    <a:pt x="200" y="4"/>
                    <a:pt x="200" y="3"/>
                    <a:pt x="201" y="3"/>
                  </a:cubicBezTo>
                  <a:cubicBezTo>
                    <a:pt x="202" y="3"/>
                    <a:pt x="201" y="4"/>
                    <a:pt x="202" y="4"/>
                  </a:cubicBezTo>
                  <a:cubicBezTo>
                    <a:pt x="202" y="4"/>
                    <a:pt x="202" y="4"/>
                    <a:pt x="203" y="5"/>
                  </a:cubicBezTo>
                  <a:cubicBezTo>
                    <a:pt x="203" y="6"/>
                    <a:pt x="204" y="5"/>
                    <a:pt x="204" y="5"/>
                  </a:cubicBezTo>
                  <a:cubicBezTo>
                    <a:pt x="204" y="4"/>
                    <a:pt x="204" y="4"/>
                    <a:pt x="204" y="4"/>
                  </a:cubicBezTo>
                  <a:cubicBezTo>
                    <a:pt x="205" y="4"/>
                    <a:pt x="205" y="4"/>
                    <a:pt x="205" y="4"/>
                  </a:cubicBezTo>
                  <a:cubicBezTo>
                    <a:pt x="205" y="4"/>
                    <a:pt x="206" y="4"/>
                    <a:pt x="206" y="4"/>
                  </a:cubicBezTo>
                  <a:cubicBezTo>
                    <a:pt x="208" y="4"/>
                    <a:pt x="208" y="4"/>
                    <a:pt x="208" y="4"/>
                  </a:cubicBezTo>
                  <a:cubicBezTo>
                    <a:pt x="208" y="4"/>
                    <a:pt x="208" y="3"/>
                    <a:pt x="209" y="3"/>
                  </a:cubicBezTo>
                  <a:cubicBezTo>
                    <a:pt x="210" y="4"/>
                    <a:pt x="210" y="4"/>
                    <a:pt x="210" y="4"/>
                  </a:cubicBezTo>
                  <a:cubicBezTo>
                    <a:pt x="212" y="5"/>
                    <a:pt x="212" y="5"/>
                    <a:pt x="212" y="5"/>
                  </a:cubicBezTo>
                  <a:cubicBezTo>
                    <a:pt x="214" y="5"/>
                    <a:pt x="214" y="5"/>
                    <a:pt x="214" y="5"/>
                  </a:cubicBezTo>
                  <a:cubicBezTo>
                    <a:pt x="214" y="5"/>
                    <a:pt x="214" y="3"/>
                    <a:pt x="215" y="3"/>
                  </a:cubicBezTo>
                  <a:cubicBezTo>
                    <a:pt x="216" y="3"/>
                    <a:pt x="216" y="3"/>
                    <a:pt x="216" y="3"/>
                  </a:cubicBezTo>
                  <a:cubicBezTo>
                    <a:pt x="216" y="3"/>
                    <a:pt x="217" y="2"/>
                    <a:pt x="218" y="3"/>
                  </a:cubicBezTo>
                  <a:cubicBezTo>
                    <a:pt x="218" y="3"/>
                    <a:pt x="218" y="3"/>
                    <a:pt x="219" y="3"/>
                  </a:cubicBezTo>
                  <a:cubicBezTo>
                    <a:pt x="220" y="2"/>
                    <a:pt x="220" y="3"/>
                    <a:pt x="220" y="3"/>
                  </a:cubicBezTo>
                  <a:cubicBezTo>
                    <a:pt x="220" y="3"/>
                    <a:pt x="221" y="3"/>
                    <a:pt x="222" y="2"/>
                  </a:cubicBezTo>
                  <a:cubicBezTo>
                    <a:pt x="223" y="2"/>
                    <a:pt x="223" y="3"/>
                    <a:pt x="223" y="3"/>
                  </a:cubicBezTo>
                  <a:cubicBezTo>
                    <a:pt x="223" y="3"/>
                    <a:pt x="223" y="3"/>
                    <a:pt x="224" y="3"/>
                  </a:cubicBezTo>
                  <a:cubicBezTo>
                    <a:pt x="225" y="2"/>
                    <a:pt x="224" y="4"/>
                    <a:pt x="224" y="4"/>
                  </a:cubicBezTo>
                  <a:cubicBezTo>
                    <a:pt x="224" y="5"/>
                    <a:pt x="225" y="6"/>
                    <a:pt x="225" y="6"/>
                  </a:cubicBezTo>
                  <a:cubicBezTo>
                    <a:pt x="225" y="7"/>
                    <a:pt x="224" y="7"/>
                    <a:pt x="224" y="7"/>
                  </a:cubicBezTo>
                  <a:cubicBezTo>
                    <a:pt x="225" y="8"/>
                    <a:pt x="225" y="8"/>
                    <a:pt x="225" y="8"/>
                  </a:cubicBezTo>
                  <a:cubicBezTo>
                    <a:pt x="225" y="9"/>
                    <a:pt x="225" y="9"/>
                    <a:pt x="225" y="9"/>
                  </a:cubicBezTo>
                  <a:cubicBezTo>
                    <a:pt x="225" y="9"/>
                    <a:pt x="224" y="10"/>
                    <a:pt x="224" y="10"/>
                  </a:cubicBezTo>
                  <a:cubicBezTo>
                    <a:pt x="224" y="11"/>
                    <a:pt x="224" y="11"/>
                    <a:pt x="224" y="12"/>
                  </a:cubicBezTo>
                  <a:cubicBezTo>
                    <a:pt x="224" y="13"/>
                    <a:pt x="224" y="13"/>
                    <a:pt x="224" y="13"/>
                  </a:cubicBezTo>
                  <a:cubicBezTo>
                    <a:pt x="224" y="14"/>
                    <a:pt x="225" y="13"/>
                    <a:pt x="223" y="14"/>
                  </a:cubicBezTo>
                  <a:cubicBezTo>
                    <a:pt x="222" y="15"/>
                    <a:pt x="222" y="15"/>
                    <a:pt x="221" y="16"/>
                  </a:cubicBezTo>
                  <a:cubicBezTo>
                    <a:pt x="221" y="16"/>
                    <a:pt x="220" y="17"/>
                    <a:pt x="220" y="17"/>
                  </a:cubicBezTo>
                  <a:cubicBezTo>
                    <a:pt x="220" y="18"/>
                    <a:pt x="220" y="18"/>
                    <a:pt x="220" y="18"/>
                  </a:cubicBezTo>
                  <a:cubicBezTo>
                    <a:pt x="220" y="18"/>
                    <a:pt x="220" y="19"/>
                    <a:pt x="220" y="19"/>
                  </a:cubicBezTo>
                  <a:cubicBezTo>
                    <a:pt x="219" y="20"/>
                    <a:pt x="219" y="20"/>
                    <a:pt x="219" y="20"/>
                  </a:cubicBezTo>
                  <a:cubicBezTo>
                    <a:pt x="219" y="21"/>
                    <a:pt x="219" y="21"/>
                    <a:pt x="219" y="21"/>
                  </a:cubicBezTo>
                  <a:cubicBezTo>
                    <a:pt x="219" y="21"/>
                    <a:pt x="218" y="21"/>
                    <a:pt x="218" y="21"/>
                  </a:cubicBezTo>
                  <a:cubicBezTo>
                    <a:pt x="218" y="21"/>
                    <a:pt x="218" y="21"/>
                    <a:pt x="218" y="22"/>
                  </a:cubicBezTo>
                  <a:cubicBezTo>
                    <a:pt x="218" y="22"/>
                    <a:pt x="219" y="23"/>
                    <a:pt x="219" y="23"/>
                  </a:cubicBezTo>
                  <a:cubicBezTo>
                    <a:pt x="219" y="24"/>
                    <a:pt x="219" y="23"/>
                    <a:pt x="219" y="24"/>
                  </a:cubicBezTo>
                  <a:cubicBezTo>
                    <a:pt x="219" y="25"/>
                    <a:pt x="219" y="25"/>
                    <a:pt x="219" y="25"/>
                  </a:cubicBezTo>
                  <a:cubicBezTo>
                    <a:pt x="219" y="26"/>
                    <a:pt x="219" y="26"/>
                    <a:pt x="219" y="26"/>
                  </a:cubicBezTo>
                  <a:cubicBezTo>
                    <a:pt x="218" y="26"/>
                    <a:pt x="218" y="27"/>
                    <a:pt x="218" y="27"/>
                  </a:cubicBezTo>
                  <a:cubicBezTo>
                    <a:pt x="218" y="27"/>
                    <a:pt x="219" y="28"/>
                    <a:pt x="218" y="28"/>
                  </a:cubicBezTo>
                  <a:cubicBezTo>
                    <a:pt x="218" y="28"/>
                    <a:pt x="218" y="27"/>
                    <a:pt x="218" y="28"/>
                  </a:cubicBezTo>
                  <a:cubicBezTo>
                    <a:pt x="217" y="28"/>
                    <a:pt x="217" y="29"/>
                    <a:pt x="218" y="29"/>
                  </a:cubicBezTo>
                  <a:cubicBezTo>
                    <a:pt x="218" y="29"/>
                    <a:pt x="218" y="29"/>
                    <a:pt x="218" y="29"/>
                  </a:cubicBezTo>
                  <a:cubicBezTo>
                    <a:pt x="217" y="30"/>
                    <a:pt x="217" y="30"/>
                    <a:pt x="217" y="31"/>
                  </a:cubicBezTo>
                  <a:cubicBezTo>
                    <a:pt x="217" y="31"/>
                    <a:pt x="217" y="32"/>
                    <a:pt x="217" y="32"/>
                  </a:cubicBezTo>
                  <a:cubicBezTo>
                    <a:pt x="217" y="32"/>
                    <a:pt x="217" y="33"/>
                    <a:pt x="217" y="34"/>
                  </a:cubicBezTo>
                  <a:cubicBezTo>
                    <a:pt x="217" y="34"/>
                    <a:pt x="217" y="34"/>
                    <a:pt x="217" y="35"/>
                  </a:cubicBezTo>
                  <a:cubicBezTo>
                    <a:pt x="217" y="35"/>
                    <a:pt x="217" y="35"/>
                    <a:pt x="217" y="36"/>
                  </a:cubicBezTo>
                  <a:cubicBezTo>
                    <a:pt x="217" y="36"/>
                    <a:pt x="216" y="36"/>
                    <a:pt x="216" y="37"/>
                  </a:cubicBezTo>
                  <a:cubicBezTo>
                    <a:pt x="217" y="37"/>
                    <a:pt x="217" y="39"/>
                    <a:pt x="218" y="39"/>
                  </a:cubicBezTo>
                  <a:cubicBezTo>
                    <a:pt x="218" y="39"/>
                    <a:pt x="219" y="38"/>
                    <a:pt x="219" y="39"/>
                  </a:cubicBezTo>
                  <a:cubicBezTo>
                    <a:pt x="219" y="39"/>
                    <a:pt x="219" y="40"/>
                    <a:pt x="219" y="40"/>
                  </a:cubicBezTo>
                  <a:cubicBezTo>
                    <a:pt x="219" y="41"/>
                    <a:pt x="218" y="41"/>
                    <a:pt x="219" y="41"/>
                  </a:cubicBezTo>
                  <a:cubicBezTo>
                    <a:pt x="220" y="42"/>
                    <a:pt x="220" y="41"/>
                    <a:pt x="220" y="42"/>
                  </a:cubicBezTo>
                  <a:cubicBezTo>
                    <a:pt x="220" y="42"/>
                    <a:pt x="220" y="43"/>
                    <a:pt x="220" y="43"/>
                  </a:cubicBezTo>
                  <a:cubicBezTo>
                    <a:pt x="221" y="43"/>
                    <a:pt x="221" y="43"/>
                    <a:pt x="221" y="44"/>
                  </a:cubicBezTo>
                  <a:cubicBezTo>
                    <a:pt x="221" y="44"/>
                    <a:pt x="220" y="44"/>
                    <a:pt x="221" y="44"/>
                  </a:cubicBezTo>
                  <a:cubicBezTo>
                    <a:pt x="221" y="45"/>
                    <a:pt x="221" y="44"/>
                    <a:pt x="221" y="45"/>
                  </a:cubicBezTo>
                  <a:cubicBezTo>
                    <a:pt x="221" y="45"/>
                    <a:pt x="222" y="46"/>
                    <a:pt x="222" y="46"/>
                  </a:cubicBezTo>
                  <a:cubicBezTo>
                    <a:pt x="222" y="46"/>
                    <a:pt x="222" y="46"/>
                    <a:pt x="222" y="47"/>
                  </a:cubicBezTo>
                  <a:cubicBezTo>
                    <a:pt x="221" y="47"/>
                    <a:pt x="221" y="47"/>
                    <a:pt x="222" y="48"/>
                  </a:cubicBezTo>
                  <a:cubicBezTo>
                    <a:pt x="222" y="48"/>
                    <a:pt x="222" y="48"/>
                    <a:pt x="222" y="49"/>
                  </a:cubicBezTo>
                  <a:cubicBezTo>
                    <a:pt x="222" y="49"/>
                    <a:pt x="221" y="50"/>
                    <a:pt x="221" y="50"/>
                  </a:cubicBezTo>
                  <a:cubicBezTo>
                    <a:pt x="220" y="51"/>
                    <a:pt x="220" y="51"/>
                    <a:pt x="220" y="51"/>
                  </a:cubicBezTo>
                  <a:cubicBezTo>
                    <a:pt x="220" y="51"/>
                    <a:pt x="219" y="51"/>
                    <a:pt x="219" y="51"/>
                  </a:cubicBezTo>
                  <a:cubicBezTo>
                    <a:pt x="219" y="52"/>
                    <a:pt x="219" y="52"/>
                    <a:pt x="219" y="53"/>
                  </a:cubicBezTo>
                  <a:cubicBezTo>
                    <a:pt x="218" y="53"/>
                    <a:pt x="218" y="53"/>
                    <a:pt x="218" y="53"/>
                  </a:cubicBezTo>
                  <a:cubicBezTo>
                    <a:pt x="217" y="53"/>
                    <a:pt x="217" y="54"/>
                    <a:pt x="218" y="54"/>
                  </a:cubicBezTo>
                  <a:cubicBezTo>
                    <a:pt x="219" y="54"/>
                    <a:pt x="219" y="53"/>
                    <a:pt x="219" y="54"/>
                  </a:cubicBezTo>
                  <a:cubicBezTo>
                    <a:pt x="219" y="54"/>
                    <a:pt x="220" y="54"/>
                    <a:pt x="220" y="54"/>
                  </a:cubicBezTo>
                  <a:cubicBezTo>
                    <a:pt x="221" y="54"/>
                    <a:pt x="220" y="54"/>
                    <a:pt x="221" y="54"/>
                  </a:cubicBezTo>
                  <a:cubicBezTo>
                    <a:pt x="222" y="54"/>
                    <a:pt x="223" y="54"/>
                    <a:pt x="224" y="54"/>
                  </a:cubicBezTo>
                  <a:cubicBezTo>
                    <a:pt x="224" y="54"/>
                    <a:pt x="225" y="53"/>
                    <a:pt x="225" y="53"/>
                  </a:cubicBezTo>
                  <a:cubicBezTo>
                    <a:pt x="225" y="53"/>
                    <a:pt x="225" y="52"/>
                    <a:pt x="226" y="52"/>
                  </a:cubicBezTo>
                  <a:cubicBezTo>
                    <a:pt x="227" y="52"/>
                    <a:pt x="227" y="52"/>
                    <a:pt x="227" y="52"/>
                  </a:cubicBezTo>
                  <a:cubicBezTo>
                    <a:pt x="228" y="52"/>
                    <a:pt x="227" y="51"/>
                    <a:pt x="228" y="51"/>
                  </a:cubicBezTo>
                  <a:cubicBezTo>
                    <a:pt x="229" y="50"/>
                    <a:pt x="230" y="50"/>
                    <a:pt x="230" y="50"/>
                  </a:cubicBezTo>
                  <a:cubicBezTo>
                    <a:pt x="230" y="51"/>
                    <a:pt x="231" y="51"/>
                    <a:pt x="231" y="51"/>
                  </a:cubicBezTo>
                  <a:cubicBezTo>
                    <a:pt x="232" y="51"/>
                    <a:pt x="232" y="50"/>
                    <a:pt x="233" y="51"/>
                  </a:cubicBezTo>
                  <a:cubicBezTo>
                    <a:pt x="233" y="51"/>
                    <a:pt x="234" y="51"/>
                    <a:pt x="234" y="51"/>
                  </a:cubicBezTo>
                  <a:cubicBezTo>
                    <a:pt x="235" y="52"/>
                    <a:pt x="235" y="51"/>
                    <a:pt x="236" y="51"/>
                  </a:cubicBezTo>
                  <a:cubicBezTo>
                    <a:pt x="236" y="51"/>
                    <a:pt x="237" y="51"/>
                    <a:pt x="237" y="51"/>
                  </a:cubicBezTo>
                  <a:cubicBezTo>
                    <a:pt x="237" y="51"/>
                    <a:pt x="237" y="51"/>
                    <a:pt x="238" y="50"/>
                  </a:cubicBezTo>
                  <a:cubicBezTo>
                    <a:pt x="238" y="50"/>
                    <a:pt x="238" y="49"/>
                    <a:pt x="239" y="49"/>
                  </a:cubicBezTo>
                  <a:cubicBezTo>
                    <a:pt x="240" y="49"/>
                    <a:pt x="241" y="49"/>
                    <a:pt x="241" y="49"/>
                  </a:cubicBezTo>
                  <a:cubicBezTo>
                    <a:pt x="241" y="48"/>
                    <a:pt x="241" y="48"/>
                    <a:pt x="242" y="48"/>
                  </a:cubicBezTo>
                  <a:cubicBezTo>
                    <a:pt x="242" y="48"/>
                    <a:pt x="243" y="48"/>
                    <a:pt x="244" y="47"/>
                  </a:cubicBezTo>
                  <a:cubicBezTo>
                    <a:pt x="244" y="47"/>
                    <a:pt x="244" y="47"/>
                    <a:pt x="245" y="47"/>
                  </a:cubicBezTo>
                  <a:cubicBezTo>
                    <a:pt x="245" y="47"/>
                    <a:pt x="245" y="47"/>
                    <a:pt x="246" y="47"/>
                  </a:cubicBezTo>
                  <a:cubicBezTo>
                    <a:pt x="246" y="47"/>
                    <a:pt x="247" y="46"/>
                    <a:pt x="247" y="47"/>
                  </a:cubicBezTo>
                  <a:cubicBezTo>
                    <a:pt x="247" y="47"/>
                    <a:pt x="247" y="47"/>
                    <a:pt x="248" y="47"/>
                  </a:cubicBezTo>
                  <a:cubicBezTo>
                    <a:pt x="248" y="47"/>
                    <a:pt x="249" y="44"/>
                    <a:pt x="249" y="44"/>
                  </a:cubicBezTo>
                  <a:cubicBezTo>
                    <a:pt x="249" y="44"/>
                    <a:pt x="251" y="44"/>
                    <a:pt x="251" y="44"/>
                  </a:cubicBezTo>
                  <a:cubicBezTo>
                    <a:pt x="252" y="44"/>
                    <a:pt x="252" y="44"/>
                    <a:pt x="253" y="44"/>
                  </a:cubicBezTo>
                  <a:cubicBezTo>
                    <a:pt x="253" y="44"/>
                    <a:pt x="254" y="43"/>
                    <a:pt x="254" y="44"/>
                  </a:cubicBezTo>
                  <a:cubicBezTo>
                    <a:pt x="255" y="44"/>
                    <a:pt x="256" y="45"/>
                    <a:pt x="256" y="45"/>
                  </a:cubicBezTo>
                  <a:cubicBezTo>
                    <a:pt x="257" y="45"/>
                    <a:pt x="257" y="44"/>
                    <a:pt x="258" y="44"/>
                  </a:cubicBezTo>
                  <a:cubicBezTo>
                    <a:pt x="258" y="44"/>
                    <a:pt x="259" y="44"/>
                    <a:pt x="259" y="44"/>
                  </a:cubicBezTo>
                  <a:cubicBezTo>
                    <a:pt x="259" y="44"/>
                    <a:pt x="261" y="45"/>
                    <a:pt x="261" y="46"/>
                  </a:cubicBezTo>
                  <a:cubicBezTo>
                    <a:pt x="261" y="46"/>
                    <a:pt x="262" y="46"/>
                    <a:pt x="262" y="46"/>
                  </a:cubicBezTo>
                  <a:cubicBezTo>
                    <a:pt x="263" y="47"/>
                    <a:pt x="264" y="46"/>
                    <a:pt x="264" y="46"/>
                  </a:cubicBezTo>
                  <a:cubicBezTo>
                    <a:pt x="265" y="46"/>
                    <a:pt x="266" y="46"/>
                    <a:pt x="266" y="46"/>
                  </a:cubicBezTo>
                  <a:cubicBezTo>
                    <a:pt x="268" y="46"/>
                    <a:pt x="268" y="46"/>
                    <a:pt x="268" y="46"/>
                  </a:cubicBezTo>
                  <a:cubicBezTo>
                    <a:pt x="268" y="46"/>
                    <a:pt x="268" y="46"/>
                    <a:pt x="269" y="47"/>
                  </a:cubicBezTo>
                  <a:cubicBezTo>
                    <a:pt x="269" y="47"/>
                    <a:pt x="269" y="47"/>
                    <a:pt x="270" y="47"/>
                  </a:cubicBezTo>
                  <a:cubicBezTo>
                    <a:pt x="270" y="48"/>
                    <a:pt x="270" y="48"/>
                    <a:pt x="270" y="48"/>
                  </a:cubicBezTo>
                  <a:cubicBezTo>
                    <a:pt x="271" y="48"/>
                    <a:pt x="271" y="48"/>
                    <a:pt x="271" y="48"/>
                  </a:cubicBezTo>
                  <a:cubicBezTo>
                    <a:pt x="272" y="48"/>
                    <a:pt x="271" y="48"/>
                    <a:pt x="272" y="49"/>
                  </a:cubicBezTo>
                  <a:cubicBezTo>
                    <a:pt x="272" y="50"/>
                    <a:pt x="272" y="50"/>
                    <a:pt x="272" y="51"/>
                  </a:cubicBezTo>
                  <a:cubicBezTo>
                    <a:pt x="273" y="51"/>
                    <a:pt x="273" y="52"/>
                    <a:pt x="273" y="53"/>
                  </a:cubicBezTo>
                  <a:cubicBezTo>
                    <a:pt x="273" y="54"/>
                    <a:pt x="273" y="54"/>
                    <a:pt x="273" y="55"/>
                  </a:cubicBezTo>
                  <a:cubicBezTo>
                    <a:pt x="273" y="56"/>
                    <a:pt x="273" y="57"/>
                    <a:pt x="273" y="58"/>
                  </a:cubicBezTo>
                  <a:cubicBezTo>
                    <a:pt x="273" y="59"/>
                    <a:pt x="273" y="59"/>
                    <a:pt x="274" y="59"/>
                  </a:cubicBezTo>
                  <a:cubicBezTo>
                    <a:pt x="274" y="59"/>
                    <a:pt x="274" y="59"/>
                    <a:pt x="274" y="60"/>
                  </a:cubicBezTo>
                  <a:cubicBezTo>
                    <a:pt x="275" y="60"/>
                    <a:pt x="276" y="60"/>
                    <a:pt x="277" y="61"/>
                  </a:cubicBezTo>
                  <a:cubicBezTo>
                    <a:pt x="277" y="61"/>
                    <a:pt x="278" y="64"/>
                    <a:pt x="278" y="64"/>
                  </a:cubicBezTo>
                  <a:cubicBezTo>
                    <a:pt x="278" y="65"/>
                    <a:pt x="279" y="66"/>
                    <a:pt x="280" y="67"/>
                  </a:cubicBezTo>
                  <a:cubicBezTo>
                    <a:pt x="280" y="67"/>
                    <a:pt x="281" y="68"/>
                    <a:pt x="281" y="68"/>
                  </a:cubicBezTo>
                  <a:cubicBezTo>
                    <a:pt x="282" y="69"/>
                    <a:pt x="283" y="69"/>
                    <a:pt x="282" y="69"/>
                  </a:cubicBezTo>
                  <a:cubicBezTo>
                    <a:pt x="282" y="70"/>
                    <a:pt x="282" y="70"/>
                    <a:pt x="281" y="71"/>
                  </a:cubicBezTo>
                  <a:cubicBezTo>
                    <a:pt x="281" y="71"/>
                    <a:pt x="280" y="71"/>
                    <a:pt x="281" y="72"/>
                  </a:cubicBezTo>
                  <a:cubicBezTo>
                    <a:pt x="281" y="73"/>
                    <a:pt x="282" y="73"/>
                    <a:pt x="282" y="74"/>
                  </a:cubicBezTo>
                  <a:cubicBezTo>
                    <a:pt x="282" y="74"/>
                    <a:pt x="281" y="75"/>
                    <a:pt x="281" y="75"/>
                  </a:cubicBezTo>
                  <a:cubicBezTo>
                    <a:pt x="280" y="76"/>
                    <a:pt x="279" y="76"/>
                    <a:pt x="279" y="76"/>
                  </a:cubicBezTo>
                  <a:cubicBezTo>
                    <a:pt x="279" y="77"/>
                    <a:pt x="278" y="77"/>
                    <a:pt x="278" y="78"/>
                  </a:cubicBezTo>
                  <a:cubicBezTo>
                    <a:pt x="278" y="78"/>
                    <a:pt x="278" y="78"/>
                    <a:pt x="277" y="79"/>
                  </a:cubicBezTo>
                  <a:cubicBezTo>
                    <a:pt x="277" y="79"/>
                    <a:pt x="276" y="78"/>
                    <a:pt x="276" y="79"/>
                  </a:cubicBezTo>
                  <a:cubicBezTo>
                    <a:pt x="276" y="80"/>
                    <a:pt x="276" y="83"/>
                    <a:pt x="276" y="83"/>
                  </a:cubicBezTo>
                  <a:cubicBezTo>
                    <a:pt x="276" y="84"/>
                    <a:pt x="276" y="84"/>
                    <a:pt x="275" y="84"/>
                  </a:cubicBezTo>
                  <a:cubicBezTo>
                    <a:pt x="275" y="84"/>
                    <a:pt x="274" y="85"/>
                    <a:pt x="273" y="85"/>
                  </a:cubicBezTo>
                  <a:cubicBezTo>
                    <a:pt x="273" y="85"/>
                    <a:pt x="272" y="85"/>
                    <a:pt x="272" y="86"/>
                  </a:cubicBezTo>
                  <a:cubicBezTo>
                    <a:pt x="272" y="87"/>
                    <a:pt x="273" y="87"/>
                    <a:pt x="272" y="87"/>
                  </a:cubicBezTo>
                  <a:cubicBezTo>
                    <a:pt x="271" y="87"/>
                    <a:pt x="271" y="87"/>
                    <a:pt x="270" y="87"/>
                  </a:cubicBezTo>
                  <a:cubicBezTo>
                    <a:pt x="269" y="88"/>
                    <a:pt x="269" y="88"/>
                    <a:pt x="268" y="88"/>
                  </a:cubicBezTo>
                  <a:cubicBezTo>
                    <a:pt x="268" y="88"/>
                    <a:pt x="267" y="87"/>
                    <a:pt x="266" y="87"/>
                  </a:cubicBezTo>
                  <a:cubicBezTo>
                    <a:pt x="266" y="87"/>
                    <a:pt x="264" y="87"/>
                    <a:pt x="264" y="87"/>
                  </a:cubicBezTo>
                  <a:cubicBezTo>
                    <a:pt x="263" y="88"/>
                    <a:pt x="263" y="87"/>
                    <a:pt x="262" y="88"/>
                  </a:cubicBezTo>
                  <a:cubicBezTo>
                    <a:pt x="262" y="89"/>
                    <a:pt x="262" y="90"/>
                    <a:pt x="262" y="90"/>
                  </a:cubicBezTo>
                  <a:cubicBezTo>
                    <a:pt x="262" y="91"/>
                    <a:pt x="263" y="91"/>
                    <a:pt x="263" y="91"/>
                  </a:cubicBezTo>
                  <a:cubicBezTo>
                    <a:pt x="263" y="92"/>
                    <a:pt x="263" y="91"/>
                    <a:pt x="262" y="93"/>
                  </a:cubicBezTo>
                  <a:cubicBezTo>
                    <a:pt x="262" y="94"/>
                    <a:pt x="260" y="94"/>
                    <a:pt x="260" y="94"/>
                  </a:cubicBezTo>
                  <a:cubicBezTo>
                    <a:pt x="259" y="95"/>
                    <a:pt x="257" y="96"/>
                    <a:pt x="257" y="96"/>
                  </a:cubicBezTo>
                  <a:cubicBezTo>
                    <a:pt x="257" y="97"/>
                    <a:pt x="256" y="98"/>
                    <a:pt x="256" y="99"/>
                  </a:cubicBezTo>
                  <a:cubicBezTo>
                    <a:pt x="255" y="100"/>
                    <a:pt x="255" y="101"/>
                    <a:pt x="254" y="101"/>
                  </a:cubicBezTo>
                  <a:cubicBezTo>
                    <a:pt x="254" y="102"/>
                    <a:pt x="253" y="102"/>
                    <a:pt x="253" y="103"/>
                  </a:cubicBezTo>
                  <a:cubicBezTo>
                    <a:pt x="253" y="104"/>
                    <a:pt x="253" y="105"/>
                    <a:pt x="253" y="106"/>
                  </a:cubicBezTo>
                  <a:cubicBezTo>
                    <a:pt x="254" y="106"/>
                    <a:pt x="254" y="107"/>
                    <a:pt x="254" y="107"/>
                  </a:cubicBezTo>
                  <a:cubicBezTo>
                    <a:pt x="254" y="108"/>
                    <a:pt x="255" y="108"/>
                    <a:pt x="255" y="109"/>
                  </a:cubicBezTo>
                  <a:cubicBezTo>
                    <a:pt x="255" y="110"/>
                    <a:pt x="254" y="111"/>
                    <a:pt x="255" y="111"/>
                  </a:cubicBezTo>
                  <a:cubicBezTo>
                    <a:pt x="255" y="112"/>
                    <a:pt x="256" y="112"/>
                    <a:pt x="256" y="112"/>
                  </a:cubicBezTo>
                  <a:cubicBezTo>
                    <a:pt x="256" y="112"/>
                    <a:pt x="257" y="112"/>
                    <a:pt x="256" y="113"/>
                  </a:cubicBezTo>
                  <a:cubicBezTo>
                    <a:pt x="256" y="113"/>
                    <a:pt x="256" y="114"/>
                    <a:pt x="255" y="114"/>
                  </a:cubicBezTo>
                  <a:cubicBezTo>
                    <a:pt x="255" y="115"/>
                    <a:pt x="255" y="115"/>
                    <a:pt x="255" y="115"/>
                  </a:cubicBezTo>
                  <a:cubicBezTo>
                    <a:pt x="255" y="116"/>
                    <a:pt x="256" y="117"/>
                    <a:pt x="255" y="117"/>
                  </a:cubicBezTo>
                  <a:cubicBezTo>
                    <a:pt x="255" y="118"/>
                    <a:pt x="253" y="120"/>
                    <a:pt x="252" y="120"/>
                  </a:cubicBezTo>
                  <a:cubicBezTo>
                    <a:pt x="252" y="121"/>
                    <a:pt x="251" y="121"/>
                    <a:pt x="251" y="122"/>
                  </a:cubicBezTo>
                  <a:cubicBezTo>
                    <a:pt x="251" y="124"/>
                    <a:pt x="251" y="124"/>
                    <a:pt x="252" y="125"/>
                  </a:cubicBezTo>
                  <a:cubicBezTo>
                    <a:pt x="252" y="125"/>
                    <a:pt x="253" y="125"/>
                    <a:pt x="253" y="126"/>
                  </a:cubicBezTo>
                  <a:cubicBezTo>
                    <a:pt x="253" y="127"/>
                    <a:pt x="253" y="128"/>
                    <a:pt x="254" y="127"/>
                  </a:cubicBezTo>
                  <a:cubicBezTo>
                    <a:pt x="255" y="127"/>
                    <a:pt x="255" y="126"/>
                    <a:pt x="255" y="126"/>
                  </a:cubicBezTo>
                  <a:cubicBezTo>
                    <a:pt x="256" y="126"/>
                    <a:pt x="256" y="126"/>
                    <a:pt x="257" y="126"/>
                  </a:cubicBezTo>
                  <a:cubicBezTo>
                    <a:pt x="258" y="126"/>
                    <a:pt x="258" y="125"/>
                    <a:pt x="258" y="126"/>
                  </a:cubicBezTo>
                  <a:cubicBezTo>
                    <a:pt x="258" y="126"/>
                    <a:pt x="258" y="127"/>
                    <a:pt x="259" y="126"/>
                  </a:cubicBezTo>
                  <a:cubicBezTo>
                    <a:pt x="260" y="126"/>
                    <a:pt x="260" y="126"/>
                    <a:pt x="260" y="126"/>
                  </a:cubicBezTo>
                  <a:cubicBezTo>
                    <a:pt x="260" y="127"/>
                    <a:pt x="261" y="127"/>
                    <a:pt x="261" y="127"/>
                  </a:cubicBezTo>
                  <a:cubicBezTo>
                    <a:pt x="261" y="127"/>
                    <a:pt x="261" y="126"/>
                    <a:pt x="262" y="126"/>
                  </a:cubicBezTo>
                  <a:cubicBezTo>
                    <a:pt x="262" y="126"/>
                    <a:pt x="264" y="127"/>
                    <a:pt x="264" y="127"/>
                  </a:cubicBezTo>
                  <a:cubicBezTo>
                    <a:pt x="264" y="127"/>
                    <a:pt x="265" y="128"/>
                    <a:pt x="265" y="128"/>
                  </a:cubicBezTo>
                  <a:cubicBezTo>
                    <a:pt x="265" y="128"/>
                    <a:pt x="266" y="129"/>
                    <a:pt x="266" y="130"/>
                  </a:cubicBezTo>
                  <a:cubicBezTo>
                    <a:pt x="266" y="130"/>
                    <a:pt x="267" y="133"/>
                    <a:pt x="267" y="133"/>
                  </a:cubicBezTo>
                  <a:cubicBezTo>
                    <a:pt x="267" y="134"/>
                    <a:pt x="267" y="135"/>
                    <a:pt x="267" y="135"/>
                  </a:cubicBezTo>
                  <a:cubicBezTo>
                    <a:pt x="267" y="136"/>
                    <a:pt x="268" y="136"/>
                    <a:pt x="268" y="136"/>
                  </a:cubicBezTo>
                  <a:cubicBezTo>
                    <a:pt x="268" y="136"/>
                    <a:pt x="269" y="135"/>
                    <a:pt x="269" y="135"/>
                  </a:cubicBezTo>
                  <a:cubicBezTo>
                    <a:pt x="269" y="135"/>
                    <a:pt x="270" y="136"/>
                    <a:pt x="271" y="136"/>
                  </a:cubicBezTo>
                  <a:cubicBezTo>
                    <a:pt x="272" y="136"/>
                    <a:pt x="272" y="136"/>
                    <a:pt x="273" y="136"/>
                  </a:cubicBezTo>
                  <a:cubicBezTo>
                    <a:pt x="273" y="135"/>
                    <a:pt x="274" y="135"/>
                    <a:pt x="274" y="135"/>
                  </a:cubicBezTo>
                  <a:cubicBezTo>
                    <a:pt x="277" y="137"/>
                    <a:pt x="277" y="137"/>
                    <a:pt x="277" y="137"/>
                  </a:cubicBezTo>
                  <a:cubicBezTo>
                    <a:pt x="277" y="137"/>
                    <a:pt x="278" y="137"/>
                    <a:pt x="279" y="137"/>
                  </a:cubicBezTo>
                  <a:cubicBezTo>
                    <a:pt x="279" y="138"/>
                    <a:pt x="280" y="138"/>
                    <a:pt x="280" y="138"/>
                  </a:cubicBezTo>
                  <a:cubicBezTo>
                    <a:pt x="280" y="139"/>
                    <a:pt x="279" y="139"/>
                    <a:pt x="280" y="139"/>
                  </a:cubicBezTo>
                  <a:cubicBezTo>
                    <a:pt x="280" y="139"/>
                    <a:pt x="281" y="139"/>
                    <a:pt x="281" y="140"/>
                  </a:cubicBezTo>
                  <a:cubicBezTo>
                    <a:pt x="282" y="140"/>
                    <a:pt x="282" y="141"/>
                    <a:pt x="283" y="142"/>
                  </a:cubicBezTo>
                  <a:cubicBezTo>
                    <a:pt x="284" y="143"/>
                    <a:pt x="284" y="143"/>
                    <a:pt x="284" y="143"/>
                  </a:cubicBezTo>
                  <a:cubicBezTo>
                    <a:pt x="284" y="144"/>
                    <a:pt x="284" y="144"/>
                    <a:pt x="284" y="145"/>
                  </a:cubicBezTo>
                  <a:cubicBezTo>
                    <a:pt x="284" y="146"/>
                    <a:pt x="284" y="146"/>
                    <a:pt x="284" y="147"/>
                  </a:cubicBezTo>
                  <a:cubicBezTo>
                    <a:pt x="283" y="148"/>
                    <a:pt x="283" y="148"/>
                    <a:pt x="282" y="149"/>
                  </a:cubicBezTo>
                  <a:cubicBezTo>
                    <a:pt x="282" y="149"/>
                    <a:pt x="281" y="151"/>
                    <a:pt x="281" y="151"/>
                  </a:cubicBezTo>
                  <a:cubicBezTo>
                    <a:pt x="281" y="152"/>
                    <a:pt x="282" y="154"/>
                    <a:pt x="282" y="154"/>
                  </a:cubicBezTo>
                  <a:cubicBezTo>
                    <a:pt x="282" y="155"/>
                    <a:pt x="282" y="155"/>
                    <a:pt x="282" y="156"/>
                  </a:cubicBezTo>
                  <a:cubicBezTo>
                    <a:pt x="281" y="156"/>
                    <a:pt x="280" y="157"/>
                    <a:pt x="280" y="158"/>
                  </a:cubicBezTo>
                  <a:cubicBezTo>
                    <a:pt x="280" y="159"/>
                    <a:pt x="279" y="160"/>
                    <a:pt x="279" y="161"/>
                  </a:cubicBezTo>
                  <a:cubicBezTo>
                    <a:pt x="279" y="162"/>
                    <a:pt x="279" y="163"/>
                    <a:pt x="279" y="163"/>
                  </a:cubicBezTo>
                  <a:cubicBezTo>
                    <a:pt x="279" y="163"/>
                    <a:pt x="278" y="163"/>
                    <a:pt x="279" y="164"/>
                  </a:cubicBezTo>
                  <a:cubicBezTo>
                    <a:pt x="279" y="165"/>
                    <a:pt x="279" y="164"/>
                    <a:pt x="280" y="165"/>
                  </a:cubicBezTo>
                  <a:cubicBezTo>
                    <a:pt x="280" y="166"/>
                    <a:pt x="281" y="166"/>
                    <a:pt x="280" y="167"/>
                  </a:cubicBezTo>
                  <a:cubicBezTo>
                    <a:pt x="280" y="167"/>
                    <a:pt x="280" y="167"/>
                    <a:pt x="280" y="168"/>
                  </a:cubicBezTo>
                  <a:cubicBezTo>
                    <a:pt x="281" y="169"/>
                    <a:pt x="281" y="168"/>
                    <a:pt x="281" y="169"/>
                  </a:cubicBezTo>
                  <a:cubicBezTo>
                    <a:pt x="281" y="170"/>
                    <a:pt x="281" y="170"/>
                    <a:pt x="281" y="171"/>
                  </a:cubicBezTo>
                  <a:cubicBezTo>
                    <a:pt x="281" y="172"/>
                    <a:pt x="282" y="172"/>
                    <a:pt x="282" y="172"/>
                  </a:cubicBezTo>
                  <a:cubicBezTo>
                    <a:pt x="282" y="173"/>
                    <a:pt x="282" y="173"/>
                    <a:pt x="282" y="173"/>
                  </a:cubicBezTo>
                  <a:cubicBezTo>
                    <a:pt x="282" y="174"/>
                    <a:pt x="282" y="175"/>
                    <a:pt x="282" y="176"/>
                  </a:cubicBezTo>
                  <a:cubicBezTo>
                    <a:pt x="282" y="176"/>
                    <a:pt x="282" y="177"/>
                    <a:pt x="281" y="177"/>
                  </a:cubicBezTo>
                  <a:cubicBezTo>
                    <a:pt x="281" y="177"/>
                    <a:pt x="281" y="178"/>
                    <a:pt x="281" y="178"/>
                  </a:cubicBezTo>
                  <a:cubicBezTo>
                    <a:pt x="280" y="179"/>
                    <a:pt x="281" y="180"/>
                    <a:pt x="281" y="180"/>
                  </a:cubicBezTo>
                  <a:cubicBezTo>
                    <a:pt x="282" y="180"/>
                    <a:pt x="282" y="180"/>
                    <a:pt x="282" y="181"/>
                  </a:cubicBezTo>
                  <a:cubicBezTo>
                    <a:pt x="283" y="181"/>
                    <a:pt x="283" y="182"/>
                    <a:pt x="283" y="182"/>
                  </a:cubicBezTo>
                  <a:cubicBezTo>
                    <a:pt x="283" y="182"/>
                    <a:pt x="283" y="184"/>
                    <a:pt x="283" y="184"/>
                  </a:cubicBezTo>
                  <a:cubicBezTo>
                    <a:pt x="282" y="184"/>
                    <a:pt x="282" y="184"/>
                    <a:pt x="282" y="184"/>
                  </a:cubicBezTo>
                  <a:cubicBezTo>
                    <a:pt x="282" y="185"/>
                    <a:pt x="281" y="185"/>
                    <a:pt x="281" y="185"/>
                  </a:cubicBezTo>
                  <a:cubicBezTo>
                    <a:pt x="281" y="186"/>
                    <a:pt x="281" y="186"/>
                    <a:pt x="281" y="186"/>
                  </a:cubicBezTo>
                  <a:cubicBezTo>
                    <a:pt x="281" y="187"/>
                    <a:pt x="281" y="187"/>
                    <a:pt x="281" y="187"/>
                  </a:cubicBezTo>
                  <a:cubicBezTo>
                    <a:pt x="282" y="187"/>
                    <a:pt x="282" y="188"/>
                    <a:pt x="282" y="188"/>
                  </a:cubicBezTo>
                  <a:cubicBezTo>
                    <a:pt x="282" y="189"/>
                    <a:pt x="283" y="189"/>
                    <a:pt x="282" y="189"/>
                  </a:cubicBezTo>
                  <a:cubicBezTo>
                    <a:pt x="282" y="189"/>
                    <a:pt x="281" y="190"/>
                    <a:pt x="281" y="190"/>
                  </a:cubicBezTo>
                  <a:cubicBezTo>
                    <a:pt x="280" y="190"/>
                    <a:pt x="280" y="190"/>
                    <a:pt x="280" y="191"/>
                  </a:cubicBezTo>
                  <a:cubicBezTo>
                    <a:pt x="279" y="191"/>
                    <a:pt x="280" y="192"/>
                    <a:pt x="279" y="192"/>
                  </a:cubicBezTo>
                  <a:cubicBezTo>
                    <a:pt x="278" y="192"/>
                    <a:pt x="278" y="192"/>
                    <a:pt x="278" y="193"/>
                  </a:cubicBezTo>
                  <a:cubicBezTo>
                    <a:pt x="278" y="193"/>
                    <a:pt x="279" y="194"/>
                    <a:pt x="279" y="194"/>
                  </a:cubicBezTo>
                  <a:cubicBezTo>
                    <a:pt x="279" y="194"/>
                    <a:pt x="279" y="195"/>
                    <a:pt x="279" y="195"/>
                  </a:cubicBezTo>
                  <a:cubicBezTo>
                    <a:pt x="279" y="195"/>
                    <a:pt x="279" y="195"/>
                    <a:pt x="280" y="195"/>
                  </a:cubicBezTo>
                  <a:cubicBezTo>
                    <a:pt x="280" y="195"/>
                    <a:pt x="281" y="195"/>
                    <a:pt x="281" y="196"/>
                  </a:cubicBezTo>
                  <a:cubicBezTo>
                    <a:pt x="281" y="196"/>
                    <a:pt x="282" y="197"/>
                    <a:pt x="281" y="197"/>
                  </a:cubicBezTo>
                  <a:cubicBezTo>
                    <a:pt x="281" y="197"/>
                    <a:pt x="281" y="197"/>
                    <a:pt x="280" y="198"/>
                  </a:cubicBezTo>
                  <a:cubicBezTo>
                    <a:pt x="280" y="199"/>
                    <a:pt x="279" y="199"/>
                    <a:pt x="279" y="199"/>
                  </a:cubicBezTo>
                  <a:cubicBezTo>
                    <a:pt x="279" y="200"/>
                    <a:pt x="279" y="200"/>
                    <a:pt x="280" y="201"/>
                  </a:cubicBezTo>
                  <a:cubicBezTo>
                    <a:pt x="280" y="202"/>
                    <a:pt x="280" y="201"/>
                    <a:pt x="280" y="202"/>
                  </a:cubicBezTo>
                  <a:cubicBezTo>
                    <a:pt x="279" y="203"/>
                    <a:pt x="279" y="203"/>
                    <a:pt x="279" y="204"/>
                  </a:cubicBezTo>
                  <a:cubicBezTo>
                    <a:pt x="279" y="205"/>
                    <a:pt x="280" y="205"/>
                    <a:pt x="280" y="206"/>
                  </a:cubicBezTo>
                  <a:cubicBezTo>
                    <a:pt x="279" y="207"/>
                    <a:pt x="279" y="207"/>
                    <a:pt x="278" y="207"/>
                  </a:cubicBezTo>
                  <a:cubicBezTo>
                    <a:pt x="278" y="208"/>
                    <a:pt x="277" y="208"/>
                    <a:pt x="277" y="208"/>
                  </a:cubicBezTo>
                  <a:cubicBezTo>
                    <a:pt x="276" y="209"/>
                    <a:pt x="275" y="209"/>
                    <a:pt x="275" y="209"/>
                  </a:cubicBezTo>
                  <a:cubicBezTo>
                    <a:pt x="275" y="209"/>
                    <a:pt x="274" y="208"/>
                    <a:pt x="274" y="209"/>
                  </a:cubicBezTo>
                  <a:cubicBezTo>
                    <a:pt x="274" y="209"/>
                    <a:pt x="274" y="209"/>
                    <a:pt x="273" y="210"/>
                  </a:cubicBezTo>
                  <a:cubicBezTo>
                    <a:pt x="272" y="210"/>
                    <a:pt x="271" y="210"/>
                    <a:pt x="271" y="210"/>
                  </a:cubicBezTo>
                  <a:cubicBezTo>
                    <a:pt x="271" y="210"/>
                    <a:pt x="271" y="211"/>
                    <a:pt x="271" y="211"/>
                  </a:cubicBezTo>
                  <a:cubicBezTo>
                    <a:pt x="271" y="212"/>
                    <a:pt x="271" y="212"/>
                    <a:pt x="271" y="213"/>
                  </a:cubicBezTo>
                  <a:cubicBezTo>
                    <a:pt x="271" y="213"/>
                    <a:pt x="272" y="213"/>
                    <a:pt x="272" y="214"/>
                  </a:cubicBezTo>
                  <a:cubicBezTo>
                    <a:pt x="272" y="214"/>
                    <a:pt x="272" y="218"/>
                    <a:pt x="271" y="218"/>
                  </a:cubicBezTo>
                  <a:cubicBezTo>
                    <a:pt x="271" y="218"/>
                    <a:pt x="271" y="219"/>
                    <a:pt x="270" y="219"/>
                  </a:cubicBezTo>
                  <a:cubicBezTo>
                    <a:pt x="270" y="219"/>
                    <a:pt x="269" y="220"/>
                    <a:pt x="269" y="220"/>
                  </a:cubicBezTo>
                  <a:cubicBezTo>
                    <a:pt x="270" y="221"/>
                    <a:pt x="270" y="221"/>
                    <a:pt x="270" y="221"/>
                  </a:cubicBezTo>
                  <a:cubicBezTo>
                    <a:pt x="269" y="221"/>
                    <a:pt x="269" y="222"/>
                    <a:pt x="269" y="222"/>
                  </a:cubicBezTo>
                  <a:cubicBezTo>
                    <a:pt x="268" y="222"/>
                    <a:pt x="267" y="222"/>
                    <a:pt x="267" y="223"/>
                  </a:cubicBezTo>
                  <a:cubicBezTo>
                    <a:pt x="267" y="223"/>
                    <a:pt x="267" y="223"/>
                    <a:pt x="267" y="224"/>
                  </a:cubicBezTo>
                  <a:cubicBezTo>
                    <a:pt x="267" y="224"/>
                    <a:pt x="268" y="225"/>
                    <a:pt x="268" y="225"/>
                  </a:cubicBezTo>
                  <a:cubicBezTo>
                    <a:pt x="268" y="225"/>
                    <a:pt x="268" y="225"/>
                    <a:pt x="268" y="225"/>
                  </a:cubicBezTo>
                  <a:cubicBezTo>
                    <a:pt x="269" y="226"/>
                    <a:pt x="269" y="225"/>
                    <a:pt x="269" y="226"/>
                  </a:cubicBezTo>
                  <a:cubicBezTo>
                    <a:pt x="270" y="226"/>
                    <a:pt x="270" y="226"/>
                    <a:pt x="270" y="227"/>
                  </a:cubicBezTo>
                  <a:cubicBezTo>
                    <a:pt x="270" y="227"/>
                    <a:pt x="270" y="227"/>
                    <a:pt x="270" y="228"/>
                  </a:cubicBezTo>
                  <a:cubicBezTo>
                    <a:pt x="271" y="228"/>
                    <a:pt x="271" y="228"/>
                    <a:pt x="271" y="228"/>
                  </a:cubicBezTo>
                  <a:cubicBezTo>
                    <a:pt x="271" y="228"/>
                    <a:pt x="271" y="229"/>
                    <a:pt x="270" y="229"/>
                  </a:cubicBezTo>
                  <a:cubicBezTo>
                    <a:pt x="270" y="229"/>
                    <a:pt x="269" y="229"/>
                    <a:pt x="268" y="229"/>
                  </a:cubicBezTo>
                  <a:cubicBezTo>
                    <a:pt x="268" y="230"/>
                    <a:pt x="267" y="230"/>
                    <a:pt x="267" y="230"/>
                  </a:cubicBezTo>
                  <a:cubicBezTo>
                    <a:pt x="267" y="231"/>
                    <a:pt x="267" y="231"/>
                    <a:pt x="266" y="231"/>
                  </a:cubicBezTo>
                  <a:cubicBezTo>
                    <a:pt x="266" y="231"/>
                    <a:pt x="266" y="232"/>
                    <a:pt x="266" y="232"/>
                  </a:cubicBezTo>
                  <a:cubicBezTo>
                    <a:pt x="266" y="233"/>
                    <a:pt x="266" y="233"/>
                    <a:pt x="266" y="233"/>
                  </a:cubicBezTo>
                  <a:cubicBezTo>
                    <a:pt x="265" y="234"/>
                    <a:pt x="265" y="234"/>
                    <a:pt x="265" y="234"/>
                  </a:cubicBezTo>
                  <a:cubicBezTo>
                    <a:pt x="264" y="235"/>
                    <a:pt x="264" y="235"/>
                    <a:pt x="264" y="235"/>
                  </a:cubicBezTo>
                  <a:cubicBezTo>
                    <a:pt x="264" y="236"/>
                    <a:pt x="264" y="236"/>
                    <a:pt x="263" y="236"/>
                  </a:cubicBezTo>
                  <a:cubicBezTo>
                    <a:pt x="262" y="235"/>
                    <a:pt x="262" y="235"/>
                    <a:pt x="261" y="235"/>
                  </a:cubicBezTo>
                  <a:cubicBezTo>
                    <a:pt x="261" y="236"/>
                    <a:pt x="261" y="235"/>
                    <a:pt x="260" y="236"/>
                  </a:cubicBezTo>
                  <a:cubicBezTo>
                    <a:pt x="259" y="236"/>
                    <a:pt x="259" y="237"/>
                    <a:pt x="259" y="236"/>
                  </a:cubicBezTo>
                  <a:cubicBezTo>
                    <a:pt x="259" y="235"/>
                    <a:pt x="259" y="234"/>
                    <a:pt x="258" y="235"/>
                  </a:cubicBezTo>
                  <a:cubicBezTo>
                    <a:pt x="258" y="235"/>
                    <a:pt x="256" y="235"/>
                    <a:pt x="256" y="235"/>
                  </a:cubicBezTo>
                  <a:cubicBezTo>
                    <a:pt x="255" y="236"/>
                    <a:pt x="255" y="236"/>
                    <a:pt x="255" y="236"/>
                  </a:cubicBezTo>
                  <a:cubicBezTo>
                    <a:pt x="254" y="235"/>
                    <a:pt x="253" y="235"/>
                    <a:pt x="252" y="235"/>
                  </a:cubicBezTo>
                  <a:cubicBezTo>
                    <a:pt x="252" y="235"/>
                    <a:pt x="252" y="234"/>
                    <a:pt x="252" y="234"/>
                  </a:cubicBezTo>
                  <a:cubicBezTo>
                    <a:pt x="252" y="233"/>
                    <a:pt x="253" y="232"/>
                    <a:pt x="253" y="232"/>
                  </a:cubicBezTo>
                  <a:cubicBezTo>
                    <a:pt x="253" y="232"/>
                    <a:pt x="252" y="231"/>
                    <a:pt x="253" y="231"/>
                  </a:cubicBezTo>
                  <a:cubicBezTo>
                    <a:pt x="253" y="231"/>
                    <a:pt x="254" y="231"/>
                    <a:pt x="254" y="231"/>
                  </a:cubicBezTo>
                  <a:cubicBezTo>
                    <a:pt x="254" y="231"/>
                    <a:pt x="253" y="231"/>
                    <a:pt x="254" y="230"/>
                  </a:cubicBezTo>
                  <a:cubicBezTo>
                    <a:pt x="255" y="229"/>
                    <a:pt x="256" y="230"/>
                    <a:pt x="256" y="229"/>
                  </a:cubicBezTo>
                  <a:cubicBezTo>
                    <a:pt x="256" y="229"/>
                    <a:pt x="255" y="229"/>
                    <a:pt x="254" y="228"/>
                  </a:cubicBezTo>
                  <a:cubicBezTo>
                    <a:pt x="254" y="228"/>
                    <a:pt x="253" y="228"/>
                    <a:pt x="253" y="228"/>
                  </a:cubicBezTo>
                  <a:cubicBezTo>
                    <a:pt x="253" y="227"/>
                    <a:pt x="253" y="227"/>
                    <a:pt x="253" y="227"/>
                  </a:cubicBezTo>
                  <a:cubicBezTo>
                    <a:pt x="253" y="226"/>
                    <a:pt x="253" y="226"/>
                    <a:pt x="252" y="225"/>
                  </a:cubicBezTo>
                  <a:cubicBezTo>
                    <a:pt x="252" y="225"/>
                    <a:pt x="251" y="223"/>
                    <a:pt x="251" y="223"/>
                  </a:cubicBezTo>
                  <a:cubicBezTo>
                    <a:pt x="250" y="222"/>
                    <a:pt x="250" y="222"/>
                    <a:pt x="250" y="221"/>
                  </a:cubicBezTo>
                  <a:cubicBezTo>
                    <a:pt x="250" y="221"/>
                    <a:pt x="250" y="220"/>
                    <a:pt x="249" y="220"/>
                  </a:cubicBezTo>
                  <a:cubicBezTo>
                    <a:pt x="249" y="220"/>
                    <a:pt x="249" y="219"/>
                    <a:pt x="249" y="219"/>
                  </a:cubicBezTo>
                  <a:cubicBezTo>
                    <a:pt x="250" y="219"/>
                    <a:pt x="249" y="219"/>
                    <a:pt x="249" y="218"/>
                  </a:cubicBezTo>
                  <a:cubicBezTo>
                    <a:pt x="248" y="218"/>
                    <a:pt x="248" y="217"/>
                    <a:pt x="248" y="217"/>
                  </a:cubicBezTo>
                  <a:cubicBezTo>
                    <a:pt x="247" y="216"/>
                    <a:pt x="247" y="216"/>
                    <a:pt x="247" y="216"/>
                  </a:cubicBezTo>
                  <a:cubicBezTo>
                    <a:pt x="247" y="217"/>
                    <a:pt x="247" y="218"/>
                    <a:pt x="246" y="218"/>
                  </a:cubicBezTo>
                  <a:cubicBezTo>
                    <a:pt x="246" y="219"/>
                    <a:pt x="245" y="219"/>
                    <a:pt x="245" y="219"/>
                  </a:cubicBezTo>
                  <a:cubicBezTo>
                    <a:pt x="245" y="220"/>
                    <a:pt x="246" y="220"/>
                    <a:pt x="245" y="221"/>
                  </a:cubicBezTo>
                  <a:cubicBezTo>
                    <a:pt x="245" y="221"/>
                    <a:pt x="245" y="221"/>
                    <a:pt x="245" y="222"/>
                  </a:cubicBezTo>
                  <a:cubicBezTo>
                    <a:pt x="244" y="222"/>
                    <a:pt x="244" y="222"/>
                    <a:pt x="243" y="223"/>
                  </a:cubicBezTo>
                  <a:cubicBezTo>
                    <a:pt x="243" y="224"/>
                    <a:pt x="243" y="224"/>
                    <a:pt x="242" y="224"/>
                  </a:cubicBezTo>
                  <a:cubicBezTo>
                    <a:pt x="241" y="225"/>
                    <a:pt x="241" y="224"/>
                    <a:pt x="241" y="225"/>
                  </a:cubicBezTo>
                  <a:cubicBezTo>
                    <a:pt x="240" y="226"/>
                    <a:pt x="241" y="227"/>
                    <a:pt x="240" y="227"/>
                  </a:cubicBezTo>
                  <a:cubicBezTo>
                    <a:pt x="240" y="228"/>
                    <a:pt x="239" y="228"/>
                    <a:pt x="239" y="228"/>
                  </a:cubicBezTo>
                  <a:cubicBezTo>
                    <a:pt x="238" y="228"/>
                    <a:pt x="238" y="228"/>
                    <a:pt x="238" y="229"/>
                  </a:cubicBezTo>
                  <a:cubicBezTo>
                    <a:pt x="237" y="229"/>
                    <a:pt x="237" y="229"/>
                    <a:pt x="237" y="229"/>
                  </a:cubicBezTo>
                  <a:cubicBezTo>
                    <a:pt x="237" y="230"/>
                    <a:pt x="237" y="230"/>
                    <a:pt x="236" y="230"/>
                  </a:cubicBezTo>
                  <a:cubicBezTo>
                    <a:pt x="235" y="230"/>
                    <a:pt x="235" y="231"/>
                    <a:pt x="234" y="231"/>
                  </a:cubicBezTo>
                  <a:cubicBezTo>
                    <a:pt x="234" y="231"/>
                    <a:pt x="234" y="232"/>
                    <a:pt x="234" y="232"/>
                  </a:cubicBezTo>
                  <a:cubicBezTo>
                    <a:pt x="233" y="233"/>
                    <a:pt x="233" y="233"/>
                    <a:pt x="233" y="233"/>
                  </a:cubicBezTo>
                  <a:cubicBezTo>
                    <a:pt x="233" y="233"/>
                    <a:pt x="233" y="232"/>
                    <a:pt x="232" y="232"/>
                  </a:cubicBezTo>
                  <a:cubicBezTo>
                    <a:pt x="232" y="233"/>
                    <a:pt x="232" y="233"/>
                    <a:pt x="231" y="233"/>
                  </a:cubicBezTo>
                  <a:cubicBezTo>
                    <a:pt x="231" y="233"/>
                    <a:pt x="231" y="232"/>
                    <a:pt x="231" y="232"/>
                  </a:cubicBezTo>
                  <a:cubicBezTo>
                    <a:pt x="230" y="232"/>
                    <a:pt x="230" y="232"/>
                    <a:pt x="230" y="232"/>
                  </a:cubicBezTo>
                  <a:cubicBezTo>
                    <a:pt x="230" y="233"/>
                    <a:pt x="229" y="233"/>
                    <a:pt x="229" y="233"/>
                  </a:cubicBezTo>
                  <a:cubicBezTo>
                    <a:pt x="228" y="233"/>
                    <a:pt x="228" y="232"/>
                    <a:pt x="228" y="232"/>
                  </a:cubicBezTo>
                  <a:cubicBezTo>
                    <a:pt x="228" y="232"/>
                    <a:pt x="226" y="232"/>
                    <a:pt x="226" y="232"/>
                  </a:cubicBezTo>
                  <a:cubicBezTo>
                    <a:pt x="226" y="232"/>
                    <a:pt x="224" y="231"/>
                    <a:pt x="224" y="231"/>
                  </a:cubicBezTo>
                  <a:cubicBezTo>
                    <a:pt x="224" y="231"/>
                    <a:pt x="223" y="231"/>
                    <a:pt x="223" y="231"/>
                  </a:cubicBezTo>
                  <a:cubicBezTo>
                    <a:pt x="223" y="230"/>
                    <a:pt x="223" y="230"/>
                    <a:pt x="223" y="230"/>
                  </a:cubicBezTo>
                  <a:cubicBezTo>
                    <a:pt x="222" y="230"/>
                    <a:pt x="222" y="230"/>
                    <a:pt x="221" y="230"/>
                  </a:cubicBezTo>
                  <a:cubicBezTo>
                    <a:pt x="220" y="230"/>
                    <a:pt x="220" y="229"/>
                    <a:pt x="220" y="229"/>
                  </a:cubicBezTo>
                  <a:cubicBezTo>
                    <a:pt x="220" y="229"/>
                    <a:pt x="220" y="229"/>
                    <a:pt x="219" y="229"/>
                  </a:cubicBezTo>
                  <a:cubicBezTo>
                    <a:pt x="218" y="230"/>
                    <a:pt x="218" y="230"/>
                    <a:pt x="217" y="230"/>
                  </a:cubicBezTo>
                  <a:cubicBezTo>
                    <a:pt x="217" y="230"/>
                    <a:pt x="217" y="229"/>
                    <a:pt x="216" y="229"/>
                  </a:cubicBezTo>
                  <a:cubicBezTo>
                    <a:pt x="215" y="229"/>
                    <a:pt x="215" y="229"/>
                    <a:pt x="215" y="229"/>
                  </a:cubicBezTo>
                  <a:cubicBezTo>
                    <a:pt x="215" y="229"/>
                    <a:pt x="215" y="229"/>
                    <a:pt x="214" y="229"/>
                  </a:cubicBezTo>
                  <a:cubicBezTo>
                    <a:pt x="214" y="229"/>
                    <a:pt x="214" y="228"/>
                    <a:pt x="213" y="228"/>
                  </a:cubicBezTo>
                  <a:cubicBezTo>
                    <a:pt x="213" y="228"/>
                    <a:pt x="213" y="228"/>
                    <a:pt x="212" y="228"/>
                  </a:cubicBezTo>
                  <a:cubicBezTo>
                    <a:pt x="212" y="228"/>
                    <a:pt x="212" y="228"/>
                    <a:pt x="211" y="228"/>
                  </a:cubicBezTo>
                  <a:cubicBezTo>
                    <a:pt x="211" y="229"/>
                    <a:pt x="210" y="229"/>
                    <a:pt x="210" y="229"/>
                  </a:cubicBezTo>
                  <a:cubicBezTo>
                    <a:pt x="210" y="230"/>
                    <a:pt x="209" y="230"/>
                    <a:pt x="209" y="230"/>
                  </a:cubicBezTo>
                  <a:cubicBezTo>
                    <a:pt x="209" y="230"/>
                    <a:pt x="209" y="229"/>
                    <a:pt x="210" y="229"/>
                  </a:cubicBezTo>
                  <a:cubicBezTo>
                    <a:pt x="210" y="228"/>
                    <a:pt x="210" y="228"/>
                    <a:pt x="210" y="228"/>
                  </a:cubicBezTo>
                  <a:cubicBezTo>
                    <a:pt x="210" y="228"/>
                    <a:pt x="210" y="228"/>
                    <a:pt x="210" y="227"/>
                  </a:cubicBezTo>
                  <a:cubicBezTo>
                    <a:pt x="210" y="227"/>
                    <a:pt x="210" y="226"/>
                    <a:pt x="211" y="226"/>
                  </a:cubicBezTo>
                  <a:cubicBezTo>
                    <a:pt x="211" y="226"/>
                    <a:pt x="211" y="226"/>
                    <a:pt x="211" y="225"/>
                  </a:cubicBezTo>
                  <a:cubicBezTo>
                    <a:pt x="212" y="225"/>
                    <a:pt x="212" y="225"/>
                    <a:pt x="211" y="225"/>
                  </a:cubicBezTo>
                  <a:cubicBezTo>
                    <a:pt x="211" y="225"/>
                    <a:pt x="210" y="225"/>
                    <a:pt x="210" y="225"/>
                  </a:cubicBezTo>
                  <a:cubicBezTo>
                    <a:pt x="210" y="224"/>
                    <a:pt x="210" y="224"/>
                    <a:pt x="210" y="224"/>
                  </a:cubicBezTo>
                  <a:cubicBezTo>
                    <a:pt x="210" y="223"/>
                    <a:pt x="210" y="223"/>
                    <a:pt x="209" y="223"/>
                  </a:cubicBezTo>
                  <a:cubicBezTo>
                    <a:pt x="209" y="222"/>
                    <a:pt x="209" y="222"/>
                    <a:pt x="209" y="221"/>
                  </a:cubicBezTo>
                  <a:cubicBezTo>
                    <a:pt x="209" y="221"/>
                    <a:pt x="209" y="220"/>
                    <a:pt x="208" y="221"/>
                  </a:cubicBezTo>
                  <a:cubicBezTo>
                    <a:pt x="208" y="221"/>
                    <a:pt x="208" y="221"/>
                    <a:pt x="207" y="221"/>
                  </a:cubicBezTo>
                  <a:cubicBezTo>
                    <a:pt x="207" y="221"/>
                    <a:pt x="207" y="221"/>
                    <a:pt x="207" y="221"/>
                  </a:cubicBezTo>
                  <a:cubicBezTo>
                    <a:pt x="206" y="220"/>
                    <a:pt x="206" y="219"/>
                    <a:pt x="205" y="219"/>
                  </a:cubicBezTo>
                  <a:cubicBezTo>
                    <a:pt x="205" y="219"/>
                    <a:pt x="205" y="219"/>
                    <a:pt x="205" y="218"/>
                  </a:cubicBezTo>
                  <a:cubicBezTo>
                    <a:pt x="205" y="218"/>
                    <a:pt x="206" y="218"/>
                    <a:pt x="206" y="217"/>
                  </a:cubicBezTo>
                  <a:cubicBezTo>
                    <a:pt x="205" y="217"/>
                    <a:pt x="205" y="217"/>
                    <a:pt x="205" y="216"/>
                  </a:cubicBezTo>
                  <a:cubicBezTo>
                    <a:pt x="205" y="216"/>
                    <a:pt x="204" y="216"/>
                    <a:pt x="205" y="216"/>
                  </a:cubicBezTo>
                  <a:cubicBezTo>
                    <a:pt x="205" y="215"/>
                    <a:pt x="205" y="216"/>
                    <a:pt x="205" y="215"/>
                  </a:cubicBezTo>
                  <a:cubicBezTo>
                    <a:pt x="204" y="214"/>
                    <a:pt x="204" y="214"/>
                    <a:pt x="203" y="213"/>
                  </a:cubicBezTo>
                  <a:cubicBezTo>
                    <a:pt x="203" y="213"/>
                    <a:pt x="204" y="212"/>
                    <a:pt x="203" y="212"/>
                  </a:cubicBezTo>
                  <a:cubicBezTo>
                    <a:pt x="203" y="211"/>
                    <a:pt x="202" y="211"/>
                    <a:pt x="202" y="211"/>
                  </a:cubicBezTo>
                  <a:cubicBezTo>
                    <a:pt x="202" y="210"/>
                    <a:pt x="202" y="210"/>
                    <a:pt x="202" y="209"/>
                  </a:cubicBezTo>
                  <a:cubicBezTo>
                    <a:pt x="202" y="209"/>
                    <a:pt x="202" y="209"/>
                    <a:pt x="202" y="209"/>
                  </a:cubicBezTo>
                  <a:cubicBezTo>
                    <a:pt x="201" y="208"/>
                    <a:pt x="201" y="208"/>
                    <a:pt x="201" y="208"/>
                  </a:cubicBezTo>
                  <a:cubicBezTo>
                    <a:pt x="201" y="207"/>
                    <a:pt x="201" y="207"/>
                    <a:pt x="200" y="207"/>
                  </a:cubicBezTo>
                  <a:cubicBezTo>
                    <a:pt x="199" y="207"/>
                    <a:pt x="199" y="207"/>
                    <a:pt x="198" y="207"/>
                  </a:cubicBezTo>
                  <a:cubicBezTo>
                    <a:pt x="198" y="207"/>
                    <a:pt x="198" y="207"/>
                    <a:pt x="198" y="206"/>
                  </a:cubicBezTo>
                  <a:cubicBezTo>
                    <a:pt x="197" y="206"/>
                    <a:pt x="197" y="206"/>
                    <a:pt x="196" y="205"/>
                  </a:cubicBezTo>
                  <a:cubicBezTo>
                    <a:pt x="195" y="204"/>
                    <a:pt x="195" y="204"/>
                    <a:pt x="194" y="204"/>
                  </a:cubicBezTo>
                  <a:cubicBezTo>
                    <a:pt x="194" y="203"/>
                    <a:pt x="194" y="203"/>
                    <a:pt x="193" y="203"/>
                  </a:cubicBezTo>
                  <a:cubicBezTo>
                    <a:pt x="192" y="203"/>
                    <a:pt x="192" y="203"/>
                    <a:pt x="192" y="203"/>
                  </a:cubicBezTo>
                  <a:cubicBezTo>
                    <a:pt x="191" y="204"/>
                    <a:pt x="191" y="203"/>
                    <a:pt x="191" y="203"/>
                  </a:cubicBezTo>
                  <a:cubicBezTo>
                    <a:pt x="190" y="204"/>
                    <a:pt x="189" y="204"/>
                    <a:pt x="189" y="204"/>
                  </a:cubicBezTo>
                  <a:cubicBezTo>
                    <a:pt x="188" y="204"/>
                    <a:pt x="188" y="204"/>
                    <a:pt x="188" y="205"/>
                  </a:cubicBezTo>
                  <a:cubicBezTo>
                    <a:pt x="187" y="205"/>
                    <a:pt x="187" y="205"/>
                    <a:pt x="187" y="206"/>
                  </a:cubicBezTo>
                  <a:cubicBezTo>
                    <a:pt x="187" y="206"/>
                    <a:pt x="187" y="206"/>
                    <a:pt x="187" y="207"/>
                  </a:cubicBezTo>
                  <a:cubicBezTo>
                    <a:pt x="186" y="207"/>
                    <a:pt x="186" y="207"/>
                    <a:pt x="185" y="207"/>
                  </a:cubicBezTo>
                  <a:cubicBezTo>
                    <a:pt x="185" y="208"/>
                    <a:pt x="185" y="207"/>
                    <a:pt x="184" y="207"/>
                  </a:cubicBezTo>
                  <a:cubicBezTo>
                    <a:pt x="184" y="207"/>
                    <a:pt x="183" y="206"/>
                    <a:pt x="183" y="207"/>
                  </a:cubicBezTo>
                  <a:cubicBezTo>
                    <a:pt x="183" y="207"/>
                    <a:pt x="183" y="207"/>
                    <a:pt x="183" y="208"/>
                  </a:cubicBezTo>
                  <a:cubicBezTo>
                    <a:pt x="183" y="209"/>
                    <a:pt x="183" y="209"/>
                    <a:pt x="183" y="211"/>
                  </a:cubicBezTo>
                  <a:cubicBezTo>
                    <a:pt x="183" y="212"/>
                    <a:pt x="182" y="213"/>
                    <a:pt x="183" y="214"/>
                  </a:cubicBezTo>
                  <a:cubicBezTo>
                    <a:pt x="184" y="215"/>
                    <a:pt x="185" y="216"/>
                    <a:pt x="185" y="216"/>
                  </a:cubicBezTo>
                  <a:cubicBezTo>
                    <a:pt x="185" y="217"/>
                    <a:pt x="185" y="217"/>
                    <a:pt x="185" y="218"/>
                  </a:cubicBezTo>
                  <a:cubicBezTo>
                    <a:pt x="185" y="218"/>
                    <a:pt x="186" y="218"/>
                    <a:pt x="185" y="219"/>
                  </a:cubicBezTo>
                  <a:cubicBezTo>
                    <a:pt x="185" y="220"/>
                    <a:pt x="184" y="220"/>
                    <a:pt x="184" y="221"/>
                  </a:cubicBezTo>
                  <a:cubicBezTo>
                    <a:pt x="184" y="221"/>
                    <a:pt x="185" y="222"/>
                    <a:pt x="185" y="222"/>
                  </a:cubicBezTo>
                  <a:cubicBezTo>
                    <a:pt x="185" y="222"/>
                    <a:pt x="185" y="222"/>
                    <a:pt x="185" y="223"/>
                  </a:cubicBezTo>
                  <a:cubicBezTo>
                    <a:pt x="184" y="224"/>
                    <a:pt x="184" y="224"/>
                    <a:pt x="184" y="225"/>
                  </a:cubicBezTo>
                  <a:cubicBezTo>
                    <a:pt x="183" y="226"/>
                    <a:pt x="183" y="226"/>
                    <a:pt x="183" y="227"/>
                  </a:cubicBezTo>
                  <a:cubicBezTo>
                    <a:pt x="184" y="228"/>
                    <a:pt x="185" y="228"/>
                    <a:pt x="185" y="228"/>
                  </a:cubicBezTo>
                  <a:cubicBezTo>
                    <a:pt x="185" y="229"/>
                    <a:pt x="185" y="229"/>
                    <a:pt x="186" y="229"/>
                  </a:cubicBezTo>
                  <a:cubicBezTo>
                    <a:pt x="186" y="230"/>
                    <a:pt x="186" y="231"/>
                    <a:pt x="186" y="231"/>
                  </a:cubicBezTo>
                  <a:cubicBezTo>
                    <a:pt x="186" y="232"/>
                    <a:pt x="186" y="232"/>
                    <a:pt x="186" y="232"/>
                  </a:cubicBezTo>
                  <a:cubicBezTo>
                    <a:pt x="163" y="232"/>
                    <a:pt x="163" y="232"/>
                    <a:pt x="163" y="232"/>
                  </a:cubicBezTo>
                  <a:cubicBezTo>
                    <a:pt x="163" y="232"/>
                    <a:pt x="163" y="231"/>
                    <a:pt x="162" y="231"/>
                  </a:cubicBezTo>
                  <a:cubicBezTo>
                    <a:pt x="162" y="230"/>
                    <a:pt x="162" y="230"/>
                    <a:pt x="161" y="229"/>
                  </a:cubicBezTo>
                  <a:cubicBezTo>
                    <a:pt x="161" y="229"/>
                    <a:pt x="159" y="227"/>
                    <a:pt x="159" y="227"/>
                  </a:cubicBezTo>
                  <a:cubicBezTo>
                    <a:pt x="158" y="228"/>
                    <a:pt x="158" y="228"/>
                    <a:pt x="157" y="228"/>
                  </a:cubicBezTo>
                  <a:cubicBezTo>
                    <a:pt x="157" y="229"/>
                    <a:pt x="158" y="229"/>
                    <a:pt x="157" y="229"/>
                  </a:cubicBezTo>
                  <a:cubicBezTo>
                    <a:pt x="155" y="229"/>
                    <a:pt x="155" y="229"/>
                    <a:pt x="154" y="229"/>
                  </a:cubicBezTo>
                  <a:cubicBezTo>
                    <a:pt x="152" y="230"/>
                    <a:pt x="152" y="230"/>
                    <a:pt x="152" y="230"/>
                  </a:cubicBezTo>
                  <a:cubicBezTo>
                    <a:pt x="151" y="230"/>
                    <a:pt x="151" y="230"/>
                    <a:pt x="151" y="230"/>
                  </a:cubicBezTo>
                  <a:cubicBezTo>
                    <a:pt x="150" y="230"/>
                    <a:pt x="150" y="230"/>
                    <a:pt x="149" y="231"/>
                  </a:cubicBezTo>
                  <a:cubicBezTo>
                    <a:pt x="149" y="232"/>
                    <a:pt x="149" y="233"/>
                    <a:pt x="149" y="233"/>
                  </a:cubicBezTo>
                  <a:cubicBezTo>
                    <a:pt x="148" y="232"/>
                    <a:pt x="148" y="232"/>
                    <a:pt x="148" y="231"/>
                  </a:cubicBezTo>
                  <a:cubicBezTo>
                    <a:pt x="148" y="231"/>
                    <a:pt x="148" y="231"/>
                    <a:pt x="147" y="231"/>
                  </a:cubicBezTo>
                  <a:cubicBezTo>
                    <a:pt x="146" y="231"/>
                    <a:pt x="146" y="231"/>
                    <a:pt x="146" y="230"/>
                  </a:cubicBezTo>
                  <a:cubicBezTo>
                    <a:pt x="146" y="229"/>
                    <a:pt x="146" y="229"/>
                    <a:pt x="146" y="229"/>
                  </a:cubicBezTo>
                  <a:cubicBezTo>
                    <a:pt x="145" y="229"/>
                    <a:pt x="145" y="229"/>
                    <a:pt x="145" y="229"/>
                  </a:cubicBezTo>
                  <a:cubicBezTo>
                    <a:pt x="144" y="228"/>
                    <a:pt x="144" y="228"/>
                    <a:pt x="143" y="228"/>
                  </a:cubicBezTo>
                  <a:cubicBezTo>
                    <a:pt x="143" y="228"/>
                    <a:pt x="143" y="227"/>
                    <a:pt x="142" y="228"/>
                  </a:cubicBezTo>
                  <a:cubicBezTo>
                    <a:pt x="140" y="228"/>
                    <a:pt x="139" y="228"/>
                    <a:pt x="140" y="229"/>
                  </a:cubicBezTo>
                  <a:cubicBezTo>
                    <a:pt x="141" y="230"/>
                    <a:pt x="140" y="230"/>
                    <a:pt x="141" y="231"/>
                  </a:cubicBezTo>
                  <a:cubicBezTo>
                    <a:pt x="141" y="232"/>
                    <a:pt x="141" y="232"/>
                    <a:pt x="141" y="233"/>
                  </a:cubicBezTo>
                  <a:cubicBezTo>
                    <a:pt x="141" y="234"/>
                    <a:pt x="141" y="235"/>
                    <a:pt x="141" y="236"/>
                  </a:cubicBezTo>
                  <a:cubicBezTo>
                    <a:pt x="141" y="237"/>
                    <a:pt x="141" y="236"/>
                    <a:pt x="142" y="237"/>
                  </a:cubicBezTo>
                  <a:cubicBezTo>
                    <a:pt x="142" y="238"/>
                    <a:pt x="144" y="240"/>
                    <a:pt x="144" y="241"/>
                  </a:cubicBezTo>
                  <a:cubicBezTo>
                    <a:pt x="143" y="242"/>
                    <a:pt x="144" y="242"/>
                    <a:pt x="143" y="243"/>
                  </a:cubicBezTo>
                  <a:cubicBezTo>
                    <a:pt x="143" y="245"/>
                    <a:pt x="143" y="245"/>
                    <a:pt x="142" y="246"/>
                  </a:cubicBezTo>
                  <a:cubicBezTo>
                    <a:pt x="142" y="247"/>
                    <a:pt x="141" y="247"/>
                    <a:pt x="141" y="248"/>
                  </a:cubicBezTo>
                  <a:cubicBezTo>
                    <a:pt x="140" y="249"/>
                    <a:pt x="140" y="249"/>
                    <a:pt x="139" y="250"/>
                  </a:cubicBezTo>
                  <a:cubicBezTo>
                    <a:pt x="139" y="251"/>
                    <a:pt x="138" y="251"/>
                    <a:pt x="139" y="252"/>
                  </a:cubicBezTo>
                  <a:cubicBezTo>
                    <a:pt x="139" y="253"/>
                    <a:pt x="139" y="254"/>
                    <a:pt x="139" y="254"/>
                  </a:cubicBezTo>
                  <a:cubicBezTo>
                    <a:pt x="140" y="254"/>
                    <a:pt x="140" y="254"/>
                    <a:pt x="141" y="254"/>
                  </a:cubicBezTo>
                  <a:cubicBezTo>
                    <a:pt x="141" y="253"/>
                    <a:pt x="142" y="252"/>
                    <a:pt x="142" y="252"/>
                  </a:cubicBezTo>
                  <a:cubicBezTo>
                    <a:pt x="143" y="251"/>
                    <a:pt x="143" y="251"/>
                    <a:pt x="143" y="251"/>
                  </a:cubicBezTo>
                  <a:cubicBezTo>
                    <a:pt x="143" y="251"/>
                    <a:pt x="144" y="252"/>
                    <a:pt x="144" y="252"/>
                  </a:cubicBezTo>
                  <a:cubicBezTo>
                    <a:pt x="144" y="253"/>
                    <a:pt x="146" y="256"/>
                    <a:pt x="146" y="256"/>
                  </a:cubicBezTo>
                  <a:cubicBezTo>
                    <a:pt x="147" y="256"/>
                    <a:pt x="148" y="258"/>
                    <a:pt x="149" y="259"/>
                  </a:cubicBezTo>
                  <a:cubicBezTo>
                    <a:pt x="150" y="260"/>
                    <a:pt x="150" y="262"/>
                    <a:pt x="151" y="262"/>
                  </a:cubicBezTo>
                  <a:cubicBezTo>
                    <a:pt x="152" y="262"/>
                    <a:pt x="153" y="261"/>
                    <a:pt x="153" y="262"/>
                  </a:cubicBezTo>
                  <a:cubicBezTo>
                    <a:pt x="153" y="263"/>
                    <a:pt x="152" y="263"/>
                    <a:pt x="152" y="264"/>
                  </a:cubicBezTo>
                  <a:cubicBezTo>
                    <a:pt x="151" y="264"/>
                    <a:pt x="151" y="264"/>
                    <a:pt x="151" y="265"/>
                  </a:cubicBezTo>
                  <a:cubicBezTo>
                    <a:pt x="151" y="265"/>
                    <a:pt x="150" y="266"/>
                    <a:pt x="150" y="267"/>
                  </a:cubicBezTo>
                  <a:cubicBezTo>
                    <a:pt x="149" y="267"/>
                    <a:pt x="149" y="268"/>
                    <a:pt x="148" y="267"/>
                  </a:cubicBezTo>
                  <a:cubicBezTo>
                    <a:pt x="148" y="266"/>
                    <a:pt x="148" y="266"/>
                    <a:pt x="147" y="266"/>
                  </a:cubicBezTo>
                  <a:cubicBezTo>
                    <a:pt x="147" y="267"/>
                    <a:pt x="147" y="268"/>
                    <a:pt x="147" y="268"/>
                  </a:cubicBezTo>
                  <a:cubicBezTo>
                    <a:pt x="147" y="269"/>
                    <a:pt x="147" y="268"/>
                    <a:pt x="147" y="269"/>
                  </a:cubicBezTo>
                  <a:cubicBezTo>
                    <a:pt x="147" y="269"/>
                    <a:pt x="149" y="270"/>
                    <a:pt x="149" y="270"/>
                  </a:cubicBezTo>
                  <a:cubicBezTo>
                    <a:pt x="149" y="270"/>
                    <a:pt x="151" y="271"/>
                    <a:pt x="152" y="272"/>
                  </a:cubicBezTo>
                  <a:cubicBezTo>
                    <a:pt x="153" y="272"/>
                    <a:pt x="153" y="273"/>
                    <a:pt x="153" y="273"/>
                  </a:cubicBezTo>
                  <a:cubicBezTo>
                    <a:pt x="154" y="273"/>
                    <a:pt x="154" y="273"/>
                    <a:pt x="154" y="274"/>
                  </a:cubicBezTo>
                  <a:cubicBezTo>
                    <a:pt x="155" y="274"/>
                    <a:pt x="158" y="275"/>
                    <a:pt x="158" y="275"/>
                  </a:cubicBezTo>
                  <a:cubicBezTo>
                    <a:pt x="160" y="276"/>
                    <a:pt x="160" y="276"/>
                    <a:pt x="160" y="276"/>
                  </a:cubicBezTo>
                  <a:cubicBezTo>
                    <a:pt x="160" y="276"/>
                    <a:pt x="159" y="277"/>
                    <a:pt x="158" y="277"/>
                  </a:cubicBezTo>
                  <a:cubicBezTo>
                    <a:pt x="158" y="277"/>
                    <a:pt x="158" y="278"/>
                    <a:pt x="157" y="278"/>
                  </a:cubicBezTo>
                  <a:cubicBezTo>
                    <a:pt x="157" y="279"/>
                    <a:pt x="155" y="282"/>
                    <a:pt x="155" y="283"/>
                  </a:cubicBezTo>
                  <a:cubicBezTo>
                    <a:pt x="155" y="284"/>
                    <a:pt x="155" y="284"/>
                    <a:pt x="154" y="286"/>
                  </a:cubicBezTo>
                  <a:cubicBezTo>
                    <a:pt x="153" y="288"/>
                    <a:pt x="153" y="289"/>
                    <a:pt x="154" y="290"/>
                  </a:cubicBezTo>
                  <a:cubicBezTo>
                    <a:pt x="154" y="290"/>
                    <a:pt x="155" y="290"/>
                    <a:pt x="155" y="290"/>
                  </a:cubicBezTo>
                  <a:cubicBezTo>
                    <a:pt x="155" y="291"/>
                    <a:pt x="156" y="292"/>
                    <a:pt x="156" y="292"/>
                  </a:cubicBezTo>
                  <a:cubicBezTo>
                    <a:pt x="157" y="292"/>
                    <a:pt x="157" y="292"/>
                    <a:pt x="157" y="293"/>
                  </a:cubicBezTo>
                  <a:cubicBezTo>
                    <a:pt x="157" y="293"/>
                    <a:pt x="157" y="293"/>
                    <a:pt x="157" y="294"/>
                  </a:cubicBezTo>
                  <a:cubicBezTo>
                    <a:pt x="156" y="294"/>
                    <a:pt x="156" y="296"/>
                    <a:pt x="155" y="296"/>
                  </a:cubicBezTo>
                  <a:cubicBezTo>
                    <a:pt x="154" y="297"/>
                    <a:pt x="154" y="298"/>
                    <a:pt x="153" y="297"/>
                  </a:cubicBezTo>
                  <a:cubicBezTo>
                    <a:pt x="153" y="297"/>
                    <a:pt x="150" y="295"/>
                    <a:pt x="149" y="295"/>
                  </a:cubicBezTo>
                  <a:cubicBezTo>
                    <a:pt x="149" y="295"/>
                    <a:pt x="148" y="294"/>
                    <a:pt x="147" y="294"/>
                  </a:cubicBezTo>
                  <a:cubicBezTo>
                    <a:pt x="147" y="294"/>
                    <a:pt x="146" y="294"/>
                    <a:pt x="146" y="294"/>
                  </a:cubicBezTo>
                  <a:cubicBezTo>
                    <a:pt x="146" y="293"/>
                    <a:pt x="146" y="292"/>
                    <a:pt x="145" y="291"/>
                  </a:cubicBezTo>
                  <a:cubicBezTo>
                    <a:pt x="144" y="289"/>
                    <a:pt x="144" y="290"/>
                    <a:pt x="143" y="289"/>
                  </a:cubicBezTo>
                  <a:cubicBezTo>
                    <a:pt x="142" y="287"/>
                    <a:pt x="141" y="286"/>
                    <a:pt x="141" y="286"/>
                  </a:cubicBezTo>
                  <a:cubicBezTo>
                    <a:pt x="141" y="286"/>
                    <a:pt x="140" y="286"/>
                    <a:pt x="139" y="286"/>
                  </a:cubicBezTo>
                  <a:cubicBezTo>
                    <a:pt x="137" y="286"/>
                    <a:pt x="136" y="286"/>
                    <a:pt x="136" y="286"/>
                  </a:cubicBezTo>
                  <a:cubicBezTo>
                    <a:pt x="135" y="286"/>
                    <a:pt x="135" y="287"/>
                    <a:pt x="135" y="288"/>
                  </a:cubicBezTo>
                  <a:cubicBezTo>
                    <a:pt x="134" y="288"/>
                    <a:pt x="134" y="290"/>
                    <a:pt x="133" y="290"/>
                  </a:cubicBezTo>
                  <a:cubicBezTo>
                    <a:pt x="133" y="290"/>
                    <a:pt x="132" y="290"/>
                    <a:pt x="131" y="290"/>
                  </a:cubicBezTo>
                  <a:cubicBezTo>
                    <a:pt x="129" y="290"/>
                    <a:pt x="129" y="289"/>
                    <a:pt x="128" y="290"/>
                  </a:cubicBezTo>
                  <a:cubicBezTo>
                    <a:pt x="127" y="292"/>
                    <a:pt x="127" y="292"/>
                    <a:pt x="127" y="293"/>
                  </a:cubicBezTo>
                  <a:cubicBezTo>
                    <a:pt x="126" y="294"/>
                    <a:pt x="125" y="294"/>
                    <a:pt x="124" y="295"/>
                  </a:cubicBezTo>
                  <a:cubicBezTo>
                    <a:pt x="124" y="295"/>
                    <a:pt x="123" y="295"/>
                    <a:pt x="123" y="296"/>
                  </a:cubicBezTo>
                  <a:cubicBezTo>
                    <a:pt x="123" y="298"/>
                    <a:pt x="122" y="298"/>
                    <a:pt x="123" y="299"/>
                  </a:cubicBezTo>
                  <a:cubicBezTo>
                    <a:pt x="123" y="300"/>
                    <a:pt x="124" y="300"/>
                    <a:pt x="123" y="301"/>
                  </a:cubicBezTo>
                  <a:cubicBezTo>
                    <a:pt x="122" y="302"/>
                    <a:pt x="121" y="303"/>
                    <a:pt x="121" y="303"/>
                  </a:cubicBezTo>
                  <a:cubicBezTo>
                    <a:pt x="122" y="304"/>
                    <a:pt x="123" y="303"/>
                    <a:pt x="122" y="304"/>
                  </a:cubicBezTo>
                  <a:cubicBezTo>
                    <a:pt x="121" y="305"/>
                    <a:pt x="120" y="307"/>
                    <a:pt x="120" y="307"/>
                  </a:cubicBezTo>
                  <a:cubicBezTo>
                    <a:pt x="119" y="307"/>
                    <a:pt x="119" y="307"/>
                    <a:pt x="119" y="307"/>
                  </a:cubicBezTo>
                  <a:cubicBezTo>
                    <a:pt x="116" y="305"/>
                    <a:pt x="116" y="305"/>
                    <a:pt x="116" y="305"/>
                  </a:cubicBezTo>
                  <a:cubicBezTo>
                    <a:pt x="116" y="305"/>
                    <a:pt x="114" y="304"/>
                    <a:pt x="114" y="304"/>
                  </a:cubicBezTo>
                  <a:cubicBezTo>
                    <a:pt x="114" y="303"/>
                    <a:pt x="113" y="304"/>
                    <a:pt x="114" y="303"/>
                  </a:cubicBezTo>
                  <a:cubicBezTo>
                    <a:pt x="114" y="302"/>
                    <a:pt x="115" y="302"/>
                    <a:pt x="114" y="302"/>
                  </a:cubicBezTo>
                  <a:cubicBezTo>
                    <a:pt x="113" y="302"/>
                    <a:pt x="113" y="302"/>
                    <a:pt x="113" y="301"/>
                  </a:cubicBezTo>
                  <a:cubicBezTo>
                    <a:pt x="113" y="301"/>
                    <a:pt x="112" y="301"/>
                    <a:pt x="113" y="300"/>
                  </a:cubicBezTo>
                  <a:cubicBezTo>
                    <a:pt x="113" y="300"/>
                    <a:pt x="113" y="299"/>
                    <a:pt x="113" y="299"/>
                  </a:cubicBezTo>
                  <a:cubicBezTo>
                    <a:pt x="113" y="299"/>
                    <a:pt x="113" y="299"/>
                    <a:pt x="112" y="298"/>
                  </a:cubicBezTo>
                  <a:cubicBezTo>
                    <a:pt x="112" y="298"/>
                    <a:pt x="111" y="298"/>
                    <a:pt x="111" y="297"/>
                  </a:cubicBezTo>
                  <a:cubicBezTo>
                    <a:pt x="111" y="296"/>
                    <a:pt x="110" y="295"/>
                    <a:pt x="110" y="295"/>
                  </a:cubicBezTo>
                  <a:cubicBezTo>
                    <a:pt x="110" y="295"/>
                    <a:pt x="109" y="294"/>
                    <a:pt x="108" y="293"/>
                  </a:cubicBezTo>
                  <a:cubicBezTo>
                    <a:pt x="108" y="293"/>
                    <a:pt x="107" y="293"/>
                    <a:pt x="107" y="292"/>
                  </a:cubicBezTo>
                  <a:cubicBezTo>
                    <a:pt x="106" y="292"/>
                    <a:pt x="106" y="292"/>
                    <a:pt x="106" y="291"/>
                  </a:cubicBezTo>
                  <a:cubicBezTo>
                    <a:pt x="105" y="291"/>
                    <a:pt x="104" y="290"/>
                    <a:pt x="104" y="289"/>
                  </a:cubicBezTo>
                  <a:cubicBezTo>
                    <a:pt x="103" y="289"/>
                    <a:pt x="103" y="288"/>
                    <a:pt x="102" y="287"/>
                  </a:cubicBezTo>
                  <a:cubicBezTo>
                    <a:pt x="101" y="287"/>
                    <a:pt x="100" y="287"/>
                    <a:pt x="100" y="286"/>
                  </a:cubicBezTo>
                  <a:cubicBezTo>
                    <a:pt x="99" y="285"/>
                    <a:pt x="99" y="285"/>
                    <a:pt x="98" y="285"/>
                  </a:cubicBezTo>
                  <a:cubicBezTo>
                    <a:pt x="97" y="284"/>
                    <a:pt x="97" y="284"/>
                    <a:pt x="96" y="284"/>
                  </a:cubicBezTo>
                  <a:cubicBezTo>
                    <a:pt x="96" y="283"/>
                    <a:pt x="95" y="283"/>
                    <a:pt x="95" y="282"/>
                  </a:cubicBezTo>
                  <a:cubicBezTo>
                    <a:pt x="94" y="282"/>
                    <a:pt x="94" y="282"/>
                    <a:pt x="95" y="282"/>
                  </a:cubicBezTo>
                  <a:cubicBezTo>
                    <a:pt x="95" y="281"/>
                    <a:pt x="95" y="280"/>
                    <a:pt x="95" y="281"/>
                  </a:cubicBezTo>
                  <a:cubicBezTo>
                    <a:pt x="95" y="281"/>
                    <a:pt x="95" y="281"/>
                    <a:pt x="95" y="281"/>
                  </a:cubicBezTo>
                  <a:cubicBezTo>
                    <a:pt x="95" y="281"/>
                    <a:pt x="96" y="281"/>
                    <a:pt x="96" y="282"/>
                  </a:cubicBezTo>
                  <a:cubicBezTo>
                    <a:pt x="96" y="282"/>
                    <a:pt x="96" y="282"/>
                    <a:pt x="96" y="283"/>
                  </a:cubicBezTo>
                  <a:cubicBezTo>
                    <a:pt x="97" y="283"/>
                    <a:pt x="97" y="283"/>
                    <a:pt x="97" y="283"/>
                  </a:cubicBezTo>
                  <a:cubicBezTo>
                    <a:pt x="97" y="283"/>
                    <a:pt x="98" y="283"/>
                    <a:pt x="98" y="283"/>
                  </a:cubicBezTo>
                  <a:cubicBezTo>
                    <a:pt x="98" y="284"/>
                    <a:pt x="98" y="284"/>
                    <a:pt x="98" y="283"/>
                  </a:cubicBezTo>
                  <a:cubicBezTo>
                    <a:pt x="98" y="283"/>
                    <a:pt x="99" y="283"/>
                    <a:pt x="98" y="283"/>
                  </a:cubicBezTo>
                  <a:cubicBezTo>
                    <a:pt x="98" y="282"/>
                    <a:pt x="97" y="283"/>
                    <a:pt x="97" y="282"/>
                  </a:cubicBezTo>
                  <a:cubicBezTo>
                    <a:pt x="97" y="282"/>
                    <a:pt x="97" y="282"/>
                    <a:pt x="97" y="282"/>
                  </a:cubicBezTo>
                  <a:cubicBezTo>
                    <a:pt x="96" y="282"/>
                    <a:pt x="96" y="281"/>
                    <a:pt x="96" y="281"/>
                  </a:cubicBezTo>
                  <a:cubicBezTo>
                    <a:pt x="96" y="281"/>
                    <a:pt x="96" y="281"/>
                    <a:pt x="96" y="281"/>
                  </a:cubicBezTo>
                  <a:cubicBezTo>
                    <a:pt x="96" y="280"/>
                    <a:pt x="96" y="279"/>
                    <a:pt x="96" y="279"/>
                  </a:cubicBezTo>
                  <a:cubicBezTo>
                    <a:pt x="96" y="279"/>
                    <a:pt x="96" y="279"/>
                    <a:pt x="95" y="279"/>
                  </a:cubicBezTo>
                  <a:cubicBezTo>
                    <a:pt x="95" y="278"/>
                    <a:pt x="95" y="277"/>
                    <a:pt x="95" y="277"/>
                  </a:cubicBezTo>
                  <a:cubicBezTo>
                    <a:pt x="95" y="276"/>
                    <a:pt x="95" y="276"/>
                    <a:pt x="94" y="276"/>
                  </a:cubicBezTo>
                  <a:cubicBezTo>
                    <a:pt x="93" y="276"/>
                    <a:pt x="94" y="276"/>
                    <a:pt x="93" y="275"/>
                  </a:cubicBezTo>
                  <a:cubicBezTo>
                    <a:pt x="92" y="275"/>
                    <a:pt x="92" y="275"/>
                    <a:pt x="91" y="274"/>
                  </a:cubicBezTo>
                  <a:cubicBezTo>
                    <a:pt x="90" y="274"/>
                    <a:pt x="90" y="273"/>
                    <a:pt x="90" y="273"/>
                  </a:cubicBezTo>
                  <a:cubicBezTo>
                    <a:pt x="90" y="273"/>
                    <a:pt x="90" y="273"/>
                    <a:pt x="89" y="272"/>
                  </a:cubicBezTo>
                  <a:cubicBezTo>
                    <a:pt x="89" y="271"/>
                    <a:pt x="88" y="270"/>
                    <a:pt x="88" y="270"/>
                  </a:cubicBezTo>
                  <a:cubicBezTo>
                    <a:pt x="87" y="269"/>
                    <a:pt x="87" y="268"/>
                    <a:pt x="85" y="267"/>
                  </a:cubicBezTo>
                  <a:cubicBezTo>
                    <a:pt x="84" y="265"/>
                    <a:pt x="83" y="264"/>
                    <a:pt x="82" y="264"/>
                  </a:cubicBezTo>
                  <a:cubicBezTo>
                    <a:pt x="81" y="263"/>
                    <a:pt x="81" y="263"/>
                    <a:pt x="80" y="263"/>
                  </a:cubicBezTo>
                  <a:cubicBezTo>
                    <a:pt x="79" y="262"/>
                    <a:pt x="79" y="262"/>
                    <a:pt x="78" y="261"/>
                  </a:cubicBezTo>
                  <a:cubicBezTo>
                    <a:pt x="77" y="261"/>
                    <a:pt x="67" y="252"/>
                    <a:pt x="65" y="252"/>
                  </a:cubicBezTo>
                  <a:cubicBezTo>
                    <a:pt x="64" y="251"/>
                    <a:pt x="58" y="246"/>
                    <a:pt x="58" y="246"/>
                  </a:cubicBezTo>
                  <a:cubicBezTo>
                    <a:pt x="57" y="245"/>
                    <a:pt x="58" y="245"/>
                    <a:pt x="58" y="245"/>
                  </a:cubicBezTo>
                  <a:cubicBezTo>
                    <a:pt x="57" y="244"/>
                    <a:pt x="56" y="242"/>
                    <a:pt x="55" y="242"/>
                  </a:cubicBezTo>
                  <a:cubicBezTo>
                    <a:pt x="55" y="241"/>
                    <a:pt x="48" y="234"/>
                    <a:pt x="48" y="234"/>
                  </a:cubicBezTo>
                  <a:cubicBezTo>
                    <a:pt x="47" y="234"/>
                    <a:pt x="46" y="233"/>
                    <a:pt x="46" y="232"/>
                  </a:cubicBezTo>
                  <a:cubicBezTo>
                    <a:pt x="45" y="231"/>
                    <a:pt x="45" y="230"/>
                    <a:pt x="44" y="229"/>
                  </a:cubicBezTo>
                  <a:cubicBezTo>
                    <a:pt x="43" y="228"/>
                    <a:pt x="43" y="228"/>
                    <a:pt x="43" y="227"/>
                  </a:cubicBezTo>
                  <a:cubicBezTo>
                    <a:pt x="43" y="226"/>
                    <a:pt x="44" y="227"/>
                    <a:pt x="43" y="226"/>
                  </a:cubicBezTo>
                  <a:cubicBezTo>
                    <a:pt x="43" y="225"/>
                    <a:pt x="43" y="225"/>
                    <a:pt x="42" y="223"/>
                  </a:cubicBezTo>
                  <a:cubicBezTo>
                    <a:pt x="41" y="221"/>
                    <a:pt x="40" y="220"/>
                    <a:pt x="40" y="220"/>
                  </a:cubicBezTo>
                  <a:cubicBezTo>
                    <a:pt x="39" y="219"/>
                    <a:pt x="39" y="220"/>
                    <a:pt x="38" y="219"/>
                  </a:cubicBezTo>
                  <a:cubicBezTo>
                    <a:pt x="38" y="219"/>
                    <a:pt x="38" y="218"/>
                    <a:pt x="38" y="218"/>
                  </a:cubicBezTo>
                  <a:cubicBezTo>
                    <a:pt x="36" y="215"/>
                    <a:pt x="36" y="215"/>
                    <a:pt x="36" y="215"/>
                  </a:cubicBezTo>
                  <a:cubicBezTo>
                    <a:pt x="36" y="215"/>
                    <a:pt x="33" y="213"/>
                    <a:pt x="32" y="212"/>
                  </a:cubicBezTo>
                  <a:cubicBezTo>
                    <a:pt x="32" y="212"/>
                    <a:pt x="32" y="212"/>
                    <a:pt x="31" y="211"/>
                  </a:cubicBezTo>
                  <a:cubicBezTo>
                    <a:pt x="30" y="210"/>
                    <a:pt x="30" y="209"/>
                    <a:pt x="29" y="209"/>
                  </a:cubicBezTo>
                  <a:cubicBezTo>
                    <a:pt x="29" y="208"/>
                    <a:pt x="29" y="207"/>
                    <a:pt x="28" y="207"/>
                  </a:cubicBezTo>
                  <a:cubicBezTo>
                    <a:pt x="28" y="207"/>
                    <a:pt x="28" y="207"/>
                    <a:pt x="28" y="206"/>
                  </a:cubicBezTo>
                  <a:cubicBezTo>
                    <a:pt x="28" y="206"/>
                    <a:pt x="28" y="206"/>
                    <a:pt x="28" y="206"/>
                  </a:cubicBezTo>
                  <a:cubicBezTo>
                    <a:pt x="29" y="207"/>
                    <a:pt x="29" y="207"/>
                    <a:pt x="29" y="207"/>
                  </a:cubicBezTo>
                  <a:cubicBezTo>
                    <a:pt x="30" y="208"/>
                    <a:pt x="30" y="208"/>
                    <a:pt x="30" y="208"/>
                  </a:cubicBezTo>
                  <a:cubicBezTo>
                    <a:pt x="30" y="209"/>
                    <a:pt x="30" y="208"/>
                    <a:pt x="31" y="209"/>
                  </a:cubicBezTo>
                  <a:cubicBezTo>
                    <a:pt x="32" y="209"/>
                    <a:pt x="31" y="209"/>
                    <a:pt x="33" y="209"/>
                  </a:cubicBezTo>
                  <a:cubicBezTo>
                    <a:pt x="34" y="210"/>
                    <a:pt x="35" y="210"/>
                    <a:pt x="36" y="210"/>
                  </a:cubicBezTo>
                  <a:cubicBezTo>
                    <a:pt x="37" y="210"/>
                    <a:pt x="36" y="210"/>
                    <a:pt x="37" y="210"/>
                  </a:cubicBezTo>
                  <a:cubicBezTo>
                    <a:pt x="38" y="210"/>
                    <a:pt x="38" y="209"/>
                    <a:pt x="38" y="210"/>
                  </a:cubicBezTo>
                  <a:cubicBezTo>
                    <a:pt x="38" y="211"/>
                    <a:pt x="38" y="211"/>
                    <a:pt x="38" y="212"/>
                  </a:cubicBezTo>
                  <a:cubicBezTo>
                    <a:pt x="38" y="213"/>
                    <a:pt x="38" y="213"/>
                    <a:pt x="38" y="213"/>
                  </a:cubicBezTo>
                  <a:cubicBezTo>
                    <a:pt x="39" y="214"/>
                    <a:pt x="39" y="214"/>
                    <a:pt x="39" y="214"/>
                  </a:cubicBezTo>
                  <a:cubicBezTo>
                    <a:pt x="40" y="214"/>
                    <a:pt x="40" y="214"/>
                    <a:pt x="40" y="215"/>
                  </a:cubicBezTo>
                  <a:cubicBezTo>
                    <a:pt x="41" y="215"/>
                    <a:pt x="40" y="215"/>
                    <a:pt x="41" y="216"/>
                  </a:cubicBezTo>
                  <a:cubicBezTo>
                    <a:pt x="41" y="216"/>
                    <a:pt x="41" y="216"/>
                    <a:pt x="41" y="216"/>
                  </a:cubicBezTo>
                  <a:cubicBezTo>
                    <a:pt x="42" y="216"/>
                    <a:pt x="42" y="216"/>
                    <a:pt x="42" y="216"/>
                  </a:cubicBezTo>
                  <a:cubicBezTo>
                    <a:pt x="42" y="215"/>
                    <a:pt x="42" y="215"/>
                    <a:pt x="42" y="214"/>
                  </a:cubicBezTo>
                  <a:cubicBezTo>
                    <a:pt x="42" y="214"/>
                    <a:pt x="43" y="213"/>
                    <a:pt x="42" y="213"/>
                  </a:cubicBezTo>
                  <a:cubicBezTo>
                    <a:pt x="41" y="213"/>
                    <a:pt x="41" y="213"/>
                    <a:pt x="40" y="213"/>
                  </a:cubicBezTo>
                  <a:cubicBezTo>
                    <a:pt x="39" y="212"/>
                    <a:pt x="39" y="212"/>
                    <a:pt x="39" y="212"/>
                  </a:cubicBezTo>
                  <a:cubicBezTo>
                    <a:pt x="39" y="211"/>
                    <a:pt x="40" y="210"/>
                    <a:pt x="40" y="210"/>
                  </a:cubicBezTo>
                  <a:cubicBezTo>
                    <a:pt x="40" y="210"/>
                    <a:pt x="40" y="210"/>
                    <a:pt x="40" y="210"/>
                  </a:cubicBezTo>
                  <a:cubicBezTo>
                    <a:pt x="40" y="209"/>
                    <a:pt x="39" y="209"/>
                    <a:pt x="39" y="209"/>
                  </a:cubicBezTo>
                  <a:cubicBezTo>
                    <a:pt x="39" y="208"/>
                    <a:pt x="39" y="208"/>
                    <a:pt x="38" y="208"/>
                  </a:cubicBezTo>
                  <a:cubicBezTo>
                    <a:pt x="38" y="207"/>
                    <a:pt x="38" y="207"/>
                    <a:pt x="38" y="207"/>
                  </a:cubicBezTo>
                  <a:cubicBezTo>
                    <a:pt x="39" y="207"/>
                    <a:pt x="39" y="207"/>
                    <a:pt x="39" y="207"/>
                  </a:cubicBezTo>
                  <a:cubicBezTo>
                    <a:pt x="38" y="206"/>
                    <a:pt x="38" y="205"/>
                    <a:pt x="37" y="205"/>
                  </a:cubicBezTo>
                  <a:cubicBezTo>
                    <a:pt x="37" y="205"/>
                    <a:pt x="37" y="205"/>
                    <a:pt x="37" y="206"/>
                  </a:cubicBezTo>
                  <a:cubicBezTo>
                    <a:pt x="36" y="206"/>
                    <a:pt x="36" y="207"/>
                    <a:pt x="36" y="207"/>
                  </a:cubicBezTo>
                  <a:cubicBezTo>
                    <a:pt x="35" y="207"/>
                    <a:pt x="35" y="208"/>
                    <a:pt x="35" y="207"/>
                  </a:cubicBezTo>
                  <a:cubicBezTo>
                    <a:pt x="35" y="207"/>
                    <a:pt x="35" y="206"/>
                    <a:pt x="35" y="206"/>
                  </a:cubicBezTo>
                  <a:cubicBezTo>
                    <a:pt x="35" y="205"/>
                    <a:pt x="34" y="205"/>
                    <a:pt x="34" y="205"/>
                  </a:cubicBezTo>
                  <a:cubicBezTo>
                    <a:pt x="34" y="205"/>
                    <a:pt x="33" y="205"/>
                    <a:pt x="33" y="205"/>
                  </a:cubicBezTo>
                  <a:cubicBezTo>
                    <a:pt x="32" y="206"/>
                    <a:pt x="32" y="206"/>
                    <a:pt x="32" y="206"/>
                  </a:cubicBezTo>
                  <a:cubicBezTo>
                    <a:pt x="32" y="207"/>
                    <a:pt x="32" y="207"/>
                    <a:pt x="32" y="207"/>
                  </a:cubicBezTo>
                  <a:cubicBezTo>
                    <a:pt x="31" y="208"/>
                    <a:pt x="32" y="208"/>
                    <a:pt x="31" y="208"/>
                  </a:cubicBezTo>
                  <a:cubicBezTo>
                    <a:pt x="31" y="208"/>
                    <a:pt x="31" y="208"/>
                    <a:pt x="30" y="207"/>
                  </a:cubicBezTo>
                  <a:cubicBezTo>
                    <a:pt x="30" y="207"/>
                    <a:pt x="30" y="207"/>
                    <a:pt x="30" y="207"/>
                  </a:cubicBezTo>
                  <a:cubicBezTo>
                    <a:pt x="30" y="206"/>
                    <a:pt x="30" y="206"/>
                    <a:pt x="30" y="206"/>
                  </a:cubicBezTo>
                  <a:cubicBezTo>
                    <a:pt x="30" y="205"/>
                    <a:pt x="30" y="205"/>
                    <a:pt x="30" y="205"/>
                  </a:cubicBezTo>
                  <a:cubicBezTo>
                    <a:pt x="29" y="205"/>
                    <a:pt x="29" y="205"/>
                    <a:pt x="29" y="206"/>
                  </a:cubicBezTo>
                  <a:cubicBezTo>
                    <a:pt x="29" y="206"/>
                    <a:pt x="29" y="206"/>
                    <a:pt x="28" y="206"/>
                  </a:cubicBezTo>
                  <a:cubicBezTo>
                    <a:pt x="28" y="206"/>
                    <a:pt x="28" y="206"/>
                    <a:pt x="27" y="206"/>
                  </a:cubicBezTo>
                  <a:cubicBezTo>
                    <a:pt x="27" y="206"/>
                    <a:pt x="27" y="206"/>
                    <a:pt x="27" y="205"/>
                  </a:cubicBezTo>
                  <a:cubicBezTo>
                    <a:pt x="27" y="205"/>
                    <a:pt x="27" y="204"/>
                    <a:pt x="27" y="204"/>
                  </a:cubicBezTo>
                  <a:cubicBezTo>
                    <a:pt x="27" y="204"/>
                    <a:pt x="27" y="203"/>
                    <a:pt x="27" y="202"/>
                  </a:cubicBezTo>
                  <a:cubicBezTo>
                    <a:pt x="27" y="202"/>
                    <a:pt x="27" y="202"/>
                    <a:pt x="27" y="201"/>
                  </a:cubicBezTo>
                  <a:cubicBezTo>
                    <a:pt x="28" y="200"/>
                    <a:pt x="28" y="200"/>
                    <a:pt x="27" y="200"/>
                  </a:cubicBezTo>
                  <a:cubicBezTo>
                    <a:pt x="27" y="199"/>
                    <a:pt x="27" y="199"/>
                    <a:pt x="27" y="198"/>
                  </a:cubicBezTo>
                  <a:cubicBezTo>
                    <a:pt x="26" y="198"/>
                    <a:pt x="26" y="198"/>
                    <a:pt x="26" y="197"/>
                  </a:cubicBezTo>
                  <a:cubicBezTo>
                    <a:pt x="26" y="197"/>
                    <a:pt x="27" y="197"/>
                    <a:pt x="26" y="196"/>
                  </a:cubicBezTo>
                  <a:cubicBezTo>
                    <a:pt x="26" y="196"/>
                    <a:pt x="25" y="194"/>
                    <a:pt x="25" y="194"/>
                  </a:cubicBezTo>
                  <a:cubicBezTo>
                    <a:pt x="25" y="193"/>
                    <a:pt x="25" y="193"/>
                    <a:pt x="25" y="192"/>
                  </a:cubicBezTo>
                  <a:cubicBezTo>
                    <a:pt x="24" y="191"/>
                    <a:pt x="24" y="191"/>
                    <a:pt x="23" y="190"/>
                  </a:cubicBezTo>
                  <a:cubicBezTo>
                    <a:pt x="23" y="189"/>
                    <a:pt x="23" y="189"/>
                    <a:pt x="22" y="189"/>
                  </a:cubicBezTo>
                  <a:cubicBezTo>
                    <a:pt x="21" y="188"/>
                    <a:pt x="21" y="188"/>
                    <a:pt x="20" y="187"/>
                  </a:cubicBezTo>
                  <a:cubicBezTo>
                    <a:pt x="20" y="186"/>
                    <a:pt x="19" y="185"/>
                    <a:pt x="19" y="185"/>
                  </a:cubicBezTo>
                  <a:cubicBezTo>
                    <a:pt x="18" y="184"/>
                    <a:pt x="18" y="184"/>
                    <a:pt x="18" y="183"/>
                  </a:cubicBezTo>
                  <a:cubicBezTo>
                    <a:pt x="18" y="183"/>
                    <a:pt x="18" y="183"/>
                    <a:pt x="17" y="182"/>
                  </a:cubicBezTo>
                  <a:cubicBezTo>
                    <a:pt x="17" y="182"/>
                    <a:pt x="16" y="182"/>
                    <a:pt x="16" y="181"/>
                  </a:cubicBezTo>
                  <a:cubicBezTo>
                    <a:pt x="16" y="181"/>
                    <a:pt x="16" y="180"/>
                    <a:pt x="15" y="180"/>
                  </a:cubicBezTo>
                  <a:cubicBezTo>
                    <a:pt x="15" y="180"/>
                    <a:pt x="15" y="179"/>
                    <a:pt x="15" y="179"/>
                  </a:cubicBezTo>
                  <a:cubicBezTo>
                    <a:pt x="15" y="179"/>
                    <a:pt x="14" y="178"/>
                    <a:pt x="14" y="178"/>
                  </a:cubicBezTo>
                  <a:cubicBezTo>
                    <a:pt x="14" y="178"/>
                    <a:pt x="15" y="177"/>
                    <a:pt x="15" y="178"/>
                  </a:cubicBezTo>
                  <a:cubicBezTo>
                    <a:pt x="15" y="178"/>
                    <a:pt x="15" y="179"/>
                    <a:pt x="15" y="179"/>
                  </a:cubicBezTo>
                  <a:cubicBezTo>
                    <a:pt x="16" y="180"/>
                    <a:pt x="16" y="180"/>
                    <a:pt x="16" y="180"/>
                  </a:cubicBezTo>
                  <a:cubicBezTo>
                    <a:pt x="16" y="180"/>
                    <a:pt x="16" y="180"/>
                    <a:pt x="17" y="181"/>
                  </a:cubicBezTo>
                  <a:cubicBezTo>
                    <a:pt x="17" y="181"/>
                    <a:pt x="17" y="181"/>
                    <a:pt x="18" y="181"/>
                  </a:cubicBezTo>
                  <a:cubicBezTo>
                    <a:pt x="18" y="182"/>
                    <a:pt x="18" y="182"/>
                    <a:pt x="18" y="182"/>
                  </a:cubicBezTo>
                  <a:cubicBezTo>
                    <a:pt x="19" y="182"/>
                    <a:pt x="20" y="184"/>
                    <a:pt x="20" y="184"/>
                  </a:cubicBezTo>
                  <a:cubicBezTo>
                    <a:pt x="20" y="185"/>
                    <a:pt x="20" y="186"/>
                    <a:pt x="21" y="187"/>
                  </a:cubicBezTo>
                  <a:cubicBezTo>
                    <a:pt x="23" y="187"/>
                    <a:pt x="23" y="187"/>
                    <a:pt x="23" y="188"/>
                  </a:cubicBezTo>
                  <a:cubicBezTo>
                    <a:pt x="24" y="188"/>
                    <a:pt x="24" y="189"/>
                    <a:pt x="24" y="189"/>
                  </a:cubicBezTo>
                  <a:cubicBezTo>
                    <a:pt x="25" y="190"/>
                    <a:pt x="25" y="190"/>
                    <a:pt x="26" y="191"/>
                  </a:cubicBezTo>
                  <a:cubicBezTo>
                    <a:pt x="26" y="192"/>
                    <a:pt x="27" y="192"/>
                    <a:pt x="27" y="192"/>
                  </a:cubicBezTo>
                  <a:cubicBezTo>
                    <a:pt x="27" y="193"/>
                    <a:pt x="28" y="192"/>
                    <a:pt x="28" y="193"/>
                  </a:cubicBezTo>
                  <a:cubicBezTo>
                    <a:pt x="28" y="194"/>
                    <a:pt x="28" y="195"/>
                    <a:pt x="28" y="196"/>
                  </a:cubicBezTo>
                  <a:cubicBezTo>
                    <a:pt x="28" y="197"/>
                    <a:pt x="28" y="197"/>
                    <a:pt x="28" y="197"/>
                  </a:cubicBezTo>
                  <a:cubicBezTo>
                    <a:pt x="29" y="197"/>
                    <a:pt x="29" y="197"/>
                    <a:pt x="29" y="197"/>
                  </a:cubicBezTo>
                  <a:cubicBezTo>
                    <a:pt x="29" y="196"/>
                    <a:pt x="29" y="196"/>
                    <a:pt x="30" y="196"/>
                  </a:cubicBezTo>
                  <a:cubicBezTo>
                    <a:pt x="30" y="196"/>
                    <a:pt x="30" y="197"/>
                    <a:pt x="30" y="197"/>
                  </a:cubicBezTo>
                  <a:cubicBezTo>
                    <a:pt x="30" y="197"/>
                    <a:pt x="30" y="197"/>
                    <a:pt x="30" y="197"/>
                  </a:cubicBezTo>
                  <a:cubicBezTo>
                    <a:pt x="31" y="197"/>
                    <a:pt x="30" y="196"/>
                    <a:pt x="30" y="196"/>
                  </a:cubicBezTo>
                  <a:cubicBezTo>
                    <a:pt x="30" y="196"/>
                    <a:pt x="31" y="196"/>
                    <a:pt x="31" y="195"/>
                  </a:cubicBezTo>
                  <a:cubicBezTo>
                    <a:pt x="32" y="195"/>
                    <a:pt x="33" y="195"/>
                    <a:pt x="33" y="195"/>
                  </a:cubicBezTo>
                  <a:cubicBezTo>
                    <a:pt x="34" y="195"/>
                    <a:pt x="34" y="194"/>
                    <a:pt x="34" y="195"/>
                  </a:cubicBezTo>
                  <a:cubicBezTo>
                    <a:pt x="34" y="195"/>
                    <a:pt x="34" y="196"/>
                    <a:pt x="34" y="196"/>
                  </a:cubicBezTo>
                  <a:cubicBezTo>
                    <a:pt x="34" y="196"/>
                    <a:pt x="34" y="196"/>
                    <a:pt x="34" y="197"/>
                  </a:cubicBezTo>
                  <a:cubicBezTo>
                    <a:pt x="35" y="197"/>
                    <a:pt x="35" y="197"/>
                    <a:pt x="35" y="197"/>
                  </a:cubicBezTo>
                  <a:cubicBezTo>
                    <a:pt x="35" y="197"/>
                    <a:pt x="36" y="197"/>
                    <a:pt x="36" y="196"/>
                  </a:cubicBezTo>
                  <a:cubicBezTo>
                    <a:pt x="35" y="196"/>
                    <a:pt x="35" y="195"/>
                    <a:pt x="35" y="195"/>
                  </a:cubicBezTo>
                  <a:cubicBezTo>
                    <a:pt x="35" y="195"/>
                    <a:pt x="35" y="195"/>
                    <a:pt x="35" y="194"/>
                  </a:cubicBezTo>
                  <a:cubicBezTo>
                    <a:pt x="35" y="194"/>
                    <a:pt x="35" y="194"/>
                    <a:pt x="35" y="194"/>
                  </a:cubicBezTo>
                  <a:cubicBezTo>
                    <a:pt x="35" y="194"/>
                    <a:pt x="39" y="194"/>
                    <a:pt x="39" y="194"/>
                  </a:cubicBezTo>
                  <a:cubicBezTo>
                    <a:pt x="40" y="194"/>
                    <a:pt x="40" y="194"/>
                    <a:pt x="41" y="194"/>
                  </a:cubicBezTo>
                  <a:cubicBezTo>
                    <a:pt x="41" y="194"/>
                    <a:pt x="42" y="194"/>
                    <a:pt x="42" y="194"/>
                  </a:cubicBezTo>
                  <a:cubicBezTo>
                    <a:pt x="42" y="194"/>
                    <a:pt x="42" y="194"/>
                    <a:pt x="41" y="194"/>
                  </a:cubicBezTo>
                  <a:cubicBezTo>
                    <a:pt x="40" y="194"/>
                    <a:pt x="40" y="194"/>
                    <a:pt x="39" y="193"/>
                  </a:cubicBezTo>
                  <a:cubicBezTo>
                    <a:pt x="39" y="193"/>
                    <a:pt x="38" y="194"/>
                    <a:pt x="38" y="192"/>
                  </a:cubicBezTo>
                  <a:cubicBezTo>
                    <a:pt x="38" y="191"/>
                    <a:pt x="38" y="191"/>
                    <a:pt x="38" y="190"/>
                  </a:cubicBezTo>
                  <a:cubicBezTo>
                    <a:pt x="38" y="189"/>
                    <a:pt x="38" y="189"/>
                    <a:pt x="38" y="189"/>
                  </a:cubicBezTo>
                  <a:cubicBezTo>
                    <a:pt x="38" y="188"/>
                    <a:pt x="37" y="188"/>
                    <a:pt x="37" y="188"/>
                  </a:cubicBezTo>
                  <a:cubicBezTo>
                    <a:pt x="37" y="188"/>
                    <a:pt x="37" y="188"/>
                    <a:pt x="36" y="188"/>
                  </a:cubicBezTo>
                  <a:cubicBezTo>
                    <a:pt x="36" y="188"/>
                    <a:pt x="35" y="188"/>
                    <a:pt x="35" y="188"/>
                  </a:cubicBezTo>
                  <a:cubicBezTo>
                    <a:pt x="35" y="189"/>
                    <a:pt x="35" y="189"/>
                    <a:pt x="36" y="189"/>
                  </a:cubicBezTo>
                  <a:cubicBezTo>
                    <a:pt x="36" y="190"/>
                    <a:pt x="36" y="190"/>
                    <a:pt x="36" y="191"/>
                  </a:cubicBezTo>
                  <a:cubicBezTo>
                    <a:pt x="35" y="191"/>
                    <a:pt x="35" y="191"/>
                    <a:pt x="34" y="192"/>
                  </a:cubicBezTo>
                  <a:cubicBezTo>
                    <a:pt x="34" y="192"/>
                    <a:pt x="34" y="192"/>
                    <a:pt x="33" y="192"/>
                  </a:cubicBezTo>
                  <a:cubicBezTo>
                    <a:pt x="33" y="192"/>
                    <a:pt x="33" y="192"/>
                    <a:pt x="32" y="192"/>
                  </a:cubicBezTo>
                  <a:cubicBezTo>
                    <a:pt x="32" y="192"/>
                    <a:pt x="31" y="193"/>
                    <a:pt x="31" y="193"/>
                  </a:cubicBezTo>
                  <a:cubicBezTo>
                    <a:pt x="30" y="193"/>
                    <a:pt x="30" y="193"/>
                    <a:pt x="30" y="193"/>
                  </a:cubicBezTo>
                  <a:cubicBezTo>
                    <a:pt x="29" y="192"/>
                    <a:pt x="29" y="192"/>
                    <a:pt x="29" y="192"/>
                  </a:cubicBezTo>
                  <a:cubicBezTo>
                    <a:pt x="29" y="191"/>
                    <a:pt x="30" y="192"/>
                    <a:pt x="29" y="191"/>
                  </a:cubicBezTo>
                  <a:cubicBezTo>
                    <a:pt x="28" y="190"/>
                    <a:pt x="28" y="190"/>
                    <a:pt x="28" y="189"/>
                  </a:cubicBezTo>
                  <a:cubicBezTo>
                    <a:pt x="27" y="189"/>
                    <a:pt x="27" y="189"/>
                    <a:pt x="27" y="188"/>
                  </a:cubicBezTo>
                  <a:cubicBezTo>
                    <a:pt x="27" y="187"/>
                    <a:pt x="27" y="187"/>
                    <a:pt x="27" y="187"/>
                  </a:cubicBezTo>
                  <a:cubicBezTo>
                    <a:pt x="28" y="187"/>
                    <a:pt x="28" y="187"/>
                    <a:pt x="28" y="187"/>
                  </a:cubicBezTo>
                  <a:cubicBezTo>
                    <a:pt x="29" y="187"/>
                    <a:pt x="29" y="187"/>
                    <a:pt x="29" y="187"/>
                  </a:cubicBezTo>
                  <a:cubicBezTo>
                    <a:pt x="29" y="186"/>
                    <a:pt x="29" y="186"/>
                    <a:pt x="29" y="185"/>
                  </a:cubicBezTo>
                  <a:cubicBezTo>
                    <a:pt x="30" y="185"/>
                    <a:pt x="30" y="185"/>
                    <a:pt x="30" y="185"/>
                  </a:cubicBezTo>
                  <a:cubicBezTo>
                    <a:pt x="30" y="185"/>
                    <a:pt x="30" y="185"/>
                    <a:pt x="30" y="185"/>
                  </a:cubicBezTo>
                  <a:cubicBezTo>
                    <a:pt x="31" y="184"/>
                    <a:pt x="31" y="184"/>
                    <a:pt x="31" y="184"/>
                  </a:cubicBezTo>
                  <a:cubicBezTo>
                    <a:pt x="31" y="183"/>
                    <a:pt x="31" y="184"/>
                    <a:pt x="32" y="183"/>
                  </a:cubicBezTo>
                  <a:cubicBezTo>
                    <a:pt x="32" y="182"/>
                    <a:pt x="32" y="182"/>
                    <a:pt x="32" y="182"/>
                  </a:cubicBezTo>
                  <a:cubicBezTo>
                    <a:pt x="32" y="182"/>
                    <a:pt x="32" y="181"/>
                    <a:pt x="32" y="181"/>
                  </a:cubicBezTo>
                  <a:cubicBezTo>
                    <a:pt x="32" y="181"/>
                    <a:pt x="32" y="181"/>
                    <a:pt x="32" y="181"/>
                  </a:cubicBezTo>
                  <a:cubicBezTo>
                    <a:pt x="31" y="180"/>
                    <a:pt x="31" y="180"/>
                    <a:pt x="31" y="180"/>
                  </a:cubicBezTo>
                  <a:cubicBezTo>
                    <a:pt x="31" y="180"/>
                    <a:pt x="31" y="179"/>
                    <a:pt x="31" y="179"/>
                  </a:cubicBezTo>
                  <a:cubicBezTo>
                    <a:pt x="31" y="179"/>
                    <a:pt x="30" y="178"/>
                    <a:pt x="30" y="179"/>
                  </a:cubicBezTo>
                  <a:cubicBezTo>
                    <a:pt x="30" y="180"/>
                    <a:pt x="30" y="180"/>
                    <a:pt x="30" y="181"/>
                  </a:cubicBezTo>
                  <a:cubicBezTo>
                    <a:pt x="31" y="181"/>
                    <a:pt x="31" y="182"/>
                    <a:pt x="31" y="182"/>
                  </a:cubicBezTo>
                  <a:cubicBezTo>
                    <a:pt x="31" y="182"/>
                    <a:pt x="30" y="183"/>
                    <a:pt x="30" y="183"/>
                  </a:cubicBezTo>
                  <a:cubicBezTo>
                    <a:pt x="30" y="183"/>
                    <a:pt x="30" y="184"/>
                    <a:pt x="29" y="184"/>
                  </a:cubicBezTo>
                  <a:cubicBezTo>
                    <a:pt x="29" y="183"/>
                    <a:pt x="29" y="183"/>
                    <a:pt x="28" y="183"/>
                  </a:cubicBezTo>
                  <a:cubicBezTo>
                    <a:pt x="28" y="182"/>
                    <a:pt x="28" y="182"/>
                    <a:pt x="28" y="183"/>
                  </a:cubicBezTo>
                  <a:cubicBezTo>
                    <a:pt x="28" y="183"/>
                    <a:pt x="27" y="183"/>
                    <a:pt x="27" y="183"/>
                  </a:cubicBezTo>
                  <a:cubicBezTo>
                    <a:pt x="27" y="184"/>
                    <a:pt x="27" y="184"/>
                    <a:pt x="26" y="185"/>
                  </a:cubicBezTo>
                  <a:cubicBezTo>
                    <a:pt x="26" y="185"/>
                    <a:pt x="26" y="185"/>
                    <a:pt x="26" y="185"/>
                  </a:cubicBezTo>
                  <a:cubicBezTo>
                    <a:pt x="25" y="185"/>
                    <a:pt x="24" y="185"/>
                    <a:pt x="24" y="185"/>
                  </a:cubicBezTo>
                  <a:cubicBezTo>
                    <a:pt x="24" y="185"/>
                    <a:pt x="24" y="185"/>
                    <a:pt x="23" y="185"/>
                  </a:cubicBezTo>
                  <a:cubicBezTo>
                    <a:pt x="23" y="185"/>
                    <a:pt x="23" y="185"/>
                    <a:pt x="23" y="184"/>
                  </a:cubicBezTo>
                  <a:cubicBezTo>
                    <a:pt x="23" y="184"/>
                    <a:pt x="22" y="184"/>
                    <a:pt x="22" y="184"/>
                  </a:cubicBezTo>
                  <a:cubicBezTo>
                    <a:pt x="23" y="183"/>
                    <a:pt x="23" y="183"/>
                    <a:pt x="23" y="183"/>
                  </a:cubicBezTo>
                  <a:cubicBezTo>
                    <a:pt x="23" y="182"/>
                    <a:pt x="23" y="182"/>
                    <a:pt x="23" y="181"/>
                  </a:cubicBezTo>
                  <a:cubicBezTo>
                    <a:pt x="23" y="181"/>
                    <a:pt x="23" y="181"/>
                    <a:pt x="22" y="181"/>
                  </a:cubicBezTo>
                  <a:cubicBezTo>
                    <a:pt x="22" y="181"/>
                    <a:pt x="23" y="181"/>
                    <a:pt x="22" y="181"/>
                  </a:cubicBezTo>
                  <a:cubicBezTo>
                    <a:pt x="22" y="182"/>
                    <a:pt x="21" y="182"/>
                    <a:pt x="21" y="181"/>
                  </a:cubicBezTo>
                  <a:cubicBezTo>
                    <a:pt x="21" y="181"/>
                    <a:pt x="21" y="181"/>
                    <a:pt x="21" y="181"/>
                  </a:cubicBezTo>
                  <a:cubicBezTo>
                    <a:pt x="21" y="181"/>
                    <a:pt x="21" y="181"/>
                    <a:pt x="21" y="182"/>
                  </a:cubicBezTo>
                  <a:cubicBezTo>
                    <a:pt x="21" y="182"/>
                    <a:pt x="21" y="182"/>
                    <a:pt x="20" y="182"/>
                  </a:cubicBezTo>
                  <a:cubicBezTo>
                    <a:pt x="20" y="182"/>
                    <a:pt x="20" y="182"/>
                    <a:pt x="20" y="182"/>
                  </a:cubicBezTo>
                  <a:cubicBezTo>
                    <a:pt x="20" y="182"/>
                    <a:pt x="19" y="182"/>
                    <a:pt x="19" y="181"/>
                  </a:cubicBezTo>
                  <a:cubicBezTo>
                    <a:pt x="19" y="181"/>
                    <a:pt x="18" y="181"/>
                    <a:pt x="18" y="181"/>
                  </a:cubicBezTo>
                  <a:cubicBezTo>
                    <a:pt x="18" y="181"/>
                    <a:pt x="18" y="181"/>
                    <a:pt x="17" y="180"/>
                  </a:cubicBezTo>
                  <a:cubicBezTo>
                    <a:pt x="17" y="180"/>
                    <a:pt x="17" y="180"/>
                    <a:pt x="16" y="180"/>
                  </a:cubicBezTo>
                  <a:cubicBezTo>
                    <a:pt x="16" y="179"/>
                    <a:pt x="16" y="180"/>
                    <a:pt x="16" y="179"/>
                  </a:cubicBezTo>
                  <a:cubicBezTo>
                    <a:pt x="16" y="178"/>
                    <a:pt x="15" y="177"/>
                    <a:pt x="15" y="177"/>
                  </a:cubicBezTo>
                  <a:cubicBezTo>
                    <a:pt x="15" y="177"/>
                    <a:pt x="15" y="177"/>
                    <a:pt x="15" y="177"/>
                  </a:cubicBezTo>
                  <a:cubicBezTo>
                    <a:pt x="15" y="177"/>
                    <a:pt x="14" y="176"/>
                    <a:pt x="14" y="176"/>
                  </a:cubicBezTo>
                  <a:cubicBezTo>
                    <a:pt x="14" y="176"/>
                    <a:pt x="14" y="176"/>
                    <a:pt x="15" y="176"/>
                  </a:cubicBezTo>
                  <a:cubicBezTo>
                    <a:pt x="15" y="176"/>
                    <a:pt x="15" y="176"/>
                    <a:pt x="15" y="176"/>
                  </a:cubicBezTo>
                  <a:cubicBezTo>
                    <a:pt x="16" y="176"/>
                    <a:pt x="16" y="176"/>
                    <a:pt x="16" y="176"/>
                  </a:cubicBezTo>
                  <a:cubicBezTo>
                    <a:pt x="16" y="176"/>
                    <a:pt x="16" y="176"/>
                    <a:pt x="16" y="175"/>
                  </a:cubicBezTo>
                  <a:cubicBezTo>
                    <a:pt x="16" y="175"/>
                    <a:pt x="16" y="174"/>
                    <a:pt x="16" y="174"/>
                  </a:cubicBezTo>
                  <a:cubicBezTo>
                    <a:pt x="16" y="174"/>
                    <a:pt x="16" y="173"/>
                    <a:pt x="15" y="174"/>
                  </a:cubicBezTo>
                  <a:cubicBezTo>
                    <a:pt x="15" y="175"/>
                    <a:pt x="15" y="175"/>
                    <a:pt x="15" y="175"/>
                  </a:cubicBezTo>
                  <a:cubicBezTo>
                    <a:pt x="15" y="175"/>
                    <a:pt x="15" y="175"/>
                    <a:pt x="15" y="175"/>
                  </a:cubicBezTo>
                  <a:cubicBezTo>
                    <a:pt x="15" y="175"/>
                    <a:pt x="15" y="176"/>
                    <a:pt x="15" y="176"/>
                  </a:cubicBezTo>
                  <a:cubicBezTo>
                    <a:pt x="15" y="176"/>
                    <a:pt x="15" y="176"/>
                    <a:pt x="15" y="176"/>
                  </a:cubicBezTo>
                  <a:cubicBezTo>
                    <a:pt x="15" y="176"/>
                    <a:pt x="15" y="176"/>
                    <a:pt x="15" y="176"/>
                  </a:cubicBezTo>
                  <a:cubicBezTo>
                    <a:pt x="15" y="176"/>
                    <a:pt x="14" y="176"/>
                    <a:pt x="14" y="176"/>
                  </a:cubicBezTo>
                  <a:cubicBezTo>
                    <a:pt x="14" y="176"/>
                    <a:pt x="14" y="176"/>
                    <a:pt x="14" y="176"/>
                  </a:cubicBezTo>
                  <a:cubicBezTo>
                    <a:pt x="14" y="176"/>
                    <a:pt x="14" y="176"/>
                    <a:pt x="14" y="177"/>
                  </a:cubicBezTo>
                  <a:cubicBezTo>
                    <a:pt x="14" y="177"/>
                    <a:pt x="14" y="177"/>
                    <a:pt x="14" y="177"/>
                  </a:cubicBezTo>
                  <a:cubicBezTo>
                    <a:pt x="14" y="177"/>
                    <a:pt x="14" y="177"/>
                    <a:pt x="14" y="177"/>
                  </a:cubicBezTo>
                  <a:cubicBezTo>
                    <a:pt x="14" y="177"/>
                    <a:pt x="14" y="177"/>
                    <a:pt x="14" y="177"/>
                  </a:cubicBezTo>
                  <a:cubicBezTo>
                    <a:pt x="14" y="176"/>
                    <a:pt x="14" y="176"/>
                    <a:pt x="14" y="176"/>
                  </a:cubicBezTo>
                  <a:cubicBezTo>
                    <a:pt x="14" y="176"/>
                    <a:pt x="13" y="176"/>
                    <a:pt x="14" y="176"/>
                  </a:cubicBezTo>
                  <a:cubicBezTo>
                    <a:pt x="14" y="175"/>
                    <a:pt x="14" y="175"/>
                    <a:pt x="14" y="175"/>
                  </a:cubicBezTo>
                  <a:cubicBezTo>
                    <a:pt x="14" y="175"/>
                    <a:pt x="14" y="174"/>
                    <a:pt x="14" y="174"/>
                  </a:cubicBezTo>
                  <a:cubicBezTo>
                    <a:pt x="14" y="174"/>
                    <a:pt x="14" y="174"/>
                    <a:pt x="14" y="173"/>
                  </a:cubicBezTo>
                  <a:cubicBezTo>
                    <a:pt x="14" y="173"/>
                    <a:pt x="13" y="173"/>
                    <a:pt x="13" y="172"/>
                  </a:cubicBezTo>
                  <a:cubicBezTo>
                    <a:pt x="13" y="171"/>
                    <a:pt x="13" y="171"/>
                    <a:pt x="13" y="171"/>
                  </a:cubicBezTo>
                  <a:cubicBezTo>
                    <a:pt x="13" y="171"/>
                    <a:pt x="12" y="170"/>
                    <a:pt x="12" y="170"/>
                  </a:cubicBezTo>
                  <a:cubicBezTo>
                    <a:pt x="12" y="170"/>
                    <a:pt x="11" y="169"/>
                    <a:pt x="11" y="168"/>
                  </a:cubicBezTo>
                  <a:cubicBezTo>
                    <a:pt x="11" y="168"/>
                    <a:pt x="11" y="168"/>
                    <a:pt x="11" y="167"/>
                  </a:cubicBezTo>
                  <a:cubicBezTo>
                    <a:pt x="10" y="167"/>
                    <a:pt x="10" y="167"/>
                    <a:pt x="9" y="166"/>
                  </a:cubicBezTo>
                  <a:cubicBezTo>
                    <a:pt x="9" y="166"/>
                    <a:pt x="9" y="165"/>
                    <a:pt x="9" y="165"/>
                  </a:cubicBezTo>
                  <a:cubicBezTo>
                    <a:pt x="9" y="165"/>
                    <a:pt x="9" y="165"/>
                    <a:pt x="8" y="165"/>
                  </a:cubicBezTo>
                  <a:cubicBezTo>
                    <a:pt x="8" y="165"/>
                    <a:pt x="8" y="164"/>
                    <a:pt x="8" y="164"/>
                  </a:cubicBezTo>
                  <a:cubicBezTo>
                    <a:pt x="8" y="164"/>
                    <a:pt x="7" y="164"/>
                    <a:pt x="7" y="163"/>
                  </a:cubicBezTo>
                  <a:cubicBezTo>
                    <a:pt x="7" y="163"/>
                    <a:pt x="7" y="163"/>
                    <a:pt x="7" y="163"/>
                  </a:cubicBezTo>
                  <a:cubicBezTo>
                    <a:pt x="7" y="163"/>
                    <a:pt x="7" y="162"/>
                    <a:pt x="7" y="162"/>
                  </a:cubicBezTo>
                  <a:cubicBezTo>
                    <a:pt x="6" y="162"/>
                    <a:pt x="7" y="161"/>
                    <a:pt x="7" y="161"/>
                  </a:cubicBezTo>
                  <a:cubicBezTo>
                    <a:pt x="7" y="161"/>
                    <a:pt x="6" y="161"/>
                    <a:pt x="7" y="161"/>
                  </a:cubicBezTo>
                  <a:cubicBezTo>
                    <a:pt x="7" y="161"/>
                    <a:pt x="7" y="161"/>
                    <a:pt x="7" y="162"/>
                  </a:cubicBezTo>
                  <a:cubicBezTo>
                    <a:pt x="7" y="162"/>
                    <a:pt x="7" y="162"/>
                    <a:pt x="7" y="162"/>
                  </a:cubicBezTo>
                  <a:cubicBezTo>
                    <a:pt x="7" y="163"/>
                    <a:pt x="7" y="163"/>
                    <a:pt x="7" y="163"/>
                  </a:cubicBezTo>
                  <a:cubicBezTo>
                    <a:pt x="7" y="163"/>
                    <a:pt x="7" y="163"/>
                    <a:pt x="8" y="163"/>
                  </a:cubicBezTo>
                  <a:cubicBezTo>
                    <a:pt x="8" y="164"/>
                    <a:pt x="8" y="164"/>
                    <a:pt x="8" y="164"/>
                  </a:cubicBezTo>
                  <a:cubicBezTo>
                    <a:pt x="8" y="164"/>
                    <a:pt x="8" y="164"/>
                    <a:pt x="8" y="164"/>
                  </a:cubicBezTo>
                  <a:cubicBezTo>
                    <a:pt x="8" y="164"/>
                    <a:pt x="9" y="165"/>
                    <a:pt x="9" y="165"/>
                  </a:cubicBezTo>
                  <a:cubicBezTo>
                    <a:pt x="9" y="164"/>
                    <a:pt x="9" y="165"/>
                    <a:pt x="9" y="165"/>
                  </a:cubicBezTo>
                  <a:cubicBezTo>
                    <a:pt x="9" y="164"/>
                    <a:pt x="10" y="164"/>
                    <a:pt x="10" y="164"/>
                  </a:cubicBezTo>
                  <a:cubicBezTo>
                    <a:pt x="10" y="164"/>
                    <a:pt x="10" y="164"/>
                    <a:pt x="11" y="164"/>
                  </a:cubicBezTo>
                  <a:cubicBezTo>
                    <a:pt x="11" y="163"/>
                    <a:pt x="10" y="163"/>
                    <a:pt x="11" y="163"/>
                  </a:cubicBezTo>
                  <a:cubicBezTo>
                    <a:pt x="11" y="163"/>
                    <a:pt x="11" y="163"/>
                    <a:pt x="11" y="163"/>
                  </a:cubicBezTo>
                  <a:cubicBezTo>
                    <a:pt x="12" y="163"/>
                    <a:pt x="12" y="163"/>
                    <a:pt x="12" y="163"/>
                  </a:cubicBezTo>
                  <a:cubicBezTo>
                    <a:pt x="13" y="163"/>
                    <a:pt x="13" y="163"/>
                    <a:pt x="13" y="163"/>
                  </a:cubicBezTo>
                  <a:cubicBezTo>
                    <a:pt x="14" y="164"/>
                    <a:pt x="14" y="165"/>
                    <a:pt x="15" y="165"/>
                  </a:cubicBezTo>
                  <a:cubicBezTo>
                    <a:pt x="15" y="165"/>
                    <a:pt x="15" y="165"/>
                    <a:pt x="15" y="165"/>
                  </a:cubicBezTo>
                  <a:cubicBezTo>
                    <a:pt x="16" y="166"/>
                    <a:pt x="16" y="166"/>
                    <a:pt x="17" y="166"/>
                  </a:cubicBezTo>
                  <a:cubicBezTo>
                    <a:pt x="17" y="166"/>
                    <a:pt x="18" y="166"/>
                    <a:pt x="18" y="166"/>
                  </a:cubicBezTo>
                  <a:cubicBezTo>
                    <a:pt x="18" y="166"/>
                    <a:pt x="18" y="166"/>
                    <a:pt x="18" y="166"/>
                  </a:cubicBezTo>
                  <a:cubicBezTo>
                    <a:pt x="18" y="166"/>
                    <a:pt x="18" y="166"/>
                    <a:pt x="17" y="166"/>
                  </a:cubicBezTo>
                  <a:cubicBezTo>
                    <a:pt x="17" y="165"/>
                    <a:pt x="16" y="165"/>
                    <a:pt x="16" y="165"/>
                  </a:cubicBezTo>
                  <a:cubicBezTo>
                    <a:pt x="15" y="164"/>
                    <a:pt x="15" y="164"/>
                    <a:pt x="15" y="164"/>
                  </a:cubicBezTo>
                  <a:cubicBezTo>
                    <a:pt x="14" y="164"/>
                    <a:pt x="14" y="164"/>
                    <a:pt x="14" y="163"/>
                  </a:cubicBezTo>
                  <a:cubicBezTo>
                    <a:pt x="13" y="163"/>
                    <a:pt x="13" y="163"/>
                    <a:pt x="13" y="163"/>
                  </a:cubicBezTo>
                  <a:cubicBezTo>
                    <a:pt x="12" y="163"/>
                    <a:pt x="13" y="162"/>
                    <a:pt x="12" y="162"/>
                  </a:cubicBezTo>
                  <a:cubicBezTo>
                    <a:pt x="11" y="162"/>
                    <a:pt x="10" y="162"/>
                    <a:pt x="10" y="162"/>
                  </a:cubicBezTo>
                  <a:cubicBezTo>
                    <a:pt x="10" y="163"/>
                    <a:pt x="10" y="163"/>
                    <a:pt x="10" y="163"/>
                  </a:cubicBezTo>
                  <a:cubicBezTo>
                    <a:pt x="10" y="163"/>
                    <a:pt x="9" y="164"/>
                    <a:pt x="9" y="164"/>
                  </a:cubicBezTo>
                  <a:cubicBezTo>
                    <a:pt x="9" y="164"/>
                    <a:pt x="9" y="164"/>
                    <a:pt x="9" y="164"/>
                  </a:cubicBezTo>
                  <a:cubicBezTo>
                    <a:pt x="9" y="164"/>
                    <a:pt x="9" y="164"/>
                    <a:pt x="9" y="164"/>
                  </a:cubicBezTo>
                  <a:cubicBezTo>
                    <a:pt x="8" y="163"/>
                    <a:pt x="8" y="164"/>
                    <a:pt x="8" y="163"/>
                  </a:cubicBezTo>
                  <a:cubicBezTo>
                    <a:pt x="8" y="163"/>
                    <a:pt x="8" y="163"/>
                    <a:pt x="8" y="162"/>
                  </a:cubicBezTo>
                  <a:cubicBezTo>
                    <a:pt x="8" y="162"/>
                    <a:pt x="8" y="162"/>
                    <a:pt x="8" y="162"/>
                  </a:cubicBezTo>
                  <a:cubicBezTo>
                    <a:pt x="8" y="161"/>
                    <a:pt x="8" y="161"/>
                    <a:pt x="7" y="161"/>
                  </a:cubicBezTo>
                  <a:cubicBezTo>
                    <a:pt x="7" y="161"/>
                    <a:pt x="7" y="161"/>
                    <a:pt x="7" y="160"/>
                  </a:cubicBezTo>
                  <a:cubicBezTo>
                    <a:pt x="6" y="160"/>
                    <a:pt x="6" y="159"/>
                    <a:pt x="6" y="159"/>
                  </a:cubicBezTo>
                  <a:cubicBezTo>
                    <a:pt x="6" y="158"/>
                    <a:pt x="6" y="158"/>
                    <a:pt x="5" y="158"/>
                  </a:cubicBezTo>
                  <a:cubicBezTo>
                    <a:pt x="5" y="157"/>
                    <a:pt x="5" y="157"/>
                    <a:pt x="5" y="156"/>
                  </a:cubicBezTo>
                  <a:cubicBezTo>
                    <a:pt x="4" y="156"/>
                    <a:pt x="4" y="155"/>
                    <a:pt x="4" y="155"/>
                  </a:cubicBezTo>
                  <a:cubicBezTo>
                    <a:pt x="3" y="154"/>
                    <a:pt x="3" y="154"/>
                    <a:pt x="3" y="154"/>
                  </a:cubicBezTo>
                  <a:cubicBezTo>
                    <a:pt x="3" y="153"/>
                    <a:pt x="3" y="152"/>
                    <a:pt x="3" y="152"/>
                  </a:cubicBezTo>
                  <a:cubicBezTo>
                    <a:pt x="3" y="152"/>
                    <a:pt x="3" y="152"/>
                    <a:pt x="3" y="151"/>
                  </a:cubicBezTo>
                  <a:cubicBezTo>
                    <a:pt x="2" y="151"/>
                    <a:pt x="2" y="151"/>
                    <a:pt x="2" y="150"/>
                  </a:cubicBezTo>
                  <a:cubicBezTo>
                    <a:pt x="1" y="150"/>
                    <a:pt x="1" y="149"/>
                    <a:pt x="1" y="149"/>
                  </a:cubicBezTo>
                  <a:cubicBezTo>
                    <a:pt x="1" y="149"/>
                    <a:pt x="1" y="149"/>
                    <a:pt x="0" y="148"/>
                  </a:cubicBezTo>
                  <a:cubicBezTo>
                    <a:pt x="0" y="148"/>
                    <a:pt x="0" y="148"/>
                    <a:pt x="0" y="147"/>
                  </a:cubicBezTo>
                  <a:cubicBezTo>
                    <a:pt x="0" y="147"/>
                    <a:pt x="0" y="145"/>
                    <a:pt x="0" y="145"/>
                  </a:cubicBezTo>
                  <a:cubicBezTo>
                    <a:pt x="0" y="145"/>
                    <a:pt x="0" y="144"/>
                    <a:pt x="0" y="144"/>
                  </a:cubicBezTo>
                  <a:cubicBezTo>
                    <a:pt x="0" y="144"/>
                    <a:pt x="0" y="144"/>
                    <a:pt x="0" y="145"/>
                  </a:cubicBezTo>
                  <a:cubicBezTo>
                    <a:pt x="0" y="145"/>
                    <a:pt x="0" y="145"/>
                    <a:pt x="0" y="146"/>
                  </a:cubicBezTo>
                  <a:cubicBezTo>
                    <a:pt x="1" y="146"/>
                    <a:pt x="1" y="146"/>
                    <a:pt x="1" y="146"/>
                  </a:cubicBezTo>
                  <a:cubicBezTo>
                    <a:pt x="2" y="146"/>
                    <a:pt x="2" y="146"/>
                    <a:pt x="2" y="147"/>
                  </a:cubicBezTo>
                  <a:cubicBezTo>
                    <a:pt x="3" y="147"/>
                    <a:pt x="3" y="147"/>
                    <a:pt x="3" y="148"/>
                  </a:cubicBezTo>
                  <a:cubicBezTo>
                    <a:pt x="3" y="148"/>
                    <a:pt x="3" y="148"/>
                    <a:pt x="4" y="148"/>
                  </a:cubicBezTo>
                  <a:cubicBezTo>
                    <a:pt x="4" y="148"/>
                    <a:pt x="4" y="148"/>
                    <a:pt x="4" y="149"/>
                  </a:cubicBezTo>
                  <a:cubicBezTo>
                    <a:pt x="4" y="149"/>
                    <a:pt x="4" y="149"/>
                    <a:pt x="4" y="149"/>
                  </a:cubicBezTo>
                  <a:cubicBezTo>
                    <a:pt x="5" y="150"/>
                    <a:pt x="4" y="150"/>
                    <a:pt x="4" y="150"/>
                  </a:cubicBezTo>
                  <a:cubicBezTo>
                    <a:pt x="4" y="150"/>
                    <a:pt x="4" y="151"/>
                    <a:pt x="4" y="151"/>
                  </a:cubicBezTo>
                  <a:cubicBezTo>
                    <a:pt x="5" y="151"/>
                    <a:pt x="5" y="152"/>
                    <a:pt x="5" y="152"/>
                  </a:cubicBezTo>
                  <a:cubicBezTo>
                    <a:pt x="5" y="152"/>
                    <a:pt x="5" y="152"/>
                    <a:pt x="5" y="152"/>
                  </a:cubicBezTo>
                  <a:cubicBezTo>
                    <a:pt x="5" y="153"/>
                    <a:pt x="5" y="153"/>
                    <a:pt x="5" y="153"/>
                  </a:cubicBezTo>
                  <a:cubicBezTo>
                    <a:pt x="6" y="153"/>
                    <a:pt x="6" y="154"/>
                    <a:pt x="7" y="154"/>
                  </a:cubicBezTo>
                  <a:cubicBezTo>
                    <a:pt x="7" y="154"/>
                    <a:pt x="7" y="155"/>
                    <a:pt x="8" y="154"/>
                  </a:cubicBezTo>
                  <a:cubicBezTo>
                    <a:pt x="8" y="154"/>
                    <a:pt x="8" y="153"/>
                    <a:pt x="8" y="152"/>
                  </a:cubicBezTo>
                  <a:cubicBezTo>
                    <a:pt x="8" y="152"/>
                    <a:pt x="8" y="152"/>
                    <a:pt x="8" y="152"/>
                  </a:cubicBezTo>
                  <a:cubicBezTo>
                    <a:pt x="8" y="151"/>
                    <a:pt x="8" y="151"/>
                    <a:pt x="8" y="151"/>
                  </a:cubicBezTo>
                  <a:cubicBezTo>
                    <a:pt x="9" y="151"/>
                    <a:pt x="9" y="151"/>
                    <a:pt x="9" y="151"/>
                  </a:cubicBezTo>
                  <a:cubicBezTo>
                    <a:pt x="10" y="152"/>
                    <a:pt x="10" y="152"/>
                    <a:pt x="10" y="152"/>
                  </a:cubicBezTo>
                  <a:cubicBezTo>
                    <a:pt x="10" y="151"/>
                    <a:pt x="9" y="150"/>
                    <a:pt x="9" y="150"/>
                  </a:cubicBezTo>
                  <a:cubicBezTo>
                    <a:pt x="9" y="150"/>
                    <a:pt x="9" y="150"/>
                    <a:pt x="9" y="150"/>
                  </a:cubicBezTo>
                  <a:cubicBezTo>
                    <a:pt x="10" y="150"/>
                    <a:pt x="10" y="150"/>
                    <a:pt x="11" y="149"/>
                  </a:cubicBezTo>
                  <a:cubicBezTo>
                    <a:pt x="11" y="149"/>
                    <a:pt x="12" y="149"/>
                    <a:pt x="12" y="149"/>
                  </a:cubicBezTo>
                  <a:cubicBezTo>
                    <a:pt x="12" y="150"/>
                    <a:pt x="12" y="150"/>
                    <a:pt x="12" y="151"/>
                  </a:cubicBezTo>
                  <a:cubicBezTo>
                    <a:pt x="12" y="151"/>
                    <a:pt x="12" y="151"/>
                    <a:pt x="12" y="151"/>
                  </a:cubicBezTo>
                  <a:cubicBezTo>
                    <a:pt x="12" y="151"/>
                    <a:pt x="12" y="151"/>
                    <a:pt x="12" y="151"/>
                  </a:cubicBezTo>
                  <a:cubicBezTo>
                    <a:pt x="12" y="150"/>
                    <a:pt x="12" y="150"/>
                    <a:pt x="12" y="149"/>
                  </a:cubicBezTo>
                  <a:cubicBezTo>
                    <a:pt x="12" y="149"/>
                    <a:pt x="12" y="149"/>
                    <a:pt x="12" y="148"/>
                  </a:cubicBezTo>
                  <a:cubicBezTo>
                    <a:pt x="12" y="148"/>
                    <a:pt x="11" y="148"/>
                    <a:pt x="12" y="147"/>
                  </a:cubicBezTo>
                  <a:cubicBezTo>
                    <a:pt x="12" y="147"/>
                    <a:pt x="12" y="147"/>
                    <a:pt x="12" y="146"/>
                  </a:cubicBezTo>
                  <a:cubicBezTo>
                    <a:pt x="12" y="146"/>
                    <a:pt x="13" y="146"/>
                    <a:pt x="14" y="146"/>
                  </a:cubicBezTo>
                  <a:cubicBezTo>
                    <a:pt x="14" y="146"/>
                    <a:pt x="14" y="146"/>
                    <a:pt x="14" y="146"/>
                  </a:cubicBezTo>
                  <a:cubicBezTo>
                    <a:pt x="15" y="145"/>
                    <a:pt x="15" y="145"/>
                    <a:pt x="15" y="145"/>
                  </a:cubicBezTo>
                  <a:cubicBezTo>
                    <a:pt x="15" y="145"/>
                    <a:pt x="15" y="146"/>
                    <a:pt x="15" y="146"/>
                  </a:cubicBezTo>
                  <a:cubicBezTo>
                    <a:pt x="15" y="147"/>
                    <a:pt x="15" y="147"/>
                    <a:pt x="15" y="147"/>
                  </a:cubicBezTo>
                  <a:cubicBezTo>
                    <a:pt x="15" y="147"/>
                    <a:pt x="16" y="147"/>
                    <a:pt x="16" y="147"/>
                  </a:cubicBezTo>
                  <a:cubicBezTo>
                    <a:pt x="16" y="147"/>
                    <a:pt x="16" y="147"/>
                    <a:pt x="16" y="148"/>
                  </a:cubicBezTo>
                  <a:cubicBezTo>
                    <a:pt x="16" y="148"/>
                    <a:pt x="16" y="148"/>
                    <a:pt x="16" y="148"/>
                  </a:cubicBezTo>
                  <a:cubicBezTo>
                    <a:pt x="17" y="148"/>
                    <a:pt x="17" y="148"/>
                    <a:pt x="17" y="148"/>
                  </a:cubicBezTo>
                  <a:cubicBezTo>
                    <a:pt x="17" y="148"/>
                    <a:pt x="18" y="148"/>
                    <a:pt x="18" y="149"/>
                  </a:cubicBezTo>
                  <a:cubicBezTo>
                    <a:pt x="17" y="149"/>
                    <a:pt x="17" y="149"/>
                    <a:pt x="17" y="149"/>
                  </a:cubicBezTo>
                  <a:cubicBezTo>
                    <a:pt x="18" y="149"/>
                    <a:pt x="18" y="149"/>
                    <a:pt x="18" y="149"/>
                  </a:cubicBezTo>
                  <a:cubicBezTo>
                    <a:pt x="18" y="149"/>
                    <a:pt x="18" y="148"/>
                    <a:pt x="18" y="149"/>
                  </a:cubicBezTo>
                  <a:cubicBezTo>
                    <a:pt x="19" y="149"/>
                    <a:pt x="19" y="149"/>
                    <a:pt x="19" y="149"/>
                  </a:cubicBezTo>
                  <a:cubicBezTo>
                    <a:pt x="19" y="149"/>
                    <a:pt x="19" y="149"/>
                    <a:pt x="19" y="149"/>
                  </a:cubicBezTo>
                  <a:cubicBezTo>
                    <a:pt x="20" y="149"/>
                    <a:pt x="19" y="149"/>
                    <a:pt x="20" y="149"/>
                  </a:cubicBezTo>
                  <a:cubicBezTo>
                    <a:pt x="20" y="149"/>
                    <a:pt x="20" y="149"/>
                    <a:pt x="20" y="149"/>
                  </a:cubicBezTo>
                  <a:cubicBezTo>
                    <a:pt x="20" y="149"/>
                    <a:pt x="21" y="149"/>
                    <a:pt x="21" y="149"/>
                  </a:cubicBezTo>
                  <a:cubicBezTo>
                    <a:pt x="21" y="149"/>
                    <a:pt x="21" y="148"/>
                    <a:pt x="21" y="148"/>
                  </a:cubicBezTo>
                  <a:cubicBezTo>
                    <a:pt x="20" y="148"/>
                    <a:pt x="20" y="148"/>
                    <a:pt x="20" y="148"/>
                  </a:cubicBezTo>
                  <a:cubicBezTo>
                    <a:pt x="20" y="147"/>
                    <a:pt x="20" y="147"/>
                    <a:pt x="20" y="147"/>
                  </a:cubicBezTo>
                  <a:cubicBezTo>
                    <a:pt x="20" y="146"/>
                    <a:pt x="20" y="146"/>
                    <a:pt x="20" y="145"/>
                  </a:cubicBezTo>
                  <a:cubicBezTo>
                    <a:pt x="20" y="145"/>
                    <a:pt x="19" y="145"/>
                    <a:pt x="20" y="144"/>
                  </a:cubicBezTo>
                  <a:cubicBezTo>
                    <a:pt x="21" y="144"/>
                    <a:pt x="21" y="144"/>
                    <a:pt x="21" y="144"/>
                  </a:cubicBezTo>
                  <a:cubicBezTo>
                    <a:pt x="22" y="143"/>
                    <a:pt x="22" y="143"/>
                    <a:pt x="22" y="143"/>
                  </a:cubicBezTo>
                  <a:cubicBezTo>
                    <a:pt x="22" y="142"/>
                    <a:pt x="22" y="142"/>
                    <a:pt x="22" y="142"/>
                  </a:cubicBezTo>
                  <a:cubicBezTo>
                    <a:pt x="23" y="142"/>
                    <a:pt x="23" y="142"/>
                    <a:pt x="23" y="142"/>
                  </a:cubicBezTo>
                  <a:cubicBezTo>
                    <a:pt x="23" y="141"/>
                    <a:pt x="23" y="142"/>
                    <a:pt x="23" y="141"/>
                  </a:cubicBezTo>
                  <a:cubicBezTo>
                    <a:pt x="24" y="141"/>
                    <a:pt x="24" y="140"/>
                    <a:pt x="25" y="140"/>
                  </a:cubicBezTo>
                  <a:cubicBezTo>
                    <a:pt x="25" y="139"/>
                    <a:pt x="25" y="139"/>
                    <a:pt x="26" y="138"/>
                  </a:cubicBezTo>
                  <a:cubicBezTo>
                    <a:pt x="26" y="138"/>
                    <a:pt x="26" y="138"/>
                    <a:pt x="26" y="137"/>
                  </a:cubicBezTo>
                  <a:cubicBezTo>
                    <a:pt x="27" y="137"/>
                    <a:pt x="27" y="137"/>
                    <a:pt x="27" y="137"/>
                  </a:cubicBezTo>
                  <a:cubicBezTo>
                    <a:pt x="28" y="136"/>
                    <a:pt x="28" y="135"/>
                    <a:pt x="28" y="135"/>
                  </a:cubicBezTo>
                  <a:cubicBezTo>
                    <a:pt x="29" y="134"/>
                    <a:pt x="29" y="133"/>
                    <a:pt x="29" y="132"/>
                  </a:cubicBezTo>
                  <a:cubicBezTo>
                    <a:pt x="29" y="132"/>
                    <a:pt x="29" y="132"/>
                    <a:pt x="29" y="131"/>
                  </a:cubicBezTo>
                  <a:cubicBezTo>
                    <a:pt x="29" y="130"/>
                    <a:pt x="29" y="130"/>
                    <a:pt x="29" y="130"/>
                  </a:cubicBezTo>
                  <a:cubicBezTo>
                    <a:pt x="29" y="129"/>
                    <a:pt x="29" y="128"/>
                    <a:pt x="29" y="128"/>
                  </a:cubicBezTo>
                  <a:cubicBezTo>
                    <a:pt x="29" y="127"/>
                    <a:pt x="29" y="127"/>
                    <a:pt x="29" y="126"/>
                  </a:cubicBezTo>
                  <a:cubicBezTo>
                    <a:pt x="29" y="126"/>
                    <a:pt x="29" y="125"/>
                    <a:pt x="29" y="125"/>
                  </a:cubicBezTo>
                  <a:cubicBezTo>
                    <a:pt x="30" y="124"/>
                    <a:pt x="30" y="124"/>
                    <a:pt x="30" y="123"/>
                  </a:cubicBezTo>
                  <a:cubicBezTo>
                    <a:pt x="30" y="122"/>
                    <a:pt x="30" y="121"/>
                    <a:pt x="30" y="120"/>
                  </a:cubicBezTo>
                  <a:cubicBezTo>
                    <a:pt x="30" y="120"/>
                    <a:pt x="31" y="119"/>
                    <a:pt x="31" y="118"/>
                  </a:cubicBezTo>
                  <a:cubicBezTo>
                    <a:pt x="31" y="118"/>
                    <a:pt x="30" y="117"/>
                    <a:pt x="30" y="116"/>
                  </a:cubicBezTo>
                  <a:cubicBezTo>
                    <a:pt x="31" y="116"/>
                    <a:pt x="31" y="116"/>
                    <a:pt x="31" y="116"/>
                  </a:cubicBezTo>
                  <a:cubicBezTo>
                    <a:pt x="31" y="115"/>
                    <a:pt x="31" y="114"/>
                    <a:pt x="31" y="114"/>
                  </a:cubicBezTo>
                  <a:cubicBezTo>
                    <a:pt x="31" y="113"/>
                    <a:pt x="32" y="113"/>
                    <a:pt x="31" y="112"/>
                  </a:cubicBezTo>
                  <a:cubicBezTo>
                    <a:pt x="31" y="110"/>
                    <a:pt x="31" y="111"/>
                    <a:pt x="31" y="109"/>
                  </a:cubicBezTo>
                  <a:cubicBezTo>
                    <a:pt x="31" y="108"/>
                    <a:pt x="31" y="109"/>
                    <a:pt x="30" y="107"/>
                  </a:cubicBezTo>
                  <a:cubicBezTo>
                    <a:pt x="30" y="105"/>
                    <a:pt x="30" y="106"/>
                    <a:pt x="30" y="104"/>
                  </a:cubicBezTo>
                  <a:cubicBezTo>
                    <a:pt x="29" y="103"/>
                    <a:pt x="29" y="103"/>
                    <a:pt x="29" y="102"/>
                  </a:cubicBezTo>
                  <a:cubicBezTo>
                    <a:pt x="29" y="102"/>
                    <a:pt x="29" y="102"/>
                    <a:pt x="29" y="101"/>
                  </a:cubicBezTo>
                  <a:cubicBezTo>
                    <a:pt x="29" y="100"/>
                    <a:pt x="29" y="99"/>
                    <a:pt x="29" y="99"/>
                  </a:cubicBezTo>
                  <a:cubicBezTo>
                    <a:pt x="29" y="98"/>
                    <a:pt x="29" y="98"/>
                    <a:pt x="30" y="98"/>
                  </a:cubicBezTo>
                  <a:cubicBezTo>
                    <a:pt x="30" y="98"/>
                    <a:pt x="29" y="98"/>
                    <a:pt x="30" y="98"/>
                  </a:cubicBezTo>
                  <a:cubicBezTo>
                    <a:pt x="31" y="98"/>
                    <a:pt x="31" y="97"/>
                    <a:pt x="31" y="97"/>
                  </a:cubicBezTo>
                  <a:cubicBezTo>
                    <a:pt x="32" y="97"/>
                    <a:pt x="32" y="97"/>
                    <a:pt x="32" y="97"/>
                  </a:cubicBezTo>
                  <a:cubicBezTo>
                    <a:pt x="32" y="97"/>
                    <a:pt x="32" y="97"/>
                    <a:pt x="33" y="98"/>
                  </a:cubicBezTo>
                  <a:cubicBezTo>
                    <a:pt x="33" y="98"/>
                    <a:pt x="33" y="99"/>
                    <a:pt x="33" y="99"/>
                  </a:cubicBezTo>
                  <a:cubicBezTo>
                    <a:pt x="33" y="99"/>
                    <a:pt x="33" y="99"/>
                    <a:pt x="33" y="99"/>
                  </a:cubicBezTo>
                  <a:cubicBezTo>
                    <a:pt x="33" y="100"/>
                    <a:pt x="33" y="100"/>
                    <a:pt x="33" y="100"/>
                  </a:cubicBezTo>
                  <a:cubicBezTo>
                    <a:pt x="33" y="100"/>
                    <a:pt x="33" y="100"/>
                    <a:pt x="33" y="101"/>
                  </a:cubicBezTo>
                  <a:cubicBezTo>
                    <a:pt x="33" y="101"/>
                    <a:pt x="33" y="101"/>
                    <a:pt x="33" y="101"/>
                  </a:cubicBezTo>
                  <a:cubicBezTo>
                    <a:pt x="33" y="101"/>
                    <a:pt x="33" y="101"/>
                    <a:pt x="33" y="101"/>
                  </a:cubicBezTo>
                  <a:cubicBezTo>
                    <a:pt x="33" y="101"/>
                    <a:pt x="33" y="101"/>
                    <a:pt x="33" y="102"/>
                  </a:cubicBezTo>
                  <a:cubicBezTo>
                    <a:pt x="33" y="102"/>
                    <a:pt x="33" y="102"/>
                    <a:pt x="33" y="103"/>
                  </a:cubicBezTo>
                  <a:cubicBezTo>
                    <a:pt x="33" y="103"/>
                    <a:pt x="34" y="103"/>
                    <a:pt x="33" y="103"/>
                  </a:cubicBezTo>
                  <a:cubicBezTo>
                    <a:pt x="33" y="104"/>
                    <a:pt x="33" y="104"/>
                    <a:pt x="33" y="104"/>
                  </a:cubicBezTo>
                  <a:cubicBezTo>
                    <a:pt x="33" y="104"/>
                    <a:pt x="32" y="103"/>
                    <a:pt x="32" y="103"/>
                  </a:cubicBezTo>
                  <a:cubicBezTo>
                    <a:pt x="32" y="103"/>
                    <a:pt x="32" y="103"/>
                    <a:pt x="32" y="103"/>
                  </a:cubicBezTo>
                  <a:cubicBezTo>
                    <a:pt x="33" y="104"/>
                    <a:pt x="33" y="104"/>
                    <a:pt x="33" y="104"/>
                  </a:cubicBezTo>
                  <a:cubicBezTo>
                    <a:pt x="33" y="104"/>
                    <a:pt x="33" y="105"/>
                    <a:pt x="32" y="105"/>
                  </a:cubicBezTo>
                  <a:cubicBezTo>
                    <a:pt x="32" y="105"/>
                    <a:pt x="32" y="105"/>
                    <a:pt x="32" y="105"/>
                  </a:cubicBezTo>
                  <a:cubicBezTo>
                    <a:pt x="32" y="105"/>
                    <a:pt x="31" y="105"/>
                    <a:pt x="32" y="105"/>
                  </a:cubicBezTo>
                  <a:cubicBezTo>
                    <a:pt x="32" y="106"/>
                    <a:pt x="32" y="106"/>
                    <a:pt x="32" y="106"/>
                  </a:cubicBezTo>
                  <a:cubicBezTo>
                    <a:pt x="32" y="106"/>
                    <a:pt x="33" y="105"/>
                    <a:pt x="33" y="105"/>
                  </a:cubicBezTo>
                  <a:cubicBezTo>
                    <a:pt x="33" y="106"/>
                    <a:pt x="32" y="105"/>
                    <a:pt x="33" y="106"/>
                  </a:cubicBezTo>
                  <a:cubicBezTo>
                    <a:pt x="33" y="106"/>
                    <a:pt x="33" y="106"/>
                    <a:pt x="33" y="106"/>
                  </a:cubicBezTo>
                  <a:cubicBezTo>
                    <a:pt x="33" y="106"/>
                    <a:pt x="33" y="105"/>
                    <a:pt x="33" y="105"/>
                  </a:cubicBezTo>
                  <a:cubicBezTo>
                    <a:pt x="33" y="105"/>
                    <a:pt x="33" y="105"/>
                    <a:pt x="33" y="105"/>
                  </a:cubicBezTo>
                  <a:cubicBezTo>
                    <a:pt x="33" y="105"/>
                    <a:pt x="33" y="104"/>
                    <a:pt x="33" y="104"/>
                  </a:cubicBezTo>
                  <a:cubicBezTo>
                    <a:pt x="34" y="104"/>
                    <a:pt x="34" y="104"/>
                    <a:pt x="34" y="104"/>
                  </a:cubicBezTo>
                  <a:cubicBezTo>
                    <a:pt x="34" y="104"/>
                    <a:pt x="34" y="104"/>
                    <a:pt x="34" y="104"/>
                  </a:cubicBezTo>
                  <a:cubicBezTo>
                    <a:pt x="34" y="105"/>
                    <a:pt x="33" y="105"/>
                    <a:pt x="33" y="105"/>
                  </a:cubicBezTo>
                  <a:cubicBezTo>
                    <a:pt x="33" y="105"/>
                    <a:pt x="33" y="105"/>
                    <a:pt x="33" y="105"/>
                  </a:cubicBezTo>
                  <a:cubicBezTo>
                    <a:pt x="33" y="106"/>
                    <a:pt x="33" y="105"/>
                    <a:pt x="33" y="106"/>
                  </a:cubicBezTo>
                  <a:cubicBezTo>
                    <a:pt x="33" y="107"/>
                    <a:pt x="33" y="107"/>
                    <a:pt x="33" y="107"/>
                  </a:cubicBezTo>
                  <a:cubicBezTo>
                    <a:pt x="33" y="107"/>
                    <a:pt x="34" y="106"/>
                    <a:pt x="34" y="106"/>
                  </a:cubicBezTo>
                  <a:cubicBezTo>
                    <a:pt x="34" y="106"/>
                    <a:pt x="34" y="106"/>
                    <a:pt x="34" y="106"/>
                  </a:cubicBezTo>
                  <a:cubicBezTo>
                    <a:pt x="34" y="106"/>
                    <a:pt x="34" y="105"/>
                    <a:pt x="34" y="105"/>
                  </a:cubicBezTo>
                  <a:cubicBezTo>
                    <a:pt x="34" y="105"/>
                    <a:pt x="34" y="105"/>
                    <a:pt x="34" y="105"/>
                  </a:cubicBezTo>
                  <a:cubicBezTo>
                    <a:pt x="34" y="104"/>
                    <a:pt x="34" y="104"/>
                    <a:pt x="34" y="104"/>
                  </a:cubicBezTo>
                  <a:cubicBezTo>
                    <a:pt x="34" y="104"/>
                    <a:pt x="35" y="104"/>
                    <a:pt x="34" y="104"/>
                  </a:cubicBezTo>
                  <a:cubicBezTo>
                    <a:pt x="34" y="105"/>
                    <a:pt x="34" y="104"/>
                    <a:pt x="34" y="105"/>
                  </a:cubicBezTo>
                  <a:cubicBezTo>
                    <a:pt x="34" y="105"/>
                    <a:pt x="34" y="106"/>
                    <a:pt x="34" y="106"/>
                  </a:cubicBezTo>
                  <a:cubicBezTo>
                    <a:pt x="34" y="106"/>
                    <a:pt x="35" y="106"/>
                    <a:pt x="35" y="105"/>
                  </a:cubicBezTo>
                  <a:cubicBezTo>
                    <a:pt x="35" y="105"/>
                    <a:pt x="35" y="105"/>
                    <a:pt x="35" y="105"/>
                  </a:cubicBezTo>
                  <a:cubicBezTo>
                    <a:pt x="35" y="104"/>
                    <a:pt x="35" y="104"/>
                    <a:pt x="35" y="104"/>
                  </a:cubicBezTo>
                  <a:cubicBezTo>
                    <a:pt x="35" y="104"/>
                    <a:pt x="35" y="104"/>
                    <a:pt x="35" y="104"/>
                  </a:cubicBezTo>
                  <a:cubicBezTo>
                    <a:pt x="35" y="104"/>
                    <a:pt x="35" y="104"/>
                    <a:pt x="36" y="104"/>
                  </a:cubicBezTo>
                  <a:cubicBezTo>
                    <a:pt x="36" y="105"/>
                    <a:pt x="36" y="105"/>
                    <a:pt x="36" y="105"/>
                  </a:cubicBezTo>
                  <a:cubicBezTo>
                    <a:pt x="36" y="105"/>
                    <a:pt x="36" y="105"/>
                    <a:pt x="36" y="105"/>
                  </a:cubicBezTo>
                  <a:cubicBezTo>
                    <a:pt x="36" y="105"/>
                    <a:pt x="36" y="105"/>
                    <a:pt x="36" y="105"/>
                  </a:cubicBezTo>
                  <a:cubicBezTo>
                    <a:pt x="36" y="105"/>
                    <a:pt x="36" y="105"/>
                    <a:pt x="36" y="105"/>
                  </a:cubicBezTo>
                  <a:cubicBezTo>
                    <a:pt x="36" y="105"/>
                    <a:pt x="37" y="105"/>
                    <a:pt x="37" y="105"/>
                  </a:cubicBezTo>
                  <a:cubicBezTo>
                    <a:pt x="37" y="106"/>
                    <a:pt x="37" y="106"/>
                    <a:pt x="37" y="106"/>
                  </a:cubicBezTo>
                  <a:cubicBezTo>
                    <a:pt x="37" y="106"/>
                    <a:pt x="37" y="106"/>
                    <a:pt x="37" y="106"/>
                  </a:cubicBezTo>
                  <a:cubicBezTo>
                    <a:pt x="38" y="107"/>
                    <a:pt x="38" y="107"/>
                    <a:pt x="38" y="107"/>
                  </a:cubicBezTo>
                  <a:cubicBezTo>
                    <a:pt x="38" y="107"/>
                    <a:pt x="38" y="107"/>
                    <a:pt x="38" y="107"/>
                  </a:cubicBezTo>
                  <a:cubicBezTo>
                    <a:pt x="38" y="107"/>
                    <a:pt x="38" y="107"/>
                    <a:pt x="38" y="108"/>
                  </a:cubicBezTo>
                  <a:cubicBezTo>
                    <a:pt x="38" y="108"/>
                    <a:pt x="38" y="108"/>
                    <a:pt x="38" y="108"/>
                  </a:cubicBezTo>
                  <a:cubicBezTo>
                    <a:pt x="38" y="108"/>
                    <a:pt x="38" y="108"/>
                    <a:pt x="38" y="108"/>
                  </a:cubicBezTo>
                  <a:cubicBezTo>
                    <a:pt x="39" y="108"/>
                    <a:pt x="39" y="109"/>
                    <a:pt x="39" y="108"/>
                  </a:cubicBezTo>
                  <a:cubicBezTo>
                    <a:pt x="39" y="108"/>
                    <a:pt x="39" y="108"/>
                    <a:pt x="39" y="107"/>
                  </a:cubicBezTo>
                  <a:cubicBezTo>
                    <a:pt x="39" y="107"/>
                    <a:pt x="39" y="107"/>
                    <a:pt x="39" y="107"/>
                  </a:cubicBezTo>
                  <a:cubicBezTo>
                    <a:pt x="38" y="107"/>
                    <a:pt x="38" y="107"/>
                    <a:pt x="38" y="107"/>
                  </a:cubicBezTo>
                  <a:cubicBezTo>
                    <a:pt x="38" y="107"/>
                    <a:pt x="39" y="106"/>
                    <a:pt x="39" y="106"/>
                  </a:cubicBezTo>
                  <a:cubicBezTo>
                    <a:pt x="39" y="106"/>
                    <a:pt x="39" y="106"/>
                    <a:pt x="39" y="106"/>
                  </a:cubicBezTo>
                  <a:cubicBezTo>
                    <a:pt x="40" y="106"/>
                    <a:pt x="40" y="105"/>
                    <a:pt x="40" y="106"/>
                  </a:cubicBezTo>
                  <a:cubicBezTo>
                    <a:pt x="40" y="106"/>
                    <a:pt x="40" y="106"/>
                    <a:pt x="41" y="106"/>
                  </a:cubicBezTo>
                  <a:cubicBezTo>
                    <a:pt x="41" y="106"/>
                    <a:pt x="41" y="106"/>
                    <a:pt x="41" y="106"/>
                  </a:cubicBezTo>
                  <a:cubicBezTo>
                    <a:pt x="41" y="106"/>
                    <a:pt x="43" y="106"/>
                    <a:pt x="43" y="106"/>
                  </a:cubicBezTo>
                  <a:cubicBezTo>
                    <a:pt x="43" y="106"/>
                    <a:pt x="43" y="106"/>
                    <a:pt x="43" y="107"/>
                  </a:cubicBezTo>
                  <a:cubicBezTo>
                    <a:pt x="43" y="107"/>
                    <a:pt x="43" y="107"/>
                    <a:pt x="43" y="107"/>
                  </a:cubicBezTo>
                  <a:cubicBezTo>
                    <a:pt x="43" y="108"/>
                    <a:pt x="43" y="108"/>
                    <a:pt x="43" y="108"/>
                  </a:cubicBezTo>
                  <a:cubicBezTo>
                    <a:pt x="43" y="108"/>
                    <a:pt x="43" y="107"/>
                    <a:pt x="43" y="107"/>
                  </a:cubicBezTo>
                  <a:cubicBezTo>
                    <a:pt x="43" y="107"/>
                    <a:pt x="43" y="106"/>
                    <a:pt x="43" y="106"/>
                  </a:cubicBezTo>
                  <a:cubicBezTo>
                    <a:pt x="43" y="106"/>
                    <a:pt x="43" y="106"/>
                    <a:pt x="43" y="106"/>
                  </a:cubicBezTo>
                  <a:cubicBezTo>
                    <a:pt x="44" y="106"/>
                    <a:pt x="44" y="107"/>
                    <a:pt x="44" y="107"/>
                  </a:cubicBezTo>
                  <a:cubicBezTo>
                    <a:pt x="44" y="107"/>
                    <a:pt x="44" y="106"/>
                    <a:pt x="44" y="107"/>
                  </a:cubicBezTo>
                  <a:cubicBezTo>
                    <a:pt x="45" y="107"/>
                    <a:pt x="45" y="106"/>
                    <a:pt x="46" y="107"/>
                  </a:cubicBezTo>
                  <a:cubicBezTo>
                    <a:pt x="46" y="107"/>
                    <a:pt x="46" y="107"/>
                    <a:pt x="46" y="107"/>
                  </a:cubicBezTo>
                  <a:cubicBezTo>
                    <a:pt x="47" y="107"/>
                    <a:pt x="47" y="108"/>
                    <a:pt x="47" y="108"/>
                  </a:cubicBezTo>
                  <a:cubicBezTo>
                    <a:pt x="47" y="107"/>
                    <a:pt x="47" y="107"/>
                    <a:pt x="48" y="107"/>
                  </a:cubicBezTo>
                  <a:cubicBezTo>
                    <a:pt x="48" y="107"/>
                    <a:pt x="48" y="108"/>
                    <a:pt x="48" y="108"/>
                  </a:cubicBezTo>
                  <a:cubicBezTo>
                    <a:pt x="48" y="108"/>
                    <a:pt x="49" y="107"/>
                    <a:pt x="49" y="108"/>
                  </a:cubicBezTo>
                  <a:cubicBezTo>
                    <a:pt x="50" y="108"/>
                    <a:pt x="51" y="108"/>
                    <a:pt x="51" y="108"/>
                  </a:cubicBezTo>
                  <a:cubicBezTo>
                    <a:pt x="51" y="108"/>
                    <a:pt x="51" y="107"/>
                    <a:pt x="51" y="107"/>
                  </a:cubicBezTo>
                  <a:cubicBezTo>
                    <a:pt x="52" y="107"/>
                    <a:pt x="52" y="107"/>
                    <a:pt x="52" y="107"/>
                  </a:cubicBezTo>
                  <a:cubicBezTo>
                    <a:pt x="53" y="107"/>
                    <a:pt x="53" y="107"/>
                    <a:pt x="54" y="107"/>
                  </a:cubicBezTo>
                  <a:cubicBezTo>
                    <a:pt x="54" y="107"/>
                    <a:pt x="54" y="107"/>
                    <a:pt x="55" y="107"/>
                  </a:cubicBezTo>
                  <a:cubicBezTo>
                    <a:pt x="55" y="107"/>
                    <a:pt x="56" y="106"/>
                    <a:pt x="56" y="106"/>
                  </a:cubicBezTo>
                  <a:cubicBezTo>
                    <a:pt x="56" y="106"/>
                    <a:pt x="57" y="106"/>
                    <a:pt x="56" y="106"/>
                  </a:cubicBezTo>
                  <a:cubicBezTo>
                    <a:pt x="55" y="106"/>
                    <a:pt x="55" y="106"/>
                    <a:pt x="54" y="106"/>
                  </a:cubicBezTo>
                  <a:cubicBezTo>
                    <a:pt x="54" y="106"/>
                    <a:pt x="54" y="107"/>
                    <a:pt x="54" y="106"/>
                  </a:cubicBezTo>
                  <a:cubicBezTo>
                    <a:pt x="54" y="106"/>
                    <a:pt x="54" y="105"/>
                    <a:pt x="54" y="105"/>
                  </a:cubicBezTo>
                  <a:cubicBezTo>
                    <a:pt x="54" y="106"/>
                    <a:pt x="53" y="106"/>
                    <a:pt x="53" y="106"/>
                  </a:cubicBezTo>
                  <a:cubicBezTo>
                    <a:pt x="53" y="106"/>
                    <a:pt x="51" y="105"/>
                    <a:pt x="50" y="105"/>
                  </a:cubicBezTo>
                  <a:cubicBezTo>
                    <a:pt x="50" y="105"/>
                    <a:pt x="50" y="105"/>
                    <a:pt x="50" y="105"/>
                  </a:cubicBezTo>
                  <a:cubicBezTo>
                    <a:pt x="49" y="104"/>
                    <a:pt x="49" y="104"/>
                    <a:pt x="49" y="104"/>
                  </a:cubicBezTo>
                  <a:cubicBezTo>
                    <a:pt x="49" y="104"/>
                    <a:pt x="49" y="104"/>
                    <a:pt x="49" y="104"/>
                  </a:cubicBezTo>
                  <a:cubicBezTo>
                    <a:pt x="49" y="103"/>
                    <a:pt x="49" y="103"/>
                    <a:pt x="49" y="103"/>
                  </a:cubicBezTo>
                  <a:cubicBezTo>
                    <a:pt x="49" y="103"/>
                    <a:pt x="49" y="103"/>
                    <a:pt x="49" y="104"/>
                  </a:cubicBezTo>
                  <a:cubicBezTo>
                    <a:pt x="49" y="104"/>
                    <a:pt x="49" y="104"/>
                    <a:pt x="48" y="104"/>
                  </a:cubicBezTo>
                  <a:cubicBezTo>
                    <a:pt x="48" y="104"/>
                    <a:pt x="48" y="104"/>
                    <a:pt x="48" y="104"/>
                  </a:cubicBezTo>
                  <a:cubicBezTo>
                    <a:pt x="47" y="104"/>
                    <a:pt x="47" y="104"/>
                    <a:pt x="47" y="104"/>
                  </a:cubicBezTo>
                  <a:cubicBezTo>
                    <a:pt x="47" y="104"/>
                    <a:pt x="46" y="104"/>
                    <a:pt x="46" y="103"/>
                  </a:cubicBezTo>
                  <a:cubicBezTo>
                    <a:pt x="46" y="103"/>
                    <a:pt x="46" y="103"/>
                    <a:pt x="46" y="103"/>
                  </a:cubicBezTo>
                  <a:cubicBezTo>
                    <a:pt x="46" y="103"/>
                    <a:pt x="45" y="102"/>
                    <a:pt x="44" y="102"/>
                  </a:cubicBezTo>
                  <a:cubicBezTo>
                    <a:pt x="44" y="101"/>
                    <a:pt x="44" y="101"/>
                    <a:pt x="44" y="101"/>
                  </a:cubicBezTo>
                  <a:cubicBezTo>
                    <a:pt x="43" y="100"/>
                    <a:pt x="43" y="100"/>
                    <a:pt x="43" y="100"/>
                  </a:cubicBezTo>
                  <a:cubicBezTo>
                    <a:pt x="42" y="100"/>
                    <a:pt x="42" y="100"/>
                    <a:pt x="42" y="99"/>
                  </a:cubicBezTo>
                  <a:cubicBezTo>
                    <a:pt x="43" y="99"/>
                    <a:pt x="42" y="99"/>
                    <a:pt x="43" y="98"/>
                  </a:cubicBezTo>
                  <a:cubicBezTo>
                    <a:pt x="43" y="98"/>
                    <a:pt x="43" y="98"/>
                    <a:pt x="43" y="97"/>
                  </a:cubicBezTo>
                  <a:cubicBezTo>
                    <a:pt x="43" y="97"/>
                    <a:pt x="43" y="97"/>
                    <a:pt x="43" y="97"/>
                  </a:cubicBezTo>
                  <a:cubicBezTo>
                    <a:pt x="43" y="97"/>
                    <a:pt x="43" y="96"/>
                    <a:pt x="43" y="96"/>
                  </a:cubicBezTo>
                  <a:cubicBezTo>
                    <a:pt x="42" y="97"/>
                    <a:pt x="43" y="97"/>
                    <a:pt x="43" y="98"/>
                  </a:cubicBezTo>
                  <a:cubicBezTo>
                    <a:pt x="43" y="98"/>
                    <a:pt x="42" y="98"/>
                    <a:pt x="42" y="98"/>
                  </a:cubicBezTo>
                  <a:cubicBezTo>
                    <a:pt x="42" y="99"/>
                    <a:pt x="42" y="99"/>
                    <a:pt x="42" y="99"/>
                  </a:cubicBezTo>
                  <a:cubicBezTo>
                    <a:pt x="42" y="99"/>
                    <a:pt x="41" y="99"/>
                    <a:pt x="41" y="99"/>
                  </a:cubicBezTo>
                  <a:cubicBezTo>
                    <a:pt x="41" y="100"/>
                    <a:pt x="41" y="100"/>
                    <a:pt x="41" y="100"/>
                  </a:cubicBezTo>
                  <a:cubicBezTo>
                    <a:pt x="41" y="100"/>
                    <a:pt x="41" y="100"/>
                    <a:pt x="41" y="100"/>
                  </a:cubicBezTo>
                  <a:cubicBezTo>
                    <a:pt x="40" y="99"/>
                    <a:pt x="40" y="99"/>
                    <a:pt x="40" y="99"/>
                  </a:cubicBezTo>
                  <a:cubicBezTo>
                    <a:pt x="40" y="100"/>
                    <a:pt x="40" y="100"/>
                    <a:pt x="40" y="100"/>
                  </a:cubicBezTo>
                  <a:cubicBezTo>
                    <a:pt x="40" y="100"/>
                    <a:pt x="40" y="100"/>
                    <a:pt x="40" y="100"/>
                  </a:cubicBezTo>
                  <a:cubicBezTo>
                    <a:pt x="39" y="100"/>
                    <a:pt x="39" y="100"/>
                    <a:pt x="38" y="99"/>
                  </a:cubicBezTo>
                  <a:cubicBezTo>
                    <a:pt x="38" y="99"/>
                    <a:pt x="38" y="99"/>
                    <a:pt x="38" y="98"/>
                  </a:cubicBezTo>
                  <a:cubicBezTo>
                    <a:pt x="37" y="97"/>
                    <a:pt x="37" y="97"/>
                    <a:pt x="37" y="96"/>
                  </a:cubicBezTo>
                  <a:cubicBezTo>
                    <a:pt x="37" y="96"/>
                    <a:pt x="37" y="96"/>
                    <a:pt x="36" y="95"/>
                  </a:cubicBezTo>
                  <a:cubicBezTo>
                    <a:pt x="36" y="95"/>
                    <a:pt x="36" y="95"/>
                    <a:pt x="36" y="94"/>
                  </a:cubicBezTo>
                  <a:cubicBezTo>
                    <a:pt x="35" y="94"/>
                    <a:pt x="35" y="93"/>
                    <a:pt x="34" y="92"/>
                  </a:cubicBezTo>
                  <a:cubicBezTo>
                    <a:pt x="34" y="91"/>
                    <a:pt x="34" y="91"/>
                    <a:pt x="33" y="90"/>
                  </a:cubicBezTo>
                  <a:cubicBezTo>
                    <a:pt x="33" y="90"/>
                    <a:pt x="33" y="90"/>
                    <a:pt x="33" y="89"/>
                  </a:cubicBezTo>
                  <a:cubicBezTo>
                    <a:pt x="33" y="89"/>
                    <a:pt x="32" y="89"/>
                    <a:pt x="32" y="89"/>
                  </a:cubicBezTo>
                  <a:cubicBezTo>
                    <a:pt x="31" y="89"/>
                    <a:pt x="31" y="89"/>
                    <a:pt x="31" y="89"/>
                  </a:cubicBezTo>
                  <a:cubicBezTo>
                    <a:pt x="30" y="89"/>
                    <a:pt x="30" y="89"/>
                    <a:pt x="30" y="89"/>
                  </a:cubicBezTo>
                  <a:cubicBezTo>
                    <a:pt x="30" y="89"/>
                    <a:pt x="30" y="89"/>
                    <a:pt x="30" y="89"/>
                  </a:cubicBezTo>
                  <a:cubicBezTo>
                    <a:pt x="30" y="89"/>
                    <a:pt x="29" y="87"/>
                    <a:pt x="29" y="86"/>
                  </a:cubicBezTo>
                  <a:cubicBezTo>
                    <a:pt x="29" y="86"/>
                    <a:pt x="29" y="86"/>
                    <a:pt x="29" y="85"/>
                  </a:cubicBezTo>
                  <a:cubicBezTo>
                    <a:pt x="30" y="85"/>
                    <a:pt x="29" y="85"/>
                    <a:pt x="30" y="85"/>
                  </a:cubicBezTo>
                  <a:cubicBezTo>
                    <a:pt x="30" y="84"/>
                    <a:pt x="30" y="84"/>
                    <a:pt x="30" y="84"/>
                  </a:cubicBezTo>
                  <a:cubicBezTo>
                    <a:pt x="30" y="84"/>
                    <a:pt x="30" y="84"/>
                    <a:pt x="31" y="84"/>
                  </a:cubicBezTo>
                  <a:cubicBezTo>
                    <a:pt x="31" y="84"/>
                    <a:pt x="31" y="84"/>
                    <a:pt x="32" y="84"/>
                  </a:cubicBezTo>
                  <a:cubicBezTo>
                    <a:pt x="32" y="84"/>
                    <a:pt x="32" y="84"/>
                    <a:pt x="33" y="83"/>
                  </a:cubicBezTo>
                  <a:cubicBezTo>
                    <a:pt x="34" y="83"/>
                    <a:pt x="34" y="83"/>
                    <a:pt x="34" y="83"/>
                  </a:cubicBezTo>
                  <a:cubicBezTo>
                    <a:pt x="34" y="83"/>
                    <a:pt x="34" y="83"/>
                    <a:pt x="35" y="83"/>
                  </a:cubicBezTo>
                  <a:cubicBezTo>
                    <a:pt x="35" y="82"/>
                    <a:pt x="35" y="82"/>
                    <a:pt x="36" y="82"/>
                  </a:cubicBezTo>
                  <a:cubicBezTo>
                    <a:pt x="36" y="82"/>
                    <a:pt x="36" y="83"/>
                    <a:pt x="37" y="82"/>
                  </a:cubicBezTo>
                  <a:cubicBezTo>
                    <a:pt x="37" y="82"/>
                    <a:pt x="37" y="82"/>
                    <a:pt x="37" y="82"/>
                  </a:cubicBezTo>
                  <a:cubicBezTo>
                    <a:pt x="38" y="82"/>
                    <a:pt x="38" y="81"/>
                    <a:pt x="39" y="82"/>
                  </a:cubicBezTo>
                  <a:cubicBezTo>
                    <a:pt x="39" y="82"/>
                    <a:pt x="40" y="82"/>
                    <a:pt x="40" y="82"/>
                  </a:cubicBezTo>
                  <a:cubicBezTo>
                    <a:pt x="40" y="83"/>
                    <a:pt x="40" y="83"/>
                    <a:pt x="40" y="83"/>
                  </a:cubicBezTo>
                  <a:cubicBezTo>
                    <a:pt x="41" y="84"/>
                    <a:pt x="41" y="84"/>
                    <a:pt x="41" y="85"/>
                  </a:cubicBezTo>
                  <a:cubicBezTo>
                    <a:pt x="42" y="85"/>
                    <a:pt x="42" y="85"/>
                    <a:pt x="42" y="86"/>
                  </a:cubicBezTo>
                  <a:cubicBezTo>
                    <a:pt x="43" y="86"/>
                    <a:pt x="42" y="86"/>
                    <a:pt x="43" y="87"/>
                  </a:cubicBezTo>
                  <a:cubicBezTo>
                    <a:pt x="43" y="88"/>
                    <a:pt x="42" y="88"/>
                    <a:pt x="43" y="88"/>
                  </a:cubicBezTo>
                  <a:cubicBezTo>
                    <a:pt x="43" y="89"/>
                    <a:pt x="43" y="88"/>
                    <a:pt x="43" y="89"/>
                  </a:cubicBezTo>
                  <a:cubicBezTo>
                    <a:pt x="44" y="89"/>
                    <a:pt x="44" y="88"/>
                    <a:pt x="44" y="88"/>
                  </a:cubicBezTo>
                  <a:cubicBezTo>
                    <a:pt x="44" y="88"/>
                    <a:pt x="45" y="88"/>
                    <a:pt x="45" y="87"/>
                  </a:cubicBezTo>
                  <a:cubicBezTo>
                    <a:pt x="45" y="86"/>
                    <a:pt x="45" y="85"/>
                    <a:pt x="44" y="85"/>
                  </a:cubicBezTo>
                  <a:cubicBezTo>
                    <a:pt x="44" y="85"/>
                    <a:pt x="44" y="85"/>
                    <a:pt x="44" y="84"/>
                  </a:cubicBezTo>
                  <a:cubicBezTo>
                    <a:pt x="44" y="83"/>
                    <a:pt x="44" y="83"/>
                    <a:pt x="44" y="82"/>
                  </a:cubicBezTo>
                  <a:cubicBezTo>
                    <a:pt x="44" y="82"/>
                    <a:pt x="44" y="81"/>
                    <a:pt x="44" y="80"/>
                  </a:cubicBezTo>
                  <a:cubicBezTo>
                    <a:pt x="44" y="79"/>
                    <a:pt x="45" y="78"/>
                    <a:pt x="45" y="77"/>
                  </a:cubicBezTo>
                  <a:cubicBezTo>
                    <a:pt x="45" y="77"/>
                    <a:pt x="44" y="76"/>
                    <a:pt x="44" y="76"/>
                  </a:cubicBezTo>
                  <a:cubicBezTo>
                    <a:pt x="44" y="75"/>
                    <a:pt x="44" y="75"/>
                    <a:pt x="44" y="75"/>
                  </a:cubicBezTo>
                  <a:cubicBezTo>
                    <a:pt x="43" y="75"/>
                    <a:pt x="43" y="74"/>
                    <a:pt x="43" y="74"/>
                  </a:cubicBezTo>
                  <a:cubicBezTo>
                    <a:pt x="43" y="74"/>
                    <a:pt x="43" y="73"/>
                    <a:pt x="43" y="72"/>
                  </a:cubicBezTo>
                  <a:cubicBezTo>
                    <a:pt x="42" y="72"/>
                    <a:pt x="42" y="71"/>
                    <a:pt x="42" y="71"/>
                  </a:cubicBezTo>
                  <a:cubicBezTo>
                    <a:pt x="42" y="70"/>
                    <a:pt x="42" y="69"/>
                    <a:pt x="42" y="69"/>
                  </a:cubicBezTo>
                  <a:cubicBezTo>
                    <a:pt x="42" y="69"/>
                    <a:pt x="42" y="69"/>
                    <a:pt x="41" y="69"/>
                  </a:cubicBezTo>
                  <a:cubicBezTo>
                    <a:pt x="41" y="69"/>
                    <a:pt x="41" y="69"/>
                    <a:pt x="41" y="68"/>
                  </a:cubicBezTo>
                  <a:cubicBezTo>
                    <a:pt x="41" y="67"/>
                    <a:pt x="41" y="67"/>
                    <a:pt x="42" y="67"/>
                  </a:cubicBezTo>
                  <a:cubicBezTo>
                    <a:pt x="42" y="66"/>
                    <a:pt x="42" y="66"/>
                    <a:pt x="42" y="66"/>
                  </a:cubicBezTo>
                  <a:cubicBezTo>
                    <a:pt x="42" y="65"/>
                    <a:pt x="43" y="64"/>
                    <a:pt x="43" y="64"/>
                  </a:cubicBezTo>
                  <a:cubicBezTo>
                    <a:pt x="43" y="64"/>
                    <a:pt x="43" y="64"/>
                    <a:pt x="43" y="64"/>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5" name="Freeform 18">
              <a:extLst>
                <a:ext uri="{FF2B5EF4-FFF2-40B4-BE49-F238E27FC236}">
                  <a16:creationId xmlns:a16="http://schemas.microsoft.com/office/drawing/2014/main" id="{46881112-9CA7-243B-0754-09A265A74DBC}"/>
                </a:ext>
              </a:extLst>
            </p:cNvPr>
            <p:cNvSpPr>
              <a:spLocks/>
            </p:cNvSpPr>
            <p:nvPr/>
          </p:nvSpPr>
          <p:spPr bwMode="auto">
            <a:xfrm>
              <a:off x="4066374" y="3620323"/>
              <a:ext cx="0" cy="2798"/>
            </a:xfrm>
            <a:custGeom>
              <a:avLst/>
              <a:gdLst>
                <a:gd name="T0" fmla="*/ 0 w 1"/>
                <a:gd name="T1" fmla="*/ 1 h 2"/>
                <a:gd name="T2" fmla="*/ 0 w 1"/>
                <a:gd name="T3" fmla="*/ 1 h 2"/>
                <a:gd name="T4" fmla="*/ 0 w 1"/>
                <a:gd name="T5" fmla="*/ 0 h 2"/>
                <a:gd name="T6" fmla="*/ 1 w 1"/>
                <a:gd name="T7" fmla="*/ 0 h 2"/>
                <a:gd name="T8" fmla="*/ 1 w 1"/>
                <a:gd name="T9" fmla="*/ 1 h 2"/>
                <a:gd name="T10" fmla="*/ 0 w 1"/>
                <a:gd name="T11" fmla="*/ 1 h 2"/>
                <a:gd name="T12" fmla="*/ 0 w 1"/>
                <a:gd name="T13" fmla="*/ 1 h 2"/>
                <a:gd name="T14" fmla="*/ 0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0" y="1"/>
                    <a:pt x="0" y="1"/>
                    <a:pt x="0" y="1"/>
                  </a:cubicBezTo>
                  <a:cubicBezTo>
                    <a:pt x="0" y="0"/>
                    <a:pt x="0" y="0"/>
                    <a:pt x="0" y="0"/>
                  </a:cubicBezTo>
                  <a:cubicBezTo>
                    <a:pt x="0" y="0"/>
                    <a:pt x="0" y="0"/>
                    <a:pt x="1" y="0"/>
                  </a:cubicBezTo>
                  <a:cubicBezTo>
                    <a:pt x="1" y="1"/>
                    <a:pt x="1" y="1"/>
                    <a:pt x="1" y="1"/>
                  </a:cubicBezTo>
                  <a:cubicBezTo>
                    <a:pt x="1" y="1"/>
                    <a:pt x="0" y="1"/>
                    <a:pt x="0" y="1"/>
                  </a:cubicBezTo>
                  <a:cubicBezTo>
                    <a:pt x="0" y="2"/>
                    <a:pt x="0" y="1"/>
                    <a:pt x="0" y="1"/>
                  </a:cubicBezTo>
                  <a:cubicBezTo>
                    <a:pt x="0" y="1"/>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7" name="Freeform 24">
              <a:extLst>
                <a:ext uri="{FF2B5EF4-FFF2-40B4-BE49-F238E27FC236}">
                  <a16:creationId xmlns:a16="http://schemas.microsoft.com/office/drawing/2014/main" id="{678BC5A5-1727-834F-D055-3A16E5E60C83}"/>
                </a:ext>
              </a:extLst>
            </p:cNvPr>
            <p:cNvSpPr>
              <a:spLocks/>
            </p:cNvSpPr>
            <p:nvPr/>
          </p:nvSpPr>
          <p:spPr bwMode="auto">
            <a:xfrm>
              <a:off x="7168967" y="4903053"/>
              <a:ext cx="0" cy="1400"/>
            </a:xfrm>
            <a:custGeom>
              <a:avLst/>
              <a:gdLst>
                <a:gd name="T0" fmla="*/ 0 h 1"/>
                <a:gd name="T1" fmla="*/ 0 h 1"/>
                <a:gd name="T2" fmla="*/ 0 h 1"/>
                <a:gd name="T3" fmla="*/ 1 h 1"/>
                <a:gd name="T4" fmla="*/ 0 h 1"/>
              </a:gdLst>
              <a:ahLst/>
              <a:cxnLst>
                <a:cxn ang="0">
                  <a:pos x="0" y="T0"/>
                </a:cxn>
                <a:cxn ang="0">
                  <a:pos x="0" y="T1"/>
                </a:cxn>
                <a:cxn ang="0">
                  <a:pos x="0" y="T2"/>
                </a:cxn>
                <a:cxn ang="0">
                  <a:pos x="0" y="T3"/>
                </a:cxn>
                <a:cxn ang="0">
                  <a:pos x="0" y="T4"/>
                </a:cxn>
              </a:cxnLst>
              <a:rect l="0" t="0" r="r" b="b"/>
              <a:pathLst>
                <a:path h="1">
                  <a:moveTo>
                    <a:pt x="0" y="0"/>
                  </a:moveTo>
                  <a:lnTo>
                    <a:pt x="0" y="0"/>
                  </a:lnTo>
                  <a:lnTo>
                    <a:pt x="0" y="0"/>
                  </a:lnTo>
                  <a:lnTo>
                    <a:pt x="0" y="1"/>
                  </a:ln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8" name="Freeform 25">
              <a:extLst>
                <a:ext uri="{FF2B5EF4-FFF2-40B4-BE49-F238E27FC236}">
                  <a16:creationId xmlns:a16="http://schemas.microsoft.com/office/drawing/2014/main" id="{EC15D9C5-5507-A5D6-462C-3D811D6E5698}"/>
                </a:ext>
              </a:extLst>
            </p:cNvPr>
            <p:cNvSpPr>
              <a:spLocks/>
            </p:cNvSpPr>
            <p:nvPr/>
          </p:nvSpPr>
          <p:spPr bwMode="auto">
            <a:xfrm>
              <a:off x="7040316" y="3914079"/>
              <a:ext cx="11967" cy="15387"/>
            </a:xfrm>
            <a:custGeom>
              <a:avLst/>
              <a:gdLst>
                <a:gd name="T0" fmla="*/ 1 w 9"/>
                <a:gd name="T1" fmla="*/ 4 h 12"/>
                <a:gd name="T2" fmla="*/ 1 w 9"/>
                <a:gd name="T3" fmla="*/ 4 h 12"/>
                <a:gd name="T4" fmla="*/ 2 w 9"/>
                <a:gd name="T5" fmla="*/ 4 h 12"/>
                <a:gd name="T6" fmla="*/ 2 w 9"/>
                <a:gd name="T7" fmla="*/ 3 h 12"/>
                <a:gd name="T8" fmla="*/ 3 w 9"/>
                <a:gd name="T9" fmla="*/ 3 h 12"/>
                <a:gd name="T10" fmla="*/ 3 w 9"/>
                <a:gd name="T11" fmla="*/ 2 h 12"/>
                <a:gd name="T12" fmla="*/ 3 w 9"/>
                <a:gd name="T13" fmla="*/ 0 h 12"/>
                <a:gd name="T14" fmla="*/ 5 w 9"/>
                <a:gd name="T15" fmla="*/ 1 h 12"/>
                <a:gd name="T16" fmla="*/ 5 w 9"/>
                <a:gd name="T17" fmla="*/ 1 h 12"/>
                <a:gd name="T18" fmla="*/ 5 w 9"/>
                <a:gd name="T19" fmla="*/ 3 h 12"/>
                <a:gd name="T20" fmla="*/ 5 w 9"/>
                <a:gd name="T21" fmla="*/ 3 h 12"/>
                <a:gd name="T22" fmla="*/ 6 w 9"/>
                <a:gd name="T23" fmla="*/ 4 h 12"/>
                <a:gd name="T24" fmla="*/ 5 w 9"/>
                <a:gd name="T25" fmla="*/ 4 h 12"/>
                <a:gd name="T26" fmla="*/ 6 w 9"/>
                <a:gd name="T27" fmla="*/ 5 h 12"/>
                <a:gd name="T28" fmla="*/ 7 w 9"/>
                <a:gd name="T29" fmla="*/ 5 h 12"/>
                <a:gd name="T30" fmla="*/ 7 w 9"/>
                <a:gd name="T31" fmla="*/ 6 h 12"/>
                <a:gd name="T32" fmla="*/ 9 w 9"/>
                <a:gd name="T33" fmla="*/ 6 h 12"/>
                <a:gd name="T34" fmla="*/ 8 w 9"/>
                <a:gd name="T35" fmla="*/ 7 h 12"/>
                <a:gd name="T36" fmla="*/ 8 w 9"/>
                <a:gd name="T37" fmla="*/ 7 h 12"/>
                <a:gd name="T38" fmla="*/ 8 w 9"/>
                <a:gd name="T39" fmla="*/ 8 h 12"/>
                <a:gd name="T40" fmla="*/ 8 w 9"/>
                <a:gd name="T41" fmla="*/ 9 h 12"/>
                <a:gd name="T42" fmla="*/ 8 w 9"/>
                <a:gd name="T43" fmla="*/ 10 h 12"/>
                <a:gd name="T44" fmla="*/ 8 w 9"/>
                <a:gd name="T45" fmla="*/ 11 h 12"/>
                <a:gd name="T46" fmla="*/ 8 w 9"/>
                <a:gd name="T47" fmla="*/ 11 h 12"/>
                <a:gd name="T48" fmla="*/ 9 w 9"/>
                <a:gd name="T49" fmla="*/ 12 h 12"/>
                <a:gd name="T50" fmla="*/ 8 w 9"/>
                <a:gd name="T51" fmla="*/ 12 h 12"/>
                <a:gd name="T52" fmla="*/ 7 w 9"/>
                <a:gd name="T53" fmla="*/ 12 h 12"/>
                <a:gd name="T54" fmla="*/ 7 w 9"/>
                <a:gd name="T55" fmla="*/ 11 h 12"/>
                <a:gd name="T56" fmla="*/ 6 w 9"/>
                <a:gd name="T57" fmla="*/ 11 h 12"/>
                <a:gd name="T58" fmla="*/ 6 w 9"/>
                <a:gd name="T59" fmla="*/ 10 h 12"/>
                <a:gd name="T60" fmla="*/ 5 w 9"/>
                <a:gd name="T61" fmla="*/ 10 h 12"/>
                <a:gd name="T62" fmla="*/ 5 w 9"/>
                <a:gd name="T63" fmla="*/ 10 h 12"/>
                <a:gd name="T64" fmla="*/ 4 w 9"/>
                <a:gd name="T65" fmla="*/ 10 h 12"/>
                <a:gd name="T66" fmla="*/ 5 w 9"/>
                <a:gd name="T67" fmla="*/ 9 h 12"/>
                <a:gd name="T68" fmla="*/ 6 w 9"/>
                <a:gd name="T69" fmla="*/ 9 h 12"/>
                <a:gd name="T70" fmla="*/ 6 w 9"/>
                <a:gd name="T71" fmla="*/ 8 h 12"/>
                <a:gd name="T72" fmla="*/ 6 w 9"/>
                <a:gd name="T73" fmla="*/ 8 h 12"/>
                <a:gd name="T74" fmla="*/ 6 w 9"/>
                <a:gd name="T75" fmla="*/ 7 h 12"/>
                <a:gd name="T76" fmla="*/ 5 w 9"/>
                <a:gd name="T77" fmla="*/ 7 h 12"/>
                <a:gd name="T78" fmla="*/ 4 w 9"/>
                <a:gd name="T79" fmla="*/ 7 h 12"/>
                <a:gd name="T80" fmla="*/ 4 w 9"/>
                <a:gd name="T81" fmla="*/ 6 h 12"/>
                <a:gd name="T82" fmla="*/ 3 w 9"/>
                <a:gd name="T83" fmla="*/ 6 h 12"/>
                <a:gd name="T84" fmla="*/ 3 w 9"/>
                <a:gd name="T85" fmla="*/ 6 h 12"/>
                <a:gd name="T86" fmla="*/ 2 w 9"/>
                <a:gd name="T87" fmla="*/ 5 h 12"/>
                <a:gd name="T88" fmla="*/ 2 w 9"/>
                <a:gd name="T8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 h="12">
                  <a:moveTo>
                    <a:pt x="2" y="4"/>
                  </a:moveTo>
                  <a:cubicBezTo>
                    <a:pt x="1" y="4"/>
                    <a:pt x="1" y="4"/>
                    <a:pt x="1" y="4"/>
                  </a:cubicBezTo>
                  <a:cubicBezTo>
                    <a:pt x="1" y="4"/>
                    <a:pt x="0" y="4"/>
                    <a:pt x="0" y="4"/>
                  </a:cubicBezTo>
                  <a:cubicBezTo>
                    <a:pt x="0" y="4"/>
                    <a:pt x="1" y="4"/>
                    <a:pt x="1" y="4"/>
                  </a:cubicBezTo>
                  <a:cubicBezTo>
                    <a:pt x="1" y="4"/>
                    <a:pt x="1" y="4"/>
                    <a:pt x="1" y="4"/>
                  </a:cubicBezTo>
                  <a:cubicBezTo>
                    <a:pt x="1" y="4"/>
                    <a:pt x="2" y="4"/>
                    <a:pt x="2" y="4"/>
                  </a:cubicBezTo>
                  <a:cubicBezTo>
                    <a:pt x="1" y="3"/>
                    <a:pt x="1" y="3"/>
                    <a:pt x="1" y="3"/>
                  </a:cubicBezTo>
                  <a:cubicBezTo>
                    <a:pt x="1" y="3"/>
                    <a:pt x="1" y="3"/>
                    <a:pt x="2" y="3"/>
                  </a:cubicBezTo>
                  <a:cubicBezTo>
                    <a:pt x="2" y="3"/>
                    <a:pt x="2" y="4"/>
                    <a:pt x="3" y="3"/>
                  </a:cubicBezTo>
                  <a:cubicBezTo>
                    <a:pt x="3" y="3"/>
                    <a:pt x="3" y="3"/>
                    <a:pt x="3" y="3"/>
                  </a:cubicBezTo>
                  <a:cubicBezTo>
                    <a:pt x="3" y="3"/>
                    <a:pt x="3" y="3"/>
                    <a:pt x="3" y="3"/>
                  </a:cubicBezTo>
                  <a:cubicBezTo>
                    <a:pt x="3" y="2"/>
                    <a:pt x="3" y="2"/>
                    <a:pt x="3" y="2"/>
                  </a:cubicBezTo>
                  <a:cubicBezTo>
                    <a:pt x="3" y="1"/>
                    <a:pt x="3" y="1"/>
                    <a:pt x="3" y="1"/>
                  </a:cubicBezTo>
                  <a:cubicBezTo>
                    <a:pt x="3" y="0"/>
                    <a:pt x="3" y="0"/>
                    <a:pt x="3" y="0"/>
                  </a:cubicBezTo>
                  <a:cubicBezTo>
                    <a:pt x="4" y="0"/>
                    <a:pt x="4" y="0"/>
                    <a:pt x="4" y="0"/>
                  </a:cubicBezTo>
                  <a:cubicBezTo>
                    <a:pt x="4" y="1"/>
                    <a:pt x="5" y="1"/>
                    <a:pt x="5" y="1"/>
                  </a:cubicBezTo>
                  <a:cubicBezTo>
                    <a:pt x="5" y="1"/>
                    <a:pt x="5" y="0"/>
                    <a:pt x="5" y="1"/>
                  </a:cubicBezTo>
                  <a:cubicBezTo>
                    <a:pt x="5" y="1"/>
                    <a:pt x="5" y="1"/>
                    <a:pt x="5" y="1"/>
                  </a:cubicBezTo>
                  <a:cubicBezTo>
                    <a:pt x="5" y="1"/>
                    <a:pt x="5" y="2"/>
                    <a:pt x="5" y="2"/>
                  </a:cubicBezTo>
                  <a:cubicBezTo>
                    <a:pt x="5" y="2"/>
                    <a:pt x="5" y="2"/>
                    <a:pt x="5" y="3"/>
                  </a:cubicBezTo>
                  <a:cubicBezTo>
                    <a:pt x="5" y="3"/>
                    <a:pt x="5" y="3"/>
                    <a:pt x="5" y="3"/>
                  </a:cubicBezTo>
                  <a:cubicBezTo>
                    <a:pt x="5" y="3"/>
                    <a:pt x="5" y="3"/>
                    <a:pt x="5" y="3"/>
                  </a:cubicBezTo>
                  <a:cubicBezTo>
                    <a:pt x="5" y="3"/>
                    <a:pt x="5" y="3"/>
                    <a:pt x="5" y="3"/>
                  </a:cubicBezTo>
                  <a:cubicBezTo>
                    <a:pt x="5" y="3"/>
                    <a:pt x="6" y="4"/>
                    <a:pt x="6" y="4"/>
                  </a:cubicBezTo>
                  <a:cubicBezTo>
                    <a:pt x="5" y="4"/>
                    <a:pt x="5" y="4"/>
                    <a:pt x="5" y="4"/>
                  </a:cubicBezTo>
                  <a:cubicBezTo>
                    <a:pt x="5" y="4"/>
                    <a:pt x="5" y="4"/>
                    <a:pt x="5" y="4"/>
                  </a:cubicBezTo>
                  <a:cubicBezTo>
                    <a:pt x="5" y="4"/>
                    <a:pt x="5" y="4"/>
                    <a:pt x="6" y="4"/>
                  </a:cubicBezTo>
                  <a:cubicBezTo>
                    <a:pt x="6" y="5"/>
                    <a:pt x="6" y="5"/>
                    <a:pt x="6" y="5"/>
                  </a:cubicBezTo>
                  <a:cubicBezTo>
                    <a:pt x="6" y="5"/>
                    <a:pt x="6" y="5"/>
                    <a:pt x="6" y="5"/>
                  </a:cubicBezTo>
                  <a:cubicBezTo>
                    <a:pt x="7" y="5"/>
                    <a:pt x="7" y="5"/>
                    <a:pt x="7" y="5"/>
                  </a:cubicBezTo>
                  <a:cubicBezTo>
                    <a:pt x="7" y="5"/>
                    <a:pt x="7" y="5"/>
                    <a:pt x="7" y="5"/>
                  </a:cubicBezTo>
                  <a:cubicBezTo>
                    <a:pt x="7" y="5"/>
                    <a:pt x="7" y="5"/>
                    <a:pt x="7" y="6"/>
                  </a:cubicBezTo>
                  <a:cubicBezTo>
                    <a:pt x="8" y="6"/>
                    <a:pt x="8" y="5"/>
                    <a:pt x="8" y="6"/>
                  </a:cubicBezTo>
                  <a:cubicBezTo>
                    <a:pt x="8" y="6"/>
                    <a:pt x="9" y="6"/>
                    <a:pt x="9" y="6"/>
                  </a:cubicBezTo>
                  <a:cubicBezTo>
                    <a:pt x="9" y="6"/>
                    <a:pt x="8" y="6"/>
                    <a:pt x="9" y="6"/>
                  </a:cubicBezTo>
                  <a:cubicBezTo>
                    <a:pt x="9" y="6"/>
                    <a:pt x="9" y="7"/>
                    <a:pt x="8" y="7"/>
                  </a:cubicBezTo>
                  <a:cubicBezTo>
                    <a:pt x="8" y="7"/>
                    <a:pt x="8" y="7"/>
                    <a:pt x="8" y="7"/>
                  </a:cubicBezTo>
                  <a:cubicBezTo>
                    <a:pt x="8" y="7"/>
                    <a:pt x="8" y="7"/>
                    <a:pt x="8" y="7"/>
                  </a:cubicBezTo>
                  <a:cubicBezTo>
                    <a:pt x="8" y="8"/>
                    <a:pt x="8" y="8"/>
                    <a:pt x="8" y="8"/>
                  </a:cubicBezTo>
                  <a:cubicBezTo>
                    <a:pt x="8" y="8"/>
                    <a:pt x="8" y="8"/>
                    <a:pt x="8" y="8"/>
                  </a:cubicBezTo>
                  <a:cubicBezTo>
                    <a:pt x="8" y="8"/>
                    <a:pt x="8" y="9"/>
                    <a:pt x="8" y="9"/>
                  </a:cubicBezTo>
                  <a:cubicBezTo>
                    <a:pt x="8" y="9"/>
                    <a:pt x="8" y="9"/>
                    <a:pt x="8" y="9"/>
                  </a:cubicBezTo>
                  <a:cubicBezTo>
                    <a:pt x="8" y="9"/>
                    <a:pt x="8" y="9"/>
                    <a:pt x="8" y="9"/>
                  </a:cubicBezTo>
                  <a:cubicBezTo>
                    <a:pt x="8" y="9"/>
                    <a:pt x="8" y="10"/>
                    <a:pt x="8" y="10"/>
                  </a:cubicBezTo>
                  <a:cubicBezTo>
                    <a:pt x="8" y="10"/>
                    <a:pt x="8" y="10"/>
                    <a:pt x="8" y="10"/>
                  </a:cubicBezTo>
                  <a:cubicBezTo>
                    <a:pt x="8" y="11"/>
                    <a:pt x="8" y="11"/>
                    <a:pt x="8" y="11"/>
                  </a:cubicBezTo>
                  <a:cubicBezTo>
                    <a:pt x="8" y="11"/>
                    <a:pt x="8" y="11"/>
                    <a:pt x="8" y="11"/>
                  </a:cubicBezTo>
                  <a:cubicBezTo>
                    <a:pt x="8" y="11"/>
                    <a:pt x="8" y="11"/>
                    <a:pt x="8" y="11"/>
                  </a:cubicBezTo>
                  <a:cubicBezTo>
                    <a:pt x="8" y="11"/>
                    <a:pt x="9" y="11"/>
                    <a:pt x="9" y="11"/>
                  </a:cubicBezTo>
                  <a:cubicBezTo>
                    <a:pt x="9" y="12"/>
                    <a:pt x="9" y="12"/>
                    <a:pt x="9" y="12"/>
                  </a:cubicBezTo>
                  <a:cubicBezTo>
                    <a:pt x="9" y="12"/>
                    <a:pt x="9" y="12"/>
                    <a:pt x="9" y="12"/>
                  </a:cubicBezTo>
                  <a:cubicBezTo>
                    <a:pt x="9" y="12"/>
                    <a:pt x="8" y="12"/>
                    <a:pt x="8" y="12"/>
                  </a:cubicBezTo>
                  <a:cubicBezTo>
                    <a:pt x="8" y="12"/>
                    <a:pt x="8" y="12"/>
                    <a:pt x="8" y="12"/>
                  </a:cubicBezTo>
                  <a:cubicBezTo>
                    <a:pt x="7" y="12"/>
                    <a:pt x="7" y="12"/>
                    <a:pt x="7" y="12"/>
                  </a:cubicBezTo>
                  <a:cubicBezTo>
                    <a:pt x="7" y="12"/>
                    <a:pt x="7" y="12"/>
                    <a:pt x="7" y="12"/>
                  </a:cubicBezTo>
                  <a:cubicBezTo>
                    <a:pt x="7" y="11"/>
                    <a:pt x="7" y="11"/>
                    <a:pt x="7" y="11"/>
                  </a:cubicBezTo>
                  <a:cubicBezTo>
                    <a:pt x="7" y="11"/>
                    <a:pt x="7" y="11"/>
                    <a:pt x="7" y="11"/>
                  </a:cubicBezTo>
                  <a:cubicBezTo>
                    <a:pt x="6" y="11"/>
                    <a:pt x="6" y="11"/>
                    <a:pt x="6" y="11"/>
                  </a:cubicBezTo>
                  <a:cubicBezTo>
                    <a:pt x="6" y="11"/>
                    <a:pt x="6" y="11"/>
                    <a:pt x="6" y="11"/>
                  </a:cubicBezTo>
                  <a:cubicBezTo>
                    <a:pt x="6" y="10"/>
                    <a:pt x="6" y="10"/>
                    <a:pt x="6" y="10"/>
                  </a:cubicBezTo>
                  <a:cubicBezTo>
                    <a:pt x="6" y="10"/>
                    <a:pt x="6" y="10"/>
                    <a:pt x="6" y="10"/>
                  </a:cubicBezTo>
                  <a:cubicBezTo>
                    <a:pt x="5" y="10"/>
                    <a:pt x="5" y="10"/>
                    <a:pt x="5" y="10"/>
                  </a:cubicBezTo>
                  <a:cubicBezTo>
                    <a:pt x="5" y="10"/>
                    <a:pt x="5" y="10"/>
                    <a:pt x="5" y="10"/>
                  </a:cubicBezTo>
                  <a:cubicBezTo>
                    <a:pt x="5" y="10"/>
                    <a:pt x="5" y="11"/>
                    <a:pt x="5" y="10"/>
                  </a:cubicBezTo>
                  <a:cubicBezTo>
                    <a:pt x="5" y="10"/>
                    <a:pt x="5" y="10"/>
                    <a:pt x="5" y="10"/>
                  </a:cubicBezTo>
                  <a:cubicBezTo>
                    <a:pt x="5" y="10"/>
                    <a:pt x="5" y="10"/>
                    <a:pt x="4" y="10"/>
                  </a:cubicBezTo>
                  <a:cubicBezTo>
                    <a:pt x="4" y="9"/>
                    <a:pt x="4" y="10"/>
                    <a:pt x="4" y="9"/>
                  </a:cubicBezTo>
                  <a:cubicBezTo>
                    <a:pt x="5" y="9"/>
                    <a:pt x="5" y="9"/>
                    <a:pt x="5" y="9"/>
                  </a:cubicBezTo>
                  <a:cubicBezTo>
                    <a:pt x="5" y="9"/>
                    <a:pt x="5" y="9"/>
                    <a:pt x="5" y="9"/>
                  </a:cubicBezTo>
                  <a:cubicBezTo>
                    <a:pt x="6" y="9"/>
                    <a:pt x="6" y="9"/>
                    <a:pt x="6" y="9"/>
                  </a:cubicBezTo>
                  <a:cubicBezTo>
                    <a:pt x="6" y="9"/>
                    <a:pt x="6" y="9"/>
                    <a:pt x="6" y="9"/>
                  </a:cubicBezTo>
                  <a:cubicBezTo>
                    <a:pt x="6" y="8"/>
                    <a:pt x="7" y="9"/>
                    <a:pt x="6" y="8"/>
                  </a:cubicBezTo>
                  <a:cubicBezTo>
                    <a:pt x="6" y="8"/>
                    <a:pt x="6" y="9"/>
                    <a:pt x="6" y="8"/>
                  </a:cubicBezTo>
                  <a:cubicBezTo>
                    <a:pt x="6" y="8"/>
                    <a:pt x="6" y="8"/>
                    <a:pt x="6" y="8"/>
                  </a:cubicBezTo>
                  <a:cubicBezTo>
                    <a:pt x="6" y="8"/>
                    <a:pt x="6" y="8"/>
                    <a:pt x="6" y="7"/>
                  </a:cubicBezTo>
                  <a:cubicBezTo>
                    <a:pt x="6" y="7"/>
                    <a:pt x="6" y="7"/>
                    <a:pt x="6" y="7"/>
                  </a:cubicBezTo>
                  <a:cubicBezTo>
                    <a:pt x="5" y="7"/>
                    <a:pt x="5" y="7"/>
                    <a:pt x="5" y="7"/>
                  </a:cubicBezTo>
                  <a:cubicBezTo>
                    <a:pt x="5" y="7"/>
                    <a:pt x="5" y="7"/>
                    <a:pt x="5" y="7"/>
                  </a:cubicBezTo>
                  <a:cubicBezTo>
                    <a:pt x="5" y="7"/>
                    <a:pt x="5" y="7"/>
                    <a:pt x="5" y="7"/>
                  </a:cubicBezTo>
                  <a:cubicBezTo>
                    <a:pt x="5" y="7"/>
                    <a:pt x="5" y="7"/>
                    <a:pt x="4" y="7"/>
                  </a:cubicBezTo>
                  <a:cubicBezTo>
                    <a:pt x="4" y="7"/>
                    <a:pt x="5" y="7"/>
                    <a:pt x="4" y="6"/>
                  </a:cubicBezTo>
                  <a:cubicBezTo>
                    <a:pt x="4" y="6"/>
                    <a:pt x="4" y="6"/>
                    <a:pt x="4" y="6"/>
                  </a:cubicBezTo>
                  <a:cubicBezTo>
                    <a:pt x="4" y="6"/>
                    <a:pt x="4" y="6"/>
                    <a:pt x="4" y="6"/>
                  </a:cubicBezTo>
                  <a:cubicBezTo>
                    <a:pt x="4" y="6"/>
                    <a:pt x="4" y="5"/>
                    <a:pt x="3" y="6"/>
                  </a:cubicBezTo>
                  <a:cubicBezTo>
                    <a:pt x="3" y="6"/>
                    <a:pt x="3" y="6"/>
                    <a:pt x="3" y="6"/>
                  </a:cubicBezTo>
                  <a:cubicBezTo>
                    <a:pt x="3" y="6"/>
                    <a:pt x="3" y="6"/>
                    <a:pt x="3" y="6"/>
                  </a:cubicBezTo>
                  <a:cubicBezTo>
                    <a:pt x="3" y="5"/>
                    <a:pt x="3" y="5"/>
                    <a:pt x="3" y="5"/>
                  </a:cubicBezTo>
                  <a:cubicBezTo>
                    <a:pt x="2" y="5"/>
                    <a:pt x="2" y="5"/>
                    <a:pt x="2" y="5"/>
                  </a:cubicBezTo>
                  <a:cubicBezTo>
                    <a:pt x="2" y="5"/>
                    <a:pt x="2" y="5"/>
                    <a:pt x="2" y="5"/>
                  </a:cubicBezTo>
                  <a:lnTo>
                    <a:pt x="2" y="4"/>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9" name="Freeform 26">
              <a:extLst>
                <a:ext uri="{FF2B5EF4-FFF2-40B4-BE49-F238E27FC236}">
                  <a16:creationId xmlns:a16="http://schemas.microsoft.com/office/drawing/2014/main" id="{F834BAD3-6625-FE43-41BB-A32794F1D4D9}"/>
                </a:ext>
              </a:extLst>
            </p:cNvPr>
            <p:cNvSpPr>
              <a:spLocks/>
            </p:cNvSpPr>
            <p:nvPr/>
          </p:nvSpPr>
          <p:spPr bwMode="auto">
            <a:xfrm>
              <a:off x="7047797" y="3916876"/>
              <a:ext cx="1497" cy="1400"/>
            </a:xfrm>
            <a:custGeom>
              <a:avLst/>
              <a:gdLst>
                <a:gd name="T0" fmla="*/ 1 w 1"/>
                <a:gd name="T1" fmla="*/ 1 h 1"/>
                <a:gd name="T2" fmla="*/ 0 w 1"/>
                <a:gd name="T3" fmla="*/ 0 h 1"/>
                <a:gd name="T4" fmla="*/ 1 w 1"/>
                <a:gd name="T5" fmla="*/ 0 h 1"/>
                <a:gd name="T6" fmla="*/ 1 w 1"/>
                <a:gd name="T7" fmla="*/ 1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0" y="0"/>
                    <a:pt x="0" y="0"/>
                    <a:pt x="0" y="0"/>
                  </a:cubicBezTo>
                  <a:cubicBezTo>
                    <a:pt x="1" y="0"/>
                    <a:pt x="1" y="0"/>
                    <a:pt x="1" y="0"/>
                  </a:cubicBezTo>
                  <a:cubicBezTo>
                    <a:pt x="1" y="0"/>
                    <a:pt x="1" y="1"/>
                    <a:pt x="1" y="1"/>
                  </a:cubicBezTo>
                  <a:cubicBezTo>
                    <a:pt x="1" y="1"/>
                    <a:pt x="1" y="1"/>
                    <a:pt x="1" y="1"/>
                  </a:cubicBezTo>
                  <a:cubicBezTo>
                    <a:pt x="1" y="1"/>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0" name="Freeform 27">
              <a:extLst>
                <a:ext uri="{FF2B5EF4-FFF2-40B4-BE49-F238E27FC236}">
                  <a16:creationId xmlns:a16="http://schemas.microsoft.com/office/drawing/2014/main" id="{F2543FD3-DC1E-8A93-BACE-9D5FAFBB94C3}"/>
                </a:ext>
              </a:extLst>
            </p:cNvPr>
            <p:cNvSpPr>
              <a:spLocks/>
            </p:cNvSpPr>
            <p:nvPr/>
          </p:nvSpPr>
          <p:spPr bwMode="auto">
            <a:xfrm>
              <a:off x="7049292" y="3918276"/>
              <a:ext cx="1497" cy="1400"/>
            </a:xfrm>
            <a:custGeom>
              <a:avLst/>
              <a:gdLst>
                <a:gd name="T0" fmla="*/ 0 w 1"/>
                <a:gd name="T1" fmla="*/ 0 h 1"/>
                <a:gd name="T2" fmla="*/ 1 w 1"/>
                <a:gd name="T3" fmla="*/ 0 h 1"/>
                <a:gd name="T4" fmla="*/ 1 w 1"/>
                <a:gd name="T5" fmla="*/ 1 h 1"/>
                <a:gd name="T6" fmla="*/ 1 w 1"/>
                <a:gd name="T7" fmla="*/ 1 h 1"/>
                <a:gd name="T8" fmla="*/ 0 w 1"/>
                <a:gd name="T9" fmla="*/ 1 h 1"/>
                <a:gd name="T10" fmla="*/ 0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1" y="0"/>
                    <a:pt x="1" y="0"/>
                    <a:pt x="1" y="0"/>
                  </a:cubicBezTo>
                  <a:cubicBezTo>
                    <a:pt x="1" y="1"/>
                    <a:pt x="1" y="1"/>
                    <a:pt x="1" y="1"/>
                  </a:cubicBezTo>
                  <a:cubicBezTo>
                    <a:pt x="1" y="1"/>
                    <a:pt x="1" y="1"/>
                    <a:pt x="1" y="1"/>
                  </a:cubicBezTo>
                  <a:cubicBezTo>
                    <a:pt x="0" y="1"/>
                    <a:pt x="0" y="1"/>
                    <a:pt x="0" y="1"/>
                  </a:cubicBezTo>
                  <a:cubicBezTo>
                    <a:pt x="0" y="1"/>
                    <a:pt x="0" y="1"/>
                    <a:pt x="0"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1" name="Freeform 28">
              <a:extLst>
                <a:ext uri="{FF2B5EF4-FFF2-40B4-BE49-F238E27FC236}">
                  <a16:creationId xmlns:a16="http://schemas.microsoft.com/office/drawing/2014/main" id="{725558D5-78F2-BB96-32E3-8D1A3C3F32AB}"/>
                </a:ext>
              </a:extLst>
            </p:cNvPr>
            <p:cNvSpPr>
              <a:spLocks/>
            </p:cNvSpPr>
            <p:nvPr/>
          </p:nvSpPr>
          <p:spPr bwMode="auto">
            <a:xfrm>
              <a:off x="7040316" y="3921074"/>
              <a:ext cx="0" cy="1400"/>
            </a:xfrm>
            <a:custGeom>
              <a:avLst/>
              <a:gdLst>
                <a:gd name="T0" fmla="*/ 0 w 1"/>
                <a:gd name="T1" fmla="*/ 0 h 1"/>
                <a:gd name="T2" fmla="*/ 0 w 1"/>
                <a:gd name="T3" fmla="*/ 0 h 1"/>
                <a:gd name="T4" fmla="*/ 0 w 1"/>
                <a:gd name="T5" fmla="*/ 0 h 1"/>
                <a:gd name="T6" fmla="*/ 0 w 1"/>
                <a:gd name="T7" fmla="*/ 1 h 1"/>
                <a:gd name="T8" fmla="*/ 0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0" y="0"/>
                    <a:pt x="0" y="0"/>
                    <a:pt x="0" y="0"/>
                  </a:cubicBezTo>
                  <a:cubicBezTo>
                    <a:pt x="0" y="0"/>
                    <a:pt x="1" y="1"/>
                    <a:pt x="0" y="1"/>
                  </a:cubicBezTo>
                  <a:cubicBezTo>
                    <a:pt x="0" y="0"/>
                    <a:pt x="0" y="1"/>
                    <a:pt x="0"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2" name="Freeform 29">
              <a:extLst>
                <a:ext uri="{FF2B5EF4-FFF2-40B4-BE49-F238E27FC236}">
                  <a16:creationId xmlns:a16="http://schemas.microsoft.com/office/drawing/2014/main" id="{04A3EB1D-B314-9497-84FD-FB1F5BAE82C4}"/>
                </a:ext>
              </a:extLst>
            </p:cNvPr>
            <p:cNvSpPr>
              <a:spLocks/>
            </p:cNvSpPr>
            <p:nvPr/>
          </p:nvSpPr>
          <p:spPr bwMode="auto">
            <a:xfrm>
              <a:off x="7040316" y="3922473"/>
              <a:ext cx="2993" cy="1400"/>
            </a:xfrm>
            <a:custGeom>
              <a:avLst/>
              <a:gdLst>
                <a:gd name="T0" fmla="*/ 1 w 2"/>
                <a:gd name="T1" fmla="*/ 0 h 1"/>
                <a:gd name="T2" fmla="*/ 1 w 2"/>
                <a:gd name="T3" fmla="*/ 0 h 1"/>
                <a:gd name="T4" fmla="*/ 1 w 2"/>
                <a:gd name="T5" fmla="*/ 1 h 1"/>
                <a:gd name="T6" fmla="*/ 1 w 2"/>
                <a:gd name="T7" fmla="*/ 1 h 1"/>
                <a:gd name="T8" fmla="*/ 0 w 2"/>
                <a:gd name="T9" fmla="*/ 0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1" y="0"/>
                    <a:pt x="1" y="0"/>
                  </a:cubicBezTo>
                  <a:cubicBezTo>
                    <a:pt x="1" y="0"/>
                    <a:pt x="2" y="1"/>
                    <a:pt x="1" y="1"/>
                  </a:cubicBezTo>
                  <a:cubicBezTo>
                    <a:pt x="1" y="1"/>
                    <a:pt x="1" y="1"/>
                    <a:pt x="1" y="1"/>
                  </a:cubicBezTo>
                  <a:cubicBezTo>
                    <a:pt x="1" y="1"/>
                    <a:pt x="0" y="0"/>
                    <a:pt x="0" y="0"/>
                  </a:cubicBezTo>
                  <a:lnTo>
                    <a:pt x="1"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3" name="Freeform 30">
              <a:extLst>
                <a:ext uri="{FF2B5EF4-FFF2-40B4-BE49-F238E27FC236}">
                  <a16:creationId xmlns:a16="http://schemas.microsoft.com/office/drawing/2014/main" id="{A3DAA776-BA7B-F038-841A-F70289BB1801}"/>
                </a:ext>
              </a:extLst>
            </p:cNvPr>
            <p:cNvSpPr>
              <a:spLocks/>
            </p:cNvSpPr>
            <p:nvPr/>
          </p:nvSpPr>
          <p:spPr bwMode="auto">
            <a:xfrm>
              <a:off x="7059763" y="3898692"/>
              <a:ext cx="7481" cy="4197"/>
            </a:xfrm>
            <a:custGeom>
              <a:avLst/>
              <a:gdLst>
                <a:gd name="T0" fmla="*/ 1 w 6"/>
                <a:gd name="T1" fmla="*/ 2 h 3"/>
                <a:gd name="T2" fmla="*/ 0 w 6"/>
                <a:gd name="T3" fmla="*/ 1 h 3"/>
                <a:gd name="T4" fmla="*/ 0 w 6"/>
                <a:gd name="T5" fmla="*/ 0 h 3"/>
                <a:gd name="T6" fmla="*/ 0 w 6"/>
                <a:gd name="T7" fmla="*/ 0 h 3"/>
                <a:gd name="T8" fmla="*/ 1 w 6"/>
                <a:gd name="T9" fmla="*/ 0 h 3"/>
                <a:gd name="T10" fmla="*/ 2 w 6"/>
                <a:gd name="T11" fmla="*/ 0 h 3"/>
                <a:gd name="T12" fmla="*/ 2 w 6"/>
                <a:gd name="T13" fmla="*/ 0 h 3"/>
                <a:gd name="T14" fmla="*/ 2 w 6"/>
                <a:gd name="T15" fmla="*/ 0 h 3"/>
                <a:gd name="T16" fmla="*/ 3 w 6"/>
                <a:gd name="T17" fmla="*/ 1 h 3"/>
                <a:gd name="T18" fmla="*/ 3 w 6"/>
                <a:gd name="T19" fmla="*/ 1 h 3"/>
                <a:gd name="T20" fmla="*/ 3 w 6"/>
                <a:gd name="T21" fmla="*/ 1 h 3"/>
                <a:gd name="T22" fmla="*/ 4 w 6"/>
                <a:gd name="T23" fmla="*/ 1 h 3"/>
                <a:gd name="T24" fmla="*/ 4 w 6"/>
                <a:gd name="T25" fmla="*/ 1 h 3"/>
                <a:gd name="T26" fmla="*/ 5 w 6"/>
                <a:gd name="T27" fmla="*/ 1 h 3"/>
                <a:gd name="T28" fmla="*/ 5 w 6"/>
                <a:gd name="T29" fmla="*/ 1 h 3"/>
                <a:gd name="T30" fmla="*/ 6 w 6"/>
                <a:gd name="T31" fmla="*/ 2 h 3"/>
                <a:gd name="T32" fmla="*/ 6 w 6"/>
                <a:gd name="T33" fmla="*/ 2 h 3"/>
                <a:gd name="T34" fmla="*/ 6 w 6"/>
                <a:gd name="T35" fmla="*/ 2 h 3"/>
                <a:gd name="T36" fmla="*/ 5 w 6"/>
                <a:gd name="T37" fmla="*/ 2 h 3"/>
                <a:gd name="T38" fmla="*/ 5 w 6"/>
                <a:gd name="T39" fmla="*/ 2 h 3"/>
                <a:gd name="T40" fmla="*/ 5 w 6"/>
                <a:gd name="T41" fmla="*/ 3 h 3"/>
                <a:gd name="T42" fmla="*/ 5 w 6"/>
                <a:gd name="T43" fmla="*/ 3 h 3"/>
                <a:gd name="T44" fmla="*/ 4 w 6"/>
                <a:gd name="T45" fmla="*/ 3 h 3"/>
                <a:gd name="T46" fmla="*/ 3 w 6"/>
                <a:gd name="T47" fmla="*/ 3 h 3"/>
                <a:gd name="T48" fmla="*/ 2 w 6"/>
                <a:gd name="T49" fmla="*/ 3 h 3"/>
                <a:gd name="T50" fmla="*/ 2 w 6"/>
                <a:gd name="T51" fmla="*/ 3 h 3"/>
                <a:gd name="T52" fmla="*/ 2 w 6"/>
                <a:gd name="T53" fmla="*/ 2 h 3"/>
                <a:gd name="T54" fmla="*/ 2 w 6"/>
                <a:gd name="T55" fmla="*/ 2 h 3"/>
                <a:gd name="T56" fmla="*/ 1 w 6"/>
                <a:gd name="T5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 h="3">
                  <a:moveTo>
                    <a:pt x="1" y="2"/>
                  </a:moveTo>
                  <a:cubicBezTo>
                    <a:pt x="1" y="2"/>
                    <a:pt x="1" y="2"/>
                    <a:pt x="0" y="1"/>
                  </a:cubicBezTo>
                  <a:cubicBezTo>
                    <a:pt x="0" y="1"/>
                    <a:pt x="0" y="0"/>
                    <a:pt x="0" y="0"/>
                  </a:cubicBezTo>
                  <a:cubicBezTo>
                    <a:pt x="0" y="0"/>
                    <a:pt x="0" y="0"/>
                    <a:pt x="0" y="0"/>
                  </a:cubicBezTo>
                  <a:cubicBezTo>
                    <a:pt x="1" y="0"/>
                    <a:pt x="1" y="0"/>
                    <a:pt x="1" y="0"/>
                  </a:cubicBezTo>
                  <a:cubicBezTo>
                    <a:pt x="1" y="0"/>
                    <a:pt x="2" y="0"/>
                    <a:pt x="2" y="0"/>
                  </a:cubicBezTo>
                  <a:cubicBezTo>
                    <a:pt x="2" y="0"/>
                    <a:pt x="2" y="0"/>
                    <a:pt x="2" y="0"/>
                  </a:cubicBezTo>
                  <a:cubicBezTo>
                    <a:pt x="2" y="0"/>
                    <a:pt x="2" y="0"/>
                    <a:pt x="2" y="0"/>
                  </a:cubicBezTo>
                  <a:cubicBezTo>
                    <a:pt x="2" y="0"/>
                    <a:pt x="3" y="0"/>
                    <a:pt x="3" y="1"/>
                  </a:cubicBezTo>
                  <a:cubicBezTo>
                    <a:pt x="3" y="1"/>
                    <a:pt x="3" y="1"/>
                    <a:pt x="3" y="1"/>
                  </a:cubicBezTo>
                  <a:cubicBezTo>
                    <a:pt x="3" y="1"/>
                    <a:pt x="3" y="1"/>
                    <a:pt x="3" y="1"/>
                  </a:cubicBezTo>
                  <a:cubicBezTo>
                    <a:pt x="4" y="1"/>
                    <a:pt x="4" y="1"/>
                    <a:pt x="4" y="1"/>
                  </a:cubicBezTo>
                  <a:cubicBezTo>
                    <a:pt x="4" y="1"/>
                    <a:pt x="4" y="1"/>
                    <a:pt x="4" y="1"/>
                  </a:cubicBezTo>
                  <a:cubicBezTo>
                    <a:pt x="4" y="1"/>
                    <a:pt x="5" y="1"/>
                    <a:pt x="5" y="1"/>
                  </a:cubicBezTo>
                  <a:cubicBezTo>
                    <a:pt x="5" y="1"/>
                    <a:pt x="5" y="1"/>
                    <a:pt x="5" y="1"/>
                  </a:cubicBezTo>
                  <a:cubicBezTo>
                    <a:pt x="5" y="1"/>
                    <a:pt x="6" y="2"/>
                    <a:pt x="6" y="2"/>
                  </a:cubicBezTo>
                  <a:cubicBezTo>
                    <a:pt x="6" y="2"/>
                    <a:pt x="6" y="2"/>
                    <a:pt x="6" y="2"/>
                  </a:cubicBezTo>
                  <a:cubicBezTo>
                    <a:pt x="6" y="2"/>
                    <a:pt x="6" y="3"/>
                    <a:pt x="6" y="2"/>
                  </a:cubicBezTo>
                  <a:cubicBezTo>
                    <a:pt x="5" y="2"/>
                    <a:pt x="5" y="2"/>
                    <a:pt x="5" y="2"/>
                  </a:cubicBezTo>
                  <a:cubicBezTo>
                    <a:pt x="5" y="2"/>
                    <a:pt x="5" y="2"/>
                    <a:pt x="5" y="2"/>
                  </a:cubicBezTo>
                  <a:cubicBezTo>
                    <a:pt x="5" y="2"/>
                    <a:pt x="4" y="3"/>
                    <a:pt x="5" y="3"/>
                  </a:cubicBezTo>
                  <a:cubicBezTo>
                    <a:pt x="5" y="3"/>
                    <a:pt x="5" y="3"/>
                    <a:pt x="5" y="3"/>
                  </a:cubicBezTo>
                  <a:cubicBezTo>
                    <a:pt x="4" y="3"/>
                    <a:pt x="5" y="3"/>
                    <a:pt x="4" y="3"/>
                  </a:cubicBezTo>
                  <a:cubicBezTo>
                    <a:pt x="4" y="3"/>
                    <a:pt x="3" y="3"/>
                    <a:pt x="3" y="3"/>
                  </a:cubicBezTo>
                  <a:cubicBezTo>
                    <a:pt x="3" y="3"/>
                    <a:pt x="2" y="3"/>
                    <a:pt x="2" y="3"/>
                  </a:cubicBezTo>
                  <a:cubicBezTo>
                    <a:pt x="2" y="3"/>
                    <a:pt x="3" y="3"/>
                    <a:pt x="2" y="3"/>
                  </a:cubicBezTo>
                  <a:cubicBezTo>
                    <a:pt x="2" y="2"/>
                    <a:pt x="2" y="2"/>
                    <a:pt x="2" y="2"/>
                  </a:cubicBezTo>
                  <a:cubicBezTo>
                    <a:pt x="2" y="2"/>
                    <a:pt x="2" y="2"/>
                    <a:pt x="2" y="2"/>
                  </a:cubicBezTo>
                  <a:cubicBezTo>
                    <a:pt x="2" y="2"/>
                    <a:pt x="1" y="2"/>
                    <a:pt x="1"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4" name="Freeform 31">
              <a:extLst>
                <a:ext uri="{FF2B5EF4-FFF2-40B4-BE49-F238E27FC236}">
                  <a16:creationId xmlns:a16="http://schemas.microsoft.com/office/drawing/2014/main" id="{5E4D9BDF-F4F3-38C2-963E-E02DCA9DA69C}"/>
                </a:ext>
              </a:extLst>
            </p:cNvPr>
            <p:cNvSpPr>
              <a:spLocks/>
            </p:cNvSpPr>
            <p:nvPr/>
          </p:nvSpPr>
          <p:spPr bwMode="auto">
            <a:xfrm>
              <a:off x="7062756" y="3897292"/>
              <a:ext cx="2993" cy="1400"/>
            </a:xfrm>
            <a:custGeom>
              <a:avLst/>
              <a:gdLst>
                <a:gd name="T0" fmla="*/ 0 w 3"/>
                <a:gd name="T1" fmla="*/ 0 h 1"/>
                <a:gd name="T2" fmla="*/ 0 w 3"/>
                <a:gd name="T3" fmla="*/ 0 h 1"/>
                <a:gd name="T4" fmla="*/ 1 w 3"/>
                <a:gd name="T5" fmla="*/ 0 h 1"/>
                <a:gd name="T6" fmla="*/ 2 w 3"/>
                <a:gd name="T7" fmla="*/ 0 h 1"/>
                <a:gd name="T8" fmla="*/ 2 w 3"/>
                <a:gd name="T9" fmla="*/ 0 h 1"/>
                <a:gd name="T10" fmla="*/ 2 w 3"/>
                <a:gd name="T11" fmla="*/ 1 h 1"/>
                <a:gd name="T12" fmla="*/ 1 w 3"/>
                <a:gd name="T13" fmla="*/ 1 h 1"/>
                <a:gd name="T14" fmla="*/ 0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0"/>
                  </a:moveTo>
                  <a:cubicBezTo>
                    <a:pt x="0" y="0"/>
                    <a:pt x="0" y="0"/>
                    <a:pt x="0" y="0"/>
                  </a:cubicBezTo>
                  <a:cubicBezTo>
                    <a:pt x="1" y="0"/>
                    <a:pt x="1" y="0"/>
                    <a:pt x="1" y="0"/>
                  </a:cubicBezTo>
                  <a:cubicBezTo>
                    <a:pt x="1" y="0"/>
                    <a:pt x="2" y="0"/>
                    <a:pt x="2" y="0"/>
                  </a:cubicBezTo>
                  <a:cubicBezTo>
                    <a:pt x="2" y="0"/>
                    <a:pt x="2" y="0"/>
                    <a:pt x="2" y="0"/>
                  </a:cubicBezTo>
                  <a:cubicBezTo>
                    <a:pt x="2" y="0"/>
                    <a:pt x="3" y="1"/>
                    <a:pt x="2" y="1"/>
                  </a:cubicBezTo>
                  <a:cubicBezTo>
                    <a:pt x="2" y="1"/>
                    <a:pt x="1" y="1"/>
                    <a:pt x="1" y="1"/>
                  </a:cubicBezTo>
                  <a:cubicBezTo>
                    <a:pt x="1" y="1"/>
                    <a:pt x="1" y="1"/>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5" name="Freeform 32">
              <a:extLst>
                <a:ext uri="{FF2B5EF4-FFF2-40B4-BE49-F238E27FC236}">
                  <a16:creationId xmlns:a16="http://schemas.microsoft.com/office/drawing/2014/main" id="{555DDA43-B444-E938-827D-CEDC2B6A547E}"/>
                </a:ext>
              </a:extLst>
            </p:cNvPr>
            <p:cNvSpPr>
              <a:spLocks/>
            </p:cNvSpPr>
            <p:nvPr/>
          </p:nvSpPr>
          <p:spPr bwMode="auto">
            <a:xfrm>
              <a:off x="7068740" y="3901489"/>
              <a:ext cx="2993" cy="1400"/>
            </a:xfrm>
            <a:custGeom>
              <a:avLst/>
              <a:gdLst>
                <a:gd name="T0" fmla="*/ 0 w 2"/>
                <a:gd name="T1" fmla="*/ 1 h 2"/>
                <a:gd name="T2" fmla="*/ 0 w 2"/>
                <a:gd name="T3" fmla="*/ 0 h 2"/>
                <a:gd name="T4" fmla="*/ 1 w 2"/>
                <a:gd name="T5" fmla="*/ 0 h 2"/>
                <a:gd name="T6" fmla="*/ 1 w 2"/>
                <a:gd name="T7" fmla="*/ 0 h 2"/>
                <a:gd name="T8" fmla="*/ 2 w 2"/>
                <a:gd name="T9" fmla="*/ 0 h 2"/>
                <a:gd name="T10" fmla="*/ 2 w 2"/>
                <a:gd name="T11" fmla="*/ 1 h 2"/>
                <a:gd name="T12" fmla="*/ 2 w 2"/>
                <a:gd name="T13" fmla="*/ 1 h 2"/>
                <a:gd name="T14" fmla="*/ 2 w 2"/>
                <a:gd name="T15" fmla="*/ 2 h 2"/>
                <a:gd name="T16" fmla="*/ 2 w 2"/>
                <a:gd name="T17" fmla="*/ 2 h 2"/>
                <a:gd name="T18" fmla="*/ 1 w 2"/>
                <a:gd name="T19" fmla="*/ 2 h 2"/>
                <a:gd name="T20" fmla="*/ 1 w 2"/>
                <a:gd name="T21" fmla="*/ 2 h 2"/>
                <a:gd name="T22" fmla="*/ 1 w 2"/>
                <a:gd name="T23" fmla="*/ 1 h 2"/>
                <a:gd name="T24" fmla="*/ 0 w 2"/>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0" y="1"/>
                  </a:moveTo>
                  <a:cubicBezTo>
                    <a:pt x="0" y="1"/>
                    <a:pt x="0" y="0"/>
                    <a:pt x="0" y="0"/>
                  </a:cubicBezTo>
                  <a:cubicBezTo>
                    <a:pt x="1" y="0"/>
                    <a:pt x="1" y="0"/>
                    <a:pt x="1" y="0"/>
                  </a:cubicBezTo>
                  <a:cubicBezTo>
                    <a:pt x="1" y="0"/>
                    <a:pt x="1" y="0"/>
                    <a:pt x="1" y="0"/>
                  </a:cubicBezTo>
                  <a:cubicBezTo>
                    <a:pt x="1" y="0"/>
                    <a:pt x="1" y="0"/>
                    <a:pt x="2" y="0"/>
                  </a:cubicBezTo>
                  <a:cubicBezTo>
                    <a:pt x="2" y="1"/>
                    <a:pt x="2" y="0"/>
                    <a:pt x="2" y="1"/>
                  </a:cubicBezTo>
                  <a:cubicBezTo>
                    <a:pt x="2" y="1"/>
                    <a:pt x="2" y="1"/>
                    <a:pt x="2" y="1"/>
                  </a:cubicBezTo>
                  <a:cubicBezTo>
                    <a:pt x="2" y="2"/>
                    <a:pt x="2" y="2"/>
                    <a:pt x="2" y="2"/>
                  </a:cubicBezTo>
                  <a:cubicBezTo>
                    <a:pt x="2" y="2"/>
                    <a:pt x="2" y="2"/>
                    <a:pt x="2" y="2"/>
                  </a:cubicBezTo>
                  <a:cubicBezTo>
                    <a:pt x="2" y="2"/>
                    <a:pt x="2" y="2"/>
                    <a:pt x="1" y="2"/>
                  </a:cubicBezTo>
                  <a:cubicBezTo>
                    <a:pt x="1" y="2"/>
                    <a:pt x="1" y="2"/>
                    <a:pt x="1" y="2"/>
                  </a:cubicBezTo>
                  <a:cubicBezTo>
                    <a:pt x="1" y="2"/>
                    <a:pt x="1" y="1"/>
                    <a:pt x="1" y="1"/>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6" name="Freeform 33">
              <a:extLst>
                <a:ext uri="{FF2B5EF4-FFF2-40B4-BE49-F238E27FC236}">
                  <a16:creationId xmlns:a16="http://schemas.microsoft.com/office/drawing/2014/main" id="{B8A1DADE-F626-47FB-E20A-50A6C2687AD3}"/>
                </a:ext>
              </a:extLst>
            </p:cNvPr>
            <p:cNvSpPr>
              <a:spLocks/>
            </p:cNvSpPr>
            <p:nvPr/>
          </p:nvSpPr>
          <p:spPr bwMode="auto">
            <a:xfrm>
              <a:off x="7071730" y="3900091"/>
              <a:ext cx="2993" cy="1400"/>
            </a:xfrm>
            <a:custGeom>
              <a:avLst/>
              <a:gdLst>
                <a:gd name="T0" fmla="*/ 0 w 2"/>
                <a:gd name="T1" fmla="*/ 1 h 1"/>
                <a:gd name="T2" fmla="*/ 1 w 2"/>
                <a:gd name="T3" fmla="*/ 0 h 1"/>
                <a:gd name="T4" fmla="*/ 1 w 2"/>
                <a:gd name="T5" fmla="*/ 0 h 1"/>
                <a:gd name="T6" fmla="*/ 1 w 2"/>
                <a:gd name="T7" fmla="*/ 0 h 1"/>
                <a:gd name="T8" fmla="*/ 2 w 2"/>
                <a:gd name="T9" fmla="*/ 1 h 1"/>
                <a:gd name="T10" fmla="*/ 2 w 2"/>
                <a:gd name="T11" fmla="*/ 1 h 1"/>
                <a:gd name="T12" fmla="*/ 1 w 2"/>
                <a:gd name="T13" fmla="*/ 1 h 1"/>
                <a:gd name="T14" fmla="*/ 1 w 2"/>
                <a:gd name="T15" fmla="*/ 1 h 1"/>
                <a:gd name="T16" fmla="*/ 0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1"/>
                  </a:moveTo>
                  <a:cubicBezTo>
                    <a:pt x="1" y="1"/>
                    <a:pt x="1" y="1"/>
                    <a:pt x="1" y="0"/>
                  </a:cubicBezTo>
                  <a:cubicBezTo>
                    <a:pt x="1" y="0"/>
                    <a:pt x="1" y="0"/>
                    <a:pt x="1" y="0"/>
                  </a:cubicBezTo>
                  <a:cubicBezTo>
                    <a:pt x="1" y="0"/>
                    <a:pt x="1" y="0"/>
                    <a:pt x="1" y="0"/>
                  </a:cubicBezTo>
                  <a:cubicBezTo>
                    <a:pt x="1" y="0"/>
                    <a:pt x="2" y="0"/>
                    <a:pt x="2" y="1"/>
                  </a:cubicBezTo>
                  <a:cubicBezTo>
                    <a:pt x="2" y="1"/>
                    <a:pt x="2" y="1"/>
                    <a:pt x="2" y="1"/>
                  </a:cubicBezTo>
                  <a:cubicBezTo>
                    <a:pt x="2" y="1"/>
                    <a:pt x="2" y="1"/>
                    <a:pt x="1" y="1"/>
                  </a:cubicBezTo>
                  <a:cubicBezTo>
                    <a:pt x="1" y="1"/>
                    <a:pt x="1" y="1"/>
                    <a:pt x="1" y="1"/>
                  </a:cubicBezTo>
                  <a:cubicBezTo>
                    <a:pt x="1" y="1"/>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7" name="Freeform 34">
              <a:extLst>
                <a:ext uri="{FF2B5EF4-FFF2-40B4-BE49-F238E27FC236}">
                  <a16:creationId xmlns:a16="http://schemas.microsoft.com/office/drawing/2014/main" id="{B7591F93-9CCF-D5E6-33DC-2EF26B602C89}"/>
                </a:ext>
              </a:extLst>
            </p:cNvPr>
            <p:cNvSpPr>
              <a:spLocks/>
            </p:cNvSpPr>
            <p:nvPr/>
          </p:nvSpPr>
          <p:spPr bwMode="auto">
            <a:xfrm>
              <a:off x="7073226" y="3897292"/>
              <a:ext cx="0" cy="1400"/>
            </a:xfrm>
            <a:custGeom>
              <a:avLst/>
              <a:gdLst>
                <a:gd name="T0" fmla="*/ 1 h 1"/>
                <a:gd name="T1" fmla="*/ 0 h 1"/>
                <a:gd name="T2" fmla="*/ 0 h 1"/>
                <a:gd name="T3" fmla="*/ 1 h 1"/>
                <a:gd name="T4" fmla="*/ 1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cubicBezTo>
                    <a:pt x="0" y="0"/>
                    <a:pt x="0" y="0"/>
                    <a:pt x="0" y="0"/>
                  </a:cubicBezTo>
                  <a:cubicBezTo>
                    <a:pt x="0" y="0"/>
                    <a:pt x="0" y="0"/>
                    <a:pt x="0" y="0"/>
                  </a:cubicBezTo>
                  <a:cubicBezTo>
                    <a:pt x="0" y="0"/>
                    <a:pt x="0" y="1"/>
                    <a:pt x="0" y="1"/>
                  </a:cubicBezTo>
                  <a:cubicBezTo>
                    <a:pt x="0" y="1"/>
                    <a:pt x="0" y="1"/>
                    <a:pt x="0" y="1"/>
                  </a:cubicBezTo>
                  <a:cubicBezTo>
                    <a:pt x="0" y="1"/>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8" name="Freeform 35">
              <a:extLst>
                <a:ext uri="{FF2B5EF4-FFF2-40B4-BE49-F238E27FC236}">
                  <a16:creationId xmlns:a16="http://schemas.microsoft.com/office/drawing/2014/main" id="{D50748CF-6371-941B-E3FC-CA855DB4FBE2}"/>
                </a:ext>
              </a:extLst>
            </p:cNvPr>
            <p:cNvSpPr>
              <a:spLocks/>
            </p:cNvSpPr>
            <p:nvPr/>
          </p:nvSpPr>
          <p:spPr bwMode="auto">
            <a:xfrm>
              <a:off x="7076218" y="3901489"/>
              <a:ext cx="0" cy="1400"/>
            </a:xfrm>
            <a:custGeom>
              <a:avLst/>
              <a:gdLst>
                <a:gd name="T0" fmla="*/ 0 w 1"/>
                <a:gd name="T1" fmla="*/ 0 h 1"/>
                <a:gd name="T2" fmla="*/ 0 w 1"/>
                <a:gd name="T3" fmla="*/ 0 h 1"/>
                <a:gd name="T4" fmla="*/ 0 w 1"/>
                <a:gd name="T5" fmla="*/ 0 h 1"/>
                <a:gd name="T6" fmla="*/ 1 w 1"/>
                <a:gd name="T7" fmla="*/ 0 h 1"/>
                <a:gd name="T8" fmla="*/ 1 w 1"/>
                <a:gd name="T9" fmla="*/ 1 h 1"/>
                <a:gd name="T10" fmla="*/ 0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0" y="0"/>
                    <a:pt x="0" y="0"/>
                    <a:pt x="0" y="0"/>
                  </a:cubicBezTo>
                  <a:cubicBezTo>
                    <a:pt x="1" y="0"/>
                    <a:pt x="0" y="0"/>
                    <a:pt x="1" y="0"/>
                  </a:cubicBezTo>
                  <a:cubicBezTo>
                    <a:pt x="1" y="1"/>
                    <a:pt x="1" y="1"/>
                    <a:pt x="1" y="1"/>
                  </a:cubicBezTo>
                  <a:cubicBezTo>
                    <a:pt x="1" y="1"/>
                    <a:pt x="1" y="1"/>
                    <a:pt x="0" y="1"/>
                  </a:cubicBezTo>
                  <a:cubicBezTo>
                    <a:pt x="0" y="1"/>
                    <a:pt x="0" y="0"/>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9" name="Freeform 36">
              <a:extLst>
                <a:ext uri="{FF2B5EF4-FFF2-40B4-BE49-F238E27FC236}">
                  <a16:creationId xmlns:a16="http://schemas.microsoft.com/office/drawing/2014/main" id="{5596586B-FCCC-55D8-781B-2F3CE6E14012}"/>
                </a:ext>
              </a:extLst>
            </p:cNvPr>
            <p:cNvSpPr>
              <a:spLocks/>
            </p:cNvSpPr>
            <p:nvPr/>
          </p:nvSpPr>
          <p:spPr bwMode="auto">
            <a:xfrm>
              <a:off x="7058266" y="3893097"/>
              <a:ext cx="1497" cy="1400"/>
            </a:xfrm>
            <a:custGeom>
              <a:avLst/>
              <a:gdLst>
                <a:gd name="T0" fmla="*/ 0 w 1"/>
                <a:gd name="T1" fmla="*/ 0 h 1"/>
                <a:gd name="T2" fmla="*/ 0 w 1"/>
                <a:gd name="T3" fmla="*/ 0 h 1"/>
                <a:gd name="T4" fmla="*/ 1 w 1"/>
                <a:gd name="T5" fmla="*/ 0 h 1"/>
                <a:gd name="T6" fmla="*/ 1 w 1"/>
                <a:gd name="T7" fmla="*/ 0 h 1"/>
                <a:gd name="T8" fmla="*/ 1 w 1"/>
                <a:gd name="T9" fmla="*/ 0 h 1"/>
                <a:gd name="T10" fmla="*/ 1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0"/>
                    <a:pt x="1" y="0"/>
                    <a:pt x="1" y="0"/>
                  </a:cubicBezTo>
                  <a:cubicBezTo>
                    <a:pt x="1" y="0"/>
                    <a:pt x="1" y="0"/>
                    <a:pt x="1" y="0"/>
                  </a:cubicBezTo>
                  <a:cubicBezTo>
                    <a:pt x="1" y="1"/>
                    <a:pt x="1" y="1"/>
                    <a:pt x="1"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30" name="Freeform 37">
              <a:extLst>
                <a:ext uri="{FF2B5EF4-FFF2-40B4-BE49-F238E27FC236}">
                  <a16:creationId xmlns:a16="http://schemas.microsoft.com/office/drawing/2014/main" id="{49F84BFE-8E20-4D2A-E2F0-CF19CB43ACDC}"/>
                </a:ext>
              </a:extLst>
            </p:cNvPr>
            <p:cNvSpPr>
              <a:spLocks/>
            </p:cNvSpPr>
            <p:nvPr/>
          </p:nvSpPr>
          <p:spPr bwMode="auto">
            <a:xfrm>
              <a:off x="7076218" y="3915477"/>
              <a:ext cx="1497" cy="1400"/>
            </a:xfrm>
            <a:custGeom>
              <a:avLst/>
              <a:gdLst>
                <a:gd name="T0" fmla="*/ 0 w 1"/>
                <a:gd name="T1" fmla="*/ 0 h 1"/>
                <a:gd name="T2" fmla="*/ 0 w 1"/>
                <a:gd name="T3" fmla="*/ 0 h 1"/>
                <a:gd name="T4" fmla="*/ 0 w 1"/>
                <a:gd name="T5" fmla="*/ 0 h 1"/>
                <a:gd name="T6" fmla="*/ 1 w 1"/>
                <a:gd name="T7" fmla="*/ 0 h 1"/>
                <a:gd name="T8" fmla="*/ 1 w 1"/>
                <a:gd name="T9" fmla="*/ 0 h 1"/>
                <a:gd name="T10" fmla="*/ 1 w 1"/>
                <a:gd name="T11" fmla="*/ 1 h 1"/>
                <a:gd name="T12" fmla="*/ 0 w 1"/>
                <a:gd name="T13" fmla="*/ 1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0" y="0"/>
                    <a:pt x="0" y="0"/>
                    <a:pt x="0" y="0"/>
                  </a:cubicBezTo>
                  <a:cubicBezTo>
                    <a:pt x="1" y="0"/>
                    <a:pt x="1" y="0"/>
                    <a:pt x="1" y="0"/>
                  </a:cubicBezTo>
                  <a:cubicBezTo>
                    <a:pt x="1" y="0"/>
                    <a:pt x="1" y="0"/>
                    <a:pt x="1" y="0"/>
                  </a:cubicBezTo>
                  <a:cubicBezTo>
                    <a:pt x="1" y="0"/>
                    <a:pt x="1" y="1"/>
                    <a:pt x="1" y="1"/>
                  </a:cubicBezTo>
                  <a:cubicBezTo>
                    <a:pt x="1" y="1"/>
                    <a:pt x="0" y="1"/>
                    <a:pt x="0"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31" name="Freeform 38">
              <a:extLst>
                <a:ext uri="{FF2B5EF4-FFF2-40B4-BE49-F238E27FC236}">
                  <a16:creationId xmlns:a16="http://schemas.microsoft.com/office/drawing/2014/main" id="{058350C4-AE17-FB5C-0311-877003F16BB5}"/>
                </a:ext>
              </a:extLst>
            </p:cNvPr>
            <p:cNvSpPr>
              <a:spLocks/>
            </p:cNvSpPr>
            <p:nvPr/>
          </p:nvSpPr>
          <p:spPr bwMode="auto">
            <a:xfrm>
              <a:off x="7028349" y="3908484"/>
              <a:ext cx="4488" cy="4197"/>
            </a:xfrm>
            <a:custGeom>
              <a:avLst/>
              <a:gdLst>
                <a:gd name="T0" fmla="*/ 0 w 3"/>
                <a:gd name="T1" fmla="*/ 1 h 3"/>
                <a:gd name="T2" fmla="*/ 0 w 3"/>
                <a:gd name="T3" fmla="*/ 1 h 3"/>
                <a:gd name="T4" fmla="*/ 0 w 3"/>
                <a:gd name="T5" fmla="*/ 0 h 3"/>
                <a:gd name="T6" fmla="*/ 1 w 3"/>
                <a:gd name="T7" fmla="*/ 0 h 3"/>
                <a:gd name="T8" fmla="*/ 1 w 3"/>
                <a:gd name="T9" fmla="*/ 0 h 3"/>
                <a:gd name="T10" fmla="*/ 2 w 3"/>
                <a:gd name="T11" fmla="*/ 1 h 3"/>
                <a:gd name="T12" fmla="*/ 3 w 3"/>
                <a:gd name="T13" fmla="*/ 1 h 3"/>
                <a:gd name="T14" fmla="*/ 3 w 3"/>
                <a:gd name="T15" fmla="*/ 1 h 3"/>
                <a:gd name="T16" fmla="*/ 3 w 3"/>
                <a:gd name="T17" fmla="*/ 2 h 3"/>
                <a:gd name="T18" fmla="*/ 3 w 3"/>
                <a:gd name="T19" fmla="*/ 3 h 3"/>
                <a:gd name="T20" fmla="*/ 2 w 3"/>
                <a:gd name="T21" fmla="*/ 3 h 3"/>
                <a:gd name="T22" fmla="*/ 1 w 3"/>
                <a:gd name="T23" fmla="*/ 3 h 3"/>
                <a:gd name="T24" fmla="*/ 1 w 3"/>
                <a:gd name="T25" fmla="*/ 2 h 3"/>
                <a:gd name="T26" fmla="*/ 1 w 3"/>
                <a:gd name="T27" fmla="*/ 2 h 3"/>
                <a:gd name="T28" fmla="*/ 0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1"/>
                  </a:moveTo>
                  <a:cubicBezTo>
                    <a:pt x="0" y="1"/>
                    <a:pt x="0" y="1"/>
                    <a:pt x="0" y="1"/>
                  </a:cubicBezTo>
                  <a:cubicBezTo>
                    <a:pt x="0" y="1"/>
                    <a:pt x="0" y="0"/>
                    <a:pt x="0" y="0"/>
                  </a:cubicBezTo>
                  <a:cubicBezTo>
                    <a:pt x="1" y="0"/>
                    <a:pt x="1" y="0"/>
                    <a:pt x="1" y="0"/>
                  </a:cubicBezTo>
                  <a:cubicBezTo>
                    <a:pt x="1" y="0"/>
                    <a:pt x="1" y="0"/>
                    <a:pt x="1" y="0"/>
                  </a:cubicBezTo>
                  <a:cubicBezTo>
                    <a:pt x="2" y="0"/>
                    <a:pt x="2" y="0"/>
                    <a:pt x="2" y="1"/>
                  </a:cubicBezTo>
                  <a:cubicBezTo>
                    <a:pt x="2" y="1"/>
                    <a:pt x="3" y="1"/>
                    <a:pt x="3" y="1"/>
                  </a:cubicBezTo>
                  <a:cubicBezTo>
                    <a:pt x="3" y="1"/>
                    <a:pt x="3" y="1"/>
                    <a:pt x="3" y="1"/>
                  </a:cubicBezTo>
                  <a:cubicBezTo>
                    <a:pt x="3" y="2"/>
                    <a:pt x="3" y="1"/>
                    <a:pt x="3" y="2"/>
                  </a:cubicBezTo>
                  <a:cubicBezTo>
                    <a:pt x="3" y="2"/>
                    <a:pt x="3" y="3"/>
                    <a:pt x="3" y="3"/>
                  </a:cubicBezTo>
                  <a:cubicBezTo>
                    <a:pt x="2" y="3"/>
                    <a:pt x="3" y="3"/>
                    <a:pt x="2" y="3"/>
                  </a:cubicBezTo>
                  <a:cubicBezTo>
                    <a:pt x="2" y="3"/>
                    <a:pt x="2" y="3"/>
                    <a:pt x="1" y="3"/>
                  </a:cubicBezTo>
                  <a:cubicBezTo>
                    <a:pt x="1" y="3"/>
                    <a:pt x="1" y="3"/>
                    <a:pt x="1" y="2"/>
                  </a:cubicBezTo>
                  <a:cubicBezTo>
                    <a:pt x="1" y="2"/>
                    <a:pt x="1" y="2"/>
                    <a:pt x="1" y="2"/>
                  </a:cubicBezTo>
                  <a:cubicBezTo>
                    <a:pt x="1" y="2"/>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32" name="Freeform 39">
              <a:extLst>
                <a:ext uri="{FF2B5EF4-FFF2-40B4-BE49-F238E27FC236}">
                  <a16:creationId xmlns:a16="http://schemas.microsoft.com/office/drawing/2014/main" id="{B7998B8C-C4A7-B65A-F2C7-661F14F64832}"/>
                </a:ext>
              </a:extLst>
            </p:cNvPr>
            <p:cNvSpPr>
              <a:spLocks/>
            </p:cNvSpPr>
            <p:nvPr/>
          </p:nvSpPr>
          <p:spPr bwMode="auto">
            <a:xfrm>
              <a:off x="7029844" y="3902887"/>
              <a:ext cx="2993" cy="2798"/>
            </a:xfrm>
            <a:custGeom>
              <a:avLst/>
              <a:gdLst>
                <a:gd name="T0" fmla="*/ 1 w 2"/>
                <a:gd name="T1" fmla="*/ 1 h 2"/>
                <a:gd name="T2" fmla="*/ 1 w 2"/>
                <a:gd name="T3" fmla="*/ 0 h 2"/>
                <a:gd name="T4" fmla="*/ 1 w 2"/>
                <a:gd name="T5" fmla="*/ 0 h 2"/>
                <a:gd name="T6" fmla="*/ 1 w 2"/>
                <a:gd name="T7" fmla="*/ 0 h 2"/>
                <a:gd name="T8" fmla="*/ 2 w 2"/>
                <a:gd name="T9" fmla="*/ 1 h 2"/>
                <a:gd name="T10" fmla="*/ 2 w 2"/>
                <a:gd name="T11" fmla="*/ 1 h 2"/>
                <a:gd name="T12" fmla="*/ 2 w 2"/>
                <a:gd name="T13" fmla="*/ 2 h 2"/>
                <a:gd name="T14" fmla="*/ 1 w 2"/>
                <a:gd name="T15" fmla="*/ 2 h 2"/>
                <a:gd name="T16" fmla="*/ 1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1"/>
                  </a:moveTo>
                  <a:cubicBezTo>
                    <a:pt x="1" y="1"/>
                    <a:pt x="1" y="0"/>
                    <a:pt x="1" y="0"/>
                  </a:cubicBezTo>
                  <a:cubicBezTo>
                    <a:pt x="1" y="0"/>
                    <a:pt x="0" y="0"/>
                    <a:pt x="1" y="0"/>
                  </a:cubicBezTo>
                  <a:cubicBezTo>
                    <a:pt x="1" y="0"/>
                    <a:pt x="1" y="0"/>
                    <a:pt x="1" y="0"/>
                  </a:cubicBezTo>
                  <a:cubicBezTo>
                    <a:pt x="1" y="0"/>
                    <a:pt x="1" y="1"/>
                    <a:pt x="2" y="1"/>
                  </a:cubicBezTo>
                  <a:cubicBezTo>
                    <a:pt x="2" y="1"/>
                    <a:pt x="1" y="1"/>
                    <a:pt x="2" y="1"/>
                  </a:cubicBezTo>
                  <a:cubicBezTo>
                    <a:pt x="2" y="1"/>
                    <a:pt x="2" y="2"/>
                    <a:pt x="2" y="2"/>
                  </a:cubicBezTo>
                  <a:cubicBezTo>
                    <a:pt x="2" y="2"/>
                    <a:pt x="1" y="2"/>
                    <a:pt x="1" y="2"/>
                  </a:cubicBezTo>
                  <a:cubicBezTo>
                    <a:pt x="1" y="2"/>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33" name="Freeform 40">
              <a:extLst>
                <a:ext uri="{FF2B5EF4-FFF2-40B4-BE49-F238E27FC236}">
                  <a16:creationId xmlns:a16="http://schemas.microsoft.com/office/drawing/2014/main" id="{EC5D0EBD-4090-C4B6-4AF4-3089E7679219}"/>
                </a:ext>
              </a:extLst>
            </p:cNvPr>
            <p:cNvSpPr>
              <a:spLocks/>
            </p:cNvSpPr>
            <p:nvPr/>
          </p:nvSpPr>
          <p:spPr bwMode="auto">
            <a:xfrm>
              <a:off x="6444928" y="4207833"/>
              <a:ext cx="20943" cy="8393"/>
            </a:xfrm>
            <a:custGeom>
              <a:avLst/>
              <a:gdLst>
                <a:gd name="T0" fmla="*/ 0 w 16"/>
                <a:gd name="T1" fmla="*/ 5 h 7"/>
                <a:gd name="T2" fmla="*/ 0 w 16"/>
                <a:gd name="T3" fmla="*/ 3 h 7"/>
                <a:gd name="T4" fmla="*/ 0 w 16"/>
                <a:gd name="T5" fmla="*/ 1 h 7"/>
                <a:gd name="T6" fmla="*/ 1 w 16"/>
                <a:gd name="T7" fmla="*/ 1 h 7"/>
                <a:gd name="T8" fmla="*/ 2 w 16"/>
                <a:gd name="T9" fmla="*/ 1 h 7"/>
                <a:gd name="T10" fmla="*/ 4 w 16"/>
                <a:gd name="T11" fmla="*/ 1 h 7"/>
                <a:gd name="T12" fmla="*/ 5 w 16"/>
                <a:gd name="T13" fmla="*/ 1 h 7"/>
                <a:gd name="T14" fmla="*/ 7 w 16"/>
                <a:gd name="T15" fmla="*/ 1 h 7"/>
                <a:gd name="T16" fmla="*/ 9 w 16"/>
                <a:gd name="T17" fmla="*/ 0 h 7"/>
                <a:gd name="T18" fmla="*/ 11 w 16"/>
                <a:gd name="T19" fmla="*/ 1 h 7"/>
                <a:gd name="T20" fmla="*/ 12 w 16"/>
                <a:gd name="T21" fmla="*/ 1 h 7"/>
                <a:gd name="T22" fmla="*/ 14 w 16"/>
                <a:gd name="T23" fmla="*/ 1 h 7"/>
                <a:gd name="T24" fmla="*/ 15 w 16"/>
                <a:gd name="T25" fmla="*/ 2 h 7"/>
                <a:gd name="T26" fmla="*/ 16 w 16"/>
                <a:gd name="T27" fmla="*/ 3 h 7"/>
                <a:gd name="T28" fmla="*/ 16 w 16"/>
                <a:gd name="T29" fmla="*/ 4 h 7"/>
                <a:gd name="T30" fmla="*/ 15 w 16"/>
                <a:gd name="T31" fmla="*/ 5 h 7"/>
                <a:gd name="T32" fmla="*/ 14 w 16"/>
                <a:gd name="T33" fmla="*/ 6 h 7"/>
                <a:gd name="T34" fmla="*/ 12 w 16"/>
                <a:gd name="T35" fmla="*/ 5 h 7"/>
                <a:gd name="T36" fmla="*/ 10 w 16"/>
                <a:gd name="T37" fmla="*/ 5 h 7"/>
                <a:gd name="T38" fmla="*/ 8 w 16"/>
                <a:gd name="T39" fmla="*/ 6 h 7"/>
                <a:gd name="T40" fmla="*/ 6 w 16"/>
                <a:gd name="T41" fmla="*/ 7 h 7"/>
                <a:gd name="T42" fmla="*/ 5 w 16"/>
                <a:gd name="T43" fmla="*/ 7 h 7"/>
                <a:gd name="T44" fmla="*/ 3 w 16"/>
                <a:gd name="T45" fmla="*/ 7 h 7"/>
                <a:gd name="T46" fmla="*/ 1 w 16"/>
                <a:gd name="T47" fmla="*/ 7 h 7"/>
                <a:gd name="T48" fmla="*/ 0 w 16"/>
                <a:gd name="T4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7">
                  <a:moveTo>
                    <a:pt x="0" y="5"/>
                  </a:moveTo>
                  <a:cubicBezTo>
                    <a:pt x="0" y="5"/>
                    <a:pt x="0" y="4"/>
                    <a:pt x="0" y="3"/>
                  </a:cubicBezTo>
                  <a:cubicBezTo>
                    <a:pt x="0" y="2"/>
                    <a:pt x="0" y="1"/>
                    <a:pt x="0" y="1"/>
                  </a:cubicBezTo>
                  <a:cubicBezTo>
                    <a:pt x="0" y="1"/>
                    <a:pt x="0" y="1"/>
                    <a:pt x="1" y="1"/>
                  </a:cubicBezTo>
                  <a:cubicBezTo>
                    <a:pt x="1" y="1"/>
                    <a:pt x="2" y="1"/>
                    <a:pt x="2" y="1"/>
                  </a:cubicBezTo>
                  <a:cubicBezTo>
                    <a:pt x="3" y="1"/>
                    <a:pt x="3" y="1"/>
                    <a:pt x="4" y="1"/>
                  </a:cubicBezTo>
                  <a:cubicBezTo>
                    <a:pt x="5" y="1"/>
                    <a:pt x="4" y="1"/>
                    <a:pt x="5" y="1"/>
                  </a:cubicBezTo>
                  <a:cubicBezTo>
                    <a:pt x="6" y="1"/>
                    <a:pt x="6" y="1"/>
                    <a:pt x="7" y="1"/>
                  </a:cubicBezTo>
                  <a:cubicBezTo>
                    <a:pt x="8" y="1"/>
                    <a:pt x="8" y="0"/>
                    <a:pt x="9" y="0"/>
                  </a:cubicBezTo>
                  <a:cubicBezTo>
                    <a:pt x="10" y="0"/>
                    <a:pt x="10" y="0"/>
                    <a:pt x="11" y="1"/>
                  </a:cubicBezTo>
                  <a:cubicBezTo>
                    <a:pt x="11" y="1"/>
                    <a:pt x="11" y="1"/>
                    <a:pt x="12" y="1"/>
                  </a:cubicBezTo>
                  <a:cubicBezTo>
                    <a:pt x="13" y="1"/>
                    <a:pt x="14" y="1"/>
                    <a:pt x="14" y="1"/>
                  </a:cubicBezTo>
                  <a:cubicBezTo>
                    <a:pt x="15" y="2"/>
                    <a:pt x="15" y="2"/>
                    <a:pt x="15" y="2"/>
                  </a:cubicBezTo>
                  <a:cubicBezTo>
                    <a:pt x="16" y="3"/>
                    <a:pt x="16" y="3"/>
                    <a:pt x="16" y="3"/>
                  </a:cubicBezTo>
                  <a:cubicBezTo>
                    <a:pt x="16" y="3"/>
                    <a:pt x="16" y="3"/>
                    <a:pt x="16" y="4"/>
                  </a:cubicBezTo>
                  <a:cubicBezTo>
                    <a:pt x="16" y="4"/>
                    <a:pt x="16" y="5"/>
                    <a:pt x="15" y="5"/>
                  </a:cubicBezTo>
                  <a:cubicBezTo>
                    <a:pt x="15" y="5"/>
                    <a:pt x="14" y="5"/>
                    <a:pt x="14" y="6"/>
                  </a:cubicBezTo>
                  <a:cubicBezTo>
                    <a:pt x="13" y="6"/>
                    <a:pt x="13" y="5"/>
                    <a:pt x="12" y="5"/>
                  </a:cubicBezTo>
                  <a:cubicBezTo>
                    <a:pt x="11" y="5"/>
                    <a:pt x="11" y="5"/>
                    <a:pt x="10" y="5"/>
                  </a:cubicBezTo>
                  <a:cubicBezTo>
                    <a:pt x="9" y="5"/>
                    <a:pt x="9" y="6"/>
                    <a:pt x="8" y="6"/>
                  </a:cubicBezTo>
                  <a:cubicBezTo>
                    <a:pt x="8" y="6"/>
                    <a:pt x="7" y="6"/>
                    <a:pt x="6" y="7"/>
                  </a:cubicBezTo>
                  <a:cubicBezTo>
                    <a:pt x="6" y="7"/>
                    <a:pt x="6" y="7"/>
                    <a:pt x="5" y="7"/>
                  </a:cubicBezTo>
                  <a:cubicBezTo>
                    <a:pt x="5" y="7"/>
                    <a:pt x="5" y="7"/>
                    <a:pt x="3" y="7"/>
                  </a:cubicBezTo>
                  <a:cubicBezTo>
                    <a:pt x="2" y="7"/>
                    <a:pt x="2" y="7"/>
                    <a:pt x="1" y="7"/>
                  </a:cubicBezTo>
                  <a:cubicBezTo>
                    <a:pt x="1" y="6"/>
                    <a:pt x="0" y="5"/>
                    <a:pt x="0" y="5"/>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34" name="Freeform 41">
              <a:extLst>
                <a:ext uri="{FF2B5EF4-FFF2-40B4-BE49-F238E27FC236}">
                  <a16:creationId xmlns:a16="http://schemas.microsoft.com/office/drawing/2014/main" id="{83AFB077-320E-41C3-36FB-25FD94DCE299}"/>
                </a:ext>
              </a:extLst>
            </p:cNvPr>
            <p:cNvSpPr>
              <a:spLocks/>
            </p:cNvSpPr>
            <p:nvPr/>
          </p:nvSpPr>
          <p:spPr bwMode="auto">
            <a:xfrm>
              <a:off x="6464376" y="4228817"/>
              <a:ext cx="2993" cy="4197"/>
            </a:xfrm>
            <a:custGeom>
              <a:avLst/>
              <a:gdLst>
                <a:gd name="T0" fmla="*/ 0 w 2"/>
                <a:gd name="T1" fmla="*/ 2 h 3"/>
                <a:gd name="T2" fmla="*/ 0 w 2"/>
                <a:gd name="T3" fmla="*/ 2 h 3"/>
                <a:gd name="T4" fmla="*/ 1 w 2"/>
                <a:gd name="T5" fmla="*/ 1 h 3"/>
                <a:gd name="T6" fmla="*/ 0 w 2"/>
                <a:gd name="T7" fmla="*/ 1 h 3"/>
                <a:gd name="T8" fmla="*/ 1 w 2"/>
                <a:gd name="T9" fmla="*/ 0 h 3"/>
                <a:gd name="T10" fmla="*/ 2 w 2"/>
                <a:gd name="T11" fmla="*/ 1 h 3"/>
                <a:gd name="T12" fmla="*/ 2 w 2"/>
                <a:gd name="T13" fmla="*/ 2 h 3"/>
                <a:gd name="T14" fmla="*/ 1 w 2"/>
                <a:gd name="T15" fmla="*/ 2 h 3"/>
                <a:gd name="T16" fmla="*/ 0 w 2"/>
                <a:gd name="T17" fmla="*/ 3 h 3"/>
                <a:gd name="T18" fmla="*/ 0 w 2"/>
                <a:gd name="T19" fmla="*/ 3 h 3"/>
                <a:gd name="T20" fmla="*/ 0 w 2"/>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2"/>
                  </a:moveTo>
                  <a:cubicBezTo>
                    <a:pt x="0" y="2"/>
                    <a:pt x="0" y="2"/>
                    <a:pt x="0" y="2"/>
                  </a:cubicBezTo>
                  <a:cubicBezTo>
                    <a:pt x="1" y="1"/>
                    <a:pt x="1" y="1"/>
                    <a:pt x="1" y="1"/>
                  </a:cubicBezTo>
                  <a:cubicBezTo>
                    <a:pt x="0" y="1"/>
                    <a:pt x="0" y="1"/>
                    <a:pt x="0" y="1"/>
                  </a:cubicBezTo>
                  <a:cubicBezTo>
                    <a:pt x="0" y="1"/>
                    <a:pt x="1" y="0"/>
                    <a:pt x="1" y="0"/>
                  </a:cubicBezTo>
                  <a:cubicBezTo>
                    <a:pt x="1" y="0"/>
                    <a:pt x="2" y="0"/>
                    <a:pt x="2" y="1"/>
                  </a:cubicBezTo>
                  <a:cubicBezTo>
                    <a:pt x="2" y="1"/>
                    <a:pt x="2" y="2"/>
                    <a:pt x="2" y="2"/>
                  </a:cubicBezTo>
                  <a:cubicBezTo>
                    <a:pt x="2" y="2"/>
                    <a:pt x="1" y="2"/>
                    <a:pt x="1" y="2"/>
                  </a:cubicBezTo>
                  <a:cubicBezTo>
                    <a:pt x="1" y="3"/>
                    <a:pt x="0" y="3"/>
                    <a:pt x="0" y="3"/>
                  </a:cubicBezTo>
                  <a:cubicBezTo>
                    <a:pt x="0" y="3"/>
                    <a:pt x="0" y="3"/>
                    <a:pt x="0" y="3"/>
                  </a:cubicBezTo>
                  <a:lnTo>
                    <a:pt x="0" y="2"/>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35" name="Freeform 42">
              <a:extLst>
                <a:ext uri="{FF2B5EF4-FFF2-40B4-BE49-F238E27FC236}">
                  <a16:creationId xmlns:a16="http://schemas.microsoft.com/office/drawing/2014/main" id="{DA1234F8-19E9-777C-7AE5-0D9A6AD4C34F}"/>
                </a:ext>
              </a:extLst>
            </p:cNvPr>
            <p:cNvSpPr>
              <a:spLocks/>
            </p:cNvSpPr>
            <p:nvPr/>
          </p:nvSpPr>
          <p:spPr bwMode="auto">
            <a:xfrm>
              <a:off x="6928120" y="3982621"/>
              <a:ext cx="4488" cy="2798"/>
            </a:xfrm>
            <a:custGeom>
              <a:avLst/>
              <a:gdLst>
                <a:gd name="T0" fmla="*/ 0 w 3"/>
                <a:gd name="T1" fmla="*/ 1 h 2"/>
                <a:gd name="T2" fmla="*/ 1 w 3"/>
                <a:gd name="T3" fmla="*/ 0 h 2"/>
                <a:gd name="T4" fmla="*/ 2 w 3"/>
                <a:gd name="T5" fmla="*/ 0 h 2"/>
                <a:gd name="T6" fmla="*/ 3 w 3"/>
                <a:gd name="T7" fmla="*/ 0 h 2"/>
                <a:gd name="T8" fmla="*/ 2 w 3"/>
                <a:gd name="T9" fmla="*/ 1 h 2"/>
                <a:gd name="T10" fmla="*/ 2 w 3"/>
                <a:gd name="T11" fmla="*/ 2 h 2"/>
                <a:gd name="T12" fmla="*/ 0 w 3"/>
                <a:gd name="T13" fmla="*/ 2 h 2"/>
                <a:gd name="T14" fmla="*/ 0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1"/>
                  </a:moveTo>
                  <a:cubicBezTo>
                    <a:pt x="0" y="1"/>
                    <a:pt x="1" y="0"/>
                    <a:pt x="1" y="0"/>
                  </a:cubicBezTo>
                  <a:cubicBezTo>
                    <a:pt x="1" y="0"/>
                    <a:pt x="2" y="0"/>
                    <a:pt x="2" y="0"/>
                  </a:cubicBezTo>
                  <a:cubicBezTo>
                    <a:pt x="2" y="0"/>
                    <a:pt x="3" y="0"/>
                    <a:pt x="3" y="0"/>
                  </a:cubicBezTo>
                  <a:cubicBezTo>
                    <a:pt x="3" y="0"/>
                    <a:pt x="3" y="0"/>
                    <a:pt x="2" y="1"/>
                  </a:cubicBezTo>
                  <a:cubicBezTo>
                    <a:pt x="2" y="1"/>
                    <a:pt x="2" y="2"/>
                    <a:pt x="2" y="2"/>
                  </a:cubicBezTo>
                  <a:cubicBezTo>
                    <a:pt x="1" y="2"/>
                    <a:pt x="0" y="2"/>
                    <a:pt x="0"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36" name="Freeform 43">
              <a:extLst>
                <a:ext uri="{FF2B5EF4-FFF2-40B4-BE49-F238E27FC236}">
                  <a16:creationId xmlns:a16="http://schemas.microsoft.com/office/drawing/2014/main" id="{B8AB348F-0FB9-5EF5-88ED-95B7A768F522}"/>
                </a:ext>
              </a:extLst>
            </p:cNvPr>
            <p:cNvSpPr>
              <a:spLocks/>
            </p:cNvSpPr>
            <p:nvPr/>
          </p:nvSpPr>
          <p:spPr bwMode="auto">
            <a:xfrm>
              <a:off x="6905681" y="3986818"/>
              <a:ext cx="1497" cy="2798"/>
            </a:xfrm>
            <a:custGeom>
              <a:avLst/>
              <a:gdLst>
                <a:gd name="T0" fmla="*/ 0 w 1"/>
                <a:gd name="T1" fmla="*/ 1 h 2"/>
                <a:gd name="T2" fmla="*/ 0 w 1"/>
                <a:gd name="T3" fmla="*/ 0 h 2"/>
                <a:gd name="T4" fmla="*/ 1 w 1"/>
                <a:gd name="T5" fmla="*/ 0 h 2"/>
                <a:gd name="T6" fmla="*/ 1 w 1"/>
                <a:gd name="T7" fmla="*/ 0 h 2"/>
                <a:gd name="T8" fmla="*/ 1 w 1"/>
                <a:gd name="T9" fmla="*/ 1 h 2"/>
                <a:gd name="T10" fmla="*/ 1 w 1"/>
                <a:gd name="T11" fmla="*/ 2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0" y="0"/>
                  </a:cubicBezTo>
                  <a:cubicBezTo>
                    <a:pt x="1" y="0"/>
                    <a:pt x="1" y="0"/>
                    <a:pt x="1" y="0"/>
                  </a:cubicBezTo>
                  <a:cubicBezTo>
                    <a:pt x="1" y="0"/>
                    <a:pt x="1" y="0"/>
                    <a:pt x="1" y="0"/>
                  </a:cubicBezTo>
                  <a:cubicBezTo>
                    <a:pt x="1" y="0"/>
                    <a:pt x="1" y="1"/>
                    <a:pt x="1" y="1"/>
                  </a:cubicBezTo>
                  <a:cubicBezTo>
                    <a:pt x="1" y="1"/>
                    <a:pt x="1" y="2"/>
                    <a:pt x="1"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37" name="Freeform 44">
              <a:extLst>
                <a:ext uri="{FF2B5EF4-FFF2-40B4-BE49-F238E27FC236}">
                  <a16:creationId xmlns:a16="http://schemas.microsoft.com/office/drawing/2014/main" id="{D6CDEE50-BB45-24D2-9F10-97623BB73DBD}"/>
                </a:ext>
              </a:extLst>
            </p:cNvPr>
            <p:cNvSpPr>
              <a:spLocks/>
            </p:cNvSpPr>
            <p:nvPr/>
          </p:nvSpPr>
          <p:spPr bwMode="auto">
            <a:xfrm>
              <a:off x="6904186" y="3965836"/>
              <a:ext cx="2993" cy="2798"/>
            </a:xfrm>
            <a:custGeom>
              <a:avLst/>
              <a:gdLst>
                <a:gd name="T0" fmla="*/ 0 w 2"/>
                <a:gd name="T1" fmla="*/ 2 h 2"/>
                <a:gd name="T2" fmla="*/ 1 w 2"/>
                <a:gd name="T3" fmla="*/ 1 h 2"/>
                <a:gd name="T4" fmla="*/ 1 w 2"/>
                <a:gd name="T5" fmla="*/ 0 h 2"/>
                <a:gd name="T6" fmla="*/ 2 w 2"/>
                <a:gd name="T7" fmla="*/ 2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1" y="1"/>
                    <a:pt x="1" y="1"/>
                    <a:pt x="1" y="1"/>
                  </a:cubicBezTo>
                  <a:cubicBezTo>
                    <a:pt x="1" y="0"/>
                    <a:pt x="1" y="0"/>
                    <a:pt x="1" y="0"/>
                  </a:cubicBezTo>
                  <a:cubicBezTo>
                    <a:pt x="2" y="2"/>
                    <a:pt x="2" y="2"/>
                    <a:pt x="2" y="2"/>
                  </a:cubicBezTo>
                  <a:cubicBezTo>
                    <a:pt x="1" y="2"/>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38" name="Freeform 45">
              <a:extLst>
                <a:ext uri="{FF2B5EF4-FFF2-40B4-BE49-F238E27FC236}">
                  <a16:creationId xmlns:a16="http://schemas.microsoft.com/office/drawing/2014/main" id="{99D02921-96C3-A1CE-E13F-3D398053FAD8}"/>
                </a:ext>
              </a:extLst>
            </p:cNvPr>
            <p:cNvSpPr>
              <a:spLocks/>
            </p:cNvSpPr>
            <p:nvPr/>
          </p:nvSpPr>
          <p:spPr bwMode="auto">
            <a:xfrm>
              <a:off x="6908672" y="3967234"/>
              <a:ext cx="1497" cy="1400"/>
            </a:xfrm>
            <a:custGeom>
              <a:avLst/>
              <a:gdLst>
                <a:gd name="T0" fmla="*/ 0 w 1"/>
                <a:gd name="T1" fmla="*/ 1 h 2"/>
                <a:gd name="T2" fmla="*/ 0 w 1"/>
                <a:gd name="T3" fmla="*/ 1 h 2"/>
                <a:gd name="T4" fmla="*/ 1 w 1"/>
                <a:gd name="T5" fmla="*/ 0 h 2"/>
                <a:gd name="T6" fmla="*/ 1 w 1"/>
                <a:gd name="T7" fmla="*/ 1 h 2"/>
                <a:gd name="T8" fmla="*/ 1 w 1"/>
                <a:gd name="T9" fmla="*/ 2 h 2"/>
                <a:gd name="T10" fmla="*/ 1 w 1"/>
                <a:gd name="T11" fmla="*/ 2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1"/>
                    <a:pt x="0" y="1"/>
                  </a:cubicBezTo>
                  <a:cubicBezTo>
                    <a:pt x="0" y="1"/>
                    <a:pt x="0" y="0"/>
                    <a:pt x="1" y="0"/>
                  </a:cubicBezTo>
                  <a:cubicBezTo>
                    <a:pt x="1" y="0"/>
                    <a:pt x="1" y="1"/>
                    <a:pt x="1" y="1"/>
                  </a:cubicBezTo>
                  <a:cubicBezTo>
                    <a:pt x="1" y="2"/>
                    <a:pt x="1" y="2"/>
                    <a:pt x="1" y="2"/>
                  </a:cubicBezTo>
                  <a:cubicBezTo>
                    <a:pt x="1" y="2"/>
                    <a:pt x="1" y="2"/>
                    <a:pt x="1" y="2"/>
                  </a:cubicBezTo>
                  <a:cubicBezTo>
                    <a:pt x="1" y="2"/>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39" name="Freeform 46">
              <a:extLst>
                <a:ext uri="{FF2B5EF4-FFF2-40B4-BE49-F238E27FC236}">
                  <a16:creationId xmlns:a16="http://schemas.microsoft.com/office/drawing/2014/main" id="{56D69AD9-CEA7-C0DF-72E7-50918981F3E0}"/>
                </a:ext>
              </a:extLst>
            </p:cNvPr>
            <p:cNvSpPr>
              <a:spLocks/>
            </p:cNvSpPr>
            <p:nvPr/>
          </p:nvSpPr>
          <p:spPr bwMode="auto">
            <a:xfrm>
              <a:off x="6887729" y="4016193"/>
              <a:ext cx="2993" cy="1400"/>
            </a:xfrm>
            <a:custGeom>
              <a:avLst/>
              <a:gdLst>
                <a:gd name="T0" fmla="*/ 0 w 2"/>
                <a:gd name="T1" fmla="*/ 1 h 1"/>
                <a:gd name="T2" fmla="*/ 0 w 2"/>
                <a:gd name="T3" fmla="*/ 0 h 1"/>
                <a:gd name="T4" fmla="*/ 1 w 2"/>
                <a:gd name="T5" fmla="*/ 0 h 1"/>
                <a:gd name="T6" fmla="*/ 1 w 2"/>
                <a:gd name="T7" fmla="*/ 0 h 1"/>
                <a:gd name="T8" fmla="*/ 1 w 2"/>
                <a:gd name="T9" fmla="*/ 0 h 1"/>
                <a:gd name="T10" fmla="*/ 1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0"/>
                    <a:pt x="0" y="0"/>
                    <a:pt x="0" y="0"/>
                  </a:cubicBezTo>
                  <a:cubicBezTo>
                    <a:pt x="1" y="0"/>
                    <a:pt x="1" y="0"/>
                    <a:pt x="1" y="0"/>
                  </a:cubicBezTo>
                  <a:cubicBezTo>
                    <a:pt x="1" y="0"/>
                    <a:pt x="1" y="0"/>
                    <a:pt x="1" y="0"/>
                  </a:cubicBezTo>
                  <a:cubicBezTo>
                    <a:pt x="1" y="0"/>
                    <a:pt x="1" y="0"/>
                    <a:pt x="1" y="0"/>
                  </a:cubicBezTo>
                  <a:cubicBezTo>
                    <a:pt x="1" y="0"/>
                    <a:pt x="2" y="1"/>
                    <a:pt x="1" y="1"/>
                  </a:cubicBezTo>
                  <a:cubicBezTo>
                    <a:pt x="1" y="1"/>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0" name="Freeform 47">
              <a:extLst>
                <a:ext uri="{FF2B5EF4-FFF2-40B4-BE49-F238E27FC236}">
                  <a16:creationId xmlns:a16="http://schemas.microsoft.com/office/drawing/2014/main" id="{30401058-9889-1F3D-DB7A-EC413F8D14BE}"/>
                </a:ext>
              </a:extLst>
            </p:cNvPr>
            <p:cNvSpPr>
              <a:spLocks/>
            </p:cNvSpPr>
            <p:nvPr/>
          </p:nvSpPr>
          <p:spPr bwMode="auto">
            <a:xfrm>
              <a:off x="6886234" y="3993813"/>
              <a:ext cx="2993" cy="2798"/>
            </a:xfrm>
            <a:custGeom>
              <a:avLst/>
              <a:gdLst>
                <a:gd name="T0" fmla="*/ 1 w 2"/>
                <a:gd name="T1" fmla="*/ 2 h 2"/>
                <a:gd name="T2" fmla="*/ 1 w 2"/>
                <a:gd name="T3" fmla="*/ 1 h 2"/>
                <a:gd name="T4" fmla="*/ 1 w 2"/>
                <a:gd name="T5" fmla="*/ 1 h 2"/>
                <a:gd name="T6" fmla="*/ 1 w 2"/>
                <a:gd name="T7" fmla="*/ 2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1"/>
                    <a:pt x="0" y="1"/>
                    <a:pt x="1" y="1"/>
                  </a:cubicBezTo>
                  <a:cubicBezTo>
                    <a:pt x="1" y="0"/>
                    <a:pt x="1" y="0"/>
                    <a:pt x="1" y="1"/>
                  </a:cubicBezTo>
                  <a:cubicBezTo>
                    <a:pt x="2" y="1"/>
                    <a:pt x="1" y="2"/>
                    <a:pt x="1" y="2"/>
                  </a:cubicBezTo>
                  <a:cubicBezTo>
                    <a:pt x="1" y="2"/>
                    <a:pt x="1" y="2"/>
                    <a:pt x="1"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1" name="Freeform 48">
              <a:extLst>
                <a:ext uri="{FF2B5EF4-FFF2-40B4-BE49-F238E27FC236}">
                  <a16:creationId xmlns:a16="http://schemas.microsoft.com/office/drawing/2014/main" id="{BF348DF3-EB8C-7318-7321-ABE0B6E94E91}"/>
                </a:ext>
              </a:extLst>
            </p:cNvPr>
            <p:cNvSpPr>
              <a:spLocks/>
            </p:cNvSpPr>
            <p:nvPr/>
          </p:nvSpPr>
          <p:spPr bwMode="auto">
            <a:xfrm>
              <a:off x="7097161" y="4067950"/>
              <a:ext cx="2993" cy="6995"/>
            </a:xfrm>
            <a:custGeom>
              <a:avLst/>
              <a:gdLst>
                <a:gd name="T0" fmla="*/ 1 w 3"/>
                <a:gd name="T1" fmla="*/ 4 h 5"/>
                <a:gd name="T2" fmla="*/ 1 w 3"/>
                <a:gd name="T3" fmla="*/ 3 h 5"/>
                <a:gd name="T4" fmla="*/ 1 w 3"/>
                <a:gd name="T5" fmla="*/ 2 h 5"/>
                <a:gd name="T6" fmla="*/ 2 w 3"/>
                <a:gd name="T7" fmla="*/ 1 h 5"/>
                <a:gd name="T8" fmla="*/ 2 w 3"/>
                <a:gd name="T9" fmla="*/ 0 h 5"/>
                <a:gd name="T10" fmla="*/ 3 w 3"/>
                <a:gd name="T11" fmla="*/ 2 h 5"/>
                <a:gd name="T12" fmla="*/ 3 w 3"/>
                <a:gd name="T13" fmla="*/ 3 h 5"/>
                <a:gd name="T14" fmla="*/ 2 w 3"/>
                <a:gd name="T15" fmla="*/ 4 h 5"/>
                <a:gd name="T16" fmla="*/ 1 w 3"/>
                <a:gd name="T17" fmla="*/ 4 h 5"/>
                <a:gd name="T18" fmla="*/ 1 w 3"/>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1" y="4"/>
                  </a:moveTo>
                  <a:cubicBezTo>
                    <a:pt x="1" y="4"/>
                    <a:pt x="1" y="3"/>
                    <a:pt x="1" y="3"/>
                  </a:cubicBezTo>
                  <a:cubicBezTo>
                    <a:pt x="2" y="3"/>
                    <a:pt x="1" y="2"/>
                    <a:pt x="1" y="2"/>
                  </a:cubicBezTo>
                  <a:cubicBezTo>
                    <a:pt x="2" y="1"/>
                    <a:pt x="1" y="1"/>
                    <a:pt x="2" y="1"/>
                  </a:cubicBezTo>
                  <a:cubicBezTo>
                    <a:pt x="2" y="0"/>
                    <a:pt x="2" y="0"/>
                    <a:pt x="2" y="0"/>
                  </a:cubicBezTo>
                  <a:cubicBezTo>
                    <a:pt x="2" y="0"/>
                    <a:pt x="3" y="1"/>
                    <a:pt x="3" y="2"/>
                  </a:cubicBezTo>
                  <a:cubicBezTo>
                    <a:pt x="3" y="2"/>
                    <a:pt x="3" y="3"/>
                    <a:pt x="3" y="3"/>
                  </a:cubicBezTo>
                  <a:cubicBezTo>
                    <a:pt x="2" y="4"/>
                    <a:pt x="2" y="4"/>
                    <a:pt x="2" y="4"/>
                  </a:cubicBezTo>
                  <a:cubicBezTo>
                    <a:pt x="1" y="4"/>
                    <a:pt x="1" y="4"/>
                    <a:pt x="1" y="4"/>
                  </a:cubicBezTo>
                  <a:cubicBezTo>
                    <a:pt x="1" y="4"/>
                    <a:pt x="0" y="5"/>
                    <a:pt x="1" y="4"/>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2" name="Freeform 49">
              <a:extLst>
                <a:ext uri="{FF2B5EF4-FFF2-40B4-BE49-F238E27FC236}">
                  <a16:creationId xmlns:a16="http://schemas.microsoft.com/office/drawing/2014/main" id="{ABDDEB4F-B4DE-BACE-E422-85AB5254CF5B}"/>
                </a:ext>
              </a:extLst>
            </p:cNvPr>
            <p:cNvSpPr>
              <a:spLocks/>
            </p:cNvSpPr>
            <p:nvPr/>
          </p:nvSpPr>
          <p:spPr bwMode="auto">
            <a:xfrm>
              <a:off x="6868283" y="4062355"/>
              <a:ext cx="1497" cy="2798"/>
            </a:xfrm>
            <a:custGeom>
              <a:avLst/>
              <a:gdLst>
                <a:gd name="T0" fmla="*/ 0 w 1"/>
                <a:gd name="T1" fmla="*/ 2 h 2"/>
                <a:gd name="T2" fmla="*/ 0 w 1"/>
                <a:gd name="T3" fmla="*/ 1 h 2"/>
                <a:gd name="T4" fmla="*/ 0 w 1"/>
                <a:gd name="T5" fmla="*/ 1 h 2"/>
                <a:gd name="T6" fmla="*/ 0 w 1"/>
                <a:gd name="T7" fmla="*/ 0 h 2"/>
                <a:gd name="T8" fmla="*/ 1 w 1"/>
                <a:gd name="T9" fmla="*/ 1 h 2"/>
                <a:gd name="T10" fmla="*/ 1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1"/>
                    <a:pt x="0" y="1"/>
                    <a:pt x="0" y="1"/>
                  </a:cubicBezTo>
                  <a:cubicBezTo>
                    <a:pt x="0" y="1"/>
                    <a:pt x="0" y="1"/>
                    <a:pt x="0" y="1"/>
                  </a:cubicBezTo>
                  <a:cubicBezTo>
                    <a:pt x="0" y="1"/>
                    <a:pt x="0" y="0"/>
                    <a:pt x="0" y="0"/>
                  </a:cubicBezTo>
                  <a:cubicBezTo>
                    <a:pt x="0" y="1"/>
                    <a:pt x="1" y="1"/>
                    <a:pt x="1" y="1"/>
                  </a:cubicBezTo>
                  <a:cubicBezTo>
                    <a:pt x="1" y="1"/>
                    <a:pt x="1" y="2"/>
                    <a:pt x="1" y="2"/>
                  </a:cubicBezTo>
                  <a:lnTo>
                    <a:pt x="0" y="2"/>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3" name="Freeform 50">
              <a:extLst>
                <a:ext uri="{FF2B5EF4-FFF2-40B4-BE49-F238E27FC236}">
                  <a16:creationId xmlns:a16="http://schemas.microsoft.com/office/drawing/2014/main" id="{59F0CD13-288E-A13A-830F-37514C6DC7EB}"/>
                </a:ext>
              </a:extLst>
            </p:cNvPr>
            <p:cNvSpPr>
              <a:spLocks/>
            </p:cNvSpPr>
            <p:nvPr/>
          </p:nvSpPr>
          <p:spPr bwMode="auto">
            <a:xfrm>
              <a:off x="6251952" y="4332331"/>
              <a:ext cx="19448" cy="34972"/>
            </a:xfrm>
            <a:custGeom>
              <a:avLst/>
              <a:gdLst>
                <a:gd name="T0" fmla="*/ 2 w 15"/>
                <a:gd name="T1" fmla="*/ 21 h 29"/>
                <a:gd name="T2" fmla="*/ 0 w 15"/>
                <a:gd name="T3" fmla="*/ 21 h 29"/>
                <a:gd name="T4" fmla="*/ 0 w 15"/>
                <a:gd name="T5" fmla="*/ 20 h 29"/>
                <a:gd name="T6" fmla="*/ 0 w 15"/>
                <a:gd name="T7" fmla="*/ 19 h 29"/>
                <a:gd name="T8" fmla="*/ 0 w 15"/>
                <a:gd name="T9" fmla="*/ 18 h 29"/>
                <a:gd name="T10" fmla="*/ 1 w 15"/>
                <a:gd name="T11" fmla="*/ 16 h 29"/>
                <a:gd name="T12" fmla="*/ 1 w 15"/>
                <a:gd name="T13" fmla="*/ 16 h 29"/>
                <a:gd name="T14" fmla="*/ 1 w 15"/>
                <a:gd name="T15" fmla="*/ 14 h 29"/>
                <a:gd name="T16" fmla="*/ 2 w 15"/>
                <a:gd name="T17" fmla="*/ 13 h 29"/>
                <a:gd name="T18" fmla="*/ 2 w 15"/>
                <a:gd name="T19" fmla="*/ 12 h 29"/>
                <a:gd name="T20" fmla="*/ 2 w 15"/>
                <a:gd name="T21" fmla="*/ 10 h 29"/>
                <a:gd name="T22" fmla="*/ 2 w 15"/>
                <a:gd name="T23" fmla="*/ 9 h 29"/>
                <a:gd name="T24" fmla="*/ 2 w 15"/>
                <a:gd name="T25" fmla="*/ 7 h 29"/>
                <a:gd name="T26" fmla="*/ 2 w 15"/>
                <a:gd name="T27" fmla="*/ 6 h 29"/>
                <a:gd name="T28" fmla="*/ 2 w 15"/>
                <a:gd name="T29" fmla="*/ 4 h 29"/>
                <a:gd name="T30" fmla="*/ 2 w 15"/>
                <a:gd name="T31" fmla="*/ 3 h 29"/>
                <a:gd name="T32" fmla="*/ 3 w 15"/>
                <a:gd name="T33" fmla="*/ 2 h 29"/>
                <a:gd name="T34" fmla="*/ 4 w 15"/>
                <a:gd name="T35" fmla="*/ 1 h 29"/>
                <a:gd name="T36" fmla="*/ 5 w 15"/>
                <a:gd name="T37" fmla="*/ 0 h 29"/>
                <a:gd name="T38" fmla="*/ 7 w 15"/>
                <a:gd name="T39" fmla="*/ 0 h 29"/>
                <a:gd name="T40" fmla="*/ 8 w 15"/>
                <a:gd name="T41" fmla="*/ 1 h 29"/>
                <a:gd name="T42" fmla="*/ 9 w 15"/>
                <a:gd name="T43" fmla="*/ 2 h 29"/>
                <a:gd name="T44" fmla="*/ 9 w 15"/>
                <a:gd name="T45" fmla="*/ 3 h 29"/>
                <a:gd name="T46" fmla="*/ 9 w 15"/>
                <a:gd name="T47" fmla="*/ 5 h 29"/>
                <a:gd name="T48" fmla="*/ 9 w 15"/>
                <a:gd name="T49" fmla="*/ 7 h 29"/>
                <a:gd name="T50" fmla="*/ 9 w 15"/>
                <a:gd name="T51" fmla="*/ 9 h 29"/>
                <a:gd name="T52" fmla="*/ 8 w 15"/>
                <a:gd name="T53" fmla="*/ 11 h 29"/>
                <a:gd name="T54" fmla="*/ 7 w 15"/>
                <a:gd name="T55" fmla="*/ 13 h 29"/>
                <a:gd name="T56" fmla="*/ 9 w 15"/>
                <a:gd name="T57" fmla="*/ 15 h 29"/>
                <a:gd name="T58" fmla="*/ 9 w 15"/>
                <a:gd name="T59" fmla="*/ 16 h 29"/>
                <a:gd name="T60" fmla="*/ 10 w 15"/>
                <a:gd name="T61" fmla="*/ 17 h 29"/>
                <a:gd name="T62" fmla="*/ 10 w 15"/>
                <a:gd name="T63" fmla="*/ 19 h 29"/>
                <a:gd name="T64" fmla="*/ 11 w 15"/>
                <a:gd name="T65" fmla="*/ 20 h 29"/>
                <a:gd name="T66" fmla="*/ 11 w 15"/>
                <a:gd name="T67" fmla="*/ 23 h 29"/>
                <a:gd name="T68" fmla="*/ 12 w 15"/>
                <a:gd name="T69" fmla="*/ 24 h 29"/>
                <a:gd name="T70" fmla="*/ 13 w 15"/>
                <a:gd name="T71" fmla="*/ 25 h 29"/>
                <a:gd name="T72" fmla="*/ 14 w 15"/>
                <a:gd name="T73" fmla="*/ 26 h 29"/>
                <a:gd name="T74" fmla="*/ 14 w 15"/>
                <a:gd name="T75" fmla="*/ 28 h 29"/>
                <a:gd name="T76" fmla="*/ 13 w 15"/>
                <a:gd name="T77" fmla="*/ 28 h 29"/>
                <a:gd name="T78" fmla="*/ 11 w 15"/>
                <a:gd name="T79" fmla="*/ 28 h 29"/>
                <a:gd name="T80" fmla="*/ 10 w 15"/>
                <a:gd name="T81" fmla="*/ 28 h 29"/>
                <a:gd name="T82" fmla="*/ 8 w 15"/>
                <a:gd name="T83" fmla="*/ 26 h 29"/>
                <a:gd name="T84" fmla="*/ 7 w 15"/>
                <a:gd name="T85" fmla="*/ 25 h 29"/>
                <a:gd name="T86" fmla="*/ 6 w 15"/>
                <a:gd name="T87" fmla="*/ 25 h 29"/>
                <a:gd name="T88" fmla="*/ 5 w 15"/>
                <a:gd name="T89" fmla="*/ 25 h 29"/>
                <a:gd name="T90" fmla="*/ 4 w 15"/>
                <a:gd name="T91" fmla="*/ 25 h 29"/>
                <a:gd name="T92" fmla="*/ 3 w 15"/>
                <a:gd name="T93" fmla="*/ 24 h 29"/>
                <a:gd name="T94" fmla="*/ 2 w 15"/>
                <a:gd name="T95" fmla="*/ 23 h 29"/>
                <a:gd name="T96" fmla="*/ 2 w 15"/>
                <a:gd name="T9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 h="29">
                  <a:moveTo>
                    <a:pt x="2" y="21"/>
                  </a:moveTo>
                  <a:cubicBezTo>
                    <a:pt x="0" y="21"/>
                    <a:pt x="0" y="21"/>
                    <a:pt x="0" y="21"/>
                  </a:cubicBezTo>
                  <a:cubicBezTo>
                    <a:pt x="0" y="21"/>
                    <a:pt x="0" y="20"/>
                    <a:pt x="0" y="20"/>
                  </a:cubicBezTo>
                  <a:cubicBezTo>
                    <a:pt x="0" y="19"/>
                    <a:pt x="0" y="19"/>
                    <a:pt x="0" y="19"/>
                  </a:cubicBezTo>
                  <a:cubicBezTo>
                    <a:pt x="0" y="18"/>
                    <a:pt x="0" y="18"/>
                    <a:pt x="0" y="18"/>
                  </a:cubicBezTo>
                  <a:cubicBezTo>
                    <a:pt x="1" y="17"/>
                    <a:pt x="1" y="17"/>
                    <a:pt x="1" y="16"/>
                  </a:cubicBezTo>
                  <a:cubicBezTo>
                    <a:pt x="1" y="16"/>
                    <a:pt x="1" y="16"/>
                    <a:pt x="1" y="16"/>
                  </a:cubicBezTo>
                  <a:cubicBezTo>
                    <a:pt x="1" y="15"/>
                    <a:pt x="1" y="15"/>
                    <a:pt x="1" y="14"/>
                  </a:cubicBezTo>
                  <a:cubicBezTo>
                    <a:pt x="2" y="13"/>
                    <a:pt x="2" y="14"/>
                    <a:pt x="2" y="13"/>
                  </a:cubicBezTo>
                  <a:cubicBezTo>
                    <a:pt x="2" y="12"/>
                    <a:pt x="1" y="12"/>
                    <a:pt x="2" y="12"/>
                  </a:cubicBezTo>
                  <a:cubicBezTo>
                    <a:pt x="2" y="11"/>
                    <a:pt x="2" y="10"/>
                    <a:pt x="2" y="10"/>
                  </a:cubicBezTo>
                  <a:cubicBezTo>
                    <a:pt x="2" y="10"/>
                    <a:pt x="1" y="10"/>
                    <a:pt x="2" y="9"/>
                  </a:cubicBezTo>
                  <a:cubicBezTo>
                    <a:pt x="2" y="8"/>
                    <a:pt x="2" y="7"/>
                    <a:pt x="2" y="7"/>
                  </a:cubicBezTo>
                  <a:cubicBezTo>
                    <a:pt x="2" y="6"/>
                    <a:pt x="1" y="7"/>
                    <a:pt x="2" y="6"/>
                  </a:cubicBezTo>
                  <a:cubicBezTo>
                    <a:pt x="2" y="5"/>
                    <a:pt x="1" y="5"/>
                    <a:pt x="2" y="4"/>
                  </a:cubicBezTo>
                  <a:cubicBezTo>
                    <a:pt x="2" y="4"/>
                    <a:pt x="2" y="4"/>
                    <a:pt x="2" y="3"/>
                  </a:cubicBezTo>
                  <a:cubicBezTo>
                    <a:pt x="3" y="3"/>
                    <a:pt x="2" y="2"/>
                    <a:pt x="3" y="2"/>
                  </a:cubicBezTo>
                  <a:cubicBezTo>
                    <a:pt x="3" y="1"/>
                    <a:pt x="4" y="1"/>
                    <a:pt x="4" y="1"/>
                  </a:cubicBezTo>
                  <a:cubicBezTo>
                    <a:pt x="4" y="1"/>
                    <a:pt x="5" y="0"/>
                    <a:pt x="5" y="0"/>
                  </a:cubicBezTo>
                  <a:cubicBezTo>
                    <a:pt x="6" y="0"/>
                    <a:pt x="6" y="0"/>
                    <a:pt x="7" y="0"/>
                  </a:cubicBezTo>
                  <a:cubicBezTo>
                    <a:pt x="7" y="0"/>
                    <a:pt x="8" y="0"/>
                    <a:pt x="8" y="1"/>
                  </a:cubicBezTo>
                  <a:cubicBezTo>
                    <a:pt x="8" y="1"/>
                    <a:pt x="8" y="1"/>
                    <a:pt x="9" y="2"/>
                  </a:cubicBezTo>
                  <a:cubicBezTo>
                    <a:pt x="9" y="2"/>
                    <a:pt x="9" y="2"/>
                    <a:pt x="9" y="3"/>
                  </a:cubicBezTo>
                  <a:cubicBezTo>
                    <a:pt x="9" y="4"/>
                    <a:pt x="9" y="4"/>
                    <a:pt x="9" y="5"/>
                  </a:cubicBezTo>
                  <a:cubicBezTo>
                    <a:pt x="9" y="6"/>
                    <a:pt x="9" y="6"/>
                    <a:pt x="9" y="7"/>
                  </a:cubicBezTo>
                  <a:cubicBezTo>
                    <a:pt x="9" y="8"/>
                    <a:pt x="9" y="8"/>
                    <a:pt x="9" y="9"/>
                  </a:cubicBezTo>
                  <a:cubicBezTo>
                    <a:pt x="9" y="9"/>
                    <a:pt x="9" y="10"/>
                    <a:pt x="8" y="11"/>
                  </a:cubicBezTo>
                  <a:cubicBezTo>
                    <a:pt x="8" y="12"/>
                    <a:pt x="7" y="13"/>
                    <a:pt x="7" y="13"/>
                  </a:cubicBezTo>
                  <a:cubicBezTo>
                    <a:pt x="8" y="14"/>
                    <a:pt x="8" y="14"/>
                    <a:pt x="9" y="15"/>
                  </a:cubicBezTo>
                  <a:cubicBezTo>
                    <a:pt x="9" y="15"/>
                    <a:pt x="9" y="15"/>
                    <a:pt x="9" y="16"/>
                  </a:cubicBezTo>
                  <a:cubicBezTo>
                    <a:pt x="10" y="17"/>
                    <a:pt x="10" y="16"/>
                    <a:pt x="10" y="17"/>
                  </a:cubicBezTo>
                  <a:cubicBezTo>
                    <a:pt x="10" y="18"/>
                    <a:pt x="10" y="18"/>
                    <a:pt x="10" y="19"/>
                  </a:cubicBezTo>
                  <a:cubicBezTo>
                    <a:pt x="11" y="20"/>
                    <a:pt x="11" y="19"/>
                    <a:pt x="11" y="20"/>
                  </a:cubicBezTo>
                  <a:cubicBezTo>
                    <a:pt x="11" y="22"/>
                    <a:pt x="11" y="23"/>
                    <a:pt x="11" y="23"/>
                  </a:cubicBezTo>
                  <a:cubicBezTo>
                    <a:pt x="12" y="23"/>
                    <a:pt x="11" y="23"/>
                    <a:pt x="12" y="24"/>
                  </a:cubicBezTo>
                  <a:cubicBezTo>
                    <a:pt x="13" y="24"/>
                    <a:pt x="13" y="24"/>
                    <a:pt x="13" y="25"/>
                  </a:cubicBezTo>
                  <a:cubicBezTo>
                    <a:pt x="14" y="26"/>
                    <a:pt x="14" y="25"/>
                    <a:pt x="14" y="26"/>
                  </a:cubicBezTo>
                  <a:cubicBezTo>
                    <a:pt x="15" y="27"/>
                    <a:pt x="14" y="28"/>
                    <a:pt x="14" y="28"/>
                  </a:cubicBezTo>
                  <a:cubicBezTo>
                    <a:pt x="14" y="28"/>
                    <a:pt x="13" y="28"/>
                    <a:pt x="13" y="28"/>
                  </a:cubicBezTo>
                  <a:cubicBezTo>
                    <a:pt x="12" y="28"/>
                    <a:pt x="12" y="29"/>
                    <a:pt x="11" y="28"/>
                  </a:cubicBezTo>
                  <a:cubicBezTo>
                    <a:pt x="10" y="28"/>
                    <a:pt x="10" y="28"/>
                    <a:pt x="10" y="28"/>
                  </a:cubicBezTo>
                  <a:cubicBezTo>
                    <a:pt x="9" y="27"/>
                    <a:pt x="8" y="27"/>
                    <a:pt x="8" y="26"/>
                  </a:cubicBezTo>
                  <a:cubicBezTo>
                    <a:pt x="8" y="26"/>
                    <a:pt x="8" y="25"/>
                    <a:pt x="7" y="25"/>
                  </a:cubicBezTo>
                  <a:cubicBezTo>
                    <a:pt x="7" y="25"/>
                    <a:pt x="7" y="25"/>
                    <a:pt x="6" y="25"/>
                  </a:cubicBezTo>
                  <a:cubicBezTo>
                    <a:pt x="6" y="25"/>
                    <a:pt x="5" y="26"/>
                    <a:pt x="5" y="25"/>
                  </a:cubicBezTo>
                  <a:cubicBezTo>
                    <a:pt x="4" y="25"/>
                    <a:pt x="4" y="25"/>
                    <a:pt x="4" y="25"/>
                  </a:cubicBezTo>
                  <a:cubicBezTo>
                    <a:pt x="3" y="24"/>
                    <a:pt x="3" y="24"/>
                    <a:pt x="3" y="24"/>
                  </a:cubicBezTo>
                  <a:cubicBezTo>
                    <a:pt x="2" y="23"/>
                    <a:pt x="2" y="23"/>
                    <a:pt x="2" y="23"/>
                  </a:cubicBezTo>
                  <a:lnTo>
                    <a:pt x="2" y="21"/>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4" name="Freeform 51">
              <a:extLst>
                <a:ext uri="{FF2B5EF4-FFF2-40B4-BE49-F238E27FC236}">
                  <a16:creationId xmlns:a16="http://schemas.microsoft.com/office/drawing/2014/main" id="{9A8B55DF-6B81-CC4D-D806-7C27642AE898}"/>
                </a:ext>
              </a:extLst>
            </p:cNvPr>
            <p:cNvSpPr>
              <a:spLocks/>
            </p:cNvSpPr>
            <p:nvPr/>
          </p:nvSpPr>
          <p:spPr bwMode="auto">
            <a:xfrm>
              <a:off x="6277384" y="4386884"/>
              <a:ext cx="16455" cy="8393"/>
            </a:xfrm>
            <a:custGeom>
              <a:avLst/>
              <a:gdLst>
                <a:gd name="T0" fmla="*/ 1 w 13"/>
                <a:gd name="T1" fmla="*/ 4 h 7"/>
                <a:gd name="T2" fmla="*/ 1 w 13"/>
                <a:gd name="T3" fmla="*/ 3 h 7"/>
                <a:gd name="T4" fmla="*/ 0 w 13"/>
                <a:gd name="T5" fmla="*/ 2 h 7"/>
                <a:gd name="T6" fmla="*/ 0 w 13"/>
                <a:gd name="T7" fmla="*/ 1 h 7"/>
                <a:gd name="T8" fmla="*/ 1 w 13"/>
                <a:gd name="T9" fmla="*/ 0 h 7"/>
                <a:gd name="T10" fmla="*/ 2 w 13"/>
                <a:gd name="T11" fmla="*/ 0 h 7"/>
                <a:gd name="T12" fmla="*/ 4 w 13"/>
                <a:gd name="T13" fmla="*/ 1 h 7"/>
                <a:gd name="T14" fmla="*/ 5 w 13"/>
                <a:gd name="T15" fmla="*/ 1 h 7"/>
                <a:gd name="T16" fmla="*/ 7 w 13"/>
                <a:gd name="T17" fmla="*/ 2 h 7"/>
                <a:gd name="T18" fmla="*/ 9 w 13"/>
                <a:gd name="T19" fmla="*/ 3 h 7"/>
                <a:gd name="T20" fmla="*/ 11 w 13"/>
                <a:gd name="T21" fmla="*/ 4 h 7"/>
                <a:gd name="T22" fmla="*/ 12 w 13"/>
                <a:gd name="T23" fmla="*/ 5 h 7"/>
                <a:gd name="T24" fmla="*/ 13 w 13"/>
                <a:gd name="T25" fmla="*/ 6 h 7"/>
                <a:gd name="T26" fmla="*/ 12 w 13"/>
                <a:gd name="T27" fmla="*/ 7 h 7"/>
                <a:gd name="T28" fmla="*/ 11 w 13"/>
                <a:gd name="T29" fmla="*/ 7 h 7"/>
                <a:gd name="T30" fmla="*/ 10 w 13"/>
                <a:gd name="T31" fmla="*/ 6 h 7"/>
                <a:gd name="T32" fmla="*/ 8 w 13"/>
                <a:gd name="T33" fmla="*/ 6 h 7"/>
                <a:gd name="T34" fmla="*/ 8 w 13"/>
                <a:gd name="T35" fmla="*/ 6 h 7"/>
                <a:gd name="T36" fmla="*/ 7 w 13"/>
                <a:gd name="T37" fmla="*/ 6 h 7"/>
                <a:gd name="T38" fmla="*/ 7 w 13"/>
                <a:gd name="T39" fmla="*/ 6 h 7"/>
                <a:gd name="T40" fmla="*/ 6 w 13"/>
                <a:gd name="T41" fmla="*/ 6 h 7"/>
                <a:gd name="T42" fmla="*/ 5 w 13"/>
                <a:gd name="T43" fmla="*/ 6 h 7"/>
                <a:gd name="T44" fmla="*/ 4 w 13"/>
                <a:gd name="T45" fmla="*/ 6 h 7"/>
                <a:gd name="T46" fmla="*/ 3 w 13"/>
                <a:gd name="T47" fmla="*/ 5 h 7"/>
                <a:gd name="T48" fmla="*/ 2 w 13"/>
                <a:gd name="T49" fmla="*/ 5 h 7"/>
                <a:gd name="T50" fmla="*/ 2 w 13"/>
                <a:gd name="T51" fmla="*/ 5 h 7"/>
                <a:gd name="T52" fmla="*/ 2 w 13"/>
                <a:gd name="T53" fmla="*/ 4 h 7"/>
                <a:gd name="T54" fmla="*/ 1 w 13"/>
                <a:gd name="T5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7">
                  <a:moveTo>
                    <a:pt x="1" y="4"/>
                  </a:moveTo>
                  <a:cubicBezTo>
                    <a:pt x="1" y="4"/>
                    <a:pt x="1" y="3"/>
                    <a:pt x="1" y="3"/>
                  </a:cubicBezTo>
                  <a:cubicBezTo>
                    <a:pt x="1" y="2"/>
                    <a:pt x="0" y="2"/>
                    <a:pt x="0" y="2"/>
                  </a:cubicBezTo>
                  <a:cubicBezTo>
                    <a:pt x="0" y="1"/>
                    <a:pt x="0" y="1"/>
                    <a:pt x="0" y="1"/>
                  </a:cubicBezTo>
                  <a:cubicBezTo>
                    <a:pt x="1" y="0"/>
                    <a:pt x="0" y="0"/>
                    <a:pt x="1" y="0"/>
                  </a:cubicBezTo>
                  <a:cubicBezTo>
                    <a:pt x="1" y="0"/>
                    <a:pt x="2" y="0"/>
                    <a:pt x="2" y="0"/>
                  </a:cubicBezTo>
                  <a:cubicBezTo>
                    <a:pt x="3" y="1"/>
                    <a:pt x="3" y="1"/>
                    <a:pt x="4" y="1"/>
                  </a:cubicBezTo>
                  <a:cubicBezTo>
                    <a:pt x="4" y="1"/>
                    <a:pt x="4" y="1"/>
                    <a:pt x="5" y="1"/>
                  </a:cubicBezTo>
                  <a:cubicBezTo>
                    <a:pt x="6" y="2"/>
                    <a:pt x="6" y="2"/>
                    <a:pt x="7" y="2"/>
                  </a:cubicBezTo>
                  <a:cubicBezTo>
                    <a:pt x="8" y="3"/>
                    <a:pt x="9" y="3"/>
                    <a:pt x="9" y="3"/>
                  </a:cubicBezTo>
                  <a:cubicBezTo>
                    <a:pt x="9" y="4"/>
                    <a:pt x="10" y="3"/>
                    <a:pt x="11" y="4"/>
                  </a:cubicBezTo>
                  <a:cubicBezTo>
                    <a:pt x="11" y="4"/>
                    <a:pt x="12" y="5"/>
                    <a:pt x="12" y="5"/>
                  </a:cubicBezTo>
                  <a:cubicBezTo>
                    <a:pt x="12" y="5"/>
                    <a:pt x="13" y="5"/>
                    <a:pt x="13" y="6"/>
                  </a:cubicBezTo>
                  <a:cubicBezTo>
                    <a:pt x="13" y="7"/>
                    <a:pt x="13" y="7"/>
                    <a:pt x="12" y="7"/>
                  </a:cubicBezTo>
                  <a:cubicBezTo>
                    <a:pt x="12" y="7"/>
                    <a:pt x="11" y="7"/>
                    <a:pt x="11" y="7"/>
                  </a:cubicBezTo>
                  <a:cubicBezTo>
                    <a:pt x="11" y="7"/>
                    <a:pt x="10" y="6"/>
                    <a:pt x="10" y="6"/>
                  </a:cubicBezTo>
                  <a:cubicBezTo>
                    <a:pt x="8" y="6"/>
                    <a:pt x="8" y="6"/>
                    <a:pt x="8" y="6"/>
                  </a:cubicBezTo>
                  <a:cubicBezTo>
                    <a:pt x="8" y="6"/>
                    <a:pt x="8" y="6"/>
                    <a:pt x="8" y="6"/>
                  </a:cubicBezTo>
                  <a:cubicBezTo>
                    <a:pt x="8" y="6"/>
                    <a:pt x="8" y="6"/>
                    <a:pt x="7" y="6"/>
                  </a:cubicBezTo>
                  <a:cubicBezTo>
                    <a:pt x="7" y="6"/>
                    <a:pt x="7" y="6"/>
                    <a:pt x="7" y="6"/>
                  </a:cubicBezTo>
                  <a:cubicBezTo>
                    <a:pt x="6" y="6"/>
                    <a:pt x="6" y="6"/>
                    <a:pt x="6" y="6"/>
                  </a:cubicBezTo>
                  <a:cubicBezTo>
                    <a:pt x="5" y="6"/>
                    <a:pt x="5" y="6"/>
                    <a:pt x="5" y="6"/>
                  </a:cubicBezTo>
                  <a:cubicBezTo>
                    <a:pt x="4" y="6"/>
                    <a:pt x="4" y="6"/>
                    <a:pt x="4" y="6"/>
                  </a:cubicBezTo>
                  <a:cubicBezTo>
                    <a:pt x="4" y="6"/>
                    <a:pt x="4" y="5"/>
                    <a:pt x="3" y="5"/>
                  </a:cubicBezTo>
                  <a:cubicBezTo>
                    <a:pt x="3" y="6"/>
                    <a:pt x="2" y="5"/>
                    <a:pt x="2" y="5"/>
                  </a:cubicBezTo>
                  <a:cubicBezTo>
                    <a:pt x="2" y="5"/>
                    <a:pt x="2" y="5"/>
                    <a:pt x="2" y="5"/>
                  </a:cubicBezTo>
                  <a:cubicBezTo>
                    <a:pt x="2" y="4"/>
                    <a:pt x="2" y="4"/>
                    <a:pt x="2" y="4"/>
                  </a:cubicBezTo>
                  <a:lnTo>
                    <a:pt x="1" y="4"/>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5" name="Freeform 52">
              <a:extLst>
                <a:ext uri="{FF2B5EF4-FFF2-40B4-BE49-F238E27FC236}">
                  <a16:creationId xmlns:a16="http://schemas.microsoft.com/office/drawing/2014/main" id="{B0307411-4767-F1E9-21A6-4ECA97538775}"/>
                </a:ext>
              </a:extLst>
            </p:cNvPr>
            <p:cNvSpPr>
              <a:spLocks/>
            </p:cNvSpPr>
            <p:nvPr/>
          </p:nvSpPr>
          <p:spPr bwMode="auto">
            <a:xfrm>
              <a:off x="6314782" y="4375692"/>
              <a:ext cx="22440" cy="19583"/>
            </a:xfrm>
            <a:custGeom>
              <a:avLst/>
              <a:gdLst>
                <a:gd name="T0" fmla="*/ 7 w 17"/>
                <a:gd name="T1" fmla="*/ 9 h 16"/>
                <a:gd name="T2" fmla="*/ 6 w 17"/>
                <a:gd name="T3" fmla="*/ 8 h 16"/>
                <a:gd name="T4" fmla="*/ 3 w 17"/>
                <a:gd name="T5" fmla="*/ 7 h 16"/>
                <a:gd name="T6" fmla="*/ 2 w 17"/>
                <a:gd name="T7" fmla="*/ 7 h 16"/>
                <a:gd name="T8" fmla="*/ 1 w 17"/>
                <a:gd name="T9" fmla="*/ 6 h 16"/>
                <a:gd name="T10" fmla="*/ 0 w 17"/>
                <a:gd name="T11" fmla="*/ 5 h 16"/>
                <a:gd name="T12" fmla="*/ 2 w 17"/>
                <a:gd name="T13" fmla="*/ 5 h 16"/>
                <a:gd name="T14" fmla="*/ 4 w 17"/>
                <a:gd name="T15" fmla="*/ 6 h 16"/>
                <a:gd name="T16" fmla="*/ 6 w 17"/>
                <a:gd name="T17" fmla="*/ 6 h 16"/>
                <a:gd name="T18" fmla="*/ 7 w 17"/>
                <a:gd name="T19" fmla="*/ 6 h 16"/>
                <a:gd name="T20" fmla="*/ 9 w 17"/>
                <a:gd name="T21" fmla="*/ 6 h 16"/>
                <a:gd name="T22" fmla="*/ 10 w 17"/>
                <a:gd name="T23" fmla="*/ 5 h 16"/>
                <a:gd name="T24" fmla="*/ 11 w 17"/>
                <a:gd name="T25" fmla="*/ 4 h 16"/>
                <a:gd name="T26" fmla="*/ 11 w 17"/>
                <a:gd name="T27" fmla="*/ 3 h 16"/>
                <a:gd name="T28" fmla="*/ 11 w 17"/>
                <a:gd name="T29" fmla="*/ 2 h 16"/>
                <a:gd name="T30" fmla="*/ 11 w 17"/>
                <a:gd name="T31" fmla="*/ 1 h 16"/>
                <a:gd name="T32" fmla="*/ 12 w 17"/>
                <a:gd name="T33" fmla="*/ 1 h 16"/>
                <a:gd name="T34" fmla="*/ 14 w 17"/>
                <a:gd name="T35" fmla="*/ 0 h 16"/>
                <a:gd name="T36" fmla="*/ 15 w 17"/>
                <a:gd name="T37" fmla="*/ 1 h 16"/>
                <a:gd name="T38" fmla="*/ 15 w 17"/>
                <a:gd name="T39" fmla="*/ 3 h 16"/>
                <a:gd name="T40" fmla="*/ 15 w 17"/>
                <a:gd name="T41" fmla="*/ 4 h 16"/>
                <a:gd name="T42" fmla="*/ 16 w 17"/>
                <a:gd name="T43" fmla="*/ 5 h 16"/>
                <a:gd name="T44" fmla="*/ 16 w 17"/>
                <a:gd name="T45" fmla="*/ 7 h 16"/>
                <a:gd name="T46" fmla="*/ 16 w 17"/>
                <a:gd name="T47" fmla="*/ 8 h 16"/>
                <a:gd name="T48" fmla="*/ 17 w 17"/>
                <a:gd name="T49" fmla="*/ 9 h 16"/>
                <a:gd name="T50" fmla="*/ 17 w 17"/>
                <a:gd name="T51" fmla="*/ 10 h 16"/>
                <a:gd name="T52" fmla="*/ 17 w 17"/>
                <a:gd name="T53" fmla="*/ 11 h 16"/>
                <a:gd name="T54" fmla="*/ 17 w 17"/>
                <a:gd name="T55" fmla="*/ 12 h 16"/>
                <a:gd name="T56" fmla="*/ 17 w 17"/>
                <a:gd name="T57" fmla="*/ 13 h 16"/>
                <a:gd name="T58" fmla="*/ 17 w 17"/>
                <a:gd name="T59" fmla="*/ 15 h 16"/>
                <a:gd name="T60" fmla="*/ 17 w 17"/>
                <a:gd name="T61" fmla="*/ 15 h 16"/>
                <a:gd name="T62" fmla="*/ 16 w 17"/>
                <a:gd name="T63" fmla="*/ 16 h 16"/>
                <a:gd name="T64" fmla="*/ 15 w 17"/>
                <a:gd name="T65" fmla="*/ 15 h 16"/>
                <a:gd name="T66" fmla="*/ 15 w 17"/>
                <a:gd name="T67" fmla="*/ 15 h 16"/>
                <a:gd name="T68" fmla="*/ 15 w 17"/>
                <a:gd name="T69" fmla="*/ 14 h 16"/>
                <a:gd name="T70" fmla="*/ 14 w 17"/>
                <a:gd name="T71" fmla="*/ 14 h 16"/>
                <a:gd name="T72" fmla="*/ 14 w 17"/>
                <a:gd name="T73" fmla="*/ 13 h 16"/>
                <a:gd name="T74" fmla="*/ 14 w 17"/>
                <a:gd name="T75" fmla="*/ 13 h 16"/>
                <a:gd name="T76" fmla="*/ 13 w 17"/>
                <a:gd name="T77" fmla="*/ 12 h 16"/>
                <a:gd name="T78" fmla="*/ 12 w 17"/>
                <a:gd name="T79" fmla="*/ 12 h 16"/>
                <a:gd name="T80" fmla="*/ 11 w 17"/>
                <a:gd name="T81" fmla="*/ 11 h 16"/>
                <a:gd name="T82" fmla="*/ 10 w 17"/>
                <a:gd name="T83" fmla="*/ 11 h 16"/>
                <a:gd name="T84" fmla="*/ 10 w 17"/>
                <a:gd name="T85" fmla="*/ 10 h 16"/>
                <a:gd name="T86" fmla="*/ 9 w 17"/>
                <a:gd name="T87" fmla="*/ 9 h 16"/>
                <a:gd name="T88" fmla="*/ 8 w 17"/>
                <a:gd name="T89" fmla="*/ 9 h 16"/>
                <a:gd name="T90" fmla="*/ 7 w 17"/>
                <a:gd name="T9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 h="16">
                  <a:moveTo>
                    <a:pt x="7" y="9"/>
                  </a:moveTo>
                  <a:cubicBezTo>
                    <a:pt x="7" y="9"/>
                    <a:pt x="6" y="9"/>
                    <a:pt x="6" y="8"/>
                  </a:cubicBezTo>
                  <a:cubicBezTo>
                    <a:pt x="5" y="8"/>
                    <a:pt x="4" y="7"/>
                    <a:pt x="3" y="7"/>
                  </a:cubicBezTo>
                  <a:cubicBezTo>
                    <a:pt x="3" y="7"/>
                    <a:pt x="3" y="7"/>
                    <a:pt x="2" y="7"/>
                  </a:cubicBezTo>
                  <a:cubicBezTo>
                    <a:pt x="2" y="6"/>
                    <a:pt x="1" y="6"/>
                    <a:pt x="1" y="6"/>
                  </a:cubicBezTo>
                  <a:cubicBezTo>
                    <a:pt x="0" y="5"/>
                    <a:pt x="0" y="5"/>
                    <a:pt x="0" y="5"/>
                  </a:cubicBezTo>
                  <a:cubicBezTo>
                    <a:pt x="0" y="5"/>
                    <a:pt x="1" y="5"/>
                    <a:pt x="2" y="5"/>
                  </a:cubicBezTo>
                  <a:cubicBezTo>
                    <a:pt x="2" y="5"/>
                    <a:pt x="3" y="5"/>
                    <a:pt x="4" y="6"/>
                  </a:cubicBezTo>
                  <a:cubicBezTo>
                    <a:pt x="4" y="6"/>
                    <a:pt x="5" y="6"/>
                    <a:pt x="6" y="6"/>
                  </a:cubicBezTo>
                  <a:cubicBezTo>
                    <a:pt x="7" y="6"/>
                    <a:pt x="7" y="6"/>
                    <a:pt x="7" y="6"/>
                  </a:cubicBezTo>
                  <a:cubicBezTo>
                    <a:pt x="8" y="6"/>
                    <a:pt x="9" y="6"/>
                    <a:pt x="9" y="6"/>
                  </a:cubicBezTo>
                  <a:cubicBezTo>
                    <a:pt x="10" y="5"/>
                    <a:pt x="10" y="5"/>
                    <a:pt x="10" y="5"/>
                  </a:cubicBezTo>
                  <a:cubicBezTo>
                    <a:pt x="11" y="5"/>
                    <a:pt x="11" y="5"/>
                    <a:pt x="11" y="4"/>
                  </a:cubicBezTo>
                  <a:cubicBezTo>
                    <a:pt x="11" y="4"/>
                    <a:pt x="11" y="4"/>
                    <a:pt x="11" y="3"/>
                  </a:cubicBezTo>
                  <a:cubicBezTo>
                    <a:pt x="11" y="3"/>
                    <a:pt x="11" y="3"/>
                    <a:pt x="11" y="2"/>
                  </a:cubicBezTo>
                  <a:cubicBezTo>
                    <a:pt x="11" y="2"/>
                    <a:pt x="10" y="2"/>
                    <a:pt x="11" y="1"/>
                  </a:cubicBezTo>
                  <a:cubicBezTo>
                    <a:pt x="12" y="1"/>
                    <a:pt x="11" y="1"/>
                    <a:pt x="12" y="1"/>
                  </a:cubicBezTo>
                  <a:cubicBezTo>
                    <a:pt x="13" y="0"/>
                    <a:pt x="14" y="0"/>
                    <a:pt x="14" y="0"/>
                  </a:cubicBezTo>
                  <a:cubicBezTo>
                    <a:pt x="14" y="1"/>
                    <a:pt x="15" y="1"/>
                    <a:pt x="15" y="1"/>
                  </a:cubicBezTo>
                  <a:cubicBezTo>
                    <a:pt x="15" y="2"/>
                    <a:pt x="15" y="2"/>
                    <a:pt x="15" y="3"/>
                  </a:cubicBezTo>
                  <a:cubicBezTo>
                    <a:pt x="15" y="3"/>
                    <a:pt x="15" y="3"/>
                    <a:pt x="15" y="4"/>
                  </a:cubicBezTo>
                  <a:cubicBezTo>
                    <a:pt x="15" y="4"/>
                    <a:pt x="15" y="4"/>
                    <a:pt x="16" y="5"/>
                  </a:cubicBezTo>
                  <a:cubicBezTo>
                    <a:pt x="16" y="6"/>
                    <a:pt x="16" y="6"/>
                    <a:pt x="16" y="7"/>
                  </a:cubicBezTo>
                  <a:cubicBezTo>
                    <a:pt x="16" y="7"/>
                    <a:pt x="16" y="7"/>
                    <a:pt x="16" y="8"/>
                  </a:cubicBezTo>
                  <a:cubicBezTo>
                    <a:pt x="17" y="8"/>
                    <a:pt x="17" y="8"/>
                    <a:pt x="17" y="9"/>
                  </a:cubicBezTo>
                  <a:cubicBezTo>
                    <a:pt x="17" y="10"/>
                    <a:pt x="17" y="10"/>
                    <a:pt x="17" y="10"/>
                  </a:cubicBezTo>
                  <a:cubicBezTo>
                    <a:pt x="17" y="10"/>
                    <a:pt x="17" y="11"/>
                    <a:pt x="17" y="11"/>
                  </a:cubicBezTo>
                  <a:cubicBezTo>
                    <a:pt x="17" y="11"/>
                    <a:pt x="17" y="12"/>
                    <a:pt x="17" y="12"/>
                  </a:cubicBezTo>
                  <a:cubicBezTo>
                    <a:pt x="17" y="13"/>
                    <a:pt x="17" y="13"/>
                    <a:pt x="17" y="13"/>
                  </a:cubicBezTo>
                  <a:cubicBezTo>
                    <a:pt x="17" y="13"/>
                    <a:pt x="16" y="14"/>
                    <a:pt x="17" y="15"/>
                  </a:cubicBezTo>
                  <a:cubicBezTo>
                    <a:pt x="17" y="15"/>
                    <a:pt x="17" y="15"/>
                    <a:pt x="17" y="15"/>
                  </a:cubicBezTo>
                  <a:cubicBezTo>
                    <a:pt x="16" y="16"/>
                    <a:pt x="16" y="16"/>
                    <a:pt x="16" y="16"/>
                  </a:cubicBezTo>
                  <a:cubicBezTo>
                    <a:pt x="15" y="15"/>
                    <a:pt x="15" y="15"/>
                    <a:pt x="15" y="15"/>
                  </a:cubicBezTo>
                  <a:cubicBezTo>
                    <a:pt x="15" y="15"/>
                    <a:pt x="15" y="15"/>
                    <a:pt x="15" y="15"/>
                  </a:cubicBezTo>
                  <a:cubicBezTo>
                    <a:pt x="15" y="14"/>
                    <a:pt x="15" y="15"/>
                    <a:pt x="15" y="14"/>
                  </a:cubicBezTo>
                  <a:cubicBezTo>
                    <a:pt x="14" y="14"/>
                    <a:pt x="14" y="14"/>
                    <a:pt x="14" y="14"/>
                  </a:cubicBezTo>
                  <a:cubicBezTo>
                    <a:pt x="14" y="13"/>
                    <a:pt x="14" y="13"/>
                    <a:pt x="14" y="13"/>
                  </a:cubicBezTo>
                  <a:cubicBezTo>
                    <a:pt x="14" y="13"/>
                    <a:pt x="14" y="13"/>
                    <a:pt x="14" y="13"/>
                  </a:cubicBezTo>
                  <a:cubicBezTo>
                    <a:pt x="14" y="13"/>
                    <a:pt x="14" y="12"/>
                    <a:pt x="13" y="12"/>
                  </a:cubicBezTo>
                  <a:cubicBezTo>
                    <a:pt x="13" y="12"/>
                    <a:pt x="13" y="12"/>
                    <a:pt x="12" y="12"/>
                  </a:cubicBezTo>
                  <a:cubicBezTo>
                    <a:pt x="12" y="12"/>
                    <a:pt x="12" y="12"/>
                    <a:pt x="11" y="11"/>
                  </a:cubicBezTo>
                  <a:cubicBezTo>
                    <a:pt x="11" y="11"/>
                    <a:pt x="11" y="11"/>
                    <a:pt x="10" y="11"/>
                  </a:cubicBezTo>
                  <a:cubicBezTo>
                    <a:pt x="10" y="11"/>
                    <a:pt x="10" y="10"/>
                    <a:pt x="10" y="10"/>
                  </a:cubicBezTo>
                  <a:cubicBezTo>
                    <a:pt x="10" y="10"/>
                    <a:pt x="9" y="9"/>
                    <a:pt x="9" y="9"/>
                  </a:cubicBezTo>
                  <a:cubicBezTo>
                    <a:pt x="9" y="9"/>
                    <a:pt x="8" y="9"/>
                    <a:pt x="8" y="9"/>
                  </a:cubicBezTo>
                  <a:cubicBezTo>
                    <a:pt x="8" y="9"/>
                    <a:pt x="7" y="9"/>
                    <a:pt x="7" y="9"/>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6" name="Freeform 53">
              <a:extLst>
                <a:ext uri="{FF2B5EF4-FFF2-40B4-BE49-F238E27FC236}">
                  <a16:creationId xmlns:a16="http://schemas.microsoft.com/office/drawing/2014/main" id="{0F08A4E7-BE7B-32B5-1F86-C620E5FA6A3F}"/>
                </a:ext>
              </a:extLst>
            </p:cNvPr>
            <p:cNvSpPr>
              <a:spLocks/>
            </p:cNvSpPr>
            <p:nvPr/>
          </p:nvSpPr>
          <p:spPr bwMode="auto">
            <a:xfrm>
              <a:off x="6281872" y="4395278"/>
              <a:ext cx="0" cy="1400"/>
            </a:xfrm>
            <a:custGeom>
              <a:avLst/>
              <a:gdLst>
                <a:gd name="T0" fmla="*/ 0 h 1"/>
                <a:gd name="T1" fmla="*/ 1 h 1"/>
                <a:gd name="T2" fmla="*/ 1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7" name="Freeform 54">
              <a:extLst>
                <a:ext uri="{FF2B5EF4-FFF2-40B4-BE49-F238E27FC236}">
                  <a16:creationId xmlns:a16="http://schemas.microsoft.com/office/drawing/2014/main" id="{D13651FC-7E9E-0B3D-7CCE-16265E0A21F9}"/>
                </a:ext>
              </a:extLst>
            </p:cNvPr>
            <p:cNvSpPr>
              <a:spLocks/>
            </p:cNvSpPr>
            <p:nvPr/>
          </p:nvSpPr>
          <p:spPr bwMode="auto">
            <a:xfrm>
              <a:off x="6278879" y="4395278"/>
              <a:ext cx="2993" cy="1400"/>
            </a:xfrm>
            <a:custGeom>
              <a:avLst/>
              <a:gdLst>
                <a:gd name="T0" fmla="*/ 2 w 2"/>
                <a:gd name="T1" fmla="*/ 0 h 1"/>
                <a:gd name="T2" fmla="*/ 2 w 2"/>
                <a:gd name="T3" fmla="*/ 1 h 1"/>
                <a:gd name="T4" fmla="*/ 1 w 2"/>
                <a:gd name="T5" fmla="*/ 1 h 1"/>
                <a:gd name="T6" fmla="*/ 1 w 2"/>
                <a:gd name="T7" fmla="*/ 1 h 1"/>
                <a:gd name="T8" fmla="*/ 0 w 2"/>
                <a:gd name="T9" fmla="*/ 1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2" y="0"/>
                    <a:pt x="2" y="1"/>
                    <a:pt x="2" y="1"/>
                  </a:cubicBezTo>
                  <a:cubicBezTo>
                    <a:pt x="2" y="1"/>
                    <a:pt x="1" y="1"/>
                    <a:pt x="1" y="1"/>
                  </a:cubicBezTo>
                  <a:cubicBezTo>
                    <a:pt x="1" y="1"/>
                    <a:pt x="1" y="1"/>
                    <a:pt x="1" y="1"/>
                  </a:cubicBezTo>
                  <a:cubicBezTo>
                    <a:pt x="0" y="1"/>
                    <a:pt x="0" y="1"/>
                    <a:pt x="0" y="1"/>
                  </a:cubicBezTo>
                  <a:cubicBezTo>
                    <a:pt x="1" y="1"/>
                    <a:pt x="2" y="0"/>
                    <a:pt x="2"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8" name="Freeform 55">
              <a:extLst>
                <a:ext uri="{FF2B5EF4-FFF2-40B4-BE49-F238E27FC236}">
                  <a16:creationId xmlns:a16="http://schemas.microsoft.com/office/drawing/2014/main" id="{80D2C51C-E838-3057-3BA7-58CAA6994575}"/>
                </a:ext>
              </a:extLst>
            </p:cNvPr>
            <p:cNvSpPr>
              <a:spLocks/>
            </p:cNvSpPr>
            <p:nvPr/>
          </p:nvSpPr>
          <p:spPr bwMode="auto">
            <a:xfrm>
              <a:off x="6678296" y="4665251"/>
              <a:ext cx="16455" cy="27977"/>
            </a:xfrm>
            <a:custGeom>
              <a:avLst/>
              <a:gdLst>
                <a:gd name="T0" fmla="*/ 0 w 12"/>
                <a:gd name="T1" fmla="*/ 21 h 22"/>
                <a:gd name="T2" fmla="*/ 0 w 12"/>
                <a:gd name="T3" fmla="*/ 20 h 22"/>
                <a:gd name="T4" fmla="*/ 1 w 12"/>
                <a:gd name="T5" fmla="*/ 20 h 22"/>
                <a:gd name="T6" fmla="*/ 1 w 12"/>
                <a:gd name="T7" fmla="*/ 19 h 22"/>
                <a:gd name="T8" fmla="*/ 1 w 12"/>
                <a:gd name="T9" fmla="*/ 18 h 22"/>
                <a:gd name="T10" fmla="*/ 2 w 12"/>
                <a:gd name="T11" fmla="*/ 17 h 22"/>
                <a:gd name="T12" fmla="*/ 2 w 12"/>
                <a:gd name="T13" fmla="*/ 17 h 22"/>
                <a:gd name="T14" fmla="*/ 2 w 12"/>
                <a:gd name="T15" fmla="*/ 16 h 22"/>
                <a:gd name="T16" fmla="*/ 2 w 12"/>
                <a:gd name="T17" fmla="*/ 14 h 22"/>
                <a:gd name="T18" fmla="*/ 2 w 12"/>
                <a:gd name="T19" fmla="*/ 13 h 22"/>
                <a:gd name="T20" fmla="*/ 3 w 12"/>
                <a:gd name="T21" fmla="*/ 11 h 22"/>
                <a:gd name="T22" fmla="*/ 3 w 12"/>
                <a:gd name="T23" fmla="*/ 10 h 22"/>
                <a:gd name="T24" fmla="*/ 4 w 12"/>
                <a:gd name="T25" fmla="*/ 9 h 22"/>
                <a:gd name="T26" fmla="*/ 4 w 12"/>
                <a:gd name="T27" fmla="*/ 9 h 22"/>
                <a:gd name="T28" fmla="*/ 5 w 12"/>
                <a:gd name="T29" fmla="*/ 8 h 22"/>
                <a:gd name="T30" fmla="*/ 6 w 12"/>
                <a:gd name="T31" fmla="*/ 8 h 22"/>
                <a:gd name="T32" fmla="*/ 6 w 12"/>
                <a:gd name="T33" fmla="*/ 7 h 22"/>
                <a:gd name="T34" fmla="*/ 7 w 12"/>
                <a:gd name="T35" fmla="*/ 6 h 22"/>
                <a:gd name="T36" fmla="*/ 8 w 12"/>
                <a:gd name="T37" fmla="*/ 5 h 22"/>
                <a:gd name="T38" fmla="*/ 8 w 12"/>
                <a:gd name="T39" fmla="*/ 4 h 22"/>
                <a:gd name="T40" fmla="*/ 8 w 12"/>
                <a:gd name="T41" fmla="*/ 3 h 22"/>
                <a:gd name="T42" fmla="*/ 8 w 12"/>
                <a:gd name="T43" fmla="*/ 2 h 22"/>
                <a:gd name="T44" fmla="*/ 9 w 12"/>
                <a:gd name="T45" fmla="*/ 2 h 22"/>
                <a:gd name="T46" fmla="*/ 10 w 12"/>
                <a:gd name="T47" fmla="*/ 1 h 22"/>
                <a:gd name="T48" fmla="*/ 10 w 12"/>
                <a:gd name="T49" fmla="*/ 0 h 22"/>
                <a:gd name="T50" fmla="*/ 11 w 12"/>
                <a:gd name="T51" fmla="*/ 1 h 22"/>
                <a:gd name="T52" fmla="*/ 11 w 12"/>
                <a:gd name="T53" fmla="*/ 2 h 22"/>
                <a:gd name="T54" fmla="*/ 10 w 12"/>
                <a:gd name="T55" fmla="*/ 4 h 22"/>
                <a:gd name="T56" fmla="*/ 9 w 12"/>
                <a:gd name="T57" fmla="*/ 5 h 22"/>
                <a:gd name="T58" fmla="*/ 9 w 12"/>
                <a:gd name="T59" fmla="*/ 7 h 22"/>
                <a:gd name="T60" fmla="*/ 7 w 12"/>
                <a:gd name="T61" fmla="*/ 9 h 22"/>
                <a:gd name="T62" fmla="*/ 7 w 12"/>
                <a:gd name="T63" fmla="*/ 11 h 22"/>
                <a:gd name="T64" fmla="*/ 6 w 12"/>
                <a:gd name="T65" fmla="*/ 12 h 22"/>
                <a:gd name="T66" fmla="*/ 5 w 12"/>
                <a:gd name="T67" fmla="*/ 13 h 22"/>
                <a:gd name="T68" fmla="*/ 5 w 12"/>
                <a:gd name="T69" fmla="*/ 14 h 22"/>
                <a:gd name="T70" fmla="*/ 5 w 12"/>
                <a:gd name="T71" fmla="*/ 15 h 22"/>
                <a:gd name="T72" fmla="*/ 3 w 12"/>
                <a:gd name="T73" fmla="*/ 16 h 22"/>
                <a:gd name="T74" fmla="*/ 3 w 12"/>
                <a:gd name="T75" fmla="*/ 16 h 22"/>
                <a:gd name="T76" fmla="*/ 3 w 12"/>
                <a:gd name="T77" fmla="*/ 17 h 22"/>
                <a:gd name="T78" fmla="*/ 3 w 12"/>
                <a:gd name="T79" fmla="*/ 18 h 22"/>
                <a:gd name="T80" fmla="*/ 2 w 12"/>
                <a:gd name="T81" fmla="*/ 19 h 22"/>
                <a:gd name="T82" fmla="*/ 2 w 12"/>
                <a:gd name="T83" fmla="*/ 19 h 22"/>
                <a:gd name="T84" fmla="*/ 2 w 12"/>
                <a:gd name="T85" fmla="*/ 20 h 22"/>
                <a:gd name="T86" fmla="*/ 1 w 12"/>
                <a:gd name="T87" fmla="*/ 22 h 22"/>
                <a:gd name="T88" fmla="*/ 0 w 12"/>
                <a:gd name="T89"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 h="22">
                  <a:moveTo>
                    <a:pt x="0" y="21"/>
                  </a:moveTo>
                  <a:cubicBezTo>
                    <a:pt x="0" y="21"/>
                    <a:pt x="0" y="20"/>
                    <a:pt x="0" y="20"/>
                  </a:cubicBezTo>
                  <a:cubicBezTo>
                    <a:pt x="0" y="20"/>
                    <a:pt x="0" y="20"/>
                    <a:pt x="1" y="20"/>
                  </a:cubicBezTo>
                  <a:cubicBezTo>
                    <a:pt x="1" y="19"/>
                    <a:pt x="1" y="19"/>
                    <a:pt x="1" y="19"/>
                  </a:cubicBezTo>
                  <a:cubicBezTo>
                    <a:pt x="1" y="18"/>
                    <a:pt x="1" y="18"/>
                    <a:pt x="1" y="18"/>
                  </a:cubicBezTo>
                  <a:cubicBezTo>
                    <a:pt x="2" y="18"/>
                    <a:pt x="2" y="17"/>
                    <a:pt x="2" y="17"/>
                  </a:cubicBezTo>
                  <a:cubicBezTo>
                    <a:pt x="2" y="17"/>
                    <a:pt x="2" y="17"/>
                    <a:pt x="2" y="17"/>
                  </a:cubicBezTo>
                  <a:cubicBezTo>
                    <a:pt x="2" y="16"/>
                    <a:pt x="2" y="17"/>
                    <a:pt x="2" y="16"/>
                  </a:cubicBezTo>
                  <a:cubicBezTo>
                    <a:pt x="2" y="15"/>
                    <a:pt x="2" y="15"/>
                    <a:pt x="2" y="14"/>
                  </a:cubicBezTo>
                  <a:cubicBezTo>
                    <a:pt x="2" y="14"/>
                    <a:pt x="2" y="14"/>
                    <a:pt x="2" y="13"/>
                  </a:cubicBezTo>
                  <a:cubicBezTo>
                    <a:pt x="3" y="12"/>
                    <a:pt x="3" y="12"/>
                    <a:pt x="3" y="11"/>
                  </a:cubicBezTo>
                  <a:cubicBezTo>
                    <a:pt x="3" y="11"/>
                    <a:pt x="3" y="11"/>
                    <a:pt x="3" y="10"/>
                  </a:cubicBezTo>
                  <a:cubicBezTo>
                    <a:pt x="4" y="10"/>
                    <a:pt x="4" y="10"/>
                    <a:pt x="4" y="9"/>
                  </a:cubicBezTo>
                  <a:cubicBezTo>
                    <a:pt x="4" y="9"/>
                    <a:pt x="4" y="9"/>
                    <a:pt x="4" y="9"/>
                  </a:cubicBezTo>
                  <a:cubicBezTo>
                    <a:pt x="4" y="9"/>
                    <a:pt x="5" y="9"/>
                    <a:pt x="5" y="8"/>
                  </a:cubicBezTo>
                  <a:cubicBezTo>
                    <a:pt x="5" y="8"/>
                    <a:pt x="5" y="8"/>
                    <a:pt x="6" y="8"/>
                  </a:cubicBezTo>
                  <a:cubicBezTo>
                    <a:pt x="6" y="7"/>
                    <a:pt x="5" y="7"/>
                    <a:pt x="6" y="7"/>
                  </a:cubicBezTo>
                  <a:cubicBezTo>
                    <a:pt x="6" y="6"/>
                    <a:pt x="7" y="6"/>
                    <a:pt x="7" y="6"/>
                  </a:cubicBezTo>
                  <a:cubicBezTo>
                    <a:pt x="7" y="5"/>
                    <a:pt x="8" y="5"/>
                    <a:pt x="8" y="5"/>
                  </a:cubicBezTo>
                  <a:cubicBezTo>
                    <a:pt x="8" y="5"/>
                    <a:pt x="8" y="4"/>
                    <a:pt x="8" y="4"/>
                  </a:cubicBezTo>
                  <a:cubicBezTo>
                    <a:pt x="8" y="4"/>
                    <a:pt x="8" y="4"/>
                    <a:pt x="8" y="3"/>
                  </a:cubicBezTo>
                  <a:cubicBezTo>
                    <a:pt x="8" y="3"/>
                    <a:pt x="8" y="3"/>
                    <a:pt x="8" y="2"/>
                  </a:cubicBezTo>
                  <a:cubicBezTo>
                    <a:pt x="9" y="2"/>
                    <a:pt x="9" y="2"/>
                    <a:pt x="9" y="2"/>
                  </a:cubicBezTo>
                  <a:cubicBezTo>
                    <a:pt x="9" y="1"/>
                    <a:pt x="9" y="1"/>
                    <a:pt x="10" y="1"/>
                  </a:cubicBezTo>
                  <a:cubicBezTo>
                    <a:pt x="10" y="0"/>
                    <a:pt x="10" y="0"/>
                    <a:pt x="10" y="0"/>
                  </a:cubicBezTo>
                  <a:cubicBezTo>
                    <a:pt x="11" y="0"/>
                    <a:pt x="11" y="0"/>
                    <a:pt x="11" y="1"/>
                  </a:cubicBezTo>
                  <a:cubicBezTo>
                    <a:pt x="12" y="1"/>
                    <a:pt x="11" y="2"/>
                    <a:pt x="11" y="2"/>
                  </a:cubicBezTo>
                  <a:cubicBezTo>
                    <a:pt x="11" y="3"/>
                    <a:pt x="10" y="3"/>
                    <a:pt x="10" y="4"/>
                  </a:cubicBezTo>
                  <a:cubicBezTo>
                    <a:pt x="9" y="4"/>
                    <a:pt x="9" y="4"/>
                    <a:pt x="9" y="5"/>
                  </a:cubicBezTo>
                  <a:cubicBezTo>
                    <a:pt x="9" y="6"/>
                    <a:pt x="9" y="6"/>
                    <a:pt x="9" y="7"/>
                  </a:cubicBezTo>
                  <a:cubicBezTo>
                    <a:pt x="8" y="8"/>
                    <a:pt x="7" y="9"/>
                    <a:pt x="7" y="9"/>
                  </a:cubicBezTo>
                  <a:cubicBezTo>
                    <a:pt x="7" y="10"/>
                    <a:pt x="7" y="10"/>
                    <a:pt x="7" y="11"/>
                  </a:cubicBezTo>
                  <a:cubicBezTo>
                    <a:pt x="7" y="11"/>
                    <a:pt x="6" y="12"/>
                    <a:pt x="6" y="12"/>
                  </a:cubicBezTo>
                  <a:cubicBezTo>
                    <a:pt x="6" y="12"/>
                    <a:pt x="6" y="12"/>
                    <a:pt x="5" y="13"/>
                  </a:cubicBezTo>
                  <a:cubicBezTo>
                    <a:pt x="5" y="13"/>
                    <a:pt x="5" y="14"/>
                    <a:pt x="5" y="14"/>
                  </a:cubicBezTo>
                  <a:cubicBezTo>
                    <a:pt x="5" y="14"/>
                    <a:pt x="5" y="14"/>
                    <a:pt x="5" y="15"/>
                  </a:cubicBezTo>
                  <a:cubicBezTo>
                    <a:pt x="4" y="15"/>
                    <a:pt x="4" y="15"/>
                    <a:pt x="3" y="16"/>
                  </a:cubicBezTo>
                  <a:cubicBezTo>
                    <a:pt x="3" y="16"/>
                    <a:pt x="3" y="16"/>
                    <a:pt x="3" y="16"/>
                  </a:cubicBezTo>
                  <a:cubicBezTo>
                    <a:pt x="3" y="17"/>
                    <a:pt x="3" y="17"/>
                    <a:pt x="3" y="17"/>
                  </a:cubicBezTo>
                  <a:cubicBezTo>
                    <a:pt x="3" y="18"/>
                    <a:pt x="3" y="18"/>
                    <a:pt x="3" y="18"/>
                  </a:cubicBezTo>
                  <a:cubicBezTo>
                    <a:pt x="2" y="18"/>
                    <a:pt x="2" y="19"/>
                    <a:pt x="2" y="19"/>
                  </a:cubicBezTo>
                  <a:cubicBezTo>
                    <a:pt x="2" y="19"/>
                    <a:pt x="2" y="19"/>
                    <a:pt x="2" y="19"/>
                  </a:cubicBezTo>
                  <a:cubicBezTo>
                    <a:pt x="2" y="20"/>
                    <a:pt x="2" y="20"/>
                    <a:pt x="2" y="20"/>
                  </a:cubicBezTo>
                  <a:cubicBezTo>
                    <a:pt x="2" y="20"/>
                    <a:pt x="1" y="21"/>
                    <a:pt x="1" y="22"/>
                  </a:cubicBezTo>
                  <a:cubicBezTo>
                    <a:pt x="1" y="22"/>
                    <a:pt x="0" y="21"/>
                    <a:pt x="0" y="2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9" name="Freeform 56">
              <a:extLst>
                <a:ext uri="{FF2B5EF4-FFF2-40B4-BE49-F238E27FC236}">
                  <a16:creationId xmlns:a16="http://schemas.microsoft.com/office/drawing/2014/main" id="{A21FAF3A-9270-A106-2281-DEA6ECB374EC}"/>
                </a:ext>
              </a:extLst>
            </p:cNvPr>
            <p:cNvSpPr>
              <a:spLocks/>
            </p:cNvSpPr>
            <p:nvPr/>
          </p:nvSpPr>
          <p:spPr bwMode="auto">
            <a:xfrm>
              <a:off x="6582555" y="4461023"/>
              <a:ext cx="4488" cy="4197"/>
            </a:xfrm>
            <a:custGeom>
              <a:avLst/>
              <a:gdLst>
                <a:gd name="T0" fmla="*/ 0 w 3"/>
                <a:gd name="T1" fmla="*/ 1 h 3"/>
                <a:gd name="T2" fmla="*/ 0 w 3"/>
                <a:gd name="T3" fmla="*/ 0 h 3"/>
                <a:gd name="T4" fmla="*/ 1 w 3"/>
                <a:gd name="T5" fmla="*/ 0 h 3"/>
                <a:gd name="T6" fmla="*/ 2 w 3"/>
                <a:gd name="T7" fmla="*/ 0 h 3"/>
                <a:gd name="T8" fmla="*/ 3 w 3"/>
                <a:gd name="T9" fmla="*/ 2 h 3"/>
                <a:gd name="T10" fmla="*/ 2 w 3"/>
                <a:gd name="T11" fmla="*/ 3 h 3"/>
                <a:gd name="T12" fmla="*/ 1 w 3"/>
                <a:gd name="T13" fmla="*/ 3 h 3"/>
                <a:gd name="T14" fmla="*/ 0 w 3"/>
                <a:gd name="T15" fmla="*/ 2 h 3"/>
                <a:gd name="T16" fmla="*/ 0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1"/>
                  </a:moveTo>
                  <a:cubicBezTo>
                    <a:pt x="0" y="1"/>
                    <a:pt x="0" y="0"/>
                    <a:pt x="0" y="0"/>
                  </a:cubicBezTo>
                  <a:cubicBezTo>
                    <a:pt x="1" y="0"/>
                    <a:pt x="1" y="0"/>
                    <a:pt x="1" y="0"/>
                  </a:cubicBezTo>
                  <a:cubicBezTo>
                    <a:pt x="1" y="0"/>
                    <a:pt x="2" y="0"/>
                    <a:pt x="2" y="0"/>
                  </a:cubicBezTo>
                  <a:cubicBezTo>
                    <a:pt x="2" y="1"/>
                    <a:pt x="3" y="1"/>
                    <a:pt x="3" y="2"/>
                  </a:cubicBezTo>
                  <a:cubicBezTo>
                    <a:pt x="2" y="2"/>
                    <a:pt x="2" y="3"/>
                    <a:pt x="2" y="3"/>
                  </a:cubicBezTo>
                  <a:cubicBezTo>
                    <a:pt x="1" y="3"/>
                    <a:pt x="2" y="3"/>
                    <a:pt x="1" y="3"/>
                  </a:cubicBezTo>
                  <a:cubicBezTo>
                    <a:pt x="1" y="3"/>
                    <a:pt x="0" y="3"/>
                    <a:pt x="0" y="2"/>
                  </a:cubicBezTo>
                  <a:cubicBezTo>
                    <a:pt x="0" y="2"/>
                    <a:pt x="0" y="2"/>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50" name="Freeform 57">
              <a:extLst>
                <a:ext uri="{FF2B5EF4-FFF2-40B4-BE49-F238E27FC236}">
                  <a16:creationId xmlns:a16="http://schemas.microsoft.com/office/drawing/2014/main" id="{108F3D27-224C-0558-C544-8631E6C26D21}"/>
                </a:ext>
              </a:extLst>
            </p:cNvPr>
            <p:cNvSpPr>
              <a:spLocks/>
            </p:cNvSpPr>
            <p:nvPr/>
          </p:nvSpPr>
          <p:spPr bwMode="auto">
            <a:xfrm>
              <a:off x="6570588" y="4445635"/>
              <a:ext cx="13464" cy="13988"/>
            </a:xfrm>
            <a:custGeom>
              <a:avLst/>
              <a:gdLst>
                <a:gd name="T0" fmla="*/ 8 w 10"/>
                <a:gd name="T1" fmla="*/ 11 h 11"/>
                <a:gd name="T2" fmla="*/ 7 w 10"/>
                <a:gd name="T3" fmla="*/ 10 h 11"/>
                <a:gd name="T4" fmla="*/ 6 w 10"/>
                <a:gd name="T5" fmla="*/ 10 h 11"/>
                <a:gd name="T6" fmla="*/ 5 w 10"/>
                <a:gd name="T7" fmla="*/ 10 h 11"/>
                <a:gd name="T8" fmla="*/ 4 w 10"/>
                <a:gd name="T9" fmla="*/ 10 h 11"/>
                <a:gd name="T10" fmla="*/ 4 w 10"/>
                <a:gd name="T11" fmla="*/ 10 h 11"/>
                <a:gd name="T12" fmla="*/ 3 w 10"/>
                <a:gd name="T13" fmla="*/ 10 h 11"/>
                <a:gd name="T14" fmla="*/ 2 w 10"/>
                <a:gd name="T15" fmla="*/ 9 h 11"/>
                <a:gd name="T16" fmla="*/ 2 w 10"/>
                <a:gd name="T17" fmla="*/ 8 h 11"/>
                <a:gd name="T18" fmla="*/ 2 w 10"/>
                <a:gd name="T19" fmla="*/ 7 h 11"/>
                <a:gd name="T20" fmla="*/ 2 w 10"/>
                <a:gd name="T21" fmla="*/ 5 h 11"/>
                <a:gd name="T22" fmla="*/ 1 w 10"/>
                <a:gd name="T23" fmla="*/ 6 h 11"/>
                <a:gd name="T24" fmla="*/ 0 w 10"/>
                <a:gd name="T25" fmla="*/ 5 h 11"/>
                <a:gd name="T26" fmla="*/ 2 w 10"/>
                <a:gd name="T27" fmla="*/ 5 h 11"/>
                <a:gd name="T28" fmla="*/ 3 w 10"/>
                <a:gd name="T29" fmla="*/ 4 h 11"/>
                <a:gd name="T30" fmla="*/ 2 w 10"/>
                <a:gd name="T31" fmla="*/ 4 h 11"/>
                <a:gd name="T32" fmla="*/ 2 w 10"/>
                <a:gd name="T33" fmla="*/ 3 h 11"/>
                <a:gd name="T34" fmla="*/ 2 w 10"/>
                <a:gd name="T35" fmla="*/ 2 h 11"/>
                <a:gd name="T36" fmla="*/ 3 w 10"/>
                <a:gd name="T37" fmla="*/ 3 h 11"/>
                <a:gd name="T38" fmla="*/ 4 w 10"/>
                <a:gd name="T39" fmla="*/ 4 h 11"/>
                <a:gd name="T40" fmla="*/ 4 w 10"/>
                <a:gd name="T41" fmla="*/ 4 h 11"/>
                <a:gd name="T42" fmla="*/ 5 w 10"/>
                <a:gd name="T43" fmla="*/ 4 h 11"/>
                <a:gd name="T44" fmla="*/ 6 w 10"/>
                <a:gd name="T45" fmla="*/ 3 h 11"/>
                <a:gd name="T46" fmla="*/ 6 w 10"/>
                <a:gd name="T47" fmla="*/ 3 h 11"/>
                <a:gd name="T48" fmla="*/ 5 w 10"/>
                <a:gd name="T49" fmla="*/ 1 h 11"/>
                <a:gd name="T50" fmla="*/ 6 w 10"/>
                <a:gd name="T51" fmla="*/ 0 h 11"/>
                <a:gd name="T52" fmla="*/ 7 w 10"/>
                <a:gd name="T53" fmla="*/ 0 h 11"/>
                <a:gd name="T54" fmla="*/ 8 w 10"/>
                <a:gd name="T55" fmla="*/ 1 h 11"/>
                <a:gd name="T56" fmla="*/ 8 w 10"/>
                <a:gd name="T57" fmla="*/ 1 h 11"/>
                <a:gd name="T58" fmla="*/ 8 w 10"/>
                <a:gd name="T59" fmla="*/ 2 h 11"/>
                <a:gd name="T60" fmla="*/ 8 w 10"/>
                <a:gd name="T61" fmla="*/ 3 h 11"/>
                <a:gd name="T62" fmla="*/ 9 w 10"/>
                <a:gd name="T63" fmla="*/ 4 h 11"/>
                <a:gd name="T64" fmla="*/ 9 w 10"/>
                <a:gd name="T65" fmla="*/ 4 h 11"/>
                <a:gd name="T66" fmla="*/ 9 w 10"/>
                <a:gd name="T67" fmla="*/ 4 h 11"/>
                <a:gd name="T68" fmla="*/ 9 w 10"/>
                <a:gd name="T69" fmla="*/ 5 h 11"/>
                <a:gd name="T70" fmla="*/ 10 w 10"/>
                <a:gd name="T71" fmla="*/ 5 h 11"/>
                <a:gd name="T72" fmla="*/ 10 w 10"/>
                <a:gd name="T73" fmla="*/ 7 h 11"/>
                <a:gd name="T74" fmla="*/ 10 w 10"/>
                <a:gd name="T75" fmla="*/ 7 h 11"/>
                <a:gd name="T76" fmla="*/ 9 w 10"/>
                <a:gd name="T77" fmla="*/ 7 h 11"/>
                <a:gd name="T78" fmla="*/ 8 w 10"/>
                <a:gd name="T79" fmla="*/ 8 h 11"/>
                <a:gd name="T80" fmla="*/ 9 w 10"/>
                <a:gd name="T81" fmla="*/ 8 h 11"/>
                <a:gd name="T82" fmla="*/ 10 w 10"/>
                <a:gd name="T83" fmla="*/ 9 h 11"/>
                <a:gd name="T84" fmla="*/ 10 w 10"/>
                <a:gd name="T85" fmla="*/ 9 h 11"/>
                <a:gd name="T86" fmla="*/ 10 w 10"/>
                <a:gd name="T87" fmla="*/ 9 h 11"/>
                <a:gd name="T88" fmla="*/ 10 w 10"/>
                <a:gd name="T89" fmla="*/ 10 h 11"/>
                <a:gd name="T90" fmla="*/ 10 w 10"/>
                <a:gd name="T91" fmla="*/ 10 h 11"/>
                <a:gd name="T92" fmla="*/ 9 w 10"/>
                <a:gd name="T93" fmla="*/ 11 h 11"/>
                <a:gd name="T94" fmla="*/ 9 w 10"/>
                <a:gd name="T95" fmla="*/ 11 h 11"/>
                <a:gd name="T96" fmla="*/ 8 w 10"/>
                <a:gd name="T9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 h="11">
                  <a:moveTo>
                    <a:pt x="8" y="11"/>
                  </a:moveTo>
                  <a:cubicBezTo>
                    <a:pt x="8" y="10"/>
                    <a:pt x="8" y="10"/>
                    <a:pt x="7" y="10"/>
                  </a:cubicBezTo>
                  <a:cubicBezTo>
                    <a:pt x="7" y="10"/>
                    <a:pt x="6" y="10"/>
                    <a:pt x="6" y="10"/>
                  </a:cubicBezTo>
                  <a:cubicBezTo>
                    <a:pt x="6" y="11"/>
                    <a:pt x="6" y="11"/>
                    <a:pt x="5" y="10"/>
                  </a:cubicBezTo>
                  <a:cubicBezTo>
                    <a:pt x="5" y="10"/>
                    <a:pt x="5" y="10"/>
                    <a:pt x="4" y="10"/>
                  </a:cubicBezTo>
                  <a:cubicBezTo>
                    <a:pt x="4" y="10"/>
                    <a:pt x="4" y="10"/>
                    <a:pt x="4" y="10"/>
                  </a:cubicBezTo>
                  <a:cubicBezTo>
                    <a:pt x="3" y="10"/>
                    <a:pt x="3" y="10"/>
                    <a:pt x="3" y="10"/>
                  </a:cubicBezTo>
                  <a:cubicBezTo>
                    <a:pt x="2" y="10"/>
                    <a:pt x="3" y="9"/>
                    <a:pt x="2" y="9"/>
                  </a:cubicBezTo>
                  <a:cubicBezTo>
                    <a:pt x="2" y="9"/>
                    <a:pt x="2" y="9"/>
                    <a:pt x="2" y="8"/>
                  </a:cubicBezTo>
                  <a:cubicBezTo>
                    <a:pt x="2" y="7"/>
                    <a:pt x="2" y="7"/>
                    <a:pt x="2" y="7"/>
                  </a:cubicBezTo>
                  <a:cubicBezTo>
                    <a:pt x="2" y="6"/>
                    <a:pt x="2" y="5"/>
                    <a:pt x="2" y="5"/>
                  </a:cubicBezTo>
                  <a:cubicBezTo>
                    <a:pt x="1" y="5"/>
                    <a:pt x="1" y="6"/>
                    <a:pt x="1" y="6"/>
                  </a:cubicBezTo>
                  <a:cubicBezTo>
                    <a:pt x="1" y="6"/>
                    <a:pt x="0" y="5"/>
                    <a:pt x="0" y="5"/>
                  </a:cubicBezTo>
                  <a:cubicBezTo>
                    <a:pt x="0" y="5"/>
                    <a:pt x="1" y="5"/>
                    <a:pt x="2" y="5"/>
                  </a:cubicBezTo>
                  <a:cubicBezTo>
                    <a:pt x="2" y="4"/>
                    <a:pt x="3" y="4"/>
                    <a:pt x="3" y="4"/>
                  </a:cubicBezTo>
                  <a:cubicBezTo>
                    <a:pt x="3" y="4"/>
                    <a:pt x="3" y="4"/>
                    <a:pt x="2" y="4"/>
                  </a:cubicBezTo>
                  <a:cubicBezTo>
                    <a:pt x="2" y="3"/>
                    <a:pt x="2" y="3"/>
                    <a:pt x="2" y="3"/>
                  </a:cubicBezTo>
                  <a:cubicBezTo>
                    <a:pt x="2" y="2"/>
                    <a:pt x="2" y="2"/>
                    <a:pt x="2" y="2"/>
                  </a:cubicBezTo>
                  <a:cubicBezTo>
                    <a:pt x="3" y="2"/>
                    <a:pt x="3" y="2"/>
                    <a:pt x="3" y="3"/>
                  </a:cubicBezTo>
                  <a:cubicBezTo>
                    <a:pt x="4" y="3"/>
                    <a:pt x="4" y="4"/>
                    <a:pt x="4" y="4"/>
                  </a:cubicBezTo>
                  <a:cubicBezTo>
                    <a:pt x="4" y="4"/>
                    <a:pt x="4" y="4"/>
                    <a:pt x="4" y="4"/>
                  </a:cubicBezTo>
                  <a:cubicBezTo>
                    <a:pt x="5" y="4"/>
                    <a:pt x="5" y="4"/>
                    <a:pt x="5" y="4"/>
                  </a:cubicBezTo>
                  <a:cubicBezTo>
                    <a:pt x="5" y="4"/>
                    <a:pt x="6" y="4"/>
                    <a:pt x="6" y="3"/>
                  </a:cubicBezTo>
                  <a:cubicBezTo>
                    <a:pt x="6" y="3"/>
                    <a:pt x="6" y="4"/>
                    <a:pt x="6" y="3"/>
                  </a:cubicBezTo>
                  <a:cubicBezTo>
                    <a:pt x="5" y="1"/>
                    <a:pt x="4" y="2"/>
                    <a:pt x="5" y="1"/>
                  </a:cubicBezTo>
                  <a:cubicBezTo>
                    <a:pt x="6" y="1"/>
                    <a:pt x="6" y="1"/>
                    <a:pt x="6" y="0"/>
                  </a:cubicBezTo>
                  <a:cubicBezTo>
                    <a:pt x="7" y="0"/>
                    <a:pt x="7" y="0"/>
                    <a:pt x="7" y="0"/>
                  </a:cubicBezTo>
                  <a:cubicBezTo>
                    <a:pt x="8" y="0"/>
                    <a:pt x="8" y="1"/>
                    <a:pt x="8" y="1"/>
                  </a:cubicBezTo>
                  <a:cubicBezTo>
                    <a:pt x="8" y="1"/>
                    <a:pt x="8" y="0"/>
                    <a:pt x="8" y="1"/>
                  </a:cubicBezTo>
                  <a:cubicBezTo>
                    <a:pt x="8" y="1"/>
                    <a:pt x="8" y="2"/>
                    <a:pt x="8" y="2"/>
                  </a:cubicBezTo>
                  <a:cubicBezTo>
                    <a:pt x="8" y="3"/>
                    <a:pt x="8" y="3"/>
                    <a:pt x="8" y="3"/>
                  </a:cubicBezTo>
                  <a:cubicBezTo>
                    <a:pt x="8" y="3"/>
                    <a:pt x="8" y="4"/>
                    <a:pt x="9" y="4"/>
                  </a:cubicBezTo>
                  <a:cubicBezTo>
                    <a:pt x="9" y="4"/>
                    <a:pt x="9" y="4"/>
                    <a:pt x="9" y="4"/>
                  </a:cubicBezTo>
                  <a:cubicBezTo>
                    <a:pt x="9" y="4"/>
                    <a:pt x="9" y="4"/>
                    <a:pt x="9" y="4"/>
                  </a:cubicBezTo>
                  <a:cubicBezTo>
                    <a:pt x="9" y="5"/>
                    <a:pt x="9" y="5"/>
                    <a:pt x="9" y="5"/>
                  </a:cubicBezTo>
                  <a:cubicBezTo>
                    <a:pt x="10" y="5"/>
                    <a:pt x="10" y="5"/>
                    <a:pt x="10" y="5"/>
                  </a:cubicBezTo>
                  <a:cubicBezTo>
                    <a:pt x="10" y="5"/>
                    <a:pt x="10" y="6"/>
                    <a:pt x="10" y="7"/>
                  </a:cubicBezTo>
                  <a:cubicBezTo>
                    <a:pt x="10" y="7"/>
                    <a:pt x="10" y="7"/>
                    <a:pt x="10" y="7"/>
                  </a:cubicBezTo>
                  <a:cubicBezTo>
                    <a:pt x="10" y="7"/>
                    <a:pt x="10" y="7"/>
                    <a:pt x="9" y="7"/>
                  </a:cubicBezTo>
                  <a:cubicBezTo>
                    <a:pt x="9" y="7"/>
                    <a:pt x="8" y="7"/>
                    <a:pt x="8" y="8"/>
                  </a:cubicBezTo>
                  <a:cubicBezTo>
                    <a:pt x="8" y="8"/>
                    <a:pt x="9" y="8"/>
                    <a:pt x="9" y="8"/>
                  </a:cubicBezTo>
                  <a:cubicBezTo>
                    <a:pt x="10" y="9"/>
                    <a:pt x="10" y="9"/>
                    <a:pt x="10" y="9"/>
                  </a:cubicBezTo>
                  <a:cubicBezTo>
                    <a:pt x="10" y="9"/>
                    <a:pt x="10" y="9"/>
                    <a:pt x="10" y="9"/>
                  </a:cubicBezTo>
                  <a:cubicBezTo>
                    <a:pt x="10" y="9"/>
                    <a:pt x="10" y="9"/>
                    <a:pt x="10" y="9"/>
                  </a:cubicBezTo>
                  <a:cubicBezTo>
                    <a:pt x="10" y="10"/>
                    <a:pt x="10" y="10"/>
                    <a:pt x="10" y="10"/>
                  </a:cubicBezTo>
                  <a:cubicBezTo>
                    <a:pt x="10" y="10"/>
                    <a:pt x="10" y="10"/>
                    <a:pt x="10" y="10"/>
                  </a:cubicBezTo>
                  <a:cubicBezTo>
                    <a:pt x="9" y="10"/>
                    <a:pt x="9" y="11"/>
                    <a:pt x="9" y="11"/>
                  </a:cubicBezTo>
                  <a:cubicBezTo>
                    <a:pt x="9" y="11"/>
                    <a:pt x="9" y="11"/>
                    <a:pt x="9" y="11"/>
                  </a:cubicBezTo>
                  <a:cubicBezTo>
                    <a:pt x="9" y="11"/>
                    <a:pt x="8" y="11"/>
                    <a:pt x="8" y="1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51" name="Freeform 58">
              <a:extLst>
                <a:ext uri="{FF2B5EF4-FFF2-40B4-BE49-F238E27FC236}">
                  <a16:creationId xmlns:a16="http://schemas.microsoft.com/office/drawing/2014/main" id="{B16977F9-71BB-15B5-A9F5-F46323D1F8A0}"/>
                </a:ext>
              </a:extLst>
            </p:cNvPr>
            <p:cNvSpPr>
              <a:spLocks/>
            </p:cNvSpPr>
            <p:nvPr/>
          </p:nvSpPr>
          <p:spPr bwMode="auto">
            <a:xfrm>
              <a:off x="6590036" y="4452630"/>
              <a:ext cx="4488" cy="4197"/>
            </a:xfrm>
            <a:custGeom>
              <a:avLst/>
              <a:gdLst>
                <a:gd name="T0" fmla="*/ 1 w 3"/>
                <a:gd name="T1" fmla="*/ 2 h 4"/>
                <a:gd name="T2" fmla="*/ 0 w 3"/>
                <a:gd name="T3" fmla="*/ 0 h 4"/>
                <a:gd name="T4" fmla="*/ 1 w 3"/>
                <a:gd name="T5" fmla="*/ 0 h 4"/>
                <a:gd name="T6" fmla="*/ 2 w 3"/>
                <a:gd name="T7" fmla="*/ 0 h 4"/>
                <a:gd name="T8" fmla="*/ 2 w 3"/>
                <a:gd name="T9" fmla="*/ 1 h 4"/>
                <a:gd name="T10" fmla="*/ 2 w 3"/>
                <a:gd name="T11" fmla="*/ 2 h 4"/>
                <a:gd name="T12" fmla="*/ 2 w 3"/>
                <a:gd name="T13" fmla="*/ 2 h 4"/>
                <a:gd name="T14" fmla="*/ 3 w 3"/>
                <a:gd name="T15" fmla="*/ 3 h 4"/>
                <a:gd name="T16" fmla="*/ 3 w 3"/>
                <a:gd name="T17" fmla="*/ 3 h 4"/>
                <a:gd name="T18" fmla="*/ 3 w 3"/>
                <a:gd name="T19" fmla="*/ 3 h 4"/>
                <a:gd name="T20" fmla="*/ 2 w 3"/>
                <a:gd name="T21" fmla="*/ 3 h 4"/>
                <a:gd name="T22" fmla="*/ 1 w 3"/>
                <a:gd name="T23" fmla="*/ 3 h 4"/>
                <a:gd name="T24" fmla="*/ 1 w 3"/>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1" y="2"/>
                  </a:moveTo>
                  <a:cubicBezTo>
                    <a:pt x="1" y="2"/>
                    <a:pt x="1" y="1"/>
                    <a:pt x="0" y="0"/>
                  </a:cubicBezTo>
                  <a:cubicBezTo>
                    <a:pt x="0" y="0"/>
                    <a:pt x="1" y="0"/>
                    <a:pt x="1" y="0"/>
                  </a:cubicBezTo>
                  <a:cubicBezTo>
                    <a:pt x="1" y="0"/>
                    <a:pt x="2" y="0"/>
                    <a:pt x="2" y="0"/>
                  </a:cubicBezTo>
                  <a:cubicBezTo>
                    <a:pt x="2" y="0"/>
                    <a:pt x="2" y="1"/>
                    <a:pt x="2" y="1"/>
                  </a:cubicBezTo>
                  <a:cubicBezTo>
                    <a:pt x="2" y="1"/>
                    <a:pt x="2" y="2"/>
                    <a:pt x="2" y="2"/>
                  </a:cubicBezTo>
                  <a:cubicBezTo>
                    <a:pt x="2" y="2"/>
                    <a:pt x="2" y="2"/>
                    <a:pt x="2" y="2"/>
                  </a:cubicBezTo>
                  <a:cubicBezTo>
                    <a:pt x="2" y="2"/>
                    <a:pt x="3" y="3"/>
                    <a:pt x="3" y="3"/>
                  </a:cubicBezTo>
                  <a:cubicBezTo>
                    <a:pt x="3" y="3"/>
                    <a:pt x="3" y="3"/>
                    <a:pt x="3" y="3"/>
                  </a:cubicBezTo>
                  <a:cubicBezTo>
                    <a:pt x="3" y="3"/>
                    <a:pt x="3" y="3"/>
                    <a:pt x="3" y="3"/>
                  </a:cubicBezTo>
                  <a:cubicBezTo>
                    <a:pt x="3" y="3"/>
                    <a:pt x="2" y="4"/>
                    <a:pt x="2" y="3"/>
                  </a:cubicBezTo>
                  <a:cubicBezTo>
                    <a:pt x="2" y="3"/>
                    <a:pt x="1" y="3"/>
                    <a:pt x="1" y="3"/>
                  </a:cubicBezTo>
                  <a:lnTo>
                    <a:pt x="1" y="2"/>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52" name="Freeform 59">
              <a:extLst>
                <a:ext uri="{FF2B5EF4-FFF2-40B4-BE49-F238E27FC236}">
                  <a16:creationId xmlns:a16="http://schemas.microsoft.com/office/drawing/2014/main" id="{AB7D4432-3CD6-B838-B3BE-ECB2275ED144}"/>
                </a:ext>
              </a:extLst>
            </p:cNvPr>
            <p:cNvSpPr>
              <a:spLocks/>
            </p:cNvSpPr>
            <p:nvPr/>
          </p:nvSpPr>
          <p:spPr bwMode="auto">
            <a:xfrm>
              <a:off x="6597515" y="4421855"/>
              <a:ext cx="4488" cy="6995"/>
            </a:xfrm>
            <a:custGeom>
              <a:avLst/>
              <a:gdLst>
                <a:gd name="T0" fmla="*/ 1 w 4"/>
                <a:gd name="T1" fmla="*/ 5 h 6"/>
                <a:gd name="T2" fmla="*/ 0 w 4"/>
                <a:gd name="T3" fmla="*/ 5 h 6"/>
                <a:gd name="T4" fmla="*/ 1 w 4"/>
                <a:gd name="T5" fmla="*/ 4 h 6"/>
                <a:gd name="T6" fmla="*/ 1 w 4"/>
                <a:gd name="T7" fmla="*/ 4 h 6"/>
                <a:gd name="T8" fmla="*/ 2 w 4"/>
                <a:gd name="T9" fmla="*/ 5 h 6"/>
                <a:gd name="T10" fmla="*/ 3 w 4"/>
                <a:gd name="T11" fmla="*/ 4 h 6"/>
                <a:gd name="T12" fmla="*/ 3 w 4"/>
                <a:gd name="T13" fmla="*/ 3 h 6"/>
                <a:gd name="T14" fmla="*/ 4 w 4"/>
                <a:gd name="T15" fmla="*/ 2 h 6"/>
                <a:gd name="T16" fmla="*/ 4 w 4"/>
                <a:gd name="T17" fmla="*/ 2 h 6"/>
                <a:gd name="T18" fmla="*/ 4 w 4"/>
                <a:gd name="T19" fmla="*/ 1 h 6"/>
                <a:gd name="T20" fmla="*/ 4 w 4"/>
                <a:gd name="T21" fmla="*/ 1 h 6"/>
                <a:gd name="T22" fmla="*/ 4 w 4"/>
                <a:gd name="T23" fmla="*/ 2 h 6"/>
                <a:gd name="T24" fmla="*/ 4 w 4"/>
                <a:gd name="T25" fmla="*/ 3 h 6"/>
                <a:gd name="T26" fmla="*/ 4 w 4"/>
                <a:gd name="T27" fmla="*/ 4 h 6"/>
                <a:gd name="T28" fmla="*/ 4 w 4"/>
                <a:gd name="T29" fmla="*/ 5 h 6"/>
                <a:gd name="T30" fmla="*/ 3 w 4"/>
                <a:gd name="T31" fmla="*/ 6 h 6"/>
                <a:gd name="T32" fmla="*/ 3 w 4"/>
                <a:gd name="T33" fmla="*/ 6 h 6"/>
                <a:gd name="T34" fmla="*/ 2 w 4"/>
                <a:gd name="T35" fmla="*/ 6 h 6"/>
                <a:gd name="T36" fmla="*/ 1 w 4"/>
                <a:gd name="T37" fmla="*/ 6 h 6"/>
                <a:gd name="T38" fmla="*/ 1 w 4"/>
                <a:gd name="T3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6">
                  <a:moveTo>
                    <a:pt x="1" y="5"/>
                  </a:moveTo>
                  <a:cubicBezTo>
                    <a:pt x="1" y="5"/>
                    <a:pt x="0" y="5"/>
                    <a:pt x="0" y="5"/>
                  </a:cubicBezTo>
                  <a:cubicBezTo>
                    <a:pt x="0" y="4"/>
                    <a:pt x="0" y="4"/>
                    <a:pt x="1" y="4"/>
                  </a:cubicBezTo>
                  <a:cubicBezTo>
                    <a:pt x="1" y="4"/>
                    <a:pt x="1" y="4"/>
                    <a:pt x="1" y="4"/>
                  </a:cubicBezTo>
                  <a:cubicBezTo>
                    <a:pt x="2" y="4"/>
                    <a:pt x="2" y="5"/>
                    <a:pt x="2" y="5"/>
                  </a:cubicBezTo>
                  <a:cubicBezTo>
                    <a:pt x="2" y="5"/>
                    <a:pt x="2" y="4"/>
                    <a:pt x="3" y="4"/>
                  </a:cubicBezTo>
                  <a:cubicBezTo>
                    <a:pt x="3" y="3"/>
                    <a:pt x="3" y="3"/>
                    <a:pt x="3" y="3"/>
                  </a:cubicBezTo>
                  <a:cubicBezTo>
                    <a:pt x="3" y="2"/>
                    <a:pt x="3" y="2"/>
                    <a:pt x="4" y="2"/>
                  </a:cubicBezTo>
                  <a:cubicBezTo>
                    <a:pt x="4" y="2"/>
                    <a:pt x="3" y="2"/>
                    <a:pt x="4" y="2"/>
                  </a:cubicBezTo>
                  <a:cubicBezTo>
                    <a:pt x="4" y="1"/>
                    <a:pt x="4" y="1"/>
                    <a:pt x="4" y="1"/>
                  </a:cubicBezTo>
                  <a:cubicBezTo>
                    <a:pt x="4" y="1"/>
                    <a:pt x="4" y="0"/>
                    <a:pt x="4" y="1"/>
                  </a:cubicBezTo>
                  <a:cubicBezTo>
                    <a:pt x="4" y="2"/>
                    <a:pt x="4" y="2"/>
                    <a:pt x="4" y="2"/>
                  </a:cubicBezTo>
                  <a:cubicBezTo>
                    <a:pt x="4" y="2"/>
                    <a:pt x="4" y="2"/>
                    <a:pt x="4" y="3"/>
                  </a:cubicBezTo>
                  <a:cubicBezTo>
                    <a:pt x="4" y="3"/>
                    <a:pt x="4" y="3"/>
                    <a:pt x="4" y="4"/>
                  </a:cubicBezTo>
                  <a:cubicBezTo>
                    <a:pt x="4" y="4"/>
                    <a:pt x="4" y="5"/>
                    <a:pt x="4" y="5"/>
                  </a:cubicBezTo>
                  <a:cubicBezTo>
                    <a:pt x="3" y="5"/>
                    <a:pt x="4" y="5"/>
                    <a:pt x="3" y="6"/>
                  </a:cubicBezTo>
                  <a:cubicBezTo>
                    <a:pt x="3" y="6"/>
                    <a:pt x="3" y="6"/>
                    <a:pt x="3" y="6"/>
                  </a:cubicBezTo>
                  <a:cubicBezTo>
                    <a:pt x="2" y="6"/>
                    <a:pt x="2" y="6"/>
                    <a:pt x="2" y="6"/>
                  </a:cubicBezTo>
                  <a:cubicBezTo>
                    <a:pt x="2" y="6"/>
                    <a:pt x="1" y="6"/>
                    <a:pt x="1" y="6"/>
                  </a:cubicBezTo>
                  <a:lnTo>
                    <a:pt x="1" y="5"/>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53" name="Freeform 60">
              <a:extLst>
                <a:ext uri="{FF2B5EF4-FFF2-40B4-BE49-F238E27FC236}">
                  <a16:creationId xmlns:a16="http://schemas.microsoft.com/office/drawing/2014/main" id="{9DC249EE-1D9E-FE74-ED85-265F4F701C72}"/>
                </a:ext>
              </a:extLst>
            </p:cNvPr>
            <p:cNvSpPr>
              <a:spLocks/>
            </p:cNvSpPr>
            <p:nvPr/>
          </p:nvSpPr>
          <p:spPr bwMode="auto">
            <a:xfrm>
              <a:off x="6604996" y="4416260"/>
              <a:ext cx="2993" cy="2798"/>
            </a:xfrm>
            <a:custGeom>
              <a:avLst/>
              <a:gdLst>
                <a:gd name="T0" fmla="*/ 0 w 2"/>
                <a:gd name="T1" fmla="*/ 1 h 2"/>
                <a:gd name="T2" fmla="*/ 1 w 2"/>
                <a:gd name="T3" fmla="*/ 0 h 2"/>
                <a:gd name="T4" fmla="*/ 1 w 2"/>
                <a:gd name="T5" fmla="*/ 0 h 2"/>
                <a:gd name="T6" fmla="*/ 2 w 2"/>
                <a:gd name="T7" fmla="*/ 1 h 2"/>
                <a:gd name="T8" fmla="*/ 1 w 2"/>
                <a:gd name="T9" fmla="*/ 2 h 2"/>
                <a:gd name="T10" fmla="*/ 1 w 2"/>
                <a:gd name="T11" fmla="*/ 2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1" y="0"/>
                    <a:pt x="1" y="0"/>
                    <a:pt x="1" y="0"/>
                  </a:cubicBezTo>
                  <a:cubicBezTo>
                    <a:pt x="1" y="0"/>
                    <a:pt x="2" y="1"/>
                    <a:pt x="2" y="1"/>
                  </a:cubicBezTo>
                  <a:cubicBezTo>
                    <a:pt x="1" y="1"/>
                    <a:pt x="1" y="2"/>
                    <a:pt x="1" y="2"/>
                  </a:cubicBezTo>
                  <a:cubicBezTo>
                    <a:pt x="1" y="2"/>
                    <a:pt x="2" y="2"/>
                    <a:pt x="1" y="2"/>
                  </a:cubicBezTo>
                  <a:cubicBezTo>
                    <a:pt x="1" y="2"/>
                    <a:pt x="0" y="2"/>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54" name="Freeform 61">
              <a:extLst>
                <a:ext uri="{FF2B5EF4-FFF2-40B4-BE49-F238E27FC236}">
                  <a16:creationId xmlns:a16="http://schemas.microsoft.com/office/drawing/2014/main" id="{8AF2F963-C236-443C-50CD-32FF34421243}"/>
                </a:ext>
              </a:extLst>
            </p:cNvPr>
            <p:cNvSpPr>
              <a:spLocks/>
            </p:cNvSpPr>
            <p:nvPr/>
          </p:nvSpPr>
          <p:spPr bwMode="auto">
            <a:xfrm>
              <a:off x="6663337" y="4407866"/>
              <a:ext cx="2993" cy="2798"/>
            </a:xfrm>
            <a:custGeom>
              <a:avLst/>
              <a:gdLst>
                <a:gd name="T0" fmla="*/ 1 w 2"/>
                <a:gd name="T1" fmla="*/ 1 h 3"/>
                <a:gd name="T2" fmla="*/ 1 w 2"/>
                <a:gd name="T3" fmla="*/ 0 h 3"/>
                <a:gd name="T4" fmla="*/ 2 w 2"/>
                <a:gd name="T5" fmla="*/ 2 h 3"/>
                <a:gd name="T6" fmla="*/ 2 w 2"/>
                <a:gd name="T7" fmla="*/ 2 h 3"/>
                <a:gd name="T8" fmla="*/ 1 w 2"/>
                <a:gd name="T9" fmla="*/ 3 h 3"/>
                <a:gd name="T10" fmla="*/ 0 w 2"/>
                <a:gd name="T11" fmla="*/ 2 h 3"/>
                <a:gd name="T12" fmla="*/ 1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1"/>
                  </a:moveTo>
                  <a:cubicBezTo>
                    <a:pt x="1" y="0"/>
                    <a:pt x="1" y="0"/>
                    <a:pt x="1" y="0"/>
                  </a:cubicBezTo>
                  <a:cubicBezTo>
                    <a:pt x="2" y="2"/>
                    <a:pt x="2" y="2"/>
                    <a:pt x="2" y="2"/>
                  </a:cubicBezTo>
                  <a:cubicBezTo>
                    <a:pt x="2" y="2"/>
                    <a:pt x="2" y="2"/>
                    <a:pt x="2" y="2"/>
                  </a:cubicBezTo>
                  <a:cubicBezTo>
                    <a:pt x="1" y="2"/>
                    <a:pt x="1" y="3"/>
                    <a:pt x="1" y="3"/>
                  </a:cubicBezTo>
                  <a:cubicBezTo>
                    <a:pt x="0" y="3"/>
                    <a:pt x="0" y="2"/>
                    <a:pt x="0" y="2"/>
                  </a:cubicBezTo>
                  <a:cubicBezTo>
                    <a:pt x="0" y="2"/>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55" name="Freeform 62">
              <a:extLst>
                <a:ext uri="{FF2B5EF4-FFF2-40B4-BE49-F238E27FC236}">
                  <a16:creationId xmlns:a16="http://schemas.microsoft.com/office/drawing/2014/main" id="{A0F359B5-6DAD-D64D-D8CB-AEABBEF7D570}"/>
                </a:ext>
              </a:extLst>
            </p:cNvPr>
            <p:cNvSpPr>
              <a:spLocks/>
            </p:cNvSpPr>
            <p:nvPr/>
          </p:nvSpPr>
          <p:spPr bwMode="auto">
            <a:xfrm>
              <a:off x="6625939" y="4385486"/>
              <a:ext cx="2993" cy="2798"/>
            </a:xfrm>
            <a:custGeom>
              <a:avLst/>
              <a:gdLst>
                <a:gd name="T0" fmla="*/ 1 w 2"/>
                <a:gd name="T1" fmla="*/ 1 h 2"/>
                <a:gd name="T2" fmla="*/ 0 w 2"/>
                <a:gd name="T3" fmla="*/ 0 h 2"/>
                <a:gd name="T4" fmla="*/ 1 w 2"/>
                <a:gd name="T5" fmla="*/ 0 h 2"/>
                <a:gd name="T6" fmla="*/ 2 w 2"/>
                <a:gd name="T7" fmla="*/ 1 h 2"/>
                <a:gd name="T8" fmla="*/ 1 w 2"/>
                <a:gd name="T9" fmla="*/ 2 h 2"/>
                <a:gd name="T10" fmla="*/ 0 w 2"/>
                <a:gd name="T11" fmla="*/ 1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0" y="0"/>
                    <a:pt x="0" y="0"/>
                    <a:pt x="0" y="0"/>
                  </a:cubicBezTo>
                  <a:cubicBezTo>
                    <a:pt x="0" y="0"/>
                    <a:pt x="1" y="0"/>
                    <a:pt x="1" y="0"/>
                  </a:cubicBezTo>
                  <a:cubicBezTo>
                    <a:pt x="1" y="0"/>
                    <a:pt x="2" y="0"/>
                    <a:pt x="2" y="1"/>
                  </a:cubicBezTo>
                  <a:cubicBezTo>
                    <a:pt x="2" y="1"/>
                    <a:pt x="1" y="2"/>
                    <a:pt x="1" y="2"/>
                  </a:cubicBezTo>
                  <a:cubicBezTo>
                    <a:pt x="0" y="1"/>
                    <a:pt x="0" y="1"/>
                    <a:pt x="0" y="1"/>
                  </a:cubicBezTo>
                  <a:lnTo>
                    <a:pt x="1"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56" name="Freeform 63">
              <a:extLst>
                <a:ext uri="{FF2B5EF4-FFF2-40B4-BE49-F238E27FC236}">
                  <a16:creationId xmlns:a16="http://schemas.microsoft.com/office/drawing/2014/main" id="{EF14CCAA-0A05-B2F6-26C0-D6A9B42BA3A4}"/>
                </a:ext>
              </a:extLst>
            </p:cNvPr>
            <p:cNvSpPr>
              <a:spLocks/>
            </p:cNvSpPr>
            <p:nvPr/>
          </p:nvSpPr>
          <p:spPr bwMode="auto">
            <a:xfrm>
              <a:off x="6606491" y="4393880"/>
              <a:ext cx="1497" cy="2798"/>
            </a:xfrm>
            <a:custGeom>
              <a:avLst/>
              <a:gdLst>
                <a:gd name="T0" fmla="*/ 0 w 1"/>
                <a:gd name="T1" fmla="*/ 0 h 2"/>
                <a:gd name="T2" fmla="*/ 0 w 1"/>
                <a:gd name="T3" fmla="*/ 1 h 2"/>
                <a:gd name="T4" fmla="*/ 1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lnTo>
                    <a:pt x="0" y="1"/>
                  </a:lnTo>
                  <a:lnTo>
                    <a:pt x="1" y="2"/>
                  </a:lnTo>
                  <a:lnTo>
                    <a:pt x="1" y="1"/>
                  </a:ln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57" name="Freeform 64">
              <a:extLst>
                <a:ext uri="{FF2B5EF4-FFF2-40B4-BE49-F238E27FC236}">
                  <a16:creationId xmlns:a16="http://schemas.microsoft.com/office/drawing/2014/main" id="{92262841-3B8C-29C2-B000-39EC6C3326FC}"/>
                </a:ext>
              </a:extLst>
            </p:cNvPr>
            <p:cNvSpPr>
              <a:spLocks/>
            </p:cNvSpPr>
            <p:nvPr/>
          </p:nvSpPr>
          <p:spPr bwMode="auto">
            <a:xfrm>
              <a:off x="6250455" y="4367301"/>
              <a:ext cx="472720" cy="878467"/>
            </a:xfrm>
            <a:custGeom>
              <a:avLst/>
              <a:gdLst>
                <a:gd name="T0" fmla="*/ 99 w 356"/>
                <a:gd name="T1" fmla="*/ 201 h 707"/>
                <a:gd name="T2" fmla="*/ 118 w 356"/>
                <a:gd name="T3" fmla="*/ 208 h 707"/>
                <a:gd name="T4" fmla="*/ 132 w 356"/>
                <a:gd name="T5" fmla="*/ 192 h 707"/>
                <a:gd name="T6" fmla="*/ 147 w 356"/>
                <a:gd name="T7" fmla="*/ 190 h 707"/>
                <a:gd name="T8" fmla="*/ 157 w 356"/>
                <a:gd name="T9" fmla="*/ 198 h 707"/>
                <a:gd name="T10" fmla="*/ 182 w 356"/>
                <a:gd name="T11" fmla="*/ 164 h 707"/>
                <a:gd name="T12" fmla="*/ 189 w 356"/>
                <a:gd name="T13" fmla="*/ 162 h 707"/>
                <a:gd name="T14" fmla="*/ 204 w 356"/>
                <a:gd name="T15" fmla="*/ 140 h 707"/>
                <a:gd name="T16" fmla="*/ 212 w 356"/>
                <a:gd name="T17" fmla="*/ 151 h 707"/>
                <a:gd name="T18" fmla="*/ 229 w 356"/>
                <a:gd name="T19" fmla="*/ 137 h 707"/>
                <a:gd name="T20" fmla="*/ 225 w 356"/>
                <a:gd name="T21" fmla="*/ 131 h 707"/>
                <a:gd name="T22" fmla="*/ 225 w 356"/>
                <a:gd name="T23" fmla="*/ 114 h 707"/>
                <a:gd name="T24" fmla="*/ 232 w 356"/>
                <a:gd name="T25" fmla="*/ 120 h 707"/>
                <a:gd name="T26" fmla="*/ 235 w 356"/>
                <a:gd name="T27" fmla="*/ 100 h 707"/>
                <a:gd name="T28" fmla="*/ 234 w 356"/>
                <a:gd name="T29" fmla="*/ 79 h 707"/>
                <a:gd name="T30" fmla="*/ 242 w 356"/>
                <a:gd name="T31" fmla="*/ 88 h 707"/>
                <a:gd name="T32" fmla="*/ 256 w 356"/>
                <a:gd name="T33" fmla="*/ 79 h 707"/>
                <a:gd name="T34" fmla="*/ 275 w 356"/>
                <a:gd name="T35" fmla="*/ 65 h 707"/>
                <a:gd name="T36" fmla="*/ 277 w 356"/>
                <a:gd name="T37" fmla="*/ 29 h 707"/>
                <a:gd name="T38" fmla="*/ 281 w 356"/>
                <a:gd name="T39" fmla="*/ 24 h 707"/>
                <a:gd name="T40" fmla="*/ 288 w 356"/>
                <a:gd name="T41" fmla="*/ 8 h 707"/>
                <a:gd name="T42" fmla="*/ 296 w 356"/>
                <a:gd name="T43" fmla="*/ 1 h 707"/>
                <a:gd name="T44" fmla="*/ 296 w 356"/>
                <a:gd name="T45" fmla="*/ 10 h 707"/>
                <a:gd name="T46" fmla="*/ 300 w 356"/>
                <a:gd name="T47" fmla="*/ 18 h 707"/>
                <a:gd name="T48" fmla="*/ 311 w 356"/>
                <a:gd name="T49" fmla="*/ 26 h 707"/>
                <a:gd name="T50" fmla="*/ 320 w 356"/>
                <a:gd name="T51" fmla="*/ 42 h 707"/>
                <a:gd name="T52" fmla="*/ 328 w 356"/>
                <a:gd name="T53" fmla="*/ 64 h 707"/>
                <a:gd name="T54" fmla="*/ 339 w 356"/>
                <a:gd name="T55" fmla="*/ 95 h 707"/>
                <a:gd name="T56" fmla="*/ 342 w 356"/>
                <a:gd name="T57" fmla="*/ 136 h 707"/>
                <a:gd name="T58" fmla="*/ 355 w 356"/>
                <a:gd name="T59" fmla="*/ 174 h 707"/>
                <a:gd name="T60" fmla="*/ 344 w 356"/>
                <a:gd name="T61" fmla="*/ 200 h 707"/>
                <a:gd name="T62" fmla="*/ 330 w 356"/>
                <a:gd name="T63" fmla="*/ 189 h 707"/>
                <a:gd name="T64" fmla="*/ 314 w 356"/>
                <a:gd name="T65" fmla="*/ 183 h 707"/>
                <a:gd name="T66" fmla="*/ 325 w 356"/>
                <a:gd name="T67" fmla="*/ 216 h 707"/>
                <a:gd name="T68" fmla="*/ 320 w 356"/>
                <a:gd name="T69" fmla="*/ 248 h 707"/>
                <a:gd name="T70" fmla="*/ 307 w 356"/>
                <a:gd name="T71" fmla="*/ 287 h 707"/>
                <a:gd name="T72" fmla="*/ 294 w 356"/>
                <a:gd name="T73" fmla="*/ 343 h 707"/>
                <a:gd name="T74" fmla="*/ 272 w 356"/>
                <a:gd name="T75" fmla="*/ 412 h 707"/>
                <a:gd name="T76" fmla="*/ 241 w 356"/>
                <a:gd name="T77" fmla="*/ 507 h 707"/>
                <a:gd name="T78" fmla="*/ 220 w 356"/>
                <a:gd name="T79" fmla="*/ 584 h 707"/>
                <a:gd name="T80" fmla="*/ 195 w 356"/>
                <a:gd name="T81" fmla="*/ 661 h 707"/>
                <a:gd name="T82" fmla="*/ 181 w 356"/>
                <a:gd name="T83" fmla="*/ 677 h 707"/>
                <a:gd name="T84" fmla="*/ 153 w 356"/>
                <a:gd name="T85" fmla="*/ 685 h 707"/>
                <a:gd name="T86" fmla="*/ 68 w 356"/>
                <a:gd name="T87" fmla="*/ 691 h 707"/>
                <a:gd name="T88" fmla="*/ 39 w 356"/>
                <a:gd name="T89" fmla="*/ 667 h 707"/>
                <a:gd name="T90" fmla="*/ 22 w 356"/>
                <a:gd name="T91" fmla="*/ 622 h 707"/>
                <a:gd name="T92" fmla="*/ 26 w 356"/>
                <a:gd name="T93" fmla="*/ 596 h 707"/>
                <a:gd name="T94" fmla="*/ 7 w 356"/>
                <a:gd name="T95" fmla="*/ 559 h 707"/>
                <a:gd name="T96" fmla="*/ 4 w 356"/>
                <a:gd name="T97" fmla="*/ 523 h 707"/>
                <a:gd name="T98" fmla="*/ 10 w 356"/>
                <a:gd name="T99" fmla="*/ 498 h 707"/>
                <a:gd name="T100" fmla="*/ 32 w 356"/>
                <a:gd name="T101" fmla="*/ 506 h 707"/>
                <a:gd name="T102" fmla="*/ 27 w 356"/>
                <a:gd name="T103" fmla="*/ 494 h 707"/>
                <a:gd name="T104" fmla="*/ 25 w 356"/>
                <a:gd name="T105" fmla="*/ 476 h 707"/>
                <a:gd name="T106" fmla="*/ 40 w 356"/>
                <a:gd name="T107" fmla="*/ 448 h 707"/>
                <a:gd name="T108" fmla="*/ 55 w 356"/>
                <a:gd name="T109" fmla="*/ 420 h 707"/>
                <a:gd name="T110" fmla="*/ 61 w 356"/>
                <a:gd name="T111" fmla="*/ 401 h 707"/>
                <a:gd name="T112" fmla="*/ 61 w 356"/>
                <a:gd name="T113" fmla="*/ 380 h 707"/>
                <a:gd name="T114" fmla="*/ 51 w 356"/>
                <a:gd name="T115" fmla="*/ 353 h 707"/>
                <a:gd name="T116" fmla="*/ 40 w 356"/>
                <a:gd name="T117" fmla="*/ 312 h 707"/>
                <a:gd name="T118" fmla="*/ 36 w 356"/>
                <a:gd name="T119" fmla="*/ 279 h 707"/>
                <a:gd name="T120" fmla="*/ 52 w 356"/>
                <a:gd name="T121" fmla="*/ 252 h 707"/>
                <a:gd name="T122" fmla="*/ 60 w 356"/>
                <a:gd name="T123" fmla="*/ 217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6" h="707">
                  <a:moveTo>
                    <a:pt x="60" y="217"/>
                  </a:moveTo>
                  <a:cubicBezTo>
                    <a:pt x="60" y="217"/>
                    <a:pt x="60" y="215"/>
                    <a:pt x="60" y="215"/>
                  </a:cubicBezTo>
                  <a:cubicBezTo>
                    <a:pt x="60" y="214"/>
                    <a:pt x="60" y="213"/>
                    <a:pt x="61" y="213"/>
                  </a:cubicBezTo>
                  <a:cubicBezTo>
                    <a:pt x="62" y="214"/>
                    <a:pt x="63" y="214"/>
                    <a:pt x="64" y="214"/>
                  </a:cubicBezTo>
                  <a:cubicBezTo>
                    <a:pt x="64" y="214"/>
                    <a:pt x="64" y="214"/>
                    <a:pt x="65" y="214"/>
                  </a:cubicBezTo>
                  <a:cubicBezTo>
                    <a:pt x="66" y="214"/>
                    <a:pt x="70" y="214"/>
                    <a:pt x="70" y="215"/>
                  </a:cubicBezTo>
                  <a:cubicBezTo>
                    <a:pt x="70" y="215"/>
                    <a:pt x="70" y="215"/>
                    <a:pt x="71" y="215"/>
                  </a:cubicBezTo>
                  <a:cubicBezTo>
                    <a:pt x="72" y="215"/>
                    <a:pt x="73" y="215"/>
                    <a:pt x="73" y="215"/>
                  </a:cubicBezTo>
                  <a:cubicBezTo>
                    <a:pt x="74" y="215"/>
                    <a:pt x="75" y="215"/>
                    <a:pt x="76" y="215"/>
                  </a:cubicBezTo>
                  <a:cubicBezTo>
                    <a:pt x="76" y="215"/>
                    <a:pt x="77" y="215"/>
                    <a:pt x="77" y="215"/>
                  </a:cubicBezTo>
                  <a:cubicBezTo>
                    <a:pt x="77" y="215"/>
                    <a:pt x="76" y="215"/>
                    <a:pt x="77" y="216"/>
                  </a:cubicBezTo>
                  <a:cubicBezTo>
                    <a:pt x="77" y="216"/>
                    <a:pt x="78" y="216"/>
                    <a:pt x="78" y="216"/>
                  </a:cubicBezTo>
                  <a:cubicBezTo>
                    <a:pt x="78" y="216"/>
                    <a:pt x="78" y="216"/>
                    <a:pt x="79" y="216"/>
                  </a:cubicBezTo>
                  <a:cubicBezTo>
                    <a:pt x="79" y="217"/>
                    <a:pt x="80" y="217"/>
                    <a:pt x="80" y="216"/>
                  </a:cubicBezTo>
                  <a:cubicBezTo>
                    <a:pt x="80" y="216"/>
                    <a:pt x="80" y="215"/>
                    <a:pt x="81" y="215"/>
                  </a:cubicBezTo>
                  <a:cubicBezTo>
                    <a:pt x="82" y="214"/>
                    <a:pt x="81" y="213"/>
                    <a:pt x="83" y="213"/>
                  </a:cubicBezTo>
                  <a:cubicBezTo>
                    <a:pt x="84" y="214"/>
                    <a:pt x="84" y="214"/>
                    <a:pt x="85" y="214"/>
                  </a:cubicBezTo>
                  <a:cubicBezTo>
                    <a:pt x="85" y="214"/>
                    <a:pt x="87" y="214"/>
                    <a:pt x="87" y="214"/>
                  </a:cubicBezTo>
                  <a:cubicBezTo>
                    <a:pt x="87" y="214"/>
                    <a:pt x="85" y="213"/>
                    <a:pt x="85" y="213"/>
                  </a:cubicBezTo>
                  <a:cubicBezTo>
                    <a:pt x="85" y="213"/>
                    <a:pt x="85" y="213"/>
                    <a:pt x="86" y="212"/>
                  </a:cubicBezTo>
                  <a:cubicBezTo>
                    <a:pt x="87" y="212"/>
                    <a:pt x="88" y="211"/>
                    <a:pt x="89" y="210"/>
                  </a:cubicBezTo>
                  <a:cubicBezTo>
                    <a:pt x="90" y="209"/>
                    <a:pt x="91" y="209"/>
                    <a:pt x="91" y="208"/>
                  </a:cubicBezTo>
                  <a:cubicBezTo>
                    <a:pt x="92" y="207"/>
                    <a:pt x="92" y="207"/>
                    <a:pt x="92" y="206"/>
                  </a:cubicBezTo>
                  <a:cubicBezTo>
                    <a:pt x="93" y="205"/>
                    <a:pt x="94" y="205"/>
                    <a:pt x="94" y="205"/>
                  </a:cubicBezTo>
                  <a:cubicBezTo>
                    <a:pt x="95" y="205"/>
                    <a:pt x="95" y="206"/>
                    <a:pt x="95" y="205"/>
                  </a:cubicBezTo>
                  <a:cubicBezTo>
                    <a:pt x="96" y="204"/>
                    <a:pt x="96" y="203"/>
                    <a:pt x="97" y="203"/>
                  </a:cubicBezTo>
                  <a:cubicBezTo>
                    <a:pt x="97" y="202"/>
                    <a:pt x="98" y="202"/>
                    <a:pt x="98" y="202"/>
                  </a:cubicBezTo>
                  <a:cubicBezTo>
                    <a:pt x="99" y="201"/>
                    <a:pt x="99" y="201"/>
                    <a:pt x="99" y="201"/>
                  </a:cubicBezTo>
                  <a:cubicBezTo>
                    <a:pt x="100" y="201"/>
                    <a:pt x="101" y="202"/>
                    <a:pt x="101" y="203"/>
                  </a:cubicBezTo>
                  <a:cubicBezTo>
                    <a:pt x="101" y="204"/>
                    <a:pt x="101" y="204"/>
                    <a:pt x="101" y="205"/>
                  </a:cubicBezTo>
                  <a:cubicBezTo>
                    <a:pt x="102" y="206"/>
                    <a:pt x="102" y="206"/>
                    <a:pt x="102" y="207"/>
                  </a:cubicBezTo>
                  <a:cubicBezTo>
                    <a:pt x="102" y="208"/>
                    <a:pt x="102" y="208"/>
                    <a:pt x="102" y="208"/>
                  </a:cubicBezTo>
                  <a:cubicBezTo>
                    <a:pt x="102" y="209"/>
                    <a:pt x="101" y="209"/>
                    <a:pt x="101" y="210"/>
                  </a:cubicBezTo>
                  <a:cubicBezTo>
                    <a:pt x="101" y="211"/>
                    <a:pt x="102" y="211"/>
                    <a:pt x="102" y="211"/>
                  </a:cubicBezTo>
                  <a:cubicBezTo>
                    <a:pt x="102" y="211"/>
                    <a:pt x="102" y="211"/>
                    <a:pt x="103" y="211"/>
                  </a:cubicBezTo>
                  <a:cubicBezTo>
                    <a:pt x="103" y="210"/>
                    <a:pt x="103" y="210"/>
                    <a:pt x="103" y="210"/>
                  </a:cubicBezTo>
                  <a:cubicBezTo>
                    <a:pt x="104" y="210"/>
                    <a:pt x="104" y="209"/>
                    <a:pt x="104" y="209"/>
                  </a:cubicBezTo>
                  <a:cubicBezTo>
                    <a:pt x="105" y="208"/>
                    <a:pt x="105" y="208"/>
                    <a:pt x="106" y="208"/>
                  </a:cubicBezTo>
                  <a:cubicBezTo>
                    <a:pt x="107" y="207"/>
                    <a:pt x="107" y="207"/>
                    <a:pt x="107" y="207"/>
                  </a:cubicBezTo>
                  <a:cubicBezTo>
                    <a:pt x="107" y="206"/>
                    <a:pt x="106" y="206"/>
                    <a:pt x="106" y="206"/>
                  </a:cubicBezTo>
                  <a:cubicBezTo>
                    <a:pt x="105" y="206"/>
                    <a:pt x="105" y="206"/>
                    <a:pt x="105" y="205"/>
                  </a:cubicBezTo>
                  <a:cubicBezTo>
                    <a:pt x="105" y="204"/>
                    <a:pt x="105" y="204"/>
                    <a:pt x="105" y="204"/>
                  </a:cubicBezTo>
                  <a:cubicBezTo>
                    <a:pt x="105" y="204"/>
                    <a:pt x="105" y="203"/>
                    <a:pt x="106" y="204"/>
                  </a:cubicBezTo>
                  <a:cubicBezTo>
                    <a:pt x="107" y="204"/>
                    <a:pt x="107" y="203"/>
                    <a:pt x="108" y="204"/>
                  </a:cubicBezTo>
                  <a:cubicBezTo>
                    <a:pt x="109" y="204"/>
                    <a:pt x="110" y="203"/>
                    <a:pt x="111" y="203"/>
                  </a:cubicBezTo>
                  <a:cubicBezTo>
                    <a:pt x="112" y="203"/>
                    <a:pt x="112" y="202"/>
                    <a:pt x="113" y="202"/>
                  </a:cubicBezTo>
                  <a:cubicBezTo>
                    <a:pt x="114" y="202"/>
                    <a:pt x="115" y="200"/>
                    <a:pt x="115" y="202"/>
                  </a:cubicBezTo>
                  <a:cubicBezTo>
                    <a:pt x="115" y="203"/>
                    <a:pt x="115" y="203"/>
                    <a:pt x="115" y="203"/>
                  </a:cubicBezTo>
                  <a:cubicBezTo>
                    <a:pt x="115" y="204"/>
                    <a:pt x="116" y="203"/>
                    <a:pt x="116" y="204"/>
                  </a:cubicBezTo>
                  <a:cubicBezTo>
                    <a:pt x="115" y="205"/>
                    <a:pt x="114" y="206"/>
                    <a:pt x="114" y="206"/>
                  </a:cubicBezTo>
                  <a:cubicBezTo>
                    <a:pt x="115" y="207"/>
                    <a:pt x="115" y="207"/>
                    <a:pt x="116" y="207"/>
                  </a:cubicBezTo>
                  <a:cubicBezTo>
                    <a:pt x="116" y="206"/>
                    <a:pt x="117" y="205"/>
                    <a:pt x="116" y="206"/>
                  </a:cubicBezTo>
                  <a:cubicBezTo>
                    <a:pt x="116" y="207"/>
                    <a:pt x="116" y="208"/>
                    <a:pt x="116" y="208"/>
                  </a:cubicBezTo>
                  <a:cubicBezTo>
                    <a:pt x="116" y="208"/>
                    <a:pt x="116" y="209"/>
                    <a:pt x="116" y="208"/>
                  </a:cubicBezTo>
                  <a:cubicBezTo>
                    <a:pt x="117" y="208"/>
                    <a:pt x="117" y="207"/>
                    <a:pt x="117" y="207"/>
                  </a:cubicBezTo>
                  <a:cubicBezTo>
                    <a:pt x="117" y="207"/>
                    <a:pt x="117" y="208"/>
                    <a:pt x="118" y="208"/>
                  </a:cubicBezTo>
                  <a:cubicBezTo>
                    <a:pt x="118" y="207"/>
                    <a:pt x="118" y="207"/>
                    <a:pt x="118" y="207"/>
                  </a:cubicBezTo>
                  <a:cubicBezTo>
                    <a:pt x="118" y="207"/>
                    <a:pt x="118" y="206"/>
                    <a:pt x="117" y="206"/>
                  </a:cubicBezTo>
                  <a:cubicBezTo>
                    <a:pt x="117" y="206"/>
                    <a:pt x="117" y="206"/>
                    <a:pt x="117" y="205"/>
                  </a:cubicBezTo>
                  <a:cubicBezTo>
                    <a:pt x="117" y="204"/>
                    <a:pt x="117" y="204"/>
                    <a:pt x="117" y="203"/>
                  </a:cubicBezTo>
                  <a:cubicBezTo>
                    <a:pt x="118" y="203"/>
                    <a:pt x="117" y="203"/>
                    <a:pt x="118" y="203"/>
                  </a:cubicBezTo>
                  <a:cubicBezTo>
                    <a:pt x="118" y="203"/>
                    <a:pt x="118" y="203"/>
                    <a:pt x="118" y="203"/>
                  </a:cubicBezTo>
                  <a:cubicBezTo>
                    <a:pt x="118" y="202"/>
                    <a:pt x="118" y="202"/>
                    <a:pt x="118" y="201"/>
                  </a:cubicBezTo>
                  <a:cubicBezTo>
                    <a:pt x="118" y="201"/>
                    <a:pt x="118" y="201"/>
                    <a:pt x="119" y="200"/>
                  </a:cubicBezTo>
                  <a:cubicBezTo>
                    <a:pt x="119" y="199"/>
                    <a:pt x="120" y="200"/>
                    <a:pt x="119" y="199"/>
                  </a:cubicBezTo>
                  <a:cubicBezTo>
                    <a:pt x="119" y="199"/>
                    <a:pt x="119" y="199"/>
                    <a:pt x="118" y="198"/>
                  </a:cubicBezTo>
                  <a:cubicBezTo>
                    <a:pt x="118" y="198"/>
                    <a:pt x="117" y="198"/>
                    <a:pt x="117" y="198"/>
                  </a:cubicBezTo>
                  <a:cubicBezTo>
                    <a:pt x="117" y="197"/>
                    <a:pt x="118" y="197"/>
                    <a:pt x="118" y="197"/>
                  </a:cubicBezTo>
                  <a:cubicBezTo>
                    <a:pt x="118" y="196"/>
                    <a:pt x="119" y="195"/>
                    <a:pt x="120" y="195"/>
                  </a:cubicBezTo>
                  <a:cubicBezTo>
                    <a:pt x="120" y="194"/>
                    <a:pt x="120" y="194"/>
                    <a:pt x="121" y="194"/>
                  </a:cubicBezTo>
                  <a:cubicBezTo>
                    <a:pt x="121" y="193"/>
                    <a:pt x="120" y="192"/>
                    <a:pt x="121" y="193"/>
                  </a:cubicBezTo>
                  <a:cubicBezTo>
                    <a:pt x="122" y="193"/>
                    <a:pt x="122" y="194"/>
                    <a:pt x="123" y="194"/>
                  </a:cubicBezTo>
                  <a:cubicBezTo>
                    <a:pt x="123" y="194"/>
                    <a:pt x="123" y="194"/>
                    <a:pt x="124" y="194"/>
                  </a:cubicBezTo>
                  <a:cubicBezTo>
                    <a:pt x="124" y="194"/>
                    <a:pt x="125" y="194"/>
                    <a:pt x="125" y="194"/>
                  </a:cubicBezTo>
                  <a:cubicBezTo>
                    <a:pt x="124" y="195"/>
                    <a:pt x="124" y="195"/>
                    <a:pt x="124" y="195"/>
                  </a:cubicBezTo>
                  <a:cubicBezTo>
                    <a:pt x="125" y="195"/>
                    <a:pt x="125" y="195"/>
                    <a:pt x="125" y="195"/>
                  </a:cubicBezTo>
                  <a:cubicBezTo>
                    <a:pt x="126" y="195"/>
                    <a:pt x="126" y="195"/>
                    <a:pt x="126" y="195"/>
                  </a:cubicBezTo>
                  <a:cubicBezTo>
                    <a:pt x="127" y="195"/>
                    <a:pt x="127" y="195"/>
                    <a:pt x="127" y="195"/>
                  </a:cubicBezTo>
                  <a:cubicBezTo>
                    <a:pt x="128" y="195"/>
                    <a:pt x="127" y="195"/>
                    <a:pt x="128" y="195"/>
                  </a:cubicBezTo>
                  <a:cubicBezTo>
                    <a:pt x="129" y="194"/>
                    <a:pt x="129" y="194"/>
                    <a:pt x="130" y="194"/>
                  </a:cubicBezTo>
                  <a:cubicBezTo>
                    <a:pt x="130" y="193"/>
                    <a:pt x="131" y="193"/>
                    <a:pt x="132" y="193"/>
                  </a:cubicBezTo>
                  <a:cubicBezTo>
                    <a:pt x="132" y="193"/>
                    <a:pt x="132" y="191"/>
                    <a:pt x="132" y="190"/>
                  </a:cubicBezTo>
                  <a:cubicBezTo>
                    <a:pt x="132" y="190"/>
                    <a:pt x="133" y="189"/>
                    <a:pt x="133" y="190"/>
                  </a:cubicBezTo>
                  <a:cubicBezTo>
                    <a:pt x="133" y="190"/>
                    <a:pt x="132" y="192"/>
                    <a:pt x="132" y="192"/>
                  </a:cubicBezTo>
                  <a:cubicBezTo>
                    <a:pt x="132" y="193"/>
                    <a:pt x="132" y="193"/>
                    <a:pt x="132" y="193"/>
                  </a:cubicBezTo>
                  <a:cubicBezTo>
                    <a:pt x="133" y="193"/>
                    <a:pt x="134" y="194"/>
                    <a:pt x="134" y="194"/>
                  </a:cubicBezTo>
                  <a:cubicBezTo>
                    <a:pt x="134" y="194"/>
                    <a:pt x="134" y="194"/>
                    <a:pt x="134" y="194"/>
                  </a:cubicBezTo>
                  <a:cubicBezTo>
                    <a:pt x="134" y="194"/>
                    <a:pt x="135" y="195"/>
                    <a:pt x="134" y="195"/>
                  </a:cubicBezTo>
                  <a:cubicBezTo>
                    <a:pt x="134" y="195"/>
                    <a:pt x="134" y="196"/>
                    <a:pt x="134" y="196"/>
                  </a:cubicBezTo>
                  <a:cubicBezTo>
                    <a:pt x="134" y="197"/>
                    <a:pt x="134" y="197"/>
                    <a:pt x="135" y="197"/>
                  </a:cubicBezTo>
                  <a:cubicBezTo>
                    <a:pt x="135" y="197"/>
                    <a:pt x="136" y="197"/>
                    <a:pt x="136" y="197"/>
                  </a:cubicBezTo>
                  <a:cubicBezTo>
                    <a:pt x="136" y="197"/>
                    <a:pt x="136" y="197"/>
                    <a:pt x="137" y="197"/>
                  </a:cubicBezTo>
                  <a:cubicBezTo>
                    <a:pt x="137" y="197"/>
                    <a:pt x="138" y="197"/>
                    <a:pt x="138" y="197"/>
                  </a:cubicBezTo>
                  <a:cubicBezTo>
                    <a:pt x="138" y="197"/>
                    <a:pt x="138" y="198"/>
                    <a:pt x="139" y="198"/>
                  </a:cubicBezTo>
                  <a:cubicBezTo>
                    <a:pt x="139" y="198"/>
                    <a:pt x="140" y="198"/>
                    <a:pt x="140" y="198"/>
                  </a:cubicBezTo>
                  <a:cubicBezTo>
                    <a:pt x="140" y="197"/>
                    <a:pt x="140" y="197"/>
                    <a:pt x="139" y="197"/>
                  </a:cubicBezTo>
                  <a:cubicBezTo>
                    <a:pt x="139" y="196"/>
                    <a:pt x="138" y="196"/>
                    <a:pt x="139" y="196"/>
                  </a:cubicBezTo>
                  <a:cubicBezTo>
                    <a:pt x="139" y="196"/>
                    <a:pt x="140" y="195"/>
                    <a:pt x="140" y="195"/>
                  </a:cubicBezTo>
                  <a:cubicBezTo>
                    <a:pt x="141" y="195"/>
                    <a:pt x="142" y="196"/>
                    <a:pt x="142" y="195"/>
                  </a:cubicBezTo>
                  <a:cubicBezTo>
                    <a:pt x="142" y="195"/>
                    <a:pt x="140" y="194"/>
                    <a:pt x="140" y="194"/>
                  </a:cubicBezTo>
                  <a:cubicBezTo>
                    <a:pt x="140" y="194"/>
                    <a:pt x="140" y="194"/>
                    <a:pt x="140" y="194"/>
                  </a:cubicBezTo>
                  <a:cubicBezTo>
                    <a:pt x="141" y="194"/>
                    <a:pt x="142" y="193"/>
                    <a:pt x="142" y="193"/>
                  </a:cubicBezTo>
                  <a:cubicBezTo>
                    <a:pt x="142" y="193"/>
                    <a:pt x="141" y="193"/>
                    <a:pt x="140" y="193"/>
                  </a:cubicBezTo>
                  <a:cubicBezTo>
                    <a:pt x="140" y="193"/>
                    <a:pt x="139" y="195"/>
                    <a:pt x="139" y="195"/>
                  </a:cubicBezTo>
                  <a:cubicBezTo>
                    <a:pt x="139" y="195"/>
                    <a:pt x="138" y="195"/>
                    <a:pt x="138" y="195"/>
                  </a:cubicBezTo>
                  <a:cubicBezTo>
                    <a:pt x="137" y="195"/>
                    <a:pt x="137" y="195"/>
                    <a:pt x="137" y="195"/>
                  </a:cubicBezTo>
                  <a:cubicBezTo>
                    <a:pt x="137" y="195"/>
                    <a:pt x="137" y="195"/>
                    <a:pt x="138" y="194"/>
                  </a:cubicBezTo>
                  <a:cubicBezTo>
                    <a:pt x="138" y="194"/>
                    <a:pt x="138" y="194"/>
                    <a:pt x="138" y="193"/>
                  </a:cubicBezTo>
                  <a:cubicBezTo>
                    <a:pt x="139" y="192"/>
                    <a:pt x="139" y="192"/>
                    <a:pt x="140" y="191"/>
                  </a:cubicBezTo>
                  <a:cubicBezTo>
                    <a:pt x="141" y="190"/>
                    <a:pt x="141" y="190"/>
                    <a:pt x="142" y="189"/>
                  </a:cubicBezTo>
                  <a:cubicBezTo>
                    <a:pt x="143" y="189"/>
                    <a:pt x="144" y="189"/>
                    <a:pt x="144" y="189"/>
                  </a:cubicBezTo>
                  <a:cubicBezTo>
                    <a:pt x="145" y="189"/>
                    <a:pt x="147" y="190"/>
                    <a:pt x="147" y="190"/>
                  </a:cubicBezTo>
                  <a:cubicBezTo>
                    <a:pt x="148" y="190"/>
                    <a:pt x="148" y="190"/>
                    <a:pt x="148" y="191"/>
                  </a:cubicBezTo>
                  <a:cubicBezTo>
                    <a:pt x="148" y="192"/>
                    <a:pt x="148" y="193"/>
                    <a:pt x="148" y="193"/>
                  </a:cubicBezTo>
                  <a:cubicBezTo>
                    <a:pt x="148" y="194"/>
                    <a:pt x="148" y="195"/>
                    <a:pt x="148" y="195"/>
                  </a:cubicBezTo>
                  <a:cubicBezTo>
                    <a:pt x="148" y="195"/>
                    <a:pt x="148" y="196"/>
                    <a:pt x="148" y="196"/>
                  </a:cubicBezTo>
                  <a:cubicBezTo>
                    <a:pt x="148" y="196"/>
                    <a:pt x="148" y="197"/>
                    <a:pt x="149" y="197"/>
                  </a:cubicBezTo>
                  <a:cubicBezTo>
                    <a:pt x="149" y="198"/>
                    <a:pt x="150" y="199"/>
                    <a:pt x="150" y="200"/>
                  </a:cubicBezTo>
                  <a:cubicBezTo>
                    <a:pt x="150" y="200"/>
                    <a:pt x="151" y="202"/>
                    <a:pt x="151" y="202"/>
                  </a:cubicBezTo>
                  <a:cubicBezTo>
                    <a:pt x="152" y="203"/>
                    <a:pt x="152" y="203"/>
                    <a:pt x="152" y="204"/>
                  </a:cubicBezTo>
                  <a:cubicBezTo>
                    <a:pt x="152" y="204"/>
                    <a:pt x="153" y="203"/>
                    <a:pt x="153" y="203"/>
                  </a:cubicBezTo>
                  <a:cubicBezTo>
                    <a:pt x="153" y="203"/>
                    <a:pt x="154" y="203"/>
                    <a:pt x="154" y="203"/>
                  </a:cubicBezTo>
                  <a:cubicBezTo>
                    <a:pt x="154" y="204"/>
                    <a:pt x="155" y="203"/>
                    <a:pt x="155" y="203"/>
                  </a:cubicBezTo>
                  <a:cubicBezTo>
                    <a:pt x="155" y="203"/>
                    <a:pt x="154" y="202"/>
                    <a:pt x="154" y="202"/>
                  </a:cubicBezTo>
                  <a:cubicBezTo>
                    <a:pt x="155" y="203"/>
                    <a:pt x="157" y="204"/>
                    <a:pt x="157" y="204"/>
                  </a:cubicBezTo>
                  <a:cubicBezTo>
                    <a:pt x="157" y="203"/>
                    <a:pt x="157" y="203"/>
                    <a:pt x="157" y="203"/>
                  </a:cubicBezTo>
                  <a:cubicBezTo>
                    <a:pt x="157" y="203"/>
                    <a:pt x="158" y="203"/>
                    <a:pt x="158" y="203"/>
                  </a:cubicBezTo>
                  <a:cubicBezTo>
                    <a:pt x="159" y="203"/>
                    <a:pt x="160" y="204"/>
                    <a:pt x="160" y="204"/>
                  </a:cubicBezTo>
                  <a:cubicBezTo>
                    <a:pt x="161" y="205"/>
                    <a:pt x="161" y="205"/>
                    <a:pt x="161" y="205"/>
                  </a:cubicBezTo>
                  <a:cubicBezTo>
                    <a:pt x="160" y="203"/>
                    <a:pt x="160" y="203"/>
                    <a:pt x="160" y="203"/>
                  </a:cubicBezTo>
                  <a:cubicBezTo>
                    <a:pt x="160" y="203"/>
                    <a:pt x="158" y="202"/>
                    <a:pt x="158" y="201"/>
                  </a:cubicBezTo>
                  <a:cubicBezTo>
                    <a:pt x="158" y="201"/>
                    <a:pt x="157" y="200"/>
                    <a:pt x="157" y="200"/>
                  </a:cubicBezTo>
                  <a:cubicBezTo>
                    <a:pt x="157" y="200"/>
                    <a:pt x="159" y="200"/>
                    <a:pt x="159" y="201"/>
                  </a:cubicBezTo>
                  <a:cubicBezTo>
                    <a:pt x="159" y="201"/>
                    <a:pt x="160" y="201"/>
                    <a:pt x="160" y="202"/>
                  </a:cubicBezTo>
                  <a:cubicBezTo>
                    <a:pt x="160" y="203"/>
                    <a:pt x="161" y="203"/>
                    <a:pt x="161" y="203"/>
                  </a:cubicBezTo>
                  <a:cubicBezTo>
                    <a:pt x="162" y="203"/>
                    <a:pt x="162" y="204"/>
                    <a:pt x="162" y="204"/>
                  </a:cubicBezTo>
                  <a:cubicBezTo>
                    <a:pt x="162" y="204"/>
                    <a:pt x="162" y="203"/>
                    <a:pt x="161" y="202"/>
                  </a:cubicBezTo>
                  <a:cubicBezTo>
                    <a:pt x="161" y="202"/>
                    <a:pt x="160" y="201"/>
                    <a:pt x="160" y="201"/>
                  </a:cubicBezTo>
                  <a:cubicBezTo>
                    <a:pt x="160" y="200"/>
                    <a:pt x="159" y="200"/>
                    <a:pt x="159" y="199"/>
                  </a:cubicBezTo>
                  <a:cubicBezTo>
                    <a:pt x="158" y="199"/>
                    <a:pt x="158" y="198"/>
                    <a:pt x="157" y="198"/>
                  </a:cubicBezTo>
                  <a:cubicBezTo>
                    <a:pt x="157" y="197"/>
                    <a:pt x="156" y="197"/>
                    <a:pt x="155" y="196"/>
                  </a:cubicBezTo>
                  <a:cubicBezTo>
                    <a:pt x="154" y="196"/>
                    <a:pt x="153" y="196"/>
                    <a:pt x="153" y="196"/>
                  </a:cubicBezTo>
                  <a:cubicBezTo>
                    <a:pt x="152" y="196"/>
                    <a:pt x="152" y="196"/>
                    <a:pt x="151" y="195"/>
                  </a:cubicBezTo>
                  <a:cubicBezTo>
                    <a:pt x="150" y="195"/>
                    <a:pt x="150" y="195"/>
                    <a:pt x="150" y="194"/>
                  </a:cubicBezTo>
                  <a:cubicBezTo>
                    <a:pt x="150" y="193"/>
                    <a:pt x="150" y="193"/>
                    <a:pt x="151" y="193"/>
                  </a:cubicBezTo>
                  <a:cubicBezTo>
                    <a:pt x="153" y="193"/>
                    <a:pt x="153" y="193"/>
                    <a:pt x="153" y="193"/>
                  </a:cubicBezTo>
                  <a:cubicBezTo>
                    <a:pt x="154" y="192"/>
                    <a:pt x="154" y="192"/>
                    <a:pt x="154" y="192"/>
                  </a:cubicBezTo>
                  <a:cubicBezTo>
                    <a:pt x="153" y="191"/>
                    <a:pt x="153" y="192"/>
                    <a:pt x="153" y="191"/>
                  </a:cubicBezTo>
                  <a:cubicBezTo>
                    <a:pt x="153" y="190"/>
                    <a:pt x="153" y="190"/>
                    <a:pt x="153" y="190"/>
                  </a:cubicBezTo>
                  <a:cubicBezTo>
                    <a:pt x="152" y="189"/>
                    <a:pt x="152" y="189"/>
                    <a:pt x="152" y="189"/>
                  </a:cubicBezTo>
                  <a:cubicBezTo>
                    <a:pt x="152" y="189"/>
                    <a:pt x="152" y="188"/>
                    <a:pt x="152" y="188"/>
                  </a:cubicBezTo>
                  <a:cubicBezTo>
                    <a:pt x="152" y="187"/>
                    <a:pt x="153" y="188"/>
                    <a:pt x="153" y="187"/>
                  </a:cubicBezTo>
                  <a:cubicBezTo>
                    <a:pt x="154" y="186"/>
                    <a:pt x="154" y="186"/>
                    <a:pt x="154" y="185"/>
                  </a:cubicBezTo>
                  <a:cubicBezTo>
                    <a:pt x="155" y="185"/>
                    <a:pt x="156" y="184"/>
                    <a:pt x="156" y="183"/>
                  </a:cubicBezTo>
                  <a:cubicBezTo>
                    <a:pt x="157" y="182"/>
                    <a:pt x="157" y="182"/>
                    <a:pt x="157" y="182"/>
                  </a:cubicBezTo>
                  <a:cubicBezTo>
                    <a:pt x="158" y="181"/>
                    <a:pt x="158" y="180"/>
                    <a:pt x="159" y="180"/>
                  </a:cubicBezTo>
                  <a:cubicBezTo>
                    <a:pt x="159" y="180"/>
                    <a:pt x="159" y="179"/>
                    <a:pt x="160" y="179"/>
                  </a:cubicBezTo>
                  <a:cubicBezTo>
                    <a:pt x="161" y="179"/>
                    <a:pt x="161" y="179"/>
                    <a:pt x="161" y="179"/>
                  </a:cubicBezTo>
                  <a:cubicBezTo>
                    <a:pt x="161" y="179"/>
                    <a:pt x="162" y="179"/>
                    <a:pt x="163" y="178"/>
                  </a:cubicBezTo>
                  <a:cubicBezTo>
                    <a:pt x="164" y="177"/>
                    <a:pt x="164" y="177"/>
                    <a:pt x="165" y="176"/>
                  </a:cubicBezTo>
                  <a:cubicBezTo>
                    <a:pt x="167" y="175"/>
                    <a:pt x="167" y="175"/>
                    <a:pt x="167" y="175"/>
                  </a:cubicBezTo>
                  <a:cubicBezTo>
                    <a:pt x="168" y="174"/>
                    <a:pt x="168" y="174"/>
                    <a:pt x="169" y="173"/>
                  </a:cubicBezTo>
                  <a:cubicBezTo>
                    <a:pt x="169" y="173"/>
                    <a:pt x="170" y="172"/>
                    <a:pt x="171" y="172"/>
                  </a:cubicBezTo>
                  <a:cubicBezTo>
                    <a:pt x="172" y="171"/>
                    <a:pt x="173" y="170"/>
                    <a:pt x="174" y="170"/>
                  </a:cubicBezTo>
                  <a:cubicBezTo>
                    <a:pt x="174" y="169"/>
                    <a:pt x="175" y="169"/>
                    <a:pt x="175" y="168"/>
                  </a:cubicBezTo>
                  <a:cubicBezTo>
                    <a:pt x="176" y="167"/>
                    <a:pt x="176" y="167"/>
                    <a:pt x="177" y="166"/>
                  </a:cubicBezTo>
                  <a:cubicBezTo>
                    <a:pt x="178" y="165"/>
                    <a:pt x="178" y="165"/>
                    <a:pt x="179" y="165"/>
                  </a:cubicBezTo>
                  <a:cubicBezTo>
                    <a:pt x="180" y="164"/>
                    <a:pt x="181" y="164"/>
                    <a:pt x="182" y="164"/>
                  </a:cubicBezTo>
                  <a:cubicBezTo>
                    <a:pt x="183" y="164"/>
                    <a:pt x="184" y="163"/>
                    <a:pt x="184" y="164"/>
                  </a:cubicBezTo>
                  <a:cubicBezTo>
                    <a:pt x="184" y="164"/>
                    <a:pt x="184" y="165"/>
                    <a:pt x="184" y="166"/>
                  </a:cubicBezTo>
                  <a:cubicBezTo>
                    <a:pt x="184" y="167"/>
                    <a:pt x="183" y="167"/>
                    <a:pt x="184" y="168"/>
                  </a:cubicBezTo>
                  <a:cubicBezTo>
                    <a:pt x="185" y="168"/>
                    <a:pt x="184" y="168"/>
                    <a:pt x="185" y="169"/>
                  </a:cubicBezTo>
                  <a:cubicBezTo>
                    <a:pt x="186" y="169"/>
                    <a:pt x="187" y="170"/>
                    <a:pt x="188" y="170"/>
                  </a:cubicBezTo>
                  <a:cubicBezTo>
                    <a:pt x="188" y="170"/>
                    <a:pt x="189" y="170"/>
                    <a:pt x="189" y="171"/>
                  </a:cubicBezTo>
                  <a:cubicBezTo>
                    <a:pt x="188" y="172"/>
                    <a:pt x="188" y="172"/>
                    <a:pt x="188" y="172"/>
                  </a:cubicBezTo>
                  <a:cubicBezTo>
                    <a:pt x="187" y="173"/>
                    <a:pt x="187" y="173"/>
                    <a:pt x="186" y="174"/>
                  </a:cubicBezTo>
                  <a:cubicBezTo>
                    <a:pt x="186" y="175"/>
                    <a:pt x="186" y="175"/>
                    <a:pt x="185" y="176"/>
                  </a:cubicBezTo>
                  <a:cubicBezTo>
                    <a:pt x="185" y="177"/>
                    <a:pt x="184" y="177"/>
                    <a:pt x="184" y="178"/>
                  </a:cubicBezTo>
                  <a:cubicBezTo>
                    <a:pt x="185" y="178"/>
                    <a:pt x="185" y="179"/>
                    <a:pt x="186" y="178"/>
                  </a:cubicBezTo>
                  <a:cubicBezTo>
                    <a:pt x="187" y="177"/>
                    <a:pt x="188" y="177"/>
                    <a:pt x="189" y="177"/>
                  </a:cubicBezTo>
                  <a:cubicBezTo>
                    <a:pt x="189" y="177"/>
                    <a:pt x="189" y="176"/>
                    <a:pt x="190" y="176"/>
                  </a:cubicBezTo>
                  <a:cubicBezTo>
                    <a:pt x="192" y="177"/>
                    <a:pt x="192" y="176"/>
                    <a:pt x="193" y="177"/>
                  </a:cubicBezTo>
                  <a:cubicBezTo>
                    <a:pt x="194" y="177"/>
                    <a:pt x="194" y="177"/>
                    <a:pt x="194" y="176"/>
                  </a:cubicBezTo>
                  <a:cubicBezTo>
                    <a:pt x="194" y="175"/>
                    <a:pt x="194" y="174"/>
                    <a:pt x="193" y="173"/>
                  </a:cubicBezTo>
                  <a:cubicBezTo>
                    <a:pt x="193" y="173"/>
                    <a:pt x="193" y="173"/>
                    <a:pt x="192" y="172"/>
                  </a:cubicBezTo>
                  <a:cubicBezTo>
                    <a:pt x="192" y="171"/>
                    <a:pt x="192" y="171"/>
                    <a:pt x="192" y="170"/>
                  </a:cubicBezTo>
                  <a:cubicBezTo>
                    <a:pt x="192" y="170"/>
                    <a:pt x="193" y="169"/>
                    <a:pt x="193" y="169"/>
                  </a:cubicBezTo>
                  <a:cubicBezTo>
                    <a:pt x="193" y="169"/>
                    <a:pt x="192" y="168"/>
                    <a:pt x="191" y="169"/>
                  </a:cubicBezTo>
                  <a:cubicBezTo>
                    <a:pt x="191" y="169"/>
                    <a:pt x="190" y="169"/>
                    <a:pt x="190" y="169"/>
                  </a:cubicBezTo>
                  <a:cubicBezTo>
                    <a:pt x="190" y="169"/>
                    <a:pt x="190" y="169"/>
                    <a:pt x="190" y="169"/>
                  </a:cubicBezTo>
                  <a:cubicBezTo>
                    <a:pt x="190" y="168"/>
                    <a:pt x="190" y="167"/>
                    <a:pt x="190" y="167"/>
                  </a:cubicBezTo>
                  <a:cubicBezTo>
                    <a:pt x="189" y="167"/>
                    <a:pt x="189" y="167"/>
                    <a:pt x="189" y="166"/>
                  </a:cubicBezTo>
                  <a:cubicBezTo>
                    <a:pt x="188" y="166"/>
                    <a:pt x="189" y="165"/>
                    <a:pt x="188" y="165"/>
                  </a:cubicBezTo>
                  <a:cubicBezTo>
                    <a:pt x="188" y="165"/>
                    <a:pt x="187" y="165"/>
                    <a:pt x="187" y="165"/>
                  </a:cubicBezTo>
                  <a:cubicBezTo>
                    <a:pt x="187" y="164"/>
                    <a:pt x="187" y="164"/>
                    <a:pt x="187" y="164"/>
                  </a:cubicBezTo>
                  <a:cubicBezTo>
                    <a:pt x="188" y="163"/>
                    <a:pt x="189" y="162"/>
                    <a:pt x="189" y="162"/>
                  </a:cubicBezTo>
                  <a:cubicBezTo>
                    <a:pt x="189" y="162"/>
                    <a:pt x="189" y="161"/>
                    <a:pt x="189" y="160"/>
                  </a:cubicBezTo>
                  <a:cubicBezTo>
                    <a:pt x="190" y="160"/>
                    <a:pt x="189" y="159"/>
                    <a:pt x="190" y="159"/>
                  </a:cubicBezTo>
                  <a:cubicBezTo>
                    <a:pt x="190" y="159"/>
                    <a:pt x="191" y="159"/>
                    <a:pt x="191" y="159"/>
                  </a:cubicBezTo>
                  <a:cubicBezTo>
                    <a:pt x="192" y="159"/>
                    <a:pt x="191" y="159"/>
                    <a:pt x="192" y="159"/>
                  </a:cubicBezTo>
                  <a:cubicBezTo>
                    <a:pt x="193" y="158"/>
                    <a:pt x="192" y="158"/>
                    <a:pt x="193" y="158"/>
                  </a:cubicBezTo>
                  <a:cubicBezTo>
                    <a:pt x="194" y="157"/>
                    <a:pt x="194" y="157"/>
                    <a:pt x="194" y="157"/>
                  </a:cubicBezTo>
                  <a:cubicBezTo>
                    <a:pt x="195" y="156"/>
                    <a:pt x="195" y="156"/>
                    <a:pt x="196" y="155"/>
                  </a:cubicBezTo>
                  <a:cubicBezTo>
                    <a:pt x="196" y="155"/>
                    <a:pt x="196" y="154"/>
                    <a:pt x="196" y="154"/>
                  </a:cubicBezTo>
                  <a:cubicBezTo>
                    <a:pt x="196" y="154"/>
                    <a:pt x="196" y="153"/>
                    <a:pt x="196" y="153"/>
                  </a:cubicBezTo>
                  <a:cubicBezTo>
                    <a:pt x="197" y="153"/>
                    <a:pt x="197" y="152"/>
                    <a:pt x="197" y="152"/>
                  </a:cubicBezTo>
                  <a:cubicBezTo>
                    <a:pt x="197" y="152"/>
                    <a:pt x="198" y="152"/>
                    <a:pt x="198" y="151"/>
                  </a:cubicBezTo>
                  <a:cubicBezTo>
                    <a:pt x="198" y="151"/>
                    <a:pt x="198" y="150"/>
                    <a:pt x="199" y="150"/>
                  </a:cubicBezTo>
                  <a:cubicBezTo>
                    <a:pt x="199" y="150"/>
                    <a:pt x="199" y="151"/>
                    <a:pt x="200" y="150"/>
                  </a:cubicBezTo>
                  <a:cubicBezTo>
                    <a:pt x="200" y="150"/>
                    <a:pt x="201" y="149"/>
                    <a:pt x="201" y="149"/>
                  </a:cubicBezTo>
                  <a:cubicBezTo>
                    <a:pt x="202" y="149"/>
                    <a:pt x="202" y="149"/>
                    <a:pt x="202" y="149"/>
                  </a:cubicBezTo>
                  <a:cubicBezTo>
                    <a:pt x="202" y="150"/>
                    <a:pt x="202" y="150"/>
                    <a:pt x="203" y="150"/>
                  </a:cubicBezTo>
                  <a:cubicBezTo>
                    <a:pt x="203" y="150"/>
                    <a:pt x="203" y="150"/>
                    <a:pt x="203" y="150"/>
                  </a:cubicBezTo>
                  <a:cubicBezTo>
                    <a:pt x="203" y="149"/>
                    <a:pt x="203" y="149"/>
                    <a:pt x="203" y="148"/>
                  </a:cubicBezTo>
                  <a:cubicBezTo>
                    <a:pt x="203" y="148"/>
                    <a:pt x="204" y="147"/>
                    <a:pt x="204" y="147"/>
                  </a:cubicBezTo>
                  <a:cubicBezTo>
                    <a:pt x="203" y="146"/>
                    <a:pt x="203" y="146"/>
                    <a:pt x="203" y="146"/>
                  </a:cubicBezTo>
                  <a:cubicBezTo>
                    <a:pt x="203" y="146"/>
                    <a:pt x="202" y="146"/>
                    <a:pt x="202" y="147"/>
                  </a:cubicBezTo>
                  <a:cubicBezTo>
                    <a:pt x="202" y="147"/>
                    <a:pt x="203" y="147"/>
                    <a:pt x="202" y="148"/>
                  </a:cubicBezTo>
                  <a:cubicBezTo>
                    <a:pt x="201" y="148"/>
                    <a:pt x="200" y="148"/>
                    <a:pt x="200" y="148"/>
                  </a:cubicBezTo>
                  <a:cubicBezTo>
                    <a:pt x="200" y="147"/>
                    <a:pt x="199" y="148"/>
                    <a:pt x="199" y="147"/>
                  </a:cubicBezTo>
                  <a:cubicBezTo>
                    <a:pt x="199" y="147"/>
                    <a:pt x="199" y="147"/>
                    <a:pt x="199" y="146"/>
                  </a:cubicBezTo>
                  <a:cubicBezTo>
                    <a:pt x="200" y="145"/>
                    <a:pt x="200" y="145"/>
                    <a:pt x="200" y="144"/>
                  </a:cubicBezTo>
                  <a:cubicBezTo>
                    <a:pt x="201" y="143"/>
                    <a:pt x="201" y="143"/>
                    <a:pt x="202" y="142"/>
                  </a:cubicBezTo>
                  <a:cubicBezTo>
                    <a:pt x="202" y="141"/>
                    <a:pt x="203" y="140"/>
                    <a:pt x="204" y="140"/>
                  </a:cubicBezTo>
                  <a:cubicBezTo>
                    <a:pt x="205" y="139"/>
                    <a:pt x="205" y="139"/>
                    <a:pt x="206" y="138"/>
                  </a:cubicBezTo>
                  <a:cubicBezTo>
                    <a:pt x="207" y="137"/>
                    <a:pt x="208" y="137"/>
                    <a:pt x="208" y="137"/>
                  </a:cubicBezTo>
                  <a:cubicBezTo>
                    <a:pt x="208" y="137"/>
                    <a:pt x="208" y="137"/>
                    <a:pt x="208" y="137"/>
                  </a:cubicBezTo>
                  <a:cubicBezTo>
                    <a:pt x="208" y="138"/>
                    <a:pt x="208" y="138"/>
                    <a:pt x="208" y="139"/>
                  </a:cubicBezTo>
                  <a:cubicBezTo>
                    <a:pt x="209" y="139"/>
                    <a:pt x="210" y="140"/>
                    <a:pt x="210" y="140"/>
                  </a:cubicBezTo>
                  <a:cubicBezTo>
                    <a:pt x="210" y="140"/>
                    <a:pt x="210" y="141"/>
                    <a:pt x="209" y="141"/>
                  </a:cubicBezTo>
                  <a:cubicBezTo>
                    <a:pt x="209" y="141"/>
                    <a:pt x="208" y="142"/>
                    <a:pt x="209" y="142"/>
                  </a:cubicBezTo>
                  <a:cubicBezTo>
                    <a:pt x="209" y="142"/>
                    <a:pt x="210" y="143"/>
                    <a:pt x="210" y="143"/>
                  </a:cubicBezTo>
                  <a:cubicBezTo>
                    <a:pt x="210" y="144"/>
                    <a:pt x="209" y="144"/>
                    <a:pt x="209" y="144"/>
                  </a:cubicBezTo>
                  <a:cubicBezTo>
                    <a:pt x="209" y="144"/>
                    <a:pt x="210" y="144"/>
                    <a:pt x="210" y="145"/>
                  </a:cubicBezTo>
                  <a:cubicBezTo>
                    <a:pt x="211" y="145"/>
                    <a:pt x="210" y="147"/>
                    <a:pt x="209" y="147"/>
                  </a:cubicBezTo>
                  <a:cubicBezTo>
                    <a:pt x="209" y="148"/>
                    <a:pt x="208" y="149"/>
                    <a:pt x="208" y="149"/>
                  </a:cubicBezTo>
                  <a:cubicBezTo>
                    <a:pt x="206" y="151"/>
                    <a:pt x="206" y="151"/>
                    <a:pt x="206" y="151"/>
                  </a:cubicBezTo>
                  <a:cubicBezTo>
                    <a:pt x="206" y="151"/>
                    <a:pt x="205" y="152"/>
                    <a:pt x="205" y="153"/>
                  </a:cubicBezTo>
                  <a:cubicBezTo>
                    <a:pt x="204" y="153"/>
                    <a:pt x="205" y="153"/>
                    <a:pt x="205" y="153"/>
                  </a:cubicBezTo>
                  <a:cubicBezTo>
                    <a:pt x="205" y="153"/>
                    <a:pt x="205" y="154"/>
                    <a:pt x="205" y="154"/>
                  </a:cubicBezTo>
                  <a:cubicBezTo>
                    <a:pt x="205" y="155"/>
                    <a:pt x="206" y="156"/>
                    <a:pt x="205" y="156"/>
                  </a:cubicBezTo>
                  <a:cubicBezTo>
                    <a:pt x="205" y="156"/>
                    <a:pt x="205" y="157"/>
                    <a:pt x="205" y="157"/>
                  </a:cubicBezTo>
                  <a:cubicBezTo>
                    <a:pt x="205" y="158"/>
                    <a:pt x="205" y="158"/>
                    <a:pt x="205" y="158"/>
                  </a:cubicBezTo>
                  <a:cubicBezTo>
                    <a:pt x="205" y="159"/>
                    <a:pt x="205" y="159"/>
                    <a:pt x="206" y="159"/>
                  </a:cubicBezTo>
                  <a:cubicBezTo>
                    <a:pt x="206" y="159"/>
                    <a:pt x="206" y="159"/>
                    <a:pt x="207" y="158"/>
                  </a:cubicBezTo>
                  <a:cubicBezTo>
                    <a:pt x="208" y="158"/>
                    <a:pt x="209" y="157"/>
                    <a:pt x="209" y="157"/>
                  </a:cubicBezTo>
                  <a:cubicBezTo>
                    <a:pt x="210" y="156"/>
                    <a:pt x="210" y="155"/>
                    <a:pt x="210" y="155"/>
                  </a:cubicBezTo>
                  <a:cubicBezTo>
                    <a:pt x="211" y="154"/>
                    <a:pt x="211" y="154"/>
                    <a:pt x="211" y="153"/>
                  </a:cubicBezTo>
                  <a:cubicBezTo>
                    <a:pt x="212" y="153"/>
                    <a:pt x="212" y="153"/>
                    <a:pt x="212" y="153"/>
                  </a:cubicBezTo>
                  <a:cubicBezTo>
                    <a:pt x="212" y="153"/>
                    <a:pt x="213" y="153"/>
                    <a:pt x="213" y="153"/>
                  </a:cubicBezTo>
                  <a:cubicBezTo>
                    <a:pt x="213" y="152"/>
                    <a:pt x="213" y="151"/>
                    <a:pt x="213" y="151"/>
                  </a:cubicBezTo>
                  <a:cubicBezTo>
                    <a:pt x="213" y="151"/>
                    <a:pt x="212" y="151"/>
                    <a:pt x="212" y="151"/>
                  </a:cubicBezTo>
                  <a:cubicBezTo>
                    <a:pt x="213" y="150"/>
                    <a:pt x="213" y="150"/>
                    <a:pt x="214" y="150"/>
                  </a:cubicBezTo>
                  <a:cubicBezTo>
                    <a:pt x="214" y="149"/>
                    <a:pt x="214" y="149"/>
                    <a:pt x="214" y="148"/>
                  </a:cubicBezTo>
                  <a:cubicBezTo>
                    <a:pt x="214" y="148"/>
                    <a:pt x="214" y="148"/>
                    <a:pt x="214" y="147"/>
                  </a:cubicBezTo>
                  <a:cubicBezTo>
                    <a:pt x="215" y="147"/>
                    <a:pt x="215" y="146"/>
                    <a:pt x="215" y="146"/>
                  </a:cubicBezTo>
                  <a:cubicBezTo>
                    <a:pt x="216" y="146"/>
                    <a:pt x="216" y="146"/>
                    <a:pt x="216" y="146"/>
                  </a:cubicBezTo>
                  <a:cubicBezTo>
                    <a:pt x="216" y="146"/>
                    <a:pt x="216" y="145"/>
                    <a:pt x="216" y="145"/>
                  </a:cubicBezTo>
                  <a:cubicBezTo>
                    <a:pt x="217" y="144"/>
                    <a:pt x="217" y="145"/>
                    <a:pt x="217" y="144"/>
                  </a:cubicBezTo>
                  <a:cubicBezTo>
                    <a:pt x="216" y="144"/>
                    <a:pt x="216" y="144"/>
                    <a:pt x="216" y="144"/>
                  </a:cubicBezTo>
                  <a:cubicBezTo>
                    <a:pt x="216" y="143"/>
                    <a:pt x="217" y="143"/>
                    <a:pt x="217" y="142"/>
                  </a:cubicBezTo>
                  <a:cubicBezTo>
                    <a:pt x="217" y="142"/>
                    <a:pt x="217" y="142"/>
                    <a:pt x="218" y="141"/>
                  </a:cubicBezTo>
                  <a:cubicBezTo>
                    <a:pt x="218" y="141"/>
                    <a:pt x="218" y="141"/>
                    <a:pt x="218" y="140"/>
                  </a:cubicBezTo>
                  <a:cubicBezTo>
                    <a:pt x="218" y="139"/>
                    <a:pt x="218" y="139"/>
                    <a:pt x="218" y="139"/>
                  </a:cubicBezTo>
                  <a:cubicBezTo>
                    <a:pt x="219" y="138"/>
                    <a:pt x="219" y="138"/>
                    <a:pt x="219" y="138"/>
                  </a:cubicBezTo>
                  <a:cubicBezTo>
                    <a:pt x="219" y="138"/>
                    <a:pt x="219" y="138"/>
                    <a:pt x="219" y="138"/>
                  </a:cubicBezTo>
                  <a:cubicBezTo>
                    <a:pt x="219" y="138"/>
                    <a:pt x="220" y="138"/>
                    <a:pt x="220" y="138"/>
                  </a:cubicBezTo>
                  <a:cubicBezTo>
                    <a:pt x="220" y="137"/>
                    <a:pt x="220" y="137"/>
                    <a:pt x="221" y="137"/>
                  </a:cubicBezTo>
                  <a:cubicBezTo>
                    <a:pt x="221" y="136"/>
                    <a:pt x="220" y="136"/>
                    <a:pt x="221" y="136"/>
                  </a:cubicBezTo>
                  <a:cubicBezTo>
                    <a:pt x="221" y="135"/>
                    <a:pt x="221" y="135"/>
                    <a:pt x="222" y="135"/>
                  </a:cubicBezTo>
                  <a:cubicBezTo>
                    <a:pt x="222" y="135"/>
                    <a:pt x="222" y="134"/>
                    <a:pt x="222" y="134"/>
                  </a:cubicBezTo>
                  <a:cubicBezTo>
                    <a:pt x="223" y="134"/>
                    <a:pt x="223" y="134"/>
                    <a:pt x="223" y="134"/>
                  </a:cubicBezTo>
                  <a:cubicBezTo>
                    <a:pt x="223" y="134"/>
                    <a:pt x="224" y="134"/>
                    <a:pt x="224" y="133"/>
                  </a:cubicBezTo>
                  <a:cubicBezTo>
                    <a:pt x="224" y="133"/>
                    <a:pt x="224" y="132"/>
                    <a:pt x="224" y="132"/>
                  </a:cubicBezTo>
                  <a:cubicBezTo>
                    <a:pt x="224" y="132"/>
                    <a:pt x="224" y="133"/>
                    <a:pt x="224" y="133"/>
                  </a:cubicBezTo>
                  <a:cubicBezTo>
                    <a:pt x="224" y="134"/>
                    <a:pt x="225" y="134"/>
                    <a:pt x="225" y="134"/>
                  </a:cubicBezTo>
                  <a:cubicBezTo>
                    <a:pt x="226" y="135"/>
                    <a:pt x="226" y="135"/>
                    <a:pt x="226" y="135"/>
                  </a:cubicBezTo>
                  <a:cubicBezTo>
                    <a:pt x="227" y="135"/>
                    <a:pt x="227" y="135"/>
                    <a:pt x="227" y="136"/>
                  </a:cubicBezTo>
                  <a:cubicBezTo>
                    <a:pt x="228" y="136"/>
                    <a:pt x="228" y="136"/>
                    <a:pt x="228" y="137"/>
                  </a:cubicBezTo>
                  <a:cubicBezTo>
                    <a:pt x="228" y="137"/>
                    <a:pt x="229" y="137"/>
                    <a:pt x="229" y="137"/>
                  </a:cubicBezTo>
                  <a:cubicBezTo>
                    <a:pt x="230" y="138"/>
                    <a:pt x="230" y="138"/>
                    <a:pt x="230" y="138"/>
                  </a:cubicBezTo>
                  <a:cubicBezTo>
                    <a:pt x="230" y="138"/>
                    <a:pt x="231" y="139"/>
                    <a:pt x="230" y="138"/>
                  </a:cubicBezTo>
                  <a:cubicBezTo>
                    <a:pt x="230" y="137"/>
                    <a:pt x="229" y="136"/>
                    <a:pt x="229" y="136"/>
                  </a:cubicBezTo>
                  <a:cubicBezTo>
                    <a:pt x="229" y="136"/>
                    <a:pt x="229" y="135"/>
                    <a:pt x="230" y="135"/>
                  </a:cubicBezTo>
                  <a:cubicBezTo>
                    <a:pt x="230" y="135"/>
                    <a:pt x="231" y="135"/>
                    <a:pt x="231" y="135"/>
                  </a:cubicBezTo>
                  <a:cubicBezTo>
                    <a:pt x="231" y="135"/>
                    <a:pt x="232" y="135"/>
                    <a:pt x="232" y="135"/>
                  </a:cubicBezTo>
                  <a:cubicBezTo>
                    <a:pt x="232" y="135"/>
                    <a:pt x="233" y="135"/>
                    <a:pt x="233" y="136"/>
                  </a:cubicBezTo>
                  <a:cubicBezTo>
                    <a:pt x="233" y="136"/>
                    <a:pt x="233" y="137"/>
                    <a:pt x="233" y="137"/>
                  </a:cubicBezTo>
                  <a:cubicBezTo>
                    <a:pt x="233" y="137"/>
                    <a:pt x="234" y="137"/>
                    <a:pt x="234" y="137"/>
                  </a:cubicBezTo>
                  <a:cubicBezTo>
                    <a:pt x="233" y="138"/>
                    <a:pt x="232" y="138"/>
                    <a:pt x="233" y="138"/>
                  </a:cubicBezTo>
                  <a:cubicBezTo>
                    <a:pt x="234" y="138"/>
                    <a:pt x="234" y="138"/>
                    <a:pt x="234" y="137"/>
                  </a:cubicBezTo>
                  <a:cubicBezTo>
                    <a:pt x="235" y="136"/>
                    <a:pt x="234" y="136"/>
                    <a:pt x="234" y="136"/>
                  </a:cubicBezTo>
                  <a:cubicBezTo>
                    <a:pt x="234" y="135"/>
                    <a:pt x="234" y="135"/>
                    <a:pt x="234" y="135"/>
                  </a:cubicBezTo>
                  <a:cubicBezTo>
                    <a:pt x="234" y="134"/>
                    <a:pt x="234" y="134"/>
                    <a:pt x="233" y="134"/>
                  </a:cubicBezTo>
                  <a:cubicBezTo>
                    <a:pt x="232" y="134"/>
                    <a:pt x="232" y="134"/>
                    <a:pt x="232" y="133"/>
                  </a:cubicBezTo>
                  <a:cubicBezTo>
                    <a:pt x="231" y="133"/>
                    <a:pt x="231" y="133"/>
                    <a:pt x="231" y="133"/>
                  </a:cubicBezTo>
                  <a:cubicBezTo>
                    <a:pt x="231" y="132"/>
                    <a:pt x="231" y="132"/>
                    <a:pt x="231" y="132"/>
                  </a:cubicBezTo>
                  <a:cubicBezTo>
                    <a:pt x="231" y="131"/>
                    <a:pt x="231" y="130"/>
                    <a:pt x="231" y="131"/>
                  </a:cubicBezTo>
                  <a:cubicBezTo>
                    <a:pt x="231" y="131"/>
                    <a:pt x="230" y="133"/>
                    <a:pt x="230" y="133"/>
                  </a:cubicBezTo>
                  <a:cubicBezTo>
                    <a:pt x="229" y="132"/>
                    <a:pt x="229" y="132"/>
                    <a:pt x="229" y="132"/>
                  </a:cubicBezTo>
                  <a:cubicBezTo>
                    <a:pt x="229" y="132"/>
                    <a:pt x="229" y="132"/>
                    <a:pt x="229" y="132"/>
                  </a:cubicBezTo>
                  <a:cubicBezTo>
                    <a:pt x="228" y="133"/>
                    <a:pt x="228" y="133"/>
                    <a:pt x="228" y="133"/>
                  </a:cubicBezTo>
                  <a:cubicBezTo>
                    <a:pt x="228" y="133"/>
                    <a:pt x="228" y="133"/>
                    <a:pt x="228" y="134"/>
                  </a:cubicBezTo>
                  <a:cubicBezTo>
                    <a:pt x="227" y="134"/>
                    <a:pt x="227" y="134"/>
                    <a:pt x="227" y="134"/>
                  </a:cubicBezTo>
                  <a:cubicBezTo>
                    <a:pt x="226" y="133"/>
                    <a:pt x="226" y="133"/>
                    <a:pt x="226" y="133"/>
                  </a:cubicBezTo>
                  <a:cubicBezTo>
                    <a:pt x="226" y="133"/>
                    <a:pt x="226" y="133"/>
                    <a:pt x="226" y="133"/>
                  </a:cubicBezTo>
                  <a:cubicBezTo>
                    <a:pt x="226" y="133"/>
                    <a:pt x="225" y="133"/>
                    <a:pt x="225" y="132"/>
                  </a:cubicBezTo>
                  <a:cubicBezTo>
                    <a:pt x="225" y="132"/>
                    <a:pt x="225" y="131"/>
                    <a:pt x="225" y="131"/>
                  </a:cubicBezTo>
                  <a:cubicBezTo>
                    <a:pt x="224" y="132"/>
                    <a:pt x="224" y="132"/>
                    <a:pt x="224" y="132"/>
                  </a:cubicBezTo>
                  <a:cubicBezTo>
                    <a:pt x="224" y="132"/>
                    <a:pt x="224" y="132"/>
                    <a:pt x="224" y="132"/>
                  </a:cubicBezTo>
                  <a:cubicBezTo>
                    <a:pt x="224" y="132"/>
                    <a:pt x="223" y="132"/>
                    <a:pt x="223" y="132"/>
                  </a:cubicBezTo>
                  <a:cubicBezTo>
                    <a:pt x="223" y="133"/>
                    <a:pt x="224" y="133"/>
                    <a:pt x="223" y="133"/>
                  </a:cubicBezTo>
                  <a:cubicBezTo>
                    <a:pt x="223" y="133"/>
                    <a:pt x="223" y="133"/>
                    <a:pt x="223" y="133"/>
                  </a:cubicBezTo>
                  <a:cubicBezTo>
                    <a:pt x="223" y="133"/>
                    <a:pt x="223" y="133"/>
                    <a:pt x="223" y="133"/>
                  </a:cubicBezTo>
                  <a:cubicBezTo>
                    <a:pt x="223" y="134"/>
                    <a:pt x="223" y="134"/>
                    <a:pt x="222" y="134"/>
                  </a:cubicBezTo>
                  <a:cubicBezTo>
                    <a:pt x="222" y="134"/>
                    <a:pt x="222" y="134"/>
                    <a:pt x="222" y="134"/>
                  </a:cubicBezTo>
                  <a:cubicBezTo>
                    <a:pt x="222" y="134"/>
                    <a:pt x="222" y="134"/>
                    <a:pt x="221" y="134"/>
                  </a:cubicBezTo>
                  <a:cubicBezTo>
                    <a:pt x="221" y="134"/>
                    <a:pt x="221" y="134"/>
                    <a:pt x="221" y="133"/>
                  </a:cubicBezTo>
                  <a:cubicBezTo>
                    <a:pt x="221" y="133"/>
                    <a:pt x="221" y="133"/>
                    <a:pt x="221" y="133"/>
                  </a:cubicBezTo>
                  <a:cubicBezTo>
                    <a:pt x="221" y="132"/>
                    <a:pt x="221" y="133"/>
                    <a:pt x="221" y="132"/>
                  </a:cubicBezTo>
                  <a:cubicBezTo>
                    <a:pt x="220" y="132"/>
                    <a:pt x="220" y="132"/>
                    <a:pt x="221" y="132"/>
                  </a:cubicBezTo>
                  <a:cubicBezTo>
                    <a:pt x="221" y="131"/>
                    <a:pt x="221" y="131"/>
                    <a:pt x="221" y="131"/>
                  </a:cubicBezTo>
                  <a:cubicBezTo>
                    <a:pt x="221" y="130"/>
                    <a:pt x="221" y="130"/>
                    <a:pt x="221" y="130"/>
                  </a:cubicBezTo>
                  <a:cubicBezTo>
                    <a:pt x="221" y="129"/>
                    <a:pt x="220" y="129"/>
                    <a:pt x="220" y="128"/>
                  </a:cubicBezTo>
                  <a:cubicBezTo>
                    <a:pt x="220" y="128"/>
                    <a:pt x="220" y="127"/>
                    <a:pt x="220" y="127"/>
                  </a:cubicBezTo>
                  <a:cubicBezTo>
                    <a:pt x="220" y="127"/>
                    <a:pt x="219" y="127"/>
                    <a:pt x="219" y="126"/>
                  </a:cubicBezTo>
                  <a:cubicBezTo>
                    <a:pt x="219" y="125"/>
                    <a:pt x="219" y="126"/>
                    <a:pt x="219" y="125"/>
                  </a:cubicBezTo>
                  <a:cubicBezTo>
                    <a:pt x="220" y="124"/>
                    <a:pt x="220" y="124"/>
                    <a:pt x="220" y="123"/>
                  </a:cubicBezTo>
                  <a:cubicBezTo>
                    <a:pt x="220" y="123"/>
                    <a:pt x="220" y="123"/>
                    <a:pt x="220" y="122"/>
                  </a:cubicBezTo>
                  <a:cubicBezTo>
                    <a:pt x="221" y="121"/>
                    <a:pt x="221" y="121"/>
                    <a:pt x="221" y="121"/>
                  </a:cubicBezTo>
                  <a:cubicBezTo>
                    <a:pt x="222" y="120"/>
                    <a:pt x="222" y="120"/>
                    <a:pt x="222" y="119"/>
                  </a:cubicBezTo>
                  <a:cubicBezTo>
                    <a:pt x="223" y="119"/>
                    <a:pt x="223" y="119"/>
                    <a:pt x="223" y="118"/>
                  </a:cubicBezTo>
                  <a:cubicBezTo>
                    <a:pt x="223" y="118"/>
                    <a:pt x="223" y="117"/>
                    <a:pt x="223" y="117"/>
                  </a:cubicBezTo>
                  <a:cubicBezTo>
                    <a:pt x="223" y="116"/>
                    <a:pt x="223" y="116"/>
                    <a:pt x="223" y="116"/>
                  </a:cubicBezTo>
                  <a:cubicBezTo>
                    <a:pt x="224" y="115"/>
                    <a:pt x="224" y="115"/>
                    <a:pt x="224" y="115"/>
                  </a:cubicBezTo>
                  <a:cubicBezTo>
                    <a:pt x="225" y="114"/>
                    <a:pt x="225" y="114"/>
                    <a:pt x="225" y="114"/>
                  </a:cubicBezTo>
                  <a:cubicBezTo>
                    <a:pt x="225" y="114"/>
                    <a:pt x="225" y="114"/>
                    <a:pt x="225" y="114"/>
                  </a:cubicBezTo>
                  <a:cubicBezTo>
                    <a:pt x="225" y="115"/>
                    <a:pt x="225" y="115"/>
                    <a:pt x="226" y="115"/>
                  </a:cubicBezTo>
                  <a:cubicBezTo>
                    <a:pt x="226" y="116"/>
                    <a:pt x="226" y="116"/>
                    <a:pt x="226" y="116"/>
                  </a:cubicBezTo>
                  <a:cubicBezTo>
                    <a:pt x="227" y="116"/>
                    <a:pt x="227" y="117"/>
                    <a:pt x="228" y="117"/>
                  </a:cubicBezTo>
                  <a:cubicBezTo>
                    <a:pt x="228" y="117"/>
                    <a:pt x="228" y="116"/>
                    <a:pt x="228" y="116"/>
                  </a:cubicBezTo>
                  <a:cubicBezTo>
                    <a:pt x="229" y="116"/>
                    <a:pt x="229" y="115"/>
                    <a:pt x="229" y="115"/>
                  </a:cubicBezTo>
                  <a:cubicBezTo>
                    <a:pt x="229" y="116"/>
                    <a:pt x="231" y="117"/>
                    <a:pt x="231" y="117"/>
                  </a:cubicBezTo>
                  <a:cubicBezTo>
                    <a:pt x="231" y="116"/>
                    <a:pt x="231" y="116"/>
                    <a:pt x="231" y="116"/>
                  </a:cubicBezTo>
                  <a:cubicBezTo>
                    <a:pt x="231" y="115"/>
                    <a:pt x="231" y="115"/>
                    <a:pt x="231" y="114"/>
                  </a:cubicBezTo>
                  <a:cubicBezTo>
                    <a:pt x="231" y="114"/>
                    <a:pt x="232" y="113"/>
                    <a:pt x="232" y="113"/>
                  </a:cubicBezTo>
                  <a:cubicBezTo>
                    <a:pt x="232" y="113"/>
                    <a:pt x="232" y="112"/>
                    <a:pt x="232" y="112"/>
                  </a:cubicBezTo>
                  <a:cubicBezTo>
                    <a:pt x="232" y="112"/>
                    <a:pt x="232" y="112"/>
                    <a:pt x="231" y="111"/>
                  </a:cubicBezTo>
                  <a:cubicBezTo>
                    <a:pt x="231" y="111"/>
                    <a:pt x="231" y="111"/>
                    <a:pt x="230" y="110"/>
                  </a:cubicBezTo>
                  <a:cubicBezTo>
                    <a:pt x="230" y="110"/>
                    <a:pt x="230" y="109"/>
                    <a:pt x="230" y="109"/>
                  </a:cubicBezTo>
                  <a:cubicBezTo>
                    <a:pt x="230" y="109"/>
                    <a:pt x="230" y="108"/>
                    <a:pt x="229" y="108"/>
                  </a:cubicBezTo>
                  <a:cubicBezTo>
                    <a:pt x="229" y="108"/>
                    <a:pt x="229" y="108"/>
                    <a:pt x="229" y="108"/>
                  </a:cubicBezTo>
                  <a:cubicBezTo>
                    <a:pt x="229" y="108"/>
                    <a:pt x="229" y="108"/>
                    <a:pt x="230" y="108"/>
                  </a:cubicBezTo>
                  <a:cubicBezTo>
                    <a:pt x="230" y="108"/>
                    <a:pt x="231" y="108"/>
                    <a:pt x="231" y="108"/>
                  </a:cubicBezTo>
                  <a:cubicBezTo>
                    <a:pt x="231" y="108"/>
                    <a:pt x="231" y="109"/>
                    <a:pt x="232" y="109"/>
                  </a:cubicBezTo>
                  <a:cubicBezTo>
                    <a:pt x="232" y="109"/>
                    <a:pt x="232" y="109"/>
                    <a:pt x="232" y="109"/>
                  </a:cubicBezTo>
                  <a:cubicBezTo>
                    <a:pt x="233" y="110"/>
                    <a:pt x="233" y="110"/>
                    <a:pt x="233" y="110"/>
                  </a:cubicBezTo>
                  <a:cubicBezTo>
                    <a:pt x="233" y="110"/>
                    <a:pt x="234" y="110"/>
                    <a:pt x="234" y="110"/>
                  </a:cubicBezTo>
                  <a:cubicBezTo>
                    <a:pt x="234" y="110"/>
                    <a:pt x="234" y="111"/>
                    <a:pt x="234" y="111"/>
                  </a:cubicBezTo>
                  <a:cubicBezTo>
                    <a:pt x="234" y="111"/>
                    <a:pt x="235" y="111"/>
                    <a:pt x="234" y="112"/>
                  </a:cubicBezTo>
                  <a:cubicBezTo>
                    <a:pt x="233" y="113"/>
                    <a:pt x="234" y="113"/>
                    <a:pt x="233" y="114"/>
                  </a:cubicBezTo>
                  <a:cubicBezTo>
                    <a:pt x="233" y="115"/>
                    <a:pt x="233" y="116"/>
                    <a:pt x="233" y="117"/>
                  </a:cubicBezTo>
                  <a:cubicBezTo>
                    <a:pt x="233" y="117"/>
                    <a:pt x="232" y="118"/>
                    <a:pt x="232" y="118"/>
                  </a:cubicBezTo>
                  <a:cubicBezTo>
                    <a:pt x="232" y="119"/>
                    <a:pt x="232" y="119"/>
                    <a:pt x="232" y="120"/>
                  </a:cubicBezTo>
                  <a:cubicBezTo>
                    <a:pt x="233" y="120"/>
                    <a:pt x="233" y="120"/>
                    <a:pt x="233" y="120"/>
                  </a:cubicBezTo>
                  <a:cubicBezTo>
                    <a:pt x="233" y="121"/>
                    <a:pt x="233" y="121"/>
                    <a:pt x="233" y="121"/>
                  </a:cubicBezTo>
                  <a:cubicBezTo>
                    <a:pt x="234" y="121"/>
                    <a:pt x="234" y="122"/>
                    <a:pt x="234" y="121"/>
                  </a:cubicBezTo>
                  <a:cubicBezTo>
                    <a:pt x="234" y="120"/>
                    <a:pt x="234" y="120"/>
                    <a:pt x="234" y="119"/>
                  </a:cubicBezTo>
                  <a:cubicBezTo>
                    <a:pt x="234" y="118"/>
                    <a:pt x="234" y="118"/>
                    <a:pt x="234" y="118"/>
                  </a:cubicBezTo>
                  <a:cubicBezTo>
                    <a:pt x="234" y="118"/>
                    <a:pt x="234" y="118"/>
                    <a:pt x="234" y="117"/>
                  </a:cubicBezTo>
                  <a:cubicBezTo>
                    <a:pt x="234" y="116"/>
                    <a:pt x="234" y="117"/>
                    <a:pt x="234" y="116"/>
                  </a:cubicBezTo>
                  <a:cubicBezTo>
                    <a:pt x="234" y="114"/>
                    <a:pt x="234" y="114"/>
                    <a:pt x="234" y="114"/>
                  </a:cubicBezTo>
                  <a:cubicBezTo>
                    <a:pt x="235" y="114"/>
                    <a:pt x="235" y="114"/>
                    <a:pt x="235" y="114"/>
                  </a:cubicBezTo>
                  <a:cubicBezTo>
                    <a:pt x="235" y="113"/>
                    <a:pt x="235" y="113"/>
                    <a:pt x="235" y="112"/>
                  </a:cubicBezTo>
                  <a:cubicBezTo>
                    <a:pt x="236" y="112"/>
                    <a:pt x="235" y="112"/>
                    <a:pt x="236" y="112"/>
                  </a:cubicBezTo>
                  <a:cubicBezTo>
                    <a:pt x="236" y="111"/>
                    <a:pt x="236" y="111"/>
                    <a:pt x="236" y="111"/>
                  </a:cubicBezTo>
                  <a:cubicBezTo>
                    <a:pt x="236" y="111"/>
                    <a:pt x="236" y="110"/>
                    <a:pt x="236" y="110"/>
                  </a:cubicBezTo>
                  <a:cubicBezTo>
                    <a:pt x="236" y="110"/>
                    <a:pt x="236" y="109"/>
                    <a:pt x="236" y="109"/>
                  </a:cubicBezTo>
                  <a:cubicBezTo>
                    <a:pt x="236" y="109"/>
                    <a:pt x="236" y="109"/>
                    <a:pt x="236" y="108"/>
                  </a:cubicBezTo>
                  <a:cubicBezTo>
                    <a:pt x="236" y="108"/>
                    <a:pt x="235" y="108"/>
                    <a:pt x="235" y="108"/>
                  </a:cubicBezTo>
                  <a:cubicBezTo>
                    <a:pt x="235" y="107"/>
                    <a:pt x="236" y="107"/>
                    <a:pt x="236" y="107"/>
                  </a:cubicBezTo>
                  <a:cubicBezTo>
                    <a:pt x="235" y="106"/>
                    <a:pt x="236" y="106"/>
                    <a:pt x="235" y="106"/>
                  </a:cubicBezTo>
                  <a:cubicBezTo>
                    <a:pt x="234" y="106"/>
                    <a:pt x="234" y="106"/>
                    <a:pt x="234" y="106"/>
                  </a:cubicBezTo>
                  <a:cubicBezTo>
                    <a:pt x="233" y="106"/>
                    <a:pt x="233" y="106"/>
                    <a:pt x="232" y="106"/>
                  </a:cubicBezTo>
                  <a:cubicBezTo>
                    <a:pt x="232" y="105"/>
                    <a:pt x="232" y="105"/>
                    <a:pt x="231" y="104"/>
                  </a:cubicBezTo>
                  <a:cubicBezTo>
                    <a:pt x="230" y="104"/>
                    <a:pt x="230" y="103"/>
                    <a:pt x="230" y="103"/>
                  </a:cubicBezTo>
                  <a:cubicBezTo>
                    <a:pt x="231" y="103"/>
                    <a:pt x="231" y="103"/>
                    <a:pt x="232" y="103"/>
                  </a:cubicBezTo>
                  <a:cubicBezTo>
                    <a:pt x="233" y="103"/>
                    <a:pt x="233" y="104"/>
                    <a:pt x="233" y="103"/>
                  </a:cubicBezTo>
                  <a:cubicBezTo>
                    <a:pt x="234" y="102"/>
                    <a:pt x="234" y="102"/>
                    <a:pt x="234" y="102"/>
                  </a:cubicBezTo>
                  <a:cubicBezTo>
                    <a:pt x="235" y="102"/>
                    <a:pt x="235" y="102"/>
                    <a:pt x="235" y="102"/>
                  </a:cubicBezTo>
                  <a:cubicBezTo>
                    <a:pt x="235" y="102"/>
                    <a:pt x="235" y="102"/>
                    <a:pt x="235" y="101"/>
                  </a:cubicBezTo>
                  <a:cubicBezTo>
                    <a:pt x="235" y="101"/>
                    <a:pt x="236" y="100"/>
                    <a:pt x="235" y="100"/>
                  </a:cubicBezTo>
                  <a:cubicBezTo>
                    <a:pt x="234" y="101"/>
                    <a:pt x="234" y="101"/>
                    <a:pt x="234" y="101"/>
                  </a:cubicBezTo>
                  <a:cubicBezTo>
                    <a:pt x="233" y="99"/>
                    <a:pt x="233" y="99"/>
                    <a:pt x="233" y="99"/>
                  </a:cubicBezTo>
                  <a:cubicBezTo>
                    <a:pt x="233" y="99"/>
                    <a:pt x="233" y="99"/>
                    <a:pt x="233" y="99"/>
                  </a:cubicBezTo>
                  <a:cubicBezTo>
                    <a:pt x="232" y="99"/>
                    <a:pt x="232" y="100"/>
                    <a:pt x="231" y="99"/>
                  </a:cubicBezTo>
                  <a:cubicBezTo>
                    <a:pt x="231" y="99"/>
                    <a:pt x="231" y="99"/>
                    <a:pt x="230" y="99"/>
                  </a:cubicBezTo>
                  <a:cubicBezTo>
                    <a:pt x="230" y="99"/>
                    <a:pt x="230" y="99"/>
                    <a:pt x="229" y="98"/>
                  </a:cubicBezTo>
                  <a:cubicBezTo>
                    <a:pt x="228" y="97"/>
                    <a:pt x="228" y="97"/>
                    <a:pt x="228" y="96"/>
                  </a:cubicBezTo>
                  <a:cubicBezTo>
                    <a:pt x="228" y="95"/>
                    <a:pt x="229" y="94"/>
                    <a:pt x="229" y="94"/>
                  </a:cubicBezTo>
                  <a:cubicBezTo>
                    <a:pt x="229" y="94"/>
                    <a:pt x="230" y="94"/>
                    <a:pt x="229" y="94"/>
                  </a:cubicBezTo>
                  <a:cubicBezTo>
                    <a:pt x="229" y="93"/>
                    <a:pt x="228" y="93"/>
                    <a:pt x="228" y="92"/>
                  </a:cubicBezTo>
                  <a:cubicBezTo>
                    <a:pt x="228" y="92"/>
                    <a:pt x="228" y="92"/>
                    <a:pt x="228" y="91"/>
                  </a:cubicBezTo>
                  <a:cubicBezTo>
                    <a:pt x="228" y="90"/>
                    <a:pt x="229" y="90"/>
                    <a:pt x="229" y="89"/>
                  </a:cubicBezTo>
                  <a:cubicBezTo>
                    <a:pt x="229" y="89"/>
                    <a:pt x="229" y="89"/>
                    <a:pt x="229" y="89"/>
                  </a:cubicBezTo>
                  <a:cubicBezTo>
                    <a:pt x="230" y="89"/>
                    <a:pt x="231" y="89"/>
                    <a:pt x="231" y="89"/>
                  </a:cubicBezTo>
                  <a:cubicBezTo>
                    <a:pt x="231" y="89"/>
                    <a:pt x="231" y="89"/>
                    <a:pt x="230" y="88"/>
                  </a:cubicBezTo>
                  <a:cubicBezTo>
                    <a:pt x="230" y="88"/>
                    <a:pt x="231" y="87"/>
                    <a:pt x="230" y="87"/>
                  </a:cubicBezTo>
                  <a:cubicBezTo>
                    <a:pt x="230" y="88"/>
                    <a:pt x="229" y="88"/>
                    <a:pt x="229" y="88"/>
                  </a:cubicBezTo>
                  <a:cubicBezTo>
                    <a:pt x="229" y="88"/>
                    <a:pt x="229" y="88"/>
                    <a:pt x="229" y="88"/>
                  </a:cubicBezTo>
                  <a:cubicBezTo>
                    <a:pt x="229" y="88"/>
                    <a:pt x="228" y="88"/>
                    <a:pt x="229" y="87"/>
                  </a:cubicBezTo>
                  <a:cubicBezTo>
                    <a:pt x="229" y="86"/>
                    <a:pt x="229" y="86"/>
                    <a:pt x="229" y="86"/>
                  </a:cubicBezTo>
                  <a:cubicBezTo>
                    <a:pt x="229" y="85"/>
                    <a:pt x="229" y="83"/>
                    <a:pt x="229" y="83"/>
                  </a:cubicBezTo>
                  <a:cubicBezTo>
                    <a:pt x="230" y="83"/>
                    <a:pt x="230" y="82"/>
                    <a:pt x="230" y="82"/>
                  </a:cubicBezTo>
                  <a:cubicBezTo>
                    <a:pt x="231" y="83"/>
                    <a:pt x="231" y="83"/>
                    <a:pt x="231" y="83"/>
                  </a:cubicBezTo>
                  <a:cubicBezTo>
                    <a:pt x="232" y="82"/>
                    <a:pt x="232" y="82"/>
                    <a:pt x="232" y="82"/>
                  </a:cubicBezTo>
                  <a:cubicBezTo>
                    <a:pt x="232" y="82"/>
                    <a:pt x="231" y="82"/>
                    <a:pt x="231" y="81"/>
                  </a:cubicBezTo>
                  <a:cubicBezTo>
                    <a:pt x="232" y="81"/>
                    <a:pt x="232" y="81"/>
                    <a:pt x="232" y="80"/>
                  </a:cubicBezTo>
                  <a:cubicBezTo>
                    <a:pt x="232" y="80"/>
                    <a:pt x="232" y="80"/>
                    <a:pt x="232" y="79"/>
                  </a:cubicBezTo>
                  <a:cubicBezTo>
                    <a:pt x="232" y="79"/>
                    <a:pt x="233" y="79"/>
                    <a:pt x="234" y="79"/>
                  </a:cubicBezTo>
                  <a:cubicBezTo>
                    <a:pt x="234" y="79"/>
                    <a:pt x="235" y="79"/>
                    <a:pt x="234" y="79"/>
                  </a:cubicBezTo>
                  <a:cubicBezTo>
                    <a:pt x="234" y="80"/>
                    <a:pt x="233" y="80"/>
                    <a:pt x="233" y="80"/>
                  </a:cubicBezTo>
                  <a:cubicBezTo>
                    <a:pt x="233" y="81"/>
                    <a:pt x="234" y="81"/>
                    <a:pt x="234" y="81"/>
                  </a:cubicBezTo>
                  <a:cubicBezTo>
                    <a:pt x="234" y="81"/>
                    <a:pt x="235" y="81"/>
                    <a:pt x="234" y="82"/>
                  </a:cubicBezTo>
                  <a:cubicBezTo>
                    <a:pt x="234" y="82"/>
                    <a:pt x="233" y="82"/>
                    <a:pt x="234" y="82"/>
                  </a:cubicBezTo>
                  <a:cubicBezTo>
                    <a:pt x="234" y="82"/>
                    <a:pt x="234" y="82"/>
                    <a:pt x="234" y="82"/>
                  </a:cubicBezTo>
                  <a:cubicBezTo>
                    <a:pt x="235" y="82"/>
                    <a:pt x="236" y="82"/>
                    <a:pt x="236" y="82"/>
                  </a:cubicBezTo>
                  <a:cubicBezTo>
                    <a:pt x="235" y="81"/>
                    <a:pt x="235" y="81"/>
                    <a:pt x="236" y="81"/>
                  </a:cubicBezTo>
                  <a:cubicBezTo>
                    <a:pt x="236" y="81"/>
                    <a:pt x="236" y="81"/>
                    <a:pt x="236" y="81"/>
                  </a:cubicBezTo>
                  <a:cubicBezTo>
                    <a:pt x="236" y="81"/>
                    <a:pt x="236" y="80"/>
                    <a:pt x="236" y="80"/>
                  </a:cubicBezTo>
                  <a:cubicBezTo>
                    <a:pt x="236" y="80"/>
                    <a:pt x="235" y="80"/>
                    <a:pt x="235" y="80"/>
                  </a:cubicBezTo>
                  <a:cubicBezTo>
                    <a:pt x="235" y="79"/>
                    <a:pt x="235" y="79"/>
                    <a:pt x="236" y="79"/>
                  </a:cubicBezTo>
                  <a:cubicBezTo>
                    <a:pt x="236" y="79"/>
                    <a:pt x="236" y="79"/>
                    <a:pt x="237" y="79"/>
                  </a:cubicBezTo>
                  <a:cubicBezTo>
                    <a:pt x="237" y="80"/>
                    <a:pt x="237" y="80"/>
                    <a:pt x="237" y="80"/>
                  </a:cubicBezTo>
                  <a:cubicBezTo>
                    <a:pt x="238" y="80"/>
                    <a:pt x="238" y="81"/>
                    <a:pt x="238" y="81"/>
                  </a:cubicBezTo>
                  <a:cubicBezTo>
                    <a:pt x="238" y="81"/>
                    <a:pt x="238" y="81"/>
                    <a:pt x="238" y="82"/>
                  </a:cubicBezTo>
                  <a:cubicBezTo>
                    <a:pt x="238" y="82"/>
                    <a:pt x="239" y="81"/>
                    <a:pt x="239" y="82"/>
                  </a:cubicBezTo>
                  <a:cubicBezTo>
                    <a:pt x="238" y="83"/>
                    <a:pt x="239" y="83"/>
                    <a:pt x="238" y="84"/>
                  </a:cubicBezTo>
                  <a:cubicBezTo>
                    <a:pt x="238" y="84"/>
                    <a:pt x="238" y="85"/>
                    <a:pt x="238" y="85"/>
                  </a:cubicBezTo>
                  <a:cubicBezTo>
                    <a:pt x="238" y="85"/>
                    <a:pt x="239" y="85"/>
                    <a:pt x="239" y="84"/>
                  </a:cubicBezTo>
                  <a:cubicBezTo>
                    <a:pt x="239" y="83"/>
                    <a:pt x="239" y="82"/>
                    <a:pt x="239" y="82"/>
                  </a:cubicBezTo>
                  <a:cubicBezTo>
                    <a:pt x="239" y="82"/>
                    <a:pt x="239" y="82"/>
                    <a:pt x="240" y="82"/>
                  </a:cubicBezTo>
                  <a:cubicBezTo>
                    <a:pt x="240" y="83"/>
                    <a:pt x="241" y="83"/>
                    <a:pt x="241" y="84"/>
                  </a:cubicBezTo>
                  <a:cubicBezTo>
                    <a:pt x="241" y="84"/>
                    <a:pt x="242" y="83"/>
                    <a:pt x="242" y="84"/>
                  </a:cubicBezTo>
                  <a:cubicBezTo>
                    <a:pt x="242" y="84"/>
                    <a:pt x="241" y="85"/>
                    <a:pt x="241" y="85"/>
                  </a:cubicBezTo>
                  <a:cubicBezTo>
                    <a:pt x="241" y="86"/>
                    <a:pt x="241" y="86"/>
                    <a:pt x="241" y="86"/>
                  </a:cubicBezTo>
                  <a:cubicBezTo>
                    <a:pt x="241" y="86"/>
                    <a:pt x="242" y="86"/>
                    <a:pt x="242" y="86"/>
                  </a:cubicBezTo>
                  <a:cubicBezTo>
                    <a:pt x="242" y="87"/>
                    <a:pt x="242" y="88"/>
                    <a:pt x="242" y="88"/>
                  </a:cubicBezTo>
                  <a:cubicBezTo>
                    <a:pt x="242" y="88"/>
                    <a:pt x="243" y="88"/>
                    <a:pt x="243" y="89"/>
                  </a:cubicBezTo>
                  <a:cubicBezTo>
                    <a:pt x="242" y="89"/>
                    <a:pt x="242" y="90"/>
                    <a:pt x="242" y="90"/>
                  </a:cubicBezTo>
                  <a:cubicBezTo>
                    <a:pt x="243" y="90"/>
                    <a:pt x="243" y="90"/>
                    <a:pt x="243" y="90"/>
                  </a:cubicBezTo>
                  <a:cubicBezTo>
                    <a:pt x="243" y="90"/>
                    <a:pt x="243" y="91"/>
                    <a:pt x="243" y="91"/>
                  </a:cubicBezTo>
                  <a:cubicBezTo>
                    <a:pt x="242" y="92"/>
                    <a:pt x="242" y="92"/>
                    <a:pt x="243" y="92"/>
                  </a:cubicBezTo>
                  <a:cubicBezTo>
                    <a:pt x="244" y="92"/>
                    <a:pt x="244" y="92"/>
                    <a:pt x="244" y="92"/>
                  </a:cubicBezTo>
                  <a:cubicBezTo>
                    <a:pt x="244" y="92"/>
                    <a:pt x="245" y="93"/>
                    <a:pt x="245" y="93"/>
                  </a:cubicBezTo>
                  <a:cubicBezTo>
                    <a:pt x="245" y="93"/>
                    <a:pt x="245" y="93"/>
                    <a:pt x="246" y="93"/>
                  </a:cubicBezTo>
                  <a:cubicBezTo>
                    <a:pt x="247" y="93"/>
                    <a:pt x="247" y="93"/>
                    <a:pt x="248" y="93"/>
                  </a:cubicBezTo>
                  <a:cubicBezTo>
                    <a:pt x="248" y="93"/>
                    <a:pt x="248" y="93"/>
                    <a:pt x="248" y="93"/>
                  </a:cubicBezTo>
                  <a:cubicBezTo>
                    <a:pt x="249" y="93"/>
                    <a:pt x="249" y="93"/>
                    <a:pt x="250" y="93"/>
                  </a:cubicBezTo>
                  <a:cubicBezTo>
                    <a:pt x="250" y="92"/>
                    <a:pt x="250" y="90"/>
                    <a:pt x="250" y="90"/>
                  </a:cubicBezTo>
                  <a:cubicBezTo>
                    <a:pt x="250" y="89"/>
                    <a:pt x="250" y="89"/>
                    <a:pt x="250" y="88"/>
                  </a:cubicBezTo>
                  <a:cubicBezTo>
                    <a:pt x="249" y="88"/>
                    <a:pt x="250" y="87"/>
                    <a:pt x="250" y="87"/>
                  </a:cubicBezTo>
                  <a:cubicBezTo>
                    <a:pt x="249" y="86"/>
                    <a:pt x="250" y="86"/>
                    <a:pt x="250" y="85"/>
                  </a:cubicBezTo>
                  <a:cubicBezTo>
                    <a:pt x="250" y="84"/>
                    <a:pt x="250" y="84"/>
                    <a:pt x="251" y="84"/>
                  </a:cubicBezTo>
                  <a:cubicBezTo>
                    <a:pt x="251" y="84"/>
                    <a:pt x="251" y="84"/>
                    <a:pt x="251" y="84"/>
                  </a:cubicBezTo>
                  <a:cubicBezTo>
                    <a:pt x="251" y="83"/>
                    <a:pt x="252" y="83"/>
                    <a:pt x="251" y="83"/>
                  </a:cubicBezTo>
                  <a:cubicBezTo>
                    <a:pt x="250" y="82"/>
                    <a:pt x="249" y="82"/>
                    <a:pt x="250" y="81"/>
                  </a:cubicBezTo>
                  <a:cubicBezTo>
                    <a:pt x="250" y="80"/>
                    <a:pt x="250" y="80"/>
                    <a:pt x="250" y="80"/>
                  </a:cubicBezTo>
                  <a:cubicBezTo>
                    <a:pt x="251" y="80"/>
                    <a:pt x="252" y="80"/>
                    <a:pt x="252" y="81"/>
                  </a:cubicBezTo>
                  <a:cubicBezTo>
                    <a:pt x="252" y="81"/>
                    <a:pt x="252" y="81"/>
                    <a:pt x="252" y="81"/>
                  </a:cubicBezTo>
                  <a:cubicBezTo>
                    <a:pt x="253" y="82"/>
                    <a:pt x="253" y="82"/>
                    <a:pt x="253" y="81"/>
                  </a:cubicBezTo>
                  <a:cubicBezTo>
                    <a:pt x="253" y="81"/>
                    <a:pt x="253" y="81"/>
                    <a:pt x="253" y="80"/>
                  </a:cubicBezTo>
                  <a:cubicBezTo>
                    <a:pt x="254" y="80"/>
                    <a:pt x="255" y="80"/>
                    <a:pt x="255" y="79"/>
                  </a:cubicBezTo>
                  <a:cubicBezTo>
                    <a:pt x="255" y="79"/>
                    <a:pt x="255" y="79"/>
                    <a:pt x="255" y="79"/>
                  </a:cubicBezTo>
                  <a:cubicBezTo>
                    <a:pt x="256" y="80"/>
                    <a:pt x="256" y="80"/>
                    <a:pt x="256" y="80"/>
                  </a:cubicBezTo>
                  <a:cubicBezTo>
                    <a:pt x="256" y="80"/>
                    <a:pt x="256" y="80"/>
                    <a:pt x="256" y="79"/>
                  </a:cubicBezTo>
                  <a:cubicBezTo>
                    <a:pt x="257" y="79"/>
                    <a:pt x="257" y="79"/>
                    <a:pt x="257" y="79"/>
                  </a:cubicBezTo>
                  <a:cubicBezTo>
                    <a:pt x="258" y="79"/>
                    <a:pt x="258" y="79"/>
                    <a:pt x="258" y="79"/>
                  </a:cubicBezTo>
                  <a:cubicBezTo>
                    <a:pt x="258" y="79"/>
                    <a:pt x="259" y="80"/>
                    <a:pt x="259" y="80"/>
                  </a:cubicBezTo>
                  <a:cubicBezTo>
                    <a:pt x="259" y="80"/>
                    <a:pt x="260" y="80"/>
                    <a:pt x="260" y="80"/>
                  </a:cubicBezTo>
                  <a:cubicBezTo>
                    <a:pt x="260" y="80"/>
                    <a:pt x="261" y="80"/>
                    <a:pt x="260" y="79"/>
                  </a:cubicBezTo>
                  <a:cubicBezTo>
                    <a:pt x="259" y="78"/>
                    <a:pt x="259" y="78"/>
                    <a:pt x="259" y="78"/>
                  </a:cubicBezTo>
                  <a:cubicBezTo>
                    <a:pt x="259" y="77"/>
                    <a:pt x="259" y="77"/>
                    <a:pt x="259" y="77"/>
                  </a:cubicBezTo>
                  <a:cubicBezTo>
                    <a:pt x="259" y="76"/>
                    <a:pt x="258" y="75"/>
                    <a:pt x="258" y="75"/>
                  </a:cubicBezTo>
                  <a:cubicBezTo>
                    <a:pt x="258" y="74"/>
                    <a:pt x="257" y="74"/>
                    <a:pt x="257" y="73"/>
                  </a:cubicBezTo>
                  <a:cubicBezTo>
                    <a:pt x="257" y="72"/>
                    <a:pt x="257" y="72"/>
                    <a:pt x="257" y="72"/>
                  </a:cubicBezTo>
                  <a:cubicBezTo>
                    <a:pt x="257" y="72"/>
                    <a:pt x="258" y="71"/>
                    <a:pt x="258" y="72"/>
                  </a:cubicBezTo>
                  <a:cubicBezTo>
                    <a:pt x="259" y="72"/>
                    <a:pt x="259" y="72"/>
                    <a:pt x="259" y="72"/>
                  </a:cubicBezTo>
                  <a:cubicBezTo>
                    <a:pt x="259" y="72"/>
                    <a:pt x="259" y="73"/>
                    <a:pt x="259" y="74"/>
                  </a:cubicBezTo>
                  <a:cubicBezTo>
                    <a:pt x="259" y="74"/>
                    <a:pt x="260" y="74"/>
                    <a:pt x="260" y="75"/>
                  </a:cubicBezTo>
                  <a:cubicBezTo>
                    <a:pt x="261" y="75"/>
                    <a:pt x="261" y="75"/>
                    <a:pt x="262" y="75"/>
                  </a:cubicBezTo>
                  <a:cubicBezTo>
                    <a:pt x="262" y="75"/>
                    <a:pt x="262" y="75"/>
                    <a:pt x="263" y="75"/>
                  </a:cubicBezTo>
                  <a:cubicBezTo>
                    <a:pt x="264" y="75"/>
                    <a:pt x="263" y="75"/>
                    <a:pt x="264" y="75"/>
                  </a:cubicBezTo>
                  <a:cubicBezTo>
                    <a:pt x="265" y="75"/>
                    <a:pt x="265" y="74"/>
                    <a:pt x="266" y="74"/>
                  </a:cubicBezTo>
                  <a:cubicBezTo>
                    <a:pt x="267" y="74"/>
                    <a:pt x="268" y="75"/>
                    <a:pt x="268" y="74"/>
                  </a:cubicBezTo>
                  <a:cubicBezTo>
                    <a:pt x="269" y="74"/>
                    <a:pt x="269" y="74"/>
                    <a:pt x="270" y="74"/>
                  </a:cubicBezTo>
                  <a:cubicBezTo>
                    <a:pt x="271" y="73"/>
                    <a:pt x="271" y="73"/>
                    <a:pt x="272" y="73"/>
                  </a:cubicBezTo>
                  <a:cubicBezTo>
                    <a:pt x="273" y="72"/>
                    <a:pt x="273" y="73"/>
                    <a:pt x="273" y="72"/>
                  </a:cubicBezTo>
                  <a:cubicBezTo>
                    <a:pt x="274" y="71"/>
                    <a:pt x="274" y="71"/>
                    <a:pt x="274" y="71"/>
                  </a:cubicBezTo>
                  <a:cubicBezTo>
                    <a:pt x="274" y="71"/>
                    <a:pt x="273" y="72"/>
                    <a:pt x="273" y="70"/>
                  </a:cubicBezTo>
                  <a:cubicBezTo>
                    <a:pt x="273" y="69"/>
                    <a:pt x="273" y="69"/>
                    <a:pt x="273" y="69"/>
                  </a:cubicBezTo>
                  <a:cubicBezTo>
                    <a:pt x="273" y="68"/>
                    <a:pt x="273" y="68"/>
                    <a:pt x="274" y="67"/>
                  </a:cubicBezTo>
                  <a:cubicBezTo>
                    <a:pt x="274" y="67"/>
                    <a:pt x="275" y="66"/>
                    <a:pt x="275" y="66"/>
                  </a:cubicBezTo>
                  <a:cubicBezTo>
                    <a:pt x="276" y="66"/>
                    <a:pt x="275" y="65"/>
                    <a:pt x="275" y="65"/>
                  </a:cubicBezTo>
                  <a:cubicBezTo>
                    <a:pt x="274" y="65"/>
                    <a:pt x="274" y="65"/>
                    <a:pt x="274" y="65"/>
                  </a:cubicBezTo>
                  <a:cubicBezTo>
                    <a:pt x="274" y="65"/>
                    <a:pt x="274" y="66"/>
                    <a:pt x="274" y="65"/>
                  </a:cubicBezTo>
                  <a:cubicBezTo>
                    <a:pt x="274" y="65"/>
                    <a:pt x="274" y="65"/>
                    <a:pt x="274" y="64"/>
                  </a:cubicBezTo>
                  <a:cubicBezTo>
                    <a:pt x="273" y="64"/>
                    <a:pt x="273" y="64"/>
                    <a:pt x="273" y="63"/>
                  </a:cubicBezTo>
                  <a:cubicBezTo>
                    <a:pt x="273" y="62"/>
                    <a:pt x="273" y="62"/>
                    <a:pt x="273" y="61"/>
                  </a:cubicBezTo>
                  <a:cubicBezTo>
                    <a:pt x="273" y="60"/>
                    <a:pt x="274" y="59"/>
                    <a:pt x="274" y="58"/>
                  </a:cubicBezTo>
                  <a:cubicBezTo>
                    <a:pt x="274" y="57"/>
                    <a:pt x="273" y="58"/>
                    <a:pt x="275" y="57"/>
                  </a:cubicBezTo>
                  <a:cubicBezTo>
                    <a:pt x="276" y="55"/>
                    <a:pt x="277" y="54"/>
                    <a:pt x="277" y="54"/>
                  </a:cubicBezTo>
                  <a:cubicBezTo>
                    <a:pt x="277" y="53"/>
                    <a:pt x="277" y="54"/>
                    <a:pt x="277" y="52"/>
                  </a:cubicBezTo>
                  <a:cubicBezTo>
                    <a:pt x="278" y="51"/>
                    <a:pt x="279" y="51"/>
                    <a:pt x="279" y="50"/>
                  </a:cubicBezTo>
                  <a:cubicBezTo>
                    <a:pt x="280" y="50"/>
                    <a:pt x="280" y="50"/>
                    <a:pt x="280" y="49"/>
                  </a:cubicBezTo>
                  <a:cubicBezTo>
                    <a:pt x="280" y="49"/>
                    <a:pt x="279" y="50"/>
                    <a:pt x="280" y="48"/>
                  </a:cubicBezTo>
                  <a:cubicBezTo>
                    <a:pt x="280" y="46"/>
                    <a:pt x="281" y="46"/>
                    <a:pt x="281" y="45"/>
                  </a:cubicBezTo>
                  <a:cubicBezTo>
                    <a:pt x="281" y="44"/>
                    <a:pt x="281" y="44"/>
                    <a:pt x="281" y="44"/>
                  </a:cubicBezTo>
                  <a:cubicBezTo>
                    <a:pt x="280" y="43"/>
                    <a:pt x="280" y="43"/>
                    <a:pt x="280" y="42"/>
                  </a:cubicBezTo>
                  <a:cubicBezTo>
                    <a:pt x="279" y="42"/>
                    <a:pt x="279" y="42"/>
                    <a:pt x="279" y="41"/>
                  </a:cubicBezTo>
                  <a:cubicBezTo>
                    <a:pt x="278" y="40"/>
                    <a:pt x="278" y="39"/>
                    <a:pt x="278" y="39"/>
                  </a:cubicBezTo>
                  <a:cubicBezTo>
                    <a:pt x="278" y="38"/>
                    <a:pt x="278" y="38"/>
                    <a:pt x="278" y="38"/>
                  </a:cubicBezTo>
                  <a:cubicBezTo>
                    <a:pt x="278" y="37"/>
                    <a:pt x="278" y="37"/>
                    <a:pt x="278" y="37"/>
                  </a:cubicBezTo>
                  <a:cubicBezTo>
                    <a:pt x="278" y="36"/>
                    <a:pt x="278" y="36"/>
                    <a:pt x="277" y="36"/>
                  </a:cubicBezTo>
                  <a:cubicBezTo>
                    <a:pt x="277" y="36"/>
                    <a:pt x="277" y="36"/>
                    <a:pt x="277" y="36"/>
                  </a:cubicBezTo>
                  <a:cubicBezTo>
                    <a:pt x="276" y="35"/>
                    <a:pt x="276" y="35"/>
                    <a:pt x="276" y="35"/>
                  </a:cubicBezTo>
                  <a:cubicBezTo>
                    <a:pt x="276" y="35"/>
                    <a:pt x="275" y="35"/>
                    <a:pt x="276" y="34"/>
                  </a:cubicBezTo>
                  <a:cubicBezTo>
                    <a:pt x="277" y="34"/>
                    <a:pt x="278" y="35"/>
                    <a:pt x="277" y="34"/>
                  </a:cubicBezTo>
                  <a:cubicBezTo>
                    <a:pt x="276" y="33"/>
                    <a:pt x="276" y="33"/>
                    <a:pt x="276" y="33"/>
                  </a:cubicBezTo>
                  <a:cubicBezTo>
                    <a:pt x="276" y="32"/>
                    <a:pt x="276" y="32"/>
                    <a:pt x="276" y="32"/>
                  </a:cubicBezTo>
                  <a:cubicBezTo>
                    <a:pt x="276" y="31"/>
                    <a:pt x="276" y="32"/>
                    <a:pt x="277" y="31"/>
                  </a:cubicBezTo>
                  <a:cubicBezTo>
                    <a:pt x="277" y="30"/>
                    <a:pt x="278" y="29"/>
                    <a:pt x="277" y="29"/>
                  </a:cubicBezTo>
                  <a:cubicBezTo>
                    <a:pt x="276" y="29"/>
                    <a:pt x="276" y="30"/>
                    <a:pt x="275" y="30"/>
                  </a:cubicBezTo>
                  <a:cubicBezTo>
                    <a:pt x="275" y="31"/>
                    <a:pt x="274" y="31"/>
                    <a:pt x="274" y="31"/>
                  </a:cubicBezTo>
                  <a:cubicBezTo>
                    <a:pt x="274" y="31"/>
                    <a:pt x="274" y="31"/>
                    <a:pt x="274" y="30"/>
                  </a:cubicBezTo>
                  <a:cubicBezTo>
                    <a:pt x="275" y="30"/>
                    <a:pt x="276" y="30"/>
                    <a:pt x="275" y="29"/>
                  </a:cubicBezTo>
                  <a:cubicBezTo>
                    <a:pt x="274" y="29"/>
                    <a:pt x="274" y="29"/>
                    <a:pt x="273" y="28"/>
                  </a:cubicBezTo>
                  <a:cubicBezTo>
                    <a:pt x="273" y="28"/>
                    <a:pt x="273" y="27"/>
                    <a:pt x="273" y="27"/>
                  </a:cubicBezTo>
                  <a:cubicBezTo>
                    <a:pt x="272" y="27"/>
                    <a:pt x="273" y="27"/>
                    <a:pt x="272" y="27"/>
                  </a:cubicBezTo>
                  <a:cubicBezTo>
                    <a:pt x="272" y="26"/>
                    <a:pt x="272" y="26"/>
                    <a:pt x="272" y="26"/>
                  </a:cubicBezTo>
                  <a:cubicBezTo>
                    <a:pt x="272" y="25"/>
                    <a:pt x="272" y="24"/>
                    <a:pt x="272" y="24"/>
                  </a:cubicBezTo>
                  <a:cubicBezTo>
                    <a:pt x="271" y="24"/>
                    <a:pt x="271" y="25"/>
                    <a:pt x="271" y="25"/>
                  </a:cubicBezTo>
                  <a:cubicBezTo>
                    <a:pt x="271" y="25"/>
                    <a:pt x="271" y="26"/>
                    <a:pt x="271" y="26"/>
                  </a:cubicBezTo>
                  <a:cubicBezTo>
                    <a:pt x="271" y="26"/>
                    <a:pt x="271" y="26"/>
                    <a:pt x="270" y="26"/>
                  </a:cubicBezTo>
                  <a:cubicBezTo>
                    <a:pt x="270" y="25"/>
                    <a:pt x="270" y="25"/>
                    <a:pt x="269" y="25"/>
                  </a:cubicBezTo>
                  <a:cubicBezTo>
                    <a:pt x="269" y="25"/>
                    <a:pt x="268" y="25"/>
                    <a:pt x="269" y="25"/>
                  </a:cubicBezTo>
                  <a:cubicBezTo>
                    <a:pt x="270" y="24"/>
                    <a:pt x="270" y="24"/>
                    <a:pt x="270" y="24"/>
                  </a:cubicBezTo>
                  <a:cubicBezTo>
                    <a:pt x="270" y="24"/>
                    <a:pt x="271" y="24"/>
                    <a:pt x="271" y="23"/>
                  </a:cubicBezTo>
                  <a:cubicBezTo>
                    <a:pt x="271" y="23"/>
                    <a:pt x="270" y="23"/>
                    <a:pt x="271" y="23"/>
                  </a:cubicBezTo>
                  <a:cubicBezTo>
                    <a:pt x="272" y="22"/>
                    <a:pt x="273" y="22"/>
                    <a:pt x="273" y="23"/>
                  </a:cubicBezTo>
                  <a:cubicBezTo>
                    <a:pt x="273" y="23"/>
                    <a:pt x="273" y="23"/>
                    <a:pt x="274" y="23"/>
                  </a:cubicBezTo>
                  <a:cubicBezTo>
                    <a:pt x="274" y="23"/>
                    <a:pt x="275" y="23"/>
                    <a:pt x="275" y="23"/>
                  </a:cubicBezTo>
                  <a:cubicBezTo>
                    <a:pt x="275" y="23"/>
                    <a:pt x="276" y="24"/>
                    <a:pt x="277" y="24"/>
                  </a:cubicBezTo>
                  <a:cubicBezTo>
                    <a:pt x="277" y="25"/>
                    <a:pt x="277" y="25"/>
                    <a:pt x="277" y="25"/>
                  </a:cubicBezTo>
                  <a:cubicBezTo>
                    <a:pt x="277" y="26"/>
                    <a:pt x="277" y="26"/>
                    <a:pt x="277" y="26"/>
                  </a:cubicBezTo>
                  <a:cubicBezTo>
                    <a:pt x="278" y="27"/>
                    <a:pt x="278" y="27"/>
                    <a:pt x="278" y="27"/>
                  </a:cubicBezTo>
                  <a:cubicBezTo>
                    <a:pt x="278" y="27"/>
                    <a:pt x="278" y="27"/>
                    <a:pt x="279" y="27"/>
                  </a:cubicBezTo>
                  <a:cubicBezTo>
                    <a:pt x="279" y="27"/>
                    <a:pt x="280" y="28"/>
                    <a:pt x="280" y="27"/>
                  </a:cubicBezTo>
                  <a:cubicBezTo>
                    <a:pt x="280" y="27"/>
                    <a:pt x="280" y="27"/>
                    <a:pt x="280" y="26"/>
                  </a:cubicBezTo>
                  <a:cubicBezTo>
                    <a:pt x="280" y="25"/>
                    <a:pt x="280" y="25"/>
                    <a:pt x="281" y="24"/>
                  </a:cubicBezTo>
                  <a:cubicBezTo>
                    <a:pt x="281" y="23"/>
                    <a:pt x="281" y="24"/>
                    <a:pt x="281" y="23"/>
                  </a:cubicBezTo>
                  <a:cubicBezTo>
                    <a:pt x="282" y="22"/>
                    <a:pt x="282" y="22"/>
                    <a:pt x="282" y="22"/>
                  </a:cubicBezTo>
                  <a:cubicBezTo>
                    <a:pt x="282" y="22"/>
                    <a:pt x="281" y="22"/>
                    <a:pt x="281" y="22"/>
                  </a:cubicBezTo>
                  <a:cubicBezTo>
                    <a:pt x="281" y="21"/>
                    <a:pt x="281" y="21"/>
                    <a:pt x="282" y="21"/>
                  </a:cubicBezTo>
                  <a:cubicBezTo>
                    <a:pt x="282" y="20"/>
                    <a:pt x="282" y="20"/>
                    <a:pt x="283" y="20"/>
                  </a:cubicBezTo>
                  <a:cubicBezTo>
                    <a:pt x="283" y="20"/>
                    <a:pt x="283" y="19"/>
                    <a:pt x="283" y="19"/>
                  </a:cubicBezTo>
                  <a:cubicBezTo>
                    <a:pt x="284" y="18"/>
                    <a:pt x="284" y="18"/>
                    <a:pt x="284" y="18"/>
                  </a:cubicBezTo>
                  <a:cubicBezTo>
                    <a:pt x="285" y="18"/>
                    <a:pt x="284" y="18"/>
                    <a:pt x="285" y="18"/>
                  </a:cubicBezTo>
                  <a:cubicBezTo>
                    <a:pt x="285" y="17"/>
                    <a:pt x="286" y="18"/>
                    <a:pt x="286" y="18"/>
                  </a:cubicBezTo>
                  <a:cubicBezTo>
                    <a:pt x="286" y="18"/>
                    <a:pt x="286" y="18"/>
                    <a:pt x="287" y="18"/>
                  </a:cubicBezTo>
                  <a:cubicBezTo>
                    <a:pt x="287" y="18"/>
                    <a:pt x="287" y="19"/>
                    <a:pt x="287" y="18"/>
                  </a:cubicBezTo>
                  <a:cubicBezTo>
                    <a:pt x="287" y="17"/>
                    <a:pt x="287" y="17"/>
                    <a:pt x="287" y="16"/>
                  </a:cubicBezTo>
                  <a:cubicBezTo>
                    <a:pt x="287" y="16"/>
                    <a:pt x="287" y="15"/>
                    <a:pt x="288" y="15"/>
                  </a:cubicBezTo>
                  <a:cubicBezTo>
                    <a:pt x="289" y="16"/>
                    <a:pt x="289" y="16"/>
                    <a:pt x="289" y="16"/>
                  </a:cubicBezTo>
                  <a:cubicBezTo>
                    <a:pt x="289" y="16"/>
                    <a:pt x="290" y="16"/>
                    <a:pt x="290" y="16"/>
                  </a:cubicBezTo>
                  <a:cubicBezTo>
                    <a:pt x="290" y="15"/>
                    <a:pt x="290" y="15"/>
                    <a:pt x="290" y="14"/>
                  </a:cubicBezTo>
                  <a:cubicBezTo>
                    <a:pt x="290" y="13"/>
                    <a:pt x="289" y="13"/>
                    <a:pt x="290" y="13"/>
                  </a:cubicBezTo>
                  <a:cubicBezTo>
                    <a:pt x="291" y="12"/>
                    <a:pt x="291" y="12"/>
                    <a:pt x="291" y="12"/>
                  </a:cubicBezTo>
                  <a:cubicBezTo>
                    <a:pt x="291" y="11"/>
                    <a:pt x="291" y="11"/>
                    <a:pt x="291" y="10"/>
                  </a:cubicBezTo>
                  <a:cubicBezTo>
                    <a:pt x="292" y="10"/>
                    <a:pt x="292" y="11"/>
                    <a:pt x="292" y="11"/>
                  </a:cubicBezTo>
                  <a:cubicBezTo>
                    <a:pt x="292" y="11"/>
                    <a:pt x="293" y="11"/>
                    <a:pt x="293" y="10"/>
                  </a:cubicBezTo>
                  <a:cubicBezTo>
                    <a:pt x="292" y="10"/>
                    <a:pt x="292" y="10"/>
                    <a:pt x="292" y="9"/>
                  </a:cubicBezTo>
                  <a:cubicBezTo>
                    <a:pt x="292" y="9"/>
                    <a:pt x="292" y="9"/>
                    <a:pt x="292" y="9"/>
                  </a:cubicBezTo>
                  <a:cubicBezTo>
                    <a:pt x="291" y="10"/>
                    <a:pt x="291" y="10"/>
                    <a:pt x="291" y="10"/>
                  </a:cubicBezTo>
                  <a:cubicBezTo>
                    <a:pt x="290" y="9"/>
                    <a:pt x="290" y="9"/>
                    <a:pt x="290" y="9"/>
                  </a:cubicBezTo>
                  <a:cubicBezTo>
                    <a:pt x="290" y="8"/>
                    <a:pt x="290" y="8"/>
                    <a:pt x="290" y="8"/>
                  </a:cubicBezTo>
                  <a:cubicBezTo>
                    <a:pt x="290" y="8"/>
                    <a:pt x="290" y="8"/>
                    <a:pt x="289" y="8"/>
                  </a:cubicBezTo>
                  <a:cubicBezTo>
                    <a:pt x="288" y="8"/>
                    <a:pt x="288" y="8"/>
                    <a:pt x="288" y="8"/>
                  </a:cubicBezTo>
                  <a:cubicBezTo>
                    <a:pt x="288" y="8"/>
                    <a:pt x="287" y="7"/>
                    <a:pt x="288" y="7"/>
                  </a:cubicBezTo>
                  <a:cubicBezTo>
                    <a:pt x="289" y="7"/>
                    <a:pt x="289" y="7"/>
                    <a:pt x="289" y="7"/>
                  </a:cubicBezTo>
                  <a:cubicBezTo>
                    <a:pt x="289" y="7"/>
                    <a:pt x="289" y="6"/>
                    <a:pt x="290" y="6"/>
                  </a:cubicBezTo>
                  <a:cubicBezTo>
                    <a:pt x="290" y="6"/>
                    <a:pt x="291" y="6"/>
                    <a:pt x="291" y="6"/>
                  </a:cubicBezTo>
                  <a:cubicBezTo>
                    <a:pt x="291" y="7"/>
                    <a:pt x="291" y="7"/>
                    <a:pt x="291" y="7"/>
                  </a:cubicBezTo>
                  <a:cubicBezTo>
                    <a:pt x="292" y="7"/>
                    <a:pt x="292" y="7"/>
                    <a:pt x="292" y="8"/>
                  </a:cubicBezTo>
                  <a:cubicBezTo>
                    <a:pt x="292" y="8"/>
                    <a:pt x="292" y="8"/>
                    <a:pt x="292" y="8"/>
                  </a:cubicBezTo>
                  <a:cubicBezTo>
                    <a:pt x="293" y="8"/>
                    <a:pt x="293" y="8"/>
                    <a:pt x="293" y="8"/>
                  </a:cubicBezTo>
                  <a:cubicBezTo>
                    <a:pt x="293" y="8"/>
                    <a:pt x="294" y="8"/>
                    <a:pt x="294" y="8"/>
                  </a:cubicBezTo>
                  <a:cubicBezTo>
                    <a:pt x="294" y="8"/>
                    <a:pt x="294" y="7"/>
                    <a:pt x="293" y="7"/>
                  </a:cubicBezTo>
                  <a:cubicBezTo>
                    <a:pt x="293" y="7"/>
                    <a:pt x="293" y="7"/>
                    <a:pt x="292" y="6"/>
                  </a:cubicBezTo>
                  <a:cubicBezTo>
                    <a:pt x="292" y="6"/>
                    <a:pt x="292" y="6"/>
                    <a:pt x="292" y="6"/>
                  </a:cubicBezTo>
                  <a:cubicBezTo>
                    <a:pt x="292" y="5"/>
                    <a:pt x="292" y="5"/>
                    <a:pt x="292" y="5"/>
                  </a:cubicBezTo>
                  <a:cubicBezTo>
                    <a:pt x="292" y="5"/>
                    <a:pt x="291" y="5"/>
                    <a:pt x="291" y="5"/>
                  </a:cubicBezTo>
                  <a:cubicBezTo>
                    <a:pt x="292" y="4"/>
                    <a:pt x="292" y="4"/>
                    <a:pt x="292" y="4"/>
                  </a:cubicBezTo>
                  <a:cubicBezTo>
                    <a:pt x="292" y="4"/>
                    <a:pt x="292" y="4"/>
                    <a:pt x="293" y="4"/>
                  </a:cubicBezTo>
                  <a:cubicBezTo>
                    <a:pt x="293" y="4"/>
                    <a:pt x="293" y="4"/>
                    <a:pt x="293" y="4"/>
                  </a:cubicBezTo>
                  <a:cubicBezTo>
                    <a:pt x="293" y="4"/>
                    <a:pt x="293" y="4"/>
                    <a:pt x="293" y="4"/>
                  </a:cubicBezTo>
                  <a:cubicBezTo>
                    <a:pt x="293" y="4"/>
                    <a:pt x="292" y="4"/>
                    <a:pt x="292" y="3"/>
                  </a:cubicBezTo>
                  <a:cubicBezTo>
                    <a:pt x="293" y="3"/>
                    <a:pt x="293" y="2"/>
                    <a:pt x="293" y="2"/>
                  </a:cubicBezTo>
                  <a:cubicBezTo>
                    <a:pt x="294" y="2"/>
                    <a:pt x="294" y="3"/>
                    <a:pt x="294" y="3"/>
                  </a:cubicBezTo>
                  <a:cubicBezTo>
                    <a:pt x="294" y="3"/>
                    <a:pt x="294" y="4"/>
                    <a:pt x="294" y="3"/>
                  </a:cubicBezTo>
                  <a:cubicBezTo>
                    <a:pt x="295" y="3"/>
                    <a:pt x="295" y="3"/>
                    <a:pt x="295" y="3"/>
                  </a:cubicBezTo>
                  <a:cubicBezTo>
                    <a:pt x="295" y="2"/>
                    <a:pt x="294" y="2"/>
                    <a:pt x="294" y="2"/>
                  </a:cubicBezTo>
                  <a:cubicBezTo>
                    <a:pt x="294" y="2"/>
                    <a:pt x="294" y="1"/>
                    <a:pt x="294" y="1"/>
                  </a:cubicBezTo>
                  <a:cubicBezTo>
                    <a:pt x="295" y="1"/>
                    <a:pt x="295" y="1"/>
                    <a:pt x="295" y="1"/>
                  </a:cubicBezTo>
                  <a:cubicBezTo>
                    <a:pt x="295" y="1"/>
                    <a:pt x="296" y="1"/>
                    <a:pt x="296" y="1"/>
                  </a:cubicBezTo>
                  <a:cubicBezTo>
                    <a:pt x="296" y="1"/>
                    <a:pt x="296" y="0"/>
                    <a:pt x="296" y="1"/>
                  </a:cubicBezTo>
                  <a:cubicBezTo>
                    <a:pt x="296" y="1"/>
                    <a:pt x="296" y="1"/>
                    <a:pt x="297" y="1"/>
                  </a:cubicBezTo>
                  <a:cubicBezTo>
                    <a:pt x="297" y="1"/>
                    <a:pt x="297" y="1"/>
                    <a:pt x="298" y="1"/>
                  </a:cubicBezTo>
                  <a:cubicBezTo>
                    <a:pt x="298" y="2"/>
                    <a:pt x="298" y="2"/>
                    <a:pt x="298" y="2"/>
                  </a:cubicBezTo>
                  <a:cubicBezTo>
                    <a:pt x="298" y="4"/>
                    <a:pt x="298" y="4"/>
                    <a:pt x="298" y="4"/>
                  </a:cubicBezTo>
                  <a:cubicBezTo>
                    <a:pt x="298" y="4"/>
                    <a:pt x="298" y="4"/>
                    <a:pt x="298" y="4"/>
                  </a:cubicBezTo>
                  <a:cubicBezTo>
                    <a:pt x="299" y="5"/>
                    <a:pt x="299" y="5"/>
                    <a:pt x="299" y="5"/>
                  </a:cubicBezTo>
                  <a:cubicBezTo>
                    <a:pt x="299" y="5"/>
                    <a:pt x="299" y="5"/>
                    <a:pt x="299" y="6"/>
                  </a:cubicBezTo>
                  <a:cubicBezTo>
                    <a:pt x="299" y="6"/>
                    <a:pt x="299" y="6"/>
                    <a:pt x="299" y="6"/>
                  </a:cubicBezTo>
                  <a:cubicBezTo>
                    <a:pt x="300" y="6"/>
                    <a:pt x="300" y="6"/>
                    <a:pt x="300" y="6"/>
                  </a:cubicBezTo>
                  <a:cubicBezTo>
                    <a:pt x="300" y="7"/>
                    <a:pt x="300" y="7"/>
                    <a:pt x="300" y="7"/>
                  </a:cubicBezTo>
                  <a:cubicBezTo>
                    <a:pt x="300" y="8"/>
                    <a:pt x="301" y="8"/>
                    <a:pt x="301" y="8"/>
                  </a:cubicBezTo>
                  <a:cubicBezTo>
                    <a:pt x="301" y="8"/>
                    <a:pt x="300" y="9"/>
                    <a:pt x="300" y="10"/>
                  </a:cubicBezTo>
                  <a:cubicBezTo>
                    <a:pt x="300" y="10"/>
                    <a:pt x="300" y="10"/>
                    <a:pt x="300" y="10"/>
                  </a:cubicBezTo>
                  <a:cubicBezTo>
                    <a:pt x="300" y="11"/>
                    <a:pt x="300" y="11"/>
                    <a:pt x="300" y="11"/>
                  </a:cubicBezTo>
                  <a:cubicBezTo>
                    <a:pt x="300" y="11"/>
                    <a:pt x="301" y="12"/>
                    <a:pt x="301" y="12"/>
                  </a:cubicBezTo>
                  <a:cubicBezTo>
                    <a:pt x="301" y="13"/>
                    <a:pt x="301" y="13"/>
                    <a:pt x="301" y="13"/>
                  </a:cubicBezTo>
                  <a:cubicBezTo>
                    <a:pt x="300" y="13"/>
                    <a:pt x="301" y="13"/>
                    <a:pt x="300" y="12"/>
                  </a:cubicBezTo>
                  <a:cubicBezTo>
                    <a:pt x="300" y="12"/>
                    <a:pt x="300" y="12"/>
                    <a:pt x="299" y="12"/>
                  </a:cubicBezTo>
                  <a:cubicBezTo>
                    <a:pt x="299" y="12"/>
                    <a:pt x="299" y="11"/>
                    <a:pt x="299" y="11"/>
                  </a:cubicBezTo>
                  <a:cubicBezTo>
                    <a:pt x="299" y="11"/>
                    <a:pt x="298" y="11"/>
                    <a:pt x="298" y="11"/>
                  </a:cubicBezTo>
                  <a:cubicBezTo>
                    <a:pt x="298" y="12"/>
                    <a:pt x="298" y="12"/>
                    <a:pt x="298" y="13"/>
                  </a:cubicBezTo>
                  <a:cubicBezTo>
                    <a:pt x="298" y="13"/>
                    <a:pt x="299" y="13"/>
                    <a:pt x="298" y="13"/>
                  </a:cubicBezTo>
                  <a:cubicBezTo>
                    <a:pt x="297" y="13"/>
                    <a:pt x="297" y="14"/>
                    <a:pt x="297" y="13"/>
                  </a:cubicBezTo>
                  <a:cubicBezTo>
                    <a:pt x="297" y="13"/>
                    <a:pt x="297" y="13"/>
                    <a:pt x="297" y="13"/>
                  </a:cubicBezTo>
                  <a:cubicBezTo>
                    <a:pt x="296" y="12"/>
                    <a:pt x="296" y="12"/>
                    <a:pt x="296" y="12"/>
                  </a:cubicBezTo>
                  <a:cubicBezTo>
                    <a:pt x="296" y="12"/>
                    <a:pt x="297" y="12"/>
                    <a:pt x="296" y="12"/>
                  </a:cubicBezTo>
                  <a:cubicBezTo>
                    <a:pt x="296" y="12"/>
                    <a:pt x="296" y="12"/>
                    <a:pt x="296" y="11"/>
                  </a:cubicBezTo>
                  <a:cubicBezTo>
                    <a:pt x="296" y="11"/>
                    <a:pt x="296" y="11"/>
                    <a:pt x="296" y="10"/>
                  </a:cubicBezTo>
                  <a:cubicBezTo>
                    <a:pt x="295" y="10"/>
                    <a:pt x="295" y="10"/>
                    <a:pt x="295" y="10"/>
                  </a:cubicBezTo>
                  <a:cubicBezTo>
                    <a:pt x="295" y="11"/>
                    <a:pt x="295" y="11"/>
                    <a:pt x="294" y="11"/>
                  </a:cubicBezTo>
                  <a:cubicBezTo>
                    <a:pt x="294" y="12"/>
                    <a:pt x="294" y="12"/>
                    <a:pt x="294" y="12"/>
                  </a:cubicBezTo>
                  <a:cubicBezTo>
                    <a:pt x="294" y="13"/>
                    <a:pt x="294" y="13"/>
                    <a:pt x="295" y="13"/>
                  </a:cubicBezTo>
                  <a:cubicBezTo>
                    <a:pt x="295" y="13"/>
                    <a:pt x="296" y="12"/>
                    <a:pt x="295" y="13"/>
                  </a:cubicBezTo>
                  <a:cubicBezTo>
                    <a:pt x="295" y="13"/>
                    <a:pt x="295" y="13"/>
                    <a:pt x="295" y="13"/>
                  </a:cubicBezTo>
                  <a:cubicBezTo>
                    <a:pt x="295" y="13"/>
                    <a:pt x="295" y="14"/>
                    <a:pt x="295" y="14"/>
                  </a:cubicBezTo>
                  <a:cubicBezTo>
                    <a:pt x="294" y="14"/>
                    <a:pt x="295" y="14"/>
                    <a:pt x="295" y="15"/>
                  </a:cubicBezTo>
                  <a:cubicBezTo>
                    <a:pt x="296" y="15"/>
                    <a:pt x="295" y="14"/>
                    <a:pt x="296" y="15"/>
                  </a:cubicBezTo>
                  <a:cubicBezTo>
                    <a:pt x="296" y="15"/>
                    <a:pt x="296" y="15"/>
                    <a:pt x="296" y="15"/>
                  </a:cubicBezTo>
                  <a:cubicBezTo>
                    <a:pt x="296" y="15"/>
                    <a:pt x="297" y="15"/>
                    <a:pt x="296" y="16"/>
                  </a:cubicBezTo>
                  <a:cubicBezTo>
                    <a:pt x="296" y="16"/>
                    <a:pt x="297" y="16"/>
                    <a:pt x="296" y="16"/>
                  </a:cubicBezTo>
                  <a:cubicBezTo>
                    <a:pt x="296" y="16"/>
                    <a:pt x="297" y="16"/>
                    <a:pt x="296" y="17"/>
                  </a:cubicBezTo>
                  <a:cubicBezTo>
                    <a:pt x="295" y="17"/>
                    <a:pt x="295" y="17"/>
                    <a:pt x="295" y="17"/>
                  </a:cubicBezTo>
                  <a:cubicBezTo>
                    <a:pt x="294" y="16"/>
                    <a:pt x="294" y="16"/>
                    <a:pt x="294" y="16"/>
                  </a:cubicBezTo>
                  <a:cubicBezTo>
                    <a:pt x="294" y="16"/>
                    <a:pt x="293" y="16"/>
                    <a:pt x="293" y="16"/>
                  </a:cubicBezTo>
                  <a:cubicBezTo>
                    <a:pt x="293" y="16"/>
                    <a:pt x="293" y="16"/>
                    <a:pt x="293" y="16"/>
                  </a:cubicBezTo>
                  <a:cubicBezTo>
                    <a:pt x="293" y="16"/>
                    <a:pt x="294" y="16"/>
                    <a:pt x="294" y="17"/>
                  </a:cubicBezTo>
                  <a:cubicBezTo>
                    <a:pt x="293" y="17"/>
                    <a:pt x="293" y="17"/>
                    <a:pt x="293" y="17"/>
                  </a:cubicBezTo>
                  <a:cubicBezTo>
                    <a:pt x="293" y="18"/>
                    <a:pt x="292" y="18"/>
                    <a:pt x="293" y="18"/>
                  </a:cubicBezTo>
                  <a:cubicBezTo>
                    <a:pt x="293" y="18"/>
                    <a:pt x="293" y="19"/>
                    <a:pt x="293" y="19"/>
                  </a:cubicBezTo>
                  <a:cubicBezTo>
                    <a:pt x="294" y="18"/>
                    <a:pt x="293" y="18"/>
                    <a:pt x="294" y="18"/>
                  </a:cubicBezTo>
                  <a:cubicBezTo>
                    <a:pt x="294" y="18"/>
                    <a:pt x="294" y="18"/>
                    <a:pt x="295" y="18"/>
                  </a:cubicBezTo>
                  <a:cubicBezTo>
                    <a:pt x="296" y="18"/>
                    <a:pt x="295" y="18"/>
                    <a:pt x="296" y="18"/>
                  </a:cubicBezTo>
                  <a:cubicBezTo>
                    <a:pt x="297" y="18"/>
                    <a:pt x="297" y="18"/>
                    <a:pt x="297" y="18"/>
                  </a:cubicBezTo>
                  <a:cubicBezTo>
                    <a:pt x="297" y="18"/>
                    <a:pt x="297" y="17"/>
                    <a:pt x="297" y="18"/>
                  </a:cubicBezTo>
                  <a:cubicBezTo>
                    <a:pt x="298" y="18"/>
                    <a:pt x="297" y="19"/>
                    <a:pt x="298" y="19"/>
                  </a:cubicBezTo>
                  <a:cubicBezTo>
                    <a:pt x="299" y="18"/>
                    <a:pt x="300" y="19"/>
                    <a:pt x="300" y="18"/>
                  </a:cubicBezTo>
                  <a:cubicBezTo>
                    <a:pt x="300" y="18"/>
                    <a:pt x="300" y="19"/>
                    <a:pt x="300" y="18"/>
                  </a:cubicBezTo>
                  <a:cubicBezTo>
                    <a:pt x="300" y="17"/>
                    <a:pt x="300" y="17"/>
                    <a:pt x="299" y="16"/>
                  </a:cubicBezTo>
                  <a:cubicBezTo>
                    <a:pt x="299" y="16"/>
                    <a:pt x="299" y="16"/>
                    <a:pt x="299" y="15"/>
                  </a:cubicBezTo>
                  <a:cubicBezTo>
                    <a:pt x="299" y="15"/>
                    <a:pt x="298" y="14"/>
                    <a:pt x="299" y="14"/>
                  </a:cubicBezTo>
                  <a:cubicBezTo>
                    <a:pt x="299" y="14"/>
                    <a:pt x="299" y="14"/>
                    <a:pt x="299" y="14"/>
                  </a:cubicBezTo>
                  <a:cubicBezTo>
                    <a:pt x="300" y="14"/>
                    <a:pt x="300" y="14"/>
                    <a:pt x="300" y="14"/>
                  </a:cubicBezTo>
                  <a:cubicBezTo>
                    <a:pt x="300" y="14"/>
                    <a:pt x="300" y="14"/>
                    <a:pt x="301" y="14"/>
                  </a:cubicBezTo>
                  <a:cubicBezTo>
                    <a:pt x="301" y="14"/>
                    <a:pt x="301" y="14"/>
                    <a:pt x="301" y="14"/>
                  </a:cubicBezTo>
                  <a:cubicBezTo>
                    <a:pt x="302" y="15"/>
                    <a:pt x="302" y="15"/>
                    <a:pt x="302" y="16"/>
                  </a:cubicBezTo>
                  <a:cubicBezTo>
                    <a:pt x="302" y="16"/>
                    <a:pt x="302" y="16"/>
                    <a:pt x="303" y="17"/>
                  </a:cubicBezTo>
                  <a:cubicBezTo>
                    <a:pt x="303" y="18"/>
                    <a:pt x="303" y="18"/>
                    <a:pt x="303" y="18"/>
                  </a:cubicBezTo>
                  <a:cubicBezTo>
                    <a:pt x="303" y="18"/>
                    <a:pt x="303" y="18"/>
                    <a:pt x="303" y="19"/>
                  </a:cubicBezTo>
                  <a:cubicBezTo>
                    <a:pt x="303" y="19"/>
                    <a:pt x="303" y="19"/>
                    <a:pt x="303" y="20"/>
                  </a:cubicBezTo>
                  <a:cubicBezTo>
                    <a:pt x="304" y="20"/>
                    <a:pt x="304" y="19"/>
                    <a:pt x="304" y="20"/>
                  </a:cubicBezTo>
                  <a:cubicBezTo>
                    <a:pt x="304" y="21"/>
                    <a:pt x="304" y="21"/>
                    <a:pt x="304" y="21"/>
                  </a:cubicBezTo>
                  <a:cubicBezTo>
                    <a:pt x="304" y="21"/>
                    <a:pt x="305" y="22"/>
                    <a:pt x="305" y="22"/>
                  </a:cubicBezTo>
                  <a:cubicBezTo>
                    <a:pt x="306" y="21"/>
                    <a:pt x="306" y="22"/>
                    <a:pt x="306" y="21"/>
                  </a:cubicBezTo>
                  <a:cubicBezTo>
                    <a:pt x="307" y="21"/>
                    <a:pt x="307" y="20"/>
                    <a:pt x="307" y="21"/>
                  </a:cubicBezTo>
                  <a:cubicBezTo>
                    <a:pt x="307" y="21"/>
                    <a:pt x="307" y="21"/>
                    <a:pt x="307" y="21"/>
                  </a:cubicBezTo>
                  <a:cubicBezTo>
                    <a:pt x="308" y="21"/>
                    <a:pt x="308" y="20"/>
                    <a:pt x="308" y="21"/>
                  </a:cubicBezTo>
                  <a:cubicBezTo>
                    <a:pt x="308" y="21"/>
                    <a:pt x="308" y="21"/>
                    <a:pt x="309" y="21"/>
                  </a:cubicBezTo>
                  <a:cubicBezTo>
                    <a:pt x="309" y="22"/>
                    <a:pt x="309" y="21"/>
                    <a:pt x="310" y="22"/>
                  </a:cubicBezTo>
                  <a:cubicBezTo>
                    <a:pt x="310" y="23"/>
                    <a:pt x="310" y="23"/>
                    <a:pt x="310" y="23"/>
                  </a:cubicBezTo>
                  <a:cubicBezTo>
                    <a:pt x="310" y="23"/>
                    <a:pt x="310" y="23"/>
                    <a:pt x="310" y="24"/>
                  </a:cubicBezTo>
                  <a:cubicBezTo>
                    <a:pt x="311" y="24"/>
                    <a:pt x="311" y="24"/>
                    <a:pt x="310" y="24"/>
                  </a:cubicBezTo>
                  <a:cubicBezTo>
                    <a:pt x="310" y="24"/>
                    <a:pt x="310" y="24"/>
                    <a:pt x="310" y="24"/>
                  </a:cubicBezTo>
                  <a:cubicBezTo>
                    <a:pt x="310" y="25"/>
                    <a:pt x="311" y="25"/>
                    <a:pt x="311" y="25"/>
                  </a:cubicBezTo>
                  <a:cubicBezTo>
                    <a:pt x="311" y="26"/>
                    <a:pt x="311" y="26"/>
                    <a:pt x="311" y="26"/>
                  </a:cubicBezTo>
                  <a:cubicBezTo>
                    <a:pt x="311" y="26"/>
                    <a:pt x="311" y="26"/>
                    <a:pt x="311" y="27"/>
                  </a:cubicBezTo>
                  <a:cubicBezTo>
                    <a:pt x="311" y="27"/>
                    <a:pt x="311" y="27"/>
                    <a:pt x="312" y="28"/>
                  </a:cubicBezTo>
                  <a:cubicBezTo>
                    <a:pt x="312" y="28"/>
                    <a:pt x="311" y="28"/>
                    <a:pt x="312" y="28"/>
                  </a:cubicBezTo>
                  <a:cubicBezTo>
                    <a:pt x="312" y="29"/>
                    <a:pt x="312" y="30"/>
                    <a:pt x="312" y="30"/>
                  </a:cubicBezTo>
                  <a:cubicBezTo>
                    <a:pt x="312" y="30"/>
                    <a:pt x="312" y="30"/>
                    <a:pt x="312" y="30"/>
                  </a:cubicBezTo>
                  <a:cubicBezTo>
                    <a:pt x="311" y="30"/>
                    <a:pt x="311" y="30"/>
                    <a:pt x="310" y="30"/>
                  </a:cubicBezTo>
                  <a:cubicBezTo>
                    <a:pt x="310" y="30"/>
                    <a:pt x="310" y="31"/>
                    <a:pt x="310" y="31"/>
                  </a:cubicBezTo>
                  <a:cubicBezTo>
                    <a:pt x="310" y="31"/>
                    <a:pt x="310" y="32"/>
                    <a:pt x="310" y="32"/>
                  </a:cubicBezTo>
                  <a:cubicBezTo>
                    <a:pt x="310" y="32"/>
                    <a:pt x="311" y="32"/>
                    <a:pt x="311" y="33"/>
                  </a:cubicBezTo>
                  <a:cubicBezTo>
                    <a:pt x="310" y="33"/>
                    <a:pt x="310" y="34"/>
                    <a:pt x="310" y="34"/>
                  </a:cubicBezTo>
                  <a:cubicBezTo>
                    <a:pt x="310" y="34"/>
                    <a:pt x="310" y="34"/>
                    <a:pt x="310" y="35"/>
                  </a:cubicBezTo>
                  <a:cubicBezTo>
                    <a:pt x="310" y="35"/>
                    <a:pt x="309" y="35"/>
                    <a:pt x="310" y="35"/>
                  </a:cubicBezTo>
                  <a:cubicBezTo>
                    <a:pt x="310" y="36"/>
                    <a:pt x="310" y="36"/>
                    <a:pt x="311" y="36"/>
                  </a:cubicBezTo>
                  <a:cubicBezTo>
                    <a:pt x="311" y="36"/>
                    <a:pt x="311" y="36"/>
                    <a:pt x="311" y="36"/>
                  </a:cubicBezTo>
                  <a:cubicBezTo>
                    <a:pt x="312" y="36"/>
                    <a:pt x="312" y="36"/>
                    <a:pt x="312" y="36"/>
                  </a:cubicBezTo>
                  <a:cubicBezTo>
                    <a:pt x="312" y="36"/>
                    <a:pt x="313" y="36"/>
                    <a:pt x="313" y="37"/>
                  </a:cubicBezTo>
                  <a:cubicBezTo>
                    <a:pt x="313" y="37"/>
                    <a:pt x="313" y="37"/>
                    <a:pt x="314" y="37"/>
                  </a:cubicBezTo>
                  <a:cubicBezTo>
                    <a:pt x="314" y="38"/>
                    <a:pt x="314" y="37"/>
                    <a:pt x="314" y="38"/>
                  </a:cubicBezTo>
                  <a:cubicBezTo>
                    <a:pt x="315" y="39"/>
                    <a:pt x="314" y="38"/>
                    <a:pt x="315" y="39"/>
                  </a:cubicBezTo>
                  <a:cubicBezTo>
                    <a:pt x="315" y="40"/>
                    <a:pt x="315" y="40"/>
                    <a:pt x="315" y="41"/>
                  </a:cubicBezTo>
                  <a:cubicBezTo>
                    <a:pt x="315" y="41"/>
                    <a:pt x="315" y="42"/>
                    <a:pt x="316" y="42"/>
                  </a:cubicBezTo>
                  <a:cubicBezTo>
                    <a:pt x="316" y="42"/>
                    <a:pt x="316" y="42"/>
                    <a:pt x="316" y="42"/>
                  </a:cubicBezTo>
                  <a:cubicBezTo>
                    <a:pt x="316" y="42"/>
                    <a:pt x="317" y="42"/>
                    <a:pt x="317" y="41"/>
                  </a:cubicBezTo>
                  <a:cubicBezTo>
                    <a:pt x="317" y="41"/>
                    <a:pt x="317" y="40"/>
                    <a:pt x="317" y="40"/>
                  </a:cubicBezTo>
                  <a:cubicBezTo>
                    <a:pt x="317" y="40"/>
                    <a:pt x="317" y="40"/>
                    <a:pt x="317" y="40"/>
                  </a:cubicBezTo>
                  <a:cubicBezTo>
                    <a:pt x="318" y="40"/>
                    <a:pt x="318" y="39"/>
                    <a:pt x="318" y="40"/>
                  </a:cubicBezTo>
                  <a:cubicBezTo>
                    <a:pt x="318" y="41"/>
                    <a:pt x="318" y="41"/>
                    <a:pt x="318" y="41"/>
                  </a:cubicBezTo>
                  <a:cubicBezTo>
                    <a:pt x="318" y="42"/>
                    <a:pt x="319" y="42"/>
                    <a:pt x="320" y="42"/>
                  </a:cubicBezTo>
                  <a:cubicBezTo>
                    <a:pt x="321" y="43"/>
                    <a:pt x="321" y="43"/>
                    <a:pt x="321" y="43"/>
                  </a:cubicBezTo>
                  <a:cubicBezTo>
                    <a:pt x="322" y="44"/>
                    <a:pt x="322" y="44"/>
                    <a:pt x="322" y="44"/>
                  </a:cubicBezTo>
                  <a:cubicBezTo>
                    <a:pt x="322" y="44"/>
                    <a:pt x="322" y="44"/>
                    <a:pt x="322" y="45"/>
                  </a:cubicBezTo>
                  <a:cubicBezTo>
                    <a:pt x="322" y="45"/>
                    <a:pt x="322" y="45"/>
                    <a:pt x="322" y="46"/>
                  </a:cubicBezTo>
                  <a:cubicBezTo>
                    <a:pt x="322" y="46"/>
                    <a:pt x="322" y="46"/>
                    <a:pt x="322" y="47"/>
                  </a:cubicBezTo>
                  <a:cubicBezTo>
                    <a:pt x="323" y="48"/>
                    <a:pt x="323" y="48"/>
                    <a:pt x="323" y="48"/>
                  </a:cubicBezTo>
                  <a:cubicBezTo>
                    <a:pt x="324" y="48"/>
                    <a:pt x="324" y="48"/>
                    <a:pt x="324" y="48"/>
                  </a:cubicBezTo>
                  <a:cubicBezTo>
                    <a:pt x="324" y="48"/>
                    <a:pt x="324" y="48"/>
                    <a:pt x="324" y="48"/>
                  </a:cubicBezTo>
                  <a:cubicBezTo>
                    <a:pt x="325" y="48"/>
                    <a:pt x="325" y="48"/>
                    <a:pt x="325" y="48"/>
                  </a:cubicBezTo>
                  <a:cubicBezTo>
                    <a:pt x="325" y="48"/>
                    <a:pt x="324" y="49"/>
                    <a:pt x="324" y="49"/>
                  </a:cubicBezTo>
                  <a:cubicBezTo>
                    <a:pt x="324" y="49"/>
                    <a:pt x="324" y="49"/>
                    <a:pt x="324" y="50"/>
                  </a:cubicBezTo>
                  <a:cubicBezTo>
                    <a:pt x="324" y="51"/>
                    <a:pt x="324" y="51"/>
                    <a:pt x="325" y="51"/>
                  </a:cubicBezTo>
                  <a:cubicBezTo>
                    <a:pt x="325" y="51"/>
                    <a:pt x="325" y="51"/>
                    <a:pt x="325" y="51"/>
                  </a:cubicBezTo>
                  <a:cubicBezTo>
                    <a:pt x="325" y="50"/>
                    <a:pt x="325" y="50"/>
                    <a:pt x="325" y="50"/>
                  </a:cubicBezTo>
                  <a:cubicBezTo>
                    <a:pt x="325" y="50"/>
                    <a:pt x="326" y="50"/>
                    <a:pt x="326" y="51"/>
                  </a:cubicBezTo>
                  <a:cubicBezTo>
                    <a:pt x="326" y="51"/>
                    <a:pt x="326" y="51"/>
                    <a:pt x="326" y="51"/>
                  </a:cubicBezTo>
                  <a:cubicBezTo>
                    <a:pt x="326" y="52"/>
                    <a:pt x="327" y="52"/>
                    <a:pt x="327" y="52"/>
                  </a:cubicBezTo>
                  <a:cubicBezTo>
                    <a:pt x="327" y="53"/>
                    <a:pt x="327" y="54"/>
                    <a:pt x="327" y="54"/>
                  </a:cubicBezTo>
                  <a:cubicBezTo>
                    <a:pt x="327" y="54"/>
                    <a:pt x="327" y="54"/>
                    <a:pt x="328" y="55"/>
                  </a:cubicBezTo>
                  <a:cubicBezTo>
                    <a:pt x="328" y="55"/>
                    <a:pt x="328" y="55"/>
                    <a:pt x="328" y="55"/>
                  </a:cubicBezTo>
                  <a:cubicBezTo>
                    <a:pt x="328" y="55"/>
                    <a:pt x="329" y="55"/>
                    <a:pt x="329" y="55"/>
                  </a:cubicBezTo>
                  <a:cubicBezTo>
                    <a:pt x="329" y="55"/>
                    <a:pt x="328" y="55"/>
                    <a:pt x="328" y="56"/>
                  </a:cubicBezTo>
                  <a:cubicBezTo>
                    <a:pt x="328" y="56"/>
                    <a:pt x="328" y="57"/>
                    <a:pt x="328" y="57"/>
                  </a:cubicBezTo>
                  <a:cubicBezTo>
                    <a:pt x="329" y="58"/>
                    <a:pt x="329" y="58"/>
                    <a:pt x="328" y="58"/>
                  </a:cubicBezTo>
                  <a:cubicBezTo>
                    <a:pt x="328" y="59"/>
                    <a:pt x="328" y="59"/>
                    <a:pt x="328" y="60"/>
                  </a:cubicBezTo>
                  <a:cubicBezTo>
                    <a:pt x="328" y="60"/>
                    <a:pt x="328" y="60"/>
                    <a:pt x="328" y="61"/>
                  </a:cubicBezTo>
                  <a:cubicBezTo>
                    <a:pt x="328" y="62"/>
                    <a:pt x="328" y="62"/>
                    <a:pt x="328" y="63"/>
                  </a:cubicBezTo>
                  <a:cubicBezTo>
                    <a:pt x="328" y="63"/>
                    <a:pt x="328" y="64"/>
                    <a:pt x="328" y="64"/>
                  </a:cubicBezTo>
                  <a:cubicBezTo>
                    <a:pt x="329" y="64"/>
                    <a:pt x="329" y="66"/>
                    <a:pt x="330" y="66"/>
                  </a:cubicBezTo>
                  <a:cubicBezTo>
                    <a:pt x="330" y="67"/>
                    <a:pt x="330" y="67"/>
                    <a:pt x="330" y="67"/>
                  </a:cubicBezTo>
                  <a:cubicBezTo>
                    <a:pt x="330" y="67"/>
                    <a:pt x="330" y="68"/>
                    <a:pt x="331" y="68"/>
                  </a:cubicBezTo>
                  <a:cubicBezTo>
                    <a:pt x="331" y="69"/>
                    <a:pt x="330" y="69"/>
                    <a:pt x="331" y="69"/>
                  </a:cubicBezTo>
                  <a:cubicBezTo>
                    <a:pt x="331" y="69"/>
                    <a:pt x="331" y="70"/>
                    <a:pt x="331" y="70"/>
                  </a:cubicBezTo>
                  <a:cubicBezTo>
                    <a:pt x="331" y="71"/>
                    <a:pt x="332" y="71"/>
                    <a:pt x="332" y="71"/>
                  </a:cubicBezTo>
                  <a:cubicBezTo>
                    <a:pt x="332" y="71"/>
                    <a:pt x="332" y="71"/>
                    <a:pt x="332" y="71"/>
                  </a:cubicBezTo>
                  <a:cubicBezTo>
                    <a:pt x="332" y="71"/>
                    <a:pt x="331" y="69"/>
                    <a:pt x="332" y="71"/>
                  </a:cubicBezTo>
                  <a:cubicBezTo>
                    <a:pt x="333" y="72"/>
                    <a:pt x="333" y="72"/>
                    <a:pt x="333" y="72"/>
                  </a:cubicBezTo>
                  <a:cubicBezTo>
                    <a:pt x="333" y="73"/>
                    <a:pt x="333" y="74"/>
                    <a:pt x="332" y="74"/>
                  </a:cubicBezTo>
                  <a:cubicBezTo>
                    <a:pt x="332" y="75"/>
                    <a:pt x="332" y="77"/>
                    <a:pt x="333" y="77"/>
                  </a:cubicBezTo>
                  <a:cubicBezTo>
                    <a:pt x="333" y="76"/>
                    <a:pt x="333" y="77"/>
                    <a:pt x="334" y="77"/>
                  </a:cubicBezTo>
                  <a:cubicBezTo>
                    <a:pt x="334" y="77"/>
                    <a:pt x="334" y="77"/>
                    <a:pt x="334" y="78"/>
                  </a:cubicBezTo>
                  <a:cubicBezTo>
                    <a:pt x="334" y="78"/>
                    <a:pt x="333" y="79"/>
                    <a:pt x="334" y="79"/>
                  </a:cubicBezTo>
                  <a:cubicBezTo>
                    <a:pt x="334" y="79"/>
                    <a:pt x="334" y="79"/>
                    <a:pt x="334" y="80"/>
                  </a:cubicBezTo>
                  <a:cubicBezTo>
                    <a:pt x="334" y="80"/>
                    <a:pt x="335" y="81"/>
                    <a:pt x="335" y="81"/>
                  </a:cubicBezTo>
                  <a:cubicBezTo>
                    <a:pt x="335" y="81"/>
                    <a:pt x="335" y="81"/>
                    <a:pt x="335" y="81"/>
                  </a:cubicBezTo>
                  <a:cubicBezTo>
                    <a:pt x="335" y="82"/>
                    <a:pt x="335" y="82"/>
                    <a:pt x="335" y="82"/>
                  </a:cubicBezTo>
                  <a:cubicBezTo>
                    <a:pt x="335" y="83"/>
                    <a:pt x="335" y="83"/>
                    <a:pt x="335" y="83"/>
                  </a:cubicBezTo>
                  <a:cubicBezTo>
                    <a:pt x="336" y="84"/>
                    <a:pt x="336" y="84"/>
                    <a:pt x="336" y="84"/>
                  </a:cubicBezTo>
                  <a:cubicBezTo>
                    <a:pt x="336" y="84"/>
                    <a:pt x="336" y="84"/>
                    <a:pt x="336" y="85"/>
                  </a:cubicBezTo>
                  <a:cubicBezTo>
                    <a:pt x="336" y="85"/>
                    <a:pt x="336" y="85"/>
                    <a:pt x="336" y="86"/>
                  </a:cubicBezTo>
                  <a:cubicBezTo>
                    <a:pt x="336" y="87"/>
                    <a:pt x="337" y="87"/>
                    <a:pt x="336" y="87"/>
                  </a:cubicBezTo>
                  <a:cubicBezTo>
                    <a:pt x="336" y="88"/>
                    <a:pt x="336" y="88"/>
                    <a:pt x="336" y="88"/>
                  </a:cubicBezTo>
                  <a:cubicBezTo>
                    <a:pt x="337" y="89"/>
                    <a:pt x="337" y="89"/>
                    <a:pt x="337" y="89"/>
                  </a:cubicBezTo>
                  <a:cubicBezTo>
                    <a:pt x="337" y="90"/>
                    <a:pt x="337" y="90"/>
                    <a:pt x="338" y="90"/>
                  </a:cubicBezTo>
                  <a:cubicBezTo>
                    <a:pt x="338" y="90"/>
                    <a:pt x="338" y="91"/>
                    <a:pt x="338" y="91"/>
                  </a:cubicBezTo>
                  <a:cubicBezTo>
                    <a:pt x="338" y="92"/>
                    <a:pt x="339" y="94"/>
                    <a:pt x="339" y="95"/>
                  </a:cubicBezTo>
                  <a:cubicBezTo>
                    <a:pt x="339" y="95"/>
                    <a:pt x="340" y="96"/>
                    <a:pt x="339" y="97"/>
                  </a:cubicBezTo>
                  <a:cubicBezTo>
                    <a:pt x="339" y="98"/>
                    <a:pt x="339" y="98"/>
                    <a:pt x="339" y="99"/>
                  </a:cubicBezTo>
                  <a:cubicBezTo>
                    <a:pt x="339" y="100"/>
                    <a:pt x="339" y="100"/>
                    <a:pt x="339" y="101"/>
                  </a:cubicBezTo>
                  <a:cubicBezTo>
                    <a:pt x="339" y="102"/>
                    <a:pt x="339" y="103"/>
                    <a:pt x="339" y="103"/>
                  </a:cubicBezTo>
                  <a:cubicBezTo>
                    <a:pt x="339" y="104"/>
                    <a:pt x="339" y="105"/>
                    <a:pt x="339" y="105"/>
                  </a:cubicBezTo>
                  <a:cubicBezTo>
                    <a:pt x="340" y="106"/>
                    <a:pt x="340" y="106"/>
                    <a:pt x="340" y="106"/>
                  </a:cubicBezTo>
                  <a:cubicBezTo>
                    <a:pt x="340" y="106"/>
                    <a:pt x="340" y="106"/>
                    <a:pt x="340" y="106"/>
                  </a:cubicBezTo>
                  <a:cubicBezTo>
                    <a:pt x="340" y="107"/>
                    <a:pt x="340" y="106"/>
                    <a:pt x="340" y="107"/>
                  </a:cubicBezTo>
                  <a:cubicBezTo>
                    <a:pt x="340" y="109"/>
                    <a:pt x="340" y="110"/>
                    <a:pt x="340" y="110"/>
                  </a:cubicBezTo>
                  <a:cubicBezTo>
                    <a:pt x="340" y="111"/>
                    <a:pt x="339" y="111"/>
                    <a:pt x="339" y="111"/>
                  </a:cubicBezTo>
                  <a:cubicBezTo>
                    <a:pt x="340" y="111"/>
                    <a:pt x="340" y="112"/>
                    <a:pt x="340" y="112"/>
                  </a:cubicBezTo>
                  <a:cubicBezTo>
                    <a:pt x="340" y="112"/>
                    <a:pt x="339" y="113"/>
                    <a:pt x="339" y="113"/>
                  </a:cubicBezTo>
                  <a:cubicBezTo>
                    <a:pt x="339" y="113"/>
                    <a:pt x="340" y="114"/>
                    <a:pt x="339" y="114"/>
                  </a:cubicBezTo>
                  <a:cubicBezTo>
                    <a:pt x="339" y="115"/>
                    <a:pt x="339" y="116"/>
                    <a:pt x="340" y="116"/>
                  </a:cubicBezTo>
                  <a:cubicBezTo>
                    <a:pt x="340" y="116"/>
                    <a:pt x="340" y="116"/>
                    <a:pt x="341" y="117"/>
                  </a:cubicBezTo>
                  <a:cubicBezTo>
                    <a:pt x="341" y="117"/>
                    <a:pt x="341" y="117"/>
                    <a:pt x="341" y="118"/>
                  </a:cubicBezTo>
                  <a:cubicBezTo>
                    <a:pt x="342" y="118"/>
                    <a:pt x="342" y="118"/>
                    <a:pt x="342" y="119"/>
                  </a:cubicBezTo>
                  <a:cubicBezTo>
                    <a:pt x="342" y="119"/>
                    <a:pt x="342" y="120"/>
                    <a:pt x="342" y="121"/>
                  </a:cubicBezTo>
                  <a:cubicBezTo>
                    <a:pt x="341" y="121"/>
                    <a:pt x="341" y="122"/>
                    <a:pt x="341" y="122"/>
                  </a:cubicBezTo>
                  <a:cubicBezTo>
                    <a:pt x="341" y="123"/>
                    <a:pt x="341" y="123"/>
                    <a:pt x="341" y="124"/>
                  </a:cubicBezTo>
                  <a:cubicBezTo>
                    <a:pt x="341" y="125"/>
                    <a:pt x="341" y="125"/>
                    <a:pt x="341" y="125"/>
                  </a:cubicBezTo>
                  <a:cubicBezTo>
                    <a:pt x="340" y="126"/>
                    <a:pt x="340" y="127"/>
                    <a:pt x="341" y="127"/>
                  </a:cubicBezTo>
                  <a:cubicBezTo>
                    <a:pt x="341" y="127"/>
                    <a:pt x="341" y="128"/>
                    <a:pt x="341" y="128"/>
                  </a:cubicBezTo>
                  <a:cubicBezTo>
                    <a:pt x="341" y="129"/>
                    <a:pt x="341" y="129"/>
                    <a:pt x="341" y="130"/>
                  </a:cubicBezTo>
                  <a:cubicBezTo>
                    <a:pt x="341" y="131"/>
                    <a:pt x="341" y="131"/>
                    <a:pt x="341" y="132"/>
                  </a:cubicBezTo>
                  <a:cubicBezTo>
                    <a:pt x="341" y="132"/>
                    <a:pt x="341" y="133"/>
                    <a:pt x="341" y="133"/>
                  </a:cubicBezTo>
                  <a:cubicBezTo>
                    <a:pt x="341" y="134"/>
                    <a:pt x="342" y="134"/>
                    <a:pt x="342" y="135"/>
                  </a:cubicBezTo>
                  <a:cubicBezTo>
                    <a:pt x="342" y="135"/>
                    <a:pt x="342" y="135"/>
                    <a:pt x="342" y="136"/>
                  </a:cubicBezTo>
                  <a:cubicBezTo>
                    <a:pt x="343" y="137"/>
                    <a:pt x="343" y="138"/>
                    <a:pt x="343" y="138"/>
                  </a:cubicBezTo>
                  <a:cubicBezTo>
                    <a:pt x="343" y="138"/>
                    <a:pt x="343" y="139"/>
                    <a:pt x="343" y="139"/>
                  </a:cubicBezTo>
                  <a:cubicBezTo>
                    <a:pt x="343" y="140"/>
                    <a:pt x="343" y="140"/>
                    <a:pt x="343" y="141"/>
                  </a:cubicBezTo>
                  <a:cubicBezTo>
                    <a:pt x="344" y="142"/>
                    <a:pt x="344" y="142"/>
                    <a:pt x="344" y="143"/>
                  </a:cubicBezTo>
                  <a:cubicBezTo>
                    <a:pt x="344" y="143"/>
                    <a:pt x="344" y="144"/>
                    <a:pt x="344" y="145"/>
                  </a:cubicBezTo>
                  <a:cubicBezTo>
                    <a:pt x="344" y="146"/>
                    <a:pt x="346" y="148"/>
                    <a:pt x="346" y="149"/>
                  </a:cubicBezTo>
                  <a:cubicBezTo>
                    <a:pt x="346" y="149"/>
                    <a:pt x="346" y="150"/>
                    <a:pt x="347" y="150"/>
                  </a:cubicBezTo>
                  <a:cubicBezTo>
                    <a:pt x="347" y="150"/>
                    <a:pt x="347" y="151"/>
                    <a:pt x="347" y="151"/>
                  </a:cubicBezTo>
                  <a:cubicBezTo>
                    <a:pt x="347" y="151"/>
                    <a:pt x="347" y="151"/>
                    <a:pt x="347" y="152"/>
                  </a:cubicBezTo>
                  <a:cubicBezTo>
                    <a:pt x="348" y="152"/>
                    <a:pt x="348" y="153"/>
                    <a:pt x="348" y="153"/>
                  </a:cubicBezTo>
                  <a:cubicBezTo>
                    <a:pt x="348" y="154"/>
                    <a:pt x="348" y="154"/>
                    <a:pt x="348" y="154"/>
                  </a:cubicBezTo>
                  <a:cubicBezTo>
                    <a:pt x="349" y="155"/>
                    <a:pt x="349" y="157"/>
                    <a:pt x="350" y="157"/>
                  </a:cubicBezTo>
                  <a:cubicBezTo>
                    <a:pt x="351" y="158"/>
                    <a:pt x="350" y="158"/>
                    <a:pt x="351" y="159"/>
                  </a:cubicBezTo>
                  <a:cubicBezTo>
                    <a:pt x="351" y="159"/>
                    <a:pt x="352" y="160"/>
                    <a:pt x="353" y="161"/>
                  </a:cubicBezTo>
                  <a:cubicBezTo>
                    <a:pt x="353" y="161"/>
                    <a:pt x="354" y="161"/>
                    <a:pt x="354" y="162"/>
                  </a:cubicBezTo>
                  <a:cubicBezTo>
                    <a:pt x="353" y="163"/>
                    <a:pt x="354" y="163"/>
                    <a:pt x="354" y="163"/>
                  </a:cubicBezTo>
                  <a:cubicBezTo>
                    <a:pt x="354" y="164"/>
                    <a:pt x="354" y="164"/>
                    <a:pt x="354" y="164"/>
                  </a:cubicBezTo>
                  <a:cubicBezTo>
                    <a:pt x="354" y="164"/>
                    <a:pt x="355" y="164"/>
                    <a:pt x="355" y="164"/>
                  </a:cubicBezTo>
                  <a:cubicBezTo>
                    <a:pt x="355" y="165"/>
                    <a:pt x="355" y="165"/>
                    <a:pt x="355" y="165"/>
                  </a:cubicBezTo>
                  <a:cubicBezTo>
                    <a:pt x="355" y="166"/>
                    <a:pt x="354" y="166"/>
                    <a:pt x="354" y="166"/>
                  </a:cubicBezTo>
                  <a:cubicBezTo>
                    <a:pt x="355" y="166"/>
                    <a:pt x="356" y="166"/>
                    <a:pt x="356" y="167"/>
                  </a:cubicBezTo>
                  <a:cubicBezTo>
                    <a:pt x="356" y="167"/>
                    <a:pt x="356" y="167"/>
                    <a:pt x="356" y="168"/>
                  </a:cubicBezTo>
                  <a:cubicBezTo>
                    <a:pt x="355" y="168"/>
                    <a:pt x="355" y="168"/>
                    <a:pt x="355" y="168"/>
                  </a:cubicBezTo>
                  <a:cubicBezTo>
                    <a:pt x="355" y="169"/>
                    <a:pt x="355" y="169"/>
                    <a:pt x="355" y="169"/>
                  </a:cubicBezTo>
                  <a:cubicBezTo>
                    <a:pt x="355" y="170"/>
                    <a:pt x="355" y="170"/>
                    <a:pt x="355" y="170"/>
                  </a:cubicBezTo>
                  <a:cubicBezTo>
                    <a:pt x="355" y="171"/>
                    <a:pt x="355" y="172"/>
                    <a:pt x="355" y="172"/>
                  </a:cubicBezTo>
                  <a:cubicBezTo>
                    <a:pt x="355" y="172"/>
                    <a:pt x="355" y="173"/>
                    <a:pt x="354" y="173"/>
                  </a:cubicBezTo>
                  <a:cubicBezTo>
                    <a:pt x="354" y="173"/>
                    <a:pt x="355" y="174"/>
                    <a:pt x="355" y="174"/>
                  </a:cubicBezTo>
                  <a:cubicBezTo>
                    <a:pt x="355" y="174"/>
                    <a:pt x="354" y="174"/>
                    <a:pt x="354" y="174"/>
                  </a:cubicBezTo>
                  <a:cubicBezTo>
                    <a:pt x="355" y="175"/>
                    <a:pt x="355" y="175"/>
                    <a:pt x="354" y="175"/>
                  </a:cubicBezTo>
                  <a:cubicBezTo>
                    <a:pt x="354" y="175"/>
                    <a:pt x="354" y="176"/>
                    <a:pt x="354" y="176"/>
                  </a:cubicBezTo>
                  <a:cubicBezTo>
                    <a:pt x="354" y="176"/>
                    <a:pt x="354" y="176"/>
                    <a:pt x="354" y="176"/>
                  </a:cubicBezTo>
                  <a:cubicBezTo>
                    <a:pt x="354" y="177"/>
                    <a:pt x="354" y="177"/>
                    <a:pt x="354" y="177"/>
                  </a:cubicBezTo>
                  <a:cubicBezTo>
                    <a:pt x="354" y="177"/>
                    <a:pt x="354" y="177"/>
                    <a:pt x="353" y="178"/>
                  </a:cubicBezTo>
                  <a:cubicBezTo>
                    <a:pt x="353" y="178"/>
                    <a:pt x="353" y="179"/>
                    <a:pt x="353" y="179"/>
                  </a:cubicBezTo>
                  <a:cubicBezTo>
                    <a:pt x="353" y="180"/>
                    <a:pt x="353" y="180"/>
                    <a:pt x="353" y="180"/>
                  </a:cubicBezTo>
                  <a:cubicBezTo>
                    <a:pt x="353" y="181"/>
                    <a:pt x="353" y="182"/>
                    <a:pt x="352" y="182"/>
                  </a:cubicBezTo>
                  <a:cubicBezTo>
                    <a:pt x="352" y="182"/>
                    <a:pt x="353" y="182"/>
                    <a:pt x="352" y="183"/>
                  </a:cubicBezTo>
                  <a:cubicBezTo>
                    <a:pt x="351" y="185"/>
                    <a:pt x="351" y="185"/>
                    <a:pt x="351" y="185"/>
                  </a:cubicBezTo>
                  <a:cubicBezTo>
                    <a:pt x="351" y="186"/>
                    <a:pt x="351" y="186"/>
                    <a:pt x="350" y="187"/>
                  </a:cubicBezTo>
                  <a:cubicBezTo>
                    <a:pt x="350" y="188"/>
                    <a:pt x="350" y="188"/>
                    <a:pt x="350" y="188"/>
                  </a:cubicBezTo>
                  <a:cubicBezTo>
                    <a:pt x="349" y="189"/>
                    <a:pt x="349" y="189"/>
                    <a:pt x="349" y="190"/>
                  </a:cubicBezTo>
                  <a:cubicBezTo>
                    <a:pt x="349" y="190"/>
                    <a:pt x="349" y="191"/>
                    <a:pt x="349" y="191"/>
                  </a:cubicBezTo>
                  <a:cubicBezTo>
                    <a:pt x="349" y="192"/>
                    <a:pt x="349" y="191"/>
                    <a:pt x="348" y="192"/>
                  </a:cubicBezTo>
                  <a:cubicBezTo>
                    <a:pt x="348" y="193"/>
                    <a:pt x="348" y="192"/>
                    <a:pt x="348" y="194"/>
                  </a:cubicBezTo>
                  <a:cubicBezTo>
                    <a:pt x="348" y="195"/>
                    <a:pt x="348" y="195"/>
                    <a:pt x="348" y="195"/>
                  </a:cubicBezTo>
                  <a:cubicBezTo>
                    <a:pt x="348" y="195"/>
                    <a:pt x="348" y="196"/>
                    <a:pt x="348" y="195"/>
                  </a:cubicBezTo>
                  <a:cubicBezTo>
                    <a:pt x="348" y="195"/>
                    <a:pt x="348" y="195"/>
                    <a:pt x="348" y="195"/>
                  </a:cubicBezTo>
                  <a:cubicBezTo>
                    <a:pt x="347" y="196"/>
                    <a:pt x="347" y="196"/>
                    <a:pt x="347" y="196"/>
                  </a:cubicBezTo>
                  <a:cubicBezTo>
                    <a:pt x="347" y="196"/>
                    <a:pt x="347" y="196"/>
                    <a:pt x="347" y="196"/>
                  </a:cubicBezTo>
                  <a:cubicBezTo>
                    <a:pt x="347" y="196"/>
                    <a:pt x="347" y="197"/>
                    <a:pt x="346" y="197"/>
                  </a:cubicBezTo>
                  <a:cubicBezTo>
                    <a:pt x="346" y="197"/>
                    <a:pt x="346" y="198"/>
                    <a:pt x="346" y="198"/>
                  </a:cubicBezTo>
                  <a:cubicBezTo>
                    <a:pt x="346" y="198"/>
                    <a:pt x="347" y="198"/>
                    <a:pt x="346" y="198"/>
                  </a:cubicBezTo>
                  <a:cubicBezTo>
                    <a:pt x="346" y="198"/>
                    <a:pt x="346" y="199"/>
                    <a:pt x="345" y="199"/>
                  </a:cubicBezTo>
                  <a:cubicBezTo>
                    <a:pt x="345" y="199"/>
                    <a:pt x="345" y="198"/>
                    <a:pt x="345" y="199"/>
                  </a:cubicBezTo>
                  <a:cubicBezTo>
                    <a:pt x="344" y="199"/>
                    <a:pt x="344" y="200"/>
                    <a:pt x="344" y="200"/>
                  </a:cubicBezTo>
                  <a:cubicBezTo>
                    <a:pt x="344" y="200"/>
                    <a:pt x="343" y="200"/>
                    <a:pt x="343" y="201"/>
                  </a:cubicBezTo>
                  <a:cubicBezTo>
                    <a:pt x="344" y="201"/>
                    <a:pt x="344" y="201"/>
                    <a:pt x="344" y="201"/>
                  </a:cubicBezTo>
                  <a:cubicBezTo>
                    <a:pt x="344" y="201"/>
                    <a:pt x="343" y="202"/>
                    <a:pt x="343" y="202"/>
                  </a:cubicBezTo>
                  <a:cubicBezTo>
                    <a:pt x="343" y="202"/>
                    <a:pt x="343" y="202"/>
                    <a:pt x="343" y="202"/>
                  </a:cubicBezTo>
                  <a:cubicBezTo>
                    <a:pt x="343" y="203"/>
                    <a:pt x="343" y="203"/>
                    <a:pt x="343" y="203"/>
                  </a:cubicBezTo>
                  <a:cubicBezTo>
                    <a:pt x="343" y="203"/>
                    <a:pt x="344" y="203"/>
                    <a:pt x="343" y="203"/>
                  </a:cubicBezTo>
                  <a:cubicBezTo>
                    <a:pt x="343" y="203"/>
                    <a:pt x="343" y="204"/>
                    <a:pt x="342" y="204"/>
                  </a:cubicBezTo>
                  <a:cubicBezTo>
                    <a:pt x="342" y="204"/>
                    <a:pt x="342" y="204"/>
                    <a:pt x="342" y="204"/>
                  </a:cubicBezTo>
                  <a:cubicBezTo>
                    <a:pt x="341" y="204"/>
                    <a:pt x="341" y="204"/>
                    <a:pt x="341" y="204"/>
                  </a:cubicBezTo>
                  <a:cubicBezTo>
                    <a:pt x="340" y="204"/>
                    <a:pt x="340" y="205"/>
                    <a:pt x="340" y="204"/>
                  </a:cubicBezTo>
                  <a:cubicBezTo>
                    <a:pt x="340" y="204"/>
                    <a:pt x="340" y="204"/>
                    <a:pt x="339" y="204"/>
                  </a:cubicBezTo>
                  <a:cubicBezTo>
                    <a:pt x="339" y="203"/>
                    <a:pt x="339" y="204"/>
                    <a:pt x="339" y="203"/>
                  </a:cubicBezTo>
                  <a:cubicBezTo>
                    <a:pt x="339" y="202"/>
                    <a:pt x="339" y="202"/>
                    <a:pt x="339" y="202"/>
                  </a:cubicBezTo>
                  <a:cubicBezTo>
                    <a:pt x="339" y="202"/>
                    <a:pt x="337" y="202"/>
                    <a:pt x="337" y="202"/>
                  </a:cubicBezTo>
                  <a:cubicBezTo>
                    <a:pt x="337" y="201"/>
                    <a:pt x="337" y="201"/>
                    <a:pt x="336" y="201"/>
                  </a:cubicBezTo>
                  <a:cubicBezTo>
                    <a:pt x="336" y="201"/>
                    <a:pt x="336" y="201"/>
                    <a:pt x="335" y="201"/>
                  </a:cubicBezTo>
                  <a:cubicBezTo>
                    <a:pt x="335" y="200"/>
                    <a:pt x="334" y="200"/>
                    <a:pt x="334" y="199"/>
                  </a:cubicBezTo>
                  <a:cubicBezTo>
                    <a:pt x="334" y="199"/>
                    <a:pt x="334" y="199"/>
                    <a:pt x="334" y="199"/>
                  </a:cubicBezTo>
                  <a:cubicBezTo>
                    <a:pt x="333" y="199"/>
                    <a:pt x="333" y="199"/>
                    <a:pt x="333" y="198"/>
                  </a:cubicBezTo>
                  <a:cubicBezTo>
                    <a:pt x="332" y="198"/>
                    <a:pt x="332" y="198"/>
                    <a:pt x="332" y="197"/>
                  </a:cubicBezTo>
                  <a:cubicBezTo>
                    <a:pt x="333" y="197"/>
                    <a:pt x="333" y="197"/>
                    <a:pt x="332" y="197"/>
                  </a:cubicBezTo>
                  <a:cubicBezTo>
                    <a:pt x="332" y="196"/>
                    <a:pt x="332" y="196"/>
                    <a:pt x="332" y="196"/>
                  </a:cubicBezTo>
                  <a:cubicBezTo>
                    <a:pt x="332" y="195"/>
                    <a:pt x="332" y="196"/>
                    <a:pt x="332" y="195"/>
                  </a:cubicBezTo>
                  <a:cubicBezTo>
                    <a:pt x="332" y="194"/>
                    <a:pt x="333" y="195"/>
                    <a:pt x="332" y="194"/>
                  </a:cubicBezTo>
                  <a:cubicBezTo>
                    <a:pt x="332" y="193"/>
                    <a:pt x="332" y="193"/>
                    <a:pt x="332" y="193"/>
                  </a:cubicBezTo>
                  <a:cubicBezTo>
                    <a:pt x="332" y="192"/>
                    <a:pt x="332" y="192"/>
                    <a:pt x="331" y="191"/>
                  </a:cubicBezTo>
                  <a:cubicBezTo>
                    <a:pt x="331" y="191"/>
                    <a:pt x="331" y="192"/>
                    <a:pt x="331" y="191"/>
                  </a:cubicBezTo>
                  <a:cubicBezTo>
                    <a:pt x="330" y="190"/>
                    <a:pt x="330" y="190"/>
                    <a:pt x="330" y="189"/>
                  </a:cubicBezTo>
                  <a:cubicBezTo>
                    <a:pt x="330" y="189"/>
                    <a:pt x="330" y="189"/>
                    <a:pt x="330" y="188"/>
                  </a:cubicBezTo>
                  <a:cubicBezTo>
                    <a:pt x="330" y="188"/>
                    <a:pt x="330" y="187"/>
                    <a:pt x="330" y="187"/>
                  </a:cubicBezTo>
                  <a:cubicBezTo>
                    <a:pt x="330" y="186"/>
                    <a:pt x="330" y="186"/>
                    <a:pt x="330" y="185"/>
                  </a:cubicBezTo>
                  <a:cubicBezTo>
                    <a:pt x="329" y="185"/>
                    <a:pt x="329" y="185"/>
                    <a:pt x="329" y="185"/>
                  </a:cubicBezTo>
                  <a:cubicBezTo>
                    <a:pt x="329" y="184"/>
                    <a:pt x="329" y="184"/>
                    <a:pt x="329" y="184"/>
                  </a:cubicBezTo>
                  <a:cubicBezTo>
                    <a:pt x="328" y="184"/>
                    <a:pt x="328" y="184"/>
                    <a:pt x="328" y="184"/>
                  </a:cubicBezTo>
                  <a:cubicBezTo>
                    <a:pt x="328" y="183"/>
                    <a:pt x="327" y="183"/>
                    <a:pt x="327" y="182"/>
                  </a:cubicBezTo>
                  <a:cubicBezTo>
                    <a:pt x="326" y="182"/>
                    <a:pt x="326" y="182"/>
                    <a:pt x="326" y="181"/>
                  </a:cubicBezTo>
                  <a:cubicBezTo>
                    <a:pt x="326" y="181"/>
                    <a:pt x="327" y="181"/>
                    <a:pt x="327" y="180"/>
                  </a:cubicBezTo>
                  <a:cubicBezTo>
                    <a:pt x="327" y="180"/>
                    <a:pt x="327" y="181"/>
                    <a:pt x="327" y="180"/>
                  </a:cubicBezTo>
                  <a:cubicBezTo>
                    <a:pt x="327" y="179"/>
                    <a:pt x="327" y="179"/>
                    <a:pt x="327" y="179"/>
                  </a:cubicBezTo>
                  <a:cubicBezTo>
                    <a:pt x="327" y="178"/>
                    <a:pt x="326" y="178"/>
                    <a:pt x="327" y="178"/>
                  </a:cubicBezTo>
                  <a:cubicBezTo>
                    <a:pt x="327" y="177"/>
                    <a:pt x="327" y="177"/>
                    <a:pt x="327" y="177"/>
                  </a:cubicBezTo>
                  <a:cubicBezTo>
                    <a:pt x="327" y="176"/>
                    <a:pt x="327" y="176"/>
                    <a:pt x="327" y="176"/>
                  </a:cubicBezTo>
                  <a:cubicBezTo>
                    <a:pt x="326" y="176"/>
                    <a:pt x="324" y="176"/>
                    <a:pt x="324" y="176"/>
                  </a:cubicBezTo>
                  <a:cubicBezTo>
                    <a:pt x="324" y="176"/>
                    <a:pt x="323" y="175"/>
                    <a:pt x="323" y="175"/>
                  </a:cubicBezTo>
                  <a:cubicBezTo>
                    <a:pt x="322" y="175"/>
                    <a:pt x="322" y="175"/>
                    <a:pt x="322" y="176"/>
                  </a:cubicBezTo>
                  <a:cubicBezTo>
                    <a:pt x="321" y="176"/>
                    <a:pt x="321" y="176"/>
                    <a:pt x="321" y="176"/>
                  </a:cubicBezTo>
                  <a:cubicBezTo>
                    <a:pt x="321" y="176"/>
                    <a:pt x="320" y="177"/>
                    <a:pt x="320" y="177"/>
                  </a:cubicBezTo>
                  <a:cubicBezTo>
                    <a:pt x="320" y="177"/>
                    <a:pt x="320" y="176"/>
                    <a:pt x="320" y="176"/>
                  </a:cubicBezTo>
                  <a:cubicBezTo>
                    <a:pt x="319" y="176"/>
                    <a:pt x="319" y="176"/>
                    <a:pt x="319" y="176"/>
                  </a:cubicBezTo>
                  <a:cubicBezTo>
                    <a:pt x="319" y="176"/>
                    <a:pt x="319" y="177"/>
                    <a:pt x="318" y="177"/>
                  </a:cubicBezTo>
                  <a:cubicBezTo>
                    <a:pt x="318" y="177"/>
                    <a:pt x="317" y="177"/>
                    <a:pt x="317" y="177"/>
                  </a:cubicBezTo>
                  <a:cubicBezTo>
                    <a:pt x="317" y="177"/>
                    <a:pt x="316" y="178"/>
                    <a:pt x="316" y="178"/>
                  </a:cubicBezTo>
                  <a:cubicBezTo>
                    <a:pt x="316" y="179"/>
                    <a:pt x="316" y="179"/>
                    <a:pt x="315" y="179"/>
                  </a:cubicBezTo>
                  <a:cubicBezTo>
                    <a:pt x="315" y="179"/>
                    <a:pt x="315" y="179"/>
                    <a:pt x="314" y="180"/>
                  </a:cubicBezTo>
                  <a:cubicBezTo>
                    <a:pt x="314" y="180"/>
                    <a:pt x="314" y="181"/>
                    <a:pt x="314" y="181"/>
                  </a:cubicBezTo>
                  <a:cubicBezTo>
                    <a:pt x="314" y="182"/>
                    <a:pt x="314" y="182"/>
                    <a:pt x="314" y="183"/>
                  </a:cubicBezTo>
                  <a:cubicBezTo>
                    <a:pt x="314" y="183"/>
                    <a:pt x="314" y="184"/>
                    <a:pt x="314" y="184"/>
                  </a:cubicBezTo>
                  <a:cubicBezTo>
                    <a:pt x="314" y="184"/>
                    <a:pt x="315" y="184"/>
                    <a:pt x="315" y="185"/>
                  </a:cubicBezTo>
                  <a:cubicBezTo>
                    <a:pt x="315" y="185"/>
                    <a:pt x="315" y="186"/>
                    <a:pt x="315" y="186"/>
                  </a:cubicBezTo>
                  <a:cubicBezTo>
                    <a:pt x="315" y="186"/>
                    <a:pt x="315" y="187"/>
                    <a:pt x="315" y="187"/>
                  </a:cubicBezTo>
                  <a:cubicBezTo>
                    <a:pt x="315" y="188"/>
                    <a:pt x="315" y="188"/>
                    <a:pt x="315" y="189"/>
                  </a:cubicBezTo>
                  <a:cubicBezTo>
                    <a:pt x="315" y="189"/>
                    <a:pt x="315" y="189"/>
                    <a:pt x="315" y="190"/>
                  </a:cubicBezTo>
                  <a:cubicBezTo>
                    <a:pt x="315" y="190"/>
                    <a:pt x="315" y="191"/>
                    <a:pt x="316" y="191"/>
                  </a:cubicBezTo>
                  <a:cubicBezTo>
                    <a:pt x="316" y="192"/>
                    <a:pt x="316" y="192"/>
                    <a:pt x="316" y="193"/>
                  </a:cubicBezTo>
                  <a:cubicBezTo>
                    <a:pt x="316" y="193"/>
                    <a:pt x="316" y="192"/>
                    <a:pt x="317" y="195"/>
                  </a:cubicBezTo>
                  <a:cubicBezTo>
                    <a:pt x="317" y="197"/>
                    <a:pt x="317" y="198"/>
                    <a:pt x="318" y="198"/>
                  </a:cubicBezTo>
                  <a:cubicBezTo>
                    <a:pt x="318" y="199"/>
                    <a:pt x="318" y="200"/>
                    <a:pt x="319" y="200"/>
                  </a:cubicBezTo>
                  <a:cubicBezTo>
                    <a:pt x="319" y="200"/>
                    <a:pt x="320" y="200"/>
                    <a:pt x="319" y="201"/>
                  </a:cubicBezTo>
                  <a:cubicBezTo>
                    <a:pt x="319" y="201"/>
                    <a:pt x="319" y="202"/>
                    <a:pt x="318" y="202"/>
                  </a:cubicBezTo>
                  <a:cubicBezTo>
                    <a:pt x="318" y="202"/>
                    <a:pt x="318" y="203"/>
                    <a:pt x="317" y="203"/>
                  </a:cubicBezTo>
                  <a:cubicBezTo>
                    <a:pt x="317" y="203"/>
                    <a:pt x="317" y="203"/>
                    <a:pt x="317" y="204"/>
                  </a:cubicBezTo>
                  <a:cubicBezTo>
                    <a:pt x="317" y="205"/>
                    <a:pt x="316" y="205"/>
                    <a:pt x="316" y="206"/>
                  </a:cubicBezTo>
                  <a:cubicBezTo>
                    <a:pt x="316" y="206"/>
                    <a:pt x="316" y="207"/>
                    <a:pt x="317" y="208"/>
                  </a:cubicBezTo>
                  <a:cubicBezTo>
                    <a:pt x="317" y="208"/>
                    <a:pt x="317" y="208"/>
                    <a:pt x="317" y="208"/>
                  </a:cubicBezTo>
                  <a:cubicBezTo>
                    <a:pt x="317" y="208"/>
                    <a:pt x="317" y="210"/>
                    <a:pt x="317" y="210"/>
                  </a:cubicBezTo>
                  <a:cubicBezTo>
                    <a:pt x="318" y="210"/>
                    <a:pt x="318" y="210"/>
                    <a:pt x="318" y="210"/>
                  </a:cubicBezTo>
                  <a:cubicBezTo>
                    <a:pt x="319" y="211"/>
                    <a:pt x="319" y="212"/>
                    <a:pt x="319" y="212"/>
                  </a:cubicBezTo>
                  <a:cubicBezTo>
                    <a:pt x="320" y="212"/>
                    <a:pt x="320" y="212"/>
                    <a:pt x="320" y="212"/>
                  </a:cubicBezTo>
                  <a:cubicBezTo>
                    <a:pt x="321" y="212"/>
                    <a:pt x="320" y="212"/>
                    <a:pt x="321" y="212"/>
                  </a:cubicBezTo>
                  <a:cubicBezTo>
                    <a:pt x="322" y="213"/>
                    <a:pt x="322" y="213"/>
                    <a:pt x="322" y="213"/>
                  </a:cubicBezTo>
                  <a:cubicBezTo>
                    <a:pt x="322" y="213"/>
                    <a:pt x="322" y="213"/>
                    <a:pt x="322" y="213"/>
                  </a:cubicBezTo>
                  <a:cubicBezTo>
                    <a:pt x="322" y="213"/>
                    <a:pt x="323" y="213"/>
                    <a:pt x="323" y="213"/>
                  </a:cubicBezTo>
                  <a:cubicBezTo>
                    <a:pt x="323" y="214"/>
                    <a:pt x="325" y="214"/>
                    <a:pt x="325" y="214"/>
                  </a:cubicBezTo>
                  <a:cubicBezTo>
                    <a:pt x="325" y="214"/>
                    <a:pt x="325" y="216"/>
                    <a:pt x="325" y="216"/>
                  </a:cubicBezTo>
                  <a:cubicBezTo>
                    <a:pt x="325" y="216"/>
                    <a:pt x="325" y="216"/>
                    <a:pt x="325" y="216"/>
                  </a:cubicBezTo>
                  <a:cubicBezTo>
                    <a:pt x="324" y="217"/>
                    <a:pt x="324" y="218"/>
                    <a:pt x="324" y="219"/>
                  </a:cubicBezTo>
                  <a:cubicBezTo>
                    <a:pt x="324" y="219"/>
                    <a:pt x="323" y="220"/>
                    <a:pt x="323" y="221"/>
                  </a:cubicBezTo>
                  <a:cubicBezTo>
                    <a:pt x="323" y="221"/>
                    <a:pt x="323" y="222"/>
                    <a:pt x="323" y="223"/>
                  </a:cubicBezTo>
                  <a:cubicBezTo>
                    <a:pt x="323" y="223"/>
                    <a:pt x="324" y="225"/>
                    <a:pt x="324" y="225"/>
                  </a:cubicBezTo>
                  <a:cubicBezTo>
                    <a:pt x="324" y="225"/>
                    <a:pt x="323" y="226"/>
                    <a:pt x="324" y="226"/>
                  </a:cubicBezTo>
                  <a:cubicBezTo>
                    <a:pt x="325" y="226"/>
                    <a:pt x="325" y="227"/>
                    <a:pt x="325" y="227"/>
                  </a:cubicBezTo>
                  <a:cubicBezTo>
                    <a:pt x="325" y="227"/>
                    <a:pt x="325" y="227"/>
                    <a:pt x="325" y="227"/>
                  </a:cubicBezTo>
                  <a:cubicBezTo>
                    <a:pt x="325" y="228"/>
                    <a:pt x="325" y="228"/>
                    <a:pt x="325" y="228"/>
                  </a:cubicBezTo>
                  <a:cubicBezTo>
                    <a:pt x="325" y="228"/>
                    <a:pt x="324" y="228"/>
                    <a:pt x="324" y="229"/>
                  </a:cubicBezTo>
                  <a:cubicBezTo>
                    <a:pt x="325" y="230"/>
                    <a:pt x="325" y="231"/>
                    <a:pt x="325" y="231"/>
                  </a:cubicBezTo>
                  <a:cubicBezTo>
                    <a:pt x="325" y="232"/>
                    <a:pt x="325" y="233"/>
                    <a:pt x="324" y="233"/>
                  </a:cubicBezTo>
                  <a:cubicBezTo>
                    <a:pt x="324" y="233"/>
                    <a:pt x="324" y="234"/>
                    <a:pt x="324" y="234"/>
                  </a:cubicBezTo>
                  <a:cubicBezTo>
                    <a:pt x="324" y="234"/>
                    <a:pt x="323" y="235"/>
                    <a:pt x="323" y="235"/>
                  </a:cubicBezTo>
                  <a:cubicBezTo>
                    <a:pt x="323" y="235"/>
                    <a:pt x="323" y="235"/>
                    <a:pt x="323" y="236"/>
                  </a:cubicBezTo>
                  <a:cubicBezTo>
                    <a:pt x="323" y="236"/>
                    <a:pt x="323" y="236"/>
                    <a:pt x="323" y="237"/>
                  </a:cubicBezTo>
                  <a:cubicBezTo>
                    <a:pt x="322" y="237"/>
                    <a:pt x="322" y="237"/>
                    <a:pt x="322" y="238"/>
                  </a:cubicBezTo>
                  <a:cubicBezTo>
                    <a:pt x="321" y="238"/>
                    <a:pt x="321" y="239"/>
                    <a:pt x="321" y="239"/>
                  </a:cubicBezTo>
                  <a:cubicBezTo>
                    <a:pt x="321" y="239"/>
                    <a:pt x="320" y="240"/>
                    <a:pt x="320" y="240"/>
                  </a:cubicBezTo>
                  <a:cubicBezTo>
                    <a:pt x="320" y="240"/>
                    <a:pt x="320" y="240"/>
                    <a:pt x="319" y="241"/>
                  </a:cubicBezTo>
                  <a:cubicBezTo>
                    <a:pt x="319" y="241"/>
                    <a:pt x="319" y="241"/>
                    <a:pt x="319" y="241"/>
                  </a:cubicBezTo>
                  <a:cubicBezTo>
                    <a:pt x="319" y="241"/>
                    <a:pt x="318" y="241"/>
                    <a:pt x="318" y="242"/>
                  </a:cubicBezTo>
                  <a:cubicBezTo>
                    <a:pt x="319" y="242"/>
                    <a:pt x="319" y="243"/>
                    <a:pt x="319" y="244"/>
                  </a:cubicBezTo>
                  <a:cubicBezTo>
                    <a:pt x="319" y="244"/>
                    <a:pt x="319" y="245"/>
                    <a:pt x="320" y="245"/>
                  </a:cubicBezTo>
                  <a:cubicBezTo>
                    <a:pt x="320" y="246"/>
                    <a:pt x="321" y="246"/>
                    <a:pt x="321" y="246"/>
                  </a:cubicBezTo>
                  <a:cubicBezTo>
                    <a:pt x="321" y="246"/>
                    <a:pt x="321" y="247"/>
                    <a:pt x="321" y="247"/>
                  </a:cubicBezTo>
                  <a:cubicBezTo>
                    <a:pt x="322" y="247"/>
                    <a:pt x="322" y="247"/>
                    <a:pt x="322" y="247"/>
                  </a:cubicBezTo>
                  <a:cubicBezTo>
                    <a:pt x="321" y="248"/>
                    <a:pt x="321" y="248"/>
                    <a:pt x="320" y="248"/>
                  </a:cubicBezTo>
                  <a:cubicBezTo>
                    <a:pt x="319" y="248"/>
                    <a:pt x="318" y="248"/>
                    <a:pt x="317" y="249"/>
                  </a:cubicBezTo>
                  <a:cubicBezTo>
                    <a:pt x="317" y="249"/>
                    <a:pt x="316" y="249"/>
                    <a:pt x="316" y="249"/>
                  </a:cubicBezTo>
                  <a:cubicBezTo>
                    <a:pt x="315" y="249"/>
                    <a:pt x="315" y="249"/>
                    <a:pt x="314" y="250"/>
                  </a:cubicBezTo>
                  <a:cubicBezTo>
                    <a:pt x="312" y="251"/>
                    <a:pt x="312" y="251"/>
                    <a:pt x="312" y="252"/>
                  </a:cubicBezTo>
                  <a:cubicBezTo>
                    <a:pt x="312" y="252"/>
                    <a:pt x="312" y="252"/>
                    <a:pt x="312" y="253"/>
                  </a:cubicBezTo>
                  <a:cubicBezTo>
                    <a:pt x="312" y="253"/>
                    <a:pt x="311" y="254"/>
                    <a:pt x="311" y="254"/>
                  </a:cubicBezTo>
                  <a:cubicBezTo>
                    <a:pt x="310" y="255"/>
                    <a:pt x="310" y="255"/>
                    <a:pt x="310" y="256"/>
                  </a:cubicBezTo>
                  <a:cubicBezTo>
                    <a:pt x="309" y="257"/>
                    <a:pt x="309" y="257"/>
                    <a:pt x="309" y="258"/>
                  </a:cubicBezTo>
                  <a:cubicBezTo>
                    <a:pt x="309" y="259"/>
                    <a:pt x="309" y="259"/>
                    <a:pt x="309" y="260"/>
                  </a:cubicBezTo>
                  <a:cubicBezTo>
                    <a:pt x="308" y="260"/>
                    <a:pt x="309" y="260"/>
                    <a:pt x="308" y="261"/>
                  </a:cubicBezTo>
                  <a:cubicBezTo>
                    <a:pt x="307" y="262"/>
                    <a:pt x="306" y="265"/>
                    <a:pt x="306" y="265"/>
                  </a:cubicBezTo>
                  <a:cubicBezTo>
                    <a:pt x="306" y="265"/>
                    <a:pt x="306" y="266"/>
                    <a:pt x="306" y="267"/>
                  </a:cubicBezTo>
                  <a:cubicBezTo>
                    <a:pt x="305" y="267"/>
                    <a:pt x="305" y="267"/>
                    <a:pt x="305" y="268"/>
                  </a:cubicBezTo>
                  <a:cubicBezTo>
                    <a:pt x="305" y="268"/>
                    <a:pt x="304" y="268"/>
                    <a:pt x="304" y="269"/>
                  </a:cubicBezTo>
                  <a:cubicBezTo>
                    <a:pt x="304" y="270"/>
                    <a:pt x="304" y="271"/>
                    <a:pt x="304" y="271"/>
                  </a:cubicBezTo>
                  <a:cubicBezTo>
                    <a:pt x="303" y="272"/>
                    <a:pt x="303" y="272"/>
                    <a:pt x="303" y="273"/>
                  </a:cubicBezTo>
                  <a:cubicBezTo>
                    <a:pt x="303" y="274"/>
                    <a:pt x="303" y="274"/>
                    <a:pt x="303" y="275"/>
                  </a:cubicBezTo>
                  <a:cubicBezTo>
                    <a:pt x="304" y="275"/>
                    <a:pt x="305" y="276"/>
                    <a:pt x="305" y="277"/>
                  </a:cubicBezTo>
                  <a:cubicBezTo>
                    <a:pt x="305" y="277"/>
                    <a:pt x="306" y="277"/>
                    <a:pt x="305" y="278"/>
                  </a:cubicBezTo>
                  <a:cubicBezTo>
                    <a:pt x="305" y="278"/>
                    <a:pt x="305" y="279"/>
                    <a:pt x="305" y="279"/>
                  </a:cubicBezTo>
                  <a:cubicBezTo>
                    <a:pt x="305" y="279"/>
                    <a:pt x="306" y="279"/>
                    <a:pt x="306" y="280"/>
                  </a:cubicBezTo>
                  <a:cubicBezTo>
                    <a:pt x="306" y="280"/>
                    <a:pt x="306" y="281"/>
                    <a:pt x="306" y="281"/>
                  </a:cubicBezTo>
                  <a:cubicBezTo>
                    <a:pt x="306" y="281"/>
                    <a:pt x="306" y="282"/>
                    <a:pt x="306" y="282"/>
                  </a:cubicBezTo>
                  <a:cubicBezTo>
                    <a:pt x="306" y="283"/>
                    <a:pt x="306" y="283"/>
                    <a:pt x="306" y="284"/>
                  </a:cubicBezTo>
                  <a:cubicBezTo>
                    <a:pt x="306" y="284"/>
                    <a:pt x="307" y="284"/>
                    <a:pt x="307" y="284"/>
                  </a:cubicBezTo>
                  <a:cubicBezTo>
                    <a:pt x="307" y="285"/>
                    <a:pt x="307" y="285"/>
                    <a:pt x="307" y="285"/>
                  </a:cubicBezTo>
                  <a:cubicBezTo>
                    <a:pt x="307" y="286"/>
                    <a:pt x="306" y="286"/>
                    <a:pt x="307" y="286"/>
                  </a:cubicBezTo>
                  <a:cubicBezTo>
                    <a:pt x="307" y="287"/>
                    <a:pt x="308" y="287"/>
                    <a:pt x="307" y="287"/>
                  </a:cubicBezTo>
                  <a:cubicBezTo>
                    <a:pt x="307" y="288"/>
                    <a:pt x="306" y="288"/>
                    <a:pt x="306" y="289"/>
                  </a:cubicBezTo>
                  <a:cubicBezTo>
                    <a:pt x="307" y="289"/>
                    <a:pt x="307" y="289"/>
                    <a:pt x="307" y="289"/>
                  </a:cubicBezTo>
                  <a:cubicBezTo>
                    <a:pt x="308" y="289"/>
                    <a:pt x="308" y="290"/>
                    <a:pt x="308" y="290"/>
                  </a:cubicBezTo>
                  <a:cubicBezTo>
                    <a:pt x="308" y="290"/>
                    <a:pt x="309" y="290"/>
                    <a:pt x="309" y="290"/>
                  </a:cubicBezTo>
                  <a:cubicBezTo>
                    <a:pt x="309" y="290"/>
                    <a:pt x="309" y="290"/>
                    <a:pt x="309" y="290"/>
                  </a:cubicBezTo>
                  <a:cubicBezTo>
                    <a:pt x="309" y="291"/>
                    <a:pt x="308" y="292"/>
                    <a:pt x="308" y="292"/>
                  </a:cubicBezTo>
                  <a:cubicBezTo>
                    <a:pt x="308" y="293"/>
                    <a:pt x="308" y="294"/>
                    <a:pt x="308" y="295"/>
                  </a:cubicBezTo>
                  <a:cubicBezTo>
                    <a:pt x="308" y="295"/>
                    <a:pt x="307" y="297"/>
                    <a:pt x="307" y="297"/>
                  </a:cubicBezTo>
                  <a:cubicBezTo>
                    <a:pt x="307" y="298"/>
                    <a:pt x="306" y="301"/>
                    <a:pt x="305" y="302"/>
                  </a:cubicBezTo>
                  <a:cubicBezTo>
                    <a:pt x="305" y="302"/>
                    <a:pt x="304" y="305"/>
                    <a:pt x="304" y="306"/>
                  </a:cubicBezTo>
                  <a:cubicBezTo>
                    <a:pt x="304" y="306"/>
                    <a:pt x="304" y="307"/>
                    <a:pt x="304" y="308"/>
                  </a:cubicBezTo>
                  <a:cubicBezTo>
                    <a:pt x="304" y="309"/>
                    <a:pt x="303" y="310"/>
                    <a:pt x="303" y="310"/>
                  </a:cubicBezTo>
                  <a:cubicBezTo>
                    <a:pt x="303" y="311"/>
                    <a:pt x="303" y="311"/>
                    <a:pt x="303" y="312"/>
                  </a:cubicBezTo>
                  <a:cubicBezTo>
                    <a:pt x="303" y="313"/>
                    <a:pt x="303" y="313"/>
                    <a:pt x="303" y="313"/>
                  </a:cubicBezTo>
                  <a:cubicBezTo>
                    <a:pt x="304" y="314"/>
                    <a:pt x="304" y="314"/>
                    <a:pt x="304" y="315"/>
                  </a:cubicBezTo>
                  <a:cubicBezTo>
                    <a:pt x="304" y="315"/>
                    <a:pt x="303" y="316"/>
                    <a:pt x="303" y="316"/>
                  </a:cubicBezTo>
                  <a:cubicBezTo>
                    <a:pt x="303" y="316"/>
                    <a:pt x="303" y="316"/>
                    <a:pt x="302" y="317"/>
                  </a:cubicBezTo>
                  <a:cubicBezTo>
                    <a:pt x="302" y="318"/>
                    <a:pt x="302" y="317"/>
                    <a:pt x="302" y="318"/>
                  </a:cubicBezTo>
                  <a:cubicBezTo>
                    <a:pt x="301" y="320"/>
                    <a:pt x="301" y="320"/>
                    <a:pt x="301" y="321"/>
                  </a:cubicBezTo>
                  <a:cubicBezTo>
                    <a:pt x="301" y="322"/>
                    <a:pt x="301" y="322"/>
                    <a:pt x="301" y="323"/>
                  </a:cubicBezTo>
                  <a:cubicBezTo>
                    <a:pt x="300" y="323"/>
                    <a:pt x="300" y="323"/>
                    <a:pt x="300" y="324"/>
                  </a:cubicBezTo>
                  <a:cubicBezTo>
                    <a:pt x="300" y="325"/>
                    <a:pt x="300" y="325"/>
                    <a:pt x="300" y="325"/>
                  </a:cubicBezTo>
                  <a:cubicBezTo>
                    <a:pt x="300" y="326"/>
                    <a:pt x="300" y="327"/>
                    <a:pt x="300" y="327"/>
                  </a:cubicBezTo>
                  <a:cubicBezTo>
                    <a:pt x="300" y="327"/>
                    <a:pt x="300" y="328"/>
                    <a:pt x="299" y="329"/>
                  </a:cubicBezTo>
                  <a:cubicBezTo>
                    <a:pt x="299" y="329"/>
                    <a:pt x="298" y="330"/>
                    <a:pt x="298" y="330"/>
                  </a:cubicBezTo>
                  <a:cubicBezTo>
                    <a:pt x="298" y="331"/>
                    <a:pt x="297" y="333"/>
                    <a:pt x="297" y="334"/>
                  </a:cubicBezTo>
                  <a:cubicBezTo>
                    <a:pt x="297" y="334"/>
                    <a:pt x="296" y="335"/>
                    <a:pt x="296" y="336"/>
                  </a:cubicBezTo>
                  <a:cubicBezTo>
                    <a:pt x="296" y="337"/>
                    <a:pt x="294" y="342"/>
                    <a:pt x="294" y="343"/>
                  </a:cubicBezTo>
                  <a:cubicBezTo>
                    <a:pt x="293" y="343"/>
                    <a:pt x="292" y="346"/>
                    <a:pt x="292" y="347"/>
                  </a:cubicBezTo>
                  <a:cubicBezTo>
                    <a:pt x="292" y="348"/>
                    <a:pt x="291" y="352"/>
                    <a:pt x="290" y="352"/>
                  </a:cubicBezTo>
                  <a:cubicBezTo>
                    <a:pt x="290" y="353"/>
                    <a:pt x="289" y="356"/>
                    <a:pt x="288" y="357"/>
                  </a:cubicBezTo>
                  <a:cubicBezTo>
                    <a:pt x="288" y="357"/>
                    <a:pt x="288" y="359"/>
                    <a:pt x="287" y="359"/>
                  </a:cubicBezTo>
                  <a:cubicBezTo>
                    <a:pt x="287" y="360"/>
                    <a:pt x="286" y="361"/>
                    <a:pt x="286" y="362"/>
                  </a:cubicBezTo>
                  <a:cubicBezTo>
                    <a:pt x="285" y="364"/>
                    <a:pt x="286" y="363"/>
                    <a:pt x="285" y="366"/>
                  </a:cubicBezTo>
                  <a:cubicBezTo>
                    <a:pt x="284" y="368"/>
                    <a:pt x="284" y="369"/>
                    <a:pt x="283" y="369"/>
                  </a:cubicBezTo>
                  <a:cubicBezTo>
                    <a:pt x="283" y="370"/>
                    <a:pt x="283" y="371"/>
                    <a:pt x="283" y="372"/>
                  </a:cubicBezTo>
                  <a:cubicBezTo>
                    <a:pt x="282" y="373"/>
                    <a:pt x="282" y="373"/>
                    <a:pt x="282" y="374"/>
                  </a:cubicBezTo>
                  <a:cubicBezTo>
                    <a:pt x="282" y="375"/>
                    <a:pt x="282" y="376"/>
                    <a:pt x="282" y="376"/>
                  </a:cubicBezTo>
                  <a:cubicBezTo>
                    <a:pt x="282" y="377"/>
                    <a:pt x="282" y="377"/>
                    <a:pt x="281" y="379"/>
                  </a:cubicBezTo>
                  <a:cubicBezTo>
                    <a:pt x="281" y="380"/>
                    <a:pt x="280" y="381"/>
                    <a:pt x="280" y="382"/>
                  </a:cubicBezTo>
                  <a:cubicBezTo>
                    <a:pt x="280" y="382"/>
                    <a:pt x="278" y="386"/>
                    <a:pt x="277" y="387"/>
                  </a:cubicBezTo>
                  <a:cubicBezTo>
                    <a:pt x="277" y="388"/>
                    <a:pt x="277" y="391"/>
                    <a:pt x="276" y="392"/>
                  </a:cubicBezTo>
                  <a:cubicBezTo>
                    <a:pt x="276" y="393"/>
                    <a:pt x="276" y="395"/>
                    <a:pt x="275" y="396"/>
                  </a:cubicBezTo>
                  <a:cubicBezTo>
                    <a:pt x="275" y="397"/>
                    <a:pt x="274" y="400"/>
                    <a:pt x="274" y="401"/>
                  </a:cubicBezTo>
                  <a:cubicBezTo>
                    <a:pt x="274" y="402"/>
                    <a:pt x="274" y="403"/>
                    <a:pt x="274" y="404"/>
                  </a:cubicBezTo>
                  <a:cubicBezTo>
                    <a:pt x="274" y="405"/>
                    <a:pt x="275" y="406"/>
                    <a:pt x="274" y="407"/>
                  </a:cubicBezTo>
                  <a:cubicBezTo>
                    <a:pt x="274" y="408"/>
                    <a:pt x="273" y="409"/>
                    <a:pt x="273" y="409"/>
                  </a:cubicBezTo>
                  <a:cubicBezTo>
                    <a:pt x="273" y="409"/>
                    <a:pt x="273" y="410"/>
                    <a:pt x="273" y="410"/>
                  </a:cubicBezTo>
                  <a:cubicBezTo>
                    <a:pt x="272" y="410"/>
                    <a:pt x="273" y="410"/>
                    <a:pt x="272" y="409"/>
                  </a:cubicBezTo>
                  <a:cubicBezTo>
                    <a:pt x="272" y="409"/>
                    <a:pt x="270" y="408"/>
                    <a:pt x="270" y="408"/>
                  </a:cubicBezTo>
                  <a:cubicBezTo>
                    <a:pt x="270" y="408"/>
                    <a:pt x="269" y="408"/>
                    <a:pt x="269" y="408"/>
                  </a:cubicBezTo>
                  <a:cubicBezTo>
                    <a:pt x="269" y="408"/>
                    <a:pt x="268" y="408"/>
                    <a:pt x="269" y="408"/>
                  </a:cubicBezTo>
                  <a:cubicBezTo>
                    <a:pt x="269" y="408"/>
                    <a:pt x="271" y="409"/>
                    <a:pt x="271" y="409"/>
                  </a:cubicBezTo>
                  <a:cubicBezTo>
                    <a:pt x="271" y="409"/>
                    <a:pt x="271" y="409"/>
                    <a:pt x="271" y="409"/>
                  </a:cubicBezTo>
                  <a:cubicBezTo>
                    <a:pt x="271" y="410"/>
                    <a:pt x="272" y="410"/>
                    <a:pt x="272" y="410"/>
                  </a:cubicBezTo>
                  <a:cubicBezTo>
                    <a:pt x="272" y="411"/>
                    <a:pt x="272" y="411"/>
                    <a:pt x="272" y="412"/>
                  </a:cubicBezTo>
                  <a:cubicBezTo>
                    <a:pt x="272" y="412"/>
                    <a:pt x="272" y="413"/>
                    <a:pt x="271" y="414"/>
                  </a:cubicBezTo>
                  <a:cubicBezTo>
                    <a:pt x="270" y="415"/>
                    <a:pt x="270" y="416"/>
                    <a:pt x="270" y="417"/>
                  </a:cubicBezTo>
                  <a:cubicBezTo>
                    <a:pt x="269" y="418"/>
                    <a:pt x="269" y="418"/>
                    <a:pt x="269" y="419"/>
                  </a:cubicBezTo>
                  <a:cubicBezTo>
                    <a:pt x="268" y="420"/>
                    <a:pt x="268" y="420"/>
                    <a:pt x="267" y="422"/>
                  </a:cubicBezTo>
                  <a:cubicBezTo>
                    <a:pt x="266" y="423"/>
                    <a:pt x="267" y="423"/>
                    <a:pt x="266" y="425"/>
                  </a:cubicBezTo>
                  <a:cubicBezTo>
                    <a:pt x="265" y="427"/>
                    <a:pt x="265" y="428"/>
                    <a:pt x="264" y="429"/>
                  </a:cubicBezTo>
                  <a:cubicBezTo>
                    <a:pt x="264" y="430"/>
                    <a:pt x="264" y="431"/>
                    <a:pt x="263" y="433"/>
                  </a:cubicBezTo>
                  <a:cubicBezTo>
                    <a:pt x="263" y="434"/>
                    <a:pt x="262" y="438"/>
                    <a:pt x="261" y="439"/>
                  </a:cubicBezTo>
                  <a:cubicBezTo>
                    <a:pt x="261" y="440"/>
                    <a:pt x="261" y="441"/>
                    <a:pt x="260" y="443"/>
                  </a:cubicBezTo>
                  <a:cubicBezTo>
                    <a:pt x="259" y="444"/>
                    <a:pt x="259" y="447"/>
                    <a:pt x="259" y="448"/>
                  </a:cubicBezTo>
                  <a:cubicBezTo>
                    <a:pt x="258" y="449"/>
                    <a:pt x="258" y="450"/>
                    <a:pt x="258" y="451"/>
                  </a:cubicBezTo>
                  <a:cubicBezTo>
                    <a:pt x="258" y="452"/>
                    <a:pt x="258" y="454"/>
                    <a:pt x="257" y="455"/>
                  </a:cubicBezTo>
                  <a:cubicBezTo>
                    <a:pt x="257" y="456"/>
                    <a:pt x="257" y="457"/>
                    <a:pt x="257" y="458"/>
                  </a:cubicBezTo>
                  <a:cubicBezTo>
                    <a:pt x="256" y="459"/>
                    <a:pt x="256" y="460"/>
                    <a:pt x="256" y="460"/>
                  </a:cubicBezTo>
                  <a:cubicBezTo>
                    <a:pt x="256" y="461"/>
                    <a:pt x="256" y="462"/>
                    <a:pt x="256" y="462"/>
                  </a:cubicBezTo>
                  <a:cubicBezTo>
                    <a:pt x="256" y="462"/>
                    <a:pt x="255" y="464"/>
                    <a:pt x="255" y="465"/>
                  </a:cubicBezTo>
                  <a:cubicBezTo>
                    <a:pt x="254" y="466"/>
                    <a:pt x="254" y="468"/>
                    <a:pt x="254" y="468"/>
                  </a:cubicBezTo>
                  <a:cubicBezTo>
                    <a:pt x="253" y="469"/>
                    <a:pt x="253" y="471"/>
                    <a:pt x="252" y="472"/>
                  </a:cubicBezTo>
                  <a:cubicBezTo>
                    <a:pt x="252" y="473"/>
                    <a:pt x="252" y="475"/>
                    <a:pt x="251" y="475"/>
                  </a:cubicBezTo>
                  <a:cubicBezTo>
                    <a:pt x="251" y="476"/>
                    <a:pt x="251" y="476"/>
                    <a:pt x="251" y="477"/>
                  </a:cubicBezTo>
                  <a:cubicBezTo>
                    <a:pt x="251" y="478"/>
                    <a:pt x="251" y="478"/>
                    <a:pt x="250" y="480"/>
                  </a:cubicBezTo>
                  <a:cubicBezTo>
                    <a:pt x="250" y="481"/>
                    <a:pt x="250" y="483"/>
                    <a:pt x="250" y="484"/>
                  </a:cubicBezTo>
                  <a:cubicBezTo>
                    <a:pt x="249" y="484"/>
                    <a:pt x="249" y="486"/>
                    <a:pt x="249" y="486"/>
                  </a:cubicBezTo>
                  <a:cubicBezTo>
                    <a:pt x="248" y="487"/>
                    <a:pt x="248" y="489"/>
                    <a:pt x="248" y="490"/>
                  </a:cubicBezTo>
                  <a:cubicBezTo>
                    <a:pt x="247" y="490"/>
                    <a:pt x="246" y="495"/>
                    <a:pt x="245" y="496"/>
                  </a:cubicBezTo>
                  <a:cubicBezTo>
                    <a:pt x="245" y="496"/>
                    <a:pt x="245" y="496"/>
                    <a:pt x="245" y="498"/>
                  </a:cubicBezTo>
                  <a:cubicBezTo>
                    <a:pt x="244" y="501"/>
                    <a:pt x="243" y="503"/>
                    <a:pt x="243" y="504"/>
                  </a:cubicBezTo>
                  <a:cubicBezTo>
                    <a:pt x="242" y="505"/>
                    <a:pt x="242" y="505"/>
                    <a:pt x="241" y="507"/>
                  </a:cubicBezTo>
                  <a:cubicBezTo>
                    <a:pt x="240" y="510"/>
                    <a:pt x="240" y="511"/>
                    <a:pt x="240" y="512"/>
                  </a:cubicBezTo>
                  <a:cubicBezTo>
                    <a:pt x="239" y="513"/>
                    <a:pt x="238" y="515"/>
                    <a:pt x="238" y="515"/>
                  </a:cubicBezTo>
                  <a:cubicBezTo>
                    <a:pt x="238" y="516"/>
                    <a:pt x="237" y="518"/>
                    <a:pt x="237" y="519"/>
                  </a:cubicBezTo>
                  <a:cubicBezTo>
                    <a:pt x="237" y="519"/>
                    <a:pt x="236" y="521"/>
                    <a:pt x="236" y="521"/>
                  </a:cubicBezTo>
                  <a:cubicBezTo>
                    <a:pt x="236" y="522"/>
                    <a:pt x="236" y="522"/>
                    <a:pt x="235" y="523"/>
                  </a:cubicBezTo>
                  <a:cubicBezTo>
                    <a:pt x="235" y="524"/>
                    <a:pt x="235" y="524"/>
                    <a:pt x="234" y="526"/>
                  </a:cubicBezTo>
                  <a:cubicBezTo>
                    <a:pt x="234" y="527"/>
                    <a:pt x="234" y="528"/>
                    <a:pt x="233" y="529"/>
                  </a:cubicBezTo>
                  <a:cubicBezTo>
                    <a:pt x="233" y="530"/>
                    <a:pt x="233" y="530"/>
                    <a:pt x="232" y="531"/>
                  </a:cubicBezTo>
                  <a:cubicBezTo>
                    <a:pt x="232" y="532"/>
                    <a:pt x="232" y="531"/>
                    <a:pt x="232" y="533"/>
                  </a:cubicBezTo>
                  <a:cubicBezTo>
                    <a:pt x="231" y="535"/>
                    <a:pt x="230" y="536"/>
                    <a:pt x="230" y="537"/>
                  </a:cubicBezTo>
                  <a:cubicBezTo>
                    <a:pt x="230" y="537"/>
                    <a:pt x="230" y="537"/>
                    <a:pt x="230" y="537"/>
                  </a:cubicBezTo>
                  <a:cubicBezTo>
                    <a:pt x="229" y="538"/>
                    <a:pt x="230" y="538"/>
                    <a:pt x="229" y="540"/>
                  </a:cubicBezTo>
                  <a:cubicBezTo>
                    <a:pt x="228" y="541"/>
                    <a:pt x="229" y="544"/>
                    <a:pt x="229" y="545"/>
                  </a:cubicBezTo>
                  <a:cubicBezTo>
                    <a:pt x="229" y="545"/>
                    <a:pt x="228" y="546"/>
                    <a:pt x="228" y="547"/>
                  </a:cubicBezTo>
                  <a:cubicBezTo>
                    <a:pt x="227" y="548"/>
                    <a:pt x="227" y="551"/>
                    <a:pt x="227" y="551"/>
                  </a:cubicBezTo>
                  <a:cubicBezTo>
                    <a:pt x="227" y="552"/>
                    <a:pt x="227" y="553"/>
                    <a:pt x="227" y="553"/>
                  </a:cubicBezTo>
                  <a:cubicBezTo>
                    <a:pt x="227" y="554"/>
                    <a:pt x="227" y="555"/>
                    <a:pt x="227" y="555"/>
                  </a:cubicBezTo>
                  <a:cubicBezTo>
                    <a:pt x="227" y="556"/>
                    <a:pt x="227" y="556"/>
                    <a:pt x="227" y="556"/>
                  </a:cubicBezTo>
                  <a:cubicBezTo>
                    <a:pt x="226" y="556"/>
                    <a:pt x="227" y="557"/>
                    <a:pt x="226" y="557"/>
                  </a:cubicBezTo>
                  <a:cubicBezTo>
                    <a:pt x="226" y="557"/>
                    <a:pt x="226" y="558"/>
                    <a:pt x="226" y="558"/>
                  </a:cubicBezTo>
                  <a:cubicBezTo>
                    <a:pt x="226" y="559"/>
                    <a:pt x="226" y="560"/>
                    <a:pt x="226" y="560"/>
                  </a:cubicBezTo>
                  <a:cubicBezTo>
                    <a:pt x="226" y="561"/>
                    <a:pt x="226" y="561"/>
                    <a:pt x="226" y="562"/>
                  </a:cubicBezTo>
                  <a:cubicBezTo>
                    <a:pt x="226" y="562"/>
                    <a:pt x="226" y="563"/>
                    <a:pt x="225" y="564"/>
                  </a:cubicBezTo>
                  <a:cubicBezTo>
                    <a:pt x="225" y="565"/>
                    <a:pt x="224" y="567"/>
                    <a:pt x="224" y="568"/>
                  </a:cubicBezTo>
                  <a:cubicBezTo>
                    <a:pt x="224" y="569"/>
                    <a:pt x="224" y="571"/>
                    <a:pt x="223" y="571"/>
                  </a:cubicBezTo>
                  <a:cubicBezTo>
                    <a:pt x="223" y="572"/>
                    <a:pt x="222" y="577"/>
                    <a:pt x="222" y="578"/>
                  </a:cubicBezTo>
                  <a:cubicBezTo>
                    <a:pt x="222" y="579"/>
                    <a:pt x="222" y="580"/>
                    <a:pt x="222" y="581"/>
                  </a:cubicBezTo>
                  <a:cubicBezTo>
                    <a:pt x="221" y="582"/>
                    <a:pt x="221" y="584"/>
                    <a:pt x="220" y="584"/>
                  </a:cubicBezTo>
                  <a:cubicBezTo>
                    <a:pt x="220" y="585"/>
                    <a:pt x="219" y="586"/>
                    <a:pt x="219" y="586"/>
                  </a:cubicBezTo>
                  <a:cubicBezTo>
                    <a:pt x="219" y="586"/>
                    <a:pt x="219" y="586"/>
                    <a:pt x="219" y="587"/>
                  </a:cubicBezTo>
                  <a:cubicBezTo>
                    <a:pt x="219" y="587"/>
                    <a:pt x="219" y="589"/>
                    <a:pt x="218" y="590"/>
                  </a:cubicBezTo>
                  <a:cubicBezTo>
                    <a:pt x="218" y="590"/>
                    <a:pt x="217" y="593"/>
                    <a:pt x="217" y="595"/>
                  </a:cubicBezTo>
                  <a:cubicBezTo>
                    <a:pt x="216" y="596"/>
                    <a:pt x="216" y="597"/>
                    <a:pt x="216" y="597"/>
                  </a:cubicBezTo>
                  <a:cubicBezTo>
                    <a:pt x="216" y="597"/>
                    <a:pt x="216" y="598"/>
                    <a:pt x="216" y="599"/>
                  </a:cubicBezTo>
                  <a:cubicBezTo>
                    <a:pt x="216" y="599"/>
                    <a:pt x="215" y="599"/>
                    <a:pt x="215" y="600"/>
                  </a:cubicBezTo>
                  <a:cubicBezTo>
                    <a:pt x="215" y="601"/>
                    <a:pt x="214" y="604"/>
                    <a:pt x="214" y="605"/>
                  </a:cubicBezTo>
                  <a:cubicBezTo>
                    <a:pt x="214" y="606"/>
                    <a:pt x="215" y="608"/>
                    <a:pt x="214" y="608"/>
                  </a:cubicBezTo>
                  <a:cubicBezTo>
                    <a:pt x="214" y="609"/>
                    <a:pt x="214" y="610"/>
                    <a:pt x="214" y="611"/>
                  </a:cubicBezTo>
                  <a:cubicBezTo>
                    <a:pt x="213" y="612"/>
                    <a:pt x="213" y="612"/>
                    <a:pt x="212" y="614"/>
                  </a:cubicBezTo>
                  <a:cubicBezTo>
                    <a:pt x="212" y="615"/>
                    <a:pt x="212" y="615"/>
                    <a:pt x="211" y="617"/>
                  </a:cubicBezTo>
                  <a:cubicBezTo>
                    <a:pt x="210" y="618"/>
                    <a:pt x="210" y="619"/>
                    <a:pt x="209" y="621"/>
                  </a:cubicBezTo>
                  <a:cubicBezTo>
                    <a:pt x="209" y="623"/>
                    <a:pt x="207" y="626"/>
                    <a:pt x="207" y="626"/>
                  </a:cubicBezTo>
                  <a:cubicBezTo>
                    <a:pt x="207" y="626"/>
                    <a:pt x="206" y="627"/>
                    <a:pt x="206" y="628"/>
                  </a:cubicBezTo>
                  <a:cubicBezTo>
                    <a:pt x="206" y="629"/>
                    <a:pt x="205" y="630"/>
                    <a:pt x="204" y="631"/>
                  </a:cubicBezTo>
                  <a:cubicBezTo>
                    <a:pt x="204" y="632"/>
                    <a:pt x="204" y="633"/>
                    <a:pt x="204" y="635"/>
                  </a:cubicBezTo>
                  <a:cubicBezTo>
                    <a:pt x="203" y="636"/>
                    <a:pt x="203" y="637"/>
                    <a:pt x="202" y="638"/>
                  </a:cubicBezTo>
                  <a:cubicBezTo>
                    <a:pt x="202" y="639"/>
                    <a:pt x="202" y="639"/>
                    <a:pt x="201" y="641"/>
                  </a:cubicBezTo>
                  <a:cubicBezTo>
                    <a:pt x="201" y="642"/>
                    <a:pt x="200" y="643"/>
                    <a:pt x="200" y="644"/>
                  </a:cubicBezTo>
                  <a:cubicBezTo>
                    <a:pt x="200" y="644"/>
                    <a:pt x="200" y="645"/>
                    <a:pt x="200" y="646"/>
                  </a:cubicBezTo>
                  <a:cubicBezTo>
                    <a:pt x="200" y="647"/>
                    <a:pt x="200" y="646"/>
                    <a:pt x="200" y="647"/>
                  </a:cubicBezTo>
                  <a:cubicBezTo>
                    <a:pt x="199" y="649"/>
                    <a:pt x="199" y="651"/>
                    <a:pt x="199" y="652"/>
                  </a:cubicBezTo>
                  <a:cubicBezTo>
                    <a:pt x="198" y="653"/>
                    <a:pt x="198" y="653"/>
                    <a:pt x="198" y="654"/>
                  </a:cubicBezTo>
                  <a:cubicBezTo>
                    <a:pt x="197" y="655"/>
                    <a:pt x="197" y="655"/>
                    <a:pt x="197" y="656"/>
                  </a:cubicBezTo>
                  <a:cubicBezTo>
                    <a:pt x="197" y="656"/>
                    <a:pt x="196" y="657"/>
                    <a:pt x="196" y="657"/>
                  </a:cubicBezTo>
                  <a:cubicBezTo>
                    <a:pt x="196" y="658"/>
                    <a:pt x="196" y="658"/>
                    <a:pt x="195" y="659"/>
                  </a:cubicBezTo>
                  <a:cubicBezTo>
                    <a:pt x="195" y="659"/>
                    <a:pt x="195" y="660"/>
                    <a:pt x="195" y="661"/>
                  </a:cubicBezTo>
                  <a:cubicBezTo>
                    <a:pt x="195" y="661"/>
                    <a:pt x="195" y="662"/>
                    <a:pt x="195" y="662"/>
                  </a:cubicBezTo>
                  <a:cubicBezTo>
                    <a:pt x="195" y="662"/>
                    <a:pt x="196" y="663"/>
                    <a:pt x="195" y="663"/>
                  </a:cubicBezTo>
                  <a:cubicBezTo>
                    <a:pt x="194" y="663"/>
                    <a:pt x="193" y="664"/>
                    <a:pt x="193" y="665"/>
                  </a:cubicBezTo>
                  <a:cubicBezTo>
                    <a:pt x="192" y="665"/>
                    <a:pt x="192" y="666"/>
                    <a:pt x="192" y="666"/>
                  </a:cubicBezTo>
                  <a:cubicBezTo>
                    <a:pt x="192" y="667"/>
                    <a:pt x="192" y="667"/>
                    <a:pt x="192" y="668"/>
                  </a:cubicBezTo>
                  <a:cubicBezTo>
                    <a:pt x="191" y="668"/>
                    <a:pt x="191" y="669"/>
                    <a:pt x="192" y="669"/>
                  </a:cubicBezTo>
                  <a:cubicBezTo>
                    <a:pt x="192" y="669"/>
                    <a:pt x="192" y="669"/>
                    <a:pt x="192" y="670"/>
                  </a:cubicBezTo>
                  <a:cubicBezTo>
                    <a:pt x="192" y="670"/>
                    <a:pt x="191" y="671"/>
                    <a:pt x="191" y="671"/>
                  </a:cubicBezTo>
                  <a:cubicBezTo>
                    <a:pt x="191" y="671"/>
                    <a:pt x="191" y="671"/>
                    <a:pt x="191" y="671"/>
                  </a:cubicBezTo>
                  <a:cubicBezTo>
                    <a:pt x="191" y="671"/>
                    <a:pt x="191" y="672"/>
                    <a:pt x="191" y="672"/>
                  </a:cubicBezTo>
                  <a:cubicBezTo>
                    <a:pt x="191" y="672"/>
                    <a:pt x="191" y="673"/>
                    <a:pt x="190" y="673"/>
                  </a:cubicBezTo>
                  <a:cubicBezTo>
                    <a:pt x="190" y="673"/>
                    <a:pt x="190" y="674"/>
                    <a:pt x="190" y="674"/>
                  </a:cubicBezTo>
                  <a:cubicBezTo>
                    <a:pt x="189" y="674"/>
                    <a:pt x="189" y="673"/>
                    <a:pt x="189" y="673"/>
                  </a:cubicBezTo>
                  <a:cubicBezTo>
                    <a:pt x="188" y="673"/>
                    <a:pt x="188" y="673"/>
                    <a:pt x="188" y="673"/>
                  </a:cubicBezTo>
                  <a:cubicBezTo>
                    <a:pt x="188" y="673"/>
                    <a:pt x="187" y="674"/>
                    <a:pt x="187" y="674"/>
                  </a:cubicBezTo>
                  <a:cubicBezTo>
                    <a:pt x="187" y="674"/>
                    <a:pt x="186" y="674"/>
                    <a:pt x="186" y="674"/>
                  </a:cubicBezTo>
                  <a:cubicBezTo>
                    <a:pt x="186" y="675"/>
                    <a:pt x="187" y="675"/>
                    <a:pt x="186" y="675"/>
                  </a:cubicBezTo>
                  <a:cubicBezTo>
                    <a:pt x="185" y="676"/>
                    <a:pt x="185" y="676"/>
                    <a:pt x="185" y="676"/>
                  </a:cubicBezTo>
                  <a:cubicBezTo>
                    <a:pt x="185" y="676"/>
                    <a:pt x="185" y="677"/>
                    <a:pt x="185" y="677"/>
                  </a:cubicBezTo>
                  <a:cubicBezTo>
                    <a:pt x="184" y="678"/>
                    <a:pt x="184" y="678"/>
                    <a:pt x="184" y="678"/>
                  </a:cubicBezTo>
                  <a:cubicBezTo>
                    <a:pt x="184" y="678"/>
                    <a:pt x="184" y="679"/>
                    <a:pt x="183" y="679"/>
                  </a:cubicBezTo>
                  <a:cubicBezTo>
                    <a:pt x="183" y="679"/>
                    <a:pt x="183" y="679"/>
                    <a:pt x="183" y="679"/>
                  </a:cubicBezTo>
                  <a:cubicBezTo>
                    <a:pt x="183" y="679"/>
                    <a:pt x="183" y="679"/>
                    <a:pt x="183" y="678"/>
                  </a:cubicBezTo>
                  <a:cubicBezTo>
                    <a:pt x="182" y="678"/>
                    <a:pt x="182" y="678"/>
                    <a:pt x="182" y="678"/>
                  </a:cubicBezTo>
                  <a:cubicBezTo>
                    <a:pt x="182" y="678"/>
                    <a:pt x="182" y="677"/>
                    <a:pt x="182" y="677"/>
                  </a:cubicBezTo>
                  <a:cubicBezTo>
                    <a:pt x="182" y="677"/>
                    <a:pt x="182" y="677"/>
                    <a:pt x="181" y="677"/>
                  </a:cubicBezTo>
                  <a:cubicBezTo>
                    <a:pt x="181" y="677"/>
                    <a:pt x="181" y="677"/>
                    <a:pt x="181" y="677"/>
                  </a:cubicBezTo>
                  <a:cubicBezTo>
                    <a:pt x="181" y="677"/>
                    <a:pt x="181" y="677"/>
                    <a:pt x="181" y="677"/>
                  </a:cubicBezTo>
                  <a:cubicBezTo>
                    <a:pt x="181" y="677"/>
                    <a:pt x="182" y="678"/>
                    <a:pt x="181" y="678"/>
                  </a:cubicBezTo>
                  <a:cubicBezTo>
                    <a:pt x="181" y="678"/>
                    <a:pt x="181" y="679"/>
                    <a:pt x="181" y="678"/>
                  </a:cubicBezTo>
                  <a:cubicBezTo>
                    <a:pt x="180" y="678"/>
                    <a:pt x="180" y="678"/>
                    <a:pt x="179" y="678"/>
                  </a:cubicBezTo>
                  <a:cubicBezTo>
                    <a:pt x="179" y="678"/>
                    <a:pt x="179" y="678"/>
                    <a:pt x="179" y="678"/>
                  </a:cubicBezTo>
                  <a:cubicBezTo>
                    <a:pt x="178" y="678"/>
                    <a:pt x="178" y="679"/>
                    <a:pt x="178" y="679"/>
                  </a:cubicBezTo>
                  <a:cubicBezTo>
                    <a:pt x="178" y="679"/>
                    <a:pt x="178" y="680"/>
                    <a:pt x="178" y="680"/>
                  </a:cubicBezTo>
                  <a:cubicBezTo>
                    <a:pt x="177" y="680"/>
                    <a:pt x="177" y="680"/>
                    <a:pt x="177" y="681"/>
                  </a:cubicBezTo>
                  <a:cubicBezTo>
                    <a:pt x="177" y="681"/>
                    <a:pt x="177" y="681"/>
                    <a:pt x="177" y="682"/>
                  </a:cubicBezTo>
                  <a:cubicBezTo>
                    <a:pt x="176" y="682"/>
                    <a:pt x="176" y="682"/>
                    <a:pt x="175" y="682"/>
                  </a:cubicBezTo>
                  <a:cubicBezTo>
                    <a:pt x="175" y="682"/>
                    <a:pt x="176" y="681"/>
                    <a:pt x="175" y="682"/>
                  </a:cubicBezTo>
                  <a:cubicBezTo>
                    <a:pt x="174" y="683"/>
                    <a:pt x="174" y="683"/>
                    <a:pt x="174" y="683"/>
                  </a:cubicBezTo>
                  <a:cubicBezTo>
                    <a:pt x="174" y="683"/>
                    <a:pt x="173" y="683"/>
                    <a:pt x="173" y="683"/>
                  </a:cubicBezTo>
                  <a:cubicBezTo>
                    <a:pt x="173" y="683"/>
                    <a:pt x="173" y="682"/>
                    <a:pt x="172" y="683"/>
                  </a:cubicBezTo>
                  <a:cubicBezTo>
                    <a:pt x="172" y="683"/>
                    <a:pt x="173" y="683"/>
                    <a:pt x="172" y="684"/>
                  </a:cubicBezTo>
                  <a:cubicBezTo>
                    <a:pt x="172" y="684"/>
                    <a:pt x="172" y="683"/>
                    <a:pt x="172" y="684"/>
                  </a:cubicBezTo>
                  <a:cubicBezTo>
                    <a:pt x="171" y="684"/>
                    <a:pt x="171" y="685"/>
                    <a:pt x="171" y="685"/>
                  </a:cubicBezTo>
                  <a:cubicBezTo>
                    <a:pt x="170" y="685"/>
                    <a:pt x="170" y="685"/>
                    <a:pt x="170" y="685"/>
                  </a:cubicBezTo>
                  <a:cubicBezTo>
                    <a:pt x="169" y="685"/>
                    <a:pt x="169" y="685"/>
                    <a:pt x="168" y="685"/>
                  </a:cubicBezTo>
                  <a:cubicBezTo>
                    <a:pt x="168" y="685"/>
                    <a:pt x="167" y="686"/>
                    <a:pt x="167" y="685"/>
                  </a:cubicBezTo>
                  <a:cubicBezTo>
                    <a:pt x="167" y="685"/>
                    <a:pt x="167" y="685"/>
                    <a:pt x="167" y="685"/>
                  </a:cubicBezTo>
                  <a:cubicBezTo>
                    <a:pt x="166" y="685"/>
                    <a:pt x="167" y="684"/>
                    <a:pt x="166" y="684"/>
                  </a:cubicBezTo>
                  <a:cubicBezTo>
                    <a:pt x="165" y="684"/>
                    <a:pt x="165" y="685"/>
                    <a:pt x="164" y="684"/>
                  </a:cubicBezTo>
                  <a:cubicBezTo>
                    <a:pt x="164" y="684"/>
                    <a:pt x="164" y="684"/>
                    <a:pt x="163" y="684"/>
                  </a:cubicBezTo>
                  <a:cubicBezTo>
                    <a:pt x="163" y="684"/>
                    <a:pt x="162" y="684"/>
                    <a:pt x="161" y="684"/>
                  </a:cubicBezTo>
                  <a:cubicBezTo>
                    <a:pt x="161" y="684"/>
                    <a:pt x="160" y="683"/>
                    <a:pt x="159" y="684"/>
                  </a:cubicBezTo>
                  <a:cubicBezTo>
                    <a:pt x="159" y="684"/>
                    <a:pt x="158" y="684"/>
                    <a:pt x="157" y="684"/>
                  </a:cubicBezTo>
                  <a:cubicBezTo>
                    <a:pt x="157" y="684"/>
                    <a:pt x="156" y="684"/>
                    <a:pt x="155" y="684"/>
                  </a:cubicBezTo>
                  <a:cubicBezTo>
                    <a:pt x="154" y="685"/>
                    <a:pt x="153" y="685"/>
                    <a:pt x="153" y="685"/>
                  </a:cubicBezTo>
                  <a:cubicBezTo>
                    <a:pt x="152" y="685"/>
                    <a:pt x="152" y="685"/>
                    <a:pt x="150" y="686"/>
                  </a:cubicBezTo>
                  <a:cubicBezTo>
                    <a:pt x="148" y="686"/>
                    <a:pt x="147" y="687"/>
                    <a:pt x="146" y="687"/>
                  </a:cubicBezTo>
                  <a:cubicBezTo>
                    <a:pt x="146" y="687"/>
                    <a:pt x="144" y="687"/>
                    <a:pt x="143" y="688"/>
                  </a:cubicBezTo>
                  <a:cubicBezTo>
                    <a:pt x="143" y="688"/>
                    <a:pt x="141" y="689"/>
                    <a:pt x="141" y="689"/>
                  </a:cubicBezTo>
                  <a:cubicBezTo>
                    <a:pt x="140" y="689"/>
                    <a:pt x="132" y="693"/>
                    <a:pt x="131" y="694"/>
                  </a:cubicBezTo>
                  <a:cubicBezTo>
                    <a:pt x="131" y="694"/>
                    <a:pt x="127" y="696"/>
                    <a:pt x="127" y="696"/>
                  </a:cubicBezTo>
                  <a:cubicBezTo>
                    <a:pt x="127" y="697"/>
                    <a:pt x="125" y="698"/>
                    <a:pt x="124" y="699"/>
                  </a:cubicBezTo>
                  <a:cubicBezTo>
                    <a:pt x="124" y="699"/>
                    <a:pt x="122" y="700"/>
                    <a:pt x="121" y="700"/>
                  </a:cubicBezTo>
                  <a:cubicBezTo>
                    <a:pt x="121" y="701"/>
                    <a:pt x="120" y="701"/>
                    <a:pt x="120" y="702"/>
                  </a:cubicBezTo>
                  <a:cubicBezTo>
                    <a:pt x="119" y="703"/>
                    <a:pt x="119" y="703"/>
                    <a:pt x="117" y="704"/>
                  </a:cubicBezTo>
                  <a:cubicBezTo>
                    <a:pt x="116" y="704"/>
                    <a:pt x="116" y="705"/>
                    <a:pt x="115" y="705"/>
                  </a:cubicBezTo>
                  <a:cubicBezTo>
                    <a:pt x="114" y="705"/>
                    <a:pt x="113" y="706"/>
                    <a:pt x="112" y="706"/>
                  </a:cubicBezTo>
                  <a:cubicBezTo>
                    <a:pt x="112" y="706"/>
                    <a:pt x="107" y="706"/>
                    <a:pt x="105" y="706"/>
                  </a:cubicBezTo>
                  <a:cubicBezTo>
                    <a:pt x="103" y="706"/>
                    <a:pt x="101" y="706"/>
                    <a:pt x="100" y="706"/>
                  </a:cubicBezTo>
                  <a:cubicBezTo>
                    <a:pt x="99" y="707"/>
                    <a:pt x="97" y="707"/>
                    <a:pt x="97" y="707"/>
                  </a:cubicBezTo>
                  <a:cubicBezTo>
                    <a:pt x="96" y="707"/>
                    <a:pt x="96" y="707"/>
                    <a:pt x="95" y="707"/>
                  </a:cubicBezTo>
                  <a:cubicBezTo>
                    <a:pt x="94" y="706"/>
                    <a:pt x="94" y="706"/>
                    <a:pt x="94" y="705"/>
                  </a:cubicBezTo>
                  <a:cubicBezTo>
                    <a:pt x="94" y="705"/>
                    <a:pt x="94" y="705"/>
                    <a:pt x="94" y="704"/>
                  </a:cubicBezTo>
                  <a:cubicBezTo>
                    <a:pt x="93" y="704"/>
                    <a:pt x="92" y="703"/>
                    <a:pt x="91" y="702"/>
                  </a:cubicBezTo>
                  <a:cubicBezTo>
                    <a:pt x="90" y="702"/>
                    <a:pt x="89" y="701"/>
                    <a:pt x="88" y="701"/>
                  </a:cubicBezTo>
                  <a:cubicBezTo>
                    <a:pt x="88" y="701"/>
                    <a:pt x="88" y="701"/>
                    <a:pt x="87" y="700"/>
                  </a:cubicBezTo>
                  <a:cubicBezTo>
                    <a:pt x="86" y="699"/>
                    <a:pt x="86" y="700"/>
                    <a:pt x="85" y="699"/>
                  </a:cubicBezTo>
                  <a:cubicBezTo>
                    <a:pt x="85" y="698"/>
                    <a:pt x="85" y="697"/>
                    <a:pt x="84" y="697"/>
                  </a:cubicBezTo>
                  <a:cubicBezTo>
                    <a:pt x="84" y="697"/>
                    <a:pt x="79" y="694"/>
                    <a:pt x="79" y="694"/>
                  </a:cubicBezTo>
                  <a:cubicBezTo>
                    <a:pt x="78" y="693"/>
                    <a:pt x="78" y="693"/>
                    <a:pt x="77" y="692"/>
                  </a:cubicBezTo>
                  <a:cubicBezTo>
                    <a:pt x="76" y="692"/>
                    <a:pt x="75" y="692"/>
                    <a:pt x="74" y="692"/>
                  </a:cubicBezTo>
                  <a:cubicBezTo>
                    <a:pt x="73" y="692"/>
                    <a:pt x="74" y="692"/>
                    <a:pt x="72" y="691"/>
                  </a:cubicBezTo>
                  <a:cubicBezTo>
                    <a:pt x="70" y="691"/>
                    <a:pt x="69" y="690"/>
                    <a:pt x="68" y="691"/>
                  </a:cubicBezTo>
                  <a:cubicBezTo>
                    <a:pt x="66" y="691"/>
                    <a:pt x="63" y="691"/>
                    <a:pt x="63" y="691"/>
                  </a:cubicBezTo>
                  <a:cubicBezTo>
                    <a:pt x="63" y="690"/>
                    <a:pt x="62" y="690"/>
                    <a:pt x="61" y="690"/>
                  </a:cubicBezTo>
                  <a:cubicBezTo>
                    <a:pt x="60" y="690"/>
                    <a:pt x="59" y="689"/>
                    <a:pt x="58" y="689"/>
                  </a:cubicBezTo>
                  <a:cubicBezTo>
                    <a:pt x="57" y="689"/>
                    <a:pt x="56" y="689"/>
                    <a:pt x="56" y="689"/>
                  </a:cubicBezTo>
                  <a:cubicBezTo>
                    <a:pt x="56" y="689"/>
                    <a:pt x="56" y="688"/>
                    <a:pt x="56" y="688"/>
                  </a:cubicBezTo>
                  <a:cubicBezTo>
                    <a:pt x="56" y="687"/>
                    <a:pt x="56" y="686"/>
                    <a:pt x="56" y="686"/>
                  </a:cubicBezTo>
                  <a:cubicBezTo>
                    <a:pt x="55" y="685"/>
                    <a:pt x="55" y="685"/>
                    <a:pt x="55" y="685"/>
                  </a:cubicBezTo>
                  <a:cubicBezTo>
                    <a:pt x="54" y="684"/>
                    <a:pt x="54" y="684"/>
                    <a:pt x="54" y="684"/>
                  </a:cubicBezTo>
                  <a:cubicBezTo>
                    <a:pt x="53" y="683"/>
                    <a:pt x="53" y="683"/>
                    <a:pt x="52" y="682"/>
                  </a:cubicBezTo>
                  <a:cubicBezTo>
                    <a:pt x="52" y="682"/>
                    <a:pt x="52" y="682"/>
                    <a:pt x="51" y="682"/>
                  </a:cubicBezTo>
                  <a:cubicBezTo>
                    <a:pt x="51" y="681"/>
                    <a:pt x="51" y="681"/>
                    <a:pt x="50" y="680"/>
                  </a:cubicBezTo>
                  <a:cubicBezTo>
                    <a:pt x="49" y="680"/>
                    <a:pt x="48" y="680"/>
                    <a:pt x="48" y="679"/>
                  </a:cubicBezTo>
                  <a:cubicBezTo>
                    <a:pt x="48" y="679"/>
                    <a:pt x="47" y="679"/>
                    <a:pt x="47" y="678"/>
                  </a:cubicBezTo>
                  <a:cubicBezTo>
                    <a:pt x="46" y="678"/>
                    <a:pt x="44" y="680"/>
                    <a:pt x="44" y="679"/>
                  </a:cubicBezTo>
                  <a:cubicBezTo>
                    <a:pt x="43" y="678"/>
                    <a:pt x="42" y="677"/>
                    <a:pt x="42" y="677"/>
                  </a:cubicBezTo>
                  <a:cubicBezTo>
                    <a:pt x="42" y="677"/>
                    <a:pt x="41" y="676"/>
                    <a:pt x="42" y="676"/>
                  </a:cubicBezTo>
                  <a:cubicBezTo>
                    <a:pt x="42" y="676"/>
                    <a:pt x="43" y="676"/>
                    <a:pt x="43" y="676"/>
                  </a:cubicBezTo>
                  <a:cubicBezTo>
                    <a:pt x="43" y="676"/>
                    <a:pt x="44" y="675"/>
                    <a:pt x="44" y="675"/>
                  </a:cubicBezTo>
                  <a:cubicBezTo>
                    <a:pt x="42" y="675"/>
                    <a:pt x="42" y="675"/>
                    <a:pt x="42" y="675"/>
                  </a:cubicBezTo>
                  <a:cubicBezTo>
                    <a:pt x="42" y="675"/>
                    <a:pt x="41" y="676"/>
                    <a:pt x="41" y="675"/>
                  </a:cubicBezTo>
                  <a:cubicBezTo>
                    <a:pt x="41" y="675"/>
                    <a:pt x="40" y="675"/>
                    <a:pt x="40" y="675"/>
                  </a:cubicBezTo>
                  <a:cubicBezTo>
                    <a:pt x="40" y="674"/>
                    <a:pt x="40" y="674"/>
                    <a:pt x="40" y="674"/>
                  </a:cubicBezTo>
                  <a:cubicBezTo>
                    <a:pt x="40" y="674"/>
                    <a:pt x="40" y="674"/>
                    <a:pt x="40" y="673"/>
                  </a:cubicBezTo>
                  <a:cubicBezTo>
                    <a:pt x="40" y="673"/>
                    <a:pt x="40" y="673"/>
                    <a:pt x="40" y="673"/>
                  </a:cubicBezTo>
                  <a:cubicBezTo>
                    <a:pt x="41" y="672"/>
                    <a:pt x="41" y="672"/>
                    <a:pt x="40" y="671"/>
                  </a:cubicBezTo>
                  <a:cubicBezTo>
                    <a:pt x="40" y="671"/>
                    <a:pt x="39" y="670"/>
                    <a:pt x="39" y="670"/>
                  </a:cubicBezTo>
                  <a:cubicBezTo>
                    <a:pt x="39" y="669"/>
                    <a:pt x="40" y="669"/>
                    <a:pt x="40" y="668"/>
                  </a:cubicBezTo>
                  <a:cubicBezTo>
                    <a:pt x="40" y="668"/>
                    <a:pt x="40" y="668"/>
                    <a:pt x="39" y="667"/>
                  </a:cubicBezTo>
                  <a:cubicBezTo>
                    <a:pt x="39" y="666"/>
                    <a:pt x="38" y="667"/>
                    <a:pt x="38" y="666"/>
                  </a:cubicBezTo>
                  <a:cubicBezTo>
                    <a:pt x="37" y="666"/>
                    <a:pt x="38" y="666"/>
                    <a:pt x="37" y="665"/>
                  </a:cubicBezTo>
                  <a:cubicBezTo>
                    <a:pt x="36" y="665"/>
                    <a:pt x="36" y="664"/>
                    <a:pt x="36" y="664"/>
                  </a:cubicBezTo>
                  <a:cubicBezTo>
                    <a:pt x="36" y="663"/>
                    <a:pt x="37" y="663"/>
                    <a:pt x="36" y="663"/>
                  </a:cubicBezTo>
                  <a:cubicBezTo>
                    <a:pt x="36" y="662"/>
                    <a:pt x="36" y="662"/>
                    <a:pt x="35" y="662"/>
                  </a:cubicBezTo>
                  <a:cubicBezTo>
                    <a:pt x="35" y="661"/>
                    <a:pt x="35" y="660"/>
                    <a:pt x="35" y="660"/>
                  </a:cubicBezTo>
                  <a:cubicBezTo>
                    <a:pt x="35" y="659"/>
                    <a:pt x="34" y="659"/>
                    <a:pt x="35" y="658"/>
                  </a:cubicBezTo>
                  <a:cubicBezTo>
                    <a:pt x="35" y="658"/>
                    <a:pt x="35" y="658"/>
                    <a:pt x="36" y="658"/>
                  </a:cubicBezTo>
                  <a:cubicBezTo>
                    <a:pt x="36" y="657"/>
                    <a:pt x="36" y="657"/>
                    <a:pt x="36" y="656"/>
                  </a:cubicBezTo>
                  <a:cubicBezTo>
                    <a:pt x="35" y="655"/>
                    <a:pt x="35" y="655"/>
                    <a:pt x="35" y="655"/>
                  </a:cubicBezTo>
                  <a:cubicBezTo>
                    <a:pt x="35" y="654"/>
                    <a:pt x="35" y="654"/>
                    <a:pt x="35" y="653"/>
                  </a:cubicBezTo>
                  <a:cubicBezTo>
                    <a:pt x="34" y="653"/>
                    <a:pt x="34" y="652"/>
                    <a:pt x="33" y="652"/>
                  </a:cubicBezTo>
                  <a:cubicBezTo>
                    <a:pt x="32" y="651"/>
                    <a:pt x="32" y="651"/>
                    <a:pt x="32" y="650"/>
                  </a:cubicBezTo>
                  <a:cubicBezTo>
                    <a:pt x="31" y="650"/>
                    <a:pt x="31" y="649"/>
                    <a:pt x="30" y="648"/>
                  </a:cubicBezTo>
                  <a:cubicBezTo>
                    <a:pt x="29" y="648"/>
                    <a:pt x="29" y="647"/>
                    <a:pt x="28" y="647"/>
                  </a:cubicBezTo>
                  <a:cubicBezTo>
                    <a:pt x="27" y="646"/>
                    <a:pt x="27" y="646"/>
                    <a:pt x="26" y="646"/>
                  </a:cubicBezTo>
                  <a:cubicBezTo>
                    <a:pt x="26" y="645"/>
                    <a:pt x="24" y="642"/>
                    <a:pt x="24" y="642"/>
                  </a:cubicBezTo>
                  <a:cubicBezTo>
                    <a:pt x="23" y="640"/>
                    <a:pt x="23" y="640"/>
                    <a:pt x="23" y="640"/>
                  </a:cubicBezTo>
                  <a:cubicBezTo>
                    <a:pt x="23" y="640"/>
                    <a:pt x="23" y="640"/>
                    <a:pt x="23" y="640"/>
                  </a:cubicBezTo>
                  <a:cubicBezTo>
                    <a:pt x="23" y="639"/>
                    <a:pt x="22" y="639"/>
                    <a:pt x="22" y="638"/>
                  </a:cubicBezTo>
                  <a:cubicBezTo>
                    <a:pt x="22" y="637"/>
                    <a:pt x="22" y="638"/>
                    <a:pt x="22" y="637"/>
                  </a:cubicBezTo>
                  <a:cubicBezTo>
                    <a:pt x="23" y="635"/>
                    <a:pt x="23" y="635"/>
                    <a:pt x="23" y="634"/>
                  </a:cubicBezTo>
                  <a:cubicBezTo>
                    <a:pt x="23" y="633"/>
                    <a:pt x="22" y="633"/>
                    <a:pt x="23" y="632"/>
                  </a:cubicBezTo>
                  <a:cubicBezTo>
                    <a:pt x="23" y="630"/>
                    <a:pt x="23" y="631"/>
                    <a:pt x="23" y="629"/>
                  </a:cubicBezTo>
                  <a:cubicBezTo>
                    <a:pt x="23" y="628"/>
                    <a:pt x="23" y="629"/>
                    <a:pt x="23" y="627"/>
                  </a:cubicBezTo>
                  <a:cubicBezTo>
                    <a:pt x="23" y="625"/>
                    <a:pt x="23" y="625"/>
                    <a:pt x="23" y="624"/>
                  </a:cubicBezTo>
                  <a:cubicBezTo>
                    <a:pt x="23" y="624"/>
                    <a:pt x="24" y="624"/>
                    <a:pt x="23" y="623"/>
                  </a:cubicBezTo>
                  <a:cubicBezTo>
                    <a:pt x="23" y="623"/>
                    <a:pt x="23" y="623"/>
                    <a:pt x="22" y="622"/>
                  </a:cubicBezTo>
                  <a:cubicBezTo>
                    <a:pt x="22" y="621"/>
                    <a:pt x="21" y="622"/>
                    <a:pt x="22" y="621"/>
                  </a:cubicBezTo>
                  <a:cubicBezTo>
                    <a:pt x="22" y="620"/>
                    <a:pt x="22" y="621"/>
                    <a:pt x="22" y="620"/>
                  </a:cubicBezTo>
                  <a:cubicBezTo>
                    <a:pt x="22" y="619"/>
                    <a:pt x="22" y="619"/>
                    <a:pt x="22" y="618"/>
                  </a:cubicBezTo>
                  <a:cubicBezTo>
                    <a:pt x="22" y="617"/>
                    <a:pt x="22" y="617"/>
                    <a:pt x="22" y="617"/>
                  </a:cubicBezTo>
                  <a:cubicBezTo>
                    <a:pt x="22" y="616"/>
                    <a:pt x="22" y="616"/>
                    <a:pt x="22" y="616"/>
                  </a:cubicBezTo>
                  <a:cubicBezTo>
                    <a:pt x="22" y="615"/>
                    <a:pt x="23" y="615"/>
                    <a:pt x="23" y="615"/>
                  </a:cubicBezTo>
                  <a:cubicBezTo>
                    <a:pt x="22" y="614"/>
                    <a:pt x="22" y="614"/>
                    <a:pt x="22" y="614"/>
                  </a:cubicBezTo>
                  <a:cubicBezTo>
                    <a:pt x="22" y="613"/>
                    <a:pt x="22" y="613"/>
                    <a:pt x="22" y="613"/>
                  </a:cubicBezTo>
                  <a:cubicBezTo>
                    <a:pt x="22" y="612"/>
                    <a:pt x="22" y="613"/>
                    <a:pt x="22" y="612"/>
                  </a:cubicBezTo>
                  <a:cubicBezTo>
                    <a:pt x="22" y="611"/>
                    <a:pt x="22" y="611"/>
                    <a:pt x="22" y="611"/>
                  </a:cubicBezTo>
                  <a:cubicBezTo>
                    <a:pt x="22" y="610"/>
                    <a:pt x="22" y="610"/>
                    <a:pt x="21" y="610"/>
                  </a:cubicBezTo>
                  <a:cubicBezTo>
                    <a:pt x="21" y="609"/>
                    <a:pt x="21" y="609"/>
                    <a:pt x="21" y="609"/>
                  </a:cubicBezTo>
                  <a:cubicBezTo>
                    <a:pt x="21" y="608"/>
                    <a:pt x="20" y="608"/>
                    <a:pt x="21" y="608"/>
                  </a:cubicBezTo>
                  <a:cubicBezTo>
                    <a:pt x="21" y="607"/>
                    <a:pt x="22" y="608"/>
                    <a:pt x="22" y="607"/>
                  </a:cubicBezTo>
                  <a:cubicBezTo>
                    <a:pt x="22" y="606"/>
                    <a:pt x="22" y="607"/>
                    <a:pt x="21" y="606"/>
                  </a:cubicBezTo>
                  <a:cubicBezTo>
                    <a:pt x="21" y="606"/>
                    <a:pt x="21" y="606"/>
                    <a:pt x="21" y="605"/>
                  </a:cubicBezTo>
                  <a:cubicBezTo>
                    <a:pt x="21" y="605"/>
                    <a:pt x="21" y="605"/>
                    <a:pt x="21" y="605"/>
                  </a:cubicBezTo>
                  <a:cubicBezTo>
                    <a:pt x="21" y="604"/>
                    <a:pt x="21" y="604"/>
                    <a:pt x="21" y="604"/>
                  </a:cubicBezTo>
                  <a:cubicBezTo>
                    <a:pt x="21" y="603"/>
                    <a:pt x="21" y="603"/>
                    <a:pt x="21" y="603"/>
                  </a:cubicBezTo>
                  <a:cubicBezTo>
                    <a:pt x="21" y="603"/>
                    <a:pt x="22" y="601"/>
                    <a:pt x="22" y="601"/>
                  </a:cubicBezTo>
                  <a:cubicBezTo>
                    <a:pt x="22" y="600"/>
                    <a:pt x="21" y="600"/>
                    <a:pt x="22" y="600"/>
                  </a:cubicBezTo>
                  <a:cubicBezTo>
                    <a:pt x="23" y="600"/>
                    <a:pt x="23" y="600"/>
                    <a:pt x="23" y="600"/>
                  </a:cubicBezTo>
                  <a:cubicBezTo>
                    <a:pt x="24" y="600"/>
                    <a:pt x="25" y="599"/>
                    <a:pt x="25" y="599"/>
                  </a:cubicBezTo>
                  <a:cubicBezTo>
                    <a:pt x="26" y="599"/>
                    <a:pt x="25" y="599"/>
                    <a:pt x="26" y="598"/>
                  </a:cubicBezTo>
                  <a:cubicBezTo>
                    <a:pt x="27" y="598"/>
                    <a:pt x="27" y="599"/>
                    <a:pt x="27" y="598"/>
                  </a:cubicBezTo>
                  <a:cubicBezTo>
                    <a:pt x="28" y="598"/>
                    <a:pt x="28" y="598"/>
                    <a:pt x="28" y="597"/>
                  </a:cubicBezTo>
                  <a:cubicBezTo>
                    <a:pt x="27" y="597"/>
                    <a:pt x="27" y="597"/>
                    <a:pt x="27" y="597"/>
                  </a:cubicBezTo>
                  <a:cubicBezTo>
                    <a:pt x="26" y="596"/>
                    <a:pt x="26" y="596"/>
                    <a:pt x="26" y="596"/>
                  </a:cubicBezTo>
                  <a:cubicBezTo>
                    <a:pt x="27" y="595"/>
                    <a:pt x="27" y="595"/>
                    <a:pt x="27" y="594"/>
                  </a:cubicBezTo>
                  <a:cubicBezTo>
                    <a:pt x="27" y="593"/>
                    <a:pt x="27" y="593"/>
                    <a:pt x="27" y="593"/>
                  </a:cubicBezTo>
                  <a:cubicBezTo>
                    <a:pt x="27" y="592"/>
                    <a:pt x="28" y="592"/>
                    <a:pt x="27" y="591"/>
                  </a:cubicBezTo>
                  <a:cubicBezTo>
                    <a:pt x="26" y="591"/>
                    <a:pt x="25" y="590"/>
                    <a:pt x="25" y="590"/>
                  </a:cubicBezTo>
                  <a:cubicBezTo>
                    <a:pt x="24" y="589"/>
                    <a:pt x="23" y="589"/>
                    <a:pt x="23" y="589"/>
                  </a:cubicBezTo>
                  <a:cubicBezTo>
                    <a:pt x="22" y="588"/>
                    <a:pt x="22" y="588"/>
                    <a:pt x="22" y="587"/>
                  </a:cubicBezTo>
                  <a:cubicBezTo>
                    <a:pt x="21" y="587"/>
                    <a:pt x="21" y="587"/>
                    <a:pt x="21" y="586"/>
                  </a:cubicBezTo>
                  <a:cubicBezTo>
                    <a:pt x="21" y="586"/>
                    <a:pt x="21" y="586"/>
                    <a:pt x="21" y="586"/>
                  </a:cubicBezTo>
                  <a:cubicBezTo>
                    <a:pt x="20" y="585"/>
                    <a:pt x="21" y="585"/>
                    <a:pt x="21" y="584"/>
                  </a:cubicBezTo>
                  <a:cubicBezTo>
                    <a:pt x="21" y="583"/>
                    <a:pt x="21" y="583"/>
                    <a:pt x="20" y="582"/>
                  </a:cubicBezTo>
                  <a:cubicBezTo>
                    <a:pt x="20" y="582"/>
                    <a:pt x="20" y="581"/>
                    <a:pt x="20" y="580"/>
                  </a:cubicBezTo>
                  <a:cubicBezTo>
                    <a:pt x="20" y="580"/>
                    <a:pt x="20" y="580"/>
                    <a:pt x="20" y="579"/>
                  </a:cubicBezTo>
                  <a:cubicBezTo>
                    <a:pt x="20" y="578"/>
                    <a:pt x="20" y="578"/>
                    <a:pt x="20" y="577"/>
                  </a:cubicBezTo>
                  <a:cubicBezTo>
                    <a:pt x="20" y="576"/>
                    <a:pt x="20" y="576"/>
                    <a:pt x="20" y="576"/>
                  </a:cubicBezTo>
                  <a:cubicBezTo>
                    <a:pt x="20" y="575"/>
                    <a:pt x="20" y="573"/>
                    <a:pt x="19" y="573"/>
                  </a:cubicBezTo>
                  <a:cubicBezTo>
                    <a:pt x="19" y="572"/>
                    <a:pt x="19" y="572"/>
                    <a:pt x="19" y="572"/>
                  </a:cubicBezTo>
                  <a:cubicBezTo>
                    <a:pt x="18" y="571"/>
                    <a:pt x="18" y="571"/>
                    <a:pt x="18" y="570"/>
                  </a:cubicBezTo>
                  <a:cubicBezTo>
                    <a:pt x="17" y="570"/>
                    <a:pt x="17" y="570"/>
                    <a:pt x="17" y="569"/>
                  </a:cubicBezTo>
                  <a:cubicBezTo>
                    <a:pt x="16" y="569"/>
                    <a:pt x="17" y="570"/>
                    <a:pt x="16" y="569"/>
                  </a:cubicBezTo>
                  <a:cubicBezTo>
                    <a:pt x="14" y="568"/>
                    <a:pt x="14" y="568"/>
                    <a:pt x="14" y="568"/>
                  </a:cubicBezTo>
                  <a:cubicBezTo>
                    <a:pt x="14" y="568"/>
                    <a:pt x="14" y="568"/>
                    <a:pt x="13" y="568"/>
                  </a:cubicBezTo>
                  <a:cubicBezTo>
                    <a:pt x="13" y="567"/>
                    <a:pt x="13" y="567"/>
                    <a:pt x="12" y="567"/>
                  </a:cubicBezTo>
                  <a:cubicBezTo>
                    <a:pt x="12" y="566"/>
                    <a:pt x="12" y="566"/>
                    <a:pt x="12" y="566"/>
                  </a:cubicBezTo>
                  <a:cubicBezTo>
                    <a:pt x="12" y="566"/>
                    <a:pt x="11" y="565"/>
                    <a:pt x="11" y="564"/>
                  </a:cubicBezTo>
                  <a:cubicBezTo>
                    <a:pt x="11" y="563"/>
                    <a:pt x="11" y="564"/>
                    <a:pt x="10" y="563"/>
                  </a:cubicBezTo>
                  <a:cubicBezTo>
                    <a:pt x="10" y="562"/>
                    <a:pt x="10" y="562"/>
                    <a:pt x="9" y="562"/>
                  </a:cubicBezTo>
                  <a:cubicBezTo>
                    <a:pt x="9" y="561"/>
                    <a:pt x="8" y="561"/>
                    <a:pt x="8" y="560"/>
                  </a:cubicBezTo>
                  <a:cubicBezTo>
                    <a:pt x="8" y="560"/>
                    <a:pt x="8" y="561"/>
                    <a:pt x="7" y="559"/>
                  </a:cubicBezTo>
                  <a:cubicBezTo>
                    <a:pt x="7" y="557"/>
                    <a:pt x="6" y="554"/>
                    <a:pt x="6" y="554"/>
                  </a:cubicBezTo>
                  <a:cubicBezTo>
                    <a:pt x="6" y="554"/>
                    <a:pt x="6" y="553"/>
                    <a:pt x="6" y="552"/>
                  </a:cubicBezTo>
                  <a:cubicBezTo>
                    <a:pt x="6" y="552"/>
                    <a:pt x="6" y="551"/>
                    <a:pt x="6" y="550"/>
                  </a:cubicBezTo>
                  <a:cubicBezTo>
                    <a:pt x="5" y="550"/>
                    <a:pt x="5" y="549"/>
                    <a:pt x="5" y="548"/>
                  </a:cubicBezTo>
                  <a:cubicBezTo>
                    <a:pt x="4" y="547"/>
                    <a:pt x="4" y="547"/>
                    <a:pt x="4" y="546"/>
                  </a:cubicBezTo>
                  <a:cubicBezTo>
                    <a:pt x="4" y="546"/>
                    <a:pt x="4" y="546"/>
                    <a:pt x="4" y="544"/>
                  </a:cubicBezTo>
                  <a:cubicBezTo>
                    <a:pt x="4" y="543"/>
                    <a:pt x="4" y="542"/>
                    <a:pt x="4" y="541"/>
                  </a:cubicBezTo>
                  <a:cubicBezTo>
                    <a:pt x="4" y="541"/>
                    <a:pt x="4" y="541"/>
                    <a:pt x="4" y="540"/>
                  </a:cubicBezTo>
                  <a:cubicBezTo>
                    <a:pt x="3" y="538"/>
                    <a:pt x="3" y="539"/>
                    <a:pt x="3" y="538"/>
                  </a:cubicBezTo>
                  <a:cubicBezTo>
                    <a:pt x="2" y="537"/>
                    <a:pt x="3" y="537"/>
                    <a:pt x="3" y="536"/>
                  </a:cubicBezTo>
                  <a:cubicBezTo>
                    <a:pt x="2" y="535"/>
                    <a:pt x="3" y="536"/>
                    <a:pt x="2" y="535"/>
                  </a:cubicBezTo>
                  <a:cubicBezTo>
                    <a:pt x="2" y="534"/>
                    <a:pt x="2" y="533"/>
                    <a:pt x="1" y="533"/>
                  </a:cubicBezTo>
                  <a:cubicBezTo>
                    <a:pt x="1" y="533"/>
                    <a:pt x="1" y="532"/>
                    <a:pt x="1" y="531"/>
                  </a:cubicBezTo>
                  <a:cubicBezTo>
                    <a:pt x="1" y="531"/>
                    <a:pt x="1" y="530"/>
                    <a:pt x="1" y="530"/>
                  </a:cubicBezTo>
                  <a:cubicBezTo>
                    <a:pt x="1" y="529"/>
                    <a:pt x="2" y="529"/>
                    <a:pt x="1" y="529"/>
                  </a:cubicBezTo>
                  <a:cubicBezTo>
                    <a:pt x="0" y="528"/>
                    <a:pt x="1" y="528"/>
                    <a:pt x="1" y="528"/>
                  </a:cubicBezTo>
                  <a:cubicBezTo>
                    <a:pt x="1" y="528"/>
                    <a:pt x="1" y="527"/>
                    <a:pt x="1" y="527"/>
                  </a:cubicBezTo>
                  <a:cubicBezTo>
                    <a:pt x="2" y="526"/>
                    <a:pt x="2" y="527"/>
                    <a:pt x="2" y="526"/>
                  </a:cubicBezTo>
                  <a:cubicBezTo>
                    <a:pt x="2" y="526"/>
                    <a:pt x="3" y="527"/>
                    <a:pt x="3" y="527"/>
                  </a:cubicBezTo>
                  <a:cubicBezTo>
                    <a:pt x="3" y="527"/>
                    <a:pt x="4" y="527"/>
                    <a:pt x="4" y="527"/>
                  </a:cubicBezTo>
                  <a:cubicBezTo>
                    <a:pt x="4" y="528"/>
                    <a:pt x="4" y="528"/>
                    <a:pt x="4" y="528"/>
                  </a:cubicBezTo>
                  <a:cubicBezTo>
                    <a:pt x="4" y="528"/>
                    <a:pt x="4" y="529"/>
                    <a:pt x="4" y="528"/>
                  </a:cubicBezTo>
                  <a:cubicBezTo>
                    <a:pt x="5" y="528"/>
                    <a:pt x="5" y="528"/>
                    <a:pt x="5" y="528"/>
                  </a:cubicBezTo>
                  <a:cubicBezTo>
                    <a:pt x="5" y="527"/>
                    <a:pt x="5" y="528"/>
                    <a:pt x="5" y="527"/>
                  </a:cubicBezTo>
                  <a:cubicBezTo>
                    <a:pt x="5" y="527"/>
                    <a:pt x="6" y="527"/>
                    <a:pt x="5" y="526"/>
                  </a:cubicBezTo>
                  <a:cubicBezTo>
                    <a:pt x="5" y="526"/>
                    <a:pt x="5" y="526"/>
                    <a:pt x="5" y="526"/>
                  </a:cubicBezTo>
                  <a:cubicBezTo>
                    <a:pt x="5" y="525"/>
                    <a:pt x="5" y="525"/>
                    <a:pt x="5" y="525"/>
                  </a:cubicBezTo>
                  <a:cubicBezTo>
                    <a:pt x="5" y="524"/>
                    <a:pt x="4" y="523"/>
                    <a:pt x="4" y="523"/>
                  </a:cubicBezTo>
                  <a:cubicBezTo>
                    <a:pt x="4" y="523"/>
                    <a:pt x="4" y="524"/>
                    <a:pt x="3" y="524"/>
                  </a:cubicBezTo>
                  <a:cubicBezTo>
                    <a:pt x="3" y="524"/>
                    <a:pt x="3" y="525"/>
                    <a:pt x="3" y="524"/>
                  </a:cubicBezTo>
                  <a:cubicBezTo>
                    <a:pt x="2" y="524"/>
                    <a:pt x="2" y="524"/>
                    <a:pt x="2" y="523"/>
                  </a:cubicBezTo>
                  <a:cubicBezTo>
                    <a:pt x="2" y="523"/>
                    <a:pt x="2" y="523"/>
                    <a:pt x="2" y="523"/>
                  </a:cubicBezTo>
                  <a:cubicBezTo>
                    <a:pt x="2" y="523"/>
                    <a:pt x="2" y="524"/>
                    <a:pt x="1" y="523"/>
                  </a:cubicBezTo>
                  <a:cubicBezTo>
                    <a:pt x="1" y="522"/>
                    <a:pt x="1" y="521"/>
                    <a:pt x="1" y="521"/>
                  </a:cubicBezTo>
                  <a:cubicBezTo>
                    <a:pt x="1" y="520"/>
                    <a:pt x="1" y="520"/>
                    <a:pt x="1" y="520"/>
                  </a:cubicBezTo>
                  <a:cubicBezTo>
                    <a:pt x="2" y="520"/>
                    <a:pt x="2" y="520"/>
                    <a:pt x="1" y="520"/>
                  </a:cubicBezTo>
                  <a:cubicBezTo>
                    <a:pt x="1" y="519"/>
                    <a:pt x="1" y="519"/>
                    <a:pt x="1" y="518"/>
                  </a:cubicBezTo>
                  <a:cubicBezTo>
                    <a:pt x="2" y="517"/>
                    <a:pt x="2" y="517"/>
                    <a:pt x="2" y="517"/>
                  </a:cubicBezTo>
                  <a:cubicBezTo>
                    <a:pt x="2" y="516"/>
                    <a:pt x="2" y="516"/>
                    <a:pt x="2" y="515"/>
                  </a:cubicBezTo>
                  <a:cubicBezTo>
                    <a:pt x="3" y="514"/>
                    <a:pt x="3" y="515"/>
                    <a:pt x="3" y="514"/>
                  </a:cubicBezTo>
                  <a:cubicBezTo>
                    <a:pt x="3" y="513"/>
                    <a:pt x="3" y="514"/>
                    <a:pt x="3" y="513"/>
                  </a:cubicBezTo>
                  <a:cubicBezTo>
                    <a:pt x="3" y="512"/>
                    <a:pt x="2" y="512"/>
                    <a:pt x="3" y="512"/>
                  </a:cubicBezTo>
                  <a:cubicBezTo>
                    <a:pt x="3" y="512"/>
                    <a:pt x="3" y="512"/>
                    <a:pt x="3" y="512"/>
                  </a:cubicBezTo>
                  <a:cubicBezTo>
                    <a:pt x="4" y="512"/>
                    <a:pt x="4" y="512"/>
                    <a:pt x="4" y="512"/>
                  </a:cubicBezTo>
                  <a:cubicBezTo>
                    <a:pt x="4" y="511"/>
                    <a:pt x="4" y="511"/>
                    <a:pt x="4" y="510"/>
                  </a:cubicBezTo>
                  <a:cubicBezTo>
                    <a:pt x="4" y="510"/>
                    <a:pt x="3" y="509"/>
                    <a:pt x="4" y="509"/>
                  </a:cubicBezTo>
                  <a:cubicBezTo>
                    <a:pt x="4" y="509"/>
                    <a:pt x="4" y="508"/>
                    <a:pt x="4" y="508"/>
                  </a:cubicBezTo>
                  <a:cubicBezTo>
                    <a:pt x="5" y="509"/>
                    <a:pt x="5" y="509"/>
                    <a:pt x="5" y="509"/>
                  </a:cubicBezTo>
                  <a:cubicBezTo>
                    <a:pt x="5" y="509"/>
                    <a:pt x="5" y="510"/>
                    <a:pt x="6" y="509"/>
                  </a:cubicBezTo>
                  <a:cubicBezTo>
                    <a:pt x="6" y="508"/>
                    <a:pt x="6" y="509"/>
                    <a:pt x="6" y="507"/>
                  </a:cubicBezTo>
                  <a:cubicBezTo>
                    <a:pt x="6" y="506"/>
                    <a:pt x="6" y="506"/>
                    <a:pt x="6" y="505"/>
                  </a:cubicBezTo>
                  <a:cubicBezTo>
                    <a:pt x="6" y="504"/>
                    <a:pt x="7" y="504"/>
                    <a:pt x="7" y="503"/>
                  </a:cubicBezTo>
                  <a:cubicBezTo>
                    <a:pt x="7" y="502"/>
                    <a:pt x="7" y="503"/>
                    <a:pt x="7" y="502"/>
                  </a:cubicBezTo>
                  <a:cubicBezTo>
                    <a:pt x="7" y="502"/>
                    <a:pt x="7" y="500"/>
                    <a:pt x="8" y="500"/>
                  </a:cubicBezTo>
                  <a:cubicBezTo>
                    <a:pt x="9" y="499"/>
                    <a:pt x="9" y="500"/>
                    <a:pt x="9" y="499"/>
                  </a:cubicBezTo>
                  <a:cubicBezTo>
                    <a:pt x="10" y="498"/>
                    <a:pt x="10" y="498"/>
                    <a:pt x="10" y="498"/>
                  </a:cubicBezTo>
                  <a:cubicBezTo>
                    <a:pt x="10" y="497"/>
                    <a:pt x="10" y="497"/>
                    <a:pt x="11" y="497"/>
                  </a:cubicBezTo>
                  <a:cubicBezTo>
                    <a:pt x="11" y="496"/>
                    <a:pt x="11" y="496"/>
                    <a:pt x="11" y="496"/>
                  </a:cubicBezTo>
                  <a:cubicBezTo>
                    <a:pt x="11" y="496"/>
                    <a:pt x="13" y="496"/>
                    <a:pt x="13" y="495"/>
                  </a:cubicBezTo>
                  <a:cubicBezTo>
                    <a:pt x="13" y="495"/>
                    <a:pt x="13" y="493"/>
                    <a:pt x="13" y="493"/>
                  </a:cubicBezTo>
                  <a:cubicBezTo>
                    <a:pt x="13" y="492"/>
                    <a:pt x="13" y="492"/>
                    <a:pt x="13" y="491"/>
                  </a:cubicBezTo>
                  <a:cubicBezTo>
                    <a:pt x="13" y="490"/>
                    <a:pt x="13" y="491"/>
                    <a:pt x="12" y="490"/>
                  </a:cubicBezTo>
                  <a:cubicBezTo>
                    <a:pt x="12" y="489"/>
                    <a:pt x="13" y="489"/>
                    <a:pt x="12" y="488"/>
                  </a:cubicBezTo>
                  <a:cubicBezTo>
                    <a:pt x="12" y="488"/>
                    <a:pt x="12" y="488"/>
                    <a:pt x="12" y="487"/>
                  </a:cubicBezTo>
                  <a:cubicBezTo>
                    <a:pt x="12" y="486"/>
                    <a:pt x="12" y="486"/>
                    <a:pt x="12" y="486"/>
                  </a:cubicBezTo>
                  <a:cubicBezTo>
                    <a:pt x="12" y="485"/>
                    <a:pt x="11" y="485"/>
                    <a:pt x="11" y="485"/>
                  </a:cubicBezTo>
                  <a:cubicBezTo>
                    <a:pt x="12" y="485"/>
                    <a:pt x="13" y="486"/>
                    <a:pt x="13" y="486"/>
                  </a:cubicBezTo>
                  <a:cubicBezTo>
                    <a:pt x="13" y="486"/>
                    <a:pt x="14" y="486"/>
                    <a:pt x="14" y="486"/>
                  </a:cubicBezTo>
                  <a:cubicBezTo>
                    <a:pt x="14" y="486"/>
                    <a:pt x="14" y="486"/>
                    <a:pt x="15" y="486"/>
                  </a:cubicBezTo>
                  <a:cubicBezTo>
                    <a:pt x="15" y="486"/>
                    <a:pt x="16" y="486"/>
                    <a:pt x="17" y="486"/>
                  </a:cubicBezTo>
                  <a:cubicBezTo>
                    <a:pt x="17" y="486"/>
                    <a:pt x="17" y="486"/>
                    <a:pt x="18" y="486"/>
                  </a:cubicBezTo>
                  <a:cubicBezTo>
                    <a:pt x="18" y="487"/>
                    <a:pt x="19" y="487"/>
                    <a:pt x="19" y="488"/>
                  </a:cubicBezTo>
                  <a:cubicBezTo>
                    <a:pt x="20" y="488"/>
                    <a:pt x="20" y="488"/>
                    <a:pt x="21" y="489"/>
                  </a:cubicBezTo>
                  <a:cubicBezTo>
                    <a:pt x="21" y="489"/>
                    <a:pt x="22" y="490"/>
                    <a:pt x="22" y="490"/>
                  </a:cubicBezTo>
                  <a:cubicBezTo>
                    <a:pt x="23" y="490"/>
                    <a:pt x="24" y="491"/>
                    <a:pt x="24" y="492"/>
                  </a:cubicBezTo>
                  <a:cubicBezTo>
                    <a:pt x="24" y="492"/>
                    <a:pt x="23" y="492"/>
                    <a:pt x="24" y="493"/>
                  </a:cubicBezTo>
                  <a:cubicBezTo>
                    <a:pt x="25" y="495"/>
                    <a:pt x="25" y="495"/>
                    <a:pt x="26" y="495"/>
                  </a:cubicBezTo>
                  <a:cubicBezTo>
                    <a:pt x="26" y="496"/>
                    <a:pt x="26" y="496"/>
                    <a:pt x="26" y="496"/>
                  </a:cubicBezTo>
                  <a:cubicBezTo>
                    <a:pt x="26" y="497"/>
                    <a:pt x="26" y="498"/>
                    <a:pt x="26" y="498"/>
                  </a:cubicBezTo>
                  <a:cubicBezTo>
                    <a:pt x="27" y="499"/>
                    <a:pt x="27" y="499"/>
                    <a:pt x="27" y="499"/>
                  </a:cubicBezTo>
                  <a:cubicBezTo>
                    <a:pt x="28" y="500"/>
                    <a:pt x="28" y="501"/>
                    <a:pt x="29" y="502"/>
                  </a:cubicBezTo>
                  <a:cubicBezTo>
                    <a:pt x="30" y="502"/>
                    <a:pt x="31" y="502"/>
                    <a:pt x="31" y="503"/>
                  </a:cubicBezTo>
                  <a:cubicBezTo>
                    <a:pt x="31" y="503"/>
                    <a:pt x="31" y="504"/>
                    <a:pt x="32" y="504"/>
                  </a:cubicBezTo>
                  <a:cubicBezTo>
                    <a:pt x="32" y="505"/>
                    <a:pt x="32" y="505"/>
                    <a:pt x="32" y="506"/>
                  </a:cubicBezTo>
                  <a:cubicBezTo>
                    <a:pt x="32" y="506"/>
                    <a:pt x="32" y="507"/>
                    <a:pt x="32" y="507"/>
                  </a:cubicBezTo>
                  <a:cubicBezTo>
                    <a:pt x="32" y="507"/>
                    <a:pt x="33" y="508"/>
                    <a:pt x="33" y="508"/>
                  </a:cubicBezTo>
                  <a:cubicBezTo>
                    <a:pt x="34" y="509"/>
                    <a:pt x="36" y="509"/>
                    <a:pt x="36" y="509"/>
                  </a:cubicBezTo>
                  <a:cubicBezTo>
                    <a:pt x="36" y="509"/>
                    <a:pt x="36" y="510"/>
                    <a:pt x="36" y="510"/>
                  </a:cubicBezTo>
                  <a:cubicBezTo>
                    <a:pt x="37" y="510"/>
                    <a:pt x="37" y="510"/>
                    <a:pt x="38" y="510"/>
                  </a:cubicBezTo>
                  <a:cubicBezTo>
                    <a:pt x="38" y="510"/>
                    <a:pt x="40" y="510"/>
                    <a:pt x="40" y="510"/>
                  </a:cubicBezTo>
                  <a:cubicBezTo>
                    <a:pt x="40" y="510"/>
                    <a:pt x="41" y="510"/>
                    <a:pt x="41" y="509"/>
                  </a:cubicBezTo>
                  <a:cubicBezTo>
                    <a:pt x="42" y="509"/>
                    <a:pt x="42" y="508"/>
                    <a:pt x="43" y="508"/>
                  </a:cubicBezTo>
                  <a:cubicBezTo>
                    <a:pt x="43" y="507"/>
                    <a:pt x="44" y="507"/>
                    <a:pt x="44" y="507"/>
                  </a:cubicBezTo>
                  <a:cubicBezTo>
                    <a:pt x="45" y="506"/>
                    <a:pt x="46" y="506"/>
                    <a:pt x="46" y="506"/>
                  </a:cubicBezTo>
                  <a:cubicBezTo>
                    <a:pt x="46" y="505"/>
                    <a:pt x="46" y="505"/>
                    <a:pt x="46" y="505"/>
                  </a:cubicBezTo>
                  <a:cubicBezTo>
                    <a:pt x="46" y="505"/>
                    <a:pt x="45" y="506"/>
                    <a:pt x="44" y="506"/>
                  </a:cubicBezTo>
                  <a:cubicBezTo>
                    <a:pt x="44" y="506"/>
                    <a:pt x="42" y="506"/>
                    <a:pt x="42" y="506"/>
                  </a:cubicBezTo>
                  <a:cubicBezTo>
                    <a:pt x="42" y="506"/>
                    <a:pt x="42" y="507"/>
                    <a:pt x="42" y="507"/>
                  </a:cubicBezTo>
                  <a:cubicBezTo>
                    <a:pt x="41" y="508"/>
                    <a:pt x="41" y="509"/>
                    <a:pt x="41" y="509"/>
                  </a:cubicBezTo>
                  <a:cubicBezTo>
                    <a:pt x="40" y="509"/>
                    <a:pt x="41" y="510"/>
                    <a:pt x="39" y="510"/>
                  </a:cubicBezTo>
                  <a:cubicBezTo>
                    <a:pt x="38" y="509"/>
                    <a:pt x="37" y="510"/>
                    <a:pt x="37" y="509"/>
                  </a:cubicBezTo>
                  <a:cubicBezTo>
                    <a:pt x="36" y="509"/>
                    <a:pt x="36" y="509"/>
                    <a:pt x="36" y="508"/>
                  </a:cubicBezTo>
                  <a:cubicBezTo>
                    <a:pt x="36" y="508"/>
                    <a:pt x="36" y="508"/>
                    <a:pt x="35" y="508"/>
                  </a:cubicBezTo>
                  <a:cubicBezTo>
                    <a:pt x="34" y="508"/>
                    <a:pt x="33" y="508"/>
                    <a:pt x="33" y="507"/>
                  </a:cubicBezTo>
                  <a:cubicBezTo>
                    <a:pt x="33" y="507"/>
                    <a:pt x="32" y="507"/>
                    <a:pt x="32" y="506"/>
                  </a:cubicBezTo>
                  <a:cubicBezTo>
                    <a:pt x="32" y="505"/>
                    <a:pt x="32" y="504"/>
                    <a:pt x="32" y="504"/>
                  </a:cubicBezTo>
                  <a:cubicBezTo>
                    <a:pt x="32" y="503"/>
                    <a:pt x="32" y="503"/>
                    <a:pt x="32" y="502"/>
                  </a:cubicBezTo>
                  <a:cubicBezTo>
                    <a:pt x="31" y="501"/>
                    <a:pt x="30" y="501"/>
                    <a:pt x="30" y="500"/>
                  </a:cubicBezTo>
                  <a:cubicBezTo>
                    <a:pt x="29" y="500"/>
                    <a:pt x="29" y="500"/>
                    <a:pt x="28" y="499"/>
                  </a:cubicBezTo>
                  <a:cubicBezTo>
                    <a:pt x="28" y="498"/>
                    <a:pt x="27" y="499"/>
                    <a:pt x="27" y="497"/>
                  </a:cubicBezTo>
                  <a:cubicBezTo>
                    <a:pt x="27" y="496"/>
                    <a:pt x="27" y="496"/>
                    <a:pt x="27" y="495"/>
                  </a:cubicBezTo>
                  <a:cubicBezTo>
                    <a:pt x="27" y="494"/>
                    <a:pt x="28" y="495"/>
                    <a:pt x="27" y="494"/>
                  </a:cubicBezTo>
                  <a:cubicBezTo>
                    <a:pt x="26" y="493"/>
                    <a:pt x="26" y="493"/>
                    <a:pt x="26" y="493"/>
                  </a:cubicBezTo>
                  <a:cubicBezTo>
                    <a:pt x="26" y="492"/>
                    <a:pt x="26" y="492"/>
                    <a:pt x="25" y="492"/>
                  </a:cubicBezTo>
                  <a:cubicBezTo>
                    <a:pt x="25" y="491"/>
                    <a:pt x="24" y="490"/>
                    <a:pt x="24" y="490"/>
                  </a:cubicBezTo>
                  <a:cubicBezTo>
                    <a:pt x="24" y="490"/>
                    <a:pt x="23" y="489"/>
                    <a:pt x="23" y="489"/>
                  </a:cubicBezTo>
                  <a:cubicBezTo>
                    <a:pt x="23" y="489"/>
                    <a:pt x="22" y="489"/>
                    <a:pt x="22" y="489"/>
                  </a:cubicBezTo>
                  <a:cubicBezTo>
                    <a:pt x="21" y="488"/>
                    <a:pt x="21" y="488"/>
                    <a:pt x="21" y="488"/>
                  </a:cubicBezTo>
                  <a:cubicBezTo>
                    <a:pt x="20" y="488"/>
                    <a:pt x="20" y="488"/>
                    <a:pt x="19" y="487"/>
                  </a:cubicBezTo>
                  <a:cubicBezTo>
                    <a:pt x="19" y="487"/>
                    <a:pt x="19" y="487"/>
                    <a:pt x="19" y="486"/>
                  </a:cubicBezTo>
                  <a:cubicBezTo>
                    <a:pt x="19" y="486"/>
                    <a:pt x="19" y="486"/>
                    <a:pt x="18" y="485"/>
                  </a:cubicBezTo>
                  <a:cubicBezTo>
                    <a:pt x="18" y="485"/>
                    <a:pt x="18" y="484"/>
                    <a:pt x="17" y="485"/>
                  </a:cubicBezTo>
                  <a:cubicBezTo>
                    <a:pt x="16" y="485"/>
                    <a:pt x="16" y="485"/>
                    <a:pt x="16" y="485"/>
                  </a:cubicBezTo>
                  <a:cubicBezTo>
                    <a:pt x="15" y="485"/>
                    <a:pt x="14" y="486"/>
                    <a:pt x="14" y="485"/>
                  </a:cubicBezTo>
                  <a:cubicBezTo>
                    <a:pt x="14" y="485"/>
                    <a:pt x="14" y="485"/>
                    <a:pt x="14" y="485"/>
                  </a:cubicBezTo>
                  <a:cubicBezTo>
                    <a:pt x="14" y="485"/>
                    <a:pt x="13" y="486"/>
                    <a:pt x="13" y="485"/>
                  </a:cubicBezTo>
                  <a:cubicBezTo>
                    <a:pt x="12" y="485"/>
                    <a:pt x="13" y="485"/>
                    <a:pt x="12" y="484"/>
                  </a:cubicBezTo>
                  <a:cubicBezTo>
                    <a:pt x="12" y="484"/>
                    <a:pt x="12" y="483"/>
                    <a:pt x="12" y="483"/>
                  </a:cubicBezTo>
                  <a:cubicBezTo>
                    <a:pt x="13" y="482"/>
                    <a:pt x="13" y="483"/>
                    <a:pt x="13" y="482"/>
                  </a:cubicBezTo>
                  <a:cubicBezTo>
                    <a:pt x="13" y="481"/>
                    <a:pt x="13" y="481"/>
                    <a:pt x="13" y="481"/>
                  </a:cubicBezTo>
                  <a:cubicBezTo>
                    <a:pt x="13" y="480"/>
                    <a:pt x="13" y="481"/>
                    <a:pt x="14" y="480"/>
                  </a:cubicBezTo>
                  <a:cubicBezTo>
                    <a:pt x="14" y="479"/>
                    <a:pt x="14" y="479"/>
                    <a:pt x="14" y="479"/>
                  </a:cubicBezTo>
                  <a:cubicBezTo>
                    <a:pt x="14" y="478"/>
                    <a:pt x="14" y="478"/>
                    <a:pt x="14" y="478"/>
                  </a:cubicBezTo>
                  <a:cubicBezTo>
                    <a:pt x="15" y="478"/>
                    <a:pt x="15" y="478"/>
                    <a:pt x="16" y="477"/>
                  </a:cubicBezTo>
                  <a:cubicBezTo>
                    <a:pt x="16" y="477"/>
                    <a:pt x="17" y="477"/>
                    <a:pt x="18" y="477"/>
                  </a:cubicBezTo>
                  <a:cubicBezTo>
                    <a:pt x="19" y="477"/>
                    <a:pt x="19" y="476"/>
                    <a:pt x="19" y="476"/>
                  </a:cubicBezTo>
                  <a:cubicBezTo>
                    <a:pt x="20" y="476"/>
                    <a:pt x="20" y="476"/>
                    <a:pt x="21" y="476"/>
                  </a:cubicBezTo>
                  <a:cubicBezTo>
                    <a:pt x="22" y="476"/>
                    <a:pt x="22" y="476"/>
                    <a:pt x="23" y="476"/>
                  </a:cubicBezTo>
                  <a:cubicBezTo>
                    <a:pt x="23" y="476"/>
                    <a:pt x="24" y="476"/>
                    <a:pt x="24" y="476"/>
                  </a:cubicBezTo>
                  <a:cubicBezTo>
                    <a:pt x="24" y="476"/>
                    <a:pt x="24" y="476"/>
                    <a:pt x="25" y="476"/>
                  </a:cubicBezTo>
                  <a:cubicBezTo>
                    <a:pt x="26" y="476"/>
                    <a:pt x="26" y="476"/>
                    <a:pt x="27" y="476"/>
                  </a:cubicBezTo>
                  <a:cubicBezTo>
                    <a:pt x="28" y="475"/>
                    <a:pt x="28" y="476"/>
                    <a:pt x="29" y="475"/>
                  </a:cubicBezTo>
                  <a:cubicBezTo>
                    <a:pt x="29" y="474"/>
                    <a:pt x="29" y="475"/>
                    <a:pt x="29" y="474"/>
                  </a:cubicBezTo>
                  <a:cubicBezTo>
                    <a:pt x="30" y="473"/>
                    <a:pt x="30" y="473"/>
                    <a:pt x="30" y="472"/>
                  </a:cubicBezTo>
                  <a:cubicBezTo>
                    <a:pt x="30" y="471"/>
                    <a:pt x="30" y="472"/>
                    <a:pt x="30" y="471"/>
                  </a:cubicBezTo>
                  <a:cubicBezTo>
                    <a:pt x="31" y="470"/>
                    <a:pt x="32" y="469"/>
                    <a:pt x="32" y="468"/>
                  </a:cubicBezTo>
                  <a:cubicBezTo>
                    <a:pt x="31" y="467"/>
                    <a:pt x="32" y="466"/>
                    <a:pt x="32" y="465"/>
                  </a:cubicBezTo>
                  <a:cubicBezTo>
                    <a:pt x="32" y="464"/>
                    <a:pt x="32" y="465"/>
                    <a:pt x="32" y="464"/>
                  </a:cubicBezTo>
                  <a:cubicBezTo>
                    <a:pt x="32" y="463"/>
                    <a:pt x="33" y="463"/>
                    <a:pt x="33" y="462"/>
                  </a:cubicBezTo>
                  <a:cubicBezTo>
                    <a:pt x="33" y="461"/>
                    <a:pt x="33" y="461"/>
                    <a:pt x="33" y="460"/>
                  </a:cubicBezTo>
                  <a:cubicBezTo>
                    <a:pt x="33" y="460"/>
                    <a:pt x="32" y="460"/>
                    <a:pt x="33" y="459"/>
                  </a:cubicBezTo>
                  <a:cubicBezTo>
                    <a:pt x="33" y="458"/>
                    <a:pt x="33" y="457"/>
                    <a:pt x="33" y="456"/>
                  </a:cubicBezTo>
                  <a:cubicBezTo>
                    <a:pt x="34" y="456"/>
                    <a:pt x="34" y="455"/>
                    <a:pt x="34" y="455"/>
                  </a:cubicBezTo>
                  <a:cubicBezTo>
                    <a:pt x="34" y="455"/>
                    <a:pt x="35" y="454"/>
                    <a:pt x="35" y="455"/>
                  </a:cubicBezTo>
                  <a:cubicBezTo>
                    <a:pt x="35" y="455"/>
                    <a:pt x="35" y="455"/>
                    <a:pt x="35" y="454"/>
                  </a:cubicBezTo>
                  <a:cubicBezTo>
                    <a:pt x="35" y="454"/>
                    <a:pt x="34" y="455"/>
                    <a:pt x="35" y="454"/>
                  </a:cubicBezTo>
                  <a:cubicBezTo>
                    <a:pt x="35" y="453"/>
                    <a:pt x="35" y="453"/>
                    <a:pt x="35" y="452"/>
                  </a:cubicBezTo>
                  <a:cubicBezTo>
                    <a:pt x="36" y="452"/>
                    <a:pt x="36" y="451"/>
                    <a:pt x="36" y="451"/>
                  </a:cubicBezTo>
                  <a:cubicBezTo>
                    <a:pt x="36" y="451"/>
                    <a:pt x="36" y="450"/>
                    <a:pt x="37" y="450"/>
                  </a:cubicBezTo>
                  <a:cubicBezTo>
                    <a:pt x="37" y="450"/>
                    <a:pt x="37" y="450"/>
                    <a:pt x="37" y="449"/>
                  </a:cubicBezTo>
                  <a:cubicBezTo>
                    <a:pt x="38" y="448"/>
                    <a:pt x="38" y="448"/>
                    <a:pt x="38" y="448"/>
                  </a:cubicBezTo>
                  <a:cubicBezTo>
                    <a:pt x="38" y="448"/>
                    <a:pt x="39" y="449"/>
                    <a:pt x="39" y="450"/>
                  </a:cubicBezTo>
                  <a:cubicBezTo>
                    <a:pt x="39" y="450"/>
                    <a:pt x="39" y="451"/>
                    <a:pt x="39" y="451"/>
                  </a:cubicBezTo>
                  <a:cubicBezTo>
                    <a:pt x="39" y="451"/>
                    <a:pt x="39" y="451"/>
                    <a:pt x="40" y="451"/>
                  </a:cubicBezTo>
                  <a:cubicBezTo>
                    <a:pt x="40" y="450"/>
                    <a:pt x="40" y="451"/>
                    <a:pt x="40" y="450"/>
                  </a:cubicBezTo>
                  <a:cubicBezTo>
                    <a:pt x="40" y="449"/>
                    <a:pt x="40" y="450"/>
                    <a:pt x="40" y="449"/>
                  </a:cubicBezTo>
                  <a:cubicBezTo>
                    <a:pt x="40" y="449"/>
                    <a:pt x="40" y="449"/>
                    <a:pt x="40" y="449"/>
                  </a:cubicBezTo>
                  <a:cubicBezTo>
                    <a:pt x="40" y="448"/>
                    <a:pt x="39" y="448"/>
                    <a:pt x="40" y="448"/>
                  </a:cubicBezTo>
                  <a:cubicBezTo>
                    <a:pt x="40" y="447"/>
                    <a:pt x="41" y="447"/>
                    <a:pt x="41" y="447"/>
                  </a:cubicBezTo>
                  <a:cubicBezTo>
                    <a:pt x="41" y="446"/>
                    <a:pt x="42" y="447"/>
                    <a:pt x="42" y="445"/>
                  </a:cubicBezTo>
                  <a:cubicBezTo>
                    <a:pt x="42" y="444"/>
                    <a:pt x="42" y="445"/>
                    <a:pt x="43" y="444"/>
                  </a:cubicBezTo>
                  <a:cubicBezTo>
                    <a:pt x="43" y="443"/>
                    <a:pt x="43" y="443"/>
                    <a:pt x="43" y="442"/>
                  </a:cubicBezTo>
                  <a:cubicBezTo>
                    <a:pt x="43" y="441"/>
                    <a:pt x="43" y="441"/>
                    <a:pt x="43" y="440"/>
                  </a:cubicBezTo>
                  <a:cubicBezTo>
                    <a:pt x="43" y="439"/>
                    <a:pt x="44" y="439"/>
                    <a:pt x="44" y="438"/>
                  </a:cubicBezTo>
                  <a:cubicBezTo>
                    <a:pt x="44" y="437"/>
                    <a:pt x="44" y="437"/>
                    <a:pt x="44" y="437"/>
                  </a:cubicBezTo>
                  <a:cubicBezTo>
                    <a:pt x="44" y="436"/>
                    <a:pt x="45" y="435"/>
                    <a:pt x="45" y="435"/>
                  </a:cubicBezTo>
                  <a:cubicBezTo>
                    <a:pt x="45" y="435"/>
                    <a:pt x="45" y="434"/>
                    <a:pt x="45" y="435"/>
                  </a:cubicBezTo>
                  <a:cubicBezTo>
                    <a:pt x="45" y="435"/>
                    <a:pt x="45" y="437"/>
                    <a:pt x="45" y="437"/>
                  </a:cubicBezTo>
                  <a:cubicBezTo>
                    <a:pt x="45" y="437"/>
                    <a:pt x="45" y="437"/>
                    <a:pt x="45" y="437"/>
                  </a:cubicBezTo>
                  <a:cubicBezTo>
                    <a:pt x="45" y="437"/>
                    <a:pt x="46" y="437"/>
                    <a:pt x="46" y="436"/>
                  </a:cubicBezTo>
                  <a:cubicBezTo>
                    <a:pt x="45" y="435"/>
                    <a:pt x="45" y="435"/>
                    <a:pt x="46" y="435"/>
                  </a:cubicBezTo>
                  <a:cubicBezTo>
                    <a:pt x="46" y="434"/>
                    <a:pt x="46" y="434"/>
                    <a:pt x="46" y="434"/>
                  </a:cubicBezTo>
                  <a:cubicBezTo>
                    <a:pt x="46" y="433"/>
                    <a:pt x="46" y="433"/>
                    <a:pt x="47" y="433"/>
                  </a:cubicBezTo>
                  <a:cubicBezTo>
                    <a:pt x="47" y="433"/>
                    <a:pt x="47" y="433"/>
                    <a:pt x="48" y="433"/>
                  </a:cubicBezTo>
                  <a:cubicBezTo>
                    <a:pt x="49" y="432"/>
                    <a:pt x="49" y="432"/>
                    <a:pt x="49" y="432"/>
                  </a:cubicBezTo>
                  <a:cubicBezTo>
                    <a:pt x="50" y="431"/>
                    <a:pt x="50" y="431"/>
                    <a:pt x="50" y="431"/>
                  </a:cubicBezTo>
                  <a:cubicBezTo>
                    <a:pt x="51" y="430"/>
                    <a:pt x="51" y="431"/>
                    <a:pt x="51" y="430"/>
                  </a:cubicBezTo>
                  <a:cubicBezTo>
                    <a:pt x="51" y="429"/>
                    <a:pt x="51" y="430"/>
                    <a:pt x="51" y="429"/>
                  </a:cubicBezTo>
                  <a:cubicBezTo>
                    <a:pt x="51" y="428"/>
                    <a:pt x="52" y="428"/>
                    <a:pt x="52" y="428"/>
                  </a:cubicBezTo>
                  <a:cubicBezTo>
                    <a:pt x="52" y="428"/>
                    <a:pt x="51" y="427"/>
                    <a:pt x="51" y="427"/>
                  </a:cubicBezTo>
                  <a:cubicBezTo>
                    <a:pt x="51" y="427"/>
                    <a:pt x="51" y="426"/>
                    <a:pt x="51" y="426"/>
                  </a:cubicBezTo>
                  <a:cubicBezTo>
                    <a:pt x="51" y="426"/>
                    <a:pt x="51" y="426"/>
                    <a:pt x="52" y="425"/>
                  </a:cubicBezTo>
                  <a:cubicBezTo>
                    <a:pt x="52" y="425"/>
                    <a:pt x="52" y="425"/>
                    <a:pt x="52" y="424"/>
                  </a:cubicBezTo>
                  <a:cubicBezTo>
                    <a:pt x="53" y="424"/>
                    <a:pt x="53" y="424"/>
                    <a:pt x="53" y="423"/>
                  </a:cubicBezTo>
                  <a:cubicBezTo>
                    <a:pt x="54" y="422"/>
                    <a:pt x="54" y="422"/>
                    <a:pt x="54" y="421"/>
                  </a:cubicBezTo>
                  <a:cubicBezTo>
                    <a:pt x="55" y="420"/>
                    <a:pt x="54" y="421"/>
                    <a:pt x="55" y="420"/>
                  </a:cubicBezTo>
                  <a:cubicBezTo>
                    <a:pt x="55" y="420"/>
                    <a:pt x="55" y="420"/>
                    <a:pt x="55" y="419"/>
                  </a:cubicBezTo>
                  <a:cubicBezTo>
                    <a:pt x="56" y="419"/>
                    <a:pt x="55" y="419"/>
                    <a:pt x="56" y="419"/>
                  </a:cubicBezTo>
                  <a:cubicBezTo>
                    <a:pt x="57" y="418"/>
                    <a:pt x="57" y="418"/>
                    <a:pt x="57" y="418"/>
                  </a:cubicBezTo>
                  <a:cubicBezTo>
                    <a:pt x="57" y="418"/>
                    <a:pt x="56" y="418"/>
                    <a:pt x="57" y="417"/>
                  </a:cubicBezTo>
                  <a:cubicBezTo>
                    <a:pt x="57" y="417"/>
                    <a:pt x="57" y="417"/>
                    <a:pt x="57" y="417"/>
                  </a:cubicBezTo>
                  <a:cubicBezTo>
                    <a:pt x="57" y="417"/>
                    <a:pt x="58" y="417"/>
                    <a:pt x="58" y="417"/>
                  </a:cubicBezTo>
                  <a:cubicBezTo>
                    <a:pt x="58" y="417"/>
                    <a:pt x="58" y="416"/>
                    <a:pt x="58" y="416"/>
                  </a:cubicBezTo>
                  <a:cubicBezTo>
                    <a:pt x="58" y="415"/>
                    <a:pt x="58" y="415"/>
                    <a:pt x="58" y="415"/>
                  </a:cubicBezTo>
                  <a:cubicBezTo>
                    <a:pt x="59" y="415"/>
                    <a:pt x="59" y="415"/>
                    <a:pt x="59" y="415"/>
                  </a:cubicBezTo>
                  <a:cubicBezTo>
                    <a:pt x="59" y="415"/>
                    <a:pt x="59" y="415"/>
                    <a:pt x="59" y="415"/>
                  </a:cubicBezTo>
                  <a:cubicBezTo>
                    <a:pt x="59" y="414"/>
                    <a:pt x="59" y="414"/>
                    <a:pt x="60" y="414"/>
                  </a:cubicBezTo>
                  <a:cubicBezTo>
                    <a:pt x="60" y="414"/>
                    <a:pt x="60" y="414"/>
                    <a:pt x="61" y="413"/>
                  </a:cubicBezTo>
                  <a:cubicBezTo>
                    <a:pt x="61" y="413"/>
                    <a:pt x="60" y="413"/>
                    <a:pt x="61" y="412"/>
                  </a:cubicBezTo>
                  <a:cubicBezTo>
                    <a:pt x="61" y="411"/>
                    <a:pt x="61" y="412"/>
                    <a:pt x="61" y="411"/>
                  </a:cubicBezTo>
                  <a:cubicBezTo>
                    <a:pt x="61" y="411"/>
                    <a:pt x="61" y="411"/>
                    <a:pt x="61" y="411"/>
                  </a:cubicBezTo>
                  <a:cubicBezTo>
                    <a:pt x="61" y="410"/>
                    <a:pt x="61" y="410"/>
                    <a:pt x="61" y="409"/>
                  </a:cubicBezTo>
                  <a:cubicBezTo>
                    <a:pt x="61" y="409"/>
                    <a:pt x="61" y="409"/>
                    <a:pt x="62" y="409"/>
                  </a:cubicBezTo>
                  <a:cubicBezTo>
                    <a:pt x="62" y="408"/>
                    <a:pt x="62" y="408"/>
                    <a:pt x="62" y="409"/>
                  </a:cubicBezTo>
                  <a:cubicBezTo>
                    <a:pt x="62" y="409"/>
                    <a:pt x="62" y="409"/>
                    <a:pt x="62" y="410"/>
                  </a:cubicBezTo>
                  <a:cubicBezTo>
                    <a:pt x="62" y="410"/>
                    <a:pt x="63" y="410"/>
                    <a:pt x="63" y="410"/>
                  </a:cubicBezTo>
                  <a:cubicBezTo>
                    <a:pt x="63" y="410"/>
                    <a:pt x="63" y="408"/>
                    <a:pt x="63" y="408"/>
                  </a:cubicBezTo>
                  <a:cubicBezTo>
                    <a:pt x="63" y="407"/>
                    <a:pt x="63" y="408"/>
                    <a:pt x="62" y="407"/>
                  </a:cubicBezTo>
                  <a:cubicBezTo>
                    <a:pt x="62" y="406"/>
                    <a:pt x="62" y="405"/>
                    <a:pt x="62" y="405"/>
                  </a:cubicBezTo>
                  <a:cubicBezTo>
                    <a:pt x="62" y="405"/>
                    <a:pt x="61" y="405"/>
                    <a:pt x="62" y="404"/>
                  </a:cubicBezTo>
                  <a:cubicBezTo>
                    <a:pt x="62" y="404"/>
                    <a:pt x="63" y="403"/>
                    <a:pt x="62" y="403"/>
                  </a:cubicBezTo>
                  <a:cubicBezTo>
                    <a:pt x="61" y="403"/>
                    <a:pt x="61" y="404"/>
                    <a:pt x="61" y="403"/>
                  </a:cubicBezTo>
                  <a:cubicBezTo>
                    <a:pt x="61" y="403"/>
                    <a:pt x="61" y="402"/>
                    <a:pt x="61" y="402"/>
                  </a:cubicBezTo>
                  <a:cubicBezTo>
                    <a:pt x="61" y="402"/>
                    <a:pt x="61" y="401"/>
                    <a:pt x="61" y="401"/>
                  </a:cubicBezTo>
                  <a:cubicBezTo>
                    <a:pt x="60" y="401"/>
                    <a:pt x="60" y="402"/>
                    <a:pt x="59" y="402"/>
                  </a:cubicBezTo>
                  <a:cubicBezTo>
                    <a:pt x="59" y="402"/>
                    <a:pt x="59" y="402"/>
                    <a:pt x="58" y="401"/>
                  </a:cubicBezTo>
                  <a:cubicBezTo>
                    <a:pt x="58" y="401"/>
                    <a:pt x="58" y="401"/>
                    <a:pt x="57" y="400"/>
                  </a:cubicBezTo>
                  <a:cubicBezTo>
                    <a:pt x="57" y="399"/>
                    <a:pt x="57" y="398"/>
                    <a:pt x="58" y="398"/>
                  </a:cubicBezTo>
                  <a:cubicBezTo>
                    <a:pt x="58" y="398"/>
                    <a:pt x="58" y="398"/>
                    <a:pt x="58" y="398"/>
                  </a:cubicBezTo>
                  <a:cubicBezTo>
                    <a:pt x="59" y="398"/>
                    <a:pt x="59" y="399"/>
                    <a:pt x="59" y="398"/>
                  </a:cubicBezTo>
                  <a:cubicBezTo>
                    <a:pt x="59" y="398"/>
                    <a:pt x="59" y="397"/>
                    <a:pt x="59" y="397"/>
                  </a:cubicBezTo>
                  <a:cubicBezTo>
                    <a:pt x="59" y="396"/>
                    <a:pt x="58" y="397"/>
                    <a:pt x="59" y="396"/>
                  </a:cubicBezTo>
                  <a:cubicBezTo>
                    <a:pt x="59" y="395"/>
                    <a:pt x="60" y="395"/>
                    <a:pt x="59" y="395"/>
                  </a:cubicBezTo>
                  <a:cubicBezTo>
                    <a:pt x="59" y="394"/>
                    <a:pt x="59" y="395"/>
                    <a:pt x="59" y="394"/>
                  </a:cubicBezTo>
                  <a:cubicBezTo>
                    <a:pt x="59" y="393"/>
                    <a:pt x="59" y="393"/>
                    <a:pt x="59" y="393"/>
                  </a:cubicBezTo>
                  <a:cubicBezTo>
                    <a:pt x="60" y="393"/>
                    <a:pt x="60" y="394"/>
                    <a:pt x="60" y="394"/>
                  </a:cubicBezTo>
                  <a:cubicBezTo>
                    <a:pt x="60" y="394"/>
                    <a:pt x="61" y="394"/>
                    <a:pt x="61" y="393"/>
                  </a:cubicBezTo>
                  <a:cubicBezTo>
                    <a:pt x="60" y="393"/>
                    <a:pt x="59" y="392"/>
                    <a:pt x="59" y="392"/>
                  </a:cubicBezTo>
                  <a:cubicBezTo>
                    <a:pt x="59" y="392"/>
                    <a:pt x="58" y="392"/>
                    <a:pt x="59" y="391"/>
                  </a:cubicBezTo>
                  <a:cubicBezTo>
                    <a:pt x="60" y="391"/>
                    <a:pt x="60" y="391"/>
                    <a:pt x="60" y="391"/>
                  </a:cubicBezTo>
                  <a:cubicBezTo>
                    <a:pt x="60" y="390"/>
                    <a:pt x="59" y="390"/>
                    <a:pt x="59" y="390"/>
                  </a:cubicBezTo>
                  <a:cubicBezTo>
                    <a:pt x="60" y="389"/>
                    <a:pt x="60" y="389"/>
                    <a:pt x="60" y="389"/>
                  </a:cubicBezTo>
                  <a:cubicBezTo>
                    <a:pt x="61" y="388"/>
                    <a:pt x="61" y="389"/>
                    <a:pt x="61" y="388"/>
                  </a:cubicBezTo>
                  <a:cubicBezTo>
                    <a:pt x="61" y="388"/>
                    <a:pt x="61" y="387"/>
                    <a:pt x="61" y="387"/>
                  </a:cubicBezTo>
                  <a:cubicBezTo>
                    <a:pt x="61" y="386"/>
                    <a:pt x="61" y="385"/>
                    <a:pt x="61" y="386"/>
                  </a:cubicBezTo>
                  <a:cubicBezTo>
                    <a:pt x="62" y="387"/>
                    <a:pt x="62" y="387"/>
                    <a:pt x="62" y="387"/>
                  </a:cubicBezTo>
                  <a:cubicBezTo>
                    <a:pt x="62" y="387"/>
                    <a:pt x="62" y="389"/>
                    <a:pt x="62" y="387"/>
                  </a:cubicBezTo>
                  <a:cubicBezTo>
                    <a:pt x="63" y="386"/>
                    <a:pt x="62" y="386"/>
                    <a:pt x="62" y="386"/>
                  </a:cubicBezTo>
                  <a:cubicBezTo>
                    <a:pt x="62" y="385"/>
                    <a:pt x="62" y="385"/>
                    <a:pt x="62" y="385"/>
                  </a:cubicBezTo>
                  <a:cubicBezTo>
                    <a:pt x="62" y="384"/>
                    <a:pt x="61" y="384"/>
                    <a:pt x="62" y="384"/>
                  </a:cubicBezTo>
                  <a:cubicBezTo>
                    <a:pt x="62" y="383"/>
                    <a:pt x="62" y="384"/>
                    <a:pt x="62" y="382"/>
                  </a:cubicBezTo>
                  <a:cubicBezTo>
                    <a:pt x="62" y="381"/>
                    <a:pt x="61" y="380"/>
                    <a:pt x="61" y="380"/>
                  </a:cubicBezTo>
                  <a:cubicBezTo>
                    <a:pt x="61" y="379"/>
                    <a:pt x="60" y="379"/>
                    <a:pt x="60" y="378"/>
                  </a:cubicBezTo>
                  <a:cubicBezTo>
                    <a:pt x="59" y="378"/>
                    <a:pt x="58" y="377"/>
                    <a:pt x="58" y="377"/>
                  </a:cubicBezTo>
                  <a:cubicBezTo>
                    <a:pt x="58" y="376"/>
                    <a:pt x="58" y="375"/>
                    <a:pt x="58" y="375"/>
                  </a:cubicBezTo>
                  <a:cubicBezTo>
                    <a:pt x="58" y="375"/>
                    <a:pt x="57" y="374"/>
                    <a:pt x="57" y="374"/>
                  </a:cubicBezTo>
                  <a:cubicBezTo>
                    <a:pt x="57" y="374"/>
                    <a:pt x="57" y="374"/>
                    <a:pt x="56" y="373"/>
                  </a:cubicBezTo>
                  <a:cubicBezTo>
                    <a:pt x="56" y="372"/>
                    <a:pt x="56" y="372"/>
                    <a:pt x="55" y="371"/>
                  </a:cubicBezTo>
                  <a:cubicBezTo>
                    <a:pt x="55" y="370"/>
                    <a:pt x="55" y="370"/>
                    <a:pt x="54" y="369"/>
                  </a:cubicBezTo>
                  <a:cubicBezTo>
                    <a:pt x="54" y="369"/>
                    <a:pt x="54" y="369"/>
                    <a:pt x="54" y="368"/>
                  </a:cubicBezTo>
                  <a:cubicBezTo>
                    <a:pt x="53" y="367"/>
                    <a:pt x="52" y="367"/>
                    <a:pt x="52" y="367"/>
                  </a:cubicBezTo>
                  <a:cubicBezTo>
                    <a:pt x="52" y="367"/>
                    <a:pt x="53" y="366"/>
                    <a:pt x="53" y="366"/>
                  </a:cubicBezTo>
                  <a:cubicBezTo>
                    <a:pt x="53" y="367"/>
                    <a:pt x="54" y="367"/>
                    <a:pt x="53" y="366"/>
                  </a:cubicBezTo>
                  <a:cubicBezTo>
                    <a:pt x="53" y="366"/>
                    <a:pt x="53" y="365"/>
                    <a:pt x="52" y="365"/>
                  </a:cubicBezTo>
                  <a:cubicBezTo>
                    <a:pt x="52" y="365"/>
                    <a:pt x="52" y="364"/>
                    <a:pt x="52" y="365"/>
                  </a:cubicBezTo>
                  <a:cubicBezTo>
                    <a:pt x="52" y="365"/>
                    <a:pt x="52" y="366"/>
                    <a:pt x="52" y="365"/>
                  </a:cubicBezTo>
                  <a:cubicBezTo>
                    <a:pt x="51" y="365"/>
                    <a:pt x="51" y="364"/>
                    <a:pt x="51" y="364"/>
                  </a:cubicBezTo>
                  <a:cubicBezTo>
                    <a:pt x="51" y="364"/>
                    <a:pt x="51" y="364"/>
                    <a:pt x="51" y="364"/>
                  </a:cubicBezTo>
                  <a:cubicBezTo>
                    <a:pt x="50" y="363"/>
                    <a:pt x="51" y="364"/>
                    <a:pt x="51" y="363"/>
                  </a:cubicBezTo>
                  <a:cubicBezTo>
                    <a:pt x="50" y="362"/>
                    <a:pt x="50" y="362"/>
                    <a:pt x="50" y="362"/>
                  </a:cubicBezTo>
                  <a:cubicBezTo>
                    <a:pt x="50" y="362"/>
                    <a:pt x="50" y="362"/>
                    <a:pt x="51" y="362"/>
                  </a:cubicBezTo>
                  <a:cubicBezTo>
                    <a:pt x="51" y="362"/>
                    <a:pt x="52" y="362"/>
                    <a:pt x="52" y="361"/>
                  </a:cubicBezTo>
                  <a:cubicBezTo>
                    <a:pt x="51" y="361"/>
                    <a:pt x="50" y="360"/>
                    <a:pt x="50" y="360"/>
                  </a:cubicBezTo>
                  <a:cubicBezTo>
                    <a:pt x="50" y="360"/>
                    <a:pt x="50" y="361"/>
                    <a:pt x="50" y="360"/>
                  </a:cubicBezTo>
                  <a:cubicBezTo>
                    <a:pt x="50" y="359"/>
                    <a:pt x="50" y="359"/>
                    <a:pt x="50" y="359"/>
                  </a:cubicBezTo>
                  <a:cubicBezTo>
                    <a:pt x="50" y="358"/>
                    <a:pt x="50" y="358"/>
                    <a:pt x="50" y="358"/>
                  </a:cubicBezTo>
                  <a:cubicBezTo>
                    <a:pt x="50" y="357"/>
                    <a:pt x="50" y="357"/>
                    <a:pt x="50" y="357"/>
                  </a:cubicBezTo>
                  <a:cubicBezTo>
                    <a:pt x="50" y="356"/>
                    <a:pt x="50" y="356"/>
                    <a:pt x="50" y="355"/>
                  </a:cubicBezTo>
                  <a:cubicBezTo>
                    <a:pt x="50" y="355"/>
                    <a:pt x="51" y="355"/>
                    <a:pt x="51" y="354"/>
                  </a:cubicBezTo>
                  <a:cubicBezTo>
                    <a:pt x="51" y="354"/>
                    <a:pt x="51" y="353"/>
                    <a:pt x="51" y="353"/>
                  </a:cubicBezTo>
                  <a:cubicBezTo>
                    <a:pt x="51" y="353"/>
                    <a:pt x="51" y="353"/>
                    <a:pt x="51" y="352"/>
                  </a:cubicBezTo>
                  <a:cubicBezTo>
                    <a:pt x="51" y="351"/>
                    <a:pt x="52" y="352"/>
                    <a:pt x="51" y="351"/>
                  </a:cubicBezTo>
                  <a:cubicBezTo>
                    <a:pt x="51" y="350"/>
                    <a:pt x="51" y="350"/>
                    <a:pt x="51" y="350"/>
                  </a:cubicBezTo>
                  <a:cubicBezTo>
                    <a:pt x="51" y="349"/>
                    <a:pt x="51" y="348"/>
                    <a:pt x="50" y="346"/>
                  </a:cubicBezTo>
                  <a:cubicBezTo>
                    <a:pt x="49" y="345"/>
                    <a:pt x="50" y="345"/>
                    <a:pt x="49" y="344"/>
                  </a:cubicBezTo>
                  <a:cubicBezTo>
                    <a:pt x="48" y="342"/>
                    <a:pt x="49" y="343"/>
                    <a:pt x="48" y="342"/>
                  </a:cubicBezTo>
                  <a:cubicBezTo>
                    <a:pt x="48" y="341"/>
                    <a:pt x="48" y="341"/>
                    <a:pt x="48" y="340"/>
                  </a:cubicBezTo>
                  <a:cubicBezTo>
                    <a:pt x="47" y="339"/>
                    <a:pt x="48" y="339"/>
                    <a:pt x="47" y="339"/>
                  </a:cubicBezTo>
                  <a:cubicBezTo>
                    <a:pt x="47" y="338"/>
                    <a:pt x="46" y="338"/>
                    <a:pt x="46" y="337"/>
                  </a:cubicBezTo>
                  <a:cubicBezTo>
                    <a:pt x="46" y="337"/>
                    <a:pt x="47" y="337"/>
                    <a:pt x="46" y="336"/>
                  </a:cubicBezTo>
                  <a:cubicBezTo>
                    <a:pt x="46" y="335"/>
                    <a:pt x="46" y="335"/>
                    <a:pt x="45" y="335"/>
                  </a:cubicBezTo>
                  <a:cubicBezTo>
                    <a:pt x="45" y="334"/>
                    <a:pt x="45" y="334"/>
                    <a:pt x="44" y="333"/>
                  </a:cubicBezTo>
                  <a:cubicBezTo>
                    <a:pt x="44" y="333"/>
                    <a:pt x="44" y="333"/>
                    <a:pt x="44" y="333"/>
                  </a:cubicBezTo>
                  <a:cubicBezTo>
                    <a:pt x="44" y="332"/>
                    <a:pt x="44" y="332"/>
                    <a:pt x="43" y="332"/>
                  </a:cubicBezTo>
                  <a:cubicBezTo>
                    <a:pt x="43" y="331"/>
                    <a:pt x="41" y="329"/>
                    <a:pt x="41" y="329"/>
                  </a:cubicBezTo>
                  <a:cubicBezTo>
                    <a:pt x="41" y="328"/>
                    <a:pt x="40" y="327"/>
                    <a:pt x="40" y="326"/>
                  </a:cubicBezTo>
                  <a:cubicBezTo>
                    <a:pt x="40" y="326"/>
                    <a:pt x="40" y="325"/>
                    <a:pt x="40" y="325"/>
                  </a:cubicBezTo>
                  <a:cubicBezTo>
                    <a:pt x="40" y="325"/>
                    <a:pt x="40" y="325"/>
                    <a:pt x="40" y="324"/>
                  </a:cubicBezTo>
                  <a:cubicBezTo>
                    <a:pt x="41" y="324"/>
                    <a:pt x="41" y="323"/>
                    <a:pt x="41" y="323"/>
                  </a:cubicBezTo>
                  <a:cubicBezTo>
                    <a:pt x="41" y="322"/>
                    <a:pt x="41" y="322"/>
                    <a:pt x="41" y="321"/>
                  </a:cubicBezTo>
                  <a:cubicBezTo>
                    <a:pt x="41" y="320"/>
                    <a:pt x="41" y="319"/>
                    <a:pt x="41" y="319"/>
                  </a:cubicBezTo>
                  <a:cubicBezTo>
                    <a:pt x="41" y="318"/>
                    <a:pt x="41" y="318"/>
                    <a:pt x="41" y="318"/>
                  </a:cubicBezTo>
                  <a:cubicBezTo>
                    <a:pt x="41" y="318"/>
                    <a:pt x="42" y="318"/>
                    <a:pt x="41" y="317"/>
                  </a:cubicBezTo>
                  <a:cubicBezTo>
                    <a:pt x="41" y="317"/>
                    <a:pt x="41" y="316"/>
                    <a:pt x="41" y="316"/>
                  </a:cubicBezTo>
                  <a:cubicBezTo>
                    <a:pt x="41" y="316"/>
                    <a:pt x="41" y="315"/>
                    <a:pt x="41" y="315"/>
                  </a:cubicBezTo>
                  <a:cubicBezTo>
                    <a:pt x="41" y="315"/>
                    <a:pt x="40" y="315"/>
                    <a:pt x="40" y="314"/>
                  </a:cubicBezTo>
                  <a:cubicBezTo>
                    <a:pt x="40" y="314"/>
                    <a:pt x="40" y="313"/>
                    <a:pt x="40" y="313"/>
                  </a:cubicBezTo>
                  <a:cubicBezTo>
                    <a:pt x="40" y="313"/>
                    <a:pt x="40" y="312"/>
                    <a:pt x="40" y="312"/>
                  </a:cubicBezTo>
                  <a:cubicBezTo>
                    <a:pt x="40" y="312"/>
                    <a:pt x="40" y="312"/>
                    <a:pt x="40" y="312"/>
                  </a:cubicBezTo>
                  <a:cubicBezTo>
                    <a:pt x="40" y="311"/>
                    <a:pt x="39" y="311"/>
                    <a:pt x="39" y="310"/>
                  </a:cubicBezTo>
                  <a:cubicBezTo>
                    <a:pt x="39" y="310"/>
                    <a:pt x="39" y="310"/>
                    <a:pt x="39" y="309"/>
                  </a:cubicBezTo>
                  <a:cubicBezTo>
                    <a:pt x="39" y="308"/>
                    <a:pt x="40" y="305"/>
                    <a:pt x="40" y="305"/>
                  </a:cubicBezTo>
                  <a:cubicBezTo>
                    <a:pt x="39" y="304"/>
                    <a:pt x="39" y="304"/>
                    <a:pt x="39" y="303"/>
                  </a:cubicBezTo>
                  <a:cubicBezTo>
                    <a:pt x="39" y="302"/>
                    <a:pt x="39" y="302"/>
                    <a:pt x="39" y="301"/>
                  </a:cubicBezTo>
                  <a:cubicBezTo>
                    <a:pt x="40" y="300"/>
                    <a:pt x="40" y="301"/>
                    <a:pt x="40" y="300"/>
                  </a:cubicBezTo>
                  <a:cubicBezTo>
                    <a:pt x="40" y="299"/>
                    <a:pt x="41" y="300"/>
                    <a:pt x="41" y="299"/>
                  </a:cubicBezTo>
                  <a:cubicBezTo>
                    <a:pt x="41" y="297"/>
                    <a:pt x="41" y="297"/>
                    <a:pt x="41" y="296"/>
                  </a:cubicBezTo>
                  <a:cubicBezTo>
                    <a:pt x="41" y="296"/>
                    <a:pt x="41" y="295"/>
                    <a:pt x="41" y="295"/>
                  </a:cubicBezTo>
                  <a:cubicBezTo>
                    <a:pt x="40" y="294"/>
                    <a:pt x="40" y="294"/>
                    <a:pt x="40" y="294"/>
                  </a:cubicBezTo>
                  <a:cubicBezTo>
                    <a:pt x="39" y="293"/>
                    <a:pt x="39" y="293"/>
                    <a:pt x="39" y="293"/>
                  </a:cubicBezTo>
                  <a:cubicBezTo>
                    <a:pt x="39" y="293"/>
                    <a:pt x="39" y="293"/>
                    <a:pt x="39" y="293"/>
                  </a:cubicBezTo>
                  <a:cubicBezTo>
                    <a:pt x="39" y="293"/>
                    <a:pt x="39" y="292"/>
                    <a:pt x="39" y="292"/>
                  </a:cubicBezTo>
                  <a:cubicBezTo>
                    <a:pt x="39" y="292"/>
                    <a:pt x="40" y="292"/>
                    <a:pt x="40" y="292"/>
                  </a:cubicBezTo>
                  <a:cubicBezTo>
                    <a:pt x="41" y="292"/>
                    <a:pt x="41" y="292"/>
                    <a:pt x="41" y="292"/>
                  </a:cubicBezTo>
                  <a:cubicBezTo>
                    <a:pt x="41" y="292"/>
                    <a:pt x="41" y="291"/>
                    <a:pt x="40" y="291"/>
                  </a:cubicBezTo>
                  <a:cubicBezTo>
                    <a:pt x="40" y="291"/>
                    <a:pt x="39" y="291"/>
                    <a:pt x="39" y="291"/>
                  </a:cubicBezTo>
                  <a:cubicBezTo>
                    <a:pt x="38" y="290"/>
                    <a:pt x="38" y="290"/>
                    <a:pt x="38" y="290"/>
                  </a:cubicBezTo>
                  <a:cubicBezTo>
                    <a:pt x="38" y="290"/>
                    <a:pt x="37" y="289"/>
                    <a:pt x="37" y="289"/>
                  </a:cubicBezTo>
                  <a:cubicBezTo>
                    <a:pt x="37" y="289"/>
                    <a:pt x="37" y="288"/>
                    <a:pt x="37" y="288"/>
                  </a:cubicBezTo>
                  <a:cubicBezTo>
                    <a:pt x="37" y="288"/>
                    <a:pt x="37" y="288"/>
                    <a:pt x="37" y="288"/>
                  </a:cubicBezTo>
                  <a:cubicBezTo>
                    <a:pt x="37" y="288"/>
                    <a:pt x="37" y="288"/>
                    <a:pt x="36" y="288"/>
                  </a:cubicBezTo>
                  <a:cubicBezTo>
                    <a:pt x="36" y="287"/>
                    <a:pt x="36" y="287"/>
                    <a:pt x="36" y="286"/>
                  </a:cubicBezTo>
                  <a:cubicBezTo>
                    <a:pt x="36" y="285"/>
                    <a:pt x="36" y="284"/>
                    <a:pt x="36" y="283"/>
                  </a:cubicBezTo>
                  <a:cubicBezTo>
                    <a:pt x="36" y="282"/>
                    <a:pt x="37" y="282"/>
                    <a:pt x="36" y="282"/>
                  </a:cubicBezTo>
                  <a:cubicBezTo>
                    <a:pt x="36" y="281"/>
                    <a:pt x="35" y="282"/>
                    <a:pt x="35" y="281"/>
                  </a:cubicBezTo>
                  <a:cubicBezTo>
                    <a:pt x="35" y="280"/>
                    <a:pt x="35" y="280"/>
                    <a:pt x="36" y="279"/>
                  </a:cubicBezTo>
                  <a:cubicBezTo>
                    <a:pt x="36" y="278"/>
                    <a:pt x="36" y="278"/>
                    <a:pt x="36" y="278"/>
                  </a:cubicBezTo>
                  <a:cubicBezTo>
                    <a:pt x="36" y="278"/>
                    <a:pt x="37" y="278"/>
                    <a:pt x="37" y="277"/>
                  </a:cubicBezTo>
                  <a:cubicBezTo>
                    <a:pt x="37" y="277"/>
                    <a:pt x="37" y="277"/>
                    <a:pt x="37" y="276"/>
                  </a:cubicBezTo>
                  <a:cubicBezTo>
                    <a:pt x="37" y="275"/>
                    <a:pt x="37" y="276"/>
                    <a:pt x="37" y="275"/>
                  </a:cubicBezTo>
                  <a:cubicBezTo>
                    <a:pt x="38" y="275"/>
                    <a:pt x="38" y="275"/>
                    <a:pt x="39" y="274"/>
                  </a:cubicBezTo>
                  <a:cubicBezTo>
                    <a:pt x="39" y="273"/>
                    <a:pt x="39" y="273"/>
                    <a:pt x="39" y="273"/>
                  </a:cubicBezTo>
                  <a:cubicBezTo>
                    <a:pt x="39" y="272"/>
                    <a:pt x="39" y="272"/>
                    <a:pt x="40" y="272"/>
                  </a:cubicBezTo>
                  <a:cubicBezTo>
                    <a:pt x="40" y="271"/>
                    <a:pt x="40" y="271"/>
                    <a:pt x="41" y="271"/>
                  </a:cubicBezTo>
                  <a:cubicBezTo>
                    <a:pt x="41" y="270"/>
                    <a:pt x="42" y="270"/>
                    <a:pt x="42" y="269"/>
                  </a:cubicBezTo>
                  <a:cubicBezTo>
                    <a:pt x="42" y="269"/>
                    <a:pt x="42" y="268"/>
                    <a:pt x="42" y="268"/>
                  </a:cubicBezTo>
                  <a:cubicBezTo>
                    <a:pt x="42" y="268"/>
                    <a:pt x="43" y="269"/>
                    <a:pt x="43" y="268"/>
                  </a:cubicBezTo>
                  <a:cubicBezTo>
                    <a:pt x="43" y="267"/>
                    <a:pt x="43" y="266"/>
                    <a:pt x="43" y="265"/>
                  </a:cubicBezTo>
                  <a:cubicBezTo>
                    <a:pt x="43" y="264"/>
                    <a:pt x="44" y="264"/>
                    <a:pt x="44" y="263"/>
                  </a:cubicBezTo>
                  <a:cubicBezTo>
                    <a:pt x="43" y="263"/>
                    <a:pt x="43" y="263"/>
                    <a:pt x="44" y="263"/>
                  </a:cubicBezTo>
                  <a:cubicBezTo>
                    <a:pt x="44" y="262"/>
                    <a:pt x="44" y="262"/>
                    <a:pt x="44" y="262"/>
                  </a:cubicBezTo>
                  <a:cubicBezTo>
                    <a:pt x="44" y="262"/>
                    <a:pt x="44" y="262"/>
                    <a:pt x="45" y="261"/>
                  </a:cubicBezTo>
                  <a:cubicBezTo>
                    <a:pt x="45" y="260"/>
                    <a:pt x="45" y="260"/>
                    <a:pt x="46" y="260"/>
                  </a:cubicBezTo>
                  <a:cubicBezTo>
                    <a:pt x="46" y="260"/>
                    <a:pt x="46" y="259"/>
                    <a:pt x="46" y="260"/>
                  </a:cubicBezTo>
                  <a:cubicBezTo>
                    <a:pt x="46" y="261"/>
                    <a:pt x="46" y="261"/>
                    <a:pt x="46" y="261"/>
                  </a:cubicBezTo>
                  <a:cubicBezTo>
                    <a:pt x="47" y="261"/>
                    <a:pt x="47" y="261"/>
                    <a:pt x="47" y="260"/>
                  </a:cubicBezTo>
                  <a:cubicBezTo>
                    <a:pt x="47" y="260"/>
                    <a:pt x="46" y="260"/>
                    <a:pt x="47" y="259"/>
                  </a:cubicBezTo>
                  <a:cubicBezTo>
                    <a:pt x="47" y="259"/>
                    <a:pt x="48" y="259"/>
                    <a:pt x="48" y="258"/>
                  </a:cubicBezTo>
                  <a:cubicBezTo>
                    <a:pt x="49" y="257"/>
                    <a:pt x="49" y="257"/>
                    <a:pt x="49" y="257"/>
                  </a:cubicBezTo>
                  <a:cubicBezTo>
                    <a:pt x="49" y="257"/>
                    <a:pt x="48" y="256"/>
                    <a:pt x="49" y="256"/>
                  </a:cubicBezTo>
                  <a:cubicBezTo>
                    <a:pt x="49" y="256"/>
                    <a:pt x="49" y="257"/>
                    <a:pt x="50" y="256"/>
                  </a:cubicBezTo>
                  <a:cubicBezTo>
                    <a:pt x="50" y="255"/>
                    <a:pt x="51" y="255"/>
                    <a:pt x="51" y="254"/>
                  </a:cubicBezTo>
                  <a:cubicBezTo>
                    <a:pt x="51" y="254"/>
                    <a:pt x="51" y="254"/>
                    <a:pt x="51" y="253"/>
                  </a:cubicBezTo>
                  <a:cubicBezTo>
                    <a:pt x="51" y="253"/>
                    <a:pt x="51" y="253"/>
                    <a:pt x="52" y="252"/>
                  </a:cubicBezTo>
                  <a:cubicBezTo>
                    <a:pt x="52" y="251"/>
                    <a:pt x="53" y="251"/>
                    <a:pt x="53" y="251"/>
                  </a:cubicBezTo>
                  <a:cubicBezTo>
                    <a:pt x="53" y="250"/>
                    <a:pt x="53" y="250"/>
                    <a:pt x="53" y="249"/>
                  </a:cubicBezTo>
                  <a:cubicBezTo>
                    <a:pt x="53" y="249"/>
                    <a:pt x="53" y="249"/>
                    <a:pt x="54" y="248"/>
                  </a:cubicBezTo>
                  <a:cubicBezTo>
                    <a:pt x="54" y="247"/>
                    <a:pt x="55" y="247"/>
                    <a:pt x="55" y="246"/>
                  </a:cubicBezTo>
                  <a:cubicBezTo>
                    <a:pt x="55" y="246"/>
                    <a:pt x="55" y="245"/>
                    <a:pt x="55" y="245"/>
                  </a:cubicBezTo>
                  <a:cubicBezTo>
                    <a:pt x="56" y="244"/>
                    <a:pt x="56" y="244"/>
                    <a:pt x="56" y="244"/>
                  </a:cubicBezTo>
                  <a:cubicBezTo>
                    <a:pt x="57" y="244"/>
                    <a:pt x="57" y="244"/>
                    <a:pt x="57" y="244"/>
                  </a:cubicBezTo>
                  <a:cubicBezTo>
                    <a:pt x="57" y="243"/>
                    <a:pt x="58" y="243"/>
                    <a:pt x="58" y="242"/>
                  </a:cubicBezTo>
                  <a:cubicBezTo>
                    <a:pt x="58" y="242"/>
                    <a:pt x="59" y="241"/>
                    <a:pt x="59" y="241"/>
                  </a:cubicBezTo>
                  <a:cubicBezTo>
                    <a:pt x="60" y="241"/>
                    <a:pt x="60" y="240"/>
                    <a:pt x="60" y="239"/>
                  </a:cubicBezTo>
                  <a:cubicBezTo>
                    <a:pt x="60" y="238"/>
                    <a:pt x="60" y="238"/>
                    <a:pt x="60" y="237"/>
                  </a:cubicBezTo>
                  <a:cubicBezTo>
                    <a:pt x="60" y="237"/>
                    <a:pt x="60" y="237"/>
                    <a:pt x="60" y="236"/>
                  </a:cubicBezTo>
                  <a:cubicBezTo>
                    <a:pt x="60" y="236"/>
                    <a:pt x="60" y="235"/>
                    <a:pt x="60" y="235"/>
                  </a:cubicBezTo>
                  <a:cubicBezTo>
                    <a:pt x="60" y="235"/>
                    <a:pt x="59" y="235"/>
                    <a:pt x="59" y="234"/>
                  </a:cubicBezTo>
                  <a:cubicBezTo>
                    <a:pt x="60" y="234"/>
                    <a:pt x="60" y="234"/>
                    <a:pt x="60" y="233"/>
                  </a:cubicBezTo>
                  <a:cubicBezTo>
                    <a:pt x="60" y="233"/>
                    <a:pt x="61" y="232"/>
                    <a:pt x="61" y="232"/>
                  </a:cubicBezTo>
                  <a:cubicBezTo>
                    <a:pt x="61" y="232"/>
                    <a:pt x="61" y="232"/>
                    <a:pt x="61" y="232"/>
                  </a:cubicBezTo>
                  <a:cubicBezTo>
                    <a:pt x="62" y="231"/>
                    <a:pt x="62" y="231"/>
                    <a:pt x="62" y="231"/>
                  </a:cubicBezTo>
                  <a:cubicBezTo>
                    <a:pt x="62" y="230"/>
                    <a:pt x="62" y="229"/>
                    <a:pt x="61" y="228"/>
                  </a:cubicBezTo>
                  <a:cubicBezTo>
                    <a:pt x="61" y="228"/>
                    <a:pt x="61" y="228"/>
                    <a:pt x="61" y="227"/>
                  </a:cubicBezTo>
                  <a:cubicBezTo>
                    <a:pt x="60" y="227"/>
                    <a:pt x="60" y="226"/>
                    <a:pt x="60" y="226"/>
                  </a:cubicBezTo>
                  <a:cubicBezTo>
                    <a:pt x="60" y="225"/>
                    <a:pt x="59" y="225"/>
                    <a:pt x="59" y="224"/>
                  </a:cubicBezTo>
                  <a:cubicBezTo>
                    <a:pt x="59" y="223"/>
                    <a:pt x="59" y="223"/>
                    <a:pt x="59" y="223"/>
                  </a:cubicBezTo>
                  <a:cubicBezTo>
                    <a:pt x="59" y="222"/>
                    <a:pt x="58" y="221"/>
                    <a:pt x="58" y="221"/>
                  </a:cubicBezTo>
                  <a:cubicBezTo>
                    <a:pt x="58" y="220"/>
                    <a:pt x="59" y="220"/>
                    <a:pt x="59" y="220"/>
                  </a:cubicBezTo>
                  <a:cubicBezTo>
                    <a:pt x="59" y="219"/>
                    <a:pt x="60" y="219"/>
                    <a:pt x="60" y="219"/>
                  </a:cubicBezTo>
                  <a:cubicBezTo>
                    <a:pt x="60" y="218"/>
                    <a:pt x="60" y="218"/>
                    <a:pt x="60" y="218"/>
                  </a:cubicBezTo>
                  <a:lnTo>
                    <a:pt x="60" y="217"/>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58" name="Freeform 65">
              <a:extLst>
                <a:ext uri="{FF2B5EF4-FFF2-40B4-BE49-F238E27FC236}">
                  <a16:creationId xmlns:a16="http://schemas.microsoft.com/office/drawing/2014/main" id="{CFC0F93D-4367-3340-F22B-A407CA99DE5F}"/>
                </a:ext>
              </a:extLst>
            </p:cNvPr>
            <p:cNvSpPr>
              <a:spLocks/>
            </p:cNvSpPr>
            <p:nvPr/>
          </p:nvSpPr>
          <p:spPr bwMode="auto">
            <a:xfrm>
              <a:off x="5198806" y="5448597"/>
              <a:ext cx="158570" cy="145478"/>
            </a:xfrm>
            <a:custGeom>
              <a:avLst/>
              <a:gdLst>
                <a:gd name="T0" fmla="*/ 3 w 120"/>
                <a:gd name="T1" fmla="*/ 59 h 118"/>
                <a:gd name="T2" fmla="*/ 5 w 120"/>
                <a:gd name="T3" fmla="*/ 57 h 118"/>
                <a:gd name="T4" fmla="*/ 11 w 120"/>
                <a:gd name="T5" fmla="*/ 55 h 118"/>
                <a:gd name="T6" fmla="*/ 16 w 120"/>
                <a:gd name="T7" fmla="*/ 51 h 118"/>
                <a:gd name="T8" fmla="*/ 19 w 120"/>
                <a:gd name="T9" fmla="*/ 48 h 118"/>
                <a:gd name="T10" fmla="*/ 21 w 120"/>
                <a:gd name="T11" fmla="*/ 45 h 118"/>
                <a:gd name="T12" fmla="*/ 26 w 120"/>
                <a:gd name="T13" fmla="*/ 39 h 118"/>
                <a:gd name="T14" fmla="*/ 30 w 120"/>
                <a:gd name="T15" fmla="*/ 32 h 118"/>
                <a:gd name="T16" fmla="*/ 32 w 120"/>
                <a:gd name="T17" fmla="*/ 29 h 118"/>
                <a:gd name="T18" fmla="*/ 33 w 120"/>
                <a:gd name="T19" fmla="*/ 26 h 118"/>
                <a:gd name="T20" fmla="*/ 35 w 120"/>
                <a:gd name="T21" fmla="*/ 22 h 118"/>
                <a:gd name="T22" fmla="*/ 40 w 120"/>
                <a:gd name="T23" fmla="*/ 19 h 118"/>
                <a:gd name="T24" fmla="*/ 44 w 120"/>
                <a:gd name="T25" fmla="*/ 18 h 118"/>
                <a:gd name="T26" fmla="*/ 48 w 120"/>
                <a:gd name="T27" fmla="*/ 17 h 118"/>
                <a:gd name="T28" fmla="*/ 52 w 120"/>
                <a:gd name="T29" fmla="*/ 14 h 118"/>
                <a:gd name="T30" fmla="*/ 57 w 120"/>
                <a:gd name="T31" fmla="*/ 8 h 118"/>
                <a:gd name="T32" fmla="*/ 64 w 120"/>
                <a:gd name="T33" fmla="*/ 7 h 118"/>
                <a:gd name="T34" fmla="*/ 67 w 120"/>
                <a:gd name="T35" fmla="*/ 5 h 118"/>
                <a:gd name="T36" fmla="*/ 73 w 120"/>
                <a:gd name="T37" fmla="*/ 3 h 118"/>
                <a:gd name="T38" fmla="*/ 78 w 120"/>
                <a:gd name="T39" fmla="*/ 2 h 118"/>
                <a:gd name="T40" fmla="*/ 83 w 120"/>
                <a:gd name="T41" fmla="*/ 4 h 118"/>
                <a:gd name="T42" fmla="*/ 88 w 120"/>
                <a:gd name="T43" fmla="*/ 9 h 118"/>
                <a:gd name="T44" fmla="*/ 93 w 120"/>
                <a:gd name="T45" fmla="*/ 11 h 118"/>
                <a:gd name="T46" fmla="*/ 95 w 120"/>
                <a:gd name="T47" fmla="*/ 15 h 118"/>
                <a:gd name="T48" fmla="*/ 98 w 120"/>
                <a:gd name="T49" fmla="*/ 19 h 118"/>
                <a:gd name="T50" fmla="*/ 103 w 120"/>
                <a:gd name="T51" fmla="*/ 21 h 118"/>
                <a:gd name="T52" fmla="*/ 108 w 120"/>
                <a:gd name="T53" fmla="*/ 26 h 118"/>
                <a:gd name="T54" fmla="*/ 114 w 120"/>
                <a:gd name="T55" fmla="*/ 30 h 118"/>
                <a:gd name="T56" fmla="*/ 117 w 120"/>
                <a:gd name="T57" fmla="*/ 36 h 118"/>
                <a:gd name="T58" fmla="*/ 119 w 120"/>
                <a:gd name="T59" fmla="*/ 42 h 118"/>
                <a:gd name="T60" fmla="*/ 118 w 120"/>
                <a:gd name="T61" fmla="*/ 48 h 118"/>
                <a:gd name="T62" fmla="*/ 112 w 120"/>
                <a:gd name="T63" fmla="*/ 53 h 118"/>
                <a:gd name="T64" fmla="*/ 112 w 120"/>
                <a:gd name="T65" fmla="*/ 57 h 118"/>
                <a:gd name="T66" fmla="*/ 107 w 120"/>
                <a:gd name="T67" fmla="*/ 62 h 118"/>
                <a:gd name="T68" fmla="*/ 104 w 120"/>
                <a:gd name="T69" fmla="*/ 68 h 118"/>
                <a:gd name="T70" fmla="*/ 105 w 120"/>
                <a:gd name="T71" fmla="*/ 73 h 118"/>
                <a:gd name="T72" fmla="*/ 103 w 120"/>
                <a:gd name="T73" fmla="*/ 78 h 118"/>
                <a:gd name="T74" fmla="*/ 97 w 120"/>
                <a:gd name="T75" fmla="*/ 82 h 118"/>
                <a:gd name="T76" fmla="*/ 90 w 120"/>
                <a:gd name="T77" fmla="*/ 85 h 118"/>
                <a:gd name="T78" fmla="*/ 84 w 120"/>
                <a:gd name="T79" fmla="*/ 87 h 118"/>
                <a:gd name="T80" fmla="*/ 74 w 120"/>
                <a:gd name="T81" fmla="*/ 88 h 118"/>
                <a:gd name="T82" fmla="*/ 66 w 120"/>
                <a:gd name="T83" fmla="*/ 90 h 118"/>
                <a:gd name="T84" fmla="*/ 59 w 120"/>
                <a:gd name="T85" fmla="*/ 96 h 118"/>
                <a:gd name="T86" fmla="*/ 62 w 120"/>
                <a:gd name="T87" fmla="*/ 101 h 118"/>
                <a:gd name="T88" fmla="*/ 57 w 120"/>
                <a:gd name="T89" fmla="*/ 106 h 118"/>
                <a:gd name="T90" fmla="*/ 56 w 120"/>
                <a:gd name="T91" fmla="*/ 111 h 118"/>
                <a:gd name="T92" fmla="*/ 54 w 120"/>
                <a:gd name="T93" fmla="*/ 118 h 118"/>
                <a:gd name="T94" fmla="*/ 45 w 120"/>
                <a:gd name="T95" fmla="*/ 116 h 118"/>
                <a:gd name="T96" fmla="*/ 37 w 120"/>
                <a:gd name="T97" fmla="*/ 115 h 118"/>
                <a:gd name="T98" fmla="*/ 31 w 120"/>
                <a:gd name="T99" fmla="*/ 109 h 118"/>
                <a:gd name="T100" fmla="*/ 27 w 120"/>
                <a:gd name="T101" fmla="*/ 104 h 118"/>
                <a:gd name="T102" fmla="*/ 22 w 120"/>
                <a:gd name="T103" fmla="*/ 98 h 118"/>
                <a:gd name="T104" fmla="*/ 18 w 120"/>
                <a:gd name="T105" fmla="*/ 95 h 118"/>
                <a:gd name="T106" fmla="*/ 20 w 120"/>
                <a:gd name="T107" fmla="*/ 88 h 118"/>
                <a:gd name="T108" fmla="*/ 12 w 120"/>
                <a:gd name="T109" fmla="*/ 8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 h="118">
                  <a:moveTo>
                    <a:pt x="1" y="61"/>
                  </a:moveTo>
                  <a:cubicBezTo>
                    <a:pt x="1" y="61"/>
                    <a:pt x="0" y="60"/>
                    <a:pt x="1" y="60"/>
                  </a:cubicBezTo>
                  <a:cubicBezTo>
                    <a:pt x="1" y="60"/>
                    <a:pt x="1" y="60"/>
                    <a:pt x="1" y="60"/>
                  </a:cubicBezTo>
                  <a:cubicBezTo>
                    <a:pt x="1" y="60"/>
                    <a:pt x="1" y="59"/>
                    <a:pt x="1" y="59"/>
                  </a:cubicBezTo>
                  <a:cubicBezTo>
                    <a:pt x="1" y="59"/>
                    <a:pt x="1" y="59"/>
                    <a:pt x="1" y="59"/>
                  </a:cubicBezTo>
                  <a:cubicBezTo>
                    <a:pt x="2" y="59"/>
                    <a:pt x="2" y="58"/>
                    <a:pt x="2" y="59"/>
                  </a:cubicBezTo>
                  <a:cubicBezTo>
                    <a:pt x="2" y="59"/>
                    <a:pt x="3" y="59"/>
                    <a:pt x="3" y="59"/>
                  </a:cubicBezTo>
                  <a:cubicBezTo>
                    <a:pt x="3" y="59"/>
                    <a:pt x="3" y="60"/>
                    <a:pt x="3" y="59"/>
                  </a:cubicBezTo>
                  <a:cubicBezTo>
                    <a:pt x="3" y="59"/>
                    <a:pt x="3" y="59"/>
                    <a:pt x="3" y="58"/>
                  </a:cubicBezTo>
                  <a:cubicBezTo>
                    <a:pt x="3" y="58"/>
                    <a:pt x="3" y="57"/>
                    <a:pt x="3" y="58"/>
                  </a:cubicBezTo>
                  <a:cubicBezTo>
                    <a:pt x="4" y="58"/>
                    <a:pt x="4" y="58"/>
                    <a:pt x="4" y="58"/>
                  </a:cubicBezTo>
                  <a:cubicBezTo>
                    <a:pt x="4" y="59"/>
                    <a:pt x="4" y="59"/>
                    <a:pt x="5" y="58"/>
                  </a:cubicBezTo>
                  <a:cubicBezTo>
                    <a:pt x="5" y="58"/>
                    <a:pt x="5" y="58"/>
                    <a:pt x="5" y="58"/>
                  </a:cubicBezTo>
                  <a:cubicBezTo>
                    <a:pt x="5" y="58"/>
                    <a:pt x="5" y="58"/>
                    <a:pt x="5" y="57"/>
                  </a:cubicBezTo>
                  <a:cubicBezTo>
                    <a:pt x="5" y="57"/>
                    <a:pt x="5" y="57"/>
                    <a:pt x="6" y="57"/>
                  </a:cubicBezTo>
                  <a:cubicBezTo>
                    <a:pt x="6" y="57"/>
                    <a:pt x="7" y="57"/>
                    <a:pt x="7" y="56"/>
                  </a:cubicBezTo>
                  <a:cubicBezTo>
                    <a:pt x="7" y="56"/>
                    <a:pt x="7" y="55"/>
                    <a:pt x="8" y="55"/>
                  </a:cubicBezTo>
                  <a:cubicBezTo>
                    <a:pt x="8" y="56"/>
                    <a:pt x="8" y="56"/>
                    <a:pt x="9" y="56"/>
                  </a:cubicBezTo>
                  <a:cubicBezTo>
                    <a:pt x="9" y="56"/>
                    <a:pt x="10" y="56"/>
                    <a:pt x="10" y="56"/>
                  </a:cubicBezTo>
                  <a:cubicBezTo>
                    <a:pt x="10" y="56"/>
                    <a:pt x="10" y="55"/>
                    <a:pt x="10" y="55"/>
                  </a:cubicBezTo>
                  <a:cubicBezTo>
                    <a:pt x="11" y="55"/>
                    <a:pt x="11" y="55"/>
                    <a:pt x="11" y="55"/>
                  </a:cubicBezTo>
                  <a:cubicBezTo>
                    <a:pt x="12" y="55"/>
                    <a:pt x="12" y="55"/>
                    <a:pt x="12" y="55"/>
                  </a:cubicBezTo>
                  <a:cubicBezTo>
                    <a:pt x="12" y="55"/>
                    <a:pt x="12" y="55"/>
                    <a:pt x="13" y="55"/>
                  </a:cubicBezTo>
                  <a:cubicBezTo>
                    <a:pt x="13" y="54"/>
                    <a:pt x="13" y="54"/>
                    <a:pt x="13" y="54"/>
                  </a:cubicBezTo>
                  <a:cubicBezTo>
                    <a:pt x="14" y="54"/>
                    <a:pt x="14" y="54"/>
                    <a:pt x="14" y="54"/>
                  </a:cubicBezTo>
                  <a:cubicBezTo>
                    <a:pt x="14" y="54"/>
                    <a:pt x="14" y="54"/>
                    <a:pt x="14" y="54"/>
                  </a:cubicBezTo>
                  <a:cubicBezTo>
                    <a:pt x="15" y="54"/>
                    <a:pt x="14" y="52"/>
                    <a:pt x="15" y="52"/>
                  </a:cubicBezTo>
                  <a:cubicBezTo>
                    <a:pt x="15" y="52"/>
                    <a:pt x="16" y="52"/>
                    <a:pt x="16" y="51"/>
                  </a:cubicBezTo>
                  <a:cubicBezTo>
                    <a:pt x="16" y="51"/>
                    <a:pt x="16" y="51"/>
                    <a:pt x="17" y="51"/>
                  </a:cubicBezTo>
                  <a:cubicBezTo>
                    <a:pt x="17" y="51"/>
                    <a:pt x="17" y="52"/>
                    <a:pt x="17" y="51"/>
                  </a:cubicBezTo>
                  <a:cubicBezTo>
                    <a:pt x="17" y="51"/>
                    <a:pt x="18" y="51"/>
                    <a:pt x="18" y="51"/>
                  </a:cubicBezTo>
                  <a:cubicBezTo>
                    <a:pt x="18" y="50"/>
                    <a:pt x="17" y="50"/>
                    <a:pt x="17" y="50"/>
                  </a:cubicBezTo>
                  <a:cubicBezTo>
                    <a:pt x="18" y="49"/>
                    <a:pt x="18" y="49"/>
                    <a:pt x="18" y="49"/>
                  </a:cubicBezTo>
                  <a:cubicBezTo>
                    <a:pt x="18" y="49"/>
                    <a:pt x="19" y="49"/>
                    <a:pt x="19" y="48"/>
                  </a:cubicBezTo>
                  <a:cubicBezTo>
                    <a:pt x="19" y="48"/>
                    <a:pt x="19" y="48"/>
                    <a:pt x="19" y="48"/>
                  </a:cubicBezTo>
                  <a:cubicBezTo>
                    <a:pt x="19" y="48"/>
                    <a:pt x="19" y="48"/>
                    <a:pt x="20" y="47"/>
                  </a:cubicBezTo>
                  <a:cubicBezTo>
                    <a:pt x="20" y="47"/>
                    <a:pt x="20" y="47"/>
                    <a:pt x="20" y="47"/>
                  </a:cubicBezTo>
                  <a:cubicBezTo>
                    <a:pt x="21" y="47"/>
                    <a:pt x="21" y="47"/>
                    <a:pt x="21" y="46"/>
                  </a:cubicBezTo>
                  <a:cubicBezTo>
                    <a:pt x="21" y="46"/>
                    <a:pt x="21" y="46"/>
                    <a:pt x="20" y="46"/>
                  </a:cubicBezTo>
                  <a:cubicBezTo>
                    <a:pt x="20" y="45"/>
                    <a:pt x="20" y="45"/>
                    <a:pt x="20" y="45"/>
                  </a:cubicBezTo>
                  <a:cubicBezTo>
                    <a:pt x="20" y="45"/>
                    <a:pt x="20" y="45"/>
                    <a:pt x="20" y="45"/>
                  </a:cubicBezTo>
                  <a:cubicBezTo>
                    <a:pt x="21" y="45"/>
                    <a:pt x="21" y="45"/>
                    <a:pt x="21" y="45"/>
                  </a:cubicBezTo>
                  <a:cubicBezTo>
                    <a:pt x="22" y="45"/>
                    <a:pt x="22" y="43"/>
                    <a:pt x="22" y="43"/>
                  </a:cubicBezTo>
                  <a:cubicBezTo>
                    <a:pt x="22" y="43"/>
                    <a:pt x="22" y="42"/>
                    <a:pt x="22" y="42"/>
                  </a:cubicBezTo>
                  <a:cubicBezTo>
                    <a:pt x="22" y="42"/>
                    <a:pt x="22" y="42"/>
                    <a:pt x="22" y="42"/>
                  </a:cubicBezTo>
                  <a:cubicBezTo>
                    <a:pt x="23" y="42"/>
                    <a:pt x="23" y="43"/>
                    <a:pt x="23" y="42"/>
                  </a:cubicBezTo>
                  <a:cubicBezTo>
                    <a:pt x="24" y="41"/>
                    <a:pt x="24" y="41"/>
                    <a:pt x="24" y="41"/>
                  </a:cubicBezTo>
                  <a:cubicBezTo>
                    <a:pt x="24" y="41"/>
                    <a:pt x="24" y="40"/>
                    <a:pt x="24" y="40"/>
                  </a:cubicBezTo>
                  <a:cubicBezTo>
                    <a:pt x="25" y="39"/>
                    <a:pt x="25" y="39"/>
                    <a:pt x="26" y="39"/>
                  </a:cubicBezTo>
                  <a:cubicBezTo>
                    <a:pt x="26" y="39"/>
                    <a:pt x="26" y="39"/>
                    <a:pt x="26" y="39"/>
                  </a:cubicBezTo>
                  <a:cubicBezTo>
                    <a:pt x="26" y="38"/>
                    <a:pt x="26" y="38"/>
                    <a:pt x="26" y="38"/>
                  </a:cubicBezTo>
                  <a:cubicBezTo>
                    <a:pt x="26" y="37"/>
                    <a:pt x="25" y="37"/>
                    <a:pt x="26" y="37"/>
                  </a:cubicBezTo>
                  <a:cubicBezTo>
                    <a:pt x="27" y="36"/>
                    <a:pt x="27" y="36"/>
                    <a:pt x="27" y="35"/>
                  </a:cubicBezTo>
                  <a:cubicBezTo>
                    <a:pt x="28" y="35"/>
                    <a:pt x="28" y="35"/>
                    <a:pt x="28" y="34"/>
                  </a:cubicBezTo>
                  <a:cubicBezTo>
                    <a:pt x="29" y="34"/>
                    <a:pt x="28" y="33"/>
                    <a:pt x="29" y="33"/>
                  </a:cubicBezTo>
                  <a:cubicBezTo>
                    <a:pt x="29" y="32"/>
                    <a:pt x="30" y="33"/>
                    <a:pt x="30" y="32"/>
                  </a:cubicBezTo>
                  <a:cubicBezTo>
                    <a:pt x="30" y="32"/>
                    <a:pt x="30" y="32"/>
                    <a:pt x="30" y="32"/>
                  </a:cubicBezTo>
                  <a:cubicBezTo>
                    <a:pt x="30" y="31"/>
                    <a:pt x="30" y="31"/>
                    <a:pt x="30" y="31"/>
                  </a:cubicBezTo>
                  <a:cubicBezTo>
                    <a:pt x="31" y="31"/>
                    <a:pt x="31" y="31"/>
                    <a:pt x="31" y="31"/>
                  </a:cubicBezTo>
                  <a:cubicBezTo>
                    <a:pt x="31" y="31"/>
                    <a:pt x="32" y="30"/>
                    <a:pt x="32" y="30"/>
                  </a:cubicBezTo>
                  <a:cubicBezTo>
                    <a:pt x="32" y="30"/>
                    <a:pt x="32" y="30"/>
                    <a:pt x="31" y="30"/>
                  </a:cubicBezTo>
                  <a:cubicBezTo>
                    <a:pt x="31" y="30"/>
                    <a:pt x="31" y="29"/>
                    <a:pt x="31" y="29"/>
                  </a:cubicBezTo>
                  <a:cubicBezTo>
                    <a:pt x="32" y="29"/>
                    <a:pt x="32" y="29"/>
                    <a:pt x="32" y="29"/>
                  </a:cubicBezTo>
                  <a:cubicBezTo>
                    <a:pt x="33" y="29"/>
                    <a:pt x="33" y="29"/>
                    <a:pt x="33" y="29"/>
                  </a:cubicBezTo>
                  <a:cubicBezTo>
                    <a:pt x="33" y="28"/>
                    <a:pt x="33" y="28"/>
                    <a:pt x="33" y="28"/>
                  </a:cubicBezTo>
                  <a:cubicBezTo>
                    <a:pt x="33" y="28"/>
                    <a:pt x="33" y="28"/>
                    <a:pt x="32" y="27"/>
                  </a:cubicBezTo>
                  <a:cubicBezTo>
                    <a:pt x="32" y="27"/>
                    <a:pt x="30" y="27"/>
                    <a:pt x="31" y="26"/>
                  </a:cubicBezTo>
                  <a:cubicBezTo>
                    <a:pt x="32" y="26"/>
                    <a:pt x="32" y="25"/>
                    <a:pt x="32" y="25"/>
                  </a:cubicBezTo>
                  <a:cubicBezTo>
                    <a:pt x="33" y="26"/>
                    <a:pt x="33" y="26"/>
                    <a:pt x="33" y="26"/>
                  </a:cubicBezTo>
                  <a:cubicBezTo>
                    <a:pt x="33" y="26"/>
                    <a:pt x="33" y="26"/>
                    <a:pt x="33" y="26"/>
                  </a:cubicBezTo>
                  <a:cubicBezTo>
                    <a:pt x="33" y="26"/>
                    <a:pt x="34" y="25"/>
                    <a:pt x="34" y="25"/>
                  </a:cubicBezTo>
                  <a:cubicBezTo>
                    <a:pt x="33" y="25"/>
                    <a:pt x="33" y="25"/>
                    <a:pt x="34" y="25"/>
                  </a:cubicBezTo>
                  <a:cubicBezTo>
                    <a:pt x="34" y="24"/>
                    <a:pt x="34" y="25"/>
                    <a:pt x="34" y="25"/>
                  </a:cubicBezTo>
                  <a:cubicBezTo>
                    <a:pt x="34" y="25"/>
                    <a:pt x="35" y="25"/>
                    <a:pt x="35" y="24"/>
                  </a:cubicBezTo>
                  <a:cubicBezTo>
                    <a:pt x="35" y="24"/>
                    <a:pt x="35" y="24"/>
                    <a:pt x="35" y="23"/>
                  </a:cubicBezTo>
                  <a:cubicBezTo>
                    <a:pt x="35" y="23"/>
                    <a:pt x="34" y="23"/>
                    <a:pt x="35" y="22"/>
                  </a:cubicBezTo>
                  <a:cubicBezTo>
                    <a:pt x="35" y="22"/>
                    <a:pt x="35" y="22"/>
                    <a:pt x="35" y="22"/>
                  </a:cubicBezTo>
                  <a:cubicBezTo>
                    <a:pt x="35" y="21"/>
                    <a:pt x="35" y="21"/>
                    <a:pt x="35" y="21"/>
                  </a:cubicBezTo>
                  <a:cubicBezTo>
                    <a:pt x="36" y="21"/>
                    <a:pt x="35" y="21"/>
                    <a:pt x="36" y="21"/>
                  </a:cubicBezTo>
                  <a:cubicBezTo>
                    <a:pt x="36" y="21"/>
                    <a:pt x="37" y="21"/>
                    <a:pt x="37" y="21"/>
                  </a:cubicBezTo>
                  <a:cubicBezTo>
                    <a:pt x="37" y="20"/>
                    <a:pt x="37" y="20"/>
                    <a:pt x="37" y="20"/>
                  </a:cubicBezTo>
                  <a:cubicBezTo>
                    <a:pt x="37" y="19"/>
                    <a:pt x="36" y="19"/>
                    <a:pt x="37" y="19"/>
                  </a:cubicBezTo>
                  <a:cubicBezTo>
                    <a:pt x="37" y="18"/>
                    <a:pt x="38" y="18"/>
                    <a:pt x="38" y="18"/>
                  </a:cubicBezTo>
                  <a:cubicBezTo>
                    <a:pt x="39" y="19"/>
                    <a:pt x="39" y="19"/>
                    <a:pt x="40" y="19"/>
                  </a:cubicBezTo>
                  <a:cubicBezTo>
                    <a:pt x="40" y="19"/>
                    <a:pt x="41" y="19"/>
                    <a:pt x="41" y="19"/>
                  </a:cubicBezTo>
                  <a:cubicBezTo>
                    <a:pt x="41" y="19"/>
                    <a:pt x="41" y="19"/>
                    <a:pt x="41" y="19"/>
                  </a:cubicBezTo>
                  <a:cubicBezTo>
                    <a:pt x="41" y="19"/>
                    <a:pt x="41" y="19"/>
                    <a:pt x="42" y="19"/>
                  </a:cubicBezTo>
                  <a:cubicBezTo>
                    <a:pt x="42" y="20"/>
                    <a:pt x="42" y="20"/>
                    <a:pt x="43" y="20"/>
                  </a:cubicBezTo>
                  <a:cubicBezTo>
                    <a:pt x="43" y="20"/>
                    <a:pt x="44" y="20"/>
                    <a:pt x="44" y="19"/>
                  </a:cubicBezTo>
                  <a:cubicBezTo>
                    <a:pt x="44" y="19"/>
                    <a:pt x="44" y="19"/>
                    <a:pt x="44" y="19"/>
                  </a:cubicBezTo>
                  <a:cubicBezTo>
                    <a:pt x="44" y="18"/>
                    <a:pt x="44" y="18"/>
                    <a:pt x="44" y="18"/>
                  </a:cubicBezTo>
                  <a:cubicBezTo>
                    <a:pt x="44" y="18"/>
                    <a:pt x="44" y="18"/>
                    <a:pt x="44" y="18"/>
                  </a:cubicBezTo>
                  <a:cubicBezTo>
                    <a:pt x="44" y="17"/>
                    <a:pt x="44" y="17"/>
                    <a:pt x="44" y="17"/>
                  </a:cubicBezTo>
                  <a:cubicBezTo>
                    <a:pt x="45" y="17"/>
                    <a:pt x="45" y="17"/>
                    <a:pt x="45" y="17"/>
                  </a:cubicBezTo>
                  <a:cubicBezTo>
                    <a:pt x="46" y="16"/>
                    <a:pt x="45" y="16"/>
                    <a:pt x="46" y="16"/>
                  </a:cubicBezTo>
                  <a:cubicBezTo>
                    <a:pt x="46" y="16"/>
                    <a:pt x="47" y="16"/>
                    <a:pt x="47" y="16"/>
                  </a:cubicBezTo>
                  <a:cubicBezTo>
                    <a:pt x="47" y="16"/>
                    <a:pt x="47" y="16"/>
                    <a:pt x="48" y="17"/>
                  </a:cubicBezTo>
                  <a:cubicBezTo>
                    <a:pt x="48" y="17"/>
                    <a:pt x="48" y="17"/>
                    <a:pt x="48" y="17"/>
                  </a:cubicBezTo>
                  <a:cubicBezTo>
                    <a:pt x="48" y="17"/>
                    <a:pt x="49" y="18"/>
                    <a:pt x="49" y="18"/>
                  </a:cubicBezTo>
                  <a:cubicBezTo>
                    <a:pt x="49" y="17"/>
                    <a:pt x="50" y="18"/>
                    <a:pt x="50" y="18"/>
                  </a:cubicBezTo>
                  <a:cubicBezTo>
                    <a:pt x="50" y="17"/>
                    <a:pt x="50" y="17"/>
                    <a:pt x="50" y="17"/>
                  </a:cubicBezTo>
                  <a:cubicBezTo>
                    <a:pt x="50" y="17"/>
                    <a:pt x="50" y="17"/>
                    <a:pt x="50" y="16"/>
                  </a:cubicBezTo>
                  <a:cubicBezTo>
                    <a:pt x="51" y="16"/>
                    <a:pt x="51" y="16"/>
                    <a:pt x="51" y="16"/>
                  </a:cubicBezTo>
                  <a:cubicBezTo>
                    <a:pt x="51" y="15"/>
                    <a:pt x="52" y="15"/>
                    <a:pt x="52" y="15"/>
                  </a:cubicBezTo>
                  <a:cubicBezTo>
                    <a:pt x="52" y="14"/>
                    <a:pt x="52" y="14"/>
                    <a:pt x="52" y="14"/>
                  </a:cubicBezTo>
                  <a:cubicBezTo>
                    <a:pt x="52" y="14"/>
                    <a:pt x="52" y="13"/>
                    <a:pt x="53" y="13"/>
                  </a:cubicBezTo>
                  <a:cubicBezTo>
                    <a:pt x="53" y="13"/>
                    <a:pt x="53" y="14"/>
                    <a:pt x="53" y="13"/>
                  </a:cubicBezTo>
                  <a:cubicBezTo>
                    <a:pt x="54" y="13"/>
                    <a:pt x="54" y="11"/>
                    <a:pt x="54" y="11"/>
                  </a:cubicBezTo>
                  <a:cubicBezTo>
                    <a:pt x="55" y="11"/>
                    <a:pt x="55" y="10"/>
                    <a:pt x="55" y="10"/>
                  </a:cubicBezTo>
                  <a:cubicBezTo>
                    <a:pt x="55" y="10"/>
                    <a:pt x="55" y="10"/>
                    <a:pt x="56" y="9"/>
                  </a:cubicBezTo>
                  <a:cubicBezTo>
                    <a:pt x="56" y="9"/>
                    <a:pt x="56" y="9"/>
                    <a:pt x="57" y="8"/>
                  </a:cubicBezTo>
                  <a:cubicBezTo>
                    <a:pt x="57" y="8"/>
                    <a:pt x="57" y="8"/>
                    <a:pt x="57" y="8"/>
                  </a:cubicBezTo>
                  <a:cubicBezTo>
                    <a:pt x="57" y="8"/>
                    <a:pt x="58" y="7"/>
                    <a:pt x="58" y="7"/>
                  </a:cubicBezTo>
                  <a:cubicBezTo>
                    <a:pt x="58" y="7"/>
                    <a:pt x="59" y="7"/>
                    <a:pt x="59" y="7"/>
                  </a:cubicBezTo>
                  <a:cubicBezTo>
                    <a:pt x="59" y="7"/>
                    <a:pt x="59" y="8"/>
                    <a:pt x="60" y="7"/>
                  </a:cubicBezTo>
                  <a:cubicBezTo>
                    <a:pt x="60" y="7"/>
                    <a:pt x="61" y="7"/>
                    <a:pt x="61" y="7"/>
                  </a:cubicBezTo>
                  <a:cubicBezTo>
                    <a:pt x="61" y="7"/>
                    <a:pt x="61" y="7"/>
                    <a:pt x="62" y="8"/>
                  </a:cubicBezTo>
                  <a:cubicBezTo>
                    <a:pt x="62" y="8"/>
                    <a:pt x="63" y="8"/>
                    <a:pt x="63" y="8"/>
                  </a:cubicBezTo>
                  <a:cubicBezTo>
                    <a:pt x="63" y="8"/>
                    <a:pt x="63" y="7"/>
                    <a:pt x="64" y="7"/>
                  </a:cubicBezTo>
                  <a:cubicBezTo>
                    <a:pt x="65" y="7"/>
                    <a:pt x="64" y="6"/>
                    <a:pt x="65" y="7"/>
                  </a:cubicBezTo>
                  <a:cubicBezTo>
                    <a:pt x="65" y="7"/>
                    <a:pt x="65" y="7"/>
                    <a:pt x="65" y="7"/>
                  </a:cubicBezTo>
                  <a:cubicBezTo>
                    <a:pt x="65" y="7"/>
                    <a:pt x="65" y="7"/>
                    <a:pt x="66" y="7"/>
                  </a:cubicBezTo>
                  <a:cubicBezTo>
                    <a:pt x="66" y="7"/>
                    <a:pt x="67" y="7"/>
                    <a:pt x="67" y="7"/>
                  </a:cubicBezTo>
                  <a:cubicBezTo>
                    <a:pt x="67" y="7"/>
                    <a:pt x="67" y="7"/>
                    <a:pt x="67" y="7"/>
                  </a:cubicBezTo>
                  <a:cubicBezTo>
                    <a:pt x="67" y="6"/>
                    <a:pt x="67" y="6"/>
                    <a:pt x="67" y="6"/>
                  </a:cubicBezTo>
                  <a:cubicBezTo>
                    <a:pt x="67" y="6"/>
                    <a:pt x="67" y="5"/>
                    <a:pt x="67" y="5"/>
                  </a:cubicBezTo>
                  <a:cubicBezTo>
                    <a:pt x="68" y="5"/>
                    <a:pt x="67" y="5"/>
                    <a:pt x="68" y="5"/>
                  </a:cubicBezTo>
                  <a:cubicBezTo>
                    <a:pt x="68" y="4"/>
                    <a:pt x="67" y="4"/>
                    <a:pt x="68" y="4"/>
                  </a:cubicBezTo>
                  <a:cubicBezTo>
                    <a:pt x="69" y="4"/>
                    <a:pt x="69" y="4"/>
                    <a:pt x="69" y="3"/>
                  </a:cubicBezTo>
                  <a:cubicBezTo>
                    <a:pt x="69" y="3"/>
                    <a:pt x="70" y="3"/>
                    <a:pt x="70" y="3"/>
                  </a:cubicBezTo>
                  <a:cubicBezTo>
                    <a:pt x="70" y="3"/>
                    <a:pt x="70" y="3"/>
                    <a:pt x="71" y="3"/>
                  </a:cubicBezTo>
                  <a:cubicBezTo>
                    <a:pt x="71" y="3"/>
                    <a:pt x="72" y="2"/>
                    <a:pt x="72" y="3"/>
                  </a:cubicBezTo>
                  <a:cubicBezTo>
                    <a:pt x="72" y="3"/>
                    <a:pt x="72" y="3"/>
                    <a:pt x="73" y="3"/>
                  </a:cubicBezTo>
                  <a:cubicBezTo>
                    <a:pt x="73" y="2"/>
                    <a:pt x="74" y="2"/>
                    <a:pt x="74" y="3"/>
                  </a:cubicBezTo>
                  <a:cubicBezTo>
                    <a:pt x="74" y="3"/>
                    <a:pt x="74" y="3"/>
                    <a:pt x="74" y="3"/>
                  </a:cubicBezTo>
                  <a:cubicBezTo>
                    <a:pt x="75" y="3"/>
                    <a:pt x="75" y="2"/>
                    <a:pt x="75" y="2"/>
                  </a:cubicBezTo>
                  <a:cubicBezTo>
                    <a:pt x="75" y="2"/>
                    <a:pt x="76" y="3"/>
                    <a:pt x="76" y="3"/>
                  </a:cubicBezTo>
                  <a:cubicBezTo>
                    <a:pt x="76" y="3"/>
                    <a:pt x="76" y="2"/>
                    <a:pt x="76" y="2"/>
                  </a:cubicBezTo>
                  <a:cubicBezTo>
                    <a:pt x="77" y="2"/>
                    <a:pt x="78" y="2"/>
                    <a:pt x="78" y="2"/>
                  </a:cubicBezTo>
                  <a:cubicBezTo>
                    <a:pt x="78" y="2"/>
                    <a:pt x="78" y="2"/>
                    <a:pt x="78" y="2"/>
                  </a:cubicBezTo>
                  <a:cubicBezTo>
                    <a:pt x="79" y="2"/>
                    <a:pt x="80" y="1"/>
                    <a:pt x="80" y="1"/>
                  </a:cubicBezTo>
                  <a:cubicBezTo>
                    <a:pt x="80" y="1"/>
                    <a:pt x="81" y="0"/>
                    <a:pt x="81" y="0"/>
                  </a:cubicBezTo>
                  <a:cubicBezTo>
                    <a:pt x="81" y="0"/>
                    <a:pt x="82" y="0"/>
                    <a:pt x="82" y="1"/>
                  </a:cubicBezTo>
                  <a:cubicBezTo>
                    <a:pt x="82" y="1"/>
                    <a:pt x="83" y="2"/>
                    <a:pt x="83" y="2"/>
                  </a:cubicBezTo>
                  <a:cubicBezTo>
                    <a:pt x="83" y="2"/>
                    <a:pt x="83" y="2"/>
                    <a:pt x="83" y="3"/>
                  </a:cubicBezTo>
                  <a:cubicBezTo>
                    <a:pt x="83" y="3"/>
                    <a:pt x="83" y="3"/>
                    <a:pt x="83" y="4"/>
                  </a:cubicBezTo>
                  <a:cubicBezTo>
                    <a:pt x="83" y="4"/>
                    <a:pt x="83" y="4"/>
                    <a:pt x="83" y="4"/>
                  </a:cubicBezTo>
                  <a:cubicBezTo>
                    <a:pt x="83" y="5"/>
                    <a:pt x="84" y="5"/>
                    <a:pt x="83" y="5"/>
                  </a:cubicBezTo>
                  <a:cubicBezTo>
                    <a:pt x="83" y="5"/>
                    <a:pt x="83" y="6"/>
                    <a:pt x="83" y="6"/>
                  </a:cubicBezTo>
                  <a:cubicBezTo>
                    <a:pt x="84" y="6"/>
                    <a:pt x="84" y="6"/>
                    <a:pt x="85" y="6"/>
                  </a:cubicBezTo>
                  <a:cubicBezTo>
                    <a:pt x="85" y="7"/>
                    <a:pt x="85" y="6"/>
                    <a:pt x="86" y="7"/>
                  </a:cubicBezTo>
                  <a:cubicBezTo>
                    <a:pt x="86" y="7"/>
                    <a:pt x="87" y="7"/>
                    <a:pt x="87" y="7"/>
                  </a:cubicBezTo>
                  <a:cubicBezTo>
                    <a:pt x="88" y="8"/>
                    <a:pt x="88" y="7"/>
                    <a:pt x="88" y="8"/>
                  </a:cubicBezTo>
                  <a:cubicBezTo>
                    <a:pt x="88" y="8"/>
                    <a:pt x="88" y="9"/>
                    <a:pt x="88" y="9"/>
                  </a:cubicBezTo>
                  <a:cubicBezTo>
                    <a:pt x="88" y="9"/>
                    <a:pt x="88" y="9"/>
                    <a:pt x="88" y="10"/>
                  </a:cubicBezTo>
                  <a:cubicBezTo>
                    <a:pt x="88" y="10"/>
                    <a:pt x="88" y="11"/>
                    <a:pt x="89" y="11"/>
                  </a:cubicBezTo>
                  <a:cubicBezTo>
                    <a:pt x="89" y="11"/>
                    <a:pt x="89" y="11"/>
                    <a:pt x="89" y="11"/>
                  </a:cubicBezTo>
                  <a:cubicBezTo>
                    <a:pt x="89" y="11"/>
                    <a:pt x="90" y="11"/>
                    <a:pt x="90" y="11"/>
                  </a:cubicBezTo>
                  <a:cubicBezTo>
                    <a:pt x="90" y="11"/>
                    <a:pt x="91" y="11"/>
                    <a:pt x="91" y="11"/>
                  </a:cubicBezTo>
                  <a:cubicBezTo>
                    <a:pt x="91" y="11"/>
                    <a:pt x="92" y="11"/>
                    <a:pt x="92" y="11"/>
                  </a:cubicBezTo>
                  <a:cubicBezTo>
                    <a:pt x="92" y="11"/>
                    <a:pt x="93" y="11"/>
                    <a:pt x="93" y="11"/>
                  </a:cubicBezTo>
                  <a:cubicBezTo>
                    <a:pt x="93" y="11"/>
                    <a:pt x="94" y="11"/>
                    <a:pt x="94" y="11"/>
                  </a:cubicBezTo>
                  <a:cubicBezTo>
                    <a:pt x="95" y="12"/>
                    <a:pt x="95" y="12"/>
                    <a:pt x="95" y="12"/>
                  </a:cubicBezTo>
                  <a:cubicBezTo>
                    <a:pt x="95" y="12"/>
                    <a:pt x="95" y="12"/>
                    <a:pt x="95" y="12"/>
                  </a:cubicBezTo>
                  <a:cubicBezTo>
                    <a:pt x="95" y="13"/>
                    <a:pt x="95" y="13"/>
                    <a:pt x="95" y="13"/>
                  </a:cubicBezTo>
                  <a:cubicBezTo>
                    <a:pt x="95" y="13"/>
                    <a:pt x="95" y="13"/>
                    <a:pt x="95" y="13"/>
                  </a:cubicBezTo>
                  <a:cubicBezTo>
                    <a:pt x="95" y="13"/>
                    <a:pt x="94" y="13"/>
                    <a:pt x="94" y="14"/>
                  </a:cubicBezTo>
                  <a:cubicBezTo>
                    <a:pt x="95" y="14"/>
                    <a:pt x="95" y="15"/>
                    <a:pt x="95" y="15"/>
                  </a:cubicBezTo>
                  <a:cubicBezTo>
                    <a:pt x="95" y="15"/>
                    <a:pt x="95" y="16"/>
                    <a:pt x="95" y="16"/>
                  </a:cubicBezTo>
                  <a:cubicBezTo>
                    <a:pt x="95" y="16"/>
                    <a:pt x="95" y="16"/>
                    <a:pt x="96" y="17"/>
                  </a:cubicBezTo>
                  <a:cubicBezTo>
                    <a:pt x="96" y="17"/>
                    <a:pt x="96" y="17"/>
                    <a:pt x="96" y="17"/>
                  </a:cubicBezTo>
                  <a:cubicBezTo>
                    <a:pt x="96" y="18"/>
                    <a:pt x="96" y="18"/>
                    <a:pt x="96" y="18"/>
                  </a:cubicBezTo>
                  <a:cubicBezTo>
                    <a:pt x="96" y="18"/>
                    <a:pt x="97" y="18"/>
                    <a:pt x="97" y="18"/>
                  </a:cubicBezTo>
                  <a:cubicBezTo>
                    <a:pt x="97" y="19"/>
                    <a:pt x="96" y="19"/>
                    <a:pt x="97" y="19"/>
                  </a:cubicBezTo>
                  <a:cubicBezTo>
                    <a:pt x="97" y="19"/>
                    <a:pt x="98" y="19"/>
                    <a:pt x="98" y="19"/>
                  </a:cubicBezTo>
                  <a:cubicBezTo>
                    <a:pt x="98" y="18"/>
                    <a:pt x="98" y="17"/>
                    <a:pt x="99" y="17"/>
                  </a:cubicBezTo>
                  <a:cubicBezTo>
                    <a:pt x="99" y="17"/>
                    <a:pt x="99" y="18"/>
                    <a:pt x="99" y="18"/>
                  </a:cubicBezTo>
                  <a:cubicBezTo>
                    <a:pt x="99" y="18"/>
                    <a:pt x="99" y="19"/>
                    <a:pt x="100" y="19"/>
                  </a:cubicBezTo>
                  <a:cubicBezTo>
                    <a:pt x="100" y="19"/>
                    <a:pt x="101" y="19"/>
                    <a:pt x="101" y="19"/>
                  </a:cubicBezTo>
                  <a:cubicBezTo>
                    <a:pt x="102" y="20"/>
                    <a:pt x="102" y="19"/>
                    <a:pt x="102" y="20"/>
                  </a:cubicBezTo>
                  <a:cubicBezTo>
                    <a:pt x="102" y="21"/>
                    <a:pt x="102" y="21"/>
                    <a:pt x="102" y="21"/>
                  </a:cubicBezTo>
                  <a:cubicBezTo>
                    <a:pt x="102" y="21"/>
                    <a:pt x="103" y="21"/>
                    <a:pt x="103" y="21"/>
                  </a:cubicBezTo>
                  <a:cubicBezTo>
                    <a:pt x="103" y="21"/>
                    <a:pt x="103" y="22"/>
                    <a:pt x="104" y="22"/>
                  </a:cubicBezTo>
                  <a:cubicBezTo>
                    <a:pt x="104" y="23"/>
                    <a:pt x="104" y="23"/>
                    <a:pt x="104" y="23"/>
                  </a:cubicBezTo>
                  <a:cubicBezTo>
                    <a:pt x="105" y="23"/>
                    <a:pt x="104" y="24"/>
                    <a:pt x="105" y="24"/>
                  </a:cubicBezTo>
                  <a:cubicBezTo>
                    <a:pt x="106" y="24"/>
                    <a:pt x="106" y="24"/>
                    <a:pt x="106" y="24"/>
                  </a:cubicBezTo>
                  <a:cubicBezTo>
                    <a:pt x="106" y="24"/>
                    <a:pt x="106" y="25"/>
                    <a:pt x="107" y="25"/>
                  </a:cubicBezTo>
                  <a:cubicBezTo>
                    <a:pt x="107" y="25"/>
                    <a:pt x="107" y="25"/>
                    <a:pt x="108" y="25"/>
                  </a:cubicBezTo>
                  <a:cubicBezTo>
                    <a:pt x="108" y="26"/>
                    <a:pt x="108" y="26"/>
                    <a:pt x="108" y="26"/>
                  </a:cubicBezTo>
                  <a:cubicBezTo>
                    <a:pt x="109" y="26"/>
                    <a:pt x="108" y="27"/>
                    <a:pt x="108" y="27"/>
                  </a:cubicBezTo>
                  <a:cubicBezTo>
                    <a:pt x="108" y="27"/>
                    <a:pt x="109" y="26"/>
                    <a:pt x="109" y="27"/>
                  </a:cubicBezTo>
                  <a:cubicBezTo>
                    <a:pt x="109" y="28"/>
                    <a:pt x="110" y="28"/>
                    <a:pt x="110" y="29"/>
                  </a:cubicBezTo>
                  <a:cubicBezTo>
                    <a:pt x="110" y="29"/>
                    <a:pt x="110" y="29"/>
                    <a:pt x="110" y="29"/>
                  </a:cubicBezTo>
                  <a:cubicBezTo>
                    <a:pt x="110" y="29"/>
                    <a:pt x="111" y="29"/>
                    <a:pt x="111" y="29"/>
                  </a:cubicBezTo>
                  <a:cubicBezTo>
                    <a:pt x="112" y="28"/>
                    <a:pt x="112" y="28"/>
                    <a:pt x="112" y="28"/>
                  </a:cubicBezTo>
                  <a:cubicBezTo>
                    <a:pt x="112" y="28"/>
                    <a:pt x="114" y="30"/>
                    <a:pt x="114" y="30"/>
                  </a:cubicBezTo>
                  <a:cubicBezTo>
                    <a:pt x="114" y="30"/>
                    <a:pt x="114" y="31"/>
                    <a:pt x="115" y="31"/>
                  </a:cubicBezTo>
                  <a:cubicBezTo>
                    <a:pt x="115" y="31"/>
                    <a:pt x="116" y="32"/>
                    <a:pt x="116" y="32"/>
                  </a:cubicBezTo>
                  <a:cubicBezTo>
                    <a:pt x="116" y="32"/>
                    <a:pt x="115" y="32"/>
                    <a:pt x="115" y="33"/>
                  </a:cubicBezTo>
                  <a:cubicBezTo>
                    <a:pt x="115" y="33"/>
                    <a:pt x="115" y="33"/>
                    <a:pt x="115" y="34"/>
                  </a:cubicBezTo>
                  <a:cubicBezTo>
                    <a:pt x="115" y="34"/>
                    <a:pt x="115" y="34"/>
                    <a:pt x="115" y="34"/>
                  </a:cubicBezTo>
                  <a:cubicBezTo>
                    <a:pt x="115" y="35"/>
                    <a:pt x="115" y="35"/>
                    <a:pt x="116" y="36"/>
                  </a:cubicBezTo>
                  <a:cubicBezTo>
                    <a:pt x="116" y="36"/>
                    <a:pt x="117" y="35"/>
                    <a:pt x="117" y="36"/>
                  </a:cubicBezTo>
                  <a:cubicBezTo>
                    <a:pt x="117" y="36"/>
                    <a:pt x="118" y="37"/>
                    <a:pt x="118" y="37"/>
                  </a:cubicBezTo>
                  <a:cubicBezTo>
                    <a:pt x="118" y="37"/>
                    <a:pt x="118" y="38"/>
                    <a:pt x="118" y="38"/>
                  </a:cubicBezTo>
                  <a:cubicBezTo>
                    <a:pt x="118" y="38"/>
                    <a:pt x="119" y="37"/>
                    <a:pt x="119" y="38"/>
                  </a:cubicBezTo>
                  <a:cubicBezTo>
                    <a:pt x="119" y="39"/>
                    <a:pt x="118" y="39"/>
                    <a:pt x="118" y="39"/>
                  </a:cubicBezTo>
                  <a:cubicBezTo>
                    <a:pt x="119" y="40"/>
                    <a:pt x="119" y="40"/>
                    <a:pt x="119" y="40"/>
                  </a:cubicBezTo>
                  <a:cubicBezTo>
                    <a:pt x="119" y="41"/>
                    <a:pt x="120" y="41"/>
                    <a:pt x="120" y="41"/>
                  </a:cubicBezTo>
                  <a:cubicBezTo>
                    <a:pt x="119" y="42"/>
                    <a:pt x="119" y="41"/>
                    <a:pt x="119" y="42"/>
                  </a:cubicBezTo>
                  <a:cubicBezTo>
                    <a:pt x="120" y="42"/>
                    <a:pt x="120" y="42"/>
                    <a:pt x="120" y="42"/>
                  </a:cubicBezTo>
                  <a:cubicBezTo>
                    <a:pt x="120" y="43"/>
                    <a:pt x="120" y="43"/>
                    <a:pt x="120" y="43"/>
                  </a:cubicBezTo>
                  <a:cubicBezTo>
                    <a:pt x="120" y="44"/>
                    <a:pt x="119" y="44"/>
                    <a:pt x="119" y="44"/>
                  </a:cubicBezTo>
                  <a:cubicBezTo>
                    <a:pt x="119" y="44"/>
                    <a:pt x="120" y="44"/>
                    <a:pt x="120" y="45"/>
                  </a:cubicBezTo>
                  <a:cubicBezTo>
                    <a:pt x="120" y="46"/>
                    <a:pt x="119" y="46"/>
                    <a:pt x="119" y="46"/>
                  </a:cubicBezTo>
                  <a:cubicBezTo>
                    <a:pt x="119" y="46"/>
                    <a:pt x="118" y="47"/>
                    <a:pt x="118" y="47"/>
                  </a:cubicBezTo>
                  <a:cubicBezTo>
                    <a:pt x="118" y="47"/>
                    <a:pt x="118" y="47"/>
                    <a:pt x="118" y="48"/>
                  </a:cubicBezTo>
                  <a:cubicBezTo>
                    <a:pt x="117" y="48"/>
                    <a:pt x="117" y="49"/>
                    <a:pt x="117" y="49"/>
                  </a:cubicBezTo>
                  <a:cubicBezTo>
                    <a:pt x="117" y="49"/>
                    <a:pt x="116" y="50"/>
                    <a:pt x="115" y="50"/>
                  </a:cubicBezTo>
                  <a:cubicBezTo>
                    <a:pt x="115" y="50"/>
                    <a:pt x="114" y="50"/>
                    <a:pt x="114" y="50"/>
                  </a:cubicBezTo>
                  <a:cubicBezTo>
                    <a:pt x="114" y="51"/>
                    <a:pt x="114" y="51"/>
                    <a:pt x="113" y="51"/>
                  </a:cubicBezTo>
                  <a:cubicBezTo>
                    <a:pt x="113" y="51"/>
                    <a:pt x="112" y="51"/>
                    <a:pt x="112" y="51"/>
                  </a:cubicBezTo>
                  <a:cubicBezTo>
                    <a:pt x="112" y="52"/>
                    <a:pt x="112" y="52"/>
                    <a:pt x="112" y="52"/>
                  </a:cubicBezTo>
                  <a:cubicBezTo>
                    <a:pt x="113" y="53"/>
                    <a:pt x="112" y="53"/>
                    <a:pt x="112" y="53"/>
                  </a:cubicBezTo>
                  <a:cubicBezTo>
                    <a:pt x="113" y="53"/>
                    <a:pt x="113" y="53"/>
                    <a:pt x="113" y="53"/>
                  </a:cubicBezTo>
                  <a:cubicBezTo>
                    <a:pt x="113" y="53"/>
                    <a:pt x="112" y="54"/>
                    <a:pt x="112" y="54"/>
                  </a:cubicBezTo>
                  <a:cubicBezTo>
                    <a:pt x="113" y="54"/>
                    <a:pt x="113" y="55"/>
                    <a:pt x="113" y="55"/>
                  </a:cubicBezTo>
                  <a:cubicBezTo>
                    <a:pt x="113" y="55"/>
                    <a:pt x="113" y="56"/>
                    <a:pt x="113" y="56"/>
                  </a:cubicBezTo>
                  <a:cubicBezTo>
                    <a:pt x="113" y="56"/>
                    <a:pt x="114" y="57"/>
                    <a:pt x="114" y="57"/>
                  </a:cubicBezTo>
                  <a:cubicBezTo>
                    <a:pt x="113" y="57"/>
                    <a:pt x="113" y="57"/>
                    <a:pt x="112" y="57"/>
                  </a:cubicBezTo>
                  <a:cubicBezTo>
                    <a:pt x="112" y="57"/>
                    <a:pt x="112" y="57"/>
                    <a:pt x="112" y="57"/>
                  </a:cubicBezTo>
                  <a:cubicBezTo>
                    <a:pt x="112" y="58"/>
                    <a:pt x="112" y="58"/>
                    <a:pt x="112" y="59"/>
                  </a:cubicBezTo>
                  <a:cubicBezTo>
                    <a:pt x="112" y="59"/>
                    <a:pt x="112" y="59"/>
                    <a:pt x="112" y="59"/>
                  </a:cubicBezTo>
                  <a:cubicBezTo>
                    <a:pt x="111" y="59"/>
                    <a:pt x="112" y="59"/>
                    <a:pt x="112" y="60"/>
                  </a:cubicBezTo>
                  <a:cubicBezTo>
                    <a:pt x="111" y="61"/>
                    <a:pt x="110" y="61"/>
                    <a:pt x="110" y="61"/>
                  </a:cubicBezTo>
                  <a:cubicBezTo>
                    <a:pt x="110" y="60"/>
                    <a:pt x="109" y="60"/>
                    <a:pt x="109" y="60"/>
                  </a:cubicBezTo>
                  <a:cubicBezTo>
                    <a:pt x="109" y="60"/>
                    <a:pt x="109" y="61"/>
                    <a:pt x="108" y="61"/>
                  </a:cubicBezTo>
                  <a:cubicBezTo>
                    <a:pt x="107" y="62"/>
                    <a:pt x="107" y="62"/>
                    <a:pt x="107" y="62"/>
                  </a:cubicBezTo>
                  <a:cubicBezTo>
                    <a:pt x="106" y="62"/>
                    <a:pt x="106" y="62"/>
                    <a:pt x="106" y="62"/>
                  </a:cubicBezTo>
                  <a:cubicBezTo>
                    <a:pt x="105" y="63"/>
                    <a:pt x="105" y="63"/>
                    <a:pt x="105" y="64"/>
                  </a:cubicBezTo>
                  <a:cubicBezTo>
                    <a:pt x="105" y="64"/>
                    <a:pt x="106" y="64"/>
                    <a:pt x="105" y="65"/>
                  </a:cubicBezTo>
                  <a:cubicBezTo>
                    <a:pt x="104" y="65"/>
                    <a:pt x="104" y="65"/>
                    <a:pt x="104" y="65"/>
                  </a:cubicBezTo>
                  <a:cubicBezTo>
                    <a:pt x="105" y="66"/>
                    <a:pt x="105" y="66"/>
                    <a:pt x="105" y="66"/>
                  </a:cubicBezTo>
                  <a:cubicBezTo>
                    <a:pt x="104" y="67"/>
                    <a:pt x="104" y="67"/>
                    <a:pt x="104" y="67"/>
                  </a:cubicBezTo>
                  <a:cubicBezTo>
                    <a:pt x="104" y="67"/>
                    <a:pt x="105" y="67"/>
                    <a:pt x="104" y="68"/>
                  </a:cubicBezTo>
                  <a:cubicBezTo>
                    <a:pt x="104" y="69"/>
                    <a:pt x="104" y="69"/>
                    <a:pt x="104" y="69"/>
                  </a:cubicBezTo>
                  <a:cubicBezTo>
                    <a:pt x="103" y="70"/>
                    <a:pt x="104" y="69"/>
                    <a:pt x="104" y="70"/>
                  </a:cubicBezTo>
                  <a:cubicBezTo>
                    <a:pt x="104" y="70"/>
                    <a:pt x="104" y="71"/>
                    <a:pt x="104" y="71"/>
                  </a:cubicBezTo>
                  <a:cubicBezTo>
                    <a:pt x="104" y="71"/>
                    <a:pt x="103" y="71"/>
                    <a:pt x="103" y="71"/>
                  </a:cubicBezTo>
                  <a:cubicBezTo>
                    <a:pt x="103" y="72"/>
                    <a:pt x="103" y="72"/>
                    <a:pt x="104" y="72"/>
                  </a:cubicBezTo>
                  <a:cubicBezTo>
                    <a:pt x="104" y="72"/>
                    <a:pt x="104" y="72"/>
                    <a:pt x="104" y="72"/>
                  </a:cubicBezTo>
                  <a:cubicBezTo>
                    <a:pt x="105" y="73"/>
                    <a:pt x="104" y="73"/>
                    <a:pt x="105" y="73"/>
                  </a:cubicBezTo>
                  <a:cubicBezTo>
                    <a:pt x="105" y="73"/>
                    <a:pt x="105" y="74"/>
                    <a:pt x="105" y="74"/>
                  </a:cubicBezTo>
                  <a:cubicBezTo>
                    <a:pt x="106" y="74"/>
                    <a:pt x="106" y="74"/>
                    <a:pt x="106" y="74"/>
                  </a:cubicBezTo>
                  <a:cubicBezTo>
                    <a:pt x="106" y="74"/>
                    <a:pt x="105" y="74"/>
                    <a:pt x="105" y="75"/>
                  </a:cubicBezTo>
                  <a:cubicBezTo>
                    <a:pt x="106" y="75"/>
                    <a:pt x="107" y="75"/>
                    <a:pt x="106" y="76"/>
                  </a:cubicBezTo>
                  <a:cubicBezTo>
                    <a:pt x="105" y="76"/>
                    <a:pt x="105" y="76"/>
                    <a:pt x="104" y="76"/>
                  </a:cubicBezTo>
                  <a:cubicBezTo>
                    <a:pt x="104" y="77"/>
                    <a:pt x="103" y="77"/>
                    <a:pt x="103" y="77"/>
                  </a:cubicBezTo>
                  <a:cubicBezTo>
                    <a:pt x="103" y="77"/>
                    <a:pt x="103" y="77"/>
                    <a:pt x="103" y="78"/>
                  </a:cubicBezTo>
                  <a:cubicBezTo>
                    <a:pt x="103" y="78"/>
                    <a:pt x="103" y="78"/>
                    <a:pt x="103" y="78"/>
                  </a:cubicBezTo>
                  <a:cubicBezTo>
                    <a:pt x="102" y="78"/>
                    <a:pt x="101" y="77"/>
                    <a:pt x="101" y="77"/>
                  </a:cubicBezTo>
                  <a:cubicBezTo>
                    <a:pt x="101" y="77"/>
                    <a:pt x="101" y="79"/>
                    <a:pt x="100" y="79"/>
                  </a:cubicBezTo>
                  <a:cubicBezTo>
                    <a:pt x="100" y="79"/>
                    <a:pt x="100" y="79"/>
                    <a:pt x="99" y="79"/>
                  </a:cubicBezTo>
                  <a:cubicBezTo>
                    <a:pt x="99" y="80"/>
                    <a:pt x="99" y="80"/>
                    <a:pt x="99" y="80"/>
                  </a:cubicBezTo>
                  <a:cubicBezTo>
                    <a:pt x="98" y="80"/>
                    <a:pt x="98" y="81"/>
                    <a:pt x="97" y="81"/>
                  </a:cubicBezTo>
                  <a:cubicBezTo>
                    <a:pt x="97" y="82"/>
                    <a:pt x="97" y="82"/>
                    <a:pt x="97" y="82"/>
                  </a:cubicBezTo>
                  <a:cubicBezTo>
                    <a:pt x="97" y="82"/>
                    <a:pt x="97" y="82"/>
                    <a:pt x="96" y="82"/>
                  </a:cubicBezTo>
                  <a:cubicBezTo>
                    <a:pt x="96" y="82"/>
                    <a:pt x="95" y="82"/>
                    <a:pt x="95" y="83"/>
                  </a:cubicBezTo>
                  <a:cubicBezTo>
                    <a:pt x="94" y="83"/>
                    <a:pt x="95" y="83"/>
                    <a:pt x="94" y="83"/>
                  </a:cubicBezTo>
                  <a:cubicBezTo>
                    <a:pt x="94" y="84"/>
                    <a:pt x="94" y="83"/>
                    <a:pt x="93" y="84"/>
                  </a:cubicBezTo>
                  <a:cubicBezTo>
                    <a:pt x="92" y="84"/>
                    <a:pt x="91" y="84"/>
                    <a:pt x="91" y="84"/>
                  </a:cubicBezTo>
                  <a:cubicBezTo>
                    <a:pt x="90" y="85"/>
                    <a:pt x="90" y="85"/>
                    <a:pt x="90" y="85"/>
                  </a:cubicBezTo>
                  <a:cubicBezTo>
                    <a:pt x="90" y="85"/>
                    <a:pt x="90" y="85"/>
                    <a:pt x="90" y="85"/>
                  </a:cubicBezTo>
                  <a:cubicBezTo>
                    <a:pt x="90" y="85"/>
                    <a:pt x="90" y="85"/>
                    <a:pt x="89" y="86"/>
                  </a:cubicBezTo>
                  <a:cubicBezTo>
                    <a:pt x="89" y="86"/>
                    <a:pt x="89" y="85"/>
                    <a:pt x="88" y="86"/>
                  </a:cubicBezTo>
                  <a:cubicBezTo>
                    <a:pt x="88" y="86"/>
                    <a:pt x="88" y="86"/>
                    <a:pt x="87" y="86"/>
                  </a:cubicBezTo>
                  <a:cubicBezTo>
                    <a:pt x="87" y="86"/>
                    <a:pt x="87" y="86"/>
                    <a:pt x="86" y="86"/>
                  </a:cubicBezTo>
                  <a:cubicBezTo>
                    <a:pt x="86" y="86"/>
                    <a:pt x="86" y="86"/>
                    <a:pt x="85" y="86"/>
                  </a:cubicBezTo>
                  <a:cubicBezTo>
                    <a:pt x="85" y="87"/>
                    <a:pt x="84" y="87"/>
                    <a:pt x="84" y="87"/>
                  </a:cubicBezTo>
                  <a:cubicBezTo>
                    <a:pt x="84" y="87"/>
                    <a:pt x="84" y="87"/>
                    <a:pt x="84" y="87"/>
                  </a:cubicBezTo>
                  <a:cubicBezTo>
                    <a:pt x="83" y="87"/>
                    <a:pt x="83" y="88"/>
                    <a:pt x="82" y="88"/>
                  </a:cubicBezTo>
                  <a:cubicBezTo>
                    <a:pt x="82" y="88"/>
                    <a:pt x="82" y="88"/>
                    <a:pt x="82" y="88"/>
                  </a:cubicBezTo>
                  <a:cubicBezTo>
                    <a:pt x="82" y="88"/>
                    <a:pt x="82" y="88"/>
                    <a:pt x="81" y="88"/>
                  </a:cubicBezTo>
                  <a:cubicBezTo>
                    <a:pt x="81" y="88"/>
                    <a:pt x="80" y="88"/>
                    <a:pt x="79" y="88"/>
                  </a:cubicBezTo>
                  <a:cubicBezTo>
                    <a:pt x="78" y="88"/>
                    <a:pt x="77" y="87"/>
                    <a:pt x="76" y="87"/>
                  </a:cubicBezTo>
                  <a:cubicBezTo>
                    <a:pt x="76" y="87"/>
                    <a:pt x="75" y="87"/>
                    <a:pt x="75" y="87"/>
                  </a:cubicBezTo>
                  <a:cubicBezTo>
                    <a:pt x="75" y="87"/>
                    <a:pt x="74" y="88"/>
                    <a:pt x="74" y="88"/>
                  </a:cubicBezTo>
                  <a:cubicBezTo>
                    <a:pt x="74" y="88"/>
                    <a:pt x="74" y="88"/>
                    <a:pt x="74" y="88"/>
                  </a:cubicBezTo>
                  <a:cubicBezTo>
                    <a:pt x="73" y="89"/>
                    <a:pt x="73" y="88"/>
                    <a:pt x="72" y="88"/>
                  </a:cubicBezTo>
                  <a:cubicBezTo>
                    <a:pt x="72" y="89"/>
                    <a:pt x="71" y="89"/>
                    <a:pt x="70" y="89"/>
                  </a:cubicBezTo>
                  <a:cubicBezTo>
                    <a:pt x="70" y="89"/>
                    <a:pt x="69" y="88"/>
                    <a:pt x="68" y="88"/>
                  </a:cubicBezTo>
                  <a:cubicBezTo>
                    <a:pt x="68" y="89"/>
                    <a:pt x="69" y="89"/>
                    <a:pt x="68" y="89"/>
                  </a:cubicBezTo>
                  <a:cubicBezTo>
                    <a:pt x="67" y="90"/>
                    <a:pt x="67" y="90"/>
                    <a:pt x="67" y="90"/>
                  </a:cubicBezTo>
                  <a:cubicBezTo>
                    <a:pt x="67" y="90"/>
                    <a:pt x="67" y="89"/>
                    <a:pt x="66" y="90"/>
                  </a:cubicBezTo>
                  <a:cubicBezTo>
                    <a:pt x="66" y="92"/>
                    <a:pt x="65" y="91"/>
                    <a:pt x="65" y="92"/>
                  </a:cubicBezTo>
                  <a:cubicBezTo>
                    <a:pt x="65" y="92"/>
                    <a:pt x="66" y="93"/>
                    <a:pt x="65" y="93"/>
                  </a:cubicBezTo>
                  <a:cubicBezTo>
                    <a:pt x="65" y="94"/>
                    <a:pt x="65" y="94"/>
                    <a:pt x="65" y="94"/>
                  </a:cubicBezTo>
                  <a:cubicBezTo>
                    <a:pt x="64" y="94"/>
                    <a:pt x="64" y="94"/>
                    <a:pt x="64" y="94"/>
                  </a:cubicBezTo>
                  <a:cubicBezTo>
                    <a:pt x="63" y="94"/>
                    <a:pt x="64" y="94"/>
                    <a:pt x="63" y="94"/>
                  </a:cubicBezTo>
                  <a:cubicBezTo>
                    <a:pt x="61" y="94"/>
                    <a:pt x="62" y="94"/>
                    <a:pt x="61" y="95"/>
                  </a:cubicBezTo>
                  <a:cubicBezTo>
                    <a:pt x="60" y="95"/>
                    <a:pt x="60" y="95"/>
                    <a:pt x="59" y="96"/>
                  </a:cubicBezTo>
                  <a:cubicBezTo>
                    <a:pt x="59" y="96"/>
                    <a:pt x="59" y="96"/>
                    <a:pt x="59" y="97"/>
                  </a:cubicBezTo>
                  <a:cubicBezTo>
                    <a:pt x="60" y="97"/>
                    <a:pt x="60" y="98"/>
                    <a:pt x="60" y="98"/>
                  </a:cubicBezTo>
                  <a:cubicBezTo>
                    <a:pt x="61" y="98"/>
                    <a:pt x="61" y="98"/>
                    <a:pt x="61" y="98"/>
                  </a:cubicBezTo>
                  <a:cubicBezTo>
                    <a:pt x="61" y="99"/>
                    <a:pt x="61" y="99"/>
                    <a:pt x="61" y="99"/>
                  </a:cubicBezTo>
                  <a:cubicBezTo>
                    <a:pt x="61" y="100"/>
                    <a:pt x="61" y="100"/>
                    <a:pt x="61" y="100"/>
                  </a:cubicBezTo>
                  <a:cubicBezTo>
                    <a:pt x="62" y="100"/>
                    <a:pt x="62" y="100"/>
                    <a:pt x="62" y="101"/>
                  </a:cubicBezTo>
                  <a:cubicBezTo>
                    <a:pt x="62" y="101"/>
                    <a:pt x="62" y="101"/>
                    <a:pt x="62" y="101"/>
                  </a:cubicBezTo>
                  <a:cubicBezTo>
                    <a:pt x="62" y="102"/>
                    <a:pt x="62" y="102"/>
                    <a:pt x="61" y="102"/>
                  </a:cubicBezTo>
                  <a:cubicBezTo>
                    <a:pt x="61" y="103"/>
                    <a:pt x="61" y="103"/>
                    <a:pt x="61" y="103"/>
                  </a:cubicBezTo>
                  <a:cubicBezTo>
                    <a:pt x="61" y="104"/>
                    <a:pt x="62" y="104"/>
                    <a:pt x="61" y="104"/>
                  </a:cubicBezTo>
                  <a:cubicBezTo>
                    <a:pt x="60" y="104"/>
                    <a:pt x="60" y="104"/>
                    <a:pt x="60" y="104"/>
                  </a:cubicBezTo>
                  <a:cubicBezTo>
                    <a:pt x="59" y="105"/>
                    <a:pt x="60" y="105"/>
                    <a:pt x="59" y="105"/>
                  </a:cubicBezTo>
                  <a:cubicBezTo>
                    <a:pt x="59" y="105"/>
                    <a:pt x="58" y="105"/>
                    <a:pt x="58" y="105"/>
                  </a:cubicBezTo>
                  <a:cubicBezTo>
                    <a:pt x="57" y="105"/>
                    <a:pt x="57" y="105"/>
                    <a:pt x="57" y="106"/>
                  </a:cubicBezTo>
                  <a:cubicBezTo>
                    <a:pt x="57" y="106"/>
                    <a:pt x="56" y="106"/>
                    <a:pt x="56" y="106"/>
                  </a:cubicBezTo>
                  <a:cubicBezTo>
                    <a:pt x="57" y="107"/>
                    <a:pt x="57" y="107"/>
                    <a:pt x="57" y="107"/>
                  </a:cubicBezTo>
                  <a:cubicBezTo>
                    <a:pt x="57" y="108"/>
                    <a:pt x="57" y="108"/>
                    <a:pt x="57" y="108"/>
                  </a:cubicBezTo>
                  <a:cubicBezTo>
                    <a:pt x="57" y="109"/>
                    <a:pt x="57" y="109"/>
                    <a:pt x="57" y="109"/>
                  </a:cubicBezTo>
                  <a:cubicBezTo>
                    <a:pt x="57" y="110"/>
                    <a:pt x="57" y="110"/>
                    <a:pt x="57" y="110"/>
                  </a:cubicBezTo>
                  <a:cubicBezTo>
                    <a:pt x="57" y="110"/>
                    <a:pt x="57" y="111"/>
                    <a:pt x="57" y="111"/>
                  </a:cubicBezTo>
                  <a:cubicBezTo>
                    <a:pt x="57" y="111"/>
                    <a:pt x="56" y="111"/>
                    <a:pt x="56" y="111"/>
                  </a:cubicBezTo>
                  <a:cubicBezTo>
                    <a:pt x="57" y="111"/>
                    <a:pt x="57" y="112"/>
                    <a:pt x="57" y="112"/>
                  </a:cubicBezTo>
                  <a:cubicBezTo>
                    <a:pt x="57" y="112"/>
                    <a:pt x="56" y="113"/>
                    <a:pt x="56" y="113"/>
                  </a:cubicBezTo>
                  <a:cubicBezTo>
                    <a:pt x="56" y="113"/>
                    <a:pt x="55" y="113"/>
                    <a:pt x="55" y="113"/>
                  </a:cubicBezTo>
                  <a:cubicBezTo>
                    <a:pt x="55" y="114"/>
                    <a:pt x="54" y="114"/>
                    <a:pt x="54" y="114"/>
                  </a:cubicBezTo>
                  <a:cubicBezTo>
                    <a:pt x="55" y="115"/>
                    <a:pt x="55" y="115"/>
                    <a:pt x="55" y="116"/>
                  </a:cubicBezTo>
                  <a:cubicBezTo>
                    <a:pt x="55" y="116"/>
                    <a:pt x="55" y="116"/>
                    <a:pt x="54" y="117"/>
                  </a:cubicBezTo>
                  <a:cubicBezTo>
                    <a:pt x="54" y="118"/>
                    <a:pt x="54" y="118"/>
                    <a:pt x="54" y="118"/>
                  </a:cubicBezTo>
                  <a:cubicBezTo>
                    <a:pt x="54" y="118"/>
                    <a:pt x="54" y="118"/>
                    <a:pt x="53" y="118"/>
                  </a:cubicBezTo>
                  <a:cubicBezTo>
                    <a:pt x="53" y="118"/>
                    <a:pt x="53" y="117"/>
                    <a:pt x="53" y="117"/>
                  </a:cubicBezTo>
                  <a:cubicBezTo>
                    <a:pt x="52" y="117"/>
                    <a:pt x="53" y="117"/>
                    <a:pt x="51" y="117"/>
                  </a:cubicBezTo>
                  <a:cubicBezTo>
                    <a:pt x="49" y="117"/>
                    <a:pt x="49" y="117"/>
                    <a:pt x="49" y="117"/>
                  </a:cubicBezTo>
                  <a:cubicBezTo>
                    <a:pt x="48" y="117"/>
                    <a:pt x="47" y="117"/>
                    <a:pt x="47" y="117"/>
                  </a:cubicBezTo>
                  <a:cubicBezTo>
                    <a:pt x="47" y="117"/>
                    <a:pt x="46" y="117"/>
                    <a:pt x="46" y="117"/>
                  </a:cubicBezTo>
                  <a:cubicBezTo>
                    <a:pt x="46" y="116"/>
                    <a:pt x="46" y="116"/>
                    <a:pt x="45" y="116"/>
                  </a:cubicBezTo>
                  <a:cubicBezTo>
                    <a:pt x="45" y="116"/>
                    <a:pt x="45" y="115"/>
                    <a:pt x="45" y="115"/>
                  </a:cubicBezTo>
                  <a:cubicBezTo>
                    <a:pt x="45" y="115"/>
                    <a:pt x="46" y="115"/>
                    <a:pt x="45" y="115"/>
                  </a:cubicBezTo>
                  <a:cubicBezTo>
                    <a:pt x="44" y="114"/>
                    <a:pt x="44" y="115"/>
                    <a:pt x="43" y="115"/>
                  </a:cubicBezTo>
                  <a:cubicBezTo>
                    <a:pt x="42" y="115"/>
                    <a:pt x="42" y="115"/>
                    <a:pt x="42" y="115"/>
                  </a:cubicBezTo>
                  <a:cubicBezTo>
                    <a:pt x="41" y="115"/>
                    <a:pt x="41" y="115"/>
                    <a:pt x="39" y="115"/>
                  </a:cubicBezTo>
                  <a:cubicBezTo>
                    <a:pt x="38" y="115"/>
                    <a:pt x="38" y="115"/>
                    <a:pt x="38" y="115"/>
                  </a:cubicBezTo>
                  <a:cubicBezTo>
                    <a:pt x="37" y="115"/>
                    <a:pt x="37" y="115"/>
                    <a:pt x="37" y="115"/>
                  </a:cubicBezTo>
                  <a:cubicBezTo>
                    <a:pt x="36" y="114"/>
                    <a:pt x="36" y="114"/>
                    <a:pt x="36" y="114"/>
                  </a:cubicBezTo>
                  <a:cubicBezTo>
                    <a:pt x="36" y="113"/>
                    <a:pt x="35" y="113"/>
                    <a:pt x="35" y="113"/>
                  </a:cubicBezTo>
                  <a:cubicBezTo>
                    <a:pt x="35" y="113"/>
                    <a:pt x="35" y="112"/>
                    <a:pt x="34" y="112"/>
                  </a:cubicBezTo>
                  <a:cubicBezTo>
                    <a:pt x="34" y="112"/>
                    <a:pt x="34" y="112"/>
                    <a:pt x="34" y="112"/>
                  </a:cubicBezTo>
                  <a:cubicBezTo>
                    <a:pt x="34" y="111"/>
                    <a:pt x="34" y="111"/>
                    <a:pt x="34" y="111"/>
                  </a:cubicBezTo>
                  <a:cubicBezTo>
                    <a:pt x="33" y="110"/>
                    <a:pt x="33" y="110"/>
                    <a:pt x="32" y="110"/>
                  </a:cubicBezTo>
                  <a:cubicBezTo>
                    <a:pt x="31" y="109"/>
                    <a:pt x="31" y="109"/>
                    <a:pt x="31" y="109"/>
                  </a:cubicBezTo>
                  <a:cubicBezTo>
                    <a:pt x="30" y="108"/>
                    <a:pt x="30" y="109"/>
                    <a:pt x="30" y="108"/>
                  </a:cubicBezTo>
                  <a:cubicBezTo>
                    <a:pt x="30" y="108"/>
                    <a:pt x="30" y="108"/>
                    <a:pt x="30" y="107"/>
                  </a:cubicBezTo>
                  <a:cubicBezTo>
                    <a:pt x="30" y="107"/>
                    <a:pt x="29" y="107"/>
                    <a:pt x="29" y="107"/>
                  </a:cubicBezTo>
                  <a:cubicBezTo>
                    <a:pt x="29" y="106"/>
                    <a:pt x="29" y="106"/>
                    <a:pt x="29" y="106"/>
                  </a:cubicBezTo>
                  <a:cubicBezTo>
                    <a:pt x="29" y="106"/>
                    <a:pt x="30" y="106"/>
                    <a:pt x="29" y="106"/>
                  </a:cubicBezTo>
                  <a:cubicBezTo>
                    <a:pt x="29" y="105"/>
                    <a:pt x="28" y="105"/>
                    <a:pt x="28" y="105"/>
                  </a:cubicBezTo>
                  <a:cubicBezTo>
                    <a:pt x="27" y="105"/>
                    <a:pt x="27" y="105"/>
                    <a:pt x="27" y="104"/>
                  </a:cubicBezTo>
                  <a:cubicBezTo>
                    <a:pt x="27" y="104"/>
                    <a:pt x="27" y="103"/>
                    <a:pt x="27" y="102"/>
                  </a:cubicBezTo>
                  <a:cubicBezTo>
                    <a:pt x="26" y="102"/>
                    <a:pt x="26" y="102"/>
                    <a:pt x="25" y="102"/>
                  </a:cubicBezTo>
                  <a:cubicBezTo>
                    <a:pt x="25" y="102"/>
                    <a:pt x="25" y="102"/>
                    <a:pt x="25" y="102"/>
                  </a:cubicBezTo>
                  <a:cubicBezTo>
                    <a:pt x="24" y="101"/>
                    <a:pt x="24" y="101"/>
                    <a:pt x="24" y="101"/>
                  </a:cubicBezTo>
                  <a:cubicBezTo>
                    <a:pt x="24" y="100"/>
                    <a:pt x="24" y="101"/>
                    <a:pt x="23" y="100"/>
                  </a:cubicBezTo>
                  <a:cubicBezTo>
                    <a:pt x="23" y="100"/>
                    <a:pt x="23" y="99"/>
                    <a:pt x="23" y="99"/>
                  </a:cubicBezTo>
                  <a:cubicBezTo>
                    <a:pt x="23" y="98"/>
                    <a:pt x="23" y="98"/>
                    <a:pt x="22" y="98"/>
                  </a:cubicBezTo>
                  <a:cubicBezTo>
                    <a:pt x="21" y="98"/>
                    <a:pt x="21" y="98"/>
                    <a:pt x="20" y="99"/>
                  </a:cubicBezTo>
                  <a:cubicBezTo>
                    <a:pt x="19" y="99"/>
                    <a:pt x="19" y="99"/>
                    <a:pt x="19" y="99"/>
                  </a:cubicBezTo>
                  <a:cubicBezTo>
                    <a:pt x="19" y="99"/>
                    <a:pt x="18" y="98"/>
                    <a:pt x="19" y="98"/>
                  </a:cubicBezTo>
                  <a:cubicBezTo>
                    <a:pt x="19" y="98"/>
                    <a:pt x="19" y="98"/>
                    <a:pt x="19" y="98"/>
                  </a:cubicBezTo>
                  <a:cubicBezTo>
                    <a:pt x="19" y="97"/>
                    <a:pt x="19" y="97"/>
                    <a:pt x="19" y="97"/>
                  </a:cubicBezTo>
                  <a:cubicBezTo>
                    <a:pt x="19" y="97"/>
                    <a:pt x="19" y="97"/>
                    <a:pt x="19" y="97"/>
                  </a:cubicBezTo>
                  <a:cubicBezTo>
                    <a:pt x="19" y="96"/>
                    <a:pt x="19" y="96"/>
                    <a:pt x="18" y="95"/>
                  </a:cubicBezTo>
                  <a:cubicBezTo>
                    <a:pt x="18" y="95"/>
                    <a:pt x="17" y="95"/>
                    <a:pt x="18" y="94"/>
                  </a:cubicBezTo>
                  <a:cubicBezTo>
                    <a:pt x="18" y="93"/>
                    <a:pt x="18" y="93"/>
                    <a:pt x="18" y="92"/>
                  </a:cubicBezTo>
                  <a:cubicBezTo>
                    <a:pt x="18" y="92"/>
                    <a:pt x="18" y="92"/>
                    <a:pt x="18" y="91"/>
                  </a:cubicBezTo>
                  <a:cubicBezTo>
                    <a:pt x="18" y="91"/>
                    <a:pt x="18" y="91"/>
                    <a:pt x="18" y="91"/>
                  </a:cubicBezTo>
                  <a:cubicBezTo>
                    <a:pt x="19" y="90"/>
                    <a:pt x="18" y="91"/>
                    <a:pt x="19" y="90"/>
                  </a:cubicBezTo>
                  <a:cubicBezTo>
                    <a:pt x="19" y="90"/>
                    <a:pt x="20" y="90"/>
                    <a:pt x="20" y="89"/>
                  </a:cubicBezTo>
                  <a:cubicBezTo>
                    <a:pt x="20" y="89"/>
                    <a:pt x="20" y="89"/>
                    <a:pt x="20" y="88"/>
                  </a:cubicBezTo>
                  <a:cubicBezTo>
                    <a:pt x="20" y="88"/>
                    <a:pt x="20" y="87"/>
                    <a:pt x="19" y="88"/>
                  </a:cubicBezTo>
                  <a:cubicBezTo>
                    <a:pt x="18" y="88"/>
                    <a:pt x="16" y="88"/>
                    <a:pt x="16" y="88"/>
                  </a:cubicBezTo>
                  <a:cubicBezTo>
                    <a:pt x="14" y="84"/>
                    <a:pt x="14" y="84"/>
                    <a:pt x="14" y="84"/>
                  </a:cubicBezTo>
                  <a:cubicBezTo>
                    <a:pt x="14" y="84"/>
                    <a:pt x="15" y="83"/>
                    <a:pt x="14" y="83"/>
                  </a:cubicBezTo>
                  <a:cubicBezTo>
                    <a:pt x="13" y="83"/>
                    <a:pt x="13" y="83"/>
                    <a:pt x="13" y="82"/>
                  </a:cubicBezTo>
                  <a:cubicBezTo>
                    <a:pt x="13" y="82"/>
                    <a:pt x="13" y="81"/>
                    <a:pt x="13" y="81"/>
                  </a:cubicBezTo>
                  <a:cubicBezTo>
                    <a:pt x="12" y="81"/>
                    <a:pt x="12" y="81"/>
                    <a:pt x="12" y="81"/>
                  </a:cubicBezTo>
                  <a:cubicBezTo>
                    <a:pt x="12" y="81"/>
                    <a:pt x="12" y="81"/>
                    <a:pt x="11" y="80"/>
                  </a:cubicBezTo>
                  <a:cubicBezTo>
                    <a:pt x="10" y="80"/>
                    <a:pt x="10" y="80"/>
                    <a:pt x="10" y="80"/>
                  </a:cubicBezTo>
                  <a:cubicBezTo>
                    <a:pt x="10" y="79"/>
                    <a:pt x="5" y="65"/>
                    <a:pt x="5" y="65"/>
                  </a:cubicBezTo>
                  <a:lnTo>
                    <a:pt x="1" y="61"/>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60" name="Freeform 68">
              <a:extLst>
                <a:ext uri="{FF2B5EF4-FFF2-40B4-BE49-F238E27FC236}">
                  <a16:creationId xmlns:a16="http://schemas.microsoft.com/office/drawing/2014/main" id="{B7746169-1103-B525-534B-6966D41C92E9}"/>
                </a:ext>
              </a:extLst>
            </p:cNvPr>
            <p:cNvSpPr>
              <a:spLocks/>
            </p:cNvSpPr>
            <p:nvPr/>
          </p:nvSpPr>
          <p:spPr bwMode="auto">
            <a:xfrm>
              <a:off x="5444141" y="5254159"/>
              <a:ext cx="88262" cy="107711"/>
            </a:xfrm>
            <a:custGeom>
              <a:avLst/>
              <a:gdLst>
                <a:gd name="T0" fmla="*/ 63 w 66"/>
                <a:gd name="T1" fmla="*/ 15 h 87"/>
                <a:gd name="T2" fmla="*/ 65 w 66"/>
                <a:gd name="T3" fmla="*/ 24 h 87"/>
                <a:gd name="T4" fmla="*/ 63 w 66"/>
                <a:gd name="T5" fmla="*/ 30 h 87"/>
                <a:gd name="T6" fmla="*/ 63 w 66"/>
                <a:gd name="T7" fmla="*/ 37 h 87"/>
                <a:gd name="T8" fmla="*/ 65 w 66"/>
                <a:gd name="T9" fmla="*/ 43 h 87"/>
                <a:gd name="T10" fmla="*/ 66 w 66"/>
                <a:gd name="T11" fmla="*/ 60 h 87"/>
                <a:gd name="T12" fmla="*/ 66 w 66"/>
                <a:gd name="T13" fmla="*/ 61 h 87"/>
                <a:gd name="T14" fmla="*/ 65 w 66"/>
                <a:gd name="T15" fmla="*/ 61 h 87"/>
                <a:gd name="T16" fmla="*/ 64 w 66"/>
                <a:gd name="T17" fmla="*/ 59 h 87"/>
                <a:gd name="T18" fmla="*/ 64 w 66"/>
                <a:gd name="T19" fmla="*/ 59 h 87"/>
                <a:gd name="T20" fmla="*/ 62 w 66"/>
                <a:gd name="T21" fmla="*/ 59 h 87"/>
                <a:gd name="T22" fmla="*/ 61 w 66"/>
                <a:gd name="T23" fmla="*/ 59 h 87"/>
                <a:gd name="T24" fmla="*/ 60 w 66"/>
                <a:gd name="T25" fmla="*/ 59 h 87"/>
                <a:gd name="T26" fmla="*/ 58 w 66"/>
                <a:gd name="T27" fmla="*/ 73 h 87"/>
                <a:gd name="T28" fmla="*/ 58 w 66"/>
                <a:gd name="T29" fmla="*/ 77 h 87"/>
                <a:gd name="T30" fmla="*/ 58 w 66"/>
                <a:gd name="T31" fmla="*/ 83 h 87"/>
                <a:gd name="T32" fmla="*/ 58 w 66"/>
                <a:gd name="T33" fmla="*/ 87 h 87"/>
                <a:gd name="T34" fmla="*/ 35 w 66"/>
                <a:gd name="T35" fmla="*/ 87 h 87"/>
                <a:gd name="T36" fmla="*/ 18 w 66"/>
                <a:gd name="T37" fmla="*/ 80 h 87"/>
                <a:gd name="T38" fmla="*/ 14 w 66"/>
                <a:gd name="T39" fmla="*/ 75 h 87"/>
                <a:gd name="T40" fmla="*/ 10 w 66"/>
                <a:gd name="T41" fmla="*/ 72 h 87"/>
                <a:gd name="T42" fmla="*/ 9 w 66"/>
                <a:gd name="T43" fmla="*/ 69 h 87"/>
                <a:gd name="T44" fmla="*/ 9 w 66"/>
                <a:gd name="T45" fmla="*/ 67 h 87"/>
                <a:gd name="T46" fmla="*/ 9 w 66"/>
                <a:gd name="T47" fmla="*/ 64 h 87"/>
                <a:gd name="T48" fmla="*/ 6 w 66"/>
                <a:gd name="T49" fmla="*/ 62 h 87"/>
                <a:gd name="T50" fmla="*/ 5 w 66"/>
                <a:gd name="T51" fmla="*/ 59 h 87"/>
                <a:gd name="T52" fmla="*/ 4 w 66"/>
                <a:gd name="T53" fmla="*/ 59 h 87"/>
                <a:gd name="T54" fmla="*/ 3 w 66"/>
                <a:gd name="T55" fmla="*/ 59 h 87"/>
                <a:gd name="T56" fmla="*/ 1 w 66"/>
                <a:gd name="T57" fmla="*/ 61 h 87"/>
                <a:gd name="T58" fmla="*/ 1 w 66"/>
                <a:gd name="T59" fmla="*/ 59 h 87"/>
                <a:gd name="T60" fmla="*/ 0 w 66"/>
                <a:gd name="T61" fmla="*/ 51 h 87"/>
                <a:gd name="T62" fmla="*/ 0 w 66"/>
                <a:gd name="T63" fmla="*/ 43 h 87"/>
                <a:gd name="T64" fmla="*/ 1 w 66"/>
                <a:gd name="T65" fmla="*/ 39 h 87"/>
                <a:gd name="T66" fmla="*/ 3 w 66"/>
                <a:gd name="T67" fmla="*/ 37 h 87"/>
                <a:gd name="T68" fmla="*/ 4 w 66"/>
                <a:gd name="T69" fmla="*/ 36 h 87"/>
                <a:gd name="T70" fmla="*/ 5 w 66"/>
                <a:gd name="T71" fmla="*/ 33 h 87"/>
                <a:gd name="T72" fmla="*/ 8 w 66"/>
                <a:gd name="T73" fmla="*/ 29 h 87"/>
                <a:gd name="T74" fmla="*/ 10 w 66"/>
                <a:gd name="T75" fmla="*/ 26 h 87"/>
                <a:gd name="T76" fmla="*/ 13 w 66"/>
                <a:gd name="T77" fmla="*/ 20 h 87"/>
                <a:gd name="T78" fmla="*/ 15 w 66"/>
                <a:gd name="T79" fmla="*/ 16 h 87"/>
                <a:gd name="T80" fmla="*/ 16 w 66"/>
                <a:gd name="T81" fmla="*/ 13 h 87"/>
                <a:gd name="T82" fmla="*/ 17 w 66"/>
                <a:gd name="T83" fmla="*/ 11 h 87"/>
                <a:gd name="T84" fmla="*/ 18 w 66"/>
                <a:gd name="T85" fmla="*/ 9 h 87"/>
                <a:gd name="T86" fmla="*/ 21 w 66"/>
                <a:gd name="T87" fmla="*/ 7 h 87"/>
                <a:gd name="T88" fmla="*/ 23 w 66"/>
                <a:gd name="T89" fmla="*/ 5 h 87"/>
                <a:gd name="T90" fmla="*/ 25 w 66"/>
                <a:gd name="T91" fmla="*/ 3 h 87"/>
                <a:gd name="T92" fmla="*/ 26 w 66"/>
                <a:gd name="T93" fmla="*/ 1 h 87"/>
                <a:gd name="T94" fmla="*/ 31 w 66"/>
                <a:gd name="T95" fmla="*/ 0 h 87"/>
                <a:gd name="T96" fmla="*/ 53 w 66"/>
                <a:gd name="T97" fmla="*/ 15 h 87"/>
                <a:gd name="T98" fmla="*/ 58 w 66"/>
                <a:gd name="T99" fmla="*/ 13 h 87"/>
                <a:gd name="T100" fmla="*/ 59 w 66"/>
                <a:gd name="T101" fmla="*/ 14 h 87"/>
                <a:gd name="T102" fmla="*/ 60 w 66"/>
                <a:gd name="T103" fmla="*/ 14 h 87"/>
                <a:gd name="T104" fmla="*/ 61 w 66"/>
                <a:gd name="T105" fmla="*/ 14 h 87"/>
                <a:gd name="T106" fmla="*/ 63 w 66"/>
                <a:gd name="T107"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 h="87">
                  <a:moveTo>
                    <a:pt x="63" y="15"/>
                  </a:moveTo>
                  <a:cubicBezTo>
                    <a:pt x="65" y="24"/>
                    <a:pt x="65" y="24"/>
                    <a:pt x="65" y="24"/>
                  </a:cubicBezTo>
                  <a:cubicBezTo>
                    <a:pt x="63" y="30"/>
                    <a:pt x="63" y="30"/>
                    <a:pt x="63" y="30"/>
                  </a:cubicBezTo>
                  <a:cubicBezTo>
                    <a:pt x="63" y="30"/>
                    <a:pt x="63" y="37"/>
                    <a:pt x="63" y="37"/>
                  </a:cubicBezTo>
                  <a:cubicBezTo>
                    <a:pt x="63" y="37"/>
                    <a:pt x="65" y="43"/>
                    <a:pt x="65" y="43"/>
                  </a:cubicBezTo>
                  <a:cubicBezTo>
                    <a:pt x="66" y="60"/>
                    <a:pt x="66" y="60"/>
                    <a:pt x="66" y="60"/>
                  </a:cubicBezTo>
                  <a:cubicBezTo>
                    <a:pt x="66" y="61"/>
                    <a:pt x="66" y="61"/>
                    <a:pt x="66" y="61"/>
                  </a:cubicBezTo>
                  <a:cubicBezTo>
                    <a:pt x="65" y="61"/>
                    <a:pt x="65" y="61"/>
                    <a:pt x="65" y="61"/>
                  </a:cubicBezTo>
                  <a:cubicBezTo>
                    <a:pt x="65" y="61"/>
                    <a:pt x="64" y="59"/>
                    <a:pt x="64" y="59"/>
                  </a:cubicBezTo>
                  <a:cubicBezTo>
                    <a:pt x="64" y="59"/>
                    <a:pt x="64" y="58"/>
                    <a:pt x="64" y="59"/>
                  </a:cubicBezTo>
                  <a:cubicBezTo>
                    <a:pt x="63" y="59"/>
                    <a:pt x="62" y="59"/>
                    <a:pt x="62" y="59"/>
                  </a:cubicBezTo>
                  <a:cubicBezTo>
                    <a:pt x="62" y="59"/>
                    <a:pt x="62" y="59"/>
                    <a:pt x="61" y="59"/>
                  </a:cubicBezTo>
                  <a:cubicBezTo>
                    <a:pt x="61" y="59"/>
                    <a:pt x="60" y="59"/>
                    <a:pt x="60" y="59"/>
                  </a:cubicBezTo>
                  <a:cubicBezTo>
                    <a:pt x="60" y="60"/>
                    <a:pt x="58" y="73"/>
                    <a:pt x="58" y="73"/>
                  </a:cubicBezTo>
                  <a:cubicBezTo>
                    <a:pt x="58" y="77"/>
                    <a:pt x="58" y="77"/>
                    <a:pt x="58" y="77"/>
                  </a:cubicBezTo>
                  <a:cubicBezTo>
                    <a:pt x="58" y="77"/>
                    <a:pt x="58" y="82"/>
                    <a:pt x="58" y="83"/>
                  </a:cubicBezTo>
                  <a:cubicBezTo>
                    <a:pt x="58" y="83"/>
                    <a:pt x="58" y="87"/>
                    <a:pt x="58" y="87"/>
                  </a:cubicBezTo>
                  <a:cubicBezTo>
                    <a:pt x="35" y="87"/>
                    <a:pt x="35" y="87"/>
                    <a:pt x="35" y="87"/>
                  </a:cubicBezTo>
                  <a:cubicBezTo>
                    <a:pt x="18" y="80"/>
                    <a:pt x="18" y="80"/>
                    <a:pt x="18" y="80"/>
                  </a:cubicBezTo>
                  <a:cubicBezTo>
                    <a:pt x="14" y="75"/>
                    <a:pt x="14" y="75"/>
                    <a:pt x="14" y="75"/>
                  </a:cubicBezTo>
                  <a:cubicBezTo>
                    <a:pt x="10" y="72"/>
                    <a:pt x="10" y="72"/>
                    <a:pt x="10" y="72"/>
                  </a:cubicBezTo>
                  <a:cubicBezTo>
                    <a:pt x="9" y="69"/>
                    <a:pt x="9" y="69"/>
                    <a:pt x="9" y="69"/>
                  </a:cubicBezTo>
                  <a:cubicBezTo>
                    <a:pt x="9" y="69"/>
                    <a:pt x="9" y="67"/>
                    <a:pt x="9" y="67"/>
                  </a:cubicBezTo>
                  <a:cubicBezTo>
                    <a:pt x="9" y="67"/>
                    <a:pt x="9" y="64"/>
                    <a:pt x="9" y="64"/>
                  </a:cubicBezTo>
                  <a:cubicBezTo>
                    <a:pt x="6" y="62"/>
                    <a:pt x="6" y="62"/>
                    <a:pt x="6" y="62"/>
                  </a:cubicBezTo>
                  <a:cubicBezTo>
                    <a:pt x="6" y="62"/>
                    <a:pt x="6" y="59"/>
                    <a:pt x="5" y="59"/>
                  </a:cubicBezTo>
                  <a:cubicBezTo>
                    <a:pt x="5" y="58"/>
                    <a:pt x="4" y="59"/>
                    <a:pt x="4" y="59"/>
                  </a:cubicBezTo>
                  <a:cubicBezTo>
                    <a:pt x="3" y="59"/>
                    <a:pt x="3" y="59"/>
                    <a:pt x="3" y="59"/>
                  </a:cubicBezTo>
                  <a:cubicBezTo>
                    <a:pt x="1" y="61"/>
                    <a:pt x="1" y="61"/>
                    <a:pt x="1" y="61"/>
                  </a:cubicBezTo>
                  <a:cubicBezTo>
                    <a:pt x="1" y="61"/>
                    <a:pt x="1" y="60"/>
                    <a:pt x="1" y="59"/>
                  </a:cubicBezTo>
                  <a:cubicBezTo>
                    <a:pt x="0" y="58"/>
                    <a:pt x="0" y="53"/>
                    <a:pt x="0" y="51"/>
                  </a:cubicBezTo>
                  <a:cubicBezTo>
                    <a:pt x="0" y="50"/>
                    <a:pt x="0" y="45"/>
                    <a:pt x="0" y="43"/>
                  </a:cubicBezTo>
                  <a:cubicBezTo>
                    <a:pt x="1" y="42"/>
                    <a:pt x="1" y="40"/>
                    <a:pt x="1" y="39"/>
                  </a:cubicBezTo>
                  <a:cubicBezTo>
                    <a:pt x="2" y="38"/>
                    <a:pt x="3" y="37"/>
                    <a:pt x="3" y="37"/>
                  </a:cubicBezTo>
                  <a:cubicBezTo>
                    <a:pt x="3" y="37"/>
                    <a:pt x="3" y="36"/>
                    <a:pt x="4" y="36"/>
                  </a:cubicBezTo>
                  <a:cubicBezTo>
                    <a:pt x="4" y="35"/>
                    <a:pt x="5" y="33"/>
                    <a:pt x="5" y="33"/>
                  </a:cubicBezTo>
                  <a:cubicBezTo>
                    <a:pt x="5" y="33"/>
                    <a:pt x="7" y="30"/>
                    <a:pt x="8" y="29"/>
                  </a:cubicBezTo>
                  <a:cubicBezTo>
                    <a:pt x="9" y="29"/>
                    <a:pt x="10" y="27"/>
                    <a:pt x="10" y="26"/>
                  </a:cubicBezTo>
                  <a:cubicBezTo>
                    <a:pt x="10" y="25"/>
                    <a:pt x="13" y="21"/>
                    <a:pt x="13" y="20"/>
                  </a:cubicBezTo>
                  <a:cubicBezTo>
                    <a:pt x="14" y="19"/>
                    <a:pt x="15" y="17"/>
                    <a:pt x="15" y="16"/>
                  </a:cubicBezTo>
                  <a:cubicBezTo>
                    <a:pt x="15" y="15"/>
                    <a:pt x="16" y="14"/>
                    <a:pt x="16" y="13"/>
                  </a:cubicBezTo>
                  <a:cubicBezTo>
                    <a:pt x="17" y="12"/>
                    <a:pt x="17" y="11"/>
                    <a:pt x="17" y="11"/>
                  </a:cubicBezTo>
                  <a:cubicBezTo>
                    <a:pt x="17" y="11"/>
                    <a:pt x="18" y="9"/>
                    <a:pt x="18" y="9"/>
                  </a:cubicBezTo>
                  <a:cubicBezTo>
                    <a:pt x="19" y="9"/>
                    <a:pt x="21" y="7"/>
                    <a:pt x="21" y="7"/>
                  </a:cubicBezTo>
                  <a:cubicBezTo>
                    <a:pt x="22" y="6"/>
                    <a:pt x="22" y="6"/>
                    <a:pt x="23" y="5"/>
                  </a:cubicBezTo>
                  <a:cubicBezTo>
                    <a:pt x="24" y="4"/>
                    <a:pt x="25" y="3"/>
                    <a:pt x="25" y="3"/>
                  </a:cubicBezTo>
                  <a:cubicBezTo>
                    <a:pt x="25" y="2"/>
                    <a:pt x="26" y="1"/>
                    <a:pt x="26" y="1"/>
                  </a:cubicBezTo>
                  <a:cubicBezTo>
                    <a:pt x="31" y="0"/>
                    <a:pt x="31" y="0"/>
                    <a:pt x="31" y="0"/>
                  </a:cubicBezTo>
                  <a:cubicBezTo>
                    <a:pt x="53" y="15"/>
                    <a:pt x="53" y="15"/>
                    <a:pt x="53" y="15"/>
                  </a:cubicBezTo>
                  <a:cubicBezTo>
                    <a:pt x="58" y="13"/>
                    <a:pt x="58" y="13"/>
                    <a:pt x="58" y="13"/>
                  </a:cubicBezTo>
                  <a:cubicBezTo>
                    <a:pt x="59" y="14"/>
                    <a:pt x="59" y="14"/>
                    <a:pt x="59" y="14"/>
                  </a:cubicBezTo>
                  <a:cubicBezTo>
                    <a:pt x="60" y="14"/>
                    <a:pt x="60" y="14"/>
                    <a:pt x="60" y="14"/>
                  </a:cubicBezTo>
                  <a:cubicBezTo>
                    <a:pt x="61" y="14"/>
                    <a:pt x="61" y="14"/>
                    <a:pt x="61" y="14"/>
                  </a:cubicBezTo>
                  <a:lnTo>
                    <a:pt x="63" y="15"/>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61" name="Freeform 69">
              <a:extLst>
                <a:ext uri="{FF2B5EF4-FFF2-40B4-BE49-F238E27FC236}">
                  <a16:creationId xmlns:a16="http://schemas.microsoft.com/office/drawing/2014/main" id="{145D36B6-C0F9-B1AE-86DE-A89C320D1D98}"/>
                </a:ext>
              </a:extLst>
            </p:cNvPr>
            <p:cNvSpPr>
              <a:spLocks/>
            </p:cNvSpPr>
            <p:nvPr/>
          </p:nvSpPr>
          <p:spPr bwMode="auto">
            <a:xfrm>
              <a:off x="4744038" y="4733793"/>
              <a:ext cx="608850" cy="600100"/>
            </a:xfrm>
            <a:custGeom>
              <a:avLst/>
              <a:gdLst>
                <a:gd name="T0" fmla="*/ 164 w 458"/>
                <a:gd name="T1" fmla="*/ 18 h 483"/>
                <a:gd name="T2" fmla="*/ 174 w 458"/>
                <a:gd name="T3" fmla="*/ 30 h 483"/>
                <a:gd name="T4" fmla="*/ 182 w 458"/>
                <a:gd name="T5" fmla="*/ 34 h 483"/>
                <a:gd name="T6" fmla="*/ 192 w 458"/>
                <a:gd name="T7" fmla="*/ 23 h 483"/>
                <a:gd name="T8" fmla="*/ 202 w 458"/>
                <a:gd name="T9" fmla="*/ 15 h 483"/>
                <a:gd name="T10" fmla="*/ 214 w 458"/>
                <a:gd name="T11" fmla="*/ 8 h 483"/>
                <a:gd name="T12" fmla="*/ 225 w 458"/>
                <a:gd name="T13" fmla="*/ 14 h 483"/>
                <a:gd name="T14" fmla="*/ 240 w 458"/>
                <a:gd name="T15" fmla="*/ 2 h 483"/>
                <a:gd name="T16" fmla="*/ 247 w 458"/>
                <a:gd name="T17" fmla="*/ 2 h 483"/>
                <a:gd name="T18" fmla="*/ 256 w 458"/>
                <a:gd name="T19" fmla="*/ 5 h 483"/>
                <a:gd name="T20" fmla="*/ 277 w 458"/>
                <a:gd name="T21" fmla="*/ 39 h 483"/>
                <a:gd name="T22" fmla="*/ 291 w 458"/>
                <a:gd name="T23" fmla="*/ 67 h 483"/>
                <a:gd name="T24" fmla="*/ 305 w 458"/>
                <a:gd name="T25" fmla="*/ 93 h 483"/>
                <a:gd name="T26" fmla="*/ 325 w 458"/>
                <a:gd name="T27" fmla="*/ 108 h 483"/>
                <a:gd name="T28" fmla="*/ 354 w 458"/>
                <a:gd name="T29" fmla="*/ 123 h 483"/>
                <a:gd name="T30" fmla="*/ 373 w 458"/>
                <a:gd name="T31" fmla="*/ 140 h 483"/>
                <a:gd name="T32" fmla="*/ 376 w 458"/>
                <a:gd name="T33" fmla="*/ 160 h 483"/>
                <a:gd name="T34" fmla="*/ 382 w 458"/>
                <a:gd name="T35" fmla="*/ 177 h 483"/>
                <a:gd name="T36" fmla="*/ 396 w 458"/>
                <a:gd name="T37" fmla="*/ 197 h 483"/>
                <a:gd name="T38" fmla="*/ 428 w 458"/>
                <a:gd name="T39" fmla="*/ 205 h 483"/>
                <a:gd name="T40" fmla="*/ 452 w 458"/>
                <a:gd name="T41" fmla="*/ 223 h 483"/>
                <a:gd name="T42" fmla="*/ 441 w 458"/>
                <a:gd name="T43" fmla="*/ 231 h 483"/>
                <a:gd name="T44" fmla="*/ 422 w 458"/>
                <a:gd name="T45" fmla="*/ 249 h 483"/>
                <a:gd name="T46" fmla="*/ 399 w 458"/>
                <a:gd name="T47" fmla="*/ 260 h 483"/>
                <a:gd name="T48" fmla="*/ 382 w 458"/>
                <a:gd name="T49" fmla="*/ 279 h 483"/>
                <a:gd name="T50" fmla="*/ 371 w 458"/>
                <a:gd name="T51" fmla="*/ 286 h 483"/>
                <a:gd name="T52" fmla="*/ 359 w 458"/>
                <a:gd name="T53" fmla="*/ 295 h 483"/>
                <a:gd name="T54" fmla="*/ 350 w 458"/>
                <a:gd name="T55" fmla="*/ 301 h 483"/>
                <a:gd name="T56" fmla="*/ 343 w 458"/>
                <a:gd name="T57" fmla="*/ 307 h 483"/>
                <a:gd name="T58" fmla="*/ 337 w 458"/>
                <a:gd name="T59" fmla="*/ 328 h 483"/>
                <a:gd name="T60" fmla="*/ 330 w 458"/>
                <a:gd name="T61" fmla="*/ 342 h 483"/>
                <a:gd name="T62" fmla="*/ 319 w 458"/>
                <a:gd name="T63" fmla="*/ 352 h 483"/>
                <a:gd name="T64" fmla="*/ 287 w 458"/>
                <a:gd name="T65" fmla="*/ 367 h 483"/>
                <a:gd name="T66" fmla="*/ 278 w 458"/>
                <a:gd name="T67" fmla="*/ 400 h 483"/>
                <a:gd name="T68" fmla="*/ 253 w 458"/>
                <a:gd name="T69" fmla="*/ 421 h 483"/>
                <a:gd name="T70" fmla="*/ 241 w 458"/>
                <a:gd name="T71" fmla="*/ 422 h 483"/>
                <a:gd name="T72" fmla="*/ 223 w 458"/>
                <a:gd name="T73" fmla="*/ 421 h 483"/>
                <a:gd name="T74" fmla="*/ 208 w 458"/>
                <a:gd name="T75" fmla="*/ 417 h 483"/>
                <a:gd name="T76" fmla="*/ 199 w 458"/>
                <a:gd name="T77" fmla="*/ 414 h 483"/>
                <a:gd name="T78" fmla="*/ 189 w 458"/>
                <a:gd name="T79" fmla="*/ 411 h 483"/>
                <a:gd name="T80" fmla="*/ 180 w 458"/>
                <a:gd name="T81" fmla="*/ 404 h 483"/>
                <a:gd name="T82" fmla="*/ 173 w 458"/>
                <a:gd name="T83" fmla="*/ 398 h 483"/>
                <a:gd name="T84" fmla="*/ 164 w 458"/>
                <a:gd name="T85" fmla="*/ 395 h 483"/>
                <a:gd name="T86" fmla="*/ 151 w 458"/>
                <a:gd name="T87" fmla="*/ 397 h 483"/>
                <a:gd name="T88" fmla="*/ 141 w 458"/>
                <a:gd name="T89" fmla="*/ 405 h 483"/>
                <a:gd name="T90" fmla="*/ 135 w 458"/>
                <a:gd name="T91" fmla="*/ 420 h 483"/>
                <a:gd name="T92" fmla="*/ 133 w 458"/>
                <a:gd name="T93" fmla="*/ 434 h 483"/>
                <a:gd name="T94" fmla="*/ 122 w 458"/>
                <a:gd name="T95" fmla="*/ 445 h 483"/>
                <a:gd name="T96" fmla="*/ 110 w 458"/>
                <a:gd name="T97" fmla="*/ 452 h 483"/>
                <a:gd name="T98" fmla="*/ 100 w 458"/>
                <a:gd name="T99" fmla="*/ 468 h 483"/>
                <a:gd name="T100" fmla="*/ 80 w 458"/>
                <a:gd name="T101" fmla="*/ 481 h 483"/>
                <a:gd name="T102" fmla="*/ 60 w 458"/>
                <a:gd name="T103" fmla="*/ 480 h 483"/>
                <a:gd name="T104" fmla="*/ 39 w 458"/>
                <a:gd name="T105" fmla="*/ 480 h 483"/>
                <a:gd name="T106" fmla="*/ 31 w 458"/>
                <a:gd name="T107" fmla="*/ 474 h 483"/>
                <a:gd name="T108" fmla="*/ 33 w 458"/>
                <a:gd name="T109" fmla="*/ 455 h 483"/>
                <a:gd name="T110" fmla="*/ 41 w 458"/>
                <a:gd name="T111" fmla="*/ 435 h 483"/>
                <a:gd name="T112" fmla="*/ 35 w 458"/>
                <a:gd name="T113" fmla="*/ 420 h 483"/>
                <a:gd name="T114" fmla="*/ 31 w 458"/>
                <a:gd name="T115" fmla="*/ 405 h 483"/>
                <a:gd name="T116" fmla="*/ 27 w 458"/>
                <a:gd name="T117" fmla="*/ 397 h 483"/>
                <a:gd name="T118" fmla="*/ 20 w 458"/>
                <a:gd name="T119" fmla="*/ 387 h 483"/>
                <a:gd name="T120" fmla="*/ 10 w 458"/>
                <a:gd name="T121" fmla="*/ 374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8" h="483">
                  <a:moveTo>
                    <a:pt x="0" y="367"/>
                  </a:moveTo>
                  <a:cubicBezTo>
                    <a:pt x="0" y="290"/>
                    <a:pt x="0" y="220"/>
                    <a:pt x="0" y="220"/>
                  </a:cubicBezTo>
                  <a:cubicBezTo>
                    <a:pt x="49" y="220"/>
                    <a:pt x="49" y="220"/>
                    <a:pt x="49" y="220"/>
                  </a:cubicBezTo>
                  <a:cubicBezTo>
                    <a:pt x="49" y="28"/>
                    <a:pt x="49" y="28"/>
                    <a:pt x="49" y="28"/>
                  </a:cubicBezTo>
                  <a:cubicBezTo>
                    <a:pt x="71" y="28"/>
                    <a:pt x="71" y="28"/>
                    <a:pt x="71" y="28"/>
                  </a:cubicBezTo>
                  <a:cubicBezTo>
                    <a:pt x="151" y="12"/>
                    <a:pt x="151" y="12"/>
                    <a:pt x="151" y="12"/>
                  </a:cubicBezTo>
                  <a:cubicBezTo>
                    <a:pt x="161" y="12"/>
                    <a:pt x="161" y="12"/>
                    <a:pt x="161" y="12"/>
                  </a:cubicBezTo>
                  <a:cubicBezTo>
                    <a:pt x="161" y="12"/>
                    <a:pt x="162" y="12"/>
                    <a:pt x="161" y="13"/>
                  </a:cubicBezTo>
                  <a:cubicBezTo>
                    <a:pt x="161" y="13"/>
                    <a:pt x="161" y="13"/>
                    <a:pt x="161" y="13"/>
                  </a:cubicBezTo>
                  <a:cubicBezTo>
                    <a:pt x="162" y="14"/>
                    <a:pt x="162" y="13"/>
                    <a:pt x="162" y="14"/>
                  </a:cubicBezTo>
                  <a:cubicBezTo>
                    <a:pt x="163" y="14"/>
                    <a:pt x="162" y="15"/>
                    <a:pt x="162" y="15"/>
                  </a:cubicBezTo>
                  <a:cubicBezTo>
                    <a:pt x="162" y="15"/>
                    <a:pt x="162" y="15"/>
                    <a:pt x="162" y="15"/>
                  </a:cubicBezTo>
                  <a:cubicBezTo>
                    <a:pt x="162" y="16"/>
                    <a:pt x="162" y="15"/>
                    <a:pt x="162" y="16"/>
                  </a:cubicBezTo>
                  <a:cubicBezTo>
                    <a:pt x="163" y="16"/>
                    <a:pt x="163" y="16"/>
                    <a:pt x="163" y="17"/>
                  </a:cubicBezTo>
                  <a:cubicBezTo>
                    <a:pt x="163" y="17"/>
                    <a:pt x="163" y="17"/>
                    <a:pt x="164" y="17"/>
                  </a:cubicBezTo>
                  <a:cubicBezTo>
                    <a:pt x="164" y="18"/>
                    <a:pt x="164" y="17"/>
                    <a:pt x="164" y="18"/>
                  </a:cubicBezTo>
                  <a:cubicBezTo>
                    <a:pt x="164" y="18"/>
                    <a:pt x="164" y="18"/>
                    <a:pt x="165" y="19"/>
                  </a:cubicBezTo>
                  <a:cubicBezTo>
                    <a:pt x="166" y="20"/>
                    <a:pt x="165" y="20"/>
                    <a:pt x="165" y="20"/>
                  </a:cubicBezTo>
                  <a:cubicBezTo>
                    <a:pt x="166" y="21"/>
                    <a:pt x="166" y="20"/>
                    <a:pt x="166" y="21"/>
                  </a:cubicBezTo>
                  <a:cubicBezTo>
                    <a:pt x="166" y="21"/>
                    <a:pt x="166" y="22"/>
                    <a:pt x="167" y="22"/>
                  </a:cubicBezTo>
                  <a:cubicBezTo>
                    <a:pt x="168" y="22"/>
                    <a:pt x="168" y="22"/>
                    <a:pt x="169" y="23"/>
                  </a:cubicBezTo>
                  <a:cubicBezTo>
                    <a:pt x="170" y="24"/>
                    <a:pt x="169" y="24"/>
                    <a:pt x="170" y="24"/>
                  </a:cubicBezTo>
                  <a:cubicBezTo>
                    <a:pt x="170" y="24"/>
                    <a:pt x="170" y="24"/>
                    <a:pt x="171" y="24"/>
                  </a:cubicBezTo>
                  <a:cubicBezTo>
                    <a:pt x="171" y="24"/>
                    <a:pt x="171" y="24"/>
                    <a:pt x="171" y="25"/>
                  </a:cubicBezTo>
                  <a:cubicBezTo>
                    <a:pt x="171" y="25"/>
                    <a:pt x="171" y="25"/>
                    <a:pt x="172" y="25"/>
                  </a:cubicBezTo>
                  <a:cubicBezTo>
                    <a:pt x="173" y="25"/>
                    <a:pt x="172" y="26"/>
                    <a:pt x="172" y="26"/>
                  </a:cubicBezTo>
                  <a:cubicBezTo>
                    <a:pt x="172" y="26"/>
                    <a:pt x="172" y="26"/>
                    <a:pt x="173" y="26"/>
                  </a:cubicBezTo>
                  <a:cubicBezTo>
                    <a:pt x="173" y="27"/>
                    <a:pt x="172" y="27"/>
                    <a:pt x="172" y="27"/>
                  </a:cubicBezTo>
                  <a:cubicBezTo>
                    <a:pt x="172" y="28"/>
                    <a:pt x="173" y="27"/>
                    <a:pt x="173" y="28"/>
                  </a:cubicBezTo>
                  <a:cubicBezTo>
                    <a:pt x="174" y="28"/>
                    <a:pt x="173" y="28"/>
                    <a:pt x="174" y="29"/>
                  </a:cubicBezTo>
                  <a:cubicBezTo>
                    <a:pt x="174" y="29"/>
                    <a:pt x="174" y="29"/>
                    <a:pt x="173" y="29"/>
                  </a:cubicBezTo>
                  <a:cubicBezTo>
                    <a:pt x="173" y="30"/>
                    <a:pt x="173" y="30"/>
                    <a:pt x="174" y="30"/>
                  </a:cubicBezTo>
                  <a:cubicBezTo>
                    <a:pt x="174" y="31"/>
                    <a:pt x="174" y="31"/>
                    <a:pt x="174" y="31"/>
                  </a:cubicBezTo>
                  <a:cubicBezTo>
                    <a:pt x="174" y="31"/>
                    <a:pt x="174" y="31"/>
                    <a:pt x="173" y="31"/>
                  </a:cubicBezTo>
                  <a:cubicBezTo>
                    <a:pt x="173" y="31"/>
                    <a:pt x="173" y="31"/>
                    <a:pt x="173" y="32"/>
                  </a:cubicBezTo>
                  <a:cubicBezTo>
                    <a:pt x="174" y="32"/>
                    <a:pt x="174" y="32"/>
                    <a:pt x="174" y="33"/>
                  </a:cubicBezTo>
                  <a:cubicBezTo>
                    <a:pt x="174" y="33"/>
                    <a:pt x="174" y="32"/>
                    <a:pt x="173" y="33"/>
                  </a:cubicBezTo>
                  <a:cubicBezTo>
                    <a:pt x="173" y="34"/>
                    <a:pt x="173" y="33"/>
                    <a:pt x="173" y="34"/>
                  </a:cubicBezTo>
                  <a:cubicBezTo>
                    <a:pt x="174" y="34"/>
                    <a:pt x="174" y="34"/>
                    <a:pt x="175" y="35"/>
                  </a:cubicBezTo>
                  <a:cubicBezTo>
                    <a:pt x="176" y="36"/>
                    <a:pt x="175" y="35"/>
                    <a:pt x="174" y="36"/>
                  </a:cubicBezTo>
                  <a:cubicBezTo>
                    <a:pt x="174" y="37"/>
                    <a:pt x="174" y="36"/>
                    <a:pt x="175" y="37"/>
                  </a:cubicBezTo>
                  <a:cubicBezTo>
                    <a:pt x="175" y="37"/>
                    <a:pt x="175" y="37"/>
                    <a:pt x="176" y="37"/>
                  </a:cubicBezTo>
                  <a:cubicBezTo>
                    <a:pt x="177" y="38"/>
                    <a:pt x="177" y="37"/>
                    <a:pt x="177" y="37"/>
                  </a:cubicBezTo>
                  <a:cubicBezTo>
                    <a:pt x="177" y="37"/>
                    <a:pt x="177" y="37"/>
                    <a:pt x="178" y="37"/>
                  </a:cubicBezTo>
                  <a:cubicBezTo>
                    <a:pt x="179" y="37"/>
                    <a:pt x="179" y="36"/>
                    <a:pt x="179" y="35"/>
                  </a:cubicBezTo>
                  <a:cubicBezTo>
                    <a:pt x="180" y="35"/>
                    <a:pt x="179" y="34"/>
                    <a:pt x="180" y="34"/>
                  </a:cubicBezTo>
                  <a:cubicBezTo>
                    <a:pt x="180" y="33"/>
                    <a:pt x="181" y="34"/>
                    <a:pt x="181" y="34"/>
                  </a:cubicBezTo>
                  <a:cubicBezTo>
                    <a:pt x="181" y="34"/>
                    <a:pt x="182" y="34"/>
                    <a:pt x="182" y="34"/>
                  </a:cubicBezTo>
                  <a:cubicBezTo>
                    <a:pt x="182" y="34"/>
                    <a:pt x="184" y="32"/>
                    <a:pt x="185" y="31"/>
                  </a:cubicBezTo>
                  <a:cubicBezTo>
                    <a:pt x="185" y="31"/>
                    <a:pt x="185" y="31"/>
                    <a:pt x="185" y="31"/>
                  </a:cubicBezTo>
                  <a:cubicBezTo>
                    <a:pt x="185" y="31"/>
                    <a:pt x="185" y="31"/>
                    <a:pt x="185" y="31"/>
                  </a:cubicBezTo>
                  <a:cubicBezTo>
                    <a:pt x="185" y="31"/>
                    <a:pt x="186" y="30"/>
                    <a:pt x="186" y="30"/>
                  </a:cubicBezTo>
                  <a:cubicBezTo>
                    <a:pt x="186" y="30"/>
                    <a:pt x="185" y="29"/>
                    <a:pt x="185" y="29"/>
                  </a:cubicBezTo>
                  <a:cubicBezTo>
                    <a:pt x="185" y="29"/>
                    <a:pt x="186" y="29"/>
                    <a:pt x="186" y="29"/>
                  </a:cubicBezTo>
                  <a:cubicBezTo>
                    <a:pt x="186" y="28"/>
                    <a:pt x="187" y="28"/>
                    <a:pt x="187" y="28"/>
                  </a:cubicBezTo>
                  <a:cubicBezTo>
                    <a:pt x="188" y="28"/>
                    <a:pt x="188" y="28"/>
                    <a:pt x="188" y="28"/>
                  </a:cubicBezTo>
                  <a:cubicBezTo>
                    <a:pt x="188" y="27"/>
                    <a:pt x="188" y="28"/>
                    <a:pt x="188" y="27"/>
                  </a:cubicBezTo>
                  <a:cubicBezTo>
                    <a:pt x="189" y="27"/>
                    <a:pt x="189" y="27"/>
                    <a:pt x="189" y="27"/>
                  </a:cubicBezTo>
                  <a:cubicBezTo>
                    <a:pt x="190" y="26"/>
                    <a:pt x="190" y="26"/>
                    <a:pt x="190" y="26"/>
                  </a:cubicBezTo>
                  <a:cubicBezTo>
                    <a:pt x="190" y="26"/>
                    <a:pt x="191" y="25"/>
                    <a:pt x="191" y="25"/>
                  </a:cubicBezTo>
                  <a:cubicBezTo>
                    <a:pt x="191" y="25"/>
                    <a:pt x="191" y="25"/>
                    <a:pt x="192" y="24"/>
                  </a:cubicBezTo>
                  <a:cubicBezTo>
                    <a:pt x="192" y="24"/>
                    <a:pt x="192" y="24"/>
                    <a:pt x="192" y="24"/>
                  </a:cubicBezTo>
                  <a:cubicBezTo>
                    <a:pt x="192" y="24"/>
                    <a:pt x="191" y="23"/>
                    <a:pt x="191" y="23"/>
                  </a:cubicBezTo>
                  <a:cubicBezTo>
                    <a:pt x="191" y="23"/>
                    <a:pt x="191" y="23"/>
                    <a:pt x="192" y="23"/>
                  </a:cubicBezTo>
                  <a:cubicBezTo>
                    <a:pt x="192" y="22"/>
                    <a:pt x="192" y="22"/>
                    <a:pt x="192" y="22"/>
                  </a:cubicBezTo>
                  <a:cubicBezTo>
                    <a:pt x="193" y="22"/>
                    <a:pt x="193" y="22"/>
                    <a:pt x="194" y="22"/>
                  </a:cubicBezTo>
                  <a:cubicBezTo>
                    <a:pt x="194" y="22"/>
                    <a:pt x="194" y="22"/>
                    <a:pt x="194" y="21"/>
                  </a:cubicBezTo>
                  <a:cubicBezTo>
                    <a:pt x="194" y="21"/>
                    <a:pt x="194" y="21"/>
                    <a:pt x="194" y="21"/>
                  </a:cubicBezTo>
                  <a:cubicBezTo>
                    <a:pt x="195" y="21"/>
                    <a:pt x="195" y="21"/>
                    <a:pt x="195" y="21"/>
                  </a:cubicBezTo>
                  <a:cubicBezTo>
                    <a:pt x="195" y="21"/>
                    <a:pt x="195" y="20"/>
                    <a:pt x="195" y="20"/>
                  </a:cubicBezTo>
                  <a:cubicBezTo>
                    <a:pt x="196" y="20"/>
                    <a:pt x="196" y="19"/>
                    <a:pt x="196" y="19"/>
                  </a:cubicBezTo>
                  <a:cubicBezTo>
                    <a:pt x="196" y="19"/>
                    <a:pt x="196" y="19"/>
                    <a:pt x="196" y="19"/>
                  </a:cubicBezTo>
                  <a:cubicBezTo>
                    <a:pt x="196" y="19"/>
                    <a:pt x="197" y="19"/>
                    <a:pt x="197" y="19"/>
                  </a:cubicBezTo>
                  <a:cubicBezTo>
                    <a:pt x="198" y="19"/>
                    <a:pt x="198" y="19"/>
                    <a:pt x="198" y="19"/>
                  </a:cubicBezTo>
                  <a:cubicBezTo>
                    <a:pt x="198" y="19"/>
                    <a:pt x="198" y="18"/>
                    <a:pt x="198" y="18"/>
                  </a:cubicBezTo>
                  <a:cubicBezTo>
                    <a:pt x="197" y="17"/>
                    <a:pt x="198" y="17"/>
                    <a:pt x="198" y="18"/>
                  </a:cubicBezTo>
                  <a:cubicBezTo>
                    <a:pt x="199" y="18"/>
                    <a:pt x="199" y="18"/>
                    <a:pt x="200" y="18"/>
                  </a:cubicBezTo>
                  <a:cubicBezTo>
                    <a:pt x="202" y="17"/>
                    <a:pt x="201" y="17"/>
                    <a:pt x="201" y="17"/>
                  </a:cubicBezTo>
                  <a:cubicBezTo>
                    <a:pt x="201" y="17"/>
                    <a:pt x="201" y="17"/>
                    <a:pt x="202" y="16"/>
                  </a:cubicBezTo>
                  <a:cubicBezTo>
                    <a:pt x="202" y="16"/>
                    <a:pt x="202" y="16"/>
                    <a:pt x="202" y="15"/>
                  </a:cubicBezTo>
                  <a:cubicBezTo>
                    <a:pt x="202" y="15"/>
                    <a:pt x="202" y="15"/>
                    <a:pt x="203" y="15"/>
                  </a:cubicBezTo>
                  <a:cubicBezTo>
                    <a:pt x="205" y="14"/>
                    <a:pt x="204" y="14"/>
                    <a:pt x="203" y="14"/>
                  </a:cubicBezTo>
                  <a:cubicBezTo>
                    <a:pt x="203" y="13"/>
                    <a:pt x="204" y="13"/>
                    <a:pt x="204" y="13"/>
                  </a:cubicBezTo>
                  <a:cubicBezTo>
                    <a:pt x="204" y="14"/>
                    <a:pt x="205" y="13"/>
                    <a:pt x="205" y="13"/>
                  </a:cubicBezTo>
                  <a:cubicBezTo>
                    <a:pt x="205" y="13"/>
                    <a:pt x="205" y="12"/>
                    <a:pt x="206" y="12"/>
                  </a:cubicBezTo>
                  <a:cubicBezTo>
                    <a:pt x="207" y="12"/>
                    <a:pt x="206" y="13"/>
                    <a:pt x="206" y="13"/>
                  </a:cubicBezTo>
                  <a:cubicBezTo>
                    <a:pt x="207" y="14"/>
                    <a:pt x="207" y="13"/>
                    <a:pt x="208" y="13"/>
                  </a:cubicBezTo>
                  <a:cubicBezTo>
                    <a:pt x="208" y="13"/>
                    <a:pt x="208" y="12"/>
                    <a:pt x="208" y="12"/>
                  </a:cubicBezTo>
                  <a:cubicBezTo>
                    <a:pt x="209" y="12"/>
                    <a:pt x="209" y="12"/>
                    <a:pt x="209" y="13"/>
                  </a:cubicBezTo>
                  <a:cubicBezTo>
                    <a:pt x="209" y="13"/>
                    <a:pt x="209" y="14"/>
                    <a:pt x="210" y="14"/>
                  </a:cubicBezTo>
                  <a:cubicBezTo>
                    <a:pt x="211" y="14"/>
                    <a:pt x="210" y="13"/>
                    <a:pt x="210" y="12"/>
                  </a:cubicBezTo>
                  <a:cubicBezTo>
                    <a:pt x="210" y="12"/>
                    <a:pt x="210" y="12"/>
                    <a:pt x="211" y="12"/>
                  </a:cubicBezTo>
                  <a:cubicBezTo>
                    <a:pt x="211" y="12"/>
                    <a:pt x="211" y="12"/>
                    <a:pt x="211" y="12"/>
                  </a:cubicBezTo>
                  <a:cubicBezTo>
                    <a:pt x="212" y="12"/>
                    <a:pt x="211" y="10"/>
                    <a:pt x="212" y="10"/>
                  </a:cubicBezTo>
                  <a:cubicBezTo>
                    <a:pt x="212" y="10"/>
                    <a:pt x="213" y="9"/>
                    <a:pt x="213" y="9"/>
                  </a:cubicBezTo>
                  <a:cubicBezTo>
                    <a:pt x="214" y="8"/>
                    <a:pt x="214" y="8"/>
                    <a:pt x="214" y="8"/>
                  </a:cubicBezTo>
                  <a:cubicBezTo>
                    <a:pt x="214" y="8"/>
                    <a:pt x="215" y="9"/>
                    <a:pt x="215" y="9"/>
                  </a:cubicBezTo>
                  <a:cubicBezTo>
                    <a:pt x="215" y="9"/>
                    <a:pt x="215" y="9"/>
                    <a:pt x="216" y="9"/>
                  </a:cubicBezTo>
                  <a:cubicBezTo>
                    <a:pt x="217" y="9"/>
                    <a:pt x="216" y="9"/>
                    <a:pt x="216" y="9"/>
                  </a:cubicBezTo>
                  <a:cubicBezTo>
                    <a:pt x="217" y="10"/>
                    <a:pt x="217" y="10"/>
                    <a:pt x="217" y="10"/>
                  </a:cubicBezTo>
                  <a:cubicBezTo>
                    <a:pt x="217" y="11"/>
                    <a:pt x="217" y="10"/>
                    <a:pt x="217" y="11"/>
                  </a:cubicBezTo>
                  <a:cubicBezTo>
                    <a:pt x="218" y="11"/>
                    <a:pt x="218" y="11"/>
                    <a:pt x="219" y="12"/>
                  </a:cubicBezTo>
                  <a:cubicBezTo>
                    <a:pt x="220" y="12"/>
                    <a:pt x="219" y="12"/>
                    <a:pt x="219" y="13"/>
                  </a:cubicBezTo>
                  <a:cubicBezTo>
                    <a:pt x="220" y="13"/>
                    <a:pt x="219" y="13"/>
                    <a:pt x="219" y="14"/>
                  </a:cubicBezTo>
                  <a:cubicBezTo>
                    <a:pt x="219" y="14"/>
                    <a:pt x="219" y="14"/>
                    <a:pt x="219" y="14"/>
                  </a:cubicBezTo>
                  <a:cubicBezTo>
                    <a:pt x="219" y="15"/>
                    <a:pt x="220" y="15"/>
                    <a:pt x="220" y="15"/>
                  </a:cubicBezTo>
                  <a:cubicBezTo>
                    <a:pt x="220" y="15"/>
                    <a:pt x="221" y="14"/>
                    <a:pt x="221" y="14"/>
                  </a:cubicBezTo>
                  <a:cubicBezTo>
                    <a:pt x="221" y="14"/>
                    <a:pt x="221" y="14"/>
                    <a:pt x="222" y="15"/>
                  </a:cubicBezTo>
                  <a:cubicBezTo>
                    <a:pt x="222" y="16"/>
                    <a:pt x="222" y="15"/>
                    <a:pt x="223" y="15"/>
                  </a:cubicBezTo>
                  <a:cubicBezTo>
                    <a:pt x="223" y="15"/>
                    <a:pt x="223" y="15"/>
                    <a:pt x="223" y="15"/>
                  </a:cubicBezTo>
                  <a:cubicBezTo>
                    <a:pt x="224" y="15"/>
                    <a:pt x="223" y="16"/>
                    <a:pt x="223" y="16"/>
                  </a:cubicBezTo>
                  <a:cubicBezTo>
                    <a:pt x="223" y="16"/>
                    <a:pt x="225" y="14"/>
                    <a:pt x="225" y="14"/>
                  </a:cubicBezTo>
                  <a:cubicBezTo>
                    <a:pt x="225" y="14"/>
                    <a:pt x="225" y="13"/>
                    <a:pt x="225" y="13"/>
                  </a:cubicBezTo>
                  <a:cubicBezTo>
                    <a:pt x="225" y="13"/>
                    <a:pt x="226" y="12"/>
                    <a:pt x="226" y="12"/>
                  </a:cubicBezTo>
                  <a:cubicBezTo>
                    <a:pt x="227" y="11"/>
                    <a:pt x="227" y="11"/>
                    <a:pt x="228" y="10"/>
                  </a:cubicBezTo>
                  <a:cubicBezTo>
                    <a:pt x="228" y="9"/>
                    <a:pt x="228" y="9"/>
                    <a:pt x="228" y="9"/>
                  </a:cubicBezTo>
                  <a:cubicBezTo>
                    <a:pt x="229" y="9"/>
                    <a:pt x="229" y="8"/>
                    <a:pt x="229" y="8"/>
                  </a:cubicBezTo>
                  <a:cubicBezTo>
                    <a:pt x="229" y="8"/>
                    <a:pt x="230" y="8"/>
                    <a:pt x="230" y="8"/>
                  </a:cubicBezTo>
                  <a:cubicBezTo>
                    <a:pt x="230" y="7"/>
                    <a:pt x="231" y="7"/>
                    <a:pt x="231" y="7"/>
                  </a:cubicBezTo>
                  <a:cubicBezTo>
                    <a:pt x="232" y="6"/>
                    <a:pt x="231" y="6"/>
                    <a:pt x="232" y="6"/>
                  </a:cubicBezTo>
                  <a:cubicBezTo>
                    <a:pt x="233" y="6"/>
                    <a:pt x="232" y="6"/>
                    <a:pt x="233" y="5"/>
                  </a:cubicBezTo>
                  <a:cubicBezTo>
                    <a:pt x="233" y="5"/>
                    <a:pt x="234" y="5"/>
                    <a:pt x="234" y="5"/>
                  </a:cubicBezTo>
                  <a:cubicBezTo>
                    <a:pt x="235" y="5"/>
                    <a:pt x="235" y="4"/>
                    <a:pt x="235" y="4"/>
                  </a:cubicBezTo>
                  <a:cubicBezTo>
                    <a:pt x="236" y="3"/>
                    <a:pt x="236" y="4"/>
                    <a:pt x="236" y="4"/>
                  </a:cubicBezTo>
                  <a:cubicBezTo>
                    <a:pt x="236" y="3"/>
                    <a:pt x="236" y="4"/>
                    <a:pt x="237" y="4"/>
                  </a:cubicBezTo>
                  <a:cubicBezTo>
                    <a:pt x="238" y="4"/>
                    <a:pt x="238" y="3"/>
                    <a:pt x="238" y="3"/>
                  </a:cubicBezTo>
                  <a:cubicBezTo>
                    <a:pt x="238" y="3"/>
                    <a:pt x="239" y="3"/>
                    <a:pt x="240" y="3"/>
                  </a:cubicBezTo>
                  <a:cubicBezTo>
                    <a:pt x="240" y="2"/>
                    <a:pt x="240" y="2"/>
                    <a:pt x="240" y="2"/>
                  </a:cubicBezTo>
                  <a:cubicBezTo>
                    <a:pt x="240" y="1"/>
                    <a:pt x="240" y="2"/>
                    <a:pt x="240" y="2"/>
                  </a:cubicBezTo>
                  <a:cubicBezTo>
                    <a:pt x="241" y="2"/>
                    <a:pt x="240" y="2"/>
                    <a:pt x="241" y="2"/>
                  </a:cubicBezTo>
                  <a:cubicBezTo>
                    <a:pt x="241" y="3"/>
                    <a:pt x="241" y="2"/>
                    <a:pt x="242" y="2"/>
                  </a:cubicBezTo>
                  <a:cubicBezTo>
                    <a:pt x="242" y="1"/>
                    <a:pt x="242" y="1"/>
                    <a:pt x="242" y="1"/>
                  </a:cubicBezTo>
                  <a:cubicBezTo>
                    <a:pt x="243" y="0"/>
                    <a:pt x="243" y="1"/>
                    <a:pt x="243" y="1"/>
                  </a:cubicBezTo>
                  <a:cubicBezTo>
                    <a:pt x="243" y="1"/>
                    <a:pt x="243" y="1"/>
                    <a:pt x="243" y="1"/>
                  </a:cubicBezTo>
                  <a:cubicBezTo>
                    <a:pt x="243" y="1"/>
                    <a:pt x="243" y="1"/>
                    <a:pt x="243" y="2"/>
                  </a:cubicBezTo>
                  <a:cubicBezTo>
                    <a:pt x="242" y="2"/>
                    <a:pt x="243" y="2"/>
                    <a:pt x="243" y="2"/>
                  </a:cubicBezTo>
                  <a:cubicBezTo>
                    <a:pt x="243" y="2"/>
                    <a:pt x="243" y="2"/>
                    <a:pt x="243" y="2"/>
                  </a:cubicBezTo>
                  <a:cubicBezTo>
                    <a:pt x="243" y="3"/>
                    <a:pt x="243" y="3"/>
                    <a:pt x="244" y="3"/>
                  </a:cubicBezTo>
                  <a:cubicBezTo>
                    <a:pt x="244" y="3"/>
                    <a:pt x="244" y="3"/>
                    <a:pt x="244" y="2"/>
                  </a:cubicBezTo>
                  <a:cubicBezTo>
                    <a:pt x="244" y="2"/>
                    <a:pt x="245" y="2"/>
                    <a:pt x="245" y="2"/>
                  </a:cubicBezTo>
                  <a:cubicBezTo>
                    <a:pt x="245" y="2"/>
                    <a:pt x="245" y="3"/>
                    <a:pt x="245" y="3"/>
                  </a:cubicBezTo>
                  <a:cubicBezTo>
                    <a:pt x="245" y="3"/>
                    <a:pt x="245" y="3"/>
                    <a:pt x="245" y="3"/>
                  </a:cubicBezTo>
                  <a:cubicBezTo>
                    <a:pt x="246" y="3"/>
                    <a:pt x="246" y="2"/>
                    <a:pt x="246" y="2"/>
                  </a:cubicBezTo>
                  <a:cubicBezTo>
                    <a:pt x="246" y="2"/>
                    <a:pt x="247" y="2"/>
                    <a:pt x="247" y="2"/>
                  </a:cubicBezTo>
                  <a:cubicBezTo>
                    <a:pt x="248" y="2"/>
                    <a:pt x="247" y="2"/>
                    <a:pt x="247" y="3"/>
                  </a:cubicBezTo>
                  <a:cubicBezTo>
                    <a:pt x="247" y="3"/>
                    <a:pt x="247" y="3"/>
                    <a:pt x="247" y="3"/>
                  </a:cubicBezTo>
                  <a:cubicBezTo>
                    <a:pt x="248" y="3"/>
                    <a:pt x="248" y="3"/>
                    <a:pt x="249" y="3"/>
                  </a:cubicBezTo>
                  <a:cubicBezTo>
                    <a:pt x="249" y="3"/>
                    <a:pt x="250" y="2"/>
                    <a:pt x="250" y="2"/>
                  </a:cubicBezTo>
                  <a:cubicBezTo>
                    <a:pt x="251" y="2"/>
                    <a:pt x="250" y="2"/>
                    <a:pt x="250" y="1"/>
                  </a:cubicBezTo>
                  <a:cubicBezTo>
                    <a:pt x="251" y="1"/>
                    <a:pt x="251" y="2"/>
                    <a:pt x="251" y="2"/>
                  </a:cubicBezTo>
                  <a:cubicBezTo>
                    <a:pt x="252" y="2"/>
                    <a:pt x="252" y="2"/>
                    <a:pt x="252" y="2"/>
                  </a:cubicBezTo>
                  <a:cubicBezTo>
                    <a:pt x="252" y="2"/>
                    <a:pt x="252" y="1"/>
                    <a:pt x="252" y="0"/>
                  </a:cubicBezTo>
                  <a:cubicBezTo>
                    <a:pt x="252" y="0"/>
                    <a:pt x="253" y="0"/>
                    <a:pt x="253" y="0"/>
                  </a:cubicBezTo>
                  <a:cubicBezTo>
                    <a:pt x="253" y="0"/>
                    <a:pt x="253" y="1"/>
                    <a:pt x="254" y="1"/>
                  </a:cubicBezTo>
                  <a:cubicBezTo>
                    <a:pt x="256" y="1"/>
                    <a:pt x="255" y="1"/>
                    <a:pt x="256" y="1"/>
                  </a:cubicBezTo>
                  <a:cubicBezTo>
                    <a:pt x="257" y="1"/>
                    <a:pt x="257" y="1"/>
                    <a:pt x="257" y="1"/>
                  </a:cubicBezTo>
                  <a:cubicBezTo>
                    <a:pt x="257" y="1"/>
                    <a:pt x="257" y="1"/>
                    <a:pt x="257" y="1"/>
                  </a:cubicBezTo>
                  <a:cubicBezTo>
                    <a:pt x="257" y="1"/>
                    <a:pt x="257" y="3"/>
                    <a:pt x="257" y="3"/>
                  </a:cubicBezTo>
                  <a:cubicBezTo>
                    <a:pt x="257" y="3"/>
                    <a:pt x="256" y="4"/>
                    <a:pt x="256" y="4"/>
                  </a:cubicBezTo>
                  <a:cubicBezTo>
                    <a:pt x="255" y="5"/>
                    <a:pt x="256" y="5"/>
                    <a:pt x="256" y="5"/>
                  </a:cubicBezTo>
                  <a:cubicBezTo>
                    <a:pt x="256" y="6"/>
                    <a:pt x="256" y="6"/>
                    <a:pt x="256" y="7"/>
                  </a:cubicBezTo>
                  <a:cubicBezTo>
                    <a:pt x="255" y="7"/>
                    <a:pt x="256" y="7"/>
                    <a:pt x="256" y="8"/>
                  </a:cubicBezTo>
                  <a:cubicBezTo>
                    <a:pt x="257" y="8"/>
                    <a:pt x="257" y="9"/>
                    <a:pt x="258" y="10"/>
                  </a:cubicBezTo>
                  <a:cubicBezTo>
                    <a:pt x="258" y="11"/>
                    <a:pt x="258" y="11"/>
                    <a:pt x="258" y="12"/>
                  </a:cubicBezTo>
                  <a:cubicBezTo>
                    <a:pt x="258" y="12"/>
                    <a:pt x="259" y="13"/>
                    <a:pt x="259" y="13"/>
                  </a:cubicBezTo>
                  <a:cubicBezTo>
                    <a:pt x="259" y="14"/>
                    <a:pt x="259" y="14"/>
                    <a:pt x="260" y="15"/>
                  </a:cubicBezTo>
                  <a:cubicBezTo>
                    <a:pt x="260" y="15"/>
                    <a:pt x="261" y="15"/>
                    <a:pt x="261" y="15"/>
                  </a:cubicBezTo>
                  <a:cubicBezTo>
                    <a:pt x="261" y="15"/>
                    <a:pt x="261" y="17"/>
                    <a:pt x="262" y="17"/>
                  </a:cubicBezTo>
                  <a:cubicBezTo>
                    <a:pt x="262" y="18"/>
                    <a:pt x="264" y="18"/>
                    <a:pt x="264" y="18"/>
                  </a:cubicBezTo>
                  <a:cubicBezTo>
                    <a:pt x="264" y="18"/>
                    <a:pt x="265" y="20"/>
                    <a:pt x="265" y="21"/>
                  </a:cubicBezTo>
                  <a:cubicBezTo>
                    <a:pt x="266" y="22"/>
                    <a:pt x="267" y="24"/>
                    <a:pt x="267" y="25"/>
                  </a:cubicBezTo>
                  <a:cubicBezTo>
                    <a:pt x="267" y="26"/>
                    <a:pt x="269" y="29"/>
                    <a:pt x="269" y="29"/>
                  </a:cubicBezTo>
                  <a:cubicBezTo>
                    <a:pt x="269" y="30"/>
                    <a:pt x="270" y="32"/>
                    <a:pt x="271" y="33"/>
                  </a:cubicBezTo>
                  <a:cubicBezTo>
                    <a:pt x="272" y="34"/>
                    <a:pt x="272" y="34"/>
                    <a:pt x="273" y="35"/>
                  </a:cubicBezTo>
                  <a:cubicBezTo>
                    <a:pt x="274" y="36"/>
                    <a:pt x="275" y="36"/>
                    <a:pt x="275" y="37"/>
                  </a:cubicBezTo>
                  <a:cubicBezTo>
                    <a:pt x="276" y="37"/>
                    <a:pt x="276" y="38"/>
                    <a:pt x="277" y="39"/>
                  </a:cubicBezTo>
                  <a:cubicBezTo>
                    <a:pt x="278" y="40"/>
                    <a:pt x="278" y="41"/>
                    <a:pt x="278" y="41"/>
                  </a:cubicBezTo>
                  <a:cubicBezTo>
                    <a:pt x="278" y="41"/>
                    <a:pt x="281" y="42"/>
                    <a:pt x="281" y="43"/>
                  </a:cubicBezTo>
                  <a:cubicBezTo>
                    <a:pt x="282" y="43"/>
                    <a:pt x="282" y="44"/>
                    <a:pt x="282" y="44"/>
                  </a:cubicBezTo>
                  <a:cubicBezTo>
                    <a:pt x="282" y="44"/>
                    <a:pt x="284" y="46"/>
                    <a:pt x="283" y="47"/>
                  </a:cubicBezTo>
                  <a:cubicBezTo>
                    <a:pt x="283" y="47"/>
                    <a:pt x="283" y="48"/>
                    <a:pt x="283" y="48"/>
                  </a:cubicBezTo>
                  <a:cubicBezTo>
                    <a:pt x="282" y="49"/>
                    <a:pt x="283" y="50"/>
                    <a:pt x="283" y="51"/>
                  </a:cubicBezTo>
                  <a:cubicBezTo>
                    <a:pt x="283" y="51"/>
                    <a:pt x="283" y="53"/>
                    <a:pt x="283" y="53"/>
                  </a:cubicBezTo>
                  <a:cubicBezTo>
                    <a:pt x="284" y="54"/>
                    <a:pt x="284" y="54"/>
                    <a:pt x="285" y="55"/>
                  </a:cubicBezTo>
                  <a:cubicBezTo>
                    <a:pt x="285" y="55"/>
                    <a:pt x="287" y="56"/>
                    <a:pt x="287" y="56"/>
                  </a:cubicBezTo>
                  <a:cubicBezTo>
                    <a:pt x="288" y="57"/>
                    <a:pt x="288" y="57"/>
                    <a:pt x="289" y="58"/>
                  </a:cubicBezTo>
                  <a:cubicBezTo>
                    <a:pt x="290" y="59"/>
                    <a:pt x="290" y="59"/>
                    <a:pt x="290" y="59"/>
                  </a:cubicBezTo>
                  <a:cubicBezTo>
                    <a:pt x="290" y="59"/>
                    <a:pt x="291" y="60"/>
                    <a:pt x="292" y="60"/>
                  </a:cubicBezTo>
                  <a:cubicBezTo>
                    <a:pt x="292" y="61"/>
                    <a:pt x="292" y="61"/>
                    <a:pt x="292" y="62"/>
                  </a:cubicBezTo>
                  <a:cubicBezTo>
                    <a:pt x="293" y="63"/>
                    <a:pt x="293" y="63"/>
                    <a:pt x="293" y="64"/>
                  </a:cubicBezTo>
                  <a:cubicBezTo>
                    <a:pt x="293" y="65"/>
                    <a:pt x="293" y="65"/>
                    <a:pt x="292" y="66"/>
                  </a:cubicBezTo>
                  <a:cubicBezTo>
                    <a:pt x="292" y="66"/>
                    <a:pt x="291" y="66"/>
                    <a:pt x="291" y="67"/>
                  </a:cubicBezTo>
                  <a:cubicBezTo>
                    <a:pt x="291" y="67"/>
                    <a:pt x="291" y="68"/>
                    <a:pt x="292" y="69"/>
                  </a:cubicBezTo>
                  <a:cubicBezTo>
                    <a:pt x="292" y="70"/>
                    <a:pt x="293" y="70"/>
                    <a:pt x="293" y="71"/>
                  </a:cubicBezTo>
                  <a:cubicBezTo>
                    <a:pt x="293" y="71"/>
                    <a:pt x="294" y="73"/>
                    <a:pt x="294" y="73"/>
                  </a:cubicBezTo>
                  <a:cubicBezTo>
                    <a:pt x="295" y="74"/>
                    <a:pt x="295" y="74"/>
                    <a:pt x="295" y="74"/>
                  </a:cubicBezTo>
                  <a:cubicBezTo>
                    <a:pt x="295" y="74"/>
                    <a:pt x="295" y="75"/>
                    <a:pt x="295" y="76"/>
                  </a:cubicBezTo>
                  <a:cubicBezTo>
                    <a:pt x="295" y="76"/>
                    <a:pt x="296" y="76"/>
                    <a:pt x="296" y="77"/>
                  </a:cubicBezTo>
                  <a:cubicBezTo>
                    <a:pt x="297" y="77"/>
                    <a:pt x="297" y="77"/>
                    <a:pt x="297" y="78"/>
                  </a:cubicBezTo>
                  <a:cubicBezTo>
                    <a:pt x="297" y="79"/>
                    <a:pt x="297" y="79"/>
                    <a:pt x="298" y="80"/>
                  </a:cubicBezTo>
                  <a:cubicBezTo>
                    <a:pt x="298" y="81"/>
                    <a:pt x="298" y="81"/>
                    <a:pt x="299" y="81"/>
                  </a:cubicBezTo>
                  <a:cubicBezTo>
                    <a:pt x="299" y="82"/>
                    <a:pt x="299" y="84"/>
                    <a:pt x="299" y="85"/>
                  </a:cubicBezTo>
                  <a:cubicBezTo>
                    <a:pt x="299" y="85"/>
                    <a:pt x="299" y="85"/>
                    <a:pt x="300" y="85"/>
                  </a:cubicBezTo>
                  <a:cubicBezTo>
                    <a:pt x="300" y="86"/>
                    <a:pt x="300" y="86"/>
                    <a:pt x="300" y="87"/>
                  </a:cubicBezTo>
                  <a:cubicBezTo>
                    <a:pt x="300" y="87"/>
                    <a:pt x="301" y="88"/>
                    <a:pt x="301" y="89"/>
                  </a:cubicBezTo>
                  <a:cubicBezTo>
                    <a:pt x="301" y="89"/>
                    <a:pt x="301" y="90"/>
                    <a:pt x="301" y="91"/>
                  </a:cubicBezTo>
                  <a:cubicBezTo>
                    <a:pt x="302" y="92"/>
                    <a:pt x="303" y="92"/>
                    <a:pt x="303" y="92"/>
                  </a:cubicBezTo>
                  <a:cubicBezTo>
                    <a:pt x="303" y="92"/>
                    <a:pt x="304" y="93"/>
                    <a:pt x="305" y="93"/>
                  </a:cubicBezTo>
                  <a:cubicBezTo>
                    <a:pt x="305" y="93"/>
                    <a:pt x="306" y="93"/>
                    <a:pt x="307" y="93"/>
                  </a:cubicBezTo>
                  <a:cubicBezTo>
                    <a:pt x="307" y="93"/>
                    <a:pt x="308" y="93"/>
                    <a:pt x="308" y="93"/>
                  </a:cubicBezTo>
                  <a:cubicBezTo>
                    <a:pt x="308" y="93"/>
                    <a:pt x="309" y="93"/>
                    <a:pt x="310" y="94"/>
                  </a:cubicBezTo>
                  <a:cubicBezTo>
                    <a:pt x="310" y="94"/>
                    <a:pt x="310" y="95"/>
                    <a:pt x="310" y="95"/>
                  </a:cubicBezTo>
                  <a:cubicBezTo>
                    <a:pt x="310" y="96"/>
                    <a:pt x="310" y="96"/>
                    <a:pt x="309" y="97"/>
                  </a:cubicBezTo>
                  <a:cubicBezTo>
                    <a:pt x="309" y="97"/>
                    <a:pt x="310" y="98"/>
                    <a:pt x="310" y="98"/>
                  </a:cubicBezTo>
                  <a:cubicBezTo>
                    <a:pt x="310" y="98"/>
                    <a:pt x="310" y="98"/>
                    <a:pt x="311" y="98"/>
                  </a:cubicBezTo>
                  <a:cubicBezTo>
                    <a:pt x="312" y="98"/>
                    <a:pt x="312" y="98"/>
                    <a:pt x="312" y="98"/>
                  </a:cubicBezTo>
                  <a:cubicBezTo>
                    <a:pt x="312" y="98"/>
                    <a:pt x="314" y="100"/>
                    <a:pt x="314" y="101"/>
                  </a:cubicBezTo>
                  <a:cubicBezTo>
                    <a:pt x="314" y="102"/>
                    <a:pt x="315" y="102"/>
                    <a:pt x="315" y="102"/>
                  </a:cubicBezTo>
                  <a:cubicBezTo>
                    <a:pt x="319" y="103"/>
                    <a:pt x="319" y="103"/>
                    <a:pt x="319" y="103"/>
                  </a:cubicBezTo>
                  <a:cubicBezTo>
                    <a:pt x="319" y="103"/>
                    <a:pt x="319" y="103"/>
                    <a:pt x="319" y="103"/>
                  </a:cubicBezTo>
                  <a:cubicBezTo>
                    <a:pt x="321" y="104"/>
                    <a:pt x="321" y="104"/>
                    <a:pt x="321" y="104"/>
                  </a:cubicBezTo>
                  <a:cubicBezTo>
                    <a:pt x="321" y="104"/>
                    <a:pt x="321" y="104"/>
                    <a:pt x="322" y="105"/>
                  </a:cubicBezTo>
                  <a:cubicBezTo>
                    <a:pt x="323" y="105"/>
                    <a:pt x="323" y="108"/>
                    <a:pt x="323" y="109"/>
                  </a:cubicBezTo>
                  <a:cubicBezTo>
                    <a:pt x="324" y="109"/>
                    <a:pt x="325" y="108"/>
                    <a:pt x="325" y="108"/>
                  </a:cubicBezTo>
                  <a:cubicBezTo>
                    <a:pt x="325" y="108"/>
                    <a:pt x="327" y="109"/>
                    <a:pt x="327" y="109"/>
                  </a:cubicBezTo>
                  <a:cubicBezTo>
                    <a:pt x="327" y="109"/>
                    <a:pt x="328" y="110"/>
                    <a:pt x="328" y="110"/>
                  </a:cubicBezTo>
                  <a:cubicBezTo>
                    <a:pt x="328" y="112"/>
                    <a:pt x="328" y="112"/>
                    <a:pt x="328" y="112"/>
                  </a:cubicBezTo>
                  <a:cubicBezTo>
                    <a:pt x="328" y="112"/>
                    <a:pt x="330" y="111"/>
                    <a:pt x="332" y="112"/>
                  </a:cubicBezTo>
                  <a:cubicBezTo>
                    <a:pt x="333" y="112"/>
                    <a:pt x="332" y="112"/>
                    <a:pt x="333" y="113"/>
                  </a:cubicBezTo>
                  <a:cubicBezTo>
                    <a:pt x="333" y="113"/>
                    <a:pt x="334" y="113"/>
                    <a:pt x="335" y="113"/>
                  </a:cubicBezTo>
                  <a:cubicBezTo>
                    <a:pt x="336" y="113"/>
                    <a:pt x="336" y="113"/>
                    <a:pt x="336" y="114"/>
                  </a:cubicBezTo>
                  <a:cubicBezTo>
                    <a:pt x="337" y="114"/>
                    <a:pt x="337" y="114"/>
                    <a:pt x="338" y="114"/>
                  </a:cubicBezTo>
                  <a:cubicBezTo>
                    <a:pt x="339" y="115"/>
                    <a:pt x="339" y="115"/>
                    <a:pt x="340" y="115"/>
                  </a:cubicBezTo>
                  <a:cubicBezTo>
                    <a:pt x="341" y="116"/>
                    <a:pt x="343" y="115"/>
                    <a:pt x="344" y="116"/>
                  </a:cubicBezTo>
                  <a:cubicBezTo>
                    <a:pt x="344" y="116"/>
                    <a:pt x="345" y="116"/>
                    <a:pt x="346" y="116"/>
                  </a:cubicBezTo>
                  <a:cubicBezTo>
                    <a:pt x="346" y="117"/>
                    <a:pt x="347" y="117"/>
                    <a:pt x="347" y="118"/>
                  </a:cubicBezTo>
                  <a:cubicBezTo>
                    <a:pt x="348" y="119"/>
                    <a:pt x="348" y="119"/>
                    <a:pt x="349" y="119"/>
                  </a:cubicBezTo>
                  <a:cubicBezTo>
                    <a:pt x="350" y="119"/>
                    <a:pt x="350" y="119"/>
                    <a:pt x="351" y="119"/>
                  </a:cubicBezTo>
                  <a:cubicBezTo>
                    <a:pt x="352" y="119"/>
                    <a:pt x="353" y="120"/>
                    <a:pt x="353" y="120"/>
                  </a:cubicBezTo>
                  <a:cubicBezTo>
                    <a:pt x="353" y="120"/>
                    <a:pt x="354" y="122"/>
                    <a:pt x="354" y="123"/>
                  </a:cubicBezTo>
                  <a:cubicBezTo>
                    <a:pt x="355" y="124"/>
                    <a:pt x="355" y="126"/>
                    <a:pt x="355" y="126"/>
                  </a:cubicBezTo>
                  <a:cubicBezTo>
                    <a:pt x="355" y="126"/>
                    <a:pt x="356" y="127"/>
                    <a:pt x="356" y="127"/>
                  </a:cubicBezTo>
                  <a:cubicBezTo>
                    <a:pt x="356" y="127"/>
                    <a:pt x="356" y="129"/>
                    <a:pt x="356" y="130"/>
                  </a:cubicBezTo>
                  <a:cubicBezTo>
                    <a:pt x="357" y="131"/>
                    <a:pt x="357" y="132"/>
                    <a:pt x="356" y="133"/>
                  </a:cubicBezTo>
                  <a:cubicBezTo>
                    <a:pt x="356" y="135"/>
                    <a:pt x="356" y="139"/>
                    <a:pt x="356" y="140"/>
                  </a:cubicBezTo>
                  <a:cubicBezTo>
                    <a:pt x="356" y="141"/>
                    <a:pt x="356" y="141"/>
                    <a:pt x="356" y="141"/>
                  </a:cubicBezTo>
                  <a:cubicBezTo>
                    <a:pt x="356" y="141"/>
                    <a:pt x="357" y="140"/>
                    <a:pt x="358" y="140"/>
                  </a:cubicBezTo>
                  <a:cubicBezTo>
                    <a:pt x="359" y="139"/>
                    <a:pt x="360" y="139"/>
                    <a:pt x="360" y="139"/>
                  </a:cubicBezTo>
                  <a:cubicBezTo>
                    <a:pt x="361" y="139"/>
                    <a:pt x="362" y="140"/>
                    <a:pt x="362" y="140"/>
                  </a:cubicBezTo>
                  <a:cubicBezTo>
                    <a:pt x="363" y="140"/>
                    <a:pt x="363" y="140"/>
                    <a:pt x="364" y="140"/>
                  </a:cubicBezTo>
                  <a:cubicBezTo>
                    <a:pt x="364" y="139"/>
                    <a:pt x="365" y="139"/>
                    <a:pt x="365" y="139"/>
                  </a:cubicBezTo>
                  <a:cubicBezTo>
                    <a:pt x="365" y="139"/>
                    <a:pt x="366" y="139"/>
                    <a:pt x="366" y="139"/>
                  </a:cubicBezTo>
                  <a:cubicBezTo>
                    <a:pt x="366" y="139"/>
                    <a:pt x="368" y="140"/>
                    <a:pt x="369" y="140"/>
                  </a:cubicBezTo>
                  <a:cubicBezTo>
                    <a:pt x="370" y="141"/>
                    <a:pt x="370" y="140"/>
                    <a:pt x="370" y="140"/>
                  </a:cubicBezTo>
                  <a:cubicBezTo>
                    <a:pt x="371" y="140"/>
                    <a:pt x="372" y="140"/>
                    <a:pt x="372" y="139"/>
                  </a:cubicBezTo>
                  <a:cubicBezTo>
                    <a:pt x="373" y="139"/>
                    <a:pt x="373" y="140"/>
                    <a:pt x="373" y="140"/>
                  </a:cubicBezTo>
                  <a:cubicBezTo>
                    <a:pt x="373" y="141"/>
                    <a:pt x="374" y="140"/>
                    <a:pt x="374" y="140"/>
                  </a:cubicBezTo>
                  <a:cubicBezTo>
                    <a:pt x="376" y="140"/>
                    <a:pt x="376" y="140"/>
                    <a:pt x="376" y="140"/>
                  </a:cubicBezTo>
                  <a:cubicBezTo>
                    <a:pt x="376" y="140"/>
                    <a:pt x="377" y="141"/>
                    <a:pt x="377" y="141"/>
                  </a:cubicBezTo>
                  <a:cubicBezTo>
                    <a:pt x="377" y="142"/>
                    <a:pt x="378" y="142"/>
                    <a:pt x="377" y="143"/>
                  </a:cubicBezTo>
                  <a:cubicBezTo>
                    <a:pt x="377" y="144"/>
                    <a:pt x="377" y="144"/>
                    <a:pt x="377" y="145"/>
                  </a:cubicBezTo>
                  <a:cubicBezTo>
                    <a:pt x="377" y="145"/>
                    <a:pt x="376" y="146"/>
                    <a:pt x="376" y="146"/>
                  </a:cubicBezTo>
                  <a:cubicBezTo>
                    <a:pt x="376" y="147"/>
                    <a:pt x="376" y="147"/>
                    <a:pt x="376" y="148"/>
                  </a:cubicBezTo>
                  <a:cubicBezTo>
                    <a:pt x="376" y="148"/>
                    <a:pt x="376" y="149"/>
                    <a:pt x="376" y="149"/>
                  </a:cubicBezTo>
                  <a:cubicBezTo>
                    <a:pt x="377" y="150"/>
                    <a:pt x="377" y="150"/>
                    <a:pt x="377" y="150"/>
                  </a:cubicBezTo>
                  <a:cubicBezTo>
                    <a:pt x="378" y="151"/>
                    <a:pt x="377" y="152"/>
                    <a:pt x="377" y="153"/>
                  </a:cubicBezTo>
                  <a:cubicBezTo>
                    <a:pt x="377" y="153"/>
                    <a:pt x="378" y="153"/>
                    <a:pt x="378" y="154"/>
                  </a:cubicBezTo>
                  <a:cubicBezTo>
                    <a:pt x="378" y="154"/>
                    <a:pt x="378" y="154"/>
                    <a:pt x="378" y="155"/>
                  </a:cubicBezTo>
                  <a:cubicBezTo>
                    <a:pt x="378" y="155"/>
                    <a:pt x="378" y="156"/>
                    <a:pt x="378" y="156"/>
                  </a:cubicBezTo>
                  <a:cubicBezTo>
                    <a:pt x="378" y="156"/>
                    <a:pt x="377" y="156"/>
                    <a:pt x="377" y="157"/>
                  </a:cubicBezTo>
                  <a:cubicBezTo>
                    <a:pt x="377" y="157"/>
                    <a:pt x="377" y="158"/>
                    <a:pt x="377" y="158"/>
                  </a:cubicBezTo>
                  <a:cubicBezTo>
                    <a:pt x="377" y="159"/>
                    <a:pt x="376" y="159"/>
                    <a:pt x="376" y="160"/>
                  </a:cubicBezTo>
                  <a:cubicBezTo>
                    <a:pt x="376" y="160"/>
                    <a:pt x="376" y="161"/>
                    <a:pt x="376" y="161"/>
                  </a:cubicBezTo>
                  <a:cubicBezTo>
                    <a:pt x="376" y="162"/>
                    <a:pt x="376" y="162"/>
                    <a:pt x="376" y="162"/>
                  </a:cubicBezTo>
                  <a:cubicBezTo>
                    <a:pt x="376" y="163"/>
                    <a:pt x="376" y="163"/>
                    <a:pt x="376" y="164"/>
                  </a:cubicBezTo>
                  <a:cubicBezTo>
                    <a:pt x="376" y="164"/>
                    <a:pt x="377" y="165"/>
                    <a:pt x="377" y="165"/>
                  </a:cubicBezTo>
                  <a:cubicBezTo>
                    <a:pt x="377" y="165"/>
                    <a:pt x="376" y="166"/>
                    <a:pt x="376" y="166"/>
                  </a:cubicBezTo>
                  <a:cubicBezTo>
                    <a:pt x="376" y="166"/>
                    <a:pt x="377" y="167"/>
                    <a:pt x="377" y="167"/>
                  </a:cubicBezTo>
                  <a:cubicBezTo>
                    <a:pt x="377" y="167"/>
                    <a:pt x="376" y="168"/>
                    <a:pt x="376" y="168"/>
                  </a:cubicBezTo>
                  <a:cubicBezTo>
                    <a:pt x="376" y="169"/>
                    <a:pt x="376" y="168"/>
                    <a:pt x="377" y="169"/>
                  </a:cubicBezTo>
                  <a:cubicBezTo>
                    <a:pt x="377" y="169"/>
                    <a:pt x="376" y="169"/>
                    <a:pt x="376" y="169"/>
                  </a:cubicBezTo>
                  <a:cubicBezTo>
                    <a:pt x="375" y="170"/>
                    <a:pt x="375" y="170"/>
                    <a:pt x="375" y="171"/>
                  </a:cubicBezTo>
                  <a:cubicBezTo>
                    <a:pt x="376" y="172"/>
                    <a:pt x="376" y="173"/>
                    <a:pt x="377" y="173"/>
                  </a:cubicBezTo>
                  <a:cubicBezTo>
                    <a:pt x="377" y="174"/>
                    <a:pt x="377" y="174"/>
                    <a:pt x="378" y="175"/>
                  </a:cubicBezTo>
                  <a:cubicBezTo>
                    <a:pt x="378" y="175"/>
                    <a:pt x="379" y="175"/>
                    <a:pt x="379" y="175"/>
                  </a:cubicBezTo>
                  <a:cubicBezTo>
                    <a:pt x="379" y="175"/>
                    <a:pt x="380" y="176"/>
                    <a:pt x="380" y="176"/>
                  </a:cubicBezTo>
                  <a:cubicBezTo>
                    <a:pt x="381" y="176"/>
                    <a:pt x="381" y="176"/>
                    <a:pt x="381" y="176"/>
                  </a:cubicBezTo>
                  <a:cubicBezTo>
                    <a:pt x="382" y="176"/>
                    <a:pt x="382" y="177"/>
                    <a:pt x="382" y="177"/>
                  </a:cubicBezTo>
                  <a:cubicBezTo>
                    <a:pt x="382" y="178"/>
                    <a:pt x="382" y="178"/>
                    <a:pt x="383" y="178"/>
                  </a:cubicBezTo>
                  <a:cubicBezTo>
                    <a:pt x="383" y="179"/>
                    <a:pt x="383" y="179"/>
                    <a:pt x="383" y="180"/>
                  </a:cubicBezTo>
                  <a:cubicBezTo>
                    <a:pt x="384" y="181"/>
                    <a:pt x="385" y="182"/>
                    <a:pt x="385" y="182"/>
                  </a:cubicBezTo>
                  <a:cubicBezTo>
                    <a:pt x="386" y="183"/>
                    <a:pt x="386" y="183"/>
                    <a:pt x="386" y="183"/>
                  </a:cubicBezTo>
                  <a:cubicBezTo>
                    <a:pt x="387" y="184"/>
                    <a:pt x="387" y="185"/>
                    <a:pt x="387" y="186"/>
                  </a:cubicBezTo>
                  <a:cubicBezTo>
                    <a:pt x="386" y="187"/>
                    <a:pt x="387" y="187"/>
                    <a:pt x="387" y="187"/>
                  </a:cubicBezTo>
                  <a:cubicBezTo>
                    <a:pt x="388" y="188"/>
                    <a:pt x="389" y="188"/>
                    <a:pt x="389" y="189"/>
                  </a:cubicBezTo>
                  <a:cubicBezTo>
                    <a:pt x="389" y="189"/>
                    <a:pt x="388" y="190"/>
                    <a:pt x="388" y="190"/>
                  </a:cubicBezTo>
                  <a:cubicBezTo>
                    <a:pt x="388" y="190"/>
                    <a:pt x="390" y="191"/>
                    <a:pt x="390" y="191"/>
                  </a:cubicBezTo>
                  <a:cubicBezTo>
                    <a:pt x="389" y="192"/>
                    <a:pt x="389" y="192"/>
                    <a:pt x="389" y="192"/>
                  </a:cubicBezTo>
                  <a:cubicBezTo>
                    <a:pt x="389" y="192"/>
                    <a:pt x="390" y="193"/>
                    <a:pt x="390" y="193"/>
                  </a:cubicBezTo>
                  <a:cubicBezTo>
                    <a:pt x="390" y="194"/>
                    <a:pt x="389" y="194"/>
                    <a:pt x="390" y="194"/>
                  </a:cubicBezTo>
                  <a:cubicBezTo>
                    <a:pt x="391" y="194"/>
                    <a:pt x="391" y="194"/>
                    <a:pt x="391" y="195"/>
                  </a:cubicBezTo>
                  <a:cubicBezTo>
                    <a:pt x="391" y="195"/>
                    <a:pt x="391" y="196"/>
                    <a:pt x="391" y="196"/>
                  </a:cubicBezTo>
                  <a:cubicBezTo>
                    <a:pt x="391" y="197"/>
                    <a:pt x="393" y="197"/>
                    <a:pt x="394" y="197"/>
                  </a:cubicBezTo>
                  <a:cubicBezTo>
                    <a:pt x="394" y="197"/>
                    <a:pt x="395" y="197"/>
                    <a:pt x="396" y="197"/>
                  </a:cubicBezTo>
                  <a:cubicBezTo>
                    <a:pt x="397" y="197"/>
                    <a:pt x="399" y="198"/>
                    <a:pt x="400" y="198"/>
                  </a:cubicBezTo>
                  <a:cubicBezTo>
                    <a:pt x="401" y="199"/>
                    <a:pt x="402" y="199"/>
                    <a:pt x="403" y="198"/>
                  </a:cubicBezTo>
                  <a:cubicBezTo>
                    <a:pt x="403" y="198"/>
                    <a:pt x="405" y="198"/>
                    <a:pt x="405" y="198"/>
                  </a:cubicBezTo>
                  <a:cubicBezTo>
                    <a:pt x="406" y="198"/>
                    <a:pt x="407" y="199"/>
                    <a:pt x="407" y="199"/>
                  </a:cubicBezTo>
                  <a:cubicBezTo>
                    <a:pt x="407" y="199"/>
                    <a:pt x="408" y="199"/>
                    <a:pt x="408" y="198"/>
                  </a:cubicBezTo>
                  <a:cubicBezTo>
                    <a:pt x="408" y="198"/>
                    <a:pt x="409" y="199"/>
                    <a:pt x="409" y="199"/>
                  </a:cubicBezTo>
                  <a:cubicBezTo>
                    <a:pt x="410" y="199"/>
                    <a:pt x="414" y="202"/>
                    <a:pt x="415" y="202"/>
                  </a:cubicBezTo>
                  <a:cubicBezTo>
                    <a:pt x="416" y="202"/>
                    <a:pt x="416" y="202"/>
                    <a:pt x="416" y="202"/>
                  </a:cubicBezTo>
                  <a:cubicBezTo>
                    <a:pt x="416" y="202"/>
                    <a:pt x="416" y="201"/>
                    <a:pt x="418" y="201"/>
                  </a:cubicBezTo>
                  <a:cubicBezTo>
                    <a:pt x="419" y="201"/>
                    <a:pt x="418" y="201"/>
                    <a:pt x="419" y="200"/>
                  </a:cubicBezTo>
                  <a:cubicBezTo>
                    <a:pt x="420" y="200"/>
                    <a:pt x="420" y="200"/>
                    <a:pt x="420" y="201"/>
                  </a:cubicBezTo>
                  <a:cubicBezTo>
                    <a:pt x="420" y="201"/>
                    <a:pt x="421" y="201"/>
                    <a:pt x="421" y="201"/>
                  </a:cubicBezTo>
                  <a:cubicBezTo>
                    <a:pt x="421" y="201"/>
                    <a:pt x="423" y="201"/>
                    <a:pt x="423" y="202"/>
                  </a:cubicBezTo>
                  <a:cubicBezTo>
                    <a:pt x="423" y="202"/>
                    <a:pt x="423" y="202"/>
                    <a:pt x="424" y="203"/>
                  </a:cubicBezTo>
                  <a:cubicBezTo>
                    <a:pt x="424" y="203"/>
                    <a:pt x="424" y="203"/>
                    <a:pt x="425" y="203"/>
                  </a:cubicBezTo>
                  <a:cubicBezTo>
                    <a:pt x="426" y="203"/>
                    <a:pt x="427" y="204"/>
                    <a:pt x="428" y="205"/>
                  </a:cubicBezTo>
                  <a:cubicBezTo>
                    <a:pt x="428" y="205"/>
                    <a:pt x="428" y="205"/>
                    <a:pt x="429" y="205"/>
                  </a:cubicBezTo>
                  <a:cubicBezTo>
                    <a:pt x="430" y="205"/>
                    <a:pt x="430" y="205"/>
                    <a:pt x="431" y="205"/>
                  </a:cubicBezTo>
                  <a:cubicBezTo>
                    <a:pt x="432" y="206"/>
                    <a:pt x="432" y="206"/>
                    <a:pt x="432" y="206"/>
                  </a:cubicBezTo>
                  <a:cubicBezTo>
                    <a:pt x="433" y="207"/>
                    <a:pt x="434" y="207"/>
                    <a:pt x="435" y="207"/>
                  </a:cubicBezTo>
                  <a:cubicBezTo>
                    <a:pt x="436" y="208"/>
                    <a:pt x="436" y="208"/>
                    <a:pt x="436" y="208"/>
                  </a:cubicBezTo>
                  <a:cubicBezTo>
                    <a:pt x="437" y="208"/>
                    <a:pt x="438" y="208"/>
                    <a:pt x="439" y="207"/>
                  </a:cubicBezTo>
                  <a:cubicBezTo>
                    <a:pt x="440" y="206"/>
                    <a:pt x="440" y="208"/>
                    <a:pt x="440" y="208"/>
                  </a:cubicBezTo>
                  <a:cubicBezTo>
                    <a:pt x="441" y="209"/>
                    <a:pt x="441" y="209"/>
                    <a:pt x="442" y="209"/>
                  </a:cubicBezTo>
                  <a:cubicBezTo>
                    <a:pt x="443" y="210"/>
                    <a:pt x="443" y="209"/>
                    <a:pt x="443" y="209"/>
                  </a:cubicBezTo>
                  <a:cubicBezTo>
                    <a:pt x="444" y="210"/>
                    <a:pt x="443" y="211"/>
                    <a:pt x="443" y="211"/>
                  </a:cubicBezTo>
                  <a:cubicBezTo>
                    <a:pt x="443" y="211"/>
                    <a:pt x="442" y="212"/>
                    <a:pt x="441" y="213"/>
                  </a:cubicBezTo>
                  <a:cubicBezTo>
                    <a:pt x="440" y="214"/>
                    <a:pt x="441" y="215"/>
                    <a:pt x="441" y="216"/>
                  </a:cubicBezTo>
                  <a:cubicBezTo>
                    <a:pt x="441" y="218"/>
                    <a:pt x="442" y="220"/>
                    <a:pt x="443" y="221"/>
                  </a:cubicBezTo>
                  <a:cubicBezTo>
                    <a:pt x="444" y="222"/>
                    <a:pt x="447" y="223"/>
                    <a:pt x="447" y="223"/>
                  </a:cubicBezTo>
                  <a:cubicBezTo>
                    <a:pt x="448" y="223"/>
                    <a:pt x="450" y="223"/>
                    <a:pt x="450" y="223"/>
                  </a:cubicBezTo>
                  <a:cubicBezTo>
                    <a:pt x="451" y="223"/>
                    <a:pt x="451" y="223"/>
                    <a:pt x="452" y="223"/>
                  </a:cubicBezTo>
                  <a:cubicBezTo>
                    <a:pt x="452" y="223"/>
                    <a:pt x="452" y="223"/>
                    <a:pt x="453" y="224"/>
                  </a:cubicBezTo>
                  <a:cubicBezTo>
                    <a:pt x="453" y="224"/>
                    <a:pt x="453" y="225"/>
                    <a:pt x="453" y="226"/>
                  </a:cubicBezTo>
                  <a:cubicBezTo>
                    <a:pt x="453" y="226"/>
                    <a:pt x="455" y="228"/>
                    <a:pt x="456" y="229"/>
                  </a:cubicBezTo>
                  <a:cubicBezTo>
                    <a:pt x="457" y="230"/>
                    <a:pt x="457" y="229"/>
                    <a:pt x="457" y="230"/>
                  </a:cubicBezTo>
                  <a:cubicBezTo>
                    <a:pt x="458" y="230"/>
                    <a:pt x="457" y="230"/>
                    <a:pt x="457" y="230"/>
                  </a:cubicBezTo>
                  <a:cubicBezTo>
                    <a:pt x="457" y="230"/>
                    <a:pt x="456" y="231"/>
                    <a:pt x="456" y="230"/>
                  </a:cubicBezTo>
                  <a:cubicBezTo>
                    <a:pt x="456" y="230"/>
                    <a:pt x="456" y="230"/>
                    <a:pt x="456" y="230"/>
                  </a:cubicBezTo>
                  <a:cubicBezTo>
                    <a:pt x="455" y="230"/>
                    <a:pt x="455" y="230"/>
                    <a:pt x="454" y="230"/>
                  </a:cubicBezTo>
                  <a:cubicBezTo>
                    <a:pt x="454" y="230"/>
                    <a:pt x="453" y="230"/>
                    <a:pt x="453" y="230"/>
                  </a:cubicBezTo>
                  <a:cubicBezTo>
                    <a:pt x="452" y="230"/>
                    <a:pt x="452" y="230"/>
                    <a:pt x="451" y="230"/>
                  </a:cubicBezTo>
                  <a:cubicBezTo>
                    <a:pt x="451" y="229"/>
                    <a:pt x="450" y="229"/>
                    <a:pt x="450" y="229"/>
                  </a:cubicBezTo>
                  <a:cubicBezTo>
                    <a:pt x="450" y="229"/>
                    <a:pt x="449" y="230"/>
                    <a:pt x="449" y="230"/>
                  </a:cubicBezTo>
                  <a:cubicBezTo>
                    <a:pt x="448" y="230"/>
                    <a:pt x="448" y="230"/>
                    <a:pt x="447" y="231"/>
                  </a:cubicBezTo>
                  <a:cubicBezTo>
                    <a:pt x="447" y="231"/>
                    <a:pt x="447" y="231"/>
                    <a:pt x="446" y="231"/>
                  </a:cubicBezTo>
                  <a:cubicBezTo>
                    <a:pt x="445" y="231"/>
                    <a:pt x="444" y="231"/>
                    <a:pt x="443" y="231"/>
                  </a:cubicBezTo>
                  <a:cubicBezTo>
                    <a:pt x="443" y="231"/>
                    <a:pt x="441" y="231"/>
                    <a:pt x="441" y="231"/>
                  </a:cubicBezTo>
                  <a:cubicBezTo>
                    <a:pt x="441" y="231"/>
                    <a:pt x="441" y="232"/>
                    <a:pt x="441" y="232"/>
                  </a:cubicBezTo>
                  <a:cubicBezTo>
                    <a:pt x="441" y="233"/>
                    <a:pt x="440" y="234"/>
                    <a:pt x="440" y="234"/>
                  </a:cubicBezTo>
                  <a:cubicBezTo>
                    <a:pt x="440" y="234"/>
                    <a:pt x="438" y="235"/>
                    <a:pt x="438" y="236"/>
                  </a:cubicBezTo>
                  <a:cubicBezTo>
                    <a:pt x="438" y="236"/>
                    <a:pt x="438" y="236"/>
                    <a:pt x="438" y="237"/>
                  </a:cubicBezTo>
                  <a:cubicBezTo>
                    <a:pt x="438" y="238"/>
                    <a:pt x="438" y="239"/>
                    <a:pt x="438" y="240"/>
                  </a:cubicBezTo>
                  <a:cubicBezTo>
                    <a:pt x="438" y="240"/>
                    <a:pt x="437" y="241"/>
                    <a:pt x="437" y="242"/>
                  </a:cubicBezTo>
                  <a:cubicBezTo>
                    <a:pt x="437" y="242"/>
                    <a:pt x="438" y="242"/>
                    <a:pt x="437" y="243"/>
                  </a:cubicBezTo>
                  <a:cubicBezTo>
                    <a:pt x="436" y="244"/>
                    <a:pt x="435" y="244"/>
                    <a:pt x="435" y="244"/>
                  </a:cubicBezTo>
                  <a:cubicBezTo>
                    <a:pt x="435" y="244"/>
                    <a:pt x="435" y="243"/>
                    <a:pt x="434" y="243"/>
                  </a:cubicBezTo>
                  <a:cubicBezTo>
                    <a:pt x="433" y="243"/>
                    <a:pt x="432" y="244"/>
                    <a:pt x="432" y="244"/>
                  </a:cubicBezTo>
                  <a:cubicBezTo>
                    <a:pt x="432" y="244"/>
                    <a:pt x="432" y="244"/>
                    <a:pt x="432" y="245"/>
                  </a:cubicBezTo>
                  <a:cubicBezTo>
                    <a:pt x="432" y="245"/>
                    <a:pt x="431" y="246"/>
                    <a:pt x="430" y="246"/>
                  </a:cubicBezTo>
                  <a:cubicBezTo>
                    <a:pt x="430" y="246"/>
                    <a:pt x="428" y="246"/>
                    <a:pt x="428" y="246"/>
                  </a:cubicBezTo>
                  <a:cubicBezTo>
                    <a:pt x="427" y="246"/>
                    <a:pt x="427" y="246"/>
                    <a:pt x="426" y="247"/>
                  </a:cubicBezTo>
                  <a:cubicBezTo>
                    <a:pt x="425" y="248"/>
                    <a:pt x="424" y="248"/>
                    <a:pt x="423" y="248"/>
                  </a:cubicBezTo>
                  <a:cubicBezTo>
                    <a:pt x="423" y="248"/>
                    <a:pt x="423" y="248"/>
                    <a:pt x="422" y="249"/>
                  </a:cubicBezTo>
                  <a:cubicBezTo>
                    <a:pt x="422" y="249"/>
                    <a:pt x="422" y="249"/>
                    <a:pt x="421" y="249"/>
                  </a:cubicBezTo>
                  <a:cubicBezTo>
                    <a:pt x="420" y="249"/>
                    <a:pt x="419" y="249"/>
                    <a:pt x="418" y="249"/>
                  </a:cubicBezTo>
                  <a:cubicBezTo>
                    <a:pt x="418" y="250"/>
                    <a:pt x="417" y="250"/>
                    <a:pt x="417" y="250"/>
                  </a:cubicBezTo>
                  <a:cubicBezTo>
                    <a:pt x="416" y="250"/>
                    <a:pt x="416" y="251"/>
                    <a:pt x="416" y="250"/>
                  </a:cubicBezTo>
                  <a:cubicBezTo>
                    <a:pt x="415" y="250"/>
                    <a:pt x="415" y="249"/>
                    <a:pt x="413" y="249"/>
                  </a:cubicBezTo>
                  <a:cubicBezTo>
                    <a:pt x="411" y="249"/>
                    <a:pt x="412" y="249"/>
                    <a:pt x="410" y="249"/>
                  </a:cubicBezTo>
                  <a:cubicBezTo>
                    <a:pt x="408" y="250"/>
                    <a:pt x="408" y="249"/>
                    <a:pt x="407" y="250"/>
                  </a:cubicBezTo>
                  <a:cubicBezTo>
                    <a:pt x="407" y="250"/>
                    <a:pt x="407" y="251"/>
                    <a:pt x="406" y="251"/>
                  </a:cubicBezTo>
                  <a:cubicBezTo>
                    <a:pt x="406" y="252"/>
                    <a:pt x="405" y="252"/>
                    <a:pt x="405" y="252"/>
                  </a:cubicBezTo>
                  <a:cubicBezTo>
                    <a:pt x="405" y="252"/>
                    <a:pt x="404" y="253"/>
                    <a:pt x="404" y="253"/>
                  </a:cubicBezTo>
                  <a:cubicBezTo>
                    <a:pt x="404" y="253"/>
                    <a:pt x="404" y="254"/>
                    <a:pt x="404" y="254"/>
                  </a:cubicBezTo>
                  <a:cubicBezTo>
                    <a:pt x="403" y="255"/>
                    <a:pt x="403" y="255"/>
                    <a:pt x="402" y="255"/>
                  </a:cubicBezTo>
                  <a:cubicBezTo>
                    <a:pt x="402" y="255"/>
                    <a:pt x="401" y="255"/>
                    <a:pt x="401" y="255"/>
                  </a:cubicBezTo>
                  <a:cubicBezTo>
                    <a:pt x="400" y="256"/>
                    <a:pt x="399" y="256"/>
                    <a:pt x="399" y="257"/>
                  </a:cubicBezTo>
                  <a:cubicBezTo>
                    <a:pt x="399" y="257"/>
                    <a:pt x="398" y="257"/>
                    <a:pt x="398" y="258"/>
                  </a:cubicBezTo>
                  <a:cubicBezTo>
                    <a:pt x="398" y="259"/>
                    <a:pt x="399" y="259"/>
                    <a:pt x="399" y="260"/>
                  </a:cubicBezTo>
                  <a:cubicBezTo>
                    <a:pt x="398" y="260"/>
                    <a:pt x="397" y="261"/>
                    <a:pt x="397" y="261"/>
                  </a:cubicBezTo>
                  <a:cubicBezTo>
                    <a:pt x="396" y="261"/>
                    <a:pt x="396" y="262"/>
                    <a:pt x="396" y="262"/>
                  </a:cubicBezTo>
                  <a:cubicBezTo>
                    <a:pt x="395" y="263"/>
                    <a:pt x="395" y="263"/>
                    <a:pt x="395" y="263"/>
                  </a:cubicBezTo>
                  <a:cubicBezTo>
                    <a:pt x="394" y="263"/>
                    <a:pt x="392" y="263"/>
                    <a:pt x="392" y="264"/>
                  </a:cubicBezTo>
                  <a:cubicBezTo>
                    <a:pt x="392" y="265"/>
                    <a:pt x="393" y="265"/>
                    <a:pt x="393" y="265"/>
                  </a:cubicBezTo>
                  <a:cubicBezTo>
                    <a:pt x="393" y="266"/>
                    <a:pt x="393" y="266"/>
                    <a:pt x="393" y="267"/>
                  </a:cubicBezTo>
                  <a:cubicBezTo>
                    <a:pt x="393" y="268"/>
                    <a:pt x="393" y="268"/>
                    <a:pt x="392" y="268"/>
                  </a:cubicBezTo>
                  <a:cubicBezTo>
                    <a:pt x="390" y="269"/>
                    <a:pt x="390" y="270"/>
                    <a:pt x="390" y="270"/>
                  </a:cubicBezTo>
                  <a:cubicBezTo>
                    <a:pt x="389" y="270"/>
                    <a:pt x="387" y="271"/>
                    <a:pt x="387" y="271"/>
                  </a:cubicBezTo>
                  <a:cubicBezTo>
                    <a:pt x="387" y="271"/>
                    <a:pt x="388" y="270"/>
                    <a:pt x="388" y="272"/>
                  </a:cubicBezTo>
                  <a:cubicBezTo>
                    <a:pt x="387" y="273"/>
                    <a:pt x="388" y="274"/>
                    <a:pt x="388" y="275"/>
                  </a:cubicBezTo>
                  <a:cubicBezTo>
                    <a:pt x="388" y="275"/>
                    <a:pt x="388" y="276"/>
                    <a:pt x="387" y="276"/>
                  </a:cubicBezTo>
                  <a:cubicBezTo>
                    <a:pt x="386" y="276"/>
                    <a:pt x="387" y="276"/>
                    <a:pt x="386" y="277"/>
                  </a:cubicBezTo>
                  <a:cubicBezTo>
                    <a:pt x="385" y="277"/>
                    <a:pt x="385" y="278"/>
                    <a:pt x="384" y="278"/>
                  </a:cubicBezTo>
                  <a:cubicBezTo>
                    <a:pt x="383" y="278"/>
                    <a:pt x="383" y="278"/>
                    <a:pt x="382" y="278"/>
                  </a:cubicBezTo>
                  <a:cubicBezTo>
                    <a:pt x="382" y="278"/>
                    <a:pt x="382" y="278"/>
                    <a:pt x="382" y="279"/>
                  </a:cubicBezTo>
                  <a:cubicBezTo>
                    <a:pt x="382" y="279"/>
                    <a:pt x="382" y="280"/>
                    <a:pt x="381" y="280"/>
                  </a:cubicBezTo>
                  <a:cubicBezTo>
                    <a:pt x="381" y="280"/>
                    <a:pt x="380" y="280"/>
                    <a:pt x="380" y="280"/>
                  </a:cubicBezTo>
                  <a:cubicBezTo>
                    <a:pt x="380" y="280"/>
                    <a:pt x="379" y="279"/>
                    <a:pt x="379" y="280"/>
                  </a:cubicBezTo>
                  <a:cubicBezTo>
                    <a:pt x="379" y="281"/>
                    <a:pt x="379" y="281"/>
                    <a:pt x="379" y="281"/>
                  </a:cubicBezTo>
                  <a:cubicBezTo>
                    <a:pt x="380" y="282"/>
                    <a:pt x="380" y="282"/>
                    <a:pt x="380" y="282"/>
                  </a:cubicBezTo>
                  <a:cubicBezTo>
                    <a:pt x="380" y="282"/>
                    <a:pt x="380" y="282"/>
                    <a:pt x="380" y="282"/>
                  </a:cubicBezTo>
                  <a:cubicBezTo>
                    <a:pt x="379" y="283"/>
                    <a:pt x="379" y="283"/>
                    <a:pt x="379" y="283"/>
                  </a:cubicBezTo>
                  <a:cubicBezTo>
                    <a:pt x="379" y="283"/>
                    <a:pt x="380" y="284"/>
                    <a:pt x="379" y="284"/>
                  </a:cubicBezTo>
                  <a:cubicBezTo>
                    <a:pt x="378" y="284"/>
                    <a:pt x="378" y="285"/>
                    <a:pt x="377" y="284"/>
                  </a:cubicBezTo>
                  <a:cubicBezTo>
                    <a:pt x="377" y="284"/>
                    <a:pt x="376" y="283"/>
                    <a:pt x="376" y="283"/>
                  </a:cubicBezTo>
                  <a:cubicBezTo>
                    <a:pt x="376" y="283"/>
                    <a:pt x="375" y="283"/>
                    <a:pt x="375" y="284"/>
                  </a:cubicBezTo>
                  <a:cubicBezTo>
                    <a:pt x="375" y="284"/>
                    <a:pt x="374" y="285"/>
                    <a:pt x="374" y="285"/>
                  </a:cubicBezTo>
                  <a:cubicBezTo>
                    <a:pt x="373" y="285"/>
                    <a:pt x="373" y="285"/>
                    <a:pt x="373" y="284"/>
                  </a:cubicBezTo>
                  <a:cubicBezTo>
                    <a:pt x="372" y="284"/>
                    <a:pt x="372" y="284"/>
                    <a:pt x="372" y="284"/>
                  </a:cubicBezTo>
                  <a:cubicBezTo>
                    <a:pt x="372" y="285"/>
                    <a:pt x="372" y="285"/>
                    <a:pt x="372" y="285"/>
                  </a:cubicBezTo>
                  <a:cubicBezTo>
                    <a:pt x="371" y="286"/>
                    <a:pt x="371" y="286"/>
                    <a:pt x="371" y="286"/>
                  </a:cubicBezTo>
                  <a:cubicBezTo>
                    <a:pt x="371" y="286"/>
                    <a:pt x="370" y="286"/>
                    <a:pt x="370" y="287"/>
                  </a:cubicBezTo>
                  <a:cubicBezTo>
                    <a:pt x="370" y="287"/>
                    <a:pt x="370" y="288"/>
                    <a:pt x="370" y="288"/>
                  </a:cubicBezTo>
                  <a:cubicBezTo>
                    <a:pt x="370" y="288"/>
                    <a:pt x="369" y="289"/>
                    <a:pt x="369" y="289"/>
                  </a:cubicBezTo>
                  <a:cubicBezTo>
                    <a:pt x="369" y="289"/>
                    <a:pt x="369" y="289"/>
                    <a:pt x="370" y="290"/>
                  </a:cubicBezTo>
                  <a:cubicBezTo>
                    <a:pt x="370" y="290"/>
                    <a:pt x="370" y="291"/>
                    <a:pt x="369" y="291"/>
                  </a:cubicBezTo>
                  <a:cubicBezTo>
                    <a:pt x="369" y="292"/>
                    <a:pt x="368" y="293"/>
                    <a:pt x="368" y="293"/>
                  </a:cubicBezTo>
                  <a:cubicBezTo>
                    <a:pt x="367" y="293"/>
                    <a:pt x="365" y="293"/>
                    <a:pt x="365" y="293"/>
                  </a:cubicBezTo>
                  <a:cubicBezTo>
                    <a:pt x="365" y="293"/>
                    <a:pt x="364" y="293"/>
                    <a:pt x="364" y="293"/>
                  </a:cubicBezTo>
                  <a:cubicBezTo>
                    <a:pt x="363" y="295"/>
                    <a:pt x="363" y="295"/>
                    <a:pt x="363" y="295"/>
                  </a:cubicBezTo>
                  <a:cubicBezTo>
                    <a:pt x="363" y="295"/>
                    <a:pt x="362" y="295"/>
                    <a:pt x="362" y="295"/>
                  </a:cubicBezTo>
                  <a:cubicBezTo>
                    <a:pt x="362" y="294"/>
                    <a:pt x="362" y="294"/>
                    <a:pt x="362" y="294"/>
                  </a:cubicBezTo>
                  <a:cubicBezTo>
                    <a:pt x="362" y="294"/>
                    <a:pt x="362" y="294"/>
                    <a:pt x="362" y="294"/>
                  </a:cubicBezTo>
                  <a:cubicBezTo>
                    <a:pt x="361" y="293"/>
                    <a:pt x="361" y="293"/>
                    <a:pt x="361" y="294"/>
                  </a:cubicBezTo>
                  <a:cubicBezTo>
                    <a:pt x="361" y="294"/>
                    <a:pt x="360" y="294"/>
                    <a:pt x="361" y="295"/>
                  </a:cubicBezTo>
                  <a:cubicBezTo>
                    <a:pt x="361" y="295"/>
                    <a:pt x="361" y="295"/>
                    <a:pt x="360" y="295"/>
                  </a:cubicBezTo>
                  <a:cubicBezTo>
                    <a:pt x="360" y="295"/>
                    <a:pt x="359" y="295"/>
                    <a:pt x="359" y="295"/>
                  </a:cubicBezTo>
                  <a:cubicBezTo>
                    <a:pt x="359" y="294"/>
                    <a:pt x="359" y="294"/>
                    <a:pt x="359" y="294"/>
                  </a:cubicBezTo>
                  <a:cubicBezTo>
                    <a:pt x="359" y="294"/>
                    <a:pt x="358" y="294"/>
                    <a:pt x="358" y="294"/>
                  </a:cubicBezTo>
                  <a:cubicBezTo>
                    <a:pt x="357" y="295"/>
                    <a:pt x="357" y="295"/>
                    <a:pt x="357" y="295"/>
                  </a:cubicBezTo>
                  <a:cubicBezTo>
                    <a:pt x="357" y="296"/>
                    <a:pt x="358" y="296"/>
                    <a:pt x="357" y="296"/>
                  </a:cubicBezTo>
                  <a:cubicBezTo>
                    <a:pt x="357" y="297"/>
                    <a:pt x="357" y="297"/>
                    <a:pt x="356" y="297"/>
                  </a:cubicBezTo>
                  <a:cubicBezTo>
                    <a:pt x="356" y="297"/>
                    <a:pt x="356" y="297"/>
                    <a:pt x="356" y="298"/>
                  </a:cubicBezTo>
                  <a:cubicBezTo>
                    <a:pt x="355" y="298"/>
                    <a:pt x="355" y="298"/>
                    <a:pt x="355" y="298"/>
                  </a:cubicBezTo>
                  <a:cubicBezTo>
                    <a:pt x="354" y="298"/>
                    <a:pt x="354" y="298"/>
                    <a:pt x="354" y="298"/>
                  </a:cubicBezTo>
                  <a:cubicBezTo>
                    <a:pt x="354" y="299"/>
                    <a:pt x="354" y="299"/>
                    <a:pt x="353" y="299"/>
                  </a:cubicBezTo>
                  <a:cubicBezTo>
                    <a:pt x="353" y="299"/>
                    <a:pt x="352" y="298"/>
                    <a:pt x="352" y="299"/>
                  </a:cubicBezTo>
                  <a:cubicBezTo>
                    <a:pt x="352" y="299"/>
                    <a:pt x="351" y="299"/>
                    <a:pt x="351" y="300"/>
                  </a:cubicBezTo>
                  <a:cubicBezTo>
                    <a:pt x="352" y="300"/>
                    <a:pt x="352" y="300"/>
                    <a:pt x="352" y="300"/>
                  </a:cubicBezTo>
                  <a:cubicBezTo>
                    <a:pt x="352" y="301"/>
                    <a:pt x="351" y="301"/>
                    <a:pt x="351" y="301"/>
                  </a:cubicBezTo>
                  <a:cubicBezTo>
                    <a:pt x="351" y="301"/>
                    <a:pt x="351" y="300"/>
                    <a:pt x="351" y="300"/>
                  </a:cubicBezTo>
                  <a:cubicBezTo>
                    <a:pt x="351" y="300"/>
                    <a:pt x="351" y="301"/>
                    <a:pt x="351" y="301"/>
                  </a:cubicBezTo>
                  <a:cubicBezTo>
                    <a:pt x="350" y="301"/>
                    <a:pt x="350" y="301"/>
                    <a:pt x="350" y="301"/>
                  </a:cubicBezTo>
                  <a:cubicBezTo>
                    <a:pt x="349" y="301"/>
                    <a:pt x="349" y="300"/>
                    <a:pt x="349" y="300"/>
                  </a:cubicBezTo>
                  <a:cubicBezTo>
                    <a:pt x="348" y="301"/>
                    <a:pt x="348" y="301"/>
                    <a:pt x="348" y="302"/>
                  </a:cubicBezTo>
                  <a:cubicBezTo>
                    <a:pt x="349" y="302"/>
                    <a:pt x="349" y="302"/>
                    <a:pt x="349" y="302"/>
                  </a:cubicBezTo>
                  <a:cubicBezTo>
                    <a:pt x="349" y="303"/>
                    <a:pt x="350" y="303"/>
                    <a:pt x="349" y="303"/>
                  </a:cubicBezTo>
                  <a:cubicBezTo>
                    <a:pt x="348" y="303"/>
                    <a:pt x="348" y="303"/>
                    <a:pt x="348" y="303"/>
                  </a:cubicBezTo>
                  <a:cubicBezTo>
                    <a:pt x="347" y="303"/>
                    <a:pt x="347" y="302"/>
                    <a:pt x="347" y="303"/>
                  </a:cubicBezTo>
                  <a:cubicBezTo>
                    <a:pt x="347" y="304"/>
                    <a:pt x="347" y="304"/>
                    <a:pt x="347" y="304"/>
                  </a:cubicBezTo>
                  <a:cubicBezTo>
                    <a:pt x="346" y="304"/>
                    <a:pt x="345" y="305"/>
                    <a:pt x="345" y="305"/>
                  </a:cubicBezTo>
                  <a:cubicBezTo>
                    <a:pt x="345" y="305"/>
                    <a:pt x="346" y="305"/>
                    <a:pt x="346" y="305"/>
                  </a:cubicBezTo>
                  <a:cubicBezTo>
                    <a:pt x="345" y="305"/>
                    <a:pt x="345" y="305"/>
                    <a:pt x="345" y="306"/>
                  </a:cubicBezTo>
                  <a:cubicBezTo>
                    <a:pt x="345" y="306"/>
                    <a:pt x="345" y="306"/>
                    <a:pt x="345" y="306"/>
                  </a:cubicBezTo>
                  <a:cubicBezTo>
                    <a:pt x="346" y="307"/>
                    <a:pt x="346" y="307"/>
                    <a:pt x="346" y="308"/>
                  </a:cubicBezTo>
                  <a:cubicBezTo>
                    <a:pt x="345" y="308"/>
                    <a:pt x="345" y="308"/>
                    <a:pt x="345" y="308"/>
                  </a:cubicBezTo>
                  <a:cubicBezTo>
                    <a:pt x="344" y="308"/>
                    <a:pt x="344" y="308"/>
                    <a:pt x="344" y="308"/>
                  </a:cubicBezTo>
                  <a:cubicBezTo>
                    <a:pt x="343" y="308"/>
                    <a:pt x="343" y="307"/>
                    <a:pt x="343" y="307"/>
                  </a:cubicBezTo>
                  <a:cubicBezTo>
                    <a:pt x="343" y="307"/>
                    <a:pt x="343" y="307"/>
                    <a:pt x="343" y="307"/>
                  </a:cubicBezTo>
                  <a:cubicBezTo>
                    <a:pt x="342" y="306"/>
                    <a:pt x="342" y="307"/>
                    <a:pt x="342" y="308"/>
                  </a:cubicBezTo>
                  <a:cubicBezTo>
                    <a:pt x="342" y="308"/>
                    <a:pt x="342" y="309"/>
                    <a:pt x="342" y="309"/>
                  </a:cubicBezTo>
                  <a:cubicBezTo>
                    <a:pt x="341" y="310"/>
                    <a:pt x="341" y="309"/>
                    <a:pt x="341" y="310"/>
                  </a:cubicBezTo>
                  <a:cubicBezTo>
                    <a:pt x="340" y="310"/>
                    <a:pt x="341" y="311"/>
                    <a:pt x="341" y="311"/>
                  </a:cubicBezTo>
                  <a:cubicBezTo>
                    <a:pt x="341" y="312"/>
                    <a:pt x="340" y="314"/>
                    <a:pt x="340" y="314"/>
                  </a:cubicBezTo>
                  <a:cubicBezTo>
                    <a:pt x="340" y="314"/>
                    <a:pt x="340" y="315"/>
                    <a:pt x="340" y="315"/>
                  </a:cubicBezTo>
                  <a:cubicBezTo>
                    <a:pt x="339" y="316"/>
                    <a:pt x="339" y="316"/>
                    <a:pt x="339" y="316"/>
                  </a:cubicBezTo>
                  <a:cubicBezTo>
                    <a:pt x="339" y="317"/>
                    <a:pt x="340" y="317"/>
                    <a:pt x="340" y="317"/>
                  </a:cubicBezTo>
                  <a:cubicBezTo>
                    <a:pt x="339" y="317"/>
                    <a:pt x="339" y="318"/>
                    <a:pt x="339" y="318"/>
                  </a:cubicBezTo>
                  <a:cubicBezTo>
                    <a:pt x="339" y="319"/>
                    <a:pt x="339" y="319"/>
                    <a:pt x="339" y="319"/>
                  </a:cubicBezTo>
                  <a:cubicBezTo>
                    <a:pt x="339" y="319"/>
                    <a:pt x="340" y="319"/>
                    <a:pt x="339" y="320"/>
                  </a:cubicBezTo>
                  <a:cubicBezTo>
                    <a:pt x="338" y="321"/>
                    <a:pt x="338" y="321"/>
                    <a:pt x="338" y="322"/>
                  </a:cubicBezTo>
                  <a:cubicBezTo>
                    <a:pt x="338" y="323"/>
                    <a:pt x="338" y="323"/>
                    <a:pt x="338" y="324"/>
                  </a:cubicBezTo>
                  <a:cubicBezTo>
                    <a:pt x="338" y="324"/>
                    <a:pt x="338" y="325"/>
                    <a:pt x="338" y="325"/>
                  </a:cubicBezTo>
                  <a:cubicBezTo>
                    <a:pt x="337" y="326"/>
                    <a:pt x="337" y="326"/>
                    <a:pt x="337" y="326"/>
                  </a:cubicBezTo>
                  <a:cubicBezTo>
                    <a:pt x="337" y="327"/>
                    <a:pt x="338" y="327"/>
                    <a:pt x="337" y="328"/>
                  </a:cubicBezTo>
                  <a:cubicBezTo>
                    <a:pt x="337" y="329"/>
                    <a:pt x="337" y="328"/>
                    <a:pt x="336" y="329"/>
                  </a:cubicBezTo>
                  <a:cubicBezTo>
                    <a:pt x="336" y="331"/>
                    <a:pt x="336" y="331"/>
                    <a:pt x="336" y="331"/>
                  </a:cubicBezTo>
                  <a:cubicBezTo>
                    <a:pt x="335" y="332"/>
                    <a:pt x="335" y="332"/>
                    <a:pt x="335" y="332"/>
                  </a:cubicBezTo>
                  <a:cubicBezTo>
                    <a:pt x="335" y="333"/>
                    <a:pt x="335" y="333"/>
                    <a:pt x="335" y="334"/>
                  </a:cubicBezTo>
                  <a:cubicBezTo>
                    <a:pt x="335" y="334"/>
                    <a:pt x="335" y="334"/>
                    <a:pt x="336" y="334"/>
                  </a:cubicBezTo>
                  <a:cubicBezTo>
                    <a:pt x="336" y="334"/>
                    <a:pt x="336" y="334"/>
                    <a:pt x="336" y="335"/>
                  </a:cubicBezTo>
                  <a:cubicBezTo>
                    <a:pt x="335" y="335"/>
                    <a:pt x="335" y="335"/>
                    <a:pt x="335" y="336"/>
                  </a:cubicBezTo>
                  <a:cubicBezTo>
                    <a:pt x="336" y="336"/>
                    <a:pt x="336" y="336"/>
                    <a:pt x="336" y="336"/>
                  </a:cubicBezTo>
                  <a:cubicBezTo>
                    <a:pt x="336" y="337"/>
                    <a:pt x="336" y="338"/>
                    <a:pt x="336" y="338"/>
                  </a:cubicBezTo>
                  <a:cubicBezTo>
                    <a:pt x="335" y="338"/>
                    <a:pt x="335" y="338"/>
                    <a:pt x="335" y="339"/>
                  </a:cubicBezTo>
                  <a:cubicBezTo>
                    <a:pt x="335" y="339"/>
                    <a:pt x="336" y="339"/>
                    <a:pt x="336" y="339"/>
                  </a:cubicBezTo>
                  <a:cubicBezTo>
                    <a:pt x="335" y="340"/>
                    <a:pt x="335" y="340"/>
                    <a:pt x="334" y="340"/>
                  </a:cubicBezTo>
                  <a:cubicBezTo>
                    <a:pt x="334" y="341"/>
                    <a:pt x="334" y="340"/>
                    <a:pt x="333" y="340"/>
                  </a:cubicBezTo>
                  <a:cubicBezTo>
                    <a:pt x="333" y="341"/>
                    <a:pt x="334" y="341"/>
                    <a:pt x="333" y="341"/>
                  </a:cubicBezTo>
                  <a:cubicBezTo>
                    <a:pt x="332" y="342"/>
                    <a:pt x="332" y="342"/>
                    <a:pt x="331" y="342"/>
                  </a:cubicBezTo>
                  <a:cubicBezTo>
                    <a:pt x="331" y="342"/>
                    <a:pt x="331" y="342"/>
                    <a:pt x="330" y="342"/>
                  </a:cubicBezTo>
                  <a:cubicBezTo>
                    <a:pt x="330" y="343"/>
                    <a:pt x="330" y="343"/>
                    <a:pt x="329" y="343"/>
                  </a:cubicBezTo>
                  <a:cubicBezTo>
                    <a:pt x="329" y="342"/>
                    <a:pt x="329" y="342"/>
                    <a:pt x="329" y="342"/>
                  </a:cubicBezTo>
                  <a:cubicBezTo>
                    <a:pt x="328" y="343"/>
                    <a:pt x="328" y="343"/>
                    <a:pt x="328" y="343"/>
                  </a:cubicBezTo>
                  <a:cubicBezTo>
                    <a:pt x="327" y="343"/>
                    <a:pt x="327" y="343"/>
                    <a:pt x="327" y="344"/>
                  </a:cubicBezTo>
                  <a:cubicBezTo>
                    <a:pt x="327" y="344"/>
                    <a:pt x="327" y="344"/>
                    <a:pt x="326" y="345"/>
                  </a:cubicBezTo>
                  <a:cubicBezTo>
                    <a:pt x="326" y="345"/>
                    <a:pt x="325" y="345"/>
                    <a:pt x="325" y="345"/>
                  </a:cubicBezTo>
                  <a:cubicBezTo>
                    <a:pt x="325" y="346"/>
                    <a:pt x="325" y="347"/>
                    <a:pt x="325" y="347"/>
                  </a:cubicBezTo>
                  <a:cubicBezTo>
                    <a:pt x="325" y="347"/>
                    <a:pt x="325" y="346"/>
                    <a:pt x="325" y="346"/>
                  </a:cubicBezTo>
                  <a:cubicBezTo>
                    <a:pt x="324" y="347"/>
                    <a:pt x="324" y="347"/>
                    <a:pt x="324" y="347"/>
                  </a:cubicBezTo>
                  <a:cubicBezTo>
                    <a:pt x="324" y="348"/>
                    <a:pt x="323" y="348"/>
                    <a:pt x="323" y="348"/>
                  </a:cubicBezTo>
                  <a:cubicBezTo>
                    <a:pt x="323" y="348"/>
                    <a:pt x="323" y="348"/>
                    <a:pt x="322" y="348"/>
                  </a:cubicBezTo>
                  <a:cubicBezTo>
                    <a:pt x="322" y="348"/>
                    <a:pt x="322" y="349"/>
                    <a:pt x="322" y="349"/>
                  </a:cubicBezTo>
                  <a:cubicBezTo>
                    <a:pt x="321" y="349"/>
                    <a:pt x="321" y="349"/>
                    <a:pt x="321" y="349"/>
                  </a:cubicBezTo>
                  <a:cubicBezTo>
                    <a:pt x="320" y="350"/>
                    <a:pt x="320" y="350"/>
                    <a:pt x="320" y="350"/>
                  </a:cubicBezTo>
                  <a:cubicBezTo>
                    <a:pt x="320" y="350"/>
                    <a:pt x="321" y="351"/>
                    <a:pt x="320" y="351"/>
                  </a:cubicBezTo>
                  <a:cubicBezTo>
                    <a:pt x="319" y="351"/>
                    <a:pt x="319" y="352"/>
                    <a:pt x="319" y="352"/>
                  </a:cubicBezTo>
                  <a:cubicBezTo>
                    <a:pt x="318" y="352"/>
                    <a:pt x="318" y="352"/>
                    <a:pt x="318" y="353"/>
                  </a:cubicBezTo>
                  <a:cubicBezTo>
                    <a:pt x="318" y="353"/>
                    <a:pt x="318" y="353"/>
                    <a:pt x="318" y="354"/>
                  </a:cubicBezTo>
                  <a:cubicBezTo>
                    <a:pt x="317" y="355"/>
                    <a:pt x="317" y="355"/>
                    <a:pt x="316" y="356"/>
                  </a:cubicBezTo>
                  <a:cubicBezTo>
                    <a:pt x="316" y="356"/>
                    <a:pt x="316" y="356"/>
                    <a:pt x="316" y="357"/>
                  </a:cubicBezTo>
                  <a:cubicBezTo>
                    <a:pt x="316" y="358"/>
                    <a:pt x="316" y="358"/>
                    <a:pt x="316" y="358"/>
                  </a:cubicBezTo>
                  <a:cubicBezTo>
                    <a:pt x="315" y="359"/>
                    <a:pt x="316" y="359"/>
                    <a:pt x="315" y="359"/>
                  </a:cubicBezTo>
                  <a:cubicBezTo>
                    <a:pt x="314" y="359"/>
                    <a:pt x="314" y="359"/>
                    <a:pt x="314" y="360"/>
                  </a:cubicBezTo>
                  <a:cubicBezTo>
                    <a:pt x="313" y="360"/>
                    <a:pt x="313" y="361"/>
                    <a:pt x="313" y="361"/>
                  </a:cubicBezTo>
                  <a:cubicBezTo>
                    <a:pt x="312" y="361"/>
                    <a:pt x="312" y="361"/>
                    <a:pt x="311" y="360"/>
                  </a:cubicBezTo>
                  <a:cubicBezTo>
                    <a:pt x="311" y="360"/>
                    <a:pt x="311" y="360"/>
                    <a:pt x="310" y="361"/>
                  </a:cubicBezTo>
                  <a:cubicBezTo>
                    <a:pt x="309" y="361"/>
                    <a:pt x="297" y="363"/>
                    <a:pt x="297" y="364"/>
                  </a:cubicBezTo>
                  <a:cubicBezTo>
                    <a:pt x="297" y="364"/>
                    <a:pt x="294" y="364"/>
                    <a:pt x="293" y="364"/>
                  </a:cubicBezTo>
                  <a:cubicBezTo>
                    <a:pt x="293" y="365"/>
                    <a:pt x="292" y="365"/>
                    <a:pt x="292" y="365"/>
                  </a:cubicBezTo>
                  <a:cubicBezTo>
                    <a:pt x="292" y="366"/>
                    <a:pt x="290" y="366"/>
                    <a:pt x="289" y="366"/>
                  </a:cubicBezTo>
                  <a:cubicBezTo>
                    <a:pt x="289" y="366"/>
                    <a:pt x="289" y="366"/>
                    <a:pt x="289" y="366"/>
                  </a:cubicBezTo>
                  <a:cubicBezTo>
                    <a:pt x="289" y="367"/>
                    <a:pt x="289" y="367"/>
                    <a:pt x="287" y="367"/>
                  </a:cubicBezTo>
                  <a:cubicBezTo>
                    <a:pt x="286" y="366"/>
                    <a:pt x="285" y="366"/>
                    <a:pt x="285" y="367"/>
                  </a:cubicBezTo>
                  <a:cubicBezTo>
                    <a:pt x="285" y="367"/>
                    <a:pt x="285" y="368"/>
                    <a:pt x="285" y="368"/>
                  </a:cubicBezTo>
                  <a:cubicBezTo>
                    <a:pt x="285" y="368"/>
                    <a:pt x="286" y="369"/>
                    <a:pt x="286" y="369"/>
                  </a:cubicBezTo>
                  <a:cubicBezTo>
                    <a:pt x="286" y="369"/>
                    <a:pt x="287" y="369"/>
                    <a:pt x="286" y="370"/>
                  </a:cubicBezTo>
                  <a:cubicBezTo>
                    <a:pt x="286" y="371"/>
                    <a:pt x="286" y="371"/>
                    <a:pt x="286" y="371"/>
                  </a:cubicBezTo>
                  <a:cubicBezTo>
                    <a:pt x="287" y="372"/>
                    <a:pt x="287" y="372"/>
                    <a:pt x="287" y="372"/>
                  </a:cubicBezTo>
                  <a:cubicBezTo>
                    <a:pt x="287" y="373"/>
                    <a:pt x="288" y="373"/>
                    <a:pt x="287" y="373"/>
                  </a:cubicBezTo>
                  <a:cubicBezTo>
                    <a:pt x="287" y="373"/>
                    <a:pt x="288" y="374"/>
                    <a:pt x="287" y="374"/>
                  </a:cubicBezTo>
                  <a:cubicBezTo>
                    <a:pt x="286" y="375"/>
                    <a:pt x="287" y="374"/>
                    <a:pt x="286" y="375"/>
                  </a:cubicBezTo>
                  <a:cubicBezTo>
                    <a:pt x="286" y="376"/>
                    <a:pt x="286" y="375"/>
                    <a:pt x="286" y="376"/>
                  </a:cubicBezTo>
                  <a:cubicBezTo>
                    <a:pt x="285" y="377"/>
                    <a:pt x="281" y="390"/>
                    <a:pt x="281" y="390"/>
                  </a:cubicBezTo>
                  <a:cubicBezTo>
                    <a:pt x="281" y="390"/>
                    <a:pt x="281" y="391"/>
                    <a:pt x="281" y="391"/>
                  </a:cubicBezTo>
                  <a:cubicBezTo>
                    <a:pt x="281" y="392"/>
                    <a:pt x="281" y="393"/>
                    <a:pt x="280" y="393"/>
                  </a:cubicBezTo>
                  <a:cubicBezTo>
                    <a:pt x="280" y="394"/>
                    <a:pt x="279" y="394"/>
                    <a:pt x="279" y="394"/>
                  </a:cubicBezTo>
                  <a:cubicBezTo>
                    <a:pt x="279" y="395"/>
                    <a:pt x="279" y="395"/>
                    <a:pt x="279" y="396"/>
                  </a:cubicBezTo>
                  <a:cubicBezTo>
                    <a:pt x="278" y="397"/>
                    <a:pt x="278" y="398"/>
                    <a:pt x="278" y="400"/>
                  </a:cubicBezTo>
                  <a:cubicBezTo>
                    <a:pt x="277" y="401"/>
                    <a:pt x="276" y="404"/>
                    <a:pt x="276" y="405"/>
                  </a:cubicBezTo>
                  <a:cubicBezTo>
                    <a:pt x="276" y="406"/>
                    <a:pt x="276" y="407"/>
                    <a:pt x="275" y="408"/>
                  </a:cubicBezTo>
                  <a:cubicBezTo>
                    <a:pt x="275" y="409"/>
                    <a:pt x="274" y="410"/>
                    <a:pt x="274" y="411"/>
                  </a:cubicBezTo>
                  <a:cubicBezTo>
                    <a:pt x="274" y="412"/>
                    <a:pt x="273" y="413"/>
                    <a:pt x="273" y="414"/>
                  </a:cubicBezTo>
                  <a:cubicBezTo>
                    <a:pt x="272" y="415"/>
                    <a:pt x="272" y="415"/>
                    <a:pt x="271" y="416"/>
                  </a:cubicBezTo>
                  <a:cubicBezTo>
                    <a:pt x="270" y="416"/>
                    <a:pt x="270" y="417"/>
                    <a:pt x="269" y="417"/>
                  </a:cubicBezTo>
                  <a:cubicBezTo>
                    <a:pt x="268" y="417"/>
                    <a:pt x="267" y="417"/>
                    <a:pt x="267" y="417"/>
                  </a:cubicBezTo>
                  <a:cubicBezTo>
                    <a:pt x="266" y="417"/>
                    <a:pt x="267" y="418"/>
                    <a:pt x="266" y="418"/>
                  </a:cubicBezTo>
                  <a:cubicBezTo>
                    <a:pt x="265" y="419"/>
                    <a:pt x="264" y="419"/>
                    <a:pt x="264" y="420"/>
                  </a:cubicBezTo>
                  <a:cubicBezTo>
                    <a:pt x="263" y="420"/>
                    <a:pt x="263" y="420"/>
                    <a:pt x="262" y="421"/>
                  </a:cubicBezTo>
                  <a:cubicBezTo>
                    <a:pt x="261" y="421"/>
                    <a:pt x="261" y="421"/>
                    <a:pt x="260" y="421"/>
                  </a:cubicBezTo>
                  <a:cubicBezTo>
                    <a:pt x="260" y="421"/>
                    <a:pt x="260" y="421"/>
                    <a:pt x="259" y="421"/>
                  </a:cubicBezTo>
                  <a:cubicBezTo>
                    <a:pt x="258" y="421"/>
                    <a:pt x="257" y="421"/>
                    <a:pt x="257" y="421"/>
                  </a:cubicBezTo>
                  <a:cubicBezTo>
                    <a:pt x="256" y="421"/>
                    <a:pt x="256" y="422"/>
                    <a:pt x="255" y="421"/>
                  </a:cubicBezTo>
                  <a:cubicBezTo>
                    <a:pt x="255" y="421"/>
                    <a:pt x="255" y="420"/>
                    <a:pt x="254" y="420"/>
                  </a:cubicBezTo>
                  <a:cubicBezTo>
                    <a:pt x="254" y="421"/>
                    <a:pt x="254" y="421"/>
                    <a:pt x="253" y="421"/>
                  </a:cubicBezTo>
                  <a:cubicBezTo>
                    <a:pt x="253" y="421"/>
                    <a:pt x="253" y="421"/>
                    <a:pt x="252" y="421"/>
                  </a:cubicBezTo>
                  <a:cubicBezTo>
                    <a:pt x="251" y="421"/>
                    <a:pt x="252" y="420"/>
                    <a:pt x="251" y="420"/>
                  </a:cubicBezTo>
                  <a:cubicBezTo>
                    <a:pt x="251" y="421"/>
                    <a:pt x="250" y="421"/>
                    <a:pt x="250" y="421"/>
                  </a:cubicBezTo>
                  <a:cubicBezTo>
                    <a:pt x="250" y="421"/>
                    <a:pt x="250" y="421"/>
                    <a:pt x="250" y="420"/>
                  </a:cubicBezTo>
                  <a:cubicBezTo>
                    <a:pt x="249" y="420"/>
                    <a:pt x="249" y="420"/>
                    <a:pt x="249" y="420"/>
                  </a:cubicBezTo>
                  <a:cubicBezTo>
                    <a:pt x="249" y="419"/>
                    <a:pt x="249" y="419"/>
                    <a:pt x="249" y="419"/>
                  </a:cubicBezTo>
                  <a:cubicBezTo>
                    <a:pt x="249" y="419"/>
                    <a:pt x="249" y="419"/>
                    <a:pt x="248" y="419"/>
                  </a:cubicBezTo>
                  <a:cubicBezTo>
                    <a:pt x="248" y="419"/>
                    <a:pt x="247" y="419"/>
                    <a:pt x="247" y="419"/>
                  </a:cubicBezTo>
                  <a:cubicBezTo>
                    <a:pt x="247" y="419"/>
                    <a:pt x="247" y="420"/>
                    <a:pt x="246" y="419"/>
                  </a:cubicBezTo>
                  <a:cubicBezTo>
                    <a:pt x="246" y="419"/>
                    <a:pt x="246" y="419"/>
                    <a:pt x="246" y="419"/>
                  </a:cubicBezTo>
                  <a:cubicBezTo>
                    <a:pt x="246" y="419"/>
                    <a:pt x="246" y="419"/>
                    <a:pt x="245" y="419"/>
                  </a:cubicBezTo>
                  <a:cubicBezTo>
                    <a:pt x="245" y="419"/>
                    <a:pt x="245" y="419"/>
                    <a:pt x="245" y="419"/>
                  </a:cubicBezTo>
                  <a:cubicBezTo>
                    <a:pt x="244" y="419"/>
                    <a:pt x="244" y="419"/>
                    <a:pt x="244" y="420"/>
                  </a:cubicBezTo>
                  <a:cubicBezTo>
                    <a:pt x="244" y="420"/>
                    <a:pt x="243" y="420"/>
                    <a:pt x="243" y="420"/>
                  </a:cubicBezTo>
                  <a:cubicBezTo>
                    <a:pt x="242" y="421"/>
                    <a:pt x="242" y="421"/>
                    <a:pt x="242" y="421"/>
                  </a:cubicBezTo>
                  <a:cubicBezTo>
                    <a:pt x="242" y="421"/>
                    <a:pt x="241" y="422"/>
                    <a:pt x="241" y="422"/>
                  </a:cubicBezTo>
                  <a:cubicBezTo>
                    <a:pt x="241" y="422"/>
                    <a:pt x="241" y="422"/>
                    <a:pt x="241" y="422"/>
                  </a:cubicBezTo>
                  <a:cubicBezTo>
                    <a:pt x="240" y="422"/>
                    <a:pt x="240" y="422"/>
                    <a:pt x="240" y="422"/>
                  </a:cubicBezTo>
                  <a:cubicBezTo>
                    <a:pt x="240" y="423"/>
                    <a:pt x="240" y="423"/>
                    <a:pt x="239" y="423"/>
                  </a:cubicBezTo>
                  <a:cubicBezTo>
                    <a:pt x="239" y="423"/>
                    <a:pt x="239" y="423"/>
                    <a:pt x="239" y="423"/>
                  </a:cubicBezTo>
                  <a:cubicBezTo>
                    <a:pt x="238" y="423"/>
                    <a:pt x="238" y="423"/>
                    <a:pt x="238" y="423"/>
                  </a:cubicBezTo>
                  <a:cubicBezTo>
                    <a:pt x="237" y="423"/>
                    <a:pt x="237" y="423"/>
                    <a:pt x="236" y="423"/>
                  </a:cubicBezTo>
                  <a:cubicBezTo>
                    <a:pt x="236" y="424"/>
                    <a:pt x="236" y="424"/>
                    <a:pt x="235" y="424"/>
                  </a:cubicBezTo>
                  <a:cubicBezTo>
                    <a:pt x="235" y="424"/>
                    <a:pt x="236" y="424"/>
                    <a:pt x="235" y="424"/>
                  </a:cubicBezTo>
                  <a:cubicBezTo>
                    <a:pt x="234" y="424"/>
                    <a:pt x="234" y="424"/>
                    <a:pt x="233" y="424"/>
                  </a:cubicBezTo>
                  <a:cubicBezTo>
                    <a:pt x="233" y="424"/>
                    <a:pt x="233" y="423"/>
                    <a:pt x="232" y="423"/>
                  </a:cubicBezTo>
                  <a:cubicBezTo>
                    <a:pt x="231" y="423"/>
                    <a:pt x="231" y="423"/>
                    <a:pt x="230" y="423"/>
                  </a:cubicBezTo>
                  <a:cubicBezTo>
                    <a:pt x="230" y="424"/>
                    <a:pt x="229" y="424"/>
                    <a:pt x="228" y="424"/>
                  </a:cubicBezTo>
                  <a:cubicBezTo>
                    <a:pt x="228" y="424"/>
                    <a:pt x="228" y="424"/>
                    <a:pt x="227" y="424"/>
                  </a:cubicBezTo>
                  <a:cubicBezTo>
                    <a:pt x="226" y="423"/>
                    <a:pt x="227" y="424"/>
                    <a:pt x="226" y="423"/>
                  </a:cubicBezTo>
                  <a:cubicBezTo>
                    <a:pt x="225" y="423"/>
                    <a:pt x="224" y="422"/>
                    <a:pt x="224" y="422"/>
                  </a:cubicBezTo>
                  <a:cubicBezTo>
                    <a:pt x="223" y="422"/>
                    <a:pt x="224" y="421"/>
                    <a:pt x="223" y="421"/>
                  </a:cubicBezTo>
                  <a:cubicBezTo>
                    <a:pt x="222" y="421"/>
                    <a:pt x="221" y="421"/>
                    <a:pt x="221" y="421"/>
                  </a:cubicBezTo>
                  <a:cubicBezTo>
                    <a:pt x="221" y="421"/>
                    <a:pt x="220" y="421"/>
                    <a:pt x="219" y="420"/>
                  </a:cubicBezTo>
                  <a:cubicBezTo>
                    <a:pt x="218" y="420"/>
                    <a:pt x="218" y="420"/>
                    <a:pt x="217" y="420"/>
                  </a:cubicBezTo>
                  <a:cubicBezTo>
                    <a:pt x="217" y="420"/>
                    <a:pt x="217" y="419"/>
                    <a:pt x="216" y="420"/>
                  </a:cubicBezTo>
                  <a:cubicBezTo>
                    <a:pt x="216" y="420"/>
                    <a:pt x="216" y="420"/>
                    <a:pt x="215" y="420"/>
                  </a:cubicBezTo>
                  <a:cubicBezTo>
                    <a:pt x="215" y="420"/>
                    <a:pt x="215" y="420"/>
                    <a:pt x="214" y="420"/>
                  </a:cubicBezTo>
                  <a:cubicBezTo>
                    <a:pt x="214" y="421"/>
                    <a:pt x="214" y="420"/>
                    <a:pt x="213" y="420"/>
                  </a:cubicBezTo>
                  <a:cubicBezTo>
                    <a:pt x="213" y="420"/>
                    <a:pt x="212" y="421"/>
                    <a:pt x="212" y="420"/>
                  </a:cubicBezTo>
                  <a:cubicBezTo>
                    <a:pt x="212" y="420"/>
                    <a:pt x="212" y="420"/>
                    <a:pt x="212" y="419"/>
                  </a:cubicBezTo>
                  <a:cubicBezTo>
                    <a:pt x="211" y="419"/>
                    <a:pt x="211" y="419"/>
                    <a:pt x="211" y="419"/>
                  </a:cubicBezTo>
                  <a:cubicBezTo>
                    <a:pt x="211" y="418"/>
                    <a:pt x="210" y="417"/>
                    <a:pt x="210" y="418"/>
                  </a:cubicBezTo>
                  <a:cubicBezTo>
                    <a:pt x="210" y="418"/>
                    <a:pt x="210" y="419"/>
                    <a:pt x="209" y="419"/>
                  </a:cubicBezTo>
                  <a:cubicBezTo>
                    <a:pt x="209" y="419"/>
                    <a:pt x="209" y="419"/>
                    <a:pt x="209" y="419"/>
                  </a:cubicBezTo>
                  <a:cubicBezTo>
                    <a:pt x="209" y="418"/>
                    <a:pt x="209" y="418"/>
                    <a:pt x="209" y="418"/>
                  </a:cubicBezTo>
                  <a:cubicBezTo>
                    <a:pt x="209" y="417"/>
                    <a:pt x="209" y="417"/>
                    <a:pt x="209" y="417"/>
                  </a:cubicBezTo>
                  <a:cubicBezTo>
                    <a:pt x="209" y="417"/>
                    <a:pt x="208" y="417"/>
                    <a:pt x="208" y="417"/>
                  </a:cubicBezTo>
                  <a:cubicBezTo>
                    <a:pt x="208" y="418"/>
                    <a:pt x="208" y="418"/>
                    <a:pt x="208" y="417"/>
                  </a:cubicBezTo>
                  <a:cubicBezTo>
                    <a:pt x="207" y="417"/>
                    <a:pt x="207" y="417"/>
                    <a:pt x="207" y="416"/>
                  </a:cubicBezTo>
                  <a:cubicBezTo>
                    <a:pt x="207" y="416"/>
                    <a:pt x="207" y="416"/>
                    <a:pt x="207" y="415"/>
                  </a:cubicBezTo>
                  <a:cubicBezTo>
                    <a:pt x="207" y="415"/>
                    <a:pt x="207" y="415"/>
                    <a:pt x="206" y="415"/>
                  </a:cubicBezTo>
                  <a:cubicBezTo>
                    <a:pt x="206" y="414"/>
                    <a:pt x="207" y="414"/>
                    <a:pt x="206" y="414"/>
                  </a:cubicBezTo>
                  <a:cubicBezTo>
                    <a:pt x="205" y="414"/>
                    <a:pt x="206" y="414"/>
                    <a:pt x="205" y="414"/>
                  </a:cubicBezTo>
                  <a:cubicBezTo>
                    <a:pt x="205" y="413"/>
                    <a:pt x="205" y="413"/>
                    <a:pt x="205" y="413"/>
                  </a:cubicBezTo>
                  <a:cubicBezTo>
                    <a:pt x="204" y="413"/>
                    <a:pt x="205" y="413"/>
                    <a:pt x="204" y="413"/>
                  </a:cubicBezTo>
                  <a:cubicBezTo>
                    <a:pt x="204" y="413"/>
                    <a:pt x="204" y="414"/>
                    <a:pt x="203" y="413"/>
                  </a:cubicBezTo>
                  <a:cubicBezTo>
                    <a:pt x="203" y="413"/>
                    <a:pt x="204" y="412"/>
                    <a:pt x="203" y="412"/>
                  </a:cubicBezTo>
                  <a:cubicBezTo>
                    <a:pt x="203" y="412"/>
                    <a:pt x="202" y="412"/>
                    <a:pt x="202" y="412"/>
                  </a:cubicBezTo>
                  <a:cubicBezTo>
                    <a:pt x="202" y="413"/>
                    <a:pt x="202" y="413"/>
                    <a:pt x="202" y="413"/>
                  </a:cubicBezTo>
                  <a:cubicBezTo>
                    <a:pt x="201" y="414"/>
                    <a:pt x="201" y="414"/>
                    <a:pt x="201" y="414"/>
                  </a:cubicBezTo>
                  <a:cubicBezTo>
                    <a:pt x="201" y="414"/>
                    <a:pt x="200" y="413"/>
                    <a:pt x="200" y="414"/>
                  </a:cubicBezTo>
                  <a:cubicBezTo>
                    <a:pt x="200" y="414"/>
                    <a:pt x="200" y="414"/>
                    <a:pt x="199" y="414"/>
                  </a:cubicBezTo>
                  <a:cubicBezTo>
                    <a:pt x="199" y="414"/>
                    <a:pt x="199" y="413"/>
                    <a:pt x="199" y="414"/>
                  </a:cubicBezTo>
                  <a:cubicBezTo>
                    <a:pt x="198" y="414"/>
                    <a:pt x="198" y="414"/>
                    <a:pt x="198" y="414"/>
                  </a:cubicBezTo>
                  <a:cubicBezTo>
                    <a:pt x="198" y="415"/>
                    <a:pt x="199" y="415"/>
                    <a:pt x="198" y="415"/>
                  </a:cubicBezTo>
                  <a:cubicBezTo>
                    <a:pt x="197" y="415"/>
                    <a:pt x="197" y="415"/>
                    <a:pt x="197" y="414"/>
                  </a:cubicBezTo>
                  <a:cubicBezTo>
                    <a:pt x="197" y="414"/>
                    <a:pt x="198" y="414"/>
                    <a:pt x="196" y="414"/>
                  </a:cubicBezTo>
                  <a:cubicBezTo>
                    <a:pt x="195" y="414"/>
                    <a:pt x="196" y="414"/>
                    <a:pt x="195" y="414"/>
                  </a:cubicBezTo>
                  <a:cubicBezTo>
                    <a:pt x="195" y="414"/>
                    <a:pt x="195" y="414"/>
                    <a:pt x="195" y="414"/>
                  </a:cubicBezTo>
                  <a:cubicBezTo>
                    <a:pt x="195" y="413"/>
                    <a:pt x="196" y="413"/>
                    <a:pt x="195" y="413"/>
                  </a:cubicBezTo>
                  <a:cubicBezTo>
                    <a:pt x="195" y="413"/>
                    <a:pt x="195" y="412"/>
                    <a:pt x="195" y="412"/>
                  </a:cubicBezTo>
                  <a:cubicBezTo>
                    <a:pt x="194" y="413"/>
                    <a:pt x="194" y="413"/>
                    <a:pt x="194" y="413"/>
                  </a:cubicBezTo>
                  <a:cubicBezTo>
                    <a:pt x="194" y="413"/>
                    <a:pt x="193" y="413"/>
                    <a:pt x="193" y="413"/>
                  </a:cubicBezTo>
                  <a:cubicBezTo>
                    <a:pt x="193" y="413"/>
                    <a:pt x="193" y="414"/>
                    <a:pt x="192" y="414"/>
                  </a:cubicBezTo>
                  <a:cubicBezTo>
                    <a:pt x="191" y="413"/>
                    <a:pt x="191" y="413"/>
                    <a:pt x="191" y="413"/>
                  </a:cubicBezTo>
                  <a:cubicBezTo>
                    <a:pt x="190" y="413"/>
                    <a:pt x="190" y="412"/>
                    <a:pt x="190" y="412"/>
                  </a:cubicBezTo>
                  <a:cubicBezTo>
                    <a:pt x="190" y="412"/>
                    <a:pt x="190" y="412"/>
                    <a:pt x="190" y="412"/>
                  </a:cubicBezTo>
                  <a:cubicBezTo>
                    <a:pt x="189" y="411"/>
                    <a:pt x="189" y="411"/>
                    <a:pt x="189" y="411"/>
                  </a:cubicBezTo>
                  <a:cubicBezTo>
                    <a:pt x="189" y="411"/>
                    <a:pt x="190" y="411"/>
                    <a:pt x="189" y="411"/>
                  </a:cubicBezTo>
                  <a:cubicBezTo>
                    <a:pt x="188" y="410"/>
                    <a:pt x="188" y="410"/>
                    <a:pt x="188" y="410"/>
                  </a:cubicBezTo>
                  <a:cubicBezTo>
                    <a:pt x="187" y="410"/>
                    <a:pt x="188" y="409"/>
                    <a:pt x="187" y="409"/>
                  </a:cubicBezTo>
                  <a:cubicBezTo>
                    <a:pt x="187" y="409"/>
                    <a:pt x="187" y="409"/>
                    <a:pt x="187" y="409"/>
                  </a:cubicBezTo>
                  <a:cubicBezTo>
                    <a:pt x="186" y="409"/>
                    <a:pt x="186" y="409"/>
                    <a:pt x="186" y="409"/>
                  </a:cubicBezTo>
                  <a:cubicBezTo>
                    <a:pt x="186" y="409"/>
                    <a:pt x="185" y="409"/>
                    <a:pt x="185" y="408"/>
                  </a:cubicBezTo>
                  <a:cubicBezTo>
                    <a:pt x="186" y="408"/>
                    <a:pt x="186" y="408"/>
                    <a:pt x="186" y="407"/>
                  </a:cubicBezTo>
                  <a:cubicBezTo>
                    <a:pt x="186" y="407"/>
                    <a:pt x="187" y="407"/>
                    <a:pt x="186" y="407"/>
                  </a:cubicBezTo>
                  <a:cubicBezTo>
                    <a:pt x="185" y="407"/>
                    <a:pt x="185" y="407"/>
                    <a:pt x="185" y="407"/>
                  </a:cubicBezTo>
                  <a:cubicBezTo>
                    <a:pt x="184" y="407"/>
                    <a:pt x="184" y="407"/>
                    <a:pt x="184" y="407"/>
                  </a:cubicBezTo>
                  <a:cubicBezTo>
                    <a:pt x="184" y="406"/>
                    <a:pt x="184" y="406"/>
                    <a:pt x="184" y="405"/>
                  </a:cubicBezTo>
                  <a:cubicBezTo>
                    <a:pt x="183" y="405"/>
                    <a:pt x="183" y="404"/>
                    <a:pt x="183" y="404"/>
                  </a:cubicBezTo>
                  <a:cubicBezTo>
                    <a:pt x="183" y="404"/>
                    <a:pt x="183" y="404"/>
                    <a:pt x="183" y="404"/>
                  </a:cubicBezTo>
                  <a:cubicBezTo>
                    <a:pt x="182" y="404"/>
                    <a:pt x="182" y="403"/>
                    <a:pt x="182" y="404"/>
                  </a:cubicBezTo>
                  <a:cubicBezTo>
                    <a:pt x="182" y="404"/>
                    <a:pt x="182" y="404"/>
                    <a:pt x="181" y="404"/>
                  </a:cubicBezTo>
                  <a:cubicBezTo>
                    <a:pt x="181" y="405"/>
                    <a:pt x="181" y="405"/>
                    <a:pt x="181" y="404"/>
                  </a:cubicBezTo>
                  <a:cubicBezTo>
                    <a:pt x="180" y="404"/>
                    <a:pt x="180" y="404"/>
                    <a:pt x="180" y="404"/>
                  </a:cubicBezTo>
                  <a:cubicBezTo>
                    <a:pt x="180" y="404"/>
                    <a:pt x="179" y="404"/>
                    <a:pt x="179" y="403"/>
                  </a:cubicBezTo>
                  <a:cubicBezTo>
                    <a:pt x="179" y="403"/>
                    <a:pt x="180" y="403"/>
                    <a:pt x="180" y="403"/>
                  </a:cubicBezTo>
                  <a:cubicBezTo>
                    <a:pt x="180" y="403"/>
                    <a:pt x="180" y="402"/>
                    <a:pt x="179" y="402"/>
                  </a:cubicBezTo>
                  <a:cubicBezTo>
                    <a:pt x="179" y="402"/>
                    <a:pt x="179" y="402"/>
                    <a:pt x="179" y="403"/>
                  </a:cubicBezTo>
                  <a:cubicBezTo>
                    <a:pt x="178" y="403"/>
                    <a:pt x="179" y="403"/>
                    <a:pt x="178" y="403"/>
                  </a:cubicBezTo>
                  <a:cubicBezTo>
                    <a:pt x="178" y="403"/>
                    <a:pt x="177" y="403"/>
                    <a:pt x="177" y="402"/>
                  </a:cubicBezTo>
                  <a:cubicBezTo>
                    <a:pt x="178" y="402"/>
                    <a:pt x="178" y="401"/>
                    <a:pt x="177" y="401"/>
                  </a:cubicBezTo>
                  <a:cubicBezTo>
                    <a:pt x="177" y="401"/>
                    <a:pt x="177" y="402"/>
                    <a:pt x="177" y="401"/>
                  </a:cubicBezTo>
                  <a:cubicBezTo>
                    <a:pt x="176" y="401"/>
                    <a:pt x="176" y="401"/>
                    <a:pt x="176" y="401"/>
                  </a:cubicBezTo>
                  <a:cubicBezTo>
                    <a:pt x="177" y="400"/>
                    <a:pt x="176" y="400"/>
                    <a:pt x="176" y="400"/>
                  </a:cubicBezTo>
                  <a:cubicBezTo>
                    <a:pt x="176" y="400"/>
                    <a:pt x="176" y="401"/>
                    <a:pt x="176" y="401"/>
                  </a:cubicBezTo>
                  <a:cubicBezTo>
                    <a:pt x="175" y="401"/>
                    <a:pt x="175" y="401"/>
                    <a:pt x="175" y="400"/>
                  </a:cubicBezTo>
                  <a:cubicBezTo>
                    <a:pt x="175" y="400"/>
                    <a:pt x="175" y="400"/>
                    <a:pt x="175" y="400"/>
                  </a:cubicBezTo>
                  <a:cubicBezTo>
                    <a:pt x="174" y="400"/>
                    <a:pt x="174" y="400"/>
                    <a:pt x="174" y="400"/>
                  </a:cubicBezTo>
                  <a:cubicBezTo>
                    <a:pt x="174" y="399"/>
                    <a:pt x="174" y="399"/>
                    <a:pt x="174" y="399"/>
                  </a:cubicBezTo>
                  <a:cubicBezTo>
                    <a:pt x="174" y="399"/>
                    <a:pt x="173" y="398"/>
                    <a:pt x="173" y="398"/>
                  </a:cubicBezTo>
                  <a:cubicBezTo>
                    <a:pt x="173" y="399"/>
                    <a:pt x="173" y="398"/>
                    <a:pt x="173" y="398"/>
                  </a:cubicBezTo>
                  <a:cubicBezTo>
                    <a:pt x="172" y="398"/>
                    <a:pt x="173" y="398"/>
                    <a:pt x="172" y="398"/>
                  </a:cubicBezTo>
                  <a:cubicBezTo>
                    <a:pt x="172" y="398"/>
                    <a:pt x="172" y="398"/>
                    <a:pt x="172" y="398"/>
                  </a:cubicBezTo>
                  <a:cubicBezTo>
                    <a:pt x="171" y="398"/>
                    <a:pt x="171" y="399"/>
                    <a:pt x="171" y="398"/>
                  </a:cubicBezTo>
                  <a:cubicBezTo>
                    <a:pt x="171" y="397"/>
                    <a:pt x="171" y="397"/>
                    <a:pt x="171" y="397"/>
                  </a:cubicBezTo>
                  <a:cubicBezTo>
                    <a:pt x="170" y="396"/>
                    <a:pt x="171" y="396"/>
                    <a:pt x="170" y="396"/>
                  </a:cubicBezTo>
                  <a:cubicBezTo>
                    <a:pt x="170" y="396"/>
                    <a:pt x="169" y="396"/>
                    <a:pt x="169" y="396"/>
                  </a:cubicBezTo>
                  <a:cubicBezTo>
                    <a:pt x="169" y="396"/>
                    <a:pt x="169" y="395"/>
                    <a:pt x="169" y="395"/>
                  </a:cubicBezTo>
                  <a:cubicBezTo>
                    <a:pt x="170" y="395"/>
                    <a:pt x="170" y="395"/>
                    <a:pt x="170" y="394"/>
                  </a:cubicBezTo>
                  <a:cubicBezTo>
                    <a:pt x="169" y="394"/>
                    <a:pt x="169" y="394"/>
                    <a:pt x="168" y="394"/>
                  </a:cubicBezTo>
                  <a:cubicBezTo>
                    <a:pt x="168" y="395"/>
                    <a:pt x="168" y="395"/>
                    <a:pt x="168" y="396"/>
                  </a:cubicBezTo>
                  <a:cubicBezTo>
                    <a:pt x="167" y="396"/>
                    <a:pt x="168" y="396"/>
                    <a:pt x="167" y="396"/>
                  </a:cubicBezTo>
                  <a:cubicBezTo>
                    <a:pt x="166" y="396"/>
                    <a:pt x="166" y="396"/>
                    <a:pt x="166" y="396"/>
                  </a:cubicBezTo>
                  <a:cubicBezTo>
                    <a:pt x="166" y="396"/>
                    <a:pt x="166" y="396"/>
                    <a:pt x="165" y="396"/>
                  </a:cubicBezTo>
                  <a:cubicBezTo>
                    <a:pt x="165" y="396"/>
                    <a:pt x="165" y="396"/>
                    <a:pt x="164" y="396"/>
                  </a:cubicBezTo>
                  <a:cubicBezTo>
                    <a:pt x="164" y="395"/>
                    <a:pt x="164" y="395"/>
                    <a:pt x="164" y="395"/>
                  </a:cubicBezTo>
                  <a:cubicBezTo>
                    <a:pt x="164" y="395"/>
                    <a:pt x="163" y="395"/>
                    <a:pt x="163" y="395"/>
                  </a:cubicBezTo>
                  <a:cubicBezTo>
                    <a:pt x="163" y="396"/>
                    <a:pt x="162" y="395"/>
                    <a:pt x="162" y="395"/>
                  </a:cubicBezTo>
                  <a:cubicBezTo>
                    <a:pt x="162" y="395"/>
                    <a:pt x="162" y="395"/>
                    <a:pt x="161" y="395"/>
                  </a:cubicBezTo>
                  <a:cubicBezTo>
                    <a:pt x="161" y="395"/>
                    <a:pt x="161" y="395"/>
                    <a:pt x="161" y="395"/>
                  </a:cubicBezTo>
                  <a:cubicBezTo>
                    <a:pt x="160" y="395"/>
                    <a:pt x="160" y="395"/>
                    <a:pt x="159" y="395"/>
                  </a:cubicBezTo>
                  <a:cubicBezTo>
                    <a:pt x="159" y="394"/>
                    <a:pt x="159" y="394"/>
                    <a:pt x="159" y="394"/>
                  </a:cubicBezTo>
                  <a:cubicBezTo>
                    <a:pt x="159" y="394"/>
                    <a:pt x="159" y="395"/>
                    <a:pt x="158" y="395"/>
                  </a:cubicBezTo>
                  <a:cubicBezTo>
                    <a:pt x="157" y="395"/>
                    <a:pt x="157" y="394"/>
                    <a:pt x="157" y="394"/>
                  </a:cubicBezTo>
                  <a:cubicBezTo>
                    <a:pt x="157" y="394"/>
                    <a:pt x="156" y="394"/>
                    <a:pt x="156" y="394"/>
                  </a:cubicBezTo>
                  <a:cubicBezTo>
                    <a:pt x="156" y="395"/>
                    <a:pt x="155" y="395"/>
                    <a:pt x="155" y="395"/>
                  </a:cubicBezTo>
                  <a:cubicBezTo>
                    <a:pt x="155" y="395"/>
                    <a:pt x="154" y="396"/>
                    <a:pt x="154" y="396"/>
                  </a:cubicBezTo>
                  <a:cubicBezTo>
                    <a:pt x="154" y="396"/>
                    <a:pt x="154" y="396"/>
                    <a:pt x="154" y="396"/>
                  </a:cubicBezTo>
                  <a:cubicBezTo>
                    <a:pt x="154" y="396"/>
                    <a:pt x="154" y="397"/>
                    <a:pt x="153" y="397"/>
                  </a:cubicBezTo>
                  <a:cubicBezTo>
                    <a:pt x="153" y="397"/>
                    <a:pt x="152" y="397"/>
                    <a:pt x="152" y="397"/>
                  </a:cubicBezTo>
                  <a:cubicBezTo>
                    <a:pt x="152" y="396"/>
                    <a:pt x="152" y="396"/>
                    <a:pt x="152" y="396"/>
                  </a:cubicBezTo>
                  <a:cubicBezTo>
                    <a:pt x="151" y="396"/>
                    <a:pt x="151" y="397"/>
                    <a:pt x="151" y="397"/>
                  </a:cubicBezTo>
                  <a:cubicBezTo>
                    <a:pt x="151" y="397"/>
                    <a:pt x="151" y="397"/>
                    <a:pt x="150" y="397"/>
                  </a:cubicBezTo>
                  <a:cubicBezTo>
                    <a:pt x="149" y="397"/>
                    <a:pt x="149" y="397"/>
                    <a:pt x="149" y="396"/>
                  </a:cubicBezTo>
                  <a:cubicBezTo>
                    <a:pt x="149" y="396"/>
                    <a:pt x="149" y="396"/>
                    <a:pt x="149" y="396"/>
                  </a:cubicBezTo>
                  <a:cubicBezTo>
                    <a:pt x="149" y="396"/>
                    <a:pt x="149" y="396"/>
                    <a:pt x="149" y="396"/>
                  </a:cubicBezTo>
                  <a:cubicBezTo>
                    <a:pt x="148" y="396"/>
                    <a:pt x="148" y="397"/>
                    <a:pt x="148" y="397"/>
                  </a:cubicBezTo>
                  <a:cubicBezTo>
                    <a:pt x="147" y="396"/>
                    <a:pt x="147" y="396"/>
                    <a:pt x="147" y="396"/>
                  </a:cubicBezTo>
                  <a:cubicBezTo>
                    <a:pt x="147" y="396"/>
                    <a:pt x="147" y="396"/>
                    <a:pt x="147" y="396"/>
                  </a:cubicBezTo>
                  <a:cubicBezTo>
                    <a:pt x="147" y="397"/>
                    <a:pt x="147" y="397"/>
                    <a:pt x="147" y="397"/>
                  </a:cubicBezTo>
                  <a:cubicBezTo>
                    <a:pt x="147" y="397"/>
                    <a:pt x="146" y="398"/>
                    <a:pt x="146" y="398"/>
                  </a:cubicBezTo>
                  <a:cubicBezTo>
                    <a:pt x="146" y="398"/>
                    <a:pt x="145" y="398"/>
                    <a:pt x="145" y="398"/>
                  </a:cubicBezTo>
                  <a:cubicBezTo>
                    <a:pt x="146" y="398"/>
                    <a:pt x="146" y="399"/>
                    <a:pt x="145" y="400"/>
                  </a:cubicBezTo>
                  <a:cubicBezTo>
                    <a:pt x="145" y="400"/>
                    <a:pt x="146" y="400"/>
                    <a:pt x="145" y="400"/>
                  </a:cubicBezTo>
                  <a:cubicBezTo>
                    <a:pt x="145" y="401"/>
                    <a:pt x="144" y="401"/>
                    <a:pt x="144" y="402"/>
                  </a:cubicBezTo>
                  <a:cubicBezTo>
                    <a:pt x="143" y="402"/>
                    <a:pt x="142" y="402"/>
                    <a:pt x="142" y="403"/>
                  </a:cubicBezTo>
                  <a:cubicBezTo>
                    <a:pt x="142" y="403"/>
                    <a:pt x="141" y="403"/>
                    <a:pt x="141" y="404"/>
                  </a:cubicBezTo>
                  <a:cubicBezTo>
                    <a:pt x="141" y="405"/>
                    <a:pt x="142" y="405"/>
                    <a:pt x="141" y="405"/>
                  </a:cubicBezTo>
                  <a:cubicBezTo>
                    <a:pt x="141" y="406"/>
                    <a:pt x="143" y="406"/>
                    <a:pt x="141" y="406"/>
                  </a:cubicBezTo>
                  <a:cubicBezTo>
                    <a:pt x="140" y="406"/>
                    <a:pt x="140" y="406"/>
                    <a:pt x="140" y="406"/>
                  </a:cubicBezTo>
                  <a:cubicBezTo>
                    <a:pt x="139" y="406"/>
                    <a:pt x="139" y="405"/>
                    <a:pt x="139" y="406"/>
                  </a:cubicBezTo>
                  <a:cubicBezTo>
                    <a:pt x="139" y="407"/>
                    <a:pt x="139" y="406"/>
                    <a:pt x="139" y="407"/>
                  </a:cubicBezTo>
                  <a:cubicBezTo>
                    <a:pt x="140" y="407"/>
                    <a:pt x="139" y="408"/>
                    <a:pt x="139" y="409"/>
                  </a:cubicBezTo>
                  <a:cubicBezTo>
                    <a:pt x="139" y="409"/>
                    <a:pt x="139" y="408"/>
                    <a:pt x="138" y="410"/>
                  </a:cubicBezTo>
                  <a:cubicBezTo>
                    <a:pt x="137" y="411"/>
                    <a:pt x="138" y="411"/>
                    <a:pt x="138" y="412"/>
                  </a:cubicBezTo>
                  <a:cubicBezTo>
                    <a:pt x="138" y="412"/>
                    <a:pt x="138" y="412"/>
                    <a:pt x="139" y="412"/>
                  </a:cubicBezTo>
                  <a:cubicBezTo>
                    <a:pt x="139" y="412"/>
                    <a:pt x="139" y="413"/>
                    <a:pt x="139" y="413"/>
                  </a:cubicBezTo>
                  <a:cubicBezTo>
                    <a:pt x="139" y="413"/>
                    <a:pt x="137" y="415"/>
                    <a:pt x="137" y="415"/>
                  </a:cubicBezTo>
                  <a:cubicBezTo>
                    <a:pt x="137" y="415"/>
                    <a:pt x="137" y="415"/>
                    <a:pt x="137" y="415"/>
                  </a:cubicBezTo>
                  <a:cubicBezTo>
                    <a:pt x="138" y="415"/>
                    <a:pt x="138" y="415"/>
                    <a:pt x="138" y="415"/>
                  </a:cubicBezTo>
                  <a:cubicBezTo>
                    <a:pt x="138" y="415"/>
                    <a:pt x="138" y="416"/>
                    <a:pt x="138" y="417"/>
                  </a:cubicBezTo>
                  <a:cubicBezTo>
                    <a:pt x="138" y="417"/>
                    <a:pt x="137" y="418"/>
                    <a:pt x="137" y="418"/>
                  </a:cubicBezTo>
                  <a:cubicBezTo>
                    <a:pt x="137" y="419"/>
                    <a:pt x="135" y="419"/>
                    <a:pt x="135" y="420"/>
                  </a:cubicBezTo>
                  <a:cubicBezTo>
                    <a:pt x="135" y="420"/>
                    <a:pt x="135" y="420"/>
                    <a:pt x="135" y="420"/>
                  </a:cubicBezTo>
                  <a:cubicBezTo>
                    <a:pt x="134" y="421"/>
                    <a:pt x="135" y="422"/>
                    <a:pt x="135" y="422"/>
                  </a:cubicBezTo>
                  <a:cubicBezTo>
                    <a:pt x="134" y="422"/>
                    <a:pt x="134" y="422"/>
                    <a:pt x="134" y="422"/>
                  </a:cubicBezTo>
                  <a:cubicBezTo>
                    <a:pt x="134" y="422"/>
                    <a:pt x="133" y="422"/>
                    <a:pt x="133" y="423"/>
                  </a:cubicBezTo>
                  <a:cubicBezTo>
                    <a:pt x="134" y="423"/>
                    <a:pt x="134" y="423"/>
                    <a:pt x="134" y="423"/>
                  </a:cubicBezTo>
                  <a:cubicBezTo>
                    <a:pt x="135" y="424"/>
                    <a:pt x="136" y="424"/>
                    <a:pt x="136" y="424"/>
                  </a:cubicBezTo>
                  <a:cubicBezTo>
                    <a:pt x="136" y="424"/>
                    <a:pt x="136" y="425"/>
                    <a:pt x="135" y="425"/>
                  </a:cubicBezTo>
                  <a:cubicBezTo>
                    <a:pt x="135" y="425"/>
                    <a:pt x="135" y="426"/>
                    <a:pt x="134" y="426"/>
                  </a:cubicBezTo>
                  <a:cubicBezTo>
                    <a:pt x="134" y="426"/>
                    <a:pt x="134" y="426"/>
                    <a:pt x="134" y="427"/>
                  </a:cubicBezTo>
                  <a:cubicBezTo>
                    <a:pt x="134" y="427"/>
                    <a:pt x="135" y="427"/>
                    <a:pt x="134" y="427"/>
                  </a:cubicBezTo>
                  <a:cubicBezTo>
                    <a:pt x="133" y="428"/>
                    <a:pt x="133" y="428"/>
                    <a:pt x="133" y="428"/>
                  </a:cubicBezTo>
                  <a:cubicBezTo>
                    <a:pt x="133" y="428"/>
                    <a:pt x="133" y="429"/>
                    <a:pt x="133" y="429"/>
                  </a:cubicBezTo>
                  <a:cubicBezTo>
                    <a:pt x="134" y="429"/>
                    <a:pt x="134" y="429"/>
                    <a:pt x="134" y="429"/>
                  </a:cubicBezTo>
                  <a:cubicBezTo>
                    <a:pt x="134" y="430"/>
                    <a:pt x="134" y="431"/>
                    <a:pt x="133" y="431"/>
                  </a:cubicBezTo>
                  <a:cubicBezTo>
                    <a:pt x="133" y="432"/>
                    <a:pt x="132" y="432"/>
                    <a:pt x="132" y="432"/>
                  </a:cubicBezTo>
                  <a:cubicBezTo>
                    <a:pt x="132" y="432"/>
                    <a:pt x="133" y="433"/>
                    <a:pt x="133" y="434"/>
                  </a:cubicBezTo>
                  <a:cubicBezTo>
                    <a:pt x="133" y="434"/>
                    <a:pt x="133" y="434"/>
                    <a:pt x="133" y="434"/>
                  </a:cubicBezTo>
                  <a:cubicBezTo>
                    <a:pt x="132" y="435"/>
                    <a:pt x="132" y="435"/>
                    <a:pt x="132" y="435"/>
                  </a:cubicBezTo>
                  <a:cubicBezTo>
                    <a:pt x="131" y="435"/>
                    <a:pt x="131" y="434"/>
                    <a:pt x="130" y="435"/>
                  </a:cubicBezTo>
                  <a:cubicBezTo>
                    <a:pt x="130" y="436"/>
                    <a:pt x="130" y="436"/>
                    <a:pt x="130" y="437"/>
                  </a:cubicBezTo>
                  <a:cubicBezTo>
                    <a:pt x="130" y="437"/>
                    <a:pt x="131" y="437"/>
                    <a:pt x="130" y="438"/>
                  </a:cubicBezTo>
                  <a:cubicBezTo>
                    <a:pt x="130" y="438"/>
                    <a:pt x="130" y="438"/>
                    <a:pt x="129" y="438"/>
                  </a:cubicBezTo>
                  <a:cubicBezTo>
                    <a:pt x="129" y="439"/>
                    <a:pt x="129" y="439"/>
                    <a:pt x="129" y="439"/>
                  </a:cubicBezTo>
                  <a:cubicBezTo>
                    <a:pt x="128" y="440"/>
                    <a:pt x="129" y="439"/>
                    <a:pt x="128" y="440"/>
                  </a:cubicBezTo>
                  <a:cubicBezTo>
                    <a:pt x="128" y="441"/>
                    <a:pt x="128" y="441"/>
                    <a:pt x="128" y="441"/>
                  </a:cubicBezTo>
                  <a:cubicBezTo>
                    <a:pt x="128" y="441"/>
                    <a:pt x="128" y="441"/>
                    <a:pt x="127" y="441"/>
                  </a:cubicBezTo>
                  <a:cubicBezTo>
                    <a:pt x="127" y="442"/>
                    <a:pt x="127" y="442"/>
                    <a:pt x="127" y="442"/>
                  </a:cubicBezTo>
                  <a:cubicBezTo>
                    <a:pt x="126" y="442"/>
                    <a:pt x="127" y="441"/>
                    <a:pt x="126" y="442"/>
                  </a:cubicBezTo>
                  <a:cubicBezTo>
                    <a:pt x="126" y="443"/>
                    <a:pt x="126" y="443"/>
                    <a:pt x="126" y="444"/>
                  </a:cubicBezTo>
                  <a:cubicBezTo>
                    <a:pt x="125" y="444"/>
                    <a:pt x="126" y="445"/>
                    <a:pt x="125" y="445"/>
                  </a:cubicBezTo>
                  <a:cubicBezTo>
                    <a:pt x="125" y="445"/>
                    <a:pt x="125" y="446"/>
                    <a:pt x="124" y="446"/>
                  </a:cubicBezTo>
                  <a:cubicBezTo>
                    <a:pt x="124" y="446"/>
                    <a:pt x="123" y="446"/>
                    <a:pt x="123" y="446"/>
                  </a:cubicBezTo>
                  <a:cubicBezTo>
                    <a:pt x="122" y="446"/>
                    <a:pt x="122" y="446"/>
                    <a:pt x="122" y="445"/>
                  </a:cubicBezTo>
                  <a:cubicBezTo>
                    <a:pt x="122" y="445"/>
                    <a:pt x="121" y="446"/>
                    <a:pt x="121" y="445"/>
                  </a:cubicBezTo>
                  <a:cubicBezTo>
                    <a:pt x="121" y="445"/>
                    <a:pt x="121" y="445"/>
                    <a:pt x="120" y="445"/>
                  </a:cubicBezTo>
                  <a:cubicBezTo>
                    <a:pt x="120" y="446"/>
                    <a:pt x="119" y="446"/>
                    <a:pt x="119" y="446"/>
                  </a:cubicBezTo>
                  <a:cubicBezTo>
                    <a:pt x="119" y="446"/>
                    <a:pt x="119" y="446"/>
                    <a:pt x="119" y="446"/>
                  </a:cubicBezTo>
                  <a:cubicBezTo>
                    <a:pt x="118" y="446"/>
                    <a:pt x="118" y="446"/>
                    <a:pt x="118" y="446"/>
                  </a:cubicBezTo>
                  <a:cubicBezTo>
                    <a:pt x="118" y="447"/>
                    <a:pt x="118" y="447"/>
                    <a:pt x="118" y="447"/>
                  </a:cubicBezTo>
                  <a:cubicBezTo>
                    <a:pt x="117" y="447"/>
                    <a:pt x="117" y="447"/>
                    <a:pt x="117" y="448"/>
                  </a:cubicBezTo>
                  <a:cubicBezTo>
                    <a:pt x="117" y="448"/>
                    <a:pt x="118" y="448"/>
                    <a:pt x="117" y="448"/>
                  </a:cubicBezTo>
                  <a:cubicBezTo>
                    <a:pt x="117" y="449"/>
                    <a:pt x="117" y="449"/>
                    <a:pt x="117" y="449"/>
                  </a:cubicBezTo>
                  <a:cubicBezTo>
                    <a:pt x="116" y="449"/>
                    <a:pt x="116" y="449"/>
                    <a:pt x="115" y="449"/>
                  </a:cubicBezTo>
                  <a:cubicBezTo>
                    <a:pt x="115" y="450"/>
                    <a:pt x="115" y="450"/>
                    <a:pt x="115" y="450"/>
                  </a:cubicBezTo>
                  <a:cubicBezTo>
                    <a:pt x="115" y="451"/>
                    <a:pt x="115" y="451"/>
                    <a:pt x="115" y="451"/>
                  </a:cubicBezTo>
                  <a:cubicBezTo>
                    <a:pt x="114" y="451"/>
                    <a:pt x="114" y="451"/>
                    <a:pt x="113" y="451"/>
                  </a:cubicBezTo>
                  <a:cubicBezTo>
                    <a:pt x="113" y="452"/>
                    <a:pt x="113" y="451"/>
                    <a:pt x="113" y="452"/>
                  </a:cubicBezTo>
                  <a:cubicBezTo>
                    <a:pt x="112" y="452"/>
                    <a:pt x="113" y="453"/>
                    <a:pt x="112" y="453"/>
                  </a:cubicBezTo>
                  <a:cubicBezTo>
                    <a:pt x="111" y="453"/>
                    <a:pt x="111" y="452"/>
                    <a:pt x="110" y="452"/>
                  </a:cubicBezTo>
                  <a:cubicBezTo>
                    <a:pt x="110" y="453"/>
                    <a:pt x="109" y="453"/>
                    <a:pt x="109" y="453"/>
                  </a:cubicBezTo>
                  <a:cubicBezTo>
                    <a:pt x="109" y="453"/>
                    <a:pt x="109" y="454"/>
                    <a:pt x="109" y="454"/>
                  </a:cubicBezTo>
                  <a:cubicBezTo>
                    <a:pt x="108" y="454"/>
                    <a:pt x="107" y="454"/>
                    <a:pt x="107" y="455"/>
                  </a:cubicBezTo>
                  <a:cubicBezTo>
                    <a:pt x="106" y="455"/>
                    <a:pt x="107" y="455"/>
                    <a:pt x="107" y="456"/>
                  </a:cubicBezTo>
                  <a:cubicBezTo>
                    <a:pt x="107" y="456"/>
                    <a:pt x="108" y="457"/>
                    <a:pt x="108" y="457"/>
                  </a:cubicBezTo>
                  <a:cubicBezTo>
                    <a:pt x="107" y="457"/>
                    <a:pt x="107" y="458"/>
                    <a:pt x="107" y="458"/>
                  </a:cubicBezTo>
                  <a:cubicBezTo>
                    <a:pt x="107" y="458"/>
                    <a:pt x="107" y="458"/>
                    <a:pt x="107" y="458"/>
                  </a:cubicBezTo>
                  <a:cubicBezTo>
                    <a:pt x="107" y="459"/>
                    <a:pt x="108" y="459"/>
                    <a:pt x="107" y="459"/>
                  </a:cubicBezTo>
                  <a:cubicBezTo>
                    <a:pt x="106" y="460"/>
                    <a:pt x="106" y="460"/>
                    <a:pt x="106" y="460"/>
                  </a:cubicBezTo>
                  <a:cubicBezTo>
                    <a:pt x="105" y="460"/>
                    <a:pt x="105" y="461"/>
                    <a:pt x="105" y="461"/>
                  </a:cubicBezTo>
                  <a:cubicBezTo>
                    <a:pt x="105" y="461"/>
                    <a:pt x="105" y="462"/>
                    <a:pt x="105" y="462"/>
                  </a:cubicBezTo>
                  <a:cubicBezTo>
                    <a:pt x="105" y="462"/>
                    <a:pt x="105" y="462"/>
                    <a:pt x="104" y="462"/>
                  </a:cubicBezTo>
                  <a:cubicBezTo>
                    <a:pt x="104" y="463"/>
                    <a:pt x="104" y="463"/>
                    <a:pt x="104" y="464"/>
                  </a:cubicBezTo>
                  <a:cubicBezTo>
                    <a:pt x="103" y="464"/>
                    <a:pt x="103" y="464"/>
                    <a:pt x="102" y="465"/>
                  </a:cubicBezTo>
                  <a:cubicBezTo>
                    <a:pt x="102" y="465"/>
                    <a:pt x="101" y="467"/>
                    <a:pt x="101" y="467"/>
                  </a:cubicBezTo>
                  <a:cubicBezTo>
                    <a:pt x="100" y="467"/>
                    <a:pt x="101" y="467"/>
                    <a:pt x="100" y="468"/>
                  </a:cubicBezTo>
                  <a:cubicBezTo>
                    <a:pt x="100" y="468"/>
                    <a:pt x="99" y="469"/>
                    <a:pt x="99" y="469"/>
                  </a:cubicBezTo>
                  <a:cubicBezTo>
                    <a:pt x="98" y="469"/>
                    <a:pt x="97" y="469"/>
                    <a:pt x="97" y="469"/>
                  </a:cubicBezTo>
                  <a:cubicBezTo>
                    <a:pt x="96" y="470"/>
                    <a:pt x="97" y="470"/>
                    <a:pt x="96" y="470"/>
                  </a:cubicBezTo>
                  <a:cubicBezTo>
                    <a:pt x="94" y="470"/>
                    <a:pt x="94" y="471"/>
                    <a:pt x="93" y="470"/>
                  </a:cubicBezTo>
                  <a:cubicBezTo>
                    <a:pt x="93" y="470"/>
                    <a:pt x="92" y="470"/>
                    <a:pt x="92" y="470"/>
                  </a:cubicBezTo>
                  <a:cubicBezTo>
                    <a:pt x="91" y="470"/>
                    <a:pt x="89" y="470"/>
                    <a:pt x="89" y="470"/>
                  </a:cubicBezTo>
                  <a:cubicBezTo>
                    <a:pt x="88" y="470"/>
                    <a:pt x="89" y="470"/>
                    <a:pt x="88" y="471"/>
                  </a:cubicBezTo>
                  <a:cubicBezTo>
                    <a:pt x="86" y="471"/>
                    <a:pt x="86" y="472"/>
                    <a:pt x="86" y="472"/>
                  </a:cubicBezTo>
                  <a:cubicBezTo>
                    <a:pt x="86" y="473"/>
                    <a:pt x="87" y="473"/>
                    <a:pt x="87" y="473"/>
                  </a:cubicBezTo>
                  <a:cubicBezTo>
                    <a:pt x="87" y="474"/>
                    <a:pt x="88" y="474"/>
                    <a:pt x="88" y="475"/>
                  </a:cubicBezTo>
                  <a:cubicBezTo>
                    <a:pt x="87" y="475"/>
                    <a:pt x="87" y="476"/>
                    <a:pt x="87" y="476"/>
                  </a:cubicBezTo>
                  <a:cubicBezTo>
                    <a:pt x="87" y="476"/>
                    <a:pt x="88" y="476"/>
                    <a:pt x="87" y="477"/>
                  </a:cubicBezTo>
                  <a:cubicBezTo>
                    <a:pt x="87" y="478"/>
                    <a:pt x="87" y="478"/>
                    <a:pt x="86" y="479"/>
                  </a:cubicBezTo>
                  <a:cubicBezTo>
                    <a:pt x="85" y="479"/>
                    <a:pt x="85" y="480"/>
                    <a:pt x="84" y="480"/>
                  </a:cubicBezTo>
                  <a:cubicBezTo>
                    <a:pt x="83" y="481"/>
                    <a:pt x="81" y="482"/>
                    <a:pt x="81" y="481"/>
                  </a:cubicBezTo>
                  <a:cubicBezTo>
                    <a:pt x="81" y="481"/>
                    <a:pt x="80" y="482"/>
                    <a:pt x="80" y="481"/>
                  </a:cubicBezTo>
                  <a:cubicBezTo>
                    <a:pt x="79" y="481"/>
                    <a:pt x="79" y="481"/>
                    <a:pt x="79" y="480"/>
                  </a:cubicBezTo>
                  <a:cubicBezTo>
                    <a:pt x="78" y="480"/>
                    <a:pt x="78" y="479"/>
                    <a:pt x="78" y="480"/>
                  </a:cubicBezTo>
                  <a:cubicBezTo>
                    <a:pt x="77" y="480"/>
                    <a:pt x="77" y="480"/>
                    <a:pt x="77" y="480"/>
                  </a:cubicBezTo>
                  <a:cubicBezTo>
                    <a:pt x="76" y="481"/>
                    <a:pt x="76" y="481"/>
                    <a:pt x="75" y="480"/>
                  </a:cubicBezTo>
                  <a:cubicBezTo>
                    <a:pt x="75" y="480"/>
                    <a:pt x="75" y="480"/>
                    <a:pt x="74" y="480"/>
                  </a:cubicBezTo>
                  <a:cubicBezTo>
                    <a:pt x="74" y="480"/>
                    <a:pt x="74" y="481"/>
                    <a:pt x="74" y="481"/>
                  </a:cubicBezTo>
                  <a:cubicBezTo>
                    <a:pt x="73" y="480"/>
                    <a:pt x="72" y="480"/>
                    <a:pt x="71" y="479"/>
                  </a:cubicBezTo>
                  <a:cubicBezTo>
                    <a:pt x="70" y="479"/>
                    <a:pt x="71" y="479"/>
                    <a:pt x="70" y="478"/>
                  </a:cubicBezTo>
                  <a:cubicBezTo>
                    <a:pt x="70" y="478"/>
                    <a:pt x="69" y="479"/>
                    <a:pt x="69" y="478"/>
                  </a:cubicBezTo>
                  <a:cubicBezTo>
                    <a:pt x="69" y="478"/>
                    <a:pt x="68" y="479"/>
                    <a:pt x="67" y="479"/>
                  </a:cubicBezTo>
                  <a:cubicBezTo>
                    <a:pt x="67" y="479"/>
                    <a:pt x="67" y="479"/>
                    <a:pt x="66" y="479"/>
                  </a:cubicBezTo>
                  <a:cubicBezTo>
                    <a:pt x="66" y="479"/>
                    <a:pt x="66" y="478"/>
                    <a:pt x="65" y="479"/>
                  </a:cubicBezTo>
                  <a:cubicBezTo>
                    <a:pt x="65" y="479"/>
                    <a:pt x="64" y="479"/>
                    <a:pt x="64" y="480"/>
                  </a:cubicBezTo>
                  <a:cubicBezTo>
                    <a:pt x="63" y="480"/>
                    <a:pt x="63" y="480"/>
                    <a:pt x="63" y="480"/>
                  </a:cubicBezTo>
                  <a:cubicBezTo>
                    <a:pt x="62" y="480"/>
                    <a:pt x="63" y="480"/>
                    <a:pt x="62" y="480"/>
                  </a:cubicBezTo>
                  <a:cubicBezTo>
                    <a:pt x="61" y="479"/>
                    <a:pt x="60" y="480"/>
                    <a:pt x="60" y="480"/>
                  </a:cubicBezTo>
                  <a:cubicBezTo>
                    <a:pt x="59" y="480"/>
                    <a:pt x="59" y="480"/>
                    <a:pt x="59" y="480"/>
                  </a:cubicBezTo>
                  <a:cubicBezTo>
                    <a:pt x="58" y="480"/>
                    <a:pt x="59" y="481"/>
                    <a:pt x="57" y="481"/>
                  </a:cubicBezTo>
                  <a:cubicBezTo>
                    <a:pt x="56" y="481"/>
                    <a:pt x="55" y="481"/>
                    <a:pt x="55" y="481"/>
                  </a:cubicBezTo>
                  <a:cubicBezTo>
                    <a:pt x="55" y="481"/>
                    <a:pt x="55" y="481"/>
                    <a:pt x="54" y="481"/>
                  </a:cubicBezTo>
                  <a:cubicBezTo>
                    <a:pt x="54" y="481"/>
                    <a:pt x="54" y="481"/>
                    <a:pt x="53" y="480"/>
                  </a:cubicBezTo>
                  <a:cubicBezTo>
                    <a:pt x="53" y="480"/>
                    <a:pt x="53" y="480"/>
                    <a:pt x="52" y="480"/>
                  </a:cubicBezTo>
                  <a:cubicBezTo>
                    <a:pt x="50" y="480"/>
                    <a:pt x="50" y="480"/>
                    <a:pt x="50" y="480"/>
                  </a:cubicBezTo>
                  <a:cubicBezTo>
                    <a:pt x="49" y="479"/>
                    <a:pt x="49" y="479"/>
                    <a:pt x="49" y="479"/>
                  </a:cubicBezTo>
                  <a:cubicBezTo>
                    <a:pt x="48" y="479"/>
                    <a:pt x="47" y="478"/>
                    <a:pt x="47" y="478"/>
                  </a:cubicBezTo>
                  <a:cubicBezTo>
                    <a:pt x="47" y="478"/>
                    <a:pt x="47" y="478"/>
                    <a:pt x="46" y="478"/>
                  </a:cubicBezTo>
                  <a:cubicBezTo>
                    <a:pt x="45" y="478"/>
                    <a:pt x="46" y="478"/>
                    <a:pt x="45" y="477"/>
                  </a:cubicBezTo>
                  <a:cubicBezTo>
                    <a:pt x="45" y="477"/>
                    <a:pt x="44" y="477"/>
                    <a:pt x="43" y="477"/>
                  </a:cubicBezTo>
                  <a:cubicBezTo>
                    <a:pt x="43" y="477"/>
                    <a:pt x="43" y="477"/>
                    <a:pt x="42" y="477"/>
                  </a:cubicBezTo>
                  <a:cubicBezTo>
                    <a:pt x="41" y="478"/>
                    <a:pt x="41" y="478"/>
                    <a:pt x="40" y="478"/>
                  </a:cubicBezTo>
                  <a:cubicBezTo>
                    <a:pt x="40" y="479"/>
                    <a:pt x="39" y="478"/>
                    <a:pt x="39" y="478"/>
                  </a:cubicBezTo>
                  <a:cubicBezTo>
                    <a:pt x="39" y="478"/>
                    <a:pt x="40" y="480"/>
                    <a:pt x="39" y="480"/>
                  </a:cubicBezTo>
                  <a:cubicBezTo>
                    <a:pt x="39" y="480"/>
                    <a:pt x="39" y="479"/>
                    <a:pt x="39" y="480"/>
                  </a:cubicBezTo>
                  <a:cubicBezTo>
                    <a:pt x="38" y="480"/>
                    <a:pt x="37" y="480"/>
                    <a:pt x="37" y="480"/>
                  </a:cubicBezTo>
                  <a:cubicBezTo>
                    <a:pt x="37" y="480"/>
                    <a:pt x="38" y="481"/>
                    <a:pt x="37" y="481"/>
                  </a:cubicBezTo>
                  <a:cubicBezTo>
                    <a:pt x="37" y="481"/>
                    <a:pt x="35" y="481"/>
                    <a:pt x="35" y="481"/>
                  </a:cubicBezTo>
                  <a:cubicBezTo>
                    <a:pt x="35" y="481"/>
                    <a:pt x="35" y="482"/>
                    <a:pt x="34" y="482"/>
                  </a:cubicBezTo>
                  <a:cubicBezTo>
                    <a:pt x="34" y="482"/>
                    <a:pt x="33" y="483"/>
                    <a:pt x="33" y="483"/>
                  </a:cubicBezTo>
                  <a:cubicBezTo>
                    <a:pt x="33" y="483"/>
                    <a:pt x="33" y="482"/>
                    <a:pt x="33" y="481"/>
                  </a:cubicBezTo>
                  <a:cubicBezTo>
                    <a:pt x="33" y="481"/>
                    <a:pt x="33" y="480"/>
                    <a:pt x="33" y="480"/>
                  </a:cubicBezTo>
                  <a:cubicBezTo>
                    <a:pt x="32" y="479"/>
                    <a:pt x="32" y="479"/>
                    <a:pt x="32" y="479"/>
                  </a:cubicBezTo>
                  <a:cubicBezTo>
                    <a:pt x="32" y="479"/>
                    <a:pt x="32" y="479"/>
                    <a:pt x="32" y="479"/>
                  </a:cubicBezTo>
                  <a:cubicBezTo>
                    <a:pt x="32" y="479"/>
                    <a:pt x="32" y="478"/>
                    <a:pt x="32" y="478"/>
                  </a:cubicBezTo>
                  <a:cubicBezTo>
                    <a:pt x="32" y="478"/>
                    <a:pt x="32" y="478"/>
                    <a:pt x="31" y="478"/>
                  </a:cubicBezTo>
                  <a:cubicBezTo>
                    <a:pt x="31" y="477"/>
                    <a:pt x="30" y="478"/>
                    <a:pt x="30" y="477"/>
                  </a:cubicBezTo>
                  <a:cubicBezTo>
                    <a:pt x="30" y="477"/>
                    <a:pt x="30" y="476"/>
                    <a:pt x="31" y="476"/>
                  </a:cubicBezTo>
                  <a:cubicBezTo>
                    <a:pt x="31" y="476"/>
                    <a:pt x="31" y="475"/>
                    <a:pt x="31" y="475"/>
                  </a:cubicBezTo>
                  <a:cubicBezTo>
                    <a:pt x="31" y="475"/>
                    <a:pt x="31" y="475"/>
                    <a:pt x="31" y="474"/>
                  </a:cubicBezTo>
                  <a:cubicBezTo>
                    <a:pt x="31" y="474"/>
                    <a:pt x="31" y="474"/>
                    <a:pt x="31" y="473"/>
                  </a:cubicBezTo>
                  <a:cubicBezTo>
                    <a:pt x="31" y="473"/>
                    <a:pt x="31" y="473"/>
                    <a:pt x="30" y="473"/>
                  </a:cubicBezTo>
                  <a:cubicBezTo>
                    <a:pt x="30" y="472"/>
                    <a:pt x="30" y="472"/>
                    <a:pt x="30" y="472"/>
                  </a:cubicBezTo>
                  <a:cubicBezTo>
                    <a:pt x="30" y="471"/>
                    <a:pt x="30" y="471"/>
                    <a:pt x="30" y="471"/>
                  </a:cubicBezTo>
                  <a:cubicBezTo>
                    <a:pt x="30" y="470"/>
                    <a:pt x="30" y="471"/>
                    <a:pt x="31" y="470"/>
                  </a:cubicBezTo>
                  <a:cubicBezTo>
                    <a:pt x="31" y="469"/>
                    <a:pt x="31" y="469"/>
                    <a:pt x="31" y="469"/>
                  </a:cubicBezTo>
                  <a:cubicBezTo>
                    <a:pt x="31" y="468"/>
                    <a:pt x="31" y="467"/>
                    <a:pt x="31" y="466"/>
                  </a:cubicBezTo>
                  <a:cubicBezTo>
                    <a:pt x="31" y="466"/>
                    <a:pt x="31" y="465"/>
                    <a:pt x="30" y="465"/>
                  </a:cubicBezTo>
                  <a:cubicBezTo>
                    <a:pt x="30" y="465"/>
                    <a:pt x="30" y="465"/>
                    <a:pt x="30" y="464"/>
                  </a:cubicBezTo>
                  <a:cubicBezTo>
                    <a:pt x="30" y="463"/>
                    <a:pt x="29" y="463"/>
                    <a:pt x="30" y="462"/>
                  </a:cubicBezTo>
                  <a:cubicBezTo>
                    <a:pt x="30" y="461"/>
                    <a:pt x="30" y="461"/>
                    <a:pt x="30" y="460"/>
                  </a:cubicBezTo>
                  <a:cubicBezTo>
                    <a:pt x="29" y="459"/>
                    <a:pt x="30" y="458"/>
                    <a:pt x="30" y="457"/>
                  </a:cubicBezTo>
                  <a:cubicBezTo>
                    <a:pt x="30" y="457"/>
                    <a:pt x="31" y="457"/>
                    <a:pt x="31" y="457"/>
                  </a:cubicBezTo>
                  <a:cubicBezTo>
                    <a:pt x="32" y="457"/>
                    <a:pt x="32" y="457"/>
                    <a:pt x="32" y="456"/>
                  </a:cubicBezTo>
                  <a:cubicBezTo>
                    <a:pt x="32" y="456"/>
                    <a:pt x="33" y="455"/>
                    <a:pt x="33" y="455"/>
                  </a:cubicBezTo>
                  <a:cubicBezTo>
                    <a:pt x="33" y="455"/>
                    <a:pt x="33" y="456"/>
                    <a:pt x="33" y="455"/>
                  </a:cubicBezTo>
                  <a:cubicBezTo>
                    <a:pt x="34" y="455"/>
                    <a:pt x="34" y="455"/>
                    <a:pt x="34" y="454"/>
                  </a:cubicBezTo>
                  <a:cubicBezTo>
                    <a:pt x="34" y="453"/>
                    <a:pt x="34" y="453"/>
                    <a:pt x="34" y="453"/>
                  </a:cubicBezTo>
                  <a:cubicBezTo>
                    <a:pt x="35" y="452"/>
                    <a:pt x="34" y="453"/>
                    <a:pt x="35" y="452"/>
                  </a:cubicBezTo>
                  <a:cubicBezTo>
                    <a:pt x="36" y="451"/>
                    <a:pt x="36" y="450"/>
                    <a:pt x="37" y="450"/>
                  </a:cubicBezTo>
                  <a:cubicBezTo>
                    <a:pt x="37" y="449"/>
                    <a:pt x="37" y="449"/>
                    <a:pt x="38" y="449"/>
                  </a:cubicBezTo>
                  <a:cubicBezTo>
                    <a:pt x="38" y="449"/>
                    <a:pt x="39" y="448"/>
                    <a:pt x="39" y="447"/>
                  </a:cubicBezTo>
                  <a:cubicBezTo>
                    <a:pt x="40" y="446"/>
                    <a:pt x="40" y="446"/>
                    <a:pt x="40" y="445"/>
                  </a:cubicBezTo>
                  <a:cubicBezTo>
                    <a:pt x="40" y="444"/>
                    <a:pt x="39" y="444"/>
                    <a:pt x="40" y="443"/>
                  </a:cubicBezTo>
                  <a:cubicBezTo>
                    <a:pt x="40" y="442"/>
                    <a:pt x="41" y="442"/>
                    <a:pt x="41" y="441"/>
                  </a:cubicBezTo>
                  <a:cubicBezTo>
                    <a:pt x="42" y="441"/>
                    <a:pt x="43" y="440"/>
                    <a:pt x="42" y="440"/>
                  </a:cubicBezTo>
                  <a:cubicBezTo>
                    <a:pt x="41" y="439"/>
                    <a:pt x="40" y="439"/>
                    <a:pt x="40" y="439"/>
                  </a:cubicBezTo>
                  <a:cubicBezTo>
                    <a:pt x="40" y="439"/>
                    <a:pt x="40" y="439"/>
                    <a:pt x="40" y="438"/>
                  </a:cubicBezTo>
                  <a:cubicBezTo>
                    <a:pt x="41" y="438"/>
                    <a:pt x="41" y="438"/>
                    <a:pt x="41" y="438"/>
                  </a:cubicBezTo>
                  <a:cubicBezTo>
                    <a:pt x="40" y="437"/>
                    <a:pt x="40" y="437"/>
                    <a:pt x="40" y="437"/>
                  </a:cubicBezTo>
                  <a:cubicBezTo>
                    <a:pt x="40" y="436"/>
                    <a:pt x="40" y="436"/>
                    <a:pt x="40" y="436"/>
                  </a:cubicBezTo>
                  <a:cubicBezTo>
                    <a:pt x="41" y="435"/>
                    <a:pt x="41" y="435"/>
                    <a:pt x="41" y="435"/>
                  </a:cubicBezTo>
                  <a:cubicBezTo>
                    <a:pt x="40" y="435"/>
                    <a:pt x="40" y="434"/>
                    <a:pt x="40" y="434"/>
                  </a:cubicBezTo>
                  <a:cubicBezTo>
                    <a:pt x="40" y="434"/>
                    <a:pt x="40" y="433"/>
                    <a:pt x="40" y="433"/>
                  </a:cubicBezTo>
                  <a:cubicBezTo>
                    <a:pt x="40" y="432"/>
                    <a:pt x="41" y="432"/>
                    <a:pt x="41" y="432"/>
                  </a:cubicBezTo>
                  <a:cubicBezTo>
                    <a:pt x="40" y="432"/>
                    <a:pt x="41" y="432"/>
                    <a:pt x="40" y="431"/>
                  </a:cubicBezTo>
                  <a:cubicBezTo>
                    <a:pt x="39" y="430"/>
                    <a:pt x="39" y="430"/>
                    <a:pt x="39" y="429"/>
                  </a:cubicBezTo>
                  <a:cubicBezTo>
                    <a:pt x="39" y="428"/>
                    <a:pt x="39" y="428"/>
                    <a:pt x="39" y="427"/>
                  </a:cubicBezTo>
                  <a:cubicBezTo>
                    <a:pt x="39" y="427"/>
                    <a:pt x="40" y="427"/>
                    <a:pt x="39" y="427"/>
                  </a:cubicBezTo>
                  <a:cubicBezTo>
                    <a:pt x="39" y="426"/>
                    <a:pt x="38" y="426"/>
                    <a:pt x="38" y="425"/>
                  </a:cubicBezTo>
                  <a:cubicBezTo>
                    <a:pt x="38" y="424"/>
                    <a:pt x="38" y="424"/>
                    <a:pt x="38" y="423"/>
                  </a:cubicBezTo>
                  <a:cubicBezTo>
                    <a:pt x="38" y="423"/>
                    <a:pt x="38" y="423"/>
                    <a:pt x="37" y="423"/>
                  </a:cubicBezTo>
                  <a:cubicBezTo>
                    <a:pt x="37" y="423"/>
                    <a:pt x="37" y="424"/>
                    <a:pt x="37" y="424"/>
                  </a:cubicBezTo>
                  <a:cubicBezTo>
                    <a:pt x="36" y="424"/>
                    <a:pt x="36" y="424"/>
                    <a:pt x="36" y="424"/>
                  </a:cubicBezTo>
                  <a:cubicBezTo>
                    <a:pt x="36" y="423"/>
                    <a:pt x="36" y="423"/>
                    <a:pt x="37" y="423"/>
                  </a:cubicBezTo>
                  <a:cubicBezTo>
                    <a:pt x="37" y="422"/>
                    <a:pt x="37" y="423"/>
                    <a:pt x="37" y="422"/>
                  </a:cubicBezTo>
                  <a:cubicBezTo>
                    <a:pt x="37" y="422"/>
                    <a:pt x="37" y="422"/>
                    <a:pt x="36" y="421"/>
                  </a:cubicBezTo>
                  <a:cubicBezTo>
                    <a:pt x="36" y="421"/>
                    <a:pt x="35" y="421"/>
                    <a:pt x="35" y="420"/>
                  </a:cubicBezTo>
                  <a:cubicBezTo>
                    <a:pt x="35" y="420"/>
                    <a:pt x="35" y="420"/>
                    <a:pt x="35" y="419"/>
                  </a:cubicBezTo>
                  <a:cubicBezTo>
                    <a:pt x="35" y="419"/>
                    <a:pt x="35" y="419"/>
                    <a:pt x="35" y="418"/>
                  </a:cubicBezTo>
                  <a:cubicBezTo>
                    <a:pt x="34" y="418"/>
                    <a:pt x="34" y="417"/>
                    <a:pt x="33" y="417"/>
                  </a:cubicBezTo>
                  <a:cubicBezTo>
                    <a:pt x="33" y="417"/>
                    <a:pt x="33" y="416"/>
                    <a:pt x="33" y="416"/>
                  </a:cubicBezTo>
                  <a:cubicBezTo>
                    <a:pt x="33" y="416"/>
                    <a:pt x="34" y="415"/>
                    <a:pt x="34" y="415"/>
                  </a:cubicBezTo>
                  <a:cubicBezTo>
                    <a:pt x="34" y="415"/>
                    <a:pt x="32" y="414"/>
                    <a:pt x="32" y="414"/>
                  </a:cubicBezTo>
                  <a:cubicBezTo>
                    <a:pt x="32" y="414"/>
                    <a:pt x="31" y="414"/>
                    <a:pt x="31" y="413"/>
                  </a:cubicBezTo>
                  <a:cubicBezTo>
                    <a:pt x="32" y="413"/>
                    <a:pt x="32" y="413"/>
                    <a:pt x="32" y="413"/>
                  </a:cubicBezTo>
                  <a:cubicBezTo>
                    <a:pt x="32" y="413"/>
                    <a:pt x="32" y="412"/>
                    <a:pt x="33" y="412"/>
                  </a:cubicBezTo>
                  <a:cubicBezTo>
                    <a:pt x="34" y="412"/>
                    <a:pt x="34" y="413"/>
                    <a:pt x="34" y="412"/>
                  </a:cubicBezTo>
                  <a:cubicBezTo>
                    <a:pt x="34" y="411"/>
                    <a:pt x="34" y="411"/>
                    <a:pt x="34" y="411"/>
                  </a:cubicBezTo>
                  <a:cubicBezTo>
                    <a:pt x="33" y="410"/>
                    <a:pt x="32" y="409"/>
                    <a:pt x="32" y="409"/>
                  </a:cubicBezTo>
                  <a:cubicBezTo>
                    <a:pt x="31" y="409"/>
                    <a:pt x="31" y="409"/>
                    <a:pt x="31" y="408"/>
                  </a:cubicBezTo>
                  <a:cubicBezTo>
                    <a:pt x="30" y="408"/>
                    <a:pt x="30" y="408"/>
                    <a:pt x="31" y="407"/>
                  </a:cubicBezTo>
                  <a:cubicBezTo>
                    <a:pt x="31" y="407"/>
                    <a:pt x="32" y="407"/>
                    <a:pt x="32" y="406"/>
                  </a:cubicBezTo>
                  <a:cubicBezTo>
                    <a:pt x="32" y="406"/>
                    <a:pt x="31" y="405"/>
                    <a:pt x="31" y="405"/>
                  </a:cubicBezTo>
                  <a:cubicBezTo>
                    <a:pt x="31" y="405"/>
                    <a:pt x="32" y="405"/>
                    <a:pt x="32" y="405"/>
                  </a:cubicBezTo>
                  <a:cubicBezTo>
                    <a:pt x="32" y="405"/>
                    <a:pt x="33" y="405"/>
                    <a:pt x="33" y="405"/>
                  </a:cubicBezTo>
                  <a:cubicBezTo>
                    <a:pt x="33" y="404"/>
                    <a:pt x="33" y="403"/>
                    <a:pt x="33" y="403"/>
                  </a:cubicBezTo>
                  <a:cubicBezTo>
                    <a:pt x="32" y="403"/>
                    <a:pt x="32" y="403"/>
                    <a:pt x="32" y="403"/>
                  </a:cubicBezTo>
                  <a:cubicBezTo>
                    <a:pt x="31" y="404"/>
                    <a:pt x="32" y="404"/>
                    <a:pt x="31" y="404"/>
                  </a:cubicBezTo>
                  <a:cubicBezTo>
                    <a:pt x="31" y="404"/>
                    <a:pt x="31" y="405"/>
                    <a:pt x="30" y="404"/>
                  </a:cubicBezTo>
                  <a:cubicBezTo>
                    <a:pt x="30" y="404"/>
                    <a:pt x="30" y="403"/>
                    <a:pt x="31" y="403"/>
                  </a:cubicBezTo>
                  <a:cubicBezTo>
                    <a:pt x="31" y="403"/>
                    <a:pt x="31" y="403"/>
                    <a:pt x="31" y="403"/>
                  </a:cubicBezTo>
                  <a:cubicBezTo>
                    <a:pt x="30" y="402"/>
                    <a:pt x="30" y="403"/>
                    <a:pt x="30" y="403"/>
                  </a:cubicBezTo>
                  <a:cubicBezTo>
                    <a:pt x="29" y="402"/>
                    <a:pt x="29" y="403"/>
                    <a:pt x="29" y="402"/>
                  </a:cubicBezTo>
                  <a:cubicBezTo>
                    <a:pt x="29" y="401"/>
                    <a:pt x="30" y="401"/>
                    <a:pt x="29" y="401"/>
                  </a:cubicBezTo>
                  <a:cubicBezTo>
                    <a:pt x="29" y="401"/>
                    <a:pt x="29" y="400"/>
                    <a:pt x="28" y="400"/>
                  </a:cubicBezTo>
                  <a:cubicBezTo>
                    <a:pt x="27" y="400"/>
                    <a:pt x="27" y="401"/>
                    <a:pt x="27" y="400"/>
                  </a:cubicBezTo>
                  <a:cubicBezTo>
                    <a:pt x="26" y="399"/>
                    <a:pt x="26" y="398"/>
                    <a:pt x="26" y="398"/>
                  </a:cubicBezTo>
                  <a:cubicBezTo>
                    <a:pt x="26" y="398"/>
                    <a:pt x="25" y="398"/>
                    <a:pt x="26" y="398"/>
                  </a:cubicBezTo>
                  <a:cubicBezTo>
                    <a:pt x="26" y="398"/>
                    <a:pt x="27" y="398"/>
                    <a:pt x="27" y="397"/>
                  </a:cubicBezTo>
                  <a:cubicBezTo>
                    <a:pt x="26" y="397"/>
                    <a:pt x="26" y="397"/>
                    <a:pt x="26" y="396"/>
                  </a:cubicBezTo>
                  <a:cubicBezTo>
                    <a:pt x="25" y="396"/>
                    <a:pt x="25" y="396"/>
                    <a:pt x="25" y="396"/>
                  </a:cubicBezTo>
                  <a:cubicBezTo>
                    <a:pt x="25" y="396"/>
                    <a:pt x="26" y="395"/>
                    <a:pt x="26" y="395"/>
                  </a:cubicBezTo>
                  <a:cubicBezTo>
                    <a:pt x="26" y="395"/>
                    <a:pt x="27" y="395"/>
                    <a:pt x="26" y="395"/>
                  </a:cubicBezTo>
                  <a:cubicBezTo>
                    <a:pt x="26" y="395"/>
                    <a:pt x="26" y="395"/>
                    <a:pt x="25" y="394"/>
                  </a:cubicBezTo>
                  <a:cubicBezTo>
                    <a:pt x="25" y="394"/>
                    <a:pt x="25" y="394"/>
                    <a:pt x="24" y="394"/>
                  </a:cubicBezTo>
                  <a:cubicBezTo>
                    <a:pt x="24" y="394"/>
                    <a:pt x="24" y="394"/>
                    <a:pt x="24" y="393"/>
                  </a:cubicBezTo>
                  <a:cubicBezTo>
                    <a:pt x="23" y="393"/>
                    <a:pt x="23" y="393"/>
                    <a:pt x="24" y="393"/>
                  </a:cubicBezTo>
                  <a:cubicBezTo>
                    <a:pt x="24" y="392"/>
                    <a:pt x="24" y="392"/>
                    <a:pt x="24" y="392"/>
                  </a:cubicBezTo>
                  <a:cubicBezTo>
                    <a:pt x="24" y="392"/>
                    <a:pt x="24" y="392"/>
                    <a:pt x="23" y="392"/>
                  </a:cubicBezTo>
                  <a:cubicBezTo>
                    <a:pt x="23" y="392"/>
                    <a:pt x="23" y="392"/>
                    <a:pt x="22" y="391"/>
                  </a:cubicBezTo>
                  <a:cubicBezTo>
                    <a:pt x="22" y="391"/>
                    <a:pt x="22" y="390"/>
                    <a:pt x="22" y="390"/>
                  </a:cubicBezTo>
                  <a:cubicBezTo>
                    <a:pt x="22" y="390"/>
                    <a:pt x="23" y="389"/>
                    <a:pt x="23" y="389"/>
                  </a:cubicBezTo>
                  <a:cubicBezTo>
                    <a:pt x="23" y="389"/>
                    <a:pt x="23" y="388"/>
                    <a:pt x="23" y="388"/>
                  </a:cubicBezTo>
                  <a:cubicBezTo>
                    <a:pt x="22" y="388"/>
                    <a:pt x="22" y="389"/>
                    <a:pt x="21" y="388"/>
                  </a:cubicBezTo>
                  <a:cubicBezTo>
                    <a:pt x="21" y="387"/>
                    <a:pt x="20" y="388"/>
                    <a:pt x="20" y="387"/>
                  </a:cubicBezTo>
                  <a:cubicBezTo>
                    <a:pt x="20" y="387"/>
                    <a:pt x="21" y="387"/>
                    <a:pt x="21" y="386"/>
                  </a:cubicBezTo>
                  <a:cubicBezTo>
                    <a:pt x="21" y="386"/>
                    <a:pt x="21" y="386"/>
                    <a:pt x="20" y="385"/>
                  </a:cubicBezTo>
                  <a:cubicBezTo>
                    <a:pt x="20" y="385"/>
                    <a:pt x="20" y="385"/>
                    <a:pt x="20" y="384"/>
                  </a:cubicBezTo>
                  <a:cubicBezTo>
                    <a:pt x="20" y="384"/>
                    <a:pt x="21" y="384"/>
                    <a:pt x="20" y="384"/>
                  </a:cubicBezTo>
                  <a:cubicBezTo>
                    <a:pt x="19" y="383"/>
                    <a:pt x="19" y="383"/>
                    <a:pt x="19" y="383"/>
                  </a:cubicBezTo>
                  <a:cubicBezTo>
                    <a:pt x="19" y="382"/>
                    <a:pt x="20" y="383"/>
                    <a:pt x="19" y="382"/>
                  </a:cubicBezTo>
                  <a:cubicBezTo>
                    <a:pt x="17" y="381"/>
                    <a:pt x="17" y="381"/>
                    <a:pt x="17" y="380"/>
                  </a:cubicBezTo>
                  <a:cubicBezTo>
                    <a:pt x="16" y="380"/>
                    <a:pt x="16" y="380"/>
                    <a:pt x="16" y="379"/>
                  </a:cubicBezTo>
                  <a:cubicBezTo>
                    <a:pt x="16" y="379"/>
                    <a:pt x="16" y="379"/>
                    <a:pt x="15" y="379"/>
                  </a:cubicBezTo>
                  <a:cubicBezTo>
                    <a:pt x="15" y="378"/>
                    <a:pt x="14" y="379"/>
                    <a:pt x="14" y="378"/>
                  </a:cubicBezTo>
                  <a:cubicBezTo>
                    <a:pt x="14" y="377"/>
                    <a:pt x="14" y="377"/>
                    <a:pt x="14" y="377"/>
                  </a:cubicBezTo>
                  <a:cubicBezTo>
                    <a:pt x="13" y="376"/>
                    <a:pt x="12" y="375"/>
                    <a:pt x="12" y="375"/>
                  </a:cubicBezTo>
                  <a:cubicBezTo>
                    <a:pt x="11" y="375"/>
                    <a:pt x="11" y="375"/>
                    <a:pt x="11" y="375"/>
                  </a:cubicBezTo>
                  <a:cubicBezTo>
                    <a:pt x="11" y="375"/>
                    <a:pt x="10" y="375"/>
                    <a:pt x="10" y="375"/>
                  </a:cubicBezTo>
                  <a:cubicBezTo>
                    <a:pt x="10" y="375"/>
                    <a:pt x="11" y="375"/>
                    <a:pt x="10" y="374"/>
                  </a:cubicBezTo>
                  <a:cubicBezTo>
                    <a:pt x="10" y="374"/>
                    <a:pt x="11" y="374"/>
                    <a:pt x="10" y="374"/>
                  </a:cubicBezTo>
                  <a:cubicBezTo>
                    <a:pt x="9" y="374"/>
                    <a:pt x="10" y="375"/>
                    <a:pt x="9" y="375"/>
                  </a:cubicBezTo>
                  <a:cubicBezTo>
                    <a:pt x="8" y="375"/>
                    <a:pt x="8" y="375"/>
                    <a:pt x="8" y="375"/>
                  </a:cubicBezTo>
                  <a:cubicBezTo>
                    <a:pt x="7" y="374"/>
                    <a:pt x="7" y="373"/>
                    <a:pt x="7" y="373"/>
                  </a:cubicBezTo>
                  <a:cubicBezTo>
                    <a:pt x="7" y="373"/>
                    <a:pt x="7" y="373"/>
                    <a:pt x="7" y="373"/>
                  </a:cubicBezTo>
                  <a:cubicBezTo>
                    <a:pt x="6" y="373"/>
                    <a:pt x="6" y="373"/>
                    <a:pt x="6" y="373"/>
                  </a:cubicBezTo>
                  <a:cubicBezTo>
                    <a:pt x="6" y="373"/>
                    <a:pt x="5" y="373"/>
                    <a:pt x="5" y="372"/>
                  </a:cubicBezTo>
                  <a:cubicBezTo>
                    <a:pt x="5" y="372"/>
                    <a:pt x="5" y="371"/>
                    <a:pt x="5" y="371"/>
                  </a:cubicBezTo>
                  <a:cubicBezTo>
                    <a:pt x="4" y="371"/>
                    <a:pt x="4" y="371"/>
                    <a:pt x="4" y="371"/>
                  </a:cubicBezTo>
                  <a:cubicBezTo>
                    <a:pt x="4" y="371"/>
                    <a:pt x="5" y="371"/>
                    <a:pt x="5" y="371"/>
                  </a:cubicBezTo>
                  <a:cubicBezTo>
                    <a:pt x="4" y="370"/>
                    <a:pt x="4" y="370"/>
                    <a:pt x="4" y="370"/>
                  </a:cubicBezTo>
                  <a:cubicBezTo>
                    <a:pt x="3" y="370"/>
                    <a:pt x="3" y="370"/>
                    <a:pt x="3" y="370"/>
                  </a:cubicBezTo>
                  <a:cubicBezTo>
                    <a:pt x="3" y="369"/>
                    <a:pt x="3" y="369"/>
                    <a:pt x="3" y="369"/>
                  </a:cubicBezTo>
                  <a:cubicBezTo>
                    <a:pt x="2" y="369"/>
                    <a:pt x="2" y="369"/>
                    <a:pt x="2" y="369"/>
                  </a:cubicBezTo>
                  <a:cubicBezTo>
                    <a:pt x="1" y="368"/>
                    <a:pt x="1" y="369"/>
                    <a:pt x="1" y="368"/>
                  </a:cubicBezTo>
                  <a:cubicBezTo>
                    <a:pt x="1" y="368"/>
                    <a:pt x="0" y="368"/>
                    <a:pt x="0" y="367"/>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62" name="Freeform 70">
              <a:extLst>
                <a:ext uri="{FF2B5EF4-FFF2-40B4-BE49-F238E27FC236}">
                  <a16:creationId xmlns:a16="http://schemas.microsoft.com/office/drawing/2014/main" id="{E0859668-98AF-386B-FDC9-3323142F8AF9}"/>
                </a:ext>
              </a:extLst>
            </p:cNvPr>
            <p:cNvSpPr>
              <a:spLocks/>
            </p:cNvSpPr>
            <p:nvPr/>
          </p:nvSpPr>
          <p:spPr bwMode="auto">
            <a:xfrm>
              <a:off x="4208489" y="4682038"/>
              <a:ext cx="876626" cy="794536"/>
            </a:xfrm>
            <a:custGeom>
              <a:avLst/>
              <a:gdLst>
                <a:gd name="T0" fmla="*/ 105 w 661"/>
                <a:gd name="T1" fmla="*/ 21 h 640"/>
                <a:gd name="T2" fmla="*/ 327 w 661"/>
                <a:gd name="T3" fmla="*/ 22 h 640"/>
                <a:gd name="T4" fmla="*/ 343 w 661"/>
                <a:gd name="T5" fmla="*/ 39 h 640"/>
                <a:gd name="T6" fmla="*/ 360 w 661"/>
                <a:gd name="T7" fmla="*/ 45 h 640"/>
                <a:gd name="T8" fmla="*/ 377 w 661"/>
                <a:gd name="T9" fmla="*/ 46 h 640"/>
                <a:gd name="T10" fmla="*/ 400 w 661"/>
                <a:gd name="T11" fmla="*/ 47 h 640"/>
                <a:gd name="T12" fmla="*/ 418 w 661"/>
                <a:gd name="T13" fmla="*/ 47 h 640"/>
                <a:gd name="T14" fmla="*/ 433 w 661"/>
                <a:gd name="T15" fmla="*/ 53 h 640"/>
                <a:gd name="T16" fmla="*/ 449 w 661"/>
                <a:gd name="T17" fmla="*/ 53 h 640"/>
                <a:gd name="T18" fmla="*/ 467 w 661"/>
                <a:gd name="T19" fmla="*/ 52 h 640"/>
                <a:gd name="T20" fmla="*/ 620 w 661"/>
                <a:gd name="T21" fmla="*/ 26 h 640"/>
                <a:gd name="T22" fmla="*/ 638 w 661"/>
                <a:gd name="T23" fmla="*/ 29 h 640"/>
                <a:gd name="T24" fmla="*/ 651 w 661"/>
                <a:gd name="T25" fmla="*/ 34 h 640"/>
                <a:gd name="T26" fmla="*/ 661 w 661"/>
                <a:gd name="T27" fmla="*/ 43 h 640"/>
                <a:gd name="T28" fmla="*/ 649 w 661"/>
                <a:gd name="T29" fmla="*/ 44 h 640"/>
                <a:gd name="T30" fmla="*/ 640 w 661"/>
                <a:gd name="T31" fmla="*/ 46 h 640"/>
                <a:gd name="T32" fmla="*/ 626 w 661"/>
                <a:gd name="T33" fmla="*/ 57 h 640"/>
                <a:gd name="T34" fmla="*/ 615 w 661"/>
                <a:gd name="T35" fmla="*/ 54 h 640"/>
                <a:gd name="T36" fmla="*/ 602 w 661"/>
                <a:gd name="T37" fmla="*/ 60 h 640"/>
                <a:gd name="T38" fmla="*/ 595 w 661"/>
                <a:gd name="T39" fmla="*/ 67 h 640"/>
                <a:gd name="T40" fmla="*/ 582 w 661"/>
                <a:gd name="T41" fmla="*/ 79 h 640"/>
                <a:gd name="T42" fmla="*/ 576 w 661"/>
                <a:gd name="T43" fmla="*/ 69 h 640"/>
                <a:gd name="T44" fmla="*/ 566 w 661"/>
                <a:gd name="T45" fmla="*/ 57 h 640"/>
                <a:gd name="T46" fmla="*/ 398 w 661"/>
                <a:gd name="T47" fmla="*/ 610 h 640"/>
                <a:gd name="T48" fmla="*/ 385 w 661"/>
                <a:gd name="T49" fmla="*/ 614 h 640"/>
                <a:gd name="T50" fmla="*/ 372 w 661"/>
                <a:gd name="T51" fmla="*/ 627 h 640"/>
                <a:gd name="T52" fmla="*/ 358 w 661"/>
                <a:gd name="T53" fmla="*/ 638 h 640"/>
                <a:gd name="T54" fmla="*/ 328 w 661"/>
                <a:gd name="T55" fmla="*/ 635 h 640"/>
                <a:gd name="T56" fmla="*/ 307 w 661"/>
                <a:gd name="T57" fmla="*/ 632 h 640"/>
                <a:gd name="T58" fmla="*/ 286 w 661"/>
                <a:gd name="T59" fmla="*/ 625 h 640"/>
                <a:gd name="T60" fmla="*/ 274 w 661"/>
                <a:gd name="T61" fmla="*/ 613 h 640"/>
                <a:gd name="T62" fmla="*/ 268 w 661"/>
                <a:gd name="T63" fmla="*/ 599 h 640"/>
                <a:gd name="T64" fmla="*/ 253 w 661"/>
                <a:gd name="T65" fmla="*/ 590 h 640"/>
                <a:gd name="T66" fmla="*/ 246 w 661"/>
                <a:gd name="T67" fmla="*/ 603 h 640"/>
                <a:gd name="T68" fmla="*/ 235 w 661"/>
                <a:gd name="T69" fmla="*/ 617 h 640"/>
                <a:gd name="T70" fmla="*/ 215 w 661"/>
                <a:gd name="T71" fmla="*/ 605 h 640"/>
                <a:gd name="T72" fmla="*/ 185 w 661"/>
                <a:gd name="T73" fmla="*/ 569 h 640"/>
                <a:gd name="T74" fmla="*/ 173 w 661"/>
                <a:gd name="T75" fmla="*/ 543 h 640"/>
                <a:gd name="T76" fmla="*/ 166 w 661"/>
                <a:gd name="T77" fmla="*/ 522 h 640"/>
                <a:gd name="T78" fmla="*/ 166 w 661"/>
                <a:gd name="T79" fmla="*/ 511 h 640"/>
                <a:gd name="T80" fmla="*/ 164 w 661"/>
                <a:gd name="T81" fmla="*/ 497 h 640"/>
                <a:gd name="T82" fmla="*/ 157 w 661"/>
                <a:gd name="T83" fmla="*/ 483 h 640"/>
                <a:gd name="T84" fmla="*/ 152 w 661"/>
                <a:gd name="T85" fmla="*/ 463 h 640"/>
                <a:gd name="T86" fmla="*/ 150 w 661"/>
                <a:gd name="T87" fmla="*/ 441 h 640"/>
                <a:gd name="T88" fmla="*/ 152 w 661"/>
                <a:gd name="T89" fmla="*/ 421 h 640"/>
                <a:gd name="T90" fmla="*/ 140 w 661"/>
                <a:gd name="T91" fmla="*/ 396 h 640"/>
                <a:gd name="T92" fmla="*/ 134 w 661"/>
                <a:gd name="T93" fmla="*/ 344 h 640"/>
                <a:gd name="T94" fmla="*/ 134 w 661"/>
                <a:gd name="T95" fmla="*/ 326 h 640"/>
                <a:gd name="T96" fmla="*/ 133 w 661"/>
                <a:gd name="T97" fmla="*/ 315 h 640"/>
                <a:gd name="T98" fmla="*/ 136 w 661"/>
                <a:gd name="T99" fmla="*/ 291 h 640"/>
                <a:gd name="T100" fmla="*/ 115 w 661"/>
                <a:gd name="T101" fmla="*/ 256 h 640"/>
                <a:gd name="T102" fmla="*/ 108 w 661"/>
                <a:gd name="T103" fmla="*/ 245 h 640"/>
                <a:gd name="T104" fmla="*/ 94 w 661"/>
                <a:gd name="T105" fmla="*/ 221 h 640"/>
                <a:gd name="T106" fmla="*/ 75 w 661"/>
                <a:gd name="T107" fmla="*/ 183 h 640"/>
                <a:gd name="T108" fmla="*/ 56 w 661"/>
                <a:gd name="T109" fmla="*/ 142 h 640"/>
                <a:gd name="T110" fmla="*/ 35 w 661"/>
                <a:gd name="T111" fmla="*/ 100 h 640"/>
                <a:gd name="T112" fmla="*/ 9 w 661"/>
                <a:gd name="T113" fmla="*/ 64 h 640"/>
                <a:gd name="T114" fmla="*/ 0 w 661"/>
                <a:gd name="T115" fmla="*/ 27 h 640"/>
                <a:gd name="T116" fmla="*/ 13 w 661"/>
                <a:gd name="T117" fmla="*/ 11 h 640"/>
                <a:gd name="T118" fmla="*/ 31 w 661"/>
                <a:gd name="T119" fmla="*/ 14 h 640"/>
                <a:gd name="T120" fmla="*/ 46 w 661"/>
                <a:gd name="T121" fmla="*/ 11 h 640"/>
                <a:gd name="T122" fmla="*/ 60 w 661"/>
                <a:gd name="T123" fmla="*/ 3 h 640"/>
                <a:gd name="T124" fmla="*/ 79 w 661"/>
                <a:gd name="T125" fmla="*/ 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1" h="640">
                  <a:moveTo>
                    <a:pt x="86" y="4"/>
                  </a:moveTo>
                  <a:cubicBezTo>
                    <a:pt x="86" y="5"/>
                    <a:pt x="86" y="5"/>
                    <a:pt x="86" y="6"/>
                  </a:cubicBezTo>
                  <a:cubicBezTo>
                    <a:pt x="87" y="6"/>
                    <a:pt x="87" y="6"/>
                    <a:pt x="87" y="7"/>
                  </a:cubicBezTo>
                  <a:cubicBezTo>
                    <a:pt x="87" y="7"/>
                    <a:pt x="88" y="7"/>
                    <a:pt x="87" y="7"/>
                  </a:cubicBezTo>
                  <a:cubicBezTo>
                    <a:pt x="87" y="8"/>
                    <a:pt x="86" y="8"/>
                    <a:pt x="87" y="9"/>
                  </a:cubicBezTo>
                  <a:cubicBezTo>
                    <a:pt x="87" y="9"/>
                    <a:pt x="88" y="10"/>
                    <a:pt x="88" y="10"/>
                  </a:cubicBezTo>
                  <a:cubicBezTo>
                    <a:pt x="88" y="10"/>
                    <a:pt x="91" y="11"/>
                    <a:pt x="91" y="11"/>
                  </a:cubicBezTo>
                  <a:cubicBezTo>
                    <a:pt x="91" y="12"/>
                    <a:pt x="93" y="12"/>
                    <a:pt x="93" y="13"/>
                  </a:cubicBezTo>
                  <a:cubicBezTo>
                    <a:pt x="93" y="13"/>
                    <a:pt x="93" y="13"/>
                    <a:pt x="94" y="14"/>
                  </a:cubicBezTo>
                  <a:cubicBezTo>
                    <a:pt x="94" y="14"/>
                    <a:pt x="94" y="15"/>
                    <a:pt x="95" y="15"/>
                  </a:cubicBezTo>
                  <a:cubicBezTo>
                    <a:pt x="95" y="15"/>
                    <a:pt x="95" y="15"/>
                    <a:pt x="96" y="15"/>
                  </a:cubicBezTo>
                  <a:cubicBezTo>
                    <a:pt x="96" y="15"/>
                    <a:pt x="98" y="17"/>
                    <a:pt x="99" y="17"/>
                  </a:cubicBezTo>
                  <a:cubicBezTo>
                    <a:pt x="100" y="17"/>
                    <a:pt x="100" y="18"/>
                    <a:pt x="101" y="18"/>
                  </a:cubicBezTo>
                  <a:cubicBezTo>
                    <a:pt x="102" y="19"/>
                    <a:pt x="102" y="18"/>
                    <a:pt x="102" y="19"/>
                  </a:cubicBezTo>
                  <a:cubicBezTo>
                    <a:pt x="103" y="19"/>
                    <a:pt x="103" y="19"/>
                    <a:pt x="104" y="20"/>
                  </a:cubicBezTo>
                  <a:cubicBezTo>
                    <a:pt x="105" y="20"/>
                    <a:pt x="105" y="20"/>
                    <a:pt x="105" y="21"/>
                  </a:cubicBezTo>
                  <a:cubicBezTo>
                    <a:pt x="106" y="21"/>
                    <a:pt x="107" y="21"/>
                    <a:pt x="107" y="22"/>
                  </a:cubicBezTo>
                  <a:cubicBezTo>
                    <a:pt x="107" y="23"/>
                    <a:pt x="107" y="23"/>
                    <a:pt x="107" y="23"/>
                  </a:cubicBezTo>
                  <a:cubicBezTo>
                    <a:pt x="107" y="24"/>
                    <a:pt x="108" y="24"/>
                    <a:pt x="108" y="24"/>
                  </a:cubicBezTo>
                  <a:cubicBezTo>
                    <a:pt x="108" y="24"/>
                    <a:pt x="108" y="25"/>
                    <a:pt x="109" y="25"/>
                  </a:cubicBezTo>
                  <a:cubicBezTo>
                    <a:pt x="110" y="25"/>
                    <a:pt x="110" y="25"/>
                    <a:pt x="110" y="25"/>
                  </a:cubicBezTo>
                  <a:cubicBezTo>
                    <a:pt x="111" y="24"/>
                    <a:pt x="110" y="24"/>
                    <a:pt x="111" y="24"/>
                  </a:cubicBezTo>
                  <a:cubicBezTo>
                    <a:pt x="112" y="23"/>
                    <a:pt x="111" y="23"/>
                    <a:pt x="112" y="24"/>
                  </a:cubicBezTo>
                  <a:cubicBezTo>
                    <a:pt x="112" y="24"/>
                    <a:pt x="113" y="24"/>
                    <a:pt x="114" y="24"/>
                  </a:cubicBezTo>
                  <a:cubicBezTo>
                    <a:pt x="114" y="24"/>
                    <a:pt x="115" y="25"/>
                    <a:pt x="115" y="25"/>
                  </a:cubicBezTo>
                  <a:cubicBezTo>
                    <a:pt x="116" y="25"/>
                    <a:pt x="116" y="24"/>
                    <a:pt x="117" y="24"/>
                  </a:cubicBezTo>
                  <a:cubicBezTo>
                    <a:pt x="117" y="24"/>
                    <a:pt x="117" y="24"/>
                    <a:pt x="117" y="24"/>
                  </a:cubicBezTo>
                  <a:cubicBezTo>
                    <a:pt x="118" y="25"/>
                    <a:pt x="118" y="25"/>
                    <a:pt x="118" y="24"/>
                  </a:cubicBezTo>
                  <a:cubicBezTo>
                    <a:pt x="118" y="24"/>
                    <a:pt x="119" y="24"/>
                    <a:pt x="119" y="24"/>
                  </a:cubicBezTo>
                  <a:cubicBezTo>
                    <a:pt x="120" y="24"/>
                    <a:pt x="120" y="24"/>
                    <a:pt x="120" y="24"/>
                  </a:cubicBezTo>
                  <a:cubicBezTo>
                    <a:pt x="121" y="24"/>
                    <a:pt x="121" y="22"/>
                    <a:pt x="121" y="22"/>
                  </a:cubicBezTo>
                  <a:cubicBezTo>
                    <a:pt x="327" y="22"/>
                    <a:pt x="327" y="22"/>
                    <a:pt x="327" y="22"/>
                  </a:cubicBezTo>
                  <a:cubicBezTo>
                    <a:pt x="329" y="25"/>
                    <a:pt x="329" y="25"/>
                    <a:pt x="329" y="25"/>
                  </a:cubicBezTo>
                  <a:cubicBezTo>
                    <a:pt x="330" y="27"/>
                    <a:pt x="330" y="27"/>
                    <a:pt x="330" y="27"/>
                  </a:cubicBezTo>
                  <a:cubicBezTo>
                    <a:pt x="330" y="27"/>
                    <a:pt x="330" y="27"/>
                    <a:pt x="330" y="27"/>
                  </a:cubicBezTo>
                  <a:cubicBezTo>
                    <a:pt x="331" y="27"/>
                    <a:pt x="331" y="28"/>
                    <a:pt x="331" y="28"/>
                  </a:cubicBezTo>
                  <a:cubicBezTo>
                    <a:pt x="332" y="28"/>
                    <a:pt x="332" y="28"/>
                    <a:pt x="332" y="29"/>
                  </a:cubicBezTo>
                  <a:cubicBezTo>
                    <a:pt x="332" y="29"/>
                    <a:pt x="333" y="29"/>
                    <a:pt x="333" y="30"/>
                  </a:cubicBezTo>
                  <a:cubicBezTo>
                    <a:pt x="333" y="30"/>
                    <a:pt x="333" y="31"/>
                    <a:pt x="333" y="31"/>
                  </a:cubicBezTo>
                  <a:cubicBezTo>
                    <a:pt x="334" y="31"/>
                    <a:pt x="333" y="32"/>
                    <a:pt x="334" y="32"/>
                  </a:cubicBezTo>
                  <a:cubicBezTo>
                    <a:pt x="335" y="32"/>
                    <a:pt x="335" y="31"/>
                    <a:pt x="336" y="32"/>
                  </a:cubicBezTo>
                  <a:cubicBezTo>
                    <a:pt x="336" y="32"/>
                    <a:pt x="336" y="32"/>
                    <a:pt x="336" y="33"/>
                  </a:cubicBezTo>
                  <a:cubicBezTo>
                    <a:pt x="337" y="33"/>
                    <a:pt x="337" y="33"/>
                    <a:pt x="337" y="34"/>
                  </a:cubicBezTo>
                  <a:cubicBezTo>
                    <a:pt x="337" y="35"/>
                    <a:pt x="336" y="35"/>
                    <a:pt x="337" y="35"/>
                  </a:cubicBezTo>
                  <a:cubicBezTo>
                    <a:pt x="337" y="35"/>
                    <a:pt x="337" y="35"/>
                    <a:pt x="338" y="36"/>
                  </a:cubicBezTo>
                  <a:cubicBezTo>
                    <a:pt x="338" y="36"/>
                    <a:pt x="340" y="38"/>
                    <a:pt x="340" y="38"/>
                  </a:cubicBezTo>
                  <a:cubicBezTo>
                    <a:pt x="340" y="38"/>
                    <a:pt x="342" y="38"/>
                    <a:pt x="342" y="38"/>
                  </a:cubicBezTo>
                  <a:cubicBezTo>
                    <a:pt x="342" y="39"/>
                    <a:pt x="342" y="39"/>
                    <a:pt x="343" y="39"/>
                  </a:cubicBezTo>
                  <a:cubicBezTo>
                    <a:pt x="343" y="40"/>
                    <a:pt x="343" y="40"/>
                    <a:pt x="343" y="40"/>
                  </a:cubicBezTo>
                  <a:cubicBezTo>
                    <a:pt x="343" y="40"/>
                    <a:pt x="343" y="40"/>
                    <a:pt x="344" y="40"/>
                  </a:cubicBezTo>
                  <a:cubicBezTo>
                    <a:pt x="344" y="40"/>
                    <a:pt x="344" y="40"/>
                    <a:pt x="345" y="41"/>
                  </a:cubicBezTo>
                  <a:cubicBezTo>
                    <a:pt x="345" y="41"/>
                    <a:pt x="345" y="42"/>
                    <a:pt x="345" y="42"/>
                  </a:cubicBezTo>
                  <a:cubicBezTo>
                    <a:pt x="346" y="42"/>
                    <a:pt x="347" y="42"/>
                    <a:pt x="347" y="42"/>
                  </a:cubicBezTo>
                  <a:cubicBezTo>
                    <a:pt x="348" y="42"/>
                    <a:pt x="348" y="42"/>
                    <a:pt x="348" y="43"/>
                  </a:cubicBezTo>
                  <a:cubicBezTo>
                    <a:pt x="348" y="43"/>
                    <a:pt x="349" y="43"/>
                    <a:pt x="350" y="43"/>
                  </a:cubicBezTo>
                  <a:cubicBezTo>
                    <a:pt x="350" y="44"/>
                    <a:pt x="350" y="44"/>
                    <a:pt x="350" y="44"/>
                  </a:cubicBezTo>
                  <a:cubicBezTo>
                    <a:pt x="351" y="44"/>
                    <a:pt x="351" y="44"/>
                    <a:pt x="351" y="44"/>
                  </a:cubicBezTo>
                  <a:cubicBezTo>
                    <a:pt x="352" y="44"/>
                    <a:pt x="352" y="44"/>
                    <a:pt x="353" y="44"/>
                  </a:cubicBezTo>
                  <a:cubicBezTo>
                    <a:pt x="353" y="44"/>
                    <a:pt x="354" y="45"/>
                    <a:pt x="354" y="45"/>
                  </a:cubicBezTo>
                  <a:cubicBezTo>
                    <a:pt x="354" y="45"/>
                    <a:pt x="355" y="45"/>
                    <a:pt x="355" y="45"/>
                  </a:cubicBezTo>
                  <a:cubicBezTo>
                    <a:pt x="356" y="45"/>
                    <a:pt x="356" y="44"/>
                    <a:pt x="356" y="45"/>
                  </a:cubicBezTo>
                  <a:cubicBezTo>
                    <a:pt x="357" y="45"/>
                    <a:pt x="357" y="45"/>
                    <a:pt x="358" y="45"/>
                  </a:cubicBezTo>
                  <a:cubicBezTo>
                    <a:pt x="359" y="45"/>
                    <a:pt x="358" y="45"/>
                    <a:pt x="359" y="45"/>
                  </a:cubicBezTo>
                  <a:cubicBezTo>
                    <a:pt x="360" y="45"/>
                    <a:pt x="360" y="45"/>
                    <a:pt x="360" y="45"/>
                  </a:cubicBezTo>
                  <a:cubicBezTo>
                    <a:pt x="361" y="45"/>
                    <a:pt x="361" y="44"/>
                    <a:pt x="362" y="44"/>
                  </a:cubicBezTo>
                  <a:cubicBezTo>
                    <a:pt x="362" y="44"/>
                    <a:pt x="362" y="43"/>
                    <a:pt x="362" y="44"/>
                  </a:cubicBezTo>
                  <a:cubicBezTo>
                    <a:pt x="363" y="44"/>
                    <a:pt x="363" y="44"/>
                    <a:pt x="363" y="44"/>
                  </a:cubicBezTo>
                  <a:cubicBezTo>
                    <a:pt x="364" y="44"/>
                    <a:pt x="363" y="43"/>
                    <a:pt x="364" y="44"/>
                  </a:cubicBezTo>
                  <a:cubicBezTo>
                    <a:pt x="365" y="44"/>
                    <a:pt x="365" y="44"/>
                    <a:pt x="366" y="44"/>
                  </a:cubicBezTo>
                  <a:cubicBezTo>
                    <a:pt x="366" y="44"/>
                    <a:pt x="367" y="45"/>
                    <a:pt x="367" y="44"/>
                  </a:cubicBezTo>
                  <a:cubicBezTo>
                    <a:pt x="367" y="44"/>
                    <a:pt x="367" y="44"/>
                    <a:pt x="368" y="44"/>
                  </a:cubicBezTo>
                  <a:cubicBezTo>
                    <a:pt x="368" y="44"/>
                    <a:pt x="368" y="44"/>
                    <a:pt x="369" y="44"/>
                  </a:cubicBezTo>
                  <a:cubicBezTo>
                    <a:pt x="369" y="45"/>
                    <a:pt x="369" y="45"/>
                    <a:pt x="369" y="45"/>
                  </a:cubicBezTo>
                  <a:cubicBezTo>
                    <a:pt x="369" y="45"/>
                    <a:pt x="370" y="45"/>
                    <a:pt x="370" y="45"/>
                  </a:cubicBezTo>
                  <a:cubicBezTo>
                    <a:pt x="371" y="45"/>
                    <a:pt x="371" y="46"/>
                    <a:pt x="371" y="46"/>
                  </a:cubicBezTo>
                  <a:cubicBezTo>
                    <a:pt x="371" y="46"/>
                    <a:pt x="371" y="45"/>
                    <a:pt x="372" y="46"/>
                  </a:cubicBezTo>
                  <a:cubicBezTo>
                    <a:pt x="372" y="46"/>
                    <a:pt x="373" y="46"/>
                    <a:pt x="373" y="46"/>
                  </a:cubicBezTo>
                  <a:cubicBezTo>
                    <a:pt x="373" y="46"/>
                    <a:pt x="374" y="46"/>
                    <a:pt x="374" y="46"/>
                  </a:cubicBezTo>
                  <a:cubicBezTo>
                    <a:pt x="374" y="46"/>
                    <a:pt x="374" y="47"/>
                    <a:pt x="375" y="47"/>
                  </a:cubicBezTo>
                  <a:cubicBezTo>
                    <a:pt x="376" y="47"/>
                    <a:pt x="376" y="46"/>
                    <a:pt x="377" y="46"/>
                  </a:cubicBezTo>
                  <a:cubicBezTo>
                    <a:pt x="377" y="46"/>
                    <a:pt x="378" y="46"/>
                    <a:pt x="378" y="46"/>
                  </a:cubicBezTo>
                  <a:cubicBezTo>
                    <a:pt x="379" y="47"/>
                    <a:pt x="379" y="47"/>
                    <a:pt x="379" y="47"/>
                  </a:cubicBezTo>
                  <a:cubicBezTo>
                    <a:pt x="380" y="47"/>
                    <a:pt x="380" y="47"/>
                    <a:pt x="380" y="47"/>
                  </a:cubicBezTo>
                  <a:cubicBezTo>
                    <a:pt x="381" y="47"/>
                    <a:pt x="381" y="47"/>
                    <a:pt x="382" y="47"/>
                  </a:cubicBezTo>
                  <a:cubicBezTo>
                    <a:pt x="382" y="47"/>
                    <a:pt x="384" y="46"/>
                    <a:pt x="384" y="46"/>
                  </a:cubicBezTo>
                  <a:cubicBezTo>
                    <a:pt x="384" y="46"/>
                    <a:pt x="384" y="46"/>
                    <a:pt x="385" y="46"/>
                  </a:cubicBezTo>
                  <a:cubicBezTo>
                    <a:pt x="385" y="47"/>
                    <a:pt x="386" y="47"/>
                    <a:pt x="386" y="46"/>
                  </a:cubicBezTo>
                  <a:cubicBezTo>
                    <a:pt x="386" y="46"/>
                    <a:pt x="386" y="46"/>
                    <a:pt x="387" y="46"/>
                  </a:cubicBezTo>
                  <a:cubicBezTo>
                    <a:pt x="387" y="46"/>
                    <a:pt x="388" y="46"/>
                    <a:pt x="388" y="46"/>
                  </a:cubicBezTo>
                  <a:cubicBezTo>
                    <a:pt x="389" y="47"/>
                    <a:pt x="389" y="47"/>
                    <a:pt x="390" y="47"/>
                  </a:cubicBezTo>
                  <a:cubicBezTo>
                    <a:pt x="391" y="48"/>
                    <a:pt x="391" y="48"/>
                    <a:pt x="392" y="48"/>
                  </a:cubicBezTo>
                  <a:cubicBezTo>
                    <a:pt x="392" y="48"/>
                    <a:pt x="395" y="47"/>
                    <a:pt x="395" y="47"/>
                  </a:cubicBezTo>
                  <a:cubicBezTo>
                    <a:pt x="395" y="47"/>
                    <a:pt x="395" y="47"/>
                    <a:pt x="396" y="47"/>
                  </a:cubicBezTo>
                  <a:cubicBezTo>
                    <a:pt x="397" y="48"/>
                    <a:pt x="397" y="48"/>
                    <a:pt x="398" y="48"/>
                  </a:cubicBezTo>
                  <a:cubicBezTo>
                    <a:pt x="398" y="47"/>
                    <a:pt x="398" y="47"/>
                    <a:pt x="399" y="47"/>
                  </a:cubicBezTo>
                  <a:cubicBezTo>
                    <a:pt x="400" y="47"/>
                    <a:pt x="399" y="46"/>
                    <a:pt x="400" y="47"/>
                  </a:cubicBezTo>
                  <a:cubicBezTo>
                    <a:pt x="401" y="47"/>
                    <a:pt x="401" y="47"/>
                    <a:pt x="402" y="47"/>
                  </a:cubicBezTo>
                  <a:cubicBezTo>
                    <a:pt x="403" y="47"/>
                    <a:pt x="403" y="47"/>
                    <a:pt x="403" y="48"/>
                  </a:cubicBezTo>
                  <a:cubicBezTo>
                    <a:pt x="404" y="48"/>
                    <a:pt x="404" y="47"/>
                    <a:pt x="405" y="48"/>
                  </a:cubicBezTo>
                  <a:cubicBezTo>
                    <a:pt x="405" y="49"/>
                    <a:pt x="405" y="49"/>
                    <a:pt x="406" y="49"/>
                  </a:cubicBezTo>
                  <a:cubicBezTo>
                    <a:pt x="406" y="49"/>
                    <a:pt x="406" y="49"/>
                    <a:pt x="407" y="49"/>
                  </a:cubicBezTo>
                  <a:cubicBezTo>
                    <a:pt x="407" y="48"/>
                    <a:pt x="409" y="48"/>
                    <a:pt x="409" y="48"/>
                  </a:cubicBezTo>
                  <a:cubicBezTo>
                    <a:pt x="409" y="48"/>
                    <a:pt x="409" y="48"/>
                    <a:pt x="409" y="49"/>
                  </a:cubicBezTo>
                  <a:cubicBezTo>
                    <a:pt x="409" y="49"/>
                    <a:pt x="409" y="49"/>
                    <a:pt x="410" y="49"/>
                  </a:cubicBezTo>
                  <a:cubicBezTo>
                    <a:pt x="410" y="49"/>
                    <a:pt x="411" y="49"/>
                    <a:pt x="411" y="48"/>
                  </a:cubicBezTo>
                  <a:cubicBezTo>
                    <a:pt x="411" y="48"/>
                    <a:pt x="412" y="48"/>
                    <a:pt x="412" y="47"/>
                  </a:cubicBezTo>
                  <a:cubicBezTo>
                    <a:pt x="413" y="47"/>
                    <a:pt x="413" y="47"/>
                    <a:pt x="413" y="47"/>
                  </a:cubicBezTo>
                  <a:cubicBezTo>
                    <a:pt x="413" y="47"/>
                    <a:pt x="414" y="47"/>
                    <a:pt x="414" y="47"/>
                  </a:cubicBezTo>
                  <a:cubicBezTo>
                    <a:pt x="414" y="47"/>
                    <a:pt x="415" y="48"/>
                    <a:pt x="416" y="48"/>
                  </a:cubicBezTo>
                  <a:cubicBezTo>
                    <a:pt x="416" y="48"/>
                    <a:pt x="416" y="48"/>
                    <a:pt x="416" y="48"/>
                  </a:cubicBezTo>
                  <a:cubicBezTo>
                    <a:pt x="416" y="48"/>
                    <a:pt x="416" y="47"/>
                    <a:pt x="417" y="47"/>
                  </a:cubicBezTo>
                  <a:cubicBezTo>
                    <a:pt x="417" y="47"/>
                    <a:pt x="418" y="47"/>
                    <a:pt x="418" y="47"/>
                  </a:cubicBezTo>
                  <a:cubicBezTo>
                    <a:pt x="418" y="47"/>
                    <a:pt x="418" y="47"/>
                    <a:pt x="418" y="47"/>
                  </a:cubicBezTo>
                  <a:cubicBezTo>
                    <a:pt x="418" y="47"/>
                    <a:pt x="418" y="47"/>
                    <a:pt x="419" y="47"/>
                  </a:cubicBezTo>
                  <a:cubicBezTo>
                    <a:pt x="419" y="47"/>
                    <a:pt x="420" y="47"/>
                    <a:pt x="420" y="47"/>
                  </a:cubicBezTo>
                  <a:cubicBezTo>
                    <a:pt x="420" y="47"/>
                    <a:pt x="420" y="47"/>
                    <a:pt x="421" y="48"/>
                  </a:cubicBezTo>
                  <a:cubicBezTo>
                    <a:pt x="421" y="48"/>
                    <a:pt x="422" y="48"/>
                    <a:pt x="422" y="48"/>
                  </a:cubicBezTo>
                  <a:cubicBezTo>
                    <a:pt x="422" y="48"/>
                    <a:pt x="423" y="48"/>
                    <a:pt x="423" y="48"/>
                  </a:cubicBezTo>
                  <a:cubicBezTo>
                    <a:pt x="424" y="48"/>
                    <a:pt x="424" y="49"/>
                    <a:pt x="425" y="49"/>
                  </a:cubicBezTo>
                  <a:cubicBezTo>
                    <a:pt x="425" y="49"/>
                    <a:pt x="425" y="49"/>
                    <a:pt x="425" y="49"/>
                  </a:cubicBezTo>
                  <a:cubicBezTo>
                    <a:pt x="426" y="49"/>
                    <a:pt x="426" y="48"/>
                    <a:pt x="427" y="49"/>
                  </a:cubicBezTo>
                  <a:cubicBezTo>
                    <a:pt x="427" y="50"/>
                    <a:pt x="427" y="50"/>
                    <a:pt x="427" y="50"/>
                  </a:cubicBezTo>
                  <a:cubicBezTo>
                    <a:pt x="427" y="51"/>
                    <a:pt x="426" y="51"/>
                    <a:pt x="427" y="51"/>
                  </a:cubicBezTo>
                  <a:cubicBezTo>
                    <a:pt x="428" y="51"/>
                    <a:pt x="428" y="51"/>
                    <a:pt x="428" y="51"/>
                  </a:cubicBezTo>
                  <a:cubicBezTo>
                    <a:pt x="429" y="51"/>
                    <a:pt x="429" y="51"/>
                    <a:pt x="429" y="52"/>
                  </a:cubicBezTo>
                  <a:cubicBezTo>
                    <a:pt x="430" y="52"/>
                    <a:pt x="429" y="52"/>
                    <a:pt x="430" y="53"/>
                  </a:cubicBezTo>
                  <a:cubicBezTo>
                    <a:pt x="430" y="53"/>
                    <a:pt x="431" y="53"/>
                    <a:pt x="431" y="53"/>
                  </a:cubicBezTo>
                  <a:cubicBezTo>
                    <a:pt x="432" y="53"/>
                    <a:pt x="432" y="52"/>
                    <a:pt x="433" y="53"/>
                  </a:cubicBezTo>
                  <a:cubicBezTo>
                    <a:pt x="433" y="53"/>
                    <a:pt x="434" y="52"/>
                    <a:pt x="434" y="52"/>
                  </a:cubicBezTo>
                  <a:cubicBezTo>
                    <a:pt x="435" y="52"/>
                    <a:pt x="435" y="52"/>
                    <a:pt x="435" y="53"/>
                  </a:cubicBezTo>
                  <a:cubicBezTo>
                    <a:pt x="436" y="53"/>
                    <a:pt x="436" y="53"/>
                    <a:pt x="436" y="53"/>
                  </a:cubicBezTo>
                  <a:cubicBezTo>
                    <a:pt x="436" y="53"/>
                    <a:pt x="436" y="53"/>
                    <a:pt x="437" y="53"/>
                  </a:cubicBezTo>
                  <a:cubicBezTo>
                    <a:pt x="437" y="54"/>
                    <a:pt x="437" y="53"/>
                    <a:pt x="437" y="54"/>
                  </a:cubicBezTo>
                  <a:cubicBezTo>
                    <a:pt x="438" y="54"/>
                    <a:pt x="439" y="54"/>
                    <a:pt x="439" y="54"/>
                  </a:cubicBezTo>
                  <a:cubicBezTo>
                    <a:pt x="439" y="54"/>
                    <a:pt x="440" y="54"/>
                    <a:pt x="440" y="54"/>
                  </a:cubicBezTo>
                  <a:cubicBezTo>
                    <a:pt x="440" y="54"/>
                    <a:pt x="441" y="54"/>
                    <a:pt x="441" y="54"/>
                  </a:cubicBezTo>
                  <a:cubicBezTo>
                    <a:pt x="441" y="55"/>
                    <a:pt x="442" y="55"/>
                    <a:pt x="442" y="55"/>
                  </a:cubicBezTo>
                  <a:cubicBezTo>
                    <a:pt x="442" y="55"/>
                    <a:pt x="442" y="54"/>
                    <a:pt x="443" y="55"/>
                  </a:cubicBezTo>
                  <a:cubicBezTo>
                    <a:pt x="443" y="55"/>
                    <a:pt x="443" y="55"/>
                    <a:pt x="443" y="55"/>
                  </a:cubicBezTo>
                  <a:cubicBezTo>
                    <a:pt x="444" y="55"/>
                    <a:pt x="444" y="55"/>
                    <a:pt x="445" y="55"/>
                  </a:cubicBezTo>
                  <a:cubicBezTo>
                    <a:pt x="445" y="55"/>
                    <a:pt x="445" y="55"/>
                    <a:pt x="446" y="55"/>
                  </a:cubicBezTo>
                  <a:cubicBezTo>
                    <a:pt x="446" y="55"/>
                    <a:pt x="446" y="55"/>
                    <a:pt x="446" y="54"/>
                  </a:cubicBezTo>
                  <a:cubicBezTo>
                    <a:pt x="447" y="54"/>
                    <a:pt x="446" y="53"/>
                    <a:pt x="447" y="53"/>
                  </a:cubicBezTo>
                  <a:cubicBezTo>
                    <a:pt x="448" y="53"/>
                    <a:pt x="449" y="53"/>
                    <a:pt x="449" y="53"/>
                  </a:cubicBezTo>
                  <a:cubicBezTo>
                    <a:pt x="450" y="53"/>
                    <a:pt x="450" y="53"/>
                    <a:pt x="450" y="52"/>
                  </a:cubicBezTo>
                  <a:cubicBezTo>
                    <a:pt x="451" y="52"/>
                    <a:pt x="451" y="52"/>
                    <a:pt x="451" y="52"/>
                  </a:cubicBezTo>
                  <a:cubicBezTo>
                    <a:pt x="451" y="52"/>
                    <a:pt x="452" y="51"/>
                    <a:pt x="452" y="51"/>
                  </a:cubicBezTo>
                  <a:cubicBezTo>
                    <a:pt x="452" y="51"/>
                    <a:pt x="453" y="51"/>
                    <a:pt x="453" y="51"/>
                  </a:cubicBezTo>
                  <a:cubicBezTo>
                    <a:pt x="453" y="51"/>
                    <a:pt x="453" y="51"/>
                    <a:pt x="454" y="51"/>
                  </a:cubicBezTo>
                  <a:cubicBezTo>
                    <a:pt x="455" y="51"/>
                    <a:pt x="454" y="51"/>
                    <a:pt x="455" y="51"/>
                  </a:cubicBezTo>
                  <a:cubicBezTo>
                    <a:pt x="456" y="51"/>
                    <a:pt x="456" y="50"/>
                    <a:pt x="456" y="51"/>
                  </a:cubicBezTo>
                  <a:cubicBezTo>
                    <a:pt x="457" y="51"/>
                    <a:pt x="457" y="51"/>
                    <a:pt x="457" y="51"/>
                  </a:cubicBezTo>
                  <a:cubicBezTo>
                    <a:pt x="458" y="50"/>
                    <a:pt x="458" y="50"/>
                    <a:pt x="458" y="50"/>
                  </a:cubicBezTo>
                  <a:cubicBezTo>
                    <a:pt x="459" y="50"/>
                    <a:pt x="459" y="50"/>
                    <a:pt x="460" y="50"/>
                  </a:cubicBezTo>
                  <a:cubicBezTo>
                    <a:pt x="461" y="50"/>
                    <a:pt x="460" y="50"/>
                    <a:pt x="461" y="50"/>
                  </a:cubicBezTo>
                  <a:cubicBezTo>
                    <a:pt x="461" y="50"/>
                    <a:pt x="462" y="50"/>
                    <a:pt x="463" y="50"/>
                  </a:cubicBezTo>
                  <a:cubicBezTo>
                    <a:pt x="463" y="50"/>
                    <a:pt x="464" y="50"/>
                    <a:pt x="464" y="50"/>
                  </a:cubicBezTo>
                  <a:cubicBezTo>
                    <a:pt x="464" y="51"/>
                    <a:pt x="464" y="51"/>
                    <a:pt x="465" y="51"/>
                  </a:cubicBezTo>
                  <a:cubicBezTo>
                    <a:pt x="465" y="52"/>
                    <a:pt x="465" y="52"/>
                    <a:pt x="466" y="52"/>
                  </a:cubicBezTo>
                  <a:cubicBezTo>
                    <a:pt x="466" y="52"/>
                    <a:pt x="467" y="52"/>
                    <a:pt x="467" y="52"/>
                  </a:cubicBezTo>
                  <a:cubicBezTo>
                    <a:pt x="468" y="52"/>
                    <a:pt x="468" y="53"/>
                    <a:pt x="468" y="53"/>
                  </a:cubicBezTo>
                  <a:cubicBezTo>
                    <a:pt x="468" y="53"/>
                    <a:pt x="469" y="52"/>
                    <a:pt x="469" y="53"/>
                  </a:cubicBezTo>
                  <a:cubicBezTo>
                    <a:pt x="469" y="53"/>
                    <a:pt x="470" y="52"/>
                    <a:pt x="470" y="52"/>
                  </a:cubicBezTo>
                  <a:cubicBezTo>
                    <a:pt x="471" y="53"/>
                    <a:pt x="471" y="52"/>
                    <a:pt x="471" y="53"/>
                  </a:cubicBezTo>
                  <a:cubicBezTo>
                    <a:pt x="471" y="54"/>
                    <a:pt x="471" y="54"/>
                    <a:pt x="471" y="54"/>
                  </a:cubicBezTo>
                  <a:cubicBezTo>
                    <a:pt x="472" y="54"/>
                    <a:pt x="472" y="54"/>
                    <a:pt x="473" y="54"/>
                  </a:cubicBezTo>
                  <a:cubicBezTo>
                    <a:pt x="473" y="54"/>
                    <a:pt x="474" y="54"/>
                    <a:pt x="474" y="54"/>
                  </a:cubicBezTo>
                  <a:cubicBezTo>
                    <a:pt x="474" y="55"/>
                    <a:pt x="477" y="54"/>
                    <a:pt x="477" y="54"/>
                  </a:cubicBezTo>
                  <a:cubicBezTo>
                    <a:pt x="572" y="35"/>
                    <a:pt x="572" y="35"/>
                    <a:pt x="572" y="35"/>
                  </a:cubicBezTo>
                  <a:cubicBezTo>
                    <a:pt x="612" y="26"/>
                    <a:pt x="612" y="26"/>
                    <a:pt x="612" y="26"/>
                  </a:cubicBezTo>
                  <a:cubicBezTo>
                    <a:pt x="612" y="28"/>
                    <a:pt x="612" y="28"/>
                    <a:pt x="612" y="28"/>
                  </a:cubicBezTo>
                  <a:cubicBezTo>
                    <a:pt x="612" y="28"/>
                    <a:pt x="613" y="27"/>
                    <a:pt x="614" y="27"/>
                  </a:cubicBezTo>
                  <a:cubicBezTo>
                    <a:pt x="614" y="27"/>
                    <a:pt x="615" y="27"/>
                    <a:pt x="615" y="27"/>
                  </a:cubicBezTo>
                  <a:cubicBezTo>
                    <a:pt x="615" y="27"/>
                    <a:pt x="616" y="27"/>
                    <a:pt x="616" y="27"/>
                  </a:cubicBezTo>
                  <a:cubicBezTo>
                    <a:pt x="617" y="27"/>
                    <a:pt x="618" y="27"/>
                    <a:pt x="618" y="26"/>
                  </a:cubicBezTo>
                  <a:cubicBezTo>
                    <a:pt x="619" y="26"/>
                    <a:pt x="619" y="26"/>
                    <a:pt x="620" y="26"/>
                  </a:cubicBezTo>
                  <a:cubicBezTo>
                    <a:pt x="621" y="27"/>
                    <a:pt x="622" y="27"/>
                    <a:pt x="622" y="27"/>
                  </a:cubicBezTo>
                  <a:cubicBezTo>
                    <a:pt x="622" y="27"/>
                    <a:pt x="623" y="27"/>
                    <a:pt x="623" y="28"/>
                  </a:cubicBezTo>
                  <a:cubicBezTo>
                    <a:pt x="624" y="28"/>
                    <a:pt x="624" y="28"/>
                    <a:pt x="624" y="28"/>
                  </a:cubicBezTo>
                  <a:cubicBezTo>
                    <a:pt x="625" y="28"/>
                    <a:pt x="625" y="28"/>
                    <a:pt x="625" y="28"/>
                  </a:cubicBezTo>
                  <a:cubicBezTo>
                    <a:pt x="626" y="28"/>
                    <a:pt x="627" y="29"/>
                    <a:pt x="627" y="29"/>
                  </a:cubicBezTo>
                  <a:cubicBezTo>
                    <a:pt x="627" y="29"/>
                    <a:pt x="626" y="29"/>
                    <a:pt x="627" y="29"/>
                  </a:cubicBezTo>
                  <a:cubicBezTo>
                    <a:pt x="627" y="30"/>
                    <a:pt x="628" y="29"/>
                    <a:pt x="628" y="29"/>
                  </a:cubicBezTo>
                  <a:cubicBezTo>
                    <a:pt x="629" y="30"/>
                    <a:pt x="629" y="29"/>
                    <a:pt x="629" y="29"/>
                  </a:cubicBezTo>
                  <a:cubicBezTo>
                    <a:pt x="630" y="29"/>
                    <a:pt x="630" y="29"/>
                    <a:pt x="630" y="29"/>
                  </a:cubicBezTo>
                  <a:cubicBezTo>
                    <a:pt x="630" y="29"/>
                    <a:pt x="631" y="29"/>
                    <a:pt x="631" y="29"/>
                  </a:cubicBezTo>
                  <a:cubicBezTo>
                    <a:pt x="631" y="28"/>
                    <a:pt x="630" y="28"/>
                    <a:pt x="631" y="28"/>
                  </a:cubicBezTo>
                  <a:cubicBezTo>
                    <a:pt x="632" y="27"/>
                    <a:pt x="633" y="27"/>
                    <a:pt x="634" y="28"/>
                  </a:cubicBezTo>
                  <a:cubicBezTo>
                    <a:pt x="634" y="28"/>
                    <a:pt x="635" y="28"/>
                    <a:pt x="635" y="28"/>
                  </a:cubicBezTo>
                  <a:cubicBezTo>
                    <a:pt x="636" y="28"/>
                    <a:pt x="636" y="28"/>
                    <a:pt x="636" y="28"/>
                  </a:cubicBezTo>
                  <a:cubicBezTo>
                    <a:pt x="637" y="29"/>
                    <a:pt x="637" y="28"/>
                    <a:pt x="637" y="28"/>
                  </a:cubicBezTo>
                  <a:cubicBezTo>
                    <a:pt x="637" y="28"/>
                    <a:pt x="638" y="29"/>
                    <a:pt x="638" y="29"/>
                  </a:cubicBezTo>
                  <a:cubicBezTo>
                    <a:pt x="638" y="29"/>
                    <a:pt x="638" y="30"/>
                    <a:pt x="638" y="30"/>
                  </a:cubicBezTo>
                  <a:cubicBezTo>
                    <a:pt x="639" y="30"/>
                    <a:pt x="639" y="29"/>
                    <a:pt x="639" y="29"/>
                  </a:cubicBezTo>
                  <a:cubicBezTo>
                    <a:pt x="640" y="29"/>
                    <a:pt x="640" y="28"/>
                    <a:pt x="640" y="29"/>
                  </a:cubicBezTo>
                  <a:cubicBezTo>
                    <a:pt x="641" y="29"/>
                    <a:pt x="641" y="29"/>
                    <a:pt x="641" y="29"/>
                  </a:cubicBezTo>
                  <a:cubicBezTo>
                    <a:pt x="642" y="30"/>
                    <a:pt x="642" y="29"/>
                    <a:pt x="642" y="29"/>
                  </a:cubicBezTo>
                  <a:cubicBezTo>
                    <a:pt x="643" y="29"/>
                    <a:pt x="643" y="30"/>
                    <a:pt x="643" y="30"/>
                  </a:cubicBezTo>
                  <a:cubicBezTo>
                    <a:pt x="643" y="30"/>
                    <a:pt x="645" y="31"/>
                    <a:pt x="645" y="31"/>
                  </a:cubicBezTo>
                  <a:cubicBezTo>
                    <a:pt x="645" y="30"/>
                    <a:pt x="645" y="30"/>
                    <a:pt x="646" y="31"/>
                  </a:cubicBezTo>
                  <a:cubicBezTo>
                    <a:pt x="646" y="31"/>
                    <a:pt x="646" y="31"/>
                    <a:pt x="646" y="31"/>
                  </a:cubicBezTo>
                  <a:cubicBezTo>
                    <a:pt x="646" y="31"/>
                    <a:pt x="646" y="31"/>
                    <a:pt x="647" y="31"/>
                  </a:cubicBezTo>
                  <a:cubicBezTo>
                    <a:pt x="647" y="31"/>
                    <a:pt x="647" y="31"/>
                    <a:pt x="647" y="31"/>
                  </a:cubicBezTo>
                  <a:cubicBezTo>
                    <a:pt x="648" y="32"/>
                    <a:pt x="647" y="32"/>
                    <a:pt x="648" y="32"/>
                  </a:cubicBezTo>
                  <a:cubicBezTo>
                    <a:pt x="649" y="33"/>
                    <a:pt x="649" y="32"/>
                    <a:pt x="649" y="32"/>
                  </a:cubicBezTo>
                  <a:cubicBezTo>
                    <a:pt x="650" y="32"/>
                    <a:pt x="650" y="32"/>
                    <a:pt x="650" y="32"/>
                  </a:cubicBezTo>
                  <a:cubicBezTo>
                    <a:pt x="650" y="33"/>
                    <a:pt x="650" y="33"/>
                    <a:pt x="650" y="33"/>
                  </a:cubicBezTo>
                  <a:cubicBezTo>
                    <a:pt x="650" y="34"/>
                    <a:pt x="651" y="34"/>
                    <a:pt x="651" y="34"/>
                  </a:cubicBezTo>
                  <a:cubicBezTo>
                    <a:pt x="651" y="34"/>
                    <a:pt x="651" y="34"/>
                    <a:pt x="651" y="34"/>
                  </a:cubicBezTo>
                  <a:cubicBezTo>
                    <a:pt x="652" y="34"/>
                    <a:pt x="652" y="34"/>
                    <a:pt x="652" y="35"/>
                  </a:cubicBezTo>
                  <a:cubicBezTo>
                    <a:pt x="652" y="35"/>
                    <a:pt x="652" y="36"/>
                    <a:pt x="653" y="36"/>
                  </a:cubicBezTo>
                  <a:cubicBezTo>
                    <a:pt x="653" y="36"/>
                    <a:pt x="653" y="36"/>
                    <a:pt x="653" y="36"/>
                  </a:cubicBezTo>
                  <a:cubicBezTo>
                    <a:pt x="653" y="37"/>
                    <a:pt x="653" y="37"/>
                    <a:pt x="653" y="37"/>
                  </a:cubicBezTo>
                  <a:cubicBezTo>
                    <a:pt x="653" y="38"/>
                    <a:pt x="653" y="38"/>
                    <a:pt x="653" y="38"/>
                  </a:cubicBezTo>
                  <a:cubicBezTo>
                    <a:pt x="653" y="38"/>
                    <a:pt x="654" y="38"/>
                    <a:pt x="654" y="38"/>
                  </a:cubicBezTo>
                  <a:cubicBezTo>
                    <a:pt x="654" y="38"/>
                    <a:pt x="655" y="38"/>
                    <a:pt x="655" y="38"/>
                  </a:cubicBezTo>
                  <a:cubicBezTo>
                    <a:pt x="655" y="38"/>
                    <a:pt x="655" y="38"/>
                    <a:pt x="655" y="39"/>
                  </a:cubicBezTo>
                  <a:cubicBezTo>
                    <a:pt x="655" y="39"/>
                    <a:pt x="655" y="38"/>
                    <a:pt x="656" y="39"/>
                  </a:cubicBezTo>
                  <a:cubicBezTo>
                    <a:pt x="656" y="39"/>
                    <a:pt x="656" y="40"/>
                    <a:pt x="656" y="40"/>
                  </a:cubicBezTo>
                  <a:cubicBezTo>
                    <a:pt x="656" y="40"/>
                    <a:pt x="656" y="40"/>
                    <a:pt x="656" y="40"/>
                  </a:cubicBezTo>
                  <a:cubicBezTo>
                    <a:pt x="656" y="41"/>
                    <a:pt x="657" y="41"/>
                    <a:pt x="657" y="41"/>
                  </a:cubicBezTo>
                  <a:cubicBezTo>
                    <a:pt x="657" y="41"/>
                    <a:pt x="658" y="42"/>
                    <a:pt x="659" y="42"/>
                  </a:cubicBezTo>
                  <a:cubicBezTo>
                    <a:pt x="659" y="41"/>
                    <a:pt x="660" y="42"/>
                    <a:pt x="660" y="42"/>
                  </a:cubicBezTo>
                  <a:cubicBezTo>
                    <a:pt x="660" y="42"/>
                    <a:pt x="661" y="43"/>
                    <a:pt x="661" y="43"/>
                  </a:cubicBezTo>
                  <a:cubicBezTo>
                    <a:pt x="661" y="43"/>
                    <a:pt x="661" y="43"/>
                    <a:pt x="660" y="43"/>
                  </a:cubicBezTo>
                  <a:cubicBezTo>
                    <a:pt x="659" y="43"/>
                    <a:pt x="659" y="43"/>
                    <a:pt x="658" y="43"/>
                  </a:cubicBezTo>
                  <a:cubicBezTo>
                    <a:pt x="658" y="42"/>
                    <a:pt x="657" y="42"/>
                    <a:pt x="657" y="42"/>
                  </a:cubicBezTo>
                  <a:cubicBezTo>
                    <a:pt x="657" y="42"/>
                    <a:pt x="656" y="42"/>
                    <a:pt x="656" y="42"/>
                  </a:cubicBezTo>
                  <a:cubicBezTo>
                    <a:pt x="656" y="43"/>
                    <a:pt x="656" y="44"/>
                    <a:pt x="656" y="44"/>
                  </a:cubicBezTo>
                  <a:cubicBezTo>
                    <a:pt x="655" y="44"/>
                    <a:pt x="655" y="44"/>
                    <a:pt x="655" y="44"/>
                  </a:cubicBezTo>
                  <a:cubicBezTo>
                    <a:pt x="655" y="44"/>
                    <a:pt x="655" y="43"/>
                    <a:pt x="654" y="43"/>
                  </a:cubicBezTo>
                  <a:cubicBezTo>
                    <a:pt x="654" y="44"/>
                    <a:pt x="655" y="44"/>
                    <a:pt x="654" y="44"/>
                  </a:cubicBezTo>
                  <a:cubicBezTo>
                    <a:pt x="654" y="44"/>
                    <a:pt x="653" y="45"/>
                    <a:pt x="653" y="45"/>
                  </a:cubicBezTo>
                  <a:cubicBezTo>
                    <a:pt x="652" y="45"/>
                    <a:pt x="652" y="45"/>
                    <a:pt x="651" y="45"/>
                  </a:cubicBezTo>
                  <a:cubicBezTo>
                    <a:pt x="651" y="45"/>
                    <a:pt x="651" y="45"/>
                    <a:pt x="651" y="45"/>
                  </a:cubicBezTo>
                  <a:cubicBezTo>
                    <a:pt x="651" y="44"/>
                    <a:pt x="652" y="44"/>
                    <a:pt x="651" y="44"/>
                  </a:cubicBezTo>
                  <a:cubicBezTo>
                    <a:pt x="651" y="44"/>
                    <a:pt x="650" y="44"/>
                    <a:pt x="650" y="44"/>
                  </a:cubicBezTo>
                  <a:cubicBezTo>
                    <a:pt x="650" y="44"/>
                    <a:pt x="650" y="45"/>
                    <a:pt x="649" y="45"/>
                  </a:cubicBezTo>
                  <a:cubicBezTo>
                    <a:pt x="649" y="45"/>
                    <a:pt x="649" y="45"/>
                    <a:pt x="649" y="45"/>
                  </a:cubicBezTo>
                  <a:cubicBezTo>
                    <a:pt x="649" y="45"/>
                    <a:pt x="649" y="44"/>
                    <a:pt x="649" y="44"/>
                  </a:cubicBezTo>
                  <a:cubicBezTo>
                    <a:pt x="649" y="44"/>
                    <a:pt x="648" y="44"/>
                    <a:pt x="648" y="44"/>
                  </a:cubicBezTo>
                  <a:cubicBezTo>
                    <a:pt x="648" y="45"/>
                    <a:pt x="648" y="45"/>
                    <a:pt x="648" y="45"/>
                  </a:cubicBezTo>
                  <a:cubicBezTo>
                    <a:pt x="647" y="45"/>
                    <a:pt x="647" y="45"/>
                    <a:pt x="647" y="44"/>
                  </a:cubicBezTo>
                  <a:cubicBezTo>
                    <a:pt x="647" y="44"/>
                    <a:pt x="647" y="44"/>
                    <a:pt x="647" y="44"/>
                  </a:cubicBezTo>
                  <a:cubicBezTo>
                    <a:pt x="647" y="44"/>
                    <a:pt x="646" y="44"/>
                    <a:pt x="647" y="44"/>
                  </a:cubicBezTo>
                  <a:cubicBezTo>
                    <a:pt x="647" y="43"/>
                    <a:pt x="647" y="43"/>
                    <a:pt x="647" y="43"/>
                  </a:cubicBezTo>
                  <a:cubicBezTo>
                    <a:pt x="647" y="43"/>
                    <a:pt x="647" y="43"/>
                    <a:pt x="647" y="43"/>
                  </a:cubicBezTo>
                  <a:cubicBezTo>
                    <a:pt x="647" y="43"/>
                    <a:pt x="647" y="42"/>
                    <a:pt x="646" y="43"/>
                  </a:cubicBezTo>
                  <a:cubicBezTo>
                    <a:pt x="646" y="43"/>
                    <a:pt x="646" y="43"/>
                    <a:pt x="646" y="44"/>
                  </a:cubicBezTo>
                  <a:cubicBezTo>
                    <a:pt x="645" y="44"/>
                    <a:pt x="645" y="45"/>
                    <a:pt x="645" y="44"/>
                  </a:cubicBezTo>
                  <a:cubicBezTo>
                    <a:pt x="644" y="44"/>
                    <a:pt x="645" y="44"/>
                    <a:pt x="644" y="44"/>
                  </a:cubicBezTo>
                  <a:cubicBezTo>
                    <a:pt x="644" y="44"/>
                    <a:pt x="644" y="43"/>
                    <a:pt x="644" y="44"/>
                  </a:cubicBezTo>
                  <a:cubicBezTo>
                    <a:pt x="644" y="44"/>
                    <a:pt x="644" y="44"/>
                    <a:pt x="644" y="45"/>
                  </a:cubicBezTo>
                  <a:cubicBezTo>
                    <a:pt x="643" y="45"/>
                    <a:pt x="642" y="45"/>
                    <a:pt x="642" y="45"/>
                  </a:cubicBezTo>
                  <a:cubicBezTo>
                    <a:pt x="642" y="45"/>
                    <a:pt x="642" y="46"/>
                    <a:pt x="641" y="46"/>
                  </a:cubicBezTo>
                  <a:cubicBezTo>
                    <a:pt x="640" y="46"/>
                    <a:pt x="640" y="45"/>
                    <a:pt x="640" y="46"/>
                  </a:cubicBezTo>
                  <a:cubicBezTo>
                    <a:pt x="640" y="46"/>
                    <a:pt x="640" y="45"/>
                    <a:pt x="639" y="46"/>
                  </a:cubicBezTo>
                  <a:cubicBezTo>
                    <a:pt x="639" y="46"/>
                    <a:pt x="639" y="47"/>
                    <a:pt x="638" y="47"/>
                  </a:cubicBezTo>
                  <a:cubicBezTo>
                    <a:pt x="638" y="47"/>
                    <a:pt x="637" y="47"/>
                    <a:pt x="637" y="47"/>
                  </a:cubicBezTo>
                  <a:cubicBezTo>
                    <a:pt x="636" y="48"/>
                    <a:pt x="637" y="48"/>
                    <a:pt x="636" y="48"/>
                  </a:cubicBezTo>
                  <a:cubicBezTo>
                    <a:pt x="635" y="48"/>
                    <a:pt x="636" y="48"/>
                    <a:pt x="635" y="49"/>
                  </a:cubicBezTo>
                  <a:cubicBezTo>
                    <a:pt x="635" y="49"/>
                    <a:pt x="634" y="49"/>
                    <a:pt x="634" y="50"/>
                  </a:cubicBezTo>
                  <a:cubicBezTo>
                    <a:pt x="634" y="50"/>
                    <a:pt x="633" y="50"/>
                    <a:pt x="633" y="50"/>
                  </a:cubicBezTo>
                  <a:cubicBezTo>
                    <a:pt x="633" y="50"/>
                    <a:pt x="633" y="51"/>
                    <a:pt x="632" y="51"/>
                  </a:cubicBezTo>
                  <a:cubicBezTo>
                    <a:pt x="632" y="51"/>
                    <a:pt x="632" y="51"/>
                    <a:pt x="632" y="52"/>
                  </a:cubicBezTo>
                  <a:cubicBezTo>
                    <a:pt x="631" y="53"/>
                    <a:pt x="631" y="53"/>
                    <a:pt x="630" y="54"/>
                  </a:cubicBezTo>
                  <a:cubicBezTo>
                    <a:pt x="630" y="54"/>
                    <a:pt x="629" y="55"/>
                    <a:pt x="629" y="55"/>
                  </a:cubicBezTo>
                  <a:cubicBezTo>
                    <a:pt x="629" y="55"/>
                    <a:pt x="629" y="56"/>
                    <a:pt x="629" y="56"/>
                  </a:cubicBezTo>
                  <a:cubicBezTo>
                    <a:pt x="629" y="56"/>
                    <a:pt x="627" y="58"/>
                    <a:pt x="627" y="58"/>
                  </a:cubicBezTo>
                  <a:cubicBezTo>
                    <a:pt x="627" y="58"/>
                    <a:pt x="628" y="57"/>
                    <a:pt x="627" y="57"/>
                  </a:cubicBezTo>
                  <a:cubicBezTo>
                    <a:pt x="627" y="57"/>
                    <a:pt x="627" y="57"/>
                    <a:pt x="627" y="57"/>
                  </a:cubicBezTo>
                  <a:cubicBezTo>
                    <a:pt x="626" y="57"/>
                    <a:pt x="626" y="58"/>
                    <a:pt x="626" y="57"/>
                  </a:cubicBezTo>
                  <a:cubicBezTo>
                    <a:pt x="625" y="56"/>
                    <a:pt x="625" y="56"/>
                    <a:pt x="625" y="56"/>
                  </a:cubicBezTo>
                  <a:cubicBezTo>
                    <a:pt x="625" y="56"/>
                    <a:pt x="624" y="57"/>
                    <a:pt x="624" y="57"/>
                  </a:cubicBezTo>
                  <a:cubicBezTo>
                    <a:pt x="624" y="57"/>
                    <a:pt x="623" y="57"/>
                    <a:pt x="623" y="56"/>
                  </a:cubicBezTo>
                  <a:cubicBezTo>
                    <a:pt x="623" y="56"/>
                    <a:pt x="623" y="56"/>
                    <a:pt x="623" y="56"/>
                  </a:cubicBezTo>
                  <a:cubicBezTo>
                    <a:pt x="623" y="55"/>
                    <a:pt x="624" y="55"/>
                    <a:pt x="623" y="55"/>
                  </a:cubicBezTo>
                  <a:cubicBezTo>
                    <a:pt x="623" y="54"/>
                    <a:pt x="624" y="54"/>
                    <a:pt x="623" y="54"/>
                  </a:cubicBezTo>
                  <a:cubicBezTo>
                    <a:pt x="622" y="53"/>
                    <a:pt x="622" y="53"/>
                    <a:pt x="621" y="53"/>
                  </a:cubicBezTo>
                  <a:cubicBezTo>
                    <a:pt x="621" y="52"/>
                    <a:pt x="621" y="53"/>
                    <a:pt x="621" y="52"/>
                  </a:cubicBezTo>
                  <a:cubicBezTo>
                    <a:pt x="621" y="52"/>
                    <a:pt x="621" y="52"/>
                    <a:pt x="620" y="51"/>
                  </a:cubicBezTo>
                  <a:cubicBezTo>
                    <a:pt x="620" y="51"/>
                    <a:pt x="621" y="51"/>
                    <a:pt x="620" y="51"/>
                  </a:cubicBezTo>
                  <a:cubicBezTo>
                    <a:pt x="619" y="51"/>
                    <a:pt x="619" y="51"/>
                    <a:pt x="619" y="51"/>
                  </a:cubicBezTo>
                  <a:cubicBezTo>
                    <a:pt x="619" y="51"/>
                    <a:pt x="618" y="50"/>
                    <a:pt x="618" y="50"/>
                  </a:cubicBezTo>
                  <a:cubicBezTo>
                    <a:pt x="617" y="51"/>
                    <a:pt x="617" y="51"/>
                    <a:pt x="617" y="51"/>
                  </a:cubicBezTo>
                  <a:cubicBezTo>
                    <a:pt x="617" y="51"/>
                    <a:pt x="616" y="52"/>
                    <a:pt x="616" y="52"/>
                  </a:cubicBezTo>
                  <a:cubicBezTo>
                    <a:pt x="615" y="52"/>
                    <a:pt x="616" y="54"/>
                    <a:pt x="615" y="54"/>
                  </a:cubicBezTo>
                  <a:cubicBezTo>
                    <a:pt x="615" y="54"/>
                    <a:pt x="615" y="54"/>
                    <a:pt x="615" y="54"/>
                  </a:cubicBezTo>
                  <a:cubicBezTo>
                    <a:pt x="614" y="54"/>
                    <a:pt x="614" y="54"/>
                    <a:pt x="614" y="54"/>
                  </a:cubicBezTo>
                  <a:cubicBezTo>
                    <a:pt x="614" y="55"/>
                    <a:pt x="615" y="56"/>
                    <a:pt x="614" y="56"/>
                  </a:cubicBezTo>
                  <a:cubicBezTo>
                    <a:pt x="613" y="56"/>
                    <a:pt x="613" y="55"/>
                    <a:pt x="613" y="55"/>
                  </a:cubicBezTo>
                  <a:cubicBezTo>
                    <a:pt x="613" y="54"/>
                    <a:pt x="613" y="54"/>
                    <a:pt x="612" y="54"/>
                  </a:cubicBezTo>
                  <a:cubicBezTo>
                    <a:pt x="612" y="54"/>
                    <a:pt x="612" y="55"/>
                    <a:pt x="612" y="55"/>
                  </a:cubicBezTo>
                  <a:cubicBezTo>
                    <a:pt x="611" y="55"/>
                    <a:pt x="611" y="56"/>
                    <a:pt x="610" y="55"/>
                  </a:cubicBezTo>
                  <a:cubicBezTo>
                    <a:pt x="610" y="55"/>
                    <a:pt x="611" y="54"/>
                    <a:pt x="610" y="54"/>
                  </a:cubicBezTo>
                  <a:cubicBezTo>
                    <a:pt x="609" y="54"/>
                    <a:pt x="609" y="55"/>
                    <a:pt x="609" y="55"/>
                  </a:cubicBezTo>
                  <a:cubicBezTo>
                    <a:pt x="609" y="55"/>
                    <a:pt x="608" y="56"/>
                    <a:pt x="608" y="55"/>
                  </a:cubicBezTo>
                  <a:cubicBezTo>
                    <a:pt x="608" y="55"/>
                    <a:pt x="607" y="55"/>
                    <a:pt x="607" y="56"/>
                  </a:cubicBezTo>
                  <a:cubicBezTo>
                    <a:pt x="608" y="56"/>
                    <a:pt x="609" y="56"/>
                    <a:pt x="607" y="57"/>
                  </a:cubicBezTo>
                  <a:cubicBezTo>
                    <a:pt x="606" y="57"/>
                    <a:pt x="606" y="57"/>
                    <a:pt x="606" y="57"/>
                  </a:cubicBezTo>
                  <a:cubicBezTo>
                    <a:pt x="606" y="58"/>
                    <a:pt x="606" y="58"/>
                    <a:pt x="606" y="58"/>
                  </a:cubicBezTo>
                  <a:cubicBezTo>
                    <a:pt x="605" y="59"/>
                    <a:pt x="605" y="59"/>
                    <a:pt x="605" y="59"/>
                  </a:cubicBezTo>
                  <a:cubicBezTo>
                    <a:pt x="605" y="59"/>
                    <a:pt x="606" y="59"/>
                    <a:pt x="604" y="60"/>
                  </a:cubicBezTo>
                  <a:cubicBezTo>
                    <a:pt x="603" y="60"/>
                    <a:pt x="603" y="60"/>
                    <a:pt x="602" y="60"/>
                  </a:cubicBezTo>
                  <a:cubicBezTo>
                    <a:pt x="602" y="59"/>
                    <a:pt x="601" y="59"/>
                    <a:pt x="602" y="60"/>
                  </a:cubicBezTo>
                  <a:cubicBezTo>
                    <a:pt x="602" y="60"/>
                    <a:pt x="602" y="61"/>
                    <a:pt x="602" y="61"/>
                  </a:cubicBezTo>
                  <a:cubicBezTo>
                    <a:pt x="602" y="61"/>
                    <a:pt x="602" y="61"/>
                    <a:pt x="601" y="61"/>
                  </a:cubicBezTo>
                  <a:cubicBezTo>
                    <a:pt x="601" y="61"/>
                    <a:pt x="600" y="61"/>
                    <a:pt x="600" y="61"/>
                  </a:cubicBezTo>
                  <a:cubicBezTo>
                    <a:pt x="600" y="61"/>
                    <a:pt x="600" y="61"/>
                    <a:pt x="600" y="61"/>
                  </a:cubicBezTo>
                  <a:cubicBezTo>
                    <a:pt x="600" y="61"/>
                    <a:pt x="600" y="62"/>
                    <a:pt x="599" y="62"/>
                  </a:cubicBezTo>
                  <a:cubicBezTo>
                    <a:pt x="599" y="62"/>
                    <a:pt x="599" y="63"/>
                    <a:pt x="599" y="63"/>
                  </a:cubicBezTo>
                  <a:cubicBezTo>
                    <a:pt x="599" y="63"/>
                    <a:pt x="599" y="63"/>
                    <a:pt x="598" y="63"/>
                  </a:cubicBezTo>
                  <a:cubicBezTo>
                    <a:pt x="598" y="63"/>
                    <a:pt x="598" y="63"/>
                    <a:pt x="598" y="63"/>
                  </a:cubicBezTo>
                  <a:cubicBezTo>
                    <a:pt x="598" y="64"/>
                    <a:pt x="598" y="64"/>
                    <a:pt x="598" y="64"/>
                  </a:cubicBezTo>
                  <a:cubicBezTo>
                    <a:pt x="597" y="64"/>
                    <a:pt x="597" y="64"/>
                    <a:pt x="596" y="64"/>
                  </a:cubicBezTo>
                  <a:cubicBezTo>
                    <a:pt x="596" y="64"/>
                    <a:pt x="596" y="64"/>
                    <a:pt x="596" y="65"/>
                  </a:cubicBezTo>
                  <a:cubicBezTo>
                    <a:pt x="595" y="65"/>
                    <a:pt x="595" y="65"/>
                    <a:pt x="595" y="65"/>
                  </a:cubicBezTo>
                  <a:cubicBezTo>
                    <a:pt x="595" y="65"/>
                    <a:pt x="596" y="66"/>
                    <a:pt x="596" y="66"/>
                  </a:cubicBezTo>
                  <a:cubicBezTo>
                    <a:pt x="596" y="66"/>
                    <a:pt x="596" y="66"/>
                    <a:pt x="596" y="66"/>
                  </a:cubicBezTo>
                  <a:cubicBezTo>
                    <a:pt x="595" y="67"/>
                    <a:pt x="595" y="67"/>
                    <a:pt x="595" y="67"/>
                  </a:cubicBezTo>
                  <a:cubicBezTo>
                    <a:pt x="595" y="67"/>
                    <a:pt x="594" y="68"/>
                    <a:pt x="594" y="68"/>
                  </a:cubicBezTo>
                  <a:cubicBezTo>
                    <a:pt x="593" y="69"/>
                    <a:pt x="593" y="69"/>
                    <a:pt x="593" y="69"/>
                  </a:cubicBezTo>
                  <a:cubicBezTo>
                    <a:pt x="593" y="69"/>
                    <a:pt x="593" y="69"/>
                    <a:pt x="592" y="69"/>
                  </a:cubicBezTo>
                  <a:cubicBezTo>
                    <a:pt x="592" y="70"/>
                    <a:pt x="592" y="69"/>
                    <a:pt x="592" y="70"/>
                  </a:cubicBezTo>
                  <a:cubicBezTo>
                    <a:pt x="592" y="70"/>
                    <a:pt x="592" y="70"/>
                    <a:pt x="591" y="70"/>
                  </a:cubicBezTo>
                  <a:cubicBezTo>
                    <a:pt x="591" y="70"/>
                    <a:pt x="590" y="70"/>
                    <a:pt x="590" y="71"/>
                  </a:cubicBezTo>
                  <a:cubicBezTo>
                    <a:pt x="590" y="71"/>
                    <a:pt x="589" y="71"/>
                    <a:pt x="589" y="71"/>
                  </a:cubicBezTo>
                  <a:cubicBezTo>
                    <a:pt x="589" y="71"/>
                    <a:pt x="590" y="72"/>
                    <a:pt x="590" y="72"/>
                  </a:cubicBezTo>
                  <a:cubicBezTo>
                    <a:pt x="590" y="72"/>
                    <a:pt x="589" y="73"/>
                    <a:pt x="589" y="73"/>
                  </a:cubicBezTo>
                  <a:cubicBezTo>
                    <a:pt x="589" y="73"/>
                    <a:pt x="589" y="73"/>
                    <a:pt x="589" y="73"/>
                  </a:cubicBezTo>
                  <a:cubicBezTo>
                    <a:pt x="589" y="73"/>
                    <a:pt x="589" y="73"/>
                    <a:pt x="589" y="73"/>
                  </a:cubicBezTo>
                  <a:cubicBezTo>
                    <a:pt x="588" y="74"/>
                    <a:pt x="586" y="76"/>
                    <a:pt x="586" y="76"/>
                  </a:cubicBezTo>
                  <a:cubicBezTo>
                    <a:pt x="586" y="76"/>
                    <a:pt x="585" y="76"/>
                    <a:pt x="585" y="76"/>
                  </a:cubicBezTo>
                  <a:cubicBezTo>
                    <a:pt x="585" y="76"/>
                    <a:pt x="584" y="75"/>
                    <a:pt x="584" y="76"/>
                  </a:cubicBezTo>
                  <a:cubicBezTo>
                    <a:pt x="583" y="76"/>
                    <a:pt x="584" y="77"/>
                    <a:pt x="583" y="77"/>
                  </a:cubicBezTo>
                  <a:cubicBezTo>
                    <a:pt x="583" y="78"/>
                    <a:pt x="583" y="79"/>
                    <a:pt x="582" y="79"/>
                  </a:cubicBezTo>
                  <a:cubicBezTo>
                    <a:pt x="581" y="79"/>
                    <a:pt x="581" y="79"/>
                    <a:pt x="581" y="79"/>
                  </a:cubicBezTo>
                  <a:cubicBezTo>
                    <a:pt x="581" y="79"/>
                    <a:pt x="581" y="80"/>
                    <a:pt x="580" y="79"/>
                  </a:cubicBezTo>
                  <a:cubicBezTo>
                    <a:pt x="579" y="79"/>
                    <a:pt x="579" y="79"/>
                    <a:pt x="579" y="79"/>
                  </a:cubicBezTo>
                  <a:cubicBezTo>
                    <a:pt x="578" y="78"/>
                    <a:pt x="578" y="79"/>
                    <a:pt x="578" y="78"/>
                  </a:cubicBezTo>
                  <a:cubicBezTo>
                    <a:pt x="579" y="77"/>
                    <a:pt x="580" y="78"/>
                    <a:pt x="579" y="77"/>
                  </a:cubicBezTo>
                  <a:cubicBezTo>
                    <a:pt x="578" y="76"/>
                    <a:pt x="578" y="76"/>
                    <a:pt x="577" y="76"/>
                  </a:cubicBezTo>
                  <a:cubicBezTo>
                    <a:pt x="577" y="75"/>
                    <a:pt x="577" y="76"/>
                    <a:pt x="577" y="75"/>
                  </a:cubicBezTo>
                  <a:cubicBezTo>
                    <a:pt x="578" y="74"/>
                    <a:pt x="578" y="75"/>
                    <a:pt x="578" y="75"/>
                  </a:cubicBezTo>
                  <a:cubicBezTo>
                    <a:pt x="578" y="74"/>
                    <a:pt x="578" y="74"/>
                    <a:pt x="577" y="74"/>
                  </a:cubicBezTo>
                  <a:cubicBezTo>
                    <a:pt x="577" y="73"/>
                    <a:pt x="577" y="73"/>
                    <a:pt x="577" y="73"/>
                  </a:cubicBezTo>
                  <a:cubicBezTo>
                    <a:pt x="578" y="73"/>
                    <a:pt x="578" y="73"/>
                    <a:pt x="578" y="73"/>
                  </a:cubicBezTo>
                  <a:cubicBezTo>
                    <a:pt x="578" y="73"/>
                    <a:pt x="578" y="73"/>
                    <a:pt x="578" y="72"/>
                  </a:cubicBezTo>
                  <a:cubicBezTo>
                    <a:pt x="577" y="72"/>
                    <a:pt x="577" y="72"/>
                    <a:pt x="577" y="71"/>
                  </a:cubicBezTo>
                  <a:cubicBezTo>
                    <a:pt x="578" y="71"/>
                    <a:pt x="578" y="71"/>
                    <a:pt x="578" y="71"/>
                  </a:cubicBezTo>
                  <a:cubicBezTo>
                    <a:pt x="577" y="70"/>
                    <a:pt x="578" y="70"/>
                    <a:pt x="577" y="70"/>
                  </a:cubicBezTo>
                  <a:cubicBezTo>
                    <a:pt x="577" y="69"/>
                    <a:pt x="576" y="70"/>
                    <a:pt x="576" y="69"/>
                  </a:cubicBezTo>
                  <a:cubicBezTo>
                    <a:pt x="576" y="69"/>
                    <a:pt x="577" y="69"/>
                    <a:pt x="577" y="68"/>
                  </a:cubicBezTo>
                  <a:cubicBezTo>
                    <a:pt x="576" y="68"/>
                    <a:pt x="576" y="68"/>
                    <a:pt x="576" y="68"/>
                  </a:cubicBezTo>
                  <a:cubicBezTo>
                    <a:pt x="576" y="68"/>
                    <a:pt x="577" y="67"/>
                    <a:pt x="576" y="67"/>
                  </a:cubicBezTo>
                  <a:cubicBezTo>
                    <a:pt x="575" y="67"/>
                    <a:pt x="575" y="67"/>
                    <a:pt x="575" y="67"/>
                  </a:cubicBezTo>
                  <a:cubicBezTo>
                    <a:pt x="575" y="66"/>
                    <a:pt x="575" y="66"/>
                    <a:pt x="575" y="66"/>
                  </a:cubicBezTo>
                  <a:cubicBezTo>
                    <a:pt x="574" y="66"/>
                    <a:pt x="574" y="66"/>
                    <a:pt x="574" y="66"/>
                  </a:cubicBezTo>
                  <a:cubicBezTo>
                    <a:pt x="573" y="66"/>
                    <a:pt x="574" y="66"/>
                    <a:pt x="573" y="65"/>
                  </a:cubicBezTo>
                  <a:cubicBezTo>
                    <a:pt x="572" y="64"/>
                    <a:pt x="572" y="64"/>
                    <a:pt x="571" y="64"/>
                  </a:cubicBezTo>
                  <a:cubicBezTo>
                    <a:pt x="570" y="64"/>
                    <a:pt x="570" y="63"/>
                    <a:pt x="570" y="63"/>
                  </a:cubicBezTo>
                  <a:cubicBezTo>
                    <a:pt x="570" y="62"/>
                    <a:pt x="570" y="63"/>
                    <a:pt x="569" y="62"/>
                  </a:cubicBezTo>
                  <a:cubicBezTo>
                    <a:pt x="569" y="62"/>
                    <a:pt x="570" y="62"/>
                    <a:pt x="569" y="61"/>
                  </a:cubicBezTo>
                  <a:cubicBezTo>
                    <a:pt x="568" y="60"/>
                    <a:pt x="568" y="60"/>
                    <a:pt x="568" y="60"/>
                  </a:cubicBezTo>
                  <a:cubicBezTo>
                    <a:pt x="568" y="59"/>
                    <a:pt x="568" y="60"/>
                    <a:pt x="568" y="59"/>
                  </a:cubicBezTo>
                  <a:cubicBezTo>
                    <a:pt x="567" y="59"/>
                    <a:pt x="567" y="59"/>
                    <a:pt x="567" y="59"/>
                  </a:cubicBezTo>
                  <a:cubicBezTo>
                    <a:pt x="567" y="58"/>
                    <a:pt x="567" y="58"/>
                    <a:pt x="566" y="58"/>
                  </a:cubicBezTo>
                  <a:cubicBezTo>
                    <a:pt x="566" y="57"/>
                    <a:pt x="566" y="58"/>
                    <a:pt x="566" y="57"/>
                  </a:cubicBezTo>
                  <a:cubicBezTo>
                    <a:pt x="566" y="57"/>
                    <a:pt x="566" y="57"/>
                    <a:pt x="566" y="57"/>
                  </a:cubicBezTo>
                  <a:cubicBezTo>
                    <a:pt x="566" y="57"/>
                    <a:pt x="567" y="56"/>
                    <a:pt x="566" y="56"/>
                  </a:cubicBezTo>
                  <a:cubicBezTo>
                    <a:pt x="566" y="55"/>
                    <a:pt x="566" y="56"/>
                    <a:pt x="565" y="55"/>
                  </a:cubicBezTo>
                  <a:cubicBezTo>
                    <a:pt x="565" y="55"/>
                    <a:pt x="565" y="55"/>
                    <a:pt x="565" y="55"/>
                  </a:cubicBezTo>
                  <a:cubicBezTo>
                    <a:pt x="566" y="54"/>
                    <a:pt x="565" y="54"/>
                    <a:pt x="565" y="54"/>
                  </a:cubicBezTo>
                  <a:cubicBezTo>
                    <a:pt x="555" y="54"/>
                    <a:pt x="555" y="54"/>
                    <a:pt x="555" y="54"/>
                  </a:cubicBezTo>
                  <a:cubicBezTo>
                    <a:pt x="475" y="70"/>
                    <a:pt x="475" y="70"/>
                    <a:pt x="475" y="70"/>
                  </a:cubicBezTo>
                  <a:cubicBezTo>
                    <a:pt x="453" y="70"/>
                    <a:pt x="453" y="70"/>
                    <a:pt x="453" y="70"/>
                  </a:cubicBezTo>
                  <a:cubicBezTo>
                    <a:pt x="453" y="262"/>
                    <a:pt x="453" y="262"/>
                    <a:pt x="453" y="262"/>
                  </a:cubicBezTo>
                  <a:cubicBezTo>
                    <a:pt x="404" y="262"/>
                    <a:pt x="404" y="262"/>
                    <a:pt x="404" y="262"/>
                  </a:cubicBezTo>
                  <a:cubicBezTo>
                    <a:pt x="404" y="609"/>
                    <a:pt x="404" y="609"/>
                    <a:pt x="404" y="609"/>
                  </a:cubicBezTo>
                  <a:cubicBezTo>
                    <a:pt x="403" y="609"/>
                    <a:pt x="403" y="609"/>
                    <a:pt x="403" y="609"/>
                  </a:cubicBezTo>
                  <a:cubicBezTo>
                    <a:pt x="403" y="609"/>
                    <a:pt x="402" y="609"/>
                    <a:pt x="402" y="610"/>
                  </a:cubicBezTo>
                  <a:cubicBezTo>
                    <a:pt x="401" y="610"/>
                    <a:pt x="401" y="610"/>
                    <a:pt x="400" y="610"/>
                  </a:cubicBezTo>
                  <a:cubicBezTo>
                    <a:pt x="400" y="610"/>
                    <a:pt x="400" y="610"/>
                    <a:pt x="399" y="610"/>
                  </a:cubicBezTo>
                  <a:cubicBezTo>
                    <a:pt x="399" y="610"/>
                    <a:pt x="399" y="610"/>
                    <a:pt x="398" y="610"/>
                  </a:cubicBezTo>
                  <a:cubicBezTo>
                    <a:pt x="398" y="610"/>
                    <a:pt x="398" y="611"/>
                    <a:pt x="398" y="611"/>
                  </a:cubicBezTo>
                  <a:cubicBezTo>
                    <a:pt x="397" y="611"/>
                    <a:pt x="396" y="611"/>
                    <a:pt x="396" y="611"/>
                  </a:cubicBezTo>
                  <a:cubicBezTo>
                    <a:pt x="396" y="611"/>
                    <a:pt x="396" y="612"/>
                    <a:pt x="396" y="612"/>
                  </a:cubicBezTo>
                  <a:cubicBezTo>
                    <a:pt x="396" y="612"/>
                    <a:pt x="396" y="612"/>
                    <a:pt x="396" y="613"/>
                  </a:cubicBezTo>
                  <a:cubicBezTo>
                    <a:pt x="395" y="613"/>
                    <a:pt x="396" y="614"/>
                    <a:pt x="395" y="614"/>
                  </a:cubicBezTo>
                  <a:cubicBezTo>
                    <a:pt x="394" y="614"/>
                    <a:pt x="395" y="613"/>
                    <a:pt x="394" y="613"/>
                  </a:cubicBezTo>
                  <a:cubicBezTo>
                    <a:pt x="394" y="613"/>
                    <a:pt x="393" y="613"/>
                    <a:pt x="393" y="613"/>
                  </a:cubicBezTo>
                  <a:cubicBezTo>
                    <a:pt x="392" y="613"/>
                    <a:pt x="392" y="613"/>
                    <a:pt x="392" y="613"/>
                  </a:cubicBezTo>
                  <a:cubicBezTo>
                    <a:pt x="391" y="612"/>
                    <a:pt x="391" y="612"/>
                    <a:pt x="391" y="613"/>
                  </a:cubicBezTo>
                  <a:cubicBezTo>
                    <a:pt x="390" y="613"/>
                    <a:pt x="391" y="613"/>
                    <a:pt x="390" y="614"/>
                  </a:cubicBezTo>
                  <a:cubicBezTo>
                    <a:pt x="389" y="614"/>
                    <a:pt x="390" y="614"/>
                    <a:pt x="389" y="614"/>
                  </a:cubicBezTo>
                  <a:cubicBezTo>
                    <a:pt x="388" y="614"/>
                    <a:pt x="388" y="614"/>
                    <a:pt x="388" y="614"/>
                  </a:cubicBezTo>
                  <a:cubicBezTo>
                    <a:pt x="388" y="615"/>
                    <a:pt x="388" y="615"/>
                    <a:pt x="388" y="615"/>
                  </a:cubicBezTo>
                  <a:cubicBezTo>
                    <a:pt x="387" y="615"/>
                    <a:pt x="387" y="615"/>
                    <a:pt x="387" y="615"/>
                  </a:cubicBezTo>
                  <a:cubicBezTo>
                    <a:pt x="386" y="615"/>
                    <a:pt x="386" y="614"/>
                    <a:pt x="386" y="614"/>
                  </a:cubicBezTo>
                  <a:cubicBezTo>
                    <a:pt x="386" y="614"/>
                    <a:pt x="385" y="613"/>
                    <a:pt x="385" y="614"/>
                  </a:cubicBezTo>
                  <a:cubicBezTo>
                    <a:pt x="384" y="615"/>
                    <a:pt x="385" y="615"/>
                    <a:pt x="384" y="615"/>
                  </a:cubicBezTo>
                  <a:cubicBezTo>
                    <a:pt x="384" y="615"/>
                    <a:pt x="383" y="615"/>
                    <a:pt x="383" y="615"/>
                  </a:cubicBezTo>
                  <a:cubicBezTo>
                    <a:pt x="382" y="615"/>
                    <a:pt x="382" y="615"/>
                    <a:pt x="382" y="616"/>
                  </a:cubicBezTo>
                  <a:cubicBezTo>
                    <a:pt x="382" y="616"/>
                    <a:pt x="383" y="616"/>
                    <a:pt x="383" y="617"/>
                  </a:cubicBezTo>
                  <a:cubicBezTo>
                    <a:pt x="382" y="617"/>
                    <a:pt x="383" y="617"/>
                    <a:pt x="382" y="618"/>
                  </a:cubicBezTo>
                  <a:cubicBezTo>
                    <a:pt x="381" y="618"/>
                    <a:pt x="381" y="618"/>
                    <a:pt x="381" y="618"/>
                  </a:cubicBezTo>
                  <a:cubicBezTo>
                    <a:pt x="380" y="619"/>
                    <a:pt x="380" y="619"/>
                    <a:pt x="380" y="619"/>
                  </a:cubicBezTo>
                  <a:cubicBezTo>
                    <a:pt x="380" y="619"/>
                    <a:pt x="380" y="619"/>
                    <a:pt x="380" y="620"/>
                  </a:cubicBezTo>
                  <a:cubicBezTo>
                    <a:pt x="380" y="621"/>
                    <a:pt x="380" y="621"/>
                    <a:pt x="379" y="622"/>
                  </a:cubicBezTo>
                  <a:cubicBezTo>
                    <a:pt x="379" y="623"/>
                    <a:pt x="379" y="623"/>
                    <a:pt x="379" y="624"/>
                  </a:cubicBezTo>
                  <a:cubicBezTo>
                    <a:pt x="378" y="624"/>
                    <a:pt x="378" y="624"/>
                    <a:pt x="378" y="625"/>
                  </a:cubicBezTo>
                  <a:cubicBezTo>
                    <a:pt x="377" y="625"/>
                    <a:pt x="377" y="626"/>
                    <a:pt x="376" y="626"/>
                  </a:cubicBezTo>
                  <a:cubicBezTo>
                    <a:pt x="375" y="626"/>
                    <a:pt x="375" y="627"/>
                    <a:pt x="374" y="626"/>
                  </a:cubicBezTo>
                  <a:cubicBezTo>
                    <a:pt x="374" y="626"/>
                    <a:pt x="374" y="626"/>
                    <a:pt x="374" y="626"/>
                  </a:cubicBezTo>
                  <a:cubicBezTo>
                    <a:pt x="373" y="626"/>
                    <a:pt x="373" y="627"/>
                    <a:pt x="373" y="627"/>
                  </a:cubicBezTo>
                  <a:cubicBezTo>
                    <a:pt x="372" y="627"/>
                    <a:pt x="372" y="627"/>
                    <a:pt x="372" y="627"/>
                  </a:cubicBezTo>
                  <a:cubicBezTo>
                    <a:pt x="371" y="627"/>
                    <a:pt x="371" y="626"/>
                    <a:pt x="370" y="627"/>
                  </a:cubicBezTo>
                  <a:cubicBezTo>
                    <a:pt x="369" y="627"/>
                    <a:pt x="369" y="626"/>
                    <a:pt x="369" y="627"/>
                  </a:cubicBezTo>
                  <a:cubicBezTo>
                    <a:pt x="368" y="628"/>
                    <a:pt x="368" y="628"/>
                    <a:pt x="368" y="629"/>
                  </a:cubicBezTo>
                  <a:cubicBezTo>
                    <a:pt x="367" y="629"/>
                    <a:pt x="367" y="629"/>
                    <a:pt x="367" y="630"/>
                  </a:cubicBezTo>
                  <a:cubicBezTo>
                    <a:pt x="367" y="631"/>
                    <a:pt x="367" y="632"/>
                    <a:pt x="367" y="632"/>
                  </a:cubicBezTo>
                  <a:cubicBezTo>
                    <a:pt x="367" y="633"/>
                    <a:pt x="367" y="633"/>
                    <a:pt x="367" y="633"/>
                  </a:cubicBezTo>
                  <a:cubicBezTo>
                    <a:pt x="367" y="633"/>
                    <a:pt x="368" y="633"/>
                    <a:pt x="368" y="634"/>
                  </a:cubicBezTo>
                  <a:cubicBezTo>
                    <a:pt x="368" y="634"/>
                    <a:pt x="369" y="634"/>
                    <a:pt x="369" y="634"/>
                  </a:cubicBezTo>
                  <a:cubicBezTo>
                    <a:pt x="369" y="634"/>
                    <a:pt x="370" y="634"/>
                    <a:pt x="370" y="635"/>
                  </a:cubicBezTo>
                  <a:cubicBezTo>
                    <a:pt x="370" y="635"/>
                    <a:pt x="370" y="636"/>
                    <a:pt x="369" y="636"/>
                  </a:cubicBezTo>
                  <a:cubicBezTo>
                    <a:pt x="368" y="636"/>
                    <a:pt x="367" y="636"/>
                    <a:pt x="367" y="636"/>
                  </a:cubicBezTo>
                  <a:cubicBezTo>
                    <a:pt x="367" y="636"/>
                    <a:pt x="367" y="636"/>
                    <a:pt x="366" y="636"/>
                  </a:cubicBezTo>
                  <a:cubicBezTo>
                    <a:pt x="366" y="637"/>
                    <a:pt x="365" y="638"/>
                    <a:pt x="365" y="638"/>
                  </a:cubicBezTo>
                  <a:cubicBezTo>
                    <a:pt x="364" y="638"/>
                    <a:pt x="363" y="639"/>
                    <a:pt x="362" y="639"/>
                  </a:cubicBezTo>
                  <a:cubicBezTo>
                    <a:pt x="362" y="639"/>
                    <a:pt x="360" y="640"/>
                    <a:pt x="360" y="639"/>
                  </a:cubicBezTo>
                  <a:cubicBezTo>
                    <a:pt x="359" y="639"/>
                    <a:pt x="359" y="638"/>
                    <a:pt x="358" y="638"/>
                  </a:cubicBezTo>
                  <a:cubicBezTo>
                    <a:pt x="358" y="638"/>
                    <a:pt x="358" y="638"/>
                    <a:pt x="357" y="638"/>
                  </a:cubicBezTo>
                  <a:cubicBezTo>
                    <a:pt x="356" y="637"/>
                    <a:pt x="356" y="638"/>
                    <a:pt x="356" y="637"/>
                  </a:cubicBezTo>
                  <a:cubicBezTo>
                    <a:pt x="356" y="637"/>
                    <a:pt x="356" y="637"/>
                    <a:pt x="356" y="636"/>
                  </a:cubicBezTo>
                  <a:cubicBezTo>
                    <a:pt x="355" y="636"/>
                    <a:pt x="355" y="634"/>
                    <a:pt x="354" y="634"/>
                  </a:cubicBezTo>
                  <a:cubicBezTo>
                    <a:pt x="354" y="634"/>
                    <a:pt x="354" y="634"/>
                    <a:pt x="352" y="634"/>
                  </a:cubicBezTo>
                  <a:cubicBezTo>
                    <a:pt x="351" y="633"/>
                    <a:pt x="350" y="633"/>
                    <a:pt x="350" y="633"/>
                  </a:cubicBezTo>
                  <a:cubicBezTo>
                    <a:pt x="349" y="633"/>
                    <a:pt x="348" y="633"/>
                    <a:pt x="348" y="633"/>
                  </a:cubicBezTo>
                  <a:cubicBezTo>
                    <a:pt x="347" y="633"/>
                    <a:pt x="347" y="633"/>
                    <a:pt x="346" y="632"/>
                  </a:cubicBezTo>
                  <a:cubicBezTo>
                    <a:pt x="345" y="632"/>
                    <a:pt x="344" y="632"/>
                    <a:pt x="343" y="632"/>
                  </a:cubicBezTo>
                  <a:cubicBezTo>
                    <a:pt x="341" y="631"/>
                    <a:pt x="340" y="633"/>
                    <a:pt x="339" y="633"/>
                  </a:cubicBezTo>
                  <a:cubicBezTo>
                    <a:pt x="338" y="633"/>
                    <a:pt x="337" y="633"/>
                    <a:pt x="336" y="632"/>
                  </a:cubicBezTo>
                  <a:cubicBezTo>
                    <a:pt x="335" y="632"/>
                    <a:pt x="335" y="633"/>
                    <a:pt x="335" y="633"/>
                  </a:cubicBezTo>
                  <a:cubicBezTo>
                    <a:pt x="334" y="634"/>
                    <a:pt x="333" y="634"/>
                    <a:pt x="333" y="634"/>
                  </a:cubicBezTo>
                  <a:cubicBezTo>
                    <a:pt x="333" y="634"/>
                    <a:pt x="333" y="634"/>
                    <a:pt x="332" y="634"/>
                  </a:cubicBezTo>
                  <a:cubicBezTo>
                    <a:pt x="331" y="635"/>
                    <a:pt x="330" y="635"/>
                    <a:pt x="329" y="635"/>
                  </a:cubicBezTo>
                  <a:cubicBezTo>
                    <a:pt x="329" y="635"/>
                    <a:pt x="329" y="635"/>
                    <a:pt x="328" y="635"/>
                  </a:cubicBezTo>
                  <a:cubicBezTo>
                    <a:pt x="327" y="635"/>
                    <a:pt x="327" y="636"/>
                    <a:pt x="326" y="636"/>
                  </a:cubicBezTo>
                  <a:cubicBezTo>
                    <a:pt x="325" y="636"/>
                    <a:pt x="325" y="636"/>
                    <a:pt x="324" y="635"/>
                  </a:cubicBezTo>
                  <a:cubicBezTo>
                    <a:pt x="323" y="635"/>
                    <a:pt x="324" y="635"/>
                    <a:pt x="323" y="635"/>
                  </a:cubicBezTo>
                  <a:cubicBezTo>
                    <a:pt x="322" y="634"/>
                    <a:pt x="322" y="634"/>
                    <a:pt x="321" y="634"/>
                  </a:cubicBezTo>
                  <a:cubicBezTo>
                    <a:pt x="320" y="634"/>
                    <a:pt x="320" y="634"/>
                    <a:pt x="319" y="634"/>
                  </a:cubicBezTo>
                  <a:cubicBezTo>
                    <a:pt x="319" y="634"/>
                    <a:pt x="320" y="634"/>
                    <a:pt x="319" y="635"/>
                  </a:cubicBezTo>
                  <a:cubicBezTo>
                    <a:pt x="318" y="635"/>
                    <a:pt x="318" y="636"/>
                    <a:pt x="317" y="636"/>
                  </a:cubicBezTo>
                  <a:cubicBezTo>
                    <a:pt x="317" y="635"/>
                    <a:pt x="316" y="635"/>
                    <a:pt x="316" y="635"/>
                  </a:cubicBezTo>
                  <a:cubicBezTo>
                    <a:pt x="316" y="636"/>
                    <a:pt x="317" y="636"/>
                    <a:pt x="316" y="636"/>
                  </a:cubicBezTo>
                  <a:cubicBezTo>
                    <a:pt x="315" y="636"/>
                    <a:pt x="315" y="636"/>
                    <a:pt x="314" y="636"/>
                  </a:cubicBezTo>
                  <a:cubicBezTo>
                    <a:pt x="314" y="635"/>
                    <a:pt x="315" y="635"/>
                    <a:pt x="313" y="635"/>
                  </a:cubicBezTo>
                  <a:cubicBezTo>
                    <a:pt x="312" y="635"/>
                    <a:pt x="311" y="635"/>
                    <a:pt x="311" y="635"/>
                  </a:cubicBezTo>
                  <a:cubicBezTo>
                    <a:pt x="311" y="635"/>
                    <a:pt x="311" y="634"/>
                    <a:pt x="310" y="634"/>
                  </a:cubicBezTo>
                  <a:cubicBezTo>
                    <a:pt x="310" y="634"/>
                    <a:pt x="310" y="634"/>
                    <a:pt x="309" y="634"/>
                  </a:cubicBezTo>
                  <a:cubicBezTo>
                    <a:pt x="309" y="634"/>
                    <a:pt x="309" y="634"/>
                    <a:pt x="308" y="634"/>
                  </a:cubicBezTo>
                  <a:cubicBezTo>
                    <a:pt x="308" y="633"/>
                    <a:pt x="308" y="633"/>
                    <a:pt x="307" y="632"/>
                  </a:cubicBezTo>
                  <a:cubicBezTo>
                    <a:pt x="306" y="632"/>
                    <a:pt x="307" y="631"/>
                    <a:pt x="306" y="631"/>
                  </a:cubicBezTo>
                  <a:cubicBezTo>
                    <a:pt x="305" y="630"/>
                    <a:pt x="305" y="629"/>
                    <a:pt x="304" y="629"/>
                  </a:cubicBezTo>
                  <a:cubicBezTo>
                    <a:pt x="304" y="629"/>
                    <a:pt x="303" y="630"/>
                    <a:pt x="303" y="629"/>
                  </a:cubicBezTo>
                  <a:cubicBezTo>
                    <a:pt x="302" y="629"/>
                    <a:pt x="302" y="629"/>
                    <a:pt x="302" y="628"/>
                  </a:cubicBezTo>
                  <a:cubicBezTo>
                    <a:pt x="302" y="628"/>
                    <a:pt x="303" y="628"/>
                    <a:pt x="301" y="628"/>
                  </a:cubicBezTo>
                  <a:cubicBezTo>
                    <a:pt x="300" y="628"/>
                    <a:pt x="300" y="628"/>
                    <a:pt x="299" y="628"/>
                  </a:cubicBezTo>
                  <a:cubicBezTo>
                    <a:pt x="298" y="628"/>
                    <a:pt x="297" y="628"/>
                    <a:pt x="297" y="628"/>
                  </a:cubicBezTo>
                  <a:cubicBezTo>
                    <a:pt x="296" y="627"/>
                    <a:pt x="296" y="628"/>
                    <a:pt x="295" y="627"/>
                  </a:cubicBezTo>
                  <a:cubicBezTo>
                    <a:pt x="295" y="627"/>
                    <a:pt x="295" y="626"/>
                    <a:pt x="294" y="627"/>
                  </a:cubicBezTo>
                  <a:cubicBezTo>
                    <a:pt x="293" y="627"/>
                    <a:pt x="293" y="627"/>
                    <a:pt x="293" y="628"/>
                  </a:cubicBezTo>
                  <a:cubicBezTo>
                    <a:pt x="292" y="628"/>
                    <a:pt x="292" y="628"/>
                    <a:pt x="292" y="628"/>
                  </a:cubicBezTo>
                  <a:cubicBezTo>
                    <a:pt x="291" y="627"/>
                    <a:pt x="292" y="627"/>
                    <a:pt x="291" y="627"/>
                  </a:cubicBezTo>
                  <a:cubicBezTo>
                    <a:pt x="290" y="627"/>
                    <a:pt x="290" y="628"/>
                    <a:pt x="289" y="628"/>
                  </a:cubicBezTo>
                  <a:cubicBezTo>
                    <a:pt x="288" y="628"/>
                    <a:pt x="288" y="628"/>
                    <a:pt x="287" y="628"/>
                  </a:cubicBezTo>
                  <a:cubicBezTo>
                    <a:pt x="287" y="627"/>
                    <a:pt x="287" y="627"/>
                    <a:pt x="287" y="627"/>
                  </a:cubicBezTo>
                  <a:cubicBezTo>
                    <a:pt x="287" y="626"/>
                    <a:pt x="286" y="626"/>
                    <a:pt x="286" y="625"/>
                  </a:cubicBezTo>
                  <a:cubicBezTo>
                    <a:pt x="286" y="625"/>
                    <a:pt x="286" y="625"/>
                    <a:pt x="286" y="624"/>
                  </a:cubicBezTo>
                  <a:cubicBezTo>
                    <a:pt x="286" y="624"/>
                    <a:pt x="286" y="624"/>
                    <a:pt x="286" y="624"/>
                  </a:cubicBezTo>
                  <a:cubicBezTo>
                    <a:pt x="285" y="624"/>
                    <a:pt x="285" y="624"/>
                    <a:pt x="285" y="624"/>
                  </a:cubicBezTo>
                  <a:cubicBezTo>
                    <a:pt x="285" y="624"/>
                    <a:pt x="284" y="625"/>
                    <a:pt x="283" y="624"/>
                  </a:cubicBezTo>
                  <a:cubicBezTo>
                    <a:pt x="282" y="624"/>
                    <a:pt x="282" y="624"/>
                    <a:pt x="281" y="624"/>
                  </a:cubicBezTo>
                  <a:cubicBezTo>
                    <a:pt x="281" y="624"/>
                    <a:pt x="281" y="625"/>
                    <a:pt x="280" y="625"/>
                  </a:cubicBezTo>
                  <a:cubicBezTo>
                    <a:pt x="279" y="625"/>
                    <a:pt x="279" y="626"/>
                    <a:pt x="278" y="625"/>
                  </a:cubicBezTo>
                  <a:cubicBezTo>
                    <a:pt x="277" y="625"/>
                    <a:pt x="277" y="625"/>
                    <a:pt x="277" y="624"/>
                  </a:cubicBezTo>
                  <a:cubicBezTo>
                    <a:pt x="278" y="623"/>
                    <a:pt x="278" y="624"/>
                    <a:pt x="278" y="623"/>
                  </a:cubicBezTo>
                  <a:cubicBezTo>
                    <a:pt x="278" y="622"/>
                    <a:pt x="278" y="621"/>
                    <a:pt x="278" y="620"/>
                  </a:cubicBezTo>
                  <a:cubicBezTo>
                    <a:pt x="278" y="619"/>
                    <a:pt x="278" y="619"/>
                    <a:pt x="278" y="618"/>
                  </a:cubicBezTo>
                  <a:cubicBezTo>
                    <a:pt x="278" y="618"/>
                    <a:pt x="278" y="618"/>
                    <a:pt x="278" y="618"/>
                  </a:cubicBezTo>
                  <a:cubicBezTo>
                    <a:pt x="278" y="617"/>
                    <a:pt x="278" y="617"/>
                    <a:pt x="277" y="617"/>
                  </a:cubicBezTo>
                  <a:cubicBezTo>
                    <a:pt x="277" y="617"/>
                    <a:pt x="276" y="617"/>
                    <a:pt x="276" y="616"/>
                  </a:cubicBezTo>
                  <a:cubicBezTo>
                    <a:pt x="275" y="616"/>
                    <a:pt x="276" y="616"/>
                    <a:pt x="275" y="615"/>
                  </a:cubicBezTo>
                  <a:cubicBezTo>
                    <a:pt x="275" y="614"/>
                    <a:pt x="275" y="614"/>
                    <a:pt x="274" y="613"/>
                  </a:cubicBezTo>
                  <a:cubicBezTo>
                    <a:pt x="274" y="612"/>
                    <a:pt x="273" y="612"/>
                    <a:pt x="274" y="611"/>
                  </a:cubicBezTo>
                  <a:cubicBezTo>
                    <a:pt x="274" y="610"/>
                    <a:pt x="274" y="610"/>
                    <a:pt x="274" y="610"/>
                  </a:cubicBezTo>
                  <a:cubicBezTo>
                    <a:pt x="275" y="610"/>
                    <a:pt x="275" y="610"/>
                    <a:pt x="276" y="609"/>
                  </a:cubicBezTo>
                  <a:cubicBezTo>
                    <a:pt x="276" y="609"/>
                    <a:pt x="277" y="609"/>
                    <a:pt x="277" y="608"/>
                  </a:cubicBezTo>
                  <a:cubicBezTo>
                    <a:pt x="277" y="608"/>
                    <a:pt x="277" y="608"/>
                    <a:pt x="277" y="606"/>
                  </a:cubicBezTo>
                  <a:cubicBezTo>
                    <a:pt x="277" y="605"/>
                    <a:pt x="278" y="606"/>
                    <a:pt x="277" y="605"/>
                  </a:cubicBezTo>
                  <a:cubicBezTo>
                    <a:pt x="277" y="604"/>
                    <a:pt x="276" y="603"/>
                    <a:pt x="276" y="603"/>
                  </a:cubicBezTo>
                  <a:cubicBezTo>
                    <a:pt x="275" y="602"/>
                    <a:pt x="276" y="602"/>
                    <a:pt x="275" y="601"/>
                  </a:cubicBezTo>
                  <a:cubicBezTo>
                    <a:pt x="275" y="601"/>
                    <a:pt x="275" y="600"/>
                    <a:pt x="274" y="600"/>
                  </a:cubicBezTo>
                  <a:cubicBezTo>
                    <a:pt x="274" y="600"/>
                    <a:pt x="274" y="599"/>
                    <a:pt x="274" y="598"/>
                  </a:cubicBezTo>
                  <a:cubicBezTo>
                    <a:pt x="274" y="598"/>
                    <a:pt x="273" y="598"/>
                    <a:pt x="273" y="598"/>
                  </a:cubicBezTo>
                  <a:cubicBezTo>
                    <a:pt x="272" y="597"/>
                    <a:pt x="272" y="597"/>
                    <a:pt x="272" y="598"/>
                  </a:cubicBezTo>
                  <a:cubicBezTo>
                    <a:pt x="272" y="598"/>
                    <a:pt x="271" y="599"/>
                    <a:pt x="271" y="599"/>
                  </a:cubicBezTo>
                  <a:cubicBezTo>
                    <a:pt x="271" y="599"/>
                    <a:pt x="271" y="598"/>
                    <a:pt x="270" y="598"/>
                  </a:cubicBezTo>
                  <a:cubicBezTo>
                    <a:pt x="270" y="598"/>
                    <a:pt x="270" y="598"/>
                    <a:pt x="270" y="599"/>
                  </a:cubicBezTo>
                  <a:cubicBezTo>
                    <a:pt x="269" y="599"/>
                    <a:pt x="269" y="599"/>
                    <a:pt x="268" y="599"/>
                  </a:cubicBezTo>
                  <a:cubicBezTo>
                    <a:pt x="268" y="598"/>
                    <a:pt x="267" y="598"/>
                    <a:pt x="267" y="597"/>
                  </a:cubicBezTo>
                  <a:cubicBezTo>
                    <a:pt x="267" y="597"/>
                    <a:pt x="266" y="594"/>
                    <a:pt x="266" y="594"/>
                  </a:cubicBezTo>
                  <a:cubicBezTo>
                    <a:pt x="266" y="594"/>
                    <a:pt x="267" y="593"/>
                    <a:pt x="267" y="592"/>
                  </a:cubicBezTo>
                  <a:cubicBezTo>
                    <a:pt x="267" y="592"/>
                    <a:pt x="267" y="591"/>
                    <a:pt x="267" y="591"/>
                  </a:cubicBezTo>
                  <a:cubicBezTo>
                    <a:pt x="266" y="591"/>
                    <a:pt x="265" y="591"/>
                    <a:pt x="264" y="591"/>
                  </a:cubicBezTo>
                  <a:cubicBezTo>
                    <a:pt x="264" y="591"/>
                    <a:pt x="264" y="591"/>
                    <a:pt x="263" y="590"/>
                  </a:cubicBezTo>
                  <a:cubicBezTo>
                    <a:pt x="263" y="589"/>
                    <a:pt x="262" y="589"/>
                    <a:pt x="262" y="588"/>
                  </a:cubicBezTo>
                  <a:cubicBezTo>
                    <a:pt x="262" y="588"/>
                    <a:pt x="261" y="587"/>
                    <a:pt x="261" y="587"/>
                  </a:cubicBezTo>
                  <a:cubicBezTo>
                    <a:pt x="261" y="588"/>
                    <a:pt x="261" y="588"/>
                    <a:pt x="260" y="588"/>
                  </a:cubicBezTo>
                  <a:cubicBezTo>
                    <a:pt x="260" y="588"/>
                    <a:pt x="259" y="588"/>
                    <a:pt x="259" y="588"/>
                  </a:cubicBezTo>
                  <a:cubicBezTo>
                    <a:pt x="258" y="589"/>
                    <a:pt x="259" y="589"/>
                    <a:pt x="258" y="589"/>
                  </a:cubicBezTo>
                  <a:cubicBezTo>
                    <a:pt x="258" y="590"/>
                    <a:pt x="258" y="590"/>
                    <a:pt x="258" y="590"/>
                  </a:cubicBezTo>
                  <a:cubicBezTo>
                    <a:pt x="257" y="589"/>
                    <a:pt x="257" y="589"/>
                    <a:pt x="256" y="589"/>
                  </a:cubicBezTo>
                  <a:cubicBezTo>
                    <a:pt x="256" y="589"/>
                    <a:pt x="257" y="589"/>
                    <a:pt x="256" y="589"/>
                  </a:cubicBezTo>
                  <a:cubicBezTo>
                    <a:pt x="255" y="590"/>
                    <a:pt x="255" y="590"/>
                    <a:pt x="254" y="590"/>
                  </a:cubicBezTo>
                  <a:cubicBezTo>
                    <a:pt x="254" y="590"/>
                    <a:pt x="253" y="590"/>
                    <a:pt x="253" y="590"/>
                  </a:cubicBezTo>
                  <a:cubicBezTo>
                    <a:pt x="252" y="590"/>
                    <a:pt x="252" y="591"/>
                    <a:pt x="252" y="591"/>
                  </a:cubicBezTo>
                  <a:cubicBezTo>
                    <a:pt x="252" y="592"/>
                    <a:pt x="252" y="592"/>
                    <a:pt x="252" y="592"/>
                  </a:cubicBezTo>
                  <a:cubicBezTo>
                    <a:pt x="252" y="593"/>
                    <a:pt x="252" y="595"/>
                    <a:pt x="252" y="595"/>
                  </a:cubicBezTo>
                  <a:cubicBezTo>
                    <a:pt x="252" y="595"/>
                    <a:pt x="251" y="595"/>
                    <a:pt x="251" y="595"/>
                  </a:cubicBezTo>
                  <a:cubicBezTo>
                    <a:pt x="250" y="595"/>
                    <a:pt x="250" y="595"/>
                    <a:pt x="250" y="595"/>
                  </a:cubicBezTo>
                  <a:cubicBezTo>
                    <a:pt x="249" y="595"/>
                    <a:pt x="250" y="595"/>
                    <a:pt x="249" y="595"/>
                  </a:cubicBezTo>
                  <a:cubicBezTo>
                    <a:pt x="249" y="595"/>
                    <a:pt x="249" y="595"/>
                    <a:pt x="249" y="596"/>
                  </a:cubicBezTo>
                  <a:cubicBezTo>
                    <a:pt x="250" y="596"/>
                    <a:pt x="250" y="597"/>
                    <a:pt x="250" y="597"/>
                  </a:cubicBezTo>
                  <a:cubicBezTo>
                    <a:pt x="250" y="597"/>
                    <a:pt x="250" y="597"/>
                    <a:pt x="249" y="598"/>
                  </a:cubicBezTo>
                  <a:cubicBezTo>
                    <a:pt x="248" y="598"/>
                    <a:pt x="246" y="596"/>
                    <a:pt x="248" y="598"/>
                  </a:cubicBezTo>
                  <a:cubicBezTo>
                    <a:pt x="249" y="599"/>
                    <a:pt x="249" y="599"/>
                    <a:pt x="249" y="599"/>
                  </a:cubicBezTo>
                  <a:cubicBezTo>
                    <a:pt x="249" y="600"/>
                    <a:pt x="249" y="601"/>
                    <a:pt x="248" y="601"/>
                  </a:cubicBezTo>
                  <a:cubicBezTo>
                    <a:pt x="248" y="601"/>
                    <a:pt x="247" y="601"/>
                    <a:pt x="247" y="601"/>
                  </a:cubicBezTo>
                  <a:cubicBezTo>
                    <a:pt x="246" y="600"/>
                    <a:pt x="246" y="600"/>
                    <a:pt x="246" y="600"/>
                  </a:cubicBezTo>
                  <a:cubicBezTo>
                    <a:pt x="246" y="600"/>
                    <a:pt x="245" y="600"/>
                    <a:pt x="245" y="601"/>
                  </a:cubicBezTo>
                  <a:cubicBezTo>
                    <a:pt x="245" y="602"/>
                    <a:pt x="246" y="603"/>
                    <a:pt x="246" y="603"/>
                  </a:cubicBezTo>
                  <a:cubicBezTo>
                    <a:pt x="247" y="604"/>
                    <a:pt x="247" y="604"/>
                    <a:pt x="248" y="605"/>
                  </a:cubicBezTo>
                  <a:cubicBezTo>
                    <a:pt x="248" y="605"/>
                    <a:pt x="247" y="605"/>
                    <a:pt x="248" y="606"/>
                  </a:cubicBezTo>
                  <a:cubicBezTo>
                    <a:pt x="248" y="606"/>
                    <a:pt x="249" y="606"/>
                    <a:pt x="248" y="606"/>
                  </a:cubicBezTo>
                  <a:cubicBezTo>
                    <a:pt x="247" y="606"/>
                    <a:pt x="246" y="607"/>
                    <a:pt x="246" y="607"/>
                  </a:cubicBezTo>
                  <a:cubicBezTo>
                    <a:pt x="246" y="607"/>
                    <a:pt x="245" y="607"/>
                    <a:pt x="246" y="608"/>
                  </a:cubicBezTo>
                  <a:cubicBezTo>
                    <a:pt x="246" y="609"/>
                    <a:pt x="247" y="609"/>
                    <a:pt x="246" y="610"/>
                  </a:cubicBezTo>
                  <a:cubicBezTo>
                    <a:pt x="246" y="610"/>
                    <a:pt x="246" y="611"/>
                    <a:pt x="245" y="611"/>
                  </a:cubicBezTo>
                  <a:cubicBezTo>
                    <a:pt x="245" y="611"/>
                    <a:pt x="245" y="612"/>
                    <a:pt x="245" y="612"/>
                  </a:cubicBezTo>
                  <a:cubicBezTo>
                    <a:pt x="244" y="613"/>
                    <a:pt x="245" y="613"/>
                    <a:pt x="244" y="613"/>
                  </a:cubicBezTo>
                  <a:cubicBezTo>
                    <a:pt x="243" y="613"/>
                    <a:pt x="243" y="613"/>
                    <a:pt x="243" y="613"/>
                  </a:cubicBezTo>
                  <a:cubicBezTo>
                    <a:pt x="242" y="612"/>
                    <a:pt x="242" y="612"/>
                    <a:pt x="242" y="612"/>
                  </a:cubicBezTo>
                  <a:cubicBezTo>
                    <a:pt x="242" y="612"/>
                    <a:pt x="241" y="612"/>
                    <a:pt x="241" y="612"/>
                  </a:cubicBezTo>
                  <a:cubicBezTo>
                    <a:pt x="240" y="612"/>
                    <a:pt x="240" y="613"/>
                    <a:pt x="239" y="613"/>
                  </a:cubicBezTo>
                  <a:cubicBezTo>
                    <a:pt x="239" y="614"/>
                    <a:pt x="239" y="614"/>
                    <a:pt x="238" y="614"/>
                  </a:cubicBezTo>
                  <a:cubicBezTo>
                    <a:pt x="238" y="615"/>
                    <a:pt x="237" y="615"/>
                    <a:pt x="237" y="616"/>
                  </a:cubicBezTo>
                  <a:cubicBezTo>
                    <a:pt x="236" y="616"/>
                    <a:pt x="236" y="617"/>
                    <a:pt x="235" y="617"/>
                  </a:cubicBezTo>
                  <a:cubicBezTo>
                    <a:pt x="234" y="617"/>
                    <a:pt x="234" y="616"/>
                    <a:pt x="233" y="617"/>
                  </a:cubicBezTo>
                  <a:cubicBezTo>
                    <a:pt x="232" y="617"/>
                    <a:pt x="231" y="618"/>
                    <a:pt x="231" y="618"/>
                  </a:cubicBezTo>
                  <a:cubicBezTo>
                    <a:pt x="230" y="618"/>
                    <a:pt x="231" y="620"/>
                    <a:pt x="231" y="620"/>
                  </a:cubicBezTo>
                  <a:cubicBezTo>
                    <a:pt x="231" y="621"/>
                    <a:pt x="230" y="621"/>
                    <a:pt x="230" y="621"/>
                  </a:cubicBezTo>
                  <a:cubicBezTo>
                    <a:pt x="230" y="620"/>
                    <a:pt x="230" y="620"/>
                    <a:pt x="230" y="620"/>
                  </a:cubicBezTo>
                  <a:cubicBezTo>
                    <a:pt x="228" y="619"/>
                    <a:pt x="228" y="619"/>
                    <a:pt x="228" y="619"/>
                  </a:cubicBezTo>
                  <a:cubicBezTo>
                    <a:pt x="228" y="618"/>
                    <a:pt x="228" y="618"/>
                    <a:pt x="228" y="618"/>
                  </a:cubicBezTo>
                  <a:cubicBezTo>
                    <a:pt x="227" y="618"/>
                    <a:pt x="227" y="618"/>
                    <a:pt x="227" y="618"/>
                  </a:cubicBezTo>
                  <a:cubicBezTo>
                    <a:pt x="227" y="618"/>
                    <a:pt x="228" y="618"/>
                    <a:pt x="227" y="618"/>
                  </a:cubicBezTo>
                  <a:cubicBezTo>
                    <a:pt x="227" y="617"/>
                    <a:pt x="226" y="618"/>
                    <a:pt x="226" y="617"/>
                  </a:cubicBezTo>
                  <a:cubicBezTo>
                    <a:pt x="226" y="617"/>
                    <a:pt x="225" y="616"/>
                    <a:pt x="224" y="616"/>
                  </a:cubicBezTo>
                  <a:cubicBezTo>
                    <a:pt x="224" y="615"/>
                    <a:pt x="223" y="613"/>
                    <a:pt x="222" y="613"/>
                  </a:cubicBezTo>
                  <a:cubicBezTo>
                    <a:pt x="222" y="613"/>
                    <a:pt x="221" y="612"/>
                    <a:pt x="221" y="611"/>
                  </a:cubicBezTo>
                  <a:cubicBezTo>
                    <a:pt x="220" y="610"/>
                    <a:pt x="219" y="610"/>
                    <a:pt x="218" y="609"/>
                  </a:cubicBezTo>
                  <a:cubicBezTo>
                    <a:pt x="218" y="609"/>
                    <a:pt x="218" y="608"/>
                    <a:pt x="217" y="607"/>
                  </a:cubicBezTo>
                  <a:cubicBezTo>
                    <a:pt x="216" y="606"/>
                    <a:pt x="216" y="606"/>
                    <a:pt x="215" y="605"/>
                  </a:cubicBezTo>
                  <a:cubicBezTo>
                    <a:pt x="214" y="604"/>
                    <a:pt x="214" y="604"/>
                    <a:pt x="213" y="602"/>
                  </a:cubicBezTo>
                  <a:cubicBezTo>
                    <a:pt x="211" y="601"/>
                    <a:pt x="210" y="600"/>
                    <a:pt x="209" y="599"/>
                  </a:cubicBezTo>
                  <a:cubicBezTo>
                    <a:pt x="209" y="598"/>
                    <a:pt x="207" y="597"/>
                    <a:pt x="205" y="596"/>
                  </a:cubicBezTo>
                  <a:cubicBezTo>
                    <a:pt x="204" y="594"/>
                    <a:pt x="203" y="594"/>
                    <a:pt x="202" y="592"/>
                  </a:cubicBezTo>
                  <a:cubicBezTo>
                    <a:pt x="201" y="591"/>
                    <a:pt x="199" y="590"/>
                    <a:pt x="198" y="589"/>
                  </a:cubicBezTo>
                  <a:cubicBezTo>
                    <a:pt x="198" y="588"/>
                    <a:pt x="197" y="588"/>
                    <a:pt x="196" y="587"/>
                  </a:cubicBezTo>
                  <a:cubicBezTo>
                    <a:pt x="195" y="586"/>
                    <a:pt x="195" y="586"/>
                    <a:pt x="194" y="585"/>
                  </a:cubicBezTo>
                  <a:cubicBezTo>
                    <a:pt x="193" y="584"/>
                    <a:pt x="193" y="583"/>
                    <a:pt x="193" y="583"/>
                  </a:cubicBezTo>
                  <a:cubicBezTo>
                    <a:pt x="193" y="582"/>
                    <a:pt x="193" y="581"/>
                    <a:pt x="193" y="581"/>
                  </a:cubicBezTo>
                  <a:cubicBezTo>
                    <a:pt x="193" y="580"/>
                    <a:pt x="193" y="579"/>
                    <a:pt x="192" y="578"/>
                  </a:cubicBezTo>
                  <a:cubicBezTo>
                    <a:pt x="191" y="578"/>
                    <a:pt x="191" y="578"/>
                    <a:pt x="191" y="577"/>
                  </a:cubicBezTo>
                  <a:cubicBezTo>
                    <a:pt x="191" y="577"/>
                    <a:pt x="191" y="576"/>
                    <a:pt x="190" y="576"/>
                  </a:cubicBezTo>
                  <a:cubicBezTo>
                    <a:pt x="190" y="575"/>
                    <a:pt x="189" y="575"/>
                    <a:pt x="189" y="574"/>
                  </a:cubicBezTo>
                  <a:cubicBezTo>
                    <a:pt x="188" y="573"/>
                    <a:pt x="188" y="573"/>
                    <a:pt x="187" y="572"/>
                  </a:cubicBezTo>
                  <a:cubicBezTo>
                    <a:pt x="187" y="571"/>
                    <a:pt x="186" y="571"/>
                    <a:pt x="186" y="570"/>
                  </a:cubicBezTo>
                  <a:cubicBezTo>
                    <a:pt x="185" y="569"/>
                    <a:pt x="185" y="569"/>
                    <a:pt x="185" y="569"/>
                  </a:cubicBezTo>
                  <a:cubicBezTo>
                    <a:pt x="185" y="568"/>
                    <a:pt x="186" y="569"/>
                    <a:pt x="185" y="568"/>
                  </a:cubicBezTo>
                  <a:cubicBezTo>
                    <a:pt x="185" y="567"/>
                    <a:pt x="185" y="567"/>
                    <a:pt x="185" y="567"/>
                  </a:cubicBezTo>
                  <a:cubicBezTo>
                    <a:pt x="185" y="566"/>
                    <a:pt x="185" y="567"/>
                    <a:pt x="185" y="566"/>
                  </a:cubicBezTo>
                  <a:cubicBezTo>
                    <a:pt x="185" y="565"/>
                    <a:pt x="184" y="565"/>
                    <a:pt x="184" y="564"/>
                  </a:cubicBezTo>
                  <a:cubicBezTo>
                    <a:pt x="184" y="564"/>
                    <a:pt x="184" y="564"/>
                    <a:pt x="183" y="563"/>
                  </a:cubicBezTo>
                  <a:cubicBezTo>
                    <a:pt x="183" y="563"/>
                    <a:pt x="183" y="562"/>
                    <a:pt x="183" y="562"/>
                  </a:cubicBezTo>
                  <a:cubicBezTo>
                    <a:pt x="183" y="561"/>
                    <a:pt x="182" y="560"/>
                    <a:pt x="181" y="559"/>
                  </a:cubicBezTo>
                  <a:cubicBezTo>
                    <a:pt x="181" y="559"/>
                    <a:pt x="182" y="559"/>
                    <a:pt x="181" y="558"/>
                  </a:cubicBezTo>
                  <a:cubicBezTo>
                    <a:pt x="180" y="557"/>
                    <a:pt x="180" y="556"/>
                    <a:pt x="179" y="556"/>
                  </a:cubicBezTo>
                  <a:cubicBezTo>
                    <a:pt x="179" y="555"/>
                    <a:pt x="179" y="555"/>
                    <a:pt x="178" y="554"/>
                  </a:cubicBezTo>
                  <a:cubicBezTo>
                    <a:pt x="177" y="553"/>
                    <a:pt x="177" y="553"/>
                    <a:pt x="177" y="552"/>
                  </a:cubicBezTo>
                  <a:cubicBezTo>
                    <a:pt x="177" y="552"/>
                    <a:pt x="176" y="552"/>
                    <a:pt x="176" y="551"/>
                  </a:cubicBezTo>
                  <a:cubicBezTo>
                    <a:pt x="175" y="550"/>
                    <a:pt x="175" y="550"/>
                    <a:pt x="175" y="549"/>
                  </a:cubicBezTo>
                  <a:cubicBezTo>
                    <a:pt x="174" y="548"/>
                    <a:pt x="174" y="548"/>
                    <a:pt x="174" y="547"/>
                  </a:cubicBezTo>
                  <a:cubicBezTo>
                    <a:pt x="174" y="547"/>
                    <a:pt x="174" y="546"/>
                    <a:pt x="174" y="546"/>
                  </a:cubicBezTo>
                  <a:cubicBezTo>
                    <a:pt x="174" y="545"/>
                    <a:pt x="173" y="544"/>
                    <a:pt x="173" y="543"/>
                  </a:cubicBezTo>
                  <a:cubicBezTo>
                    <a:pt x="173" y="542"/>
                    <a:pt x="172" y="542"/>
                    <a:pt x="172" y="541"/>
                  </a:cubicBezTo>
                  <a:cubicBezTo>
                    <a:pt x="172" y="541"/>
                    <a:pt x="173" y="539"/>
                    <a:pt x="173" y="539"/>
                  </a:cubicBezTo>
                  <a:cubicBezTo>
                    <a:pt x="173" y="539"/>
                    <a:pt x="172" y="539"/>
                    <a:pt x="172" y="538"/>
                  </a:cubicBezTo>
                  <a:cubicBezTo>
                    <a:pt x="172" y="537"/>
                    <a:pt x="172" y="538"/>
                    <a:pt x="172" y="537"/>
                  </a:cubicBezTo>
                  <a:cubicBezTo>
                    <a:pt x="172" y="536"/>
                    <a:pt x="173" y="536"/>
                    <a:pt x="172" y="535"/>
                  </a:cubicBezTo>
                  <a:cubicBezTo>
                    <a:pt x="172" y="534"/>
                    <a:pt x="171" y="534"/>
                    <a:pt x="171" y="534"/>
                  </a:cubicBezTo>
                  <a:cubicBezTo>
                    <a:pt x="171" y="533"/>
                    <a:pt x="171" y="533"/>
                    <a:pt x="171" y="532"/>
                  </a:cubicBezTo>
                  <a:cubicBezTo>
                    <a:pt x="171" y="531"/>
                    <a:pt x="171" y="531"/>
                    <a:pt x="171" y="530"/>
                  </a:cubicBezTo>
                  <a:cubicBezTo>
                    <a:pt x="171" y="529"/>
                    <a:pt x="171" y="529"/>
                    <a:pt x="171" y="528"/>
                  </a:cubicBezTo>
                  <a:cubicBezTo>
                    <a:pt x="171" y="527"/>
                    <a:pt x="171" y="527"/>
                    <a:pt x="171" y="526"/>
                  </a:cubicBezTo>
                  <a:cubicBezTo>
                    <a:pt x="170" y="526"/>
                    <a:pt x="170" y="526"/>
                    <a:pt x="170" y="526"/>
                  </a:cubicBezTo>
                  <a:cubicBezTo>
                    <a:pt x="169" y="526"/>
                    <a:pt x="169" y="526"/>
                    <a:pt x="169" y="526"/>
                  </a:cubicBezTo>
                  <a:cubicBezTo>
                    <a:pt x="168" y="525"/>
                    <a:pt x="167" y="525"/>
                    <a:pt x="167" y="525"/>
                  </a:cubicBezTo>
                  <a:cubicBezTo>
                    <a:pt x="167" y="525"/>
                    <a:pt x="167" y="525"/>
                    <a:pt x="167" y="524"/>
                  </a:cubicBezTo>
                  <a:cubicBezTo>
                    <a:pt x="167" y="523"/>
                    <a:pt x="168" y="523"/>
                    <a:pt x="167" y="523"/>
                  </a:cubicBezTo>
                  <a:cubicBezTo>
                    <a:pt x="167" y="522"/>
                    <a:pt x="167" y="522"/>
                    <a:pt x="166" y="522"/>
                  </a:cubicBezTo>
                  <a:cubicBezTo>
                    <a:pt x="166" y="521"/>
                    <a:pt x="167" y="521"/>
                    <a:pt x="166" y="520"/>
                  </a:cubicBezTo>
                  <a:cubicBezTo>
                    <a:pt x="166" y="520"/>
                    <a:pt x="166" y="520"/>
                    <a:pt x="165" y="519"/>
                  </a:cubicBezTo>
                  <a:cubicBezTo>
                    <a:pt x="165" y="519"/>
                    <a:pt x="165" y="519"/>
                    <a:pt x="165" y="518"/>
                  </a:cubicBezTo>
                  <a:cubicBezTo>
                    <a:pt x="165" y="518"/>
                    <a:pt x="164" y="518"/>
                    <a:pt x="165" y="518"/>
                  </a:cubicBezTo>
                  <a:cubicBezTo>
                    <a:pt x="165" y="517"/>
                    <a:pt x="166" y="516"/>
                    <a:pt x="165" y="516"/>
                  </a:cubicBezTo>
                  <a:cubicBezTo>
                    <a:pt x="165" y="516"/>
                    <a:pt x="165" y="515"/>
                    <a:pt x="165" y="515"/>
                  </a:cubicBezTo>
                  <a:cubicBezTo>
                    <a:pt x="164" y="515"/>
                    <a:pt x="164" y="516"/>
                    <a:pt x="164" y="515"/>
                  </a:cubicBezTo>
                  <a:cubicBezTo>
                    <a:pt x="164" y="515"/>
                    <a:pt x="164" y="515"/>
                    <a:pt x="164" y="514"/>
                  </a:cubicBezTo>
                  <a:cubicBezTo>
                    <a:pt x="164" y="514"/>
                    <a:pt x="164" y="514"/>
                    <a:pt x="163" y="513"/>
                  </a:cubicBezTo>
                  <a:cubicBezTo>
                    <a:pt x="163" y="512"/>
                    <a:pt x="163" y="512"/>
                    <a:pt x="163" y="512"/>
                  </a:cubicBezTo>
                  <a:cubicBezTo>
                    <a:pt x="163" y="511"/>
                    <a:pt x="164" y="511"/>
                    <a:pt x="164" y="511"/>
                  </a:cubicBezTo>
                  <a:cubicBezTo>
                    <a:pt x="164" y="510"/>
                    <a:pt x="164" y="510"/>
                    <a:pt x="164" y="510"/>
                  </a:cubicBezTo>
                  <a:cubicBezTo>
                    <a:pt x="164" y="510"/>
                    <a:pt x="164" y="511"/>
                    <a:pt x="164" y="511"/>
                  </a:cubicBezTo>
                  <a:cubicBezTo>
                    <a:pt x="164" y="511"/>
                    <a:pt x="164" y="511"/>
                    <a:pt x="165" y="511"/>
                  </a:cubicBezTo>
                  <a:cubicBezTo>
                    <a:pt x="165" y="510"/>
                    <a:pt x="165" y="510"/>
                    <a:pt x="166" y="510"/>
                  </a:cubicBezTo>
                  <a:cubicBezTo>
                    <a:pt x="166" y="510"/>
                    <a:pt x="166" y="510"/>
                    <a:pt x="166" y="511"/>
                  </a:cubicBezTo>
                  <a:cubicBezTo>
                    <a:pt x="166" y="512"/>
                    <a:pt x="166" y="512"/>
                    <a:pt x="166" y="513"/>
                  </a:cubicBezTo>
                  <a:cubicBezTo>
                    <a:pt x="166" y="513"/>
                    <a:pt x="167" y="514"/>
                    <a:pt x="167" y="514"/>
                  </a:cubicBezTo>
                  <a:cubicBezTo>
                    <a:pt x="167" y="514"/>
                    <a:pt x="167" y="513"/>
                    <a:pt x="167" y="512"/>
                  </a:cubicBezTo>
                  <a:cubicBezTo>
                    <a:pt x="167" y="512"/>
                    <a:pt x="167" y="511"/>
                    <a:pt x="167" y="511"/>
                  </a:cubicBezTo>
                  <a:cubicBezTo>
                    <a:pt x="167" y="510"/>
                    <a:pt x="168" y="509"/>
                    <a:pt x="168" y="509"/>
                  </a:cubicBezTo>
                  <a:cubicBezTo>
                    <a:pt x="168" y="509"/>
                    <a:pt x="168" y="510"/>
                    <a:pt x="168" y="509"/>
                  </a:cubicBezTo>
                  <a:cubicBezTo>
                    <a:pt x="168" y="509"/>
                    <a:pt x="168" y="508"/>
                    <a:pt x="168" y="508"/>
                  </a:cubicBezTo>
                  <a:cubicBezTo>
                    <a:pt x="168" y="508"/>
                    <a:pt x="168" y="508"/>
                    <a:pt x="167" y="507"/>
                  </a:cubicBezTo>
                  <a:cubicBezTo>
                    <a:pt x="166" y="507"/>
                    <a:pt x="166" y="508"/>
                    <a:pt x="166" y="506"/>
                  </a:cubicBezTo>
                  <a:cubicBezTo>
                    <a:pt x="166" y="504"/>
                    <a:pt x="166" y="504"/>
                    <a:pt x="166" y="503"/>
                  </a:cubicBezTo>
                  <a:cubicBezTo>
                    <a:pt x="166" y="502"/>
                    <a:pt x="166" y="502"/>
                    <a:pt x="166" y="502"/>
                  </a:cubicBezTo>
                  <a:cubicBezTo>
                    <a:pt x="165" y="501"/>
                    <a:pt x="165" y="501"/>
                    <a:pt x="165" y="501"/>
                  </a:cubicBezTo>
                  <a:cubicBezTo>
                    <a:pt x="165" y="501"/>
                    <a:pt x="166" y="501"/>
                    <a:pt x="166" y="500"/>
                  </a:cubicBezTo>
                  <a:cubicBezTo>
                    <a:pt x="166" y="500"/>
                    <a:pt x="165" y="499"/>
                    <a:pt x="165" y="499"/>
                  </a:cubicBezTo>
                  <a:cubicBezTo>
                    <a:pt x="165" y="499"/>
                    <a:pt x="165" y="499"/>
                    <a:pt x="165" y="498"/>
                  </a:cubicBezTo>
                  <a:cubicBezTo>
                    <a:pt x="164" y="498"/>
                    <a:pt x="165" y="497"/>
                    <a:pt x="164" y="497"/>
                  </a:cubicBezTo>
                  <a:cubicBezTo>
                    <a:pt x="163" y="497"/>
                    <a:pt x="163" y="497"/>
                    <a:pt x="163" y="497"/>
                  </a:cubicBezTo>
                  <a:cubicBezTo>
                    <a:pt x="162" y="497"/>
                    <a:pt x="161" y="495"/>
                    <a:pt x="161" y="495"/>
                  </a:cubicBezTo>
                  <a:cubicBezTo>
                    <a:pt x="160" y="495"/>
                    <a:pt x="160" y="495"/>
                    <a:pt x="160" y="495"/>
                  </a:cubicBezTo>
                  <a:cubicBezTo>
                    <a:pt x="159" y="495"/>
                    <a:pt x="159" y="495"/>
                    <a:pt x="158" y="494"/>
                  </a:cubicBezTo>
                  <a:cubicBezTo>
                    <a:pt x="158" y="494"/>
                    <a:pt x="158" y="494"/>
                    <a:pt x="158" y="494"/>
                  </a:cubicBezTo>
                  <a:cubicBezTo>
                    <a:pt x="157" y="493"/>
                    <a:pt x="157" y="493"/>
                    <a:pt x="157" y="493"/>
                  </a:cubicBezTo>
                  <a:cubicBezTo>
                    <a:pt x="157" y="493"/>
                    <a:pt x="158" y="493"/>
                    <a:pt x="158" y="492"/>
                  </a:cubicBezTo>
                  <a:cubicBezTo>
                    <a:pt x="158" y="492"/>
                    <a:pt x="157" y="492"/>
                    <a:pt x="157" y="491"/>
                  </a:cubicBezTo>
                  <a:cubicBezTo>
                    <a:pt x="157" y="491"/>
                    <a:pt x="157" y="490"/>
                    <a:pt x="157" y="490"/>
                  </a:cubicBezTo>
                  <a:cubicBezTo>
                    <a:pt x="157" y="489"/>
                    <a:pt x="158" y="489"/>
                    <a:pt x="158" y="488"/>
                  </a:cubicBezTo>
                  <a:cubicBezTo>
                    <a:pt x="158" y="487"/>
                    <a:pt x="158" y="488"/>
                    <a:pt x="158" y="487"/>
                  </a:cubicBezTo>
                  <a:cubicBezTo>
                    <a:pt x="158" y="487"/>
                    <a:pt x="158" y="487"/>
                    <a:pt x="158" y="486"/>
                  </a:cubicBezTo>
                  <a:cubicBezTo>
                    <a:pt x="158" y="486"/>
                    <a:pt x="158" y="485"/>
                    <a:pt x="157" y="485"/>
                  </a:cubicBezTo>
                  <a:cubicBezTo>
                    <a:pt x="157" y="485"/>
                    <a:pt x="156" y="484"/>
                    <a:pt x="156" y="484"/>
                  </a:cubicBezTo>
                  <a:cubicBezTo>
                    <a:pt x="156" y="484"/>
                    <a:pt x="156" y="483"/>
                    <a:pt x="156" y="483"/>
                  </a:cubicBezTo>
                  <a:cubicBezTo>
                    <a:pt x="157" y="483"/>
                    <a:pt x="157" y="483"/>
                    <a:pt x="157" y="483"/>
                  </a:cubicBezTo>
                  <a:cubicBezTo>
                    <a:pt x="158" y="483"/>
                    <a:pt x="158" y="483"/>
                    <a:pt x="158" y="483"/>
                  </a:cubicBezTo>
                  <a:cubicBezTo>
                    <a:pt x="158" y="483"/>
                    <a:pt x="158" y="483"/>
                    <a:pt x="158" y="483"/>
                  </a:cubicBezTo>
                  <a:cubicBezTo>
                    <a:pt x="159" y="482"/>
                    <a:pt x="159" y="483"/>
                    <a:pt x="159" y="482"/>
                  </a:cubicBezTo>
                  <a:cubicBezTo>
                    <a:pt x="159" y="480"/>
                    <a:pt x="159" y="480"/>
                    <a:pt x="159" y="480"/>
                  </a:cubicBezTo>
                  <a:cubicBezTo>
                    <a:pt x="158" y="479"/>
                    <a:pt x="158" y="480"/>
                    <a:pt x="158" y="479"/>
                  </a:cubicBezTo>
                  <a:cubicBezTo>
                    <a:pt x="158" y="478"/>
                    <a:pt x="158" y="478"/>
                    <a:pt x="158" y="477"/>
                  </a:cubicBezTo>
                  <a:cubicBezTo>
                    <a:pt x="157" y="476"/>
                    <a:pt x="158" y="475"/>
                    <a:pt x="158" y="475"/>
                  </a:cubicBezTo>
                  <a:cubicBezTo>
                    <a:pt x="157" y="475"/>
                    <a:pt x="157" y="474"/>
                    <a:pt x="156" y="474"/>
                  </a:cubicBezTo>
                  <a:cubicBezTo>
                    <a:pt x="156" y="473"/>
                    <a:pt x="155" y="473"/>
                    <a:pt x="155" y="472"/>
                  </a:cubicBezTo>
                  <a:cubicBezTo>
                    <a:pt x="155" y="472"/>
                    <a:pt x="155" y="472"/>
                    <a:pt x="155" y="471"/>
                  </a:cubicBezTo>
                  <a:cubicBezTo>
                    <a:pt x="155" y="471"/>
                    <a:pt x="155" y="469"/>
                    <a:pt x="155" y="469"/>
                  </a:cubicBezTo>
                  <a:cubicBezTo>
                    <a:pt x="155" y="469"/>
                    <a:pt x="155" y="469"/>
                    <a:pt x="155" y="468"/>
                  </a:cubicBezTo>
                  <a:cubicBezTo>
                    <a:pt x="155" y="468"/>
                    <a:pt x="155" y="467"/>
                    <a:pt x="155" y="467"/>
                  </a:cubicBezTo>
                  <a:cubicBezTo>
                    <a:pt x="154" y="466"/>
                    <a:pt x="155" y="466"/>
                    <a:pt x="154" y="466"/>
                  </a:cubicBezTo>
                  <a:cubicBezTo>
                    <a:pt x="153" y="465"/>
                    <a:pt x="153" y="465"/>
                    <a:pt x="153" y="464"/>
                  </a:cubicBezTo>
                  <a:cubicBezTo>
                    <a:pt x="152" y="464"/>
                    <a:pt x="152" y="464"/>
                    <a:pt x="152" y="463"/>
                  </a:cubicBezTo>
                  <a:cubicBezTo>
                    <a:pt x="152" y="463"/>
                    <a:pt x="152" y="463"/>
                    <a:pt x="151" y="462"/>
                  </a:cubicBezTo>
                  <a:cubicBezTo>
                    <a:pt x="151" y="462"/>
                    <a:pt x="151" y="462"/>
                    <a:pt x="151" y="461"/>
                  </a:cubicBezTo>
                  <a:cubicBezTo>
                    <a:pt x="152" y="461"/>
                    <a:pt x="152" y="462"/>
                    <a:pt x="152" y="461"/>
                  </a:cubicBezTo>
                  <a:cubicBezTo>
                    <a:pt x="152" y="461"/>
                    <a:pt x="153" y="460"/>
                    <a:pt x="152" y="460"/>
                  </a:cubicBezTo>
                  <a:cubicBezTo>
                    <a:pt x="152" y="459"/>
                    <a:pt x="152" y="458"/>
                    <a:pt x="152" y="457"/>
                  </a:cubicBezTo>
                  <a:cubicBezTo>
                    <a:pt x="152" y="457"/>
                    <a:pt x="151" y="457"/>
                    <a:pt x="152" y="456"/>
                  </a:cubicBezTo>
                  <a:cubicBezTo>
                    <a:pt x="152" y="455"/>
                    <a:pt x="153" y="454"/>
                    <a:pt x="153" y="453"/>
                  </a:cubicBezTo>
                  <a:cubicBezTo>
                    <a:pt x="153" y="453"/>
                    <a:pt x="154" y="453"/>
                    <a:pt x="154" y="452"/>
                  </a:cubicBezTo>
                  <a:cubicBezTo>
                    <a:pt x="154" y="451"/>
                    <a:pt x="154" y="451"/>
                    <a:pt x="154" y="450"/>
                  </a:cubicBezTo>
                  <a:cubicBezTo>
                    <a:pt x="153" y="450"/>
                    <a:pt x="153" y="449"/>
                    <a:pt x="153" y="449"/>
                  </a:cubicBezTo>
                  <a:cubicBezTo>
                    <a:pt x="153" y="448"/>
                    <a:pt x="152" y="449"/>
                    <a:pt x="152" y="448"/>
                  </a:cubicBezTo>
                  <a:cubicBezTo>
                    <a:pt x="152" y="447"/>
                    <a:pt x="152" y="447"/>
                    <a:pt x="152" y="446"/>
                  </a:cubicBezTo>
                  <a:cubicBezTo>
                    <a:pt x="152" y="445"/>
                    <a:pt x="152" y="446"/>
                    <a:pt x="152" y="445"/>
                  </a:cubicBezTo>
                  <a:cubicBezTo>
                    <a:pt x="152" y="445"/>
                    <a:pt x="152" y="445"/>
                    <a:pt x="151" y="444"/>
                  </a:cubicBezTo>
                  <a:cubicBezTo>
                    <a:pt x="151" y="443"/>
                    <a:pt x="151" y="443"/>
                    <a:pt x="151" y="443"/>
                  </a:cubicBezTo>
                  <a:cubicBezTo>
                    <a:pt x="150" y="442"/>
                    <a:pt x="150" y="442"/>
                    <a:pt x="150" y="441"/>
                  </a:cubicBezTo>
                  <a:cubicBezTo>
                    <a:pt x="150" y="441"/>
                    <a:pt x="150" y="439"/>
                    <a:pt x="150" y="439"/>
                  </a:cubicBezTo>
                  <a:cubicBezTo>
                    <a:pt x="150" y="438"/>
                    <a:pt x="150" y="438"/>
                    <a:pt x="150" y="438"/>
                  </a:cubicBezTo>
                  <a:cubicBezTo>
                    <a:pt x="150" y="437"/>
                    <a:pt x="150" y="437"/>
                    <a:pt x="150" y="437"/>
                  </a:cubicBezTo>
                  <a:cubicBezTo>
                    <a:pt x="151" y="436"/>
                    <a:pt x="151" y="436"/>
                    <a:pt x="151" y="436"/>
                  </a:cubicBezTo>
                  <a:cubicBezTo>
                    <a:pt x="151" y="435"/>
                    <a:pt x="151" y="435"/>
                    <a:pt x="151" y="435"/>
                  </a:cubicBezTo>
                  <a:cubicBezTo>
                    <a:pt x="151" y="434"/>
                    <a:pt x="151" y="434"/>
                    <a:pt x="151" y="433"/>
                  </a:cubicBezTo>
                  <a:cubicBezTo>
                    <a:pt x="151" y="433"/>
                    <a:pt x="151" y="433"/>
                    <a:pt x="152" y="432"/>
                  </a:cubicBezTo>
                  <a:cubicBezTo>
                    <a:pt x="152" y="431"/>
                    <a:pt x="152" y="431"/>
                    <a:pt x="152" y="431"/>
                  </a:cubicBezTo>
                  <a:cubicBezTo>
                    <a:pt x="152" y="430"/>
                    <a:pt x="152" y="431"/>
                    <a:pt x="152" y="430"/>
                  </a:cubicBezTo>
                  <a:cubicBezTo>
                    <a:pt x="152" y="429"/>
                    <a:pt x="152" y="429"/>
                    <a:pt x="152" y="429"/>
                  </a:cubicBezTo>
                  <a:cubicBezTo>
                    <a:pt x="153" y="428"/>
                    <a:pt x="153" y="428"/>
                    <a:pt x="153" y="428"/>
                  </a:cubicBezTo>
                  <a:cubicBezTo>
                    <a:pt x="153" y="427"/>
                    <a:pt x="153" y="427"/>
                    <a:pt x="153" y="427"/>
                  </a:cubicBezTo>
                  <a:cubicBezTo>
                    <a:pt x="153" y="426"/>
                    <a:pt x="153" y="426"/>
                    <a:pt x="153" y="426"/>
                  </a:cubicBezTo>
                  <a:cubicBezTo>
                    <a:pt x="153" y="425"/>
                    <a:pt x="153" y="426"/>
                    <a:pt x="153" y="425"/>
                  </a:cubicBezTo>
                  <a:cubicBezTo>
                    <a:pt x="153" y="424"/>
                    <a:pt x="153" y="424"/>
                    <a:pt x="152" y="423"/>
                  </a:cubicBezTo>
                  <a:cubicBezTo>
                    <a:pt x="152" y="422"/>
                    <a:pt x="152" y="421"/>
                    <a:pt x="152" y="421"/>
                  </a:cubicBezTo>
                  <a:cubicBezTo>
                    <a:pt x="152" y="421"/>
                    <a:pt x="151" y="420"/>
                    <a:pt x="151" y="419"/>
                  </a:cubicBezTo>
                  <a:cubicBezTo>
                    <a:pt x="151" y="418"/>
                    <a:pt x="151" y="418"/>
                    <a:pt x="150" y="417"/>
                  </a:cubicBezTo>
                  <a:cubicBezTo>
                    <a:pt x="150" y="417"/>
                    <a:pt x="150" y="417"/>
                    <a:pt x="150" y="415"/>
                  </a:cubicBezTo>
                  <a:cubicBezTo>
                    <a:pt x="149" y="414"/>
                    <a:pt x="149" y="414"/>
                    <a:pt x="149" y="413"/>
                  </a:cubicBezTo>
                  <a:cubicBezTo>
                    <a:pt x="150" y="412"/>
                    <a:pt x="150" y="413"/>
                    <a:pt x="150" y="412"/>
                  </a:cubicBezTo>
                  <a:cubicBezTo>
                    <a:pt x="149" y="411"/>
                    <a:pt x="149" y="410"/>
                    <a:pt x="149" y="410"/>
                  </a:cubicBezTo>
                  <a:cubicBezTo>
                    <a:pt x="148" y="409"/>
                    <a:pt x="148" y="408"/>
                    <a:pt x="148" y="408"/>
                  </a:cubicBezTo>
                  <a:cubicBezTo>
                    <a:pt x="148" y="407"/>
                    <a:pt x="146" y="406"/>
                    <a:pt x="146" y="406"/>
                  </a:cubicBezTo>
                  <a:cubicBezTo>
                    <a:pt x="146" y="405"/>
                    <a:pt x="146" y="405"/>
                    <a:pt x="145" y="405"/>
                  </a:cubicBezTo>
                  <a:cubicBezTo>
                    <a:pt x="145" y="404"/>
                    <a:pt x="145" y="404"/>
                    <a:pt x="144" y="403"/>
                  </a:cubicBezTo>
                  <a:cubicBezTo>
                    <a:pt x="144" y="403"/>
                    <a:pt x="144" y="402"/>
                    <a:pt x="143" y="402"/>
                  </a:cubicBezTo>
                  <a:cubicBezTo>
                    <a:pt x="143" y="402"/>
                    <a:pt x="143" y="402"/>
                    <a:pt x="143" y="401"/>
                  </a:cubicBezTo>
                  <a:cubicBezTo>
                    <a:pt x="142" y="400"/>
                    <a:pt x="142" y="400"/>
                    <a:pt x="141" y="400"/>
                  </a:cubicBezTo>
                  <a:cubicBezTo>
                    <a:pt x="141" y="399"/>
                    <a:pt x="141" y="399"/>
                    <a:pt x="140" y="399"/>
                  </a:cubicBezTo>
                  <a:cubicBezTo>
                    <a:pt x="140" y="398"/>
                    <a:pt x="140" y="398"/>
                    <a:pt x="140" y="398"/>
                  </a:cubicBezTo>
                  <a:cubicBezTo>
                    <a:pt x="140" y="397"/>
                    <a:pt x="139" y="397"/>
                    <a:pt x="140" y="396"/>
                  </a:cubicBezTo>
                  <a:cubicBezTo>
                    <a:pt x="140" y="396"/>
                    <a:pt x="141" y="396"/>
                    <a:pt x="141" y="395"/>
                  </a:cubicBezTo>
                  <a:cubicBezTo>
                    <a:pt x="141" y="394"/>
                    <a:pt x="141" y="393"/>
                    <a:pt x="141" y="393"/>
                  </a:cubicBezTo>
                  <a:cubicBezTo>
                    <a:pt x="141" y="393"/>
                    <a:pt x="140" y="390"/>
                    <a:pt x="139" y="388"/>
                  </a:cubicBezTo>
                  <a:cubicBezTo>
                    <a:pt x="139" y="387"/>
                    <a:pt x="136" y="383"/>
                    <a:pt x="136" y="381"/>
                  </a:cubicBezTo>
                  <a:cubicBezTo>
                    <a:pt x="135" y="380"/>
                    <a:pt x="134" y="376"/>
                    <a:pt x="134" y="375"/>
                  </a:cubicBezTo>
                  <a:cubicBezTo>
                    <a:pt x="133" y="373"/>
                    <a:pt x="133" y="367"/>
                    <a:pt x="133" y="366"/>
                  </a:cubicBezTo>
                  <a:cubicBezTo>
                    <a:pt x="133" y="366"/>
                    <a:pt x="134" y="364"/>
                    <a:pt x="134" y="364"/>
                  </a:cubicBezTo>
                  <a:cubicBezTo>
                    <a:pt x="134" y="364"/>
                    <a:pt x="135" y="364"/>
                    <a:pt x="136" y="363"/>
                  </a:cubicBezTo>
                  <a:cubicBezTo>
                    <a:pt x="136" y="362"/>
                    <a:pt x="136" y="363"/>
                    <a:pt x="136" y="361"/>
                  </a:cubicBezTo>
                  <a:cubicBezTo>
                    <a:pt x="136" y="360"/>
                    <a:pt x="136" y="360"/>
                    <a:pt x="136" y="358"/>
                  </a:cubicBezTo>
                  <a:cubicBezTo>
                    <a:pt x="136" y="357"/>
                    <a:pt x="135" y="356"/>
                    <a:pt x="135" y="355"/>
                  </a:cubicBezTo>
                  <a:cubicBezTo>
                    <a:pt x="135" y="354"/>
                    <a:pt x="135" y="353"/>
                    <a:pt x="135" y="352"/>
                  </a:cubicBezTo>
                  <a:cubicBezTo>
                    <a:pt x="135" y="351"/>
                    <a:pt x="135" y="351"/>
                    <a:pt x="135" y="350"/>
                  </a:cubicBezTo>
                  <a:cubicBezTo>
                    <a:pt x="135" y="350"/>
                    <a:pt x="136" y="350"/>
                    <a:pt x="136" y="349"/>
                  </a:cubicBezTo>
                  <a:cubicBezTo>
                    <a:pt x="135" y="348"/>
                    <a:pt x="135" y="347"/>
                    <a:pt x="135" y="347"/>
                  </a:cubicBezTo>
                  <a:cubicBezTo>
                    <a:pt x="135" y="346"/>
                    <a:pt x="135" y="345"/>
                    <a:pt x="134" y="344"/>
                  </a:cubicBezTo>
                  <a:cubicBezTo>
                    <a:pt x="134" y="343"/>
                    <a:pt x="134" y="343"/>
                    <a:pt x="134" y="342"/>
                  </a:cubicBezTo>
                  <a:cubicBezTo>
                    <a:pt x="133" y="342"/>
                    <a:pt x="134" y="341"/>
                    <a:pt x="133" y="341"/>
                  </a:cubicBezTo>
                  <a:cubicBezTo>
                    <a:pt x="133" y="340"/>
                    <a:pt x="133" y="340"/>
                    <a:pt x="133" y="339"/>
                  </a:cubicBezTo>
                  <a:cubicBezTo>
                    <a:pt x="132" y="338"/>
                    <a:pt x="132" y="336"/>
                    <a:pt x="132" y="336"/>
                  </a:cubicBezTo>
                  <a:cubicBezTo>
                    <a:pt x="132" y="335"/>
                    <a:pt x="133" y="334"/>
                    <a:pt x="133" y="334"/>
                  </a:cubicBezTo>
                  <a:cubicBezTo>
                    <a:pt x="133" y="334"/>
                    <a:pt x="133" y="335"/>
                    <a:pt x="133" y="336"/>
                  </a:cubicBezTo>
                  <a:cubicBezTo>
                    <a:pt x="133" y="336"/>
                    <a:pt x="133" y="336"/>
                    <a:pt x="133" y="337"/>
                  </a:cubicBezTo>
                  <a:cubicBezTo>
                    <a:pt x="133" y="338"/>
                    <a:pt x="133" y="339"/>
                    <a:pt x="133" y="339"/>
                  </a:cubicBezTo>
                  <a:cubicBezTo>
                    <a:pt x="133" y="339"/>
                    <a:pt x="134" y="340"/>
                    <a:pt x="134" y="340"/>
                  </a:cubicBezTo>
                  <a:cubicBezTo>
                    <a:pt x="134" y="339"/>
                    <a:pt x="134" y="338"/>
                    <a:pt x="134" y="337"/>
                  </a:cubicBezTo>
                  <a:cubicBezTo>
                    <a:pt x="134" y="337"/>
                    <a:pt x="134" y="336"/>
                    <a:pt x="134" y="336"/>
                  </a:cubicBezTo>
                  <a:cubicBezTo>
                    <a:pt x="134" y="336"/>
                    <a:pt x="134" y="336"/>
                    <a:pt x="135" y="336"/>
                  </a:cubicBezTo>
                  <a:cubicBezTo>
                    <a:pt x="135" y="335"/>
                    <a:pt x="135" y="333"/>
                    <a:pt x="135" y="333"/>
                  </a:cubicBezTo>
                  <a:cubicBezTo>
                    <a:pt x="135" y="332"/>
                    <a:pt x="135" y="332"/>
                    <a:pt x="135" y="331"/>
                  </a:cubicBezTo>
                  <a:cubicBezTo>
                    <a:pt x="135" y="330"/>
                    <a:pt x="134" y="329"/>
                    <a:pt x="134" y="328"/>
                  </a:cubicBezTo>
                  <a:cubicBezTo>
                    <a:pt x="134" y="327"/>
                    <a:pt x="134" y="327"/>
                    <a:pt x="134" y="326"/>
                  </a:cubicBezTo>
                  <a:cubicBezTo>
                    <a:pt x="133" y="325"/>
                    <a:pt x="133" y="325"/>
                    <a:pt x="133" y="324"/>
                  </a:cubicBezTo>
                  <a:cubicBezTo>
                    <a:pt x="132" y="323"/>
                    <a:pt x="132" y="320"/>
                    <a:pt x="132" y="320"/>
                  </a:cubicBezTo>
                  <a:cubicBezTo>
                    <a:pt x="131" y="319"/>
                    <a:pt x="131" y="319"/>
                    <a:pt x="131" y="318"/>
                  </a:cubicBezTo>
                  <a:cubicBezTo>
                    <a:pt x="131" y="317"/>
                    <a:pt x="130" y="316"/>
                    <a:pt x="130" y="316"/>
                  </a:cubicBezTo>
                  <a:cubicBezTo>
                    <a:pt x="130" y="316"/>
                    <a:pt x="131" y="315"/>
                    <a:pt x="130" y="315"/>
                  </a:cubicBezTo>
                  <a:cubicBezTo>
                    <a:pt x="130" y="314"/>
                    <a:pt x="130" y="314"/>
                    <a:pt x="130" y="313"/>
                  </a:cubicBezTo>
                  <a:cubicBezTo>
                    <a:pt x="130" y="313"/>
                    <a:pt x="130" y="313"/>
                    <a:pt x="130" y="312"/>
                  </a:cubicBezTo>
                  <a:cubicBezTo>
                    <a:pt x="131" y="312"/>
                    <a:pt x="131" y="311"/>
                    <a:pt x="131" y="311"/>
                  </a:cubicBezTo>
                  <a:cubicBezTo>
                    <a:pt x="132" y="310"/>
                    <a:pt x="132" y="310"/>
                    <a:pt x="132" y="310"/>
                  </a:cubicBezTo>
                  <a:cubicBezTo>
                    <a:pt x="132" y="310"/>
                    <a:pt x="133" y="310"/>
                    <a:pt x="133" y="310"/>
                  </a:cubicBezTo>
                  <a:cubicBezTo>
                    <a:pt x="132" y="311"/>
                    <a:pt x="132" y="312"/>
                    <a:pt x="132" y="312"/>
                  </a:cubicBezTo>
                  <a:cubicBezTo>
                    <a:pt x="132" y="312"/>
                    <a:pt x="132" y="313"/>
                    <a:pt x="132" y="313"/>
                  </a:cubicBezTo>
                  <a:cubicBezTo>
                    <a:pt x="133" y="313"/>
                    <a:pt x="133" y="312"/>
                    <a:pt x="133" y="312"/>
                  </a:cubicBezTo>
                  <a:cubicBezTo>
                    <a:pt x="133" y="312"/>
                    <a:pt x="134" y="312"/>
                    <a:pt x="134" y="313"/>
                  </a:cubicBezTo>
                  <a:cubicBezTo>
                    <a:pt x="134" y="313"/>
                    <a:pt x="134" y="313"/>
                    <a:pt x="134" y="314"/>
                  </a:cubicBezTo>
                  <a:cubicBezTo>
                    <a:pt x="134" y="314"/>
                    <a:pt x="133" y="315"/>
                    <a:pt x="133" y="315"/>
                  </a:cubicBezTo>
                  <a:cubicBezTo>
                    <a:pt x="133" y="315"/>
                    <a:pt x="134" y="316"/>
                    <a:pt x="134" y="315"/>
                  </a:cubicBezTo>
                  <a:cubicBezTo>
                    <a:pt x="134" y="314"/>
                    <a:pt x="135" y="314"/>
                    <a:pt x="135" y="313"/>
                  </a:cubicBezTo>
                  <a:cubicBezTo>
                    <a:pt x="135" y="313"/>
                    <a:pt x="134" y="312"/>
                    <a:pt x="134" y="312"/>
                  </a:cubicBezTo>
                  <a:cubicBezTo>
                    <a:pt x="135" y="312"/>
                    <a:pt x="135" y="312"/>
                    <a:pt x="135" y="312"/>
                  </a:cubicBezTo>
                  <a:cubicBezTo>
                    <a:pt x="135" y="311"/>
                    <a:pt x="135" y="311"/>
                    <a:pt x="136" y="311"/>
                  </a:cubicBezTo>
                  <a:cubicBezTo>
                    <a:pt x="136" y="310"/>
                    <a:pt x="136" y="310"/>
                    <a:pt x="136" y="310"/>
                  </a:cubicBezTo>
                  <a:cubicBezTo>
                    <a:pt x="136" y="309"/>
                    <a:pt x="136" y="309"/>
                    <a:pt x="137" y="308"/>
                  </a:cubicBezTo>
                  <a:cubicBezTo>
                    <a:pt x="137" y="307"/>
                    <a:pt x="137" y="307"/>
                    <a:pt x="137" y="306"/>
                  </a:cubicBezTo>
                  <a:cubicBezTo>
                    <a:pt x="137" y="305"/>
                    <a:pt x="137" y="305"/>
                    <a:pt x="137" y="304"/>
                  </a:cubicBezTo>
                  <a:cubicBezTo>
                    <a:pt x="137" y="303"/>
                    <a:pt x="137" y="303"/>
                    <a:pt x="137" y="302"/>
                  </a:cubicBezTo>
                  <a:cubicBezTo>
                    <a:pt x="136" y="301"/>
                    <a:pt x="136" y="301"/>
                    <a:pt x="136" y="300"/>
                  </a:cubicBezTo>
                  <a:cubicBezTo>
                    <a:pt x="136" y="300"/>
                    <a:pt x="136" y="299"/>
                    <a:pt x="136" y="298"/>
                  </a:cubicBezTo>
                  <a:cubicBezTo>
                    <a:pt x="136" y="298"/>
                    <a:pt x="136" y="298"/>
                    <a:pt x="136" y="297"/>
                  </a:cubicBezTo>
                  <a:cubicBezTo>
                    <a:pt x="136" y="296"/>
                    <a:pt x="137" y="296"/>
                    <a:pt x="136" y="295"/>
                  </a:cubicBezTo>
                  <a:cubicBezTo>
                    <a:pt x="136" y="295"/>
                    <a:pt x="136" y="293"/>
                    <a:pt x="136" y="292"/>
                  </a:cubicBezTo>
                  <a:cubicBezTo>
                    <a:pt x="136" y="292"/>
                    <a:pt x="136" y="292"/>
                    <a:pt x="136" y="291"/>
                  </a:cubicBezTo>
                  <a:cubicBezTo>
                    <a:pt x="135" y="290"/>
                    <a:pt x="135" y="290"/>
                    <a:pt x="135" y="289"/>
                  </a:cubicBezTo>
                  <a:cubicBezTo>
                    <a:pt x="134" y="288"/>
                    <a:pt x="134" y="288"/>
                    <a:pt x="134" y="287"/>
                  </a:cubicBezTo>
                  <a:cubicBezTo>
                    <a:pt x="134" y="287"/>
                    <a:pt x="134" y="286"/>
                    <a:pt x="133" y="286"/>
                  </a:cubicBezTo>
                  <a:cubicBezTo>
                    <a:pt x="133" y="286"/>
                    <a:pt x="132" y="282"/>
                    <a:pt x="132" y="282"/>
                  </a:cubicBezTo>
                  <a:cubicBezTo>
                    <a:pt x="131" y="281"/>
                    <a:pt x="131" y="277"/>
                    <a:pt x="131" y="277"/>
                  </a:cubicBezTo>
                  <a:cubicBezTo>
                    <a:pt x="131" y="277"/>
                    <a:pt x="130" y="276"/>
                    <a:pt x="129" y="275"/>
                  </a:cubicBezTo>
                  <a:cubicBezTo>
                    <a:pt x="128" y="274"/>
                    <a:pt x="128" y="274"/>
                    <a:pt x="127" y="272"/>
                  </a:cubicBezTo>
                  <a:cubicBezTo>
                    <a:pt x="126" y="271"/>
                    <a:pt x="125" y="271"/>
                    <a:pt x="125" y="270"/>
                  </a:cubicBezTo>
                  <a:cubicBezTo>
                    <a:pt x="124" y="269"/>
                    <a:pt x="125" y="268"/>
                    <a:pt x="125" y="268"/>
                  </a:cubicBezTo>
                  <a:cubicBezTo>
                    <a:pt x="124" y="267"/>
                    <a:pt x="124" y="267"/>
                    <a:pt x="123" y="266"/>
                  </a:cubicBezTo>
                  <a:cubicBezTo>
                    <a:pt x="123" y="265"/>
                    <a:pt x="122" y="266"/>
                    <a:pt x="122" y="265"/>
                  </a:cubicBezTo>
                  <a:cubicBezTo>
                    <a:pt x="121" y="264"/>
                    <a:pt x="120" y="264"/>
                    <a:pt x="120" y="263"/>
                  </a:cubicBezTo>
                  <a:cubicBezTo>
                    <a:pt x="120" y="262"/>
                    <a:pt x="119" y="262"/>
                    <a:pt x="119" y="261"/>
                  </a:cubicBezTo>
                  <a:cubicBezTo>
                    <a:pt x="118" y="260"/>
                    <a:pt x="118" y="260"/>
                    <a:pt x="118" y="260"/>
                  </a:cubicBezTo>
                  <a:cubicBezTo>
                    <a:pt x="117" y="259"/>
                    <a:pt x="117" y="259"/>
                    <a:pt x="117" y="258"/>
                  </a:cubicBezTo>
                  <a:cubicBezTo>
                    <a:pt x="116" y="257"/>
                    <a:pt x="116" y="257"/>
                    <a:pt x="115" y="256"/>
                  </a:cubicBezTo>
                  <a:cubicBezTo>
                    <a:pt x="114" y="256"/>
                    <a:pt x="114" y="256"/>
                    <a:pt x="114" y="255"/>
                  </a:cubicBezTo>
                  <a:cubicBezTo>
                    <a:pt x="113" y="254"/>
                    <a:pt x="113" y="254"/>
                    <a:pt x="113" y="254"/>
                  </a:cubicBezTo>
                  <a:cubicBezTo>
                    <a:pt x="112" y="253"/>
                    <a:pt x="112" y="253"/>
                    <a:pt x="111" y="252"/>
                  </a:cubicBezTo>
                  <a:cubicBezTo>
                    <a:pt x="111" y="252"/>
                    <a:pt x="110" y="251"/>
                    <a:pt x="110" y="251"/>
                  </a:cubicBezTo>
                  <a:cubicBezTo>
                    <a:pt x="110" y="251"/>
                    <a:pt x="111" y="251"/>
                    <a:pt x="111" y="251"/>
                  </a:cubicBezTo>
                  <a:cubicBezTo>
                    <a:pt x="111" y="251"/>
                    <a:pt x="112" y="250"/>
                    <a:pt x="112" y="250"/>
                  </a:cubicBezTo>
                  <a:cubicBezTo>
                    <a:pt x="111" y="250"/>
                    <a:pt x="111" y="249"/>
                    <a:pt x="111" y="249"/>
                  </a:cubicBezTo>
                  <a:cubicBezTo>
                    <a:pt x="110" y="249"/>
                    <a:pt x="110" y="249"/>
                    <a:pt x="110" y="249"/>
                  </a:cubicBezTo>
                  <a:cubicBezTo>
                    <a:pt x="109" y="249"/>
                    <a:pt x="109" y="249"/>
                    <a:pt x="109" y="250"/>
                  </a:cubicBezTo>
                  <a:cubicBezTo>
                    <a:pt x="109" y="250"/>
                    <a:pt x="110" y="250"/>
                    <a:pt x="109" y="250"/>
                  </a:cubicBezTo>
                  <a:cubicBezTo>
                    <a:pt x="109" y="250"/>
                    <a:pt x="108" y="250"/>
                    <a:pt x="108" y="250"/>
                  </a:cubicBezTo>
                  <a:cubicBezTo>
                    <a:pt x="108" y="250"/>
                    <a:pt x="109" y="249"/>
                    <a:pt x="109" y="249"/>
                  </a:cubicBezTo>
                  <a:cubicBezTo>
                    <a:pt x="109" y="248"/>
                    <a:pt x="110" y="248"/>
                    <a:pt x="110" y="248"/>
                  </a:cubicBezTo>
                  <a:cubicBezTo>
                    <a:pt x="110" y="248"/>
                    <a:pt x="110" y="247"/>
                    <a:pt x="110" y="247"/>
                  </a:cubicBezTo>
                  <a:cubicBezTo>
                    <a:pt x="110" y="247"/>
                    <a:pt x="110" y="246"/>
                    <a:pt x="110" y="246"/>
                  </a:cubicBezTo>
                  <a:cubicBezTo>
                    <a:pt x="109" y="246"/>
                    <a:pt x="108" y="245"/>
                    <a:pt x="108" y="245"/>
                  </a:cubicBezTo>
                  <a:cubicBezTo>
                    <a:pt x="108" y="244"/>
                    <a:pt x="108" y="244"/>
                    <a:pt x="107" y="244"/>
                  </a:cubicBezTo>
                  <a:cubicBezTo>
                    <a:pt x="107" y="243"/>
                    <a:pt x="107" y="243"/>
                    <a:pt x="106" y="242"/>
                  </a:cubicBezTo>
                  <a:cubicBezTo>
                    <a:pt x="106" y="242"/>
                    <a:pt x="105" y="242"/>
                    <a:pt x="105" y="241"/>
                  </a:cubicBezTo>
                  <a:cubicBezTo>
                    <a:pt x="105" y="240"/>
                    <a:pt x="104" y="239"/>
                    <a:pt x="104" y="238"/>
                  </a:cubicBezTo>
                  <a:cubicBezTo>
                    <a:pt x="104" y="238"/>
                    <a:pt x="104" y="237"/>
                    <a:pt x="104" y="236"/>
                  </a:cubicBezTo>
                  <a:cubicBezTo>
                    <a:pt x="104" y="235"/>
                    <a:pt x="104" y="235"/>
                    <a:pt x="103" y="234"/>
                  </a:cubicBezTo>
                  <a:cubicBezTo>
                    <a:pt x="102" y="233"/>
                    <a:pt x="102" y="234"/>
                    <a:pt x="101" y="233"/>
                  </a:cubicBezTo>
                  <a:cubicBezTo>
                    <a:pt x="101" y="232"/>
                    <a:pt x="101" y="232"/>
                    <a:pt x="100" y="231"/>
                  </a:cubicBezTo>
                  <a:cubicBezTo>
                    <a:pt x="100" y="230"/>
                    <a:pt x="100" y="230"/>
                    <a:pt x="100" y="230"/>
                  </a:cubicBezTo>
                  <a:cubicBezTo>
                    <a:pt x="99" y="229"/>
                    <a:pt x="99" y="229"/>
                    <a:pt x="99" y="228"/>
                  </a:cubicBezTo>
                  <a:cubicBezTo>
                    <a:pt x="98" y="228"/>
                    <a:pt x="98" y="228"/>
                    <a:pt x="98" y="227"/>
                  </a:cubicBezTo>
                  <a:cubicBezTo>
                    <a:pt x="98" y="227"/>
                    <a:pt x="98" y="227"/>
                    <a:pt x="98" y="226"/>
                  </a:cubicBezTo>
                  <a:cubicBezTo>
                    <a:pt x="98" y="226"/>
                    <a:pt x="98" y="226"/>
                    <a:pt x="97" y="225"/>
                  </a:cubicBezTo>
                  <a:cubicBezTo>
                    <a:pt x="97" y="225"/>
                    <a:pt x="97" y="225"/>
                    <a:pt x="96" y="224"/>
                  </a:cubicBezTo>
                  <a:cubicBezTo>
                    <a:pt x="96" y="223"/>
                    <a:pt x="96" y="223"/>
                    <a:pt x="96" y="222"/>
                  </a:cubicBezTo>
                  <a:cubicBezTo>
                    <a:pt x="95" y="222"/>
                    <a:pt x="95" y="222"/>
                    <a:pt x="94" y="221"/>
                  </a:cubicBezTo>
                  <a:cubicBezTo>
                    <a:pt x="94" y="221"/>
                    <a:pt x="94" y="220"/>
                    <a:pt x="93" y="220"/>
                  </a:cubicBezTo>
                  <a:cubicBezTo>
                    <a:pt x="93" y="220"/>
                    <a:pt x="93" y="220"/>
                    <a:pt x="92" y="219"/>
                  </a:cubicBezTo>
                  <a:cubicBezTo>
                    <a:pt x="92" y="218"/>
                    <a:pt x="92" y="218"/>
                    <a:pt x="91" y="217"/>
                  </a:cubicBezTo>
                  <a:cubicBezTo>
                    <a:pt x="90" y="217"/>
                    <a:pt x="91" y="217"/>
                    <a:pt x="90" y="216"/>
                  </a:cubicBezTo>
                  <a:cubicBezTo>
                    <a:pt x="89" y="215"/>
                    <a:pt x="89" y="215"/>
                    <a:pt x="89" y="214"/>
                  </a:cubicBezTo>
                  <a:cubicBezTo>
                    <a:pt x="89" y="213"/>
                    <a:pt x="89" y="213"/>
                    <a:pt x="89" y="213"/>
                  </a:cubicBezTo>
                  <a:cubicBezTo>
                    <a:pt x="89" y="212"/>
                    <a:pt x="87" y="208"/>
                    <a:pt x="86" y="208"/>
                  </a:cubicBezTo>
                  <a:cubicBezTo>
                    <a:pt x="86" y="207"/>
                    <a:pt x="84" y="206"/>
                    <a:pt x="84" y="206"/>
                  </a:cubicBezTo>
                  <a:cubicBezTo>
                    <a:pt x="84" y="205"/>
                    <a:pt x="83" y="203"/>
                    <a:pt x="83" y="203"/>
                  </a:cubicBezTo>
                  <a:cubicBezTo>
                    <a:pt x="82" y="202"/>
                    <a:pt x="81" y="202"/>
                    <a:pt x="81" y="201"/>
                  </a:cubicBezTo>
                  <a:cubicBezTo>
                    <a:pt x="80" y="199"/>
                    <a:pt x="80" y="199"/>
                    <a:pt x="80" y="198"/>
                  </a:cubicBezTo>
                  <a:cubicBezTo>
                    <a:pt x="80" y="197"/>
                    <a:pt x="80" y="195"/>
                    <a:pt x="80" y="194"/>
                  </a:cubicBezTo>
                  <a:cubicBezTo>
                    <a:pt x="79" y="193"/>
                    <a:pt x="79" y="193"/>
                    <a:pt x="79" y="192"/>
                  </a:cubicBezTo>
                  <a:cubicBezTo>
                    <a:pt x="78" y="190"/>
                    <a:pt x="79" y="190"/>
                    <a:pt x="78" y="189"/>
                  </a:cubicBezTo>
                  <a:cubicBezTo>
                    <a:pt x="78" y="189"/>
                    <a:pt x="77" y="188"/>
                    <a:pt x="77" y="187"/>
                  </a:cubicBezTo>
                  <a:cubicBezTo>
                    <a:pt x="77" y="186"/>
                    <a:pt x="76" y="184"/>
                    <a:pt x="75" y="183"/>
                  </a:cubicBezTo>
                  <a:cubicBezTo>
                    <a:pt x="75" y="182"/>
                    <a:pt x="75" y="181"/>
                    <a:pt x="75" y="181"/>
                  </a:cubicBezTo>
                  <a:cubicBezTo>
                    <a:pt x="74" y="180"/>
                    <a:pt x="74" y="181"/>
                    <a:pt x="74" y="180"/>
                  </a:cubicBezTo>
                  <a:cubicBezTo>
                    <a:pt x="74" y="178"/>
                    <a:pt x="75" y="178"/>
                    <a:pt x="75" y="177"/>
                  </a:cubicBezTo>
                  <a:cubicBezTo>
                    <a:pt x="74" y="176"/>
                    <a:pt x="75" y="176"/>
                    <a:pt x="74" y="175"/>
                  </a:cubicBezTo>
                  <a:cubicBezTo>
                    <a:pt x="74" y="174"/>
                    <a:pt x="72" y="171"/>
                    <a:pt x="72" y="170"/>
                  </a:cubicBezTo>
                  <a:cubicBezTo>
                    <a:pt x="72" y="169"/>
                    <a:pt x="72" y="169"/>
                    <a:pt x="72" y="168"/>
                  </a:cubicBezTo>
                  <a:cubicBezTo>
                    <a:pt x="71" y="168"/>
                    <a:pt x="69" y="165"/>
                    <a:pt x="69" y="165"/>
                  </a:cubicBezTo>
                  <a:cubicBezTo>
                    <a:pt x="68" y="164"/>
                    <a:pt x="69" y="165"/>
                    <a:pt x="68" y="164"/>
                  </a:cubicBezTo>
                  <a:cubicBezTo>
                    <a:pt x="67" y="163"/>
                    <a:pt x="67" y="163"/>
                    <a:pt x="66" y="162"/>
                  </a:cubicBezTo>
                  <a:cubicBezTo>
                    <a:pt x="65" y="161"/>
                    <a:pt x="65" y="162"/>
                    <a:pt x="64" y="160"/>
                  </a:cubicBezTo>
                  <a:cubicBezTo>
                    <a:pt x="63" y="158"/>
                    <a:pt x="63" y="158"/>
                    <a:pt x="63" y="157"/>
                  </a:cubicBezTo>
                  <a:cubicBezTo>
                    <a:pt x="63" y="155"/>
                    <a:pt x="62" y="155"/>
                    <a:pt x="62" y="154"/>
                  </a:cubicBezTo>
                  <a:cubicBezTo>
                    <a:pt x="62" y="154"/>
                    <a:pt x="62" y="154"/>
                    <a:pt x="61" y="152"/>
                  </a:cubicBezTo>
                  <a:cubicBezTo>
                    <a:pt x="61" y="151"/>
                    <a:pt x="60" y="151"/>
                    <a:pt x="60" y="148"/>
                  </a:cubicBezTo>
                  <a:cubicBezTo>
                    <a:pt x="59" y="146"/>
                    <a:pt x="59" y="146"/>
                    <a:pt x="58" y="145"/>
                  </a:cubicBezTo>
                  <a:cubicBezTo>
                    <a:pt x="57" y="143"/>
                    <a:pt x="57" y="144"/>
                    <a:pt x="56" y="142"/>
                  </a:cubicBezTo>
                  <a:cubicBezTo>
                    <a:pt x="55" y="140"/>
                    <a:pt x="55" y="141"/>
                    <a:pt x="55" y="139"/>
                  </a:cubicBezTo>
                  <a:cubicBezTo>
                    <a:pt x="54" y="137"/>
                    <a:pt x="55" y="137"/>
                    <a:pt x="54" y="135"/>
                  </a:cubicBezTo>
                  <a:cubicBezTo>
                    <a:pt x="52" y="133"/>
                    <a:pt x="52" y="133"/>
                    <a:pt x="51" y="131"/>
                  </a:cubicBezTo>
                  <a:cubicBezTo>
                    <a:pt x="50" y="130"/>
                    <a:pt x="50" y="130"/>
                    <a:pt x="49" y="129"/>
                  </a:cubicBezTo>
                  <a:cubicBezTo>
                    <a:pt x="49" y="128"/>
                    <a:pt x="49" y="127"/>
                    <a:pt x="48" y="126"/>
                  </a:cubicBezTo>
                  <a:cubicBezTo>
                    <a:pt x="47" y="125"/>
                    <a:pt x="47" y="124"/>
                    <a:pt x="47" y="124"/>
                  </a:cubicBezTo>
                  <a:cubicBezTo>
                    <a:pt x="47" y="123"/>
                    <a:pt x="48" y="123"/>
                    <a:pt x="47" y="122"/>
                  </a:cubicBezTo>
                  <a:cubicBezTo>
                    <a:pt x="46" y="120"/>
                    <a:pt x="47" y="121"/>
                    <a:pt x="46" y="120"/>
                  </a:cubicBezTo>
                  <a:cubicBezTo>
                    <a:pt x="46" y="119"/>
                    <a:pt x="45" y="119"/>
                    <a:pt x="45" y="118"/>
                  </a:cubicBezTo>
                  <a:cubicBezTo>
                    <a:pt x="44" y="117"/>
                    <a:pt x="44" y="117"/>
                    <a:pt x="43" y="116"/>
                  </a:cubicBezTo>
                  <a:cubicBezTo>
                    <a:pt x="43" y="115"/>
                    <a:pt x="43" y="114"/>
                    <a:pt x="42" y="113"/>
                  </a:cubicBezTo>
                  <a:cubicBezTo>
                    <a:pt x="42" y="111"/>
                    <a:pt x="42" y="111"/>
                    <a:pt x="41" y="109"/>
                  </a:cubicBezTo>
                  <a:cubicBezTo>
                    <a:pt x="40" y="108"/>
                    <a:pt x="41" y="108"/>
                    <a:pt x="39" y="107"/>
                  </a:cubicBezTo>
                  <a:cubicBezTo>
                    <a:pt x="38" y="107"/>
                    <a:pt x="37" y="107"/>
                    <a:pt x="37" y="105"/>
                  </a:cubicBezTo>
                  <a:cubicBezTo>
                    <a:pt x="36" y="104"/>
                    <a:pt x="36" y="103"/>
                    <a:pt x="36" y="102"/>
                  </a:cubicBezTo>
                  <a:cubicBezTo>
                    <a:pt x="35" y="101"/>
                    <a:pt x="36" y="101"/>
                    <a:pt x="35" y="100"/>
                  </a:cubicBezTo>
                  <a:cubicBezTo>
                    <a:pt x="34" y="98"/>
                    <a:pt x="32" y="96"/>
                    <a:pt x="31" y="95"/>
                  </a:cubicBezTo>
                  <a:cubicBezTo>
                    <a:pt x="30" y="93"/>
                    <a:pt x="30" y="93"/>
                    <a:pt x="30" y="93"/>
                  </a:cubicBezTo>
                  <a:cubicBezTo>
                    <a:pt x="29" y="92"/>
                    <a:pt x="29" y="92"/>
                    <a:pt x="28" y="91"/>
                  </a:cubicBezTo>
                  <a:cubicBezTo>
                    <a:pt x="27" y="89"/>
                    <a:pt x="26" y="89"/>
                    <a:pt x="25" y="88"/>
                  </a:cubicBezTo>
                  <a:cubicBezTo>
                    <a:pt x="24" y="87"/>
                    <a:pt x="24" y="86"/>
                    <a:pt x="22" y="85"/>
                  </a:cubicBezTo>
                  <a:cubicBezTo>
                    <a:pt x="21" y="84"/>
                    <a:pt x="20" y="84"/>
                    <a:pt x="19" y="83"/>
                  </a:cubicBezTo>
                  <a:cubicBezTo>
                    <a:pt x="17" y="82"/>
                    <a:pt x="17" y="81"/>
                    <a:pt x="16" y="81"/>
                  </a:cubicBezTo>
                  <a:cubicBezTo>
                    <a:pt x="16" y="80"/>
                    <a:pt x="16" y="80"/>
                    <a:pt x="15" y="79"/>
                  </a:cubicBezTo>
                  <a:cubicBezTo>
                    <a:pt x="14" y="78"/>
                    <a:pt x="13" y="78"/>
                    <a:pt x="13" y="78"/>
                  </a:cubicBezTo>
                  <a:cubicBezTo>
                    <a:pt x="13" y="77"/>
                    <a:pt x="14" y="76"/>
                    <a:pt x="13" y="76"/>
                  </a:cubicBezTo>
                  <a:cubicBezTo>
                    <a:pt x="13" y="75"/>
                    <a:pt x="13" y="74"/>
                    <a:pt x="13" y="73"/>
                  </a:cubicBezTo>
                  <a:cubicBezTo>
                    <a:pt x="13" y="73"/>
                    <a:pt x="12" y="71"/>
                    <a:pt x="12" y="70"/>
                  </a:cubicBezTo>
                  <a:cubicBezTo>
                    <a:pt x="11" y="70"/>
                    <a:pt x="11" y="69"/>
                    <a:pt x="11" y="69"/>
                  </a:cubicBezTo>
                  <a:cubicBezTo>
                    <a:pt x="11" y="69"/>
                    <a:pt x="11" y="69"/>
                    <a:pt x="11" y="68"/>
                  </a:cubicBezTo>
                  <a:cubicBezTo>
                    <a:pt x="11" y="67"/>
                    <a:pt x="11" y="67"/>
                    <a:pt x="11" y="66"/>
                  </a:cubicBezTo>
                  <a:cubicBezTo>
                    <a:pt x="10" y="66"/>
                    <a:pt x="9" y="65"/>
                    <a:pt x="9" y="64"/>
                  </a:cubicBezTo>
                  <a:cubicBezTo>
                    <a:pt x="9" y="64"/>
                    <a:pt x="6" y="61"/>
                    <a:pt x="6" y="60"/>
                  </a:cubicBezTo>
                  <a:cubicBezTo>
                    <a:pt x="5" y="59"/>
                    <a:pt x="5" y="58"/>
                    <a:pt x="5" y="57"/>
                  </a:cubicBezTo>
                  <a:cubicBezTo>
                    <a:pt x="5" y="57"/>
                    <a:pt x="5" y="57"/>
                    <a:pt x="5" y="55"/>
                  </a:cubicBezTo>
                  <a:cubicBezTo>
                    <a:pt x="4" y="54"/>
                    <a:pt x="5" y="54"/>
                    <a:pt x="4" y="53"/>
                  </a:cubicBezTo>
                  <a:cubicBezTo>
                    <a:pt x="4" y="52"/>
                    <a:pt x="4" y="53"/>
                    <a:pt x="3" y="52"/>
                  </a:cubicBezTo>
                  <a:cubicBezTo>
                    <a:pt x="3" y="51"/>
                    <a:pt x="3" y="51"/>
                    <a:pt x="3" y="50"/>
                  </a:cubicBezTo>
                  <a:cubicBezTo>
                    <a:pt x="3" y="48"/>
                    <a:pt x="3" y="48"/>
                    <a:pt x="3" y="47"/>
                  </a:cubicBezTo>
                  <a:cubicBezTo>
                    <a:pt x="3" y="46"/>
                    <a:pt x="2" y="46"/>
                    <a:pt x="2" y="45"/>
                  </a:cubicBezTo>
                  <a:cubicBezTo>
                    <a:pt x="2" y="44"/>
                    <a:pt x="2" y="43"/>
                    <a:pt x="2" y="42"/>
                  </a:cubicBezTo>
                  <a:cubicBezTo>
                    <a:pt x="2" y="41"/>
                    <a:pt x="2" y="41"/>
                    <a:pt x="2" y="40"/>
                  </a:cubicBezTo>
                  <a:cubicBezTo>
                    <a:pt x="1" y="39"/>
                    <a:pt x="1" y="39"/>
                    <a:pt x="1" y="37"/>
                  </a:cubicBezTo>
                  <a:cubicBezTo>
                    <a:pt x="1" y="36"/>
                    <a:pt x="1" y="36"/>
                    <a:pt x="1" y="35"/>
                  </a:cubicBezTo>
                  <a:cubicBezTo>
                    <a:pt x="1" y="34"/>
                    <a:pt x="1" y="35"/>
                    <a:pt x="0" y="33"/>
                  </a:cubicBezTo>
                  <a:cubicBezTo>
                    <a:pt x="0" y="32"/>
                    <a:pt x="0" y="32"/>
                    <a:pt x="0" y="31"/>
                  </a:cubicBezTo>
                  <a:cubicBezTo>
                    <a:pt x="0" y="30"/>
                    <a:pt x="0" y="29"/>
                    <a:pt x="0" y="29"/>
                  </a:cubicBezTo>
                  <a:cubicBezTo>
                    <a:pt x="0" y="28"/>
                    <a:pt x="0" y="28"/>
                    <a:pt x="0" y="27"/>
                  </a:cubicBezTo>
                  <a:cubicBezTo>
                    <a:pt x="0" y="26"/>
                    <a:pt x="0" y="26"/>
                    <a:pt x="0" y="25"/>
                  </a:cubicBezTo>
                  <a:cubicBezTo>
                    <a:pt x="1" y="24"/>
                    <a:pt x="1" y="24"/>
                    <a:pt x="1" y="23"/>
                  </a:cubicBezTo>
                  <a:cubicBezTo>
                    <a:pt x="1" y="22"/>
                    <a:pt x="1" y="21"/>
                    <a:pt x="1" y="20"/>
                  </a:cubicBezTo>
                  <a:cubicBezTo>
                    <a:pt x="1" y="20"/>
                    <a:pt x="1" y="19"/>
                    <a:pt x="1" y="18"/>
                  </a:cubicBezTo>
                  <a:cubicBezTo>
                    <a:pt x="1" y="17"/>
                    <a:pt x="1" y="16"/>
                    <a:pt x="1" y="16"/>
                  </a:cubicBezTo>
                  <a:cubicBezTo>
                    <a:pt x="1" y="15"/>
                    <a:pt x="1" y="15"/>
                    <a:pt x="1" y="15"/>
                  </a:cubicBezTo>
                  <a:cubicBezTo>
                    <a:pt x="1" y="15"/>
                    <a:pt x="2" y="16"/>
                    <a:pt x="2" y="16"/>
                  </a:cubicBezTo>
                  <a:cubicBezTo>
                    <a:pt x="3" y="16"/>
                    <a:pt x="2" y="17"/>
                    <a:pt x="3" y="16"/>
                  </a:cubicBezTo>
                  <a:cubicBezTo>
                    <a:pt x="4" y="16"/>
                    <a:pt x="4" y="15"/>
                    <a:pt x="5" y="15"/>
                  </a:cubicBezTo>
                  <a:cubicBezTo>
                    <a:pt x="5" y="15"/>
                    <a:pt x="5" y="14"/>
                    <a:pt x="5" y="14"/>
                  </a:cubicBezTo>
                  <a:cubicBezTo>
                    <a:pt x="6" y="15"/>
                    <a:pt x="6" y="15"/>
                    <a:pt x="6" y="15"/>
                  </a:cubicBezTo>
                  <a:cubicBezTo>
                    <a:pt x="7" y="14"/>
                    <a:pt x="6" y="14"/>
                    <a:pt x="7" y="14"/>
                  </a:cubicBezTo>
                  <a:cubicBezTo>
                    <a:pt x="7" y="13"/>
                    <a:pt x="7" y="13"/>
                    <a:pt x="8" y="13"/>
                  </a:cubicBezTo>
                  <a:cubicBezTo>
                    <a:pt x="8" y="12"/>
                    <a:pt x="9" y="12"/>
                    <a:pt x="9" y="12"/>
                  </a:cubicBezTo>
                  <a:cubicBezTo>
                    <a:pt x="10" y="12"/>
                    <a:pt x="9" y="11"/>
                    <a:pt x="11" y="11"/>
                  </a:cubicBezTo>
                  <a:cubicBezTo>
                    <a:pt x="12" y="11"/>
                    <a:pt x="13" y="11"/>
                    <a:pt x="13" y="11"/>
                  </a:cubicBezTo>
                  <a:cubicBezTo>
                    <a:pt x="14" y="11"/>
                    <a:pt x="13" y="10"/>
                    <a:pt x="14" y="10"/>
                  </a:cubicBezTo>
                  <a:cubicBezTo>
                    <a:pt x="15" y="10"/>
                    <a:pt x="15" y="10"/>
                    <a:pt x="15" y="10"/>
                  </a:cubicBezTo>
                  <a:cubicBezTo>
                    <a:pt x="16" y="10"/>
                    <a:pt x="15" y="11"/>
                    <a:pt x="16" y="10"/>
                  </a:cubicBezTo>
                  <a:cubicBezTo>
                    <a:pt x="17" y="10"/>
                    <a:pt x="17" y="10"/>
                    <a:pt x="17" y="10"/>
                  </a:cubicBezTo>
                  <a:cubicBezTo>
                    <a:pt x="18" y="10"/>
                    <a:pt x="17" y="10"/>
                    <a:pt x="18" y="10"/>
                  </a:cubicBezTo>
                  <a:cubicBezTo>
                    <a:pt x="19" y="11"/>
                    <a:pt x="19" y="10"/>
                    <a:pt x="20" y="11"/>
                  </a:cubicBezTo>
                  <a:cubicBezTo>
                    <a:pt x="21" y="11"/>
                    <a:pt x="21" y="11"/>
                    <a:pt x="21" y="11"/>
                  </a:cubicBezTo>
                  <a:cubicBezTo>
                    <a:pt x="22" y="11"/>
                    <a:pt x="21" y="11"/>
                    <a:pt x="22" y="12"/>
                  </a:cubicBezTo>
                  <a:cubicBezTo>
                    <a:pt x="23" y="13"/>
                    <a:pt x="23" y="13"/>
                    <a:pt x="23" y="13"/>
                  </a:cubicBezTo>
                  <a:cubicBezTo>
                    <a:pt x="23" y="13"/>
                    <a:pt x="25" y="14"/>
                    <a:pt x="25" y="14"/>
                  </a:cubicBezTo>
                  <a:cubicBezTo>
                    <a:pt x="25" y="15"/>
                    <a:pt x="25" y="14"/>
                    <a:pt x="26" y="14"/>
                  </a:cubicBezTo>
                  <a:cubicBezTo>
                    <a:pt x="26" y="15"/>
                    <a:pt x="26" y="15"/>
                    <a:pt x="26" y="15"/>
                  </a:cubicBezTo>
                  <a:cubicBezTo>
                    <a:pt x="27" y="15"/>
                    <a:pt x="27" y="15"/>
                    <a:pt x="27" y="14"/>
                  </a:cubicBezTo>
                  <a:cubicBezTo>
                    <a:pt x="28" y="14"/>
                    <a:pt x="28" y="14"/>
                    <a:pt x="29" y="14"/>
                  </a:cubicBezTo>
                  <a:cubicBezTo>
                    <a:pt x="30" y="13"/>
                    <a:pt x="30" y="13"/>
                    <a:pt x="31" y="13"/>
                  </a:cubicBezTo>
                  <a:cubicBezTo>
                    <a:pt x="31" y="14"/>
                    <a:pt x="31" y="14"/>
                    <a:pt x="31" y="14"/>
                  </a:cubicBezTo>
                  <a:cubicBezTo>
                    <a:pt x="32" y="14"/>
                    <a:pt x="32" y="14"/>
                    <a:pt x="32" y="14"/>
                  </a:cubicBezTo>
                  <a:cubicBezTo>
                    <a:pt x="32" y="13"/>
                    <a:pt x="32" y="13"/>
                    <a:pt x="33" y="13"/>
                  </a:cubicBezTo>
                  <a:cubicBezTo>
                    <a:pt x="34" y="13"/>
                    <a:pt x="33" y="13"/>
                    <a:pt x="34" y="13"/>
                  </a:cubicBezTo>
                  <a:cubicBezTo>
                    <a:pt x="34" y="14"/>
                    <a:pt x="35" y="13"/>
                    <a:pt x="35" y="14"/>
                  </a:cubicBezTo>
                  <a:cubicBezTo>
                    <a:pt x="35" y="15"/>
                    <a:pt x="34" y="16"/>
                    <a:pt x="35" y="16"/>
                  </a:cubicBezTo>
                  <a:cubicBezTo>
                    <a:pt x="35" y="16"/>
                    <a:pt x="35" y="16"/>
                    <a:pt x="35" y="15"/>
                  </a:cubicBezTo>
                  <a:cubicBezTo>
                    <a:pt x="36" y="15"/>
                    <a:pt x="36" y="15"/>
                    <a:pt x="36" y="15"/>
                  </a:cubicBezTo>
                  <a:cubicBezTo>
                    <a:pt x="37" y="15"/>
                    <a:pt x="36" y="15"/>
                    <a:pt x="37" y="14"/>
                  </a:cubicBezTo>
                  <a:cubicBezTo>
                    <a:pt x="37" y="14"/>
                    <a:pt x="39" y="15"/>
                    <a:pt x="39" y="15"/>
                  </a:cubicBezTo>
                  <a:cubicBezTo>
                    <a:pt x="39" y="15"/>
                    <a:pt x="40" y="14"/>
                    <a:pt x="40" y="14"/>
                  </a:cubicBezTo>
                  <a:cubicBezTo>
                    <a:pt x="40" y="14"/>
                    <a:pt x="40" y="14"/>
                    <a:pt x="41" y="14"/>
                  </a:cubicBezTo>
                  <a:cubicBezTo>
                    <a:pt x="41" y="14"/>
                    <a:pt x="41" y="14"/>
                    <a:pt x="42" y="14"/>
                  </a:cubicBezTo>
                  <a:cubicBezTo>
                    <a:pt x="42" y="14"/>
                    <a:pt x="42" y="14"/>
                    <a:pt x="42" y="14"/>
                  </a:cubicBezTo>
                  <a:cubicBezTo>
                    <a:pt x="43" y="13"/>
                    <a:pt x="43" y="13"/>
                    <a:pt x="43" y="13"/>
                  </a:cubicBezTo>
                  <a:cubicBezTo>
                    <a:pt x="43" y="13"/>
                    <a:pt x="43" y="12"/>
                    <a:pt x="44" y="12"/>
                  </a:cubicBezTo>
                  <a:cubicBezTo>
                    <a:pt x="45" y="12"/>
                    <a:pt x="46" y="12"/>
                    <a:pt x="46" y="11"/>
                  </a:cubicBezTo>
                  <a:cubicBezTo>
                    <a:pt x="46" y="11"/>
                    <a:pt x="46" y="11"/>
                    <a:pt x="47" y="11"/>
                  </a:cubicBezTo>
                  <a:cubicBezTo>
                    <a:pt x="47" y="11"/>
                    <a:pt x="48" y="11"/>
                    <a:pt x="48" y="11"/>
                  </a:cubicBezTo>
                  <a:cubicBezTo>
                    <a:pt x="48" y="11"/>
                    <a:pt x="48" y="11"/>
                    <a:pt x="48" y="10"/>
                  </a:cubicBezTo>
                  <a:cubicBezTo>
                    <a:pt x="48" y="10"/>
                    <a:pt x="48" y="10"/>
                    <a:pt x="48" y="10"/>
                  </a:cubicBezTo>
                  <a:cubicBezTo>
                    <a:pt x="49" y="9"/>
                    <a:pt x="51" y="9"/>
                    <a:pt x="51" y="9"/>
                  </a:cubicBezTo>
                  <a:cubicBezTo>
                    <a:pt x="51" y="8"/>
                    <a:pt x="52" y="8"/>
                    <a:pt x="52" y="8"/>
                  </a:cubicBezTo>
                  <a:cubicBezTo>
                    <a:pt x="53" y="8"/>
                    <a:pt x="53" y="8"/>
                    <a:pt x="53" y="7"/>
                  </a:cubicBezTo>
                  <a:cubicBezTo>
                    <a:pt x="53" y="7"/>
                    <a:pt x="53" y="7"/>
                    <a:pt x="53" y="7"/>
                  </a:cubicBezTo>
                  <a:cubicBezTo>
                    <a:pt x="54" y="6"/>
                    <a:pt x="55" y="6"/>
                    <a:pt x="55" y="6"/>
                  </a:cubicBezTo>
                  <a:cubicBezTo>
                    <a:pt x="55" y="6"/>
                    <a:pt x="56" y="5"/>
                    <a:pt x="56" y="5"/>
                  </a:cubicBezTo>
                  <a:cubicBezTo>
                    <a:pt x="56" y="5"/>
                    <a:pt x="56" y="5"/>
                    <a:pt x="56" y="4"/>
                  </a:cubicBezTo>
                  <a:cubicBezTo>
                    <a:pt x="56" y="4"/>
                    <a:pt x="57" y="4"/>
                    <a:pt x="57" y="4"/>
                  </a:cubicBezTo>
                  <a:cubicBezTo>
                    <a:pt x="58" y="4"/>
                    <a:pt x="57" y="3"/>
                    <a:pt x="58" y="3"/>
                  </a:cubicBezTo>
                  <a:cubicBezTo>
                    <a:pt x="59" y="3"/>
                    <a:pt x="59" y="4"/>
                    <a:pt x="59" y="3"/>
                  </a:cubicBezTo>
                  <a:cubicBezTo>
                    <a:pt x="59" y="3"/>
                    <a:pt x="59" y="3"/>
                    <a:pt x="60" y="3"/>
                  </a:cubicBezTo>
                  <a:cubicBezTo>
                    <a:pt x="60" y="3"/>
                    <a:pt x="60" y="3"/>
                    <a:pt x="60" y="3"/>
                  </a:cubicBezTo>
                  <a:cubicBezTo>
                    <a:pt x="60" y="3"/>
                    <a:pt x="60" y="2"/>
                    <a:pt x="60" y="2"/>
                  </a:cubicBezTo>
                  <a:cubicBezTo>
                    <a:pt x="60" y="2"/>
                    <a:pt x="61" y="1"/>
                    <a:pt x="61" y="1"/>
                  </a:cubicBezTo>
                  <a:cubicBezTo>
                    <a:pt x="62" y="1"/>
                    <a:pt x="62" y="1"/>
                    <a:pt x="63" y="1"/>
                  </a:cubicBezTo>
                  <a:cubicBezTo>
                    <a:pt x="64" y="1"/>
                    <a:pt x="65" y="2"/>
                    <a:pt x="65" y="1"/>
                  </a:cubicBezTo>
                  <a:cubicBezTo>
                    <a:pt x="65" y="1"/>
                    <a:pt x="66" y="0"/>
                    <a:pt x="66" y="1"/>
                  </a:cubicBezTo>
                  <a:cubicBezTo>
                    <a:pt x="66" y="1"/>
                    <a:pt x="66" y="1"/>
                    <a:pt x="67" y="1"/>
                  </a:cubicBezTo>
                  <a:cubicBezTo>
                    <a:pt x="67" y="1"/>
                    <a:pt x="67" y="1"/>
                    <a:pt x="68" y="1"/>
                  </a:cubicBezTo>
                  <a:cubicBezTo>
                    <a:pt x="69" y="1"/>
                    <a:pt x="69" y="1"/>
                    <a:pt x="70" y="0"/>
                  </a:cubicBezTo>
                  <a:cubicBezTo>
                    <a:pt x="71" y="0"/>
                    <a:pt x="71" y="0"/>
                    <a:pt x="71" y="0"/>
                  </a:cubicBezTo>
                  <a:cubicBezTo>
                    <a:pt x="71" y="1"/>
                    <a:pt x="71" y="1"/>
                    <a:pt x="71" y="1"/>
                  </a:cubicBezTo>
                  <a:cubicBezTo>
                    <a:pt x="72" y="1"/>
                    <a:pt x="72" y="1"/>
                    <a:pt x="72" y="2"/>
                  </a:cubicBezTo>
                  <a:cubicBezTo>
                    <a:pt x="72" y="2"/>
                    <a:pt x="71" y="2"/>
                    <a:pt x="72" y="2"/>
                  </a:cubicBezTo>
                  <a:cubicBezTo>
                    <a:pt x="73" y="2"/>
                    <a:pt x="73" y="1"/>
                    <a:pt x="74" y="2"/>
                  </a:cubicBezTo>
                  <a:cubicBezTo>
                    <a:pt x="74" y="2"/>
                    <a:pt x="74" y="2"/>
                    <a:pt x="74" y="2"/>
                  </a:cubicBezTo>
                  <a:cubicBezTo>
                    <a:pt x="74" y="2"/>
                    <a:pt x="75" y="2"/>
                    <a:pt x="76" y="2"/>
                  </a:cubicBezTo>
                  <a:cubicBezTo>
                    <a:pt x="77" y="1"/>
                    <a:pt x="78" y="1"/>
                    <a:pt x="79" y="1"/>
                  </a:cubicBezTo>
                  <a:cubicBezTo>
                    <a:pt x="79" y="1"/>
                    <a:pt x="79" y="1"/>
                    <a:pt x="79" y="1"/>
                  </a:cubicBezTo>
                  <a:cubicBezTo>
                    <a:pt x="80" y="2"/>
                    <a:pt x="79" y="2"/>
                    <a:pt x="80" y="2"/>
                  </a:cubicBezTo>
                  <a:cubicBezTo>
                    <a:pt x="81" y="2"/>
                    <a:pt x="81" y="2"/>
                    <a:pt x="82" y="3"/>
                  </a:cubicBezTo>
                  <a:cubicBezTo>
                    <a:pt x="83" y="3"/>
                    <a:pt x="84" y="3"/>
                    <a:pt x="84" y="3"/>
                  </a:cubicBezTo>
                  <a:cubicBezTo>
                    <a:pt x="84" y="3"/>
                    <a:pt x="85" y="3"/>
                    <a:pt x="85" y="3"/>
                  </a:cubicBezTo>
                  <a:cubicBezTo>
                    <a:pt x="85" y="3"/>
                    <a:pt x="85" y="4"/>
                    <a:pt x="86" y="4"/>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64" name="Freeform 72">
              <a:extLst>
                <a:ext uri="{FF2B5EF4-FFF2-40B4-BE49-F238E27FC236}">
                  <a16:creationId xmlns:a16="http://schemas.microsoft.com/office/drawing/2014/main" id="{67E1A66B-90FE-BC18-A4C5-8A8B55BE2008}"/>
                </a:ext>
              </a:extLst>
            </p:cNvPr>
            <p:cNvSpPr>
              <a:spLocks/>
            </p:cNvSpPr>
            <p:nvPr/>
          </p:nvSpPr>
          <p:spPr bwMode="auto">
            <a:xfrm>
              <a:off x="5581769" y="5270946"/>
              <a:ext cx="1497" cy="1400"/>
            </a:xfrm>
            <a:custGeom>
              <a:avLst/>
              <a:gdLst>
                <a:gd name="T0" fmla="*/ 0 w 1"/>
                <a:gd name="T1" fmla="*/ 1 h 1"/>
                <a:gd name="T2" fmla="*/ 0 w 1"/>
                <a:gd name="T3" fmla="*/ 0 h 1"/>
                <a:gd name="T4" fmla="*/ 1 w 1"/>
                <a:gd name="T5" fmla="*/ 0 h 1"/>
                <a:gd name="T6" fmla="*/ 1 w 1"/>
                <a:gd name="T7" fmla="*/ 1 h 1"/>
                <a:gd name="T8" fmla="*/ 1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lnTo>
                    <a:pt x="0" y="0"/>
                  </a:lnTo>
                  <a:lnTo>
                    <a:pt x="1" y="0"/>
                  </a:lnTo>
                  <a:lnTo>
                    <a:pt x="1" y="1"/>
                  </a:lnTo>
                  <a:lnTo>
                    <a:pt x="1" y="1"/>
                  </a:ln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65" name="Freeform 73">
              <a:extLst>
                <a:ext uri="{FF2B5EF4-FFF2-40B4-BE49-F238E27FC236}">
                  <a16:creationId xmlns:a16="http://schemas.microsoft.com/office/drawing/2014/main" id="{23DB6118-3237-9E46-75C4-DB3ED972B6CC}"/>
                </a:ext>
              </a:extLst>
            </p:cNvPr>
            <p:cNvSpPr>
              <a:spLocks/>
            </p:cNvSpPr>
            <p:nvPr/>
          </p:nvSpPr>
          <p:spPr bwMode="auto">
            <a:xfrm>
              <a:off x="5569800" y="5261154"/>
              <a:ext cx="1497" cy="2798"/>
            </a:xfrm>
            <a:custGeom>
              <a:avLst/>
              <a:gdLst>
                <a:gd name="T0" fmla="*/ 0 w 1"/>
                <a:gd name="T1" fmla="*/ 1 h 3"/>
                <a:gd name="T2" fmla="*/ 0 w 1"/>
                <a:gd name="T3" fmla="*/ 1 h 3"/>
                <a:gd name="T4" fmla="*/ 1 w 1"/>
                <a:gd name="T5" fmla="*/ 0 h 3"/>
                <a:gd name="T6" fmla="*/ 1 w 1"/>
                <a:gd name="T7" fmla="*/ 1 h 3"/>
                <a:gd name="T8" fmla="*/ 1 w 1"/>
                <a:gd name="T9" fmla="*/ 2 h 3"/>
                <a:gd name="T10" fmla="*/ 0 w 1"/>
                <a:gd name="T11" fmla="*/ 3 h 3"/>
                <a:gd name="T12" fmla="*/ 0 w 1"/>
                <a:gd name="T13" fmla="*/ 2 h 3"/>
                <a:gd name="T14" fmla="*/ 0 w 1"/>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1"/>
                  </a:moveTo>
                  <a:cubicBezTo>
                    <a:pt x="0" y="1"/>
                    <a:pt x="0" y="1"/>
                    <a:pt x="0" y="1"/>
                  </a:cubicBezTo>
                  <a:cubicBezTo>
                    <a:pt x="1" y="0"/>
                    <a:pt x="1" y="0"/>
                    <a:pt x="1" y="0"/>
                  </a:cubicBezTo>
                  <a:cubicBezTo>
                    <a:pt x="1" y="1"/>
                    <a:pt x="1" y="1"/>
                    <a:pt x="1" y="1"/>
                  </a:cubicBezTo>
                  <a:cubicBezTo>
                    <a:pt x="1" y="2"/>
                    <a:pt x="1" y="2"/>
                    <a:pt x="1" y="2"/>
                  </a:cubicBezTo>
                  <a:cubicBezTo>
                    <a:pt x="1" y="3"/>
                    <a:pt x="0" y="3"/>
                    <a:pt x="0" y="3"/>
                  </a:cubicBezTo>
                  <a:cubicBezTo>
                    <a:pt x="0" y="2"/>
                    <a:pt x="0" y="2"/>
                    <a:pt x="0"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66" name="Freeform 74">
              <a:extLst>
                <a:ext uri="{FF2B5EF4-FFF2-40B4-BE49-F238E27FC236}">
                  <a16:creationId xmlns:a16="http://schemas.microsoft.com/office/drawing/2014/main" id="{FA942891-ED5B-5040-D33C-94E787068253}"/>
                </a:ext>
              </a:extLst>
            </p:cNvPr>
            <p:cNvSpPr>
              <a:spLocks/>
            </p:cNvSpPr>
            <p:nvPr/>
          </p:nvSpPr>
          <p:spPr bwMode="auto">
            <a:xfrm>
              <a:off x="5744825" y="4993977"/>
              <a:ext cx="4488" cy="6995"/>
            </a:xfrm>
            <a:custGeom>
              <a:avLst/>
              <a:gdLst>
                <a:gd name="T0" fmla="*/ 0 w 3"/>
                <a:gd name="T1" fmla="*/ 4 h 6"/>
                <a:gd name="T2" fmla="*/ 0 w 3"/>
                <a:gd name="T3" fmla="*/ 4 h 6"/>
                <a:gd name="T4" fmla="*/ 0 w 3"/>
                <a:gd name="T5" fmla="*/ 3 h 6"/>
                <a:gd name="T6" fmla="*/ 1 w 3"/>
                <a:gd name="T7" fmla="*/ 3 h 6"/>
                <a:gd name="T8" fmla="*/ 1 w 3"/>
                <a:gd name="T9" fmla="*/ 3 h 6"/>
                <a:gd name="T10" fmla="*/ 2 w 3"/>
                <a:gd name="T11" fmla="*/ 2 h 6"/>
                <a:gd name="T12" fmla="*/ 2 w 3"/>
                <a:gd name="T13" fmla="*/ 1 h 6"/>
                <a:gd name="T14" fmla="*/ 3 w 3"/>
                <a:gd name="T15" fmla="*/ 1 h 6"/>
                <a:gd name="T16" fmla="*/ 3 w 3"/>
                <a:gd name="T17" fmla="*/ 2 h 6"/>
                <a:gd name="T18" fmla="*/ 2 w 3"/>
                <a:gd name="T19" fmla="*/ 3 h 6"/>
                <a:gd name="T20" fmla="*/ 2 w 3"/>
                <a:gd name="T21" fmla="*/ 4 h 6"/>
                <a:gd name="T22" fmla="*/ 2 w 3"/>
                <a:gd name="T23" fmla="*/ 6 h 6"/>
                <a:gd name="T24" fmla="*/ 1 w 3"/>
                <a:gd name="T25" fmla="*/ 6 h 6"/>
                <a:gd name="T26" fmla="*/ 1 w 3"/>
                <a:gd name="T27" fmla="*/ 6 h 6"/>
                <a:gd name="T28" fmla="*/ 0 w 3"/>
                <a:gd name="T2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6">
                  <a:moveTo>
                    <a:pt x="0" y="4"/>
                  </a:moveTo>
                  <a:cubicBezTo>
                    <a:pt x="0" y="4"/>
                    <a:pt x="0" y="4"/>
                    <a:pt x="0" y="4"/>
                  </a:cubicBezTo>
                  <a:cubicBezTo>
                    <a:pt x="0" y="4"/>
                    <a:pt x="0" y="4"/>
                    <a:pt x="0" y="3"/>
                  </a:cubicBezTo>
                  <a:cubicBezTo>
                    <a:pt x="0" y="3"/>
                    <a:pt x="0" y="3"/>
                    <a:pt x="1" y="3"/>
                  </a:cubicBezTo>
                  <a:cubicBezTo>
                    <a:pt x="1" y="3"/>
                    <a:pt x="1" y="3"/>
                    <a:pt x="1" y="3"/>
                  </a:cubicBezTo>
                  <a:cubicBezTo>
                    <a:pt x="2" y="2"/>
                    <a:pt x="2" y="2"/>
                    <a:pt x="2" y="2"/>
                  </a:cubicBezTo>
                  <a:cubicBezTo>
                    <a:pt x="2" y="1"/>
                    <a:pt x="2" y="1"/>
                    <a:pt x="2" y="1"/>
                  </a:cubicBezTo>
                  <a:cubicBezTo>
                    <a:pt x="2" y="1"/>
                    <a:pt x="2" y="0"/>
                    <a:pt x="3" y="1"/>
                  </a:cubicBezTo>
                  <a:cubicBezTo>
                    <a:pt x="3" y="1"/>
                    <a:pt x="3" y="1"/>
                    <a:pt x="3" y="2"/>
                  </a:cubicBezTo>
                  <a:cubicBezTo>
                    <a:pt x="3" y="2"/>
                    <a:pt x="3" y="3"/>
                    <a:pt x="2" y="3"/>
                  </a:cubicBezTo>
                  <a:cubicBezTo>
                    <a:pt x="2" y="4"/>
                    <a:pt x="2" y="4"/>
                    <a:pt x="2" y="4"/>
                  </a:cubicBezTo>
                  <a:cubicBezTo>
                    <a:pt x="2" y="5"/>
                    <a:pt x="2" y="5"/>
                    <a:pt x="2" y="6"/>
                  </a:cubicBezTo>
                  <a:cubicBezTo>
                    <a:pt x="2" y="6"/>
                    <a:pt x="2" y="6"/>
                    <a:pt x="1" y="6"/>
                  </a:cubicBezTo>
                  <a:cubicBezTo>
                    <a:pt x="1" y="6"/>
                    <a:pt x="1" y="6"/>
                    <a:pt x="1" y="6"/>
                  </a:cubicBezTo>
                  <a:cubicBezTo>
                    <a:pt x="1" y="5"/>
                    <a:pt x="1" y="5"/>
                    <a:pt x="0" y="4"/>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67" name="Freeform 75">
              <a:extLst>
                <a:ext uri="{FF2B5EF4-FFF2-40B4-BE49-F238E27FC236}">
                  <a16:creationId xmlns:a16="http://schemas.microsoft.com/office/drawing/2014/main" id="{D8A86D01-8AE5-DF88-67BB-ACF91AD1C680}"/>
                </a:ext>
              </a:extLst>
            </p:cNvPr>
            <p:cNvSpPr>
              <a:spLocks/>
            </p:cNvSpPr>
            <p:nvPr/>
          </p:nvSpPr>
          <p:spPr bwMode="auto">
            <a:xfrm>
              <a:off x="5749313" y="4993977"/>
              <a:ext cx="1497" cy="2798"/>
            </a:xfrm>
            <a:custGeom>
              <a:avLst/>
              <a:gdLst>
                <a:gd name="T0" fmla="*/ 0 w 1"/>
                <a:gd name="T1" fmla="*/ 0 h 2"/>
                <a:gd name="T2" fmla="*/ 0 w 1"/>
                <a:gd name="T3" fmla="*/ 0 h 2"/>
                <a:gd name="T4" fmla="*/ 1 w 1"/>
                <a:gd name="T5" fmla="*/ 1 h 2"/>
                <a:gd name="T6" fmla="*/ 1 w 1"/>
                <a:gd name="T7" fmla="*/ 2 h 2"/>
                <a:gd name="T8" fmla="*/ 0 w 1"/>
                <a:gd name="T9" fmla="*/ 2 h 2"/>
                <a:gd name="T10" fmla="*/ 0 w 1"/>
                <a:gd name="T11" fmla="*/ 1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0"/>
                    <a:pt x="0" y="0"/>
                    <a:pt x="0" y="0"/>
                  </a:cubicBezTo>
                  <a:cubicBezTo>
                    <a:pt x="1" y="1"/>
                    <a:pt x="1" y="1"/>
                    <a:pt x="1" y="1"/>
                  </a:cubicBezTo>
                  <a:cubicBezTo>
                    <a:pt x="1" y="1"/>
                    <a:pt x="1" y="2"/>
                    <a:pt x="1" y="2"/>
                  </a:cubicBezTo>
                  <a:cubicBezTo>
                    <a:pt x="0" y="2"/>
                    <a:pt x="0" y="2"/>
                    <a:pt x="0" y="2"/>
                  </a:cubicBezTo>
                  <a:cubicBezTo>
                    <a:pt x="0" y="1"/>
                    <a:pt x="0" y="1"/>
                    <a:pt x="0"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68" name="Freeform 76">
              <a:extLst>
                <a:ext uri="{FF2B5EF4-FFF2-40B4-BE49-F238E27FC236}">
                  <a16:creationId xmlns:a16="http://schemas.microsoft.com/office/drawing/2014/main" id="{9E7E8564-D680-CC05-369D-4A104AB270FA}"/>
                </a:ext>
              </a:extLst>
            </p:cNvPr>
            <p:cNvSpPr>
              <a:spLocks/>
            </p:cNvSpPr>
            <p:nvPr/>
          </p:nvSpPr>
          <p:spPr bwMode="auto">
            <a:xfrm>
              <a:off x="5744825" y="5003769"/>
              <a:ext cx="1497" cy="2798"/>
            </a:xfrm>
            <a:custGeom>
              <a:avLst/>
              <a:gdLst>
                <a:gd name="T0" fmla="*/ 1 w 1"/>
                <a:gd name="T1" fmla="*/ 1 h 2"/>
                <a:gd name="T2" fmla="*/ 1 w 1"/>
                <a:gd name="T3" fmla="*/ 0 h 2"/>
                <a:gd name="T4" fmla="*/ 1 w 1"/>
                <a:gd name="T5" fmla="*/ 1 h 2"/>
                <a:gd name="T6" fmla="*/ 1 w 1"/>
                <a:gd name="T7" fmla="*/ 2 h 2"/>
                <a:gd name="T8" fmla="*/ 0 w 1"/>
                <a:gd name="T9" fmla="*/ 2 h 2"/>
                <a:gd name="T10" fmla="*/ 1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1" y="1"/>
                  </a:moveTo>
                  <a:cubicBezTo>
                    <a:pt x="1" y="1"/>
                    <a:pt x="1" y="0"/>
                    <a:pt x="1" y="0"/>
                  </a:cubicBezTo>
                  <a:cubicBezTo>
                    <a:pt x="1" y="0"/>
                    <a:pt x="1" y="1"/>
                    <a:pt x="1" y="1"/>
                  </a:cubicBezTo>
                  <a:cubicBezTo>
                    <a:pt x="1" y="1"/>
                    <a:pt x="1" y="1"/>
                    <a:pt x="1" y="2"/>
                  </a:cubicBezTo>
                  <a:cubicBezTo>
                    <a:pt x="1" y="2"/>
                    <a:pt x="0" y="2"/>
                    <a:pt x="0" y="2"/>
                  </a:cubicBezTo>
                  <a:cubicBezTo>
                    <a:pt x="0" y="2"/>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69" name="Freeform 77">
              <a:extLst>
                <a:ext uri="{FF2B5EF4-FFF2-40B4-BE49-F238E27FC236}">
                  <a16:creationId xmlns:a16="http://schemas.microsoft.com/office/drawing/2014/main" id="{7AF0A233-7150-4B6B-E9FC-17B5D60863D4}"/>
                </a:ext>
              </a:extLst>
            </p:cNvPr>
            <p:cNvSpPr>
              <a:spLocks/>
            </p:cNvSpPr>
            <p:nvPr/>
          </p:nvSpPr>
          <p:spPr bwMode="auto">
            <a:xfrm>
              <a:off x="5746322" y="4974394"/>
              <a:ext cx="4488" cy="19583"/>
            </a:xfrm>
            <a:custGeom>
              <a:avLst/>
              <a:gdLst>
                <a:gd name="T0" fmla="*/ 0 w 4"/>
                <a:gd name="T1" fmla="*/ 13 h 15"/>
                <a:gd name="T2" fmla="*/ 0 w 4"/>
                <a:gd name="T3" fmla="*/ 12 h 15"/>
                <a:gd name="T4" fmla="*/ 0 w 4"/>
                <a:gd name="T5" fmla="*/ 11 h 15"/>
                <a:gd name="T6" fmla="*/ 0 w 4"/>
                <a:gd name="T7" fmla="*/ 10 h 15"/>
                <a:gd name="T8" fmla="*/ 1 w 4"/>
                <a:gd name="T9" fmla="*/ 9 h 15"/>
                <a:gd name="T10" fmla="*/ 0 w 4"/>
                <a:gd name="T11" fmla="*/ 8 h 15"/>
                <a:gd name="T12" fmla="*/ 0 w 4"/>
                <a:gd name="T13" fmla="*/ 8 h 15"/>
                <a:gd name="T14" fmla="*/ 1 w 4"/>
                <a:gd name="T15" fmla="*/ 7 h 15"/>
                <a:gd name="T16" fmla="*/ 1 w 4"/>
                <a:gd name="T17" fmla="*/ 4 h 15"/>
                <a:gd name="T18" fmla="*/ 1 w 4"/>
                <a:gd name="T19" fmla="*/ 3 h 15"/>
                <a:gd name="T20" fmla="*/ 2 w 4"/>
                <a:gd name="T21" fmla="*/ 2 h 15"/>
                <a:gd name="T22" fmla="*/ 2 w 4"/>
                <a:gd name="T23" fmla="*/ 0 h 15"/>
                <a:gd name="T24" fmla="*/ 4 w 4"/>
                <a:gd name="T25" fmla="*/ 0 h 15"/>
                <a:gd name="T26" fmla="*/ 4 w 4"/>
                <a:gd name="T27" fmla="*/ 3 h 15"/>
                <a:gd name="T28" fmla="*/ 3 w 4"/>
                <a:gd name="T29" fmla="*/ 5 h 15"/>
                <a:gd name="T30" fmla="*/ 3 w 4"/>
                <a:gd name="T31" fmla="*/ 6 h 15"/>
                <a:gd name="T32" fmla="*/ 3 w 4"/>
                <a:gd name="T33" fmla="*/ 8 h 15"/>
                <a:gd name="T34" fmla="*/ 3 w 4"/>
                <a:gd name="T35" fmla="*/ 9 h 15"/>
                <a:gd name="T36" fmla="*/ 2 w 4"/>
                <a:gd name="T37" fmla="*/ 10 h 15"/>
                <a:gd name="T38" fmla="*/ 2 w 4"/>
                <a:gd name="T39" fmla="*/ 11 h 15"/>
                <a:gd name="T40" fmla="*/ 2 w 4"/>
                <a:gd name="T41" fmla="*/ 13 h 15"/>
                <a:gd name="T42" fmla="*/ 2 w 4"/>
                <a:gd name="T43" fmla="*/ 14 h 15"/>
                <a:gd name="T44" fmla="*/ 2 w 4"/>
                <a:gd name="T45" fmla="*/ 15 h 15"/>
                <a:gd name="T46" fmla="*/ 1 w 4"/>
                <a:gd name="T47" fmla="*/ 15 h 15"/>
                <a:gd name="T48" fmla="*/ 0 w 4"/>
                <a:gd name="T4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 h="15">
                  <a:moveTo>
                    <a:pt x="0" y="13"/>
                  </a:moveTo>
                  <a:cubicBezTo>
                    <a:pt x="0" y="13"/>
                    <a:pt x="0" y="12"/>
                    <a:pt x="0" y="12"/>
                  </a:cubicBezTo>
                  <a:cubicBezTo>
                    <a:pt x="0" y="11"/>
                    <a:pt x="0" y="11"/>
                    <a:pt x="0" y="11"/>
                  </a:cubicBezTo>
                  <a:cubicBezTo>
                    <a:pt x="0" y="11"/>
                    <a:pt x="0" y="11"/>
                    <a:pt x="0" y="10"/>
                  </a:cubicBezTo>
                  <a:cubicBezTo>
                    <a:pt x="1" y="10"/>
                    <a:pt x="1" y="10"/>
                    <a:pt x="1" y="9"/>
                  </a:cubicBezTo>
                  <a:cubicBezTo>
                    <a:pt x="0" y="8"/>
                    <a:pt x="0" y="8"/>
                    <a:pt x="0" y="8"/>
                  </a:cubicBezTo>
                  <a:cubicBezTo>
                    <a:pt x="0" y="8"/>
                    <a:pt x="0" y="8"/>
                    <a:pt x="0" y="8"/>
                  </a:cubicBezTo>
                  <a:cubicBezTo>
                    <a:pt x="0" y="7"/>
                    <a:pt x="0" y="7"/>
                    <a:pt x="1" y="7"/>
                  </a:cubicBezTo>
                  <a:cubicBezTo>
                    <a:pt x="1" y="6"/>
                    <a:pt x="1" y="5"/>
                    <a:pt x="1" y="4"/>
                  </a:cubicBezTo>
                  <a:cubicBezTo>
                    <a:pt x="1" y="4"/>
                    <a:pt x="1" y="4"/>
                    <a:pt x="1" y="3"/>
                  </a:cubicBezTo>
                  <a:cubicBezTo>
                    <a:pt x="2" y="2"/>
                    <a:pt x="2" y="2"/>
                    <a:pt x="2" y="2"/>
                  </a:cubicBezTo>
                  <a:cubicBezTo>
                    <a:pt x="3" y="1"/>
                    <a:pt x="2" y="0"/>
                    <a:pt x="2" y="0"/>
                  </a:cubicBezTo>
                  <a:cubicBezTo>
                    <a:pt x="3" y="0"/>
                    <a:pt x="3" y="0"/>
                    <a:pt x="4" y="0"/>
                  </a:cubicBezTo>
                  <a:cubicBezTo>
                    <a:pt x="4" y="1"/>
                    <a:pt x="4" y="2"/>
                    <a:pt x="4" y="3"/>
                  </a:cubicBezTo>
                  <a:cubicBezTo>
                    <a:pt x="4" y="3"/>
                    <a:pt x="3" y="4"/>
                    <a:pt x="3" y="5"/>
                  </a:cubicBezTo>
                  <a:cubicBezTo>
                    <a:pt x="3" y="6"/>
                    <a:pt x="3" y="6"/>
                    <a:pt x="3" y="6"/>
                  </a:cubicBezTo>
                  <a:cubicBezTo>
                    <a:pt x="3" y="7"/>
                    <a:pt x="3" y="8"/>
                    <a:pt x="3" y="8"/>
                  </a:cubicBezTo>
                  <a:cubicBezTo>
                    <a:pt x="3" y="8"/>
                    <a:pt x="3" y="9"/>
                    <a:pt x="3" y="9"/>
                  </a:cubicBezTo>
                  <a:cubicBezTo>
                    <a:pt x="3" y="9"/>
                    <a:pt x="2" y="10"/>
                    <a:pt x="2" y="10"/>
                  </a:cubicBezTo>
                  <a:cubicBezTo>
                    <a:pt x="2" y="11"/>
                    <a:pt x="2" y="10"/>
                    <a:pt x="2" y="11"/>
                  </a:cubicBezTo>
                  <a:cubicBezTo>
                    <a:pt x="2" y="12"/>
                    <a:pt x="2" y="12"/>
                    <a:pt x="2" y="13"/>
                  </a:cubicBezTo>
                  <a:cubicBezTo>
                    <a:pt x="2" y="14"/>
                    <a:pt x="2" y="14"/>
                    <a:pt x="2" y="14"/>
                  </a:cubicBezTo>
                  <a:cubicBezTo>
                    <a:pt x="2" y="15"/>
                    <a:pt x="2" y="15"/>
                    <a:pt x="2" y="15"/>
                  </a:cubicBezTo>
                  <a:cubicBezTo>
                    <a:pt x="1" y="15"/>
                    <a:pt x="1" y="15"/>
                    <a:pt x="1" y="15"/>
                  </a:cubicBezTo>
                  <a:cubicBezTo>
                    <a:pt x="0" y="14"/>
                    <a:pt x="0" y="13"/>
                    <a:pt x="0" y="13"/>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0" name="Freeform 78">
              <a:extLst>
                <a:ext uri="{FF2B5EF4-FFF2-40B4-BE49-F238E27FC236}">
                  <a16:creationId xmlns:a16="http://schemas.microsoft.com/office/drawing/2014/main" id="{88F64E41-16C8-0D1D-628C-533626929616}"/>
                </a:ext>
              </a:extLst>
            </p:cNvPr>
            <p:cNvSpPr>
              <a:spLocks/>
            </p:cNvSpPr>
            <p:nvPr/>
          </p:nvSpPr>
          <p:spPr bwMode="auto">
            <a:xfrm>
              <a:off x="5710420" y="4917042"/>
              <a:ext cx="4488" cy="2798"/>
            </a:xfrm>
            <a:custGeom>
              <a:avLst/>
              <a:gdLst>
                <a:gd name="T0" fmla="*/ 1 w 4"/>
                <a:gd name="T1" fmla="*/ 1 h 3"/>
                <a:gd name="T2" fmla="*/ 0 w 4"/>
                <a:gd name="T3" fmla="*/ 0 h 3"/>
                <a:gd name="T4" fmla="*/ 1 w 4"/>
                <a:gd name="T5" fmla="*/ 0 h 3"/>
                <a:gd name="T6" fmla="*/ 2 w 4"/>
                <a:gd name="T7" fmla="*/ 1 h 3"/>
                <a:gd name="T8" fmla="*/ 2 w 4"/>
                <a:gd name="T9" fmla="*/ 1 h 3"/>
                <a:gd name="T10" fmla="*/ 3 w 4"/>
                <a:gd name="T11" fmla="*/ 1 h 3"/>
                <a:gd name="T12" fmla="*/ 3 w 4"/>
                <a:gd name="T13" fmla="*/ 2 h 3"/>
                <a:gd name="T14" fmla="*/ 4 w 4"/>
                <a:gd name="T15" fmla="*/ 2 h 3"/>
                <a:gd name="T16" fmla="*/ 4 w 4"/>
                <a:gd name="T17" fmla="*/ 3 h 3"/>
                <a:gd name="T18" fmla="*/ 3 w 4"/>
                <a:gd name="T19" fmla="*/ 3 h 3"/>
                <a:gd name="T20" fmla="*/ 3 w 4"/>
                <a:gd name="T21" fmla="*/ 3 h 3"/>
                <a:gd name="T22" fmla="*/ 2 w 4"/>
                <a:gd name="T23" fmla="*/ 3 h 3"/>
                <a:gd name="T24" fmla="*/ 2 w 4"/>
                <a:gd name="T25" fmla="*/ 3 h 3"/>
                <a:gd name="T26" fmla="*/ 2 w 4"/>
                <a:gd name="T27" fmla="*/ 2 h 3"/>
                <a:gd name="T28" fmla="*/ 2 w 4"/>
                <a:gd name="T29" fmla="*/ 2 h 3"/>
                <a:gd name="T30" fmla="*/ 1 w 4"/>
                <a:gd name="T3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3">
                  <a:moveTo>
                    <a:pt x="1" y="1"/>
                  </a:moveTo>
                  <a:cubicBezTo>
                    <a:pt x="1" y="1"/>
                    <a:pt x="0" y="0"/>
                    <a:pt x="0" y="0"/>
                  </a:cubicBezTo>
                  <a:cubicBezTo>
                    <a:pt x="1" y="0"/>
                    <a:pt x="1" y="0"/>
                    <a:pt x="1" y="0"/>
                  </a:cubicBezTo>
                  <a:cubicBezTo>
                    <a:pt x="1" y="1"/>
                    <a:pt x="1" y="1"/>
                    <a:pt x="2" y="1"/>
                  </a:cubicBezTo>
                  <a:cubicBezTo>
                    <a:pt x="2" y="1"/>
                    <a:pt x="2" y="1"/>
                    <a:pt x="2" y="1"/>
                  </a:cubicBezTo>
                  <a:cubicBezTo>
                    <a:pt x="2" y="1"/>
                    <a:pt x="3" y="1"/>
                    <a:pt x="3" y="1"/>
                  </a:cubicBezTo>
                  <a:cubicBezTo>
                    <a:pt x="3" y="1"/>
                    <a:pt x="3" y="2"/>
                    <a:pt x="3" y="2"/>
                  </a:cubicBezTo>
                  <a:cubicBezTo>
                    <a:pt x="3" y="2"/>
                    <a:pt x="4" y="2"/>
                    <a:pt x="4" y="2"/>
                  </a:cubicBezTo>
                  <a:cubicBezTo>
                    <a:pt x="4" y="3"/>
                    <a:pt x="4" y="2"/>
                    <a:pt x="4" y="3"/>
                  </a:cubicBezTo>
                  <a:cubicBezTo>
                    <a:pt x="4" y="3"/>
                    <a:pt x="4" y="3"/>
                    <a:pt x="3" y="3"/>
                  </a:cubicBezTo>
                  <a:cubicBezTo>
                    <a:pt x="3" y="3"/>
                    <a:pt x="3" y="2"/>
                    <a:pt x="3" y="3"/>
                  </a:cubicBezTo>
                  <a:cubicBezTo>
                    <a:pt x="3" y="3"/>
                    <a:pt x="3" y="3"/>
                    <a:pt x="2" y="3"/>
                  </a:cubicBezTo>
                  <a:cubicBezTo>
                    <a:pt x="2" y="3"/>
                    <a:pt x="2" y="3"/>
                    <a:pt x="2" y="3"/>
                  </a:cubicBezTo>
                  <a:cubicBezTo>
                    <a:pt x="2" y="3"/>
                    <a:pt x="2" y="2"/>
                    <a:pt x="2" y="2"/>
                  </a:cubicBezTo>
                  <a:cubicBezTo>
                    <a:pt x="2" y="2"/>
                    <a:pt x="2" y="2"/>
                    <a:pt x="2" y="2"/>
                  </a:cubicBezTo>
                  <a:cubicBezTo>
                    <a:pt x="2" y="2"/>
                    <a:pt x="1" y="2"/>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1" name="Freeform 79">
              <a:extLst>
                <a:ext uri="{FF2B5EF4-FFF2-40B4-BE49-F238E27FC236}">
                  <a16:creationId xmlns:a16="http://schemas.microsoft.com/office/drawing/2014/main" id="{A098A5D9-91E6-63A1-1CAF-7738BC17183C}"/>
                </a:ext>
              </a:extLst>
            </p:cNvPr>
            <p:cNvSpPr>
              <a:spLocks/>
            </p:cNvSpPr>
            <p:nvPr/>
          </p:nvSpPr>
          <p:spPr bwMode="auto">
            <a:xfrm>
              <a:off x="6029056" y="4638675"/>
              <a:ext cx="10472" cy="9792"/>
            </a:xfrm>
            <a:custGeom>
              <a:avLst/>
              <a:gdLst>
                <a:gd name="T0" fmla="*/ 2 w 8"/>
                <a:gd name="T1" fmla="*/ 7 h 8"/>
                <a:gd name="T2" fmla="*/ 3 w 8"/>
                <a:gd name="T3" fmla="*/ 8 h 8"/>
                <a:gd name="T4" fmla="*/ 3 w 8"/>
                <a:gd name="T5" fmla="*/ 8 h 8"/>
                <a:gd name="T6" fmla="*/ 4 w 8"/>
                <a:gd name="T7" fmla="*/ 8 h 8"/>
                <a:gd name="T8" fmla="*/ 5 w 8"/>
                <a:gd name="T9" fmla="*/ 8 h 8"/>
                <a:gd name="T10" fmla="*/ 5 w 8"/>
                <a:gd name="T11" fmla="*/ 8 h 8"/>
                <a:gd name="T12" fmla="*/ 6 w 8"/>
                <a:gd name="T13" fmla="*/ 7 h 8"/>
                <a:gd name="T14" fmla="*/ 6 w 8"/>
                <a:gd name="T15" fmla="*/ 6 h 8"/>
                <a:gd name="T16" fmla="*/ 6 w 8"/>
                <a:gd name="T17" fmla="*/ 6 h 8"/>
                <a:gd name="T18" fmla="*/ 7 w 8"/>
                <a:gd name="T19" fmla="*/ 5 h 8"/>
                <a:gd name="T20" fmla="*/ 7 w 8"/>
                <a:gd name="T21" fmla="*/ 4 h 8"/>
                <a:gd name="T22" fmla="*/ 8 w 8"/>
                <a:gd name="T23" fmla="*/ 3 h 8"/>
                <a:gd name="T24" fmla="*/ 8 w 8"/>
                <a:gd name="T25" fmla="*/ 2 h 8"/>
                <a:gd name="T26" fmla="*/ 8 w 8"/>
                <a:gd name="T27" fmla="*/ 2 h 8"/>
                <a:gd name="T28" fmla="*/ 7 w 8"/>
                <a:gd name="T29" fmla="*/ 3 h 8"/>
                <a:gd name="T30" fmla="*/ 6 w 8"/>
                <a:gd name="T31" fmla="*/ 4 h 8"/>
                <a:gd name="T32" fmla="*/ 7 w 8"/>
                <a:gd name="T33" fmla="*/ 2 h 8"/>
                <a:gd name="T34" fmla="*/ 7 w 8"/>
                <a:gd name="T35" fmla="*/ 2 h 8"/>
                <a:gd name="T36" fmla="*/ 6 w 8"/>
                <a:gd name="T37" fmla="*/ 2 h 8"/>
                <a:gd name="T38" fmla="*/ 6 w 8"/>
                <a:gd name="T39" fmla="*/ 2 h 8"/>
                <a:gd name="T40" fmla="*/ 6 w 8"/>
                <a:gd name="T41" fmla="*/ 2 h 8"/>
                <a:gd name="T42" fmla="*/ 6 w 8"/>
                <a:gd name="T43" fmla="*/ 1 h 8"/>
                <a:gd name="T44" fmla="*/ 6 w 8"/>
                <a:gd name="T45" fmla="*/ 1 h 8"/>
                <a:gd name="T46" fmla="*/ 6 w 8"/>
                <a:gd name="T47" fmla="*/ 0 h 8"/>
                <a:gd name="T48" fmla="*/ 5 w 8"/>
                <a:gd name="T49" fmla="*/ 0 h 8"/>
                <a:gd name="T50" fmla="*/ 3 w 8"/>
                <a:gd name="T51" fmla="*/ 1 h 8"/>
                <a:gd name="T52" fmla="*/ 3 w 8"/>
                <a:gd name="T53" fmla="*/ 1 h 8"/>
                <a:gd name="T54" fmla="*/ 2 w 8"/>
                <a:gd name="T55" fmla="*/ 1 h 8"/>
                <a:gd name="T56" fmla="*/ 2 w 8"/>
                <a:gd name="T57" fmla="*/ 2 h 8"/>
                <a:gd name="T58" fmla="*/ 1 w 8"/>
                <a:gd name="T59" fmla="*/ 2 h 8"/>
                <a:gd name="T60" fmla="*/ 1 w 8"/>
                <a:gd name="T61" fmla="*/ 3 h 8"/>
                <a:gd name="T62" fmla="*/ 0 w 8"/>
                <a:gd name="T63" fmla="*/ 2 h 8"/>
                <a:gd name="T64" fmla="*/ 0 w 8"/>
                <a:gd name="T65" fmla="*/ 3 h 8"/>
                <a:gd name="T66" fmla="*/ 0 w 8"/>
                <a:gd name="T67" fmla="*/ 4 h 8"/>
                <a:gd name="T68" fmla="*/ 1 w 8"/>
                <a:gd name="T69" fmla="*/ 5 h 8"/>
                <a:gd name="T70" fmla="*/ 1 w 8"/>
                <a:gd name="T71" fmla="*/ 5 h 8"/>
                <a:gd name="T72" fmla="*/ 2 w 8"/>
                <a:gd name="T73" fmla="*/ 6 h 8"/>
                <a:gd name="T74" fmla="*/ 2 w 8"/>
                <a:gd name="T7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 h="8">
                  <a:moveTo>
                    <a:pt x="2" y="7"/>
                  </a:moveTo>
                  <a:cubicBezTo>
                    <a:pt x="2" y="7"/>
                    <a:pt x="2" y="8"/>
                    <a:pt x="3" y="8"/>
                  </a:cubicBezTo>
                  <a:cubicBezTo>
                    <a:pt x="3" y="7"/>
                    <a:pt x="3" y="7"/>
                    <a:pt x="3" y="8"/>
                  </a:cubicBezTo>
                  <a:cubicBezTo>
                    <a:pt x="4" y="8"/>
                    <a:pt x="3" y="8"/>
                    <a:pt x="4" y="8"/>
                  </a:cubicBezTo>
                  <a:cubicBezTo>
                    <a:pt x="5" y="8"/>
                    <a:pt x="4" y="8"/>
                    <a:pt x="5" y="8"/>
                  </a:cubicBezTo>
                  <a:cubicBezTo>
                    <a:pt x="5" y="8"/>
                    <a:pt x="5" y="8"/>
                    <a:pt x="5" y="8"/>
                  </a:cubicBezTo>
                  <a:cubicBezTo>
                    <a:pt x="6" y="7"/>
                    <a:pt x="5" y="8"/>
                    <a:pt x="6" y="7"/>
                  </a:cubicBezTo>
                  <a:cubicBezTo>
                    <a:pt x="6" y="7"/>
                    <a:pt x="7" y="7"/>
                    <a:pt x="6" y="6"/>
                  </a:cubicBezTo>
                  <a:cubicBezTo>
                    <a:pt x="6" y="6"/>
                    <a:pt x="5" y="6"/>
                    <a:pt x="6" y="6"/>
                  </a:cubicBezTo>
                  <a:cubicBezTo>
                    <a:pt x="6" y="5"/>
                    <a:pt x="7" y="5"/>
                    <a:pt x="7" y="5"/>
                  </a:cubicBezTo>
                  <a:cubicBezTo>
                    <a:pt x="7" y="5"/>
                    <a:pt x="7" y="5"/>
                    <a:pt x="7" y="4"/>
                  </a:cubicBezTo>
                  <a:cubicBezTo>
                    <a:pt x="7" y="4"/>
                    <a:pt x="8" y="4"/>
                    <a:pt x="8" y="3"/>
                  </a:cubicBezTo>
                  <a:cubicBezTo>
                    <a:pt x="8" y="3"/>
                    <a:pt x="8" y="2"/>
                    <a:pt x="8" y="2"/>
                  </a:cubicBezTo>
                  <a:cubicBezTo>
                    <a:pt x="8" y="2"/>
                    <a:pt x="8" y="2"/>
                    <a:pt x="8" y="2"/>
                  </a:cubicBezTo>
                  <a:cubicBezTo>
                    <a:pt x="8" y="2"/>
                    <a:pt x="7" y="2"/>
                    <a:pt x="7" y="3"/>
                  </a:cubicBezTo>
                  <a:cubicBezTo>
                    <a:pt x="7" y="3"/>
                    <a:pt x="6" y="4"/>
                    <a:pt x="6" y="4"/>
                  </a:cubicBezTo>
                  <a:cubicBezTo>
                    <a:pt x="6" y="3"/>
                    <a:pt x="6" y="3"/>
                    <a:pt x="7" y="2"/>
                  </a:cubicBezTo>
                  <a:cubicBezTo>
                    <a:pt x="7" y="2"/>
                    <a:pt x="7" y="2"/>
                    <a:pt x="7" y="2"/>
                  </a:cubicBezTo>
                  <a:cubicBezTo>
                    <a:pt x="7" y="2"/>
                    <a:pt x="6" y="2"/>
                    <a:pt x="6" y="2"/>
                  </a:cubicBezTo>
                  <a:cubicBezTo>
                    <a:pt x="6" y="2"/>
                    <a:pt x="6" y="2"/>
                    <a:pt x="6" y="2"/>
                  </a:cubicBezTo>
                  <a:cubicBezTo>
                    <a:pt x="6" y="2"/>
                    <a:pt x="6" y="2"/>
                    <a:pt x="6" y="2"/>
                  </a:cubicBezTo>
                  <a:cubicBezTo>
                    <a:pt x="6" y="2"/>
                    <a:pt x="6" y="2"/>
                    <a:pt x="6" y="1"/>
                  </a:cubicBezTo>
                  <a:cubicBezTo>
                    <a:pt x="6" y="1"/>
                    <a:pt x="6" y="1"/>
                    <a:pt x="6" y="1"/>
                  </a:cubicBezTo>
                  <a:cubicBezTo>
                    <a:pt x="6" y="0"/>
                    <a:pt x="6" y="0"/>
                    <a:pt x="6" y="0"/>
                  </a:cubicBezTo>
                  <a:cubicBezTo>
                    <a:pt x="5" y="0"/>
                    <a:pt x="5" y="0"/>
                    <a:pt x="5" y="0"/>
                  </a:cubicBezTo>
                  <a:cubicBezTo>
                    <a:pt x="4" y="0"/>
                    <a:pt x="4" y="0"/>
                    <a:pt x="3" y="1"/>
                  </a:cubicBezTo>
                  <a:cubicBezTo>
                    <a:pt x="3" y="1"/>
                    <a:pt x="3" y="0"/>
                    <a:pt x="3" y="1"/>
                  </a:cubicBezTo>
                  <a:cubicBezTo>
                    <a:pt x="2" y="1"/>
                    <a:pt x="2" y="1"/>
                    <a:pt x="2" y="1"/>
                  </a:cubicBezTo>
                  <a:cubicBezTo>
                    <a:pt x="2" y="1"/>
                    <a:pt x="2" y="2"/>
                    <a:pt x="2" y="2"/>
                  </a:cubicBezTo>
                  <a:cubicBezTo>
                    <a:pt x="1" y="2"/>
                    <a:pt x="1" y="2"/>
                    <a:pt x="1" y="2"/>
                  </a:cubicBezTo>
                  <a:cubicBezTo>
                    <a:pt x="1" y="3"/>
                    <a:pt x="1" y="3"/>
                    <a:pt x="1" y="3"/>
                  </a:cubicBezTo>
                  <a:cubicBezTo>
                    <a:pt x="0" y="2"/>
                    <a:pt x="0" y="2"/>
                    <a:pt x="0" y="2"/>
                  </a:cubicBezTo>
                  <a:cubicBezTo>
                    <a:pt x="0" y="2"/>
                    <a:pt x="0" y="3"/>
                    <a:pt x="0" y="3"/>
                  </a:cubicBezTo>
                  <a:cubicBezTo>
                    <a:pt x="0" y="3"/>
                    <a:pt x="0" y="3"/>
                    <a:pt x="0" y="4"/>
                  </a:cubicBezTo>
                  <a:cubicBezTo>
                    <a:pt x="0" y="4"/>
                    <a:pt x="1" y="4"/>
                    <a:pt x="1" y="5"/>
                  </a:cubicBezTo>
                  <a:cubicBezTo>
                    <a:pt x="1" y="5"/>
                    <a:pt x="1" y="5"/>
                    <a:pt x="1" y="5"/>
                  </a:cubicBezTo>
                  <a:cubicBezTo>
                    <a:pt x="1" y="5"/>
                    <a:pt x="2" y="6"/>
                    <a:pt x="2" y="6"/>
                  </a:cubicBezTo>
                  <a:cubicBezTo>
                    <a:pt x="2" y="6"/>
                    <a:pt x="2" y="7"/>
                    <a:pt x="2" y="7"/>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2" name="Freeform 80">
              <a:extLst>
                <a:ext uri="{FF2B5EF4-FFF2-40B4-BE49-F238E27FC236}">
                  <a16:creationId xmlns:a16="http://schemas.microsoft.com/office/drawing/2014/main" id="{841B1221-EB3C-19B0-B99B-9C4BDA563427}"/>
                </a:ext>
              </a:extLst>
            </p:cNvPr>
            <p:cNvSpPr>
              <a:spLocks/>
            </p:cNvSpPr>
            <p:nvPr/>
          </p:nvSpPr>
          <p:spPr bwMode="auto">
            <a:xfrm>
              <a:off x="6044015" y="4642871"/>
              <a:ext cx="1497" cy="2798"/>
            </a:xfrm>
            <a:custGeom>
              <a:avLst/>
              <a:gdLst>
                <a:gd name="T0" fmla="*/ 0 w 1"/>
                <a:gd name="T1" fmla="*/ 1 h 2"/>
                <a:gd name="T2" fmla="*/ 0 w 1"/>
                <a:gd name="T3" fmla="*/ 0 h 2"/>
                <a:gd name="T4" fmla="*/ 1 w 1"/>
                <a:gd name="T5" fmla="*/ 0 h 2"/>
                <a:gd name="T6" fmla="*/ 1 w 1"/>
                <a:gd name="T7" fmla="*/ 1 h 2"/>
                <a:gd name="T8" fmla="*/ 1 w 1"/>
                <a:gd name="T9" fmla="*/ 1 h 2"/>
                <a:gd name="T10" fmla="*/ 1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0" y="0"/>
                  </a:cubicBezTo>
                  <a:cubicBezTo>
                    <a:pt x="1" y="0"/>
                    <a:pt x="1" y="0"/>
                    <a:pt x="1" y="0"/>
                  </a:cubicBezTo>
                  <a:cubicBezTo>
                    <a:pt x="1" y="0"/>
                    <a:pt x="1" y="0"/>
                    <a:pt x="1" y="1"/>
                  </a:cubicBezTo>
                  <a:cubicBezTo>
                    <a:pt x="1" y="1"/>
                    <a:pt x="1" y="1"/>
                    <a:pt x="1" y="1"/>
                  </a:cubicBezTo>
                  <a:cubicBezTo>
                    <a:pt x="1" y="1"/>
                    <a:pt x="1" y="2"/>
                    <a:pt x="1" y="1"/>
                  </a:cubicBezTo>
                  <a:cubicBezTo>
                    <a:pt x="0" y="1"/>
                    <a:pt x="1"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3" name="Freeform 81">
              <a:extLst>
                <a:ext uri="{FF2B5EF4-FFF2-40B4-BE49-F238E27FC236}">
                  <a16:creationId xmlns:a16="http://schemas.microsoft.com/office/drawing/2014/main" id="{C14945A3-C478-54E7-0B17-29AC236860FE}"/>
                </a:ext>
              </a:extLst>
            </p:cNvPr>
            <p:cNvSpPr>
              <a:spLocks/>
            </p:cNvSpPr>
            <p:nvPr/>
          </p:nvSpPr>
          <p:spPr bwMode="auto">
            <a:xfrm>
              <a:off x="6023072" y="4661055"/>
              <a:ext cx="2993" cy="2798"/>
            </a:xfrm>
            <a:custGeom>
              <a:avLst/>
              <a:gdLst>
                <a:gd name="T0" fmla="*/ 0 w 2"/>
                <a:gd name="T1" fmla="*/ 1 h 2"/>
                <a:gd name="T2" fmla="*/ 1 w 2"/>
                <a:gd name="T3" fmla="*/ 1 h 2"/>
                <a:gd name="T4" fmla="*/ 1 w 2"/>
                <a:gd name="T5" fmla="*/ 1 h 2"/>
                <a:gd name="T6" fmla="*/ 2 w 2"/>
                <a:gd name="T7" fmla="*/ 1 h 2"/>
                <a:gd name="T8" fmla="*/ 2 w 2"/>
                <a:gd name="T9" fmla="*/ 2 h 2"/>
                <a:gd name="T10" fmla="*/ 1 w 2"/>
                <a:gd name="T11" fmla="*/ 2 h 2"/>
                <a:gd name="T12" fmla="*/ 0 w 2"/>
                <a:gd name="T13" fmla="*/ 2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cubicBezTo>
                    <a:pt x="0" y="1"/>
                    <a:pt x="0" y="1"/>
                    <a:pt x="1" y="1"/>
                  </a:cubicBezTo>
                  <a:cubicBezTo>
                    <a:pt x="1" y="1"/>
                    <a:pt x="1" y="0"/>
                    <a:pt x="1" y="1"/>
                  </a:cubicBezTo>
                  <a:cubicBezTo>
                    <a:pt x="2" y="1"/>
                    <a:pt x="2" y="0"/>
                    <a:pt x="2" y="1"/>
                  </a:cubicBezTo>
                  <a:cubicBezTo>
                    <a:pt x="2" y="1"/>
                    <a:pt x="2" y="1"/>
                    <a:pt x="2" y="2"/>
                  </a:cubicBezTo>
                  <a:cubicBezTo>
                    <a:pt x="1" y="2"/>
                    <a:pt x="1" y="2"/>
                    <a:pt x="1" y="2"/>
                  </a:cubicBezTo>
                  <a:cubicBezTo>
                    <a:pt x="1" y="2"/>
                    <a:pt x="0" y="2"/>
                    <a:pt x="0"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4" name="Freeform 82">
              <a:extLst>
                <a:ext uri="{FF2B5EF4-FFF2-40B4-BE49-F238E27FC236}">
                  <a16:creationId xmlns:a16="http://schemas.microsoft.com/office/drawing/2014/main" id="{CE58796A-C09D-5571-EEE9-425285D243CD}"/>
                </a:ext>
              </a:extLst>
            </p:cNvPr>
            <p:cNvSpPr>
              <a:spLocks/>
            </p:cNvSpPr>
            <p:nvPr/>
          </p:nvSpPr>
          <p:spPr bwMode="auto">
            <a:xfrm>
              <a:off x="6029056" y="4655460"/>
              <a:ext cx="2993" cy="2798"/>
            </a:xfrm>
            <a:custGeom>
              <a:avLst/>
              <a:gdLst>
                <a:gd name="T0" fmla="*/ 0 w 2"/>
                <a:gd name="T1" fmla="*/ 1 h 2"/>
                <a:gd name="T2" fmla="*/ 1 w 2"/>
                <a:gd name="T3" fmla="*/ 1 h 2"/>
                <a:gd name="T4" fmla="*/ 1 w 2"/>
                <a:gd name="T5" fmla="*/ 1 h 2"/>
                <a:gd name="T6" fmla="*/ 2 w 2"/>
                <a:gd name="T7" fmla="*/ 1 h 2"/>
                <a:gd name="T8" fmla="*/ 1 w 2"/>
                <a:gd name="T9" fmla="*/ 2 h 2"/>
                <a:gd name="T10" fmla="*/ 1 w 2"/>
                <a:gd name="T11" fmla="*/ 2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1"/>
                    <a:pt x="1" y="1"/>
                  </a:cubicBezTo>
                  <a:cubicBezTo>
                    <a:pt x="1" y="1"/>
                    <a:pt x="1" y="0"/>
                    <a:pt x="1" y="1"/>
                  </a:cubicBezTo>
                  <a:cubicBezTo>
                    <a:pt x="1" y="1"/>
                    <a:pt x="2" y="1"/>
                    <a:pt x="2" y="1"/>
                  </a:cubicBezTo>
                  <a:cubicBezTo>
                    <a:pt x="1" y="2"/>
                    <a:pt x="2" y="2"/>
                    <a:pt x="1" y="2"/>
                  </a:cubicBezTo>
                  <a:cubicBezTo>
                    <a:pt x="1" y="2"/>
                    <a:pt x="1" y="2"/>
                    <a:pt x="1" y="2"/>
                  </a:cubicBezTo>
                  <a:cubicBezTo>
                    <a:pt x="1" y="2"/>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5" name="Freeform 83">
              <a:extLst>
                <a:ext uri="{FF2B5EF4-FFF2-40B4-BE49-F238E27FC236}">
                  <a16:creationId xmlns:a16="http://schemas.microsoft.com/office/drawing/2014/main" id="{BB10D8E5-C1D1-BFAF-32D6-056A03699A3F}"/>
                </a:ext>
              </a:extLst>
            </p:cNvPr>
            <p:cNvSpPr>
              <a:spLocks/>
            </p:cNvSpPr>
            <p:nvPr/>
          </p:nvSpPr>
          <p:spPr bwMode="auto">
            <a:xfrm>
              <a:off x="6094878" y="4549149"/>
              <a:ext cx="1497" cy="1400"/>
            </a:xfrm>
            <a:custGeom>
              <a:avLst/>
              <a:gdLst>
                <a:gd name="T0" fmla="*/ 0 w 1"/>
                <a:gd name="T1" fmla="*/ 1 h 1"/>
                <a:gd name="T2" fmla="*/ 0 w 1"/>
                <a:gd name="T3" fmla="*/ 0 h 1"/>
                <a:gd name="T4" fmla="*/ 1 w 1"/>
                <a:gd name="T5" fmla="*/ 0 h 1"/>
                <a:gd name="T6" fmla="*/ 1 w 1"/>
                <a:gd name="T7" fmla="*/ 1 h 1"/>
                <a:gd name="T8" fmla="*/ 1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0"/>
                    <a:pt x="0" y="0"/>
                    <a:pt x="0" y="0"/>
                  </a:cubicBezTo>
                  <a:cubicBezTo>
                    <a:pt x="1" y="0"/>
                    <a:pt x="1" y="0"/>
                    <a:pt x="1" y="0"/>
                  </a:cubicBezTo>
                  <a:cubicBezTo>
                    <a:pt x="1" y="0"/>
                    <a:pt x="1" y="0"/>
                    <a:pt x="1" y="1"/>
                  </a:cubicBezTo>
                  <a:cubicBezTo>
                    <a:pt x="1" y="1"/>
                    <a:pt x="1" y="1"/>
                    <a:pt x="1" y="1"/>
                  </a:cubicBezTo>
                  <a:cubicBezTo>
                    <a:pt x="1" y="1"/>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6" name="Freeform 84">
              <a:extLst>
                <a:ext uri="{FF2B5EF4-FFF2-40B4-BE49-F238E27FC236}">
                  <a16:creationId xmlns:a16="http://schemas.microsoft.com/office/drawing/2014/main" id="{7E87EA7E-1B86-307D-2467-99ADF2EB7582}"/>
                </a:ext>
              </a:extLst>
            </p:cNvPr>
            <p:cNvSpPr>
              <a:spLocks/>
            </p:cNvSpPr>
            <p:nvPr/>
          </p:nvSpPr>
          <p:spPr bwMode="auto">
            <a:xfrm>
              <a:off x="6081413" y="4403669"/>
              <a:ext cx="0" cy="2798"/>
            </a:xfrm>
            <a:custGeom>
              <a:avLst/>
              <a:gdLst>
                <a:gd name="T0" fmla="*/ 0 w 1"/>
                <a:gd name="T1" fmla="*/ 1 h 2"/>
                <a:gd name="T2" fmla="*/ 0 w 1"/>
                <a:gd name="T3" fmla="*/ 1 h 2"/>
                <a:gd name="T4" fmla="*/ 1 w 1"/>
                <a:gd name="T5" fmla="*/ 0 h 2"/>
                <a:gd name="T6" fmla="*/ 1 w 1"/>
                <a:gd name="T7" fmla="*/ 1 h 2"/>
                <a:gd name="T8" fmla="*/ 1 w 1"/>
                <a:gd name="T9" fmla="*/ 2 h 2"/>
                <a:gd name="T10" fmla="*/ 0 w 1"/>
                <a:gd name="T11" fmla="*/ 2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1"/>
                    <a:pt x="0" y="1"/>
                  </a:cubicBezTo>
                  <a:cubicBezTo>
                    <a:pt x="0" y="0"/>
                    <a:pt x="0" y="0"/>
                    <a:pt x="1" y="0"/>
                  </a:cubicBezTo>
                  <a:cubicBezTo>
                    <a:pt x="1" y="0"/>
                    <a:pt x="1" y="0"/>
                    <a:pt x="1" y="1"/>
                  </a:cubicBezTo>
                  <a:cubicBezTo>
                    <a:pt x="1" y="2"/>
                    <a:pt x="1" y="2"/>
                    <a:pt x="1" y="2"/>
                  </a:cubicBezTo>
                  <a:cubicBezTo>
                    <a:pt x="1" y="2"/>
                    <a:pt x="1" y="2"/>
                    <a:pt x="0" y="2"/>
                  </a:cubicBezTo>
                  <a:cubicBezTo>
                    <a:pt x="0" y="2"/>
                    <a:pt x="0" y="2"/>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7" name="Freeform 85">
              <a:extLst>
                <a:ext uri="{FF2B5EF4-FFF2-40B4-BE49-F238E27FC236}">
                  <a16:creationId xmlns:a16="http://schemas.microsoft.com/office/drawing/2014/main" id="{A2EB17BE-A7A3-E14C-BDCF-CE1C1624E225}"/>
                </a:ext>
              </a:extLst>
            </p:cNvPr>
            <p:cNvSpPr>
              <a:spLocks/>
            </p:cNvSpPr>
            <p:nvPr/>
          </p:nvSpPr>
          <p:spPr bwMode="auto">
            <a:xfrm>
              <a:off x="6081413" y="4407866"/>
              <a:ext cx="1497" cy="1400"/>
            </a:xfrm>
            <a:custGeom>
              <a:avLst/>
              <a:gdLst>
                <a:gd name="T0" fmla="*/ 0 w 1"/>
                <a:gd name="T1" fmla="*/ 1 h 1"/>
                <a:gd name="T2" fmla="*/ 0 w 1"/>
                <a:gd name="T3" fmla="*/ 0 h 1"/>
                <a:gd name="T4" fmla="*/ 0 w 1"/>
                <a:gd name="T5" fmla="*/ 0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1"/>
                    <a:pt x="0" y="0"/>
                  </a:cubicBezTo>
                  <a:cubicBezTo>
                    <a:pt x="0" y="0"/>
                    <a:pt x="0" y="0"/>
                    <a:pt x="0" y="0"/>
                  </a:cubicBezTo>
                  <a:cubicBezTo>
                    <a:pt x="1" y="1"/>
                    <a:pt x="1" y="1"/>
                    <a:pt x="1" y="1"/>
                  </a:cubicBezTo>
                  <a:cubicBezTo>
                    <a:pt x="1" y="1"/>
                    <a:pt x="1" y="1"/>
                    <a:pt x="0" y="1"/>
                  </a:cubicBezTo>
                  <a:cubicBezTo>
                    <a:pt x="0" y="1"/>
                    <a:pt x="0" y="1"/>
                    <a:pt x="0" y="1"/>
                  </a:cubicBezTo>
                  <a:cubicBezTo>
                    <a:pt x="0" y="1"/>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8" name="Freeform 86">
              <a:extLst>
                <a:ext uri="{FF2B5EF4-FFF2-40B4-BE49-F238E27FC236}">
                  <a16:creationId xmlns:a16="http://schemas.microsoft.com/office/drawing/2014/main" id="{DFF0AF2A-9F1A-2618-FF45-FD2F0627A1AE}"/>
                </a:ext>
              </a:extLst>
            </p:cNvPr>
            <p:cNvSpPr>
              <a:spLocks/>
            </p:cNvSpPr>
            <p:nvPr/>
          </p:nvSpPr>
          <p:spPr bwMode="auto">
            <a:xfrm>
              <a:off x="6081413" y="4396676"/>
              <a:ext cx="1497" cy="2798"/>
            </a:xfrm>
            <a:custGeom>
              <a:avLst/>
              <a:gdLst>
                <a:gd name="T0" fmla="*/ 0 w 2"/>
                <a:gd name="T1" fmla="*/ 2 h 3"/>
                <a:gd name="T2" fmla="*/ 0 w 2"/>
                <a:gd name="T3" fmla="*/ 1 h 3"/>
                <a:gd name="T4" fmla="*/ 0 w 2"/>
                <a:gd name="T5" fmla="*/ 0 h 3"/>
                <a:gd name="T6" fmla="*/ 1 w 2"/>
                <a:gd name="T7" fmla="*/ 0 h 3"/>
                <a:gd name="T8" fmla="*/ 1 w 2"/>
                <a:gd name="T9" fmla="*/ 1 h 3"/>
                <a:gd name="T10" fmla="*/ 1 w 2"/>
                <a:gd name="T11" fmla="*/ 2 h 3"/>
                <a:gd name="T12" fmla="*/ 1 w 2"/>
                <a:gd name="T13" fmla="*/ 3 h 3"/>
                <a:gd name="T14" fmla="*/ 1 w 2"/>
                <a:gd name="T15" fmla="*/ 3 h 3"/>
                <a:gd name="T16" fmla="*/ 0 w 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0" y="2"/>
                  </a:moveTo>
                  <a:cubicBezTo>
                    <a:pt x="0" y="2"/>
                    <a:pt x="0" y="1"/>
                    <a:pt x="0" y="1"/>
                  </a:cubicBezTo>
                  <a:cubicBezTo>
                    <a:pt x="0" y="1"/>
                    <a:pt x="0" y="1"/>
                    <a:pt x="0" y="0"/>
                  </a:cubicBezTo>
                  <a:cubicBezTo>
                    <a:pt x="0" y="0"/>
                    <a:pt x="0" y="0"/>
                    <a:pt x="1" y="0"/>
                  </a:cubicBezTo>
                  <a:cubicBezTo>
                    <a:pt x="1" y="0"/>
                    <a:pt x="1" y="0"/>
                    <a:pt x="1" y="1"/>
                  </a:cubicBezTo>
                  <a:cubicBezTo>
                    <a:pt x="1" y="1"/>
                    <a:pt x="1" y="2"/>
                    <a:pt x="1" y="2"/>
                  </a:cubicBezTo>
                  <a:cubicBezTo>
                    <a:pt x="1" y="2"/>
                    <a:pt x="2" y="2"/>
                    <a:pt x="1" y="3"/>
                  </a:cubicBezTo>
                  <a:cubicBezTo>
                    <a:pt x="1" y="3"/>
                    <a:pt x="1" y="3"/>
                    <a:pt x="1" y="3"/>
                  </a:cubicBezTo>
                  <a:cubicBezTo>
                    <a:pt x="1" y="3"/>
                    <a:pt x="0" y="3"/>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9" name="Freeform 87">
              <a:extLst>
                <a:ext uri="{FF2B5EF4-FFF2-40B4-BE49-F238E27FC236}">
                  <a16:creationId xmlns:a16="http://schemas.microsoft.com/office/drawing/2014/main" id="{FF24E0EB-E369-77B8-F2ED-4651E2A089BC}"/>
                </a:ext>
              </a:extLst>
            </p:cNvPr>
            <p:cNvSpPr>
              <a:spLocks/>
            </p:cNvSpPr>
            <p:nvPr/>
          </p:nvSpPr>
          <p:spPr bwMode="auto">
            <a:xfrm>
              <a:off x="6079918" y="4382688"/>
              <a:ext cx="2993" cy="5595"/>
            </a:xfrm>
            <a:custGeom>
              <a:avLst/>
              <a:gdLst>
                <a:gd name="T0" fmla="*/ 0 w 3"/>
                <a:gd name="T1" fmla="*/ 1 h 4"/>
                <a:gd name="T2" fmla="*/ 0 w 3"/>
                <a:gd name="T3" fmla="*/ 0 h 4"/>
                <a:gd name="T4" fmla="*/ 1 w 3"/>
                <a:gd name="T5" fmla="*/ 0 h 4"/>
                <a:gd name="T6" fmla="*/ 1 w 3"/>
                <a:gd name="T7" fmla="*/ 0 h 4"/>
                <a:gd name="T8" fmla="*/ 2 w 3"/>
                <a:gd name="T9" fmla="*/ 1 h 4"/>
                <a:gd name="T10" fmla="*/ 2 w 3"/>
                <a:gd name="T11" fmla="*/ 1 h 4"/>
                <a:gd name="T12" fmla="*/ 2 w 3"/>
                <a:gd name="T13" fmla="*/ 3 h 4"/>
                <a:gd name="T14" fmla="*/ 2 w 3"/>
                <a:gd name="T15" fmla="*/ 4 h 4"/>
                <a:gd name="T16" fmla="*/ 1 w 3"/>
                <a:gd name="T17" fmla="*/ 4 h 4"/>
                <a:gd name="T18" fmla="*/ 1 w 3"/>
                <a:gd name="T19" fmla="*/ 3 h 4"/>
                <a:gd name="T20" fmla="*/ 1 w 3"/>
                <a:gd name="T21" fmla="*/ 2 h 4"/>
                <a:gd name="T22" fmla="*/ 1 w 3"/>
                <a:gd name="T23" fmla="*/ 2 h 4"/>
                <a:gd name="T24" fmla="*/ 0 w 3"/>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0" y="1"/>
                  </a:moveTo>
                  <a:cubicBezTo>
                    <a:pt x="0" y="0"/>
                    <a:pt x="0" y="0"/>
                    <a:pt x="0" y="0"/>
                  </a:cubicBezTo>
                  <a:cubicBezTo>
                    <a:pt x="0" y="0"/>
                    <a:pt x="1" y="0"/>
                    <a:pt x="1" y="0"/>
                  </a:cubicBezTo>
                  <a:cubicBezTo>
                    <a:pt x="1" y="0"/>
                    <a:pt x="1" y="0"/>
                    <a:pt x="1" y="0"/>
                  </a:cubicBezTo>
                  <a:cubicBezTo>
                    <a:pt x="2" y="1"/>
                    <a:pt x="2" y="1"/>
                    <a:pt x="2" y="1"/>
                  </a:cubicBezTo>
                  <a:cubicBezTo>
                    <a:pt x="2" y="1"/>
                    <a:pt x="2" y="1"/>
                    <a:pt x="2" y="1"/>
                  </a:cubicBezTo>
                  <a:cubicBezTo>
                    <a:pt x="3" y="2"/>
                    <a:pt x="2" y="2"/>
                    <a:pt x="2" y="3"/>
                  </a:cubicBezTo>
                  <a:cubicBezTo>
                    <a:pt x="2" y="3"/>
                    <a:pt x="3" y="3"/>
                    <a:pt x="2" y="4"/>
                  </a:cubicBezTo>
                  <a:cubicBezTo>
                    <a:pt x="2" y="4"/>
                    <a:pt x="1" y="4"/>
                    <a:pt x="1" y="4"/>
                  </a:cubicBezTo>
                  <a:cubicBezTo>
                    <a:pt x="1" y="4"/>
                    <a:pt x="0" y="3"/>
                    <a:pt x="1" y="3"/>
                  </a:cubicBezTo>
                  <a:cubicBezTo>
                    <a:pt x="1" y="3"/>
                    <a:pt x="1" y="2"/>
                    <a:pt x="1" y="2"/>
                  </a:cubicBezTo>
                  <a:cubicBezTo>
                    <a:pt x="1" y="2"/>
                    <a:pt x="1" y="2"/>
                    <a:pt x="1"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0" name="Freeform 88">
              <a:extLst>
                <a:ext uri="{FF2B5EF4-FFF2-40B4-BE49-F238E27FC236}">
                  <a16:creationId xmlns:a16="http://schemas.microsoft.com/office/drawing/2014/main" id="{4E235B47-8871-25D5-AD85-FEF494750C9A}"/>
                </a:ext>
              </a:extLst>
            </p:cNvPr>
            <p:cNvSpPr>
              <a:spLocks/>
            </p:cNvSpPr>
            <p:nvPr/>
          </p:nvSpPr>
          <p:spPr bwMode="auto">
            <a:xfrm>
              <a:off x="6079918" y="4368699"/>
              <a:ext cx="1497" cy="2798"/>
            </a:xfrm>
            <a:custGeom>
              <a:avLst/>
              <a:gdLst>
                <a:gd name="T0" fmla="*/ 1 w 1"/>
                <a:gd name="T1" fmla="*/ 1 h 2"/>
                <a:gd name="T2" fmla="*/ 0 w 1"/>
                <a:gd name="T3" fmla="*/ 1 h 2"/>
                <a:gd name="T4" fmla="*/ 1 w 1"/>
                <a:gd name="T5" fmla="*/ 0 h 2"/>
                <a:gd name="T6" fmla="*/ 1 w 1"/>
                <a:gd name="T7" fmla="*/ 1 h 2"/>
                <a:gd name="T8" fmla="*/ 1 w 1"/>
                <a:gd name="T9" fmla="*/ 1 h 2"/>
                <a:gd name="T10" fmla="*/ 1 w 1"/>
                <a:gd name="T11" fmla="*/ 2 h 2"/>
                <a:gd name="T12" fmla="*/ 1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1"/>
                  </a:moveTo>
                  <a:cubicBezTo>
                    <a:pt x="0" y="1"/>
                    <a:pt x="0" y="1"/>
                    <a:pt x="0" y="1"/>
                  </a:cubicBezTo>
                  <a:cubicBezTo>
                    <a:pt x="0" y="1"/>
                    <a:pt x="0" y="0"/>
                    <a:pt x="1" y="0"/>
                  </a:cubicBezTo>
                  <a:cubicBezTo>
                    <a:pt x="1" y="1"/>
                    <a:pt x="0" y="0"/>
                    <a:pt x="1" y="1"/>
                  </a:cubicBezTo>
                  <a:cubicBezTo>
                    <a:pt x="1" y="1"/>
                    <a:pt x="1" y="1"/>
                    <a:pt x="1" y="1"/>
                  </a:cubicBezTo>
                  <a:cubicBezTo>
                    <a:pt x="1" y="2"/>
                    <a:pt x="1" y="2"/>
                    <a:pt x="1" y="2"/>
                  </a:cubicBezTo>
                  <a:cubicBezTo>
                    <a:pt x="1" y="2"/>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1" name="Freeform 89">
              <a:extLst>
                <a:ext uri="{FF2B5EF4-FFF2-40B4-BE49-F238E27FC236}">
                  <a16:creationId xmlns:a16="http://schemas.microsoft.com/office/drawing/2014/main" id="{DC135F2A-3420-9FBC-F8C6-D0F80A1CA5A7}"/>
                </a:ext>
              </a:extLst>
            </p:cNvPr>
            <p:cNvSpPr>
              <a:spLocks/>
            </p:cNvSpPr>
            <p:nvPr/>
          </p:nvSpPr>
          <p:spPr bwMode="auto">
            <a:xfrm>
              <a:off x="6078423" y="4347717"/>
              <a:ext cx="5983" cy="5595"/>
            </a:xfrm>
            <a:custGeom>
              <a:avLst/>
              <a:gdLst>
                <a:gd name="T0" fmla="*/ 2 w 5"/>
                <a:gd name="T1" fmla="*/ 4 h 4"/>
                <a:gd name="T2" fmla="*/ 2 w 5"/>
                <a:gd name="T3" fmla="*/ 3 h 4"/>
                <a:gd name="T4" fmla="*/ 3 w 5"/>
                <a:gd name="T5" fmla="*/ 3 h 4"/>
                <a:gd name="T6" fmla="*/ 3 w 5"/>
                <a:gd name="T7" fmla="*/ 3 h 4"/>
                <a:gd name="T8" fmla="*/ 3 w 5"/>
                <a:gd name="T9" fmla="*/ 2 h 4"/>
                <a:gd name="T10" fmla="*/ 3 w 5"/>
                <a:gd name="T11" fmla="*/ 2 h 4"/>
                <a:gd name="T12" fmla="*/ 2 w 5"/>
                <a:gd name="T13" fmla="*/ 2 h 4"/>
                <a:gd name="T14" fmla="*/ 1 w 5"/>
                <a:gd name="T15" fmla="*/ 1 h 4"/>
                <a:gd name="T16" fmla="*/ 0 w 5"/>
                <a:gd name="T17" fmla="*/ 1 h 4"/>
                <a:gd name="T18" fmla="*/ 1 w 5"/>
                <a:gd name="T19" fmla="*/ 0 h 4"/>
                <a:gd name="T20" fmla="*/ 1 w 5"/>
                <a:gd name="T21" fmla="*/ 0 h 4"/>
                <a:gd name="T22" fmla="*/ 2 w 5"/>
                <a:gd name="T23" fmla="*/ 1 h 4"/>
                <a:gd name="T24" fmla="*/ 2 w 5"/>
                <a:gd name="T25" fmla="*/ 1 h 4"/>
                <a:gd name="T26" fmla="*/ 4 w 5"/>
                <a:gd name="T27" fmla="*/ 2 h 4"/>
                <a:gd name="T28" fmla="*/ 4 w 5"/>
                <a:gd name="T29" fmla="*/ 1 h 4"/>
                <a:gd name="T30" fmla="*/ 4 w 5"/>
                <a:gd name="T31" fmla="*/ 1 h 4"/>
                <a:gd name="T32" fmla="*/ 3 w 5"/>
                <a:gd name="T33" fmla="*/ 0 h 4"/>
                <a:gd name="T34" fmla="*/ 2 w 5"/>
                <a:gd name="T35" fmla="*/ 0 h 4"/>
                <a:gd name="T36" fmla="*/ 3 w 5"/>
                <a:gd name="T37" fmla="*/ 0 h 4"/>
                <a:gd name="T38" fmla="*/ 5 w 5"/>
                <a:gd name="T39" fmla="*/ 0 h 4"/>
                <a:gd name="T40" fmla="*/ 5 w 5"/>
                <a:gd name="T41" fmla="*/ 1 h 4"/>
                <a:gd name="T42" fmla="*/ 5 w 5"/>
                <a:gd name="T43" fmla="*/ 2 h 4"/>
                <a:gd name="T44" fmla="*/ 5 w 5"/>
                <a:gd name="T45" fmla="*/ 3 h 4"/>
                <a:gd name="T46" fmla="*/ 5 w 5"/>
                <a:gd name="T47" fmla="*/ 4 h 4"/>
                <a:gd name="T48" fmla="*/ 4 w 5"/>
                <a:gd name="T49" fmla="*/ 4 h 4"/>
                <a:gd name="T50" fmla="*/ 3 w 5"/>
                <a:gd name="T51" fmla="*/ 4 h 4"/>
                <a:gd name="T52" fmla="*/ 2 w 5"/>
                <a:gd name="T5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 h="4">
                  <a:moveTo>
                    <a:pt x="2" y="4"/>
                  </a:moveTo>
                  <a:cubicBezTo>
                    <a:pt x="2" y="3"/>
                    <a:pt x="2" y="3"/>
                    <a:pt x="2" y="3"/>
                  </a:cubicBezTo>
                  <a:cubicBezTo>
                    <a:pt x="3" y="3"/>
                    <a:pt x="3" y="3"/>
                    <a:pt x="3" y="3"/>
                  </a:cubicBezTo>
                  <a:cubicBezTo>
                    <a:pt x="3" y="3"/>
                    <a:pt x="3" y="3"/>
                    <a:pt x="3" y="3"/>
                  </a:cubicBezTo>
                  <a:cubicBezTo>
                    <a:pt x="4" y="3"/>
                    <a:pt x="4" y="2"/>
                    <a:pt x="3" y="2"/>
                  </a:cubicBezTo>
                  <a:cubicBezTo>
                    <a:pt x="3" y="2"/>
                    <a:pt x="3" y="2"/>
                    <a:pt x="3" y="2"/>
                  </a:cubicBezTo>
                  <a:cubicBezTo>
                    <a:pt x="2" y="2"/>
                    <a:pt x="2" y="2"/>
                    <a:pt x="2" y="2"/>
                  </a:cubicBezTo>
                  <a:cubicBezTo>
                    <a:pt x="1" y="2"/>
                    <a:pt x="1" y="1"/>
                    <a:pt x="1" y="1"/>
                  </a:cubicBezTo>
                  <a:cubicBezTo>
                    <a:pt x="1" y="1"/>
                    <a:pt x="1" y="1"/>
                    <a:pt x="0" y="1"/>
                  </a:cubicBezTo>
                  <a:cubicBezTo>
                    <a:pt x="0" y="0"/>
                    <a:pt x="1" y="0"/>
                    <a:pt x="1" y="0"/>
                  </a:cubicBezTo>
                  <a:cubicBezTo>
                    <a:pt x="1" y="0"/>
                    <a:pt x="1" y="0"/>
                    <a:pt x="1" y="0"/>
                  </a:cubicBezTo>
                  <a:cubicBezTo>
                    <a:pt x="2" y="1"/>
                    <a:pt x="2" y="1"/>
                    <a:pt x="2" y="1"/>
                  </a:cubicBezTo>
                  <a:cubicBezTo>
                    <a:pt x="2" y="1"/>
                    <a:pt x="1" y="1"/>
                    <a:pt x="2" y="1"/>
                  </a:cubicBezTo>
                  <a:cubicBezTo>
                    <a:pt x="3" y="1"/>
                    <a:pt x="3" y="2"/>
                    <a:pt x="4" y="2"/>
                  </a:cubicBezTo>
                  <a:cubicBezTo>
                    <a:pt x="4" y="2"/>
                    <a:pt x="4" y="2"/>
                    <a:pt x="4" y="1"/>
                  </a:cubicBezTo>
                  <a:cubicBezTo>
                    <a:pt x="4" y="1"/>
                    <a:pt x="4" y="1"/>
                    <a:pt x="4" y="1"/>
                  </a:cubicBezTo>
                  <a:cubicBezTo>
                    <a:pt x="4" y="0"/>
                    <a:pt x="4" y="0"/>
                    <a:pt x="3" y="0"/>
                  </a:cubicBezTo>
                  <a:cubicBezTo>
                    <a:pt x="3" y="0"/>
                    <a:pt x="2" y="0"/>
                    <a:pt x="2" y="0"/>
                  </a:cubicBezTo>
                  <a:cubicBezTo>
                    <a:pt x="2" y="0"/>
                    <a:pt x="3" y="0"/>
                    <a:pt x="3" y="0"/>
                  </a:cubicBezTo>
                  <a:cubicBezTo>
                    <a:pt x="4" y="0"/>
                    <a:pt x="5" y="0"/>
                    <a:pt x="5" y="0"/>
                  </a:cubicBezTo>
                  <a:cubicBezTo>
                    <a:pt x="5" y="0"/>
                    <a:pt x="5" y="0"/>
                    <a:pt x="5" y="1"/>
                  </a:cubicBezTo>
                  <a:cubicBezTo>
                    <a:pt x="5" y="1"/>
                    <a:pt x="5" y="1"/>
                    <a:pt x="5" y="2"/>
                  </a:cubicBezTo>
                  <a:cubicBezTo>
                    <a:pt x="5" y="2"/>
                    <a:pt x="5" y="3"/>
                    <a:pt x="5" y="3"/>
                  </a:cubicBezTo>
                  <a:cubicBezTo>
                    <a:pt x="5" y="3"/>
                    <a:pt x="5" y="3"/>
                    <a:pt x="5" y="4"/>
                  </a:cubicBezTo>
                  <a:cubicBezTo>
                    <a:pt x="4" y="4"/>
                    <a:pt x="4" y="4"/>
                    <a:pt x="4" y="4"/>
                  </a:cubicBezTo>
                  <a:cubicBezTo>
                    <a:pt x="3" y="4"/>
                    <a:pt x="3" y="4"/>
                    <a:pt x="3" y="4"/>
                  </a:cubicBezTo>
                  <a:cubicBezTo>
                    <a:pt x="3" y="4"/>
                    <a:pt x="2" y="4"/>
                    <a:pt x="2" y="4"/>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2" name="Freeform 90">
              <a:extLst>
                <a:ext uri="{FF2B5EF4-FFF2-40B4-BE49-F238E27FC236}">
                  <a16:creationId xmlns:a16="http://schemas.microsoft.com/office/drawing/2014/main" id="{EC602C1A-7759-135E-671E-CA59F870AB24}"/>
                </a:ext>
              </a:extLst>
            </p:cNvPr>
            <p:cNvSpPr>
              <a:spLocks/>
            </p:cNvSpPr>
            <p:nvPr/>
          </p:nvSpPr>
          <p:spPr bwMode="auto">
            <a:xfrm>
              <a:off x="6078423" y="4343521"/>
              <a:ext cx="2993" cy="1400"/>
            </a:xfrm>
            <a:custGeom>
              <a:avLst/>
              <a:gdLst>
                <a:gd name="T0" fmla="*/ 1 w 3"/>
                <a:gd name="T1" fmla="*/ 1 h 1"/>
                <a:gd name="T2" fmla="*/ 0 w 3"/>
                <a:gd name="T3" fmla="*/ 1 h 1"/>
                <a:gd name="T4" fmla="*/ 0 w 3"/>
                <a:gd name="T5" fmla="*/ 0 h 1"/>
                <a:gd name="T6" fmla="*/ 1 w 3"/>
                <a:gd name="T7" fmla="*/ 0 h 1"/>
                <a:gd name="T8" fmla="*/ 2 w 3"/>
                <a:gd name="T9" fmla="*/ 0 h 1"/>
                <a:gd name="T10" fmla="*/ 3 w 3"/>
                <a:gd name="T11" fmla="*/ 0 h 1"/>
                <a:gd name="T12" fmla="*/ 3 w 3"/>
                <a:gd name="T13" fmla="*/ 1 h 1"/>
                <a:gd name="T14" fmla="*/ 2 w 3"/>
                <a:gd name="T15" fmla="*/ 1 h 1"/>
                <a:gd name="T16" fmla="*/ 1 w 3"/>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1" y="1"/>
                  </a:moveTo>
                  <a:cubicBezTo>
                    <a:pt x="1" y="1"/>
                    <a:pt x="0" y="1"/>
                    <a:pt x="0" y="1"/>
                  </a:cubicBezTo>
                  <a:cubicBezTo>
                    <a:pt x="0" y="1"/>
                    <a:pt x="0" y="1"/>
                    <a:pt x="0" y="0"/>
                  </a:cubicBezTo>
                  <a:cubicBezTo>
                    <a:pt x="1" y="0"/>
                    <a:pt x="0" y="0"/>
                    <a:pt x="1" y="0"/>
                  </a:cubicBezTo>
                  <a:cubicBezTo>
                    <a:pt x="2" y="0"/>
                    <a:pt x="1" y="0"/>
                    <a:pt x="2" y="0"/>
                  </a:cubicBezTo>
                  <a:cubicBezTo>
                    <a:pt x="2" y="0"/>
                    <a:pt x="2" y="0"/>
                    <a:pt x="3" y="0"/>
                  </a:cubicBezTo>
                  <a:cubicBezTo>
                    <a:pt x="3" y="0"/>
                    <a:pt x="3" y="0"/>
                    <a:pt x="3" y="1"/>
                  </a:cubicBezTo>
                  <a:cubicBezTo>
                    <a:pt x="2" y="1"/>
                    <a:pt x="2" y="1"/>
                    <a:pt x="2" y="1"/>
                  </a:cubicBezTo>
                  <a:cubicBezTo>
                    <a:pt x="2" y="1"/>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3" name="Freeform 91">
              <a:extLst>
                <a:ext uri="{FF2B5EF4-FFF2-40B4-BE49-F238E27FC236}">
                  <a16:creationId xmlns:a16="http://schemas.microsoft.com/office/drawing/2014/main" id="{6017FC46-517F-EAEE-47E7-071C3E6E5395}"/>
                </a:ext>
              </a:extLst>
            </p:cNvPr>
            <p:cNvSpPr>
              <a:spLocks/>
            </p:cNvSpPr>
            <p:nvPr/>
          </p:nvSpPr>
          <p:spPr bwMode="auto">
            <a:xfrm>
              <a:off x="6081413" y="4337926"/>
              <a:ext cx="4488" cy="4197"/>
            </a:xfrm>
            <a:custGeom>
              <a:avLst/>
              <a:gdLst>
                <a:gd name="T0" fmla="*/ 0 w 3"/>
                <a:gd name="T1" fmla="*/ 3 h 3"/>
                <a:gd name="T2" fmla="*/ 0 w 3"/>
                <a:gd name="T3" fmla="*/ 2 h 3"/>
                <a:gd name="T4" fmla="*/ 1 w 3"/>
                <a:gd name="T5" fmla="*/ 1 h 3"/>
                <a:gd name="T6" fmla="*/ 2 w 3"/>
                <a:gd name="T7" fmla="*/ 1 h 3"/>
                <a:gd name="T8" fmla="*/ 2 w 3"/>
                <a:gd name="T9" fmla="*/ 1 h 3"/>
                <a:gd name="T10" fmla="*/ 1 w 3"/>
                <a:gd name="T11" fmla="*/ 0 h 3"/>
                <a:gd name="T12" fmla="*/ 1 w 3"/>
                <a:gd name="T13" fmla="*/ 0 h 3"/>
                <a:gd name="T14" fmla="*/ 2 w 3"/>
                <a:gd name="T15" fmla="*/ 0 h 3"/>
                <a:gd name="T16" fmla="*/ 2 w 3"/>
                <a:gd name="T17" fmla="*/ 0 h 3"/>
                <a:gd name="T18" fmla="*/ 3 w 3"/>
                <a:gd name="T19" fmla="*/ 0 h 3"/>
                <a:gd name="T20" fmla="*/ 2 w 3"/>
                <a:gd name="T21" fmla="*/ 1 h 3"/>
                <a:gd name="T22" fmla="*/ 2 w 3"/>
                <a:gd name="T23" fmla="*/ 2 h 3"/>
                <a:gd name="T24" fmla="*/ 1 w 3"/>
                <a:gd name="T25" fmla="*/ 3 h 3"/>
                <a:gd name="T26" fmla="*/ 1 w 3"/>
                <a:gd name="T27" fmla="*/ 3 h 3"/>
                <a:gd name="T28" fmla="*/ 0 w 3"/>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3"/>
                  </a:moveTo>
                  <a:cubicBezTo>
                    <a:pt x="0" y="2"/>
                    <a:pt x="0" y="2"/>
                    <a:pt x="0" y="2"/>
                  </a:cubicBezTo>
                  <a:cubicBezTo>
                    <a:pt x="0" y="2"/>
                    <a:pt x="0" y="2"/>
                    <a:pt x="1" y="1"/>
                  </a:cubicBezTo>
                  <a:cubicBezTo>
                    <a:pt x="1" y="1"/>
                    <a:pt x="1" y="1"/>
                    <a:pt x="2" y="1"/>
                  </a:cubicBezTo>
                  <a:cubicBezTo>
                    <a:pt x="2" y="1"/>
                    <a:pt x="2" y="1"/>
                    <a:pt x="2" y="1"/>
                  </a:cubicBezTo>
                  <a:cubicBezTo>
                    <a:pt x="2" y="0"/>
                    <a:pt x="1" y="0"/>
                    <a:pt x="1" y="0"/>
                  </a:cubicBezTo>
                  <a:cubicBezTo>
                    <a:pt x="1" y="0"/>
                    <a:pt x="1" y="0"/>
                    <a:pt x="1" y="0"/>
                  </a:cubicBezTo>
                  <a:cubicBezTo>
                    <a:pt x="1" y="0"/>
                    <a:pt x="1" y="0"/>
                    <a:pt x="2" y="0"/>
                  </a:cubicBezTo>
                  <a:cubicBezTo>
                    <a:pt x="2" y="0"/>
                    <a:pt x="2" y="0"/>
                    <a:pt x="2" y="0"/>
                  </a:cubicBezTo>
                  <a:cubicBezTo>
                    <a:pt x="2" y="0"/>
                    <a:pt x="3" y="0"/>
                    <a:pt x="3" y="0"/>
                  </a:cubicBezTo>
                  <a:cubicBezTo>
                    <a:pt x="2" y="1"/>
                    <a:pt x="2" y="1"/>
                    <a:pt x="2" y="1"/>
                  </a:cubicBezTo>
                  <a:cubicBezTo>
                    <a:pt x="2" y="2"/>
                    <a:pt x="2" y="2"/>
                    <a:pt x="2" y="2"/>
                  </a:cubicBezTo>
                  <a:cubicBezTo>
                    <a:pt x="2" y="2"/>
                    <a:pt x="1" y="2"/>
                    <a:pt x="1" y="3"/>
                  </a:cubicBezTo>
                  <a:cubicBezTo>
                    <a:pt x="1" y="3"/>
                    <a:pt x="2" y="3"/>
                    <a:pt x="1" y="3"/>
                  </a:cubicBezTo>
                  <a:cubicBezTo>
                    <a:pt x="0" y="3"/>
                    <a:pt x="0" y="3"/>
                    <a:pt x="0" y="3"/>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4" name="Freeform 92">
              <a:extLst>
                <a:ext uri="{FF2B5EF4-FFF2-40B4-BE49-F238E27FC236}">
                  <a16:creationId xmlns:a16="http://schemas.microsoft.com/office/drawing/2014/main" id="{7753729A-E6D8-DFBC-036A-47E43B23477A}"/>
                </a:ext>
              </a:extLst>
            </p:cNvPr>
            <p:cNvSpPr>
              <a:spLocks/>
            </p:cNvSpPr>
            <p:nvPr/>
          </p:nvSpPr>
          <p:spPr bwMode="auto">
            <a:xfrm>
              <a:off x="6082911" y="4325336"/>
              <a:ext cx="4488" cy="2798"/>
            </a:xfrm>
            <a:custGeom>
              <a:avLst/>
              <a:gdLst>
                <a:gd name="T0" fmla="*/ 0 w 3"/>
                <a:gd name="T1" fmla="*/ 2 h 2"/>
                <a:gd name="T2" fmla="*/ 0 w 3"/>
                <a:gd name="T3" fmla="*/ 1 h 2"/>
                <a:gd name="T4" fmla="*/ 0 w 3"/>
                <a:gd name="T5" fmla="*/ 0 h 2"/>
                <a:gd name="T6" fmla="*/ 1 w 3"/>
                <a:gd name="T7" fmla="*/ 0 h 2"/>
                <a:gd name="T8" fmla="*/ 2 w 3"/>
                <a:gd name="T9" fmla="*/ 0 h 2"/>
                <a:gd name="T10" fmla="*/ 3 w 3"/>
                <a:gd name="T11" fmla="*/ 0 h 2"/>
                <a:gd name="T12" fmla="*/ 3 w 3"/>
                <a:gd name="T13" fmla="*/ 1 h 2"/>
                <a:gd name="T14" fmla="*/ 2 w 3"/>
                <a:gd name="T15" fmla="*/ 1 h 2"/>
                <a:gd name="T16" fmla="*/ 1 w 3"/>
                <a:gd name="T17" fmla="*/ 2 h 2"/>
                <a:gd name="T18" fmla="*/ 0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2"/>
                  </a:moveTo>
                  <a:cubicBezTo>
                    <a:pt x="0" y="1"/>
                    <a:pt x="0" y="1"/>
                    <a:pt x="0" y="1"/>
                  </a:cubicBezTo>
                  <a:cubicBezTo>
                    <a:pt x="0" y="0"/>
                    <a:pt x="0" y="0"/>
                    <a:pt x="0" y="0"/>
                  </a:cubicBezTo>
                  <a:cubicBezTo>
                    <a:pt x="0" y="0"/>
                    <a:pt x="1" y="0"/>
                    <a:pt x="1" y="0"/>
                  </a:cubicBezTo>
                  <a:cubicBezTo>
                    <a:pt x="1" y="0"/>
                    <a:pt x="1" y="1"/>
                    <a:pt x="2" y="0"/>
                  </a:cubicBezTo>
                  <a:cubicBezTo>
                    <a:pt x="2" y="0"/>
                    <a:pt x="2" y="0"/>
                    <a:pt x="3" y="0"/>
                  </a:cubicBezTo>
                  <a:cubicBezTo>
                    <a:pt x="3" y="0"/>
                    <a:pt x="3" y="0"/>
                    <a:pt x="3" y="1"/>
                  </a:cubicBezTo>
                  <a:cubicBezTo>
                    <a:pt x="3" y="1"/>
                    <a:pt x="3" y="1"/>
                    <a:pt x="2" y="1"/>
                  </a:cubicBezTo>
                  <a:cubicBezTo>
                    <a:pt x="1" y="2"/>
                    <a:pt x="1" y="2"/>
                    <a:pt x="1" y="2"/>
                  </a:cubicBezTo>
                  <a:cubicBezTo>
                    <a:pt x="1" y="2"/>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5" name="Freeform 93">
              <a:extLst>
                <a:ext uri="{FF2B5EF4-FFF2-40B4-BE49-F238E27FC236}">
                  <a16:creationId xmlns:a16="http://schemas.microsoft.com/office/drawing/2014/main" id="{B5F57A0F-BAED-0838-F9F8-7BE769D06C94}"/>
                </a:ext>
              </a:extLst>
            </p:cNvPr>
            <p:cNvSpPr>
              <a:spLocks/>
            </p:cNvSpPr>
            <p:nvPr/>
          </p:nvSpPr>
          <p:spPr bwMode="auto">
            <a:xfrm>
              <a:off x="6081413" y="4321139"/>
              <a:ext cx="2993" cy="1400"/>
            </a:xfrm>
            <a:custGeom>
              <a:avLst/>
              <a:gdLst>
                <a:gd name="T0" fmla="*/ 1 w 3"/>
                <a:gd name="T1" fmla="*/ 1 h 1"/>
                <a:gd name="T2" fmla="*/ 0 w 3"/>
                <a:gd name="T3" fmla="*/ 0 h 1"/>
                <a:gd name="T4" fmla="*/ 0 w 3"/>
                <a:gd name="T5" fmla="*/ 0 h 1"/>
                <a:gd name="T6" fmla="*/ 0 w 3"/>
                <a:gd name="T7" fmla="*/ 0 h 1"/>
                <a:gd name="T8" fmla="*/ 1 w 3"/>
                <a:gd name="T9" fmla="*/ 0 h 1"/>
                <a:gd name="T10" fmla="*/ 2 w 3"/>
                <a:gd name="T11" fmla="*/ 0 h 1"/>
                <a:gd name="T12" fmla="*/ 3 w 3"/>
                <a:gd name="T13" fmla="*/ 0 h 1"/>
                <a:gd name="T14" fmla="*/ 3 w 3"/>
                <a:gd name="T15" fmla="*/ 1 h 1"/>
                <a:gd name="T16" fmla="*/ 1 w 3"/>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1" y="1"/>
                  </a:moveTo>
                  <a:cubicBezTo>
                    <a:pt x="1" y="1"/>
                    <a:pt x="1" y="1"/>
                    <a:pt x="0" y="0"/>
                  </a:cubicBezTo>
                  <a:cubicBezTo>
                    <a:pt x="0" y="0"/>
                    <a:pt x="0" y="0"/>
                    <a:pt x="0" y="0"/>
                  </a:cubicBezTo>
                  <a:cubicBezTo>
                    <a:pt x="0" y="0"/>
                    <a:pt x="0" y="0"/>
                    <a:pt x="0" y="0"/>
                  </a:cubicBezTo>
                  <a:cubicBezTo>
                    <a:pt x="1" y="0"/>
                    <a:pt x="1" y="0"/>
                    <a:pt x="1" y="0"/>
                  </a:cubicBezTo>
                  <a:cubicBezTo>
                    <a:pt x="1" y="0"/>
                    <a:pt x="1" y="1"/>
                    <a:pt x="2" y="0"/>
                  </a:cubicBezTo>
                  <a:cubicBezTo>
                    <a:pt x="2" y="0"/>
                    <a:pt x="3" y="0"/>
                    <a:pt x="3" y="0"/>
                  </a:cubicBezTo>
                  <a:cubicBezTo>
                    <a:pt x="3" y="0"/>
                    <a:pt x="3" y="1"/>
                    <a:pt x="3" y="1"/>
                  </a:cubicBezTo>
                  <a:cubicBezTo>
                    <a:pt x="2" y="1"/>
                    <a:pt x="2"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6" name="Freeform 94">
              <a:extLst>
                <a:ext uri="{FF2B5EF4-FFF2-40B4-BE49-F238E27FC236}">
                  <a16:creationId xmlns:a16="http://schemas.microsoft.com/office/drawing/2014/main" id="{4C8BB18F-7421-80C7-DD5B-538B7E445B6A}"/>
                </a:ext>
              </a:extLst>
            </p:cNvPr>
            <p:cNvSpPr>
              <a:spLocks/>
            </p:cNvSpPr>
            <p:nvPr/>
          </p:nvSpPr>
          <p:spPr bwMode="auto">
            <a:xfrm>
              <a:off x="6084406" y="4318342"/>
              <a:ext cx="4488" cy="2798"/>
            </a:xfrm>
            <a:custGeom>
              <a:avLst/>
              <a:gdLst>
                <a:gd name="T0" fmla="*/ 0 w 3"/>
                <a:gd name="T1" fmla="*/ 1 h 2"/>
                <a:gd name="T2" fmla="*/ 1 w 3"/>
                <a:gd name="T3" fmla="*/ 0 h 2"/>
                <a:gd name="T4" fmla="*/ 1 w 3"/>
                <a:gd name="T5" fmla="*/ 0 h 2"/>
                <a:gd name="T6" fmla="*/ 2 w 3"/>
                <a:gd name="T7" fmla="*/ 0 h 2"/>
                <a:gd name="T8" fmla="*/ 2 w 3"/>
                <a:gd name="T9" fmla="*/ 1 h 2"/>
                <a:gd name="T10" fmla="*/ 2 w 3"/>
                <a:gd name="T11" fmla="*/ 1 h 2"/>
                <a:gd name="T12" fmla="*/ 2 w 3"/>
                <a:gd name="T13" fmla="*/ 2 h 2"/>
                <a:gd name="T14" fmla="*/ 1 w 3"/>
                <a:gd name="T15" fmla="*/ 2 h 2"/>
                <a:gd name="T16" fmla="*/ 0 w 3"/>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0" y="1"/>
                  </a:moveTo>
                  <a:cubicBezTo>
                    <a:pt x="1" y="1"/>
                    <a:pt x="1" y="0"/>
                    <a:pt x="1" y="0"/>
                  </a:cubicBezTo>
                  <a:cubicBezTo>
                    <a:pt x="1" y="0"/>
                    <a:pt x="1" y="0"/>
                    <a:pt x="1" y="0"/>
                  </a:cubicBezTo>
                  <a:cubicBezTo>
                    <a:pt x="1" y="0"/>
                    <a:pt x="2" y="0"/>
                    <a:pt x="2" y="0"/>
                  </a:cubicBezTo>
                  <a:cubicBezTo>
                    <a:pt x="2" y="0"/>
                    <a:pt x="3" y="0"/>
                    <a:pt x="2" y="1"/>
                  </a:cubicBezTo>
                  <a:cubicBezTo>
                    <a:pt x="2" y="1"/>
                    <a:pt x="3" y="1"/>
                    <a:pt x="2" y="1"/>
                  </a:cubicBezTo>
                  <a:cubicBezTo>
                    <a:pt x="2" y="2"/>
                    <a:pt x="2" y="2"/>
                    <a:pt x="2" y="2"/>
                  </a:cubicBezTo>
                  <a:cubicBezTo>
                    <a:pt x="1" y="2"/>
                    <a:pt x="1" y="1"/>
                    <a:pt x="1" y="2"/>
                  </a:cubicBezTo>
                  <a:cubicBezTo>
                    <a:pt x="1" y="2"/>
                    <a:pt x="0" y="2"/>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7" name="Freeform 95">
              <a:extLst>
                <a:ext uri="{FF2B5EF4-FFF2-40B4-BE49-F238E27FC236}">
                  <a16:creationId xmlns:a16="http://schemas.microsoft.com/office/drawing/2014/main" id="{33C4A94A-3260-DF7C-15A0-304A3219C481}"/>
                </a:ext>
              </a:extLst>
            </p:cNvPr>
            <p:cNvSpPr>
              <a:spLocks/>
            </p:cNvSpPr>
            <p:nvPr/>
          </p:nvSpPr>
          <p:spPr bwMode="auto">
            <a:xfrm>
              <a:off x="6081413" y="4308549"/>
              <a:ext cx="8976" cy="2798"/>
            </a:xfrm>
            <a:custGeom>
              <a:avLst/>
              <a:gdLst>
                <a:gd name="T0" fmla="*/ 0 w 6"/>
                <a:gd name="T1" fmla="*/ 3 h 3"/>
                <a:gd name="T2" fmla="*/ 0 w 6"/>
                <a:gd name="T3" fmla="*/ 3 h 3"/>
                <a:gd name="T4" fmla="*/ 0 w 6"/>
                <a:gd name="T5" fmla="*/ 2 h 3"/>
                <a:gd name="T6" fmla="*/ 1 w 6"/>
                <a:gd name="T7" fmla="*/ 2 h 3"/>
                <a:gd name="T8" fmla="*/ 2 w 6"/>
                <a:gd name="T9" fmla="*/ 2 h 3"/>
                <a:gd name="T10" fmla="*/ 3 w 6"/>
                <a:gd name="T11" fmla="*/ 2 h 3"/>
                <a:gd name="T12" fmla="*/ 4 w 6"/>
                <a:gd name="T13" fmla="*/ 1 h 3"/>
                <a:gd name="T14" fmla="*/ 5 w 6"/>
                <a:gd name="T15" fmla="*/ 1 h 3"/>
                <a:gd name="T16" fmla="*/ 6 w 6"/>
                <a:gd name="T17" fmla="*/ 0 h 3"/>
                <a:gd name="T18" fmla="*/ 6 w 6"/>
                <a:gd name="T19" fmla="*/ 1 h 3"/>
                <a:gd name="T20" fmla="*/ 5 w 6"/>
                <a:gd name="T21" fmla="*/ 2 h 3"/>
                <a:gd name="T22" fmla="*/ 4 w 6"/>
                <a:gd name="T23" fmla="*/ 2 h 3"/>
                <a:gd name="T24" fmla="*/ 3 w 6"/>
                <a:gd name="T25" fmla="*/ 3 h 3"/>
                <a:gd name="T26" fmla="*/ 2 w 6"/>
                <a:gd name="T27" fmla="*/ 3 h 3"/>
                <a:gd name="T28" fmla="*/ 2 w 6"/>
                <a:gd name="T29" fmla="*/ 3 h 3"/>
                <a:gd name="T30" fmla="*/ 0 w 6"/>
                <a:gd name="T3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3">
                  <a:moveTo>
                    <a:pt x="0" y="3"/>
                  </a:moveTo>
                  <a:cubicBezTo>
                    <a:pt x="0" y="3"/>
                    <a:pt x="0" y="3"/>
                    <a:pt x="0" y="3"/>
                  </a:cubicBezTo>
                  <a:cubicBezTo>
                    <a:pt x="0" y="3"/>
                    <a:pt x="0" y="2"/>
                    <a:pt x="0" y="2"/>
                  </a:cubicBezTo>
                  <a:cubicBezTo>
                    <a:pt x="1" y="2"/>
                    <a:pt x="0" y="2"/>
                    <a:pt x="1" y="2"/>
                  </a:cubicBezTo>
                  <a:cubicBezTo>
                    <a:pt x="2" y="2"/>
                    <a:pt x="1" y="3"/>
                    <a:pt x="2" y="2"/>
                  </a:cubicBezTo>
                  <a:cubicBezTo>
                    <a:pt x="3" y="2"/>
                    <a:pt x="3" y="2"/>
                    <a:pt x="3" y="2"/>
                  </a:cubicBezTo>
                  <a:cubicBezTo>
                    <a:pt x="3" y="1"/>
                    <a:pt x="4" y="1"/>
                    <a:pt x="4" y="1"/>
                  </a:cubicBezTo>
                  <a:cubicBezTo>
                    <a:pt x="4" y="1"/>
                    <a:pt x="4" y="1"/>
                    <a:pt x="5" y="1"/>
                  </a:cubicBezTo>
                  <a:cubicBezTo>
                    <a:pt x="5" y="1"/>
                    <a:pt x="6" y="0"/>
                    <a:pt x="6" y="0"/>
                  </a:cubicBezTo>
                  <a:cubicBezTo>
                    <a:pt x="6" y="0"/>
                    <a:pt x="6" y="1"/>
                    <a:pt x="6" y="1"/>
                  </a:cubicBezTo>
                  <a:cubicBezTo>
                    <a:pt x="6" y="1"/>
                    <a:pt x="5" y="2"/>
                    <a:pt x="5" y="2"/>
                  </a:cubicBezTo>
                  <a:cubicBezTo>
                    <a:pt x="5" y="2"/>
                    <a:pt x="5" y="2"/>
                    <a:pt x="4" y="2"/>
                  </a:cubicBezTo>
                  <a:cubicBezTo>
                    <a:pt x="4" y="2"/>
                    <a:pt x="3" y="3"/>
                    <a:pt x="3" y="3"/>
                  </a:cubicBezTo>
                  <a:cubicBezTo>
                    <a:pt x="3" y="3"/>
                    <a:pt x="3" y="3"/>
                    <a:pt x="2" y="3"/>
                  </a:cubicBezTo>
                  <a:cubicBezTo>
                    <a:pt x="2" y="3"/>
                    <a:pt x="2" y="3"/>
                    <a:pt x="2" y="3"/>
                  </a:cubicBezTo>
                  <a:cubicBezTo>
                    <a:pt x="1" y="3"/>
                    <a:pt x="0" y="3"/>
                    <a:pt x="0" y="3"/>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8" name="Freeform 96">
              <a:extLst>
                <a:ext uri="{FF2B5EF4-FFF2-40B4-BE49-F238E27FC236}">
                  <a16:creationId xmlns:a16="http://schemas.microsoft.com/office/drawing/2014/main" id="{28CA6EB2-45B7-9A30-16E0-3802276326A4}"/>
                </a:ext>
              </a:extLst>
            </p:cNvPr>
            <p:cNvSpPr>
              <a:spLocks/>
            </p:cNvSpPr>
            <p:nvPr/>
          </p:nvSpPr>
          <p:spPr bwMode="auto">
            <a:xfrm>
              <a:off x="6082911" y="4298759"/>
              <a:ext cx="4488" cy="2798"/>
            </a:xfrm>
            <a:custGeom>
              <a:avLst/>
              <a:gdLst>
                <a:gd name="T0" fmla="*/ 1 w 3"/>
                <a:gd name="T1" fmla="*/ 2 h 3"/>
                <a:gd name="T2" fmla="*/ 1 w 3"/>
                <a:gd name="T3" fmla="*/ 1 h 3"/>
                <a:gd name="T4" fmla="*/ 2 w 3"/>
                <a:gd name="T5" fmla="*/ 1 h 3"/>
                <a:gd name="T6" fmla="*/ 1 w 3"/>
                <a:gd name="T7" fmla="*/ 0 h 3"/>
                <a:gd name="T8" fmla="*/ 2 w 3"/>
                <a:gd name="T9" fmla="*/ 1 h 3"/>
                <a:gd name="T10" fmla="*/ 3 w 3"/>
                <a:gd name="T11" fmla="*/ 1 h 3"/>
                <a:gd name="T12" fmla="*/ 3 w 3"/>
                <a:gd name="T13" fmla="*/ 2 h 3"/>
                <a:gd name="T14" fmla="*/ 2 w 3"/>
                <a:gd name="T15" fmla="*/ 2 h 3"/>
                <a:gd name="T16" fmla="*/ 2 w 3"/>
                <a:gd name="T17" fmla="*/ 3 h 3"/>
                <a:gd name="T18" fmla="*/ 1 w 3"/>
                <a:gd name="T19" fmla="*/ 3 h 3"/>
                <a:gd name="T20" fmla="*/ 1 w 3"/>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1" y="2"/>
                  </a:moveTo>
                  <a:cubicBezTo>
                    <a:pt x="1" y="2"/>
                    <a:pt x="1" y="1"/>
                    <a:pt x="1" y="1"/>
                  </a:cubicBezTo>
                  <a:cubicBezTo>
                    <a:pt x="1" y="1"/>
                    <a:pt x="2" y="1"/>
                    <a:pt x="2" y="1"/>
                  </a:cubicBezTo>
                  <a:cubicBezTo>
                    <a:pt x="1" y="0"/>
                    <a:pt x="1" y="0"/>
                    <a:pt x="1" y="0"/>
                  </a:cubicBezTo>
                  <a:cubicBezTo>
                    <a:pt x="2" y="1"/>
                    <a:pt x="2" y="1"/>
                    <a:pt x="2" y="1"/>
                  </a:cubicBezTo>
                  <a:cubicBezTo>
                    <a:pt x="3" y="1"/>
                    <a:pt x="3" y="1"/>
                    <a:pt x="3" y="1"/>
                  </a:cubicBezTo>
                  <a:cubicBezTo>
                    <a:pt x="3" y="2"/>
                    <a:pt x="3" y="2"/>
                    <a:pt x="3" y="2"/>
                  </a:cubicBezTo>
                  <a:cubicBezTo>
                    <a:pt x="2" y="2"/>
                    <a:pt x="2" y="2"/>
                    <a:pt x="2" y="2"/>
                  </a:cubicBezTo>
                  <a:cubicBezTo>
                    <a:pt x="2" y="2"/>
                    <a:pt x="2" y="2"/>
                    <a:pt x="2" y="3"/>
                  </a:cubicBezTo>
                  <a:cubicBezTo>
                    <a:pt x="1" y="3"/>
                    <a:pt x="1" y="3"/>
                    <a:pt x="1" y="3"/>
                  </a:cubicBezTo>
                  <a:cubicBezTo>
                    <a:pt x="1" y="3"/>
                    <a:pt x="0" y="3"/>
                    <a:pt x="1"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9" name="Freeform 97">
              <a:extLst>
                <a:ext uri="{FF2B5EF4-FFF2-40B4-BE49-F238E27FC236}">
                  <a16:creationId xmlns:a16="http://schemas.microsoft.com/office/drawing/2014/main" id="{789F126B-C5AF-8067-FF1C-66F0D3E11CC9}"/>
                </a:ext>
              </a:extLst>
            </p:cNvPr>
            <p:cNvSpPr>
              <a:spLocks/>
            </p:cNvSpPr>
            <p:nvPr/>
          </p:nvSpPr>
          <p:spPr bwMode="auto">
            <a:xfrm>
              <a:off x="6082911" y="4294560"/>
              <a:ext cx="1497" cy="2798"/>
            </a:xfrm>
            <a:custGeom>
              <a:avLst/>
              <a:gdLst>
                <a:gd name="T0" fmla="*/ 0 w 1"/>
                <a:gd name="T1" fmla="*/ 1 h 2"/>
                <a:gd name="T2" fmla="*/ 0 w 1"/>
                <a:gd name="T3" fmla="*/ 0 h 2"/>
                <a:gd name="T4" fmla="*/ 1 w 1"/>
                <a:gd name="T5" fmla="*/ 0 h 2"/>
                <a:gd name="T6" fmla="*/ 1 w 1"/>
                <a:gd name="T7" fmla="*/ 0 h 2"/>
                <a:gd name="T8" fmla="*/ 1 w 1"/>
                <a:gd name="T9" fmla="*/ 2 h 2"/>
                <a:gd name="T10" fmla="*/ 1 w 1"/>
                <a:gd name="T11" fmla="*/ 2 h 2"/>
                <a:gd name="T12" fmla="*/ 1 w 1"/>
                <a:gd name="T13" fmla="*/ 2 h 2"/>
                <a:gd name="T14" fmla="*/ 0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0" y="1"/>
                    <a:pt x="0" y="0"/>
                    <a:pt x="0" y="0"/>
                  </a:cubicBezTo>
                  <a:cubicBezTo>
                    <a:pt x="0" y="0"/>
                    <a:pt x="1" y="0"/>
                    <a:pt x="1" y="0"/>
                  </a:cubicBezTo>
                  <a:cubicBezTo>
                    <a:pt x="1" y="0"/>
                    <a:pt x="1" y="0"/>
                    <a:pt x="1" y="0"/>
                  </a:cubicBezTo>
                  <a:cubicBezTo>
                    <a:pt x="1" y="1"/>
                    <a:pt x="1" y="1"/>
                    <a:pt x="1" y="2"/>
                  </a:cubicBezTo>
                  <a:cubicBezTo>
                    <a:pt x="1" y="2"/>
                    <a:pt x="1" y="2"/>
                    <a:pt x="1" y="2"/>
                  </a:cubicBezTo>
                  <a:cubicBezTo>
                    <a:pt x="1" y="2"/>
                    <a:pt x="1" y="2"/>
                    <a:pt x="1" y="2"/>
                  </a:cubicBezTo>
                  <a:cubicBezTo>
                    <a:pt x="1" y="2"/>
                    <a:pt x="0" y="2"/>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90" name="Freeform 98">
              <a:extLst>
                <a:ext uri="{FF2B5EF4-FFF2-40B4-BE49-F238E27FC236}">
                  <a16:creationId xmlns:a16="http://schemas.microsoft.com/office/drawing/2014/main" id="{91CD45A3-2F92-82C8-ABD4-3E8E3236A842}"/>
                </a:ext>
              </a:extLst>
            </p:cNvPr>
            <p:cNvSpPr>
              <a:spLocks/>
            </p:cNvSpPr>
            <p:nvPr/>
          </p:nvSpPr>
          <p:spPr bwMode="auto">
            <a:xfrm>
              <a:off x="5406741" y="4277775"/>
              <a:ext cx="689631" cy="1053321"/>
            </a:xfrm>
            <a:custGeom>
              <a:avLst/>
              <a:gdLst>
                <a:gd name="T0" fmla="*/ 133 w 519"/>
                <a:gd name="T1" fmla="*/ 815 h 849"/>
                <a:gd name="T2" fmla="*/ 121 w 519"/>
                <a:gd name="T3" fmla="*/ 814 h 849"/>
                <a:gd name="T4" fmla="*/ 124 w 519"/>
                <a:gd name="T5" fmla="*/ 795 h 849"/>
                <a:gd name="T6" fmla="*/ 197 w 519"/>
                <a:gd name="T7" fmla="*/ 744 h 849"/>
                <a:gd name="T8" fmla="*/ 257 w 519"/>
                <a:gd name="T9" fmla="*/ 703 h 849"/>
                <a:gd name="T10" fmla="*/ 253 w 519"/>
                <a:gd name="T11" fmla="*/ 688 h 849"/>
                <a:gd name="T12" fmla="*/ 255 w 519"/>
                <a:gd name="T13" fmla="*/ 676 h 849"/>
                <a:gd name="T14" fmla="*/ 259 w 519"/>
                <a:gd name="T15" fmla="*/ 619 h 849"/>
                <a:gd name="T16" fmla="*/ 253 w 519"/>
                <a:gd name="T17" fmla="*/ 598 h 849"/>
                <a:gd name="T18" fmla="*/ 240 w 519"/>
                <a:gd name="T19" fmla="*/ 556 h 849"/>
                <a:gd name="T20" fmla="*/ 237 w 519"/>
                <a:gd name="T21" fmla="*/ 543 h 849"/>
                <a:gd name="T22" fmla="*/ 237 w 519"/>
                <a:gd name="T23" fmla="*/ 528 h 849"/>
                <a:gd name="T24" fmla="*/ 226 w 519"/>
                <a:gd name="T25" fmla="*/ 514 h 849"/>
                <a:gd name="T26" fmla="*/ 219 w 519"/>
                <a:gd name="T27" fmla="*/ 501 h 849"/>
                <a:gd name="T28" fmla="*/ 220 w 519"/>
                <a:gd name="T29" fmla="*/ 477 h 849"/>
                <a:gd name="T30" fmla="*/ 234 w 519"/>
                <a:gd name="T31" fmla="*/ 471 h 849"/>
                <a:gd name="T32" fmla="*/ 263 w 519"/>
                <a:gd name="T33" fmla="*/ 443 h 849"/>
                <a:gd name="T34" fmla="*/ 286 w 519"/>
                <a:gd name="T35" fmla="*/ 427 h 849"/>
                <a:gd name="T36" fmla="*/ 294 w 519"/>
                <a:gd name="T37" fmla="*/ 417 h 849"/>
                <a:gd name="T38" fmla="*/ 306 w 519"/>
                <a:gd name="T39" fmla="*/ 410 h 849"/>
                <a:gd name="T40" fmla="*/ 327 w 519"/>
                <a:gd name="T41" fmla="*/ 387 h 849"/>
                <a:gd name="T42" fmla="*/ 348 w 519"/>
                <a:gd name="T43" fmla="*/ 363 h 849"/>
                <a:gd name="T44" fmla="*/ 385 w 519"/>
                <a:gd name="T45" fmla="*/ 344 h 849"/>
                <a:gd name="T46" fmla="*/ 409 w 519"/>
                <a:gd name="T47" fmla="*/ 334 h 849"/>
                <a:gd name="T48" fmla="*/ 442 w 519"/>
                <a:gd name="T49" fmla="*/ 318 h 849"/>
                <a:gd name="T50" fmla="*/ 468 w 519"/>
                <a:gd name="T51" fmla="*/ 292 h 849"/>
                <a:gd name="T52" fmla="*/ 492 w 519"/>
                <a:gd name="T53" fmla="*/ 268 h 849"/>
                <a:gd name="T54" fmla="*/ 506 w 519"/>
                <a:gd name="T55" fmla="*/ 237 h 849"/>
                <a:gd name="T56" fmla="*/ 516 w 519"/>
                <a:gd name="T57" fmla="*/ 219 h 849"/>
                <a:gd name="T58" fmla="*/ 509 w 519"/>
                <a:gd name="T59" fmla="*/ 206 h 849"/>
                <a:gd name="T60" fmla="*/ 507 w 519"/>
                <a:gd name="T61" fmla="*/ 186 h 849"/>
                <a:gd name="T62" fmla="*/ 508 w 519"/>
                <a:gd name="T63" fmla="*/ 155 h 849"/>
                <a:gd name="T64" fmla="*/ 499 w 519"/>
                <a:gd name="T65" fmla="*/ 122 h 849"/>
                <a:gd name="T66" fmla="*/ 506 w 519"/>
                <a:gd name="T67" fmla="*/ 106 h 849"/>
                <a:gd name="T68" fmla="*/ 500 w 519"/>
                <a:gd name="T69" fmla="*/ 90 h 849"/>
                <a:gd name="T70" fmla="*/ 500 w 519"/>
                <a:gd name="T71" fmla="*/ 59 h 849"/>
                <a:gd name="T72" fmla="*/ 503 w 519"/>
                <a:gd name="T73" fmla="*/ 27 h 849"/>
                <a:gd name="T74" fmla="*/ 504 w 519"/>
                <a:gd name="T75" fmla="*/ 1 h 849"/>
                <a:gd name="T76" fmla="*/ 461 w 519"/>
                <a:gd name="T77" fmla="*/ 23 h 849"/>
                <a:gd name="T78" fmla="*/ 409 w 519"/>
                <a:gd name="T79" fmla="*/ 44 h 849"/>
                <a:gd name="T80" fmla="*/ 370 w 519"/>
                <a:gd name="T81" fmla="*/ 48 h 849"/>
                <a:gd name="T82" fmla="*/ 326 w 519"/>
                <a:gd name="T83" fmla="*/ 55 h 849"/>
                <a:gd name="T84" fmla="*/ 295 w 519"/>
                <a:gd name="T85" fmla="*/ 61 h 849"/>
                <a:gd name="T86" fmla="*/ 272 w 519"/>
                <a:gd name="T87" fmla="*/ 49 h 849"/>
                <a:gd name="T88" fmla="*/ 216 w 519"/>
                <a:gd name="T89" fmla="*/ 59 h 849"/>
                <a:gd name="T90" fmla="*/ 279 w 519"/>
                <a:gd name="T91" fmla="*/ 221 h 849"/>
                <a:gd name="T92" fmla="*/ 243 w 519"/>
                <a:gd name="T93" fmla="*/ 303 h 849"/>
                <a:gd name="T94" fmla="*/ 241 w 519"/>
                <a:gd name="T95" fmla="*/ 319 h 849"/>
                <a:gd name="T96" fmla="*/ 206 w 519"/>
                <a:gd name="T97" fmla="*/ 282 h 849"/>
                <a:gd name="T98" fmla="*/ 213 w 519"/>
                <a:gd name="T99" fmla="*/ 238 h 849"/>
                <a:gd name="T100" fmla="*/ 195 w 519"/>
                <a:gd name="T101" fmla="*/ 198 h 849"/>
                <a:gd name="T102" fmla="*/ 152 w 519"/>
                <a:gd name="T103" fmla="*/ 180 h 849"/>
                <a:gd name="T104" fmla="*/ 1 w 519"/>
                <a:gd name="T105" fmla="*/ 226 h 849"/>
                <a:gd name="T106" fmla="*/ 7 w 519"/>
                <a:gd name="T107" fmla="*/ 254 h 849"/>
                <a:gd name="T108" fmla="*/ 54 w 519"/>
                <a:gd name="T109" fmla="*/ 279 h 849"/>
                <a:gd name="T110" fmla="*/ 82 w 519"/>
                <a:gd name="T111" fmla="*/ 295 h 849"/>
                <a:gd name="T112" fmla="*/ 138 w 519"/>
                <a:gd name="T113" fmla="*/ 358 h 849"/>
                <a:gd name="T114" fmla="*/ 135 w 519"/>
                <a:gd name="T115" fmla="*/ 385 h 849"/>
                <a:gd name="T116" fmla="*/ 126 w 519"/>
                <a:gd name="T117" fmla="*/ 420 h 849"/>
                <a:gd name="T118" fmla="*/ 129 w 519"/>
                <a:gd name="T119" fmla="*/ 457 h 849"/>
                <a:gd name="T120" fmla="*/ 130 w 519"/>
                <a:gd name="T121" fmla="*/ 491 h 849"/>
                <a:gd name="T122" fmla="*/ 107 w 519"/>
                <a:gd name="T123" fmla="*/ 545 h 849"/>
                <a:gd name="T124" fmla="*/ 91 w 519"/>
                <a:gd name="T125" fmla="*/ 802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9" h="849">
                  <a:moveTo>
                    <a:pt x="91" y="802"/>
                  </a:moveTo>
                  <a:cubicBezTo>
                    <a:pt x="93" y="811"/>
                    <a:pt x="93" y="811"/>
                    <a:pt x="93" y="811"/>
                  </a:cubicBezTo>
                  <a:cubicBezTo>
                    <a:pt x="91" y="817"/>
                    <a:pt x="91" y="817"/>
                    <a:pt x="91" y="817"/>
                  </a:cubicBezTo>
                  <a:cubicBezTo>
                    <a:pt x="91" y="817"/>
                    <a:pt x="91" y="824"/>
                    <a:pt x="91" y="824"/>
                  </a:cubicBezTo>
                  <a:cubicBezTo>
                    <a:pt x="91" y="824"/>
                    <a:pt x="93" y="830"/>
                    <a:pt x="93" y="830"/>
                  </a:cubicBezTo>
                  <a:cubicBezTo>
                    <a:pt x="94" y="847"/>
                    <a:pt x="94" y="847"/>
                    <a:pt x="94" y="847"/>
                  </a:cubicBezTo>
                  <a:cubicBezTo>
                    <a:pt x="95" y="848"/>
                    <a:pt x="95" y="848"/>
                    <a:pt x="95" y="848"/>
                  </a:cubicBezTo>
                  <a:cubicBezTo>
                    <a:pt x="96" y="849"/>
                    <a:pt x="96" y="849"/>
                    <a:pt x="96" y="849"/>
                  </a:cubicBezTo>
                  <a:cubicBezTo>
                    <a:pt x="96" y="849"/>
                    <a:pt x="97" y="849"/>
                    <a:pt x="98" y="848"/>
                  </a:cubicBezTo>
                  <a:cubicBezTo>
                    <a:pt x="99" y="847"/>
                    <a:pt x="98" y="847"/>
                    <a:pt x="99" y="847"/>
                  </a:cubicBezTo>
                  <a:cubicBezTo>
                    <a:pt x="99" y="847"/>
                    <a:pt x="99" y="847"/>
                    <a:pt x="99" y="848"/>
                  </a:cubicBezTo>
                  <a:cubicBezTo>
                    <a:pt x="100" y="848"/>
                    <a:pt x="100" y="848"/>
                    <a:pt x="101" y="848"/>
                  </a:cubicBezTo>
                  <a:cubicBezTo>
                    <a:pt x="101" y="848"/>
                    <a:pt x="101" y="848"/>
                    <a:pt x="102" y="848"/>
                  </a:cubicBezTo>
                  <a:cubicBezTo>
                    <a:pt x="103" y="848"/>
                    <a:pt x="103" y="848"/>
                    <a:pt x="103" y="848"/>
                  </a:cubicBezTo>
                  <a:cubicBezTo>
                    <a:pt x="103" y="848"/>
                    <a:pt x="104" y="849"/>
                    <a:pt x="104" y="849"/>
                  </a:cubicBezTo>
                  <a:cubicBezTo>
                    <a:pt x="105" y="849"/>
                    <a:pt x="106" y="849"/>
                    <a:pt x="107" y="849"/>
                  </a:cubicBezTo>
                  <a:cubicBezTo>
                    <a:pt x="109" y="849"/>
                    <a:pt x="111" y="849"/>
                    <a:pt x="112" y="849"/>
                  </a:cubicBezTo>
                  <a:cubicBezTo>
                    <a:pt x="114" y="849"/>
                    <a:pt x="117" y="849"/>
                    <a:pt x="118" y="849"/>
                  </a:cubicBezTo>
                  <a:cubicBezTo>
                    <a:pt x="120" y="849"/>
                    <a:pt x="131" y="848"/>
                    <a:pt x="131" y="848"/>
                  </a:cubicBezTo>
                  <a:cubicBezTo>
                    <a:pt x="131" y="847"/>
                    <a:pt x="131" y="847"/>
                    <a:pt x="131" y="847"/>
                  </a:cubicBezTo>
                  <a:cubicBezTo>
                    <a:pt x="131" y="847"/>
                    <a:pt x="131" y="846"/>
                    <a:pt x="131" y="845"/>
                  </a:cubicBezTo>
                  <a:cubicBezTo>
                    <a:pt x="131" y="845"/>
                    <a:pt x="131" y="844"/>
                    <a:pt x="131" y="844"/>
                  </a:cubicBezTo>
                  <a:cubicBezTo>
                    <a:pt x="131" y="843"/>
                    <a:pt x="132" y="840"/>
                    <a:pt x="132" y="840"/>
                  </a:cubicBezTo>
                  <a:cubicBezTo>
                    <a:pt x="131" y="839"/>
                    <a:pt x="132" y="839"/>
                    <a:pt x="131" y="838"/>
                  </a:cubicBezTo>
                  <a:cubicBezTo>
                    <a:pt x="131" y="836"/>
                    <a:pt x="132" y="837"/>
                    <a:pt x="132" y="836"/>
                  </a:cubicBezTo>
                  <a:cubicBezTo>
                    <a:pt x="132" y="836"/>
                    <a:pt x="132" y="835"/>
                    <a:pt x="132" y="834"/>
                  </a:cubicBezTo>
                  <a:cubicBezTo>
                    <a:pt x="132" y="832"/>
                    <a:pt x="132" y="832"/>
                    <a:pt x="132" y="832"/>
                  </a:cubicBezTo>
                  <a:cubicBezTo>
                    <a:pt x="132" y="831"/>
                    <a:pt x="132" y="829"/>
                    <a:pt x="132" y="828"/>
                  </a:cubicBezTo>
                  <a:cubicBezTo>
                    <a:pt x="132" y="827"/>
                    <a:pt x="132" y="827"/>
                    <a:pt x="133" y="826"/>
                  </a:cubicBezTo>
                  <a:cubicBezTo>
                    <a:pt x="133" y="825"/>
                    <a:pt x="133" y="823"/>
                    <a:pt x="133" y="822"/>
                  </a:cubicBezTo>
                  <a:cubicBezTo>
                    <a:pt x="133" y="821"/>
                    <a:pt x="133" y="821"/>
                    <a:pt x="133" y="820"/>
                  </a:cubicBezTo>
                  <a:cubicBezTo>
                    <a:pt x="133" y="820"/>
                    <a:pt x="133" y="819"/>
                    <a:pt x="133" y="819"/>
                  </a:cubicBezTo>
                  <a:cubicBezTo>
                    <a:pt x="132" y="818"/>
                    <a:pt x="133" y="817"/>
                    <a:pt x="133" y="815"/>
                  </a:cubicBezTo>
                  <a:cubicBezTo>
                    <a:pt x="134" y="814"/>
                    <a:pt x="133" y="813"/>
                    <a:pt x="134" y="812"/>
                  </a:cubicBezTo>
                  <a:cubicBezTo>
                    <a:pt x="134" y="810"/>
                    <a:pt x="134" y="811"/>
                    <a:pt x="134" y="810"/>
                  </a:cubicBezTo>
                  <a:cubicBezTo>
                    <a:pt x="134" y="810"/>
                    <a:pt x="135" y="808"/>
                    <a:pt x="135" y="808"/>
                  </a:cubicBezTo>
                  <a:cubicBezTo>
                    <a:pt x="135" y="805"/>
                    <a:pt x="135" y="805"/>
                    <a:pt x="135" y="805"/>
                  </a:cubicBezTo>
                  <a:cubicBezTo>
                    <a:pt x="135" y="805"/>
                    <a:pt x="135" y="803"/>
                    <a:pt x="136" y="802"/>
                  </a:cubicBezTo>
                  <a:cubicBezTo>
                    <a:pt x="136" y="802"/>
                    <a:pt x="136" y="802"/>
                    <a:pt x="136" y="801"/>
                  </a:cubicBezTo>
                  <a:cubicBezTo>
                    <a:pt x="136" y="801"/>
                    <a:pt x="136" y="801"/>
                    <a:pt x="136" y="800"/>
                  </a:cubicBezTo>
                  <a:cubicBezTo>
                    <a:pt x="136" y="799"/>
                    <a:pt x="135" y="800"/>
                    <a:pt x="135" y="800"/>
                  </a:cubicBezTo>
                  <a:cubicBezTo>
                    <a:pt x="135" y="800"/>
                    <a:pt x="135" y="801"/>
                    <a:pt x="134" y="802"/>
                  </a:cubicBezTo>
                  <a:cubicBezTo>
                    <a:pt x="134" y="802"/>
                    <a:pt x="134" y="801"/>
                    <a:pt x="133" y="801"/>
                  </a:cubicBezTo>
                  <a:cubicBezTo>
                    <a:pt x="133" y="800"/>
                    <a:pt x="133" y="801"/>
                    <a:pt x="133" y="801"/>
                  </a:cubicBezTo>
                  <a:cubicBezTo>
                    <a:pt x="133" y="801"/>
                    <a:pt x="132" y="801"/>
                    <a:pt x="132" y="802"/>
                  </a:cubicBezTo>
                  <a:cubicBezTo>
                    <a:pt x="132" y="802"/>
                    <a:pt x="131" y="803"/>
                    <a:pt x="131" y="803"/>
                  </a:cubicBezTo>
                  <a:cubicBezTo>
                    <a:pt x="131" y="804"/>
                    <a:pt x="131" y="804"/>
                    <a:pt x="131" y="805"/>
                  </a:cubicBezTo>
                  <a:cubicBezTo>
                    <a:pt x="131" y="805"/>
                    <a:pt x="131" y="805"/>
                    <a:pt x="132" y="805"/>
                  </a:cubicBezTo>
                  <a:cubicBezTo>
                    <a:pt x="132" y="806"/>
                    <a:pt x="132" y="805"/>
                    <a:pt x="132" y="805"/>
                  </a:cubicBezTo>
                  <a:cubicBezTo>
                    <a:pt x="132" y="804"/>
                    <a:pt x="132" y="804"/>
                    <a:pt x="132" y="803"/>
                  </a:cubicBezTo>
                  <a:cubicBezTo>
                    <a:pt x="132" y="803"/>
                    <a:pt x="133" y="803"/>
                    <a:pt x="133" y="804"/>
                  </a:cubicBezTo>
                  <a:cubicBezTo>
                    <a:pt x="133" y="804"/>
                    <a:pt x="134" y="805"/>
                    <a:pt x="134" y="805"/>
                  </a:cubicBezTo>
                  <a:cubicBezTo>
                    <a:pt x="134" y="806"/>
                    <a:pt x="134" y="806"/>
                    <a:pt x="134" y="806"/>
                  </a:cubicBezTo>
                  <a:cubicBezTo>
                    <a:pt x="134" y="807"/>
                    <a:pt x="133" y="807"/>
                    <a:pt x="132" y="808"/>
                  </a:cubicBezTo>
                  <a:cubicBezTo>
                    <a:pt x="132" y="808"/>
                    <a:pt x="132" y="808"/>
                    <a:pt x="132" y="808"/>
                  </a:cubicBezTo>
                  <a:cubicBezTo>
                    <a:pt x="131" y="809"/>
                    <a:pt x="131" y="809"/>
                    <a:pt x="130" y="810"/>
                  </a:cubicBezTo>
                  <a:cubicBezTo>
                    <a:pt x="130" y="811"/>
                    <a:pt x="130" y="811"/>
                    <a:pt x="129" y="812"/>
                  </a:cubicBezTo>
                  <a:cubicBezTo>
                    <a:pt x="129" y="813"/>
                    <a:pt x="128" y="816"/>
                    <a:pt x="128" y="816"/>
                  </a:cubicBezTo>
                  <a:cubicBezTo>
                    <a:pt x="128" y="816"/>
                    <a:pt x="128" y="816"/>
                    <a:pt x="128" y="816"/>
                  </a:cubicBezTo>
                  <a:cubicBezTo>
                    <a:pt x="127" y="816"/>
                    <a:pt x="127" y="816"/>
                    <a:pt x="127" y="816"/>
                  </a:cubicBezTo>
                  <a:cubicBezTo>
                    <a:pt x="127" y="816"/>
                    <a:pt x="127" y="816"/>
                    <a:pt x="126" y="815"/>
                  </a:cubicBezTo>
                  <a:cubicBezTo>
                    <a:pt x="126" y="815"/>
                    <a:pt x="126" y="814"/>
                    <a:pt x="126" y="814"/>
                  </a:cubicBezTo>
                  <a:cubicBezTo>
                    <a:pt x="126" y="814"/>
                    <a:pt x="124" y="813"/>
                    <a:pt x="124" y="813"/>
                  </a:cubicBezTo>
                  <a:cubicBezTo>
                    <a:pt x="123" y="812"/>
                    <a:pt x="123" y="812"/>
                    <a:pt x="123" y="812"/>
                  </a:cubicBezTo>
                  <a:cubicBezTo>
                    <a:pt x="122" y="812"/>
                    <a:pt x="121" y="812"/>
                    <a:pt x="121" y="812"/>
                  </a:cubicBezTo>
                  <a:cubicBezTo>
                    <a:pt x="121" y="812"/>
                    <a:pt x="121" y="814"/>
                    <a:pt x="121" y="814"/>
                  </a:cubicBezTo>
                  <a:cubicBezTo>
                    <a:pt x="121" y="815"/>
                    <a:pt x="121" y="814"/>
                    <a:pt x="121" y="814"/>
                  </a:cubicBezTo>
                  <a:cubicBezTo>
                    <a:pt x="120" y="813"/>
                    <a:pt x="120" y="813"/>
                    <a:pt x="120" y="812"/>
                  </a:cubicBezTo>
                  <a:cubicBezTo>
                    <a:pt x="120" y="811"/>
                    <a:pt x="120" y="811"/>
                    <a:pt x="120" y="811"/>
                  </a:cubicBezTo>
                  <a:cubicBezTo>
                    <a:pt x="120" y="810"/>
                    <a:pt x="120" y="809"/>
                    <a:pt x="120" y="808"/>
                  </a:cubicBezTo>
                  <a:cubicBezTo>
                    <a:pt x="120" y="808"/>
                    <a:pt x="120" y="808"/>
                    <a:pt x="120" y="807"/>
                  </a:cubicBezTo>
                  <a:cubicBezTo>
                    <a:pt x="120" y="807"/>
                    <a:pt x="120" y="807"/>
                    <a:pt x="119" y="806"/>
                  </a:cubicBezTo>
                  <a:cubicBezTo>
                    <a:pt x="119" y="805"/>
                    <a:pt x="119" y="805"/>
                    <a:pt x="118" y="805"/>
                  </a:cubicBezTo>
                  <a:cubicBezTo>
                    <a:pt x="118" y="804"/>
                    <a:pt x="118" y="804"/>
                    <a:pt x="118" y="804"/>
                  </a:cubicBezTo>
                  <a:cubicBezTo>
                    <a:pt x="117" y="803"/>
                    <a:pt x="117" y="803"/>
                    <a:pt x="117" y="803"/>
                  </a:cubicBezTo>
                  <a:cubicBezTo>
                    <a:pt x="117" y="803"/>
                    <a:pt x="116" y="802"/>
                    <a:pt x="116" y="801"/>
                  </a:cubicBezTo>
                  <a:cubicBezTo>
                    <a:pt x="116" y="801"/>
                    <a:pt x="114" y="800"/>
                    <a:pt x="114" y="800"/>
                  </a:cubicBezTo>
                  <a:cubicBezTo>
                    <a:pt x="114" y="800"/>
                    <a:pt x="113" y="801"/>
                    <a:pt x="113" y="801"/>
                  </a:cubicBezTo>
                  <a:cubicBezTo>
                    <a:pt x="112" y="800"/>
                    <a:pt x="112" y="801"/>
                    <a:pt x="112" y="801"/>
                  </a:cubicBezTo>
                  <a:cubicBezTo>
                    <a:pt x="112" y="801"/>
                    <a:pt x="112" y="801"/>
                    <a:pt x="112" y="802"/>
                  </a:cubicBezTo>
                  <a:cubicBezTo>
                    <a:pt x="112" y="802"/>
                    <a:pt x="111" y="802"/>
                    <a:pt x="111" y="802"/>
                  </a:cubicBezTo>
                  <a:cubicBezTo>
                    <a:pt x="111" y="802"/>
                    <a:pt x="110" y="801"/>
                    <a:pt x="110" y="801"/>
                  </a:cubicBezTo>
                  <a:cubicBezTo>
                    <a:pt x="110" y="801"/>
                    <a:pt x="111" y="800"/>
                    <a:pt x="112" y="800"/>
                  </a:cubicBezTo>
                  <a:cubicBezTo>
                    <a:pt x="113" y="800"/>
                    <a:pt x="112" y="799"/>
                    <a:pt x="113" y="799"/>
                  </a:cubicBezTo>
                  <a:cubicBezTo>
                    <a:pt x="113" y="799"/>
                    <a:pt x="114" y="799"/>
                    <a:pt x="114" y="799"/>
                  </a:cubicBezTo>
                  <a:cubicBezTo>
                    <a:pt x="114" y="800"/>
                    <a:pt x="114" y="800"/>
                    <a:pt x="114" y="800"/>
                  </a:cubicBezTo>
                  <a:cubicBezTo>
                    <a:pt x="114" y="800"/>
                    <a:pt x="115" y="800"/>
                    <a:pt x="115" y="800"/>
                  </a:cubicBezTo>
                  <a:cubicBezTo>
                    <a:pt x="115" y="799"/>
                    <a:pt x="116" y="800"/>
                    <a:pt x="116" y="800"/>
                  </a:cubicBezTo>
                  <a:cubicBezTo>
                    <a:pt x="116" y="800"/>
                    <a:pt x="117" y="800"/>
                    <a:pt x="118" y="799"/>
                  </a:cubicBezTo>
                  <a:cubicBezTo>
                    <a:pt x="118" y="798"/>
                    <a:pt x="118" y="798"/>
                    <a:pt x="119" y="797"/>
                  </a:cubicBezTo>
                  <a:cubicBezTo>
                    <a:pt x="119" y="797"/>
                    <a:pt x="119" y="797"/>
                    <a:pt x="120" y="796"/>
                  </a:cubicBezTo>
                  <a:cubicBezTo>
                    <a:pt x="121" y="795"/>
                    <a:pt x="120" y="795"/>
                    <a:pt x="121" y="795"/>
                  </a:cubicBezTo>
                  <a:cubicBezTo>
                    <a:pt x="122" y="795"/>
                    <a:pt x="122" y="795"/>
                    <a:pt x="122" y="795"/>
                  </a:cubicBezTo>
                  <a:cubicBezTo>
                    <a:pt x="122" y="794"/>
                    <a:pt x="122" y="794"/>
                    <a:pt x="122" y="793"/>
                  </a:cubicBezTo>
                  <a:cubicBezTo>
                    <a:pt x="122" y="793"/>
                    <a:pt x="122" y="792"/>
                    <a:pt x="122" y="792"/>
                  </a:cubicBezTo>
                  <a:cubicBezTo>
                    <a:pt x="122" y="792"/>
                    <a:pt x="123" y="792"/>
                    <a:pt x="123" y="791"/>
                  </a:cubicBezTo>
                  <a:cubicBezTo>
                    <a:pt x="123" y="791"/>
                    <a:pt x="123" y="792"/>
                    <a:pt x="123" y="792"/>
                  </a:cubicBezTo>
                  <a:cubicBezTo>
                    <a:pt x="123" y="792"/>
                    <a:pt x="124" y="794"/>
                    <a:pt x="124" y="795"/>
                  </a:cubicBezTo>
                  <a:cubicBezTo>
                    <a:pt x="124" y="795"/>
                    <a:pt x="124" y="795"/>
                    <a:pt x="124" y="795"/>
                  </a:cubicBezTo>
                  <a:cubicBezTo>
                    <a:pt x="124" y="795"/>
                    <a:pt x="124" y="794"/>
                    <a:pt x="124" y="794"/>
                  </a:cubicBezTo>
                  <a:cubicBezTo>
                    <a:pt x="124" y="793"/>
                    <a:pt x="124" y="793"/>
                    <a:pt x="124" y="793"/>
                  </a:cubicBezTo>
                  <a:cubicBezTo>
                    <a:pt x="124" y="794"/>
                    <a:pt x="124" y="792"/>
                    <a:pt x="124" y="791"/>
                  </a:cubicBezTo>
                  <a:cubicBezTo>
                    <a:pt x="124" y="791"/>
                    <a:pt x="124" y="789"/>
                    <a:pt x="124" y="788"/>
                  </a:cubicBezTo>
                  <a:cubicBezTo>
                    <a:pt x="124" y="788"/>
                    <a:pt x="124" y="787"/>
                    <a:pt x="124" y="786"/>
                  </a:cubicBezTo>
                  <a:cubicBezTo>
                    <a:pt x="125" y="785"/>
                    <a:pt x="125" y="784"/>
                    <a:pt x="125" y="783"/>
                  </a:cubicBezTo>
                  <a:cubicBezTo>
                    <a:pt x="125" y="782"/>
                    <a:pt x="126" y="781"/>
                    <a:pt x="127" y="780"/>
                  </a:cubicBezTo>
                  <a:cubicBezTo>
                    <a:pt x="127" y="779"/>
                    <a:pt x="129" y="778"/>
                    <a:pt x="130" y="777"/>
                  </a:cubicBezTo>
                  <a:cubicBezTo>
                    <a:pt x="131" y="776"/>
                    <a:pt x="133" y="774"/>
                    <a:pt x="134" y="773"/>
                  </a:cubicBezTo>
                  <a:cubicBezTo>
                    <a:pt x="135" y="772"/>
                    <a:pt x="136" y="772"/>
                    <a:pt x="137" y="772"/>
                  </a:cubicBezTo>
                  <a:cubicBezTo>
                    <a:pt x="139" y="771"/>
                    <a:pt x="139" y="770"/>
                    <a:pt x="140" y="770"/>
                  </a:cubicBezTo>
                  <a:cubicBezTo>
                    <a:pt x="141" y="769"/>
                    <a:pt x="142" y="768"/>
                    <a:pt x="143" y="768"/>
                  </a:cubicBezTo>
                  <a:cubicBezTo>
                    <a:pt x="145" y="767"/>
                    <a:pt x="144" y="767"/>
                    <a:pt x="145" y="767"/>
                  </a:cubicBezTo>
                  <a:cubicBezTo>
                    <a:pt x="146" y="766"/>
                    <a:pt x="147" y="766"/>
                    <a:pt x="148" y="766"/>
                  </a:cubicBezTo>
                  <a:cubicBezTo>
                    <a:pt x="149" y="765"/>
                    <a:pt x="149" y="765"/>
                    <a:pt x="151" y="764"/>
                  </a:cubicBezTo>
                  <a:cubicBezTo>
                    <a:pt x="152" y="763"/>
                    <a:pt x="152" y="763"/>
                    <a:pt x="153" y="762"/>
                  </a:cubicBezTo>
                  <a:cubicBezTo>
                    <a:pt x="154" y="762"/>
                    <a:pt x="155" y="762"/>
                    <a:pt x="156" y="761"/>
                  </a:cubicBezTo>
                  <a:cubicBezTo>
                    <a:pt x="157" y="760"/>
                    <a:pt x="157" y="761"/>
                    <a:pt x="158" y="760"/>
                  </a:cubicBezTo>
                  <a:cubicBezTo>
                    <a:pt x="159" y="760"/>
                    <a:pt x="159" y="760"/>
                    <a:pt x="159" y="760"/>
                  </a:cubicBezTo>
                  <a:cubicBezTo>
                    <a:pt x="160" y="760"/>
                    <a:pt x="160" y="759"/>
                    <a:pt x="161" y="759"/>
                  </a:cubicBezTo>
                  <a:cubicBezTo>
                    <a:pt x="161" y="759"/>
                    <a:pt x="161" y="758"/>
                    <a:pt x="162" y="758"/>
                  </a:cubicBezTo>
                  <a:cubicBezTo>
                    <a:pt x="162" y="757"/>
                    <a:pt x="162" y="758"/>
                    <a:pt x="162" y="758"/>
                  </a:cubicBezTo>
                  <a:cubicBezTo>
                    <a:pt x="162" y="758"/>
                    <a:pt x="163" y="758"/>
                    <a:pt x="164" y="758"/>
                  </a:cubicBezTo>
                  <a:cubicBezTo>
                    <a:pt x="166" y="757"/>
                    <a:pt x="165" y="757"/>
                    <a:pt x="166" y="757"/>
                  </a:cubicBezTo>
                  <a:cubicBezTo>
                    <a:pt x="167" y="756"/>
                    <a:pt x="169" y="755"/>
                    <a:pt x="170" y="755"/>
                  </a:cubicBezTo>
                  <a:cubicBezTo>
                    <a:pt x="171" y="754"/>
                    <a:pt x="172" y="754"/>
                    <a:pt x="175" y="753"/>
                  </a:cubicBezTo>
                  <a:cubicBezTo>
                    <a:pt x="177" y="752"/>
                    <a:pt x="176" y="752"/>
                    <a:pt x="179" y="751"/>
                  </a:cubicBezTo>
                  <a:cubicBezTo>
                    <a:pt x="181" y="751"/>
                    <a:pt x="181" y="751"/>
                    <a:pt x="183" y="750"/>
                  </a:cubicBezTo>
                  <a:cubicBezTo>
                    <a:pt x="184" y="750"/>
                    <a:pt x="184" y="750"/>
                    <a:pt x="185" y="749"/>
                  </a:cubicBezTo>
                  <a:cubicBezTo>
                    <a:pt x="186" y="749"/>
                    <a:pt x="189" y="748"/>
                    <a:pt x="189" y="748"/>
                  </a:cubicBezTo>
                  <a:cubicBezTo>
                    <a:pt x="189" y="748"/>
                    <a:pt x="191" y="747"/>
                    <a:pt x="192" y="747"/>
                  </a:cubicBezTo>
                  <a:cubicBezTo>
                    <a:pt x="192" y="746"/>
                    <a:pt x="193" y="746"/>
                    <a:pt x="195" y="745"/>
                  </a:cubicBezTo>
                  <a:cubicBezTo>
                    <a:pt x="197" y="745"/>
                    <a:pt x="196" y="745"/>
                    <a:pt x="197" y="744"/>
                  </a:cubicBezTo>
                  <a:cubicBezTo>
                    <a:pt x="199" y="744"/>
                    <a:pt x="199" y="744"/>
                    <a:pt x="200" y="743"/>
                  </a:cubicBezTo>
                  <a:cubicBezTo>
                    <a:pt x="201" y="743"/>
                    <a:pt x="203" y="742"/>
                    <a:pt x="204" y="742"/>
                  </a:cubicBezTo>
                  <a:cubicBezTo>
                    <a:pt x="206" y="741"/>
                    <a:pt x="205" y="741"/>
                    <a:pt x="206" y="741"/>
                  </a:cubicBezTo>
                  <a:cubicBezTo>
                    <a:pt x="207" y="741"/>
                    <a:pt x="208" y="741"/>
                    <a:pt x="209" y="740"/>
                  </a:cubicBezTo>
                  <a:cubicBezTo>
                    <a:pt x="210" y="740"/>
                    <a:pt x="211" y="739"/>
                    <a:pt x="213" y="739"/>
                  </a:cubicBezTo>
                  <a:cubicBezTo>
                    <a:pt x="214" y="738"/>
                    <a:pt x="213" y="738"/>
                    <a:pt x="214" y="738"/>
                  </a:cubicBezTo>
                  <a:cubicBezTo>
                    <a:pt x="215" y="738"/>
                    <a:pt x="215" y="738"/>
                    <a:pt x="216" y="737"/>
                  </a:cubicBezTo>
                  <a:cubicBezTo>
                    <a:pt x="217" y="737"/>
                    <a:pt x="218" y="737"/>
                    <a:pt x="219" y="737"/>
                  </a:cubicBezTo>
                  <a:cubicBezTo>
                    <a:pt x="220" y="736"/>
                    <a:pt x="220" y="736"/>
                    <a:pt x="221" y="735"/>
                  </a:cubicBezTo>
                  <a:cubicBezTo>
                    <a:pt x="223" y="735"/>
                    <a:pt x="223" y="735"/>
                    <a:pt x="224" y="734"/>
                  </a:cubicBezTo>
                  <a:cubicBezTo>
                    <a:pt x="225" y="734"/>
                    <a:pt x="225" y="734"/>
                    <a:pt x="227" y="733"/>
                  </a:cubicBezTo>
                  <a:cubicBezTo>
                    <a:pt x="228" y="733"/>
                    <a:pt x="229" y="732"/>
                    <a:pt x="231" y="732"/>
                  </a:cubicBezTo>
                  <a:cubicBezTo>
                    <a:pt x="233" y="731"/>
                    <a:pt x="232" y="731"/>
                    <a:pt x="233" y="731"/>
                  </a:cubicBezTo>
                  <a:cubicBezTo>
                    <a:pt x="234" y="730"/>
                    <a:pt x="235" y="730"/>
                    <a:pt x="236" y="729"/>
                  </a:cubicBezTo>
                  <a:cubicBezTo>
                    <a:pt x="237" y="728"/>
                    <a:pt x="237" y="728"/>
                    <a:pt x="238" y="727"/>
                  </a:cubicBezTo>
                  <a:cubicBezTo>
                    <a:pt x="239" y="726"/>
                    <a:pt x="239" y="727"/>
                    <a:pt x="240" y="726"/>
                  </a:cubicBezTo>
                  <a:cubicBezTo>
                    <a:pt x="240" y="726"/>
                    <a:pt x="241" y="725"/>
                    <a:pt x="242" y="725"/>
                  </a:cubicBezTo>
                  <a:cubicBezTo>
                    <a:pt x="242" y="725"/>
                    <a:pt x="242" y="725"/>
                    <a:pt x="242" y="724"/>
                  </a:cubicBezTo>
                  <a:cubicBezTo>
                    <a:pt x="242" y="724"/>
                    <a:pt x="242" y="724"/>
                    <a:pt x="243" y="723"/>
                  </a:cubicBezTo>
                  <a:cubicBezTo>
                    <a:pt x="243" y="723"/>
                    <a:pt x="243" y="723"/>
                    <a:pt x="243" y="722"/>
                  </a:cubicBezTo>
                  <a:cubicBezTo>
                    <a:pt x="244" y="722"/>
                    <a:pt x="244" y="722"/>
                    <a:pt x="244" y="722"/>
                  </a:cubicBezTo>
                  <a:cubicBezTo>
                    <a:pt x="244" y="722"/>
                    <a:pt x="244" y="722"/>
                    <a:pt x="244" y="721"/>
                  </a:cubicBezTo>
                  <a:cubicBezTo>
                    <a:pt x="244" y="721"/>
                    <a:pt x="244" y="721"/>
                    <a:pt x="244" y="720"/>
                  </a:cubicBezTo>
                  <a:cubicBezTo>
                    <a:pt x="244" y="720"/>
                    <a:pt x="245" y="719"/>
                    <a:pt x="245" y="719"/>
                  </a:cubicBezTo>
                  <a:cubicBezTo>
                    <a:pt x="245" y="719"/>
                    <a:pt x="246" y="718"/>
                    <a:pt x="246" y="717"/>
                  </a:cubicBezTo>
                  <a:cubicBezTo>
                    <a:pt x="247" y="717"/>
                    <a:pt x="247" y="716"/>
                    <a:pt x="249" y="715"/>
                  </a:cubicBezTo>
                  <a:cubicBezTo>
                    <a:pt x="250" y="713"/>
                    <a:pt x="249" y="714"/>
                    <a:pt x="249" y="714"/>
                  </a:cubicBezTo>
                  <a:cubicBezTo>
                    <a:pt x="250" y="713"/>
                    <a:pt x="251" y="712"/>
                    <a:pt x="251" y="711"/>
                  </a:cubicBezTo>
                  <a:cubicBezTo>
                    <a:pt x="252" y="710"/>
                    <a:pt x="252" y="710"/>
                    <a:pt x="252" y="710"/>
                  </a:cubicBezTo>
                  <a:cubicBezTo>
                    <a:pt x="253" y="709"/>
                    <a:pt x="252" y="709"/>
                    <a:pt x="254" y="708"/>
                  </a:cubicBezTo>
                  <a:cubicBezTo>
                    <a:pt x="255" y="707"/>
                    <a:pt x="254" y="706"/>
                    <a:pt x="254" y="706"/>
                  </a:cubicBezTo>
                  <a:cubicBezTo>
                    <a:pt x="254" y="706"/>
                    <a:pt x="255" y="705"/>
                    <a:pt x="256" y="705"/>
                  </a:cubicBezTo>
                  <a:cubicBezTo>
                    <a:pt x="256" y="705"/>
                    <a:pt x="256" y="704"/>
                    <a:pt x="257" y="703"/>
                  </a:cubicBezTo>
                  <a:cubicBezTo>
                    <a:pt x="258" y="702"/>
                    <a:pt x="257" y="703"/>
                    <a:pt x="257" y="702"/>
                  </a:cubicBezTo>
                  <a:cubicBezTo>
                    <a:pt x="258" y="701"/>
                    <a:pt x="258" y="702"/>
                    <a:pt x="259" y="700"/>
                  </a:cubicBezTo>
                  <a:cubicBezTo>
                    <a:pt x="259" y="699"/>
                    <a:pt x="258" y="700"/>
                    <a:pt x="259" y="699"/>
                  </a:cubicBezTo>
                  <a:cubicBezTo>
                    <a:pt x="259" y="699"/>
                    <a:pt x="259" y="699"/>
                    <a:pt x="259" y="698"/>
                  </a:cubicBezTo>
                  <a:cubicBezTo>
                    <a:pt x="259" y="698"/>
                    <a:pt x="258" y="698"/>
                    <a:pt x="258" y="697"/>
                  </a:cubicBezTo>
                  <a:cubicBezTo>
                    <a:pt x="258" y="697"/>
                    <a:pt x="258" y="697"/>
                    <a:pt x="259" y="696"/>
                  </a:cubicBezTo>
                  <a:cubicBezTo>
                    <a:pt x="259" y="696"/>
                    <a:pt x="259" y="696"/>
                    <a:pt x="259" y="696"/>
                  </a:cubicBezTo>
                  <a:cubicBezTo>
                    <a:pt x="259" y="696"/>
                    <a:pt x="258" y="695"/>
                    <a:pt x="258" y="695"/>
                  </a:cubicBezTo>
                  <a:cubicBezTo>
                    <a:pt x="258" y="694"/>
                    <a:pt x="259" y="693"/>
                    <a:pt x="259" y="693"/>
                  </a:cubicBezTo>
                  <a:cubicBezTo>
                    <a:pt x="260" y="693"/>
                    <a:pt x="259" y="692"/>
                    <a:pt x="259" y="691"/>
                  </a:cubicBezTo>
                  <a:cubicBezTo>
                    <a:pt x="259" y="691"/>
                    <a:pt x="259" y="691"/>
                    <a:pt x="259" y="690"/>
                  </a:cubicBezTo>
                  <a:cubicBezTo>
                    <a:pt x="259" y="689"/>
                    <a:pt x="259" y="690"/>
                    <a:pt x="260" y="689"/>
                  </a:cubicBezTo>
                  <a:cubicBezTo>
                    <a:pt x="260" y="689"/>
                    <a:pt x="262" y="686"/>
                    <a:pt x="262" y="686"/>
                  </a:cubicBezTo>
                  <a:cubicBezTo>
                    <a:pt x="262" y="686"/>
                    <a:pt x="261" y="686"/>
                    <a:pt x="260" y="686"/>
                  </a:cubicBezTo>
                  <a:cubicBezTo>
                    <a:pt x="260" y="686"/>
                    <a:pt x="260" y="685"/>
                    <a:pt x="260" y="684"/>
                  </a:cubicBezTo>
                  <a:cubicBezTo>
                    <a:pt x="261" y="684"/>
                    <a:pt x="260" y="684"/>
                    <a:pt x="260" y="683"/>
                  </a:cubicBezTo>
                  <a:cubicBezTo>
                    <a:pt x="260" y="682"/>
                    <a:pt x="260" y="683"/>
                    <a:pt x="259" y="683"/>
                  </a:cubicBezTo>
                  <a:cubicBezTo>
                    <a:pt x="258" y="683"/>
                    <a:pt x="259" y="682"/>
                    <a:pt x="258" y="682"/>
                  </a:cubicBezTo>
                  <a:cubicBezTo>
                    <a:pt x="258" y="682"/>
                    <a:pt x="257" y="682"/>
                    <a:pt x="257" y="682"/>
                  </a:cubicBezTo>
                  <a:cubicBezTo>
                    <a:pt x="257" y="682"/>
                    <a:pt x="257" y="682"/>
                    <a:pt x="257" y="682"/>
                  </a:cubicBezTo>
                  <a:cubicBezTo>
                    <a:pt x="257" y="682"/>
                    <a:pt x="257" y="683"/>
                    <a:pt x="257" y="683"/>
                  </a:cubicBezTo>
                  <a:cubicBezTo>
                    <a:pt x="258" y="683"/>
                    <a:pt x="258" y="683"/>
                    <a:pt x="258" y="683"/>
                  </a:cubicBezTo>
                  <a:cubicBezTo>
                    <a:pt x="259" y="683"/>
                    <a:pt x="258" y="683"/>
                    <a:pt x="258" y="684"/>
                  </a:cubicBezTo>
                  <a:cubicBezTo>
                    <a:pt x="258" y="684"/>
                    <a:pt x="258" y="684"/>
                    <a:pt x="258" y="684"/>
                  </a:cubicBezTo>
                  <a:cubicBezTo>
                    <a:pt x="259" y="685"/>
                    <a:pt x="258" y="685"/>
                    <a:pt x="258" y="686"/>
                  </a:cubicBezTo>
                  <a:cubicBezTo>
                    <a:pt x="258" y="686"/>
                    <a:pt x="258" y="686"/>
                    <a:pt x="257" y="686"/>
                  </a:cubicBezTo>
                  <a:cubicBezTo>
                    <a:pt x="257" y="686"/>
                    <a:pt x="257" y="686"/>
                    <a:pt x="256" y="686"/>
                  </a:cubicBezTo>
                  <a:cubicBezTo>
                    <a:pt x="256" y="686"/>
                    <a:pt x="256" y="686"/>
                    <a:pt x="256" y="686"/>
                  </a:cubicBezTo>
                  <a:cubicBezTo>
                    <a:pt x="255" y="686"/>
                    <a:pt x="255" y="686"/>
                    <a:pt x="254" y="686"/>
                  </a:cubicBezTo>
                  <a:cubicBezTo>
                    <a:pt x="254" y="686"/>
                    <a:pt x="254" y="686"/>
                    <a:pt x="254" y="685"/>
                  </a:cubicBezTo>
                  <a:cubicBezTo>
                    <a:pt x="254" y="685"/>
                    <a:pt x="253" y="685"/>
                    <a:pt x="253" y="685"/>
                  </a:cubicBezTo>
                  <a:cubicBezTo>
                    <a:pt x="252" y="685"/>
                    <a:pt x="253" y="686"/>
                    <a:pt x="253" y="687"/>
                  </a:cubicBezTo>
                  <a:cubicBezTo>
                    <a:pt x="253" y="687"/>
                    <a:pt x="253" y="687"/>
                    <a:pt x="253" y="688"/>
                  </a:cubicBezTo>
                  <a:cubicBezTo>
                    <a:pt x="254" y="688"/>
                    <a:pt x="253" y="689"/>
                    <a:pt x="253" y="689"/>
                  </a:cubicBezTo>
                  <a:cubicBezTo>
                    <a:pt x="253" y="690"/>
                    <a:pt x="253" y="690"/>
                    <a:pt x="252" y="690"/>
                  </a:cubicBezTo>
                  <a:cubicBezTo>
                    <a:pt x="252" y="690"/>
                    <a:pt x="252" y="690"/>
                    <a:pt x="252" y="691"/>
                  </a:cubicBezTo>
                  <a:cubicBezTo>
                    <a:pt x="251" y="691"/>
                    <a:pt x="251" y="691"/>
                    <a:pt x="251" y="691"/>
                  </a:cubicBezTo>
                  <a:cubicBezTo>
                    <a:pt x="251" y="691"/>
                    <a:pt x="251" y="691"/>
                    <a:pt x="251" y="691"/>
                  </a:cubicBezTo>
                  <a:cubicBezTo>
                    <a:pt x="251" y="690"/>
                    <a:pt x="250" y="690"/>
                    <a:pt x="250" y="689"/>
                  </a:cubicBezTo>
                  <a:cubicBezTo>
                    <a:pt x="250" y="689"/>
                    <a:pt x="250" y="688"/>
                    <a:pt x="250" y="687"/>
                  </a:cubicBezTo>
                  <a:cubicBezTo>
                    <a:pt x="250" y="686"/>
                    <a:pt x="250" y="686"/>
                    <a:pt x="250" y="686"/>
                  </a:cubicBezTo>
                  <a:cubicBezTo>
                    <a:pt x="250" y="686"/>
                    <a:pt x="251" y="684"/>
                    <a:pt x="251" y="683"/>
                  </a:cubicBezTo>
                  <a:cubicBezTo>
                    <a:pt x="251" y="682"/>
                    <a:pt x="251" y="682"/>
                    <a:pt x="252" y="682"/>
                  </a:cubicBezTo>
                  <a:cubicBezTo>
                    <a:pt x="252" y="681"/>
                    <a:pt x="252" y="682"/>
                    <a:pt x="252" y="683"/>
                  </a:cubicBezTo>
                  <a:cubicBezTo>
                    <a:pt x="252" y="683"/>
                    <a:pt x="252" y="684"/>
                    <a:pt x="252" y="685"/>
                  </a:cubicBezTo>
                  <a:cubicBezTo>
                    <a:pt x="252" y="685"/>
                    <a:pt x="253" y="684"/>
                    <a:pt x="253" y="684"/>
                  </a:cubicBezTo>
                  <a:cubicBezTo>
                    <a:pt x="254" y="684"/>
                    <a:pt x="254" y="684"/>
                    <a:pt x="255" y="684"/>
                  </a:cubicBezTo>
                  <a:cubicBezTo>
                    <a:pt x="256" y="684"/>
                    <a:pt x="256" y="684"/>
                    <a:pt x="256" y="683"/>
                  </a:cubicBezTo>
                  <a:cubicBezTo>
                    <a:pt x="256" y="683"/>
                    <a:pt x="256" y="683"/>
                    <a:pt x="256" y="682"/>
                  </a:cubicBezTo>
                  <a:cubicBezTo>
                    <a:pt x="257" y="682"/>
                    <a:pt x="255" y="682"/>
                    <a:pt x="255" y="681"/>
                  </a:cubicBezTo>
                  <a:cubicBezTo>
                    <a:pt x="254" y="681"/>
                    <a:pt x="254" y="681"/>
                    <a:pt x="253" y="681"/>
                  </a:cubicBezTo>
                  <a:cubicBezTo>
                    <a:pt x="253" y="681"/>
                    <a:pt x="252" y="681"/>
                    <a:pt x="252" y="681"/>
                  </a:cubicBezTo>
                  <a:cubicBezTo>
                    <a:pt x="252" y="681"/>
                    <a:pt x="252" y="681"/>
                    <a:pt x="252" y="680"/>
                  </a:cubicBezTo>
                  <a:cubicBezTo>
                    <a:pt x="252" y="679"/>
                    <a:pt x="252" y="679"/>
                    <a:pt x="252" y="678"/>
                  </a:cubicBezTo>
                  <a:cubicBezTo>
                    <a:pt x="253" y="678"/>
                    <a:pt x="252" y="678"/>
                    <a:pt x="252" y="677"/>
                  </a:cubicBezTo>
                  <a:cubicBezTo>
                    <a:pt x="252" y="677"/>
                    <a:pt x="252" y="677"/>
                    <a:pt x="251" y="678"/>
                  </a:cubicBezTo>
                  <a:cubicBezTo>
                    <a:pt x="251" y="678"/>
                    <a:pt x="251" y="678"/>
                    <a:pt x="251" y="678"/>
                  </a:cubicBezTo>
                  <a:cubicBezTo>
                    <a:pt x="251" y="678"/>
                    <a:pt x="250" y="679"/>
                    <a:pt x="249" y="679"/>
                  </a:cubicBezTo>
                  <a:cubicBezTo>
                    <a:pt x="249" y="679"/>
                    <a:pt x="250" y="678"/>
                    <a:pt x="250" y="678"/>
                  </a:cubicBezTo>
                  <a:cubicBezTo>
                    <a:pt x="250" y="677"/>
                    <a:pt x="251" y="677"/>
                    <a:pt x="252" y="677"/>
                  </a:cubicBezTo>
                  <a:cubicBezTo>
                    <a:pt x="252" y="676"/>
                    <a:pt x="252" y="677"/>
                    <a:pt x="253" y="677"/>
                  </a:cubicBezTo>
                  <a:cubicBezTo>
                    <a:pt x="253" y="677"/>
                    <a:pt x="253" y="678"/>
                    <a:pt x="253" y="678"/>
                  </a:cubicBezTo>
                  <a:cubicBezTo>
                    <a:pt x="253" y="679"/>
                    <a:pt x="253" y="679"/>
                    <a:pt x="253" y="679"/>
                  </a:cubicBezTo>
                  <a:cubicBezTo>
                    <a:pt x="254" y="680"/>
                    <a:pt x="254" y="680"/>
                    <a:pt x="254" y="680"/>
                  </a:cubicBezTo>
                  <a:cubicBezTo>
                    <a:pt x="254" y="680"/>
                    <a:pt x="254" y="679"/>
                    <a:pt x="255" y="678"/>
                  </a:cubicBezTo>
                  <a:cubicBezTo>
                    <a:pt x="255" y="676"/>
                    <a:pt x="255" y="676"/>
                    <a:pt x="255" y="676"/>
                  </a:cubicBezTo>
                  <a:cubicBezTo>
                    <a:pt x="255" y="675"/>
                    <a:pt x="255" y="675"/>
                    <a:pt x="254" y="675"/>
                  </a:cubicBezTo>
                  <a:cubicBezTo>
                    <a:pt x="254" y="675"/>
                    <a:pt x="255" y="674"/>
                    <a:pt x="255" y="673"/>
                  </a:cubicBezTo>
                  <a:cubicBezTo>
                    <a:pt x="255" y="672"/>
                    <a:pt x="254" y="671"/>
                    <a:pt x="255" y="669"/>
                  </a:cubicBezTo>
                  <a:cubicBezTo>
                    <a:pt x="255" y="667"/>
                    <a:pt x="255" y="668"/>
                    <a:pt x="255" y="667"/>
                  </a:cubicBezTo>
                  <a:cubicBezTo>
                    <a:pt x="256" y="666"/>
                    <a:pt x="255" y="665"/>
                    <a:pt x="256" y="664"/>
                  </a:cubicBezTo>
                  <a:cubicBezTo>
                    <a:pt x="256" y="663"/>
                    <a:pt x="256" y="663"/>
                    <a:pt x="256" y="662"/>
                  </a:cubicBezTo>
                  <a:cubicBezTo>
                    <a:pt x="257" y="660"/>
                    <a:pt x="257" y="659"/>
                    <a:pt x="257" y="658"/>
                  </a:cubicBezTo>
                  <a:cubicBezTo>
                    <a:pt x="258" y="657"/>
                    <a:pt x="258" y="657"/>
                    <a:pt x="258" y="656"/>
                  </a:cubicBezTo>
                  <a:cubicBezTo>
                    <a:pt x="258" y="655"/>
                    <a:pt x="258" y="655"/>
                    <a:pt x="258" y="655"/>
                  </a:cubicBezTo>
                  <a:cubicBezTo>
                    <a:pt x="258" y="654"/>
                    <a:pt x="258" y="653"/>
                    <a:pt x="258" y="653"/>
                  </a:cubicBezTo>
                  <a:cubicBezTo>
                    <a:pt x="258" y="653"/>
                    <a:pt x="258" y="652"/>
                    <a:pt x="258" y="652"/>
                  </a:cubicBezTo>
                  <a:cubicBezTo>
                    <a:pt x="258" y="652"/>
                    <a:pt x="257" y="651"/>
                    <a:pt x="258" y="651"/>
                  </a:cubicBezTo>
                  <a:cubicBezTo>
                    <a:pt x="258" y="650"/>
                    <a:pt x="258" y="647"/>
                    <a:pt x="259" y="645"/>
                  </a:cubicBezTo>
                  <a:cubicBezTo>
                    <a:pt x="260" y="644"/>
                    <a:pt x="260" y="645"/>
                    <a:pt x="260" y="644"/>
                  </a:cubicBezTo>
                  <a:cubicBezTo>
                    <a:pt x="261" y="643"/>
                    <a:pt x="261" y="643"/>
                    <a:pt x="261" y="642"/>
                  </a:cubicBezTo>
                  <a:cubicBezTo>
                    <a:pt x="261" y="642"/>
                    <a:pt x="263" y="639"/>
                    <a:pt x="263" y="639"/>
                  </a:cubicBezTo>
                  <a:cubicBezTo>
                    <a:pt x="263" y="639"/>
                    <a:pt x="263" y="638"/>
                    <a:pt x="263" y="638"/>
                  </a:cubicBezTo>
                  <a:cubicBezTo>
                    <a:pt x="264" y="637"/>
                    <a:pt x="263" y="637"/>
                    <a:pt x="263" y="637"/>
                  </a:cubicBezTo>
                  <a:cubicBezTo>
                    <a:pt x="263" y="637"/>
                    <a:pt x="263" y="636"/>
                    <a:pt x="263" y="636"/>
                  </a:cubicBezTo>
                  <a:cubicBezTo>
                    <a:pt x="263" y="636"/>
                    <a:pt x="262" y="636"/>
                    <a:pt x="262" y="636"/>
                  </a:cubicBezTo>
                  <a:cubicBezTo>
                    <a:pt x="261" y="636"/>
                    <a:pt x="261" y="635"/>
                    <a:pt x="261" y="635"/>
                  </a:cubicBezTo>
                  <a:cubicBezTo>
                    <a:pt x="261" y="635"/>
                    <a:pt x="261" y="634"/>
                    <a:pt x="261" y="634"/>
                  </a:cubicBezTo>
                  <a:cubicBezTo>
                    <a:pt x="261" y="634"/>
                    <a:pt x="260" y="634"/>
                    <a:pt x="260" y="634"/>
                  </a:cubicBezTo>
                  <a:cubicBezTo>
                    <a:pt x="260" y="634"/>
                    <a:pt x="261" y="635"/>
                    <a:pt x="261" y="636"/>
                  </a:cubicBezTo>
                  <a:cubicBezTo>
                    <a:pt x="261" y="636"/>
                    <a:pt x="260" y="637"/>
                    <a:pt x="260" y="637"/>
                  </a:cubicBezTo>
                  <a:cubicBezTo>
                    <a:pt x="260" y="637"/>
                    <a:pt x="260" y="636"/>
                    <a:pt x="260" y="635"/>
                  </a:cubicBezTo>
                  <a:cubicBezTo>
                    <a:pt x="260" y="635"/>
                    <a:pt x="260" y="634"/>
                    <a:pt x="260" y="634"/>
                  </a:cubicBezTo>
                  <a:cubicBezTo>
                    <a:pt x="260" y="634"/>
                    <a:pt x="259" y="632"/>
                    <a:pt x="259" y="631"/>
                  </a:cubicBezTo>
                  <a:cubicBezTo>
                    <a:pt x="260" y="629"/>
                    <a:pt x="259" y="629"/>
                    <a:pt x="259" y="628"/>
                  </a:cubicBezTo>
                  <a:cubicBezTo>
                    <a:pt x="259" y="627"/>
                    <a:pt x="259" y="626"/>
                    <a:pt x="259" y="626"/>
                  </a:cubicBezTo>
                  <a:cubicBezTo>
                    <a:pt x="259" y="625"/>
                    <a:pt x="259" y="624"/>
                    <a:pt x="259" y="624"/>
                  </a:cubicBezTo>
                  <a:cubicBezTo>
                    <a:pt x="259" y="623"/>
                    <a:pt x="259" y="623"/>
                    <a:pt x="259" y="622"/>
                  </a:cubicBezTo>
                  <a:cubicBezTo>
                    <a:pt x="259" y="620"/>
                    <a:pt x="258" y="620"/>
                    <a:pt x="259" y="619"/>
                  </a:cubicBezTo>
                  <a:cubicBezTo>
                    <a:pt x="259" y="618"/>
                    <a:pt x="258" y="618"/>
                    <a:pt x="259" y="618"/>
                  </a:cubicBezTo>
                  <a:cubicBezTo>
                    <a:pt x="259" y="617"/>
                    <a:pt x="259" y="617"/>
                    <a:pt x="259" y="616"/>
                  </a:cubicBezTo>
                  <a:cubicBezTo>
                    <a:pt x="259" y="616"/>
                    <a:pt x="259" y="615"/>
                    <a:pt x="260" y="614"/>
                  </a:cubicBezTo>
                  <a:cubicBezTo>
                    <a:pt x="261" y="613"/>
                    <a:pt x="260" y="611"/>
                    <a:pt x="260" y="610"/>
                  </a:cubicBezTo>
                  <a:cubicBezTo>
                    <a:pt x="261" y="608"/>
                    <a:pt x="260" y="609"/>
                    <a:pt x="260" y="608"/>
                  </a:cubicBezTo>
                  <a:cubicBezTo>
                    <a:pt x="261" y="607"/>
                    <a:pt x="260" y="607"/>
                    <a:pt x="260" y="606"/>
                  </a:cubicBezTo>
                  <a:cubicBezTo>
                    <a:pt x="260" y="606"/>
                    <a:pt x="261" y="606"/>
                    <a:pt x="261" y="605"/>
                  </a:cubicBezTo>
                  <a:cubicBezTo>
                    <a:pt x="261" y="604"/>
                    <a:pt x="261" y="604"/>
                    <a:pt x="261" y="604"/>
                  </a:cubicBezTo>
                  <a:cubicBezTo>
                    <a:pt x="261" y="604"/>
                    <a:pt x="260" y="603"/>
                    <a:pt x="260" y="602"/>
                  </a:cubicBezTo>
                  <a:cubicBezTo>
                    <a:pt x="260" y="602"/>
                    <a:pt x="260" y="602"/>
                    <a:pt x="260" y="601"/>
                  </a:cubicBezTo>
                  <a:cubicBezTo>
                    <a:pt x="260" y="600"/>
                    <a:pt x="260" y="600"/>
                    <a:pt x="260" y="600"/>
                  </a:cubicBezTo>
                  <a:cubicBezTo>
                    <a:pt x="260" y="600"/>
                    <a:pt x="260" y="599"/>
                    <a:pt x="260" y="599"/>
                  </a:cubicBezTo>
                  <a:cubicBezTo>
                    <a:pt x="260" y="598"/>
                    <a:pt x="260" y="598"/>
                    <a:pt x="260" y="598"/>
                  </a:cubicBezTo>
                  <a:cubicBezTo>
                    <a:pt x="261" y="597"/>
                    <a:pt x="260" y="597"/>
                    <a:pt x="260" y="596"/>
                  </a:cubicBezTo>
                  <a:cubicBezTo>
                    <a:pt x="260" y="596"/>
                    <a:pt x="260" y="595"/>
                    <a:pt x="261" y="595"/>
                  </a:cubicBezTo>
                  <a:cubicBezTo>
                    <a:pt x="261" y="595"/>
                    <a:pt x="260" y="594"/>
                    <a:pt x="260" y="595"/>
                  </a:cubicBezTo>
                  <a:cubicBezTo>
                    <a:pt x="260" y="595"/>
                    <a:pt x="260" y="595"/>
                    <a:pt x="260" y="596"/>
                  </a:cubicBezTo>
                  <a:cubicBezTo>
                    <a:pt x="260" y="597"/>
                    <a:pt x="260" y="597"/>
                    <a:pt x="260" y="598"/>
                  </a:cubicBezTo>
                  <a:cubicBezTo>
                    <a:pt x="259" y="600"/>
                    <a:pt x="259" y="599"/>
                    <a:pt x="259" y="599"/>
                  </a:cubicBezTo>
                  <a:cubicBezTo>
                    <a:pt x="259" y="599"/>
                    <a:pt x="259" y="599"/>
                    <a:pt x="259" y="598"/>
                  </a:cubicBezTo>
                  <a:cubicBezTo>
                    <a:pt x="259" y="597"/>
                    <a:pt x="259" y="598"/>
                    <a:pt x="259" y="597"/>
                  </a:cubicBezTo>
                  <a:cubicBezTo>
                    <a:pt x="259" y="597"/>
                    <a:pt x="259" y="597"/>
                    <a:pt x="258" y="596"/>
                  </a:cubicBezTo>
                  <a:cubicBezTo>
                    <a:pt x="258" y="596"/>
                    <a:pt x="258" y="595"/>
                    <a:pt x="258" y="595"/>
                  </a:cubicBezTo>
                  <a:cubicBezTo>
                    <a:pt x="258" y="595"/>
                    <a:pt x="257" y="594"/>
                    <a:pt x="257" y="594"/>
                  </a:cubicBezTo>
                  <a:cubicBezTo>
                    <a:pt x="257" y="594"/>
                    <a:pt x="258" y="593"/>
                    <a:pt x="257" y="593"/>
                  </a:cubicBezTo>
                  <a:cubicBezTo>
                    <a:pt x="257" y="593"/>
                    <a:pt x="257" y="593"/>
                    <a:pt x="257" y="593"/>
                  </a:cubicBezTo>
                  <a:cubicBezTo>
                    <a:pt x="257" y="593"/>
                    <a:pt x="256" y="593"/>
                    <a:pt x="256" y="594"/>
                  </a:cubicBezTo>
                  <a:cubicBezTo>
                    <a:pt x="256" y="594"/>
                    <a:pt x="256" y="594"/>
                    <a:pt x="256" y="594"/>
                  </a:cubicBezTo>
                  <a:cubicBezTo>
                    <a:pt x="255" y="595"/>
                    <a:pt x="256" y="595"/>
                    <a:pt x="256" y="595"/>
                  </a:cubicBezTo>
                  <a:cubicBezTo>
                    <a:pt x="256" y="596"/>
                    <a:pt x="255" y="595"/>
                    <a:pt x="255" y="596"/>
                  </a:cubicBezTo>
                  <a:cubicBezTo>
                    <a:pt x="255" y="597"/>
                    <a:pt x="255" y="596"/>
                    <a:pt x="254" y="596"/>
                  </a:cubicBezTo>
                  <a:cubicBezTo>
                    <a:pt x="254" y="597"/>
                    <a:pt x="254" y="596"/>
                    <a:pt x="254" y="597"/>
                  </a:cubicBezTo>
                  <a:cubicBezTo>
                    <a:pt x="254" y="598"/>
                    <a:pt x="254" y="597"/>
                    <a:pt x="253" y="598"/>
                  </a:cubicBezTo>
                  <a:cubicBezTo>
                    <a:pt x="253" y="598"/>
                    <a:pt x="253" y="598"/>
                    <a:pt x="253" y="599"/>
                  </a:cubicBezTo>
                  <a:cubicBezTo>
                    <a:pt x="252" y="599"/>
                    <a:pt x="252" y="599"/>
                    <a:pt x="252" y="599"/>
                  </a:cubicBezTo>
                  <a:cubicBezTo>
                    <a:pt x="251" y="600"/>
                    <a:pt x="251" y="599"/>
                    <a:pt x="250" y="599"/>
                  </a:cubicBezTo>
                  <a:cubicBezTo>
                    <a:pt x="250" y="599"/>
                    <a:pt x="251" y="599"/>
                    <a:pt x="251" y="598"/>
                  </a:cubicBezTo>
                  <a:cubicBezTo>
                    <a:pt x="251" y="598"/>
                    <a:pt x="250" y="597"/>
                    <a:pt x="250" y="597"/>
                  </a:cubicBezTo>
                  <a:cubicBezTo>
                    <a:pt x="250" y="596"/>
                    <a:pt x="250" y="596"/>
                    <a:pt x="250" y="595"/>
                  </a:cubicBezTo>
                  <a:cubicBezTo>
                    <a:pt x="250" y="595"/>
                    <a:pt x="250" y="595"/>
                    <a:pt x="250" y="594"/>
                  </a:cubicBezTo>
                  <a:cubicBezTo>
                    <a:pt x="250" y="593"/>
                    <a:pt x="250" y="593"/>
                    <a:pt x="250" y="593"/>
                  </a:cubicBezTo>
                  <a:cubicBezTo>
                    <a:pt x="250" y="592"/>
                    <a:pt x="250" y="592"/>
                    <a:pt x="250" y="591"/>
                  </a:cubicBezTo>
                  <a:cubicBezTo>
                    <a:pt x="250" y="591"/>
                    <a:pt x="250" y="590"/>
                    <a:pt x="250" y="590"/>
                  </a:cubicBezTo>
                  <a:cubicBezTo>
                    <a:pt x="250" y="589"/>
                    <a:pt x="250" y="588"/>
                    <a:pt x="250" y="587"/>
                  </a:cubicBezTo>
                  <a:cubicBezTo>
                    <a:pt x="250" y="587"/>
                    <a:pt x="250" y="587"/>
                    <a:pt x="249" y="587"/>
                  </a:cubicBezTo>
                  <a:cubicBezTo>
                    <a:pt x="249" y="586"/>
                    <a:pt x="249" y="586"/>
                    <a:pt x="249" y="586"/>
                  </a:cubicBezTo>
                  <a:cubicBezTo>
                    <a:pt x="250" y="585"/>
                    <a:pt x="249" y="584"/>
                    <a:pt x="249" y="584"/>
                  </a:cubicBezTo>
                  <a:cubicBezTo>
                    <a:pt x="249" y="583"/>
                    <a:pt x="249" y="583"/>
                    <a:pt x="249" y="583"/>
                  </a:cubicBezTo>
                  <a:cubicBezTo>
                    <a:pt x="249" y="583"/>
                    <a:pt x="249" y="582"/>
                    <a:pt x="249" y="582"/>
                  </a:cubicBezTo>
                  <a:cubicBezTo>
                    <a:pt x="249" y="582"/>
                    <a:pt x="249" y="581"/>
                    <a:pt x="249" y="581"/>
                  </a:cubicBezTo>
                  <a:cubicBezTo>
                    <a:pt x="249" y="580"/>
                    <a:pt x="249" y="580"/>
                    <a:pt x="249" y="580"/>
                  </a:cubicBezTo>
                  <a:cubicBezTo>
                    <a:pt x="249" y="579"/>
                    <a:pt x="248" y="579"/>
                    <a:pt x="248" y="579"/>
                  </a:cubicBezTo>
                  <a:cubicBezTo>
                    <a:pt x="248" y="578"/>
                    <a:pt x="248" y="577"/>
                    <a:pt x="248" y="577"/>
                  </a:cubicBezTo>
                  <a:cubicBezTo>
                    <a:pt x="248" y="576"/>
                    <a:pt x="248" y="576"/>
                    <a:pt x="248" y="574"/>
                  </a:cubicBezTo>
                  <a:cubicBezTo>
                    <a:pt x="248" y="573"/>
                    <a:pt x="248" y="574"/>
                    <a:pt x="248" y="573"/>
                  </a:cubicBezTo>
                  <a:cubicBezTo>
                    <a:pt x="248" y="573"/>
                    <a:pt x="247" y="572"/>
                    <a:pt x="247" y="572"/>
                  </a:cubicBezTo>
                  <a:cubicBezTo>
                    <a:pt x="247" y="571"/>
                    <a:pt x="248" y="571"/>
                    <a:pt x="248" y="570"/>
                  </a:cubicBezTo>
                  <a:cubicBezTo>
                    <a:pt x="248" y="569"/>
                    <a:pt x="248" y="570"/>
                    <a:pt x="248" y="569"/>
                  </a:cubicBezTo>
                  <a:cubicBezTo>
                    <a:pt x="247" y="568"/>
                    <a:pt x="247" y="568"/>
                    <a:pt x="247" y="568"/>
                  </a:cubicBezTo>
                  <a:cubicBezTo>
                    <a:pt x="247" y="567"/>
                    <a:pt x="247" y="567"/>
                    <a:pt x="247" y="566"/>
                  </a:cubicBezTo>
                  <a:cubicBezTo>
                    <a:pt x="247" y="566"/>
                    <a:pt x="246" y="565"/>
                    <a:pt x="246" y="565"/>
                  </a:cubicBezTo>
                  <a:cubicBezTo>
                    <a:pt x="246" y="565"/>
                    <a:pt x="245" y="564"/>
                    <a:pt x="245" y="564"/>
                  </a:cubicBezTo>
                  <a:cubicBezTo>
                    <a:pt x="244" y="564"/>
                    <a:pt x="244" y="563"/>
                    <a:pt x="244" y="562"/>
                  </a:cubicBezTo>
                  <a:cubicBezTo>
                    <a:pt x="243" y="562"/>
                    <a:pt x="243" y="561"/>
                    <a:pt x="243" y="561"/>
                  </a:cubicBezTo>
                  <a:cubicBezTo>
                    <a:pt x="242" y="561"/>
                    <a:pt x="241" y="559"/>
                    <a:pt x="241" y="558"/>
                  </a:cubicBezTo>
                  <a:cubicBezTo>
                    <a:pt x="241" y="558"/>
                    <a:pt x="240" y="557"/>
                    <a:pt x="240" y="556"/>
                  </a:cubicBezTo>
                  <a:cubicBezTo>
                    <a:pt x="240" y="555"/>
                    <a:pt x="239" y="552"/>
                    <a:pt x="239" y="552"/>
                  </a:cubicBezTo>
                  <a:cubicBezTo>
                    <a:pt x="239" y="552"/>
                    <a:pt x="239" y="552"/>
                    <a:pt x="239" y="551"/>
                  </a:cubicBezTo>
                  <a:cubicBezTo>
                    <a:pt x="240" y="551"/>
                    <a:pt x="240" y="550"/>
                    <a:pt x="240" y="550"/>
                  </a:cubicBezTo>
                  <a:cubicBezTo>
                    <a:pt x="240" y="550"/>
                    <a:pt x="240" y="549"/>
                    <a:pt x="239" y="549"/>
                  </a:cubicBezTo>
                  <a:cubicBezTo>
                    <a:pt x="239" y="550"/>
                    <a:pt x="239" y="549"/>
                    <a:pt x="239" y="550"/>
                  </a:cubicBezTo>
                  <a:cubicBezTo>
                    <a:pt x="238" y="551"/>
                    <a:pt x="239" y="551"/>
                    <a:pt x="239" y="551"/>
                  </a:cubicBezTo>
                  <a:cubicBezTo>
                    <a:pt x="239" y="552"/>
                    <a:pt x="238" y="552"/>
                    <a:pt x="238" y="552"/>
                  </a:cubicBezTo>
                  <a:cubicBezTo>
                    <a:pt x="238" y="553"/>
                    <a:pt x="238" y="552"/>
                    <a:pt x="238" y="552"/>
                  </a:cubicBezTo>
                  <a:cubicBezTo>
                    <a:pt x="237" y="553"/>
                    <a:pt x="237" y="553"/>
                    <a:pt x="237" y="553"/>
                  </a:cubicBezTo>
                  <a:cubicBezTo>
                    <a:pt x="237" y="553"/>
                    <a:pt x="237" y="553"/>
                    <a:pt x="237" y="553"/>
                  </a:cubicBezTo>
                  <a:cubicBezTo>
                    <a:pt x="237" y="552"/>
                    <a:pt x="237" y="552"/>
                    <a:pt x="237" y="552"/>
                  </a:cubicBezTo>
                  <a:cubicBezTo>
                    <a:pt x="238" y="551"/>
                    <a:pt x="238" y="551"/>
                    <a:pt x="238" y="551"/>
                  </a:cubicBezTo>
                  <a:cubicBezTo>
                    <a:pt x="237" y="551"/>
                    <a:pt x="237" y="551"/>
                    <a:pt x="237" y="551"/>
                  </a:cubicBezTo>
                  <a:cubicBezTo>
                    <a:pt x="237" y="551"/>
                    <a:pt x="237" y="550"/>
                    <a:pt x="237" y="550"/>
                  </a:cubicBezTo>
                  <a:cubicBezTo>
                    <a:pt x="237" y="549"/>
                    <a:pt x="237" y="549"/>
                    <a:pt x="237" y="549"/>
                  </a:cubicBezTo>
                  <a:cubicBezTo>
                    <a:pt x="237" y="549"/>
                    <a:pt x="237" y="549"/>
                    <a:pt x="237" y="548"/>
                  </a:cubicBezTo>
                  <a:cubicBezTo>
                    <a:pt x="237" y="548"/>
                    <a:pt x="237" y="548"/>
                    <a:pt x="237" y="548"/>
                  </a:cubicBezTo>
                  <a:cubicBezTo>
                    <a:pt x="237" y="548"/>
                    <a:pt x="237" y="548"/>
                    <a:pt x="236" y="548"/>
                  </a:cubicBezTo>
                  <a:cubicBezTo>
                    <a:pt x="236" y="548"/>
                    <a:pt x="236" y="548"/>
                    <a:pt x="236" y="548"/>
                  </a:cubicBezTo>
                  <a:cubicBezTo>
                    <a:pt x="236" y="548"/>
                    <a:pt x="236" y="547"/>
                    <a:pt x="236" y="547"/>
                  </a:cubicBezTo>
                  <a:cubicBezTo>
                    <a:pt x="236" y="547"/>
                    <a:pt x="236" y="547"/>
                    <a:pt x="237" y="547"/>
                  </a:cubicBezTo>
                  <a:cubicBezTo>
                    <a:pt x="237" y="548"/>
                    <a:pt x="237" y="547"/>
                    <a:pt x="237" y="547"/>
                  </a:cubicBezTo>
                  <a:cubicBezTo>
                    <a:pt x="237" y="547"/>
                    <a:pt x="238" y="548"/>
                    <a:pt x="238" y="548"/>
                  </a:cubicBezTo>
                  <a:cubicBezTo>
                    <a:pt x="238" y="548"/>
                    <a:pt x="238" y="548"/>
                    <a:pt x="239" y="548"/>
                  </a:cubicBezTo>
                  <a:cubicBezTo>
                    <a:pt x="239" y="548"/>
                    <a:pt x="239" y="548"/>
                    <a:pt x="239" y="547"/>
                  </a:cubicBezTo>
                  <a:cubicBezTo>
                    <a:pt x="239" y="547"/>
                    <a:pt x="239" y="546"/>
                    <a:pt x="239" y="546"/>
                  </a:cubicBezTo>
                  <a:cubicBezTo>
                    <a:pt x="240" y="545"/>
                    <a:pt x="239" y="545"/>
                    <a:pt x="239" y="545"/>
                  </a:cubicBezTo>
                  <a:cubicBezTo>
                    <a:pt x="238" y="545"/>
                    <a:pt x="239" y="546"/>
                    <a:pt x="238" y="546"/>
                  </a:cubicBezTo>
                  <a:cubicBezTo>
                    <a:pt x="238" y="546"/>
                    <a:pt x="238" y="546"/>
                    <a:pt x="238" y="546"/>
                  </a:cubicBezTo>
                  <a:cubicBezTo>
                    <a:pt x="237" y="546"/>
                    <a:pt x="238" y="545"/>
                    <a:pt x="238" y="545"/>
                  </a:cubicBezTo>
                  <a:cubicBezTo>
                    <a:pt x="238" y="545"/>
                    <a:pt x="237" y="545"/>
                    <a:pt x="237" y="544"/>
                  </a:cubicBezTo>
                  <a:cubicBezTo>
                    <a:pt x="237" y="544"/>
                    <a:pt x="237" y="544"/>
                    <a:pt x="237" y="544"/>
                  </a:cubicBezTo>
                  <a:cubicBezTo>
                    <a:pt x="236" y="544"/>
                    <a:pt x="236" y="543"/>
                    <a:pt x="237" y="543"/>
                  </a:cubicBezTo>
                  <a:cubicBezTo>
                    <a:pt x="237" y="543"/>
                    <a:pt x="237" y="543"/>
                    <a:pt x="238" y="542"/>
                  </a:cubicBezTo>
                  <a:cubicBezTo>
                    <a:pt x="238" y="542"/>
                    <a:pt x="237" y="542"/>
                    <a:pt x="237" y="541"/>
                  </a:cubicBezTo>
                  <a:cubicBezTo>
                    <a:pt x="236" y="541"/>
                    <a:pt x="236" y="542"/>
                    <a:pt x="236" y="542"/>
                  </a:cubicBezTo>
                  <a:cubicBezTo>
                    <a:pt x="236" y="542"/>
                    <a:pt x="236" y="541"/>
                    <a:pt x="235" y="541"/>
                  </a:cubicBezTo>
                  <a:cubicBezTo>
                    <a:pt x="235" y="541"/>
                    <a:pt x="235" y="541"/>
                    <a:pt x="235" y="541"/>
                  </a:cubicBezTo>
                  <a:cubicBezTo>
                    <a:pt x="235" y="541"/>
                    <a:pt x="235" y="541"/>
                    <a:pt x="235" y="540"/>
                  </a:cubicBezTo>
                  <a:cubicBezTo>
                    <a:pt x="236" y="540"/>
                    <a:pt x="236" y="540"/>
                    <a:pt x="235" y="539"/>
                  </a:cubicBezTo>
                  <a:cubicBezTo>
                    <a:pt x="235" y="539"/>
                    <a:pt x="236" y="539"/>
                    <a:pt x="236" y="540"/>
                  </a:cubicBezTo>
                  <a:cubicBezTo>
                    <a:pt x="236" y="540"/>
                    <a:pt x="237" y="540"/>
                    <a:pt x="237" y="540"/>
                  </a:cubicBezTo>
                  <a:cubicBezTo>
                    <a:pt x="238" y="540"/>
                    <a:pt x="237" y="540"/>
                    <a:pt x="238" y="540"/>
                  </a:cubicBezTo>
                  <a:cubicBezTo>
                    <a:pt x="239" y="540"/>
                    <a:pt x="238" y="540"/>
                    <a:pt x="238" y="539"/>
                  </a:cubicBezTo>
                  <a:cubicBezTo>
                    <a:pt x="239" y="539"/>
                    <a:pt x="238" y="539"/>
                    <a:pt x="238" y="538"/>
                  </a:cubicBezTo>
                  <a:cubicBezTo>
                    <a:pt x="238" y="537"/>
                    <a:pt x="238" y="538"/>
                    <a:pt x="238" y="537"/>
                  </a:cubicBezTo>
                  <a:cubicBezTo>
                    <a:pt x="238" y="537"/>
                    <a:pt x="238" y="537"/>
                    <a:pt x="238" y="537"/>
                  </a:cubicBezTo>
                  <a:cubicBezTo>
                    <a:pt x="238" y="537"/>
                    <a:pt x="238" y="536"/>
                    <a:pt x="238" y="536"/>
                  </a:cubicBezTo>
                  <a:cubicBezTo>
                    <a:pt x="238" y="535"/>
                    <a:pt x="238" y="536"/>
                    <a:pt x="239" y="536"/>
                  </a:cubicBezTo>
                  <a:cubicBezTo>
                    <a:pt x="239" y="536"/>
                    <a:pt x="239" y="537"/>
                    <a:pt x="239" y="537"/>
                  </a:cubicBezTo>
                  <a:cubicBezTo>
                    <a:pt x="239" y="538"/>
                    <a:pt x="239" y="537"/>
                    <a:pt x="239" y="537"/>
                  </a:cubicBezTo>
                  <a:cubicBezTo>
                    <a:pt x="239" y="536"/>
                    <a:pt x="239" y="535"/>
                    <a:pt x="239" y="535"/>
                  </a:cubicBezTo>
                  <a:cubicBezTo>
                    <a:pt x="239" y="534"/>
                    <a:pt x="240" y="534"/>
                    <a:pt x="240" y="534"/>
                  </a:cubicBezTo>
                  <a:cubicBezTo>
                    <a:pt x="240" y="533"/>
                    <a:pt x="240" y="533"/>
                    <a:pt x="240" y="533"/>
                  </a:cubicBezTo>
                  <a:cubicBezTo>
                    <a:pt x="240" y="533"/>
                    <a:pt x="240" y="533"/>
                    <a:pt x="239" y="533"/>
                  </a:cubicBezTo>
                  <a:cubicBezTo>
                    <a:pt x="239" y="533"/>
                    <a:pt x="239" y="533"/>
                    <a:pt x="239" y="532"/>
                  </a:cubicBezTo>
                  <a:cubicBezTo>
                    <a:pt x="239" y="532"/>
                    <a:pt x="239" y="532"/>
                    <a:pt x="240" y="532"/>
                  </a:cubicBezTo>
                  <a:cubicBezTo>
                    <a:pt x="240" y="532"/>
                    <a:pt x="240" y="532"/>
                    <a:pt x="240" y="532"/>
                  </a:cubicBezTo>
                  <a:cubicBezTo>
                    <a:pt x="240" y="532"/>
                    <a:pt x="240" y="531"/>
                    <a:pt x="239" y="531"/>
                  </a:cubicBezTo>
                  <a:cubicBezTo>
                    <a:pt x="239" y="530"/>
                    <a:pt x="239" y="530"/>
                    <a:pt x="239" y="530"/>
                  </a:cubicBezTo>
                  <a:cubicBezTo>
                    <a:pt x="238" y="530"/>
                    <a:pt x="238" y="530"/>
                    <a:pt x="238" y="530"/>
                  </a:cubicBezTo>
                  <a:cubicBezTo>
                    <a:pt x="237" y="531"/>
                    <a:pt x="237" y="531"/>
                    <a:pt x="237" y="531"/>
                  </a:cubicBezTo>
                  <a:cubicBezTo>
                    <a:pt x="237" y="530"/>
                    <a:pt x="237" y="530"/>
                    <a:pt x="237" y="530"/>
                  </a:cubicBezTo>
                  <a:cubicBezTo>
                    <a:pt x="237" y="529"/>
                    <a:pt x="237" y="529"/>
                    <a:pt x="237" y="529"/>
                  </a:cubicBezTo>
                  <a:cubicBezTo>
                    <a:pt x="237" y="529"/>
                    <a:pt x="237" y="529"/>
                    <a:pt x="237" y="529"/>
                  </a:cubicBezTo>
                  <a:cubicBezTo>
                    <a:pt x="237" y="528"/>
                    <a:pt x="237" y="528"/>
                    <a:pt x="237" y="528"/>
                  </a:cubicBezTo>
                  <a:cubicBezTo>
                    <a:pt x="236" y="528"/>
                    <a:pt x="236" y="528"/>
                    <a:pt x="236" y="527"/>
                  </a:cubicBezTo>
                  <a:cubicBezTo>
                    <a:pt x="236" y="527"/>
                    <a:pt x="236" y="527"/>
                    <a:pt x="236" y="526"/>
                  </a:cubicBezTo>
                  <a:cubicBezTo>
                    <a:pt x="236" y="525"/>
                    <a:pt x="235" y="526"/>
                    <a:pt x="235" y="526"/>
                  </a:cubicBezTo>
                  <a:cubicBezTo>
                    <a:pt x="235" y="526"/>
                    <a:pt x="235" y="526"/>
                    <a:pt x="235" y="526"/>
                  </a:cubicBezTo>
                  <a:cubicBezTo>
                    <a:pt x="234" y="527"/>
                    <a:pt x="235" y="527"/>
                    <a:pt x="235" y="527"/>
                  </a:cubicBezTo>
                  <a:cubicBezTo>
                    <a:pt x="235" y="528"/>
                    <a:pt x="234" y="528"/>
                    <a:pt x="234" y="528"/>
                  </a:cubicBezTo>
                  <a:cubicBezTo>
                    <a:pt x="234" y="528"/>
                    <a:pt x="234" y="527"/>
                    <a:pt x="234" y="527"/>
                  </a:cubicBezTo>
                  <a:cubicBezTo>
                    <a:pt x="234" y="527"/>
                    <a:pt x="234" y="527"/>
                    <a:pt x="234" y="526"/>
                  </a:cubicBezTo>
                  <a:cubicBezTo>
                    <a:pt x="233" y="526"/>
                    <a:pt x="233" y="526"/>
                    <a:pt x="233" y="526"/>
                  </a:cubicBezTo>
                  <a:cubicBezTo>
                    <a:pt x="233" y="526"/>
                    <a:pt x="233" y="525"/>
                    <a:pt x="233" y="525"/>
                  </a:cubicBezTo>
                  <a:cubicBezTo>
                    <a:pt x="233" y="525"/>
                    <a:pt x="233" y="525"/>
                    <a:pt x="234" y="525"/>
                  </a:cubicBezTo>
                  <a:cubicBezTo>
                    <a:pt x="234" y="525"/>
                    <a:pt x="234" y="525"/>
                    <a:pt x="234" y="525"/>
                  </a:cubicBezTo>
                  <a:cubicBezTo>
                    <a:pt x="235" y="526"/>
                    <a:pt x="235" y="525"/>
                    <a:pt x="235" y="525"/>
                  </a:cubicBezTo>
                  <a:cubicBezTo>
                    <a:pt x="235" y="525"/>
                    <a:pt x="235" y="525"/>
                    <a:pt x="235" y="524"/>
                  </a:cubicBezTo>
                  <a:cubicBezTo>
                    <a:pt x="235" y="522"/>
                    <a:pt x="235" y="523"/>
                    <a:pt x="235" y="523"/>
                  </a:cubicBezTo>
                  <a:cubicBezTo>
                    <a:pt x="234" y="523"/>
                    <a:pt x="234" y="523"/>
                    <a:pt x="234" y="523"/>
                  </a:cubicBezTo>
                  <a:cubicBezTo>
                    <a:pt x="234" y="522"/>
                    <a:pt x="234" y="522"/>
                    <a:pt x="234" y="522"/>
                  </a:cubicBezTo>
                  <a:cubicBezTo>
                    <a:pt x="234" y="522"/>
                    <a:pt x="234" y="521"/>
                    <a:pt x="234" y="521"/>
                  </a:cubicBezTo>
                  <a:cubicBezTo>
                    <a:pt x="234" y="520"/>
                    <a:pt x="234" y="520"/>
                    <a:pt x="234" y="520"/>
                  </a:cubicBezTo>
                  <a:cubicBezTo>
                    <a:pt x="233" y="520"/>
                    <a:pt x="233" y="520"/>
                    <a:pt x="233" y="520"/>
                  </a:cubicBezTo>
                  <a:cubicBezTo>
                    <a:pt x="233" y="520"/>
                    <a:pt x="233" y="520"/>
                    <a:pt x="232" y="520"/>
                  </a:cubicBezTo>
                  <a:cubicBezTo>
                    <a:pt x="232" y="520"/>
                    <a:pt x="232" y="519"/>
                    <a:pt x="232" y="519"/>
                  </a:cubicBezTo>
                  <a:cubicBezTo>
                    <a:pt x="232" y="519"/>
                    <a:pt x="231" y="519"/>
                    <a:pt x="231" y="519"/>
                  </a:cubicBezTo>
                  <a:cubicBezTo>
                    <a:pt x="231" y="519"/>
                    <a:pt x="229" y="519"/>
                    <a:pt x="229" y="519"/>
                  </a:cubicBezTo>
                  <a:cubicBezTo>
                    <a:pt x="229" y="519"/>
                    <a:pt x="229" y="518"/>
                    <a:pt x="229" y="518"/>
                  </a:cubicBezTo>
                  <a:cubicBezTo>
                    <a:pt x="229" y="518"/>
                    <a:pt x="229" y="518"/>
                    <a:pt x="229" y="517"/>
                  </a:cubicBezTo>
                  <a:cubicBezTo>
                    <a:pt x="229" y="516"/>
                    <a:pt x="229" y="517"/>
                    <a:pt x="229" y="517"/>
                  </a:cubicBezTo>
                  <a:cubicBezTo>
                    <a:pt x="229" y="517"/>
                    <a:pt x="228" y="517"/>
                    <a:pt x="228" y="518"/>
                  </a:cubicBezTo>
                  <a:cubicBezTo>
                    <a:pt x="227" y="518"/>
                    <a:pt x="227" y="518"/>
                    <a:pt x="227" y="518"/>
                  </a:cubicBezTo>
                  <a:cubicBezTo>
                    <a:pt x="227" y="518"/>
                    <a:pt x="226" y="518"/>
                    <a:pt x="226" y="518"/>
                  </a:cubicBezTo>
                  <a:cubicBezTo>
                    <a:pt x="226" y="518"/>
                    <a:pt x="227" y="517"/>
                    <a:pt x="227" y="517"/>
                  </a:cubicBezTo>
                  <a:cubicBezTo>
                    <a:pt x="227" y="516"/>
                    <a:pt x="226" y="516"/>
                    <a:pt x="226" y="515"/>
                  </a:cubicBezTo>
                  <a:cubicBezTo>
                    <a:pt x="226" y="515"/>
                    <a:pt x="226" y="514"/>
                    <a:pt x="226" y="514"/>
                  </a:cubicBezTo>
                  <a:cubicBezTo>
                    <a:pt x="225" y="514"/>
                    <a:pt x="225" y="514"/>
                    <a:pt x="225" y="514"/>
                  </a:cubicBezTo>
                  <a:cubicBezTo>
                    <a:pt x="225" y="513"/>
                    <a:pt x="224" y="513"/>
                    <a:pt x="224" y="513"/>
                  </a:cubicBezTo>
                  <a:cubicBezTo>
                    <a:pt x="224" y="513"/>
                    <a:pt x="224" y="513"/>
                    <a:pt x="224" y="513"/>
                  </a:cubicBezTo>
                  <a:cubicBezTo>
                    <a:pt x="224" y="513"/>
                    <a:pt x="223" y="513"/>
                    <a:pt x="223" y="512"/>
                  </a:cubicBezTo>
                  <a:cubicBezTo>
                    <a:pt x="223" y="512"/>
                    <a:pt x="223" y="512"/>
                    <a:pt x="222" y="511"/>
                  </a:cubicBezTo>
                  <a:cubicBezTo>
                    <a:pt x="221" y="511"/>
                    <a:pt x="222" y="511"/>
                    <a:pt x="221" y="511"/>
                  </a:cubicBezTo>
                  <a:cubicBezTo>
                    <a:pt x="221" y="510"/>
                    <a:pt x="222" y="510"/>
                    <a:pt x="222" y="510"/>
                  </a:cubicBezTo>
                  <a:cubicBezTo>
                    <a:pt x="222" y="510"/>
                    <a:pt x="221" y="510"/>
                    <a:pt x="221" y="510"/>
                  </a:cubicBezTo>
                  <a:cubicBezTo>
                    <a:pt x="220" y="510"/>
                    <a:pt x="220" y="510"/>
                    <a:pt x="220" y="510"/>
                  </a:cubicBezTo>
                  <a:cubicBezTo>
                    <a:pt x="220" y="511"/>
                    <a:pt x="220" y="511"/>
                    <a:pt x="219" y="510"/>
                  </a:cubicBezTo>
                  <a:cubicBezTo>
                    <a:pt x="219" y="510"/>
                    <a:pt x="219" y="510"/>
                    <a:pt x="219" y="510"/>
                  </a:cubicBezTo>
                  <a:cubicBezTo>
                    <a:pt x="218" y="513"/>
                    <a:pt x="218" y="513"/>
                    <a:pt x="218" y="513"/>
                  </a:cubicBezTo>
                  <a:cubicBezTo>
                    <a:pt x="218" y="513"/>
                    <a:pt x="218" y="512"/>
                    <a:pt x="218" y="511"/>
                  </a:cubicBezTo>
                  <a:cubicBezTo>
                    <a:pt x="218" y="511"/>
                    <a:pt x="218" y="511"/>
                    <a:pt x="218" y="510"/>
                  </a:cubicBezTo>
                  <a:cubicBezTo>
                    <a:pt x="218" y="510"/>
                    <a:pt x="217" y="510"/>
                    <a:pt x="216" y="511"/>
                  </a:cubicBezTo>
                  <a:cubicBezTo>
                    <a:pt x="216" y="511"/>
                    <a:pt x="217" y="510"/>
                    <a:pt x="217" y="510"/>
                  </a:cubicBezTo>
                  <a:cubicBezTo>
                    <a:pt x="218" y="510"/>
                    <a:pt x="218" y="510"/>
                    <a:pt x="218" y="510"/>
                  </a:cubicBezTo>
                  <a:cubicBezTo>
                    <a:pt x="220" y="510"/>
                    <a:pt x="220" y="510"/>
                    <a:pt x="220" y="510"/>
                  </a:cubicBezTo>
                  <a:cubicBezTo>
                    <a:pt x="220" y="508"/>
                    <a:pt x="220" y="508"/>
                    <a:pt x="220" y="508"/>
                  </a:cubicBezTo>
                  <a:cubicBezTo>
                    <a:pt x="220" y="508"/>
                    <a:pt x="220" y="508"/>
                    <a:pt x="220" y="507"/>
                  </a:cubicBezTo>
                  <a:cubicBezTo>
                    <a:pt x="220" y="505"/>
                    <a:pt x="220" y="506"/>
                    <a:pt x="220" y="506"/>
                  </a:cubicBezTo>
                  <a:cubicBezTo>
                    <a:pt x="219" y="506"/>
                    <a:pt x="219" y="506"/>
                    <a:pt x="219" y="506"/>
                  </a:cubicBezTo>
                  <a:cubicBezTo>
                    <a:pt x="219" y="506"/>
                    <a:pt x="219" y="506"/>
                    <a:pt x="219" y="506"/>
                  </a:cubicBezTo>
                  <a:cubicBezTo>
                    <a:pt x="219" y="507"/>
                    <a:pt x="218" y="506"/>
                    <a:pt x="218" y="506"/>
                  </a:cubicBezTo>
                  <a:cubicBezTo>
                    <a:pt x="218" y="505"/>
                    <a:pt x="218" y="505"/>
                    <a:pt x="218" y="505"/>
                  </a:cubicBezTo>
                  <a:cubicBezTo>
                    <a:pt x="218" y="504"/>
                    <a:pt x="218" y="505"/>
                    <a:pt x="217" y="505"/>
                  </a:cubicBezTo>
                  <a:cubicBezTo>
                    <a:pt x="217" y="506"/>
                    <a:pt x="217" y="505"/>
                    <a:pt x="217" y="505"/>
                  </a:cubicBezTo>
                  <a:cubicBezTo>
                    <a:pt x="217" y="505"/>
                    <a:pt x="217" y="505"/>
                    <a:pt x="217" y="504"/>
                  </a:cubicBezTo>
                  <a:cubicBezTo>
                    <a:pt x="217" y="504"/>
                    <a:pt x="218" y="504"/>
                    <a:pt x="218" y="504"/>
                  </a:cubicBezTo>
                  <a:cubicBezTo>
                    <a:pt x="218" y="504"/>
                    <a:pt x="218" y="504"/>
                    <a:pt x="219" y="504"/>
                  </a:cubicBezTo>
                  <a:cubicBezTo>
                    <a:pt x="219" y="503"/>
                    <a:pt x="220" y="503"/>
                    <a:pt x="220" y="502"/>
                  </a:cubicBezTo>
                  <a:cubicBezTo>
                    <a:pt x="220" y="502"/>
                    <a:pt x="220" y="502"/>
                    <a:pt x="220" y="501"/>
                  </a:cubicBezTo>
                  <a:cubicBezTo>
                    <a:pt x="220" y="501"/>
                    <a:pt x="219" y="501"/>
                    <a:pt x="219" y="501"/>
                  </a:cubicBezTo>
                  <a:cubicBezTo>
                    <a:pt x="217" y="501"/>
                    <a:pt x="217" y="501"/>
                    <a:pt x="217" y="501"/>
                  </a:cubicBezTo>
                  <a:cubicBezTo>
                    <a:pt x="217" y="501"/>
                    <a:pt x="218" y="500"/>
                    <a:pt x="219" y="500"/>
                  </a:cubicBezTo>
                  <a:cubicBezTo>
                    <a:pt x="219" y="500"/>
                    <a:pt x="220" y="499"/>
                    <a:pt x="220" y="499"/>
                  </a:cubicBezTo>
                  <a:cubicBezTo>
                    <a:pt x="220" y="498"/>
                    <a:pt x="220" y="498"/>
                    <a:pt x="220" y="498"/>
                  </a:cubicBezTo>
                  <a:cubicBezTo>
                    <a:pt x="221" y="497"/>
                    <a:pt x="221" y="497"/>
                    <a:pt x="221" y="496"/>
                  </a:cubicBezTo>
                  <a:cubicBezTo>
                    <a:pt x="221" y="496"/>
                    <a:pt x="221" y="496"/>
                    <a:pt x="221" y="496"/>
                  </a:cubicBezTo>
                  <a:cubicBezTo>
                    <a:pt x="221" y="496"/>
                    <a:pt x="221" y="495"/>
                    <a:pt x="221" y="495"/>
                  </a:cubicBezTo>
                  <a:cubicBezTo>
                    <a:pt x="221" y="494"/>
                    <a:pt x="221" y="494"/>
                    <a:pt x="221" y="494"/>
                  </a:cubicBezTo>
                  <a:cubicBezTo>
                    <a:pt x="221" y="494"/>
                    <a:pt x="221" y="493"/>
                    <a:pt x="221" y="493"/>
                  </a:cubicBezTo>
                  <a:cubicBezTo>
                    <a:pt x="221" y="493"/>
                    <a:pt x="220" y="492"/>
                    <a:pt x="220" y="492"/>
                  </a:cubicBezTo>
                  <a:cubicBezTo>
                    <a:pt x="219" y="491"/>
                    <a:pt x="219" y="491"/>
                    <a:pt x="220" y="491"/>
                  </a:cubicBezTo>
                  <a:cubicBezTo>
                    <a:pt x="220" y="491"/>
                    <a:pt x="222" y="492"/>
                    <a:pt x="222" y="492"/>
                  </a:cubicBezTo>
                  <a:cubicBezTo>
                    <a:pt x="222" y="492"/>
                    <a:pt x="222" y="492"/>
                    <a:pt x="223" y="492"/>
                  </a:cubicBezTo>
                  <a:cubicBezTo>
                    <a:pt x="223" y="492"/>
                    <a:pt x="223" y="492"/>
                    <a:pt x="223" y="492"/>
                  </a:cubicBezTo>
                  <a:cubicBezTo>
                    <a:pt x="223" y="490"/>
                    <a:pt x="223" y="490"/>
                    <a:pt x="223" y="490"/>
                  </a:cubicBezTo>
                  <a:cubicBezTo>
                    <a:pt x="223" y="490"/>
                    <a:pt x="223" y="489"/>
                    <a:pt x="223" y="489"/>
                  </a:cubicBezTo>
                  <a:cubicBezTo>
                    <a:pt x="222" y="488"/>
                    <a:pt x="222" y="488"/>
                    <a:pt x="222" y="487"/>
                  </a:cubicBezTo>
                  <a:cubicBezTo>
                    <a:pt x="221" y="487"/>
                    <a:pt x="222" y="486"/>
                    <a:pt x="222" y="486"/>
                  </a:cubicBezTo>
                  <a:cubicBezTo>
                    <a:pt x="222" y="486"/>
                    <a:pt x="223" y="487"/>
                    <a:pt x="223" y="487"/>
                  </a:cubicBezTo>
                  <a:cubicBezTo>
                    <a:pt x="224" y="487"/>
                    <a:pt x="224" y="487"/>
                    <a:pt x="224" y="486"/>
                  </a:cubicBezTo>
                  <a:cubicBezTo>
                    <a:pt x="225" y="486"/>
                    <a:pt x="224" y="486"/>
                    <a:pt x="224" y="486"/>
                  </a:cubicBezTo>
                  <a:cubicBezTo>
                    <a:pt x="224" y="485"/>
                    <a:pt x="224" y="485"/>
                    <a:pt x="224" y="485"/>
                  </a:cubicBezTo>
                  <a:cubicBezTo>
                    <a:pt x="223" y="484"/>
                    <a:pt x="223" y="484"/>
                    <a:pt x="223" y="484"/>
                  </a:cubicBezTo>
                  <a:cubicBezTo>
                    <a:pt x="223" y="484"/>
                    <a:pt x="222" y="484"/>
                    <a:pt x="221" y="484"/>
                  </a:cubicBezTo>
                  <a:cubicBezTo>
                    <a:pt x="221" y="483"/>
                    <a:pt x="221" y="483"/>
                    <a:pt x="222" y="482"/>
                  </a:cubicBezTo>
                  <a:cubicBezTo>
                    <a:pt x="222" y="482"/>
                    <a:pt x="222" y="480"/>
                    <a:pt x="222" y="479"/>
                  </a:cubicBezTo>
                  <a:cubicBezTo>
                    <a:pt x="222" y="479"/>
                    <a:pt x="222" y="479"/>
                    <a:pt x="222" y="478"/>
                  </a:cubicBezTo>
                  <a:cubicBezTo>
                    <a:pt x="222" y="478"/>
                    <a:pt x="223" y="478"/>
                    <a:pt x="222" y="477"/>
                  </a:cubicBezTo>
                  <a:cubicBezTo>
                    <a:pt x="222" y="477"/>
                    <a:pt x="222" y="477"/>
                    <a:pt x="221" y="478"/>
                  </a:cubicBezTo>
                  <a:cubicBezTo>
                    <a:pt x="221" y="478"/>
                    <a:pt x="221" y="478"/>
                    <a:pt x="221" y="478"/>
                  </a:cubicBezTo>
                  <a:cubicBezTo>
                    <a:pt x="220" y="478"/>
                    <a:pt x="220" y="478"/>
                    <a:pt x="220" y="478"/>
                  </a:cubicBezTo>
                  <a:cubicBezTo>
                    <a:pt x="220" y="478"/>
                    <a:pt x="219" y="478"/>
                    <a:pt x="219" y="477"/>
                  </a:cubicBezTo>
                  <a:cubicBezTo>
                    <a:pt x="219" y="477"/>
                    <a:pt x="219" y="477"/>
                    <a:pt x="220" y="477"/>
                  </a:cubicBezTo>
                  <a:cubicBezTo>
                    <a:pt x="221" y="478"/>
                    <a:pt x="221" y="477"/>
                    <a:pt x="222" y="476"/>
                  </a:cubicBezTo>
                  <a:cubicBezTo>
                    <a:pt x="223" y="475"/>
                    <a:pt x="222" y="476"/>
                    <a:pt x="223" y="476"/>
                  </a:cubicBezTo>
                  <a:cubicBezTo>
                    <a:pt x="223" y="475"/>
                    <a:pt x="223" y="475"/>
                    <a:pt x="223" y="475"/>
                  </a:cubicBezTo>
                  <a:cubicBezTo>
                    <a:pt x="223" y="474"/>
                    <a:pt x="222" y="474"/>
                    <a:pt x="222" y="473"/>
                  </a:cubicBezTo>
                  <a:cubicBezTo>
                    <a:pt x="222" y="473"/>
                    <a:pt x="222" y="473"/>
                    <a:pt x="222" y="472"/>
                  </a:cubicBezTo>
                  <a:cubicBezTo>
                    <a:pt x="222" y="472"/>
                    <a:pt x="221" y="471"/>
                    <a:pt x="220" y="470"/>
                  </a:cubicBezTo>
                  <a:cubicBezTo>
                    <a:pt x="219" y="469"/>
                    <a:pt x="220" y="470"/>
                    <a:pt x="219" y="470"/>
                  </a:cubicBezTo>
                  <a:cubicBezTo>
                    <a:pt x="217" y="470"/>
                    <a:pt x="218" y="470"/>
                    <a:pt x="218" y="469"/>
                  </a:cubicBezTo>
                  <a:cubicBezTo>
                    <a:pt x="217" y="469"/>
                    <a:pt x="217" y="468"/>
                    <a:pt x="218" y="468"/>
                  </a:cubicBezTo>
                  <a:cubicBezTo>
                    <a:pt x="218" y="468"/>
                    <a:pt x="218" y="468"/>
                    <a:pt x="218" y="467"/>
                  </a:cubicBezTo>
                  <a:cubicBezTo>
                    <a:pt x="218" y="466"/>
                    <a:pt x="218" y="467"/>
                    <a:pt x="217" y="467"/>
                  </a:cubicBezTo>
                  <a:cubicBezTo>
                    <a:pt x="217" y="466"/>
                    <a:pt x="217" y="466"/>
                    <a:pt x="217" y="466"/>
                  </a:cubicBezTo>
                  <a:cubicBezTo>
                    <a:pt x="216" y="465"/>
                    <a:pt x="216" y="465"/>
                    <a:pt x="216" y="465"/>
                  </a:cubicBezTo>
                  <a:cubicBezTo>
                    <a:pt x="216" y="464"/>
                    <a:pt x="215" y="463"/>
                    <a:pt x="215" y="463"/>
                  </a:cubicBezTo>
                  <a:cubicBezTo>
                    <a:pt x="214" y="462"/>
                    <a:pt x="215" y="462"/>
                    <a:pt x="215" y="462"/>
                  </a:cubicBezTo>
                  <a:cubicBezTo>
                    <a:pt x="215" y="462"/>
                    <a:pt x="215" y="462"/>
                    <a:pt x="215" y="463"/>
                  </a:cubicBezTo>
                  <a:cubicBezTo>
                    <a:pt x="215" y="463"/>
                    <a:pt x="215" y="463"/>
                    <a:pt x="216" y="464"/>
                  </a:cubicBezTo>
                  <a:cubicBezTo>
                    <a:pt x="216" y="465"/>
                    <a:pt x="218" y="466"/>
                    <a:pt x="218" y="466"/>
                  </a:cubicBezTo>
                  <a:cubicBezTo>
                    <a:pt x="218" y="467"/>
                    <a:pt x="218" y="467"/>
                    <a:pt x="219" y="467"/>
                  </a:cubicBezTo>
                  <a:cubicBezTo>
                    <a:pt x="220" y="468"/>
                    <a:pt x="219" y="468"/>
                    <a:pt x="219" y="468"/>
                  </a:cubicBezTo>
                  <a:cubicBezTo>
                    <a:pt x="219" y="469"/>
                    <a:pt x="219" y="469"/>
                    <a:pt x="220" y="469"/>
                  </a:cubicBezTo>
                  <a:cubicBezTo>
                    <a:pt x="220" y="469"/>
                    <a:pt x="221" y="470"/>
                    <a:pt x="222" y="470"/>
                  </a:cubicBezTo>
                  <a:cubicBezTo>
                    <a:pt x="222" y="469"/>
                    <a:pt x="222" y="470"/>
                    <a:pt x="223" y="470"/>
                  </a:cubicBezTo>
                  <a:cubicBezTo>
                    <a:pt x="223" y="470"/>
                    <a:pt x="223" y="470"/>
                    <a:pt x="224" y="471"/>
                  </a:cubicBezTo>
                  <a:cubicBezTo>
                    <a:pt x="225" y="471"/>
                    <a:pt x="225" y="471"/>
                    <a:pt x="226" y="472"/>
                  </a:cubicBezTo>
                  <a:cubicBezTo>
                    <a:pt x="226" y="472"/>
                    <a:pt x="226" y="472"/>
                    <a:pt x="225" y="473"/>
                  </a:cubicBezTo>
                  <a:cubicBezTo>
                    <a:pt x="225" y="474"/>
                    <a:pt x="225" y="474"/>
                    <a:pt x="226" y="474"/>
                  </a:cubicBezTo>
                  <a:cubicBezTo>
                    <a:pt x="226" y="475"/>
                    <a:pt x="227" y="475"/>
                    <a:pt x="227" y="475"/>
                  </a:cubicBezTo>
                  <a:cubicBezTo>
                    <a:pt x="227" y="475"/>
                    <a:pt x="228" y="475"/>
                    <a:pt x="229" y="475"/>
                  </a:cubicBezTo>
                  <a:cubicBezTo>
                    <a:pt x="230" y="474"/>
                    <a:pt x="230" y="474"/>
                    <a:pt x="231" y="474"/>
                  </a:cubicBezTo>
                  <a:cubicBezTo>
                    <a:pt x="231" y="474"/>
                    <a:pt x="231" y="474"/>
                    <a:pt x="232" y="473"/>
                  </a:cubicBezTo>
                  <a:cubicBezTo>
                    <a:pt x="233" y="473"/>
                    <a:pt x="233" y="473"/>
                    <a:pt x="233" y="472"/>
                  </a:cubicBezTo>
                  <a:cubicBezTo>
                    <a:pt x="234" y="472"/>
                    <a:pt x="233" y="472"/>
                    <a:pt x="234" y="471"/>
                  </a:cubicBezTo>
                  <a:cubicBezTo>
                    <a:pt x="235" y="471"/>
                    <a:pt x="235" y="470"/>
                    <a:pt x="235" y="470"/>
                  </a:cubicBezTo>
                  <a:cubicBezTo>
                    <a:pt x="236" y="470"/>
                    <a:pt x="237" y="469"/>
                    <a:pt x="238" y="469"/>
                  </a:cubicBezTo>
                  <a:cubicBezTo>
                    <a:pt x="239" y="468"/>
                    <a:pt x="239" y="468"/>
                    <a:pt x="239" y="468"/>
                  </a:cubicBezTo>
                  <a:cubicBezTo>
                    <a:pt x="240" y="468"/>
                    <a:pt x="239" y="468"/>
                    <a:pt x="239" y="467"/>
                  </a:cubicBezTo>
                  <a:cubicBezTo>
                    <a:pt x="240" y="467"/>
                    <a:pt x="239" y="466"/>
                    <a:pt x="240" y="467"/>
                  </a:cubicBezTo>
                  <a:cubicBezTo>
                    <a:pt x="240" y="467"/>
                    <a:pt x="240" y="467"/>
                    <a:pt x="241" y="466"/>
                  </a:cubicBezTo>
                  <a:cubicBezTo>
                    <a:pt x="242" y="466"/>
                    <a:pt x="242" y="466"/>
                    <a:pt x="242" y="466"/>
                  </a:cubicBezTo>
                  <a:cubicBezTo>
                    <a:pt x="243" y="465"/>
                    <a:pt x="244" y="464"/>
                    <a:pt x="245" y="463"/>
                  </a:cubicBezTo>
                  <a:cubicBezTo>
                    <a:pt x="246" y="462"/>
                    <a:pt x="246" y="462"/>
                    <a:pt x="247" y="461"/>
                  </a:cubicBezTo>
                  <a:cubicBezTo>
                    <a:pt x="248" y="460"/>
                    <a:pt x="251" y="457"/>
                    <a:pt x="251" y="457"/>
                  </a:cubicBezTo>
                  <a:cubicBezTo>
                    <a:pt x="251" y="457"/>
                    <a:pt x="251" y="457"/>
                    <a:pt x="252" y="456"/>
                  </a:cubicBezTo>
                  <a:cubicBezTo>
                    <a:pt x="252" y="456"/>
                    <a:pt x="252" y="456"/>
                    <a:pt x="253" y="456"/>
                  </a:cubicBezTo>
                  <a:cubicBezTo>
                    <a:pt x="253" y="455"/>
                    <a:pt x="253" y="455"/>
                    <a:pt x="253" y="455"/>
                  </a:cubicBezTo>
                  <a:cubicBezTo>
                    <a:pt x="253" y="454"/>
                    <a:pt x="253" y="454"/>
                    <a:pt x="254" y="454"/>
                  </a:cubicBezTo>
                  <a:cubicBezTo>
                    <a:pt x="254" y="454"/>
                    <a:pt x="254" y="454"/>
                    <a:pt x="254" y="453"/>
                  </a:cubicBezTo>
                  <a:cubicBezTo>
                    <a:pt x="254" y="452"/>
                    <a:pt x="255" y="452"/>
                    <a:pt x="255" y="452"/>
                  </a:cubicBezTo>
                  <a:cubicBezTo>
                    <a:pt x="255" y="453"/>
                    <a:pt x="255" y="453"/>
                    <a:pt x="255" y="453"/>
                  </a:cubicBezTo>
                  <a:cubicBezTo>
                    <a:pt x="255" y="453"/>
                    <a:pt x="255" y="453"/>
                    <a:pt x="256" y="452"/>
                  </a:cubicBezTo>
                  <a:cubicBezTo>
                    <a:pt x="256" y="452"/>
                    <a:pt x="256" y="452"/>
                    <a:pt x="256" y="452"/>
                  </a:cubicBezTo>
                  <a:cubicBezTo>
                    <a:pt x="256" y="451"/>
                    <a:pt x="256" y="451"/>
                    <a:pt x="256" y="450"/>
                  </a:cubicBezTo>
                  <a:cubicBezTo>
                    <a:pt x="256" y="450"/>
                    <a:pt x="256" y="451"/>
                    <a:pt x="257" y="450"/>
                  </a:cubicBezTo>
                  <a:cubicBezTo>
                    <a:pt x="257" y="450"/>
                    <a:pt x="257" y="450"/>
                    <a:pt x="257" y="450"/>
                  </a:cubicBezTo>
                  <a:cubicBezTo>
                    <a:pt x="258" y="449"/>
                    <a:pt x="257" y="449"/>
                    <a:pt x="257" y="449"/>
                  </a:cubicBezTo>
                  <a:cubicBezTo>
                    <a:pt x="258" y="448"/>
                    <a:pt x="258" y="449"/>
                    <a:pt x="258" y="449"/>
                  </a:cubicBezTo>
                  <a:cubicBezTo>
                    <a:pt x="259" y="448"/>
                    <a:pt x="258" y="448"/>
                    <a:pt x="259" y="448"/>
                  </a:cubicBezTo>
                  <a:cubicBezTo>
                    <a:pt x="259" y="448"/>
                    <a:pt x="259" y="448"/>
                    <a:pt x="259" y="447"/>
                  </a:cubicBezTo>
                  <a:cubicBezTo>
                    <a:pt x="259" y="447"/>
                    <a:pt x="259" y="447"/>
                    <a:pt x="259" y="446"/>
                  </a:cubicBezTo>
                  <a:cubicBezTo>
                    <a:pt x="259" y="446"/>
                    <a:pt x="259" y="447"/>
                    <a:pt x="260" y="446"/>
                  </a:cubicBezTo>
                  <a:cubicBezTo>
                    <a:pt x="260" y="446"/>
                    <a:pt x="260" y="446"/>
                    <a:pt x="261" y="446"/>
                  </a:cubicBezTo>
                  <a:cubicBezTo>
                    <a:pt x="262" y="445"/>
                    <a:pt x="262" y="445"/>
                    <a:pt x="262" y="445"/>
                  </a:cubicBezTo>
                  <a:cubicBezTo>
                    <a:pt x="262" y="445"/>
                    <a:pt x="262" y="445"/>
                    <a:pt x="263" y="445"/>
                  </a:cubicBezTo>
                  <a:cubicBezTo>
                    <a:pt x="263" y="444"/>
                    <a:pt x="263" y="444"/>
                    <a:pt x="263" y="444"/>
                  </a:cubicBezTo>
                  <a:cubicBezTo>
                    <a:pt x="264" y="444"/>
                    <a:pt x="263" y="443"/>
                    <a:pt x="263" y="443"/>
                  </a:cubicBezTo>
                  <a:cubicBezTo>
                    <a:pt x="263" y="443"/>
                    <a:pt x="262" y="443"/>
                    <a:pt x="262" y="443"/>
                  </a:cubicBezTo>
                  <a:cubicBezTo>
                    <a:pt x="262" y="443"/>
                    <a:pt x="262" y="443"/>
                    <a:pt x="263" y="442"/>
                  </a:cubicBezTo>
                  <a:cubicBezTo>
                    <a:pt x="264" y="442"/>
                    <a:pt x="264" y="442"/>
                    <a:pt x="264" y="442"/>
                  </a:cubicBezTo>
                  <a:cubicBezTo>
                    <a:pt x="264" y="441"/>
                    <a:pt x="265" y="441"/>
                    <a:pt x="265" y="441"/>
                  </a:cubicBezTo>
                  <a:cubicBezTo>
                    <a:pt x="265" y="441"/>
                    <a:pt x="266" y="440"/>
                    <a:pt x="266" y="440"/>
                  </a:cubicBezTo>
                  <a:cubicBezTo>
                    <a:pt x="267" y="439"/>
                    <a:pt x="267" y="439"/>
                    <a:pt x="267" y="439"/>
                  </a:cubicBezTo>
                  <a:cubicBezTo>
                    <a:pt x="268" y="438"/>
                    <a:pt x="267" y="438"/>
                    <a:pt x="267" y="438"/>
                  </a:cubicBezTo>
                  <a:cubicBezTo>
                    <a:pt x="267" y="438"/>
                    <a:pt x="266" y="438"/>
                    <a:pt x="266" y="438"/>
                  </a:cubicBezTo>
                  <a:cubicBezTo>
                    <a:pt x="266" y="438"/>
                    <a:pt x="266" y="438"/>
                    <a:pt x="267" y="438"/>
                  </a:cubicBezTo>
                  <a:cubicBezTo>
                    <a:pt x="267" y="437"/>
                    <a:pt x="268" y="438"/>
                    <a:pt x="268" y="437"/>
                  </a:cubicBezTo>
                  <a:cubicBezTo>
                    <a:pt x="269" y="437"/>
                    <a:pt x="269" y="437"/>
                    <a:pt x="270" y="437"/>
                  </a:cubicBezTo>
                  <a:cubicBezTo>
                    <a:pt x="270" y="436"/>
                    <a:pt x="270" y="436"/>
                    <a:pt x="269" y="436"/>
                  </a:cubicBezTo>
                  <a:cubicBezTo>
                    <a:pt x="269" y="436"/>
                    <a:pt x="269" y="436"/>
                    <a:pt x="270" y="435"/>
                  </a:cubicBezTo>
                  <a:cubicBezTo>
                    <a:pt x="270" y="435"/>
                    <a:pt x="270" y="435"/>
                    <a:pt x="271" y="434"/>
                  </a:cubicBezTo>
                  <a:cubicBezTo>
                    <a:pt x="272" y="434"/>
                    <a:pt x="272" y="433"/>
                    <a:pt x="273" y="433"/>
                  </a:cubicBezTo>
                  <a:cubicBezTo>
                    <a:pt x="274" y="432"/>
                    <a:pt x="274" y="432"/>
                    <a:pt x="275" y="431"/>
                  </a:cubicBezTo>
                  <a:cubicBezTo>
                    <a:pt x="276" y="431"/>
                    <a:pt x="276" y="431"/>
                    <a:pt x="276" y="431"/>
                  </a:cubicBezTo>
                  <a:cubicBezTo>
                    <a:pt x="277" y="431"/>
                    <a:pt x="278" y="430"/>
                    <a:pt x="278" y="430"/>
                  </a:cubicBezTo>
                  <a:cubicBezTo>
                    <a:pt x="278" y="430"/>
                    <a:pt x="277" y="430"/>
                    <a:pt x="277" y="430"/>
                  </a:cubicBezTo>
                  <a:cubicBezTo>
                    <a:pt x="277" y="430"/>
                    <a:pt x="277" y="430"/>
                    <a:pt x="276" y="430"/>
                  </a:cubicBezTo>
                  <a:cubicBezTo>
                    <a:pt x="275" y="430"/>
                    <a:pt x="276" y="429"/>
                    <a:pt x="277" y="429"/>
                  </a:cubicBezTo>
                  <a:cubicBezTo>
                    <a:pt x="277" y="429"/>
                    <a:pt x="277" y="429"/>
                    <a:pt x="278" y="429"/>
                  </a:cubicBezTo>
                  <a:cubicBezTo>
                    <a:pt x="278" y="429"/>
                    <a:pt x="279" y="429"/>
                    <a:pt x="279" y="429"/>
                  </a:cubicBezTo>
                  <a:cubicBezTo>
                    <a:pt x="279" y="429"/>
                    <a:pt x="279" y="429"/>
                    <a:pt x="279" y="429"/>
                  </a:cubicBezTo>
                  <a:cubicBezTo>
                    <a:pt x="279" y="429"/>
                    <a:pt x="280" y="429"/>
                    <a:pt x="281" y="428"/>
                  </a:cubicBezTo>
                  <a:cubicBezTo>
                    <a:pt x="281" y="428"/>
                    <a:pt x="281" y="428"/>
                    <a:pt x="281" y="428"/>
                  </a:cubicBezTo>
                  <a:cubicBezTo>
                    <a:pt x="280" y="428"/>
                    <a:pt x="281" y="427"/>
                    <a:pt x="281" y="427"/>
                  </a:cubicBezTo>
                  <a:cubicBezTo>
                    <a:pt x="281" y="427"/>
                    <a:pt x="281" y="427"/>
                    <a:pt x="282" y="427"/>
                  </a:cubicBezTo>
                  <a:cubicBezTo>
                    <a:pt x="282" y="427"/>
                    <a:pt x="282" y="427"/>
                    <a:pt x="283" y="427"/>
                  </a:cubicBezTo>
                  <a:cubicBezTo>
                    <a:pt x="284" y="427"/>
                    <a:pt x="283" y="427"/>
                    <a:pt x="283" y="427"/>
                  </a:cubicBezTo>
                  <a:cubicBezTo>
                    <a:pt x="283" y="427"/>
                    <a:pt x="284" y="427"/>
                    <a:pt x="284" y="427"/>
                  </a:cubicBezTo>
                  <a:cubicBezTo>
                    <a:pt x="285" y="427"/>
                    <a:pt x="285" y="427"/>
                    <a:pt x="285" y="427"/>
                  </a:cubicBezTo>
                  <a:cubicBezTo>
                    <a:pt x="286" y="428"/>
                    <a:pt x="285" y="427"/>
                    <a:pt x="286" y="427"/>
                  </a:cubicBezTo>
                  <a:cubicBezTo>
                    <a:pt x="286" y="427"/>
                    <a:pt x="287" y="427"/>
                    <a:pt x="287" y="427"/>
                  </a:cubicBezTo>
                  <a:cubicBezTo>
                    <a:pt x="287" y="427"/>
                    <a:pt x="288" y="427"/>
                    <a:pt x="288" y="427"/>
                  </a:cubicBezTo>
                  <a:cubicBezTo>
                    <a:pt x="289" y="426"/>
                    <a:pt x="288" y="426"/>
                    <a:pt x="289" y="426"/>
                  </a:cubicBezTo>
                  <a:cubicBezTo>
                    <a:pt x="289" y="426"/>
                    <a:pt x="289" y="426"/>
                    <a:pt x="289" y="425"/>
                  </a:cubicBezTo>
                  <a:cubicBezTo>
                    <a:pt x="289" y="425"/>
                    <a:pt x="289" y="425"/>
                    <a:pt x="289" y="424"/>
                  </a:cubicBezTo>
                  <a:cubicBezTo>
                    <a:pt x="289" y="423"/>
                    <a:pt x="288" y="424"/>
                    <a:pt x="289" y="423"/>
                  </a:cubicBezTo>
                  <a:cubicBezTo>
                    <a:pt x="289" y="422"/>
                    <a:pt x="289" y="422"/>
                    <a:pt x="289" y="422"/>
                  </a:cubicBezTo>
                  <a:cubicBezTo>
                    <a:pt x="290" y="421"/>
                    <a:pt x="290" y="421"/>
                    <a:pt x="290" y="421"/>
                  </a:cubicBezTo>
                  <a:cubicBezTo>
                    <a:pt x="291" y="420"/>
                    <a:pt x="291" y="420"/>
                    <a:pt x="291" y="420"/>
                  </a:cubicBezTo>
                  <a:cubicBezTo>
                    <a:pt x="291" y="420"/>
                    <a:pt x="291" y="420"/>
                    <a:pt x="290" y="421"/>
                  </a:cubicBezTo>
                  <a:cubicBezTo>
                    <a:pt x="290" y="421"/>
                    <a:pt x="290" y="421"/>
                    <a:pt x="290" y="421"/>
                  </a:cubicBezTo>
                  <a:cubicBezTo>
                    <a:pt x="289" y="422"/>
                    <a:pt x="289" y="422"/>
                    <a:pt x="289" y="423"/>
                  </a:cubicBezTo>
                  <a:cubicBezTo>
                    <a:pt x="289" y="423"/>
                    <a:pt x="290" y="423"/>
                    <a:pt x="290" y="424"/>
                  </a:cubicBezTo>
                  <a:cubicBezTo>
                    <a:pt x="290" y="424"/>
                    <a:pt x="290" y="424"/>
                    <a:pt x="290" y="425"/>
                  </a:cubicBezTo>
                  <a:cubicBezTo>
                    <a:pt x="290" y="425"/>
                    <a:pt x="290" y="425"/>
                    <a:pt x="290" y="426"/>
                  </a:cubicBezTo>
                  <a:cubicBezTo>
                    <a:pt x="290" y="426"/>
                    <a:pt x="290" y="426"/>
                    <a:pt x="290" y="426"/>
                  </a:cubicBezTo>
                  <a:cubicBezTo>
                    <a:pt x="291" y="426"/>
                    <a:pt x="291" y="426"/>
                    <a:pt x="292" y="426"/>
                  </a:cubicBezTo>
                  <a:cubicBezTo>
                    <a:pt x="292" y="426"/>
                    <a:pt x="293" y="426"/>
                    <a:pt x="294" y="426"/>
                  </a:cubicBezTo>
                  <a:cubicBezTo>
                    <a:pt x="295" y="425"/>
                    <a:pt x="295" y="425"/>
                    <a:pt x="296" y="425"/>
                  </a:cubicBezTo>
                  <a:cubicBezTo>
                    <a:pt x="296" y="425"/>
                    <a:pt x="296" y="425"/>
                    <a:pt x="296" y="426"/>
                  </a:cubicBezTo>
                  <a:cubicBezTo>
                    <a:pt x="297" y="426"/>
                    <a:pt x="297" y="425"/>
                    <a:pt x="297" y="425"/>
                  </a:cubicBezTo>
                  <a:cubicBezTo>
                    <a:pt x="297" y="425"/>
                    <a:pt x="298" y="425"/>
                    <a:pt x="298" y="425"/>
                  </a:cubicBezTo>
                  <a:cubicBezTo>
                    <a:pt x="297" y="424"/>
                    <a:pt x="297" y="424"/>
                    <a:pt x="297" y="424"/>
                  </a:cubicBezTo>
                  <a:cubicBezTo>
                    <a:pt x="297" y="424"/>
                    <a:pt x="297" y="424"/>
                    <a:pt x="297" y="424"/>
                  </a:cubicBezTo>
                  <a:cubicBezTo>
                    <a:pt x="297" y="424"/>
                    <a:pt x="296" y="424"/>
                    <a:pt x="296" y="424"/>
                  </a:cubicBezTo>
                  <a:cubicBezTo>
                    <a:pt x="296" y="424"/>
                    <a:pt x="296" y="424"/>
                    <a:pt x="296" y="424"/>
                  </a:cubicBezTo>
                  <a:cubicBezTo>
                    <a:pt x="296" y="424"/>
                    <a:pt x="296" y="424"/>
                    <a:pt x="296" y="423"/>
                  </a:cubicBezTo>
                  <a:cubicBezTo>
                    <a:pt x="296" y="423"/>
                    <a:pt x="296" y="423"/>
                    <a:pt x="295" y="422"/>
                  </a:cubicBezTo>
                  <a:cubicBezTo>
                    <a:pt x="295" y="421"/>
                    <a:pt x="295" y="422"/>
                    <a:pt x="295" y="421"/>
                  </a:cubicBezTo>
                  <a:cubicBezTo>
                    <a:pt x="294" y="421"/>
                    <a:pt x="294" y="420"/>
                    <a:pt x="294" y="419"/>
                  </a:cubicBezTo>
                  <a:cubicBezTo>
                    <a:pt x="295" y="419"/>
                    <a:pt x="294" y="418"/>
                    <a:pt x="294" y="418"/>
                  </a:cubicBezTo>
                  <a:cubicBezTo>
                    <a:pt x="294" y="418"/>
                    <a:pt x="294" y="418"/>
                    <a:pt x="294" y="417"/>
                  </a:cubicBezTo>
                  <a:cubicBezTo>
                    <a:pt x="294" y="417"/>
                    <a:pt x="294" y="417"/>
                    <a:pt x="294" y="417"/>
                  </a:cubicBezTo>
                  <a:cubicBezTo>
                    <a:pt x="293" y="416"/>
                    <a:pt x="293" y="416"/>
                    <a:pt x="293" y="415"/>
                  </a:cubicBezTo>
                  <a:cubicBezTo>
                    <a:pt x="293" y="415"/>
                    <a:pt x="293" y="415"/>
                    <a:pt x="293" y="414"/>
                  </a:cubicBezTo>
                  <a:cubicBezTo>
                    <a:pt x="292" y="413"/>
                    <a:pt x="293" y="412"/>
                    <a:pt x="294" y="411"/>
                  </a:cubicBezTo>
                  <a:cubicBezTo>
                    <a:pt x="294" y="411"/>
                    <a:pt x="295" y="410"/>
                    <a:pt x="295" y="410"/>
                  </a:cubicBezTo>
                  <a:cubicBezTo>
                    <a:pt x="295" y="410"/>
                    <a:pt x="295" y="410"/>
                    <a:pt x="295" y="410"/>
                  </a:cubicBezTo>
                  <a:cubicBezTo>
                    <a:pt x="295" y="410"/>
                    <a:pt x="295" y="411"/>
                    <a:pt x="295" y="412"/>
                  </a:cubicBezTo>
                  <a:cubicBezTo>
                    <a:pt x="295" y="412"/>
                    <a:pt x="295" y="412"/>
                    <a:pt x="295" y="413"/>
                  </a:cubicBezTo>
                  <a:cubicBezTo>
                    <a:pt x="295" y="413"/>
                    <a:pt x="295" y="414"/>
                    <a:pt x="295" y="415"/>
                  </a:cubicBezTo>
                  <a:cubicBezTo>
                    <a:pt x="295" y="416"/>
                    <a:pt x="295" y="417"/>
                    <a:pt x="295" y="417"/>
                  </a:cubicBezTo>
                  <a:cubicBezTo>
                    <a:pt x="295" y="417"/>
                    <a:pt x="295" y="417"/>
                    <a:pt x="296" y="418"/>
                  </a:cubicBezTo>
                  <a:cubicBezTo>
                    <a:pt x="296" y="419"/>
                    <a:pt x="295" y="418"/>
                    <a:pt x="295" y="419"/>
                  </a:cubicBezTo>
                  <a:cubicBezTo>
                    <a:pt x="295" y="420"/>
                    <a:pt x="295" y="420"/>
                    <a:pt x="295" y="420"/>
                  </a:cubicBezTo>
                  <a:cubicBezTo>
                    <a:pt x="296" y="421"/>
                    <a:pt x="296" y="421"/>
                    <a:pt x="296" y="421"/>
                  </a:cubicBezTo>
                  <a:cubicBezTo>
                    <a:pt x="296" y="421"/>
                    <a:pt x="297" y="422"/>
                    <a:pt x="297" y="422"/>
                  </a:cubicBezTo>
                  <a:cubicBezTo>
                    <a:pt x="298" y="422"/>
                    <a:pt x="297" y="422"/>
                    <a:pt x="297" y="423"/>
                  </a:cubicBezTo>
                  <a:cubicBezTo>
                    <a:pt x="298" y="423"/>
                    <a:pt x="298" y="424"/>
                    <a:pt x="298" y="424"/>
                  </a:cubicBezTo>
                  <a:cubicBezTo>
                    <a:pt x="298" y="424"/>
                    <a:pt x="298" y="423"/>
                    <a:pt x="299" y="423"/>
                  </a:cubicBezTo>
                  <a:cubicBezTo>
                    <a:pt x="300" y="423"/>
                    <a:pt x="299" y="423"/>
                    <a:pt x="300" y="422"/>
                  </a:cubicBezTo>
                  <a:cubicBezTo>
                    <a:pt x="301" y="422"/>
                    <a:pt x="301" y="421"/>
                    <a:pt x="301" y="421"/>
                  </a:cubicBezTo>
                  <a:cubicBezTo>
                    <a:pt x="301" y="421"/>
                    <a:pt x="301" y="421"/>
                    <a:pt x="301" y="420"/>
                  </a:cubicBezTo>
                  <a:cubicBezTo>
                    <a:pt x="302" y="420"/>
                    <a:pt x="301" y="420"/>
                    <a:pt x="302" y="420"/>
                  </a:cubicBezTo>
                  <a:cubicBezTo>
                    <a:pt x="302" y="420"/>
                    <a:pt x="301" y="419"/>
                    <a:pt x="301" y="419"/>
                  </a:cubicBezTo>
                  <a:cubicBezTo>
                    <a:pt x="301" y="419"/>
                    <a:pt x="302" y="418"/>
                    <a:pt x="303" y="417"/>
                  </a:cubicBezTo>
                  <a:cubicBezTo>
                    <a:pt x="303" y="416"/>
                    <a:pt x="302" y="417"/>
                    <a:pt x="302" y="416"/>
                  </a:cubicBezTo>
                  <a:cubicBezTo>
                    <a:pt x="302" y="415"/>
                    <a:pt x="302" y="415"/>
                    <a:pt x="301" y="415"/>
                  </a:cubicBezTo>
                  <a:cubicBezTo>
                    <a:pt x="301" y="415"/>
                    <a:pt x="302" y="415"/>
                    <a:pt x="303" y="415"/>
                  </a:cubicBezTo>
                  <a:cubicBezTo>
                    <a:pt x="303" y="414"/>
                    <a:pt x="303" y="414"/>
                    <a:pt x="303" y="414"/>
                  </a:cubicBezTo>
                  <a:cubicBezTo>
                    <a:pt x="303" y="413"/>
                    <a:pt x="302" y="414"/>
                    <a:pt x="303" y="413"/>
                  </a:cubicBezTo>
                  <a:cubicBezTo>
                    <a:pt x="303" y="413"/>
                    <a:pt x="303" y="413"/>
                    <a:pt x="304" y="412"/>
                  </a:cubicBezTo>
                  <a:cubicBezTo>
                    <a:pt x="305" y="412"/>
                    <a:pt x="304" y="412"/>
                    <a:pt x="305" y="412"/>
                  </a:cubicBezTo>
                  <a:cubicBezTo>
                    <a:pt x="306" y="411"/>
                    <a:pt x="306" y="411"/>
                    <a:pt x="306" y="411"/>
                  </a:cubicBezTo>
                  <a:cubicBezTo>
                    <a:pt x="306" y="411"/>
                    <a:pt x="307" y="410"/>
                    <a:pt x="307" y="410"/>
                  </a:cubicBezTo>
                  <a:cubicBezTo>
                    <a:pt x="307" y="410"/>
                    <a:pt x="306" y="410"/>
                    <a:pt x="306" y="410"/>
                  </a:cubicBezTo>
                  <a:cubicBezTo>
                    <a:pt x="305" y="409"/>
                    <a:pt x="305" y="409"/>
                    <a:pt x="305" y="409"/>
                  </a:cubicBezTo>
                  <a:cubicBezTo>
                    <a:pt x="305" y="409"/>
                    <a:pt x="304" y="409"/>
                    <a:pt x="304" y="409"/>
                  </a:cubicBezTo>
                  <a:cubicBezTo>
                    <a:pt x="304" y="409"/>
                    <a:pt x="304" y="409"/>
                    <a:pt x="303" y="409"/>
                  </a:cubicBezTo>
                  <a:cubicBezTo>
                    <a:pt x="303" y="409"/>
                    <a:pt x="303" y="408"/>
                    <a:pt x="303" y="408"/>
                  </a:cubicBezTo>
                  <a:cubicBezTo>
                    <a:pt x="303" y="408"/>
                    <a:pt x="304" y="408"/>
                    <a:pt x="304" y="408"/>
                  </a:cubicBezTo>
                  <a:cubicBezTo>
                    <a:pt x="304" y="408"/>
                    <a:pt x="304" y="408"/>
                    <a:pt x="305" y="408"/>
                  </a:cubicBezTo>
                  <a:cubicBezTo>
                    <a:pt x="306" y="408"/>
                    <a:pt x="305" y="408"/>
                    <a:pt x="306" y="409"/>
                  </a:cubicBezTo>
                  <a:cubicBezTo>
                    <a:pt x="306" y="409"/>
                    <a:pt x="307" y="409"/>
                    <a:pt x="307" y="409"/>
                  </a:cubicBezTo>
                  <a:cubicBezTo>
                    <a:pt x="308" y="408"/>
                    <a:pt x="307" y="408"/>
                    <a:pt x="307" y="408"/>
                  </a:cubicBezTo>
                  <a:cubicBezTo>
                    <a:pt x="307" y="408"/>
                    <a:pt x="308" y="407"/>
                    <a:pt x="309" y="406"/>
                  </a:cubicBezTo>
                  <a:cubicBezTo>
                    <a:pt x="310" y="405"/>
                    <a:pt x="310" y="405"/>
                    <a:pt x="310" y="405"/>
                  </a:cubicBezTo>
                  <a:cubicBezTo>
                    <a:pt x="311" y="404"/>
                    <a:pt x="311" y="404"/>
                    <a:pt x="312" y="403"/>
                  </a:cubicBezTo>
                  <a:cubicBezTo>
                    <a:pt x="312" y="402"/>
                    <a:pt x="312" y="402"/>
                    <a:pt x="313" y="402"/>
                  </a:cubicBezTo>
                  <a:cubicBezTo>
                    <a:pt x="314" y="401"/>
                    <a:pt x="314" y="401"/>
                    <a:pt x="315" y="400"/>
                  </a:cubicBezTo>
                  <a:cubicBezTo>
                    <a:pt x="316" y="399"/>
                    <a:pt x="316" y="399"/>
                    <a:pt x="317" y="399"/>
                  </a:cubicBezTo>
                  <a:cubicBezTo>
                    <a:pt x="317" y="399"/>
                    <a:pt x="318" y="396"/>
                    <a:pt x="318" y="396"/>
                  </a:cubicBezTo>
                  <a:cubicBezTo>
                    <a:pt x="319" y="395"/>
                    <a:pt x="319" y="395"/>
                    <a:pt x="319" y="395"/>
                  </a:cubicBezTo>
                  <a:cubicBezTo>
                    <a:pt x="320" y="395"/>
                    <a:pt x="321" y="394"/>
                    <a:pt x="321" y="393"/>
                  </a:cubicBezTo>
                  <a:cubicBezTo>
                    <a:pt x="321" y="393"/>
                    <a:pt x="321" y="393"/>
                    <a:pt x="322" y="392"/>
                  </a:cubicBezTo>
                  <a:cubicBezTo>
                    <a:pt x="322" y="392"/>
                    <a:pt x="323" y="391"/>
                    <a:pt x="323" y="391"/>
                  </a:cubicBezTo>
                  <a:cubicBezTo>
                    <a:pt x="323" y="391"/>
                    <a:pt x="323" y="391"/>
                    <a:pt x="324" y="390"/>
                  </a:cubicBezTo>
                  <a:cubicBezTo>
                    <a:pt x="324" y="389"/>
                    <a:pt x="324" y="390"/>
                    <a:pt x="323" y="390"/>
                  </a:cubicBezTo>
                  <a:cubicBezTo>
                    <a:pt x="323" y="390"/>
                    <a:pt x="323" y="390"/>
                    <a:pt x="323" y="390"/>
                  </a:cubicBezTo>
                  <a:cubicBezTo>
                    <a:pt x="322" y="390"/>
                    <a:pt x="322" y="390"/>
                    <a:pt x="322" y="390"/>
                  </a:cubicBezTo>
                  <a:cubicBezTo>
                    <a:pt x="321" y="390"/>
                    <a:pt x="321" y="390"/>
                    <a:pt x="321" y="390"/>
                  </a:cubicBezTo>
                  <a:cubicBezTo>
                    <a:pt x="321" y="389"/>
                    <a:pt x="322" y="390"/>
                    <a:pt x="322" y="390"/>
                  </a:cubicBezTo>
                  <a:cubicBezTo>
                    <a:pt x="322" y="390"/>
                    <a:pt x="323" y="389"/>
                    <a:pt x="323" y="389"/>
                  </a:cubicBezTo>
                  <a:cubicBezTo>
                    <a:pt x="323" y="388"/>
                    <a:pt x="323" y="389"/>
                    <a:pt x="323" y="389"/>
                  </a:cubicBezTo>
                  <a:cubicBezTo>
                    <a:pt x="323" y="389"/>
                    <a:pt x="324" y="389"/>
                    <a:pt x="325" y="390"/>
                  </a:cubicBezTo>
                  <a:cubicBezTo>
                    <a:pt x="325" y="390"/>
                    <a:pt x="325" y="389"/>
                    <a:pt x="326" y="389"/>
                  </a:cubicBezTo>
                  <a:cubicBezTo>
                    <a:pt x="327" y="388"/>
                    <a:pt x="325" y="388"/>
                    <a:pt x="325" y="388"/>
                  </a:cubicBezTo>
                  <a:cubicBezTo>
                    <a:pt x="325" y="388"/>
                    <a:pt x="326" y="388"/>
                    <a:pt x="326" y="388"/>
                  </a:cubicBezTo>
                  <a:cubicBezTo>
                    <a:pt x="326" y="388"/>
                    <a:pt x="326" y="388"/>
                    <a:pt x="327" y="387"/>
                  </a:cubicBezTo>
                  <a:cubicBezTo>
                    <a:pt x="327" y="387"/>
                    <a:pt x="327" y="387"/>
                    <a:pt x="327" y="386"/>
                  </a:cubicBezTo>
                  <a:cubicBezTo>
                    <a:pt x="327" y="386"/>
                    <a:pt x="327" y="386"/>
                    <a:pt x="328" y="386"/>
                  </a:cubicBezTo>
                  <a:cubicBezTo>
                    <a:pt x="328" y="385"/>
                    <a:pt x="329" y="384"/>
                    <a:pt x="329" y="384"/>
                  </a:cubicBezTo>
                  <a:cubicBezTo>
                    <a:pt x="330" y="383"/>
                    <a:pt x="329" y="384"/>
                    <a:pt x="330" y="383"/>
                  </a:cubicBezTo>
                  <a:cubicBezTo>
                    <a:pt x="331" y="383"/>
                    <a:pt x="330" y="383"/>
                    <a:pt x="330" y="382"/>
                  </a:cubicBezTo>
                  <a:cubicBezTo>
                    <a:pt x="330" y="381"/>
                    <a:pt x="330" y="382"/>
                    <a:pt x="330" y="382"/>
                  </a:cubicBezTo>
                  <a:cubicBezTo>
                    <a:pt x="330" y="382"/>
                    <a:pt x="329" y="381"/>
                    <a:pt x="329" y="381"/>
                  </a:cubicBezTo>
                  <a:cubicBezTo>
                    <a:pt x="329" y="381"/>
                    <a:pt x="329" y="381"/>
                    <a:pt x="328" y="381"/>
                  </a:cubicBezTo>
                  <a:cubicBezTo>
                    <a:pt x="328" y="381"/>
                    <a:pt x="328" y="381"/>
                    <a:pt x="329" y="380"/>
                  </a:cubicBezTo>
                  <a:cubicBezTo>
                    <a:pt x="329" y="380"/>
                    <a:pt x="329" y="380"/>
                    <a:pt x="329" y="380"/>
                  </a:cubicBezTo>
                  <a:cubicBezTo>
                    <a:pt x="329" y="378"/>
                    <a:pt x="329" y="378"/>
                    <a:pt x="329" y="378"/>
                  </a:cubicBezTo>
                  <a:cubicBezTo>
                    <a:pt x="329" y="378"/>
                    <a:pt x="329" y="379"/>
                    <a:pt x="329" y="379"/>
                  </a:cubicBezTo>
                  <a:cubicBezTo>
                    <a:pt x="330" y="379"/>
                    <a:pt x="330" y="380"/>
                    <a:pt x="330" y="380"/>
                  </a:cubicBezTo>
                  <a:cubicBezTo>
                    <a:pt x="330" y="381"/>
                    <a:pt x="331" y="380"/>
                    <a:pt x="331" y="380"/>
                  </a:cubicBezTo>
                  <a:cubicBezTo>
                    <a:pt x="331" y="380"/>
                    <a:pt x="332" y="379"/>
                    <a:pt x="333" y="378"/>
                  </a:cubicBezTo>
                  <a:cubicBezTo>
                    <a:pt x="334" y="376"/>
                    <a:pt x="334" y="377"/>
                    <a:pt x="334" y="376"/>
                  </a:cubicBezTo>
                  <a:cubicBezTo>
                    <a:pt x="334" y="375"/>
                    <a:pt x="335" y="375"/>
                    <a:pt x="336" y="374"/>
                  </a:cubicBezTo>
                  <a:cubicBezTo>
                    <a:pt x="337" y="372"/>
                    <a:pt x="337" y="373"/>
                    <a:pt x="337" y="372"/>
                  </a:cubicBezTo>
                  <a:cubicBezTo>
                    <a:pt x="338" y="370"/>
                    <a:pt x="338" y="371"/>
                    <a:pt x="339" y="370"/>
                  </a:cubicBezTo>
                  <a:cubicBezTo>
                    <a:pt x="339" y="370"/>
                    <a:pt x="339" y="370"/>
                    <a:pt x="340" y="369"/>
                  </a:cubicBezTo>
                  <a:cubicBezTo>
                    <a:pt x="341" y="369"/>
                    <a:pt x="341" y="368"/>
                    <a:pt x="341" y="368"/>
                  </a:cubicBezTo>
                  <a:cubicBezTo>
                    <a:pt x="342" y="367"/>
                    <a:pt x="342" y="367"/>
                    <a:pt x="342" y="367"/>
                  </a:cubicBezTo>
                  <a:cubicBezTo>
                    <a:pt x="342" y="367"/>
                    <a:pt x="343" y="367"/>
                    <a:pt x="344" y="366"/>
                  </a:cubicBezTo>
                  <a:cubicBezTo>
                    <a:pt x="344" y="366"/>
                    <a:pt x="344" y="366"/>
                    <a:pt x="344" y="366"/>
                  </a:cubicBezTo>
                  <a:cubicBezTo>
                    <a:pt x="345" y="365"/>
                    <a:pt x="345" y="365"/>
                    <a:pt x="345" y="364"/>
                  </a:cubicBezTo>
                  <a:cubicBezTo>
                    <a:pt x="346" y="364"/>
                    <a:pt x="346" y="364"/>
                    <a:pt x="346" y="364"/>
                  </a:cubicBezTo>
                  <a:cubicBezTo>
                    <a:pt x="346" y="364"/>
                    <a:pt x="347" y="364"/>
                    <a:pt x="347" y="364"/>
                  </a:cubicBezTo>
                  <a:cubicBezTo>
                    <a:pt x="348" y="364"/>
                    <a:pt x="347" y="363"/>
                    <a:pt x="347" y="363"/>
                  </a:cubicBezTo>
                  <a:cubicBezTo>
                    <a:pt x="348" y="362"/>
                    <a:pt x="348" y="362"/>
                    <a:pt x="348" y="362"/>
                  </a:cubicBezTo>
                  <a:cubicBezTo>
                    <a:pt x="350" y="361"/>
                    <a:pt x="350" y="361"/>
                    <a:pt x="350" y="361"/>
                  </a:cubicBezTo>
                  <a:cubicBezTo>
                    <a:pt x="350" y="361"/>
                    <a:pt x="349" y="362"/>
                    <a:pt x="348" y="362"/>
                  </a:cubicBezTo>
                  <a:cubicBezTo>
                    <a:pt x="348" y="363"/>
                    <a:pt x="348" y="363"/>
                    <a:pt x="348" y="363"/>
                  </a:cubicBezTo>
                  <a:cubicBezTo>
                    <a:pt x="348" y="362"/>
                    <a:pt x="348" y="363"/>
                    <a:pt x="348" y="363"/>
                  </a:cubicBezTo>
                  <a:cubicBezTo>
                    <a:pt x="348" y="364"/>
                    <a:pt x="349" y="363"/>
                    <a:pt x="349" y="363"/>
                  </a:cubicBezTo>
                  <a:cubicBezTo>
                    <a:pt x="349" y="363"/>
                    <a:pt x="350" y="362"/>
                    <a:pt x="350" y="362"/>
                  </a:cubicBezTo>
                  <a:cubicBezTo>
                    <a:pt x="350" y="362"/>
                    <a:pt x="351" y="361"/>
                    <a:pt x="351" y="361"/>
                  </a:cubicBezTo>
                  <a:cubicBezTo>
                    <a:pt x="351" y="361"/>
                    <a:pt x="352" y="361"/>
                    <a:pt x="352" y="361"/>
                  </a:cubicBezTo>
                  <a:cubicBezTo>
                    <a:pt x="353" y="361"/>
                    <a:pt x="353" y="360"/>
                    <a:pt x="354" y="360"/>
                  </a:cubicBezTo>
                  <a:cubicBezTo>
                    <a:pt x="355" y="360"/>
                    <a:pt x="355" y="359"/>
                    <a:pt x="356" y="359"/>
                  </a:cubicBezTo>
                  <a:cubicBezTo>
                    <a:pt x="357" y="358"/>
                    <a:pt x="356" y="358"/>
                    <a:pt x="357" y="358"/>
                  </a:cubicBezTo>
                  <a:cubicBezTo>
                    <a:pt x="358" y="358"/>
                    <a:pt x="358" y="358"/>
                    <a:pt x="359" y="357"/>
                  </a:cubicBezTo>
                  <a:cubicBezTo>
                    <a:pt x="360" y="357"/>
                    <a:pt x="359" y="357"/>
                    <a:pt x="360" y="357"/>
                  </a:cubicBezTo>
                  <a:cubicBezTo>
                    <a:pt x="361" y="356"/>
                    <a:pt x="360" y="356"/>
                    <a:pt x="360" y="356"/>
                  </a:cubicBezTo>
                  <a:cubicBezTo>
                    <a:pt x="360" y="356"/>
                    <a:pt x="359" y="356"/>
                    <a:pt x="359" y="356"/>
                  </a:cubicBezTo>
                  <a:cubicBezTo>
                    <a:pt x="359" y="356"/>
                    <a:pt x="358" y="357"/>
                    <a:pt x="358" y="357"/>
                  </a:cubicBezTo>
                  <a:cubicBezTo>
                    <a:pt x="357" y="357"/>
                    <a:pt x="357" y="357"/>
                    <a:pt x="357" y="357"/>
                  </a:cubicBezTo>
                  <a:cubicBezTo>
                    <a:pt x="357" y="357"/>
                    <a:pt x="358" y="356"/>
                    <a:pt x="359" y="355"/>
                  </a:cubicBezTo>
                  <a:cubicBezTo>
                    <a:pt x="359" y="355"/>
                    <a:pt x="359" y="355"/>
                    <a:pt x="360" y="355"/>
                  </a:cubicBezTo>
                  <a:cubicBezTo>
                    <a:pt x="360" y="356"/>
                    <a:pt x="361" y="356"/>
                    <a:pt x="362" y="356"/>
                  </a:cubicBezTo>
                  <a:cubicBezTo>
                    <a:pt x="362" y="355"/>
                    <a:pt x="362" y="355"/>
                    <a:pt x="363" y="355"/>
                  </a:cubicBezTo>
                  <a:cubicBezTo>
                    <a:pt x="363" y="355"/>
                    <a:pt x="364" y="354"/>
                    <a:pt x="364" y="354"/>
                  </a:cubicBezTo>
                  <a:cubicBezTo>
                    <a:pt x="365" y="354"/>
                    <a:pt x="365" y="354"/>
                    <a:pt x="365" y="354"/>
                  </a:cubicBezTo>
                  <a:cubicBezTo>
                    <a:pt x="366" y="353"/>
                    <a:pt x="365" y="353"/>
                    <a:pt x="365" y="352"/>
                  </a:cubicBezTo>
                  <a:cubicBezTo>
                    <a:pt x="365" y="352"/>
                    <a:pt x="366" y="352"/>
                    <a:pt x="366" y="352"/>
                  </a:cubicBezTo>
                  <a:cubicBezTo>
                    <a:pt x="366" y="351"/>
                    <a:pt x="366" y="352"/>
                    <a:pt x="366" y="353"/>
                  </a:cubicBezTo>
                  <a:cubicBezTo>
                    <a:pt x="366" y="354"/>
                    <a:pt x="366" y="353"/>
                    <a:pt x="367" y="353"/>
                  </a:cubicBezTo>
                  <a:cubicBezTo>
                    <a:pt x="368" y="352"/>
                    <a:pt x="368" y="353"/>
                    <a:pt x="368" y="352"/>
                  </a:cubicBezTo>
                  <a:cubicBezTo>
                    <a:pt x="368" y="352"/>
                    <a:pt x="368" y="351"/>
                    <a:pt x="368" y="351"/>
                  </a:cubicBezTo>
                  <a:cubicBezTo>
                    <a:pt x="368" y="351"/>
                    <a:pt x="369" y="352"/>
                    <a:pt x="370" y="351"/>
                  </a:cubicBezTo>
                  <a:cubicBezTo>
                    <a:pt x="372" y="350"/>
                    <a:pt x="372" y="350"/>
                    <a:pt x="373" y="350"/>
                  </a:cubicBezTo>
                  <a:cubicBezTo>
                    <a:pt x="373" y="349"/>
                    <a:pt x="374" y="349"/>
                    <a:pt x="375" y="348"/>
                  </a:cubicBezTo>
                  <a:cubicBezTo>
                    <a:pt x="376" y="348"/>
                    <a:pt x="376" y="348"/>
                    <a:pt x="377" y="348"/>
                  </a:cubicBezTo>
                  <a:cubicBezTo>
                    <a:pt x="378" y="347"/>
                    <a:pt x="378" y="347"/>
                    <a:pt x="379" y="347"/>
                  </a:cubicBezTo>
                  <a:cubicBezTo>
                    <a:pt x="379" y="346"/>
                    <a:pt x="379" y="346"/>
                    <a:pt x="380" y="346"/>
                  </a:cubicBezTo>
                  <a:cubicBezTo>
                    <a:pt x="381" y="345"/>
                    <a:pt x="381" y="345"/>
                    <a:pt x="383" y="345"/>
                  </a:cubicBezTo>
                  <a:cubicBezTo>
                    <a:pt x="384" y="345"/>
                    <a:pt x="384" y="345"/>
                    <a:pt x="385" y="344"/>
                  </a:cubicBezTo>
                  <a:cubicBezTo>
                    <a:pt x="385" y="344"/>
                    <a:pt x="386" y="344"/>
                    <a:pt x="386" y="344"/>
                  </a:cubicBezTo>
                  <a:cubicBezTo>
                    <a:pt x="386" y="343"/>
                    <a:pt x="386" y="343"/>
                    <a:pt x="386" y="343"/>
                  </a:cubicBezTo>
                  <a:cubicBezTo>
                    <a:pt x="386" y="343"/>
                    <a:pt x="385" y="343"/>
                    <a:pt x="385" y="343"/>
                  </a:cubicBezTo>
                  <a:cubicBezTo>
                    <a:pt x="384" y="342"/>
                    <a:pt x="384" y="342"/>
                    <a:pt x="383" y="341"/>
                  </a:cubicBezTo>
                  <a:cubicBezTo>
                    <a:pt x="383" y="341"/>
                    <a:pt x="384" y="342"/>
                    <a:pt x="385" y="342"/>
                  </a:cubicBezTo>
                  <a:cubicBezTo>
                    <a:pt x="385" y="342"/>
                    <a:pt x="385" y="342"/>
                    <a:pt x="386" y="342"/>
                  </a:cubicBezTo>
                  <a:cubicBezTo>
                    <a:pt x="387" y="341"/>
                    <a:pt x="386" y="341"/>
                    <a:pt x="386" y="341"/>
                  </a:cubicBezTo>
                  <a:cubicBezTo>
                    <a:pt x="386" y="341"/>
                    <a:pt x="386" y="340"/>
                    <a:pt x="385" y="340"/>
                  </a:cubicBezTo>
                  <a:cubicBezTo>
                    <a:pt x="385" y="339"/>
                    <a:pt x="384" y="339"/>
                    <a:pt x="384" y="339"/>
                  </a:cubicBezTo>
                  <a:cubicBezTo>
                    <a:pt x="383" y="338"/>
                    <a:pt x="384" y="338"/>
                    <a:pt x="384" y="338"/>
                  </a:cubicBezTo>
                  <a:cubicBezTo>
                    <a:pt x="385" y="339"/>
                    <a:pt x="385" y="339"/>
                    <a:pt x="385" y="339"/>
                  </a:cubicBezTo>
                  <a:cubicBezTo>
                    <a:pt x="385" y="339"/>
                    <a:pt x="385" y="339"/>
                    <a:pt x="386" y="338"/>
                  </a:cubicBezTo>
                  <a:cubicBezTo>
                    <a:pt x="387" y="338"/>
                    <a:pt x="386" y="338"/>
                    <a:pt x="387" y="339"/>
                  </a:cubicBezTo>
                  <a:cubicBezTo>
                    <a:pt x="387" y="339"/>
                    <a:pt x="387" y="339"/>
                    <a:pt x="387" y="340"/>
                  </a:cubicBezTo>
                  <a:cubicBezTo>
                    <a:pt x="387" y="341"/>
                    <a:pt x="387" y="342"/>
                    <a:pt x="387" y="343"/>
                  </a:cubicBezTo>
                  <a:cubicBezTo>
                    <a:pt x="387" y="343"/>
                    <a:pt x="388" y="343"/>
                    <a:pt x="388" y="343"/>
                  </a:cubicBezTo>
                  <a:cubicBezTo>
                    <a:pt x="388" y="343"/>
                    <a:pt x="388" y="343"/>
                    <a:pt x="389" y="343"/>
                  </a:cubicBezTo>
                  <a:cubicBezTo>
                    <a:pt x="390" y="343"/>
                    <a:pt x="389" y="342"/>
                    <a:pt x="390" y="342"/>
                  </a:cubicBezTo>
                  <a:cubicBezTo>
                    <a:pt x="390" y="341"/>
                    <a:pt x="390" y="342"/>
                    <a:pt x="391" y="341"/>
                  </a:cubicBezTo>
                  <a:cubicBezTo>
                    <a:pt x="391" y="341"/>
                    <a:pt x="391" y="341"/>
                    <a:pt x="392" y="340"/>
                  </a:cubicBezTo>
                  <a:cubicBezTo>
                    <a:pt x="392" y="340"/>
                    <a:pt x="394" y="340"/>
                    <a:pt x="394" y="340"/>
                  </a:cubicBezTo>
                  <a:cubicBezTo>
                    <a:pt x="395" y="340"/>
                    <a:pt x="402" y="337"/>
                    <a:pt x="403" y="336"/>
                  </a:cubicBezTo>
                  <a:cubicBezTo>
                    <a:pt x="404" y="336"/>
                    <a:pt x="405" y="335"/>
                    <a:pt x="405" y="335"/>
                  </a:cubicBezTo>
                  <a:cubicBezTo>
                    <a:pt x="405" y="335"/>
                    <a:pt x="405" y="336"/>
                    <a:pt x="404" y="336"/>
                  </a:cubicBezTo>
                  <a:cubicBezTo>
                    <a:pt x="403" y="336"/>
                    <a:pt x="403" y="336"/>
                    <a:pt x="403" y="336"/>
                  </a:cubicBezTo>
                  <a:cubicBezTo>
                    <a:pt x="402" y="336"/>
                    <a:pt x="403" y="336"/>
                    <a:pt x="404" y="335"/>
                  </a:cubicBezTo>
                  <a:cubicBezTo>
                    <a:pt x="405" y="334"/>
                    <a:pt x="404" y="334"/>
                    <a:pt x="405" y="333"/>
                  </a:cubicBezTo>
                  <a:cubicBezTo>
                    <a:pt x="405" y="333"/>
                    <a:pt x="405" y="334"/>
                    <a:pt x="405" y="334"/>
                  </a:cubicBezTo>
                  <a:cubicBezTo>
                    <a:pt x="405" y="334"/>
                    <a:pt x="405" y="334"/>
                    <a:pt x="406" y="334"/>
                  </a:cubicBezTo>
                  <a:cubicBezTo>
                    <a:pt x="407" y="335"/>
                    <a:pt x="406" y="335"/>
                    <a:pt x="407" y="335"/>
                  </a:cubicBezTo>
                  <a:cubicBezTo>
                    <a:pt x="407" y="336"/>
                    <a:pt x="407" y="335"/>
                    <a:pt x="408" y="335"/>
                  </a:cubicBezTo>
                  <a:cubicBezTo>
                    <a:pt x="408" y="335"/>
                    <a:pt x="408" y="335"/>
                    <a:pt x="409" y="335"/>
                  </a:cubicBezTo>
                  <a:cubicBezTo>
                    <a:pt x="409" y="335"/>
                    <a:pt x="409" y="335"/>
                    <a:pt x="409" y="334"/>
                  </a:cubicBezTo>
                  <a:cubicBezTo>
                    <a:pt x="410" y="333"/>
                    <a:pt x="409" y="333"/>
                    <a:pt x="409" y="332"/>
                  </a:cubicBezTo>
                  <a:cubicBezTo>
                    <a:pt x="409" y="332"/>
                    <a:pt x="410" y="333"/>
                    <a:pt x="410" y="333"/>
                  </a:cubicBezTo>
                  <a:cubicBezTo>
                    <a:pt x="410" y="334"/>
                    <a:pt x="410" y="334"/>
                    <a:pt x="410" y="334"/>
                  </a:cubicBezTo>
                  <a:cubicBezTo>
                    <a:pt x="411" y="334"/>
                    <a:pt x="411" y="334"/>
                    <a:pt x="412" y="333"/>
                  </a:cubicBezTo>
                  <a:cubicBezTo>
                    <a:pt x="413" y="333"/>
                    <a:pt x="412" y="333"/>
                    <a:pt x="413" y="333"/>
                  </a:cubicBezTo>
                  <a:cubicBezTo>
                    <a:pt x="413" y="333"/>
                    <a:pt x="413" y="331"/>
                    <a:pt x="413" y="331"/>
                  </a:cubicBezTo>
                  <a:cubicBezTo>
                    <a:pt x="414" y="332"/>
                    <a:pt x="414" y="332"/>
                    <a:pt x="414" y="332"/>
                  </a:cubicBezTo>
                  <a:cubicBezTo>
                    <a:pt x="414" y="332"/>
                    <a:pt x="415" y="332"/>
                    <a:pt x="415" y="333"/>
                  </a:cubicBezTo>
                  <a:cubicBezTo>
                    <a:pt x="415" y="333"/>
                    <a:pt x="416" y="332"/>
                    <a:pt x="418" y="332"/>
                  </a:cubicBezTo>
                  <a:cubicBezTo>
                    <a:pt x="420" y="332"/>
                    <a:pt x="418" y="332"/>
                    <a:pt x="420" y="332"/>
                  </a:cubicBezTo>
                  <a:cubicBezTo>
                    <a:pt x="421" y="332"/>
                    <a:pt x="421" y="332"/>
                    <a:pt x="422" y="331"/>
                  </a:cubicBezTo>
                  <a:cubicBezTo>
                    <a:pt x="424" y="331"/>
                    <a:pt x="424" y="331"/>
                    <a:pt x="425" y="330"/>
                  </a:cubicBezTo>
                  <a:cubicBezTo>
                    <a:pt x="426" y="329"/>
                    <a:pt x="426" y="330"/>
                    <a:pt x="428" y="329"/>
                  </a:cubicBezTo>
                  <a:cubicBezTo>
                    <a:pt x="429" y="329"/>
                    <a:pt x="429" y="329"/>
                    <a:pt x="430" y="329"/>
                  </a:cubicBezTo>
                  <a:cubicBezTo>
                    <a:pt x="431" y="329"/>
                    <a:pt x="431" y="329"/>
                    <a:pt x="432" y="329"/>
                  </a:cubicBezTo>
                  <a:cubicBezTo>
                    <a:pt x="433" y="330"/>
                    <a:pt x="433" y="329"/>
                    <a:pt x="433" y="329"/>
                  </a:cubicBezTo>
                  <a:cubicBezTo>
                    <a:pt x="433" y="328"/>
                    <a:pt x="433" y="328"/>
                    <a:pt x="434" y="327"/>
                  </a:cubicBezTo>
                  <a:cubicBezTo>
                    <a:pt x="434" y="327"/>
                    <a:pt x="435" y="326"/>
                    <a:pt x="435" y="326"/>
                  </a:cubicBezTo>
                  <a:cubicBezTo>
                    <a:pt x="436" y="325"/>
                    <a:pt x="435" y="325"/>
                    <a:pt x="435" y="325"/>
                  </a:cubicBezTo>
                  <a:cubicBezTo>
                    <a:pt x="434" y="325"/>
                    <a:pt x="434" y="325"/>
                    <a:pt x="434" y="325"/>
                  </a:cubicBezTo>
                  <a:cubicBezTo>
                    <a:pt x="433" y="325"/>
                    <a:pt x="434" y="326"/>
                    <a:pt x="434" y="326"/>
                  </a:cubicBezTo>
                  <a:cubicBezTo>
                    <a:pt x="434" y="326"/>
                    <a:pt x="433" y="326"/>
                    <a:pt x="433" y="326"/>
                  </a:cubicBezTo>
                  <a:cubicBezTo>
                    <a:pt x="433" y="326"/>
                    <a:pt x="432" y="326"/>
                    <a:pt x="432" y="326"/>
                  </a:cubicBezTo>
                  <a:cubicBezTo>
                    <a:pt x="431" y="326"/>
                    <a:pt x="432" y="326"/>
                    <a:pt x="432" y="325"/>
                  </a:cubicBezTo>
                  <a:cubicBezTo>
                    <a:pt x="432" y="325"/>
                    <a:pt x="433" y="325"/>
                    <a:pt x="434" y="325"/>
                  </a:cubicBezTo>
                  <a:cubicBezTo>
                    <a:pt x="434" y="324"/>
                    <a:pt x="434" y="324"/>
                    <a:pt x="435" y="324"/>
                  </a:cubicBezTo>
                  <a:cubicBezTo>
                    <a:pt x="435" y="324"/>
                    <a:pt x="435" y="324"/>
                    <a:pt x="436" y="323"/>
                  </a:cubicBezTo>
                  <a:cubicBezTo>
                    <a:pt x="437" y="323"/>
                    <a:pt x="437" y="323"/>
                    <a:pt x="437" y="323"/>
                  </a:cubicBezTo>
                  <a:cubicBezTo>
                    <a:pt x="437" y="322"/>
                    <a:pt x="438" y="321"/>
                    <a:pt x="439" y="321"/>
                  </a:cubicBezTo>
                  <a:cubicBezTo>
                    <a:pt x="439" y="320"/>
                    <a:pt x="440" y="320"/>
                    <a:pt x="440" y="319"/>
                  </a:cubicBezTo>
                  <a:cubicBezTo>
                    <a:pt x="441" y="319"/>
                    <a:pt x="441" y="319"/>
                    <a:pt x="442" y="319"/>
                  </a:cubicBezTo>
                  <a:cubicBezTo>
                    <a:pt x="442" y="318"/>
                    <a:pt x="442" y="318"/>
                    <a:pt x="442" y="318"/>
                  </a:cubicBezTo>
                  <a:cubicBezTo>
                    <a:pt x="442" y="318"/>
                    <a:pt x="442" y="317"/>
                    <a:pt x="442" y="318"/>
                  </a:cubicBezTo>
                  <a:cubicBezTo>
                    <a:pt x="441" y="318"/>
                    <a:pt x="441" y="318"/>
                    <a:pt x="441" y="318"/>
                  </a:cubicBezTo>
                  <a:cubicBezTo>
                    <a:pt x="441" y="318"/>
                    <a:pt x="441" y="317"/>
                    <a:pt x="441" y="316"/>
                  </a:cubicBezTo>
                  <a:cubicBezTo>
                    <a:pt x="441" y="315"/>
                    <a:pt x="442" y="316"/>
                    <a:pt x="442" y="316"/>
                  </a:cubicBezTo>
                  <a:cubicBezTo>
                    <a:pt x="442" y="317"/>
                    <a:pt x="442" y="317"/>
                    <a:pt x="443" y="317"/>
                  </a:cubicBezTo>
                  <a:cubicBezTo>
                    <a:pt x="444" y="317"/>
                    <a:pt x="443" y="317"/>
                    <a:pt x="444" y="317"/>
                  </a:cubicBezTo>
                  <a:cubicBezTo>
                    <a:pt x="445" y="317"/>
                    <a:pt x="445" y="316"/>
                    <a:pt x="445" y="316"/>
                  </a:cubicBezTo>
                  <a:cubicBezTo>
                    <a:pt x="445" y="316"/>
                    <a:pt x="446" y="316"/>
                    <a:pt x="447" y="315"/>
                  </a:cubicBezTo>
                  <a:cubicBezTo>
                    <a:pt x="448" y="315"/>
                    <a:pt x="448" y="315"/>
                    <a:pt x="449" y="314"/>
                  </a:cubicBezTo>
                  <a:cubicBezTo>
                    <a:pt x="450" y="313"/>
                    <a:pt x="450" y="313"/>
                    <a:pt x="451" y="312"/>
                  </a:cubicBezTo>
                  <a:cubicBezTo>
                    <a:pt x="452" y="312"/>
                    <a:pt x="453" y="311"/>
                    <a:pt x="455" y="311"/>
                  </a:cubicBezTo>
                  <a:cubicBezTo>
                    <a:pt x="456" y="311"/>
                    <a:pt x="456" y="310"/>
                    <a:pt x="456" y="310"/>
                  </a:cubicBezTo>
                  <a:cubicBezTo>
                    <a:pt x="455" y="309"/>
                    <a:pt x="456" y="310"/>
                    <a:pt x="457" y="309"/>
                  </a:cubicBezTo>
                  <a:cubicBezTo>
                    <a:pt x="458" y="309"/>
                    <a:pt x="457" y="309"/>
                    <a:pt x="458" y="308"/>
                  </a:cubicBezTo>
                  <a:cubicBezTo>
                    <a:pt x="459" y="308"/>
                    <a:pt x="459" y="308"/>
                    <a:pt x="460" y="307"/>
                  </a:cubicBezTo>
                  <a:cubicBezTo>
                    <a:pt x="461" y="307"/>
                    <a:pt x="461" y="306"/>
                    <a:pt x="463" y="305"/>
                  </a:cubicBezTo>
                  <a:cubicBezTo>
                    <a:pt x="465" y="304"/>
                    <a:pt x="464" y="305"/>
                    <a:pt x="464" y="304"/>
                  </a:cubicBezTo>
                  <a:cubicBezTo>
                    <a:pt x="465" y="304"/>
                    <a:pt x="465" y="304"/>
                    <a:pt x="466" y="303"/>
                  </a:cubicBezTo>
                  <a:cubicBezTo>
                    <a:pt x="467" y="303"/>
                    <a:pt x="468" y="302"/>
                    <a:pt x="468" y="302"/>
                  </a:cubicBezTo>
                  <a:cubicBezTo>
                    <a:pt x="468" y="302"/>
                    <a:pt x="468" y="301"/>
                    <a:pt x="469" y="301"/>
                  </a:cubicBezTo>
                  <a:cubicBezTo>
                    <a:pt x="470" y="301"/>
                    <a:pt x="470" y="301"/>
                    <a:pt x="471" y="300"/>
                  </a:cubicBezTo>
                  <a:cubicBezTo>
                    <a:pt x="471" y="300"/>
                    <a:pt x="471" y="299"/>
                    <a:pt x="470" y="299"/>
                  </a:cubicBezTo>
                  <a:cubicBezTo>
                    <a:pt x="470" y="299"/>
                    <a:pt x="470" y="299"/>
                    <a:pt x="470" y="299"/>
                  </a:cubicBezTo>
                  <a:cubicBezTo>
                    <a:pt x="469" y="299"/>
                    <a:pt x="469" y="299"/>
                    <a:pt x="469" y="299"/>
                  </a:cubicBezTo>
                  <a:cubicBezTo>
                    <a:pt x="468" y="298"/>
                    <a:pt x="469" y="298"/>
                    <a:pt x="469" y="298"/>
                  </a:cubicBezTo>
                  <a:cubicBezTo>
                    <a:pt x="469" y="298"/>
                    <a:pt x="469" y="297"/>
                    <a:pt x="468" y="297"/>
                  </a:cubicBezTo>
                  <a:cubicBezTo>
                    <a:pt x="468" y="297"/>
                    <a:pt x="468" y="297"/>
                    <a:pt x="468" y="296"/>
                  </a:cubicBezTo>
                  <a:cubicBezTo>
                    <a:pt x="468" y="296"/>
                    <a:pt x="468" y="295"/>
                    <a:pt x="467" y="295"/>
                  </a:cubicBezTo>
                  <a:cubicBezTo>
                    <a:pt x="467" y="294"/>
                    <a:pt x="467" y="294"/>
                    <a:pt x="466" y="294"/>
                  </a:cubicBezTo>
                  <a:cubicBezTo>
                    <a:pt x="466" y="294"/>
                    <a:pt x="467" y="294"/>
                    <a:pt x="467" y="293"/>
                  </a:cubicBezTo>
                  <a:cubicBezTo>
                    <a:pt x="468" y="293"/>
                    <a:pt x="468" y="293"/>
                    <a:pt x="468" y="293"/>
                  </a:cubicBezTo>
                  <a:cubicBezTo>
                    <a:pt x="469" y="292"/>
                    <a:pt x="466" y="292"/>
                    <a:pt x="466" y="291"/>
                  </a:cubicBezTo>
                  <a:cubicBezTo>
                    <a:pt x="465" y="291"/>
                    <a:pt x="468" y="292"/>
                    <a:pt x="468" y="292"/>
                  </a:cubicBezTo>
                  <a:cubicBezTo>
                    <a:pt x="468" y="292"/>
                    <a:pt x="468" y="292"/>
                    <a:pt x="468" y="292"/>
                  </a:cubicBezTo>
                  <a:cubicBezTo>
                    <a:pt x="467" y="292"/>
                    <a:pt x="470" y="291"/>
                    <a:pt x="470" y="291"/>
                  </a:cubicBezTo>
                  <a:cubicBezTo>
                    <a:pt x="471" y="291"/>
                    <a:pt x="471" y="291"/>
                    <a:pt x="471" y="290"/>
                  </a:cubicBezTo>
                  <a:cubicBezTo>
                    <a:pt x="471" y="290"/>
                    <a:pt x="470" y="290"/>
                    <a:pt x="470" y="290"/>
                  </a:cubicBezTo>
                  <a:cubicBezTo>
                    <a:pt x="470" y="290"/>
                    <a:pt x="470" y="290"/>
                    <a:pt x="470" y="290"/>
                  </a:cubicBezTo>
                  <a:cubicBezTo>
                    <a:pt x="470" y="290"/>
                    <a:pt x="471" y="290"/>
                    <a:pt x="472" y="290"/>
                  </a:cubicBezTo>
                  <a:cubicBezTo>
                    <a:pt x="472" y="290"/>
                    <a:pt x="473" y="290"/>
                    <a:pt x="473" y="290"/>
                  </a:cubicBezTo>
                  <a:cubicBezTo>
                    <a:pt x="473" y="290"/>
                    <a:pt x="471" y="289"/>
                    <a:pt x="471" y="289"/>
                  </a:cubicBezTo>
                  <a:cubicBezTo>
                    <a:pt x="470" y="288"/>
                    <a:pt x="471" y="289"/>
                    <a:pt x="472" y="289"/>
                  </a:cubicBezTo>
                  <a:cubicBezTo>
                    <a:pt x="473" y="289"/>
                    <a:pt x="473" y="289"/>
                    <a:pt x="473" y="289"/>
                  </a:cubicBezTo>
                  <a:cubicBezTo>
                    <a:pt x="473" y="289"/>
                    <a:pt x="474" y="290"/>
                    <a:pt x="474" y="290"/>
                  </a:cubicBezTo>
                  <a:cubicBezTo>
                    <a:pt x="475" y="290"/>
                    <a:pt x="475" y="290"/>
                    <a:pt x="476" y="290"/>
                  </a:cubicBezTo>
                  <a:cubicBezTo>
                    <a:pt x="477" y="290"/>
                    <a:pt x="477" y="290"/>
                    <a:pt x="478" y="289"/>
                  </a:cubicBezTo>
                  <a:cubicBezTo>
                    <a:pt x="478" y="289"/>
                    <a:pt x="478" y="288"/>
                    <a:pt x="479" y="288"/>
                  </a:cubicBezTo>
                  <a:cubicBezTo>
                    <a:pt x="479" y="288"/>
                    <a:pt x="480" y="286"/>
                    <a:pt x="480" y="286"/>
                  </a:cubicBezTo>
                  <a:cubicBezTo>
                    <a:pt x="480" y="286"/>
                    <a:pt x="480" y="286"/>
                    <a:pt x="481" y="285"/>
                  </a:cubicBezTo>
                  <a:cubicBezTo>
                    <a:pt x="481" y="285"/>
                    <a:pt x="481" y="284"/>
                    <a:pt x="482" y="284"/>
                  </a:cubicBezTo>
                  <a:cubicBezTo>
                    <a:pt x="482" y="283"/>
                    <a:pt x="482" y="283"/>
                    <a:pt x="483" y="282"/>
                  </a:cubicBezTo>
                  <a:cubicBezTo>
                    <a:pt x="483" y="281"/>
                    <a:pt x="483" y="281"/>
                    <a:pt x="483" y="281"/>
                  </a:cubicBezTo>
                  <a:cubicBezTo>
                    <a:pt x="484" y="281"/>
                    <a:pt x="483" y="281"/>
                    <a:pt x="483" y="281"/>
                  </a:cubicBezTo>
                  <a:cubicBezTo>
                    <a:pt x="483" y="280"/>
                    <a:pt x="484" y="280"/>
                    <a:pt x="484" y="280"/>
                  </a:cubicBezTo>
                  <a:cubicBezTo>
                    <a:pt x="484" y="280"/>
                    <a:pt x="484" y="279"/>
                    <a:pt x="484" y="278"/>
                  </a:cubicBezTo>
                  <a:cubicBezTo>
                    <a:pt x="485" y="278"/>
                    <a:pt x="485" y="278"/>
                    <a:pt x="485" y="277"/>
                  </a:cubicBezTo>
                  <a:cubicBezTo>
                    <a:pt x="485" y="276"/>
                    <a:pt x="485" y="276"/>
                    <a:pt x="485" y="276"/>
                  </a:cubicBezTo>
                  <a:cubicBezTo>
                    <a:pt x="484" y="278"/>
                    <a:pt x="484" y="278"/>
                    <a:pt x="484" y="278"/>
                  </a:cubicBezTo>
                  <a:cubicBezTo>
                    <a:pt x="484" y="278"/>
                    <a:pt x="484" y="277"/>
                    <a:pt x="484" y="277"/>
                  </a:cubicBezTo>
                  <a:cubicBezTo>
                    <a:pt x="485" y="276"/>
                    <a:pt x="484" y="276"/>
                    <a:pt x="484" y="276"/>
                  </a:cubicBezTo>
                  <a:cubicBezTo>
                    <a:pt x="484" y="275"/>
                    <a:pt x="484" y="275"/>
                    <a:pt x="484" y="275"/>
                  </a:cubicBezTo>
                  <a:cubicBezTo>
                    <a:pt x="484" y="275"/>
                    <a:pt x="485" y="274"/>
                    <a:pt x="485" y="274"/>
                  </a:cubicBezTo>
                  <a:cubicBezTo>
                    <a:pt x="485" y="274"/>
                    <a:pt x="485" y="275"/>
                    <a:pt x="486" y="275"/>
                  </a:cubicBezTo>
                  <a:cubicBezTo>
                    <a:pt x="487" y="274"/>
                    <a:pt x="486" y="274"/>
                    <a:pt x="486" y="274"/>
                  </a:cubicBezTo>
                  <a:cubicBezTo>
                    <a:pt x="487" y="273"/>
                    <a:pt x="487" y="272"/>
                    <a:pt x="488" y="271"/>
                  </a:cubicBezTo>
                  <a:cubicBezTo>
                    <a:pt x="489" y="270"/>
                    <a:pt x="489" y="270"/>
                    <a:pt x="490" y="270"/>
                  </a:cubicBezTo>
                  <a:cubicBezTo>
                    <a:pt x="491" y="269"/>
                    <a:pt x="492" y="268"/>
                    <a:pt x="492" y="268"/>
                  </a:cubicBezTo>
                  <a:cubicBezTo>
                    <a:pt x="493" y="267"/>
                    <a:pt x="493" y="267"/>
                    <a:pt x="494" y="266"/>
                  </a:cubicBezTo>
                  <a:cubicBezTo>
                    <a:pt x="495" y="265"/>
                    <a:pt x="496" y="265"/>
                    <a:pt x="496" y="264"/>
                  </a:cubicBezTo>
                  <a:cubicBezTo>
                    <a:pt x="497" y="264"/>
                    <a:pt x="496" y="263"/>
                    <a:pt x="497" y="262"/>
                  </a:cubicBezTo>
                  <a:cubicBezTo>
                    <a:pt x="497" y="261"/>
                    <a:pt x="497" y="261"/>
                    <a:pt x="498" y="260"/>
                  </a:cubicBezTo>
                  <a:cubicBezTo>
                    <a:pt x="499" y="259"/>
                    <a:pt x="499" y="259"/>
                    <a:pt x="499" y="258"/>
                  </a:cubicBezTo>
                  <a:cubicBezTo>
                    <a:pt x="500" y="258"/>
                    <a:pt x="500" y="258"/>
                    <a:pt x="500" y="257"/>
                  </a:cubicBezTo>
                  <a:cubicBezTo>
                    <a:pt x="501" y="257"/>
                    <a:pt x="501" y="257"/>
                    <a:pt x="501" y="257"/>
                  </a:cubicBezTo>
                  <a:cubicBezTo>
                    <a:pt x="501" y="257"/>
                    <a:pt x="499" y="257"/>
                    <a:pt x="500" y="257"/>
                  </a:cubicBezTo>
                  <a:cubicBezTo>
                    <a:pt x="501" y="256"/>
                    <a:pt x="501" y="256"/>
                    <a:pt x="501" y="255"/>
                  </a:cubicBezTo>
                  <a:cubicBezTo>
                    <a:pt x="502" y="255"/>
                    <a:pt x="502" y="255"/>
                    <a:pt x="503" y="254"/>
                  </a:cubicBezTo>
                  <a:cubicBezTo>
                    <a:pt x="503" y="254"/>
                    <a:pt x="503" y="254"/>
                    <a:pt x="503" y="254"/>
                  </a:cubicBezTo>
                  <a:cubicBezTo>
                    <a:pt x="503" y="253"/>
                    <a:pt x="503" y="254"/>
                    <a:pt x="504" y="254"/>
                  </a:cubicBezTo>
                  <a:cubicBezTo>
                    <a:pt x="504" y="254"/>
                    <a:pt x="505" y="253"/>
                    <a:pt x="505" y="253"/>
                  </a:cubicBezTo>
                  <a:cubicBezTo>
                    <a:pt x="506" y="252"/>
                    <a:pt x="506" y="251"/>
                    <a:pt x="506" y="250"/>
                  </a:cubicBezTo>
                  <a:cubicBezTo>
                    <a:pt x="506" y="250"/>
                    <a:pt x="506" y="250"/>
                    <a:pt x="506" y="250"/>
                  </a:cubicBezTo>
                  <a:cubicBezTo>
                    <a:pt x="506" y="249"/>
                    <a:pt x="505" y="249"/>
                    <a:pt x="506" y="249"/>
                  </a:cubicBezTo>
                  <a:cubicBezTo>
                    <a:pt x="506" y="249"/>
                    <a:pt x="506" y="248"/>
                    <a:pt x="506" y="248"/>
                  </a:cubicBezTo>
                  <a:cubicBezTo>
                    <a:pt x="506" y="247"/>
                    <a:pt x="507" y="247"/>
                    <a:pt x="507" y="246"/>
                  </a:cubicBezTo>
                  <a:cubicBezTo>
                    <a:pt x="508" y="246"/>
                    <a:pt x="509" y="246"/>
                    <a:pt x="509" y="245"/>
                  </a:cubicBezTo>
                  <a:cubicBezTo>
                    <a:pt x="509" y="245"/>
                    <a:pt x="508" y="245"/>
                    <a:pt x="508" y="244"/>
                  </a:cubicBezTo>
                  <a:cubicBezTo>
                    <a:pt x="509" y="244"/>
                    <a:pt x="509" y="244"/>
                    <a:pt x="510" y="243"/>
                  </a:cubicBezTo>
                  <a:cubicBezTo>
                    <a:pt x="510" y="242"/>
                    <a:pt x="510" y="242"/>
                    <a:pt x="511" y="241"/>
                  </a:cubicBezTo>
                  <a:cubicBezTo>
                    <a:pt x="512" y="240"/>
                    <a:pt x="511" y="241"/>
                    <a:pt x="512" y="240"/>
                  </a:cubicBezTo>
                  <a:cubicBezTo>
                    <a:pt x="512" y="239"/>
                    <a:pt x="511" y="239"/>
                    <a:pt x="511" y="238"/>
                  </a:cubicBezTo>
                  <a:cubicBezTo>
                    <a:pt x="511" y="238"/>
                    <a:pt x="511" y="238"/>
                    <a:pt x="511" y="237"/>
                  </a:cubicBezTo>
                  <a:cubicBezTo>
                    <a:pt x="511" y="236"/>
                    <a:pt x="511" y="237"/>
                    <a:pt x="511" y="236"/>
                  </a:cubicBezTo>
                  <a:cubicBezTo>
                    <a:pt x="511" y="236"/>
                    <a:pt x="510" y="236"/>
                    <a:pt x="510" y="235"/>
                  </a:cubicBezTo>
                  <a:cubicBezTo>
                    <a:pt x="509" y="235"/>
                    <a:pt x="509" y="235"/>
                    <a:pt x="509" y="234"/>
                  </a:cubicBezTo>
                  <a:cubicBezTo>
                    <a:pt x="509" y="234"/>
                    <a:pt x="508" y="234"/>
                    <a:pt x="508" y="234"/>
                  </a:cubicBezTo>
                  <a:cubicBezTo>
                    <a:pt x="507" y="234"/>
                    <a:pt x="508" y="234"/>
                    <a:pt x="507" y="234"/>
                  </a:cubicBezTo>
                  <a:cubicBezTo>
                    <a:pt x="507" y="234"/>
                    <a:pt x="507" y="235"/>
                    <a:pt x="507" y="235"/>
                  </a:cubicBezTo>
                  <a:cubicBezTo>
                    <a:pt x="507" y="236"/>
                    <a:pt x="507" y="236"/>
                    <a:pt x="507" y="236"/>
                  </a:cubicBezTo>
                  <a:cubicBezTo>
                    <a:pt x="507" y="236"/>
                    <a:pt x="507" y="236"/>
                    <a:pt x="506" y="237"/>
                  </a:cubicBezTo>
                  <a:cubicBezTo>
                    <a:pt x="506" y="237"/>
                    <a:pt x="506" y="237"/>
                    <a:pt x="505" y="237"/>
                  </a:cubicBezTo>
                  <a:cubicBezTo>
                    <a:pt x="505" y="237"/>
                    <a:pt x="505" y="237"/>
                    <a:pt x="504" y="236"/>
                  </a:cubicBezTo>
                  <a:cubicBezTo>
                    <a:pt x="504" y="236"/>
                    <a:pt x="504" y="236"/>
                    <a:pt x="504" y="236"/>
                  </a:cubicBezTo>
                  <a:cubicBezTo>
                    <a:pt x="503" y="236"/>
                    <a:pt x="503" y="236"/>
                    <a:pt x="503" y="236"/>
                  </a:cubicBezTo>
                  <a:cubicBezTo>
                    <a:pt x="503" y="236"/>
                    <a:pt x="504" y="236"/>
                    <a:pt x="504" y="235"/>
                  </a:cubicBezTo>
                  <a:cubicBezTo>
                    <a:pt x="504" y="234"/>
                    <a:pt x="504" y="234"/>
                    <a:pt x="504" y="234"/>
                  </a:cubicBezTo>
                  <a:cubicBezTo>
                    <a:pt x="504" y="233"/>
                    <a:pt x="504" y="233"/>
                    <a:pt x="504" y="233"/>
                  </a:cubicBezTo>
                  <a:cubicBezTo>
                    <a:pt x="504" y="233"/>
                    <a:pt x="506" y="233"/>
                    <a:pt x="506" y="234"/>
                  </a:cubicBezTo>
                  <a:cubicBezTo>
                    <a:pt x="506" y="234"/>
                    <a:pt x="507" y="233"/>
                    <a:pt x="508" y="233"/>
                  </a:cubicBezTo>
                  <a:cubicBezTo>
                    <a:pt x="509" y="233"/>
                    <a:pt x="508" y="233"/>
                    <a:pt x="508" y="232"/>
                  </a:cubicBezTo>
                  <a:cubicBezTo>
                    <a:pt x="508" y="232"/>
                    <a:pt x="509" y="232"/>
                    <a:pt x="510" y="232"/>
                  </a:cubicBezTo>
                  <a:cubicBezTo>
                    <a:pt x="510" y="232"/>
                    <a:pt x="511" y="233"/>
                    <a:pt x="512" y="232"/>
                  </a:cubicBezTo>
                  <a:cubicBezTo>
                    <a:pt x="513" y="232"/>
                    <a:pt x="513" y="233"/>
                    <a:pt x="514" y="232"/>
                  </a:cubicBezTo>
                  <a:cubicBezTo>
                    <a:pt x="514" y="232"/>
                    <a:pt x="514" y="231"/>
                    <a:pt x="514" y="231"/>
                  </a:cubicBezTo>
                  <a:cubicBezTo>
                    <a:pt x="513" y="230"/>
                    <a:pt x="513" y="230"/>
                    <a:pt x="513" y="230"/>
                  </a:cubicBezTo>
                  <a:cubicBezTo>
                    <a:pt x="513" y="229"/>
                    <a:pt x="512" y="228"/>
                    <a:pt x="512" y="228"/>
                  </a:cubicBezTo>
                  <a:cubicBezTo>
                    <a:pt x="512" y="228"/>
                    <a:pt x="512" y="228"/>
                    <a:pt x="511" y="228"/>
                  </a:cubicBezTo>
                  <a:cubicBezTo>
                    <a:pt x="510" y="228"/>
                    <a:pt x="510" y="227"/>
                    <a:pt x="510" y="227"/>
                  </a:cubicBezTo>
                  <a:cubicBezTo>
                    <a:pt x="510" y="226"/>
                    <a:pt x="512" y="227"/>
                    <a:pt x="512" y="227"/>
                  </a:cubicBezTo>
                  <a:cubicBezTo>
                    <a:pt x="512" y="227"/>
                    <a:pt x="514" y="226"/>
                    <a:pt x="515" y="227"/>
                  </a:cubicBezTo>
                  <a:cubicBezTo>
                    <a:pt x="515" y="227"/>
                    <a:pt x="515" y="227"/>
                    <a:pt x="516" y="227"/>
                  </a:cubicBezTo>
                  <a:cubicBezTo>
                    <a:pt x="516" y="227"/>
                    <a:pt x="516" y="227"/>
                    <a:pt x="516" y="226"/>
                  </a:cubicBezTo>
                  <a:cubicBezTo>
                    <a:pt x="516" y="226"/>
                    <a:pt x="515" y="226"/>
                    <a:pt x="515" y="225"/>
                  </a:cubicBezTo>
                  <a:cubicBezTo>
                    <a:pt x="515" y="225"/>
                    <a:pt x="515" y="225"/>
                    <a:pt x="515" y="224"/>
                  </a:cubicBezTo>
                  <a:cubicBezTo>
                    <a:pt x="515" y="224"/>
                    <a:pt x="515" y="224"/>
                    <a:pt x="514" y="223"/>
                  </a:cubicBezTo>
                  <a:cubicBezTo>
                    <a:pt x="514" y="223"/>
                    <a:pt x="514" y="223"/>
                    <a:pt x="513" y="223"/>
                  </a:cubicBezTo>
                  <a:cubicBezTo>
                    <a:pt x="512" y="223"/>
                    <a:pt x="512" y="223"/>
                    <a:pt x="511" y="223"/>
                  </a:cubicBezTo>
                  <a:cubicBezTo>
                    <a:pt x="510" y="222"/>
                    <a:pt x="510" y="222"/>
                    <a:pt x="510" y="222"/>
                  </a:cubicBezTo>
                  <a:cubicBezTo>
                    <a:pt x="510" y="222"/>
                    <a:pt x="511" y="222"/>
                    <a:pt x="512" y="221"/>
                  </a:cubicBezTo>
                  <a:cubicBezTo>
                    <a:pt x="513" y="221"/>
                    <a:pt x="512" y="221"/>
                    <a:pt x="513" y="221"/>
                  </a:cubicBezTo>
                  <a:cubicBezTo>
                    <a:pt x="514" y="221"/>
                    <a:pt x="514" y="221"/>
                    <a:pt x="515" y="221"/>
                  </a:cubicBezTo>
                  <a:cubicBezTo>
                    <a:pt x="516" y="221"/>
                    <a:pt x="515" y="220"/>
                    <a:pt x="516" y="220"/>
                  </a:cubicBezTo>
                  <a:cubicBezTo>
                    <a:pt x="516" y="220"/>
                    <a:pt x="516" y="219"/>
                    <a:pt x="516" y="219"/>
                  </a:cubicBezTo>
                  <a:cubicBezTo>
                    <a:pt x="517" y="219"/>
                    <a:pt x="518" y="219"/>
                    <a:pt x="518" y="219"/>
                  </a:cubicBezTo>
                  <a:cubicBezTo>
                    <a:pt x="519" y="219"/>
                    <a:pt x="519" y="218"/>
                    <a:pt x="519" y="217"/>
                  </a:cubicBezTo>
                  <a:cubicBezTo>
                    <a:pt x="519" y="217"/>
                    <a:pt x="519" y="216"/>
                    <a:pt x="519" y="216"/>
                  </a:cubicBezTo>
                  <a:cubicBezTo>
                    <a:pt x="519" y="216"/>
                    <a:pt x="519" y="215"/>
                    <a:pt x="519" y="215"/>
                  </a:cubicBezTo>
                  <a:cubicBezTo>
                    <a:pt x="519" y="214"/>
                    <a:pt x="519" y="213"/>
                    <a:pt x="519" y="213"/>
                  </a:cubicBezTo>
                  <a:cubicBezTo>
                    <a:pt x="519" y="212"/>
                    <a:pt x="519" y="210"/>
                    <a:pt x="519" y="210"/>
                  </a:cubicBezTo>
                  <a:cubicBezTo>
                    <a:pt x="519" y="210"/>
                    <a:pt x="518" y="210"/>
                    <a:pt x="518" y="209"/>
                  </a:cubicBezTo>
                  <a:cubicBezTo>
                    <a:pt x="518" y="208"/>
                    <a:pt x="517" y="208"/>
                    <a:pt x="518" y="208"/>
                  </a:cubicBezTo>
                  <a:cubicBezTo>
                    <a:pt x="518" y="207"/>
                    <a:pt x="518" y="207"/>
                    <a:pt x="518" y="207"/>
                  </a:cubicBezTo>
                  <a:cubicBezTo>
                    <a:pt x="518" y="207"/>
                    <a:pt x="519" y="205"/>
                    <a:pt x="519" y="204"/>
                  </a:cubicBezTo>
                  <a:cubicBezTo>
                    <a:pt x="519" y="204"/>
                    <a:pt x="519" y="204"/>
                    <a:pt x="519" y="204"/>
                  </a:cubicBezTo>
                  <a:cubicBezTo>
                    <a:pt x="519" y="204"/>
                    <a:pt x="519" y="204"/>
                    <a:pt x="519" y="203"/>
                  </a:cubicBezTo>
                  <a:cubicBezTo>
                    <a:pt x="519" y="203"/>
                    <a:pt x="518" y="203"/>
                    <a:pt x="518" y="203"/>
                  </a:cubicBezTo>
                  <a:cubicBezTo>
                    <a:pt x="518" y="203"/>
                    <a:pt x="517" y="203"/>
                    <a:pt x="517" y="203"/>
                  </a:cubicBezTo>
                  <a:cubicBezTo>
                    <a:pt x="517" y="204"/>
                    <a:pt x="516" y="204"/>
                    <a:pt x="516" y="203"/>
                  </a:cubicBezTo>
                  <a:cubicBezTo>
                    <a:pt x="516" y="203"/>
                    <a:pt x="516" y="203"/>
                    <a:pt x="516" y="202"/>
                  </a:cubicBezTo>
                  <a:cubicBezTo>
                    <a:pt x="517" y="202"/>
                    <a:pt x="517" y="203"/>
                    <a:pt x="518" y="202"/>
                  </a:cubicBezTo>
                  <a:cubicBezTo>
                    <a:pt x="519" y="202"/>
                    <a:pt x="519" y="202"/>
                    <a:pt x="519" y="201"/>
                  </a:cubicBezTo>
                  <a:cubicBezTo>
                    <a:pt x="519" y="201"/>
                    <a:pt x="519" y="200"/>
                    <a:pt x="519" y="199"/>
                  </a:cubicBezTo>
                  <a:cubicBezTo>
                    <a:pt x="519" y="198"/>
                    <a:pt x="519" y="199"/>
                    <a:pt x="518" y="198"/>
                  </a:cubicBezTo>
                  <a:cubicBezTo>
                    <a:pt x="518" y="198"/>
                    <a:pt x="518" y="197"/>
                    <a:pt x="518" y="197"/>
                  </a:cubicBezTo>
                  <a:cubicBezTo>
                    <a:pt x="518" y="196"/>
                    <a:pt x="515" y="197"/>
                    <a:pt x="515" y="198"/>
                  </a:cubicBezTo>
                  <a:cubicBezTo>
                    <a:pt x="514" y="198"/>
                    <a:pt x="514" y="198"/>
                    <a:pt x="514" y="198"/>
                  </a:cubicBezTo>
                  <a:cubicBezTo>
                    <a:pt x="514" y="198"/>
                    <a:pt x="513" y="199"/>
                    <a:pt x="513" y="199"/>
                  </a:cubicBezTo>
                  <a:cubicBezTo>
                    <a:pt x="513" y="199"/>
                    <a:pt x="511" y="199"/>
                    <a:pt x="511" y="199"/>
                  </a:cubicBezTo>
                  <a:cubicBezTo>
                    <a:pt x="511" y="200"/>
                    <a:pt x="511" y="200"/>
                    <a:pt x="511" y="200"/>
                  </a:cubicBezTo>
                  <a:cubicBezTo>
                    <a:pt x="511" y="200"/>
                    <a:pt x="511" y="200"/>
                    <a:pt x="511" y="200"/>
                  </a:cubicBezTo>
                  <a:cubicBezTo>
                    <a:pt x="511" y="201"/>
                    <a:pt x="511" y="201"/>
                    <a:pt x="511" y="201"/>
                  </a:cubicBezTo>
                  <a:cubicBezTo>
                    <a:pt x="511" y="201"/>
                    <a:pt x="511" y="201"/>
                    <a:pt x="511" y="202"/>
                  </a:cubicBezTo>
                  <a:cubicBezTo>
                    <a:pt x="511" y="203"/>
                    <a:pt x="511" y="203"/>
                    <a:pt x="511" y="203"/>
                  </a:cubicBezTo>
                  <a:cubicBezTo>
                    <a:pt x="511" y="204"/>
                    <a:pt x="511" y="204"/>
                    <a:pt x="510" y="205"/>
                  </a:cubicBezTo>
                  <a:cubicBezTo>
                    <a:pt x="509" y="206"/>
                    <a:pt x="510" y="205"/>
                    <a:pt x="510" y="205"/>
                  </a:cubicBezTo>
                  <a:cubicBezTo>
                    <a:pt x="510" y="205"/>
                    <a:pt x="509" y="206"/>
                    <a:pt x="509" y="206"/>
                  </a:cubicBezTo>
                  <a:cubicBezTo>
                    <a:pt x="508" y="205"/>
                    <a:pt x="509" y="205"/>
                    <a:pt x="509" y="205"/>
                  </a:cubicBezTo>
                  <a:cubicBezTo>
                    <a:pt x="509" y="204"/>
                    <a:pt x="509" y="204"/>
                    <a:pt x="509" y="203"/>
                  </a:cubicBezTo>
                  <a:cubicBezTo>
                    <a:pt x="509" y="203"/>
                    <a:pt x="509" y="203"/>
                    <a:pt x="509" y="202"/>
                  </a:cubicBezTo>
                  <a:cubicBezTo>
                    <a:pt x="509" y="202"/>
                    <a:pt x="510" y="202"/>
                    <a:pt x="510" y="201"/>
                  </a:cubicBezTo>
                  <a:cubicBezTo>
                    <a:pt x="510" y="201"/>
                    <a:pt x="509" y="201"/>
                    <a:pt x="509" y="201"/>
                  </a:cubicBezTo>
                  <a:cubicBezTo>
                    <a:pt x="509" y="200"/>
                    <a:pt x="510" y="200"/>
                    <a:pt x="510" y="200"/>
                  </a:cubicBezTo>
                  <a:cubicBezTo>
                    <a:pt x="510" y="200"/>
                    <a:pt x="511" y="200"/>
                    <a:pt x="511" y="199"/>
                  </a:cubicBezTo>
                  <a:cubicBezTo>
                    <a:pt x="511" y="199"/>
                    <a:pt x="510" y="199"/>
                    <a:pt x="510" y="199"/>
                  </a:cubicBezTo>
                  <a:cubicBezTo>
                    <a:pt x="509" y="198"/>
                    <a:pt x="510" y="198"/>
                    <a:pt x="510" y="197"/>
                  </a:cubicBezTo>
                  <a:cubicBezTo>
                    <a:pt x="510" y="197"/>
                    <a:pt x="510" y="196"/>
                    <a:pt x="510" y="196"/>
                  </a:cubicBezTo>
                  <a:cubicBezTo>
                    <a:pt x="510" y="196"/>
                    <a:pt x="510" y="196"/>
                    <a:pt x="510" y="195"/>
                  </a:cubicBezTo>
                  <a:cubicBezTo>
                    <a:pt x="510" y="195"/>
                    <a:pt x="510" y="195"/>
                    <a:pt x="510" y="194"/>
                  </a:cubicBezTo>
                  <a:cubicBezTo>
                    <a:pt x="509" y="193"/>
                    <a:pt x="509" y="193"/>
                    <a:pt x="509" y="193"/>
                  </a:cubicBezTo>
                  <a:cubicBezTo>
                    <a:pt x="509" y="193"/>
                    <a:pt x="510" y="193"/>
                    <a:pt x="510" y="194"/>
                  </a:cubicBezTo>
                  <a:cubicBezTo>
                    <a:pt x="511" y="194"/>
                    <a:pt x="511" y="195"/>
                    <a:pt x="511" y="195"/>
                  </a:cubicBezTo>
                  <a:cubicBezTo>
                    <a:pt x="512" y="196"/>
                    <a:pt x="512" y="195"/>
                    <a:pt x="512" y="195"/>
                  </a:cubicBezTo>
                  <a:cubicBezTo>
                    <a:pt x="512" y="195"/>
                    <a:pt x="513" y="194"/>
                    <a:pt x="513" y="194"/>
                  </a:cubicBezTo>
                  <a:cubicBezTo>
                    <a:pt x="513" y="194"/>
                    <a:pt x="514" y="193"/>
                    <a:pt x="514" y="192"/>
                  </a:cubicBezTo>
                  <a:cubicBezTo>
                    <a:pt x="515" y="192"/>
                    <a:pt x="514" y="191"/>
                    <a:pt x="515" y="191"/>
                  </a:cubicBezTo>
                  <a:cubicBezTo>
                    <a:pt x="515" y="190"/>
                    <a:pt x="514" y="190"/>
                    <a:pt x="514" y="190"/>
                  </a:cubicBezTo>
                  <a:cubicBezTo>
                    <a:pt x="513" y="189"/>
                    <a:pt x="513" y="189"/>
                    <a:pt x="513" y="188"/>
                  </a:cubicBezTo>
                  <a:cubicBezTo>
                    <a:pt x="513" y="187"/>
                    <a:pt x="513" y="187"/>
                    <a:pt x="513" y="187"/>
                  </a:cubicBezTo>
                  <a:cubicBezTo>
                    <a:pt x="513" y="186"/>
                    <a:pt x="513" y="186"/>
                    <a:pt x="513" y="186"/>
                  </a:cubicBezTo>
                  <a:cubicBezTo>
                    <a:pt x="513" y="186"/>
                    <a:pt x="512" y="186"/>
                    <a:pt x="512" y="186"/>
                  </a:cubicBezTo>
                  <a:cubicBezTo>
                    <a:pt x="512" y="187"/>
                    <a:pt x="511" y="186"/>
                    <a:pt x="511" y="186"/>
                  </a:cubicBezTo>
                  <a:cubicBezTo>
                    <a:pt x="511" y="186"/>
                    <a:pt x="510" y="186"/>
                    <a:pt x="510" y="186"/>
                  </a:cubicBezTo>
                  <a:cubicBezTo>
                    <a:pt x="510" y="187"/>
                    <a:pt x="510" y="187"/>
                    <a:pt x="510" y="187"/>
                  </a:cubicBezTo>
                  <a:cubicBezTo>
                    <a:pt x="510" y="187"/>
                    <a:pt x="509" y="187"/>
                    <a:pt x="509" y="187"/>
                  </a:cubicBezTo>
                  <a:cubicBezTo>
                    <a:pt x="508" y="187"/>
                    <a:pt x="509" y="188"/>
                    <a:pt x="508" y="189"/>
                  </a:cubicBezTo>
                  <a:cubicBezTo>
                    <a:pt x="508" y="190"/>
                    <a:pt x="508" y="189"/>
                    <a:pt x="508" y="190"/>
                  </a:cubicBezTo>
                  <a:cubicBezTo>
                    <a:pt x="508" y="190"/>
                    <a:pt x="507" y="190"/>
                    <a:pt x="508" y="189"/>
                  </a:cubicBezTo>
                  <a:cubicBezTo>
                    <a:pt x="508" y="189"/>
                    <a:pt x="507" y="189"/>
                    <a:pt x="507" y="188"/>
                  </a:cubicBezTo>
                  <a:cubicBezTo>
                    <a:pt x="507" y="188"/>
                    <a:pt x="507" y="187"/>
                    <a:pt x="507" y="186"/>
                  </a:cubicBezTo>
                  <a:cubicBezTo>
                    <a:pt x="507" y="186"/>
                    <a:pt x="506" y="187"/>
                    <a:pt x="506" y="188"/>
                  </a:cubicBezTo>
                  <a:cubicBezTo>
                    <a:pt x="506" y="188"/>
                    <a:pt x="506" y="188"/>
                    <a:pt x="505" y="188"/>
                  </a:cubicBezTo>
                  <a:cubicBezTo>
                    <a:pt x="505" y="187"/>
                    <a:pt x="505" y="187"/>
                    <a:pt x="505" y="187"/>
                  </a:cubicBezTo>
                  <a:cubicBezTo>
                    <a:pt x="505" y="186"/>
                    <a:pt x="504" y="186"/>
                    <a:pt x="504" y="186"/>
                  </a:cubicBezTo>
                  <a:cubicBezTo>
                    <a:pt x="504" y="185"/>
                    <a:pt x="504" y="185"/>
                    <a:pt x="504" y="185"/>
                  </a:cubicBezTo>
                  <a:cubicBezTo>
                    <a:pt x="504" y="185"/>
                    <a:pt x="506" y="185"/>
                    <a:pt x="507" y="184"/>
                  </a:cubicBezTo>
                  <a:cubicBezTo>
                    <a:pt x="507" y="184"/>
                    <a:pt x="507" y="184"/>
                    <a:pt x="508" y="184"/>
                  </a:cubicBezTo>
                  <a:cubicBezTo>
                    <a:pt x="509" y="183"/>
                    <a:pt x="508" y="183"/>
                    <a:pt x="508" y="183"/>
                  </a:cubicBezTo>
                  <a:cubicBezTo>
                    <a:pt x="508" y="182"/>
                    <a:pt x="508" y="182"/>
                    <a:pt x="507" y="181"/>
                  </a:cubicBezTo>
                  <a:cubicBezTo>
                    <a:pt x="507" y="180"/>
                    <a:pt x="508" y="181"/>
                    <a:pt x="508" y="181"/>
                  </a:cubicBezTo>
                  <a:cubicBezTo>
                    <a:pt x="509" y="181"/>
                    <a:pt x="509" y="181"/>
                    <a:pt x="509" y="180"/>
                  </a:cubicBezTo>
                  <a:cubicBezTo>
                    <a:pt x="510" y="179"/>
                    <a:pt x="510" y="178"/>
                    <a:pt x="510" y="177"/>
                  </a:cubicBezTo>
                  <a:cubicBezTo>
                    <a:pt x="509" y="177"/>
                    <a:pt x="509" y="177"/>
                    <a:pt x="509" y="176"/>
                  </a:cubicBezTo>
                  <a:cubicBezTo>
                    <a:pt x="508" y="176"/>
                    <a:pt x="508" y="177"/>
                    <a:pt x="508" y="177"/>
                  </a:cubicBezTo>
                  <a:cubicBezTo>
                    <a:pt x="507" y="177"/>
                    <a:pt x="507" y="177"/>
                    <a:pt x="506" y="176"/>
                  </a:cubicBezTo>
                  <a:cubicBezTo>
                    <a:pt x="506" y="176"/>
                    <a:pt x="507" y="175"/>
                    <a:pt x="507" y="176"/>
                  </a:cubicBezTo>
                  <a:cubicBezTo>
                    <a:pt x="508" y="176"/>
                    <a:pt x="508" y="176"/>
                    <a:pt x="509" y="175"/>
                  </a:cubicBezTo>
                  <a:cubicBezTo>
                    <a:pt x="509" y="174"/>
                    <a:pt x="509" y="174"/>
                    <a:pt x="508" y="173"/>
                  </a:cubicBezTo>
                  <a:cubicBezTo>
                    <a:pt x="508" y="172"/>
                    <a:pt x="508" y="172"/>
                    <a:pt x="508" y="172"/>
                  </a:cubicBezTo>
                  <a:cubicBezTo>
                    <a:pt x="507" y="171"/>
                    <a:pt x="507" y="171"/>
                    <a:pt x="507" y="171"/>
                  </a:cubicBezTo>
                  <a:cubicBezTo>
                    <a:pt x="506" y="171"/>
                    <a:pt x="507" y="170"/>
                    <a:pt x="507" y="169"/>
                  </a:cubicBezTo>
                  <a:cubicBezTo>
                    <a:pt x="507" y="168"/>
                    <a:pt x="507" y="167"/>
                    <a:pt x="507" y="166"/>
                  </a:cubicBezTo>
                  <a:cubicBezTo>
                    <a:pt x="507" y="166"/>
                    <a:pt x="506" y="166"/>
                    <a:pt x="506" y="165"/>
                  </a:cubicBezTo>
                  <a:cubicBezTo>
                    <a:pt x="506" y="164"/>
                    <a:pt x="506" y="164"/>
                    <a:pt x="507" y="163"/>
                  </a:cubicBezTo>
                  <a:cubicBezTo>
                    <a:pt x="507" y="162"/>
                    <a:pt x="506" y="162"/>
                    <a:pt x="506" y="162"/>
                  </a:cubicBezTo>
                  <a:cubicBezTo>
                    <a:pt x="506" y="161"/>
                    <a:pt x="505" y="161"/>
                    <a:pt x="505" y="160"/>
                  </a:cubicBezTo>
                  <a:cubicBezTo>
                    <a:pt x="505" y="160"/>
                    <a:pt x="505" y="160"/>
                    <a:pt x="505" y="158"/>
                  </a:cubicBezTo>
                  <a:cubicBezTo>
                    <a:pt x="505" y="157"/>
                    <a:pt x="505" y="158"/>
                    <a:pt x="505" y="157"/>
                  </a:cubicBezTo>
                  <a:cubicBezTo>
                    <a:pt x="506" y="156"/>
                    <a:pt x="506" y="156"/>
                    <a:pt x="506" y="156"/>
                  </a:cubicBezTo>
                  <a:cubicBezTo>
                    <a:pt x="507" y="156"/>
                    <a:pt x="507" y="156"/>
                    <a:pt x="507" y="156"/>
                  </a:cubicBezTo>
                  <a:cubicBezTo>
                    <a:pt x="507" y="156"/>
                    <a:pt x="507" y="157"/>
                    <a:pt x="507" y="158"/>
                  </a:cubicBezTo>
                  <a:cubicBezTo>
                    <a:pt x="507" y="159"/>
                    <a:pt x="507" y="158"/>
                    <a:pt x="507" y="157"/>
                  </a:cubicBezTo>
                  <a:cubicBezTo>
                    <a:pt x="507" y="156"/>
                    <a:pt x="508" y="156"/>
                    <a:pt x="508" y="155"/>
                  </a:cubicBezTo>
                  <a:cubicBezTo>
                    <a:pt x="509" y="155"/>
                    <a:pt x="508" y="155"/>
                    <a:pt x="508" y="154"/>
                  </a:cubicBezTo>
                  <a:cubicBezTo>
                    <a:pt x="508" y="153"/>
                    <a:pt x="508" y="154"/>
                    <a:pt x="507" y="154"/>
                  </a:cubicBezTo>
                  <a:cubicBezTo>
                    <a:pt x="507" y="153"/>
                    <a:pt x="507" y="154"/>
                    <a:pt x="507" y="155"/>
                  </a:cubicBezTo>
                  <a:cubicBezTo>
                    <a:pt x="507" y="155"/>
                    <a:pt x="506" y="155"/>
                    <a:pt x="506" y="155"/>
                  </a:cubicBezTo>
                  <a:cubicBezTo>
                    <a:pt x="505" y="154"/>
                    <a:pt x="505" y="153"/>
                    <a:pt x="505" y="152"/>
                  </a:cubicBezTo>
                  <a:cubicBezTo>
                    <a:pt x="505" y="152"/>
                    <a:pt x="504" y="151"/>
                    <a:pt x="504" y="150"/>
                  </a:cubicBezTo>
                  <a:cubicBezTo>
                    <a:pt x="504" y="150"/>
                    <a:pt x="504" y="148"/>
                    <a:pt x="505" y="148"/>
                  </a:cubicBezTo>
                  <a:cubicBezTo>
                    <a:pt x="505" y="147"/>
                    <a:pt x="505" y="147"/>
                    <a:pt x="507" y="146"/>
                  </a:cubicBezTo>
                  <a:cubicBezTo>
                    <a:pt x="508" y="146"/>
                    <a:pt x="507" y="145"/>
                    <a:pt x="507" y="143"/>
                  </a:cubicBezTo>
                  <a:cubicBezTo>
                    <a:pt x="507" y="142"/>
                    <a:pt x="507" y="142"/>
                    <a:pt x="506" y="141"/>
                  </a:cubicBezTo>
                  <a:cubicBezTo>
                    <a:pt x="506" y="140"/>
                    <a:pt x="506" y="140"/>
                    <a:pt x="506" y="139"/>
                  </a:cubicBezTo>
                  <a:cubicBezTo>
                    <a:pt x="505" y="138"/>
                    <a:pt x="506" y="138"/>
                    <a:pt x="506" y="137"/>
                  </a:cubicBezTo>
                  <a:cubicBezTo>
                    <a:pt x="506" y="136"/>
                    <a:pt x="506" y="136"/>
                    <a:pt x="506" y="135"/>
                  </a:cubicBezTo>
                  <a:cubicBezTo>
                    <a:pt x="506" y="134"/>
                    <a:pt x="506" y="131"/>
                    <a:pt x="505" y="130"/>
                  </a:cubicBezTo>
                  <a:cubicBezTo>
                    <a:pt x="505" y="129"/>
                    <a:pt x="506" y="129"/>
                    <a:pt x="506" y="128"/>
                  </a:cubicBezTo>
                  <a:cubicBezTo>
                    <a:pt x="506" y="127"/>
                    <a:pt x="506" y="127"/>
                    <a:pt x="506" y="126"/>
                  </a:cubicBezTo>
                  <a:cubicBezTo>
                    <a:pt x="506" y="125"/>
                    <a:pt x="507" y="125"/>
                    <a:pt x="507" y="125"/>
                  </a:cubicBezTo>
                  <a:cubicBezTo>
                    <a:pt x="507" y="125"/>
                    <a:pt x="507" y="124"/>
                    <a:pt x="507" y="124"/>
                  </a:cubicBezTo>
                  <a:cubicBezTo>
                    <a:pt x="506" y="124"/>
                    <a:pt x="506" y="124"/>
                    <a:pt x="506" y="124"/>
                  </a:cubicBezTo>
                  <a:cubicBezTo>
                    <a:pt x="505" y="124"/>
                    <a:pt x="505" y="124"/>
                    <a:pt x="504" y="124"/>
                  </a:cubicBezTo>
                  <a:cubicBezTo>
                    <a:pt x="504" y="124"/>
                    <a:pt x="504" y="124"/>
                    <a:pt x="504" y="123"/>
                  </a:cubicBezTo>
                  <a:cubicBezTo>
                    <a:pt x="505" y="123"/>
                    <a:pt x="504" y="123"/>
                    <a:pt x="504" y="123"/>
                  </a:cubicBezTo>
                  <a:cubicBezTo>
                    <a:pt x="503" y="123"/>
                    <a:pt x="503" y="123"/>
                    <a:pt x="503" y="123"/>
                  </a:cubicBezTo>
                  <a:cubicBezTo>
                    <a:pt x="502" y="124"/>
                    <a:pt x="503" y="124"/>
                    <a:pt x="503" y="124"/>
                  </a:cubicBezTo>
                  <a:cubicBezTo>
                    <a:pt x="503" y="125"/>
                    <a:pt x="503" y="124"/>
                    <a:pt x="503" y="125"/>
                  </a:cubicBezTo>
                  <a:cubicBezTo>
                    <a:pt x="504" y="126"/>
                    <a:pt x="503" y="126"/>
                    <a:pt x="503" y="127"/>
                  </a:cubicBezTo>
                  <a:cubicBezTo>
                    <a:pt x="503" y="128"/>
                    <a:pt x="503" y="128"/>
                    <a:pt x="503" y="128"/>
                  </a:cubicBezTo>
                  <a:cubicBezTo>
                    <a:pt x="502" y="128"/>
                    <a:pt x="502" y="128"/>
                    <a:pt x="502" y="128"/>
                  </a:cubicBezTo>
                  <a:cubicBezTo>
                    <a:pt x="502" y="128"/>
                    <a:pt x="501" y="128"/>
                    <a:pt x="501" y="127"/>
                  </a:cubicBezTo>
                  <a:cubicBezTo>
                    <a:pt x="500" y="126"/>
                    <a:pt x="500" y="127"/>
                    <a:pt x="500" y="126"/>
                  </a:cubicBezTo>
                  <a:cubicBezTo>
                    <a:pt x="499" y="126"/>
                    <a:pt x="499" y="126"/>
                    <a:pt x="499" y="125"/>
                  </a:cubicBezTo>
                  <a:cubicBezTo>
                    <a:pt x="499" y="124"/>
                    <a:pt x="499" y="124"/>
                    <a:pt x="499" y="123"/>
                  </a:cubicBezTo>
                  <a:cubicBezTo>
                    <a:pt x="498" y="123"/>
                    <a:pt x="498" y="123"/>
                    <a:pt x="499" y="122"/>
                  </a:cubicBezTo>
                  <a:cubicBezTo>
                    <a:pt x="499" y="122"/>
                    <a:pt x="500" y="121"/>
                    <a:pt x="500" y="121"/>
                  </a:cubicBezTo>
                  <a:cubicBezTo>
                    <a:pt x="501" y="120"/>
                    <a:pt x="501" y="120"/>
                    <a:pt x="501" y="120"/>
                  </a:cubicBezTo>
                  <a:cubicBezTo>
                    <a:pt x="502" y="120"/>
                    <a:pt x="502" y="120"/>
                    <a:pt x="503" y="120"/>
                  </a:cubicBezTo>
                  <a:cubicBezTo>
                    <a:pt x="503" y="120"/>
                    <a:pt x="503" y="121"/>
                    <a:pt x="503" y="122"/>
                  </a:cubicBezTo>
                  <a:cubicBezTo>
                    <a:pt x="503" y="123"/>
                    <a:pt x="503" y="122"/>
                    <a:pt x="504" y="122"/>
                  </a:cubicBezTo>
                  <a:cubicBezTo>
                    <a:pt x="504" y="122"/>
                    <a:pt x="504" y="122"/>
                    <a:pt x="504" y="121"/>
                  </a:cubicBezTo>
                  <a:cubicBezTo>
                    <a:pt x="504" y="121"/>
                    <a:pt x="504" y="121"/>
                    <a:pt x="504" y="121"/>
                  </a:cubicBezTo>
                  <a:cubicBezTo>
                    <a:pt x="504" y="121"/>
                    <a:pt x="504" y="120"/>
                    <a:pt x="505" y="119"/>
                  </a:cubicBezTo>
                  <a:cubicBezTo>
                    <a:pt x="505" y="118"/>
                    <a:pt x="505" y="119"/>
                    <a:pt x="505" y="118"/>
                  </a:cubicBezTo>
                  <a:cubicBezTo>
                    <a:pt x="505" y="118"/>
                    <a:pt x="505" y="118"/>
                    <a:pt x="505" y="117"/>
                  </a:cubicBezTo>
                  <a:cubicBezTo>
                    <a:pt x="506" y="117"/>
                    <a:pt x="506" y="117"/>
                    <a:pt x="505" y="116"/>
                  </a:cubicBezTo>
                  <a:cubicBezTo>
                    <a:pt x="505" y="116"/>
                    <a:pt x="506" y="115"/>
                    <a:pt x="506" y="115"/>
                  </a:cubicBezTo>
                  <a:cubicBezTo>
                    <a:pt x="506" y="115"/>
                    <a:pt x="506" y="116"/>
                    <a:pt x="507" y="116"/>
                  </a:cubicBezTo>
                  <a:cubicBezTo>
                    <a:pt x="507" y="117"/>
                    <a:pt x="507" y="116"/>
                    <a:pt x="507" y="117"/>
                  </a:cubicBezTo>
                  <a:cubicBezTo>
                    <a:pt x="508" y="117"/>
                    <a:pt x="508" y="116"/>
                    <a:pt x="508" y="116"/>
                  </a:cubicBezTo>
                  <a:cubicBezTo>
                    <a:pt x="508" y="116"/>
                    <a:pt x="509" y="114"/>
                    <a:pt x="509" y="114"/>
                  </a:cubicBezTo>
                  <a:cubicBezTo>
                    <a:pt x="509" y="114"/>
                    <a:pt x="509" y="113"/>
                    <a:pt x="509" y="113"/>
                  </a:cubicBezTo>
                  <a:cubicBezTo>
                    <a:pt x="509" y="113"/>
                    <a:pt x="509" y="113"/>
                    <a:pt x="508" y="114"/>
                  </a:cubicBezTo>
                  <a:cubicBezTo>
                    <a:pt x="508" y="114"/>
                    <a:pt x="508" y="113"/>
                    <a:pt x="508" y="113"/>
                  </a:cubicBezTo>
                  <a:cubicBezTo>
                    <a:pt x="508" y="112"/>
                    <a:pt x="508" y="113"/>
                    <a:pt x="508" y="112"/>
                  </a:cubicBezTo>
                  <a:cubicBezTo>
                    <a:pt x="508" y="111"/>
                    <a:pt x="508" y="112"/>
                    <a:pt x="508" y="111"/>
                  </a:cubicBezTo>
                  <a:cubicBezTo>
                    <a:pt x="508" y="111"/>
                    <a:pt x="507" y="111"/>
                    <a:pt x="507" y="111"/>
                  </a:cubicBezTo>
                  <a:cubicBezTo>
                    <a:pt x="507" y="111"/>
                    <a:pt x="507" y="111"/>
                    <a:pt x="506" y="112"/>
                  </a:cubicBezTo>
                  <a:cubicBezTo>
                    <a:pt x="506" y="112"/>
                    <a:pt x="505" y="112"/>
                    <a:pt x="506" y="112"/>
                  </a:cubicBezTo>
                  <a:cubicBezTo>
                    <a:pt x="506" y="111"/>
                    <a:pt x="506" y="111"/>
                    <a:pt x="506" y="111"/>
                  </a:cubicBezTo>
                  <a:cubicBezTo>
                    <a:pt x="506" y="110"/>
                    <a:pt x="506" y="110"/>
                    <a:pt x="506" y="109"/>
                  </a:cubicBezTo>
                  <a:cubicBezTo>
                    <a:pt x="506" y="109"/>
                    <a:pt x="506" y="109"/>
                    <a:pt x="507" y="109"/>
                  </a:cubicBezTo>
                  <a:cubicBezTo>
                    <a:pt x="507" y="109"/>
                    <a:pt x="507" y="109"/>
                    <a:pt x="508" y="109"/>
                  </a:cubicBezTo>
                  <a:cubicBezTo>
                    <a:pt x="508" y="110"/>
                    <a:pt x="508" y="109"/>
                    <a:pt x="508" y="109"/>
                  </a:cubicBezTo>
                  <a:cubicBezTo>
                    <a:pt x="509" y="108"/>
                    <a:pt x="508" y="108"/>
                    <a:pt x="508" y="108"/>
                  </a:cubicBezTo>
                  <a:cubicBezTo>
                    <a:pt x="508" y="108"/>
                    <a:pt x="507" y="108"/>
                    <a:pt x="507" y="108"/>
                  </a:cubicBezTo>
                  <a:cubicBezTo>
                    <a:pt x="506" y="108"/>
                    <a:pt x="506" y="107"/>
                    <a:pt x="506" y="107"/>
                  </a:cubicBezTo>
                  <a:cubicBezTo>
                    <a:pt x="506" y="107"/>
                    <a:pt x="506" y="107"/>
                    <a:pt x="506" y="106"/>
                  </a:cubicBezTo>
                  <a:cubicBezTo>
                    <a:pt x="506" y="106"/>
                    <a:pt x="505" y="105"/>
                    <a:pt x="505" y="105"/>
                  </a:cubicBezTo>
                  <a:cubicBezTo>
                    <a:pt x="505" y="104"/>
                    <a:pt x="505" y="104"/>
                    <a:pt x="505" y="104"/>
                  </a:cubicBezTo>
                  <a:cubicBezTo>
                    <a:pt x="505" y="104"/>
                    <a:pt x="506" y="103"/>
                    <a:pt x="506" y="103"/>
                  </a:cubicBezTo>
                  <a:cubicBezTo>
                    <a:pt x="506" y="103"/>
                    <a:pt x="505" y="103"/>
                    <a:pt x="505" y="103"/>
                  </a:cubicBezTo>
                  <a:cubicBezTo>
                    <a:pt x="505" y="103"/>
                    <a:pt x="505" y="103"/>
                    <a:pt x="504" y="103"/>
                  </a:cubicBezTo>
                  <a:cubicBezTo>
                    <a:pt x="503" y="103"/>
                    <a:pt x="503" y="103"/>
                    <a:pt x="502" y="102"/>
                  </a:cubicBezTo>
                  <a:cubicBezTo>
                    <a:pt x="502" y="102"/>
                    <a:pt x="502" y="102"/>
                    <a:pt x="502" y="101"/>
                  </a:cubicBezTo>
                  <a:cubicBezTo>
                    <a:pt x="502" y="101"/>
                    <a:pt x="501" y="101"/>
                    <a:pt x="501" y="101"/>
                  </a:cubicBezTo>
                  <a:cubicBezTo>
                    <a:pt x="501" y="100"/>
                    <a:pt x="501" y="101"/>
                    <a:pt x="502" y="100"/>
                  </a:cubicBezTo>
                  <a:cubicBezTo>
                    <a:pt x="502" y="99"/>
                    <a:pt x="502" y="100"/>
                    <a:pt x="502" y="99"/>
                  </a:cubicBezTo>
                  <a:cubicBezTo>
                    <a:pt x="503" y="99"/>
                    <a:pt x="502" y="99"/>
                    <a:pt x="503" y="99"/>
                  </a:cubicBezTo>
                  <a:cubicBezTo>
                    <a:pt x="503" y="98"/>
                    <a:pt x="503" y="98"/>
                    <a:pt x="503" y="98"/>
                  </a:cubicBezTo>
                  <a:cubicBezTo>
                    <a:pt x="504" y="98"/>
                    <a:pt x="504" y="97"/>
                    <a:pt x="505" y="97"/>
                  </a:cubicBezTo>
                  <a:cubicBezTo>
                    <a:pt x="505" y="96"/>
                    <a:pt x="505" y="96"/>
                    <a:pt x="505" y="96"/>
                  </a:cubicBezTo>
                  <a:cubicBezTo>
                    <a:pt x="505" y="96"/>
                    <a:pt x="506" y="97"/>
                    <a:pt x="506" y="96"/>
                  </a:cubicBezTo>
                  <a:cubicBezTo>
                    <a:pt x="507" y="96"/>
                    <a:pt x="507" y="96"/>
                    <a:pt x="508" y="96"/>
                  </a:cubicBezTo>
                  <a:cubicBezTo>
                    <a:pt x="508" y="95"/>
                    <a:pt x="508" y="95"/>
                    <a:pt x="508" y="94"/>
                  </a:cubicBezTo>
                  <a:cubicBezTo>
                    <a:pt x="508" y="94"/>
                    <a:pt x="508" y="94"/>
                    <a:pt x="508" y="93"/>
                  </a:cubicBezTo>
                  <a:cubicBezTo>
                    <a:pt x="509" y="93"/>
                    <a:pt x="508" y="93"/>
                    <a:pt x="508" y="93"/>
                  </a:cubicBezTo>
                  <a:cubicBezTo>
                    <a:pt x="509" y="92"/>
                    <a:pt x="508" y="92"/>
                    <a:pt x="507" y="92"/>
                  </a:cubicBezTo>
                  <a:cubicBezTo>
                    <a:pt x="507" y="92"/>
                    <a:pt x="507" y="92"/>
                    <a:pt x="507" y="92"/>
                  </a:cubicBezTo>
                  <a:cubicBezTo>
                    <a:pt x="506" y="92"/>
                    <a:pt x="506" y="93"/>
                    <a:pt x="506" y="93"/>
                  </a:cubicBezTo>
                  <a:cubicBezTo>
                    <a:pt x="505" y="93"/>
                    <a:pt x="504" y="94"/>
                    <a:pt x="503" y="95"/>
                  </a:cubicBezTo>
                  <a:cubicBezTo>
                    <a:pt x="502" y="95"/>
                    <a:pt x="503" y="95"/>
                    <a:pt x="503" y="94"/>
                  </a:cubicBezTo>
                  <a:cubicBezTo>
                    <a:pt x="503" y="94"/>
                    <a:pt x="503" y="94"/>
                    <a:pt x="503" y="93"/>
                  </a:cubicBezTo>
                  <a:cubicBezTo>
                    <a:pt x="503" y="93"/>
                    <a:pt x="503" y="93"/>
                    <a:pt x="504" y="92"/>
                  </a:cubicBezTo>
                  <a:cubicBezTo>
                    <a:pt x="504" y="92"/>
                    <a:pt x="503" y="92"/>
                    <a:pt x="503" y="92"/>
                  </a:cubicBezTo>
                  <a:cubicBezTo>
                    <a:pt x="503" y="92"/>
                    <a:pt x="503" y="91"/>
                    <a:pt x="503" y="91"/>
                  </a:cubicBezTo>
                  <a:cubicBezTo>
                    <a:pt x="503" y="90"/>
                    <a:pt x="503" y="90"/>
                    <a:pt x="503" y="90"/>
                  </a:cubicBezTo>
                  <a:cubicBezTo>
                    <a:pt x="503" y="89"/>
                    <a:pt x="502" y="90"/>
                    <a:pt x="502" y="89"/>
                  </a:cubicBezTo>
                  <a:cubicBezTo>
                    <a:pt x="502" y="89"/>
                    <a:pt x="501" y="89"/>
                    <a:pt x="501" y="89"/>
                  </a:cubicBezTo>
                  <a:cubicBezTo>
                    <a:pt x="501" y="89"/>
                    <a:pt x="500" y="89"/>
                    <a:pt x="500" y="89"/>
                  </a:cubicBezTo>
                  <a:cubicBezTo>
                    <a:pt x="500" y="90"/>
                    <a:pt x="500" y="90"/>
                    <a:pt x="500" y="90"/>
                  </a:cubicBezTo>
                  <a:cubicBezTo>
                    <a:pt x="500" y="90"/>
                    <a:pt x="500" y="89"/>
                    <a:pt x="500" y="89"/>
                  </a:cubicBezTo>
                  <a:cubicBezTo>
                    <a:pt x="501" y="88"/>
                    <a:pt x="501" y="88"/>
                    <a:pt x="501" y="88"/>
                  </a:cubicBezTo>
                  <a:cubicBezTo>
                    <a:pt x="501" y="87"/>
                    <a:pt x="501" y="88"/>
                    <a:pt x="501" y="88"/>
                  </a:cubicBezTo>
                  <a:cubicBezTo>
                    <a:pt x="501" y="88"/>
                    <a:pt x="502" y="89"/>
                    <a:pt x="502" y="89"/>
                  </a:cubicBezTo>
                  <a:cubicBezTo>
                    <a:pt x="502" y="89"/>
                    <a:pt x="502" y="89"/>
                    <a:pt x="503" y="89"/>
                  </a:cubicBezTo>
                  <a:cubicBezTo>
                    <a:pt x="503" y="89"/>
                    <a:pt x="503" y="88"/>
                    <a:pt x="503" y="88"/>
                  </a:cubicBezTo>
                  <a:cubicBezTo>
                    <a:pt x="503" y="87"/>
                    <a:pt x="503" y="86"/>
                    <a:pt x="503" y="85"/>
                  </a:cubicBezTo>
                  <a:cubicBezTo>
                    <a:pt x="503" y="85"/>
                    <a:pt x="503" y="85"/>
                    <a:pt x="503" y="85"/>
                  </a:cubicBezTo>
                  <a:cubicBezTo>
                    <a:pt x="503" y="85"/>
                    <a:pt x="503" y="84"/>
                    <a:pt x="503" y="84"/>
                  </a:cubicBezTo>
                  <a:cubicBezTo>
                    <a:pt x="503" y="84"/>
                    <a:pt x="502" y="83"/>
                    <a:pt x="502" y="82"/>
                  </a:cubicBezTo>
                  <a:cubicBezTo>
                    <a:pt x="502" y="82"/>
                    <a:pt x="503" y="82"/>
                    <a:pt x="503" y="81"/>
                  </a:cubicBezTo>
                  <a:cubicBezTo>
                    <a:pt x="504" y="81"/>
                    <a:pt x="503" y="80"/>
                    <a:pt x="503" y="80"/>
                  </a:cubicBezTo>
                  <a:cubicBezTo>
                    <a:pt x="503" y="79"/>
                    <a:pt x="502" y="79"/>
                    <a:pt x="502" y="79"/>
                  </a:cubicBezTo>
                  <a:cubicBezTo>
                    <a:pt x="502" y="78"/>
                    <a:pt x="503" y="78"/>
                    <a:pt x="503" y="77"/>
                  </a:cubicBezTo>
                  <a:cubicBezTo>
                    <a:pt x="503" y="76"/>
                    <a:pt x="503" y="76"/>
                    <a:pt x="503" y="75"/>
                  </a:cubicBezTo>
                  <a:cubicBezTo>
                    <a:pt x="503" y="75"/>
                    <a:pt x="502" y="73"/>
                    <a:pt x="502" y="72"/>
                  </a:cubicBezTo>
                  <a:cubicBezTo>
                    <a:pt x="502" y="72"/>
                    <a:pt x="502" y="72"/>
                    <a:pt x="502" y="71"/>
                  </a:cubicBezTo>
                  <a:cubicBezTo>
                    <a:pt x="502" y="70"/>
                    <a:pt x="502" y="70"/>
                    <a:pt x="503" y="70"/>
                  </a:cubicBezTo>
                  <a:cubicBezTo>
                    <a:pt x="503" y="69"/>
                    <a:pt x="503" y="69"/>
                    <a:pt x="503" y="68"/>
                  </a:cubicBezTo>
                  <a:cubicBezTo>
                    <a:pt x="504" y="68"/>
                    <a:pt x="503" y="68"/>
                    <a:pt x="502" y="68"/>
                  </a:cubicBezTo>
                  <a:cubicBezTo>
                    <a:pt x="502" y="67"/>
                    <a:pt x="502" y="67"/>
                    <a:pt x="501" y="67"/>
                  </a:cubicBezTo>
                  <a:cubicBezTo>
                    <a:pt x="500" y="66"/>
                    <a:pt x="501" y="66"/>
                    <a:pt x="501" y="65"/>
                  </a:cubicBezTo>
                  <a:cubicBezTo>
                    <a:pt x="501" y="65"/>
                    <a:pt x="501" y="64"/>
                    <a:pt x="501" y="64"/>
                  </a:cubicBezTo>
                  <a:cubicBezTo>
                    <a:pt x="501" y="64"/>
                    <a:pt x="501" y="64"/>
                    <a:pt x="502" y="64"/>
                  </a:cubicBezTo>
                  <a:cubicBezTo>
                    <a:pt x="502" y="64"/>
                    <a:pt x="502" y="63"/>
                    <a:pt x="502" y="63"/>
                  </a:cubicBezTo>
                  <a:cubicBezTo>
                    <a:pt x="501" y="63"/>
                    <a:pt x="501" y="63"/>
                    <a:pt x="501" y="63"/>
                  </a:cubicBezTo>
                  <a:cubicBezTo>
                    <a:pt x="501" y="63"/>
                    <a:pt x="500" y="63"/>
                    <a:pt x="500" y="63"/>
                  </a:cubicBezTo>
                  <a:cubicBezTo>
                    <a:pt x="500" y="63"/>
                    <a:pt x="500" y="63"/>
                    <a:pt x="500" y="62"/>
                  </a:cubicBezTo>
                  <a:cubicBezTo>
                    <a:pt x="500" y="62"/>
                    <a:pt x="500" y="61"/>
                    <a:pt x="500" y="61"/>
                  </a:cubicBezTo>
                  <a:cubicBezTo>
                    <a:pt x="500" y="60"/>
                    <a:pt x="500" y="60"/>
                    <a:pt x="500" y="60"/>
                  </a:cubicBezTo>
                  <a:cubicBezTo>
                    <a:pt x="499" y="60"/>
                    <a:pt x="499" y="60"/>
                    <a:pt x="499" y="60"/>
                  </a:cubicBezTo>
                  <a:cubicBezTo>
                    <a:pt x="499" y="60"/>
                    <a:pt x="500" y="59"/>
                    <a:pt x="500" y="59"/>
                  </a:cubicBezTo>
                  <a:cubicBezTo>
                    <a:pt x="500" y="59"/>
                    <a:pt x="500" y="59"/>
                    <a:pt x="500" y="59"/>
                  </a:cubicBezTo>
                  <a:cubicBezTo>
                    <a:pt x="500" y="58"/>
                    <a:pt x="500" y="58"/>
                    <a:pt x="500" y="58"/>
                  </a:cubicBezTo>
                  <a:cubicBezTo>
                    <a:pt x="500" y="58"/>
                    <a:pt x="500" y="57"/>
                    <a:pt x="501" y="57"/>
                  </a:cubicBezTo>
                  <a:cubicBezTo>
                    <a:pt x="501" y="57"/>
                    <a:pt x="501" y="56"/>
                    <a:pt x="500" y="56"/>
                  </a:cubicBezTo>
                  <a:cubicBezTo>
                    <a:pt x="499" y="55"/>
                    <a:pt x="500" y="55"/>
                    <a:pt x="500" y="55"/>
                  </a:cubicBezTo>
                  <a:cubicBezTo>
                    <a:pt x="500" y="54"/>
                    <a:pt x="499" y="54"/>
                    <a:pt x="499" y="54"/>
                  </a:cubicBezTo>
                  <a:cubicBezTo>
                    <a:pt x="499" y="54"/>
                    <a:pt x="499" y="54"/>
                    <a:pt x="499" y="54"/>
                  </a:cubicBezTo>
                  <a:cubicBezTo>
                    <a:pt x="499" y="54"/>
                    <a:pt x="499" y="53"/>
                    <a:pt x="499" y="53"/>
                  </a:cubicBezTo>
                  <a:cubicBezTo>
                    <a:pt x="499" y="52"/>
                    <a:pt x="499" y="53"/>
                    <a:pt x="500" y="53"/>
                  </a:cubicBezTo>
                  <a:cubicBezTo>
                    <a:pt x="500" y="52"/>
                    <a:pt x="500" y="52"/>
                    <a:pt x="500" y="52"/>
                  </a:cubicBezTo>
                  <a:cubicBezTo>
                    <a:pt x="500" y="52"/>
                    <a:pt x="500" y="52"/>
                    <a:pt x="500" y="51"/>
                  </a:cubicBezTo>
                  <a:cubicBezTo>
                    <a:pt x="500" y="51"/>
                    <a:pt x="500" y="51"/>
                    <a:pt x="501" y="50"/>
                  </a:cubicBezTo>
                  <a:cubicBezTo>
                    <a:pt x="501" y="50"/>
                    <a:pt x="501" y="50"/>
                    <a:pt x="501" y="49"/>
                  </a:cubicBezTo>
                  <a:cubicBezTo>
                    <a:pt x="500" y="49"/>
                    <a:pt x="501" y="48"/>
                    <a:pt x="501" y="48"/>
                  </a:cubicBezTo>
                  <a:cubicBezTo>
                    <a:pt x="501" y="47"/>
                    <a:pt x="501" y="46"/>
                    <a:pt x="501" y="46"/>
                  </a:cubicBezTo>
                  <a:cubicBezTo>
                    <a:pt x="501" y="46"/>
                    <a:pt x="500" y="46"/>
                    <a:pt x="500" y="46"/>
                  </a:cubicBezTo>
                  <a:cubicBezTo>
                    <a:pt x="500" y="46"/>
                    <a:pt x="500" y="46"/>
                    <a:pt x="500" y="46"/>
                  </a:cubicBezTo>
                  <a:cubicBezTo>
                    <a:pt x="499" y="45"/>
                    <a:pt x="500" y="45"/>
                    <a:pt x="500" y="45"/>
                  </a:cubicBezTo>
                  <a:cubicBezTo>
                    <a:pt x="500" y="45"/>
                    <a:pt x="499" y="44"/>
                    <a:pt x="497" y="43"/>
                  </a:cubicBezTo>
                  <a:cubicBezTo>
                    <a:pt x="496" y="42"/>
                    <a:pt x="497" y="44"/>
                    <a:pt x="496" y="43"/>
                  </a:cubicBezTo>
                  <a:cubicBezTo>
                    <a:pt x="496" y="43"/>
                    <a:pt x="496" y="43"/>
                    <a:pt x="497" y="42"/>
                  </a:cubicBezTo>
                  <a:cubicBezTo>
                    <a:pt x="497" y="42"/>
                    <a:pt x="497" y="42"/>
                    <a:pt x="498" y="41"/>
                  </a:cubicBezTo>
                  <a:cubicBezTo>
                    <a:pt x="498" y="41"/>
                    <a:pt x="499" y="40"/>
                    <a:pt x="499" y="40"/>
                  </a:cubicBezTo>
                  <a:cubicBezTo>
                    <a:pt x="500" y="40"/>
                    <a:pt x="499" y="39"/>
                    <a:pt x="500" y="39"/>
                  </a:cubicBezTo>
                  <a:cubicBezTo>
                    <a:pt x="500" y="38"/>
                    <a:pt x="501" y="38"/>
                    <a:pt x="501" y="38"/>
                  </a:cubicBezTo>
                  <a:cubicBezTo>
                    <a:pt x="502" y="37"/>
                    <a:pt x="502" y="37"/>
                    <a:pt x="503" y="36"/>
                  </a:cubicBezTo>
                  <a:cubicBezTo>
                    <a:pt x="503" y="36"/>
                    <a:pt x="503" y="36"/>
                    <a:pt x="503" y="36"/>
                  </a:cubicBezTo>
                  <a:cubicBezTo>
                    <a:pt x="503" y="35"/>
                    <a:pt x="502" y="35"/>
                    <a:pt x="502" y="35"/>
                  </a:cubicBezTo>
                  <a:cubicBezTo>
                    <a:pt x="502" y="34"/>
                    <a:pt x="503" y="33"/>
                    <a:pt x="503" y="33"/>
                  </a:cubicBezTo>
                  <a:cubicBezTo>
                    <a:pt x="503" y="32"/>
                    <a:pt x="505" y="31"/>
                    <a:pt x="505" y="30"/>
                  </a:cubicBezTo>
                  <a:cubicBezTo>
                    <a:pt x="505" y="30"/>
                    <a:pt x="506" y="29"/>
                    <a:pt x="506" y="29"/>
                  </a:cubicBezTo>
                  <a:cubicBezTo>
                    <a:pt x="506" y="29"/>
                    <a:pt x="506" y="28"/>
                    <a:pt x="505" y="27"/>
                  </a:cubicBezTo>
                  <a:cubicBezTo>
                    <a:pt x="505" y="27"/>
                    <a:pt x="505" y="27"/>
                    <a:pt x="505" y="27"/>
                  </a:cubicBezTo>
                  <a:cubicBezTo>
                    <a:pt x="504" y="27"/>
                    <a:pt x="504" y="27"/>
                    <a:pt x="503" y="27"/>
                  </a:cubicBezTo>
                  <a:cubicBezTo>
                    <a:pt x="502" y="26"/>
                    <a:pt x="503" y="27"/>
                    <a:pt x="503" y="27"/>
                  </a:cubicBezTo>
                  <a:cubicBezTo>
                    <a:pt x="503" y="26"/>
                    <a:pt x="502" y="26"/>
                    <a:pt x="502" y="26"/>
                  </a:cubicBezTo>
                  <a:cubicBezTo>
                    <a:pt x="501" y="26"/>
                    <a:pt x="502" y="26"/>
                    <a:pt x="502" y="25"/>
                  </a:cubicBezTo>
                  <a:cubicBezTo>
                    <a:pt x="503" y="24"/>
                    <a:pt x="502" y="25"/>
                    <a:pt x="502" y="24"/>
                  </a:cubicBezTo>
                  <a:cubicBezTo>
                    <a:pt x="502" y="23"/>
                    <a:pt x="502" y="23"/>
                    <a:pt x="503" y="22"/>
                  </a:cubicBezTo>
                  <a:cubicBezTo>
                    <a:pt x="504" y="21"/>
                    <a:pt x="503" y="22"/>
                    <a:pt x="504" y="21"/>
                  </a:cubicBezTo>
                  <a:cubicBezTo>
                    <a:pt x="505" y="21"/>
                    <a:pt x="505" y="21"/>
                    <a:pt x="507" y="20"/>
                  </a:cubicBezTo>
                  <a:cubicBezTo>
                    <a:pt x="508" y="19"/>
                    <a:pt x="508" y="19"/>
                    <a:pt x="508" y="18"/>
                  </a:cubicBezTo>
                  <a:cubicBezTo>
                    <a:pt x="509" y="18"/>
                    <a:pt x="508" y="17"/>
                    <a:pt x="508" y="17"/>
                  </a:cubicBezTo>
                  <a:cubicBezTo>
                    <a:pt x="508" y="17"/>
                    <a:pt x="507" y="17"/>
                    <a:pt x="507" y="17"/>
                  </a:cubicBezTo>
                  <a:cubicBezTo>
                    <a:pt x="506" y="17"/>
                    <a:pt x="506" y="17"/>
                    <a:pt x="505" y="16"/>
                  </a:cubicBezTo>
                  <a:cubicBezTo>
                    <a:pt x="505" y="16"/>
                    <a:pt x="503" y="15"/>
                    <a:pt x="503" y="15"/>
                  </a:cubicBezTo>
                  <a:cubicBezTo>
                    <a:pt x="502" y="15"/>
                    <a:pt x="502" y="14"/>
                    <a:pt x="502" y="14"/>
                  </a:cubicBezTo>
                  <a:cubicBezTo>
                    <a:pt x="502" y="14"/>
                    <a:pt x="502" y="14"/>
                    <a:pt x="503" y="14"/>
                  </a:cubicBezTo>
                  <a:cubicBezTo>
                    <a:pt x="503" y="14"/>
                    <a:pt x="503" y="13"/>
                    <a:pt x="504" y="13"/>
                  </a:cubicBezTo>
                  <a:cubicBezTo>
                    <a:pt x="505" y="12"/>
                    <a:pt x="505" y="12"/>
                    <a:pt x="506" y="12"/>
                  </a:cubicBezTo>
                  <a:cubicBezTo>
                    <a:pt x="507" y="11"/>
                    <a:pt x="507" y="11"/>
                    <a:pt x="507" y="11"/>
                  </a:cubicBezTo>
                  <a:cubicBezTo>
                    <a:pt x="507" y="11"/>
                    <a:pt x="508" y="11"/>
                    <a:pt x="508" y="11"/>
                  </a:cubicBezTo>
                  <a:cubicBezTo>
                    <a:pt x="509" y="11"/>
                    <a:pt x="509" y="11"/>
                    <a:pt x="510" y="11"/>
                  </a:cubicBezTo>
                  <a:cubicBezTo>
                    <a:pt x="510" y="11"/>
                    <a:pt x="509" y="10"/>
                    <a:pt x="509" y="9"/>
                  </a:cubicBezTo>
                  <a:cubicBezTo>
                    <a:pt x="508" y="9"/>
                    <a:pt x="508" y="9"/>
                    <a:pt x="507" y="9"/>
                  </a:cubicBezTo>
                  <a:cubicBezTo>
                    <a:pt x="506" y="9"/>
                    <a:pt x="507" y="9"/>
                    <a:pt x="506" y="8"/>
                  </a:cubicBezTo>
                  <a:cubicBezTo>
                    <a:pt x="506" y="8"/>
                    <a:pt x="507" y="8"/>
                    <a:pt x="507" y="8"/>
                  </a:cubicBezTo>
                  <a:cubicBezTo>
                    <a:pt x="507" y="8"/>
                    <a:pt x="507" y="7"/>
                    <a:pt x="507" y="7"/>
                  </a:cubicBezTo>
                  <a:cubicBezTo>
                    <a:pt x="507" y="7"/>
                    <a:pt x="507" y="6"/>
                    <a:pt x="507" y="6"/>
                  </a:cubicBezTo>
                  <a:cubicBezTo>
                    <a:pt x="506" y="6"/>
                    <a:pt x="506" y="6"/>
                    <a:pt x="506" y="6"/>
                  </a:cubicBezTo>
                  <a:cubicBezTo>
                    <a:pt x="506" y="5"/>
                    <a:pt x="505" y="5"/>
                    <a:pt x="504" y="5"/>
                  </a:cubicBezTo>
                  <a:cubicBezTo>
                    <a:pt x="504" y="4"/>
                    <a:pt x="504" y="5"/>
                    <a:pt x="504" y="5"/>
                  </a:cubicBezTo>
                  <a:cubicBezTo>
                    <a:pt x="503" y="4"/>
                    <a:pt x="504" y="4"/>
                    <a:pt x="504" y="4"/>
                  </a:cubicBezTo>
                  <a:cubicBezTo>
                    <a:pt x="504" y="4"/>
                    <a:pt x="505" y="4"/>
                    <a:pt x="505" y="3"/>
                  </a:cubicBezTo>
                  <a:cubicBezTo>
                    <a:pt x="505" y="3"/>
                    <a:pt x="505" y="3"/>
                    <a:pt x="505" y="3"/>
                  </a:cubicBezTo>
                  <a:cubicBezTo>
                    <a:pt x="505" y="2"/>
                    <a:pt x="505" y="2"/>
                    <a:pt x="505" y="2"/>
                  </a:cubicBezTo>
                  <a:cubicBezTo>
                    <a:pt x="505" y="1"/>
                    <a:pt x="504" y="1"/>
                    <a:pt x="504" y="1"/>
                  </a:cubicBezTo>
                  <a:cubicBezTo>
                    <a:pt x="503" y="0"/>
                    <a:pt x="503" y="1"/>
                    <a:pt x="503" y="1"/>
                  </a:cubicBezTo>
                  <a:cubicBezTo>
                    <a:pt x="503" y="1"/>
                    <a:pt x="503" y="1"/>
                    <a:pt x="503" y="1"/>
                  </a:cubicBezTo>
                  <a:cubicBezTo>
                    <a:pt x="503" y="1"/>
                    <a:pt x="502" y="1"/>
                    <a:pt x="501" y="1"/>
                  </a:cubicBezTo>
                  <a:cubicBezTo>
                    <a:pt x="501" y="1"/>
                    <a:pt x="501" y="0"/>
                    <a:pt x="500" y="0"/>
                  </a:cubicBezTo>
                  <a:cubicBezTo>
                    <a:pt x="500" y="0"/>
                    <a:pt x="500" y="1"/>
                    <a:pt x="499" y="2"/>
                  </a:cubicBezTo>
                  <a:cubicBezTo>
                    <a:pt x="499" y="2"/>
                    <a:pt x="499" y="2"/>
                    <a:pt x="499" y="2"/>
                  </a:cubicBezTo>
                  <a:cubicBezTo>
                    <a:pt x="499" y="2"/>
                    <a:pt x="498" y="3"/>
                    <a:pt x="497" y="3"/>
                  </a:cubicBezTo>
                  <a:cubicBezTo>
                    <a:pt x="497" y="3"/>
                    <a:pt x="497" y="4"/>
                    <a:pt x="497" y="4"/>
                  </a:cubicBezTo>
                  <a:cubicBezTo>
                    <a:pt x="497" y="4"/>
                    <a:pt x="496" y="4"/>
                    <a:pt x="496" y="5"/>
                  </a:cubicBezTo>
                  <a:cubicBezTo>
                    <a:pt x="495" y="5"/>
                    <a:pt x="494" y="5"/>
                    <a:pt x="494" y="5"/>
                  </a:cubicBezTo>
                  <a:cubicBezTo>
                    <a:pt x="493" y="5"/>
                    <a:pt x="493" y="5"/>
                    <a:pt x="493" y="5"/>
                  </a:cubicBezTo>
                  <a:cubicBezTo>
                    <a:pt x="492" y="5"/>
                    <a:pt x="492" y="5"/>
                    <a:pt x="492" y="5"/>
                  </a:cubicBezTo>
                  <a:cubicBezTo>
                    <a:pt x="491" y="5"/>
                    <a:pt x="491" y="5"/>
                    <a:pt x="491" y="5"/>
                  </a:cubicBezTo>
                  <a:cubicBezTo>
                    <a:pt x="491" y="5"/>
                    <a:pt x="490" y="6"/>
                    <a:pt x="490" y="6"/>
                  </a:cubicBezTo>
                  <a:cubicBezTo>
                    <a:pt x="489" y="6"/>
                    <a:pt x="489" y="7"/>
                    <a:pt x="489" y="8"/>
                  </a:cubicBezTo>
                  <a:cubicBezTo>
                    <a:pt x="488" y="8"/>
                    <a:pt x="488" y="8"/>
                    <a:pt x="488" y="9"/>
                  </a:cubicBezTo>
                  <a:cubicBezTo>
                    <a:pt x="488" y="9"/>
                    <a:pt x="487" y="9"/>
                    <a:pt x="487" y="9"/>
                  </a:cubicBezTo>
                  <a:cubicBezTo>
                    <a:pt x="487" y="9"/>
                    <a:pt x="485" y="10"/>
                    <a:pt x="484" y="10"/>
                  </a:cubicBezTo>
                  <a:cubicBezTo>
                    <a:pt x="483" y="11"/>
                    <a:pt x="484" y="11"/>
                    <a:pt x="483" y="12"/>
                  </a:cubicBezTo>
                  <a:cubicBezTo>
                    <a:pt x="483" y="12"/>
                    <a:pt x="483" y="12"/>
                    <a:pt x="482" y="13"/>
                  </a:cubicBezTo>
                  <a:cubicBezTo>
                    <a:pt x="482" y="14"/>
                    <a:pt x="482" y="13"/>
                    <a:pt x="482" y="13"/>
                  </a:cubicBezTo>
                  <a:cubicBezTo>
                    <a:pt x="481" y="13"/>
                    <a:pt x="481" y="14"/>
                    <a:pt x="481" y="14"/>
                  </a:cubicBezTo>
                  <a:cubicBezTo>
                    <a:pt x="481" y="14"/>
                    <a:pt x="480" y="14"/>
                    <a:pt x="480" y="15"/>
                  </a:cubicBezTo>
                  <a:cubicBezTo>
                    <a:pt x="480" y="15"/>
                    <a:pt x="479" y="15"/>
                    <a:pt x="479" y="16"/>
                  </a:cubicBezTo>
                  <a:cubicBezTo>
                    <a:pt x="479" y="16"/>
                    <a:pt x="478" y="16"/>
                    <a:pt x="476" y="17"/>
                  </a:cubicBezTo>
                  <a:cubicBezTo>
                    <a:pt x="475" y="17"/>
                    <a:pt x="475" y="17"/>
                    <a:pt x="475" y="17"/>
                  </a:cubicBezTo>
                  <a:cubicBezTo>
                    <a:pt x="474" y="17"/>
                    <a:pt x="474" y="17"/>
                    <a:pt x="474" y="17"/>
                  </a:cubicBezTo>
                  <a:cubicBezTo>
                    <a:pt x="473" y="17"/>
                    <a:pt x="473" y="18"/>
                    <a:pt x="473" y="18"/>
                  </a:cubicBezTo>
                  <a:cubicBezTo>
                    <a:pt x="473" y="18"/>
                    <a:pt x="471" y="19"/>
                    <a:pt x="471" y="19"/>
                  </a:cubicBezTo>
                  <a:cubicBezTo>
                    <a:pt x="471" y="19"/>
                    <a:pt x="469" y="20"/>
                    <a:pt x="469" y="20"/>
                  </a:cubicBezTo>
                  <a:cubicBezTo>
                    <a:pt x="469" y="20"/>
                    <a:pt x="468" y="21"/>
                    <a:pt x="467" y="21"/>
                  </a:cubicBezTo>
                  <a:cubicBezTo>
                    <a:pt x="466" y="21"/>
                    <a:pt x="465" y="22"/>
                    <a:pt x="464" y="23"/>
                  </a:cubicBezTo>
                  <a:cubicBezTo>
                    <a:pt x="463" y="23"/>
                    <a:pt x="461" y="23"/>
                    <a:pt x="461" y="23"/>
                  </a:cubicBezTo>
                  <a:cubicBezTo>
                    <a:pt x="461" y="23"/>
                    <a:pt x="460" y="23"/>
                    <a:pt x="459" y="24"/>
                  </a:cubicBezTo>
                  <a:cubicBezTo>
                    <a:pt x="458" y="24"/>
                    <a:pt x="458" y="24"/>
                    <a:pt x="458" y="24"/>
                  </a:cubicBezTo>
                  <a:cubicBezTo>
                    <a:pt x="457" y="24"/>
                    <a:pt x="457" y="24"/>
                    <a:pt x="457" y="24"/>
                  </a:cubicBezTo>
                  <a:cubicBezTo>
                    <a:pt x="457" y="24"/>
                    <a:pt x="457" y="25"/>
                    <a:pt x="455" y="25"/>
                  </a:cubicBezTo>
                  <a:cubicBezTo>
                    <a:pt x="453" y="26"/>
                    <a:pt x="454" y="26"/>
                    <a:pt x="453" y="27"/>
                  </a:cubicBezTo>
                  <a:cubicBezTo>
                    <a:pt x="453" y="27"/>
                    <a:pt x="453" y="27"/>
                    <a:pt x="453" y="28"/>
                  </a:cubicBezTo>
                  <a:cubicBezTo>
                    <a:pt x="452" y="28"/>
                    <a:pt x="450" y="29"/>
                    <a:pt x="450" y="29"/>
                  </a:cubicBezTo>
                  <a:cubicBezTo>
                    <a:pt x="449" y="29"/>
                    <a:pt x="448" y="30"/>
                    <a:pt x="448" y="30"/>
                  </a:cubicBezTo>
                  <a:cubicBezTo>
                    <a:pt x="447" y="31"/>
                    <a:pt x="447" y="30"/>
                    <a:pt x="446" y="31"/>
                  </a:cubicBezTo>
                  <a:cubicBezTo>
                    <a:pt x="446" y="31"/>
                    <a:pt x="445" y="32"/>
                    <a:pt x="444" y="33"/>
                  </a:cubicBezTo>
                  <a:cubicBezTo>
                    <a:pt x="443" y="34"/>
                    <a:pt x="443" y="34"/>
                    <a:pt x="443" y="34"/>
                  </a:cubicBezTo>
                  <a:cubicBezTo>
                    <a:pt x="442" y="34"/>
                    <a:pt x="442" y="34"/>
                    <a:pt x="442" y="34"/>
                  </a:cubicBezTo>
                  <a:cubicBezTo>
                    <a:pt x="442" y="34"/>
                    <a:pt x="441" y="34"/>
                    <a:pt x="440" y="34"/>
                  </a:cubicBezTo>
                  <a:cubicBezTo>
                    <a:pt x="439" y="34"/>
                    <a:pt x="439" y="34"/>
                    <a:pt x="439" y="34"/>
                  </a:cubicBezTo>
                  <a:cubicBezTo>
                    <a:pt x="439" y="34"/>
                    <a:pt x="439" y="34"/>
                    <a:pt x="439" y="33"/>
                  </a:cubicBezTo>
                  <a:cubicBezTo>
                    <a:pt x="438" y="33"/>
                    <a:pt x="438" y="33"/>
                    <a:pt x="436" y="33"/>
                  </a:cubicBezTo>
                  <a:cubicBezTo>
                    <a:pt x="435" y="33"/>
                    <a:pt x="434" y="34"/>
                    <a:pt x="433" y="34"/>
                  </a:cubicBezTo>
                  <a:cubicBezTo>
                    <a:pt x="433" y="34"/>
                    <a:pt x="432" y="34"/>
                    <a:pt x="432" y="34"/>
                  </a:cubicBezTo>
                  <a:cubicBezTo>
                    <a:pt x="432" y="34"/>
                    <a:pt x="432" y="34"/>
                    <a:pt x="431" y="34"/>
                  </a:cubicBezTo>
                  <a:cubicBezTo>
                    <a:pt x="431" y="34"/>
                    <a:pt x="430" y="34"/>
                    <a:pt x="430" y="34"/>
                  </a:cubicBezTo>
                  <a:cubicBezTo>
                    <a:pt x="430" y="34"/>
                    <a:pt x="428" y="35"/>
                    <a:pt x="428" y="35"/>
                  </a:cubicBezTo>
                  <a:cubicBezTo>
                    <a:pt x="427" y="35"/>
                    <a:pt x="427" y="34"/>
                    <a:pt x="427" y="34"/>
                  </a:cubicBezTo>
                  <a:cubicBezTo>
                    <a:pt x="427" y="34"/>
                    <a:pt x="425" y="35"/>
                    <a:pt x="423" y="35"/>
                  </a:cubicBezTo>
                  <a:cubicBezTo>
                    <a:pt x="421" y="36"/>
                    <a:pt x="423" y="36"/>
                    <a:pt x="422" y="36"/>
                  </a:cubicBezTo>
                  <a:cubicBezTo>
                    <a:pt x="421" y="37"/>
                    <a:pt x="421" y="37"/>
                    <a:pt x="420" y="37"/>
                  </a:cubicBezTo>
                  <a:cubicBezTo>
                    <a:pt x="419" y="37"/>
                    <a:pt x="420" y="37"/>
                    <a:pt x="419" y="38"/>
                  </a:cubicBezTo>
                  <a:cubicBezTo>
                    <a:pt x="418" y="39"/>
                    <a:pt x="418" y="39"/>
                    <a:pt x="417" y="39"/>
                  </a:cubicBezTo>
                  <a:cubicBezTo>
                    <a:pt x="417" y="40"/>
                    <a:pt x="417" y="39"/>
                    <a:pt x="417" y="39"/>
                  </a:cubicBezTo>
                  <a:cubicBezTo>
                    <a:pt x="417" y="39"/>
                    <a:pt x="416" y="39"/>
                    <a:pt x="416" y="39"/>
                  </a:cubicBezTo>
                  <a:cubicBezTo>
                    <a:pt x="415" y="40"/>
                    <a:pt x="415" y="39"/>
                    <a:pt x="414" y="39"/>
                  </a:cubicBezTo>
                  <a:cubicBezTo>
                    <a:pt x="413" y="39"/>
                    <a:pt x="412" y="41"/>
                    <a:pt x="411" y="41"/>
                  </a:cubicBezTo>
                  <a:cubicBezTo>
                    <a:pt x="410" y="42"/>
                    <a:pt x="411" y="42"/>
                    <a:pt x="410" y="42"/>
                  </a:cubicBezTo>
                  <a:cubicBezTo>
                    <a:pt x="410" y="43"/>
                    <a:pt x="410" y="43"/>
                    <a:pt x="409" y="44"/>
                  </a:cubicBezTo>
                  <a:cubicBezTo>
                    <a:pt x="409" y="44"/>
                    <a:pt x="409" y="44"/>
                    <a:pt x="407" y="44"/>
                  </a:cubicBezTo>
                  <a:cubicBezTo>
                    <a:pt x="406" y="45"/>
                    <a:pt x="407" y="45"/>
                    <a:pt x="406" y="46"/>
                  </a:cubicBezTo>
                  <a:cubicBezTo>
                    <a:pt x="406" y="46"/>
                    <a:pt x="405" y="46"/>
                    <a:pt x="405" y="47"/>
                  </a:cubicBezTo>
                  <a:cubicBezTo>
                    <a:pt x="404" y="47"/>
                    <a:pt x="404" y="47"/>
                    <a:pt x="403" y="46"/>
                  </a:cubicBezTo>
                  <a:cubicBezTo>
                    <a:pt x="402" y="46"/>
                    <a:pt x="402" y="46"/>
                    <a:pt x="401" y="46"/>
                  </a:cubicBezTo>
                  <a:cubicBezTo>
                    <a:pt x="400" y="46"/>
                    <a:pt x="400" y="45"/>
                    <a:pt x="399" y="45"/>
                  </a:cubicBezTo>
                  <a:cubicBezTo>
                    <a:pt x="398" y="45"/>
                    <a:pt x="398" y="44"/>
                    <a:pt x="398" y="44"/>
                  </a:cubicBezTo>
                  <a:cubicBezTo>
                    <a:pt x="398" y="44"/>
                    <a:pt x="398" y="43"/>
                    <a:pt x="398" y="43"/>
                  </a:cubicBezTo>
                  <a:cubicBezTo>
                    <a:pt x="397" y="42"/>
                    <a:pt x="397" y="42"/>
                    <a:pt x="396" y="42"/>
                  </a:cubicBezTo>
                  <a:cubicBezTo>
                    <a:pt x="394" y="42"/>
                    <a:pt x="394" y="43"/>
                    <a:pt x="394" y="43"/>
                  </a:cubicBezTo>
                  <a:cubicBezTo>
                    <a:pt x="394" y="43"/>
                    <a:pt x="394" y="42"/>
                    <a:pt x="394" y="41"/>
                  </a:cubicBezTo>
                  <a:cubicBezTo>
                    <a:pt x="394" y="39"/>
                    <a:pt x="392" y="40"/>
                    <a:pt x="392" y="40"/>
                  </a:cubicBezTo>
                  <a:cubicBezTo>
                    <a:pt x="392" y="40"/>
                    <a:pt x="391" y="40"/>
                    <a:pt x="391" y="40"/>
                  </a:cubicBezTo>
                  <a:cubicBezTo>
                    <a:pt x="391" y="40"/>
                    <a:pt x="391" y="40"/>
                    <a:pt x="390" y="40"/>
                  </a:cubicBezTo>
                  <a:cubicBezTo>
                    <a:pt x="389" y="40"/>
                    <a:pt x="388" y="39"/>
                    <a:pt x="388" y="39"/>
                  </a:cubicBezTo>
                  <a:cubicBezTo>
                    <a:pt x="388" y="39"/>
                    <a:pt x="388" y="40"/>
                    <a:pt x="387" y="40"/>
                  </a:cubicBezTo>
                  <a:cubicBezTo>
                    <a:pt x="387" y="40"/>
                    <a:pt x="386" y="40"/>
                    <a:pt x="385" y="39"/>
                  </a:cubicBezTo>
                  <a:cubicBezTo>
                    <a:pt x="384" y="39"/>
                    <a:pt x="385" y="39"/>
                    <a:pt x="384" y="40"/>
                  </a:cubicBezTo>
                  <a:cubicBezTo>
                    <a:pt x="382" y="40"/>
                    <a:pt x="383" y="39"/>
                    <a:pt x="383" y="39"/>
                  </a:cubicBezTo>
                  <a:cubicBezTo>
                    <a:pt x="383" y="39"/>
                    <a:pt x="381" y="40"/>
                    <a:pt x="381" y="39"/>
                  </a:cubicBezTo>
                  <a:cubicBezTo>
                    <a:pt x="381" y="39"/>
                    <a:pt x="381" y="39"/>
                    <a:pt x="381" y="39"/>
                  </a:cubicBezTo>
                  <a:cubicBezTo>
                    <a:pt x="381" y="39"/>
                    <a:pt x="379" y="39"/>
                    <a:pt x="378" y="39"/>
                  </a:cubicBezTo>
                  <a:cubicBezTo>
                    <a:pt x="377" y="39"/>
                    <a:pt x="378" y="39"/>
                    <a:pt x="377" y="39"/>
                  </a:cubicBezTo>
                  <a:cubicBezTo>
                    <a:pt x="377" y="38"/>
                    <a:pt x="377" y="39"/>
                    <a:pt x="376" y="39"/>
                  </a:cubicBezTo>
                  <a:cubicBezTo>
                    <a:pt x="376" y="40"/>
                    <a:pt x="375" y="39"/>
                    <a:pt x="375" y="39"/>
                  </a:cubicBezTo>
                  <a:cubicBezTo>
                    <a:pt x="374" y="40"/>
                    <a:pt x="375" y="40"/>
                    <a:pt x="374" y="41"/>
                  </a:cubicBezTo>
                  <a:cubicBezTo>
                    <a:pt x="373" y="41"/>
                    <a:pt x="374" y="41"/>
                    <a:pt x="373" y="41"/>
                  </a:cubicBezTo>
                  <a:cubicBezTo>
                    <a:pt x="373" y="40"/>
                    <a:pt x="373" y="41"/>
                    <a:pt x="373" y="41"/>
                  </a:cubicBezTo>
                  <a:cubicBezTo>
                    <a:pt x="372" y="42"/>
                    <a:pt x="373" y="43"/>
                    <a:pt x="373" y="43"/>
                  </a:cubicBezTo>
                  <a:cubicBezTo>
                    <a:pt x="373" y="43"/>
                    <a:pt x="373" y="44"/>
                    <a:pt x="372" y="45"/>
                  </a:cubicBezTo>
                  <a:cubicBezTo>
                    <a:pt x="372" y="45"/>
                    <a:pt x="371" y="45"/>
                    <a:pt x="371" y="46"/>
                  </a:cubicBezTo>
                  <a:cubicBezTo>
                    <a:pt x="371" y="46"/>
                    <a:pt x="371" y="47"/>
                    <a:pt x="371" y="47"/>
                  </a:cubicBezTo>
                  <a:cubicBezTo>
                    <a:pt x="371" y="47"/>
                    <a:pt x="370" y="48"/>
                    <a:pt x="370" y="48"/>
                  </a:cubicBezTo>
                  <a:cubicBezTo>
                    <a:pt x="370" y="48"/>
                    <a:pt x="370" y="49"/>
                    <a:pt x="370" y="50"/>
                  </a:cubicBezTo>
                  <a:cubicBezTo>
                    <a:pt x="370" y="51"/>
                    <a:pt x="370" y="51"/>
                    <a:pt x="370" y="51"/>
                  </a:cubicBezTo>
                  <a:cubicBezTo>
                    <a:pt x="370" y="52"/>
                    <a:pt x="369" y="52"/>
                    <a:pt x="369" y="52"/>
                  </a:cubicBezTo>
                  <a:cubicBezTo>
                    <a:pt x="369" y="53"/>
                    <a:pt x="368" y="53"/>
                    <a:pt x="368" y="53"/>
                  </a:cubicBezTo>
                  <a:cubicBezTo>
                    <a:pt x="368" y="53"/>
                    <a:pt x="367" y="53"/>
                    <a:pt x="366" y="54"/>
                  </a:cubicBezTo>
                  <a:cubicBezTo>
                    <a:pt x="366" y="54"/>
                    <a:pt x="365" y="54"/>
                    <a:pt x="364" y="54"/>
                  </a:cubicBezTo>
                  <a:cubicBezTo>
                    <a:pt x="363" y="55"/>
                    <a:pt x="364" y="55"/>
                    <a:pt x="363" y="55"/>
                  </a:cubicBezTo>
                  <a:cubicBezTo>
                    <a:pt x="363" y="55"/>
                    <a:pt x="361" y="56"/>
                    <a:pt x="361" y="57"/>
                  </a:cubicBezTo>
                  <a:cubicBezTo>
                    <a:pt x="361" y="57"/>
                    <a:pt x="360" y="57"/>
                    <a:pt x="359" y="57"/>
                  </a:cubicBezTo>
                  <a:cubicBezTo>
                    <a:pt x="358" y="57"/>
                    <a:pt x="357" y="57"/>
                    <a:pt x="356" y="57"/>
                  </a:cubicBezTo>
                  <a:cubicBezTo>
                    <a:pt x="356" y="57"/>
                    <a:pt x="355" y="58"/>
                    <a:pt x="354" y="58"/>
                  </a:cubicBezTo>
                  <a:cubicBezTo>
                    <a:pt x="352" y="59"/>
                    <a:pt x="353" y="59"/>
                    <a:pt x="353" y="60"/>
                  </a:cubicBezTo>
                  <a:cubicBezTo>
                    <a:pt x="353" y="60"/>
                    <a:pt x="352" y="60"/>
                    <a:pt x="351" y="60"/>
                  </a:cubicBezTo>
                  <a:cubicBezTo>
                    <a:pt x="350" y="60"/>
                    <a:pt x="349" y="60"/>
                    <a:pt x="349" y="60"/>
                  </a:cubicBezTo>
                  <a:cubicBezTo>
                    <a:pt x="348" y="60"/>
                    <a:pt x="348" y="60"/>
                    <a:pt x="348" y="59"/>
                  </a:cubicBezTo>
                  <a:cubicBezTo>
                    <a:pt x="347" y="59"/>
                    <a:pt x="347" y="59"/>
                    <a:pt x="347" y="59"/>
                  </a:cubicBezTo>
                  <a:cubicBezTo>
                    <a:pt x="346" y="58"/>
                    <a:pt x="347" y="58"/>
                    <a:pt x="347" y="58"/>
                  </a:cubicBezTo>
                  <a:cubicBezTo>
                    <a:pt x="345" y="57"/>
                    <a:pt x="345" y="57"/>
                    <a:pt x="345" y="57"/>
                  </a:cubicBezTo>
                  <a:cubicBezTo>
                    <a:pt x="345" y="57"/>
                    <a:pt x="344" y="58"/>
                    <a:pt x="343" y="58"/>
                  </a:cubicBezTo>
                  <a:cubicBezTo>
                    <a:pt x="342" y="59"/>
                    <a:pt x="342" y="58"/>
                    <a:pt x="342" y="58"/>
                  </a:cubicBezTo>
                  <a:cubicBezTo>
                    <a:pt x="341" y="58"/>
                    <a:pt x="341" y="58"/>
                    <a:pt x="340" y="58"/>
                  </a:cubicBezTo>
                  <a:cubicBezTo>
                    <a:pt x="340" y="57"/>
                    <a:pt x="339" y="58"/>
                    <a:pt x="338" y="57"/>
                  </a:cubicBezTo>
                  <a:cubicBezTo>
                    <a:pt x="337" y="57"/>
                    <a:pt x="337" y="57"/>
                    <a:pt x="336" y="57"/>
                  </a:cubicBezTo>
                  <a:cubicBezTo>
                    <a:pt x="336" y="57"/>
                    <a:pt x="335" y="57"/>
                    <a:pt x="334" y="56"/>
                  </a:cubicBezTo>
                  <a:cubicBezTo>
                    <a:pt x="334" y="56"/>
                    <a:pt x="333" y="56"/>
                    <a:pt x="333" y="55"/>
                  </a:cubicBezTo>
                  <a:cubicBezTo>
                    <a:pt x="333" y="55"/>
                    <a:pt x="332" y="55"/>
                    <a:pt x="332" y="55"/>
                  </a:cubicBezTo>
                  <a:cubicBezTo>
                    <a:pt x="332" y="55"/>
                    <a:pt x="332" y="55"/>
                    <a:pt x="332" y="55"/>
                  </a:cubicBezTo>
                  <a:cubicBezTo>
                    <a:pt x="331" y="55"/>
                    <a:pt x="331" y="55"/>
                    <a:pt x="331" y="55"/>
                  </a:cubicBezTo>
                  <a:cubicBezTo>
                    <a:pt x="330" y="55"/>
                    <a:pt x="330" y="55"/>
                    <a:pt x="330" y="55"/>
                  </a:cubicBezTo>
                  <a:cubicBezTo>
                    <a:pt x="328" y="56"/>
                    <a:pt x="328" y="56"/>
                    <a:pt x="328" y="56"/>
                  </a:cubicBezTo>
                  <a:cubicBezTo>
                    <a:pt x="328" y="56"/>
                    <a:pt x="328" y="56"/>
                    <a:pt x="328" y="56"/>
                  </a:cubicBezTo>
                  <a:cubicBezTo>
                    <a:pt x="327" y="56"/>
                    <a:pt x="327" y="55"/>
                    <a:pt x="327" y="55"/>
                  </a:cubicBezTo>
                  <a:cubicBezTo>
                    <a:pt x="326" y="55"/>
                    <a:pt x="326" y="55"/>
                    <a:pt x="326" y="55"/>
                  </a:cubicBezTo>
                  <a:cubicBezTo>
                    <a:pt x="326" y="55"/>
                    <a:pt x="325" y="55"/>
                    <a:pt x="325" y="56"/>
                  </a:cubicBezTo>
                  <a:cubicBezTo>
                    <a:pt x="324" y="56"/>
                    <a:pt x="324" y="55"/>
                    <a:pt x="323" y="55"/>
                  </a:cubicBezTo>
                  <a:cubicBezTo>
                    <a:pt x="323" y="54"/>
                    <a:pt x="323" y="53"/>
                    <a:pt x="323" y="53"/>
                  </a:cubicBezTo>
                  <a:cubicBezTo>
                    <a:pt x="323" y="53"/>
                    <a:pt x="322" y="54"/>
                    <a:pt x="322" y="54"/>
                  </a:cubicBezTo>
                  <a:cubicBezTo>
                    <a:pt x="322" y="55"/>
                    <a:pt x="322" y="56"/>
                    <a:pt x="322" y="57"/>
                  </a:cubicBezTo>
                  <a:cubicBezTo>
                    <a:pt x="321" y="58"/>
                    <a:pt x="321" y="57"/>
                    <a:pt x="321" y="58"/>
                  </a:cubicBezTo>
                  <a:cubicBezTo>
                    <a:pt x="320" y="58"/>
                    <a:pt x="319" y="59"/>
                    <a:pt x="319" y="59"/>
                  </a:cubicBezTo>
                  <a:cubicBezTo>
                    <a:pt x="319" y="59"/>
                    <a:pt x="318" y="59"/>
                    <a:pt x="317" y="60"/>
                  </a:cubicBezTo>
                  <a:cubicBezTo>
                    <a:pt x="317" y="60"/>
                    <a:pt x="317" y="61"/>
                    <a:pt x="317" y="61"/>
                  </a:cubicBezTo>
                  <a:cubicBezTo>
                    <a:pt x="317" y="61"/>
                    <a:pt x="315" y="62"/>
                    <a:pt x="314" y="63"/>
                  </a:cubicBezTo>
                  <a:cubicBezTo>
                    <a:pt x="313" y="63"/>
                    <a:pt x="313" y="63"/>
                    <a:pt x="313" y="62"/>
                  </a:cubicBezTo>
                  <a:cubicBezTo>
                    <a:pt x="312" y="62"/>
                    <a:pt x="312" y="62"/>
                    <a:pt x="312" y="62"/>
                  </a:cubicBezTo>
                  <a:cubicBezTo>
                    <a:pt x="311" y="61"/>
                    <a:pt x="311" y="61"/>
                    <a:pt x="311" y="61"/>
                  </a:cubicBezTo>
                  <a:cubicBezTo>
                    <a:pt x="310" y="61"/>
                    <a:pt x="310" y="61"/>
                    <a:pt x="310" y="61"/>
                  </a:cubicBezTo>
                  <a:cubicBezTo>
                    <a:pt x="310" y="61"/>
                    <a:pt x="310" y="62"/>
                    <a:pt x="309" y="63"/>
                  </a:cubicBezTo>
                  <a:cubicBezTo>
                    <a:pt x="309" y="63"/>
                    <a:pt x="309" y="64"/>
                    <a:pt x="309" y="64"/>
                  </a:cubicBezTo>
                  <a:cubicBezTo>
                    <a:pt x="309" y="64"/>
                    <a:pt x="308" y="64"/>
                    <a:pt x="308" y="64"/>
                  </a:cubicBezTo>
                  <a:cubicBezTo>
                    <a:pt x="307" y="63"/>
                    <a:pt x="308" y="63"/>
                    <a:pt x="308" y="63"/>
                  </a:cubicBezTo>
                  <a:cubicBezTo>
                    <a:pt x="308" y="63"/>
                    <a:pt x="308" y="62"/>
                    <a:pt x="308" y="62"/>
                  </a:cubicBezTo>
                  <a:cubicBezTo>
                    <a:pt x="308" y="62"/>
                    <a:pt x="308" y="61"/>
                    <a:pt x="308" y="61"/>
                  </a:cubicBezTo>
                  <a:cubicBezTo>
                    <a:pt x="308" y="61"/>
                    <a:pt x="307" y="61"/>
                    <a:pt x="307" y="60"/>
                  </a:cubicBezTo>
                  <a:cubicBezTo>
                    <a:pt x="306" y="60"/>
                    <a:pt x="306" y="60"/>
                    <a:pt x="306" y="60"/>
                  </a:cubicBezTo>
                  <a:cubicBezTo>
                    <a:pt x="305" y="60"/>
                    <a:pt x="305" y="60"/>
                    <a:pt x="305" y="60"/>
                  </a:cubicBezTo>
                  <a:cubicBezTo>
                    <a:pt x="304" y="60"/>
                    <a:pt x="303" y="60"/>
                    <a:pt x="303" y="60"/>
                  </a:cubicBezTo>
                  <a:cubicBezTo>
                    <a:pt x="303" y="60"/>
                    <a:pt x="303" y="60"/>
                    <a:pt x="302" y="60"/>
                  </a:cubicBezTo>
                  <a:cubicBezTo>
                    <a:pt x="302" y="60"/>
                    <a:pt x="301" y="60"/>
                    <a:pt x="301" y="60"/>
                  </a:cubicBezTo>
                  <a:cubicBezTo>
                    <a:pt x="300" y="60"/>
                    <a:pt x="301" y="60"/>
                    <a:pt x="301" y="61"/>
                  </a:cubicBezTo>
                  <a:cubicBezTo>
                    <a:pt x="301" y="62"/>
                    <a:pt x="300" y="61"/>
                    <a:pt x="300" y="61"/>
                  </a:cubicBezTo>
                  <a:cubicBezTo>
                    <a:pt x="300" y="61"/>
                    <a:pt x="300" y="61"/>
                    <a:pt x="299" y="61"/>
                  </a:cubicBezTo>
                  <a:cubicBezTo>
                    <a:pt x="299" y="61"/>
                    <a:pt x="298" y="62"/>
                    <a:pt x="298" y="62"/>
                  </a:cubicBezTo>
                  <a:cubicBezTo>
                    <a:pt x="297" y="63"/>
                    <a:pt x="297" y="62"/>
                    <a:pt x="297" y="62"/>
                  </a:cubicBezTo>
                  <a:cubicBezTo>
                    <a:pt x="296" y="62"/>
                    <a:pt x="296" y="61"/>
                    <a:pt x="296" y="61"/>
                  </a:cubicBezTo>
                  <a:cubicBezTo>
                    <a:pt x="296" y="61"/>
                    <a:pt x="295" y="61"/>
                    <a:pt x="295" y="61"/>
                  </a:cubicBezTo>
                  <a:cubicBezTo>
                    <a:pt x="294" y="61"/>
                    <a:pt x="294" y="61"/>
                    <a:pt x="294" y="61"/>
                  </a:cubicBezTo>
                  <a:cubicBezTo>
                    <a:pt x="294" y="61"/>
                    <a:pt x="293" y="61"/>
                    <a:pt x="293" y="61"/>
                  </a:cubicBezTo>
                  <a:cubicBezTo>
                    <a:pt x="292" y="61"/>
                    <a:pt x="292" y="60"/>
                    <a:pt x="292" y="60"/>
                  </a:cubicBezTo>
                  <a:cubicBezTo>
                    <a:pt x="292" y="59"/>
                    <a:pt x="292" y="59"/>
                    <a:pt x="292" y="58"/>
                  </a:cubicBezTo>
                  <a:cubicBezTo>
                    <a:pt x="293" y="57"/>
                    <a:pt x="293" y="57"/>
                    <a:pt x="293" y="57"/>
                  </a:cubicBezTo>
                  <a:cubicBezTo>
                    <a:pt x="293" y="57"/>
                    <a:pt x="293" y="57"/>
                    <a:pt x="293" y="56"/>
                  </a:cubicBezTo>
                  <a:cubicBezTo>
                    <a:pt x="294" y="56"/>
                    <a:pt x="293" y="55"/>
                    <a:pt x="292" y="55"/>
                  </a:cubicBezTo>
                  <a:cubicBezTo>
                    <a:pt x="292" y="55"/>
                    <a:pt x="293" y="54"/>
                    <a:pt x="293" y="54"/>
                  </a:cubicBezTo>
                  <a:cubicBezTo>
                    <a:pt x="292" y="53"/>
                    <a:pt x="292" y="53"/>
                    <a:pt x="292" y="53"/>
                  </a:cubicBezTo>
                  <a:cubicBezTo>
                    <a:pt x="292" y="53"/>
                    <a:pt x="292" y="54"/>
                    <a:pt x="291" y="54"/>
                  </a:cubicBezTo>
                  <a:cubicBezTo>
                    <a:pt x="291" y="55"/>
                    <a:pt x="291" y="54"/>
                    <a:pt x="290" y="54"/>
                  </a:cubicBezTo>
                  <a:cubicBezTo>
                    <a:pt x="289" y="54"/>
                    <a:pt x="290" y="53"/>
                    <a:pt x="290" y="53"/>
                  </a:cubicBezTo>
                  <a:cubicBezTo>
                    <a:pt x="290" y="52"/>
                    <a:pt x="289" y="52"/>
                    <a:pt x="289" y="52"/>
                  </a:cubicBezTo>
                  <a:cubicBezTo>
                    <a:pt x="289" y="51"/>
                    <a:pt x="288" y="52"/>
                    <a:pt x="288" y="52"/>
                  </a:cubicBezTo>
                  <a:cubicBezTo>
                    <a:pt x="288" y="52"/>
                    <a:pt x="288" y="52"/>
                    <a:pt x="288" y="53"/>
                  </a:cubicBezTo>
                  <a:cubicBezTo>
                    <a:pt x="288" y="53"/>
                    <a:pt x="287" y="53"/>
                    <a:pt x="286" y="53"/>
                  </a:cubicBezTo>
                  <a:cubicBezTo>
                    <a:pt x="286" y="53"/>
                    <a:pt x="285" y="52"/>
                    <a:pt x="285" y="52"/>
                  </a:cubicBezTo>
                  <a:cubicBezTo>
                    <a:pt x="285" y="51"/>
                    <a:pt x="285" y="51"/>
                    <a:pt x="285" y="51"/>
                  </a:cubicBezTo>
                  <a:cubicBezTo>
                    <a:pt x="285" y="50"/>
                    <a:pt x="284" y="51"/>
                    <a:pt x="284" y="50"/>
                  </a:cubicBezTo>
                  <a:cubicBezTo>
                    <a:pt x="283" y="50"/>
                    <a:pt x="283" y="50"/>
                    <a:pt x="283" y="50"/>
                  </a:cubicBezTo>
                  <a:cubicBezTo>
                    <a:pt x="283" y="50"/>
                    <a:pt x="283" y="49"/>
                    <a:pt x="282" y="49"/>
                  </a:cubicBezTo>
                  <a:cubicBezTo>
                    <a:pt x="282" y="49"/>
                    <a:pt x="281" y="49"/>
                    <a:pt x="281" y="49"/>
                  </a:cubicBezTo>
                  <a:cubicBezTo>
                    <a:pt x="280" y="49"/>
                    <a:pt x="280" y="48"/>
                    <a:pt x="280" y="47"/>
                  </a:cubicBezTo>
                  <a:cubicBezTo>
                    <a:pt x="280" y="46"/>
                    <a:pt x="280" y="47"/>
                    <a:pt x="280" y="47"/>
                  </a:cubicBezTo>
                  <a:cubicBezTo>
                    <a:pt x="280" y="48"/>
                    <a:pt x="279" y="48"/>
                    <a:pt x="279" y="48"/>
                  </a:cubicBezTo>
                  <a:cubicBezTo>
                    <a:pt x="278" y="48"/>
                    <a:pt x="279" y="47"/>
                    <a:pt x="278" y="47"/>
                  </a:cubicBezTo>
                  <a:cubicBezTo>
                    <a:pt x="278" y="47"/>
                    <a:pt x="277" y="47"/>
                    <a:pt x="276" y="47"/>
                  </a:cubicBezTo>
                  <a:cubicBezTo>
                    <a:pt x="275" y="48"/>
                    <a:pt x="275" y="47"/>
                    <a:pt x="275" y="47"/>
                  </a:cubicBezTo>
                  <a:cubicBezTo>
                    <a:pt x="275" y="47"/>
                    <a:pt x="274" y="47"/>
                    <a:pt x="274" y="47"/>
                  </a:cubicBezTo>
                  <a:cubicBezTo>
                    <a:pt x="273" y="47"/>
                    <a:pt x="273" y="48"/>
                    <a:pt x="273" y="48"/>
                  </a:cubicBezTo>
                  <a:cubicBezTo>
                    <a:pt x="273" y="48"/>
                    <a:pt x="273" y="48"/>
                    <a:pt x="272" y="48"/>
                  </a:cubicBezTo>
                  <a:cubicBezTo>
                    <a:pt x="272" y="47"/>
                    <a:pt x="272" y="48"/>
                    <a:pt x="272" y="49"/>
                  </a:cubicBezTo>
                  <a:cubicBezTo>
                    <a:pt x="271" y="49"/>
                    <a:pt x="272" y="49"/>
                    <a:pt x="272" y="49"/>
                  </a:cubicBezTo>
                  <a:cubicBezTo>
                    <a:pt x="271" y="49"/>
                    <a:pt x="271" y="49"/>
                    <a:pt x="271" y="49"/>
                  </a:cubicBezTo>
                  <a:cubicBezTo>
                    <a:pt x="271" y="49"/>
                    <a:pt x="271" y="49"/>
                    <a:pt x="271" y="50"/>
                  </a:cubicBezTo>
                  <a:cubicBezTo>
                    <a:pt x="271" y="50"/>
                    <a:pt x="270" y="50"/>
                    <a:pt x="270" y="50"/>
                  </a:cubicBezTo>
                  <a:cubicBezTo>
                    <a:pt x="270" y="50"/>
                    <a:pt x="269" y="49"/>
                    <a:pt x="269" y="50"/>
                  </a:cubicBezTo>
                  <a:cubicBezTo>
                    <a:pt x="269" y="50"/>
                    <a:pt x="268" y="50"/>
                    <a:pt x="268" y="50"/>
                  </a:cubicBezTo>
                  <a:cubicBezTo>
                    <a:pt x="268" y="50"/>
                    <a:pt x="268" y="50"/>
                    <a:pt x="268" y="51"/>
                  </a:cubicBezTo>
                  <a:cubicBezTo>
                    <a:pt x="268" y="51"/>
                    <a:pt x="268" y="52"/>
                    <a:pt x="268" y="52"/>
                  </a:cubicBezTo>
                  <a:cubicBezTo>
                    <a:pt x="268" y="52"/>
                    <a:pt x="267" y="52"/>
                    <a:pt x="267" y="53"/>
                  </a:cubicBezTo>
                  <a:cubicBezTo>
                    <a:pt x="266" y="53"/>
                    <a:pt x="266" y="53"/>
                    <a:pt x="266" y="54"/>
                  </a:cubicBezTo>
                  <a:cubicBezTo>
                    <a:pt x="266" y="54"/>
                    <a:pt x="265" y="54"/>
                    <a:pt x="264" y="54"/>
                  </a:cubicBezTo>
                  <a:cubicBezTo>
                    <a:pt x="264" y="54"/>
                    <a:pt x="264" y="54"/>
                    <a:pt x="264" y="54"/>
                  </a:cubicBezTo>
                  <a:cubicBezTo>
                    <a:pt x="264" y="54"/>
                    <a:pt x="263" y="54"/>
                    <a:pt x="262" y="54"/>
                  </a:cubicBezTo>
                  <a:cubicBezTo>
                    <a:pt x="262" y="53"/>
                    <a:pt x="262" y="54"/>
                    <a:pt x="262" y="54"/>
                  </a:cubicBezTo>
                  <a:cubicBezTo>
                    <a:pt x="262" y="55"/>
                    <a:pt x="262" y="55"/>
                    <a:pt x="262" y="55"/>
                  </a:cubicBezTo>
                  <a:cubicBezTo>
                    <a:pt x="262" y="55"/>
                    <a:pt x="261" y="54"/>
                    <a:pt x="260" y="54"/>
                  </a:cubicBezTo>
                  <a:cubicBezTo>
                    <a:pt x="260" y="53"/>
                    <a:pt x="260" y="54"/>
                    <a:pt x="260" y="54"/>
                  </a:cubicBezTo>
                  <a:cubicBezTo>
                    <a:pt x="260" y="54"/>
                    <a:pt x="260" y="55"/>
                    <a:pt x="260" y="55"/>
                  </a:cubicBezTo>
                  <a:cubicBezTo>
                    <a:pt x="260" y="56"/>
                    <a:pt x="259" y="55"/>
                    <a:pt x="259" y="55"/>
                  </a:cubicBezTo>
                  <a:cubicBezTo>
                    <a:pt x="259" y="54"/>
                    <a:pt x="259" y="54"/>
                    <a:pt x="259" y="54"/>
                  </a:cubicBezTo>
                  <a:cubicBezTo>
                    <a:pt x="257" y="54"/>
                    <a:pt x="257" y="54"/>
                    <a:pt x="257" y="54"/>
                  </a:cubicBezTo>
                  <a:cubicBezTo>
                    <a:pt x="257" y="54"/>
                    <a:pt x="258" y="55"/>
                    <a:pt x="257" y="55"/>
                  </a:cubicBezTo>
                  <a:cubicBezTo>
                    <a:pt x="257" y="55"/>
                    <a:pt x="257" y="55"/>
                    <a:pt x="256" y="54"/>
                  </a:cubicBezTo>
                  <a:cubicBezTo>
                    <a:pt x="256" y="54"/>
                    <a:pt x="256" y="55"/>
                    <a:pt x="255" y="55"/>
                  </a:cubicBezTo>
                  <a:cubicBezTo>
                    <a:pt x="254" y="55"/>
                    <a:pt x="255" y="55"/>
                    <a:pt x="255" y="55"/>
                  </a:cubicBezTo>
                  <a:cubicBezTo>
                    <a:pt x="254" y="54"/>
                    <a:pt x="254" y="54"/>
                    <a:pt x="254" y="54"/>
                  </a:cubicBezTo>
                  <a:cubicBezTo>
                    <a:pt x="254" y="54"/>
                    <a:pt x="254" y="55"/>
                    <a:pt x="254" y="55"/>
                  </a:cubicBezTo>
                  <a:cubicBezTo>
                    <a:pt x="253" y="55"/>
                    <a:pt x="253" y="55"/>
                    <a:pt x="253" y="55"/>
                  </a:cubicBezTo>
                  <a:cubicBezTo>
                    <a:pt x="252" y="55"/>
                    <a:pt x="252" y="54"/>
                    <a:pt x="252" y="54"/>
                  </a:cubicBezTo>
                  <a:cubicBezTo>
                    <a:pt x="232" y="55"/>
                    <a:pt x="232" y="55"/>
                    <a:pt x="232" y="55"/>
                  </a:cubicBezTo>
                  <a:cubicBezTo>
                    <a:pt x="219" y="54"/>
                    <a:pt x="219" y="54"/>
                    <a:pt x="219" y="54"/>
                  </a:cubicBezTo>
                  <a:cubicBezTo>
                    <a:pt x="219" y="54"/>
                    <a:pt x="217" y="54"/>
                    <a:pt x="216" y="54"/>
                  </a:cubicBezTo>
                  <a:cubicBezTo>
                    <a:pt x="216" y="55"/>
                    <a:pt x="216" y="55"/>
                    <a:pt x="216" y="55"/>
                  </a:cubicBezTo>
                  <a:cubicBezTo>
                    <a:pt x="216" y="56"/>
                    <a:pt x="216" y="59"/>
                    <a:pt x="216" y="59"/>
                  </a:cubicBezTo>
                  <a:cubicBezTo>
                    <a:pt x="216" y="60"/>
                    <a:pt x="216" y="61"/>
                    <a:pt x="216" y="62"/>
                  </a:cubicBezTo>
                  <a:cubicBezTo>
                    <a:pt x="216" y="64"/>
                    <a:pt x="215" y="64"/>
                    <a:pt x="214" y="65"/>
                  </a:cubicBezTo>
                  <a:cubicBezTo>
                    <a:pt x="214" y="67"/>
                    <a:pt x="214" y="67"/>
                    <a:pt x="213" y="68"/>
                  </a:cubicBezTo>
                  <a:cubicBezTo>
                    <a:pt x="213" y="69"/>
                    <a:pt x="211" y="71"/>
                    <a:pt x="210" y="72"/>
                  </a:cubicBezTo>
                  <a:cubicBezTo>
                    <a:pt x="209" y="73"/>
                    <a:pt x="207" y="77"/>
                    <a:pt x="206" y="77"/>
                  </a:cubicBezTo>
                  <a:cubicBezTo>
                    <a:pt x="206" y="78"/>
                    <a:pt x="204" y="82"/>
                    <a:pt x="204" y="83"/>
                  </a:cubicBezTo>
                  <a:cubicBezTo>
                    <a:pt x="204" y="84"/>
                    <a:pt x="203" y="85"/>
                    <a:pt x="203" y="86"/>
                  </a:cubicBezTo>
                  <a:cubicBezTo>
                    <a:pt x="203" y="87"/>
                    <a:pt x="203" y="87"/>
                    <a:pt x="203" y="88"/>
                  </a:cubicBezTo>
                  <a:cubicBezTo>
                    <a:pt x="204" y="89"/>
                    <a:pt x="204" y="89"/>
                    <a:pt x="205" y="90"/>
                  </a:cubicBezTo>
                  <a:cubicBezTo>
                    <a:pt x="205" y="90"/>
                    <a:pt x="205" y="91"/>
                    <a:pt x="205" y="92"/>
                  </a:cubicBezTo>
                  <a:cubicBezTo>
                    <a:pt x="205" y="92"/>
                    <a:pt x="205" y="94"/>
                    <a:pt x="205" y="95"/>
                  </a:cubicBezTo>
                  <a:cubicBezTo>
                    <a:pt x="206" y="95"/>
                    <a:pt x="207" y="100"/>
                    <a:pt x="207" y="101"/>
                  </a:cubicBezTo>
                  <a:cubicBezTo>
                    <a:pt x="207" y="102"/>
                    <a:pt x="208" y="104"/>
                    <a:pt x="209" y="105"/>
                  </a:cubicBezTo>
                  <a:cubicBezTo>
                    <a:pt x="210" y="107"/>
                    <a:pt x="210" y="110"/>
                    <a:pt x="211" y="111"/>
                  </a:cubicBezTo>
                  <a:cubicBezTo>
                    <a:pt x="211" y="112"/>
                    <a:pt x="211" y="115"/>
                    <a:pt x="211" y="117"/>
                  </a:cubicBezTo>
                  <a:cubicBezTo>
                    <a:pt x="212" y="119"/>
                    <a:pt x="212" y="123"/>
                    <a:pt x="212" y="124"/>
                  </a:cubicBezTo>
                  <a:cubicBezTo>
                    <a:pt x="211" y="124"/>
                    <a:pt x="213" y="130"/>
                    <a:pt x="213" y="130"/>
                  </a:cubicBezTo>
                  <a:cubicBezTo>
                    <a:pt x="213" y="136"/>
                    <a:pt x="213" y="136"/>
                    <a:pt x="213" y="136"/>
                  </a:cubicBezTo>
                  <a:cubicBezTo>
                    <a:pt x="213" y="136"/>
                    <a:pt x="213" y="142"/>
                    <a:pt x="213" y="142"/>
                  </a:cubicBezTo>
                  <a:cubicBezTo>
                    <a:pt x="213" y="143"/>
                    <a:pt x="213" y="144"/>
                    <a:pt x="213" y="144"/>
                  </a:cubicBezTo>
                  <a:cubicBezTo>
                    <a:pt x="213" y="145"/>
                    <a:pt x="216" y="148"/>
                    <a:pt x="216" y="148"/>
                  </a:cubicBezTo>
                  <a:cubicBezTo>
                    <a:pt x="217" y="151"/>
                    <a:pt x="217" y="151"/>
                    <a:pt x="217" y="151"/>
                  </a:cubicBezTo>
                  <a:cubicBezTo>
                    <a:pt x="226" y="151"/>
                    <a:pt x="226" y="151"/>
                    <a:pt x="226" y="151"/>
                  </a:cubicBezTo>
                  <a:cubicBezTo>
                    <a:pt x="229" y="152"/>
                    <a:pt x="229" y="152"/>
                    <a:pt x="229" y="152"/>
                  </a:cubicBezTo>
                  <a:cubicBezTo>
                    <a:pt x="239" y="161"/>
                    <a:pt x="239" y="161"/>
                    <a:pt x="239" y="161"/>
                  </a:cubicBezTo>
                  <a:cubicBezTo>
                    <a:pt x="245" y="169"/>
                    <a:pt x="245" y="169"/>
                    <a:pt x="245" y="169"/>
                  </a:cubicBezTo>
                  <a:cubicBezTo>
                    <a:pt x="258" y="184"/>
                    <a:pt x="258" y="184"/>
                    <a:pt x="258" y="184"/>
                  </a:cubicBezTo>
                  <a:cubicBezTo>
                    <a:pt x="260" y="189"/>
                    <a:pt x="260" y="189"/>
                    <a:pt x="260" y="189"/>
                  </a:cubicBezTo>
                  <a:cubicBezTo>
                    <a:pt x="266" y="196"/>
                    <a:pt x="266" y="196"/>
                    <a:pt x="266" y="196"/>
                  </a:cubicBezTo>
                  <a:cubicBezTo>
                    <a:pt x="273" y="206"/>
                    <a:pt x="273" y="206"/>
                    <a:pt x="273" y="206"/>
                  </a:cubicBezTo>
                  <a:cubicBezTo>
                    <a:pt x="277" y="209"/>
                    <a:pt x="277" y="209"/>
                    <a:pt x="277" y="209"/>
                  </a:cubicBezTo>
                  <a:cubicBezTo>
                    <a:pt x="277" y="221"/>
                    <a:pt x="277" y="221"/>
                    <a:pt x="277" y="221"/>
                  </a:cubicBezTo>
                  <a:cubicBezTo>
                    <a:pt x="279" y="221"/>
                    <a:pt x="279" y="221"/>
                    <a:pt x="279" y="221"/>
                  </a:cubicBezTo>
                  <a:cubicBezTo>
                    <a:pt x="273" y="235"/>
                    <a:pt x="273" y="235"/>
                    <a:pt x="273" y="235"/>
                  </a:cubicBezTo>
                  <a:cubicBezTo>
                    <a:pt x="277" y="248"/>
                    <a:pt x="277" y="248"/>
                    <a:pt x="277" y="248"/>
                  </a:cubicBezTo>
                  <a:cubicBezTo>
                    <a:pt x="275" y="272"/>
                    <a:pt x="275" y="272"/>
                    <a:pt x="275" y="272"/>
                  </a:cubicBezTo>
                  <a:cubicBezTo>
                    <a:pt x="275" y="272"/>
                    <a:pt x="274" y="274"/>
                    <a:pt x="274" y="275"/>
                  </a:cubicBezTo>
                  <a:cubicBezTo>
                    <a:pt x="274" y="275"/>
                    <a:pt x="273" y="276"/>
                    <a:pt x="274" y="277"/>
                  </a:cubicBezTo>
                  <a:cubicBezTo>
                    <a:pt x="274" y="277"/>
                    <a:pt x="274" y="277"/>
                    <a:pt x="274" y="278"/>
                  </a:cubicBezTo>
                  <a:cubicBezTo>
                    <a:pt x="273" y="279"/>
                    <a:pt x="273" y="279"/>
                    <a:pt x="273" y="279"/>
                  </a:cubicBezTo>
                  <a:cubicBezTo>
                    <a:pt x="273" y="279"/>
                    <a:pt x="273" y="280"/>
                    <a:pt x="273" y="280"/>
                  </a:cubicBezTo>
                  <a:cubicBezTo>
                    <a:pt x="273" y="280"/>
                    <a:pt x="272" y="281"/>
                    <a:pt x="271" y="281"/>
                  </a:cubicBezTo>
                  <a:cubicBezTo>
                    <a:pt x="271" y="282"/>
                    <a:pt x="270" y="282"/>
                    <a:pt x="270" y="282"/>
                  </a:cubicBezTo>
                  <a:cubicBezTo>
                    <a:pt x="269" y="283"/>
                    <a:pt x="269" y="283"/>
                    <a:pt x="268" y="283"/>
                  </a:cubicBezTo>
                  <a:cubicBezTo>
                    <a:pt x="268" y="283"/>
                    <a:pt x="268" y="283"/>
                    <a:pt x="267" y="283"/>
                  </a:cubicBezTo>
                  <a:cubicBezTo>
                    <a:pt x="266" y="283"/>
                    <a:pt x="265" y="283"/>
                    <a:pt x="265" y="283"/>
                  </a:cubicBezTo>
                  <a:cubicBezTo>
                    <a:pt x="265" y="284"/>
                    <a:pt x="264" y="284"/>
                    <a:pt x="264" y="284"/>
                  </a:cubicBezTo>
                  <a:cubicBezTo>
                    <a:pt x="263" y="284"/>
                    <a:pt x="262" y="284"/>
                    <a:pt x="261" y="284"/>
                  </a:cubicBezTo>
                  <a:cubicBezTo>
                    <a:pt x="261" y="284"/>
                    <a:pt x="261" y="285"/>
                    <a:pt x="261" y="285"/>
                  </a:cubicBezTo>
                  <a:cubicBezTo>
                    <a:pt x="261" y="285"/>
                    <a:pt x="261" y="285"/>
                    <a:pt x="261" y="286"/>
                  </a:cubicBezTo>
                  <a:cubicBezTo>
                    <a:pt x="260" y="286"/>
                    <a:pt x="260" y="286"/>
                    <a:pt x="259" y="286"/>
                  </a:cubicBezTo>
                  <a:cubicBezTo>
                    <a:pt x="258" y="286"/>
                    <a:pt x="259" y="286"/>
                    <a:pt x="259" y="285"/>
                  </a:cubicBezTo>
                  <a:cubicBezTo>
                    <a:pt x="258" y="285"/>
                    <a:pt x="258" y="284"/>
                    <a:pt x="258" y="284"/>
                  </a:cubicBezTo>
                  <a:cubicBezTo>
                    <a:pt x="257" y="284"/>
                    <a:pt x="256" y="284"/>
                    <a:pt x="255" y="283"/>
                  </a:cubicBezTo>
                  <a:cubicBezTo>
                    <a:pt x="254" y="283"/>
                    <a:pt x="254" y="284"/>
                    <a:pt x="254" y="284"/>
                  </a:cubicBezTo>
                  <a:cubicBezTo>
                    <a:pt x="253" y="284"/>
                    <a:pt x="253" y="285"/>
                    <a:pt x="253" y="285"/>
                  </a:cubicBezTo>
                  <a:cubicBezTo>
                    <a:pt x="248" y="290"/>
                    <a:pt x="248" y="290"/>
                    <a:pt x="248" y="290"/>
                  </a:cubicBezTo>
                  <a:cubicBezTo>
                    <a:pt x="248" y="290"/>
                    <a:pt x="247" y="293"/>
                    <a:pt x="247" y="294"/>
                  </a:cubicBezTo>
                  <a:cubicBezTo>
                    <a:pt x="247" y="294"/>
                    <a:pt x="247" y="294"/>
                    <a:pt x="247" y="295"/>
                  </a:cubicBezTo>
                  <a:cubicBezTo>
                    <a:pt x="248" y="295"/>
                    <a:pt x="248" y="295"/>
                    <a:pt x="248" y="296"/>
                  </a:cubicBezTo>
                  <a:cubicBezTo>
                    <a:pt x="248" y="297"/>
                    <a:pt x="248" y="296"/>
                    <a:pt x="248" y="296"/>
                  </a:cubicBezTo>
                  <a:cubicBezTo>
                    <a:pt x="247" y="297"/>
                    <a:pt x="247" y="297"/>
                    <a:pt x="247" y="297"/>
                  </a:cubicBezTo>
                  <a:cubicBezTo>
                    <a:pt x="246" y="298"/>
                    <a:pt x="246" y="298"/>
                    <a:pt x="246" y="299"/>
                  </a:cubicBezTo>
                  <a:cubicBezTo>
                    <a:pt x="246" y="299"/>
                    <a:pt x="246" y="301"/>
                    <a:pt x="246" y="301"/>
                  </a:cubicBezTo>
                  <a:cubicBezTo>
                    <a:pt x="246" y="302"/>
                    <a:pt x="245" y="302"/>
                    <a:pt x="245" y="302"/>
                  </a:cubicBezTo>
                  <a:cubicBezTo>
                    <a:pt x="245" y="302"/>
                    <a:pt x="243" y="303"/>
                    <a:pt x="243" y="303"/>
                  </a:cubicBezTo>
                  <a:cubicBezTo>
                    <a:pt x="243" y="303"/>
                    <a:pt x="241" y="305"/>
                    <a:pt x="241" y="306"/>
                  </a:cubicBezTo>
                  <a:cubicBezTo>
                    <a:pt x="241" y="306"/>
                    <a:pt x="242" y="309"/>
                    <a:pt x="242" y="309"/>
                  </a:cubicBezTo>
                  <a:cubicBezTo>
                    <a:pt x="242" y="309"/>
                    <a:pt x="245" y="310"/>
                    <a:pt x="245" y="310"/>
                  </a:cubicBezTo>
                  <a:cubicBezTo>
                    <a:pt x="245" y="310"/>
                    <a:pt x="245" y="311"/>
                    <a:pt x="246" y="311"/>
                  </a:cubicBezTo>
                  <a:cubicBezTo>
                    <a:pt x="246" y="311"/>
                    <a:pt x="247" y="312"/>
                    <a:pt x="247" y="312"/>
                  </a:cubicBezTo>
                  <a:cubicBezTo>
                    <a:pt x="247" y="313"/>
                    <a:pt x="247" y="313"/>
                    <a:pt x="248" y="314"/>
                  </a:cubicBezTo>
                  <a:cubicBezTo>
                    <a:pt x="248" y="314"/>
                    <a:pt x="248" y="315"/>
                    <a:pt x="248" y="315"/>
                  </a:cubicBezTo>
                  <a:cubicBezTo>
                    <a:pt x="248" y="316"/>
                    <a:pt x="248" y="317"/>
                    <a:pt x="248" y="318"/>
                  </a:cubicBezTo>
                  <a:cubicBezTo>
                    <a:pt x="248" y="318"/>
                    <a:pt x="249" y="319"/>
                    <a:pt x="249" y="319"/>
                  </a:cubicBezTo>
                  <a:cubicBezTo>
                    <a:pt x="250" y="320"/>
                    <a:pt x="249" y="320"/>
                    <a:pt x="249" y="321"/>
                  </a:cubicBezTo>
                  <a:cubicBezTo>
                    <a:pt x="249" y="321"/>
                    <a:pt x="248" y="321"/>
                    <a:pt x="248" y="322"/>
                  </a:cubicBezTo>
                  <a:cubicBezTo>
                    <a:pt x="247" y="322"/>
                    <a:pt x="248" y="322"/>
                    <a:pt x="248" y="323"/>
                  </a:cubicBezTo>
                  <a:cubicBezTo>
                    <a:pt x="248" y="324"/>
                    <a:pt x="248" y="324"/>
                    <a:pt x="248" y="325"/>
                  </a:cubicBezTo>
                  <a:cubicBezTo>
                    <a:pt x="247" y="325"/>
                    <a:pt x="247" y="326"/>
                    <a:pt x="248" y="326"/>
                  </a:cubicBezTo>
                  <a:cubicBezTo>
                    <a:pt x="248" y="326"/>
                    <a:pt x="248" y="326"/>
                    <a:pt x="248" y="326"/>
                  </a:cubicBezTo>
                  <a:cubicBezTo>
                    <a:pt x="249" y="326"/>
                    <a:pt x="249" y="327"/>
                    <a:pt x="249" y="328"/>
                  </a:cubicBezTo>
                  <a:cubicBezTo>
                    <a:pt x="250" y="328"/>
                    <a:pt x="249" y="328"/>
                    <a:pt x="249" y="328"/>
                  </a:cubicBezTo>
                  <a:cubicBezTo>
                    <a:pt x="249" y="329"/>
                    <a:pt x="248" y="329"/>
                    <a:pt x="248" y="330"/>
                  </a:cubicBezTo>
                  <a:cubicBezTo>
                    <a:pt x="248" y="331"/>
                    <a:pt x="249" y="330"/>
                    <a:pt x="249" y="331"/>
                  </a:cubicBezTo>
                  <a:cubicBezTo>
                    <a:pt x="249" y="332"/>
                    <a:pt x="249" y="332"/>
                    <a:pt x="249" y="333"/>
                  </a:cubicBezTo>
                  <a:cubicBezTo>
                    <a:pt x="249" y="334"/>
                    <a:pt x="249" y="333"/>
                    <a:pt x="249" y="334"/>
                  </a:cubicBezTo>
                  <a:cubicBezTo>
                    <a:pt x="249" y="334"/>
                    <a:pt x="248" y="335"/>
                    <a:pt x="248" y="335"/>
                  </a:cubicBezTo>
                  <a:cubicBezTo>
                    <a:pt x="238" y="335"/>
                    <a:pt x="238" y="335"/>
                    <a:pt x="238" y="335"/>
                  </a:cubicBezTo>
                  <a:cubicBezTo>
                    <a:pt x="238" y="335"/>
                    <a:pt x="238" y="334"/>
                    <a:pt x="238" y="334"/>
                  </a:cubicBezTo>
                  <a:cubicBezTo>
                    <a:pt x="239" y="334"/>
                    <a:pt x="239" y="333"/>
                    <a:pt x="239" y="333"/>
                  </a:cubicBezTo>
                  <a:cubicBezTo>
                    <a:pt x="239" y="333"/>
                    <a:pt x="238" y="332"/>
                    <a:pt x="238" y="332"/>
                  </a:cubicBezTo>
                  <a:cubicBezTo>
                    <a:pt x="238" y="331"/>
                    <a:pt x="237" y="331"/>
                    <a:pt x="237" y="330"/>
                  </a:cubicBezTo>
                  <a:cubicBezTo>
                    <a:pt x="236" y="329"/>
                    <a:pt x="237" y="329"/>
                    <a:pt x="237" y="329"/>
                  </a:cubicBezTo>
                  <a:cubicBezTo>
                    <a:pt x="237" y="329"/>
                    <a:pt x="238" y="328"/>
                    <a:pt x="239" y="327"/>
                  </a:cubicBezTo>
                  <a:cubicBezTo>
                    <a:pt x="239" y="327"/>
                    <a:pt x="240" y="327"/>
                    <a:pt x="240" y="326"/>
                  </a:cubicBezTo>
                  <a:cubicBezTo>
                    <a:pt x="240" y="326"/>
                    <a:pt x="241" y="326"/>
                    <a:pt x="241" y="325"/>
                  </a:cubicBezTo>
                  <a:cubicBezTo>
                    <a:pt x="241" y="325"/>
                    <a:pt x="241" y="321"/>
                    <a:pt x="241" y="321"/>
                  </a:cubicBezTo>
                  <a:cubicBezTo>
                    <a:pt x="241" y="320"/>
                    <a:pt x="241" y="320"/>
                    <a:pt x="241" y="319"/>
                  </a:cubicBezTo>
                  <a:cubicBezTo>
                    <a:pt x="241" y="319"/>
                    <a:pt x="240" y="319"/>
                    <a:pt x="239" y="319"/>
                  </a:cubicBezTo>
                  <a:cubicBezTo>
                    <a:pt x="239" y="319"/>
                    <a:pt x="238" y="319"/>
                    <a:pt x="238" y="319"/>
                  </a:cubicBezTo>
                  <a:cubicBezTo>
                    <a:pt x="238" y="319"/>
                    <a:pt x="236" y="319"/>
                    <a:pt x="235" y="319"/>
                  </a:cubicBezTo>
                  <a:cubicBezTo>
                    <a:pt x="235" y="318"/>
                    <a:pt x="234" y="318"/>
                    <a:pt x="234" y="317"/>
                  </a:cubicBezTo>
                  <a:cubicBezTo>
                    <a:pt x="234" y="317"/>
                    <a:pt x="233" y="317"/>
                    <a:pt x="233" y="317"/>
                  </a:cubicBezTo>
                  <a:cubicBezTo>
                    <a:pt x="233" y="316"/>
                    <a:pt x="232" y="316"/>
                    <a:pt x="232" y="316"/>
                  </a:cubicBezTo>
                  <a:cubicBezTo>
                    <a:pt x="232" y="316"/>
                    <a:pt x="231" y="315"/>
                    <a:pt x="231" y="315"/>
                  </a:cubicBezTo>
                  <a:cubicBezTo>
                    <a:pt x="230" y="315"/>
                    <a:pt x="230" y="314"/>
                    <a:pt x="230" y="314"/>
                  </a:cubicBezTo>
                  <a:cubicBezTo>
                    <a:pt x="230" y="314"/>
                    <a:pt x="229" y="313"/>
                    <a:pt x="229" y="313"/>
                  </a:cubicBezTo>
                  <a:cubicBezTo>
                    <a:pt x="229" y="312"/>
                    <a:pt x="228" y="312"/>
                    <a:pt x="227" y="312"/>
                  </a:cubicBezTo>
                  <a:cubicBezTo>
                    <a:pt x="227" y="312"/>
                    <a:pt x="227" y="311"/>
                    <a:pt x="227" y="311"/>
                  </a:cubicBezTo>
                  <a:cubicBezTo>
                    <a:pt x="227" y="310"/>
                    <a:pt x="226" y="309"/>
                    <a:pt x="226" y="309"/>
                  </a:cubicBezTo>
                  <a:cubicBezTo>
                    <a:pt x="225" y="309"/>
                    <a:pt x="226" y="308"/>
                    <a:pt x="225" y="308"/>
                  </a:cubicBezTo>
                  <a:cubicBezTo>
                    <a:pt x="224" y="308"/>
                    <a:pt x="224" y="307"/>
                    <a:pt x="223" y="307"/>
                  </a:cubicBezTo>
                  <a:cubicBezTo>
                    <a:pt x="223" y="307"/>
                    <a:pt x="223" y="307"/>
                    <a:pt x="223" y="306"/>
                  </a:cubicBezTo>
                  <a:cubicBezTo>
                    <a:pt x="223" y="305"/>
                    <a:pt x="222" y="305"/>
                    <a:pt x="222" y="305"/>
                  </a:cubicBezTo>
                  <a:cubicBezTo>
                    <a:pt x="222" y="305"/>
                    <a:pt x="222" y="304"/>
                    <a:pt x="221" y="304"/>
                  </a:cubicBezTo>
                  <a:cubicBezTo>
                    <a:pt x="221" y="304"/>
                    <a:pt x="220" y="303"/>
                    <a:pt x="219" y="303"/>
                  </a:cubicBezTo>
                  <a:cubicBezTo>
                    <a:pt x="219" y="302"/>
                    <a:pt x="218" y="302"/>
                    <a:pt x="218" y="302"/>
                  </a:cubicBezTo>
                  <a:cubicBezTo>
                    <a:pt x="218" y="302"/>
                    <a:pt x="218" y="301"/>
                    <a:pt x="217" y="301"/>
                  </a:cubicBezTo>
                  <a:cubicBezTo>
                    <a:pt x="217" y="300"/>
                    <a:pt x="217" y="300"/>
                    <a:pt x="216" y="299"/>
                  </a:cubicBezTo>
                  <a:cubicBezTo>
                    <a:pt x="216" y="299"/>
                    <a:pt x="215" y="299"/>
                    <a:pt x="215" y="299"/>
                  </a:cubicBezTo>
                  <a:cubicBezTo>
                    <a:pt x="214" y="298"/>
                    <a:pt x="214" y="298"/>
                    <a:pt x="214" y="297"/>
                  </a:cubicBezTo>
                  <a:cubicBezTo>
                    <a:pt x="214" y="297"/>
                    <a:pt x="213" y="295"/>
                    <a:pt x="213" y="294"/>
                  </a:cubicBezTo>
                  <a:cubicBezTo>
                    <a:pt x="213" y="294"/>
                    <a:pt x="213" y="294"/>
                    <a:pt x="212" y="293"/>
                  </a:cubicBezTo>
                  <a:cubicBezTo>
                    <a:pt x="212" y="293"/>
                    <a:pt x="212" y="293"/>
                    <a:pt x="211" y="293"/>
                  </a:cubicBezTo>
                  <a:cubicBezTo>
                    <a:pt x="210" y="292"/>
                    <a:pt x="210" y="292"/>
                    <a:pt x="209" y="292"/>
                  </a:cubicBezTo>
                  <a:cubicBezTo>
                    <a:pt x="209" y="292"/>
                    <a:pt x="208" y="292"/>
                    <a:pt x="208" y="292"/>
                  </a:cubicBezTo>
                  <a:cubicBezTo>
                    <a:pt x="207" y="292"/>
                    <a:pt x="207" y="291"/>
                    <a:pt x="206" y="290"/>
                  </a:cubicBezTo>
                  <a:cubicBezTo>
                    <a:pt x="206" y="290"/>
                    <a:pt x="206" y="289"/>
                    <a:pt x="205" y="288"/>
                  </a:cubicBezTo>
                  <a:cubicBezTo>
                    <a:pt x="205" y="287"/>
                    <a:pt x="205" y="286"/>
                    <a:pt x="205" y="285"/>
                  </a:cubicBezTo>
                  <a:cubicBezTo>
                    <a:pt x="205" y="285"/>
                    <a:pt x="205" y="284"/>
                    <a:pt x="205" y="283"/>
                  </a:cubicBezTo>
                  <a:cubicBezTo>
                    <a:pt x="205" y="283"/>
                    <a:pt x="206" y="282"/>
                    <a:pt x="206" y="282"/>
                  </a:cubicBezTo>
                  <a:cubicBezTo>
                    <a:pt x="206" y="281"/>
                    <a:pt x="206" y="280"/>
                    <a:pt x="206" y="280"/>
                  </a:cubicBezTo>
                  <a:cubicBezTo>
                    <a:pt x="206" y="280"/>
                    <a:pt x="204" y="278"/>
                    <a:pt x="204" y="278"/>
                  </a:cubicBezTo>
                  <a:cubicBezTo>
                    <a:pt x="204" y="278"/>
                    <a:pt x="201" y="275"/>
                    <a:pt x="201" y="275"/>
                  </a:cubicBezTo>
                  <a:cubicBezTo>
                    <a:pt x="200" y="274"/>
                    <a:pt x="199" y="274"/>
                    <a:pt x="199" y="274"/>
                  </a:cubicBezTo>
                  <a:cubicBezTo>
                    <a:pt x="198" y="273"/>
                    <a:pt x="198" y="273"/>
                    <a:pt x="198" y="272"/>
                  </a:cubicBezTo>
                  <a:cubicBezTo>
                    <a:pt x="198" y="272"/>
                    <a:pt x="198" y="271"/>
                    <a:pt x="197" y="270"/>
                  </a:cubicBezTo>
                  <a:cubicBezTo>
                    <a:pt x="197" y="269"/>
                    <a:pt x="197" y="269"/>
                    <a:pt x="198" y="269"/>
                  </a:cubicBezTo>
                  <a:cubicBezTo>
                    <a:pt x="198" y="269"/>
                    <a:pt x="198" y="268"/>
                    <a:pt x="198" y="268"/>
                  </a:cubicBezTo>
                  <a:cubicBezTo>
                    <a:pt x="198" y="268"/>
                    <a:pt x="198" y="267"/>
                    <a:pt x="198" y="267"/>
                  </a:cubicBezTo>
                  <a:cubicBezTo>
                    <a:pt x="199" y="267"/>
                    <a:pt x="199" y="266"/>
                    <a:pt x="200" y="265"/>
                  </a:cubicBezTo>
                  <a:cubicBezTo>
                    <a:pt x="201" y="265"/>
                    <a:pt x="201" y="265"/>
                    <a:pt x="201" y="264"/>
                  </a:cubicBezTo>
                  <a:cubicBezTo>
                    <a:pt x="201" y="264"/>
                    <a:pt x="202" y="264"/>
                    <a:pt x="202" y="264"/>
                  </a:cubicBezTo>
                  <a:cubicBezTo>
                    <a:pt x="203" y="264"/>
                    <a:pt x="203" y="264"/>
                    <a:pt x="203" y="264"/>
                  </a:cubicBezTo>
                  <a:cubicBezTo>
                    <a:pt x="204" y="263"/>
                    <a:pt x="204" y="263"/>
                    <a:pt x="203" y="263"/>
                  </a:cubicBezTo>
                  <a:cubicBezTo>
                    <a:pt x="203" y="262"/>
                    <a:pt x="205" y="261"/>
                    <a:pt x="205" y="261"/>
                  </a:cubicBezTo>
                  <a:cubicBezTo>
                    <a:pt x="205" y="261"/>
                    <a:pt x="206" y="260"/>
                    <a:pt x="206" y="259"/>
                  </a:cubicBezTo>
                  <a:cubicBezTo>
                    <a:pt x="207" y="259"/>
                    <a:pt x="207" y="258"/>
                    <a:pt x="207" y="257"/>
                  </a:cubicBezTo>
                  <a:cubicBezTo>
                    <a:pt x="207" y="257"/>
                    <a:pt x="207" y="254"/>
                    <a:pt x="206" y="254"/>
                  </a:cubicBezTo>
                  <a:cubicBezTo>
                    <a:pt x="206" y="253"/>
                    <a:pt x="206" y="253"/>
                    <a:pt x="206" y="252"/>
                  </a:cubicBezTo>
                  <a:cubicBezTo>
                    <a:pt x="206" y="252"/>
                    <a:pt x="206" y="252"/>
                    <a:pt x="206" y="251"/>
                  </a:cubicBezTo>
                  <a:cubicBezTo>
                    <a:pt x="206" y="251"/>
                    <a:pt x="206" y="251"/>
                    <a:pt x="206" y="250"/>
                  </a:cubicBezTo>
                  <a:cubicBezTo>
                    <a:pt x="206" y="250"/>
                    <a:pt x="207" y="250"/>
                    <a:pt x="207" y="250"/>
                  </a:cubicBezTo>
                  <a:cubicBezTo>
                    <a:pt x="208" y="250"/>
                    <a:pt x="208" y="250"/>
                    <a:pt x="208" y="250"/>
                  </a:cubicBezTo>
                  <a:cubicBezTo>
                    <a:pt x="208" y="250"/>
                    <a:pt x="208" y="248"/>
                    <a:pt x="209" y="248"/>
                  </a:cubicBezTo>
                  <a:cubicBezTo>
                    <a:pt x="209" y="248"/>
                    <a:pt x="210" y="248"/>
                    <a:pt x="210" y="247"/>
                  </a:cubicBezTo>
                  <a:cubicBezTo>
                    <a:pt x="210" y="247"/>
                    <a:pt x="210" y="245"/>
                    <a:pt x="210" y="245"/>
                  </a:cubicBezTo>
                  <a:cubicBezTo>
                    <a:pt x="211" y="244"/>
                    <a:pt x="211" y="244"/>
                    <a:pt x="211" y="243"/>
                  </a:cubicBezTo>
                  <a:cubicBezTo>
                    <a:pt x="211" y="243"/>
                    <a:pt x="212" y="244"/>
                    <a:pt x="212" y="244"/>
                  </a:cubicBezTo>
                  <a:cubicBezTo>
                    <a:pt x="212" y="244"/>
                    <a:pt x="212" y="243"/>
                    <a:pt x="213" y="243"/>
                  </a:cubicBezTo>
                  <a:cubicBezTo>
                    <a:pt x="213" y="242"/>
                    <a:pt x="213" y="242"/>
                    <a:pt x="213" y="242"/>
                  </a:cubicBezTo>
                  <a:cubicBezTo>
                    <a:pt x="213" y="242"/>
                    <a:pt x="213" y="241"/>
                    <a:pt x="214" y="241"/>
                  </a:cubicBezTo>
                  <a:cubicBezTo>
                    <a:pt x="214" y="240"/>
                    <a:pt x="214" y="239"/>
                    <a:pt x="214" y="239"/>
                  </a:cubicBezTo>
                  <a:cubicBezTo>
                    <a:pt x="214" y="239"/>
                    <a:pt x="213" y="238"/>
                    <a:pt x="213" y="238"/>
                  </a:cubicBezTo>
                  <a:cubicBezTo>
                    <a:pt x="213" y="237"/>
                    <a:pt x="213" y="237"/>
                    <a:pt x="213" y="237"/>
                  </a:cubicBezTo>
                  <a:cubicBezTo>
                    <a:pt x="213" y="236"/>
                    <a:pt x="213" y="236"/>
                    <a:pt x="213" y="236"/>
                  </a:cubicBezTo>
                  <a:cubicBezTo>
                    <a:pt x="213" y="235"/>
                    <a:pt x="213" y="234"/>
                    <a:pt x="213" y="234"/>
                  </a:cubicBezTo>
                  <a:cubicBezTo>
                    <a:pt x="213" y="234"/>
                    <a:pt x="213" y="233"/>
                    <a:pt x="212" y="233"/>
                  </a:cubicBezTo>
                  <a:cubicBezTo>
                    <a:pt x="212" y="233"/>
                    <a:pt x="213" y="232"/>
                    <a:pt x="213" y="232"/>
                  </a:cubicBezTo>
                  <a:cubicBezTo>
                    <a:pt x="214" y="231"/>
                    <a:pt x="213" y="231"/>
                    <a:pt x="213" y="231"/>
                  </a:cubicBezTo>
                  <a:cubicBezTo>
                    <a:pt x="213" y="231"/>
                    <a:pt x="213" y="230"/>
                    <a:pt x="213" y="230"/>
                  </a:cubicBezTo>
                  <a:cubicBezTo>
                    <a:pt x="213" y="229"/>
                    <a:pt x="214" y="227"/>
                    <a:pt x="214" y="226"/>
                  </a:cubicBezTo>
                  <a:cubicBezTo>
                    <a:pt x="214" y="225"/>
                    <a:pt x="214" y="226"/>
                    <a:pt x="214" y="225"/>
                  </a:cubicBezTo>
                  <a:cubicBezTo>
                    <a:pt x="214" y="225"/>
                    <a:pt x="213" y="224"/>
                    <a:pt x="213" y="224"/>
                  </a:cubicBezTo>
                  <a:cubicBezTo>
                    <a:pt x="213" y="223"/>
                    <a:pt x="213" y="223"/>
                    <a:pt x="213" y="223"/>
                  </a:cubicBezTo>
                  <a:cubicBezTo>
                    <a:pt x="213" y="222"/>
                    <a:pt x="212" y="221"/>
                    <a:pt x="212" y="221"/>
                  </a:cubicBezTo>
                  <a:cubicBezTo>
                    <a:pt x="212" y="220"/>
                    <a:pt x="213" y="219"/>
                    <a:pt x="213" y="219"/>
                  </a:cubicBezTo>
                  <a:cubicBezTo>
                    <a:pt x="213" y="219"/>
                    <a:pt x="213" y="218"/>
                    <a:pt x="212" y="218"/>
                  </a:cubicBezTo>
                  <a:cubicBezTo>
                    <a:pt x="212" y="217"/>
                    <a:pt x="213" y="216"/>
                    <a:pt x="213" y="215"/>
                  </a:cubicBezTo>
                  <a:cubicBezTo>
                    <a:pt x="213" y="215"/>
                    <a:pt x="212" y="214"/>
                    <a:pt x="211" y="213"/>
                  </a:cubicBezTo>
                  <a:cubicBezTo>
                    <a:pt x="210" y="212"/>
                    <a:pt x="210" y="211"/>
                    <a:pt x="210" y="211"/>
                  </a:cubicBezTo>
                  <a:cubicBezTo>
                    <a:pt x="210" y="210"/>
                    <a:pt x="210" y="210"/>
                    <a:pt x="211" y="209"/>
                  </a:cubicBezTo>
                  <a:cubicBezTo>
                    <a:pt x="212" y="209"/>
                    <a:pt x="212" y="208"/>
                    <a:pt x="212" y="207"/>
                  </a:cubicBezTo>
                  <a:cubicBezTo>
                    <a:pt x="211" y="206"/>
                    <a:pt x="211" y="205"/>
                    <a:pt x="210" y="205"/>
                  </a:cubicBezTo>
                  <a:cubicBezTo>
                    <a:pt x="210" y="204"/>
                    <a:pt x="209" y="204"/>
                    <a:pt x="209" y="203"/>
                  </a:cubicBezTo>
                  <a:cubicBezTo>
                    <a:pt x="208" y="203"/>
                    <a:pt x="208" y="202"/>
                    <a:pt x="207" y="202"/>
                  </a:cubicBezTo>
                  <a:cubicBezTo>
                    <a:pt x="207" y="201"/>
                    <a:pt x="205" y="199"/>
                    <a:pt x="205" y="198"/>
                  </a:cubicBezTo>
                  <a:cubicBezTo>
                    <a:pt x="205" y="198"/>
                    <a:pt x="205" y="197"/>
                    <a:pt x="205" y="197"/>
                  </a:cubicBezTo>
                  <a:cubicBezTo>
                    <a:pt x="204" y="197"/>
                    <a:pt x="204" y="196"/>
                    <a:pt x="203" y="196"/>
                  </a:cubicBezTo>
                  <a:cubicBezTo>
                    <a:pt x="203" y="196"/>
                    <a:pt x="203" y="196"/>
                    <a:pt x="202" y="196"/>
                  </a:cubicBezTo>
                  <a:cubicBezTo>
                    <a:pt x="202" y="196"/>
                    <a:pt x="202" y="196"/>
                    <a:pt x="202" y="197"/>
                  </a:cubicBezTo>
                  <a:cubicBezTo>
                    <a:pt x="201" y="197"/>
                    <a:pt x="201" y="197"/>
                    <a:pt x="201" y="197"/>
                  </a:cubicBezTo>
                  <a:cubicBezTo>
                    <a:pt x="200" y="197"/>
                    <a:pt x="200" y="197"/>
                    <a:pt x="200" y="197"/>
                  </a:cubicBezTo>
                  <a:cubicBezTo>
                    <a:pt x="200" y="197"/>
                    <a:pt x="199" y="197"/>
                    <a:pt x="199" y="198"/>
                  </a:cubicBezTo>
                  <a:cubicBezTo>
                    <a:pt x="199" y="198"/>
                    <a:pt x="198" y="197"/>
                    <a:pt x="198" y="197"/>
                  </a:cubicBezTo>
                  <a:cubicBezTo>
                    <a:pt x="197" y="197"/>
                    <a:pt x="197" y="198"/>
                    <a:pt x="197" y="198"/>
                  </a:cubicBezTo>
                  <a:cubicBezTo>
                    <a:pt x="196" y="198"/>
                    <a:pt x="196" y="198"/>
                    <a:pt x="195" y="198"/>
                  </a:cubicBezTo>
                  <a:cubicBezTo>
                    <a:pt x="195" y="198"/>
                    <a:pt x="194" y="198"/>
                    <a:pt x="194" y="198"/>
                  </a:cubicBezTo>
                  <a:cubicBezTo>
                    <a:pt x="190" y="199"/>
                    <a:pt x="190" y="199"/>
                    <a:pt x="190" y="199"/>
                  </a:cubicBezTo>
                  <a:cubicBezTo>
                    <a:pt x="190" y="199"/>
                    <a:pt x="190" y="199"/>
                    <a:pt x="190" y="199"/>
                  </a:cubicBezTo>
                  <a:cubicBezTo>
                    <a:pt x="189" y="201"/>
                    <a:pt x="189" y="201"/>
                    <a:pt x="189" y="201"/>
                  </a:cubicBezTo>
                  <a:cubicBezTo>
                    <a:pt x="189" y="201"/>
                    <a:pt x="183" y="200"/>
                    <a:pt x="183" y="201"/>
                  </a:cubicBezTo>
                  <a:cubicBezTo>
                    <a:pt x="182" y="201"/>
                    <a:pt x="181" y="200"/>
                    <a:pt x="181" y="201"/>
                  </a:cubicBezTo>
                  <a:cubicBezTo>
                    <a:pt x="181" y="201"/>
                    <a:pt x="178" y="203"/>
                    <a:pt x="177" y="203"/>
                  </a:cubicBezTo>
                  <a:cubicBezTo>
                    <a:pt x="177" y="204"/>
                    <a:pt x="176" y="203"/>
                    <a:pt x="176" y="203"/>
                  </a:cubicBezTo>
                  <a:cubicBezTo>
                    <a:pt x="175" y="203"/>
                    <a:pt x="174" y="202"/>
                    <a:pt x="174" y="202"/>
                  </a:cubicBezTo>
                  <a:cubicBezTo>
                    <a:pt x="173" y="202"/>
                    <a:pt x="172" y="201"/>
                    <a:pt x="172" y="201"/>
                  </a:cubicBezTo>
                  <a:cubicBezTo>
                    <a:pt x="172" y="201"/>
                    <a:pt x="171" y="201"/>
                    <a:pt x="171" y="201"/>
                  </a:cubicBezTo>
                  <a:cubicBezTo>
                    <a:pt x="171" y="202"/>
                    <a:pt x="171" y="202"/>
                    <a:pt x="171" y="202"/>
                  </a:cubicBezTo>
                  <a:cubicBezTo>
                    <a:pt x="171" y="203"/>
                    <a:pt x="170" y="206"/>
                    <a:pt x="170" y="206"/>
                  </a:cubicBezTo>
                  <a:cubicBezTo>
                    <a:pt x="170" y="207"/>
                    <a:pt x="170" y="207"/>
                    <a:pt x="169" y="207"/>
                  </a:cubicBezTo>
                  <a:cubicBezTo>
                    <a:pt x="169" y="206"/>
                    <a:pt x="168" y="206"/>
                    <a:pt x="167" y="205"/>
                  </a:cubicBezTo>
                  <a:cubicBezTo>
                    <a:pt x="167" y="205"/>
                    <a:pt x="167" y="204"/>
                    <a:pt x="167" y="204"/>
                  </a:cubicBezTo>
                  <a:cubicBezTo>
                    <a:pt x="167" y="203"/>
                    <a:pt x="166" y="201"/>
                    <a:pt x="166" y="201"/>
                  </a:cubicBezTo>
                  <a:cubicBezTo>
                    <a:pt x="165" y="201"/>
                    <a:pt x="164" y="200"/>
                    <a:pt x="164" y="200"/>
                  </a:cubicBezTo>
                  <a:cubicBezTo>
                    <a:pt x="163" y="200"/>
                    <a:pt x="164" y="199"/>
                    <a:pt x="163" y="199"/>
                  </a:cubicBezTo>
                  <a:cubicBezTo>
                    <a:pt x="163" y="198"/>
                    <a:pt x="162" y="198"/>
                    <a:pt x="161" y="198"/>
                  </a:cubicBezTo>
                  <a:cubicBezTo>
                    <a:pt x="161" y="198"/>
                    <a:pt x="160" y="197"/>
                    <a:pt x="159" y="197"/>
                  </a:cubicBezTo>
                  <a:cubicBezTo>
                    <a:pt x="159" y="196"/>
                    <a:pt x="159" y="195"/>
                    <a:pt x="159" y="194"/>
                  </a:cubicBezTo>
                  <a:cubicBezTo>
                    <a:pt x="159" y="194"/>
                    <a:pt x="158" y="193"/>
                    <a:pt x="158" y="192"/>
                  </a:cubicBezTo>
                  <a:cubicBezTo>
                    <a:pt x="157" y="192"/>
                    <a:pt x="157" y="191"/>
                    <a:pt x="157" y="191"/>
                  </a:cubicBezTo>
                  <a:cubicBezTo>
                    <a:pt x="156" y="190"/>
                    <a:pt x="155" y="189"/>
                    <a:pt x="155" y="189"/>
                  </a:cubicBezTo>
                  <a:cubicBezTo>
                    <a:pt x="155" y="189"/>
                    <a:pt x="155" y="188"/>
                    <a:pt x="155" y="188"/>
                  </a:cubicBezTo>
                  <a:cubicBezTo>
                    <a:pt x="155" y="188"/>
                    <a:pt x="154" y="187"/>
                    <a:pt x="154" y="187"/>
                  </a:cubicBezTo>
                  <a:cubicBezTo>
                    <a:pt x="154" y="187"/>
                    <a:pt x="154" y="187"/>
                    <a:pt x="153" y="187"/>
                  </a:cubicBezTo>
                  <a:cubicBezTo>
                    <a:pt x="153" y="187"/>
                    <a:pt x="153" y="186"/>
                    <a:pt x="152" y="185"/>
                  </a:cubicBezTo>
                  <a:cubicBezTo>
                    <a:pt x="151" y="184"/>
                    <a:pt x="151" y="184"/>
                    <a:pt x="151" y="184"/>
                  </a:cubicBezTo>
                  <a:cubicBezTo>
                    <a:pt x="151" y="183"/>
                    <a:pt x="151" y="184"/>
                    <a:pt x="151" y="183"/>
                  </a:cubicBezTo>
                  <a:cubicBezTo>
                    <a:pt x="151" y="182"/>
                    <a:pt x="151" y="182"/>
                    <a:pt x="151" y="182"/>
                  </a:cubicBezTo>
                  <a:cubicBezTo>
                    <a:pt x="151" y="182"/>
                    <a:pt x="152" y="180"/>
                    <a:pt x="152" y="180"/>
                  </a:cubicBezTo>
                  <a:cubicBezTo>
                    <a:pt x="151" y="179"/>
                    <a:pt x="151" y="180"/>
                    <a:pt x="151" y="179"/>
                  </a:cubicBezTo>
                  <a:cubicBezTo>
                    <a:pt x="151" y="179"/>
                    <a:pt x="151" y="179"/>
                    <a:pt x="151" y="178"/>
                  </a:cubicBezTo>
                  <a:cubicBezTo>
                    <a:pt x="151" y="178"/>
                    <a:pt x="151" y="178"/>
                    <a:pt x="150" y="177"/>
                  </a:cubicBezTo>
                  <a:cubicBezTo>
                    <a:pt x="150" y="177"/>
                    <a:pt x="150" y="178"/>
                    <a:pt x="149" y="177"/>
                  </a:cubicBezTo>
                  <a:cubicBezTo>
                    <a:pt x="149" y="177"/>
                    <a:pt x="149" y="177"/>
                    <a:pt x="149" y="177"/>
                  </a:cubicBezTo>
                  <a:cubicBezTo>
                    <a:pt x="149" y="177"/>
                    <a:pt x="148" y="176"/>
                    <a:pt x="148" y="176"/>
                  </a:cubicBezTo>
                  <a:cubicBezTo>
                    <a:pt x="148" y="176"/>
                    <a:pt x="148" y="176"/>
                    <a:pt x="148" y="176"/>
                  </a:cubicBezTo>
                  <a:cubicBezTo>
                    <a:pt x="146" y="177"/>
                    <a:pt x="146" y="177"/>
                    <a:pt x="146" y="177"/>
                  </a:cubicBezTo>
                  <a:cubicBezTo>
                    <a:pt x="140" y="179"/>
                    <a:pt x="140" y="179"/>
                    <a:pt x="140" y="179"/>
                  </a:cubicBezTo>
                  <a:cubicBezTo>
                    <a:pt x="140" y="179"/>
                    <a:pt x="126" y="183"/>
                    <a:pt x="125" y="184"/>
                  </a:cubicBezTo>
                  <a:cubicBezTo>
                    <a:pt x="124" y="184"/>
                    <a:pt x="122" y="185"/>
                    <a:pt x="119" y="186"/>
                  </a:cubicBezTo>
                  <a:cubicBezTo>
                    <a:pt x="117" y="187"/>
                    <a:pt x="117" y="187"/>
                    <a:pt x="115" y="188"/>
                  </a:cubicBezTo>
                  <a:cubicBezTo>
                    <a:pt x="114" y="189"/>
                    <a:pt x="111" y="190"/>
                    <a:pt x="110" y="190"/>
                  </a:cubicBezTo>
                  <a:cubicBezTo>
                    <a:pt x="108" y="191"/>
                    <a:pt x="108" y="191"/>
                    <a:pt x="106" y="191"/>
                  </a:cubicBezTo>
                  <a:cubicBezTo>
                    <a:pt x="104" y="191"/>
                    <a:pt x="104" y="192"/>
                    <a:pt x="102" y="192"/>
                  </a:cubicBezTo>
                  <a:cubicBezTo>
                    <a:pt x="100" y="192"/>
                    <a:pt x="97" y="194"/>
                    <a:pt x="95" y="194"/>
                  </a:cubicBezTo>
                  <a:cubicBezTo>
                    <a:pt x="93" y="195"/>
                    <a:pt x="91" y="196"/>
                    <a:pt x="89" y="196"/>
                  </a:cubicBezTo>
                  <a:cubicBezTo>
                    <a:pt x="88" y="196"/>
                    <a:pt x="82" y="199"/>
                    <a:pt x="82" y="199"/>
                  </a:cubicBezTo>
                  <a:cubicBezTo>
                    <a:pt x="82" y="199"/>
                    <a:pt x="80" y="199"/>
                    <a:pt x="79" y="200"/>
                  </a:cubicBezTo>
                  <a:cubicBezTo>
                    <a:pt x="79" y="201"/>
                    <a:pt x="77" y="201"/>
                    <a:pt x="76" y="201"/>
                  </a:cubicBezTo>
                  <a:cubicBezTo>
                    <a:pt x="75" y="202"/>
                    <a:pt x="74" y="202"/>
                    <a:pt x="72" y="202"/>
                  </a:cubicBezTo>
                  <a:cubicBezTo>
                    <a:pt x="70" y="203"/>
                    <a:pt x="70" y="203"/>
                    <a:pt x="69" y="203"/>
                  </a:cubicBezTo>
                  <a:cubicBezTo>
                    <a:pt x="68" y="204"/>
                    <a:pt x="67" y="205"/>
                    <a:pt x="65" y="206"/>
                  </a:cubicBezTo>
                  <a:cubicBezTo>
                    <a:pt x="63" y="208"/>
                    <a:pt x="62" y="207"/>
                    <a:pt x="61" y="208"/>
                  </a:cubicBezTo>
                  <a:cubicBezTo>
                    <a:pt x="60" y="208"/>
                    <a:pt x="57" y="208"/>
                    <a:pt x="56" y="209"/>
                  </a:cubicBezTo>
                  <a:cubicBezTo>
                    <a:pt x="55" y="209"/>
                    <a:pt x="47" y="211"/>
                    <a:pt x="47" y="211"/>
                  </a:cubicBezTo>
                  <a:cubicBezTo>
                    <a:pt x="47" y="211"/>
                    <a:pt x="41" y="213"/>
                    <a:pt x="41" y="213"/>
                  </a:cubicBezTo>
                  <a:cubicBezTo>
                    <a:pt x="40" y="213"/>
                    <a:pt x="37" y="214"/>
                    <a:pt x="35" y="214"/>
                  </a:cubicBezTo>
                  <a:cubicBezTo>
                    <a:pt x="34" y="215"/>
                    <a:pt x="30" y="215"/>
                    <a:pt x="29" y="216"/>
                  </a:cubicBezTo>
                  <a:cubicBezTo>
                    <a:pt x="28" y="216"/>
                    <a:pt x="25" y="217"/>
                    <a:pt x="24" y="218"/>
                  </a:cubicBezTo>
                  <a:cubicBezTo>
                    <a:pt x="22" y="218"/>
                    <a:pt x="15" y="221"/>
                    <a:pt x="14" y="222"/>
                  </a:cubicBezTo>
                  <a:cubicBezTo>
                    <a:pt x="13" y="223"/>
                    <a:pt x="9" y="224"/>
                    <a:pt x="9" y="224"/>
                  </a:cubicBezTo>
                  <a:cubicBezTo>
                    <a:pt x="9" y="224"/>
                    <a:pt x="1" y="226"/>
                    <a:pt x="1" y="226"/>
                  </a:cubicBezTo>
                  <a:cubicBezTo>
                    <a:pt x="0" y="227"/>
                    <a:pt x="0" y="227"/>
                    <a:pt x="0" y="227"/>
                  </a:cubicBezTo>
                  <a:cubicBezTo>
                    <a:pt x="0" y="227"/>
                    <a:pt x="1" y="228"/>
                    <a:pt x="1" y="228"/>
                  </a:cubicBezTo>
                  <a:cubicBezTo>
                    <a:pt x="1" y="229"/>
                    <a:pt x="1" y="229"/>
                    <a:pt x="1" y="229"/>
                  </a:cubicBezTo>
                  <a:cubicBezTo>
                    <a:pt x="1" y="230"/>
                    <a:pt x="1" y="230"/>
                    <a:pt x="1" y="230"/>
                  </a:cubicBezTo>
                  <a:cubicBezTo>
                    <a:pt x="0" y="230"/>
                    <a:pt x="0" y="230"/>
                    <a:pt x="0" y="231"/>
                  </a:cubicBezTo>
                  <a:cubicBezTo>
                    <a:pt x="0" y="231"/>
                    <a:pt x="0" y="231"/>
                    <a:pt x="0" y="231"/>
                  </a:cubicBezTo>
                  <a:cubicBezTo>
                    <a:pt x="0" y="231"/>
                    <a:pt x="0" y="231"/>
                    <a:pt x="1" y="231"/>
                  </a:cubicBezTo>
                  <a:cubicBezTo>
                    <a:pt x="2" y="232"/>
                    <a:pt x="1" y="232"/>
                    <a:pt x="1" y="232"/>
                  </a:cubicBezTo>
                  <a:cubicBezTo>
                    <a:pt x="1" y="233"/>
                    <a:pt x="1" y="233"/>
                    <a:pt x="1" y="234"/>
                  </a:cubicBezTo>
                  <a:cubicBezTo>
                    <a:pt x="2" y="234"/>
                    <a:pt x="2" y="234"/>
                    <a:pt x="2" y="235"/>
                  </a:cubicBezTo>
                  <a:cubicBezTo>
                    <a:pt x="2" y="235"/>
                    <a:pt x="2" y="235"/>
                    <a:pt x="3" y="235"/>
                  </a:cubicBezTo>
                  <a:cubicBezTo>
                    <a:pt x="3" y="235"/>
                    <a:pt x="3" y="235"/>
                    <a:pt x="3" y="236"/>
                  </a:cubicBezTo>
                  <a:cubicBezTo>
                    <a:pt x="3" y="236"/>
                    <a:pt x="2" y="237"/>
                    <a:pt x="2" y="237"/>
                  </a:cubicBezTo>
                  <a:cubicBezTo>
                    <a:pt x="2" y="238"/>
                    <a:pt x="2" y="238"/>
                    <a:pt x="2" y="238"/>
                  </a:cubicBezTo>
                  <a:cubicBezTo>
                    <a:pt x="3" y="238"/>
                    <a:pt x="3" y="238"/>
                    <a:pt x="3" y="239"/>
                  </a:cubicBezTo>
                  <a:cubicBezTo>
                    <a:pt x="3" y="239"/>
                    <a:pt x="3" y="239"/>
                    <a:pt x="3" y="239"/>
                  </a:cubicBezTo>
                  <a:cubicBezTo>
                    <a:pt x="3" y="239"/>
                    <a:pt x="3" y="240"/>
                    <a:pt x="4" y="240"/>
                  </a:cubicBezTo>
                  <a:cubicBezTo>
                    <a:pt x="4" y="240"/>
                    <a:pt x="4" y="240"/>
                    <a:pt x="4" y="241"/>
                  </a:cubicBezTo>
                  <a:cubicBezTo>
                    <a:pt x="5" y="241"/>
                    <a:pt x="4" y="242"/>
                    <a:pt x="4" y="242"/>
                  </a:cubicBezTo>
                  <a:cubicBezTo>
                    <a:pt x="4" y="242"/>
                    <a:pt x="5" y="242"/>
                    <a:pt x="5" y="242"/>
                  </a:cubicBezTo>
                  <a:cubicBezTo>
                    <a:pt x="6" y="242"/>
                    <a:pt x="5" y="242"/>
                    <a:pt x="5" y="242"/>
                  </a:cubicBezTo>
                  <a:cubicBezTo>
                    <a:pt x="5" y="242"/>
                    <a:pt x="6" y="242"/>
                    <a:pt x="7" y="243"/>
                  </a:cubicBezTo>
                  <a:cubicBezTo>
                    <a:pt x="7" y="243"/>
                    <a:pt x="7" y="243"/>
                    <a:pt x="7" y="244"/>
                  </a:cubicBezTo>
                  <a:cubicBezTo>
                    <a:pt x="8" y="244"/>
                    <a:pt x="8" y="244"/>
                    <a:pt x="8" y="245"/>
                  </a:cubicBezTo>
                  <a:cubicBezTo>
                    <a:pt x="8" y="245"/>
                    <a:pt x="8" y="245"/>
                    <a:pt x="8" y="245"/>
                  </a:cubicBezTo>
                  <a:cubicBezTo>
                    <a:pt x="8" y="246"/>
                    <a:pt x="8" y="246"/>
                    <a:pt x="8" y="246"/>
                  </a:cubicBezTo>
                  <a:cubicBezTo>
                    <a:pt x="8" y="246"/>
                    <a:pt x="8" y="247"/>
                    <a:pt x="8" y="247"/>
                  </a:cubicBezTo>
                  <a:cubicBezTo>
                    <a:pt x="8" y="248"/>
                    <a:pt x="8" y="248"/>
                    <a:pt x="8" y="248"/>
                  </a:cubicBezTo>
                  <a:cubicBezTo>
                    <a:pt x="8" y="249"/>
                    <a:pt x="8" y="249"/>
                    <a:pt x="8" y="249"/>
                  </a:cubicBezTo>
                  <a:cubicBezTo>
                    <a:pt x="8" y="250"/>
                    <a:pt x="8" y="249"/>
                    <a:pt x="9" y="250"/>
                  </a:cubicBezTo>
                  <a:cubicBezTo>
                    <a:pt x="10" y="250"/>
                    <a:pt x="9" y="250"/>
                    <a:pt x="9" y="251"/>
                  </a:cubicBezTo>
                  <a:cubicBezTo>
                    <a:pt x="9" y="252"/>
                    <a:pt x="9" y="252"/>
                    <a:pt x="8" y="253"/>
                  </a:cubicBezTo>
                  <a:cubicBezTo>
                    <a:pt x="7" y="253"/>
                    <a:pt x="7" y="254"/>
                    <a:pt x="7" y="254"/>
                  </a:cubicBezTo>
                  <a:cubicBezTo>
                    <a:pt x="7" y="255"/>
                    <a:pt x="7" y="255"/>
                    <a:pt x="8" y="256"/>
                  </a:cubicBezTo>
                  <a:cubicBezTo>
                    <a:pt x="8" y="256"/>
                    <a:pt x="10" y="256"/>
                    <a:pt x="10" y="256"/>
                  </a:cubicBezTo>
                  <a:cubicBezTo>
                    <a:pt x="9" y="257"/>
                    <a:pt x="9" y="257"/>
                    <a:pt x="9" y="257"/>
                  </a:cubicBezTo>
                  <a:cubicBezTo>
                    <a:pt x="10" y="258"/>
                    <a:pt x="10" y="258"/>
                    <a:pt x="10" y="258"/>
                  </a:cubicBezTo>
                  <a:cubicBezTo>
                    <a:pt x="10" y="278"/>
                    <a:pt x="10" y="278"/>
                    <a:pt x="10" y="278"/>
                  </a:cubicBezTo>
                  <a:cubicBezTo>
                    <a:pt x="11" y="277"/>
                    <a:pt x="11" y="277"/>
                    <a:pt x="11" y="277"/>
                  </a:cubicBezTo>
                  <a:cubicBezTo>
                    <a:pt x="34" y="277"/>
                    <a:pt x="34" y="277"/>
                    <a:pt x="34" y="277"/>
                  </a:cubicBezTo>
                  <a:cubicBezTo>
                    <a:pt x="36" y="278"/>
                    <a:pt x="36" y="278"/>
                    <a:pt x="36" y="278"/>
                  </a:cubicBezTo>
                  <a:cubicBezTo>
                    <a:pt x="36" y="278"/>
                    <a:pt x="36" y="278"/>
                    <a:pt x="37" y="279"/>
                  </a:cubicBezTo>
                  <a:cubicBezTo>
                    <a:pt x="37" y="279"/>
                    <a:pt x="37" y="279"/>
                    <a:pt x="37" y="279"/>
                  </a:cubicBezTo>
                  <a:cubicBezTo>
                    <a:pt x="37" y="279"/>
                    <a:pt x="38" y="280"/>
                    <a:pt x="38" y="280"/>
                  </a:cubicBezTo>
                  <a:cubicBezTo>
                    <a:pt x="38" y="281"/>
                    <a:pt x="39" y="280"/>
                    <a:pt x="39" y="280"/>
                  </a:cubicBezTo>
                  <a:cubicBezTo>
                    <a:pt x="39" y="280"/>
                    <a:pt x="39" y="280"/>
                    <a:pt x="39" y="279"/>
                  </a:cubicBezTo>
                  <a:cubicBezTo>
                    <a:pt x="40" y="279"/>
                    <a:pt x="39" y="279"/>
                    <a:pt x="39" y="279"/>
                  </a:cubicBezTo>
                  <a:cubicBezTo>
                    <a:pt x="40" y="278"/>
                    <a:pt x="40" y="279"/>
                    <a:pt x="40" y="279"/>
                  </a:cubicBezTo>
                  <a:cubicBezTo>
                    <a:pt x="40" y="278"/>
                    <a:pt x="40" y="278"/>
                    <a:pt x="40" y="278"/>
                  </a:cubicBezTo>
                  <a:cubicBezTo>
                    <a:pt x="41" y="278"/>
                    <a:pt x="41" y="278"/>
                    <a:pt x="41" y="278"/>
                  </a:cubicBezTo>
                  <a:cubicBezTo>
                    <a:pt x="42" y="278"/>
                    <a:pt x="42" y="278"/>
                    <a:pt x="42" y="278"/>
                  </a:cubicBezTo>
                  <a:cubicBezTo>
                    <a:pt x="42" y="278"/>
                    <a:pt x="42" y="278"/>
                    <a:pt x="42" y="278"/>
                  </a:cubicBezTo>
                  <a:cubicBezTo>
                    <a:pt x="42" y="278"/>
                    <a:pt x="43" y="278"/>
                    <a:pt x="43" y="278"/>
                  </a:cubicBezTo>
                  <a:cubicBezTo>
                    <a:pt x="44" y="277"/>
                    <a:pt x="44" y="277"/>
                    <a:pt x="44" y="277"/>
                  </a:cubicBezTo>
                  <a:cubicBezTo>
                    <a:pt x="44" y="277"/>
                    <a:pt x="44" y="277"/>
                    <a:pt x="44" y="277"/>
                  </a:cubicBezTo>
                  <a:cubicBezTo>
                    <a:pt x="45" y="277"/>
                    <a:pt x="46" y="277"/>
                    <a:pt x="46" y="277"/>
                  </a:cubicBezTo>
                  <a:cubicBezTo>
                    <a:pt x="47" y="277"/>
                    <a:pt x="47" y="277"/>
                    <a:pt x="47" y="277"/>
                  </a:cubicBezTo>
                  <a:cubicBezTo>
                    <a:pt x="47" y="277"/>
                    <a:pt x="47" y="277"/>
                    <a:pt x="48" y="277"/>
                  </a:cubicBezTo>
                  <a:cubicBezTo>
                    <a:pt x="48" y="278"/>
                    <a:pt x="48" y="278"/>
                    <a:pt x="48" y="278"/>
                  </a:cubicBezTo>
                  <a:cubicBezTo>
                    <a:pt x="48" y="278"/>
                    <a:pt x="49" y="277"/>
                    <a:pt x="49" y="278"/>
                  </a:cubicBezTo>
                  <a:cubicBezTo>
                    <a:pt x="49" y="278"/>
                    <a:pt x="49" y="278"/>
                    <a:pt x="49" y="278"/>
                  </a:cubicBezTo>
                  <a:cubicBezTo>
                    <a:pt x="49" y="278"/>
                    <a:pt x="50" y="278"/>
                    <a:pt x="51" y="278"/>
                  </a:cubicBezTo>
                  <a:cubicBezTo>
                    <a:pt x="51" y="278"/>
                    <a:pt x="51" y="278"/>
                    <a:pt x="51" y="278"/>
                  </a:cubicBezTo>
                  <a:cubicBezTo>
                    <a:pt x="51" y="278"/>
                    <a:pt x="52" y="278"/>
                    <a:pt x="53" y="278"/>
                  </a:cubicBezTo>
                  <a:cubicBezTo>
                    <a:pt x="53" y="278"/>
                    <a:pt x="53" y="278"/>
                    <a:pt x="53" y="278"/>
                  </a:cubicBezTo>
                  <a:cubicBezTo>
                    <a:pt x="54" y="278"/>
                    <a:pt x="54" y="278"/>
                    <a:pt x="54" y="279"/>
                  </a:cubicBezTo>
                  <a:cubicBezTo>
                    <a:pt x="54" y="279"/>
                    <a:pt x="54" y="279"/>
                    <a:pt x="55" y="279"/>
                  </a:cubicBezTo>
                  <a:cubicBezTo>
                    <a:pt x="55" y="280"/>
                    <a:pt x="55" y="280"/>
                    <a:pt x="55" y="280"/>
                  </a:cubicBezTo>
                  <a:cubicBezTo>
                    <a:pt x="55" y="280"/>
                    <a:pt x="55" y="280"/>
                    <a:pt x="55" y="281"/>
                  </a:cubicBezTo>
                  <a:cubicBezTo>
                    <a:pt x="55" y="281"/>
                    <a:pt x="55" y="281"/>
                    <a:pt x="56" y="282"/>
                  </a:cubicBezTo>
                  <a:cubicBezTo>
                    <a:pt x="56" y="282"/>
                    <a:pt x="56" y="282"/>
                    <a:pt x="57" y="282"/>
                  </a:cubicBezTo>
                  <a:cubicBezTo>
                    <a:pt x="57" y="282"/>
                    <a:pt x="57" y="283"/>
                    <a:pt x="57" y="283"/>
                  </a:cubicBezTo>
                  <a:cubicBezTo>
                    <a:pt x="57" y="284"/>
                    <a:pt x="58" y="284"/>
                    <a:pt x="58" y="284"/>
                  </a:cubicBezTo>
                  <a:cubicBezTo>
                    <a:pt x="58" y="284"/>
                    <a:pt x="58" y="284"/>
                    <a:pt x="58" y="285"/>
                  </a:cubicBezTo>
                  <a:cubicBezTo>
                    <a:pt x="58" y="285"/>
                    <a:pt x="60" y="285"/>
                    <a:pt x="60" y="285"/>
                  </a:cubicBezTo>
                  <a:cubicBezTo>
                    <a:pt x="60" y="285"/>
                    <a:pt x="60" y="285"/>
                    <a:pt x="61" y="285"/>
                  </a:cubicBezTo>
                  <a:cubicBezTo>
                    <a:pt x="62" y="284"/>
                    <a:pt x="61" y="285"/>
                    <a:pt x="61" y="285"/>
                  </a:cubicBezTo>
                  <a:cubicBezTo>
                    <a:pt x="61" y="285"/>
                    <a:pt x="62" y="285"/>
                    <a:pt x="63" y="285"/>
                  </a:cubicBezTo>
                  <a:cubicBezTo>
                    <a:pt x="63" y="285"/>
                    <a:pt x="63" y="286"/>
                    <a:pt x="63" y="286"/>
                  </a:cubicBezTo>
                  <a:cubicBezTo>
                    <a:pt x="63" y="287"/>
                    <a:pt x="64" y="286"/>
                    <a:pt x="64" y="286"/>
                  </a:cubicBezTo>
                  <a:cubicBezTo>
                    <a:pt x="64" y="286"/>
                    <a:pt x="64" y="286"/>
                    <a:pt x="65" y="286"/>
                  </a:cubicBezTo>
                  <a:cubicBezTo>
                    <a:pt x="65" y="286"/>
                    <a:pt x="66" y="286"/>
                    <a:pt x="67" y="286"/>
                  </a:cubicBezTo>
                  <a:cubicBezTo>
                    <a:pt x="67" y="286"/>
                    <a:pt x="67" y="286"/>
                    <a:pt x="67" y="286"/>
                  </a:cubicBezTo>
                  <a:cubicBezTo>
                    <a:pt x="67" y="286"/>
                    <a:pt x="68" y="286"/>
                    <a:pt x="68" y="286"/>
                  </a:cubicBezTo>
                  <a:cubicBezTo>
                    <a:pt x="69" y="286"/>
                    <a:pt x="69" y="287"/>
                    <a:pt x="69" y="287"/>
                  </a:cubicBezTo>
                  <a:cubicBezTo>
                    <a:pt x="70" y="288"/>
                    <a:pt x="70" y="287"/>
                    <a:pt x="71" y="287"/>
                  </a:cubicBezTo>
                  <a:cubicBezTo>
                    <a:pt x="72" y="287"/>
                    <a:pt x="72" y="287"/>
                    <a:pt x="72" y="287"/>
                  </a:cubicBezTo>
                  <a:cubicBezTo>
                    <a:pt x="73" y="287"/>
                    <a:pt x="73" y="288"/>
                    <a:pt x="74" y="288"/>
                  </a:cubicBezTo>
                  <a:cubicBezTo>
                    <a:pt x="75" y="288"/>
                    <a:pt x="74" y="288"/>
                    <a:pt x="75" y="289"/>
                  </a:cubicBezTo>
                  <a:cubicBezTo>
                    <a:pt x="75" y="289"/>
                    <a:pt x="76" y="289"/>
                    <a:pt x="76" y="289"/>
                  </a:cubicBezTo>
                  <a:cubicBezTo>
                    <a:pt x="76" y="290"/>
                    <a:pt x="76" y="290"/>
                    <a:pt x="77" y="290"/>
                  </a:cubicBezTo>
                  <a:cubicBezTo>
                    <a:pt x="77" y="290"/>
                    <a:pt x="77" y="291"/>
                    <a:pt x="77" y="291"/>
                  </a:cubicBezTo>
                  <a:cubicBezTo>
                    <a:pt x="78" y="291"/>
                    <a:pt x="78" y="291"/>
                    <a:pt x="78" y="291"/>
                  </a:cubicBezTo>
                  <a:cubicBezTo>
                    <a:pt x="78" y="291"/>
                    <a:pt x="78" y="292"/>
                    <a:pt x="78" y="292"/>
                  </a:cubicBezTo>
                  <a:cubicBezTo>
                    <a:pt x="78" y="292"/>
                    <a:pt x="78" y="292"/>
                    <a:pt x="79" y="293"/>
                  </a:cubicBezTo>
                  <a:cubicBezTo>
                    <a:pt x="79" y="293"/>
                    <a:pt x="79" y="293"/>
                    <a:pt x="79" y="293"/>
                  </a:cubicBezTo>
                  <a:cubicBezTo>
                    <a:pt x="80" y="293"/>
                    <a:pt x="80" y="293"/>
                    <a:pt x="80" y="294"/>
                  </a:cubicBezTo>
                  <a:cubicBezTo>
                    <a:pt x="80" y="294"/>
                    <a:pt x="80" y="294"/>
                    <a:pt x="81" y="294"/>
                  </a:cubicBezTo>
                  <a:cubicBezTo>
                    <a:pt x="82" y="294"/>
                    <a:pt x="81" y="294"/>
                    <a:pt x="82" y="295"/>
                  </a:cubicBezTo>
                  <a:cubicBezTo>
                    <a:pt x="82" y="295"/>
                    <a:pt x="82" y="294"/>
                    <a:pt x="82" y="295"/>
                  </a:cubicBezTo>
                  <a:cubicBezTo>
                    <a:pt x="82" y="295"/>
                    <a:pt x="82" y="295"/>
                    <a:pt x="82" y="296"/>
                  </a:cubicBezTo>
                  <a:cubicBezTo>
                    <a:pt x="82" y="296"/>
                    <a:pt x="84" y="296"/>
                    <a:pt x="84" y="296"/>
                  </a:cubicBezTo>
                  <a:cubicBezTo>
                    <a:pt x="83" y="297"/>
                    <a:pt x="83" y="297"/>
                    <a:pt x="83" y="297"/>
                  </a:cubicBezTo>
                  <a:cubicBezTo>
                    <a:pt x="83" y="298"/>
                    <a:pt x="83" y="298"/>
                    <a:pt x="83" y="298"/>
                  </a:cubicBezTo>
                  <a:cubicBezTo>
                    <a:pt x="83" y="298"/>
                    <a:pt x="89" y="300"/>
                    <a:pt x="89" y="300"/>
                  </a:cubicBezTo>
                  <a:cubicBezTo>
                    <a:pt x="90" y="300"/>
                    <a:pt x="101" y="299"/>
                    <a:pt x="101" y="299"/>
                  </a:cubicBezTo>
                  <a:cubicBezTo>
                    <a:pt x="114" y="304"/>
                    <a:pt x="114" y="304"/>
                    <a:pt x="114" y="304"/>
                  </a:cubicBezTo>
                  <a:cubicBezTo>
                    <a:pt x="122" y="308"/>
                    <a:pt x="122" y="308"/>
                    <a:pt x="122" y="308"/>
                  </a:cubicBezTo>
                  <a:cubicBezTo>
                    <a:pt x="122" y="312"/>
                    <a:pt x="122" y="312"/>
                    <a:pt x="122" y="312"/>
                  </a:cubicBezTo>
                  <a:cubicBezTo>
                    <a:pt x="126" y="314"/>
                    <a:pt x="126" y="314"/>
                    <a:pt x="126" y="314"/>
                  </a:cubicBezTo>
                  <a:cubicBezTo>
                    <a:pt x="129" y="313"/>
                    <a:pt x="129" y="313"/>
                    <a:pt x="129" y="313"/>
                  </a:cubicBezTo>
                  <a:cubicBezTo>
                    <a:pt x="131" y="313"/>
                    <a:pt x="131" y="313"/>
                    <a:pt x="131" y="313"/>
                  </a:cubicBezTo>
                  <a:cubicBezTo>
                    <a:pt x="133" y="313"/>
                    <a:pt x="133" y="313"/>
                    <a:pt x="133" y="313"/>
                  </a:cubicBezTo>
                  <a:cubicBezTo>
                    <a:pt x="136" y="313"/>
                    <a:pt x="136" y="313"/>
                    <a:pt x="136" y="313"/>
                  </a:cubicBezTo>
                  <a:cubicBezTo>
                    <a:pt x="132" y="323"/>
                    <a:pt x="132" y="323"/>
                    <a:pt x="132" y="323"/>
                  </a:cubicBezTo>
                  <a:cubicBezTo>
                    <a:pt x="132" y="323"/>
                    <a:pt x="128" y="324"/>
                    <a:pt x="128" y="325"/>
                  </a:cubicBezTo>
                  <a:cubicBezTo>
                    <a:pt x="127" y="325"/>
                    <a:pt x="133" y="332"/>
                    <a:pt x="133" y="332"/>
                  </a:cubicBezTo>
                  <a:cubicBezTo>
                    <a:pt x="133" y="332"/>
                    <a:pt x="136" y="338"/>
                    <a:pt x="136" y="338"/>
                  </a:cubicBezTo>
                  <a:cubicBezTo>
                    <a:pt x="136" y="339"/>
                    <a:pt x="136" y="343"/>
                    <a:pt x="136" y="344"/>
                  </a:cubicBezTo>
                  <a:cubicBezTo>
                    <a:pt x="136" y="344"/>
                    <a:pt x="138" y="346"/>
                    <a:pt x="138" y="346"/>
                  </a:cubicBezTo>
                  <a:cubicBezTo>
                    <a:pt x="138" y="346"/>
                    <a:pt x="138" y="347"/>
                    <a:pt x="138" y="347"/>
                  </a:cubicBezTo>
                  <a:cubicBezTo>
                    <a:pt x="138" y="347"/>
                    <a:pt x="138" y="348"/>
                    <a:pt x="137" y="348"/>
                  </a:cubicBezTo>
                  <a:cubicBezTo>
                    <a:pt x="137" y="348"/>
                    <a:pt x="137" y="348"/>
                    <a:pt x="137" y="349"/>
                  </a:cubicBezTo>
                  <a:cubicBezTo>
                    <a:pt x="136" y="349"/>
                    <a:pt x="136" y="349"/>
                    <a:pt x="136" y="350"/>
                  </a:cubicBezTo>
                  <a:cubicBezTo>
                    <a:pt x="136" y="351"/>
                    <a:pt x="136" y="351"/>
                    <a:pt x="136" y="351"/>
                  </a:cubicBezTo>
                  <a:cubicBezTo>
                    <a:pt x="136" y="351"/>
                    <a:pt x="135" y="352"/>
                    <a:pt x="135" y="352"/>
                  </a:cubicBezTo>
                  <a:cubicBezTo>
                    <a:pt x="135" y="352"/>
                    <a:pt x="134" y="353"/>
                    <a:pt x="135" y="354"/>
                  </a:cubicBezTo>
                  <a:cubicBezTo>
                    <a:pt x="135" y="354"/>
                    <a:pt x="135" y="355"/>
                    <a:pt x="135" y="355"/>
                  </a:cubicBezTo>
                  <a:cubicBezTo>
                    <a:pt x="135" y="356"/>
                    <a:pt x="135" y="357"/>
                    <a:pt x="136" y="357"/>
                  </a:cubicBezTo>
                  <a:cubicBezTo>
                    <a:pt x="136" y="358"/>
                    <a:pt x="136" y="357"/>
                    <a:pt x="136" y="357"/>
                  </a:cubicBezTo>
                  <a:cubicBezTo>
                    <a:pt x="136" y="357"/>
                    <a:pt x="137" y="357"/>
                    <a:pt x="137" y="358"/>
                  </a:cubicBezTo>
                  <a:cubicBezTo>
                    <a:pt x="137" y="358"/>
                    <a:pt x="138" y="358"/>
                    <a:pt x="138" y="358"/>
                  </a:cubicBezTo>
                  <a:cubicBezTo>
                    <a:pt x="139" y="359"/>
                    <a:pt x="139" y="359"/>
                    <a:pt x="139" y="359"/>
                  </a:cubicBezTo>
                  <a:cubicBezTo>
                    <a:pt x="139" y="360"/>
                    <a:pt x="139" y="360"/>
                    <a:pt x="139" y="360"/>
                  </a:cubicBezTo>
                  <a:cubicBezTo>
                    <a:pt x="139" y="361"/>
                    <a:pt x="139" y="361"/>
                    <a:pt x="139" y="361"/>
                  </a:cubicBezTo>
                  <a:cubicBezTo>
                    <a:pt x="139" y="361"/>
                    <a:pt x="137" y="362"/>
                    <a:pt x="137" y="362"/>
                  </a:cubicBezTo>
                  <a:cubicBezTo>
                    <a:pt x="137" y="363"/>
                    <a:pt x="137" y="363"/>
                    <a:pt x="137" y="363"/>
                  </a:cubicBezTo>
                  <a:cubicBezTo>
                    <a:pt x="137" y="363"/>
                    <a:pt x="137" y="363"/>
                    <a:pt x="137" y="364"/>
                  </a:cubicBezTo>
                  <a:cubicBezTo>
                    <a:pt x="137" y="364"/>
                    <a:pt x="137" y="364"/>
                    <a:pt x="137" y="364"/>
                  </a:cubicBezTo>
                  <a:cubicBezTo>
                    <a:pt x="138" y="365"/>
                    <a:pt x="137" y="365"/>
                    <a:pt x="137" y="365"/>
                  </a:cubicBezTo>
                  <a:cubicBezTo>
                    <a:pt x="137" y="365"/>
                    <a:pt x="137" y="365"/>
                    <a:pt x="137" y="365"/>
                  </a:cubicBezTo>
                  <a:cubicBezTo>
                    <a:pt x="137" y="365"/>
                    <a:pt x="137" y="366"/>
                    <a:pt x="137" y="366"/>
                  </a:cubicBezTo>
                  <a:cubicBezTo>
                    <a:pt x="138" y="367"/>
                    <a:pt x="137" y="368"/>
                    <a:pt x="137" y="368"/>
                  </a:cubicBezTo>
                  <a:cubicBezTo>
                    <a:pt x="137" y="368"/>
                    <a:pt x="137" y="368"/>
                    <a:pt x="137" y="369"/>
                  </a:cubicBezTo>
                  <a:cubicBezTo>
                    <a:pt x="138" y="369"/>
                    <a:pt x="137" y="369"/>
                    <a:pt x="137" y="369"/>
                  </a:cubicBezTo>
                  <a:cubicBezTo>
                    <a:pt x="136" y="369"/>
                    <a:pt x="136" y="369"/>
                    <a:pt x="136" y="369"/>
                  </a:cubicBezTo>
                  <a:cubicBezTo>
                    <a:pt x="136" y="369"/>
                    <a:pt x="135" y="369"/>
                    <a:pt x="135" y="369"/>
                  </a:cubicBezTo>
                  <a:cubicBezTo>
                    <a:pt x="134" y="370"/>
                    <a:pt x="134" y="370"/>
                    <a:pt x="135" y="370"/>
                  </a:cubicBezTo>
                  <a:cubicBezTo>
                    <a:pt x="135" y="371"/>
                    <a:pt x="135" y="371"/>
                    <a:pt x="135" y="372"/>
                  </a:cubicBezTo>
                  <a:cubicBezTo>
                    <a:pt x="135" y="373"/>
                    <a:pt x="134" y="373"/>
                    <a:pt x="134" y="373"/>
                  </a:cubicBezTo>
                  <a:cubicBezTo>
                    <a:pt x="134" y="373"/>
                    <a:pt x="134" y="374"/>
                    <a:pt x="134" y="375"/>
                  </a:cubicBezTo>
                  <a:cubicBezTo>
                    <a:pt x="134" y="375"/>
                    <a:pt x="134" y="375"/>
                    <a:pt x="135" y="375"/>
                  </a:cubicBezTo>
                  <a:cubicBezTo>
                    <a:pt x="136" y="375"/>
                    <a:pt x="135" y="375"/>
                    <a:pt x="135" y="376"/>
                  </a:cubicBezTo>
                  <a:cubicBezTo>
                    <a:pt x="135" y="376"/>
                    <a:pt x="135" y="377"/>
                    <a:pt x="135" y="377"/>
                  </a:cubicBezTo>
                  <a:cubicBezTo>
                    <a:pt x="135" y="378"/>
                    <a:pt x="135" y="377"/>
                    <a:pt x="135" y="377"/>
                  </a:cubicBezTo>
                  <a:cubicBezTo>
                    <a:pt x="135" y="377"/>
                    <a:pt x="134" y="378"/>
                    <a:pt x="134" y="378"/>
                  </a:cubicBezTo>
                  <a:cubicBezTo>
                    <a:pt x="134" y="378"/>
                    <a:pt x="133" y="379"/>
                    <a:pt x="133" y="379"/>
                  </a:cubicBezTo>
                  <a:cubicBezTo>
                    <a:pt x="134" y="380"/>
                    <a:pt x="134" y="380"/>
                    <a:pt x="134" y="380"/>
                  </a:cubicBezTo>
                  <a:cubicBezTo>
                    <a:pt x="133" y="380"/>
                    <a:pt x="133" y="380"/>
                    <a:pt x="133" y="380"/>
                  </a:cubicBezTo>
                  <a:cubicBezTo>
                    <a:pt x="134" y="381"/>
                    <a:pt x="134" y="381"/>
                    <a:pt x="134" y="381"/>
                  </a:cubicBezTo>
                  <a:cubicBezTo>
                    <a:pt x="134" y="381"/>
                    <a:pt x="133" y="381"/>
                    <a:pt x="133" y="382"/>
                  </a:cubicBezTo>
                  <a:cubicBezTo>
                    <a:pt x="133" y="382"/>
                    <a:pt x="134" y="383"/>
                    <a:pt x="134" y="383"/>
                  </a:cubicBezTo>
                  <a:cubicBezTo>
                    <a:pt x="134" y="383"/>
                    <a:pt x="134" y="383"/>
                    <a:pt x="135" y="383"/>
                  </a:cubicBezTo>
                  <a:cubicBezTo>
                    <a:pt x="135" y="383"/>
                    <a:pt x="135" y="384"/>
                    <a:pt x="135" y="385"/>
                  </a:cubicBezTo>
                  <a:cubicBezTo>
                    <a:pt x="134" y="385"/>
                    <a:pt x="135" y="385"/>
                    <a:pt x="135" y="385"/>
                  </a:cubicBezTo>
                  <a:cubicBezTo>
                    <a:pt x="136" y="386"/>
                    <a:pt x="135" y="385"/>
                    <a:pt x="135" y="386"/>
                  </a:cubicBezTo>
                  <a:cubicBezTo>
                    <a:pt x="135" y="386"/>
                    <a:pt x="135" y="387"/>
                    <a:pt x="136" y="387"/>
                  </a:cubicBezTo>
                  <a:cubicBezTo>
                    <a:pt x="137" y="387"/>
                    <a:pt x="136" y="387"/>
                    <a:pt x="136" y="387"/>
                  </a:cubicBezTo>
                  <a:cubicBezTo>
                    <a:pt x="137" y="388"/>
                    <a:pt x="137" y="388"/>
                    <a:pt x="137" y="389"/>
                  </a:cubicBezTo>
                  <a:cubicBezTo>
                    <a:pt x="137" y="390"/>
                    <a:pt x="137" y="390"/>
                    <a:pt x="137" y="390"/>
                  </a:cubicBezTo>
                  <a:cubicBezTo>
                    <a:pt x="138" y="391"/>
                    <a:pt x="137" y="392"/>
                    <a:pt x="137" y="392"/>
                  </a:cubicBezTo>
                  <a:cubicBezTo>
                    <a:pt x="137" y="392"/>
                    <a:pt x="137" y="393"/>
                    <a:pt x="137" y="394"/>
                  </a:cubicBezTo>
                  <a:cubicBezTo>
                    <a:pt x="137" y="394"/>
                    <a:pt x="137" y="395"/>
                    <a:pt x="137" y="395"/>
                  </a:cubicBezTo>
                  <a:cubicBezTo>
                    <a:pt x="137" y="395"/>
                    <a:pt x="138" y="396"/>
                    <a:pt x="138" y="396"/>
                  </a:cubicBezTo>
                  <a:cubicBezTo>
                    <a:pt x="138" y="396"/>
                    <a:pt x="139" y="397"/>
                    <a:pt x="139" y="397"/>
                  </a:cubicBezTo>
                  <a:cubicBezTo>
                    <a:pt x="139" y="397"/>
                    <a:pt x="140" y="397"/>
                    <a:pt x="140" y="398"/>
                  </a:cubicBezTo>
                  <a:cubicBezTo>
                    <a:pt x="140" y="398"/>
                    <a:pt x="139" y="399"/>
                    <a:pt x="139" y="399"/>
                  </a:cubicBezTo>
                  <a:cubicBezTo>
                    <a:pt x="138" y="399"/>
                    <a:pt x="139" y="399"/>
                    <a:pt x="138" y="399"/>
                  </a:cubicBezTo>
                  <a:cubicBezTo>
                    <a:pt x="138" y="399"/>
                    <a:pt x="138" y="399"/>
                    <a:pt x="137" y="400"/>
                  </a:cubicBezTo>
                  <a:cubicBezTo>
                    <a:pt x="137" y="401"/>
                    <a:pt x="137" y="401"/>
                    <a:pt x="137" y="401"/>
                  </a:cubicBezTo>
                  <a:cubicBezTo>
                    <a:pt x="138" y="402"/>
                    <a:pt x="138" y="402"/>
                    <a:pt x="138" y="403"/>
                  </a:cubicBezTo>
                  <a:cubicBezTo>
                    <a:pt x="138" y="404"/>
                    <a:pt x="137" y="404"/>
                    <a:pt x="137" y="404"/>
                  </a:cubicBezTo>
                  <a:cubicBezTo>
                    <a:pt x="136" y="405"/>
                    <a:pt x="136" y="404"/>
                    <a:pt x="136" y="404"/>
                  </a:cubicBezTo>
                  <a:cubicBezTo>
                    <a:pt x="135" y="404"/>
                    <a:pt x="135" y="404"/>
                    <a:pt x="134" y="404"/>
                  </a:cubicBezTo>
                  <a:cubicBezTo>
                    <a:pt x="134" y="404"/>
                    <a:pt x="133" y="405"/>
                    <a:pt x="132" y="405"/>
                  </a:cubicBezTo>
                  <a:cubicBezTo>
                    <a:pt x="132" y="406"/>
                    <a:pt x="130" y="406"/>
                    <a:pt x="130" y="406"/>
                  </a:cubicBezTo>
                  <a:cubicBezTo>
                    <a:pt x="130" y="406"/>
                    <a:pt x="130" y="407"/>
                    <a:pt x="130" y="408"/>
                  </a:cubicBezTo>
                  <a:cubicBezTo>
                    <a:pt x="131" y="408"/>
                    <a:pt x="131" y="408"/>
                    <a:pt x="131" y="408"/>
                  </a:cubicBezTo>
                  <a:cubicBezTo>
                    <a:pt x="132" y="409"/>
                    <a:pt x="132" y="409"/>
                    <a:pt x="132" y="409"/>
                  </a:cubicBezTo>
                  <a:cubicBezTo>
                    <a:pt x="131" y="410"/>
                    <a:pt x="132" y="410"/>
                    <a:pt x="132" y="411"/>
                  </a:cubicBezTo>
                  <a:cubicBezTo>
                    <a:pt x="133" y="412"/>
                    <a:pt x="134" y="414"/>
                    <a:pt x="134" y="414"/>
                  </a:cubicBezTo>
                  <a:cubicBezTo>
                    <a:pt x="134" y="414"/>
                    <a:pt x="134" y="415"/>
                    <a:pt x="134" y="416"/>
                  </a:cubicBezTo>
                  <a:cubicBezTo>
                    <a:pt x="134" y="416"/>
                    <a:pt x="134" y="417"/>
                    <a:pt x="133" y="418"/>
                  </a:cubicBezTo>
                  <a:cubicBezTo>
                    <a:pt x="133" y="419"/>
                    <a:pt x="133" y="419"/>
                    <a:pt x="133" y="419"/>
                  </a:cubicBezTo>
                  <a:cubicBezTo>
                    <a:pt x="133" y="419"/>
                    <a:pt x="132" y="420"/>
                    <a:pt x="132" y="420"/>
                  </a:cubicBezTo>
                  <a:cubicBezTo>
                    <a:pt x="131" y="421"/>
                    <a:pt x="131" y="421"/>
                    <a:pt x="130" y="420"/>
                  </a:cubicBezTo>
                  <a:cubicBezTo>
                    <a:pt x="129" y="420"/>
                    <a:pt x="128" y="420"/>
                    <a:pt x="128" y="419"/>
                  </a:cubicBezTo>
                  <a:cubicBezTo>
                    <a:pt x="127" y="419"/>
                    <a:pt x="127" y="420"/>
                    <a:pt x="126" y="420"/>
                  </a:cubicBezTo>
                  <a:cubicBezTo>
                    <a:pt x="125" y="421"/>
                    <a:pt x="126" y="421"/>
                    <a:pt x="125" y="421"/>
                  </a:cubicBezTo>
                  <a:cubicBezTo>
                    <a:pt x="124" y="422"/>
                    <a:pt x="124" y="421"/>
                    <a:pt x="123" y="421"/>
                  </a:cubicBezTo>
                  <a:cubicBezTo>
                    <a:pt x="123" y="422"/>
                    <a:pt x="122" y="422"/>
                    <a:pt x="122" y="422"/>
                  </a:cubicBezTo>
                  <a:cubicBezTo>
                    <a:pt x="121" y="423"/>
                    <a:pt x="122" y="423"/>
                    <a:pt x="122" y="424"/>
                  </a:cubicBezTo>
                  <a:cubicBezTo>
                    <a:pt x="123" y="424"/>
                    <a:pt x="123" y="425"/>
                    <a:pt x="123" y="425"/>
                  </a:cubicBezTo>
                  <a:cubicBezTo>
                    <a:pt x="123" y="426"/>
                    <a:pt x="123" y="426"/>
                    <a:pt x="123" y="427"/>
                  </a:cubicBezTo>
                  <a:cubicBezTo>
                    <a:pt x="123" y="427"/>
                    <a:pt x="122" y="428"/>
                    <a:pt x="122" y="428"/>
                  </a:cubicBezTo>
                  <a:cubicBezTo>
                    <a:pt x="121" y="428"/>
                    <a:pt x="122" y="429"/>
                    <a:pt x="122" y="430"/>
                  </a:cubicBezTo>
                  <a:cubicBezTo>
                    <a:pt x="122" y="430"/>
                    <a:pt x="122" y="432"/>
                    <a:pt x="122" y="432"/>
                  </a:cubicBezTo>
                  <a:cubicBezTo>
                    <a:pt x="123" y="432"/>
                    <a:pt x="123" y="432"/>
                    <a:pt x="123" y="432"/>
                  </a:cubicBezTo>
                  <a:cubicBezTo>
                    <a:pt x="124" y="433"/>
                    <a:pt x="124" y="433"/>
                    <a:pt x="125" y="432"/>
                  </a:cubicBezTo>
                  <a:cubicBezTo>
                    <a:pt x="126" y="432"/>
                    <a:pt x="126" y="432"/>
                    <a:pt x="126" y="432"/>
                  </a:cubicBezTo>
                  <a:cubicBezTo>
                    <a:pt x="126" y="432"/>
                    <a:pt x="126" y="432"/>
                    <a:pt x="127" y="432"/>
                  </a:cubicBezTo>
                  <a:cubicBezTo>
                    <a:pt x="128" y="432"/>
                    <a:pt x="128" y="432"/>
                    <a:pt x="128" y="432"/>
                  </a:cubicBezTo>
                  <a:cubicBezTo>
                    <a:pt x="129" y="434"/>
                    <a:pt x="129" y="434"/>
                    <a:pt x="129" y="434"/>
                  </a:cubicBezTo>
                  <a:cubicBezTo>
                    <a:pt x="130" y="435"/>
                    <a:pt x="130" y="435"/>
                    <a:pt x="130" y="435"/>
                  </a:cubicBezTo>
                  <a:cubicBezTo>
                    <a:pt x="130" y="436"/>
                    <a:pt x="130" y="436"/>
                    <a:pt x="130" y="436"/>
                  </a:cubicBezTo>
                  <a:cubicBezTo>
                    <a:pt x="130" y="437"/>
                    <a:pt x="130" y="437"/>
                    <a:pt x="130" y="437"/>
                  </a:cubicBezTo>
                  <a:cubicBezTo>
                    <a:pt x="130" y="438"/>
                    <a:pt x="130" y="438"/>
                    <a:pt x="130" y="438"/>
                  </a:cubicBezTo>
                  <a:cubicBezTo>
                    <a:pt x="130" y="438"/>
                    <a:pt x="130" y="440"/>
                    <a:pt x="130" y="441"/>
                  </a:cubicBezTo>
                  <a:cubicBezTo>
                    <a:pt x="130" y="441"/>
                    <a:pt x="129" y="442"/>
                    <a:pt x="129" y="442"/>
                  </a:cubicBezTo>
                  <a:cubicBezTo>
                    <a:pt x="129" y="442"/>
                    <a:pt x="129" y="443"/>
                    <a:pt x="129" y="444"/>
                  </a:cubicBezTo>
                  <a:cubicBezTo>
                    <a:pt x="129" y="445"/>
                    <a:pt x="129" y="444"/>
                    <a:pt x="129" y="445"/>
                  </a:cubicBezTo>
                  <a:cubicBezTo>
                    <a:pt x="129" y="446"/>
                    <a:pt x="129" y="447"/>
                    <a:pt x="129" y="447"/>
                  </a:cubicBezTo>
                  <a:cubicBezTo>
                    <a:pt x="128" y="448"/>
                    <a:pt x="128" y="448"/>
                    <a:pt x="128" y="449"/>
                  </a:cubicBezTo>
                  <a:cubicBezTo>
                    <a:pt x="127" y="449"/>
                    <a:pt x="125" y="450"/>
                    <a:pt x="125" y="450"/>
                  </a:cubicBezTo>
                  <a:cubicBezTo>
                    <a:pt x="125" y="450"/>
                    <a:pt x="126" y="451"/>
                    <a:pt x="126" y="451"/>
                  </a:cubicBezTo>
                  <a:cubicBezTo>
                    <a:pt x="126" y="451"/>
                    <a:pt x="126" y="451"/>
                    <a:pt x="126" y="452"/>
                  </a:cubicBezTo>
                  <a:cubicBezTo>
                    <a:pt x="125" y="452"/>
                    <a:pt x="125" y="452"/>
                    <a:pt x="125" y="453"/>
                  </a:cubicBezTo>
                  <a:cubicBezTo>
                    <a:pt x="125" y="453"/>
                    <a:pt x="126" y="455"/>
                    <a:pt x="126" y="455"/>
                  </a:cubicBezTo>
                  <a:cubicBezTo>
                    <a:pt x="126" y="456"/>
                    <a:pt x="127" y="456"/>
                    <a:pt x="128" y="456"/>
                  </a:cubicBezTo>
                  <a:cubicBezTo>
                    <a:pt x="128" y="456"/>
                    <a:pt x="129" y="456"/>
                    <a:pt x="129" y="456"/>
                  </a:cubicBezTo>
                  <a:cubicBezTo>
                    <a:pt x="129" y="456"/>
                    <a:pt x="129" y="456"/>
                    <a:pt x="129" y="457"/>
                  </a:cubicBezTo>
                  <a:cubicBezTo>
                    <a:pt x="128" y="457"/>
                    <a:pt x="129" y="458"/>
                    <a:pt x="129" y="459"/>
                  </a:cubicBezTo>
                  <a:cubicBezTo>
                    <a:pt x="130" y="459"/>
                    <a:pt x="129" y="461"/>
                    <a:pt x="129" y="461"/>
                  </a:cubicBezTo>
                  <a:cubicBezTo>
                    <a:pt x="129" y="462"/>
                    <a:pt x="129" y="462"/>
                    <a:pt x="129" y="463"/>
                  </a:cubicBezTo>
                  <a:cubicBezTo>
                    <a:pt x="129" y="463"/>
                    <a:pt x="129" y="463"/>
                    <a:pt x="129" y="463"/>
                  </a:cubicBezTo>
                  <a:cubicBezTo>
                    <a:pt x="129" y="464"/>
                    <a:pt x="129" y="464"/>
                    <a:pt x="129" y="464"/>
                  </a:cubicBezTo>
                  <a:cubicBezTo>
                    <a:pt x="128" y="465"/>
                    <a:pt x="128" y="466"/>
                    <a:pt x="129" y="466"/>
                  </a:cubicBezTo>
                  <a:cubicBezTo>
                    <a:pt x="129" y="466"/>
                    <a:pt x="130" y="466"/>
                    <a:pt x="130" y="466"/>
                  </a:cubicBezTo>
                  <a:cubicBezTo>
                    <a:pt x="130" y="466"/>
                    <a:pt x="131" y="466"/>
                    <a:pt x="132" y="466"/>
                  </a:cubicBezTo>
                  <a:cubicBezTo>
                    <a:pt x="132" y="466"/>
                    <a:pt x="133" y="466"/>
                    <a:pt x="133" y="466"/>
                  </a:cubicBezTo>
                  <a:cubicBezTo>
                    <a:pt x="133" y="466"/>
                    <a:pt x="134" y="465"/>
                    <a:pt x="135" y="464"/>
                  </a:cubicBezTo>
                  <a:cubicBezTo>
                    <a:pt x="135" y="464"/>
                    <a:pt x="135" y="465"/>
                    <a:pt x="135" y="465"/>
                  </a:cubicBezTo>
                  <a:cubicBezTo>
                    <a:pt x="135" y="465"/>
                    <a:pt x="135" y="467"/>
                    <a:pt x="135" y="467"/>
                  </a:cubicBezTo>
                  <a:cubicBezTo>
                    <a:pt x="134" y="467"/>
                    <a:pt x="134" y="468"/>
                    <a:pt x="134" y="468"/>
                  </a:cubicBezTo>
                  <a:cubicBezTo>
                    <a:pt x="134" y="468"/>
                    <a:pt x="135" y="469"/>
                    <a:pt x="135" y="469"/>
                  </a:cubicBezTo>
                  <a:cubicBezTo>
                    <a:pt x="136" y="470"/>
                    <a:pt x="136" y="470"/>
                    <a:pt x="137" y="470"/>
                  </a:cubicBezTo>
                  <a:cubicBezTo>
                    <a:pt x="138" y="470"/>
                    <a:pt x="137" y="470"/>
                    <a:pt x="138" y="471"/>
                  </a:cubicBezTo>
                  <a:cubicBezTo>
                    <a:pt x="140" y="471"/>
                    <a:pt x="139" y="472"/>
                    <a:pt x="139" y="472"/>
                  </a:cubicBezTo>
                  <a:cubicBezTo>
                    <a:pt x="138" y="472"/>
                    <a:pt x="138" y="473"/>
                    <a:pt x="138" y="474"/>
                  </a:cubicBezTo>
                  <a:cubicBezTo>
                    <a:pt x="138" y="475"/>
                    <a:pt x="138" y="475"/>
                    <a:pt x="138" y="476"/>
                  </a:cubicBezTo>
                  <a:cubicBezTo>
                    <a:pt x="137" y="477"/>
                    <a:pt x="137" y="479"/>
                    <a:pt x="137" y="479"/>
                  </a:cubicBezTo>
                  <a:cubicBezTo>
                    <a:pt x="137" y="480"/>
                    <a:pt x="138" y="484"/>
                    <a:pt x="138" y="484"/>
                  </a:cubicBezTo>
                  <a:cubicBezTo>
                    <a:pt x="138" y="485"/>
                    <a:pt x="137" y="485"/>
                    <a:pt x="137" y="485"/>
                  </a:cubicBezTo>
                  <a:cubicBezTo>
                    <a:pt x="137" y="484"/>
                    <a:pt x="137" y="484"/>
                    <a:pt x="137" y="484"/>
                  </a:cubicBezTo>
                  <a:cubicBezTo>
                    <a:pt x="137" y="484"/>
                    <a:pt x="136" y="484"/>
                    <a:pt x="136" y="485"/>
                  </a:cubicBezTo>
                  <a:cubicBezTo>
                    <a:pt x="135" y="485"/>
                    <a:pt x="135" y="485"/>
                    <a:pt x="134" y="485"/>
                  </a:cubicBezTo>
                  <a:cubicBezTo>
                    <a:pt x="134" y="485"/>
                    <a:pt x="132" y="486"/>
                    <a:pt x="132" y="486"/>
                  </a:cubicBezTo>
                  <a:cubicBezTo>
                    <a:pt x="133" y="488"/>
                    <a:pt x="133" y="488"/>
                    <a:pt x="133" y="488"/>
                  </a:cubicBezTo>
                  <a:cubicBezTo>
                    <a:pt x="133" y="488"/>
                    <a:pt x="133" y="488"/>
                    <a:pt x="132" y="488"/>
                  </a:cubicBezTo>
                  <a:cubicBezTo>
                    <a:pt x="132" y="488"/>
                    <a:pt x="132" y="488"/>
                    <a:pt x="132" y="488"/>
                  </a:cubicBezTo>
                  <a:cubicBezTo>
                    <a:pt x="130" y="488"/>
                    <a:pt x="130" y="488"/>
                    <a:pt x="130" y="488"/>
                  </a:cubicBezTo>
                  <a:cubicBezTo>
                    <a:pt x="129" y="490"/>
                    <a:pt x="129" y="490"/>
                    <a:pt x="129" y="490"/>
                  </a:cubicBezTo>
                  <a:cubicBezTo>
                    <a:pt x="130" y="490"/>
                    <a:pt x="130" y="490"/>
                    <a:pt x="130" y="490"/>
                  </a:cubicBezTo>
                  <a:cubicBezTo>
                    <a:pt x="130" y="491"/>
                    <a:pt x="130" y="491"/>
                    <a:pt x="130" y="491"/>
                  </a:cubicBezTo>
                  <a:cubicBezTo>
                    <a:pt x="130" y="493"/>
                    <a:pt x="130" y="493"/>
                    <a:pt x="130" y="493"/>
                  </a:cubicBezTo>
                  <a:cubicBezTo>
                    <a:pt x="129" y="493"/>
                    <a:pt x="129" y="493"/>
                    <a:pt x="129" y="493"/>
                  </a:cubicBezTo>
                  <a:cubicBezTo>
                    <a:pt x="129" y="494"/>
                    <a:pt x="129" y="494"/>
                    <a:pt x="129" y="494"/>
                  </a:cubicBezTo>
                  <a:cubicBezTo>
                    <a:pt x="130" y="496"/>
                    <a:pt x="130" y="496"/>
                    <a:pt x="130" y="496"/>
                  </a:cubicBezTo>
                  <a:cubicBezTo>
                    <a:pt x="130" y="496"/>
                    <a:pt x="130" y="496"/>
                    <a:pt x="130" y="496"/>
                  </a:cubicBezTo>
                  <a:cubicBezTo>
                    <a:pt x="130" y="497"/>
                    <a:pt x="130" y="497"/>
                    <a:pt x="130" y="497"/>
                  </a:cubicBezTo>
                  <a:cubicBezTo>
                    <a:pt x="126" y="500"/>
                    <a:pt x="126" y="500"/>
                    <a:pt x="126" y="500"/>
                  </a:cubicBezTo>
                  <a:cubicBezTo>
                    <a:pt x="127" y="502"/>
                    <a:pt x="127" y="502"/>
                    <a:pt x="127" y="502"/>
                  </a:cubicBezTo>
                  <a:cubicBezTo>
                    <a:pt x="122" y="508"/>
                    <a:pt x="122" y="508"/>
                    <a:pt x="122" y="508"/>
                  </a:cubicBezTo>
                  <a:cubicBezTo>
                    <a:pt x="121" y="512"/>
                    <a:pt x="121" y="512"/>
                    <a:pt x="121" y="512"/>
                  </a:cubicBezTo>
                  <a:cubicBezTo>
                    <a:pt x="115" y="512"/>
                    <a:pt x="115" y="512"/>
                    <a:pt x="115" y="512"/>
                  </a:cubicBezTo>
                  <a:cubicBezTo>
                    <a:pt x="114" y="513"/>
                    <a:pt x="114" y="513"/>
                    <a:pt x="114" y="513"/>
                  </a:cubicBezTo>
                  <a:cubicBezTo>
                    <a:pt x="114" y="513"/>
                    <a:pt x="113" y="513"/>
                    <a:pt x="112" y="514"/>
                  </a:cubicBezTo>
                  <a:cubicBezTo>
                    <a:pt x="112" y="514"/>
                    <a:pt x="112" y="515"/>
                    <a:pt x="112" y="515"/>
                  </a:cubicBezTo>
                  <a:cubicBezTo>
                    <a:pt x="112" y="515"/>
                    <a:pt x="112" y="515"/>
                    <a:pt x="112" y="515"/>
                  </a:cubicBezTo>
                  <a:cubicBezTo>
                    <a:pt x="112" y="515"/>
                    <a:pt x="112" y="516"/>
                    <a:pt x="112" y="516"/>
                  </a:cubicBezTo>
                  <a:cubicBezTo>
                    <a:pt x="111" y="516"/>
                    <a:pt x="111" y="517"/>
                    <a:pt x="111" y="517"/>
                  </a:cubicBezTo>
                  <a:cubicBezTo>
                    <a:pt x="111" y="517"/>
                    <a:pt x="111" y="517"/>
                    <a:pt x="111" y="517"/>
                  </a:cubicBezTo>
                  <a:cubicBezTo>
                    <a:pt x="111" y="517"/>
                    <a:pt x="111" y="518"/>
                    <a:pt x="111" y="518"/>
                  </a:cubicBezTo>
                  <a:cubicBezTo>
                    <a:pt x="111" y="518"/>
                    <a:pt x="111" y="518"/>
                    <a:pt x="111" y="518"/>
                  </a:cubicBezTo>
                  <a:cubicBezTo>
                    <a:pt x="111" y="518"/>
                    <a:pt x="111" y="519"/>
                    <a:pt x="112" y="519"/>
                  </a:cubicBezTo>
                  <a:cubicBezTo>
                    <a:pt x="112" y="519"/>
                    <a:pt x="112" y="520"/>
                    <a:pt x="112" y="520"/>
                  </a:cubicBezTo>
                  <a:cubicBezTo>
                    <a:pt x="112" y="525"/>
                    <a:pt x="112" y="525"/>
                    <a:pt x="112" y="525"/>
                  </a:cubicBezTo>
                  <a:cubicBezTo>
                    <a:pt x="113" y="530"/>
                    <a:pt x="113" y="530"/>
                    <a:pt x="113" y="530"/>
                  </a:cubicBezTo>
                  <a:cubicBezTo>
                    <a:pt x="111" y="535"/>
                    <a:pt x="111" y="535"/>
                    <a:pt x="111" y="535"/>
                  </a:cubicBezTo>
                  <a:cubicBezTo>
                    <a:pt x="108" y="540"/>
                    <a:pt x="108" y="540"/>
                    <a:pt x="108" y="540"/>
                  </a:cubicBezTo>
                  <a:cubicBezTo>
                    <a:pt x="105" y="543"/>
                    <a:pt x="105" y="543"/>
                    <a:pt x="105" y="543"/>
                  </a:cubicBezTo>
                  <a:cubicBezTo>
                    <a:pt x="105" y="543"/>
                    <a:pt x="105" y="543"/>
                    <a:pt x="106" y="543"/>
                  </a:cubicBezTo>
                  <a:cubicBezTo>
                    <a:pt x="107" y="542"/>
                    <a:pt x="106" y="543"/>
                    <a:pt x="106" y="543"/>
                  </a:cubicBezTo>
                  <a:cubicBezTo>
                    <a:pt x="106" y="544"/>
                    <a:pt x="107" y="544"/>
                    <a:pt x="107" y="544"/>
                  </a:cubicBezTo>
                  <a:cubicBezTo>
                    <a:pt x="107" y="544"/>
                    <a:pt x="107" y="544"/>
                    <a:pt x="107" y="544"/>
                  </a:cubicBezTo>
                  <a:cubicBezTo>
                    <a:pt x="107" y="544"/>
                    <a:pt x="107" y="544"/>
                    <a:pt x="107" y="544"/>
                  </a:cubicBezTo>
                  <a:cubicBezTo>
                    <a:pt x="107" y="544"/>
                    <a:pt x="107" y="545"/>
                    <a:pt x="107" y="545"/>
                  </a:cubicBezTo>
                  <a:cubicBezTo>
                    <a:pt x="106" y="545"/>
                    <a:pt x="107" y="546"/>
                    <a:pt x="107" y="547"/>
                  </a:cubicBezTo>
                  <a:cubicBezTo>
                    <a:pt x="107" y="547"/>
                    <a:pt x="108" y="547"/>
                    <a:pt x="108" y="547"/>
                  </a:cubicBezTo>
                  <a:cubicBezTo>
                    <a:pt x="108" y="548"/>
                    <a:pt x="108" y="548"/>
                    <a:pt x="108" y="548"/>
                  </a:cubicBezTo>
                  <a:cubicBezTo>
                    <a:pt x="111" y="553"/>
                    <a:pt x="111" y="553"/>
                    <a:pt x="111" y="553"/>
                  </a:cubicBezTo>
                  <a:cubicBezTo>
                    <a:pt x="109" y="551"/>
                    <a:pt x="109" y="551"/>
                    <a:pt x="109" y="551"/>
                  </a:cubicBezTo>
                  <a:cubicBezTo>
                    <a:pt x="107" y="552"/>
                    <a:pt x="107" y="552"/>
                    <a:pt x="107" y="552"/>
                  </a:cubicBezTo>
                  <a:cubicBezTo>
                    <a:pt x="57" y="607"/>
                    <a:pt x="57" y="607"/>
                    <a:pt x="57" y="607"/>
                  </a:cubicBezTo>
                  <a:cubicBezTo>
                    <a:pt x="53" y="610"/>
                    <a:pt x="53" y="610"/>
                    <a:pt x="53" y="610"/>
                  </a:cubicBezTo>
                  <a:cubicBezTo>
                    <a:pt x="66" y="650"/>
                    <a:pt x="66" y="650"/>
                    <a:pt x="66" y="650"/>
                  </a:cubicBezTo>
                  <a:cubicBezTo>
                    <a:pt x="65" y="662"/>
                    <a:pt x="65" y="662"/>
                    <a:pt x="65" y="662"/>
                  </a:cubicBezTo>
                  <a:cubicBezTo>
                    <a:pt x="66" y="666"/>
                    <a:pt x="66" y="666"/>
                    <a:pt x="66" y="666"/>
                  </a:cubicBezTo>
                  <a:cubicBezTo>
                    <a:pt x="72" y="673"/>
                    <a:pt x="72" y="673"/>
                    <a:pt x="72" y="673"/>
                  </a:cubicBezTo>
                  <a:cubicBezTo>
                    <a:pt x="72" y="679"/>
                    <a:pt x="72" y="679"/>
                    <a:pt x="72" y="679"/>
                  </a:cubicBezTo>
                  <a:cubicBezTo>
                    <a:pt x="76" y="688"/>
                    <a:pt x="76" y="688"/>
                    <a:pt x="76" y="688"/>
                  </a:cubicBezTo>
                  <a:cubicBezTo>
                    <a:pt x="81" y="691"/>
                    <a:pt x="81" y="691"/>
                    <a:pt x="81" y="691"/>
                  </a:cubicBezTo>
                  <a:cubicBezTo>
                    <a:pt x="83" y="703"/>
                    <a:pt x="83" y="703"/>
                    <a:pt x="83" y="703"/>
                  </a:cubicBezTo>
                  <a:cubicBezTo>
                    <a:pt x="83" y="703"/>
                    <a:pt x="86" y="709"/>
                    <a:pt x="87" y="710"/>
                  </a:cubicBezTo>
                  <a:cubicBezTo>
                    <a:pt x="87" y="710"/>
                    <a:pt x="88" y="718"/>
                    <a:pt x="88" y="719"/>
                  </a:cubicBezTo>
                  <a:cubicBezTo>
                    <a:pt x="88" y="720"/>
                    <a:pt x="88" y="736"/>
                    <a:pt x="88" y="737"/>
                  </a:cubicBezTo>
                  <a:cubicBezTo>
                    <a:pt x="87" y="737"/>
                    <a:pt x="89" y="752"/>
                    <a:pt x="89" y="753"/>
                  </a:cubicBezTo>
                  <a:cubicBezTo>
                    <a:pt x="89" y="755"/>
                    <a:pt x="89" y="757"/>
                    <a:pt x="89" y="758"/>
                  </a:cubicBezTo>
                  <a:cubicBezTo>
                    <a:pt x="89" y="759"/>
                    <a:pt x="88" y="769"/>
                    <a:pt x="88" y="769"/>
                  </a:cubicBezTo>
                  <a:cubicBezTo>
                    <a:pt x="87" y="772"/>
                    <a:pt x="87" y="772"/>
                    <a:pt x="87" y="772"/>
                  </a:cubicBezTo>
                  <a:cubicBezTo>
                    <a:pt x="86" y="776"/>
                    <a:pt x="86" y="776"/>
                    <a:pt x="86" y="776"/>
                  </a:cubicBezTo>
                  <a:cubicBezTo>
                    <a:pt x="87" y="776"/>
                    <a:pt x="87" y="776"/>
                    <a:pt x="87" y="776"/>
                  </a:cubicBezTo>
                  <a:cubicBezTo>
                    <a:pt x="87" y="784"/>
                    <a:pt x="87" y="784"/>
                    <a:pt x="87" y="784"/>
                  </a:cubicBezTo>
                  <a:cubicBezTo>
                    <a:pt x="86" y="785"/>
                    <a:pt x="86" y="785"/>
                    <a:pt x="86" y="785"/>
                  </a:cubicBezTo>
                  <a:cubicBezTo>
                    <a:pt x="84" y="794"/>
                    <a:pt x="84" y="794"/>
                    <a:pt x="84" y="794"/>
                  </a:cubicBezTo>
                  <a:cubicBezTo>
                    <a:pt x="86" y="800"/>
                    <a:pt x="86" y="800"/>
                    <a:pt x="86" y="800"/>
                  </a:cubicBezTo>
                  <a:cubicBezTo>
                    <a:pt x="87" y="801"/>
                    <a:pt x="87" y="801"/>
                    <a:pt x="87" y="801"/>
                  </a:cubicBezTo>
                  <a:cubicBezTo>
                    <a:pt x="88" y="801"/>
                    <a:pt x="88" y="801"/>
                    <a:pt x="88" y="801"/>
                  </a:cubicBezTo>
                  <a:cubicBezTo>
                    <a:pt x="89" y="801"/>
                    <a:pt x="89" y="801"/>
                    <a:pt x="89" y="801"/>
                  </a:cubicBezTo>
                  <a:lnTo>
                    <a:pt x="91" y="802"/>
                  </a:lnTo>
                  <a:close/>
                </a:path>
              </a:pathLst>
            </a:custGeom>
            <a:solidFill>
              <a:srgbClr val="2B6EAB">
                <a:alpha val="75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91" name="Freeform 99">
              <a:extLst>
                <a:ext uri="{FF2B5EF4-FFF2-40B4-BE49-F238E27FC236}">
                  <a16:creationId xmlns:a16="http://schemas.microsoft.com/office/drawing/2014/main" id="{56D30784-29FB-7FE5-C54D-627F93C0D746}"/>
                </a:ext>
              </a:extLst>
            </p:cNvPr>
            <p:cNvSpPr>
              <a:spLocks/>
            </p:cNvSpPr>
            <p:nvPr/>
          </p:nvSpPr>
          <p:spPr bwMode="auto">
            <a:xfrm>
              <a:off x="5566809" y="4209233"/>
              <a:ext cx="210930" cy="483995"/>
            </a:xfrm>
            <a:custGeom>
              <a:avLst/>
              <a:gdLst>
                <a:gd name="T0" fmla="*/ 103 w 159"/>
                <a:gd name="T1" fmla="*/ 96 h 390"/>
                <a:gd name="T2" fmla="*/ 96 w 159"/>
                <a:gd name="T3" fmla="*/ 85 h 390"/>
                <a:gd name="T4" fmla="*/ 98 w 159"/>
                <a:gd name="T5" fmla="*/ 68 h 390"/>
                <a:gd name="T6" fmla="*/ 94 w 159"/>
                <a:gd name="T7" fmla="*/ 54 h 390"/>
                <a:gd name="T8" fmla="*/ 92 w 159"/>
                <a:gd name="T9" fmla="*/ 39 h 390"/>
                <a:gd name="T10" fmla="*/ 80 w 159"/>
                <a:gd name="T11" fmla="*/ 18 h 390"/>
                <a:gd name="T12" fmla="*/ 63 w 159"/>
                <a:gd name="T13" fmla="*/ 12 h 390"/>
                <a:gd name="T14" fmla="*/ 56 w 159"/>
                <a:gd name="T15" fmla="*/ 13 h 390"/>
                <a:gd name="T16" fmla="*/ 42 w 159"/>
                <a:gd name="T17" fmla="*/ 12 h 390"/>
                <a:gd name="T18" fmla="*/ 31 w 159"/>
                <a:gd name="T19" fmla="*/ 6 h 390"/>
                <a:gd name="T20" fmla="*/ 14 w 159"/>
                <a:gd name="T21" fmla="*/ 2 h 390"/>
                <a:gd name="T22" fmla="*/ 16 w 159"/>
                <a:gd name="T23" fmla="*/ 9 h 390"/>
                <a:gd name="T24" fmla="*/ 21 w 159"/>
                <a:gd name="T25" fmla="*/ 13 h 390"/>
                <a:gd name="T26" fmla="*/ 28 w 159"/>
                <a:gd name="T27" fmla="*/ 14 h 390"/>
                <a:gd name="T28" fmla="*/ 35 w 159"/>
                <a:gd name="T29" fmla="*/ 26 h 390"/>
                <a:gd name="T30" fmla="*/ 37 w 159"/>
                <a:gd name="T31" fmla="*/ 37 h 390"/>
                <a:gd name="T32" fmla="*/ 43 w 159"/>
                <a:gd name="T33" fmla="*/ 48 h 390"/>
                <a:gd name="T34" fmla="*/ 50 w 159"/>
                <a:gd name="T35" fmla="*/ 59 h 390"/>
                <a:gd name="T36" fmla="*/ 43 w 159"/>
                <a:gd name="T37" fmla="*/ 67 h 390"/>
                <a:gd name="T38" fmla="*/ 35 w 159"/>
                <a:gd name="T39" fmla="*/ 71 h 390"/>
                <a:gd name="T40" fmla="*/ 29 w 159"/>
                <a:gd name="T41" fmla="*/ 76 h 390"/>
                <a:gd name="T42" fmla="*/ 36 w 159"/>
                <a:gd name="T43" fmla="*/ 91 h 390"/>
                <a:gd name="T44" fmla="*/ 29 w 159"/>
                <a:gd name="T45" fmla="*/ 101 h 390"/>
                <a:gd name="T46" fmla="*/ 32 w 159"/>
                <a:gd name="T47" fmla="*/ 112 h 390"/>
                <a:gd name="T48" fmla="*/ 30 w 159"/>
                <a:gd name="T49" fmla="*/ 134 h 390"/>
                <a:gd name="T50" fmla="*/ 37 w 159"/>
                <a:gd name="T51" fmla="*/ 148 h 390"/>
                <a:gd name="T52" fmla="*/ 41 w 159"/>
                <a:gd name="T53" fmla="*/ 151 h 390"/>
                <a:gd name="T54" fmla="*/ 32 w 159"/>
                <a:gd name="T55" fmla="*/ 157 h 390"/>
                <a:gd name="T56" fmla="*/ 23 w 159"/>
                <a:gd name="T57" fmla="*/ 160 h 390"/>
                <a:gd name="T58" fmla="*/ 15 w 159"/>
                <a:gd name="T59" fmla="*/ 174 h 390"/>
                <a:gd name="T60" fmla="*/ 15 w 159"/>
                <a:gd name="T61" fmla="*/ 194 h 390"/>
                <a:gd name="T62" fmla="*/ 8 w 159"/>
                <a:gd name="T63" fmla="*/ 205 h 390"/>
                <a:gd name="T64" fmla="*/ 1 w 159"/>
                <a:gd name="T65" fmla="*/ 212 h 390"/>
                <a:gd name="T66" fmla="*/ 7 w 159"/>
                <a:gd name="T67" fmla="*/ 220 h 390"/>
                <a:gd name="T68" fmla="*/ 17 w 159"/>
                <a:gd name="T69" fmla="*/ 228 h 390"/>
                <a:gd name="T70" fmla="*/ 23 w 159"/>
                <a:gd name="T71" fmla="*/ 229 h 390"/>
                <a:gd name="T72" fmla="*/ 29 w 159"/>
                <a:gd name="T73" fmla="*/ 232 h 390"/>
                <a:gd name="T74" fmla="*/ 32 w 159"/>
                <a:gd name="T75" fmla="*/ 240 h 390"/>
                <a:gd name="T76" fmla="*/ 41 w 159"/>
                <a:gd name="T77" fmla="*/ 253 h 390"/>
                <a:gd name="T78" fmla="*/ 51 w 159"/>
                <a:gd name="T79" fmla="*/ 256 h 390"/>
                <a:gd name="T80" fmla="*/ 70 w 159"/>
                <a:gd name="T81" fmla="*/ 254 h 390"/>
                <a:gd name="T82" fmla="*/ 82 w 159"/>
                <a:gd name="T83" fmla="*/ 251 h 390"/>
                <a:gd name="T84" fmla="*/ 90 w 159"/>
                <a:gd name="T85" fmla="*/ 266 h 390"/>
                <a:gd name="T86" fmla="*/ 94 w 159"/>
                <a:gd name="T87" fmla="*/ 281 h 390"/>
                <a:gd name="T88" fmla="*/ 94 w 159"/>
                <a:gd name="T89" fmla="*/ 294 h 390"/>
                <a:gd name="T90" fmla="*/ 88 w 159"/>
                <a:gd name="T91" fmla="*/ 305 h 390"/>
                <a:gd name="T92" fmla="*/ 83 w 159"/>
                <a:gd name="T93" fmla="*/ 318 h 390"/>
                <a:gd name="T94" fmla="*/ 78 w 159"/>
                <a:gd name="T95" fmla="*/ 327 h 390"/>
                <a:gd name="T96" fmla="*/ 86 w 159"/>
                <a:gd name="T97" fmla="*/ 345 h 390"/>
                <a:gd name="T98" fmla="*/ 97 w 159"/>
                <a:gd name="T99" fmla="*/ 356 h 390"/>
                <a:gd name="T100" fmla="*/ 107 w 159"/>
                <a:gd name="T101" fmla="*/ 366 h 390"/>
                <a:gd name="T102" fmla="*/ 118 w 159"/>
                <a:gd name="T103" fmla="*/ 374 h 390"/>
                <a:gd name="T104" fmla="*/ 118 w 159"/>
                <a:gd name="T105" fmla="*/ 387 h 390"/>
                <a:gd name="T106" fmla="*/ 129 w 159"/>
                <a:gd name="T107" fmla="*/ 383 h 390"/>
                <a:gd name="T108" fmla="*/ 128 w 159"/>
                <a:gd name="T109" fmla="*/ 373 h 390"/>
                <a:gd name="T110" fmla="*/ 125 w 159"/>
                <a:gd name="T111" fmla="*/ 357 h 390"/>
                <a:gd name="T112" fmla="*/ 133 w 159"/>
                <a:gd name="T113" fmla="*/ 340 h 390"/>
                <a:gd name="T114" fmla="*/ 144 w 159"/>
                <a:gd name="T115" fmla="*/ 339 h 390"/>
                <a:gd name="T116" fmla="*/ 154 w 159"/>
                <a:gd name="T117" fmla="*/ 332 h 390"/>
                <a:gd name="T118" fmla="*/ 146 w 159"/>
                <a:gd name="T119" fmla="*/ 251 h 390"/>
                <a:gd name="T120" fmla="*/ 93 w 159"/>
                <a:gd name="T121" fmla="*/ 199 h 390"/>
                <a:gd name="T122" fmla="*/ 85 w 159"/>
                <a:gd name="T123" fmla="*/ 150 h 390"/>
                <a:gd name="T124" fmla="*/ 94 w 159"/>
                <a:gd name="T125" fmla="*/ 12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 h="390">
                  <a:moveTo>
                    <a:pt x="112" y="110"/>
                  </a:moveTo>
                  <a:cubicBezTo>
                    <a:pt x="112" y="110"/>
                    <a:pt x="112" y="107"/>
                    <a:pt x="112" y="106"/>
                  </a:cubicBezTo>
                  <a:cubicBezTo>
                    <a:pt x="112" y="106"/>
                    <a:pt x="112" y="106"/>
                    <a:pt x="111" y="105"/>
                  </a:cubicBezTo>
                  <a:cubicBezTo>
                    <a:pt x="111" y="104"/>
                    <a:pt x="110" y="104"/>
                    <a:pt x="110" y="103"/>
                  </a:cubicBezTo>
                  <a:cubicBezTo>
                    <a:pt x="111" y="102"/>
                    <a:pt x="111" y="102"/>
                    <a:pt x="111" y="101"/>
                  </a:cubicBezTo>
                  <a:cubicBezTo>
                    <a:pt x="111" y="100"/>
                    <a:pt x="110" y="101"/>
                    <a:pt x="110" y="100"/>
                  </a:cubicBezTo>
                  <a:cubicBezTo>
                    <a:pt x="109" y="100"/>
                    <a:pt x="107" y="98"/>
                    <a:pt x="107" y="98"/>
                  </a:cubicBezTo>
                  <a:cubicBezTo>
                    <a:pt x="107" y="98"/>
                    <a:pt x="105" y="98"/>
                    <a:pt x="104" y="97"/>
                  </a:cubicBezTo>
                  <a:cubicBezTo>
                    <a:pt x="104" y="97"/>
                    <a:pt x="104" y="97"/>
                    <a:pt x="103" y="96"/>
                  </a:cubicBezTo>
                  <a:cubicBezTo>
                    <a:pt x="103" y="94"/>
                    <a:pt x="104" y="95"/>
                    <a:pt x="104" y="95"/>
                  </a:cubicBezTo>
                  <a:cubicBezTo>
                    <a:pt x="105" y="94"/>
                    <a:pt x="104" y="94"/>
                    <a:pt x="103" y="94"/>
                  </a:cubicBezTo>
                  <a:cubicBezTo>
                    <a:pt x="103" y="94"/>
                    <a:pt x="103" y="94"/>
                    <a:pt x="103" y="93"/>
                  </a:cubicBezTo>
                  <a:cubicBezTo>
                    <a:pt x="102" y="92"/>
                    <a:pt x="102" y="92"/>
                    <a:pt x="102" y="91"/>
                  </a:cubicBezTo>
                  <a:cubicBezTo>
                    <a:pt x="102" y="91"/>
                    <a:pt x="100" y="91"/>
                    <a:pt x="100" y="90"/>
                  </a:cubicBezTo>
                  <a:cubicBezTo>
                    <a:pt x="99" y="89"/>
                    <a:pt x="99" y="90"/>
                    <a:pt x="100" y="89"/>
                  </a:cubicBezTo>
                  <a:cubicBezTo>
                    <a:pt x="100" y="89"/>
                    <a:pt x="99" y="88"/>
                    <a:pt x="98" y="88"/>
                  </a:cubicBezTo>
                  <a:cubicBezTo>
                    <a:pt x="97" y="88"/>
                    <a:pt x="97" y="87"/>
                    <a:pt x="97" y="87"/>
                  </a:cubicBezTo>
                  <a:cubicBezTo>
                    <a:pt x="96" y="86"/>
                    <a:pt x="96" y="86"/>
                    <a:pt x="96" y="85"/>
                  </a:cubicBezTo>
                  <a:cubicBezTo>
                    <a:pt x="96" y="85"/>
                    <a:pt x="96" y="85"/>
                    <a:pt x="96" y="84"/>
                  </a:cubicBezTo>
                  <a:cubicBezTo>
                    <a:pt x="96" y="84"/>
                    <a:pt x="95" y="83"/>
                    <a:pt x="95" y="83"/>
                  </a:cubicBezTo>
                  <a:cubicBezTo>
                    <a:pt x="95" y="83"/>
                    <a:pt x="96" y="81"/>
                    <a:pt x="97" y="80"/>
                  </a:cubicBezTo>
                  <a:cubicBezTo>
                    <a:pt x="97" y="80"/>
                    <a:pt x="98" y="78"/>
                    <a:pt x="98" y="78"/>
                  </a:cubicBezTo>
                  <a:cubicBezTo>
                    <a:pt x="98" y="78"/>
                    <a:pt x="98" y="78"/>
                    <a:pt x="98" y="77"/>
                  </a:cubicBezTo>
                  <a:cubicBezTo>
                    <a:pt x="98" y="76"/>
                    <a:pt x="98" y="76"/>
                    <a:pt x="98" y="75"/>
                  </a:cubicBezTo>
                  <a:cubicBezTo>
                    <a:pt x="98" y="74"/>
                    <a:pt x="99" y="72"/>
                    <a:pt x="99" y="71"/>
                  </a:cubicBezTo>
                  <a:cubicBezTo>
                    <a:pt x="99" y="70"/>
                    <a:pt x="98" y="70"/>
                    <a:pt x="98" y="69"/>
                  </a:cubicBezTo>
                  <a:cubicBezTo>
                    <a:pt x="97" y="68"/>
                    <a:pt x="98" y="68"/>
                    <a:pt x="98" y="68"/>
                  </a:cubicBezTo>
                  <a:cubicBezTo>
                    <a:pt x="98" y="68"/>
                    <a:pt x="97" y="66"/>
                    <a:pt x="97" y="65"/>
                  </a:cubicBezTo>
                  <a:cubicBezTo>
                    <a:pt x="96" y="64"/>
                    <a:pt x="97" y="64"/>
                    <a:pt x="97" y="64"/>
                  </a:cubicBezTo>
                  <a:cubicBezTo>
                    <a:pt x="97" y="63"/>
                    <a:pt x="96" y="63"/>
                    <a:pt x="96" y="63"/>
                  </a:cubicBezTo>
                  <a:cubicBezTo>
                    <a:pt x="96" y="63"/>
                    <a:pt x="96" y="62"/>
                    <a:pt x="96" y="61"/>
                  </a:cubicBezTo>
                  <a:cubicBezTo>
                    <a:pt x="96" y="61"/>
                    <a:pt x="95" y="61"/>
                    <a:pt x="95" y="61"/>
                  </a:cubicBezTo>
                  <a:cubicBezTo>
                    <a:pt x="95" y="61"/>
                    <a:pt x="94" y="60"/>
                    <a:pt x="94" y="60"/>
                  </a:cubicBezTo>
                  <a:cubicBezTo>
                    <a:pt x="93" y="59"/>
                    <a:pt x="93" y="58"/>
                    <a:pt x="93" y="57"/>
                  </a:cubicBezTo>
                  <a:cubicBezTo>
                    <a:pt x="93" y="57"/>
                    <a:pt x="94" y="57"/>
                    <a:pt x="94" y="56"/>
                  </a:cubicBezTo>
                  <a:cubicBezTo>
                    <a:pt x="94" y="55"/>
                    <a:pt x="94" y="55"/>
                    <a:pt x="94" y="54"/>
                  </a:cubicBezTo>
                  <a:cubicBezTo>
                    <a:pt x="94" y="54"/>
                    <a:pt x="93" y="54"/>
                    <a:pt x="93" y="54"/>
                  </a:cubicBezTo>
                  <a:cubicBezTo>
                    <a:pt x="93" y="54"/>
                    <a:pt x="92" y="53"/>
                    <a:pt x="92" y="52"/>
                  </a:cubicBezTo>
                  <a:cubicBezTo>
                    <a:pt x="92" y="51"/>
                    <a:pt x="93" y="51"/>
                    <a:pt x="93" y="50"/>
                  </a:cubicBezTo>
                  <a:cubicBezTo>
                    <a:pt x="93" y="49"/>
                    <a:pt x="93" y="48"/>
                    <a:pt x="93" y="47"/>
                  </a:cubicBezTo>
                  <a:cubicBezTo>
                    <a:pt x="94" y="46"/>
                    <a:pt x="94" y="46"/>
                    <a:pt x="93" y="46"/>
                  </a:cubicBezTo>
                  <a:cubicBezTo>
                    <a:pt x="93" y="45"/>
                    <a:pt x="93" y="44"/>
                    <a:pt x="93" y="44"/>
                  </a:cubicBezTo>
                  <a:cubicBezTo>
                    <a:pt x="92" y="43"/>
                    <a:pt x="93" y="43"/>
                    <a:pt x="93" y="42"/>
                  </a:cubicBezTo>
                  <a:cubicBezTo>
                    <a:pt x="93" y="42"/>
                    <a:pt x="93" y="42"/>
                    <a:pt x="93" y="41"/>
                  </a:cubicBezTo>
                  <a:cubicBezTo>
                    <a:pt x="92" y="40"/>
                    <a:pt x="92" y="40"/>
                    <a:pt x="92" y="39"/>
                  </a:cubicBezTo>
                  <a:cubicBezTo>
                    <a:pt x="91" y="38"/>
                    <a:pt x="91" y="38"/>
                    <a:pt x="91" y="37"/>
                  </a:cubicBezTo>
                  <a:cubicBezTo>
                    <a:pt x="91" y="36"/>
                    <a:pt x="92" y="36"/>
                    <a:pt x="92" y="36"/>
                  </a:cubicBezTo>
                  <a:cubicBezTo>
                    <a:pt x="92" y="35"/>
                    <a:pt x="92" y="35"/>
                    <a:pt x="92" y="35"/>
                  </a:cubicBezTo>
                  <a:cubicBezTo>
                    <a:pt x="91" y="34"/>
                    <a:pt x="91" y="33"/>
                    <a:pt x="90" y="32"/>
                  </a:cubicBezTo>
                  <a:cubicBezTo>
                    <a:pt x="90" y="30"/>
                    <a:pt x="90" y="31"/>
                    <a:pt x="89" y="30"/>
                  </a:cubicBezTo>
                  <a:cubicBezTo>
                    <a:pt x="89" y="30"/>
                    <a:pt x="88" y="29"/>
                    <a:pt x="87" y="27"/>
                  </a:cubicBezTo>
                  <a:cubicBezTo>
                    <a:pt x="85" y="25"/>
                    <a:pt x="85" y="25"/>
                    <a:pt x="84" y="24"/>
                  </a:cubicBezTo>
                  <a:cubicBezTo>
                    <a:pt x="84" y="24"/>
                    <a:pt x="83" y="22"/>
                    <a:pt x="83" y="21"/>
                  </a:cubicBezTo>
                  <a:cubicBezTo>
                    <a:pt x="83" y="20"/>
                    <a:pt x="81" y="19"/>
                    <a:pt x="80" y="18"/>
                  </a:cubicBezTo>
                  <a:cubicBezTo>
                    <a:pt x="79" y="17"/>
                    <a:pt x="78" y="16"/>
                    <a:pt x="77" y="15"/>
                  </a:cubicBezTo>
                  <a:cubicBezTo>
                    <a:pt x="75" y="14"/>
                    <a:pt x="75" y="13"/>
                    <a:pt x="74" y="13"/>
                  </a:cubicBezTo>
                  <a:cubicBezTo>
                    <a:pt x="74" y="12"/>
                    <a:pt x="72" y="11"/>
                    <a:pt x="72" y="10"/>
                  </a:cubicBezTo>
                  <a:cubicBezTo>
                    <a:pt x="71" y="10"/>
                    <a:pt x="68" y="8"/>
                    <a:pt x="68" y="7"/>
                  </a:cubicBezTo>
                  <a:cubicBezTo>
                    <a:pt x="67" y="7"/>
                    <a:pt x="67" y="6"/>
                    <a:pt x="67" y="6"/>
                  </a:cubicBezTo>
                  <a:cubicBezTo>
                    <a:pt x="66" y="6"/>
                    <a:pt x="65" y="7"/>
                    <a:pt x="65" y="7"/>
                  </a:cubicBezTo>
                  <a:cubicBezTo>
                    <a:pt x="64" y="8"/>
                    <a:pt x="64" y="8"/>
                    <a:pt x="63" y="9"/>
                  </a:cubicBezTo>
                  <a:cubicBezTo>
                    <a:pt x="62" y="11"/>
                    <a:pt x="63" y="10"/>
                    <a:pt x="63" y="11"/>
                  </a:cubicBezTo>
                  <a:cubicBezTo>
                    <a:pt x="63" y="11"/>
                    <a:pt x="63" y="11"/>
                    <a:pt x="63" y="12"/>
                  </a:cubicBezTo>
                  <a:cubicBezTo>
                    <a:pt x="63" y="13"/>
                    <a:pt x="63" y="12"/>
                    <a:pt x="63" y="13"/>
                  </a:cubicBezTo>
                  <a:cubicBezTo>
                    <a:pt x="63" y="13"/>
                    <a:pt x="63" y="13"/>
                    <a:pt x="63" y="14"/>
                  </a:cubicBezTo>
                  <a:cubicBezTo>
                    <a:pt x="62" y="14"/>
                    <a:pt x="62" y="14"/>
                    <a:pt x="62" y="16"/>
                  </a:cubicBezTo>
                  <a:cubicBezTo>
                    <a:pt x="62" y="17"/>
                    <a:pt x="61" y="17"/>
                    <a:pt x="61" y="17"/>
                  </a:cubicBezTo>
                  <a:cubicBezTo>
                    <a:pt x="61" y="17"/>
                    <a:pt x="61" y="17"/>
                    <a:pt x="61" y="16"/>
                  </a:cubicBezTo>
                  <a:cubicBezTo>
                    <a:pt x="61" y="16"/>
                    <a:pt x="60" y="16"/>
                    <a:pt x="60" y="15"/>
                  </a:cubicBezTo>
                  <a:cubicBezTo>
                    <a:pt x="60" y="15"/>
                    <a:pt x="60" y="15"/>
                    <a:pt x="59" y="14"/>
                  </a:cubicBezTo>
                  <a:cubicBezTo>
                    <a:pt x="57" y="14"/>
                    <a:pt x="58" y="14"/>
                    <a:pt x="57" y="13"/>
                  </a:cubicBezTo>
                  <a:cubicBezTo>
                    <a:pt x="57" y="13"/>
                    <a:pt x="57" y="13"/>
                    <a:pt x="56" y="13"/>
                  </a:cubicBezTo>
                  <a:cubicBezTo>
                    <a:pt x="56" y="12"/>
                    <a:pt x="56" y="12"/>
                    <a:pt x="55" y="12"/>
                  </a:cubicBezTo>
                  <a:cubicBezTo>
                    <a:pt x="55" y="11"/>
                    <a:pt x="54" y="11"/>
                    <a:pt x="54" y="11"/>
                  </a:cubicBezTo>
                  <a:cubicBezTo>
                    <a:pt x="53" y="10"/>
                    <a:pt x="53" y="11"/>
                    <a:pt x="52" y="11"/>
                  </a:cubicBezTo>
                  <a:cubicBezTo>
                    <a:pt x="52" y="11"/>
                    <a:pt x="52" y="11"/>
                    <a:pt x="51" y="12"/>
                  </a:cubicBezTo>
                  <a:cubicBezTo>
                    <a:pt x="51" y="12"/>
                    <a:pt x="50" y="12"/>
                    <a:pt x="49" y="12"/>
                  </a:cubicBezTo>
                  <a:cubicBezTo>
                    <a:pt x="48" y="12"/>
                    <a:pt x="47" y="12"/>
                    <a:pt x="47" y="11"/>
                  </a:cubicBezTo>
                  <a:cubicBezTo>
                    <a:pt x="47" y="11"/>
                    <a:pt x="47" y="11"/>
                    <a:pt x="46" y="11"/>
                  </a:cubicBezTo>
                  <a:cubicBezTo>
                    <a:pt x="46" y="11"/>
                    <a:pt x="44" y="11"/>
                    <a:pt x="43" y="11"/>
                  </a:cubicBezTo>
                  <a:cubicBezTo>
                    <a:pt x="43" y="12"/>
                    <a:pt x="43" y="12"/>
                    <a:pt x="42" y="12"/>
                  </a:cubicBezTo>
                  <a:cubicBezTo>
                    <a:pt x="42" y="12"/>
                    <a:pt x="41" y="12"/>
                    <a:pt x="40" y="12"/>
                  </a:cubicBezTo>
                  <a:cubicBezTo>
                    <a:pt x="39" y="12"/>
                    <a:pt x="39" y="12"/>
                    <a:pt x="38" y="12"/>
                  </a:cubicBezTo>
                  <a:cubicBezTo>
                    <a:pt x="38" y="11"/>
                    <a:pt x="38" y="11"/>
                    <a:pt x="37" y="11"/>
                  </a:cubicBezTo>
                  <a:cubicBezTo>
                    <a:pt x="36" y="10"/>
                    <a:pt x="37" y="10"/>
                    <a:pt x="37" y="9"/>
                  </a:cubicBezTo>
                  <a:cubicBezTo>
                    <a:pt x="37" y="8"/>
                    <a:pt x="36" y="8"/>
                    <a:pt x="36" y="8"/>
                  </a:cubicBezTo>
                  <a:cubicBezTo>
                    <a:pt x="35" y="8"/>
                    <a:pt x="35" y="8"/>
                    <a:pt x="34" y="7"/>
                  </a:cubicBezTo>
                  <a:cubicBezTo>
                    <a:pt x="34" y="6"/>
                    <a:pt x="33" y="6"/>
                    <a:pt x="33" y="6"/>
                  </a:cubicBezTo>
                  <a:cubicBezTo>
                    <a:pt x="33" y="6"/>
                    <a:pt x="32" y="6"/>
                    <a:pt x="32" y="6"/>
                  </a:cubicBezTo>
                  <a:cubicBezTo>
                    <a:pt x="31" y="6"/>
                    <a:pt x="31" y="6"/>
                    <a:pt x="31" y="6"/>
                  </a:cubicBezTo>
                  <a:cubicBezTo>
                    <a:pt x="31" y="6"/>
                    <a:pt x="30" y="6"/>
                    <a:pt x="29" y="6"/>
                  </a:cubicBezTo>
                  <a:cubicBezTo>
                    <a:pt x="28" y="6"/>
                    <a:pt x="27" y="6"/>
                    <a:pt x="26" y="6"/>
                  </a:cubicBezTo>
                  <a:cubicBezTo>
                    <a:pt x="24" y="6"/>
                    <a:pt x="24" y="6"/>
                    <a:pt x="23" y="6"/>
                  </a:cubicBezTo>
                  <a:cubicBezTo>
                    <a:pt x="22" y="5"/>
                    <a:pt x="22" y="5"/>
                    <a:pt x="22" y="5"/>
                  </a:cubicBezTo>
                  <a:cubicBezTo>
                    <a:pt x="22" y="4"/>
                    <a:pt x="21" y="4"/>
                    <a:pt x="21" y="4"/>
                  </a:cubicBezTo>
                  <a:cubicBezTo>
                    <a:pt x="20" y="3"/>
                    <a:pt x="18" y="3"/>
                    <a:pt x="18" y="2"/>
                  </a:cubicBezTo>
                  <a:cubicBezTo>
                    <a:pt x="18" y="2"/>
                    <a:pt x="18" y="2"/>
                    <a:pt x="17" y="1"/>
                  </a:cubicBezTo>
                  <a:cubicBezTo>
                    <a:pt x="17" y="1"/>
                    <a:pt x="16" y="0"/>
                    <a:pt x="16" y="0"/>
                  </a:cubicBezTo>
                  <a:cubicBezTo>
                    <a:pt x="14" y="2"/>
                    <a:pt x="14" y="2"/>
                    <a:pt x="14" y="2"/>
                  </a:cubicBezTo>
                  <a:cubicBezTo>
                    <a:pt x="14" y="2"/>
                    <a:pt x="13" y="3"/>
                    <a:pt x="13" y="3"/>
                  </a:cubicBezTo>
                  <a:cubicBezTo>
                    <a:pt x="13" y="3"/>
                    <a:pt x="14" y="5"/>
                    <a:pt x="14" y="5"/>
                  </a:cubicBezTo>
                  <a:cubicBezTo>
                    <a:pt x="14" y="6"/>
                    <a:pt x="14" y="6"/>
                    <a:pt x="14" y="6"/>
                  </a:cubicBezTo>
                  <a:cubicBezTo>
                    <a:pt x="14" y="6"/>
                    <a:pt x="15" y="6"/>
                    <a:pt x="15" y="6"/>
                  </a:cubicBezTo>
                  <a:cubicBezTo>
                    <a:pt x="15" y="6"/>
                    <a:pt x="15" y="6"/>
                    <a:pt x="15" y="6"/>
                  </a:cubicBezTo>
                  <a:cubicBezTo>
                    <a:pt x="16" y="6"/>
                    <a:pt x="16" y="6"/>
                    <a:pt x="16" y="6"/>
                  </a:cubicBezTo>
                  <a:cubicBezTo>
                    <a:pt x="16" y="6"/>
                    <a:pt x="17" y="6"/>
                    <a:pt x="17" y="6"/>
                  </a:cubicBezTo>
                  <a:cubicBezTo>
                    <a:pt x="17" y="7"/>
                    <a:pt x="17" y="7"/>
                    <a:pt x="17" y="7"/>
                  </a:cubicBezTo>
                  <a:cubicBezTo>
                    <a:pt x="17" y="8"/>
                    <a:pt x="17" y="8"/>
                    <a:pt x="16" y="9"/>
                  </a:cubicBezTo>
                  <a:cubicBezTo>
                    <a:pt x="16" y="9"/>
                    <a:pt x="16" y="9"/>
                    <a:pt x="16" y="10"/>
                  </a:cubicBezTo>
                  <a:cubicBezTo>
                    <a:pt x="16" y="11"/>
                    <a:pt x="16" y="11"/>
                    <a:pt x="16" y="12"/>
                  </a:cubicBezTo>
                  <a:cubicBezTo>
                    <a:pt x="16" y="12"/>
                    <a:pt x="17" y="13"/>
                    <a:pt x="17" y="13"/>
                  </a:cubicBezTo>
                  <a:cubicBezTo>
                    <a:pt x="18" y="13"/>
                    <a:pt x="18" y="13"/>
                    <a:pt x="18" y="12"/>
                  </a:cubicBezTo>
                  <a:cubicBezTo>
                    <a:pt x="18" y="12"/>
                    <a:pt x="19" y="12"/>
                    <a:pt x="19" y="12"/>
                  </a:cubicBezTo>
                  <a:cubicBezTo>
                    <a:pt x="19" y="12"/>
                    <a:pt x="20" y="13"/>
                    <a:pt x="20" y="13"/>
                  </a:cubicBezTo>
                  <a:cubicBezTo>
                    <a:pt x="20" y="13"/>
                    <a:pt x="20" y="14"/>
                    <a:pt x="21" y="14"/>
                  </a:cubicBezTo>
                  <a:cubicBezTo>
                    <a:pt x="21" y="15"/>
                    <a:pt x="21" y="14"/>
                    <a:pt x="21" y="14"/>
                  </a:cubicBezTo>
                  <a:cubicBezTo>
                    <a:pt x="21" y="14"/>
                    <a:pt x="21" y="14"/>
                    <a:pt x="21" y="13"/>
                  </a:cubicBezTo>
                  <a:cubicBezTo>
                    <a:pt x="22" y="12"/>
                    <a:pt x="22" y="12"/>
                    <a:pt x="22" y="12"/>
                  </a:cubicBezTo>
                  <a:cubicBezTo>
                    <a:pt x="22" y="11"/>
                    <a:pt x="22" y="11"/>
                    <a:pt x="22" y="10"/>
                  </a:cubicBezTo>
                  <a:cubicBezTo>
                    <a:pt x="22" y="10"/>
                    <a:pt x="23" y="11"/>
                    <a:pt x="23" y="11"/>
                  </a:cubicBezTo>
                  <a:cubicBezTo>
                    <a:pt x="23" y="11"/>
                    <a:pt x="24" y="11"/>
                    <a:pt x="24" y="11"/>
                  </a:cubicBezTo>
                  <a:cubicBezTo>
                    <a:pt x="25" y="11"/>
                    <a:pt x="24" y="11"/>
                    <a:pt x="25" y="11"/>
                  </a:cubicBezTo>
                  <a:cubicBezTo>
                    <a:pt x="25" y="11"/>
                    <a:pt x="25" y="12"/>
                    <a:pt x="26" y="12"/>
                  </a:cubicBezTo>
                  <a:cubicBezTo>
                    <a:pt x="26" y="12"/>
                    <a:pt x="26" y="12"/>
                    <a:pt x="27" y="11"/>
                  </a:cubicBezTo>
                  <a:cubicBezTo>
                    <a:pt x="27" y="11"/>
                    <a:pt x="27" y="12"/>
                    <a:pt x="27" y="13"/>
                  </a:cubicBezTo>
                  <a:cubicBezTo>
                    <a:pt x="27" y="13"/>
                    <a:pt x="27" y="13"/>
                    <a:pt x="28" y="14"/>
                  </a:cubicBezTo>
                  <a:cubicBezTo>
                    <a:pt x="28" y="14"/>
                    <a:pt x="28" y="15"/>
                    <a:pt x="27" y="15"/>
                  </a:cubicBezTo>
                  <a:cubicBezTo>
                    <a:pt x="27" y="15"/>
                    <a:pt x="27" y="16"/>
                    <a:pt x="27" y="16"/>
                  </a:cubicBezTo>
                  <a:cubicBezTo>
                    <a:pt x="27" y="17"/>
                    <a:pt x="27" y="17"/>
                    <a:pt x="28" y="18"/>
                  </a:cubicBezTo>
                  <a:cubicBezTo>
                    <a:pt x="29" y="18"/>
                    <a:pt x="29" y="18"/>
                    <a:pt x="30" y="18"/>
                  </a:cubicBezTo>
                  <a:cubicBezTo>
                    <a:pt x="30" y="19"/>
                    <a:pt x="30" y="20"/>
                    <a:pt x="31" y="21"/>
                  </a:cubicBezTo>
                  <a:cubicBezTo>
                    <a:pt x="31" y="21"/>
                    <a:pt x="31" y="21"/>
                    <a:pt x="32" y="21"/>
                  </a:cubicBezTo>
                  <a:cubicBezTo>
                    <a:pt x="32" y="22"/>
                    <a:pt x="33" y="22"/>
                    <a:pt x="34" y="22"/>
                  </a:cubicBezTo>
                  <a:cubicBezTo>
                    <a:pt x="34" y="22"/>
                    <a:pt x="34" y="23"/>
                    <a:pt x="34" y="23"/>
                  </a:cubicBezTo>
                  <a:cubicBezTo>
                    <a:pt x="34" y="23"/>
                    <a:pt x="35" y="26"/>
                    <a:pt x="35" y="26"/>
                  </a:cubicBezTo>
                  <a:cubicBezTo>
                    <a:pt x="36" y="26"/>
                    <a:pt x="35" y="27"/>
                    <a:pt x="35" y="27"/>
                  </a:cubicBezTo>
                  <a:cubicBezTo>
                    <a:pt x="35" y="28"/>
                    <a:pt x="34" y="28"/>
                    <a:pt x="34" y="28"/>
                  </a:cubicBezTo>
                  <a:cubicBezTo>
                    <a:pt x="34" y="29"/>
                    <a:pt x="34" y="29"/>
                    <a:pt x="33" y="29"/>
                  </a:cubicBezTo>
                  <a:cubicBezTo>
                    <a:pt x="33" y="30"/>
                    <a:pt x="33" y="31"/>
                    <a:pt x="32" y="31"/>
                  </a:cubicBezTo>
                  <a:cubicBezTo>
                    <a:pt x="32" y="32"/>
                    <a:pt x="32" y="32"/>
                    <a:pt x="32" y="34"/>
                  </a:cubicBezTo>
                  <a:cubicBezTo>
                    <a:pt x="32" y="35"/>
                    <a:pt x="32" y="34"/>
                    <a:pt x="32" y="35"/>
                  </a:cubicBezTo>
                  <a:cubicBezTo>
                    <a:pt x="33" y="35"/>
                    <a:pt x="33" y="35"/>
                    <a:pt x="34" y="36"/>
                  </a:cubicBezTo>
                  <a:cubicBezTo>
                    <a:pt x="34" y="36"/>
                    <a:pt x="34" y="36"/>
                    <a:pt x="35" y="36"/>
                  </a:cubicBezTo>
                  <a:cubicBezTo>
                    <a:pt x="35" y="36"/>
                    <a:pt x="36" y="36"/>
                    <a:pt x="37" y="37"/>
                  </a:cubicBezTo>
                  <a:cubicBezTo>
                    <a:pt x="38" y="37"/>
                    <a:pt x="37" y="37"/>
                    <a:pt x="38" y="38"/>
                  </a:cubicBezTo>
                  <a:cubicBezTo>
                    <a:pt x="38" y="38"/>
                    <a:pt x="38" y="38"/>
                    <a:pt x="39" y="39"/>
                  </a:cubicBezTo>
                  <a:cubicBezTo>
                    <a:pt x="39" y="40"/>
                    <a:pt x="39" y="40"/>
                    <a:pt x="39" y="40"/>
                  </a:cubicBezTo>
                  <a:cubicBezTo>
                    <a:pt x="40" y="40"/>
                    <a:pt x="40" y="40"/>
                    <a:pt x="41" y="40"/>
                  </a:cubicBezTo>
                  <a:cubicBezTo>
                    <a:pt x="41" y="40"/>
                    <a:pt x="41" y="41"/>
                    <a:pt x="42" y="41"/>
                  </a:cubicBezTo>
                  <a:cubicBezTo>
                    <a:pt x="42" y="42"/>
                    <a:pt x="43" y="42"/>
                    <a:pt x="43" y="42"/>
                  </a:cubicBezTo>
                  <a:cubicBezTo>
                    <a:pt x="44" y="43"/>
                    <a:pt x="44" y="43"/>
                    <a:pt x="44" y="43"/>
                  </a:cubicBezTo>
                  <a:cubicBezTo>
                    <a:pt x="44" y="44"/>
                    <a:pt x="43" y="46"/>
                    <a:pt x="43" y="46"/>
                  </a:cubicBezTo>
                  <a:cubicBezTo>
                    <a:pt x="43" y="47"/>
                    <a:pt x="43" y="47"/>
                    <a:pt x="43" y="48"/>
                  </a:cubicBezTo>
                  <a:cubicBezTo>
                    <a:pt x="43" y="49"/>
                    <a:pt x="43" y="49"/>
                    <a:pt x="44" y="50"/>
                  </a:cubicBezTo>
                  <a:cubicBezTo>
                    <a:pt x="44" y="50"/>
                    <a:pt x="45" y="51"/>
                    <a:pt x="45" y="51"/>
                  </a:cubicBezTo>
                  <a:cubicBezTo>
                    <a:pt x="45" y="52"/>
                    <a:pt x="46" y="53"/>
                    <a:pt x="46" y="53"/>
                  </a:cubicBezTo>
                  <a:cubicBezTo>
                    <a:pt x="47" y="54"/>
                    <a:pt x="47" y="55"/>
                    <a:pt x="48" y="56"/>
                  </a:cubicBezTo>
                  <a:cubicBezTo>
                    <a:pt x="48" y="56"/>
                    <a:pt x="48" y="56"/>
                    <a:pt x="48" y="56"/>
                  </a:cubicBezTo>
                  <a:cubicBezTo>
                    <a:pt x="49" y="57"/>
                    <a:pt x="49" y="57"/>
                    <a:pt x="49" y="57"/>
                  </a:cubicBezTo>
                  <a:cubicBezTo>
                    <a:pt x="49" y="57"/>
                    <a:pt x="50" y="57"/>
                    <a:pt x="50" y="57"/>
                  </a:cubicBezTo>
                  <a:cubicBezTo>
                    <a:pt x="50" y="57"/>
                    <a:pt x="50" y="58"/>
                    <a:pt x="50" y="58"/>
                  </a:cubicBezTo>
                  <a:cubicBezTo>
                    <a:pt x="50" y="59"/>
                    <a:pt x="50" y="59"/>
                    <a:pt x="50" y="59"/>
                  </a:cubicBezTo>
                  <a:cubicBezTo>
                    <a:pt x="50" y="59"/>
                    <a:pt x="50" y="59"/>
                    <a:pt x="50" y="60"/>
                  </a:cubicBezTo>
                  <a:cubicBezTo>
                    <a:pt x="50" y="60"/>
                    <a:pt x="50" y="60"/>
                    <a:pt x="50" y="60"/>
                  </a:cubicBezTo>
                  <a:cubicBezTo>
                    <a:pt x="49" y="61"/>
                    <a:pt x="49" y="61"/>
                    <a:pt x="49" y="62"/>
                  </a:cubicBezTo>
                  <a:cubicBezTo>
                    <a:pt x="48" y="62"/>
                    <a:pt x="47" y="62"/>
                    <a:pt x="47" y="63"/>
                  </a:cubicBezTo>
                  <a:cubicBezTo>
                    <a:pt x="47" y="63"/>
                    <a:pt x="47" y="63"/>
                    <a:pt x="47" y="63"/>
                  </a:cubicBezTo>
                  <a:cubicBezTo>
                    <a:pt x="47" y="64"/>
                    <a:pt x="47" y="63"/>
                    <a:pt x="46" y="64"/>
                  </a:cubicBezTo>
                  <a:cubicBezTo>
                    <a:pt x="46" y="64"/>
                    <a:pt x="46" y="64"/>
                    <a:pt x="46" y="64"/>
                  </a:cubicBezTo>
                  <a:cubicBezTo>
                    <a:pt x="45" y="64"/>
                    <a:pt x="45" y="65"/>
                    <a:pt x="45" y="65"/>
                  </a:cubicBezTo>
                  <a:cubicBezTo>
                    <a:pt x="45" y="65"/>
                    <a:pt x="43" y="66"/>
                    <a:pt x="43" y="67"/>
                  </a:cubicBezTo>
                  <a:cubicBezTo>
                    <a:pt x="42" y="67"/>
                    <a:pt x="43" y="67"/>
                    <a:pt x="43" y="68"/>
                  </a:cubicBezTo>
                  <a:cubicBezTo>
                    <a:pt x="43" y="68"/>
                    <a:pt x="42" y="68"/>
                    <a:pt x="42" y="69"/>
                  </a:cubicBezTo>
                  <a:cubicBezTo>
                    <a:pt x="42" y="69"/>
                    <a:pt x="41" y="70"/>
                    <a:pt x="41" y="70"/>
                  </a:cubicBezTo>
                  <a:cubicBezTo>
                    <a:pt x="41" y="70"/>
                    <a:pt x="40" y="70"/>
                    <a:pt x="40" y="70"/>
                  </a:cubicBezTo>
                  <a:cubicBezTo>
                    <a:pt x="40" y="70"/>
                    <a:pt x="40" y="70"/>
                    <a:pt x="39" y="71"/>
                  </a:cubicBezTo>
                  <a:cubicBezTo>
                    <a:pt x="39" y="71"/>
                    <a:pt x="39" y="71"/>
                    <a:pt x="38" y="71"/>
                  </a:cubicBezTo>
                  <a:cubicBezTo>
                    <a:pt x="38" y="71"/>
                    <a:pt x="38" y="71"/>
                    <a:pt x="38" y="71"/>
                  </a:cubicBezTo>
                  <a:cubicBezTo>
                    <a:pt x="37" y="71"/>
                    <a:pt x="37" y="71"/>
                    <a:pt x="37" y="71"/>
                  </a:cubicBezTo>
                  <a:cubicBezTo>
                    <a:pt x="36" y="71"/>
                    <a:pt x="36" y="71"/>
                    <a:pt x="35" y="71"/>
                  </a:cubicBezTo>
                  <a:cubicBezTo>
                    <a:pt x="35" y="71"/>
                    <a:pt x="35" y="72"/>
                    <a:pt x="35" y="72"/>
                  </a:cubicBezTo>
                  <a:cubicBezTo>
                    <a:pt x="35" y="72"/>
                    <a:pt x="34" y="72"/>
                    <a:pt x="33" y="72"/>
                  </a:cubicBezTo>
                  <a:cubicBezTo>
                    <a:pt x="32" y="72"/>
                    <a:pt x="33" y="72"/>
                    <a:pt x="32" y="72"/>
                  </a:cubicBezTo>
                  <a:cubicBezTo>
                    <a:pt x="32" y="72"/>
                    <a:pt x="32" y="73"/>
                    <a:pt x="31" y="74"/>
                  </a:cubicBezTo>
                  <a:cubicBezTo>
                    <a:pt x="31" y="74"/>
                    <a:pt x="31" y="74"/>
                    <a:pt x="31" y="74"/>
                  </a:cubicBezTo>
                  <a:cubicBezTo>
                    <a:pt x="31" y="74"/>
                    <a:pt x="31" y="74"/>
                    <a:pt x="30" y="74"/>
                  </a:cubicBezTo>
                  <a:cubicBezTo>
                    <a:pt x="30" y="73"/>
                    <a:pt x="29" y="74"/>
                    <a:pt x="29" y="75"/>
                  </a:cubicBezTo>
                  <a:cubicBezTo>
                    <a:pt x="29" y="75"/>
                    <a:pt x="28" y="75"/>
                    <a:pt x="28" y="76"/>
                  </a:cubicBezTo>
                  <a:cubicBezTo>
                    <a:pt x="29" y="76"/>
                    <a:pt x="29" y="76"/>
                    <a:pt x="29" y="76"/>
                  </a:cubicBezTo>
                  <a:cubicBezTo>
                    <a:pt x="29" y="76"/>
                    <a:pt x="30" y="76"/>
                    <a:pt x="31" y="76"/>
                  </a:cubicBezTo>
                  <a:cubicBezTo>
                    <a:pt x="31" y="76"/>
                    <a:pt x="31" y="77"/>
                    <a:pt x="31" y="77"/>
                  </a:cubicBezTo>
                  <a:cubicBezTo>
                    <a:pt x="31" y="77"/>
                    <a:pt x="31" y="78"/>
                    <a:pt x="31" y="79"/>
                  </a:cubicBezTo>
                  <a:cubicBezTo>
                    <a:pt x="31" y="80"/>
                    <a:pt x="31" y="81"/>
                    <a:pt x="32" y="82"/>
                  </a:cubicBezTo>
                  <a:cubicBezTo>
                    <a:pt x="32" y="82"/>
                    <a:pt x="33" y="84"/>
                    <a:pt x="34" y="85"/>
                  </a:cubicBezTo>
                  <a:cubicBezTo>
                    <a:pt x="34" y="85"/>
                    <a:pt x="34" y="85"/>
                    <a:pt x="34" y="86"/>
                  </a:cubicBezTo>
                  <a:cubicBezTo>
                    <a:pt x="35" y="86"/>
                    <a:pt x="35" y="87"/>
                    <a:pt x="36" y="88"/>
                  </a:cubicBezTo>
                  <a:cubicBezTo>
                    <a:pt x="36" y="88"/>
                    <a:pt x="37" y="89"/>
                    <a:pt x="37" y="89"/>
                  </a:cubicBezTo>
                  <a:cubicBezTo>
                    <a:pt x="36" y="89"/>
                    <a:pt x="36" y="90"/>
                    <a:pt x="36" y="91"/>
                  </a:cubicBezTo>
                  <a:cubicBezTo>
                    <a:pt x="36" y="92"/>
                    <a:pt x="35" y="92"/>
                    <a:pt x="35" y="92"/>
                  </a:cubicBezTo>
                  <a:cubicBezTo>
                    <a:pt x="35" y="92"/>
                    <a:pt x="33" y="95"/>
                    <a:pt x="32" y="96"/>
                  </a:cubicBezTo>
                  <a:cubicBezTo>
                    <a:pt x="32" y="96"/>
                    <a:pt x="32" y="97"/>
                    <a:pt x="32" y="97"/>
                  </a:cubicBezTo>
                  <a:cubicBezTo>
                    <a:pt x="31" y="98"/>
                    <a:pt x="32" y="98"/>
                    <a:pt x="32" y="98"/>
                  </a:cubicBezTo>
                  <a:cubicBezTo>
                    <a:pt x="32" y="98"/>
                    <a:pt x="32" y="98"/>
                    <a:pt x="31" y="98"/>
                  </a:cubicBezTo>
                  <a:cubicBezTo>
                    <a:pt x="31" y="99"/>
                    <a:pt x="31" y="99"/>
                    <a:pt x="30" y="100"/>
                  </a:cubicBezTo>
                  <a:cubicBezTo>
                    <a:pt x="30" y="100"/>
                    <a:pt x="31" y="101"/>
                    <a:pt x="31" y="101"/>
                  </a:cubicBezTo>
                  <a:cubicBezTo>
                    <a:pt x="30" y="102"/>
                    <a:pt x="30" y="102"/>
                    <a:pt x="30" y="102"/>
                  </a:cubicBezTo>
                  <a:cubicBezTo>
                    <a:pt x="29" y="102"/>
                    <a:pt x="29" y="101"/>
                    <a:pt x="29" y="101"/>
                  </a:cubicBezTo>
                  <a:cubicBezTo>
                    <a:pt x="29" y="101"/>
                    <a:pt x="28" y="101"/>
                    <a:pt x="28" y="101"/>
                  </a:cubicBezTo>
                  <a:cubicBezTo>
                    <a:pt x="28" y="101"/>
                    <a:pt x="29" y="103"/>
                    <a:pt x="29" y="103"/>
                  </a:cubicBezTo>
                  <a:cubicBezTo>
                    <a:pt x="29" y="104"/>
                    <a:pt x="29" y="106"/>
                    <a:pt x="29" y="107"/>
                  </a:cubicBezTo>
                  <a:cubicBezTo>
                    <a:pt x="29" y="107"/>
                    <a:pt x="28" y="107"/>
                    <a:pt x="28" y="108"/>
                  </a:cubicBezTo>
                  <a:cubicBezTo>
                    <a:pt x="27" y="109"/>
                    <a:pt x="27" y="109"/>
                    <a:pt x="28" y="110"/>
                  </a:cubicBezTo>
                  <a:cubicBezTo>
                    <a:pt x="28" y="110"/>
                    <a:pt x="30" y="109"/>
                    <a:pt x="30" y="109"/>
                  </a:cubicBezTo>
                  <a:cubicBezTo>
                    <a:pt x="30" y="109"/>
                    <a:pt x="30" y="109"/>
                    <a:pt x="30" y="109"/>
                  </a:cubicBezTo>
                  <a:cubicBezTo>
                    <a:pt x="30" y="109"/>
                    <a:pt x="31" y="110"/>
                    <a:pt x="32" y="110"/>
                  </a:cubicBezTo>
                  <a:cubicBezTo>
                    <a:pt x="32" y="111"/>
                    <a:pt x="32" y="111"/>
                    <a:pt x="32" y="112"/>
                  </a:cubicBezTo>
                  <a:cubicBezTo>
                    <a:pt x="32" y="112"/>
                    <a:pt x="32" y="114"/>
                    <a:pt x="32" y="115"/>
                  </a:cubicBezTo>
                  <a:cubicBezTo>
                    <a:pt x="33" y="115"/>
                    <a:pt x="32" y="120"/>
                    <a:pt x="32" y="120"/>
                  </a:cubicBezTo>
                  <a:cubicBezTo>
                    <a:pt x="32" y="120"/>
                    <a:pt x="32" y="122"/>
                    <a:pt x="32" y="123"/>
                  </a:cubicBezTo>
                  <a:cubicBezTo>
                    <a:pt x="32" y="123"/>
                    <a:pt x="32" y="123"/>
                    <a:pt x="32" y="124"/>
                  </a:cubicBezTo>
                  <a:cubicBezTo>
                    <a:pt x="32" y="125"/>
                    <a:pt x="32" y="125"/>
                    <a:pt x="32" y="125"/>
                  </a:cubicBezTo>
                  <a:cubicBezTo>
                    <a:pt x="33" y="126"/>
                    <a:pt x="32" y="126"/>
                    <a:pt x="32" y="126"/>
                  </a:cubicBezTo>
                  <a:cubicBezTo>
                    <a:pt x="32" y="127"/>
                    <a:pt x="32" y="129"/>
                    <a:pt x="32" y="129"/>
                  </a:cubicBezTo>
                  <a:cubicBezTo>
                    <a:pt x="32" y="130"/>
                    <a:pt x="31" y="131"/>
                    <a:pt x="31" y="132"/>
                  </a:cubicBezTo>
                  <a:cubicBezTo>
                    <a:pt x="31" y="132"/>
                    <a:pt x="30" y="134"/>
                    <a:pt x="30" y="134"/>
                  </a:cubicBezTo>
                  <a:cubicBezTo>
                    <a:pt x="29" y="138"/>
                    <a:pt x="29" y="138"/>
                    <a:pt x="29" y="138"/>
                  </a:cubicBezTo>
                  <a:cubicBezTo>
                    <a:pt x="32" y="141"/>
                    <a:pt x="32" y="141"/>
                    <a:pt x="32" y="141"/>
                  </a:cubicBezTo>
                  <a:cubicBezTo>
                    <a:pt x="32" y="143"/>
                    <a:pt x="32" y="143"/>
                    <a:pt x="32" y="143"/>
                  </a:cubicBezTo>
                  <a:cubicBezTo>
                    <a:pt x="33" y="144"/>
                    <a:pt x="33" y="144"/>
                    <a:pt x="33" y="144"/>
                  </a:cubicBezTo>
                  <a:cubicBezTo>
                    <a:pt x="33" y="144"/>
                    <a:pt x="33" y="146"/>
                    <a:pt x="33" y="146"/>
                  </a:cubicBezTo>
                  <a:cubicBezTo>
                    <a:pt x="33" y="146"/>
                    <a:pt x="34" y="147"/>
                    <a:pt x="34" y="147"/>
                  </a:cubicBezTo>
                  <a:cubicBezTo>
                    <a:pt x="34" y="147"/>
                    <a:pt x="35" y="148"/>
                    <a:pt x="35" y="148"/>
                  </a:cubicBezTo>
                  <a:cubicBezTo>
                    <a:pt x="35" y="148"/>
                    <a:pt x="35" y="148"/>
                    <a:pt x="35" y="148"/>
                  </a:cubicBezTo>
                  <a:cubicBezTo>
                    <a:pt x="35" y="148"/>
                    <a:pt x="36" y="148"/>
                    <a:pt x="37" y="148"/>
                  </a:cubicBezTo>
                  <a:cubicBezTo>
                    <a:pt x="37" y="148"/>
                    <a:pt x="38" y="148"/>
                    <a:pt x="38" y="148"/>
                  </a:cubicBezTo>
                  <a:cubicBezTo>
                    <a:pt x="38" y="148"/>
                    <a:pt x="39" y="147"/>
                    <a:pt x="40" y="147"/>
                  </a:cubicBezTo>
                  <a:cubicBezTo>
                    <a:pt x="40" y="147"/>
                    <a:pt x="40" y="147"/>
                    <a:pt x="41" y="147"/>
                  </a:cubicBezTo>
                  <a:cubicBezTo>
                    <a:pt x="41" y="147"/>
                    <a:pt x="41" y="147"/>
                    <a:pt x="42" y="148"/>
                  </a:cubicBezTo>
                  <a:cubicBezTo>
                    <a:pt x="42" y="148"/>
                    <a:pt x="42" y="147"/>
                    <a:pt x="43" y="147"/>
                  </a:cubicBezTo>
                  <a:cubicBezTo>
                    <a:pt x="43" y="147"/>
                    <a:pt x="43" y="148"/>
                    <a:pt x="43" y="148"/>
                  </a:cubicBezTo>
                  <a:cubicBezTo>
                    <a:pt x="43" y="149"/>
                    <a:pt x="43" y="149"/>
                    <a:pt x="42" y="150"/>
                  </a:cubicBezTo>
                  <a:cubicBezTo>
                    <a:pt x="41" y="150"/>
                    <a:pt x="41" y="150"/>
                    <a:pt x="41" y="150"/>
                  </a:cubicBezTo>
                  <a:cubicBezTo>
                    <a:pt x="41" y="150"/>
                    <a:pt x="41" y="151"/>
                    <a:pt x="41" y="151"/>
                  </a:cubicBezTo>
                  <a:cubicBezTo>
                    <a:pt x="41" y="151"/>
                    <a:pt x="40" y="151"/>
                    <a:pt x="39" y="151"/>
                  </a:cubicBezTo>
                  <a:cubicBezTo>
                    <a:pt x="39" y="152"/>
                    <a:pt x="39" y="152"/>
                    <a:pt x="40" y="152"/>
                  </a:cubicBezTo>
                  <a:cubicBezTo>
                    <a:pt x="40" y="153"/>
                    <a:pt x="39" y="153"/>
                    <a:pt x="39" y="153"/>
                  </a:cubicBezTo>
                  <a:cubicBezTo>
                    <a:pt x="39" y="153"/>
                    <a:pt x="39" y="154"/>
                    <a:pt x="38" y="154"/>
                  </a:cubicBezTo>
                  <a:cubicBezTo>
                    <a:pt x="38" y="154"/>
                    <a:pt x="37" y="155"/>
                    <a:pt x="37" y="155"/>
                  </a:cubicBezTo>
                  <a:cubicBezTo>
                    <a:pt x="36" y="156"/>
                    <a:pt x="36" y="156"/>
                    <a:pt x="36" y="156"/>
                  </a:cubicBezTo>
                  <a:cubicBezTo>
                    <a:pt x="36" y="157"/>
                    <a:pt x="34" y="158"/>
                    <a:pt x="34" y="158"/>
                  </a:cubicBezTo>
                  <a:cubicBezTo>
                    <a:pt x="33" y="158"/>
                    <a:pt x="33" y="158"/>
                    <a:pt x="33" y="157"/>
                  </a:cubicBezTo>
                  <a:cubicBezTo>
                    <a:pt x="33" y="157"/>
                    <a:pt x="33" y="157"/>
                    <a:pt x="32" y="157"/>
                  </a:cubicBezTo>
                  <a:cubicBezTo>
                    <a:pt x="31" y="157"/>
                    <a:pt x="31" y="157"/>
                    <a:pt x="30" y="157"/>
                  </a:cubicBezTo>
                  <a:cubicBezTo>
                    <a:pt x="30" y="158"/>
                    <a:pt x="29" y="158"/>
                    <a:pt x="29" y="158"/>
                  </a:cubicBezTo>
                  <a:cubicBezTo>
                    <a:pt x="28" y="159"/>
                    <a:pt x="28" y="159"/>
                    <a:pt x="28" y="160"/>
                  </a:cubicBezTo>
                  <a:cubicBezTo>
                    <a:pt x="28" y="160"/>
                    <a:pt x="28" y="160"/>
                    <a:pt x="27" y="160"/>
                  </a:cubicBezTo>
                  <a:cubicBezTo>
                    <a:pt x="27" y="160"/>
                    <a:pt x="26" y="160"/>
                    <a:pt x="26" y="160"/>
                  </a:cubicBezTo>
                  <a:cubicBezTo>
                    <a:pt x="26" y="161"/>
                    <a:pt x="26" y="161"/>
                    <a:pt x="26" y="162"/>
                  </a:cubicBezTo>
                  <a:cubicBezTo>
                    <a:pt x="26" y="162"/>
                    <a:pt x="25" y="162"/>
                    <a:pt x="25" y="162"/>
                  </a:cubicBezTo>
                  <a:cubicBezTo>
                    <a:pt x="25" y="162"/>
                    <a:pt x="24" y="161"/>
                    <a:pt x="24" y="160"/>
                  </a:cubicBezTo>
                  <a:cubicBezTo>
                    <a:pt x="24" y="160"/>
                    <a:pt x="23" y="160"/>
                    <a:pt x="23" y="160"/>
                  </a:cubicBezTo>
                  <a:cubicBezTo>
                    <a:pt x="22" y="160"/>
                    <a:pt x="22" y="160"/>
                    <a:pt x="22" y="160"/>
                  </a:cubicBezTo>
                  <a:cubicBezTo>
                    <a:pt x="21" y="161"/>
                    <a:pt x="21" y="161"/>
                    <a:pt x="21" y="161"/>
                  </a:cubicBezTo>
                  <a:cubicBezTo>
                    <a:pt x="21" y="161"/>
                    <a:pt x="20" y="160"/>
                    <a:pt x="20" y="160"/>
                  </a:cubicBezTo>
                  <a:cubicBezTo>
                    <a:pt x="20" y="160"/>
                    <a:pt x="19" y="161"/>
                    <a:pt x="19" y="161"/>
                  </a:cubicBezTo>
                  <a:cubicBezTo>
                    <a:pt x="19" y="161"/>
                    <a:pt x="18" y="163"/>
                    <a:pt x="18" y="163"/>
                  </a:cubicBezTo>
                  <a:cubicBezTo>
                    <a:pt x="17" y="164"/>
                    <a:pt x="17" y="166"/>
                    <a:pt x="16" y="166"/>
                  </a:cubicBezTo>
                  <a:cubicBezTo>
                    <a:pt x="16" y="167"/>
                    <a:pt x="15" y="168"/>
                    <a:pt x="15" y="168"/>
                  </a:cubicBezTo>
                  <a:cubicBezTo>
                    <a:pt x="14" y="168"/>
                    <a:pt x="14" y="169"/>
                    <a:pt x="15" y="169"/>
                  </a:cubicBezTo>
                  <a:cubicBezTo>
                    <a:pt x="15" y="169"/>
                    <a:pt x="15" y="174"/>
                    <a:pt x="15" y="174"/>
                  </a:cubicBezTo>
                  <a:cubicBezTo>
                    <a:pt x="17" y="174"/>
                    <a:pt x="17" y="174"/>
                    <a:pt x="17" y="174"/>
                  </a:cubicBezTo>
                  <a:cubicBezTo>
                    <a:pt x="17" y="174"/>
                    <a:pt x="18" y="175"/>
                    <a:pt x="18" y="177"/>
                  </a:cubicBezTo>
                  <a:cubicBezTo>
                    <a:pt x="18" y="178"/>
                    <a:pt x="18" y="177"/>
                    <a:pt x="17" y="178"/>
                  </a:cubicBezTo>
                  <a:cubicBezTo>
                    <a:pt x="17" y="179"/>
                    <a:pt x="16" y="183"/>
                    <a:pt x="16" y="184"/>
                  </a:cubicBezTo>
                  <a:cubicBezTo>
                    <a:pt x="16" y="185"/>
                    <a:pt x="15" y="187"/>
                    <a:pt x="16" y="188"/>
                  </a:cubicBezTo>
                  <a:cubicBezTo>
                    <a:pt x="16" y="189"/>
                    <a:pt x="17" y="190"/>
                    <a:pt x="17" y="191"/>
                  </a:cubicBezTo>
                  <a:cubicBezTo>
                    <a:pt x="18" y="191"/>
                    <a:pt x="17" y="191"/>
                    <a:pt x="17" y="192"/>
                  </a:cubicBezTo>
                  <a:cubicBezTo>
                    <a:pt x="17" y="192"/>
                    <a:pt x="16" y="192"/>
                    <a:pt x="16" y="192"/>
                  </a:cubicBezTo>
                  <a:cubicBezTo>
                    <a:pt x="15" y="193"/>
                    <a:pt x="15" y="193"/>
                    <a:pt x="15" y="194"/>
                  </a:cubicBezTo>
                  <a:cubicBezTo>
                    <a:pt x="15" y="194"/>
                    <a:pt x="14" y="194"/>
                    <a:pt x="13" y="195"/>
                  </a:cubicBezTo>
                  <a:cubicBezTo>
                    <a:pt x="13" y="195"/>
                    <a:pt x="13" y="195"/>
                    <a:pt x="13" y="196"/>
                  </a:cubicBezTo>
                  <a:cubicBezTo>
                    <a:pt x="13" y="196"/>
                    <a:pt x="13" y="197"/>
                    <a:pt x="12" y="198"/>
                  </a:cubicBezTo>
                  <a:cubicBezTo>
                    <a:pt x="12" y="198"/>
                    <a:pt x="12" y="199"/>
                    <a:pt x="12" y="199"/>
                  </a:cubicBezTo>
                  <a:cubicBezTo>
                    <a:pt x="13" y="200"/>
                    <a:pt x="12" y="200"/>
                    <a:pt x="12" y="200"/>
                  </a:cubicBezTo>
                  <a:cubicBezTo>
                    <a:pt x="12" y="201"/>
                    <a:pt x="12" y="201"/>
                    <a:pt x="12" y="201"/>
                  </a:cubicBezTo>
                  <a:cubicBezTo>
                    <a:pt x="12" y="202"/>
                    <a:pt x="11" y="202"/>
                    <a:pt x="11" y="203"/>
                  </a:cubicBezTo>
                  <a:cubicBezTo>
                    <a:pt x="11" y="203"/>
                    <a:pt x="10" y="204"/>
                    <a:pt x="9" y="204"/>
                  </a:cubicBezTo>
                  <a:cubicBezTo>
                    <a:pt x="8" y="204"/>
                    <a:pt x="8" y="204"/>
                    <a:pt x="8" y="205"/>
                  </a:cubicBezTo>
                  <a:cubicBezTo>
                    <a:pt x="8" y="205"/>
                    <a:pt x="8" y="206"/>
                    <a:pt x="8" y="207"/>
                  </a:cubicBezTo>
                  <a:cubicBezTo>
                    <a:pt x="8" y="207"/>
                    <a:pt x="8" y="207"/>
                    <a:pt x="8" y="208"/>
                  </a:cubicBezTo>
                  <a:cubicBezTo>
                    <a:pt x="7" y="208"/>
                    <a:pt x="7" y="208"/>
                    <a:pt x="7" y="208"/>
                  </a:cubicBezTo>
                  <a:cubicBezTo>
                    <a:pt x="6" y="208"/>
                    <a:pt x="5" y="208"/>
                    <a:pt x="5" y="208"/>
                  </a:cubicBezTo>
                  <a:cubicBezTo>
                    <a:pt x="4" y="208"/>
                    <a:pt x="5" y="209"/>
                    <a:pt x="4" y="209"/>
                  </a:cubicBezTo>
                  <a:cubicBezTo>
                    <a:pt x="4" y="210"/>
                    <a:pt x="3" y="210"/>
                    <a:pt x="3" y="210"/>
                  </a:cubicBezTo>
                  <a:cubicBezTo>
                    <a:pt x="2" y="210"/>
                    <a:pt x="2" y="209"/>
                    <a:pt x="2" y="209"/>
                  </a:cubicBezTo>
                  <a:cubicBezTo>
                    <a:pt x="1" y="209"/>
                    <a:pt x="1" y="210"/>
                    <a:pt x="1" y="210"/>
                  </a:cubicBezTo>
                  <a:cubicBezTo>
                    <a:pt x="1" y="210"/>
                    <a:pt x="0" y="211"/>
                    <a:pt x="1" y="212"/>
                  </a:cubicBezTo>
                  <a:cubicBezTo>
                    <a:pt x="1" y="212"/>
                    <a:pt x="2" y="213"/>
                    <a:pt x="2" y="213"/>
                  </a:cubicBezTo>
                  <a:cubicBezTo>
                    <a:pt x="2" y="213"/>
                    <a:pt x="4" y="213"/>
                    <a:pt x="5" y="213"/>
                  </a:cubicBezTo>
                  <a:cubicBezTo>
                    <a:pt x="5" y="213"/>
                    <a:pt x="6" y="213"/>
                    <a:pt x="6" y="213"/>
                  </a:cubicBezTo>
                  <a:cubicBezTo>
                    <a:pt x="8" y="217"/>
                    <a:pt x="8" y="217"/>
                    <a:pt x="8" y="217"/>
                  </a:cubicBezTo>
                  <a:cubicBezTo>
                    <a:pt x="8" y="217"/>
                    <a:pt x="6" y="218"/>
                    <a:pt x="5" y="218"/>
                  </a:cubicBezTo>
                  <a:cubicBezTo>
                    <a:pt x="5" y="219"/>
                    <a:pt x="5" y="219"/>
                    <a:pt x="5" y="220"/>
                  </a:cubicBezTo>
                  <a:cubicBezTo>
                    <a:pt x="5" y="220"/>
                    <a:pt x="6" y="220"/>
                    <a:pt x="6" y="221"/>
                  </a:cubicBezTo>
                  <a:cubicBezTo>
                    <a:pt x="7" y="221"/>
                    <a:pt x="7" y="221"/>
                    <a:pt x="7" y="221"/>
                  </a:cubicBezTo>
                  <a:cubicBezTo>
                    <a:pt x="7" y="220"/>
                    <a:pt x="7" y="220"/>
                    <a:pt x="7" y="220"/>
                  </a:cubicBezTo>
                  <a:cubicBezTo>
                    <a:pt x="9" y="221"/>
                    <a:pt x="9" y="221"/>
                    <a:pt x="9" y="221"/>
                  </a:cubicBezTo>
                  <a:cubicBezTo>
                    <a:pt x="9" y="221"/>
                    <a:pt x="11" y="222"/>
                    <a:pt x="11" y="222"/>
                  </a:cubicBezTo>
                  <a:cubicBezTo>
                    <a:pt x="12" y="222"/>
                    <a:pt x="11" y="222"/>
                    <a:pt x="11" y="223"/>
                  </a:cubicBezTo>
                  <a:cubicBezTo>
                    <a:pt x="11" y="223"/>
                    <a:pt x="12" y="223"/>
                    <a:pt x="12" y="224"/>
                  </a:cubicBezTo>
                  <a:cubicBezTo>
                    <a:pt x="12" y="224"/>
                    <a:pt x="13" y="225"/>
                    <a:pt x="14" y="225"/>
                  </a:cubicBezTo>
                  <a:cubicBezTo>
                    <a:pt x="14" y="226"/>
                    <a:pt x="14" y="226"/>
                    <a:pt x="14" y="226"/>
                  </a:cubicBezTo>
                  <a:cubicBezTo>
                    <a:pt x="14" y="227"/>
                    <a:pt x="14" y="228"/>
                    <a:pt x="14" y="228"/>
                  </a:cubicBezTo>
                  <a:cubicBezTo>
                    <a:pt x="14" y="228"/>
                    <a:pt x="15" y="228"/>
                    <a:pt x="15" y="228"/>
                  </a:cubicBezTo>
                  <a:cubicBezTo>
                    <a:pt x="16" y="228"/>
                    <a:pt x="17" y="228"/>
                    <a:pt x="17" y="228"/>
                  </a:cubicBezTo>
                  <a:cubicBezTo>
                    <a:pt x="17" y="228"/>
                    <a:pt x="17" y="229"/>
                    <a:pt x="16" y="230"/>
                  </a:cubicBezTo>
                  <a:cubicBezTo>
                    <a:pt x="16" y="231"/>
                    <a:pt x="16" y="231"/>
                    <a:pt x="16" y="231"/>
                  </a:cubicBezTo>
                  <a:cubicBezTo>
                    <a:pt x="16" y="232"/>
                    <a:pt x="16" y="232"/>
                    <a:pt x="17" y="233"/>
                  </a:cubicBezTo>
                  <a:cubicBezTo>
                    <a:pt x="17" y="233"/>
                    <a:pt x="17" y="234"/>
                    <a:pt x="17" y="234"/>
                  </a:cubicBezTo>
                  <a:cubicBezTo>
                    <a:pt x="18" y="234"/>
                    <a:pt x="18" y="234"/>
                    <a:pt x="19" y="234"/>
                  </a:cubicBezTo>
                  <a:cubicBezTo>
                    <a:pt x="19" y="233"/>
                    <a:pt x="19" y="233"/>
                    <a:pt x="19" y="232"/>
                  </a:cubicBezTo>
                  <a:cubicBezTo>
                    <a:pt x="20" y="231"/>
                    <a:pt x="20" y="231"/>
                    <a:pt x="20" y="230"/>
                  </a:cubicBezTo>
                  <a:cubicBezTo>
                    <a:pt x="20" y="230"/>
                    <a:pt x="21" y="230"/>
                    <a:pt x="21" y="230"/>
                  </a:cubicBezTo>
                  <a:cubicBezTo>
                    <a:pt x="22" y="230"/>
                    <a:pt x="23" y="230"/>
                    <a:pt x="23" y="229"/>
                  </a:cubicBezTo>
                  <a:cubicBezTo>
                    <a:pt x="24" y="229"/>
                    <a:pt x="23" y="229"/>
                    <a:pt x="24" y="228"/>
                  </a:cubicBezTo>
                  <a:cubicBezTo>
                    <a:pt x="24" y="227"/>
                    <a:pt x="24" y="228"/>
                    <a:pt x="24" y="228"/>
                  </a:cubicBezTo>
                  <a:cubicBezTo>
                    <a:pt x="24" y="228"/>
                    <a:pt x="24" y="228"/>
                    <a:pt x="24" y="229"/>
                  </a:cubicBezTo>
                  <a:cubicBezTo>
                    <a:pt x="25" y="229"/>
                    <a:pt x="25" y="229"/>
                    <a:pt x="25" y="229"/>
                  </a:cubicBezTo>
                  <a:cubicBezTo>
                    <a:pt x="26" y="230"/>
                    <a:pt x="25" y="229"/>
                    <a:pt x="26" y="230"/>
                  </a:cubicBezTo>
                  <a:cubicBezTo>
                    <a:pt x="26" y="230"/>
                    <a:pt x="27" y="231"/>
                    <a:pt x="27" y="231"/>
                  </a:cubicBezTo>
                  <a:cubicBezTo>
                    <a:pt x="28" y="231"/>
                    <a:pt x="28" y="231"/>
                    <a:pt x="28" y="231"/>
                  </a:cubicBezTo>
                  <a:cubicBezTo>
                    <a:pt x="28" y="231"/>
                    <a:pt x="28" y="231"/>
                    <a:pt x="28" y="231"/>
                  </a:cubicBezTo>
                  <a:cubicBezTo>
                    <a:pt x="28" y="231"/>
                    <a:pt x="29" y="232"/>
                    <a:pt x="29" y="232"/>
                  </a:cubicBezTo>
                  <a:cubicBezTo>
                    <a:pt x="29" y="232"/>
                    <a:pt x="29" y="232"/>
                    <a:pt x="29" y="232"/>
                  </a:cubicBezTo>
                  <a:cubicBezTo>
                    <a:pt x="30" y="233"/>
                    <a:pt x="30" y="232"/>
                    <a:pt x="30" y="232"/>
                  </a:cubicBezTo>
                  <a:cubicBezTo>
                    <a:pt x="31" y="233"/>
                    <a:pt x="31" y="233"/>
                    <a:pt x="31" y="233"/>
                  </a:cubicBezTo>
                  <a:cubicBezTo>
                    <a:pt x="31" y="234"/>
                    <a:pt x="31" y="234"/>
                    <a:pt x="31" y="234"/>
                  </a:cubicBezTo>
                  <a:cubicBezTo>
                    <a:pt x="31" y="235"/>
                    <a:pt x="31" y="234"/>
                    <a:pt x="32" y="235"/>
                  </a:cubicBezTo>
                  <a:cubicBezTo>
                    <a:pt x="32" y="235"/>
                    <a:pt x="31" y="237"/>
                    <a:pt x="31" y="237"/>
                  </a:cubicBezTo>
                  <a:cubicBezTo>
                    <a:pt x="31" y="237"/>
                    <a:pt x="31" y="237"/>
                    <a:pt x="31" y="238"/>
                  </a:cubicBezTo>
                  <a:cubicBezTo>
                    <a:pt x="31" y="239"/>
                    <a:pt x="31" y="238"/>
                    <a:pt x="31" y="239"/>
                  </a:cubicBezTo>
                  <a:cubicBezTo>
                    <a:pt x="31" y="239"/>
                    <a:pt x="31" y="239"/>
                    <a:pt x="32" y="240"/>
                  </a:cubicBezTo>
                  <a:cubicBezTo>
                    <a:pt x="33" y="241"/>
                    <a:pt x="33" y="242"/>
                    <a:pt x="33" y="242"/>
                  </a:cubicBezTo>
                  <a:cubicBezTo>
                    <a:pt x="34" y="242"/>
                    <a:pt x="34" y="242"/>
                    <a:pt x="34" y="242"/>
                  </a:cubicBezTo>
                  <a:cubicBezTo>
                    <a:pt x="34" y="242"/>
                    <a:pt x="35" y="243"/>
                    <a:pt x="35" y="243"/>
                  </a:cubicBezTo>
                  <a:cubicBezTo>
                    <a:pt x="35" y="243"/>
                    <a:pt x="35" y="244"/>
                    <a:pt x="35" y="244"/>
                  </a:cubicBezTo>
                  <a:cubicBezTo>
                    <a:pt x="35" y="244"/>
                    <a:pt x="36" y="245"/>
                    <a:pt x="37" y="246"/>
                  </a:cubicBezTo>
                  <a:cubicBezTo>
                    <a:pt x="37" y="246"/>
                    <a:pt x="37" y="247"/>
                    <a:pt x="38" y="247"/>
                  </a:cubicBezTo>
                  <a:cubicBezTo>
                    <a:pt x="38" y="248"/>
                    <a:pt x="39" y="249"/>
                    <a:pt x="39" y="249"/>
                  </a:cubicBezTo>
                  <a:cubicBezTo>
                    <a:pt x="39" y="250"/>
                    <a:pt x="39" y="251"/>
                    <a:pt x="39" y="252"/>
                  </a:cubicBezTo>
                  <a:cubicBezTo>
                    <a:pt x="40" y="252"/>
                    <a:pt x="41" y="253"/>
                    <a:pt x="41" y="253"/>
                  </a:cubicBezTo>
                  <a:cubicBezTo>
                    <a:pt x="42" y="253"/>
                    <a:pt x="43" y="253"/>
                    <a:pt x="43" y="254"/>
                  </a:cubicBezTo>
                  <a:cubicBezTo>
                    <a:pt x="44" y="254"/>
                    <a:pt x="43" y="255"/>
                    <a:pt x="44" y="255"/>
                  </a:cubicBezTo>
                  <a:cubicBezTo>
                    <a:pt x="44" y="255"/>
                    <a:pt x="45" y="256"/>
                    <a:pt x="46" y="256"/>
                  </a:cubicBezTo>
                  <a:cubicBezTo>
                    <a:pt x="46" y="256"/>
                    <a:pt x="47" y="258"/>
                    <a:pt x="47" y="259"/>
                  </a:cubicBezTo>
                  <a:cubicBezTo>
                    <a:pt x="47" y="259"/>
                    <a:pt x="47" y="260"/>
                    <a:pt x="47" y="260"/>
                  </a:cubicBezTo>
                  <a:cubicBezTo>
                    <a:pt x="48" y="261"/>
                    <a:pt x="49" y="261"/>
                    <a:pt x="49" y="262"/>
                  </a:cubicBezTo>
                  <a:cubicBezTo>
                    <a:pt x="50" y="262"/>
                    <a:pt x="50" y="262"/>
                    <a:pt x="50" y="261"/>
                  </a:cubicBezTo>
                  <a:cubicBezTo>
                    <a:pt x="50" y="261"/>
                    <a:pt x="51" y="258"/>
                    <a:pt x="51" y="257"/>
                  </a:cubicBezTo>
                  <a:cubicBezTo>
                    <a:pt x="51" y="257"/>
                    <a:pt x="51" y="257"/>
                    <a:pt x="51" y="256"/>
                  </a:cubicBezTo>
                  <a:cubicBezTo>
                    <a:pt x="51" y="256"/>
                    <a:pt x="52" y="256"/>
                    <a:pt x="52" y="256"/>
                  </a:cubicBezTo>
                  <a:cubicBezTo>
                    <a:pt x="52" y="256"/>
                    <a:pt x="53" y="257"/>
                    <a:pt x="54" y="257"/>
                  </a:cubicBezTo>
                  <a:cubicBezTo>
                    <a:pt x="54" y="257"/>
                    <a:pt x="55" y="258"/>
                    <a:pt x="56" y="258"/>
                  </a:cubicBezTo>
                  <a:cubicBezTo>
                    <a:pt x="56" y="258"/>
                    <a:pt x="57" y="259"/>
                    <a:pt x="57" y="258"/>
                  </a:cubicBezTo>
                  <a:cubicBezTo>
                    <a:pt x="58" y="258"/>
                    <a:pt x="61" y="256"/>
                    <a:pt x="61" y="256"/>
                  </a:cubicBezTo>
                  <a:cubicBezTo>
                    <a:pt x="61" y="255"/>
                    <a:pt x="62" y="256"/>
                    <a:pt x="63" y="256"/>
                  </a:cubicBezTo>
                  <a:cubicBezTo>
                    <a:pt x="63" y="255"/>
                    <a:pt x="69" y="256"/>
                    <a:pt x="69" y="256"/>
                  </a:cubicBezTo>
                  <a:cubicBezTo>
                    <a:pt x="70" y="254"/>
                    <a:pt x="70" y="254"/>
                    <a:pt x="70" y="254"/>
                  </a:cubicBezTo>
                  <a:cubicBezTo>
                    <a:pt x="70" y="254"/>
                    <a:pt x="70" y="254"/>
                    <a:pt x="70" y="254"/>
                  </a:cubicBezTo>
                  <a:cubicBezTo>
                    <a:pt x="74" y="253"/>
                    <a:pt x="74" y="253"/>
                    <a:pt x="74" y="253"/>
                  </a:cubicBezTo>
                  <a:cubicBezTo>
                    <a:pt x="74" y="253"/>
                    <a:pt x="75" y="253"/>
                    <a:pt x="75" y="253"/>
                  </a:cubicBezTo>
                  <a:cubicBezTo>
                    <a:pt x="76" y="253"/>
                    <a:pt x="76" y="253"/>
                    <a:pt x="77" y="253"/>
                  </a:cubicBezTo>
                  <a:cubicBezTo>
                    <a:pt x="77" y="253"/>
                    <a:pt x="77" y="252"/>
                    <a:pt x="78" y="252"/>
                  </a:cubicBezTo>
                  <a:cubicBezTo>
                    <a:pt x="78" y="252"/>
                    <a:pt x="79" y="253"/>
                    <a:pt x="79" y="253"/>
                  </a:cubicBezTo>
                  <a:cubicBezTo>
                    <a:pt x="79" y="252"/>
                    <a:pt x="80" y="252"/>
                    <a:pt x="80" y="252"/>
                  </a:cubicBezTo>
                  <a:cubicBezTo>
                    <a:pt x="80" y="252"/>
                    <a:pt x="80" y="252"/>
                    <a:pt x="81" y="252"/>
                  </a:cubicBezTo>
                  <a:cubicBezTo>
                    <a:pt x="81" y="252"/>
                    <a:pt x="81" y="252"/>
                    <a:pt x="82" y="252"/>
                  </a:cubicBezTo>
                  <a:cubicBezTo>
                    <a:pt x="82" y="251"/>
                    <a:pt x="82" y="251"/>
                    <a:pt x="82" y="251"/>
                  </a:cubicBezTo>
                  <a:cubicBezTo>
                    <a:pt x="83" y="251"/>
                    <a:pt x="83" y="251"/>
                    <a:pt x="83" y="251"/>
                  </a:cubicBezTo>
                  <a:cubicBezTo>
                    <a:pt x="84" y="251"/>
                    <a:pt x="84" y="252"/>
                    <a:pt x="85" y="252"/>
                  </a:cubicBezTo>
                  <a:cubicBezTo>
                    <a:pt x="85" y="252"/>
                    <a:pt x="85" y="253"/>
                    <a:pt x="85" y="253"/>
                  </a:cubicBezTo>
                  <a:cubicBezTo>
                    <a:pt x="85" y="254"/>
                    <a:pt x="87" y="256"/>
                    <a:pt x="87" y="257"/>
                  </a:cubicBezTo>
                  <a:cubicBezTo>
                    <a:pt x="88" y="257"/>
                    <a:pt x="88" y="258"/>
                    <a:pt x="89" y="258"/>
                  </a:cubicBezTo>
                  <a:cubicBezTo>
                    <a:pt x="89" y="259"/>
                    <a:pt x="90" y="259"/>
                    <a:pt x="90" y="260"/>
                  </a:cubicBezTo>
                  <a:cubicBezTo>
                    <a:pt x="91" y="260"/>
                    <a:pt x="91" y="261"/>
                    <a:pt x="92" y="262"/>
                  </a:cubicBezTo>
                  <a:cubicBezTo>
                    <a:pt x="92" y="263"/>
                    <a:pt x="92" y="264"/>
                    <a:pt x="91" y="264"/>
                  </a:cubicBezTo>
                  <a:cubicBezTo>
                    <a:pt x="90" y="265"/>
                    <a:pt x="90" y="265"/>
                    <a:pt x="90" y="266"/>
                  </a:cubicBezTo>
                  <a:cubicBezTo>
                    <a:pt x="90" y="266"/>
                    <a:pt x="90" y="267"/>
                    <a:pt x="91" y="268"/>
                  </a:cubicBezTo>
                  <a:cubicBezTo>
                    <a:pt x="92" y="269"/>
                    <a:pt x="93" y="270"/>
                    <a:pt x="93" y="270"/>
                  </a:cubicBezTo>
                  <a:cubicBezTo>
                    <a:pt x="93" y="271"/>
                    <a:pt x="92" y="272"/>
                    <a:pt x="92" y="273"/>
                  </a:cubicBezTo>
                  <a:cubicBezTo>
                    <a:pt x="93" y="273"/>
                    <a:pt x="93" y="274"/>
                    <a:pt x="93" y="274"/>
                  </a:cubicBezTo>
                  <a:cubicBezTo>
                    <a:pt x="93" y="274"/>
                    <a:pt x="92" y="275"/>
                    <a:pt x="92" y="276"/>
                  </a:cubicBezTo>
                  <a:cubicBezTo>
                    <a:pt x="92" y="276"/>
                    <a:pt x="93" y="277"/>
                    <a:pt x="93" y="278"/>
                  </a:cubicBezTo>
                  <a:cubicBezTo>
                    <a:pt x="93" y="278"/>
                    <a:pt x="93" y="278"/>
                    <a:pt x="93" y="279"/>
                  </a:cubicBezTo>
                  <a:cubicBezTo>
                    <a:pt x="93" y="279"/>
                    <a:pt x="94" y="280"/>
                    <a:pt x="94" y="280"/>
                  </a:cubicBezTo>
                  <a:cubicBezTo>
                    <a:pt x="94" y="281"/>
                    <a:pt x="94" y="280"/>
                    <a:pt x="94" y="281"/>
                  </a:cubicBezTo>
                  <a:cubicBezTo>
                    <a:pt x="94" y="282"/>
                    <a:pt x="93" y="284"/>
                    <a:pt x="93" y="285"/>
                  </a:cubicBezTo>
                  <a:cubicBezTo>
                    <a:pt x="93" y="285"/>
                    <a:pt x="93" y="286"/>
                    <a:pt x="93" y="286"/>
                  </a:cubicBezTo>
                  <a:cubicBezTo>
                    <a:pt x="93" y="286"/>
                    <a:pt x="94" y="286"/>
                    <a:pt x="93" y="287"/>
                  </a:cubicBezTo>
                  <a:cubicBezTo>
                    <a:pt x="93" y="287"/>
                    <a:pt x="92" y="288"/>
                    <a:pt x="92" y="288"/>
                  </a:cubicBezTo>
                  <a:cubicBezTo>
                    <a:pt x="93" y="288"/>
                    <a:pt x="93" y="289"/>
                    <a:pt x="93" y="289"/>
                  </a:cubicBezTo>
                  <a:cubicBezTo>
                    <a:pt x="93" y="289"/>
                    <a:pt x="93" y="290"/>
                    <a:pt x="93" y="291"/>
                  </a:cubicBezTo>
                  <a:cubicBezTo>
                    <a:pt x="93" y="291"/>
                    <a:pt x="93" y="291"/>
                    <a:pt x="93" y="292"/>
                  </a:cubicBezTo>
                  <a:cubicBezTo>
                    <a:pt x="93" y="292"/>
                    <a:pt x="93" y="292"/>
                    <a:pt x="93" y="293"/>
                  </a:cubicBezTo>
                  <a:cubicBezTo>
                    <a:pt x="93" y="293"/>
                    <a:pt x="94" y="294"/>
                    <a:pt x="94" y="294"/>
                  </a:cubicBezTo>
                  <a:cubicBezTo>
                    <a:pt x="94" y="294"/>
                    <a:pt x="94" y="295"/>
                    <a:pt x="94" y="296"/>
                  </a:cubicBezTo>
                  <a:cubicBezTo>
                    <a:pt x="93" y="296"/>
                    <a:pt x="93" y="297"/>
                    <a:pt x="93" y="297"/>
                  </a:cubicBezTo>
                  <a:cubicBezTo>
                    <a:pt x="93" y="297"/>
                    <a:pt x="93" y="297"/>
                    <a:pt x="93" y="298"/>
                  </a:cubicBezTo>
                  <a:cubicBezTo>
                    <a:pt x="92" y="298"/>
                    <a:pt x="92" y="299"/>
                    <a:pt x="92" y="299"/>
                  </a:cubicBezTo>
                  <a:cubicBezTo>
                    <a:pt x="92" y="299"/>
                    <a:pt x="91" y="298"/>
                    <a:pt x="91" y="298"/>
                  </a:cubicBezTo>
                  <a:cubicBezTo>
                    <a:pt x="91" y="299"/>
                    <a:pt x="91" y="299"/>
                    <a:pt x="90" y="300"/>
                  </a:cubicBezTo>
                  <a:cubicBezTo>
                    <a:pt x="90" y="300"/>
                    <a:pt x="90" y="302"/>
                    <a:pt x="90" y="302"/>
                  </a:cubicBezTo>
                  <a:cubicBezTo>
                    <a:pt x="90" y="303"/>
                    <a:pt x="89" y="303"/>
                    <a:pt x="89" y="303"/>
                  </a:cubicBezTo>
                  <a:cubicBezTo>
                    <a:pt x="88" y="303"/>
                    <a:pt x="88" y="305"/>
                    <a:pt x="88" y="305"/>
                  </a:cubicBezTo>
                  <a:cubicBezTo>
                    <a:pt x="88" y="305"/>
                    <a:pt x="88" y="305"/>
                    <a:pt x="87" y="305"/>
                  </a:cubicBezTo>
                  <a:cubicBezTo>
                    <a:pt x="87" y="305"/>
                    <a:pt x="86" y="305"/>
                    <a:pt x="86" y="305"/>
                  </a:cubicBezTo>
                  <a:cubicBezTo>
                    <a:pt x="86" y="306"/>
                    <a:pt x="86" y="306"/>
                    <a:pt x="86" y="306"/>
                  </a:cubicBezTo>
                  <a:cubicBezTo>
                    <a:pt x="86" y="307"/>
                    <a:pt x="86" y="307"/>
                    <a:pt x="86" y="307"/>
                  </a:cubicBezTo>
                  <a:cubicBezTo>
                    <a:pt x="86" y="308"/>
                    <a:pt x="86" y="308"/>
                    <a:pt x="86" y="309"/>
                  </a:cubicBezTo>
                  <a:cubicBezTo>
                    <a:pt x="87" y="309"/>
                    <a:pt x="87" y="312"/>
                    <a:pt x="87" y="312"/>
                  </a:cubicBezTo>
                  <a:cubicBezTo>
                    <a:pt x="87" y="313"/>
                    <a:pt x="87" y="314"/>
                    <a:pt x="86" y="314"/>
                  </a:cubicBezTo>
                  <a:cubicBezTo>
                    <a:pt x="86" y="315"/>
                    <a:pt x="85" y="316"/>
                    <a:pt x="85" y="316"/>
                  </a:cubicBezTo>
                  <a:cubicBezTo>
                    <a:pt x="85" y="316"/>
                    <a:pt x="83" y="317"/>
                    <a:pt x="83" y="318"/>
                  </a:cubicBezTo>
                  <a:cubicBezTo>
                    <a:pt x="84" y="318"/>
                    <a:pt x="84" y="318"/>
                    <a:pt x="83" y="319"/>
                  </a:cubicBezTo>
                  <a:cubicBezTo>
                    <a:pt x="83" y="319"/>
                    <a:pt x="83" y="319"/>
                    <a:pt x="82" y="319"/>
                  </a:cubicBezTo>
                  <a:cubicBezTo>
                    <a:pt x="82" y="319"/>
                    <a:pt x="81" y="319"/>
                    <a:pt x="81" y="319"/>
                  </a:cubicBezTo>
                  <a:cubicBezTo>
                    <a:pt x="81" y="320"/>
                    <a:pt x="81" y="320"/>
                    <a:pt x="80" y="320"/>
                  </a:cubicBezTo>
                  <a:cubicBezTo>
                    <a:pt x="79" y="321"/>
                    <a:pt x="79" y="322"/>
                    <a:pt x="78" y="322"/>
                  </a:cubicBezTo>
                  <a:cubicBezTo>
                    <a:pt x="78" y="322"/>
                    <a:pt x="78" y="323"/>
                    <a:pt x="78" y="323"/>
                  </a:cubicBezTo>
                  <a:cubicBezTo>
                    <a:pt x="78" y="323"/>
                    <a:pt x="78" y="324"/>
                    <a:pt x="78" y="324"/>
                  </a:cubicBezTo>
                  <a:cubicBezTo>
                    <a:pt x="77" y="324"/>
                    <a:pt x="77" y="324"/>
                    <a:pt x="77" y="325"/>
                  </a:cubicBezTo>
                  <a:cubicBezTo>
                    <a:pt x="78" y="326"/>
                    <a:pt x="78" y="327"/>
                    <a:pt x="78" y="327"/>
                  </a:cubicBezTo>
                  <a:cubicBezTo>
                    <a:pt x="78" y="328"/>
                    <a:pt x="78" y="328"/>
                    <a:pt x="79" y="329"/>
                  </a:cubicBezTo>
                  <a:cubicBezTo>
                    <a:pt x="79" y="329"/>
                    <a:pt x="80" y="329"/>
                    <a:pt x="81" y="330"/>
                  </a:cubicBezTo>
                  <a:cubicBezTo>
                    <a:pt x="81" y="330"/>
                    <a:pt x="84" y="333"/>
                    <a:pt x="84" y="333"/>
                  </a:cubicBezTo>
                  <a:cubicBezTo>
                    <a:pt x="84" y="333"/>
                    <a:pt x="86" y="335"/>
                    <a:pt x="86" y="335"/>
                  </a:cubicBezTo>
                  <a:cubicBezTo>
                    <a:pt x="86" y="335"/>
                    <a:pt x="86" y="336"/>
                    <a:pt x="86" y="337"/>
                  </a:cubicBezTo>
                  <a:cubicBezTo>
                    <a:pt x="86" y="337"/>
                    <a:pt x="85" y="338"/>
                    <a:pt x="85" y="338"/>
                  </a:cubicBezTo>
                  <a:cubicBezTo>
                    <a:pt x="85" y="339"/>
                    <a:pt x="85" y="340"/>
                    <a:pt x="85" y="340"/>
                  </a:cubicBezTo>
                  <a:cubicBezTo>
                    <a:pt x="85" y="341"/>
                    <a:pt x="85" y="342"/>
                    <a:pt x="85" y="343"/>
                  </a:cubicBezTo>
                  <a:cubicBezTo>
                    <a:pt x="86" y="344"/>
                    <a:pt x="86" y="345"/>
                    <a:pt x="86" y="345"/>
                  </a:cubicBezTo>
                  <a:cubicBezTo>
                    <a:pt x="87" y="346"/>
                    <a:pt x="87" y="347"/>
                    <a:pt x="88" y="347"/>
                  </a:cubicBezTo>
                  <a:cubicBezTo>
                    <a:pt x="88" y="347"/>
                    <a:pt x="89" y="347"/>
                    <a:pt x="89" y="347"/>
                  </a:cubicBezTo>
                  <a:cubicBezTo>
                    <a:pt x="90" y="347"/>
                    <a:pt x="90" y="347"/>
                    <a:pt x="91" y="348"/>
                  </a:cubicBezTo>
                  <a:cubicBezTo>
                    <a:pt x="92" y="348"/>
                    <a:pt x="92" y="348"/>
                    <a:pt x="92" y="348"/>
                  </a:cubicBezTo>
                  <a:cubicBezTo>
                    <a:pt x="93" y="349"/>
                    <a:pt x="93" y="349"/>
                    <a:pt x="93" y="349"/>
                  </a:cubicBezTo>
                  <a:cubicBezTo>
                    <a:pt x="93" y="350"/>
                    <a:pt x="94" y="352"/>
                    <a:pt x="94" y="352"/>
                  </a:cubicBezTo>
                  <a:cubicBezTo>
                    <a:pt x="94" y="353"/>
                    <a:pt x="94" y="353"/>
                    <a:pt x="95" y="354"/>
                  </a:cubicBezTo>
                  <a:cubicBezTo>
                    <a:pt x="95" y="354"/>
                    <a:pt x="96" y="354"/>
                    <a:pt x="96" y="354"/>
                  </a:cubicBezTo>
                  <a:cubicBezTo>
                    <a:pt x="97" y="355"/>
                    <a:pt x="97" y="355"/>
                    <a:pt x="97" y="356"/>
                  </a:cubicBezTo>
                  <a:cubicBezTo>
                    <a:pt x="98" y="356"/>
                    <a:pt x="98" y="357"/>
                    <a:pt x="98" y="357"/>
                  </a:cubicBezTo>
                  <a:cubicBezTo>
                    <a:pt x="98" y="357"/>
                    <a:pt x="99" y="357"/>
                    <a:pt x="99" y="358"/>
                  </a:cubicBezTo>
                  <a:cubicBezTo>
                    <a:pt x="100" y="358"/>
                    <a:pt x="101" y="359"/>
                    <a:pt x="101" y="359"/>
                  </a:cubicBezTo>
                  <a:cubicBezTo>
                    <a:pt x="102" y="359"/>
                    <a:pt x="102" y="360"/>
                    <a:pt x="102" y="360"/>
                  </a:cubicBezTo>
                  <a:cubicBezTo>
                    <a:pt x="102" y="360"/>
                    <a:pt x="103" y="360"/>
                    <a:pt x="103" y="361"/>
                  </a:cubicBezTo>
                  <a:cubicBezTo>
                    <a:pt x="103" y="362"/>
                    <a:pt x="103" y="362"/>
                    <a:pt x="103" y="362"/>
                  </a:cubicBezTo>
                  <a:cubicBezTo>
                    <a:pt x="104" y="362"/>
                    <a:pt x="104" y="363"/>
                    <a:pt x="105" y="363"/>
                  </a:cubicBezTo>
                  <a:cubicBezTo>
                    <a:pt x="106" y="363"/>
                    <a:pt x="105" y="364"/>
                    <a:pt x="106" y="364"/>
                  </a:cubicBezTo>
                  <a:cubicBezTo>
                    <a:pt x="106" y="364"/>
                    <a:pt x="107" y="365"/>
                    <a:pt x="107" y="366"/>
                  </a:cubicBezTo>
                  <a:cubicBezTo>
                    <a:pt x="107" y="366"/>
                    <a:pt x="107" y="367"/>
                    <a:pt x="107" y="367"/>
                  </a:cubicBezTo>
                  <a:cubicBezTo>
                    <a:pt x="108" y="367"/>
                    <a:pt x="109" y="367"/>
                    <a:pt x="109" y="368"/>
                  </a:cubicBezTo>
                  <a:cubicBezTo>
                    <a:pt x="109" y="368"/>
                    <a:pt x="110" y="369"/>
                    <a:pt x="110" y="369"/>
                  </a:cubicBezTo>
                  <a:cubicBezTo>
                    <a:pt x="110" y="369"/>
                    <a:pt x="110" y="370"/>
                    <a:pt x="111" y="370"/>
                  </a:cubicBezTo>
                  <a:cubicBezTo>
                    <a:pt x="111" y="370"/>
                    <a:pt x="112" y="371"/>
                    <a:pt x="112" y="371"/>
                  </a:cubicBezTo>
                  <a:cubicBezTo>
                    <a:pt x="112" y="371"/>
                    <a:pt x="113" y="371"/>
                    <a:pt x="113" y="372"/>
                  </a:cubicBezTo>
                  <a:cubicBezTo>
                    <a:pt x="113" y="372"/>
                    <a:pt x="114" y="372"/>
                    <a:pt x="114" y="372"/>
                  </a:cubicBezTo>
                  <a:cubicBezTo>
                    <a:pt x="114" y="373"/>
                    <a:pt x="115" y="373"/>
                    <a:pt x="115" y="374"/>
                  </a:cubicBezTo>
                  <a:cubicBezTo>
                    <a:pt x="116" y="374"/>
                    <a:pt x="118" y="374"/>
                    <a:pt x="118" y="374"/>
                  </a:cubicBezTo>
                  <a:cubicBezTo>
                    <a:pt x="118" y="374"/>
                    <a:pt x="119" y="374"/>
                    <a:pt x="119" y="374"/>
                  </a:cubicBezTo>
                  <a:cubicBezTo>
                    <a:pt x="120" y="374"/>
                    <a:pt x="121" y="374"/>
                    <a:pt x="121" y="374"/>
                  </a:cubicBezTo>
                  <a:cubicBezTo>
                    <a:pt x="121" y="375"/>
                    <a:pt x="121" y="375"/>
                    <a:pt x="121" y="376"/>
                  </a:cubicBezTo>
                  <a:cubicBezTo>
                    <a:pt x="121" y="376"/>
                    <a:pt x="121" y="380"/>
                    <a:pt x="121" y="380"/>
                  </a:cubicBezTo>
                  <a:cubicBezTo>
                    <a:pt x="121" y="381"/>
                    <a:pt x="120" y="381"/>
                    <a:pt x="120" y="381"/>
                  </a:cubicBezTo>
                  <a:cubicBezTo>
                    <a:pt x="120" y="382"/>
                    <a:pt x="119" y="382"/>
                    <a:pt x="119" y="382"/>
                  </a:cubicBezTo>
                  <a:cubicBezTo>
                    <a:pt x="118" y="383"/>
                    <a:pt x="117" y="384"/>
                    <a:pt x="117" y="384"/>
                  </a:cubicBezTo>
                  <a:cubicBezTo>
                    <a:pt x="117" y="384"/>
                    <a:pt x="116" y="384"/>
                    <a:pt x="117" y="385"/>
                  </a:cubicBezTo>
                  <a:cubicBezTo>
                    <a:pt x="117" y="386"/>
                    <a:pt x="118" y="386"/>
                    <a:pt x="118" y="387"/>
                  </a:cubicBezTo>
                  <a:cubicBezTo>
                    <a:pt x="118" y="387"/>
                    <a:pt x="119" y="388"/>
                    <a:pt x="119" y="388"/>
                  </a:cubicBezTo>
                  <a:cubicBezTo>
                    <a:pt x="119" y="388"/>
                    <a:pt x="119" y="389"/>
                    <a:pt x="118" y="389"/>
                  </a:cubicBezTo>
                  <a:cubicBezTo>
                    <a:pt x="118" y="389"/>
                    <a:pt x="118" y="390"/>
                    <a:pt x="118" y="390"/>
                  </a:cubicBezTo>
                  <a:cubicBezTo>
                    <a:pt x="128" y="390"/>
                    <a:pt x="128" y="390"/>
                    <a:pt x="128" y="390"/>
                  </a:cubicBezTo>
                  <a:cubicBezTo>
                    <a:pt x="128" y="390"/>
                    <a:pt x="129" y="389"/>
                    <a:pt x="129" y="389"/>
                  </a:cubicBezTo>
                  <a:cubicBezTo>
                    <a:pt x="129" y="388"/>
                    <a:pt x="129" y="389"/>
                    <a:pt x="129" y="388"/>
                  </a:cubicBezTo>
                  <a:cubicBezTo>
                    <a:pt x="129" y="387"/>
                    <a:pt x="129" y="387"/>
                    <a:pt x="129" y="386"/>
                  </a:cubicBezTo>
                  <a:cubicBezTo>
                    <a:pt x="129" y="385"/>
                    <a:pt x="128" y="386"/>
                    <a:pt x="128" y="385"/>
                  </a:cubicBezTo>
                  <a:cubicBezTo>
                    <a:pt x="128" y="384"/>
                    <a:pt x="129" y="384"/>
                    <a:pt x="129" y="383"/>
                  </a:cubicBezTo>
                  <a:cubicBezTo>
                    <a:pt x="129" y="383"/>
                    <a:pt x="130" y="383"/>
                    <a:pt x="129" y="383"/>
                  </a:cubicBezTo>
                  <a:cubicBezTo>
                    <a:pt x="129" y="382"/>
                    <a:pt x="129" y="381"/>
                    <a:pt x="128" y="381"/>
                  </a:cubicBezTo>
                  <a:cubicBezTo>
                    <a:pt x="128" y="381"/>
                    <a:pt x="128" y="381"/>
                    <a:pt x="128" y="381"/>
                  </a:cubicBezTo>
                  <a:cubicBezTo>
                    <a:pt x="127" y="381"/>
                    <a:pt x="127" y="380"/>
                    <a:pt x="128" y="380"/>
                  </a:cubicBezTo>
                  <a:cubicBezTo>
                    <a:pt x="128" y="379"/>
                    <a:pt x="128" y="379"/>
                    <a:pt x="128" y="378"/>
                  </a:cubicBezTo>
                  <a:cubicBezTo>
                    <a:pt x="128" y="377"/>
                    <a:pt x="127" y="377"/>
                    <a:pt x="128" y="377"/>
                  </a:cubicBezTo>
                  <a:cubicBezTo>
                    <a:pt x="128" y="376"/>
                    <a:pt x="129" y="376"/>
                    <a:pt x="129" y="376"/>
                  </a:cubicBezTo>
                  <a:cubicBezTo>
                    <a:pt x="129" y="375"/>
                    <a:pt x="130" y="375"/>
                    <a:pt x="129" y="374"/>
                  </a:cubicBezTo>
                  <a:cubicBezTo>
                    <a:pt x="129" y="374"/>
                    <a:pt x="128" y="373"/>
                    <a:pt x="128" y="373"/>
                  </a:cubicBezTo>
                  <a:cubicBezTo>
                    <a:pt x="128" y="372"/>
                    <a:pt x="128" y="371"/>
                    <a:pt x="128" y="370"/>
                  </a:cubicBezTo>
                  <a:cubicBezTo>
                    <a:pt x="128" y="370"/>
                    <a:pt x="128" y="369"/>
                    <a:pt x="128" y="369"/>
                  </a:cubicBezTo>
                  <a:cubicBezTo>
                    <a:pt x="127" y="368"/>
                    <a:pt x="127" y="368"/>
                    <a:pt x="127" y="367"/>
                  </a:cubicBezTo>
                  <a:cubicBezTo>
                    <a:pt x="127" y="367"/>
                    <a:pt x="126" y="366"/>
                    <a:pt x="126" y="366"/>
                  </a:cubicBezTo>
                  <a:cubicBezTo>
                    <a:pt x="125" y="366"/>
                    <a:pt x="125" y="365"/>
                    <a:pt x="125" y="365"/>
                  </a:cubicBezTo>
                  <a:cubicBezTo>
                    <a:pt x="125" y="365"/>
                    <a:pt x="122" y="364"/>
                    <a:pt x="122" y="364"/>
                  </a:cubicBezTo>
                  <a:cubicBezTo>
                    <a:pt x="122" y="364"/>
                    <a:pt x="121" y="361"/>
                    <a:pt x="121" y="361"/>
                  </a:cubicBezTo>
                  <a:cubicBezTo>
                    <a:pt x="121" y="360"/>
                    <a:pt x="123" y="358"/>
                    <a:pt x="123" y="358"/>
                  </a:cubicBezTo>
                  <a:cubicBezTo>
                    <a:pt x="123" y="358"/>
                    <a:pt x="125" y="357"/>
                    <a:pt x="125" y="357"/>
                  </a:cubicBezTo>
                  <a:cubicBezTo>
                    <a:pt x="125" y="357"/>
                    <a:pt x="126" y="357"/>
                    <a:pt x="126" y="356"/>
                  </a:cubicBezTo>
                  <a:cubicBezTo>
                    <a:pt x="126" y="356"/>
                    <a:pt x="126" y="354"/>
                    <a:pt x="126" y="354"/>
                  </a:cubicBezTo>
                  <a:cubicBezTo>
                    <a:pt x="126" y="353"/>
                    <a:pt x="126" y="353"/>
                    <a:pt x="127" y="352"/>
                  </a:cubicBezTo>
                  <a:cubicBezTo>
                    <a:pt x="127" y="352"/>
                    <a:pt x="127" y="352"/>
                    <a:pt x="128" y="351"/>
                  </a:cubicBezTo>
                  <a:cubicBezTo>
                    <a:pt x="128" y="351"/>
                    <a:pt x="128" y="352"/>
                    <a:pt x="128" y="351"/>
                  </a:cubicBezTo>
                  <a:cubicBezTo>
                    <a:pt x="128" y="350"/>
                    <a:pt x="128" y="350"/>
                    <a:pt x="127" y="350"/>
                  </a:cubicBezTo>
                  <a:cubicBezTo>
                    <a:pt x="127" y="349"/>
                    <a:pt x="127" y="349"/>
                    <a:pt x="127" y="349"/>
                  </a:cubicBezTo>
                  <a:cubicBezTo>
                    <a:pt x="127" y="348"/>
                    <a:pt x="128" y="345"/>
                    <a:pt x="128" y="345"/>
                  </a:cubicBezTo>
                  <a:cubicBezTo>
                    <a:pt x="133" y="340"/>
                    <a:pt x="133" y="340"/>
                    <a:pt x="133" y="340"/>
                  </a:cubicBezTo>
                  <a:cubicBezTo>
                    <a:pt x="133" y="340"/>
                    <a:pt x="133" y="339"/>
                    <a:pt x="134" y="339"/>
                  </a:cubicBezTo>
                  <a:cubicBezTo>
                    <a:pt x="134" y="339"/>
                    <a:pt x="134" y="338"/>
                    <a:pt x="135" y="338"/>
                  </a:cubicBezTo>
                  <a:cubicBezTo>
                    <a:pt x="136" y="339"/>
                    <a:pt x="137" y="339"/>
                    <a:pt x="138" y="339"/>
                  </a:cubicBezTo>
                  <a:cubicBezTo>
                    <a:pt x="138" y="339"/>
                    <a:pt x="138" y="340"/>
                    <a:pt x="139" y="340"/>
                  </a:cubicBezTo>
                  <a:cubicBezTo>
                    <a:pt x="139" y="341"/>
                    <a:pt x="138" y="341"/>
                    <a:pt x="139" y="341"/>
                  </a:cubicBezTo>
                  <a:cubicBezTo>
                    <a:pt x="140" y="341"/>
                    <a:pt x="140" y="341"/>
                    <a:pt x="141" y="341"/>
                  </a:cubicBezTo>
                  <a:cubicBezTo>
                    <a:pt x="141" y="340"/>
                    <a:pt x="141" y="340"/>
                    <a:pt x="141" y="340"/>
                  </a:cubicBezTo>
                  <a:cubicBezTo>
                    <a:pt x="141" y="340"/>
                    <a:pt x="141" y="339"/>
                    <a:pt x="141" y="339"/>
                  </a:cubicBezTo>
                  <a:cubicBezTo>
                    <a:pt x="142" y="339"/>
                    <a:pt x="143" y="339"/>
                    <a:pt x="144" y="339"/>
                  </a:cubicBezTo>
                  <a:cubicBezTo>
                    <a:pt x="144" y="339"/>
                    <a:pt x="145" y="339"/>
                    <a:pt x="145" y="338"/>
                  </a:cubicBezTo>
                  <a:cubicBezTo>
                    <a:pt x="145" y="338"/>
                    <a:pt x="146" y="338"/>
                    <a:pt x="147" y="338"/>
                  </a:cubicBezTo>
                  <a:cubicBezTo>
                    <a:pt x="148" y="338"/>
                    <a:pt x="148" y="338"/>
                    <a:pt x="148" y="338"/>
                  </a:cubicBezTo>
                  <a:cubicBezTo>
                    <a:pt x="149" y="338"/>
                    <a:pt x="149" y="338"/>
                    <a:pt x="150" y="337"/>
                  </a:cubicBezTo>
                  <a:cubicBezTo>
                    <a:pt x="150" y="337"/>
                    <a:pt x="151" y="337"/>
                    <a:pt x="151" y="336"/>
                  </a:cubicBezTo>
                  <a:cubicBezTo>
                    <a:pt x="152" y="336"/>
                    <a:pt x="153" y="335"/>
                    <a:pt x="153" y="335"/>
                  </a:cubicBezTo>
                  <a:cubicBezTo>
                    <a:pt x="153" y="335"/>
                    <a:pt x="153" y="334"/>
                    <a:pt x="153" y="334"/>
                  </a:cubicBezTo>
                  <a:cubicBezTo>
                    <a:pt x="153" y="334"/>
                    <a:pt x="153" y="334"/>
                    <a:pt x="154" y="333"/>
                  </a:cubicBezTo>
                  <a:cubicBezTo>
                    <a:pt x="154" y="332"/>
                    <a:pt x="154" y="332"/>
                    <a:pt x="154" y="332"/>
                  </a:cubicBezTo>
                  <a:cubicBezTo>
                    <a:pt x="153" y="331"/>
                    <a:pt x="154" y="330"/>
                    <a:pt x="154" y="330"/>
                  </a:cubicBezTo>
                  <a:cubicBezTo>
                    <a:pt x="154" y="329"/>
                    <a:pt x="155" y="327"/>
                    <a:pt x="155" y="327"/>
                  </a:cubicBezTo>
                  <a:cubicBezTo>
                    <a:pt x="157" y="303"/>
                    <a:pt x="157" y="303"/>
                    <a:pt x="157" y="303"/>
                  </a:cubicBezTo>
                  <a:cubicBezTo>
                    <a:pt x="153" y="290"/>
                    <a:pt x="153" y="290"/>
                    <a:pt x="153" y="290"/>
                  </a:cubicBezTo>
                  <a:cubicBezTo>
                    <a:pt x="159" y="276"/>
                    <a:pt x="159" y="276"/>
                    <a:pt x="159" y="276"/>
                  </a:cubicBezTo>
                  <a:cubicBezTo>
                    <a:pt x="157" y="276"/>
                    <a:pt x="157" y="276"/>
                    <a:pt x="157" y="276"/>
                  </a:cubicBezTo>
                  <a:cubicBezTo>
                    <a:pt x="157" y="264"/>
                    <a:pt x="157" y="264"/>
                    <a:pt x="157" y="264"/>
                  </a:cubicBezTo>
                  <a:cubicBezTo>
                    <a:pt x="153" y="261"/>
                    <a:pt x="153" y="261"/>
                    <a:pt x="153" y="261"/>
                  </a:cubicBezTo>
                  <a:cubicBezTo>
                    <a:pt x="146" y="251"/>
                    <a:pt x="146" y="251"/>
                    <a:pt x="146" y="251"/>
                  </a:cubicBezTo>
                  <a:cubicBezTo>
                    <a:pt x="140" y="244"/>
                    <a:pt x="140" y="244"/>
                    <a:pt x="140" y="244"/>
                  </a:cubicBezTo>
                  <a:cubicBezTo>
                    <a:pt x="138" y="239"/>
                    <a:pt x="138" y="239"/>
                    <a:pt x="138" y="239"/>
                  </a:cubicBezTo>
                  <a:cubicBezTo>
                    <a:pt x="125" y="224"/>
                    <a:pt x="125" y="224"/>
                    <a:pt x="125" y="224"/>
                  </a:cubicBezTo>
                  <a:cubicBezTo>
                    <a:pt x="119" y="216"/>
                    <a:pt x="119" y="216"/>
                    <a:pt x="119" y="216"/>
                  </a:cubicBezTo>
                  <a:cubicBezTo>
                    <a:pt x="109" y="207"/>
                    <a:pt x="109" y="207"/>
                    <a:pt x="109" y="207"/>
                  </a:cubicBezTo>
                  <a:cubicBezTo>
                    <a:pt x="106" y="206"/>
                    <a:pt x="106" y="206"/>
                    <a:pt x="106" y="206"/>
                  </a:cubicBezTo>
                  <a:cubicBezTo>
                    <a:pt x="97" y="206"/>
                    <a:pt x="97" y="206"/>
                    <a:pt x="97" y="206"/>
                  </a:cubicBezTo>
                  <a:cubicBezTo>
                    <a:pt x="96" y="203"/>
                    <a:pt x="96" y="203"/>
                    <a:pt x="96" y="203"/>
                  </a:cubicBezTo>
                  <a:cubicBezTo>
                    <a:pt x="96" y="203"/>
                    <a:pt x="93" y="200"/>
                    <a:pt x="93" y="199"/>
                  </a:cubicBezTo>
                  <a:cubicBezTo>
                    <a:pt x="93" y="199"/>
                    <a:pt x="93" y="198"/>
                    <a:pt x="93" y="197"/>
                  </a:cubicBezTo>
                  <a:cubicBezTo>
                    <a:pt x="93" y="197"/>
                    <a:pt x="93" y="191"/>
                    <a:pt x="93" y="191"/>
                  </a:cubicBezTo>
                  <a:cubicBezTo>
                    <a:pt x="93" y="185"/>
                    <a:pt x="93" y="185"/>
                    <a:pt x="93" y="185"/>
                  </a:cubicBezTo>
                  <a:cubicBezTo>
                    <a:pt x="93" y="185"/>
                    <a:pt x="91" y="179"/>
                    <a:pt x="92" y="179"/>
                  </a:cubicBezTo>
                  <a:cubicBezTo>
                    <a:pt x="92" y="178"/>
                    <a:pt x="92" y="174"/>
                    <a:pt x="91" y="172"/>
                  </a:cubicBezTo>
                  <a:cubicBezTo>
                    <a:pt x="91" y="170"/>
                    <a:pt x="91" y="167"/>
                    <a:pt x="91" y="166"/>
                  </a:cubicBezTo>
                  <a:cubicBezTo>
                    <a:pt x="90" y="165"/>
                    <a:pt x="90" y="162"/>
                    <a:pt x="89" y="160"/>
                  </a:cubicBezTo>
                  <a:cubicBezTo>
                    <a:pt x="88" y="159"/>
                    <a:pt x="87" y="157"/>
                    <a:pt x="87" y="156"/>
                  </a:cubicBezTo>
                  <a:cubicBezTo>
                    <a:pt x="87" y="155"/>
                    <a:pt x="86" y="150"/>
                    <a:pt x="85" y="150"/>
                  </a:cubicBezTo>
                  <a:cubicBezTo>
                    <a:pt x="85" y="149"/>
                    <a:pt x="85" y="147"/>
                    <a:pt x="85" y="147"/>
                  </a:cubicBezTo>
                  <a:cubicBezTo>
                    <a:pt x="85" y="146"/>
                    <a:pt x="85" y="145"/>
                    <a:pt x="85" y="145"/>
                  </a:cubicBezTo>
                  <a:cubicBezTo>
                    <a:pt x="84" y="144"/>
                    <a:pt x="84" y="144"/>
                    <a:pt x="83" y="143"/>
                  </a:cubicBezTo>
                  <a:cubicBezTo>
                    <a:pt x="83" y="142"/>
                    <a:pt x="83" y="142"/>
                    <a:pt x="83" y="141"/>
                  </a:cubicBezTo>
                  <a:cubicBezTo>
                    <a:pt x="83" y="140"/>
                    <a:pt x="84" y="139"/>
                    <a:pt x="84" y="138"/>
                  </a:cubicBezTo>
                  <a:cubicBezTo>
                    <a:pt x="84" y="137"/>
                    <a:pt x="86" y="133"/>
                    <a:pt x="86" y="132"/>
                  </a:cubicBezTo>
                  <a:cubicBezTo>
                    <a:pt x="87" y="132"/>
                    <a:pt x="89" y="128"/>
                    <a:pt x="90" y="127"/>
                  </a:cubicBezTo>
                  <a:cubicBezTo>
                    <a:pt x="91" y="126"/>
                    <a:pt x="93" y="124"/>
                    <a:pt x="93" y="123"/>
                  </a:cubicBezTo>
                  <a:cubicBezTo>
                    <a:pt x="94" y="122"/>
                    <a:pt x="94" y="122"/>
                    <a:pt x="94" y="120"/>
                  </a:cubicBezTo>
                  <a:cubicBezTo>
                    <a:pt x="95" y="119"/>
                    <a:pt x="96" y="119"/>
                    <a:pt x="96" y="117"/>
                  </a:cubicBezTo>
                  <a:cubicBezTo>
                    <a:pt x="96" y="116"/>
                    <a:pt x="96" y="115"/>
                    <a:pt x="96" y="114"/>
                  </a:cubicBezTo>
                  <a:cubicBezTo>
                    <a:pt x="96" y="114"/>
                    <a:pt x="96" y="111"/>
                    <a:pt x="96" y="110"/>
                  </a:cubicBezTo>
                  <a:cubicBezTo>
                    <a:pt x="96" y="110"/>
                    <a:pt x="96" y="110"/>
                    <a:pt x="96" y="109"/>
                  </a:cubicBezTo>
                  <a:cubicBezTo>
                    <a:pt x="97" y="109"/>
                    <a:pt x="99" y="109"/>
                    <a:pt x="99" y="109"/>
                  </a:cubicBezTo>
                  <a:lnTo>
                    <a:pt x="112" y="110"/>
                  </a:lnTo>
                  <a:close/>
                </a:path>
              </a:pathLst>
            </a:custGeom>
            <a:solidFill>
              <a:srgbClr val="2B6EAB">
                <a:alpha val="50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93" name="Freeform 101">
              <a:extLst>
                <a:ext uri="{FF2B5EF4-FFF2-40B4-BE49-F238E27FC236}">
                  <a16:creationId xmlns:a16="http://schemas.microsoft.com/office/drawing/2014/main" id="{E50BB0D2-49F9-4E05-1AD3-0ECE4B0D1F05}"/>
                </a:ext>
              </a:extLst>
            </p:cNvPr>
            <p:cNvSpPr>
              <a:spLocks/>
            </p:cNvSpPr>
            <p:nvPr/>
          </p:nvSpPr>
          <p:spPr bwMode="auto">
            <a:xfrm>
              <a:off x="5351393" y="3697261"/>
              <a:ext cx="719551" cy="658850"/>
            </a:xfrm>
            <a:custGeom>
              <a:avLst/>
              <a:gdLst>
                <a:gd name="T0" fmla="*/ 407 w 542"/>
                <a:gd name="T1" fmla="*/ 116 h 531"/>
                <a:gd name="T2" fmla="*/ 64 w 542"/>
                <a:gd name="T3" fmla="*/ 4 h 531"/>
                <a:gd name="T4" fmla="*/ 59 w 542"/>
                <a:gd name="T5" fmla="*/ 14 h 531"/>
                <a:gd name="T6" fmla="*/ 72 w 542"/>
                <a:gd name="T7" fmla="*/ 34 h 531"/>
                <a:gd name="T8" fmla="*/ 68 w 542"/>
                <a:gd name="T9" fmla="*/ 69 h 531"/>
                <a:gd name="T10" fmla="*/ 55 w 542"/>
                <a:gd name="T11" fmla="*/ 76 h 531"/>
                <a:gd name="T12" fmla="*/ 54 w 542"/>
                <a:gd name="T13" fmla="*/ 86 h 531"/>
                <a:gd name="T14" fmla="*/ 61 w 542"/>
                <a:gd name="T15" fmla="*/ 95 h 531"/>
                <a:gd name="T16" fmla="*/ 73 w 542"/>
                <a:gd name="T17" fmla="*/ 103 h 531"/>
                <a:gd name="T18" fmla="*/ 64 w 542"/>
                <a:gd name="T19" fmla="*/ 114 h 531"/>
                <a:gd name="T20" fmla="*/ 53 w 542"/>
                <a:gd name="T21" fmla="*/ 129 h 531"/>
                <a:gd name="T22" fmla="*/ 46 w 542"/>
                <a:gd name="T23" fmla="*/ 141 h 531"/>
                <a:gd name="T24" fmla="*/ 37 w 542"/>
                <a:gd name="T25" fmla="*/ 154 h 531"/>
                <a:gd name="T26" fmla="*/ 28 w 542"/>
                <a:gd name="T27" fmla="*/ 164 h 531"/>
                <a:gd name="T28" fmla="*/ 18 w 542"/>
                <a:gd name="T29" fmla="*/ 170 h 531"/>
                <a:gd name="T30" fmla="*/ 13 w 542"/>
                <a:gd name="T31" fmla="*/ 232 h 531"/>
                <a:gd name="T32" fmla="*/ 46 w 542"/>
                <a:gd name="T33" fmla="*/ 300 h 531"/>
                <a:gd name="T34" fmla="*/ 88 w 542"/>
                <a:gd name="T35" fmla="*/ 375 h 531"/>
                <a:gd name="T36" fmla="*/ 109 w 542"/>
                <a:gd name="T37" fmla="*/ 380 h 531"/>
                <a:gd name="T38" fmla="*/ 126 w 542"/>
                <a:gd name="T39" fmla="*/ 392 h 531"/>
                <a:gd name="T40" fmla="*/ 154 w 542"/>
                <a:gd name="T41" fmla="*/ 404 h 531"/>
                <a:gd name="T42" fmla="*/ 175 w 542"/>
                <a:gd name="T43" fmla="*/ 414 h 531"/>
                <a:gd name="T44" fmla="*/ 200 w 542"/>
                <a:gd name="T45" fmla="*/ 424 h 531"/>
                <a:gd name="T46" fmla="*/ 225 w 542"/>
                <a:gd name="T47" fmla="*/ 426 h 531"/>
                <a:gd name="T48" fmla="*/ 254 w 542"/>
                <a:gd name="T49" fmla="*/ 448 h 531"/>
                <a:gd name="T50" fmla="*/ 259 w 542"/>
                <a:gd name="T51" fmla="*/ 476 h 531"/>
                <a:gd name="T52" fmla="*/ 265 w 542"/>
                <a:gd name="T53" fmla="*/ 506 h 531"/>
                <a:gd name="T54" fmla="*/ 299 w 542"/>
                <a:gd name="T55" fmla="*/ 522 h 531"/>
                <a:gd name="T56" fmla="*/ 312 w 542"/>
                <a:gd name="T57" fmla="*/ 517 h 531"/>
                <a:gd name="T58" fmla="*/ 327 w 542"/>
                <a:gd name="T59" fmla="*/ 518 h 531"/>
                <a:gd name="T60" fmla="*/ 337 w 542"/>
                <a:gd name="T61" fmla="*/ 528 h 531"/>
                <a:gd name="T62" fmla="*/ 351 w 542"/>
                <a:gd name="T63" fmla="*/ 530 h 531"/>
                <a:gd name="T64" fmla="*/ 370 w 542"/>
                <a:gd name="T65" fmla="*/ 523 h 531"/>
                <a:gd name="T66" fmla="*/ 395 w 542"/>
                <a:gd name="T67" fmla="*/ 527 h 531"/>
                <a:gd name="T68" fmla="*/ 415 w 542"/>
                <a:gd name="T69" fmla="*/ 508 h 531"/>
                <a:gd name="T70" fmla="*/ 438 w 542"/>
                <a:gd name="T71" fmla="*/ 509 h 531"/>
                <a:gd name="T72" fmla="*/ 464 w 542"/>
                <a:gd name="T73" fmla="*/ 503 h 531"/>
                <a:gd name="T74" fmla="*/ 495 w 542"/>
                <a:gd name="T75" fmla="*/ 495 h 531"/>
                <a:gd name="T76" fmla="*/ 524 w 542"/>
                <a:gd name="T77" fmla="*/ 480 h 531"/>
                <a:gd name="T78" fmla="*/ 541 w 542"/>
                <a:gd name="T79" fmla="*/ 465 h 531"/>
                <a:gd name="T80" fmla="*/ 539 w 542"/>
                <a:gd name="T81" fmla="*/ 457 h 531"/>
                <a:gd name="T82" fmla="*/ 532 w 542"/>
                <a:gd name="T83" fmla="*/ 454 h 531"/>
                <a:gd name="T84" fmla="*/ 525 w 542"/>
                <a:gd name="T85" fmla="*/ 451 h 531"/>
                <a:gd name="T86" fmla="*/ 508 w 542"/>
                <a:gd name="T87" fmla="*/ 440 h 531"/>
                <a:gd name="T88" fmla="*/ 506 w 542"/>
                <a:gd name="T89" fmla="*/ 419 h 531"/>
                <a:gd name="T90" fmla="*/ 504 w 542"/>
                <a:gd name="T91" fmla="*/ 410 h 531"/>
                <a:gd name="T92" fmla="*/ 499 w 542"/>
                <a:gd name="T93" fmla="*/ 395 h 531"/>
                <a:gd name="T94" fmla="*/ 498 w 542"/>
                <a:gd name="T95" fmla="*/ 389 h 531"/>
                <a:gd name="T96" fmla="*/ 489 w 542"/>
                <a:gd name="T97" fmla="*/ 374 h 531"/>
                <a:gd name="T98" fmla="*/ 488 w 542"/>
                <a:gd name="T99" fmla="*/ 357 h 531"/>
                <a:gd name="T100" fmla="*/ 493 w 542"/>
                <a:gd name="T101" fmla="*/ 335 h 531"/>
                <a:gd name="T102" fmla="*/ 486 w 542"/>
                <a:gd name="T103" fmla="*/ 337 h 531"/>
                <a:gd name="T104" fmla="*/ 485 w 542"/>
                <a:gd name="T105" fmla="*/ 334 h 531"/>
                <a:gd name="T106" fmla="*/ 489 w 542"/>
                <a:gd name="T107" fmla="*/ 314 h 531"/>
                <a:gd name="T108" fmla="*/ 497 w 542"/>
                <a:gd name="T109" fmla="*/ 302 h 531"/>
                <a:gd name="T110" fmla="*/ 491 w 542"/>
                <a:gd name="T111" fmla="*/ 288 h 531"/>
                <a:gd name="T112" fmla="*/ 478 w 542"/>
                <a:gd name="T113" fmla="*/ 274 h 531"/>
                <a:gd name="T114" fmla="*/ 468 w 542"/>
                <a:gd name="T115" fmla="*/ 268 h 531"/>
                <a:gd name="T116" fmla="*/ 461 w 542"/>
                <a:gd name="T117" fmla="*/ 248 h 531"/>
                <a:gd name="T118" fmla="*/ 472 w 542"/>
                <a:gd name="T119" fmla="*/ 219 h 531"/>
                <a:gd name="T120" fmla="*/ 478 w 542"/>
                <a:gd name="T121" fmla="*/ 201 h 531"/>
                <a:gd name="T122" fmla="*/ 478 w 542"/>
                <a:gd name="T123" fmla="*/ 194 h 531"/>
                <a:gd name="T124" fmla="*/ 481 w 542"/>
                <a:gd name="T125" fmla="*/ 18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2" h="531">
                  <a:moveTo>
                    <a:pt x="482" y="181"/>
                  </a:moveTo>
                  <a:cubicBezTo>
                    <a:pt x="412" y="132"/>
                    <a:pt x="412" y="132"/>
                    <a:pt x="412" y="132"/>
                  </a:cubicBezTo>
                  <a:cubicBezTo>
                    <a:pt x="412" y="130"/>
                    <a:pt x="412" y="130"/>
                    <a:pt x="412" y="130"/>
                  </a:cubicBezTo>
                  <a:cubicBezTo>
                    <a:pt x="411" y="128"/>
                    <a:pt x="411" y="128"/>
                    <a:pt x="411" y="128"/>
                  </a:cubicBezTo>
                  <a:cubicBezTo>
                    <a:pt x="411" y="128"/>
                    <a:pt x="410" y="126"/>
                    <a:pt x="410" y="125"/>
                  </a:cubicBezTo>
                  <a:cubicBezTo>
                    <a:pt x="410" y="125"/>
                    <a:pt x="409" y="125"/>
                    <a:pt x="409" y="125"/>
                  </a:cubicBezTo>
                  <a:cubicBezTo>
                    <a:pt x="408" y="125"/>
                    <a:pt x="407" y="124"/>
                    <a:pt x="407" y="124"/>
                  </a:cubicBezTo>
                  <a:cubicBezTo>
                    <a:pt x="407" y="124"/>
                    <a:pt x="407" y="124"/>
                    <a:pt x="407" y="124"/>
                  </a:cubicBezTo>
                  <a:cubicBezTo>
                    <a:pt x="407" y="124"/>
                    <a:pt x="406" y="124"/>
                    <a:pt x="405" y="124"/>
                  </a:cubicBezTo>
                  <a:cubicBezTo>
                    <a:pt x="405" y="124"/>
                    <a:pt x="404" y="124"/>
                    <a:pt x="404" y="124"/>
                  </a:cubicBezTo>
                  <a:cubicBezTo>
                    <a:pt x="404" y="124"/>
                    <a:pt x="404" y="125"/>
                    <a:pt x="404" y="124"/>
                  </a:cubicBezTo>
                  <a:cubicBezTo>
                    <a:pt x="403" y="124"/>
                    <a:pt x="404" y="123"/>
                    <a:pt x="404" y="123"/>
                  </a:cubicBezTo>
                  <a:cubicBezTo>
                    <a:pt x="404" y="123"/>
                    <a:pt x="405" y="122"/>
                    <a:pt x="405" y="122"/>
                  </a:cubicBezTo>
                  <a:cubicBezTo>
                    <a:pt x="405" y="121"/>
                    <a:pt x="404" y="122"/>
                    <a:pt x="404" y="121"/>
                  </a:cubicBezTo>
                  <a:cubicBezTo>
                    <a:pt x="403" y="121"/>
                    <a:pt x="403" y="121"/>
                    <a:pt x="403" y="121"/>
                  </a:cubicBezTo>
                  <a:cubicBezTo>
                    <a:pt x="403" y="120"/>
                    <a:pt x="403" y="120"/>
                    <a:pt x="403" y="120"/>
                  </a:cubicBezTo>
                  <a:cubicBezTo>
                    <a:pt x="403" y="120"/>
                    <a:pt x="406" y="117"/>
                    <a:pt x="406" y="116"/>
                  </a:cubicBezTo>
                  <a:cubicBezTo>
                    <a:pt x="407" y="116"/>
                    <a:pt x="407" y="116"/>
                    <a:pt x="407" y="116"/>
                  </a:cubicBezTo>
                  <a:cubicBezTo>
                    <a:pt x="407" y="114"/>
                    <a:pt x="407" y="114"/>
                    <a:pt x="407" y="114"/>
                  </a:cubicBezTo>
                  <a:cubicBezTo>
                    <a:pt x="409" y="114"/>
                    <a:pt x="409" y="114"/>
                    <a:pt x="409" y="114"/>
                  </a:cubicBezTo>
                  <a:cubicBezTo>
                    <a:pt x="407" y="102"/>
                    <a:pt x="407" y="102"/>
                    <a:pt x="407" y="102"/>
                  </a:cubicBezTo>
                  <a:cubicBezTo>
                    <a:pt x="398" y="96"/>
                    <a:pt x="398" y="96"/>
                    <a:pt x="398" y="96"/>
                  </a:cubicBezTo>
                  <a:cubicBezTo>
                    <a:pt x="373" y="82"/>
                    <a:pt x="373" y="82"/>
                    <a:pt x="373" y="82"/>
                  </a:cubicBezTo>
                  <a:cubicBezTo>
                    <a:pt x="231" y="2"/>
                    <a:pt x="231" y="2"/>
                    <a:pt x="231" y="2"/>
                  </a:cubicBezTo>
                  <a:cubicBezTo>
                    <a:pt x="231" y="2"/>
                    <a:pt x="230" y="2"/>
                    <a:pt x="230" y="3"/>
                  </a:cubicBezTo>
                  <a:cubicBezTo>
                    <a:pt x="230" y="3"/>
                    <a:pt x="229" y="3"/>
                    <a:pt x="229" y="3"/>
                  </a:cubicBezTo>
                  <a:cubicBezTo>
                    <a:pt x="228" y="4"/>
                    <a:pt x="228" y="3"/>
                    <a:pt x="228" y="3"/>
                  </a:cubicBezTo>
                  <a:cubicBezTo>
                    <a:pt x="229" y="1"/>
                    <a:pt x="229" y="1"/>
                    <a:pt x="229" y="1"/>
                  </a:cubicBezTo>
                  <a:cubicBezTo>
                    <a:pt x="228" y="1"/>
                    <a:pt x="228" y="1"/>
                    <a:pt x="228" y="1"/>
                  </a:cubicBezTo>
                  <a:cubicBezTo>
                    <a:pt x="224" y="1"/>
                    <a:pt x="224" y="1"/>
                    <a:pt x="224" y="1"/>
                  </a:cubicBezTo>
                  <a:cubicBezTo>
                    <a:pt x="70" y="1"/>
                    <a:pt x="70" y="1"/>
                    <a:pt x="70" y="1"/>
                  </a:cubicBezTo>
                  <a:cubicBezTo>
                    <a:pt x="69" y="0"/>
                    <a:pt x="69" y="0"/>
                    <a:pt x="69" y="0"/>
                  </a:cubicBezTo>
                  <a:cubicBezTo>
                    <a:pt x="67" y="1"/>
                    <a:pt x="67" y="1"/>
                    <a:pt x="67" y="1"/>
                  </a:cubicBezTo>
                  <a:cubicBezTo>
                    <a:pt x="67" y="1"/>
                    <a:pt x="67" y="1"/>
                    <a:pt x="66" y="1"/>
                  </a:cubicBezTo>
                  <a:cubicBezTo>
                    <a:pt x="65" y="2"/>
                    <a:pt x="65" y="3"/>
                    <a:pt x="65" y="3"/>
                  </a:cubicBezTo>
                  <a:cubicBezTo>
                    <a:pt x="64" y="3"/>
                    <a:pt x="64" y="4"/>
                    <a:pt x="64" y="4"/>
                  </a:cubicBezTo>
                  <a:cubicBezTo>
                    <a:pt x="63" y="4"/>
                    <a:pt x="63" y="4"/>
                    <a:pt x="62" y="4"/>
                  </a:cubicBezTo>
                  <a:cubicBezTo>
                    <a:pt x="62" y="4"/>
                    <a:pt x="62" y="4"/>
                    <a:pt x="61" y="4"/>
                  </a:cubicBezTo>
                  <a:cubicBezTo>
                    <a:pt x="59" y="4"/>
                    <a:pt x="59" y="4"/>
                    <a:pt x="59" y="4"/>
                  </a:cubicBezTo>
                  <a:cubicBezTo>
                    <a:pt x="58" y="4"/>
                    <a:pt x="58" y="4"/>
                    <a:pt x="57" y="4"/>
                  </a:cubicBezTo>
                  <a:cubicBezTo>
                    <a:pt x="56" y="4"/>
                    <a:pt x="56" y="4"/>
                    <a:pt x="56" y="4"/>
                  </a:cubicBezTo>
                  <a:cubicBezTo>
                    <a:pt x="55" y="4"/>
                    <a:pt x="55" y="4"/>
                    <a:pt x="55" y="4"/>
                  </a:cubicBezTo>
                  <a:cubicBezTo>
                    <a:pt x="54" y="5"/>
                    <a:pt x="54" y="5"/>
                    <a:pt x="54" y="5"/>
                  </a:cubicBezTo>
                  <a:cubicBezTo>
                    <a:pt x="54" y="5"/>
                    <a:pt x="54" y="5"/>
                    <a:pt x="54" y="5"/>
                  </a:cubicBezTo>
                  <a:cubicBezTo>
                    <a:pt x="54" y="6"/>
                    <a:pt x="54" y="6"/>
                    <a:pt x="54" y="6"/>
                  </a:cubicBezTo>
                  <a:cubicBezTo>
                    <a:pt x="55" y="7"/>
                    <a:pt x="55" y="7"/>
                    <a:pt x="55" y="7"/>
                  </a:cubicBezTo>
                  <a:cubicBezTo>
                    <a:pt x="55" y="8"/>
                    <a:pt x="55" y="8"/>
                    <a:pt x="55" y="8"/>
                  </a:cubicBezTo>
                  <a:cubicBezTo>
                    <a:pt x="55" y="8"/>
                    <a:pt x="54" y="8"/>
                    <a:pt x="54" y="8"/>
                  </a:cubicBezTo>
                  <a:cubicBezTo>
                    <a:pt x="55" y="9"/>
                    <a:pt x="55" y="9"/>
                    <a:pt x="55" y="9"/>
                  </a:cubicBezTo>
                  <a:cubicBezTo>
                    <a:pt x="57" y="10"/>
                    <a:pt x="57" y="10"/>
                    <a:pt x="57" y="10"/>
                  </a:cubicBezTo>
                  <a:cubicBezTo>
                    <a:pt x="57" y="10"/>
                    <a:pt x="57" y="10"/>
                    <a:pt x="57" y="11"/>
                  </a:cubicBezTo>
                  <a:cubicBezTo>
                    <a:pt x="57" y="11"/>
                    <a:pt x="58" y="12"/>
                    <a:pt x="58" y="12"/>
                  </a:cubicBezTo>
                  <a:cubicBezTo>
                    <a:pt x="58" y="12"/>
                    <a:pt x="58" y="12"/>
                    <a:pt x="58" y="13"/>
                  </a:cubicBezTo>
                  <a:cubicBezTo>
                    <a:pt x="59" y="13"/>
                    <a:pt x="59" y="14"/>
                    <a:pt x="59" y="14"/>
                  </a:cubicBezTo>
                  <a:cubicBezTo>
                    <a:pt x="59" y="15"/>
                    <a:pt x="59" y="15"/>
                    <a:pt x="59" y="15"/>
                  </a:cubicBezTo>
                  <a:cubicBezTo>
                    <a:pt x="59" y="15"/>
                    <a:pt x="59" y="16"/>
                    <a:pt x="59" y="16"/>
                  </a:cubicBezTo>
                  <a:cubicBezTo>
                    <a:pt x="59" y="16"/>
                    <a:pt x="58" y="17"/>
                    <a:pt x="59" y="17"/>
                  </a:cubicBezTo>
                  <a:cubicBezTo>
                    <a:pt x="59" y="17"/>
                    <a:pt x="61" y="18"/>
                    <a:pt x="61" y="18"/>
                  </a:cubicBezTo>
                  <a:cubicBezTo>
                    <a:pt x="62" y="19"/>
                    <a:pt x="62" y="19"/>
                    <a:pt x="62" y="19"/>
                  </a:cubicBezTo>
                  <a:cubicBezTo>
                    <a:pt x="62" y="19"/>
                    <a:pt x="62" y="19"/>
                    <a:pt x="62" y="19"/>
                  </a:cubicBezTo>
                  <a:cubicBezTo>
                    <a:pt x="62" y="19"/>
                    <a:pt x="63" y="19"/>
                    <a:pt x="64" y="19"/>
                  </a:cubicBezTo>
                  <a:cubicBezTo>
                    <a:pt x="64" y="20"/>
                    <a:pt x="65" y="20"/>
                    <a:pt x="65" y="20"/>
                  </a:cubicBezTo>
                  <a:cubicBezTo>
                    <a:pt x="66" y="21"/>
                    <a:pt x="66" y="21"/>
                    <a:pt x="66" y="21"/>
                  </a:cubicBezTo>
                  <a:cubicBezTo>
                    <a:pt x="67" y="22"/>
                    <a:pt x="67" y="22"/>
                    <a:pt x="67" y="22"/>
                  </a:cubicBezTo>
                  <a:cubicBezTo>
                    <a:pt x="68" y="22"/>
                    <a:pt x="68" y="22"/>
                    <a:pt x="68" y="22"/>
                  </a:cubicBezTo>
                  <a:cubicBezTo>
                    <a:pt x="68" y="22"/>
                    <a:pt x="68" y="23"/>
                    <a:pt x="68" y="23"/>
                  </a:cubicBezTo>
                  <a:cubicBezTo>
                    <a:pt x="68" y="24"/>
                    <a:pt x="68" y="25"/>
                    <a:pt x="68" y="25"/>
                  </a:cubicBezTo>
                  <a:cubicBezTo>
                    <a:pt x="68" y="26"/>
                    <a:pt x="68" y="26"/>
                    <a:pt x="68" y="26"/>
                  </a:cubicBezTo>
                  <a:cubicBezTo>
                    <a:pt x="69" y="27"/>
                    <a:pt x="69" y="27"/>
                    <a:pt x="70" y="28"/>
                  </a:cubicBezTo>
                  <a:cubicBezTo>
                    <a:pt x="70" y="28"/>
                    <a:pt x="71" y="30"/>
                    <a:pt x="71" y="30"/>
                  </a:cubicBezTo>
                  <a:cubicBezTo>
                    <a:pt x="71" y="30"/>
                    <a:pt x="73" y="32"/>
                    <a:pt x="73" y="33"/>
                  </a:cubicBezTo>
                  <a:cubicBezTo>
                    <a:pt x="72" y="33"/>
                    <a:pt x="72" y="34"/>
                    <a:pt x="72" y="34"/>
                  </a:cubicBezTo>
                  <a:cubicBezTo>
                    <a:pt x="72" y="34"/>
                    <a:pt x="71" y="35"/>
                    <a:pt x="72" y="36"/>
                  </a:cubicBezTo>
                  <a:cubicBezTo>
                    <a:pt x="72" y="36"/>
                    <a:pt x="72" y="35"/>
                    <a:pt x="72" y="37"/>
                  </a:cubicBezTo>
                  <a:cubicBezTo>
                    <a:pt x="72" y="40"/>
                    <a:pt x="72" y="41"/>
                    <a:pt x="72" y="43"/>
                  </a:cubicBezTo>
                  <a:cubicBezTo>
                    <a:pt x="72" y="44"/>
                    <a:pt x="72" y="45"/>
                    <a:pt x="72" y="45"/>
                  </a:cubicBezTo>
                  <a:cubicBezTo>
                    <a:pt x="71" y="46"/>
                    <a:pt x="71" y="46"/>
                    <a:pt x="71" y="47"/>
                  </a:cubicBezTo>
                  <a:cubicBezTo>
                    <a:pt x="71" y="47"/>
                    <a:pt x="75" y="53"/>
                    <a:pt x="75" y="53"/>
                  </a:cubicBezTo>
                  <a:cubicBezTo>
                    <a:pt x="75" y="53"/>
                    <a:pt x="75" y="55"/>
                    <a:pt x="75" y="55"/>
                  </a:cubicBezTo>
                  <a:cubicBezTo>
                    <a:pt x="74" y="55"/>
                    <a:pt x="75" y="56"/>
                    <a:pt x="74" y="56"/>
                  </a:cubicBezTo>
                  <a:cubicBezTo>
                    <a:pt x="74" y="57"/>
                    <a:pt x="75" y="58"/>
                    <a:pt x="74" y="58"/>
                  </a:cubicBezTo>
                  <a:cubicBezTo>
                    <a:pt x="73" y="59"/>
                    <a:pt x="73" y="59"/>
                    <a:pt x="73" y="60"/>
                  </a:cubicBezTo>
                  <a:cubicBezTo>
                    <a:pt x="73" y="61"/>
                    <a:pt x="73" y="63"/>
                    <a:pt x="73" y="63"/>
                  </a:cubicBezTo>
                  <a:cubicBezTo>
                    <a:pt x="73" y="63"/>
                    <a:pt x="73" y="64"/>
                    <a:pt x="73" y="64"/>
                  </a:cubicBezTo>
                  <a:cubicBezTo>
                    <a:pt x="73" y="65"/>
                    <a:pt x="73" y="65"/>
                    <a:pt x="73" y="65"/>
                  </a:cubicBezTo>
                  <a:cubicBezTo>
                    <a:pt x="73" y="66"/>
                    <a:pt x="73" y="67"/>
                    <a:pt x="73" y="67"/>
                  </a:cubicBezTo>
                  <a:cubicBezTo>
                    <a:pt x="72" y="68"/>
                    <a:pt x="72" y="68"/>
                    <a:pt x="72" y="68"/>
                  </a:cubicBezTo>
                  <a:cubicBezTo>
                    <a:pt x="72" y="68"/>
                    <a:pt x="71" y="69"/>
                    <a:pt x="71" y="69"/>
                  </a:cubicBezTo>
                  <a:cubicBezTo>
                    <a:pt x="70" y="68"/>
                    <a:pt x="70" y="69"/>
                    <a:pt x="69" y="69"/>
                  </a:cubicBezTo>
                  <a:cubicBezTo>
                    <a:pt x="69" y="69"/>
                    <a:pt x="69" y="69"/>
                    <a:pt x="68" y="69"/>
                  </a:cubicBezTo>
                  <a:cubicBezTo>
                    <a:pt x="68" y="68"/>
                    <a:pt x="68" y="68"/>
                    <a:pt x="68" y="68"/>
                  </a:cubicBezTo>
                  <a:cubicBezTo>
                    <a:pt x="67" y="68"/>
                    <a:pt x="67" y="67"/>
                    <a:pt x="67" y="67"/>
                  </a:cubicBezTo>
                  <a:cubicBezTo>
                    <a:pt x="66" y="67"/>
                    <a:pt x="66" y="67"/>
                    <a:pt x="66" y="67"/>
                  </a:cubicBezTo>
                  <a:cubicBezTo>
                    <a:pt x="66" y="67"/>
                    <a:pt x="65" y="68"/>
                    <a:pt x="65" y="68"/>
                  </a:cubicBezTo>
                  <a:cubicBezTo>
                    <a:pt x="65" y="69"/>
                    <a:pt x="64" y="69"/>
                    <a:pt x="64" y="69"/>
                  </a:cubicBezTo>
                  <a:cubicBezTo>
                    <a:pt x="64" y="69"/>
                    <a:pt x="63" y="70"/>
                    <a:pt x="63" y="70"/>
                  </a:cubicBezTo>
                  <a:cubicBezTo>
                    <a:pt x="62" y="70"/>
                    <a:pt x="62" y="69"/>
                    <a:pt x="62" y="69"/>
                  </a:cubicBezTo>
                  <a:cubicBezTo>
                    <a:pt x="61" y="69"/>
                    <a:pt x="61" y="69"/>
                    <a:pt x="61" y="69"/>
                  </a:cubicBezTo>
                  <a:cubicBezTo>
                    <a:pt x="59" y="70"/>
                    <a:pt x="59" y="70"/>
                    <a:pt x="59" y="70"/>
                  </a:cubicBezTo>
                  <a:cubicBezTo>
                    <a:pt x="58" y="70"/>
                    <a:pt x="58" y="70"/>
                    <a:pt x="58" y="70"/>
                  </a:cubicBezTo>
                  <a:cubicBezTo>
                    <a:pt x="58" y="71"/>
                    <a:pt x="58" y="71"/>
                    <a:pt x="58" y="71"/>
                  </a:cubicBezTo>
                  <a:cubicBezTo>
                    <a:pt x="58" y="71"/>
                    <a:pt x="57" y="72"/>
                    <a:pt x="57" y="73"/>
                  </a:cubicBezTo>
                  <a:cubicBezTo>
                    <a:pt x="57" y="73"/>
                    <a:pt x="57" y="74"/>
                    <a:pt x="57" y="74"/>
                  </a:cubicBezTo>
                  <a:cubicBezTo>
                    <a:pt x="57" y="74"/>
                    <a:pt x="57" y="74"/>
                    <a:pt x="57" y="74"/>
                  </a:cubicBezTo>
                  <a:cubicBezTo>
                    <a:pt x="56" y="74"/>
                    <a:pt x="56" y="74"/>
                    <a:pt x="56" y="74"/>
                  </a:cubicBezTo>
                  <a:cubicBezTo>
                    <a:pt x="56" y="74"/>
                    <a:pt x="57" y="75"/>
                    <a:pt x="56" y="75"/>
                  </a:cubicBezTo>
                  <a:cubicBezTo>
                    <a:pt x="56" y="75"/>
                    <a:pt x="55" y="75"/>
                    <a:pt x="55" y="75"/>
                  </a:cubicBezTo>
                  <a:cubicBezTo>
                    <a:pt x="55" y="76"/>
                    <a:pt x="55" y="76"/>
                    <a:pt x="55" y="76"/>
                  </a:cubicBezTo>
                  <a:cubicBezTo>
                    <a:pt x="55" y="76"/>
                    <a:pt x="56" y="77"/>
                    <a:pt x="55" y="77"/>
                  </a:cubicBezTo>
                  <a:cubicBezTo>
                    <a:pt x="55" y="77"/>
                    <a:pt x="55" y="78"/>
                    <a:pt x="54" y="79"/>
                  </a:cubicBezTo>
                  <a:cubicBezTo>
                    <a:pt x="53" y="80"/>
                    <a:pt x="53" y="81"/>
                    <a:pt x="53" y="81"/>
                  </a:cubicBezTo>
                  <a:cubicBezTo>
                    <a:pt x="53" y="81"/>
                    <a:pt x="52" y="82"/>
                    <a:pt x="52" y="82"/>
                  </a:cubicBezTo>
                  <a:cubicBezTo>
                    <a:pt x="52" y="82"/>
                    <a:pt x="52" y="83"/>
                    <a:pt x="52" y="83"/>
                  </a:cubicBezTo>
                  <a:cubicBezTo>
                    <a:pt x="52" y="83"/>
                    <a:pt x="53" y="83"/>
                    <a:pt x="53" y="83"/>
                  </a:cubicBezTo>
                  <a:cubicBezTo>
                    <a:pt x="53" y="83"/>
                    <a:pt x="54" y="83"/>
                    <a:pt x="54" y="83"/>
                  </a:cubicBezTo>
                  <a:cubicBezTo>
                    <a:pt x="54" y="83"/>
                    <a:pt x="54" y="83"/>
                    <a:pt x="54" y="83"/>
                  </a:cubicBezTo>
                  <a:cubicBezTo>
                    <a:pt x="55" y="83"/>
                    <a:pt x="56" y="82"/>
                    <a:pt x="56" y="82"/>
                  </a:cubicBezTo>
                  <a:cubicBezTo>
                    <a:pt x="56" y="82"/>
                    <a:pt x="57" y="82"/>
                    <a:pt x="57" y="82"/>
                  </a:cubicBezTo>
                  <a:cubicBezTo>
                    <a:pt x="57" y="82"/>
                    <a:pt x="58" y="82"/>
                    <a:pt x="58" y="82"/>
                  </a:cubicBezTo>
                  <a:cubicBezTo>
                    <a:pt x="58" y="83"/>
                    <a:pt x="57" y="83"/>
                    <a:pt x="57" y="83"/>
                  </a:cubicBezTo>
                  <a:cubicBezTo>
                    <a:pt x="57" y="83"/>
                    <a:pt x="57" y="83"/>
                    <a:pt x="57" y="84"/>
                  </a:cubicBezTo>
                  <a:cubicBezTo>
                    <a:pt x="56" y="84"/>
                    <a:pt x="56" y="84"/>
                    <a:pt x="56" y="84"/>
                  </a:cubicBezTo>
                  <a:cubicBezTo>
                    <a:pt x="56" y="85"/>
                    <a:pt x="56" y="85"/>
                    <a:pt x="55" y="85"/>
                  </a:cubicBezTo>
                  <a:cubicBezTo>
                    <a:pt x="55" y="85"/>
                    <a:pt x="55" y="84"/>
                    <a:pt x="54" y="85"/>
                  </a:cubicBezTo>
                  <a:cubicBezTo>
                    <a:pt x="54" y="85"/>
                    <a:pt x="54" y="85"/>
                    <a:pt x="54" y="86"/>
                  </a:cubicBezTo>
                  <a:cubicBezTo>
                    <a:pt x="54" y="86"/>
                    <a:pt x="54" y="86"/>
                    <a:pt x="54" y="86"/>
                  </a:cubicBezTo>
                  <a:cubicBezTo>
                    <a:pt x="53" y="86"/>
                    <a:pt x="54" y="86"/>
                    <a:pt x="53" y="86"/>
                  </a:cubicBezTo>
                  <a:cubicBezTo>
                    <a:pt x="53" y="87"/>
                    <a:pt x="53" y="88"/>
                    <a:pt x="53" y="88"/>
                  </a:cubicBezTo>
                  <a:cubicBezTo>
                    <a:pt x="53" y="88"/>
                    <a:pt x="54" y="88"/>
                    <a:pt x="53" y="88"/>
                  </a:cubicBezTo>
                  <a:cubicBezTo>
                    <a:pt x="53" y="89"/>
                    <a:pt x="53" y="89"/>
                    <a:pt x="53" y="89"/>
                  </a:cubicBezTo>
                  <a:cubicBezTo>
                    <a:pt x="53" y="90"/>
                    <a:pt x="53" y="90"/>
                    <a:pt x="52" y="91"/>
                  </a:cubicBezTo>
                  <a:cubicBezTo>
                    <a:pt x="52" y="91"/>
                    <a:pt x="52" y="91"/>
                    <a:pt x="52" y="92"/>
                  </a:cubicBezTo>
                  <a:cubicBezTo>
                    <a:pt x="52" y="92"/>
                    <a:pt x="52" y="92"/>
                    <a:pt x="52" y="92"/>
                  </a:cubicBezTo>
                  <a:cubicBezTo>
                    <a:pt x="52" y="92"/>
                    <a:pt x="53" y="93"/>
                    <a:pt x="53" y="93"/>
                  </a:cubicBezTo>
                  <a:cubicBezTo>
                    <a:pt x="53" y="93"/>
                    <a:pt x="53" y="94"/>
                    <a:pt x="53" y="94"/>
                  </a:cubicBezTo>
                  <a:cubicBezTo>
                    <a:pt x="53" y="94"/>
                    <a:pt x="53" y="95"/>
                    <a:pt x="54" y="95"/>
                  </a:cubicBezTo>
                  <a:cubicBezTo>
                    <a:pt x="54" y="95"/>
                    <a:pt x="55" y="94"/>
                    <a:pt x="55" y="95"/>
                  </a:cubicBezTo>
                  <a:cubicBezTo>
                    <a:pt x="55" y="95"/>
                    <a:pt x="55" y="96"/>
                    <a:pt x="55" y="96"/>
                  </a:cubicBezTo>
                  <a:cubicBezTo>
                    <a:pt x="55" y="96"/>
                    <a:pt x="56" y="96"/>
                    <a:pt x="56" y="96"/>
                  </a:cubicBezTo>
                  <a:cubicBezTo>
                    <a:pt x="56" y="96"/>
                    <a:pt x="56" y="96"/>
                    <a:pt x="56" y="96"/>
                  </a:cubicBezTo>
                  <a:cubicBezTo>
                    <a:pt x="57" y="96"/>
                    <a:pt x="56" y="96"/>
                    <a:pt x="57" y="96"/>
                  </a:cubicBezTo>
                  <a:cubicBezTo>
                    <a:pt x="58" y="95"/>
                    <a:pt x="57" y="96"/>
                    <a:pt x="58" y="95"/>
                  </a:cubicBezTo>
                  <a:cubicBezTo>
                    <a:pt x="59" y="94"/>
                    <a:pt x="59" y="94"/>
                    <a:pt x="59" y="94"/>
                  </a:cubicBezTo>
                  <a:cubicBezTo>
                    <a:pt x="59" y="94"/>
                    <a:pt x="60" y="94"/>
                    <a:pt x="61" y="95"/>
                  </a:cubicBezTo>
                  <a:cubicBezTo>
                    <a:pt x="61" y="95"/>
                    <a:pt x="62" y="95"/>
                    <a:pt x="62" y="95"/>
                  </a:cubicBezTo>
                  <a:cubicBezTo>
                    <a:pt x="62" y="95"/>
                    <a:pt x="62" y="96"/>
                    <a:pt x="63" y="96"/>
                  </a:cubicBezTo>
                  <a:cubicBezTo>
                    <a:pt x="63" y="96"/>
                    <a:pt x="63" y="96"/>
                    <a:pt x="63" y="96"/>
                  </a:cubicBezTo>
                  <a:cubicBezTo>
                    <a:pt x="63" y="97"/>
                    <a:pt x="63" y="97"/>
                    <a:pt x="63" y="97"/>
                  </a:cubicBezTo>
                  <a:cubicBezTo>
                    <a:pt x="64" y="98"/>
                    <a:pt x="64" y="98"/>
                    <a:pt x="64" y="98"/>
                  </a:cubicBezTo>
                  <a:cubicBezTo>
                    <a:pt x="64" y="98"/>
                    <a:pt x="65" y="98"/>
                    <a:pt x="65" y="98"/>
                  </a:cubicBezTo>
                  <a:cubicBezTo>
                    <a:pt x="65" y="98"/>
                    <a:pt x="66" y="97"/>
                    <a:pt x="66" y="97"/>
                  </a:cubicBezTo>
                  <a:cubicBezTo>
                    <a:pt x="67" y="97"/>
                    <a:pt x="67" y="97"/>
                    <a:pt x="67" y="98"/>
                  </a:cubicBezTo>
                  <a:cubicBezTo>
                    <a:pt x="67" y="98"/>
                    <a:pt x="67" y="98"/>
                    <a:pt x="68" y="98"/>
                  </a:cubicBezTo>
                  <a:cubicBezTo>
                    <a:pt x="69" y="99"/>
                    <a:pt x="69" y="99"/>
                    <a:pt x="70" y="99"/>
                  </a:cubicBezTo>
                  <a:cubicBezTo>
                    <a:pt x="71" y="99"/>
                    <a:pt x="70" y="99"/>
                    <a:pt x="71" y="99"/>
                  </a:cubicBezTo>
                  <a:cubicBezTo>
                    <a:pt x="72" y="99"/>
                    <a:pt x="73" y="98"/>
                    <a:pt x="73" y="98"/>
                  </a:cubicBezTo>
                  <a:cubicBezTo>
                    <a:pt x="73" y="98"/>
                    <a:pt x="74" y="98"/>
                    <a:pt x="73" y="98"/>
                  </a:cubicBezTo>
                  <a:cubicBezTo>
                    <a:pt x="73" y="99"/>
                    <a:pt x="72" y="99"/>
                    <a:pt x="72" y="100"/>
                  </a:cubicBezTo>
                  <a:cubicBezTo>
                    <a:pt x="72" y="100"/>
                    <a:pt x="71" y="101"/>
                    <a:pt x="71" y="101"/>
                  </a:cubicBezTo>
                  <a:cubicBezTo>
                    <a:pt x="71" y="102"/>
                    <a:pt x="71" y="102"/>
                    <a:pt x="71" y="102"/>
                  </a:cubicBezTo>
                  <a:cubicBezTo>
                    <a:pt x="71" y="102"/>
                    <a:pt x="72" y="102"/>
                    <a:pt x="72" y="103"/>
                  </a:cubicBezTo>
                  <a:cubicBezTo>
                    <a:pt x="73" y="103"/>
                    <a:pt x="73" y="103"/>
                    <a:pt x="73" y="103"/>
                  </a:cubicBezTo>
                  <a:cubicBezTo>
                    <a:pt x="73" y="104"/>
                    <a:pt x="73" y="104"/>
                    <a:pt x="73" y="104"/>
                  </a:cubicBezTo>
                  <a:cubicBezTo>
                    <a:pt x="73" y="105"/>
                    <a:pt x="73" y="105"/>
                    <a:pt x="73" y="105"/>
                  </a:cubicBezTo>
                  <a:cubicBezTo>
                    <a:pt x="72" y="106"/>
                    <a:pt x="72" y="105"/>
                    <a:pt x="72" y="106"/>
                  </a:cubicBezTo>
                  <a:cubicBezTo>
                    <a:pt x="73" y="107"/>
                    <a:pt x="73" y="108"/>
                    <a:pt x="73" y="108"/>
                  </a:cubicBezTo>
                  <a:cubicBezTo>
                    <a:pt x="73" y="108"/>
                    <a:pt x="72" y="107"/>
                    <a:pt x="73" y="108"/>
                  </a:cubicBezTo>
                  <a:cubicBezTo>
                    <a:pt x="73" y="109"/>
                    <a:pt x="73" y="109"/>
                    <a:pt x="73" y="109"/>
                  </a:cubicBezTo>
                  <a:cubicBezTo>
                    <a:pt x="72" y="109"/>
                    <a:pt x="71" y="110"/>
                    <a:pt x="71" y="110"/>
                  </a:cubicBezTo>
                  <a:cubicBezTo>
                    <a:pt x="71" y="110"/>
                    <a:pt x="71" y="110"/>
                    <a:pt x="72" y="110"/>
                  </a:cubicBezTo>
                  <a:cubicBezTo>
                    <a:pt x="72" y="111"/>
                    <a:pt x="72" y="111"/>
                    <a:pt x="72" y="111"/>
                  </a:cubicBezTo>
                  <a:cubicBezTo>
                    <a:pt x="72" y="111"/>
                    <a:pt x="72" y="112"/>
                    <a:pt x="71" y="112"/>
                  </a:cubicBezTo>
                  <a:cubicBezTo>
                    <a:pt x="71" y="112"/>
                    <a:pt x="71" y="112"/>
                    <a:pt x="70" y="112"/>
                  </a:cubicBezTo>
                  <a:cubicBezTo>
                    <a:pt x="70" y="112"/>
                    <a:pt x="70" y="113"/>
                    <a:pt x="69" y="113"/>
                  </a:cubicBezTo>
                  <a:cubicBezTo>
                    <a:pt x="68" y="113"/>
                    <a:pt x="68" y="113"/>
                    <a:pt x="68" y="113"/>
                  </a:cubicBezTo>
                  <a:cubicBezTo>
                    <a:pt x="68" y="112"/>
                    <a:pt x="68" y="112"/>
                    <a:pt x="68" y="112"/>
                  </a:cubicBezTo>
                  <a:cubicBezTo>
                    <a:pt x="68" y="112"/>
                    <a:pt x="68" y="111"/>
                    <a:pt x="68" y="112"/>
                  </a:cubicBezTo>
                  <a:cubicBezTo>
                    <a:pt x="67" y="113"/>
                    <a:pt x="67" y="113"/>
                    <a:pt x="66" y="113"/>
                  </a:cubicBezTo>
                  <a:cubicBezTo>
                    <a:pt x="66" y="114"/>
                    <a:pt x="66" y="114"/>
                    <a:pt x="66" y="114"/>
                  </a:cubicBezTo>
                  <a:cubicBezTo>
                    <a:pt x="65" y="114"/>
                    <a:pt x="64" y="114"/>
                    <a:pt x="64" y="114"/>
                  </a:cubicBezTo>
                  <a:cubicBezTo>
                    <a:pt x="64" y="114"/>
                    <a:pt x="62" y="116"/>
                    <a:pt x="62" y="116"/>
                  </a:cubicBezTo>
                  <a:cubicBezTo>
                    <a:pt x="63" y="117"/>
                    <a:pt x="62" y="117"/>
                    <a:pt x="63" y="117"/>
                  </a:cubicBezTo>
                  <a:cubicBezTo>
                    <a:pt x="63" y="118"/>
                    <a:pt x="64" y="117"/>
                    <a:pt x="64" y="118"/>
                  </a:cubicBezTo>
                  <a:cubicBezTo>
                    <a:pt x="64" y="118"/>
                    <a:pt x="64" y="118"/>
                    <a:pt x="64" y="118"/>
                  </a:cubicBezTo>
                  <a:cubicBezTo>
                    <a:pt x="64" y="119"/>
                    <a:pt x="64" y="120"/>
                    <a:pt x="63" y="120"/>
                  </a:cubicBezTo>
                  <a:cubicBezTo>
                    <a:pt x="63" y="120"/>
                    <a:pt x="63" y="121"/>
                    <a:pt x="63" y="121"/>
                  </a:cubicBezTo>
                  <a:cubicBezTo>
                    <a:pt x="62" y="121"/>
                    <a:pt x="62" y="121"/>
                    <a:pt x="61" y="122"/>
                  </a:cubicBezTo>
                  <a:cubicBezTo>
                    <a:pt x="61" y="122"/>
                    <a:pt x="60" y="122"/>
                    <a:pt x="59" y="123"/>
                  </a:cubicBezTo>
                  <a:cubicBezTo>
                    <a:pt x="59" y="123"/>
                    <a:pt x="59" y="123"/>
                    <a:pt x="58" y="123"/>
                  </a:cubicBezTo>
                  <a:cubicBezTo>
                    <a:pt x="58" y="123"/>
                    <a:pt x="58" y="124"/>
                    <a:pt x="57" y="124"/>
                  </a:cubicBezTo>
                  <a:cubicBezTo>
                    <a:pt x="57" y="124"/>
                    <a:pt x="57" y="125"/>
                    <a:pt x="57" y="124"/>
                  </a:cubicBezTo>
                  <a:cubicBezTo>
                    <a:pt x="56" y="124"/>
                    <a:pt x="56" y="124"/>
                    <a:pt x="56" y="124"/>
                  </a:cubicBezTo>
                  <a:cubicBezTo>
                    <a:pt x="55" y="124"/>
                    <a:pt x="55" y="124"/>
                    <a:pt x="55" y="124"/>
                  </a:cubicBezTo>
                  <a:cubicBezTo>
                    <a:pt x="55" y="125"/>
                    <a:pt x="55" y="125"/>
                    <a:pt x="54" y="126"/>
                  </a:cubicBezTo>
                  <a:cubicBezTo>
                    <a:pt x="54" y="126"/>
                    <a:pt x="54" y="126"/>
                    <a:pt x="54" y="127"/>
                  </a:cubicBezTo>
                  <a:cubicBezTo>
                    <a:pt x="54" y="127"/>
                    <a:pt x="54" y="127"/>
                    <a:pt x="54" y="127"/>
                  </a:cubicBezTo>
                  <a:cubicBezTo>
                    <a:pt x="54" y="127"/>
                    <a:pt x="55" y="128"/>
                    <a:pt x="54" y="128"/>
                  </a:cubicBezTo>
                  <a:cubicBezTo>
                    <a:pt x="54" y="128"/>
                    <a:pt x="53" y="129"/>
                    <a:pt x="53" y="129"/>
                  </a:cubicBezTo>
                  <a:cubicBezTo>
                    <a:pt x="53" y="129"/>
                    <a:pt x="53" y="129"/>
                    <a:pt x="53" y="129"/>
                  </a:cubicBezTo>
                  <a:cubicBezTo>
                    <a:pt x="52" y="130"/>
                    <a:pt x="53" y="130"/>
                    <a:pt x="52" y="130"/>
                  </a:cubicBezTo>
                  <a:cubicBezTo>
                    <a:pt x="52" y="131"/>
                    <a:pt x="52" y="131"/>
                    <a:pt x="52" y="131"/>
                  </a:cubicBezTo>
                  <a:cubicBezTo>
                    <a:pt x="51" y="131"/>
                    <a:pt x="51" y="131"/>
                    <a:pt x="51" y="132"/>
                  </a:cubicBezTo>
                  <a:cubicBezTo>
                    <a:pt x="51" y="132"/>
                    <a:pt x="51" y="132"/>
                    <a:pt x="51" y="132"/>
                  </a:cubicBezTo>
                  <a:cubicBezTo>
                    <a:pt x="51" y="133"/>
                    <a:pt x="51" y="133"/>
                    <a:pt x="51" y="133"/>
                  </a:cubicBezTo>
                  <a:cubicBezTo>
                    <a:pt x="51" y="133"/>
                    <a:pt x="51" y="134"/>
                    <a:pt x="51" y="134"/>
                  </a:cubicBezTo>
                  <a:cubicBezTo>
                    <a:pt x="50" y="134"/>
                    <a:pt x="50" y="134"/>
                    <a:pt x="51" y="134"/>
                  </a:cubicBezTo>
                  <a:cubicBezTo>
                    <a:pt x="51" y="135"/>
                    <a:pt x="51" y="135"/>
                    <a:pt x="51" y="135"/>
                  </a:cubicBezTo>
                  <a:cubicBezTo>
                    <a:pt x="51" y="135"/>
                    <a:pt x="52" y="136"/>
                    <a:pt x="51" y="136"/>
                  </a:cubicBezTo>
                  <a:cubicBezTo>
                    <a:pt x="51" y="136"/>
                    <a:pt x="52" y="137"/>
                    <a:pt x="51" y="137"/>
                  </a:cubicBezTo>
                  <a:cubicBezTo>
                    <a:pt x="51" y="138"/>
                    <a:pt x="51" y="138"/>
                    <a:pt x="51" y="138"/>
                  </a:cubicBezTo>
                  <a:cubicBezTo>
                    <a:pt x="50" y="137"/>
                    <a:pt x="51" y="137"/>
                    <a:pt x="50" y="137"/>
                  </a:cubicBezTo>
                  <a:cubicBezTo>
                    <a:pt x="50" y="137"/>
                    <a:pt x="50" y="137"/>
                    <a:pt x="49" y="137"/>
                  </a:cubicBezTo>
                  <a:cubicBezTo>
                    <a:pt x="48" y="137"/>
                    <a:pt x="48" y="137"/>
                    <a:pt x="48" y="138"/>
                  </a:cubicBezTo>
                  <a:cubicBezTo>
                    <a:pt x="47" y="138"/>
                    <a:pt x="48" y="138"/>
                    <a:pt x="47" y="139"/>
                  </a:cubicBezTo>
                  <a:cubicBezTo>
                    <a:pt x="47" y="139"/>
                    <a:pt x="47" y="139"/>
                    <a:pt x="47" y="140"/>
                  </a:cubicBezTo>
                  <a:cubicBezTo>
                    <a:pt x="46" y="140"/>
                    <a:pt x="46" y="140"/>
                    <a:pt x="46" y="141"/>
                  </a:cubicBezTo>
                  <a:cubicBezTo>
                    <a:pt x="46" y="141"/>
                    <a:pt x="45" y="141"/>
                    <a:pt x="45" y="141"/>
                  </a:cubicBezTo>
                  <a:cubicBezTo>
                    <a:pt x="44" y="142"/>
                    <a:pt x="45" y="142"/>
                    <a:pt x="44" y="142"/>
                  </a:cubicBezTo>
                  <a:cubicBezTo>
                    <a:pt x="44" y="143"/>
                    <a:pt x="43" y="143"/>
                    <a:pt x="43" y="143"/>
                  </a:cubicBezTo>
                  <a:cubicBezTo>
                    <a:pt x="43" y="144"/>
                    <a:pt x="43" y="144"/>
                    <a:pt x="43" y="145"/>
                  </a:cubicBezTo>
                  <a:cubicBezTo>
                    <a:pt x="43" y="145"/>
                    <a:pt x="43" y="146"/>
                    <a:pt x="43" y="146"/>
                  </a:cubicBezTo>
                  <a:cubicBezTo>
                    <a:pt x="42" y="146"/>
                    <a:pt x="42" y="146"/>
                    <a:pt x="42" y="147"/>
                  </a:cubicBezTo>
                  <a:cubicBezTo>
                    <a:pt x="42" y="147"/>
                    <a:pt x="42" y="147"/>
                    <a:pt x="42" y="147"/>
                  </a:cubicBezTo>
                  <a:cubicBezTo>
                    <a:pt x="42" y="148"/>
                    <a:pt x="43" y="148"/>
                    <a:pt x="43" y="148"/>
                  </a:cubicBezTo>
                  <a:cubicBezTo>
                    <a:pt x="43" y="148"/>
                    <a:pt x="43" y="148"/>
                    <a:pt x="43" y="149"/>
                  </a:cubicBezTo>
                  <a:cubicBezTo>
                    <a:pt x="42" y="149"/>
                    <a:pt x="43" y="150"/>
                    <a:pt x="43" y="150"/>
                  </a:cubicBezTo>
                  <a:cubicBezTo>
                    <a:pt x="43" y="150"/>
                    <a:pt x="42" y="150"/>
                    <a:pt x="42" y="150"/>
                  </a:cubicBezTo>
                  <a:cubicBezTo>
                    <a:pt x="41" y="150"/>
                    <a:pt x="41" y="149"/>
                    <a:pt x="41" y="150"/>
                  </a:cubicBezTo>
                  <a:cubicBezTo>
                    <a:pt x="41" y="151"/>
                    <a:pt x="41" y="151"/>
                    <a:pt x="41" y="151"/>
                  </a:cubicBezTo>
                  <a:cubicBezTo>
                    <a:pt x="41" y="152"/>
                    <a:pt x="41" y="152"/>
                    <a:pt x="41" y="152"/>
                  </a:cubicBezTo>
                  <a:cubicBezTo>
                    <a:pt x="41" y="152"/>
                    <a:pt x="41" y="152"/>
                    <a:pt x="41" y="152"/>
                  </a:cubicBezTo>
                  <a:cubicBezTo>
                    <a:pt x="40" y="153"/>
                    <a:pt x="39" y="153"/>
                    <a:pt x="39" y="153"/>
                  </a:cubicBezTo>
                  <a:cubicBezTo>
                    <a:pt x="38" y="154"/>
                    <a:pt x="38" y="155"/>
                    <a:pt x="38" y="154"/>
                  </a:cubicBezTo>
                  <a:cubicBezTo>
                    <a:pt x="38" y="154"/>
                    <a:pt x="37" y="154"/>
                    <a:pt x="37" y="154"/>
                  </a:cubicBezTo>
                  <a:cubicBezTo>
                    <a:pt x="37" y="155"/>
                    <a:pt x="37" y="155"/>
                    <a:pt x="37" y="155"/>
                  </a:cubicBezTo>
                  <a:cubicBezTo>
                    <a:pt x="36" y="155"/>
                    <a:pt x="36" y="156"/>
                    <a:pt x="36" y="156"/>
                  </a:cubicBezTo>
                  <a:cubicBezTo>
                    <a:pt x="36" y="156"/>
                    <a:pt x="36" y="155"/>
                    <a:pt x="36" y="156"/>
                  </a:cubicBezTo>
                  <a:cubicBezTo>
                    <a:pt x="35" y="156"/>
                    <a:pt x="36" y="156"/>
                    <a:pt x="35" y="157"/>
                  </a:cubicBezTo>
                  <a:cubicBezTo>
                    <a:pt x="35" y="158"/>
                    <a:pt x="35" y="158"/>
                    <a:pt x="35" y="158"/>
                  </a:cubicBezTo>
                  <a:cubicBezTo>
                    <a:pt x="34" y="158"/>
                    <a:pt x="35" y="158"/>
                    <a:pt x="35" y="159"/>
                  </a:cubicBezTo>
                  <a:cubicBezTo>
                    <a:pt x="34" y="159"/>
                    <a:pt x="34" y="159"/>
                    <a:pt x="34" y="160"/>
                  </a:cubicBezTo>
                  <a:cubicBezTo>
                    <a:pt x="34" y="160"/>
                    <a:pt x="34" y="161"/>
                    <a:pt x="34" y="161"/>
                  </a:cubicBezTo>
                  <a:cubicBezTo>
                    <a:pt x="34" y="161"/>
                    <a:pt x="34" y="161"/>
                    <a:pt x="34" y="161"/>
                  </a:cubicBezTo>
                  <a:cubicBezTo>
                    <a:pt x="34" y="161"/>
                    <a:pt x="33" y="161"/>
                    <a:pt x="33" y="161"/>
                  </a:cubicBezTo>
                  <a:cubicBezTo>
                    <a:pt x="33" y="161"/>
                    <a:pt x="33" y="161"/>
                    <a:pt x="33" y="161"/>
                  </a:cubicBezTo>
                  <a:cubicBezTo>
                    <a:pt x="32" y="162"/>
                    <a:pt x="32" y="161"/>
                    <a:pt x="32" y="161"/>
                  </a:cubicBezTo>
                  <a:cubicBezTo>
                    <a:pt x="32" y="161"/>
                    <a:pt x="32" y="162"/>
                    <a:pt x="32" y="162"/>
                  </a:cubicBezTo>
                  <a:cubicBezTo>
                    <a:pt x="31" y="162"/>
                    <a:pt x="31" y="162"/>
                    <a:pt x="31" y="162"/>
                  </a:cubicBezTo>
                  <a:cubicBezTo>
                    <a:pt x="31" y="162"/>
                    <a:pt x="30" y="162"/>
                    <a:pt x="30" y="163"/>
                  </a:cubicBezTo>
                  <a:cubicBezTo>
                    <a:pt x="30" y="163"/>
                    <a:pt x="30" y="163"/>
                    <a:pt x="30" y="163"/>
                  </a:cubicBezTo>
                  <a:cubicBezTo>
                    <a:pt x="29" y="164"/>
                    <a:pt x="30" y="164"/>
                    <a:pt x="29" y="164"/>
                  </a:cubicBezTo>
                  <a:cubicBezTo>
                    <a:pt x="29" y="164"/>
                    <a:pt x="28" y="164"/>
                    <a:pt x="28" y="164"/>
                  </a:cubicBezTo>
                  <a:cubicBezTo>
                    <a:pt x="28" y="165"/>
                    <a:pt x="28" y="165"/>
                    <a:pt x="27" y="165"/>
                  </a:cubicBezTo>
                  <a:cubicBezTo>
                    <a:pt x="27" y="165"/>
                    <a:pt x="27" y="165"/>
                    <a:pt x="26" y="165"/>
                  </a:cubicBezTo>
                  <a:cubicBezTo>
                    <a:pt x="26" y="165"/>
                    <a:pt x="26" y="165"/>
                    <a:pt x="26" y="165"/>
                  </a:cubicBezTo>
                  <a:cubicBezTo>
                    <a:pt x="26" y="165"/>
                    <a:pt x="25" y="166"/>
                    <a:pt x="25" y="166"/>
                  </a:cubicBezTo>
                  <a:cubicBezTo>
                    <a:pt x="25" y="166"/>
                    <a:pt x="26" y="167"/>
                    <a:pt x="25" y="167"/>
                  </a:cubicBezTo>
                  <a:cubicBezTo>
                    <a:pt x="24" y="166"/>
                    <a:pt x="24" y="166"/>
                    <a:pt x="24" y="166"/>
                  </a:cubicBezTo>
                  <a:cubicBezTo>
                    <a:pt x="24" y="166"/>
                    <a:pt x="24" y="165"/>
                    <a:pt x="23" y="165"/>
                  </a:cubicBezTo>
                  <a:cubicBezTo>
                    <a:pt x="23" y="165"/>
                    <a:pt x="23" y="165"/>
                    <a:pt x="22" y="165"/>
                  </a:cubicBezTo>
                  <a:cubicBezTo>
                    <a:pt x="22" y="166"/>
                    <a:pt x="22" y="166"/>
                    <a:pt x="22" y="166"/>
                  </a:cubicBezTo>
                  <a:cubicBezTo>
                    <a:pt x="22" y="167"/>
                    <a:pt x="22" y="167"/>
                    <a:pt x="21" y="167"/>
                  </a:cubicBezTo>
                  <a:cubicBezTo>
                    <a:pt x="21" y="167"/>
                    <a:pt x="21" y="168"/>
                    <a:pt x="21" y="168"/>
                  </a:cubicBezTo>
                  <a:cubicBezTo>
                    <a:pt x="21" y="168"/>
                    <a:pt x="20" y="168"/>
                    <a:pt x="20" y="168"/>
                  </a:cubicBezTo>
                  <a:cubicBezTo>
                    <a:pt x="20" y="169"/>
                    <a:pt x="20" y="168"/>
                    <a:pt x="20" y="169"/>
                  </a:cubicBezTo>
                  <a:cubicBezTo>
                    <a:pt x="20" y="170"/>
                    <a:pt x="20" y="170"/>
                    <a:pt x="20" y="170"/>
                  </a:cubicBezTo>
                  <a:cubicBezTo>
                    <a:pt x="20" y="170"/>
                    <a:pt x="20" y="171"/>
                    <a:pt x="19" y="171"/>
                  </a:cubicBezTo>
                  <a:cubicBezTo>
                    <a:pt x="19" y="171"/>
                    <a:pt x="20" y="171"/>
                    <a:pt x="19" y="171"/>
                  </a:cubicBezTo>
                  <a:cubicBezTo>
                    <a:pt x="19" y="170"/>
                    <a:pt x="19" y="170"/>
                    <a:pt x="18" y="170"/>
                  </a:cubicBezTo>
                  <a:cubicBezTo>
                    <a:pt x="18" y="170"/>
                    <a:pt x="19" y="170"/>
                    <a:pt x="18" y="170"/>
                  </a:cubicBezTo>
                  <a:cubicBezTo>
                    <a:pt x="17" y="170"/>
                    <a:pt x="17" y="170"/>
                    <a:pt x="17" y="170"/>
                  </a:cubicBezTo>
                  <a:cubicBezTo>
                    <a:pt x="17" y="170"/>
                    <a:pt x="17" y="170"/>
                    <a:pt x="17" y="170"/>
                  </a:cubicBezTo>
                  <a:cubicBezTo>
                    <a:pt x="17" y="170"/>
                    <a:pt x="17" y="170"/>
                    <a:pt x="17" y="170"/>
                  </a:cubicBezTo>
                  <a:cubicBezTo>
                    <a:pt x="16" y="170"/>
                    <a:pt x="16" y="170"/>
                    <a:pt x="16" y="170"/>
                  </a:cubicBezTo>
                  <a:cubicBezTo>
                    <a:pt x="15" y="170"/>
                    <a:pt x="3" y="170"/>
                    <a:pt x="3" y="170"/>
                  </a:cubicBezTo>
                  <a:cubicBezTo>
                    <a:pt x="3" y="170"/>
                    <a:pt x="4" y="174"/>
                    <a:pt x="4" y="174"/>
                  </a:cubicBezTo>
                  <a:cubicBezTo>
                    <a:pt x="4" y="175"/>
                    <a:pt x="1" y="182"/>
                    <a:pt x="1" y="183"/>
                  </a:cubicBezTo>
                  <a:cubicBezTo>
                    <a:pt x="0" y="184"/>
                    <a:pt x="0" y="184"/>
                    <a:pt x="0" y="186"/>
                  </a:cubicBezTo>
                  <a:cubicBezTo>
                    <a:pt x="0" y="187"/>
                    <a:pt x="0" y="189"/>
                    <a:pt x="0" y="191"/>
                  </a:cubicBezTo>
                  <a:cubicBezTo>
                    <a:pt x="0" y="194"/>
                    <a:pt x="0" y="194"/>
                    <a:pt x="0" y="195"/>
                  </a:cubicBezTo>
                  <a:cubicBezTo>
                    <a:pt x="0" y="196"/>
                    <a:pt x="2" y="198"/>
                    <a:pt x="3" y="201"/>
                  </a:cubicBezTo>
                  <a:cubicBezTo>
                    <a:pt x="4" y="203"/>
                    <a:pt x="4" y="204"/>
                    <a:pt x="5" y="204"/>
                  </a:cubicBezTo>
                  <a:cubicBezTo>
                    <a:pt x="5" y="205"/>
                    <a:pt x="5" y="206"/>
                    <a:pt x="6" y="207"/>
                  </a:cubicBezTo>
                  <a:cubicBezTo>
                    <a:pt x="6" y="209"/>
                    <a:pt x="7" y="212"/>
                    <a:pt x="7" y="214"/>
                  </a:cubicBezTo>
                  <a:cubicBezTo>
                    <a:pt x="7" y="215"/>
                    <a:pt x="10" y="220"/>
                    <a:pt x="11" y="222"/>
                  </a:cubicBezTo>
                  <a:cubicBezTo>
                    <a:pt x="11" y="223"/>
                    <a:pt x="11" y="224"/>
                    <a:pt x="12" y="225"/>
                  </a:cubicBezTo>
                  <a:cubicBezTo>
                    <a:pt x="13" y="227"/>
                    <a:pt x="12" y="228"/>
                    <a:pt x="13" y="229"/>
                  </a:cubicBezTo>
                  <a:cubicBezTo>
                    <a:pt x="13" y="231"/>
                    <a:pt x="13" y="231"/>
                    <a:pt x="13" y="232"/>
                  </a:cubicBezTo>
                  <a:cubicBezTo>
                    <a:pt x="13" y="234"/>
                    <a:pt x="13" y="234"/>
                    <a:pt x="12" y="236"/>
                  </a:cubicBezTo>
                  <a:cubicBezTo>
                    <a:pt x="12" y="237"/>
                    <a:pt x="11" y="237"/>
                    <a:pt x="10" y="239"/>
                  </a:cubicBezTo>
                  <a:cubicBezTo>
                    <a:pt x="9" y="240"/>
                    <a:pt x="9" y="241"/>
                    <a:pt x="8" y="242"/>
                  </a:cubicBezTo>
                  <a:cubicBezTo>
                    <a:pt x="7" y="243"/>
                    <a:pt x="7" y="244"/>
                    <a:pt x="7" y="245"/>
                  </a:cubicBezTo>
                  <a:cubicBezTo>
                    <a:pt x="7" y="246"/>
                    <a:pt x="7" y="250"/>
                    <a:pt x="8" y="252"/>
                  </a:cubicBezTo>
                  <a:cubicBezTo>
                    <a:pt x="9" y="254"/>
                    <a:pt x="9" y="254"/>
                    <a:pt x="10" y="255"/>
                  </a:cubicBezTo>
                  <a:cubicBezTo>
                    <a:pt x="10" y="256"/>
                    <a:pt x="10" y="259"/>
                    <a:pt x="10" y="261"/>
                  </a:cubicBezTo>
                  <a:cubicBezTo>
                    <a:pt x="11" y="262"/>
                    <a:pt x="11" y="262"/>
                    <a:pt x="11" y="263"/>
                  </a:cubicBezTo>
                  <a:cubicBezTo>
                    <a:pt x="12" y="265"/>
                    <a:pt x="13" y="266"/>
                    <a:pt x="14" y="266"/>
                  </a:cubicBezTo>
                  <a:cubicBezTo>
                    <a:pt x="14" y="267"/>
                    <a:pt x="15" y="269"/>
                    <a:pt x="15" y="270"/>
                  </a:cubicBezTo>
                  <a:cubicBezTo>
                    <a:pt x="15" y="271"/>
                    <a:pt x="16" y="273"/>
                    <a:pt x="17" y="274"/>
                  </a:cubicBezTo>
                  <a:cubicBezTo>
                    <a:pt x="17" y="274"/>
                    <a:pt x="18" y="275"/>
                    <a:pt x="19" y="276"/>
                  </a:cubicBezTo>
                  <a:cubicBezTo>
                    <a:pt x="20" y="277"/>
                    <a:pt x="23" y="280"/>
                    <a:pt x="24" y="281"/>
                  </a:cubicBezTo>
                  <a:cubicBezTo>
                    <a:pt x="25" y="281"/>
                    <a:pt x="26" y="282"/>
                    <a:pt x="26" y="283"/>
                  </a:cubicBezTo>
                  <a:cubicBezTo>
                    <a:pt x="27" y="283"/>
                    <a:pt x="31" y="284"/>
                    <a:pt x="32" y="285"/>
                  </a:cubicBezTo>
                  <a:cubicBezTo>
                    <a:pt x="34" y="286"/>
                    <a:pt x="35" y="287"/>
                    <a:pt x="37" y="289"/>
                  </a:cubicBezTo>
                  <a:cubicBezTo>
                    <a:pt x="39" y="291"/>
                    <a:pt x="39" y="291"/>
                    <a:pt x="40" y="293"/>
                  </a:cubicBezTo>
                  <a:cubicBezTo>
                    <a:pt x="41" y="294"/>
                    <a:pt x="44" y="298"/>
                    <a:pt x="46" y="300"/>
                  </a:cubicBezTo>
                  <a:cubicBezTo>
                    <a:pt x="47" y="302"/>
                    <a:pt x="49" y="306"/>
                    <a:pt x="50" y="307"/>
                  </a:cubicBezTo>
                  <a:cubicBezTo>
                    <a:pt x="50" y="309"/>
                    <a:pt x="51" y="310"/>
                    <a:pt x="51" y="312"/>
                  </a:cubicBezTo>
                  <a:cubicBezTo>
                    <a:pt x="52" y="313"/>
                    <a:pt x="53" y="318"/>
                    <a:pt x="53" y="319"/>
                  </a:cubicBezTo>
                  <a:cubicBezTo>
                    <a:pt x="53" y="319"/>
                    <a:pt x="54" y="324"/>
                    <a:pt x="54" y="324"/>
                  </a:cubicBezTo>
                  <a:cubicBezTo>
                    <a:pt x="54" y="324"/>
                    <a:pt x="62" y="338"/>
                    <a:pt x="63" y="338"/>
                  </a:cubicBezTo>
                  <a:cubicBezTo>
                    <a:pt x="65" y="339"/>
                    <a:pt x="65" y="341"/>
                    <a:pt x="66" y="342"/>
                  </a:cubicBezTo>
                  <a:cubicBezTo>
                    <a:pt x="67" y="344"/>
                    <a:pt x="67" y="348"/>
                    <a:pt x="68" y="349"/>
                  </a:cubicBezTo>
                  <a:cubicBezTo>
                    <a:pt x="68" y="350"/>
                    <a:pt x="69" y="354"/>
                    <a:pt x="69" y="354"/>
                  </a:cubicBezTo>
                  <a:cubicBezTo>
                    <a:pt x="71" y="359"/>
                    <a:pt x="71" y="359"/>
                    <a:pt x="71" y="359"/>
                  </a:cubicBezTo>
                  <a:cubicBezTo>
                    <a:pt x="72" y="361"/>
                    <a:pt x="72" y="361"/>
                    <a:pt x="72" y="361"/>
                  </a:cubicBezTo>
                  <a:cubicBezTo>
                    <a:pt x="74" y="364"/>
                    <a:pt x="74" y="364"/>
                    <a:pt x="74" y="364"/>
                  </a:cubicBezTo>
                  <a:cubicBezTo>
                    <a:pt x="74" y="364"/>
                    <a:pt x="76" y="366"/>
                    <a:pt x="76" y="366"/>
                  </a:cubicBezTo>
                  <a:cubicBezTo>
                    <a:pt x="77" y="367"/>
                    <a:pt x="79" y="370"/>
                    <a:pt x="79" y="370"/>
                  </a:cubicBezTo>
                  <a:cubicBezTo>
                    <a:pt x="79" y="371"/>
                    <a:pt x="80" y="371"/>
                    <a:pt x="81" y="372"/>
                  </a:cubicBezTo>
                  <a:cubicBezTo>
                    <a:pt x="81" y="373"/>
                    <a:pt x="83" y="374"/>
                    <a:pt x="83" y="374"/>
                  </a:cubicBezTo>
                  <a:cubicBezTo>
                    <a:pt x="84" y="375"/>
                    <a:pt x="84" y="375"/>
                    <a:pt x="84" y="375"/>
                  </a:cubicBezTo>
                  <a:cubicBezTo>
                    <a:pt x="85" y="375"/>
                    <a:pt x="86" y="375"/>
                    <a:pt x="86" y="375"/>
                  </a:cubicBezTo>
                  <a:cubicBezTo>
                    <a:pt x="87" y="375"/>
                    <a:pt x="88" y="376"/>
                    <a:pt x="88" y="375"/>
                  </a:cubicBezTo>
                  <a:cubicBezTo>
                    <a:pt x="89" y="375"/>
                    <a:pt x="89" y="374"/>
                    <a:pt x="89" y="374"/>
                  </a:cubicBezTo>
                  <a:cubicBezTo>
                    <a:pt x="90" y="373"/>
                    <a:pt x="90" y="373"/>
                    <a:pt x="90" y="373"/>
                  </a:cubicBezTo>
                  <a:cubicBezTo>
                    <a:pt x="90" y="373"/>
                    <a:pt x="91" y="373"/>
                    <a:pt x="91" y="373"/>
                  </a:cubicBezTo>
                  <a:cubicBezTo>
                    <a:pt x="91" y="374"/>
                    <a:pt x="92" y="374"/>
                    <a:pt x="92" y="374"/>
                  </a:cubicBezTo>
                  <a:cubicBezTo>
                    <a:pt x="92" y="374"/>
                    <a:pt x="92" y="374"/>
                    <a:pt x="92" y="374"/>
                  </a:cubicBezTo>
                  <a:cubicBezTo>
                    <a:pt x="92" y="374"/>
                    <a:pt x="93" y="374"/>
                    <a:pt x="93" y="375"/>
                  </a:cubicBezTo>
                  <a:cubicBezTo>
                    <a:pt x="93" y="375"/>
                    <a:pt x="94" y="375"/>
                    <a:pt x="94" y="375"/>
                  </a:cubicBezTo>
                  <a:cubicBezTo>
                    <a:pt x="94" y="375"/>
                    <a:pt x="95" y="376"/>
                    <a:pt x="95" y="375"/>
                  </a:cubicBezTo>
                  <a:cubicBezTo>
                    <a:pt x="95" y="375"/>
                    <a:pt x="96" y="374"/>
                    <a:pt x="96" y="374"/>
                  </a:cubicBezTo>
                  <a:cubicBezTo>
                    <a:pt x="97" y="375"/>
                    <a:pt x="97" y="375"/>
                    <a:pt x="97" y="375"/>
                  </a:cubicBezTo>
                  <a:cubicBezTo>
                    <a:pt x="99" y="373"/>
                    <a:pt x="99" y="373"/>
                    <a:pt x="99" y="373"/>
                  </a:cubicBezTo>
                  <a:cubicBezTo>
                    <a:pt x="99" y="373"/>
                    <a:pt x="99" y="374"/>
                    <a:pt x="99" y="374"/>
                  </a:cubicBezTo>
                  <a:cubicBezTo>
                    <a:pt x="100" y="375"/>
                    <a:pt x="100" y="375"/>
                    <a:pt x="100" y="375"/>
                  </a:cubicBezTo>
                  <a:cubicBezTo>
                    <a:pt x="100" y="375"/>
                    <a:pt x="100" y="375"/>
                    <a:pt x="102" y="376"/>
                  </a:cubicBezTo>
                  <a:cubicBezTo>
                    <a:pt x="103" y="376"/>
                    <a:pt x="104" y="376"/>
                    <a:pt x="104" y="377"/>
                  </a:cubicBezTo>
                  <a:cubicBezTo>
                    <a:pt x="104" y="378"/>
                    <a:pt x="105" y="378"/>
                    <a:pt x="106" y="378"/>
                  </a:cubicBezTo>
                  <a:cubicBezTo>
                    <a:pt x="107" y="378"/>
                    <a:pt x="107" y="377"/>
                    <a:pt x="108" y="378"/>
                  </a:cubicBezTo>
                  <a:cubicBezTo>
                    <a:pt x="109" y="379"/>
                    <a:pt x="110" y="379"/>
                    <a:pt x="109" y="380"/>
                  </a:cubicBezTo>
                  <a:cubicBezTo>
                    <a:pt x="109" y="380"/>
                    <a:pt x="108" y="381"/>
                    <a:pt x="108" y="382"/>
                  </a:cubicBezTo>
                  <a:cubicBezTo>
                    <a:pt x="108" y="383"/>
                    <a:pt x="108" y="383"/>
                    <a:pt x="109" y="384"/>
                  </a:cubicBezTo>
                  <a:cubicBezTo>
                    <a:pt x="109" y="384"/>
                    <a:pt x="109" y="385"/>
                    <a:pt x="109" y="385"/>
                  </a:cubicBezTo>
                  <a:cubicBezTo>
                    <a:pt x="109" y="385"/>
                    <a:pt x="108" y="385"/>
                    <a:pt x="109" y="386"/>
                  </a:cubicBezTo>
                  <a:cubicBezTo>
                    <a:pt x="109" y="386"/>
                    <a:pt x="110" y="386"/>
                    <a:pt x="111" y="387"/>
                  </a:cubicBezTo>
                  <a:cubicBezTo>
                    <a:pt x="112" y="387"/>
                    <a:pt x="112" y="387"/>
                    <a:pt x="113" y="388"/>
                  </a:cubicBezTo>
                  <a:cubicBezTo>
                    <a:pt x="113" y="388"/>
                    <a:pt x="113" y="389"/>
                    <a:pt x="113" y="389"/>
                  </a:cubicBezTo>
                  <a:cubicBezTo>
                    <a:pt x="114" y="389"/>
                    <a:pt x="114" y="389"/>
                    <a:pt x="114" y="389"/>
                  </a:cubicBezTo>
                  <a:cubicBezTo>
                    <a:pt x="116" y="390"/>
                    <a:pt x="116" y="390"/>
                    <a:pt x="116" y="390"/>
                  </a:cubicBezTo>
                  <a:cubicBezTo>
                    <a:pt x="117" y="390"/>
                    <a:pt x="117" y="390"/>
                    <a:pt x="117" y="390"/>
                  </a:cubicBezTo>
                  <a:cubicBezTo>
                    <a:pt x="117" y="390"/>
                    <a:pt x="118" y="390"/>
                    <a:pt x="118" y="390"/>
                  </a:cubicBezTo>
                  <a:cubicBezTo>
                    <a:pt x="118" y="389"/>
                    <a:pt x="119" y="389"/>
                    <a:pt x="119" y="389"/>
                  </a:cubicBezTo>
                  <a:cubicBezTo>
                    <a:pt x="119" y="389"/>
                    <a:pt x="119" y="388"/>
                    <a:pt x="119" y="388"/>
                  </a:cubicBezTo>
                  <a:cubicBezTo>
                    <a:pt x="120" y="388"/>
                    <a:pt x="121" y="389"/>
                    <a:pt x="122" y="389"/>
                  </a:cubicBezTo>
                  <a:cubicBezTo>
                    <a:pt x="122" y="389"/>
                    <a:pt x="123" y="389"/>
                    <a:pt x="124" y="389"/>
                  </a:cubicBezTo>
                  <a:cubicBezTo>
                    <a:pt x="124" y="389"/>
                    <a:pt x="126" y="390"/>
                    <a:pt x="126" y="390"/>
                  </a:cubicBezTo>
                  <a:cubicBezTo>
                    <a:pt x="127" y="391"/>
                    <a:pt x="127" y="391"/>
                    <a:pt x="127" y="391"/>
                  </a:cubicBezTo>
                  <a:cubicBezTo>
                    <a:pt x="127" y="391"/>
                    <a:pt x="127" y="392"/>
                    <a:pt x="126" y="392"/>
                  </a:cubicBezTo>
                  <a:cubicBezTo>
                    <a:pt x="126" y="393"/>
                    <a:pt x="125" y="394"/>
                    <a:pt x="126" y="394"/>
                  </a:cubicBezTo>
                  <a:cubicBezTo>
                    <a:pt x="126" y="395"/>
                    <a:pt x="127" y="396"/>
                    <a:pt x="127" y="396"/>
                  </a:cubicBezTo>
                  <a:cubicBezTo>
                    <a:pt x="128" y="396"/>
                    <a:pt x="128" y="397"/>
                    <a:pt x="129" y="397"/>
                  </a:cubicBezTo>
                  <a:cubicBezTo>
                    <a:pt x="129" y="397"/>
                    <a:pt x="129" y="397"/>
                    <a:pt x="130" y="397"/>
                  </a:cubicBezTo>
                  <a:cubicBezTo>
                    <a:pt x="131" y="396"/>
                    <a:pt x="132" y="396"/>
                    <a:pt x="132" y="396"/>
                  </a:cubicBezTo>
                  <a:cubicBezTo>
                    <a:pt x="133" y="396"/>
                    <a:pt x="133" y="396"/>
                    <a:pt x="134" y="396"/>
                  </a:cubicBezTo>
                  <a:cubicBezTo>
                    <a:pt x="135" y="396"/>
                    <a:pt x="135" y="396"/>
                    <a:pt x="136" y="397"/>
                  </a:cubicBezTo>
                  <a:cubicBezTo>
                    <a:pt x="137" y="397"/>
                    <a:pt x="137" y="397"/>
                    <a:pt x="137" y="397"/>
                  </a:cubicBezTo>
                  <a:cubicBezTo>
                    <a:pt x="137" y="397"/>
                    <a:pt x="138" y="396"/>
                    <a:pt x="138" y="397"/>
                  </a:cubicBezTo>
                  <a:cubicBezTo>
                    <a:pt x="137" y="397"/>
                    <a:pt x="139" y="399"/>
                    <a:pt x="139" y="399"/>
                  </a:cubicBezTo>
                  <a:cubicBezTo>
                    <a:pt x="140" y="399"/>
                    <a:pt x="140" y="399"/>
                    <a:pt x="140" y="399"/>
                  </a:cubicBezTo>
                  <a:cubicBezTo>
                    <a:pt x="140" y="399"/>
                    <a:pt x="141" y="400"/>
                    <a:pt x="142" y="400"/>
                  </a:cubicBezTo>
                  <a:cubicBezTo>
                    <a:pt x="142" y="400"/>
                    <a:pt x="144" y="400"/>
                    <a:pt x="145" y="400"/>
                  </a:cubicBezTo>
                  <a:cubicBezTo>
                    <a:pt x="146" y="400"/>
                    <a:pt x="150" y="400"/>
                    <a:pt x="150" y="400"/>
                  </a:cubicBezTo>
                  <a:cubicBezTo>
                    <a:pt x="150" y="400"/>
                    <a:pt x="151" y="399"/>
                    <a:pt x="151" y="400"/>
                  </a:cubicBezTo>
                  <a:cubicBezTo>
                    <a:pt x="152" y="400"/>
                    <a:pt x="154" y="401"/>
                    <a:pt x="154" y="401"/>
                  </a:cubicBezTo>
                  <a:cubicBezTo>
                    <a:pt x="154" y="401"/>
                    <a:pt x="153" y="402"/>
                    <a:pt x="153" y="402"/>
                  </a:cubicBezTo>
                  <a:cubicBezTo>
                    <a:pt x="153" y="403"/>
                    <a:pt x="153" y="404"/>
                    <a:pt x="154" y="404"/>
                  </a:cubicBezTo>
                  <a:cubicBezTo>
                    <a:pt x="155" y="404"/>
                    <a:pt x="155" y="404"/>
                    <a:pt x="155" y="405"/>
                  </a:cubicBezTo>
                  <a:cubicBezTo>
                    <a:pt x="156" y="406"/>
                    <a:pt x="156" y="406"/>
                    <a:pt x="156" y="406"/>
                  </a:cubicBezTo>
                  <a:cubicBezTo>
                    <a:pt x="157" y="406"/>
                    <a:pt x="158" y="406"/>
                    <a:pt x="158" y="406"/>
                  </a:cubicBezTo>
                  <a:cubicBezTo>
                    <a:pt x="158" y="406"/>
                    <a:pt x="159" y="406"/>
                    <a:pt x="160" y="407"/>
                  </a:cubicBezTo>
                  <a:cubicBezTo>
                    <a:pt x="161" y="408"/>
                    <a:pt x="163" y="408"/>
                    <a:pt x="163" y="408"/>
                  </a:cubicBezTo>
                  <a:cubicBezTo>
                    <a:pt x="164" y="408"/>
                    <a:pt x="165" y="408"/>
                    <a:pt x="166" y="408"/>
                  </a:cubicBezTo>
                  <a:cubicBezTo>
                    <a:pt x="166" y="408"/>
                    <a:pt x="167" y="409"/>
                    <a:pt x="167" y="409"/>
                  </a:cubicBezTo>
                  <a:cubicBezTo>
                    <a:pt x="167" y="409"/>
                    <a:pt x="167" y="410"/>
                    <a:pt x="168" y="410"/>
                  </a:cubicBezTo>
                  <a:cubicBezTo>
                    <a:pt x="168" y="410"/>
                    <a:pt x="168" y="410"/>
                    <a:pt x="169" y="410"/>
                  </a:cubicBezTo>
                  <a:cubicBezTo>
                    <a:pt x="169" y="410"/>
                    <a:pt x="169" y="410"/>
                    <a:pt x="169" y="411"/>
                  </a:cubicBezTo>
                  <a:cubicBezTo>
                    <a:pt x="170" y="411"/>
                    <a:pt x="170" y="412"/>
                    <a:pt x="170" y="412"/>
                  </a:cubicBezTo>
                  <a:cubicBezTo>
                    <a:pt x="171" y="412"/>
                    <a:pt x="172" y="412"/>
                    <a:pt x="172" y="412"/>
                  </a:cubicBezTo>
                  <a:cubicBezTo>
                    <a:pt x="172" y="412"/>
                    <a:pt x="172" y="412"/>
                    <a:pt x="172" y="412"/>
                  </a:cubicBezTo>
                  <a:cubicBezTo>
                    <a:pt x="172" y="412"/>
                    <a:pt x="173" y="412"/>
                    <a:pt x="173" y="412"/>
                  </a:cubicBezTo>
                  <a:cubicBezTo>
                    <a:pt x="173" y="412"/>
                    <a:pt x="173" y="412"/>
                    <a:pt x="173" y="412"/>
                  </a:cubicBezTo>
                  <a:cubicBezTo>
                    <a:pt x="173" y="412"/>
                    <a:pt x="173" y="413"/>
                    <a:pt x="174" y="413"/>
                  </a:cubicBezTo>
                  <a:cubicBezTo>
                    <a:pt x="174" y="413"/>
                    <a:pt x="175" y="412"/>
                    <a:pt x="175" y="413"/>
                  </a:cubicBezTo>
                  <a:cubicBezTo>
                    <a:pt x="174" y="413"/>
                    <a:pt x="174" y="414"/>
                    <a:pt x="175" y="414"/>
                  </a:cubicBezTo>
                  <a:cubicBezTo>
                    <a:pt x="175" y="414"/>
                    <a:pt x="176" y="414"/>
                    <a:pt x="176" y="414"/>
                  </a:cubicBezTo>
                  <a:cubicBezTo>
                    <a:pt x="178" y="412"/>
                    <a:pt x="178" y="412"/>
                    <a:pt x="178" y="412"/>
                  </a:cubicBezTo>
                  <a:cubicBezTo>
                    <a:pt x="178" y="412"/>
                    <a:pt x="178" y="412"/>
                    <a:pt x="178" y="412"/>
                  </a:cubicBezTo>
                  <a:cubicBezTo>
                    <a:pt x="178" y="412"/>
                    <a:pt x="179" y="413"/>
                    <a:pt x="179" y="413"/>
                  </a:cubicBezTo>
                  <a:cubicBezTo>
                    <a:pt x="180" y="414"/>
                    <a:pt x="180" y="414"/>
                    <a:pt x="180" y="414"/>
                  </a:cubicBezTo>
                  <a:cubicBezTo>
                    <a:pt x="180" y="415"/>
                    <a:pt x="182" y="415"/>
                    <a:pt x="183" y="416"/>
                  </a:cubicBezTo>
                  <a:cubicBezTo>
                    <a:pt x="183" y="416"/>
                    <a:pt x="184" y="416"/>
                    <a:pt x="184" y="417"/>
                  </a:cubicBezTo>
                  <a:cubicBezTo>
                    <a:pt x="184" y="417"/>
                    <a:pt x="184" y="417"/>
                    <a:pt x="185" y="418"/>
                  </a:cubicBezTo>
                  <a:cubicBezTo>
                    <a:pt x="186" y="418"/>
                    <a:pt x="186" y="418"/>
                    <a:pt x="188" y="418"/>
                  </a:cubicBezTo>
                  <a:cubicBezTo>
                    <a:pt x="189" y="418"/>
                    <a:pt x="190" y="418"/>
                    <a:pt x="191" y="418"/>
                  </a:cubicBezTo>
                  <a:cubicBezTo>
                    <a:pt x="192" y="418"/>
                    <a:pt x="193" y="418"/>
                    <a:pt x="193" y="418"/>
                  </a:cubicBezTo>
                  <a:cubicBezTo>
                    <a:pt x="193" y="418"/>
                    <a:pt x="193" y="418"/>
                    <a:pt x="194" y="418"/>
                  </a:cubicBezTo>
                  <a:cubicBezTo>
                    <a:pt x="194" y="418"/>
                    <a:pt x="195" y="418"/>
                    <a:pt x="195" y="418"/>
                  </a:cubicBezTo>
                  <a:cubicBezTo>
                    <a:pt x="195" y="418"/>
                    <a:pt x="196" y="418"/>
                    <a:pt x="196" y="419"/>
                  </a:cubicBezTo>
                  <a:cubicBezTo>
                    <a:pt x="197" y="420"/>
                    <a:pt x="197" y="420"/>
                    <a:pt x="198" y="420"/>
                  </a:cubicBezTo>
                  <a:cubicBezTo>
                    <a:pt x="198" y="420"/>
                    <a:pt x="199" y="420"/>
                    <a:pt x="199" y="421"/>
                  </a:cubicBezTo>
                  <a:cubicBezTo>
                    <a:pt x="199" y="422"/>
                    <a:pt x="198" y="422"/>
                    <a:pt x="199" y="423"/>
                  </a:cubicBezTo>
                  <a:cubicBezTo>
                    <a:pt x="200" y="423"/>
                    <a:pt x="200" y="423"/>
                    <a:pt x="200" y="424"/>
                  </a:cubicBezTo>
                  <a:cubicBezTo>
                    <a:pt x="201" y="424"/>
                    <a:pt x="201" y="424"/>
                    <a:pt x="202" y="424"/>
                  </a:cubicBezTo>
                  <a:cubicBezTo>
                    <a:pt x="203" y="424"/>
                    <a:pt x="204" y="424"/>
                    <a:pt x="204" y="424"/>
                  </a:cubicBezTo>
                  <a:cubicBezTo>
                    <a:pt x="205" y="424"/>
                    <a:pt x="205" y="424"/>
                    <a:pt x="205" y="423"/>
                  </a:cubicBezTo>
                  <a:cubicBezTo>
                    <a:pt x="206" y="423"/>
                    <a:pt x="208" y="423"/>
                    <a:pt x="208" y="423"/>
                  </a:cubicBezTo>
                  <a:cubicBezTo>
                    <a:pt x="209" y="423"/>
                    <a:pt x="209" y="423"/>
                    <a:pt x="209" y="423"/>
                  </a:cubicBezTo>
                  <a:cubicBezTo>
                    <a:pt x="209" y="424"/>
                    <a:pt x="210" y="424"/>
                    <a:pt x="211" y="424"/>
                  </a:cubicBezTo>
                  <a:cubicBezTo>
                    <a:pt x="212" y="424"/>
                    <a:pt x="213" y="424"/>
                    <a:pt x="213" y="424"/>
                  </a:cubicBezTo>
                  <a:cubicBezTo>
                    <a:pt x="214" y="423"/>
                    <a:pt x="214" y="423"/>
                    <a:pt x="214" y="423"/>
                  </a:cubicBezTo>
                  <a:cubicBezTo>
                    <a:pt x="215" y="423"/>
                    <a:pt x="215" y="422"/>
                    <a:pt x="216" y="423"/>
                  </a:cubicBezTo>
                  <a:cubicBezTo>
                    <a:pt x="216" y="423"/>
                    <a:pt x="217" y="423"/>
                    <a:pt x="217" y="424"/>
                  </a:cubicBezTo>
                  <a:cubicBezTo>
                    <a:pt x="218" y="424"/>
                    <a:pt x="218" y="424"/>
                    <a:pt x="218" y="425"/>
                  </a:cubicBezTo>
                  <a:cubicBezTo>
                    <a:pt x="219" y="425"/>
                    <a:pt x="219" y="425"/>
                    <a:pt x="219" y="425"/>
                  </a:cubicBezTo>
                  <a:cubicBezTo>
                    <a:pt x="220" y="426"/>
                    <a:pt x="219" y="426"/>
                    <a:pt x="221" y="426"/>
                  </a:cubicBezTo>
                  <a:cubicBezTo>
                    <a:pt x="222" y="427"/>
                    <a:pt x="222" y="427"/>
                    <a:pt x="222" y="427"/>
                  </a:cubicBezTo>
                  <a:cubicBezTo>
                    <a:pt x="222" y="428"/>
                    <a:pt x="223" y="428"/>
                    <a:pt x="223" y="428"/>
                  </a:cubicBezTo>
                  <a:cubicBezTo>
                    <a:pt x="223" y="429"/>
                    <a:pt x="223" y="429"/>
                    <a:pt x="223" y="429"/>
                  </a:cubicBezTo>
                  <a:cubicBezTo>
                    <a:pt x="223" y="429"/>
                    <a:pt x="224" y="429"/>
                    <a:pt x="224" y="428"/>
                  </a:cubicBezTo>
                  <a:cubicBezTo>
                    <a:pt x="224" y="426"/>
                    <a:pt x="224" y="426"/>
                    <a:pt x="225" y="426"/>
                  </a:cubicBezTo>
                  <a:cubicBezTo>
                    <a:pt x="225" y="425"/>
                    <a:pt x="225" y="425"/>
                    <a:pt x="225" y="425"/>
                  </a:cubicBezTo>
                  <a:cubicBezTo>
                    <a:pt x="225" y="424"/>
                    <a:pt x="225" y="425"/>
                    <a:pt x="225" y="424"/>
                  </a:cubicBezTo>
                  <a:cubicBezTo>
                    <a:pt x="225" y="423"/>
                    <a:pt x="225" y="423"/>
                    <a:pt x="225" y="423"/>
                  </a:cubicBezTo>
                  <a:cubicBezTo>
                    <a:pt x="225" y="422"/>
                    <a:pt x="224" y="423"/>
                    <a:pt x="225" y="421"/>
                  </a:cubicBezTo>
                  <a:cubicBezTo>
                    <a:pt x="226" y="420"/>
                    <a:pt x="226" y="420"/>
                    <a:pt x="227" y="419"/>
                  </a:cubicBezTo>
                  <a:cubicBezTo>
                    <a:pt x="227" y="419"/>
                    <a:pt x="228" y="418"/>
                    <a:pt x="229" y="418"/>
                  </a:cubicBezTo>
                  <a:cubicBezTo>
                    <a:pt x="229" y="418"/>
                    <a:pt x="229" y="419"/>
                    <a:pt x="230" y="419"/>
                  </a:cubicBezTo>
                  <a:cubicBezTo>
                    <a:pt x="230" y="420"/>
                    <a:pt x="233" y="422"/>
                    <a:pt x="234" y="422"/>
                  </a:cubicBezTo>
                  <a:cubicBezTo>
                    <a:pt x="234" y="423"/>
                    <a:pt x="236" y="424"/>
                    <a:pt x="236" y="425"/>
                  </a:cubicBezTo>
                  <a:cubicBezTo>
                    <a:pt x="237" y="425"/>
                    <a:pt x="237" y="426"/>
                    <a:pt x="239" y="427"/>
                  </a:cubicBezTo>
                  <a:cubicBezTo>
                    <a:pt x="240" y="428"/>
                    <a:pt x="241" y="429"/>
                    <a:pt x="242" y="430"/>
                  </a:cubicBezTo>
                  <a:cubicBezTo>
                    <a:pt x="243" y="431"/>
                    <a:pt x="245" y="432"/>
                    <a:pt x="245" y="433"/>
                  </a:cubicBezTo>
                  <a:cubicBezTo>
                    <a:pt x="245" y="434"/>
                    <a:pt x="246" y="436"/>
                    <a:pt x="246" y="436"/>
                  </a:cubicBezTo>
                  <a:cubicBezTo>
                    <a:pt x="247" y="437"/>
                    <a:pt x="247" y="437"/>
                    <a:pt x="249" y="439"/>
                  </a:cubicBezTo>
                  <a:cubicBezTo>
                    <a:pt x="250" y="441"/>
                    <a:pt x="251" y="442"/>
                    <a:pt x="251" y="442"/>
                  </a:cubicBezTo>
                  <a:cubicBezTo>
                    <a:pt x="252" y="443"/>
                    <a:pt x="252" y="442"/>
                    <a:pt x="252" y="444"/>
                  </a:cubicBezTo>
                  <a:cubicBezTo>
                    <a:pt x="253" y="445"/>
                    <a:pt x="253" y="446"/>
                    <a:pt x="254" y="447"/>
                  </a:cubicBezTo>
                  <a:cubicBezTo>
                    <a:pt x="254" y="447"/>
                    <a:pt x="254" y="447"/>
                    <a:pt x="254" y="448"/>
                  </a:cubicBezTo>
                  <a:cubicBezTo>
                    <a:pt x="254" y="448"/>
                    <a:pt x="253" y="448"/>
                    <a:pt x="253" y="449"/>
                  </a:cubicBezTo>
                  <a:cubicBezTo>
                    <a:pt x="253" y="450"/>
                    <a:pt x="253" y="450"/>
                    <a:pt x="254" y="451"/>
                  </a:cubicBezTo>
                  <a:cubicBezTo>
                    <a:pt x="254" y="452"/>
                    <a:pt x="254" y="452"/>
                    <a:pt x="255" y="453"/>
                  </a:cubicBezTo>
                  <a:cubicBezTo>
                    <a:pt x="255" y="454"/>
                    <a:pt x="255" y="454"/>
                    <a:pt x="255" y="454"/>
                  </a:cubicBezTo>
                  <a:cubicBezTo>
                    <a:pt x="255" y="455"/>
                    <a:pt x="254" y="455"/>
                    <a:pt x="255" y="456"/>
                  </a:cubicBezTo>
                  <a:cubicBezTo>
                    <a:pt x="255" y="456"/>
                    <a:pt x="255" y="457"/>
                    <a:pt x="255" y="458"/>
                  </a:cubicBezTo>
                  <a:cubicBezTo>
                    <a:pt x="256" y="458"/>
                    <a:pt x="256" y="458"/>
                    <a:pt x="255" y="459"/>
                  </a:cubicBezTo>
                  <a:cubicBezTo>
                    <a:pt x="255" y="460"/>
                    <a:pt x="255" y="461"/>
                    <a:pt x="255" y="462"/>
                  </a:cubicBezTo>
                  <a:cubicBezTo>
                    <a:pt x="255" y="463"/>
                    <a:pt x="254" y="463"/>
                    <a:pt x="254" y="464"/>
                  </a:cubicBezTo>
                  <a:cubicBezTo>
                    <a:pt x="254" y="465"/>
                    <a:pt x="255" y="466"/>
                    <a:pt x="255" y="466"/>
                  </a:cubicBezTo>
                  <a:cubicBezTo>
                    <a:pt x="255" y="466"/>
                    <a:pt x="256" y="466"/>
                    <a:pt x="256" y="466"/>
                  </a:cubicBezTo>
                  <a:cubicBezTo>
                    <a:pt x="256" y="467"/>
                    <a:pt x="256" y="467"/>
                    <a:pt x="256" y="468"/>
                  </a:cubicBezTo>
                  <a:cubicBezTo>
                    <a:pt x="256" y="469"/>
                    <a:pt x="255" y="469"/>
                    <a:pt x="255" y="469"/>
                  </a:cubicBezTo>
                  <a:cubicBezTo>
                    <a:pt x="255" y="470"/>
                    <a:pt x="255" y="471"/>
                    <a:pt x="256" y="472"/>
                  </a:cubicBezTo>
                  <a:cubicBezTo>
                    <a:pt x="256" y="472"/>
                    <a:pt x="257" y="473"/>
                    <a:pt x="257" y="473"/>
                  </a:cubicBezTo>
                  <a:cubicBezTo>
                    <a:pt x="257" y="473"/>
                    <a:pt x="258" y="473"/>
                    <a:pt x="258" y="473"/>
                  </a:cubicBezTo>
                  <a:cubicBezTo>
                    <a:pt x="258" y="474"/>
                    <a:pt x="258" y="475"/>
                    <a:pt x="258" y="475"/>
                  </a:cubicBezTo>
                  <a:cubicBezTo>
                    <a:pt x="258" y="475"/>
                    <a:pt x="259" y="475"/>
                    <a:pt x="259" y="476"/>
                  </a:cubicBezTo>
                  <a:cubicBezTo>
                    <a:pt x="259" y="476"/>
                    <a:pt x="258" y="476"/>
                    <a:pt x="259" y="477"/>
                  </a:cubicBezTo>
                  <a:cubicBezTo>
                    <a:pt x="259" y="478"/>
                    <a:pt x="260" y="480"/>
                    <a:pt x="260" y="480"/>
                  </a:cubicBezTo>
                  <a:cubicBezTo>
                    <a:pt x="260" y="480"/>
                    <a:pt x="259" y="480"/>
                    <a:pt x="260" y="481"/>
                  </a:cubicBezTo>
                  <a:cubicBezTo>
                    <a:pt x="260" y="482"/>
                    <a:pt x="261" y="482"/>
                    <a:pt x="261" y="483"/>
                  </a:cubicBezTo>
                  <a:cubicBezTo>
                    <a:pt x="261" y="484"/>
                    <a:pt x="260" y="486"/>
                    <a:pt x="260" y="487"/>
                  </a:cubicBezTo>
                  <a:cubicBezTo>
                    <a:pt x="260" y="488"/>
                    <a:pt x="260" y="488"/>
                    <a:pt x="260" y="489"/>
                  </a:cubicBezTo>
                  <a:cubicBezTo>
                    <a:pt x="260" y="490"/>
                    <a:pt x="260" y="490"/>
                    <a:pt x="260" y="490"/>
                  </a:cubicBezTo>
                  <a:cubicBezTo>
                    <a:pt x="260" y="490"/>
                    <a:pt x="259" y="492"/>
                    <a:pt x="259" y="492"/>
                  </a:cubicBezTo>
                  <a:cubicBezTo>
                    <a:pt x="258" y="493"/>
                    <a:pt x="257" y="495"/>
                    <a:pt x="257" y="495"/>
                  </a:cubicBezTo>
                  <a:cubicBezTo>
                    <a:pt x="257" y="495"/>
                    <a:pt x="258" y="496"/>
                    <a:pt x="258" y="496"/>
                  </a:cubicBezTo>
                  <a:cubicBezTo>
                    <a:pt x="258" y="497"/>
                    <a:pt x="258" y="497"/>
                    <a:pt x="258" y="497"/>
                  </a:cubicBezTo>
                  <a:cubicBezTo>
                    <a:pt x="258" y="498"/>
                    <a:pt x="258" y="498"/>
                    <a:pt x="259" y="499"/>
                  </a:cubicBezTo>
                  <a:cubicBezTo>
                    <a:pt x="259" y="499"/>
                    <a:pt x="259" y="500"/>
                    <a:pt x="260" y="500"/>
                  </a:cubicBezTo>
                  <a:cubicBezTo>
                    <a:pt x="261" y="500"/>
                    <a:pt x="262" y="501"/>
                    <a:pt x="262" y="501"/>
                  </a:cubicBezTo>
                  <a:cubicBezTo>
                    <a:pt x="261" y="502"/>
                    <a:pt x="261" y="501"/>
                    <a:pt x="262" y="502"/>
                  </a:cubicBezTo>
                  <a:cubicBezTo>
                    <a:pt x="262" y="503"/>
                    <a:pt x="264" y="503"/>
                    <a:pt x="264" y="503"/>
                  </a:cubicBezTo>
                  <a:cubicBezTo>
                    <a:pt x="264" y="504"/>
                    <a:pt x="264" y="504"/>
                    <a:pt x="265" y="505"/>
                  </a:cubicBezTo>
                  <a:cubicBezTo>
                    <a:pt x="265" y="506"/>
                    <a:pt x="265" y="506"/>
                    <a:pt x="265" y="506"/>
                  </a:cubicBezTo>
                  <a:cubicBezTo>
                    <a:pt x="266" y="506"/>
                    <a:pt x="267" y="506"/>
                    <a:pt x="266" y="507"/>
                  </a:cubicBezTo>
                  <a:cubicBezTo>
                    <a:pt x="266" y="507"/>
                    <a:pt x="265" y="506"/>
                    <a:pt x="265" y="508"/>
                  </a:cubicBezTo>
                  <a:cubicBezTo>
                    <a:pt x="266" y="509"/>
                    <a:pt x="266" y="509"/>
                    <a:pt x="266" y="509"/>
                  </a:cubicBezTo>
                  <a:cubicBezTo>
                    <a:pt x="267" y="510"/>
                    <a:pt x="269" y="510"/>
                    <a:pt x="269" y="510"/>
                  </a:cubicBezTo>
                  <a:cubicBezTo>
                    <a:pt x="269" y="510"/>
                    <a:pt x="271" y="512"/>
                    <a:pt x="272" y="512"/>
                  </a:cubicBezTo>
                  <a:cubicBezTo>
                    <a:pt x="272" y="513"/>
                    <a:pt x="273" y="512"/>
                    <a:pt x="273" y="513"/>
                  </a:cubicBezTo>
                  <a:cubicBezTo>
                    <a:pt x="273" y="514"/>
                    <a:pt x="273" y="514"/>
                    <a:pt x="272" y="515"/>
                  </a:cubicBezTo>
                  <a:cubicBezTo>
                    <a:pt x="272" y="516"/>
                    <a:pt x="273" y="516"/>
                    <a:pt x="273" y="517"/>
                  </a:cubicBezTo>
                  <a:cubicBezTo>
                    <a:pt x="274" y="518"/>
                    <a:pt x="274" y="518"/>
                    <a:pt x="274" y="518"/>
                  </a:cubicBezTo>
                  <a:cubicBezTo>
                    <a:pt x="274" y="519"/>
                    <a:pt x="274" y="522"/>
                    <a:pt x="274" y="522"/>
                  </a:cubicBezTo>
                  <a:cubicBezTo>
                    <a:pt x="294" y="521"/>
                    <a:pt x="294" y="521"/>
                    <a:pt x="294" y="521"/>
                  </a:cubicBezTo>
                  <a:cubicBezTo>
                    <a:pt x="294" y="521"/>
                    <a:pt x="294" y="522"/>
                    <a:pt x="295" y="522"/>
                  </a:cubicBezTo>
                  <a:cubicBezTo>
                    <a:pt x="295" y="522"/>
                    <a:pt x="295" y="522"/>
                    <a:pt x="296" y="522"/>
                  </a:cubicBezTo>
                  <a:cubicBezTo>
                    <a:pt x="296" y="522"/>
                    <a:pt x="296" y="521"/>
                    <a:pt x="296" y="521"/>
                  </a:cubicBezTo>
                  <a:cubicBezTo>
                    <a:pt x="297" y="522"/>
                    <a:pt x="297" y="522"/>
                    <a:pt x="297" y="522"/>
                  </a:cubicBezTo>
                  <a:cubicBezTo>
                    <a:pt x="297" y="522"/>
                    <a:pt x="296" y="522"/>
                    <a:pt x="297" y="522"/>
                  </a:cubicBezTo>
                  <a:cubicBezTo>
                    <a:pt x="298" y="522"/>
                    <a:pt x="298" y="521"/>
                    <a:pt x="298" y="521"/>
                  </a:cubicBezTo>
                  <a:cubicBezTo>
                    <a:pt x="299" y="522"/>
                    <a:pt x="299" y="522"/>
                    <a:pt x="299" y="522"/>
                  </a:cubicBezTo>
                  <a:cubicBezTo>
                    <a:pt x="300" y="522"/>
                    <a:pt x="299" y="521"/>
                    <a:pt x="299" y="521"/>
                  </a:cubicBezTo>
                  <a:cubicBezTo>
                    <a:pt x="301" y="521"/>
                    <a:pt x="301" y="521"/>
                    <a:pt x="301" y="521"/>
                  </a:cubicBezTo>
                  <a:cubicBezTo>
                    <a:pt x="301" y="522"/>
                    <a:pt x="301" y="522"/>
                    <a:pt x="301" y="522"/>
                  </a:cubicBezTo>
                  <a:cubicBezTo>
                    <a:pt x="301" y="522"/>
                    <a:pt x="302" y="523"/>
                    <a:pt x="302" y="522"/>
                  </a:cubicBezTo>
                  <a:cubicBezTo>
                    <a:pt x="302" y="522"/>
                    <a:pt x="302" y="521"/>
                    <a:pt x="302" y="521"/>
                  </a:cubicBezTo>
                  <a:cubicBezTo>
                    <a:pt x="302" y="521"/>
                    <a:pt x="302" y="520"/>
                    <a:pt x="302" y="521"/>
                  </a:cubicBezTo>
                  <a:cubicBezTo>
                    <a:pt x="303" y="521"/>
                    <a:pt x="304" y="522"/>
                    <a:pt x="304" y="522"/>
                  </a:cubicBezTo>
                  <a:cubicBezTo>
                    <a:pt x="304" y="521"/>
                    <a:pt x="304" y="521"/>
                    <a:pt x="304" y="521"/>
                  </a:cubicBezTo>
                  <a:cubicBezTo>
                    <a:pt x="304" y="521"/>
                    <a:pt x="304" y="520"/>
                    <a:pt x="304" y="521"/>
                  </a:cubicBezTo>
                  <a:cubicBezTo>
                    <a:pt x="305" y="521"/>
                    <a:pt x="306" y="521"/>
                    <a:pt x="306" y="521"/>
                  </a:cubicBezTo>
                  <a:cubicBezTo>
                    <a:pt x="306" y="521"/>
                    <a:pt x="306" y="521"/>
                    <a:pt x="306" y="521"/>
                  </a:cubicBezTo>
                  <a:cubicBezTo>
                    <a:pt x="307" y="521"/>
                    <a:pt x="308" y="521"/>
                    <a:pt x="308" y="521"/>
                  </a:cubicBezTo>
                  <a:cubicBezTo>
                    <a:pt x="308" y="520"/>
                    <a:pt x="308" y="520"/>
                    <a:pt x="309" y="520"/>
                  </a:cubicBezTo>
                  <a:cubicBezTo>
                    <a:pt x="309" y="519"/>
                    <a:pt x="310" y="519"/>
                    <a:pt x="310" y="519"/>
                  </a:cubicBezTo>
                  <a:cubicBezTo>
                    <a:pt x="310" y="519"/>
                    <a:pt x="310" y="518"/>
                    <a:pt x="310" y="518"/>
                  </a:cubicBezTo>
                  <a:cubicBezTo>
                    <a:pt x="310" y="517"/>
                    <a:pt x="310" y="517"/>
                    <a:pt x="310" y="517"/>
                  </a:cubicBezTo>
                  <a:cubicBezTo>
                    <a:pt x="310" y="517"/>
                    <a:pt x="311" y="517"/>
                    <a:pt x="311" y="517"/>
                  </a:cubicBezTo>
                  <a:cubicBezTo>
                    <a:pt x="311" y="516"/>
                    <a:pt x="312" y="517"/>
                    <a:pt x="312" y="517"/>
                  </a:cubicBezTo>
                  <a:cubicBezTo>
                    <a:pt x="312" y="517"/>
                    <a:pt x="313" y="517"/>
                    <a:pt x="313" y="517"/>
                  </a:cubicBezTo>
                  <a:cubicBezTo>
                    <a:pt x="313" y="516"/>
                    <a:pt x="313" y="516"/>
                    <a:pt x="313" y="516"/>
                  </a:cubicBezTo>
                  <a:cubicBezTo>
                    <a:pt x="314" y="516"/>
                    <a:pt x="314" y="516"/>
                    <a:pt x="314" y="516"/>
                  </a:cubicBezTo>
                  <a:cubicBezTo>
                    <a:pt x="314" y="516"/>
                    <a:pt x="313" y="516"/>
                    <a:pt x="314" y="516"/>
                  </a:cubicBezTo>
                  <a:cubicBezTo>
                    <a:pt x="314" y="515"/>
                    <a:pt x="314" y="514"/>
                    <a:pt x="314" y="515"/>
                  </a:cubicBezTo>
                  <a:cubicBezTo>
                    <a:pt x="315" y="515"/>
                    <a:pt x="315" y="515"/>
                    <a:pt x="315" y="515"/>
                  </a:cubicBezTo>
                  <a:cubicBezTo>
                    <a:pt x="315" y="515"/>
                    <a:pt x="315" y="514"/>
                    <a:pt x="316" y="514"/>
                  </a:cubicBezTo>
                  <a:cubicBezTo>
                    <a:pt x="316" y="514"/>
                    <a:pt x="317" y="514"/>
                    <a:pt x="317" y="514"/>
                  </a:cubicBezTo>
                  <a:cubicBezTo>
                    <a:pt x="317" y="514"/>
                    <a:pt x="317" y="515"/>
                    <a:pt x="318" y="514"/>
                  </a:cubicBezTo>
                  <a:cubicBezTo>
                    <a:pt x="319" y="514"/>
                    <a:pt x="320" y="514"/>
                    <a:pt x="320" y="514"/>
                  </a:cubicBezTo>
                  <a:cubicBezTo>
                    <a:pt x="321" y="514"/>
                    <a:pt x="320" y="515"/>
                    <a:pt x="321" y="515"/>
                  </a:cubicBezTo>
                  <a:cubicBezTo>
                    <a:pt x="321" y="515"/>
                    <a:pt x="322" y="515"/>
                    <a:pt x="322" y="514"/>
                  </a:cubicBezTo>
                  <a:cubicBezTo>
                    <a:pt x="322" y="514"/>
                    <a:pt x="322" y="513"/>
                    <a:pt x="322" y="514"/>
                  </a:cubicBezTo>
                  <a:cubicBezTo>
                    <a:pt x="322" y="515"/>
                    <a:pt x="322" y="516"/>
                    <a:pt x="323" y="516"/>
                  </a:cubicBezTo>
                  <a:cubicBezTo>
                    <a:pt x="323" y="516"/>
                    <a:pt x="324" y="516"/>
                    <a:pt x="324" y="516"/>
                  </a:cubicBezTo>
                  <a:cubicBezTo>
                    <a:pt x="325" y="516"/>
                    <a:pt x="325" y="517"/>
                    <a:pt x="325" y="517"/>
                  </a:cubicBezTo>
                  <a:cubicBezTo>
                    <a:pt x="325" y="517"/>
                    <a:pt x="325" y="517"/>
                    <a:pt x="326" y="517"/>
                  </a:cubicBezTo>
                  <a:cubicBezTo>
                    <a:pt x="326" y="518"/>
                    <a:pt x="327" y="517"/>
                    <a:pt x="327" y="518"/>
                  </a:cubicBezTo>
                  <a:cubicBezTo>
                    <a:pt x="327" y="518"/>
                    <a:pt x="327" y="518"/>
                    <a:pt x="327" y="519"/>
                  </a:cubicBezTo>
                  <a:cubicBezTo>
                    <a:pt x="327" y="519"/>
                    <a:pt x="328" y="520"/>
                    <a:pt x="328" y="520"/>
                  </a:cubicBezTo>
                  <a:cubicBezTo>
                    <a:pt x="329" y="520"/>
                    <a:pt x="330" y="520"/>
                    <a:pt x="330" y="520"/>
                  </a:cubicBezTo>
                  <a:cubicBezTo>
                    <a:pt x="330" y="519"/>
                    <a:pt x="330" y="519"/>
                    <a:pt x="330" y="519"/>
                  </a:cubicBezTo>
                  <a:cubicBezTo>
                    <a:pt x="330" y="519"/>
                    <a:pt x="331" y="518"/>
                    <a:pt x="331" y="519"/>
                  </a:cubicBezTo>
                  <a:cubicBezTo>
                    <a:pt x="331" y="519"/>
                    <a:pt x="332" y="519"/>
                    <a:pt x="332" y="520"/>
                  </a:cubicBezTo>
                  <a:cubicBezTo>
                    <a:pt x="332" y="520"/>
                    <a:pt x="331" y="521"/>
                    <a:pt x="332" y="521"/>
                  </a:cubicBezTo>
                  <a:cubicBezTo>
                    <a:pt x="333" y="521"/>
                    <a:pt x="333" y="522"/>
                    <a:pt x="333" y="521"/>
                  </a:cubicBezTo>
                  <a:cubicBezTo>
                    <a:pt x="334" y="521"/>
                    <a:pt x="334" y="520"/>
                    <a:pt x="334" y="520"/>
                  </a:cubicBezTo>
                  <a:cubicBezTo>
                    <a:pt x="335" y="521"/>
                    <a:pt x="335" y="521"/>
                    <a:pt x="335" y="521"/>
                  </a:cubicBezTo>
                  <a:cubicBezTo>
                    <a:pt x="335" y="521"/>
                    <a:pt x="334" y="522"/>
                    <a:pt x="334" y="522"/>
                  </a:cubicBezTo>
                  <a:cubicBezTo>
                    <a:pt x="335" y="522"/>
                    <a:pt x="336" y="523"/>
                    <a:pt x="335" y="523"/>
                  </a:cubicBezTo>
                  <a:cubicBezTo>
                    <a:pt x="335" y="524"/>
                    <a:pt x="335" y="524"/>
                    <a:pt x="335" y="524"/>
                  </a:cubicBezTo>
                  <a:cubicBezTo>
                    <a:pt x="335" y="524"/>
                    <a:pt x="335" y="524"/>
                    <a:pt x="334" y="525"/>
                  </a:cubicBezTo>
                  <a:cubicBezTo>
                    <a:pt x="334" y="526"/>
                    <a:pt x="334" y="526"/>
                    <a:pt x="334" y="527"/>
                  </a:cubicBezTo>
                  <a:cubicBezTo>
                    <a:pt x="334" y="527"/>
                    <a:pt x="334" y="528"/>
                    <a:pt x="335" y="528"/>
                  </a:cubicBezTo>
                  <a:cubicBezTo>
                    <a:pt x="335" y="528"/>
                    <a:pt x="336" y="528"/>
                    <a:pt x="336" y="528"/>
                  </a:cubicBezTo>
                  <a:cubicBezTo>
                    <a:pt x="336" y="528"/>
                    <a:pt x="336" y="528"/>
                    <a:pt x="337" y="528"/>
                  </a:cubicBezTo>
                  <a:cubicBezTo>
                    <a:pt x="337" y="528"/>
                    <a:pt x="338" y="528"/>
                    <a:pt x="338" y="528"/>
                  </a:cubicBezTo>
                  <a:cubicBezTo>
                    <a:pt x="338" y="528"/>
                    <a:pt x="338" y="529"/>
                    <a:pt x="339" y="529"/>
                  </a:cubicBezTo>
                  <a:cubicBezTo>
                    <a:pt x="339" y="529"/>
                    <a:pt x="339" y="530"/>
                    <a:pt x="340" y="529"/>
                  </a:cubicBezTo>
                  <a:cubicBezTo>
                    <a:pt x="340" y="529"/>
                    <a:pt x="341" y="528"/>
                    <a:pt x="341" y="528"/>
                  </a:cubicBezTo>
                  <a:cubicBezTo>
                    <a:pt x="342" y="528"/>
                    <a:pt x="342" y="528"/>
                    <a:pt x="342" y="528"/>
                  </a:cubicBezTo>
                  <a:cubicBezTo>
                    <a:pt x="342" y="528"/>
                    <a:pt x="343" y="529"/>
                    <a:pt x="343" y="528"/>
                  </a:cubicBezTo>
                  <a:cubicBezTo>
                    <a:pt x="343" y="527"/>
                    <a:pt x="342" y="527"/>
                    <a:pt x="343" y="527"/>
                  </a:cubicBezTo>
                  <a:cubicBezTo>
                    <a:pt x="343" y="527"/>
                    <a:pt x="344" y="527"/>
                    <a:pt x="344" y="527"/>
                  </a:cubicBezTo>
                  <a:cubicBezTo>
                    <a:pt x="345" y="527"/>
                    <a:pt x="345" y="527"/>
                    <a:pt x="345" y="527"/>
                  </a:cubicBezTo>
                  <a:cubicBezTo>
                    <a:pt x="345" y="527"/>
                    <a:pt x="346" y="527"/>
                    <a:pt x="347" y="527"/>
                  </a:cubicBezTo>
                  <a:cubicBezTo>
                    <a:pt x="347" y="527"/>
                    <a:pt x="347" y="527"/>
                    <a:pt x="348" y="527"/>
                  </a:cubicBezTo>
                  <a:cubicBezTo>
                    <a:pt x="348" y="527"/>
                    <a:pt x="348" y="527"/>
                    <a:pt x="349" y="527"/>
                  </a:cubicBezTo>
                  <a:cubicBezTo>
                    <a:pt x="349" y="528"/>
                    <a:pt x="350" y="528"/>
                    <a:pt x="350" y="528"/>
                  </a:cubicBezTo>
                  <a:cubicBezTo>
                    <a:pt x="350" y="528"/>
                    <a:pt x="350" y="529"/>
                    <a:pt x="350" y="529"/>
                  </a:cubicBezTo>
                  <a:cubicBezTo>
                    <a:pt x="350" y="529"/>
                    <a:pt x="350" y="530"/>
                    <a:pt x="350" y="530"/>
                  </a:cubicBezTo>
                  <a:cubicBezTo>
                    <a:pt x="350" y="530"/>
                    <a:pt x="349" y="530"/>
                    <a:pt x="350" y="531"/>
                  </a:cubicBezTo>
                  <a:cubicBezTo>
                    <a:pt x="350" y="531"/>
                    <a:pt x="351" y="531"/>
                    <a:pt x="351" y="531"/>
                  </a:cubicBezTo>
                  <a:cubicBezTo>
                    <a:pt x="351" y="531"/>
                    <a:pt x="351" y="530"/>
                    <a:pt x="351" y="530"/>
                  </a:cubicBezTo>
                  <a:cubicBezTo>
                    <a:pt x="352" y="529"/>
                    <a:pt x="352" y="528"/>
                    <a:pt x="352" y="528"/>
                  </a:cubicBezTo>
                  <a:cubicBezTo>
                    <a:pt x="353" y="528"/>
                    <a:pt x="353" y="528"/>
                    <a:pt x="353" y="528"/>
                  </a:cubicBezTo>
                  <a:cubicBezTo>
                    <a:pt x="354" y="529"/>
                    <a:pt x="354" y="529"/>
                    <a:pt x="354" y="529"/>
                  </a:cubicBezTo>
                  <a:cubicBezTo>
                    <a:pt x="354" y="529"/>
                    <a:pt x="354" y="529"/>
                    <a:pt x="355" y="529"/>
                  </a:cubicBezTo>
                  <a:cubicBezTo>
                    <a:pt x="355" y="530"/>
                    <a:pt x="355" y="530"/>
                    <a:pt x="356" y="530"/>
                  </a:cubicBezTo>
                  <a:cubicBezTo>
                    <a:pt x="357" y="529"/>
                    <a:pt x="359" y="528"/>
                    <a:pt x="359" y="528"/>
                  </a:cubicBezTo>
                  <a:cubicBezTo>
                    <a:pt x="359" y="528"/>
                    <a:pt x="359" y="527"/>
                    <a:pt x="359" y="527"/>
                  </a:cubicBezTo>
                  <a:cubicBezTo>
                    <a:pt x="360" y="526"/>
                    <a:pt x="361" y="526"/>
                    <a:pt x="361" y="526"/>
                  </a:cubicBezTo>
                  <a:cubicBezTo>
                    <a:pt x="361" y="526"/>
                    <a:pt x="362" y="525"/>
                    <a:pt x="363" y="525"/>
                  </a:cubicBezTo>
                  <a:cubicBezTo>
                    <a:pt x="363" y="524"/>
                    <a:pt x="363" y="525"/>
                    <a:pt x="364" y="524"/>
                  </a:cubicBezTo>
                  <a:cubicBezTo>
                    <a:pt x="364" y="523"/>
                    <a:pt x="364" y="522"/>
                    <a:pt x="364" y="521"/>
                  </a:cubicBezTo>
                  <a:cubicBezTo>
                    <a:pt x="364" y="521"/>
                    <a:pt x="365" y="520"/>
                    <a:pt x="365" y="520"/>
                  </a:cubicBezTo>
                  <a:cubicBezTo>
                    <a:pt x="365" y="520"/>
                    <a:pt x="365" y="521"/>
                    <a:pt x="365" y="522"/>
                  </a:cubicBezTo>
                  <a:cubicBezTo>
                    <a:pt x="366" y="522"/>
                    <a:pt x="366" y="523"/>
                    <a:pt x="367" y="523"/>
                  </a:cubicBezTo>
                  <a:cubicBezTo>
                    <a:pt x="367" y="522"/>
                    <a:pt x="368" y="522"/>
                    <a:pt x="368" y="522"/>
                  </a:cubicBezTo>
                  <a:cubicBezTo>
                    <a:pt x="369" y="522"/>
                    <a:pt x="369" y="522"/>
                    <a:pt x="369" y="522"/>
                  </a:cubicBezTo>
                  <a:cubicBezTo>
                    <a:pt x="369" y="522"/>
                    <a:pt x="369" y="523"/>
                    <a:pt x="370" y="523"/>
                  </a:cubicBezTo>
                  <a:cubicBezTo>
                    <a:pt x="370" y="523"/>
                    <a:pt x="370" y="523"/>
                    <a:pt x="370" y="523"/>
                  </a:cubicBezTo>
                  <a:cubicBezTo>
                    <a:pt x="372" y="522"/>
                    <a:pt x="372" y="522"/>
                    <a:pt x="372" y="522"/>
                  </a:cubicBezTo>
                  <a:cubicBezTo>
                    <a:pt x="373" y="522"/>
                    <a:pt x="373" y="522"/>
                    <a:pt x="373" y="522"/>
                  </a:cubicBezTo>
                  <a:cubicBezTo>
                    <a:pt x="374" y="522"/>
                    <a:pt x="374" y="522"/>
                    <a:pt x="374" y="522"/>
                  </a:cubicBezTo>
                  <a:cubicBezTo>
                    <a:pt x="374" y="522"/>
                    <a:pt x="374" y="522"/>
                    <a:pt x="374" y="522"/>
                  </a:cubicBezTo>
                  <a:cubicBezTo>
                    <a:pt x="374" y="522"/>
                    <a:pt x="375" y="522"/>
                    <a:pt x="375" y="522"/>
                  </a:cubicBezTo>
                  <a:cubicBezTo>
                    <a:pt x="375" y="523"/>
                    <a:pt x="376" y="523"/>
                    <a:pt x="376" y="523"/>
                  </a:cubicBezTo>
                  <a:cubicBezTo>
                    <a:pt x="377" y="524"/>
                    <a:pt x="378" y="524"/>
                    <a:pt x="378" y="524"/>
                  </a:cubicBezTo>
                  <a:cubicBezTo>
                    <a:pt x="379" y="524"/>
                    <a:pt x="379" y="524"/>
                    <a:pt x="380" y="524"/>
                  </a:cubicBezTo>
                  <a:cubicBezTo>
                    <a:pt x="381" y="525"/>
                    <a:pt x="382" y="524"/>
                    <a:pt x="382" y="525"/>
                  </a:cubicBezTo>
                  <a:cubicBezTo>
                    <a:pt x="383" y="525"/>
                    <a:pt x="383" y="525"/>
                    <a:pt x="384" y="525"/>
                  </a:cubicBezTo>
                  <a:cubicBezTo>
                    <a:pt x="384" y="525"/>
                    <a:pt x="384" y="526"/>
                    <a:pt x="385" y="525"/>
                  </a:cubicBezTo>
                  <a:cubicBezTo>
                    <a:pt x="386" y="525"/>
                    <a:pt x="387" y="524"/>
                    <a:pt x="387" y="524"/>
                  </a:cubicBezTo>
                  <a:cubicBezTo>
                    <a:pt x="389" y="525"/>
                    <a:pt x="389" y="525"/>
                    <a:pt x="389" y="525"/>
                  </a:cubicBezTo>
                  <a:cubicBezTo>
                    <a:pt x="389" y="525"/>
                    <a:pt x="388" y="525"/>
                    <a:pt x="389" y="526"/>
                  </a:cubicBezTo>
                  <a:cubicBezTo>
                    <a:pt x="389" y="526"/>
                    <a:pt x="389" y="526"/>
                    <a:pt x="390" y="526"/>
                  </a:cubicBezTo>
                  <a:cubicBezTo>
                    <a:pt x="390" y="527"/>
                    <a:pt x="390" y="527"/>
                    <a:pt x="391" y="527"/>
                  </a:cubicBezTo>
                  <a:cubicBezTo>
                    <a:pt x="391" y="527"/>
                    <a:pt x="392" y="527"/>
                    <a:pt x="393" y="527"/>
                  </a:cubicBezTo>
                  <a:cubicBezTo>
                    <a:pt x="394" y="527"/>
                    <a:pt x="395" y="527"/>
                    <a:pt x="395" y="527"/>
                  </a:cubicBezTo>
                  <a:cubicBezTo>
                    <a:pt x="395" y="526"/>
                    <a:pt x="394" y="526"/>
                    <a:pt x="396" y="525"/>
                  </a:cubicBezTo>
                  <a:cubicBezTo>
                    <a:pt x="397" y="525"/>
                    <a:pt x="398" y="524"/>
                    <a:pt x="398" y="524"/>
                  </a:cubicBezTo>
                  <a:cubicBezTo>
                    <a:pt x="399" y="524"/>
                    <a:pt x="400" y="524"/>
                    <a:pt x="401" y="524"/>
                  </a:cubicBezTo>
                  <a:cubicBezTo>
                    <a:pt x="402" y="524"/>
                    <a:pt x="403" y="524"/>
                    <a:pt x="403" y="524"/>
                  </a:cubicBezTo>
                  <a:cubicBezTo>
                    <a:pt x="403" y="523"/>
                    <a:pt x="405" y="522"/>
                    <a:pt x="405" y="522"/>
                  </a:cubicBezTo>
                  <a:cubicBezTo>
                    <a:pt x="406" y="522"/>
                    <a:pt x="405" y="522"/>
                    <a:pt x="406" y="521"/>
                  </a:cubicBezTo>
                  <a:cubicBezTo>
                    <a:pt x="407" y="521"/>
                    <a:pt x="408" y="521"/>
                    <a:pt x="408" y="521"/>
                  </a:cubicBezTo>
                  <a:cubicBezTo>
                    <a:pt x="409" y="520"/>
                    <a:pt x="410" y="520"/>
                    <a:pt x="410" y="520"/>
                  </a:cubicBezTo>
                  <a:cubicBezTo>
                    <a:pt x="410" y="520"/>
                    <a:pt x="411" y="520"/>
                    <a:pt x="411" y="519"/>
                  </a:cubicBezTo>
                  <a:cubicBezTo>
                    <a:pt x="411" y="519"/>
                    <a:pt x="412" y="519"/>
                    <a:pt x="412" y="518"/>
                  </a:cubicBezTo>
                  <a:cubicBezTo>
                    <a:pt x="412" y="518"/>
                    <a:pt x="412" y="518"/>
                    <a:pt x="412" y="517"/>
                  </a:cubicBezTo>
                  <a:cubicBezTo>
                    <a:pt x="412" y="516"/>
                    <a:pt x="412" y="515"/>
                    <a:pt x="412" y="515"/>
                  </a:cubicBezTo>
                  <a:cubicBezTo>
                    <a:pt x="412" y="515"/>
                    <a:pt x="413" y="514"/>
                    <a:pt x="413" y="514"/>
                  </a:cubicBezTo>
                  <a:cubicBezTo>
                    <a:pt x="413" y="514"/>
                    <a:pt x="413" y="513"/>
                    <a:pt x="413" y="513"/>
                  </a:cubicBezTo>
                  <a:cubicBezTo>
                    <a:pt x="413" y="512"/>
                    <a:pt x="414" y="512"/>
                    <a:pt x="414" y="512"/>
                  </a:cubicBezTo>
                  <a:cubicBezTo>
                    <a:pt x="415" y="511"/>
                    <a:pt x="415" y="510"/>
                    <a:pt x="415" y="510"/>
                  </a:cubicBezTo>
                  <a:cubicBezTo>
                    <a:pt x="415" y="510"/>
                    <a:pt x="414" y="509"/>
                    <a:pt x="415" y="508"/>
                  </a:cubicBezTo>
                  <a:cubicBezTo>
                    <a:pt x="415" y="508"/>
                    <a:pt x="415" y="507"/>
                    <a:pt x="415" y="508"/>
                  </a:cubicBezTo>
                  <a:cubicBezTo>
                    <a:pt x="416" y="508"/>
                    <a:pt x="415" y="508"/>
                    <a:pt x="416" y="508"/>
                  </a:cubicBezTo>
                  <a:cubicBezTo>
                    <a:pt x="417" y="507"/>
                    <a:pt x="416" y="507"/>
                    <a:pt x="417" y="506"/>
                  </a:cubicBezTo>
                  <a:cubicBezTo>
                    <a:pt x="417" y="506"/>
                    <a:pt x="418" y="507"/>
                    <a:pt x="418" y="506"/>
                  </a:cubicBezTo>
                  <a:cubicBezTo>
                    <a:pt x="419" y="506"/>
                    <a:pt x="419" y="505"/>
                    <a:pt x="419" y="506"/>
                  </a:cubicBezTo>
                  <a:cubicBezTo>
                    <a:pt x="420" y="506"/>
                    <a:pt x="419" y="506"/>
                    <a:pt x="420" y="506"/>
                  </a:cubicBezTo>
                  <a:cubicBezTo>
                    <a:pt x="421" y="506"/>
                    <a:pt x="423" y="506"/>
                    <a:pt x="423" y="506"/>
                  </a:cubicBezTo>
                  <a:cubicBezTo>
                    <a:pt x="423" y="506"/>
                    <a:pt x="423" y="506"/>
                    <a:pt x="423" y="506"/>
                  </a:cubicBezTo>
                  <a:cubicBezTo>
                    <a:pt x="423" y="507"/>
                    <a:pt x="425" y="506"/>
                    <a:pt x="425" y="506"/>
                  </a:cubicBezTo>
                  <a:cubicBezTo>
                    <a:pt x="425" y="506"/>
                    <a:pt x="424" y="507"/>
                    <a:pt x="426" y="507"/>
                  </a:cubicBezTo>
                  <a:cubicBezTo>
                    <a:pt x="427" y="506"/>
                    <a:pt x="426" y="506"/>
                    <a:pt x="427" y="506"/>
                  </a:cubicBezTo>
                  <a:cubicBezTo>
                    <a:pt x="428" y="507"/>
                    <a:pt x="429" y="507"/>
                    <a:pt x="429" y="507"/>
                  </a:cubicBezTo>
                  <a:cubicBezTo>
                    <a:pt x="430" y="507"/>
                    <a:pt x="430" y="506"/>
                    <a:pt x="430" y="506"/>
                  </a:cubicBezTo>
                  <a:cubicBezTo>
                    <a:pt x="430" y="506"/>
                    <a:pt x="431" y="507"/>
                    <a:pt x="432" y="507"/>
                  </a:cubicBezTo>
                  <a:cubicBezTo>
                    <a:pt x="433" y="507"/>
                    <a:pt x="433" y="507"/>
                    <a:pt x="433" y="507"/>
                  </a:cubicBezTo>
                  <a:cubicBezTo>
                    <a:pt x="433" y="507"/>
                    <a:pt x="434" y="507"/>
                    <a:pt x="434" y="507"/>
                  </a:cubicBezTo>
                  <a:cubicBezTo>
                    <a:pt x="434" y="507"/>
                    <a:pt x="436" y="506"/>
                    <a:pt x="436" y="508"/>
                  </a:cubicBezTo>
                  <a:cubicBezTo>
                    <a:pt x="436" y="509"/>
                    <a:pt x="436" y="510"/>
                    <a:pt x="436" y="510"/>
                  </a:cubicBezTo>
                  <a:cubicBezTo>
                    <a:pt x="436" y="510"/>
                    <a:pt x="436" y="509"/>
                    <a:pt x="438" y="509"/>
                  </a:cubicBezTo>
                  <a:cubicBezTo>
                    <a:pt x="439" y="509"/>
                    <a:pt x="439" y="509"/>
                    <a:pt x="440" y="510"/>
                  </a:cubicBezTo>
                  <a:cubicBezTo>
                    <a:pt x="440" y="510"/>
                    <a:pt x="440" y="511"/>
                    <a:pt x="440" y="511"/>
                  </a:cubicBezTo>
                  <a:cubicBezTo>
                    <a:pt x="440" y="511"/>
                    <a:pt x="440" y="512"/>
                    <a:pt x="441" y="512"/>
                  </a:cubicBezTo>
                  <a:cubicBezTo>
                    <a:pt x="442" y="512"/>
                    <a:pt x="442" y="513"/>
                    <a:pt x="443" y="513"/>
                  </a:cubicBezTo>
                  <a:cubicBezTo>
                    <a:pt x="444" y="513"/>
                    <a:pt x="444" y="513"/>
                    <a:pt x="445" y="513"/>
                  </a:cubicBezTo>
                  <a:cubicBezTo>
                    <a:pt x="446" y="514"/>
                    <a:pt x="446" y="514"/>
                    <a:pt x="447" y="514"/>
                  </a:cubicBezTo>
                  <a:cubicBezTo>
                    <a:pt x="447" y="513"/>
                    <a:pt x="448" y="513"/>
                    <a:pt x="448" y="513"/>
                  </a:cubicBezTo>
                  <a:cubicBezTo>
                    <a:pt x="449" y="512"/>
                    <a:pt x="448" y="512"/>
                    <a:pt x="449" y="511"/>
                  </a:cubicBezTo>
                  <a:cubicBezTo>
                    <a:pt x="451" y="511"/>
                    <a:pt x="451" y="511"/>
                    <a:pt x="451" y="511"/>
                  </a:cubicBezTo>
                  <a:cubicBezTo>
                    <a:pt x="452" y="510"/>
                    <a:pt x="452" y="510"/>
                    <a:pt x="452" y="509"/>
                  </a:cubicBezTo>
                  <a:cubicBezTo>
                    <a:pt x="453" y="509"/>
                    <a:pt x="452" y="509"/>
                    <a:pt x="453" y="508"/>
                  </a:cubicBezTo>
                  <a:cubicBezTo>
                    <a:pt x="454" y="508"/>
                    <a:pt x="455" y="506"/>
                    <a:pt x="456" y="506"/>
                  </a:cubicBezTo>
                  <a:cubicBezTo>
                    <a:pt x="457" y="506"/>
                    <a:pt x="457" y="507"/>
                    <a:pt x="458" y="506"/>
                  </a:cubicBezTo>
                  <a:cubicBezTo>
                    <a:pt x="458" y="506"/>
                    <a:pt x="459" y="506"/>
                    <a:pt x="459" y="506"/>
                  </a:cubicBezTo>
                  <a:cubicBezTo>
                    <a:pt x="459" y="506"/>
                    <a:pt x="459" y="507"/>
                    <a:pt x="459" y="506"/>
                  </a:cubicBezTo>
                  <a:cubicBezTo>
                    <a:pt x="460" y="506"/>
                    <a:pt x="460" y="506"/>
                    <a:pt x="461" y="505"/>
                  </a:cubicBezTo>
                  <a:cubicBezTo>
                    <a:pt x="462" y="504"/>
                    <a:pt x="461" y="504"/>
                    <a:pt x="462" y="504"/>
                  </a:cubicBezTo>
                  <a:cubicBezTo>
                    <a:pt x="463" y="504"/>
                    <a:pt x="463" y="504"/>
                    <a:pt x="464" y="503"/>
                  </a:cubicBezTo>
                  <a:cubicBezTo>
                    <a:pt x="465" y="503"/>
                    <a:pt x="463" y="503"/>
                    <a:pt x="465" y="502"/>
                  </a:cubicBezTo>
                  <a:cubicBezTo>
                    <a:pt x="467" y="502"/>
                    <a:pt x="469" y="501"/>
                    <a:pt x="469" y="501"/>
                  </a:cubicBezTo>
                  <a:cubicBezTo>
                    <a:pt x="469" y="501"/>
                    <a:pt x="469" y="502"/>
                    <a:pt x="470" y="502"/>
                  </a:cubicBezTo>
                  <a:cubicBezTo>
                    <a:pt x="470" y="502"/>
                    <a:pt x="472" y="501"/>
                    <a:pt x="472" y="501"/>
                  </a:cubicBezTo>
                  <a:cubicBezTo>
                    <a:pt x="472" y="501"/>
                    <a:pt x="473" y="501"/>
                    <a:pt x="473" y="501"/>
                  </a:cubicBezTo>
                  <a:cubicBezTo>
                    <a:pt x="474" y="501"/>
                    <a:pt x="474" y="501"/>
                    <a:pt x="474" y="501"/>
                  </a:cubicBezTo>
                  <a:cubicBezTo>
                    <a:pt x="474" y="501"/>
                    <a:pt x="475" y="501"/>
                    <a:pt x="475" y="501"/>
                  </a:cubicBezTo>
                  <a:cubicBezTo>
                    <a:pt x="476" y="501"/>
                    <a:pt x="477" y="500"/>
                    <a:pt x="478" y="500"/>
                  </a:cubicBezTo>
                  <a:cubicBezTo>
                    <a:pt x="480" y="500"/>
                    <a:pt x="480" y="500"/>
                    <a:pt x="481" y="500"/>
                  </a:cubicBezTo>
                  <a:cubicBezTo>
                    <a:pt x="481" y="501"/>
                    <a:pt x="481" y="501"/>
                    <a:pt x="481" y="501"/>
                  </a:cubicBezTo>
                  <a:cubicBezTo>
                    <a:pt x="481" y="501"/>
                    <a:pt x="481" y="501"/>
                    <a:pt x="482" y="501"/>
                  </a:cubicBezTo>
                  <a:cubicBezTo>
                    <a:pt x="483" y="501"/>
                    <a:pt x="484" y="501"/>
                    <a:pt x="484" y="501"/>
                  </a:cubicBezTo>
                  <a:cubicBezTo>
                    <a:pt x="485" y="501"/>
                    <a:pt x="485" y="501"/>
                    <a:pt x="485" y="501"/>
                  </a:cubicBezTo>
                  <a:cubicBezTo>
                    <a:pt x="485" y="501"/>
                    <a:pt x="485" y="501"/>
                    <a:pt x="486" y="500"/>
                  </a:cubicBezTo>
                  <a:cubicBezTo>
                    <a:pt x="487" y="499"/>
                    <a:pt x="488" y="498"/>
                    <a:pt x="488" y="498"/>
                  </a:cubicBezTo>
                  <a:cubicBezTo>
                    <a:pt x="489" y="497"/>
                    <a:pt x="489" y="498"/>
                    <a:pt x="490" y="497"/>
                  </a:cubicBezTo>
                  <a:cubicBezTo>
                    <a:pt x="490" y="497"/>
                    <a:pt x="491" y="496"/>
                    <a:pt x="492" y="496"/>
                  </a:cubicBezTo>
                  <a:cubicBezTo>
                    <a:pt x="492" y="496"/>
                    <a:pt x="494" y="495"/>
                    <a:pt x="495" y="495"/>
                  </a:cubicBezTo>
                  <a:cubicBezTo>
                    <a:pt x="495" y="494"/>
                    <a:pt x="495" y="494"/>
                    <a:pt x="495" y="494"/>
                  </a:cubicBezTo>
                  <a:cubicBezTo>
                    <a:pt x="496" y="493"/>
                    <a:pt x="495" y="493"/>
                    <a:pt x="497" y="492"/>
                  </a:cubicBezTo>
                  <a:cubicBezTo>
                    <a:pt x="499" y="492"/>
                    <a:pt x="499" y="491"/>
                    <a:pt x="499" y="491"/>
                  </a:cubicBezTo>
                  <a:cubicBezTo>
                    <a:pt x="500" y="491"/>
                    <a:pt x="500" y="491"/>
                    <a:pt x="500" y="491"/>
                  </a:cubicBezTo>
                  <a:cubicBezTo>
                    <a:pt x="500" y="491"/>
                    <a:pt x="500" y="491"/>
                    <a:pt x="501" y="491"/>
                  </a:cubicBezTo>
                  <a:cubicBezTo>
                    <a:pt x="502" y="490"/>
                    <a:pt x="503" y="490"/>
                    <a:pt x="503" y="490"/>
                  </a:cubicBezTo>
                  <a:cubicBezTo>
                    <a:pt x="503" y="490"/>
                    <a:pt x="505" y="490"/>
                    <a:pt x="506" y="490"/>
                  </a:cubicBezTo>
                  <a:cubicBezTo>
                    <a:pt x="507" y="489"/>
                    <a:pt x="508" y="488"/>
                    <a:pt x="509" y="488"/>
                  </a:cubicBezTo>
                  <a:cubicBezTo>
                    <a:pt x="510" y="488"/>
                    <a:pt x="511" y="487"/>
                    <a:pt x="511" y="487"/>
                  </a:cubicBezTo>
                  <a:cubicBezTo>
                    <a:pt x="511" y="487"/>
                    <a:pt x="513" y="486"/>
                    <a:pt x="513" y="486"/>
                  </a:cubicBezTo>
                  <a:cubicBezTo>
                    <a:pt x="513" y="486"/>
                    <a:pt x="515" y="485"/>
                    <a:pt x="515" y="485"/>
                  </a:cubicBezTo>
                  <a:cubicBezTo>
                    <a:pt x="515" y="485"/>
                    <a:pt x="515" y="484"/>
                    <a:pt x="516" y="484"/>
                  </a:cubicBezTo>
                  <a:cubicBezTo>
                    <a:pt x="516" y="484"/>
                    <a:pt x="516" y="484"/>
                    <a:pt x="517" y="484"/>
                  </a:cubicBezTo>
                  <a:cubicBezTo>
                    <a:pt x="517" y="484"/>
                    <a:pt x="517" y="484"/>
                    <a:pt x="518" y="484"/>
                  </a:cubicBezTo>
                  <a:cubicBezTo>
                    <a:pt x="520" y="483"/>
                    <a:pt x="521" y="483"/>
                    <a:pt x="521" y="483"/>
                  </a:cubicBezTo>
                  <a:cubicBezTo>
                    <a:pt x="521" y="482"/>
                    <a:pt x="522" y="482"/>
                    <a:pt x="522" y="482"/>
                  </a:cubicBezTo>
                  <a:cubicBezTo>
                    <a:pt x="522" y="481"/>
                    <a:pt x="523" y="481"/>
                    <a:pt x="523" y="481"/>
                  </a:cubicBezTo>
                  <a:cubicBezTo>
                    <a:pt x="523" y="481"/>
                    <a:pt x="523" y="480"/>
                    <a:pt x="524" y="480"/>
                  </a:cubicBezTo>
                  <a:cubicBezTo>
                    <a:pt x="524" y="480"/>
                    <a:pt x="524" y="481"/>
                    <a:pt x="524" y="480"/>
                  </a:cubicBezTo>
                  <a:cubicBezTo>
                    <a:pt x="525" y="479"/>
                    <a:pt x="525" y="479"/>
                    <a:pt x="525" y="479"/>
                  </a:cubicBezTo>
                  <a:cubicBezTo>
                    <a:pt x="526" y="478"/>
                    <a:pt x="525" y="478"/>
                    <a:pt x="526" y="477"/>
                  </a:cubicBezTo>
                  <a:cubicBezTo>
                    <a:pt x="527" y="477"/>
                    <a:pt x="529" y="476"/>
                    <a:pt x="529" y="476"/>
                  </a:cubicBezTo>
                  <a:cubicBezTo>
                    <a:pt x="529" y="476"/>
                    <a:pt x="530" y="476"/>
                    <a:pt x="530" y="476"/>
                  </a:cubicBezTo>
                  <a:cubicBezTo>
                    <a:pt x="530" y="475"/>
                    <a:pt x="530" y="475"/>
                    <a:pt x="531" y="475"/>
                  </a:cubicBezTo>
                  <a:cubicBezTo>
                    <a:pt x="531" y="474"/>
                    <a:pt x="531" y="473"/>
                    <a:pt x="532" y="473"/>
                  </a:cubicBezTo>
                  <a:cubicBezTo>
                    <a:pt x="532" y="473"/>
                    <a:pt x="533" y="472"/>
                    <a:pt x="533" y="472"/>
                  </a:cubicBezTo>
                  <a:cubicBezTo>
                    <a:pt x="534" y="472"/>
                    <a:pt x="534" y="472"/>
                    <a:pt x="534" y="472"/>
                  </a:cubicBezTo>
                  <a:cubicBezTo>
                    <a:pt x="535" y="472"/>
                    <a:pt x="535" y="472"/>
                    <a:pt x="535" y="472"/>
                  </a:cubicBezTo>
                  <a:cubicBezTo>
                    <a:pt x="536" y="472"/>
                    <a:pt x="536" y="472"/>
                    <a:pt x="536" y="472"/>
                  </a:cubicBezTo>
                  <a:cubicBezTo>
                    <a:pt x="536" y="472"/>
                    <a:pt x="537" y="472"/>
                    <a:pt x="538" y="472"/>
                  </a:cubicBezTo>
                  <a:cubicBezTo>
                    <a:pt x="538" y="471"/>
                    <a:pt x="539" y="469"/>
                    <a:pt x="539" y="469"/>
                  </a:cubicBezTo>
                  <a:cubicBezTo>
                    <a:pt x="540" y="468"/>
                    <a:pt x="540" y="468"/>
                    <a:pt x="540" y="468"/>
                  </a:cubicBezTo>
                  <a:cubicBezTo>
                    <a:pt x="541" y="467"/>
                    <a:pt x="541" y="467"/>
                    <a:pt x="541" y="467"/>
                  </a:cubicBezTo>
                  <a:cubicBezTo>
                    <a:pt x="541" y="466"/>
                    <a:pt x="541" y="466"/>
                    <a:pt x="541" y="466"/>
                  </a:cubicBezTo>
                  <a:cubicBezTo>
                    <a:pt x="541" y="465"/>
                    <a:pt x="541" y="465"/>
                    <a:pt x="541" y="465"/>
                  </a:cubicBezTo>
                  <a:cubicBezTo>
                    <a:pt x="541" y="465"/>
                    <a:pt x="541" y="465"/>
                    <a:pt x="541" y="465"/>
                  </a:cubicBezTo>
                  <a:cubicBezTo>
                    <a:pt x="541" y="465"/>
                    <a:pt x="541" y="464"/>
                    <a:pt x="541" y="464"/>
                  </a:cubicBezTo>
                  <a:cubicBezTo>
                    <a:pt x="541" y="464"/>
                    <a:pt x="542" y="464"/>
                    <a:pt x="541" y="463"/>
                  </a:cubicBezTo>
                  <a:cubicBezTo>
                    <a:pt x="541" y="463"/>
                    <a:pt x="541" y="462"/>
                    <a:pt x="541" y="462"/>
                  </a:cubicBezTo>
                  <a:cubicBezTo>
                    <a:pt x="541" y="462"/>
                    <a:pt x="541" y="463"/>
                    <a:pt x="541" y="463"/>
                  </a:cubicBezTo>
                  <a:cubicBezTo>
                    <a:pt x="540" y="463"/>
                    <a:pt x="540" y="463"/>
                    <a:pt x="540" y="463"/>
                  </a:cubicBezTo>
                  <a:cubicBezTo>
                    <a:pt x="539" y="463"/>
                    <a:pt x="540" y="464"/>
                    <a:pt x="539" y="464"/>
                  </a:cubicBezTo>
                  <a:cubicBezTo>
                    <a:pt x="539" y="464"/>
                    <a:pt x="539" y="465"/>
                    <a:pt x="539" y="464"/>
                  </a:cubicBezTo>
                  <a:cubicBezTo>
                    <a:pt x="539" y="463"/>
                    <a:pt x="539" y="463"/>
                    <a:pt x="539" y="463"/>
                  </a:cubicBezTo>
                  <a:cubicBezTo>
                    <a:pt x="539" y="463"/>
                    <a:pt x="539" y="462"/>
                    <a:pt x="539" y="462"/>
                  </a:cubicBezTo>
                  <a:cubicBezTo>
                    <a:pt x="540" y="462"/>
                    <a:pt x="540" y="462"/>
                    <a:pt x="540" y="462"/>
                  </a:cubicBezTo>
                  <a:cubicBezTo>
                    <a:pt x="540" y="462"/>
                    <a:pt x="540" y="462"/>
                    <a:pt x="541" y="462"/>
                  </a:cubicBezTo>
                  <a:cubicBezTo>
                    <a:pt x="541" y="461"/>
                    <a:pt x="542" y="461"/>
                    <a:pt x="542" y="461"/>
                  </a:cubicBezTo>
                  <a:cubicBezTo>
                    <a:pt x="542" y="461"/>
                    <a:pt x="542" y="461"/>
                    <a:pt x="542" y="461"/>
                  </a:cubicBezTo>
                  <a:cubicBezTo>
                    <a:pt x="542" y="460"/>
                    <a:pt x="542" y="460"/>
                    <a:pt x="542" y="459"/>
                  </a:cubicBezTo>
                  <a:cubicBezTo>
                    <a:pt x="541" y="459"/>
                    <a:pt x="541" y="459"/>
                    <a:pt x="541" y="459"/>
                  </a:cubicBezTo>
                  <a:cubicBezTo>
                    <a:pt x="541" y="458"/>
                    <a:pt x="541" y="458"/>
                    <a:pt x="540" y="458"/>
                  </a:cubicBezTo>
                  <a:cubicBezTo>
                    <a:pt x="540" y="457"/>
                    <a:pt x="540" y="457"/>
                    <a:pt x="539" y="457"/>
                  </a:cubicBezTo>
                  <a:cubicBezTo>
                    <a:pt x="539" y="457"/>
                    <a:pt x="539" y="457"/>
                    <a:pt x="539" y="457"/>
                  </a:cubicBezTo>
                  <a:cubicBezTo>
                    <a:pt x="538" y="457"/>
                    <a:pt x="538" y="457"/>
                    <a:pt x="538" y="457"/>
                  </a:cubicBezTo>
                  <a:cubicBezTo>
                    <a:pt x="538" y="458"/>
                    <a:pt x="538" y="458"/>
                    <a:pt x="538" y="458"/>
                  </a:cubicBezTo>
                  <a:cubicBezTo>
                    <a:pt x="538" y="458"/>
                    <a:pt x="539" y="459"/>
                    <a:pt x="539" y="459"/>
                  </a:cubicBezTo>
                  <a:cubicBezTo>
                    <a:pt x="539" y="459"/>
                    <a:pt x="539" y="459"/>
                    <a:pt x="539" y="459"/>
                  </a:cubicBezTo>
                  <a:cubicBezTo>
                    <a:pt x="540" y="459"/>
                    <a:pt x="540" y="460"/>
                    <a:pt x="540" y="460"/>
                  </a:cubicBezTo>
                  <a:cubicBezTo>
                    <a:pt x="540" y="460"/>
                    <a:pt x="541" y="461"/>
                    <a:pt x="541" y="461"/>
                  </a:cubicBezTo>
                  <a:cubicBezTo>
                    <a:pt x="540" y="461"/>
                    <a:pt x="540" y="461"/>
                    <a:pt x="539" y="461"/>
                  </a:cubicBezTo>
                  <a:cubicBezTo>
                    <a:pt x="539" y="461"/>
                    <a:pt x="538" y="461"/>
                    <a:pt x="538" y="461"/>
                  </a:cubicBezTo>
                  <a:cubicBezTo>
                    <a:pt x="537" y="461"/>
                    <a:pt x="538" y="461"/>
                    <a:pt x="537" y="461"/>
                  </a:cubicBezTo>
                  <a:cubicBezTo>
                    <a:pt x="537" y="461"/>
                    <a:pt x="537" y="461"/>
                    <a:pt x="536" y="461"/>
                  </a:cubicBezTo>
                  <a:cubicBezTo>
                    <a:pt x="536" y="460"/>
                    <a:pt x="536" y="460"/>
                    <a:pt x="535" y="459"/>
                  </a:cubicBezTo>
                  <a:cubicBezTo>
                    <a:pt x="535" y="459"/>
                    <a:pt x="536" y="459"/>
                    <a:pt x="535" y="458"/>
                  </a:cubicBezTo>
                  <a:cubicBezTo>
                    <a:pt x="535" y="458"/>
                    <a:pt x="535" y="457"/>
                    <a:pt x="535" y="457"/>
                  </a:cubicBezTo>
                  <a:cubicBezTo>
                    <a:pt x="535" y="457"/>
                    <a:pt x="535" y="456"/>
                    <a:pt x="535" y="456"/>
                  </a:cubicBezTo>
                  <a:cubicBezTo>
                    <a:pt x="535" y="456"/>
                    <a:pt x="535" y="456"/>
                    <a:pt x="534" y="456"/>
                  </a:cubicBezTo>
                  <a:cubicBezTo>
                    <a:pt x="533" y="456"/>
                    <a:pt x="534" y="457"/>
                    <a:pt x="533" y="456"/>
                  </a:cubicBezTo>
                  <a:cubicBezTo>
                    <a:pt x="533" y="455"/>
                    <a:pt x="533" y="455"/>
                    <a:pt x="532" y="455"/>
                  </a:cubicBezTo>
                  <a:cubicBezTo>
                    <a:pt x="532" y="454"/>
                    <a:pt x="532" y="454"/>
                    <a:pt x="532" y="454"/>
                  </a:cubicBezTo>
                  <a:cubicBezTo>
                    <a:pt x="532" y="453"/>
                    <a:pt x="532" y="452"/>
                    <a:pt x="531" y="453"/>
                  </a:cubicBezTo>
                  <a:cubicBezTo>
                    <a:pt x="531" y="454"/>
                    <a:pt x="531" y="454"/>
                    <a:pt x="531" y="454"/>
                  </a:cubicBezTo>
                  <a:cubicBezTo>
                    <a:pt x="531" y="455"/>
                    <a:pt x="531" y="456"/>
                    <a:pt x="530" y="456"/>
                  </a:cubicBezTo>
                  <a:cubicBezTo>
                    <a:pt x="530" y="456"/>
                    <a:pt x="529" y="456"/>
                    <a:pt x="529" y="456"/>
                  </a:cubicBezTo>
                  <a:cubicBezTo>
                    <a:pt x="529" y="456"/>
                    <a:pt x="529" y="456"/>
                    <a:pt x="529" y="456"/>
                  </a:cubicBezTo>
                  <a:cubicBezTo>
                    <a:pt x="528" y="456"/>
                    <a:pt x="528" y="457"/>
                    <a:pt x="528" y="457"/>
                  </a:cubicBezTo>
                  <a:cubicBezTo>
                    <a:pt x="528" y="457"/>
                    <a:pt x="528" y="457"/>
                    <a:pt x="528" y="458"/>
                  </a:cubicBezTo>
                  <a:cubicBezTo>
                    <a:pt x="528" y="458"/>
                    <a:pt x="528" y="458"/>
                    <a:pt x="527" y="458"/>
                  </a:cubicBezTo>
                  <a:cubicBezTo>
                    <a:pt x="527" y="457"/>
                    <a:pt x="527" y="457"/>
                    <a:pt x="527" y="457"/>
                  </a:cubicBezTo>
                  <a:cubicBezTo>
                    <a:pt x="526" y="457"/>
                    <a:pt x="526" y="457"/>
                    <a:pt x="526" y="457"/>
                  </a:cubicBezTo>
                  <a:cubicBezTo>
                    <a:pt x="525" y="457"/>
                    <a:pt x="525" y="457"/>
                    <a:pt x="525" y="456"/>
                  </a:cubicBezTo>
                  <a:cubicBezTo>
                    <a:pt x="525" y="456"/>
                    <a:pt x="525" y="456"/>
                    <a:pt x="526" y="456"/>
                  </a:cubicBezTo>
                  <a:cubicBezTo>
                    <a:pt x="526" y="455"/>
                    <a:pt x="526" y="456"/>
                    <a:pt x="526" y="455"/>
                  </a:cubicBezTo>
                  <a:cubicBezTo>
                    <a:pt x="526" y="455"/>
                    <a:pt x="526" y="454"/>
                    <a:pt x="526" y="454"/>
                  </a:cubicBezTo>
                  <a:cubicBezTo>
                    <a:pt x="526" y="454"/>
                    <a:pt x="526" y="453"/>
                    <a:pt x="526" y="453"/>
                  </a:cubicBezTo>
                  <a:cubicBezTo>
                    <a:pt x="527" y="453"/>
                    <a:pt x="527" y="453"/>
                    <a:pt x="527" y="453"/>
                  </a:cubicBezTo>
                  <a:cubicBezTo>
                    <a:pt x="527" y="452"/>
                    <a:pt x="527" y="452"/>
                    <a:pt x="526" y="452"/>
                  </a:cubicBezTo>
                  <a:cubicBezTo>
                    <a:pt x="526" y="452"/>
                    <a:pt x="527" y="452"/>
                    <a:pt x="525" y="451"/>
                  </a:cubicBezTo>
                  <a:cubicBezTo>
                    <a:pt x="524" y="451"/>
                    <a:pt x="523" y="451"/>
                    <a:pt x="523" y="451"/>
                  </a:cubicBezTo>
                  <a:cubicBezTo>
                    <a:pt x="523" y="451"/>
                    <a:pt x="523" y="451"/>
                    <a:pt x="522" y="450"/>
                  </a:cubicBezTo>
                  <a:cubicBezTo>
                    <a:pt x="521" y="450"/>
                    <a:pt x="520" y="449"/>
                    <a:pt x="519" y="450"/>
                  </a:cubicBezTo>
                  <a:cubicBezTo>
                    <a:pt x="518" y="450"/>
                    <a:pt x="518" y="450"/>
                    <a:pt x="518" y="450"/>
                  </a:cubicBezTo>
                  <a:cubicBezTo>
                    <a:pt x="518" y="449"/>
                    <a:pt x="518" y="449"/>
                    <a:pt x="518" y="448"/>
                  </a:cubicBezTo>
                  <a:cubicBezTo>
                    <a:pt x="517" y="448"/>
                    <a:pt x="517" y="448"/>
                    <a:pt x="517" y="447"/>
                  </a:cubicBezTo>
                  <a:cubicBezTo>
                    <a:pt x="517" y="447"/>
                    <a:pt x="516" y="446"/>
                    <a:pt x="516" y="446"/>
                  </a:cubicBezTo>
                  <a:cubicBezTo>
                    <a:pt x="516" y="446"/>
                    <a:pt x="516" y="446"/>
                    <a:pt x="516" y="446"/>
                  </a:cubicBezTo>
                  <a:cubicBezTo>
                    <a:pt x="515" y="445"/>
                    <a:pt x="515" y="445"/>
                    <a:pt x="515" y="445"/>
                  </a:cubicBezTo>
                  <a:cubicBezTo>
                    <a:pt x="514" y="445"/>
                    <a:pt x="514" y="444"/>
                    <a:pt x="514" y="444"/>
                  </a:cubicBezTo>
                  <a:cubicBezTo>
                    <a:pt x="512" y="444"/>
                    <a:pt x="512" y="444"/>
                    <a:pt x="512" y="444"/>
                  </a:cubicBezTo>
                  <a:cubicBezTo>
                    <a:pt x="512" y="444"/>
                    <a:pt x="512" y="444"/>
                    <a:pt x="512" y="443"/>
                  </a:cubicBezTo>
                  <a:cubicBezTo>
                    <a:pt x="511" y="443"/>
                    <a:pt x="512" y="443"/>
                    <a:pt x="511" y="442"/>
                  </a:cubicBezTo>
                  <a:cubicBezTo>
                    <a:pt x="510" y="442"/>
                    <a:pt x="510" y="441"/>
                    <a:pt x="509" y="441"/>
                  </a:cubicBezTo>
                  <a:cubicBezTo>
                    <a:pt x="509" y="441"/>
                    <a:pt x="508" y="442"/>
                    <a:pt x="508" y="442"/>
                  </a:cubicBezTo>
                  <a:cubicBezTo>
                    <a:pt x="508" y="442"/>
                    <a:pt x="507" y="443"/>
                    <a:pt x="507" y="442"/>
                  </a:cubicBezTo>
                  <a:cubicBezTo>
                    <a:pt x="507" y="441"/>
                    <a:pt x="507" y="441"/>
                    <a:pt x="507" y="441"/>
                  </a:cubicBezTo>
                  <a:cubicBezTo>
                    <a:pt x="508" y="441"/>
                    <a:pt x="508" y="441"/>
                    <a:pt x="508" y="440"/>
                  </a:cubicBezTo>
                  <a:cubicBezTo>
                    <a:pt x="509" y="440"/>
                    <a:pt x="509" y="440"/>
                    <a:pt x="509" y="439"/>
                  </a:cubicBezTo>
                  <a:cubicBezTo>
                    <a:pt x="510" y="439"/>
                    <a:pt x="510" y="437"/>
                    <a:pt x="510" y="437"/>
                  </a:cubicBezTo>
                  <a:cubicBezTo>
                    <a:pt x="510" y="437"/>
                    <a:pt x="511" y="437"/>
                    <a:pt x="510" y="436"/>
                  </a:cubicBezTo>
                  <a:cubicBezTo>
                    <a:pt x="510" y="436"/>
                    <a:pt x="511" y="435"/>
                    <a:pt x="510" y="434"/>
                  </a:cubicBezTo>
                  <a:cubicBezTo>
                    <a:pt x="509" y="433"/>
                    <a:pt x="510" y="434"/>
                    <a:pt x="509" y="433"/>
                  </a:cubicBezTo>
                  <a:cubicBezTo>
                    <a:pt x="509" y="432"/>
                    <a:pt x="508" y="432"/>
                    <a:pt x="508" y="432"/>
                  </a:cubicBezTo>
                  <a:cubicBezTo>
                    <a:pt x="508" y="431"/>
                    <a:pt x="509" y="431"/>
                    <a:pt x="508" y="431"/>
                  </a:cubicBezTo>
                  <a:cubicBezTo>
                    <a:pt x="507" y="430"/>
                    <a:pt x="506" y="431"/>
                    <a:pt x="506" y="430"/>
                  </a:cubicBezTo>
                  <a:cubicBezTo>
                    <a:pt x="506" y="430"/>
                    <a:pt x="506" y="430"/>
                    <a:pt x="506" y="429"/>
                  </a:cubicBezTo>
                  <a:cubicBezTo>
                    <a:pt x="507" y="429"/>
                    <a:pt x="507" y="429"/>
                    <a:pt x="507" y="428"/>
                  </a:cubicBezTo>
                  <a:cubicBezTo>
                    <a:pt x="508" y="428"/>
                    <a:pt x="508" y="428"/>
                    <a:pt x="508" y="427"/>
                  </a:cubicBezTo>
                  <a:cubicBezTo>
                    <a:pt x="507" y="427"/>
                    <a:pt x="507" y="427"/>
                    <a:pt x="507" y="426"/>
                  </a:cubicBezTo>
                  <a:cubicBezTo>
                    <a:pt x="508" y="426"/>
                    <a:pt x="508" y="426"/>
                    <a:pt x="507" y="425"/>
                  </a:cubicBezTo>
                  <a:cubicBezTo>
                    <a:pt x="507" y="425"/>
                    <a:pt x="507" y="427"/>
                    <a:pt x="507" y="425"/>
                  </a:cubicBezTo>
                  <a:cubicBezTo>
                    <a:pt x="507" y="423"/>
                    <a:pt x="507" y="423"/>
                    <a:pt x="507" y="423"/>
                  </a:cubicBezTo>
                  <a:cubicBezTo>
                    <a:pt x="507" y="422"/>
                    <a:pt x="507" y="422"/>
                    <a:pt x="506" y="422"/>
                  </a:cubicBezTo>
                  <a:cubicBezTo>
                    <a:pt x="506" y="421"/>
                    <a:pt x="506" y="421"/>
                    <a:pt x="506" y="421"/>
                  </a:cubicBezTo>
                  <a:cubicBezTo>
                    <a:pt x="506" y="421"/>
                    <a:pt x="506" y="420"/>
                    <a:pt x="506" y="419"/>
                  </a:cubicBezTo>
                  <a:cubicBezTo>
                    <a:pt x="506" y="419"/>
                    <a:pt x="506" y="419"/>
                    <a:pt x="506" y="419"/>
                  </a:cubicBezTo>
                  <a:cubicBezTo>
                    <a:pt x="506" y="419"/>
                    <a:pt x="505" y="417"/>
                    <a:pt x="505" y="418"/>
                  </a:cubicBezTo>
                  <a:cubicBezTo>
                    <a:pt x="504" y="418"/>
                    <a:pt x="504" y="419"/>
                    <a:pt x="504" y="418"/>
                  </a:cubicBezTo>
                  <a:cubicBezTo>
                    <a:pt x="504" y="417"/>
                    <a:pt x="504" y="416"/>
                    <a:pt x="503" y="416"/>
                  </a:cubicBezTo>
                  <a:cubicBezTo>
                    <a:pt x="503" y="416"/>
                    <a:pt x="504" y="416"/>
                    <a:pt x="503" y="415"/>
                  </a:cubicBezTo>
                  <a:cubicBezTo>
                    <a:pt x="503" y="415"/>
                    <a:pt x="503" y="415"/>
                    <a:pt x="503" y="415"/>
                  </a:cubicBezTo>
                  <a:cubicBezTo>
                    <a:pt x="502" y="415"/>
                    <a:pt x="501" y="415"/>
                    <a:pt x="501" y="415"/>
                  </a:cubicBezTo>
                  <a:cubicBezTo>
                    <a:pt x="501" y="415"/>
                    <a:pt x="500" y="415"/>
                    <a:pt x="500" y="415"/>
                  </a:cubicBezTo>
                  <a:cubicBezTo>
                    <a:pt x="500" y="415"/>
                    <a:pt x="500" y="415"/>
                    <a:pt x="499" y="415"/>
                  </a:cubicBezTo>
                  <a:cubicBezTo>
                    <a:pt x="499" y="415"/>
                    <a:pt x="499" y="414"/>
                    <a:pt x="499" y="414"/>
                  </a:cubicBezTo>
                  <a:cubicBezTo>
                    <a:pt x="499" y="414"/>
                    <a:pt x="499" y="414"/>
                    <a:pt x="499" y="413"/>
                  </a:cubicBezTo>
                  <a:cubicBezTo>
                    <a:pt x="499" y="412"/>
                    <a:pt x="500" y="413"/>
                    <a:pt x="500" y="414"/>
                  </a:cubicBezTo>
                  <a:cubicBezTo>
                    <a:pt x="500" y="414"/>
                    <a:pt x="500" y="414"/>
                    <a:pt x="501" y="414"/>
                  </a:cubicBezTo>
                  <a:cubicBezTo>
                    <a:pt x="501" y="414"/>
                    <a:pt x="501" y="414"/>
                    <a:pt x="501" y="414"/>
                  </a:cubicBezTo>
                  <a:cubicBezTo>
                    <a:pt x="501" y="413"/>
                    <a:pt x="501" y="413"/>
                    <a:pt x="502" y="412"/>
                  </a:cubicBezTo>
                  <a:cubicBezTo>
                    <a:pt x="502" y="412"/>
                    <a:pt x="502" y="412"/>
                    <a:pt x="503" y="412"/>
                  </a:cubicBezTo>
                  <a:cubicBezTo>
                    <a:pt x="504" y="412"/>
                    <a:pt x="504" y="413"/>
                    <a:pt x="504" y="412"/>
                  </a:cubicBezTo>
                  <a:cubicBezTo>
                    <a:pt x="504" y="411"/>
                    <a:pt x="504" y="411"/>
                    <a:pt x="504" y="410"/>
                  </a:cubicBezTo>
                  <a:cubicBezTo>
                    <a:pt x="504" y="409"/>
                    <a:pt x="503" y="409"/>
                    <a:pt x="503" y="408"/>
                  </a:cubicBezTo>
                  <a:cubicBezTo>
                    <a:pt x="503" y="407"/>
                    <a:pt x="503" y="407"/>
                    <a:pt x="503" y="407"/>
                  </a:cubicBezTo>
                  <a:cubicBezTo>
                    <a:pt x="503" y="407"/>
                    <a:pt x="503" y="407"/>
                    <a:pt x="502" y="407"/>
                  </a:cubicBezTo>
                  <a:cubicBezTo>
                    <a:pt x="502" y="407"/>
                    <a:pt x="502" y="406"/>
                    <a:pt x="502" y="406"/>
                  </a:cubicBezTo>
                  <a:cubicBezTo>
                    <a:pt x="502" y="406"/>
                    <a:pt x="503" y="406"/>
                    <a:pt x="503" y="406"/>
                  </a:cubicBezTo>
                  <a:cubicBezTo>
                    <a:pt x="503" y="405"/>
                    <a:pt x="503" y="405"/>
                    <a:pt x="503" y="404"/>
                  </a:cubicBezTo>
                  <a:cubicBezTo>
                    <a:pt x="503" y="404"/>
                    <a:pt x="503" y="403"/>
                    <a:pt x="503" y="403"/>
                  </a:cubicBezTo>
                  <a:cubicBezTo>
                    <a:pt x="502" y="402"/>
                    <a:pt x="502" y="402"/>
                    <a:pt x="502" y="402"/>
                  </a:cubicBezTo>
                  <a:cubicBezTo>
                    <a:pt x="501" y="401"/>
                    <a:pt x="501" y="401"/>
                    <a:pt x="501" y="401"/>
                  </a:cubicBezTo>
                  <a:cubicBezTo>
                    <a:pt x="501" y="401"/>
                    <a:pt x="501" y="400"/>
                    <a:pt x="501" y="400"/>
                  </a:cubicBezTo>
                  <a:cubicBezTo>
                    <a:pt x="501" y="399"/>
                    <a:pt x="501" y="400"/>
                    <a:pt x="501" y="399"/>
                  </a:cubicBezTo>
                  <a:cubicBezTo>
                    <a:pt x="502" y="398"/>
                    <a:pt x="502" y="398"/>
                    <a:pt x="502" y="398"/>
                  </a:cubicBezTo>
                  <a:cubicBezTo>
                    <a:pt x="502" y="397"/>
                    <a:pt x="502" y="397"/>
                    <a:pt x="502" y="397"/>
                  </a:cubicBezTo>
                  <a:cubicBezTo>
                    <a:pt x="502" y="397"/>
                    <a:pt x="501" y="396"/>
                    <a:pt x="501" y="396"/>
                  </a:cubicBezTo>
                  <a:cubicBezTo>
                    <a:pt x="501" y="396"/>
                    <a:pt x="501" y="397"/>
                    <a:pt x="501" y="396"/>
                  </a:cubicBezTo>
                  <a:cubicBezTo>
                    <a:pt x="500" y="396"/>
                    <a:pt x="501" y="396"/>
                    <a:pt x="500" y="396"/>
                  </a:cubicBezTo>
                  <a:cubicBezTo>
                    <a:pt x="500" y="395"/>
                    <a:pt x="499" y="396"/>
                    <a:pt x="499" y="395"/>
                  </a:cubicBezTo>
                  <a:cubicBezTo>
                    <a:pt x="499" y="395"/>
                    <a:pt x="499" y="395"/>
                    <a:pt x="499" y="395"/>
                  </a:cubicBezTo>
                  <a:cubicBezTo>
                    <a:pt x="498" y="395"/>
                    <a:pt x="498" y="394"/>
                    <a:pt x="498" y="394"/>
                  </a:cubicBezTo>
                  <a:cubicBezTo>
                    <a:pt x="498" y="394"/>
                    <a:pt x="498" y="395"/>
                    <a:pt x="498" y="394"/>
                  </a:cubicBezTo>
                  <a:cubicBezTo>
                    <a:pt x="498" y="393"/>
                    <a:pt x="498" y="393"/>
                    <a:pt x="498" y="393"/>
                  </a:cubicBezTo>
                  <a:cubicBezTo>
                    <a:pt x="498" y="392"/>
                    <a:pt x="497" y="392"/>
                    <a:pt x="498" y="392"/>
                  </a:cubicBezTo>
                  <a:cubicBezTo>
                    <a:pt x="498" y="392"/>
                    <a:pt x="498" y="392"/>
                    <a:pt x="498" y="392"/>
                  </a:cubicBezTo>
                  <a:cubicBezTo>
                    <a:pt x="498" y="391"/>
                    <a:pt x="499" y="391"/>
                    <a:pt x="498" y="391"/>
                  </a:cubicBezTo>
                  <a:cubicBezTo>
                    <a:pt x="498" y="391"/>
                    <a:pt x="498" y="390"/>
                    <a:pt x="498" y="390"/>
                  </a:cubicBezTo>
                  <a:cubicBezTo>
                    <a:pt x="498" y="390"/>
                    <a:pt x="498" y="390"/>
                    <a:pt x="499" y="390"/>
                  </a:cubicBezTo>
                  <a:cubicBezTo>
                    <a:pt x="499" y="390"/>
                    <a:pt x="498" y="390"/>
                    <a:pt x="499" y="390"/>
                  </a:cubicBezTo>
                  <a:cubicBezTo>
                    <a:pt x="500" y="390"/>
                    <a:pt x="500" y="390"/>
                    <a:pt x="500" y="390"/>
                  </a:cubicBezTo>
                  <a:cubicBezTo>
                    <a:pt x="501" y="390"/>
                    <a:pt x="501" y="390"/>
                    <a:pt x="501" y="390"/>
                  </a:cubicBezTo>
                  <a:cubicBezTo>
                    <a:pt x="501" y="389"/>
                    <a:pt x="501" y="390"/>
                    <a:pt x="501" y="389"/>
                  </a:cubicBezTo>
                  <a:cubicBezTo>
                    <a:pt x="501" y="389"/>
                    <a:pt x="501" y="389"/>
                    <a:pt x="501" y="388"/>
                  </a:cubicBezTo>
                  <a:cubicBezTo>
                    <a:pt x="501" y="388"/>
                    <a:pt x="501" y="387"/>
                    <a:pt x="501" y="388"/>
                  </a:cubicBezTo>
                  <a:cubicBezTo>
                    <a:pt x="501" y="388"/>
                    <a:pt x="501" y="389"/>
                    <a:pt x="501" y="389"/>
                  </a:cubicBezTo>
                  <a:cubicBezTo>
                    <a:pt x="500" y="389"/>
                    <a:pt x="500" y="389"/>
                    <a:pt x="500" y="389"/>
                  </a:cubicBezTo>
                  <a:cubicBezTo>
                    <a:pt x="499" y="389"/>
                    <a:pt x="499" y="389"/>
                    <a:pt x="499" y="389"/>
                  </a:cubicBezTo>
                  <a:cubicBezTo>
                    <a:pt x="499" y="389"/>
                    <a:pt x="498" y="390"/>
                    <a:pt x="498" y="389"/>
                  </a:cubicBezTo>
                  <a:cubicBezTo>
                    <a:pt x="497" y="389"/>
                    <a:pt x="497" y="389"/>
                    <a:pt x="497" y="389"/>
                  </a:cubicBezTo>
                  <a:cubicBezTo>
                    <a:pt x="497" y="389"/>
                    <a:pt x="496" y="388"/>
                    <a:pt x="496" y="388"/>
                  </a:cubicBezTo>
                  <a:cubicBezTo>
                    <a:pt x="496" y="387"/>
                    <a:pt x="496" y="387"/>
                    <a:pt x="496" y="387"/>
                  </a:cubicBezTo>
                  <a:cubicBezTo>
                    <a:pt x="496" y="386"/>
                    <a:pt x="496" y="386"/>
                    <a:pt x="496" y="385"/>
                  </a:cubicBezTo>
                  <a:cubicBezTo>
                    <a:pt x="496" y="385"/>
                    <a:pt x="496" y="384"/>
                    <a:pt x="496" y="384"/>
                  </a:cubicBezTo>
                  <a:cubicBezTo>
                    <a:pt x="496" y="385"/>
                    <a:pt x="495" y="385"/>
                    <a:pt x="495" y="385"/>
                  </a:cubicBezTo>
                  <a:cubicBezTo>
                    <a:pt x="495" y="385"/>
                    <a:pt x="495" y="386"/>
                    <a:pt x="494" y="385"/>
                  </a:cubicBezTo>
                  <a:cubicBezTo>
                    <a:pt x="494" y="384"/>
                    <a:pt x="494" y="384"/>
                    <a:pt x="494" y="383"/>
                  </a:cubicBezTo>
                  <a:cubicBezTo>
                    <a:pt x="493" y="383"/>
                    <a:pt x="493" y="382"/>
                    <a:pt x="493" y="382"/>
                  </a:cubicBezTo>
                  <a:cubicBezTo>
                    <a:pt x="493" y="381"/>
                    <a:pt x="493" y="381"/>
                    <a:pt x="493" y="381"/>
                  </a:cubicBezTo>
                  <a:cubicBezTo>
                    <a:pt x="492" y="381"/>
                    <a:pt x="492" y="381"/>
                    <a:pt x="491" y="381"/>
                  </a:cubicBezTo>
                  <a:cubicBezTo>
                    <a:pt x="491" y="380"/>
                    <a:pt x="491" y="380"/>
                    <a:pt x="491" y="380"/>
                  </a:cubicBezTo>
                  <a:cubicBezTo>
                    <a:pt x="490" y="380"/>
                    <a:pt x="490" y="380"/>
                    <a:pt x="490" y="379"/>
                  </a:cubicBezTo>
                  <a:cubicBezTo>
                    <a:pt x="490" y="379"/>
                    <a:pt x="489" y="379"/>
                    <a:pt x="489" y="379"/>
                  </a:cubicBezTo>
                  <a:cubicBezTo>
                    <a:pt x="489" y="378"/>
                    <a:pt x="489" y="378"/>
                    <a:pt x="489" y="377"/>
                  </a:cubicBezTo>
                  <a:cubicBezTo>
                    <a:pt x="489" y="377"/>
                    <a:pt x="489" y="377"/>
                    <a:pt x="489" y="376"/>
                  </a:cubicBezTo>
                  <a:cubicBezTo>
                    <a:pt x="489" y="375"/>
                    <a:pt x="489" y="375"/>
                    <a:pt x="489" y="375"/>
                  </a:cubicBezTo>
                  <a:cubicBezTo>
                    <a:pt x="489" y="374"/>
                    <a:pt x="490" y="375"/>
                    <a:pt x="489" y="374"/>
                  </a:cubicBezTo>
                  <a:cubicBezTo>
                    <a:pt x="488" y="373"/>
                    <a:pt x="488" y="373"/>
                    <a:pt x="488" y="372"/>
                  </a:cubicBezTo>
                  <a:cubicBezTo>
                    <a:pt x="488" y="371"/>
                    <a:pt x="488" y="371"/>
                    <a:pt x="488" y="371"/>
                  </a:cubicBezTo>
                  <a:cubicBezTo>
                    <a:pt x="487" y="370"/>
                    <a:pt x="487" y="370"/>
                    <a:pt x="487" y="370"/>
                  </a:cubicBezTo>
                  <a:cubicBezTo>
                    <a:pt x="486" y="370"/>
                    <a:pt x="486" y="369"/>
                    <a:pt x="486" y="369"/>
                  </a:cubicBezTo>
                  <a:cubicBezTo>
                    <a:pt x="486" y="369"/>
                    <a:pt x="486" y="369"/>
                    <a:pt x="486" y="368"/>
                  </a:cubicBezTo>
                  <a:cubicBezTo>
                    <a:pt x="486" y="368"/>
                    <a:pt x="486" y="368"/>
                    <a:pt x="486" y="367"/>
                  </a:cubicBezTo>
                  <a:cubicBezTo>
                    <a:pt x="485" y="367"/>
                    <a:pt x="485" y="367"/>
                    <a:pt x="485" y="366"/>
                  </a:cubicBezTo>
                  <a:cubicBezTo>
                    <a:pt x="486" y="365"/>
                    <a:pt x="486" y="365"/>
                    <a:pt x="486" y="364"/>
                  </a:cubicBezTo>
                  <a:cubicBezTo>
                    <a:pt x="486" y="364"/>
                    <a:pt x="486" y="364"/>
                    <a:pt x="486" y="363"/>
                  </a:cubicBezTo>
                  <a:cubicBezTo>
                    <a:pt x="486" y="363"/>
                    <a:pt x="486" y="363"/>
                    <a:pt x="486" y="362"/>
                  </a:cubicBezTo>
                  <a:cubicBezTo>
                    <a:pt x="486" y="362"/>
                    <a:pt x="486" y="362"/>
                    <a:pt x="485" y="361"/>
                  </a:cubicBezTo>
                  <a:cubicBezTo>
                    <a:pt x="485" y="361"/>
                    <a:pt x="485" y="361"/>
                    <a:pt x="485" y="360"/>
                  </a:cubicBezTo>
                  <a:cubicBezTo>
                    <a:pt x="485" y="360"/>
                    <a:pt x="485" y="360"/>
                    <a:pt x="485" y="360"/>
                  </a:cubicBezTo>
                  <a:cubicBezTo>
                    <a:pt x="486" y="359"/>
                    <a:pt x="486" y="359"/>
                    <a:pt x="487" y="359"/>
                  </a:cubicBezTo>
                  <a:cubicBezTo>
                    <a:pt x="487" y="359"/>
                    <a:pt x="488" y="359"/>
                    <a:pt x="488" y="359"/>
                  </a:cubicBezTo>
                  <a:cubicBezTo>
                    <a:pt x="488" y="358"/>
                    <a:pt x="488" y="358"/>
                    <a:pt x="488" y="358"/>
                  </a:cubicBezTo>
                  <a:cubicBezTo>
                    <a:pt x="488" y="358"/>
                    <a:pt x="488" y="359"/>
                    <a:pt x="489" y="358"/>
                  </a:cubicBezTo>
                  <a:cubicBezTo>
                    <a:pt x="489" y="358"/>
                    <a:pt x="489" y="358"/>
                    <a:pt x="488" y="357"/>
                  </a:cubicBezTo>
                  <a:cubicBezTo>
                    <a:pt x="488" y="357"/>
                    <a:pt x="488" y="358"/>
                    <a:pt x="488" y="357"/>
                  </a:cubicBezTo>
                  <a:cubicBezTo>
                    <a:pt x="488" y="356"/>
                    <a:pt x="489" y="357"/>
                    <a:pt x="489" y="356"/>
                  </a:cubicBezTo>
                  <a:cubicBezTo>
                    <a:pt x="488" y="355"/>
                    <a:pt x="488" y="356"/>
                    <a:pt x="488" y="355"/>
                  </a:cubicBezTo>
                  <a:cubicBezTo>
                    <a:pt x="489" y="354"/>
                    <a:pt x="489" y="354"/>
                    <a:pt x="489" y="354"/>
                  </a:cubicBezTo>
                  <a:cubicBezTo>
                    <a:pt x="490" y="353"/>
                    <a:pt x="490" y="353"/>
                    <a:pt x="490" y="353"/>
                  </a:cubicBezTo>
                  <a:cubicBezTo>
                    <a:pt x="490" y="352"/>
                    <a:pt x="490" y="352"/>
                    <a:pt x="490" y="352"/>
                  </a:cubicBezTo>
                  <a:cubicBezTo>
                    <a:pt x="490" y="351"/>
                    <a:pt x="491" y="350"/>
                    <a:pt x="491" y="350"/>
                  </a:cubicBezTo>
                  <a:cubicBezTo>
                    <a:pt x="491" y="350"/>
                    <a:pt x="491" y="350"/>
                    <a:pt x="491" y="349"/>
                  </a:cubicBezTo>
                  <a:cubicBezTo>
                    <a:pt x="492" y="349"/>
                    <a:pt x="492" y="349"/>
                    <a:pt x="492" y="348"/>
                  </a:cubicBezTo>
                  <a:cubicBezTo>
                    <a:pt x="492" y="347"/>
                    <a:pt x="492" y="347"/>
                    <a:pt x="492" y="347"/>
                  </a:cubicBezTo>
                  <a:cubicBezTo>
                    <a:pt x="492" y="346"/>
                    <a:pt x="493" y="346"/>
                    <a:pt x="493" y="345"/>
                  </a:cubicBezTo>
                  <a:cubicBezTo>
                    <a:pt x="493" y="344"/>
                    <a:pt x="494" y="344"/>
                    <a:pt x="493" y="343"/>
                  </a:cubicBezTo>
                  <a:cubicBezTo>
                    <a:pt x="493" y="343"/>
                    <a:pt x="493" y="343"/>
                    <a:pt x="493" y="343"/>
                  </a:cubicBezTo>
                  <a:cubicBezTo>
                    <a:pt x="492" y="342"/>
                    <a:pt x="492" y="340"/>
                    <a:pt x="492" y="340"/>
                  </a:cubicBezTo>
                  <a:cubicBezTo>
                    <a:pt x="492" y="340"/>
                    <a:pt x="491" y="340"/>
                    <a:pt x="492" y="339"/>
                  </a:cubicBezTo>
                  <a:cubicBezTo>
                    <a:pt x="492" y="338"/>
                    <a:pt x="492" y="339"/>
                    <a:pt x="493" y="338"/>
                  </a:cubicBezTo>
                  <a:cubicBezTo>
                    <a:pt x="493" y="337"/>
                    <a:pt x="493" y="337"/>
                    <a:pt x="493" y="336"/>
                  </a:cubicBezTo>
                  <a:cubicBezTo>
                    <a:pt x="493" y="336"/>
                    <a:pt x="493" y="336"/>
                    <a:pt x="493" y="335"/>
                  </a:cubicBezTo>
                  <a:cubicBezTo>
                    <a:pt x="493" y="335"/>
                    <a:pt x="493" y="335"/>
                    <a:pt x="493" y="335"/>
                  </a:cubicBezTo>
                  <a:cubicBezTo>
                    <a:pt x="492" y="334"/>
                    <a:pt x="492" y="335"/>
                    <a:pt x="492" y="334"/>
                  </a:cubicBezTo>
                  <a:cubicBezTo>
                    <a:pt x="491" y="334"/>
                    <a:pt x="491" y="334"/>
                    <a:pt x="491" y="334"/>
                  </a:cubicBezTo>
                  <a:cubicBezTo>
                    <a:pt x="491" y="334"/>
                    <a:pt x="490" y="333"/>
                    <a:pt x="490" y="333"/>
                  </a:cubicBezTo>
                  <a:cubicBezTo>
                    <a:pt x="489" y="333"/>
                    <a:pt x="489" y="333"/>
                    <a:pt x="489" y="333"/>
                  </a:cubicBezTo>
                  <a:cubicBezTo>
                    <a:pt x="489" y="333"/>
                    <a:pt x="491" y="334"/>
                    <a:pt x="490" y="334"/>
                  </a:cubicBezTo>
                  <a:cubicBezTo>
                    <a:pt x="490" y="335"/>
                    <a:pt x="490" y="335"/>
                    <a:pt x="490" y="335"/>
                  </a:cubicBezTo>
                  <a:cubicBezTo>
                    <a:pt x="489" y="335"/>
                    <a:pt x="488" y="335"/>
                    <a:pt x="488" y="335"/>
                  </a:cubicBezTo>
                  <a:cubicBezTo>
                    <a:pt x="488" y="336"/>
                    <a:pt x="488" y="337"/>
                    <a:pt x="488" y="337"/>
                  </a:cubicBezTo>
                  <a:cubicBezTo>
                    <a:pt x="488" y="335"/>
                    <a:pt x="488" y="335"/>
                    <a:pt x="488" y="335"/>
                  </a:cubicBezTo>
                  <a:cubicBezTo>
                    <a:pt x="488" y="335"/>
                    <a:pt x="488" y="335"/>
                    <a:pt x="488" y="335"/>
                  </a:cubicBezTo>
                  <a:cubicBezTo>
                    <a:pt x="489" y="335"/>
                    <a:pt x="489" y="334"/>
                    <a:pt x="489" y="334"/>
                  </a:cubicBezTo>
                  <a:cubicBezTo>
                    <a:pt x="489" y="334"/>
                    <a:pt x="490" y="334"/>
                    <a:pt x="490" y="334"/>
                  </a:cubicBezTo>
                  <a:cubicBezTo>
                    <a:pt x="489" y="334"/>
                    <a:pt x="489" y="334"/>
                    <a:pt x="489" y="334"/>
                  </a:cubicBezTo>
                  <a:cubicBezTo>
                    <a:pt x="489" y="334"/>
                    <a:pt x="488" y="333"/>
                    <a:pt x="488" y="334"/>
                  </a:cubicBezTo>
                  <a:cubicBezTo>
                    <a:pt x="488" y="334"/>
                    <a:pt x="488" y="335"/>
                    <a:pt x="487" y="335"/>
                  </a:cubicBezTo>
                  <a:cubicBezTo>
                    <a:pt x="487" y="335"/>
                    <a:pt x="487" y="335"/>
                    <a:pt x="487" y="336"/>
                  </a:cubicBezTo>
                  <a:cubicBezTo>
                    <a:pt x="486" y="336"/>
                    <a:pt x="486" y="337"/>
                    <a:pt x="486" y="337"/>
                  </a:cubicBezTo>
                  <a:cubicBezTo>
                    <a:pt x="486" y="337"/>
                    <a:pt x="485" y="337"/>
                    <a:pt x="485" y="337"/>
                  </a:cubicBezTo>
                  <a:cubicBezTo>
                    <a:pt x="486" y="336"/>
                    <a:pt x="487" y="335"/>
                    <a:pt x="487" y="335"/>
                  </a:cubicBezTo>
                  <a:cubicBezTo>
                    <a:pt x="487" y="334"/>
                    <a:pt x="487" y="334"/>
                    <a:pt x="487" y="334"/>
                  </a:cubicBezTo>
                  <a:cubicBezTo>
                    <a:pt x="487" y="334"/>
                    <a:pt x="487" y="333"/>
                    <a:pt x="488" y="333"/>
                  </a:cubicBezTo>
                  <a:cubicBezTo>
                    <a:pt x="488" y="333"/>
                    <a:pt x="488" y="333"/>
                    <a:pt x="488" y="333"/>
                  </a:cubicBezTo>
                  <a:cubicBezTo>
                    <a:pt x="488" y="333"/>
                    <a:pt x="489" y="333"/>
                    <a:pt x="489" y="333"/>
                  </a:cubicBezTo>
                  <a:cubicBezTo>
                    <a:pt x="488" y="332"/>
                    <a:pt x="489" y="332"/>
                    <a:pt x="488" y="332"/>
                  </a:cubicBezTo>
                  <a:cubicBezTo>
                    <a:pt x="488" y="331"/>
                    <a:pt x="488" y="331"/>
                    <a:pt x="488" y="331"/>
                  </a:cubicBezTo>
                  <a:cubicBezTo>
                    <a:pt x="488" y="331"/>
                    <a:pt x="487" y="331"/>
                    <a:pt x="487" y="332"/>
                  </a:cubicBezTo>
                  <a:cubicBezTo>
                    <a:pt x="487" y="332"/>
                    <a:pt x="487" y="332"/>
                    <a:pt x="487" y="333"/>
                  </a:cubicBezTo>
                  <a:cubicBezTo>
                    <a:pt x="486" y="333"/>
                    <a:pt x="486" y="333"/>
                    <a:pt x="486" y="334"/>
                  </a:cubicBezTo>
                  <a:cubicBezTo>
                    <a:pt x="486" y="334"/>
                    <a:pt x="486" y="334"/>
                    <a:pt x="486" y="334"/>
                  </a:cubicBezTo>
                  <a:cubicBezTo>
                    <a:pt x="486" y="334"/>
                    <a:pt x="485" y="335"/>
                    <a:pt x="485" y="335"/>
                  </a:cubicBezTo>
                  <a:cubicBezTo>
                    <a:pt x="485" y="335"/>
                    <a:pt x="485" y="336"/>
                    <a:pt x="484" y="336"/>
                  </a:cubicBezTo>
                  <a:cubicBezTo>
                    <a:pt x="484" y="336"/>
                    <a:pt x="484" y="336"/>
                    <a:pt x="484" y="336"/>
                  </a:cubicBezTo>
                  <a:cubicBezTo>
                    <a:pt x="484" y="336"/>
                    <a:pt x="483" y="335"/>
                    <a:pt x="483" y="335"/>
                  </a:cubicBezTo>
                  <a:cubicBezTo>
                    <a:pt x="484" y="335"/>
                    <a:pt x="484" y="335"/>
                    <a:pt x="484" y="335"/>
                  </a:cubicBezTo>
                  <a:cubicBezTo>
                    <a:pt x="485" y="334"/>
                    <a:pt x="485" y="334"/>
                    <a:pt x="485" y="334"/>
                  </a:cubicBezTo>
                  <a:cubicBezTo>
                    <a:pt x="485" y="334"/>
                    <a:pt x="485" y="334"/>
                    <a:pt x="485" y="334"/>
                  </a:cubicBezTo>
                  <a:cubicBezTo>
                    <a:pt x="485" y="333"/>
                    <a:pt x="485" y="333"/>
                    <a:pt x="485" y="333"/>
                  </a:cubicBezTo>
                  <a:cubicBezTo>
                    <a:pt x="486" y="332"/>
                    <a:pt x="486" y="332"/>
                    <a:pt x="486" y="332"/>
                  </a:cubicBezTo>
                  <a:cubicBezTo>
                    <a:pt x="486" y="332"/>
                    <a:pt x="486" y="332"/>
                    <a:pt x="486" y="332"/>
                  </a:cubicBezTo>
                  <a:cubicBezTo>
                    <a:pt x="486" y="331"/>
                    <a:pt x="487" y="332"/>
                    <a:pt x="486" y="331"/>
                  </a:cubicBezTo>
                  <a:cubicBezTo>
                    <a:pt x="486" y="331"/>
                    <a:pt x="486" y="331"/>
                    <a:pt x="486" y="330"/>
                  </a:cubicBezTo>
                  <a:cubicBezTo>
                    <a:pt x="486" y="330"/>
                    <a:pt x="485" y="330"/>
                    <a:pt x="486" y="330"/>
                  </a:cubicBezTo>
                  <a:cubicBezTo>
                    <a:pt x="486" y="329"/>
                    <a:pt x="486" y="329"/>
                    <a:pt x="486" y="329"/>
                  </a:cubicBezTo>
                  <a:cubicBezTo>
                    <a:pt x="486" y="328"/>
                    <a:pt x="486" y="328"/>
                    <a:pt x="486" y="328"/>
                  </a:cubicBezTo>
                  <a:cubicBezTo>
                    <a:pt x="486" y="327"/>
                    <a:pt x="486" y="328"/>
                    <a:pt x="485" y="327"/>
                  </a:cubicBezTo>
                  <a:cubicBezTo>
                    <a:pt x="485" y="326"/>
                    <a:pt x="485" y="326"/>
                    <a:pt x="485" y="325"/>
                  </a:cubicBezTo>
                  <a:cubicBezTo>
                    <a:pt x="485" y="325"/>
                    <a:pt x="485" y="323"/>
                    <a:pt x="485" y="323"/>
                  </a:cubicBezTo>
                  <a:cubicBezTo>
                    <a:pt x="486" y="322"/>
                    <a:pt x="485" y="322"/>
                    <a:pt x="486" y="321"/>
                  </a:cubicBezTo>
                  <a:cubicBezTo>
                    <a:pt x="486" y="320"/>
                    <a:pt x="486" y="321"/>
                    <a:pt x="486" y="320"/>
                  </a:cubicBezTo>
                  <a:cubicBezTo>
                    <a:pt x="487" y="318"/>
                    <a:pt x="487" y="318"/>
                    <a:pt x="487" y="318"/>
                  </a:cubicBezTo>
                  <a:cubicBezTo>
                    <a:pt x="487" y="317"/>
                    <a:pt x="487" y="317"/>
                    <a:pt x="487" y="316"/>
                  </a:cubicBezTo>
                  <a:cubicBezTo>
                    <a:pt x="488" y="316"/>
                    <a:pt x="488" y="315"/>
                    <a:pt x="488" y="315"/>
                  </a:cubicBezTo>
                  <a:cubicBezTo>
                    <a:pt x="488" y="314"/>
                    <a:pt x="489" y="314"/>
                    <a:pt x="489" y="314"/>
                  </a:cubicBezTo>
                  <a:cubicBezTo>
                    <a:pt x="489" y="313"/>
                    <a:pt x="489" y="313"/>
                    <a:pt x="489" y="313"/>
                  </a:cubicBezTo>
                  <a:cubicBezTo>
                    <a:pt x="489" y="312"/>
                    <a:pt x="489" y="312"/>
                    <a:pt x="489" y="312"/>
                  </a:cubicBezTo>
                  <a:cubicBezTo>
                    <a:pt x="489" y="311"/>
                    <a:pt x="489" y="311"/>
                    <a:pt x="489" y="310"/>
                  </a:cubicBezTo>
                  <a:cubicBezTo>
                    <a:pt x="489" y="310"/>
                    <a:pt x="489" y="310"/>
                    <a:pt x="489" y="310"/>
                  </a:cubicBezTo>
                  <a:cubicBezTo>
                    <a:pt x="490" y="310"/>
                    <a:pt x="490" y="310"/>
                    <a:pt x="490" y="309"/>
                  </a:cubicBezTo>
                  <a:cubicBezTo>
                    <a:pt x="491" y="309"/>
                    <a:pt x="490" y="309"/>
                    <a:pt x="491" y="309"/>
                  </a:cubicBezTo>
                  <a:cubicBezTo>
                    <a:pt x="491" y="308"/>
                    <a:pt x="492" y="307"/>
                    <a:pt x="492" y="307"/>
                  </a:cubicBezTo>
                  <a:cubicBezTo>
                    <a:pt x="492" y="307"/>
                    <a:pt x="492" y="306"/>
                    <a:pt x="492" y="306"/>
                  </a:cubicBezTo>
                  <a:cubicBezTo>
                    <a:pt x="493" y="305"/>
                    <a:pt x="493" y="305"/>
                    <a:pt x="493" y="304"/>
                  </a:cubicBezTo>
                  <a:cubicBezTo>
                    <a:pt x="494" y="304"/>
                    <a:pt x="494" y="303"/>
                    <a:pt x="495" y="303"/>
                  </a:cubicBezTo>
                  <a:cubicBezTo>
                    <a:pt x="495" y="303"/>
                    <a:pt x="495" y="303"/>
                    <a:pt x="495" y="303"/>
                  </a:cubicBezTo>
                  <a:cubicBezTo>
                    <a:pt x="496" y="303"/>
                    <a:pt x="496" y="303"/>
                    <a:pt x="496" y="304"/>
                  </a:cubicBezTo>
                  <a:cubicBezTo>
                    <a:pt x="496" y="304"/>
                    <a:pt x="496" y="304"/>
                    <a:pt x="496" y="304"/>
                  </a:cubicBezTo>
                  <a:cubicBezTo>
                    <a:pt x="497" y="304"/>
                    <a:pt x="497" y="304"/>
                    <a:pt x="497" y="304"/>
                  </a:cubicBezTo>
                  <a:cubicBezTo>
                    <a:pt x="497" y="304"/>
                    <a:pt x="497" y="304"/>
                    <a:pt x="497" y="303"/>
                  </a:cubicBezTo>
                  <a:cubicBezTo>
                    <a:pt x="497" y="303"/>
                    <a:pt x="497" y="303"/>
                    <a:pt x="497" y="303"/>
                  </a:cubicBezTo>
                  <a:cubicBezTo>
                    <a:pt x="497" y="303"/>
                    <a:pt x="497" y="303"/>
                    <a:pt x="497" y="302"/>
                  </a:cubicBezTo>
                  <a:cubicBezTo>
                    <a:pt x="497" y="302"/>
                    <a:pt x="497" y="302"/>
                    <a:pt x="497" y="302"/>
                  </a:cubicBezTo>
                  <a:cubicBezTo>
                    <a:pt x="497" y="301"/>
                    <a:pt x="497" y="301"/>
                    <a:pt x="498" y="301"/>
                  </a:cubicBezTo>
                  <a:cubicBezTo>
                    <a:pt x="498" y="301"/>
                    <a:pt x="499" y="301"/>
                    <a:pt x="499" y="301"/>
                  </a:cubicBezTo>
                  <a:cubicBezTo>
                    <a:pt x="499" y="301"/>
                    <a:pt x="499" y="301"/>
                    <a:pt x="499" y="300"/>
                  </a:cubicBezTo>
                  <a:cubicBezTo>
                    <a:pt x="498" y="300"/>
                    <a:pt x="498" y="300"/>
                    <a:pt x="498" y="300"/>
                  </a:cubicBezTo>
                  <a:cubicBezTo>
                    <a:pt x="498" y="299"/>
                    <a:pt x="498" y="299"/>
                    <a:pt x="498" y="299"/>
                  </a:cubicBezTo>
                  <a:cubicBezTo>
                    <a:pt x="498" y="299"/>
                    <a:pt x="498" y="298"/>
                    <a:pt x="498" y="298"/>
                  </a:cubicBezTo>
                  <a:cubicBezTo>
                    <a:pt x="499" y="298"/>
                    <a:pt x="499" y="298"/>
                    <a:pt x="499" y="297"/>
                  </a:cubicBezTo>
                  <a:cubicBezTo>
                    <a:pt x="499" y="296"/>
                    <a:pt x="499" y="296"/>
                    <a:pt x="499" y="296"/>
                  </a:cubicBezTo>
                  <a:cubicBezTo>
                    <a:pt x="499" y="295"/>
                    <a:pt x="499" y="295"/>
                    <a:pt x="498" y="295"/>
                  </a:cubicBezTo>
                  <a:cubicBezTo>
                    <a:pt x="498" y="294"/>
                    <a:pt x="498" y="294"/>
                    <a:pt x="498" y="294"/>
                  </a:cubicBezTo>
                  <a:cubicBezTo>
                    <a:pt x="497" y="294"/>
                    <a:pt x="497" y="293"/>
                    <a:pt x="497" y="293"/>
                  </a:cubicBezTo>
                  <a:cubicBezTo>
                    <a:pt x="497" y="293"/>
                    <a:pt x="496" y="292"/>
                    <a:pt x="496" y="291"/>
                  </a:cubicBezTo>
                  <a:cubicBezTo>
                    <a:pt x="496" y="291"/>
                    <a:pt x="496" y="290"/>
                    <a:pt x="496" y="290"/>
                  </a:cubicBezTo>
                  <a:cubicBezTo>
                    <a:pt x="496" y="290"/>
                    <a:pt x="496" y="289"/>
                    <a:pt x="496" y="289"/>
                  </a:cubicBezTo>
                  <a:cubicBezTo>
                    <a:pt x="495" y="289"/>
                    <a:pt x="495" y="288"/>
                    <a:pt x="495" y="288"/>
                  </a:cubicBezTo>
                  <a:cubicBezTo>
                    <a:pt x="495" y="288"/>
                    <a:pt x="495" y="289"/>
                    <a:pt x="494" y="289"/>
                  </a:cubicBezTo>
                  <a:cubicBezTo>
                    <a:pt x="494" y="289"/>
                    <a:pt x="493" y="288"/>
                    <a:pt x="492" y="288"/>
                  </a:cubicBezTo>
                  <a:cubicBezTo>
                    <a:pt x="492" y="288"/>
                    <a:pt x="492" y="288"/>
                    <a:pt x="491" y="288"/>
                  </a:cubicBezTo>
                  <a:cubicBezTo>
                    <a:pt x="490" y="287"/>
                    <a:pt x="491" y="288"/>
                    <a:pt x="490" y="287"/>
                  </a:cubicBezTo>
                  <a:cubicBezTo>
                    <a:pt x="489" y="287"/>
                    <a:pt x="489" y="288"/>
                    <a:pt x="489" y="287"/>
                  </a:cubicBezTo>
                  <a:cubicBezTo>
                    <a:pt x="488" y="287"/>
                    <a:pt x="489" y="287"/>
                    <a:pt x="488" y="287"/>
                  </a:cubicBezTo>
                  <a:cubicBezTo>
                    <a:pt x="488" y="286"/>
                    <a:pt x="488" y="286"/>
                    <a:pt x="487" y="286"/>
                  </a:cubicBezTo>
                  <a:cubicBezTo>
                    <a:pt x="487" y="286"/>
                    <a:pt x="486" y="285"/>
                    <a:pt x="486" y="286"/>
                  </a:cubicBezTo>
                  <a:cubicBezTo>
                    <a:pt x="486" y="286"/>
                    <a:pt x="486" y="287"/>
                    <a:pt x="486" y="287"/>
                  </a:cubicBezTo>
                  <a:cubicBezTo>
                    <a:pt x="486" y="287"/>
                    <a:pt x="486" y="286"/>
                    <a:pt x="486" y="285"/>
                  </a:cubicBezTo>
                  <a:cubicBezTo>
                    <a:pt x="485" y="285"/>
                    <a:pt x="486" y="284"/>
                    <a:pt x="485" y="284"/>
                  </a:cubicBezTo>
                  <a:cubicBezTo>
                    <a:pt x="485" y="283"/>
                    <a:pt x="486" y="283"/>
                    <a:pt x="485" y="283"/>
                  </a:cubicBezTo>
                  <a:cubicBezTo>
                    <a:pt x="485" y="282"/>
                    <a:pt x="484" y="283"/>
                    <a:pt x="484" y="282"/>
                  </a:cubicBezTo>
                  <a:cubicBezTo>
                    <a:pt x="483" y="281"/>
                    <a:pt x="483" y="281"/>
                    <a:pt x="483" y="281"/>
                  </a:cubicBezTo>
                  <a:cubicBezTo>
                    <a:pt x="482" y="280"/>
                    <a:pt x="483" y="280"/>
                    <a:pt x="483" y="280"/>
                  </a:cubicBezTo>
                  <a:cubicBezTo>
                    <a:pt x="482" y="279"/>
                    <a:pt x="482" y="279"/>
                    <a:pt x="482" y="278"/>
                  </a:cubicBezTo>
                  <a:cubicBezTo>
                    <a:pt x="482" y="278"/>
                    <a:pt x="481" y="278"/>
                    <a:pt x="481" y="277"/>
                  </a:cubicBezTo>
                  <a:cubicBezTo>
                    <a:pt x="481" y="277"/>
                    <a:pt x="482" y="276"/>
                    <a:pt x="481" y="276"/>
                  </a:cubicBezTo>
                  <a:cubicBezTo>
                    <a:pt x="480" y="275"/>
                    <a:pt x="480" y="276"/>
                    <a:pt x="480" y="275"/>
                  </a:cubicBezTo>
                  <a:cubicBezTo>
                    <a:pt x="479" y="275"/>
                    <a:pt x="479" y="275"/>
                    <a:pt x="479" y="274"/>
                  </a:cubicBezTo>
                  <a:cubicBezTo>
                    <a:pt x="478" y="274"/>
                    <a:pt x="479" y="274"/>
                    <a:pt x="478" y="274"/>
                  </a:cubicBezTo>
                  <a:cubicBezTo>
                    <a:pt x="477" y="273"/>
                    <a:pt x="477" y="273"/>
                    <a:pt x="476" y="272"/>
                  </a:cubicBezTo>
                  <a:cubicBezTo>
                    <a:pt x="476" y="271"/>
                    <a:pt x="476" y="271"/>
                    <a:pt x="475" y="271"/>
                  </a:cubicBezTo>
                  <a:cubicBezTo>
                    <a:pt x="475" y="271"/>
                    <a:pt x="474" y="270"/>
                    <a:pt x="474" y="270"/>
                  </a:cubicBezTo>
                  <a:cubicBezTo>
                    <a:pt x="474" y="270"/>
                    <a:pt x="473" y="269"/>
                    <a:pt x="473" y="269"/>
                  </a:cubicBezTo>
                  <a:cubicBezTo>
                    <a:pt x="473" y="270"/>
                    <a:pt x="473" y="270"/>
                    <a:pt x="473" y="270"/>
                  </a:cubicBezTo>
                  <a:cubicBezTo>
                    <a:pt x="473" y="270"/>
                    <a:pt x="474" y="270"/>
                    <a:pt x="473" y="270"/>
                  </a:cubicBezTo>
                  <a:cubicBezTo>
                    <a:pt x="473" y="270"/>
                    <a:pt x="473" y="270"/>
                    <a:pt x="473" y="270"/>
                  </a:cubicBezTo>
                  <a:cubicBezTo>
                    <a:pt x="472" y="270"/>
                    <a:pt x="472" y="270"/>
                    <a:pt x="472" y="270"/>
                  </a:cubicBezTo>
                  <a:cubicBezTo>
                    <a:pt x="472" y="270"/>
                    <a:pt x="472" y="270"/>
                    <a:pt x="472" y="270"/>
                  </a:cubicBezTo>
                  <a:cubicBezTo>
                    <a:pt x="472" y="269"/>
                    <a:pt x="472" y="270"/>
                    <a:pt x="472" y="269"/>
                  </a:cubicBezTo>
                  <a:cubicBezTo>
                    <a:pt x="472" y="268"/>
                    <a:pt x="473" y="268"/>
                    <a:pt x="472" y="268"/>
                  </a:cubicBezTo>
                  <a:cubicBezTo>
                    <a:pt x="472" y="268"/>
                    <a:pt x="471" y="268"/>
                    <a:pt x="471" y="268"/>
                  </a:cubicBezTo>
                  <a:cubicBezTo>
                    <a:pt x="471" y="268"/>
                    <a:pt x="472" y="269"/>
                    <a:pt x="472" y="269"/>
                  </a:cubicBezTo>
                  <a:cubicBezTo>
                    <a:pt x="471" y="269"/>
                    <a:pt x="472" y="270"/>
                    <a:pt x="472" y="270"/>
                  </a:cubicBezTo>
                  <a:cubicBezTo>
                    <a:pt x="471" y="270"/>
                    <a:pt x="471" y="270"/>
                    <a:pt x="471" y="270"/>
                  </a:cubicBezTo>
                  <a:cubicBezTo>
                    <a:pt x="470" y="270"/>
                    <a:pt x="470" y="270"/>
                    <a:pt x="470" y="269"/>
                  </a:cubicBezTo>
                  <a:cubicBezTo>
                    <a:pt x="470" y="269"/>
                    <a:pt x="469" y="269"/>
                    <a:pt x="469" y="269"/>
                  </a:cubicBezTo>
                  <a:cubicBezTo>
                    <a:pt x="468" y="268"/>
                    <a:pt x="468" y="268"/>
                    <a:pt x="468" y="268"/>
                  </a:cubicBezTo>
                  <a:cubicBezTo>
                    <a:pt x="468" y="268"/>
                    <a:pt x="468" y="268"/>
                    <a:pt x="467" y="268"/>
                  </a:cubicBezTo>
                  <a:cubicBezTo>
                    <a:pt x="467" y="268"/>
                    <a:pt x="468" y="268"/>
                    <a:pt x="467" y="268"/>
                  </a:cubicBezTo>
                  <a:cubicBezTo>
                    <a:pt x="467" y="267"/>
                    <a:pt x="467" y="268"/>
                    <a:pt x="466" y="267"/>
                  </a:cubicBezTo>
                  <a:cubicBezTo>
                    <a:pt x="466" y="266"/>
                    <a:pt x="466" y="267"/>
                    <a:pt x="466" y="266"/>
                  </a:cubicBezTo>
                  <a:cubicBezTo>
                    <a:pt x="465" y="265"/>
                    <a:pt x="465" y="265"/>
                    <a:pt x="465" y="265"/>
                  </a:cubicBezTo>
                  <a:cubicBezTo>
                    <a:pt x="465" y="265"/>
                    <a:pt x="465" y="266"/>
                    <a:pt x="465" y="265"/>
                  </a:cubicBezTo>
                  <a:cubicBezTo>
                    <a:pt x="464" y="263"/>
                    <a:pt x="464" y="264"/>
                    <a:pt x="464" y="263"/>
                  </a:cubicBezTo>
                  <a:cubicBezTo>
                    <a:pt x="464" y="262"/>
                    <a:pt x="464" y="263"/>
                    <a:pt x="464" y="262"/>
                  </a:cubicBezTo>
                  <a:cubicBezTo>
                    <a:pt x="464" y="261"/>
                    <a:pt x="463" y="262"/>
                    <a:pt x="463" y="261"/>
                  </a:cubicBezTo>
                  <a:cubicBezTo>
                    <a:pt x="464" y="260"/>
                    <a:pt x="464" y="260"/>
                    <a:pt x="464" y="259"/>
                  </a:cubicBezTo>
                  <a:cubicBezTo>
                    <a:pt x="464" y="258"/>
                    <a:pt x="464" y="258"/>
                    <a:pt x="465" y="257"/>
                  </a:cubicBezTo>
                  <a:cubicBezTo>
                    <a:pt x="465" y="257"/>
                    <a:pt x="465" y="256"/>
                    <a:pt x="465" y="256"/>
                  </a:cubicBezTo>
                  <a:cubicBezTo>
                    <a:pt x="465" y="255"/>
                    <a:pt x="465" y="255"/>
                    <a:pt x="465" y="255"/>
                  </a:cubicBezTo>
                  <a:cubicBezTo>
                    <a:pt x="464" y="254"/>
                    <a:pt x="465" y="254"/>
                    <a:pt x="464" y="254"/>
                  </a:cubicBezTo>
                  <a:cubicBezTo>
                    <a:pt x="464" y="253"/>
                    <a:pt x="463" y="253"/>
                    <a:pt x="463" y="252"/>
                  </a:cubicBezTo>
                  <a:cubicBezTo>
                    <a:pt x="463" y="252"/>
                    <a:pt x="462" y="252"/>
                    <a:pt x="462" y="251"/>
                  </a:cubicBezTo>
                  <a:cubicBezTo>
                    <a:pt x="461" y="250"/>
                    <a:pt x="461" y="250"/>
                    <a:pt x="461" y="249"/>
                  </a:cubicBezTo>
                  <a:cubicBezTo>
                    <a:pt x="461" y="248"/>
                    <a:pt x="461" y="248"/>
                    <a:pt x="461" y="248"/>
                  </a:cubicBezTo>
                  <a:cubicBezTo>
                    <a:pt x="461" y="247"/>
                    <a:pt x="461" y="246"/>
                    <a:pt x="461" y="246"/>
                  </a:cubicBezTo>
                  <a:cubicBezTo>
                    <a:pt x="461" y="246"/>
                    <a:pt x="462" y="245"/>
                    <a:pt x="462" y="244"/>
                  </a:cubicBezTo>
                  <a:cubicBezTo>
                    <a:pt x="462" y="244"/>
                    <a:pt x="462" y="244"/>
                    <a:pt x="462" y="243"/>
                  </a:cubicBezTo>
                  <a:cubicBezTo>
                    <a:pt x="463" y="243"/>
                    <a:pt x="463" y="243"/>
                    <a:pt x="463" y="242"/>
                  </a:cubicBezTo>
                  <a:cubicBezTo>
                    <a:pt x="463" y="241"/>
                    <a:pt x="463" y="242"/>
                    <a:pt x="463" y="240"/>
                  </a:cubicBezTo>
                  <a:cubicBezTo>
                    <a:pt x="463" y="239"/>
                    <a:pt x="463" y="237"/>
                    <a:pt x="463" y="237"/>
                  </a:cubicBezTo>
                  <a:cubicBezTo>
                    <a:pt x="463" y="236"/>
                    <a:pt x="463" y="237"/>
                    <a:pt x="464" y="235"/>
                  </a:cubicBezTo>
                  <a:cubicBezTo>
                    <a:pt x="465" y="234"/>
                    <a:pt x="465" y="234"/>
                    <a:pt x="466" y="233"/>
                  </a:cubicBezTo>
                  <a:cubicBezTo>
                    <a:pt x="466" y="232"/>
                    <a:pt x="467" y="232"/>
                    <a:pt x="467" y="231"/>
                  </a:cubicBezTo>
                  <a:cubicBezTo>
                    <a:pt x="467" y="230"/>
                    <a:pt x="467" y="231"/>
                    <a:pt x="467" y="230"/>
                  </a:cubicBezTo>
                  <a:cubicBezTo>
                    <a:pt x="467" y="230"/>
                    <a:pt x="467" y="230"/>
                    <a:pt x="467" y="229"/>
                  </a:cubicBezTo>
                  <a:cubicBezTo>
                    <a:pt x="467" y="229"/>
                    <a:pt x="467" y="229"/>
                    <a:pt x="468" y="228"/>
                  </a:cubicBezTo>
                  <a:cubicBezTo>
                    <a:pt x="468" y="227"/>
                    <a:pt x="468" y="227"/>
                    <a:pt x="468" y="227"/>
                  </a:cubicBezTo>
                  <a:cubicBezTo>
                    <a:pt x="468" y="226"/>
                    <a:pt x="469" y="226"/>
                    <a:pt x="469" y="226"/>
                  </a:cubicBezTo>
                  <a:cubicBezTo>
                    <a:pt x="469" y="225"/>
                    <a:pt x="471" y="224"/>
                    <a:pt x="470" y="224"/>
                  </a:cubicBezTo>
                  <a:cubicBezTo>
                    <a:pt x="470" y="224"/>
                    <a:pt x="470" y="223"/>
                    <a:pt x="470" y="222"/>
                  </a:cubicBezTo>
                  <a:cubicBezTo>
                    <a:pt x="471" y="222"/>
                    <a:pt x="471" y="222"/>
                    <a:pt x="471" y="221"/>
                  </a:cubicBezTo>
                  <a:cubicBezTo>
                    <a:pt x="471" y="221"/>
                    <a:pt x="472" y="220"/>
                    <a:pt x="472" y="219"/>
                  </a:cubicBezTo>
                  <a:cubicBezTo>
                    <a:pt x="472" y="219"/>
                    <a:pt x="471" y="219"/>
                    <a:pt x="471" y="218"/>
                  </a:cubicBezTo>
                  <a:cubicBezTo>
                    <a:pt x="471" y="218"/>
                    <a:pt x="470" y="218"/>
                    <a:pt x="471" y="217"/>
                  </a:cubicBezTo>
                  <a:cubicBezTo>
                    <a:pt x="471" y="217"/>
                    <a:pt x="471" y="217"/>
                    <a:pt x="472" y="216"/>
                  </a:cubicBezTo>
                  <a:cubicBezTo>
                    <a:pt x="472" y="216"/>
                    <a:pt x="472" y="216"/>
                    <a:pt x="472" y="216"/>
                  </a:cubicBezTo>
                  <a:cubicBezTo>
                    <a:pt x="473" y="216"/>
                    <a:pt x="473" y="216"/>
                    <a:pt x="473" y="216"/>
                  </a:cubicBezTo>
                  <a:cubicBezTo>
                    <a:pt x="473" y="215"/>
                    <a:pt x="474" y="215"/>
                    <a:pt x="474" y="214"/>
                  </a:cubicBezTo>
                  <a:cubicBezTo>
                    <a:pt x="474" y="213"/>
                    <a:pt x="474" y="214"/>
                    <a:pt x="474" y="212"/>
                  </a:cubicBezTo>
                  <a:cubicBezTo>
                    <a:pt x="475" y="211"/>
                    <a:pt x="475" y="211"/>
                    <a:pt x="475" y="210"/>
                  </a:cubicBezTo>
                  <a:cubicBezTo>
                    <a:pt x="475" y="209"/>
                    <a:pt x="476" y="208"/>
                    <a:pt x="476" y="208"/>
                  </a:cubicBezTo>
                  <a:cubicBezTo>
                    <a:pt x="476" y="208"/>
                    <a:pt x="476" y="208"/>
                    <a:pt x="476" y="208"/>
                  </a:cubicBezTo>
                  <a:cubicBezTo>
                    <a:pt x="475" y="207"/>
                    <a:pt x="475" y="208"/>
                    <a:pt x="475" y="207"/>
                  </a:cubicBezTo>
                  <a:cubicBezTo>
                    <a:pt x="476" y="206"/>
                    <a:pt x="476" y="206"/>
                    <a:pt x="476" y="206"/>
                  </a:cubicBezTo>
                  <a:cubicBezTo>
                    <a:pt x="477" y="206"/>
                    <a:pt x="477" y="205"/>
                    <a:pt x="477" y="205"/>
                  </a:cubicBezTo>
                  <a:cubicBezTo>
                    <a:pt x="477" y="205"/>
                    <a:pt x="477" y="205"/>
                    <a:pt x="477" y="205"/>
                  </a:cubicBezTo>
                  <a:cubicBezTo>
                    <a:pt x="477" y="204"/>
                    <a:pt x="477" y="205"/>
                    <a:pt x="477" y="204"/>
                  </a:cubicBezTo>
                  <a:cubicBezTo>
                    <a:pt x="477" y="204"/>
                    <a:pt x="477" y="203"/>
                    <a:pt x="477" y="203"/>
                  </a:cubicBezTo>
                  <a:cubicBezTo>
                    <a:pt x="478" y="202"/>
                    <a:pt x="478" y="202"/>
                    <a:pt x="478" y="202"/>
                  </a:cubicBezTo>
                  <a:cubicBezTo>
                    <a:pt x="478" y="202"/>
                    <a:pt x="478" y="202"/>
                    <a:pt x="478" y="201"/>
                  </a:cubicBezTo>
                  <a:cubicBezTo>
                    <a:pt x="478" y="201"/>
                    <a:pt x="478" y="201"/>
                    <a:pt x="478" y="201"/>
                  </a:cubicBezTo>
                  <a:cubicBezTo>
                    <a:pt x="478" y="201"/>
                    <a:pt x="478" y="200"/>
                    <a:pt x="478" y="200"/>
                  </a:cubicBezTo>
                  <a:cubicBezTo>
                    <a:pt x="479" y="200"/>
                    <a:pt x="479" y="200"/>
                    <a:pt x="479" y="200"/>
                  </a:cubicBezTo>
                  <a:cubicBezTo>
                    <a:pt x="479" y="199"/>
                    <a:pt x="479" y="199"/>
                    <a:pt x="479" y="199"/>
                  </a:cubicBezTo>
                  <a:cubicBezTo>
                    <a:pt x="479" y="199"/>
                    <a:pt x="480" y="199"/>
                    <a:pt x="480" y="199"/>
                  </a:cubicBezTo>
                  <a:cubicBezTo>
                    <a:pt x="479" y="198"/>
                    <a:pt x="479" y="198"/>
                    <a:pt x="479" y="198"/>
                  </a:cubicBezTo>
                  <a:cubicBezTo>
                    <a:pt x="478" y="197"/>
                    <a:pt x="477" y="196"/>
                    <a:pt x="477" y="196"/>
                  </a:cubicBezTo>
                  <a:cubicBezTo>
                    <a:pt x="477" y="196"/>
                    <a:pt x="478" y="196"/>
                    <a:pt x="478" y="196"/>
                  </a:cubicBezTo>
                  <a:cubicBezTo>
                    <a:pt x="478" y="196"/>
                    <a:pt x="478" y="196"/>
                    <a:pt x="478" y="196"/>
                  </a:cubicBezTo>
                  <a:cubicBezTo>
                    <a:pt x="479" y="196"/>
                    <a:pt x="479" y="196"/>
                    <a:pt x="479" y="196"/>
                  </a:cubicBezTo>
                  <a:cubicBezTo>
                    <a:pt x="479" y="196"/>
                    <a:pt x="479" y="197"/>
                    <a:pt x="479" y="197"/>
                  </a:cubicBezTo>
                  <a:cubicBezTo>
                    <a:pt x="479" y="197"/>
                    <a:pt x="480" y="197"/>
                    <a:pt x="480" y="196"/>
                  </a:cubicBezTo>
                  <a:cubicBezTo>
                    <a:pt x="480" y="196"/>
                    <a:pt x="480" y="196"/>
                    <a:pt x="480" y="196"/>
                  </a:cubicBezTo>
                  <a:cubicBezTo>
                    <a:pt x="480" y="195"/>
                    <a:pt x="480" y="195"/>
                    <a:pt x="480" y="195"/>
                  </a:cubicBezTo>
                  <a:cubicBezTo>
                    <a:pt x="480" y="195"/>
                    <a:pt x="481" y="194"/>
                    <a:pt x="480" y="194"/>
                  </a:cubicBezTo>
                  <a:cubicBezTo>
                    <a:pt x="479" y="194"/>
                    <a:pt x="479" y="195"/>
                    <a:pt x="479" y="194"/>
                  </a:cubicBezTo>
                  <a:cubicBezTo>
                    <a:pt x="479" y="194"/>
                    <a:pt x="478" y="194"/>
                    <a:pt x="478" y="194"/>
                  </a:cubicBezTo>
                  <a:cubicBezTo>
                    <a:pt x="478" y="194"/>
                    <a:pt x="478" y="194"/>
                    <a:pt x="478" y="194"/>
                  </a:cubicBezTo>
                  <a:cubicBezTo>
                    <a:pt x="478" y="193"/>
                    <a:pt x="477" y="193"/>
                    <a:pt x="477" y="193"/>
                  </a:cubicBezTo>
                  <a:cubicBezTo>
                    <a:pt x="477" y="193"/>
                    <a:pt x="478" y="192"/>
                    <a:pt x="478" y="192"/>
                  </a:cubicBezTo>
                  <a:cubicBezTo>
                    <a:pt x="478" y="192"/>
                    <a:pt x="479" y="191"/>
                    <a:pt x="479" y="191"/>
                  </a:cubicBezTo>
                  <a:cubicBezTo>
                    <a:pt x="479" y="190"/>
                    <a:pt x="479" y="190"/>
                    <a:pt x="479" y="190"/>
                  </a:cubicBezTo>
                  <a:cubicBezTo>
                    <a:pt x="479" y="190"/>
                    <a:pt x="480" y="189"/>
                    <a:pt x="480" y="190"/>
                  </a:cubicBezTo>
                  <a:cubicBezTo>
                    <a:pt x="480" y="191"/>
                    <a:pt x="479" y="191"/>
                    <a:pt x="479" y="192"/>
                  </a:cubicBezTo>
                  <a:cubicBezTo>
                    <a:pt x="479" y="192"/>
                    <a:pt x="479" y="192"/>
                    <a:pt x="479" y="193"/>
                  </a:cubicBezTo>
                  <a:cubicBezTo>
                    <a:pt x="479" y="193"/>
                    <a:pt x="479" y="193"/>
                    <a:pt x="479" y="193"/>
                  </a:cubicBezTo>
                  <a:cubicBezTo>
                    <a:pt x="480" y="194"/>
                    <a:pt x="480" y="194"/>
                    <a:pt x="480" y="193"/>
                  </a:cubicBezTo>
                  <a:cubicBezTo>
                    <a:pt x="480" y="193"/>
                    <a:pt x="481" y="193"/>
                    <a:pt x="481" y="192"/>
                  </a:cubicBezTo>
                  <a:cubicBezTo>
                    <a:pt x="481" y="192"/>
                    <a:pt x="481" y="192"/>
                    <a:pt x="481" y="192"/>
                  </a:cubicBezTo>
                  <a:cubicBezTo>
                    <a:pt x="481" y="191"/>
                    <a:pt x="481" y="192"/>
                    <a:pt x="481" y="191"/>
                  </a:cubicBezTo>
                  <a:cubicBezTo>
                    <a:pt x="482" y="190"/>
                    <a:pt x="482" y="190"/>
                    <a:pt x="482" y="190"/>
                  </a:cubicBezTo>
                  <a:cubicBezTo>
                    <a:pt x="482" y="189"/>
                    <a:pt x="482" y="189"/>
                    <a:pt x="482" y="189"/>
                  </a:cubicBezTo>
                  <a:cubicBezTo>
                    <a:pt x="482" y="188"/>
                    <a:pt x="482" y="189"/>
                    <a:pt x="482" y="188"/>
                  </a:cubicBezTo>
                  <a:cubicBezTo>
                    <a:pt x="482" y="188"/>
                    <a:pt x="482" y="188"/>
                    <a:pt x="482" y="188"/>
                  </a:cubicBezTo>
                  <a:cubicBezTo>
                    <a:pt x="482" y="188"/>
                    <a:pt x="482" y="187"/>
                    <a:pt x="482" y="187"/>
                  </a:cubicBezTo>
                  <a:cubicBezTo>
                    <a:pt x="482" y="187"/>
                    <a:pt x="481" y="187"/>
                    <a:pt x="481" y="186"/>
                  </a:cubicBezTo>
                  <a:cubicBezTo>
                    <a:pt x="481" y="186"/>
                    <a:pt x="482" y="185"/>
                    <a:pt x="482" y="185"/>
                  </a:cubicBezTo>
                  <a:cubicBezTo>
                    <a:pt x="482" y="185"/>
                    <a:pt x="482" y="185"/>
                    <a:pt x="482" y="184"/>
                  </a:cubicBezTo>
                  <a:cubicBezTo>
                    <a:pt x="482" y="183"/>
                    <a:pt x="482" y="184"/>
                    <a:pt x="482" y="183"/>
                  </a:cubicBezTo>
                  <a:cubicBezTo>
                    <a:pt x="482" y="183"/>
                    <a:pt x="482" y="182"/>
                    <a:pt x="482" y="182"/>
                  </a:cubicBezTo>
                  <a:lnTo>
                    <a:pt x="482" y="181"/>
                  </a:lnTo>
                  <a:close/>
                </a:path>
              </a:pathLst>
            </a:custGeom>
            <a:solidFill>
              <a:srgbClr val="2B6EAB">
                <a:alpha val="75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94" name="Freeform 102">
              <a:extLst>
                <a:ext uri="{FF2B5EF4-FFF2-40B4-BE49-F238E27FC236}">
                  <a16:creationId xmlns:a16="http://schemas.microsoft.com/office/drawing/2014/main" id="{60C793C8-27EE-1B06-CC72-D41202A3A28A}"/>
                </a:ext>
              </a:extLst>
            </p:cNvPr>
            <p:cNvSpPr>
              <a:spLocks/>
            </p:cNvSpPr>
            <p:nvPr/>
          </p:nvSpPr>
          <p:spPr bwMode="auto">
            <a:xfrm>
              <a:off x="6018584" y="3933663"/>
              <a:ext cx="16455" cy="36370"/>
            </a:xfrm>
            <a:custGeom>
              <a:avLst/>
              <a:gdLst>
                <a:gd name="T0" fmla="*/ 3 w 13"/>
                <a:gd name="T1" fmla="*/ 6 h 30"/>
                <a:gd name="T2" fmla="*/ 4 w 13"/>
                <a:gd name="T3" fmla="*/ 5 h 30"/>
                <a:gd name="T4" fmla="*/ 3 w 13"/>
                <a:gd name="T5" fmla="*/ 3 h 30"/>
                <a:gd name="T6" fmla="*/ 3 w 13"/>
                <a:gd name="T7" fmla="*/ 1 h 30"/>
                <a:gd name="T8" fmla="*/ 4 w 13"/>
                <a:gd name="T9" fmla="*/ 2 h 30"/>
                <a:gd name="T10" fmla="*/ 6 w 13"/>
                <a:gd name="T11" fmla="*/ 2 h 30"/>
                <a:gd name="T12" fmla="*/ 8 w 13"/>
                <a:gd name="T13" fmla="*/ 4 h 30"/>
                <a:gd name="T14" fmla="*/ 10 w 13"/>
                <a:gd name="T15" fmla="*/ 6 h 30"/>
                <a:gd name="T16" fmla="*/ 9 w 13"/>
                <a:gd name="T17" fmla="*/ 4 h 30"/>
                <a:gd name="T18" fmla="*/ 10 w 13"/>
                <a:gd name="T19" fmla="*/ 3 h 30"/>
                <a:gd name="T20" fmla="*/ 11 w 13"/>
                <a:gd name="T21" fmla="*/ 2 h 30"/>
                <a:gd name="T22" fmla="*/ 12 w 13"/>
                <a:gd name="T23" fmla="*/ 3 h 30"/>
                <a:gd name="T24" fmla="*/ 12 w 13"/>
                <a:gd name="T25" fmla="*/ 6 h 30"/>
                <a:gd name="T26" fmla="*/ 12 w 13"/>
                <a:gd name="T27" fmla="*/ 8 h 30"/>
                <a:gd name="T28" fmla="*/ 10 w 13"/>
                <a:gd name="T29" fmla="*/ 8 h 30"/>
                <a:gd name="T30" fmla="*/ 12 w 13"/>
                <a:gd name="T31" fmla="*/ 10 h 30"/>
                <a:gd name="T32" fmla="*/ 12 w 13"/>
                <a:gd name="T33" fmla="*/ 12 h 30"/>
                <a:gd name="T34" fmla="*/ 11 w 13"/>
                <a:gd name="T35" fmla="*/ 15 h 30"/>
                <a:gd name="T36" fmla="*/ 11 w 13"/>
                <a:gd name="T37" fmla="*/ 18 h 30"/>
                <a:gd name="T38" fmla="*/ 10 w 13"/>
                <a:gd name="T39" fmla="*/ 22 h 30"/>
                <a:gd name="T40" fmla="*/ 9 w 13"/>
                <a:gd name="T41" fmla="*/ 24 h 30"/>
                <a:gd name="T42" fmla="*/ 8 w 13"/>
                <a:gd name="T43" fmla="*/ 26 h 30"/>
                <a:gd name="T44" fmla="*/ 6 w 13"/>
                <a:gd name="T45" fmla="*/ 29 h 30"/>
                <a:gd name="T46" fmla="*/ 5 w 13"/>
                <a:gd name="T47" fmla="*/ 30 h 30"/>
                <a:gd name="T48" fmla="*/ 5 w 13"/>
                <a:gd name="T49" fmla="*/ 28 h 30"/>
                <a:gd name="T50" fmla="*/ 3 w 13"/>
                <a:gd name="T51" fmla="*/ 28 h 30"/>
                <a:gd name="T52" fmla="*/ 1 w 13"/>
                <a:gd name="T53" fmla="*/ 28 h 30"/>
                <a:gd name="T54" fmla="*/ 1 w 13"/>
                <a:gd name="T55" fmla="*/ 25 h 30"/>
                <a:gd name="T56" fmla="*/ 1 w 13"/>
                <a:gd name="T57" fmla="*/ 23 h 30"/>
                <a:gd name="T58" fmla="*/ 2 w 13"/>
                <a:gd name="T59" fmla="*/ 23 h 30"/>
                <a:gd name="T60" fmla="*/ 2 w 13"/>
                <a:gd name="T61" fmla="*/ 20 h 30"/>
                <a:gd name="T62" fmla="*/ 3 w 13"/>
                <a:gd name="T63" fmla="*/ 21 h 30"/>
                <a:gd name="T64" fmla="*/ 3 w 13"/>
                <a:gd name="T65" fmla="*/ 19 h 30"/>
                <a:gd name="T66" fmla="*/ 6 w 13"/>
                <a:gd name="T67" fmla="*/ 19 h 30"/>
                <a:gd name="T68" fmla="*/ 4 w 13"/>
                <a:gd name="T69" fmla="*/ 17 h 30"/>
                <a:gd name="T70" fmla="*/ 2 w 13"/>
                <a:gd name="T71" fmla="*/ 17 h 30"/>
                <a:gd name="T72" fmla="*/ 5 w 13"/>
                <a:gd name="T73" fmla="*/ 17 h 30"/>
                <a:gd name="T74" fmla="*/ 6 w 13"/>
                <a:gd name="T75" fmla="*/ 16 h 30"/>
                <a:gd name="T76" fmla="*/ 6 w 13"/>
                <a:gd name="T77" fmla="*/ 15 h 30"/>
                <a:gd name="T78" fmla="*/ 4 w 13"/>
                <a:gd name="T79" fmla="*/ 15 h 30"/>
                <a:gd name="T80" fmla="*/ 3 w 13"/>
                <a:gd name="T81" fmla="*/ 13 h 30"/>
                <a:gd name="T82" fmla="*/ 4 w 13"/>
                <a:gd name="T83" fmla="*/ 12 h 30"/>
                <a:gd name="T84" fmla="*/ 3 w 13"/>
                <a:gd name="T85" fmla="*/ 11 h 30"/>
                <a:gd name="T86" fmla="*/ 3 w 13"/>
                <a:gd name="T87" fmla="*/ 9 h 30"/>
                <a:gd name="T88" fmla="*/ 3 w 13"/>
                <a:gd name="T89" fmla="*/ 8 h 30"/>
                <a:gd name="T90" fmla="*/ 3 w 13"/>
                <a:gd name="T9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 h="30">
                  <a:moveTo>
                    <a:pt x="3" y="7"/>
                  </a:moveTo>
                  <a:cubicBezTo>
                    <a:pt x="3" y="6"/>
                    <a:pt x="3" y="6"/>
                    <a:pt x="3" y="6"/>
                  </a:cubicBezTo>
                  <a:cubicBezTo>
                    <a:pt x="3" y="6"/>
                    <a:pt x="4" y="6"/>
                    <a:pt x="4" y="6"/>
                  </a:cubicBezTo>
                  <a:cubicBezTo>
                    <a:pt x="4" y="5"/>
                    <a:pt x="4" y="5"/>
                    <a:pt x="4" y="5"/>
                  </a:cubicBezTo>
                  <a:cubicBezTo>
                    <a:pt x="4" y="5"/>
                    <a:pt x="3" y="5"/>
                    <a:pt x="3" y="4"/>
                  </a:cubicBezTo>
                  <a:cubicBezTo>
                    <a:pt x="3" y="4"/>
                    <a:pt x="3" y="3"/>
                    <a:pt x="3" y="3"/>
                  </a:cubicBezTo>
                  <a:cubicBezTo>
                    <a:pt x="3" y="2"/>
                    <a:pt x="3" y="2"/>
                    <a:pt x="3" y="2"/>
                  </a:cubicBezTo>
                  <a:cubicBezTo>
                    <a:pt x="3" y="1"/>
                    <a:pt x="2" y="1"/>
                    <a:pt x="3" y="1"/>
                  </a:cubicBezTo>
                  <a:cubicBezTo>
                    <a:pt x="3" y="1"/>
                    <a:pt x="3" y="0"/>
                    <a:pt x="3" y="1"/>
                  </a:cubicBezTo>
                  <a:cubicBezTo>
                    <a:pt x="3" y="1"/>
                    <a:pt x="4" y="2"/>
                    <a:pt x="4" y="2"/>
                  </a:cubicBezTo>
                  <a:cubicBezTo>
                    <a:pt x="4" y="2"/>
                    <a:pt x="5" y="2"/>
                    <a:pt x="5" y="2"/>
                  </a:cubicBezTo>
                  <a:cubicBezTo>
                    <a:pt x="6" y="2"/>
                    <a:pt x="6" y="2"/>
                    <a:pt x="6" y="2"/>
                  </a:cubicBezTo>
                  <a:cubicBezTo>
                    <a:pt x="7" y="3"/>
                    <a:pt x="7" y="3"/>
                    <a:pt x="7" y="3"/>
                  </a:cubicBezTo>
                  <a:cubicBezTo>
                    <a:pt x="7" y="3"/>
                    <a:pt x="8" y="3"/>
                    <a:pt x="8" y="4"/>
                  </a:cubicBezTo>
                  <a:cubicBezTo>
                    <a:pt x="8" y="4"/>
                    <a:pt x="9" y="6"/>
                    <a:pt x="9" y="6"/>
                  </a:cubicBezTo>
                  <a:cubicBezTo>
                    <a:pt x="9" y="6"/>
                    <a:pt x="10" y="7"/>
                    <a:pt x="10" y="6"/>
                  </a:cubicBezTo>
                  <a:cubicBezTo>
                    <a:pt x="10" y="6"/>
                    <a:pt x="9" y="6"/>
                    <a:pt x="10" y="5"/>
                  </a:cubicBezTo>
                  <a:cubicBezTo>
                    <a:pt x="10" y="5"/>
                    <a:pt x="9" y="4"/>
                    <a:pt x="9" y="4"/>
                  </a:cubicBezTo>
                  <a:cubicBezTo>
                    <a:pt x="9" y="4"/>
                    <a:pt x="9" y="2"/>
                    <a:pt x="10" y="3"/>
                  </a:cubicBezTo>
                  <a:cubicBezTo>
                    <a:pt x="10" y="4"/>
                    <a:pt x="10" y="3"/>
                    <a:pt x="10" y="3"/>
                  </a:cubicBezTo>
                  <a:cubicBezTo>
                    <a:pt x="11" y="3"/>
                    <a:pt x="11" y="3"/>
                    <a:pt x="11" y="3"/>
                  </a:cubicBezTo>
                  <a:cubicBezTo>
                    <a:pt x="11" y="2"/>
                    <a:pt x="11" y="2"/>
                    <a:pt x="11" y="2"/>
                  </a:cubicBezTo>
                  <a:cubicBezTo>
                    <a:pt x="11" y="2"/>
                    <a:pt x="12" y="1"/>
                    <a:pt x="12" y="2"/>
                  </a:cubicBezTo>
                  <a:cubicBezTo>
                    <a:pt x="12" y="2"/>
                    <a:pt x="13" y="2"/>
                    <a:pt x="12" y="3"/>
                  </a:cubicBezTo>
                  <a:cubicBezTo>
                    <a:pt x="12" y="3"/>
                    <a:pt x="12" y="3"/>
                    <a:pt x="12" y="4"/>
                  </a:cubicBezTo>
                  <a:cubicBezTo>
                    <a:pt x="12" y="5"/>
                    <a:pt x="12" y="5"/>
                    <a:pt x="12" y="6"/>
                  </a:cubicBezTo>
                  <a:cubicBezTo>
                    <a:pt x="12" y="6"/>
                    <a:pt x="12" y="7"/>
                    <a:pt x="12" y="7"/>
                  </a:cubicBezTo>
                  <a:cubicBezTo>
                    <a:pt x="12" y="8"/>
                    <a:pt x="13" y="8"/>
                    <a:pt x="12" y="8"/>
                  </a:cubicBezTo>
                  <a:cubicBezTo>
                    <a:pt x="11" y="8"/>
                    <a:pt x="10" y="7"/>
                    <a:pt x="10" y="7"/>
                  </a:cubicBezTo>
                  <a:cubicBezTo>
                    <a:pt x="10" y="8"/>
                    <a:pt x="9" y="8"/>
                    <a:pt x="10" y="8"/>
                  </a:cubicBezTo>
                  <a:cubicBezTo>
                    <a:pt x="10" y="8"/>
                    <a:pt x="11" y="9"/>
                    <a:pt x="11" y="9"/>
                  </a:cubicBezTo>
                  <a:cubicBezTo>
                    <a:pt x="11" y="9"/>
                    <a:pt x="12" y="9"/>
                    <a:pt x="12" y="10"/>
                  </a:cubicBezTo>
                  <a:cubicBezTo>
                    <a:pt x="12" y="10"/>
                    <a:pt x="12" y="10"/>
                    <a:pt x="11" y="11"/>
                  </a:cubicBezTo>
                  <a:cubicBezTo>
                    <a:pt x="11" y="11"/>
                    <a:pt x="12" y="12"/>
                    <a:pt x="12" y="12"/>
                  </a:cubicBezTo>
                  <a:cubicBezTo>
                    <a:pt x="12" y="12"/>
                    <a:pt x="12" y="12"/>
                    <a:pt x="12" y="13"/>
                  </a:cubicBezTo>
                  <a:cubicBezTo>
                    <a:pt x="11" y="14"/>
                    <a:pt x="11" y="15"/>
                    <a:pt x="11" y="15"/>
                  </a:cubicBezTo>
                  <a:cubicBezTo>
                    <a:pt x="11" y="15"/>
                    <a:pt x="12" y="15"/>
                    <a:pt x="11" y="16"/>
                  </a:cubicBezTo>
                  <a:cubicBezTo>
                    <a:pt x="11" y="17"/>
                    <a:pt x="11" y="18"/>
                    <a:pt x="11" y="18"/>
                  </a:cubicBezTo>
                  <a:cubicBezTo>
                    <a:pt x="10" y="19"/>
                    <a:pt x="10" y="19"/>
                    <a:pt x="10" y="20"/>
                  </a:cubicBezTo>
                  <a:cubicBezTo>
                    <a:pt x="10" y="20"/>
                    <a:pt x="10" y="22"/>
                    <a:pt x="10" y="22"/>
                  </a:cubicBezTo>
                  <a:cubicBezTo>
                    <a:pt x="10" y="22"/>
                    <a:pt x="11" y="22"/>
                    <a:pt x="10" y="23"/>
                  </a:cubicBezTo>
                  <a:cubicBezTo>
                    <a:pt x="9" y="23"/>
                    <a:pt x="9" y="24"/>
                    <a:pt x="9" y="24"/>
                  </a:cubicBezTo>
                  <a:cubicBezTo>
                    <a:pt x="9" y="25"/>
                    <a:pt x="9" y="25"/>
                    <a:pt x="9" y="25"/>
                  </a:cubicBezTo>
                  <a:cubicBezTo>
                    <a:pt x="9" y="25"/>
                    <a:pt x="9" y="25"/>
                    <a:pt x="8" y="26"/>
                  </a:cubicBezTo>
                  <a:cubicBezTo>
                    <a:pt x="8" y="26"/>
                    <a:pt x="8" y="26"/>
                    <a:pt x="7" y="27"/>
                  </a:cubicBezTo>
                  <a:cubicBezTo>
                    <a:pt x="7" y="28"/>
                    <a:pt x="6" y="29"/>
                    <a:pt x="6" y="29"/>
                  </a:cubicBezTo>
                  <a:cubicBezTo>
                    <a:pt x="6" y="29"/>
                    <a:pt x="6" y="29"/>
                    <a:pt x="5" y="29"/>
                  </a:cubicBezTo>
                  <a:cubicBezTo>
                    <a:pt x="5" y="29"/>
                    <a:pt x="5" y="30"/>
                    <a:pt x="5" y="30"/>
                  </a:cubicBezTo>
                  <a:cubicBezTo>
                    <a:pt x="5" y="29"/>
                    <a:pt x="4" y="29"/>
                    <a:pt x="4" y="29"/>
                  </a:cubicBezTo>
                  <a:cubicBezTo>
                    <a:pt x="4" y="29"/>
                    <a:pt x="5" y="28"/>
                    <a:pt x="5" y="28"/>
                  </a:cubicBezTo>
                  <a:cubicBezTo>
                    <a:pt x="4" y="28"/>
                    <a:pt x="4" y="28"/>
                    <a:pt x="4" y="28"/>
                  </a:cubicBezTo>
                  <a:cubicBezTo>
                    <a:pt x="4" y="28"/>
                    <a:pt x="4" y="28"/>
                    <a:pt x="3" y="28"/>
                  </a:cubicBezTo>
                  <a:cubicBezTo>
                    <a:pt x="1" y="28"/>
                    <a:pt x="1" y="28"/>
                    <a:pt x="1" y="28"/>
                  </a:cubicBezTo>
                  <a:cubicBezTo>
                    <a:pt x="1" y="28"/>
                    <a:pt x="1" y="29"/>
                    <a:pt x="1" y="28"/>
                  </a:cubicBezTo>
                  <a:cubicBezTo>
                    <a:pt x="0" y="26"/>
                    <a:pt x="1" y="26"/>
                    <a:pt x="0" y="26"/>
                  </a:cubicBezTo>
                  <a:cubicBezTo>
                    <a:pt x="0" y="26"/>
                    <a:pt x="1" y="25"/>
                    <a:pt x="1" y="25"/>
                  </a:cubicBezTo>
                  <a:cubicBezTo>
                    <a:pt x="1" y="25"/>
                    <a:pt x="2" y="26"/>
                    <a:pt x="1" y="25"/>
                  </a:cubicBezTo>
                  <a:cubicBezTo>
                    <a:pt x="1" y="24"/>
                    <a:pt x="1" y="23"/>
                    <a:pt x="1" y="23"/>
                  </a:cubicBezTo>
                  <a:cubicBezTo>
                    <a:pt x="1" y="23"/>
                    <a:pt x="1" y="23"/>
                    <a:pt x="1" y="23"/>
                  </a:cubicBezTo>
                  <a:cubicBezTo>
                    <a:pt x="1" y="23"/>
                    <a:pt x="2" y="24"/>
                    <a:pt x="2" y="23"/>
                  </a:cubicBezTo>
                  <a:cubicBezTo>
                    <a:pt x="2" y="22"/>
                    <a:pt x="2" y="22"/>
                    <a:pt x="1" y="21"/>
                  </a:cubicBezTo>
                  <a:cubicBezTo>
                    <a:pt x="1" y="21"/>
                    <a:pt x="1" y="20"/>
                    <a:pt x="2" y="20"/>
                  </a:cubicBezTo>
                  <a:cubicBezTo>
                    <a:pt x="2" y="20"/>
                    <a:pt x="3" y="20"/>
                    <a:pt x="3" y="20"/>
                  </a:cubicBezTo>
                  <a:cubicBezTo>
                    <a:pt x="3" y="20"/>
                    <a:pt x="3" y="21"/>
                    <a:pt x="3" y="21"/>
                  </a:cubicBezTo>
                  <a:cubicBezTo>
                    <a:pt x="3" y="20"/>
                    <a:pt x="3" y="20"/>
                    <a:pt x="3" y="20"/>
                  </a:cubicBezTo>
                  <a:cubicBezTo>
                    <a:pt x="3" y="19"/>
                    <a:pt x="3" y="19"/>
                    <a:pt x="3" y="19"/>
                  </a:cubicBezTo>
                  <a:cubicBezTo>
                    <a:pt x="4" y="19"/>
                    <a:pt x="5" y="19"/>
                    <a:pt x="5" y="19"/>
                  </a:cubicBezTo>
                  <a:cubicBezTo>
                    <a:pt x="5" y="19"/>
                    <a:pt x="5" y="19"/>
                    <a:pt x="6" y="19"/>
                  </a:cubicBezTo>
                  <a:cubicBezTo>
                    <a:pt x="6" y="19"/>
                    <a:pt x="7" y="19"/>
                    <a:pt x="6" y="18"/>
                  </a:cubicBezTo>
                  <a:cubicBezTo>
                    <a:pt x="5" y="18"/>
                    <a:pt x="4" y="17"/>
                    <a:pt x="4" y="17"/>
                  </a:cubicBezTo>
                  <a:cubicBezTo>
                    <a:pt x="4" y="17"/>
                    <a:pt x="4" y="17"/>
                    <a:pt x="3" y="17"/>
                  </a:cubicBezTo>
                  <a:cubicBezTo>
                    <a:pt x="2" y="17"/>
                    <a:pt x="2" y="17"/>
                    <a:pt x="2" y="17"/>
                  </a:cubicBezTo>
                  <a:cubicBezTo>
                    <a:pt x="3" y="17"/>
                    <a:pt x="4" y="17"/>
                    <a:pt x="4" y="17"/>
                  </a:cubicBezTo>
                  <a:cubicBezTo>
                    <a:pt x="5" y="17"/>
                    <a:pt x="5" y="17"/>
                    <a:pt x="5" y="17"/>
                  </a:cubicBezTo>
                  <a:cubicBezTo>
                    <a:pt x="6" y="17"/>
                    <a:pt x="6" y="17"/>
                    <a:pt x="6" y="17"/>
                  </a:cubicBezTo>
                  <a:cubicBezTo>
                    <a:pt x="6" y="16"/>
                    <a:pt x="6" y="16"/>
                    <a:pt x="6" y="16"/>
                  </a:cubicBezTo>
                  <a:cubicBezTo>
                    <a:pt x="6" y="16"/>
                    <a:pt x="6" y="16"/>
                    <a:pt x="6" y="16"/>
                  </a:cubicBezTo>
                  <a:cubicBezTo>
                    <a:pt x="6" y="15"/>
                    <a:pt x="6" y="15"/>
                    <a:pt x="6" y="15"/>
                  </a:cubicBezTo>
                  <a:cubicBezTo>
                    <a:pt x="6" y="15"/>
                    <a:pt x="6" y="14"/>
                    <a:pt x="5" y="14"/>
                  </a:cubicBezTo>
                  <a:cubicBezTo>
                    <a:pt x="5" y="15"/>
                    <a:pt x="4" y="15"/>
                    <a:pt x="4" y="15"/>
                  </a:cubicBezTo>
                  <a:cubicBezTo>
                    <a:pt x="4" y="15"/>
                    <a:pt x="5" y="15"/>
                    <a:pt x="4" y="14"/>
                  </a:cubicBezTo>
                  <a:cubicBezTo>
                    <a:pt x="4" y="14"/>
                    <a:pt x="4" y="14"/>
                    <a:pt x="3" y="13"/>
                  </a:cubicBezTo>
                  <a:cubicBezTo>
                    <a:pt x="3" y="13"/>
                    <a:pt x="3" y="13"/>
                    <a:pt x="3" y="13"/>
                  </a:cubicBezTo>
                  <a:cubicBezTo>
                    <a:pt x="3" y="12"/>
                    <a:pt x="4" y="12"/>
                    <a:pt x="4" y="12"/>
                  </a:cubicBezTo>
                  <a:cubicBezTo>
                    <a:pt x="3" y="11"/>
                    <a:pt x="3" y="11"/>
                    <a:pt x="3" y="11"/>
                  </a:cubicBezTo>
                  <a:cubicBezTo>
                    <a:pt x="3" y="11"/>
                    <a:pt x="3" y="11"/>
                    <a:pt x="3" y="11"/>
                  </a:cubicBezTo>
                  <a:cubicBezTo>
                    <a:pt x="3" y="10"/>
                    <a:pt x="3" y="11"/>
                    <a:pt x="3" y="10"/>
                  </a:cubicBezTo>
                  <a:cubicBezTo>
                    <a:pt x="3" y="10"/>
                    <a:pt x="4" y="10"/>
                    <a:pt x="3" y="9"/>
                  </a:cubicBezTo>
                  <a:cubicBezTo>
                    <a:pt x="3" y="9"/>
                    <a:pt x="3" y="9"/>
                    <a:pt x="3" y="9"/>
                  </a:cubicBezTo>
                  <a:cubicBezTo>
                    <a:pt x="3" y="9"/>
                    <a:pt x="2" y="9"/>
                    <a:pt x="3" y="8"/>
                  </a:cubicBezTo>
                  <a:cubicBezTo>
                    <a:pt x="3" y="8"/>
                    <a:pt x="3" y="8"/>
                    <a:pt x="3" y="8"/>
                  </a:cubicBezTo>
                  <a:lnTo>
                    <a:pt x="3" y="7"/>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95" name="Freeform 103">
              <a:extLst>
                <a:ext uri="{FF2B5EF4-FFF2-40B4-BE49-F238E27FC236}">
                  <a16:creationId xmlns:a16="http://schemas.microsoft.com/office/drawing/2014/main" id="{A1EC6B70-E35E-F9F6-03C2-210D76335D41}"/>
                </a:ext>
              </a:extLst>
            </p:cNvPr>
            <p:cNvSpPr>
              <a:spLocks/>
            </p:cNvSpPr>
            <p:nvPr/>
          </p:nvSpPr>
          <p:spPr bwMode="auto">
            <a:xfrm>
              <a:off x="6014096" y="3965836"/>
              <a:ext cx="7481" cy="5595"/>
            </a:xfrm>
            <a:custGeom>
              <a:avLst/>
              <a:gdLst>
                <a:gd name="T0" fmla="*/ 2 w 6"/>
                <a:gd name="T1" fmla="*/ 3 h 5"/>
                <a:gd name="T2" fmla="*/ 2 w 6"/>
                <a:gd name="T3" fmla="*/ 2 h 5"/>
                <a:gd name="T4" fmla="*/ 1 w 6"/>
                <a:gd name="T5" fmla="*/ 2 h 5"/>
                <a:gd name="T6" fmla="*/ 0 w 6"/>
                <a:gd name="T7" fmla="*/ 0 h 5"/>
                <a:gd name="T8" fmla="*/ 2 w 6"/>
                <a:gd name="T9" fmla="*/ 1 h 5"/>
                <a:gd name="T10" fmla="*/ 2 w 6"/>
                <a:gd name="T11" fmla="*/ 1 h 5"/>
                <a:gd name="T12" fmla="*/ 2 w 6"/>
                <a:gd name="T13" fmla="*/ 2 h 5"/>
                <a:gd name="T14" fmla="*/ 3 w 6"/>
                <a:gd name="T15" fmla="*/ 2 h 5"/>
                <a:gd name="T16" fmla="*/ 3 w 6"/>
                <a:gd name="T17" fmla="*/ 3 h 5"/>
                <a:gd name="T18" fmla="*/ 4 w 6"/>
                <a:gd name="T19" fmla="*/ 3 h 5"/>
                <a:gd name="T20" fmla="*/ 4 w 6"/>
                <a:gd name="T21" fmla="*/ 3 h 5"/>
                <a:gd name="T22" fmla="*/ 5 w 6"/>
                <a:gd name="T23" fmla="*/ 3 h 5"/>
                <a:gd name="T24" fmla="*/ 5 w 6"/>
                <a:gd name="T25" fmla="*/ 3 h 5"/>
                <a:gd name="T26" fmla="*/ 4 w 6"/>
                <a:gd name="T27" fmla="*/ 3 h 5"/>
                <a:gd name="T28" fmla="*/ 4 w 6"/>
                <a:gd name="T29" fmla="*/ 4 h 5"/>
                <a:gd name="T30" fmla="*/ 4 w 6"/>
                <a:gd name="T31" fmla="*/ 4 h 5"/>
                <a:gd name="T32" fmla="*/ 3 w 6"/>
                <a:gd name="T33" fmla="*/ 4 h 5"/>
                <a:gd name="T34" fmla="*/ 3 w 6"/>
                <a:gd name="T35" fmla="*/ 3 h 5"/>
                <a:gd name="T36" fmla="*/ 2 w 6"/>
                <a:gd name="T37" fmla="*/ 3 h 5"/>
                <a:gd name="T38" fmla="*/ 2 w 6"/>
                <a:gd name="T3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5">
                  <a:moveTo>
                    <a:pt x="2" y="3"/>
                  </a:moveTo>
                  <a:cubicBezTo>
                    <a:pt x="2" y="3"/>
                    <a:pt x="2" y="2"/>
                    <a:pt x="2" y="2"/>
                  </a:cubicBezTo>
                  <a:cubicBezTo>
                    <a:pt x="1" y="2"/>
                    <a:pt x="1" y="2"/>
                    <a:pt x="1" y="2"/>
                  </a:cubicBezTo>
                  <a:cubicBezTo>
                    <a:pt x="1" y="1"/>
                    <a:pt x="0" y="1"/>
                    <a:pt x="0" y="0"/>
                  </a:cubicBezTo>
                  <a:cubicBezTo>
                    <a:pt x="1" y="0"/>
                    <a:pt x="1" y="0"/>
                    <a:pt x="2" y="1"/>
                  </a:cubicBezTo>
                  <a:cubicBezTo>
                    <a:pt x="2" y="1"/>
                    <a:pt x="2" y="1"/>
                    <a:pt x="2" y="1"/>
                  </a:cubicBezTo>
                  <a:cubicBezTo>
                    <a:pt x="2" y="2"/>
                    <a:pt x="2" y="2"/>
                    <a:pt x="2" y="2"/>
                  </a:cubicBezTo>
                  <a:cubicBezTo>
                    <a:pt x="2" y="2"/>
                    <a:pt x="2" y="2"/>
                    <a:pt x="3" y="2"/>
                  </a:cubicBezTo>
                  <a:cubicBezTo>
                    <a:pt x="3" y="3"/>
                    <a:pt x="3" y="3"/>
                    <a:pt x="3" y="3"/>
                  </a:cubicBezTo>
                  <a:cubicBezTo>
                    <a:pt x="3" y="3"/>
                    <a:pt x="3" y="3"/>
                    <a:pt x="4" y="3"/>
                  </a:cubicBezTo>
                  <a:cubicBezTo>
                    <a:pt x="4" y="3"/>
                    <a:pt x="4" y="3"/>
                    <a:pt x="4" y="3"/>
                  </a:cubicBezTo>
                  <a:cubicBezTo>
                    <a:pt x="5" y="3"/>
                    <a:pt x="5" y="3"/>
                    <a:pt x="5" y="3"/>
                  </a:cubicBezTo>
                  <a:cubicBezTo>
                    <a:pt x="5" y="3"/>
                    <a:pt x="6" y="3"/>
                    <a:pt x="5" y="3"/>
                  </a:cubicBezTo>
                  <a:cubicBezTo>
                    <a:pt x="4" y="4"/>
                    <a:pt x="4" y="3"/>
                    <a:pt x="4" y="3"/>
                  </a:cubicBezTo>
                  <a:cubicBezTo>
                    <a:pt x="4" y="4"/>
                    <a:pt x="4" y="4"/>
                    <a:pt x="4" y="4"/>
                  </a:cubicBezTo>
                  <a:cubicBezTo>
                    <a:pt x="4" y="4"/>
                    <a:pt x="4" y="4"/>
                    <a:pt x="4" y="4"/>
                  </a:cubicBezTo>
                  <a:cubicBezTo>
                    <a:pt x="3" y="4"/>
                    <a:pt x="4" y="5"/>
                    <a:pt x="3" y="4"/>
                  </a:cubicBezTo>
                  <a:cubicBezTo>
                    <a:pt x="3" y="4"/>
                    <a:pt x="3" y="4"/>
                    <a:pt x="3" y="3"/>
                  </a:cubicBezTo>
                  <a:cubicBezTo>
                    <a:pt x="2" y="3"/>
                    <a:pt x="2" y="3"/>
                    <a:pt x="2" y="3"/>
                  </a:cubicBezTo>
                  <a:cubicBezTo>
                    <a:pt x="2" y="3"/>
                    <a:pt x="2" y="3"/>
                    <a:pt x="2" y="3"/>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96" name="Freeform 104">
              <a:extLst>
                <a:ext uri="{FF2B5EF4-FFF2-40B4-BE49-F238E27FC236}">
                  <a16:creationId xmlns:a16="http://schemas.microsoft.com/office/drawing/2014/main" id="{FD18B5CE-E8F5-3087-3419-ED6D9ACC2A3A}"/>
                </a:ext>
              </a:extLst>
            </p:cNvPr>
            <p:cNvSpPr>
              <a:spLocks/>
            </p:cNvSpPr>
            <p:nvPr/>
          </p:nvSpPr>
          <p:spPr bwMode="auto">
            <a:xfrm>
              <a:off x="6017089" y="3963038"/>
              <a:ext cx="1497" cy="2798"/>
            </a:xfrm>
            <a:custGeom>
              <a:avLst/>
              <a:gdLst>
                <a:gd name="T0" fmla="*/ 0 w 1"/>
                <a:gd name="T1" fmla="*/ 1 h 2"/>
                <a:gd name="T2" fmla="*/ 0 w 1"/>
                <a:gd name="T3" fmla="*/ 1 h 2"/>
                <a:gd name="T4" fmla="*/ 0 w 1"/>
                <a:gd name="T5" fmla="*/ 1 h 2"/>
                <a:gd name="T6" fmla="*/ 1 w 1"/>
                <a:gd name="T7" fmla="*/ 1 h 2"/>
                <a:gd name="T8" fmla="*/ 1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0" y="1"/>
                    <a:pt x="0" y="1"/>
                  </a:cubicBezTo>
                  <a:cubicBezTo>
                    <a:pt x="0" y="1"/>
                    <a:pt x="0" y="1"/>
                    <a:pt x="0" y="1"/>
                  </a:cubicBezTo>
                  <a:cubicBezTo>
                    <a:pt x="1" y="0"/>
                    <a:pt x="1" y="0"/>
                    <a:pt x="1" y="1"/>
                  </a:cubicBezTo>
                  <a:cubicBezTo>
                    <a:pt x="1" y="1"/>
                    <a:pt x="1" y="1"/>
                    <a:pt x="1" y="1"/>
                  </a:cubicBezTo>
                  <a:cubicBezTo>
                    <a:pt x="1" y="1"/>
                    <a:pt x="1" y="2"/>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97" name="Freeform 105">
              <a:extLst>
                <a:ext uri="{FF2B5EF4-FFF2-40B4-BE49-F238E27FC236}">
                  <a16:creationId xmlns:a16="http://schemas.microsoft.com/office/drawing/2014/main" id="{09765721-7887-BF67-C9C5-2D35E191B665}"/>
                </a:ext>
              </a:extLst>
            </p:cNvPr>
            <p:cNvSpPr>
              <a:spLocks/>
            </p:cNvSpPr>
            <p:nvPr/>
          </p:nvSpPr>
          <p:spPr bwMode="auto">
            <a:xfrm>
              <a:off x="6018584" y="3942056"/>
              <a:ext cx="2993" cy="5595"/>
            </a:xfrm>
            <a:custGeom>
              <a:avLst/>
              <a:gdLst>
                <a:gd name="T0" fmla="*/ 0 w 2"/>
                <a:gd name="T1" fmla="*/ 4 h 5"/>
                <a:gd name="T2" fmla="*/ 1 w 2"/>
                <a:gd name="T3" fmla="*/ 3 h 5"/>
                <a:gd name="T4" fmla="*/ 1 w 2"/>
                <a:gd name="T5" fmla="*/ 2 h 5"/>
                <a:gd name="T6" fmla="*/ 1 w 2"/>
                <a:gd name="T7" fmla="*/ 0 h 5"/>
                <a:gd name="T8" fmla="*/ 2 w 2"/>
                <a:gd name="T9" fmla="*/ 1 h 5"/>
                <a:gd name="T10" fmla="*/ 1 w 2"/>
                <a:gd name="T11" fmla="*/ 2 h 5"/>
                <a:gd name="T12" fmla="*/ 1 w 2"/>
                <a:gd name="T13" fmla="*/ 3 h 5"/>
                <a:gd name="T14" fmla="*/ 1 w 2"/>
                <a:gd name="T15" fmla="*/ 4 h 5"/>
                <a:gd name="T16" fmla="*/ 1 w 2"/>
                <a:gd name="T17" fmla="*/ 5 h 5"/>
                <a:gd name="T18" fmla="*/ 0 w 2"/>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5">
                  <a:moveTo>
                    <a:pt x="0" y="4"/>
                  </a:moveTo>
                  <a:cubicBezTo>
                    <a:pt x="0" y="3"/>
                    <a:pt x="1" y="3"/>
                    <a:pt x="1" y="3"/>
                  </a:cubicBezTo>
                  <a:cubicBezTo>
                    <a:pt x="1" y="2"/>
                    <a:pt x="1" y="3"/>
                    <a:pt x="1" y="2"/>
                  </a:cubicBezTo>
                  <a:cubicBezTo>
                    <a:pt x="1" y="1"/>
                    <a:pt x="1" y="0"/>
                    <a:pt x="1" y="0"/>
                  </a:cubicBezTo>
                  <a:cubicBezTo>
                    <a:pt x="2" y="0"/>
                    <a:pt x="2" y="1"/>
                    <a:pt x="2" y="1"/>
                  </a:cubicBezTo>
                  <a:cubicBezTo>
                    <a:pt x="2" y="2"/>
                    <a:pt x="2" y="2"/>
                    <a:pt x="1" y="2"/>
                  </a:cubicBezTo>
                  <a:cubicBezTo>
                    <a:pt x="1" y="3"/>
                    <a:pt x="2" y="3"/>
                    <a:pt x="1" y="3"/>
                  </a:cubicBezTo>
                  <a:cubicBezTo>
                    <a:pt x="1" y="3"/>
                    <a:pt x="1" y="4"/>
                    <a:pt x="1" y="4"/>
                  </a:cubicBezTo>
                  <a:cubicBezTo>
                    <a:pt x="1" y="4"/>
                    <a:pt x="1" y="5"/>
                    <a:pt x="1" y="5"/>
                  </a:cubicBezTo>
                  <a:cubicBezTo>
                    <a:pt x="0" y="5"/>
                    <a:pt x="0" y="5"/>
                    <a:pt x="0" y="4"/>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98" name="Freeform 106">
              <a:extLst>
                <a:ext uri="{FF2B5EF4-FFF2-40B4-BE49-F238E27FC236}">
                  <a16:creationId xmlns:a16="http://schemas.microsoft.com/office/drawing/2014/main" id="{7496BE47-3BEF-10D6-72C8-8EA45E43B206}"/>
                </a:ext>
              </a:extLst>
            </p:cNvPr>
            <p:cNvSpPr>
              <a:spLocks/>
            </p:cNvSpPr>
            <p:nvPr/>
          </p:nvSpPr>
          <p:spPr bwMode="auto">
            <a:xfrm>
              <a:off x="6020079" y="3939258"/>
              <a:ext cx="1497" cy="1400"/>
            </a:xfrm>
            <a:custGeom>
              <a:avLst/>
              <a:gdLst>
                <a:gd name="T0" fmla="*/ 1 w 1"/>
                <a:gd name="T1" fmla="*/ 0 h 1"/>
                <a:gd name="T2" fmla="*/ 0 w 1"/>
                <a:gd name="T3" fmla="*/ 1 h 1"/>
                <a:gd name="T4" fmla="*/ 0 w 1"/>
                <a:gd name="T5" fmla="*/ 1 h 1"/>
                <a:gd name="T6" fmla="*/ 1 w 1"/>
                <a:gd name="T7" fmla="*/ 1 h 1"/>
                <a:gd name="T8" fmla="*/ 1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1"/>
                    <a:pt x="0" y="1"/>
                  </a:cubicBezTo>
                  <a:cubicBezTo>
                    <a:pt x="0" y="1"/>
                    <a:pt x="0" y="1"/>
                    <a:pt x="0" y="1"/>
                  </a:cubicBezTo>
                  <a:cubicBezTo>
                    <a:pt x="0" y="1"/>
                    <a:pt x="1" y="1"/>
                    <a:pt x="1" y="1"/>
                  </a:cubicBezTo>
                  <a:cubicBezTo>
                    <a:pt x="1" y="1"/>
                    <a:pt x="1" y="1"/>
                    <a:pt x="1" y="1"/>
                  </a:cubicBezTo>
                  <a:cubicBezTo>
                    <a:pt x="1" y="1"/>
                    <a:pt x="1"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99" name="Freeform 107">
              <a:extLst>
                <a:ext uri="{FF2B5EF4-FFF2-40B4-BE49-F238E27FC236}">
                  <a16:creationId xmlns:a16="http://schemas.microsoft.com/office/drawing/2014/main" id="{EEB8C16A-9468-FAAF-0090-23CC30660A91}"/>
                </a:ext>
              </a:extLst>
            </p:cNvPr>
            <p:cNvSpPr>
              <a:spLocks/>
            </p:cNvSpPr>
            <p:nvPr/>
          </p:nvSpPr>
          <p:spPr bwMode="auto">
            <a:xfrm>
              <a:off x="5988665" y="3984020"/>
              <a:ext cx="28424" cy="47560"/>
            </a:xfrm>
            <a:custGeom>
              <a:avLst/>
              <a:gdLst>
                <a:gd name="T0" fmla="*/ 2 w 21"/>
                <a:gd name="T1" fmla="*/ 21 h 38"/>
                <a:gd name="T2" fmla="*/ 2 w 21"/>
                <a:gd name="T3" fmla="*/ 17 h 38"/>
                <a:gd name="T4" fmla="*/ 0 w 21"/>
                <a:gd name="T5" fmla="*/ 14 h 38"/>
                <a:gd name="T6" fmla="*/ 0 w 21"/>
                <a:gd name="T7" fmla="*/ 11 h 38"/>
                <a:gd name="T8" fmla="*/ 1 w 21"/>
                <a:gd name="T9" fmla="*/ 10 h 38"/>
                <a:gd name="T10" fmla="*/ 1 w 21"/>
                <a:gd name="T11" fmla="*/ 11 h 38"/>
                <a:gd name="T12" fmla="*/ 2 w 21"/>
                <a:gd name="T13" fmla="*/ 11 h 38"/>
                <a:gd name="T14" fmla="*/ 3 w 21"/>
                <a:gd name="T15" fmla="*/ 9 h 38"/>
                <a:gd name="T16" fmla="*/ 6 w 21"/>
                <a:gd name="T17" fmla="*/ 6 h 38"/>
                <a:gd name="T18" fmla="*/ 5 w 21"/>
                <a:gd name="T19" fmla="*/ 1 h 38"/>
                <a:gd name="T20" fmla="*/ 7 w 21"/>
                <a:gd name="T21" fmla="*/ 2 h 38"/>
                <a:gd name="T22" fmla="*/ 9 w 21"/>
                <a:gd name="T23" fmla="*/ 5 h 38"/>
                <a:gd name="T24" fmla="*/ 9 w 21"/>
                <a:gd name="T25" fmla="*/ 9 h 38"/>
                <a:gd name="T26" fmla="*/ 10 w 21"/>
                <a:gd name="T27" fmla="*/ 14 h 38"/>
                <a:gd name="T28" fmla="*/ 12 w 21"/>
                <a:gd name="T29" fmla="*/ 17 h 38"/>
                <a:gd name="T30" fmla="*/ 12 w 21"/>
                <a:gd name="T31" fmla="*/ 21 h 38"/>
                <a:gd name="T32" fmla="*/ 13 w 21"/>
                <a:gd name="T33" fmla="*/ 24 h 38"/>
                <a:gd name="T34" fmla="*/ 15 w 21"/>
                <a:gd name="T35" fmla="*/ 24 h 38"/>
                <a:gd name="T36" fmla="*/ 16 w 21"/>
                <a:gd name="T37" fmla="*/ 24 h 38"/>
                <a:gd name="T38" fmla="*/ 16 w 21"/>
                <a:gd name="T39" fmla="*/ 22 h 38"/>
                <a:gd name="T40" fmla="*/ 16 w 21"/>
                <a:gd name="T41" fmla="*/ 21 h 38"/>
                <a:gd name="T42" fmla="*/ 17 w 21"/>
                <a:gd name="T43" fmla="*/ 23 h 38"/>
                <a:gd name="T44" fmla="*/ 17 w 21"/>
                <a:gd name="T45" fmla="*/ 26 h 38"/>
                <a:gd name="T46" fmla="*/ 18 w 21"/>
                <a:gd name="T47" fmla="*/ 29 h 38"/>
                <a:gd name="T48" fmla="*/ 19 w 21"/>
                <a:gd name="T49" fmla="*/ 32 h 38"/>
                <a:gd name="T50" fmla="*/ 20 w 21"/>
                <a:gd name="T51" fmla="*/ 34 h 38"/>
                <a:gd name="T52" fmla="*/ 19 w 21"/>
                <a:gd name="T53" fmla="*/ 37 h 38"/>
                <a:gd name="T54" fmla="*/ 16 w 21"/>
                <a:gd name="T55" fmla="*/ 38 h 38"/>
                <a:gd name="T56" fmla="*/ 14 w 21"/>
                <a:gd name="T57" fmla="*/ 37 h 38"/>
                <a:gd name="T58" fmla="*/ 13 w 21"/>
                <a:gd name="T59" fmla="*/ 35 h 38"/>
                <a:gd name="T60" fmla="*/ 12 w 21"/>
                <a:gd name="T61" fmla="*/ 32 h 38"/>
                <a:gd name="T62" fmla="*/ 11 w 21"/>
                <a:gd name="T63" fmla="*/ 30 h 38"/>
                <a:gd name="T64" fmla="*/ 12 w 21"/>
                <a:gd name="T65" fmla="*/ 32 h 38"/>
                <a:gd name="T66" fmla="*/ 12 w 21"/>
                <a:gd name="T67" fmla="*/ 34 h 38"/>
                <a:gd name="T68" fmla="*/ 11 w 21"/>
                <a:gd name="T69" fmla="*/ 34 h 38"/>
                <a:gd name="T70" fmla="*/ 10 w 21"/>
                <a:gd name="T71" fmla="*/ 31 h 38"/>
                <a:gd name="T72" fmla="*/ 8 w 21"/>
                <a:gd name="T73" fmla="*/ 30 h 38"/>
                <a:gd name="T74" fmla="*/ 8 w 21"/>
                <a:gd name="T75" fmla="*/ 28 h 38"/>
                <a:gd name="T76" fmla="*/ 5 w 21"/>
                <a:gd name="T77" fmla="*/ 27 h 38"/>
                <a:gd name="T78" fmla="*/ 5 w 21"/>
                <a:gd name="T79" fmla="*/ 28 h 38"/>
                <a:gd name="T80" fmla="*/ 6 w 21"/>
                <a:gd name="T81" fmla="*/ 30 h 38"/>
                <a:gd name="T82" fmla="*/ 4 w 21"/>
                <a:gd name="T83" fmla="*/ 30 h 38"/>
                <a:gd name="T84" fmla="*/ 3 w 21"/>
                <a:gd name="T85" fmla="*/ 28 h 38"/>
                <a:gd name="T86" fmla="*/ 1 w 21"/>
                <a:gd name="T87" fmla="*/ 25 h 38"/>
                <a:gd name="T88" fmla="*/ 1 w 21"/>
                <a:gd name="T89"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 h="38">
                  <a:moveTo>
                    <a:pt x="1" y="23"/>
                  </a:moveTo>
                  <a:cubicBezTo>
                    <a:pt x="1" y="22"/>
                    <a:pt x="2" y="21"/>
                    <a:pt x="2" y="21"/>
                  </a:cubicBezTo>
                  <a:cubicBezTo>
                    <a:pt x="2" y="20"/>
                    <a:pt x="2" y="19"/>
                    <a:pt x="2" y="19"/>
                  </a:cubicBezTo>
                  <a:cubicBezTo>
                    <a:pt x="2" y="18"/>
                    <a:pt x="2" y="18"/>
                    <a:pt x="2" y="17"/>
                  </a:cubicBezTo>
                  <a:cubicBezTo>
                    <a:pt x="1" y="16"/>
                    <a:pt x="1" y="16"/>
                    <a:pt x="1" y="15"/>
                  </a:cubicBezTo>
                  <a:cubicBezTo>
                    <a:pt x="0" y="15"/>
                    <a:pt x="1" y="15"/>
                    <a:pt x="0" y="14"/>
                  </a:cubicBezTo>
                  <a:cubicBezTo>
                    <a:pt x="0" y="13"/>
                    <a:pt x="0" y="14"/>
                    <a:pt x="0" y="13"/>
                  </a:cubicBezTo>
                  <a:cubicBezTo>
                    <a:pt x="0" y="12"/>
                    <a:pt x="0" y="11"/>
                    <a:pt x="0" y="11"/>
                  </a:cubicBezTo>
                  <a:cubicBezTo>
                    <a:pt x="0" y="11"/>
                    <a:pt x="0" y="10"/>
                    <a:pt x="1" y="10"/>
                  </a:cubicBezTo>
                  <a:cubicBezTo>
                    <a:pt x="1" y="10"/>
                    <a:pt x="1" y="9"/>
                    <a:pt x="1" y="10"/>
                  </a:cubicBezTo>
                  <a:cubicBezTo>
                    <a:pt x="1" y="10"/>
                    <a:pt x="1" y="11"/>
                    <a:pt x="1" y="11"/>
                  </a:cubicBezTo>
                  <a:cubicBezTo>
                    <a:pt x="1" y="11"/>
                    <a:pt x="1" y="11"/>
                    <a:pt x="1" y="11"/>
                  </a:cubicBezTo>
                  <a:cubicBezTo>
                    <a:pt x="2" y="12"/>
                    <a:pt x="2" y="12"/>
                    <a:pt x="2" y="12"/>
                  </a:cubicBezTo>
                  <a:cubicBezTo>
                    <a:pt x="2" y="12"/>
                    <a:pt x="2" y="11"/>
                    <a:pt x="2" y="11"/>
                  </a:cubicBezTo>
                  <a:cubicBezTo>
                    <a:pt x="2" y="10"/>
                    <a:pt x="2" y="10"/>
                    <a:pt x="3" y="10"/>
                  </a:cubicBezTo>
                  <a:cubicBezTo>
                    <a:pt x="3" y="9"/>
                    <a:pt x="3" y="9"/>
                    <a:pt x="3" y="9"/>
                  </a:cubicBezTo>
                  <a:cubicBezTo>
                    <a:pt x="4" y="9"/>
                    <a:pt x="5" y="8"/>
                    <a:pt x="5" y="7"/>
                  </a:cubicBezTo>
                  <a:cubicBezTo>
                    <a:pt x="6" y="6"/>
                    <a:pt x="6" y="7"/>
                    <a:pt x="6" y="6"/>
                  </a:cubicBezTo>
                  <a:cubicBezTo>
                    <a:pt x="6" y="4"/>
                    <a:pt x="6" y="3"/>
                    <a:pt x="6" y="3"/>
                  </a:cubicBezTo>
                  <a:cubicBezTo>
                    <a:pt x="5" y="2"/>
                    <a:pt x="5" y="1"/>
                    <a:pt x="5" y="1"/>
                  </a:cubicBezTo>
                  <a:cubicBezTo>
                    <a:pt x="5" y="1"/>
                    <a:pt x="5" y="0"/>
                    <a:pt x="6" y="1"/>
                  </a:cubicBezTo>
                  <a:cubicBezTo>
                    <a:pt x="7" y="1"/>
                    <a:pt x="7" y="1"/>
                    <a:pt x="7" y="2"/>
                  </a:cubicBezTo>
                  <a:cubicBezTo>
                    <a:pt x="7" y="2"/>
                    <a:pt x="8" y="3"/>
                    <a:pt x="8" y="3"/>
                  </a:cubicBezTo>
                  <a:cubicBezTo>
                    <a:pt x="8" y="4"/>
                    <a:pt x="8" y="4"/>
                    <a:pt x="9" y="5"/>
                  </a:cubicBezTo>
                  <a:cubicBezTo>
                    <a:pt x="9" y="5"/>
                    <a:pt x="9" y="6"/>
                    <a:pt x="9" y="7"/>
                  </a:cubicBezTo>
                  <a:cubicBezTo>
                    <a:pt x="9" y="8"/>
                    <a:pt x="9" y="8"/>
                    <a:pt x="9" y="9"/>
                  </a:cubicBezTo>
                  <a:cubicBezTo>
                    <a:pt x="9" y="10"/>
                    <a:pt x="9" y="11"/>
                    <a:pt x="9" y="11"/>
                  </a:cubicBezTo>
                  <a:cubicBezTo>
                    <a:pt x="9" y="12"/>
                    <a:pt x="10" y="13"/>
                    <a:pt x="10" y="14"/>
                  </a:cubicBezTo>
                  <a:cubicBezTo>
                    <a:pt x="10" y="14"/>
                    <a:pt x="10" y="15"/>
                    <a:pt x="11" y="16"/>
                  </a:cubicBezTo>
                  <a:cubicBezTo>
                    <a:pt x="11" y="16"/>
                    <a:pt x="12" y="17"/>
                    <a:pt x="12" y="17"/>
                  </a:cubicBezTo>
                  <a:cubicBezTo>
                    <a:pt x="13" y="17"/>
                    <a:pt x="13" y="19"/>
                    <a:pt x="13" y="19"/>
                  </a:cubicBezTo>
                  <a:cubicBezTo>
                    <a:pt x="13" y="20"/>
                    <a:pt x="12" y="21"/>
                    <a:pt x="12" y="21"/>
                  </a:cubicBezTo>
                  <a:cubicBezTo>
                    <a:pt x="12" y="22"/>
                    <a:pt x="12" y="22"/>
                    <a:pt x="12" y="23"/>
                  </a:cubicBezTo>
                  <a:cubicBezTo>
                    <a:pt x="13" y="23"/>
                    <a:pt x="13" y="24"/>
                    <a:pt x="13" y="24"/>
                  </a:cubicBezTo>
                  <a:cubicBezTo>
                    <a:pt x="13" y="24"/>
                    <a:pt x="13" y="24"/>
                    <a:pt x="14" y="24"/>
                  </a:cubicBezTo>
                  <a:cubicBezTo>
                    <a:pt x="14" y="24"/>
                    <a:pt x="15" y="24"/>
                    <a:pt x="15" y="24"/>
                  </a:cubicBezTo>
                  <a:cubicBezTo>
                    <a:pt x="15" y="24"/>
                    <a:pt x="16" y="24"/>
                    <a:pt x="16" y="24"/>
                  </a:cubicBezTo>
                  <a:cubicBezTo>
                    <a:pt x="16" y="24"/>
                    <a:pt x="16" y="25"/>
                    <a:pt x="16" y="24"/>
                  </a:cubicBezTo>
                  <a:cubicBezTo>
                    <a:pt x="16" y="23"/>
                    <a:pt x="17" y="23"/>
                    <a:pt x="16" y="23"/>
                  </a:cubicBezTo>
                  <a:cubicBezTo>
                    <a:pt x="16" y="22"/>
                    <a:pt x="16" y="22"/>
                    <a:pt x="16" y="22"/>
                  </a:cubicBezTo>
                  <a:cubicBezTo>
                    <a:pt x="16" y="22"/>
                    <a:pt x="15" y="21"/>
                    <a:pt x="15" y="21"/>
                  </a:cubicBezTo>
                  <a:cubicBezTo>
                    <a:pt x="15" y="21"/>
                    <a:pt x="16" y="21"/>
                    <a:pt x="16" y="21"/>
                  </a:cubicBezTo>
                  <a:cubicBezTo>
                    <a:pt x="16" y="22"/>
                    <a:pt x="17" y="22"/>
                    <a:pt x="17" y="22"/>
                  </a:cubicBezTo>
                  <a:cubicBezTo>
                    <a:pt x="17" y="22"/>
                    <a:pt x="17" y="22"/>
                    <a:pt x="17" y="23"/>
                  </a:cubicBezTo>
                  <a:cubicBezTo>
                    <a:pt x="17" y="23"/>
                    <a:pt x="17" y="24"/>
                    <a:pt x="17" y="24"/>
                  </a:cubicBezTo>
                  <a:cubicBezTo>
                    <a:pt x="17" y="25"/>
                    <a:pt x="17" y="25"/>
                    <a:pt x="17" y="26"/>
                  </a:cubicBezTo>
                  <a:cubicBezTo>
                    <a:pt x="18" y="27"/>
                    <a:pt x="18" y="27"/>
                    <a:pt x="18" y="28"/>
                  </a:cubicBezTo>
                  <a:cubicBezTo>
                    <a:pt x="18" y="29"/>
                    <a:pt x="18" y="28"/>
                    <a:pt x="18" y="29"/>
                  </a:cubicBezTo>
                  <a:cubicBezTo>
                    <a:pt x="18" y="30"/>
                    <a:pt x="18" y="29"/>
                    <a:pt x="18" y="30"/>
                  </a:cubicBezTo>
                  <a:cubicBezTo>
                    <a:pt x="19" y="31"/>
                    <a:pt x="19" y="32"/>
                    <a:pt x="19" y="32"/>
                  </a:cubicBezTo>
                  <a:cubicBezTo>
                    <a:pt x="19" y="32"/>
                    <a:pt x="19" y="32"/>
                    <a:pt x="19" y="33"/>
                  </a:cubicBezTo>
                  <a:cubicBezTo>
                    <a:pt x="20" y="33"/>
                    <a:pt x="20" y="33"/>
                    <a:pt x="20" y="34"/>
                  </a:cubicBezTo>
                  <a:cubicBezTo>
                    <a:pt x="20" y="34"/>
                    <a:pt x="21" y="34"/>
                    <a:pt x="20" y="35"/>
                  </a:cubicBezTo>
                  <a:cubicBezTo>
                    <a:pt x="19" y="36"/>
                    <a:pt x="20" y="35"/>
                    <a:pt x="19" y="37"/>
                  </a:cubicBezTo>
                  <a:cubicBezTo>
                    <a:pt x="18" y="38"/>
                    <a:pt x="18" y="38"/>
                    <a:pt x="18" y="38"/>
                  </a:cubicBezTo>
                  <a:cubicBezTo>
                    <a:pt x="17" y="38"/>
                    <a:pt x="16" y="38"/>
                    <a:pt x="16" y="38"/>
                  </a:cubicBezTo>
                  <a:cubicBezTo>
                    <a:pt x="15" y="38"/>
                    <a:pt x="15" y="37"/>
                    <a:pt x="15" y="37"/>
                  </a:cubicBezTo>
                  <a:cubicBezTo>
                    <a:pt x="15" y="37"/>
                    <a:pt x="15" y="37"/>
                    <a:pt x="14" y="37"/>
                  </a:cubicBezTo>
                  <a:cubicBezTo>
                    <a:pt x="14" y="36"/>
                    <a:pt x="13" y="36"/>
                    <a:pt x="13" y="36"/>
                  </a:cubicBezTo>
                  <a:cubicBezTo>
                    <a:pt x="13" y="35"/>
                    <a:pt x="13" y="35"/>
                    <a:pt x="13" y="35"/>
                  </a:cubicBezTo>
                  <a:cubicBezTo>
                    <a:pt x="13" y="34"/>
                    <a:pt x="13" y="34"/>
                    <a:pt x="13" y="34"/>
                  </a:cubicBezTo>
                  <a:cubicBezTo>
                    <a:pt x="13" y="33"/>
                    <a:pt x="13" y="33"/>
                    <a:pt x="12" y="32"/>
                  </a:cubicBezTo>
                  <a:cubicBezTo>
                    <a:pt x="12" y="31"/>
                    <a:pt x="13" y="31"/>
                    <a:pt x="12" y="31"/>
                  </a:cubicBezTo>
                  <a:cubicBezTo>
                    <a:pt x="12" y="30"/>
                    <a:pt x="11" y="30"/>
                    <a:pt x="11" y="30"/>
                  </a:cubicBezTo>
                  <a:cubicBezTo>
                    <a:pt x="11" y="31"/>
                    <a:pt x="11" y="31"/>
                    <a:pt x="11" y="31"/>
                  </a:cubicBezTo>
                  <a:cubicBezTo>
                    <a:pt x="11" y="32"/>
                    <a:pt x="12" y="32"/>
                    <a:pt x="12" y="32"/>
                  </a:cubicBezTo>
                  <a:cubicBezTo>
                    <a:pt x="12" y="33"/>
                    <a:pt x="12" y="33"/>
                    <a:pt x="12" y="33"/>
                  </a:cubicBezTo>
                  <a:cubicBezTo>
                    <a:pt x="12" y="34"/>
                    <a:pt x="12" y="34"/>
                    <a:pt x="12" y="34"/>
                  </a:cubicBezTo>
                  <a:cubicBezTo>
                    <a:pt x="12" y="35"/>
                    <a:pt x="12" y="35"/>
                    <a:pt x="12" y="35"/>
                  </a:cubicBezTo>
                  <a:cubicBezTo>
                    <a:pt x="11" y="35"/>
                    <a:pt x="11" y="34"/>
                    <a:pt x="11" y="34"/>
                  </a:cubicBezTo>
                  <a:cubicBezTo>
                    <a:pt x="10" y="33"/>
                    <a:pt x="10" y="32"/>
                    <a:pt x="10" y="32"/>
                  </a:cubicBezTo>
                  <a:cubicBezTo>
                    <a:pt x="10" y="31"/>
                    <a:pt x="10" y="32"/>
                    <a:pt x="10" y="31"/>
                  </a:cubicBezTo>
                  <a:cubicBezTo>
                    <a:pt x="9" y="30"/>
                    <a:pt x="9" y="30"/>
                    <a:pt x="9" y="30"/>
                  </a:cubicBezTo>
                  <a:cubicBezTo>
                    <a:pt x="8" y="30"/>
                    <a:pt x="8" y="30"/>
                    <a:pt x="8" y="30"/>
                  </a:cubicBezTo>
                  <a:cubicBezTo>
                    <a:pt x="8" y="29"/>
                    <a:pt x="8" y="29"/>
                    <a:pt x="8" y="29"/>
                  </a:cubicBezTo>
                  <a:cubicBezTo>
                    <a:pt x="8" y="28"/>
                    <a:pt x="8" y="28"/>
                    <a:pt x="8" y="28"/>
                  </a:cubicBezTo>
                  <a:cubicBezTo>
                    <a:pt x="7" y="27"/>
                    <a:pt x="6" y="26"/>
                    <a:pt x="6" y="26"/>
                  </a:cubicBezTo>
                  <a:cubicBezTo>
                    <a:pt x="6" y="26"/>
                    <a:pt x="6" y="26"/>
                    <a:pt x="5" y="27"/>
                  </a:cubicBezTo>
                  <a:cubicBezTo>
                    <a:pt x="5" y="27"/>
                    <a:pt x="5" y="27"/>
                    <a:pt x="5" y="28"/>
                  </a:cubicBezTo>
                  <a:cubicBezTo>
                    <a:pt x="5" y="28"/>
                    <a:pt x="5" y="28"/>
                    <a:pt x="5" y="28"/>
                  </a:cubicBezTo>
                  <a:cubicBezTo>
                    <a:pt x="6" y="29"/>
                    <a:pt x="6" y="30"/>
                    <a:pt x="6" y="30"/>
                  </a:cubicBezTo>
                  <a:cubicBezTo>
                    <a:pt x="6" y="30"/>
                    <a:pt x="6" y="30"/>
                    <a:pt x="6" y="30"/>
                  </a:cubicBezTo>
                  <a:cubicBezTo>
                    <a:pt x="6" y="30"/>
                    <a:pt x="5" y="31"/>
                    <a:pt x="5" y="31"/>
                  </a:cubicBezTo>
                  <a:cubicBezTo>
                    <a:pt x="5" y="30"/>
                    <a:pt x="4" y="30"/>
                    <a:pt x="4" y="30"/>
                  </a:cubicBezTo>
                  <a:cubicBezTo>
                    <a:pt x="4" y="29"/>
                    <a:pt x="4" y="28"/>
                    <a:pt x="3" y="28"/>
                  </a:cubicBezTo>
                  <a:cubicBezTo>
                    <a:pt x="3" y="28"/>
                    <a:pt x="3" y="28"/>
                    <a:pt x="3" y="28"/>
                  </a:cubicBezTo>
                  <a:cubicBezTo>
                    <a:pt x="2" y="27"/>
                    <a:pt x="2" y="27"/>
                    <a:pt x="1" y="27"/>
                  </a:cubicBezTo>
                  <a:cubicBezTo>
                    <a:pt x="1" y="26"/>
                    <a:pt x="1" y="26"/>
                    <a:pt x="1" y="25"/>
                  </a:cubicBezTo>
                  <a:cubicBezTo>
                    <a:pt x="1" y="25"/>
                    <a:pt x="1" y="25"/>
                    <a:pt x="1" y="24"/>
                  </a:cubicBezTo>
                  <a:cubicBezTo>
                    <a:pt x="1" y="24"/>
                    <a:pt x="1" y="23"/>
                    <a:pt x="1" y="23"/>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00" name="Freeform 108">
              <a:extLst>
                <a:ext uri="{FF2B5EF4-FFF2-40B4-BE49-F238E27FC236}">
                  <a16:creationId xmlns:a16="http://schemas.microsoft.com/office/drawing/2014/main" id="{37652739-44B5-E437-4B38-C5BBF1964AAE}"/>
                </a:ext>
              </a:extLst>
            </p:cNvPr>
            <p:cNvSpPr>
              <a:spLocks/>
            </p:cNvSpPr>
            <p:nvPr/>
          </p:nvSpPr>
          <p:spPr bwMode="auto">
            <a:xfrm>
              <a:off x="5984177" y="4013397"/>
              <a:ext cx="1497" cy="1400"/>
            </a:xfrm>
            <a:custGeom>
              <a:avLst/>
              <a:gdLst>
                <a:gd name="T0" fmla="*/ 1 w 2"/>
                <a:gd name="T1" fmla="*/ 1 h 2"/>
                <a:gd name="T2" fmla="*/ 1 w 2"/>
                <a:gd name="T3" fmla="*/ 0 h 2"/>
                <a:gd name="T4" fmla="*/ 2 w 2"/>
                <a:gd name="T5" fmla="*/ 1 h 2"/>
                <a:gd name="T6" fmla="*/ 2 w 2"/>
                <a:gd name="T7" fmla="*/ 1 h 2"/>
                <a:gd name="T8" fmla="*/ 1 w 2"/>
                <a:gd name="T9" fmla="*/ 2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1" y="1"/>
                    <a:pt x="1" y="0"/>
                    <a:pt x="1" y="0"/>
                  </a:cubicBezTo>
                  <a:cubicBezTo>
                    <a:pt x="1" y="0"/>
                    <a:pt x="2" y="0"/>
                    <a:pt x="2" y="1"/>
                  </a:cubicBezTo>
                  <a:cubicBezTo>
                    <a:pt x="2" y="1"/>
                    <a:pt x="2" y="1"/>
                    <a:pt x="2" y="1"/>
                  </a:cubicBezTo>
                  <a:cubicBezTo>
                    <a:pt x="2" y="2"/>
                    <a:pt x="2" y="2"/>
                    <a:pt x="1" y="2"/>
                  </a:cubicBezTo>
                  <a:cubicBezTo>
                    <a:pt x="1" y="2"/>
                    <a:pt x="0"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01" name="Freeform 109">
              <a:extLst>
                <a:ext uri="{FF2B5EF4-FFF2-40B4-BE49-F238E27FC236}">
                  <a16:creationId xmlns:a16="http://schemas.microsoft.com/office/drawing/2014/main" id="{0F5C786D-3F4C-D8F9-9B5F-3632D5677ACA}"/>
                </a:ext>
              </a:extLst>
            </p:cNvPr>
            <p:cNvSpPr>
              <a:spLocks/>
            </p:cNvSpPr>
            <p:nvPr/>
          </p:nvSpPr>
          <p:spPr bwMode="auto">
            <a:xfrm>
              <a:off x="5985674" y="4014795"/>
              <a:ext cx="1497" cy="2798"/>
            </a:xfrm>
            <a:custGeom>
              <a:avLst/>
              <a:gdLst>
                <a:gd name="T0" fmla="*/ 0 w 2"/>
                <a:gd name="T1" fmla="*/ 1 h 2"/>
                <a:gd name="T2" fmla="*/ 1 w 2"/>
                <a:gd name="T3" fmla="*/ 0 h 2"/>
                <a:gd name="T4" fmla="*/ 1 w 2"/>
                <a:gd name="T5" fmla="*/ 0 h 2"/>
                <a:gd name="T6" fmla="*/ 1 w 2"/>
                <a:gd name="T7" fmla="*/ 2 h 2"/>
                <a:gd name="T8" fmla="*/ 0 w 2"/>
                <a:gd name="T9" fmla="*/ 2 h 2"/>
                <a:gd name="T10" fmla="*/ 0 w 2"/>
                <a:gd name="T11" fmla="*/ 2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1" y="1"/>
                    <a:pt x="1" y="1"/>
                    <a:pt x="1" y="0"/>
                  </a:cubicBezTo>
                  <a:cubicBezTo>
                    <a:pt x="1" y="0"/>
                    <a:pt x="1" y="0"/>
                    <a:pt x="1" y="0"/>
                  </a:cubicBezTo>
                  <a:cubicBezTo>
                    <a:pt x="2" y="1"/>
                    <a:pt x="1" y="2"/>
                    <a:pt x="1" y="2"/>
                  </a:cubicBezTo>
                  <a:cubicBezTo>
                    <a:pt x="1" y="2"/>
                    <a:pt x="1" y="2"/>
                    <a:pt x="0" y="2"/>
                  </a:cubicBezTo>
                  <a:cubicBezTo>
                    <a:pt x="0" y="2"/>
                    <a:pt x="0" y="2"/>
                    <a:pt x="0" y="2"/>
                  </a:cubicBezTo>
                  <a:cubicBezTo>
                    <a:pt x="0" y="2"/>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02" name="Freeform 110">
              <a:extLst>
                <a:ext uri="{FF2B5EF4-FFF2-40B4-BE49-F238E27FC236}">
                  <a16:creationId xmlns:a16="http://schemas.microsoft.com/office/drawing/2014/main" id="{B3EDA42F-3C8A-CBFD-0C54-8D955F2EA79E}"/>
                </a:ext>
              </a:extLst>
            </p:cNvPr>
            <p:cNvSpPr>
              <a:spLocks/>
            </p:cNvSpPr>
            <p:nvPr/>
          </p:nvSpPr>
          <p:spPr bwMode="auto">
            <a:xfrm>
              <a:off x="5991658" y="3988218"/>
              <a:ext cx="2993" cy="5595"/>
            </a:xfrm>
            <a:custGeom>
              <a:avLst/>
              <a:gdLst>
                <a:gd name="T0" fmla="*/ 0 w 2"/>
                <a:gd name="T1" fmla="*/ 4 h 5"/>
                <a:gd name="T2" fmla="*/ 0 w 2"/>
                <a:gd name="T3" fmla="*/ 2 h 5"/>
                <a:gd name="T4" fmla="*/ 0 w 2"/>
                <a:gd name="T5" fmla="*/ 1 h 5"/>
                <a:gd name="T6" fmla="*/ 0 w 2"/>
                <a:gd name="T7" fmla="*/ 0 h 5"/>
                <a:gd name="T8" fmla="*/ 1 w 2"/>
                <a:gd name="T9" fmla="*/ 1 h 5"/>
                <a:gd name="T10" fmla="*/ 1 w 2"/>
                <a:gd name="T11" fmla="*/ 2 h 5"/>
                <a:gd name="T12" fmla="*/ 1 w 2"/>
                <a:gd name="T13" fmla="*/ 2 h 5"/>
                <a:gd name="T14" fmla="*/ 1 w 2"/>
                <a:gd name="T15" fmla="*/ 3 h 5"/>
                <a:gd name="T16" fmla="*/ 1 w 2"/>
                <a:gd name="T17" fmla="*/ 4 h 5"/>
                <a:gd name="T18" fmla="*/ 1 w 2"/>
                <a:gd name="T19" fmla="*/ 4 h 5"/>
                <a:gd name="T20" fmla="*/ 1 w 2"/>
                <a:gd name="T21" fmla="*/ 5 h 5"/>
                <a:gd name="T22" fmla="*/ 0 w 2"/>
                <a:gd name="T23" fmla="*/ 5 h 5"/>
                <a:gd name="T24" fmla="*/ 0 w 2"/>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5">
                  <a:moveTo>
                    <a:pt x="0" y="4"/>
                  </a:moveTo>
                  <a:cubicBezTo>
                    <a:pt x="0" y="3"/>
                    <a:pt x="0" y="3"/>
                    <a:pt x="0" y="2"/>
                  </a:cubicBezTo>
                  <a:cubicBezTo>
                    <a:pt x="0" y="1"/>
                    <a:pt x="0" y="2"/>
                    <a:pt x="0" y="1"/>
                  </a:cubicBezTo>
                  <a:cubicBezTo>
                    <a:pt x="0" y="0"/>
                    <a:pt x="0" y="0"/>
                    <a:pt x="0" y="0"/>
                  </a:cubicBezTo>
                  <a:cubicBezTo>
                    <a:pt x="0" y="0"/>
                    <a:pt x="1" y="0"/>
                    <a:pt x="1" y="1"/>
                  </a:cubicBezTo>
                  <a:cubicBezTo>
                    <a:pt x="1" y="1"/>
                    <a:pt x="1" y="2"/>
                    <a:pt x="1" y="2"/>
                  </a:cubicBezTo>
                  <a:cubicBezTo>
                    <a:pt x="1" y="2"/>
                    <a:pt x="1" y="2"/>
                    <a:pt x="1" y="2"/>
                  </a:cubicBezTo>
                  <a:cubicBezTo>
                    <a:pt x="1" y="2"/>
                    <a:pt x="2" y="2"/>
                    <a:pt x="1" y="3"/>
                  </a:cubicBezTo>
                  <a:cubicBezTo>
                    <a:pt x="1" y="3"/>
                    <a:pt x="1" y="4"/>
                    <a:pt x="1" y="4"/>
                  </a:cubicBezTo>
                  <a:cubicBezTo>
                    <a:pt x="1" y="4"/>
                    <a:pt x="1" y="4"/>
                    <a:pt x="1" y="4"/>
                  </a:cubicBezTo>
                  <a:cubicBezTo>
                    <a:pt x="1" y="4"/>
                    <a:pt x="1" y="4"/>
                    <a:pt x="1" y="5"/>
                  </a:cubicBezTo>
                  <a:cubicBezTo>
                    <a:pt x="0" y="5"/>
                    <a:pt x="0" y="5"/>
                    <a:pt x="0" y="5"/>
                  </a:cubicBezTo>
                  <a:cubicBezTo>
                    <a:pt x="0" y="5"/>
                    <a:pt x="0" y="4"/>
                    <a:pt x="0" y="4"/>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03" name="Freeform 111">
              <a:extLst>
                <a:ext uri="{FF2B5EF4-FFF2-40B4-BE49-F238E27FC236}">
                  <a16:creationId xmlns:a16="http://schemas.microsoft.com/office/drawing/2014/main" id="{1A2692A6-1A61-67D3-154B-A804F570F322}"/>
                </a:ext>
              </a:extLst>
            </p:cNvPr>
            <p:cNvSpPr>
              <a:spLocks/>
            </p:cNvSpPr>
            <p:nvPr/>
          </p:nvSpPr>
          <p:spPr bwMode="auto">
            <a:xfrm>
              <a:off x="6008113" y="4079140"/>
              <a:ext cx="2993" cy="0"/>
            </a:xfrm>
            <a:custGeom>
              <a:avLst/>
              <a:gdLst>
                <a:gd name="T0" fmla="*/ 0 w 3"/>
                <a:gd name="T1" fmla="*/ 1 h 1"/>
                <a:gd name="T2" fmla="*/ 1 w 3"/>
                <a:gd name="T3" fmla="*/ 0 h 1"/>
                <a:gd name="T4" fmla="*/ 2 w 3"/>
                <a:gd name="T5" fmla="*/ 0 h 1"/>
                <a:gd name="T6" fmla="*/ 2 w 3"/>
                <a:gd name="T7" fmla="*/ 1 h 1"/>
                <a:gd name="T8" fmla="*/ 1 w 3"/>
                <a:gd name="T9" fmla="*/ 1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cubicBezTo>
                    <a:pt x="1" y="0"/>
                    <a:pt x="1" y="0"/>
                    <a:pt x="1" y="0"/>
                  </a:cubicBezTo>
                  <a:cubicBezTo>
                    <a:pt x="2" y="0"/>
                    <a:pt x="2" y="0"/>
                    <a:pt x="2" y="0"/>
                  </a:cubicBezTo>
                  <a:cubicBezTo>
                    <a:pt x="2" y="0"/>
                    <a:pt x="3" y="1"/>
                    <a:pt x="2" y="1"/>
                  </a:cubicBezTo>
                  <a:cubicBezTo>
                    <a:pt x="2" y="1"/>
                    <a:pt x="1" y="1"/>
                    <a:pt x="1" y="1"/>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04" name="Freeform 112">
              <a:extLst>
                <a:ext uri="{FF2B5EF4-FFF2-40B4-BE49-F238E27FC236}">
                  <a16:creationId xmlns:a16="http://schemas.microsoft.com/office/drawing/2014/main" id="{286843DE-58ED-ACCB-2A04-6A75CCBC78E3}"/>
                </a:ext>
              </a:extLst>
            </p:cNvPr>
            <p:cNvSpPr>
              <a:spLocks/>
            </p:cNvSpPr>
            <p:nvPr/>
          </p:nvSpPr>
          <p:spPr bwMode="auto">
            <a:xfrm>
              <a:off x="6009608" y="4079140"/>
              <a:ext cx="1497" cy="2798"/>
            </a:xfrm>
            <a:custGeom>
              <a:avLst/>
              <a:gdLst>
                <a:gd name="T0" fmla="*/ 0 w 2"/>
                <a:gd name="T1" fmla="*/ 1 h 2"/>
                <a:gd name="T2" fmla="*/ 1 w 2"/>
                <a:gd name="T3" fmla="*/ 1 h 2"/>
                <a:gd name="T4" fmla="*/ 2 w 2"/>
                <a:gd name="T5" fmla="*/ 1 h 2"/>
                <a:gd name="T6" fmla="*/ 1 w 2"/>
                <a:gd name="T7" fmla="*/ 2 h 2"/>
                <a:gd name="T8" fmla="*/ 1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1" y="0"/>
                    <a:pt x="1" y="1"/>
                  </a:cubicBezTo>
                  <a:cubicBezTo>
                    <a:pt x="2" y="1"/>
                    <a:pt x="2" y="1"/>
                    <a:pt x="2" y="1"/>
                  </a:cubicBezTo>
                  <a:cubicBezTo>
                    <a:pt x="2" y="2"/>
                    <a:pt x="2" y="2"/>
                    <a:pt x="1" y="2"/>
                  </a:cubicBezTo>
                  <a:cubicBezTo>
                    <a:pt x="1" y="2"/>
                    <a:pt x="1" y="2"/>
                    <a:pt x="1"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05" name="Freeform 113">
              <a:extLst>
                <a:ext uri="{FF2B5EF4-FFF2-40B4-BE49-F238E27FC236}">
                  <a16:creationId xmlns:a16="http://schemas.microsoft.com/office/drawing/2014/main" id="{1A6E3A8C-5DF7-BE82-3CE7-DEECF21BD61A}"/>
                </a:ext>
              </a:extLst>
            </p:cNvPr>
            <p:cNvSpPr>
              <a:spLocks/>
            </p:cNvSpPr>
            <p:nvPr/>
          </p:nvSpPr>
          <p:spPr bwMode="auto">
            <a:xfrm>
              <a:off x="6002129" y="4087534"/>
              <a:ext cx="2993" cy="2798"/>
            </a:xfrm>
            <a:custGeom>
              <a:avLst/>
              <a:gdLst>
                <a:gd name="T0" fmla="*/ 0 w 2"/>
                <a:gd name="T1" fmla="*/ 1 h 2"/>
                <a:gd name="T2" fmla="*/ 1 w 2"/>
                <a:gd name="T3" fmla="*/ 0 h 2"/>
                <a:gd name="T4" fmla="*/ 2 w 2"/>
                <a:gd name="T5" fmla="*/ 0 h 2"/>
                <a:gd name="T6" fmla="*/ 2 w 2"/>
                <a:gd name="T7" fmla="*/ 1 h 2"/>
                <a:gd name="T8" fmla="*/ 2 w 2"/>
                <a:gd name="T9" fmla="*/ 2 h 2"/>
                <a:gd name="T10" fmla="*/ 1 w 2"/>
                <a:gd name="T11" fmla="*/ 2 h 2"/>
                <a:gd name="T12" fmla="*/ 0 w 2"/>
                <a:gd name="T13" fmla="*/ 2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cubicBezTo>
                    <a:pt x="0" y="1"/>
                    <a:pt x="1" y="0"/>
                    <a:pt x="1" y="0"/>
                  </a:cubicBezTo>
                  <a:cubicBezTo>
                    <a:pt x="1" y="0"/>
                    <a:pt x="2" y="0"/>
                    <a:pt x="2" y="0"/>
                  </a:cubicBezTo>
                  <a:cubicBezTo>
                    <a:pt x="2" y="1"/>
                    <a:pt x="2" y="1"/>
                    <a:pt x="2" y="1"/>
                  </a:cubicBezTo>
                  <a:cubicBezTo>
                    <a:pt x="2" y="1"/>
                    <a:pt x="2" y="2"/>
                    <a:pt x="2" y="2"/>
                  </a:cubicBezTo>
                  <a:cubicBezTo>
                    <a:pt x="1" y="2"/>
                    <a:pt x="2" y="2"/>
                    <a:pt x="1" y="2"/>
                  </a:cubicBezTo>
                  <a:cubicBezTo>
                    <a:pt x="0" y="2"/>
                    <a:pt x="0" y="2"/>
                    <a:pt x="0" y="2"/>
                  </a:cubicBezTo>
                  <a:cubicBezTo>
                    <a:pt x="0" y="2"/>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06" name="Freeform 114">
              <a:extLst>
                <a:ext uri="{FF2B5EF4-FFF2-40B4-BE49-F238E27FC236}">
                  <a16:creationId xmlns:a16="http://schemas.microsoft.com/office/drawing/2014/main" id="{346E5CA9-DE56-949F-1B65-F09354107D79}"/>
                </a:ext>
              </a:extLst>
            </p:cNvPr>
            <p:cNvSpPr>
              <a:spLocks/>
            </p:cNvSpPr>
            <p:nvPr/>
          </p:nvSpPr>
          <p:spPr bwMode="auto">
            <a:xfrm>
              <a:off x="6021577" y="4100124"/>
              <a:ext cx="1497" cy="2798"/>
            </a:xfrm>
            <a:custGeom>
              <a:avLst/>
              <a:gdLst>
                <a:gd name="T0" fmla="*/ 0 w 2"/>
                <a:gd name="T1" fmla="*/ 1 h 3"/>
                <a:gd name="T2" fmla="*/ 1 w 2"/>
                <a:gd name="T3" fmla="*/ 0 h 3"/>
                <a:gd name="T4" fmla="*/ 2 w 2"/>
                <a:gd name="T5" fmla="*/ 1 h 3"/>
                <a:gd name="T6" fmla="*/ 1 w 2"/>
                <a:gd name="T7" fmla="*/ 3 h 3"/>
                <a:gd name="T8" fmla="*/ 1 w 2"/>
                <a:gd name="T9" fmla="*/ 2 h 3"/>
                <a:gd name="T10" fmla="*/ 0 w 2"/>
                <a:gd name="T11" fmla="*/ 2 h 3"/>
                <a:gd name="T12" fmla="*/ 0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1"/>
                  </a:moveTo>
                  <a:cubicBezTo>
                    <a:pt x="1" y="0"/>
                    <a:pt x="1" y="0"/>
                    <a:pt x="1" y="0"/>
                  </a:cubicBezTo>
                  <a:cubicBezTo>
                    <a:pt x="1" y="0"/>
                    <a:pt x="2" y="1"/>
                    <a:pt x="2" y="1"/>
                  </a:cubicBezTo>
                  <a:cubicBezTo>
                    <a:pt x="2" y="1"/>
                    <a:pt x="2" y="3"/>
                    <a:pt x="1" y="3"/>
                  </a:cubicBezTo>
                  <a:cubicBezTo>
                    <a:pt x="1" y="3"/>
                    <a:pt x="1" y="3"/>
                    <a:pt x="1" y="2"/>
                  </a:cubicBezTo>
                  <a:cubicBezTo>
                    <a:pt x="0" y="2"/>
                    <a:pt x="0" y="2"/>
                    <a:pt x="0" y="2"/>
                  </a:cubicBezTo>
                  <a:cubicBezTo>
                    <a:pt x="0" y="2"/>
                    <a:pt x="0" y="0"/>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07" name="Freeform 115">
              <a:extLst>
                <a:ext uri="{FF2B5EF4-FFF2-40B4-BE49-F238E27FC236}">
                  <a16:creationId xmlns:a16="http://schemas.microsoft.com/office/drawing/2014/main" id="{023E1CE3-29A3-5E11-0232-D06F6162E453}"/>
                </a:ext>
              </a:extLst>
            </p:cNvPr>
            <p:cNvSpPr>
              <a:spLocks/>
            </p:cNvSpPr>
            <p:nvPr/>
          </p:nvSpPr>
          <p:spPr bwMode="auto">
            <a:xfrm>
              <a:off x="6009608" y="4119707"/>
              <a:ext cx="4488" cy="4197"/>
            </a:xfrm>
            <a:custGeom>
              <a:avLst/>
              <a:gdLst>
                <a:gd name="T0" fmla="*/ 0 w 3"/>
                <a:gd name="T1" fmla="*/ 2 h 3"/>
                <a:gd name="T2" fmla="*/ 0 w 3"/>
                <a:gd name="T3" fmla="*/ 1 h 3"/>
                <a:gd name="T4" fmla="*/ 2 w 3"/>
                <a:gd name="T5" fmla="*/ 0 h 3"/>
                <a:gd name="T6" fmla="*/ 3 w 3"/>
                <a:gd name="T7" fmla="*/ 1 h 3"/>
                <a:gd name="T8" fmla="*/ 2 w 3"/>
                <a:gd name="T9" fmla="*/ 2 h 3"/>
                <a:gd name="T10" fmla="*/ 2 w 3"/>
                <a:gd name="T11" fmla="*/ 3 h 3"/>
                <a:gd name="T12" fmla="*/ 1 w 3"/>
                <a:gd name="T13" fmla="*/ 3 h 3"/>
                <a:gd name="T14" fmla="*/ 0 w 3"/>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2"/>
                  </a:moveTo>
                  <a:cubicBezTo>
                    <a:pt x="1" y="1"/>
                    <a:pt x="0" y="1"/>
                    <a:pt x="0" y="1"/>
                  </a:cubicBezTo>
                  <a:cubicBezTo>
                    <a:pt x="1" y="0"/>
                    <a:pt x="1" y="0"/>
                    <a:pt x="2" y="0"/>
                  </a:cubicBezTo>
                  <a:cubicBezTo>
                    <a:pt x="2" y="1"/>
                    <a:pt x="3" y="0"/>
                    <a:pt x="3" y="1"/>
                  </a:cubicBezTo>
                  <a:cubicBezTo>
                    <a:pt x="3" y="2"/>
                    <a:pt x="2" y="2"/>
                    <a:pt x="2" y="2"/>
                  </a:cubicBezTo>
                  <a:cubicBezTo>
                    <a:pt x="2" y="2"/>
                    <a:pt x="2" y="3"/>
                    <a:pt x="2" y="3"/>
                  </a:cubicBezTo>
                  <a:cubicBezTo>
                    <a:pt x="1" y="3"/>
                    <a:pt x="1" y="3"/>
                    <a:pt x="1" y="3"/>
                  </a:cubicBezTo>
                  <a:cubicBezTo>
                    <a:pt x="1" y="3"/>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08" name="Freeform 116">
              <a:extLst>
                <a:ext uri="{FF2B5EF4-FFF2-40B4-BE49-F238E27FC236}">
                  <a16:creationId xmlns:a16="http://schemas.microsoft.com/office/drawing/2014/main" id="{B1D5F015-A426-D374-9EFF-5A218D2718C8}"/>
                </a:ext>
              </a:extLst>
            </p:cNvPr>
            <p:cNvSpPr>
              <a:spLocks/>
            </p:cNvSpPr>
            <p:nvPr/>
          </p:nvSpPr>
          <p:spPr bwMode="auto">
            <a:xfrm>
              <a:off x="6014096" y="4139291"/>
              <a:ext cx="4488" cy="2798"/>
            </a:xfrm>
            <a:custGeom>
              <a:avLst/>
              <a:gdLst>
                <a:gd name="T0" fmla="*/ 0 w 3"/>
                <a:gd name="T1" fmla="*/ 1 h 2"/>
                <a:gd name="T2" fmla="*/ 0 w 3"/>
                <a:gd name="T3" fmla="*/ 0 h 2"/>
                <a:gd name="T4" fmla="*/ 1 w 3"/>
                <a:gd name="T5" fmla="*/ 0 h 2"/>
                <a:gd name="T6" fmla="*/ 2 w 3"/>
                <a:gd name="T7" fmla="*/ 1 h 2"/>
                <a:gd name="T8" fmla="*/ 2 w 3"/>
                <a:gd name="T9" fmla="*/ 2 h 2"/>
                <a:gd name="T10" fmla="*/ 2 w 3"/>
                <a:gd name="T11" fmla="*/ 2 h 2"/>
                <a:gd name="T12" fmla="*/ 1 w 3"/>
                <a:gd name="T13" fmla="*/ 2 h 2"/>
                <a:gd name="T14" fmla="*/ 0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1"/>
                  </a:moveTo>
                  <a:cubicBezTo>
                    <a:pt x="0" y="1"/>
                    <a:pt x="0" y="0"/>
                    <a:pt x="0" y="0"/>
                  </a:cubicBezTo>
                  <a:cubicBezTo>
                    <a:pt x="0" y="0"/>
                    <a:pt x="1" y="0"/>
                    <a:pt x="1" y="0"/>
                  </a:cubicBezTo>
                  <a:cubicBezTo>
                    <a:pt x="2" y="1"/>
                    <a:pt x="2" y="1"/>
                    <a:pt x="2" y="1"/>
                  </a:cubicBezTo>
                  <a:cubicBezTo>
                    <a:pt x="2" y="1"/>
                    <a:pt x="3" y="2"/>
                    <a:pt x="2" y="2"/>
                  </a:cubicBezTo>
                  <a:cubicBezTo>
                    <a:pt x="2" y="2"/>
                    <a:pt x="2" y="2"/>
                    <a:pt x="2" y="2"/>
                  </a:cubicBezTo>
                  <a:cubicBezTo>
                    <a:pt x="1" y="2"/>
                    <a:pt x="1" y="2"/>
                    <a:pt x="1" y="2"/>
                  </a:cubicBezTo>
                  <a:cubicBezTo>
                    <a:pt x="1" y="2"/>
                    <a:pt x="0" y="2"/>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09" name="Freeform 117">
              <a:extLst>
                <a:ext uri="{FF2B5EF4-FFF2-40B4-BE49-F238E27FC236}">
                  <a16:creationId xmlns:a16="http://schemas.microsoft.com/office/drawing/2014/main" id="{4CC61AF7-7900-6A4C-2692-7B5B0BFEC88A}"/>
                </a:ext>
              </a:extLst>
            </p:cNvPr>
            <p:cNvSpPr>
              <a:spLocks/>
            </p:cNvSpPr>
            <p:nvPr/>
          </p:nvSpPr>
          <p:spPr bwMode="auto">
            <a:xfrm>
              <a:off x="6009608" y="4154678"/>
              <a:ext cx="2993" cy="4197"/>
            </a:xfrm>
            <a:custGeom>
              <a:avLst/>
              <a:gdLst>
                <a:gd name="T0" fmla="*/ 0 w 3"/>
                <a:gd name="T1" fmla="*/ 2 h 4"/>
                <a:gd name="T2" fmla="*/ 0 w 3"/>
                <a:gd name="T3" fmla="*/ 2 h 4"/>
                <a:gd name="T4" fmla="*/ 0 w 3"/>
                <a:gd name="T5" fmla="*/ 1 h 4"/>
                <a:gd name="T6" fmla="*/ 1 w 3"/>
                <a:gd name="T7" fmla="*/ 1 h 4"/>
                <a:gd name="T8" fmla="*/ 1 w 3"/>
                <a:gd name="T9" fmla="*/ 2 h 4"/>
                <a:gd name="T10" fmla="*/ 1 w 3"/>
                <a:gd name="T11" fmla="*/ 2 h 4"/>
                <a:gd name="T12" fmla="*/ 2 w 3"/>
                <a:gd name="T13" fmla="*/ 2 h 4"/>
                <a:gd name="T14" fmla="*/ 3 w 3"/>
                <a:gd name="T15" fmla="*/ 2 h 4"/>
                <a:gd name="T16" fmla="*/ 2 w 3"/>
                <a:gd name="T17" fmla="*/ 4 h 4"/>
                <a:gd name="T18" fmla="*/ 1 w 3"/>
                <a:gd name="T19" fmla="*/ 3 h 4"/>
                <a:gd name="T20" fmla="*/ 1 w 3"/>
                <a:gd name="T21" fmla="*/ 3 h 4"/>
                <a:gd name="T22" fmla="*/ 0 w 3"/>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0" y="2"/>
                  </a:moveTo>
                  <a:cubicBezTo>
                    <a:pt x="0" y="2"/>
                    <a:pt x="0" y="2"/>
                    <a:pt x="0" y="2"/>
                  </a:cubicBezTo>
                  <a:cubicBezTo>
                    <a:pt x="0" y="1"/>
                    <a:pt x="0" y="1"/>
                    <a:pt x="0" y="1"/>
                  </a:cubicBezTo>
                  <a:cubicBezTo>
                    <a:pt x="0" y="1"/>
                    <a:pt x="1" y="0"/>
                    <a:pt x="1" y="1"/>
                  </a:cubicBezTo>
                  <a:cubicBezTo>
                    <a:pt x="1" y="1"/>
                    <a:pt x="1" y="2"/>
                    <a:pt x="1" y="2"/>
                  </a:cubicBezTo>
                  <a:cubicBezTo>
                    <a:pt x="1" y="2"/>
                    <a:pt x="1" y="2"/>
                    <a:pt x="1" y="2"/>
                  </a:cubicBezTo>
                  <a:cubicBezTo>
                    <a:pt x="2" y="2"/>
                    <a:pt x="2" y="2"/>
                    <a:pt x="2" y="2"/>
                  </a:cubicBezTo>
                  <a:cubicBezTo>
                    <a:pt x="2" y="2"/>
                    <a:pt x="2" y="1"/>
                    <a:pt x="3" y="2"/>
                  </a:cubicBezTo>
                  <a:cubicBezTo>
                    <a:pt x="3" y="3"/>
                    <a:pt x="3" y="4"/>
                    <a:pt x="2" y="4"/>
                  </a:cubicBezTo>
                  <a:cubicBezTo>
                    <a:pt x="2" y="4"/>
                    <a:pt x="2" y="4"/>
                    <a:pt x="1" y="3"/>
                  </a:cubicBezTo>
                  <a:cubicBezTo>
                    <a:pt x="1" y="3"/>
                    <a:pt x="1" y="3"/>
                    <a:pt x="1" y="3"/>
                  </a:cubicBezTo>
                  <a:lnTo>
                    <a:pt x="0" y="2"/>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10" name="Freeform 118">
              <a:extLst>
                <a:ext uri="{FF2B5EF4-FFF2-40B4-BE49-F238E27FC236}">
                  <a16:creationId xmlns:a16="http://schemas.microsoft.com/office/drawing/2014/main" id="{E3F4B338-6EFF-CCF6-400F-5E99E49C2D2E}"/>
                </a:ext>
              </a:extLst>
            </p:cNvPr>
            <p:cNvSpPr>
              <a:spLocks/>
            </p:cNvSpPr>
            <p:nvPr/>
          </p:nvSpPr>
          <p:spPr bwMode="auto">
            <a:xfrm>
              <a:off x="6006617" y="4163071"/>
              <a:ext cx="2993" cy="2798"/>
            </a:xfrm>
            <a:custGeom>
              <a:avLst/>
              <a:gdLst>
                <a:gd name="T0" fmla="*/ 0 w 2"/>
                <a:gd name="T1" fmla="*/ 1 h 2"/>
                <a:gd name="T2" fmla="*/ 1 w 2"/>
                <a:gd name="T3" fmla="*/ 0 h 2"/>
                <a:gd name="T4" fmla="*/ 2 w 2"/>
                <a:gd name="T5" fmla="*/ 1 h 2"/>
                <a:gd name="T6" fmla="*/ 1 w 2"/>
                <a:gd name="T7" fmla="*/ 2 h 2"/>
                <a:gd name="T8" fmla="*/ 0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1" y="0"/>
                    <a:pt x="1" y="0"/>
                    <a:pt x="1" y="0"/>
                  </a:cubicBezTo>
                  <a:cubicBezTo>
                    <a:pt x="1" y="1"/>
                    <a:pt x="2" y="1"/>
                    <a:pt x="2" y="1"/>
                  </a:cubicBezTo>
                  <a:cubicBezTo>
                    <a:pt x="2" y="1"/>
                    <a:pt x="2" y="2"/>
                    <a:pt x="1" y="2"/>
                  </a:cubicBezTo>
                  <a:cubicBezTo>
                    <a:pt x="0" y="2"/>
                    <a:pt x="0" y="2"/>
                    <a:pt x="0"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11" name="Freeform 119">
              <a:extLst>
                <a:ext uri="{FF2B5EF4-FFF2-40B4-BE49-F238E27FC236}">
                  <a16:creationId xmlns:a16="http://schemas.microsoft.com/office/drawing/2014/main" id="{D4B646A2-AB5B-0881-4762-3AD2859BB010}"/>
                </a:ext>
              </a:extLst>
            </p:cNvPr>
            <p:cNvSpPr>
              <a:spLocks/>
            </p:cNvSpPr>
            <p:nvPr/>
          </p:nvSpPr>
          <p:spPr bwMode="auto">
            <a:xfrm>
              <a:off x="6015593" y="4101522"/>
              <a:ext cx="22440" cy="22382"/>
            </a:xfrm>
            <a:custGeom>
              <a:avLst/>
              <a:gdLst>
                <a:gd name="T0" fmla="*/ 1 w 17"/>
                <a:gd name="T1" fmla="*/ 18 h 19"/>
                <a:gd name="T2" fmla="*/ 1 w 17"/>
                <a:gd name="T3" fmla="*/ 17 h 19"/>
                <a:gd name="T4" fmla="*/ 0 w 17"/>
                <a:gd name="T5" fmla="*/ 17 h 19"/>
                <a:gd name="T6" fmla="*/ 2 w 17"/>
                <a:gd name="T7" fmla="*/ 16 h 19"/>
                <a:gd name="T8" fmla="*/ 2 w 17"/>
                <a:gd name="T9" fmla="*/ 16 h 19"/>
                <a:gd name="T10" fmla="*/ 3 w 17"/>
                <a:gd name="T11" fmla="*/ 14 h 19"/>
                <a:gd name="T12" fmla="*/ 5 w 17"/>
                <a:gd name="T13" fmla="*/ 14 h 19"/>
                <a:gd name="T14" fmla="*/ 5 w 17"/>
                <a:gd name="T15" fmla="*/ 13 h 19"/>
                <a:gd name="T16" fmla="*/ 6 w 17"/>
                <a:gd name="T17" fmla="*/ 12 h 19"/>
                <a:gd name="T18" fmla="*/ 6 w 17"/>
                <a:gd name="T19" fmla="*/ 10 h 19"/>
                <a:gd name="T20" fmla="*/ 7 w 17"/>
                <a:gd name="T21" fmla="*/ 10 h 19"/>
                <a:gd name="T22" fmla="*/ 9 w 17"/>
                <a:gd name="T23" fmla="*/ 10 h 19"/>
                <a:gd name="T24" fmla="*/ 9 w 17"/>
                <a:gd name="T25" fmla="*/ 9 h 19"/>
                <a:gd name="T26" fmla="*/ 10 w 17"/>
                <a:gd name="T27" fmla="*/ 9 h 19"/>
                <a:gd name="T28" fmla="*/ 10 w 17"/>
                <a:gd name="T29" fmla="*/ 8 h 19"/>
                <a:gd name="T30" fmla="*/ 11 w 17"/>
                <a:gd name="T31" fmla="*/ 7 h 19"/>
                <a:gd name="T32" fmla="*/ 12 w 17"/>
                <a:gd name="T33" fmla="*/ 6 h 19"/>
                <a:gd name="T34" fmla="*/ 14 w 17"/>
                <a:gd name="T35" fmla="*/ 4 h 19"/>
                <a:gd name="T36" fmla="*/ 14 w 17"/>
                <a:gd name="T37" fmla="*/ 2 h 19"/>
                <a:gd name="T38" fmla="*/ 16 w 17"/>
                <a:gd name="T39" fmla="*/ 1 h 19"/>
                <a:gd name="T40" fmla="*/ 16 w 17"/>
                <a:gd name="T41" fmla="*/ 2 h 19"/>
                <a:gd name="T42" fmla="*/ 16 w 17"/>
                <a:gd name="T43" fmla="*/ 4 h 19"/>
                <a:gd name="T44" fmla="*/ 16 w 17"/>
                <a:gd name="T45" fmla="*/ 7 h 19"/>
                <a:gd name="T46" fmla="*/ 14 w 17"/>
                <a:gd name="T47" fmla="*/ 10 h 19"/>
                <a:gd name="T48" fmla="*/ 13 w 17"/>
                <a:gd name="T49" fmla="*/ 12 h 19"/>
                <a:gd name="T50" fmla="*/ 13 w 17"/>
                <a:gd name="T51" fmla="*/ 12 h 19"/>
                <a:gd name="T52" fmla="*/ 13 w 17"/>
                <a:gd name="T53" fmla="*/ 13 h 19"/>
                <a:gd name="T54" fmla="*/ 13 w 17"/>
                <a:gd name="T55" fmla="*/ 14 h 19"/>
                <a:gd name="T56" fmla="*/ 12 w 17"/>
                <a:gd name="T57" fmla="*/ 15 h 19"/>
                <a:gd name="T58" fmla="*/ 10 w 17"/>
                <a:gd name="T59" fmla="*/ 15 h 19"/>
                <a:gd name="T60" fmla="*/ 9 w 17"/>
                <a:gd name="T61" fmla="*/ 15 h 19"/>
                <a:gd name="T62" fmla="*/ 8 w 17"/>
                <a:gd name="T63" fmla="*/ 15 h 19"/>
                <a:gd name="T64" fmla="*/ 7 w 17"/>
                <a:gd name="T65" fmla="*/ 15 h 19"/>
                <a:gd name="T66" fmla="*/ 7 w 17"/>
                <a:gd name="T67" fmla="*/ 16 h 19"/>
                <a:gd name="T68" fmla="*/ 8 w 17"/>
                <a:gd name="T69" fmla="*/ 18 h 19"/>
                <a:gd name="T70" fmla="*/ 8 w 17"/>
                <a:gd name="T71" fmla="*/ 18 h 19"/>
                <a:gd name="T72" fmla="*/ 7 w 17"/>
                <a:gd name="T73" fmla="*/ 18 h 19"/>
                <a:gd name="T74" fmla="*/ 6 w 17"/>
                <a:gd name="T75" fmla="*/ 19 h 19"/>
                <a:gd name="T76" fmla="*/ 4 w 17"/>
                <a:gd name="T77" fmla="*/ 19 h 19"/>
                <a:gd name="T78" fmla="*/ 3 w 17"/>
                <a:gd name="T79" fmla="*/ 19 h 19"/>
                <a:gd name="T80" fmla="*/ 1 w 17"/>
                <a:gd name="T8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 h="19">
                  <a:moveTo>
                    <a:pt x="1" y="18"/>
                  </a:moveTo>
                  <a:cubicBezTo>
                    <a:pt x="1" y="17"/>
                    <a:pt x="1" y="17"/>
                    <a:pt x="1" y="17"/>
                  </a:cubicBezTo>
                  <a:cubicBezTo>
                    <a:pt x="1" y="17"/>
                    <a:pt x="0" y="17"/>
                    <a:pt x="0" y="17"/>
                  </a:cubicBezTo>
                  <a:cubicBezTo>
                    <a:pt x="1" y="16"/>
                    <a:pt x="1" y="16"/>
                    <a:pt x="2" y="16"/>
                  </a:cubicBezTo>
                  <a:cubicBezTo>
                    <a:pt x="2" y="16"/>
                    <a:pt x="2" y="16"/>
                    <a:pt x="2" y="16"/>
                  </a:cubicBezTo>
                  <a:cubicBezTo>
                    <a:pt x="3" y="15"/>
                    <a:pt x="3" y="15"/>
                    <a:pt x="3" y="14"/>
                  </a:cubicBezTo>
                  <a:cubicBezTo>
                    <a:pt x="4" y="14"/>
                    <a:pt x="5" y="14"/>
                    <a:pt x="5" y="14"/>
                  </a:cubicBezTo>
                  <a:cubicBezTo>
                    <a:pt x="5" y="13"/>
                    <a:pt x="5" y="13"/>
                    <a:pt x="5" y="13"/>
                  </a:cubicBezTo>
                  <a:cubicBezTo>
                    <a:pt x="6" y="13"/>
                    <a:pt x="6" y="12"/>
                    <a:pt x="6" y="12"/>
                  </a:cubicBezTo>
                  <a:cubicBezTo>
                    <a:pt x="6" y="12"/>
                    <a:pt x="5" y="11"/>
                    <a:pt x="6" y="10"/>
                  </a:cubicBezTo>
                  <a:cubicBezTo>
                    <a:pt x="6" y="10"/>
                    <a:pt x="6" y="10"/>
                    <a:pt x="7" y="10"/>
                  </a:cubicBezTo>
                  <a:cubicBezTo>
                    <a:pt x="8" y="10"/>
                    <a:pt x="8" y="10"/>
                    <a:pt x="9" y="10"/>
                  </a:cubicBezTo>
                  <a:cubicBezTo>
                    <a:pt x="9" y="10"/>
                    <a:pt x="8" y="10"/>
                    <a:pt x="9" y="9"/>
                  </a:cubicBezTo>
                  <a:cubicBezTo>
                    <a:pt x="10" y="9"/>
                    <a:pt x="10" y="9"/>
                    <a:pt x="10" y="9"/>
                  </a:cubicBezTo>
                  <a:cubicBezTo>
                    <a:pt x="10" y="9"/>
                    <a:pt x="9" y="8"/>
                    <a:pt x="10" y="8"/>
                  </a:cubicBezTo>
                  <a:cubicBezTo>
                    <a:pt x="10" y="8"/>
                    <a:pt x="11" y="8"/>
                    <a:pt x="11" y="7"/>
                  </a:cubicBezTo>
                  <a:cubicBezTo>
                    <a:pt x="11" y="7"/>
                    <a:pt x="12" y="7"/>
                    <a:pt x="12" y="6"/>
                  </a:cubicBezTo>
                  <a:cubicBezTo>
                    <a:pt x="13" y="5"/>
                    <a:pt x="14" y="4"/>
                    <a:pt x="14" y="4"/>
                  </a:cubicBezTo>
                  <a:cubicBezTo>
                    <a:pt x="14" y="3"/>
                    <a:pt x="14" y="3"/>
                    <a:pt x="14" y="2"/>
                  </a:cubicBezTo>
                  <a:cubicBezTo>
                    <a:pt x="15" y="1"/>
                    <a:pt x="16" y="1"/>
                    <a:pt x="16" y="1"/>
                  </a:cubicBezTo>
                  <a:cubicBezTo>
                    <a:pt x="16" y="1"/>
                    <a:pt x="17" y="0"/>
                    <a:pt x="16" y="2"/>
                  </a:cubicBezTo>
                  <a:cubicBezTo>
                    <a:pt x="16" y="3"/>
                    <a:pt x="16" y="4"/>
                    <a:pt x="16" y="4"/>
                  </a:cubicBezTo>
                  <a:cubicBezTo>
                    <a:pt x="16" y="5"/>
                    <a:pt x="16" y="6"/>
                    <a:pt x="16" y="7"/>
                  </a:cubicBezTo>
                  <a:cubicBezTo>
                    <a:pt x="15" y="7"/>
                    <a:pt x="15" y="9"/>
                    <a:pt x="14" y="10"/>
                  </a:cubicBezTo>
                  <a:cubicBezTo>
                    <a:pt x="14" y="11"/>
                    <a:pt x="13" y="12"/>
                    <a:pt x="13" y="12"/>
                  </a:cubicBezTo>
                  <a:cubicBezTo>
                    <a:pt x="13" y="12"/>
                    <a:pt x="13" y="12"/>
                    <a:pt x="13" y="12"/>
                  </a:cubicBezTo>
                  <a:cubicBezTo>
                    <a:pt x="13" y="13"/>
                    <a:pt x="13" y="13"/>
                    <a:pt x="13" y="13"/>
                  </a:cubicBezTo>
                  <a:cubicBezTo>
                    <a:pt x="13" y="14"/>
                    <a:pt x="13" y="14"/>
                    <a:pt x="13" y="14"/>
                  </a:cubicBezTo>
                  <a:cubicBezTo>
                    <a:pt x="13" y="14"/>
                    <a:pt x="12" y="15"/>
                    <a:pt x="12" y="15"/>
                  </a:cubicBezTo>
                  <a:cubicBezTo>
                    <a:pt x="11" y="15"/>
                    <a:pt x="11" y="15"/>
                    <a:pt x="10" y="15"/>
                  </a:cubicBezTo>
                  <a:cubicBezTo>
                    <a:pt x="10" y="15"/>
                    <a:pt x="9" y="15"/>
                    <a:pt x="9" y="15"/>
                  </a:cubicBezTo>
                  <a:cubicBezTo>
                    <a:pt x="8" y="15"/>
                    <a:pt x="8" y="15"/>
                    <a:pt x="8" y="15"/>
                  </a:cubicBezTo>
                  <a:cubicBezTo>
                    <a:pt x="7" y="15"/>
                    <a:pt x="7" y="15"/>
                    <a:pt x="7" y="15"/>
                  </a:cubicBezTo>
                  <a:cubicBezTo>
                    <a:pt x="7" y="15"/>
                    <a:pt x="8" y="16"/>
                    <a:pt x="7" y="16"/>
                  </a:cubicBezTo>
                  <a:cubicBezTo>
                    <a:pt x="7" y="17"/>
                    <a:pt x="8" y="18"/>
                    <a:pt x="8" y="18"/>
                  </a:cubicBezTo>
                  <a:cubicBezTo>
                    <a:pt x="8" y="18"/>
                    <a:pt x="8" y="18"/>
                    <a:pt x="8" y="18"/>
                  </a:cubicBezTo>
                  <a:cubicBezTo>
                    <a:pt x="8" y="19"/>
                    <a:pt x="7" y="18"/>
                    <a:pt x="7" y="18"/>
                  </a:cubicBezTo>
                  <a:cubicBezTo>
                    <a:pt x="7" y="19"/>
                    <a:pt x="6" y="19"/>
                    <a:pt x="6" y="19"/>
                  </a:cubicBezTo>
                  <a:cubicBezTo>
                    <a:pt x="5" y="19"/>
                    <a:pt x="5" y="19"/>
                    <a:pt x="4" y="19"/>
                  </a:cubicBezTo>
                  <a:cubicBezTo>
                    <a:pt x="3" y="19"/>
                    <a:pt x="3" y="19"/>
                    <a:pt x="3" y="19"/>
                  </a:cubicBezTo>
                  <a:cubicBezTo>
                    <a:pt x="2" y="19"/>
                    <a:pt x="1" y="18"/>
                    <a:pt x="1" y="18"/>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12" name="Freeform 120">
              <a:extLst>
                <a:ext uri="{FF2B5EF4-FFF2-40B4-BE49-F238E27FC236}">
                  <a16:creationId xmlns:a16="http://schemas.microsoft.com/office/drawing/2014/main" id="{EC9F78C9-56EF-06C2-2263-C7FC9CAF8241}"/>
                </a:ext>
              </a:extLst>
            </p:cNvPr>
            <p:cNvSpPr>
              <a:spLocks/>
            </p:cNvSpPr>
            <p:nvPr/>
          </p:nvSpPr>
          <p:spPr bwMode="auto">
            <a:xfrm>
              <a:off x="6026063" y="4123904"/>
              <a:ext cx="4488" cy="2798"/>
            </a:xfrm>
            <a:custGeom>
              <a:avLst/>
              <a:gdLst>
                <a:gd name="T0" fmla="*/ 1 w 3"/>
                <a:gd name="T1" fmla="*/ 1 h 3"/>
                <a:gd name="T2" fmla="*/ 1 w 3"/>
                <a:gd name="T3" fmla="*/ 1 h 3"/>
                <a:gd name="T4" fmla="*/ 1 w 3"/>
                <a:gd name="T5" fmla="*/ 0 h 3"/>
                <a:gd name="T6" fmla="*/ 2 w 3"/>
                <a:gd name="T7" fmla="*/ 1 h 3"/>
                <a:gd name="T8" fmla="*/ 2 w 3"/>
                <a:gd name="T9" fmla="*/ 0 h 3"/>
                <a:gd name="T10" fmla="*/ 3 w 3"/>
                <a:gd name="T11" fmla="*/ 0 h 3"/>
                <a:gd name="T12" fmla="*/ 3 w 3"/>
                <a:gd name="T13" fmla="*/ 0 h 3"/>
                <a:gd name="T14" fmla="*/ 2 w 3"/>
                <a:gd name="T15" fmla="*/ 2 h 3"/>
                <a:gd name="T16" fmla="*/ 2 w 3"/>
                <a:gd name="T17" fmla="*/ 2 h 3"/>
                <a:gd name="T18" fmla="*/ 1 w 3"/>
                <a:gd name="T19" fmla="*/ 3 h 3"/>
                <a:gd name="T20" fmla="*/ 0 w 3"/>
                <a:gd name="T21" fmla="*/ 3 h 3"/>
                <a:gd name="T22" fmla="*/ 1 w 3"/>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1"/>
                  </a:moveTo>
                  <a:cubicBezTo>
                    <a:pt x="1" y="1"/>
                    <a:pt x="0" y="1"/>
                    <a:pt x="1" y="1"/>
                  </a:cubicBezTo>
                  <a:cubicBezTo>
                    <a:pt x="1" y="0"/>
                    <a:pt x="1" y="0"/>
                    <a:pt x="1" y="0"/>
                  </a:cubicBezTo>
                  <a:cubicBezTo>
                    <a:pt x="2" y="1"/>
                    <a:pt x="2" y="1"/>
                    <a:pt x="2" y="1"/>
                  </a:cubicBezTo>
                  <a:cubicBezTo>
                    <a:pt x="2" y="1"/>
                    <a:pt x="2" y="1"/>
                    <a:pt x="2" y="0"/>
                  </a:cubicBezTo>
                  <a:cubicBezTo>
                    <a:pt x="3" y="0"/>
                    <a:pt x="3" y="0"/>
                    <a:pt x="3" y="0"/>
                  </a:cubicBezTo>
                  <a:cubicBezTo>
                    <a:pt x="3" y="0"/>
                    <a:pt x="3" y="0"/>
                    <a:pt x="3" y="0"/>
                  </a:cubicBezTo>
                  <a:cubicBezTo>
                    <a:pt x="3" y="1"/>
                    <a:pt x="2" y="2"/>
                    <a:pt x="2" y="2"/>
                  </a:cubicBezTo>
                  <a:cubicBezTo>
                    <a:pt x="2" y="2"/>
                    <a:pt x="2" y="2"/>
                    <a:pt x="2" y="2"/>
                  </a:cubicBezTo>
                  <a:cubicBezTo>
                    <a:pt x="2" y="2"/>
                    <a:pt x="2" y="3"/>
                    <a:pt x="1" y="3"/>
                  </a:cubicBezTo>
                  <a:cubicBezTo>
                    <a:pt x="0" y="3"/>
                    <a:pt x="0" y="3"/>
                    <a:pt x="0" y="3"/>
                  </a:cubicBezTo>
                  <a:cubicBezTo>
                    <a:pt x="0" y="2"/>
                    <a:pt x="0" y="2"/>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13" name="Freeform 121">
              <a:extLst>
                <a:ext uri="{FF2B5EF4-FFF2-40B4-BE49-F238E27FC236}">
                  <a16:creationId xmlns:a16="http://schemas.microsoft.com/office/drawing/2014/main" id="{7E58AF03-207B-C371-DA81-9DB5A306D847}"/>
                </a:ext>
              </a:extLst>
            </p:cNvPr>
            <p:cNvSpPr>
              <a:spLocks/>
            </p:cNvSpPr>
            <p:nvPr/>
          </p:nvSpPr>
          <p:spPr bwMode="auto">
            <a:xfrm>
              <a:off x="6021577" y="4126701"/>
              <a:ext cx="4488" cy="2798"/>
            </a:xfrm>
            <a:custGeom>
              <a:avLst/>
              <a:gdLst>
                <a:gd name="T0" fmla="*/ 1 w 3"/>
                <a:gd name="T1" fmla="*/ 1 h 2"/>
                <a:gd name="T2" fmla="*/ 1 w 3"/>
                <a:gd name="T3" fmla="*/ 0 h 2"/>
                <a:gd name="T4" fmla="*/ 2 w 3"/>
                <a:gd name="T5" fmla="*/ 1 h 2"/>
                <a:gd name="T6" fmla="*/ 2 w 3"/>
                <a:gd name="T7" fmla="*/ 2 h 2"/>
                <a:gd name="T8" fmla="*/ 1 w 3"/>
                <a:gd name="T9" fmla="*/ 2 h 2"/>
                <a:gd name="T10" fmla="*/ 1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1" y="1"/>
                  </a:moveTo>
                  <a:cubicBezTo>
                    <a:pt x="1" y="1"/>
                    <a:pt x="0" y="0"/>
                    <a:pt x="1" y="0"/>
                  </a:cubicBezTo>
                  <a:cubicBezTo>
                    <a:pt x="2" y="1"/>
                    <a:pt x="2" y="1"/>
                    <a:pt x="2" y="1"/>
                  </a:cubicBezTo>
                  <a:cubicBezTo>
                    <a:pt x="2" y="1"/>
                    <a:pt x="3" y="1"/>
                    <a:pt x="2" y="2"/>
                  </a:cubicBezTo>
                  <a:cubicBezTo>
                    <a:pt x="2" y="2"/>
                    <a:pt x="1" y="2"/>
                    <a:pt x="1" y="2"/>
                  </a:cubicBezTo>
                  <a:cubicBezTo>
                    <a:pt x="1" y="2"/>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14" name="Freeform 122">
              <a:extLst>
                <a:ext uri="{FF2B5EF4-FFF2-40B4-BE49-F238E27FC236}">
                  <a16:creationId xmlns:a16="http://schemas.microsoft.com/office/drawing/2014/main" id="{EC8DDF78-D67D-D818-55A7-70DC7B78D4D5}"/>
                </a:ext>
              </a:extLst>
            </p:cNvPr>
            <p:cNvSpPr>
              <a:spLocks/>
            </p:cNvSpPr>
            <p:nvPr/>
          </p:nvSpPr>
          <p:spPr bwMode="auto">
            <a:xfrm>
              <a:off x="5328953" y="3776993"/>
              <a:ext cx="121172" cy="132889"/>
            </a:xfrm>
            <a:custGeom>
              <a:avLst/>
              <a:gdLst>
                <a:gd name="T0" fmla="*/ 12 w 91"/>
                <a:gd name="T1" fmla="*/ 80 h 107"/>
                <a:gd name="T2" fmla="*/ 11 w 91"/>
                <a:gd name="T3" fmla="*/ 53 h 107"/>
                <a:gd name="T4" fmla="*/ 11 w 91"/>
                <a:gd name="T5" fmla="*/ 43 h 107"/>
                <a:gd name="T6" fmla="*/ 11 w 91"/>
                <a:gd name="T7" fmla="*/ 36 h 107"/>
                <a:gd name="T8" fmla="*/ 8 w 91"/>
                <a:gd name="T9" fmla="*/ 33 h 107"/>
                <a:gd name="T10" fmla="*/ 4 w 91"/>
                <a:gd name="T11" fmla="*/ 28 h 107"/>
                <a:gd name="T12" fmla="*/ 2 w 91"/>
                <a:gd name="T13" fmla="*/ 23 h 107"/>
                <a:gd name="T14" fmla="*/ 2 w 91"/>
                <a:gd name="T15" fmla="*/ 18 h 107"/>
                <a:gd name="T16" fmla="*/ 5 w 91"/>
                <a:gd name="T17" fmla="*/ 15 h 107"/>
                <a:gd name="T18" fmla="*/ 10 w 91"/>
                <a:gd name="T19" fmla="*/ 17 h 107"/>
                <a:gd name="T20" fmla="*/ 16 w 91"/>
                <a:gd name="T21" fmla="*/ 18 h 107"/>
                <a:gd name="T22" fmla="*/ 16 w 91"/>
                <a:gd name="T23" fmla="*/ 23 h 107"/>
                <a:gd name="T24" fmla="*/ 18 w 91"/>
                <a:gd name="T25" fmla="*/ 27 h 107"/>
                <a:gd name="T26" fmla="*/ 22 w 91"/>
                <a:gd name="T27" fmla="*/ 25 h 107"/>
                <a:gd name="T28" fmla="*/ 28 w 91"/>
                <a:gd name="T29" fmla="*/ 25 h 107"/>
                <a:gd name="T30" fmla="*/ 34 w 91"/>
                <a:gd name="T31" fmla="*/ 26 h 107"/>
                <a:gd name="T32" fmla="*/ 38 w 91"/>
                <a:gd name="T33" fmla="*/ 23 h 107"/>
                <a:gd name="T34" fmla="*/ 42 w 91"/>
                <a:gd name="T35" fmla="*/ 23 h 107"/>
                <a:gd name="T36" fmla="*/ 45 w 91"/>
                <a:gd name="T37" fmla="*/ 18 h 107"/>
                <a:gd name="T38" fmla="*/ 46 w 91"/>
                <a:gd name="T39" fmla="*/ 12 h 107"/>
                <a:gd name="T40" fmla="*/ 46 w 91"/>
                <a:gd name="T41" fmla="*/ 4 h 107"/>
                <a:gd name="T42" fmla="*/ 52 w 91"/>
                <a:gd name="T43" fmla="*/ 5 h 107"/>
                <a:gd name="T44" fmla="*/ 58 w 91"/>
                <a:gd name="T45" fmla="*/ 6 h 107"/>
                <a:gd name="T46" fmla="*/ 65 w 91"/>
                <a:gd name="T47" fmla="*/ 3 h 107"/>
                <a:gd name="T48" fmla="*/ 69 w 91"/>
                <a:gd name="T49" fmla="*/ 2 h 107"/>
                <a:gd name="T50" fmla="*/ 73 w 91"/>
                <a:gd name="T51" fmla="*/ 5 h 107"/>
                <a:gd name="T52" fmla="*/ 74 w 91"/>
                <a:gd name="T53" fmla="*/ 10 h 107"/>
                <a:gd name="T54" fmla="*/ 71 w 91"/>
                <a:gd name="T55" fmla="*/ 15 h 107"/>
                <a:gd name="T56" fmla="*/ 71 w 91"/>
                <a:gd name="T57" fmla="*/ 19 h 107"/>
                <a:gd name="T58" fmla="*/ 73 w 91"/>
                <a:gd name="T59" fmla="*/ 20 h 107"/>
                <a:gd name="T60" fmla="*/ 70 w 91"/>
                <a:gd name="T61" fmla="*/ 24 h 107"/>
                <a:gd name="T62" fmla="*/ 70 w 91"/>
                <a:gd name="T63" fmla="*/ 29 h 107"/>
                <a:gd name="T64" fmla="*/ 73 w 91"/>
                <a:gd name="T65" fmla="*/ 32 h 107"/>
                <a:gd name="T66" fmla="*/ 80 w 91"/>
                <a:gd name="T67" fmla="*/ 32 h 107"/>
                <a:gd name="T68" fmla="*/ 84 w 91"/>
                <a:gd name="T69" fmla="*/ 34 h 107"/>
                <a:gd name="T70" fmla="*/ 89 w 91"/>
                <a:gd name="T71" fmla="*/ 36 h 107"/>
                <a:gd name="T72" fmla="*/ 90 w 91"/>
                <a:gd name="T73" fmla="*/ 41 h 107"/>
                <a:gd name="T74" fmla="*/ 89 w 91"/>
                <a:gd name="T75" fmla="*/ 46 h 107"/>
                <a:gd name="T76" fmla="*/ 85 w 91"/>
                <a:gd name="T77" fmla="*/ 48 h 107"/>
                <a:gd name="T78" fmla="*/ 80 w 91"/>
                <a:gd name="T79" fmla="*/ 53 h 107"/>
                <a:gd name="T80" fmla="*/ 76 w 91"/>
                <a:gd name="T81" fmla="*/ 59 h 107"/>
                <a:gd name="T82" fmla="*/ 71 w 91"/>
                <a:gd name="T83" fmla="*/ 62 h 107"/>
                <a:gd name="T84" fmla="*/ 69 w 91"/>
                <a:gd name="T85" fmla="*/ 66 h 107"/>
                <a:gd name="T86" fmla="*/ 68 w 91"/>
                <a:gd name="T87" fmla="*/ 70 h 107"/>
                <a:gd name="T88" fmla="*/ 66 w 91"/>
                <a:gd name="T89" fmla="*/ 73 h 107"/>
                <a:gd name="T90" fmla="*/ 61 w 91"/>
                <a:gd name="T91" fmla="*/ 78 h 107"/>
                <a:gd name="T92" fmla="*/ 60 w 91"/>
                <a:gd name="T93" fmla="*/ 84 h 107"/>
                <a:gd name="T94" fmla="*/ 58 w 91"/>
                <a:gd name="T95" fmla="*/ 88 h 107"/>
                <a:gd name="T96" fmla="*/ 53 w 91"/>
                <a:gd name="T97" fmla="*/ 92 h 107"/>
                <a:gd name="T98" fmla="*/ 51 w 91"/>
                <a:gd name="T99" fmla="*/ 97 h 107"/>
                <a:gd name="T100" fmla="*/ 48 w 91"/>
                <a:gd name="T101" fmla="*/ 98 h 107"/>
                <a:gd name="T102" fmla="*/ 43 w 91"/>
                <a:gd name="T103" fmla="*/ 101 h 107"/>
                <a:gd name="T104" fmla="*/ 39 w 91"/>
                <a:gd name="T105" fmla="*/ 101 h 107"/>
                <a:gd name="T106" fmla="*/ 37 w 91"/>
                <a:gd name="T107" fmla="*/ 106 h 107"/>
                <a:gd name="T108" fmla="*/ 34 w 91"/>
                <a:gd name="T109"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 h="107">
                  <a:moveTo>
                    <a:pt x="20" y="106"/>
                  </a:moveTo>
                  <a:cubicBezTo>
                    <a:pt x="20" y="106"/>
                    <a:pt x="19" y="98"/>
                    <a:pt x="19" y="97"/>
                  </a:cubicBezTo>
                  <a:cubicBezTo>
                    <a:pt x="19" y="95"/>
                    <a:pt x="19" y="93"/>
                    <a:pt x="19" y="92"/>
                  </a:cubicBezTo>
                  <a:cubicBezTo>
                    <a:pt x="18" y="91"/>
                    <a:pt x="17" y="88"/>
                    <a:pt x="17" y="87"/>
                  </a:cubicBezTo>
                  <a:cubicBezTo>
                    <a:pt x="16" y="87"/>
                    <a:pt x="15" y="84"/>
                    <a:pt x="15" y="83"/>
                  </a:cubicBezTo>
                  <a:cubicBezTo>
                    <a:pt x="14" y="83"/>
                    <a:pt x="12" y="82"/>
                    <a:pt x="12" y="80"/>
                  </a:cubicBezTo>
                  <a:cubicBezTo>
                    <a:pt x="12" y="78"/>
                    <a:pt x="11" y="76"/>
                    <a:pt x="11" y="76"/>
                  </a:cubicBezTo>
                  <a:cubicBezTo>
                    <a:pt x="11" y="75"/>
                    <a:pt x="12" y="71"/>
                    <a:pt x="12" y="70"/>
                  </a:cubicBezTo>
                  <a:cubicBezTo>
                    <a:pt x="12" y="69"/>
                    <a:pt x="11" y="66"/>
                    <a:pt x="11" y="65"/>
                  </a:cubicBezTo>
                  <a:cubicBezTo>
                    <a:pt x="11" y="64"/>
                    <a:pt x="12" y="62"/>
                    <a:pt x="12" y="60"/>
                  </a:cubicBezTo>
                  <a:cubicBezTo>
                    <a:pt x="11" y="59"/>
                    <a:pt x="11" y="57"/>
                    <a:pt x="11" y="56"/>
                  </a:cubicBezTo>
                  <a:cubicBezTo>
                    <a:pt x="11" y="56"/>
                    <a:pt x="11" y="53"/>
                    <a:pt x="11" y="53"/>
                  </a:cubicBezTo>
                  <a:cubicBezTo>
                    <a:pt x="11" y="52"/>
                    <a:pt x="10" y="50"/>
                    <a:pt x="10" y="50"/>
                  </a:cubicBezTo>
                  <a:cubicBezTo>
                    <a:pt x="10" y="50"/>
                    <a:pt x="11" y="49"/>
                    <a:pt x="11" y="48"/>
                  </a:cubicBezTo>
                  <a:cubicBezTo>
                    <a:pt x="11" y="48"/>
                    <a:pt x="12" y="48"/>
                    <a:pt x="11" y="47"/>
                  </a:cubicBezTo>
                  <a:cubicBezTo>
                    <a:pt x="11" y="46"/>
                    <a:pt x="10" y="46"/>
                    <a:pt x="10" y="45"/>
                  </a:cubicBezTo>
                  <a:cubicBezTo>
                    <a:pt x="11" y="44"/>
                    <a:pt x="11" y="45"/>
                    <a:pt x="11" y="44"/>
                  </a:cubicBezTo>
                  <a:cubicBezTo>
                    <a:pt x="11" y="44"/>
                    <a:pt x="10" y="43"/>
                    <a:pt x="11" y="43"/>
                  </a:cubicBezTo>
                  <a:cubicBezTo>
                    <a:pt x="11" y="42"/>
                    <a:pt x="11" y="43"/>
                    <a:pt x="12" y="42"/>
                  </a:cubicBezTo>
                  <a:cubicBezTo>
                    <a:pt x="12" y="41"/>
                    <a:pt x="11" y="41"/>
                    <a:pt x="12" y="41"/>
                  </a:cubicBezTo>
                  <a:cubicBezTo>
                    <a:pt x="12" y="40"/>
                    <a:pt x="13" y="40"/>
                    <a:pt x="13" y="40"/>
                  </a:cubicBezTo>
                  <a:cubicBezTo>
                    <a:pt x="13" y="39"/>
                    <a:pt x="13" y="40"/>
                    <a:pt x="12" y="39"/>
                  </a:cubicBezTo>
                  <a:cubicBezTo>
                    <a:pt x="12" y="38"/>
                    <a:pt x="13" y="39"/>
                    <a:pt x="12" y="37"/>
                  </a:cubicBezTo>
                  <a:cubicBezTo>
                    <a:pt x="12" y="36"/>
                    <a:pt x="11" y="36"/>
                    <a:pt x="11" y="36"/>
                  </a:cubicBezTo>
                  <a:cubicBezTo>
                    <a:pt x="10" y="36"/>
                    <a:pt x="10" y="36"/>
                    <a:pt x="10" y="36"/>
                  </a:cubicBezTo>
                  <a:cubicBezTo>
                    <a:pt x="10" y="36"/>
                    <a:pt x="10" y="36"/>
                    <a:pt x="10" y="36"/>
                  </a:cubicBezTo>
                  <a:cubicBezTo>
                    <a:pt x="9" y="35"/>
                    <a:pt x="9" y="35"/>
                    <a:pt x="9" y="35"/>
                  </a:cubicBezTo>
                  <a:cubicBezTo>
                    <a:pt x="9" y="34"/>
                    <a:pt x="8" y="34"/>
                    <a:pt x="8" y="34"/>
                  </a:cubicBezTo>
                  <a:cubicBezTo>
                    <a:pt x="8" y="34"/>
                    <a:pt x="8" y="35"/>
                    <a:pt x="8" y="34"/>
                  </a:cubicBezTo>
                  <a:cubicBezTo>
                    <a:pt x="8" y="33"/>
                    <a:pt x="9" y="33"/>
                    <a:pt x="8" y="33"/>
                  </a:cubicBezTo>
                  <a:cubicBezTo>
                    <a:pt x="8" y="32"/>
                    <a:pt x="7" y="32"/>
                    <a:pt x="7" y="32"/>
                  </a:cubicBezTo>
                  <a:cubicBezTo>
                    <a:pt x="7" y="32"/>
                    <a:pt x="7" y="32"/>
                    <a:pt x="7" y="31"/>
                  </a:cubicBezTo>
                  <a:cubicBezTo>
                    <a:pt x="6" y="31"/>
                    <a:pt x="6" y="31"/>
                    <a:pt x="6" y="30"/>
                  </a:cubicBezTo>
                  <a:cubicBezTo>
                    <a:pt x="6" y="30"/>
                    <a:pt x="6" y="30"/>
                    <a:pt x="6" y="29"/>
                  </a:cubicBezTo>
                  <a:cubicBezTo>
                    <a:pt x="5" y="28"/>
                    <a:pt x="5" y="28"/>
                    <a:pt x="5" y="28"/>
                  </a:cubicBezTo>
                  <a:cubicBezTo>
                    <a:pt x="4" y="28"/>
                    <a:pt x="4" y="29"/>
                    <a:pt x="4" y="28"/>
                  </a:cubicBezTo>
                  <a:cubicBezTo>
                    <a:pt x="4" y="28"/>
                    <a:pt x="4" y="28"/>
                    <a:pt x="3" y="27"/>
                  </a:cubicBezTo>
                  <a:cubicBezTo>
                    <a:pt x="3" y="26"/>
                    <a:pt x="2" y="26"/>
                    <a:pt x="2" y="26"/>
                  </a:cubicBezTo>
                  <a:cubicBezTo>
                    <a:pt x="2" y="26"/>
                    <a:pt x="1" y="26"/>
                    <a:pt x="1" y="26"/>
                  </a:cubicBezTo>
                  <a:cubicBezTo>
                    <a:pt x="0" y="25"/>
                    <a:pt x="0" y="26"/>
                    <a:pt x="0" y="25"/>
                  </a:cubicBezTo>
                  <a:cubicBezTo>
                    <a:pt x="0" y="23"/>
                    <a:pt x="0" y="24"/>
                    <a:pt x="1" y="23"/>
                  </a:cubicBezTo>
                  <a:cubicBezTo>
                    <a:pt x="1" y="23"/>
                    <a:pt x="1" y="23"/>
                    <a:pt x="2" y="23"/>
                  </a:cubicBezTo>
                  <a:cubicBezTo>
                    <a:pt x="2" y="22"/>
                    <a:pt x="2" y="22"/>
                    <a:pt x="2" y="22"/>
                  </a:cubicBezTo>
                  <a:cubicBezTo>
                    <a:pt x="2" y="21"/>
                    <a:pt x="2" y="21"/>
                    <a:pt x="2" y="21"/>
                  </a:cubicBezTo>
                  <a:cubicBezTo>
                    <a:pt x="2" y="20"/>
                    <a:pt x="2" y="20"/>
                    <a:pt x="2" y="20"/>
                  </a:cubicBezTo>
                  <a:cubicBezTo>
                    <a:pt x="2" y="20"/>
                    <a:pt x="2" y="20"/>
                    <a:pt x="2" y="20"/>
                  </a:cubicBezTo>
                  <a:cubicBezTo>
                    <a:pt x="2" y="19"/>
                    <a:pt x="3" y="19"/>
                    <a:pt x="3" y="19"/>
                  </a:cubicBezTo>
                  <a:cubicBezTo>
                    <a:pt x="3" y="19"/>
                    <a:pt x="2" y="19"/>
                    <a:pt x="2" y="18"/>
                  </a:cubicBezTo>
                  <a:cubicBezTo>
                    <a:pt x="1" y="18"/>
                    <a:pt x="2" y="18"/>
                    <a:pt x="2" y="18"/>
                  </a:cubicBezTo>
                  <a:cubicBezTo>
                    <a:pt x="3" y="18"/>
                    <a:pt x="3" y="17"/>
                    <a:pt x="3" y="17"/>
                  </a:cubicBezTo>
                  <a:cubicBezTo>
                    <a:pt x="3" y="17"/>
                    <a:pt x="2" y="17"/>
                    <a:pt x="2" y="17"/>
                  </a:cubicBezTo>
                  <a:cubicBezTo>
                    <a:pt x="2" y="17"/>
                    <a:pt x="2" y="16"/>
                    <a:pt x="2" y="16"/>
                  </a:cubicBezTo>
                  <a:cubicBezTo>
                    <a:pt x="2" y="16"/>
                    <a:pt x="3" y="15"/>
                    <a:pt x="4" y="15"/>
                  </a:cubicBezTo>
                  <a:cubicBezTo>
                    <a:pt x="4" y="15"/>
                    <a:pt x="5" y="15"/>
                    <a:pt x="5" y="15"/>
                  </a:cubicBezTo>
                  <a:cubicBezTo>
                    <a:pt x="5" y="15"/>
                    <a:pt x="6" y="15"/>
                    <a:pt x="6" y="15"/>
                  </a:cubicBezTo>
                  <a:cubicBezTo>
                    <a:pt x="6" y="15"/>
                    <a:pt x="6" y="15"/>
                    <a:pt x="7" y="16"/>
                  </a:cubicBezTo>
                  <a:cubicBezTo>
                    <a:pt x="8" y="16"/>
                    <a:pt x="8" y="16"/>
                    <a:pt x="8" y="16"/>
                  </a:cubicBezTo>
                  <a:cubicBezTo>
                    <a:pt x="8" y="16"/>
                    <a:pt x="9" y="16"/>
                    <a:pt x="9" y="16"/>
                  </a:cubicBezTo>
                  <a:cubicBezTo>
                    <a:pt x="10" y="16"/>
                    <a:pt x="9" y="16"/>
                    <a:pt x="9" y="16"/>
                  </a:cubicBezTo>
                  <a:cubicBezTo>
                    <a:pt x="9" y="16"/>
                    <a:pt x="10" y="17"/>
                    <a:pt x="10" y="17"/>
                  </a:cubicBezTo>
                  <a:cubicBezTo>
                    <a:pt x="11" y="17"/>
                    <a:pt x="12" y="16"/>
                    <a:pt x="12" y="16"/>
                  </a:cubicBezTo>
                  <a:cubicBezTo>
                    <a:pt x="12" y="16"/>
                    <a:pt x="12" y="16"/>
                    <a:pt x="12" y="16"/>
                  </a:cubicBezTo>
                  <a:cubicBezTo>
                    <a:pt x="13" y="16"/>
                    <a:pt x="13" y="16"/>
                    <a:pt x="13" y="16"/>
                  </a:cubicBezTo>
                  <a:cubicBezTo>
                    <a:pt x="14" y="16"/>
                    <a:pt x="13" y="16"/>
                    <a:pt x="14" y="16"/>
                  </a:cubicBezTo>
                  <a:cubicBezTo>
                    <a:pt x="14" y="16"/>
                    <a:pt x="14" y="17"/>
                    <a:pt x="15" y="17"/>
                  </a:cubicBezTo>
                  <a:cubicBezTo>
                    <a:pt x="15" y="18"/>
                    <a:pt x="15" y="18"/>
                    <a:pt x="16" y="18"/>
                  </a:cubicBezTo>
                  <a:cubicBezTo>
                    <a:pt x="16" y="18"/>
                    <a:pt x="16" y="18"/>
                    <a:pt x="16" y="19"/>
                  </a:cubicBezTo>
                  <a:cubicBezTo>
                    <a:pt x="15" y="20"/>
                    <a:pt x="16" y="19"/>
                    <a:pt x="16" y="20"/>
                  </a:cubicBezTo>
                  <a:cubicBezTo>
                    <a:pt x="16" y="21"/>
                    <a:pt x="16" y="20"/>
                    <a:pt x="16" y="21"/>
                  </a:cubicBezTo>
                  <a:cubicBezTo>
                    <a:pt x="17" y="21"/>
                    <a:pt x="17" y="21"/>
                    <a:pt x="17" y="21"/>
                  </a:cubicBezTo>
                  <a:cubicBezTo>
                    <a:pt x="17" y="22"/>
                    <a:pt x="17" y="22"/>
                    <a:pt x="17" y="22"/>
                  </a:cubicBezTo>
                  <a:cubicBezTo>
                    <a:pt x="16" y="22"/>
                    <a:pt x="16" y="22"/>
                    <a:pt x="16" y="23"/>
                  </a:cubicBezTo>
                  <a:cubicBezTo>
                    <a:pt x="15" y="23"/>
                    <a:pt x="16" y="23"/>
                    <a:pt x="16" y="23"/>
                  </a:cubicBezTo>
                  <a:cubicBezTo>
                    <a:pt x="17" y="23"/>
                    <a:pt x="17" y="23"/>
                    <a:pt x="17" y="24"/>
                  </a:cubicBezTo>
                  <a:cubicBezTo>
                    <a:pt x="17" y="25"/>
                    <a:pt x="17" y="24"/>
                    <a:pt x="17" y="25"/>
                  </a:cubicBezTo>
                  <a:cubicBezTo>
                    <a:pt x="18" y="26"/>
                    <a:pt x="17" y="25"/>
                    <a:pt x="17" y="26"/>
                  </a:cubicBezTo>
                  <a:cubicBezTo>
                    <a:pt x="17" y="26"/>
                    <a:pt x="17" y="26"/>
                    <a:pt x="18" y="27"/>
                  </a:cubicBezTo>
                  <a:cubicBezTo>
                    <a:pt x="18" y="27"/>
                    <a:pt x="18" y="27"/>
                    <a:pt x="18" y="27"/>
                  </a:cubicBezTo>
                  <a:cubicBezTo>
                    <a:pt x="19" y="27"/>
                    <a:pt x="18" y="26"/>
                    <a:pt x="18" y="26"/>
                  </a:cubicBezTo>
                  <a:cubicBezTo>
                    <a:pt x="18" y="26"/>
                    <a:pt x="19" y="26"/>
                    <a:pt x="19" y="26"/>
                  </a:cubicBezTo>
                  <a:cubicBezTo>
                    <a:pt x="20" y="26"/>
                    <a:pt x="20" y="26"/>
                    <a:pt x="20" y="26"/>
                  </a:cubicBezTo>
                  <a:cubicBezTo>
                    <a:pt x="20" y="26"/>
                    <a:pt x="20" y="25"/>
                    <a:pt x="21" y="25"/>
                  </a:cubicBezTo>
                  <a:cubicBezTo>
                    <a:pt x="21" y="24"/>
                    <a:pt x="21" y="25"/>
                    <a:pt x="21" y="25"/>
                  </a:cubicBezTo>
                  <a:cubicBezTo>
                    <a:pt x="21" y="25"/>
                    <a:pt x="21" y="25"/>
                    <a:pt x="22" y="25"/>
                  </a:cubicBezTo>
                  <a:cubicBezTo>
                    <a:pt x="23" y="25"/>
                    <a:pt x="22" y="25"/>
                    <a:pt x="23" y="25"/>
                  </a:cubicBezTo>
                  <a:cubicBezTo>
                    <a:pt x="23" y="25"/>
                    <a:pt x="25" y="26"/>
                    <a:pt x="25" y="26"/>
                  </a:cubicBezTo>
                  <a:cubicBezTo>
                    <a:pt x="25" y="26"/>
                    <a:pt x="25" y="26"/>
                    <a:pt x="25" y="26"/>
                  </a:cubicBezTo>
                  <a:cubicBezTo>
                    <a:pt x="26" y="26"/>
                    <a:pt x="25" y="26"/>
                    <a:pt x="26" y="26"/>
                  </a:cubicBezTo>
                  <a:cubicBezTo>
                    <a:pt x="26" y="26"/>
                    <a:pt x="26" y="26"/>
                    <a:pt x="27" y="26"/>
                  </a:cubicBezTo>
                  <a:cubicBezTo>
                    <a:pt x="27" y="26"/>
                    <a:pt x="27" y="25"/>
                    <a:pt x="28" y="25"/>
                  </a:cubicBezTo>
                  <a:cubicBezTo>
                    <a:pt x="28" y="25"/>
                    <a:pt x="29" y="25"/>
                    <a:pt x="29" y="26"/>
                  </a:cubicBezTo>
                  <a:cubicBezTo>
                    <a:pt x="30" y="26"/>
                    <a:pt x="29" y="25"/>
                    <a:pt x="30" y="26"/>
                  </a:cubicBezTo>
                  <a:cubicBezTo>
                    <a:pt x="30" y="26"/>
                    <a:pt x="30" y="25"/>
                    <a:pt x="31" y="25"/>
                  </a:cubicBezTo>
                  <a:cubicBezTo>
                    <a:pt x="31" y="24"/>
                    <a:pt x="31" y="24"/>
                    <a:pt x="31" y="24"/>
                  </a:cubicBezTo>
                  <a:cubicBezTo>
                    <a:pt x="32" y="24"/>
                    <a:pt x="32" y="24"/>
                    <a:pt x="32" y="25"/>
                  </a:cubicBezTo>
                  <a:cubicBezTo>
                    <a:pt x="33" y="26"/>
                    <a:pt x="33" y="25"/>
                    <a:pt x="34" y="26"/>
                  </a:cubicBezTo>
                  <a:cubicBezTo>
                    <a:pt x="34" y="26"/>
                    <a:pt x="34" y="26"/>
                    <a:pt x="35" y="26"/>
                  </a:cubicBezTo>
                  <a:cubicBezTo>
                    <a:pt x="35" y="26"/>
                    <a:pt x="35" y="26"/>
                    <a:pt x="35" y="26"/>
                  </a:cubicBezTo>
                  <a:cubicBezTo>
                    <a:pt x="36" y="25"/>
                    <a:pt x="36" y="25"/>
                    <a:pt x="36" y="25"/>
                  </a:cubicBezTo>
                  <a:cubicBezTo>
                    <a:pt x="37" y="25"/>
                    <a:pt x="37" y="25"/>
                    <a:pt x="37" y="25"/>
                  </a:cubicBezTo>
                  <a:cubicBezTo>
                    <a:pt x="37" y="25"/>
                    <a:pt x="37" y="25"/>
                    <a:pt x="37" y="24"/>
                  </a:cubicBezTo>
                  <a:cubicBezTo>
                    <a:pt x="37" y="24"/>
                    <a:pt x="38" y="23"/>
                    <a:pt x="38" y="23"/>
                  </a:cubicBezTo>
                  <a:cubicBezTo>
                    <a:pt x="38" y="23"/>
                    <a:pt x="38" y="23"/>
                    <a:pt x="38" y="23"/>
                  </a:cubicBezTo>
                  <a:cubicBezTo>
                    <a:pt x="39" y="23"/>
                    <a:pt x="39" y="23"/>
                    <a:pt x="39" y="23"/>
                  </a:cubicBezTo>
                  <a:cubicBezTo>
                    <a:pt x="39" y="23"/>
                    <a:pt x="39" y="24"/>
                    <a:pt x="40" y="24"/>
                  </a:cubicBezTo>
                  <a:cubicBezTo>
                    <a:pt x="40" y="24"/>
                    <a:pt x="40" y="24"/>
                    <a:pt x="40" y="24"/>
                  </a:cubicBezTo>
                  <a:cubicBezTo>
                    <a:pt x="40" y="24"/>
                    <a:pt x="41" y="23"/>
                    <a:pt x="41" y="23"/>
                  </a:cubicBezTo>
                  <a:cubicBezTo>
                    <a:pt x="41" y="23"/>
                    <a:pt x="41" y="23"/>
                    <a:pt x="42" y="23"/>
                  </a:cubicBezTo>
                  <a:cubicBezTo>
                    <a:pt x="43" y="23"/>
                    <a:pt x="43" y="23"/>
                    <a:pt x="43" y="23"/>
                  </a:cubicBezTo>
                  <a:cubicBezTo>
                    <a:pt x="43" y="22"/>
                    <a:pt x="43" y="22"/>
                    <a:pt x="44" y="22"/>
                  </a:cubicBezTo>
                  <a:cubicBezTo>
                    <a:pt x="44" y="22"/>
                    <a:pt x="44" y="21"/>
                    <a:pt x="45" y="21"/>
                  </a:cubicBezTo>
                  <a:cubicBezTo>
                    <a:pt x="45" y="20"/>
                    <a:pt x="45" y="20"/>
                    <a:pt x="45" y="20"/>
                  </a:cubicBezTo>
                  <a:cubicBezTo>
                    <a:pt x="45" y="20"/>
                    <a:pt x="45" y="19"/>
                    <a:pt x="45" y="19"/>
                  </a:cubicBezTo>
                  <a:cubicBezTo>
                    <a:pt x="45" y="18"/>
                    <a:pt x="45" y="18"/>
                    <a:pt x="45" y="18"/>
                  </a:cubicBezTo>
                  <a:cubicBezTo>
                    <a:pt x="46" y="18"/>
                    <a:pt x="46" y="17"/>
                    <a:pt x="46" y="17"/>
                  </a:cubicBezTo>
                  <a:cubicBezTo>
                    <a:pt x="46" y="17"/>
                    <a:pt x="45" y="17"/>
                    <a:pt x="45" y="16"/>
                  </a:cubicBezTo>
                  <a:cubicBezTo>
                    <a:pt x="45" y="16"/>
                    <a:pt x="45" y="16"/>
                    <a:pt x="45" y="15"/>
                  </a:cubicBezTo>
                  <a:cubicBezTo>
                    <a:pt x="45" y="15"/>
                    <a:pt x="45" y="15"/>
                    <a:pt x="45" y="14"/>
                  </a:cubicBezTo>
                  <a:cubicBezTo>
                    <a:pt x="45" y="13"/>
                    <a:pt x="45" y="14"/>
                    <a:pt x="45" y="13"/>
                  </a:cubicBezTo>
                  <a:cubicBezTo>
                    <a:pt x="44" y="13"/>
                    <a:pt x="45" y="12"/>
                    <a:pt x="46" y="12"/>
                  </a:cubicBezTo>
                  <a:cubicBezTo>
                    <a:pt x="46" y="11"/>
                    <a:pt x="46" y="11"/>
                    <a:pt x="46" y="11"/>
                  </a:cubicBezTo>
                  <a:cubicBezTo>
                    <a:pt x="46" y="10"/>
                    <a:pt x="46" y="10"/>
                    <a:pt x="46" y="10"/>
                  </a:cubicBezTo>
                  <a:cubicBezTo>
                    <a:pt x="46" y="9"/>
                    <a:pt x="47" y="10"/>
                    <a:pt x="47" y="9"/>
                  </a:cubicBezTo>
                  <a:cubicBezTo>
                    <a:pt x="47" y="9"/>
                    <a:pt x="47" y="8"/>
                    <a:pt x="47" y="7"/>
                  </a:cubicBezTo>
                  <a:cubicBezTo>
                    <a:pt x="47" y="6"/>
                    <a:pt x="47" y="6"/>
                    <a:pt x="47" y="5"/>
                  </a:cubicBezTo>
                  <a:cubicBezTo>
                    <a:pt x="46" y="5"/>
                    <a:pt x="46" y="5"/>
                    <a:pt x="46" y="4"/>
                  </a:cubicBezTo>
                  <a:cubicBezTo>
                    <a:pt x="45" y="4"/>
                    <a:pt x="46" y="4"/>
                    <a:pt x="46" y="3"/>
                  </a:cubicBezTo>
                  <a:cubicBezTo>
                    <a:pt x="46" y="3"/>
                    <a:pt x="46" y="3"/>
                    <a:pt x="47" y="2"/>
                  </a:cubicBezTo>
                  <a:cubicBezTo>
                    <a:pt x="47" y="2"/>
                    <a:pt x="47" y="2"/>
                    <a:pt x="47" y="2"/>
                  </a:cubicBezTo>
                  <a:cubicBezTo>
                    <a:pt x="47" y="2"/>
                    <a:pt x="48" y="2"/>
                    <a:pt x="49" y="3"/>
                  </a:cubicBezTo>
                  <a:cubicBezTo>
                    <a:pt x="50" y="3"/>
                    <a:pt x="50" y="3"/>
                    <a:pt x="50" y="3"/>
                  </a:cubicBezTo>
                  <a:cubicBezTo>
                    <a:pt x="50" y="3"/>
                    <a:pt x="52" y="5"/>
                    <a:pt x="52" y="5"/>
                  </a:cubicBezTo>
                  <a:cubicBezTo>
                    <a:pt x="52" y="5"/>
                    <a:pt x="52" y="5"/>
                    <a:pt x="52" y="5"/>
                  </a:cubicBezTo>
                  <a:cubicBezTo>
                    <a:pt x="52" y="5"/>
                    <a:pt x="53" y="6"/>
                    <a:pt x="54" y="6"/>
                  </a:cubicBezTo>
                  <a:cubicBezTo>
                    <a:pt x="54" y="7"/>
                    <a:pt x="55" y="7"/>
                    <a:pt x="56" y="7"/>
                  </a:cubicBezTo>
                  <a:cubicBezTo>
                    <a:pt x="57" y="7"/>
                    <a:pt x="56" y="7"/>
                    <a:pt x="57" y="7"/>
                  </a:cubicBezTo>
                  <a:cubicBezTo>
                    <a:pt x="58" y="7"/>
                    <a:pt x="58" y="6"/>
                    <a:pt x="58" y="6"/>
                  </a:cubicBezTo>
                  <a:cubicBezTo>
                    <a:pt x="58" y="6"/>
                    <a:pt x="58" y="6"/>
                    <a:pt x="58" y="6"/>
                  </a:cubicBezTo>
                  <a:cubicBezTo>
                    <a:pt x="59" y="5"/>
                    <a:pt x="58" y="5"/>
                    <a:pt x="59" y="4"/>
                  </a:cubicBezTo>
                  <a:cubicBezTo>
                    <a:pt x="60" y="3"/>
                    <a:pt x="60" y="3"/>
                    <a:pt x="60" y="3"/>
                  </a:cubicBezTo>
                  <a:cubicBezTo>
                    <a:pt x="60" y="3"/>
                    <a:pt x="60" y="4"/>
                    <a:pt x="61" y="4"/>
                  </a:cubicBezTo>
                  <a:cubicBezTo>
                    <a:pt x="61" y="4"/>
                    <a:pt x="62" y="4"/>
                    <a:pt x="62" y="4"/>
                  </a:cubicBezTo>
                  <a:cubicBezTo>
                    <a:pt x="62" y="4"/>
                    <a:pt x="62" y="4"/>
                    <a:pt x="63" y="3"/>
                  </a:cubicBezTo>
                  <a:cubicBezTo>
                    <a:pt x="65" y="3"/>
                    <a:pt x="64" y="3"/>
                    <a:pt x="65" y="3"/>
                  </a:cubicBezTo>
                  <a:cubicBezTo>
                    <a:pt x="66" y="3"/>
                    <a:pt x="65" y="3"/>
                    <a:pt x="66" y="3"/>
                  </a:cubicBezTo>
                  <a:cubicBezTo>
                    <a:pt x="67" y="3"/>
                    <a:pt x="67" y="3"/>
                    <a:pt x="67" y="2"/>
                  </a:cubicBezTo>
                  <a:cubicBezTo>
                    <a:pt x="67" y="2"/>
                    <a:pt x="67" y="2"/>
                    <a:pt x="67" y="1"/>
                  </a:cubicBezTo>
                  <a:cubicBezTo>
                    <a:pt x="67" y="0"/>
                    <a:pt x="67" y="1"/>
                    <a:pt x="68" y="1"/>
                  </a:cubicBezTo>
                  <a:cubicBezTo>
                    <a:pt x="69" y="1"/>
                    <a:pt x="68" y="1"/>
                    <a:pt x="69" y="1"/>
                  </a:cubicBezTo>
                  <a:cubicBezTo>
                    <a:pt x="69" y="2"/>
                    <a:pt x="69" y="2"/>
                    <a:pt x="69" y="2"/>
                  </a:cubicBezTo>
                  <a:cubicBezTo>
                    <a:pt x="71" y="1"/>
                    <a:pt x="71" y="1"/>
                    <a:pt x="71" y="1"/>
                  </a:cubicBezTo>
                  <a:cubicBezTo>
                    <a:pt x="71" y="2"/>
                    <a:pt x="71" y="2"/>
                    <a:pt x="71" y="2"/>
                  </a:cubicBezTo>
                  <a:cubicBezTo>
                    <a:pt x="71" y="3"/>
                    <a:pt x="71" y="3"/>
                    <a:pt x="71" y="3"/>
                  </a:cubicBezTo>
                  <a:cubicBezTo>
                    <a:pt x="71" y="3"/>
                    <a:pt x="71" y="3"/>
                    <a:pt x="72" y="3"/>
                  </a:cubicBezTo>
                  <a:cubicBezTo>
                    <a:pt x="73" y="4"/>
                    <a:pt x="72" y="3"/>
                    <a:pt x="72" y="4"/>
                  </a:cubicBezTo>
                  <a:cubicBezTo>
                    <a:pt x="73" y="5"/>
                    <a:pt x="73" y="4"/>
                    <a:pt x="73" y="5"/>
                  </a:cubicBezTo>
                  <a:cubicBezTo>
                    <a:pt x="74" y="5"/>
                    <a:pt x="74" y="5"/>
                    <a:pt x="74" y="6"/>
                  </a:cubicBezTo>
                  <a:cubicBezTo>
                    <a:pt x="75" y="6"/>
                    <a:pt x="75" y="6"/>
                    <a:pt x="75" y="6"/>
                  </a:cubicBezTo>
                  <a:cubicBezTo>
                    <a:pt x="75" y="7"/>
                    <a:pt x="75" y="7"/>
                    <a:pt x="75" y="7"/>
                  </a:cubicBezTo>
                  <a:cubicBezTo>
                    <a:pt x="75" y="7"/>
                    <a:pt x="74" y="8"/>
                    <a:pt x="74" y="9"/>
                  </a:cubicBezTo>
                  <a:cubicBezTo>
                    <a:pt x="74" y="9"/>
                    <a:pt x="74" y="10"/>
                    <a:pt x="74" y="10"/>
                  </a:cubicBezTo>
                  <a:cubicBezTo>
                    <a:pt x="74" y="10"/>
                    <a:pt x="74" y="10"/>
                    <a:pt x="74" y="10"/>
                  </a:cubicBezTo>
                  <a:cubicBezTo>
                    <a:pt x="73" y="10"/>
                    <a:pt x="73" y="10"/>
                    <a:pt x="73" y="10"/>
                  </a:cubicBezTo>
                  <a:cubicBezTo>
                    <a:pt x="73" y="10"/>
                    <a:pt x="74" y="11"/>
                    <a:pt x="73" y="11"/>
                  </a:cubicBezTo>
                  <a:cubicBezTo>
                    <a:pt x="73" y="11"/>
                    <a:pt x="72" y="11"/>
                    <a:pt x="72" y="11"/>
                  </a:cubicBezTo>
                  <a:cubicBezTo>
                    <a:pt x="72" y="12"/>
                    <a:pt x="72" y="12"/>
                    <a:pt x="72" y="12"/>
                  </a:cubicBezTo>
                  <a:cubicBezTo>
                    <a:pt x="72" y="12"/>
                    <a:pt x="73" y="13"/>
                    <a:pt x="72" y="13"/>
                  </a:cubicBezTo>
                  <a:cubicBezTo>
                    <a:pt x="72" y="13"/>
                    <a:pt x="72" y="14"/>
                    <a:pt x="71" y="15"/>
                  </a:cubicBezTo>
                  <a:cubicBezTo>
                    <a:pt x="70" y="16"/>
                    <a:pt x="70" y="17"/>
                    <a:pt x="70" y="17"/>
                  </a:cubicBezTo>
                  <a:cubicBezTo>
                    <a:pt x="70" y="17"/>
                    <a:pt x="69" y="18"/>
                    <a:pt x="69" y="18"/>
                  </a:cubicBezTo>
                  <a:cubicBezTo>
                    <a:pt x="69" y="18"/>
                    <a:pt x="69" y="19"/>
                    <a:pt x="69" y="19"/>
                  </a:cubicBezTo>
                  <a:cubicBezTo>
                    <a:pt x="69" y="19"/>
                    <a:pt x="70" y="19"/>
                    <a:pt x="70" y="19"/>
                  </a:cubicBezTo>
                  <a:cubicBezTo>
                    <a:pt x="70" y="19"/>
                    <a:pt x="71" y="19"/>
                    <a:pt x="71" y="19"/>
                  </a:cubicBezTo>
                  <a:cubicBezTo>
                    <a:pt x="71" y="19"/>
                    <a:pt x="71" y="19"/>
                    <a:pt x="71" y="19"/>
                  </a:cubicBezTo>
                  <a:cubicBezTo>
                    <a:pt x="72" y="19"/>
                    <a:pt x="73" y="18"/>
                    <a:pt x="73" y="18"/>
                  </a:cubicBezTo>
                  <a:cubicBezTo>
                    <a:pt x="73" y="18"/>
                    <a:pt x="74" y="18"/>
                    <a:pt x="74" y="18"/>
                  </a:cubicBezTo>
                  <a:cubicBezTo>
                    <a:pt x="74" y="18"/>
                    <a:pt x="75" y="18"/>
                    <a:pt x="75" y="18"/>
                  </a:cubicBezTo>
                  <a:cubicBezTo>
                    <a:pt x="75" y="19"/>
                    <a:pt x="74" y="19"/>
                    <a:pt x="74" y="19"/>
                  </a:cubicBezTo>
                  <a:cubicBezTo>
                    <a:pt x="74" y="19"/>
                    <a:pt x="74" y="19"/>
                    <a:pt x="74" y="20"/>
                  </a:cubicBezTo>
                  <a:cubicBezTo>
                    <a:pt x="73" y="20"/>
                    <a:pt x="73" y="20"/>
                    <a:pt x="73" y="20"/>
                  </a:cubicBezTo>
                  <a:cubicBezTo>
                    <a:pt x="73" y="21"/>
                    <a:pt x="73" y="21"/>
                    <a:pt x="72" y="21"/>
                  </a:cubicBezTo>
                  <a:cubicBezTo>
                    <a:pt x="72" y="21"/>
                    <a:pt x="72" y="20"/>
                    <a:pt x="71" y="21"/>
                  </a:cubicBezTo>
                  <a:cubicBezTo>
                    <a:pt x="71" y="21"/>
                    <a:pt x="71" y="21"/>
                    <a:pt x="71" y="22"/>
                  </a:cubicBezTo>
                  <a:cubicBezTo>
                    <a:pt x="71" y="22"/>
                    <a:pt x="71" y="22"/>
                    <a:pt x="71" y="22"/>
                  </a:cubicBezTo>
                  <a:cubicBezTo>
                    <a:pt x="70" y="22"/>
                    <a:pt x="71" y="22"/>
                    <a:pt x="70" y="22"/>
                  </a:cubicBezTo>
                  <a:cubicBezTo>
                    <a:pt x="70" y="23"/>
                    <a:pt x="70" y="24"/>
                    <a:pt x="70" y="24"/>
                  </a:cubicBezTo>
                  <a:cubicBezTo>
                    <a:pt x="70" y="24"/>
                    <a:pt x="71" y="24"/>
                    <a:pt x="70" y="24"/>
                  </a:cubicBezTo>
                  <a:cubicBezTo>
                    <a:pt x="70" y="25"/>
                    <a:pt x="70" y="25"/>
                    <a:pt x="70" y="25"/>
                  </a:cubicBezTo>
                  <a:cubicBezTo>
                    <a:pt x="70" y="26"/>
                    <a:pt x="70" y="26"/>
                    <a:pt x="69" y="27"/>
                  </a:cubicBezTo>
                  <a:cubicBezTo>
                    <a:pt x="69" y="27"/>
                    <a:pt x="69" y="27"/>
                    <a:pt x="69" y="28"/>
                  </a:cubicBezTo>
                  <a:cubicBezTo>
                    <a:pt x="69" y="28"/>
                    <a:pt x="69" y="28"/>
                    <a:pt x="69" y="28"/>
                  </a:cubicBezTo>
                  <a:cubicBezTo>
                    <a:pt x="69" y="28"/>
                    <a:pt x="70" y="29"/>
                    <a:pt x="70" y="29"/>
                  </a:cubicBezTo>
                  <a:cubicBezTo>
                    <a:pt x="70" y="29"/>
                    <a:pt x="70" y="30"/>
                    <a:pt x="70" y="30"/>
                  </a:cubicBezTo>
                  <a:cubicBezTo>
                    <a:pt x="70" y="30"/>
                    <a:pt x="70" y="31"/>
                    <a:pt x="71" y="31"/>
                  </a:cubicBezTo>
                  <a:cubicBezTo>
                    <a:pt x="71" y="31"/>
                    <a:pt x="72" y="30"/>
                    <a:pt x="72" y="31"/>
                  </a:cubicBezTo>
                  <a:cubicBezTo>
                    <a:pt x="72" y="31"/>
                    <a:pt x="72" y="32"/>
                    <a:pt x="72" y="32"/>
                  </a:cubicBezTo>
                  <a:cubicBezTo>
                    <a:pt x="72" y="32"/>
                    <a:pt x="73" y="32"/>
                    <a:pt x="73" y="32"/>
                  </a:cubicBezTo>
                  <a:cubicBezTo>
                    <a:pt x="73" y="32"/>
                    <a:pt x="73" y="32"/>
                    <a:pt x="73" y="32"/>
                  </a:cubicBezTo>
                  <a:cubicBezTo>
                    <a:pt x="74" y="32"/>
                    <a:pt x="73" y="32"/>
                    <a:pt x="74" y="32"/>
                  </a:cubicBezTo>
                  <a:cubicBezTo>
                    <a:pt x="75" y="31"/>
                    <a:pt x="74" y="32"/>
                    <a:pt x="75" y="31"/>
                  </a:cubicBezTo>
                  <a:cubicBezTo>
                    <a:pt x="76" y="30"/>
                    <a:pt x="76" y="30"/>
                    <a:pt x="76" y="30"/>
                  </a:cubicBezTo>
                  <a:cubicBezTo>
                    <a:pt x="76" y="30"/>
                    <a:pt x="77" y="30"/>
                    <a:pt x="78" y="31"/>
                  </a:cubicBezTo>
                  <a:cubicBezTo>
                    <a:pt x="78" y="31"/>
                    <a:pt x="79" y="31"/>
                    <a:pt x="79" y="31"/>
                  </a:cubicBezTo>
                  <a:cubicBezTo>
                    <a:pt x="79" y="31"/>
                    <a:pt x="79" y="32"/>
                    <a:pt x="80" y="32"/>
                  </a:cubicBezTo>
                  <a:cubicBezTo>
                    <a:pt x="80" y="32"/>
                    <a:pt x="80" y="32"/>
                    <a:pt x="80" y="32"/>
                  </a:cubicBezTo>
                  <a:cubicBezTo>
                    <a:pt x="80" y="33"/>
                    <a:pt x="80" y="33"/>
                    <a:pt x="80" y="33"/>
                  </a:cubicBezTo>
                  <a:cubicBezTo>
                    <a:pt x="81" y="34"/>
                    <a:pt x="81" y="34"/>
                    <a:pt x="81" y="34"/>
                  </a:cubicBezTo>
                  <a:cubicBezTo>
                    <a:pt x="81" y="34"/>
                    <a:pt x="82" y="34"/>
                    <a:pt x="82" y="34"/>
                  </a:cubicBezTo>
                  <a:cubicBezTo>
                    <a:pt x="82" y="34"/>
                    <a:pt x="83" y="33"/>
                    <a:pt x="83" y="33"/>
                  </a:cubicBezTo>
                  <a:cubicBezTo>
                    <a:pt x="84" y="33"/>
                    <a:pt x="84" y="33"/>
                    <a:pt x="84" y="34"/>
                  </a:cubicBezTo>
                  <a:cubicBezTo>
                    <a:pt x="84" y="34"/>
                    <a:pt x="84" y="34"/>
                    <a:pt x="85" y="34"/>
                  </a:cubicBezTo>
                  <a:cubicBezTo>
                    <a:pt x="86" y="35"/>
                    <a:pt x="86" y="35"/>
                    <a:pt x="87" y="35"/>
                  </a:cubicBezTo>
                  <a:cubicBezTo>
                    <a:pt x="88" y="35"/>
                    <a:pt x="87" y="35"/>
                    <a:pt x="88" y="35"/>
                  </a:cubicBezTo>
                  <a:cubicBezTo>
                    <a:pt x="89" y="35"/>
                    <a:pt x="90" y="34"/>
                    <a:pt x="90" y="34"/>
                  </a:cubicBezTo>
                  <a:cubicBezTo>
                    <a:pt x="90" y="34"/>
                    <a:pt x="91" y="34"/>
                    <a:pt x="90" y="34"/>
                  </a:cubicBezTo>
                  <a:cubicBezTo>
                    <a:pt x="90" y="35"/>
                    <a:pt x="89" y="35"/>
                    <a:pt x="89" y="36"/>
                  </a:cubicBezTo>
                  <a:cubicBezTo>
                    <a:pt x="89" y="36"/>
                    <a:pt x="88" y="37"/>
                    <a:pt x="88" y="37"/>
                  </a:cubicBezTo>
                  <a:cubicBezTo>
                    <a:pt x="88" y="38"/>
                    <a:pt x="88" y="38"/>
                    <a:pt x="88" y="38"/>
                  </a:cubicBezTo>
                  <a:cubicBezTo>
                    <a:pt x="88" y="38"/>
                    <a:pt x="89" y="38"/>
                    <a:pt x="89" y="39"/>
                  </a:cubicBezTo>
                  <a:cubicBezTo>
                    <a:pt x="90" y="39"/>
                    <a:pt x="90" y="39"/>
                    <a:pt x="90" y="39"/>
                  </a:cubicBezTo>
                  <a:cubicBezTo>
                    <a:pt x="90" y="40"/>
                    <a:pt x="90" y="40"/>
                    <a:pt x="90" y="40"/>
                  </a:cubicBezTo>
                  <a:cubicBezTo>
                    <a:pt x="90" y="41"/>
                    <a:pt x="90" y="41"/>
                    <a:pt x="90" y="41"/>
                  </a:cubicBezTo>
                  <a:cubicBezTo>
                    <a:pt x="89" y="42"/>
                    <a:pt x="89" y="41"/>
                    <a:pt x="89" y="42"/>
                  </a:cubicBezTo>
                  <a:cubicBezTo>
                    <a:pt x="90" y="43"/>
                    <a:pt x="90" y="44"/>
                    <a:pt x="90" y="44"/>
                  </a:cubicBezTo>
                  <a:cubicBezTo>
                    <a:pt x="90" y="44"/>
                    <a:pt x="89" y="43"/>
                    <a:pt x="90" y="44"/>
                  </a:cubicBezTo>
                  <a:cubicBezTo>
                    <a:pt x="90" y="45"/>
                    <a:pt x="90" y="45"/>
                    <a:pt x="90" y="45"/>
                  </a:cubicBezTo>
                  <a:cubicBezTo>
                    <a:pt x="89" y="45"/>
                    <a:pt x="88" y="46"/>
                    <a:pt x="88" y="46"/>
                  </a:cubicBezTo>
                  <a:cubicBezTo>
                    <a:pt x="88" y="46"/>
                    <a:pt x="88" y="46"/>
                    <a:pt x="89" y="46"/>
                  </a:cubicBezTo>
                  <a:cubicBezTo>
                    <a:pt x="89" y="47"/>
                    <a:pt x="89" y="47"/>
                    <a:pt x="89" y="47"/>
                  </a:cubicBezTo>
                  <a:cubicBezTo>
                    <a:pt x="89" y="47"/>
                    <a:pt x="89" y="48"/>
                    <a:pt x="88" y="48"/>
                  </a:cubicBezTo>
                  <a:cubicBezTo>
                    <a:pt x="88" y="48"/>
                    <a:pt x="88" y="48"/>
                    <a:pt x="87" y="48"/>
                  </a:cubicBezTo>
                  <a:cubicBezTo>
                    <a:pt x="87" y="48"/>
                    <a:pt x="87" y="49"/>
                    <a:pt x="86" y="49"/>
                  </a:cubicBezTo>
                  <a:cubicBezTo>
                    <a:pt x="85" y="49"/>
                    <a:pt x="85" y="49"/>
                    <a:pt x="85" y="49"/>
                  </a:cubicBezTo>
                  <a:cubicBezTo>
                    <a:pt x="85" y="48"/>
                    <a:pt x="85" y="48"/>
                    <a:pt x="85" y="48"/>
                  </a:cubicBezTo>
                  <a:cubicBezTo>
                    <a:pt x="85" y="48"/>
                    <a:pt x="85" y="47"/>
                    <a:pt x="85" y="48"/>
                  </a:cubicBezTo>
                  <a:cubicBezTo>
                    <a:pt x="84" y="49"/>
                    <a:pt x="84" y="49"/>
                    <a:pt x="83" y="49"/>
                  </a:cubicBezTo>
                  <a:cubicBezTo>
                    <a:pt x="83" y="50"/>
                    <a:pt x="83" y="50"/>
                    <a:pt x="83" y="50"/>
                  </a:cubicBezTo>
                  <a:cubicBezTo>
                    <a:pt x="82" y="50"/>
                    <a:pt x="81" y="50"/>
                    <a:pt x="81" y="50"/>
                  </a:cubicBezTo>
                  <a:cubicBezTo>
                    <a:pt x="81" y="50"/>
                    <a:pt x="79" y="52"/>
                    <a:pt x="79" y="52"/>
                  </a:cubicBezTo>
                  <a:cubicBezTo>
                    <a:pt x="80" y="53"/>
                    <a:pt x="79" y="53"/>
                    <a:pt x="80" y="53"/>
                  </a:cubicBezTo>
                  <a:cubicBezTo>
                    <a:pt x="80" y="54"/>
                    <a:pt x="81" y="53"/>
                    <a:pt x="81" y="54"/>
                  </a:cubicBezTo>
                  <a:cubicBezTo>
                    <a:pt x="81" y="54"/>
                    <a:pt x="81" y="54"/>
                    <a:pt x="81" y="54"/>
                  </a:cubicBezTo>
                  <a:cubicBezTo>
                    <a:pt x="81" y="55"/>
                    <a:pt x="81" y="56"/>
                    <a:pt x="80" y="56"/>
                  </a:cubicBezTo>
                  <a:cubicBezTo>
                    <a:pt x="80" y="56"/>
                    <a:pt x="80" y="57"/>
                    <a:pt x="80" y="57"/>
                  </a:cubicBezTo>
                  <a:cubicBezTo>
                    <a:pt x="79" y="57"/>
                    <a:pt x="79" y="57"/>
                    <a:pt x="78" y="58"/>
                  </a:cubicBezTo>
                  <a:cubicBezTo>
                    <a:pt x="78" y="58"/>
                    <a:pt x="77" y="58"/>
                    <a:pt x="76" y="59"/>
                  </a:cubicBezTo>
                  <a:cubicBezTo>
                    <a:pt x="76" y="59"/>
                    <a:pt x="76" y="59"/>
                    <a:pt x="75" y="59"/>
                  </a:cubicBezTo>
                  <a:cubicBezTo>
                    <a:pt x="75" y="59"/>
                    <a:pt x="75" y="60"/>
                    <a:pt x="74" y="60"/>
                  </a:cubicBezTo>
                  <a:cubicBezTo>
                    <a:pt x="74" y="60"/>
                    <a:pt x="74" y="61"/>
                    <a:pt x="74" y="60"/>
                  </a:cubicBezTo>
                  <a:cubicBezTo>
                    <a:pt x="73" y="60"/>
                    <a:pt x="73" y="60"/>
                    <a:pt x="73" y="60"/>
                  </a:cubicBezTo>
                  <a:cubicBezTo>
                    <a:pt x="72" y="60"/>
                    <a:pt x="72" y="60"/>
                    <a:pt x="72" y="60"/>
                  </a:cubicBezTo>
                  <a:cubicBezTo>
                    <a:pt x="72" y="61"/>
                    <a:pt x="72" y="61"/>
                    <a:pt x="71" y="62"/>
                  </a:cubicBezTo>
                  <a:cubicBezTo>
                    <a:pt x="71" y="62"/>
                    <a:pt x="71" y="62"/>
                    <a:pt x="71" y="63"/>
                  </a:cubicBezTo>
                  <a:cubicBezTo>
                    <a:pt x="71" y="63"/>
                    <a:pt x="71" y="63"/>
                    <a:pt x="71" y="63"/>
                  </a:cubicBezTo>
                  <a:cubicBezTo>
                    <a:pt x="71" y="63"/>
                    <a:pt x="72" y="64"/>
                    <a:pt x="71" y="64"/>
                  </a:cubicBezTo>
                  <a:cubicBezTo>
                    <a:pt x="71" y="64"/>
                    <a:pt x="70" y="65"/>
                    <a:pt x="70" y="65"/>
                  </a:cubicBezTo>
                  <a:cubicBezTo>
                    <a:pt x="70" y="65"/>
                    <a:pt x="70" y="65"/>
                    <a:pt x="70" y="65"/>
                  </a:cubicBezTo>
                  <a:cubicBezTo>
                    <a:pt x="69" y="66"/>
                    <a:pt x="70" y="66"/>
                    <a:pt x="69" y="66"/>
                  </a:cubicBezTo>
                  <a:cubicBezTo>
                    <a:pt x="69" y="67"/>
                    <a:pt x="69" y="67"/>
                    <a:pt x="69" y="67"/>
                  </a:cubicBezTo>
                  <a:cubicBezTo>
                    <a:pt x="68" y="67"/>
                    <a:pt x="68" y="67"/>
                    <a:pt x="68" y="68"/>
                  </a:cubicBezTo>
                  <a:cubicBezTo>
                    <a:pt x="68" y="68"/>
                    <a:pt x="68" y="68"/>
                    <a:pt x="68" y="68"/>
                  </a:cubicBezTo>
                  <a:cubicBezTo>
                    <a:pt x="68" y="69"/>
                    <a:pt x="68" y="69"/>
                    <a:pt x="68" y="69"/>
                  </a:cubicBezTo>
                  <a:cubicBezTo>
                    <a:pt x="68" y="69"/>
                    <a:pt x="68" y="70"/>
                    <a:pt x="68" y="70"/>
                  </a:cubicBezTo>
                  <a:cubicBezTo>
                    <a:pt x="67" y="70"/>
                    <a:pt x="67" y="70"/>
                    <a:pt x="68" y="70"/>
                  </a:cubicBezTo>
                  <a:cubicBezTo>
                    <a:pt x="68" y="71"/>
                    <a:pt x="68" y="71"/>
                    <a:pt x="68" y="71"/>
                  </a:cubicBezTo>
                  <a:cubicBezTo>
                    <a:pt x="68" y="71"/>
                    <a:pt x="69" y="72"/>
                    <a:pt x="68" y="72"/>
                  </a:cubicBezTo>
                  <a:cubicBezTo>
                    <a:pt x="68" y="72"/>
                    <a:pt x="69" y="73"/>
                    <a:pt x="68" y="73"/>
                  </a:cubicBezTo>
                  <a:cubicBezTo>
                    <a:pt x="68" y="74"/>
                    <a:pt x="68" y="74"/>
                    <a:pt x="68" y="74"/>
                  </a:cubicBezTo>
                  <a:cubicBezTo>
                    <a:pt x="67" y="73"/>
                    <a:pt x="68" y="73"/>
                    <a:pt x="67" y="73"/>
                  </a:cubicBezTo>
                  <a:cubicBezTo>
                    <a:pt x="67" y="73"/>
                    <a:pt x="67" y="73"/>
                    <a:pt x="66" y="73"/>
                  </a:cubicBezTo>
                  <a:cubicBezTo>
                    <a:pt x="65" y="73"/>
                    <a:pt x="65" y="73"/>
                    <a:pt x="65" y="74"/>
                  </a:cubicBezTo>
                  <a:cubicBezTo>
                    <a:pt x="64" y="74"/>
                    <a:pt x="65" y="74"/>
                    <a:pt x="64" y="75"/>
                  </a:cubicBezTo>
                  <a:cubicBezTo>
                    <a:pt x="64" y="75"/>
                    <a:pt x="64" y="75"/>
                    <a:pt x="64" y="76"/>
                  </a:cubicBezTo>
                  <a:cubicBezTo>
                    <a:pt x="63" y="76"/>
                    <a:pt x="63" y="76"/>
                    <a:pt x="63" y="77"/>
                  </a:cubicBezTo>
                  <a:cubicBezTo>
                    <a:pt x="63" y="77"/>
                    <a:pt x="62" y="77"/>
                    <a:pt x="62" y="77"/>
                  </a:cubicBezTo>
                  <a:cubicBezTo>
                    <a:pt x="61" y="78"/>
                    <a:pt x="62" y="78"/>
                    <a:pt x="61" y="78"/>
                  </a:cubicBezTo>
                  <a:cubicBezTo>
                    <a:pt x="61" y="79"/>
                    <a:pt x="60" y="79"/>
                    <a:pt x="60" y="79"/>
                  </a:cubicBezTo>
                  <a:cubicBezTo>
                    <a:pt x="60" y="80"/>
                    <a:pt x="60" y="80"/>
                    <a:pt x="60" y="81"/>
                  </a:cubicBezTo>
                  <a:cubicBezTo>
                    <a:pt x="60" y="81"/>
                    <a:pt x="60" y="82"/>
                    <a:pt x="60" y="82"/>
                  </a:cubicBezTo>
                  <a:cubicBezTo>
                    <a:pt x="59" y="82"/>
                    <a:pt x="59" y="82"/>
                    <a:pt x="59" y="83"/>
                  </a:cubicBezTo>
                  <a:cubicBezTo>
                    <a:pt x="59" y="83"/>
                    <a:pt x="59" y="83"/>
                    <a:pt x="59" y="83"/>
                  </a:cubicBezTo>
                  <a:cubicBezTo>
                    <a:pt x="59" y="84"/>
                    <a:pt x="60" y="84"/>
                    <a:pt x="60" y="84"/>
                  </a:cubicBezTo>
                  <a:cubicBezTo>
                    <a:pt x="60" y="84"/>
                    <a:pt x="60" y="84"/>
                    <a:pt x="60" y="85"/>
                  </a:cubicBezTo>
                  <a:cubicBezTo>
                    <a:pt x="59" y="85"/>
                    <a:pt x="60" y="86"/>
                    <a:pt x="60" y="86"/>
                  </a:cubicBezTo>
                  <a:cubicBezTo>
                    <a:pt x="60" y="86"/>
                    <a:pt x="59" y="86"/>
                    <a:pt x="59" y="86"/>
                  </a:cubicBezTo>
                  <a:cubicBezTo>
                    <a:pt x="58" y="86"/>
                    <a:pt x="58" y="85"/>
                    <a:pt x="58" y="86"/>
                  </a:cubicBezTo>
                  <a:cubicBezTo>
                    <a:pt x="58" y="87"/>
                    <a:pt x="58" y="87"/>
                    <a:pt x="58" y="87"/>
                  </a:cubicBezTo>
                  <a:cubicBezTo>
                    <a:pt x="58" y="88"/>
                    <a:pt x="58" y="88"/>
                    <a:pt x="58" y="88"/>
                  </a:cubicBezTo>
                  <a:cubicBezTo>
                    <a:pt x="58" y="88"/>
                    <a:pt x="58" y="88"/>
                    <a:pt x="58" y="88"/>
                  </a:cubicBezTo>
                  <a:cubicBezTo>
                    <a:pt x="57" y="89"/>
                    <a:pt x="56" y="89"/>
                    <a:pt x="56" y="89"/>
                  </a:cubicBezTo>
                  <a:cubicBezTo>
                    <a:pt x="55" y="90"/>
                    <a:pt x="55" y="91"/>
                    <a:pt x="55" y="90"/>
                  </a:cubicBezTo>
                  <a:cubicBezTo>
                    <a:pt x="55" y="90"/>
                    <a:pt x="54" y="90"/>
                    <a:pt x="54" y="90"/>
                  </a:cubicBezTo>
                  <a:cubicBezTo>
                    <a:pt x="54" y="91"/>
                    <a:pt x="54" y="91"/>
                    <a:pt x="54" y="91"/>
                  </a:cubicBezTo>
                  <a:cubicBezTo>
                    <a:pt x="53" y="91"/>
                    <a:pt x="53" y="92"/>
                    <a:pt x="53" y="92"/>
                  </a:cubicBezTo>
                  <a:cubicBezTo>
                    <a:pt x="53" y="92"/>
                    <a:pt x="53" y="91"/>
                    <a:pt x="53" y="92"/>
                  </a:cubicBezTo>
                  <a:cubicBezTo>
                    <a:pt x="52" y="92"/>
                    <a:pt x="53" y="92"/>
                    <a:pt x="52" y="93"/>
                  </a:cubicBezTo>
                  <a:cubicBezTo>
                    <a:pt x="52" y="94"/>
                    <a:pt x="52" y="94"/>
                    <a:pt x="52" y="94"/>
                  </a:cubicBezTo>
                  <a:cubicBezTo>
                    <a:pt x="51" y="94"/>
                    <a:pt x="52" y="94"/>
                    <a:pt x="52" y="95"/>
                  </a:cubicBezTo>
                  <a:cubicBezTo>
                    <a:pt x="51" y="95"/>
                    <a:pt x="51" y="95"/>
                    <a:pt x="51" y="96"/>
                  </a:cubicBezTo>
                  <a:cubicBezTo>
                    <a:pt x="51" y="96"/>
                    <a:pt x="51" y="97"/>
                    <a:pt x="51" y="97"/>
                  </a:cubicBezTo>
                  <a:cubicBezTo>
                    <a:pt x="51" y="97"/>
                    <a:pt x="51" y="97"/>
                    <a:pt x="51" y="97"/>
                  </a:cubicBezTo>
                  <a:cubicBezTo>
                    <a:pt x="51" y="97"/>
                    <a:pt x="50" y="97"/>
                    <a:pt x="50" y="97"/>
                  </a:cubicBezTo>
                  <a:cubicBezTo>
                    <a:pt x="50" y="97"/>
                    <a:pt x="50" y="97"/>
                    <a:pt x="50" y="97"/>
                  </a:cubicBezTo>
                  <a:cubicBezTo>
                    <a:pt x="49" y="98"/>
                    <a:pt x="49" y="97"/>
                    <a:pt x="49" y="97"/>
                  </a:cubicBezTo>
                  <a:cubicBezTo>
                    <a:pt x="49" y="97"/>
                    <a:pt x="49" y="98"/>
                    <a:pt x="49" y="98"/>
                  </a:cubicBezTo>
                  <a:cubicBezTo>
                    <a:pt x="48" y="98"/>
                    <a:pt x="48" y="98"/>
                    <a:pt x="48" y="98"/>
                  </a:cubicBezTo>
                  <a:cubicBezTo>
                    <a:pt x="48" y="98"/>
                    <a:pt x="47" y="98"/>
                    <a:pt x="47" y="99"/>
                  </a:cubicBezTo>
                  <a:cubicBezTo>
                    <a:pt x="47" y="99"/>
                    <a:pt x="47" y="99"/>
                    <a:pt x="47" y="99"/>
                  </a:cubicBezTo>
                  <a:cubicBezTo>
                    <a:pt x="46" y="100"/>
                    <a:pt x="47" y="100"/>
                    <a:pt x="46" y="100"/>
                  </a:cubicBezTo>
                  <a:cubicBezTo>
                    <a:pt x="46" y="100"/>
                    <a:pt x="45" y="100"/>
                    <a:pt x="45" y="100"/>
                  </a:cubicBezTo>
                  <a:cubicBezTo>
                    <a:pt x="45" y="101"/>
                    <a:pt x="45" y="101"/>
                    <a:pt x="44" y="101"/>
                  </a:cubicBezTo>
                  <a:cubicBezTo>
                    <a:pt x="44" y="101"/>
                    <a:pt x="44" y="101"/>
                    <a:pt x="43" y="101"/>
                  </a:cubicBezTo>
                  <a:cubicBezTo>
                    <a:pt x="43" y="101"/>
                    <a:pt x="43" y="101"/>
                    <a:pt x="43" y="101"/>
                  </a:cubicBezTo>
                  <a:cubicBezTo>
                    <a:pt x="43" y="101"/>
                    <a:pt x="42" y="102"/>
                    <a:pt x="42" y="102"/>
                  </a:cubicBezTo>
                  <a:cubicBezTo>
                    <a:pt x="42" y="102"/>
                    <a:pt x="43" y="103"/>
                    <a:pt x="42" y="103"/>
                  </a:cubicBezTo>
                  <a:cubicBezTo>
                    <a:pt x="41" y="102"/>
                    <a:pt x="41" y="102"/>
                    <a:pt x="41" y="102"/>
                  </a:cubicBezTo>
                  <a:cubicBezTo>
                    <a:pt x="41" y="102"/>
                    <a:pt x="41" y="101"/>
                    <a:pt x="40" y="101"/>
                  </a:cubicBezTo>
                  <a:cubicBezTo>
                    <a:pt x="40" y="101"/>
                    <a:pt x="40" y="101"/>
                    <a:pt x="39" y="101"/>
                  </a:cubicBezTo>
                  <a:cubicBezTo>
                    <a:pt x="39" y="102"/>
                    <a:pt x="39" y="102"/>
                    <a:pt x="39" y="102"/>
                  </a:cubicBezTo>
                  <a:cubicBezTo>
                    <a:pt x="39" y="103"/>
                    <a:pt x="39" y="103"/>
                    <a:pt x="38" y="103"/>
                  </a:cubicBezTo>
                  <a:cubicBezTo>
                    <a:pt x="38" y="103"/>
                    <a:pt x="38" y="104"/>
                    <a:pt x="38" y="104"/>
                  </a:cubicBezTo>
                  <a:cubicBezTo>
                    <a:pt x="38" y="104"/>
                    <a:pt x="37" y="104"/>
                    <a:pt x="37" y="104"/>
                  </a:cubicBezTo>
                  <a:cubicBezTo>
                    <a:pt x="37" y="105"/>
                    <a:pt x="37" y="104"/>
                    <a:pt x="37" y="105"/>
                  </a:cubicBezTo>
                  <a:cubicBezTo>
                    <a:pt x="37" y="106"/>
                    <a:pt x="37" y="106"/>
                    <a:pt x="37" y="106"/>
                  </a:cubicBezTo>
                  <a:cubicBezTo>
                    <a:pt x="37" y="106"/>
                    <a:pt x="37" y="107"/>
                    <a:pt x="36" y="107"/>
                  </a:cubicBezTo>
                  <a:cubicBezTo>
                    <a:pt x="36" y="107"/>
                    <a:pt x="37" y="107"/>
                    <a:pt x="36" y="107"/>
                  </a:cubicBezTo>
                  <a:cubicBezTo>
                    <a:pt x="36" y="106"/>
                    <a:pt x="36" y="106"/>
                    <a:pt x="35" y="106"/>
                  </a:cubicBezTo>
                  <a:cubicBezTo>
                    <a:pt x="35" y="106"/>
                    <a:pt x="36" y="106"/>
                    <a:pt x="35" y="106"/>
                  </a:cubicBezTo>
                  <a:cubicBezTo>
                    <a:pt x="34" y="106"/>
                    <a:pt x="34" y="106"/>
                    <a:pt x="34" y="106"/>
                  </a:cubicBezTo>
                  <a:cubicBezTo>
                    <a:pt x="34" y="106"/>
                    <a:pt x="34" y="106"/>
                    <a:pt x="34" y="106"/>
                  </a:cubicBezTo>
                  <a:cubicBezTo>
                    <a:pt x="34" y="106"/>
                    <a:pt x="34" y="106"/>
                    <a:pt x="34" y="106"/>
                  </a:cubicBezTo>
                  <a:cubicBezTo>
                    <a:pt x="33" y="106"/>
                    <a:pt x="33" y="106"/>
                    <a:pt x="33" y="106"/>
                  </a:cubicBezTo>
                  <a:cubicBezTo>
                    <a:pt x="32" y="106"/>
                    <a:pt x="20" y="106"/>
                    <a:pt x="20" y="106"/>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15" name="Freeform 123">
              <a:extLst>
                <a:ext uri="{FF2B5EF4-FFF2-40B4-BE49-F238E27FC236}">
                  <a16:creationId xmlns:a16="http://schemas.microsoft.com/office/drawing/2014/main" id="{C0673ABB-EA67-61A1-A419-133A6E336DB8}"/>
                </a:ext>
              </a:extLst>
            </p:cNvPr>
            <p:cNvSpPr>
              <a:spLocks/>
            </p:cNvSpPr>
            <p:nvPr/>
          </p:nvSpPr>
          <p:spPr bwMode="auto">
            <a:xfrm>
              <a:off x="5319976" y="3701456"/>
              <a:ext cx="131644" cy="109109"/>
            </a:xfrm>
            <a:custGeom>
              <a:avLst/>
              <a:gdLst>
                <a:gd name="T0" fmla="*/ 5 w 99"/>
                <a:gd name="T1" fmla="*/ 81 h 88"/>
                <a:gd name="T2" fmla="*/ 2 w 99"/>
                <a:gd name="T3" fmla="*/ 77 h 88"/>
                <a:gd name="T4" fmla="*/ 1 w 99"/>
                <a:gd name="T5" fmla="*/ 72 h 88"/>
                <a:gd name="T6" fmla="*/ 1 w 99"/>
                <a:gd name="T7" fmla="*/ 67 h 88"/>
                <a:gd name="T8" fmla="*/ 6 w 99"/>
                <a:gd name="T9" fmla="*/ 63 h 88"/>
                <a:gd name="T10" fmla="*/ 13 w 99"/>
                <a:gd name="T11" fmla="*/ 60 h 88"/>
                <a:gd name="T12" fmla="*/ 16 w 99"/>
                <a:gd name="T13" fmla="*/ 52 h 88"/>
                <a:gd name="T14" fmla="*/ 13 w 99"/>
                <a:gd name="T15" fmla="*/ 44 h 88"/>
                <a:gd name="T16" fmla="*/ 18 w 99"/>
                <a:gd name="T17" fmla="*/ 34 h 88"/>
                <a:gd name="T18" fmla="*/ 22 w 99"/>
                <a:gd name="T19" fmla="*/ 27 h 88"/>
                <a:gd name="T20" fmla="*/ 27 w 99"/>
                <a:gd name="T21" fmla="*/ 23 h 88"/>
                <a:gd name="T22" fmla="*/ 34 w 99"/>
                <a:gd name="T23" fmla="*/ 17 h 88"/>
                <a:gd name="T24" fmla="*/ 41 w 99"/>
                <a:gd name="T25" fmla="*/ 15 h 88"/>
                <a:gd name="T26" fmla="*/ 47 w 99"/>
                <a:gd name="T27" fmla="*/ 13 h 88"/>
                <a:gd name="T28" fmla="*/ 50 w 99"/>
                <a:gd name="T29" fmla="*/ 19 h 88"/>
                <a:gd name="T30" fmla="*/ 54 w 99"/>
                <a:gd name="T31" fmla="*/ 20 h 88"/>
                <a:gd name="T32" fmla="*/ 58 w 99"/>
                <a:gd name="T33" fmla="*/ 18 h 88"/>
                <a:gd name="T34" fmla="*/ 62 w 99"/>
                <a:gd name="T35" fmla="*/ 15 h 88"/>
                <a:gd name="T36" fmla="*/ 63 w 99"/>
                <a:gd name="T37" fmla="*/ 11 h 88"/>
                <a:gd name="T38" fmla="*/ 70 w 99"/>
                <a:gd name="T39" fmla="*/ 7 h 88"/>
                <a:gd name="T40" fmla="*/ 73 w 99"/>
                <a:gd name="T41" fmla="*/ 1 h 88"/>
                <a:gd name="T42" fmla="*/ 79 w 99"/>
                <a:gd name="T43" fmla="*/ 1 h 88"/>
                <a:gd name="T44" fmla="*/ 79 w 99"/>
                <a:gd name="T45" fmla="*/ 5 h 88"/>
                <a:gd name="T46" fmla="*/ 82 w 99"/>
                <a:gd name="T47" fmla="*/ 9 h 88"/>
                <a:gd name="T48" fmla="*/ 83 w 99"/>
                <a:gd name="T49" fmla="*/ 14 h 88"/>
                <a:gd name="T50" fmla="*/ 89 w 99"/>
                <a:gd name="T51" fmla="*/ 17 h 88"/>
                <a:gd name="T52" fmla="*/ 92 w 99"/>
                <a:gd name="T53" fmla="*/ 22 h 88"/>
                <a:gd name="T54" fmla="*/ 96 w 99"/>
                <a:gd name="T55" fmla="*/ 31 h 88"/>
                <a:gd name="T56" fmla="*/ 95 w 99"/>
                <a:gd name="T57" fmla="*/ 44 h 88"/>
                <a:gd name="T58" fmla="*/ 97 w 99"/>
                <a:gd name="T59" fmla="*/ 57 h 88"/>
                <a:gd name="T60" fmla="*/ 96 w 99"/>
                <a:gd name="T61" fmla="*/ 65 h 88"/>
                <a:gd name="T62" fmla="*/ 91 w 99"/>
                <a:gd name="T63" fmla="*/ 64 h 88"/>
                <a:gd name="T64" fmla="*/ 86 w 99"/>
                <a:gd name="T65" fmla="*/ 66 h 88"/>
                <a:gd name="T66" fmla="*/ 80 w 99"/>
                <a:gd name="T67" fmla="*/ 66 h 88"/>
                <a:gd name="T68" fmla="*/ 78 w 99"/>
                <a:gd name="T69" fmla="*/ 62 h 88"/>
                <a:gd name="T70" fmla="*/ 74 w 99"/>
                <a:gd name="T71" fmla="*/ 63 h 88"/>
                <a:gd name="T72" fmla="*/ 68 w 99"/>
                <a:gd name="T73" fmla="*/ 65 h 88"/>
                <a:gd name="T74" fmla="*/ 64 w 99"/>
                <a:gd name="T75" fmla="*/ 68 h 88"/>
                <a:gd name="T76" fmla="*/ 57 w 99"/>
                <a:gd name="T77" fmla="*/ 64 h 88"/>
                <a:gd name="T78" fmla="*/ 53 w 99"/>
                <a:gd name="T79" fmla="*/ 65 h 88"/>
                <a:gd name="T80" fmla="*/ 53 w 99"/>
                <a:gd name="T81" fmla="*/ 72 h 88"/>
                <a:gd name="T82" fmla="*/ 52 w 99"/>
                <a:gd name="T83" fmla="*/ 77 h 88"/>
                <a:gd name="T84" fmla="*/ 52 w 99"/>
                <a:gd name="T85" fmla="*/ 82 h 88"/>
                <a:gd name="T86" fmla="*/ 47 w 99"/>
                <a:gd name="T87" fmla="*/ 85 h 88"/>
                <a:gd name="T88" fmla="*/ 44 w 99"/>
                <a:gd name="T89" fmla="*/ 85 h 88"/>
                <a:gd name="T90" fmla="*/ 41 w 99"/>
                <a:gd name="T91" fmla="*/ 87 h 88"/>
                <a:gd name="T92" fmla="*/ 36 w 99"/>
                <a:gd name="T93" fmla="*/ 87 h 88"/>
                <a:gd name="T94" fmla="*/ 32 w 99"/>
                <a:gd name="T95" fmla="*/ 87 h 88"/>
                <a:gd name="T96" fmla="*/ 27 w 99"/>
                <a:gd name="T97" fmla="*/ 87 h 88"/>
                <a:gd name="T98" fmla="*/ 24 w 99"/>
                <a:gd name="T99" fmla="*/ 87 h 88"/>
                <a:gd name="T100" fmla="*/ 24 w 99"/>
                <a:gd name="T101" fmla="*/ 83 h 88"/>
                <a:gd name="T102" fmla="*/ 23 w 99"/>
                <a:gd name="T103" fmla="*/ 79 h 88"/>
                <a:gd name="T104" fmla="*/ 19 w 99"/>
                <a:gd name="T105" fmla="*/ 77 h 88"/>
                <a:gd name="T106" fmla="*/ 14 w 99"/>
                <a:gd name="T107" fmla="*/ 77 h 88"/>
                <a:gd name="T108" fmla="*/ 9 w 99"/>
                <a:gd name="T109" fmla="*/ 78 h 88"/>
                <a:gd name="T110" fmla="*/ 9 w 99"/>
                <a:gd name="T111"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 h="88">
                  <a:moveTo>
                    <a:pt x="9" y="83"/>
                  </a:moveTo>
                  <a:cubicBezTo>
                    <a:pt x="9" y="83"/>
                    <a:pt x="8" y="82"/>
                    <a:pt x="8" y="82"/>
                  </a:cubicBezTo>
                  <a:cubicBezTo>
                    <a:pt x="8" y="82"/>
                    <a:pt x="8" y="82"/>
                    <a:pt x="7" y="81"/>
                  </a:cubicBezTo>
                  <a:cubicBezTo>
                    <a:pt x="7" y="81"/>
                    <a:pt x="7" y="81"/>
                    <a:pt x="7" y="81"/>
                  </a:cubicBezTo>
                  <a:cubicBezTo>
                    <a:pt x="7" y="81"/>
                    <a:pt x="5" y="81"/>
                    <a:pt x="5" y="81"/>
                  </a:cubicBezTo>
                  <a:cubicBezTo>
                    <a:pt x="4" y="81"/>
                    <a:pt x="4" y="80"/>
                    <a:pt x="3" y="80"/>
                  </a:cubicBezTo>
                  <a:cubicBezTo>
                    <a:pt x="3" y="80"/>
                    <a:pt x="3" y="80"/>
                    <a:pt x="3" y="80"/>
                  </a:cubicBezTo>
                  <a:cubicBezTo>
                    <a:pt x="3" y="80"/>
                    <a:pt x="2" y="79"/>
                    <a:pt x="2" y="79"/>
                  </a:cubicBezTo>
                  <a:cubicBezTo>
                    <a:pt x="2" y="79"/>
                    <a:pt x="2" y="79"/>
                    <a:pt x="2" y="78"/>
                  </a:cubicBezTo>
                  <a:cubicBezTo>
                    <a:pt x="2" y="78"/>
                    <a:pt x="2" y="78"/>
                    <a:pt x="2" y="77"/>
                  </a:cubicBezTo>
                  <a:cubicBezTo>
                    <a:pt x="2" y="77"/>
                    <a:pt x="2" y="77"/>
                    <a:pt x="2" y="76"/>
                  </a:cubicBezTo>
                  <a:cubicBezTo>
                    <a:pt x="2" y="75"/>
                    <a:pt x="2" y="74"/>
                    <a:pt x="1" y="74"/>
                  </a:cubicBezTo>
                  <a:cubicBezTo>
                    <a:pt x="1" y="74"/>
                    <a:pt x="0" y="74"/>
                    <a:pt x="0" y="73"/>
                  </a:cubicBezTo>
                  <a:cubicBezTo>
                    <a:pt x="0" y="73"/>
                    <a:pt x="0" y="73"/>
                    <a:pt x="0" y="73"/>
                  </a:cubicBezTo>
                  <a:cubicBezTo>
                    <a:pt x="0" y="72"/>
                    <a:pt x="1" y="72"/>
                    <a:pt x="1" y="72"/>
                  </a:cubicBezTo>
                  <a:cubicBezTo>
                    <a:pt x="2" y="71"/>
                    <a:pt x="2" y="71"/>
                    <a:pt x="2" y="71"/>
                  </a:cubicBezTo>
                  <a:cubicBezTo>
                    <a:pt x="1" y="70"/>
                    <a:pt x="1" y="70"/>
                    <a:pt x="1" y="70"/>
                  </a:cubicBezTo>
                  <a:cubicBezTo>
                    <a:pt x="1" y="69"/>
                    <a:pt x="1" y="70"/>
                    <a:pt x="1" y="69"/>
                  </a:cubicBezTo>
                  <a:cubicBezTo>
                    <a:pt x="0" y="68"/>
                    <a:pt x="1" y="68"/>
                    <a:pt x="1" y="68"/>
                  </a:cubicBezTo>
                  <a:cubicBezTo>
                    <a:pt x="0" y="68"/>
                    <a:pt x="0" y="68"/>
                    <a:pt x="1" y="67"/>
                  </a:cubicBezTo>
                  <a:cubicBezTo>
                    <a:pt x="1" y="66"/>
                    <a:pt x="2" y="66"/>
                    <a:pt x="2" y="66"/>
                  </a:cubicBezTo>
                  <a:cubicBezTo>
                    <a:pt x="2" y="65"/>
                    <a:pt x="2" y="65"/>
                    <a:pt x="3" y="65"/>
                  </a:cubicBezTo>
                  <a:cubicBezTo>
                    <a:pt x="4" y="65"/>
                    <a:pt x="4" y="64"/>
                    <a:pt x="4" y="64"/>
                  </a:cubicBezTo>
                  <a:cubicBezTo>
                    <a:pt x="4" y="65"/>
                    <a:pt x="5" y="66"/>
                    <a:pt x="5" y="64"/>
                  </a:cubicBezTo>
                  <a:cubicBezTo>
                    <a:pt x="6" y="63"/>
                    <a:pt x="6" y="63"/>
                    <a:pt x="6" y="63"/>
                  </a:cubicBezTo>
                  <a:cubicBezTo>
                    <a:pt x="7" y="62"/>
                    <a:pt x="7" y="62"/>
                    <a:pt x="7" y="62"/>
                  </a:cubicBezTo>
                  <a:cubicBezTo>
                    <a:pt x="7" y="61"/>
                    <a:pt x="7" y="61"/>
                    <a:pt x="8" y="61"/>
                  </a:cubicBezTo>
                  <a:cubicBezTo>
                    <a:pt x="8" y="61"/>
                    <a:pt x="8" y="61"/>
                    <a:pt x="8" y="61"/>
                  </a:cubicBezTo>
                  <a:cubicBezTo>
                    <a:pt x="9" y="61"/>
                    <a:pt x="6" y="61"/>
                    <a:pt x="9" y="60"/>
                  </a:cubicBezTo>
                  <a:cubicBezTo>
                    <a:pt x="12" y="60"/>
                    <a:pt x="13" y="60"/>
                    <a:pt x="13" y="60"/>
                  </a:cubicBezTo>
                  <a:cubicBezTo>
                    <a:pt x="13" y="60"/>
                    <a:pt x="13" y="59"/>
                    <a:pt x="13" y="59"/>
                  </a:cubicBezTo>
                  <a:cubicBezTo>
                    <a:pt x="13" y="58"/>
                    <a:pt x="13" y="58"/>
                    <a:pt x="13" y="57"/>
                  </a:cubicBezTo>
                  <a:cubicBezTo>
                    <a:pt x="14" y="56"/>
                    <a:pt x="14" y="55"/>
                    <a:pt x="14" y="55"/>
                  </a:cubicBezTo>
                  <a:cubicBezTo>
                    <a:pt x="15" y="54"/>
                    <a:pt x="15" y="54"/>
                    <a:pt x="15" y="53"/>
                  </a:cubicBezTo>
                  <a:cubicBezTo>
                    <a:pt x="15" y="53"/>
                    <a:pt x="16" y="52"/>
                    <a:pt x="16" y="52"/>
                  </a:cubicBezTo>
                  <a:cubicBezTo>
                    <a:pt x="16" y="52"/>
                    <a:pt x="15" y="51"/>
                    <a:pt x="15" y="51"/>
                  </a:cubicBezTo>
                  <a:cubicBezTo>
                    <a:pt x="15" y="50"/>
                    <a:pt x="16" y="50"/>
                    <a:pt x="15" y="49"/>
                  </a:cubicBezTo>
                  <a:cubicBezTo>
                    <a:pt x="15" y="48"/>
                    <a:pt x="15" y="47"/>
                    <a:pt x="14" y="47"/>
                  </a:cubicBezTo>
                  <a:cubicBezTo>
                    <a:pt x="14" y="46"/>
                    <a:pt x="14" y="46"/>
                    <a:pt x="14" y="45"/>
                  </a:cubicBezTo>
                  <a:cubicBezTo>
                    <a:pt x="14" y="45"/>
                    <a:pt x="13" y="45"/>
                    <a:pt x="13" y="44"/>
                  </a:cubicBezTo>
                  <a:cubicBezTo>
                    <a:pt x="13" y="42"/>
                    <a:pt x="13" y="43"/>
                    <a:pt x="13" y="42"/>
                  </a:cubicBezTo>
                  <a:cubicBezTo>
                    <a:pt x="14" y="41"/>
                    <a:pt x="14" y="40"/>
                    <a:pt x="14" y="40"/>
                  </a:cubicBezTo>
                  <a:cubicBezTo>
                    <a:pt x="14" y="39"/>
                    <a:pt x="14" y="39"/>
                    <a:pt x="15" y="38"/>
                  </a:cubicBezTo>
                  <a:cubicBezTo>
                    <a:pt x="16" y="37"/>
                    <a:pt x="16" y="36"/>
                    <a:pt x="16" y="35"/>
                  </a:cubicBezTo>
                  <a:cubicBezTo>
                    <a:pt x="17" y="35"/>
                    <a:pt x="17" y="35"/>
                    <a:pt x="18" y="34"/>
                  </a:cubicBezTo>
                  <a:cubicBezTo>
                    <a:pt x="18" y="34"/>
                    <a:pt x="18" y="33"/>
                    <a:pt x="19" y="33"/>
                  </a:cubicBezTo>
                  <a:cubicBezTo>
                    <a:pt x="19" y="32"/>
                    <a:pt x="19" y="32"/>
                    <a:pt x="19" y="31"/>
                  </a:cubicBezTo>
                  <a:cubicBezTo>
                    <a:pt x="19" y="30"/>
                    <a:pt x="19" y="31"/>
                    <a:pt x="19" y="30"/>
                  </a:cubicBezTo>
                  <a:cubicBezTo>
                    <a:pt x="20" y="29"/>
                    <a:pt x="20" y="29"/>
                    <a:pt x="20" y="28"/>
                  </a:cubicBezTo>
                  <a:cubicBezTo>
                    <a:pt x="21" y="28"/>
                    <a:pt x="21" y="28"/>
                    <a:pt x="22" y="27"/>
                  </a:cubicBezTo>
                  <a:cubicBezTo>
                    <a:pt x="22" y="27"/>
                    <a:pt x="23" y="27"/>
                    <a:pt x="23" y="26"/>
                  </a:cubicBezTo>
                  <a:cubicBezTo>
                    <a:pt x="23" y="25"/>
                    <a:pt x="23" y="25"/>
                    <a:pt x="24" y="24"/>
                  </a:cubicBezTo>
                  <a:cubicBezTo>
                    <a:pt x="24" y="24"/>
                    <a:pt x="24" y="23"/>
                    <a:pt x="24" y="23"/>
                  </a:cubicBezTo>
                  <a:cubicBezTo>
                    <a:pt x="25" y="23"/>
                    <a:pt x="25" y="23"/>
                    <a:pt x="25" y="23"/>
                  </a:cubicBezTo>
                  <a:cubicBezTo>
                    <a:pt x="26" y="23"/>
                    <a:pt x="26" y="23"/>
                    <a:pt x="27" y="23"/>
                  </a:cubicBezTo>
                  <a:cubicBezTo>
                    <a:pt x="28" y="23"/>
                    <a:pt x="30" y="22"/>
                    <a:pt x="30" y="22"/>
                  </a:cubicBezTo>
                  <a:cubicBezTo>
                    <a:pt x="31" y="20"/>
                    <a:pt x="31" y="20"/>
                    <a:pt x="31" y="20"/>
                  </a:cubicBezTo>
                  <a:cubicBezTo>
                    <a:pt x="31" y="20"/>
                    <a:pt x="31" y="20"/>
                    <a:pt x="31" y="20"/>
                  </a:cubicBezTo>
                  <a:cubicBezTo>
                    <a:pt x="32" y="19"/>
                    <a:pt x="33" y="18"/>
                    <a:pt x="33" y="18"/>
                  </a:cubicBezTo>
                  <a:cubicBezTo>
                    <a:pt x="33" y="18"/>
                    <a:pt x="34" y="17"/>
                    <a:pt x="34" y="17"/>
                  </a:cubicBezTo>
                  <a:cubicBezTo>
                    <a:pt x="36" y="16"/>
                    <a:pt x="36" y="16"/>
                    <a:pt x="36" y="16"/>
                  </a:cubicBezTo>
                  <a:cubicBezTo>
                    <a:pt x="38" y="17"/>
                    <a:pt x="38" y="17"/>
                    <a:pt x="38" y="17"/>
                  </a:cubicBezTo>
                  <a:cubicBezTo>
                    <a:pt x="40" y="17"/>
                    <a:pt x="40" y="17"/>
                    <a:pt x="40" y="17"/>
                  </a:cubicBezTo>
                  <a:cubicBezTo>
                    <a:pt x="40" y="16"/>
                    <a:pt x="40" y="16"/>
                    <a:pt x="40" y="16"/>
                  </a:cubicBezTo>
                  <a:cubicBezTo>
                    <a:pt x="40" y="16"/>
                    <a:pt x="41" y="15"/>
                    <a:pt x="41" y="15"/>
                  </a:cubicBezTo>
                  <a:cubicBezTo>
                    <a:pt x="42" y="15"/>
                    <a:pt x="43" y="14"/>
                    <a:pt x="43" y="14"/>
                  </a:cubicBezTo>
                  <a:cubicBezTo>
                    <a:pt x="44" y="14"/>
                    <a:pt x="44" y="14"/>
                    <a:pt x="44" y="14"/>
                  </a:cubicBezTo>
                  <a:cubicBezTo>
                    <a:pt x="45" y="15"/>
                    <a:pt x="45" y="15"/>
                    <a:pt x="45" y="15"/>
                  </a:cubicBezTo>
                  <a:cubicBezTo>
                    <a:pt x="46" y="15"/>
                    <a:pt x="46" y="15"/>
                    <a:pt x="46" y="15"/>
                  </a:cubicBezTo>
                  <a:cubicBezTo>
                    <a:pt x="46" y="15"/>
                    <a:pt x="47" y="14"/>
                    <a:pt x="47" y="13"/>
                  </a:cubicBezTo>
                  <a:cubicBezTo>
                    <a:pt x="47" y="13"/>
                    <a:pt x="48" y="13"/>
                    <a:pt x="48" y="13"/>
                  </a:cubicBezTo>
                  <a:cubicBezTo>
                    <a:pt x="48" y="14"/>
                    <a:pt x="48" y="14"/>
                    <a:pt x="48" y="15"/>
                  </a:cubicBezTo>
                  <a:cubicBezTo>
                    <a:pt x="49" y="15"/>
                    <a:pt x="49" y="16"/>
                    <a:pt x="50" y="16"/>
                  </a:cubicBezTo>
                  <a:cubicBezTo>
                    <a:pt x="50" y="17"/>
                    <a:pt x="50" y="17"/>
                    <a:pt x="50" y="18"/>
                  </a:cubicBezTo>
                  <a:cubicBezTo>
                    <a:pt x="50" y="19"/>
                    <a:pt x="50" y="18"/>
                    <a:pt x="50" y="19"/>
                  </a:cubicBezTo>
                  <a:cubicBezTo>
                    <a:pt x="50" y="19"/>
                    <a:pt x="50" y="20"/>
                    <a:pt x="50" y="20"/>
                  </a:cubicBezTo>
                  <a:cubicBezTo>
                    <a:pt x="51" y="21"/>
                    <a:pt x="50" y="21"/>
                    <a:pt x="51" y="22"/>
                  </a:cubicBezTo>
                  <a:cubicBezTo>
                    <a:pt x="52" y="23"/>
                    <a:pt x="52" y="22"/>
                    <a:pt x="52" y="22"/>
                  </a:cubicBezTo>
                  <a:cubicBezTo>
                    <a:pt x="53" y="21"/>
                    <a:pt x="53" y="21"/>
                    <a:pt x="53" y="21"/>
                  </a:cubicBezTo>
                  <a:cubicBezTo>
                    <a:pt x="53" y="21"/>
                    <a:pt x="53" y="20"/>
                    <a:pt x="54" y="20"/>
                  </a:cubicBezTo>
                  <a:cubicBezTo>
                    <a:pt x="54" y="20"/>
                    <a:pt x="56" y="19"/>
                    <a:pt x="56" y="19"/>
                  </a:cubicBezTo>
                  <a:cubicBezTo>
                    <a:pt x="57" y="18"/>
                    <a:pt x="57" y="18"/>
                    <a:pt x="57" y="18"/>
                  </a:cubicBezTo>
                  <a:cubicBezTo>
                    <a:pt x="59" y="19"/>
                    <a:pt x="59" y="19"/>
                    <a:pt x="59" y="19"/>
                  </a:cubicBezTo>
                  <a:cubicBezTo>
                    <a:pt x="58" y="18"/>
                    <a:pt x="58" y="18"/>
                    <a:pt x="58" y="18"/>
                  </a:cubicBezTo>
                  <a:cubicBezTo>
                    <a:pt x="58" y="18"/>
                    <a:pt x="58" y="18"/>
                    <a:pt x="58" y="18"/>
                  </a:cubicBezTo>
                  <a:cubicBezTo>
                    <a:pt x="60" y="16"/>
                    <a:pt x="60" y="16"/>
                    <a:pt x="60" y="16"/>
                  </a:cubicBezTo>
                  <a:cubicBezTo>
                    <a:pt x="60" y="16"/>
                    <a:pt x="60" y="16"/>
                    <a:pt x="60" y="16"/>
                  </a:cubicBezTo>
                  <a:cubicBezTo>
                    <a:pt x="61" y="16"/>
                    <a:pt x="61" y="16"/>
                    <a:pt x="61" y="17"/>
                  </a:cubicBezTo>
                  <a:cubicBezTo>
                    <a:pt x="62" y="17"/>
                    <a:pt x="61" y="17"/>
                    <a:pt x="62" y="16"/>
                  </a:cubicBezTo>
                  <a:cubicBezTo>
                    <a:pt x="62" y="16"/>
                    <a:pt x="62" y="15"/>
                    <a:pt x="62" y="15"/>
                  </a:cubicBezTo>
                  <a:cubicBezTo>
                    <a:pt x="62" y="15"/>
                    <a:pt x="63" y="15"/>
                    <a:pt x="64" y="15"/>
                  </a:cubicBezTo>
                  <a:cubicBezTo>
                    <a:pt x="65" y="15"/>
                    <a:pt x="64" y="15"/>
                    <a:pt x="64" y="14"/>
                  </a:cubicBezTo>
                  <a:cubicBezTo>
                    <a:pt x="64" y="14"/>
                    <a:pt x="64" y="13"/>
                    <a:pt x="64" y="13"/>
                  </a:cubicBezTo>
                  <a:cubicBezTo>
                    <a:pt x="64" y="12"/>
                    <a:pt x="64" y="12"/>
                    <a:pt x="64" y="12"/>
                  </a:cubicBezTo>
                  <a:cubicBezTo>
                    <a:pt x="64" y="12"/>
                    <a:pt x="63" y="12"/>
                    <a:pt x="63" y="11"/>
                  </a:cubicBezTo>
                  <a:cubicBezTo>
                    <a:pt x="63" y="11"/>
                    <a:pt x="64" y="11"/>
                    <a:pt x="65" y="11"/>
                  </a:cubicBezTo>
                  <a:cubicBezTo>
                    <a:pt x="65" y="11"/>
                    <a:pt x="66" y="11"/>
                    <a:pt x="66" y="11"/>
                  </a:cubicBezTo>
                  <a:cubicBezTo>
                    <a:pt x="66" y="10"/>
                    <a:pt x="67" y="10"/>
                    <a:pt x="67" y="9"/>
                  </a:cubicBezTo>
                  <a:cubicBezTo>
                    <a:pt x="68" y="9"/>
                    <a:pt x="68" y="9"/>
                    <a:pt x="69" y="8"/>
                  </a:cubicBezTo>
                  <a:cubicBezTo>
                    <a:pt x="69" y="7"/>
                    <a:pt x="70" y="7"/>
                    <a:pt x="70" y="7"/>
                  </a:cubicBezTo>
                  <a:cubicBezTo>
                    <a:pt x="70" y="6"/>
                    <a:pt x="70" y="6"/>
                    <a:pt x="71" y="5"/>
                  </a:cubicBezTo>
                  <a:cubicBezTo>
                    <a:pt x="71" y="5"/>
                    <a:pt x="72" y="5"/>
                    <a:pt x="72" y="5"/>
                  </a:cubicBezTo>
                  <a:cubicBezTo>
                    <a:pt x="72" y="5"/>
                    <a:pt x="73" y="4"/>
                    <a:pt x="73" y="4"/>
                  </a:cubicBezTo>
                  <a:cubicBezTo>
                    <a:pt x="73" y="3"/>
                    <a:pt x="72" y="3"/>
                    <a:pt x="72" y="2"/>
                  </a:cubicBezTo>
                  <a:cubicBezTo>
                    <a:pt x="72" y="2"/>
                    <a:pt x="73" y="2"/>
                    <a:pt x="73" y="1"/>
                  </a:cubicBezTo>
                  <a:cubicBezTo>
                    <a:pt x="73" y="1"/>
                    <a:pt x="74" y="1"/>
                    <a:pt x="74" y="1"/>
                  </a:cubicBezTo>
                  <a:cubicBezTo>
                    <a:pt x="74" y="1"/>
                    <a:pt x="75" y="1"/>
                    <a:pt x="76" y="1"/>
                  </a:cubicBezTo>
                  <a:cubicBezTo>
                    <a:pt x="76" y="1"/>
                    <a:pt x="76" y="1"/>
                    <a:pt x="76" y="1"/>
                  </a:cubicBezTo>
                  <a:cubicBezTo>
                    <a:pt x="77" y="1"/>
                    <a:pt x="78" y="0"/>
                    <a:pt x="78" y="0"/>
                  </a:cubicBezTo>
                  <a:cubicBezTo>
                    <a:pt x="79" y="1"/>
                    <a:pt x="79" y="1"/>
                    <a:pt x="79" y="1"/>
                  </a:cubicBezTo>
                  <a:cubicBezTo>
                    <a:pt x="78" y="2"/>
                    <a:pt x="78" y="2"/>
                    <a:pt x="78" y="2"/>
                  </a:cubicBezTo>
                  <a:cubicBezTo>
                    <a:pt x="78" y="2"/>
                    <a:pt x="78" y="2"/>
                    <a:pt x="78" y="2"/>
                  </a:cubicBezTo>
                  <a:cubicBezTo>
                    <a:pt x="78" y="3"/>
                    <a:pt x="78" y="3"/>
                    <a:pt x="78" y="3"/>
                  </a:cubicBezTo>
                  <a:cubicBezTo>
                    <a:pt x="79" y="4"/>
                    <a:pt x="79" y="4"/>
                    <a:pt x="79" y="4"/>
                  </a:cubicBezTo>
                  <a:cubicBezTo>
                    <a:pt x="79" y="5"/>
                    <a:pt x="79" y="5"/>
                    <a:pt x="79" y="5"/>
                  </a:cubicBezTo>
                  <a:cubicBezTo>
                    <a:pt x="79" y="5"/>
                    <a:pt x="78" y="5"/>
                    <a:pt x="78" y="5"/>
                  </a:cubicBezTo>
                  <a:cubicBezTo>
                    <a:pt x="79" y="6"/>
                    <a:pt x="79" y="6"/>
                    <a:pt x="79" y="6"/>
                  </a:cubicBezTo>
                  <a:cubicBezTo>
                    <a:pt x="81" y="7"/>
                    <a:pt x="81" y="7"/>
                    <a:pt x="81" y="7"/>
                  </a:cubicBezTo>
                  <a:cubicBezTo>
                    <a:pt x="81" y="7"/>
                    <a:pt x="81" y="7"/>
                    <a:pt x="81" y="8"/>
                  </a:cubicBezTo>
                  <a:cubicBezTo>
                    <a:pt x="81" y="8"/>
                    <a:pt x="82" y="9"/>
                    <a:pt x="82" y="9"/>
                  </a:cubicBezTo>
                  <a:cubicBezTo>
                    <a:pt x="82" y="9"/>
                    <a:pt x="82" y="9"/>
                    <a:pt x="82" y="10"/>
                  </a:cubicBezTo>
                  <a:cubicBezTo>
                    <a:pt x="83" y="10"/>
                    <a:pt x="83" y="11"/>
                    <a:pt x="83" y="11"/>
                  </a:cubicBezTo>
                  <a:cubicBezTo>
                    <a:pt x="83" y="12"/>
                    <a:pt x="83" y="12"/>
                    <a:pt x="83" y="12"/>
                  </a:cubicBezTo>
                  <a:cubicBezTo>
                    <a:pt x="83" y="12"/>
                    <a:pt x="83" y="13"/>
                    <a:pt x="83" y="13"/>
                  </a:cubicBezTo>
                  <a:cubicBezTo>
                    <a:pt x="83" y="13"/>
                    <a:pt x="82" y="14"/>
                    <a:pt x="83" y="14"/>
                  </a:cubicBezTo>
                  <a:cubicBezTo>
                    <a:pt x="83" y="14"/>
                    <a:pt x="85" y="15"/>
                    <a:pt x="85" y="15"/>
                  </a:cubicBezTo>
                  <a:cubicBezTo>
                    <a:pt x="86" y="16"/>
                    <a:pt x="86" y="16"/>
                    <a:pt x="86" y="16"/>
                  </a:cubicBezTo>
                  <a:cubicBezTo>
                    <a:pt x="86" y="16"/>
                    <a:pt x="86" y="16"/>
                    <a:pt x="86" y="16"/>
                  </a:cubicBezTo>
                  <a:cubicBezTo>
                    <a:pt x="86" y="16"/>
                    <a:pt x="87" y="16"/>
                    <a:pt x="88" y="16"/>
                  </a:cubicBezTo>
                  <a:cubicBezTo>
                    <a:pt x="88" y="17"/>
                    <a:pt x="89" y="17"/>
                    <a:pt x="89" y="17"/>
                  </a:cubicBezTo>
                  <a:cubicBezTo>
                    <a:pt x="90" y="18"/>
                    <a:pt x="90" y="18"/>
                    <a:pt x="90" y="18"/>
                  </a:cubicBezTo>
                  <a:cubicBezTo>
                    <a:pt x="91" y="19"/>
                    <a:pt x="91" y="19"/>
                    <a:pt x="91" y="19"/>
                  </a:cubicBezTo>
                  <a:cubicBezTo>
                    <a:pt x="92" y="19"/>
                    <a:pt x="92" y="19"/>
                    <a:pt x="92" y="19"/>
                  </a:cubicBezTo>
                  <a:cubicBezTo>
                    <a:pt x="92" y="19"/>
                    <a:pt x="92" y="20"/>
                    <a:pt x="92" y="20"/>
                  </a:cubicBezTo>
                  <a:cubicBezTo>
                    <a:pt x="92" y="21"/>
                    <a:pt x="92" y="22"/>
                    <a:pt x="92" y="22"/>
                  </a:cubicBezTo>
                  <a:cubicBezTo>
                    <a:pt x="92" y="23"/>
                    <a:pt x="92" y="23"/>
                    <a:pt x="92" y="23"/>
                  </a:cubicBezTo>
                  <a:cubicBezTo>
                    <a:pt x="93" y="24"/>
                    <a:pt x="93" y="24"/>
                    <a:pt x="94" y="25"/>
                  </a:cubicBezTo>
                  <a:cubicBezTo>
                    <a:pt x="94" y="25"/>
                    <a:pt x="95" y="27"/>
                    <a:pt x="95" y="27"/>
                  </a:cubicBezTo>
                  <a:cubicBezTo>
                    <a:pt x="95" y="27"/>
                    <a:pt x="97" y="29"/>
                    <a:pt x="97" y="30"/>
                  </a:cubicBezTo>
                  <a:cubicBezTo>
                    <a:pt x="96" y="30"/>
                    <a:pt x="96" y="31"/>
                    <a:pt x="96" y="31"/>
                  </a:cubicBezTo>
                  <a:cubicBezTo>
                    <a:pt x="96" y="31"/>
                    <a:pt x="95" y="32"/>
                    <a:pt x="96" y="33"/>
                  </a:cubicBezTo>
                  <a:cubicBezTo>
                    <a:pt x="96" y="33"/>
                    <a:pt x="96" y="32"/>
                    <a:pt x="96" y="34"/>
                  </a:cubicBezTo>
                  <a:cubicBezTo>
                    <a:pt x="96" y="37"/>
                    <a:pt x="96" y="38"/>
                    <a:pt x="96" y="40"/>
                  </a:cubicBezTo>
                  <a:cubicBezTo>
                    <a:pt x="96" y="41"/>
                    <a:pt x="96" y="42"/>
                    <a:pt x="96" y="42"/>
                  </a:cubicBezTo>
                  <a:cubicBezTo>
                    <a:pt x="95" y="43"/>
                    <a:pt x="95" y="43"/>
                    <a:pt x="95" y="44"/>
                  </a:cubicBezTo>
                  <a:cubicBezTo>
                    <a:pt x="95" y="44"/>
                    <a:pt x="99" y="50"/>
                    <a:pt x="99" y="50"/>
                  </a:cubicBezTo>
                  <a:cubicBezTo>
                    <a:pt x="99" y="50"/>
                    <a:pt x="99" y="52"/>
                    <a:pt x="99" y="52"/>
                  </a:cubicBezTo>
                  <a:cubicBezTo>
                    <a:pt x="98" y="52"/>
                    <a:pt x="99" y="53"/>
                    <a:pt x="98" y="53"/>
                  </a:cubicBezTo>
                  <a:cubicBezTo>
                    <a:pt x="98" y="54"/>
                    <a:pt x="99" y="55"/>
                    <a:pt x="98" y="55"/>
                  </a:cubicBezTo>
                  <a:cubicBezTo>
                    <a:pt x="97" y="56"/>
                    <a:pt x="97" y="56"/>
                    <a:pt x="97" y="57"/>
                  </a:cubicBezTo>
                  <a:cubicBezTo>
                    <a:pt x="97" y="58"/>
                    <a:pt x="97" y="60"/>
                    <a:pt x="97" y="60"/>
                  </a:cubicBezTo>
                  <a:cubicBezTo>
                    <a:pt x="97" y="60"/>
                    <a:pt x="97" y="61"/>
                    <a:pt x="97" y="61"/>
                  </a:cubicBezTo>
                  <a:cubicBezTo>
                    <a:pt x="97" y="62"/>
                    <a:pt x="97" y="62"/>
                    <a:pt x="97" y="62"/>
                  </a:cubicBezTo>
                  <a:cubicBezTo>
                    <a:pt x="97" y="63"/>
                    <a:pt x="97" y="64"/>
                    <a:pt x="97" y="64"/>
                  </a:cubicBezTo>
                  <a:cubicBezTo>
                    <a:pt x="96" y="65"/>
                    <a:pt x="96" y="65"/>
                    <a:pt x="96" y="65"/>
                  </a:cubicBezTo>
                  <a:cubicBezTo>
                    <a:pt x="96" y="65"/>
                    <a:pt x="95" y="66"/>
                    <a:pt x="95" y="66"/>
                  </a:cubicBezTo>
                  <a:cubicBezTo>
                    <a:pt x="94" y="65"/>
                    <a:pt x="94" y="66"/>
                    <a:pt x="93" y="66"/>
                  </a:cubicBezTo>
                  <a:cubicBezTo>
                    <a:pt x="93" y="66"/>
                    <a:pt x="93" y="66"/>
                    <a:pt x="92" y="66"/>
                  </a:cubicBezTo>
                  <a:cubicBezTo>
                    <a:pt x="92" y="65"/>
                    <a:pt x="92" y="65"/>
                    <a:pt x="92" y="65"/>
                  </a:cubicBezTo>
                  <a:cubicBezTo>
                    <a:pt x="91" y="65"/>
                    <a:pt x="91" y="64"/>
                    <a:pt x="91" y="64"/>
                  </a:cubicBezTo>
                  <a:cubicBezTo>
                    <a:pt x="90" y="64"/>
                    <a:pt x="90" y="64"/>
                    <a:pt x="90" y="64"/>
                  </a:cubicBezTo>
                  <a:cubicBezTo>
                    <a:pt x="90" y="64"/>
                    <a:pt x="89" y="65"/>
                    <a:pt x="89" y="65"/>
                  </a:cubicBezTo>
                  <a:cubicBezTo>
                    <a:pt x="89" y="66"/>
                    <a:pt x="88" y="66"/>
                    <a:pt x="88" y="66"/>
                  </a:cubicBezTo>
                  <a:cubicBezTo>
                    <a:pt x="88" y="66"/>
                    <a:pt x="87" y="67"/>
                    <a:pt x="87" y="67"/>
                  </a:cubicBezTo>
                  <a:cubicBezTo>
                    <a:pt x="86" y="67"/>
                    <a:pt x="86" y="66"/>
                    <a:pt x="86" y="66"/>
                  </a:cubicBezTo>
                  <a:cubicBezTo>
                    <a:pt x="85" y="66"/>
                    <a:pt x="85" y="66"/>
                    <a:pt x="85" y="66"/>
                  </a:cubicBezTo>
                  <a:cubicBezTo>
                    <a:pt x="83" y="67"/>
                    <a:pt x="83" y="67"/>
                    <a:pt x="83" y="67"/>
                  </a:cubicBezTo>
                  <a:cubicBezTo>
                    <a:pt x="82" y="67"/>
                    <a:pt x="82" y="67"/>
                    <a:pt x="82" y="67"/>
                  </a:cubicBezTo>
                  <a:cubicBezTo>
                    <a:pt x="82" y="67"/>
                    <a:pt x="82" y="67"/>
                    <a:pt x="81" y="67"/>
                  </a:cubicBezTo>
                  <a:cubicBezTo>
                    <a:pt x="81" y="66"/>
                    <a:pt x="81" y="66"/>
                    <a:pt x="80" y="66"/>
                  </a:cubicBezTo>
                  <a:cubicBezTo>
                    <a:pt x="80" y="65"/>
                    <a:pt x="80" y="66"/>
                    <a:pt x="79" y="65"/>
                  </a:cubicBezTo>
                  <a:cubicBezTo>
                    <a:pt x="79" y="64"/>
                    <a:pt x="80" y="65"/>
                    <a:pt x="79" y="64"/>
                  </a:cubicBezTo>
                  <a:cubicBezTo>
                    <a:pt x="78" y="64"/>
                    <a:pt x="78" y="64"/>
                    <a:pt x="78" y="64"/>
                  </a:cubicBezTo>
                  <a:cubicBezTo>
                    <a:pt x="78" y="63"/>
                    <a:pt x="78" y="63"/>
                    <a:pt x="78" y="63"/>
                  </a:cubicBezTo>
                  <a:cubicBezTo>
                    <a:pt x="78" y="62"/>
                    <a:pt x="78" y="62"/>
                    <a:pt x="78" y="62"/>
                  </a:cubicBezTo>
                  <a:cubicBezTo>
                    <a:pt x="76" y="63"/>
                    <a:pt x="76" y="63"/>
                    <a:pt x="76" y="63"/>
                  </a:cubicBezTo>
                  <a:cubicBezTo>
                    <a:pt x="76" y="63"/>
                    <a:pt x="76" y="63"/>
                    <a:pt x="76" y="62"/>
                  </a:cubicBezTo>
                  <a:cubicBezTo>
                    <a:pt x="75" y="62"/>
                    <a:pt x="76" y="62"/>
                    <a:pt x="75" y="62"/>
                  </a:cubicBezTo>
                  <a:cubicBezTo>
                    <a:pt x="74" y="62"/>
                    <a:pt x="74" y="61"/>
                    <a:pt x="74" y="62"/>
                  </a:cubicBezTo>
                  <a:cubicBezTo>
                    <a:pt x="74" y="63"/>
                    <a:pt x="74" y="63"/>
                    <a:pt x="74" y="63"/>
                  </a:cubicBezTo>
                  <a:cubicBezTo>
                    <a:pt x="74" y="64"/>
                    <a:pt x="74" y="64"/>
                    <a:pt x="73" y="64"/>
                  </a:cubicBezTo>
                  <a:cubicBezTo>
                    <a:pt x="72" y="64"/>
                    <a:pt x="73" y="64"/>
                    <a:pt x="72" y="64"/>
                  </a:cubicBezTo>
                  <a:cubicBezTo>
                    <a:pt x="71" y="64"/>
                    <a:pt x="72" y="64"/>
                    <a:pt x="70" y="64"/>
                  </a:cubicBezTo>
                  <a:cubicBezTo>
                    <a:pt x="69" y="65"/>
                    <a:pt x="69" y="65"/>
                    <a:pt x="69" y="65"/>
                  </a:cubicBezTo>
                  <a:cubicBezTo>
                    <a:pt x="69" y="65"/>
                    <a:pt x="68" y="65"/>
                    <a:pt x="68" y="65"/>
                  </a:cubicBezTo>
                  <a:cubicBezTo>
                    <a:pt x="67" y="65"/>
                    <a:pt x="67" y="64"/>
                    <a:pt x="67" y="64"/>
                  </a:cubicBezTo>
                  <a:cubicBezTo>
                    <a:pt x="67" y="64"/>
                    <a:pt x="67" y="64"/>
                    <a:pt x="66" y="65"/>
                  </a:cubicBezTo>
                  <a:cubicBezTo>
                    <a:pt x="65" y="66"/>
                    <a:pt x="66" y="66"/>
                    <a:pt x="65" y="67"/>
                  </a:cubicBezTo>
                  <a:cubicBezTo>
                    <a:pt x="65" y="67"/>
                    <a:pt x="65" y="67"/>
                    <a:pt x="65" y="67"/>
                  </a:cubicBezTo>
                  <a:cubicBezTo>
                    <a:pt x="65" y="67"/>
                    <a:pt x="65" y="68"/>
                    <a:pt x="64" y="68"/>
                  </a:cubicBezTo>
                  <a:cubicBezTo>
                    <a:pt x="63" y="68"/>
                    <a:pt x="64" y="68"/>
                    <a:pt x="63" y="68"/>
                  </a:cubicBezTo>
                  <a:cubicBezTo>
                    <a:pt x="62" y="68"/>
                    <a:pt x="61" y="68"/>
                    <a:pt x="61" y="67"/>
                  </a:cubicBezTo>
                  <a:cubicBezTo>
                    <a:pt x="60" y="67"/>
                    <a:pt x="59" y="66"/>
                    <a:pt x="59" y="66"/>
                  </a:cubicBezTo>
                  <a:cubicBezTo>
                    <a:pt x="59" y="66"/>
                    <a:pt x="59" y="66"/>
                    <a:pt x="59" y="66"/>
                  </a:cubicBezTo>
                  <a:cubicBezTo>
                    <a:pt x="59" y="66"/>
                    <a:pt x="57" y="64"/>
                    <a:pt x="57" y="64"/>
                  </a:cubicBezTo>
                  <a:cubicBezTo>
                    <a:pt x="57" y="64"/>
                    <a:pt x="57" y="64"/>
                    <a:pt x="56" y="64"/>
                  </a:cubicBezTo>
                  <a:cubicBezTo>
                    <a:pt x="55" y="63"/>
                    <a:pt x="54" y="63"/>
                    <a:pt x="54" y="63"/>
                  </a:cubicBezTo>
                  <a:cubicBezTo>
                    <a:pt x="54" y="63"/>
                    <a:pt x="54" y="63"/>
                    <a:pt x="54" y="63"/>
                  </a:cubicBezTo>
                  <a:cubicBezTo>
                    <a:pt x="53" y="64"/>
                    <a:pt x="53" y="64"/>
                    <a:pt x="53" y="64"/>
                  </a:cubicBezTo>
                  <a:cubicBezTo>
                    <a:pt x="53" y="65"/>
                    <a:pt x="52" y="65"/>
                    <a:pt x="53" y="65"/>
                  </a:cubicBezTo>
                  <a:cubicBezTo>
                    <a:pt x="53" y="66"/>
                    <a:pt x="53" y="66"/>
                    <a:pt x="54" y="66"/>
                  </a:cubicBezTo>
                  <a:cubicBezTo>
                    <a:pt x="54" y="67"/>
                    <a:pt x="54" y="67"/>
                    <a:pt x="54" y="68"/>
                  </a:cubicBezTo>
                  <a:cubicBezTo>
                    <a:pt x="54" y="69"/>
                    <a:pt x="54" y="70"/>
                    <a:pt x="54" y="70"/>
                  </a:cubicBezTo>
                  <a:cubicBezTo>
                    <a:pt x="54" y="71"/>
                    <a:pt x="53" y="70"/>
                    <a:pt x="53" y="71"/>
                  </a:cubicBezTo>
                  <a:cubicBezTo>
                    <a:pt x="53" y="71"/>
                    <a:pt x="53" y="71"/>
                    <a:pt x="53" y="72"/>
                  </a:cubicBezTo>
                  <a:cubicBezTo>
                    <a:pt x="53" y="72"/>
                    <a:pt x="53" y="72"/>
                    <a:pt x="53" y="73"/>
                  </a:cubicBezTo>
                  <a:cubicBezTo>
                    <a:pt x="52" y="73"/>
                    <a:pt x="51" y="74"/>
                    <a:pt x="52" y="74"/>
                  </a:cubicBezTo>
                  <a:cubicBezTo>
                    <a:pt x="52" y="75"/>
                    <a:pt x="52" y="74"/>
                    <a:pt x="52" y="75"/>
                  </a:cubicBezTo>
                  <a:cubicBezTo>
                    <a:pt x="52" y="76"/>
                    <a:pt x="52" y="76"/>
                    <a:pt x="52" y="76"/>
                  </a:cubicBezTo>
                  <a:cubicBezTo>
                    <a:pt x="52" y="77"/>
                    <a:pt x="52" y="77"/>
                    <a:pt x="52" y="77"/>
                  </a:cubicBezTo>
                  <a:cubicBezTo>
                    <a:pt x="52" y="78"/>
                    <a:pt x="53" y="78"/>
                    <a:pt x="53" y="78"/>
                  </a:cubicBezTo>
                  <a:cubicBezTo>
                    <a:pt x="53" y="78"/>
                    <a:pt x="53" y="79"/>
                    <a:pt x="52" y="79"/>
                  </a:cubicBezTo>
                  <a:cubicBezTo>
                    <a:pt x="52" y="79"/>
                    <a:pt x="52" y="79"/>
                    <a:pt x="52" y="80"/>
                  </a:cubicBezTo>
                  <a:cubicBezTo>
                    <a:pt x="52" y="80"/>
                    <a:pt x="52" y="81"/>
                    <a:pt x="52" y="81"/>
                  </a:cubicBezTo>
                  <a:cubicBezTo>
                    <a:pt x="52" y="81"/>
                    <a:pt x="52" y="81"/>
                    <a:pt x="52" y="82"/>
                  </a:cubicBezTo>
                  <a:cubicBezTo>
                    <a:pt x="51" y="82"/>
                    <a:pt x="51" y="83"/>
                    <a:pt x="51" y="83"/>
                  </a:cubicBezTo>
                  <a:cubicBezTo>
                    <a:pt x="50" y="83"/>
                    <a:pt x="50" y="83"/>
                    <a:pt x="50" y="84"/>
                  </a:cubicBezTo>
                  <a:cubicBezTo>
                    <a:pt x="50" y="84"/>
                    <a:pt x="50" y="84"/>
                    <a:pt x="49" y="84"/>
                  </a:cubicBezTo>
                  <a:cubicBezTo>
                    <a:pt x="48" y="84"/>
                    <a:pt x="48" y="84"/>
                    <a:pt x="48" y="84"/>
                  </a:cubicBezTo>
                  <a:cubicBezTo>
                    <a:pt x="48" y="84"/>
                    <a:pt x="47" y="85"/>
                    <a:pt x="47" y="85"/>
                  </a:cubicBezTo>
                  <a:cubicBezTo>
                    <a:pt x="47" y="85"/>
                    <a:pt x="47" y="85"/>
                    <a:pt x="47" y="85"/>
                  </a:cubicBezTo>
                  <a:cubicBezTo>
                    <a:pt x="46" y="85"/>
                    <a:pt x="46" y="84"/>
                    <a:pt x="46" y="84"/>
                  </a:cubicBezTo>
                  <a:cubicBezTo>
                    <a:pt x="45" y="84"/>
                    <a:pt x="45" y="84"/>
                    <a:pt x="45" y="84"/>
                  </a:cubicBezTo>
                  <a:cubicBezTo>
                    <a:pt x="45" y="84"/>
                    <a:pt x="45" y="84"/>
                    <a:pt x="45" y="84"/>
                  </a:cubicBezTo>
                  <a:cubicBezTo>
                    <a:pt x="45" y="84"/>
                    <a:pt x="44" y="85"/>
                    <a:pt x="44" y="85"/>
                  </a:cubicBezTo>
                  <a:cubicBezTo>
                    <a:pt x="44" y="86"/>
                    <a:pt x="44" y="86"/>
                    <a:pt x="44" y="86"/>
                  </a:cubicBezTo>
                  <a:cubicBezTo>
                    <a:pt x="44" y="86"/>
                    <a:pt x="44" y="86"/>
                    <a:pt x="43" y="86"/>
                  </a:cubicBezTo>
                  <a:cubicBezTo>
                    <a:pt x="43" y="86"/>
                    <a:pt x="43" y="86"/>
                    <a:pt x="42" y="87"/>
                  </a:cubicBezTo>
                  <a:cubicBezTo>
                    <a:pt x="42" y="87"/>
                    <a:pt x="42" y="87"/>
                    <a:pt x="42" y="87"/>
                  </a:cubicBezTo>
                  <a:cubicBezTo>
                    <a:pt x="41" y="87"/>
                    <a:pt x="41" y="87"/>
                    <a:pt x="41" y="87"/>
                  </a:cubicBezTo>
                  <a:cubicBezTo>
                    <a:pt x="40" y="86"/>
                    <a:pt x="40" y="87"/>
                    <a:pt x="39" y="86"/>
                  </a:cubicBezTo>
                  <a:cubicBezTo>
                    <a:pt x="39" y="85"/>
                    <a:pt x="39" y="85"/>
                    <a:pt x="38" y="85"/>
                  </a:cubicBezTo>
                  <a:cubicBezTo>
                    <a:pt x="38" y="85"/>
                    <a:pt x="38" y="85"/>
                    <a:pt x="38" y="86"/>
                  </a:cubicBezTo>
                  <a:cubicBezTo>
                    <a:pt x="37" y="86"/>
                    <a:pt x="37" y="87"/>
                    <a:pt x="37" y="87"/>
                  </a:cubicBezTo>
                  <a:cubicBezTo>
                    <a:pt x="36" y="86"/>
                    <a:pt x="37" y="87"/>
                    <a:pt x="36" y="87"/>
                  </a:cubicBezTo>
                  <a:cubicBezTo>
                    <a:pt x="36" y="86"/>
                    <a:pt x="35" y="86"/>
                    <a:pt x="35" y="86"/>
                  </a:cubicBezTo>
                  <a:cubicBezTo>
                    <a:pt x="34" y="86"/>
                    <a:pt x="34" y="87"/>
                    <a:pt x="34" y="87"/>
                  </a:cubicBezTo>
                  <a:cubicBezTo>
                    <a:pt x="33" y="87"/>
                    <a:pt x="33" y="87"/>
                    <a:pt x="33" y="87"/>
                  </a:cubicBezTo>
                  <a:cubicBezTo>
                    <a:pt x="32" y="87"/>
                    <a:pt x="33" y="87"/>
                    <a:pt x="32" y="87"/>
                  </a:cubicBezTo>
                  <a:cubicBezTo>
                    <a:pt x="32" y="87"/>
                    <a:pt x="32" y="87"/>
                    <a:pt x="32" y="87"/>
                  </a:cubicBezTo>
                  <a:cubicBezTo>
                    <a:pt x="32" y="87"/>
                    <a:pt x="30" y="86"/>
                    <a:pt x="30" y="86"/>
                  </a:cubicBezTo>
                  <a:cubicBezTo>
                    <a:pt x="29" y="86"/>
                    <a:pt x="30" y="86"/>
                    <a:pt x="29" y="86"/>
                  </a:cubicBezTo>
                  <a:cubicBezTo>
                    <a:pt x="28" y="86"/>
                    <a:pt x="28" y="86"/>
                    <a:pt x="28" y="86"/>
                  </a:cubicBezTo>
                  <a:cubicBezTo>
                    <a:pt x="28" y="86"/>
                    <a:pt x="28" y="85"/>
                    <a:pt x="28" y="86"/>
                  </a:cubicBezTo>
                  <a:cubicBezTo>
                    <a:pt x="27" y="86"/>
                    <a:pt x="27" y="87"/>
                    <a:pt x="27" y="87"/>
                  </a:cubicBezTo>
                  <a:cubicBezTo>
                    <a:pt x="27" y="87"/>
                    <a:pt x="27" y="87"/>
                    <a:pt x="26" y="87"/>
                  </a:cubicBezTo>
                  <a:cubicBezTo>
                    <a:pt x="26" y="87"/>
                    <a:pt x="25" y="87"/>
                    <a:pt x="25" y="87"/>
                  </a:cubicBezTo>
                  <a:cubicBezTo>
                    <a:pt x="25" y="87"/>
                    <a:pt x="26" y="88"/>
                    <a:pt x="25" y="88"/>
                  </a:cubicBezTo>
                  <a:cubicBezTo>
                    <a:pt x="25" y="88"/>
                    <a:pt x="25" y="88"/>
                    <a:pt x="25" y="88"/>
                  </a:cubicBezTo>
                  <a:cubicBezTo>
                    <a:pt x="24" y="87"/>
                    <a:pt x="24" y="87"/>
                    <a:pt x="24" y="87"/>
                  </a:cubicBezTo>
                  <a:cubicBezTo>
                    <a:pt x="24" y="86"/>
                    <a:pt x="25" y="87"/>
                    <a:pt x="24" y="86"/>
                  </a:cubicBezTo>
                  <a:cubicBezTo>
                    <a:pt x="24" y="85"/>
                    <a:pt x="24" y="86"/>
                    <a:pt x="24" y="85"/>
                  </a:cubicBezTo>
                  <a:cubicBezTo>
                    <a:pt x="24" y="84"/>
                    <a:pt x="24" y="84"/>
                    <a:pt x="23" y="84"/>
                  </a:cubicBezTo>
                  <a:cubicBezTo>
                    <a:pt x="23" y="84"/>
                    <a:pt x="22" y="84"/>
                    <a:pt x="23" y="84"/>
                  </a:cubicBezTo>
                  <a:cubicBezTo>
                    <a:pt x="23" y="83"/>
                    <a:pt x="23" y="83"/>
                    <a:pt x="24" y="83"/>
                  </a:cubicBezTo>
                  <a:cubicBezTo>
                    <a:pt x="24" y="83"/>
                    <a:pt x="24" y="83"/>
                    <a:pt x="24" y="82"/>
                  </a:cubicBezTo>
                  <a:cubicBezTo>
                    <a:pt x="24" y="82"/>
                    <a:pt x="24" y="82"/>
                    <a:pt x="23" y="82"/>
                  </a:cubicBezTo>
                  <a:cubicBezTo>
                    <a:pt x="23" y="81"/>
                    <a:pt x="23" y="82"/>
                    <a:pt x="23" y="81"/>
                  </a:cubicBezTo>
                  <a:cubicBezTo>
                    <a:pt x="23" y="80"/>
                    <a:pt x="22" y="81"/>
                    <a:pt x="23" y="80"/>
                  </a:cubicBezTo>
                  <a:cubicBezTo>
                    <a:pt x="23" y="79"/>
                    <a:pt x="23" y="79"/>
                    <a:pt x="23" y="79"/>
                  </a:cubicBezTo>
                  <a:cubicBezTo>
                    <a:pt x="22" y="79"/>
                    <a:pt x="22" y="79"/>
                    <a:pt x="22" y="78"/>
                  </a:cubicBezTo>
                  <a:cubicBezTo>
                    <a:pt x="21" y="78"/>
                    <a:pt x="21" y="77"/>
                    <a:pt x="21" y="77"/>
                  </a:cubicBezTo>
                  <a:cubicBezTo>
                    <a:pt x="20" y="77"/>
                    <a:pt x="21" y="77"/>
                    <a:pt x="20" y="77"/>
                  </a:cubicBezTo>
                  <a:cubicBezTo>
                    <a:pt x="20" y="77"/>
                    <a:pt x="20" y="77"/>
                    <a:pt x="19" y="77"/>
                  </a:cubicBezTo>
                  <a:cubicBezTo>
                    <a:pt x="19" y="77"/>
                    <a:pt x="19" y="77"/>
                    <a:pt x="19" y="77"/>
                  </a:cubicBezTo>
                  <a:cubicBezTo>
                    <a:pt x="19" y="77"/>
                    <a:pt x="18" y="78"/>
                    <a:pt x="17" y="78"/>
                  </a:cubicBezTo>
                  <a:cubicBezTo>
                    <a:pt x="17" y="78"/>
                    <a:pt x="16" y="77"/>
                    <a:pt x="16" y="77"/>
                  </a:cubicBezTo>
                  <a:cubicBezTo>
                    <a:pt x="16" y="77"/>
                    <a:pt x="17" y="77"/>
                    <a:pt x="16" y="77"/>
                  </a:cubicBezTo>
                  <a:cubicBezTo>
                    <a:pt x="16" y="77"/>
                    <a:pt x="15" y="77"/>
                    <a:pt x="15" y="77"/>
                  </a:cubicBezTo>
                  <a:cubicBezTo>
                    <a:pt x="15" y="77"/>
                    <a:pt x="15" y="77"/>
                    <a:pt x="14" y="77"/>
                  </a:cubicBezTo>
                  <a:cubicBezTo>
                    <a:pt x="13" y="76"/>
                    <a:pt x="13" y="76"/>
                    <a:pt x="13" y="76"/>
                  </a:cubicBezTo>
                  <a:cubicBezTo>
                    <a:pt x="13" y="76"/>
                    <a:pt x="12" y="76"/>
                    <a:pt x="12" y="76"/>
                  </a:cubicBezTo>
                  <a:cubicBezTo>
                    <a:pt x="12" y="76"/>
                    <a:pt x="11" y="76"/>
                    <a:pt x="11" y="76"/>
                  </a:cubicBezTo>
                  <a:cubicBezTo>
                    <a:pt x="10" y="76"/>
                    <a:pt x="9" y="77"/>
                    <a:pt x="9" y="77"/>
                  </a:cubicBezTo>
                  <a:cubicBezTo>
                    <a:pt x="9" y="77"/>
                    <a:pt x="9" y="78"/>
                    <a:pt x="9" y="78"/>
                  </a:cubicBezTo>
                  <a:cubicBezTo>
                    <a:pt x="9" y="78"/>
                    <a:pt x="10" y="78"/>
                    <a:pt x="10" y="78"/>
                  </a:cubicBezTo>
                  <a:cubicBezTo>
                    <a:pt x="10" y="78"/>
                    <a:pt x="10" y="79"/>
                    <a:pt x="9" y="79"/>
                  </a:cubicBezTo>
                  <a:cubicBezTo>
                    <a:pt x="9" y="79"/>
                    <a:pt x="8" y="79"/>
                    <a:pt x="9" y="79"/>
                  </a:cubicBezTo>
                  <a:cubicBezTo>
                    <a:pt x="9" y="80"/>
                    <a:pt x="10" y="80"/>
                    <a:pt x="10" y="80"/>
                  </a:cubicBezTo>
                  <a:cubicBezTo>
                    <a:pt x="10" y="80"/>
                    <a:pt x="9" y="80"/>
                    <a:pt x="9" y="81"/>
                  </a:cubicBezTo>
                  <a:cubicBezTo>
                    <a:pt x="9" y="81"/>
                    <a:pt x="9" y="81"/>
                    <a:pt x="9" y="81"/>
                  </a:cubicBezTo>
                  <a:cubicBezTo>
                    <a:pt x="9" y="82"/>
                    <a:pt x="9" y="82"/>
                    <a:pt x="9" y="82"/>
                  </a:cubicBezTo>
                  <a:lnTo>
                    <a:pt x="9" y="83"/>
                  </a:lnTo>
                  <a:close/>
                </a:path>
              </a:pathLst>
            </a:custGeom>
            <a:solidFill>
              <a:srgbClr val="2B6EAB">
                <a:alpha val="50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16" name="Freeform 124">
              <a:extLst>
                <a:ext uri="{FF2B5EF4-FFF2-40B4-BE49-F238E27FC236}">
                  <a16:creationId xmlns:a16="http://schemas.microsoft.com/office/drawing/2014/main" id="{732AD2FD-522A-C886-FCB6-7466DDFFAD22}"/>
                </a:ext>
              </a:extLst>
            </p:cNvPr>
            <p:cNvSpPr>
              <a:spLocks/>
            </p:cNvSpPr>
            <p:nvPr/>
          </p:nvSpPr>
          <p:spPr bwMode="auto">
            <a:xfrm>
              <a:off x="5647591" y="3330766"/>
              <a:ext cx="519094" cy="591706"/>
            </a:xfrm>
            <a:custGeom>
              <a:avLst/>
              <a:gdLst>
                <a:gd name="T0" fmla="*/ 387 w 391"/>
                <a:gd name="T1" fmla="*/ 54 h 476"/>
                <a:gd name="T2" fmla="*/ 379 w 391"/>
                <a:gd name="T3" fmla="*/ 53 h 476"/>
                <a:gd name="T4" fmla="*/ 367 w 391"/>
                <a:gd name="T5" fmla="*/ 53 h 476"/>
                <a:gd name="T6" fmla="*/ 358 w 391"/>
                <a:gd name="T7" fmla="*/ 54 h 476"/>
                <a:gd name="T8" fmla="*/ 348 w 391"/>
                <a:gd name="T9" fmla="*/ 48 h 476"/>
                <a:gd name="T10" fmla="*/ 339 w 391"/>
                <a:gd name="T11" fmla="*/ 39 h 476"/>
                <a:gd name="T12" fmla="*/ 286 w 391"/>
                <a:gd name="T13" fmla="*/ 67 h 476"/>
                <a:gd name="T14" fmla="*/ 265 w 391"/>
                <a:gd name="T15" fmla="*/ 75 h 476"/>
                <a:gd name="T16" fmla="*/ 249 w 391"/>
                <a:gd name="T17" fmla="*/ 74 h 476"/>
                <a:gd name="T18" fmla="*/ 232 w 391"/>
                <a:gd name="T19" fmla="*/ 71 h 476"/>
                <a:gd name="T20" fmla="*/ 202 w 391"/>
                <a:gd name="T21" fmla="*/ 67 h 476"/>
                <a:gd name="T22" fmla="*/ 134 w 391"/>
                <a:gd name="T23" fmla="*/ 29 h 476"/>
                <a:gd name="T24" fmla="*/ 91 w 391"/>
                <a:gd name="T25" fmla="*/ 21 h 476"/>
                <a:gd name="T26" fmla="*/ 73 w 391"/>
                <a:gd name="T27" fmla="*/ 0 h 476"/>
                <a:gd name="T28" fmla="*/ 7 w 391"/>
                <a:gd name="T29" fmla="*/ 45 h 476"/>
                <a:gd name="T30" fmla="*/ 10 w 391"/>
                <a:gd name="T31" fmla="*/ 57 h 476"/>
                <a:gd name="T32" fmla="*/ 14 w 391"/>
                <a:gd name="T33" fmla="*/ 63 h 476"/>
                <a:gd name="T34" fmla="*/ 20 w 391"/>
                <a:gd name="T35" fmla="*/ 66 h 476"/>
                <a:gd name="T36" fmla="*/ 23 w 391"/>
                <a:gd name="T37" fmla="*/ 76 h 476"/>
                <a:gd name="T38" fmla="*/ 28 w 391"/>
                <a:gd name="T39" fmla="*/ 92 h 476"/>
                <a:gd name="T40" fmla="*/ 34 w 391"/>
                <a:gd name="T41" fmla="*/ 104 h 476"/>
                <a:gd name="T42" fmla="*/ 42 w 391"/>
                <a:gd name="T43" fmla="*/ 109 h 476"/>
                <a:gd name="T44" fmla="*/ 48 w 391"/>
                <a:gd name="T45" fmla="*/ 120 h 476"/>
                <a:gd name="T46" fmla="*/ 52 w 391"/>
                <a:gd name="T47" fmla="*/ 150 h 476"/>
                <a:gd name="T48" fmla="*/ 46 w 391"/>
                <a:gd name="T49" fmla="*/ 177 h 476"/>
                <a:gd name="T50" fmla="*/ 43 w 391"/>
                <a:gd name="T51" fmla="*/ 187 h 476"/>
                <a:gd name="T52" fmla="*/ 27 w 391"/>
                <a:gd name="T53" fmla="*/ 202 h 476"/>
                <a:gd name="T54" fmla="*/ 18 w 391"/>
                <a:gd name="T55" fmla="*/ 215 h 476"/>
                <a:gd name="T56" fmla="*/ 9 w 391"/>
                <a:gd name="T57" fmla="*/ 225 h 476"/>
                <a:gd name="T58" fmla="*/ 3 w 391"/>
                <a:gd name="T59" fmla="*/ 253 h 476"/>
                <a:gd name="T60" fmla="*/ 175 w 391"/>
                <a:gd name="T61" fmla="*/ 391 h 476"/>
                <a:gd name="T62" fmla="*/ 181 w 391"/>
                <a:gd name="T63" fmla="*/ 418 h 476"/>
                <a:gd name="T64" fmla="*/ 189 w 391"/>
                <a:gd name="T65" fmla="*/ 427 h 476"/>
                <a:gd name="T66" fmla="*/ 262 w 391"/>
                <a:gd name="T67" fmla="*/ 471 h 476"/>
                <a:gd name="T68" fmla="*/ 265 w 391"/>
                <a:gd name="T69" fmla="*/ 474 h 476"/>
                <a:gd name="T70" fmla="*/ 268 w 391"/>
                <a:gd name="T71" fmla="*/ 470 h 476"/>
                <a:gd name="T72" fmla="*/ 270 w 391"/>
                <a:gd name="T73" fmla="*/ 471 h 476"/>
                <a:gd name="T74" fmla="*/ 274 w 391"/>
                <a:gd name="T75" fmla="*/ 463 h 476"/>
                <a:gd name="T76" fmla="*/ 277 w 391"/>
                <a:gd name="T77" fmla="*/ 455 h 476"/>
                <a:gd name="T78" fmla="*/ 281 w 391"/>
                <a:gd name="T79" fmla="*/ 447 h 476"/>
                <a:gd name="T80" fmla="*/ 278 w 391"/>
                <a:gd name="T81" fmla="*/ 442 h 476"/>
                <a:gd name="T82" fmla="*/ 283 w 391"/>
                <a:gd name="T83" fmla="*/ 445 h 476"/>
                <a:gd name="T84" fmla="*/ 290 w 391"/>
                <a:gd name="T85" fmla="*/ 431 h 476"/>
                <a:gd name="T86" fmla="*/ 298 w 391"/>
                <a:gd name="T87" fmla="*/ 412 h 476"/>
                <a:gd name="T88" fmla="*/ 307 w 391"/>
                <a:gd name="T89" fmla="*/ 396 h 476"/>
                <a:gd name="T90" fmla="*/ 305 w 391"/>
                <a:gd name="T91" fmla="*/ 394 h 476"/>
                <a:gd name="T92" fmla="*/ 307 w 391"/>
                <a:gd name="T93" fmla="*/ 383 h 476"/>
                <a:gd name="T94" fmla="*/ 323 w 391"/>
                <a:gd name="T95" fmla="*/ 371 h 476"/>
                <a:gd name="T96" fmla="*/ 335 w 391"/>
                <a:gd name="T97" fmla="*/ 367 h 476"/>
                <a:gd name="T98" fmla="*/ 333 w 391"/>
                <a:gd name="T99" fmla="*/ 360 h 476"/>
                <a:gd name="T100" fmla="*/ 336 w 391"/>
                <a:gd name="T101" fmla="*/ 360 h 476"/>
                <a:gd name="T102" fmla="*/ 338 w 391"/>
                <a:gd name="T103" fmla="*/ 359 h 476"/>
                <a:gd name="T104" fmla="*/ 341 w 391"/>
                <a:gd name="T105" fmla="*/ 357 h 476"/>
                <a:gd name="T106" fmla="*/ 345 w 391"/>
                <a:gd name="T107" fmla="*/ 356 h 476"/>
                <a:gd name="T108" fmla="*/ 342 w 391"/>
                <a:gd name="T109" fmla="*/ 346 h 476"/>
                <a:gd name="T110" fmla="*/ 342 w 391"/>
                <a:gd name="T111" fmla="*/ 344 h 476"/>
                <a:gd name="T112" fmla="*/ 344 w 391"/>
                <a:gd name="T113" fmla="*/ 345 h 476"/>
                <a:gd name="T114" fmla="*/ 348 w 391"/>
                <a:gd name="T115" fmla="*/ 346 h 476"/>
                <a:gd name="T116" fmla="*/ 355 w 391"/>
                <a:gd name="T117" fmla="*/ 344 h 476"/>
                <a:gd name="T118" fmla="*/ 359 w 391"/>
                <a:gd name="T119" fmla="*/ 342 h 476"/>
                <a:gd name="T120" fmla="*/ 359 w 391"/>
                <a:gd name="T121" fmla="*/ 346 h 476"/>
                <a:gd name="T122" fmla="*/ 367 w 391"/>
                <a:gd name="T123" fmla="*/ 33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1" h="476">
                  <a:moveTo>
                    <a:pt x="373" y="328"/>
                  </a:moveTo>
                  <a:cubicBezTo>
                    <a:pt x="373" y="325"/>
                    <a:pt x="373" y="325"/>
                    <a:pt x="373" y="325"/>
                  </a:cubicBezTo>
                  <a:cubicBezTo>
                    <a:pt x="346" y="288"/>
                    <a:pt x="346" y="288"/>
                    <a:pt x="346" y="288"/>
                  </a:cubicBezTo>
                  <a:cubicBezTo>
                    <a:pt x="346" y="109"/>
                    <a:pt x="346" y="109"/>
                    <a:pt x="346" y="109"/>
                  </a:cubicBezTo>
                  <a:cubicBezTo>
                    <a:pt x="362" y="93"/>
                    <a:pt x="362" y="93"/>
                    <a:pt x="362" y="93"/>
                  </a:cubicBezTo>
                  <a:cubicBezTo>
                    <a:pt x="387" y="57"/>
                    <a:pt x="387" y="57"/>
                    <a:pt x="387" y="57"/>
                  </a:cubicBezTo>
                  <a:cubicBezTo>
                    <a:pt x="391" y="51"/>
                    <a:pt x="391" y="51"/>
                    <a:pt x="391" y="51"/>
                  </a:cubicBezTo>
                  <a:cubicBezTo>
                    <a:pt x="388" y="53"/>
                    <a:pt x="388" y="53"/>
                    <a:pt x="388" y="53"/>
                  </a:cubicBezTo>
                  <a:cubicBezTo>
                    <a:pt x="387" y="53"/>
                    <a:pt x="387" y="53"/>
                    <a:pt x="387" y="53"/>
                  </a:cubicBezTo>
                  <a:cubicBezTo>
                    <a:pt x="387" y="54"/>
                    <a:pt x="387" y="54"/>
                    <a:pt x="387" y="54"/>
                  </a:cubicBezTo>
                  <a:cubicBezTo>
                    <a:pt x="386" y="53"/>
                    <a:pt x="386" y="53"/>
                    <a:pt x="386" y="53"/>
                  </a:cubicBezTo>
                  <a:cubicBezTo>
                    <a:pt x="385" y="54"/>
                    <a:pt x="385" y="54"/>
                    <a:pt x="385" y="54"/>
                  </a:cubicBezTo>
                  <a:cubicBezTo>
                    <a:pt x="385" y="52"/>
                    <a:pt x="385" y="52"/>
                    <a:pt x="385" y="52"/>
                  </a:cubicBezTo>
                  <a:cubicBezTo>
                    <a:pt x="383" y="53"/>
                    <a:pt x="383" y="53"/>
                    <a:pt x="383" y="53"/>
                  </a:cubicBezTo>
                  <a:cubicBezTo>
                    <a:pt x="382" y="52"/>
                    <a:pt x="382" y="52"/>
                    <a:pt x="382" y="52"/>
                  </a:cubicBezTo>
                  <a:cubicBezTo>
                    <a:pt x="381" y="52"/>
                    <a:pt x="381" y="52"/>
                    <a:pt x="381" y="52"/>
                  </a:cubicBezTo>
                  <a:cubicBezTo>
                    <a:pt x="381" y="51"/>
                    <a:pt x="381" y="51"/>
                    <a:pt x="381" y="51"/>
                  </a:cubicBezTo>
                  <a:cubicBezTo>
                    <a:pt x="381" y="51"/>
                    <a:pt x="381" y="52"/>
                    <a:pt x="381" y="52"/>
                  </a:cubicBezTo>
                  <a:cubicBezTo>
                    <a:pt x="380" y="52"/>
                    <a:pt x="380" y="53"/>
                    <a:pt x="380" y="53"/>
                  </a:cubicBezTo>
                  <a:cubicBezTo>
                    <a:pt x="380" y="53"/>
                    <a:pt x="379" y="54"/>
                    <a:pt x="379" y="53"/>
                  </a:cubicBezTo>
                  <a:cubicBezTo>
                    <a:pt x="378" y="53"/>
                    <a:pt x="378" y="52"/>
                    <a:pt x="378" y="52"/>
                  </a:cubicBezTo>
                  <a:cubicBezTo>
                    <a:pt x="377" y="52"/>
                    <a:pt x="377" y="52"/>
                    <a:pt x="377" y="52"/>
                  </a:cubicBezTo>
                  <a:cubicBezTo>
                    <a:pt x="376" y="53"/>
                    <a:pt x="376" y="53"/>
                    <a:pt x="376" y="53"/>
                  </a:cubicBezTo>
                  <a:cubicBezTo>
                    <a:pt x="375" y="53"/>
                    <a:pt x="375" y="53"/>
                    <a:pt x="375" y="53"/>
                  </a:cubicBezTo>
                  <a:cubicBezTo>
                    <a:pt x="373" y="52"/>
                    <a:pt x="373" y="52"/>
                    <a:pt x="373" y="52"/>
                  </a:cubicBezTo>
                  <a:cubicBezTo>
                    <a:pt x="372" y="53"/>
                    <a:pt x="372" y="53"/>
                    <a:pt x="372" y="53"/>
                  </a:cubicBezTo>
                  <a:cubicBezTo>
                    <a:pt x="370" y="53"/>
                    <a:pt x="370" y="53"/>
                    <a:pt x="370" y="53"/>
                  </a:cubicBezTo>
                  <a:cubicBezTo>
                    <a:pt x="370" y="54"/>
                    <a:pt x="370" y="54"/>
                    <a:pt x="370" y="54"/>
                  </a:cubicBezTo>
                  <a:cubicBezTo>
                    <a:pt x="368" y="53"/>
                    <a:pt x="368" y="53"/>
                    <a:pt x="368" y="53"/>
                  </a:cubicBezTo>
                  <a:cubicBezTo>
                    <a:pt x="368" y="53"/>
                    <a:pt x="367" y="53"/>
                    <a:pt x="367" y="53"/>
                  </a:cubicBezTo>
                  <a:cubicBezTo>
                    <a:pt x="367" y="54"/>
                    <a:pt x="366" y="54"/>
                    <a:pt x="366" y="54"/>
                  </a:cubicBezTo>
                  <a:cubicBezTo>
                    <a:pt x="365" y="53"/>
                    <a:pt x="365" y="53"/>
                    <a:pt x="365" y="53"/>
                  </a:cubicBezTo>
                  <a:cubicBezTo>
                    <a:pt x="365" y="54"/>
                    <a:pt x="365" y="54"/>
                    <a:pt x="365" y="54"/>
                  </a:cubicBezTo>
                  <a:cubicBezTo>
                    <a:pt x="364" y="53"/>
                    <a:pt x="364" y="53"/>
                    <a:pt x="364" y="53"/>
                  </a:cubicBezTo>
                  <a:cubicBezTo>
                    <a:pt x="363" y="54"/>
                    <a:pt x="363" y="54"/>
                    <a:pt x="363" y="54"/>
                  </a:cubicBezTo>
                  <a:cubicBezTo>
                    <a:pt x="361" y="53"/>
                    <a:pt x="361" y="53"/>
                    <a:pt x="361" y="53"/>
                  </a:cubicBezTo>
                  <a:cubicBezTo>
                    <a:pt x="361" y="53"/>
                    <a:pt x="361" y="54"/>
                    <a:pt x="360" y="54"/>
                  </a:cubicBezTo>
                  <a:cubicBezTo>
                    <a:pt x="360" y="54"/>
                    <a:pt x="359" y="53"/>
                    <a:pt x="359" y="53"/>
                  </a:cubicBezTo>
                  <a:cubicBezTo>
                    <a:pt x="358" y="53"/>
                    <a:pt x="358" y="53"/>
                    <a:pt x="358" y="53"/>
                  </a:cubicBezTo>
                  <a:cubicBezTo>
                    <a:pt x="358" y="54"/>
                    <a:pt x="358" y="54"/>
                    <a:pt x="358" y="54"/>
                  </a:cubicBezTo>
                  <a:cubicBezTo>
                    <a:pt x="357" y="53"/>
                    <a:pt x="357" y="53"/>
                    <a:pt x="357" y="53"/>
                  </a:cubicBezTo>
                  <a:cubicBezTo>
                    <a:pt x="356" y="54"/>
                    <a:pt x="356" y="54"/>
                    <a:pt x="356" y="54"/>
                  </a:cubicBezTo>
                  <a:cubicBezTo>
                    <a:pt x="354" y="54"/>
                    <a:pt x="354" y="54"/>
                    <a:pt x="354" y="54"/>
                  </a:cubicBezTo>
                  <a:cubicBezTo>
                    <a:pt x="353" y="52"/>
                    <a:pt x="353" y="52"/>
                    <a:pt x="353" y="52"/>
                  </a:cubicBezTo>
                  <a:cubicBezTo>
                    <a:pt x="352" y="52"/>
                    <a:pt x="352" y="52"/>
                    <a:pt x="352" y="52"/>
                  </a:cubicBezTo>
                  <a:cubicBezTo>
                    <a:pt x="352" y="52"/>
                    <a:pt x="353" y="52"/>
                    <a:pt x="352" y="52"/>
                  </a:cubicBezTo>
                  <a:cubicBezTo>
                    <a:pt x="352" y="52"/>
                    <a:pt x="351" y="52"/>
                    <a:pt x="351" y="52"/>
                  </a:cubicBezTo>
                  <a:cubicBezTo>
                    <a:pt x="351" y="51"/>
                    <a:pt x="351" y="51"/>
                    <a:pt x="351" y="51"/>
                  </a:cubicBezTo>
                  <a:cubicBezTo>
                    <a:pt x="349" y="50"/>
                    <a:pt x="349" y="50"/>
                    <a:pt x="349" y="50"/>
                  </a:cubicBezTo>
                  <a:cubicBezTo>
                    <a:pt x="348" y="48"/>
                    <a:pt x="348" y="48"/>
                    <a:pt x="348" y="48"/>
                  </a:cubicBezTo>
                  <a:cubicBezTo>
                    <a:pt x="347" y="47"/>
                    <a:pt x="347" y="47"/>
                    <a:pt x="347" y="47"/>
                  </a:cubicBezTo>
                  <a:cubicBezTo>
                    <a:pt x="344" y="45"/>
                    <a:pt x="344" y="45"/>
                    <a:pt x="344" y="45"/>
                  </a:cubicBezTo>
                  <a:cubicBezTo>
                    <a:pt x="342" y="44"/>
                    <a:pt x="342" y="44"/>
                    <a:pt x="342" y="44"/>
                  </a:cubicBezTo>
                  <a:cubicBezTo>
                    <a:pt x="341" y="43"/>
                    <a:pt x="341" y="43"/>
                    <a:pt x="341" y="43"/>
                  </a:cubicBezTo>
                  <a:cubicBezTo>
                    <a:pt x="341" y="42"/>
                    <a:pt x="341" y="42"/>
                    <a:pt x="341" y="42"/>
                  </a:cubicBezTo>
                  <a:cubicBezTo>
                    <a:pt x="341" y="42"/>
                    <a:pt x="341" y="42"/>
                    <a:pt x="341" y="42"/>
                  </a:cubicBezTo>
                  <a:cubicBezTo>
                    <a:pt x="341" y="41"/>
                    <a:pt x="341" y="41"/>
                    <a:pt x="341" y="41"/>
                  </a:cubicBezTo>
                  <a:cubicBezTo>
                    <a:pt x="340" y="40"/>
                    <a:pt x="340" y="40"/>
                    <a:pt x="340" y="40"/>
                  </a:cubicBezTo>
                  <a:cubicBezTo>
                    <a:pt x="340" y="40"/>
                    <a:pt x="338" y="41"/>
                    <a:pt x="338" y="40"/>
                  </a:cubicBezTo>
                  <a:cubicBezTo>
                    <a:pt x="339" y="40"/>
                    <a:pt x="339" y="39"/>
                    <a:pt x="339" y="39"/>
                  </a:cubicBezTo>
                  <a:cubicBezTo>
                    <a:pt x="338" y="39"/>
                    <a:pt x="338" y="39"/>
                    <a:pt x="338" y="39"/>
                  </a:cubicBezTo>
                  <a:cubicBezTo>
                    <a:pt x="336" y="38"/>
                    <a:pt x="336" y="38"/>
                    <a:pt x="336" y="38"/>
                  </a:cubicBezTo>
                  <a:cubicBezTo>
                    <a:pt x="335" y="37"/>
                    <a:pt x="335" y="37"/>
                    <a:pt x="335" y="37"/>
                  </a:cubicBezTo>
                  <a:cubicBezTo>
                    <a:pt x="333" y="39"/>
                    <a:pt x="333" y="39"/>
                    <a:pt x="333" y="39"/>
                  </a:cubicBezTo>
                  <a:cubicBezTo>
                    <a:pt x="331" y="39"/>
                    <a:pt x="331" y="39"/>
                    <a:pt x="331" y="39"/>
                  </a:cubicBezTo>
                  <a:cubicBezTo>
                    <a:pt x="307" y="49"/>
                    <a:pt x="307" y="49"/>
                    <a:pt x="307" y="49"/>
                  </a:cubicBezTo>
                  <a:cubicBezTo>
                    <a:pt x="306" y="49"/>
                    <a:pt x="306" y="49"/>
                    <a:pt x="306" y="49"/>
                  </a:cubicBezTo>
                  <a:cubicBezTo>
                    <a:pt x="307" y="50"/>
                    <a:pt x="307" y="50"/>
                    <a:pt x="307" y="50"/>
                  </a:cubicBezTo>
                  <a:cubicBezTo>
                    <a:pt x="291" y="58"/>
                    <a:pt x="291" y="58"/>
                    <a:pt x="291" y="58"/>
                  </a:cubicBezTo>
                  <a:cubicBezTo>
                    <a:pt x="286" y="67"/>
                    <a:pt x="286" y="67"/>
                    <a:pt x="286" y="67"/>
                  </a:cubicBezTo>
                  <a:cubicBezTo>
                    <a:pt x="277" y="76"/>
                    <a:pt x="277" y="76"/>
                    <a:pt x="277" y="76"/>
                  </a:cubicBezTo>
                  <a:cubicBezTo>
                    <a:pt x="276" y="80"/>
                    <a:pt x="276" y="80"/>
                    <a:pt x="276" y="80"/>
                  </a:cubicBezTo>
                  <a:cubicBezTo>
                    <a:pt x="273" y="80"/>
                    <a:pt x="273" y="80"/>
                    <a:pt x="273" y="80"/>
                  </a:cubicBezTo>
                  <a:cubicBezTo>
                    <a:pt x="273" y="77"/>
                    <a:pt x="273" y="77"/>
                    <a:pt x="273" y="77"/>
                  </a:cubicBezTo>
                  <a:cubicBezTo>
                    <a:pt x="273" y="77"/>
                    <a:pt x="272" y="78"/>
                    <a:pt x="271" y="78"/>
                  </a:cubicBezTo>
                  <a:cubicBezTo>
                    <a:pt x="271" y="78"/>
                    <a:pt x="269" y="78"/>
                    <a:pt x="269" y="78"/>
                  </a:cubicBezTo>
                  <a:cubicBezTo>
                    <a:pt x="269" y="78"/>
                    <a:pt x="269" y="78"/>
                    <a:pt x="269" y="77"/>
                  </a:cubicBezTo>
                  <a:cubicBezTo>
                    <a:pt x="268" y="77"/>
                    <a:pt x="267" y="77"/>
                    <a:pt x="267" y="77"/>
                  </a:cubicBezTo>
                  <a:cubicBezTo>
                    <a:pt x="266" y="77"/>
                    <a:pt x="265" y="77"/>
                    <a:pt x="265" y="77"/>
                  </a:cubicBezTo>
                  <a:cubicBezTo>
                    <a:pt x="265" y="75"/>
                    <a:pt x="265" y="75"/>
                    <a:pt x="265" y="75"/>
                  </a:cubicBezTo>
                  <a:cubicBezTo>
                    <a:pt x="263" y="77"/>
                    <a:pt x="263" y="77"/>
                    <a:pt x="263" y="77"/>
                  </a:cubicBezTo>
                  <a:cubicBezTo>
                    <a:pt x="258" y="76"/>
                    <a:pt x="258" y="76"/>
                    <a:pt x="258" y="76"/>
                  </a:cubicBezTo>
                  <a:cubicBezTo>
                    <a:pt x="258" y="76"/>
                    <a:pt x="258" y="76"/>
                    <a:pt x="258" y="76"/>
                  </a:cubicBezTo>
                  <a:cubicBezTo>
                    <a:pt x="256" y="76"/>
                    <a:pt x="256" y="76"/>
                    <a:pt x="256" y="76"/>
                  </a:cubicBezTo>
                  <a:cubicBezTo>
                    <a:pt x="256" y="75"/>
                    <a:pt x="256" y="75"/>
                    <a:pt x="256" y="75"/>
                  </a:cubicBezTo>
                  <a:cubicBezTo>
                    <a:pt x="254" y="74"/>
                    <a:pt x="254" y="74"/>
                    <a:pt x="254" y="74"/>
                  </a:cubicBezTo>
                  <a:cubicBezTo>
                    <a:pt x="252" y="74"/>
                    <a:pt x="252" y="74"/>
                    <a:pt x="252" y="74"/>
                  </a:cubicBezTo>
                  <a:cubicBezTo>
                    <a:pt x="252" y="74"/>
                    <a:pt x="252" y="74"/>
                    <a:pt x="252" y="74"/>
                  </a:cubicBezTo>
                  <a:cubicBezTo>
                    <a:pt x="251" y="75"/>
                    <a:pt x="250" y="75"/>
                    <a:pt x="250" y="75"/>
                  </a:cubicBezTo>
                  <a:cubicBezTo>
                    <a:pt x="249" y="74"/>
                    <a:pt x="249" y="74"/>
                    <a:pt x="249" y="74"/>
                  </a:cubicBezTo>
                  <a:cubicBezTo>
                    <a:pt x="249" y="75"/>
                    <a:pt x="249" y="75"/>
                    <a:pt x="249" y="75"/>
                  </a:cubicBezTo>
                  <a:cubicBezTo>
                    <a:pt x="249" y="74"/>
                    <a:pt x="249" y="74"/>
                    <a:pt x="249" y="74"/>
                  </a:cubicBezTo>
                  <a:cubicBezTo>
                    <a:pt x="248" y="75"/>
                    <a:pt x="248" y="75"/>
                    <a:pt x="248" y="75"/>
                  </a:cubicBezTo>
                  <a:cubicBezTo>
                    <a:pt x="247" y="74"/>
                    <a:pt x="247" y="74"/>
                    <a:pt x="247" y="74"/>
                  </a:cubicBezTo>
                  <a:cubicBezTo>
                    <a:pt x="246" y="75"/>
                    <a:pt x="246" y="75"/>
                    <a:pt x="246" y="75"/>
                  </a:cubicBezTo>
                  <a:cubicBezTo>
                    <a:pt x="244" y="75"/>
                    <a:pt x="244" y="75"/>
                    <a:pt x="244" y="75"/>
                  </a:cubicBezTo>
                  <a:cubicBezTo>
                    <a:pt x="234" y="72"/>
                    <a:pt x="234" y="72"/>
                    <a:pt x="234" y="72"/>
                  </a:cubicBezTo>
                  <a:cubicBezTo>
                    <a:pt x="233" y="70"/>
                    <a:pt x="233" y="70"/>
                    <a:pt x="233" y="70"/>
                  </a:cubicBezTo>
                  <a:cubicBezTo>
                    <a:pt x="232" y="69"/>
                    <a:pt x="232" y="69"/>
                    <a:pt x="232" y="69"/>
                  </a:cubicBezTo>
                  <a:cubicBezTo>
                    <a:pt x="232" y="71"/>
                    <a:pt x="232" y="71"/>
                    <a:pt x="232" y="71"/>
                  </a:cubicBezTo>
                  <a:cubicBezTo>
                    <a:pt x="230" y="71"/>
                    <a:pt x="230" y="71"/>
                    <a:pt x="230" y="71"/>
                  </a:cubicBezTo>
                  <a:cubicBezTo>
                    <a:pt x="229" y="70"/>
                    <a:pt x="229" y="70"/>
                    <a:pt x="229" y="70"/>
                  </a:cubicBezTo>
                  <a:cubicBezTo>
                    <a:pt x="227" y="70"/>
                    <a:pt x="227" y="70"/>
                    <a:pt x="227" y="70"/>
                  </a:cubicBezTo>
                  <a:cubicBezTo>
                    <a:pt x="226" y="68"/>
                    <a:pt x="226" y="68"/>
                    <a:pt x="226" y="68"/>
                  </a:cubicBezTo>
                  <a:cubicBezTo>
                    <a:pt x="224" y="68"/>
                    <a:pt x="224" y="68"/>
                    <a:pt x="224" y="68"/>
                  </a:cubicBezTo>
                  <a:cubicBezTo>
                    <a:pt x="224" y="69"/>
                    <a:pt x="224" y="69"/>
                    <a:pt x="224" y="69"/>
                  </a:cubicBezTo>
                  <a:cubicBezTo>
                    <a:pt x="221" y="71"/>
                    <a:pt x="221" y="71"/>
                    <a:pt x="221" y="71"/>
                  </a:cubicBezTo>
                  <a:cubicBezTo>
                    <a:pt x="208" y="70"/>
                    <a:pt x="208" y="70"/>
                    <a:pt x="208" y="70"/>
                  </a:cubicBezTo>
                  <a:cubicBezTo>
                    <a:pt x="206" y="70"/>
                    <a:pt x="206" y="70"/>
                    <a:pt x="206" y="70"/>
                  </a:cubicBezTo>
                  <a:cubicBezTo>
                    <a:pt x="202" y="67"/>
                    <a:pt x="202" y="67"/>
                    <a:pt x="202" y="67"/>
                  </a:cubicBezTo>
                  <a:cubicBezTo>
                    <a:pt x="200" y="65"/>
                    <a:pt x="200" y="65"/>
                    <a:pt x="200" y="65"/>
                  </a:cubicBezTo>
                  <a:cubicBezTo>
                    <a:pt x="157" y="37"/>
                    <a:pt x="157" y="37"/>
                    <a:pt x="157" y="37"/>
                  </a:cubicBezTo>
                  <a:cubicBezTo>
                    <a:pt x="155" y="34"/>
                    <a:pt x="155" y="34"/>
                    <a:pt x="155" y="34"/>
                  </a:cubicBezTo>
                  <a:cubicBezTo>
                    <a:pt x="153" y="34"/>
                    <a:pt x="153" y="34"/>
                    <a:pt x="153" y="34"/>
                  </a:cubicBezTo>
                  <a:cubicBezTo>
                    <a:pt x="153" y="33"/>
                    <a:pt x="153" y="33"/>
                    <a:pt x="153" y="33"/>
                  </a:cubicBezTo>
                  <a:cubicBezTo>
                    <a:pt x="152" y="33"/>
                    <a:pt x="152" y="33"/>
                    <a:pt x="152" y="33"/>
                  </a:cubicBezTo>
                  <a:cubicBezTo>
                    <a:pt x="150" y="32"/>
                    <a:pt x="150" y="32"/>
                    <a:pt x="150" y="32"/>
                  </a:cubicBezTo>
                  <a:cubicBezTo>
                    <a:pt x="148" y="32"/>
                    <a:pt x="148" y="32"/>
                    <a:pt x="148" y="32"/>
                  </a:cubicBezTo>
                  <a:cubicBezTo>
                    <a:pt x="143" y="29"/>
                    <a:pt x="143" y="29"/>
                    <a:pt x="143" y="29"/>
                  </a:cubicBezTo>
                  <a:cubicBezTo>
                    <a:pt x="134" y="29"/>
                    <a:pt x="134" y="29"/>
                    <a:pt x="134" y="29"/>
                  </a:cubicBezTo>
                  <a:cubicBezTo>
                    <a:pt x="134" y="29"/>
                    <a:pt x="134" y="29"/>
                    <a:pt x="134" y="29"/>
                  </a:cubicBezTo>
                  <a:cubicBezTo>
                    <a:pt x="131" y="29"/>
                    <a:pt x="131" y="29"/>
                    <a:pt x="131" y="29"/>
                  </a:cubicBezTo>
                  <a:cubicBezTo>
                    <a:pt x="130" y="29"/>
                    <a:pt x="130" y="29"/>
                    <a:pt x="130" y="29"/>
                  </a:cubicBezTo>
                  <a:cubicBezTo>
                    <a:pt x="104" y="29"/>
                    <a:pt x="104" y="29"/>
                    <a:pt x="104" y="29"/>
                  </a:cubicBezTo>
                  <a:cubicBezTo>
                    <a:pt x="99" y="24"/>
                    <a:pt x="99" y="24"/>
                    <a:pt x="99" y="24"/>
                  </a:cubicBezTo>
                  <a:cubicBezTo>
                    <a:pt x="100" y="24"/>
                    <a:pt x="100" y="24"/>
                    <a:pt x="100" y="24"/>
                  </a:cubicBezTo>
                  <a:cubicBezTo>
                    <a:pt x="100" y="24"/>
                    <a:pt x="101" y="23"/>
                    <a:pt x="100" y="23"/>
                  </a:cubicBezTo>
                  <a:cubicBezTo>
                    <a:pt x="100" y="23"/>
                    <a:pt x="99" y="23"/>
                    <a:pt x="99" y="23"/>
                  </a:cubicBezTo>
                  <a:cubicBezTo>
                    <a:pt x="99" y="21"/>
                    <a:pt x="99" y="21"/>
                    <a:pt x="99" y="21"/>
                  </a:cubicBezTo>
                  <a:cubicBezTo>
                    <a:pt x="91" y="21"/>
                    <a:pt x="91" y="21"/>
                    <a:pt x="91" y="21"/>
                  </a:cubicBezTo>
                  <a:cubicBezTo>
                    <a:pt x="91" y="18"/>
                    <a:pt x="91" y="18"/>
                    <a:pt x="91" y="18"/>
                  </a:cubicBezTo>
                  <a:cubicBezTo>
                    <a:pt x="87" y="19"/>
                    <a:pt x="87" y="19"/>
                    <a:pt x="87" y="19"/>
                  </a:cubicBezTo>
                  <a:cubicBezTo>
                    <a:pt x="87" y="22"/>
                    <a:pt x="87" y="22"/>
                    <a:pt x="87" y="22"/>
                  </a:cubicBezTo>
                  <a:cubicBezTo>
                    <a:pt x="83" y="21"/>
                    <a:pt x="83" y="21"/>
                    <a:pt x="83" y="21"/>
                  </a:cubicBezTo>
                  <a:cubicBezTo>
                    <a:pt x="78" y="13"/>
                    <a:pt x="78" y="13"/>
                    <a:pt x="78" y="13"/>
                  </a:cubicBezTo>
                  <a:cubicBezTo>
                    <a:pt x="81" y="6"/>
                    <a:pt x="81" y="6"/>
                    <a:pt x="81" y="6"/>
                  </a:cubicBezTo>
                  <a:cubicBezTo>
                    <a:pt x="76" y="6"/>
                    <a:pt x="76" y="6"/>
                    <a:pt x="76" y="6"/>
                  </a:cubicBezTo>
                  <a:cubicBezTo>
                    <a:pt x="72" y="6"/>
                    <a:pt x="72" y="6"/>
                    <a:pt x="72" y="6"/>
                  </a:cubicBezTo>
                  <a:cubicBezTo>
                    <a:pt x="73" y="2"/>
                    <a:pt x="73" y="2"/>
                    <a:pt x="73" y="2"/>
                  </a:cubicBezTo>
                  <a:cubicBezTo>
                    <a:pt x="73" y="0"/>
                    <a:pt x="73" y="0"/>
                    <a:pt x="73" y="0"/>
                  </a:cubicBezTo>
                  <a:cubicBezTo>
                    <a:pt x="67" y="4"/>
                    <a:pt x="67" y="4"/>
                    <a:pt x="67" y="4"/>
                  </a:cubicBezTo>
                  <a:cubicBezTo>
                    <a:pt x="65" y="3"/>
                    <a:pt x="65" y="3"/>
                    <a:pt x="65" y="3"/>
                  </a:cubicBezTo>
                  <a:cubicBezTo>
                    <a:pt x="36" y="13"/>
                    <a:pt x="36" y="13"/>
                    <a:pt x="36" y="13"/>
                  </a:cubicBezTo>
                  <a:cubicBezTo>
                    <a:pt x="25" y="20"/>
                    <a:pt x="25" y="20"/>
                    <a:pt x="25" y="20"/>
                  </a:cubicBezTo>
                  <a:cubicBezTo>
                    <a:pt x="23" y="21"/>
                    <a:pt x="23" y="21"/>
                    <a:pt x="23" y="21"/>
                  </a:cubicBezTo>
                  <a:cubicBezTo>
                    <a:pt x="3" y="41"/>
                    <a:pt x="3" y="41"/>
                    <a:pt x="3" y="41"/>
                  </a:cubicBezTo>
                  <a:cubicBezTo>
                    <a:pt x="5" y="42"/>
                    <a:pt x="5" y="42"/>
                    <a:pt x="5" y="42"/>
                  </a:cubicBezTo>
                  <a:cubicBezTo>
                    <a:pt x="5" y="42"/>
                    <a:pt x="6" y="43"/>
                    <a:pt x="7" y="43"/>
                  </a:cubicBezTo>
                  <a:cubicBezTo>
                    <a:pt x="7" y="43"/>
                    <a:pt x="7" y="44"/>
                    <a:pt x="7" y="45"/>
                  </a:cubicBezTo>
                  <a:cubicBezTo>
                    <a:pt x="7" y="45"/>
                    <a:pt x="7" y="45"/>
                    <a:pt x="7" y="45"/>
                  </a:cubicBezTo>
                  <a:cubicBezTo>
                    <a:pt x="7" y="45"/>
                    <a:pt x="7" y="46"/>
                    <a:pt x="7" y="47"/>
                  </a:cubicBezTo>
                  <a:cubicBezTo>
                    <a:pt x="8" y="48"/>
                    <a:pt x="8" y="48"/>
                    <a:pt x="8" y="48"/>
                  </a:cubicBezTo>
                  <a:cubicBezTo>
                    <a:pt x="8" y="49"/>
                    <a:pt x="9" y="49"/>
                    <a:pt x="9" y="50"/>
                  </a:cubicBezTo>
                  <a:cubicBezTo>
                    <a:pt x="9" y="50"/>
                    <a:pt x="9" y="50"/>
                    <a:pt x="8" y="51"/>
                  </a:cubicBezTo>
                  <a:cubicBezTo>
                    <a:pt x="7" y="51"/>
                    <a:pt x="7" y="51"/>
                    <a:pt x="7" y="51"/>
                  </a:cubicBezTo>
                  <a:cubicBezTo>
                    <a:pt x="8" y="52"/>
                    <a:pt x="8" y="52"/>
                    <a:pt x="9" y="52"/>
                  </a:cubicBezTo>
                  <a:cubicBezTo>
                    <a:pt x="9" y="52"/>
                    <a:pt x="9" y="52"/>
                    <a:pt x="10" y="52"/>
                  </a:cubicBezTo>
                  <a:cubicBezTo>
                    <a:pt x="10" y="53"/>
                    <a:pt x="11" y="53"/>
                    <a:pt x="11" y="53"/>
                  </a:cubicBezTo>
                  <a:cubicBezTo>
                    <a:pt x="11" y="54"/>
                    <a:pt x="10" y="55"/>
                    <a:pt x="10" y="55"/>
                  </a:cubicBezTo>
                  <a:cubicBezTo>
                    <a:pt x="10" y="56"/>
                    <a:pt x="11" y="56"/>
                    <a:pt x="10" y="57"/>
                  </a:cubicBezTo>
                  <a:cubicBezTo>
                    <a:pt x="9" y="57"/>
                    <a:pt x="9" y="58"/>
                    <a:pt x="9" y="58"/>
                  </a:cubicBezTo>
                  <a:cubicBezTo>
                    <a:pt x="9" y="58"/>
                    <a:pt x="11" y="57"/>
                    <a:pt x="12" y="58"/>
                  </a:cubicBezTo>
                  <a:cubicBezTo>
                    <a:pt x="13" y="58"/>
                    <a:pt x="15" y="57"/>
                    <a:pt x="15" y="57"/>
                  </a:cubicBezTo>
                  <a:cubicBezTo>
                    <a:pt x="15" y="57"/>
                    <a:pt x="15" y="58"/>
                    <a:pt x="15" y="59"/>
                  </a:cubicBezTo>
                  <a:cubicBezTo>
                    <a:pt x="15" y="59"/>
                    <a:pt x="13" y="60"/>
                    <a:pt x="13" y="60"/>
                  </a:cubicBezTo>
                  <a:cubicBezTo>
                    <a:pt x="13" y="60"/>
                    <a:pt x="12" y="59"/>
                    <a:pt x="12" y="60"/>
                  </a:cubicBezTo>
                  <a:cubicBezTo>
                    <a:pt x="12" y="61"/>
                    <a:pt x="12" y="61"/>
                    <a:pt x="12" y="61"/>
                  </a:cubicBezTo>
                  <a:cubicBezTo>
                    <a:pt x="13" y="61"/>
                    <a:pt x="14" y="61"/>
                    <a:pt x="14" y="62"/>
                  </a:cubicBezTo>
                  <a:cubicBezTo>
                    <a:pt x="13" y="62"/>
                    <a:pt x="13" y="63"/>
                    <a:pt x="13" y="63"/>
                  </a:cubicBezTo>
                  <a:cubicBezTo>
                    <a:pt x="14" y="63"/>
                    <a:pt x="14" y="63"/>
                    <a:pt x="14" y="63"/>
                  </a:cubicBezTo>
                  <a:cubicBezTo>
                    <a:pt x="14" y="62"/>
                    <a:pt x="14" y="62"/>
                    <a:pt x="14" y="62"/>
                  </a:cubicBezTo>
                  <a:cubicBezTo>
                    <a:pt x="15" y="63"/>
                    <a:pt x="15" y="63"/>
                    <a:pt x="15" y="63"/>
                  </a:cubicBezTo>
                  <a:cubicBezTo>
                    <a:pt x="16" y="62"/>
                    <a:pt x="16" y="62"/>
                    <a:pt x="16" y="62"/>
                  </a:cubicBezTo>
                  <a:cubicBezTo>
                    <a:pt x="16" y="62"/>
                    <a:pt x="16" y="62"/>
                    <a:pt x="17" y="63"/>
                  </a:cubicBezTo>
                  <a:cubicBezTo>
                    <a:pt x="17" y="63"/>
                    <a:pt x="17" y="64"/>
                    <a:pt x="17" y="64"/>
                  </a:cubicBezTo>
                  <a:cubicBezTo>
                    <a:pt x="18" y="64"/>
                    <a:pt x="18" y="64"/>
                    <a:pt x="18" y="64"/>
                  </a:cubicBezTo>
                  <a:cubicBezTo>
                    <a:pt x="18" y="64"/>
                    <a:pt x="19" y="65"/>
                    <a:pt x="19" y="65"/>
                  </a:cubicBezTo>
                  <a:cubicBezTo>
                    <a:pt x="19" y="66"/>
                    <a:pt x="19" y="66"/>
                    <a:pt x="19" y="66"/>
                  </a:cubicBezTo>
                  <a:cubicBezTo>
                    <a:pt x="19" y="67"/>
                    <a:pt x="19" y="67"/>
                    <a:pt x="19" y="67"/>
                  </a:cubicBezTo>
                  <a:cubicBezTo>
                    <a:pt x="19" y="67"/>
                    <a:pt x="20" y="66"/>
                    <a:pt x="20" y="66"/>
                  </a:cubicBezTo>
                  <a:cubicBezTo>
                    <a:pt x="20" y="65"/>
                    <a:pt x="19" y="65"/>
                    <a:pt x="20" y="65"/>
                  </a:cubicBezTo>
                  <a:cubicBezTo>
                    <a:pt x="21" y="65"/>
                    <a:pt x="22" y="64"/>
                    <a:pt x="22" y="64"/>
                  </a:cubicBezTo>
                  <a:cubicBezTo>
                    <a:pt x="22" y="64"/>
                    <a:pt x="22" y="65"/>
                    <a:pt x="23" y="66"/>
                  </a:cubicBezTo>
                  <a:cubicBezTo>
                    <a:pt x="23" y="66"/>
                    <a:pt x="23" y="66"/>
                    <a:pt x="24" y="66"/>
                  </a:cubicBezTo>
                  <a:cubicBezTo>
                    <a:pt x="25" y="67"/>
                    <a:pt x="26" y="67"/>
                    <a:pt x="26" y="67"/>
                  </a:cubicBezTo>
                  <a:cubicBezTo>
                    <a:pt x="26" y="67"/>
                    <a:pt x="27" y="67"/>
                    <a:pt x="27" y="68"/>
                  </a:cubicBezTo>
                  <a:cubicBezTo>
                    <a:pt x="27" y="69"/>
                    <a:pt x="26" y="75"/>
                    <a:pt x="26" y="75"/>
                  </a:cubicBezTo>
                  <a:cubicBezTo>
                    <a:pt x="26" y="75"/>
                    <a:pt x="26" y="76"/>
                    <a:pt x="26" y="76"/>
                  </a:cubicBezTo>
                  <a:cubicBezTo>
                    <a:pt x="24" y="77"/>
                    <a:pt x="24" y="77"/>
                    <a:pt x="24" y="77"/>
                  </a:cubicBezTo>
                  <a:cubicBezTo>
                    <a:pt x="23" y="76"/>
                    <a:pt x="23" y="76"/>
                    <a:pt x="23" y="76"/>
                  </a:cubicBezTo>
                  <a:cubicBezTo>
                    <a:pt x="24" y="78"/>
                    <a:pt x="24" y="78"/>
                    <a:pt x="24" y="78"/>
                  </a:cubicBezTo>
                  <a:cubicBezTo>
                    <a:pt x="24" y="80"/>
                    <a:pt x="24" y="80"/>
                    <a:pt x="24" y="80"/>
                  </a:cubicBezTo>
                  <a:cubicBezTo>
                    <a:pt x="24" y="80"/>
                    <a:pt x="24" y="80"/>
                    <a:pt x="24" y="80"/>
                  </a:cubicBezTo>
                  <a:cubicBezTo>
                    <a:pt x="24" y="82"/>
                    <a:pt x="24" y="82"/>
                    <a:pt x="24" y="82"/>
                  </a:cubicBezTo>
                  <a:cubicBezTo>
                    <a:pt x="25" y="83"/>
                    <a:pt x="25" y="83"/>
                    <a:pt x="25" y="83"/>
                  </a:cubicBezTo>
                  <a:cubicBezTo>
                    <a:pt x="25" y="83"/>
                    <a:pt x="26" y="84"/>
                    <a:pt x="26" y="85"/>
                  </a:cubicBezTo>
                  <a:cubicBezTo>
                    <a:pt x="26" y="86"/>
                    <a:pt x="26" y="87"/>
                    <a:pt x="26" y="88"/>
                  </a:cubicBezTo>
                  <a:cubicBezTo>
                    <a:pt x="26" y="88"/>
                    <a:pt x="26" y="89"/>
                    <a:pt x="26" y="90"/>
                  </a:cubicBezTo>
                  <a:cubicBezTo>
                    <a:pt x="26" y="91"/>
                    <a:pt x="26" y="92"/>
                    <a:pt x="27" y="92"/>
                  </a:cubicBezTo>
                  <a:cubicBezTo>
                    <a:pt x="27" y="92"/>
                    <a:pt x="28" y="92"/>
                    <a:pt x="28" y="92"/>
                  </a:cubicBezTo>
                  <a:cubicBezTo>
                    <a:pt x="28" y="93"/>
                    <a:pt x="27" y="94"/>
                    <a:pt x="28" y="94"/>
                  </a:cubicBezTo>
                  <a:cubicBezTo>
                    <a:pt x="29" y="93"/>
                    <a:pt x="29" y="93"/>
                    <a:pt x="30" y="93"/>
                  </a:cubicBezTo>
                  <a:cubicBezTo>
                    <a:pt x="31" y="94"/>
                    <a:pt x="31" y="93"/>
                    <a:pt x="31" y="94"/>
                  </a:cubicBezTo>
                  <a:cubicBezTo>
                    <a:pt x="32" y="95"/>
                    <a:pt x="32" y="95"/>
                    <a:pt x="32" y="95"/>
                  </a:cubicBezTo>
                  <a:cubicBezTo>
                    <a:pt x="32" y="96"/>
                    <a:pt x="32" y="96"/>
                    <a:pt x="32" y="97"/>
                  </a:cubicBezTo>
                  <a:cubicBezTo>
                    <a:pt x="32" y="98"/>
                    <a:pt x="33" y="99"/>
                    <a:pt x="32" y="100"/>
                  </a:cubicBezTo>
                  <a:cubicBezTo>
                    <a:pt x="32" y="100"/>
                    <a:pt x="33" y="100"/>
                    <a:pt x="33" y="100"/>
                  </a:cubicBezTo>
                  <a:cubicBezTo>
                    <a:pt x="33" y="101"/>
                    <a:pt x="33" y="101"/>
                    <a:pt x="33" y="102"/>
                  </a:cubicBezTo>
                  <a:cubicBezTo>
                    <a:pt x="33" y="103"/>
                    <a:pt x="33" y="104"/>
                    <a:pt x="33" y="104"/>
                  </a:cubicBezTo>
                  <a:cubicBezTo>
                    <a:pt x="34" y="104"/>
                    <a:pt x="34" y="104"/>
                    <a:pt x="34" y="104"/>
                  </a:cubicBezTo>
                  <a:cubicBezTo>
                    <a:pt x="34" y="104"/>
                    <a:pt x="35" y="104"/>
                    <a:pt x="35" y="104"/>
                  </a:cubicBezTo>
                  <a:cubicBezTo>
                    <a:pt x="35" y="105"/>
                    <a:pt x="35" y="105"/>
                    <a:pt x="36" y="106"/>
                  </a:cubicBezTo>
                  <a:cubicBezTo>
                    <a:pt x="36" y="107"/>
                    <a:pt x="35" y="107"/>
                    <a:pt x="36" y="107"/>
                  </a:cubicBezTo>
                  <a:cubicBezTo>
                    <a:pt x="37" y="107"/>
                    <a:pt x="37" y="107"/>
                    <a:pt x="37" y="107"/>
                  </a:cubicBezTo>
                  <a:cubicBezTo>
                    <a:pt x="38" y="107"/>
                    <a:pt x="38" y="107"/>
                    <a:pt x="38" y="107"/>
                  </a:cubicBezTo>
                  <a:cubicBezTo>
                    <a:pt x="39" y="106"/>
                    <a:pt x="39" y="106"/>
                    <a:pt x="39" y="106"/>
                  </a:cubicBezTo>
                  <a:cubicBezTo>
                    <a:pt x="40" y="107"/>
                    <a:pt x="40" y="107"/>
                    <a:pt x="40" y="107"/>
                  </a:cubicBezTo>
                  <a:cubicBezTo>
                    <a:pt x="40" y="107"/>
                    <a:pt x="40" y="108"/>
                    <a:pt x="40" y="108"/>
                  </a:cubicBezTo>
                  <a:cubicBezTo>
                    <a:pt x="40" y="109"/>
                    <a:pt x="40" y="109"/>
                    <a:pt x="41" y="109"/>
                  </a:cubicBezTo>
                  <a:cubicBezTo>
                    <a:pt x="41" y="109"/>
                    <a:pt x="41" y="108"/>
                    <a:pt x="42" y="109"/>
                  </a:cubicBezTo>
                  <a:cubicBezTo>
                    <a:pt x="42" y="110"/>
                    <a:pt x="42" y="110"/>
                    <a:pt x="42" y="110"/>
                  </a:cubicBezTo>
                  <a:cubicBezTo>
                    <a:pt x="42" y="111"/>
                    <a:pt x="42" y="112"/>
                    <a:pt x="42" y="113"/>
                  </a:cubicBezTo>
                  <a:cubicBezTo>
                    <a:pt x="43" y="113"/>
                    <a:pt x="43" y="113"/>
                    <a:pt x="43" y="114"/>
                  </a:cubicBezTo>
                  <a:cubicBezTo>
                    <a:pt x="42" y="115"/>
                    <a:pt x="41" y="115"/>
                    <a:pt x="42" y="115"/>
                  </a:cubicBezTo>
                  <a:cubicBezTo>
                    <a:pt x="43" y="116"/>
                    <a:pt x="43" y="117"/>
                    <a:pt x="44" y="118"/>
                  </a:cubicBezTo>
                  <a:cubicBezTo>
                    <a:pt x="44" y="118"/>
                    <a:pt x="45" y="120"/>
                    <a:pt x="45" y="120"/>
                  </a:cubicBezTo>
                  <a:cubicBezTo>
                    <a:pt x="45" y="120"/>
                    <a:pt x="46" y="121"/>
                    <a:pt x="46" y="121"/>
                  </a:cubicBezTo>
                  <a:cubicBezTo>
                    <a:pt x="46" y="121"/>
                    <a:pt x="47" y="121"/>
                    <a:pt x="47" y="121"/>
                  </a:cubicBezTo>
                  <a:cubicBezTo>
                    <a:pt x="47" y="121"/>
                    <a:pt x="47" y="121"/>
                    <a:pt x="47" y="121"/>
                  </a:cubicBezTo>
                  <a:cubicBezTo>
                    <a:pt x="48" y="120"/>
                    <a:pt x="48" y="120"/>
                    <a:pt x="48" y="120"/>
                  </a:cubicBezTo>
                  <a:cubicBezTo>
                    <a:pt x="48" y="120"/>
                    <a:pt x="48" y="121"/>
                    <a:pt x="48" y="121"/>
                  </a:cubicBezTo>
                  <a:cubicBezTo>
                    <a:pt x="48" y="122"/>
                    <a:pt x="48" y="123"/>
                    <a:pt x="48" y="123"/>
                  </a:cubicBezTo>
                  <a:cubicBezTo>
                    <a:pt x="48" y="123"/>
                    <a:pt x="49" y="124"/>
                    <a:pt x="49" y="124"/>
                  </a:cubicBezTo>
                  <a:cubicBezTo>
                    <a:pt x="49" y="124"/>
                    <a:pt x="50" y="125"/>
                    <a:pt x="50" y="125"/>
                  </a:cubicBezTo>
                  <a:cubicBezTo>
                    <a:pt x="51" y="126"/>
                    <a:pt x="51" y="127"/>
                    <a:pt x="51" y="127"/>
                  </a:cubicBezTo>
                  <a:cubicBezTo>
                    <a:pt x="50" y="128"/>
                    <a:pt x="50" y="128"/>
                    <a:pt x="50" y="128"/>
                  </a:cubicBezTo>
                  <a:cubicBezTo>
                    <a:pt x="50" y="128"/>
                    <a:pt x="50" y="128"/>
                    <a:pt x="50" y="128"/>
                  </a:cubicBezTo>
                  <a:cubicBezTo>
                    <a:pt x="49" y="129"/>
                    <a:pt x="49" y="129"/>
                    <a:pt x="49" y="129"/>
                  </a:cubicBezTo>
                  <a:cubicBezTo>
                    <a:pt x="52" y="146"/>
                    <a:pt x="52" y="146"/>
                    <a:pt x="52" y="146"/>
                  </a:cubicBezTo>
                  <a:cubicBezTo>
                    <a:pt x="52" y="150"/>
                    <a:pt x="52" y="150"/>
                    <a:pt x="52" y="150"/>
                  </a:cubicBezTo>
                  <a:cubicBezTo>
                    <a:pt x="55" y="153"/>
                    <a:pt x="55" y="153"/>
                    <a:pt x="55" y="153"/>
                  </a:cubicBezTo>
                  <a:cubicBezTo>
                    <a:pt x="53" y="165"/>
                    <a:pt x="53" y="165"/>
                    <a:pt x="53" y="165"/>
                  </a:cubicBezTo>
                  <a:cubicBezTo>
                    <a:pt x="50" y="170"/>
                    <a:pt x="50" y="170"/>
                    <a:pt x="50" y="170"/>
                  </a:cubicBezTo>
                  <a:cubicBezTo>
                    <a:pt x="48" y="171"/>
                    <a:pt x="48" y="171"/>
                    <a:pt x="48" y="171"/>
                  </a:cubicBezTo>
                  <a:cubicBezTo>
                    <a:pt x="48" y="171"/>
                    <a:pt x="48" y="171"/>
                    <a:pt x="48" y="171"/>
                  </a:cubicBezTo>
                  <a:cubicBezTo>
                    <a:pt x="48" y="171"/>
                    <a:pt x="48" y="171"/>
                    <a:pt x="47" y="172"/>
                  </a:cubicBezTo>
                  <a:cubicBezTo>
                    <a:pt x="47" y="172"/>
                    <a:pt x="46" y="172"/>
                    <a:pt x="46" y="173"/>
                  </a:cubicBezTo>
                  <a:cubicBezTo>
                    <a:pt x="46" y="174"/>
                    <a:pt x="46" y="175"/>
                    <a:pt x="46" y="175"/>
                  </a:cubicBezTo>
                  <a:cubicBezTo>
                    <a:pt x="46" y="176"/>
                    <a:pt x="45" y="176"/>
                    <a:pt x="45" y="176"/>
                  </a:cubicBezTo>
                  <a:cubicBezTo>
                    <a:pt x="45" y="177"/>
                    <a:pt x="46" y="177"/>
                    <a:pt x="46" y="177"/>
                  </a:cubicBezTo>
                  <a:cubicBezTo>
                    <a:pt x="45" y="177"/>
                    <a:pt x="44" y="177"/>
                    <a:pt x="44" y="177"/>
                  </a:cubicBezTo>
                  <a:cubicBezTo>
                    <a:pt x="43" y="177"/>
                    <a:pt x="42" y="177"/>
                    <a:pt x="42" y="177"/>
                  </a:cubicBezTo>
                  <a:cubicBezTo>
                    <a:pt x="42" y="177"/>
                    <a:pt x="42" y="177"/>
                    <a:pt x="42" y="178"/>
                  </a:cubicBezTo>
                  <a:cubicBezTo>
                    <a:pt x="42" y="178"/>
                    <a:pt x="43" y="178"/>
                    <a:pt x="43" y="179"/>
                  </a:cubicBezTo>
                  <a:cubicBezTo>
                    <a:pt x="42" y="180"/>
                    <a:pt x="42" y="180"/>
                    <a:pt x="43" y="180"/>
                  </a:cubicBezTo>
                  <a:cubicBezTo>
                    <a:pt x="43" y="181"/>
                    <a:pt x="43" y="181"/>
                    <a:pt x="43" y="181"/>
                  </a:cubicBezTo>
                  <a:cubicBezTo>
                    <a:pt x="43" y="181"/>
                    <a:pt x="44" y="182"/>
                    <a:pt x="44" y="182"/>
                  </a:cubicBezTo>
                  <a:cubicBezTo>
                    <a:pt x="44" y="183"/>
                    <a:pt x="45" y="183"/>
                    <a:pt x="45" y="184"/>
                  </a:cubicBezTo>
                  <a:cubicBezTo>
                    <a:pt x="45" y="185"/>
                    <a:pt x="45" y="185"/>
                    <a:pt x="45" y="186"/>
                  </a:cubicBezTo>
                  <a:cubicBezTo>
                    <a:pt x="44" y="187"/>
                    <a:pt x="44" y="187"/>
                    <a:pt x="43" y="187"/>
                  </a:cubicBezTo>
                  <a:cubicBezTo>
                    <a:pt x="43" y="188"/>
                    <a:pt x="44" y="188"/>
                    <a:pt x="42" y="188"/>
                  </a:cubicBezTo>
                  <a:cubicBezTo>
                    <a:pt x="39" y="188"/>
                    <a:pt x="38" y="188"/>
                    <a:pt x="38" y="188"/>
                  </a:cubicBezTo>
                  <a:cubicBezTo>
                    <a:pt x="37" y="188"/>
                    <a:pt x="36" y="189"/>
                    <a:pt x="36" y="189"/>
                  </a:cubicBezTo>
                  <a:cubicBezTo>
                    <a:pt x="32" y="191"/>
                    <a:pt x="32" y="191"/>
                    <a:pt x="32" y="191"/>
                  </a:cubicBezTo>
                  <a:cubicBezTo>
                    <a:pt x="32" y="193"/>
                    <a:pt x="32" y="193"/>
                    <a:pt x="32" y="193"/>
                  </a:cubicBezTo>
                  <a:cubicBezTo>
                    <a:pt x="29" y="193"/>
                    <a:pt x="29" y="193"/>
                    <a:pt x="29" y="193"/>
                  </a:cubicBezTo>
                  <a:cubicBezTo>
                    <a:pt x="29" y="196"/>
                    <a:pt x="29" y="196"/>
                    <a:pt x="29" y="196"/>
                  </a:cubicBezTo>
                  <a:cubicBezTo>
                    <a:pt x="29" y="196"/>
                    <a:pt x="28" y="196"/>
                    <a:pt x="28" y="198"/>
                  </a:cubicBezTo>
                  <a:cubicBezTo>
                    <a:pt x="28" y="199"/>
                    <a:pt x="28" y="199"/>
                    <a:pt x="28" y="200"/>
                  </a:cubicBezTo>
                  <a:cubicBezTo>
                    <a:pt x="27" y="201"/>
                    <a:pt x="27" y="202"/>
                    <a:pt x="27" y="202"/>
                  </a:cubicBezTo>
                  <a:cubicBezTo>
                    <a:pt x="26" y="203"/>
                    <a:pt x="26" y="203"/>
                    <a:pt x="26" y="204"/>
                  </a:cubicBezTo>
                  <a:cubicBezTo>
                    <a:pt x="26" y="205"/>
                    <a:pt x="26" y="205"/>
                    <a:pt x="26" y="205"/>
                  </a:cubicBezTo>
                  <a:cubicBezTo>
                    <a:pt x="25" y="206"/>
                    <a:pt x="25" y="206"/>
                    <a:pt x="24" y="207"/>
                  </a:cubicBezTo>
                  <a:cubicBezTo>
                    <a:pt x="23" y="208"/>
                    <a:pt x="24" y="208"/>
                    <a:pt x="23" y="208"/>
                  </a:cubicBezTo>
                  <a:cubicBezTo>
                    <a:pt x="23" y="209"/>
                    <a:pt x="23" y="208"/>
                    <a:pt x="22" y="209"/>
                  </a:cubicBezTo>
                  <a:cubicBezTo>
                    <a:pt x="21" y="210"/>
                    <a:pt x="21" y="210"/>
                    <a:pt x="20" y="210"/>
                  </a:cubicBezTo>
                  <a:cubicBezTo>
                    <a:pt x="20" y="210"/>
                    <a:pt x="19" y="211"/>
                    <a:pt x="19" y="211"/>
                  </a:cubicBezTo>
                  <a:cubicBezTo>
                    <a:pt x="19" y="212"/>
                    <a:pt x="20" y="213"/>
                    <a:pt x="20" y="213"/>
                  </a:cubicBezTo>
                  <a:cubicBezTo>
                    <a:pt x="18" y="214"/>
                    <a:pt x="18" y="214"/>
                    <a:pt x="18" y="214"/>
                  </a:cubicBezTo>
                  <a:cubicBezTo>
                    <a:pt x="18" y="214"/>
                    <a:pt x="18" y="214"/>
                    <a:pt x="18" y="215"/>
                  </a:cubicBezTo>
                  <a:cubicBezTo>
                    <a:pt x="18" y="215"/>
                    <a:pt x="18" y="215"/>
                    <a:pt x="18" y="216"/>
                  </a:cubicBezTo>
                  <a:cubicBezTo>
                    <a:pt x="17" y="216"/>
                    <a:pt x="17" y="216"/>
                    <a:pt x="16" y="216"/>
                  </a:cubicBezTo>
                  <a:cubicBezTo>
                    <a:pt x="15" y="216"/>
                    <a:pt x="14" y="216"/>
                    <a:pt x="14" y="216"/>
                  </a:cubicBezTo>
                  <a:cubicBezTo>
                    <a:pt x="14" y="216"/>
                    <a:pt x="14" y="217"/>
                    <a:pt x="13" y="218"/>
                  </a:cubicBezTo>
                  <a:cubicBezTo>
                    <a:pt x="13" y="218"/>
                    <a:pt x="13" y="217"/>
                    <a:pt x="12" y="218"/>
                  </a:cubicBezTo>
                  <a:cubicBezTo>
                    <a:pt x="11" y="218"/>
                    <a:pt x="11" y="219"/>
                    <a:pt x="11" y="220"/>
                  </a:cubicBezTo>
                  <a:cubicBezTo>
                    <a:pt x="11" y="220"/>
                    <a:pt x="9" y="221"/>
                    <a:pt x="10" y="222"/>
                  </a:cubicBezTo>
                  <a:cubicBezTo>
                    <a:pt x="10" y="222"/>
                    <a:pt x="10" y="222"/>
                    <a:pt x="10" y="223"/>
                  </a:cubicBezTo>
                  <a:cubicBezTo>
                    <a:pt x="10" y="224"/>
                    <a:pt x="10" y="224"/>
                    <a:pt x="9" y="224"/>
                  </a:cubicBezTo>
                  <a:cubicBezTo>
                    <a:pt x="9" y="224"/>
                    <a:pt x="9" y="224"/>
                    <a:pt x="9" y="225"/>
                  </a:cubicBezTo>
                  <a:cubicBezTo>
                    <a:pt x="9" y="225"/>
                    <a:pt x="8" y="226"/>
                    <a:pt x="9" y="226"/>
                  </a:cubicBezTo>
                  <a:cubicBezTo>
                    <a:pt x="9" y="227"/>
                    <a:pt x="9" y="227"/>
                    <a:pt x="9" y="228"/>
                  </a:cubicBezTo>
                  <a:cubicBezTo>
                    <a:pt x="9" y="228"/>
                    <a:pt x="9" y="228"/>
                    <a:pt x="9" y="229"/>
                  </a:cubicBezTo>
                  <a:cubicBezTo>
                    <a:pt x="8" y="230"/>
                    <a:pt x="9" y="231"/>
                    <a:pt x="8" y="231"/>
                  </a:cubicBezTo>
                  <a:cubicBezTo>
                    <a:pt x="8" y="231"/>
                    <a:pt x="7" y="231"/>
                    <a:pt x="7" y="231"/>
                  </a:cubicBezTo>
                  <a:cubicBezTo>
                    <a:pt x="7" y="233"/>
                    <a:pt x="7" y="233"/>
                    <a:pt x="7" y="233"/>
                  </a:cubicBezTo>
                  <a:cubicBezTo>
                    <a:pt x="6" y="234"/>
                    <a:pt x="6" y="234"/>
                    <a:pt x="6" y="234"/>
                  </a:cubicBezTo>
                  <a:cubicBezTo>
                    <a:pt x="5" y="234"/>
                    <a:pt x="5" y="234"/>
                    <a:pt x="5" y="234"/>
                  </a:cubicBezTo>
                  <a:cubicBezTo>
                    <a:pt x="5" y="234"/>
                    <a:pt x="0" y="241"/>
                    <a:pt x="0" y="242"/>
                  </a:cubicBezTo>
                  <a:cubicBezTo>
                    <a:pt x="0" y="242"/>
                    <a:pt x="3" y="253"/>
                    <a:pt x="3" y="253"/>
                  </a:cubicBezTo>
                  <a:cubicBezTo>
                    <a:pt x="1" y="268"/>
                    <a:pt x="1" y="268"/>
                    <a:pt x="1" y="268"/>
                  </a:cubicBezTo>
                  <a:cubicBezTo>
                    <a:pt x="1" y="296"/>
                    <a:pt x="1" y="296"/>
                    <a:pt x="1" y="296"/>
                  </a:cubicBezTo>
                  <a:cubicBezTo>
                    <a:pt x="5" y="296"/>
                    <a:pt x="5" y="296"/>
                    <a:pt x="5" y="296"/>
                  </a:cubicBezTo>
                  <a:cubicBezTo>
                    <a:pt x="6" y="296"/>
                    <a:pt x="6" y="296"/>
                    <a:pt x="6" y="296"/>
                  </a:cubicBezTo>
                  <a:cubicBezTo>
                    <a:pt x="5" y="298"/>
                    <a:pt x="5" y="298"/>
                    <a:pt x="5" y="298"/>
                  </a:cubicBezTo>
                  <a:cubicBezTo>
                    <a:pt x="5" y="298"/>
                    <a:pt x="5" y="299"/>
                    <a:pt x="6" y="298"/>
                  </a:cubicBezTo>
                  <a:cubicBezTo>
                    <a:pt x="6" y="298"/>
                    <a:pt x="7" y="298"/>
                    <a:pt x="7" y="298"/>
                  </a:cubicBezTo>
                  <a:cubicBezTo>
                    <a:pt x="7" y="297"/>
                    <a:pt x="8" y="297"/>
                    <a:pt x="8" y="297"/>
                  </a:cubicBezTo>
                  <a:cubicBezTo>
                    <a:pt x="150" y="377"/>
                    <a:pt x="150" y="377"/>
                    <a:pt x="150" y="377"/>
                  </a:cubicBezTo>
                  <a:cubicBezTo>
                    <a:pt x="175" y="391"/>
                    <a:pt x="175" y="391"/>
                    <a:pt x="175" y="391"/>
                  </a:cubicBezTo>
                  <a:cubicBezTo>
                    <a:pt x="184" y="397"/>
                    <a:pt x="184" y="397"/>
                    <a:pt x="184" y="397"/>
                  </a:cubicBezTo>
                  <a:cubicBezTo>
                    <a:pt x="186" y="409"/>
                    <a:pt x="186" y="409"/>
                    <a:pt x="186" y="409"/>
                  </a:cubicBezTo>
                  <a:cubicBezTo>
                    <a:pt x="184" y="409"/>
                    <a:pt x="184" y="409"/>
                    <a:pt x="184" y="409"/>
                  </a:cubicBezTo>
                  <a:cubicBezTo>
                    <a:pt x="184" y="411"/>
                    <a:pt x="184" y="411"/>
                    <a:pt x="184" y="411"/>
                  </a:cubicBezTo>
                  <a:cubicBezTo>
                    <a:pt x="184" y="411"/>
                    <a:pt x="184" y="411"/>
                    <a:pt x="183" y="411"/>
                  </a:cubicBezTo>
                  <a:cubicBezTo>
                    <a:pt x="183" y="412"/>
                    <a:pt x="180" y="415"/>
                    <a:pt x="180" y="415"/>
                  </a:cubicBezTo>
                  <a:cubicBezTo>
                    <a:pt x="180" y="416"/>
                    <a:pt x="180" y="416"/>
                    <a:pt x="180" y="416"/>
                  </a:cubicBezTo>
                  <a:cubicBezTo>
                    <a:pt x="180" y="416"/>
                    <a:pt x="180" y="416"/>
                    <a:pt x="181" y="416"/>
                  </a:cubicBezTo>
                  <a:cubicBezTo>
                    <a:pt x="181" y="417"/>
                    <a:pt x="182" y="416"/>
                    <a:pt x="182" y="417"/>
                  </a:cubicBezTo>
                  <a:cubicBezTo>
                    <a:pt x="182" y="417"/>
                    <a:pt x="181" y="418"/>
                    <a:pt x="181" y="418"/>
                  </a:cubicBezTo>
                  <a:cubicBezTo>
                    <a:pt x="181" y="418"/>
                    <a:pt x="180" y="419"/>
                    <a:pt x="181" y="419"/>
                  </a:cubicBezTo>
                  <a:cubicBezTo>
                    <a:pt x="181" y="420"/>
                    <a:pt x="181" y="419"/>
                    <a:pt x="181" y="419"/>
                  </a:cubicBezTo>
                  <a:cubicBezTo>
                    <a:pt x="181" y="419"/>
                    <a:pt x="182" y="419"/>
                    <a:pt x="182" y="419"/>
                  </a:cubicBezTo>
                  <a:cubicBezTo>
                    <a:pt x="183" y="419"/>
                    <a:pt x="184" y="419"/>
                    <a:pt x="184" y="419"/>
                  </a:cubicBezTo>
                  <a:cubicBezTo>
                    <a:pt x="184" y="419"/>
                    <a:pt x="184" y="419"/>
                    <a:pt x="184" y="419"/>
                  </a:cubicBezTo>
                  <a:cubicBezTo>
                    <a:pt x="184" y="419"/>
                    <a:pt x="185" y="420"/>
                    <a:pt x="186" y="420"/>
                  </a:cubicBezTo>
                  <a:cubicBezTo>
                    <a:pt x="186" y="420"/>
                    <a:pt x="187" y="420"/>
                    <a:pt x="187" y="420"/>
                  </a:cubicBezTo>
                  <a:cubicBezTo>
                    <a:pt x="187" y="421"/>
                    <a:pt x="188" y="423"/>
                    <a:pt x="188" y="423"/>
                  </a:cubicBezTo>
                  <a:cubicBezTo>
                    <a:pt x="189" y="425"/>
                    <a:pt x="189" y="425"/>
                    <a:pt x="189" y="425"/>
                  </a:cubicBezTo>
                  <a:cubicBezTo>
                    <a:pt x="189" y="427"/>
                    <a:pt x="189" y="427"/>
                    <a:pt x="189" y="427"/>
                  </a:cubicBezTo>
                  <a:cubicBezTo>
                    <a:pt x="259" y="476"/>
                    <a:pt x="259" y="476"/>
                    <a:pt x="259" y="476"/>
                  </a:cubicBezTo>
                  <a:cubicBezTo>
                    <a:pt x="259" y="476"/>
                    <a:pt x="259" y="476"/>
                    <a:pt x="259" y="476"/>
                  </a:cubicBezTo>
                  <a:cubicBezTo>
                    <a:pt x="260" y="475"/>
                    <a:pt x="260" y="475"/>
                    <a:pt x="260" y="475"/>
                  </a:cubicBezTo>
                  <a:cubicBezTo>
                    <a:pt x="260" y="475"/>
                    <a:pt x="259" y="475"/>
                    <a:pt x="260" y="474"/>
                  </a:cubicBezTo>
                  <a:cubicBezTo>
                    <a:pt x="260" y="474"/>
                    <a:pt x="261" y="474"/>
                    <a:pt x="261" y="474"/>
                  </a:cubicBezTo>
                  <a:cubicBezTo>
                    <a:pt x="261" y="474"/>
                    <a:pt x="261" y="474"/>
                    <a:pt x="261" y="474"/>
                  </a:cubicBezTo>
                  <a:cubicBezTo>
                    <a:pt x="261" y="473"/>
                    <a:pt x="261" y="473"/>
                    <a:pt x="261" y="473"/>
                  </a:cubicBezTo>
                  <a:cubicBezTo>
                    <a:pt x="262" y="473"/>
                    <a:pt x="262" y="473"/>
                    <a:pt x="262" y="473"/>
                  </a:cubicBezTo>
                  <a:cubicBezTo>
                    <a:pt x="262" y="472"/>
                    <a:pt x="262" y="472"/>
                    <a:pt x="262" y="472"/>
                  </a:cubicBezTo>
                  <a:cubicBezTo>
                    <a:pt x="262" y="471"/>
                    <a:pt x="262" y="471"/>
                    <a:pt x="262" y="471"/>
                  </a:cubicBezTo>
                  <a:cubicBezTo>
                    <a:pt x="262" y="471"/>
                    <a:pt x="263" y="472"/>
                    <a:pt x="263" y="472"/>
                  </a:cubicBezTo>
                  <a:cubicBezTo>
                    <a:pt x="263" y="472"/>
                    <a:pt x="263" y="472"/>
                    <a:pt x="263" y="472"/>
                  </a:cubicBezTo>
                  <a:cubicBezTo>
                    <a:pt x="263" y="472"/>
                    <a:pt x="263" y="473"/>
                    <a:pt x="263" y="472"/>
                  </a:cubicBezTo>
                  <a:cubicBezTo>
                    <a:pt x="263" y="472"/>
                    <a:pt x="263" y="471"/>
                    <a:pt x="264" y="471"/>
                  </a:cubicBezTo>
                  <a:cubicBezTo>
                    <a:pt x="264" y="471"/>
                    <a:pt x="264" y="471"/>
                    <a:pt x="264" y="471"/>
                  </a:cubicBezTo>
                  <a:cubicBezTo>
                    <a:pt x="264" y="471"/>
                    <a:pt x="264" y="472"/>
                    <a:pt x="264" y="472"/>
                  </a:cubicBezTo>
                  <a:cubicBezTo>
                    <a:pt x="263" y="473"/>
                    <a:pt x="263" y="473"/>
                    <a:pt x="263" y="473"/>
                  </a:cubicBezTo>
                  <a:cubicBezTo>
                    <a:pt x="263" y="473"/>
                    <a:pt x="263" y="473"/>
                    <a:pt x="263" y="474"/>
                  </a:cubicBezTo>
                  <a:cubicBezTo>
                    <a:pt x="264" y="474"/>
                    <a:pt x="264" y="474"/>
                    <a:pt x="264" y="474"/>
                  </a:cubicBezTo>
                  <a:cubicBezTo>
                    <a:pt x="264" y="474"/>
                    <a:pt x="264" y="475"/>
                    <a:pt x="265" y="474"/>
                  </a:cubicBezTo>
                  <a:cubicBezTo>
                    <a:pt x="265" y="474"/>
                    <a:pt x="265" y="474"/>
                    <a:pt x="266" y="474"/>
                  </a:cubicBezTo>
                  <a:cubicBezTo>
                    <a:pt x="266" y="474"/>
                    <a:pt x="266" y="474"/>
                    <a:pt x="266" y="474"/>
                  </a:cubicBezTo>
                  <a:cubicBezTo>
                    <a:pt x="267" y="474"/>
                    <a:pt x="267" y="475"/>
                    <a:pt x="267" y="474"/>
                  </a:cubicBezTo>
                  <a:cubicBezTo>
                    <a:pt x="268" y="474"/>
                    <a:pt x="268" y="475"/>
                    <a:pt x="268" y="474"/>
                  </a:cubicBezTo>
                  <a:cubicBezTo>
                    <a:pt x="268" y="474"/>
                    <a:pt x="269" y="474"/>
                    <a:pt x="268" y="474"/>
                  </a:cubicBezTo>
                  <a:cubicBezTo>
                    <a:pt x="268" y="473"/>
                    <a:pt x="269" y="474"/>
                    <a:pt x="268" y="473"/>
                  </a:cubicBezTo>
                  <a:cubicBezTo>
                    <a:pt x="268" y="472"/>
                    <a:pt x="268" y="473"/>
                    <a:pt x="268" y="472"/>
                  </a:cubicBezTo>
                  <a:cubicBezTo>
                    <a:pt x="268" y="472"/>
                    <a:pt x="268" y="472"/>
                    <a:pt x="268" y="471"/>
                  </a:cubicBezTo>
                  <a:cubicBezTo>
                    <a:pt x="268" y="470"/>
                    <a:pt x="268" y="470"/>
                    <a:pt x="268" y="470"/>
                  </a:cubicBezTo>
                  <a:cubicBezTo>
                    <a:pt x="268" y="470"/>
                    <a:pt x="268" y="470"/>
                    <a:pt x="268" y="470"/>
                  </a:cubicBezTo>
                  <a:cubicBezTo>
                    <a:pt x="268" y="471"/>
                    <a:pt x="269" y="471"/>
                    <a:pt x="269" y="471"/>
                  </a:cubicBezTo>
                  <a:cubicBezTo>
                    <a:pt x="269" y="471"/>
                    <a:pt x="269" y="471"/>
                    <a:pt x="269" y="470"/>
                  </a:cubicBezTo>
                  <a:cubicBezTo>
                    <a:pt x="269" y="470"/>
                    <a:pt x="268" y="470"/>
                    <a:pt x="269" y="470"/>
                  </a:cubicBezTo>
                  <a:cubicBezTo>
                    <a:pt x="269" y="469"/>
                    <a:pt x="270" y="469"/>
                    <a:pt x="270" y="469"/>
                  </a:cubicBezTo>
                  <a:cubicBezTo>
                    <a:pt x="270" y="469"/>
                    <a:pt x="270" y="469"/>
                    <a:pt x="270" y="469"/>
                  </a:cubicBezTo>
                  <a:cubicBezTo>
                    <a:pt x="270" y="469"/>
                    <a:pt x="270" y="469"/>
                    <a:pt x="270" y="469"/>
                  </a:cubicBezTo>
                  <a:cubicBezTo>
                    <a:pt x="271" y="469"/>
                    <a:pt x="271" y="469"/>
                    <a:pt x="271" y="469"/>
                  </a:cubicBezTo>
                  <a:cubicBezTo>
                    <a:pt x="270" y="470"/>
                    <a:pt x="270" y="470"/>
                    <a:pt x="270" y="470"/>
                  </a:cubicBezTo>
                  <a:cubicBezTo>
                    <a:pt x="270" y="470"/>
                    <a:pt x="270" y="470"/>
                    <a:pt x="269" y="470"/>
                  </a:cubicBezTo>
                  <a:cubicBezTo>
                    <a:pt x="269" y="471"/>
                    <a:pt x="270" y="471"/>
                    <a:pt x="270" y="471"/>
                  </a:cubicBezTo>
                  <a:cubicBezTo>
                    <a:pt x="270" y="471"/>
                    <a:pt x="271" y="471"/>
                    <a:pt x="271" y="471"/>
                  </a:cubicBezTo>
                  <a:cubicBezTo>
                    <a:pt x="271" y="471"/>
                    <a:pt x="271" y="471"/>
                    <a:pt x="271" y="470"/>
                  </a:cubicBezTo>
                  <a:cubicBezTo>
                    <a:pt x="271" y="470"/>
                    <a:pt x="271" y="470"/>
                    <a:pt x="271" y="469"/>
                  </a:cubicBezTo>
                  <a:cubicBezTo>
                    <a:pt x="271" y="469"/>
                    <a:pt x="272" y="468"/>
                    <a:pt x="272" y="468"/>
                  </a:cubicBezTo>
                  <a:cubicBezTo>
                    <a:pt x="272" y="467"/>
                    <a:pt x="271" y="467"/>
                    <a:pt x="272" y="467"/>
                  </a:cubicBezTo>
                  <a:cubicBezTo>
                    <a:pt x="272" y="467"/>
                    <a:pt x="272" y="467"/>
                    <a:pt x="272" y="466"/>
                  </a:cubicBezTo>
                  <a:cubicBezTo>
                    <a:pt x="273" y="466"/>
                    <a:pt x="273" y="466"/>
                    <a:pt x="273" y="466"/>
                  </a:cubicBezTo>
                  <a:cubicBezTo>
                    <a:pt x="273" y="465"/>
                    <a:pt x="273" y="465"/>
                    <a:pt x="273" y="465"/>
                  </a:cubicBezTo>
                  <a:cubicBezTo>
                    <a:pt x="273" y="464"/>
                    <a:pt x="273" y="464"/>
                    <a:pt x="273" y="464"/>
                  </a:cubicBezTo>
                  <a:cubicBezTo>
                    <a:pt x="274" y="464"/>
                    <a:pt x="274" y="463"/>
                    <a:pt x="274" y="463"/>
                  </a:cubicBezTo>
                  <a:cubicBezTo>
                    <a:pt x="275" y="464"/>
                    <a:pt x="275" y="464"/>
                    <a:pt x="275" y="464"/>
                  </a:cubicBezTo>
                  <a:cubicBezTo>
                    <a:pt x="275" y="464"/>
                    <a:pt x="275" y="464"/>
                    <a:pt x="275" y="463"/>
                  </a:cubicBezTo>
                  <a:cubicBezTo>
                    <a:pt x="275" y="463"/>
                    <a:pt x="276" y="462"/>
                    <a:pt x="276" y="461"/>
                  </a:cubicBezTo>
                  <a:cubicBezTo>
                    <a:pt x="276" y="461"/>
                    <a:pt x="276" y="462"/>
                    <a:pt x="276" y="461"/>
                  </a:cubicBezTo>
                  <a:cubicBezTo>
                    <a:pt x="276" y="460"/>
                    <a:pt x="276" y="460"/>
                    <a:pt x="276" y="459"/>
                  </a:cubicBezTo>
                  <a:cubicBezTo>
                    <a:pt x="277" y="459"/>
                    <a:pt x="276" y="459"/>
                    <a:pt x="277" y="458"/>
                  </a:cubicBezTo>
                  <a:cubicBezTo>
                    <a:pt x="277" y="458"/>
                    <a:pt x="277" y="458"/>
                    <a:pt x="277" y="458"/>
                  </a:cubicBezTo>
                  <a:cubicBezTo>
                    <a:pt x="277" y="457"/>
                    <a:pt x="278" y="457"/>
                    <a:pt x="278" y="456"/>
                  </a:cubicBezTo>
                  <a:cubicBezTo>
                    <a:pt x="278" y="456"/>
                    <a:pt x="278" y="456"/>
                    <a:pt x="278" y="455"/>
                  </a:cubicBezTo>
                  <a:cubicBezTo>
                    <a:pt x="277" y="455"/>
                    <a:pt x="277" y="455"/>
                    <a:pt x="277" y="455"/>
                  </a:cubicBezTo>
                  <a:cubicBezTo>
                    <a:pt x="277" y="455"/>
                    <a:pt x="277" y="456"/>
                    <a:pt x="278" y="455"/>
                  </a:cubicBezTo>
                  <a:cubicBezTo>
                    <a:pt x="279" y="454"/>
                    <a:pt x="278" y="454"/>
                    <a:pt x="279" y="454"/>
                  </a:cubicBezTo>
                  <a:cubicBezTo>
                    <a:pt x="279" y="453"/>
                    <a:pt x="279" y="454"/>
                    <a:pt x="279" y="453"/>
                  </a:cubicBezTo>
                  <a:cubicBezTo>
                    <a:pt x="279" y="452"/>
                    <a:pt x="279" y="451"/>
                    <a:pt x="279" y="451"/>
                  </a:cubicBezTo>
                  <a:cubicBezTo>
                    <a:pt x="280" y="451"/>
                    <a:pt x="280" y="451"/>
                    <a:pt x="280" y="450"/>
                  </a:cubicBezTo>
                  <a:cubicBezTo>
                    <a:pt x="280" y="450"/>
                    <a:pt x="280" y="449"/>
                    <a:pt x="280" y="449"/>
                  </a:cubicBezTo>
                  <a:cubicBezTo>
                    <a:pt x="281" y="449"/>
                    <a:pt x="281" y="449"/>
                    <a:pt x="281" y="448"/>
                  </a:cubicBezTo>
                  <a:cubicBezTo>
                    <a:pt x="281" y="448"/>
                    <a:pt x="281" y="448"/>
                    <a:pt x="281" y="448"/>
                  </a:cubicBezTo>
                  <a:cubicBezTo>
                    <a:pt x="281" y="447"/>
                    <a:pt x="281" y="447"/>
                    <a:pt x="281" y="447"/>
                  </a:cubicBezTo>
                  <a:cubicBezTo>
                    <a:pt x="281" y="447"/>
                    <a:pt x="281" y="447"/>
                    <a:pt x="281" y="447"/>
                  </a:cubicBezTo>
                  <a:cubicBezTo>
                    <a:pt x="280" y="446"/>
                    <a:pt x="280" y="446"/>
                    <a:pt x="280" y="446"/>
                  </a:cubicBezTo>
                  <a:cubicBezTo>
                    <a:pt x="279" y="445"/>
                    <a:pt x="279" y="445"/>
                    <a:pt x="279" y="445"/>
                  </a:cubicBezTo>
                  <a:cubicBezTo>
                    <a:pt x="278" y="446"/>
                    <a:pt x="278" y="446"/>
                    <a:pt x="278" y="446"/>
                  </a:cubicBezTo>
                  <a:cubicBezTo>
                    <a:pt x="278" y="446"/>
                    <a:pt x="278" y="446"/>
                    <a:pt x="278" y="446"/>
                  </a:cubicBezTo>
                  <a:cubicBezTo>
                    <a:pt x="277" y="446"/>
                    <a:pt x="277" y="446"/>
                    <a:pt x="277" y="446"/>
                  </a:cubicBezTo>
                  <a:cubicBezTo>
                    <a:pt x="277" y="446"/>
                    <a:pt x="277" y="446"/>
                    <a:pt x="277" y="446"/>
                  </a:cubicBezTo>
                  <a:cubicBezTo>
                    <a:pt x="277" y="445"/>
                    <a:pt x="276" y="445"/>
                    <a:pt x="276" y="445"/>
                  </a:cubicBezTo>
                  <a:cubicBezTo>
                    <a:pt x="277" y="444"/>
                    <a:pt x="277" y="444"/>
                    <a:pt x="277" y="444"/>
                  </a:cubicBezTo>
                  <a:cubicBezTo>
                    <a:pt x="278" y="443"/>
                    <a:pt x="278" y="443"/>
                    <a:pt x="278" y="443"/>
                  </a:cubicBezTo>
                  <a:cubicBezTo>
                    <a:pt x="278" y="443"/>
                    <a:pt x="278" y="443"/>
                    <a:pt x="278" y="442"/>
                  </a:cubicBezTo>
                  <a:cubicBezTo>
                    <a:pt x="279" y="442"/>
                    <a:pt x="280" y="442"/>
                    <a:pt x="280" y="442"/>
                  </a:cubicBezTo>
                  <a:cubicBezTo>
                    <a:pt x="281" y="443"/>
                    <a:pt x="281" y="443"/>
                    <a:pt x="281" y="443"/>
                  </a:cubicBezTo>
                  <a:cubicBezTo>
                    <a:pt x="281" y="443"/>
                    <a:pt x="281" y="443"/>
                    <a:pt x="281" y="443"/>
                  </a:cubicBezTo>
                  <a:cubicBezTo>
                    <a:pt x="281" y="444"/>
                    <a:pt x="280" y="444"/>
                    <a:pt x="280" y="444"/>
                  </a:cubicBezTo>
                  <a:cubicBezTo>
                    <a:pt x="281" y="445"/>
                    <a:pt x="280" y="445"/>
                    <a:pt x="280" y="445"/>
                  </a:cubicBezTo>
                  <a:cubicBezTo>
                    <a:pt x="280" y="445"/>
                    <a:pt x="280" y="446"/>
                    <a:pt x="280" y="446"/>
                  </a:cubicBezTo>
                  <a:cubicBezTo>
                    <a:pt x="281" y="446"/>
                    <a:pt x="281" y="446"/>
                    <a:pt x="281" y="446"/>
                  </a:cubicBezTo>
                  <a:cubicBezTo>
                    <a:pt x="281" y="446"/>
                    <a:pt x="281" y="446"/>
                    <a:pt x="282" y="446"/>
                  </a:cubicBezTo>
                  <a:cubicBezTo>
                    <a:pt x="282" y="446"/>
                    <a:pt x="282" y="446"/>
                    <a:pt x="282" y="446"/>
                  </a:cubicBezTo>
                  <a:cubicBezTo>
                    <a:pt x="283" y="446"/>
                    <a:pt x="283" y="446"/>
                    <a:pt x="283" y="445"/>
                  </a:cubicBezTo>
                  <a:cubicBezTo>
                    <a:pt x="283" y="445"/>
                    <a:pt x="283" y="444"/>
                    <a:pt x="284" y="444"/>
                  </a:cubicBezTo>
                  <a:cubicBezTo>
                    <a:pt x="284" y="444"/>
                    <a:pt x="284" y="444"/>
                    <a:pt x="284" y="443"/>
                  </a:cubicBezTo>
                  <a:cubicBezTo>
                    <a:pt x="285" y="442"/>
                    <a:pt x="285" y="443"/>
                    <a:pt x="285" y="442"/>
                  </a:cubicBezTo>
                  <a:cubicBezTo>
                    <a:pt x="285" y="441"/>
                    <a:pt x="285" y="441"/>
                    <a:pt x="286" y="441"/>
                  </a:cubicBezTo>
                  <a:cubicBezTo>
                    <a:pt x="286" y="440"/>
                    <a:pt x="286" y="440"/>
                    <a:pt x="286" y="440"/>
                  </a:cubicBezTo>
                  <a:cubicBezTo>
                    <a:pt x="286" y="440"/>
                    <a:pt x="287" y="439"/>
                    <a:pt x="288" y="438"/>
                  </a:cubicBezTo>
                  <a:cubicBezTo>
                    <a:pt x="288" y="437"/>
                    <a:pt x="288" y="437"/>
                    <a:pt x="289" y="436"/>
                  </a:cubicBezTo>
                  <a:cubicBezTo>
                    <a:pt x="289" y="435"/>
                    <a:pt x="289" y="434"/>
                    <a:pt x="289" y="434"/>
                  </a:cubicBezTo>
                  <a:cubicBezTo>
                    <a:pt x="290" y="433"/>
                    <a:pt x="290" y="432"/>
                    <a:pt x="290" y="432"/>
                  </a:cubicBezTo>
                  <a:cubicBezTo>
                    <a:pt x="290" y="432"/>
                    <a:pt x="290" y="432"/>
                    <a:pt x="290" y="431"/>
                  </a:cubicBezTo>
                  <a:cubicBezTo>
                    <a:pt x="291" y="430"/>
                    <a:pt x="291" y="430"/>
                    <a:pt x="291" y="429"/>
                  </a:cubicBezTo>
                  <a:cubicBezTo>
                    <a:pt x="291" y="428"/>
                    <a:pt x="292" y="428"/>
                    <a:pt x="291" y="427"/>
                  </a:cubicBezTo>
                  <a:cubicBezTo>
                    <a:pt x="291" y="426"/>
                    <a:pt x="291" y="426"/>
                    <a:pt x="291" y="425"/>
                  </a:cubicBezTo>
                  <a:cubicBezTo>
                    <a:pt x="291" y="424"/>
                    <a:pt x="291" y="425"/>
                    <a:pt x="291" y="424"/>
                  </a:cubicBezTo>
                  <a:cubicBezTo>
                    <a:pt x="292" y="423"/>
                    <a:pt x="292" y="423"/>
                    <a:pt x="293" y="422"/>
                  </a:cubicBezTo>
                  <a:cubicBezTo>
                    <a:pt x="293" y="421"/>
                    <a:pt x="293" y="419"/>
                    <a:pt x="294" y="418"/>
                  </a:cubicBezTo>
                  <a:cubicBezTo>
                    <a:pt x="294" y="417"/>
                    <a:pt x="294" y="417"/>
                    <a:pt x="295" y="416"/>
                  </a:cubicBezTo>
                  <a:cubicBezTo>
                    <a:pt x="295" y="415"/>
                    <a:pt x="295" y="415"/>
                    <a:pt x="295" y="414"/>
                  </a:cubicBezTo>
                  <a:cubicBezTo>
                    <a:pt x="296" y="414"/>
                    <a:pt x="296" y="414"/>
                    <a:pt x="296" y="413"/>
                  </a:cubicBezTo>
                  <a:cubicBezTo>
                    <a:pt x="297" y="412"/>
                    <a:pt x="295" y="413"/>
                    <a:pt x="298" y="412"/>
                  </a:cubicBezTo>
                  <a:cubicBezTo>
                    <a:pt x="300" y="411"/>
                    <a:pt x="301" y="410"/>
                    <a:pt x="301" y="410"/>
                  </a:cubicBezTo>
                  <a:cubicBezTo>
                    <a:pt x="301" y="410"/>
                    <a:pt x="303" y="408"/>
                    <a:pt x="304" y="408"/>
                  </a:cubicBezTo>
                  <a:cubicBezTo>
                    <a:pt x="304" y="407"/>
                    <a:pt x="304" y="407"/>
                    <a:pt x="304" y="406"/>
                  </a:cubicBezTo>
                  <a:cubicBezTo>
                    <a:pt x="304" y="406"/>
                    <a:pt x="304" y="406"/>
                    <a:pt x="304" y="405"/>
                  </a:cubicBezTo>
                  <a:cubicBezTo>
                    <a:pt x="304" y="404"/>
                    <a:pt x="303" y="404"/>
                    <a:pt x="303" y="403"/>
                  </a:cubicBezTo>
                  <a:cubicBezTo>
                    <a:pt x="303" y="402"/>
                    <a:pt x="303" y="402"/>
                    <a:pt x="304" y="401"/>
                  </a:cubicBezTo>
                  <a:cubicBezTo>
                    <a:pt x="305" y="400"/>
                    <a:pt x="305" y="400"/>
                    <a:pt x="305" y="400"/>
                  </a:cubicBezTo>
                  <a:cubicBezTo>
                    <a:pt x="305" y="399"/>
                    <a:pt x="305" y="398"/>
                    <a:pt x="305" y="398"/>
                  </a:cubicBezTo>
                  <a:cubicBezTo>
                    <a:pt x="305" y="398"/>
                    <a:pt x="305" y="398"/>
                    <a:pt x="306" y="397"/>
                  </a:cubicBezTo>
                  <a:cubicBezTo>
                    <a:pt x="306" y="396"/>
                    <a:pt x="306" y="396"/>
                    <a:pt x="307" y="396"/>
                  </a:cubicBezTo>
                  <a:cubicBezTo>
                    <a:pt x="307" y="396"/>
                    <a:pt x="306" y="396"/>
                    <a:pt x="307" y="395"/>
                  </a:cubicBezTo>
                  <a:cubicBezTo>
                    <a:pt x="307" y="395"/>
                    <a:pt x="307" y="394"/>
                    <a:pt x="307" y="394"/>
                  </a:cubicBezTo>
                  <a:cubicBezTo>
                    <a:pt x="308" y="394"/>
                    <a:pt x="308" y="394"/>
                    <a:pt x="308" y="394"/>
                  </a:cubicBezTo>
                  <a:cubicBezTo>
                    <a:pt x="309" y="393"/>
                    <a:pt x="309" y="393"/>
                    <a:pt x="309" y="393"/>
                  </a:cubicBezTo>
                  <a:cubicBezTo>
                    <a:pt x="310" y="393"/>
                    <a:pt x="310" y="393"/>
                    <a:pt x="310" y="393"/>
                  </a:cubicBezTo>
                  <a:cubicBezTo>
                    <a:pt x="310" y="393"/>
                    <a:pt x="310" y="392"/>
                    <a:pt x="309" y="392"/>
                  </a:cubicBezTo>
                  <a:cubicBezTo>
                    <a:pt x="309" y="392"/>
                    <a:pt x="308" y="393"/>
                    <a:pt x="308" y="393"/>
                  </a:cubicBezTo>
                  <a:cubicBezTo>
                    <a:pt x="308" y="393"/>
                    <a:pt x="306" y="393"/>
                    <a:pt x="306" y="393"/>
                  </a:cubicBezTo>
                  <a:cubicBezTo>
                    <a:pt x="306" y="394"/>
                    <a:pt x="306" y="394"/>
                    <a:pt x="306" y="394"/>
                  </a:cubicBezTo>
                  <a:cubicBezTo>
                    <a:pt x="306" y="394"/>
                    <a:pt x="306" y="394"/>
                    <a:pt x="305" y="394"/>
                  </a:cubicBezTo>
                  <a:cubicBezTo>
                    <a:pt x="305" y="394"/>
                    <a:pt x="306" y="392"/>
                    <a:pt x="306" y="392"/>
                  </a:cubicBezTo>
                  <a:cubicBezTo>
                    <a:pt x="306" y="392"/>
                    <a:pt x="306" y="393"/>
                    <a:pt x="306" y="391"/>
                  </a:cubicBezTo>
                  <a:cubicBezTo>
                    <a:pt x="306" y="390"/>
                    <a:pt x="306" y="389"/>
                    <a:pt x="306" y="389"/>
                  </a:cubicBezTo>
                  <a:cubicBezTo>
                    <a:pt x="306" y="389"/>
                    <a:pt x="306" y="389"/>
                    <a:pt x="306" y="389"/>
                  </a:cubicBezTo>
                  <a:cubicBezTo>
                    <a:pt x="305" y="389"/>
                    <a:pt x="304" y="389"/>
                    <a:pt x="304" y="389"/>
                  </a:cubicBezTo>
                  <a:cubicBezTo>
                    <a:pt x="304" y="389"/>
                    <a:pt x="305" y="389"/>
                    <a:pt x="305" y="388"/>
                  </a:cubicBezTo>
                  <a:cubicBezTo>
                    <a:pt x="306" y="387"/>
                    <a:pt x="306" y="386"/>
                    <a:pt x="306" y="386"/>
                  </a:cubicBezTo>
                  <a:cubicBezTo>
                    <a:pt x="306" y="385"/>
                    <a:pt x="306" y="385"/>
                    <a:pt x="307" y="385"/>
                  </a:cubicBezTo>
                  <a:cubicBezTo>
                    <a:pt x="307" y="384"/>
                    <a:pt x="306" y="383"/>
                    <a:pt x="306" y="383"/>
                  </a:cubicBezTo>
                  <a:cubicBezTo>
                    <a:pt x="306" y="383"/>
                    <a:pt x="307" y="383"/>
                    <a:pt x="307" y="383"/>
                  </a:cubicBezTo>
                  <a:cubicBezTo>
                    <a:pt x="306" y="382"/>
                    <a:pt x="308" y="380"/>
                    <a:pt x="308" y="380"/>
                  </a:cubicBezTo>
                  <a:cubicBezTo>
                    <a:pt x="308" y="380"/>
                    <a:pt x="308" y="380"/>
                    <a:pt x="308" y="380"/>
                  </a:cubicBezTo>
                  <a:cubicBezTo>
                    <a:pt x="308" y="379"/>
                    <a:pt x="309" y="379"/>
                    <a:pt x="309" y="378"/>
                  </a:cubicBezTo>
                  <a:cubicBezTo>
                    <a:pt x="309" y="378"/>
                    <a:pt x="310" y="377"/>
                    <a:pt x="311" y="376"/>
                  </a:cubicBezTo>
                  <a:cubicBezTo>
                    <a:pt x="312" y="375"/>
                    <a:pt x="311" y="376"/>
                    <a:pt x="312" y="375"/>
                  </a:cubicBezTo>
                  <a:cubicBezTo>
                    <a:pt x="313" y="374"/>
                    <a:pt x="313" y="374"/>
                    <a:pt x="314" y="374"/>
                  </a:cubicBezTo>
                  <a:cubicBezTo>
                    <a:pt x="315" y="373"/>
                    <a:pt x="315" y="373"/>
                    <a:pt x="316" y="372"/>
                  </a:cubicBezTo>
                  <a:cubicBezTo>
                    <a:pt x="318" y="372"/>
                    <a:pt x="318" y="372"/>
                    <a:pt x="319" y="372"/>
                  </a:cubicBezTo>
                  <a:cubicBezTo>
                    <a:pt x="320" y="371"/>
                    <a:pt x="321" y="370"/>
                    <a:pt x="322" y="371"/>
                  </a:cubicBezTo>
                  <a:cubicBezTo>
                    <a:pt x="322" y="371"/>
                    <a:pt x="323" y="370"/>
                    <a:pt x="323" y="371"/>
                  </a:cubicBezTo>
                  <a:cubicBezTo>
                    <a:pt x="324" y="371"/>
                    <a:pt x="324" y="371"/>
                    <a:pt x="324" y="371"/>
                  </a:cubicBezTo>
                  <a:cubicBezTo>
                    <a:pt x="325" y="371"/>
                    <a:pt x="325" y="371"/>
                    <a:pt x="326" y="371"/>
                  </a:cubicBezTo>
                  <a:cubicBezTo>
                    <a:pt x="326" y="372"/>
                    <a:pt x="326" y="372"/>
                    <a:pt x="327" y="372"/>
                  </a:cubicBezTo>
                  <a:cubicBezTo>
                    <a:pt x="327" y="372"/>
                    <a:pt x="327" y="372"/>
                    <a:pt x="328" y="372"/>
                  </a:cubicBezTo>
                  <a:cubicBezTo>
                    <a:pt x="329" y="371"/>
                    <a:pt x="330" y="371"/>
                    <a:pt x="330" y="371"/>
                  </a:cubicBezTo>
                  <a:cubicBezTo>
                    <a:pt x="330" y="370"/>
                    <a:pt x="330" y="371"/>
                    <a:pt x="330" y="370"/>
                  </a:cubicBezTo>
                  <a:cubicBezTo>
                    <a:pt x="331" y="369"/>
                    <a:pt x="331" y="369"/>
                    <a:pt x="332" y="368"/>
                  </a:cubicBezTo>
                  <a:cubicBezTo>
                    <a:pt x="333" y="368"/>
                    <a:pt x="333" y="368"/>
                    <a:pt x="333" y="367"/>
                  </a:cubicBezTo>
                  <a:cubicBezTo>
                    <a:pt x="334" y="367"/>
                    <a:pt x="334" y="367"/>
                    <a:pt x="334" y="367"/>
                  </a:cubicBezTo>
                  <a:cubicBezTo>
                    <a:pt x="335" y="367"/>
                    <a:pt x="335" y="367"/>
                    <a:pt x="335" y="367"/>
                  </a:cubicBezTo>
                  <a:cubicBezTo>
                    <a:pt x="336" y="366"/>
                    <a:pt x="335" y="366"/>
                    <a:pt x="336" y="366"/>
                  </a:cubicBezTo>
                  <a:cubicBezTo>
                    <a:pt x="336" y="365"/>
                    <a:pt x="336" y="365"/>
                    <a:pt x="337" y="365"/>
                  </a:cubicBezTo>
                  <a:cubicBezTo>
                    <a:pt x="337" y="365"/>
                    <a:pt x="338" y="363"/>
                    <a:pt x="338" y="363"/>
                  </a:cubicBezTo>
                  <a:cubicBezTo>
                    <a:pt x="338" y="362"/>
                    <a:pt x="338" y="362"/>
                    <a:pt x="338" y="362"/>
                  </a:cubicBezTo>
                  <a:cubicBezTo>
                    <a:pt x="337" y="362"/>
                    <a:pt x="337" y="362"/>
                    <a:pt x="337" y="362"/>
                  </a:cubicBezTo>
                  <a:cubicBezTo>
                    <a:pt x="337" y="362"/>
                    <a:pt x="337" y="362"/>
                    <a:pt x="337" y="362"/>
                  </a:cubicBezTo>
                  <a:cubicBezTo>
                    <a:pt x="336" y="362"/>
                    <a:pt x="336" y="361"/>
                    <a:pt x="336" y="361"/>
                  </a:cubicBezTo>
                  <a:cubicBezTo>
                    <a:pt x="335" y="361"/>
                    <a:pt x="336" y="361"/>
                    <a:pt x="335" y="361"/>
                  </a:cubicBezTo>
                  <a:cubicBezTo>
                    <a:pt x="334" y="360"/>
                    <a:pt x="334" y="360"/>
                    <a:pt x="334" y="360"/>
                  </a:cubicBezTo>
                  <a:cubicBezTo>
                    <a:pt x="334" y="360"/>
                    <a:pt x="333" y="360"/>
                    <a:pt x="333" y="360"/>
                  </a:cubicBezTo>
                  <a:cubicBezTo>
                    <a:pt x="334" y="359"/>
                    <a:pt x="334" y="359"/>
                    <a:pt x="334" y="360"/>
                  </a:cubicBezTo>
                  <a:cubicBezTo>
                    <a:pt x="335" y="360"/>
                    <a:pt x="335" y="360"/>
                    <a:pt x="335" y="360"/>
                  </a:cubicBezTo>
                  <a:cubicBezTo>
                    <a:pt x="336" y="360"/>
                    <a:pt x="336" y="360"/>
                    <a:pt x="336" y="360"/>
                  </a:cubicBezTo>
                  <a:cubicBezTo>
                    <a:pt x="336" y="360"/>
                    <a:pt x="336" y="360"/>
                    <a:pt x="336" y="360"/>
                  </a:cubicBezTo>
                  <a:cubicBezTo>
                    <a:pt x="336" y="359"/>
                    <a:pt x="335" y="359"/>
                    <a:pt x="335" y="358"/>
                  </a:cubicBezTo>
                  <a:cubicBezTo>
                    <a:pt x="335" y="358"/>
                    <a:pt x="335" y="357"/>
                    <a:pt x="335" y="357"/>
                  </a:cubicBezTo>
                  <a:cubicBezTo>
                    <a:pt x="335" y="357"/>
                    <a:pt x="335" y="357"/>
                    <a:pt x="335" y="357"/>
                  </a:cubicBezTo>
                  <a:cubicBezTo>
                    <a:pt x="336" y="358"/>
                    <a:pt x="336" y="358"/>
                    <a:pt x="336" y="358"/>
                  </a:cubicBezTo>
                  <a:cubicBezTo>
                    <a:pt x="336" y="358"/>
                    <a:pt x="336" y="358"/>
                    <a:pt x="336" y="359"/>
                  </a:cubicBezTo>
                  <a:cubicBezTo>
                    <a:pt x="336" y="359"/>
                    <a:pt x="336" y="360"/>
                    <a:pt x="336" y="360"/>
                  </a:cubicBezTo>
                  <a:cubicBezTo>
                    <a:pt x="336" y="359"/>
                    <a:pt x="336" y="359"/>
                    <a:pt x="337" y="359"/>
                  </a:cubicBezTo>
                  <a:cubicBezTo>
                    <a:pt x="337" y="358"/>
                    <a:pt x="336" y="359"/>
                    <a:pt x="337" y="358"/>
                  </a:cubicBezTo>
                  <a:cubicBezTo>
                    <a:pt x="337" y="357"/>
                    <a:pt x="337" y="357"/>
                    <a:pt x="337" y="357"/>
                  </a:cubicBezTo>
                  <a:cubicBezTo>
                    <a:pt x="337" y="357"/>
                    <a:pt x="338" y="357"/>
                    <a:pt x="338" y="357"/>
                  </a:cubicBezTo>
                  <a:cubicBezTo>
                    <a:pt x="338" y="358"/>
                    <a:pt x="338" y="358"/>
                    <a:pt x="338" y="358"/>
                  </a:cubicBezTo>
                  <a:cubicBezTo>
                    <a:pt x="338" y="358"/>
                    <a:pt x="337" y="358"/>
                    <a:pt x="337" y="358"/>
                  </a:cubicBezTo>
                  <a:cubicBezTo>
                    <a:pt x="338" y="358"/>
                    <a:pt x="338" y="358"/>
                    <a:pt x="338" y="358"/>
                  </a:cubicBezTo>
                  <a:cubicBezTo>
                    <a:pt x="339" y="358"/>
                    <a:pt x="339" y="357"/>
                    <a:pt x="339" y="357"/>
                  </a:cubicBezTo>
                  <a:cubicBezTo>
                    <a:pt x="339" y="358"/>
                    <a:pt x="338" y="358"/>
                    <a:pt x="338" y="358"/>
                  </a:cubicBezTo>
                  <a:cubicBezTo>
                    <a:pt x="338" y="358"/>
                    <a:pt x="338" y="359"/>
                    <a:pt x="338" y="359"/>
                  </a:cubicBezTo>
                  <a:cubicBezTo>
                    <a:pt x="337" y="359"/>
                    <a:pt x="337" y="359"/>
                    <a:pt x="337" y="359"/>
                  </a:cubicBezTo>
                  <a:cubicBezTo>
                    <a:pt x="337" y="359"/>
                    <a:pt x="337" y="359"/>
                    <a:pt x="337" y="360"/>
                  </a:cubicBezTo>
                  <a:cubicBezTo>
                    <a:pt x="337" y="360"/>
                    <a:pt x="337" y="361"/>
                    <a:pt x="337" y="361"/>
                  </a:cubicBezTo>
                  <a:cubicBezTo>
                    <a:pt x="338" y="361"/>
                    <a:pt x="338" y="361"/>
                    <a:pt x="338" y="360"/>
                  </a:cubicBezTo>
                  <a:cubicBezTo>
                    <a:pt x="339" y="360"/>
                    <a:pt x="339" y="360"/>
                    <a:pt x="340" y="360"/>
                  </a:cubicBezTo>
                  <a:cubicBezTo>
                    <a:pt x="340" y="360"/>
                    <a:pt x="341" y="360"/>
                    <a:pt x="341" y="360"/>
                  </a:cubicBezTo>
                  <a:cubicBezTo>
                    <a:pt x="341" y="360"/>
                    <a:pt x="341" y="360"/>
                    <a:pt x="341" y="360"/>
                  </a:cubicBezTo>
                  <a:cubicBezTo>
                    <a:pt x="341" y="360"/>
                    <a:pt x="341" y="359"/>
                    <a:pt x="341" y="359"/>
                  </a:cubicBezTo>
                  <a:cubicBezTo>
                    <a:pt x="341" y="359"/>
                    <a:pt x="342" y="358"/>
                    <a:pt x="341" y="358"/>
                  </a:cubicBezTo>
                  <a:cubicBezTo>
                    <a:pt x="341" y="358"/>
                    <a:pt x="341" y="357"/>
                    <a:pt x="341" y="357"/>
                  </a:cubicBezTo>
                  <a:cubicBezTo>
                    <a:pt x="342" y="357"/>
                    <a:pt x="342" y="358"/>
                    <a:pt x="342" y="358"/>
                  </a:cubicBezTo>
                  <a:cubicBezTo>
                    <a:pt x="342" y="358"/>
                    <a:pt x="342" y="359"/>
                    <a:pt x="342" y="359"/>
                  </a:cubicBezTo>
                  <a:cubicBezTo>
                    <a:pt x="342" y="359"/>
                    <a:pt x="343" y="359"/>
                    <a:pt x="342" y="360"/>
                  </a:cubicBezTo>
                  <a:cubicBezTo>
                    <a:pt x="342" y="360"/>
                    <a:pt x="342" y="360"/>
                    <a:pt x="342" y="360"/>
                  </a:cubicBezTo>
                  <a:cubicBezTo>
                    <a:pt x="342" y="360"/>
                    <a:pt x="342" y="360"/>
                    <a:pt x="342" y="360"/>
                  </a:cubicBezTo>
                  <a:cubicBezTo>
                    <a:pt x="343" y="360"/>
                    <a:pt x="343" y="360"/>
                    <a:pt x="343" y="360"/>
                  </a:cubicBezTo>
                  <a:cubicBezTo>
                    <a:pt x="344" y="360"/>
                    <a:pt x="344" y="360"/>
                    <a:pt x="344" y="360"/>
                  </a:cubicBezTo>
                  <a:cubicBezTo>
                    <a:pt x="344" y="359"/>
                    <a:pt x="345" y="359"/>
                    <a:pt x="345" y="359"/>
                  </a:cubicBezTo>
                  <a:cubicBezTo>
                    <a:pt x="345" y="359"/>
                    <a:pt x="345" y="358"/>
                    <a:pt x="345" y="357"/>
                  </a:cubicBezTo>
                  <a:cubicBezTo>
                    <a:pt x="346" y="357"/>
                    <a:pt x="346" y="357"/>
                    <a:pt x="345" y="356"/>
                  </a:cubicBezTo>
                  <a:cubicBezTo>
                    <a:pt x="345" y="356"/>
                    <a:pt x="345" y="356"/>
                    <a:pt x="345" y="356"/>
                  </a:cubicBezTo>
                  <a:cubicBezTo>
                    <a:pt x="345" y="355"/>
                    <a:pt x="345" y="355"/>
                    <a:pt x="345" y="355"/>
                  </a:cubicBezTo>
                  <a:cubicBezTo>
                    <a:pt x="344" y="355"/>
                    <a:pt x="344" y="355"/>
                    <a:pt x="344" y="355"/>
                  </a:cubicBezTo>
                  <a:cubicBezTo>
                    <a:pt x="343" y="355"/>
                    <a:pt x="344" y="355"/>
                    <a:pt x="343" y="355"/>
                  </a:cubicBezTo>
                  <a:cubicBezTo>
                    <a:pt x="343" y="354"/>
                    <a:pt x="343" y="355"/>
                    <a:pt x="343" y="354"/>
                  </a:cubicBezTo>
                  <a:cubicBezTo>
                    <a:pt x="342" y="354"/>
                    <a:pt x="343" y="354"/>
                    <a:pt x="342" y="353"/>
                  </a:cubicBezTo>
                  <a:cubicBezTo>
                    <a:pt x="342" y="352"/>
                    <a:pt x="343" y="350"/>
                    <a:pt x="343" y="349"/>
                  </a:cubicBezTo>
                  <a:cubicBezTo>
                    <a:pt x="342" y="349"/>
                    <a:pt x="342" y="349"/>
                    <a:pt x="342" y="349"/>
                  </a:cubicBezTo>
                  <a:cubicBezTo>
                    <a:pt x="342" y="348"/>
                    <a:pt x="342" y="348"/>
                    <a:pt x="342" y="347"/>
                  </a:cubicBezTo>
                  <a:cubicBezTo>
                    <a:pt x="342" y="347"/>
                    <a:pt x="342" y="347"/>
                    <a:pt x="342" y="346"/>
                  </a:cubicBezTo>
                  <a:cubicBezTo>
                    <a:pt x="341" y="346"/>
                    <a:pt x="342" y="346"/>
                    <a:pt x="341" y="346"/>
                  </a:cubicBezTo>
                  <a:cubicBezTo>
                    <a:pt x="341" y="345"/>
                    <a:pt x="341" y="345"/>
                    <a:pt x="341" y="345"/>
                  </a:cubicBezTo>
                  <a:cubicBezTo>
                    <a:pt x="340" y="345"/>
                    <a:pt x="340" y="345"/>
                    <a:pt x="340" y="345"/>
                  </a:cubicBezTo>
                  <a:cubicBezTo>
                    <a:pt x="339" y="345"/>
                    <a:pt x="339" y="345"/>
                    <a:pt x="339" y="345"/>
                  </a:cubicBezTo>
                  <a:cubicBezTo>
                    <a:pt x="339" y="345"/>
                    <a:pt x="339" y="344"/>
                    <a:pt x="338" y="344"/>
                  </a:cubicBezTo>
                  <a:cubicBezTo>
                    <a:pt x="338" y="343"/>
                    <a:pt x="338" y="343"/>
                    <a:pt x="338" y="343"/>
                  </a:cubicBezTo>
                  <a:cubicBezTo>
                    <a:pt x="339" y="343"/>
                    <a:pt x="340" y="343"/>
                    <a:pt x="340" y="343"/>
                  </a:cubicBezTo>
                  <a:cubicBezTo>
                    <a:pt x="339" y="343"/>
                    <a:pt x="339" y="344"/>
                    <a:pt x="340" y="344"/>
                  </a:cubicBezTo>
                  <a:cubicBezTo>
                    <a:pt x="340" y="344"/>
                    <a:pt x="340" y="344"/>
                    <a:pt x="341" y="344"/>
                  </a:cubicBezTo>
                  <a:cubicBezTo>
                    <a:pt x="341" y="344"/>
                    <a:pt x="341" y="344"/>
                    <a:pt x="342" y="344"/>
                  </a:cubicBezTo>
                  <a:cubicBezTo>
                    <a:pt x="342" y="344"/>
                    <a:pt x="342" y="344"/>
                    <a:pt x="342" y="345"/>
                  </a:cubicBezTo>
                  <a:cubicBezTo>
                    <a:pt x="342" y="345"/>
                    <a:pt x="343" y="345"/>
                    <a:pt x="342" y="346"/>
                  </a:cubicBezTo>
                  <a:cubicBezTo>
                    <a:pt x="342" y="346"/>
                    <a:pt x="342" y="346"/>
                    <a:pt x="342" y="346"/>
                  </a:cubicBezTo>
                  <a:cubicBezTo>
                    <a:pt x="342" y="347"/>
                    <a:pt x="343" y="347"/>
                    <a:pt x="343" y="347"/>
                  </a:cubicBezTo>
                  <a:cubicBezTo>
                    <a:pt x="343" y="348"/>
                    <a:pt x="343" y="348"/>
                    <a:pt x="343" y="348"/>
                  </a:cubicBezTo>
                  <a:cubicBezTo>
                    <a:pt x="343" y="348"/>
                    <a:pt x="343" y="348"/>
                    <a:pt x="343" y="349"/>
                  </a:cubicBezTo>
                  <a:cubicBezTo>
                    <a:pt x="343" y="349"/>
                    <a:pt x="344" y="349"/>
                    <a:pt x="344" y="349"/>
                  </a:cubicBezTo>
                  <a:cubicBezTo>
                    <a:pt x="344" y="349"/>
                    <a:pt x="345" y="348"/>
                    <a:pt x="345" y="348"/>
                  </a:cubicBezTo>
                  <a:cubicBezTo>
                    <a:pt x="345" y="348"/>
                    <a:pt x="345" y="348"/>
                    <a:pt x="345" y="347"/>
                  </a:cubicBezTo>
                  <a:cubicBezTo>
                    <a:pt x="344" y="346"/>
                    <a:pt x="344" y="346"/>
                    <a:pt x="344" y="345"/>
                  </a:cubicBezTo>
                  <a:cubicBezTo>
                    <a:pt x="344" y="345"/>
                    <a:pt x="343" y="345"/>
                    <a:pt x="344" y="345"/>
                  </a:cubicBezTo>
                  <a:cubicBezTo>
                    <a:pt x="344" y="344"/>
                    <a:pt x="344" y="344"/>
                    <a:pt x="344" y="344"/>
                  </a:cubicBezTo>
                  <a:cubicBezTo>
                    <a:pt x="344" y="344"/>
                    <a:pt x="345" y="343"/>
                    <a:pt x="345" y="343"/>
                  </a:cubicBezTo>
                  <a:cubicBezTo>
                    <a:pt x="345" y="343"/>
                    <a:pt x="346" y="343"/>
                    <a:pt x="345" y="343"/>
                  </a:cubicBezTo>
                  <a:cubicBezTo>
                    <a:pt x="345" y="344"/>
                    <a:pt x="346" y="344"/>
                    <a:pt x="345" y="345"/>
                  </a:cubicBezTo>
                  <a:cubicBezTo>
                    <a:pt x="345" y="345"/>
                    <a:pt x="346" y="345"/>
                    <a:pt x="346" y="346"/>
                  </a:cubicBezTo>
                  <a:cubicBezTo>
                    <a:pt x="346" y="347"/>
                    <a:pt x="345" y="347"/>
                    <a:pt x="346" y="347"/>
                  </a:cubicBezTo>
                  <a:cubicBezTo>
                    <a:pt x="346" y="347"/>
                    <a:pt x="347" y="347"/>
                    <a:pt x="347" y="347"/>
                  </a:cubicBezTo>
                  <a:cubicBezTo>
                    <a:pt x="347" y="347"/>
                    <a:pt x="347" y="347"/>
                    <a:pt x="348" y="347"/>
                  </a:cubicBezTo>
                  <a:cubicBezTo>
                    <a:pt x="348" y="346"/>
                    <a:pt x="348" y="346"/>
                    <a:pt x="348" y="346"/>
                  </a:cubicBezTo>
                  <a:cubicBezTo>
                    <a:pt x="348" y="345"/>
                    <a:pt x="349" y="346"/>
                    <a:pt x="349" y="345"/>
                  </a:cubicBezTo>
                  <a:cubicBezTo>
                    <a:pt x="349" y="345"/>
                    <a:pt x="350" y="345"/>
                    <a:pt x="350" y="345"/>
                  </a:cubicBezTo>
                  <a:cubicBezTo>
                    <a:pt x="350" y="344"/>
                    <a:pt x="350" y="344"/>
                    <a:pt x="350" y="344"/>
                  </a:cubicBezTo>
                  <a:cubicBezTo>
                    <a:pt x="350" y="344"/>
                    <a:pt x="350" y="344"/>
                    <a:pt x="351" y="344"/>
                  </a:cubicBezTo>
                  <a:cubicBezTo>
                    <a:pt x="351" y="344"/>
                    <a:pt x="351" y="344"/>
                    <a:pt x="351" y="344"/>
                  </a:cubicBezTo>
                  <a:cubicBezTo>
                    <a:pt x="351" y="344"/>
                    <a:pt x="351" y="343"/>
                    <a:pt x="352" y="343"/>
                  </a:cubicBezTo>
                  <a:cubicBezTo>
                    <a:pt x="352" y="343"/>
                    <a:pt x="352" y="343"/>
                    <a:pt x="353" y="344"/>
                  </a:cubicBezTo>
                  <a:cubicBezTo>
                    <a:pt x="353" y="344"/>
                    <a:pt x="352" y="343"/>
                    <a:pt x="353" y="344"/>
                  </a:cubicBezTo>
                  <a:cubicBezTo>
                    <a:pt x="354" y="345"/>
                    <a:pt x="354" y="345"/>
                    <a:pt x="354" y="345"/>
                  </a:cubicBezTo>
                  <a:cubicBezTo>
                    <a:pt x="355" y="344"/>
                    <a:pt x="355" y="344"/>
                    <a:pt x="355" y="344"/>
                  </a:cubicBezTo>
                  <a:cubicBezTo>
                    <a:pt x="354" y="343"/>
                    <a:pt x="354" y="342"/>
                    <a:pt x="354" y="342"/>
                  </a:cubicBezTo>
                  <a:cubicBezTo>
                    <a:pt x="354" y="342"/>
                    <a:pt x="354" y="342"/>
                    <a:pt x="355" y="341"/>
                  </a:cubicBezTo>
                  <a:cubicBezTo>
                    <a:pt x="355" y="341"/>
                    <a:pt x="355" y="341"/>
                    <a:pt x="355" y="341"/>
                  </a:cubicBezTo>
                  <a:cubicBezTo>
                    <a:pt x="356" y="341"/>
                    <a:pt x="355" y="341"/>
                    <a:pt x="356" y="340"/>
                  </a:cubicBezTo>
                  <a:cubicBezTo>
                    <a:pt x="356" y="340"/>
                    <a:pt x="357" y="340"/>
                    <a:pt x="357" y="340"/>
                  </a:cubicBezTo>
                  <a:cubicBezTo>
                    <a:pt x="357" y="341"/>
                    <a:pt x="358" y="340"/>
                    <a:pt x="358" y="340"/>
                  </a:cubicBezTo>
                  <a:cubicBezTo>
                    <a:pt x="358" y="340"/>
                    <a:pt x="359" y="341"/>
                    <a:pt x="359" y="341"/>
                  </a:cubicBezTo>
                  <a:cubicBezTo>
                    <a:pt x="358" y="342"/>
                    <a:pt x="358" y="342"/>
                    <a:pt x="358" y="343"/>
                  </a:cubicBezTo>
                  <a:cubicBezTo>
                    <a:pt x="358" y="343"/>
                    <a:pt x="358" y="343"/>
                    <a:pt x="359" y="343"/>
                  </a:cubicBezTo>
                  <a:cubicBezTo>
                    <a:pt x="359" y="342"/>
                    <a:pt x="359" y="342"/>
                    <a:pt x="359" y="342"/>
                  </a:cubicBezTo>
                  <a:cubicBezTo>
                    <a:pt x="359" y="341"/>
                    <a:pt x="360" y="341"/>
                    <a:pt x="360" y="341"/>
                  </a:cubicBezTo>
                  <a:cubicBezTo>
                    <a:pt x="360" y="341"/>
                    <a:pt x="361" y="342"/>
                    <a:pt x="360" y="342"/>
                  </a:cubicBezTo>
                  <a:cubicBezTo>
                    <a:pt x="360" y="343"/>
                    <a:pt x="360" y="343"/>
                    <a:pt x="360" y="343"/>
                  </a:cubicBezTo>
                  <a:cubicBezTo>
                    <a:pt x="359" y="343"/>
                    <a:pt x="359" y="343"/>
                    <a:pt x="359" y="343"/>
                  </a:cubicBezTo>
                  <a:cubicBezTo>
                    <a:pt x="360" y="344"/>
                    <a:pt x="360" y="344"/>
                    <a:pt x="360" y="344"/>
                  </a:cubicBezTo>
                  <a:cubicBezTo>
                    <a:pt x="360" y="344"/>
                    <a:pt x="360" y="344"/>
                    <a:pt x="360" y="344"/>
                  </a:cubicBezTo>
                  <a:cubicBezTo>
                    <a:pt x="360" y="344"/>
                    <a:pt x="360" y="344"/>
                    <a:pt x="359" y="344"/>
                  </a:cubicBezTo>
                  <a:cubicBezTo>
                    <a:pt x="359" y="344"/>
                    <a:pt x="359" y="344"/>
                    <a:pt x="359" y="344"/>
                  </a:cubicBezTo>
                  <a:cubicBezTo>
                    <a:pt x="359" y="344"/>
                    <a:pt x="359" y="345"/>
                    <a:pt x="359" y="345"/>
                  </a:cubicBezTo>
                  <a:cubicBezTo>
                    <a:pt x="359" y="345"/>
                    <a:pt x="359" y="346"/>
                    <a:pt x="359" y="346"/>
                  </a:cubicBezTo>
                  <a:cubicBezTo>
                    <a:pt x="359" y="346"/>
                    <a:pt x="359" y="346"/>
                    <a:pt x="360" y="345"/>
                  </a:cubicBezTo>
                  <a:cubicBezTo>
                    <a:pt x="360" y="345"/>
                    <a:pt x="360" y="345"/>
                    <a:pt x="360" y="344"/>
                  </a:cubicBezTo>
                  <a:cubicBezTo>
                    <a:pt x="361" y="343"/>
                    <a:pt x="361" y="343"/>
                    <a:pt x="361" y="343"/>
                  </a:cubicBezTo>
                  <a:cubicBezTo>
                    <a:pt x="361" y="343"/>
                    <a:pt x="361" y="343"/>
                    <a:pt x="362" y="343"/>
                  </a:cubicBezTo>
                  <a:cubicBezTo>
                    <a:pt x="362" y="342"/>
                    <a:pt x="362" y="342"/>
                    <a:pt x="362" y="342"/>
                  </a:cubicBezTo>
                  <a:cubicBezTo>
                    <a:pt x="363" y="342"/>
                    <a:pt x="363" y="342"/>
                    <a:pt x="363" y="342"/>
                  </a:cubicBezTo>
                  <a:cubicBezTo>
                    <a:pt x="363" y="341"/>
                    <a:pt x="363" y="341"/>
                    <a:pt x="364" y="340"/>
                  </a:cubicBezTo>
                  <a:cubicBezTo>
                    <a:pt x="364" y="340"/>
                    <a:pt x="364" y="340"/>
                    <a:pt x="364" y="339"/>
                  </a:cubicBezTo>
                  <a:cubicBezTo>
                    <a:pt x="365" y="338"/>
                    <a:pt x="365" y="339"/>
                    <a:pt x="366" y="338"/>
                  </a:cubicBezTo>
                  <a:cubicBezTo>
                    <a:pt x="366" y="337"/>
                    <a:pt x="366" y="337"/>
                    <a:pt x="367" y="337"/>
                  </a:cubicBezTo>
                  <a:cubicBezTo>
                    <a:pt x="367" y="336"/>
                    <a:pt x="367" y="336"/>
                    <a:pt x="367" y="336"/>
                  </a:cubicBezTo>
                  <a:cubicBezTo>
                    <a:pt x="368" y="335"/>
                    <a:pt x="368" y="335"/>
                    <a:pt x="368" y="334"/>
                  </a:cubicBezTo>
                  <a:cubicBezTo>
                    <a:pt x="369" y="333"/>
                    <a:pt x="370" y="333"/>
                    <a:pt x="370" y="333"/>
                  </a:cubicBezTo>
                  <a:cubicBezTo>
                    <a:pt x="370" y="332"/>
                    <a:pt x="370" y="332"/>
                    <a:pt x="370" y="332"/>
                  </a:cubicBezTo>
                  <a:cubicBezTo>
                    <a:pt x="371" y="331"/>
                    <a:pt x="372" y="329"/>
                    <a:pt x="372" y="329"/>
                  </a:cubicBezTo>
                  <a:lnTo>
                    <a:pt x="373" y="328"/>
                  </a:lnTo>
                  <a:close/>
                </a:path>
              </a:pathLst>
            </a:custGeom>
            <a:solidFill>
              <a:srgbClr val="2B6EAB">
                <a:alpha val="75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17" name="Freeform 125">
              <a:extLst>
                <a:ext uri="{FF2B5EF4-FFF2-40B4-BE49-F238E27FC236}">
                  <a16:creationId xmlns:a16="http://schemas.microsoft.com/office/drawing/2014/main" id="{708D802B-C8D7-6F53-A45D-C856B04FA304}"/>
                </a:ext>
              </a:extLst>
            </p:cNvPr>
            <p:cNvSpPr>
              <a:spLocks/>
            </p:cNvSpPr>
            <p:nvPr/>
          </p:nvSpPr>
          <p:spPr bwMode="auto">
            <a:xfrm>
              <a:off x="6138261" y="3744821"/>
              <a:ext cx="1497" cy="2798"/>
            </a:xfrm>
            <a:custGeom>
              <a:avLst/>
              <a:gdLst>
                <a:gd name="T0" fmla="*/ 0 w 1"/>
                <a:gd name="T1" fmla="*/ 2 h 2"/>
                <a:gd name="T2" fmla="*/ 0 w 1"/>
                <a:gd name="T3" fmla="*/ 1 h 2"/>
                <a:gd name="T4" fmla="*/ 1 w 1"/>
                <a:gd name="T5" fmla="*/ 0 h 2"/>
                <a:gd name="T6" fmla="*/ 1 w 1"/>
                <a:gd name="T7" fmla="*/ 2 h 2"/>
                <a:gd name="T8" fmla="*/ 0 w 1"/>
                <a:gd name="T9" fmla="*/ 2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cubicBezTo>
                    <a:pt x="0" y="1"/>
                    <a:pt x="0" y="1"/>
                    <a:pt x="0" y="1"/>
                  </a:cubicBezTo>
                  <a:cubicBezTo>
                    <a:pt x="1" y="1"/>
                    <a:pt x="1" y="0"/>
                    <a:pt x="1" y="0"/>
                  </a:cubicBezTo>
                  <a:cubicBezTo>
                    <a:pt x="1" y="1"/>
                    <a:pt x="1" y="2"/>
                    <a:pt x="1" y="2"/>
                  </a:cubicBezTo>
                  <a:cubicBezTo>
                    <a:pt x="0" y="2"/>
                    <a:pt x="0" y="2"/>
                    <a:pt x="0" y="2"/>
                  </a:cubicBezTo>
                  <a:cubicBezTo>
                    <a:pt x="0" y="2"/>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18" name="Freeform 126">
              <a:extLst>
                <a:ext uri="{FF2B5EF4-FFF2-40B4-BE49-F238E27FC236}">
                  <a16:creationId xmlns:a16="http://schemas.microsoft.com/office/drawing/2014/main" id="{43558D9E-ABE8-D26B-4574-149590F4120E}"/>
                </a:ext>
              </a:extLst>
            </p:cNvPr>
            <p:cNvSpPr>
              <a:spLocks/>
            </p:cNvSpPr>
            <p:nvPr/>
          </p:nvSpPr>
          <p:spPr bwMode="auto">
            <a:xfrm>
              <a:off x="6139756" y="3743421"/>
              <a:ext cx="1497" cy="1400"/>
            </a:xfrm>
            <a:custGeom>
              <a:avLst/>
              <a:gdLst>
                <a:gd name="T0" fmla="*/ 0 w 1"/>
                <a:gd name="T1" fmla="*/ 0 h 1"/>
                <a:gd name="T2" fmla="*/ 0 w 1"/>
                <a:gd name="T3" fmla="*/ 0 h 1"/>
                <a:gd name="T4" fmla="*/ 1 w 1"/>
                <a:gd name="T5" fmla="*/ 1 h 1"/>
                <a:gd name="T6" fmla="*/ 0 w 1"/>
                <a:gd name="T7" fmla="*/ 1 h 1"/>
                <a:gd name="T8" fmla="*/ 0 w 1"/>
                <a:gd name="T9" fmla="*/ 1 h 1"/>
                <a:gd name="T10" fmla="*/ 0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0" y="0"/>
                    <a:pt x="1" y="0"/>
                    <a:pt x="1" y="1"/>
                  </a:cubicBezTo>
                  <a:cubicBezTo>
                    <a:pt x="0" y="1"/>
                    <a:pt x="0" y="1"/>
                    <a:pt x="0" y="1"/>
                  </a:cubicBezTo>
                  <a:cubicBezTo>
                    <a:pt x="0" y="1"/>
                    <a:pt x="0" y="1"/>
                    <a:pt x="0" y="1"/>
                  </a:cubicBezTo>
                  <a:cubicBezTo>
                    <a:pt x="0" y="1"/>
                    <a:pt x="0" y="1"/>
                    <a:pt x="0" y="1"/>
                  </a:cubicBezTo>
                  <a:cubicBezTo>
                    <a:pt x="0" y="1"/>
                    <a:pt x="0" y="1"/>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19" name="Freeform 127">
              <a:extLst>
                <a:ext uri="{FF2B5EF4-FFF2-40B4-BE49-F238E27FC236}">
                  <a16:creationId xmlns:a16="http://schemas.microsoft.com/office/drawing/2014/main" id="{07820B1B-F387-6836-38B7-E47C7BB9777A}"/>
                </a:ext>
              </a:extLst>
            </p:cNvPr>
            <p:cNvSpPr>
              <a:spLocks/>
            </p:cNvSpPr>
            <p:nvPr/>
          </p:nvSpPr>
          <p:spPr bwMode="auto">
            <a:xfrm>
              <a:off x="6133771" y="3749016"/>
              <a:ext cx="1497" cy="2798"/>
            </a:xfrm>
            <a:custGeom>
              <a:avLst/>
              <a:gdLst>
                <a:gd name="T0" fmla="*/ 1 w 1"/>
                <a:gd name="T1" fmla="*/ 0 h 2"/>
                <a:gd name="T2" fmla="*/ 0 w 1"/>
                <a:gd name="T3" fmla="*/ 1 h 2"/>
                <a:gd name="T4" fmla="*/ 0 w 1"/>
                <a:gd name="T5" fmla="*/ 2 h 2"/>
                <a:gd name="T6" fmla="*/ 0 w 1"/>
                <a:gd name="T7" fmla="*/ 2 h 2"/>
                <a:gd name="T8" fmla="*/ 1 w 1"/>
                <a:gd name="T9" fmla="*/ 1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1" y="0"/>
                    <a:pt x="1" y="1"/>
                    <a:pt x="0" y="1"/>
                  </a:cubicBezTo>
                  <a:cubicBezTo>
                    <a:pt x="0" y="1"/>
                    <a:pt x="0" y="2"/>
                    <a:pt x="0" y="2"/>
                  </a:cubicBezTo>
                  <a:cubicBezTo>
                    <a:pt x="0" y="2"/>
                    <a:pt x="0" y="2"/>
                    <a:pt x="0" y="2"/>
                  </a:cubicBezTo>
                  <a:cubicBezTo>
                    <a:pt x="1" y="1"/>
                    <a:pt x="1" y="1"/>
                    <a:pt x="1" y="1"/>
                  </a:cubicBezTo>
                  <a:cubicBezTo>
                    <a:pt x="1" y="1"/>
                    <a:pt x="1"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20" name="Freeform 128">
              <a:extLst>
                <a:ext uri="{FF2B5EF4-FFF2-40B4-BE49-F238E27FC236}">
                  <a16:creationId xmlns:a16="http://schemas.microsoft.com/office/drawing/2014/main" id="{B3B05D1E-A125-CE02-8969-9FA735808A66}"/>
                </a:ext>
              </a:extLst>
            </p:cNvPr>
            <p:cNvSpPr>
              <a:spLocks/>
            </p:cNvSpPr>
            <p:nvPr/>
          </p:nvSpPr>
          <p:spPr bwMode="auto">
            <a:xfrm>
              <a:off x="6103854" y="3761606"/>
              <a:ext cx="14960" cy="9792"/>
            </a:xfrm>
            <a:custGeom>
              <a:avLst/>
              <a:gdLst>
                <a:gd name="T0" fmla="*/ 2 w 11"/>
                <a:gd name="T1" fmla="*/ 7 h 8"/>
                <a:gd name="T2" fmla="*/ 1 w 11"/>
                <a:gd name="T3" fmla="*/ 6 h 8"/>
                <a:gd name="T4" fmla="*/ 1 w 11"/>
                <a:gd name="T5" fmla="*/ 6 h 8"/>
                <a:gd name="T6" fmla="*/ 0 w 11"/>
                <a:gd name="T7" fmla="*/ 5 h 8"/>
                <a:gd name="T8" fmla="*/ 1 w 11"/>
                <a:gd name="T9" fmla="*/ 5 h 8"/>
                <a:gd name="T10" fmla="*/ 1 w 11"/>
                <a:gd name="T11" fmla="*/ 4 h 8"/>
                <a:gd name="T12" fmla="*/ 1 w 11"/>
                <a:gd name="T13" fmla="*/ 3 h 8"/>
                <a:gd name="T14" fmla="*/ 2 w 11"/>
                <a:gd name="T15" fmla="*/ 3 h 8"/>
                <a:gd name="T16" fmla="*/ 4 w 11"/>
                <a:gd name="T17" fmla="*/ 2 h 8"/>
                <a:gd name="T18" fmla="*/ 4 w 11"/>
                <a:gd name="T19" fmla="*/ 2 h 8"/>
                <a:gd name="T20" fmla="*/ 5 w 11"/>
                <a:gd name="T21" fmla="*/ 0 h 8"/>
                <a:gd name="T22" fmla="*/ 6 w 11"/>
                <a:gd name="T23" fmla="*/ 0 h 8"/>
                <a:gd name="T24" fmla="*/ 7 w 11"/>
                <a:gd name="T25" fmla="*/ 0 h 8"/>
                <a:gd name="T26" fmla="*/ 8 w 11"/>
                <a:gd name="T27" fmla="*/ 0 h 8"/>
                <a:gd name="T28" fmla="*/ 9 w 11"/>
                <a:gd name="T29" fmla="*/ 0 h 8"/>
                <a:gd name="T30" fmla="*/ 10 w 11"/>
                <a:gd name="T31" fmla="*/ 1 h 8"/>
                <a:gd name="T32" fmla="*/ 10 w 11"/>
                <a:gd name="T33" fmla="*/ 1 h 8"/>
                <a:gd name="T34" fmla="*/ 11 w 11"/>
                <a:gd name="T35" fmla="*/ 2 h 8"/>
                <a:gd name="T36" fmla="*/ 11 w 11"/>
                <a:gd name="T37" fmla="*/ 2 h 8"/>
                <a:gd name="T38" fmla="*/ 10 w 11"/>
                <a:gd name="T39" fmla="*/ 2 h 8"/>
                <a:gd name="T40" fmla="*/ 10 w 11"/>
                <a:gd name="T41" fmla="*/ 3 h 8"/>
                <a:gd name="T42" fmla="*/ 10 w 11"/>
                <a:gd name="T43" fmla="*/ 3 h 8"/>
                <a:gd name="T44" fmla="*/ 10 w 11"/>
                <a:gd name="T45" fmla="*/ 4 h 8"/>
                <a:gd name="T46" fmla="*/ 9 w 11"/>
                <a:gd name="T47" fmla="*/ 4 h 8"/>
                <a:gd name="T48" fmla="*/ 8 w 11"/>
                <a:gd name="T49" fmla="*/ 3 h 8"/>
                <a:gd name="T50" fmla="*/ 8 w 11"/>
                <a:gd name="T51" fmla="*/ 2 h 8"/>
                <a:gd name="T52" fmla="*/ 8 w 11"/>
                <a:gd name="T53" fmla="*/ 3 h 8"/>
                <a:gd name="T54" fmla="*/ 8 w 11"/>
                <a:gd name="T55" fmla="*/ 4 h 8"/>
                <a:gd name="T56" fmla="*/ 7 w 11"/>
                <a:gd name="T57" fmla="*/ 4 h 8"/>
                <a:gd name="T58" fmla="*/ 7 w 11"/>
                <a:gd name="T59" fmla="*/ 4 h 8"/>
                <a:gd name="T60" fmla="*/ 6 w 11"/>
                <a:gd name="T61" fmla="*/ 3 h 8"/>
                <a:gd name="T62" fmla="*/ 6 w 11"/>
                <a:gd name="T63" fmla="*/ 4 h 8"/>
                <a:gd name="T64" fmla="*/ 5 w 11"/>
                <a:gd name="T65" fmla="*/ 4 h 8"/>
                <a:gd name="T66" fmla="*/ 4 w 11"/>
                <a:gd name="T67" fmla="*/ 4 h 8"/>
                <a:gd name="T68" fmla="*/ 4 w 11"/>
                <a:gd name="T69" fmla="*/ 4 h 8"/>
                <a:gd name="T70" fmla="*/ 3 w 11"/>
                <a:gd name="T71" fmla="*/ 4 h 8"/>
                <a:gd name="T72" fmla="*/ 3 w 11"/>
                <a:gd name="T73" fmla="*/ 5 h 8"/>
                <a:gd name="T74" fmla="*/ 2 w 11"/>
                <a:gd name="T75" fmla="*/ 5 h 8"/>
                <a:gd name="T76" fmla="*/ 2 w 11"/>
                <a:gd name="T77" fmla="*/ 6 h 8"/>
                <a:gd name="T78" fmla="*/ 3 w 11"/>
                <a:gd name="T79" fmla="*/ 6 h 8"/>
                <a:gd name="T80" fmla="*/ 3 w 11"/>
                <a:gd name="T81" fmla="*/ 7 h 8"/>
                <a:gd name="T82" fmla="*/ 3 w 11"/>
                <a:gd name="T83" fmla="*/ 7 h 8"/>
                <a:gd name="T84" fmla="*/ 3 w 11"/>
                <a:gd name="T85" fmla="*/ 8 h 8"/>
                <a:gd name="T86" fmla="*/ 2 w 11"/>
                <a:gd name="T8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 h="8">
                  <a:moveTo>
                    <a:pt x="2" y="7"/>
                  </a:moveTo>
                  <a:cubicBezTo>
                    <a:pt x="2" y="7"/>
                    <a:pt x="2" y="7"/>
                    <a:pt x="1" y="6"/>
                  </a:cubicBezTo>
                  <a:cubicBezTo>
                    <a:pt x="1" y="6"/>
                    <a:pt x="1" y="6"/>
                    <a:pt x="1" y="6"/>
                  </a:cubicBezTo>
                  <a:cubicBezTo>
                    <a:pt x="0" y="6"/>
                    <a:pt x="0" y="5"/>
                    <a:pt x="0" y="5"/>
                  </a:cubicBezTo>
                  <a:cubicBezTo>
                    <a:pt x="0" y="5"/>
                    <a:pt x="1" y="5"/>
                    <a:pt x="1" y="5"/>
                  </a:cubicBezTo>
                  <a:cubicBezTo>
                    <a:pt x="1" y="4"/>
                    <a:pt x="1" y="4"/>
                    <a:pt x="1" y="4"/>
                  </a:cubicBezTo>
                  <a:cubicBezTo>
                    <a:pt x="1" y="3"/>
                    <a:pt x="1" y="4"/>
                    <a:pt x="1" y="3"/>
                  </a:cubicBezTo>
                  <a:cubicBezTo>
                    <a:pt x="2" y="3"/>
                    <a:pt x="2" y="3"/>
                    <a:pt x="2" y="3"/>
                  </a:cubicBezTo>
                  <a:cubicBezTo>
                    <a:pt x="3" y="2"/>
                    <a:pt x="3" y="2"/>
                    <a:pt x="4" y="2"/>
                  </a:cubicBezTo>
                  <a:cubicBezTo>
                    <a:pt x="4" y="2"/>
                    <a:pt x="4" y="2"/>
                    <a:pt x="4" y="2"/>
                  </a:cubicBezTo>
                  <a:cubicBezTo>
                    <a:pt x="5" y="1"/>
                    <a:pt x="5" y="1"/>
                    <a:pt x="5" y="0"/>
                  </a:cubicBezTo>
                  <a:cubicBezTo>
                    <a:pt x="6" y="0"/>
                    <a:pt x="6" y="0"/>
                    <a:pt x="6" y="0"/>
                  </a:cubicBezTo>
                  <a:cubicBezTo>
                    <a:pt x="7" y="0"/>
                    <a:pt x="7" y="0"/>
                    <a:pt x="7" y="0"/>
                  </a:cubicBezTo>
                  <a:cubicBezTo>
                    <a:pt x="7" y="0"/>
                    <a:pt x="8" y="0"/>
                    <a:pt x="8" y="0"/>
                  </a:cubicBezTo>
                  <a:cubicBezTo>
                    <a:pt x="8" y="0"/>
                    <a:pt x="8" y="0"/>
                    <a:pt x="9" y="0"/>
                  </a:cubicBezTo>
                  <a:cubicBezTo>
                    <a:pt x="9" y="0"/>
                    <a:pt x="10" y="0"/>
                    <a:pt x="10" y="1"/>
                  </a:cubicBezTo>
                  <a:cubicBezTo>
                    <a:pt x="10" y="1"/>
                    <a:pt x="10" y="1"/>
                    <a:pt x="10" y="1"/>
                  </a:cubicBezTo>
                  <a:cubicBezTo>
                    <a:pt x="10" y="1"/>
                    <a:pt x="10" y="1"/>
                    <a:pt x="11" y="2"/>
                  </a:cubicBezTo>
                  <a:cubicBezTo>
                    <a:pt x="11" y="2"/>
                    <a:pt x="11" y="2"/>
                    <a:pt x="11" y="2"/>
                  </a:cubicBezTo>
                  <a:cubicBezTo>
                    <a:pt x="10" y="2"/>
                    <a:pt x="10" y="2"/>
                    <a:pt x="10" y="2"/>
                  </a:cubicBezTo>
                  <a:cubicBezTo>
                    <a:pt x="10" y="3"/>
                    <a:pt x="10" y="3"/>
                    <a:pt x="10" y="3"/>
                  </a:cubicBezTo>
                  <a:cubicBezTo>
                    <a:pt x="10" y="3"/>
                    <a:pt x="10" y="3"/>
                    <a:pt x="10" y="3"/>
                  </a:cubicBezTo>
                  <a:cubicBezTo>
                    <a:pt x="10" y="4"/>
                    <a:pt x="10" y="4"/>
                    <a:pt x="10" y="4"/>
                  </a:cubicBezTo>
                  <a:cubicBezTo>
                    <a:pt x="10" y="4"/>
                    <a:pt x="10" y="4"/>
                    <a:pt x="9" y="4"/>
                  </a:cubicBezTo>
                  <a:cubicBezTo>
                    <a:pt x="9" y="4"/>
                    <a:pt x="8" y="3"/>
                    <a:pt x="8" y="3"/>
                  </a:cubicBezTo>
                  <a:cubicBezTo>
                    <a:pt x="8" y="2"/>
                    <a:pt x="8" y="2"/>
                    <a:pt x="8" y="2"/>
                  </a:cubicBezTo>
                  <a:cubicBezTo>
                    <a:pt x="8" y="2"/>
                    <a:pt x="8" y="2"/>
                    <a:pt x="8" y="3"/>
                  </a:cubicBezTo>
                  <a:cubicBezTo>
                    <a:pt x="8" y="3"/>
                    <a:pt x="8" y="4"/>
                    <a:pt x="8" y="4"/>
                  </a:cubicBezTo>
                  <a:cubicBezTo>
                    <a:pt x="8" y="4"/>
                    <a:pt x="7" y="4"/>
                    <a:pt x="7" y="4"/>
                  </a:cubicBezTo>
                  <a:cubicBezTo>
                    <a:pt x="7" y="5"/>
                    <a:pt x="7" y="5"/>
                    <a:pt x="7" y="4"/>
                  </a:cubicBezTo>
                  <a:cubicBezTo>
                    <a:pt x="7" y="4"/>
                    <a:pt x="6" y="3"/>
                    <a:pt x="6" y="3"/>
                  </a:cubicBezTo>
                  <a:cubicBezTo>
                    <a:pt x="6" y="4"/>
                    <a:pt x="6" y="4"/>
                    <a:pt x="6" y="4"/>
                  </a:cubicBezTo>
                  <a:cubicBezTo>
                    <a:pt x="6" y="4"/>
                    <a:pt x="5" y="4"/>
                    <a:pt x="5" y="4"/>
                  </a:cubicBezTo>
                  <a:cubicBezTo>
                    <a:pt x="4" y="4"/>
                    <a:pt x="4" y="4"/>
                    <a:pt x="4" y="4"/>
                  </a:cubicBezTo>
                  <a:cubicBezTo>
                    <a:pt x="4" y="4"/>
                    <a:pt x="4" y="4"/>
                    <a:pt x="4" y="4"/>
                  </a:cubicBezTo>
                  <a:cubicBezTo>
                    <a:pt x="4" y="4"/>
                    <a:pt x="3" y="4"/>
                    <a:pt x="3" y="4"/>
                  </a:cubicBezTo>
                  <a:cubicBezTo>
                    <a:pt x="3" y="4"/>
                    <a:pt x="3" y="5"/>
                    <a:pt x="3" y="5"/>
                  </a:cubicBezTo>
                  <a:cubicBezTo>
                    <a:pt x="3" y="5"/>
                    <a:pt x="3" y="5"/>
                    <a:pt x="2" y="5"/>
                  </a:cubicBezTo>
                  <a:cubicBezTo>
                    <a:pt x="2" y="5"/>
                    <a:pt x="2" y="6"/>
                    <a:pt x="2" y="6"/>
                  </a:cubicBezTo>
                  <a:cubicBezTo>
                    <a:pt x="3" y="6"/>
                    <a:pt x="3" y="6"/>
                    <a:pt x="3" y="6"/>
                  </a:cubicBezTo>
                  <a:cubicBezTo>
                    <a:pt x="3" y="6"/>
                    <a:pt x="3" y="7"/>
                    <a:pt x="3" y="7"/>
                  </a:cubicBezTo>
                  <a:cubicBezTo>
                    <a:pt x="3" y="7"/>
                    <a:pt x="3" y="7"/>
                    <a:pt x="3" y="7"/>
                  </a:cubicBezTo>
                  <a:cubicBezTo>
                    <a:pt x="3" y="8"/>
                    <a:pt x="3" y="8"/>
                    <a:pt x="3" y="8"/>
                  </a:cubicBezTo>
                  <a:cubicBezTo>
                    <a:pt x="3" y="8"/>
                    <a:pt x="2" y="8"/>
                    <a:pt x="2" y="7"/>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21" name="Freeform 129">
              <a:extLst>
                <a:ext uri="{FF2B5EF4-FFF2-40B4-BE49-F238E27FC236}">
                  <a16:creationId xmlns:a16="http://schemas.microsoft.com/office/drawing/2014/main" id="{E465E0D8-6919-4A38-2F97-2F3786A40DA8}"/>
                </a:ext>
              </a:extLst>
            </p:cNvPr>
            <p:cNvSpPr>
              <a:spLocks/>
            </p:cNvSpPr>
            <p:nvPr/>
          </p:nvSpPr>
          <p:spPr bwMode="auto">
            <a:xfrm>
              <a:off x="6109837" y="3768600"/>
              <a:ext cx="1497" cy="1400"/>
            </a:xfrm>
            <a:custGeom>
              <a:avLst/>
              <a:gdLst>
                <a:gd name="T0" fmla="*/ 1 w 1"/>
                <a:gd name="T1" fmla="*/ 0 h 1"/>
                <a:gd name="T2" fmla="*/ 0 w 1"/>
                <a:gd name="T3" fmla="*/ 0 h 1"/>
                <a:gd name="T4" fmla="*/ 0 w 1"/>
                <a:gd name="T5" fmla="*/ 1 h 1"/>
                <a:gd name="T6" fmla="*/ 1 w 1"/>
                <a:gd name="T7" fmla="*/ 1 h 1"/>
                <a:gd name="T8" fmla="*/ 1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1" y="1"/>
                    <a:pt x="1" y="1"/>
                    <a:pt x="1" y="1"/>
                  </a:cubicBezTo>
                  <a:cubicBezTo>
                    <a:pt x="1" y="1"/>
                    <a:pt x="1" y="1"/>
                    <a:pt x="1" y="1"/>
                  </a:cubicBezTo>
                  <a:cubicBezTo>
                    <a:pt x="1" y="0"/>
                    <a:pt x="1"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22" name="Freeform 130">
              <a:extLst>
                <a:ext uri="{FF2B5EF4-FFF2-40B4-BE49-F238E27FC236}">
                  <a16:creationId xmlns:a16="http://schemas.microsoft.com/office/drawing/2014/main" id="{0BA336FB-36E3-A7CC-9402-0E2D862520D6}"/>
                </a:ext>
              </a:extLst>
            </p:cNvPr>
            <p:cNvSpPr>
              <a:spLocks/>
            </p:cNvSpPr>
            <p:nvPr/>
          </p:nvSpPr>
          <p:spPr bwMode="auto">
            <a:xfrm>
              <a:off x="6115821" y="3760208"/>
              <a:ext cx="1497" cy="1400"/>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1" y="0"/>
                    <a:pt x="1" y="1"/>
                  </a:cubicBezTo>
                  <a:cubicBezTo>
                    <a:pt x="1" y="1"/>
                    <a:pt x="1" y="1"/>
                    <a:pt x="1" y="1"/>
                  </a:cubicBezTo>
                  <a:cubicBezTo>
                    <a:pt x="0" y="1"/>
                    <a:pt x="0" y="0"/>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23" name="Freeform 131">
              <a:extLst>
                <a:ext uri="{FF2B5EF4-FFF2-40B4-BE49-F238E27FC236}">
                  <a16:creationId xmlns:a16="http://schemas.microsoft.com/office/drawing/2014/main" id="{B8F0CE23-0C7D-765D-953B-18F99B938559}"/>
                </a:ext>
              </a:extLst>
            </p:cNvPr>
            <p:cNvSpPr>
              <a:spLocks/>
            </p:cNvSpPr>
            <p:nvPr/>
          </p:nvSpPr>
          <p:spPr bwMode="auto">
            <a:xfrm>
              <a:off x="6015593" y="3880507"/>
              <a:ext cx="2993" cy="2798"/>
            </a:xfrm>
            <a:custGeom>
              <a:avLst/>
              <a:gdLst>
                <a:gd name="T0" fmla="*/ 0 w 2"/>
                <a:gd name="T1" fmla="*/ 1 h 2"/>
                <a:gd name="T2" fmla="*/ 1 w 2"/>
                <a:gd name="T3" fmla="*/ 0 h 2"/>
                <a:gd name="T4" fmla="*/ 2 w 2"/>
                <a:gd name="T5" fmla="*/ 0 h 2"/>
                <a:gd name="T6" fmla="*/ 2 w 2"/>
                <a:gd name="T7" fmla="*/ 1 h 2"/>
                <a:gd name="T8" fmla="*/ 2 w 2"/>
                <a:gd name="T9" fmla="*/ 2 h 2"/>
                <a:gd name="T10" fmla="*/ 2 w 2"/>
                <a:gd name="T11" fmla="*/ 2 h 2"/>
                <a:gd name="T12" fmla="*/ 1 w 2"/>
                <a:gd name="T13" fmla="*/ 2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cubicBezTo>
                    <a:pt x="0" y="1"/>
                    <a:pt x="1" y="1"/>
                    <a:pt x="1" y="0"/>
                  </a:cubicBezTo>
                  <a:cubicBezTo>
                    <a:pt x="1" y="0"/>
                    <a:pt x="2" y="0"/>
                    <a:pt x="2" y="0"/>
                  </a:cubicBezTo>
                  <a:cubicBezTo>
                    <a:pt x="2" y="0"/>
                    <a:pt x="2" y="1"/>
                    <a:pt x="2" y="1"/>
                  </a:cubicBezTo>
                  <a:cubicBezTo>
                    <a:pt x="2" y="1"/>
                    <a:pt x="2" y="2"/>
                    <a:pt x="2" y="2"/>
                  </a:cubicBezTo>
                  <a:cubicBezTo>
                    <a:pt x="2" y="2"/>
                    <a:pt x="2" y="2"/>
                    <a:pt x="2" y="2"/>
                  </a:cubicBezTo>
                  <a:cubicBezTo>
                    <a:pt x="2" y="2"/>
                    <a:pt x="1" y="2"/>
                    <a:pt x="1"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24" name="Freeform 132">
              <a:extLst>
                <a:ext uri="{FF2B5EF4-FFF2-40B4-BE49-F238E27FC236}">
                  <a16:creationId xmlns:a16="http://schemas.microsoft.com/office/drawing/2014/main" id="{06F5305E-C511-FF24-83F4-8FAABF758A4D}"/>
                </a:ext>
              </a:extLst>
            </p:cNvPr>
            <p:cNvSpPr>
              <a:spLocks/>
            </p:cNvSpPr>
            <p:nvPr/>
          </p:nvSpPr>
          <p:spPr bwMode="auto">
            <a:xfrm>
              <a:off x="5999136" y="3921074"/>
              <a:ext cx="5983" cy="1400"/>
            </a:xfrm>
            <a:custGeom>
              <a:avLst/>
              <a:gdLst>
                <a:gd name="T0" fmla="*/ 1 w 4"/>
                <a:gd name="T1" fmla="*/ 1 h 1"/>
                <a:gd name="T2" fmla="*/ 1 w 4"/>
                <a:gd name="T3" fmla="*/ 0 h 1"/>
                <a:gd name="T4" fmla="*/ 2 w 4"/>
                <a:gd name="T5" fmla="*/ 0 h 1"/>
                <a:gd name="T6" fmla="*/ 3 w 4"/>
                <a:gd name="T7" fmla="*/ 0 h 1"/>
                <a:gd name="T8" fmla="*/ 3 w 4"/>
                <a:gd name="T9" fmla="*/ 0 h 1"/>
                <a:gd name="T10" fmla="*/ 3 w 4"/>
                <a:gd name="T11" fmla="*/ 1 h 1"/>
                <a:gd name="T12" fmla="*/ 2 w 4"/>
                <a:gd name="T13" fmla="*/ 1 h 1"/>
                <a:gd name="T14" fmla="*/ 2 w 4"/>
                <a:gd name="T15" fmla="*/ 1 h 1"/>
                <a:gd name="T16" fmla="*/ 1 w 4"/>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1" y="1"/>
                  </a:moveTo>
                  <a:cubicBezTo>
                    <a:pt x="1" y="0"/>
                    <a:pt x="1" y="0"/>
                    <a:pt x="1" y="0"/>
                  </a:cubicBezTo>
                  <a:cubicBezTo>
                    <a:pt x="2" y="0"/>
                    <a:pt x="2" y="0"/>
                    <a:pt x="2" y="0"/>
                  </a:cubicBezTo>
                  <a:cubicBezTo>
                    <a:pt x="3" y="0"/>
                    <a:pt x="3" y="0"/>
                    <a:pt x="3" y="0"/>
                  </a:cubicBezTo>
                  <a:cubicBezTo>
                    <a:pt x="3" y="0"/>
                    <a:pt x="4" y="0"/>
                    <a:pt x="3" y="0"/>
                  </a:cubicBezTo>
                  <a:cubicBezTo>
                    <a:pt x="3" y="1"/>
                    <a:pt x="3" y="1"/>
                    <a:pt x="3" y="1"/>
                  </a:cubicBezTo>
                  <a:cubicBezTo>
                    <a:pt x="2" y="1"/>
                    <a:pt x="2" y="1"/>
                    <a:pt x="2" y="1"/>
                  </a:cubicBezTo>
                  <a:cubicBezTo>
                    <a:pt x="2" y="1"/>
                    <a:pt x="2" y="1"/>
                    <a:pt x="2" y="1"/>
                  </a:cubicBezTo>
                  <a:cubicBezTo>
                    <a:pt x="1" y="1"/>
                    <a:pt x="0"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25" name="Freeform 133">
              <a:extLst>
                <a:ext uri="{FF2B5EF4-FFF2-40B4-BE49-F238E27FC236}">
                  <a16:creationId xmlns:a16="http://schemas.microsoft.com/office/drawing/2014/main" id="{BBE8B25C-8286-DB21-0E9C-EAE80A89EE6B}"/>
                </a:ext>
              </a:extLst>
            </p:cNvPr>
            <p:cNvSpPr>
              <a:spLocks/>
            </p:cNvSpPr>
            <p:nvPr/>
          </p:nvSpPr>
          <p:spPr bwMode="auto">
            <a:xfrm>
              <a:off x="5994648" y="3919674"/>
              <a:ext cx="2993" cy="2798"/>
            </a:xfrm>
            <a:custGeom>
              <a:avLst/>
              <a:gdLst>
                <a:gd name="T0" fmla="*/ 0 w 2"/>
                <a:gd name="T1" fmla="*/ 1 h 2"/>
                <a:gd name="T2" fmla="*/ 1 w 2"/>
                <a:gd name="T3" fmla="*/ 0 h 2"/>
                <a:gd name="T4" fmla="*/ 1 w 2"/>
                <a:gd name="T5" fmla="*/ 1 h 2"/>
                <a:gd name="T6" fmla="*/ 1 w 2"/>
                <a:gd name="T7" fmla="*/ 1 h 2"/>
                <a:gd name="T8" fmla="*/ 1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0"/>
                    <a:pt x="1" y="0"/>
                  </a:cubicBezTo>
                  <a:cubicBezTo>
                    <a:pt x="1" y="1"/>
                    <a:pt x="1" y="0"/>
                    <a:pt x="1" y="1"/>
                  </a:cubicBezTo>
                  <a:cubicBezTo>
                    <a:pt x="2" y="1"/>
                    <a:pt x="2" y="1"/>
                    <a:pt x="1" y="1"/>
                  </a:cubicBezTo>
                  <a:cubicBezTo>
                    <a:pt x="1" y="1"/>
                    <a:pt x="1" y="2"/>
                    <a:pt x="1" y="2"/>
                  </a:cubicBezTo>
                  <a:cubicBezTo>
                    <a:pt x="1" y="2"/>
                    <a:pt x="0" y="2"/>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26" name="Freeform 134">
              <a:extLst>
                <a:ext uri="{FF2B5EF4-FFF2-40B4-BE49-F238E27FC236}">
                  <a16:creationId xmlns:a16="http://schemas.microsoft.com/office/drawing/2014/main" id="{BF29CC3D-279C-A3C4-D3A7-636E9AE4C3B2}"/>
                </a:ext>
              </a:extLst>
            </p:cNvPr>
            <p:cNvSpPr>
              <a:spLocks/>
            </p:cNvSpPr>
            <p:nvPr/>
          </p:nvSpPr>
          <p:spPr bwMode="auto">
            <a:xfrm>
              <a:off x="5364855" y="3382524"/>
              <a:ext cx="356036" cy="346911"/>
            </a:xfrm>
            <a:custGeom>
              <a:avLst/>
              <a:gdLst>
                <a:gd name="T0" fmla="*/ 1 w 268"/>
                <a:gd name="T1" fmla="*/ 265 h 280"/>
                <a:gd name="T2" fmla="*/ 2 w 268"/>
                <a:gd name="T3" fmla="*/ 254 h 280"/>
                <a:gd name="T4" fmla="*/ 4 w 268"/>
                <a:gd name="T5" fmla="*/ 247 h 280"/>
                <a:gd name="T6" fmla="*/ 5 w 268"/>
                <a:gd name="T7" fmla="*/ 235 h 280"/>
                <a:gd name="T8" fmla="*/ 8 w 268"/>
                <a:gd name="T9" fmla="*/ 210 h 280"/>
                <a:gd name="T10" fmla="*/ 9 w 268"/>
                <a:gd name="T11" fmla="*/ 201 h 280"/>
                <a:gd name="T12" fmla="*/ 15 w 268"/>
                <a:gd name="T13" fmla="*/ 189 h 280"/>
                <a:gd name="T14" fmla="*/ 20 w 268"/>
                <a:gd name="T15" fmla="*/ 177 h 280"/>
                <a:gd name="T16" fmla="*/ 22 w 268"/>
                <a:gd name="T17" fmla="*/ 164 h 280"/>
                <a:gd name="T18" fmla="*/ 29 w 268"/>
                <a:gd name="T19" fmla="*/ 162 h 280"/>
                <a:gd name="T20" fmla="*/ 33 w 268"/>
                <a:gd name="T21" fmla="*/ 157 h 280"/>
                <a:gd name="T22" fmla="*/ 37 w 268"/>
                <a:gd name="T23" fmla="*/ 149 h 280"/>
                <a:gd name="T24" fmla="*/ 56 w 268"/>
                <a:gd name="T25" fmla="*/ 133 h 280"/>
                <a:gd name="T26" fmla="*/ 77 w 268"/>
                <a:gd name="T27" fmla="*/ 94 h 280"/>
                <a:gd name="T28" fmla="*/ 72 w 268"/>
                <a:gd name="T29" fmla="*/ 89 h 280"/>
                <a:gd name="T30" fmla="*/ 62 w 268"/>
                <a:gd name="T31" fmla="*/ 88 h 280"/>
                <a:gd name="T32" fmla="*/ 58 w 268"/>
                <a:gd name="T33" fmla="*/ 84 h 280"/>
                <a:gd name="T34" fmla="*/ 62 w 268"/>
                <a:gd name="T35" fmla="*/ 74 h 280"/>
                <a:gd name="T36" fmla="*/ 65 w 268"/>
                <a:gd name="T37" fmla="*/ 66 h 280"/>
                <a:gd name="T38" fmla="*/ 60 w 268"/>
                <a:gd name="T39" fmla="*/ 58 h 280"/>
                <a:gd name="T40" fmla="*/ 62 w 268"/>
                <a:gd name="T41" fmla="*/ 48 h 280"/>
                <a:gd name="T42" fmla="*/ 65 w 268"/>
                <a:gd name="T43" fmla="*/ 43 h 280"/>
                <a:gd name="T44" fmla="*/ 65 w 268"/>
                <a:gd name="T45" fmla="*/ 36 h 280"/>
                <a:gd name="T46" fmla="*/ 68 w 268"/>
                <a:gd name="T47" fmla="*/ 27 h 280"/>
                <a:gd name="T48" fmla="*/ 79 w 268"/>
                <a:gd name="T49" fmla="*/ 21 h 280"/>
                <a:gd name="T50" fmla="*/ 105 w 268"/>
                <a:gd name="T51" fmla="*/ 24 h 280"/>
                <a:gd name="T52" fmla="*/ 113 w 268"/>
                <a:gd name="T53" fmla="*/ 22 h 280"/>
                <a:gd name="T54" fmla="*/ 129 w 268"/>
                <a:gd name="T55" fmla="*/ 34 h 280"/>
                <a:gd name="T56" fmla="*/ 177 w 268"/>
                <a:gd name="T57" fmla="*/ 21 h 280"/>
                <a:gd name="T58" fmla="*/ 221 w 268"/>
                <a:gd name="T59" fmla="*/ 7 h 280"/>
                <a:gd name="T60" fmla="*/ 223 w 268"/>
                <a:gd name="T61" fmla="*/ 16 h 280"/>
                <a:gd name="T62" fmla="*/ 227 w 268"/>
                <a:gd name="T63" fmla="*/ 21 h 280"/>
                <a:gd name="T64" fmla="*/ 231 w 268"/>
                <a:gd name="T65" fmla="*/ 23 h 280"/>
                <a:gd name="T66" fmla="*/ 237 w 268"/>
                <a:gd name="T67" fmla="*/ 25 h 280"/>
                <a:gd name="T68" fmla="*/ 237 w 268"/>
                <a:gd name="T69" fmla="*/ 39 h 280"/>
                <a:gd name="T70" fmla="*/ 241 w 268"/>
                <a:gd name="T71" fmla="*/ 51 h 280"/>
                <a:gd name="T72" fmla="*/ 246 w 268"/>
                <a:gd name="T73" fmla="*/ 61 h 280"/>
                <a:gd name="T74" fmla="*/ 252 w 268"/>
                <a:gd name="T75" fmla="*/ 65 h 280"/>
                <a:gd name="T76" fmla="*/ 255 w 268"/>
                <a:gd name="T77" fmla="*/ 74 h 280"/>
                <a:gd name="T78" fmla="*/ 261 w 268"/>
                <a:gd name="T79" fmla="*/ 82 h 280"/>
                <a:gd name="T80" fmla="*/ 265 w 268"/>
                <a:gd name="T81" fmla="*/ 109 h 280"/>
                <a:gd name="T82" fmla="*/ 259 w 268"/>
                <a:gd name="T83" fmla="*/ 134 h 280"/>
                <a:gd name="T84" fmla="*/ 256 w 268"/>
                <a:gd name="T85" fmla="*/ 140 h 280"/>
                <a:gd name="T86" fmla="*/ 245 w 268"/>
                <a:gd name="T87" fmla="*/ 150 h 280"/>
                <a:gd name="T88" fmla="*/ 239 w 268"/>
                <a:gd name="T89" fmla="*/ 164 h 280"/>
                <a:gd name="T90" fmla="*/ 231 w 268"/>
                <a:gd name="T91" fmla="*/ 174 h 280"/>
                <a:gd name="T92" fmla="*/ 223 w 268"/>
                <a:gd name="T93" fmla="*/ 182 h 280"/>
                <a:gd name="T94" fmla="*/ 220 w 268"/>
                <a:gd name="T95" fmla="*/ 192 h 280"/>
                <a:gd name="T96" fmla="*/ 59 w 268"/>
                <a:gd name="T97" fmla="*/ 254 h 280"/>
                <a:gd name="T98" fmla="*/ 47 w 268"/>
                <a:gd name="T99" fmla="*/ 258 h 280"/>
                <a:gd name="T100" fmla="*/ 38 w 268"/>
                <a:gd name="T101" fmla="*/ 259 h 280"/>
                <a:gd name="T102" fmla="*/ 31 w 268"/>
                <a:gd name="T103" fmla="*/ 268 h 280"/>
                <a:gd name="T104" fmla="*/ 27 w 268"/>
                <a:gd name="T105" fmla="*/ 274 h 280"/>
                <a:gd name="T106" fmla="*/ 20 w 268"/>
                <a:gd name="T107" fmla="*/ 277 h 280"/>
                <a:gd name="T108" fmla="*/ 14 w 268"/>
                <a:gd name="T109" fmla="*/ 272 h 280"/>
                <a:gd name="T110" fmla="*/ 6 w 268"/>
                <a:gd name="T111" fmla="*/ 273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280">
                  <a:moveTo>
                    <a:pt x="2" y="273"/>
                  </a:moveTo>
                  <a:cubicBezTo>
                    <a:pt x="2" y="272"/>
                    <a:pt x="2" y="272"/>
                    <a:pt x="2" y="272"/>
                  </a:cubicBezTo>
                  <a:cubicBezTo>
                    <a:pt x="2" y="270"/>
                    <a:pt x="2" y="270"/>
                    <a:pt x="2" y="270"/>
                  </a:cubicBezTo>
                  <a:cubicBezTo>
                    <a:pt x="2" y="270"/>
                    <a:pt x="2" y="269"/>
                    <a:pt x="2" y="269"/>
                  </a:cubicBezTo>
                  <a:cubicBezTo>
                    <a:pt x="2" y="268"/>
                    <a:pt x="2" y="268"/>
                    <a:pt x="2" y="267"/>
                  </a:cubicBezTo>
                  <a:cubicBezTo>
                    <a:pt x="2" y="267"/>
                    <a:pt x="2" y="267"/>
                    <a:pt x="2" y="266"/>
                  </a:cubicBezTo>
                  <a:cubicBezTo>
                    <a:pt x="3" y="265"/>
                    <a:pt x="4" y="265"/>
                    <a:pt x="3" y="265"/>
                  </a:cubicBezTo>
                  <a:cubicBezTo>
                    <a:pt x="2" y="265"/>
                    <a:pt x="2" y="265"/>
                    <a:pt x="1" y="265"/>
                  </a:cubicBezTo>
                  <a:cubicBezTo>
                    <a:pt x="1" y="264"/>
                    <a:pt x="1" y="264"/>
                    <a:pt x="1" y="263"/>
                  </a:cubicBezTo>
                  <a:cubicBezTo>
                    <a:pt x="1" y="263"/>
                    <a:pt x="1" y="262"/>
                    <a:pt x="1" y="262"/>
                  </a:cubicBezTo>
                  <a:cubicBezTo>
                    <a:pt x="1" y="261"/>
                    <a:pt x="0" y="261"/>
                    <a:pt x="1" y="261"/>
                  </a:cubicBezTo>
                  <a:cubicBezTo>
                    <a:pt x="1" y="260"/>
                    <a:pt x="2" y="259"/>
                    <a:pt x="2" y="259"/>
                  </a:cubicBezTo>
                  <a:cubicBezTo>
                    <a:pt x="2" y="259"/>
                    <a:pt x="2" y="259"/>
                    <a:pt x="2" y="258"/>
                  </a:cubicBezTo>
                  <a:cubicBezTo>
                    <a:pt x="2" y="257"/>
                    <a:pt x="2" y="258"/>
                    <a:pt x="2" y="257"/>
                  </a:cubicBezTo>
                  <a:cubicBezTo>
                    <a:pt x="2" y="255"/>
                    <a:pt x="2" y="255"/>
                    <a:pt x="2" y="255"/>
                  </a:cubicBezTo>
                  <a:cubicBezTo>
                    <a:pt x="2" y="254"/>
                    <a:pt x="2" y="255"/>
                    <a:pt x="2" y="254"/>
                  </a:cubicBezTo>
                  <a:cubicBezTo>
                    <a:pt x="2" y="253"/>
                    <a:pt x="2" y="253"/>
                    <a:pt x="2" y="252"/>
                  </a:cubicBezTo>
                  <a:cubicBezTo>
                    <a:pt x="2" y="252"/>
                    <a:pt x="2" y="251"/>
                    <a:pt x="2" y="251"/>
                  </a:cubicBezTo>
                  <a:cubicBezTo>
                    <a:pt x="2" y="250"/>
                    <a:pt x="2" y="251"/>
                    <a:pt x="2" y="250"/>
                  </a:cubicBezTo>
                  <a:cubicBezTo>
                    <a:pt x="3" y="250"/>
                    <a:pt x="4" y="250"/>
                    <a:pt x="4" y="250"/>
                  </a:cubicBezTo>
                  <a:cubicBezTo>
                    <a:pt x="4" y="250"/>
                    <a:pt x="4" y="250"/>
                    <a:pt x="4" y="249"/>
                  </a:cubicBezTo>
                  <a:cubicBezTo>
                    <a:pt x="3" y="249"/>
                    <a:pt x="3" y="249"/>
                    <a:pt x="3" y="248"/>
                  </a:cubicBezTo>
                  <a:cubicBezTo>
                    <a:pt x="3" y="248"/>
                    <a:pt x="4" y="248"/>
                    <a:pt x="4" y="247"/>
                  </a:cubicBezTo>
                  <a:cubicBezTo>
                    <a:pt x="4" y="247"/>
                    <a:pt x="3" y="247"/>
                    <a:pt x="4" y="247"/>
                  </a:cubicBezTo>
                  <a:cubicBezTo>
                    <a:pt x="4" y="246"/>
                    <a:pt x="4" y="247"/>
                    <a:pt x="4" y="246"/>
                  </a:cubicBezTo>
                  <a:cubicBezTo>
                    <a:pt x="4" y="245"/>
                    <a:pt x="3" y="243"/>
                    <a:pt x="3" y="243"/>
                  </a:cubicBezTo>
                  <a:cubicBezTo>
                    <a:pt x="3" y="243"/>
                    <a:pt x="3" y="242"/>
                    <a:pt x="3" y="241"/>
                  </a:cubicBezTo>
                  <a:cubicBezTo>
                    <a:pt x="3" y="240"/>
                    <a:pt x="3" y="241"/>
                    <a:pt x="3" y="240"/>
                  </a:cubicBezTo>
                  <a:cubicBezTo>
                    <a:pt x="4" y="239"/>
                    <a:pt x="5" y="239"/>
                    <a:pt x="5" y="238"/>
                  </a:cubicBezTo>
                  <a:cubicBezTo>
                    <a:pt x="5" y="237"/>
                    <a:pt x="5" y="236"/>
                    <a:pt x="5" y="236"/>
                  </a:cubicBezTo>
                  <a:cubicBezTo>
                    <a:pt x="5" y="236"/>
                    <a:pt x="5" y="236"/>
                    <a:pt x="5" y="236"/>
                  </a:cubicBezTo>
                  <a:cubicBezTo>
                    <a:pt x="5" y="236"/>
                    <a:pt x="4" y="235"/>
                    <a:pt x="5" y="235"/>
                  </a:cubicBezTo>
                  <a:cubicBezTo>
                    <a:pt x="5" y="235"/>
                    <a:pt x="6" y="234"/>
                    <a:pt x="6" y="234"/>
                  </a:cubicBezTo>
                  <a:cubicBezTo>
                    <a:pt x="6" y="234"/>
                    <a:pt x="7" y="233"/>
                    <a:pt x="6" y="233"/>
                  </a:cubicBezTo>
                  <a:cubicBezTo>
                    <a:pt x="6" y="232"/>
                    <a:pt x="6" y="232"/>
                    <a:pt x="6" y="232"/>
                  </a:cubicBezTo>
                  <a:cubicBezTo>
                    <a:pt x="6" y="232"/>
                    <a:pt x="6" y="232"/>
                    <a:pt x="6" y="231"/>
                  </a:cubicBezTo>
                  <a:cubicBezTo>
                    <a:pt x="6" y="230"/>
                    <a:pt x="7" y="230"/>
                    <a:pt x="6" y="230"/>
                  </a:cubicBezTo>
                  <a:cubicBezTo>
                    <a:pt x="5" y="229"/>
                    <a:pt x="6" y="230"/>
                    <a:pt x="5" y="229"/>
                  </a:cubicBezTo>
                  <a:cubicBezTo>
                    <a:pt x="5" y="229"/>
                    <a:pt x="5" y="227"/>
                    <a:pt x="5" y="226"/>
                  </a:cubicBezTo>
                  <a:cubicBezTo>
                    <a:pt x="5" y="225"/>
                    <a:pt x="8" y="210"/>
                    <a:pt x="8" y="210"/>
                  </a:cubicBezTo>
                  <a:cubicBezTo>
                    <a:pt x="8" y="210"/>
                    <a:pt x="8" y="209"/>
                    <a:pt x="8" y="209"/>
                  </a:cubicBezTo>
                  <a:cubicBezTo>
                    <a:pt x="8" y="209"/>
                    <a:pt x="8" y="208"/>
                    <a:pt x="8" y="208"/>
                  </a:cubicBezTo>
                  <a:cubicBezTo>
                    <a:pt x="9" y="208"/>
                    <a:pt x="9" y="208"/>
                    <a:pt x="9" y="208"/>
                  </a:cubicBezTo>
                  <a:cubicBezTo>
                    <a:pt x="9" y="207"/>
                    <a:pt x="10" y="207"/>
                    <a:pt x="9" y="207"/>
                  </a:cubicBezTo>
                  <a:cubicBezTo>
                    <a:pt x="9" y="206"/>
                    <a:pt x="8" y="207"/>
                    <a:pt x="8" y="206"/>
                  </a:cubicBezTo>
                  <a:cubicBezTo>
                    <a:pt x="8" y="205"/>
                    <a:pt x="8" y="205"/>
                    <a:pt x="8" y="204"/>
                  </a:cubicBezTo>
                  <a:cubicBezTo>
                    <a:pt x="8" y="204"/>
                    <a:pt x="8" y="202"/>
                    <a:pt x="8" y="202"/>
                  </a:cubicBezTo>
                  <a:cubicBezTo>
                    <a:pt x="8" y="202"/>
                    <a:pt x="8" y="202"/>
                    <a:pt x="9" y="201"/>
                  </a:cubicBezTo>
                  <a:cubicBezTo>
                    <a:pt x="9" y="200"/>
                    <a:pt x="9" y="201"/>
                    <a:pt x="9" y="200"/>
                  </a:cubicBezTo>
                  <a:cubicBezTo>
                    <a:pt x="9" y="199"/>
                    <a:pt x="8" y="200"/>
                    <a:pt x="9" y="199"/>
                  </a:cubicBezTo>
                  <a:cubicBezTo>
                    <a:pt x="10" y="198"/>
                    <a:pt x="10" y="198"/>
                    <a:pt x="11" y="198"/>
                  </a:cubicBezTo>
                  <a:cubicBezTo>
                    <a:pt x="11" y="198"/>
                    <a:pt x="11" y="198"/>
                    <a:pt x="12" y="198"/>
                  </a:cubicBezTo>
                  <a:cubicBezTo>
                    <a:pt x="12" y="198"/>
                    <a:pt x="13" y="198"/>
                    <a:pt x="13" y="196"/>
                  </a:cubicBezTo>
                  <a:cubicBezTo>
                    <a:pt x="14" y="193"/>
                    <a:pt x="14" y="194"/>
                    <a:pt x="14" y="192"/>
                  </a:cubicBezTo>
                  <a:cubicBezTo>
                    <a:pt x="15" y="191"/>
                    <a:pt x="15" y="191"/>
                    <a:pt x="15" y="190"/>
                  </a:cubicBezTo>
                  <a:cubicBezTo>
                    <a:pt x="15" y="189"/>
                    <a:pt x="14" y="191"/>
                    <a:pt x="15" y="189"/>
                  </a:cubicBezTo>
                  <a:cubicBezTo>
                    <a:pt x="16" y="186"/>
                    <a:pt x="16" y="186"/>
                    <a:pt x="17" y="186"/>
                  </a:cubicBezTo>
                  <a:cubicBezTo>
                    <a:pt x="17" y="185"/>
                    <a:pt x="17" y="185"/>
                    <a:pt x="18" y="184"/>
                  </a:cubicBezTo>
                  <a:cubicBezTo>
                    <a:pt x="19" y="183"/>
                    <a:pt x="19" y="183"/>
                    <a:pt x="19" y="183"/>
                  </a:cubicBezTo>
                  <a:cubicBezTo>
                    <a:pt x="20" y="182"/>
                    <a:pt x="20" y="181"/>
                    <a:pt x="20" y="181"/>
                  </a:cubicBezTo>
                  <a:cubicBezTo>
                    <a:pt x="20" y="180"/>
                    <a:pt x="21" y="180"/>
                    <a:pt x="21" y="179"/>
                  </a:cubicBezTo>
                  <a:cubicBezTo>
                    <a:pt x="21" y="179"/>
                    <a:pt x="21" y="178"/>
                    <a:pt x="21" y="178"/>
                  </a:cubicBezTo>
                  <a:cubicBezTo>
                    <a:pt x="21" y="178"/>
                    <a:pt x="20" y="178"/>
                    <a:pt x="20" y="178"/>
                  </a:cubicBezTo>
                  <a:cubicBezTo>
                    <a:pt x="20" y="177"/>
                    <a:pt x="20" y="177"/>
                    <a:pt x="20" y="177"/>
                  </a:cubicBezTo>
                  <a:cubicBezTo>
                    <a:pt x="20" y="177"/>
                    <a:pt x="20" y="177"/>
                    <a:pt x="20" y="176"/>
                  </a:cubicBezTo>
                  <a:cubicBezTo>
                    <a:pt x="19" y="175"/>
                    <a:pt x="19" y="174"/>
                    <a:pt x="19" y="174"/>
                  </a:cubicBezTo>
                  <a:cubicBezTo>
                    <a:pt x="19" y="173"/>
                    <a:pt x="20" y="173"/>
                    <a:pt x="20" y="172"/>
                  </a:cubicBezTo>
                  <a:cubicBezTo>
                    <a:pt x="21" y="171"/>
                    <a:pt x="20" y="171"/>
                    <a:pt x="20" y="170"/>
                  </a:cubicBezTo>
                  <a:cubicBezTo>
                    <a:pt x="20" y="169"/>
                    <a:pt x="20" y="169"/>
                    <a:pt x="20" y="168"/>
                  </a:cubicBezTo>
                  <a:cubicBezTo>
                    <a:pt x="21" y="167"/>
                    <a:pt x="20" y="167"/>
                    <a:pt x="20" y="167"/>
                  </a:cubicBezTo>
                  <a:cubicBezTo>
                    <a:pt x="20" y="166"/>
                    <a:pt x="20" y="166"/>
                    <a:pt x="21" y="165"/>
                  </a:cubicBezTo>
                  <a:cubicBezTo>
                    <a:pt x="22" y="164"/>
                    <a:pt x="21" y="164"/>
                    <a:pt x="22" y="164"/>
                  </a:cubicBezTo>
                  <a:cubicBezTo>
                    <a:pt x="23" y="164"/>
                    <a:pt x="23" y="164"/>
                    <a:pt x="23" y="164"/>
                  </a:cubicBezTo>
                  <a:cubicBezTo>
                    <a:pt x="24" y="163"/>
                    <a:pt x="25" y="163"/>
                    <a:pt x="25" y="163"/>
                  </a:cubicBezTo>
                  <a:cubicBezTo>
                    <a:pt x="25" y="163"/>
                    <a:pt x="25" y="163"/>
                    <a:pt x="26" y="163"/>
                  </a:cubicBezTo>
                  <a:cubicBezTo>
                    <a:pt x="26" y="163"/>
                    <a:pt x="25" y="162"/>
                    <a:pt x="26" y="162"/>
                  </a:cubicBezTo>
                  <a:cubicBezTo>
                    <a:pt x="27" y="163"/>
                    <a:pt x="27" y="163"/>
                    <a:pt x="27" y="163"/>
                  </a:cubicBezTo>
                  <a:cubicBezTo>
                    <a:pt x="28" y="162"/>
                    <a:pt x="27" y="162"/>
                    <a:pt x="28" y="162"/>
                  </a:cubicBezTo>
                  <a:cubicBezTo>
                    <a:pt x="28" y="163"/>
                    <a:pt x="29" y="162"/>
                    <a:pt x="29" y="162"/>
                  </a:cubicBezTo>
                  <a:cubicBezTo>
                    <a:pt x="29" y="162"/>
                    <a:pt x="29" y="162"/>
                    <a:pt x="29" y="162"/>
                  </a:cubicBezTo>
                  <a:cubicBezTo>
                    <a:pt x="29" y="162"/>
                    <a:pt x="30" y="161"/>
                    <a:pt x="30" y="161"/>
                  </a:cubicBezTo>
                  <a:cubicBezTo>
                    <a:pt x="31" y="160"/>
                    <a:pt x="31" y="160"/>
                    <a:pt x="31" y="160"/>
                  </a:cubicBezTo>
                  <a:cubicBezTo>
                    <a:pt x="31" y="160"/>
                    <a:pt x="30" y="160"/>
                    <a:pt x="30" y="160"/>
                  </a:cubicBezTo>
                  <a:cubicBezTo>
                    <a:pt x="31" y="159"/>
                    <a:pt x="31" y="159"/>
                    <a:pt x="31" y="159"/>
                  </a:cubicBezTo>
                  <a:cubicBezTo>
                    <a:pt x="31" y="159"/>
                    <a:pt x="32" y="159"/>
                    <a:pt x="31" y="159"/>
                  </a:cubicBezTo>
                  <a:cubicBezTo>
                    <a:pt x="31" y="159"/>
                    <a:pt x="31" y="158"/>
                    <a:pt x="31" y="158"/>
                  </a:cubicBezTo>
                  <a:cubicBezTo>
                    <a:pt x="32" y="158"/>
                    <a:pt x="32" y="158"/>
                    <a:pt x="32" y="158"/>
                  </a:cubicBezTo>
                  <a:cubicBezTo>
                    <a:pt x="32" y="158"/>
                    <a:pt x="33" y="157"/>
                    <a:pt x="33" y="157"/>
                  </a:cubicBezTo>
                  <a:cubicBezTo>
                    <a:pt x="33" y="156"/>
                    <a:pt x="34" y="156"/>
                    <a:pt x="33" y="156"/>
                  </a:cubicBezTo>
                  <a:cubicBezTo>
                    <a:pt x="33" y="155"/>
                    <a:pt x="33" y="155"/>
                    <a:pt x="33" y="154"/>
                  </a:cubicBezTo>
                  <a:cubicBezTo>
                    <a:pt x="33" y="153"/>
                    <a:pt x="33" y="154"/>
                    <a:pt x="33" y="153"/>
                  </a:cubicBezTo>
                  <a:cubicBezTo>
                    <a:pt x="33" y="153"/>
                    <a:pt x="33" y="153"/>
                    <a:pt x="33" y="152"/>
                  </a:cubicBezTo>
                  <a:cubicBezTo>
                    <a:pt x="34" y="151"/>
                    <a:pt x="33" y="151"/>
                    <a:pt x="34" y="150"/>
                  </a:cubicBezTo>
                  <a:cubicBezTo>
                    <a:pt x="35" y="150"/>
                    <a:pt x="35" y="150"/>
                    <a:pt x="35" y="150"/>
                  </a:cubicBezTo>
                  <a:cubicBezTo>
                    <a:pt x="36" y="149"/>
                    <a:pt x="36" y="149"/>
                    <a:pt x="36" y="149"/>
                  </a:cubicBezTo>
                  <a:cubicBezTo>
                    <a:pt x="36" y="149"/>
                    <a:pt x="37" y="148"/>
                    <a:pt x="37" y="149"/>
                  </a:cubicBezTo>
                  <a:cubicBezTo>
                    <a:pt x="37" y="149"/>
                    <a:pt x="37" y="149"/>
                    <a:pt x="38" y="149"/>
                  </a:cubicBezTo>
                  <a:cubicBezTo>
                    <a:pt x="38" y="150"/>
                    <a:pt x="38" y="150"/>
                    <a:pt x="38" y="150"/>
                  </a:cubicBezTo>
                  <a:cubicBezTo>
                    <a:pt x="38" y="150"/>
                    <a:pt x="38" y="149"/>
                    <a:pt x="38" y="149"/>
                  </a:cubicBezTo>
                  <a:cubicBezTo>
                    <a:pt x="38" y="148"/>
                    <a:pt x="38" y="148"/>
                    <a:pt x="38" y="148"/>
                  </a:cubicBezTo>
                  <a:cubicBezTo>
                    <a:pt x="39" y="148"/>
                    <a:pt x="39" y="147"/>
                    <a:pt x="39" y="148"/>
                  </a:cubicBezTo>
                  <a:cubicBezTo>
                    <a:pt x="40" y="148"/>
                    <a:pt x="40" y="148"/>
                    <a:pt x="40" y="148"/>
                  </a:cubicBezTo>
                  <a:cubicBezTo>
                    <a:pt x="45" y="146"/>
                    <a:pt x="45" y="146"/>
                    <a:pt x="45" y="146"/>
                  </a:cubicBezTo>
                  <a:cubicBezTo>
                    <a:pt x="56" y="133"/>
                    <a:pt x="56" y="133"/>
                    <a:pt x="56" y="133"/>
                  </a:cubicBezTo>
                  <a:cubicBezTo>
                    <a:pt x="72" y="120"/>
                    <a:pt x="72" y="120"/>
                    <a:pt x="72" y="120"/>
                  </a:cubicBezTo>
                  <a:cubicBezTo>
                    <a:pt x="84" y="106"/>
                    <a:pt x="84" y="106"/>
                    <a:pt x="84" y="106"/>
                  </a:cubicBezTo>
                  <a:cubicBezTo>
                    <a:pt x="85" y="104"/>
                    <a:pt x="85" y="104"/>
                    <a:pt x="85" y="104"/>
                  </a:cubicBezTo>
                  <a:cubicBezTo>
                    <a:pt x="86" y="101"/>
                    <a:pt x="86" y="101"/>
                    <a:pt x="86" y="101"/>
                  </a:cubicBezTo>
                  <a:cubicBezTo>
                    <a:pt x="80" y="98"/>
                    <a:pt x="80" y="98"/>
                    <a:pt x="80" y="98"/>
                  </a:cubicBezTo>
                  <a:cubicBezTo>
                    <a:pt x="80" y="94"/>
                    <a:pt x="80" y="94"/>
                    <a:pt x="80" y="94"/>
                  </a:cubicBezTo>
                  <a:cubicBezTo>
                    <a:pt x="80" y="94"/>
                    <a:pt x="79" y="95"/>
                    <a:pt x="79" y="95"/>
                  </a:cubicBezTo>
                  <a:cubicBezTo>
                    <a:pt x="78" y="95"/>
                    <a:pt x="77" y="94"/>
                    <a:pt x="77" y="94"/>
                  </a:cubicBezTo>
                  <a:cubicBezTo>
                    <a:pt x="77" y="95"/>
                    <a:pt x="77" y="95"/>
                    <a:pt x="77" y="95"/>
                  </a:cubicBezTo>
                  <a:cubicBezTo>
                    <a:pt x="76" y="95"/>
                    <a:pt x="76" y="95"/>
                    <a:pt x="76" y="95"/>
                  </a:cubicBezTo>
                  <a:cubicBezTo>
                    <a:pt x="76" y="94"/>
                    <a:pt x="76" y="94"/>
                    <a:pt x="76" y="94"/>
                  </a:cubicBezTo>
                  <a:cubicBezTo>
                    <a:pt x="74" y="93"/>
                    <a:pt x="74" y="93"/>
                    <a:pt x="74" y="93"/>
                  </a:cubicBezTo>
                  <a:cubicBezTo>
                    <a:pt x="74" y="93"/>
                    <a:pt x="75" y="93"/>
                    <a:pt x="75" y="92"/>
                  </a:cubicBezTo>
                  <a:cubicBezTo>
                    <a:pt x="75" y="92"/>
                    <a:pt x="75" y="92"/>
                    <a:pt x="74" y="91"/>
                  </a:cubicBezTo>
                  <a:cubicBezTo>
                    <a:pt x="74" y="91"/>
                    <a:pt x="74" y="91"/>
                    <a:pt x="73" y="90"/>
                  </a:cubicBezTo>
                  <a:cubicBezTo>
                    <a:pt x="72" y="90"/>
                    <a:pt x="72" y="89"/>
                    <a:pt x="72" y="89"/>
                  </a:cubicBezTo>
                  <a:cubicBezTo>
                    <a:pt x="71" y="89"/>
                    <a:pt x="69" y="89"/>
                    <a:pt x="69" y="89"/>
                  </a:cubicBezTo>
                  <a:cubicBezTo>
                    <a:pt x="69" y="89"/>
                    <a:pt x="67" y="90"/>
                    <a:pt x="67" y="91"/>
                  </a:cubicBezTo>
                  <a:cubicBezTo>
                    <a:pt x="67" y="91"/>
                    <a:pt x="67" y="92"/>
                    <a:pt x="66" y="92"/>
                  </a:cubicBezTo>
                  <a:cubicBezTo>
                    <a:pt x="66" y="92"/>
                    <a:pt x="65" y="92"/>
                    <a:pt x="65" y="92"/>
                  </a:cubicBezTo>
                  <a:cubicBezTo>
                    <a:pt x="65" y="92"/>
                    <a:pt x="65" y="92"/>
                    <a:pt x="65" y="91"/>
                  </a:cubicBezTo>
                  <a:cubicBezTo>
                    <a:pt x="64" y="91"/>
                    <a:pt x="63" y="90"/>
                    <a:pt x="63" y="90"/>
                  </a:cubicBezTo>
                  <a:cubicBezTo>
                    <a:pt x="63" y="90"/>
                    <a:pt x="63" y="89"/>
                    <a:pt x="63" y="89"/>
                  </a:cubicBezTo>
                  <a:cubicBezTo>
                    <a:pt x="62" y="89"/>
                    <a:pt x="62" y="88"/>
                    <a:pt x="62" y="88"/>
                  </a:cubicBezTo>
                  <a:cubicBezTo>
                    <a:pt x="62" y="88"/>
                    <a:pt x="62" y="87"/>
                    <a:pt x="62" y="87"/>
                  </a:cubicBezTo>
                  <a:cubicBezTo>
                    <a:pt x="62" y="87"/>
                    <a:pt x="60" y="87"/>
                    <a:pt x="60" y="87"/>
                  </a:cubicBezTo>
                  <a:cubicBezTo>
                    <a:pt x="59" y="87"/>
                    <a:pt x="59" y="87"/>
                    <a:pt x="59" y="87"/>
                  </a:cubicBezTo>
                  <a:cubicBezTo>
                    <a:pt x="59" y="88"/>
                    <a:pt x="59" y="88"/>
                    <a:pt x="59" y="88"/>
                  </a:cubicBezTo>
                  <a:cubicBezTo>
                    <a:pt x="59" y="88"/>
                    <a:pt x="58" y="88"/>
                    <a:pt x="58" y="87"/>
                  </a:cubicBezTo>
                  <a:cubicBezTo>
                    <a:pt x="58" y="87"/>
                    <a:pt x="58" y="86"/>
                    <a:pt x="58" y="86"/>
                  </a:cubicBezTo>
                  <a:cubicBezTo>
                    <a:pt x="58" y="85"/>
                    <a:pt x="58" y="85"/>
                    <a:pt x="58" y="85"/>
                  </a:cubicBezTo>
                  <a:cubicBezTo>
                    <a:pt x="58" y="84"/>
                    <a:pt x="58" y="84"/>
                    <a:pt x="58" y="84"/>
                  </a:cubicBezTo>
                  <a:cubicBezTo>
                    <a:pt x="58" y="84"/>
                    <a:pt x="59" y="83"/>
                    <a:pt x="59" y="83"/>
                  </a:cubicBezTo>
                  <a:cubicBezTo>
                    <a:pt x="59" y="83"/>
                    <a:pt x="59" y="83"/>
                    <a:pt x="59" y="82"/>
                  </a:cubicBezTo>
                  <a:cubicBezTo>
                    <a:pt x="59" y="81"/>
                    <a:pt x="59" y="80"/>
                    <a:pt x="59" y="80"/>
                  </a:cubicBezTo>
                  <a:cubicBezTo>
                    <a:pt x="59" y="80"/>
                    <a:pt x="58" y="80"/>
                    <a:pt x="59" y="79"/>
                  </a:cubicBezTo>
                  <a:cubicBezTo>
                    <a:pt x="60" y="79"/>
                    <a:pt x="60" y="78"/>
                    <a:pt x="60" y="78"/>
                  </a:cubicBezTo>
                  <a:cubicBezTo>
                    <a:pt x="60" y="77"/>
                    <a:pt x="60" y="77"/>
                    <a:pt x="60" y="76"/>
                  </a:cubicBezTo>
                  <a:cubicBezTo>
                    <a:pt x="61" y="75"/>
                    <a:pt x="61" y="76"/>
                    <a:pt x="61" y="75"/>
                  </a:cubicBezTo>
                  <a:cubicBezTo>
                    <a:pt x="61" y="75"/>
                    <a:pt x="62" y="75"/>
                    <a:pt x="62" y="74"/>
                  </a:cubicBezTo>
                  <a:cubicBezTo>
                    <a:pt x="61" y="74"/>
                    <a:pt x="61" y="74"/>
                    <a:pt x="61" y="74"/>
                  </a:cubicBezTo>
                  <a:cubicBezTo>
                    <a:pt x="62" y="73"/>
                    <a:pt x="61" y="73"/>
                    <a:pt x="62" y="73"/>
                  </a:cubicBezTo>
                  <a:cubicBezTo>
                    <a:pt x="62" y="72"/>
                    <a:pt x="63" y="72"/>
                    <a:pt x="62" y="72"/>
                  </a:cubicBezTo>
                  <a:cubicBezTo>
                    <a:pt x="62" y="72"/>
                    <a:pt x="62" y="72"/>
                    <a:pt x="62" y="71"/>
                  </a:cubicBezTo>
                  <a:cubicBezTo>
                    <a:pt x="63" y="71"/>
                    <a:pt x="63" y="71"/>
                    <a:pt x="63" y="70"/>
                  </a:cubicBezTo>
                  <a:cubicBezTo>
                    <a:pt x="64" y="70"/>
                    <a:pt x="64" y="70"/>
                    <a:pt x="64" y="70"/>
                  </a:cubicBezTo>
                  <a:cubicBezTo>
                    <a:pt x="65" y="69"/>
                    <a:pt x="65" y="70"/>
                    <a:pt x="65" y="68"/>
                  </a:cubicBezTo>
                  <a:cubicBezTo>
                    <a:pt x="65" y="67"/>
                    <a:pt x="65" y="67"/>
                    <a:pt x="65" y="66"/>
                  </a:cubicBezTo>
                  <a:cubicBezTo>
                    <a:pt x="65" y="66"/>
                    <a:pt x="65" y="65"/>
                    <a:pt x="65" y="65"/>
                  </a:cubicBezTo>
                  <a:cubicBezTo>
                    <a:pt x="64" y="64"/>
                    <a:pt x="64" y="64"/>
                    <a:pt x="64" y="63"/>
                  </a:cubicBezTo>
                  <a:cubicBezTo>
                    <a:pt x="64" y="63"/>
                    <a:pt x="63" y="62"/>
                    <a:pt x="63" y="62"/>
                  </a:cubicBezTo>
                  <a:cubicBezTo>
                    <a:pt x="64" y="61"/>
                    <a:pt x="63" y="61"/>
                    <a:pt x="63" y="61"/>
                  </a:cubicBezTo>
                  <a:cubicBezTo>
                    <a:pt x="63" y="61"/>
                    <a:pt x="62" y="60"/>
                    <a:pt x="62" y="59"/>
                  </a:cubicBezTo>
                  <a:cubicBezTo>
                    <a:pt x="62" y="59"/>
                    <a:pt x="61" y="59"/>
                    <a:pt x="61" y="59"/>
                  </a:cubicBezTo>
                  <a:cubicBezTo>
                    <a:pt x="61" y="59"/>
                    <a:pt x="60" y="59"/>
                    <a:pt x="60" y="59"/>
                  </a:cubicBezTo>
                  <a:cubicBezTo>
                    <a:pt x="60" y="59"/>
                    <a:pt x="60" y="58"/>
                    <a:pt x="60" y="58"/>
                  </a:cubicBezTo>
                  <a:cubicBezTo>
                    <a:pt x="60" y="58"/>
                    <a:pt x="59" y="57"/>
                    <a:pt x="59" y="57"/>
                  </a:cubicBezTo>
                  <a:cubicBezTo>
                    <a:pt x="60" y="56"/>
                    <a:pt x="60" y="57"/>
                    <a:pt x="60" y="56"/>
                  </a:cubicBezTo>
                  <a:cubicBezTo>
                    <a:pt x="61" y="55"/>
                    <a:pt x="61" y="54"/>
                    <a:pt x="61" y="54"/>
                  </a:cubicBezTo>
                  <a:cubicBezTo>
                    <a:pt x="61" y="54"/>
                    <a:pt x="61" y="54"/>
                    <a:pt x="61" y="53"/>
                  </a:cubicBezTo>
                  <a:cubicBezTo>
                    <a:pt x="61" y="52"/>
                    <a:pt x="61" y="52"/>
                    <a:pt x="61" y="52"/>
                  </a:cubicBezTo>
                  <a:cubicBezTo>
                    <a:pt x="62" y="51"/>
                    <a:pt x="62" y="51"/>
                    <a:pt x="62" y="50"/>
                  </a:cubicBezTo>
                  <a:cubicBezTo>
                    <a:pt x="62" y="49"/>
                    <a:pt x="63" y="49"/>
                    <a:pt x="62" y="49"/>
                  </a:cubicBezTo>
                  <a:cubicBezTo>
                    <a:pt x="62" y="49"/>
                    <a:pt x="61" y="48"/>
                    <a:pt x="62" y="48"/>
                  </a:cubicBezTo>
                  <a:cubicBezTo>
                    <a:pt x="63" y="48"/>
                    <a:pt x="63" y="48"/>
                    <a:pt x="63" y="48"/>
                  </a:cubicBezTo>
                  <a:cubicBezTo>
                    <a:pt x="63" y="47"/>
                    <a:pt x="63" y="47"/>
                    <a:pt x="63" y="47"/>
                  </a:cubicBezTo>
                  <a:cubicBezTo>
                    <a:pt x="63" y="46"/>
                    <a:pt x="63" y="46"/>
                    <a:pt x="63" y="46"/>
                  </a:cubicBezTo>
                  <a:cubicBezTo>
                    <a:pt x="64" y="46"/>
                    <a:pt x="64" y="46"/>
                    <a:pt x="64" y="46"/>
                  </a:cubicBezTo>
                  <a:cubicBezTo>
                    <a:pt x="64" y="46"/>
                    <a:pt x="64" y="46"/>
                    <a:pt x="65" y="46"/>
                  </a:cubicBezTo>
                  <a:cubicBezTo>
                    <a:pt x="65" y="45"/>
                    <a:pt x="65" y="45"/>
                    <a:pt x="65" y="44"/>
                  </a:cubicBezTo>
                  <a:cubicBezTo>
                    <a:pt x="65" y="44"/>
                    <a:pt x="65" y="44"/>
                    <a:pt x="65" y="43"/>
                  </a:cubicBezTo>
                  <a:cubicBezTo>
                    <a:pt x="65" y="43"/>
                    <a:pt x="65" y="43"/>
                    <a:pt x="65" y="43"/>
                  </a:cubicBezTo>
                  <a:cubicBezTo>
                    <a:pt x="66" y="42"/>
                    <a:pt x="66" y="42"/>
                    <a:pt x="66" y="42"/>
                  </a:cubicBezTo>
                  <a:cubicBezTo>
                    <a:pt x="66" y="42"/>
                    <a:pt x="66" y="41"/>
                    <a:pt x="66" y="41"/>
                  </a:cubicBezTo>
                  <a:cubicBezTo>
                    <a:pt x="66" y="41"/>
                    <a:pt x="66" y="40"/>
                    <a:pt x="67" y="40"/>
                  </a:cubicBezTo>
                  <a:cubicBezTo>
                    <a:pt x="67" y="40"/>
                    <a:pt x="67" y="40"/>
                    <a:pt x="67" y="39"/>
                  </a:cubicBezTo>
                  <a:cubicBezTo>
                    <a:pt x="67" y="39"/>
                    <a:pt x="68" y="35"/>
                    <a:pt x="68" y="35"/>
                  </a:cubicBezTo>
                  <a:cubicBezTo>
                    <a:pt x="68" y="35"/>
                    <a:pt x="67" y="35"/>
                    <a:pt x="67" y="34"/>
                  </a:cubicBezTo>
                  <a:cubicBezTo>
                    <a:pt x="67" y="34"/>
                    <a:pt x="66" y="35"/>
                    <a:pt x="65" y="35"/>
                  </a:cubicBezTo>
                  <a:cubicBezTo>
                    <a:pt x="65" y="35"/>
                    <a:pt x="65" y="35"/>
                    <a:pt x="65" y="36"/>
                  </a:cubicBezTo>
                  <a:cubicBezTo>
                    <a:pt x="64" y="36"/>
                    <a:pt x="63" y="36"/>
                    <a:pt x="63" y="36"/>
                  </a:cubicBezTo>
                  <a:cubicBezTo>
                    <a:pt x="64" y="35"/>
                    <a:pt x="64" y="35"/>
                    <a:pt x="64" y="35"/>
                  </a:cubicBezTo>
                  <a:cubicBezTo>
                    <a:pt x="64" y="35"/>
                    <a:pt x="64" y="34"/>
                    <a:pt x="65" y="33"/>
                  </a:cubicBezTo>
                  <a:cubicBezTo>
                    <a:pt x="65" y="32"/>
                    <a:pt x="65" y="32"/>
                    <a:pt x="65" y="32"/>
                  </a:cubicBezTo>
                  <a:cubicBezTo>
                    <a:pt x="65" y="31"/>
                    <a:pt x="65" y="30"/>
                    <a:pt x="66" y="30"/>
                  </a:cubicBezTo>
                  <a:cubicBezTo>
                    <a:pt x="66" y="29"/>
                    <a:pt x="66" y="29"/>
                    <a:pt x="67" y="29"/>
                  </a:cubicBezTo>
                  <a:cubicBezTo>
                    <a:pt x="69" y="28"/>
                    <a:pt x="68" y="28"/>
                    <a:pt x="68" y="28"/>
                  </a:cubicBezTo>
                  <a:cubicBezTo>
                    <a:pt x="68" y="27"/>
                    <a:pt x="68" y="27"/>
                    <a:pt x="68" y="27"/>
                  </a:cubicBezTo>
                  <a:cubicBezTo>
                    <a:pt x="68" y="26"/>
                    <a:pt x="69" y="25"/>
                    <a:pt x="69" y="25"/>
                  </a:cubicBezTo>
                  <a:cubicBezTo>
                    <a:pt x="70" y="25"/>
                    <a:pt x="70" y="25"/>
                    <a:pt x="71" y="25"/>
                  </a:cubicBezTo>
                  <a:cubicBezTo>
                    <a:pt x="72" y="25"/>
                    <a:pt x="72" y="24"/>
                    <a:pt x="73" y="24"/>
                  </a:cubicBezTo>
                  <a:cubicBezTo>
                    <a:pt x="74" y="24"/>
                    <a:pt x="73" y="23"/>
                    <a:pt x="74" y="23"/>
                  </a:cubicBezTo>
                  <a:cubicBezTo>
                    <a:pt x="74" y="22"/>
                    <a:pt x="74" y="23"/>
                    <a:pt x="75" y="23"/>
                  </a:cubicBezTo>
                  <a:cubicBezTo>
                    <a:pt x="75" y="23"/>
                    <a:pt x="76" y="23"/>
                    <a:pt x="76" y="23"/>
                  </a:cubicBezTo>
                  <a:cubicBezTo>
                    <a:pt x="76" y="23"/>
                    <a:pt x="77" y="22"/>
                    <a:pt x="78" y="21"/>
                  </a:cubicBezTo>
                  <a:cubicBezTo>
                    <a:pt x="78" y="20"/>
                    <a:pt x="78" y="21"/>
                    <a:pt x="79" y="21"/>
                  </a:cubicBezTo>
                  <a:cubicBezTo>
                    <a:pt x="79" y="21"/>
                    <a:pt x="81" y="20"/>
                    <a:pt x="82" y="21"/>
                  </a:cubicBezTo>
                  <a:cubicBezTo>
                    <a:pt x="83" y="21"/>
                    <a:pt x="85" y="21"/>
                    <a:pt x="85" y="21"/>
                  </a:cubicBezTo>
                  <a:cubicBezTo>
                    <a:pt x="85" y="21"/>
                    <a:pt x="97" y="27"/>
                    <a:pt x="97" y="27"/>
                  </a:cubicBezTo>
                  <a:cubicBezTo>
                    <a:pt x="97" y="27"/>
                    <a:pt x="99" y="25"/>
                    <a:pt x="99" y="25"/>
                  </a:cubicBezTo>
                  <a:cubicBezTo>
                    <a:pt x="100" y="24"/>
                    <a:pt x="101" y="24"/>
                    <a:pt x="102" y="24"/>
                  </a:cubicBezTo>
                  <a:cubicBezTo>
                    <a:pt x="103" y="24"/>
                    <a:pt x="103" y="23"/>
                    <a:pt x="103" y="23"/>
                  </a:cubicBezTo>
                  <a:cubicBezTo>
                    <a:pt x="103" y="23"/>
                    <a:pt x="103" y="24"/>
                    <a:pt x="104" y="24"/>
                  </a:cubicBezTo>
                  <a:cubicBezTo>
                    <a:pt x="104" y="25"/>
                    <a:pt x="104" y="24"/>
                    <a:pt x="105" y="24"/>
                  </a:cubicBezTo>
                  <a:cubicBezTo>
                    <a:pt x="105" y="24"/>
                    <a:pt x="105" y="24"/>
                    <a:pt x="106" y="23"/>
                  </a:cubicBezTo>
                  <a:cubicBezTo>
                    <a:pt x="106" y="23"/>
                    <a:pt x="106" y="23"/>
                    <a:pt x="106" y="22"/>
                  </a:cubicBezTo>
                  <a:cubicBezTo>
                    <a:pt x="106" y="22"/>
                    <a:pt x="107" y="22"/>
                    <a:pt x="107" y="22"/>
                  </a:cubicBezTo>
                  <a:cubicBezTo>
                    <a:pt x="107" y="22"/>
                    <a:pt x="108" y="21"/>
                    <a:pt x="109" y="21"/>
                  </a:cubicBezTo>
                  <a:cubicBezTo>
                    <a:pt x="109" y="20"/>
                    <a:pt x="110" y="20"/>
                    <a:pt x="110" y="20"/>
                  </a:cubicBezTo>
                  <a:cubicBezTo>
                    <a:pt x="110" y="19"/>
                    <a:pt x="110" y="19"/>
                    <a:pt x="110" y="19"/>
                  </a:cubicBezTo>
                  <a:cubicBezTo>
                    <a:pt x="110" y="19"/>
                    <a:pt x="111" y="19"/>
                    <a:pt x="111" y="19"/>
                  </a:cubicBezTo>
                  <a:cubicBezTo>
                    <a:pt x="111" y="20"/>
                    <a:pt x="112" y="20"/>
                    <a:pt x="113" y="22"/>
                  </a:cubicBezTo>
                  <a:cubicBezTo>
                    <a:pt x="114" y="23"/>
                    <a:pt x="116" y="26"/>
                    <a:pt x="116" y="26"/>
                  </a:cubicBezTo>
                  <a:cubicBezTo>
                    <a:pt x="117" y="27"/>
                    <a:pt x="117" y="30"/>
                    <a:pt x="117" y="30"/>
                  </a:cubicBezTo>
                  <a:cubicBezTo>
                    <a:pt x="122" y="30"/>
                    <a:pt x="122" y="30"/>
                    <a:pt x="122" y="30"/>
                  </a:cubicBezTo>
                  <a:cubicBezTo>
                    <a:pt x="122" y="31"/>
                    <a:pt x="122" y="31"/>
                    <a:pt x="122" y="31"/>
                  </a:cubicBezTo>
                  <a:cubicBezTo>
                    <a:pt x="124" y="32"/>
                    <a:pt x="124" y="32"/>
                    <a:pt x="124" y="32"/>
                  </a:cubicBezTo>
                  <a:cubicBezTo>
                    <a:pt x="124" y="32"/>
                    <a:pt x="124" y="33"/>
                    <a:pt x="124" y="33"/>
                  </a:cubicBezTo>
                  <a:cubicBezTo>
                    <a:pt x="124" y="34"/>
                    <a:pt x="129" y="35"/>
                    <a:pt x="129" y="35"/>
                  </a:cubicBezTo>
                  <a:cubicBezTo>
                    <a:pt x="129" y="35"/>
                    <a:pt x="129" y="34"/>
                    <a:pt x="129" y="34"/>
                  </a:cubicBezTo>
                  <a:cubicBezTo>
                    <a:pt x="129" y="33"/>
                    <a:pt x="129" y="33"/>
                    <a:pt x="129" y="33"/>
                  </a:cubicBezTo>
                  <a:cubicBezTo>
                    <a:pt x="130" y="31"/>
                    <a:pt x="130" y="31"/>
                    <a:pt x="130" y="31"/>
                  </a:cubicBezTo>
                  <a:cubicBezTo>
                    <a:pt x="129" y="30"/>
                    <a:pt x="129" y="30"/>
                    <a:pt x="129" y="30"/>
                  </a:cubicBezTo>
                  <a:cubicBezTo>
                    <a:pt x="139" y="23"/>
                    <a:pt x="139" y="23"/>
                    <a:pt x="139" y="23"/>
                  </a:cubicBezTo>
                  <a:cubicBezTo>
                    <a:pt x="155" y="22"/>
                    <a:pt x="155" y="22"/>
                    <a:pt x="155" y="22"/>
                  </a:cubicBezTo>
                  <a:cubicBezTo>
                    <a:pt x="164" y="19"/>
                    <a:pt x="164" y="19"/>
                    <a:pt x="164" y="19"/>
                  </a:cubicBezTo>
                  <a:cubicBezTo>
                    <a:pt x="170" y="16"/>
                    <a:pt x="170" y="16"/>
                    <a:pt x="170" y="16"/>
                  </a:cubicBezTo>
                  <a:cubicBezTo>
                    <a:pt x="177" y="21"/>
                    <a:pt x="177" y="21"/>
                    <a:pt x="177" y="21"/>
                  </a:cubicBezTo>
                  <a:cubicBezTo>
                    <a:pt x="193" y="22"/>
                    <a:pt x="193" y="22"/>
                    <a:pt x="193" y="22"/>
                  </a:cubicBezTo>
                  <a:cubicBezTo>
                    <a:pt x="216" y="0"/>
                    <a:pt x="216" y="0"/>
                    <a:pt x="216" y="0"/>
                  </a:cubicBezTo>
                  <a:cubicBezTo>
                    <a:pt x="218" y="1"/>
                    <a:pt x="218" y="1"/>
                    <a:pt x="218" y="1"/>
                  </a:cubicBezTo>
                  <a:cubicBezTo>
                    <a:pt x="218" y="1"/>
                    <a:pt x="219" y="2"/>
                    <a:pt x="220" y="2"/>
                  </a:cubicBezTo>
                  <a:cubicBezTo>
                    <a:pt x="220" y="2"/>
                    <a:pt x="220" y="3"/>
                    <a:pt x="220" y="4"/>
                  </a:cubicBezTo>
                  <a:cubicBezTo>
                    <a:pt x="220" y="4"/>
                    <a:pt x="220" y="4"/>
                    <a:pt x="220" y="4"/>
                  </a:cubicBezTo>
                  <a:cubicBezTo>
                    <a:pt x="220" y="4"/>
                    <a:pt x="220" y="5"/>
                    <a:pt x="220" y="6"/>
                  </a:cubicBezTo>
                  <a:cubicBezTo>
                    <a:pt x="221" y="7"/>
                    <a:pt x="221" y="7"/>
                    <a:pt x="221" y="7"/>
                  </a:cubicBezTo>
                  <a:cubicBezTo>
                    <a:pt x="221" y="8"/>
                    <a:pt x="222" y="8"/>
                    <a:pt x="222" y="9"/>
                  </a:cubicBezTo>
                  <a:cubicBezTo>
                    <a:pt x="222" y="9"/>
                    <a:pt x="222" y="9"/>
                    <a:pt x="221" y="10"/>
                  </a:cubicBezTo>
                  <a:cubicBezTo>
                    <a:pt x="220" y="10"/>
                    <a:pt x="220" y="10"/>
                    <a:pt x="220" y="10"/>
                  </a:cubicBezTo>
                  <a:cubicBezTo>
                    <a:pt x="221" y="11"/>
                    <a:pt x="221" y="11"/>
                    <a:pt x="222" y="11"/>
                  </a:cubicBezTo>
                  <a:cubicBezTo>
                    <a:pt x="222" y="11"/>
                    <a:pt x="222" y="11"/>
                    <a:pt x="223" y="11"/>
                  </a:cubicBezTo>
                  <a:cubicBezTo>
                    <a:pt x="223" y="12"/>
                    <a:pt x="224" y="12"/>
                    <a:pt x="224" y="12"/>
                  </a:cubicBezTo>
                  <a:cubicBezTo>
                    <a:pt x="224" y="13"/>
                    <a:pt x="223" y="14"/>
                    <a:pt x="223" y="14"/>
                  </a:cubicBezTo>
                  <a:cubicBezTo>
                    <a:pt x="223" y="15"/>
                    <a:pt x="224" y="15"/>
                    <a:pt x="223" y="16"/>
                  </a:cubicBezTo>
                  <a:cubicBezTo>
                    <a:pt x="222" y="16"/>
                    <a:pt x="222" y="17"/>
                    <a:pt x="222" y="17"/>
                  </a:cubicBezTo>
                  <a:cubicBezTo>
                    <a:pt x="222" y="17"/>
                    <a:pt x="224" y="16"/>
                    <a:pt x="225" y="17"/>
                  </a:cubicBezTo>
                  <a:cubicBezTo>
                    <a:pt x="226" y="17"/>
                    <a:pt x="228" y="16"/>
                    <a:pt x="228" y="16"/>
                  </a:cubicBezTo>
                  <a:cubicBezTo>
                    <a:pt x="228" y="16"/>
                    <a:pt x="228" y="17"/>
                    <a:pt x="228" y="18"/>
                  </a:cubicBezTo>
                  <a:cubicBezTo>
                    <a:pt x="228" y="18"/>
                    <a:pt x="226" y="19"/>
                    <a:pt x="226" y="19"/>
                  </a:cubicBezTo>
                  <a:cubicBezTo>
                    <a:pt x="226" y="19"/>
                    <a:pt x="225" y="18"/>
                    <a:pt x="225" y="19"/>
                  </a:cubicBezTo>
                  <a:cubicBezTo>
                    <a:pt x="225" y="20"/>
                    <a:pt x="225" y="20"/>
                    <a:pt x="225" y="20"/>
                  </a:cubicBezTo>
                  <a:cubicBezTo>
                    <a:pt x="226" y="20"/>
                    <a:pt x="227" y="20"/>
                    <a:pt x="227" y="21"/>
                  </a:cubicBezTo>
                  <a:cubicBezTo>
                    <a:pt x="226" y="21"/>
                    <a:pt x="226" y="22"/>
                    <a:pt x="226" y="22"/>
                  </a:cubicBezTo>
                  <a:cubicBezTo>
                    <a:pt x="227" y="22"/>
                    <a:pt x="227" y="22"/>
                    <a:pt x="227" y="22"/>
                  </a:cubicBezTo>
                  <a:cubicBezTo>
                    <a:pt x="227" y="21"/>
                    <a:pt x="227" y="21"/>
                    <a:pt x="227" y="21"/>
                  </a:cubicBezTo>
                  <a:cubicBezTo>
                    <a:pt x="228" y="22"/>
                    <a:pt x="228" y="22"/>
                    <a:pt x="228" y="22"/>
                  </a:cubicBezTo>
                  <a:cubicBezTo>
                    <a:pt x="229" y="21"/>
                    <a:pt x="229" y="21"/>
                    <a:pt x="229" y="21"/>
                  </a:cubicBezTo>
                  <a:cubicBezTo>
                    <a:pt x="229" y="21"/>
                    <a:pt x="229" y="21"/>
                    <a:pt x="230" y="22"/>
                  </a:cubicBezTo>
                  <a:cubicBezTo>
                    <a:pt x="230" y="22"/>
                    <a:pt x="230" y="23"/>
                    <a:pt x="230" y="23"/>
                  </a:cubicBezTo>
                  <a:cubicBezTo>
                    <a:pt x="231" y="23"/>
                    <a:pt x="231" y="23"/>
                    <a:pt x="231" y="23"/>
                  </a:cubicBezTo>
                  <a:cubicBezTo>
                    <a:pt x="231" y="23"/>
                    <a:pt x="232" y="24"/>
                    <a:pt x="232" y="24"/>
                  </a:cubicBezTo>
                  <a:cubicBezTo>
                    <a:pt x="232" y="25"/>
                    <a:pt x="232" y="25"/>
                    <a:pt x="232" y="25"/>
                  </a:cubicBezTo>
                  <a:cubicBezTo>
                    <a:pt x="232" y="26"/>
                    <a:pt x="232" y="26"/>
                    <a:pt x="232" y="26"/>
                  </a:cubicBezTo>
                  <a:cubicBezTo>
                    <a:pt x="232" y="26"/>
                    <a:pt x="233" y="25"/>
                    <a:pt x="233" y="25"/>
                  </a:cubicBezTo>
                  <a:cubicBezTo>
                    <a:pt x="233" y="24"/>
                    <a:pt x="232" y="24"/>
                    <a:pt x="233" y="24"/>
                  </a:cubicBezTo>
                  <a:cubicBezTo>
                    <a:pt x="234" y="24"/>
                    <a:pt x="235" y="23"/>
                    <a:pt x="235" y="23"/>
                  </a:cubicBezTo>
                  <a:cubicBezTo>
                    <a:pt x="235" y="23"/>
                    <a:pt x="235" y="24"/>
                    <a:pt x="236" y="25"/>
                  </a:cubicBezTo>
                  <a:cubicBezTo>
                    <a:pt x="236" y="25"/>
                    <a:pt x="236" y="25"/>
                    <a:pt x="237" y="25"/>
                  </a:cubicBezTo>
                  <a:cubicBezTo>
                    <a:pt x="238" y="26"/>
                    <a:pt x="239" y="26"/>
                    <a:pt x="239" y="26"/>
                  </a:cubicBezTo>
                  <a:cubicBezTo>
                    <a:pt x="239" y="26"/>
                    <a:pt x="240" y="26"/>
                    <a:pt x="240" y="27"/>
                  </a:cubicBezTo>
                  <a:cubicBezTo>
                    <a:pt x="240" y="28"/>
                    <a:pt x="239" y="34"/>
                    <a:pt x="239" y="34"/>
                  </a:cubicBezTo>
                  <a:cubicBezTo>
                    <a:pt x="239" y="34"/>
                    <a:pt x="239" y="35"/>
                    <a:pt x="239" y="35"/>
                  </a:cubicBezTo>
                  <a:cubicBezTo>
                    <a:pt x="237" y="36"/>
                    <a:pt x="237" y="36"/>
                    <a:pt x="237" y="36"/>
                  </a:cubicBezTo>
                  <a:cubicBezTo>
                    <a:pt x="236" y="35"/>
                    <a:pt x="236" y="35"/>
                    <a:pt x="236" y="35"/>
                  </a:cubicBezTo>
                  <a:cubicBezTo>
                    <a:pt x="237" y="37"/>
                    <a:pt x="237" y="37"/>
                    <a:pt x="237" y="37"/>
                  </a:cubicBezTo>
                  <a:cubicBezTo>
                    <a:pt x="237" y="39"/>
                    <a:pt x="237" y="39"/>
                    <a:pt x="237" y="39"/>
                  </a:cubicBezTo>
                  <a:cubicBezTo>
                    <a:pt x="237" y="39"/>
                    <a:pt x="237" y="39"/>
                    <a:pt x="237" y="39"/>
                  </a:cubicBezTo>
                  <a:cubicBezTo>
                    <a:pt x="237" y="41"/>
                    <a:pt x="237" y="41"/>
                    <a:pt x="237" y="41"/>
                  </a:cubicBezTo>
                  <a:cubicBezTo>
                    <a:pt x="238" y="42"/>
                    <a:pt x="238" y="42"/>
                    <a:pt x="238" y="42"/>
                  </a:cubicBezTo>
                  <a:cubicBezTo>
                    <a:pt x="238" y="42"/>
                    <a:pt x="239" y="43"/>
                    <a:pt x="239" y="44"/>
                  </a:cubicBezTo>
                  <a:cubicBezTo>
                    <a:pt x="239" y="45"/>
                    <a:pt x="239" y="46"/>
                    <a:pt x="239" y="47"/>
                  </a:cubicBezTo>
                  <a:cubicBezTo>
                    <a:pt x="239" y="47"/>
                    <a:pt x="239" y="48"/>
                    <a:pt x="239" y="49"/>
                  </a:cubicBezTo>
                  <a:cubicBezTo>
                    <a:pt x="239" y="50"/>
                    <a:pt x="239" y="51"/>
                    <a:pt x="240" y="51"/>
                  </a:cubicBezTo>
                  <a:cubicBezTo>
                    <a:pt x="240" y="51"/>
                    <a:pt x="241" y="51"/>
                    <a:pt x="241" y="51"/>
                  </a:cubicBezTo>
                  <a:cubicBezTo>
                    <a:pt x="241" y="52"/>
                    <a:pt x="240" y="53"/>
                    <a:pt x="241" y="53"/>
                  </a:cubicBezTo>
                  <a:cubicBezTo>
                    <a:pt x="242" y="52"/>
                    <a:pt x="242" y="52"/>
                    <a:pt x="243" y="52"/>
                  </a:cubicBezTo>
                  <a:cubicBezTo>
                    <a:pt x="244" y="53"/>
                    <a:pt x="244" y="52"/>
                    <a:pt x="244" y="53"/>
                  </a:cubicBezTo>
                  <a:cubicBezTo>
                    <a:pt x="245" y="54"/>
                    <a:pt x="245" y="54"/>
                    <a:pt x="245" y="54"/>
                  </a:cubicBezTo>
                  <a:cubicBezTo>
                    <a:pt x="245" y="55"/>
                    <a:pt x="245" y="55"/>
                    <a:pt x="245" y="56"/>
                  </a:cubicBezTo>
                  <a:cubicBezTo>
                    <a:pt x="245" y="57"/>
                    <a:pt x="246" y="58"/>
                    <a:pt x="245" y="59"/>
                  </a:cubicBezTo>
                  <a:cubicBezTo>
                    <a:pt x="245" y="59"/>
                    <a:pt x="246" y="59"/>
                    <a:pt x="246" y="59"/>
                  </a:cubicBezTo>
                  <a:cubicBezTo>
                    <a:pt x="246" y="60"/>
                    <a:pt x="246" y="60"/>
                    <a:pt x="246" y="61"/>
                  </a:cubicBezTo>
                  <a:cubicBezTo>
                    <a:pt x="246" y="62"/>
                    <a:pt x="246" y="63"/>
                    <a:pt x="246" y="63"/>
                  </a:cubicBezTo>
                  <a:cubicBezTo>
                    <a:pt x="247" y="63"/>
                    <a:pt x="247" y="63"/>
                    <a:pt x="247" y="63"/>
                  </a:cubicBezTo>
                  <a:cubicBezTo>
                    <a:pt x="247" y="63"/>
                    <a:pt x="248" y="63"/>
                    <a:pt x="248" y="63"/>
                  </a:cubicBezTo>
                  <a:cubicBezTo>
                    <a:pt x="248" y="64"/>
                    <a:pt x="248" y="64"/>
                    <a:pt x="249" y="65"/>
                  </a:cubicBezTo>
                  <a:cubicBezTo>
                    <a:pt x="249" y="66"/>
                    <a:pt x="248" y="66"/>
                    <a:pt x="249" y="66"/>
                  </a:cubicBezTo>
                  <a:cubicBezTo>
                    <a:pt x="250" y="66"/>
                    <a:pt x="250" y="66"/>
                    <a:pt x="250" y="66"/>
                  </a:cubicBezTo>
                  <a:cubicBezTo>
                    <a:pt x="251" y="66"/>
                    <a:pt x="251" y="66"/>
                    <a:pt x="251" y="66"/>
                  </a:cubicBezTo>
                  <a:cubicBezTo>
                    <a:pt x="252" y="65"/>
                    <a:pt x="252" y="65"/>
                    <a:pt x="252" y="65"/>
                  </a:cubicBezTo>
                  <a:cubicBezTo>
                    <a:pt x="253" y="66"/>
                    <a:pt x="253" y="66"/>
                    <a:pt x="253" y="66"/>
                  </a:cubicBezTo>
                  <a:cubicBezTo>
                    <a:pt x="253" y="66"/>
                    <a:pt x="253" y="67"/>
                    <a:pt x="253" y="67"/>
                  </a:cubicBezTo>
                  <a:cubicBezTo>
                    <a:pt x="253" y="68"/>
                    <a:pt x="253" y="68"/>
                    <a:pt x="254" y="68"/>
                  </a:cubicBezTo>
                  <a:cubicBezTo>
                    <a:pt x="254" y="68"/>
                    <a:pt x="254" y="67"/>
                    <a:pt x="255" y="68"/>
                  </a:cubicBezTo>
                  <a:cubicBezTo>
                    <a:pt x="255" y="69"/>
                    <a:pt x="255" y="69"/>
                    <a:pt x="255" y="69"/>
                  </a:cubicBezTo>
                  <a:cubicBezTo>
                    <a:pt x="255" y="70"/>
                    <a:pt x="255" y="71"/>
                    <a:pt x="255" y="72"/>
                  </a:cubicBezTo>
                  <a:cubicBezTo>
                    <a:pt x="256" y="72"/>
                    <a:pt x="256" y="72"/>
                    <a:pt x="256" y="73"/>
                  </a:cubicBezTo>
                  <a:cubicBezTo>
                    <a:pt x="255" y="74"/>
                    <a:pt x="254" y="74"/>
                    <a:pt x="255" y="74"/>
                  </a:cubicBezTo>
                  <a:cubicBezTo>
                    <a:pt x="256" y="75"/>
                    <a:pt x="256" y="76"/>
                    <a:pt x="257" y="77"/>
                  </a:cubicBezTo>
                  <a:cubicBezTo>
                    <a:pt x="257" y="77"/>
                    <a:pt x="258" y="79"/>
                    <a:pt x="258" y="79"/>
                  </a:cubicBezTo>
                  <a:cubicBezTo>
                    <a:pt x="258" y="79"/>
                    <a:pt x="259" y="80"/>
                    <a:pt x="259" y="80"/>
                  </a:cubicBezTo>
                  <a:cubicBezTo>
                    <a:pt x="259" y="80"/>
                    <a:pt x="260" y="80"/>
                    <a:pt x="260" y="80"/>
                  </a:cubicBezTo>
                  <a:cubicBezTo>
                    <a:pt x="260" y="80"/>
                    <a:pt x="260" y="80"/>
                    <a:pt x="260" y="80"/>
                  </a:cubicBezTo>
                  <a:cubicBezTo>
                    <a:pt x="261" y="79"/>
                    <a:pt x="261" y="79"/>
                    <a:pt x="261" y="79"/>
                  </a:cubicBezTo>
                  <a:cubicBezTo>
                    <a:pt x="261" y="79"/>
                    <a:pt x="261" y="80"/>
                    <a:pt x="261" y="80"/>
                  </a:cubicBezTo>
                  <a:cubicBezTo>
                    <a:pt x="261" y="81"/>
                    <a:pt x="261" y="82"/>
                    <a:pt x="261" y="82"/>
                  </a:cubicBezTo>
                  <a:cubicBezTo>
                    <a:pt x="261" y="82"/>
                    <a:pt x="262" y="83"/>
                    <a:pt x="262" y="83"/>
                  </a:cubicBezTo>
                  <a:cubicBezTo>
                    <a:pt x="262" y="83"/>
                    <a:pt x="263" y="84"/>
                    <a:pt x="263" y="84"/>
                  </a:cubicBezTo>
                  <a:cubicBezTo>
                    <a:pt x="264" y="85"/>
                    <a:pt x="264" y="86"/>
                    <a:pt x="264" y="86"/>
                  </a:cubicBezTo>
                  <a:cubicBezTo>
                    <a:pt x="263" y="87"/>
                    <a:pt x="263" y="87"/>
                    <a:pt x="263" y="87"/>
                  </a:cubicBezTo>
                  <a:cubicBezTo>
                    <a:pt x="263" y="87"/>
                    <a:pt x="263" y="87"/>
                    <a:pt x="263" y="87"/>
                  </a:cubicBezTo>
                  <a:cubicBezTo>
                    <a:pt x="262" y="88"/>
                    <a:pt x="262" y="88"/>
                    <a:pt x="262" y="88"/>
                  </a:cubicBezTo>
                  <a:cubicBezTo>
                    <a:pt x="265" y="105"/>
                    <a:pt x="265" y="105"/>
                    <a:pt x="265" y="105"/>
                  </a:cubicBezTo>
                  <a:cubicBezTo>
                    <a:pt x="265" y="109"/>
                    <a:pt x="265" y="109"/>
                    <a:pt x="265" y="109"/>
                  </a:cubicBezTo>
                  <a:cubicBezTo>
                    <a:pt x="268" y="112"/>
                    <a:pt x="268" y="112"/>
                    <a:pt x="268" y="112"/>
                  </a:cubicBezTo>
                  <a:cubicBezTo>
                    <a:pt x="266" y="124"/>
                    <a:pt x="266" y="124"/>
                    <a:pt x="266" y="124"/>
                  </a:cubicBezTo>
                  <a:cubicBezTo>
                    <a:pt x="263" y="129"/>
                    <a:pt x="263" y="129"/>
                    <a:pt x="263" y="129"/>
                  </a:cubicBezTo>
                  <a:cubicBezTo>
                    <a:pt x="261" y="130"/>
                    <a:pt x="261" y="130"/>
                    <a:pt x="261" y="130"/>
                  </a:cubicBezTo>
                  <a:cubicBezTo>
                    <a:pt x="261" y="130"/>
                    <a:pt x="261" y="130"/>
                    <a:pt x="261" y="130"/>
                  </a:cubicBezTo>
                  <a:cubicBezTo>
                    <a:pt x="261" y="130"/>
                    <a:pt x="261" y="130"/>
                    <a:pt x="260" y="131"/>
                  </a:cubicBezTo>
                  <a:cubicBezTo>
                    <a:pt x="260" y="131"/>
                    <a:pt x="259" y="131"/>
                    <a:pt x="259" y="132"/>
                  </a:cubicBezTo>
                  <a:cubicBezTo>
                    <a:pt x="259" y="133"/>
                    <a:pt x="259" y="134"/>
                    <a:pt x="259" y="134"/>
                  </a:cubicBezTo>
                  <a:cubicBezTo>
                    <a:pt x="259" y="135"/>
                    <a:pt x="258" y="135"/>
                    <a:pt x="258" y="135"/>
                  </a:cubicBezTo>
                  <a:cubicBezTo>
                    <a:pt x="258" y="136"/>
                    <a:pt x="259" y="136"/>
                    <a:pt x="259" y="136"/>
                  </a:cubicBezTo>
                  <a:cubicBezTo>
                    <a:pt x="258" y="136"/>
                    <a:pt x="257" y="136"/>
                    <a:pt x="257" y="136"/>
                  </a:cubicBezTo>
                  <a:cubicBezTo>
                    <a:pt x="256" y="136"/>
                    <a:pt x="255" y="136"/>
                    <a:pt x="255" y="136"/>
                  </a:cubicBezTo>
                  <a:cubicBezTo>
                    <a:pt x="255" y="136"/>
                    <a:pt x="255" y="136"/>
                    <a:pt x="255" y="137"/>
                  </a:cubicBezTo>
                  <a:cubicBezTo>
                    <a:pt x="255" y="137"/>
                    <a:pt x="256" y="137"/>
                    <a:pt x="256" y="138"/>
                  </a:cubicBezTo>
                  <a:cubicBezTo>
                    <a:pt x="255" y="139"/>
                    <a:pt x="255" y="139"/>
                    <a:pt x="256" y="139"/>
                  </a:cubicBezTo>
                  <a:cubicBezTo>
                    <a:pt x="256" y="140"/>
                    <a:pt x="256" y="140"/>
                    <a:pt x="256" y="140"/>
                  </a:cubicBezTo>
                  <a:cubicBezTo>
                    <a:pt x="256" y="140"/>
                    <a:pt x="257" y="141"/>
                    <a:pt x="257" y="141"/>
                  </a:cubicBezTo>
                  <a:cubicBezTo>
                    <a:pt x="257" y="142"/>
                    <a:pt x="258" y="142"/>
                    <a:pt x="258" y="143"/>
                  </a:cubicBezTo>
                  <a:cubicBezTo>
                    <a:pt x="258" y="144"/>
                    <a:pt x="258" y="144"/>
                    <a:pt x="258" y="145"/>
                  </a:cubicBezTo>
                  <a:cubicBezTo>
                    <a:pt x="257" y="146"/>
                    <a:pt x="257" y="146"/>
                    <a:pt x="256" y="146"/>
                  </a:cubicBezTo>
                  <a:cubicBezTo>
                    <a:pt x="256" y="147"/>
                    <a:pt x="257" y="147"/>
                    <a:pt x="255" y="147"/>
                  </a:cubicBezTo>
                  <a:cubicBezTo>
                    <a:pt x="252" y="147"/>
                    <a:pt x="251" y="147"/>
                    <a:pt x="251" y="147"/>
                  </a:cubicBezTo>
                  <a:cubicBezTo>
                    <a:pt x="250" y="147"/>
                    <a:pt x="249" y="148"/>
                    <a:pt x="249" y="148"/>
                  </a:cubicBezTo>
                  <a:cubicBezTo>
                    <a:pt x="245" y="150"/>
                    <a:pt x="245" y="150"/>
                    <a:pt x="245" y="150"/>
                  </a:cubicBezTo>
                  <a:cubicBezTo>
                    <a:pt x="245" y="152"/>
                    <a:pt x="245" y="152"/>
                    <a:pt x="245" y="152"/>
                  </a:cubicBezTo>
                  <a:cubicBezTo>
                    <a:pt x="242" y="152"/>
                    <a:pt x="242" y="152"/>
                    <a:pt x="242" y="152"/>
                  </a:cubicBezTo>
                  <a:cubicBezTo>
                    <a:pt x="242" y="155"/>
                    <a:pt x="242" y="155"/>
                    <a:pt x="242" y="155"/>
                  </a:cubicBezTo>
                  <a:cubicBezTo>
                    <a:pt x="242" y="155"/>
                    <a:pt x="241" y="155"/>
                    <a:pt x="241" y="157"/>
                  </a:cubicBezTo>
                  <a:cubicBezTo>
                    <a:pt x="241" y="158"/>
                    <a:pt x="241" y="158"/>
                    <a:pt x="241" y="159"/>
                  </a:cubicBezTo>
                  <a:cubicBezTo>
                    <a:pt x="240" y="160"/>
                    <a:pt x="240" y="161"/>
                    <a:pt x="240" y="161"/>
                  </a:cubicBezTo>
                  <a:cubicBezTo>
                    <a:pt x="239" y="162"/>
                    <a:pt x="239" y="162"/>
                    <a:pt x="239" y="163"/>
                  </a:cubicBezTo>
                  <a:cubicBezTo>
                    <a:pt x="239" y="164"/>
                    <a:pt x="239" y="164"/>
                    <a:pt x="239" y="164"/>
                  </a:cubicBezTo>
                  <a:cubicBezTo>
                    <a:pt x="238" y="165"/>
                    <a:pt x="238" y="165"/>
                    <a:pt x="237" y="166"/>
                  </a:cubicBezTo>
                  <a:cubicBezTo>
                    <a:pt x="236" y="167"/>
                    <a:pt x="237" y="167"/>
                    <a:pt x="236" y="167"/>
                  </a:cubicBezTo>
                  <a:cubicBezTo>
                    <a:pt x="236" y="168"/>
                    <a:pt x="236" y="167"/>
                    <a:pt x="235" y="168"/>
                  </a:cubicBezTo>
                  <a:cubicBezTo>
                    <a:pt x="234" y="169"/>
                    <a:pt x="234" y="169"/>
                    <a:pt x="233" y="169"/>
                  </a:cubicBezTo>
                  <a:cubicBezTo>
                    <a:pt x="233" y="169"/>
                    <a:pt x="232" y="170"/>
                    <a:pt x="232" y="170"/>
                  </a:cubicBezTo>
                  <a:cubicBezTo>
                    <a:pt x="232" y="171"/>
                    <a:pt x="233" y="172"/>
                    <a:pt x="233" y="172"/>
                  </a:cubicBezTo>
                  <a:cubicBezTo>
                    <a:pt x="231" y="173"/>
                    <a:pt x="231" y="173"/>
                    <a:pt x="231" y="173"/>
                  </a:cubicBezTo>
                  <a:cubicBezTo>
                    <a:pt x="231" y="173"/>
                    <a:pt x="231" y="173"/>
                    <a:pt x="231" y="174"/>
                  </a:cubicBezTo>
                  <a:cubicBezTo>
                    <a:pt x="231" y="174"/>
                    <a:pt x="231" y="174"/>
                    <a:pt x="231" y="175"/>
                  </a:cubicBezTo>
                  <a:cubicBezTo>
                    <a:pt x="230" y="175"/>
                    <a:pt x="230" y="175"/>
                    <a:pt x="229" y="175"/>
                  </a:cubicBezTo>
                  <a:cubicBezTo>
                    <a:pt x="228" y="175"/>
                    <a:pt x="227" y="175"/>
                    <a:pt x="227" y="175"/>
                  </a:cubicBezTo>
                  <a:cubicBezTo>
                    <a:pt x="227" y="175"/>
                    <a:pt x="227" y="176"/>
                    <a:pt x="226" y="177"/>
                  </a:cubicBezTo>
                  <a:cubicBezTo>
                    <a:pt x="226" y="177"/>
                    <a:pt x="226" y="176"/>
                    <a:pt x="225" y="177"/>
                  </a:cubicBezTo>
                  <a:cubicBezTo>
                    <a:pt x="224" y="177"/>
                    <a:pt x="224" y="178"/>
                    <a:pt x="224" y="179"/>
                  </a:cubicBezTo>
                  <a:cubicBezTo>
                    <a:pt x="224" y="179"/>
                    <a:pt x="222" y="180"/>
                    <a:pt x="223" y="181"/>
                  </a:cubicBezTo>
                  <a:cubicBezTo>
                    <a:pt x="223" y="181"/>
                    <a:pt x="223" y="181"/>
                    <a:pt x="223" y="182"/>
                  </a:cubicBezTo>
                  <a:cubicBezTo>
                    <a:pt x="223" y="183"/>
                    <a:pt x="223" y="183"/>
                    <a:pt x="222" y="183"/>
                  </a:cubicBezTo>
                  <a:cubicBezTo>
                    <a:pt x="222" y="183"/>
                    <a:pt x="222" y="183"/>
                    <a:pt x="222" y="184"/>
                  </a:cubicBezTo>
                  <a:cubicBezTo>
                    <a:pt x="222" y="184"/>
                    <a:pt x="221" y="185"/>
                    <a:pt x="222" y="185"/>
                  </a:cubicBezTo>
                  <a:cubicBezTo>
                    <a:pt x="222" y="186"/>
                    <a:pt x="222" y="186"/>
                    <a:pt x="222" y="187"/>
                  </a:cubicBezTo>
                  <a:cubicBezTo>
                    <a:pt x="222" y="187"/>
                    <a:pt x="222" y="187"/>
                    <a:pt x="222" y="188"/>
                  </a:cubicBezTo>
                  <a:cubicBezTo>
                    <a:pt x="221" y="189"/>
                    <a:pt x="222" y="190"/>
                    <a:pt x="221" y="190"/>
                  </a:cubicBezTo>
                  <a:cubicBezTo>
                    <a:pt x="221" y="190"/>
                    <a:pt x="220" y="190"/>
                    <a:pt x="220" y="190"/>
                  </a:cubicBezTo>
                  <a:cubicBezTo>
                    <a:pt x="220" y="192"/>
                    <a:pt x="220" y="192"/>
                    <a:pt x="220" y="192"/>
                  </a:cubicBezTo>
                  <a:cubicBezTo>
                    <a:pt x="219" y="193"/>
                    <a:pt x="219" y="193"/>
                    <a:pt x="219" y="193"/>
                  </a:cubicBezTo>
                  <a:cubicBezTo>
                    <a:pt x="218" y="193"/>
                    <a:pt x="218" y="193"/>
                    <a:pt x="218" y="193"/>
                  </a:cubicBezTo>
                  <a:cubicBezTo>
                    <a:pt x="218" y="193"/>
                    <a:pt x="213" y="200"/>
                    <a:pt x="213" y="201"/>
                  </a:cubicBezTo>
                  <a:cubicBezTo>
                    <a:pt x="213" y="201"/>
                    <a:pt x="216" y="212"/>
                    <a:pt x="216" y="212"/>
                  </a:cubicBezTo>
                  <a:cubicBezTo>
                    <a:pt x="214" y="227"/>
                    <a:pt x="214" y="227"/>
                    <a:pt x="214" y="227"/>
                  </a:cubicBezTo>
                  <a:cubicBezTo>
                    <a:pt x="214" y="255"/>
                    <a:pt x="214" y="255"/>
                    <a:pt x="214" y="255"/>
                  </a:cubicBezTo>
                  <a:cubicBezTo>
                    <a:pt x="60" y="255"/>
                    <a:pt x="60" y="255"/>
                    <a:pt x="60" y="255"/>
                  </a:cubicBezTo>
                  <a:cubicBezTo>
                    <a:pt x="59" y="254"/>
                    <a:pt x="59" y="254"/>
                    <a:pt x="59" y="254"/>
                  </a:cubicBezTo>
                  <a:cubicBezTo>
                    <a:pt x="57" y="255"/>
                    <a:pt x="57" y="255"/>
                    <a:pt x="57" y="255"/>
                  </a:cubicBezTo>
                  <a:cubicBezTo>
                    <a:pt x="57" y="255"/>
                    <a:pt x="57" y="255"/>
                    <a:pt x="56" y="255"/>
                  </a:cubicBezTo>
                  <a:cubicBezTo>
                    <a:pt x="55" y="256"/>
                    <a:pt x="55" y="257"/>
                    <a:pt x="55" y="257"/>
                  </a:cubicBezTo>
                  <a:cubicBezTo>
                    <a:pt x="54" y="257"/>
                    <a:pt x="54" y="258"/>
                    <a:pt x="54" y="258"/>
                  </a:cubicBezTo>
                  <a:cubicBezTo>
                    <a:pt x="53" y="258"/>
                    <a:pt x="53" y="258"/>
                    <a:pt x="52" y="258"/>
                  </a:cubicBezTo>
                  <a:cubicBezTo>
                    <a:pt x="52" y="258"/>
                    <a:pt x="52" y="258"/>
                    <a:pt x="51" y="258"/>
                  </a:cubicBezTo>
                  <a:cubicBezTo>
                    <a:pt x="49" y="258"/>
                    <a:pt x="49" y="258"/>
                    <a:pt x="49" y="258"/>
                  </a:cubicBezTo>
                  <a:cubicBezTo>
                    <a:pt x="48" y="258"/>
                    <a:pt x="48" y="258"/>
                    <a:pt x="47" y="258"/>
                  </a:cubicBezTo>
                  <a:cubicBezTo>
                    <a:pt x="46" y="258"/>
                    <a:pt x="46" y="258"/>
                    <a:pt x="46" y="258"/>
                  </a:cubicBezTo>
                  <a:cubicBezTo>
                    <a:pt x="45" y="258"/>
                    <a:pt x="45" y="258"/>
                    <a:pt x="45" y="258"/>
                  </a:cubicBezTo>
                  <a:cubicBezTo>
                    <a:pt x="44" y="257"/>
                    <a:pt x="44" y="257"/>
                    <a:pt x="44" y="257"/>
                  </a:cubicBezTo>
                  <a:cubicBezTo>
                    <a:pt x="44" y="257"/>
                    <a:pt x="43" y="258"/>
                    <a:pt x="42" y="258"/>
                  </a:cubicBezTo>
                  <a:cubicBezTo>
                    <a:pt x="42" y="258"/>
                    <a:pt x="42" y="258"/>
                    <a:pt x="42" y="258"/>
                  </a:cubicBezTo>
                  <a:cubicBezTo>
                    <a:pt x="41" y="258"/>
                    <a:pt x="40" y="258"/>
                    <a:pt x="40" y="258"/>
                  </a:cubicBezTo>
                  <a:cubicBezTo>
                    <a:pt x="40" y="258"/>
                    <a:pt x="39" y="258"/>
                    <a:pt x="39" y="258"/>
                  </a:cubicBezTo>
                  <a:cubicBezTo>
                    <a:pt x="39" y="259"/>
                    <a:pt x="38" y="259"/>
                    <a:pt x="38" y="259"/>
                  </a:cubicBezTo>
                  <a:cubicBezTo>
                    <a:pt x="38" y="260"/>
                    <a:pt x="39" y="260"/>
                    <a:pt x="39" y="261"/>
                  </a:cubicBezTo>
                  <a:cubicBezTo>
                    <a:pt x="39" y="261"/>
                    <a:pt x="38" y="262"/>
                    <a:pt x="38" y="262"/>
                  </a:cubicBezTo>
                  <a:cubicBezTo>
                    <a:pt x="38" y="262"/>
                    <a:pt x="37" y="262"/>
                    <a:pt x="37" y="262"/>
                  </a:cubicBezTo>
                  <a:cubicBezTo>
                    <a:pt x="36" y="263"/>
                    <a:pt x="36" y="263"/>
                    <a:pt x="36" y="264"/>
                  </a:cubicBezTo>
                  <a:cubicBezTo>
                    <a:pt x="36" y="264"/>
                    <a:pt x="35" y="264"/>
                    <a:pt x="35" y="265"/>
                  </a:cubicBezTo>
                  <a:cubicBezTo>
                    <a:pt x="34" y="266"/>
                    <a:pt x="34" y="266"/>
                    <a:pt x="33" y="266"/>
                  </a:cubicBezTo>
                  <a:cubicBezTo>
                    <a:pt x="33" y="267"/>
                    <a:pt x="32" y="267"/>
                    <a:pt x="32" y="268"/>
                  </a:cubicBezTo>
                  <a:cubicBezTo>
                    <a:pt x="32" y="268"/>
                    <a:pt x="31" y="268"/>
                    <a:pt x="31" y="268"/>
                  </a:cubicBezTo>
                  <a:cubicBezTo>
                    <a:pt x="30" y="268"/>
                    <a:pt x="29" y="268"/>
                    <a:pt x="29" y="268"/>
                  </a:cubicBezTo>
                  <a:cubicBezTo>
                    <a:pt x="29" y="269"/>
                    <a:pt x="30" y="269"/>
                    <a:pt x="30" y="269"/>
                  </a:cubicBezTo>
                  <a:cubicBezTo>
                    <a:pt x="30" y="270"/>
                    <a:pt x="30" y="270"/>
                    <a:pt x="30" y="270"/>
                  </a:cubicBezTo>
                  <a:cubicBezTo>
                    <a:pt x="30" y="270"/>
                    <a:pt x="30" y="271"/>
                    <a:pt x="30" y="271"/>
                  </a:cubicBezTo>
                  <a:cubicBezTo>
                    <a:pt x="30" y="272"/>
                    <a:pt x="31" y="272"/>
                    <a:pt x="30" y="272"/>
                  </a:cubicBezTo>
                  <a:cubicBezTo>
                    <a:pt x="29" y="272"/>
                    <a:pt x="28" y="272"/>
                    <a:pt x="28" y="272"/>
                  </a:cubicBezTo>
                  <a:cubicBezTo>
                    <a:pt x="28" y="272"/>
                    <a:pt x="28" y="273"/>
                    <a:pt x="28" y="273"/>
                  </a:cubicBezTo>
                  <a:cubicBezTo>
                    <a:pt x="27" y="274"/>
                    <a:pt x="28" y="274"/>
                    <a:pt x="27" y="274"/>
                  </a:cubicBezTo>
                  <a:cubicBezTo>
                    <a:pt x="27" y="273"/>
                    <a:pt x="27" y="273"/>
                    <a:pt x="26" y="273"/>
                  </a:cubicBezTo>
                  <a:cubicBezTo>
                    <a:pt x="26" y="273"/>
                    <a:pt x="26" y="273"/>
                    <a:pt x="26" y="273"/>
                  </a:cubicBezTo>
                  <a:cubicBezTo>
                    <a:pt x="24" y="275"/>
                    <a:pt x="24" y="275"/>
                    <a:pt x="24" y="275"/>
                  </a:cubicBezTo>
                  <a:cubicBezTo>
                    <a:pt x="24" y="275"/>
                    <a:pt x="24" y="275"/>
                    <a:pt x="24" y="275"/>
                  </a:cubicBezTo>
                  <a:cubicBezTo>
                    <a:pt x="25" y="276"/>
                    <a:pt x="25" y="276"/>
                    <a:pt x="25" y="276"/>
                  </a:cubicBezTo>
                  <a:cubicBezTo>
                    <a:pt x="23" y="275"/>
                    <a:pt x="23" y="275"/>
                    <a:pt x="23" y="275"/>
                  </a:cubicBezTo>
                  <a:cubicBezTo>
                    <a:pt x="22" y="276"/>
                    <a:pt x="22" y="276"/>
                    <a:pt x="22" y="276"/>
                  </a:cubicBezTo>
                  <a:cubicBezTo>
                    <a:pt x="22" y="276"/>
                    <a:pt x="20" y="277"/>
                    <a:pt x="20" y="277"/>
                  </a:cubicBezTo>
                  <a:cubicBezTo>
                    <a:pt x="19" y="277"/>
                    <a:pt x="19" y="278"/>
                    <a:pt x="19" y="278"/>
                  </a:cubicBezTo>
                  <a:cubicBezTo>
                    <a:pt x="18" y="279"/>
                    <a:pt x="18" y="279"/>
                    <a:pt x="18" y="279"/>
                  </a:cubicBezTo>
                  <a:cubicBezTo>
                    <a:pt x="18" y="279"/>
                    <a:pt x="18" y="280"/>
                    <a:pt x="17" y="279"/>
                  </a:cubicBezTo>
                  <a:cubicBezTo>
                    <a:pt x="16" y="278"/>
                    <a:pt x="17" y="278"/>
                    <a:pt x="16" y="277"/>
                  </a:cubicBezTo>
                  <a:cubicBezTo>
                    <a:pt x="16" y="277"/>
                    <a:pt x="16" y="276"/>
                    <a:pt x="16" y="276"/>
                  </a:cubicBezTo>
                  <a:cubicBezTo>
                    <a:pt x="16" y="275"/>
                    <a:pt x="16" y="276"/>
                    <a:pt x="16" y="275"/>
                  </a:cubicBezTo>
                  <a:cubicBezTo>
                    <a:pt x="16" y="274"/>
                    <a:pt x="16" y="274"/>
                    <a:pt x="16" y="273"/>
                  </a:cubicBezTo>
                  <a:cubicBezTo>
                    <a:pt x="15" y="273"/>
                    <a:pt x="15" y="272"/>
                    <a:pt x="14" y="272"/>
                  </a:cubicBezTo>
                  <a:cubicBezTo>
                    <a:pt x="14" y="271"/>
                    <a:pt x="14" y="271"/>
                    <a:pt x="14" y="270"/>
                  </a:cubicBezTo>
                  <a:cubicBezTo>
                    <a:pt x="14" y="270"/>
                    <a:pt x="13" y="270"/>
                    <a:pt x="13" y="270"/>
                  </a:cubicBezTo>
                  <a:cubicBezTo>
                    <a:pt x="13" y="271"/>
                    <a:pt x="12" y="272"/>
                    <a:pt x="12" y="272"/>
                  </a:cubicBezTo>
                  <a:cubicBezTo>
                    <a:pt x="11" y="272"/>
                    <a:pt x="11" y="272"/>
                    <a:pt x="11" y="272"/>
                  </a:cubicBezTo>
                  <a:cubicBezTo>
                    <a:pt x="10" y="271"/>
                    <a:pt x="10" y="271"/>
                    <a:pt x="10" y="271"/>
                  </a:cubicBezTo>
                  <a:cubicBezTo>
                    <a:pt x="9" y="271"/>
                    <a:pt x="9" y="271"/>
                    <a:pt x="9" y="271"/>
                  </a:cubicBezTo>
                  <a:cubicBezTo>
                    <a:pt x="9" y="271"/>
                    <a:pt x="8" y="272"/>
                    <a:pt x="7" y="272"/>
                  </a:cubicBezTo>
                  <a:cubicBezTo>
                    <a:pt x="7" y="272"/>
                    <a:pt x="6" y="273"/>
                    <a:pt x="6" y="273"/>
                  </a:cubicBezTo>
                  <a:cubicBezTo>
                    <a:pt x="6" y="274"/>
                    <a:pt x="6" y="274"/>
                    <a:pt x="6" y="274"/>
                  </a:cubicBezTo>
                  <a:cubicBezTo>
                    <a:pt x="4" y="274"/>
                    <a:pt x="4" y="274"/>
                    <a:pt x="4" y="274"/>
                  </a:cubicBezTo>
                  <a:lnTo>
                    <a:pt x="2" y="273"/>
                  </a:lnTo>
                  <a:close/>
                </a:path>
              </a:pathLst>
            </a:custGeom>
            <a:solidFill>
              <a:srgbClr val="2B6EAB">
                <a:alpha val="75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27" name="Freeform 135">
              <a:extLst>
                <a:ext uri="{FF2B5EF4-FFF2-40B4-BE49-F238E27FC236}">
                  <a16:creationId xmlns:a16="http://schemas.microsoft.com/office/drawing/2014/main" id="{221FB5AE-78DB-9129-5952-062BDBD78917}"/>
                </a:ext>
              </a:extLst>
            </p:cNvPr>
            <p:cNvSpPr>
              <a:spLocks/>
            </p:cNvSpPr>
            <p:nvPr/>
          </p:nvSpPr>
          <p:spPr bwMode="auto">
            <a:xfrm>
              <a:off x="6106844" y="2904121"/>
              <a:ext cx="676167" cy="833705"/>
            </a:xfrm>
            <a:custGeom>
              <a:avLst/>
              <a:gdLst>
                <a:gd name="T0" fmla="*/ 52 w 509"/>
                <a:gd name="T1" fmla="*/ 388 h 672"/>
                <a:gd name="T2" fmla="*/ 293 w 509"/>
                <a:gd name="T3" fmla="*/ 199 h 672"/>
                <a:gd name="T4" fmla="*/ 111 w 509"/>
                <a:gd name="T5" fmla="*/ 108 h 672"/>
                <a:gd name="T6" fmla="*/ 91 w 509"/>
                <a:gd name="T7" fmla="*/ 89 h 672"/>
                <a:gd name="T8" fmla="*/ 87 w 509"/>
                <a:gd name="T9" fmla="*/ 63 h 672"/>
                <a:gd name="T10" fmla="*/ 113 w 509"/>
                <a:gd name="T11" fmla="*/ 26 h 672"/>
                <a:gd name="T12" fmla="*/ 120 w 509"/>
                <a:gd name="T13" fmla="*/ 31 h 672"/>
                <a:gd name="T14" fmla="*/ 126 w 509"/>
                <a:gd name="T15" fmla="*/ 43 h 672"/>
                <a:gd name="T16" fmla="*/ 150 w 509"/>
                <a:gd name="T17" fmla="*/ 69 h 672"/>
                <a:gd name="T18" fmla="*/ 172 w 509"/>
                <a:gd name="T19" fmla="*/ 80 h 672"/>
                <a:gd name="T20" fmla="*/ 196 w 509"/>
                <a:gd name="T21" fmla="*/ 78 h 672"/>
                <a:gd name="T22" fmla="*/ 210 w 509"/>
                <a:gd name="T23" fmla="*/ 68 h 672"/>
                <a:gd name="T24" fmla="*/ 224 w 509"/>
                <a:gd name="T25" fmla="*/ 62 h 672"/>
                <a:gd name="T26" fmla="*/ 237 w 509"/>
                <a:gd name="T27" fmla="*/ 58 h 672"/>
                <a:gd name="T28" fmla="*/ 247 w 509"/>
                <a:gd name="T29" fmla="*/ 62 h 672"/>
                <a:gd name="T30" fmla="*/ 269 w 509"/>
                <a:gd name="T31" fmla="*/ 65 h 672"/>
                <a:gd name="T32" fmla="*/ 291 w 509"/>
                <a:gd name="T33" fmla="*/ 54 h 672"/>
                <a:gd name="T34" fmla="*/ 301 w 509"/>
                <a:gd name="T35" fmla="*/ 47 h 672"/>
                <a:gd name="T36" fmla="*/ 318 w 509"/>
                <a:gd name="T37" fmla="*/ 41 h 672"/>
                <a:gd name="T38" fmla="*/ 337 w 509"/>
                <a:gd name="T39" fmla="*/ 44 h 672"/>
                <a:gd name="T40" fmla="*/ 352 w 509"/>
                <a:gd name="T41" fmla="*/ 42 h 672"/>
                <a:gd name="T42" fmla="*/ 370 w 509"/>
                <a:gd name="T43" fmla="*/ 34 h 672"/>
                <a:gd name="T44" fmla="*/ 389 w 509"/>
                <a:gd name="T45" fmla="*/ 37 h 672"/>
                <a:gd name="T46" fmla="*/ 407 w 509"/>
                <a:gd name="T47" fmla="*/ 34 h 672"/>
                <a:gd name="T48" fmla="*/ 420 w 509"/>
                <a:gd name="T49" fmla="*/ 27 h 672"/>
                <a:gd name="T50" fmla="*/ 438 w 509"/>
                <a:gd name="T51" fmla="*/ 25 h 672"/>
                <a:gd name="T52" fmla="*/ 462 w 509"/>
                <a:gd name="T53" fmla="*/ 15 h 672"/>
                <a:gd name="T54" fmla="*/ 473 w 509"/>
                <a:gd name="T55" fmla="*/ 3 h 672"/>
                <a:gd name="T56" fmla="*/ 494 w 509"/>
                <a:gd name="T57" fmla="*/ 7 h 672"/>
                <a:gd name="T58" fmla="*/ 501 w 509"/>
                <a:gd name="T59" fmla="*/ 15 h 672"/>
                <a:gd name="T60" fmla="*/ 493 w 509"/>
                <a:gd name="T61" fmla="*/ 34 h 672"/>
                <a:gd name="T62" fmla="*/ 494 w 509"/>
                <a:gd name="T63" fmla="*/ 55 h 672"/>
                <a:gd name="T64" fmla="*/ 494 w 509"/>
                <a:gd name="T65" fmla="*/ 74 h 672"/>
                <a:gd name="T66" fmla="*/ 499 w 509"/>
                <a:gd name="T67" fmla="*/ 77 h 672"/>
                <a:gd name="T68" fmla="*/ 508 w 509"/>
                <a:gd name="T69" fmla="*/ 78 h 672"/>
                <a:gd name="T70" fmla="*/ 500 w 509"/>
                <a:gd name="T71" fmla="*/ 79 h 672"/>
                <a:gd name="T72" fmla="*/ 484 w 509"/>
                <a:gd name="T73" fmla="*/ 88 h 672"/>
                <a:gd name="T74" fmla="*/ 481 w 509"/>
                <a:gd name="T75" fmla="*/ 110 h 672"/>
                <a:gd name="T76" fmla="*/ 477 w 509"/>
                <a:gd name="T77" fmla="*/ 134 h 672"/>
                <a:gd name="T78" fmla="*/ 461 w 509"/>
                <a:gd name="T79" fmla="*/ 156 h 672"/>
                <a:gd name="T80" fmla="*/ 451 w 509"/>
                <a:gd name="T81" fmla="*/ 177 h 672"/>
                <a:gd name="T82" fmla="*/ 440 w 509"/>
                <a:gd name="T83" fmla="*/ 194 h 672"/>
                <a:gd name="T84" fmla="*/ 431 w 509"/>
                <a:gd name="T85" fmla="*/ 213 h 672"/>
                <a:gd name="T86" fmla="*/ 414 w 509"/>
                <a:gd name="T87" fmla="*/ 240 h 672"/>
                <a:gd name="T88" fmla="*/ 395 w 509"/>
                <a:gd name="T89" fmla="*/ 281 h 672"/>
                <a:gd name="T90" fmla="*/ 375 w 509"/>
                <a:gd name="T91" fmla="*/ 320 h 672"/>
                <a:gd name="T92" fmla="*/ 346 w 509"/>
                <a:gd name="T93" fmla="*/ 363 h 672"/>
                <a:gd name="T94" fmla="*/ 315 w 509"/>
                <a:gd name="T95" fmla="*/ 400 h 672"/>
                <a:gd name="T96" fmla="*/ 279 w 509"/>
                <a:gd name="T97" fmla="*/ 440 h 672"/>
                <a:gd name="T98" fmla="*/ 254 w 509"/>
                <a:gd name="T99" fmla="*/ 462 h 672"/>
                <a:gd name="T100" fmla="*/ 193 w 509"/>
                <a:gd name="T101" fmla="*/ 502 h 672"/>
                <a:gd name="T102" fmla="*/ 158 w 509"/>
                <a:gd name="T103" fmla="*/ 528 h 672"/>
                <a:gd name="T104" fmla="*/ 134 w 509"/>
                <a:gd name="T105" fmla="*/ 549 h 672"/>
                <a:gd name="T106" fmla="*/ 83 w 509"/>
                <a:gd name="T107" fmla="*/ 600 h 672"/>
                <a:gd name="T108" fmla="*/ 69 w 509"/>
                <a:gd name="T109" fmla="*/ 616 h 672"/>
                <a:gd name="T110" fmla="*/ 54 w 509"/>
                <a:gd name="T111" fmla="*/ 632 h 672"/>
                <a:gd name="T112" fmla="*/ 49 w 509"/>
                <a:gd name="T113" fmla="*/ 630 h 672"/>
                <a:gd name="T114" fmla="*/ 51 w 509"/>
                <a:gd name="T115" fmla="*/ 632 h 672"/>
                <a:gd name="T116" fmla="*/ 50 w 509"/>
                <a:gd name="T117" fmla="*/ 639 h 672"/>
                <a:gd name="T118" fmla="*/ 47 w 509"/>
                <a:gd name="T119" fmla="*/ 635 h 672"/>
                <a:gd name="T120" fmla="*/ 44 w 509"/>
                <a:gd name="T121" fmla="*/ 648 h 672"/>
                <a:gd name="T122" fmla="*/ 39 w 509"/>
                <a:gd name="T123" fmla="*/ 648 h 672"/>
                <a:gd name="T124" fmla="*/ 32 w 509"/>
                <a:gd name="T125" fmla="*/ 666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 h="672">
                  <a:moveTo>
                    <a:pt x="45" y="395"/>
                  </a:moveTo>
                  <a:cubicBezTo>
                    <a:pt x="47" y="395"/>
                    <a:pt x="47" y="395"/>
                    <a:pt x="47" y="395"/>
                  </a:cubicBezTo>
                  <a:cubicBezTo>
                    <a:pt x="46" y="393"/>
                    <a:pt x="46" y="393"/>
                    <a:pt x="46" y="393"/>
                  </a:cubicBezTo>
                  <a:cubicBezTo>
                    <a:pt x="46" y="393"/>
                    <a:pt x="47" y="392"/>
                    <a:pt x="47" y="392"/>
                  </a:cubicBezTo>
                  <a:cubicBezTo>
                    <a:pt x="47" y="391"/>
                    <a:pt x="48" y="391"/>
                    <a:pt x="48" y="391"/>
                  </a:cubicBezTo>
                  <a:cubicBezTo>
                    <a:pt x="48" y="390"/>
                    <a:pt x="48" y="390"/>
                    <a:pt x="48" y="390"/>
                  </a:cubicBezTo>
                  <a:cubicBezTo>
                    <a:pt x="49" y="391"/>
                    <a:pt x="49" y="391"/>
                    <a:pt x="49" y="391"/>
                  </a:cubicBezTo>
                  <a:cubicBezTo>
                    <a:pt x="49" y="390"/>
                    <a:pt x="49" y="390"/>
                    <a:pt x="49" y="390"/>
                  </a:cubicBezTo>
                  <a:cubicBezTo>
                    <a:pt x="50" y="390"/>
                    <a:pt x="50" y="390"/>
                    <a:pt x="50" y="390"/>
                  </a:cubicBezTo>
                  <a:cubicBezTo>
                    <a:pt x="51" y="389"/>
                    <a:pt x="51" y="389"/>
                    <a:pt x="51" y="389"/>
                  </a:cubicBezTo>
                  <a:cubicBezTo>
                    <a:pt x="52" y="388"/>
                    <a:pt x="52" y="388"/>
                    <a:pt x="52" y="388"/>
                  </a:cubicBezTo>
                  <a:cubicBezTo>
                    <a:pt x="52" y="388"/>
                    <a:pt x="52" y="386"/>
                    <a:pt x="54" y="386"/>
                  </a:cubicBezTo>
                  <a:cubicBezTo>
                    <a:pt x="56" y="387"/>
                    <a:pt x="76" y="385"/>
                    <a:pt x="76" y="385"/>
                  </a:cubicBezTo>
                  <a:cubicBezTo>
                    <a:pt x="77" y="385"/>
                    <a:pt x="83" y="383"/>
                    <a:pt x="86" y="382"/>
                  </a:cubicBezTo>
                  <a:cubicBezTo>
                    <a:pt x="88" y="382"/>
                    <a:pt x="92" y="381"/>
                    <a:pt x="93" y="379"/>
                  </a:cubicBezTo>
                  <a:cubicBezTo>
                    <a:pt x="95" y="377"/>
                    <a:pt x="95" y="379"/>
                    <a:pt x="98" y="372"/>
                  </a:cubicBezTo>
                  <a:cubicBezTo>
                    <a:pt x="101" y="365"/>
                    <a:pt x="103" y="365"/>
                    <a:pt x="106" y="364"/>
                  </a:cubicBezTo>
                  <a:cubicBezTo>
                    <a:pt x="109" y="362"/>
                    <a:pt x="119" y="357"/>
                    <a:pt x="119" y="357"/>
                  </a:cubicBezTo>
                  <a:cubicBezTo>
                    <a:pt x="148" y="348"/>
                    <a:pt x="148" y="348"/>
                    <a:pt x="148" y="348"/>
                  </a:cubicBezTo>
                  <a:cubicBezTo>
                    <a:pt x="194" y="351"/>
                    <a:pt x="194" y="351"/>
                    <a:pt x="194" y="351"/>
                  </a:cubicBezTo>
                  <a:cubicBezTo>
                    <a:pt x="342" y="199"/>
                    <a:pt x="342" y="199"/>
                    <a:pt x="342" y="199"/>
                  </a:cubicBezTo>
                  <a:cubicBezTo>
                    <a:pt x="293" y="199"/>
                    <a:pt x="293" y="199"/>
                    <a:pt x="293" y="199"/>
                  </a:cubicBezTo>
                  <a:cubicBezTo>
                    <a:pt x="147" y="149"/>
                    <a:pt x="147" y="149"/>
                    <a:pt x="147" y="149"/>
                  </a:cubicBezTo>
                  <a:cubicBezTo>
                    <a:pt x="129" y="131"/>
                    <a:pt x="129" y="131"/>
                    <a:pt x="129" y="131"/>
                  </a:cubicBezTo>
                  <a:cubicBezTo>
                    <a:pt x="129" y="131"/>
                    <a:pt x="124" y="131"/>
                    <a:pt x="123" y="131"/>
                  </a:cubicBezTo>
                  <a:cubicBezTo>
                    <a:pt x="122" y="130"/>
                    <a:pt x="122" y="129"/>
                    <a:pt x="121" y="129"/>
                  </a:cubicBezTo>
                  <a:cubicBezTo>
                    <a:pt x="121" y="129"/>
                    <a:pt x="119" y="126"/>
                    <a:pt x="119" y="126"/>
                  </a:cubicBezTo>
                  <a:cubicBezTo>
                    <a:pt x="118" y="122"/>
                    <a:pt x="118" y="122"/>
                    <a:pt x="118" y="122"/>
                  </a:cubicBezTo>
                  <a:cubicBezTo>
                    <a:pt x="117" y="121"/>
                    <a:pt x="117" y="121"/>
                    <a:pt x="117" y="121"/>
                  </a:cubicBezTo>
                  <a:cubicBezTo>
                    <a:pt x="117" y="121"/>
                    <a:pt x="114" y="120"/>
                    <a:pt x="114" y="120"/>
                  </a:cubicBezTo>
                  <a:cubicBezTo>
                    <a:pt x="114" y="120"/>
                    <a:pt x="112" y="119"/>
                    <a:pt x="112" y="119"/>
                  </a:cubicBezTo>
                  <a:cubicBezTo>
                    <a:pt x="111" y="111"/>
                    <a:pt x="111" y="111"/>
                    <a:pt x="111" y="111"/>
                  </a:cubicBezTo>
                  <a:cubicBezTo>
                    <a:pt x="111" y="111"/>
                    <a:pt x="111" y="109"/>
                    <a:pt x="111" y="108"/>
                  </a:cubicBezTo>
                  <a:cubicBezTo>
                    <a:pt x="110" y="107"/>
                    <a:pt x="110" y="107"/>
                    <a:pt x="110" y="107"/>
                  </a:cubicBezTo>
                  <a:cubicBezTo>
                    <a:pt x="110" y="107"/>
                    <a:pt x="107" y="105"/>
                    <a:pt x="106" y="105"/>
                  </a:cubicBezTo>
                  <a:cubicBezTo>
                    <a:pt x="106" y="105"/>
                    <a:pt x="105" y="105"/>
                    <a:pt x="105" y="105"/>
                  </a:cubicBezTo>
                  <a:cubicBezTo>
                    <a:pt x="105" y="105"/>
                    <a:pt x="104" y="105"/>
                    <a:pt x="103" y="105"/>
                  </a:cubicBezTo>
                  <a:cubicBezTo>
                    <a:pt x="103" y="105"/>
                    <a:pt x="102" y="105"/>
                    <a:pt x="102" y="105"/>
                  </a:cubicBezTo>
                  <a:cubicBezTo>
                    <a:pt x="98" y="95"/>
                    <a:pt x="98" y="95"/>
                    <a:pt x="98" y="95"/>
                  </a:cubicBezTo>
                  <a:cubicBezTo>
                    <a:pt x="95" y="93"/>
                    <a:pt x="95" y="93"/>
                    <a:pt x="95" y="93"/>
                  </a:cubicBezTo>
                  <a:cubicBezTo>
                    <a:pt x="94" y="91"/>
                    <a:pt x="94" y="91"/>
                    <a:pt x="94" y="91"/>
                  </a:cubicBezTo>
                  <a:cubicBezTo>
                    <a:pt x="93" y="91"/>
                    <a:pt x="93" y="91"/>
                    <a:pt x="93" y="91"/>
                  </a:cubicBezTo>
                  <a:cubicBezTo>
                    <a:pt x="92" y="89"/>
                    <a:pt x="92" y="89"/>
                    <a:pt x="92" y="89"/>
                  </a:cubicBezTo>
                  <a:cubicBezTo>
                    <a:pt x="91" y="89"/>
                    <a:pt x="91" y="89"/>
                    <a:pt x="91" y="89"/>
                  </a:cubicBezTo>
                  <a:cubicBezTo>
                    <a:pt x="91" y="88"/>
                    <a:pt x="91" y="88"/>
                    <a:pt x="91" y="88"/>
                  </a:cubicBezTo>
                  <a:cubicBezTo>
                    <a:pt x="89" y="83"/>
                    <a:pt x="89" y="83"/>
                    <a:pt x="89" y="83"/>
                  </a:cubicBezTo>
                  <a:cubicBezTo>
                    <a:pt x="88" y="83"/>
                    <a:pt x="88" y="83"/>
                    <a:pt x="88" y="83"/>
                  </a:cubicBezTo>
                  <a:cubicBezTo>
                    <a:pt x="88" y="76"/>
                    <a:pt x="88" y="76"/>
                    <a:pt x="88" y="76"/>
                  </a:cubicBezTo>
                  <a:cubicBezTo>
                    <a:pt x="85" y="75"/>
                    <a:pt x="85" y="75"/>
                    <a:pt x="85" y="75"/>
                  </a:cubicBezTo>
                  <a:cubicBezTo>
                    <a:pt x="85" y="74"/>
                    <a:pt x="85" y="74"/>
                    <a:pt x="85" y="74"/>
                  </a:cubicBezTo>
                  <a:cubicBezTo>
                    <a:pt x="83" y="73"/>
                    <a:pt x="83" y="73"/>
                    <a:pt x="83" y="73"/>
                  </a:cubicBezTo>
                  <a:cubicBezTo>
                    <a:pt x="83" y="71"/>
                    <a:pt x="83" y="71"/>
                    <a:pt x="83" y="71"/>
                  </a:cubicBezTo>
                  <a:cubicBezTo>
                    <a:pt x="82" y="69"/>
                    <a:pt x="82" y="69"/>
                    <a:pt x="82" y="69"/>
                  </a:cubicBezTo>
                  <a:cubicBezTo>
                    <a:pt x="84" y="68"/>
                    <a:pt x="84" y="68"/>
                    <a:pt x="84" y="68"/>
                  </a:cubicBezTo>
                  <a:cubicBezTo>
                    <a:pt x="87" y="63"/>
                    <a:pt x="87" y="63"/>
                    <a:pt x="87" y="63"/>
                  </a:cubicBezTo>
                  <a:cubicBezTo>
                    <a:pt x="89" y="61"/>
                    <a:pt x="89" y="61"/>
                    <a:pt x="89" y="61"/>
                  </a:cubicBezTo>
                  <a:cubicBezTo>
                    <a:pt x="91" y="58"/>
                    <a:pt x="91" y="58"/>
                    <a:pt x="91" y="58"/>
                  </a:cubicBezTo>
                  <a:cubicBezTo>
                    <a:pt x="93" y="57"/>
                    <a:pt x="93" y="57"/>
                    <a:pt x="93" y="57"/>
                  </a:cubicBezTo>
                  <a:cubicBezTo>
                    <a:pt x="95" y="54"/>
                    <a:pt x="95" y="54"/>
                    <a:pt x="95" y="54"/>
                  </a:cubicBezTo>
                  <a:cubicBezTo>
                    <a:pt x="94" y="53"/>
                    <a:pt x="94" y="53"/>
                    <a:pt x="94" y="53"/>
                  </a:cubicBezTo>
                  <a:cubicBezTo>
                    <a:pt x="96" y="50"/>
                    <a:pt x="96" y="50"/>
                    <a:pt x="96" y="50"/>
                  </a:cubicBezTo>
                  <a:cubicBezTo>
                    <a:pt x="111" y="27"/>
                    <a:pt x="111" y="27"/>
                    <a:pt x="111" y="27"/>
                  </a:cubicBezTo>
                  <a:cubicBezTo>
                    <a:pt x="111" y="27"/>
                    <a:pt x="111" y="27"/>
                    <a:pt x="111" y="27"/>
                  </a:cubicBezTo>
                  <a:cubicBezTo>
                    <a:pt x="112" y="27"/>
                    <a:pt x="112" y="27"/>
                    <a:pt x="112" y="27"/>
                  </a:cubicBezTo>
                  <a:cubicBezTo>
                    <a:pt x="112" y="27"/>
                    <a:pt x="113" y="28"/>
                    <a:pt x="113" y="27"/>
                  </a:cubicBezTo>
                  <a:cubicBezTo>
                    <a:pt x="113" y="27"/>
                    <a:pt x="113" y="26"/>
                    <a:pt x="113" y="26"/>
                  </a:cubicBezTo>
                  <a:cubicBezTo>
                    <a:pt x="112" y="26"/>
                    <a:pt x="112" y="26"/>
                    <a:pt x="112" y="26"/>
                  </a:cubicBezTo>
                  <a:cubicBezTo>
                    <a:pt x="112" y="26"/>
                    <a:pt x="112" y="25"/>
                    <a:pt x="113" y="26"/>
                  </a:cubicBezTo>
                  <a:cubicBezTo>
                    <a:pt x="113" y="26"/>
                    <a:pt x="113" y="26"/>
                    <a:pt x="114" y="27"/>
                  </a:cubicBezTo>
                  <a:cubicBezTo>
                    <a:pt x="114" y="27"/>
                    <a:pt x="114" y="28"/>
                    <a:pt x="114" y="28"/>
                  </a:cubicBezTo>
                  <a:cubicBezTo>
                    <a:pt x="114" y="28"/>
                    <a:pt x="114" y="28"/>
                    <a:pt x="114" y="28"/>
                  </a:cubicBezTo>
                  <a:cubicBezTo>
                    <a:pt x="115" y="29"/>
                    <a:pt x="115" y="29"/>
                    <a:pt x="115" y="29"/>
                  </a:cubicBezTo>
                  <a:cubicBezTo>
                    <a:pt x="115" y="29"/>
                    <a:pt x="115" y="29"/>
                    <a:pt x="116" y="30"/>
                  </a:cubicBezTo>
                  <a:cubicBezTo>
                    <a:pt x="116" y="30"/>
                    <a:pt x="116" y="30"/>
                    <a:pt x="116" y="30"/>
                  </a:cubicBezTo>
                  <a:cubicBezTo>
                    <a:pt x="117" y="31"/>
                    <a:pt x="117" y="31"/>
                    <a:pt x="118" y="31"/>
                  </a:cubicBezTo>
                  <a:cubicBezTo>
                    <a:pt x="118" y="31"/>
                    <a:pt x="118" y="31"/>
                    <a:pt x="119" y="31"/>
                  </a:cubicBezTo>
                  <a:cubicBezTo>
                    <a:pt x="119" y="31"/>
                    <a:pt x="120" y="31"/>
                    <a:pt x="120" y="31"/>
                  </a:cubicBezTo>
                  <a:cubicBezTo>
                    <a:pt x="120" y="31"/>
                    <a:pt x="120" y="32"/>
                    <a:pt x="121" y="32"/>
                  </a:cubicBezTo>
                  <a:cubicBezTo>
                    <a:pt x="121" y="32"/>
                    <a:pt x="122" y="32"/>
                    <a:pt x="122" y="32"/>
                  </a:cubicBezTo>
                  <a:cubicBezTo>
                    <a:pt x="122" y="32"/>
                    <a:pt x="123" y="32"/>
                    <a:pt x="122" y="32"/>
                  </a:cubicBezTo>
                  <a:cubicBezTo>
                    <a:pt x="122" y="32"/>
                    <a:pt x="121" y="32"/>
                    <a:pt x="121" y="33"/>
                  </a:cubicBezTo>
                  <a:cubicBezTo>
                    <a:pt x="121" y="33"/>
                    <a:pt x="121" y="33"/>
                    <a:pt x="121" y="33"/>
                  </a:cubicBezTo>
                  <a:cubicBezTo>
                    <a:pt x="121" y="34"/>
                    <a:pt x="122" y="35"/>
                    <a:pt x="122" y="35"/>
                  </a:cubicBezTo>
                  <a:cubicBezTo>
                    <a:pt x="122" y="35"/>
                    <a:pt x="122" y="36"/>
                    <a:pt x="122" y="36"/>
                  </a:cubicBezTo>
                  <a:cubicBezTo>
                    <a:pt x="122" y="37"/>
                    <a:pt x="122" y="37"/>
                    <a:pt x="122" y="38"/>
                  </a:cubicBezTo>
                  <a:cubicBezTo>
                    <a:pt x="123" y="39"/>
                    <a:pt x="122" y="39"/>
                    <a:pt x="123" y="40"/>
                  </a:cubicBezTo>
                  <a:cubicBezTo>
                    <a:pt x="124" y="40"/>
                    <a:pt x="124" y="40"/>
                    <a:pt x="125" y="41"/>
                  </a:cubicBezTo>
                  <a:cubicBezTo>
                    <a:pt x="126" y="42"/>
                    <a:pt x="126" y="42"/>
                    <a:pt x="126" y="43"/>
                  </a:cubicBezTo>
                  <a:cubicBezTo>
                    <a:pt x="126" y="43"/>
                    <a:pt x="126" y="43"/>
                    <a:pt x="126" y="45"/>
                  </a:cubicBezTo>
                  <a:cubicBezTo>
                    <a:pt x="127" y="46"/>
                    <a:pt x="128" y="48"/>
                    <a:pt x="128" y="48"/>
                  </a:cubicBezTo>
                  <a:cubicBezTo>
                    <a:pt x="129" y="49"/>
                    <a:pt x="130" y="50"/>
                    <a:pt x="130" y="51"/>
                  </a:cubicBezTo>
                  <a:cubicBezTo>
                    <a:pt x="131" y="52"/>
                    <a:pt x="131" y="53"/>
                    <a:pt x="132" y="54"/>
                  </a:cubicBezTo>
                  <a:cubicBezTo>
                    <a:pt x="133" y="54"/>
                    <a:pt x="131" y="53"/>
                    <a:pt x="133" y="55"/>
                  </a:cubicBezTo>
                  <a:cubicBezTo>
                    <a:pt x="136" y="57"/>
                    <a:pt x="134" y="56"/>
                    <a:pt x="136" y="58"/>
                  </a:cubicBezTo>
                  <a:cubicBezTo>
                    <a:pt x="138" y="60"/>
                    <a:pt x="136" y="57"/>
                    <a:pt x="139" y="61"/>
                  </a:cubicBezTo>
                  <a:cubicBezTo>
                    <a:pt x="142" y="64"/>
                    <a:pt x="141" y="63"/>
                    <a:pt x="143" y="64"/>
                  </a:cubicBezTo>
                  <a:cubicBezTo>
                    <a:pt x="144" y="66"/>
                    <a:pt x="145" y="66"/>
                    <a:pt x="147" y="67"/>
                  </a:cubicBezTo>
                  <a:cubicBezTo>
                    <a:pt x="148" y="69"/>
                    <a:pt x="147" y="69"/>
                    <a:pt x="148" y="69"/>
                  </a:cubicBezTo>
                  <a:cubicBezTo>
                    <a:pt x="149" y="69"/>
                    <a:pt x="149" y="68"/>
                    <a:pt x="150" y="69"/>
                  </a:cubicBezTo>
                  <a:cubicBezTo>
                    <a:pt x="150" y="70"/>
                    <a:pt x="151" y="71"/>
                    <a:pt x="151" y="71"/>
                  </a:cubicBezTo>
                  <a:cubicBezTo>
                    <a:pt x="151" y="71"/>
                    <a:pt x="152" y="72"/>
                    <a:pt x="153" y="72"/>
                  </a:cubicBezTo>
                  <a:cubicBezTo>
                    <a:pt x="153" y="72"/>
                    <a:pt x="154" y="72"/>
                    <a:pt x="154" y="73"/>
                  </a:cubicBezTo>
                  <a:cubicBezTo>
                    <a:pt x="155" y="73"/>
                    <a:pt x="154" y="72"/>
                    <a:pt x="155" y="73"/>
                  </a:cubicBezTo>
                  <a:cubicBezTo>
                    <a:pt x="157" y="75"/>
                    <a:pt x="157" y="75"/>
                    <a:pt x="158" y="76"/>
                  </a:cubicBezTo>
                  <a:cubicBezTo>
                    <a:pt x="159" y="76"/>
                    <a:pt x="159" y="77"/>
                    <a:pt x="160" y="77"/>
                  </a:cubicBezTo>
                  <a:cubicBezTo>
                    <a:pt x="160" y="78"/>
                    <a:pt x="160" y="79"/>
                    <a:pt x="161" y="79"/>
                  </a:cubicBezTo>
                  <a:cubicBezTo>
                    <a:pt x="162" y="79"/>
                    <a:pt x="163" y="79"/>
                    <a:pt x="165" y="80"/>
                  </a:cubicBezTo>
                  <a:cubicBezTo>
                    <a:pt x="166" y="81"/>
                    <a:pt x="166" y="80"/>
                    <a:pt x="166" y="80"/>
                  </a:cubicBezTo>
                  <a:cubicBezTo>
                    <a:pt x="166" y="80"/>
                    <a:pt x="168" y="80"/>
                    <a:pt x="169" y="80"/>
                  </a:cubicBezTo>
                  <a:cubicBezTo>
                    <a:pt x="171" y="80"/>
                    <a:pt x="171" y="80"/>
                    <a:pt x="172" y="80"/>
                  </a:cubicBezTo>
                  <a:cubicBezTo>
                    <a:pt x="173" y="80"/>
                    <a:pt x="173" y="81"/>
                    <a:pt x="174" y="81"/>
                  </a:cubicBezTo>
                  <a:cubicBezTo>
                    <a:pt x="174" y="81"/>
                    <a:pt x="174" y="81"/>
                    <a:pt x="176" y="81"/>
                  </a:cubicBezTo>
                  <a:cubicBezTo>
                    <a:pt x="178" y="80"/>
                    <a:pt x="178" y="81"/>
                    <a:pt x="179" y="80"/>
                  </a:cubicBezTo>
                  <a:cubicBezTo>
                    <a:pt x="181" y="80"/>
                    <a:pt x="180" y="80"/>
                    <a:pt x="181" y="80"/>
                  </a:cubicBezTo>
                  <a:cubicBezTo>
                    <a:pt x="182" y="79"/>
                    <a:pt x="181" y="79"/>
                    <a:pt x="183" y="79"/>
                  </a:cubicBezTo>
                  <a:cubicBezTo>
                    <a:pt x="185" y="79"/>
                    <a:pt x="185" y="78"/>
                    <a:pt x="186" y="79"/>
                  </a:cubicBezTo>
                  <a:cubicBezTo>
                    <a:pt x="187" y="79"/>
                    <a:pt x="188" y="79"/>
                    <a:pt x="189" y="79"/>
                  </a:cubicBezTo>
                  <a:cubicBezTo>
                    <a:pt x="190" y="79"/>
                    <a:pt x="191" y="79"/>
                    <a:pt x="191" y="79"/>
                  </a:cubicBezTo>
                  <a:cubicBezTo>
                    <a:pt x="192" y="79"/>
                    <a:pt x="192" y="79"/>
                    <a:pt x="192" y="79"/>
                  </a:cubicBezTo>
                  <a:cubicBezTo>
                    <a:pt x="193" y="79"/>
                    <a:pt x="194" y="79"/>
                    <a:pt x="195" y="79"/>
                  </a:cubicBezTo>
                  <a:cubicBezTo>
                    <a:pt x="195" y="78"/>
                    <a:pt x="196" y="78"/>
                    <a:pt x="196" y="78"/>
                  </a:cubicBezTo>
                  <a:cubicBezTo>
                    <a:pt x="196" y="78"/>
                    <a:pt x="197" y="78"/>
                    <a:pt x="196" y="77"/>
                  </a:cubicBezTo>
                  <a:cubicBezTo>
                    <a:pt x="196" y="77"/>
                    <a:pt x="195" y="77"/>
                    <a:pt x="195" y="77"/>
                  </a:cubicBezTo>
                  <a:cubicBezTo>
                    <a:pt x="195" y="77"/>
                    <a:pt x="195" y="77"/>
                    <a:pt x="196" y="77"/>
                  </a:cubicBezTo>
                  <a:cubicBezTo>
                    <a:pt x="196" y="76"/>
                    <a:pt x="198" y="75"/>
                    <a:pt x="198" y="75"/>
                  </a:cubicBezTo>
                  <a:cubicBezTo>
                    <a:pt x="199" y="75"/>
                    <a:pt x="199" y="75"/>
                    <a:pt x="200" y="75"/>
                  </a:cubicBezTo>
                  <a:cubicBezTo>
                    <a:pt x="201" y="74"/>
                    <a:pt x="202" y="75"/>
                    <a:pt x="202" y="74"/>
                  </a:cubicBezTo>
                  <a:cubicBezTo>
                    <a:pt x="203" y="73"/>
                    <a:pt x="204" y="73"/>
                    <a:pt x="204" y="73"/>
                  </a:cubicBezTo>
                  <a:cubicBezTo>
                    <a:pt x="205" y="72"/>
                    <a:pt x="205" y="73"/>
                    <a:pt x="206" y="72"/>
                  </a:cubicBezTo>
                  <a:cubicBezTo>
                    <a:pt x="206" y="72"/>
                    <a:pt x="206" y="72"/>
                    <a:pt x="207" y="71"/>
                  </a:cubicBezTo>
                  <a:cubicBezTo>
                    <a:pt x="207" y="70"/>
                    <a:pt x="207" y="70"/>
                    <a:pt x="208" y="70"/>
                  </a:cubicBezTo>
                  <a:cubicBezTo>
                    <a:pt x="208" y="69"/>
                    <a:pt x="209" y="69"/>
                    <a:pt x="210" y="68"/>
                  </a:cubicBezTo>
                  <a:cubicBezTo>
                    <a:pt x="210" y="68"/>
                    <a:pt x="211" y="67"/>
                    <a:pt x="211" y="67"/>
                  </a:cubicBezTo>
                  <a:cubicBezTo>
                    <a:pt x="211" y="67"/>
                    <a:pt x="211" y="67"/>
                    <a:pt x="212" y="67"/>
                  </a:cubicBezTo>
                  <a:cubicBezTo>
                    <a:pt x="214" y="67"/>
                    <a:pt x="214" y="67"/>
                    <a:pt x="214" y="67"/>
                  </a:cubicBezTo>
                  <a:cubicBezTo>
                    <a:pt x="215" y="67"/>
                    <a:pt x="216" y="67"/>
                    <a:pt x="217" y="67"/>
                  </a:cubicBezTo>
                  <a:cubicBezTo>
                    <a:pt x="218" y="67"/>
                    <a:pt x="218" y="67"/>
                    <a:pt x="218" y="66"/>
                  </a:cubicBezTo>
                  <a:cubicBezTo>
                    <a:pt x="219" y="66"/>
                    <a:pt x="219" y="66"/>
                    <a:pt x="219" y="66"/>
                  </a:cubicBezTo>
                  <a:cubicBezTo>
                    <a:pt x="220" y="65"/>
                    <a:pt x="220" y="65"/>
                    <a:pt x="220" y="65"/>
                  </a:cubicBezTo>
                  <a:cubicBezTo>
                    <a:pt x="221" y="65"/>
                    <a:pt x="221" y="65"/>
                    <a:pt x="221" y="65"/>
                  </a:cubicBezTo>
                  <a:cubicBezTo>
                    <a:pt x="222" y="64"/>
                    <a:pt x="222" y="64"/>
                    <a:pt x="223" y="64"/>
                  </a:cubicBezTo>
                  <a:cubicBezTo>
                    <a:pt x="223" y="64"/>
                    <a:pt x="224" y="64"/>
                    <a:pt x="224" y="63"/>
                  </a:cubicBezTo>
                  <a:cubicBezTo>
                    <a:pt x="224" y="63"/>
                    <a:pt x="223" y="63"/>
                    <a:pt x="224" y="62"/>
                  </a:cubicBezTo>
                  <a:cubicBezTo>
                    <a:pt x="225" y="62"/>
                    <a:pt x="225" y="61"/>
                    <a:pt x="226" y="61"/>
                  </a:cubicBezTo>
                  <a:cubicBezTo>
                    <a:pt x="226" y="61"/>
                    <a:pt x="227" y="61"/>
                    <a:pt x="227" y="61"/>
                  </a:cubicBezTo>
                  <a:cubicBezTo>
                    <a:pt x="228" y="61"/>
                    <a:pt x="226" y="62"/>
                    <a:pt x="228" y="61"/>
                  </a:cubicBezTo>
                  <a:cubicBezTo>
                    <a:pt x="229" y="60"/>
                    <a:pt x="229" y="60"/>
                    <a:pt x="230" y="60"/>
                  </a:cubicBezTo>
                  <a:cubicBezTo>
                    <a:pt x="231" y="59"/>
                    <a:pt x="231" y="59"/>
                    <a:pt x="231" y="59"/>
                  </a:cubicBezTo>
                  <a:cubicBezTo>
                    <a:pt x="232" y="58"/>
                    <a:pt x="232" y="58"/>
                    <a:pt x="232" y="58"/>
                  </a:cubicBezTo>
                  <a:cubicBezTo>
                    <a:pt x="232" y="58"/>
                    <a:pt x="233" y="58"/>
                    <a:pt x="233" y="58"/>
                  </a:cubicBezTo>
                  <a:cubicBezTo>
                    <a:pt x="233" y="57"/>
                    <a:pt x="234" y="57"/>
                    <a:pt x="234" y="57"/>
                  </a:cubicBezTo>
                  <a:cubicBezTo>
                    <a:pt x="234" y="57"/>
                    <a:pt x="235" y="57"/>
                    <a:pt x="235" y="57"/>
                  </a:cubicBezTo>
                  <a:cubicBezTo>
                    <a:pt x="236" y="57"/>
                    <a:pt x="236" y="57"/>
                    <a:pt x="236" y="57"/>
                  </a:cubicBezTo>
                  <a:cubicBezTo>
                    <a:pt x="237" y="58"/>
                    <a:pt x="237" y="58"/>
                    <a:pt x="237" y="58"/>
                  </a:cubicBezTo>
                  <a:cubicBezTo>
                    <a:pt x="237" y="58"/>
                    <a:pt x="237" y="59"/>
                    <a:pt x="238" y="59"/>
                  </a:cubicBezTo>
                  <a:cubicBezTo>
                    <a:pt x="238" y="59"/>
                    <a:pt x="239" y="59"/>
                    <a:pt x="239" y="59"/>
                  </a:cubicBezTo>
                  <a:cubicBezTo>
                    <a:pt x="239" y="59"/>
                    <a:pt x="239" y="59"/>
                    <a:pt x="239" y="59"/>
                  </a:cubicBezTo>
                  <a:cubicBezTo>
                    <a:pt x="239" y="58"/>
                    <a:pt x="238" y="58"/>
                    <a:pt x="238" y="58"/>
                  </a:cubicBezTo>
                  <a:cubicBezTo>
                    <a:pt x="239" y="58"/>
                    <a:pt x="239" y="58"/>
                    <a:pt x="239" y="58"/>
                  </a:cubicBezTo>
                  <a:cubicBezTo>
                    <a:pt x="239" y="58"/>
                    <a:pt x="239" y="58"/>
                    <a:pt x="240" y="59"/>
                  </a:cubicBezTo>
                  <a:cubicBezTo>
                    <a:pt x="241" y="59"/>
                    <a:pt x="242" y="60"/>
                    <a:pt x="242" y="60"/>
                  </a:cubicBezTo>
                  <a:cubicBezTo>
                    <a:pt x="242" y="60"/>
                    <a:pt x="242" y="60"/>
                    <a:pt x="242" y="60"/>
                  </a:cubicBezTo>
                  <a:cubicBezTo>
                    <a:pt x="243" y="60"/>
                    <a:pt x="244" y="61"/>
                    <a:pt x="244" y="61"/>
                  </a:cubicBezTo>
                  <a:cubicBezTo>
                    <a:pt x="244" y="61"/>
                    <a:pt x="245" y="61"/>
                    <a:pt x="246" y="61"/>
                  </a:cubicBezTo>
                  <a:cubicBezTo>
                    <a:pt x="246" y="62"/>
                    <a:pt x="247" y="62"/>
                    <a:pt x="247" y="62"/>
                  </a:cubicBezTo>
                  <a:cubicBezTo>
                    <a:pt x="248" y="62"/>
                    <a:pt x="249" y="61"/>
                    <a:pt x="251" y="61"/>
                  </a:cubicBezTo>
                  <a:cubicBezTo>
                    <a:pt x="252" y="61"/>
                    <a:pt x="254" y="61"/>
                    <a:pt x="254" y="61"/>
                  </a:cubicBezTo>
                  <a:cubicBezTo>
                    <a:pt x="254" y="61"/>
                    <a:pt x="255" y="61"/>
                    <a:pt x="256" y="61"/>
                  </a:cubicBezTo>
                  <a:cubicBezTo>
                    <a:pt x="256" y="61"/>
                    <a:pt x="256" y="61"/>
                    <a:pt x="257" y="61"/>
                  </a:cubicBezTo>
                  <a:cubicBezTo>
                    <a:pt x="258" y="62"/>
                    <a:pt x="258" y="62"/>
                    <a:pt x="259" y="63"/>
                  </a:cubicBezTo>
                  <a:cubicBezTo>
                    <a:pt x="259" y="63"/>
                    <a:pt x="260" y="64"/>
                    <a:pt x="260" y="64"/>
                  </a:cubicBezTo>
                  <a:cubicBezTo>
                    <a:pt x="261" y="65"/>
                    <a:pt x="261" y="65"/>
                    <a:pt x="261" y="65"/>
                  </a:cubicBezTo>
                  <a:cubicBezTo>
                    <a:pt x="262" y="65"/>
                    <a:pt x="262" y="66"/>
                    <a:pt x="263" y="66"/>
                  </a:cubicBezTo>
                  <a:cubicBezTo>
                    <a:pt x="265" y="66"/>
                    <a:pt x="264" y="66"/>
                    <a:pt x="265" y="66"/>
                  </a:cubicBezTo>
                  <a:cubicBezTo>
                    <a:pt x="266" y="65"/>
                    <a:pt x="266" y="66"/>
                    <a:pt x="267" y="65"/>
                  </a:cubicBezTo>
                  <a:cubicBezTo>
                    <a:pt x="268" y="65"/>
                    <a:pt x="268" y="65"/>
                    <a:pt x="269" y="65"/>
                  </a:cubicBezTo>
                  <a:cubicBezTo>
                    <a:pt x="271" y="64"/>
                    <a:pt x="271" y="63"/>
                    <a:pt x="273" y="63"/>
                  </a:cubicBezTo>
                  <a:cubicBezTo>
                    <a:pt x="275" y="63"/>
                    <a:pt x="274" y="64"/>
                    <a:pt x="275" y="63"/>
                  </a:cubicBezTo>
                  <a:cubicBezTo>
                    <a:pt x="276" y="63"/>
                    <a:pt x="277" y="63"/>
                    <a:pt x="278" y="62"/>
                  </a:cubicBezTo>
                  <a:cubicBezTo>
                    <a:pt x="278" y="62"/>
                    <a:pt x="278" y="62"/>
                    <a:pt x="279" y="61"/>
                  </a:cubicBezTo>
                  <a:cubicBezTo>
                    <a:pt x="281" y="60"/>
                    <a:pt x="281" y="60"/>
                    <a:pt x="282" y="59"/>
                  </a:cubicBezTo>
                  <a:cubicBezTo>
                    <a:pt x="283" y="59"/>
                    <a:pt x="283" y="59"/>
                    <a:pt x="284" y="58"/>
                  </a:cubicBezTo>
                  <a:cubicBezTo>
                    <a:pt x="285" y="58"/>
                    <a:pt x="286" y="57"/>
                    <a:pt x="286" y="57"/>
                  </a:cubicBezTo>
                  <a:cubicBezTo>
                    <a:pt x="287" y="57"/>
                    <a:pt x="288" y="56"/>
                    <a:pt x="288" y="56"/>
                  </a:cubicBezTo>
                  <a:cubicBezTo>
                    <a:pt x="288" y="56"/>
                    <a:pt x="288" y="56"/>
                    <a:pt x="289" y="55"/>
                  </a:cubicBezTo>
                  <a:cubicBezTo>
                    <a:pt x="290" y="55"/>
                    <a:pt x="290" y="55"/>
                    <a:pt x="290" y="55"/>
                  </a:cubicBezTo>
                  <a:cubicBezTo>
                    <a:pt x="291" y="55"/>
                    <a:pt x="290" y="54"/>
                    <a:pt x="291" y="54"/>
                  </a:cubicBezTo>
                  <a:cubicBezTo>
                    <a:pt x="292" y="54"/>
                    <a:pt x="293" y="54"/>
                    <a:pt x="293" y="54"/>
                  </a:cubicBezTo>
                  <a:cubicBezTo>
                    <a:pt x="294" y="52"/>
                    <a:pt x="294" y="52"/>
                    <a:pt x="294" y="52"/>
                  </a:cubicBezTo>
                  <a:cubicBezTo>
                    <a:pt x="294" y="52"/>
                    <a:pt x="294" y="52"/>
                    <a:pt x="294" y="52"/>
                  </a:cubicBezTo>
                  <a:cubicBezTo>
                    <a:pt x="294" y="52"/>
                    <a:pt x="295" y="51"/>
                    <a:pt x="296" y="51"/>
                  </a:cubicBezTo>
                  <a:cubicBezTo>
                    <a:pt x="296" y="51"/>
                    <a:pt x="296" y="51"/>
                    <a:pt x="296" y="51"/>
                  </a:cubicBezTo>
                  <a:cubicBezTo>
                    <a:pt x="297" y="51"/>
                    <a:pt x="297" y="51"/>
                    <a:pt x="297" y="51"/>
                  </a:cubicBezTo>
                  <a:cubicBezTo>
                    <a:pt x="298" y="51"/>
                    <a:pt x="298" y="51"/>
                    <a:pt x="298" y="50"/>
                  </a:cubicBezTo>
                  <a:cubicBezTo>
                    <a:pt x="298" y="50"/>
                    <a:pt x="299" y="49"/>
                    <a:pt x="299" y="49"/>
                  </a:cubicBezTo>
                  <a:cubicBezTo>
                    <a:pt x="299" y="49"/>
                    <a:pt x="299" y="49"/>
                    <a:pt x="300" y="48"/>
                  </a:cubicBezTo>
                  <a:cubicBezTo>
                    <a:pt x="300" y="48"/>
                    <a:pt x="300" y="48"/>
                    <a:pt x="300" y="48"/>
                  </a:cubicBezTo>
                  <a:cubicBezTo>
                    <a:pt x="300" y="47"/>
                    <a:pt x="300" y="47"/>
                    <a:pt x="301" y="47"/>
                  </a:cubicBezTo>
                  <a:cubicBezTo>
                    <a:pt x="301" y="46"/>
                    <a:pt x="301" y="46"/>
                    <a:pt x="302" y="46"/>
                  </a:cubicBezTo>
                  <a:cubicBezTo>
                    <a:pt x="302" y="46"/>
                    <a:pt x="302" y="46"/>
                    <a:pt x="303" y="46"/>
                  </a:cubicBezTo>
                  <a:cubicBezTo>
                    <a:pt x="304" y="45"/>
                    <a:pt x="304" y="46"/>
                    <a:pt x="305" y="46"/>
                  </a:cubicBezTo>
                  <a:cubicBezTo>
                    <a:pt x="305" y="45"/>
                    <a:pt x="306" y="45"/>
                    <a:pt x="306" y="45"/>
                  </a:cubicBezTo>
                  <a:cubicBezTo>
                    <a:pt x="306" y="44"/>
                    <a:pt x="306" y="44"/>
                    <a:pt x="307" y="44"/>
                  </a:cubicBezTo>
                  <a:cubicBezTo>
                    <a:pt x="308" y="44"/>
                    <a:pt x="308" y="44"/>
                    <a:pt x="309" y="43"/>
                  </a:cubicBezTo>
                  <a:cubicBezTo>
                    <a:pt x="310" y="43"/>
                    <a:pt x="310" y="42"/>
                    <a:pt x="311" y="42"/>
                  </a:cubicBezTo>
                  <a:cubicBezTo>
                    <a:pt x="312" y="42"/>
                    <a:pt x="312" y="42"/>
                    <a:pt x="312" y="41"/>
                  </a:cubicBezTo>
                  <a:cubicBezTo>
                    <a:pt x="313" y="41"/>
                    <a:pt x="313" y="41"/>
                    <a:pt x="314" y="41"/>
                  </a:cubicBezTo>
                  <a:cubicBezTo>
                    <a:pt x="315" y="41"/>
                    <a:pt x="315" y="41"/>
                    <a:pt x="316" y="41"/>
                  </a:cubicBezTo>
                  <a:cubicBezTo>
                    <a:pt x="317" y="41"/>
                    <a:pt x="317" y="41"/>
                    <a:pt x="318" y="41"/>
                  </a:cubicBezTo>
                  <a:cubicBezTo>
                    <a:pt x="318" y="41"/>
                    <a:pt x="319" y="41"/>
                    <a:pt x="319" y="41"/>
                  </a:cubicBezTo>
                  <a:cubicBezTo>
                    <a:pt x="319" y="41"/>
                    <a:pt x="320" y="41"/>
                    <a:pt x="320" y="41"/>
                  </a:cubicBezTo>
                  <a:cubicBezTo>
                    <a:pt x="320" y="41"/>
                    <a:pt x="321" y="41"/>
                    <a:pt x="322" y="42"/>
                  </a:cubicBezTo>
                  <a:cubicBezTo>
                    <a:pt x="322" y="43"/>
                    <a:pt x="322" y="43"/>
                    <a:pt x="323" y="43"/>
                  </a:cubicBezTo>
                  <a:cubicBezTo>
                    <a:pt x="324" y="44"/>
                    <a:pt x="324" y="44"/>
                    <a:pt x="325" y="44"/>
                  </a:cubicBezTo>
                  <a:cubicBezTo>
                    <a:pt x="325" y="45"/>
                    <a:pt x="325" y="45"/>
                    <a:pt x="326" y="45"/>
                  </a:cubicBezTo>
                  <a:cubicBezTo>
                    <a:pt x="328" y="45"/>
                    <a:pt x="328" y="46"/>
                    <a:pt x="329" y="46"/>
                  </a:cubicBezTo>
                  <a:cubicBezTo>
                    <a:pt x="330" y="45"/>
                    <a:pt x="329" y="44"/>
                    <a:pt x="330" y="44"/>
                  </a:cubicBezTo>
                  <a:cubicBezTo>
                    <a:pt x="332" y="44"/>
                    <a:pt x="332" y="44"/>
                    <a:pt x="333" y="44"/>
                  </a:cubicBezTo>
                  <a:cubicBezTo>
                    <a:pt x="333" y="44"/>
                    <a:pt x="333" y="44"/>
                    <a:pt x="334" y="44"/>
                  </a:cubicBezTo>
                  <a:cubicBezTo>
                    <a:pt x="335" y="44"/>
                    <a:pt x="336" y="44"/>
                    <a:pt x="337" y="44"/>
                  </a:cubicBezTo>
                  <a:cubicBezTo>
                    <a:pt x="338" y="44"/>
                    <a:pt x="338" y="44"/>
                    <a:pt x="338" y="44"/>
                  </a:cubicBezTo>
                  <a:cubicBezTo>
                    <a:pt x="339" y="44"/>
                    <a:pt x="338" y="43"/>
                    <a:pt x="339" y="44"/>
                  </a:cubicBezTo>
                  <a:cubicBezTo>
                    <a:pt x="340" y="44"/>
                    <a:pt x="340" y="44"/>
                    <a:pt x="341" y="44"/>
                  </a:cubicBezTo>
                  <a:cubicBezTo>
                    <a:pt x="342" y="44"/>
                    <a:pt x="342" y="44"/>
                    <a:pt x="343" y="44"/>
                  </a:cubicBezTo>
                  <a:cubicBezTo>
                    <a:pt x="344" y="44"/>
                    <a:pt x="344" y="44"/>
                    <a:pt x="344" y="44"/>
                  </a:cubicBezTo>
                  <a:cubicBezTo>
                    <a:pt x="346" y="43"/>
                    <a:pt x="346" y="43"/>
                    <a:pt x="346" y="43"/>
                  </a:cubicBezTo>
                  <a:cubicBezTo>
                    <a:pt x="347" y="43"/>
                    <a:pt x="347" y="43"/>
                    <a:pt x="347" y="43"/>
                  </a:cubicBezTo>
                  <a:cubicBezTo>
                    <a:pt x="347" y="43"/>
                    <a:pt x="347" y="43"/>
                    <a:pt x="348" y="43"/>
                  </a:cubicBezTo>
                  <a:cubicBezTo>
                    <a:pt x="349" y="43"/>
                    <a:pt x="348" y="43"/>
                    <a:pt x="349" y="43"/>
                  </a:cubicBezTo>
                  <a:cubicBezTo>
                    <a:pt x="350" y="43"/>
                    <a:pt x="349" y="43"/>
                    <a:pt x="350" y="43"/>
                  </a:cubicBezTo>
                  <a:cubicBezTo>
                    <a:pt x="351" y="43"/>
                    <a:pt x="352" y="42"/>
                    <a:pt x="352" y="42"/>
                  </a:cubicBezTo>
                  <a:cubicBezTo>
                    <a:pt x="352" y="42"/>
                    <a:pt x="352" y="41"/>
                    <a:pt x="353" y="41"/>
                  </a:cubicBezTo>
                  <a:cubicBezTo>
                    <a:pt x="354" y="40"/>
                    <a:pt x="353" y="40"/>
                    <a:pt x="354" y="40"/>
                  </a:cubicBezTo>
                  <a:cubicBezTo>
                    <a:pt x="355" y="39"/>
                    <a:pt x="354" y="40"/>
                    <a:pt x="355" y="39"/>
                  </a:cubicBezTo>
                  <a:cubicBezTo>
                    <a:pt x="356" y="39"/>
                    <a:pt x="358" y="39"/>
                    <a:pt x="358" y="38"/>
                  </a:cubicBezTo>
                  <a:cubicBezTo>
                    <a:pt x="358" y="38"/>
                    <a:pt x="358" y="38"/>
                    <a:pt x="359" y="37"/>
                  </a:cubicBezTo>
                  <a:cubicBezTo>
                    <a:pt x="359" y="37"/>
                    <a:pt x="360" y="36"/>
                    <a:pt x="360" y="36"/>
                  </a:cubicBezTo>
                  <a:cubicBezTo>
                    <a:pt x="361" y="36"/>
                    <a:pt x="361" y="36"/>
                    <a:pt x="362" y="36"/>
                  </a:cubicBezTo>
                  <a:cubicBezTo>
                    <a:pt x="362" y="36"/>
                    <a:pt x="363" y="36"/>
                    <a:pt x="363" y="36"/>
                  </a:cubicBezTo>
                  <a:cubicBezTo>
                    <a:pt x="364" y="36"/>
                    <a:pt x="365" y="36"/>
                    <a:pt x="365" y="36"/>
                  </a:cubicBezTo>
                  <a:cubicBezTo>
                    <a:pt x="365" y="36"/>
                    <a:pt x="367" y="35"/>
                    <a:pt x="368" y="35"/>
                  </a:cubicBezTo>
                  <a:cubicBezTo>
                    <a:pt x="368" y="35"/>
                    <a:pt x="370" y="34"/>
                    <a:pt x="370" y="34"/>
                  </a:cubicBezTo>
                  <a:cubicBezTo>
                    <a:pt x="371" y="34"/>
                    <a:pt x="371" y="34"/>
                    <a:pt x="371" y="34"/>
                  </a:cubicBezTo>
                  <a:cubicBezTo>
                    <a:pt x="371" y="34"/>
                    <a:pt x="371" y="35"/>
                    <a:pt x="372" y="34"/>
                  </a:cubicBezTo>
                  <a:cubicBezTo>
                    <a:pt x="373" y="34"/>
                    <a:pt x="372" y="34"/>
                    <a:pt x="373" y="34"/>
                  </a:cubicBezTo>
                  <a:cubicBezTo>
                    <a:pt x="374" y="34"/>
                    <a:pt x="375" y="34"/>
                    <a:pt x="375" y="34"/>
                  </a:cubicBezTo>
                  <a:cubicBezTo>
                    <a:pt x="375" y="34"/>
                    <a:pt x="375" y="35"/>
                    <a:pt x="376" y="35"/>
                  </a:cubicBezTo>
                  <a:cubicBezTo>
                    <a:pt x="377" y="35"/>
                    <a:pt x="380" y="35"/>
                    <a:pt x="380" y="36"/>
                  </a:cubicBezTo>
                  <a:cubicBezTo>
                    <a:pt x="381" y="36"/>
                    <a:pt x="381" y="36"/>
                    <a:pt x="382" y="36"/>
                  </a:cubicBezTo>
                  <a:cubicBezTo>
                    <a:pt x="383" y="36"/>
                    <a:pt x="384" y="36"/>
                    <a:pt x="384" y="36"/>
                  </a:cubicBezTo>
                  <a:cubicBezTo>
                    <a:pt x="384" y="36"/>
                    <a:pt x="384" y="37"/>
                    <a:pt x="385" y="37"/>
                  </a:cubicBezTo>
                  <a:cubicBezTo>
                    <a:pt x="385" y="37"/>
                    <a:pt x="386" y="37"/>
                    <a:pt x="387" y="37"/>
                  </a:cubicBezTo>
                  <a:cubicBezTo>
                    <a:pt x="387" y="38"/>
                    <a:pt x="388" y="37"/>
                    <a:pt x="389" y="37"/>
                  </a:cubicBezTo>
                  <a:cubicBezTo>
                    <a:pt x="390" y="38"/>
                    <a:pt x="390" y="37"/>
                    <a:pt x="391" y="37"/>
                  </a:cubicBezTo>
                  <a:cubicBezTo>
                    <a:pt x="391" y="37"/>
                    <a:pt x="392" y="37"/>
                    <a:pt x="392" y="37"/>
                  </a:cubicBezTo>
                  <a:cubicBezTo>
                    <a:pt x="392" y="38"/>
                    <a:pt x="392" y="37"/>
                    <a:pt x="393" y="37"/>
                  </a:cubicBezTo>
                  <a:cubicBezTo>
                    <a:pt x="395" y="36"/>
                    <a:pt x="395" y="36"/>
                    <a:pt x="396" y="36"/>
                  </a:cubicBezTo>
                  <a:cubicBezTo>
                    <a:pt x="396" y="36"/>
                    <a:pt x="398" y="36"/>
                    <a:pt x="399" y="36"/>
                  </a:cubicBezTo>
                  <a:cubicBezTo>
                    <a:pt x="399" y="36"/>
                    <a:pt x="399" y="36"/>
                    <a:pt x="400" y="36"/>
                  </a:cubicBezTo>
                  <a:cubicBezTo>
                    <a:pt x="401" y="35"/>
                    <a:pt x="401" y="36"/>
                    <a:pt x="402" y="35"/>
                  </a:cubicBezTo>
                  <a:cubicBezTo>
                    <a:pt x="403" y="35"/>
                    <a:pt x="403" y="35"/>
                    <a:pt x="403" y="35"/>
                  </a:cubicBezTo>
                  <a:cubicBezTo>
                    <a:pt x="404" y="35"/>
                    <a:pt x="404" y="35"/>
                    <a:pt x="404" y="35"/>
                  </a:cubicBezTo>
                  <a:cubicBezTo>
                    <a:pt x="405" y="34"/>
                    <a:pt x="405" y="34"/>
                    <a:pt x="405" y="34"/>
                  </a:cubicBezTo>
                  <a:cubicBezTo>
                    <a:pt x="407" y="34"/>
                    <a:pt x="407" y="34"/>
                    <a:pt x="407" y="34"/>
                  </a:cubicBezTo>
                  <a:cubicBezTo>
                    <a:pt x="409" y="33"/>
                    <a:pt x="409" y="33"/>
                    <a:pt x="409" y="33"/>
                  </a:cubicBezTo>
                  <a:cubicBezTo>
                    <a:pt x="411" y="33"/>
                    <a:pt x="411" y="33"/>
                    <a:pt x="411" y="33"/>
                  </a:cubicBezTo>
                  <a:cubicBezTo>
                    <a:pt x="411" y="33"/>
                    <a:pt x="411" y="34"/>
                    <a:pt x="412" y="33"/>
                  </a:cubicBezTo>
                  <a:cubicBezTo>
                    <a:pt x="412" y="33"/>
                    <a:pt x="412" y="33"/>
                    <a:pt x="413" y="33"/>
                  </a:cubicBezTo>
                  <a:cubicBezTo>
                    <a:pt x="413" y="33"/>
                    <a:pt x="413" y="33"/>
                    <a:pt x="414" y="32"/>
                  </a:cubicBezTo>
                  <a:cubicBezTo>
                    <a:pt x="414" y="32"/>
                    <a:pt x="415" y="31"/>
                    <a:pt x="415" y="31"/>
                  </a:cubicBezTo>
                  <a:cubicBezTo>
                    <a:pt x="415" y="31"/>
                    <a:pt x="415" y="31"/>
                    <a:pt x="416" y="31"/>
                  </a:cubicBezTo>
                  <a:cubicBezTo>
                    <a:pt x="416" y="30"/>
                    <a:pt x="416" y="30"/>
                    <a:pt x="417" y="30"/>
                  </a:cubicBezTo>
                  <a:cubicBezTo>
                    <a:pt x="418" y="29"/>
                    <a:pt x="418" y="29"/>
                    <a:pt x="418" y="28"/>
                  </a:cubicBezTo>
                  <a:cubicBezTo>
                    <a:pt x="418" y="28"/>
                    <a:pt x="418" y="28"/>
                    <a:pt x="418" y="28"/>
                  </a:cubicBezTo>
                  <a:cubicBezTo>
                    <a:pt x="419" y="27"/>
                    <a:pt x="419" y="27"/>
                    <a:pt x="420" y="27"/>
                  </a:cubicBezTo>
                  <a:cubicBezTo>
                    <a:pt x="420" y="27"/>
                    <a:pt x="421" y="27"/>
                    <a:pt x="422" y="27"/>
                  </a:cubicBezTo>
                  <a:cubicBezTo>
                    <a:pt x="423" y="27"/>
                    <a:pt x="423" y="27"/>
                    <a:pt x="424" y="27"/>
                  </a:cubicBezTo>
                  <a:cubicBezTo>
                    <a:pt x="425" y="26"/>
                    <a:pt x="425" y="26"/>
                    <a:pt x="425" y="26"/>
                  </a:cubicBezTo>
                  <a:cubicBezTo>
                    <a:pt x="425" y="26"/>
                    <a:pt x="425" y="25"/>
                    <a:pt x="426" y="26"/>
                  </a:cubicBezTo>
                  <a:cubicBezTo>
                    <a:pt x="427" y="26"/>
                    <a:pt x="427" y="26"/>
                    <a:pt x="427" y="26"/>
                  </a:cubicBezTo>
                  <a:cubicBezTo>
                    <a:pt x="428" y="27"/>
                    <a:pt x="429" y="27"/>
                    <a:pt x="429" y="27"/>
                  </a:cubicBezTo>
                  <a:cubicBezTo>
                    <a:pt x="430" y="27"/>
                    <a:pt x="431" y="27"/>
                    <a:pt x="431" y="27"/>
                  </a:cubicBezTo>
                  <a:cubicBezTo>
                    <a:pt x="431" y="27"/>
                    <a:pt x="432" y="27"/>
                    <a:pt x="432" y="27"/>
                  </a:cubicBezTo>
                  <a:cubicBezTo>
                    <a:pt x="433" y="26"/>
                    <a:pt x="434" y="26"/>
                    <a:pt x="434" y="26"/>
                  </a:cubicBezTo>
                  <a:cubicBezTo>
                    <a:pt x="435" y="26"/>
                    <a:pt x="435" y="25"/>
                    <a:pt x="436" y="25"/>
                  </a:cubicBezTo>
                  <a:cubicBezTo>
                    <a:pt x="437" y="25"/>
                    <a:pt x="435" y="24"/>
                    <a:pt x="438" y="25"/>
                  </a:cubicBezTo>
                  <a:cubicBezTo>
                    <a:pt x="441" y="25"/>
                    <a:pt x="442" y="25"/>
                    <a:pt x="442" y="25"/>
                  </a:cubicBezTo>
                  <a:cubicBezTo>
                    <a:pt x="442" y="25"/>
                    <a:pt x="443" y="25"/>
                    <a:pt x="444" y="24"/>
                  </a:cubicBezTo>
                  <a:cubicBezTo>
                    <a:pt x="445" y="24"/>
                    <a:pt x="445" y="24"/>
                    <a:pt x="446" y="23"/>
                  </a:cubicBezTo>
                  <a:cubicBezTo>
                    <a:pt x="446" y="23"/>
                    <a:pt x="446" y="24"/>
                    <a:pt x="447" y="23"/>
                  </a:cubicBezTo>
                  <a:cubicBezTo>
                    <a:pt x="449" y="22"/>
                    <a:pt x="452" y="21"/>
                    <a:pt x="452" y="21"/>
                  </a:cubicBezTo>
                  <a:cubicBezTo>
                    <a:pt x="452" y="21"/>
                    <a:pt x="453" y="21"/>
                    <a:pt x="453" y="21"/>
                  </a:cubicBezTo>
                  <a:cubicBezTo>
                    <a:pt x="454" y="20"/>
                    <a:pt x="454" y="19"/>
                    <a:pt x="455" y="19"/>
                  </a:cubicBezTo>
                  <a:cubicBezTo>
                    <a:pt x="455" y="19"/>
                    <a:pt x="454" y="19"/>
                    <a:pt x="455" y="19"/>
                  </a:cubicBezTo>
                  <a:cubicBezTo>
                    <a:pt x="457" y="19"/>
                    <a:pt x="456" y="19"/>
                    <a:pt x="457" y="19"/>
                  </a:cubicBezTo>
                  <a:cubicBezTo>
                    <a:pt x="458" y="18"/>
                    <a:pt x="459" y="18"/>
                    <a:pt x="460" y="17"/>
                  </a:cubicBezTo>
                  <a:cubicBezTo>
                    <a:pt x="461" y="16"/>
                    <a:pt x="461" y="16"/>
                    <a:pt x="462" y="15"/>
                  </a:cubicBezTo>
                  <a:cubicBezTo>
                    <a:pt x="463" y="14"/>
                    <a:pt x="464" y="14"/>
                    <a:pt x="464" y="13"/>
                  </a:cubicBezTo>
                  <a:cubicBezTo>
                    <a:pt x="464" y="13"/>
                    <a:pt x="466" y="11"/>
                    <a:pt x="466" y="11"/>
                  </a:cubicBezTo>
                  <a:cubicBezTo>
                    <a:pt x="466" y="11"/>
                    <a:pt x="465" y="11"/>
                    <a:pt x="465" y="10"/>
                  </a:cubicBezTo>
                  <a:cubicBezTo>
                    <a:pt x="465" y="9"/>
                    <a:pt x="466" y="9"/>
                    <a:pt x="466" y="8"/>
                  </a:cubicBezTo>
                  <a:cubicBezTo>
                    <a:pt x="466" y="8"/>
                    <a:pt x="466" y="8"/>
                    <a:pt x="466" y="7"/>
                  </a:cubicBezTo>
                  <a:cubicBezTo>
                    <a:pt x="466" y="7"/>
                    <a:pt x="466" y="7"/>
                    <a:pt x="467" y="6"/>
                  </a:cubicBezTo>
                  <a:cubicBezTo>
                    <a:pt x="467" y="5"/>
                    <a:pt x="467" y="5"/>
                    <a:pt x="468" y="5"/>
                  </a:cubicBezTo>
                  <a:cubicBezTo>
                    <a:pt x="468" y="5"/>
                    <a:pt x="468" y="4"/>
                    <a:pt x="469" y="4"/>
                  </a:cubicBezTo>
                  <a:cubicBezTo>
                    <a:pt x="470" y="4"/>
                    <a:pt x="471" y="4"/>
                    <a:pt x="471" y="3"/>
                  </a:cubicBezTo>
                  <a:cubicBezTo>
                    <a:pt x="472" y="3"/>
                    <a:pt x="472" y="3"/>
                    <a:pt x="472" y="3"/>
                  </a:cubicBezTo>
                  <a:cubicBezTo>
                    <a:pt x="473" y="3"/>
                    <a:pt x="472" y="4"/>
                    <a:pt x="473" y="3"/>
                  </a:cubicBezTo>
                  <a:cubicBezTo>
                    <a:pt x="475" y="2"/>
                    <a:pt x="475" y="2"/>
                    <a:pt x="476" y="2"/>
                  </a:cubicBezTo>
                  <a:cubicBezTo>
                    <a:pt x="476" y="2"/>
                    <a:pt x="476" y="2"/>
                    <a:pt x="477" y="1"/>
                  </a:cubicBezTo>
                  <a:cubicBezTo>
                    <a:pt x="477" y="1"/>
                    <a:pt x="478" y="0"/>
                    <a:pt x="478" y="0"/>
                  </a:cubicBezTo>
                  <a:cubicBezTo>
                    <a:pt x="478" y="0"/>
                    <a:pt x="478" y="0"/>
                    <a:pt x="479" y="1"/>
                  </a:cubicBezTo>
                  <a:cubicBezTo>
                    <a:pt x="479" y="1"/>
                    <a:pt x="480" y="1"/>
                    <a:pt x="480" y="2"/>
                  </a:cubicBezTo>
                  <a:cubicBezTo>
                    <a:pt x="481" y="2"/>
                    <a:pt x="481" y="2"/>
                    <a:pt x="483" y="3"/>
                  </a:cubicBezTo>
                  <a:cubicBezTo>
                    <a:pt x="484" y="3"/>
                    <a:pt x="484" y="3"/>
                    <a:pt x="485" y="3"/>
                  </a:cubicBezTo>
                  <a:cubicBezTo>
                    <a:pt x="486" y="3"/>
                    <a:pt x="486" y="3"/>
                    <a:pt x="487" y="4"/>
                  </a:cubicBezTo>
                  <a:cubicBezTo>
                    <a:pt x="488" y="5"/>
                    <a:pt x="489" y="5"/>
                    <a:pt x="489" y="5"/>
                  </a:cubicBezTo>
                  <a:cubicBezTo>
                    <a:pt x="490" y="6"/>
                    <a:pt x="492" y="7"/>
                    <a:pt x="492" y="7"/>
                  </a:cubicBezTo>
                  <a:cubicBezTo>
                    <a:pt x="492" y="7"/>
                    <a:pt x="493" y="7"/>
                    <a:pt x="494" y="7"/>
                  </a:cubicBezTo>
                  <a:cubicBezTo>
                    <a:pt x="494" y="7"/>
                    <a:pt x="495" y="6"/>
                    <a:pt x="496" y="7"/>
                  </a:cubicBezTo>
                  <a:cubicBezTo>
                    <a:pt x="496" y="7"/>
                    <a:pt x="498" y="7"/>
                    <a:pt x="499" y="7"/>
                  </a:cubicBezTo>
                  <a:cubicBezTo>
                    <a:pt x="499" y="7"/>
                    <a:pt x="500" y="8"/>
                    <a:pt x="500" y="8"/>
                  </a:cubicBezTo>
                  <a:cubicBezTo>
                    <a:pt x="500" y="8"/>
                    <a:pt x="500" y="8"/>
                    <a:pt x="501" y="8"/>
                  </a:cubicBezTo>
                  <a:cubicBezTo>
                    <a:pt x="502" y="8"/>
                    <a:pt x="502" y="8"/>
                    <a:pt x="502" y="8"/>
                  </a:cubicBezTo>
                  <a:cubicBezTo>
                    <a:pt x="503" y="8"/>
                    <a:pt x="503" y="8"/>
                    <a:pt x="503" y="8"/>
                  </a:cubicBezTo>
                  <a:cubicBezTo>
                    <a:pt x="503" y="9"/>
                    <a:pt x="503" y="9"/>
                    <a:pt x="503" y="10"/>
                  </a:cubicBezTo>
                  <a:cubicBezTo>
                    <a:pt x="503" y="10"/>
                    <a:pt x="503" y="11"/>
                    <a:pt x="503" y="11"/>
                  </a:cubicBezTo>
                  <a:cubicBezTo>
                    <a:pt x="502" y="11"/>
                    <a:pt x="502" y="11"/>
                    <a:pt x="502" y="12"/>
                  </a:cubicBezTo>
                  <a:cubicBezTo>
                    <a:pt x="502" y="13"/>
                    <a:pt x="502" y="13"/>
                    <a:pt x="502" y="14"/>
                  </a:cubicBezTo>
                  <a:cubicBezTo>
                    <a:pt x="502" y="15"/>
                    <a:pt x="502" y="14"/>
                    <a:pt x="501" y="15"/>
                  </a:cubicBezTo>
                  <a:cubicBezTo>
                    <a:pt x="501" y="16"/>
                    <a:pt x="501" y="16"/>
                    <a:pt x="501" y="17"/>
                  </a:cubicBezTo>
                  <a:cubicBezTo>
                    <a:pt x="501" y="17"/>
                    <a:pt x="501" y="17"/>
                    <a:pt x="501" y="18"/>
                  </a:cubicBezTo>
                  <a:cubicBezTo>
                    <a:pt x="500" y="18"/>
                    <a:pt x="501" y="18"/>
                    <a:pt x="500" y="19"/>
                  </a:cubicBezTo>
                  <a:cubicBezTo>
                    <a:pt x="499" y="20"/>
                    <a:pt x="499" y="20"/>
                    <a:pt x="498" y="21"/>
                  </a:cubicBezTo>
                  <a:cubicBezTo>
                    <a:pt x="498" y="22"/>
                    <a:pt x="497" y="23"/>
                    <a:pt x="497" y="23"/>
                  </a:cubicBezTo>
                  <a:cubicBezTo>
                    <a:pt x="496" y="23"/>
                    <a:pt x="496" y="24"/>
                    <a:pt x="495" y="25"/>
                  </a:cubicBezTo>
                  <a:cubicBezTo>
                    <a:pt x="495" y="25"/>
                    <a:pt x="495" y="25"/>
                    <a:pt x="495" y="26"/>
                  </a:cubicBezTo>
                  <a:cubicBezTo>
                    <a:pt x="495" y="26"/>
                    <a:pt x="495" y="26"/>
                    <a:pt x="495" y="27"/>
                  </a:cubicBezTo>
                  <a:cubicBezTo>
                    <a:pt x="495" y="28"/>
                    <a:pt x="495" y="28"/>
                    <a:pt x="495" y="29"/>
                  </a:cubicBezTo>
                  <a:cubicBezTo>
                    <a:pt x="494" y="30"/>
                    <a:pt x="494" y="30"/>
                    <a:pt x="494" y="30"/>
                  </a:cubicBezTo>
                  <a:cubicBezTo>
                    <a:pt x="494" y="31"/>
                    <a:pt x="494" y="33"/>
                    <a:pt x="493" y="34"/>
                  </a:cubicBezTo>
                  <a:cubicBezTo>
                    <a:pt x="493" y="34"/>
                    <a:pt x="493" y="35"/>
                    <a:pt x="493" y="36"/>
                  </a:cubicBezTo>
                  <a:cubicBezTo>
                    <a:pt x="493" y="37"/>
                    <a:pt x="493" y="37"/>
                    <a:pt x="493" y="38"/>
                  </a:cubicBezTo>
                  <a:cubicBezTo>
                    <a:pt x="493" y="39"/>
                    <a:pt x="493" y="41"/>
                    <a:pt x="493" y="41"/>
                  </a:cubicBezTo>
                  <a:cubicBezTo>
                    <a:pt x="494" y="42"/>
                    <a:pt x="494" y="42"/>
                    <a:pt x="494" y="42"/>
                  </a:cubicBezTo>
                  <a:cubicBezTo>
                    <a:pt x="495" y="42"/>
                    <a:pt x="495" y="42"/>
                    <a:pt x="496" y="43"/>
                  </a:cubicBezTo>
                  <a:cubicBezTo>
                    <a:pt x="496" y="43"/>
                    <a:pt x="497" y="42"/>
                    <a:pt x="497" y="43"/>
                  </a:cubicBezTo>
                  <a:cubicBezTo>
                    <a:pt x="497" y="43"/>
                    <a:pt x="497" y="42"/>
                    <a:pt x="497" y="43"/>
                  </a:cubicBezTo>
                  <a:cubicBezTo>
                    <a:pt x="497" y="45"/>
                    <a:pt x="498" y="44"/>
                    <a:pt x="497" y="46"/>
                  </a:cubicBezTo>
                  <a:cubicBezTo>
                    <a:pt x="496" y="47"/>
                    <a:pt x="496" y="48"/>
                    <a:pt x="496" y="49"/>
                  </a:cubicBezTo>
                  <a:cubicBezTo>
                    <a:pt x="495" y="50"/>
                    <a:pt x="495" y="50"/>
                    <a:pt x="495" y="52"/>
                  </a:cubicBezTo>
                  <a:cubicBezTo>
                    <a:pt x="495" y="53"/>
                    <a:pt x="494" y="53"/>
                    <a:pt x="494" y="55"/>
                  </a:cubicBezTo>
                  <a:cubicBezTo>
                    <a:pt x="495" y="57"/>
                    <a:pt x="495" y="58"/>
                    <a:pt x="495" y="59"/>
                  </a:cubicBezTo>
                  <a:cubicBezTo>
                    <a:pt x="495" y="60"/>
                    <a:pt x="495" y="60"/>
                    <a:pt x="495" y="61"/>
                  </a:cubicBezTo>
                  <a:cubicBezTo>
                    <a:pt x="495" y="62"/>
                    <a:pt x="495" y="62"/>
                    <a:pt x="495" y="63"/>
                  </a:cubicBezTo>
                  <a:cubicBezTo>
                    <a:pt x="495" y="64"/>
                    <a:pt x="495" y="67"/>
                    <a:pt x="495" y="67"/>
                  </a:cubicBezTo>
                  <a:cubicBezTo>
                    <a:pt x="495" y="67"/>
                    <a:pt x="496" y="67"/>
                    <a:pt x="496" y="68"/>
                  </a:cubicBezTo>
                  <a:cubicBezTo>
                    <a:pt x="496" y="68"/>
                    <a:pt x="497" y="68"/>
                    <a:pt x="497" y="69"/>
                  </a:cubicBezTo>
                  <a:cubicBezTo>
                    <a:pt x="497" y="70"/>
                    <a:pt x="497" y="71"/>
                    <a:pt x="497" y="71"/>
                  </a:cubicBezTo>
                  <a:cubicBezTo>
                    <a:pt x="498" y="71"/>
                    <a:pt x="499" y="72"/>
                    <a:pt x="498" y="72"/>
                  </a:cubicBezTo>
                  <a:cubicBezTo>
                    <a:pt x="497" y="72"/>
                    <a:pt x="497" y="72"/>
                    <a:pt x="496" y="72"/>
                  </a:cubicBezTo>
                  <a:cubicBezTo>
                    <a:pt x="495" y="72"/>
                    <a:pt x="495" y="72"/>
                    <a:pt x="495" y="72"/>
                  </a:cubicBezTo>
                  <a:cubicBezTo>
                    <a:pt x="495" y="72"/>
                    <a:pt x="494" y="73"/>
                    <a:pt x="494" y="74"/>
                  </a:cubicBezTo>
                  <a:cubicBezTo>
                    <a:pt x="495" y="75"/>
                    <a:pt x="494" y="76"/>
                    <a:pt x="494" y="76"/>
                  </a:cubicBezTo>
                  <a:cubicBezTo>
                    <a:pt x="494" y="76"/>
                    <a:pt x="494" y="77"/>
                    <a:pt x="494" y="77"/>
                  </a:cubicBezTo>
                  <a:cubicBezTo>
                    <a:pt x="493" y="77"/>
                    <a:pt x="492" y="77"/>
                    <a:pt x="492" y="77"/>
                  </a:cubicBezTo>
                  <a:cubicBezTo>
                    <a:pt x="492" y="77"/>
                    <a:pt x="492" y="77"/>
                    <a:pt x="491" y="77"/>
                  </a:cubicBezTo>
                  <a:cubicBezTo>
                    <a:pt x="491" y="77"/>
                    <a:pt x="491" y="78"/>
                    <a:pt x="492" y="78"/>
                  </a:cubicBezTo>
                  <a:cubicBezTo>
                    <a:pt x="492" y="78"/>
                    <a:pt x="492" y="78"/>
                    <a:pt x="493" y="78"/>
                  </a:cubicBezTo>
                  <a:cubicBezTo>
                    <a:pt x="494" y="78"/>
                    <a:pt x="494" y="79"/>
                    <a:pt x="495" y="79"/>
                  </a:cubicBezTo>
                  <a:cubicBezTo>
                    <a:pt x="497" y="78"/>
                    <a:pt x="497" y="78"/>
                    <a:pt x="498" y="78"/>
                  </a:cubicBezTo>
                  <a:cubicBezTo>
                    <a:pt x="499" y="78"/>
                    <a:pt x="500" y="78"/>
                    <a:pt x="500" y="78"/>
                  </a:cubicBezTo>
                  <a:cubicBezTo>
                    <a:pt x="500" y="78"/>
                    <a:pt x="501" y="78"/>
                    <a:pt x="500" y="77"/>
                  </a:cubicBezTo>
                  <a:cubicBezTo>
                    <a:pt x="499" y="77"/>
                    <a:pt x="499" y="77"/>
                    <a:pt x="499" y="77"/>
                  </a:cubicBezTo>
                  <a:cubicBezTo>
                    <a:pt x="499" y="76"/>
                    <a:pt x="498" y="76"/>
                    <a:pt x="498" y="75"/>
                  </a:cubicBezTo>
                  <a:cubicBezTo>
                    <a:pt x="499" y="74"/>
                    <a:pt x="498" y="74"/>
                    <a:pt x="498" y="74"/>
                  </a:cubicBezTo>
                  <a:cubicBezTo>
                    <a:pt x="498" y="73"/>
                    <a:pt x="498" y="73"/>
                    <a:pt x="498" y="73"/>
                  </a:cubicBezTo>
                  <a:cubicBezTo>
                    <a:pt x="498" y="73"/>
                    <a:pt x="499" y="72"/>
                    <a:pt x="500" y="73"/>
                  </a:cubicBezTo>
                  <a:cubicBezTo>
                    <a:pt x="500" y="74"/>
                    <a:pt x="500" y="74"/>
                    <a:pt x="501" y="74"/>
                  </a:cubicBezTo>
                  <a:cubicBezTo>
                    <a:pt x="502" y="75"/>
                    <a:pt x="501" y="75"/>
                    <a:pt x="502" y="75"/>
                  </a:cubicBezTo>
                  <a:cubicBezTo>
                    <a:pt x="504" y="75"/>
                    <a:pt x="504" y="76"/>
                    <a:pt x="504" y="76"/>
                  </a:cubicBezTo>
                  <a:cubicBezTo>
                    <a:pt x="506" y="76"/>
                    <a:pt x="506" y="76"/>
                    <a:pt x="506" y="76"/>
                  </a:cubicBezTo>
                  <a:cubicBezTo>
                    <a:pt x="506" y="76"/>
                    <a:pt x="507" y="75"/>
                    <a:pt x="507" y="76"/>
                  </a:cubicBezTo>
                  <a:cubicBezTo>
                    <a:pt x="508" y="76"/>
                    <a:pt x="509" y="76"/>
                    <a:pt x="508" y="77"/>
                  </a:cubicBezTo>
                  <a:cubicBezTo>
                    <a:pt x="508" y="77"/>
                    <a:pt x="508" y="78"/>
                    <a:pt x="508" y="78"/>
                  </a:cubicBezTo>
                  <a:cubicBezTo>
                    <a:pt x="509" y="78"/>
                    <a:pt x="509" y="78"/>
                    <a:pt x="509" y="79"/>
                  </a:cubicBezTo>
                  <a:cubicBezTo>
                    <a:pt x="509" y="79"/>
                    <a:pt x="508" y="79"/>
                    <a:pt x="508" y="80"/>
                  </a:cubicBezTo>
                  <a:cubicBezTo>
                    <a:pt x="508" y="80"/>
                    <a:pt x="507" y="81"/>
                    <a:pt x="507" y="81"/>
                  </a:cubicBezTo>
                  <a:cubicBezTo>
                    <a:pt x="507" y="81"/>
                    <a:pt x="508" y="81"/>
                    <a:pt x="507" y="81"/>
                  </a:cubicBezTo>
                  <a:cubicBezTo>
                    <a:pt x="507" y="82"/>
                    <a:pt x="507" y="82"/>
                    <a:pt x="506" y="81"/>
                  </a:cubicBezTo>
                  <a:cubicBezTo>
                    <a:pt x="506" y="81"/>
                    <a:pt x="505" y="81"/>
                    <a:pt x="505" y="81"/>
                  </a:cubicBezTo>
                  <a:cubicBezTo>
                    <a:pt x="505" y="81"/>
                    <a:pt x="505" y="81"/>
                    <a:pt x="504" y="81"/>
                  </a:cubicBezTo>
                  <a:cubicBezTo>
                    <a:pt x="503" y="81"/>
                    <a:pt x="503" y="81"/>
                    <a:pt x="502" y="81"/>
                  </a:cubicBezTo>
                  <a:cubicBezTo>
                    <a:pt x="502" y="81"/>
                    <a:pt x="501" y="81"/>
                    <a:pt x="501" y="81"/>
                  </a:cubicBezTo>
                  <a:cubicBezTo>
                    <a:pt x="501" y="80"/>
                    <a:pt x="502" y="79"/>
                    <a:pt x="501" y="79"/>
                  </a:cubicBezTo>
                  <a:cubicBezTo>
                    <a:pt x="501" y="79"/>
                    <a:pt x="501" y="79"/>
                    <a:pt x="500" y="79"/>
                  </a:cubicBezTo>
                  <a:cubicBezTo>
                    <a:pt x="500" y="79"/>
                    <a:pt x="499" y="79"/>
                    <a:pt x="498" y="79"/>
                  </a:cubicBezTo>
                  <a:cubicBezTo>
                    <a:pt x="498" y="79"/>
                    <a:pt x="497" y="79"/>
                    <a:pt x="497" y="79"/>
                  </a:cubicBezTo>
                  <a:cubicBezTo>
                    <a:pt x="497" y="79"/>
                    <a:pt x="496" y="79"/>
                    <a:pt x="495" y="79"/>
                  </a:cubicBezTo>
                  <a:cubicBezTo>
                    <a:pt x="494" y="79"/>
                    <a:pt x="494" y="79"/>
                    <a:pt x="493" y="80"/>
                  </a:cubicBezTo>
                  <a:cubicBezTo>
                    <a:pt x="492" y="80"/>
                    <a:pt x="492" y="80"/>
                    <a:pt x="491" y="80"/>
                  </a:cubicBezTo>
                  <a:cubicBezTo>
                    <a:pt x="491" y="80"/>
                    <a:pt x="491" y="80"/>
                    <a:pt x="490" y="80"/>
                  </a:cubicBezTo>
                  <a:cubicBezTo>
                    <a:pt x="489" y="81"/>
                    <a:pt x="489" y="81"/>
                    <a:pt x="488" y="81"/>
                  </a:cubicBezTo>
                  <a:cubicBezTo>
                    <a:pt x="487" y="82"/>
                    <a:pt x="487" y="82"/>
                    <a:pt x="486" y="83"/>
                  </a:cubicBezTo>
                  <a:cubicBezTo>
                    <a:pt x="485" y="83"/>
                    <a:pt x="485" y="83"/>
                    <a:pt x="484" y="84"/>
                  </a:cubicBezTo>
                  <a:cubicBezTo>
                    <a:pt x="484" y="85"/>
                    <a:pt x="484" y="85"/>
                    <a:pt x="484" y="86"/>
                  </a:cubicBezTo>
                  <a:cubicBezTo>
                    <a:pt x="484" y="86"/>
                    <a:pt x="484" y="87"/>
                    <a:pt x="484" y="88"/>
                  </a:cubicBezTo>
                  <a:cubicBezTo>
                    <a:pt x="484" y="89"/>
                    <a:pt x="485" y="88"/>
                    <a:pt x="485" y="90"/>
                  </a:cubicBezTo>
                  <a:cubicBezTo>
                    <a:pt x="485" y="91"/>
                    <a:pt x="485" y="90"/>
                    <a:pt x="484" y="92"/>
                  </a:cubicBezTo>
                  <a:cubicBezTo>
                    <a:pt x="484" y="93"/>
                    <a:pt x="483" y="93"/>
                    <a:pt x="483" y="94"/>
                  </a:cubicBezTo>
                  <a:cubicBezTo>
                    <a:pt x="483" y="96"/>
                    <a:pt x="483" y="96"/>
                    <a:pt x="483" y="97"/>
                  </a:cubicBezTo>
                  <a:cubicBezTo>
                    <a:pt x="483" y="97"/>
                    <a:pt x="483" y="97"/>
                    <a:pt x="484" y="98"/>
                  </a:cubicBezTo>
                  <a:cubicBezTo>
                    <a:pt x="484" y="99"/>
                    <a:pt x="484" y="99"/>
                    <a:pt x="484" y="100"/>
                  </a:cubicBezTo>
                  <a:cubicBezTo>
                    <a:pt x="484" y="101"/>
                    <a:pt x="483" y="101"/>
                    <a:pt x="483" y="102"/>
                  </a:cubicBezTo>
                  <a:cubicBezTo>
                    <a:pt x="483" y="102"/>
                    <a:pt x="483" y="103"/>
                    <a:pt x="483" y="104"/>
                  </a:cubicBezTo>
                  <a:cubicBezTo>
                    <a:pt x="483" y="105"/>
                    <a:pt x="483" y="105"/>
                    <a:pt x="482" y="106"/>
                  </a:cubicBezTo>
                  <a:cubicBezTo>
                    <a:pt x="482" y="107"/>
                    <a:pt x="482" y="107"/>
                    <a:pt x="482" y="108"/>
                  </a:cubicBezTo>
                  <a:cubicBezTo>
                    <a:pt x="481" y="109"/>
                    <a:pt x="481" y="109"/>
                    <a:pt x="481" y="110"/>
                  </a:cubicBezTo>
                  <a:cubicBezTo>
                    <a:pt x="481" y="111"/>
                    <a:pt x="480" y="112"/>
                    <a:pt x="480" y="113"/>
                  </a:cubicBezTo>
                  <a:cubicBezTo>
                    <a:pt x="481" y="115"/>
                    <a:pt x="481" y="115"/>
                    <a:pt x="480" y="116"/>
                  </a:cubicBezTo>
                  <a:cubicBezTo>
                    <a:pt x="480" y="118"/>
                    <a:pt x="480" y="119"/>
                    <a:pt x="480" y="119"/>
                  </a:cubicBezTo>
                  <a:cubicBezTo>
                    <a:pt x="480" y="120"/>
                    <a:pt x="479" y="120"/>
                    <a:pt x="479" y="121"/>
                  </a:cubicBezTo>
                  <a:cubicBezTo>
                    <a:pt x="479" y="123"/>
                    <a:pt x="479" y="123"/>
                    <a:pt x="480" y="124"/>
                  </a:cubicBezTo>
                  <a:cubicBezTo>
                    <a:pt x="480" y="124"/>
                    <a:pt x="481" y="125"/>
                    <a:pt x="481" y="125"/>
                  </a:cubicBezTo>
                  <a:cubicBezTo>
                    <a:pt x="481" y="126"/>
                    <a:pt x="481" y="126"/>
                    <a:pt x="481" y="126"/>
                  </a:cubicBezTo>
                  <a:cubicBezTo>
                    <a:pt x="481" y="127"/>
                    <a:pt x="482" y="125"/>
                    <a:pt x="481" y="127"/>
                  </a:cubicBezTo>
                  <a:cubicBezTo>
                    <a:pt x="480" y="129"/>
                    <a:pt x="480" y="130"/>
                    <a:pt x="479" y="130"/>
                  </a:cubicBezTo>
                  <a:cubicBezTo>
                    <a:pt x="479" y="131"/>
                    <a:pt x="479" y="131"/>
                    <a:pt x="479" y="132"/>
                  </a:cubicBezTo>
                  <a:cubicBezTo>
                    <a:pt x="478" y="133"/>
                    <a:pt x="478" y="134"/>
                    <a:pt x="477" y="134"/>
                  </a:cubicBezTo>
                  <a:cubicBezTo>
                    <a:pt x="477" y="135"/>
                    <a:pt x="477" y="134"/>
                    <a:pt x="476" y="135"/>
                  </a:cubicBezTo>
                  <a:cubicBezTo>
                    <a:pt x="475" y="136"/>
                    <a:pt x="474" y="136"/>
                    <a:pt x="474" y="137"/>
                  </a:cubicBezTo>
                  <a:cubicBezTo>
                    <a:pt x="473" y="137"/>
                    <a:pt x="473" y="137"/>
                    <a:pt x="473" y="138"/>
                  </a:cubicBezTo>
                  <a:cubicBezTo>
                    <a:pt x="472" y="140"/>
                    <a:pt x="472" y="140"/>
                    <a:pt x="472" y="141"/>
                  </a:cubicBezTo>
                  <a:cubicBezTo>
                    <a:pt x="472" y="142"/>
                    <a:pt x="472" y="142"/>
                    <a:pt x="472" y="143"/>
                  </a:cubicBezTo>
                  <a:cubicBezTo>
                    <a:pt x="472" y="144"/>
                    <a:pt x="473" y="144"/>
                    <a:pt x="472" y="144"/>
                  </a:cubicBezTo>
                  <a:cubicBezTo>
                    <a:pt x="472" y="145"/>
                    <a:pt x="472" y="145"/>
                    <a:pt x="471" y="146"/>
                  </a:cubicBezTo>
                  <a:cubicBezTo>
                    <a:pt x="470" y="147"/>
                    <a:pt x="468" y="149"/>
                    <a:pt x="467" y="149"/>
                  </a:cubicBezTo>
                  <a:cubicBezTo>
                    <a:pt x="467" y="150"/>
                    <a:pt x="468" y="149"/>
                    <a:pt x="466" y="150"/>
                  </a:cubicBezTo>
                  <a:cubicBezTo>
                    <a:pt x="464" y="152"/>
                    <a:pt x="463" y="153"/>
                    <a:pt x="463" y="154"/>
                  </a:cubicBezTo>
                  <a:cubicBezTo>
                    <a:pt x="463" y="154"/>
                    <a:pt x="462" y="155"/>
                    <a:pt x="461" y="156"/>
                  </a:cubicBezTo>
                  <a:cubicBezTo>
                    <a:pt x="461" y="156"/>
                    <a:pt x="461" y="156"/>
                    <a:pt x="460" y="157"/>
                  </a:cubicBezTo>
                  <a:cubicBezTo>
                    <a:pt x="460" y="159"/>
                    <a:pt x="460" y="159"/>
                    <a:pt x="460" y="160"/>
                  </a:cubicBezTo>
                  <a:cubicBezTo>
                    <a:pt x="459" y="161"/>
                    <a:pt x="460" y="162"/>
                    <a:pt x="459" y="163"/>
                  </a:cubicBezTo>
                  <a:cubicBezTo>
                    <a:pt x="459" y="163"/>
                    <a:pt x="459" y="163"/>
                    <a:pt x="459" y="164"/>
                  </a:cubicBezTo>
                  <a:cubicBezTo>
                    <a:pt x="459" y="165"/>
                    <a:pt x="459" y="165"/>
                    <a:pt x="458" y="166"/>
                  </a:cubicBezTo>
                  <a:cubicBezTo>
                    <a:pt x="457" y="166"/>
                    <a:pt x="457" y="166"/>
                    <a:pt x="457" y="167"/>
                  </a:cubicBezTo>
                  <a:cubicBezTo>
                    <a:pt x="456" y="169"/>
                    <a:pt x="456" y="169"/>
                    <a:pt x="456" y="170"/>
                  </a:cubicBezTo>
                  <a:cubicBezTo>
                    <a:pt x="456" y="171"/>
                    <a:pt x="457" y="170"/>
                    <a:pt x="456" y="171"/>
                  </a:cubicBezTo>
                  <a:cubicBezTo>
                    <a:pt x="456" y="172"/>
                    <a:pt x="456" y="172"/>
                    <a:pt x="455" y="173"/>
                  </a:cubicBezTo>
                  <a:cubicBezTo>
                    <a:pt x="455" y="174"/>
                    <a:pt x="455" y="174"/>
                    <a:pt x="454" y="175"/>
                  </a:cubicBezTo>
                  <a:cubicBezTo>
                    <a:pt x="453" y="176"/>
                    <a:pt x="452" y="177"/>
                    <a:pt x="451" y="177"/>
                  </a:cubicBezTo>
                  <a:cubicBezTo>
                    <a:pt x="451" y="178"/>
                    <a:pt x="451" y="177"/>
                    <a:pt x="450" y="178"/>
                  </a:cubicBezTo>
                  <a:cubicBezTo>
                    <a:pt x="450" y="180"/>
                    <a:pt x="450" y="180"/>
                    <a:pt x="450" y="180"/>
                  </a:cubicBezTo>
                  <a:cubicBezTo>
                    <a:pt x="449" y="181"/>
                    <a:pt x="449" y="181"/>
                    <a:pt x="449" y="182"/>
                  </a:cubicBezTo>
                  <a:cubicBezTo>
                    <a:pt x="448" y="182"/>
                    <a:pt x="449" y="182"/>
                    <a:pt x="448" y="183"/>
                  </a:cubicBezTo>
                  <a:cubicBezTo>
                    <a:pt x="448" y="184"/>
                    <a:pt x="447" y="184"/>
                    <a:pt x="447" y="185"/>
                  </a:cubicBezTo>
                  <a:cubicBezTo>
                    <a:pt x="447" y="186"/>
                    <a:pt x="447" y="185"/>
                    <a:pt x="447" y="186"/>
                  </a:cubicBezTo>
                  <a:cubicBezTo>
                    <a:pt x="447" y="188"/>
                    <a:pt x="447" y="187"/>
                    <a:pt x="447" y="188"/>
                  </a:cubicBezTo>
                  <a:cubicBezTo>
                    <a:pt x="446" y="190"/>
                    <a:pt x="447" y="190"/>
                    <a:pt x="446" y="190"/>
                  </a:cubicBezTo>
                  <a:cubicBezTo>
                    <a:pt x="444" y="191"/>
                    <a:pt x="444" y="191"/>
                    <a:pt x="443" y="192"/>
                  </a:cubicBezTo>
                  <a:cubicBezTo>
                    <a:pt x="442" y="192"/>
                    <a:pt x="442" y="193"/>
                    <a:pt x="441" y="193"/>
                  </a:cubicBezTo>
                  <a:cubicBezTo>
                    <a:pt x="441" y="193"/>
                    <a:pt x="441" y="193"/>
                    <a:pt x="440" y="194"/>
                  </a:cubicBezTo>
                  <a:cubicBezTo>
                    <a:pt x="439" y="194"/>
                    <a:pt x="439" y="194"/>
                    <a:pt x="438" y="195"/>
                  </a:cubicBezTo>
                  <a:cubicBezTo>
                    <a:pt x="437" y="196"/>
                    <a:pt x="437" y="196"/>
                    <a:pt x="436" y="197"/>
                  </a:cubicBezTo>
                  <a:cubicBezTo>
                    <a:pt x="435" y="199"/>
                    <a:pt x="435" y="199"/>
                    <a:pt x="434" y="200"/>
                  </a:cubicBezTo>
                  <a:cubicBezTo>
                    <a:pt x="433" y="200"/>
                    <a:pt x="434" y="200"/>
                    <a:pt x="433" y="201"/>
                  </a:cubicBezTo>
                  <a:cubicBezTo>
                    <a:pt x="432" y="202"/>
                    <a:pt x="432" y="201"/>
                    <a:pt x="431" y="203"/>
                  </a:cubicBezTo>
                  <a:cubicBezTo>
                    <a:pt x="430" y="205"/>
                    <a:pt x="430" y="205"/>
                    <a:pt x="430" y="206"/>
                  </a:cubicBezTo>
                  <a:cubicBezTo>
                    <a:pt x="430" y="208"/>
                    <a:pt x="430" y="208"/>
                    <a:pt x="431" y="208"/>
                  </a:cubicBezTo>
                  <a:cubicBezTo>
                    <a:pt x="431" y="209"/>
                    <a:pt x="432" y="209"/>
                    <a:pt x="432" y="209"/>
                  </a:cubicBezTo>
                  <a:cubicBezTo>
                    <a:pt x="432" y="210"/>
                    <a:pt x="431" y="210"/>
                    <a:pt x="431" y="211"/>
                  </a:cubicBezTo>
                  <a:cubicBezTo>
                    <a:pt x="431" y="211"/>
                    <a:pt x="431" y="211"/>
                    <a:pt x="431" y="212"/>
                  </a:cubicBezTo>
                  <a:cubicBezTo>
                    <a:pt x="431" y="213"/>
                    <a:pt x="431" y="213"/>
                    <a:pt x="431" y="213"/>
                  </a:cubicBezTo>
                  <a:cubicBezTo>
                    <a:pt x="430" y="213"/>
                    <a:pt x="430" y="214"/>
                    <a:pt x="429" y="214"/>
                  </a:cubicBezTo>
                  <a:cubicBezTo>
                    <a:pt x="429" y="215"/>
                    <a:pt x="429" y="215"/>
                    <a:pt x="429" y="215"/>
                  </a:cubicBezTo>
                  <a:cubicBezTo>
                    <a:pt x="429" y="216"/>
                    <a:pt x="428" y="216"/>
                    <a:pt x="428" y="217"/>
                  </a:cubicBezTo>
                  <a:cubicBezTo>
                    <a:pt x="428" y="217"/>
                    <a:pt x="428" y="217"/>
                    <a:pt x="428" y="218"/>
                  </a:cubicBezTo>
                  <a:cubicBezTo>
                    <a:pt x="427" y="219"/>
                    <a:pt x="427" y="219"/>
                    <a:pt x="427" y="220"/>
                  </a:cubicBezTo>
                  <a:cubicBezTo>
                    <a:pt x="426" y="221"/>
                    <a:pt x="427" y="221"/>
                    <a:pt x="426" y="222"/>
                  </a:cubicBezTo>
                  <a:cubicBezTo>
                    <a:pt x="425" y="224"/>
                    <a:pt x="425" y="224"/>
                    <a:pt x="424" y="225"/>
                  </a:cubicBezTo>
                  <a:cubicBezTo>
                    <a:pt x="424" y="226"/>
                    <a:pt x="424" y="227"/>
                    <a:pt x="424" y="227"/>
                  </a:cubicBezTo>
                  <a:cubicBezTo>
                    <a:pt x="423" y="227"/>
                    <a:pt x="423" y="227"/>
                    <a:pt x="423" y="228"/>
                  </a:cubicBezTo>
                  <a:cubicBezTo>
                    <a:pt x="422" y="229"/>
                    <a:pt x="420" y="233"/>
                    <a:pt x="419" y="234"/>
                  </a:cubicBezTo>
                  <a:cubicBezTo>
                    <a:pt x="418" y="235"/>
                    <a:pt x="415" y="239"/>
                    <a:pt x="414" y="240"/>
                  </a:cubicBezTo>
                  <a:cubicBezTo>
                    <a:pt x="413" y="242"/>
                    <a:pt x="413" y="242"/>
                    <a:pt x="411" y="244"/>
                  </a:cubicBezTo>
                  <a:cubicBezTo>
                    <a:pt x="410" y="247"/>
                    <a:pt x="409" y="246"/>
                    <a:pt x="409" y="247"/>
                  </a:cubicBezTo>
                  <a:cubicBezTo>
                    <a:pt x="409" y="248"/>
                    <a:pt x="409" y="249"/>
                    <a:pt x="408" y="250"/>
                  </a:cubicBezTo>
                  <a:cubicBezTo>
                    <a:pt x="407" y="251"/>
                    <a:pt x="406" y="251"/>
                    <a:pt x="406" y="253"/>
                  </a:cubicBezTo>
                  <a:cubicBezTo>
                    <a:pt x="405" y="254"/>
                    <a:pt x="404" y="256"/>
                    <a:pt x="403" y="257"/>
                  </a:cubicBezTo>
                  <a:cubicBezTo>
                    <a:pt x="402" y="259"/>
                    <a:pt x="402" y="260"/>
                    <a:pt x="401" y="262"/>
                  </a:cubicBezTo>
                  <a:cubicBezTo>
                    <a:pt x="400" y="264"/>
                    <a:pt x="400" y="265"/>
                    <a:pt x="400" y="266"/>
                  </a:cubicBezTo>
                  <a:cubicBezTo>
                    <a:pt x="399" y="267"/>
                    <a:pt x="399" y="266"/>
                    <a:pt x="399" y="269"/>
                  </a:cubicBezTo>
                  <a:cubicBezTo>
                    <a:pt x="398" y="271"/>
                    <a:pt x="398" y="271"/>
                    <a:pt x="397" y="273"/>
                  </a:cubicBezTo>
                  <a:cubicBezTo>
                    <a:pt x="396" y="275"/>
                    <a:pt x="396" y="275"/>
                    <a:pt x="395" y="277"/>
                  </a:cubicBezTo>
                  <a:cubicBezTo>
                    <a:pt x="395" y="279"/>
                    <a:pt x="395" y="280"/>
                    <a:pt x="395" y="281"/>
                  </a:cubicBezTo>
                  <a:cubicBezTo>
                    <a:pt x="395" y="282"/>
                    <a:pt x="395" y="284"/>
                    <a:pt x="394" y="284"/>
                  </a:cubicBezTo>
                  <a:cubicBezTo>
                    <a:pt x="394" y="285"/>
                    <a:pt x="394" y="286"/>
                    <a:pt x="393" y="288"/>
                  </a:cubicBezTo>
                  <a:cubicBezTo>
                    <a:pt x="393" y="289"/>
                    <a:pt x="393" y="290"/>
                    <a:pt x="392" y="291"/>
                  </a:cubicBezTo>
                  <a:cubicBezTo>
                    <a:pt x="391" y="293"/>
                    <a:pt x="391" y="293"/>
                    <a:pt x="390" y="295"/>
                  </a:cubicBezTo>
                  <a:cubicBezTo>
                    <a:pt x="389" y="297"/>
                    <a:pt x="389" y="297"/>
                    <a:pt x="388" y="299"/>
                  </a:cubicBezTo>
                  <a:cubicBezTo>
                    <a:pt x="387" y="301"/>
                    <a:pt x="387" y="302"/>
                    <a:pt x="385" y="304"/>
                  </a:cubicBezTo>
                  <a:cubicBezTo>
                    <a:pt x="384" y="305"/>
                    <a:pt x="383" y="306"/>
                    <a:pt x="382" y="308"/>
                  </a:cubicBezTo>
                  <a:cubicBezTo>
                    <a:pt x="382" y="310"/>
                    <a:pt x="381" y="309"/>
                    <a:pt x="381" y="311"/>
                  </a:cubicBezTo>
                  <a:cubicBezTo>
                    <a:pt x="380" y="313"/>
                    <a:pt x="380" y="313"/>
                    <a:pt x="379" y="314"/>
                  </a:cubicBezTo>
                  <a:cubicBezTo>
                    <a:pt x="378" y="315"/>
                    <a:pt x="378" y="315"/>
                    <a:pt x="377" y="317"/>
                  </a:cubicBezTo>
                  <a:cubicBezTo>
                    <a:pt x="376" y="318"/>
                    <a:pt x="377" y="318"/>
                    <a:pt x="375" y="320"/>
                  </a:cubicBezTo>
                  <a:cubicBezTo>
                    <a:pt x="374" y="322"/>
                    <a:pt x="374" y="323"/>
                    <a:pt x="373" y="324"/>
                  </a:cubicBezTo>
                  <a:cubicBezTo>
                    <a:pt x="371" y="326"/>
                    <a:pt x="370" y="326"/>
                    <a:pt x="370" y="327"/>
                  </a:cubicBezTo>
                  <a:cubicBezTo>
                    <a:pt x="369" y="329"/>
                    <a:pt x="368" y="329"/>
                    <a:pt x="367" y="330"/>
                  </a:cubicBezTo>
                  <a:cubicBezTo>
                    <a:pt x="367" y="331"/>
                    <a:pt x="363" y="335"/>
                    <a:pt x="363" y="335"/>
                  </a:cubicBezTo>
                  <a:cubicBezTo>
                    <a:pt x="363" y="335"/>
                    <a:pt x="362" y="337"/>
                    <a:pt x="361" y="338"/>
                  </a:cubicBezTo>
                  <a:cubicBezTo>
                    <a:pt x="360" y="340"/>
                    <a:pt x="359" y="342"/>
                    <a:pt x="358" y="343"/>
                  </a:cubicBezTo>
                  <a:cubicBezTo>
                    <a:pt x="357" y="344"/>
                    <a:pt x="358" y="344"/>
                    <a:pt x="356" y="346"/>
                  </a:cubicBezTo>
                  <a:cubicBezTo>
                    <a:pt x="354" y="348"/>
                    <a:pt x="354" y="347"/>
                    <a:pt x="353" y="350"/>
                  </a:cubicBezTo>
                  <a:cubicBezTo>
                    <a:pt x="351" y="352"/>
                    <a:pt x="352" y="351"/>
                    <a:pt x="350" y="355"/>
                  </a:cubicBezTo>
                  <a:cubicBezTo>
                    <a:pt x="348" y="360"/>
                    <a:pt x="349" y="360"/>
                    <a:pt x="348" y="361"/>
                  </a:cubicBezTo>
                  <a:cubicBezTo>
                    <a:pt x="347" y="362"/>
                    <a:pt x="348" y="360"/>
                    <a:pt x="346" y="363"/>
                  </a:cubicBezTo>
                  <a:cubicBezTo>
                    <a:pt x="344" y="365"/>
                    <a:pt x="342" y="369"/>
                    <a:pt x="341" y="370"/>
                  </a:cubicBezTo>
                  <a:cubicBezTo>
                    <a:pt x="341" y="372"/>
                    <a:pt x="341" y="373"/>
                    <a:pt x="340" y="374"/>
                  </a:cubicBezTo>
                  <a:cubicBezTo>
                    <a:pt x="338" y="374"/>
                    <a:pt x="338" y="375"/>
                    <a:pt x="337" y="376"/>
                  </a:cubicBezTo>
                  <a:cubicBezTo>
                    <a:pt x="336" y="377"/>
                    <a:pt x="335" y="378"/>
                    <a:pt x="334" y="379"/>
                  </a:cubicBezTo>
                  <a:cubicBezTo>
                    <a:pt x="332" y="381"/>
                    <a:pt x="330" y="384"/>
                    <a:pt x="330" y="384"/>
                  </a:cubicBezTo>
                  <a:cubicBezTo>
                    <a:pt x="329" y="385"/>
                    <a:pt x="330" y="385"/>
                    <a:pt x="328" y="386"/>
                  </a:cubicBezTo>
                  <a:cubicBezTo>
                    <a:pt x="327" y="388"/>
                    <a:pt x="326" y="389"/>
                    <a:pt x="324" y="390"/>
                  </a:cubicBezTo>
                  <a:cubicBezTo>
                    <a:pt x="323" y="391"/>
                    <a:pt x="322" y="392"/>
                    <a:pt x="321" y="394"/>
                  </a:cubicBezTo>
                  <a:cubicBezTo>
                    <a:pt x="319" y="395"/>
                    <a:pt x="318" y="396"/>
                    <a:pt x="318" y="397"/>
                  </a:cubicBezTo>
                  <a:cubicBezTo>
                    <a:pt x="317" y="398"/>
                    <a:pt x="316" y="399"/>
                    <a:pt x="316" y="399"/>
                  </a:cubicBezTo>
                  <a:cubicBezTo>
                    <a:pt x="316" y="399"/>
                    <a:pt x="317" y="399"/>
                    <a:pt x="315" y="400"/>
                  </a:cubicBezTo>
                  <a:cubicBezTo>
                    <a:pt x="313" y="402"/>
                    <a:pt x="314" y="402"/>
                    <a:pt x="313" y="403"/>
                  </a:cubicBezTo>
                  <a:cubicBezTo>
                    <a:pt x="311" y="404"/>
                    <a:pt x="311" y="405"/>
                    <a:pt x="310" y="406"/>
                  </a:cubicBezTo>
                  <a:cubicBezTo>
                    <a:pt x="309" y="406"/>
                    <a:pt x="309" y="406"/>
                    <a:pt x="309" y="407"/>
                  </a:cubicBezTo>
                  <a:cubicBezTo>
                    <a:pt x="308" y="408"/>
                    <a:pt x="307" y="409"/>
                    <a:pt x="305" y="411"/>
                  </a:cubicBezTo>
                  <a:cubicBezTo>
                    <a:pt x="304" y="413"/>
                    <a:pt x="304" y="413"/>
                    <a:pt x="301" y="416"/>
                  </a:cubicBezTo>
                  <a:cubicBezTo>
                    <a:pt x="298" y="418"/>
                    <a:pt x="297" y="419"/>
                    <a:pt x="296" y="421"/>
                  </a:cubicBezTo>
                  <a:cubicBezTo>
                    <a:pt x="295" y="422"/>
                    <a:pt x="295" y="422"/>
                    <a:pt x="293" y="424"/>
                  </a:cubicBezTo>
                  <a:cubicBezTo>
                    <a:pt x="292" y="425"/>
                    <a:pt x="290" y="426"/>
                    <a:pt x="289" y="427"/>
                  </a:cubicBezTo>
                  <a:cubicBezTo>
                    <a:pt x="288" y="428"/>
                    <a:pt x="289" y="428"/>
                    <a:pt x="287" y="431"/>
                  </a:cubicBezTo>
                  <a:cubicBezTo>
                    <a:pt x="284" y="433"/>
                    <a:pt x="283" y="435"/>
                    <a:pt x="282" y="436"/>
                  </a:cubicBezTo>
                  <a:cubicBezTo>
                    <a:pt x="281" y="437"/>
                    <a:pt x="280" y="438"/>
                    <a:pt x="279" y="440"/>
                  </a:cubicBezTo>
                  <a:cubicBezTo>
                    <a:pt x="277" y="441"/>
                    <a:pt x="276" y="442"/>
                    <a:pt x="275" y="443"/>
                  </a:cubicBezTo>
                  <a:cubicBezTo>
                    <a:pt x="274" y="445"/>
                    <a:pt x="273" y="445"/>
                    <a:pt x="271" y="446"/>
                  </a:cubicBezTo>
                  <a:cubicBezTo>
                    <a:pt x="270" y="447"/>
                    <a:pt x="268" y="449"/>
                    <a:pt x="268" y="449"/>
                  </a:cubicBezTo>
                  <a:cubicBezTo>
                    <a:pt x="267" y="450"/>
                    <a:pt x="267" y="449"/>
                    <a:pt x="265" y="451"/>
                  </a:cubicBezTo>
                  <a:cubicBezTo>
                    <a:pt x="264" y="453"/>
                    <a:pt x="263" y="454"/>
                    <a:pt x="263" y="454"/>
                  </a:cubicBezTo>
                  <a:cubicBezTo>
                    <a:pt x="263" y="454"/>
                    <a:pt x="261" y="454"/>
                    <a:pt x="261" y="455"/>
                  </a:cubicBezTo>
                  <a:cubicBezTo>
                    <a:pt x="260" y="456"/>
                    <a:pt x="260" y="457"/>
                    <a:pt x="260" y="457"/>
                  </a:cubicBezTo>
                  <a:cubicBezTo>
                    <a:pt x="260" y="457"/>
                    <a:pt x="259" y="457"/>
                    <a:pt x="259" y="458"/>
                  </a:cubicBezTo>
                  <a:cubicBezTo>
                    <a:pt x="259" y="458"/>
                    <a:pt x="260" y="459"/>
                    <a:pt x="259" y="459"/>
                  </a:cubicBezTo>
                  <a:cubicBezTo>
                    <a:pt x="258" y="459"/>
                    <a:pt x="258" y="460"/>
                    <a:pt x="257" y="460"/>
                  </a:cubicBezTo>
                  <a:cubicBezTo>
                    <a:pt x="256" y="461"/>
                    <a:pt x="256" y="459"/>
                    <a:pt x="254" y="462"/>
                  </a:cubicBezTo>
                  <a:cubicBezTo>
                    <a:pt x="252" y="465"/>
                    <a:pt x="252" y="464"/>
                    <a:pt x="251" y="465"/>
                  </a:cubicBezTo>
                  <a:cubicBezTo>
                    <a:pt x="250" y="467"/>
                    <a:pt x="251" y="467"/>
                    <a:pt x="249" y="468"/>
                  </a:cubicBezTo>
                  <a:cubicBezTo>
                    <a:pt x="248" y="469"/>
                    <a:pt x="248" y="469"/>
                    <a:pt x="246" y="471"/>
                  </a:cubicBezTo>
                  <a:cubicBezTo>
                    <a:pt x="245" y="472"/>
                    <a:pt x="245" y="473"/>
                    <a:pt x="243" y="474"/>
                  </a:cubicBezTo>
                  <a:cubicBezTo>
                    <a:pt x="242" y="475"/>
                    <a:pt x="239" y="476"/>
                    <a:pt x="238" y="477"/>
                  </a:cubicBezTo>
                  <a:cubicBezTo>
                    <a:pt x="237" y="477"/>
                    <a:pt x="234" y="479"/>
                    <a:pt x="230" y="482"/>
                  </a:cubicBezTo>
                  <a:cubicBezTo>
                    <a:pt x="226" y="484"/>
                    <a:pt x="223" y="487"/>
                    <a:pt x="219" y="488"/>
                  </a:cubicBezTo>
                  <a:cubicBezTo>
                    <a:pt x="215" y="490"/>
                    <a:pt x="208" y="494"/>
                    <a:pt x="208" y="494"/>
                  </a:cubicBezTo>
                  <a:cubicBezTo>
                    <a:pt x="207" y="494"/>
                    <a:pt x="206" y="494"/>
                    <a:pt x="204" y="495"/>
                  </a:cubicBezTo>
                  <a:cubicBezTo>
                    <a:pt x="201" y="497"/>
                    <a:pt x="197" y="499"/>
                    <a:pt x="197" y="500"/>
                  </a:cubicBezTo>
                  <a:cubicBezTo>
                    <a:pt x="196" y="500"/>
                    <a:pt x="194" y="501"/>
                    <a:pt x="193" y="502"/>
                  </a:cubicBezTo>
                  <a:cubicBezTo>
                    <a:pt x="191" y="503"/>
                    <a:pt x="191" y="503"/>
                    <a:pt x="189" y="504"/>
                  </a:cubicBezTo>
                  <a:cubicBezTo>
                    <a:pt x="188" y="505"/>
                    <a:pt x="187" y="506"/>
                    <a:pt x="185" y="507"/>
                  </a:cubicBezTo>
                  <a:cubicBezTo>
                    <a:pt x="184" y="508"/>
                    <a:pt x="183" y="509"/>
                    <a:pt x="181" y="510"/>
                  </a:cubicBezTo>
                  <a:cubicBezTo>
                    <a:pt x="180" y="511"/>
                    <a:pt x="177" y="512"/>
                    <a:pt x="176" y="513"/>
                  </a:cubicBezTo>
                  <a:cubicBezTo>
                    <a:pt x="175" y="514"/>
                    <a:pt x="175" y="514"/>
                    <a:pt x="174" y="515"/>
                  </a:cubicBezTo>
                  <a:cubicBezTo>
                    <a:pt x="174" y="515"/>
                    <a:pt x="174" y="515"/>
                    <a:pt x="173" y="516"/>
                  </a:cubicBezTo>
                  <a:cubicBezTo>
                    <a:pt x="171" y="517"/>
                    <a:pt x="171" y="517"/>
                    <a:pt x="170" y="517"/>
                  </a:cubicBezTo>
                  <a:cubicBezTo>
                    <a:pt x="169" y="518"/>
                    <a:pt x="165" y="521"/>
                    <a:pt x="165" y="522"/>
                  </a:cubicBezTo>
                  <a:cubicBezTo>
                    <a:pt x="164" y="523"/>
                    <a:pt x="163" y="524"/>
                    <a:pt x="162" y="524"/>
                  </a:cubicBezTo>
                  <a:cubicBezTo>
                    <a:pt x="161" y="525"/>
                    <a:pt x="161" y="525"/>
                    <a:pt x="160" y="526"/>
                  </a:cubicBezTo>
                  <a:cubicBezTo>
                    <a:pt x="159" y="527"/>
                    <a:pt x="159" y="527"/>
                    <a:pt x="158" y="528"/>
                  </a:cubicBezTo>
                  <a:cubicBezTo>
                    <a:pt x="156" y="529"/>
                    <a:pt x="155" y="530"/>
                    <a:pt x="155" y="530"/>
                  </a:cubicBezTo>
                  <a:cubicBezTo>
                    <a:pt x="154" y="531"/>
                    <a:pt x="155" y="531"/>
                    <a:pt x="154" y="532"/>
                  </a:cubicBezTo>
                  <a:cubicBezTo>
                    <a:pt x="152" y="533"/>
                    <a:pt x="152" y="534"/>
                    <a:pt x="151" y="534"/>
                  </a:cubicBezTo>
                  <a:cubicBezTo>
                    <a:pt x="151" y="534"/>
                    <a:pt x="151" y="534"/>
                    <a:pt x="150" y="535"/>
                  </a:cubicBezTo>
                  <a:cubicBezTo>
                    <a:pt x="150" y="535"/>
                    <a:pt x="149" y="535"/>
                    <a:pt x="149" y="536"/>
                  </a:cubicBezTo>
                  <a:cubicBezTo>
                    <a:pt x="148" y="537"/>
                    <a:pt x="148" y="537"/>
                    <a:pt x="148" y="537"/>
                  </a:cubicBezTo>
                  <a:cubicBezTo>
                    <a:pt x="148" y="537"/>
                    <a:pt x="148" y="538"/>
                    <a:pt x="147" y="538"/>
                  </a:cubicBezTo>
                  <a:cubicBezTo>
                    <a:pt x="146" y="539"/>
                    <a:pt x="144" y="540"/>
                    <a:pt x="143" y="541"/>
                  </a:cubicBezTo>
                  <a:cubicBezTo>
                    <a:pt x="143" y="541"/>
                    <a:pt x="142" y="543"/>
                    <a:pt x="140" y="544"/>
                  </a:cubicBezTo>
                  <a:cubicBezTo>
                    <a:pt x="138" y="545"/>
                    <a:pt x="137" y="546"/>
                    <a:pt x="136" y="546"/>
                  </a:cubicBezTo>
                  <a:cubicBezTo>
                    <a:pt x="135" y="547"/>
                    <a:pt x="134" y="549"/>
                    <a:pt x="134" y="549"/>
                  </a:cubicBezTo>
                  <a:cubicBezTo>
                    <a:pt x="134" y="549"/>
                    <a:pt x="132" y="550"/>
                    <a:pt x="131" y="551"/>
                  </a:cubicBezTo>
                  <a:cubicBezTo>
                    <a:pt x="130" y="552"/>
                    <a:pt x="129" y="553"/>
                    <a:pt x="128" y="553"/>
                  </a:cubicBezTo>
                  <a:cubicBezTo>
                    <a:pt x="127" y="554"/>
                    <a:pt x="127" y="554"/>
                    <a:pt x="125" y="556"/>
                  </a:cubicBezTo>
                  <a:cubicBezTo>
                    <a:pt x="123" y="557"/>
                    <a:pt x="122" y="557"/>
                    <a:pt x="121" y="559"/>
                  </a:cubicBezTo>
                  <a:cubicBezTo>
                    <a:pt x="120" y="560"/>
                    <a:pt x="119" y="561"/>
                    <a:pt x="118" y="563"/>
                  </a:cubicBezTo>
                  <a:cubicBezTo>
                    <a:pt x="116" y="565"/>
                    <a:pt x="114" y="567"/>
                    <a:pt x="112" y="569"/>
                  </a:cubicBezTo>
                  <a:cubicBezTo>
                    <a:pt x="111" y="571"/>
                    <a:pt x="108" y="573"/>
                    <a:pt x="107" y="575"/>
                  </a:cubicBezTo>
                  <a:cubicBezTo>
                    <a:pt x="106" y="577"/>
                    <a:pt x="101" y="582"/>
                    <a:pt x="100" y="583"/>
                  </a:cubicBezTo>
                  <a:cubicBezTo>
                    <a:pt x="99" y="585"/>
                    <a:pt x="97" y="586"/>
                    <a:pt x="96" y="587"/>
                  </a:cubicBezTo>
                  <a:cubicBezTo>
                    <a:pt x="95" y="589"/>
                    <a:pt x="92" y="592"/>
                    <a:pt x="91" y="592"/>
                  </a:cubicBezTo>
                  <a:cubicBezTo>
                    <a:pt x="91" y="593"/>
                    <a:pt x="84" y="600"/>
                    <a:pt x="83" y="600"/>
                  </a:cubicBezTo>
                  <a:cubicBezTo>
                    <a:pt x="83" y="601"/>
                    <a:pt x="82" y="602"/>
                    <a:pt x="80" y="604"/>
                  </a:cubicBezTo>
                  <a:cubicBezTo>
                    <a:pt x="78" y="605"/>
                    <a:pt x="78" y="606"/>
                    <a:pt x="77" y="607"/>
                  </a:cubicBezTo>
                  <a:cubicBezTo>
                    <a:pt x="76" y="608"/>
                    <a:pt x="76" y="608"/>
                    <a:pt x="76" y="609"/>
                  </a:cubicBezTo>
                  <a:cubicBezTo>
                    <a:pt x="75" y="610"/>
                    <a:pt x="75" y="610"/>
                    <a:pt x="74" y="610"/>
                  </a:cubicBezTo>
                  <a:cubicBezTo>
                    <a:pt x="74" y="611"/>
                    <a:pt x="72" y="612"/>
                    <a:pt x="72" y="612"/>
                  </a:cubicBezTo>
                  <a:cubicBezTo>
                    <a:pt x="72" y="612"/>
                    <a:pt x="73" y="613"/>
                    <a:pt x="73" y="613"/>
                  </a:cubicBezTo>
                  <a:cubicBezTo>
                    <a:pt x="73" y="613"/>
                    <a:pt x="73" y="614"/>
                    <a:pt x="72" y="614"/>
                  </a:cubicBezTo>
                  <a:cubicBezTo>
                    <a:pt x="72" y="614"/>
                    <a:pt x="72" y="614"/>
                    <a:pt x="72" y="614"/>
                  </a:cubicBezTo>
                  <a:cubicBezTo>
                    <a:pt x="72" y="614"/>
                    <a:pt x="72" y="613"/>
                    <a:pt x="71" y="613"/>
                  </a:cubicBezTo>
                  <a:cubicBezTo>
                    <a:pt x="71" y="614"/>
                    <a:pt x="71" y="614"/>
                    <a:pt x="71" y="614"/>
                  </a:cubicBezTo>
                  <a:cubicBezTo>
                    <a:pt x="70" y="615"/>
                    <a:pt x="70" y="616"/>
                    <a:pt x="69" y="616"/>
                  </a:cubicBezTo>
                  <a:cubicBezTo>
                    <a:pt x="68" y="617"/>
                    <a:pt x="68" y="617"/>
                    <a:pt x="67" y="618"/>
                  </a:cubicBezTo>
                  <a:cubicBezTo>
                    <a:pt x="67" y="619"/>
                    <a:pt x="66" y="619"/>
                    <a:pt x="66" y="620"/>
                  </a:cubicBezTo>
                  <a:cubicBezTo>
                    <a:pt x="65" y="620"/>
                    <a:pt x="65" y="621"/>
                    <a:pt x="65" y="621"/>
                  </a:cubicBezTo>
                  <a:cubicBezTo>
                    <a:pt x="65" y="621"/>
                    <a:pt x="65" y="621"/>
                    <a:pt x="64" y="622"/>
                  </a:cubicBezTo>
                  <a:cubicBezTo>
                    <a:pt x="63" y="623"/>
                    <a:pt x="63" y="623"/>
                    <a:pt x="62" y="625"/>
                  </a:cubicBezTo>
                  <a:cubicBezTo>
                    <a:pt x="61" y="627"/>
                    <a:pt x="60" y="627"/>
                    <a:pt x="60" y="627"/>
                  </a:cubicBezTo>
                  <a:cubicBezTo>
                    <a:pt x="60" y="627"/>
                    <a:pt x="60" y="628"/>
                    <a:pt x="59" y="629"/>
                  </a:cubicBezTo>
                  <a:cubicBezTo>
                    <a:pt x="59" y="629"/>
                    <a:pt x="58" y="630"/>
                    <a:pt x="58" y="630"/>
                  </a:cubicBezTo>
                  <a:cubicBezTo>
                    <a:pt x="58" y="630"/>
                    <a:pt x="57" y="631"/>
                    <a:pt x="57" y="631"/>
                  </a:cubicBezTo>
                  <a:cubicBezTo>
                    <a:pt x="56" y="631"/>
                    <a:pt x="55" y="632"/>
                    <a:pt x="55" y="632"/>
                  </a:cubicBezTo>
                  <a:cubicBezTo>
                    <a:pt x="54" y="632"/>
                    <a:pt x="54" y="632"/>
                    <a:pt x="54" y="632"/>
                  </a:cubicBezTo>
                  <a:cubicBezTo>
                    <a:pt x="54" y="632"/>
                    <a:pt x="54" y="632"/>
                    <a:pt x="53" y="632"/>
                  </a:cubicBezTo>
                  <a:cubicBezTo>
                    <a:pt x="53" y="632"/>
                    <a:pt x="53" y="632"/>
                    <a:pt x="53" y="632"/>
                  </a:cubicBezTo>
                  <a:cubicBezTo>
                    <a:pt x="53" y="632"/>
                    <a:pt x="52" y="632"/>
                    <a:pt x="52" y="632"/>
                  </a:cubicBezTo>
                  <a:cubicBezTo>
                    <a:pt x="52" y="632"/>
                    <a:pt x="52" y="633"/>
                    <a:pt x="52" y="632"/>
                  </a:cubicBezTo>
                  <a:cubicBezTo>
                    <a:pt x="52" y="632"/>
                    <a:pt x="51" y="631"/>
                    <a:pt x="52" y="631"/>
                  </a:cubicBezTo>
                  <a:cubicBezTo>
                    <a:pt x="52" y="631"/>
                    <a:pt x="52" y="629"/>
                    <a:pt x="53" y="629"/>
                  </a:cubicBezTo>
                  <a:cubicBezTo>
                    <a:pt x="53" y="628"/>
                    <a:pt x="53" y="628"/>
                    <a:pt x="53" y="628"/>
                  </a:cubicBezTo>
                  <a:cubicBezTo>
                    <a:pt x="53" y="628"/>
                    <a:pt x="52" y="628"/>
                    <a:pt x="52" y="628"/>
                  </a:cubicBezTo>
                  <a:cubicBezTo>
                    <a:pt x="52" y="629"/>
                    <a:pt x="51" y="629"/>
                    <a:pt x="51" y="629"/>
                  </a:cubicBezTo>
                  <a:cubicBezTo>
                    <a:pt x="51" y="629"/>
                    <a:pt x="52" y="630"/>
                    <a:pt x="51" y="630"/>
                  </a:cubicBezTo>
                  <a:cubicBezTo>
                    <a:pt x="49" y="630"/>
                    <a:pt x="49" y="630"/>
                    <a:pt x="49" y="630"/>
                  </a:cubicBezTo>
                  <a:cubicBezTo>
                    <a:pt x="49" y="630"/>
                    <a:pt x="50" y="629"/>
                    <a:pt x="49" y="629"/>
                  </a:cubicBezTo>
                  <a:cubicBezTo>
                    <a:pt x="49" y="628"/>
                    <a:pt x="49" y="627"/>
                    <a:pt x="49" y="627"/>
                  </a:cubicBezTo>
                  <a:cubicBezTo>
                    <a:pt x="49" y="627"/>
                    <a:pt x="49" y="627"/>
                    <a:pt x="49" y="627"/>
                  </a:cubicBezTo>
                  <a:cubicBezTo>
                    <a:pt x="48" y="629"/>
                    <a:pt x="48" y="629"/>
                    <a:pt x="48" y="629"/>
                  </a:cubicBezTo>
                  <a:cubicBezTo>
                    <a:pt x="48" y="630"/>
                    <a:pt x="48" y="630"/>
                    <a:pt x="48" y="630"/>
                  </a:cubicBezTo>
                  <a:cubicBezTo>
                    <a:pt x="49" y="630"/>
                    <a:pt x="49" y="630"/>
                    <a:pt x="49" y="630"/>
                  </a:cubicBezTo>
                  <a:cubicBezTo>
                    <a:pt x="49" y="630"/>
                    <a:pt x="49" y="630"/>
                    <a:pt x="49" y="631"/>
                  </a:cubicBezTo>
                  <a:cubicBezTo>
                    <a:pt x="50" y="631"/>
                    <a:pt x="51" y="631"/>
                    <a:pt x="51" y="631"/>
                  </a:cubicBezTo>
                  <a:cubicBezTo>
                    <a:pt x="51" y="631"/>
                    <a:pt x="51" y="631"/>
                    <a:pt x="51" y="631"/>
                  </a:cubicBezTo>
                  <a:cubicBezTo>
                    <a:pt x="51" y="631"/>
                    <a:pt x="50" y="632"/>
                    <a:pt x="50" y="632"/>
                  </a:cubicBezTo>
                  <a:cubicBezTo>
                    <a:pt x="51" y="632"/>
                    <a:pt x="51" y="632"/>
                    <a:pt x="51" y="632"/>
                  </a:cubicBezTo>
                  <a:cubicBezTo>
                    <a:pt x="52" y="633"/>
                    <a:pt x="52" y="633"/>
                    <a:pt x="52" y="633"/>
                  </a:cubicBezTo>
                  <a:cubicBezTo>
                    <a:pt x="53" y="633"/>
                    <a:pt x="53" y="633"/>
                    <a:pt x="53" y="633"/>
                  </a:cubicBezTo>
                  <a:cubicBezTo>
                    <a:pt x="53" y="633"/>
                    <a:pt x="53" y="633"/>
                    <a:pt x="53" y="633"/>
                  </a:cubicBezTo>
                  <a:cubicBezTo>
                    <a:pt x="53" y="633"/>
                    <a:pt x="55" y="633"/>
                    <a:pt x="54" y="633"/>
                  </a:cubicBezTo>
                  <a:cubicBezTo>
                    <a:pt x="54" y="633"/>
                    <a:pt x="54" y="634"/>
                    <a:pt x="54" y="634"/>
                  </a:cubicBezTo>
                  <a:cubicBezTo>
                    <a:pt x="54" y="634"/>
                    <a:pt x="53" y="634"/>
                    <a:pt x="53" y="634"/>
                  </a:cubicBezTo>
                  <a:cubicBezTo>
                    <a:pt x="53" y="635"/>
                    <a:pt x="53" y="635"/>
                    <a:pt x="52" y="635"/>
                  </a:cubicBezTo>
                  <a:cubicBezTo>
                    <a:pt x="52" y="636"/>
                    <a:pt x="52" y="636"/>
                    <a:pt x="52" y="636"/>
                  </a:cubicBezTo>
                  <a:cubicBezTo>
                    <a:pt x="52" y="636"/>
                    <a:pt x="51" y="637"/>
                    <a:pt x="51" y="637"/>
                  </a:cubicBezTo>
                  <a:cubicBezTo>
                    <a:pt x="51" y="638"/>
                    <a:pt x="50" y="638"/>
                    <a:pt x="50" y="638"/>
                  </a:cubicBezTo>
                  <a:cubicBezTo>
                    <a:pt x="50" y="638"/>
                    <a:pt x="51" y="639"/>
                    <a:pt x="50" y="639"/>
                  </a:cubicBezTo>
                  <a:cubicBezTo>
                    <a:pt x="50" y="639"/>
                    <a:pt x="49" y="639"/>
                    <a:pt x="49" y="639"/>
                  </a:cubicBezTo>
                  <a:cubicBezTo>
                    <a:pt x="49" y="640"/>
                    <a:pt x="49" y="640"/>
                    <a:pt x="49" y="640"/>
                  </a:cubicBezTo>
                  <a:cubicBezTo>
                    <a:pt x="49" y="640"/>
                    <a:pt x="49" y="641"/>
                    <a:pt x="48" y="640"/>
                  </a:cubicBezTo>
                  <a:cubicBezTo>
                    <a:pt x="48" y="640"/>
                    <a:pt x="48" y="640"/>
                    <a:pt x="48" y="639"/>
                  </a:cubicBezTo>
                  <a:cubicBezTo>
                    <a:pt x="48" y="639"/>
                    <a:pt x="48" y="639"/>
                    <a:pt x="48" y="639"/>
                  </a:cubicBezTo>
                  <a:cubicBezTo>
                    <a:pt x="48" y="639"/>
                    <a:pt x="48" y="638"/>
                    <a:pt x="48" y="638"/>
                  </a:cubicBezTo>
                  <a:cubicBezTo>
                    <a:pt x="48" y="638"/>
                    <a:pt x="48" y="638"/>
                    <a:pt x="48" y="637"/>
                  </a:cubicBezTo>
                  <a:cubicBezTo>
                    <a:pt x="48" y="637"/>
                    <a:pt x="48" y="636"/>
                    <a:pt x="48" y="636"/>
                  </a:cubicBezTo>
                  <a:cubicBezTo>
                    <a:pt x="48" y="635"/>
                    <a:pt x="48" y="636"/>
                    <a:pt x="47" y="635"/>
                  </a:cubicBezTo>
                  <a:cubicBezTo>
                    <a:pt x="47" y="635"/>
                    <a:pt x="47" y="634"/>
                    <a:pt x="47" y="634"/>
                  </a:cubicBezTo>
                  <a:cubicBezTo>
                    <a:pt x="47" y="634"/>
                    <a:pt x="47" y="635"/>
                    <a:pt x="47" y="635"/>
                  </a:cubicBezTo>
                  <a:cubicBezTo>
                    <a:pt x="47" y="636"/>
                    <a:pt x="47" y="637"/>
                    <a:pt x="47" y="637"/>
                  </a:cubicBezTo>
                  <a:cubicBezTo>
                    <a:pt x="47" y="637"/>
                    <a:pt x="47" y="638"/>
                    <a:pt x="47" y="638"/>
                  </a:cubicBezTo>
                  <a:cubicBezTo>
                    <a:pt x="47" y="638"/>
                    <a:pt x="47" y="638"/>
                    <a:pt x="47" y="639"/>
                  </a:cubicBezTo>
                  <a:cubicBezTo>
                    <a:pt x="47" y="639"/>
                    <a:pt x="47" y="640"/>
                    <a:pt x="47" y="640"/>
                  </a:cubicBezTo>
                  <a:cubicBezTo>
                    <a:pt x="47" y="640"/>
                    <a:pt x="48" y="640"/>
                    <a:pt x="48" y="641"/>
                  </a:cubicBezTo>
                  <a:cubicBezTo>
                    <a:pt x="48" y="641"/>
                    <a:pt x="48" y="641"/>
                    <a:pt x="48" y="641"/>
                  </a:cubicBezTo>
                  <a:cubicBezTo>
                    <a:pt x="48" y="642"/>
                    <a:pt x="47" y="643"/>
                    <a:pt x="47" y="643"/>
                  </a:cubicBezTo>
                  <a:cubicBezTo>
                    <a:pt x="47" y="643"/>
                    <a:pt x="47" y="643"/>
                    <a:pt x="46" y="644"/>
                  </a:cubicBezTo>
                  <a:cubicBezTo>
                    <a:pt x="46" y="644"/>
                    <a:pt x="46" y="645"/>
                    <a:pt x="45" y="645"/>
                  </a:cubicBezTo>
                  <a:cubicBezTo>
                    <a:pt x="45" y="646"/>
                    <a:pt x="45" y="646"/>
                    <a:pt x="45" y="646"/>
                  </a:cubicBezTo>
                  <a:cubicBezTo>
                    <a:pt x="44" y="647"/>
                    <a:pt x="44" y="647"/>
                    <a:pt x="44" y="648"/>
                  </a:cubicBezTo>
                  <a:cubicBezTo>
                    <a:pt x="44" y="648"/>
                    <a:pt x="44" y="648"/>
                    <a:pt x="43" y="649"/>
                  </a:cubicBezTo>
                  <a:cubicBezTo>
                    <a:pt x="43" y="649"/>
                    <a:pt x="44" y="650"/>
                    <a:pt x="44" y="650"/>
                  </a:cubicBezTo>
                  <a:cubicBezTo>
                    <a:pt x="44" y="649"/>
                    <a:pt x="44" y="649"/>
                    <a:pt x="44" y="649"/>
                  </a:cubicBezTo>
                  <a:cubicBezTo>
                    <a:pt x="44" y="649"/>
                    <a:pt x="45" y="649"/>
                    <a:pt x="45" y="649"/>
                  </a:cubicBezTo>
                  <a:cubicBezTo>
                    <a:pt x="44" y="650"/>
                    <a:pt x="43" y="651"/>
                    <a:pt x="43" y="651"/>
                  </a:cubicBezTo>
                  <a:cubicBezTo>
                    <a:pt x="43" y="651"/>
                    <a:pt x="43" y="651"/>
                    <a:pt x="43" y="651"/>
                  </a:cubicBezTo>
                  <a:cubicBezTo>
                    <a:pt x="43" y="651"/>
                    <a:pt x="43" y="651"/>
                    <a:pt x="42" y="651"/>
                  </a:cubicBezTo>
                  <a:cubicBezTo>
                    <a:pt x="42" y="651"/>
                    <a:pt x="42" y="651"/>
                    <a:pt x="42" y="650"/>
                  </a:cubicBezTo>
                  <a:cubicBezTo>
                    <a:pt x="41" y="650"/>
                    <a:pt x="41" y="649"/>
                    <a:pt x="41" y="649"/>
                  </a:cubicBezTo>
                  <a:cubicBezTo>
                    <a:pt x="41" y="649"/>
                    <a:pt x="42" y="649"/>
                    <a:pt x="41" y="649"/>
                  </a:cubicBezTo>
                  <a:cubicBezTo>
                    <a:pt x="40" y="648"/>
                    <a:pt x="39" y="648"/>
                    <a:pt x="39" y="648"/>
                  </a:cubicBezTo>
                  <a:cubicBezTo>
                    <a:pt x="39" y="648"/>
                    <a:pt x="39" y="648"/>
                    <a:pt x="39" y="648"/>
                  </a:cubicBezTo>
                  <a:cubicBezTo>
                    <a:pt x="40" y="650"/>
                    <a:pt x="40" y="650"/>
                    <a:pt x="40" y="650"/>
                  </a:cubicBezTo>
                  <a:cubicBezTo>
                    <a:pt x="40" y="650"/>
                    <a:pt x="41" y="650"/>
                    <a:pt x="41" y="650"/>
                  </a:cubicBezTo>
                  <a:cubicBezTo>
                    <a:pt x="41" y="651"/>
                    <a:pt x="41" y="651"/>
                    <a:pt x="41" y="652"/>
                  </a:cubicBezTo>
                  <a:cubicBezTo>
                    <a:pt x="40" y="652"/>
                    <a:pt x="41" y="652"/>
                    <a:pt x="40" y="653"/>
                  </a:cubicBezTo>
                  <a:cubicBezTo>
                    <a:pt x="39" y="654"/>
                    <a:pt x="40" y="655"/>
                    <a:pt x="39" y="656"/>
                  </a:cubicBezTo>
                  <a:cubicBezTo>
                    <a:pt x="38" y="657"/>
                    <a:pt x="39" y="656"/>
                    <a:pt x="38" y="657"/>
                  </a:cubicBezTo>
                  <a:cubicBezTo>
                    <a:pt x="37" y="659"/>
                    <a:pt x="38" y="659"/>
                    <a:pt x="36" y="660"/>
                  </a:cubicBezTo>
                  <a:cubicBezTo>
                    <a:pt x="35" y="661"/>
                    <a:pt x="35" y="660"/>
                    <a:pt x="34" y="662"/>
                  </a:cubicBezTo>
                  <a:cubicBezTo>
                    <a:pt x="33" y="663"/>
                    <a:pt x="34" y="663"/>
                    <a:pt x="33" y="664"/>
                  </a:cubicBezTo>
                  <a:cubicBezTo>
                    <a:pt x="32" y="665"/>
                    <a:pt x="32" y="665"/>
                    <a:pt x="32" y="666"/>
                  </a:cubicBezTo>
                  <a:cubicBezTo>
                    <a:pt x="31" y="667"/>
                    <a:pt x="31" y="667"/>
                    <a:pt x="30" y="668"/>
                  </a:cubicBezTo>
                  <a:cubicBezTo>
                    <a:pt x="30" y="669"/>
                    <a:pt x="30" y="669"/>
                    <a:pt x="29" y="670"/>
                  </a:cubicBezTo>
                  <a:cubicBezTo>
                    <a:pt x="29" y="670"/>
                    <a:pt x="29" y="670"/>
                    <a:pt x="29" y="671"/>
                  </a:cubicBezTo>
                  <a:cubicBezTo>
                    <a:pt x="28" y="672"/>
                    <a:pt x="27" y="672"/>
                    <a:pt x="27" y="672"/>
                  </a:cubicBezTo>
                  <a:cubicBezTo>
                    <a:pt x="27" y="669"/>
                    <a:pt x="27" y="669"/>
                    <a:pt x="27" y="669"/>
                  </a:cubicBezTo>
                  <a:cubicBezTo>
                    <a:pt x="0" y="632"/>
                    <a:pt x="0" y="632"/>
                    <a:pt x="0" y="632"/>
                  </a:cubicBezTo>
                  <a:cubicBezTo>
                    <a:pt x="0" y="453"/>
                    <a:pt x="0" y="453"/>
                    <a:pt x="0" y="453"/>
                  </a:cubicBezTo>
                  <a:cubicBezTo>
                    <a:pt x="16" y="437"/>
                    <a:pt x="16" y="437"/>
                    <a:pt x="16" y="437"/>
                  </a:cubicBezTo>
                  <a:cubicBezTo>
                    <a:pt x="41" y="401"/>
                    <a:pt x="41" y="401"/>
                    <a:pt x="41" y="401"/>
                  </a:cubicBezTo>
                  <a:lnTo>
                    <a:pt x="45" y="395"/>
                  </a:lnTo>
                  <a:close/>
                </a:path>
              </a:pathLst>
            </a:custGeom>
            <a:solidFill>
              <a:srgbClr val="2B6EAB">
                <a:alpha val="75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28" name="Freeform 136">
              <a:extLst>
                <a:ext uri="{FF2B5EF4-FFF2-40B4-BE49-F238E27FC236}">
                  <a16:creationId xmlns:a16="http://schemas.microsoft.com/office/drawing/2014/main" id="{BFB371A7-EC74-F7AD-0B58-FA9AA21E6827}"/>
                </a:ext>
              </a:extLst>
            </p:cNvPr>
            <p:cNvSpPr>
              <a:spLocks/>
            </p:cNvSpPr>
            <p:nvPr/>
          </p:nvSpPr>
          <p:spPr bwMode="auto">
            <a:xfrm>
              <a:off x="6156211" y="2860760"/>
              <a:ext cx="109205" cy="109109"/>
            </a:xfrm>
            <a:custGeom>
              <a:avLst/>
              <a:gdLst>
                <a:gd name="T0" fmla="*/ 57 w 82"/>
                <a:gd name="T1" fmla="*/ 85 h 88"/>
                <a:gd name="T2" fmla="*/ 52 w 82"/>
                <a:gd name="T3" fmla="*/ 86 h 88"/>
                <a:gd name="T4" fmla="*/ 49 w 82"/>
                <a:gd name="T5" fmla="*/ 81 h 88"/>
                <a:gd name="T6" fmla="*/ 43 w 82"/>
                <a:gd name="T7" fmla="*/ 80 h 88"/>
                <a:gd name="T8" fmla="*/ 34 w 82"/>
                <a:gd name="T9" fmla="*/ 84 h 88"/>
                <a:gd name="T10" fmla="*/ 28 w 82"/>
                <a:gd name="T11" fmla="*/ 85 h 88"/>
                <a:gd name="T12" fmla="*/ 23 w 82"/>
                <a:gd name="T13" fmla="*/ 86 h 88"/>
                <a:gd name="T14" fmla="*/ 18 w 82"/>
                <a:gd name="T15" fmla="*/ 85 h 88"/>
                <a:gd name="T16" fmla="*/ 15 w 82"/>
                <a:gd name="T17" fmla="*/ 87 h 88"/>
                <a:gd name="T18" fmla="*/ 11 w 82"/>
                <a:gd name="T19" fmla="*/ 88 h 88"/>
                <a:gd name="T20" fmla="*/ 8 w 82"/>
                <a:gd name="T21" fmla="*/ 87 h 88"/>
                <a:gd name="T22" fmla="*/ 2 w 82"/>
                <a:gd name="T23" fmla="*/ 86 h 88"/>
                <a:gd name="T24" fmla="*/ 2 w 82"/>
                <a:gd name="T25" fmla="*/ 81 h 88"/>
                <a:gd name="T26" fmla="*/ 1 w 82"/>
                <a:gd name="T27" fmla="*/ 62 h 88"/>
                <a:gd name="T28" fmla="*/ 2 w 82"/>
                <a:gd name="T29" fmla="*/ 55 h 88"/>
                <a:gd name="T30" fmla="*/ 7 w 82"/>
                <a:gd name="T31" fmla="*/ 46 h 88"/>
                <a:gd name="T32" fmla="*/ 12 w 82"/>
                <a:gd name="T33" fmla="*/ 41 h 88"/>
                <a:gd name="T34" fmla="*/ 20 w 82"/>
                <a:gd name="T35" fmla="*/ 30 h 88"/>
                <a:gd name="T36" fmla="*/ 25 w 82"/>
                <a:gd name="T37" fmla="*/ 21 h 88"/>
                <a:gd name="T38" fmla="*/ 29 w 82"/>
                <a:gd name="T39" fmla="*/ 15 h 88"/>
                <a:gd name="T40" fmla="*/ 38 w 82"/>
                <a:gd name="T41" fmla="*/ 10 h 88"/>
                <a:gd name="T42" fmla="*/ 47 w 82"/>
                <a:gd name="T43" fmla="*/ 16 h 88"/>
                <a:gd name="T44" fmla="*/ 49 w 82"/>
                <a:gd name="T45" fmla="*/ 16 h 88"/>
                <a:gd name="T46" fmla="*/ 50 w 82"/>
                <a:gd name="T47" fmla="*/ 15 h 88"/>
                <a:gd name="T48" fmla="*/ 52 w 82"/>
                <a:gd name="T49" fmla="*/ 12 h 88"/>
                <a:gd name="T50" fmla="*/ 52 w 82"/>
                <a:gd name="T51" fmla="*/ 8 h 88"/>
                <a:gd name="T52" fmla="*/ 54 w 82"/>
                <a:gd name="T53" fmla="*/ 6 h 88"/>
                <a:gd name="T54" fmla="*/ 56 w 82"/>
                <a:gd name="T55" fmla="*/ 5 h 88"/>
                <a:gd name="T56" fmla="*/ 58 w 82"/>
                <a:gd name="T57" fmla="*/ 4 h 88"/>
                <a:gd name="T58" fmla="*/ 66 w 82"/>
                <a:gd name="T59" fmla="*/ 0 h 88"/>
                <a:gd name="T60" fmla="*/ 69 w 82"/>
                <a:gd name="T61" fmla="*/ 3 h 88"/>
                <a:gd name="T62" fmla="*/ 72 w 82"/>
                <a:gd name="T63" fmla="*/ 6 h 88"/>
                <a:gd name="T64" fmla="*/ 74 w 82"/>
                <a:gd name="T65" fmla="*/ 10 h 88"/>
                <a:gd name="T66" fmla="*/ 76 w 82"/>
                <a:gd name="T67" fmla="*/ 12 h 88"/>
                <a:gd name="T68" fmla="*/ 77 w 82"/>
                <a:gd name="T69" fmla="*/ 13 h 88"/>
                <a:gd name="T70" fmla="*/ 79 w 82"/>
                <a:gd name="T71" fmla="*/ 18 h 88"/>
                <a:gd name="T72" fmla="*/ 80 w 82"/>
                <a:gd name="T73" fmla="*/ 22 h 88"/>
                <a:gd name="T74" fmla="*/ 81 w 82"/>
                <a:gd name="T75" fmla="*/ 27 h 88"/>
                <a:gd name="T76" fmla="*/ 81 w 82"/>
                <a:gd name="T77" fmla="*/ 32 h 88"/>
                <a:gd name="T78" fmla="*/ 79 w 82"/>
                <a:gd name="T79" fmla="*/ 36 h 88"/>
                <a:gd name="T80" fmla="*/ 76 w 82"/>
                <a:gd name="T81" fmla="*/ 36 h 88"/>
                <a:gd name="T82" fmla="*/ 73 w 82"/>
                <a:gd name="T83" fmla="*/ 37 h 88"/>
                <a:gd name="T84" fmla="*/ 69 w 82"/>
                <a:gd name="T85" fmla="*/ 39 h 88"/>
                <a:gd name="T86" fmla="*/ 64 w 82"/>
                <a:gd name="T87" fmla="*/ 44 h 88"/>
                <a:gd name="T88" fmla="*/ 61 w 82"/>
                <a:gd name="T89" fmla="*/ 45 h 88"/>
                <a:gd name="T90" fmla="*/ 58 w 82"/>
                <a:gd name="T91" fmla="*/ 47 h 88"/>
                <a:gd name="T92" fmla="*/ 53 w 82"/>
                <a:gd name="T93" fmla="*/ 47 h 88"/>
                <a:gd name="T94" fmla="*/ 50 w 82"/>
                <a:gd name="T95" fmla="*/ 48 h 88"/>
                <a:gd name="T96" fmla="*/ 47 w 82"/>
                <a:gd name="T97" fmla="*/ 53 h 88"/>
                <a:gd name="T98" fmla="*/ 46 w 82"/>
                <a:gd name="T99" fmla="*/ 56 h 88"/>
                <a:gd name="T100" fmla="*/ 47 w 82"/>
                <a:gd name="T101" fmla="*/ 58 h 88"/>
                <a:gd name="T102" fmla="*/ 49 w 82"/>
                <a:gd name="T103" fmla="*/ 57 h 88"/>
                <a:gd name="T104" fmla="*/ 51 w 82"/>
                <a:gd name="T105" fmla="*/ 56 h 88"/>
                <a:gd name="T106" fmla="*/ 53 w 82"/>
                <a:gd name="T107" fmla="*/ 56 h 88"/>
                <a:gd name="T108" fmla="*/ 56 w 82"/>
                <a:gd name="T109" fmla="*/ 56 h 88"/>
                <a:gd name="T110" fmla="*/ 59 w 82"/>
                <a:gd name="T111" fmla="*/ 55 h 88"/>
                <a:gd name="T112" fmla="*/ 63 w 82"/>
                <a:gd name="T113" fmla="*/ 56 h 88"/>
                <a:gd name="T114" fmla="*/ 67 w 82"/>
                <a:gd name="T115" fmla="*/ 56 h 88"/>
                <a:gd name="T116" fmla="*/ 69 w 82"/>
                <a:gd name="T117" fmla="*/ 56 h 88"/>
                <a:gd name="T118" fmla="*/ 70 w 82"/>
                <a:gd name="T119" fmla="*/ 59 h 88"/>
                <a:gd name="T120" fmla="*/ 73 w 82"/>
                <a:gd name="T121" fmla="*/ 61 h 88"/>
                <a:gd name="T122" fmla="*/ 59 w 82"/>
                <a:gd name="T123"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 h="88">
                  <a:moveTo>
                    <a:pt x="59" y="85"/>
                  </a:moveTo>
                  <a:cubicBezTo>
                    <a:pt x="59" y="85"/>
                    <a:pt x="59" y="85"/>
                    <a:pt x="59" y="85"/>
                  </a:cubicBezTo>
                  <a:cubicBezTo>
                    <a:pt x="58" y="85"/>
                    <a:pt x="57" y="85"/>
                    <a:pt x="57" y="85"/>
                  </a:cubicBezTo>
                  <a:cubicBezTo>
                    <a:pt x="56" y="86"/>
                    <a:pt x="56" y="86"/>
                    <a:pt x="56" y="86"/>
                  </a:cubicBezTo>
                  <a:cubicBezTo>
                    <a:pt x="56" y="86"/>
                    <a:pt x="55" y="86"/>
                    <a:pt x="55" y="85"/>
                  </a:cubicBezTo>
                  <a:cubicBezTo>
                    <a:pt x="54" y="85"/>
                    <a:pt x="53" y="86"/>
                    <a:pt x="52" y="86"/>
                  </a:cubicBezTo>
                  <a:cubicBezTo>
                    <a:pt x="52" y="86"/>
                    <a:pt x="51" y="85"/>
                    <a:pt x="51" y="85"/>
                  </a:cubicBezTo>
                  <a:cubicBezTo>
                    <a:pt x="51" y="85"/>
                    <a:pt x="49" y="83"/>
                    <a:pt x="49" y="82"/>
                  </a:cubicBezTo>
                  <a:cubicBezTo>
                    <a:pt x="49" y="81"/>
                    <a:pt x="49" y="81"/>
                    <a:pt x="49" y="81"/>
                  </a:cubicBezTo>
                  <a:cubicBezTo>
                    <a:pt x="47" y="82"/>
                    <a:pt x="47" y="82"/>
                    <a:pt x="47" y="82"/>
                  </a:cubicBezTo>
                  <a:cubicBezTo>
                    <a:pt x="46" y="81"/>
                    <a:pt x="46" y="81"/>
                    <a:pt x="46" y="81"/>
                  </a:cubicBezTo>
                  <a:cubicBezTo>
                    <a:pt x="43" y="80"/>
                    <a:pt x="43" y="80"/>
                    <a:pt x="43" y="80"/>
                  </a:cubicBezTo>
                  <a:cubicBezTo>
                    <a:pt x="43" y="80"/>
                    <a:pt x="40" y="81"/>
                    <a:pt x="38" y="81"/>
                  </a:cubicBezTo>
                  <a:cubicBezTo>
                    <a:pt x="37" y="81"/>
                    <a:pt x="37" y="82"/>
                    <a:pt x="36" y="82"/>
                  </a:cubicBezTo>
                  <a:cubicBezTo>
                    <a:pt x="35" y="83"/>
                    <a:pt x="34" y="84"/>
                    <a:pt x="34" y="84"/>
                  </a:cubicBezTo>
                  <a:cubicBezTo>
                    <a:pt x="32" y="85"/>
                    <a:pt x="32" y="85"/>
                    <a:pt x="32" y="85"/>
                  </a:cubicBezTo>
                  <a:cubicBezTo>
                    <a:pt x="30" y="84"/>
                    <a:pt x="30" y="84"/>
                    <a:pt x="30" y="84"/>
                  </a:cubicBezTo>
                  <a:cubicBezTo>
                    <a:pt x="30" y="84"/>
                    <a:pt x="28" y="85"/>
                    <a:pt x="28" y="85"/>
                  </a:cubicBezTo>
                  <a:cubicBezTo>
                    <a:pt x="27" y="84"/>
                    <a:pt x="27" y="85"/>
                    <a:pt x="27" y="85"/>
                  </a:cubicBezTo>
                  <a:cubicBezTo>
                    <a:pt x="24" y="85"/>
                    <a:pt x="24" y="85"/>
                    <a:pt x="24" y="85"/>
                  </a:cubicBezTo>
                  <a:cubicBezTo>
                    <a:pt x="24" y="85"/>
                    <a:pt x="23" y="86"/>
                    <a:pt x="23" y="86"/>
                  </a:cubicBezTo>
                  <a:cubicBezTo>
                    <a:pt x="22" y="86"/>
                    <a:pt x="21" y="85"/>
                    <a:pt x="21" y="85"/>
                  </a:cubicBezTo>
                  <a:cubicBezTo>
                    <a:pt x="20" y="85"/>
                    <a:pt x="20" y="85"/>
                    <a:pt x="20" y="85"/>
                  </a:cubicBezTo>
                  <a:cubicBezTo>
                    <a:pt x="18" y="85"/>
                    <a:pt x="18" y="85"/>
                    <a:pt x="18" y="85"/>
                  </a:cubicBezTo>
                  <a:cubicBezTo>
                    <a:pt x="17" y="86"/>
                    <a:pt x="17" y="86"/>
                    <a:pt x="17" y="86"/>
                  </a:cubicBezTo>
                  <a:cubicBezTo>
                    <a:pt x="16" y="86"/>
                    <a:pt x="16" y="86"/>
                    <a:pt x="16" y="86"/>
                  </a:cubicBezTo>
                  <a:cubicBezTo>
                    <a:pt x="15" y="87"/>
                    <a:pt x="15" y="87"/>
                    <a:pt x="15" y="87"/>
                  </a:cubicBezTo>
                  <a:cubicBezTo>
                    <a:pt x="14" y="87"/>
                    <a:pt x="14" y="87"/>
                    <a:pt x="14" y="87"/>
                  </a:cubicBezTo>
                  <a:cubicBezTo>
                    <a:pt x="13" y="88"/>
                    <a:pt x="13" y="88"/>
                    <a:pt x="13" y="88"/>
                  </a:cubicBezTo>
                  <a:cubicBezTo>
                    <a:pt x="11" y="88"/>
                    <a:pt x="11" y="88"/>
                    <a:pt x="11" y="88"/>
                  </a:cubicBezTo>
                  <a:cubicBezTo>
                    <a:pt x="10" y="88"/>
                    <a:pt x="10" y="88"/>
                    <a:pt x="10" y="88"/>
                  </a:cubicBezTo>
                  <a:cubicBezTo>
                    <a:pt x="9" y="88"/>
                    <a:pt x="9" y="88"/>
                    <a:pt x="9" y="88"/>
                  </a:cubicBezTo>
                  <a:cubicBezTo>
                    <a:pt x="9" y="88"/>
                    <a:pt x="9" y="88"/>
                    <a:pt x="8" y="87"/>
                  </a:cubicBezTo>
                  <a:cubicBezTo>
                    <a:pt x="8" y="87"/>
                    <a:pt x="3" y="86"/>
                    <a:pt x="3" y="86"/>
                  </a:cubicBezTo>
                  <a:cubicBezTo>
                    <a:pt x="3" y="86"/>
                    <a:pt x="3" y="86"/>
                    <a:pt x="3" y="86"/>
                  </a:cubicBezTo>
                  <a:cubicBezTo>
                    <a:pt x="2" y="86"/>
                    <a:pt x="2" y="86"/>
                    <a:pt x="2" y="86"/>
                  </a:cubicBezTo>
                  <a:cubicBezTo>
                    <a:pt x="1" y="85"/>
                    <a:pt x="1" y="85"/>
                    <a:pt x="1" y="85"/>
                  </a:cubicBezTo>
                  <a:cubicBezTo>
                    <a:pt x="2" y="84"/>
                    <a:pt x="2" y="84"/>
                    <a:pt x="2" y="84"/>
                  </a:cubicBezTo>
                  <a:cubicBezTo>
                    <a:pt x="2" y="84"/>
                    <a:pt x="2" y="83"/>
                    <a:pt x="2" y="81"/>
                  </a:cubicBezTo>
                  <a:cubicBezTo>
                    <a:pt x="3" y="80"/>
                    <a:pt x="2" y="76"/>
                    <a:pt x="3" y="74"/>
                  </a:cubicBezTo>
                  <a:cubicBezTo>
                    <a:pt x="3" y="72"/>
                    <a:pt x="3" y="71"/>
                    <a:pt x="3" y="70"/>
                  </a:cubicBezTo>
                  <a:cubicBezTo>
                    <a:pt x="3" y="69"/>
                    <a:pt x="1" y="62"/>
                    <a:pt x="1" y="62"/>
                  </a:cubicBezTo>
                  <a:cubicBezTo>
                    <a:pt x="0" y="59"/>
                    <a:pt x="0" y="59"/>
                    <a:pt x="0" y="59"/>
                  </a:cubicBezTo>
                  <a:cubicBezTo>
                    <a:pt x="2" y="55"/>
                    <a:pt x="2" y="55"/>
                    <a:pt x="2" y="55"/>
                  </a:cubicBezTo>
                  <a:cubicBezTo>
                    <a:pt x="2" y="55"/>
                    <a:pt x="2" y="55"/>
                    <a:pt x="2" y="55"/>
                  </a:cubicBezTo>
                  <a:cubicBezTo>
                    <a:pt x="2" y="53"/>
                    <a:pt x="2" y="53"/>
                    <a:pt x="2" y="53"/>
                  </a:cubicBezTo>
                  <a:cubicBezTo>
                    <a:pt x="4" y="48"/>
                    <a:pt x="4" y="48"/>
                    <a:pt x="4" y="48"/>
                  </a:cubicBezTo>
                  <a:cubicBezTo>
                    <a:pt x="7" y="46"/>
                    <a:pt x="7" y="46"/>
                    <a:pt x="7" y="46"/>
                  </a:cubicBezTo>
                  <a:cubicBezTo>
                    <a:pt x="7" y="45"/>
                    <a:pt x="7" y="45"/>
                    <a:pt x="7" y="45"/>
                  </a:cubicBezTo>
                  <a:cubicBezTo>
                    <a:pt x="7" y="45"/>
                    <a:pt x="10" y="44"/>
                    <a:pt x="10" y="44"/>
                  </a:cubicBezTo>
                  <a:cubicBezTo>
                    <a:pt x="10" y="43"/>
                    <a:pt x="12" y="41"/>
                    <a:pt x="12" y="41"/>
                  </a:cubicBezTo>
                  <a:cubicBezTo>
                    <a:pt x="14" y="38"/>
                    <a:pt x="14" y="38"/>
                    <a:pt x="14" y="38"/>
                  </a:cubicBezTo>
                  <a:cubicBezTo>
                    <a:pt x="18" y="31"/>
                    <a:pt x="18" y="31"/>
                    <a:pt x="18" y="31"/>
                  </a:cubicBezTo>
                  <a:cubicBezTo>
                    <a:pt x="20" y="30"/>
                    <a:pt x="20" y="30"/>
                    <a:pt x="20" y="30"/>
                  </a:cubicBezTo>
                  <a:cubicBezTo>
                    <a:pt x="20" y="28"/>
                    <a:pt x="20" y="28"/>
                    <a:pt x="20" y="28"/>
                  </a:cubicBezTo>
                  <a:cubicBezTo>
                    <a:pt x="24" y="23"/>
                    <a:pt x="24" y="23"/>
                    <a:pt x="24" y="23"/>
                  </a:cubicBezTo>
                  <a:cubicBezTo>
                    <a:pt x="25" y="21"/>
                    <a:pt x="25" y="21"/>
                    <a:pt x="25" y="21"/>
                  </a:cubicBezTo>
                  <a:cubicBezTo>
                    <a:pt x="27" y="19"/>
                    <a:pt x="27" y="19"/>
                    <a:pt x="27" y="19"/>
                  </a:cubicBezTo>
                  <a:cubicBezTo>
                    <a:pt x="27" y="19"/>
                    <a:pt x="28" y="17"/>
                    <a:pt x="28" y="17"/>
                  </a:cubicBezTo>
                  <a:cubicBezTo>
                    <a:pt x="28" y="17"/>
                    <a:pt x="29" y="15"/>
                    <a:pt x="29" y="15"/>
                  </a:cubicBezTo>
                  <a:cubicBezTo>
                    <a:pt x="31" y="12"/>
                    <a:pt x="31" y="12"/>
                    <a:pt x="31" y="12"/>
                  </a:cubicBezTo>
                  <a:cubicBezTo>
                    <a:pt x="34" y="9"/>
                    <a:pt x="34" y="9"/>
                    <a:pt x="34" y="9"/>
                  </a:cubicBezTo>
                  <a:cubicBezTo>
                    <a:pt x="34" y="9"/>
                    <a:pt x="38" y="10"/>
                    <a:pt x="38" y="10"/>
                  </a:cubicBezTo>
                  <a:cubicBezTo>
                    <a:pt x="39" y="10"/>
                    <a:pt x="46" y="17"/>
                    <a:pt x="46" y="17"/>
                  </a:cubicBezTo>
                  <a:cubicBezTo>
                    <a:pt x="46" y="17"/>
                    <a:pt x="46" y="17"/>
                    <a:pt x="46" y="17"/>
                  </a:cubicBezTo>
                  <a:cubicBezTo>
                    <a:pt x="46" y="17"/>
                    <a:pt x="47" y="16"/>
                    <a:pt x="47" y="16"/>
                  </a:cubicBezTo>
                  <a:cubicBezTo>
                    <a:pt x="48" y="16"/>
                    <a:pt x="48" y="16"/>
                    <a:pt x="48" y="16"/>
                  </a:cubicBezTo>
                  <a:cubicBezTo>
                    <a:pt x="49" y="16"/>
                    <a:pt x="48" y="16"/>
                    <a:pt x="48" y="16"/>
                  </a:cubicBezTo>
                  <a:cubicBezTo>
                    <a:pt x="48" y="15"/>
                    <a:pt x="48" y="16"/>
                    <a:pt x="49" y="16"/>
                  </a:cubicBezTo>
                  <a:cubicBezTo>
                    <a:pt x="49" y="16"/>
                    <a:pt x="49" y="15"/>
                    <a:pt x="49" y="15"/>
                  </a:cubicBezTo>
                  <a:cubicBezTo>
                    <a:pt x="49" y="15"/>
                    <a:pt x="49" y="15"/>
                    <a:pt x="49" y="15"/>
                  </a:cubicBezTo>
                  <a:cubicBezTo>
                    <a:pt x="49" y="15"/>
                    <a:pt x="50" y="15"/>
                    <a:pt x="50" y="15"/>
                  </a:cubicBezTo>
                  <a:cubicBezTo>
                    <a:pt x="51" y="15"/>
                    <a:pt x="52" y="14"/>
                    <a:pt x="52" y="13"/>
                  </a:cubicBezTo>
                  <a:cubicBezTo>
                    <a:pt x="52" y="13"/>
                    <a:pt x="52" y="13"/>
                    <a:pt x="52" y="13"/>
                  </a:cubicBezTo>
                  <a:cubicBezTo>
                    <a:pt x="52" y="13"/>
                    <a:pt x="52" y="12"/>
                    <a:pt x="52" y="12"/>
                  </a:cubicBezTo>
                  <a:cubicBezTo>
                    <a:pt x="51" y="11"/>
                    <a:pt x="51" y="11"/>
                    <a:pt x="51" y="11"/>
                  </a:cubicBezTo>
                  <a:cubicBezTo>
                    <a:pt x="51" y="10"/>
                    <a:pt x="51" y="10"/>
                    <a:pt x="52" y="9"/>
                  </a:cubicBezTo>
                  <a:cubicBezTo>
                    <a:pt x="52" y="8"/>
                    <a:pt x="52" y="8"/>
                    <a:pt x="52" y="8"/>
                  </a:cubicBezTo>
                  <a:cubicBezTo>
                    <a:pt x="53" y="8"/>
                    <a:pt x="54" y="8"/>
                    <a:pt x="54" y="8"/>
                  </a:cubicBezTo>
                  <a:cubicBezTo>
                    <a:pt x="55" y="8"/>
                    <a:pt x="54" y="7"/>
                    <a:pt x="54" y="7"/>
                  </a:cubicBezTo>
                  <a:cubicBezTo>
                    <a:pt x="54" y="7"/>
                    <a:pt x="54" y="6"/>
                    <a:pt x="54" y="6"/>
                  </a:cubicBezTo>
                  <a:cubicBezTo>
                    <a:pt x="54" y="6"/>
                    <a:pt x="55" y="6"/>
                    <a:pt x="55" y="5"/>
                  </a:cubicBezTo>
                  <a:cubicBezTo>
                    <a:pt x="55" y="5"/>
                    <a:pt x="55" y="5"/>
                    <a:pt x="55" y="4"/>
                  </a:cubicBezTo>
                  <a:cubicBezTo>
                    <a:pt x="56" y="4"/>
                    <a:pt x="56" y="4"/>
                    <a:pt x="56" y="5"/>
                  </a:cubicBezTo>
                  <a:cubicBezTo>
                    <a:pt x="57" y="5"/>
                    <a:pt x="57" y="4"/>
                    <a:pt x="57" y="4"/>
                  </a:cubicBezTo>
                  <a:cubicBezTo>
                    <a:pt x="57" y="4"/>
                    <a:pt x="57" y="4"/>
                    <a:pt x="58" y="4"/>
                  </a:cubicBezTo>
                  <a:cubicBezTo>
                    <a:pt x="58" y="4"/>
                    <a:pt x="58" y="4"/>
                    <a:pt x="58" y="4"/>
                  </a:cubicBezTo>
                  <a:cubicBezTo>
                    <a:pt x="59" y="4"/>
                    <a:pt x="59" y="3"/>
                    <a:pt x="59" y="3"/>
                  </a:cubicBezTo>
                  <a:cubicBezTo>
                    <a:pt x="59" y="3"/>
                    <a:pt x="61" y="2"/>
                    <a:pt x="61" y="2"/>
                  </a:cubicBezTo>
                  <a:cubicBezTo>
                    <a:pt x="62" y="2"/>
                    <a:pt x="66" y="0"/>
                    <a:pt x="66" y="0"/>
                  </a:cubicBezTo>
                  <a:cubicBezTo>
                    <a:pt x="67" y="0"/>
                    <a:pt x="67" y="0"/>
                    <a:pt x="67" y="0"/>
                  </a:cubicBezTo>
                  <a:cubicBezTo>
                    <a:pt x="67" y="0"/>
                    <a:pt x="68" y="1"/>
                    <a:pt x="68" y="1"/>
                  </a:cubicBezTo>
                  <a:cubicBezTo>
                    <a:pt x="68" y="2"/>
                    <a:pt x="69" y="2"/>
                    <a:pt x="69" y="3"/>
                  </a:cubicBezTo>
                  <a:cubicBezTo>
                    <a:pt x="69" y="4"/>
                    <a:pt x="69" y="2"/>
                    <a:pt x="70" y="4"/>
                  </a:cubicBezTo>
                  <a:cubicBezTo>
                    <a:pt x="70" y="6"/>
                    <a:pt x="71" y="6"/>
                    <a:pt x="71" y="6"/>
                  </a:cubicBezTo>
                  <a:cubicBezTo>
                    <a:pt x="72" y="6"/>
                    <a:pt x="72" y="6"/>
                    <a:pt x="72" y="6"/>
                  </a:cubicBezTo>
                  <a:cubicBezTo>
                    <a:pt x="72" y="7"/>
                    <a:pt x="72" y="7"/>
                    <a:pt x="72" y="7"/>
                  </a:cubicBezTo>
                  <a:cubicBezTo>
                    <a:pt x="72" y="7"/>
                    <a:pt x="73" y="8"/>
                    <a:pt x="73" y="9"/>
                  </a:cubicBezTo>
                  <a:cubicBezTo>
                    <a:pt x="73" y="9"/>
                    <a:pt x="73" y="10"/>
                    <a:pt x="74" y="10"/>
                  </a:cubicBezTo>
                  <a:cubicBezTo>
                    <a:pt x="74" y="10"/>
                    <a:pt x="75" y="11"/>
                    <a:pt x="75" y="11"/>
                  </a:cubicBezTo>
                  <a:cubicBezTo>
                    <a:pt x="75" y="11"/>
                    <a:pt x="75" y="12"/>
                    <a:pt x="75" y="12"/>
                  </a:cubicBezTo>
                  <a:cubicBezTo>
                    <a:pt x="76" y="12"/>
                    <a:pt x="76" y="12"/>
                    <a:pt x="76" y="12"/>
                  </a:cubicBezTo>
                  <a:cubicBezTo>
                    <a:pt x="76" y="11"/>
                    <a:pt x="76" y="11"/>
                    <a:pt x="76" y="11"/>
                  </a:cubicBezTo>
                  <a:cubicBezTo>
                    <a:pt x="76" y="11"/>
                    <a:pt x="77" y="11"/>
                    <a:pt x="77" y="12"/>
                  </a:cubicBezTo>
                  <a:cubicBezTo>
                    <a:pt x="77" y="12"/>
                    <a:pt x="77" y="13"/>
                    <a:pt x="77" y="13"/>
                  </a:cubicBezTo>
                  <a:cubicBezTo>
                    <a:pt x="77" y="14"/>
                    <a:pt x="77" y="14"/>
                    <a:pt x="77" y="15"/>
                  </a:cubicBezTo>
                  <a:cubicBezTo>
                    <a:pt x="77" y="16"/>
                    <a:pt x="78" y="16"/>
                    <a:pt x="78" y="16"/>
                  </a:cubicBezTo>
                  <a:cubicBezTo>
                    <a:pt x="78" y="17"/>
                    <a:pt x="79" y="18"/>
                    <a:pt x="79" y="18"/>
                  </a:cubicBezTo>
                  <a:cubicBezTo>
                    <a:pt x="79" y="19"/>
                    <a:pt x="79" y="20"/>
                    <a:pt x="79" y="20"/>
                  </a:cubicBezTo>
                  <a:cubicBezTo>
                    <a:pt x="79" y="20"/>
                    <a:pt x="79" y="20"/>
                    <a:pt x="79" y="21"/>
                  </a:cubicBezTo>
                  <a:cubicBezTo>
                    <a:pt x="80" y="22"/>
                    <a:pt x="80" y="22"/>
                    <a:pt x="80" y="22"/>
                  </a:cubicBezTo>
                  <a:cubicBezTo>
                    <a:pt x="80" y="22"/>
                    <a:pt x="81" y="24"/>
                    <a:pt x="81" y="24"/>
                  </a:cubicBezTo>
                  <a:cubicBezTo>
                    <a:pt x="81" y="24"/>
                    <a:pt x="81" y="24"/>
                    <a:pt x="81" y="25"/>
                  </a:cubicBezTo>
                  <a:cubicBezTo>
                    <a:pt x="81" y="26"/>
                    <a:pt x="81" y="26"/>
                    <a:pt x="81" y="27"/>
                  </a:cubicBezTo>
                  <a:cubicBezTo>
                    <a:pt x="81" y="27"/>
                    <a:pt x="82" y="27"/>
                    <a:pt x="82" y="28"/>
                  </a:cubicBezTo>
                  <a:cubicBezTo>
                    <a:pt x="82" y="29"/>
                    <a:pt x="82" y="29"/>
                    <a:pt x="81" y="30"/>
                  </a:cubicBezTo>
                  <a:cubicBezTo>
                    <a:pt x="81" y="30"/>
                    <a:pt x="81" y="31"/>
                    <a:pt x="81" y="32"/>
                  </a:cubicBezTo>
                  <a:cubicBezTo>
                    <a:pt x="81" y="32"/>
                    <a:pt x="81" y="32"/>
                    <a:pt x="81" y="33"/>
                  </a:cubicBezTo>
                  <a:cubicBezTo>
                    <a:pt x="80" y="34"/>
                    <a:pt x="80" y="35"/>
                    <a:pt x="80" y="35"/>
                  </a:cubicBezTo>
                  <a:cubicBezTo>
                    <a:pt x="80" y="35"/>
                    <a:pt x="80" y="35"/>
                    <a:pt x="79" y="36"/>
                  </a:cubicBezTo>
                  <a:cubicBezTo>
                    <a:pt x="79" y="36"/>
                    <a:pt x="79" y="36"/>
                    <a:pt x="78" y="36"/>
                  </a:cubicBezTo>
                  <a:cubicBezTo>
                    <a:pt x="77" y="36"/>
                    <a:pt x="77" y="37"/>
                    <a:pt x="77" y="36"/>
                  </a:cubicBezTo>
                  <a:cubicBezTo>
                    <a:pt x="76" y="36"/>
                    <a:pt x="76" y="36"/>
                    <a:pt x="76" y="36"/>
                  </a:cubicBezTo>
                  <a:cubicBezTo>
                    <a:pt x="75" y="37"/>
                    <a:pt x="76" y="37"/>
                    <a:pt x="75" y="37"/>
                  </a:cubicBezTo>
                  <a:cubicBezTo>
                    <a:pt x="75" y="37"/>
                    <a:pt x="75" y="37"/>
                    <a:pt x="74" y="37"/>
                  </a:cubicBezTo>
                  <a:cubicBezTo>
                    <a:pt x="74" y="37"/>
                    <a:pt x="74" y="37"/>
                    <a:pt x="73" y="37"/>
                  </a:cubicBezTo>
                  <a:cubicBezTo>
                    <a:pt x="73" y="37"/>
                    <a:pt x="73" y="37"/>
                    <a:pt x="72" y="37"/>
                  </a:cubicBezTo>
                  <a:cubicBezTo>
                    <a:pt x="71" y="37"/>
                    <a:pt x="71" y="37"/>
                    <a:pt x="70" y="38"/>
                  </a:cubicBezTo>
                  <a:cubicBezTo>
                    <a:pt x="69" y="38"/>
                    <a:pt x="69" y="38"/>
                    <a:pt x="69" y="39"/>
                  </a:cubicBezTo>
                  <a:cubicBezTo>
                    <a:pt x="68" y="39"/>
                    <a:pt x="68" y="40"/>
                    <a:pt x="67" y="40"/>
                  </a:cubicBezTo>
                  <a:cubicBezTo>
                    <a:pt x="67" y="41"/>
                    <a:pt x="66" y="41"/>
                    <a:pt x="66" y="42"/>
                  </a:cubicBezTo>
                  <a:cubicBezTo>
                    <a:pt x="65" y="42"/>
                    <a:pt x="64" y="44"/>
                    <a:pt x="64" y="44"/>
                  </a:cubicBezTo>
                  <a:cubicBezTo>
                    <a:pt x="64" y="44"/>
                    <a:pt x="63" y="45"/>
                    <a:pt x="63" y="45"/>
                  </a:cubicBezTo>
                  <a:cubicBezTo>
                    <a:pt x="63" y="45"/>
                    <a:pt x="63" y="45"/>
                    <a:pt x="62" y="45"/>
                  </a:cubicBezTo>
                  <a:cubicBezTo>
                    <a:pt x="62" y="45"/>
                    <a:pt x="61" y="45"/>
                    <a:pt x="61" y="45"/>
                  </a:cubicBezTo>
                  <a:cubicBezTo>
                    <a:pt x="60" y="45"/>
                    <a:pt x="60" y="45"/>
                    <a:pt x="60" y="45"/>
                  </a:cubicBezTo>
                  <a:cubicBezTo>
                    <a:pt x="60" y="45"/>
                    <a:pt x="59" y="46"/>
                    <a:pt x="59" y="46"/>
                  </a:cubicBezTo>
                  <a:cubicBezTo>
                    <a:pt x="58" y="47"/>
                    <a:pt x="59" y="47"/>
                    <a:pt x="58" y="47"/>
                  </a:cubicBezTo>
                  <a:cubicBezTo>
                    <a:pt x="57" y="47"/>
                    <a:pt x="58" y="46"/>
                    <a:pt x="57" y="46"/>
                  </a:cubicBezTo>
                  <a:cubicBezTo>
                    <a:pt x="56" y="46"/>
                    <a:pt x="55" y="46"/>
                    <a:pt x="54" y="46"/>
                  </a:cubicBezTo>
                  <a:cubicBezTo>
                    <a:pt x="54" y="46"/>
                    <a:pt x="53" y="47"/>
                    <a:pt x="53" y="47"/>
                  </a:cubicBezTo>
                  <a:cubicBezTo>
                    <a:pt x="53" y="47"/>
                    <a:pt x="53" y="47"/>
                    <a:pt x="52" y="47"/>
                  </a:cubicBezTo>
                  <a:cubicBezTo>
                    <a:pt x="52" y="48"/>
                    <a:pt x="51" y="48"/>
                    <a:pt x="51" y="48"/>
                  </a:cubicBezTo>
                  <a:cubicBezTo>
                    <a:pt x="51" y="48"/>
                    <a:pt x="50" y="47"/>
                    <a:pt x="50" y="48"/>
                  </a:cubicBezTo>
                  <a:cubicBezTo>
                    <a:pt x="49" y="49"/>
                    <a:pt x="50" y="50"/>
                    <a:pt x="49" y="50"/>
                  </a:cubicBezTo>
                  <a:cubicBezTo>
                    <a:pt x="49" y="51"/>
                    <a:pt x="49" y="52"/>
                    <a:pt x="48" y="52"/>
                  </a:cubicBezTo>
                  <a:cubicBezTo>
                    <a:pt x="48" y="52"/>
                    <a:pt x="47" y="53"/>
                    <a:pt x="47" y="53"/>
                  </a:cubicBezTo>
                  <a:cubicBezTo>
                    <a:pt x="47" y="53"/>
                    <a:pt x="46" y="53"/>
                    <a:pt x="46" y="54"/>
                  </a:cubicBezTo>
                  <a:cubicBezTo>
                    <a:pt x="46" y="54"/>
                    <a:pt x="46" y="54"/>
                    <a:pt x="46" y="55"/>
                  </a:cubicBezTo>
                  <a:cubicBezTo>
                    <a:pt x="46" y="55"/>
                    <a:pt x="46" y="56"/>
                    <a:pt x="46" y="56"/>
                  </a:cubicBezTo>
                  <a:cubicBezTo>
                    <a:pt x="45" y="57"/>
                    <a:pt x="45" y="57"/>
                    <a:pt x="45" y="57"/>
                  </a:cubicBezTo>
                  <a:cubicBezTo>
                    <a:pt x="46" y="58"/>
                    <a:pt x="46" y="58"/>
                    <a:pt x="46" y="58"/>
                  </a:cubicBezTo>
                  <a:cubicBezTo>
                    <a:pt x="46" y="58"/>
                    <a:pt x="47" y="58"/>
                    <a:pt x="47" y="58"/>
                  </a:cubicBezTo>
                  <a:cubicBezTo>
                    <a:pt x="47" y="58"/>
                    <a:pt x="47" y="58"/>
                    <a:pt x="48" y="58"/>
                  </a:cubicBezTo>
                  <a:cubicBezTo>
                    <a:pt x="48" y="58"/>
                    <a:pt x="49" y="57"/>
                    <a:pt x="49" y="57"/>
                  </a:cubicBezTo>
                  <a:cubicBezTo>
                    <a:pt x="49" y="57"/>
                    <a:pt x="49" y="57"/>
                    <a:pt x="49" y="57"/>
                  </a:cubicBezTo>
                  <a:cubicBezTo>
                    <a:pt x="49" y="57"/>
                    <a:pt x="49" y="57"/>
                    <a:pt x="50" y="57"/>
                  </a:cubicBezTo>
                  <a:cubicBezTo>
                    <a:pt x="50" y="57"/>
                    <a:pt x="50" y="57"/>
                    <a:pt x="50" y="57"/>
                  </a:cubicBezTo>
                  <a:cubicBezTo>
                    <a:pt x="51" y="57"/>
                    <a:pt x="51" y="56"/>
                    <a:pt x="51" y="56"/>
                  </a:cubicBezTo>
                  <a:cubicBezTo>
                    <a:pt x="51" y="56"/>
                    <a:pt x="51" y="56"/>
                    <a:pt x="51" y="56"/>
                  </a:cubicBezTo>
                  <a:cubicBezTo>
                    <a:pt x="52" y="56"/>
                    <a:pt x="52" y="56"/>
                    <a:pt x="53" y="56"/>
                  </a:cubicBezTo>
                  <a:cubicBezTo>
                    <a:pt x="53" y="56"/>
                    <a:pt x="53" y="56"/>
                    <a:pt x="53" y="56"/>
                  </a:cubicBezTo>
                  <a:cubicBezTo>
                    <a:pt x="54" y="56"/>
                    <a:pt x="54" y="55"/>
                    <a:pt x="54" y="56"/>
                  </a:cubicBezTo>
                  <a:cubicBezTo>
                    <a:pt x="54" y="56"/>
                    <a:pt x="54" y="56"/>
                    <a:pt x="55" y="56"/>
                  </a:cubicBezTo>
                  <a:cubicBezTo>
                    <a:pt x="56" y="56"/>
                    <a:pt x="55" y="56"/>
                    <a:pt x="56" y="56"/>
                  </a:cubicBezTo>
                  <a:cubicBezTo>
                    <a:pt x="57" y="55"/>
                    <a:pt x="57" y="56"/>
                    <a:pt x="57" y="56"/>
                  </a:cubicBezTo>
                  <a:cubicBezTo>
                    <a:pt x="58" y="55"/>
                    <a:pt x="58" y="55"/>
                    <a:pt x="58" y="55"/>
                  </a:cubicBezTo>
                  <a:cubicBezTo>
                    <a:pt x="59" y="55"/>
                    <a:pt x="59" y="55"/>
                    <a:pt x="59" y="55"/>
                  </a:cubicBezTo>
                  <a:cubicBezTo>
                    <a:pt x="60" y="55"/>
                    <a:pt x="60" y="55"/>
                    <a:pt x="61" y="56"/>
                  </a:cubicBezTo>
                  <a:cubicBezTo>
                    <a:pt x="61" y="56"/>
                    <a:pt x="61" y="56"/>
                    <a:pt x="62" y="56"/>
                  </a:cubicBezTo>
                  <a:cubicBezTo>
                    <a:pt x="62" y="55"/>
                    <a:pt x="62" y="55"/>
                    <a:pt x="63" y="56"/>
                  </a:cubicBezTo>
                  <a:cubicBezTo>
                    <a:pt x="63" y="56"/>
                    <a:pt x="64" y="56"/>
                    <a:pt x="64" y="56"/>
                  </a:cubicBezTo>
                  <a:cubicBezTo>
                    <a:pt x="65" y="55"/>
                    <a:pt x="64" y="55"/>
                    <a:pt x="65" y="56"/>
                  </a:cubicBezTo>
                  <a:cubicBezTo>
                    <a:pt x="66" y="56"/>
                    <a:pt x="66" y="56"/>
                    <a:pt x="67" y="56"/>
                  </a:cubicBezTo>
                  <a:cubicBezTo>
                    <a:pt x="67" y="56"/>
                    <a:pt x="67" y="56"/>
                    <a:pt x="67" y="56"/>
                  </a:cubicBezTo>
                  <a:cubicBezTo>
                    <a:pt x="67" y="56"/>
                    <a:pt x="68" y="55"/>
                    <a:pt x="68" y="55"/>
                  </a:cubicBezTo>
                  <a:cubicBezTo>
                    <a:pt x="68" y="56"/>
                    <a:pt x="69" y="55"/>
                    <a:pt x="69" y="56"/>
                  </a:cubicBezTo>
                  <a:cubicBezTo>
                    <a:pt x="69" y="56"/>
                    <a:pt x="69" y="56"/>
                    <a:pt x="69" y="57"/>
                  </a:cubicBezTo>
                  <a:cubicBezTo>
                    <a:pt x="69" y="57"/>
                    <a:pt x="70" y="57"/>
                    <a:pt x="70" y="58"/>
                  </a:cubicBezTo>
                  <a:cubicBezTo>
                    <a:pt x="70" y="58"/>
                    <a:pt x="70" y="58"/>
                    <a:pt x="70" y="59"/>
                  </a:cubicBezTo>
                  <a:cubicBezTo>
                    <a:pt x="70" y="59"/>
                    <a:pt x="70" y="59"/>
                    <a:pt x="71" y="59"/>
                  </a:cubicBezTo>
                  <a:cubicBezTo>
                    <a:pt x="71" y="60"/>
                    <a:pt x="71" y="59"/>
                    <a:pt x="72" y="60"/>
                  </a:cubicBezTo>
                  <a:cubicBezTo>
                    <a:pt x="72" y="61"/>
                    <a:pt x="72" y="61"/>
                    <a:pt x="73" y="61"/>
                  </a:cubicBezTo>
                  <a:cubicBezTo>
                    <a:pt x="73" y="61"/>
                    <a:pt x="74" y="62"/>
                    <a:pt x="74" y="62"/>
                  </a:cubicBezTo>
                  <a:cubicBezTo>
                    <a:pt x="74" y="62"/>
                    <a:pt x="74" y="62"/>
                    <a:pt x="74" y="62"/>
                  </a:cubicBezTo>
                  <a:lnTo>
                    <a:pt x="59" y="85"/>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29" name="Freeform 137">
              <a:extLst>
                <a:ext uri="{FF2B5EF4-FFF2-40B4-BE49-F238E27FC236}">
                  <a16:creationId xmlns:a16="http://schemas.microsoft.com/office/drawing/2014/main" id="{8B2F69A9-2F9C-9860-D063-039EDB7D82CB}"/>
                </a:ext>
              </a:extLst>
            </p:cNvPr>
            <p:cNvSpPr>
              <a:spLocks/>
            </p:cNvSpPr>
            <p:nvPr/>
          </p:nvSpPr>
          <p:spPr bwMode="auto">
            <a:xfrm>
              <a:off x="5587752" y="2723674"/>
              <a:ext cx="973862" cy="706410"/>
            </a:xfrm>
            <a:custGeom>
              <a:avLst/>
              <a:gdLst>
                <a:gd name="T0" fmla="*/ 63 w 733"/>
                <a:gd name="T1" fmla="*/ 217 h 569"/>
                <a:gd name="T2" fmla="*/ 97 w 733"/>
                <a:gd name="T3" fmla="*/ 201 h 569"/>
                <a:gd name="T4" fmla="*/ 101 w 733"/>
                <a:gd name="T5" fmla="*/ 171 h 569"/>
                <a:gd name="T6" fmla="*/ 147 w 733"/>
                <a:gd name="T7" fmla="*/ 109 h 569"/>
                <a:gd name="T8" fmla="*/ 170 w 733"/>
                <a:gd name="T9" fmla="*/ 56 h 569"/>
                <a:gd name="T10" fmla="*/ 182 w 733"/>
                <a:gd name="T11" fmla="*/ 29 h 569"/>
                <a:gd name="T12" fmla="*/ 199 w 733"/>
                <a:gd name="T13" fmla="*/ 31 h 569"/>
                <a:gd name="T14" fmla="*/ 211 w 733"/>
                <a:gd name="T15" fmla="*/ 23 h 569"/>
                <a:gd name="T16" fmla="*/ 219 w 733"/>
                <a:gd name="T17" fmla="*/ 33 h 569"/>
                <a:gd name="T18" fmla="*/ 244 w 733"/>
                <a:gd name="T19" fmla="*/ 5 h 569"/>
                <a:gd name="T20" fmla="*/ 256 w 733"/>
                <a:gd name="T21" fmla="*/ 10 h 569"/>
                <a:gd name="T22" fmla="*/ 262 w 733"/>
                <a:gd name="T23" fmla="*/ 20 h 569"/>
                <a:gd name="T24" fmla="*/ 275 w 733"/>
                <a:gd name="T25" fmla="*/ 23 h 569"/>
                <a:gd name="T26" fmla="*/ 290 w 733"/>
                <a:gd name="T27" fmla="*/ 18 h 569"/>
                <a:gd name="T28" fmla="*/ 302 w 733"/>
                <a:gd name="T29" fmla="*/ 12 h 569"/>
                <a:gd name="T30" fmla="*/ 308 w 733"/>
                <a:gd name="T31" fmla="*/ 22 h 569"/>
                <a:gd name="T32" fmla="*/ 318 w 733"/>
                <a:gd name="T33" fmla="*/ 20 h 569"/>
                <a:gd name="T34" fmla="*/ 325 w 733"/>
                <a:gd name="T35" fmla="*/ 15 h 569"/>
                <a:gd name="T36" fmla="*/ 341 w 733"/>
                <a:gd name="T37" fmla="*/ 23 h 569"/>
                <a:gd name="T38" fmla="*/ 364 w 733"/>
                <a:gd name="T39" fmla="*/ 29 h 569"/>
                <a:gd name="T40" fmla="*/ 423 w 733"/>
                <a:gd name="T41" fmla="*/ 76 h 569"/>
                <a:gd name="T42" fmla="*/ 457 w 733"/>
                <a:gd name="T43" fmla="*/ 125 h 569"/>
                <a:gd name="T44" fmla="*/ 430 w 733"/>
                <a:gd name="T45" fmla="*/ 163 h 569"/>
                <a:gd name="T46" fmla="*/ 437 w 733"/>
                <a:gd name="T47" fmla="*/ 198 h 569"/>
                <a:gd name="T48" fmla="*/ 456 w 733"/>
                <a:gd name="T49" fmla="*/ 195 h 569"/>
                <a:gd name="T50" fmla="*/ 484 w 733"/>
                <a:gd name="T51" fmla="*/ 196 h 569"/>
                <a:gd name="T52" fmla="*/ 476 w 733"/>
                <a:gd name="T53" fmla="*/ 219 h 569"/>
                <a:gd name="T54" fmla="*/ 496 w 733"/>
                <a:gd name="T55" fmla="*/ 250 h 569"/>
                <a:gd name="T56" fmla="*/ 684 w 733"/>
                <a:gd name="T57" fmla="*/ 344 h 569"/>
                <a:gd name="T58" fmla="*/ 440 w 733"/>
                <a:gd name="T59" fmla="*/ 535 h 569"/>
                <a:gd name="T60" fmla="*/ 428 w 733"/>
                <a:gd name="T61" fmla="*/ 542 h 569"/>
                <a:gd name="T62" fmla="*/ 415 w 733"/>
                <a:gd name="T63" fmla="*/ 543 h 569"/>
                <a:gd name="T64" fmla="*/ 401 w 733"/>
                <a:gd name="T65" fmla="*/ 543 h 569"/>
                <a:gd name="T66" fmla="*/ 386 w 733"/>
                <a:gd name="T67" fmla="*/ 531 h 569"/>
                <a:gd name="T68" fmla="*/ 331 w 733"/>
                <a:gd name="T69" fmla="*/ 556 h 569"/>
                <a:gd name="T70" fmla="*/ 301 w 733"/>
                <a:gd name="T71" fmla="*/ 565 h 569"/>
                <a:gd name="T72" fmla="*/ 278 w 733"/>
                <a:gd name="T73" fmla="*/ 559 h 569"/>
                <a:gd name="T74" fmla="*/ 202 w 733"/>
                <a:gd name="T75" fmla="*/ 526 h 569"/>
                <a:gd name="T76" fmla="*/ 145 w 733"/>
                <a:gd name="T77" fmla="*/ 513 h 569"/>
                <a:gd name="T78" fmla="*/ 140 w 733"/>
                <a:gd name="T79" fmla="*/ 476 h 569"/>
                <a:gd name="T80" fmla="*/ 128 w 733"/>
                <a:gd name="T81" fmla="*/ 472 h 569"/>
                <a:gd name="T82" fmla="*/ 98 w 733"/>
                <a:gd name="T83" fmla="*/ 445 h 569"/>
                <a:gd name="T84" fmla="*/ 97 w 733"/>
                <a:gd name="T85" fmla="*/ 425 h 569"/>
                <a:gd name="T86" fmla="*/ 92 w 733"/>
                <a:gd name="T87" fmla="*/ 412 h 569"/>
                <a:gd name="T88" fmla="*/ 78 w 733"/>
                <a:gd name="T89" fmla="*/ 406 h 569"/>
                <a:gd name="T90" fmla="*/ 72 w 733"/>
                <a:gd name="T91" fmla="*/ 398 h 569"/>
                <a:gd name="T92" fmla="*/ 64 w 733"/>
                <a:gd name="T93" fmla="*/ 396 h 569"/>
                <a:gd name="T94" fmla="*/ 58 w 733"/>
                <a:gd name="T95" fmla="*/ 389 h 569"/>
                <a:gd name="T96" fmla="*/ 50 w 733"/>
                <a:gd name="T97" fmla="*/ 381 h 569"/>
                <a:gd name="T98" fmla="*/ 45 w 733"/>
                <a:gd name="T99" fmla="*/ 370 h 569"/>
                <a:gd name="T100" fmla="*/ 35 w 733"/>
                <a:gd name="T101" fmla="*/ 360 h 569"/>
                <a:gd name="T102" fmla="*/ 19 w 733"/>
                <a:gd name="T103" fmla="*/ 356 h 569"/>
                <a:gd name="T104" fmla="*/ 9 w 733"/>
                <a:gd name="T105" fmla="*/ 354 h 569"/>
                <a:gd name="T106" fmla="*/ 0 w 733"/>
                <a:gd name="T107" fmla="*/ 348 h 569"/>
                <a:gd name="T108" fmla="*/ 7 w 733"/>
                <a:gd name="T109" fmla="*/ 338 h 569"/>
                <a:gd name="T110" fmla="*/ 11 w 733"/>
                <a:gd name="T111" fmla="*/ 326 h 569"/>
                <a:gd name="T112" fmla="*/ 21 w 733"/>
                <a:gd name="T113" fmla="*/ 323 h 569"/>
                <a:gd name="T114" fmla="*/ 33 w 733"/>
                <a:gd name="T115" fmla="*/ 322 h 569"/>
                <a:gd name="T116" fmla="*/ 47 w 733"/>
                <a:gd name="T117" fmla="*/ 31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3" h="569">
                  <a:moveTo>
                    <a:pt x="54" y="269"/>
                  </a:moveTo>
                  <a:cubicBezTo>
                    <a:pt x="54" y="266"/>
                    <a:pt x="54" y="266"/>
                    <a:pt x="54" y="266"/>
                  </a:cubicBezTo>
                  <a:cubicBezTo>
                    <a:pt x="57" y="256"/>
                    <a:pt x="57" y="256"/>
                    <a:pt x="57" y="256"/>
                  </a:cubicBezTo>
                  <a:cubicBezTo>
                    <a:pt x="60" y="251"/>
                    <a:pt x="60" y="251"/>
                    <a:pt x="60" y="251"/>
                  </a:cubicBezTo>
                  <a:cubicBezTo>
                    <a:pt x="59" y="250"/>
                    <a:pt x="59" y="250"/>
                    <a:pt x="59" y="250"/>
                  </a:cubicBezTo>
                  <a:cubicBezTo>
                    <a:pt x="61" y="243"/>
                    <a:pt x="61" y="243"/>
                    <a:pt x="61" y="243"/>
                  </a:cubicBezTo>
                  <a:cubicBezTo>
                    <a:pt x="61" y="242"/>
                    <a:pt x="61" y="242"/>
                    <a:pt x="61" y="242"/>
                  </a:cubicBezTo>
                  <a:cubicBezTo>
                    <a:pt x="65" y="239"/>
                    <a:pt x="65" y="239"/>
                    <a:pt x="65" y="239"/>
                  </a:cubicBezTo>
                  <a:cubicBezTo>
                    <a:pt x="65" y="238"/>
                    <a:pt x="65" y="238"/>
                    <a:pt x="65" y="238"/>
                  </a:cubicBezTo>
                  <a:cubicBezTo>
                    <a:pt x="66" y="232"/>
                    <a:pt x="66" y="232"/>
                    <a:pt x="66" y="232"/>
                  </a:cubicBezTo>
                  <a:cubicBezTo>
                    <a:pt x="64" y="225"/>
                    <a:pt x="64" y="225"/>
                    <a:pt x="64" y="225"/>
                  </a:cubicBezTo>
                  <a:cubicBezTo>
                    <a:pt x="64" y="222"/>
                    <a:pt x="64" y="222"/>
                    <a:pt x="64" y="222"/>
                  </a:cubicBezTo>
                  <a:cubicBezTo>
                    <a:pt x="63" y="218"/>
                    <a:pt x="63" y="218"/>
                    <a:pt x="63" y="218"/>
                  </a:cubicBezTo>
                  <a:cubicBezTo>
                    <a:pt x="63" y="217"/>
                    <a:pt x="63" y="217"/>
                    <a:pt x="63" y="217"/>
                  </a:cubicBezTo>
                  <a:cubicBezTo>
                    <a:pt x="64" y="215"/>
                    <a:pt x="64" y="215"/>
                    <a:pt x="64" y="215"/>
                  </a:cubicBezTo>
                  <a:cubicBezTo>
                    <a:pt x="68" y="211"/>
                    <a:pt x="68" y="211"/>
                    <a:pt x="68" y="211"/>
                  </a:cubicBezTo>
                  <a:cubicBezTo>
                    <a:pt x="72" y="204"/>
                    <a:pt x="72" y="204"/>
                    <a:pt x="72" y="204"/>
                  </a:cubicBezTo>
                  <a:cubicBezTo>
                    <a:pt x="79" y="200"/>
                    <a:pt x="79" y="200"/>
                    <a:pt x="79" y="200"/>
                  </a:cubicBezTo>
                  <a:cubicBezTo>
                    <a:pt x="87" y="207"/>
                    <a:pt x="87" y="207"/>
                    <a:pt x="87" y="207"/>
                  </a:cubicBezTo>
                  <a:cubicBezTo>
                    <a:pt x="88" y="207"/>
                    <a:pt x="88" y="207"/>
                    <a:pt x="88" y="207"/>
                  </a:cubicBezTo>
                  <a:cubicBezTo>
                    <a:pt x="87" y="210"/>
                    <a:pt x="87" y="210"/>
                    <a:pt x="87" y="210"/>
                  </a:cubicBezTo>
                  <a:cubicBezTo>
                    <a:pt x="88" y="210"/>
                    <a:pt x="88" y="210"/>
                    <a:pt x="88" y="210"/>
                  </a:cubicBezTo>
                  <a:cubicBezTo>
                    <a:pt x="89" y="209"/>
                    <a:pt x="89" y="209"/>
                    <a:pt x="89" y="209"/>
                  </a:cubicBezTo>
                  <a:cubicBezTo>
                    <a:pt x="91" y="209"/>
                    <a:pt x="91" y="209"/>
                    <a:pt x="91" y="209"/>
                  </a:cubicBezTo>
                  <a:cubicBezTo>
                    <a:pt x="92" y="208"/>
                    <a:pt x="92" y="208"/>
                    <a:pt x="92" y="208"/>
                  </a:cubicBezTo>
                  <a:cubicBezTo>
                    <a:pt x="91" y="207"/>
                    <a:pt x="91" y="207"/>
                    <a:pt x="91" y="207"/>
                  </a:cubicBezTo>
                  <a:cubicBezTo>
                    <a:pt x="92" y="205"/>
                    <a:pt x="92" y="205"/>
                    <a:pt x="92" y="205"/>
                  </a:cubicBezTo>
                  <a:cubicBezTo>
                    <a:pt x="97" y="201"/>
                    <a:pt x="97" y="201"/>
                    <a:pt x="97" y="201"/>
                  </a:cubicBezTo>
                  <a:cubicBezTo>
                    <a:pt x="98" y="200"/>
                    <a:pt x="98" y="200"/>
                    <a:pt x="98" y="200"/>
                  </a:cubicBezTo>
                  <a:cubicBezTo>
                    <a:pt x="96" y="199"/>
                    <a:pt x="96" y="199"/>
                    <a:pt x="96" y="199"/>
                  </a:cubicBezTo>
                  <a:cubicBezTo>
                    <a:pt x="96" y="198"/>
                    <a:pt x="96" y="198"/>
                    <a:pt x="96" y="198"/>
                  </a:cubicBezTo>
                  <a:cubicBezTo>
                    <a:pt x="96" y="197"/>
                    <a:pt x="96" y="197"/>
                    <a:pt x="96" y="197"/>
                  </a:cubicBezTo>
                  <a:cubicBezTo>
                    <a:pt x="98" y="186"/>
                    <a:pt x="98" y="186"/>
                    <a:pt x="98" y="186"/>
                  </a:cubicBezTo>
                  <a:cubicBezTo>
                    <a:pt x="97" y="185"/>
                    <a:pt x="97" y="185"/>
                    <a:pt x="97" y="185"/>
                  </a:cubicBezTo>
                  <a:cubicBezTo>
                    <a:pt x="96" y="184"/>
                    <a:pt x="96" y="184"/>
                    <a:pt x="96" y="184"/>
                  </a:cubicBezTo>
                  <a:cubicBezTo>
                    <a:pt x="95" y="183"/>
                    <a:pt x="95" y="183"/>
                    <a:pt x="95" y="183"/>
                  </a:cubicBezTo>
                  <a:cubicBezTo>
                    <a:pt x="95" y="183"/>
                    <a:pt x="95" y="182"/>
                    <a:pt x="95" y="182"/>
                  </a:cubicBezTo>
                  <a:cubicBezTo>
                    <a:pt x="96" y="182"/>
                    <a:pt x="96" y="181"/>
                    <a:pt x="96" y="181"/>
                  </a:cubicBezTo>
                  <a:cubicBezTo>
                    <a:pt x="96" y="181"/>
                    <a:pt x="96" y="181"/>
                    <a:pt x="96" y="181"/>
                  </a:cubicBezTo>
                  <a:cubicBezTo>
                    <a:pt x="97" y="179"/>
                    <a:pt x="97" y="179"/>
                    <a:pt x="97" y="179"/>
                  </a:cubicBezTo>
                  <a:cubicBezTo>
                    <a:pt x="101" y="174"/>
                    <a:pt x="101" y="174"/>
                    <a:pt x="101" y="174"/>
                  </a:cubicBezTo>
                  <a:cubicBezTo>
                    <a:pt x="101" y="171"/>
                    <a:pt x="101" y="171"/>
                    <a:pt x="101" y="171"/>
                  </a:cubicBezTo>
                  <a:cubicBezTo>
                    <a:pt x="102" y="168"/>
                    <a:pt x="102" y="168"/>
                    <a:pt x="102" y="168"/>
                  </a:cubicBezTo>
                  <a:cubicBezTo>
                    <a:pt x="102" y="163"/>
                    <a:pt x="102" y="163"/>
                    <a:pt x="102" y="163"/>
                  </a:cubicBezTo>
                  <a:cubicBezTo>
                    <a:pt x="100" y="158"/>
                    <a:pt x="100" y="158"/>
                    <a:pt x="100" y="158"/>
                  </a:cubicBezTo>
                  <a:cubicBezTo>
                    <a:pt x="102" y="154"/>
                    <a:pt x="102" y="154"/>
                    <a:pt x="102" y="154"/>
                  </a:cubicBezTo>
                  <a:cubicBezTo>
                    <a:pt x="111" y="148"/>
                    <a:pt x="111" y="148"/>
                    <a:pt x="111" y="148"/>
                  </a:cubicBezTo>
                  <a:cubicBezTo>
                    <a:pt x="113" y="143"/>
                    <a:pt x="113" y="143"/>
                    <a:pt x="113" y="143"/>
                  </a:cubicBezTo>
                  <a:cubicBezTo>
                    <a:pt x="114" y="141"/>
                    <a:pt x="114" y="141"/>
                    <a:pt x="114" y="141"/>
                  </a:cubicBezTo>
                  <a:cubicBezTo>
                    <a:pt x="131" y="113"/>
                    <a:pt x="131" y="113"/>
                    <a:pt x="131" y="113"/>
                  </a:cubicBezTo>
                  <a:cubicBezTo>
                    <a:pt x="132" y="112"/>
                    <a:pt x="132" y="112"/>
                    <a:pt x="132" y="112"/>
                  </a:cubicBezTo>
                  <a:cubicBezTo>
                    <a:pt x="134" y="112"/>
                    <a:pt x="134" y="112"/>
                    <a:pt x="134" y="112"/>
                  </a:cubicBezTo>
                  <a:cubicBezTo>
                    <a:pt x="134" y="113"/>
                    <a:pt x="134" y="113"/>
                    <a:pt x="134" y="113"/>
                  </a:cubicBezTo>
                  <a:cubicBezTo>
                    <a:pt x="135" y="111"/>
                    <a:pt x="135" y="111"/>
                    <a:pt x="135" y="111"/>
                  </a:cubicBezTo>
                  <a:cubicBezTo>
                    <a:pt x="136" y="112"/>
                    <a:pt x="136" y="112"/>
                    <a:pt x="136" y="112"/>
                  </a:cubicBezTo>
                  <a:cubicBezTo>
                    <a:pt x="147" y="109"/>
                    <a:pt x="147" y="109"/>
                    <a:pt x="147" y="109"/>
                  </a:cubicBezTo>
                  <a:cubicBezTo>
                    <a:pt x="151" y="110"/>
                    <a:pt x="151" y="110"/>
                    <a:pt x="151" y="110"/>
                  </a:cubicBezTo>
                  <a:cubicBezTo>
                    <a:pt x="152" y="111"/>
                    <a:pt x="152" y="111"/>
                    <a:pt x="152" y="111"/>
                  </a:cubicBezTo>
                  <a:cubicBezTo>
                    <a:pt x="154" y="110"/>
                    <a:pt x="154" y="110"/>
                    <a:pt x="154" y="110"/>
                  </a:cubicBezTo>
                  <a:cubicBezTo>
                    <a:pt x="155" y="101"/>
                    <a:pt x="155" y="101"/>
                    <a:pt x="155" y="101"/>
                  </a:cubicBezTo>
                  <a:cubicBezTo>
                    <a:pt x="155" y="101"/>
                    <a:pt x="155" y="99"/>
                    <a:pt x="154" y="99"/>
                  </a:cubicBezTo>
                  <a:cubicBezTo>
                    <a:pt x="154" y="99"/>
                    <a:pt x="154" y="97"/>
                    <a:pt x="154" y="97"/>
                  </a:cubicBezTo>
                  <a:cubicBezTo>
                    <a:pt x="155" y="96"/>
                    <a:pt x="155" y="96"/>
                    <a:pt x="155" y="96"/>
                  </a:cubicBezTo>
                  <a:cubicBezTo>
                    <a:pt x="154" y="94"/>
                    <a:pt x="154" y="94"/>
                    <a:pt x="154" y="94"/>
                  </a:cubicBezTo>
                  <a:cubicBezTo>
                    <a:pt x="156" y="93"/>
                    <a:pt x="156" y="93"/>
                    <a:pt x="156" y="93"/>
                  </a:cubicBezTo>
                  <a:cubicBezTo>
                    <a:pt x="160" y="77"/>
                    <a:pt x="160" y="77"/>
                    <a:pt x="160" y="77"/>
                  </a:cubicBezTo>
                  <a:cubicBezTo>
                    <a:pt x="166" y="68"/>
                    <a:pt x="166" y="68"/>
                    <a:pt x="166" y="68"/>
                  </a:cubicBezTo>
                  <a:cubicBezTo>
                    <a:pt x="167" y="62"/>
                    <a:pt x="167" y="62"/>
                    <a:pt x="167" y="62"/>
                  </a:cubicBezTo>
                  <a:cubicBezTo>
                    <a:pt x="169" y="56"/>
                    <a:pt x="169" y="56"/>
                    <a:pt x="169" y="56"/>
                  </a:cubicBezTo>
                  <a:cubicBezTo>
                    <a:pt x="170" y="56"/>
                    <a:pt x="170" y="56"/>
                    <a:pt x="170" y="56"/>
                  </a:cubicBezTo>
                  <a:cubicBezTo>
                    <a:pt x="170" y="56"/>
                    <a:pt x="170" y="55"/>
                    <a:pt x="170" y="54"/>
                  </a:cubicBezTo>
                  <a:cubicBezTo>
                    <a:pt x="170" y="54"/>
                    <a:pt x="171" y="53"/>
                    <a:pt x="171" y="53"/>
                  </a:cubicBezTo>
                  <a:cubicBezTo>
                    <a:pt x="170" y="46"/>
                    <a:pt x="170" y="46"/>
                    <a:pt x="170" y="46"/>
                  </a:cubicBezTo>
                  <a:cubicBezTo>
                    <a:pt x="174" y="32"/>
                    <a:pt x="174" y="32"/>
                    <a:pt x="174" y="32"/>
                  </a:cubicBezTo>
                  <a:cubicBezTo>
                    <a:pt x="175" y="32"/>
                    <a:pt x="175" y="32"/>
                    <a:pt x="175" y="32"/>
                  </a:cubicBezTo>
                  <a:cubicBezTo>
                    <a:pt x="174" y="30"/>
                    <a:pt x="174" y="30"/>
                    <a:pt x="174" y="30"/>
                  </a:cubicBezTo>
                  <a:cubicBezTo>
                    <a:pt x="174" y="30"/>
                    <a:pt x="175" y="30"/>
                    <a:pt x="176" y="30"/>
                  </a:cubicBezTo>
                  <a:cubicBezTo>
                    <a:pt x="176" y="30"/>
                    <a:pt x="177" y="30"/>
                    <a:pt x="177" y="30"/>
                  </a:cubicBezTo>
                  <a:cubicBezTo>
                    <a:pt x="178" y="30"/>
                    <a:pt x="177" y="29"/>
                    <a:pt x="177" y="29"/>
                  </a:cubicBezTo>
                  <a:cubicBezTo>
                    <a:pt x="177" y="29"/>
                    <a:pt x="179" y="29"/>
                    <a:pt x="179" y="29"/>
                  </a:cubicBezTo>
                  <a:cubicBezTo>
                    <a:pt x="179" y="29"/>
                    <a:pt x="179" y="29"/>
                    <a:pt x="180" y="29"/>
                  </a:cubicBezTo>
                  <a:cubicBezTo>
                    <a:pt x="181" y="29"/>
                    <a:pt x="181" y="29"/>
                    <a:pt x="181" y="29"/>
                  </a:cubicBezTo>
                  <a:cubicBezTo>
                    <a:pt x="182" y="29"/>
                    <a:pt x="182" y="29"/>
                    <a:pt x="182" y="29"/>
                  </a:cubicBezTo>
                  <a:cubicBezTo>
                    <a:pt x="182" y="29"/>
                    <a:pt x="182" y="29"/>
                    <a:pt x="182" y="29"/>
                  </a:cubicBezTo>
                  <a:cubicBezTo>
                    <a:pt x="182" y="29"/>
                    <a:pt x="182" y="28"/>
                    <a:pt x="183" y="28"/>
                  </a:cubicBezTo>
                  <a:cubicBezTo>
                    <a:pt x="183" y="28"/>
                    <a:pt x="184" y="28"/>
                    <a:pt x="185" y="28"/>
                  </a:cubicBezTo>
                  <a:cubicBezTo>
                    <a:pt x="185" y="28"/>
                    <a:pt x="186" y="29"/>
                    <a:pt x="186" y="29"/>
                  </a:cubicBezTo>
                  <a:cubicBezTo>
                    <a:pt x="186" y="29"/>
                    <a:pt x="187" y="30"/>
                    <a:pt x="187" y="30"/>
                  </a:cubicBezTo>
                  <a:cubicBezTo>
                    <a:pt x="188" y="30"/>
                    <a:pt x="188" y="29"/>
                    <a:pt x="188" y="29"/>
                  </a:cubicBezTo>
                  <a:cubicBezTo>
                    <a:pt x="188" y="28"/>
                    <a:pt x="190" y="29"/>
                    <a:pt x="190" y="29"/>
                  </a:cubicBezTo>
                  <a:cubicBezTo>
                    <a:pt x="190" y="29"/>
                    <a:pt x="191" y="29"/>
                    <a:pt x="192" y="30"/>
                  </a:cubicBezTo>
                  <a:cubicBezTo>
                    <a:pt x="192" y="30"/>
                    <a:pt x="192" y="30"/>
                    <a:pt x="193" y="30"/>
                  </a:cubicBezTo>
                  <a:cubicBezTo>
                    <a:pt x="193" y="30"/>
                    <a:pt x="194" y="30"/>
                    <a:pt x="195" y="30"/>
                  </a:cubicBezTo>
                  <a:cubicBezTo>
                    <a:pt x="195" y="31"/>
                    <a:pt x="195" y="31"/>
                    <a:pt x="196" y="32"/>
                  </a:cubicBezTo>
                  <a:cubicBezTo>
                    <a:pt x="197" y="33"/>
                    <a:pt x="196" y="32"/>
                    <a:pt x="197" y="32"/>
                  </a:cubicBezTo>
                  <a:cubicBezTo>
                    <a:pt x="197" y="32"/>
                    <a:pt x="197" y="32"/>
                    <a:pt x="198" y="31"/>
                  </a:cubicBezTo>
                  <a:cubicBezTo>
                    <a:pt x="198" y="31"/>
                    <a:pt x="198" y="31"/>
                    <a:pt x="198" y="31"/>
                  </a:cubicBezTo>
                  <a:cubicBezTo>
                    <a:pt x="198" y="32"/>
                    <a:pt x="198" y="31"/>
                    <a:pt x="199" y="31"/>
                  </a:cubicBezTo>
                  <a:cubicBezTo>
                    <a:pt x="199" y="31"/>
                    <a:pt x="200" y="31"/>
                    <a:pt x="200" y="31"/>
                  </a:cubicBezTo>
                  <a:cubicBezTo>
                    <a:pt x="200" y="31"/>
                    <a:pt x="200" y="31"/>
                    <a:pt x="201" y="30"/>
                  </a:cubicBezTo>
                  <a:cubicBezTo>
                    <a:pt x="202" y="29"/>
                    <a:pt x="201" y="29"/>
                    <a:pt x="201" y="29"/>
                  </a:cubicBezTo>
                  <a:cubicBezTo>
                    <a:pt x="201" y="28"/>
                    <a:pt x="200" y="28"/>
                    <a:pt x="200" y="28"/>
                  </a:cubicBezTo>
                  <a:cubicBezTo>
                    <a:pt x="200" y="28"/>
                    <a:pt x="201" y="27"/>
                    <a:pt x="201" y="26"/>
                  </a:cubicBezTo>
                  <a:cubicBezTo>
                    <a:pt x="202" y="25"/>
                    <a:pt x="202" y="25"/>
                    <a:pt x="202" y="25"/>
                  </a:cubicBezTo>
                  <a:cubicBezTo>
                    <a:pt x="202" y="25"/>
                    <a:pt x="203" y="23"/>
                    <a:pt x="203" y="23"/>
                  </a:cubicBezTo>
                  <a:cubicBezTo>
                    <a:pt x="204" y="23"/>
                    <a:pt x="204" y="24"/>
                    <a:pt x="204" y="24"/>
                  </a:cubicBezTo>
                  <a:cubicBezTo>
                    <a:pt x="204" y="24"/>
                    <a:pt x="206" y="23"/>
                    <a:pt x="206" y="22"/>
                  </a:cubicBezTo>
                  <a:cubicBezTo>
                    <a:pt x="207" y="22"/>
                    <a:pt x="207" y="22"/>
                    <a:pt x="207" y="22"/>
                  </a:cubicBezTo>
                  <a:cubicBezTo>
                    <a:pt x="207" y="23"/>
                    <a:pt x="208" y="23"/>
                    <a:pt x="208" y="23"/>
                  </a:cubicBezTo>
                  <a:cubicBezTo>
                    <a:pt x="208" y="23"/>
                    <a:pt x="208" y="23"/>
                    <a:pt x="209" y="22"/>
                  </a:cubicBezTo>
                  <a:cubicBezTo>
                    <a:pt x="209" y="22"/>
                    <a:pt x="209" y="22"/>
                    <a:pt x="210" y="22"/>
                  </a:cubicBezTo>
                  <a:cubicBezTo>
                    <a:pt x="211" y="22"/>
                    <a:pt x="211" y="22"/>
                    <a:pt x="211" y="23"/>
                  </a:cubicBezTo>
                  <a:cubicBezTo>
                    <a:pt x="211" y="23"/>
                    <a:pt x="211" y="23"/>
                    <a:pt x="212" y="23"/>
                  </a:cubicBezTo>
                  <a:cubicBezTo>
                    <a:pt x="213" y="24"/>
                    <a:pt x="213" y="24"/>
                    <a:pt x="213" y="24"/>
                  </a:cubicBezTo>
                  <a:cubicBezTo>
                    <a:pt x="213" y="25"/>
                    <a:pt x="213" y="25"/>
                    <a:pt x="214" y="25"/>
                  </a:cubicBezTo>
                  <a:cubicBezTo>
                    <a:pt x="214" y="26"/>
                    <a:pt x="214" y="25"/>
                    <a:pt x="214" y="25"/>
                  </a:cubicBezTo>
                  <a:cubicBezTo>
                    <a:pt x="214" y="26"/>
                    <a:pt x="215" y="26"/>
                    <a:pt x="215" y="26"/>
                  </a:cubicBezTo>
                  <a:cubicBezTo>
                    <a:pt x="215" y="27"/>
                    <a:pt x="215" y="27"/>
                    <a:pt x="215" y="27"/>
                  </a:cubicBezTo>
                  <a:cubicBezTo>
                    <a:pt x="215" y="27"/>
                    <a:pt x="215" y="27"/>
                    <a:pt x="215" y="27"/>
                  </a:cubicBezTo>
                  <a:cubicBezTo>
                    <a:pt x="215" y="27"/>
                    <a:pt x="216" y="28"/>
                    <a:pt x="216" y="28"/>
                  </a:cubicBezTo>
                  <a:cubicBezTo>
                    <a:pt x="217" y="29"/>
                    <a:pt x="216" y="29"/>
                    <a:pt x="216" y="29"/>
                  </a:cubicBezTo>
                  <a:cubicBezTo>
                    <a:pt x="216" y="30"/>
                    <a:pt x="215" y="29"/>
                    <a:pt x="216" y="30"/>
                  </a:cubicBezTo>
                  <a:cubicBezTo>
                    <a:pt x="216" y="30"/>
                    <a:pt x="216" y="30"/>
                    <a:pt x="216" y="30"/>
                  </a:cubicBezTo>
                  <a:cubicBezTo>
                    <a:pt x="217" y="31"/>
                    <a:pt x="217" y="31"/>
                    <a:pt x="217" y="32"/>
                  </a:cubicBezTo>
                  <a:cubicBezTo>
                    <a:pt x="217" y="32"/>
                    <a:pt x="217" y="32"/>
                    <a:pt x="218" y="32"/>
                  </a:cubicBezTo>
                  <a:cubicBezTo>
                    <a:pt x="219" y="32"/>
                    <a:pt x="219" y="32"/>
                    <a:pt x="219" y="33"/>
                  </a:cubicBezTo>
                  <a:cubicBezTo>
                    <a:pt x="220" y="33"/>
                    <a:pt x="219" y="33"/>
                    <a:pt x="219" y="34"/>
                  </a:cubicBezTo>
                  <a:cubicBezTo>
                    <a:pt x="219" y="34"/>
                    <a:pt x="219" y="34"/>
                    <a:pt x="219" y="34"/>
                  </a:cubicBezTo>
                  <a:cubicBezTo>
                    <a:pt x="220" y="35"/>
                    <a:pt x="220" y="35"/>
                    <a:pt x="220" y="35"/>
                  </a:cubicBezTo>
                  <a:cubicBezTo>
                    <a:pt x="220" y="35"/>
                    <a:pt x="220" y="35"/>
                    <a:pt x="220" y="36"/>
                  </a:cubicBezTo>
                  <a:cubicBezTo>
                    <a:pt x="220" y="36"/>
                    <a:pt x="221" y="35"/>
                    <a:pt x="221" y="35"/>
                  </a:cubicBezTo>
                  <a:cubicBezTo>
                    <a:pt x="240" y="0"/>
                    <a:pt x="240" y="0"/>
                    <a:pt x="240" y="0"/>
                  </a:cubicBezTo>
                  <a:cubicBezTo>
                    <a:pt x="240" y="0"/>
                    <a:pt x="241" y="0"/>
                    <a:pt x="241" y="0"/>
                  </a:cubicBezTo>
                  <a:cubicBezTo>
                    <a:pt x="242" y="0"/>
                    <a:pt x="242" y="0"/>
                    <a:pt x="241" y="1"/>
                  </a:cubicBezTo>
                  <a:cubicBezTo>
                    <a:pt x="241" y="1"/>
                    <a:pt x="242" y="1"/>
                    <a:pt x="242" y="2"/>
                  </a:cubicBezTo>
                  <a:cubicBezTo>
                    <a:pt x="242" y="2"/>
                    <a:pt x="242" y="3"/>
                    <a:pt x="242" y="3"/>
                  </a:cubicBezTo>
                  <a:cubicBezTo>
                    <a:pt x="242" y="3"/>
                    <a:pt x="242" y="3"/>
                    <a:pt x="242" y="3"/>
                  </a:cubicBezTo>
                  <a:cubicBezTo>
                    <a:pt x="242" y="4"/>
                    <a:pt x="242" y="4"/>
                    <a:pt x="243" y="4"/>
                  </a:cubicBezTo>
                  <a:cubicBezTo>
                    <a:pt x="243" y="5"/>
                    <a:pt x="244" y="4"/>
                    <a:pt x="244" y="4"/>
                  </a:cubicBezTo>
                  <a:cubicBezTo>
                    <a:pt x="244" y="4"/>
                    <a:pt x="244" y="4"/>
                    <a:pt x="244" y="5"/>
                  </a:cubicBezTo>
                  <a:cubicBezTo>
                    <a:pt x="244" y="5"/>
                    <a:pt x="244" y="5"/>
                    <a:pt x="244" y="6"/>
                  </a:cubicBezTo>
                  <a:cubicBezTo>
                    <a:pt x="244" y="6"/>
                    <a:pt x="244" y="6"/>
                    <a:pt x="245" y="6"/>
                  </a:cubicBezTo>
                  <a:cubicBezTo>
                    <a:pt x="246" y="7"/>
                    <a:pt x="246" y="6"/>
                    <a:pt x="246" y="7"/>
                  </a:cubicBezTo>
                  <a:cubicBezTo>
                    <a:pt x="246" y="7"/>
                    <a:pt x="245" y="7"/>
                    <a:pt x="245" y="8"/>
                  </a:cubicBezTo>
                  <a:cubicBezTo>
                    <a:pt x="245" y="8"/>
                    <a:pt x="246" y="8"/>
                    <a:pt x="247" y="8"/>
                  </a:cubicBezTo>
                  <a:cubicBezTo>
                    <a:pt x="247" y="9"/>
                    <a:pt x="248" y="8"/>
                    <a:pt x="249" y="8"/>
                  </a:cubicBezTo>
                  <a:cubicBezTo>
                    <a:pt x="250" y="9"/>
                    <a:pt x="250" y="10"/>
                    <a:pt x="250" y="10"/>
                  </a:cubicBezTo>
                  <a:cubicBezTo>
                    <a:pt x="250" y="10"/>
                    <a:pt x="250" y="10"/>
                    <a:pt x="251" y="10"/>
                  </a:cubicBezTo>
                  <a:cubicBezTo>
                    <a:pt x="251" y="10"/>
                    <a:pt x="251" y="10"/>
                    <a:pt x="251" y="11"/>
                  </a:cubicBezTo>
                  <a:cubicBezTo>
                    <a:pt x="252" y="11"/>
                    <a:pt x="252" y="11"/>
                    <a:pt x="252" y="11"/>
                  </a:cubicBezTo>
                  <a:cubicBezTo>
                    <a:pt x="252" y="11"/>
                    <a:pt x="253" y="11"/>
                    <a:pt x="253" y="11"/>
                  </a:cubicBezTo>
                  <a:cubicBezTo>
                    <a:pt x="254" y="10"/>
                    <a:pt x="254" y="10"/>
                    <a:pt x="254" y="10"/>
                  </a:cubicBezTo>
                  <a:cubicBezTo>
                    <a:pt x="254" y="10"/>
                    <a:pt x="254" y="10"/>
                    <a:pt x="255" y="10"/>
                  </a:cubicBezTo>
                  <a:cubicBezTo>
                    <a:pt x="255" y="9"/>
                    <a:pt x="255" y="10"/>
                    <a:pt x="256" y="10"/>
                  </a:cubicBezTo>
                  <a:cubicBezTo>
                    <a:pt x="257" y="10"/>
                    <a:pt x="257" y="11"/>
                    <a:pt x="257" y="11"/>
                  </a:cubicBezTo>
                  <a:cubicBezTo>
                    <a:pt x="257" y="11"/>
                    <a:pt x="257" y="11"/>
                    <a:pt x="258" y="12"/>
                  </a:cubicBezTo>
                  <a:cubicBezTo>
                    <a:pt x="258" y="13"/>
                    <a:pt x="258" y="12"/>
                    <a:pt x="258" y="13"/>
                  </a:cubicBezTo>
                  <a:cubicBezTo>
                    <a:pt x="258" y="13"/>
                    <a:pt x="258" y="13"/>
                    <a:pt x="258" y="14"/>
                  </a:cubicBezTo>
                  <a:cubicBezTo>
                    <a:pt x="258" y="14"/>
                    <a:pt x="258" y="13"/>
                    <a:pt x="258" y="14"/>
                  </a:cubicBezTo>
                  <a:cubicBezTo>
                    <a:pt x="258" y="14"/>
                    <a:pt x="259" y="14"/>
                    <a:pt x="259" y="15"/>
                  </a:cubicBezTo>
                  <a:cubicBezTo>
                    <a:pt x="260" y="15"/>
                    <a:pt x="259" y="15"/>
                    <a:pt x="260" y="15"/>
                  </a:cubicBezTo>
                  <a:cubicBezTo>
                    <a:pt x="260" y="16"/>
                    <a:pt x="260" y="16"/>
                    <a:pt x="260" y="16"/>
                  </a:cubicBezTo>
                  <a:cubicBezTo>
                    <a:pt x="260" y="16"/>
                    <a:pt x="260" y="16"/>
                    <a:pt x="260" y="17"/>
                  </a:cubicBezTo>
                  <a:cubicBezTo>
                    <a:pt x="260" y="17"/>
                    <a:pt x="260" y="17"/>
                    <a:pt x="261" y="17"/>
                  </a:cubicBezTo>
                  <a:cubicBezTo>
                    <a:pt x="261" y="17"/>
                    <a:pt x="261" y="17"/>
                    <a:pt x="261" y="18"/>
                  </a:cubicBezTo>
                  <a:cubicBezTo>
                    <a:pt x="261" y="18"/>
                    <a:pt x="261" y="19"/>
                    <a:pt x="261" y="19"/>
                  </a:cubicBezTo>
                  <a:cubicBezTo>
                    <a:pt x="261" y="19"/>
                    <a:pt x="262" y="19"/>
                    <a:pt x="262" y="19"/>
                  </a:cubicBezTo>
                  <a:cubicBezTo>
                    <a:pt x="263" y="19"/>
                    <a:pt x="262" y="19"/>
                    <a:pt x="262" y="20"/>
                  </a:cubicBezTo>
                  <a:cubicBezTo>
                    <a:pt x="262" y="20"/>
                    <a:pt x="263" y="20"/>
                    <a:pt x="263" y="20"/>
                  </a:cubicBezTo>
                  <a:cubicBezTo>
                    <a:pt x="264" y="20"/>
                    <a:pt x="264" y="20"/>
                    <a:pt x="264" y="21"/>
                  </a:cubicBezTo>
                  <a:cubicBezTo>
                    <a:pt x="264" y="21"/>
                    <a:pt x="265" y="21"/>
                    <a:pt x="265" y="21"/>
                  </a:cubicBezTo>
                  <a:cubicBezTo>
                    <a:pt x="265" y="21"/>
                    <a:pt x="265" y="22"/>
                    <a:pt x="266" y="22"/>
                  </a:cubicBezTo>
                  <a:cubicBezTo>
                    <a:pt x="266" y="22"/>
                    <a:pt x="266" y="23"/>
                    <a:pt x="266" y="23"/>
                  </a:cubicBezTo>
                  <a:cubicBezTo>
                    <a:pt x="267" y="23"/>
                    <a:pt x="266" y="23"/>
                    <a:pt x="267" y="24"/>
                  </a:cubicBezTo>
                  <a:cubicBezTo>
                    <a:pt x="267" y="24"/>
                    <a:pt x="267" y="24"/>
                    <a:pt x="267" y="24"/>
                  </a:cubicBezTo>
                  <a:cubicBezTo>
                    <a:pt x="268" y="24"/>
                    <a:pt x="268" y="23"/>
                    <a:pt x="269" y="24"/>
                  </a:cubicBezTo>
                  <a:cubicBezTo>
                    <a:pt x="269" y="24"/>
                    <a:pt x="269" y="24"/>
                    <a:pt x="270" y="24"/>
                  </a:cubicBezTo>
                  <a:cubicBezTo>
                    <a:pt x="270" y="24"/>
                    <a:pt x="270" y="24"/>
                    <a:pt x="271" y="24"/>
                  </a:cubicBezTo>
                  <a:cubicBezTo>
                    <a:pt x="271" y="24"/>
                    <a:pt x="271" y="24"/>
                    <a:pt x="272" y="24"/>
                  </a:cubicBezTo>
                  <a:cubicBezTo>
                    <a:pt x="272" y="23"/>
                    <a:pt x="272" y="23"/>
                    <a:pt x="273" y="23"/>
                  </a:cubicBezTo>
                  <a:cubicBezTo>
                    <a:pt x="274" y="22"/>
                    <a:pt x="274" y="23"/>
                    <a:pt x="274" y="23"/>
                  </a:cubicBezTo>
                  <a:cubicBezTo>
                    <a:pt x="275" y="23"/>
                    <a:pt x="274" y="23"/>
                    <a:pt x="275" y="23"/>
                  </a:cubicBezTo>
                  <a:cubicBezTo>
                    <a:pt x="275" y="23"/>
                    <a:pt x="275" y="23"/>
                    <a:pt x="275" y="22"/>
                  </a:cubicBezTo>
                  <a:cubicBezTo>
                    <a:pt x="276" y="22"/>
                    <a:pt x="276" y="22"/>
                    <a:pt x="276" y="22"/>
                  </a:cubicBezTo>
                  <a:cubicBezTo>
                    <a:pt x="277" y="22"/>
                    <a:pt x="277" y="22"/>
                    <a:pt x="277" y="22"/>
                  </a:cubicBezTo>
                  <a:cubicBezTo>
                    <a:pt x="278" y="22"/>
                    <a:pt x="278" y="22"/>
                    <a:pt x="278" y="22"/>
                  </a:cubicBezTo>
                  <a:cubicBezTo>
                    <a:pt x="278" y="22"/>
                    <a:pt x="279" y="22"/>
                    <a:pt x="279" y="21"/>
                  </a:cubicBezTo>
                  <a:cubicBezTo>
                    <a:pt x="280" y="21"/>
                    <a:pt x="280" y="22"/>
                    <a:pt x="281" y="22"/>
                  </a:cubicBezTo>
                  <a:cubicBezTo>
                    <a:pt x="281" y="22"/>
                    <a:pt x="281" y="21"/>
                    <a:pt x="282" y="21"/>
                  </a:cubicBezTo>
                  <a:cubicBezTo>
                    <a:pt x="283" y="20"/>
                    <a:pt x="283" y="21"/>
                    <a:pt x="284" y="21"/>
                  </a:cubicBezTo>
                  <a:cubicBezTo>
                    <a:pt x="285" y="21"/>
                    <a:pt x="285" y="21"/>
                    <a:pt x="285" y="21"/>
                  </a:cubicBezTo>
                  <a:cubicBezTo>
                    <a:pt x="285" y="21"/>
                    <a:pt x="285" y="20"/>
                    <a:pt x="285" y="20"/>
                  </a:cubicBezTo>
                  <a:cubicBezTo>
                    <a:pt x="286" y="20"/>
                    <a:pt x="286" y="20"/>
                    <a:pt x="287" y="20"/>
                  </a:cubicBezTo>
                  <a:cubicBezTo>
                    <a:pt x="287" y="20"/>
                    <a:pt x="288" y="19"/>
                    <a:pt x="288" y="19"/>
                  </a:cubicBezTo>
                  <a:cubicBezTo>
                    <a:pt x="288" y="19"/>
                    <a:pt x="289" y="19"/>
                    <a:pt x="289" y="19"/>
                  </a:cubicBezTo>
                  <a:cubicBezTo>
                    <a:pt x="290" y="19"/>
                    <a:pt x="290" y="18"/>
                    <a:pt x="290" y="18"/>
                  </a:cubicBezTo>
                  <a:cubicBezTo>
                    <a:pt x="290" y="18"/>
                    <a:pt x="291" y="18"/>
                    <a:pt x="291" y="18"/>
                  </a:cubicBezTo>
                  <a:cubicBezTo>
                    <a:pt x="292" y="18"/>
                    <a:pt x="291" y="18"/>
                    <a:pt x="292" y="17"/>
                  </a:cubicBezTo>
                  <a:cubicBezTo>
                    <a:pt x="293" y="17"/>
                    <a:pt x="292" y="17"/>
                    <a:pt x="293" y="17"/>
                  </a:cubicBezTo>
                  <a:cubicBezTo>
                    <a:pt x="293" y="16"/>
                    <a:pt x="293" y="16"/>
                    <a:pt x="293" y="15"/>
                  </a:cubicBezTo>
                  <a:cubicBezTo>
                    <a:pt x="293" y="15"/>
                    <a:pt x="294" y="15"/>
                    <a:pt x="294" y="15"/>
                  </a:cubicBezTo>
                  <a:cubicBezTo>
                    <a:pt x="295" y="15"/>
                    <a:pt x="294" y="15"/>
                    <a:pt x="295" y="14"/>
                  </a:cubicBezTo>
                  <a:cubicBezTo>
                    <a:pt x="295" y="14"/>
                    <a:pt x="294" y="13"/>
                    <a:pt x="294" y="13"/>
                  </a:cubicBezTo>
                  <a:cubicBezTo>
                    <a:pt x="294" y="13"/>
                    <a:pt x="295" y="12"/>
                    <a:pt x="296" y="12"/>
                  </a:cubicBezTo>
                  <a:cubicBezTo>
                    <a:pt x="297" y="12"/>
                    <a:pt x="297" y="13"/>
                    <a:pt x="297" y="13"/>
                  </a:cubicBezTo>
                  <a:cubicBezTo>
                    <a:pt x="297" y="13"/>
                    <a:pt x="298" y="13"/>
                    <a:pt x="298" y="12"/>
                  </a:cubicBezTo>
                  <a:cubicBezTo>
                    <a:pt x="299" y="12"/>
                    <a:pt x="298" y="12"/>
                    <a:pt x="299" y="13"/>
                  </a:cubicBezTo>
                  <a:cubicBezTo>
                    <a:pt x="300" y="13"/>
                    <a:pt x="300" y="12"/>
                    <a:pt x="300" y="12"/>
                  </a:cubicBezTo>
                  <a:cubicBezTo>
                    <a:pt x="300" y="12"/>
                    <a:pt x="300" y="12"/>
                    <a:pt x="301" y="12"/>
                  </a:cubicBezTo>
                  <a:cubicBezTo>
                    <a:pt x="302" y="12"/>
                    <a:pt x="302" y="12"/>
                    <a:pt x="302" y="12"/>
                  </a:cubicBezTo>
                  <a:cubicBezTo>
                    <a:pt x="302" y="13"/>
                    <a:pt x="301" y="13"/>
                    <a:pt x="302" y="14"/>
                  </a:cubicBezTo>
                  <a:cubicBezTo>
                    <a:pt x="302" y="14"/>
                    <a:pt x="302" y="14"/>
                    <a:pt x="302" y="15"/>
                  </a:cubicBezTo>
                  <a:cubicBezTo>
                    <a:pt x="303" y="16"/>
                    <a:pt x="303" y="16"/>
                    <a:pt x="303" y="16"/>
                  </a:cubicBezTo>
                  <a:cubicBezTo>
                    <a:pt x="303" y="16"/>
                    <a:pt x="303" y="16"/>
                    <a:pt x="304" y="16"/>
                  </a:cubicBezTo>
                  <a:cubicBezTo>
                    <a:pt x="305" y="16"/>
                    <a:pt x="305" y="16"/>
                    <a:pt x="305" y="16"/>
                  </a:cubicBezTo>
                  <a:cubicBezTo>
                    <a:pt x="305" y="17"/>
                    <a:pt x="305" y="17"/>
                    <a:pt x="306" y="18"/>
                  </a:cubicBezTo>
                  <a:cubicBezTo>
                    <a:pt x="306" y="18"/>
                    <a:pt x="306" y="18"/>
                    <a:pt x="306" y="19"/>
                  </a:cubicBezTo>
                  <a:cubicBezTo>
                    <a:pt x="306" y="19"/>
                    <a:pt x="306" y="20"/>
                    <a:pt x="306" y="20"/>
                  </a:cubicBezTo>
                  <a:cubicBezTo>
                    <a:pt x="306" y="21"/>
                    <a:pt x="306" y="21"/>
                    <a:pt x="305" y="21"/>
                  </a:cubicBezTo>
                  <a:cubicBezTo>
                    <a:pt x="304" y="22"/>
                    <a:pt x="304" y="22"/>
                    <a:pt x="305" y="22"/>
                  </a:cubicBezTo>
                  <a:cubicBezTo>
                    <a:pt x="305" y="23"/>
                    <a:pt x="304" y="23"/>
                    <a:pt x="304" y="24"/>
                  </a:cubicBezTo>
                  <a:cubicBezTo>
                    <a:pt x="304" y="24"/>
                    <a:pt x="305" y="24"/>
                    <a:pt x="307" y="24"/>
                  </a:cubicBezTo>
                  <a:cubicBezTo>
                    <a:pt x="308" y="23"/>
                    <a:pt x="307" y="23"/>
                    <a:pt x="307" y="22"/>
                  </a:cubicBezTo>
                  <a:cubicBezTo>
                    <a:pt x="308" y="22"/>
                    <a:pt x="307" y="22"/>
                    <a:pt x="308" y="22"/>
                  </a:cubicBezTo>
                  <a:cubicBezTo>
                    <a:pt x="309" y="21"/>
                    <a:pt x="308" y="21"/>
                    <a:pt x="309" y="21"/>
                  </a:cubicBezTo>
                  <a:cubicBezTo>
                    <a:pt x="309" y="21"/>
                    <a:pt x="309" y="21"/>
                    <a:pt x="310" y="21"/>
                  </a:cubicBezTo>
                  <a:cubicBezTo>
                    <a:pt x="310" y="21"/>
                    <a:pt x="309" y="20"/>
                    <a:pt x="309" y="20"/>
                  </a:cubicBezTo>
                  <a:cubicBezTo>
                    <a:pt x="309" y="20"/>
                    <a:pt x="310" y="20"/>
                    <a:pt x="310" y="20"/>
                  </a:cubicBezTo>
                  <a:cubicBezTo>
                    <a:pt x="311" y="21"/>
                    <a:pt x="312" y="20"/>
                    <a:pt x="312" y="20"/>
                  </a:cubicBezTo>
                  <a:cubicBezTo>
                    <a:pt x="312" y="19"/>
                    <a:pt x="311" y="19"/>
                    <a:pt x="311" y="19"/>
                  </a:cubicBezTo>
                  <a:cubicBezTo>
                    <a:pt x="311" y="18"/>
                    <a:pt x="311" y="18"/>
                    <a:pt x="312" y="18"/>
                  </a:cubicBezTo>
                  <a:cubicBezTo>
                    <a:pt x="312" y="17"/>
                    <a:pt x="312" y="18"/>
                    <a:pt x="313" y="18"/>
                  </a:cubicBezTo>
                  <a:cubicBezTo>
                    <a:pt x="314" y="18"/>
                    <a:pt x="313" y="18"/>
                    <a:pt x="313" y="18"/>
                  </a:cubicBezTo>
                  <a:cubicBezTo>
                    <a:pt x="314" y="18"/>
                    <a:pt x="314" y="19"/>
                    <a:pt x="314" y="19"/>
                  </a:cubicBezTo>
                  <a:cubicBezTo>
                    <a:pt x="314" y="19"/>
                    <a:pt x="315" y="19"/>
                    <a:pt x="315" y="19"/>
                  </a:cubicBezTo>
                  <a:cubicBezTo>
                    <a:pt x="316" y="19"/>
                    <a:pt x="316" y="19"/>
                    <a:pt x="316" y="19"/>
                  </a:cubicBezTo>
                  <a:cubicBezTo>
                    <a:pt x="317" y="19"/>
                    <a:pt x="317" y="19"/>
                    <a:pt x="317" y="19"/>
                  </a:cubicBezTo>
                  <a:cubicBezTo>
                    <a:pt x="317" y="19"/>
                    <a:pt x="317" y="20"/>
                    <a:pt x="318" y="20"/>
                  </a:cubicBezTo>
                  <a:cubicBezTo>
                    <a:pt x="318" y="20"/>
                    <a:pt x="318" y="20"/>
                    <a:pt x="319" y="20"/>
                  </a:cubicBezTo>
                  <a:cubicBezTo>
                    <a:pt x="320" y="20"/>
                    <a:pt x="320" y="20"/>
                    <a:pt x="320" y="19"/>
                  </a:cubicBezTo>
                  <a:cubicBezTo>
                    <a:pt x="319" y="18"/>
                    <a:pt x="319" y="19"/>
                    <a:pt x="318" y="19"/>
                  </a:cubicBezTo>
                  <a:cubicBezTo>
                    <a:pt x="318" y="18"/>
                    <a:pt x="318" y="18"/>
                    <a:pt x="318" y="18"/>
                  </a:cubicBezTo>
                  <a:cubicBezTo>
                    <a:pt x="318" y="17"/>
                    <a:pt x="318" y="17"/>
                    <a:pt x="318" y="17"/>
                  </a:cubicBezTo>
                  <a:cubicBezTo>
                    <a:pt x="318" y="17"/>
                    <a:pt x="319" y="17"/>
                    <a:pt x="319" y="17"/>
                  </a:cubicBezTo>
                  <a:cubicBezTo>
                    <a:pt x="319" y="16"/>
                    <a:pt x="319" y="16"/>
                    <a:pt x="319" y="16"/>
                  </a:cubicBezTo>
                  <a:cubicBezTo>
                    <a:pt x="319" y="15"/>
                    <a:pt x="319" y="15"/>
                    <a:pt x="319" y="15"/>
                  </a:cubicBezTo>
                  <a:cubicBezTo>
                    <a:pt x="319" y="15"/>
                    <a:pt x="320" y="15"/>
                    <a:pt x="320" y="14"/>
                  </a:cubicBezTo>
                  <a:cubicBezTo>
                    <a:pt x="321" y="14"/>
                    <a:pt x="321" y="14"/>
                    <a:pt x="322" y="14"/>
                  </a:cubicBezTo>
                  <a:cubicBezTo>
                    <a:pt x="323" y="14"/>
                    <a:pt x="322" y="14"/>
                    <a:pt x="323" y="14"/>
                  </a:cubicBezTo>
                  <a:cubicBezTo>
                    <a:pt x="323" y="14"/>
                    <a:pt x="324" y="14"/>
                    <a:pt x="324" y="14"/>
                  </a:cubicBezTo>
                  <a:cubicBezTo>
                    <a:pt x="324" y="14"/>
                    <a:pt x="324" y="14"/>
                    <a:pt x="325" y="14"/>
                  </a:cubicBezTo>
                  <a:cubicBezTo>
                    <a:pt x="325" y="14"/>
                    <a:pt x="325" y="15"/>
                    <a:pt x="325" y="15"/>
                  </a:cubicBezTo>
                  <a:cubicBezTo>
                    <a:pt x="326" y="15"/>
                    <a:pt x="326" y="15"/>
                    <a:pt x="327" y="15"/>
                  </a:cubicBezTo>
                  <a:cubicBezTo>
                    <a:pt x="327" y="15"/>
                    <a:pt x="327" y="15"/>
                    <a:pt x="327" y="16"/>
                  </a:cubicBezTo>
                  <a:cubicBezTo>
                    <a:pt x="328" y="17"/>
                    <a:pt x="328" y="16"/>
                    <a:pt x="328" y="17"/>
                  </a:cubicBezTo>
                  <a:cubicBezTo>
                    <a:pt x="329" y="17"/>
                    <a:pt x="329" y="17"/>
                    <a:pt x="330" y="17"/>
                  </a:cubicBezTo>
                  <a:cubicBezTo>
                    <a:pt x="331" y="17"/>
                    <a:pt x="331" y="17"/>
                    <a:pt x="331" y="18"/>
                  </a:cubicBezTo>
                  <a:cubicBezTo>
                    <a:pt x="331" y="18"/>
                    <a:pt x="331" y="18"/>
                    <a:pt x="332" y="18"/>
                  </a:cubicBezTo>
                  <a:cubicBezTo>
                    <a:pt x="332" y="19"/>
                    <a:pt x="332" y="19"/>
                    <a:pt x="333" y="20"/>
                  </a:cubicBezTo>
                  <a:cubicBezTo>
                    <a:pt x="333" y="20"/>
                    <a:pt x="333" y="20"/>
                    <a:pt x="334" y="20"/>
                  </a:cubicBezTo>
                  <a:cubicBezTo>
                    <a:pt x="334" y="20"/>
                    <a:pt x="335" y="20"/>
                    <a:pt x="335" y="21"/>
                  </a:cubicBezTo>
                  <a:cubicBezTo>
                    <a:pt x="336" y="21"/>
                    <a:pt x="335" y="21"/>
                    <a:pt x="336" y="22"/>
                  </a:cubicBezTo>
                  <a:cubicBezTo>
                    <a:pt x="337" y="23"/>
                    <a:pt x="337" y="23"/>
                    <a:pt x="338" y="23"/>
                  </a:cubicBezTo>
                  <a:cubicBezTo>
                    <a:pt x="338" y="23"/>
                    <a:pt x="338" y="23"/>
                    <a:pt x="339" y="24"/>
                  </a:cubicBezTo>
                  <a:cubicBezTo>
                    <a:pt x="339" y="24"/>
                    <a:pt x="340" y="24"/>
                    <a:pt x="340" y="23"/>
                  </a:cubicBezTo>
                  <a:cubicBezTo>
                    <a:pt x="341" y="23"/>
                    <a:pt x="341" y="23"/>
                    <a:pt x="341" y="23"/>
                  </a:cubicBezTo>
                  <a:cubicBezTo>
                    <a:pt x="341" y="23"/>
                    <a:pt x="341" y="22"/>
                    <a:pt x="342" y="22"/>
                  </a:cubicBezTo>
                  <a:cubicBezTo>
                    <a:pt x="342" y="22"/>
                    <a:pt x="342" y="22"/>
                    <a:pt x="343" y="22"/>
                  </a:cubicBezTo>
                  <a:cubicBezTo>
                    <a:pt x="343" y="22"/>
                    <a:pt x="343" y="22"/>
                    <a:pt x="343" y="22"/>
                  </a:cubicBezTo>
                  <a:cubicBezTo>
                    <a:pt x="343" y="21"/>
                    <a:pt x="343" y="21"/>
                    <a:pt x="343" y="21"/>
                  </a:cubicBezTo>
                  <a:cubicBezTo>
                    <a:pt x="343" y="20"/>
                    <a:pt x="343" y="21"/>
                    <a:pt x="345" y="20"/>
                  </a:cubicBezTo>
                  <a:cubicBezTo>
                    <a:pt x="346" y="20"/>
                    <a:pt x="345" y="20"/>
                    <a:pt x="345" y="19"/>
                  </a:cubicBezTo>
                  <a:cubicBezTo>
                    <a:pt x="344" y="19"/>
                    <a:pt x="344" y="19"/>
                    <a:pt x="345" y="18"/>
                  </a:cubicBezTo>
                  <a:cubicBezTo>
                    <a:pt x="345" y="18"/>
                    <a:pt x="345" y="18"/>
                    <a:pt x="346" y="17"/>
                  </a:cubicBezTo>
                  <a:cubicBezTo>
                    <a:pt x="346" y="17"/>
                    <a:pt x="347" y="17"/>
                    <a:pt x="347" y="17"/>
                  </a:cubicBezTo>
                  <a:cubicBezTo>
                    <a:pt x="348" y="17"/>
                    <a:pt x="349" y="17"/>
                    <a:pt x="350" y="17"/>
                  </a:cubicBezTo>
                  <a:cubicBezTo>
                    <a:pt x="350" y="17"/>
                    <a:pt x="352" y="25"/>
                    <a:pt x="353" y="25"/>
                  </a:cubicBezTo>
                  <a:cubicBezTo>
                    <a:pt x="353" y="26"/>
                    <a:pt x="355" y="24"/>
                    <a:pt x="355" y="24"/>
                  </a:cubicBezTo>
                  <a:cubicBezTo>
                    <a:pt x="355" y="24"/>
                    <a:pt x="359" y="26"/>
                    <a:pt x="360" y="26"/>
                  </a:cubicBezTo>
                  <a:cubicBezTo>
                    <a:pt x="361" y="27"/>
                    <a:pt x="363" y="29"/>
                    <a:pt x="364" y="29"/>
                  </a:cubicBezTo>
                  <a:cubicBezTo>
                    <a:pt x="366" y="30"/>
                    <a:pt x="368" y="31"/>
                    <a:pt x="369" y="31"/>
                  </a:cubicBezTo>
                  <a:cubicBezTo>
                    <a:pt x="370" y="31"/>
                    <a:pt x="373" y="32"/>
                    <a:pt x="374" y="33"/>
                  </a:cubicBezTo>
                  <a:cubicBezTo>
                    <a:pt x="375" y="33"/>
                    <a:pt x="379" y="35"/>
                    <a:pt x="379" y="35"/>
                  </a:cubicBezTo>
                  <a:cubicBezTo>
                    <a:pt x="380" y="36"/>
                    <a:pt x="382" y="37"/>
                    <a:pt x="383" y="37"/>
                  </a:cubicBezTo>
                  <a:cubicBezTo>
                    <a:pt x="384" y="38"/>
                    <a:pt x="385" y="38"/>
                    <a:pt x="386" y="39"/>
                  </a:cubicBezTo>
                  <a:cubicBezTo>
                    <a:pt x="387" y="39"/>
                    <a:pt x="388" y="40"/>
                    <a:pt x="389" y="41"/>
                  </a:cubicBezTo>
                  <a:cubicBezTo>
                    <a:pt x="389" y="42"/>
                    <a:pt x="393" y="48"/>
                    <a:pt x="393" y="48"/>
                  </a:cubicBezTo>
                  <a:cubicBezTo>
                    <a:pt x="393" y="49"/>
                    <a:pt x="402" y="61"/>
                    <a:pt x="402" y="61"/>
                  </a:cubicBezTo>
                  <a:cubicBezTo>
                    <a:pt x="402" y="61"/>
                    <a:pt x="404" y="64"/>
                    <a:pt x="404" y="65"/>
                  </a:cubicBezTo>
                  <a:cubicBezTo>
                    <a:pt x="404" y="65"/>
                    <a:pt x="404" y="65"/>
                    <a:pt x="404" y="65"/>
                  </a:cubicBezTo>
                  <a:cubicBezTo>
                    <a:pt x="409" y="69"/>
                    <a:pt x="409" y="69"/>
                    <a:pt x="409" y="69"/>
                  </a:cubicBezTo>
                  <a:cubicBezTo>
                    <a:pt x="413" y="71"/>
                    <a:pt x="413" y="71"/>
                    <a:pt x="413" y="71"/>
                  </a:cubicBezTo>
                  <a:cubicBezTo>
                    <a:pt x="418" y="73"/>
                    <a:pt x="418" y="73"/>
                    <a:pt x="418" y="73"/>
                  </a:cubicBezTo>
                  <a:cubicBezTo>
                    <a:pt x="423" y="76"/>
                    <a:pt x="423" y="76"/>
                    <a:pt x="423" y="76"/>
                  </a:cubicBezTo>
                  <a:cubicBezTo>
                    <a:pt x="424" y="79"/>
                    <a:pt x="424" y="79"/>
                    <a:pt x="424" y="79"/>
                  </a:cubicBezTo>
                  <a:cubicBezTo>
                    <a:pt x="424" y="79"/>
                    <a:pt x="427" y="81"/>
                    <a:pt x="427" y="82"/>
                  </a:cubicBezTo>
                  <a:cubicBezTo>
                    <a:pt x="427" y="82"/>
                    <a:pt x="427" y="83"/>
                    <a:pt x="427" y="83"/>
                  </a:cubicBezTo>
                  <a:cubicBezTo>
                    <a:pt x="427" y="83"/>
                    <a:pt x="432" y="88"/>
                    <a:pt x="432" y="88"/>
                  </a:cubicBezTo>
                  <a:cubicBezTo>
                    <a:pt x="432" y="88"/>
                    <a:pt x="435" y="92"/>
                    <a:pt x="435" y="92"/>
                  </a:cubicBezTo>
                  <a:cubicBezTo>
                    <a:pt x="438" y="99"/>
                    <a:pt x="438" y="99"/>
                    <a:pt x="438" y="99"/>
                  </a:cubicBezTo>
                  <a:cubicBezTo>
                    <a:pt x="441" y="102"/>
                    <a:pt x="441" y="102"/>
                    <a:pt x="441" y="102"/>
                  </a:cubicBezTo>
                  <a:cubicBezTo>
                    <a:pt x="443" y="105"/>
                    <a:pt x="443" y="105"/>
                    <a:pt x="443" y="105"/>
                  </a:cubicBezTo>
                  <a:cubicBezTo>
                    <a:pt x="447" y="106"/>
                    <a:pt x="447" y="106"/>
                    <a:pt x="447" y="106"/>
                  </a:cubicBezTo>
                  <a:cubicBezTo>
                    <a:pt x="447" y="106"/>
                    <a:pt x="450" y="107"/>
                    <a:pt x="451" y="107"/>
                  </a:cubicBezTo>
                  <a:cubicBezTo>
                    <a:pt x="451" y="107"/>
                    <a:pt x="453" y="113"/>
                    <a:pt x="454" y="113"/>
                  </a:cubicBezTo>
                  <a:cubicBezTo>
                    <a:pt x="454" y="114"/>
                    <a:pt x="455" y="115"/>
                    <a:pt x="455" y="115"/>
                  </a:cubicBezTo>
                  <a:cubicBezTo>
                    <a:pt x="459" y="122"/>
                    <a:pt x="459" y="122"/>
                    <a:pt x="459" y="122"/>
                  </a:cubicBezTo>
                  <a:cubicBezTo>
                    <a:pt x="457" y="125"/>
                    <a:pt x="457" y="125"/>
                    <a:pt x="457" y="125"/>
                  </a:cubicBezTo>
                  <a:cubicBezTo>
                    <a:pt x="457" y="125"/>
                    <a:pt x="456" y="127"/>
                    <a:pt x="456" y="127"/>
                  </a:cubicBezTo>
                  <a:cubicBezTo>
                    <a:pt x="456" y="127"/>
                    <a:pt x="455" y="129"/>
                    <a:pt x="455" y="129"/>
                  </a:cubicBezTo>
                  <a:cubicBezTo>
                    <a:pt x="453" y="131"/>
                    <a:pt x="453" y="131"/>
                    <a:pt x="453" y="131"/>
                  </a:cubicBezTo>
                  <a:cubicBezTo>
                    <a:pt x="452" y="133"/>
                    <a:pt x="452" y="133"/>
                    <a:pt x="452" y="133"/>
                  </a:cubicBezTo>
                  <a:cubicBezTo>
                    <a:pt x="448" y="138"/>
                    <a:pt x="448" y="138"/>
                    <a:pt x="448" y="138"/>
                  </a:cubicBezTo>
                  <a:cubicBezTo>
                    <a:pt x="448" y="140"/>
                    <a:pt x="448" y="140"/>
                    <a:pt x="448" y="140"/>
                  </a:cubicBezTo>
                  <a:cubicBezTo>
                    <a:pt x="446" y="141"/>
                    <a:pt x="446" y="141"/>
                    <a:pt x="446" y="141"/>
                  </a:cubicBezTo>
                  <a:cubicBezTo>
                    <a:pt x="442" y="148"/>
                    <a:pt x="442" y="148"/>
                    <a:pt x="442" y="148"/>
                  </a:cubicBezTo>
                  <a:cubicBezTo>
                    <a:pt x="440" y="151"/>
                    <a:pt x="440" y="151"/>
                    <a:pt x="440" y="151"/>
                  </a:cubicBezTo>
                  <a:cubicBezTo>
                    <a:pt x="440" y="151"/>
                    <a:pt x="438" y="153"/>
                    <a:pt x="438" y="154"/>
                  </a:cubicBezTo>
                  <a:cubicBezTo>
                    <a:pt x="438" y="154"/>
                    <a:pt x="435" y="155"/>
                    <a:pt x="435" y="155"/>
                  </a:cubicBezTo>
                  <a:cubicBezTo>
                    <a:pt x="435" y="156"/>
                    <a:pt x="435" y="156"/>
                    <a:pt x="435" y="156"/>
                  </a:cubicBezTo>
                  <a:cubicBezTo>
                    <a:pt x="432" y="158"/>
                    <a:pt x="432" y="158"/>
                    <a:pt x="432" y="158"/>
                  </a:cubicBezTo>
                  <a:cubicBezTo>
                    <a:pt x="430" y="163"/>
                    <a:pt x="430" y="163"/>
                    <a:pt x="430" y="163"/>
                  </a:cubicBezTo>
                  <a:cubicBezTo>
                    <a:pt x="430" y="165"/>
                    <a:pt x="430" y="165"/>
                    <a:pt x="430" y="165"/>
                  </a:cubicBezTo>
                  <a:cubicBezTo>
                    <a:pt x="430" y="165"/>
                    <a:pt x="430" y="165"/>
                    <a:pt x="430" y="165"/>
                  </a:cubicBezTo>
                  <a:cubicBezTo>
                    <a:pt x="428" y="169"/>
                    <a:pt x="428" y="169"/>
                    <a:pt x="428" y="169"/>
                  </a:cubicBezTo>
                  <a:cubicBezTo>
                    <a:pt x="429" y="172"/>
                    <a:pt x="429" y="172"/>
                    <a:pt x="429" y="172"/>
                  </a:cubicBezTo>
                  <a:cubicBezTo>
                    <a:pt x="429" y="172"/>
                    <a:pt x="431" y="179"/>
                    <a:pt x="431" y="180"/>
                  </a:cubicBezTo>
                  <a:cubicBezTo>
                    <a:pt x="431" y="181"/>
                    <a:pt x="431" y="182"/>
                    <a:pt x="431" y="184"/>
                  </a:cubicBezTo>
                  <a:cubicBezTo>
                    <a:pt x="430" y="186"/>
                    <a:pt x="431" y="190"/>
                    <a:pt x="430" y="191"/>
                  </a:cubicBezTo>
                  <a:cubicBezTo>
                    <a:pt x="430" y="193"/>
                    <a:pt x="430" y="194"/>
                    <a:pt x="430" y="194"/>
                  </a:cubicBezTo>
                  <a:cubicBezTo>
                    <a:pt x="429" y="195"/>
                    <a:pt x="429" y="195"/>
                    <a:pt x="429" y="195"/>
                  </a:cubicBezTo>
                  <a:cubicBezTo>
                    <a:pt x="430" y="196"/>
                    <a:pt x="430" y="196"/>
                    <a:pt x="430" y="196"/>
                  </a:cubicBezTo>
                  <a:cubicBezTo>
                    <a:pt x="431" y="196"/>
                    <a:pt x="431" y="196"/>
                    <a:pt x="431" y="196"/>
                  </a:cubicBezTo>
                  <a:cubicBezTo>
                    <a:pt x="431" y="196"/>
                    <a:pt x="431" y="196"/>
                    <a:pt x="431" y="196"/>
                  </a:cubicBezTo>
                  <a:cubicBezTo>
                    <a:pt x="431" y="196"/>
                    <a:pt x="436" y="197"/>
                    <a:pt x="436" y="197"/>
                  </a:cubicBezTo>
                  <a:cubicBezTo>
                    <a:pt x="437" y="198"/>
                    <a:pt x="437" y="198"/>
                    <a:pt x="437" y="198"/>
                  </a:cubicBezTo>
                  <a:cubicBezTo>
                    <a:pt x="438" y="198"/>
                    <a:pt x="438" y="198"/>
                    <a:pt x="438" y="198"/>
                  </a:cubicBezTo>
                  <a:cubicBezTo>
                    <a:pt x="439" y="198"/>
                    <a:pt x="439" y="198"/>
                    <a:pt x="439" y="198"/>
                  </a:cubicBezTo>
                  <a:cubicBezTo>
                    <a:pt x="441" y="198"/>
                    <a:pt x="441" y="198"/>
                    <a:pt x="441" y="198"/>
                  </a:cubicBezTo>
                  <a:cubicBezTo>
                    <a:pt x="442" y="197"/>
                    <a:pt x="442" y="197"/>
                    <a:pt x="442" y="197"/>
                  </a:cubicBezTo>
                  <a:cubicBezTo>
                    <a:pt x="443" y="197"/>
                    <a:pt x="443" y="197"/>
                    <a:pt x="443" y="197"/>
                  </a:cubicBezTo>
                  <a:cubicBezTo>
                    <a:pt x="444" y="196"/>
                    <a:pt x="444" y="196"/>
                    <a:pt x="444" y="196"/>
                  </a:cubicBezTo>
                  <a:cubicBezTo>
                    <a:pt x="445" y="196"/>
                    <a:pt x="445" y="196"/>
                    <a:pt x="445" y="196"/>
                  </a:cubicBezTo>
                  <a:cubicBezTo>
                    <a:pt x="446" y="195"/>
                    <a:pt x="446" y="195"/>
                    <a:pt x="446" y="195"/>
                  </a:cubicBezTo>
                  <a:cubicBezTo>
                    <a:pt x="448" y="195"/>
                    <a:pt x="448" y="195"/>
                    <a:pt x="448" y="195"/>
                  </a:cubicBezTo>
                  <a:cubicBezTo>
                    <a:pt x="449" y="195"/>
                    <a:pt x="449" y="195"/>
                    <a:pt x="449" y="195"/>
                  </a:cubicBezTo>
                  <a:cubicBezTo>
                    <a:pt x="449" y="195"/>
                    <a:pt x="450" y="196"/>
                    <a:pt x="451" y="196"/>
                  </a:cubicBezTo>
                  <a:cubicBezTo>
                    <a:pt x="451" y="196"/>
                    <a:pt x="452" y="195"/>
                    <a:pt x="452" y="195"/>
                  </a:cubicBezTo>
                  <a:cubicBezTo>
                    <a:pt x="455" y="195"/>
                    <a:pt x="455" y="195"/>
                    <a:pt x="455" y="195"/>
                  </a:cubicBezTo>
                  <a:cubicBezTo>
                    <a:pt x="455" y="195"/>
                    <a:pt x="455" y="194"/>
                    <a:pt x="456" y="195"/>
                  </a:cubicBezTo>
                  <a:cubicBezTo>
                    <a:pt x="456" y="195"/>
                    <a:pt x="458" y="194"/>
                    <a:pt x="458" y="194"/>
                  </a:cubicBezTo>
                  <a:cubicBezTo>
                    <a:pt x="460" y="195"/>
                    <a:pt x="460" y="195"/>
                    <a:pt x="460" y="195"/>
                  </a:cubicBezTo>
                  <a:cubicBezTo>
                    <a:pt x="462" y="194"/>
                    <a:pt x="462" y="194"/>
                    <a:pt x="462" y="194"/>
                  </a:cubicBezTo>
                  <a:cubicBezTo>
                    <a:pt x="462" y="194"/>
                    <a:pt x="463" y="193"/>
                    <a:pt x="464" y="192"/>
                  </a:cubicBezTo>
                  <a:cubicBezTo>
                    <a:pt x="465" y="192"/>
                    <a:pt x="465" y="191"/>
                    <a:pt x="466" y="191"/>
                  </a:cubicBezTo>
                  <a:cubicBezTo>
                    <a:pt x="468" y="191"/>
                    <a:pt x="471" y="190"/>
                    <a:pt x="471" y="190"/>
                  </a:cubicBezTo>
                  <a:cubicBezTo>
                    <a:pt x="474" y="191"/>
                    <a:pt x="474" y="191"/>
                    <a:pt x="474" y="191"/>
                  </a:cubicBezTo>
                  <a:cubicBezTo>
                    <a:pt x="475" y="192"/>
                    <a:pt x="475" y="192"/>
                    <a:pt x="475" y="192"/>
                  </a:cubicBezTo>
                  <a:cubicBezTo>
                    <a:pt x="477" y="191"/>
                    <a:pt x="477" y="191"/>
                    <a:pt x="477" y="191"/>
                  </a:cubicBezTo>
                  <a:cubicBezTo>
                    <a:pt x="477" y="191"/>
                    <a:pt x="477" y="191"/>
                    <a:pt x="477" y="192"/>
                  </a:cubicBezTo>
                  <a:cubicBezTo>
                    <a:pt x="477" y="193"/>
                    <a:pt x="479" y="195"/>
                    <a:pt x="479" y="195"/>
                  </a:cubicBezTo>
                  <a:cubicBezTo>
                    <a:pt x="479" y="195"/>
                    <a:pt x="480" y="196"/>
                    <a:pt x="480" y="196"/>
                  </a:cubicBezTo>
                  <a:cubicBezTo>
                    <a:pt x="481" y="196"/>
                    <a:pt x="482" y="195"/>
                    <a:pt x="483" y="195"/>
                  </a:cubicBezTo>
                  <a:cubicBezTo>
                    <a:pt x="483" y="196"/>
                    <a:pt x="484" y="196"/>
                    <a:pt x="484" y="196"/>
                  </a:cubicBezTo>
                  <a:cubicBezTo>
                    <a:pt x="485" y="195"/>
                    <a:pt x="485" y="195"/>
                    <a:pt x="485" y="195"/>
                  </a:cubicBezTo>
                  <a:cubicBezTo>
                    <a:pt x="485" y="195"/>
                    <a:pt x="486" y="195"/>
                    <a:pt x="487" y="195"/>
                  </a:cubicBezTo>
                  <a:cubicBezTo>
                    <a:pt x="487" y="195"/>
                    <a:pt x="487" y="195"/>
                    <a:pt x="487" y="195"/>
                  </a:cubicBezTo>
                  <a:cubicBezTo>
                    <a:pt x="485" y="198"/>
                    <a:pt x="485" y="198"/>
                    <a:pt x="485" y="198"/>
                  </a:cubicBezTo>
                  <a:cubicBezTo>
                    <a:pt x="486" y="199"/>
                    <a:pt x="486" y="199"/>
                    <a:pt x="486" y="199"/>
                  </a:cubicBezTo>
                  <a:cubicBezTo>
                    <a:pt x="484" y="202"/>
                    <a:pt x="484" y="202"/>
                    <a:pt x="484" y="202"/>
                  </a:cubicBezTo>
                  <a:cubicBezTo>
                    <a:pt x="482" y="203"/>
                    <a:pt x="482" y="203"/>
                    <a:pt x="482" y="203"/>
                  </a:cubicBezTo>
                  <a:cubicBezTo>
                    <a:pt x="480" y="206"/>
                    <a:pt x="480" y="206"/>
                    <a:pt x="480" y="206"/>
                  </a:cubicBezTo>
                  <a:cubicBezTo>
                    <a:pt x="478" y="208"/>
                    <a:pt x="478" y="208"/>
                    <a:pt x="478" y="208"/>
                  </a:cubicBezTo>
                  <a:cubicBezTo>
                    <a:pt x="475" y="213"/>
                    <a:pt x="475" y="213"/>
                    <a:pt x="475" y="213"/>
                  </a:cubicBezTo>
                  <a:cubicBezTo>
                    <a:pt x="473" y="214"/>
                    <a:pt x="473" y="214"/>
                    <a:pt x="473" y="214"/>
                  </a:cubicBezTo>
                  <a:cubicBezTo>
                    <a:pt x="474" y="216"/>
                    <a:pt x="474" y="216"/>
                    <a:pt x="474" y="216"/>
                  </a:cubicBezTo>
                  <a:cubicBezTo>
                    <a:pt x="474" y="218"/>
                    <a:pt x="474" y="218"/>
                    <a:pt x="474" y="218"/>
                  </a:cubicBezTo>
                  <a:cubicBezTo>
                    <a:pt x="476" y="219"/>
                    <a:pt x="476" y="219"/>
                    <a:pt x="476" y="219"/>
                  </a:cubicBezTo>
                  <a:cubicBezTo>
                    <a:pt x="476" y="220"/>
                    <a:pt x="476" y="220"/>
                    <a:pt x="476" y="220"/>
                  </a:cubicBezTo>
                  <a:cubicBezTo>
                    <a:pt x="479" y="221"/>
                    <a:pt x="479" y="221"/>
                    <a:pt x="479" y="221"/>
                  </a:cubicBezTo>
                  <a:cubicBezTo>
                    <a:pt x="479" y="228"/>
                    <a:pt x="479" y="228"/>
                    <a:pt x="479" y="228"/>
                  </a:cubicBezTo>
                  <a:cubicBezTo>
                    <a:pt x="480" y="228"/>
                    <a:pt x="480" y="228"/>
                    <a:pt x="480" y="228"/>
                  </a:cubicBezTo>
                  <a:cubicBezTo>
                    <a:pt x="482" y="233"/>
                    <a:pt x="482" y="233"/>
                    <a:pt x="482" y="233"/>
                  </a:cubicBezTo>
                  <a:cubicBezTo>
                    <a:pt x="482" y="234"/>
                    <a:pt x="482" y="234"/>
                    <a:pt x="482" y="234"/>
                  </a:cubicBezTo>
                  <a:cubicBezTo>
                    <a:pt x="483" y="234"/>
                    <a:pt x="483" y="234"/>
                    <a:pt x="483" y="234"/>
                  </a:cubicBezTo>
                  <a:cubicBezTo>
                    <a:pt x="484" y="236"/>
                    <a:pt x="484" y="236"/>
                    <a:pt x="484" y="236"/>
                  </a:cubicBezTo>
                  <a:cubicBezTo>
                    <a:pt x="485" y="236"/>
                    <a:pt x="485" y="236"/>
                    <a:pt x="485" y="236"/>
                  </a:cubicBezTo>
                  <a:cubicBezTo>
                    <a:pt x="486" y="238"/>
                    <a:pt x="486" y="238"/>
                    <a:pt x="486" y="238"/>
                  </a:cubicBezTo>
                  <a:cubicBezTo>
                    <a:pt x="489" y="240"/>
                    <a:pt x="489" y="240"/>
                    <a:pt x="489" y="240"/>
                  </a:cubicBezTo>
                  <a:cubicBezTo>
                    <a:pt x="493" y="250"/>
                    <a:pt x="493" y="250"/>
                    <a:pt x="493" y="250"/>
                  </a:cubicBezTo>
                  <a:cubicBezTo>
                    <a:pt x="493" y="250"/>
                    <a:pt x="494" y="250"/>
                    <a:pt x="494" y="250"/>
                  </a:cubicBezTo>
                  <a:cubicBezTo>
                    <a:pt x="495" y="250"/>
                    <a:pt x="496" y="250"/>
                    <a:pt x="496" y="250"/>
                  </a:cubicBezTo>
                  <a:cubicBezTo>
                    <a:pt x="496" y="250"/>
                    <a:pt x="497" y="250"/>
                    <a:pt x="497" y="250"/>
                  </a:cubicBezTo>
                  <a:cubicBezTo>
                    <a:pt x="498" y="250"/>
                    <a:pt x="501" y="252"/>
                    <a:pt x="501" y="252"/>
                  </a:cubicBezTo>
                  <a:cubicBezTo>
                    <a:pt x="501" y="252"/>
                    <a:pt x="501" y="252"/>
                    <a:pt x="502" y="253"/>
                  </a:cubicBezTo>
                  <a:cubicBezTo>
                    <a:pt x="502" y="254"/>
                    <a:pt x="502" y="256"/>
                    <a:pt x="502" y="256"/>
                  </a:cubicBezTo>
                  <a:cubicBezTo>
                    <a:pt x="503" y="264"/>
                    <a:pt x="503" y="264"/>
                    <a:pt x="503" y="264"/>
                  </a:cubicBezTo>
                  <a:cubicBezTo>
                    <a:pt x="503" y="264"/>
                    <a:pt x="505" y="265"/>
                    <a:pt x="505" y="265"/>
                  </a:cubicBezTo>
                  <a:cubicBezTo>
                    <a:pt x="505" y="265"/>
                    <a:pt x="508" y="266"/>
                    <a:pt x="508" y="266"/>
                  </a:cubicBezTo>
                  <a:cubicBezTo>
                    <a:pt x="509" y="267"/>
                    <a:pt x="509" y="267"/>
                    <a:pt x="509" y="267"/>
                  </a:cubicBezTo>
                  <a:cubicBezTo>
                    <a:pt x="510" y="271"/>
                    <a:pt x="510" y="271"/>
                    <a:pt x="510" y="271"/>
                  </a:cubicBezTo>
                  <a:cubicBezTo>
                    <a:pt x="510" y="271"/>
                    <a:pt x="512" y="274"/>
                    <a:pt x="512" y="274"/>
                  </a:cubicBezTo>
                  <a:cubicBezTo>
                    <a:pt x="513" y="274"/>
                    <a:pt x="513" y="275"/>
                    <a:pt x="514" y="276"/>
                  </a:cubicBezTo>
                  <a:cubicBezTo>
                    <a:pt x="515" y="276"/>
                    <a:pt x="520" y="276"/>
                    <a:pt x="520" y="276"/>
                  </a:cubicBezTo>
                  <a:cubicBezTo>
                    <a:pt x="538" y="294"/>
                    <a:pt x="538" y="294"/>
                    <a:pt x="538" y="294"/>
                  </a:cubicBezTo>
                  <a:cubicBezTo>
                    <a:pt x="684" y="344"/>
                    <a:pt x="684" y="344"/>
                    <a:pt x="684" y="344"/>
                  </a:cubicBezTo>
                  <a:cubicBezTo>
                    <a:pt x="733" y="344"/>
                    <a:pt x="733" y="344"/>
                    <a:pt x="733" y="344"/>
                  </a:cubicBezTo>
                  <a:cubicBezTo>
                    <a:pt x="585" y="496"/>
                    <a:pt x="585" y="496"/>
                    <a:pt x="585" y="496"/>
                  </a:cubicBezTo>
                  <a:cubicBezTo>
                    <a:pt x="539" y="493"/>
                    <a:pt x="539" y="493"/>
                    <a:pt x="539" y="493"/>
                  </a:cubicBezTo>
                  <a:cubicBezTo>
                    <a:pt x="510" y="502"/>
                    <a:pt x="510" y="502"/>
                    <a:pt x="510" y="502"/>
                  </a:cubicBezTo>
                  <a:cubicBezTo>
                    <a:pt x="510" y="502"/>
                    <a:pt x="500" y="507"/>
                    <a:pt x="497" y="509"/>
                  </a:cubicBezTo>
                  <a:cubicBezTo>
                    <a:pt x="494" y="510"/>
                    <a:pt x="492" y="510"/>
                    <a:pt x="489" y="517"/>
                  </a:cubicBezTo>
                  <a:cubicBezTo>
                    <a:pt x="486" y="524"/>
                    <a:pt x="486" y="522"/>
                    <a:pt x="484" y="524"/>
                  </a:cubicBezTo>
                  <a:cubicBezTo>
                    <a:pt x="483" y="526"/>
                    <a:pt x="479" y="527"/>
                    <a:pt x="477" y="527"/>
                  </a:cubicBezTo>
                  <a:cubicBezTo>
                    <a:pt x="474" y="528"/>
                    <a:pt x="468" y="530"/>
                    <a:pt x="467" y="530"/>
                  </a:cubicBezTo>
                  <a:cubicBezTo>
                    <a:pt x="467" y="530"/>
                    <a:pt x="447" y="532"/>
                    <a:pt x="445" y="531"/>
                  </a:cubicBezTo>
                  <a:cubicBezTo>
                    <a:pt x="443" y="531"/>
                    <a:pt x="443" y="533"/>
                    <a:pt x="443" y="533"/>
                  </a:cubicBezTo>
                  <a:cubicBezTo>
                    <a:pt x="442" y="534"/>
                    <a:pt x="442" y="534"/>
                    <a:pt x="442" y="534"/>
                  </a:cubicBezTo>
                  <a:cubicBezTo>
                    <a:pt x="441" y="535"/>
                    <a:pt x="441" y="535"/>
                    <a:pt x="441" y="535"/>
                  </a:cubicBezTo>
                  <a:cubicBezTo>
                    <a:pt x="440" y="535"/>
                    <a:pt x="440" y="535"/>
                    <a:pt x="440" y="535"/>
                  </a:cubicBezTo>
                  <a:cubicBezTo>
                    <a:pt x="440" y="536"/>
                    <a:pt x="440" y="536"/>
                    <a:pt x="440" y="536"/>
                  </a:cubicBezTo>
                  <a:cubicBezTo>
                    <a:pt x="439" y="535"/>
                    <a:pt x="439" y="535"/>
                    <a:pt x="439" y="535"/>
                  </a:cubicBezTo>
                  <a:cubicBezTo>
                    <a:pt x="439" y="536"/>
                    <a:pt x="439" y="536"/>
                    <a:pt x="439" y="536"/>
                  </a:cubicBezTo>
                  <a:cubicBezTo>
                    <a:pt x="439" y="536"/>
                    <a:pt x="438" y="536"/>
                    <a:pt x="438" y="537"/>
                  </a:cubicBezTo>
                  <a:cubicBezTo>
                    <a:pt x="438" y="537"/>
                    <a:pt x="437" y="538"/>
                    <a:pt x="437" y="538"/>
                  </a:cubicBezTo>
                  <a:cubicBezTo>
                    <a:pt x="438" y="540"/>
                    <a:pt x="438" y="540"/>
                    <a:pt x="438" y="540"/>
                  </a:cubicBezTo>
                  <a:cubicBezTo>
                    <a:pt x="436" y="540"/>
                    <a:pt x="436" y="540"/>
                    <a:pt x="436" y="540"/>
                  </a:cubicBezTo>
                  <a:cubicBezTo>
                    <a:pt x="433" y="542"/>
                    <a:pt x="433" y="542"/>
                    <a:pt x="433" y="542"/>
                  </a:cubicBezTo>
                  <a:cubicBezTo>
                    <a:pt x="432" y="542"/>
                    <a:pt x="432" y="542"/>
                    <a:pt x="432" y="542"/>
                  </a:cubicBezTo>
                  <a:cubicBezTo>
                    <a:pt x="432" y="543"/>
                    <a:pt x="432" y="543"/>
                    <a:pt x="432" y="543"/>
                  </a:cubicBezTo>
                  <a:cubicBezTo>
                    <a:pt x="431" y="542"/>
                    <a:pt x="431" y="542"/>
                    <a:pt x="431" y="542"/>
                  </a:cubicBezTo>
                  <a:cubicBezTo>
                    <a:pt x="430" y="543"/>
                    <a:pt x="430" y="543"/>
                    <a:pt x="430" y="543"/>
                  </a:cubicBezTo>
                  <a:cubicBezTo>
                    <a:pt x="430" y="541"/>
                    <a:pt x="430" y="541"/>
                    <a:pt x="430" y="541"/>
                  </a:cubicBezTo>
                  <a:cubicBezTo>
                    <a:pt x="428" y="542"/>
                    <a:pt x="428" y="542"/>
                    <a:pt x="428" y="542"/>
                  </a:cubicBezTo>
                  <a:cubicBezTo>
                    <a:pt x="427" y="541"/>
                    <a:pt x="427" y="541"/>
                    <a:pt x="427" y="541"/>
                  </a:cubicBezTo>
                  <a:cubicBezTo>
                    <a:pt x="426" y="541"/>
                    <a:pt x="426" y="541"/>
                    <a:pt x="426" y="541"/>
                  </a:cubicBezTo>
                  <a:cubicBezTo>
                    <a:pt x="426" y="540"/>
                    <a:pt x="426" y="540"/>
                    <a:pt x="426" y="540"/>
                  </a:cubicBezTo>
                  <a:cubicBezTo>
                    <a:pt x="426" y="540"/>
                    <a:pt x="426" y="541"/>
                    <a:pt x="426" y="541"/>
                  </a:cubicBezTo>
                  <a:cubicBezTo>
                    <a:pt x="425" y="541"/>
                    <a:pt x="425" y="542"/>
                    <a:pt x="425" y="542"/>
                  </a:cubicBezTo>
                  <a:cubicBezTo>
                    <a:pt x="425" y="542"/>
                    <a:pt x="424" y="543"/>
                    <a:pt x="424" y="542"/>
                  </a:cubicBezTo>
                  <a:cubicBezTo>
                    <a:pt x="423" y="542"/>
                    <a:pt x="423" y="541"/>
                    <a:pt x="423" y="541"/>
                  </a:cubicBezTo>
                  <a:cubicBezTo>
                    <a:pt x="422" y="541"/>
                    <a:pt x="422" y="541"/>
                    <a:pt x="422" y="541"/>
                  </a:cubicBezTo>
                  <a:cubicBezTo>
                    <a:pt x="421" y="542"/>
                    <a:pt x="421" y="542"/>
                    <a:pt x="421" y="542"/>
                  </a:cubicBezTo>
                  <a:cubicBezTo>
                    <a:pt x="420" y="542"/>
                    <a:pt x="420" y="542"/>
                    <a:pt x="420" y="542"/>
                  </a:cubicBezTo>
                  <a:cubicBezTo>
                    <a:pt x="418" y="541"/>
                    <a:pt x="418" y="541"/>
                    <a:pt x="418" y="541"/>
                  </a:cubicBezTo>
                  <a:cubicBezTo>
                    <a:pt x="417" y="542"/>
                    <a:pt x="417" y="542"/>
                    <a:pt x="417" y="542"/>
                  </a:cubicBezTo>
                  <a:cubicBezTo>
                    <a:pt x="415" y="542"/>
                    <a:pt x="415" y="542"/>
                    <a:pt x="415" y="542"/>
                  </a:cubicBezTo>
                  <a:cubicBezTo>
                    <a:pt x="415" y="543"/>
                    <a:pt x="415" y="543"/>
                    <a:pt x="415" y="543"/>
                  </a:cubicBezTo>
                  <a:cubicBezTo>
                    <a:pt x="413" y="542"/>
                    <a:pt x="413" y="542"/>
                    <a:pt x="413" y="542"/>
                  </a:cubicBezTo>
                  <a:cubicBezTo>
                    <a:pt x="413" y="542"/>
                    <a:pt x="412" y="542"/>
                    <a:pt x="412" y="542"/>
                  </a:cubicBezTo>
                  <a:cubicBezTo>
                    <a:pt x="412" y="543"/>
                    <a:pt x="411" y="543"/>
                    <a:pt x="411" y="543"/>
                  </a:cubicBezTo>
                  <a:cubicBezTo>
                    <a:pt x="410" y="542"/>
                    <a:pt x="410" y="542"/>
                    <a:pt x="410" y="542"/>
                  </a:cubicBezTo>
                  <a:cubicBezTo>
                    <a:pt x="410" y="543"/>
                    <a:pt x="410" y="543"/>
                    <a:pt x="410" y="543"/>
                  </a:cubicBezTo>
                  <a:cubicBezTo>
                    <a:pt x="409" y="542"/>
                    <a:pt x="409" y="542"/>
                    <a:pt x="409" y="542"/>
                  </a:cubicBezTo>
                  <a:cubicBezTo>
                    <a:pt x="408" y="543"/>
                    <a:pt x="408" y="543"/>
                    <a:pt x="408" y="543"/>
                  </a:cubicBezTo>
                  <a:cubicBezTo>
                    <a:pt x="406" y="542"/>
                    <a:pt x="406" y="542"/>
                    <a:pt x="406" y="542"/>
                  </a:cubicBezTo>
                  <a:cubicBezTo>
                    <a:pt x="406" y="542"/>
                    <a:pt x="406" y="543"/>
                    <a:pt x="405" y="543"/>
                  </a:cubicBezTo>
                  <a:cubicBezTo>
                    <a:pt x="405" y="543"/>
                    <a:pt x="404" y="542"/>
                    <a:pt x="404" y="542"/>
                  </a:cubicBezTo>
                  <a:cubicBezTo>
                    <a:pt x="403" y="542"/>
                    <a:pt x="403" y="542"/>
                    <a:pt x="403" y="542"/>
                  </a:cubicBezTo>
                  <a:cubicBezTo>
                    <a:pt x="403" y="543"/>
                    <a:pt x="403" y="543"/>
                    <a:pt x="403" y="543"/>
                  </a:cubicBezTo>
                  <a:cubicBezTo>
                    <a:pt x="402" y="542"/>
                    <a:pt x="402" y="542"/>
                    <a:pt x="402" y="542"/>
                  </a:cubicBezTo>
                  <a:cubicBezTo>
                    <a:pt x="401" y="543"/>
                    <a:pt x="401" y="543"/>
                    <a:pt x="401" y="543"/>
                  </a:cubicBezTo>
                  <a:cubicBezTo>
                    <a:pt x="399" y="543"/>
                    <a:pt x="399" y="543"/>
                    <a:pt x="399" y="543"/>
                  </a:cubicBezTo>
                  <a:cubicBezTo>
                    <a:pt x="398" y="541"/>
                    <a:pt x="398" y="541"/>
                    <a:pt x="398" y="541"/>
                  </a:cubicBezTo>
                  <a:cubicBezTo>
                    <a:pt x="397" y="541"/>
                    <a:pt x="397" y="541"/>
                    <a:pt x="397" y="541"/>
                  </a:cubicBezTo>
                  <a:cubicBezTo>
                    <a:pt x="397" y="541"/>
                    <a:pt x="398" y="541"/>
                    <a:pt x="397" y="541"/>
                  </a:cubicBezTo>
                  <a:cubicBezTo>
                    <a:pt x="397" y="541"/>
                    <a:pt x="396" y="541"/>
                    <a:pt x="396" y="541"/>
                  </a:cubicBezTo>
                  <a:cubicBezTo>
                    <a:pt x="396" y="540"/>
                    <a:pt x="396" y="540"/>
                    <a:pt x="396" y="540"/>
                  </a:cubicBezTo>
                  <a:cubicBezTo>
                    <a:pt x="394" y="539"/>
                    <a:pt x="394" y="539"/>
                    <a:pt x="394" y="539"/>
                  </a:cubicBezTo>
                  <a:cubicBezTo>
                    <a:pt x="393" y="537"/>
                    <a:pt x="393" y="537"/>
                    <a:pt x="393" y="537"/>
                  </a:cubicBezTo>
                  <a:cubicBezTo>
                    <a:pt x="392" y="536"/>
                    <a:pt x="392" y="536"/>
                    <a:pt x="392" y="536"/>
                  </a:cubicBezTo>
                  <a:cubicBezTo>
                    <a:pt x="389" y="534"/>
                    <a:pt x="389" y="534"/>
                    <a:pt x="389" y="534"/>
                  </a:cubicBezTo>
                  <a:cubicBezTo>
                    <a:pt x="387" y="533"/>
                    <a:pt x="387" y="533"/>
                    <a:pt x="387" y="533"/>
                  </a:cubicBezTo>
                  <a:cubicBezTo>
                    <a:pt x="386" y="532"/>
                    <a:pt x="386" y="532"/>
                    <a:pt x="386" y="532"/>
                  </a:cubicBezTo>
                  <a:cubicBezTo>
                    <a:pt x="386" y="531"/>
                    <a:pt x="386" y="531"/>
                    <a:pt x="386" y="531"/>
                  </a:cubicBezTo>
                  <a:cubicBezTo>
                    <a:pt x="386" y="531"/>
                    <a:pt x="386" y="531"/>
                    <a:pt x="386" y="531"/>
                  </a:cubicBezTo>
                  <a:cubicBezTo>
                    <a:pt x="386" y="530"/>
                    <a:pt x="386" y="530"/>
                    <a:pt x="386" y="530"/>
                  </a:cubicBezTo>
                  <a:cubicBezTo>
                    <a:pt x="385" y="529"/>
                    <a:pt x="385" y="529"/>
                    <a:pt x="385" y="529"/>
                  </a:cubicBezTo>
                  <a:cubicBezTo>
                    <a:pt x="385" y="529"/>
                    <a:pt x="383" y="530"/>
                    <a:pt x="383" y="529"/>
                  </a:cubicBezTo>
                  <a:cubicBezTo>
                    <a:pt x="384" y="529"/>
                    <a:pt x="384" y="528"/>
                    <a:pt x="384" y="528"/>
                  </a:cubicBezTo>
                  <a:cubicBezTo>
                    <a:pt x="383" y="528"/>
                    <a:pt x="383" y="528"/>
                    <a:pt x="383" y="528"/>
                  </a:cubicBezTo>
                  <a:cubicBezTo>
                    <a:pt x="381" y="527"/>
                    <a:pt x="381" y="527"/>
                    <a:pt x="381" y="527"/>
                  </a:cubicBezTo>
                  <a:cubicBezTo>
                    <a:pt x="380" y="526"/>
                    <a:pt x="380" y="526"/>
                    <a:pt x="380" y="526"/>
                  </a:cubicBezTo>
                  <a:cubicBezTo>
                    <a:pt x="378" y="528"/>
                    <a:pt x="378" y="528"/>
                    <a:pt x="378" y="528"/>
                  </a:cubicBezTo>
                  <a:cubicBezTo>
                    <a:pt x="376" y="528"/>
                    <a:pt x="376" y="528"/>
                    <a:pt x="376" y="528"/>
                  </a:cubicBezTo>
                  <a:cubicBezTo>
                    <a:pt x="352" y="538"/>
                    <a:pt x="352" y="538"/>
                    <a:pt x="352" y="538"/>
                  </a:cubicBezTo>
                  <a:cubicBezTo>
                    <a:pt x="351" y="538"/>
                    <a:pt x="351" y="538"/>
                    <a:pt x="351" y="538"/>
                  </a:cubicBezTo>
                  <a:cubicBezTo>
                    <a:pt x="352" y="539"/>
                    <a:pt x="352" y="539"/>
                    <a:pt x="352" y="539"/>
                  </a:cubicBezTo>
                  <a:cubicBezTo>
                    <a:pt x="336" y="547"/>
                    <a:pt x="336" y="547"/>
                    <a:pt x="336" y="547"/>
                  </a:cubicBezTo>
                  <a:cubicBezTo>
                    <a:pt x="331" y="556"/>
                    <a:pt x="331" y="556"/>
                    <a:pt x="331" y="556"/>
                  </a:cubicBezTo>
                  <a:cubicBezTo>
                    <a:pt x="322" y="565"/>
                    <a:pt x="322" y="565"/>
                    <a:pt x="322" y="565"/>
                  </a:cubicBezTo>
                  <a:cubicBezTo>
                    <a:pt x="321" y="569"/>
                    <a:pt x="321" y="569"/>
                    <a:pt x="321" y="569"/>
                  </a:cubicBezTo>
                  <a:cubicBezTo>
                    <a:pt x="318" y="569"/>
                    <a:pt x="318" y="569"/>
                    <a:pt x="318" y="569"/>
                  </a:cubicBezTo>
                  <a:cubicBezTo>
                    <a:pt x="318" y="566"/>
                    <a:pt x="318" y="566"/>
                    <a:pt x="318" y="566"/>
                  </a:cubicBezTo>
                  <a:cubicBezTo>
                    <a:pt x="318" y="566"/>
                    <a:pt x="317" y="567"/>
                    <a:pt x="316" y="567"/>
                  </a:cubicBezTo>
                  <a:cubicBezTo>
                    <a:pt x="316" y="567"/>
                    <a:pt x="314" y="567"/>
                    <a:pt x="314" y="567"/>
                  </a:cubicBezTo>
                  <a:cubicBezTo>
                    <a:pt x="314" y="567"/>
                    <a:pt x="314" y="567"/>
                    <a:pt x="314" y="566"/>
                  </a:cubicBezTo>
                  <a:cubicBezTo>
                    <a:pt x="313" y="566"/>
                    <a:pt x="312" y="566"/>
                    <a:pt x="312" y="566"/>
                  </a:cubicBezTo>
                  <a:cubicBezTo>
                    <a:pt x="311" y="566"/>
                    <a:pt x="310" y="566"/>
                    <a:pt x="310" y="566"/>
                  </a:cubicBezTo>
                  <a:cubicBezTo>
                    <a:pt x="310" y="564"/>
                    <a:pt x="310" y="564"/>
                    <a:pt x="310" y="564"/>
                  </a:cubicBezTo>
                  <a:cubicBezTo>
                    <a:pt x="308" y="566"/>
                    <a:pt x="308" y="566"/>
                    <a:pt x="308" y="566"/>
                  </a:cubicBezTo>
                  <a:cubicBezTo>
                    <a:pt x="303" y="565"/>
                    <a:pt x="303" y="565"/>
                    <a:pt x="303" y="565"/>
                  </a:cubicBezTo>
                  <a:cubicBezTo>
                    <a:pt x="303" y="565"/>
                    <a:pt x="303" y="565"/>
                    <a:pt x="303" y="565"/>
                  </a:cubicBezTo>
                  <a:cubicBezTo>
                    <a:pt x="301" y="565"/>
                    <a:pt x="301" y="565"/>
                    <a:pt x="301" y="565"/>
                  </a:cubicBezTo>
                  <a:cubicBezTo>
                    <a:pt x="301" y="564"/>
                    <a:pt x="301" y="564"/>
                    <a:pt x="301" y="564"/>
                  </a:cubicBezTo>
                  <a:cubicBezTo>
                    <a:pt x="299" y="563"/>
                    <a:pt x="299" y="563"/>
                    <a:pt x="299" y="563"/>
                  </a:cubicBezTo>
                  <a:cubicBezTo>
                    <a:pt x="297" y="563"/>
                    <a:pt x="297" y="563"/>
                    <a:pt x="297" y="563"/>
                  </a:cubicBezTo>
                  <a:cubicBezTo>
                    <a:pt x="297" y="563"/>
                    <a:pt x="297" y="563"/>
                    <a:pt x="297" y="563"/>
                  </a:cubicBezTo>
                  <a:cubicBezTo>
                    <a:pt x="296" y="564"/>
                    <a:pt x="295" y="564"/>
                    <a:pt x="295" y="564"/>
                  </a:cubicBezTo>
                  <a:cubicBezTo>
                    <a:pt x="294" y="563"/>
                    <a:pt x="294" y="563"/>
                    <a:pt x="294" y="563"/>
                  </a:cubicBezTo>
                  <a:cubicBezTo>
                    <a:pt x="294" y="564"/>
                    <a:pt x="294" y="564"/>
                    <a:pt x="294" y="564"/>
                  </a:cubicBezTo>
                  <a:cubicBezTo>
                    <a:pt x="294" y="563"/>
                    <a:pt x="294" y="563"/>
                    <a:pt x="294" y="563"/>
                  </a:cubicBezTo>
                  <a:cubicBezTo>
                    <a:pt x="293" y="564"/>
                    <a:pt x="293" y="564"/>
                    <a:pt x="293" y="564"/>
                  </a:cubicBezTo>
                  <a:cubicBezTo>
                    <a:pt x="292" y="563"/>
                    <a:pt x="292" y="563"/>
                    <a:pt x="292" y="563"/>
                  </a:cubicBezTo>
                  <a:cubicBezTo>
                    <a:pt x="291" y="564"/>
                    <a:pt x="291" y="564"/>
                    <a:pt x="291" y="564"/>
                  </a:cubicBezTo>
                  <a:cubicBezTo>
                    <a:pt x="289" y="564"/>
                    <a:pt x="289" y="564"/>
                    <a:pt x="289" y="564"/>
                  </a:cubicBezTo>
                  <a:cubicBezTo>
                    <a:pt x="279" y="561"/>
                    <a:pt x="279" y="561"/>
                    <a:pt x="279" y="561"/>
                  </a:cubicBezTo>
                  <a:cubicBezTo>
                    <a:pt x="278" y="559"/>
                    <a:pt x="278" y="559"/>
                    <a:pt x="278" y="559"/>
                  </a:cubicBezTo>
                  <a:cubicBezTo>
                    <a:pt x="277" y="558"/>
                    <a:pt x="277" y="558"/>
                    <a:pt x="277" y="558"/>
                  </a:cubicBezTo>
                  <a:cubicBezTo>
                    <a:pt x="277" y="560"/>
                    <a:pt x="277" y="560"/>
                    <a:pt x="277" y="560"/>
                  </a:cubicBezTo>
                  <a:cubicBezTo>
                    <a:pt x="275" y="560"/>
                    <a:pt x="275" y="560"/>
                    <a:pt x="275" y="560"/>
                  </a:cubicBezTo>
                  <a:cubicBezTo>
                    <a:pt x="274" y="559"/>
                    <a:pt x="274" y="559"/>
                    <a:pt x="274" y="559"/>
                  </a:cubicBezTo>
                  <a:cubicBezTo>
                    <a:pt x="272" y="559"/>
                    <a:pt x="272" y="559"/>
                    <a:pt x="272" y="559"/>
                  </a:cubicBezTo>
                  <a:cubicBezTo>
                    <a:pt x="271" y="557"/>
                    <a:pt x="271" y="557"/>
                    <a:pt x="271" y="557"/>
                  </a:cubicBezTo>
                  <a:cubicBezTo>
                    <a:pt x="269" y="557"/>
                    <a:pt x="269" y="557"/>
                    <a:pt x="269" y="557"/>
                  </a:cubicBezTo>
                  <a:cubicBezTo>
                    <a:pt x="269" y="558"/>
                    <a:pt x="269" y="558"/>
                    <a:pt x="269" y="558"/>
                  </a:cubicBezTo>
                  <a:cubicBezTo>
                    <a:pt x="266" y="560"/>
                    <a:pt x="266" y="560"/>
                    <a:pt x="266" y="560"/>
                  </a:cubicBezTo>
                  <a:cubicBezTo>
                    <a:pt x="253" y="559"/>
                    <a:pt x="253" y="559"/>
                    <a:pt x="253" y="559"/>
                  </a:cubicBezTo>
                  <a:cubicBezTo>
                    <a:pt x="251" y="559"/>
                    <a:pt x="251" y="559"/>
                    <a:pt x="251" y="559"/>
                  </a:cubicBezTo>
                  <a:cubicBezTo>
                    <a:pt x="247" y="556"/>
                    <a:pt x="247" y="556"/>
                    <a:pt x="247" y="556"/>
                  </a:cubicBezTo>
                  <a:cubicBezTo>
                    <a:pt x="245" y="554"/>
                    <a:pt x="245" y="554"/>
                    <a:pt x="245" y="554"/>
                  </a:cubicBezTo>
                  <a:cubicBezTo>
                    <a:pt x="202" y="526"/>
                    <a:pt x="202" y="526"/>
                    <a:pt x="202" y="526"/>
                  </a:cubicBezTo>
                  <a:cubicBezTo>
                    <a:pt x="200" y="523"/>
                    <a:pt x="200" y="523"/>
                    <a:pt x="200" y="523"/>
                  </a:cubicBezTo>
                  <a:cubicBezTo>
                    <a:pt x="198" y="523"/>
                    <a:pt x="198" y="523"/>
                    <a:pt x="198" y="523"/>
                  </a:cubicBezTo>
                  <a:cubicBezTo>
                    <a:pt x="198" y="522"/>
                    <a:pt x="198" y="522"/>
                    <a:pt x="198" y="522"/>
                  </a:cubicBezTo>
                  <a:cubicBezTo>
                    <a:pt x="197" y="522"/>
                    <a:pt x="197" y="522"/>
                    <a:pt x="197" y="522"/>
                  </a:cubicBezTo>
                  <a:cubicBezTo>
                    <a:pt x="195" y="521"/>
                    <a:pt x="195" y="521"/>
                    <a:pt x="195" y="521"/>
                  </a:cubicBezTo>
                  <a:cubicBezTo>
                    <a:pt x="193" y="521"/>
                    <a:pt x="193" y="521"/>
                    <a:pt x="193" y="521"/>
                  </a:cubicBezTo>
                  <a:cubicBezTo>
                    <a:pt x="188" y="518"/>
                    <a:pt x="188" y="518"/>
                    <a:pt x="188" y="518"/>
                  </a:cubicBezTo>
                  <a:cubicBezTo>
                    <a:pt x="179" y="518"/>
                    <a:pt x="179" y="518"/>
                    <a:pt x="179" y="518"/>
                  </a:cubicBezTo>
                  <a:cubicBezTo>
                    <a:pt x="179" y="518"/>
                    <a:pt x="179" y="518"/>
                    <a:pt x="179" y="518"/>
                  </a:cubicBezTo>
                  <a:cubicBezTo>
                    <a:pt x="176" y="518"/>
                    <a:pt x="176" y="518"/>
                    <a:pt x="176" y="518"/>
                  </a:cubicBezTo>
                  <a:cubicBezTo>
                    <a:pt x="175" y="518"/>
                    <a:pt x="175" y="518"/>
                    <a:pt x="175" y="518"/>
                  </a:cubicBezTo>
                  <a:cubicBezTo>
                    <a:pt x="149" y="518"/>
                    <a:pt x="149" y="518"/>
                    <a:pt x="149" y="518"/>
                  </a:cubicBezTo>
                  <a:cubicBezTo>
                    <a:pt x="144" y="513"/>
                    <a:pt x="144" y="513"/>
                    <a:pt x="144" y="513"/>
                  </a:cubicBezTo>
                  <a:cubicBezTo>
                    <a:pt x="145" y="513"/>
                    <a:pt x="145" y="513"/>
                    <a:pt x="145" y="513"/>
                  </a:cubicBezTo>
                  <a:cubicBezTo>
                    <a:pt x="145" y="513"/>
                    <a:pt x="146" y="512"/>
                    <a:pt x="145" y="512"/>
                  </a:cubicBezTo>
                  <a:cubicBezTo>
                    <a:pt x="145" y="512"/>
                    <a:pt x="144" y="512"/>
                    <a:pt x="144" y="512"/>
                  </a:cubicBezTo>
                  <a:cubicBezTo>
                    <a:pt x="144" y="510"/>
                    <a:pt x="144" y="510"/>
                    <a:pt x="144" y="510"/>
                  </a:cubicBezTo>
                  <a:cubicBezTo>
                    <a:pt x="144" y="509"/>
                    <a:pt x="144" y="509"/>
                    <a:pt x="144" y="509"/>
                  </a:cubicBezTo>
                  <a:cubicBezTo>
                    <a:pt x="138" y="502"/>
                    <a:pt x="138" y="502"/>
                    <a:pt x="138" y="502"/>
                  </a:cubicBezTo>
                  <a:cubicBezTo>
                    <a:pt x="138" y="486"/>
                    <a:pt x="138" y="486"/>
                    <a:pt x="138" y="486"/>
                  </a:cubicBezTo>
                  <a:cubicBezTo>
                    <a:pt x="140" y="483"/>
                    <a:pt x="140" y="483"/>
                    <a:pt x="140" y="483"/>
                  </a:cubicBezTo>
                  <a:cubicBezTo>
                    <a:pt x="140" y="483"/>
                    <a:pt x="140" y="482"/>
                    <a:pt x="140" y="482"/>
                  </a:cubicBezTo>
                  <a:cubicBezTo>
                    <a:pt x="140" y="481"/>
                    <a:pt x="139" y="480"/>
                    <a:pt x="139" y="480"/>
                  </a:cubicBezTo>
                  <a:cubicBezTo>
                    <a:pt x="138" y="479"/>
                    <a:pt x="138" y="479"/>
                    <a:pt x="138" y="479"/>
                  </a:cubicBezTo>
                  <a:cubicBezTo>
                    <a:pt x="138" y="479"/>
                    <a:pt x="138" y="479"/>
                    <a:pt x="139" y="478"/>
                  </a:cubicBezTo>
                  <a:cubicBezTo>
                    <a:pt x="140" y="477"/>
                    <a:pt x="140" y="477"/>
                    <a:pt x="140" y="477"/>
                  </a:cubicBezTo>
                  <a:cubicBezTo>
                    <a:pt x="140" y="476"/>
                    <a:pt x="140" y="476"/>
                    <a:pt x="140" y="476"/>
                  </a:cubicBezTo>
                  <a:cubicBezTo>
                    <a:pt x="140" y="476"/>
                    <a:pt x="140" y="476"/>
                    <a:pt x="140" y="476"/>
                  </a:cubicBezTo>
                  <a:cubicBezTo>
                    <a:pt x="139" y="476"/>
                    <a:pt x="139" y="476"/>
                    <a:pt x="139" y="476"/>
                  </a:cubicBezTo>
                  <a:cubicBezTo>
                    <a:pt x="139" y="475"/>
                    <a:pt x="139" y="475"/>
                    <a:pt x="139" y="475"/>
                  </a:cubicBezTo>
                  <a:cubicBezTo>
                    <a:pt x="138" y="475"/>
                    <a:pt x="138" y="475"/>
                    <a:pt x="138" y="475"/>
                  </a:cubicBezTo>
                  <a:cubicBezTo>
                    <a:pt x="137" y="474"/>
                    <a:pt x="137" y="474"/>
                    <a:pt x="137" y="474"/>
                  </a:cubicBezTo>
                  <a:cubicBezTo>
                    <a:pt x="136" y="474"/>
                    <a:pt x="136" y="474"/>
                    <a:pt x="136" y="474"/>
                  </a:cubicBezTo>
                  <a:cubicBezTo>
                    <a:pt x="135" y="474"/>
                    <a:pt x="135" y="474"/>
                    <a:pt x="135" y="474"/>
                  </a:cubicBezTo>
                  <a:cubicBezTo>
                    <a:pt x="135" y="474"/>
                    <a:pt x="135" y="474"/>
                    <a:pt x="135" y="474"/>
                  </a:cubicBezTo>
                  <a:cubicBezTo>
                    <a:pt x="135" y="472"/>
                    <a:pt x="135" y="472"/>
                    <a:pt x="135" y="472"/>
                  </a:cubicBezTo>
                  <a:cubicBezTo>
                    <a:pt x="134" y="473"/>
                    <a:pt x="134" y="473"/>
                    <a:pt x="134" y="473"/>
                  </a:cubicBezTo>
                  <a:cubicBezTo>
                    <a:pt x="133" y="472"/>
                    <a:pt x="133" y="472"/>
                    <a:pt x="133" y="472"/>
                  </a:cubicBezTo>
                  <a:cubicBezTo>
                    <a:pt x="132" y="472"/>
                    <a:pt x="132" y="472"/>
                    <a:pt x="132" y="472"/>
                  </a:cubicBezTo>
                  <a:cubicBezTo>
                    <a:pt x="130" y="472"/>
                    <a:pt x="130" y="472"/>
                    <a:pt x="130" y="472"/>
                  </a:cubicBezTo>
                  <a:cubicBezTo>
                    <a:pt x="130" y="472"/>
                    <a:pt x="130" y="472"/>
                    <a:pt x="130" y="472"/>
                  </a:cubicBezTo>
                  <a:cubicBezTo>
                    <a:pt x="128" y="472"/>
                    <a:pt x="128" y="472"/>
                    <a:pt x="128" y="472"/>
                  </a:cubicBezTo>
                  <a:cubicBezTo>
                    <a:pt x="128" y="471"/>
                    <a:pt x="128" y="471"/>
                    <a:pt x="128" y="471"/>
                  </a:cubicBezTo>
                  <a:cubicBezTo>
                    <a:pt x="126" y="471"/>
                    <a:pt x="126" y="471"/>
                    <a:pt x="126" y="471"/>
                  </a:cubicBezTo>
                  <a:cubicBezTo>
                    <a:pt x="125" y="471"/>
                    <a:pt x="125" y="471"/>
                    <a:pt x="125" y="471"/>
                  </a:cubicBezTo>
                  <a:cubicBezTo>
                    <a:pt x="124" y="471"/>
                    <a:pt x="124" y="471"/>
                    <a:pt x="124" y="471"/>
                  </a:cubicBezTo>
                  <a:cubicBezTo>
                    <a:pt x="122" y="471"/>
                    <a:pt x="122" y="471"/>
                    <a:pt x="122" y="471"/>
                  </a:cubicBezTo>
                  <a:cubicBezTo>
                    <a:pt x="118" y="474"/>
                    <a:pt x="118" y="474"/>
                    <a:pt x="118" y="474"/>
                  </a:cubicBezTo>
                  <a:cubicBezTo>
                    <a:pt x="114" y="475"/>
                    <a:pt x="114" y="475"/>
                    <a:pt x="114" y="475"/>
                  </a:cubicBezTo>
                  <a:cubicBezTo>
                    <a:pt x="112" y="473"/>
                    <a:pt x="112" y="473"/>
                    <a:pt x="112" y="473"/>
                  </a:cubicBezTo>
                  <a:cubicBezTo>
                    <a:pt x="113" y="467"/>
                    <a:pt x="113" y="467"/>
                    <a:pt x="113" y="467"/>
                  </a:cubicBezTo>
                  <a:cubicBezTo>
                    <a:pt x="104" y="461"/>
                    <a:pt x="104" y="461"/>
                    <a:pt x="104" y="461"/>
                  </a:cubicBezTo>
                  <a:cubicBezTo>
                    <a:pt x="104" y="457"/>
                    <a:pt x="104" y="457"/>
                    <a:pt x="104" y="457"/>
                  </a:cubicBezTo>
                  <a:cubicBezTo>
                    <a:pt x="98" y="447"/>
                    <a:pt x="98" y="447"/>
                    <a:pt x="98" y="447"/>
                  </a:cubicBezTo>
                  <a:cubicBezTo>
                    <a:pt x="98" y="447"/>
                    <a:pt x="98" y="447"/>
                    <a:pt x="98" y="447"/>
                  </a:cubicBezTo>
                  <a:cubicBezTo>
                    <a:pt x="98" y="445"/>
                    <a:pt x="98" y="445"/>
                    <a:pt x="98" y="445"/>
                  </a:cubicBezTo>
                  <a:cubicBezTo>
                    <a:pt x="98" y="445"/>
                    <a:pt x="98" y="443"/>
                    <a:pt x="98" y="442"/>
                  </a:cubicBezTo>
                  <a:cubicBezTo>
                    <a:pt x="98" y="442"/>
                    <a:pt x="98" y="441"/>
                    <a:pt x="98" y="440"/>
                  </a:cubicBezTo>
                  <a:cubicBezTo>
                    <a:pt x="97" y="440"/>
                    <a:pt x="98" y="438"/>
                    <a:pt x="98" y="438"/>
                  </a:cubicBezTo>
                  <a:cubicBezTo>
                    <a:pt x="96" y="438"/>
                    <a:pt x="96" y="438"/>
                    <a:pt x="96" y="438"/>
                  </a:cubicBezTo>
                  <a:cubicBezTo>
                    <a:pt x="96" y="436"/>
                    <a:pt x="96" y="436"/>
                    <a:pt x="96" y="436"/>
                  </a:cubicBezTo>
                  <a:cubicBezTo>
                    <a:pt x="96" y="436"/>
                    <a:pt x="95" y="436"/>
                    <a:pt x="96" y="436"/>
                  </a:cubicBezTo>
                  <a:cubicBezTo>
                    <a:pt x="96" y="435"/>
                    <a:pt x="97" y="434"/>
                    <a:pt x="97" y="434"/>
                  </a:cubicBezTo>
                  <a:cubicBezTo>
                    <a:pt x="97" y="433"/>
                    <a:pt x="97" y="432"/>
                    <a:pt x="97" y="431"/>
                  </a:cubicBezTo>
                  <a:cubicBezTo>
                    <a:pt x="96" y="431"/>
                    <a:pt x="96" y="431"/>
                    <a:pt x="96" y="431"/>
                  </a:cubicBezTo>
                  <a:cubicBezTo>
                    <a:pt x="96" y="430"/>
                    <a:pt x="96" y="430"/>
                    <a:pt x="96" y="430"/>
                  </a:cubicBezTo>
                  <a:cubicBezTo>
                    <a:pt x="96" y="429"/>
                    <a:pt x="96" y="429"/>
                    <a:pt x="96" y="429"/>
                  </a:cubicBezTo>
                  <a:cubicBezTo>
                    <a:pt x="96" y="429"/>
                    <a:pt x="96" y="429"/>
                    <a:pt x="96" y="428"/>
                  </a:cubicBezTo>
                  <a:cubicBezTo>
                    <a:pt x="96" y="428"/>
                    <a:pt x="97" y="427"/>
                    <a:pt x="97" y="427"/>
                  </a:cubicBezTo>
                  <a:cubicBezTo>
                    <a:pt x="98" y="427"/>
                    <a:pt x="97" y="426"/>
                    <a:pt x="97" y="425"/>
                  </a:cubicBezTo>
                  <a:cubicBezTo>
                    <a:pt x="97" y="425"/>
                    <a:pt x="98" y="425"/>
                    <a:pt x="98" y="424"/>
                  </a:cubicBezTo>
                  <a:cubicBezTo>
                    <a:pt x="98" y="424"/>
                    <a:pt x="97" y="423"/>
                    <a:pt x="98" y="423"/>
                  </a:cubicBezTo>
                  <a:cubicBezTo>
                    <a:pt x="98" y="422"/>
                    <a:pt x="98" y="422"/>
                    <a:pt x="98" y="422"/>
                  </a:cubicBezTo>
                  <a:cubicBezTo>
                    <a:pt x="99" y="421"/>
                    <a:pt x="99" y="421"/>
                    <a:pt x="99" y="421"/>
                  </a:cubicBezTo>
                  <a:cubicBezTo>
                    <a:pt x="99" y="420"/>
                    <a:pt x="99" y="420"/>
                    <a:pt x="99" y="419"/>
                  </a:cubicBezTo>
                  <a:cubicBezTo>
                    <a:pt x="99" y="418"/>
                    <a:pt x="99" y="418"/>
                    <a:pt x="98" y="418"/>
                  </a:cubicBezTo>
                  <a:cubicBezTo>
                    <a:pt x="98" y="418"/>
                    <a:pt x="97" y="419"/>
                    <a:pt x="97" y="418"/>
                  </a:cubicBezTo>
                  <a:cubicBezTo>
                    <a:pt x="97" y="418"/>
                    <a:pt x="97" y="416"/>
                    <a:pt x="96" y="416"/>
                  </a:cubicBezTo>
                  <a:cubicBezTo>
                    <a:pt x="96" y="416"/>
                    <a:pt x="95" y="417"/>
                    <a:pt x="95" y="417"/>
                  </a:cubicBezTo>
                  <a:cubicBezTo>
                    <a:pt x="95" y="417"/>
                    <a:pt x="95" y="416"/>
                    <a:pt x="95" y="415"/>
                  </a:cubicBezTo>
                  <a:cubicBezTo>
                    <a:pt x="95" y="415"/>
                    <a:pt x="94" y="415"/>
                    <a:pt x="94" y="415"/>
                  </a:cubicBezTo>
                  <a:cubicBezTo>
                    <a:pt x="94" y="414"/>
                    <a:pt x="94" y="414"/>
                    <a:pt x="94" y="414"/>
                  </a:cubicBezTo>
                  <a:cubicBezTo>
                    <a:pt x="92" y="414"/>
                    <a:pt x="92" y="414"/>
                    <a:pt x="92" y="414"/>
                  </a:cubicBezTo>
                  <a:cubicBezTo>
                    <a:pt x="92" y="412"/>
                    <a:pt x="92" y="412"/>
                    <a:pt x="92" y="412"/>
                  </a:cubicBezTo>
                  <a:cubicBezTo>
                    <a:pt x="91" y="412"/>
                    <a:pt x="91" y="412"/>
                    <a:pt x="91" y="412"/>
                  </a:cubicBezTo>
                  <a:cubicBezTo>
                    <a:pt x="91" y="412"/>
                    <a:pt x="91" y="413"/>
                    <a:pt x="90" y="413"/>
                  </a:cubicBezTo>
                  <a:cubicBezTo>
                    <a:pt x="90" y="413"/>
                    <a:pt x="89" y="413"/>
                    <a:pt x="89" y="413"/>
                  </a:cubicBezTo>
                  <a:cubicBezTo>
                    <a:pt x="88" y="413"/>
                    <a:pt x="88" y="413"/>
                    <a:pt x="88" y="413"/>
                  </a:cubicBezTo>
                  <a:cubicBezTo>
                    <a:pt x="87" y="413"/>
                    <a:pt x="87" y="413"/>
                    <a:pt x="87" y="413"/>
                  </a:cubicBezTo>
                  <a:cubicBezTo>
                    <a:pt x="86" y="411"/>
                    <a:pt x="86" y="411"/>
                    <a:pt x="86" y="411"/>
                  </a:cubicBezTo>
                  <a:cubicBezTo>
                    <a:pt x="85" y="411"/>
                    <a:pt x="85" y="411"/>
                    <a:pt x="85" y="411"/>
                  </a:cubicBezTo>
                  <a:cubicBezTo>
                    <a:pt x="85" y="411"/>
                    <a:pt x="84" y="409"/>
                    <a:pt x="84" y="409"/>
                  </a:cubicBezTo>
                  <a:cubicBezTo>
                    <a:pt x="84" y="409"/>
                    <a:pt x="84" y="408"/>
                    <a:pt x="84" y="408"/>
                  </a:cubicBezTo>
                  <a:cubicBezTo>
                    <a:pt x="83" y="408"/>
                    <a:pt x="83" y="408"/>
                    <a:pt x="83" y="408"/>
                  </a:cubicBezTo>
                  <a:cubicBezTo>
                    <a:pt x="82" y="407"/>
                    <a:pt x="82" y="407"/>
                    <a:pt x="81" y="406"/>
                  </a:cubicBezTo>
                  <a:cubicBezTo>
                    <a:pt x="81" y="406"/>
                    <a:pt x="81" y="406"/>
                    <a:pt x="81" y="406"/>
                  </a:cubicBezTo>
                  <a:cubicBezTo>
                    <a:pt x="80" y="406"/>
                    <a:pt x="79" y="406"/>
                    <a:pt x="79" y="407"/>
                  </a:cubicBezTo>
                  <a:cubicBezTo>
                    <a:pt x="79" y="407"/>
                    <a:pt x="78" y="406"/>
                    <a:pt x="78" y="406"/>
                  </a:cubicBezTo>
                  <a:cubicBezTo>
                    <a:pt x="77" y="406"/>
                    <a:pt x="77" y="406"/>
                    <a:pt x="77" y="406"/>
                  </a:cubicBezTo>
                  <a:cubicBezTo>
                    <a:pt x="77" y="406"/>
                    <a:pt x="77" y="406"/>
                    <a:pt x="77" y="406"/>
                  </a:cubicBezTo>
                  <a:cubicBezTo>
                    <a:pt x="75" y="406"/>
                    <a:pt x="75" y="406"/>
                    <a:pt x="75" y="406"/>
                  </a:cubicBezTo>
                  <a:cubicBezTo>
                    <a:pt x="76" y="404"/>
                    <a:pt x="76" y="404"/>
                    <a:pt x="76" y="404"/>
                  </a:cubicBezTo>
                  <a:cubicBezTo>
                    <a:pt x="75" y="403"/>
                    <a:pt x="75" y="403"/>
                    <a:pt x="75" y="403"/>
                  </a:cubicBezTo>
                  <a:cubicBezTo>
                    <a:pt x="76" y="403"/>
                    <a:pt x="76" y="403"/>
                    <a:pt x="76" y="403"/>
                  </a:cubicBezTo>
                  <a:cubicBezTo>
                    <a:pt x="76" y="403"/>
                    <a:pt x="75" y="403"/>
                    <a:pt x="75" y="402"/>
                  </a:cubicBezTo>
                  <a:cubicBezTo>
                    <a:pt x="75" y="402"/>
                    <a:pt x="75" y="402"/>
                    <a:pt x="75" y="402"/>
                  </a:cubicBezTo>
                  <a:cubicBezTo>
                    <a:pt x="75" y="401"/>
                    <a:pt x="75" y="401"/>
                    <a:pt x="75" y="401"/>
                  </a:cubicBezTo>
                  <a:cubicBezTo>
                    <a:pt x="75" y="401"/>
                    <a:pt x="74" y="401"/>
                    <a:pt x="74" y="400"/>
                  </a:cubicBezTo>
                  <a:cubicBezTo>
                    <a:pt x="74" y="400"/>
                    <a:pt x="74" y="399"/>
                    <a:pt x="74" y="399"/>
                  </a:cubicBezTo>
                  <a:cubicBezTo>
                    <a:pt x="74" y="399"/>
                    <a:pt x="74" y="399"/>
                    <a:pt x="74" y="399"/>
                  </a:cubicBezTo>
                  <a:cubicBezTo>
                    <a:pt x="74" y="399"/>
                    <a:pt x="75" y="399"/>
                    <a:pt x="74" y="399"/>
                  </a:cubicBezTo>
                  <a:cubicBezTo>
                    <a:pt x="73" y="398"/>
                    <a:pt x="72" y="398"/>
                    <a:pt x="72" y="398"/>
                  </a:cubicBezTo>
                  <a:cubicBezTo>
                    <a:pt x="72" y="398"/>
                    <a:pt x="72" y="398"/>
                    <a:pt x="72" y="398"/>
                  </a:cubicBezTo>
                  <a:cubicBezTo>
                    <a:pt x="72" y="397"/>
                    <a:pt x="72" y="397"/>
                    <a:pt x="72" y="397"/>
                  </a:cubicBezTo>
                  <a:cubicBezTo>
                    <a:pt x="71" y="397"/>
                    <a:pt x="71" y="397"/>
                    <a:pt x="71" y="397"/>
                  </a:cubicBezTo>
                  <a:cubicBezTo>
                    <a:pt x="71" y="397"/>
                    <a:pt x="71" y="396"/>
                    <a:pt x="70" y="397"/>
                  </a:cubicBezTo>
                  <a:cubicBezTo>
                    <a:pt x="70" y="397"/>
                    <a:pt x="70" y="397"/>
                    <a:pt x="70" y="397"/>
                  </a:cubicBezTo>
                  <a:cubicBezTo>
                    <a:pt x="70" y="397"/>
                    <a:pt x="70" y="397"/>
                    <a:pt x="69" y="397"/>
                  </a:cubicBezTo>
                  <a:cubicBezTo>
                    <a:pt x="69" y="397"/>
                    <a:pt x="69" y="397"/>
                    <a:pt x="69" y="397"/>
                  </a:cubicBezTo>
                  <a:cubicBezTo>
                    <a:pt x="68" y="397"/>
                    <a:pt x="68" y="397"/>
                    <a:pt x="68" y="397"/>
                  </a:cubicBezTo>
                  <a:cubicBezTo>
                    <a:pt x="68" y="397"/>
                    <a:pt x="68" y="396"/>
                    <a:pt x="67" y="397"/>
                  </a:cubicBezTo>
                  <a:cubicBezTo>
                    <a:pt x="67" y="397"/>
                    <a:pt x="67" y="398"/>
                    <a:pt x="67" y="398"/>
                  </a:cubicBezTo>
                  <a:cubicBezTo>
                    <a:pt x="66" y="397"/>
                    <a:pt x="66" y="396"/>
                    <a:pt x="66" y="396"/>
                  </a:cubicBezTo>
                  <a:cubicBezTo>
                    <a:pt x="66" y="397"/>
                    <a:pt x="65" y="396"/>
                    <a:pt x="65" y="396"/>
                  </a:cubicBezTo>
                  <a:cubicBezTo>
                    <a:pt x="65" y="396"/>
                    <a:pt x="66" y="395"/>
                    <a:pt x="65" y="396"/>
                  </a:cubicBezTo>
                  <a:cubicBezTo>
                    <a:pt x="64" y="396"/>
                    <a:pt x="64" y="396"/>
                    <a:pt x="64" y="396"/>
                  </a:cubicBezTo>
                  <a:cubicBezTo>
                    <a:pt x="64" y="396"/>
                    <a:pt x="63" y="396"/>
                    <a:pt x="63" y="395"/>
                  </a:cubicBezTo>
                  <a:cubicBezTo>
                    <a:pt x="63" y="395"/>
                    <a:pt x="64" y="395"/>
                    <a:pt x="64" y="395"/>
                  </a:cubicBezTo>
                  <a:cubicBezTo>
                    <a:pt x="64" y="395"/>
                    <a:pt x="64" y="394"/>
                    <a:pt x="63" y="394"/>
                  </a:cubicBezTo>
                  <a:cubicBezTo>
                    <a:pt x="63" y="394"/>
                    <a:pt x="63" y="393"/>
                    <a:pt x="63" y="393"/>
                  </a:cubicBezTo>
                  <a:cubicBezTo>
                    <a:pt x="62" y="393"/>
                    <a:pt x="62" y="393"/>
                    <a:pt x="62" y="393"/>
                  </a:cubicBezTo>
                  <a:cubicBezTo>
                    <a:pt x="62" y="393"/>
                    <a:pt x="62" y="393"/>
                    <a:pt x="62" y="393"/>
                  </a:cubicBezTo>
                  <a:cubicBezTo>
                    <a:pt x="61" y="393"/>
                    <a:pt x="61" y="393"/>
                    <a:pt x="61" y="393"/>
                  </a:cubicBezTo>
                  <a:cubicBezTo>
                    <a:pt x="60" y="392"/>
                    <a:pt x="60" y="392"/>
                    <a:pt x="60" y="392"/>
                  </a:cubicBezTo>
                  <a:cubicBezTo>
                    <a:pt x="60" y="392"/>
                    <a:pt x="60" y="392"/>
                    <a:pt x="60" y="392"/>
                  </a:cubicBezTo>
                  <a:cubicBezTo>
                    <a:pt x="59" y="392"/>
                    <a:pt x="59" y="391"/>
                    <a:pt x="59" y="391"/>
                  </a:cubicBezTo>
                  <a:cubicBezTo>
                    <a:pt x="59" y="391"/>
                    <a:pt x="60" y="391"/>
                    <a:pt x="59" y="391"/>
                  </a:cubicBezTo>
                  <a:cubicBezTo>
                    <a:pt x="59" y="390"/>
                    <a:pt x="58" y="391"/>
                    <a:pt x="58" y="390"/>
                  </a:cubicBezTo>
                  <a:cubicBezTo>
                    <a:pt x="58" y="390"/>
                    <a:pt x="59" y="389"/>
                    <a:pt x="59" y="389"/>
                  </a:cubicBezTo>
                  <a:cubicBezTo>
                    <a:pt x="59" y="389"/>
                    <a:pt x="58" y="389"/>
                    <a:pt x="58" y="389"/>
                  </a:cubicBezTo>
                  <a:cubicBezTo>
                    <a:pt x="58" y="388"/>
                    <a:pt x="59" y="389"/>
                    <a:pt x="59" y="388"/>
                  </a:cubicBezTo>
                  <a:cubicBezTo>
                    <a:pt x="58" y="387"/>
                    <a:pt x="58" y="387"/>
                    <a:pt x="58" y="387"/>
                  </a:cubicBezTo>
                  <a:cubicBezTo>
                    <a:pt x="58" y="386"/>
                    <a:pt x="58" y="386"/>
                    <a:pt x="58" y="386"/>
                  </a:cubicBezTo>
                  <a:cubicBezTo>
                    <a:pt x="58" y="386"/>
                    <a:pt x="58" y="385"/>
                    <a:pt x="57" y="385"/>
                  </a:cubicBezTo>
                  <a:cubicBezTo>
                    <a:pt x="56" y="385"/>
                    <a:pt x="56" y="385"/>
                    <a:pt x="56" y="385"/>
                  </a:cubicBezTo>
                  <a:cubicBezTo>
                    <a:pt x="56" y="385"/>
                    <a:pt x="56" y="385"/>
                    <a:pt x="56" y="385"/>
                  </a:cubicBezTo>
                  <a:cubicBezTo>
                    <a:pt x="55" y="385"/>
                    <a:pt x="55" y="385"/>
                    <a:pt x="55" y="385"/>
                  </a:cubicBezTo>
                  <a:cubicBezTo>
                    <a:pt x="54" y="384"/>
                    <a:pt x="54" y="384"/>
                    <a:pt x="54" y="384"/>
                  </a:cubicBezTo>
                  <a:cubicBezTo>
                    <a:pt x="54" y="384"/>
                    <a:pt x="55" y="384"/>
                    <a:pt x="54" y="383"/>
                  </a:cubicBezTo>
                  <a:cubicBezTo>
                    <a:pt x="54" y="383"/>
                    <a:pt x="52" y="382"/>
                    <a:pt x="52" y="382"/>
                  </a:cubicBezTo>
                  <a:cubicBezTo>
                    <a:pt x="52" y="382"/>
                    <a:pt x="52" y="382"/>
                    <a:pt x="51" y="382"/>
                  </a:cubicBezTo>
                  <a:cubicBezTo>
                    <a:pt x="50" y="382"/>
                    <a:pt x="50" y="382"/>
                    <a:pt x="50" y="382"/>
                  </a:cubicBezTo>
                  <a:cubicBezTo>
                    <a:pt x="50" y="381"/>
                    <a:pt x="51" y="381"/>
                    <a:pt x="51" y="381"/>
                  </a:cubicBezTo>
                  <a:cubicBezTo>
                    <a:pt x="51" y="381"/>
                    <a:pt x="49" y="381"/>
                    <a:pt x="50" y="381"/>
                  </a:cubicBezTo>
                  <a:cubicBezTo>
                    <a:pt x="50" y="380"/>
                    <a:pt x="49" y="380"/>
                    <a:pt x="50" y="380"/>
                  </a:cubicBezTo>
                  <a:cubicBezTo>
                    <a:pt x="50" y="380"/>
                    <a:pt x="51" y="380"/>
                    <a:pt x="51" y="380"/>
                  </a:cubicBezTo>
                  <a:cubicBezTo>
                    <a:pt x="51" y="380"/>
                    <a:pt x="50" y="378"/>
                    <a:pt x="50" y="378"/>
                  </a:cubicBezTo>
                  <a:cubicBezTo>
                    <a:pt x="50" y="377"/>
                    <a:pt x="51" y="376"/>
                    <a:pt x="51" y="376"/>
                  </a:cubicBezTo>
                  <a:cubicBezTo>
                    <a:pt x="51" y="376"/>
                    <a:pt x="51" y="375"/>
                    <a:pt x="51" y="375"/>
                  </a:cubicBezTo>
                  <a:cubicBezTo>
                    <a:pt x="51" y="375"/>
                    <a:pt x="51" y="375"/>
                    <a:pt x="50" y="375"/>
                  </a:cubicBezTo>
                  <a:cubicBezTo>
                    <a:pt x="50" y="374"/>
                    <a:pt x="50" y="374"/>
                    <a:pt x="50" y="374"/>
                  </a:cubicBezTo>
                  <a:cubicBezTo>
                    <a:pt x="50" y="374"/>
                    <a:pt x="50" y="374"/>
                    <a:pt x="50" y="373"/>
                  </a:cubicBezTo>
                  <a:cubicBezTo>
                    <a:pt x="50" y="373"/>
                    <a:pt x="50" y="373"/>
                    <a:pt x="49" y="372"/>
                  </a:cubicBezTo>
                  <a:cubicBezTo>
                    <a:pt x="49" y="372"/>
                    <a:pt x="49" y="371"/>
                    <a:pt x="48" y="371"/>
                  </a:cubicBezTo>
                  <a:cubicBezTo>
                    <a:pt x="48" y="371"/>
                    <a:pt x="47" y="371"/>
                    <a:pt x="47" y="371"/>
                  </a:cubicBezTo>
                  <a:cubicBezTo>
                    <a:pt x="47" y="371"/>
                    <a:pt x="46" y="370"/>
                    <a:pt x="47" y="370"/>
                  </a:cubicBezTo>
                  <a:cubicBezTo>
                    <a:pt x="47" y="370"/>
                    <a:pt x="47" y="369"/>
                    <a:pt x="47" y="370"/>
                  </a:cubicBezTo>
                  <a:cubicBezTo>
                    <a:pt x="46" y="370"/>
                    <a:pt x="46" y="370"/>
                    <a:pt x="45" y="370"/>
                  </a:cubicBezTo>
                  <a:cubicBezTo>
                    <a:pt x="45" y="369"/>
                    <a:pt x="45" y="369"/>
                    <a:pt x="45" y="369"/>
                  </a:cubicBezTo>
                  <a:cubicBezTo>
                    <a:pt x="45" y="368"/>
                    <a:pt x="45" y="368"/>
                    <a:pt x="44" y="368"/>
                  </a:cubicBezTo>
                  <a:cubicBezTo>
                    <a:pt x="44" y="367"/>
                    <a:pt x="44" y="367"/>
                    <a:pt x="44" y="367"/>
                  </a:cubicBezTo>
                  <a:cubicBezTo>
                    <a:pt x="44" y="367"/>
                    <a:pt x="45" y="366"/>
                    <a:pt x="44" y="366"/>
                  </a:cubicBezTo>
                  <a:cubicBezTo>
                    <a:pt x="43" y="366"/>
                    <a:pt x="43" y="365"/>
                    <a:pt x="43" y="365"/>
                  </a:cubicBezTo>
                  <a:cubicBezTo>
                    <a:pt x="43" y="365"/>
                    <a:pt x="41" y="365"/>
                    <a:pt x="41" y="365"/>
                  </a:cubicBezTo>
                  <a:cubicBezTo>
                    <a:pt x="40" y="365"/>
                    <a:pt x="40" y="365"/>
                    <a:pt x="40" y="365"/>
                  </a:cubicBezTo>
                  <a:cubicBezTo>
                    <a:pt x="39" y="365"/>
                    <a:pt x="38" y="365"/>
                    <a:pt x="38" y="364"/>
                  </a:cubicBezTo>
                  <a:cubicBezTo>
                    <a:pt x="38" y="363"/>
                    <a:pt x="38" y="363"/>
                    <a:pt x="38" y="363"/>
                  </a:cubicBezTo>
                  <a:cubicBezTo>
                    <a:pt x="37" y="363"/>
                    <a:pt x="37" y="363"/>
                    <a:pt x="37" y="363"/>
                  </a:cubicBezTo>
                  <a:cubicBezTo>
                    <a:pt x="37" y="362"/>
                    <a:pt x="37" y="362"/>
                    <a:pt x="37" y="362"/>
                  </a:cubicBezTo>
                  <a:cubicBezTo>
                    <a:pt x="36" y="362"/>
                    <a:pt x="36" y="362"/>
                    <a:pt x="36" y="362"/>
                  </a:cubicBezTo>
                  <a:cubicBezTo>
                    <a:pt x="36" y="361"/>
                    <a:pt x="36" y="361"/>
                    <a:pt x="36" y="361"/>
                  </a:cubicBezTo>
                  <a:cubicBezTo>
                    <a:pt x="36" y="361"/>
                    <a:pt x="36" y="360"/>
                    <a:pt x="35" y="360"/>
                  </a:cubicBezTo>
                  <a:cubicBezTo>
                    <a:pt x="35" y="360"/>
                    <a:pt x="34" y="360"/>
                    <a:pt x="34" y="360"/>
                  </a:cubicBezTo>
                  <a:cubicBezTo>
                    <a:pt x="33" y="360"/>
                    <a:pt x="33" y="360"/>
                    <a:pt x="33" y="359"/>
                  </a:cubicBezTo>
                  <a:cubicBezTo>
                    <a:pt x="32" y="359"/>
                    <a:pt x="32" y="359"/>
                    <a:pt x="31" y="359"/>
                  </a:cubicBezTo>
                  <a:cubicBezTo>
                    <a:pt x="31" y="359"/>
                    <a:pt x="31" y="359"/>
                    <a:pt x="30" y="359"/>
                  </a:cubicBezTo>
                  <a:cubicBezTo>
                    <a:pt x="29" y="359"/>
                    <a:pt x="29" y="359"/>
                    <a:pt x="28" y="359"/>
                  </a:cubicBezTo>
                  <a:cubicBezTo>
                    <a:pt x="28" y="359"/>
                    <a:pt x="27" y="359"/>
                    <a:pt x="27" y="359"/>
                  </a:cubicBezTo>
                  <a:cubicBezTo>
                    <a:pt x="27" y="358"/>
                    <a:pt x="28" y="358"/>
                    <a:pt x="27" y="358"/>
                  </a:cubicBezTo>
                  <a:cubicBezTo>
                    <a:pt x="26" y="358"/>
                    <a:pt x="26" y="357"/>
                    <a:pt x="25" y="357"/>
                  </a:cubicBezTo>
                  <a:cubicBezTo>
                    <a:pt x="25" y="357"/>
                    <a:pt x="25" y="357"/>
                    <a:pt x="24" y="357"/>
                  </a:cubicBezTo>
                  <a:cubicBezTo>
                    <a:pt x="24" y="357"/>
                    <a:pt x="24" y="356"/>
                    <a:pt x="24" y="356"/>
                  </a:cubicBezTo>
                  <a:cubicBezTo>
                    <a:pt x="24" y="356"/>
                    <a:pt x="22" y="356"/>
                    <a:pt x="22" y="356"/>
                  </a:cubicBezTo>
                  <a:cubicBezTo>
                    <a:pt x="22" y="356"/>
                    <a:pt x="22" y="357"/>
                    <a:pt x="22" y="356"/>
                  </a:cubicBezTo>
                  <a:cubicBezTo>
                    <a:pt x="21" y="356"/>
                    <a:pt x="21" y="355"/>
                    <a:pt x="21" y="356"/>
                  </a:cubicBezTo>
                  <a:cubicBezTo>
                    <a:pt x="20" y="356"/>
                    <a:pt x="20" y="357"/>
                    <a:pt x="19" y="356"/>
                  </a:cubicBezTo>
                  <a:cubicBezTo>
                    <a:pt x="19" y="356"/>
                    <a:pt x="19" y="356"/>
                    <a:pt x="19" y="356"/>
                  </a:cubicBezTo>
                  <a:cubicBezTo>
                    <a:pt x="18" y="357"/>
                    <a:pt x="18" y="357"/>
                    <a:pt x="18" y="357"/>
                  </a:cubicBezTo>
                  <a:cubicBezTo>
                    <a:pt x="18" y="357"/>
                    <a:pt x="18" y="357"/>
                    <a:pt x="18" y="357"/>
                  </a:cubicBezTo>
                  <a:cubicBezTo>
                    <a:pt x="17" y="358"/>
                    <a:pt x="17" y="358"/>
                    <a:pt x="17" y="358"/>
                  </a:cubicBezTo>
                  <a:cubicBezTo>
                    <a:pt x="17" y="358"/>
                    <a:pt x="17" y="358"/>
                    <a:pt x="16" y="358"/>
                  </a:cubicBezTo>
                  <a:cubicBezTo>
                    <a:pt x="16" y="357"/>
                    <a:pt x="16" y="357"/>
                    <a:pt x="15" y="357"/>
                  </a:cubicBezTo>
                  <a:cubicBezTo>
                    <a:pt x="15" y="357"/>
                    <a:pt x="15" y="356"/>
                    <a:pt x="15" y="356"/>
                  </a:cubicBezTo>
                  <a:cubicBezTo>
                    <a:pt x="15" y="356"/>
                    <a:pt x="14" y="356"/>
                    <a:pt x="14" y="356"/>
                  </a:cubicBezTo>
                  <a:cubicBezTo>
                    <a:pt x="13" y="355"/>
                    <a:pt x="13" y="355"/>
                    <a:pt x="13" y="355"/>
                  </a:cubicBezTo>
                  <a:cubicBezTo>
                    <a:pt x="13" y="355"/>
                    <a:pt x="13" y="355"/>
                    <a:pt x="13" y="355"/>
                  </a:cubicBezTo>
                  <a:cubicBezTo>
                    <a:pt x="12" y="355"/>
                    <a:pt x="12" y="355"/>
                    <a:pt x="12" y="355"/>
                  </a:cubicBezTo>
                  <a:cubicBezTo>
                    <a:pt x="11" y="355"/>
                    <a:pt x="11" y="355"/>
                    <a:pt x="11" y="355"/>
                  </a:cubicBezTo>
                  <a:cubicBezTo>
                    <a:pt x="11" y="355"/>
                    <a:pt x="10" y="354"/>
                    <a:pt x="10" y="354"/>
                  </a:cubicBezTo>
                  <a:cubicBezTo>
                    <a:pt x="9" y="354"/>
                    <a:pt x="9" y="354"/>
                    <a:pt x="9" y="354"/>
                  </a:cubicBezTo>
                  <a:cubicBezTo>
                    <a:pt x="9" y="354"/>
                    <a:pt x="9" y="354"/>
                    <a:pt x="9" y="354"/>
                  </a:cubicBezTo>
                  <a:cubicBezTo>
                    <a:pt x="8" y="354"/>
                    <a:pt x="8" y="353"/>
                    <a:pt x="8" y="353"/>
                  </a:cubicBezTo>
                  <a:cubicBezTo>
                    <a:pt x="7" y="354"/>
                    <a:pt x="7" y="354"/>
                    <a:pt x="7" y="354"/>
                  </a:cubicBezTo>
                  <a:cubicBezTo>
                    <a:pt x="7" y="354"/>
                    <a:pt x="8" y="354"/>
                    <a:pt x="6" y="354"/>
                  </a:cubicBezTo>
                  <a:cubicBezTo>
                    <a:pt x="5" y="354"/>
                    <a:pt x="5" y="354"/>
                    <a:pt x="5" y="354"/>
                  </a:cubicBezTo>
                  <a:cubicBezTo>
                    <a:pt x="5" y="354"/>
                    <a:pt x="6" y="353"/>
                    <a:pt x="5" y="353"/>
                  </a:cubicBezTo>
                  <a:cubicBezTo>
                    <a:pt x="4" y="354"/>
                    <a:pt x="4" y="354"/>
                    <a:pt x="4" y="354"/>
                  </a:cubicBezTo>
                  <a:cubicBezTo>
                    <a:pt x="4" y="354"/>
                    <a:pt x="3" y="354"/>
                    <a:pt x="3" y="354"/>
                  </a:cubicBezTo>
                  <a:cubicBezTo>
                    <a:pt x="2" y="353"/>
                    <a:pt x="2" y="353"/>
                    <a:pt x="2" y="353"/>
                  </a:cubicBezTo>
                  <a:cubicBezTo>
                    <a:pt x="1" y="352"/>
                    <a:pt x="1" y="352"/>
                    <a:pt x="1" y="352"/>
                  </a:cubicBezTo>
                  <a:cubicBezTo>
                    <a:pt x="1" y="352"/>
                    <a:pt x="2" y="352"/>
                    <a:pt x="1" y="351"/>
                  </a:cubicBezTo>
                  <a:cubicBezTo>
                    <a:pt x="0" y="350"/>
                    <a:pt x="0" y="350"/>
                    <a:pt x="0" y="350"/>
                  </a:cubicBezTo>
                  <a:cubicBezTo>
                    <a:pt x="0" y="349"/>
                    <a:pt x="1" y="349"/>
                    <a:pt x="1" y="349"/>
                  </a:cubicBezTo>
                  <a:cubicBezTo>
                    <a:pt x="1" y="349"/>
                    <a:pt x="0" y="348"/>
                    <a:pt x="0" y="348"/>
                  </a:cubicBezTo>
                  <a:cubicBezTo>
                    <a:pt x="0" y="347"/>
                    <a:pt x="0" y="347"/>
                    <a:pt x="0" y="347"/>
                  </a:cubicBezTo>
                  <a:cubicBezTo>
                    <a:pt x="0" y="346"/>
                    <a:pt x="0" y="346"/>
                    <a:pt x="0" y="346"/>
                  </a:cubicBezTo>
                  <a:cubicBezTo>
                    <a:pt x="0" y="346"/>
                    <a:pt x="1" y="345"/>
                    <a:pt x="1" y="345"/>
                  </a:cubicBezTo>
                  <a:cubicBezTo>
                    <a:pt x="1" y="345"/>
                    <a:pt x="2" y="345"/>
                    <a:pt x="2" y="345"/>
                  </a:cubicBezTo>
                  <a:cubicBezTo>
                    <a:pt x="2" y="344"/>
                    <a:pt x="2" y="344"/>
                    <a:pt x="2" y="344"/>
                  </a:cubicBezTo>
                  <a:cubicBezTo>
                    <a:pt x="2" y="343"/>
                    <a:pt x="2" y="343"/>
                    <a:pt x="3" y="343"/>
                  </a:cubicBezTo>
                  <a:cubicBezTo>
                    <a:pt x="3" y="343"/>
                    <a:pt x="3" y="343"/>
                    <a:pt x="3" y="343"/>
                  </a:cubicBezTo>
                  <a:cubicBezTo>
                    <a:pt x="4" y="342"/>
                    <a:pt x="4" y="343"/>
                    <a:pt x="4" y="342"/>
                  </a:cubicBezTo>
                  <a:cubicBezTo>
                    <a:pt x="4" y="341"/>
                    <a:pt x="4" y="339"/>
                    <a:pt x="4" y="340"/>
                  </a:cubicBezTo>
                  <a:cubicBezTo>
                    <a:pt x="5" y="340"/>
                    <a:pt x="5" y="340"/>
                    <a:pt x="5" y="340"/>
                  </a:cubicBezTo>
                  <a:cubicBezTo>
                    <a:pt x="6" y="341"/>
                    <a:pt x="6" y="342"/>
                    <a:pt x="6" y="341"/>
                  </a:cubicBezTo>
                  <a:cubicBezTo>
                    <a:pt x="6" y="340"/>
                    <a:pt x="6" y="339"/>
                    <a:pt x="6" y="339"/>
                  </a:cubicBezTo>
                  <a:cubicBezTo>
                    <a:pt x="6" y="338"/>
                    <a:pt x="6" y="338"/>
                    <a:pt x="7" y="338"/>
                  </a:cubicBezTo>
                  <a:cubicBezTo>
                    <a:pt x="7" y="338"/>
                    <a:pt x="7" y="338"/>
                    <a:pt x="7" y="338"/>
                  </a:cubicBezTo>
                  <a:cubicBezTo>
                    <a:pt x="8" y="338"/>
                    <a:pt x="7" y="337"/>
                    <a:pt x="8" y="337"/>
                  </a:cubicBezTo>
                  <a:cubicBezTo>
                    <a:pt x="9" y="337"/>
                    <a:pt x="10" y="337"/>
                    <a:pt x="10" y="337"/>
                  </a:cubicBezTo>
                  <a:cubicBezTo>
                    <a:pt x="9" y="337"/>
                    <a:pt x="9" y="337"/>
                    <a:pt x="9" y="336"/>
                  </a:cubicBezTo>
                  <a:cubicBezTo>
                    <a:pt x="9" y="335"/>
                    <a:pt x="9" y="334"/>
                    <a:pt x="8" y="334"/>
                  </a:cubicBezTo>
                  <a:cubicBezTo>
                    <a:pt x="8" y="333"/>
                    <a:pt x="9" y="333"/>
                    <a:pt x="9" y="333"/>
                  </a:cubicBezTo>
                  <a:cubicBezTo>
                    <a:pt x="9" y="332"/>
                    <a:pt x="11" y="332"/>
                    <a:pt x="10" y="332"/>
                  </a:cubicBezTo>
                  <a:cubicBezTo>
                    <a:pt x="10" y="332"/>
                    <a:pt x="10" y="331"/>
                    <a:pt x="9" y="331"/>
                  </a:cubicBezTo>
                  <a:cubicBezTo>
                    <a:pt x="9" y="330"/>
                    <a:pt x="8" y="331"/>
                    <a:pt x="8" y="330"/>
                  </a:cubicBezTo>
                  <a:cubicBezTo>
                    <a:pt x="9" y="329"/>
                    <a:pt x="9" y="329"/>
                    <a:pt x="9" y="329"/>
                  </a:cubicBezTo>
                  <a:cubicBezTo>
                    <a:pt x="10" y="329"/>
                    <a:pt x="10" y="329"/>
                    <a:pt x="10" y="329"/>
                  </a:cubicBezTo>
                  <a:cubicBezTo>
                    <a:pt x="10" y="329"/>
                    <a:pt x="10" y="329"/>
                    <a:pt x="10" y="329"/>
                  </a:cubicBezTo>
                  <a:cubicBezTo>
                    <a:pt x="10" y="328"/>
                    <a:pt x="9" y="328"/>
                    <a:pt x="10" y="328"/>
                  </a:cubicBezTo>
                  <a:cubicBezTo>
                    <a:pt x="10" y="327"/>
                    <a:pt x="10" y="328"/>
                    <a:pt x="11" y="327"/>
                  </a:cubicBezTo>
                  <a:cubicBezTo>
                    <a:pt x="11" y="327"/>
                    <a:pt x="12" y="327"/>
                    <a:pt x="11" y="326"/>
                  </a:cubicBezTo>
                  <a:cubicBezTo>
                    <a:pt x="11" y="326"/>
                    <a:pt x="11" y="326"/>
                    <a:pt x="11" y="326"/>
                  </a:cubicBezTo>
                  <a:cubicBezTo>
                    <a:pt x="10" y="326"/>
                    <a:pt x="10" y="326"/>
                    <a:pt x="10" y="326"/>
                  </a:cubicBezTo>
                  <a:cubicBezTo>
                    <a:pt x="9" y="325"/>
                    <a:pt x="9" y="325"/>
                    <a:pt x="10" y="324"/>
                  </a:cubicBezTo>
                  <a:cubicBezTo>
                    <a:pt x="10" y="324"/>
                    <a:pt x="11" y="323"/>
                    <a:pt x="11" y="323"/>
                  </a:cubicBezTo>
                  <a:cubicBezTo>
                    <a:pt x="11" y="323"/>
                    <a:pt x="11" y="323"/>
                    <a:pt x="11" y="323"/>
                  </a:cubicBezTo>
                  <a:cubicBezTo>
                    <a:pt x="11" y="322"/>
                    <a:pt x="11" y="321"/>
                    <a:pt x="11" y="322"/>
                  </a:cubicBezTo>
                  <a:cubicBezTo>
                    <a:pt x="12" y="322"/>
                    <a:pt x="12" y="323"/>
                    <a:pt x="12" y="322"/>
                  </a:cubicBezTo>
                  <a:cubicBezTo>
                    <a:pt x="13" y="321"/>
                    <a:pt x="13" y="321"/>
                    <a:pt x="13" y="321"/>
                  </a:cubicBezTo>
                  <a:cubicBezTo>
                    <a:pt x="13" y="321"/>
                    <a:pt x="14" y="320"/>
                    <a:pt x="14" y="321"/>
                  </a:cubicBezTo>
                  <a:cubicBezTo>
                    <a:pt x="14" y="322"/>
                    <a:pt x="15" y="322"/>
                    <a:pt x="15" y="322"/>
                  </a:cubicBezTo>
                  <a:cubicBezTo>
                    <a:pt x="15" y="322"/>
                    <a:pt x="16" y="320"/>
                    <a:pt x="16" y="321"/>
                  </a:cubicBezTo>
                  <a:cubicBezTo>
                    <a:pt x="17" y="321"/>
                    <a:pt x="17" y="322"/>
                    <a:pt x="17" y="322"/>
                  </a:cubicBezTo>
                  <a:cubicBezTo>
                    <a:pt x="18" y="322"/>
                    <a:pt x="19" y="322"/>
                    <a:pt x="19" y="322"/>
                  </a:cubicBezTo>
                  <a:cubicBezTo>
                    <a:pt x="20" y="322"/>
                    <a:pt x="21" y="323"/>
                    <a:pt x="21" y="323"/>
                  </a:cubicBezTo>
                  <a:cubicBezTo>
                    <a:pt x="21" y="323"/>
                    <a:pt x="21" y="323"/>
                    <a:pt x="21" y="322"/>
                  </a:cubicBezTo>
                  <a:cubicBezTo>
                    <a:pt x="21" y="322"/>
                    <a:pt x="21" y="321"/>
                    <a:pt x="21" y="321"/>
                  </a:cubicBezTo>
                  <a:cubicBezTo>
                    <a:pt x="23" y="322"/>
                    <a:pt x="23" y="322"/>
                    <a:pt x="23" y="322"/>
                  </a:cubicBezTo>
                  <a:cubicBezTo>
                    <a:pt x="23" y="322"/>
                    <a:pt x="24" y="322"/>
                    <a:pt x="24" y="321"/>
                  </a:cubicBezTo>
                  <a:cubicBezTo>
                    <a:pt x="24" y="321"/>
                    <a:pt x="25" y="320"/>
                    <a:pt x="25" y="320"/>
                  </a:cubicBezTo>
                  <a:cubicBezTo>
                    <a:pt x="25" y="320"/>
                    <a:pt x="25" y="320"/>
                    <a:pt x="25" y="320"/>
                  </a:cubicBezTo>
                  <a:cubicBezTo>
                    <a:pt x="26" y="321"/>
                    <a:pt x="26" y="321"/>
                    <a:pt x="26" y="321"/>
                  </a:cubicBezTo>
                  <a:cubicBezTo>
                    <a:pt x="26" y="321"/>
                    <a:pt x="27" y="320"/>
                    <a:pt x="27" y="320"/>
                  </a:cubicBezTo>
                  <a:cubicBezTo>
                    <a:pt x="28" y="321"/>
                    <a:pt x="28" y="320"/>
                    <a:pt x="28" y="321"/>
                  </a:cubicBezTo>
                  <a:cubicBezTo>
                    <a:pt x="28" y="322"/>
                    <a:pt x="29" y="322"/>
                    <a:pt x="29" y="322"/>
                  </a:cubicBezTo>
                  <a:cubicBezTo>
                    <a:pt x="30" y="321"/>
                    <a:pt x="30" y="321"/>
                    <a:pt x="30" y="321"/>
                  </a:cubicBezTo>
                  <a:cubicBezTo>
                    <a:pt x="30" y="321"/>
                    <a:pt x="30" y="320"/>
                    <a:pt x="31" y="320"/>
                  </a:cubicBezTo>
                  <a:cubicBezTo>
                    <a:pt x="32" y="321"/>
                    <a:pt x="33" y="321"/>
                    <a:pt x="33" y="322"/>
                  </a:cubicBezTo>
                  <a:cubicBezTo>
                    <a:pt x="33" y="322"/>
                    <a:pt x="33" y="321"/>
                    <a:pt x="33" y="322"/>
                  </a:cubicBezTo>
                  <a:cubicBezTo>
                    <a:pt x="33" y="323"/>
                    <a:pt x="33" y="323"/>
                    <a:pt x="33" y="323"/>
                  </a:cubicBezTo>
                  <a:cubicBezTo>
                    <a:pt x="33" y="323"/>
                    <a:pt x="34" y="323"/>
                    <a:pt x="34" y="324"/>
                  </a:cubicBezTo>
                  <a:cubicBezTo>
                    <a:pt x="34" y="324"/>
                    <a:pt x="34" y="324"/>
                    <a:pt x="35" y="325"/>
                  </a:cubicBezTo>
                  <a:cubicBezTo>
                    <a:pt x="36" y="325"/>
                    <a:pt x="37" y="326"/>
                    <a:pt x="37" y="326"/>
                  </a:cubicBezTo>
                  <a:cubicBezTo>
                    <a:pt x="37" y="326"/>
                    <a:pt x="37" y="326"/>
                    <a:pt x="37" y="326"/>
                  </a:cubicBezTo>
                  <a:cubicBezTo>
                    <a:pt x="38" y="325"/>
                    <a:pt x="38" y="325"/>
                    <a:pt x="39" y="325"/>
                  </a:cubicBezTo>
                  <a:cubicBezTo>
                    <a:pt x="39" y="324"/>
                    <a:pt x="39" y="323"/>
                    <a:pt x="40" y="323"/>
                  </a:cubicBezTo>
                  <a:cubicBezTo>
                    <a:pt x="41" y="323"/>
                    <a:pt x="42" y="324"/>
                    <a:pt x="43" y="323"/>
                  </a:cubicBezTo>
                  <a:cubicBezTo>
                    <a:pt x="43" y="323"/>
                    <a:pt x="44" y="323"/>
                    <a:pt x="44" y="323"/>
                  </a:cubicBezTo>
                  <a:cubicBezTo>
                    <a:pt x="44" y="322"/>
                    <a:pt x="43" y="322"/>
                    <a:pt x="43" y="321"/>
                  </a:cubicBezTo>
                  <a:cubicBezTo>
                    <a:pt x="43" y="321"/>
                    <a:pt x="43" y="321"/>
                    <a:pt x="44" y="320"/>
                  </a:cubicBezTo>
                  <a:cubicBezTo>
                    <a:pt x="44" y="320"/>
                    <a:pt x="44" y="320"/>
                    <a:pt x="45" y="320"/>
                  </a:cubicBezTo>
                  <a:cubicBezTo>
                    <a:pt x="46" y="319"/>
                    <a:pt x="45" y="319"/>
                    <a:pt x="46" y="319"/>
                  </a:cubicBezTo>
                  <a:cubicBezTo>
                    <a:pt x="46" y="319"/>
                    <a:pt x="47" y="319"/>
                    <a:pt x="47" y="319"/>
                  </a:cubicBezTo>
                  <a:cubicBezTo>
                    <a:pt x="48" y="319"/>
                    <a:pt x="48" y="319"/>
                    <a:pt x="49" y="319"/>
                  </a:cubicBezTo>
                  <a:cubicBezTo>
                    <a:pt x="49" y="319"/>
                    <a:pt x="50" y="319"/>
                    <a:pt x="50" y="319"/>
                  </a:cubicBezTo>
                  <a:cubicBezTo>
                    <a:pt x="50" y="319"/>
                    <a:pt x="50" y="320"/>
                    <a:pt x="50" y="319"/>
                  </a:cubicBezTo>
                  <a:cubicBezTo>
                    <a:pt x="51" y="318"/>
                    <a:pt x="50" y="318"/>
                    <a:pt x="51" y="318"/>
                  </a:cubicBezTo>
                  <a:cubicBezTo>
                    <a:pt x="52" y="317"/>
                    <a:pt x="52" y="317"/>
                    <a:pt x="53" y="317"/>
                  </a:cubicBezTo>
                  <a:cubicBezTo>
                    <a:pt x="54" y="316"/>
                    <a:pt x="54" y="316"/>
                    <a:pt x="54" y="316"/>
                  </a:cubicBezTo>
                  <a:cubicBezTo>
                    <a:pt x="55" y="316"/>
                    <a:pt x="55" y="315"/>
                    <a:pt x="55" y="315"/>
                  </a:cubicBezTo>
                  <a:cubicBezTo>
                    <a:pt x="56" y="314"/>
                    <a:pt x="56" y="314"/>
                    <a:pt x="56" y="314"/>
                  </a:cubicBezTo>
                  <a:cubicBezTo>
                    <a:pt x="56" y="293"/>
                    <a:pt x="56" y="293"/>
                    <a:pt x="56" y="293"/>
                  </a:cubicBezTo>
                  <a:lnTo>
                    <a:pt x="54" y="269"/>
                  </a:lnTo>
                  <a:close/>
                </a:path>
              </a:pathLst>
            </a:custGeom>
            <a:solidFill>
              <a:srgbClr val="2B6EAB">
                <a:alpha val="75000"/>
              </a:srgbClr>
            </a:solidFill>
            <a:ln w="1270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30" name="Freeform 138">
              <a:extLst>
                <a:ext uri="{FF2B5EF4-FFF2-40B4-BE49-F238E27FC236}">
                  <a16:creationId xmlns:a16="http://schemas.microsoft.com/office/drawing/2014/main" id="{2D478407-324E-04B5-3851-E75202888282}"/>
                </a:ext>
              </a:extLst>
            </p:cNvPr>
            <p:cNvSpPr>
              <a:spLocks/>
            </p:cNvSpPr>
            <p:nvPr/>
          </p:nvSpPr>
          <p:spPr bwMode="auto">
            <a:xfrm>
              <a:off x="5810647" y="2525039"/>
              <a:ext cx="435320" cy="356703"/>
            </a:xfrm>
            <a:custGeom>
              <a:avLst/>
              <a:gdLst>
                <a:gd name="T0" fmla="*/ 24 w 327"/>
                <a:gd name="T1" fmla="*/ 91 h 287"/>
                <a:gd name="T2" fmla="*/ 21 w 327"/>
                <a:gd name="T3" fmla="*/ 77 h 287"/>
                <a:gd name="T4" fmla="*/ 28 w 327"/>
                <a:gd name="T5" fmla="*/ 64 h 287"/>
                <a:gd name="T6" fmla="*/ 28 w 327"/>
                <a:gd name="T7" fmla="*/ 49 h 287"/>
                <a:gd name="T8" fmla="*/ 47 w 327"/>
                <a:gd name="T9" fmla="*/ 49 h 287"/>
                <a:gd name="T10" fmla="*/ 53 w 327"/>
                <a:gd name="T11" fmla="*/ 35 h 287"/>
                <a:gd name="T12" fmla="*/ 75 w 327"/>
                <a:gd name="T13" fmla="*/ 26 h 287"/>
                <a:gd name="T14" fmla="*/ 87 w 327"/>
                <a:gd name="T15" fmla="*/ 24 h 287"/>
                <a:gd name="T16" fmla="*/ 105 w 327"/>
                <a:gd name="T17" fmla="*/ 2 h 287"/>
                <a:gd name="T18" fmla="*/ 113 w 327"/>
                <a:gd name="T19" fmla="*/ 16 h 287"/>
                <a:gd name="T20" fmla="*/ 121 w 327"/>
                <a:gd name="T21" fmla="*/ 29 h 287"/>
                <a:gd name="T22" fmla="*/ 126 w 327"/>
                <a:gd name="T23" fmla="*/ 47 h 287"/>
                <a:gd name="T24" fmla="*/ 133 w 327"/>
                <a:gd name="T25" fmla="*/ 70 h 287"/>
                <a:gd name="T26" fmla="*/ 135 w 327"/>
                <a:gd name="T27" fmla="*/ 83 h 287"/>
                <a:gd name="T28" fmla="*/ 137 w 327"/>
                <a:gd name="T29" fmla="*/ 99 h 287"/>
                <a:gd name="T30" fmla="*/ 139 w 327"/>
                <a:gd name="T31" fmla="*/ 106 h 287"/>
                <a:gd name="T32" fmla="*/ 146 w 327"/>
                <a:gd name="T33" fmla="*/ 116 h 287"/>
                <a:gd name="T34" fmla="*/ 154 w 327"/>
                <a:gd name="T35" fmla="*/ 128 h 287"/>
                <a:gd name="T36" fmla="*/ 160 w 327"/>
                <a:gd name="T37" fmla="*/ 149 h 287"/>
                <a:gd name="T38" fmla="*/ 164 w 327"/>
                <a:gd name="T39" fmla="*/ 141 h 287"/>
                <a:gd name="T40" fmla="*/ 167 w 327"/>
                <a:gd name="T41" fmla="*/ 131 h 287"/>
                <a:gd name="T42" fmla="*/ 178 w 327"/>
                <a:gd name="T43" fmla="*/ 138 h 287"/>
                <a:gd name="T44" fmla="*/ 179 w 327"/>
                <a:gd name="T45" fmla="*/ 150 h 287"/>
                <a:gd name="T46" fmla="*/ 188 w 327"/>
                <a:gd name="T47" fmla="*/ 159 h 287"/>
                <a:gd name="T48" fmla="*/ 197 w 327"/>
                <a:gd name="T49" fmla="*/ 155 h 287"/>
                <a:gd name="T50" fmla="*/ 204 w 327"/>
                <a:gd name="T51" fmla="*/ 157 h 287"/>
                <a:gd name="T52" fmla="*/ 210 w 327"/>
                <a:gd name="T53" fmla="*/ 163 h 287"/>
                <a:gd name="T54" fmla="*/ 219 w 327"/>
                <a:gd name="T55" fmla="*/ 169 h 287"/>
                <a:gd name="T56" fmla="*/ 235 w 327"/>
                <a:gd name="T57" fmla="*/ 177 h 287"/>
                <a:gd name="T58" fmla="*/ 245 w 327"/>
                <a:gd name="T59" fmla="*/ 190 h 287"/>
                <a:gd name="T60" fmla="*/ 259 w 327"/>
                <a:gd name="T61" fmla="*/ 208 h 287"/>
                <a:gd name="T62" fmla="*/ 273 w 327"/>
                <a:gd name="T63" fmla="*/ 215 h 287"/>
                <a:gd name="T64" fmla="*/ 283 w 327"/>
                <a:gd name="T65" fmla="*/ 227 h 287"/>
                <a:gd name="T66" fmla="*/ 284 w 327"/>
                <a:gd name="T67" fmla="*/ 224 h 287"/>
                <a:gd name="T68" fmla="*/ 290 w 327"/>
                <a:gd name="T69" fmla="*/ 240 h 287"/>
                <a:gd name="T70" fmla="*/ 301 w 327"/>
                <a:gd name="T71" fmla="*/ 247 h 287"/>
                <a:gd name="T72" fmla="*/ 310 w 327"/>
                <a:gd name="T73" fmla="*/ 260 h 287"/>
                <a:gd name="T74" fmla="*/ 319 w 327"/>
                <a:gd name="T75" fmla="*/ 265 h 287"/>
                <a:gd name="T76" fmla="*/ 321 w 327"/>
                <a:gd name="T77" fmla="*/ 261 h 287"/>
                <a:gd name="T78" fmla="*/ 321 w 327"/>
                <a:gd name="T79" fmla="*/ 272 h 287"/>
                <a:gd name="T80" fmla="*/ 311 w 327"/>
                <a:gd name="T81" fmla="*/ 281 h 287"/>
                <a:gd name="T82" fmla="*/ 298 w 327"/>
                <a:gd name="T83" fmla="*/ 280 h 287"/>
                <a:gd name="T84" fmla="*/ 259 w 327"/>
                <a:gd name="T85" fmla="*/ 242 h 287"/>
                <a:gd name="T86" fmla="*/ 211 w 327"/>
                <a:gd name="T87" fmla="*/ 195 h 287"/>
                <a:gd name="T88" fmla="*/ 175 w 327"/>
                <a:gd name="T89" fmla="*/ 181 h 287"/>
                <a:gd name="T90" fmla="*/ 163 w 327"/>
                <a:gd name="T91" fmla="*/ 178 h 287"/>
                <a:gd name="T92" fmla="*/ 151 w 327"/>
                <a:gd name="T93" fmla="*/ 177 h 287"/>
                <a:gd name="T94" fmla="*/ 144 w 327"/>
                <a:gd name="T95" fmla="*/ 178 h 287"/>
                <a:gd name="T96" fmla="*/ 138 w 327"/>
                <a:gd name="T97" fmla="*/ 180 h 287"/>
                <a:gd name="T98" fmla="*/ 129 w 327"/>
                <a:gd name="T99" fmla="*/ 173 h 287"/>
                <a:gd name="T100" fmla="*/ 117 w 327"/>
                <a:gd name="T101" fmla="*/ 180 h 287"/>
                <a:gd name="T102" fmla="*/ 104 w 327"/>
                <a:gd name="T103" fmla="*/ 184 h 287"/>
                <a:gd name="T104" fmla="*/ 93 w 327"/>
                <a:gd name="T105" fmla="*/ 179 h 287"/>
                <a:gd name="T106" fmla="*/ 87 w 327"/>
                <a:gd name="T107" fmla="*/ 170 h 287"/>
                <a:gd name="T108" fmla="*/ 76 w 327"/>
                <a:gd name="T109" fmla="*/ 165 h 287"/>
                <a:gd name="T110" fmla="*/ 51 w 327"/>
                <a:gd name="T111" fmla="*/ 194 h 287"/>
                <a:gd name="T112" fmla="*/ 45 w 327"/>
                <a:gd name="T113" fmla="*/ 184 h 287"/>
                <a:gd name="T114" fmla="*/ 33 w 327"/>
                <a:gd name="T115" fmla="*/ 189 h 287"/>
                <a:gd name="T116" fmla="*/ 19 w 327"/>
                <a:gd name="T117" fmla="*/ 190 h 287"/>
                <a:gd name="T118" fmla="*/ 7 w 327"/>
                <a:gd name="T119" fmla="*/ 19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 h="287">
                  <a:moveTo>
                    <a:pt x="6" y="192"/>
                  </a:moveTo>
                  <a:cubicBezTo>
                    <a:pt x="5" y="192"/>
                    <a:pt x="5" y="192"/>
                    <a:pt x="5" y="192"/>
                  </a:cubicBezTo>
                  <a:cubicBezTo>
                    <a:pt x="4" y="188"/>
                    <a:pt x="4" y="188"/>
                    <a:pt x="4" y="188"/>
                  </a:cubicBezTo>
                  <a:cubicBezTo>
                    <a:pt x="4" y="180"/>
                    <a:pt x="4" y="180"/>
                    <a:pt x="4" y="180"/>
                  </a:cubicBezTo>
                  <a:cubicBezTo>
                    <a:pt x="0" y="146"/>
                    <a:pt x="0" y="146"/>
                    <a:pt x="0" y="146"/>
                  </a:cubicBezTo>
                  <a:cubicBezTo>
                    <a:pt x="3" y="143"/>
                    <a:pt x="3" y="143"/>
                    <a:pt x="3" y="143"/>
                  </a:cubicBezTo>
                  <a:cubicBezTo>
                    <a:pt x="5" y="143"/>
                    <a:pt x="5" y="143"/>
                    <a:pt x="5" y="143"/>
                  </a:cubicBezTo>
                  <a:cubicBezTo>
                    <a:pt x="10" y="130"/>
                    <a:pt x="10" y="130"/>
                    <a:pt x="10" y="130"/>
                  </a:cubicBezTo>
                  <a:cubicBezTo>
                    <a:pt x="10" y="128"/>
                    <a:pt x="10" y="128"/>
                    <a:pt x="10" y="128"/>
                  </a:cubicBezTo>
                  <a:cubicBezTo>
                    <a:pt x="13" y="117"/>
                    <a:pt x="13" y="117"/>
                    <a:pt x="13" y="117"/>
                  </a:cubicBezTo>
                  <a:cubicBezTo>
                    <a:pt x="16" y="112"/>
                    <a:pt x="16" y="112"/>
                    <a:pt x="16" y="112"/>
                  </a:cubicBezTo>
                  <a:cubicBezTo>
                    <a:pt x="23" y="92"/>
                    <a:pt x="23" y="92"/>
                    <a:pt x="23" y="92"/>
                  </a:cubicBezTo>
                  <a:cubicBezTo>
                    <a:pt x="23" y="92"/>
                    <a:pt x="24" y="92"/>
                    <a:pt x="24" y="91"/>
                  </a:cubicBezTo>
                  <a:cubicBezTo>
                    <a:pt x="24" y="91"/>
                    <a:pt x="24" y="90"/>
                    <a:pt x="24" y="90"/>
                  </a:cubicBezTo>
                  <a:cubicBezTo>
                    <a:pt x="25" y="89"/>
                    <a:pt x="25" y="89"/>
                    <a:pt x="25" y="89"/>
                  </a:cubicBezTo>
                  <a:cubicBezTo>
                    <a:pt x="25" y="89"/>
                    <a:pt x="25" y="88"/>
                    <a:pt x="25" y="88"/>
                  </a:cubicBezTo>
                  <a:cubicBezTo>
                    <a:pt x="25" y="88"/>
                    <a:pt x="25" y="87"/>
                    <a:pt x="25" y="87"/>
                  </a:cubicBezTo>
                  <a:cubicBezTo>
                    <a:pt x="24" y="85"/>
                    <a:pt x="24" y="85"/>
                    <a:pt x="24" y="85"/>
                  </a:cubicBezTo>
                  <a:cubicBezTo>
                    <a:pt x="24" y="85"/>
                    <a:pt x="25" y="85"/>
                    <a:pt x="26" y="85"/>
                  </a:cubicBezTo>
                  <a:cubicBezTo>
                    <a:pt x="27" y="85"/>
                    <a:pt x="26" y="84"/>
                    <a:pt x="26" y="83"/>
                  </a:cubicBezTo>
                  <a:cubicBezTo>
                    <a:pt x="26" y="83"/>
                    <a:pt x="26" y="82"/>
                    <a:pt x="26" y="82"/>
                  </a:cubicBezTo>
                  <a:cubicBezTo>
                    <a:pt x="26" y="82"/>
                    <a:pt x="25" y="82"/>
                    <a:pt x="24" y="81"/>
                  </a:cubicBezTo>
                  <a:cubicBezTo>
                    <a:pt x="24" y="81"/>
                    <a:pt x="24" y="81"/>
                    <a:pt x="24" y="81"/>
                  </a:cubicBezTo>
                  <a:cubicBezTo>
                    <a:pt x="24" y="81"/>
                    <a:pt x="22" y="81"/>
                    <a:pt x="22" y="80"/>
                  </a:cubicBezTo>
                  <a:cubicBezTo>
                    <a:pt x="22" y="79"/>
                    <a:pt x="22" y="79"/>
                    <a:pt x="22" y="78"/>
                  </a:cubicBezTo>
                  <a:cubicBezTo>
                    <a:pt x="22" y="77"/>
                    <a:pt x="22" y="78"/>
                    <a:pt x="21" y="77"/>
                  </a:cubicBezTo>
                  <a:cubicBezTo>
                    <a:pt x="20" y="76"/>
                    <a:pt x="20" y="76"/>
                    <a:pt x="21" y="76"/>
                  </a:cubicBezTo>
                  <a:cubicBezTo>
                    <a:pt x="21" y="76"/>
                    <a:pt x="22" y="75"/>
                    <a:pt x="22" y="74"/>
                  </a:cubicBezTo>
                  <a:cubicBezTo>
                    <a:pt x="22" y="74"/>
                    <a:pt x="22" y="73"/>
                    <a:pt x="22" y="73"/>
                  </a:cubicBezTo>
                  <a:cubicBezTo>
                    <a:pt x="22" y="72"/>
                    <a:pt x="22" y="72"/>
                    <a:pt x="23" y="71"/>
                  </a:cubicBezTo>
                  <a:cubicBezTo>
                    <a:pt x="24" y="70"/>
                    <a:pt x="23" y="70"/>
                    <a:pt x="23" y="69"/>
                  </a:cubicBezTo>
                  <a:cubicBezTo>
                    <a:pt x="23" y="69"/>
                    <a:pt x="24" y="69"/>
                    <a:pt x="24" y="69"/>
                  </a:cubicBezTo>
                  <a:cubicBezTo>
                    <a:pt x="24" y="68"/>
                    <a:pt x="24" y="68"/>
                    <a:pt x="24" y="68"/>
                  </a:cubicBezTo>
                  <a:cubicBezTo>
                    <a:pt x="24" y="68"/>
                    <a:pt x="24" y="68"/>
                    <a:pt x="25" y="67"/>
                  </a:cubicBezTo>
                  <a:cubicBezTo>
                    <a:pt x="26" y="66"/>
                    <a:pt x="25" y="67"/>
                    <a:pt x="26" y="67"/>
                  </a:cubicBezTo>
                  <a:cubicBezTo>
                    <a:pt x="27" y="67"/>
                    <a:pt x="26" y="67"/>
                    <a:pt x="27" y="66"/>
                  </a:cubicBezTo>
                  <a:cubicBezTo>
                    <a:pt x="27" y="66"/>
                    <a:pt x="27" y="66"/>
                    <a:pt x="28" y="66"/>
                  </a:cubicBezTo>
                  <a:cubicBezTo>
                    <a:pt x="28" y="66"/>
                    <a:pt x="28" y="65"/>
                    <a:pt x="28" y="65"/>
                  </a:cubicBezTo>
                  <a:cubicBezTo>
                    <a:pt x="28" y="65"/>
                    <a:pt x="27" y="65"/>
                    <a:pt x="28" y="64"/>
                  </a:cubicBezTo>
                  <a:cubicBezTo>
                    <a:pt x="29" y="64"/>
                    <a:pt x="28" y="64"/>
                    <a:pt x="28" y="63"/>
                  </a:cubicBezTo>
                  <a:cubicBezTo>
                    <a:pt x="28" y="62"/>
                    <a:pt x="28" y="63"/>
                    <a:pt x="28" y="62"/>
                  </a:cubicBezTo>
                  <a:cubicBezTo>
                    <a:pt x="28" y="62"/>
                    <a:pt x="28" y="61"/>
                    <a:pt x="28" y="61"/>
                  </a:cubicBezTo>
                  <a:cubicBezTo>
                    <a:pt x="28" y="61"/>
                    <a:pt x="28" y="61"/>
                    <a:pt x="28" y="60"/>
                  </a:cubicBezTo>
                  <a:cubicBezTo>
                    <a:pt x="28" y="60"/>
                    <a:pt x="27" y="60"/>
                    <a:pt x="27" y="59"/>
                  </a:cubicBezTo>
                  <a:cubicBezTo>
                    <a:pt x="27" y="59"/>
                    <a:pt x="28" y="59"/>
                    <a:pt x="28" y="59"/>
                  </a:cubicBezTo>
                  <a:cubicBezTo>
                    <a:pt x="28" y="59"/>
                    <a:pt x="28" y="58"/>
                    <a:pt x="28" y="58"/>
                  </a:cubicBezTo>
                  <a:cubicBezTo>
                    <a:pt x="28" y="57"/>
                    <a:pt x="27" y="57"/>
                    <a:pt x="28" y="57"/>
                  </a:cubicBezTo>
                  <a:cubicBezTo>
                    <a:pt x="29" y="56"/>
                    <a:pt x="28" y="56"/>
                    <a:pt x="28" y="56"/>
                  </a:cubicBezTo>
                  <a:cubicBezTo>
                    <a:pt x="28" y="56"/>
                    <a:pt x="28" y="55"/>
                    <a:pt x="27" y="53"/>
                  </a:cubicBezTo>
                  <a:cubicBezTo>
                    <a:pt x="27" y="51"/>
                    <a:pt x="28" y="52"/>
                    <a:pt x="28" y="52"/>
                  </a:cubicBezTo>
                  <a:cubicBezTo>
                    <a:pt x="28" y="52"/>
                    <a:pt x="29" y="51"/>
                    <a:pt x="28" y="51"/>
                  </a:cubicBezTo>
                  <a:cubicBezTo>
                    <a:pt x="28" y="50"/>
                    <a:pt x="28" y="49"/>
                    <a:pt x="28" y="49"/>
                  </a:cubicBezTo>
                  <a:cubicBezTo>
                    <a:pt x="28" y="49"/>
                    <a:pt x="28" y="48"/>
                    <a:pt x="28" y="47"/>
                  </a:cubicBezTo>
                  <a:cubicBezTo>
                    <a:pt x="29" y="46"/>
                    <a:pt x="29" y="47"/>
                    <a:pt x="30" y="47"/>
                  </a:cubicBezTo>
                  <a:cubicBezTo>
                    <a:pt x="30" y="48"/>
                    <a:pt x="30" y="48"/>
                    <a:pt x="31" y="48"/>
                  </a:cubicBezTo>
                  <a:cubicBezTo>
                    <a:pt x="32" y="49"/>
                    <a:pt x="32" y="49"/>
                    <a:pt x="32" y="49"/>
                  </a:cubicBezTo>
                  <a:cubicBezTo>
                    <a:pt x="32" y="49"/>
                    <a:pt x="33" y="48"/>
                    <a:pt x="33" y="48"/>
                  </a:cubicBezTo>
                  <a:cubicBezTo>
                    <a:pt x="33" y="47"/>
                    <a:pt x="35" y="48"/>
                    <a:pt x="35" y="48"/>
                  </a:cubicBezTo>
                  <a:cubicBezTo>
                    <a:pt x="35" y="48"/>
                    <a:pt x="36" y="49"/>
                    <a:pt x="36" y="49"/>
                  </a:cubicBezTo>
                  <a:cubicBezTo>
                    <a:pt x="37" y="50"/>
                    <a:pt x="37" y="49"/>
                    <a:pt x="37" y="49"/>
                  </a:cubicBezTo>
                  <a:cubicBezTo>
                    <a:pt x="38" y="48"/>
                    <a:pt x="39" y="49"/>
                    <a:pt x="40" y="48"/>
                  </a:cubicBezTo>
                  <a:cubicBezTo>
                    <a:pt x="41" y="48"/>
                    <a:pt x="41" y="48"/>
                    <a:pt x="42" y="48"/>
                  </a:cubicBezTo>
                  <a:cubicBezTo>
                    <a:pt x="43" y="48"/>
                    <a:pt x="43" y="48"/>
                    <a:pt x="43" y="48"/>
                  </a:cubicBezTo>
                  <a:cubicBezTo>
                    <a:pt x="43" y="48"/>
                    <a:pt x="45" y="49"/>
                    <a:pt x="45" y="49"/>
                  </a:cubicBezTo>
                  <a:cubicBezTo>
                    <a:pt x="45" y="49"/>
                    <a:pt x="46" y="49"/>
                    <a:pt x="47" y="49"/>
                  </a:cubicBezTo>
                  <a:cubicBezTo>
                    <a:pt x="47" y="49"/>
                    <a:pt x="47" y="49"/>
                    <a:pt x="48" y="48"/>
                  </a:cubicBezTo>
                  <a:cubicBezTo>
                    <a:pt x="49" y="47"/>
                    <a:pt x="48" y="48"/>
                    <a:pt x="48" y="48"/>
                  </a:cubicBezTo>
                  <a:cubicBezTo>
                    <a:pt x="49" y="47"/>
                    <a:pt x="50" y="47"/>
                    <a:pt x="50" y="47"/>
                  </a:cubicBezTo>
                  <a:cubicBezTo>
                    <a:pt x="50" y="47"/>
                    <a:pt x="50" y="46"/>
                    <a:pt x="50" y="46"/>
                  </a:cubicBezTo>
                  <a:cubicBezTo>
                    <a:pt x="50" y="46"/>
                    <a:pt x="50" y="46"/>
                    <a:pt x="51" y="45"/>
                  </a:cubicBezTo>
                  <a:cubicBezTo>
                    <a:pt x="51" y="44"/>
                    <a:pt x="51" y="44"/>
                    <a:pt x="51" y="43"/>
                  </a:cubicBezTo>
                  <a:cubicBezTo>
                    <a:pt x="51" y="42"/>
                    <a:pt x="52" y="43"/>
                    <a:pt x="52" y="43"/>
                  </a:cubicBezTo>
                  <a:cubicBezTo>
                    <a:pt x="53" y="42"/>
                    <a:pt x="52" y="42"/>
                    <a:pt x="52" y="41"/>
                  </a:cubicBezTo>
                  <a:cubicBezTo>
                    <a:pt x="52" y="41"/>
                    <a:pt x="52" y="40"/>
                    <a:pt x="52" y="40"/>
                  </a:cubicBezTo>
                  <a:cubicBezTo>
                    <a:pt x="52" y="39"/>
                    <a:pt x="53" y="39"/>
                    <a:pt x="53" y="39"/>
                  </a:cubicBezTo>
                  <a:cubicBezTo>
                    <a:pt x="53" y="39"/>
                    <a:pt x="53" y="39"/>
                    <a:pt x="53" y="39"/>
                  </a:cubicBezTo>
                  <a:cubicBezTo>
                    <a:pt x="53" y="39"/>
                    <a:pt x="52" y="38"/>
                    <a:pt x="52" y="37"/>
                  </a:cubicBezTo>
                  <a:cubicBezTo>
                    <a:pt x="52" y="36"/>
                    <a:pt x="53" y="35"/>
                    <a:pt x="53" y="35"/>
                  </a:cubicBezTo>
                  <a:cubicBezTo>
                    <a:pt x="53" y="35"/>
                    <a:pt x="54" y="35"/>
                    <a:pt x="55" y="34"/>
                  </a:cubicBezTo>
                  <a:cubicBezTo>
                    <a:pt x="55" y="34"/>
                    <a:pt x="57" y="33"/>
                    <a:pt x="57" y="33"/>
                  </a:cubicBezTo>
                  <a:cubicBezTo>
                    <a:pt x="57" y="33"/>
                    <a:pt x="64" y="33"/>
                    <a:pt x="65" y="32"/>
                  </a:cubicBezTo>
                  <a:cubicBezTo>
                    <a:pt x="65" y="32"/>
                    <a:pt x="65" y="30"/>
                    <a:pt x="66" y="29"/>
                  </a:cubicBezTo>
                  <a:cubicBezTo>
                    <a:pt x="66" y="28"/>
                    <a:pt x="66" y="29"/>
                    <a:pt x="66" y="28"/>
                  </a:cubicBezTo>
                  <a:cubicBezTo>
                    <a:pt x="65" y="28"/>
                    <a:pt x="65" y="27"/>
                    <a:pt x="66" y="27"/>
                  </a:cubicBezTo>
                  <a:cubicBezTo>
                    <a:pt x="66" y="27"/>
                    <a:pt x="67" y="27"/>
                    <a:pt x="68" y="27"/>
                  </a:cubicBezTo>
                  <a:cubicBezTo>
                    <a:pt x="70" y="27"/>
                    <a:pt x="69" y="27"/>
                    <a:pt x="69" y="28"/>
                  </a:cubicBezTo>
                  <a:cubicBezTo>
                    <a:pt x="70" y="29"/>
                    <a:pt x="70" y="29"/>
                    <a:pt x="70" y="29"/>
                  </a:cubicBezTo>
                  <a:cubicBezTo>
                    <a:pt x="71" y="29"/>
                    <a:pt x="71" y="29"/>
                    <a:pt x="72" y="29"/>
                  </a:cubicBezTo>
                  <a:cubicBezTo>
                    <a:pt x="72" y="28"/>
                    <a:pt x="73" y="29"/>
                    <a:pt x="74" y="28"/>
                  </a:cubicBezTo>
                  <a:cubicBezTo>
                    <a:pt x="75" y="28"/>
                    <a:pt x="75" y="28"/>
                    <a:pt x="75" y="27"/>
                  </a:cubicBezTo>
                  <a:cubicBezTo>
                    <a:pt x="76" y="27"/>
                    <a:pt x="75" y="26"/>
                    <a:pt x="75" y="26"/>
                  </a:cubicBezTo>
                  <a:cubicBezTo>
                    <a:pt x="75" y="25"/>
                    <a:pt x="76" y="25"/>
                    <a:pt x="76" y="24"/>
                  </a:cubicBezTo>
                  <a:cubicBezTo>
                    <a:pt x="77" y="24"/>
                    <a:pt x="77" y="24"/>
                    <a:pt x="77" y="25"/>
                  </a:cubicBezTo>
                  <a:cubicBezTo>
                    <a:pt x="78" y="25"/>
                    <a:pt x="78" y="25"/>
                    <a:pt x="78" y="25"/>
                  </a:cubicBezTo>
                  <a:cubicBezTo>
                    <a:pt x="78" y="24"/>
                    <a:pt x="79" y="24"/>
                    <a:pt x="79" y="23"/>
                  </a:cubicBezTo>
                  <a:cubicBezTo>
                    <a:pt x="80" y="23"/>
                    <a:pt x="80" y="24"/>
                    <a:pt x="80" y="25"/>
                  </a:cubicBezTo>
                  <a:cubicBezTo>
                    <a:pt x="81" y="26"/>
                    <a:pt x="80" y="25"/>
                    <a:pt x="81" y="26"/>
                  </a:cubicBezTo>
                  <a:cubicBezTo>
                    <a:pt x="81" y="27"/>
                    <a:pt x="82" y="26"/>
                    <a:pt x="82" y="25"/>
                  </a:cubicBezTo>
                  <a:cubicBezTo>
                    <a:pt x="82" y="25"/>
                    <a:pt x="81" y="24"/>
                    <a:pt x="82" y="24"/>
                  </a:cubicBezTo>
                  <a:cubicBezTo>
                    <a:pt x="82" y="23"/>
                    <a:pt x="83" y="23"/>
                    <a:pt x="83" y="23"/>
                  </a:cubicBezTo>
                  <a:cubicBezTo>
                    <a:pt x="83" y="23"/>
                    <a:pt x="83" y="23"/>
                    <a:pt x="83" y="23"/>
                  </a:cubicBezTo>
                  <a:cubicBezTo>
                    <a:pt x="83" y="22"/>
                    <a:pt x="85" y="23"/>
                    <a:pt x="85" y="23"/>
                  </a:cubicBezTo>
                  <a:cubicBezTo>
                    <a:pt x="85" y="23"/>
                    <a:pt x="85" y="24"/>
                    <a:pt x="85" y="24"/>
                  </a:cubicBezTo>
                  <a:cubicBezTo>
                    <a:pt x="85" y="24"/>
                    <a:pt x="86" y="24"/>
                    <a:pt x="87" y="24"/>
                  </a:cubicBezTo>
                  <a:cubicBezTo>
                    <a:pt x="87" y="23"/>
                    <a:pt x="87" y="24"/>
                    <a:pt x="87" y="24"/>
                  </a:cubicBezTo>
                  <a:cubicBezTo>
                    <a:pt x="87" y="24"/>
                    <a:pt x="88" y="24"/>
                    <a:pt x="88" y="24"/>
                  </a:cubicBezTo>
                  <a:cubicBezTo>
                    <a:pt x="89" y="24"/>
                    <a:pt x="89" y="24"/>
                    <a:pt x="89" y="23"/>
                  </a:cubicBezTo>
                  <a:cubicBezTo>
                    <a:pt x="89" y="23"/>
                    <a:pt x="89" y="22"/>
                    <a:pt x="89" y="22"/>
                  </a:cubicBezTo>
                  <a:cubicBezTo>
                    <a:pt x="89" y="21"/>
                    <a:pt x="90" y="21"/>
                    <a:pt x="90" y="21"/>
                  </a:cubicBezTo>
                  <a:cubicBezTo>
                    <a:pt x="90" y="20"/>
                    <a:pt x="90" y="20"/>
                    <a:pt x="90" y="20"/>
                  </a:cubicBezTo>
                  <a:cubicBezTo>
                    <a:pt x="94" y="19"/>
                    <a:pt x="94" y="19"/>
                    <a:pt x="94" y="19"/>
                  </a:cubicBezTo>
                  <a:cubicBezTo>
                    <a:pt x="96" y="15"/>
                    <a:pt x="96" y="15"/>
                    <a:pt x="96" y="15"/>
                  </a:cubicBezTo>
                  <a:cubicBezTo>
                    <a:pt x="95" y="14"/>
                    <a:pt x="95" y="14"/>
                    <a:pt x="95" y="14"/>
                  </a:cubicBezTo>
                  <a:cubicBezTo>
                    <a:pt x="99" y="7"/>
                    <a:pt x="99" y="7"/>
                    <a:pt x="99" y="7"/>
                  </a:cubicBezTo>
                  <a:cubicBezTo>
                    <a:pt x="104" y="2"/>
                    <a:pt x="104" y="2"/>
                    <a:pt x="104" y="2"/>
                  </a:cubicBezTo>
                  <a:cubicBezTo>
                    <a:pt x="105" y="0"/>
                    <a:pt x="105" y="0"/>
                    <a:pt x="105" y="0"/>
                  </a:cubicBezTo>
                  <a:cubicBezTo>
                    <a:pt x="105" y="2"/>
                    <a:pt x="105" y="2"/>
                    <a:pt x="105" y="2"/>
                  </a:cubicBezTo>
                  <a:cubicBezTo>
                    <a:pt x="105" y="3"/>
                    <a:pt x="105" y="3"/>
                    <a:pt x="105" y="3"/>
                  </a:cubicBezTo>
                  <a:cubicBezTo>
                    <a:pt x="105" y="3"/>
                    <a:pt x="105" y="3"/>
                    <a:pt x="106" y="3"/>
                  </a:cubicBezTo>
                  <a:cubicBezTo>
                    <a:pt x="106" y="4"/>
                    <a:pt x="107" y="4"/>
                    <a:pt x="106" y="4"/>
                  </a:cubicBezTo>
                  <a:cubicBezTo>
                    <a:pt x="106" y="5"/>
                    <a:pt x="106" y="5"/>
                    <a:pt x="106" y="5"/>
                  </a:cubicBezTo>
                  <a:cubicBezTo>
                    <a:pt x="107" y="5"/>
                    <a:pt x="107" y="6"/>
                    <a:pt x="107" y="6"/>
                  </a:cubicBezTo>
                  <a:cubicBezTo>
                    <a:pt x="107" y="6"/>
                    <a:pt x="108" y="6"/>
                    <a:pt x="108" y="6"/>
                  </a:cubicBezTo>
                  <a:cubicBezTo>
                    <a:pt x="108" y="7"/>
                    <a:pt x="109" y="8"/>
                    <a:pt x="109" y="8"/>
                  </a:cubicBezTo>
                  <a:cubicBezTo>
                    <a:pt x="109" y="8"/>
                    <a:pt x="108" y="7"/>
                    <a:pt x="109" y="8"/>
                  </a:cubicBezTo>
                  <a:cubicBezTo>
                    <a:pt x="109" y="10"/>
                    <a:pt x="110" y="10"/>
                    <a:pt x="110" y="10"/>
                  </a:cubicBezTo>
                  <a:cubicBezTo>
                    <a:pt x="110" y="11"/>
                    <a:pt x="110" y="12"/>
                    <a:pt x="110" y="12"/>
                  </a:cubicBezTo>
                  <a:cubicBezTo>
                    <a:pt x="111" y="12"/>
                    <a:pt x="111" y="12"/>
                    <a:pt x="111" y="13"/>
                  </a:cubicBezTo>
                  <a:cubicBezTo>
                    <a:pt x="111" y="13"/>
                    <a:pt x="112" y="13"/>
                    <a:pt x="112" y="14"/>
                  </a:cubicBezTo>
                  <a:cubicBezTo>
                    <a:pt x="112" y="14"/>
                    <a:pt x="113" y="16"/>
                    <a:pt x="113" y="16"/>
                  </a:cubicBezTo>
                  <a:cubicBezTo>
                    <a:pt x="113" y="16"/>
                    <a:pt x="113" y="16"/>
                    <a:pt x="113" y="16"/>
                  </a:cubicBezTo>
                  <a:cubicBezTo>
                    <a:pt x="114" y="17"/>
                    <a:pt x="114" y="17"/>
                    <a:pt x="114" y="17"/>
                  </a:cubicBezTo>
                  <a:cubicBezTo>
                    <a:pt x="114" y="17"/>
                    <a:pt x="114" y="17"/>
                    <a:pt x="115" y="18"/>
                  </a:cubicBezTo>
                  <a:cubicBezTo>
                    <a:pt x="115" y="19"/>
                    <a:pt x="116" y="19"/>
                    <a:pt x="116" y="19"/>
                  </a:cubicBezTo>
                  <a:cubicBezTo>
                    <a:pt x="116" y="21"/>
                    <a:pt x="116" y="21"/>
                    <a:pt x="116" y="21"/>
                  </a:cubicBezTo>
                  <a:cubicBezTo>
                    <a:pt x="117" y="21"/>
                    <a:pt x="117" y="22"/>
                    <a:pt x="117" y="22"/>
                  </a:cubicBezTo>
                  <a:cubicBezTo>
                    <a:pt x="117" y="22"/>
                    <a:pt x="117" y="21"/>
                    <a:pt x="117" y="22"/>
                  </a:cubicBezTo>
                  <a:cubicBezTo>
                    <a:pt x="118" y="23"/>
                    <a:pt x="118" y="24"/>
                    <a:pt x="118" y="24"/>
                  </a:cubicBezTo>
                  <a:cubicBezTo>
                    <a:pt x="118" y="24"/>
                    <a:pt x="118" y="25"/>
                    <a:pt x="118" y="25"/>
                  </a:cubicBezTo>
                  <a:cubicBezTo>
                    <a:pt x="118" y="26"/>
                    <a:pt x="118" y="25"/>
                    <a:pt x="119" y="26"/>
                  </a:cubicBezTo>
                  <a:cubicBezTo>
                    <a:pt x="119" y="27"/>
                    <a:pt x="119" y="27"/>
                    <a:pt x="119" y="27"/>
                  </a:cubicBezTo>
                  <a:cubicBezTo>
                    <a:pt x="119" y="27"/>
                    <a:pt x="120" y="28"/>
                    <a:pt x="120" y="28"/>
                  </a:cubicBezTo>
                  <a:cubicBezTo>
                    <a:pt x="120" y="28"/>
                    <a:pt x="121" y="28"/>
                    <a:pt x="121" y="29"/>
                  </a:cubicBezTo>
                  <a:cubicBezTo>
                    <a:pt x="121" y="30"/>
                    <a:pt x="121" y="30"/>
                    <a:pt x="121" y="31"/>
                  </a:cubicBezTo>
                  <a:cubicBezTo>
                    <a:pt x="122" y="32"/>
                    <a:pt x="123" y="32"/>
                    <a:pt x="123" y="33"/>
                  </a:cubicBezTo>
                  <a:cubicBezTo>
                    <a:pt x="123" y="34"/>
                    <a:pt x="123" y="34"/>
                    <a:pt x="123" y="35"/>
                  </a:cubicBezTo>
                  <a:cubicBezTo>
                    <a:pt x="123" y="35"/>
                    <a:pt x="122" y="37"/>
                    <a:pt x="123" y="37"/>
                  </a:cubicBezTo>
                  <a:cubicBezTo>
                    <a:pt x="123" y="37"/>
                    <a:pt x="123" y="37"/>
                    <a:pt x="123" y="37"/>
                  </a:cubicBezTo>
                  <a:cubicBezTo>
                    <a:pt x="123" y="37"/>
                    <a:pt x="124" y="38"/>
                    <a:pt x="124" y="38"/>
                  </a:cubicBezTo>
                  <a:cubicBezTo>
                    <a:pt x="124" y="39"/>
                    <a:pt x="123" y="40"/>
                    <a:pt x="124" y="40"/>
                  </a:cubicBezTo>
                  <a:cubicBezTo>
                    <a:pt x="124" y="41"/>
                    <a:pt x="124" y="41"/>
                    <a:pt x="124" y="41"/>
                  </a:cubicBezTo>
                  <a:cubicBezTo>
                    <a:pt x="124" y="42"/>
                    <a:pt x="125" y="43"/>
                    <a:pt x="125" y="43"/>
                  </a:cubicBezTo>
                  <a:cubicBezTo>
                    <a:pt x="125" y="43"/>
                    <a:pt x="126" y="43"/>
                    <a:pt x="126" y="43"/>
                  </a:cubicBezTo>
                  <a:cubicBezTo>
                    <a:pt x="125" y="44"/>
                    <a:pt x="126" y="45"/>
                    <a:pt x="126" y="45"/>
                  </a:cubicBezTo>
                  <a:cubicBezTo>
                    <a:pt x="126" y="45"/>
                    <a:pt x="125" y="46"/>
                    <a:pt x="126" y="46"/>
                  </a:cubicBezTo>
                  <a:cubicBezTo>
                    <a:pt x="126" y="47"/>
                    <a:pt x="126" y="47"/>
                    <a:pt x="126" y="47"/>
                  </a:cubicBezTo>
                  <a:cubicBezTo>
                    <a:pt x="126" y="48"/>
                    <a:pt x="126" y="49"/>
                    <a:pt x="127" y="50"/>
                  </a:cubicBezTo>
                  <a:cubicBezTo>
                    <a:pt x="127" y="51"/>
                    <a:pt x="127" y="51"/>
                    <a:pt x="127" y="52"/>
                  </a:cubicBezTo>
                  <a:cubicBezTo>
                    <a:pt x="128" y="53"/>
                    <a:pt x="128" y="53"/>
                    <a:pt x="128" y="54"/>
                  </a:cubicBezTo>
                  <a:cubicBezTo>
                    <a:pt x="128" y="54"/>
                    <a:pt x="127" y="54"/>
                    <a:pt x="128" y="55"/>
                  </a:cubicBezTo>
                  <a:cubicBezTo>
                    <a:pt x="128" y="57"/>
                    <a:pt x="129" y="57"/>
                    <a:pt x="129" y="58"/>
                  </a:cubicBezTo>
                  <a:cubicBezTo>
                    <a:pt x="129" y="58"/>
                    <a:pt x="129" y="58"/>
                    <a:pt x="129" y="58"/>
                  </a:cubicBezTo>
                  <a:cubicBezTo>
                    <a:pt x="129" y="59"/>
                    <a:pt x="129" y="60"/>
                    <a:pt x="129" y="60"/>
                  </a:cubicBezTo>
                  <a:cubicBezTo>
                    <a:pt x="130" y="60"/>
                    <a:pt x="130" y="61"/>
                    <a:pt x="130" y="61"/>
                  </a:cubicBezTo>
                  <a:cubicBezTo>
                    <a:pt x="130" y="62"/>
                    <a:pt x="131" y="63"/>
                    <a:pt x="131" y="63"/>
                  </a:cubicBezTo>
                  <a:cubicBezTo>
                    <a:pt x="131" y="63"/>
                    <a:pt x="131" y="64"/>
                    <a:pt x="131" y="64"/>
                  </a:cubicBezTo>
                  <a:cubicBezTo>
                    <a:pt x="131" y="64"/>
                    <a:pt x="132" y="64"/>
                    <a:pt x="132" y="65"/>
                  </a:cubicBezTo>
                  <a:cubicBezTo>
                    <a:pt x="132" y="66"/>
                    <a:pt x="133" y="68"/>
                    <a:pt x="133" y="69"/>
                  </a:cubicBezTo>
                  <a:cubicBezTo>
                    <a:pt x="133" y="69"/>
                    <a:pt x="133" y="69"/>
                    <a:pt x="133" y="70"/>
                  </a:cubicBezTo>
                  <a:cubicBezTo>
                    <a:pt x="132" y="70"/>
                    <a:pt x="132" y="70"/>
                    <a:pt x="132" y="71"/>
                  </a:cubicBezTo>
                  <a:cubicBezTo>
                    <a:pt x="132" y="72"/>
                    <a:pt x="133" y="72"/>
                    <a:pt x="133" y="73"/>
                  </a:cubicBezTo>
                  <a:cubicBezTo>
                    <a:pt x="133" y="73"/>
                    <a:pt x="132" y="73"/>
                    <a:pt x="133" y="74"/>
                  </a:cubicBezTo>
                  <a:cubicBezTo>
                    <a:pt x="133" y="74"/>
                    <a:pt x="134" y="74"/>
                    <a:pt x="134" y="75"/>
                  </a:cubicBezTo>
                  <a:cubicBezTo>
                    <a:pt x="133" y="75"/>
                    <a:pt x="133" y="76"/>
                    <a:pt x="133" y="76"/>
                  </a:cubicBezTo>
                  <a:cubicBezTo>
                    <a:pt x="133" y="76"/>
                    <a:pt x="133" y="76"/>
                    <a:pt x="133" y="77"/>
                  </a:cubicBezTo>
                  <a:cubicBezTo>
                    <a:pt x="133" y="77"/>
                    <a:pt x="134" y="78"/>
                    <a:pt x="134" y="78"/>
                  </a:cubicBezTo>
                  <a:cubicBezTo>
                    <a:pt x="134" y="78"/>
                    <a:pt x="134" y="78"/>
                    <a:pt x="134" y="78"/>
                  </a:cubicBezTo>
                  <a:cubicBezTo>
                    <a:pt x="134" y="78"/>
                    <a:pt x="134" y="79"/>
                    <a:pt x="134" y="79"/>
                  </a:cubicBezTo>
                  <a:cubicBezTo>
                    <a:pt x="134" y="80"/>
                    <a:pt x="134" y="79"/>
                    <a:pt x="134" y="80"/>
                  </a:cubicBezTo>
                  <a:cubicBezTo>
                    <a:pt x="135" y="80"/>
                    <a:pt x="134" y="80"/>
                    <a:pt x="135" y="81"/>
                  </a:cubicBezTo>
                  <a:cubicBezTo>
                    <a:pt x="135" y="82"/>
                    <a:pt x="135" y="81"/>
                    <a:pt x="135" y="82"/>
                  </a:cubicBezTo>
                  <a:cubicBezTo>
                    <a:pt x="135" y="82"/>
                    <a:pt x="135" y="83"/>
                    <a:pt x="135" y="83"/>
                  </a:cubicBezTo>
                  <a:cubicBezTo>
                    <a:pt x="135" y="83"/>
                    <a:pt x="135" y="84"/>
                    <a:pt x="135" y="84"/>
                  </a:cubicBezTo>
                  <a:cubicBezTo>
                    <a:pt x="135" y="85"/>
                    <a:pt x="135" y="85"/>
                    <a:pt x="135" y="86"/>
                  </a:cubicBezTo>
                  <a:cubicBezTo>
                    <a:pt x="136" y="86"/>
                    <a:pt x="136" y="87"/>
                    <a:pt x="136" y="87"/>
                  </a:cubicBezTo>
                  <a:cubicBezTo>
                    <a:pt x="136" y="87"/>
                    <a:pt x="135" y="88"/>
                    <a:pt x="135" y="88"/>
                  </a:cubicBezTo>
                  <a:cubicBezTo>
                    <a:pt x="135" y="88"/>
                    <a:pt x="135" y="88"/>
                    <a:pt x="135" y="89"/>
                  </a:cubicBezTo>
                  <a:cubicBezTo>
                    <a:pt x="135" y="89"/>
                    <a:pt x="136" y="90"/>
                    <a:pt x="136" y="90"/>
                  </a:cubicBezTo>
                  <a:cubicBezTo>
                    <a:pt x="136" y="90"/>
                    <a:pt x="136" y="90"/>
                    <a:pt x="136" y="90"/>
                  </a:cubicBezTo>
                  <a:cubicBezTo>
                    <a:pt x="136" y="91"/>
                    <a:pt x="135" y="91"/>
                    <a:pt x="135" y="91"/>
                  </a:cubicBezTo>
                  <a:cubicBezTo>
                    <a:pt x="136" y="92"/>
                    <a:pt x="136" y="93"/>
                    <a:pt x="136" y="93"/>
                  </a:cubicBezTo>
                  <a:cubicBezTo>
                    <a:pt x="136" y="94"/>
                    <a:pt x="136" y="94"/>
                    <a:pt x="136" y="95"/>
                  </a:cubicBezTo>
                  <a:cubicBezTo>
                    <a:pt x="136" y="95"/>
                    <a:pt x="136" y="96"/>
                    <a:pt x="137" y="97"/>
                  </a:cubicBezTo>
                  <a:cubicBezTo>
                    <a:pt x="137" y="97"/>
                    <a:pt x="137" y="98"/>
                    <a:pt x="137" y="98"/>
                  </a:cubicBezTo>
                  <a:cubicBezTo>
                    <a:pt x="137" y="99"/>
                    <a:pt x="137" y="99"/>
                    <a:pt x="137" y="99"/>
                  </a:cubicBezTo>
                  <a:cubicBezTo>
                    <a:pt x="137" y="100"/>
                    <a:pt x="137" y="100"/>
                    <a:pt x="138" y="101"/>
                  </a:cubicBezTo>
                  <a:cubicBezTo>
                    <a:pt x="138" y="101"/>
                    <a:pt x="139" y="101"/>
                    <a:pt x="139" y="102"/>
                  </a:cubicBezTo>
                  <a:cubicBezTo>
                    <a:pt x="139" y="102"/>
                    <a:pt x="139" y="103"/>
                    <a:pt x="138" y="103"/>
                  </a:cubicBezTo>
                  <a:cubicBezTo>
                    <a:pt x="138" y="102"/>
                    <a:pt x="138" y="101"/>
                    <a:pt x="138" y="102"/>
                  </a:cubicBezTo>
                  <a:cubicBezTo>
                    <a:pt x="138" y="103"/>
                    <a:pt x="138" y="103"/>
                    <a:pt x="138" y="104"/>
                  </a:cubicBezTo>
                  <a:cubicBezTo>
                    <a:pt x="138" y="105"/>
                    <a:pt x="138" y="105"/>
                    <a:pt x="138" y="105"/>
                  </a:cubicBezTo>
                  <a:cubicBezTo>
                    <a:pt x="139" y="105"/>
                    <a:pt x="139" y="106"/>
                    <a:pt x="139" y="106"/>
                  </a:cubicBezTo>
                  <a:cubicBezTo>
                    <a:pt x="139" y="107"/>
                    <a:pt x="139" y="107"/>
                    <a:pt x="139" y="108"/>
                  </a:cubicBezTo>
                  <a:cubicBezTo>
                    <a:pt x="139" y="108"/>
                    <a:pt x="140" y="109"/>
                    <a:pt x="140" y="109"/>
                  </a:cubicBezTo>
                  <a:cubicBezTo>
                    <a:pt x="141" y="109"/>
                    <a:pt x="141" y="109"/>
                    <a:pt x="141" y="109"/>
                  </a:cubicBezTo>
                  <a:cubicBezTo>
                    <a:pt x="141" y="109"/>
                    <a:pt x="140" y="109"/>
                    <a:pt x="140" y="109"/>
                  </a:cubicBezTo>
                  <a:cubicBezTo>
                    <a:pt x="140" y="108"/>
                    <a:pt x="140" y="108"/>
                    <a:pt x="140" y="107"/>
                  </a:cubicBezTo>
                  <a:cubicBezTo>
                    <a:pt x="140" y="107"/>
                    <a:pt x="139" y="106"/>
                    <a:pt x="139" y="106"/>
                  </a:cubicBezTo>
                  <a:cubicBezTo>
                    <a:pt x="139" y="105"/>
                    <a:pt x="140" y="106"/>
                    <a:pt x="140" y="106"/>
                  </a:cubicBezTo>
                  <a:cubicBezTo>
                    <a:pt x="140" y="106"/>
                    <a:pt x="140" y="107"/>
                    <a:pt x="140" y="108"/>
                  </a:cubicBezTo>
                  <a:cubicBezTo>
                    <a:pt x="140" y="108"/>
                    <a:pt x="141" y="109"/>
                    <a:pt x="141" y="109"/>
                  </a:cubicBezTo>
                  <a:cubicBezTo>
                    <a:pt x="141" y="109"/>
                    <a:pt x="142" y="109"/>
                    <a:pt x="142" y="109"/>
                  </a:cubicBezTo>
                  <a:cubicBezTo>
                    <a:pt x="142" y="110"/>
                    <a:pt x="142" y="110"/>
                    <a:pt x="142" y="110"/>
                  </a:cubicBezTo>
                  <a:cubicBezTo>
                    <a:pt x="142" y="111"/>
                    <a:pt x="143" y="111"/>
                    <a:pt x="143" y="111"/>
                  </a:cubicBezTo>
                  <a:cubicBezTo>
                    <a:pt x="143" y="111"/>
                    <a:pt x="143" y="111"/>
                    <a:pt x="143" y="111"/>
                  </a:cubicBezTo>
                  <a:cubicBezTo>
                    <a:pt x="144" y="112"/>
                    <a:pt x="144" y="112"/>
                    <a:pt x="144" y="112"/>
                  </a:cubicBezTo>
                  <a:cubicBezTo>
                    <a:pt x="145" y="112"/>
                    <a:pt x="145" y="112"/>
                    <a:pt x="146" y="113"/>
                  </a:cubicBezTo>
                  <a:cubicBezTo>
                    <a:pt x="146" y="113"/>
                    <a:pt x="147" y="113"/>
                    <a:pt x="147" y="113"/>
                  </a:cubicBezTo>
                  <a:cubicBezTo>
                    <a:pt x="147" y="114"/>
                    <a:pt x="147" y="114"/>
                    <a:pt x="147" y="115"/>
                  </a:cubicBezTo>
                  <a:cubicBezTo>
                    <a:pt x="147" y="115"/>
                    <a:pt x="147" y="115"/>
                    <a:pt x="147" y="115"/>
                  </a:cubicBezTo>
                  <a:cubicBezTo>
                    <a:pt x="146" y="116"/>
                    <a:pt x="146" y="116"/>
                    <a:pt x="146" y="116"/>
                  </a:cubicBezTo>
                  <a:cubicBezTo>
                    <a:pt x="147" y="117"/>
                    <a:pt x="147" y="118"/>
                    <a:pt x="147" y="118"/>
                  </a:cubicBezTo>
                  <a:cubicBezTo>
                    <a:pt x="147" y="119"/>
                    <a:pt x="147" y="119"/>
                    <a:pt x="147" y="120"/>
                  </a:cubicBezTo>
                  <a:cubicBezTo>
                    <a:pt x="147" y="120"/>
                    <a:pt x="148" y="121"/>
                    <a:pt x="148" y="121"/>
                  </a:cubicBezTo>
                  <a:cubicBezTo>
                    <a:pt x="148" y="121"/>
                    <a:pt x="148" y="122"/>
                    <a:pt x="148" y="122"/>
                  </a:cubicBezTo>
                  <a:cubicBezTo>
                    <a:pt x="148" y="123"/>
                    <a:pt x="148" y="123"/>
                    <a:pt x="148" y="123"/>
                  </a:cubicBezTo>
                  <a:cubicBezTo>
                    <a:pt x="148" y="124"/>
                    <a:pt x="147" y="124"/>
                    <a:pt x="147" y="124"/>
                  </a:cubicBezTo>
                  <a:cubicBezTo>
                    <a:pt x="147" y="125"/>
                    <a:pt x="148" y="125"/>
                    <a:pt x="148" y="126"/>
                  </a:cubicBezTo>
                  <a:cubicBezTo>
                    <a:pt x="148" y="126"/>
                    <a:pt x="148" y="126"/>
                    <a:pt x="148" y="127"/>
                  </a:cubicBezTo>
                  <a:cubicBezTo>
                    <a:pt x="148" y="127"/>
                    <a:pt x="148" y="127"/>
                    <a:pt x="148" y="128"/>
                  </a:cubicBezTo>
                  <a:cubicBezTo>
                    <a:pt x="149" y="128"/>
                    <a:pt x="149" y="128"/>
                    <a:pt x="150" y="128"/>
                  </a:cubicBezTo>
                  <a:cubicBezTo>
                    <a:pt x="150" y="128"/>
                    <a:pt x="151" y="128"/>
                    <a:pt x="152" y="128"/>
                  </a:cubicBezTo>
                  <a:cubicBezTo>
                    <a:pt x="152" y="127"/>
                    <a:pt x="153" y="127"/>
                    <a:pt x="153" y="127"/>
                  </a:cubicBezTo>
                  <a:cubicBezTo>
                    <a:pt x="154" y="127"/>
                    <a:pt x="154" y="128"/>
                    <a:pt x="154" y="128"/>
                  </a:cubicBezTo>
                  <a:cubicBezTo>
                    <a:pt x="155" y="128"/>
                    <a:pt x="156" y="129"/>
                    <a:pt x="156" y="129"/>
                  </a:cubicBezTo>
                  <a:cubicBezTo>
                    <a:pt x="156" y="129"/>
                    <a:pt x="156" y="130"/>
                    <a:pt x="156" y="131"/>
                  </a:cubicBezTo>
                  <a:cubicBezTo>
                    <a:pt x="156" y="131"/>
                    <a:pt x="156" y="131"/>
                    <a:pt x="156" y="133"/>
                  </a:cubicBezTo>
                  <a:cubicBezTo>
                    <a:pt x="157" y="134"/>
                    <a:pt x="157" y="134"/>
                    <a:pt x="157" y="135"/>
                  </a:cubicBezTo>
                  <a:cubicBezTo>
                    <a:pt x="157" y="135"/>
                    <a:pt x="157" y="136"/>
                    <a:pt x="157" y="137"/>
                  </a:cubicBezTo>
                  <a:cubicBezTo>
                    <a:pt x="157" y="137"/>
                    <a:pt x="158" y="137"/>
                    <a:pt x="158" y="138"/>
                  </a:cubicBezTo>
                  <a:cubicBezTo>
                    <a:pt x="158" y="138"/>
                    <a:pt x="159" y="138"/>
                    <a:pt x="159" y="139"/>
                  </a:cubicBezTo>
                  <a:cubicBezTo>
                    <a:pt x="159" y="139"/>
                    <a:pt x="160" y="140"/>
                    <a:pt x="160" y="141"/>
                  </a:cubicBezTo>
                  <a:cubicBezTo>
                    <a:pt x="160" y="142"/>
                    <a:pt x="161" y="142"/>
                    <a:pt x="160" y="142"/>
                  </a:cubicBezTo>
                  <a:cubicBezTo>
                    <a:pt x="160" y="143"/>
                    <a:pt x="161" y="143"/>
                    <a:pt x="160" y="144"/>
                  </a:cubicBezTo>
                  <a:cubicBezTo>
                    <a:pt x="160" y="145"/>
                    <a:pt x="160" y="145"/>
                    <a:pt x="160" y="145"/>
                  </a:cubicBezTo>
                  <a:cubicBezTo>
                    <a:pt x="159" y="146"/>
                    <a:pt x="160" y="146"/>
                    <a:pt x="160" y="148"/>
                  </a:cubicBezTo>
                  <a:cubicBezTo>
                    <a:pt x="159" y="149"/>
                    <a:pt x="159" y="149"/>
                    <a:pt x="160" y="149"/>
                  </a:cubicBezTo>
                  <a:cubicBezTo>
                    <a:pt x="160" y="150"/>
                    <a:pt x="160" y="150"/>
                    <a:pt x="161" y="150"/>
                  </a:cubicBezTo>
                  <a:cubicBezTo>
                    <a:pt x="161" y="150"/>
                    <a:pt x="162" y="150"/>
                    <a:pt x="162" y="150"/>
                  </a:cubicBezTo>
                  <a:cubicBezTo>
                    <a:pt x="163" y="150"/>
                    <a:pt x="163" y="150"/>
                    <a:pt x="163" y="150"/>
                  </a:cubicBezTo>
                  <a:cubicBezTo>
                    <a:pt x="164" y="151"/>
                    <a:pt x="164" y="151"/>
                    <a:pt x="164" y="151"/>
                  </a:cubicBezTo>
                  <a:cubicBezTo>
                    <a:pt x="165" y="150"/>
                    <a:pt x="165" y="151"/>
                    <a:pt x="165" y="150"/>
                  </a:cubicBezTo>
                  <a:cubicBezTo>
                    <a:pt x="166" y="150"/>
                    <a:pt x="166" y="150"/>
                    <a:pt x="166" y="149"/>
                  </a:cubicBezTo>
                  <a:cubicBezTo>
                    <a:pt x="167" y="148"/>
                    <a:pt x="167" y="148"/>
                    <a:pt x="167" y="147"/>
                  </a:cubicBezTo>
                  <a:cubicBezTo>
                    <a:pt x="167" y="146"/>
                    <a:pt x="167" y="146"/>
                    <a:pt x="167" y="146"/>
                  </a:cubicBezTo>
                  <a:cubicBezTo>
                    <a:pt x="167" y="145"/>
                    <a:pt x="167" y="145"/>
                    <a:pt x="167" y="144"/>
                  </a:cubicBezTo>
                  <a:cubicBezTo>
                    <a:pt x="166" y="143"/>
                    <a:pt x="166" y="142"/>
                    <a:pt x="166" y="142"/>
                  </a:cubicBezTo>
                  <a:cubicBezTo>
                    <a:pt x="165" y="141"/>
                    <a:pt x="165" y="140"/>
                    <a:pt x="165" y="141"/>
                  </a:cubicBezTo>
                  <a:cubicBezTo>
                    <a:pt x="165" y="141"/>
                    <a:pt x="165" y="142"/>
                    <a:pt x="164" y="141"/>
                  </a:cubicBezTo>
                  <a:cubicBezTo>
                    <a:pt x="164" y="141"/>
                    <a:pt x="164" y="141"/>
                    <a:pt x="164" y="141"/>
                  </a:cubicBezTo>
                  <a:cubicBezTo>
                    <a:pt x="164" y="140"/>
                    <a:pt x="164" y="140"/>
                    <a:pt x="164" y="140"/>
                  </a:cubicBezTo>
                  <a:cubicBezTo>
                    <a:pt x="164" y="139"/>
                    <a:pt x="163" y="140"/>
                    <a:pt x="163" y="139"/>
                  </a:cubicBezTo>
                  <a:cubicBezTo>
                    <a:pt x="163" y="138"/>
                    <a:pt x="164" y="137"/>
                    <a:pt x="164" y="136"/>
                  </a:cubicBezTo>
                  <a:cubicBezTo>
                    <a:pt x="164" y="136"/>
                    <a:pt x="164" y="136"/>
                    <a:pt x="164" y="136"/>
                  </a:cubicBezTo>
                  <a:cubicBezTo>
                    <a:pt x="164" y="135"/>
                    <a:pt x="163" y="135"/>
                    <a:pt x="164" y="135"/>
                  </a:cubicBezTo>
                  <a:cubicBezTo>
                    <a:pt x="164" y="134"/>
                    <a:pt x="164" y="134"/>
                    <a:pt x="164" y="134"/>
                  </a:cubicBezTo>
                  <a:cubicBezTo>
                    <a:pt x="165" y="133"/>
                    <a:pt x="165" y="134"/>
                    <a:pt x="165" y="133"/>
                  </a:cubicBezTo>
                  <a:cubicBezTo>
                    <a:pt x="165" y="132"/>
                    <a:pt x="165" y="131"/>
                    <a:pt x="165" y="131"/>
                  </a:cubicBezTo>
                  <a:cubicBezTo>
                    <a:pt x="165" y="132"/>
                    <a:pt x="166" y="132"/>
                    <a:pt x="166" y="133"/>
                  </a:cubicBezTo>
                  <a:cubicBezTo>
                    <a:pt x="166" y="133"/>
                    <a:pt x="166" y="133"/>
                    <a:pt x="166" y="132"/>
                  </a:cubicBezTo>
                  <a:cubicBezTo>
                    <a:pt x="166" y="132"/>
                    <a:pt x="166" y="131"/>
                    <a:pt x="166" y="130"/>
                  </a:cubicBezTo>
                  <a:cubicBezTo>
                    <a:pt x="167" y="130"/>
                    <a:pt x="167" y="130"/>
                    <a:pt x="167" y="131"/>
                  </a:cubicBezTo>
                  <a:cubicBezTo>
                    <a:pt x="167" y="131"/>
                    <a:pt x="167" y="131"/>
                    <a:pt x="167" y="131"/>
                  </a:cubicBezTo>
                  <a:cubicBezTo>
                    <a:pt x="167" y="130"/>
                    <a:pt x="167" y="130"/>
                    <a:pt x="168" y="130"/>
                  </a:cubicBezTo>
                  <a:cubicBezTo>
                    <a:pt x="168" y="129"/>
                    <a:pt x="168" y="129"/>
                    <a:pt x="168" y="129"/>
                  </a:cubicBezTo>
                  <a:cubicBezTo>
                    <a:pt x="168" y="129"/>
                    <a:pt x="169" y="129"/>
                    <a:pt x="169" y="129"/>
                  </a:cubicBezTo>
                  <a:cubicBezTo>
                    <a:pt x="169" y="129"/>
                    <a:pt x="169" y="129"/>
                    <a:pt x="169" y="130"/>
                  </a:cubicBezTo>
                  <a:cubicBezTo>
                    <a:pt x="169" y="131"/>
                    <a:pt x="169" y="131"/>
                    <a:pt x="170" y="131"/>
                  </a:cubicBezTo>
                  <a:cubicBezTo>
                    <a:pt x="170" y="132"/>
                    <a:pt x="171" y="132"/>
                    <a:pt x="171" y="133"/>
                  </a:cubicBezTo>
                  <a:cubicBezTo>
                    <a:pt x="172" y="133"/>
                    <a:pt x="172" y="133"/>
                    <a:pt x="172" y="133"/>
                  </a:cubicBezTo>
                  <a:cubicBezTo>
                    <a:pt x="172" y="133"/>
                    <a:pt x="172" y="133"/>
                    <a:pt x="173" y="133"/>
                  </a:cubicBezTo>
                  <a:cubicBezTo>
                    <a:pt x="173" y="134"/>
                    <a:pt x="174" y="133"/>
                    <a:pt x="174" y="134"/>
                  </a:cubicBezTo>
                  <a:cubicBezTo>
                    <a:pt x="174" y="135"/>
                    <a:pt x="174" y="135"/>
                    <a:pt x="175" y="135"/>
                  </a:cubicBezTo>
                  <a:cubicBezTo>
                    <a:pt x="177" y="136"/>
                    <a:pt x="177" y="135"/>
                    <a:pt x="177" y="136"/>
                  </a:cubicBezTo>
                  <a:cubicBezTo>
                    <a:pt x="178" y="136"/>
                    <a:pt x="178" y="136"/>
                    <a:pt x="178" y="137"/>
                  </a:cubicBezTo>
                  <a:cubicBezTo>
                    <a:pt x="178" y="137"/>
                    <a:pt x="178" y="137"/>
                    <a:pt x="178" y="138"/>
                  </a:cubicBezTo>
                  <a:cubicBezTo>
                    <a:pt x="179" y="138"/>
                    <a:pt x="179" y="138"/>
                    <a:pt x="179" y="139"/>
                  </a:cubicBezTo>
                  <a:cubicBezTo>
                    <a:pt x="178" y="139"/>
                    <a:pt x="178" y="140"/>
                    <a:pt x="178" y="140"/>
                  </a:cubicBezTo>
                  <a:cubicBezTo>
                    <a:pt x="178" y="140"/>
                    <a:pt x="177" y="141"/>
                    <a:pt x="177" y="141"/>
                  </a:cubicBezTo>
                  <a:cubicBezTo>
                    <a:pt x="177" y="141"/>
                    <a:pt x="177" y="141"/>
                    <a:pt x="177" y="141"/>
                  </a:cubicBezTo>
                  <a:cubicBezTo>
                    <a:pt x="176" y="142"/>
                    <a:pt x="176" y="142"/>
                    <a:pt x="176" y="142"/>
                  </a:cubicBezTo>
                  <a:cubicBezTo>
                    <a:pt x="177" y="143"/>
                    <a:pt x="177" y="143"/>
                    <a:pt x="177" y="143"/>
                  </a:cubicBezTo>
                  <a:cubicBezTo>
                    <a:pt x="177" y="143"/>
                    <a:pt x="177" y="144"/>
                    <a:pt x="177" y="144"/>
                  </a:cubicBezTo>
                  <a:cubicBezTo>
                    <a:pt x="176" y="144"/>
                    <a:pt x="177" y="144"/>
                    <a:pt x="177" y="145"/>
                  </a:cubicBezTo>
                  <a:cubicBezTo>
                    <a:pt x="177" y="145"/>
                    <a:pt x="178" y="144"/>
                    <a:pt x="178" y="145"/>
                  </a:cubicBezTo>
                  <a:cubicBezTo>
                    <a:pt x="178" y="146"/>
                    <a:pt x="177" y="146"/>
                    <a:pt x="178" y="146"/>
                  </a:cubicBezTo>
                  <a:cubicBezTo>
                    <a:pt x="178" y="147"/>
                    <a:pt x="179" y="147"/>
                    <a:pt x="179" y="148"/>
                  </a:cubicBezTo>
                  <a:cubicBezTo>
                    <a:pt x="179" y="148"/>
                    <a:pt x="179" y="148"/>
                    <a:pt x="179" y="149"/>
                  </a:cubicBezTo>
                  <a:cubicBezTo>
                    <a:pt x="179" y="149"/>
                    <a:pt x="179" y="150"/>
                    <a:pt x="179" y="150"/>
                  </a:cubicBezTo>
                  <a:cubicBezTo>
                    <a:pt x="179" y="150"/>
                    <a:pt x="179" y="150"/>
                    <a:pt x="179" y="151"/>
                  </a:cubicBezTo>
                  <a:cubicBezTo>
                    <a:pt x="180" y="151"/>
                    <a:pt x="180" y="151"/>
                    <a:pt x="180" y="151"/>
                  </a:cubicBezTo>
                  <a:cubicBezTo>
                    <a:pt x="181" y="151"/>
                    <a:pt x="181" y="152"/>
                    <a:pt x="181" y="152"/>
                  </a:cubicBezTo>
                  <a:cubicBezTo>
                    <a:pt x="181" y="152"/>
                    <a:pt x="181" y="151"/>
                    <a:pt x="181" y="152"/>
                  </a:cubicBezTo>
                  <a:cubicBezTo>
                    <a:pt x="182" y="152"/>
                    <a:pt x="182" y="153"/>
                    <a:pt x="182" y="153"/>
                  </a:cubicBezTo>
                  <a:cubicBezTo>
                    <a:pt x="182" y="153"/>
                    <a:pt x="181" y="155"/>
                    <a:pt x="182" y="155"/>
                  </a:cubicBezTo>
                  <a:cubicBezTo>
                    <a:pt x="182" y="155"/>
                    <a:pt x="183" y="155"/>
                    <a:pt x="183" y="155"/>
                  </a:cubicBezTo>
                  <a:cubicBezTo>
                    <a:pt x="184" y="156"/>
                    <a:pt x="184" y="156"/>
                    <a:pt x="185" y="156"/>
                  </a:cubicBezTo>
                  <a:cubicBezTo>
                    <a:pt x="185" y="156"/>
                    <a:pt x="185" y="157"/>
                    <a:pt x="185" y="157"/>
                  </a:cubicBezTo>
                  <a:cubicBezTo>
                    <a:pt x="185" y="157"/>
                    <a:pt x="186" y="157"/>
                    <a:pt x="186" y="157"/>
                  </a:cubicBezTo>
                  <a:cubicBezTo>
                    <a:pt x="187" y="157"/>
                    <a:pt x="187" y="157"/>
                    <a:pt x="187" y="157"/>
                  </a:cubicBezTo>
                  <a:cubicBezTo>
                    <a:pt x="188" y="158"/>
                    <a:pt x="188" y="158"/>
                    <a:pt x="188" y="158"/>
                  </a:cubicBezTo>
                  <a:cubicBezTo>
                    <a:pt x="188" y="159"/>
                    <a:pt x="188" y="159"/>
                    <a:pt x="188" y="159"/>
                  </a:cubicBezTo>
                  <a:cubicBezTo>
                    <a:pt x="189" y="159"/>
                    <a:pt x="189" y="160"/>
                    <a:pt x="189" y="159"/>
                  </a:cubicBezTo>
                  <a:cubicBezTo>
                    <a:pt x="189" y="159"/>
                    <a:pt x="190" y="159"/>
                    <a:pt x="190" y="158"/>
                  </a:cubicBezTo>
                  <a:cubicBezTo>
                    <a:pt x="190" y="158"/>
                    <a:pt x="191" y="157"/>
                    <a:pt x="191" y="157"/>
                  </a:cubicBezTo>
                  <a:cubicBezTo>
                    <a:pt x="191" y="158"/>
                    <a:pt x="191" y="159"/>
                    <a:pt x="191" y="158"/>
                  </a:cubicBezTo>
                  <a:cubicBezTo>
                    <a:pt x="191" y="157"/>
                    <a:pt x="191" y="157"/>
                    <a:pt x="192" y="156"/>
                  </a:cubicBezTo>
                  <a:cubicBezTo>
                    <a:pt x="192" y="156"/>
                    <a:pt x="193" y="155"/>
                    <a:pt x="193" y="155"/>
                  </a:cubicBezTo>
                  <a:cubicBezTo>
                    <a:pt x="193" y="155"/>
                    <a:pt x="194" y="155"/>
                    <a:pt x="193" y="155"/>
                  </a:cubicBezTo>
                  <a:cubicBezTo>
                    <a:pt x="193" y="156"/>
                    <a:pt x="193" y="156"/>
                    <a:pt x="193" y="156"/>
                  </a:cubicBezTo>
                  <a:cubicBezTo>
                    <a:pt x="193" y="156"/>
                    <a:pt x="194" y="157"/>
                    <a:pt x="194" y="156"/>
                  </a:cubicBezTo>
                  <a:cubicBezTo>
                    <a:pt x="195" y="156"/>
                    <a:pt x="195" y="156"/>
                    <a:pt x="195" y="156"/>
                  </a:cubicBezTo>
                  <a:cubicBezTo>
                    <a:pt x="195" y="155"/>
                    <a:pt x="194" y="155"/>
                    <a:pt x="195" y="155"/>
                  </a:cubicBezTo>
                  <a:cubicBezTo>
                    <a:pt x="195" y="154"/>
                    <a:pt x="197" y="154"/>
                    <a:pt x="197" y="154"/>
                  </a:cubicBezTo>
                  <a:cubicBezTo>
                    <a:pt x="198" y="154"/>
                    <a:pt x="197" y="154"/>
                    <a:pt x="197" y="155"/>
                  </a:cubicBezTo>
                  <a:cubicBezTo>
                    <a:pt x="196" y="155"/>
                    <a:pt x="196" y="155"/>
                    <a:pt x="196" y="155"/>
                  </a:cubicBezTo>
                  <a:cubicBezTo>
                    <a:pt x="196" y="155"/>
                    <a:pt x="197" y="156"/>
                    <a:pt x="198" y="156"/>
                  </a:cubicBezTo>
                  <a:cubicBezTo>
                    <a:pt x="198" y="156"/>
                    <a:pt x="199" y="156"/>
                    <a:pt x="199" y="156"/>
                  </a:cubicBezTo>
                  <a:cubicBezTo>
                    <a:pt x="199" y="156"/>
                    <a:pt x="199" y="157"/>
                    <a:pt x="199" y="157"/>
                  </a:cubicBezTo>
                  <a:cubicBezTo>
                    <a:pt x="199" y="157"/>
                    <a:pt x="200" y="156"/>
                    <a:pt x="200" y="156"/>
                  </a:cubicBezTo>
                  <a:cubicBezTo>
                    <a:pt x="200" y="156"/>
                    <a:pt x="201" y="155"/>
                    <a:pt x="201" y="155"/>
                  </a:cubicBezTo>
                  <a:cubicBezTo>
                    <a:pt x="201" y="155"/>
                    <a:pt x="201" y="155"/>
                    <a:pt x="201" y="155"/>
                  </a:cubicBezTo>
                  <a:cubicBezTo>
                    <a:pt x="200" y="154"/>
                    <a:pt x="200" y="153"/>
                    <a:pt x="200" y="153"/>
                  </a:cubicBezTo>
                  <a:cubicBezTo>
                    <a:pt x="200" y="153"/>
                    <a:pt x="201" y="153"/>
                    <a:pt x="201" y="153"/>
                  </a:cubicBezTo>
                  <a:cubicBezTo>
                    <a:pt x="202" y="154"/>
                    <a:pt x="203" y="154"/>
                    <a:pt x="202" y="155"/>
                  </a:cubicBezTo>
                  <a:cubicBezTo>
                    <a:pt x="202" y="156"/>
                    <a:pt x="202" y="155"/>
                    <a:pt x="202" y="156"/>
                  </a:cubicBezTo>
                  <a:cubicBezTo>
                    <a:pt x="202" y="156"/>
                    <a:pt x="203" y="157"/>
                    <a:pt x="203" y="157"/>
                  </a:cubicBezTo>
                  <a:cubicBezTo>
                    <a:pt x="203" y="157"/>
                    <a:pt x="204" y="158"/>
                    <a:pt x="204" y="157"/>
                  </a:cubicBezTo>
                  <a:cubicBezTo>
                    <a:pt x="204" y="157"/>
                    <a:pt x="204" y="157"/>
                    <a:pt x="205" y="157"/>
                  </a:cubicBezTo>
                  <a:cubicBezTo>
                    <a:pt x="205" y="157"/>
                    <a:pt x="206" y="157"/>
                    <a:pt x="206" y="157"/>
                  </a:cubicBezTo>
                  <a:cubicBezTo>
                    <a:pt x="206" y="157"/>
                    <a:pt x="205" y="157"/>
                    <a:pt x="206" y="157"/>
                  </a:cubicBezTo>
                  <a:cubicBezTo>
                    <a:pt x="206" y="158"/>
                    <a:pt x="206" y="158"/>
                    <a:pt x="206" y="158"/>
                  </a:cubicBezTo>
                  <a:cubicBezTo>
                    <a:pt x="205" y="158"/>
                    <a:pt x="206" y="159"/>
                    <a:pt x="205" y="159"/>
                  </a:cubicBezTo>
                  <a:cubicBezTo>
                    <a:pt x="205" y="160"/>
                    <a:pt x="204" y="160"/>
                    <a:pt x="205" y="160"/>
                  </a:cubicBezTo>
                  <a:cubicBezTo>
                    <a:pt x="206" y="160"/>
                    <a:pt x="206" y="160"/>
                    <a:pt x="206" y="160"/>
                  </a:cubicBezTo>
                  <a:cubicBezTo>
                    <a:pt x="207" y="160"/>
                    <a:pt x="206" y="160"/>
                    <a:pt x="207" y="160"/>
                  </a:cubicBezTo>
                  <a:cubicBezTo>
                    <a:pt x="207" y="160"/>
                    <a:pt x="208" y="159"/>
                    <a:pt x="208" y="160"/>
                  </a:cubicBezTo>
                  <a:cubicBezTo>
                    <a:pt x="208" y="160"/>
                    <a:pt x="208" y="161"/>
                    <a:pt x="209" y="161"/>
                  </a:cubicBezTo>
                  <a:cubicBezTo>
                    <a:pt x="210" y="161"/>
                    <a:pt x="210" y="161"/>
                    <a:pt x="210" y="162"/>
                  </a:cubicBezTo>
                  <a:cubicBezTo>
                    <a:pt x="211" y="162"/>
                    <a:pt x="211" y="162"/>
                    <a:pt x="211" y="162"/>
                  </a:cubicBezTo>
                  <a:cubicBezTo>
                    <a:pt x="211" y="163"/>
                    <a:pt x="210" y="163"/>
                    <a:pt x="210" y="163"/>
                  </a:cubicBezTo>
                  <a:cubicBezTo>
                    <a:pt x="210" y="164"/>
                    <a:pt x="212" y="164"/>
                    <a:pt x="211" y="165"/>
                  </a:cubicBezTo>
                  <a:cubicBezTo>
                    <a:pt x="210" y="165"/>
                    <a:pt x="210" y="166"/>
                    <a:pt x="210" y="167"/>
                  </a:cubicBezTo>
                  <a:cubicBezTo>
                    <a:pt x="211" y="167"/>
                    <a:pt x="210" y="167"/>
                    <a:pt x="211" y="167"/>
                  </a:cubicBezTo>
                  <a:cubicBezTo>
                    <a:pt x="212" y="168"/>
                    <a:pt x="212" y="168"/>
                    <a:pt x="212" y="168"/>
                  </a:cubicBezTo>
                  <a:cubicBezTo>
                    <a:pt x="212" y="168"/>
                    <a:pt x="212" y="168"/>
                    <a:pt x="212" y="168"/>
                  </a:cubicBezTo>
                  <a:cubicBezTo>
                    <a:pt x="213" y="168"/>
                    <a:pt x="212" y="169"/>
                    <a:pt x="212" y="169"/>
                  </a:cubicBezTo>
                  <a:cubicBezTo>
                    <a:pt x="212" y="169"/>
                    <a:pt x="211" y="169"/>
                    <a:pt x="212" y="169"/>
                  </a:cubicBezTo>
                  <a:cubicBezTo>
                    <a:pt x="213" y="170"/>
                    <a:pt x="214" y="170"/>
                    <a:pt x="214" y="169"/>
                  </a:cubicBezTo>
                  <a:cubicBezTo>
                    <a:pt x="214" y="169"/>
                    <a:pt x="214" y="168"/>
                    <a:pt x="215" y="168"/>
                  </a:cubicBezTo>
                  <a:cubicBezTo>
                    <a:pt x="215" y="168"/>
                    <a:pt x="215" y="168"/>
                    <a:pt x="215" y="168"/>
                  </a:cubicBezTo>
                  <a:cubicBezTo>
                    <a:pt x="216" y="168"/>
                    <a:pt x="217" y="169"/>
                    <a:pt x="217" y="168"/>
                  </a:cubicBezTo>
                  <a:cubicBezTo>
                    <a:pt x="218" y="168"/>
                    <a:pt x="218" y="169"/>
                    <a:pt x="218" y="168"/>
                  </a:cubicBezTo>
                  <a:cubicBezTo>
                    <a:pt x="219" y="168"/>
                    <a:pt x="219" y="168"/>
                    <a:pt x="219" y="169"/>
                  </a:cubicBezTo>
                  <a:cubicBezTo>
                    <a:pt x="220" y="169"/>
                    <a:pt x="219" y="169"/>
                    <a:pt x="220" y="169"/>
                  </a:cubicBezTo>
                  <a:cubicBezTo>
                    <a:pt x="221" y="170"/>
                    <a:pt x="221" y="170"/>
                    <a:pt x="221" y="170"/>
                  </a:cubicBezTo>
                  <a:cubicBezTo>
                    <a:pt x="221" y="170"/>
                    <a:pt x="221" y="170"/>
                    <a:pt x="221" y="170"/>
                  </a:cubicBezTo>
                  <a:cubicBezTo>
                    <a:pt x="221" y="171"/>
                    <a:pt x="221" y="171"/>
                    <a:pt x="222" y="171"/>
                  </a:cubicBezTo>
                  <a:cubicBezTo>
                    <a:pt x="222" y="171"/>
                    <a:pt x="222" y="171"/>
                    <a:pt x="223" y="171"/>
                  </a:cubicBezTo>
                  <a:cubicBezTo>
                    <a:pt x="224" y="170"/>
                    <a:pt x="225" y="171"/>
                    <a:pt x="225" y="171"/>
                  </a:cubicBezTo>
                  <a:cubicBezTo>
                    <a:pt x="225" y="171"/>
                    <a:pt x="226" y="170"/>
                    <a:pt x="227" y="171"/>
                  </a:cubicBezTo>
                  <a:cubicBezTo>
                    <a:pt x="227" y="171"/>
                    <a:pt x="230" y="172"/>
                    <a:pt x="230" y="172"/>
                  </a:cubicBezTo>
                  <a:cubicBezTo>
                    <a:pt x="231" y="172"/>
                    <a:pt x="231" y="173"/>
                    <a:pt x="232" y="173"/>
                  </a:cubicBezTo>
                  <a:cubicBezTo>
                    <a:pt x="232" y="173"/>
                    <a:pt x="232" y="173"/>
                    <a:pt x="232" y="174"/>
                  </a:cubicBezTo>
                  <a:cubicBezTo>
                    <a:pt x="232" y="174"/>
                    <a:pt x="232" y="174"/>
                    <a:pt x="233" y="175"/>
                  </a:cubicBezTo>
                  <a:cubicBezTo>
                    <a:pt x="233" y="175"/>
                    <a:pt x="234" y="175"/>
                    <a:pt x="234" y="175"/>
                  </a:cubicBezTo>
                  <a:cubicBezTo>
                    <a:pt x="234" y="176"/>
                    <a:pt x="234" y="176"/>
                    <a:pt x="235" y="177"/>
                  </a:cubicBezTo>
                  <a:cubicBezTo>
                    <a:pt x="235" y="177"/>
                    <a:pt x="236" y="177"/>
                    <a:pt x="237" y="177"/>
                  </a:cubicBezTo>
                  <a:cubicBezTo>
                    <a:pt x="237" y="178"/>
                    <a:pt x="237" y="178"/>
                    <a:pt x="238" y="179"/>
                  </a:cubicBezTo>
                  <a:cubicBezTo>
                    <a:pt x="238" y="179"/>
                    <a:pt x="238" y="179"/>
                    <a:pt x="239" y="180"/>
                  </a:cubicBezTo>
                  <a:cubicBezTo>
                    <a:pt x="239" y="180"/>
                    <a:pt x="239" y="180"/>
                    <a:pt x="239" y="181"/>
                  </a:cubicBezTo>
                  <a:cubicBezTo>
                    <a:pt x="239" y="182"/>
                    <a:pt x="239" y="182"/>
                    <a:pt x="240" y="183"/>
                  </a:cubicBezTo>
                  <a:cubicBezTo>
                    <a:pt x="240" y="183"/>
                    <a:pt x="240" y="184"/>
                    <a:pt x="240" y="184"/>
                  </a:cubicBezTo>
                  <a:cubicBezTo>
                    <a:pt x="240" y="185"/>
                    <a:pt x="240" y="185"/>
                    <a:pt x="241" y="185"/>
                  </a:cubicBezTo>
                  <a:cubicBezTo>
                    <a:pt x="242" y="185"/>
                    <a:pt x="242" y="186"/>
                    <a:pt x="242" y="186"/>
                  </a:cubicBezTo>
                  <a:cubicBezTo>
                    <a:pt x="242" y="186"/>
                    <a:pt x="243" y="187"/>
                    <a:pt x="243" y="187"/>
                  </a:cubicBezTo>
                  <a:cubicBezTo>
                    <a:pt x="243" y="187"/>
                    <a:pt x="243" y="187"/>
                    <a:pt x="243" y="188"/>
                  </a:cubicBezTo>
                  <a:cubicBezTo>
                    <a:pt x="243" y="188"/>
                    <a:pt x="243" y="189"/>
                    <a:pt x="243" y="189"/>
                  </a:cubicBezTo>
                  <a:cubicBezTo>
                    <a:pt x="244" y="189"/>
                    <a:pt x="244" y="190"/>
                    <a:pt x="244" y="190"/>
                  </a:cubicBezTo>
                  <a:cubicBezTo>
                    <a:pt x="244" y="190"/>
                    <a:pt x="245" y="190"/>
                    <a:pt x="245" y="190"/>
                  </a:cubicBezTo>
                  <a:cubicBezTo>
                    <a:pt x="246" y="191"/>
                    <a:pt x="246" y="191"/>
                    <a:pt x="246" y="191"/>
                  </a:cubicBezTo>
                  <a:cubicBezTo>
                    <a:pt x="246" y="192"/>
                    <a:pt x="248" y="193"/>
                    <a:pt x="248" y="193"/>
                  </a:cubicBezTo>
                  <a:cubicBezTo>
                    <a:pt x="248" y="194"/>
                    <a:pt x="248" y="194"/>
                    <a:pt x="248" y="195"/>
                  </a:cubicBezTo>
                  <a:cubicBezTo>
                    <a:pt x="249" y="195"/>
                    <a:pt x="250" y="196"/>
                    <a:pt x="250" y="196"/>
                  </a:cubicBezTo>
                  <a:cubicBezTo>
                    <a:pt x="250" y="197"/>
                    <a:pt x="250" y="198"/>
                    <a:pt x="251" y="198"/>
                  </a:cubicBezTo>
                  <a:cubicBezTo>
                    <a:pt x="251" y="198"/>
                    <a:pt x="251" y="199"/>
                    <a:pt x="252" y="199"/>
                  </a:cubicBezTo>
                  <a:cubicBezTo>
                    <a:pt x="252" y="200"/>
                    <a:pt x="252" y="199"/>
                    <a:pt x="253" y="201"/>
                  </a:cubicBezTo>
                  <a:cubicBezTo>
                    <a:pt x="255" y="202"/>
                    <a:pt x="255" y="203"/>
                    <a:pt x="255" y="203"/>
                  </a:cubicBezTo>
                  <a:cubicBezTo>
                    <a:pt x="255" y="204"/>
                    <a:pt x="255" y="204"/>
                    <a:pt x="255" y="204"/>
                  </a:cubicBezTo>
                  <a:cubicBezTo>
                    <a:pt x="256" y="205"/>
                    <a:pt x="256" y="206"/>
                    <a:pt x="256" y="206"/>
                  </a:cubicBezTo>
                  <a:cubicBezTo>
                    <a:pt x="256" y="206"/>
                    <a:pt x="256" y="207"/>
                    <a:pt x="257" y="207"/>
                  </a:cubicBezTo>
                  <a:cubicBezTo>
                    <a:pt x="257" y="207"/>
                    <a:pt x="257" y="208"/>
                    <a:pt x="258" y="208"/>
                  </a:cubicBezTo>
                  <a:cubicBezTo>
                    <a:pt x="258" y="208"/>
                    <a:pt x="259" y="208"/>
                    <a:pt x="259" y="208"/>
                  </a:cubicBezTo>
                  <a:cubicBezTo>
                    <a:pt x="259" y="208"/>
                    <a:pt x="259" y="209"/>
                    <a:pt x="259" y="209"/>
                  </a:cubicBezTo>
                  <a:cubicBezTo>
                    <a:pt x="260" y="209"/>
                    <a:pt x="261" y="209"/>
                    <a:pt x="261" y="209"/>
                  </a:cubicBezTo>
                  <a:cubicBezTo>
                    <a:pt x="262" y="209"/>
                    <a:pt x="263" y="209"/>
                    <a:pt x="263" y="209"/>
                  </a:cubicBezTo>
                  <a:cubicBezTo>
                    <a:pt x="263" y="209"/>
                    <a:pt x="263" y="209"/>
                    <a:pt x="263" y="209"/>
                  </a:cubicBezTo>
                  <a:cubicBezTo>
                    <a:pt x="264" y="209"/>
                    <a:pt x="264" y="210"/>
                    <a:pt x="264" y="210"/>
                  </a:cubicBezTo>
                  <a:cubicBezTo>
                    <a:pt x="265" y="210"/>
                    <a:pt x="265" y="211"/>
                    <a:pt x="265" y="211"/>
                  </a:cubicBezTo>
                  <a:cubicBezTo>
                    <a:pt x="266" y="211"/>
                    <a:pt x="266" y="212"/>
                    <a:pt x="267" y="212"/>
                  </a:cubicBezTo>
                  <a:cubicBezTo>
                    <a:pt x="267" y="212"/>
                    <a:pt x="268" y="212"/>
                    <a:pt x="268" y="212"/>
                  </a:cubicBezTo>
                  <a:cubicBezTo>
                    <a:pt x="268" y="212"/>
                    <a:pt x="268" y="212"/>
                    <a:pt x="269" y="212"/>
                  </a:cubicBezTo>
                  <a:cubicBezTo>
                    <a:pt x="269" y="212"/>
                    <a:pt x="270" y="212"/>
                    <a:pt x="270" y="212"/>
                  </a:cubicBezTo>
                  <a:cubicBezTo>
                    <a:pt x="271" y="213"/>
                    <a:pt x="271" y="213"/>
                    <a:pt x="271" y="213"/>
                  </a:cubicBezTo>
                  <a:cubicBezTo>
                    <a:pt x="271" y="213"/>
                    <a:pt x="271" y="213"/>
                    <a:pt x="272" y="213"/>
                  </a:cubicBezTo>
                  <a:cubicBezTo>
                    <a:pt x="272" y="214"/>
                    <a:pt x="273" y="214"/>
                    <a:pt x="273" y="215"/>
                  </a:cubicBezTo>
                  <a:cubicBezTo>
                    <a:pt x="273" y="215"/>
                    <a:pt x="273" y="215"/>
                    <a:pt x="273" y="216"/>
                  </a:cubicBezTo>
                  <a:cubicBezTo>
                    <a:pt x="273" y="217"/>
                    <a:pt x="273" y="216"/>
                    <a:pt x="274" y="217"/>
                  </a:cubicBezTo>
                  <a:cubicBezTo>
                    <a:pt x="275" y="218"/>
                    <a:pt x="274" y="219"/>
                    <a:pt x="275" y="219"/>
                  </a:cubicBezTo>
                  <a:cubicBezTo>
                    <a:pt x="275" y="219"/>
                    <a:pt x="276" y="219"/>
                    <a:pt x="276" y="219"/>
                  </a:cubicBezTo>
                  <a:cubicBezTo>
                    <a:pt x="276" y="219"/>
                    <a:pt x="276" y="219"/>
                    <a:pt x="276" y="220"/>
                  </a:cubicBezTo>
                  <a:cubicBezTo>
                    <a:pt x="276" y="221"/>
                    <a:pt x="277" y="221"/>
                    <a:pt x="277" y="222"/>
                  </a:cubicBezTo>
                  <a:cubicBezTo>
                    <a:pt x="277" y="222"/>
                    <a:pt x="277" y="223"/>
                    <a:pt x="277" y="223"/>
                  </a:cubicBezTo>
                  <a:cubicBezTo>
                    <a:pt x="278" y="223"/>
                    <a:pt x="278" y="223"/>
                    <a:pt x="278" y="223"/>
                  </a:cubicBezTo>
                  <a:cubicBezTo>
                    <a:pt x="279" y="223"/>
                    <a:pt x="279" y="223"/>
                    <a:pt x="280" y="223"/>
                  </a:cubicBezTo>
                  <a:cubicBezTo>
                    <a:pt x="280" y="223"/>
                    <a:pt x="281" y="224"/>
                    <a:pt x="281" y="224"/>
                  </a:cubicBezTo>
                  <a:cubicBezTo>
                    <a:pt x="281" y="225"/>
                    <a:pt x="281" y="225"/>
                    <a:pt x="281" y="225"/>
                  </a:cubicBezTo>
                  <a:cubicBezTo>
                    <a:pt x="282" y="226"/>
                    <a:pt x="282" y="226"/>
                    <a:pt x="282" y="226"/>
                  </a:cubicBezTo>
                  <a:cubicBezTo>
                    <a:pt x="283" y="227"/>
                    <a:pt x="282" y="227"/>
                    <a:pt x="283" y="227"/>
                  </a:cubicBezTo>
                  <a:cubicBezTo>
                    <a:pt x="284" y="227"/>
                    <a:pt x="285" y="228"/>
                    <a:pt x="284" y="228"/>
                  </a:cubicBezTo>
                  <a:cubicBezTo>
                    <a:pt x="284" y="227"/>
                    <a:pt x="284" y="227"/>
                    <a:pt x="283" y="226"/>
                  </a:cubicBezTo>
                  <a:cubicBezTo>
                    <a:pt x="283" y="226"/>
                    <a:pt x="283" y="226"/>
                    <a:pt x="283" y="226"/>
                  </a:cubicBezTo>
                  <a:cubicBezTo>
                    <a:pt x="282" y="226"/>
                    <a:pt x="283" y="226"/>
                    <a:pt x="283" y="225"/>
                  </a:cubicBezTo>
                  <a:cubicBezTo>
                    <a:pt x="282" y="225"/>
                    <a:pt x="283" y="224"/>
                    <a:pt x="283" y="224"/>
                  </a:cubicBezTo>
                  <a:cubicBezTo>
                    <a:pt x="283" y="224"/>
                    <a:pt x="283" y="223"/>
                    <a:pt x="283" y="223"/>
                  </a:cubicBezTo>
                  <a:cubicBezTo>
                    <a:pt x="282" y="223"/>
                    <a:pt x="283" y="223"/>
                    <a:pt x="282" y="223"/>
                  </a:cubicBezTo>
                  <a:cubicBezTo>
                    <a:pt x="282" y="223"/>
                    <a:pt x="282" y="223"/>
                    <a:pt x="281" y="223"/>
                  </a:cubicBezTo>
                  <a:cubicBezTo>
                    <a:pt x="281" y="223"/>
                    <a:pt x="279" y="222"/>
                    <a:pt x="280" y="222"/>
                  </a:cubicBezTo>
                  <a:cubicBezTo>
                    <a:pt x="280" y="222"/>
                    <a:pt x="280" y="222"/>
                    <a:pt x="281" y="222"/>
                  </a:cubicBezTo>
                  <a:cubicBezTo>
                    <a:pt x="281" y="222"/>
                    <a:pt x="282" y="222"/>
                    <a:pt x="282" y="222"/>
                  </a:cubicBezTo>
                  <a:cubicBezTo>
                    <a:pt x="282" y="222"/>
                    <a:pt x="282" y="222"/>
                    <a:pt x="283" y="223"/>
                  </a:cubicBezTo>
                  <a:cubicBezTo>
                    <a:pt x="284" y="223"/>
                    <a:pt x="284" y="224"/>
                    <a:pt x="284" y="224"/>
                  </a:cubicBezTo>
                  <a:cubicBezTo>
                    <a:pt x="284" y="224"/>
                    <a:pt x="284" y="225"/>
                    <a:pt x="284" y="225"/>
                  </a:cubicBezTo>
                  <a:cubicBezTo>
                    <a:pt x="285" y="225"/>
                    <a:pt x="284" y="225"/>
                    <a:pt x="285" y="225"/>
                  </a:cubicBezTo>
                  <a:cubicBezTo>
                    <a:pt x="286" y="226"/>
                    <a:pt x="286" y="226"/>
                    <a:pt x="286" y="226"/>
                  </a:cubicBezTo>
                  <a:cubicBezTo>
                    <a:pt x="286" y="227"/>
                    <a:pt x="286" y="227"/>
                    <a:pt x="287" y="227"/>
                  </a:cubicBezTo>
                  <a:cubicBezTo>
                    <a:pt x="287" y="228"/>
                    <a:pt x="287" y="228"/>
                    <a:pt x="287" y="229"/>
                  </a:cubicBezTo>
                  <a:cubicBezTo>
                    <a:pt x="287" y="229"/>
                    <a:pt x="287" y="229"/>
                    <a:pt x="287" y="230"/>
                  </a:cubicBezTo>
                  <a:cubicBezTo>
                    <a:pt x="287" y="231"/>
                    <a:pt x="287" y="230"/>
                    <a:pt x="288" y="231"/>
                  </a:cubicBezTo>
                  <a:cubicBezTo>
                    <a:pt x="288" y="231"/>
                    <a:pt x="288" y="231"/>
                    <a:pt x="288" y="232"/>
                  </a:cubicBezTo>
                  <a:cubicBezTo>
                    <a:pt x="288" y="232"/>
                    <a:pt x="289" y="233"/>
                    <a:pt x="289" y="233"/>
                  </a:cubicBezTo>
                  <a:cubicBezTo>
                    <a:pt x="289" y="234"/>
                    <a:pt x="289" y="235"/>
                    <a:pt x="290" y="235"/>
                  </a:cubicBezTo>
                  <a:cubicBezTo>
                    <a:pt x="290" y="236"/>
                    <a:pt x="290" y="236"/>
                    <a:pt x="290" y="237"/>
                  </a:cubicBezTo>
                  <a:cubicBezTo>
                    <a:pt x="290" y="237"/>
                    <a:pt x="290" y="237"/>
                    <a:pt x="290" y="238"/>
                  </a:cubicBezTo>
                  <a:cubicBezTo>
                    <a:pt x="290" y="239"/>
                    <a:pt x="290" y="239"/>
                    <a:pt x="290" y="240"/>
                  </a:cubicBezTo>
                  <a:cubicBezTo>
                    <a:pt x="290" y="240"/>
                    <a:pt x="290" y="240"/>
                    <a:pt x="290" y="241"/>
                  </a:cubicBezTo>
                  <a:cubicBezTo>
                    <a:pt x="290" y="242"/>
                    <a:pt x="291" y="243"/>
                    <a:pt x="291" y="243"/>
                  </a:cubicBezTo>
                  <a:cubicBezTo>
                    <a:pt x="291" y="243"/>
                    <a:pt x="290" y="244"/>
                    <a:pt x="291" y="244"/>
                  </a:cubicBezTo>
                  <a:cubicBezTo>
                    <a:pt x="291" y="245"/>
                    <a:pt x="292" y="244"/>
                    <a:pt x="292" y="245"/>
                  </a:cubicBezTo>
                  <a:cubicBezTo>
                    <a:pt x="293" y="245"/>
                    <a:pt x="294" y="246"/>
                    <a:pt x="294" y="246"/>
                  </a:cubicBezTo>
                  <a:cubicBezTo>
                    <a:pt x="295" y="246"/>
                    <a:pt x="297" y="246"/>
                    <a:pt x="297" y="246"/>
                  </a:cubicBezTo>
                  <a:cubicBezTo>
                    <a:pt x="297" y="246"/>
                    <a:pt x="297" y="245"/>
                    <a:pt x="298" y="245"/>
                  </a:cubicBezTo>
                  <a:cubicBezTo>
                    <a:pt x="298" y="245"/>
                    <a:pt x="298" y="244"/>
                    <a:pt x="298" y="244"/>
                  </a:cubicBezTo>
                  <a:cubicBezTo>
                    <a:pt x="298" y="244"/>
                    <a:pt x="299" y="243"/>
                    <a:pt x="299" y="244"/>
                  </a:cubicBezTo>
                  <a:cubicBezTo>
                    <a:pt x="299" y="244"/>
                    <a:pt x="299" y="244"/>
                    <a:pt x="299" y="245"/>
                  </a:cubicBezTo>
                  <a:cubicBezTo>
                    <a:pt x="299" y="245"/>
                    <a:pt x="299" y="246"/>
                    <a:pt x="299" y="246"/>
                  </a:cubicBezTo>
                  <a:cubicBezTo>
                    <a:pt x="300" y="246"/>
                    <a:pt x="300" y="245"/>
                    <a:pt x="300" y="246"/>
                  </a:cubicBezTo>
                  <a:cubicBezTo>
                    <a:pt x="300" y="247"/>
                    <a:pt x="300" y="247"/>
                    <a:pt x="301" y="247"/>
                  </a:cubicBezTo>
                  <a:cubicBezTo>
                    <a:pt x="301" y="248"/>
                    <a:pt x="301" y="248"/>
                    <a:pt x="302" y="248"/>
                  </a:cubicBezTo>
                  <a:cubicBezTo>
                    <a:pt x="302" y="249"/>
                    <a:pt x="302" y="249"/>
                    <a:pt x="303" y="250"/>
                  </a:cubicBezTo>
                  <a:cubicBezTo>
                    <a:pt x="303" y="250"/>
                    <a:pt x="303" y="251"/>
                    <a:pt x="303" y="251"/>
                  </a:cubicBezTo>
                  <a:cubicBezTo>
                    <a:pt x="304" y="251"/>
                    <a:pt x="305" y="251"/>
                    <a:pt x="305" y="251"/>
                  </a:cubicBezTo>
                  <a:cubicBezTo>
                    <a:pt x="305" y="252"/>
                    <a:pt x="305" y="252"/>
                    <a:pt x="305" y="252"/>
                  </a:cubicBezTo>
                  <a:cubicBezTo>
                    <a:pt x="306" y="252"/>
                    <a:pt x="306" y="253"/>
                    <a:pt x="306" y="253"/>
                  </a:cubicBezTo>
                  <a:cubicBezTo>
                    <a:pt x="307" y="253"/>
                    <a:pt x="308" y="253"/>
                    <a:pt x="308" y="253"/>
                  </a:cubicBezTo>
                  <a:cubicBezTo>
                    <a:pt x="308" y="253"/>
                    <a:pt x="309" y="254"/>
                    <a:pt x="309" y="254"/>
                  </a:cubicBezTo>
                  <a:cubicBezTo>
                    <a:pt x="309" y="254"/>
                    <a:pt x="309" y="254"/>
                    <a:pt x="309" y="255"/>
                  </a:cubicBezTo>
                  <a:cubicBezTo>
                    <a:pt x="308" y="255"/>
                    <a:pt x="309" y="257"/>
                    <a:pt x="309" y="257"/>
                  </a:cubicBezTo>
                  <a:cubicBezTo>
                    <a:pt x="309" y="257"/>
                    <a:pt x="310" y="257"/>
                    <a:pt x="310" y="257"/>
                  </a:cubicBezTo>
                  <a:cubicBezTo>
                    <a:pt x="310" y="258"/>
                    <a:pt x="309" y="259"/>
                    <a:pt x="309" y="259"/>
                  </a:cubicBezTo>
                  <a:cubicBezTo>
                    <a:pt x="310" y="260"/>
                    <a:pt x="310" y="260"/>
                    <a:pt x="310" y="260"/>
                  </a:cubicBezTo>
                  <a:cubicBezTo>
                    <a:pt x="310" y="260"/>
                    <a:pt x="310" y="260"/>
                    <a:pt x="310" y="261"/>
                  </a:cubicBezTo>
                  <a:cubicBezTo>
                    <a:pt x="310" y="261"/>
                    <a:pt x="309" y="261"/>
                    <a:pt x="309" y="262"/>
                  </a:cubicBezTo>
                  <a:cubicBezTo>
                    <a:pt x="310" y="262"/>
                    <a:pt x="310" y="262"/>
                    <a:pt x="310" y="262"/>
                  </a:cubicBezTo>
                  <a:cubicBezTo>
                    <a:pt x="311" y="263"/>
                    <a:pt x="311" y="263"/>
                    <a:pt x="311" y="263"/>
                  </a:cubicBezTo>
                  <a:cubicBezTo>
                    <a:pt x="311" y="263"/>
                    <a:pt x="311" y="263"/>
                    <a:pt x="312" y="262"/>
                  </a:cubicBezTo>
                  <a:cubicBezTo>
                    <a:pt x="312" y="262"/>
                    <a:pt x="313" y="262"/>
                    <a:pt x="313" y="262"/>
                  </a:cubicBezTo>
                  <a:cubicBezTo>
                    <a:pt x="313" y="262"/>
                    <a:pt x="314" y="263"/>
                    <a:pt x="314" y="263"/>
                  </a:cubicBezTo>
                  <a:cubicBezTo>
                    <a:pt x="314" y="263"/>
                    <a:pt x="314" y="264"/>
                    <a:pt x="314" y="264"/>
                  </a:cubicBezTo>
                  <a:cubicBezTo>
                    <a:pt x="314" y="264"/>
                    <a:pt x="316" y="264"/>
                    <a:pt x="316" y="265"/>
                  </a:cubicBezTo>
                  <a:cubicBezTo>
                    <a:pt x="317" y="265"/>
                    <a:pt x="317" y="265"/>
                    <a:pt x="317" y="265"/>
                  </a:cubicBezTo>
                  <a:cubicBezTo>
                    <a:pt x="317" y="265"/>
                    <a:pt x="317" y="265"/>
                    <a:pt x="317" y="265"/>
                  </a:cubicBezTo>
                  <a:cubicBezTo>
                    <a:pt x="318" y="265"/>
                    <a:pt x="318" y="265"/>
                    <a:pt x="318" y="265"/>
                  </a:cubicBezTo>
                  <a:cubicBezTo>
                    <a:pt x="318" y="265"/>
                    <a:pt x="319" y="266"/>
                    <a:pt x="319" y="265"/>
                  </a:cubicBezTo>
                  <a:cubicBezTo>
                    <a:pt x="319" y="265"/>
                    <a:pt x="320" y="265"/>
                    <a:pt x="320" y="265"/>
                  </a:cubicBezTo>
                  <a:cubicBezTo>
                    <a:pt x="320" y="264"/>
                    <a:pt x="320" y="264"/>
                    <a:pt x="320" y="264"/>
                  </a:cubicBezTo>
                  <a:cubicBezTo>
                    <a:pt x="320" y="264"/>
                    <a:pt x="320" y="264"/>
                    <a:pt x="320" y="264"/>
                  </a:cubicBezTo>
                  <a:cubicBezTo>
                    <a:pt x="320" y="263"/>
                    <a:pt x="320" y="263"/>
                    <a:pt x="320" y="263"/>
                  </a:cubicBezTo>
                  <a:cubicBezTo>
                    <a:pt x="320" y="262"/>
                    <a:pt x="320" y="262"/>
                    <a:pt x="320" y="262"/>
                  </a:cubicBezTo>
                  <a:cubicBezTo>
                    <a:pt x="320" y="262"/>
                    <a:pt x="321" y="262"/>
                    <a:pt x="320" y="262"/>
                  </a:cubicBezTo>
                  <a:cubicBezTo>
                    <a:pt x="320" y="261"/>
                    <a:pt x="320" y="261"/>
                    <a:pt x="320" y="261"/>
                  </a:cubicBezTo>
                  <a:cubicBezTo>
                    <a:pt x="320" y="261"/>
                    <a:pt x="321" y="261"/>
                    <a:pt x="321" y="260"/>
                  </a:cubicBezTo>
                  <a:cubicBezTo>
                    <a:pt x="321" y="260"/>
                    <a:pt x="321" y="260"/>
                    <a:pt x="320" y="259"/>
                  </a:cubicBezTo>
                  <a:cubicBezTo>
                    <a:pt x="320" y="259"/>
                    <a:pt x="319" y="258"/>
                    <a:pt x="319" y="258"/>
                  </a:cubicBezTo>
                  <a:cubicBezTo>
                    <a:pt x="320" y="258"/>
                    <a:pt x="320" y="258"/>
                    <a:pt x="320" y="258"/>
                  </a:cubicBezTo>
                  <a:cubicBezTo>
                    <a:pt x="320" y="258"/>
                    <a:pt x="321" y="259"/>
                    <a:pt x="321" y="259"/>
                  </a:cubicBezTo>
                  <a:cubicBezTo>
                    <a:pt x="321" y="260"/>
                    <a:pt x="321" y="260"/>
                    <a:pt x="321" y="261"/>
                  </a:cubicBezTo>
                  <a:cubicBezTo>
                    <a:pt x="321" y="261"/>
                    <a:pt x="321" y="261"/>
                    <a:pt x="321" y="262"/>
                  </a:cubicBezTo>
                  <a:cubicBezTo>
                    <a:pt x="322" y="262"/>
                    <a:pt x="322" y="262"/>
                    <a:pt x="323" y="262"/>
                  </a:cubicBezTo>
                  <a:cubicBezTo>
                    <a:pt x="323" y="263"/>
                    <a:pt x="323" y="263"/>
                    <a:pt x="323" y="263"/>
                  </a:cubicBezTo>
                  <a:cubicBezTo>
                    <a:pt x="323" y="264"/>
                    <a:pt x="323" y="264"/>
                    <a:pt x="324" y="264"/>
                  </a:cubicBezTo>
                  <a:cubicBezTo>
                    <a:pt x="324" y="264"/>
                    <a:pt x="324" y="263"/>
                    <a:pt x="325" y="264"/>
                  </a:cubicBezTo>
                  <a:cubicBezTo>
                    <a:pt x="325" y="264"/>
                    <a:pt x="325" y="264"/>
                    <a:pt x="325" y="264"/>
                  </a:cubicBezTo>
                  <a:cubicBezTo>
                    <a:pt x="325" y="265"/>
                    <a:pt x="325" y="266"/>
                    <a:pt x="325" y="266"/>
                  </a:cubicBezTo>
                  <a:cubicBezTo>
                    <a:pt x="325" y="266"/>
                    <a:pt x="326" y="267"/>
                    <a:pt x="326" y="267"/>
                  </a:cubicBezTo>
                  <a:cubicBezTo>
                    <a:pt x="326" y="267"/>
                    <a:pt x="326" y="268"/>
                    <a:pt x="326" y="268"/>
                  </a:cubicBezTo>
                  <a:cubicBezTo>
                    <a:pt x="326" y="268"/>
                    <a:pt x="327" y="269"/>
                    <a:pt x="327" y="269"/>
                  </a:cubicBezTo>
                  <a:cubicBezTo>
                    <a:pt x="327" y="269"/>
                    <a:pt x="327" y="270"/>
                    <a:pt x="327" y="270"/>
                  </a:cubicBezTo>
                  <a:cubicBezTo>
                    <a:pt x="326" y="270"/>
                    <a:pt x="326" y="270"/>
                    <a:pt x="326" y="270"/>
                  </a:cubicBezTo>
                  <a:cubicBezTo>
                    <a:pt x="326" y="270"/>
                    <a:pt x="322" y="272"/>
                    <a:pt x="321" y="272"/>
                  </a:cubicBezTo>
                  <a:cubicBezTo>
                    <a:pt x="321" y="272"/>
                    <a:pt x="319" y="273"/>
                    <a:pt x="319" y="273"/>
                  </a:cubicBezTo>
                  <a:cubicBezTo>
                    <a:pt x="319" y="273"/>
                    <a:pt x="319" y="274"/>
                    <a:pt x="318" y="274"/>
                  </a:cubicBezTo>
                  <a:cubicBezTo>
                    <a:pt x="318" y="274"/>
                    <a:pt x="318" y="274"/>
                    <a:pt x="318" y="274"/>
                  </a:cubicBezTo>
                  <a:cubicBezTo>
                    <a:pt x="317" y="274"/>
                    <a:pt x="317" y="274"/>
                    <a:pt x="317" y="274"/>
                  </a:cubicBezTo>
                  <a:cubicBezTo>
                    <a:pt x="317" y="274"/>
                    <a:pt x="317" y="275"/>
                    <a:pt x="316" y="275"/>
                  </a:cubicBezTo>
                  <a:cubicBezTo>
                    <a:pt x="316" y="274"/>
                    <a:pt x="316" y="274"/>
                    <a:pt x="315" y="274"/>
                  </a:cubicBezTo>
                  <a:cubicBezTo>
                    <a:pt x="315" y="275"/>
                    <a:pt x="315" y="275"/>
                    <a:pt x="315" y="275"/>
                  </a:cubicBezTo>
                  <a:cubicBezTo>
                    <a:pt x="315" y="276"/>
                    <a:pt x="314" y="276"/>
                    <a:pt x="314" y="276"/>
                  </a:cubicBezTo>
                  <a:cubicBezTo>
                    <a:pt x="314" y="276"/>
                    <a:pt x="314" y="277"/>
                    <a:pt x="314" y="277"/>
                  </a:cubicBezTo>
                  <a:cubicBezTo>
                    <a:pt x="314" y="277"/>
                    <a:pt x="315" y="278"/>
                    <a:pt x="314" y="278"/>
                  </a:cubicBezTo>
                  <a:cubicBezTo>
                    <a:pt x="314" y="278"/>
                    <a:pt x="313" y="278"/>
                    <a:pt x="312" y="278"/>
                  </a:cubicBezTo>
                  <a:cubicBezTo>
                    <a:pt x="312" y="278"/>
                    <a:pt x="312" y="278"/>
                    <a:pt x="312" y="279"/>
                  </a:cubicBezTo>
                  <a:cubicBezTo>
                    <a:pt x="311" y="280"/>
                    <a:pt x="311" y="280"/>
                    <a:pt x="311" y="281"/>
                  </a:cubicBezTo>
                  <a:cubicBezTo>
                    <a:pt x="311" y="281"/>
                    <a:pt x="311" y="281"/>
                    <a:pt x="312" y="282"/>
                  </a:cubicBezTo>
                  <a:cubicBezTo>
                    <a:pt x="312" y="282"/>
                    <a:pt x="312" y="283"/>
                    <a:pt x="312" y="283"/>
                  </a:cubicBezTo>
                  <a:cubicBezTo>
                    <a:pt x="312" y="283"/>
                    <a:pt x="312" y="283"/>
                    <a:pt x="312" y="283"/>
                  </a:cubicBezTo>
                  <a:cubicBezTo>
                    <a:pt x="312" y="284"/>
                    <a:pt x="311" y="285"/>
                    <a:pt x="310" y="285"/>
                  </a:cubicBezTo>
                  <a:cubicBezTo>
                    <a:pt x="310" y="285"/>
                    <a:pt x="309" y="285"/>
                    <a:pt x="309" y="285"/>
                  </a:cubicBezTo>
                  <a:cubicBezTo>
                    <a:pt x="309" y="285"/>
                    <a:pt x="309" y="285"/>
                    <a:pt x="309" y="285"/>
                  </a:cubicBezTo>
                  <a:cubicBezTo>
                    <a:pt x="309" y="285"/>
                    <a:pt x="309" y="286"/>
                    <a:pt x="309" y="286"/>
                  </a:cubicBezTo>
                  <a:cubicBezTo>
                    <a:pt x="308" y="286"/>
                    <a:pt x="308" y="285"/>
                    <a:pt x="308" y="286"/>
                  </a:cubicBezTo>
                  <a:cubicBezTo>
                    <a:pt x="308" y="286"/>
                    <a:pt x="309" y="286"/>
                    <a:pt x="308" y="286"/>
                  </a:cubicBezTo>
                  <a:cubicBezTo>
                    <a:pt x="308" y="286"/>
                    <a:pt x="308" y="286"/>
                    <a:pt x="307" y="286"/>
                  </a:cubicBezTo>
                  <a:cubicBezTo>
                    <a:pt x="307" y="286"/>
                    <a:pt x="306" y="287"/>
                    <a:pt x="306" y="287"/>
                  </a:cubicBezTo>
                  <a:cubicBezTo>
                    <a:pt x="306" y="287"/>
                    <a:pt x="306" y="287"/>
                    <a:pt x="306" y="287"/>
                  </a:cubicBezTo>
                  <a:cubicBezTo>
                    <a:pt x="306" y="287"/>
                    <a:pt x="299" y="280"/>
                    <a:pt x="298" y="280"/>
                  </a:cubicBezTo>
                  <a:cubicBezTo>
                    <a:pt x="298" y="280"/>
                    <a:pt x="294" y="279"/>
                    <a:pt x="294" y="279"/>
                  </a:cubicBezTo>
                  <a:cubicBezTo>
                    <a:pt x="291" y="282"/>
                    <a:pt x="291" y="282"/>
                    <a:pt x="291" y="282"/>
                  </a:cubicBezTo>
                  <a:cubicBezTo>
                    <a:pt x="287" y="275"/>
                    <a:pt x="287" y="275"/>
                    <a:pt x="287" y="275"/>
                  </a:cubicBezTo>
                  <a:cubicBezTo>
                    <a:pt x="287" y="275"/>
                    <a:pt x="286" y="274"/>
                    <a:pt x="286" y="273"/>
                  </a:cubicBezTo>
                  <a:cubicBezTo>
                    <a:pt x="285" y="273"/>
                    <a:pt x="283" y="267"/>
                    <a:pt x="283" y="267"/>
                  </a:cubicBezTo>
                  <a:cubicBezTo>
                    <a:pt x="282" y="267"/>
                    <a:pt x="279" y="266"/>
                    <a:pt x="279" y="266"/>
                  </a:cubicBezTo>
                  <a:cubicBezTo>
                    <a:pt x="275" y="265"/>
                    <a:pt x="275" y="265"/>
                    <a:pt x="275" y="265"/>
                  </a:cubicBezTo>
                  <a:cubicBezTo>
                    <a:pt x="273" y="262"/>
                    <a:pt x="273" y="262"/>
                    <a:pt x="273" y="262"/>
                  </a:cubicBezTo>
                  <a:cubicBezTo>
                    <a:pt x="270" y="259"/>
                    <a:pt x="270" y="259"/>
                    <a:pt x="270" y="259"/>
                  </a:cubicBezTo>
                  <a:cubicBezTo>
                    <a:pt x="267" y="252"/>
                    <a:pt x="267" y="252"/>
                    <a:pt x="267" y="252"/>
                  </a:cubicBezTo>
                  <a:cubicBezTo>
                    <a:pt x="267" y="252"/>
                    <a:pt x="264" y="248"/>
                    <a:pt x="264" y="248"/>
                  </a:cubicBezTo>
                  <a:cubicBezTo>
                    <a:pt x="264" y="248"/>
                    <a:pt x="259" y="243"/>
                    <a:pt x="259" y="243"/>
                  </a:cubicBezTo>
                  <a:cubicBezTo>
                    <a:pt x="259" y="243"/>
                    <a:pt x="259" y="242"/>
                    <a:pt x="259" y="242"/>
                  </a:cubicBezTo>
                  <a:cubicBezTo>
                    <a:pt x="259" y="241"/>
                    <a:pt x="256" y="239"/>
                    <a:pt x="256" y="239"/>
                  </a:cubicBezTo>
                  <a:cubicBezTo>
                    <a:pt x="255" y="236"/>
                    <a:pt x="255" y="236"/>
                    <a:pt x="255" y="236"/>
                  </a:cubicBezTo>
                  <a:cubicBezTo>
                    <a:pt x="250" y="233"/>
                    <a:pt x="250" y="233"/>
                    <a:pt x="250" y="233"/>
                  </a:cubicBezTo>
                  <a:cubicBezTo>
                    <a:pt x="245" y="231"/>
                    <a:pt x="245" y="231"/>
                    <a:pt x="245" y="231"/>
                  </a:cubicBezTo>
                  <a:cubicBezTo>
                    <a:pt x="241" y="229"/>
                    <a:pt x="241" y="229"/>
                    <a:pt x="241" y="229"/>
                  </a:cubicBezTo>
                  <a:cubicBezTo>
                    <a:pt x="236" y="225"/>
                    <a:pt x="236" y="225"/>
                    <a:pt x="236" y="225"/>
                  </a:cubicBezTo>
                  <a:cubicBezTo>
                    <a:pt x="236" y="225"/>
                    <a:pt x="236" y="225"/>
                    <a:pt x="236" y="225"/>
                  </a:cubicBezTo>
                  <a:cubicBezTo>
                    <a:pt x="236" y="224"/>
                    <a:pt x="234" y="221"/>
                    <a:pt x="234" y="221"/>
                  </a:cubicBezTo>
                  <a:cubicBezTo>
                    <a:pt x="234" y="221"/>
                    <a:pt x="225" y="209"/>
                    <a:pt x="225" y="208"/>
                  </a:cubicBezTo>
                  <a:cubicBezTo>
                    <a:pt x="225" y="208"/>
                    <a:pt x="221" y="202"/>
                    <a:pt x="221" y="201"/>
                  </a:cubicBezTo>
                  <a:cubicBezTo>
                    <a:pt x="220" y="200"/>
                    <a:pt x="219" y="199"/>
                    <a:pt x="218" y="199"/>
                  </a:cubicBezTo>
                  <a:cubicBezTo>
                    <a:pt x="217" y="198"/>
                    <a:pt x="216" y="198"/>
                    <a:pt x="215" y="197"/>
                  </a:cubicBezTo>
                  <a:cubicBezTo>
                    <a:pt x="214" y="197"/>
                    <a:pt x="212" y="196"/>
                    <a:pt x="211" y="195"/>
                  </a:cubicBezTo>
                  <a:cubicBezTo>
                    <a:pt x="211" y="195"/>
                    <a:pt x="207" y="193"/>
                    <a:pt x="206" y="193"/>
                  </a:cubicBezTo>
                  <a:cubicBezTo>
                    <a:pt x="205" y="192"/>
                    <a:pt x="202" y="191"/>
                    <a:pt x="201" y="191"/>
                  </a:cubicBezTo>
                  <a:cubicBezTo>
                    <a:pt x="200" y="191"/>
                    <a:pt x="198" y="190"/>
                    <a:pt x="196" y="189"/>
                  </a:cubicBezTo>
                  <a:cubicBezTo>
                    <a:pt x="195" y="189"/>
                    <a:pt x="193" y="187"/>
                    <a:pt x="192" y="186"/>
                  </a:cubicBezTo>
                  <a:cubicBezTo>
                    <a:pt x="191" y="186"/>
                    <a:pt x="187" y="184"/>
                    <a:pt x="187" y="184"/>
                  </a:cubicBezTo>
                  <a:cubicBezTo>
                    <a:pt x="187" y="184"/>
                    <a:pt x="185" y="186"/>
                    <a:pt x="185" y="185"/>
                  </a:cubicBezTo>
                  <a:cubicBezTo>
                    <a:pt x="184" y="185"/>
                    <a:pt x="182" y="177"/>
                    <a:pt x="182" y="177"/>
                  </a:cubicBezTo>
                  <a:cubicBezTo>
                    <a:pt x="181" y="177"/>
                    <a:pt x="180" y="177"/>
                    <a:pt x="179" y="177"/>
                  </a:cubicBezTo>
                  <a:cubicBezTo>
                    <a:pt x="179" y="177"/>
                    <a:pt x="178" y="177"/>
                    <a:pt x="178" y="177"/>
                  </a:cubicBezTo>
                  <a:cubicBezTo>
                    <a:pt x="177" y="178"/>
                    <a:pt x="177" y="178"/>
                    <a:pt x="177" y="178"/>
                  </a:cubicBezTo>
                  <a:cubicBezTo>
                    <a:pt x="176" y="179"/>
                    <a:pt x="176" y="179"/>
                    <a:pt x="177" y="179"/>
                  </a:cubicBezTo>
                  <a:cubicBezTo>
                    <a:pt x="177" y="180"/>
                    <a:pt x="178" y="180"/>
                    <a:pt x="177" y="180"/>
                  </a:cubicBezTo>
                  <a:cubicBezTo>
                    <a:pt x="175" y="181"/>
                    <a:pt x="175" y="180"/>
                    <a:pt x="175" y="181"/>
                  </a:cubicBezTo>
                  <a:cubicBezTo>
                    <a:pt x="175" y="181"/>
                    <a:pt x="175" y="181"/>
                    <a:pt x="175" y="182"/>
                  </a:cubicBezTo>
                  <a:cubicBezTo>
                    <a:pt x="175" y="182"/>
                    <a:pt x="175" y="182"/>
                    <a:pt x="175" y="182"/>
                  </a:cubicBezTo>
                  <a:cubicBezTo>
                    <a:pt x="174" y="182"/>
                    <a:pt x="174" y="182"/>
                    <a:pt x="174" y="182"/>
                  </a:cubicBezTo>
                  <a:cubicBezTo>
                    <a:pt x="173" y="182"/>
                    <a:pt x="173" y="183"/>
                    <a:pt x="173" y="183"/>
                  </a:cubicBezTo>
                  <a:cubicBezTo>
                    <a:pt x="173" y="183"/>
                    <a:pt x="173" y="183"/>
                    <a:pt x="172" y="183"/>
                  </a:cubicBezTo>
                  <a:cubicBezTo>
                    <a:pt x="172" y="184"/>
                    <a:pt x="171" y="184"/>
                    <a:pt x="171" y="184"/>
                  </a:cubicBezTo>
                  <a:cubicBezTo>
                    <a:pt x="170" y="183"/>
                    <a:pt x="170" y="183"/>
                    <a:pt x="170" y="183"/>
                  </a:cubicBezTo>
                  <a:cubicBezTo>
                    <a:pt x="169" y="183"/>
                    <a:pt x="169" y="183"/>
                    <a:pt x="168" y="182"/>
                  </a:cubicBezTo>
                  <a:cubicBezTo>
                    <a:pt x="167" y="181"/>
                    <a:pt x="168" y="181"/>
                    <a:pt x="167" y="181"/>
                  </a:cubicBezTo>
                  <a:cubicBezTo>
                    <a:pt x="167" y="180"/>
                    <a:pt x="166" y="180"/>
                    <a:pt x="166" y="180"/>
                  </a:cubicBezTo>
                  <a:cubicBezTo>
                    <a:pt x="165" y="180"/>
                    <a:pt x="165" y="180"/>
                    <a:pt x="165" y="180"/>
                  </a:cubicBezTo>
                  <a:cubicBezTo>
                    <a:pt x="164" y="179"/>
                    <a:pt x="164" y="179"/>
                    <a:pt x="164" y="178"/>
                  </a:cubicBezTo>
                  <a:cubicBezTo>
                    <a:pt x="163" y="178"/>
                    <a:pt x="163" y="178"/>
                    <a:pt x="163" y="178"/>
                  </a:cubicBezTo>
                  <a:cubicBezTo>
                    <a:pt x="163" y="177"/>
                    <a:pt x="163" y="177"/>
                    <a:pt x="162" y="177"/>
                  </a:cubicBezTo>
                  <a:cubicBezTo>
                    <a:pt x="161" y="177"/>
                    <a:pt x="161" y="177"/>
                    <a:pt x="160" y="177"/>
                  </a:cubicBezTo>
                  <a:cubicBezTo>
                    <a:pt x="160" y="176"/>
                    <a:pt x="160" y="177"/>
                    <a:pt x="159" y="176"/>
                  </a:cubicBezTo>
                  <a:cubicBezTo>
                    <a:pt x="159" y="175"/>
                    <a:pt x="159" y="175"/>
                    <a:pt x="159" y="175"/>
                  </a:cubicBezTo>
                  <a:cubicBezTo>
                    <a:pt x="158" y="175"/>
                    <a:pt x="158" y="175"/>
                    <a:pt x="157" y="175"/>
                  </a:cubicBezTo>
                  <a:cubicBezTo>
                    <a:pt x="157" y="175"/>
                    <a:pt x="157" y="174"/>
                    <a:pt x="157" y="174"/>
                  </a:cubicBezTo>
                  <a:cubicBezTo>
                    <a:pt x="156" y="174"/>
                    <a:pt x="156" y="174"/>
                    <a:pt x="156" y="174"/>
                  </a:cubicBezTo>
                  <a:cubicBezTo>
                    <a:pt x="156" y="174"/>
                    <a:pt x="155" y="174"/>
                    <a:pt x="155" y="174"/>
                  </a:cubicBezTo>
                  <a:cubicBezTo>
                    <a:pt x="154" y="174"/>
                    <a:pt x="155" y="174"/>
                    <a:pt x="154" y="174"/>
                  </a:cubicBezTo>
                  <a:cubicBezTo>
                    <a:pt x="153" y="174"/>
                    <a:pt x="153" y="174"/>
                    <a:pt x="152" y="174"/>
                  </a:cubicBezTo>
                  <a:cubicBezTo>
                    <a:pt x="152" y="175"/>
                    <a:pt x="151" y="175"/>
                    <a:pt x="151" y="175"/>
                  </a:cubicBezTo>
                  <a:cubicBezTo>
                    <a:pt x="151" y="176"/>
                    <a:pt x="151" y="176"/>
                    <a:pt x="151" y="176"/>
                  </a:cubicBezTo>
                  <a:cubicBezTo>
                    <a:pt x="151" y="176"/>
                    <a:pt x="151" y="176"/>
                    <a:pt x="151" y="177"/>
                  </a:cubicBezTo>
                  <a:cubicBezTo>
                    <a:pt x="151" y="177"/>
                    <a:pt x="150" y="177"/>
                    <a:pt x="150" y="177"/>
                  </a:cubicBezTo>
                  <a:cubicBezTo>
                    <a:pt x="150" y="177"/>
                    <a:pt x="150" y="177"/>
                    <a:pt x="150" y="178"/>
                  </a:cubicBezTo>
                  <a:cubicBezTo>
                    <a:pt x="150" y="178"/>
                    <a:pt x="150" y="178"/>
                    <a:pt x="150" y="179"/>
                  </a:cubicBezTo>
                  <a:cubicBezTo>
                    <a:pt x="151" y="179"/>
                    <a:pt x="151" y="178"/>
                    <a:pt x="152" y="179"/>
                  </a:cubicBezTo>
                  <a:cubicBezTo>
                    <a:pt x="152" y="180"/>
                    <a:pt x="152" y="180"/>
                    <a:pt x="151" y="180"/>
                  </a:cubicBezTo>
                  <a:cubicBezTo>
                    <a:pt x="150" y="180"/>
                    <a:pt x="150" y="180"/>
                    <a:pt x="150" y="180"/>
                  </a:cubicBezTo>
                  <a:cubicBezTo>
                    <a:pt x="149" y="180"/>
                    <a:pt x="149" y="179"/>
                    <a:pt x="149" y="179"/>
                  </a:cubicBezTo>
                  <a:cubicBezTo>
                    <a:pt x="148" y="179"/>
                    <a:pt x="148" y="179"/>
                    <a:pt x="148" y="179"/>
                  </a:cubicBezTo>
                  <a:cubicBezTo>
                    <a:pt x="147" y="179"/>
                    <a:pt x="147" y="179"/>
                    <a:pt x="147" y="179"/>
                  </a:cubicBezTo>
                  <a:cubicBezTo>
                    <a:pt x="147" y="179"/>
                    <a:pt x="146" y="179"/>
                    <a:pt x="146" y="179"/>
                  </a:cubicBezTo>
                  <a:cubicBezTo>
                    <a:pt x="146" y="179"/>
                    <a:pt x="146" y="178"/>
                    <a:pt x="145" y="178"/>
                  </a:cubicBezTo>
                  <a:cubicBezTo>
                    <a:pt x="145" y="178"/>
                    <a:pt x="146" y="178"/>
                    <a:pt x="145" y="178"/>
                  </a:cubicBezTo>
                  <a:cubicBezTo>
                    <a:pt x="144" y="178"/>
                    <a:pt x="144" y="177"/>
                    <a:pt x="144" y="178"/>
                  </a:cubicBezTo>
                  <a:cubicBezTo>
                    <a:pt x="143" y="178"/>
                    <a:pt x="143" y="178"/>
                    <a:pt x="143" y="179"/>
                  </a:cubicBezTo>
                  <a:cubicBezTo>
                    <a:pt x="143" y="179"/>
                    <a:pt x="144" y="179"/>
                    <a:pt x="144" y="180"/>
                  </a:cubicBezTo>
                  <a:cubicBezTo>
                    <a:pt x="144" y="180"/>
                    <a:pt x="143" y="181"/>
                    <a:pt x="142" y="180"/>
                  </a:cubicBezTo>
                  <a:cubicBezTo>
                    <a:pt x="142" y="180"/>
                    <a:pt x="141" y="180"/>
                    <a:pt x="141" y="180"/>
                  </a:cubicBezTo>
                  <a:cubicBezTo>
                    <a:pt x="141" y="180"/>
                    <a:pt x="142" y="181"/>
                    <a:pt x="142" y="181"/>
                  </a:cubicBezTo>
                  <a:cubicBezTo>
                    <a:pt x="141" y="181"/>
                    <a:pt x="141" y="181"/>
                    <a:pt x="141" y="181"/>
                  </a:cubicBezTo>
                  <a:cubicBezTo>
                    <a:pt x="140" y="181"/>
                    <a:pt x="141" y="181"/>
                    <a:pt x="140" y="182"/>
                  </a:cubicBezTo>
                  <a:cubicBezTo>
                    <a:pt x="139" y="182"/>
                    <a:pt x="140" y="182"/>
                    <a:pt x="139" y="182"/>
                  </a:cubicBezTo>
                  <a:cubicBezTo>
                    <a:pt x="139" y="183"/>
                    <a:pt x="140" y="183"/>
                    <a:pt x="139" y="184"/>
                  </a:cubicBezTo>
                  <a:cubicBezTo>
                    <a:pt x="137" y="184"/>
                    <a:pt x="136" y="184"/>
                    <a:pt x="136" y="184"/>
                  </a:cubicBezTo>
                  <a:cubicBezTo>
                    <a:pt x="136" y="183"/>
                    <a:pt x="137" y="183"/>
                    <a:pt x="137" y="182"/>
                  </a:cubicBezTo>
                  <a:cubicBezTo>
                    <a:pt x="136" y="182"/>
                    <a:pt x="136" y="182"/>
                    <a:pt x="137" y="181"/>
                  </a:cubicBezTo>
                  <a:cubicBezTo>
                    <a:pt x="138" y="181"/>
                    <a:pt x="138" y="181"/>
                    <a:pt x="138" y="180"/>
                  </a:cubicBezTo>
                  <a:cubicBezTo>
                    <a:pt x="138" y="180"/>
                    <a:pt x="138" y="179"/>
                    <a:pt x="138" y="179"/>
                  </a:cubicBezTo>
                  <a:cubicBezTo>
                    <a:pt x="138" y="178"/>
                    <a:pt x="138" y="178"/>
                    <a:pt x="138" y="178"/>
                  </a:cubicBezTo>
                  <a:cubicBezTo>
                    <a:pt x="137" y="177"/>
                    <a:pt x="137" y="177"/>
                    <a:pt x="137" y="176"/>
                  </a:cubicBezTo>
                  <a:cubicBezTo>
                    <a:pt x="137" y="176"/>
                    <a:pt x="137" y="176"/>
                    <a:pt x="136" y="176"/>
                  </a:cubicBezTo>
                  <a:cubicBezTo>
                    <a:pt x="135" y="176"/>
                    <a:pt x="135" y="176"/>
                    <a:pt x="135" y="176"/>
                  </a:cubicBezTo>
                  <a:cubicBezTo>
                    <a:pt x="135" y="176"/>
                    <a:pt x="135" y="176"/>
                    <a:pt x="134" y="175"/>
                  </a:cubicBezTo>
                  <a:cubicBezTo>
                    <a:pt x="134" y="174"/>
                    <a:pt x="134" y="174"/>
                    <a:pt x="134" y="174"/>
                  </a:cubicBezTo>
                  <a:cubicBezTo>
                    <a:pt x="133" y="173"/>
                    <a:pt x="134" y="173"/>
                    <a:pt x="134" y="172"/>
                  </a:cubicBezTo>
                  <a:cubicBezTo>
                    <a:pt x="134" y="172"/>
                    <a:pt x="134" y="172"/>
                    <a:pt x="133" y="172"/>
                  </a:cubicBezTo>
                  <a:cubicBezTo>
                    <a:pt x="132" y="172"/>
                    <a:pt x="132" y="172"/>
                    <a:pt x="132" y="172"/>
                  </a:cubicBezTo>
                  <a:cubicBezTo>
                    <a:pt x="132" y="172"/>
                    <a:pt x="132" y="173"/>
                    <a:pt x="131" y="173"/>
                  </a:cubicBezTo>
                  <a:cubicBezTo>
                    <a:pt x="130" y="172"/>
                    <a:pt x="131" y="172"/>
                    <a:pt x="130" y="172"/>
                  </a:cubicBezTo>
                  <a:cubicBezTo>
                    <a:pt x="130" y="173"/>
                    <a:pt x="129" y="173"/>
                    <a:pt x="129" y="173"/>
                  </a:cubicBezTo>
                  <a:cubicBezTo>
                    <a:pt x="129" y="173"/>
                    <a:pt x="129" y="172"/>
                    <a:pt x="128" y="172"/>
                  </a:cubicBezTo>
                  <a:cubicBezTo>
                    <a:pt x="127" y="172"/>
                    <a:pt x="126" y="173"/>
                    <a:pt x="126" y="173"/>
                  </a:cubicBezTo>
                  <a:cubicBezTo>
                    <a:pt x="126" y="173"/>
                    <a:pt x="127" y="174"/>
                    <a:pt x="127" y="174"/>
                  </a:cubicBezTo>
                  <a:cubicBezTo>
                    <a:pt x="126" y="175"/>
                    <a:pt x="127" y="175"/>
                    <a:pt x="126" y="175"/>
                  </a:cubicBezTo>
                  <a:cubicBezTo>
                    <a:pt x="126" y="175"/>
                    <a:pt x="125" y="175"/>
                    <a:pt x="125" y="175"/>
                  </a:cubicBezTo>
                  <a:cubicBezTo>
                    <a:pt x="125" y="176"/>
                    <a:pt x="125" y="176"/>
                    <a:pt x="125" y="177"/>
                  </a:cubicBezTo>
                  <a:cubicBezTo>
                    <a:pt x="124" y="177"/>
                    <a:pt x="125" y="177"/>
                    <a:pt x="124" y="177"/>
                  </a:cubicBezTo>
                  <a:cubicBezTo>
                    <a:pt x="123" y="178"/>
                    <a:pt x="124" y="178"/>
                    <a:pt x="123" y="178"/>
                  </a:cubicBezTo>
                  <a:cubicBezTo>
                    <a:pt x="123" y="178"/>
                    <a:pt x="122" y="178"/>
                    <a:pt x="122" y="178"/>
                  </a:cubicBezTo>
                  <a:cubicBezTo>
                    <a:pt x="122" y="178"/>
                    <a:pt x="122" y="179"/>
                    <a:pt x="121" y="179"/>
                  </a:cubicBezTo>
                  <a:cubicBezTo>
                    <a:pt x="121" y="179"/>
                    <a:pt x="120" y="179"/>
                    <a:pt x="120" y="179"/>
                  </a:cubicBezTo>
                  <a:cubicBezTo>
                    <a:pt x="120" y="179"/>
                    <a:pt x="119" y="180"/>
                    <a:pt x="119" y="180"/>
                  </a:cubicBezTo>
                  <a:cubicBezTo>
                    <a:pt x="118" y="180"/>
                    <a:pt x="118" y="180"/>
                    <a:pt x="117" y="180"/>
                  </a:cubicBezTo>
                  <a:cubicBezTo>
                    <a:pt x="117" y="180"/>
                    <a:pt x="117" y="181"/>
                    <a:pt x="117" y="181"/>
                  </a:cubicBezTo>
                  <a:cubicBezTo>
                    <a:pt x="117" y="181"/>
                    <a:pt x="117" y="181"/>
                    <a:pt x="116" y="181"/>
                  </a:cubicBezTo>
                  <a:cubicBezTo>
                    <a:pt x="115" y="181"/>
                    <a:pt x="115" y="180"/>
                    <a:pt x="114" y="181"/>
                  </a:cubicBezTo>
                  <a:cubicBezTo>
                    <a:pt x="113" y="181"/>
                    <a:pt x="113" y="182"/>
                    <a:pt x="113" y="182"/>
                  </a:cubicBezTo>
                  <a:cubicBezTo>
                    <a:pt x="112" y="182"/>
                    <a:pt x="112" y="181"/>
                    <a:pt x="111" y="181"/>
                  </a:cubicBezTo>
                  <a:cubicBezTo>
                    <a:pt x="111" y="182"/>
                    <a:pt x="110" y="182"/>
                    <a:pt x="110" y="182"/>
                  </a:cubicBezTo>
                  <a:cubicBezTo>
                    <a:pt x="110" y="182"/>
                    <a:pt x="110" y="182"/>
                    <a:pt x="109" y="182"/>
                  </a:cubicBezTo>
                  <a:cubicBezTo>
                    <a:pt x="109" y="182"/>
                    <a:pt x="109" y="182"/>
                    <a:pt x="108" y="182"/>
                  </a:cubicBezTo>
                  <a:cubicBezTo>
                    <a:pt x="108" y="182"/>
                    <a:pt x="108" y="182"/>
                    <a:pt x="107" y="182"/>
                  </a:cubicBezTo>
                  <a:cubicBezTo>
                    <a:pt x="107" y="183"/>
                    <a:pt x="107" y="183"/>
                    <a:pt x="107" y="183"/>
                  </a:cubicBezTo>
                  <a:cubicBezTo>
                    <a:pt x="106" y="183"/>
                    <a:pt x="107" y="183"/>
                    <a:pt x="106" y="183"/>
                  </a:cubicBezTo>
                  <a:cubicBezTo>
                    <a:pt x="106" y="183"/>
                    <a:pt x="106" y="182"/>
                    <a:pt x="105" y="183"/>
                  </a:cubicBezTo>
                  <a:cubicBezTo>
                    <a:pt x="104" y="183"/>
                    <a:pt x="104" y="183"/>
                    <a:pt x="104" y="184"/>
                  </a:cubicBezTo>
                  <a:cubicBezTo>
                    <a:pt x="103" y="184"/>
                    <a:pt x="103" y="184"/>
                    <a:pt x="103" y="184"/>
                  </a:cubicBezTo>
                  <a:cubicBezTo>
                    <a:pt x="102" y="184"/>
                    <a:pt x="102" y="184"/>
                    <a:pt x="102" y="184"/>
                  </a:cubicBezTo>
                  <a:cubicBezTo>
                    <a:pt x="101" y="184"/>
                    <a:pt x="101" y="184"/>
                    <a:pt x="101" y="184"/>
                  </a:cubicBezTo>
                  <a:cubicBezTo>
                    <a:pt x="100" y="183"/>
                    <a:pt x="100" y="184"/>
                    <a:pt x="99" y="184"/>
                  </a:cubicBezTo>
                  <a:cubicBezTo>
                    <a:pt x="99" y="184"/>
                    <a:pt x="99" y="184"/>
                    <a:pt x="99" y="184"/>
                  </a:cubicBezTo>
                  <a:cubicBezTo>
                    <a:pt x="98" y="183"/>
                    <a:pt x="99" y="183"/>
                    <a:pt x="98" y="183"/>
                  </a:cubicBezTo>
                  <a:cubicBezTo>
                    <a:pt x="98" y="183"/>
                    <a:pt x="98" y="182"/>
                    <a:pt x="98" y="182"/>
                  </a:cubicBezTo>
                  <a:cubicBezTo>
                    <a:pt x="97" y="182"/>
                    <a:pt x="97" y="181"/>
                    <a:pt x="97" y="181"/>
                  </a:cubicBezTo>
                  <a:cubicBezTo>
                    <a:pt x="97" y="181"/>
                    <a:pt x="96" y="181"/>
                    <a:pt x="96" y="181"/>
                  </a:cubicBezTo>
                  <a:cubicBezTo>
                    <a:pt x="96" y="180"/>
                    <a:pt x="96" y="180"/>
                    <a:pt x="95" y="180"/>
                  </a:cubicBezTo>
                  <a:cubicBezTo>
                    <a:pt x="95" y="180"/>
                    <a:pt x="94" y="180"/>
                    <a:pt x="94" y="180"/>
                  </a:cubicBezTo>
                  <a:cubicBezTo>
                    <a:pt x="94" y="179"/>
                    <a:pt x="95" y="179"/>
                    <a:pt x="94" y="179"/>
                  </a:cubicBezTo>
                  <a:cubicBezTo>
                    <a:pt x="94" y="179"/>
                    <a:pt x="93" y="179"/>
                    <a:pt x="93" y="179"/>
                  </a:cubicBezTo>
                  <a:cubicBezTo>
                    <a:pt x="93" y="179"/>
                    <a:pt x="93" y="178"/>
                    <a:pt x="93" y="178"/>
                  </a:cubicBezTo>
                  <a:cubicBezTo>
                    <a:pt x="93" y="177"/>
                    <a:pt x="93" y="177"/>
                    <a:pt x="93" y="177"/>
                  </a:cubicBezTo>
                  <a:cubicBezTo>
                    <a:pt x="92" y="177"/>
                    <a:pt x="92" y="177"/>
                    <a:pt x="92" y="177"/>
                  </a:cubicBezTo>
                  <a:cubicBezTo>
                    <a:pt x="92" y="176"/>
                    <a:pt x="92" y="176"/>
                    <a:pt x="92" y="176"/>
                  </a:cubicBezTo>
                  <a:cubicBezTo>
                    <a:pt x="92" y="176"/>
                    <a:pt x="92" y="176"/>
                    <a:pt x="92" y="175"/>
                  </a:cubicBezTo>
                  <a:cubicBezTo>
                    <a:pt x="91" y="175"/>
                    <a:pt x="92" y="175"/>
                    <a:pt x="91" y="175"/>
                  </a:cubicBezTo>
                  <a:cubicBezTo>
                    <a:pt x="91" y="174"/>
                    <a:pt x="90" y="174"/>
                    <a:pt x="90" y="174"/>
                  </a:cubicBezTo>
                  <a:cubicBezTo>
                    <a:pt x="90" y="173"/>
                    <a:pt x="90" y="174"/>
                    <a:pt x="90" y="174"/>
                  </a:cubicBezTo>
                  <a:cubicBezTo>
                    <a:pt x="90" y="173"/>
                    <a:pt x="90" y="173"/>
                    <a:pt x="90" y="173"/>
                  </a:cubicBezTo>
                  <a:cubicBezTo>
                    <a:pt x="90" y="172"/>
                    <a:pt x="90" y="173"/>
                    <a:pt x="90" y="172"/>
                  </a:cubicBezTo>
                  <a:cubicBezTo>
                    <a:pt x="89" y="171"/>
                    <a:pt x="89" y="171"/>
                    <a:pt x="89" y="171"/>
                  </a:cubicBezTo>
                  <a:cubicBezTo>
                    <a:pt x="89" y="171"/>
                    <a:pt x="89" y="170"/>
                    <a:pt x="88" y="170"/>
                  </a:cubicBezTo>
                  <a:cubicBezTo>
                    <a:pt x="87" y="170"/>
                    <a:pt x="87" y="169"/>
                    <a:pt x="87" y="170"/>
                  </a:cubicBezTo>
                  <a:cubicBezTo>
                    <a:pt x="86" y="170"/>
                    <a:pt x="86" y="170"/>
                    <a:pt x="86" y="170"/>
                  </a:cubicBezTo>
                  <a:cubicBezTo>
                    <a:pt x="85" y="171"/>
                    <a:pt x="85" y="171"/>
                    <a:pt x="85" y="171"/>
                  </a:cubicBezTo>
                  <a:cubicBezTo>
                    <a:pt x="85" y="171"/>
                    <a:pt x="84" y="171"/>
                    <a:pt x="84" y="171"/>
                  </a:cubicBezTo>
                  <a:cubicBezTo>
                    <a:pt x="84" y="171"/>
                    <a:pt x="84" y="171"/>
                    <a:pt x="83" y="171"/>
                  </a:cubicBezTo>
                  <a:cubicBezTo>
                    <a:pt x="83" y="170"/>
                    <a:pt x="83" y="170"/>
                    <a:pt x="83" y="170"/>
                  </a:cubicBezTo>
                  <a:cubicBezTo>
                    <a:pt x="82" y="170"/>
                    <a:pt x="82" y="170"/>
                    <a:pt x="82" y="170"/>
                  </a:cubicBezTo>
                  <a:cubicBezTo>
                    <a:pt x="82" y="170"/>
                    <a:pt x="82" y="169"/>
                    <a:pt x="81" y="168"/>
                  </a:cubicBezTo>
                  <a:cubicBezTo>
                    <a:pt x="80" y="168"/>
                    <a:pt x="79" y="169"/>
                    <a:pt x="79" y="168"/>
                  </a:cubicBezTo>
                  <a:cubicBezTo>
                    <a:pt x="78" y="168"/>
                    <a:pt x="77" y="168"/>
                    <a:pt x="77" y="168"/>
                  </a:cubicBezTo>
                  <a:cubicBezTo>
                    <a:pt x="77" y="167"/>
                    <a:pt x="78" y="167"/>
                    <a:pt x="78" y="167"/>
                  </a:cubicBezTo>
                  <a:cubicBezTo>
                    <a:pt x="78" y="166"/>
                    <a:pt x="78" y="167"/>
                    <a:pt x="77" y="166"/>
                  </a:cubicBezTo>
                  <a:cubicBezTo>
                    <a:pt x="76" y="166"/>
                    <a:pt x="76" y="166"/>
                    <a:pt x="76" y="166"/>
                  </a:cubicBezTo>
                  <a:cubicBezTo>
                    <a:pt x="76" y="165"/>
                    <a:pt x="76" y="165"/>
                    <a:pt x="76" y="165"/>
                  </a:cubicBezTo>
                  <a:cubicBezTo>
                    <a:pt x="76" y="164"/>
                    <a:pt x="76" y="164"/>
                    <a:pt x="76" y="164"/>
                  </a:cubicBezTo>
                  <a:cubicBezTo>
                    <a:pt x="76" y="164"/>
                    <a:pt x="75" y="165"/>
                    <a:pt x="75" y="164"/>
                  </a:cubicBezTo>
                  <a:cubicBezTo>
                    <a:pt x="74" y="164"/>
                    <a:pt x="74" y="164"/>
                    <a:pt x="74" y="163"/>
                  </a:cubicBezTo>
                  <a:cubicBezTo>
                    <a:pt x="74" y="163"/>
                    <a:pt x="74" y="163"/>
                    <a:pt x="74" y="163"/>
                  </a:cubicBezTo>
                  <a:cubicBezTo>
                    <a:pt x="74" y="163"/>
                    <a:pt x="74" y="162"/>
                    <a:pt x="74" y="162"/>
                  </a:cubicBezTo>
                  <a:cubicBezTo>
                    <a:pt x="74" y="161"/>
                    <a:pt x="73" y="161"/>
                    <a:pt x="73" y="161"/>
                  </a:cubicBezTo>
                  <a:cubicBezTo>
                    <a:pt x="74" y="160"/>
                    <a:pt x="74" y="160"/>
                    <a:pt x="73" y="160"/>
                  </a:cubicBezTo>
                  <a:cubicBezTo>
                    <a:pt x="73" y="160"/>
                    <a:pt x="72" y="160"/>
                    <a:pt x="72" y="160"/>
                  </a:cubicBezTo>
                  <a:cubicBezTo>
                    <a:pt x="53" y="195"/>
                    <a:pt x="53" y="195"/>
                    <a:pt x="53" y="195"/>
                  </a:cubicBezTo>
                  <a:cubicBezTo>
                    <a:pt x="53" y="195"/>
                    <a:pt x="52" y="196"/>
                    <a:pt x="52" y="196"/>
                  </a:cubicBezTo>
                  <a:cubicBezTo>
                    <a:pt x="52" y="195"/>
                    <a:pt x="52" y="195"/>
                    <a:pt x="52" y="195"/>
                  </a:cubicBezTo>
                  <a:cubicBezTo>
                    <a:pt x="51" y="194"/>
                    <a:pt x="51" y="194"/>
                    <a:pt x="51" y="194"/>
                  </a:cubicBezTo>
                  <a:cubicBezTo>
                    <a:pt x="51" y="194"/>
                    <a:pt x="51" y="194"/>
                    <a:pt x="51" y="194"/>
                  </a:cubicBezTo>
                  <a:cubicBezTo>
                    <a:pt x="51" y="193"/>
                    <a:pt x="52" y="193"/>
                    <a:pt x="51" y="193"/>
                  </a:cubicBezTo>
                  <a:cubicBezTo>
                    <a:pt x="51" y="192"/>
                    <a:pt x="51" y="192"/>
                    <a:pt x="50" y="192"/>
                  </a:cubicBezTo>
                  <a:cubicBezTo>
                    <a:pt x="49" y="192"/>
                    <a:pt x="49" y="192"/>
                    <a:pt x="49" y="192"/>
                  </a:cubicBezTo>
                  <a:cubicBezTo>
                    <a:pt x="49" y="191"/>
                    <a:pt x="49" y="191"/>
                    <a:pt x="48" y="190"/>
                  </a:cubicBezTo>
                  <a:cubicBezTo>
                    <a:pt x="48" y="190"/>
                    <a:pt x="48" y="190"/>
                    <a:pt x="48" y="190"/>
                  </a:cubicBezTo>
                  <a:cubicBezTo>
                    <a:pt x="47" y="189"/>
                    <a:pt x="48" y="190"/>
                    <a:pt x="48" y="189"/>
                  </a:cubicBezTo>
                  <a:cubicBezTo>
                    <a:pt x="48" y="189"/>
                    <a:pt x="49" y="189"/>
                    <a:pt x="48" y="188"/>
                  </a:cubicBezTo>
                  <a:cubicBezTo>
                    <a:pt x="48" y="188"/>
                    <a:pt x="47" y="187"/>
                    <a:pt x="47" y="187"/>
                  </a:cubicBezTo>
                  <a:cubicBezTo>
                    <a:pt x="47" y="187"/>
                    <a:pt x="47" y="187"/>
                    <a:pt x="47" y="187"/>
                  </a:cubicBezTo>
                  <a:cubicBezTo>
                    <a:pt x="47" y="187"/>
                    <a:pt x="47" y="187"/>
                    <a:pt x="47" y="186"/>
                  </a:cubicBezTo>
                  <a:cubicBezTo>
                    <a:pt x="47" y="186"/>
                    <a:pt x="46" y="186"/>
                    <a:pt x="46" y="185"/>
                  </a:cubicBezTo>
                  <a:cubicBezTo>
                    <a:pt x="46" y="185"/>
                    <a:pt x="46" y="186"/>
                    <a:pt x="46" y="185"/>
                  </a:cubicBezTo>
                  <a:cubicBezTo>
                    <a:pt x="45" y="185"/>
                    <a:pt x="45" y="185"/>
                    <a:pt x="45" y="184"/>
                  </a:cubicBezTo>
                  <a:cubicBezTo>
                    <a:pt x="45" y="184"/>
                    <a:pt x="45" y="184"/>
                    <a:pt x="44" y="183"/>
                  </a:cubicBezTo>
                  <a:cubicBezTo>
                    <a:pt x="43" y="183"/>
                    <a:pt x="43" y="183"/>
                    <a:pt x="43" y="183"/>
                  </a:cubicBezTo>
                  <a:cubicBezTo>
                    <a:pt x="43" y="182"/>
                    <a:pt x="43" y="182"/>
                    <a:pt x="42" y="182"/>
                  </a:cubicBezTo>
                  <a:cubicBezTo>
                    <a:pt x="41" y="182"/>
                    <a:pt x="41" y="182"/>
                    <a:pt x="41" y="182"/>
                  </a:cubicBezTo>
                  <a:cubicBezTo>
                    <a:pt x="40" y="183"/>
                    <a:pt x="40" y="183"/>
                    <a:pt x="40" y="183"/>
                  </a:cubicBezTo>
                  <a:cubicBezTo>
                    <a:pt x="40" y="183"/>
                    <a:pt x="39" y="183"/>
                    <a:pt x="39" y="182"/>
                  </a:cubicBezTo>
                  <a:cubicBezTo>
                    <a:pt x="39" y="182"/>
                    <a:pt x="39" y="182"/>
                    <a:pt x="38" y="182"/>
                  </a:cubicBezTo>
                  <a:cubicBezTo>
                    <a:pt x="38" y="183"/>
                    <a:pt x="36" y="184"/>
                    <a:pt x="36" y="184"/>
                  </a:cubicBezTo>
                  <a:cubicBezTo>
                    <a:pt x="36" y="184"/>
                    <a:pt x="36" y="183"/>
                    <a:pt x="35" y="183"/>
                  </a:cubicBezTo>
                  <a:cubicBezTo>
                    <a:pt x="35" y="183"/>
                    <a:pt x="34" y="185"/>
                    <a:pt x="34" y="185"/>
                  </a:cubicBezTo>
                  <a:cubicBezTo>
                    <a:pt x="34" y="185"/>
                    <a:pt x="34" y="185"/>
                    <a:pt x="33" y="186"/>
                  </a:cubicBezTo>
                  <a:cubicBezTo>
                    <a:pt x="33" y="187"/>
                    <a:pt x="32" y="188"/>
                    <a:pt x="32" y="188"/>
                  </a:cubicBezTo>
                  <a:cubicBezTo>
                    <a:pt x="32" y="188"/>
                    <a:pt x="33" y="188"/>
                    <a:pt x="33" y="189"/>
                  </a:cubicBezTo>
                  <a:cubicBezTo>
                    <a:pt x="33" y="189"/>
                    <a:pt x="34" y="189"/>
                    <a:pt x="33" y="190"/>
                  </a:cubicBezTo>
                  <a:cubicBezTo>
                    <a:pt x="32" y="191"/>
                    <a:pt x="32" y="191"/>
                    <a:pt x="32" y="191"/>
                  </a:cubicBezTo>
                  <a:cubicBezTo>
                    <a:pt x="32" y="191"/>
                    <a:pt x="31" y="191"/>
                    <a:pt x="31" y="191"/>
                  </a:cubicBezTo>
                  <a:cubicBezTo>
                    <a:pt x="30" y="191"/>
                    <a:pt x="30" y="192"/>
                    <a:pt x="30" y="191"/>
                  </a:cubicBezTo>
                  <a:cubicBezTo>
                    <a:pt x="30" y="191"/>
                    <a:pt x="30" y="191"/>
                    <a:pt x="30" y="191"/>
                  </a:cubicBezTo>
                  <a:cubicBezTo>
                    <a:pt x="29" y="192"/>
                    <a:pt x="29" y="192"/>
                    <a:pt x="29" y="192"/>
                  </a:cubicBezTo>
                  <a:cubicBezTo>
                    <a:pt x="28" y="192"/>
                    <a:pt x="29" y="193"/>
                    <a:pt x="28" y="192"/>
                  </a:cubicBezTo>
                  <a:cubicBezTo>
                    <a:pt x="27" y="191"/>
                    <a:pt x="27" y="191"/>
                    <a:pt x="27" y="190"/>
                  </a:cubicBezTo>
                  <a:cubicBezTo>
                    <a:pt x="26" y="190"/>
                    <a:pt x="25" y="190"/>
                    <a:pt x="25" y="190"/>
                  </a:cubicBezTo>
                  <a:cubicBezTo>
                    <a:pt x="24" y="190"/>
                    <a:pt x="24" y="190"/>
                    <a:pt x="24" y="190"/>
                  </a:cubicBezTo>
                  <a:cubicBezTo>
                    <a:pt x="23" y="189"/>
                    <a:pt x="22" y="189"/>
                    <a:pt x="22" y="189"/>
                  </a:cubicBezTo>
                  <a:cubicBezTo>
                    <a:pt x="22" y="189"/>
                    <a:pt x="20" y="188"/>
                    <a:pt x="20" y="189"/>
                  </a:cubicBezTo>
                  <a:cubicBezTo>
                    <a:pt x="20" y="189"/>
                    <a:pt x="20" y="190"/>
                    <a:pt x="19" y="190"/>
                  </a:cubicBezTo>
                  <a:cubicBezTo>
                    <a:pt x="19" y="190"/>
                    <a:pt x="18" y="189"/>
                    <a:pt x="18" y="189"/>
                  </a:cubicBezTo>
                  <a:cubicBezTo>
                    <a:pt x="18" y="189"/>
                    <a:pt x="17" y="188"/>
                    <a:pt x="17" y="188"/>
                  </a:cubicBezTo>
                  <a:cubicBezTo>
                    <a:pt x="16" y="188"/>
                    <a:pt x="15" y="188"/>
                    <a:pt x="15" y="188"/>
                  </a:cubicBezTo>
                  <a:cubicBezTo>
                    <a:pt x="14" y="188"/>
                    <a:pt x="14" y="189"/>
                    <a:pt x="14" y="189"/>
                  </a:cubicBezTo>
                  <a:cubicBezTo>
                    <a:pt x="14" y="189"/>
                    <a:pt x="14" y="189"/>
                    <a:pt x="14" y="189"/>
                  </a:cubicBezTo>
                  <a:cubicBezTo>
                    <a:pt x="14" y="189"/>
                    <a:pt x="14" y="189"/>
                    <a:pt x="13" y="189"/>
                  </a:cubicBezTo>
                  <a:cubicBezTo>
                    <a:pt x="13" y="189"/>
                    <a:pt x="13" y="189"/>
                    <a:pt x="12" y="189"/>
                  </a:cubicBezTo>
                  <a:cubicBezTo>
                    <a:pt x="11" y="189"/>
                    <a:pt x="11" y="189"/>
                    <a:pt x="11" y="189"/>
                  </a:cubicBezTo>
                  <a:cubicBezTo>
                    <a:pt x="11" y="189"/>
                    <a:pt x="9" y="189"/>
                    <a:pt x="9" y="189"/>
                  </a:cubicBezTo>
                  <a:cubicBezTo>
                    <a:pt x="9" y="189"/>
                    <a:pt x="10" y="190"/>
                    <a:pt x="9" y="190"/>
                  </a:cubicBezTo>
                  <a:cubicBezTo>
                    <a:pt x="9" y="190"/>
                    <a:pt x="8" y="190"/>
                    <a:pt x="8" y="190"/>
                  </a:cubicBezTo>
                  <a:cubicBezTo>
                    <a:pt x="7" y="190"/>
                    <a:pt x="6" y="190"/>
                    <a:pt x="6" y="190"/>
                  </a:cubicBezTo>
                  <a:cubicBezTo>
                    <a:pt x="7" y="192"/>
                    <a:pt x="7" y="192"/>
                    <a:pt x="7" y="192"/>
                  </a:cubicBezTo>
                  <a:lnTo>
                    <a:pt x="6" y="192"/>
                  </a:lnTo>
                  <a:close/>
                </a:path>
              </a:pathLst>
            </a:custGeom>
            <a:solidFill>
              <a:srgbClr val="B5CBE3"/>
            </a:solidFill>
            <a:ln w="1270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31" name="Freeform 139">
              <a:extLst>
                <a:ext uri="{FF2B5EF4-FFF2-40B4-BE49-F238E27FC236}">
                  <a16:creationId xmlns:a16="http://schemas.microsoft.com/office/drawing/2014/main" id="{F7CB2EB3-1DE1-01B1-1DFE-9D82730311BA}"/>
                </a:ext>
              </a:extLst>
            </p:cNvPr>
            <p:cNvSpPr>
              <a:spLocks/>
            </p:cNvSpPr>
            <p:nvPr/>
          </p:nvSpPr>
          <p:spPr bwMode="auto">
            <a:xfrm>
              <a:off x="6005120" y="2642541"/>
              <a:ext cx="4488" cy="9792"/>
            </a:xfrm>
            <a:custGeom>
              <a:avLst/>
              <a:gdLst>
                <a:gd name="T0" fmla="*/ 1 w 3"/>
                <a:gd name="T1" fmla="*/ 2 h 7"/>
                <a:gd name="T2" fmla="*/ 1 w 3"/>
                <a:gd name="T3" fmla="*/ 1 h 7"/>
                <a:gd name="T4" fmla="*/ 0 w 3"/>
                <a:gd name="T5" fmla="*/ 0 h 7"/>
                <a:gd name="T6" fmla="*/ 1 w 3"/>
                <a:gd name="T7" fmla="*/ 1 h 7"/>
                <a:gd name="T8" fmla="*/ 2 w 3"/>
                <a:gd name="T9" fmla="*/ 2 h 7"/>
                <a:gd name="T10" fmla="*/ 2 w 3"/>
                <a:gd name="T11" fmla="*/ 3 h 7"/>
                <a:gd name="T12" fmla="*/ 3 w 3"/>
                <a:gd name="T13" fmla="*/ 4 h 7"/>
                <a:gd name="T14" fmla="*/ 3 w 3"/>
                <a:gd name="T15" fmla="*/ 5 h 7"/>
                <a:gd name="T16" fmla="*/ 3 w 3"/>
                <a:gd name="T17" fmla="*/ 6 h 7"/>
                <a:gd name="T18" fmla="*/ 3 w 3"/>
                <a:gd name="T19" fmla="*/ 7 h 7"/>
                <a:gd name="T20" fmla="*/ 2 w 3"/>
                <a:gd name="T21" fmla="*/ 7 h 7"/>
                <a:gd name="T22" fmla="*/ 2 w 3"/>
                <a:gd name="T23" fmla="*/ 6 h 7"/>
                <a:gd name="T24" fmla="*/ 2 w 3"/>
                <a:gd name="T25" fmla="*/ 5 h 7"/>
                <a:gd name="T26" fmla="*/ 2 w 3"/>
                <a:gd name="T27" fmla="*/ 3 h 7"/>
                <a:gd name="T28" fmla="*/ 1 w 3"/>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7">
                  <a:moveTo>
                    <a:pt x="1" y="2"/>
                  </a:moveTo>
                  <a:cubicBezTo>
                    <a:pt x="1" y="1"/>
                    <a:pt x="1" y="1"/>
                    <a:pt x="1" y="1"/>
                  </a:cubicBezTo>
                  <a:cubicBezTo>
                    <a:pt x="0" y="0"/>
                    <a:pt x="0" y="0"/>
                    <a:pt x="0" y="0"/>
                  </a:cubicBezTo>
                  <a:cubicBezTo>
                    <a:pt x="0" y="0"/>
                    <a:pt x="1" y="1"/>
                    <a:pt x="1" y="1"/>
                  </a:cubicBezTo>
                  <a:cubicBezTo>
                    <a:pt x="2" y="1"/>
                    <a:pt x="2" y="1"/>
                    <a:pt x="2" y="2"/>
                  </a:cubicBezTo>
                  <a:cubicBezTo>
                    <a:pt x="2" y="2"/>
                    <a:pt x="2" y="3"/>
                    <a:pt x="2" y="3"/>
                  </a:cubicBezTo>
                  <a:cubicBezTo>
                    <a:pt x="2" y="3"/>
                    <a:pt x="3" y="3"/>
                    <a:pt x="3" y="4"/>
                  </a:cubicBezTo>
                  <a:cubicBezTo>
                    <a:pt x="3" y="4"/>
                    <a:pt x="3" y="5"/>
                    <a:pt x="3" y="5"/>
                  </a:cubicBezTo>
                  <a:cubicBezTo>
                    <a:pt x="3" y="5"/>
                    <a:pt x="3" y="5"/>
                    <a:pt x="3" y="6"/>
                  </a:cubicBezTo>
                  <a:cubicBezTo>
                    <a:pt x="3" y="6"/>
                    <a:pt x="3" y="6"/>
                    <a:pt x="3" y="7"/>
                  </a:cubicBezTo>
                  <a:cubicBezTo>
                    <a:pt x="2" y="7"/>
                    <a:pt x="2" y="7"/>
                    <a:pt x="2" y="7"/>
                  </a:cubicBezTo>
                  <a:cubicBezTo>
                    <a:pt x="2" y="6"/>
                    <a:pt x="2" y="6"/>
                    <a:pt x="2" y="6"/>
                  </a:cubicBezTo>
                  <a:cubicBezTo>
                    <a:pt x="2" y="5"/>
                    <a:pt x="2" y="6"/>
                    <a:pt x="2" y="5"/>
                  </a:cubicBezTo>
                  <a:cubicBezTo>
                    <a:pt x="2" y="4"/>
                    <a:pt x="2" y="4"/>
                    <a:pt x="2" y="3"/>
                  </a:cubicBezTo>
                  <a:cubicBezTo>
                    <a:pt x="2" y="3"/>
                    <a:pt x="1" y="2"/>
                    <a:pt x="1"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32" name="Freeform 140">
              <a:extLst>
                <a:ext uri="{FF2B5EF4-FFF2-40B4-BE49-F238E27FC236}">
                  <a16:creationId xmlns:a16="http://schemas.microsoft.com/office/drawing/2014/main" id="{2BF59E88-99E6-0BE9-8AA1-5D9389EB4A7D}"/>
                </a:ext>
              </a:extLst>
            </p:cNvPr>
            <p:cNvSpPr>
              <a:spLocks/>
            </p:cNvSpPr>
            <p:nvPr/>
          </p:nvSpPr>
          <p:spPr bwMode="auto">
            <a:xfrm>
              <a:off x="6015593" y="2655130"/>
              <a:ext cx="2993" cy="2798"/>
            </a:xfrm>
            <a:custGeom>
              <a:avLst/>
              <a:gdLst>
                <a:gd name="T0" fmla="*/ 1 w 2"/>
                <a:gd name="T1" fmla="*/ 1 h 2"/>
                <a:gd name="T2" fmla="*/ 1 w 2"/>
                <a:gd name="T3" fmla="*/ 1 h 2"/>
                <a:gd name="T4" fmla="*/ 1 w 2"/>
                <a:gd name="T5" fmla="*/ 2 h 2"/>
                <a:gd name="T6" fmla="*/ 2 w 2"/>
                <a:gd name="T7" fmla="*/ 2 h 2"/>
                <a:gd name="T8" fmla="*/ 2 w 2"/>
                <a:gd name="T9" fmla="*/ 1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1" y="1"/>
                    <a:pt x="0" y="1"/>
                    <a:pt x="1" y="1"/>
                  </a:cubicBezTo>
                  <a:cubicBezTo>
                    <a:pt x="1" y="2"/>
                    <a:pt x="1" y="2"/>
                    <a:pt x="1" y="2"/>
                  </a:cubicBezTo>
                  <a:cubicBezTo>
                    <a:pt x="2" y="2"/>
                    <a:pt x="2" y="2"/>
                    <a:pt x="2" y="2"/>
                  </a:cubicBezTo>
                  <a:cubicBezTo>
                    <a:pt x="2" y="2"/>
                    <a:pt x="2" y="1"/>
                    <a:pt x="2" y="1"/>
                  </a:cubicBezTo>
                  <a:cubicBezTo>
                    <a:pt x="1" y="1"/>
                    <a:pt x="1" y="0"/>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33" name="Freeform 141">
              <a:extLst>
                <a:ext uri="{FF2B5EF4-FFF2-40B4-BE49-F238E27FC236}">
                  <a16:creationId xmlns:a16="http://schemas.microsoft.com/office/drawing/2014/main" id="{0A99CF70-604C-8289-5277-94904F4ED1A3}"/>
                </a:ext>
              </a:extLst>
            </p:cNvPr>
            <p:cNvSpPr>
              <a:spLocks/>
            </p:cNvSpPr>
            <p:nvPr/>
          </p:nvSpPr>
          <p:spPr bwMode="auto">
            <a:xfrm>
              <a:off x="6017089" y="2657928"/>
              <a:ext cx="4488" cy="2798"/>
            </a:xfrm>
            <a:custGeom>
              <a:avLst/>
              <a:gdLst>
                <a:gd name="T0" fmla="*/ 1 w 3"/>
                <a:gd name="T1" fmla="*/ 1 h 2"/>
                <a:gd name="T2" fmla="*/ 2 w 3"/>
                <a:gd name="T3" fmla="*/ 0 h 2"/>
                <a:gd name="T4" fmla="*/ 2 w 3"/>
                <a:gd name="T5" fmla="*/ 1 h 2"/>
                <a:gd name="T6" fmla="*/ 3 w 3"/>
                <a:gd name="T7" fmla="*/ 2 h 2"/>
                <a:gd name="T8" fmla="*/ 2 w 3"/>
                <a:gd name="T9" fmla="*/ 2 h 2"/>
                <a:gd name="T10" fmla="*/ 1 w 3"/>
                <a:gd name="T11" fmla="*/ 2 h 2"/>
                <a:gd name="T12" fmla="*/ 0 w 3"/>
                <a:gd name="T13" fmla="*/ 2 h 2"/>
                <a:gd name="T14" fmla="*/ 0 w 3"/>
                <a:gd name="T15" fmla="*/ 1 h 2"/>
                <a:gd name="T16" fmla="*/ 1 w 3"/>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1" y="1"/>
                  </a:moveTo>
                  <a:cubicBezTo>
                    <a:pt x="2" y="0"/>
                    <a:pt x="2" y="0"/>
                    <a:pt x="2" y="0"/>
                  </a:cubicBezTo>
                  <a:cubicBezTo>
                    <a:pt x="2" y="0"/>
                    <a:pt x="2" y="0"/>
                    <a:pt x="2" y="1"/>
                  </a:cubicBezTo>
                  <a:cubicBezTo>
                    <a:pt x="3" y="2"/>
                    <a:pt x="3" y="2"/>
                    <a:pt x="3" y="2"/>
                  </a:cubicBezTo>
                  <a:cubicBezTo>
                    <a:pt x="3" y="2"/>
                    <a:pt x="3" y="2"/>
                    <a:pt x="2" y="2"/>
                  </a:cubicBezTo>
                  <a:cubicBezTo>
                    <a:pt x="2" y="2"/>
                    <a:pt x="2" y="2"/>
                    <a:pt x="1" y="2"/>
                  </a:cubicBezTo>
                  <a:cubicBezTo>
                    <a:pt x="1" y="2"/>
                    <a:pt x="1" y="2"/>
                    <a:pt x="0" y="2"/>
                  </a:cubicBezTo>
                  <a:cubicBezTo>
                    <a:pt x="0" y="2"/>
                    <a:pt x="0" y="2"/>
                    <a:pt x="0" y="1"/>
                  </a:cubicBezTo>
                  <a:cubicBezTo>
                    <a:pt x="0" y="1"/>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34" name="Freeform 142">
              <a:extLst>
                <a:ext uri="{FF2B5EF4-FFF2-40B4-BE49-F238E27FC236}">
                  <a16:creationId xmlns:a16="http://schemas.microsoft.com/office/drawing/2014/main" id="{4F0035CB-D760-9F8C-4622-7C83F7F35E34}"/>
                </a:ext>
              </a:extLst>
            </p:cNvPr>
            <p:cNvSpPr>
              <a:spLocks/>
            </p:cNvSpPr>
            <p:nvPr/>
          </p:nvSpPr>
          <p:spPr bwMode="auto">
            <a:xfrm>
              <a:off x="6024568" y="2685905"/>
              <a:ext cx="2993" cy="4197"/>
            </a:xfrm>
            <a:custGeom>
              <a:avLst/>
              <a:gdLst>
                <a:gd name="T0" fmla="*/ 1 w 2"/>
                <a:gd name="T1" fmla="*/ 3 h 4"/>
                <a:gd name="T2" fmla="*/ 0 w 2"/>
                <a:gd name="T3" fmla="*/ 2 h 4"/>
                <a:gd name="T4" fmla="*/ 0 w 2"/>
                <a:gd name="T5" fmla="*/ 1 h 4"/>
                <a:gd name="T6" fmla="*/ 1 w 2"/>
                <a:gd name="T7" fmla="*/ 0 h 4"/>
                <a:gd name="T8" fmla="*/ 1 w 2"/>
                <a:gd name="T9" fmla="*/ 2 h 4"/>
                <a:gd name="T10" fmla="*/ 2 w 2"/>
                <a:gd name="T11" fmla="*/ 2 h 4"/>
                <a:gd name="T12" fmla="*/ 2 w 2"/>
                <a:gd name="T13" fmla="*/ 3 h 4"/>
                <a:gd name="T14" fmla="*/ 2 w 2"/>
                <a:gd name="T15" fmla="*/ 4 h 4"/>
                <a:gd name="T16" fmla="*/ 1 w 2"/>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1" y="3"/>
                  </a:moveTo>
                  <a:cubicBezTo>
                    <a:pt x="0" y="3"/>
                    <a:pt x="0" y="3"/>
                    <a:pt x="0" y="2"/>
                  </a:cubicBezTo>
                  <a:cubicBezTo>
                    <a:pt x="0" y="1"/>
                    <a:pt x="0" y="1"/>
                    <a:pt x="0" y="1"/>
                  </a:cubicBezTo>
                  <a:cubicBezTo>
                    <a:pt x="1" y="0"/>
                    <a:pt x="1" y="0"/>
                    <a:pt x="1" y="0"/>
                  </a:cubicBezTo>
                  <a:cubicBezTo>
                    <a:pt x="1" y="2"/>
                    <a:pt x="1" y="2"/>
                    <a:pt x="1" y="2"/>
                  </a:cubicBezTo>
                  <a:cubicBezTo>
                    <a:pt x="2" y="2"/>
                    <a:pt x="2" y="2"/>
                    <a:pt x="2" y="2"/>
                  </a:cubicBezTo>
                  <a:cubicBezTo>
                    <a:pt x="2" y="2"/>
                    <a:pt x="2" y="3"/>
                    <a:pt x="2" y="3"/>
                  </a:cubicBezTo>
                  <a:cubicBezTo>
                    <a:pt x="2" y="3"/>
                    <a:pt x="2" y="4"/>
                    <a:pt x="2" y="4"/>
                  </a:cubicBezTo>
                  <a:cubicBezTo>
                    <a:pt x="2" y="4"/>
                    <a:pt x="1" y="3"/>
                    <a:pt x="1" y="3"/>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35" name="Freeform 143">
              <a:extLst>
                <a:ext uri="{FF2B5EF4-FFF2-40B4-BE49-F238E27FC236}">
                  <a16:creationId xmlns:a16="http://schemas.microsoft.com/office/drawing/2014/main" id="{848702C2-C932-43CB-D3EF-2CDFFC5FF1F2}"/>
                </a:ext>
              </a:extLst>
            </p:cNvPr>
            <p:cNvSpPr>
              <a:spLocks/>
            </p:cNvSpPr>
            <p:nvPr/>
          </p:nvSpPr>
          <p:spPr bwMode="auto">
            <a:xfrm>
              <a:off x="6057480" y="2699893"/>
              <a:ext cx="2993" cy="4197"/>
            </a:xfrm>
            <a:custGeom>
              <a:avLst/>
              <a:gdLst>
                <a:gd name="T0" fmla="*/ 0 w 3"/>
                <a:gd name="T1" fmla="*/ 1 h 3"/>
                <a:gd name="T2" fmla="*/ 1 w 3"/>
                <a:gd name="T3" fmla="*/ 0 h 3"/>
                <a:gd name="T4" fmla="*/ 3 w 3"/>
                <a:gd name="T5" fmla="*/ 1 h 3"/>
                <a:gd name="T6" fmla="*/ 3 w 3"/>
                <a:gd name="T7" fmla="*/ 2 h 3"/>
                <a:gd name="T8" fmla="*/ 1 w 3"/>
                <a:gd name="T9" fmla="*/ 3 h 3"/>
                <a:gd name="T10" fmla="*/ 1 w 3"/>
                <a:gd name="T11" fmla="*/ 3 h 3"/>
                <a:gd name="T12" fmla="*/ 0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1"/>
                  </a:moveTo>
                  <a:cubicBezTo>
                    <a:pt x="0" y="1"/>
                    <a:pt x="1" y="0"/>
                    <a:pt x="1" y="0"/>
                  </a:cubicBezTo>
                  <a:cubicBezTo>
                    <a:pt x="1" y="0"/>
                    <a:pt x="3" y="1"/>
                    <a:pt x="3" y="1"/>
                  </a:cubicBezTo>
                  <a:cubicBezTo>
                    <a:pt x="3" y="1"/>
                    <a:pt x="3" y="2"/>
                    <a:pt x="3" y="2"/>
                  </a:cubicBezTo>
                  <a:cubicBezTo>
                    <a:pt x="2" y="2"/>
                    <a:pt x="2" y="2"/>
                    <a:pt x="1" y="3"/>
                  </a:cubicBezTo>
                  <a:cubicBezTo>
                    <a:pt x="1" y="3"/>
                    <a:pt x="1" y="3"/>
                    <a:pt x="1" y="3"/>
                  </a:cubicBezTo>
                  <a:cubicBezTo>
                    <a:pt x="1" y="3"/>
                    <a:pt x="0" y="2"/>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36" name="Freeform 144">
              <a:extLst>
                <a:ext uri="{FF2B5EF4-FFF2-40B4-BE49-F238E27FC236}">
                  <a16:creationId xmlns:a16="http://schemas.microsoft.com/office/drawing/2014/main" id="{DBE94CE1-9716-01AB-E64F-25945FABAFAB}"/>
                </a:ext>
              </a:extLst>
            </p:cNvPr>
            <p:cNvSpPr>
              <a:spLocks/>
            </p:cNvSpPr>
            <p:nvPr/>
          </p:nvSpPr>
          <p:spPr bwMode="auto">
            <a:xfrm>
              <a:off x="6057480" y="2704090"/>
              <a:ext cx="4488" cy="5595"/>
            </a:xfrm>
            <a:custGeom>
              <a:avLst/>
              <a:gdLst>
                <a:gd name="T0" fmla="*/ 1 w 4"/>
                <a:gd name="T1" fmla="*/ 1 h 5"/>
                <a:gd name="T2" fmla="*/ 2 w 4"/>
                <a:gd name="T3" fmla="*/ 0 h 5"/>
                <a:gd name="T4" fmla="*/ 3 w 4"/>
                <a:gd name="T5" fmla="*/ 0 h 5"/>
                <a:gd name="T6" fmla="*/ 4 w 4"/>
                <a:gd name="T7" fmla="*/ 1 h 5"/>
                <a:gd name="T8" fmla="*/ 3 w 4"/>
                <a:gd name="T9" fmla="*/ 2 h 5"/>
                <a:gd name="T10" fmla="*/ 3 w 4"/>
                <a:gd name="T11" fmla="*/ 3 h 5"/>
                <a:gd name="T12" fmla="*/ 3 w 4"/>
                <a:gd name="T13" fmla="*/ 4 h 5"/>
                <a:gd name="T14" fmla="*/ 3 w 4"/>
                <a:gd name="T15" fmla="*/ 5 h 5"/>
                <a:gd name="T16" fmla="*/ 1 w 4"/>
                <a:gd name="T17" fmla="*/ 5 h 5"/>
                <a:gd name="T18" fmla="*/ 0 w 4"/>
                <a:gd name="T19" fmla="*/ 4 h 5"/>
                <a:gd name="T20" fmla="*/ 0 w 4"/>
                <a:gd name="T21" fmla="*/ 3 h 5"/>
                <a:gd name="T22" fmla="*/ 1 w 4"/>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1" y="1"/>
                  </a:moveTo>
                  <a:cubicBezTo>
                    <a:pt x="1" y="1"/>
                    <a:pt x="2" y="0"/>
                    <a:pt x="2" y="0"/>
                  </a:cubicBezTo>
                  <a:cubicBezTo>
                    <a:pt x="3" y="0"/>
                    <a:pt x="3" y="0"/>
                    <a:pt x="3" y="0"/>
                  </a:cubicBezTo>
                  <a:cubicBezTo>
                    <a:pt x="4" y="0"/>
                    <a:pt x="4" y="0"/>
                    <a:pt x="4" y="1"/>
                  </a:cubicBezTo>
                  <a:cubicBezTo>
                    <a:pt x="3" y="1"/>
                    <a:pt x="3" y="2"/>
                    <a:pt x="3" y="2"/>
                  </a:cubicBezTo>
                  <a:cubicBezTo>
                    <a:pt x="3" y="3"/>
                    <a:pt x="3" y="3"/>
                    <a:pt x="3" y="3"/>
                  </a:cubicBezTo>
                  <a:cubicBezTo>
                    <a:pt x="3" y="3"/>
                    <a:pt x="3" y="4"/>
                    <a:pt x="3" y="4"/>
                  </a:cubicBezTo>
                  <a:cubicBezTo>
                    <a:pt x="3" y="4"/>
                    <a:pt x="4" y="5"/>
                    <a:pt x="3" y="5"/>
                  </a:cubicBezTo>
                  <a:cubicBezTo>
                    <a:pt x="2" y="5"/>
                    <a:pt x="2" y="5"/>
                    <a:pt x="1" y="5"/>
                  </a:cubicBezTo>
                  <a:cubicBezTo>
                    <a:pt x="1" y="5"/>
                    <a:pt x="0" y="5"/>
                    <a:pt x="0" y="4"/>
                  </a:cubicBezTo>
                  <a:cubicBezTo>
                    <a:pt x="1" y="3"/>
                    <a:pt x="0" y="3"/>
                    <a:pt x="0" y="3"/>
                  </a:cubicBezTo>
                  <a:cubicBezTo>
                    <a:pt x="0" y="3"/>
                    <a:pt x="0"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37" name="Freeform 145">
              <a:extLst>
                <a:ext uri="{FF2B5EF4-FFF2-40B4-BE49-F238E27FC236}">
                  <a16:creationId xmlns:a16="http://schemas.microsoft.com/office/drawing/2014/main" id="{3C84862D-81D9-995A-6896-13018BD5E514}"/>
                </a:ext>
              </a:extLst>
            </p:cNvPr>
            <p:cNvSpPr>
              <a:spLocks/>
            </p:cNvSpPr>
            <p:nvPr/>
          </p:nvSpPr>
          <p:spPr bwMode="auto">
            <a:xfrm>
              <a:off x="6061966" y="2706887"/>
              <a:ext cx="2993" cy="2798"/>
            </a:xfrm>
            <a:custGeom>
              <a:avLst/>
              <a:gdLst>
                <a:gd name="T0" fmla="*/ 0 w 2"/>
                <a:gd name="T1" fmla="*/ 2 h 3"/>
                <a:gd name="T2" fmla="*/ 1 w 2"/>
                <a:gd name="T3" fmla="*/ 1 h 3"/>
                <a:gd name="T4" fmla="*/ 2 w 2"/>
                <a:gd name="T5" fmla="*/ 0 h 3"/>
                <a:gd name="T6" fmla="*/ 2 w 2"/>
                <a:gd name="T7" fmla="*/ 2 h 3"/>
                <a:gd name="T8" fmla="*/ 1 w 2"/>
                <a:gd name="T9" fmla="*/ 2 h 3"/>
                <a:gd name="T10" fmla="*/ 1 w 2"/>
                <a:gd name="T11" fmla="*/ 3 h 3"/>
                <a:gd name="T12" fmla="*/ 0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2"/>
                  </a:moveTo>
                  <a:cubicBezTo>
                    <a:pt x="1" y="1"/>
                    <a:pt x="1" y="1"/>
                    <a:pt x="1" y="1"/>
                  </a:cubicBezTo>
                  <a:cubicBezTo>
                    <a:pt x="2" y="0"/>
                    <a:pt x="2" y="0"/>
                    <a:pt x="2" y="0"/>
                  </a:cubicBezTo>
                  <a:cubicBezTo>
                    <a:pt x="2" y="2"/>
                    <a:pt x="2" y="2"/>
                    <a:pt x="2" y="2"/>
                  </a:cubicBezTo>
                  <a:cubicBezTo>
                    <a:pt x="1" y="2"/>
                    <a:pt x="1" y="2"/>
                    <a:pt x="1" y="2"/>
                  </a:cubicBezTo>
                  <a:cubicBezTo>
                    <a:pt x="1" y="3"/>
                    <a:pt x="1" y="3"/>
                    <a:pt x="1" y="3"/>
                  </a:cubicBezTo>
                  <a:cubicBezTo>
                    <a:pt x="1" y="3"/>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38" name="Freeform 146">
              <a:extLst>
                <a:ext uri="{FF2B5EF4-FFF2-40B4-BE49-F238E27FC236}">
                  <a16:creationId xmlns:a16="http://schemas.microsoft.com/office/drawing/2014/main" id="{FAFBC0CE-45EC-9796-2A3E-98DF9900A3DF}"/>
                </a:ext>
              </a:extLst>
            </p:cNvPr>
            <p:cNvSpPr>
              <a:spLocks/>
            </p:cNvSpPr>
            <p:nvPr/>
          </p:nvSpPr>
          <p:spPr bwMode="auto">
            <a:xfrm>
              <a:off x="6057480" y="2712484"/>
              <a:ext cx="8976" cy="6995"/>
            </a:xfrm>
            <a:custGeom>
              <a:avLst/>
              <a:gdLst>
                <a:gd name="T0" fmla="*/ 2 w 6"/>
                <a:gd name="T1" fmla="*/ 1 h 5"/>
                <a:gd name="T2" fmla="*/ 4 w 6"/>
                <a:gd name="T3" fmla="*/ 1 h 5"/>
                <a:gd name="T4" fmla="*/ 4 w 6"/>
                <a:gd name="T5" fmla="*/ 1 h 5"/>
                <a:gd name="T6" fmla="*/ 5 w 6"/>
                <a:gd name="T7" fmla="*/ 2 h 5"/>
                <a:gd name="T8" fmla="*/ 6 w 6"/>
                <a:gd name="T9" fmla="*/ 2 h 5"/>
                <a:gd name="T10" fmla="*/ 5 w 6"/>
                <a:gd name="T11" fmla="*/ 3 h 5"/>
                <a:gd name="T12" fmla="*/ 4 w 6"/>
                <a:gd name="T13" fmla="*/ 4 h 5"/>
                <a:gd name="T14" fmla="*/ 3 w 6"/>
                <a:gd name="T15" fmla="*/ 4 h 5"/>
                <a:gd name="T16" fmla="*/ 2 w 6"/>
                <a:gd name="T17" fmla="*/ 4 h 5"/>
                <a:gd name="T18" fmla="*/ 1 w 6"/>
                <a:gd name="T19" fmla="*/ 4 h 5"/>
                <a:gd name="T20" fmla="*/ 2 w 6"/>
                <a:gd name="T21" fmla="*/ 2 h 5"/>
                <a:gd name="T22" fmla="*/ 2 w 6"/>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2" y="1"/>
                  </a:moveTo>
                  <a:cubicBezTo>
                    <a:pt x="2" y="1"/>
                    <a:pt x="3" y="1"/>
                    <a:pt x="4" y="1"/>
                  </a:cubicBezTo>
                  <a:cubicBezTo>
                    <a:pt x="4" y="1"/>
                    <a:pt x="4" y="0"/>
                    <a:pt x="4" y="1"/>
                  </a:cubicBezTo>
                  <a:cubicBezTo>
                    <a:pt x="5" y="1"/>
                    <a:pt x="5" y="1"/>
                    <a:pt x="5" y="2"/>
                  </a:cubicBezTo>
                  <a:cubicBezTo>
                    <a:pt x="5" y="2"/>
                    <a:pt x="6" y="2"/>
                    <a:pt x="6" y="2"/>
                  </a:cubicBezTo>
                  <a:cubicBezTo>
                    <a:pt x="5" y="3"/>
                    <a:pt x="5" y="3"/>
                    <a:pt x="5" y="3"/>
                  </a:cubicBezTo>
                  <a:cubicBezTo>
                    <a:pt x="5" y="3"/>
                    <a:pt x="5" y="3"/>
                    <a:pt x="4" y="4"/>
                  </a:cubicBezTo>
                  <a:cubicBezTo>
                    <a:pt x="4" y="4"/>
                    <a:pt x="3" y="4"/>
                    <a:pt x="3" y="4"/>
                  </a:cubicBezTo>
                  <a:cubicBezTo>
                    <a:pt x="3" y="5"/>
                    <a:pt x="2" y="4"/>
                    <a:pt x="2" y="4"/>
                  </a:cubicBezTo>
                  <a:cubicBezTo>
                    <a:pt x="1" y="4"/>
                    <a:pt x="0" y="5"/>
                    <a:pt x="1" y="4"/>
                  </a:cubicBezTo>
                  <a:cubicBezTo>
                    <a:pt x="1" y="3"/>
                    <a:pt x="2" y="2"/>
                    <a:pt x="2" y="2"/>
                  </a:cubicBezTo>
                  <a:lnTo>
                    <a:pt x="2"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39" name="Freeform 147">
              <a:extLst>
                <a:ext uri="{FF2B5EF4-FFF2-40B4-BE49-F238E27FC236}">
                  <a16:creationId xmlns:a16="http://schemas.microsoft.com/office/drawing/2014/main" id="{1770263A-ED19-4694-621C-42D90D444FDA}"/>
                </a:ext>
              </a:extLst>
            </p:cNvPr>
            <p:cNvSpPr>
              <a:spLocks/>
            </p:cNvSpPr>
            <p:nvPr/>
          </p:nvSpPr>
          <p:spPr bwMode="auto">
            <a:xfrm>
              <a:off x="6067951" y="2713882"/>
              <a:ext cx="1497" cy="1400"/>
            </a:xfrm>
            <a:custGeom>
              <a:avLst/>
              <a:gdLst>
                <a:gd name="T0" fmla="*/ 1 w 2"/>
                <a:gd name="T1" fmla="*/ 0 h 1"/>
                <a:gd name="T2" fmla="*/ 2 w 2"/>
                <a:gd name="T3" fmla="*/ 0 h 1"/>
                <a:gd name="T4" fmla="*/ 2 w 2"/>
                <a:gd name="T5" fmla="*/ 1 h 1"/>
                <a:gd name="T6" fmla="*/ 1 w 2"/>
                <a:gd name="T7" fmla="*/ 1 h 1"/>
                <a:gd name="T8" fmla="*/ 0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2" y="0"/>
                    <a:pt x="2" y="0"/>
                  </a:cubicBezTo>
                  <a:cubicBezTo>
                    <a:pt x="2" y="0"/>
                    <a:pt x="2" y="1"/>
                    <a:pt x="2" y="1"/>
                  </a:cubicBezTo>
                  <a:cubicBezTo>
                    <a:pt x="2" y="1"/>
                    <a:pt x="1" y="1"/>
                    <a:pt x="1" y="1"/>
                  </a:cubicBezTo>
                  <a:cubicBezTo>
                    <a:pt x="0" y="1"/>
                    <a:pt x="0" y="1"/>
                    <a:pt x="0" y="1"/>
                  </a:cubicBezTo>
                  <a:cubicBezTo>
                    <a:pt x="0" y="1"/>
                    <a:pt x="1"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40" name="Freeform 148">
              <a:extLst>
                <a:ext uri="{FF2B5EF4-FFF2-40B4-BE49-F238E27FC236}">
                  <a16:creationId xmlns:a16="http://schemas.microsoft.com/office/drawing/2014/main" id="{F50C8E2D-C671-049C-E1CA-93752D2D03DA}"/>
                </a:ext>
              </a:extLst>
            </p:cNvPr>
            <p:cNvSpPr>
              <a:spLocks/>
            </p:cNvSpPr>
            <p:nvPr/>
          </p:nvSpPr>
          <p:spPr bwMode="auto">
            <a:xfrm>
              <a:off x="6072439" y="2711083"/>
              <a:ext cx="2993" cy="2798"/>
            </a:xfrm>
            <a:custGeom>
              <a:avLst/>
              <a:gdLst>
                <a:gd name="T0" fmla="*/ 0 w 2"/>
                <a:gd name="T1" fmla="*/ 1 h 2"/>
                <a:gd name="T2" fmla="*/ 1 w 2"/>
                <a:gd name="T3" fmla="*/ 0 h 2"/>
                <a:gd name="T4" fmla="*/ 2 w 2"/>
                <a:gd name="T5" fmla="*/ 0 h 2"/>
                <a:gd name="T6" fmla="*/ 2 w 2"/>
                <a:gd name="T7" fmla="*/ 1 h 2"/>
                <a:gd name="T8" fmla="*/ 1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0"/>
                    <a:pt x="1" y="0"/>
                  </a:cubicBezTo>
                  <a:cubicBezTo>
                    <a:pt x="2" y="0"/>
                    <a:pt x="2" y="0"/>
                    <a:pt x="2" y="0"/>
                  </a:cubicBezTo>
                  <a:cubicBezTo>
                    <a:pt x="2" y="1"/>
                    <a:pt x="2" y="1"/>
                    <a:pt x="2" y="1"/>
                  </a:cubicBezTo>
                  <a:cubicBezTo>
                    <a:pt x="2" y="1"/>
                    <a:pt x="2" y="2"/>
                    <a:pt x="1" y="2"/>
                  </a:cubicBezTo>
                  <a:cubicBezTo>
                    <a:pt x="1" y="2"/>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41" name="Freeform 149">
              <a:extLst>
                <a:ext uri="{FF2B5EF4-FFF2-40B4-BE49-F238E27FC236}">
                  <a16:creationId xmlns:a16="http://schemas.microsoft.com/office/drawing/2014/main" id="{825C43AF-24E8-AF07-A318-66C4732C0316}"/>
                </a:ext>
              </a:extLst>
            </p:cNvPr>
            <p:cNvSpPr>
              <a:spLocks/>
            </p:cNvSpPr>
            <p:nvPr/>
          </p:nvSpPr>
          <p:spPr bwMode="auto">
            <a:xfrm>
              <a:off x="6085901" y="2722273"/>
              <a:ext cx="4488" cy="1400"/>
            </a:xfrm>
            <a:custGeom>
              <a:avLst/>
              <a:gdLst>
                <a:gd name="T0" fmla="*/ 2 w 3"/>
                <a:gd name="T1" fmla="*/ 0 h 1"/>
                <a:gd name="T2" fmla="*/ 3 w 3"/>
                <a:gd name="T3" fmla="*/ 0 h 1"/>
                <a:gd name="T4" fmla="*/ 2 w 3"/>
                <a:gd name="T5" fmla="*/ 1 h 1"/>
                <a:gd name="T6" fmla="*/ 1 w 3"/>
                <a:gd name="T7" fmla="*/ 0 h 1"/>
                <a:gd name="T8" fmla="*/ 0 w 3"/>
                <a:gd name="T9" fmla="*/ 0 h 1"/>
                <a:gd name="T10" fmla="*/ 2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2" y="0"/>
                  </a:moveTo>
                  <a:cubicBezTo>
                    <a:pt x="2" y="0"/>
                    <a:pt x="3" y="0"/>
                    <a:pt x="3" y="0"/>
                  </a:cubicBezTo>
                  <a:cubicBezTo>
                    <a:pt x="3" y="0"/>
                    <a:pt x="3" y="1"/>
                    <a:pt x="2" y="1"/>
                  </a:cubicBezTo>
                  <a:cubicBezTo>
                    <a:pt x="2" y="1"/>
                    <a:pt x="1" y="0"/>
                    <a:pt x="1" y="0"/>
                  </a:cubicBezTo>
                  <a:cubicBezTo>
                    <a:pt x="0" y="0"/>
                    <a:pt x="0" y="0"/>
                    <a:pt x="0" y="0"/>
                  </a:cubicBezTo>
                  <a:lnTo>
                    <a:pt x="2"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42" name="Freeform 150">
              <a:extLst>
                <a:ext uri="{FF2B5EF4-FFF2-40B4-BE49-F238E27FC236}">
                  <a16:creationId xmlns:a16="http://schemas.microsoft.com/office/drawing/2014/main" id="{B67DF9A2-248C-CD9F-EB22-3292283F4862}"/>
                </a:ext>
              </a:extLst>
            </p:cNvPr>
            <p:cNvSpPr>
              <a:spLocks/>
            </p:cNvSpPr>
            <p:nvPr/>
          </p:nvSpPr>
          <p:spPr bwMode="auto">
            <a:xfrm>
              <a:off x="6052991" y="2713882"/>
              <a:ext cx="2993" cy="2798"/>
            </a:xfrm>
            <a:custGeom>
              <a:avLst/>
              <a:gdLst>
                <a:gd name="T0" fmla="*/ 1 w 2"/>
                <a:gd name="T1" fmla="*/ 0 h 2"/>
                <a:gd name="T2" fmla="*/ 1 w 2"/>
                <a:gd name="T3" fmla="*/ 1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1" y="1"/>
                  </a:cubicBezTo>
                  <a:cubicBezTo>
                    <a:pt x="1" y="1"/>
                    <a:pt x="2" y="2"/>
                    <a:pt x="2" y="2"/>
                  </a:cubicBezTo>
                  <a:cubicBezTo>
                    <a:pt x="2" y="2"/>
                    <a:pt x="2" y="1"/>
                    <a:pt x="2" y="1"/>
                  </a:cubicBezTo>
                  <a:cubicBezTo>
                    <a:pt x="2" y="1"/>
                    <a:pt x="1"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43" name="Freeform 151">
              <a:extLst>
                <a:ext uri="{FF2B5EF4-FFF2-40B4-BE49-F238E27FC236}">
                  <a16:creationId xmlns:a16="http://schemas.microsoft.com/office/drawing/2014/main" id="{5346F33A-241F-333D-8C7D-4CB1AC637148}"/>
                </a:ext>
              </a:extLst>
            </p:cNvPr>
            <p:cNvSpPr>
              <a:spLocks/>
            </p:cNvSpPr>
            <p:nvPr/>
          </p:nvSpPr>
          <p:spPr bwMode="auto">
            <a:xfrm>
              <a:off x="6036536" y="2660725"/>
              <a:ext cx="32910" cy="22382"/>
            </a:xfrm>
            <a:custGeom>
              <a:avLst/>
              <a:gdLst>
                <a:gd name="T0" fmla="*/ 4 w 25"/>
                <a:gd name="T1" fmla="*/ 5 h 18"/>
                <a:gd name="T2" fmla="*/ 6 w 25"/>
                <a:gd name="T3" fmla="*/ 4 h 18"/>
                <a:gd name="T4" fmla="*/ 6 w 25"/>
                <a:gd name="T5" fmla="*/ 3 h 18"/>
                <a:gd name="T6" fmla="*/ 4 w 25"/>
                <a:gd name="T7" fmla="*/ 2 h 18"/>
                <a:gd name="T8" fmla="*/ 2 w 25"/>
                <a:gd name="T9" fmla="*/ 1 h 18"/>
                <a:gd name="T10" fmla="*/ 6 w 25"/>
                <a:gd name="T11" fmla="*/ 1 h 18"/>
                <a:gd name="T12" fmla="*/ 9 w 25"/>
                <a:gd name="T13" fmla="*/ 3 h 18"/>
                <a:gd name="T14" fmla="*/ 8 w 25"/>
                <a:gd name="T15" fmla="*/ 5 h 18"/>
                <a:gd name="T16" fmla="*/ 10 w 25"/>
                <a:gd name="T17" fmla="*/ 6 h 18"/>
                <a:gd name="T18" fmla="*/ 11 w 25"/>
                <a:gd name="T19" fmla="*/ 9 h 18"/>
                <a:gd name="T20" fmla="*/ 12 w 25"/>
                <a:gd name="T21" fmla="*/ 13 h 18"/>
                <a:gd name="T22" fmla="*/ 14 w 25"/>
                <a:gd name="T23" fmla="*/ 14 h 18"/>
                <a:gd name="T24" fmla="*/ 16 w 25"/>
                <a:gd name="T25" fmla="*/ 14 h 18"/>
                <a:gd name="T26" fmla="*/ 17 w 25"/>
                <a:gd name="T27" fmla="*/ 13 h 18"/>
                <a:gd name="T28" fmla="*/ 18 w 25"/>
                <a:gd name="T29" fmla="*/ 12 h 18"/>
                <a:gd name="T30" fmla="*/ 15 w 25"/>
                <a:gd name="T31" fmla="*/ 11 h 18"/>
                <a:gd name="T32" fmla="*/ 17 w 25"/>
                <a:gd name="T33" fmla="*/ 10 h 18"/>
                <a:gd name="T34" fmla="*/ 20 w 25"/>
                <a:gd name="T35" fmla="*/ 11 h 18"/>
                <a:gd name="T36" fmla="*/ 21 w 25"/>
                <a:gd name="T37" fmla="*/ 13 h 18"/>
                <a:gd name="T38" fmla="*/ 22 w 25"/>
                <a:gd name="T39" fmla="*/ 13 h 18"/>
                <a:gd name="T40" fmla="*/ 22 w 25"/>
                <a:gd name="T41" fmla="*/ 14 h 18"/>
                <a:gd name="T42" fmla="*/ 25 w 25"/>
                <a:gd name="T43" fmla="*/ 14 h 18"/>
                <a:gd name="T44" fmla="*/ 25 w 25"/>
                <a:gd name="T45" fmla="*/ 17 h 18"/>
                <a:gd name="T46" fmla="*/ 20 w 25"/>
                <a:gd name="T47" fmla="*/ 17 h 18"/>
                <a:gd name="T48" fmla="*/ 16 w 25"/>
                <a:gd name="T49" fmla="*/ 16 h 18"/>
                <a:gd name="T50" fmla="*/ 13 w 25"/>
                <a:gd name="T51" fmla="*/ 16 h 18"/>
                <a:gd name="T52" fmla="*/ 9 w 25"/>
                <a:gd name="T53" fmla="*/ 15 h 18"/>
                <a:gd name="T54" fmla="*/ 7 w 25"/>
                <a:gd name="T55" fmla="*/ 16 h 18"/>
                <a:gd name="T56" fmla="*/ 4 w 25"/>
                <a:gd name="T57" fmla="*/ 15 h 18"/>
                <a:gd name="T58" fmla="*/ 2 w 25"/>
                <a:gd name="T59" fmla="*/ 13 h 18"/>
                <a:gd name="T60" fmla="*/ 1 w 25"/>
                <a:gd name="T61" fmla="*/ 11 h 18"/>
                <a:gd name="T62" fmla="*/ 2 w 25"/>
                <a:gd name="T63" fmla="*/ 9 h 18"/>
                <a:gd name="T64" fmla="*/ 3 w 25"/>
                <a:gd name="T65" fmla="*/ 12 h 18"/>
                <a:gd name="T66" fmla="*/ 4 w 25"/>
                <a:gd name="T67" fmla="*/ 13 h 18"/>
                <a:gd name="T68" fmla="*/ 6 w 25"/>
                <a:gd name="T69" fmla="*/ 14 h 18"/>
                <a:gd name="T70" fmla="*/ 8 w 25"/>
                <a:gd name="T71" fmla="*/ 13 h 18"/>
                <a:gd name="T72" fmla="*/ 6 w 25"/>
                <a:gd name="T73" fmla="*/ 10 h 18"/>
                <a:gd name="T74" fmla="*/ 4 w 25"/>
                <a:gd name="T75" fmla="*/ 8 h 18"/>
                <a:gd name="T76" fmla="*/ 1 w 25"/>
                <a:gd name="T77" fmla="*/ 8 h 18"/>
                <a:gd name="T78" fmla="*/ 0 w 25"/>
                <a:gd name="T79" fmla="*/ 7 h 18"/>
                <a:gd name="T80" fmla="*/ 1 w 25"/>
                <a:gd name="T81" fmla="*/ 6 h 18"/>
                <a:gd name="T82" fmla="*/ 5 w 25"/>
                <a:gd name="T83"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 h="18">
                  <a:moveTo>
                    <a:pt x="4" y="6"/>
                  </a:moveTo>
                  <a:cubicBezTo>
                    <a:pt x="4" y="5"/>
                    <a:pt x="4" y="5"/>
                    <a:pt x="4" y="5"/>
                  </a:cubicBezTo>
                  <a:cubicBezTo>
                    <a:pt x="4" y="4"/>
                    <a:pt x="4" y="4"/>
                    <a:pt x="5" y="4"/>
                  </a:cubicBezTo>
                  <a:cubicBezTo>
                    <a:pt x="5" y="4"/>
                    <a:pt x="6" y="4"/>
                    <a:pt x="6" y="4"/>
                  </a:cubicBezTo>
                  <a:cubicBezTo>
                    <a:pt x="6" y="4"/>
                    <a:pt x="6" y="5"/>
                    <a:pt x="6" y="4"/>
                  </a:cubicBezTo>
                  <a:cubicBezTo>
                    <a:pt x="6" y="3"/>
                    <a:pt x="7" y="3"/>
                    <a:pt x="6" y="3"/>
                  </a:cubicBezTo>
                  <a:cubicBezTo>
                    <a:pt x="5" y="2"/>
                    <a:pt x="5" y="2"/>
                    <a:pt x="5" y="2"/>
                  </a:cubicBezTo>
                  <a:cubicBezTo>
                    <a:pt x="5" y="2"/>
                    <a:pt x="4" y="2"/>
                    <a:pt x="4" y="2"/>
                  </a:cubicBezTo>
                  <a:cubicBezTo>
                    <a:pt x="3" y="2"/>
                    <a:pt x="3" y="2"/>
                    <a:pt x="2" y="1"/>
                  </a:cubicBezTo>
                  <a:cubicBezTo>
                    <a:pt x="2" y="1"/>
                    <a:pt x="2" y="1"/>
                    <a:pt x="2" y="1"/>
                  </a:cubicBezTo>
                  <a:cubicBezTo>
                    <a:pt x="2" y="1"/>
                    <a:pt x="4" y="0"/>
                    <a:pt x="4" y="1"/>
                  </a:cubicBezTo>
                  <a:cubicBezTo>
                    <a:pt x="5" y="1"/>
                    <a:pt x="5" y="1"/>
                    <a:pt x="6" y="1"/>
                  </a:cubicBezTo>
                  <a:cubicBezTo>
                    <a:pt x="6" y="1"/>
                    <a:pt x="7" y="1"/>
                    <a:pt x="8" y="2"/>
                  </a:cubicBezTo>
                  <a:cubicBezTo>
                    <a:pt x="9" y="3"/>
                    <a:pt x="9" y="2"/>
                    <a:pt x="9" y="3"/>
                  </a:cubicBezTo>
                  <a:cubicBezTo>
                    <a:pt x="9" y="3"/>
                    <a:pt x="9" y="4"/>
                    <a:pt x="9" y="4"/>
                  </a:cubicBezTo>
                  <a:cubicBezTo>
                    <a:pt x="9" y="4"/>
                    <a:pt x="9" y="5"/>
                    <a:pt x="8" y="5"/>
                  </a:cubicBezTo>
                  <a:cubicBezTo>
                    <a:pt x="8" y="5"/>
                    <a:pt x="8" y="6"/>
                    <a:pt x="9" y="6"/>
                  </a:cubicBezTo>
                  <a:cubicBezTo>
                    <a:pt x="9" y="6"/>
                    <a:pt x="9" y="6"/>
                    <a:pt x="10" y="6"/>
                  </a:cubicBezTo>
                  <a:cubicBezTo>
                    <a:pt x="10" y="6"/>
                    <a:pt x="11" y="6"/>
                    <a:pt x="11" y="7"/>
                  </a:cubicBezTo>
                  <a:cubicBezTo>
                    <a:pt x="11" y="8"/>
                    <a:pt x="11" y="8"/>
                    <a:pt x="11" y="9"/>
                  </a:cubicBezTo>
                  <a:cubicBezTo>
                    <a:pt x="11" y="10"/>
                    <a:pt x="11" y="11"/>
                    <a:pt x="11" y="11"/>
                  </a:cubicBezTo>
                  <a:cubicBezTo>
                    <a:pt x="11" y="12"/>
                    <a:pt x="12" y="12"/>
                    <a:pt x="12" y="13"/>
                  </a:cubicBezTo>
                  <a:cubicBezTo>
                    <a:pt x="12" y="13"/>
                    <a:pt x="12" y="13"/>
                    <a:pt x="12" y="14"/>
                  </a:cubicBezTo>
                  <a:cubicBezTo>
                    <a:pt x="13" y="14"/>
                    <a:pt x="13" y="14"/>
                    <a:pt x="14" y="14"/>
                  </a:cubicBezTo>
                  <a:cubicBezTo>
                    <a:pt x="15" y="14"/>
                    <a:pt x="14" y="14"/>
                    <a:pt x="15" y="14"/>
                  </a:cubicBezTo>
                  <a:cubicBezTo>
                    <a:pt x="16" y="14"/>
                    <a:pt x="16" y="14"/>
                    <a:pt x="16" y="14"/>
                  </a:cubicBezTo>
                  <a:cubicBezTo>
                    <a:pt x="16" y="14"/>
                    <a:pt x="17" y="14"/>
                    <a:pt x="17" y="14"/>
                  </a:cubicBezTo>
                  <a:cubicBezTo>
                    <a:pt x="17" y="13"/>
                    <a:pt x="17" y="13"/>
                    <a:pt x="17" y="13"/>
                  </a:cubicBezTo>
                  <a:cubicBezTo>
                    <a:pt x="17" y="13"/>
                    <a:pt x="18" y="13"/>
                    <a:pt x="18" y="13"/>
                  </a:cubicBezTo>
                  <a:cubicBezTo>
                    <a:pt x="18" y="13"/>
                    <a:pt x="18" y="12"/>
                    <a:pt x="18" y="12"/>
                  </a:cubicBezTo>
                  <a:cubicBezTo>
                    <a:pt x="18" y="12"/>
                    <a:pt x="17" y="11"/>
                    <a:pt x="16" y="11"/>
                  </a:cubicBezTo>
                  <a:cubicBezTo>
                    <a:pt x="15" y="12"/>
                    <a:pt x="15" y="12"/>
                    <a:pt x="15" y="11"/>
                  </a:cubicBezTo>
                  <a:cubicBezTo>
                    <a:pt x="15" y="11"/>
                    <a:pt x="15" y="10"/>
                    <a:pt x="16" y="10"/>
                  </a:cubicBezTo>
                  <a:cubicBezTo>
                    <a:pt x="16" y="10"/>
                    <a:pt x="16" y="10"/>
                    <a:pt x="17" y="10"/>
                  </a:cubicBezTo>
                  <a:cubicBezTo>
                    <a:pt x="18" y="11"/>
                    <a:pt x="18" y="11"/>
                    <a:pt x="19" y="11"/>
                  </a:cubicBezTo>
                  <a:cubicBezTo>
                    <a:pt x="19" y="11"/>
                    <a:pt x="20" y="11"/>
                    <a:pt x="20" y="11"/>
                  </a:cubicBezTo>
                  <a:cubicBezTo>
                    <a:pt x="20" y="11"/>
                    <a:pt x="21" y="11"/>
                    <a:pt x="21" y="12"/>
                  </a:cubicBezTo>
                  <a:cubicBezTo>
                    <a:pt x="21" y="12"/>
                    <a:pt x="21" y="13"/>
                    <a:pt x="21" y="13"/>
                  </a:cubicBezTo>
                  <a:cubicBezTo>
                    <a:pt x="22" y="13"/>
                    <a:pt x="22" y="13"/>
                    <a:pt x="22" y="13"/>
                  </a:cubicBezTo>
                  <a:cubicBezTo>
                    <a:pt x="22" y="13"/>
                    <a:pt x="23" y="13"/>
                    <a:pt x="22" y="13"/>
                  </a:cubicBezTo>
                  <a:cubicBezTo>
                    <a:pt x="22" y="14"/>
                    <a:pt x="21" y="14"/>
                    <a:pt x="21" y="14"/>
                  </a:cubicBezTo>
                  <a:cubicBezTo>
                    <a:pt x="21" y="14"/>
                    <a:pt x="22" y="14"/>
                    <a:pt x="22" y="14"/>
                  </a:cubicBezTo>
                  <a:cubicBezTo>
                    <a:pt x="23" y="14"/>
                    <a:pt x="24" y="13"/>
                    <a:pt x="24" y="13"/>
                  </a:cubicBezTo>
                  <a:cubicBezTo>
                    <a:pt x="24" y="13"/>
                    <a:pt x="25" y="13"/>
                    <a:pt x="25" y="14"/>
                  </a:cubicBezTo>
                  <a:cubicBezTo>
                    <a:pt x="25" y="15"/>
                    <a:pt x="25" y="15"/>
                    <a:pt x="25" y="16"/>
                  </a:cubicBezTo>
                  <a:cubicBezTo>
                    <a:pt x="24" y="17"/>
                    <a:pt x="25" y="17"/>
                    <a:pt x="25" y="17"/>
                  </a:cubicBezTo>
                  <a:cubicBezTo>
                    <a:pt x="24" y="17"/>
                    <a:pt x="24" y="17"/>
                    <a:pt x="23" y="17"/>
                  </a:cubicBezTo>
                  <a:cubicBezTo>
                    <a:pt x="21" y="17"/>
                    <a:pt x="22" y="16"/>
                    <a:pt x="20" y="17"/>
                  </a:cubicBezTo>
                  <a:cubicBezTo>
                    <a:pt x="19" y="17"/>
                    <a:pt x="19" y="18"/>
                    <a:pt x="18" y="17"/>
                  </a:cubicBezTo>
                  <a:cubicBezTo>
                    <a:pt x="18" y="16"/>
                    <a:pt x="17" y="16"/>
                    <a:pt x="16" y="16"/>
                  </a:cubicBezTo>
                  <a:cubicBezTo>
                    <a:pt x="16" y="16"/>
                    <a:pt x="15" y="16"/>
                    <a:pt x="15" y="16"/>
                  </a:cubicBezTo>
                  <a:cubicBezTo>
                    <a:pt x="14" y="16"/>
                    <a:pt x="14" y="16"/>
                    <a:pt x="13" y="16"/>
                  </a:cubicBezTo>
                  <a:cubicBezTo>
                    <a:pt x="12" y="16"/>
                    <a:pt x="12" y="16"/>
                    <a:pt x="11" y="16"/>
                  </a:cubicBezTo>
                  <a:cubicBezTo>
                    <a:pt x="11" y="16"/>
                    <a:pt x="10" y="15"/>
                    <a:pt x="9" y="15"/>
                  </a:cubicBezTo>
                  <a:cubicBezTo>
                    <a:pt x="8" y="15"/>
                    <a:pt x="8" y="15"/>
                    <a:pt x="8" y="15"/>
                  </a:cubicBezTo>
                  <a:cubicBezTo>
                    <a:pt x="8" y="15"/>
                    <a:pt x="9" y="16"/>
                    <a:pt x="7" y="16"/>
                  </a:cubicBezTo>
                  <a:cubicBezTo>
                    <a:pt x="6" y="16"/>
                    <a:pt x="5" y="16"/>
                    <a:pt x="5" y="16"/>
                  </a:cubicBezTo>
                  <a:cubicBezTo>
                    <a:pt x="5" y="16"/>
                    <a:pt x="5" y="16"/>
                    <a:pt x="4" y="15"/>
                  </a:cubicBezTo>
                  <a:cubicBezTo>
                    <a:pt x="3" y="15"/>
                    <a:pt x="3" y="14"/>
                    <a:pt x="3" y="14"/>
                  </a:cubicBezTo>
                  <a:cubicBezTo>
                    <a:pt x="2" y="13"/>
                    <a:pt x="2" y="13"/>
                    <a:pt x="2" y="13"/>
                  </a:cubicBezTo>
                  <a:cubicBezTo>
                    <a:pt x="2" y="13"/>
                    <a:pt x="2" y="13"/>
                    <a:pt x="2" y="12"/>
                  </a:cubicBezTo>
                  <a:cubicBezTo>
                    <a:pt x="2" y="12"/>
                    <a:pt x="1" y="12"/>
                    <a:pt x="1" y="11"/>
                  </a:cubicBezTo>
                  <a:cubicBezTo>
                    <a:pt x="1" y="11"/>
                    <a:pt x="0" y="10"/>
                    <a:pt x="0" y="10"/>
                  </a:cubicBezTo>
                  <a:cubicBezTo>
                    <a:pt x="0" y="10"/>
                    <a:pt x="2" y="9"/>
                    <a:pt x="2" y="9"/>
                  </a:cubicBezTo>
                  <a:cubicBezTo>
                    <a:pt x="2" y="10"/>
                    <a:pt x="2" y="10"/>
                    <a:pt x="2" y="11"/>
                  </a:cubicBezTo>
                  <a:cubicBezTo>
                    <a:pt x="3" y="11"/>
                    <a:pt x="3" y="11"/>
                    <a:pt x="3" y="12"/>
                  </a:cubicBezTo>
                  <a:cubicBezTo>
                    <a:pt x="3" y="13"/>
                    <a:pt x="3" y="13"/>
                    <a:pt x="3" y="13"/>
                  </a:cubicBezTo>
                  <a:cubicBezTo>
                    <a:pt x="4" y="13"/>
                    <a:pt x="4" y="13"/>
                    <a:pt x="4" y="13"/>
                  </a:cubicBezTo>
                  <a:cubicBezTo>
                    <a:pt x="4" y="13"/>
                    <a:pt x="5" y="13"/>
                    <a:pt x="5" y="14"/>
                  </a:cubicBezTo>
                  <a:cubicBezTo>
                    <a:pt x="5" y="14"/>
                    <a:pt x="5" y="14"/>
                    <a:pt x="6" y="14"/>
                  </a:cubicBezTo>
                  <a:cubicBezTo>
                    <a:pt x="7" y="14"/>
                    <a:pt x="7" y="14"/>
                    <a:pt x="8" y="13"/>
                  </a:cubicBezTo>
                  <a:cubicBezTo>
                    <a:pt x="8" y="13"/>
                    <a:pt x="8" y="13"/>
                    <a:pt x="8" y="13"/>
                  </a:cubicBezTo>
                  <a:cubicBezTo>
                    <a:pt x="8" y="12"/>
                    <a:pt x="8" y="12"/>
                    <a:pt x="8" y="12"/>
                  </a:cubicBezTo>
                  <a:cubicBezTo>
                    <a:pt x="7" y="11"/>
                    <a:pt x="6" y="10"/>
                    <a:pt x="6" y="10"/>
                  </a:cubicBezTo>
                  <a:cubicBezTo>
                    <a:pt x="6" y="10"/>
                    <a:pt x="6" y="10"/>
                    <a:pt x="5" y="9"/>
                  </a:cubicBezTo>
                  <a:cubicBezTo>
                    <a:pt x="4" y="9"/>
                    <a:pt x="5" y="8"/>
                    <a:pt x="4" y="8"/>
                  </a:cubicBezTo>
                  <a:cubicBezTo>
                    <a:pt x="4" y="8"/>
                    <a:pt x="3" y="8"/>
                    <a:pt x="3" y="8"/>
                  </a:cubicBezTo>
                  <a:cubicBezTo>
                    <a:pt x="1" y="8"/>
                    <a:pt x="1" y="8"/>
                    <a:pt x="1" y="8"/>
                  </a:cubicBezTo>
                  <a:cubicBezTo>
                    <a:pt x="1" y="8"/>
                    <a:pt x="1" y="8"/>
                    <a:pt x="1" y="8"/>
                  </a:cubicBezTo>
                  <a:cubicBezTo>
                    <a:pt x="1" y="8"/>
                    <a:pt x="0" y="7"/>
                    <a:pt x="0" y="7"/>
                  </a:cubicBezTo>
                  <a:cubicBezTo>
                    <a:pt x="1" y="7"/>
                    <a:pt x="1" y="6"/>
                    <a:pt x="1" y="6"/>
                  </a:cubicBezTo>
                  <a:cubicBezTo>
                    <a:pt x="1" y="6"/>
                    <a:pt x="0" y="5"/>
                    <a:pt x="1" y="6"/>
                  </a:cubicBezTo>
                  <a:cubicBezTo>
                    <a:pt x="2" y="6"/>
                    <a:pt x="3" y="7"/>
                    <a:pt x="3" y="7"/>
                  </a:cubicBezTo>
                  <a:cubicBezTo>
                    <a:pt x="5" y="7"/>
                    <a:pt x="5" y="7"/>
                    <a:pt x="5" y="7"/>
                  </a:cubicBezTo>
                  <a:cubicBezTo>
                    <a:pt x="5" y="7"/>
                    <a:pt x="4" y="6"/>
                    <a:pt x="4" y="6"/>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44" name="Freeform 152">
              <a:extLst>
                <a:ext uri="{FF2B5EF4-FFF2-40B4-BE49-F238E27FC236}">
                  <a16:creationId xmlns:a16="http://schemas.microsoft.com/office/drawing/2014/main" id="{E3E8587E-3792-93E4-354A-72F894D03191}"/>
                </a:ext>
              </a:extLst>
            </p:cNvPr>
            <p:cNvSpPr>
              <a:spLocks/>
            </p:cNvSpPr>
            <p:nvPr/>
          </p:nvSpPr>
          <p:spPr bwMode="auto">
            <a:xfrm>
              <a:off x="6049999" y="2664923"/>
              <a:ext cx="2993" cy="2798"/>
            </a:xfrm>
            <a:custGeom>
              <a:avLst/>
              <a:gdLst>
                <a:gd name="T0" fmla="*/ 0 w 2"/>
                <a:gd name="T1" fmla="*/ 1 h 2"/>
                <a:gd name="T2" fmla="*/ 1 w 2"/>
                <a:gd name="T3" fmla="*/ 0 h 2"/>
                <a:gd name="T4" fmla="*/ 1 w 2"/>
                <a:gd name="T5" fmla="*/ 1 h 2"/>
                <a:gd name="T6" fmla="*/ 1 w 2"/>
                <a:gd name="T7" fmla="*/ 2 h 2"/>
                <a:gd name="T8" fmla="*/ 1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0"/>
                    <a:pt x="1" y="0"/>
                  </a:cubicBezTo>
                  <a:cubicBezTo>
                    <a:pt x="1" y="0"/>
                    <a:pt x="1" y="1"/>
                    <a:pt x="1" y="1"/>
                  </a:cubicBezTo>
                  <a:cubicBezTo>
                    <a:pt x="1" y="1"/>
                    <a:pt x="2" y="1"/>
                    <a:pt x="1" y="2"/>
                  </a:cubicBezTo>
                  <a:cubicBezTo>
                    <a:pt x="1" y="2"/>
                    <a:pt x="1" y="2"/>
                    <a:pt x="1" y="2"/>
                  </a:cubicBezTo>
                  <a:cubicBezTo>
                    <a:pt x="0" y="2"/>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45" name="Freeform 153">
              <a:extLst>
                <a:ext uri="{FF2B5EF4-FFF2-40B4-BE49-F238E27FC236}">
                  <a16:creationId xmlns:a16="http://schemas.microsoft.com/office/drawing/2014/main" id="{34C284AC-7190-26BD-8FED-5ECEECCC316D}"/>
                </a:ext>
              </a:extLst>
            </p:cNvPr>
            <p:cNvSpPr>
              <a:spLocks/>
            </p:cNvSpPr>
            <p:nvPr/>
          </p:nvSpPr>
          <p:spPr bwMode="auto">
            <a:xfrm>
              <a:off x="6052991" y="2670518"/>
              <a:ext cx="4488" cy="5595"/>
            </a:xfrm>
            <a:custGeom>
              <a:avLst/>
              <a:gdLst>
                <a:gd name="T0" fmla="*/ 1 w 3"/>
                <a:gd name="T1" fmla="*/ 0 h 4"/>
                <a:gd name="T2" fmla="*/ 1 w 3"/>
                <a:gd name="T3" fmla="*/ 2 h 4"/>
                <a:gd name="T4" fmla="*/ 0 w 3"/>
                <a:gd name="T5" fmla="*/ 3 h 4"/>
                <a:gd name="T6" fmla="*/ 0 w 3"/>
                <a:gd name="T7" fmla="*/ 3 h 4"/>
                <a:gd name="T8" fmla="*/ 1 w 3"/>
                <a:gd name="T9" fmla="*/ 4 h 4"/>
                <a:gd name="T10" fmla="*/ 2 w 3"/>
                <a:gd name="T11" fmla="*/ 3 h 4"/>
                <a:gd name="T12" fmla="*/ 2 w 3"/>
                <a:gd name="T13" fmla="*/ 2 h 4"/>
                <a:gd name="T14" fmla="*/ 3 w 3"/>
                <a:gd name="T15" fmla="*/ 1 h 4"/>
                <a:gd name="T16" fmla="*/ 2 w 3"/>
                <a:gd name="T17" fmla="*/ 0 h 4"/>
                <a:gd name="T18" fmla="*/ 1 w 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1" y="0"/>
                  </a:moveTo>
                  <a:cubicBezTo>
                    <a:pt x="1" y="0"/>
                    <a:pt x="1" y="1"/>
                    <a:pt x="1" y="2"/>
                  </a:cubicBezTo>
                  <a:cubicBezTo>
                    <a:pt x="1" y="2"/>
                    <a:pt x="0" y="3"/>
                    <a:pt x="0" y="3"/>
                  </a:cubicBezTo>
                  <a:cubicBezTo>
                    <a:pt x="0" y="3"/>
                    <a:pt x="0" y="3"/>
                    <a:pt x="0" y="3"/>
                  </a:cubicBezTo>
                  <a:cubicBezTo>
                    <a:pt x="1" y="4"/>
                    <a:pt x="1" y="4"/>
                    <a:pt x="1" y="4"/>
                  </a:cubicBezTo>
                  <a:cubicBezTo>
                    <a:pt x="2" y="3"/>
                    <a:pt x="2" y="3"/>
                    <a:pt x="2" y="3"/>
                  </a:cubicBezTo>
                  <a:cubicBezTo>
                    <a:pt x="2" y="3"/>
                    <a:pt x="2" y="2"/>
                    <a:pt x="2" y="2"/>
                  </a:cubicBezTo>
                  <a:cubicBezTo>
                    <a:pt x="3" y="1"/>
                    <a:pt x="3" y="1"/>
                    <a:pt x="3" y="1"/>
                  </a:cubicBezTo>
                  <a:cubicBezTo>
                    <a:pt x="3" y="1"/>
                    <a:pt x="3" y="0"/>
                    <a:pt x="2" y="0"/>
                  </a:cubicBezTo>
                  <a:cubicBezTo>
                    <a:pt x="2" y="0"/>
                    <a:pt x="1"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46" name="Freeform 154">
              <a:extLst>
                <a:ext uri="{FF2B5EF4-FFF2-40B4-BE49-F238E27FC236}">
                  <a16:creationId xmlns:a16="http://schemas.microsoft.com/office/drawing/2014/main" id="{FB0BEA1A-17F5-C131-6751-5C35FC808739}"/>
                </a:ext>
              </a:extLst>
            </p:cNvPr>
            <p:cNvSpPr>
              <a:spLocks/>
            </p:cNvSpPr>
            <p:nvPr/>
          </p:nvSpPr>
          <p:spPr bwMode="auto">
            <a:xfrm>
              <a:off x="6041023" y="2646738"/>
              <a:ext cx="8976" cy="6995"/>
            </a:xfrm>
            <a:custGeom>
              <a:avLst/>
              <a:gdLst>
                <a:gd name="T0" fmla="*/ 1 w 7"/>
                <a:gd name="T1" fmla="*/ 5 h 6"/>
                <a:gd name="T2" fmla="*/ 1 w 7"/>
                <a:gd name="T3" fmla="*/ 3 h 6"/>
                <a:gd name="T4" fmla="*/ 1 w 7"/>
                <a:gd name="T5" fmla="*/ 3 h 6"/>
                <a:gd name="T6" fmla="*/ 4 w 7"/>
                <a:gd name="T7" fmla="*/ 3 h 6"/>
                <a:gd name="T8" fmla="*/ 4 w 7"/>
                <a:gd name="T9" fmla="*/ 2 h 6"/>
                <a:gd name="T10" fmla="*/ 4 w 7"/>
                <a:gd name="T11" fmla="*/ 1 h 6"/>
                <a:gd name="T12" fmla="*/ 3 w 7"/>
                <a:gd name="T13" fmla="*/ 0 h 6"/>
                <a:gd name="T14" fmla="*/ 5 w 7"/>
                <a:gd name="T15" fmla="*/ 0 h 6"/>
                <a:gd name="T16" fmla="*/ 6 w 7"/>
                <a:gd name="T17" fmla="*/ 1 h 6"/>
                <a:gd name="T18" fmla="*/ 6 w 7"/>
                <a:gd name="T19" fmla="*/ 1 h 6"/>
                <a:gd name="T20" fmla="*/ 7 w 7"/>
                <a:gd name="T21" fmla="*/ 3 h 6"/>
                <a:gd name="T22" fmla="*/ 5 w 7"/>
                <a:gd name="T23" fmla="*/ 4 h 6"/>
                <a:gd name="T24" fmla="*/ 6 w 7"/>
                <a:gd name="T25" fmla="*/ 5 h 6"/>
                <a:gd name="T26" fmla="*/ 7 w 7"/>
                <a:gd name="T27" fmla="*/ 6 h 6"/>
                <a:gd name="T28" fmla="*/ 5 w 7"/>
                <a:gd name="T29" fmla="*/ 6 h 6"/>
                <a:gd name="T30" fmla="*/ 4 w 7"/>
                <a:gd name="T31" fmla="*/ 6 h 6"/>
                <a:gd name="T32" fmla="*/ 4 w 7"/>
                <a:gd name="T33" fmla="*/ 5 h 6"/>
                <a:gd name="T34" fmla="*/ 2 w 7"/>
                <a:gd name="T35" fmla="*/ 6 h 6"/>
                <a:gd name="T36" fmla="*/ 1 w 7"/>
                <a:gd name="T3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6">
                  <a:moveTo>
                    <a:pt x="1" y="5"/>
                  </a:moveTo>
                  <a:cubicBezTo>
                    <a:pt x="1" y="4"/>
                    <a:pt x="1" y="3"/>
                    <a:pt x="1" y="3"/>
                  </a:cubicBezTo>
                  <a:cubicBezTo>
                    <a:pt x="1" y="3"/>
                    <a:pt x="0" y="3"/>
                    <a:pt x="1" y="3"/>
                  </a:cubicBezTo>
                  <a:cubicBezTo>
                    <a:pt x="2" y="3"/>
                    <a:pt x="4" y="3"/>
                    <a:pt x="4" y="3"/>
                  </a:cubicBezTo>
                  <a:cubicBezTo>
                    <a:pt x="4" y="3"/>
                    <a:pt x="4" y="3"/>
                    <a:pt x="4" y="2"/>
                  </a:cubicBezTo>
                  <a:cubicBezTo>
                    <a:pt x="4" y="2"/>
                    <a:pt x="4" y="2"/>
                    <a:pt x="4" y="1"/>
                  </a:cubicBezTo>
                  <a:cubicBezTo>
                    <a:pt x="3" y="1"/>
                    <a:pt x="2" y="0"/>
                    <a:pt x="3" y="0"/>
                  </a:cubicBezTo>
                  <a:cubicBezTo>
                    <a:pt x="4" y="0"/>
                    <a:pt x="5" y="0"/>
                    <a:pt x="5" y="0"/>
                  </a:cubicBezTo>
                  <a:cubicBezTo>
                    <a:pt x="5" y="1"/>
                    <a:pt x="6" y="1"/>
                    <a:pt x="6" y="1"/>
                  </a:cubicBezTo>
                  <a:cubicBezTo>
                    <a:pt x="6" y="1"/>
                    <a:pt x="6" y="1"/>
                    <a:pt x="6" y="1"/>
                  </a:cubicBezTo>
                  <a:cubicBezTo>
                    <a:pt x="7" y="2"/>
                    <a:pt x="7" y="3"/>
                    <a:pt x="7" y="3"/>
                  </a:cubicBezTo>
                  <a:cubicBezTo>
                    <a:pt x="7" y="3"/>
                    <a:pt x="5" y="4"/>
                    <a:pt x="5" y="4"/>
                  </a:cubicBezTo>
                  <a:cubicBezTo>
                    <a:pt x="5" y="4"/>
                    <a:pt x="5" y="5"/>
                    <a:pt x="6" y="5"/>
                  </a:cubicBezTo>
                  <a:cubicBezTo>
                    <a:pt x="6" y="5"/>
                    <a:pt x="7" y="6"/>
                    <a:pt x="7" y="6"/>
                  </a:cubicBezTo>
                  <a:cubicBezTo>
                    <a:pt x="6" y="6"/>
                    <a:pt x="6" y="6"/>
                    <a:pt x="5" y="6"/>
                  </a:cubicBezTo>
                  <a:cubicBezTo>
                    <a:pt x="5" y="6"/>
                    <a:pt x="4" y="6"/>
                    <a:pt x="4" y="6"/>
                  </a:cubicBezTo>
                  <a:cubicBezTo>
                    <a:pt x="4" y="6"/>
                    <a:pt x="4" y="5"/>
                    <a:pt x="4" y="5"/>
                  </a:cubicBezTo>
                  <a:cubicBezTo>
                    <a:pt x="3" y="5"/>
                    <a:pt x="2" y="6"/>
                    <a:pt x="2" y="6"/>
                  </a:cubicBezTo>
                  <a:cubicBezTo>
                    <a:pt x="2" y="6"/>
                    <a:pt x="0" y="6"/>
                    <a:pt x="1" y="5"/>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47" name="Freeform 155">
              <a:extLst>
                <a:ext uri="{FF2B5EF4-FFF2-40B4-BE49-F238E27FC236}">
                  <a16:creationId xmlns:a16="http://schemas.microsoft.com/office/drawing/2014/main" id="{1FA708A3-D754-271F-70AB-277EA33F5098}"/>
                </a:ext>
              </a:extLst>
            </p:cNvPr>
            <p:cNvSpPr>
              <a:spLocks/>
            </p:cNvSpPr>
            <p:nvPr/>
          </p:nvSpPr>
          <p:spPr bwMode="auto">
            <a:xfrm>
              <a:off x="6049999" y="2643940"/>
              <a:ext cx="2993" cy="4197"/>
            </a:xfrm>
            <a:custGeom>
              <a:avLst/>
              <a:gdLst>
                <a:gd name="T0" fmla="*/ 0 w 2"/>
                <a:gd name="T1" fmla="*/ 2 h 3"/>
                <a:gd name="T2" fmla="*/ 1 w 2"/>
                <a:gd name="T3" fmla="*/ 1 h 3"/>
                <a:gd name="T4" fmla="*/ 2 w 2"/>
                <a:gd name="T5" fmla="*/ 1 h 3"/>
                <a:gd name="T6" fmla="*/ 2 w 2"/>
                <a:gd name="T7" fmla="*/ 1 h 3"/>
                <a:gd name="T8" fmla="*/ 2 w 2"/>
                <a:gd name="T9" fmla="*/ 3 h 3"/>
                <a:gd name="T10" fmla="*/ 1 w 2"/>
                <a:gd name="T11" fmla="*/ 3 h 3"/>
                <a:gd name="T12" fmla="*/ 1 w 2"/>
                <a:gd name="T13" fmla="*/ 3 h 3"/>
                <a:gd name="T14" fmla="*/ 0 w 2"/>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2"/>
                  </a:moveTo>
                  <a:cubicBezTo>
                    <a:pt x="0" y="1"/>
                    <a:pt x="0" y="1"/>
                    <a:pt x="1" y="1"/>
                  </a:cubicBezTo>
                  <a:cubicBezTo>
                    <a:pt x="1" y="1"/>
                    <a:pt x="2" y="1"/>
                    <a:pt x="2" y="1"/>
                  </a:cubicBezTo>
                  <a:cubicBezTo>
                    <a:pt x="2" y="1"/>
                    <a:pt x="2" y="0"/>
                    <a:pt x="2" y="1"/>
                  </a:cubicBezTo>
                  <a:cubicBezTo>
                    <a:pt x="2" y="2"/>
                    <a:pt x="2" y="3"/>
                    <a:pt x="2" y="3"/>
                  </a:cubicBezTo>
                  <a:cubicBezTo>
                    <a:pt x="2" y="3"/>
                    <a:pt x="2" y="3"/>
                    <a:pt x="1" y="3"/>
                  </a:cubicBezTo>
                  <a:cubicBezTo>
                    <a:pt x="1" y="3"/>
                    <a:pt x="1" y="3"/>
                    <a:pt x="1" y="3"/>
                  </a:cubicBezTo>
                  <a:cubicBezTo>
                    <a:pt x="1" y="3"/>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48" name="Freeform 156">
              <a:extLst>
                <a:ext uri="{FF2B5EF4-FFF2-40B4-BE49-F238E27FC236}">
                  <a16:creationId xmlns:a16="http://schemas.microsoft.com/office/drawing/2014/main" id="{6500B23D-0692-1847-30D9-96EE97C01142}"/>
                </a:ext>
              </a:extLst>
            </p:cNvPr>
            <p:cNvSpPr>
              <a:spLocks/>
            </p:cNvSpPr>
            <p:nvPr/>
          </p:nvSpPr>
          <p:spPr bwMode="auto">
            <a:xfrm>
              <a:off x="6049999" y="2649535"/>
              <a:ext cx="5983" cy="4197"/>
            </a:xfrm>
            <a:custGeom>
              <a:avLst/>
              <a:gdLst>
                <a:gd name="T0" fmla="*/ 1 w 4"/>
                <a:gd name="T1" fmla="*/ 1 h 3"/>
                <a:gd name="T2" fmla="*/ 2 w 4"/>
                <a:gd name="T3" fmla="*/ 0 h 3"/>
                <a:gd name="T4" fmla="*/ 3 w 4"/>
                <a:gd name="T5" fmla="*/ 1 h 3"/>
                <a:gd name="T6" fmla="*/ 4 w 4"/>
                <a:gd name="T7" fmla="*/ 1 h 3"/>
                <a:gd name="T8" fmla="*/ 4 w 4"/>
                <a:gd name="T9" fmla="*/ 1 h 3"/>
                <a:gd name="T10" fmla="*/ 3 w 4"/>
                <a:gd name="T11" fmla="*/ 2 h 3"/>
                <a:gd name="T12" fmla="*/ 2 w 4"/>
                <a:gd name="T13" fmla="*/ 2 h 3"/>
                <a:gd name="T14" fmla="*/ 2 w 4"/>
                <a:gd name="T15" fmla="*/ 2 h 3"/>
                <a:gd name="T16" fmla="*/ 1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1" y="1"/>
                  </a:moveTo>
                  <a:cubicBezTo>
                    <a:pt x="1" y="1"/>
                    <a:pt x="1" y="0"/>
                    <a:pt x="2" y="0"/>
                  </a:cubicBezTo>
                  <a:cubicBezTo>
                    <a:pt x="2" y="0"/>
                    <a:pt x="3" y="1"/>
                    <a:pt x="3" y="1"/>
                  </a:cubicBezTo>
                  <a:cubicBezTo>
                    <a:pt x="4" y="1"/>
                    <a:pt x="4" y="1"/>
                    <a:pt x="4" y="1"/>
                  </a:cubicBezTo>
                  <a:cubicBezTo>
                    <a:pt x="4" y="1"/>
                    <a:pt x="4" y="0"/>
                    <a:pt x="4" y="1"/>
                  </a:cubicBezTo>
                  <a:cubicBezTo>
                    <a:pt x="3" y="2"/>
                    <a:pt x="4" y="3"/>
                    <a:pt x="3" y="2"/>
                  </a:cubicBezTo>
                  <a:cubicBezTo>
                    <a:pt x="3" y="2"/>
                    <a:pt x="3" y="2"/>
                    <a:pt x="2" y="2"/>
                  </a:cubicBezTo>
                  <a:cubicBezTo>
                    <a:pt x="2" y="2"/>
                    <a:pt x="2" y="2"/>
                    <a:pt x="2" y="2"/>
                  </a:cubicBezTo>
                  <a:cubicBezTo>
                    <a:pt x="2" y="2"/>
                    <a:pt x="0"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49" name="Freeform 157">
              <a:extLst>
                <a:ext uri="{FF2B5EF4-FFF2-40B4-BE49-F238E27FC236}">
                  <a16:creationId xmlns:a16="http://schemas.microsoft.com/office/drawing/2014/main" id="{FE3D7FDA-D2EA-479A-A3DE-17D81C488B67}"/>
                </a:ext>
              </a:extLst>
            </p:cNvPr>
            <p:cNvSpPr>
              <a:spLocks/>
            </p:cNvSpPr>
            <p:nvPr/>
          </p:nvSpPr>
          <p:spPr bwMode="auto">
            <a:xfrm>
              <a:off x="6052991" y="2642541"/>
              <a:ext cx="4488" cy="1400"/>
            </a:xfrm>
            <a:custGeom>
              <a:avLst/>
              <a:gdLst>
                <a:gd name="T0" fmla="*/ 0 w 3"/>
                <a:gd name="T1" fmla="*/ 1 h 2"/>
                <a:gd name="T2" fmla="*/ 0 w 3"/>
                <a:gd name="T3" fmla="*/ 0 h 2"/>
                <a:gd name="T4" fmla="*/ 3 w 3"/>
                <a:gd name="T5" fmla="*/ 1 h 2"/>
                <a:gd name="T6" fmla="*/ 3 w 3"/>
                <a:gd name="T7" fmla="*/ 2 h 2"/>
                <a:gd name="T8" fmla="*/ 2 w 3"/>
                <a:gd name="T9" fmla="*/ 2 h 2"/>
                <a:gd name="T10" fmla="*/ 1 w 3"/>
                <a:gd name="T11" fmla="*/ 2 h 2"/>
                <a:gd name="T12" fmla="*/ 0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1"/>
                  </a:moveTo>
                  <a:cubicBezTo>
                    <a:pt x="0" y="0"/>
                    <a:pt x="0" y="0"/>
                    <a:pt x="0" y="0"/>
                  </a:cubicBezTo>
                  <a:cubicBezTo>
                    <a:pt x="1" y="0"/>
                    <a:pt x="2" y="0"/>
                    <a:pt x="3" y="1"/>
                  </a:cubicBezTo>
                  <a:cubicBezTo>
                    <a:pt x="3" y="1"/>
                    <a:pt x="3" y="1"/>
                    <a:pt x="3" y="2"/>
                  </a:cubicBezTo>
                  <a:cubicBezTo>
                    <a:pt x="2" y="2"/>
                    <a:pt x="2" y="2"/>
                    <a:pt x="2" y="2"/>
                  </a:cubicBezTo>
                  <a:cubicBezTo>
                    <a:pt x="2" y="2"/>
                    <a:pt x="1" y="2"/>
                    <a:pt x="1" y="2"/>
                  </a:cubicBezTo>
                  <a:cubicBezTo>
                    <a:pt x="1" y="2"/>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50" name="Freeform 158">
              <a:extLst>
                <a:ext uri="{FF2B5EF4-FFF2-40B4-BE49-F238E27FC236}">
                  <a16:creationId xmlns:a16="http://schemas.microsoft.com/office/drawing/2014/main" id="{53F340F6-1286-8FBC-9EBC-F7F3B95B825F}"/>
                </a:ext>
              </a:extLst>
            </p:cNvPr>
            <p:cNvSpPr>
              <a:spLocks/>
            </p:cNvSpPr>
            <p:nvPr/>
          </p:nvSpPr>
          <p:spPr bwMode="auto">
            <a:xfrm>
              <a:off x="6030553" y="2631351"/>
              <a:ext cx="7481" cy="2798"/>
            </a:xfrm>
            <a:custGeom>
              <a:avLst/>
              <a:gdLst>
                <a:gd name="T0" fmla="*/ 2 w 6"/>
                <a:gd name="T1" fmla="*/ 2 h 3"/>
                <a:gd name="T2" fmla="*/ 2 w 6"/>
                <a:gd name="T3" fmla="*/ 1 h 3"/>
                <a:gd name="T4" fmla="*/ 5 w 6"/>
                <a:gd name="T5" fmla="*/ 1 h 3"/>
                <a:gd name="T6" fmla="*/ 6 w 6"/>
                <a:gd name="T7" fmla="*/ 2 h 3"/>
                <a:gd name="T8" fmla="*/ 6 w 6"/>
                <a:gd name="T9" fmla="*/ 2 h 3"/>
                <a:gd name="T10" fmla="*/ 5 w 6"/>
                <a:gd name="T11" fmla="*/ 3 h 3"/>
                <a:gd name="T12" fmla="*/ 4 w 6"/>
                <a:gd name="T13" fmla="*/ 3 h 3"/>
                <a:gd name="T14" fmla="*/ 3 w 6"/>
                <a:gd name="T15" fmla="*/ 2 h 3"/>
                <a:gd name="T16" fmla="*/ 2 w 6"/>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2" y="2"/>
                  </a:moveTo>
                  <a:cubicBezTo>
                    <a:pt x="2" y="2"/>
                    <a:pt x="0" y="2"/>
                    <a:pt x="2" y="1"/>
                  </a:cubicBezTo>
                  <a:cubicBezTo>
                    <a:pt x="4" y="1"/>
                    <a:pt x="4" y="0"/>
                    <a:pt x="5" y="1"/>
                  </a:cubicBezTo>
                  <a:cubicBezTo>
                    <a:pt x="5" y="1"/>
                    <a:pt x="6" y="2"/>
                    <a:pt x="6" y="2"/>
                  </a:cubicBezTo>
                  <a:cubicBezTo>
                    <a:pt x="6" y="2"/>
                    <a:pt x="6" y="2"/>
                    <a:pt x="6" y="2"/>
                  </a:cubicBezTo>
                  <a:cubicBezTo>
                    <a:pt x="6" y="3"/>
                    <a:pt x="5" y="3"/>
                    <a:pt x="5" y="3"/>
                  </a:cubicBezTo>
                  <a:cubicBezTo>
                    <a:pt x="5" y="3"/>
                    <a:pt x="4" y="3"/>
                    <a:pt x="4" y="3"/>
                  </a:cubicBezTo>
                  <a:cubicBezTo>
                    <a:pt x="3" y="2"/>
                    <a:pt x="3" y="2"/>
                    <a:pt x="3" y="2"/>
                  </a:cubicBezTo>
                  <a:lnTo>
                    <a:pt x="2" y="2"/>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51" name="Freeform 159">
              <a:extLst>
                <a:ext uri="{FF2B5EF4-FFF2-40B4-BE49-F238E27FC236}">
                  <a16:creationId xmlns:a16="http://schemas.microsoft.com/office/drawing/2014/main" id="{8E8BF495-9BF5-E6FA-52C6-807A1743DB7C}"/>
                </a:ext>
              </a:extLst>
            </p:cNvPr>
            <p:cNvSpPr>
              <a:spLocks/>
            </p:cNvSpPr>
            <p:nvPr/>
          </p:nvSpPr>
          <p:spPr bwMode="auto">
            <a:xfrm>
              <a:off x="6049999" y="2620159"/>
              <a:ext cx="5983" cy="2798"/>
            </a:xfrm>
            <a:custGeom>
              <a:avLst/>
              <a:gdLst>
                <a:gd name="T0" fmla="*/ 1 w 4"/>
                <a:gd name="T1" fmla="*/ 1 h 3"/>
                <a:gd name="T2" fmla="*/ 1 w 4"/>
                <a:gd name="T3" fmla="*/ 0 h 3"/>
                <a:gd name="T4" fmla="*/ 2 w 4"/>
                <a:gd name="T5" fmla="*/ 0 h 3"/>
                <a:gd name="T6" fmla="*/ 2 w 4"/>
                <a:gd name="T7" fmla="*/ 0 h 3"/>
                <a:gd name="T8" fmla="*/ 3 w 4"/>
                <a:gd name="T9" fmla="*/ 1 h 3"/>
                <a:gd name="T10" fmla="*/ 4 w 4"/>
                <a:gd name="T11" fmla="*/ 1 h 3"/>
                <a:gd name="T12" fmla="*/ 3 w 4"/>
                <a:gd name="T13" fmla="*/ 2 h 3"/>
                <a:gd name="T14" fmla="*/ 3 w 4"/>
                <a:gd name="T15" fmla="*/ 3 h 3"/>
                <a:gd name="T16" fmla="*/ 2 w 4"/>
                <a:gd name="T17" fmla="*/ 3 h 3"/>
                <a:gd name="T18" fmla="*/ 0 w 4"/>
                <a:gd name="T19" fmla="*/ 3 h 3"/>
                <a:gd name="T20" fmla="*/ 1 w 4"/>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1" y="1"/>
                  </a:moveTo>
                  <a:cubicBezTo>
                    <a:pt x="1" y="1"/>
                    <a:pt x="0" y="1"/>
                    <a:pt x="1" y="0"/>
                  </a:cubicBezTo>
                  <a:cubicBezTo>
                    <a:pt x="1" y="0"/>
                    <a:pt x="2" y="0"/>
                    <a:pt x="2" y="0"/>
                  </a:cubicBezTo>
                  <a:cubicBezTo>
                    <a:pt x="2" y="0"/>
                    <a:pt x="2" y="0"/>
                    <a:pt x="2" y="0"/>
                  </a:cubicBezTo>
                  <a:cubicBezTo>
                    <a:pt x="3" y="0"/>
                    <a:pt x="3" y="1"/>
                    <a:pt x="3" y="1"/>
                  </a:cubicBezTo>
                  <a:cubicBezTo>
                    <a:pt x="3" y="1"/>
                    <a:pt x="4" y="0"/>
                    <a:pt x="4" y="1"/>
                  </a:cubicBezTo>
                  <a:cubicBezTo>
                    <a:pt x="3" y="2"/>
                    <a:pt x="3" y="2"/>
                    <a:pt x="3" y="2"/>
                  </a:cubicBezTo>
                  <a:cubicBezTo>
                    <a:pt x="3" y="2"/>
                    <a:pt x="4" y="3"/>
                    <a:pt x="3" y="3"/>
                  </a:cubicBezTo>
                  <a:cubicBezTo>
                    <a:pt x="2" y="3"/>
                    <a:pt x="2" y="2"/>
                    <a:pt x="2" y="3"/>
                  </a:cubicBezTo>
                  <a:cubicBezTo>
                    <a:pt x="1" y="3"/>
                    <a:pt x="0" y="3"/>
                    <a:pt x="0" y="3"/>
                  </a:cubicBezTo>
                  <a:cubicBezTo>
                    <a:pt x="0" y="2"/>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52" name="Freeform 160">
              <a:extLst>
                <a:ext uri="{FF2B5EF4-FFF2-40B4-BE49-F238E27FC236}">
                  <a16:creationId xmlns:a16="http://schemas.microsoft.com/office/drawing/2014/main" id="{0A89DA15-3BA6-1C82-C394-9CA145ADD5DD}"/>
                </a:ext>
              </a:extLst>
            </p:cNvPr>
            <p:cNvSpPr>
              <a:spLocks/>
            </p:cNvSpPr>
            <p:nvPr/>
          </p:nvSpPr>
          <p:spPr bwMode="auto">
            <a:xfrm>
              <a:off x="6055982" y="2635546"/>
              <a:ext cx="2993" cy="4197"/>
            </a:xfrm>
            <a:custGeom>
              <a:avLst/>
              <a:gdLst>
                <a:gd name="T0" fmla="*/ 0 w 3"/>
                <a:gd name="T1" fmla="*/ 2 h 3"/>
                <a:gd name="T2" fmla="*/ 1 w 3"/>
                <a:gd name="T3" fmla="*/ 1 h 3"/>
                <a:gd name="T4" fmla="*/ 1 w 3"/>
                <a:gd name="T5" fmla="*/ 0 h 3"/>
                <a:gd name="T6" fmla="*/ 2 w 3"/>
                <a:gd name="T7" fmla="*/ 1 h 3"/>
                <a:gd name="T8" fmla="*/ 2 w 3"/>
                <a:gd name="T9" fmla="*/ 2 h 3"/>
                <a:gd name="T10" fmla="*/ 2 w 3"/>
                <a:gd name="T11" fmla="*/ 3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1" y="1"/>
                    <a:pt x="1" y="1"/>
                    <a:pt x="1" y="1"/>
                  </a:cubicBezTo>
                  <a:cubicBezTo>
                    <a:pt x="1" y="0"/>
                    <a:pt x="1" y="0"/>
                    <a:pt x="1" y="0"/>
                  </a:cubicBezTo>
                  <a:cubicBezTo>
                    <a:pt x="1" y="0"/>
                    <a:pt x="2" y="1"/>
                    <a:pt x="2" y="1"/>
                  </a:cubicBezTo>
                  <a:cubicBezTo>
                    <a:pt x="2" y="2"/>
                    <a:pt x="2" y="2"/>
                    <a:pt x="2" y="2"/>
                  </a:cubicBezTo>
                  <a:cubicBezTo>
                    <a:pt x="2" y="3"/>
                    <a:pt x="3" y="3"/>
                    <a:pt x="2" y="3"/>
                  </a:cubicBezTo>
                  <a:cubicBezTo>
                    <a:pt x="1" y="3"/>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53" name="Freeform 161">
              <a:extLst>
                <a:ext uri="{FF2B5EF4-FFF2-40B4-BE49-F238E27FC236}">
                  <a16:creationId xmlns:a16="http://schemas.microsoft.com/office/drawing/2014/main" id="{4FD7F9DB-B89A-1CE7-9162-2836E5EC4767}"/>
                </a:ext>
              </a:extLst>
            </p:cNvPr>
            <p:cNvSpPr>
              <a:spLocks/>
            </p:cNvSpPr>
            <p:nvPr/>
          </p:nvSpPr>
          <p:spPr bwMode="auto">
            <a:xfrm>
              <a:off x="6093382" y="2684507"/>
              <a:ext cx="2993" cy="2798"/>
            </a:xfrm>
            <a:custGeom>
              <a:avLst/>
              <a:gdLst>
                <a:gd name="T0" fmla="*/ 0 w 3"/>
                <a:gd name="T1" fmla="*/ 0 h 2"/>
                <a:gd name="T2" fmla="*/ 2 w 3"/>
                <a:gd name="T3" fmla="*/ 0 h 2"/>
                <a:gd name="T4" fmla="*/ 3 w 3"/>
                <a:gd name="T5" fmla="*/ 0 h 2"/>
                <a:gd name="T6" fmla="*/ 2 w 3"/>
                <a:gd name="T7" fmla="*/ 2 h 2"/>
                <a:gd name="T8" fmla="*/ 1 w 3"/>
                <a:gd name="T9" fmla="*/ 2 h 2"/>
                <a:gd name="T10" fmla="*/ 0 w 3"/>
                <a:gd name="T11" fmla="*/ 2 h 2"/>
                <a:gd name="T12" fmla="*/ 0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0"/>
                  </a:moveTo>
                  <a:cubicBezTo>
                    <a:pt x="0" y="0"/>
                    <a:pt x="1" y="0"/>
                    <a:pt x="2" y="0"/>
                  </a:cubicBezTo>
                  <a:cubicBezTo>
                    <a:pt x="2" y="0"/>
                    <a:pt x="3" y="0"/>
                    <a:pt x="3" y="0"/>
                  </a:cubicBezTo>
                  <a:cubicBezTo>
                    <a:pt x="3" y="1"/>
                    <a:pt x="3" y="1"/>
                    <a:pt x="2" y="2"/>
                  </a:cubicBezTo>
                  <a:cubicBezTo>
                    <a:pt x="1" y="2"/>
                    <a:pt x="1" y="2"/>
                    <a:pt x="1" y="2"/>
                  </a:cubicBezTo>
                  <a:cubicBezTo>
                    <a:pt x="1" y="2"/>
                    <a:pt x="0" y="2"/>
                    <a:pt x="0" y="2"/>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54" name="Freeform 162">
              <a:extLst>
                <a:ext uri="{FF2B5EF4-FFF2-40B4-BE49-F238E27FC236}">
                  <a16:creationId xmlns:a16="http://schemas.microsoft.com/office/drawing/2014/main" id="{643D936F-2865-8734-E327-5F5CAB9DA59E}"/>
                </a:ext>
              </a:extLst>
            </p:cNvPr>
            <p:cNvSpPr>
              <a:spLocks/>
            </p:cNvSpPr>
            <p:nvPr/>
          </p:nvSpPr>
          <p:spPr bwMode="auto">
            <a:xfrm>
              <a:off x="6078423" y="2681708"/>
              <a:ext cx="2993" cy="1400"/>
            </a:xfrm>
            <a:custGeom>
              <a:avLst/>
              <a:gdLst>
                <a:gd name="T0" fmla="*/ 1 w 2"/>
                <a:gd name="T1" fmla="*/ 1 h 1"/>
                <a:gd name="T2" fmla="*/ 0 w 2"/>
                <a:gd name="T3" fmla="*/ 0 h 1"/>
                <a:gd name="T4" fmla="*/ 1 w 2"/>
                <a:gd name="T5" fmla="*/ 0 h 1"/>
                <a:gd name="T6" fmla="*/ 2 w 2"/>
                <a:gd name="T7" fmla="*/ 0 h 1"/>
                <a:gd name="T8" fmla="*/ 2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0" y="0"/>
                    <a:pt x="0" y="0"/>
                    <a:pt x="0" y="0"/>
                  </a:cubicBezTo>
                  <a:cubicBezTo>
                    <a:pt x="1" y="0"/>
                    <a:pt x="1" y="0"/>
                    <a:pt x="1" y="0"/>
                  </a:cubicBezTo>
                  <a:cubicBezTo>
                    <a:pt x="1" y="0"/>
                    <a:pt x="1" y="0"/>
                    <a:pt x="2" y="0"/>
                  </a:cubicBezTo>
                  <a:cubicBezTo>
                    <a:pt x="2" y="0"/>
                    <a:pt x="2" y="1"/>
                    <a:pt x="2" y="1"/>
                  </a:cubicBezTo>
                  <a:cubicBezTo>
                    <a:pt x="1" y="1"/>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55" name="Freeform 163">
              <a:extLst>
                <a:ext uri="{FF2B5EF4-FFF2-40B4-BE49-F238E27FC236}">
                  <a16:creationId xmlns:a16="http://schemas.microsoft.com/office/drawing/2014/main" id="{97AA41A9-F4EB-7CA9-B403-CF6D30B63C93}"/>
                </a:ext>
              </a:extLst>
            </p:cNvPr>
            <p:cNvSpPr>
              <a:spLocks/>
            </p:cNvSpPr>
            <p:nvPr/>
          </p:nvSpPr>
          <p:spPr bwMode="auto">
            <a:xfrm>
              <a:off x="6088894" y="2685905"/>
              <a:ext cx="2993" cy="1400"/>
            </a:xfrm>
            <a:custGeom>
              <a:avLst/>
              <a:gdLst>
                <a:gd name="T0" fmla="*/ 1 w 2"/>
                <a:gd name="T1" fmla="*/ 1 h 1"/>
                <a:gd name="T2" fmla="*/ 1 w 2"/>
                <a:gd name="T3" fmla="*/ 0 h 1"/>
                <a:gd name="T4" fmla="*/ 2 w 2"/>
                <a:gd name="T5" fmla="*/ 0 h 1"/>
                <a:gd name="T6" fmla="*/ 2 w 2"/>
                <a:gd name="T7" fmla="*/ 0 h 1"/>
                <a:gd name="T8" fmla="*/ 2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0" y="1"/>
                    <a:pt x="1" y="0"/>
                  </a:cubicBezTo>
                  <a:cubicBezTo>
                    <a:pt x="1" y="0"/>
                    <a:pt x="2" y="0"/>
                    <a:pt x="2" y="0"/>
                  </a:cubicBezTo>
                  <a:cubicBezTo>
                    <a:pt x="2" y="0"/>
                    <a:pt x="2" y="0"/>
                    <a:pt x="2" y="0"/>
                  </a:cubicBezTo>
                  <a:cubicBezTo>
                    <a:pt x="2" y="1"/>
                    <a:pt x="2" y="1"/>
                    <a:pt x="2" y="1"/>
                  </a:cubicBezTo>
                  <a:cubicBezTo>
                    <a:pt x="1" y="1"/>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56" name="Freeform 164">
              <a:extLst>
                <a:ext uri="{FF2B5EF4-FFF2-40B4-BE49-F238E27FC236}">
                  <a16:creationId xmlns:a16="http://schemas.microsoft.com/office/drawing/2014/main" id="{4E34B22F-A54F-B419-2D29-046BAA059D0F}"/>
                </a:ext>
              </a:extLst>
            </p:cNvPr>
            <p:cNvSpPr>
              <a:spLocks/>
            </p:cNvSpPr>
            <p:nvPr/>
          </p:nvSpPr>
          <p:spPr bwMode="auto">
            <a:xfrm>
              <a:off x="6044015" y="2656530"/>
              <a:ext cx="1497" cy="1400"/>
            </a:xfrm>
            <a:custGeom>
              <a:avLst/>
              <a:gdLst>
                <a:gd name="T0" fmla="*/ 0 w 2"/>
                <a:gd name="T1" fmla="*/ 1 h 1"/>
                <a:gd name="T2" fmla="*/ 0 w 2"/>
                <a:gd name="T3" fmla="*/ 0 h 1"/>
                <a:gd name="T4" fmla="*/ 1 w 2"/>
                <a:gd name="T5" fmla="*/ 0 h 1"/>
                <a:gd name="T6" fmla="*/ 2 w 2"/>
                <a:gd name="T7" fmla="*/ 0 h 1"/>
                <a:gd name="T8" fmla="*/ 2 w 2"/>
                <a:gd name="T9" fmla="*/ 1 h 1"/>
                <a:gd name="T10" fmla="*/ 1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0"/>
                    <a:pt x="0" y="0"/>
                    <a:pt x="0" y="0"/>
                  </a:cubicBezTo>
                  <a:cubicBezTo>
                    <a:pt x="1" y="0"/>
                    <a:pt x="1" y="0"/>
                    <a:pt x="1" y="0"/>
                  </a:cubicBezTo>
                  <a:cubicBezTo>
                    <a:pt x="2" y="0"/>
                    <a:pt x="2" y="0"/>
                    <a:pt x="2" y="0"/>
                  </a:cubicBezTo>
                  <a:cubicBezTo>
                    <a:pt x="2" y="0"/>
                    <a:pt x="2" y="1"/>
                    <a:pt x="2" y="1"/>
                  </a:cubicBezTo>
                  <a:cubicBezTo>
                    <a:pt x="1" y="1"/>
                    <a:pt x="1" y="1"/>
                    <a:pt x="1" y="1"/>
                  </a:cubicBezTo>
                  <a:cubicBezTo>
                    <a:pt x="0" y="1"/>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57" name="Freeform 165">
              <a:extLst>
                <a:ext uri="{FF2B5EF4-FFF2-40B4-BE49-F238E27FC236}">
                  <a16:creationId xmlns:a16="http://schemas.microsoft.com/office/drawing/2014/main" id="{82E862C4-B84B-A345-3F85-2848B714F35F}"/>
                </a:ext>
              </a:extLst>
            </p:cNvPr>
            <p:cNvSpPr>
              <a:spLocks/>
            </p:cNvSpPr>
            <p:nvPr/>
          </p:nvSpPr>
          <p:spPr bwMode="auto">
            <a:xfrm>
              <a:off x="6011103" y="2631351"/>
              <a:ext cx="2993" cy="0"/>
            </a:xfrm>
            <a:custGeom>
              <a:avLst/>
              <a:gdLst>
                <a:gd name="T0" fmla="*/ 0 w 2"/>
                <a:gd name="T1" fmla="*/ 1 h 1"/>
                <a:gd name="T2" fmla="*/ 1 w 2"/>
                <a:gd name="T3" fmla="*/ 1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1"/>
                    <a:pt x="0" y="1"/>
                    <a:pt x="1" y="1"/>
                  </a:cubicBezTo>
                  <a:cubicBezTo>
                    <a:pt x="1" y="1"/>
                    <a:pt x="2" y="0"/>
                    <a:pt x="2" y="1"/>
                  </a:cubicBezTo>
                  <a:cubicBezTo>
                    <a:pt x="2" y="1"/>
                    <a:pt x="1" y="1"/>
                    <a:pt x="1" y="1"/>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58" name="Freeform 166">
              <a:extLst>
                <a:ext uri="{FF2B5EF4-FFF2-40B4-BE49-F238E27FC236}">
                  <a16:creationId xmlns:a16="http://schemas.microsoft.com/office/drawing/2014/main" id="{D05629E5-8272-7732-5438-CC064E0936FB}"/>
                </a:ext>
              </a:extLst>
            </p:cNvPr>
            <p:cNvSpPr>
              <a:spLocks/>
            </p:cNvSpPr>
            <p:nvPr/>
          </p:nvSpPr>
          <p:spPr bwMode="auto">
            <a:xfrm>
              <a:off x="6042520" y="2639743"/>
              <a:ext cx="1497" cy="2798"/>
            </a:xfrm>
            <a:custGeom>
              <a:avLst/>
              <a:gdLst>
                <a:gd name="T0" fmla="*/ 0 w 1"/>
                <a:gd name="T1" fmla="*/ 2 h 2"/>
                <a:gd name="T2" fmla="*/ 1 w 1"/>
                <a:gd name="T3" fmla="*/ 0 h 2"/>
                <a:gd name="T4" fmla="*/ 1 w 1"/>
                <a:gd name="T5" fmla="*/ 0 h 2"/>
                <a:gd name="T6" fmla="*/ 1 w 1"/>
                <a:gd name="T7" fmla="*/ 1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lnTo>
                    <a:pt x="1" y="0"/>
                  </a:lnTo>
                  <a:lnTo>
                    <a:pt x="1" y="0"/>
                  </a:lnTo>
                  <a:lnTo>
                    <a:pt x="1" y="1"/>
                  </a:lnTo>
                  <a:lnTo>
                    <a:pt x="0" y="2"/>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59" name="Freeform 167">
              <a:extLst>
                <a:ext uri="{FF2B5EF4-FFF2-40B4-BE49-F238E27FC236}">
                  <a16:creationId xmlns:a16="http://schemas.microsoft.com/office/drawing/2014/main" id="{F9F39F54-8495-5F91-0767-21CFEE38095F}"/>
                </a:ext>
              </a:extLst>
            </p:cNvPr>
            <p:cNvSpPr>
              <a:spLocks/>
            </p:cNvSpPr>
            <p:nvPr/>
          </p:nvSpPr>
          <p:spPr bwMode="auto">
            <a:xfrm>
              <a:off x="6045511" y="2642541"/>
              <a:ext cx="1497" cy="0"/>
            </a:xfrm>
            <a:custGeom>
              <a:avLst/>
              <a:gdLst>
                <a:gd name="T0" fmla="*/ 0 w 1"/>
                <a:gd name="T1" fmla="*/ 0 h 1"/>
                <a:gd name="T2" fmla="*/ 1 w 1"/>
                <a:gd name="T3" fmla="*/ 0 h 1"/>
                <a:gd name="T4" fmla="*/ 1 w 1"/>
                <a:gd name="T5" fmla="*/ 0 h 1"/>
                <a:gd name="T6" fmla="*/ 1 w 1"/>
                <a:gd name="T7" fmla="*/ 0 h 1"/>
                <a:gd name="T8" fmla="*/ 0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1" y="0"/>
                    <a:pt x="1" y="0"/>
                    <a:pt x="1" y="0"/>
                  </a:cubicBezTo>
                  <a:cubicBezTo>
                    <a:pt x="1" y="0"/>
                    <a:pt x="1" y="0"/>
                    <a:pt x="1" y="0"/>
                  </a:cubicBezTo>
                  <a:cubicBezTo>
                    <a:pt x="1" y="0"/>
                    <a:pt x="1" y="0"/>
                    <a:pt x="1" y="0"/>
                  </a:cubicBezTo>
                  <a:cubicBezTo>
                    <a:pt x="1" y="1"/>
                    <a:pt x="0" y="1"/>
                    <a:pt x="0"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60" name="Freeform 168">
              <a:extLst>
                <a:ext uri="{FF2B5EF4-FFF2-40B4-BE49-F238E27FC236}">
                  <a16:creationId xmlns:a16="http://schemas.microsoft.com/office/drawing/2014/main" id="{B4597F03-0B68-7444-DBC5-0214FD8B4B96}"/>
                </a:ext>
              </a:extLst>
            </p:cNvPr>
            <p:cNvSpPr>
              <a:spLocks/>
            </p:cNvSpPr>
            <p:nvPr/>
          </p:nvSpPr>
          <p:spPr bwMode="auto">
            <a:xfrm>
              <a:off x="6060470" y="2653731"/>
              <a:ext cx="1497" cy="1400"/>
            </a:xfrm>
            <a:custGeom>
              <a:avLst/>
              <a:gdLst>
                <a:gd name="T0" fmla="*/ 0 w 1"/>
                <a:gd name="T1" fmla="*/ 1 h 2"/>
                <a:gd name="T2" fmla="*/ 0 w 1"/>
                <a:gd name="T3" fmla="*/ 0 h 2"/>
                <a:gd name="T4" fmla="*/ 1 w 1"/>
                <a:gd name="T5" fmla="*/ 1 h 2"/>
                <a:gd name="T6" fmla="*/ 1 w 1"/>
                <a:gd name="T7" fmla="*/ 2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0"/>
                    <a:pt x="0" y="0"/>
                  </a:cubicBezTo>
                  <a:cubicBezTo>
                    <a:pt x="0" y="0"/>
                    <a:pt x="1" y="0"/>
                    <a:pt x="1" y="1"/>
                  </a:cubicBezTo>
                  <a:cubicBezTo>
                    <a:pt x="1" y="1"/>
                    <a:pt x="1" y="2"/>
                    <a:pt x="1"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61" name="Freeform 169">
              <a:extLst>
                <a:ext uri="{FF2B5EF4-FFF2-40B4-BE49-F238E27FC236}">
                  <a16:creationId xmlns:a16="http://schemas.microsoft.com/office/drawing/2014/main" id="{9B5EA234-FEF3-E1C2-BA52-E797921EAC67}"/>
                </a:ext>
              </a:extLst>
            </p:cNvPr>
            <p:cNvSpPr>
              <a:spLocks/>
            </p:cNvSpPr>
            <p:nvPr/>
          </p:nvSpPr>
          <p:spPr bwMode="auto">
            <a:xfrm>
              <a:off x="6048503" y="2662125"/>
              <a:ext cx="4488" cy="1400"/>
            </a:xfrm>
            <a:custGeom>
              <a:avLst/>
              <a:gdLst>
                <a:gd name="T0" fmla="*/ 0 w 3"/>
                <a:gd name="T1" fmla="*/ 1 h 1"/>
                <a:gd name="T2" fmla="*/ 0 w 3"/>
                <a:gd name="T3" fmla="*/ 0 h 1"/>
                <a:gd name="T4" fmla="*/ 1 w 3"/>
                <a:gd name="T5" fmla="*/ 0 h 1"/>
                <a:gd name="T6" fmla="*/ 2 w 3"/>
                <a:gd name="T7" fmla="*/ 0 h 1"/>
                <a:gd name="T8" fmla="*/ 2 w 3"/>
                <a:gd name="T9" fmla="*/ 1 h 1"/>
                <a:gd name="T10" fmla="*/ 1 w 3"/>
                <a:gd name="T11" fmla="*/ 1 h 1"/>
                <a:gd name="T12" fmla="*/ 0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1"/>
                  </a:moveTo>
                  <a:cubicBezTo>
                    <a:pt x="0" y="0"/>
                    <a:pt x="0" y="0"/>
                    <a:pt x="0" y="0"/>
                  </a:cubicBezTo>
                  <a:cubicBezTo>
                    <a:pt x="1" y="0"/>
                    <a:pt x="1" y="0"/>
                    <a:pt x="1" y="0"/>
                  </a:cubicBezTo>
                  <a:cubicBezTo>
                    <a:pt x="1" y="0"/>
                    <a:pt x="2" y="0"/>
                    <a:pt x="2" y="0"/>
                  </a:cubicBezTo>
                  <a:cubicBezTo>
                    <a:pt x="2" y="1"/>
                    <a:pt x="3" y="1"/>
                    <a:pt x="2" y="1"/>
                  </a:cubicBezTo>
                  <a:cubicBezTo>
                    <a:pt x="1" y="1"/>
                    <a:pt x="1" y="1"/>
                    <a:pt x="1" y="1"/>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62" name="Freeform 170">
              <a:extLst>
                <a:ext uri="{FF2B5EF4-FFF2-40B4-BE49-F238E27FC236}">
                  <a16:creationId xmlns:a16="http://schemas.microsoft.com/office/drawing/2014/main" id="{86171A8F-E871-1484-E579-A079FCA08E44}"/>
                </a:ext>
              </a:extLst>
            </p:cNvPr>
            <p:cNvSpPr>
              <a:spLocks/>
            </p:cNvSpPr>
            <p:nvPr/>
          </p:nvSpPr>
          <p:spPr bwMode="auto">
            <a:xfrm>
              <a:off x="6051496" y="2655130"/>
              <a:ext cx="1497" cy="2798"/>
            </a:xfrm>
            <a:custGeom>
              <a:avLst/>
              <a:gdLst>
                <a:gd name="T0" fmla="*/ 0 w 1"/>
                <a:gd name="T1" fmla="*/ 2 h 2"/>
                <a:gd name="T2" fmla="*/ 0 w 1"/>
                <a:gd name="T3" fmla="*/ 0 h 2"/>
                <a:gd name="T4" fmla="*/ 1 w 1"/>
                <a:gd name="T5" fmla="*/ 1 h 2"/>
                <a:gd name="T6" fmla="*/ 1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0" y="1"/>
                    <a:pt x="0" y="0"/>
                    <a:pt x="0" y="0"/>
                  </a:cubicBezTo>
                  <a:cubicBezTo>
                    <a:pt x="0" y="0"/>
                    <a:pt x="1" y="0"/>
                    <a:pt x="1" y="1"/>
                  </a:cubicBezTo>
                  <a:cubicBezTo>
                    <a:pt x="1" y="1"/>
                    <a:pt x="1" y="1"/>
                    <a:pt x="1" y="2"/>
                  </a:cubicBezTo>
                  <a:cubicBezTo>
                    <a:pt x="1" y="2"/>
                    <a:pt x="1"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63" name="Freeform 171">
              <a:extLst>
                <a:ext uri="{FF2B5EF4-FFF2-40B4-BE49-F238E27FC236}">
                  <a16:creationId xmlns:a16="http://schemas.microsoft.com/office/drawing/2014/main" id="{5FA29236-60F2-F5E3-DEC7-BC13CC2E4EDA}"/>
                </a:ext>
              </a:extLst>
            </p:cNvPr>
            <p:cNvSpPr>
              <a:spLocks/>
            </p:cNvSpPr>
            <p:nvPr/>
          </p:nvSpPr>
          <p:spPr bwMode="auto">
            <a:xfrm>
              <a:off x="6052991" y="2659326"/>
              <a:ext cx="2993" cy="1400"/>
            </a:xfrm>
            <a:custGeom>
              <a:avLst/>
              <a:gdLst>
                <a:gd name="T0" fmla="*/ 0 w 2"/>
                <a:gd name="T1" fmla="*/ 1 h 1"/>
                <a:gd name="T2" fmla="*/ 1 w 2"/>
                <a:gd name="T3" fmla="*/ 0 h 1"/>
                <a:gd name="T4" fmla="*/ 2 w 2"/>
                <a:gd name="T5" fmla="*/ 0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lnTo>
                    <a:pt x="1" y="0"/>
                  </a:lnTo>
                  <a:lnTo>
                    <a:pt x="2" y="0"/>
                  </a:lnTo>
                  <a:lnTo>
                    <a:pt x="1" y="1"/>
                  </a:ln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64" name="Freeform 172">
              <a:extLst>
                <a:ext uri="{FF2B5EF4-FFF2-40B4-BE49-F238E27FC236}">
                  <a16:creationId xmlns:a16="http://schemas.microsoft.com/office/drawing/2014/main" id="{15EE0342-7D61-F643-26CE-454AFEC0C96D}"/>
                </a:ext>
              </a:extLst>
            </p:cNvPr>
            <p:cNvSpPr>
              <a:spLocks/>
            </p:cNvSpPr>
            <p:nvPr/>
          </p:nvSpPr>
          <p:spPr bwMode="auto">
            <a:xfrm>
              <a:off x="6090389" y="2669118"/>
              <a:ext cx="2993" cy="1400"/>
            </a:xfrm>
            <a:custGeom>
              <a:avLst/>
              <a:gdLst>
                <a:gd name="T0" fmla="*/ 0 w 2"/>
                <a:gd name="T1" fmla="*/ 1 h 1"/>
                <a:gd name="T2" fmla="*/ 1 w 2"/>
                <a:gd name="T3" fmla="*/ 0 h 1"/>
                <a:gd name="T4" fmla="*/ 2 w 2"/>
                <a:gd name="T5" fmla="*/ 0 h 1"/>
                <a:gd name="T6" fmla="*/ 2 w 2"/>
                <a:gd name="T7" fmla="*/ 1 h 1"/>
                <a:gd name="T8" fmla="*/ 2 w 2"/>
                <a:gd name="T9" fmla="*/ 1 h 1"/>
                <a:gd name="T10" fmla="*/ 1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1"/>
                    <a:pt x="0" y="0"/>
                    <a:pt x="1" y="0"/>
                  </a:cubicBezTo>
                  <a:cubicBezTo>
                    <a:pt x="1" y="0"/>
                    <a:pt x="2" y="0"/>
                    <a:pt x="2" y="0"/>
                  </a:cubicBezTo>
                  <a:cubicBezTo>
                    <a:pt x="2" y="0"/>
                    <a:pt x="2" y="0"/>
                    <a:pt x="2" y="1"/>
                  </a:cubicBezTo>
                  <a:cubicBezTo>
                    <a:pt x="2" y="1"/>
                    <a:pt x="2" y="1"/>
                    <a:pt x="2" y="1"/>
                  </a:cubicBezTo>
                  <a:cubicBezTo>
                    <a:pt x="2" y="1"/>
                    <a:pt x="2" y="1"/>
                    <a:pt x="1" y="1"/>
                  </a:cubicBezTo>
                  <a:cubicBezTo>
                    <a:pt x="1" y="1"/>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65" name="Freeform 173">
              <a:extLst>
                <a:ext uri="{FF2B5EF4-FFF2-40B4-BE49-F238E27FC236}">
                  <a16:creationId xmlns:a16="http://schemas.microsoft.com/office/drawing/2014/main" id="{65565EA5-6E64-42CD-2702-D35552B2EF95}"/>
                </a:ext>
              </a:extLst>
            </p:cNvPr>
            <p:cNvSpPr>
              <a:spLocks/>
            </p:cNvSpPr>
            <p:nvPr/>
          </p:nvSpPr>
          <p:spPr bwMode="auto">
            <a:xfrm>
              <a:off x="6093382" y="2676113"/>
              <a:ext cx="1497" cy="1400"/>
            </a:xfrm>
            <a:custGeom>
              <a:avLst/>
              <a:gdLst>
                <a:gd name="T0" fmla="*/ 0 w 2"/>
                <a:gd name="T1" fmla="*/ 0 h 1"/>
                <a:gd name="T2" fmla="*/ 1 w 2"/>
                <a:gd name="T3" fmla="*/ 0 h 1"/>
                <a:gd name="T4" fmla="*/ 2 w 2"/>
                <a:gd name="T5" fmla="*/ 0 h 1"/>
                <a:gd name="T6" fmla="*/ 2 w 2"/>
                <a:gd name="T7" fmla="*/ 1 h 1"/>
                <a:gd name="T8" fmla="*/ 1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1" y="0"/>
                    <a:pt x="1" y="0"/>
                    <a:pt x="1" y="0"/>
                  </a:cubicBezTo>
                  <a:cubicBezTo>
                    <a:pt x="1" y="0"/>
                    <a:pt x="1" y="0"/>
                    <a:pt x="2" y="0"/>
                  </a:cubicBezTo>
                  <a:cubicBezTo>
                    <a:pt x="2" y="0"/>
                    <a:pt x="2" y="1"/>
                    <a:pt x="2" y="1"/>
                  </a:cubicBezTo>
                  <a:cubicBezTo>
                    <a:pt x="1" y="1"/>
                    <a:pt x="1" y="1"/>
                    <a:pt x="1"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66" name="Freeform 174">
              <a:extLst>
                <a:ext uri="{FF2B5EF4-FFF2-40B4-BE49-F238E27FC236}">
                  <a16:creationId xmlns:a16="http://schemas.microsoft.com/office/drawing/2014/main" id="{9BEE3D19-CE1C-484D-612F-62E6E57B2687}"/>
                </a:ext>
              </a:extLst>
            </p:cNvPr>
            <p:cNvSpPr>
              <a:spLocks/>
            </p:cNvSpPr>
            <p:nvPr/>
          </p:nvSpPr>
          <p:spPr bwMode="auto">
            <a:xfrm>
              <a:off x="6093382" y="2680310"/>
              <a:ext cx="1497" cy="1400"/>
            </a:xfrm>
            <a:custGeom>
              <a:avLst/>
              <a:gdLst>
                <a:gd name="T0" fmla="*/ 0 w 1"/>
                <a:gd name="T1" fmla="*/ 1 h 1"/>
                <a:gd name="T2" fmla="*/ 0 w 1"/>
                <a:gd name="T3" fmla="*/ 0 h 1"/>
                <a:gd name="T4" fmla="*/ 1 w 1"/>
                <a:gd name="T5" fmla="*/ 0 h 1"/>
                <a:gd name="T6" fmla="*/ 1 w 1"/>
                <a:gd name="T7" fmla="*/ 1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lnTo>
                    <a:pt x="0" y="0"/>
                  </a:lnTo>
                  <a:lnTo>
                    <a:pt x="1" y="0"/>
                  </a:lnTo>
                  <a:lnTo>
                    <a:pt x="1" y="1"/>
                  </a:lnTo>
                  <a:lnTo>
                    <a:pt x="0" y="1"/>
                  </a:ln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67" name="Freeform 175">
              <a:extLst>
                <a:ext uri="{FF2B5EF4-FFF2-40B4-BE49-F238E27FC236}">
                  <a16:creationId xmlns:a16="http://schemas.microsoft.com/office/drawing/2014/main" id="{E3188BAD-8872-F22D-EC52-361E74C8E6E0}"/>
                </a:ext>
              </a:extLst>
            </p:cNvPr>
            <p:cNvSpPr>
              <a:spLocks/>
            </p:cNvSpPr>
            <p:nvPr/>
          </p:nvSpPr>
          <p:spPr bwMode="auto">
            <a:xfrm>
              <a:off x="6088894" y="2676113"/>
              <a:ext cx="1497" cy="1400"/>
            </a:xfrm>
            <a:custGeom>
              <a:avLst/>
              <a:gdLst>
                <a:gd name="T0" fmla="*/ 0 w 1"/>
                <a:gd name="T1" fmla="*/ 1 h 2"/>
                <a:gd name="T2" fmla="*/ 0 w 1"/>
                <a:gd name="T3" fmla="*/ 0 h 2"/>
                <a:gd name="T4" fmla="*/ 1 w 1"/>
                <a:gd name="T5" fmla="*/ 1 h 2"/>
                <a:gd name="T6" fmla="*/ 1 w 1"/>
                <a:gd name="T7" fmla="*/ 2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0"/>
                    <a:pt x="0" y="0"/>
                  </a:cubicBezTo>
                  <a:cubicBezTo>
                    <a:pt x="0" y="0"/>
                    <a:pt x="1" y="0"/>
                    <a:pt x="1" y="1"/>
                  </a:cubicBezTo>
                  <a:cubicBezTo>
                    <a:pt x="1" y="1"/>
                    <a:pt x="1" y="2"/>
                    <a:pt x="1"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68" name="Freeform 176">
              <a:extLst>
                <a:ext uri="{FF2B5EF4-FFF2-40B4-BE49-F238E27FC236}">
                  <a16:creationId xmlns:a16="http://schemas.microsoft.com/office/drawing/2014/main" id="{8C71D527-A762-55F7-D829-0DD22C1103D7}"/>
                </a:ext>
              </a:extLst>
            </p:cNvPr>
            <p:cNvSpPr>
              <a:spLocks/>
            </p:cNvSpPr>
            <p:nvPr/>
          </p:nvSpPr>
          <p:spPr bwMode="auto">
            <a:xfrm>
              <a:off x="6081413" y="2660725"/>
              <a:ext cx="1497" cy="1400"/>
            </a:xfrm>
            <a:custGeom>
              <a:avLst/>
              <a:gdLst>
                <a:gd name="T0" fmla="*/ 0 w 2"/>
                <a:gd name="T1" fmla="*/ 1 h 1"/>
                <a:gd name="T2" fmla="*/ 0 w 2"/>
                <a:gd name="T3" fmla="*/ 0 h 1"/>
                <a:gd name="T4" fmla="*/ 1 w 2"/>
                <a:gd name="T5" fmla="*/ 0 h 1"/>
                <a:gd name="T6" fmla="*/ 1 w 2"/>
                <a:gd name="T7" fmla="*/ 1 h 1"/>
                <a:gd name="T8" fmla="*/ 1 w 2"/>
                <a:gd name="T9" fmla="*/ 1 h 1"/>
                <a:gd name="T10" fmla="*/ 0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0" y="1"/>
                  </a:moveTo>
                  <a:cubicBezTo>
                    <a:pt x="0" y="0"/>
                    <a:pt x="0" y="0"/>
                    <a:pt x="0" y="0"/>
                  </a:cubicBezTo>
                  <a:cubicBezTo>
                    <a:pt x="1" y="0"/>
                    <a:pt x="1" y="0"/>
                    <a:pt x="1" y="0"/>
                  </a:cubicBezTo>
                  <a:cubicBezTo>
                    <a:pt x="1" y="0"/>
                    <a:pt x="1" y="1"/>
                    <a:pt x="1" y="1"/>
                  </a:cubicBezTo>
                  <a:cubicBezTo>
                    <a:pt x="2" y="1"/>
                    <a:pt x="1" y="1"/>
                    <a:pt x="1" y="1"/>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69" name="Freeform 177">
              <a:extLst>
                <a:ext uri="{FF2B5EF4-FFF2-40B4-BE49-F238E27FC236}">
                  <a16:creationId xmlns:a16="http://schemas.microsoft.com/office/drawing/2014/main" id="{2A9201CA-86DC-63EB-F7B8-119C73B8D8C0}"/>
                </a:ext>
              </a:extLst>
            </p:cNvPr>
            <p:cNvSpPr>
              <a:spLocks/>
            </p:cNvSpPr>
            <p:nvPr/>
          </p:nvSpPr>
          <p:spPr bwMode="auto">
            <a:xfrm>
              <a:off x="6063463" y="2685905"/>
              <a:ext cx="4488" cy="1400"/>
            </a:xfrm>
            <a:custGeom>
              <a:avLst/>
              <a:gdLst>
                <a:gd name="T0" fmla="*/ 0 w 3"/>
                <a:gd name="T1" fmla="*/ 1 h 2"/>
                <a:gd name="T2" fmla="*/ 2 w 3"/>
                <a:gd name="T3" fmla="*/ 0 h 2"/>
                <a:gd name="T4" fmla="*/ 3 w 3"/>
                <a:gd name="T5" fmla="*/ 1 h 2"/>
                <a:gd name="T6" fmla="*/ 3 w 3"/>
                <a:gd name="T7" fmla="*/ 2 h 2"/>
                <a:gd name="T8" fmla="*/ 2 w 3"/>
                <a:gd name="T9" fmla="*/ 2 h 2"/>
                <a:gd name="T10" fmla="*/ 0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0" y="1"/>
                  </a:moveTo>
                  <a:cubicBezTo>
                    <a:pt x="1" y="1"/>
                    <a:pt x="2" y="0"/>
                    <a:pt x="2" y="0"/>
                  </a:cubicBezTo>
                  <a:cubicBezTo>
                    <a:pt x="2" y="0"/>
                    <a:pt x="3" y="0"/>
                    <a:pt x="3" y="1"/>
                  </a:cubicBezTo>
                  <a:cubicBezTo>
                    <a:pt x="3" y="1"/>
                    <a:pt x="3" y="2"/>
                    <a:pt x="3" y="2"/>
                  </a:cubicBezTo>
                  <a:cubicBezTo>
                    <a:pt x="2" y="2"/>
                    <a:pt x="2" y="2"/>
                    <a:pt x="2" y="2"/>
                  </a:cubicBezTo>
                  <a:cubicBezTo>
                    <a:pt x="2" y="2"/>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70" name="Rectangle 178">
              <a:extLst>
                <a:ext uri="{FF2B5EF4-FFF2-40B4-BE49-F238E27FC236}">
                  <a16:creationId xmlns:a16="http://schemas.microsoft.com/office/drawing/2014/main" id="{CD3A1FED-5CE4-DEA4-CEFD-4C9A28137D7E}"/>
                </a:ext>
              </a:extLst>
            </p:cNvPr>
            <p:cNvSpPr>
              <a:spLocks noChangeArrowheads="1"/>
            </p:cNvSpPr>
            <p:nvPr/>
          </p:nvSpPr>
          <p:spPr bwMode="auto">
            <a:xfrm>
              <a:off x="6105349" y="2680310"/>
              <a:ext cx="1497" cy="1400"/>
            </a:xfrm>
            <a:prstGeom prst="rect">
              <a:avLst/>
            </a:pr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71" name="Freeform 179">
              <a:extLst>
                <a:ext uri="{FF2B5EF4-FFF2-40B4-BE49-F238E27FC236}">
                  <a16:creationId xmlns:a16="http://schemas.microsoft.com/office/drawing/2014/main" id="{665DA5E5-985C-988A-84CF-C863917C58DE}"/>
                </a:ext>
              </a:extLst>
            </p:cNvPr>
            <p:cNvSpPr>
              <a:spLocks/>
            </p:cNvSpPr>
            <p:nvPr/>
          </p:nvSpPr>
          <p:spPr bwMode="auto">
            <a:xfrm>
              <a:off x="6057480" y="2664923"/>
              <a:ext cx="2993" cy="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0"/>
                    <a:pt x="0" y="1"/>
                    <a:pt x="0" y="1"/>
                  </a:cubicBezTo>
                  <a:cubicBezTo>
                    <a:pt x="1" y="1"/>
                    <a:pt x="1" y="1"/>
                    <a:pt x="1" y="1"/>
                  </a:cubicBezTo>
                  <a:cubicBezTo>
                    <a:pt x="2" y="1"/>
                    <a:pt x="2" y="1"/>
                    <a:pt x="2" y="1"/>
                  </a:cubicBezTo>
                  <a:cubicBezTo>
                    <a:pt x="2" y="1"/>
                    <a:pt x="2"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72" name="Freeform 180">
              <a:extLst>
                <a:ext uri="{FF2B5EF4-FFF2-40B4-BE49-F238E27FC236}">
                  <a16:creationId xmlns:a16="http://schemas.microsoft.com/office/drawing/2014/main" id="{7A7C5B4D-DD2F-F54B-7A60-142CE4761A03}"/>
                </a:ext>
              </a:extLst>
            </p:cNvPr>
            <p:cNvSpPr>
              <a:spLocks/>
            </p:cNvSpPr>
            <p:nvPr/>
          </p:nvSpPr>
          <p:spPr bwMode="auto">
            <a:xfrm>
              <a:off x="6064958" y="2659326"/>
              <a:ext cx="1497" cy="2798"/>
            </a:xfrm>
            <a:custGeom>
              <a:avLst/>
              <a:gdLst>
                <a:gd name="T0" fmla="*/ 0 w 1"/>
                <a:gd name="T1" fmla="*/ 1 h 2"/>
                <a:gd name="T2" fmla="*/ 1 w 1"/>
                <a:gd name="T3" fmla="*/ 1 h 2"/>
                <a:gd name="T4" fmla="*/ 1 w 1"/>
                <a:gd name="T5" fmla="*/ 2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1" y="0"/>
                    <a:pt x="1" y="1"/>
                  </a:cubicBezTo>
                  <a:cubicBezTo>
                    <a:pt x="1" y="1"/>
                    <a:pt x="1" y="2"/>
                    <a:pt x="1"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73" name="Rectangle 181">
              <a:extLst>
                <a:ext uri="{FF2B5EF4-FFF2-40B4-BE49-F238E27FC236}">
                  <a16:creationId xmlns:a16="http://schemas.microsoft.com/office/drawing/2014/main" id="{CB4E5212-048C-0F4C-9A3D-57900807C742}"/>
                </a:ext>
              </a:extLst>
            </p:cNvPr>
            <p:cNvSpPr>
              <a:spLocks noChangeArrowheads="1"/>
            </p:cNvSpPr>
            <p:nvPr/>
          </p:nvSpPr>
          <p:spPr bwMode="auto">
            <a:xfrm>
              <a:off x="6064958" y="2664923"/>
              <a:ext cx="1497" cy="1400"/>
            </a:xfrm>
            <a:prstGeom prst="rect">
              <a:avLst/>
            </a:pr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74" name="Freeform 182">
              <a:extLst>
                <a:ext uri="{FF2B5EF4-FFF2-40B4-BE49-F238E27FC236}">
                  <a16:creationId xmlns:a16="http://schemas.microsoft.com/office/drawing/2014/main" id="{DFC2C6CA-19D2-D77F-3A3F-11EBE5158352}"/>
                </a:ext>
              </a:extLst>
            </p:cNvPr>
            <p:cNvSpPr>
              <a:spLocks/>
            </p:cNvSpPr>
            <p:nvPr/>
          </p:nvSpPr>
          <p:spPr bwMode="auto">
            <a:xfrm>
              <a:off x="6073934" y="2663523"/>
              <a:ext cx="1497" cy="1400"/>
            </a:xfrm>
            <a:custGeom>
              <a:avLst/>
              <a:gdLst>
                <a:gd name="T0" fmla="*/ 0 w 1"/>
                <a:gd name="T1" fmla="*/ 0 h 1"/>
                <a:gd name="T2" fmla="*/ 1 w 1"/>
                <a:gd name="T3" fmla="*/ 0 h 1"/>
                <a:gd name="T4" fmla="*/ 1 w 1"/>
                <a:gd name="T5" fmla="*/ 0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1" y="0"/>
                  </a:lnTo>
                  <a:lnTo>
                    <a:pt x="1" y="0"/>
                  </a:lnTo>
                  <a:lnTo>
                    <a:pt x="1" y="1"/>
                  </a:ln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75" name="Freeform 183">
              <a:extLst>
                <a:ext uri="{FF2B5EF4-FFF2-40B4-BE49-F238E27FC236}">
                  <a16:creationId xmlns:a16="http://schemas.microsoft.com/office/drawing/2014/main" id="{2ED6F6EE-F5CD-14B6-E4A4-D54E41233646}"/>
                </a:ext>
              </a:extLst>
            </p:cNvPr>
            <p:cNvSpPr>
              <a:spLocks/>
            </p:cNvSpPr>
            <p:nvPr/>
          </p:nvSpPr>
          <p:spPr bwMode="auto">
            <a:xfrm>
              <a:off x="6078423" y="2664923"/>
              <a:ext cx="2993" cy="0"/>
            </a:xfrm>
            <a:custGeom>
              <a:avLst/>
              <a:gdLst>
                <a:gd name="T0" fmla="*/ 1 w 2"/>
                <a:gd name="T1" fmla="*/ 2 w 2"/>
                <a:gd name="T2" fmla="*/ 2 w 2"/>
                <a:gd name="T3" fmla="*/ 0 w 2"/>
                <a:gd name="T4" fmla="*/ 1 w 2"/>
              </a:gdLst>
              <a:ahLst/>
              <a:cxnLst>
                <a:cxn ang="0">
                  <a:pos x="T0" y="0"/>
                </a:cxn>
                <a:cxn ang="0">
                  <a:pos x="T1" y="0"/>
                </a:cxn>
                <a:cxn ang="0">
                  <a:pos x="T2" y="0"/>
                </a:cxn>
                <a:cxn ang="0">
                  <a:pos x="T3" y="0"/>
                </a:cxn>
                <a:cxn ang="0">
                  <a:pos x="T4" y="0"/>
                </a:cxn>
              </a:cxnLst>
              <a:rect l="0" t="0" r="r" b="b"/>
              <a:pathLst>
                <a:path w="2">
                  <a:moveTo>
                    <a:pt x="1" y="0"/>
                  </a:moveTo>
                  <a:lnTo>
                    <a:pt x="2" y="0"/>
                  </a:lnTo>
                  <a:lnTo>
                    <a:pt x="2" y="0"/>
                  </a:lnTo>
                  <a:lnTo>
                    <a:pt x="0" y="0"/>
                  </a:lnTo>
                  <a:lnTo>
                    <a:pt x="1"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76" name="Freeform 184">
              <a:extLst>
                <a:ext uri="{FF2B5EF4-FFF2-40B4-BE49-F238E27FC236}">
                  <a16:creationId xmlns:a16="http://schemas.microsoft.com/office/drawing/2014/main" id="{0071C6B0-01C0-790B-498F-731213269845}"/>
                </a:ext>
              </a:extLst>
            </p:cNvPr>
            <p:cNvSpPr>
              <a:spLocks/>
            </p:cNvSpPr>
            <p:nvPr/>
          </p:nvSpPr>
          <p:spPr bwMode="auto">
            <a:xfrm>
              <a:off x="6087399" y="2664923"/>
              <a:ext cx="1497" cy="1400"/>
            </a:xfrm>
            <a:custGeom>
              <a:avLst/>
              <a:gdLst>
                <a:gd name="T0" fmla="*/ 0 w 1"/>
                <a:gd name="T1" fmla="*/ 0 h 1"/>
                <a:gd name="T2" fmla="*/ 1 w 1"/>
                <a:gd name="T3" fmla="*/ 0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0"/>
                  </a:lnTo>
                  <a:lnTo>
                    <a:pt x="0" y="1"/>
                  </a:ln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77" name="Freeform 185">
              <a:extLst>
                <a:ext uri="{FF2B5EF4-FFF2-40B4-BE49-F238E27FC236}">
                  <a16:creationId xmlns:a16="http://schemas.microsoft.com/office/drawing/2014/main" id="{09EEDD99-4690-FB67-5D71-97C5C84F2262}"/>
                </a:ext>
              </a:extLst>
            </p:cNvPr>
            <p:cNvSpPr>
              <a:spLocks/>
            </p:cNvSpPr>
            <p:nvPr/>
          </p:nvSpPr>
          <p:spPr bwMode="auto">
            <a:xfrm>
              <a:off x="6084406" y="2670518"/>
              <a:ext cx="1497" cy="2798"/>
            </a:xfrm>
            <a:custGeom>
              <a:avLst/>
              <a:gdLst>
                <a:gd name="T0" fmla="*/ 0 w 1"/>
                <a:gd name="T1" fmla="*/ 1 h 2"/>
                <a:gd name="T2" fmla="*/ 1 w 1"/>
                <a:gd name="T3" fmla="*/ 0 h 2"/>
                <a:gd name="T4" fmla="*/ 0 w 1"/>
                <a:gd name="T5" fmla="*/ 2 h 2"/>
                <a:gd name="T6" fmla="*/ 0 w 1"/>
                <a:gd name="T7" fmla="*/ 1 h 2"/>
              </a:gdLst>
              <a:ahLst/>
              <a:cxnLst>
                <a:cxn ang="0">
                  <a:pos x="T0" y="T1"/>
                </a:cxn>
                <a:cxn ang="0">
                  <a:pos x="T2" y="T3"/>
                </a:cxn>
                <a:cxn ang="0">
                  <a:pos x="T4" y="T5"/>
                </a:cxn>
                <a:cxn ang="0">
                  <a:pos x="T6" y="T7"/>
                </a:cxn>
              </a:cxnLst>
              <a:rect l="0" t="0" r="r" b="b"/>
              <a:pathLst>
                <a:path w="1" h="2">
                  <a:moveTo>
                    <a:pt x="0" y="1"/>
                  </a:moveTo>
                  <a:lnTo>
                    <a:pt x="1" y="0"/>
                  </a:lnTo>
                  <a:lnTo>
                    <a:pt x="0" y="2"/>
                  </a:ln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78" name="Freeform 186">
              <a:extLst>
                <a:ext uri="{FF2B5EF4-FFF2-40B4-BE49-F238E27FC236}">
                  <a16:creationId xmlns:a16="http://schemas.microsoft.com/office/drawing/2014/main" id="{396671F4-B34A-B50C-3E17-E17EC677FCA8}"/>
                </a:ext>
              </a:extLst>
            </p:cNvPr>
            <p:cNvSpPr>
              <a:spLocks/>
            </p:cNvSpPr>
            <p:nvPr/>
          </p:nvSpPr>
          <p:spPr bwMode="auto">
            <a:xfrm>
              <a:off x="6039527" y="2642541"/>
              <a:ext cx="1497" cy="1400"/>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2"/>
                    <a:pt x="0" y="2"/>
                  </a:cubicBezTo>
                  <a:cubicBezTo>
                    <a:pt x="1" y="2"/>
                    <a:pt x="1" y="1"/>
                    <a:pt x="1" y="1"/>
                  </a:cubicBezTo>
                  <a:cubicBezTo>
                    <a:pt x="1" y="1"/>
                    <a:pt x="0" y="0"/>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79" name="Freeform 187">
              <a:extLst>
                <a:ext uri="{FF2B5EF4-FFF2-40B4-BE49-F238E27FC236}">
                  <a16:creationId xmlns:a16="http://schemas.microsoft.com/office/drawing/2014/main" id="{9108B4FB-5247-87AB-9182-5803E71E632F}"/>
                </a:ext>
              </a:extLst>
            </p:cNvPr>
            <p:cNvSpPr>
              <a:spLocks/>
            </p:cNvSpPr>
            <p:nvPr/>
          </p:nvSpPr>
          <p:spPr bwMode="auto">
            <a:xfrm>
              <a:off x="5997641" y="2614564"/>
              <a:ext cx="1497" cy="1400"/>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0"/>
                    <a:pt x="1" y="1"/>
                    <a:pt x="1" y="1"/>
                  </a:cubicBezTo>
                  <a:cubicBezTo>
                    <a:pt x="1" y="1"/>
                    <a:pt x="0" y="0"/>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80" name="Freeform 188">
              <a:extLst>
                <a:ext uri="{FF2B5EF4-FFF2-40B4-BE49-F238E27FC236}">
                  <a16:creationId xmlns:a16="http://schemas.microsoft.com/office/drawing/2014/main" id="{74BF5C81-1DCB-AD39-DBB0-CF9818ADF29E}"/>
                </a:ext>
              </a:extLst>
            </p:cNvPr>
            <p:cNvSpPr>
              <a:spLocks/>
            </p:cNvSpPr>
            <p:nvPr/>
          </p:nvSpPr>
          <p:spPr bwMode="auto">
            <a:xfrm>
              <a:off x="6047008" y="2699893"/>
              <a:ext cx="1497" cy="1400"/>
            </a:xfrm>
            <a:custGeom>
              <a:avLst/>
              <a:gdLst>
                <a:gd name="T0" fmla="*/ 0 w 1"/>
                <a:gd name="T1" fmla="*/ 1 h 1"/>
                <a:gd name="T2" fmla="*/ 0 w 1"/>
                <a:gd name="T3" fmla="*/ 1 h 1"/>
                <a:gd name="T4" fmla="*/ 1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1"/>
                    <a:pt x="1" y="0"/>
                    <a:pt x="1" y="0"/>
                  </a:cubicBezTo>
                  <a:cubicBezTo>
                    <a:pt x="1" y="0"/>
                    <a:pt x="1" y="1"/>
                    <a:pt x="1" y="1"/>
                  </a:cubicBezTo>
                  <a:cubicBezTo>
                    <a:pt x="0" y="1"/>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81" name="Freeform 189">
              <a:extLst>
                <a:ext uri="{FF2B5EF4-FFF2-40B4-BE49-F238E27FC236}">
                  <a16:creationId xmlns:a16="http://schemas.microsoft.com/office/drawing/2014/main" id="{D5D87BFC-FE63-2BE1-72CC-0CCF8D7A52DB}"/>
                </a:ext>
              </a:extLst>
            </p:cNvPr>
            <p:cNvSpPr>
              <a:spLocks/>
            </p:cNvSpPr>
            <p:nvPr/>
          </p:nvSpPr>
          <p:spPr bwMode="auto">
            <a:xfrm>
              <a:off x="6052991" y="2698495"/>
              <a:ext cx="1497" cy="1400"/>
            </a:xfrm>
            <a:custGeom>
              <a:avLst/>
              <a:gdLst>
                <a:gd name="T0" fmla="*/ 0 w 1"/>
                <a:gd name="T1" fmla="*/ 1 h 1"/>
                <a:gd name="T2" fmla="*/ 0 w 1"/>
                <a:gd name="T3" fmla="*/ 0 h 1"/>
                <a:gd name="T4" fmla="*/ 1 w 1"/>
                <a:gd name="T5" fmla="*/ 0 h 1"/>
                <a:gd name="T6" fmla="*/ 1 w 1"/>
                <a:gd name="T7" fmla="*/ 1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0"/>
                    <a:pt x="0" y="0"/>
                  </a:cubicBezTo>
                  <a:cubicBezTo>
                    <a:pt x="0" y="0"/>
                    <a:pt x="1" y="0"/>
                    <a:pt x="1" y="0"/>
                  </a:cubicBezTo>
                  <a:cubicBezTo>
                    <a:pt x="1" y="1"/>
                    <a:pt x="1" y="1"/>
                    <a:pt x="1" y="1"/>
                  </a:cubicBezTo>
                  <a:cubicBezTo>
                    <a:pt x="0" y="1"/>
                    <a:pt x="0" y="1"/>
                    <a:pt x="0" y="1"/>
                  </a:cubicBezTo>
                  <a:cubicBezTo>
                    <a:pt x="0" y="1"/>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82" name="Freeform 190">
              <a:extLst>
                <a:ext uri="{FF2B5EF4-FFF2-40B4-BE49-F238E27FC236}">
                  <a16:creationId xmlns:a16="http://schemas.microsoft.com/office/drawing/2014/main" id="{874FDC26-E785-D40C-B479-EAFC7D4CD691}"/>
                </a:ext>
              </a:extLst>
            </p:cNvPr>
            <p:cNvSpPr>
              <a:spLocks/>
            </p:cNvSpPr>
            <p:nvPr/>
          </p:nvSpPr>
          <p:spPr bwMode="auto">
            <a:xfrm>
              <a:off x="6047008" y="2704090"/>
              <a:ext cx="2993" cy="1400"/>
            </a:xfrm>
            <a:custGeom>
              <a:avLst/>
              <a:gdLst>
                <a:gd name="T0" fmla="*/ 0 w 2"/>
                <a:gd name="T1" fmla="*/ 0 h 1"/>
                <a:gd name="T2" fmla="*/ 0 w 2"/>
                <a:gd name="T3" fmla="*/ 0 h 1"/>
                <a:gd name="T4" fmla="*/ 1 w 2"/>
                <a:gd name="T5" fmla="*/ 0 h 1"/>
                <a:gd name="T6" fmla="*/ 1 w 2"/>
                <a:gd name="T7" fmla="*/ 0 h 1"/>
                <a:gd name="T8" fmla="*/ 1 w 2"/>
                <a:gd name="T9" fmla="*/ 1 h 1"/>
                <a:gd name="T10" fmla="*/ 1 w 2"/>
                <a:gd name="T11" fmla="*/ 1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0" y="0"/>
                    <a:pt x="0" y="0"/>
                  </a:cubicBezTo>
                  <a:cubicBezTo>
                    <a:pt x="1" y="0"/>
                    <a:pt x="1" y="0"/>
                    <a:pt x="1" y="0"/>
                  </a:cubicBezTo>
                  <a:cubicBezTo>
                    <a:pt x="1" y="0"/>
                    <a:pt x="2" y="0"/>
                    <a:pt x="1" y="0"/>
                  </a:cubicBezTo>
                  <a:cubicBezTo>
                    <a:pt x="1" y="1"/>
                    <a:pt x="1" y="1"/>
                    <a:pt x="1" y="1"/>
                  </a:cubicBezTo>
                  <a:cubicBezTo>
                    <a:pt x="1" y="1"/>
                    <a:pt x="1" y="1"/>
                    <a:pt x="1" y="1"/>
                  </a:cubicBezTo>
                  <a:cubicBezTo>
                    <a:pt x="1" y="1"/>
                    <a:pt x="0" y="1"/>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83" name="Freeform 191">
              <a:extLst>
                <a:ext uri="{FF2B5EF4-FFF2-40B4-BE49-F238E27FC236}">
                  <a16:creationId xmlns:a16="http://schemas.microsoft.com/office/drawing/2014/main" id="{60D8F90E-F831-392B-3218-1A317B4566EA}"/>
                </a:ext>
              </a:extLst>
            </p:cNvPr>
            <p:cNvSpPr>
              <a:spLocks/>
            </p:cNvSpPr>
            <p:nvPr/>
          </p:nvSpPr>
          <p:spPr bwMode="auto">
            <a:xfrm>
              <a:off x="6052991" y="2705488"/>
              <a:ext cx="1497" cy="1400"/>
            </a:xfrm>
            <a:custGeom>
              <a:avLst/>
              <a:gdLst>
                <a:gd name="T0" fmla="*/ 0 w 1"/>
                <a:gd name="T1" fmla="*/ 0 h 1"/>
                <a:gd name="T2" fmla="*/ 0 w 1"/>
                <a:gd name="T3" fmla="*/ 0 h 1"/>
                <a:gd name="T4" fmla="*/ 1 w 1"/>
                <a:gd name="T5" fmla="*/ 0 h 1"/>
                <a:gd name="T6" fmla="*/ 1 w 1"/>
                <a:gd name="T7" fmla="*/ 0 h 1"/>
                <a:gd name="T8" fmla="*/ 1 w 1"/>
                <a:gd name="T9" fmla="*/ 1 h 1"/>
                <a:gd name="T10" fmla="*/ 1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0"/>
                    <a:pt x="1" y="0"/>
                    <a:pt x="1" y="0"/>
                  </a:cubicBezTo>
                  <a:cubicBezTo>
                    <a:pt x="1" y="1"/>
                    <a:pt x="1" y="1"/>
                    <a:pt x="1" y="1"/>
                  </a:cubicBezTo>
                  <a:cubicBezTo>
                    <a:pt x="1" y="1"/>
                    <a:pt x="1" y="1"/>
                    <a:pt x="1"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84" name="Rectangle 192">
              <a:extLst>
                <a:ext uri="{FF2B5EF4-FFF2-40B4-BE49-F238E27FC236}">
                  <a16:creationId xmlns:a16="http://schemas.microsoft.com/office/drawing/2014/main" id="{8AD391F7-7B9C-B96E-1307-ECE816E1C1DD}"/>
                </a:ext>
              </a:extLst>
            </p:cNvPr>
            <p:cNvSpPr>
              <a:spLocks noChangeArrowheads="1"/>
            </p:cNvSpPr>
            <p:nvPr/>
          </p:nvSpPr>
          <p:spPr bwMode="auto">
            <a:xfrm>
              <a:off x="6063463" y="2711083"/>
              <a:ext cx="1497" cy="1400"/>
            </a:xfrm>
            <a:prstGeom prst="rect">
              <a:avLst/>
            </a:pr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85" name="Freeform 193">
              <a:extLst>
                <a:ext uri="{FF2B5EF4-FFF2-40B4-BE49-F238E27FC236}">
                  <a16:creationId xmlns:a16="http://schemas.microsoft.com/office/drawing/2014/main" id="{8DFF329C-96F8-DC5E-8A19-8FA1C6CC4DD9}"/>
                </a:ext>
              </a:extLst>
            </p:cNvPr>
            <p:cNvSpPr>
              <a:spLocks/>
            </p:cNvSpPr>
            <p:nvPr/>
          </p:nvSpPr>
          <p:spPr bwMode="auto">
            <a:xfrm>
              <a:off x="6091885" y="2725072"/>
              <a:ext cx="1497" cy="1400"/>
            </a:xfrm>
            <a:custGeom>
              <a:avLst/>
              <a:gdLst>
                <a:gd name="T0" fmla="*/ 0 w 1"/>
                <a:gd name="T1" fmla="*/ 1 h 1"/>
                <a:gd name="T2" fmla="*/ 0 w 1"/>
                <a:gd name="T3" fmla="*/ 0 h 1"/>
                <a:gd name="T4" fmla="*/ 1 w 1"/>
                <a:gd name="T5" fmla="*/ 1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0"/>
                  </a:lnTo>
                  <a:lnTo>
                    <a:pt x="1" y="1"/>
                  </a:lnTo>
                  <a:lnTo>
                    <a:pt x="1" y="1"/>
                  </a:ln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86" name="Freeform 194">
              <a:extLst>
                <a:ext uri="{FF2B5EF4-FFF2-40B4-BE49-F238E27FC236}">
                  <a16:creationId xmlns:a16="http://schemas.microsoft.com/office/drawing/2014/main" id="{5CAD20E4-A1C2-C6A5-C94A-605D9005D132}"/>
                </a:ext>
              </a:extLst>
            </p:cNvPr>
            <p:cNvSpPr>
              <a:spLocks/>
            </p:cNvSpPr>
            <p:nvPr/>
          </p:nvSpPr>
          <p:spPr bwMode="auto">
            <a:xfrm>
              <a:off x="6093382" y="2730667"/>
              <a:ext cx="1497" cy="0"/>
            </a:xfrm>
            <a:custGeom>
              <a:avLst/>
              <a:gdLst>
                <a:gd name="T0" fmla="*/ 0 w 1"/>
                <a:gd name="T1" fmla="*/ 1 h 1"/>
                <a:gd name="T2" fmla="*/ 0 w 1"/>
                <a:gd name="T3" fmla="*/ 0 h 1"/>
                <a:gd name="T4" fmla="*/ 1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0"/>
                    <a:pt x="0" y="0"/>
                    <a:pt x="0" y="0"/>
                  </a:cubicBezTo>
                  <a:cubicBezTo>
                    <a:pt x="0" y="0"/>
                    <a:pt x="1" y="0"/>
                    <a:pt x="1" y="0"/>
                  </a:cubicBezTo>
                  <a:cubicBezTo>
                    <a:pt x="1" y="0"/>
                    <a:pt x="1" y="1"/>
                    <a:pt x="1" y="1"/>
                  </a:cubicBezTo>
                  <a:cubicBezTo>
                    <a:pt x="1" y="1"/>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87" name="Freeform 195">
              <a:extLst>
                <a:ext uri="{FF2B5EF4-FFF2-40B4-BE49-F238E27FC236}">
                  <a16:creationId xmlns:a16="http://schemas.microsoft.com/office/drawing/2014/main" id="{FEBF2E74-9916-7EE5-813B-697ED1F901C9}"/>
                </a:ext>
              </a:extLst>
            </p:cNvPr>
            <p:cNvSpPr>
              <a:spLocks/>
            </p:cNvSpPr>
            <p:nvPr/>
          </p:nvSpPr>
          <p:spPr bwMode="auto">
            <a:xfrm>
              <a:off x="6169676" y="2786621"/>
              <a:ext cx="2993" cy="0"/>
            </a:xfrm>
            <a:custGeom>
              <a:avLst/>
              <a:gdLst>
                <a:gd name="T0" fmla="*/ 1 w 2"/>
                <a:gd name="T1" fmla="*/ 0 h 1"/>
                <a:gd name="T2" fmla="*/ 2 w 2"/>
                <a:gd name="T3" fmla="*/ 0 h 1"/>
                <a:gd name="T4" fmla="*/ 2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2" y="0"/>
                  </a:cubicBezTo>
                  <a:cubicBezTo>
                    <a:pt x="2" y="0"/>
                    <a:pt x="2" y="1"/>
                    <a:pt x="2" y="1"/>
                  </a:cubicBezTo>
                  <a:cubicBezTo>
                    <a:pt x="1" y="1"/>
                    <a:pt x="1" y="1"/>
                    <a:pt x="1" y="1"/>
                  </a:cubicBezTo>
                  <a:cubicBezTo>
                    <a:pt x="1" y="1"/>
                    <a:pt x="0" y="1"/>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88" name="Freeform 196">
              <a:extLst>
                <a:ext uri="{FF2B5EF4-FFF2-40B4-BE49-F238E27FC236}">
                  <a16:creationId xmlns:a16="http://schemas.microsoft.com/office/drawing/2014/main" id="{ADFC2701-A784-36A2-023D-198FA38A84EC}"/>
                </a:ext>
              </a:extLst>
            </p:cNvPr>
            <p:cNvSpPr>
              <a:spLocks/>
            </p:cNvSpPr>
            <p:nvPr/>
          </p:nvSpPr>
          <p:spPr bwMode="auto">
            <a:xfrm>
              <a:off x="6166683" y="2786621"/>
              <a:ext cx="1497" cy="0"/>
            </a:xfrm>
            <a:custGeom>
              <a:avLst/>
              <a:gdLst>
                <a:gd name="T0" fmla="*/ 1 w 1"/>
                <a:gd name="T1" fmla="*/ 1 h 1"/>
                <a:gd name="T2" fmla="*/ 1 w 1"/>
                <a:gd name="T3" fmla="*/ 0 h 1"/>
                <a:gd name="T4" fmla="*/ 1 w 1"/>
                <a:gd name="T5" fmla="*/ 1 h 1"/>
                <a:gd name="T6" fmla="*/ 1 w 1"/>
                <a:gd name="T7" fmla="*/ 1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0"/>
                    <a:pt x="1" y="0"/>
                  </a:cubicBezTo>
                  <a:cubicBezTo>
                    <a:pt x="1" y="0"/>
                    <a:pt x="1" y="1"/>
                    <a:pt x="1" y="1"/>
                  </a:cubicBezTo>
                  <a:cubicBezTo>
                    <a:pt x="1" y="1"/>
                    <a:pt x="1" y="1"/>
                    <a:pt x="1" y="1"/>
                  </a:cubicBezTo>
                  <a:cubicBezTo>
                    <a:pt x="0" y="1"/>
                    <a:pt x="0" y="1"/>
                    <a:pt x="0" y="1"/>
                  </a:cubicBezTo>
                  <a:lnTo>
                    <a:pt x="1"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89" name="Freeform 197">
              <a:extLst>
                <a:ext uri="{FF2B5EF4-FFF2-40B4-BE49-F238E27FC236}">
                  <a16:creationId xmlns:a16="http://schemas.microsoft.com/office/drawing/2014/main" id="{D439CA95-140D-D00B-8693-819BF71B1368}"/>
                </a:ext>
              </a:extLst>
            </p:cNvPr>
            <p:cNvSpPr>
              <a:spLocks/>
            </p:cNvSpPr>
            <p:nvPr/>
          </p:nvSpPr>
          <p:spPr bwMode="auto">
            <a:xfrm>
              <a:off x="6222033" y="2841174"/>
              <a:ext cx="2993" cy="2798"/>
            </a:xfrm>
            <a:custGeom>
              <a:avLst/>
              <a:gdLst>
                <a:gd name="T0" fmla="*/ 1 w 3"/>
                <a:gd name="T1" fmla="*/ 1 h 2"/>
                <a:gd name="T2" fmla="*/ 1 w 3"/>
                <a:gd name="T3" fmla="*/ 0 h 2"/>
                <a:gd name="T4" fmla="*/ 3 w 3"/>
                <a:gd name="T5" fmla="*/ 1 h 2"/>
                <a:gd name="T6" fmla="*/ 3 w 3"/>
                <a:gd name="T7" fmla="*/ 2 h 2"/>
                <a:gd name="T8" fmla="*/ 3 w 3"/>
                <a:gd name="T9" fmla="*/ 2 h 2"/>
                <a:gd name="T10" fmla="*/ 2 w 3"/>
                <a:gd name="T11" fmla="*/ 2 h 2"/>
                <a:gd name="T12" fmla="*/ 1 w 3"/>
                <a:gd name="T13" fmla="*/ 2 h 2"/>
                <a:gd name="T14" fmla="*/ 1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1"/>
                  </a:moveTo>
                  <a:cubicBezTo>
                    <a:pt x="1" y="1"/>
                    <a:pt x="1" y="0"/>
                    <a:pt x="1" y="0"/>
                  </a:cubicBezTo>
                  <a:cubicBezTo>
                    <a:pt x="2" y="0"/>
                    <a:pt x="2" y="0"/>
                    <a:pt x="3" y="1"/>
                  </a:cubicBezTo>
                  <a:cubicBezTo>
                    <a:pt x="3" y="1"/>
                    <a:pt x="3" y="1"/>
                    <a:pt x="3" y="2"/>
                  </a:cubicBezTo>
                  <a:cubicBezTo>
                    <a:pt x="3" y="2"/>
                    <a:pt x="3" y="2"/>
                    <a:pt x="3" y="2"/>
                  </a:cubicBezTo>
                  <a:cubicBezTo>
                    <a:pt x="3" y="2"/>
                    <a:pt x="3" y="2"/>
                    <a:pt x="2" y="2"/>
                  </a:cubicBezTo>
                  <a:cubicBezTo>
                    <a:pt x="2" y="2"/>
                    <a:pt x="1" y="2"/>
                    <a:pt x="1" y="2"/>
                  </a:cubicBezTo>
                  <a:cubicBezTo>
                    <a:pt x="1" y="2"/>
                    <a:pt x="0"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90" name="Freeform 198">
              <a:extLst>
                <a:ext uri="{FF2B5EF4-FFF2-40B4-BE49-F238E27FC236}">
                  <a16:creationId xmlns:a16="http://schemas.microsoft.com/office/drawing/2014/main" id="{0DC699E3-4201-BD09-6F5E-3A7EE3AB4B78}"/>
                </a:ext>
              </a:extLst>
            </p:cNvPr>
            <p:cNvSpPr>
              <a:spLocks/>
            </p:cNvSpPr>
            <p:nvPr/>
          </p:nvSpPr>
          <p:spPr bwMode="auto">
            <a:xfrm>
              <a:off x="6226521" y="2841174"/>
              <a:ext cx="1497" cy="4197"/>
            </a:xfrm>
            <a:custGeom>
              <a:avLst/>
              <a:gdLst>
                <a:gd name="T0" fmla="*/ 0 w 1"/>
                <a:gd name="T1" fmla="*/ 1 h 3"/>
                <a:gd name="T2" fmla="*/ 0 w 1"/>
                <a:gd name="T3" fmla="*/ 1 h 3"/>
                <a:gd name="T4" fmla="*/ 1 w 1"/>
                <a:gd name="T5" fmla="*/ 2 h 3"/>
                <a:gd name="T6" fmla="*/ 1 w 1"/>
                <a:gd name="T7" fmla="*/ 2 h 3"/>
                <a:gd name="T8" fmla="*/ 1 w 1"/>
                <a:gd name="T9" fmla="*/ 3 h 3"/>
                <a:gd name="T10" fmla="*/ 0 w 1"/>
                <a:gd name="T11" fmla="*/ 3 h 3"/>
                <a:gd name="T12" fmla="*/ 0 w 1"/>
                <a:gd name="T13" fmla="*/ 2 h 3"/>
                <a:gd name="T14" fmla="*/ 0 w 1"/>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1"/>
                  </a:moveTo>
                  <a:cubicBezTo>
                    <a:pt x="0" y="1"/>
                    <a:pt x="0" y="0"/>
                    <a:pt x="0" y="1"/>
                  </a:cubicBezTo>
                  <a:cubicBezTo>
                    <a:pt x="1" y="1"/>
                    <a:pt x="0" y="1"/>
                    <a:pt x="1" y="2"/>
                  </a:cubicBezTo>
                  <a:cubicBezTo>
                    <a:pt x="1" y="2"/>
                    <a:pt x="1" y="2"/>
                    <a:pt x="1" y="2"/>
                  </a:cubicBezTo>
                  <a:cubicBezTo>
                    <a:pt x="1" y="2"/>
                    <a:pt x="1" y="3"/>
                    <a:pt x="1" y="3"/>
                  </a:cubicBezTo>
                  <a:cubicBezTo>
                    <a:pt x="1" y="3"/>
                    <a:pt x="1" y="3"/>
                    <a:pt x="0" y="3"/>
                  </a:cubicBezTo>
                  <a:cubicBezTo>
                    <a:pt x="0" y="2"/>
                    <a:pt x="0" y="2"/>
                    <a:pt x="0" y="2"/>
                  </a:cubicBezTo>
                  <a:cubicBezTo>
                    <a:pt x="0" y="2"/>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91" name="Freeform 199">
              <a:extLst>
                <a:ext uri="{FF2B5EF4-FFF2-40B4-BE49-F238E27FC236}">
                  <a16:creationId xmlns:a16="http://schemas.microsoft.com/office/drawing/2014/main" id="{6B63C81D-62F8-E886-9E62-FB6038B73C69}"/>
                </a:ext>
              </a:extLst>
            </p:cNvPr>
            <p:cNvSpPr>
              <a:spLocks/>
            </p:cNvSpPr>
            <p:nvPr/>
          </p:nvSpPr>
          <p:spPr bwMode="auto">
            <a:xfrm>
              <a:off x="6225026" y="2839776"/>
              <a:ext cx="4488" cy="1400"/>
            </a:xfrm>
            <a:custGeom>
              <a:avLst/>
              <a:gdLst>
                <a:gd name="T0" fmla="*/ 1 w 3"/>
                <a:gd name="T1" fmla="*/ 1 h 2"/>
                <a:gd name="T2" fmla="*/ 1 w 3"/>
                <a:gd name="T3" fmla="*/ 0 h 2"/>
                <a:gd name="T4" fmla="*/ 2 w 3"/>
                <a:gd name="T5" fmla="*/ 0 h 2"/>
                <a:gd name="T6" fmla="*/ 2 w 3"/>
                <a:gd name="T7" fmla="*/ 0 h 2"/>
                <a:gd name="T8" fmla="*/ 2 w 3"/>
                <a:gd name="T9" fmla="*/ 1 h 2"/>
                <a:gd name="T10" fmla="*/ 2 w 3"/>
                <a:gd name="T11" fmla="*/ 1 h 2"/>
                <a:gd name="T12" fmla="*/ 3 w 3"/>
                <a:gd name="T13" fmla="*/ 2 h 2"/>
                <a:gd name="T14" fmla="*/ 1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1"/>
                  </a:moveTo>
                  <a:cubicBezTo>
                    <a:pt x="1" y="0"/>
                    <a:pt x="0" y="0"/>
                    <a:pt x="1" y="0"/>
                  </a:cubicBezTo>
                  <a:cubicBezTo>
                    <a:pt x="1" y="0"/>
                    <a:pt x="2" y="0"/>
                    <a:pt x="2" y="0"/>
                  </a:cubicBezTo>
                  <a:cubicBezTo>
                    <a:pt x="2" y="0"/>
                    <a:pt x="3" y="0"/>
                    <a:pt x="2" y="0"/>
                  </a:cubicBezTo>
                  <a:cubicBezTo>
                    <a:pt x="2" y="1"/>
                    <a:pt x="2" y="1"/>
                    <a:pt x="2" y="1"/>
                  </a:cubicBezTo>
                  <a:cubicBezTo>
                    <a:pt x="2" y="1"/>
                    <a:pt x="2" y="1"/>
                    <a:pt x="2" y="1"/>
                  </a:cubicBezTo>
                  <a:cubicBezTo>
                    <a:pt x="2" y="1"/>
                    <a:pt x="3" y="2"/>
                    <a:pt x="3" y="2"/>
                  </a:cubicBezTo>
                  <a:cubicBezTo>
                    <a:pt x="2" y="2"/>
                    <a:pt x="1" y="1"/>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92" name="Freeform 200">
              <a:extLst>
                <a:ext uri="{FF2B5EF4-FFF2-40B4-BE49-F238E27FC236}">
                  <a16:creationId xmlns:a16="http://schemas.microsoft.com/office/drawing/2014/main" id="{C3A9D916-3C38-E9BA-C170-6726A9097059}"/>
                </a:ext>
              </a:extLst>
            </p:cNvPr>
            <p:cNvSpPr>
              <a:spLocks/>
            </p:cNvSpPr>
            <p:nvPr/>
          </p:nvSpPr>
          <p:spPr bwMode="auto">
            <a:xfrm>
              <a:off x="6232505" y="2841174"/>
              <a:ext cx="1497" cy="1400"/>
            </a:xfrm>
            <a:custGeom>
              <a:avLst/>
              <a:gdLst>
                <a:gd name="T0" fmla="*/ 0 w 1"/>
                <a:gd name="T1" fmla="*/ 0 h 1"/>
                <a:gd name="T2" fmla="*/ 0 w 1"/>
                <a:gd name="T3" fmla="*/ 0 h 1"/>
                <a:gd name="T4" fmla="*/ 1 w 1"/>
                <a:gd name="T5" fmla="*/ 1 h 1"/>
                <a:gd name="T6" fmla="*/ 0 w 1"/>
                <a:gd name="T7" fmla="*/ 1 h 1"/>
                <a:gd name="T8" fmla="*/ 0 w 1"/>
                <a:gd name="T9" fmla="*/ 1 h 1"/>
                <a:gd name="T10" fmla="*/ 0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1"/>
                    <a:pt x="1" y="1"/>
                    <a:pt x="1" y="1"/>
                  </a:cubicBezTo>
                  <a:cubicBezTo>
                    <a:pt x="1" y="1"/>
                    <a:pt x="1" y="1"/>
                    <a:pt x="0" y="1"/>
                  </a:cubicBezTo>
                  <a:cubicBezTo>
                    <a:pt x="0" y="1"/>
                    <a:pt x="0" y="1"/>
                    <a:pt x="0" y="1"/>
                  </a:cubicBezTo>
                  <a:cubicBezTo>
                    <a:pt x="0" y="1"/>
                    <a:pt x="0" y="1"/>
                    <a:pt x="0"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93" name="Freeform 201">
              <a:extLst>
                <a:ext uri="{FF2B5EF4-FFF2-40B4-BE49-F238E27FC236}">
                  <a16:creationId xmlns:a16="http://schemas.microsoft.com/office/drawing/2014/main" id="{2264FF13-5E25-11D7-7C0E-89642DEE0C18}"/>
                </a:ext>
              </a:extLst>
            </p:cNvPr>
            <p:cNvSpPr>
              <a:spLocks/>
            </p:cNvSpPr>
            <p:nvPr/>
          </p:nvSpPr>
          <p:spPr bwMode="auto">
            <a:xfrm>
              <a:off x="6232505" y="2852366"/>
              <a:ext cx="2993" cy="0"/>
            </a:xfrm>
            <a:custGeom>
              <a:avLst/>
              <a:gdLst>
                <a:gd name="T0" fmla="*/ 0 w 2"/>
                <a:gd name="T1" fmla="*/ 0 h 1"/>
                <a:gd name="T2" fmla="*/ 1 w 2"/>
                <a:gd name="T3" fmla="*/ 0 h 1"/>
                <a:gd name="T4" fmla="*/ 2 w 2"/>
                <a:gd name="T5" fmla="*/ 0 h 1"/>
                <a:gd name="T6" fmla="*/ 2 w 2"/>
                <a:gd name="T7" fmla="*/ 1 h 1"/>
                <a:gd name="T8" fmla="*/ 2 w 2"/>
                <a:gd name="T9" fmla="*/ 1 h 1"/>
                <a:gd name="T10" fmla="*/ 1 w 2"/>
                <a:gd name="T11" fmla="*/ 1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1" y="0"/>
                    <a:pt x="1" y="0"/>
                    <a:pt x="1" y="0"/>
                  </a:cubicBezTo>
                  <a:cubicBezTo>
                    <a:pt x="2" y="0"/>
                    <a:pt x="2" y="0"/>
                    <a:pt x="2" y="0"/>
                  </a:cubicBezTo>
                  <a:cubicBezTo>
                    <a:pt x="2" y="0"/>
                    <a:pt x="2" y="1"/>
                    <a:pt x="2" y="1"/>
                  </a:cubicBezTo>
                  <a:cubicBezTo>
                    <a:pt x="2" y="1"/>
                    <a:pt x="2" y="1"/>
                    <a:pt x="2" y="1"/>
                  </a:cubicBezTo>
                  <a:cubicBezTo>
                    <a:pt x="1" y="1"/>
                    <a:pt x="1" y="1"/>
                    <a:pt x="1"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94" name="Freeform 202">
              <a:extLst>
                <a:ext uri="{FF2B5EF4-FFF2-40B4-BE49-F238E27FC236}">
                  <a16:creationId xmlns:a16="http://schemas.microsoft.com/office/drawing/2014/main" id="{9375A25D-FDF5-2EEE-9B1C-5453651A3CD5}"/>
                </a:ext>
              </a:extLst>
            </p:cNvPr>
            <p:cNvSpPr>
              <a:spLocks/>
            </p:cNvSpPr>
            <p:nvPr/>
          </p:nvSpPr>
          <p:spPr bwMode="auto">
            <a:xfrm>
              <a:off x="6223529" y="2849568"/>
              <a:ext cx="1497" cy="1400"/>
            </a:xfrm>
            <a:custGeom>
              <a:avLst/>
              <a:gdLst>
                <a:gd name="T0" fmla="*/ 1 w 2"/>
                <a:gd name="T1" fmla="*/ 0 h 1"/>
                <a:gd name="T2" fmla="*/ 0 w 2"/>
                <a:gd name="T3" fmla="*/ 0 h 1"/>
                <a:gd name="T4" fmla="*/ 1 w 2"/>
                <a:gd name="T5" fmla="*/ 1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0" y="0"/>
                    <a:pt x="0" y="0"/>
                    <a:pt x="0" y="0"/>
                  </a:cubicBezTo>
                  <a:cubicBezTo>
                    <a:pt x="1" y="1"/>
                    <a:pt x="1" y="1"/>
                    <a:pt x="1" y="1"/>
                  </a:cubicBezTo>
                  <a:cubicBezTo>
                    <a:pt x="1" y="1"/>
                    <a:pt x="2" y="1"/>
                    <a:pt x="2" y="1"/>
                  </a:cubicBezTo>
                  <a:cubicBezTo>
                    <a:pt x="2" y="1"/>
                    <a:pt x="2" y="1"/>
                    <a:pt x="2" y="1"/>
                  </a:cubicBezTo>
                  <a:cubicBezTo>
                    <a:pt x="2" y="1"/>
                    <a:pt x="1"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95" name="Freeform 203">
              <a:extLst>
                <a:ext uri="{FF2B5EF4-FFF2-40B4-BE49-F238E27FC236}">
                  <a16:creationId xmlns:a16="http://schemas.microsoft.com/office/drawing/2014/main" id="{847BAD34-85D2-BD73-E6B1-4A3880C945F6}"/>
                </a:ext>
              </a:extLst>
            </p:cNvPr>
            <p:cNvSpPr>
              <a:spLocks/>
            </p:cNvSpPr>
            <p:nvPr/>
          </p:nvSpPr>
          <p:spPr bwMode="auto">
            <a:xfrm>
              <a:off x="6229512" y="2843973"/>
              <a:ext cx="5983" cy="4197"/>
            </a:xfrm>
            <a:custGeom>
              <a:avLst/>
              <a:gdLst>
                <a:gd name="T0" fmla="*/ 3 w 4"/>
                <a:gd name="T1" fmla="*/ 1 h 3"/>
                <a:gd name="T2" fmla="*/ 2 w 4"/>
                <a:gd name="T3" fmla="*/ 1 h 3"/>
                <a:gd name="T4" fmla="*/ 1 w 4"/>
                <a:gd name="T5" fmla="*/ 0 h 3"/>
                <a:gd name="T6" fmla="*/ 1 w 4"/>
                <a:gd name="T7" fmla="*/ 1 h 3"/>
                <a:gd name="T8" fmla="*/ 1 w 4"/>
                <a:gd name="T9" fmla="*/ 1 h 3"/>
                <a:gd name="T10" fmla="*/ 1 w 4"/>
                <a:gd name="T11" fmla="*/ 2 h 3"/>
                <a:gd name="T12" fmla="*/ 2 w 4"/>
                <a:gd name="T13" fmla="*/ 2 h 3"/>
                <a:gd name="T14" fmla="*/ 3 w 4"/>
                <a:gd name="T15" fmla="*/ 2 h 3"/>
                <a:gd name="T16" fmla="*/ 3 w 4"/>
                <a:gd name="T17" fmla="*/ 3 h 3"/>
                <a:gd name="T18" fmla="*/ 3 w 4"/>
                <a:gd name="T19" fmla="*/ 3 h 3"/>
                <a:gd name="T20" fmla="*/ 4 w 4"/>
                <a:gd name="T21" fmla="*/ 3 h 3"/>
                <a:gd name="T22" fmla="*/ 4 w 4"/>
                <a:gd name="T23" fmla="*/ 2 h 3"/>
                <a:gd name="T24" fmla="*/ 3 w 4"/>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3" y="1"/>
                  </a:moveTo>
                  <a:cubicBezTo>
                    <a:pt x="3" y="1"/>
                    <a:pt x="3" y="1"/>
                    <a:pt x="2" y="1"/>
                  </a:cubicBezTo>
                  <a:cubicBezTo>
                    <a:pt x="2" y="1"/>
                    <a:pt x="1" y="0"/>
                    <a:pt x="1" y="0"/>
                  </a:cubicBezTo>
                  <a:cubicBezTo>
                    <a:pt x="1" y="1"/>
                    <a:pt x="2" y="1"/>
                    <a:pt x="1" y="1"/>
                  </a:cubicBezTo>
                  <a:cubicBezTo>
                    <a:pt x="1" y="1"/>
                    <a:pt x="0" y="1"/>
                    <a:pt x="1" y="1"/>
                  </a:cubicBezTo>
                  <a:cubicBezTo>
                    <a:pt x="1" y="1"/>
                    <a:pt x="1" y="2"/>
                    <a:pt x="1" y="2"/>
                  </a:cubicBezTo>
                  <a:cubicBezTo>
                    <a:pt x="2" y="2"/>
                    <a:pt x="2" y="2"/>
                    <a:pt x="2" y="2"/>
                  </a:cubicBezTo>
                  <a:cubicBezTo>
                    <a:pt x="2" y="2"/>
                    <a:pt x="3" y="2"/>
                    <a:pt x="3" y="2"/>
                  </a:cubicBezTo>
                  <a:cubicBezTo>
                    <a:pt x="3" y="2"/>
                    <a:pt x="3" y="3"/>
                    <a:pt x="3" y="3"/>
                  </a:cubicBezTo>
                  <a:cubicBezTo>
                    <a:pt x="3" y="3"/>
                    <a:pt x="3" y="3"/>
                    <a:pt x="3" y="3"/>
                  </a:cubicBezTo>
                  <a:cubicBezTo>
                    <a:pt x="3" y="3"/>
                    <a:pt x="4" y="3"/>
                    <a:pt x="4" y="3"/>
                  </a:cubicBezTo>
                  <a:cubicBezTo>
                    <a:pt x="4" y="3"/>
                    <a:pt x="4" y="3"/>
                    <a:pt x="4" y="2"/>
                  </a:cubicBezTo>
                  <a:cubicBezTo>
                    <a:pt x="4" y="2"/>
                    <a:pt x="3" y="2"/>
                    <a:pt x="3"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96" name="Freeform 204">
              <a:extLst>
                <a:ext uri="{FF2B5EF4-FFF2-40B4-BE49-F238E27FC236}">
                  <a16:creationId xmlns:a16="http://schemas.microsoft.com/office/drawing/2014/main" id="{CE86A5FB-634B-79F1-01FF-E4B2BF2F02C6}"/>
                </a:ext>
              </a:extLst>
            </p:cNvPr>
            <p:cNvSpPr>
              <a:spLocks/>
            </p:cNvSpPr>
            <p:nvPr/>
          </p:nvSpPr>
          <p:spPr bwMode="auto">
            <a:xfrm>
              <a:off x="4052910" y="3494429"/>
              <a:ext cx="130148" cy="88127"/>
            </a:xfrm>
            <a:custGeom>
              <a:avLst/>
              <a:gdLst>
                <a:gd name="T0" fmla="*/ 24 w 98"/>
                <a:gd name="T1" fmla="*/ 4 h 70"/>
                <a:gd name="T2" fmla="*/ 27 w 98"/>
                <a:gd name="T3" fmla="*/ 7 h 70"/>
                <a:gd name="T4" fmla="*/ 28 w 98"/>
                <a:gd name="T5" fmla="*/ 7 h 70"/>
                <a:gd name="T6" fmla="*/ 31 w 98"/>
                <a:gd name="T7" fmla="*/ 8 h 70"/>
                <a:gd name="T8" fmla="*/ 97 w 98"/>
                <a:gd name="T9" fmla="*/ 9 h 70"/>
                <a:gd name="T10" fmla="*/ 97 w 98"/>
                <a:gd name="T11" fmla="*/ 66 h 70"/>
                <a:gd name="T12" fmla="*/ 32 w 98"/>
                <a:gd name="T13" fmla="*/ 67 h 70"/>
                <a:gd name="T14" fmla="*/ 32 w 98"/>
                <a:gd name="T15" fmla="*/ 69 h 70"/>
                <a:gd name="T16" fmla="*/ 30 w 98"/>
                <a:gd name="T17" fmla="*/ 70 h 70"/>
                <a:gd name="T18" fmla="*/ 28 w 98"/>
                <a:gd name="T19" fmla="*/ 69 h 70"/>
                <a:gd name="T20" fmla="*/ 27 w 98"/>
                <a:gd name="T21" fmla="*/ 67 h 70"/>
                <a:gd name="T22" fmla="*/ 25 w 98"/>
                <a:gd name="T23" fmla="*/ 66 h 70"/>
                <a:gd name="T24" fmla="*/ 22 w 98"/>
                <a:gd name="T25" fmla="*/ 66 h 70"/>
                <a:gd name="T26" fmla="*/ 21 w 98"/>
                <a:gd name="T27" fmla="*/ 64 h 70"/>
                <a:gd name="T28" fmla="*/ 19 w 98"/>
                <a:gd name="T29" fmla="*/ 62 h 70"/>
                <a:gd name="T30" fmla="*/ 17 w 98"/>
                <a:gd name="T31" fmla="*/ 63 h 70"/>
                <a:gd name="T32" fmla="*/ 14 w 98"/>
                <a:gd name="T33" fmla="*/ 64 h 70"/>
                <a:gd name="T34" fmla="*/ 12 w 98"/>
                <a:gd name="T35" fmla="*/ 64 h 70"/>
                <a:gd name="T36" fmla="*/ 10 w 98"/>
                <a:gd name="T37" fmla="*/ 61 h 70"/>
                <a:gd name="T38" fmla="*/ 9 w 98"/>
                <a:gd name="T39" fmla="*/ 60 h 70"/>
                <a:gd name="T40" fmla="*/ 7 w 98"/>
                <a:gd name="T41" fmla="*/ 60 h 70"/>
                <a:gd name="T42" fmla="*/ 5 w 98"/>
                <a:gd name="T43" fmla="*/ 61 h 70"/>
                <a:gd name="T44" fmla="*/ 3 w 98"/>
                <a:gd name="T45" fmla="*/ 61 h 70"/>
                <a:gd name="T46" fmla="*/ 2 w 98"/>
                <a:gd name="T47" fmla="*/ 60 h 70"/>
                <a:gd name="T48" fmla="*/ 1 w 98"/>
                <a:gd name="T49" fmla="*/ 59 h 70"/>
                <a:gd name="T50" fmla="*/ 0 w 98"/>
                <a:gd name="T51" fmla="*/ 57 h 70"/>
                <a:gd name="T52" fmla="*/ 3 w 98"/>
                <a:gd name="T53" fmla="*/ 54 h 70"/>
                <a:gd name="T54" fmla="*/ 4 w 98"/>
                <a:gd name="T55" fmla="*/ 52 h 70"/>
                <a:gd name="T56" fmla="*/ 5 w 98"/>
                <a:gd name="T57" fmla="*/ 51 h 70"/>
                <a:gd name="T58" fmla="*/ 6 w 98"/>
                <a:gd name="T59" fmla="*/ 49 h 70"/>
                <a:gd name="T60" fmla="*/ 6 w 98"/>
                <a:gd name="T61" fmla="*/ 46 h 70"/>
                <a:gd name="T62" fmla="*/ 9 w 98"/>
                <a:gd name="T63" fmla="*/ 44 h 70"/>
                <a:gd name="T64" fmla="*/ 10 w 98"/>
                <a:gd name="T65" fmla="*/ 43 h 70"/>
                <a:gd name="T66" fmla="*/ 12 w 98"/>
                <a:gd name="T67" fmla="*/ 41 h 70"/>
                <a:gd name="T68" fmla="*/ 13 w 98"/>
                <a:gd name="T69" fmla="*/ 39 h 70"/>
                <a:gd name="T70" fmla="*/ 14 w 98"/>
                <a:gd name="T71" fmla="*/ 38 h 70"/>
                <a:gd name="T72" fmla="*/ 16 w 98"/>
                <a:gd name="T73" fmla="*/ 39 h 70"/>
                <a:gd name="T74" fmla="*/ 19 w 98"/>
                <a:gd name="T75" fmla="*/ 38 h 70"/>
                <a:gd name="T76" fmla="*/ 17 w 98"/>
                <a:gd name="T77" fmla="*/ 38 h 70"/>
                <a:gd name="T78" fmla="*/ 15 w 98"/>
                <a:gd name="T79" fmla="*/ 38 h 70"/>
                <a:gd name="T80" fmla="*/ 13 w 98"/>
                <a:gd name="T81" fmla="*/ 36 h 70"/>
                <a:gd name="T82" fmla="*/ 13 w 98"/>
                <a:gd name="T83" fmla="*/ 34 h 70"/>
                <a:gd name="T84" fmla="*/ 16 w 98"/>
                <a:gd name="T85" fmla="*/ 31 h 70"/>
                <a:gd name="T86" fmla="*/ 17 w 98"/>
                <a:gd name="T87" fmla="*/ 30 h 70"/>
                <a:gd name="T88" fmla="*/ 19 w 98"/>
                <a:gd name="T89" fmla="*/ 28 h 70"/>
                <a:gd name="T90" fmla="*/ 20 w 98"/>
                <a:gd name="T91" fmla="*/ 26 h 70"/>
                <a:gd name="T92" fmla="*/ 21 w 98"/>
                <a:gd name="T93" fmla="*/ 23 h 70"/>
                <a:gd name="T94" fmla="*/ 23 w 98"/>
                <a:gd name="T95" fmla="*/ 22 h 70"/>
                <a:gd name="T96" fmla="*/ 23 w 98"/>
                <a:gd name="T97" fmla="*/ 19 h 70"/>
                <a:gd name="T98" fmla="*/ 22 w 98"/>
                <a:gd name="T99" fmla="*/ 16 h 70"/>
                <a:gd name="T100" fmla="*/ 21 w 98"/>
                <a:gd name="T101" fmla="*/ 13 h 70"/>
                <a:gd name="T102" fmla="*/ 23 w 98"/>
                <a:gd name="T103" fmla="*/ 10 h 70"/>
                <a:gd name="T104" fmla="*/ 22 w 98"/>
                <a:gd name="T105" fmla="*/ 7 h 70"/>
                <a:gd name="T106" fmla="*/ 22 w 98"/>
                <a:gd name="T107" fmla="*/ 4 h 70"/>
                <a:gd name="T108" fmla="*/ 21 w 98"/>
                <a:gd name="T109" fmla="*/ 2 h 70"/>
                <a:gd name="T110" fmla="*/ 23 w 98"/>
                <a:gd name="T111" fmla="*/ 1 h 70"/>
                <a:gd name="T112" fmla="*/ 24 w 98"/>
                <a:gd name="T113"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70">
                  <a:moveTo>
                    <a:pt x="24" y="2"/>
                  </a:moveTo>
                  <a:cubicBezTo>
                    <a:pt x="24" y="4"/>
                    <a:pt x="24" y="4"/>
                    <a:pt x="24" y="4"/>
                  </a:cubicBezTo>
                  <a:cubicBezTo>
                    <a:pt x="25" y="5"/>
                    <a:pt x="25" y="5"/>
                    <a:pt x="25" y="5"/>
                  </a:cubicBezTo>
                  <a:cubicBezTo>
                    <a:pt x="27" y="7"/>
                    <a:pt x="27" y="7"/>
                    <a:pt x="27" y="7"/>
                  </a:cubicBezTo>
                  <a:cubicBezTo>
                    <a:pt x="27" y="7"/>
                    <a:pt x="27" y="7"/>
                    <a:pt x="27" y="7"/>
                  </a:cubicBezTo>
                  <a:cubicBezTo>
                    <a:pt x="27" y="7"/>
                    <a:pt x="28" y="7"/>
                    <a:pt x="28" y="7"/>
                  </a:cubicBezTo>
                  <a:cubicBezTo>
                    <a:pt x="29" y="7"/>
                    <a:pt x="29" y="8"/>
                    <a:pt x="29" y="8"/>
                  </a:cubicBezTo>
                  <a:cubicBezTo>
                    <a:pt x="29" y="8"/>
                    <a:pt x="31" y="8"/>
                    <a:pt x="31" y="8"/>
                  </a:cubicBezTo>
                  <a:cubicBezTo>
                    <a:pt x="32" y="8"/>
                    <a:pt x="32" y="9"/>
                    <a:pt x="32" y="9"/>
                  </a:cubicBezTo>
                  <a:cubicBezTo>
                    <a:pt x="97" y="9"/>
                    <a:pt x="97" y="9"/>
                    <a:pt x="97" y="9"/>
                  </a:cubicBezTo>
                  <a:cubicBezTo>
                    <a:pt x="98" y="10"/>
                    <a:pt x="98" y="10"/>
                    <a:pt x="98" y="10"/>
                  </a:cubicBezTo>
                  <a:cubicBezTo>
                    <a:pt x="97" y="66"/>
                    <a:pt x="97" y="66"/>
                    <a:pt x="97" y="66"/>
                  </a:cubicBezTo>
                  <a:cubicBezTo>
                    <a:pt x="32" y="66"/>
                    <a:pt x="32" y="66"/>
                    <a:pt x="32" y="66"/>
                  </a:cubicBezTo>
                  <a:cubicBezTo>
                    <a:pt x="32" y="66"/>
                    <a:pt x="32" y="66"/>
                    <a:pt x="32" y="67"/>
                  </a:cubicBezTo>
                  <a:cubicBezTo>
                    <a:pt x="32" y="67"/>
                    <a:pt x="31" y="68"/>
                    <a:pt x="32" y="68"/>
                  </a:cubicBezTo>
                  <a:cubicBezTo>
                    <a:pt x="32" y="68"/>
                    <a:pt x="32" y="69"/>
                    <a:pt x="32" y="69"/>
                  </a:cubicBezTo>
                  <a:cubicBezTo>
                    <a:pt x="32" y="69"/>
                    <a:pt x="32" y="69"/>
                    <a:pt x="31" y="69"/>
                  </a:cubicBezTo>
                  <a:cubicBezTo>
                    <a:pt x="31" y="70"/>
                    <a:pt x="30" y="70"/>
                    <a:pt x="30" y="70"/>
                  </a:cubicBezTo>
                  <a:cubicBezTo>
                    <a:pt x="30" y="70"/>
                    <a:pt x="29" y="70"/>
                    <a:pt x="29" y="69"/>
                  </a:cubicBezTo>
                  <a:cubicBezTo>
                    <a:pt x="28" y="69"/>
                    <a:pt x="29" y="69"/>
                    <a:pt x="28" y="69"/>
                  </a:cubicBezTo>
                  <a:cubicBezTo>
                    <a:pt x="27" y="69"/>
                    <a:pt x="27" y="69"/>
                    <a:pt x="27" y="68"/>
                  </a:cubicBezTo>
                  <a:cubicBezTo>
                    <a:pt x="27" y="68"/>
                    <a:pt x="27" y="67"/>
                    <a:pt x="27" y="67"/>
                  </a:cubicBezTo>
                  <a:cubicBezTo>
                    <a:pt x="27" y="67"/>
                    <a:pt x="26" y="66"/>
                    <a:pt x="26" y="66"/>
                  </a:cubicBezTo>
                  <a:cubicBezTo>
                    <a:pt x="25" y="66"/>
                    <a:pt x="25" y="66"/>
                    <a:pt x="25" y="66"/>
                  </a:cubicBezTo>
                  <a:cubicBezTo>
                    <a:pt x="25" y="66"/>
                    <a:pt x="25" y="66"/>
                    <a:pt x="24" y="66"/>
                  </a:cubicBezTo>
                  <a:cubicBezTo>
                    <a:pt x="23" y="66"/>
                    <a:pt x="23" y="66"/>
                    <a:pt x="22" y="66"/>
                  </a:cubicBezTo>
                  <a:cubicBezTo>
                    <a:pt x="22" y="66"/>
                    <a:pt x="22" y="66"/>
                    <a:pt x="21" y="65"/>
                  </a:cubicBezTo>
                  <a:cubicBezTo>
                    <a:pt x="21" y="64"/>
                    <a:pt x="21" y="64"/>
                    <a:pt x="21" y="64"/>
                  </a:cubicBezTo>
                  <a:cubicBezTo>
                    <a:pt x="20" y="62"/>
                    <a:pt x="20" y="62"/>
                    <a:pt x="20" y="62"/>
                  </a:cubicBezTo>
                  <a:cubicBezTo>
                    <a:pt x="20" y="62"/>
                    <a:pt x="19" y="62"/>
                    <a:pt x="19" y="62"/>
                  </a:cubicBezTo>
                  <a:cubicBezTo>
                    <a:pt x="19" y="63"/>
                    <a:pt x="18" y="63"/>
                    <a:pt x="18" y="63"/>
                  </a:cubicBezTo>
                  <a:cubicBezTo>
                    <a:pt x="18" y="63"/>
                    <a:pt x="17" y="63"/>
                    <a:pt x="17" y="63"/>
                  </a:cubicBezTo>
                  <a:cubicBezTo>
                    <a:pt x="16" y="63"/>
                    <a:pt x="16" y="63"/>
                    <a:pt x="16" y="63"/>
                  </a:cubicBezTo>
                  <a:cubicBezTo>
                    <a:pt x="16" y="63"/>
                    <a:pt x="15" y="64"/>
                    <a:pt x="14" y="64"/>
                  </a:cubicBezTo>
                  <a:cubicBezTo>
                    <a:pt x="13" y="65"/>
                    <a:pt x="13" y="65"/>
                    <a:pt x="12" y="65"/>
                  </a:cubicBezTo>
                  <a:cubicBezTo>
                    <a:pt x="12" y="65"/>
                    <a:pt x="12" y="64"/>
                    <a:pt x="12" y="64"/>
                  </a:cubicBezTo>
                  <a:cubicBezTo>
                    <a:pt x="12" y="64"/>
                    <a:pt x="11" y="64"/>
                    <a:pt x="11" y="63"/>
                  </a:cubicBezTo>
                  <a:cubicBezTo>
                    <a:pt x="11" y="62"/>
                    <a:pt x="10" y="62"/>
                    <a:pt x="10" y="61"/>
                  </a:cubicBezTo>
                  <a:cubicBezTo>
                    <a:pt x="11" y="61"/>
                    <a:pt x="11" y="60"/>
                    <a:pt x="10" y="60"/>
                  </a:cubicBezTo>
                  <a:cubicBezTo>
                    <a:pt x="9" y="60"/>
                    <a:pt x="9" y="60"/>
                    <a:pt x="9" y="60"/>
                  </a:cubicBezTo>
                  <a:cubicBezTo>
                    <a:pt x="9" y="60"/>
                    <a:pt x="9" y="59"/>
                    <a:pt x="8" y="59"/>
                  </a:cubicBezTo>
                  <a:cubicBezTo>
                    <a:pt x="7" y="60"/>
                    <a:pt x="7" y="60"/>
                    <a:pt x="7" y="60"/>
                  </a:cubicBezTo>
                  <a:cubicBezTo>
                    <a:pt x="7" y="60"/>
                    <a:pt x="5" y="60"/>
                    <a:pt x="5" y="60"/>
                  </a:cubicBezTo>
                  <a:cubicBezTo>
                    <a:pt x="5" y="61"/>
                    <a:pt x="5" y="61"/>
                    <a:pt x="5" y="61"/>
                  </a:cubicBezTo>
                  <a:cubicBezTo>
                    <a:pt x="4" y="61"/>
                    <a:pt x="4" y="61"/>
                    <a:pt x="4" y="61"/>
                  </a:cubicBezTo>
                  <a:cubicBezTo>
                    <a:pt x="4" y="61"/>
                    <a:pt x="3" y="61"/>
                    <a:pt x="3" y="61"/>
                  </a:cubicBezTo>
                  <a:cubicBezTo>
                    <a:pt x="2" y="61"/>
                    <a:pt x="2" y="61"/>
                    <a:pt x="2" y="61"/>
                  </a:cubicBezTo>
                  <a:cubicBezTo>
                    <a:pt x="2" y="60"/>
                    <a:pt x="3" y="60"/>
                    <a:pt x="2" y="60"/>
                  </a:cubicBezTo>
                  <a:cubicBezTo>
                    <a:pt x="2" y="60"/>
                    <a:pt x="2" y="60"/>
                    <a:pt x="1" y="59"/>
                  </a:cubicBezTo>
                  <a:cubicBezTo>
                    <a:pt x="1" y="59"/>
                    <a:pt x="1" y="60"/>
                    <a:pt x="1" y="59"/>
                  </a:cubicBezTo>
                  <a:cubicBezTo>
                    <a:pt x="1" y="59"/>
                    <a:pt x="1" y="58"/>
                    <a:pt x="1" y="58"/>
                  </a:cubicBezTo>
                  <a:cubicBezTo>
                    <a:pt x="0" y="57"/>
                    <a:pt x="0" y="57"/>
                    <a:pt x="0" y="57"/>
                  </a:cubicBezTo>
                  <a:cubicBezTo>
                    <a:pt x="0" y="57"/>
                    <a:pt x="2" y="56"/>
                    <a:pt x="2" y="56"/>
                  </a:cubicBezTo>
                  <a:cubicBezTo>
                    <a:pt x="2" y="56"/>
                    <a:pt x="3" y="54"/>
                    <a:pt x="3" y="54"/>
                  </a:cubicBezTo>
                  <a:cubicBezTo>
                    <a:pt x="3" y="53"/>
                    <a:pt x="3" y="53"/>
                    <a:pt x="3" y="53"/>
                  </a:cubicBezTo>
                  <a:cubicBezTo>
                    <a:pt x="3" y="53"/>
                    <a:pt x="3" y="52"/>
                    <a:pt x="4" y="52"/>
                  </a:cubicBezTo>
                  <a:cubicBezTo>
                    <a:pt x="4" y="52"/>
                    <a:pt x="4" y="52"/>
                    <a:pt x="5" y="52"/>
                  </a:cubicBezTo>
                  <a:cubicBezTo>
                    <a:pt x="5" y="51"/>
                    <a:pt x="5" y="52"/>
                    <a:pt x="5" y="51"/>
                  </a:cubicBezTo>
                  <a:cubicBezTo>
                    <a:pt x="6" y="50"/>
                    <a:pt x="6" y="50"/>
                    <a:pt x="6" y="50"/>
                  </a:cubicBezTo>
                  <a:cubicBezTo>
                    <a:pt x="6" y="49"/>
                    <a:pt x="6" y="50"/>
                    <a:pt x="6" y="49"/>
                  </a:cubicBezTo>
                  <a:cubicBezTo>
                    <a:pt x="6" y="48"/>
                    <a:pt x="6" y="47"/>
                    <a:pt x="6" y="47"/>
                  </a:cubicBezTo>
                  <a:cubicBezTo>
                    <a:pt x="6" y="46"/>
                    <a:pt x="5" y="47"/>
                    <a:pt x="6" y="46"/>
                  </a:cubicBezTo>
                  <a:cubicBezTo>
                    <a:pt x="8" y="45"/>
                    <a:pt x="8" y="45"/>
                    <a:pt x="8" y="45"/>
                  </a:cubicBezTo>
                  <a:cubicBezTo>
                    <a:pt x="8" y="45"/>
                    <a:pt x="8" y="45"/>
                    <a:pt x="9" y="44"/>
                  </a:cubicBezTo>
                  <a:cubicBezTo>
                    <a:pt x="9" y="44"/>
                    <a:pt x="10" y="43"/>
                    <a:pt x="10" y="43"/>
                  </a:cubicBezTo>
                  <a:cubicBezTo>
                    <a:pt x="10" y="43"/>
                    <a:pt x="9" y="43"/>
                    <a:pt x="10" y="43"/>
                  </a:cubicBezTo>
                  <a:cubicBezTo>
                    <a:pt x="11" y="42"/>
                    <a:pt x="11" y="43"/>
                    <a:pt x="11" y="42"/>
                  </a:cubicBezTo>
                  <a:cubicBezTo>
                    <a:pt x="11" y="42"/>
                    <a:pt x="12" y="42"/>
                    <a:pt x="12" y="41"/>
                  </a:cubicBezTo>
                  <a:cubicBezTo>
                    <a:pt x="12" y="41"/>
                    <a:pt x="11" y="41"/>
                    <a:pt x="12" y="40"/>
                  </a:cubicBezTo>
                  <a:cubicBezTo>
                    <a:pt x="12" y="39"/>
                    <a:pt x="13" y="39"/>
                    <a:pt x="13" y="39"/>
                  </a:cubicBezTo>
                  <a:cubicBezTo>
                    <a:pt x="13" y="38"/>
                    <a:pt x="13" y="38"/>
                    <a:pt x="13" y="38"/>
                  </a:cubicBezTo>
                  <a:cubicBezTo>
                    <a:pt x="13" y="38"/>
                    <a:pt x="13" y="37"/>
                    <a:pt x="14" y="38"/>
                  </a:cubicBezTo>
                  <a:cubicBezTo>
                    <a:pt x="14" y="38"/>
                    <a:pt x="14" y="38"/>
                    <a:pt x="15" y="39"/>
                  </a:cubicBezTo>
                  <a:cubicBezTo>
                    <a:pt x="15" y="39"/>
                    <a:pt x="16" y="39"/>
                    <a:pt x="16" y="39"/>
                  </a:cubicBezTo>
                  <a:cubicBezTo>
                    <a:pt x="17" y="39"/>
                    <a:pt x="18" y="38"/>
                    <a:pt x="18" y="38"/>
                  </a:cubicBezTo>
                  <a:cubicBezTo>
                    <a:pt x="19" y="38"/>
                    <a:pt x="19" y="38"/>
                    <a:pt x="19" y="38"/>
                  </a:cubicBezTo>
                  <a:cubicBezTo>
                    <a:pt x="19" y="38"/>
                    <a:pt x="20" y="37"/>
                    <a:pt x="19" y="37"/>
                  </a:cubicBezTo>
                  <a:cubicBezTo>
                    <a:pt x="18" y="38"/>
                    <a:pt x="18" y="38"/>
                    <a:pt x="17" y="38"/>
                  </a:cubicBezTo>
                  <a:cubicBezTo>
                    <a:pt x="17" y="38"/>
                    <a:pt x="17" y="38"/>
                    <a:pt x="16" y="38"/>
                  </a:cubicBezTo>
                  <a:cubicBezTo>
                    <a:pt x="16" y="38"/>
                    <a:pt x="15" y="38"/>
                    <a:pt x="15" y="38"/>
                  </a:cubicBezTo>
                  <a:cubicBezTo>
                    <a:pt x="15" y="38"/>
                    <a:pt x="15" y="38"/>
                    <a:pt x="14" y="37"/>
                  </a:cubicBezTo>
                  <a:cubicBezTo>
                    <a:pt x="14" y="36"/>
                    <a:pt x="13" y="36"/>
                    <a:pt x="13" y="36"/>
                  </a:cubicBezTo>
                  <a:cubicBezTo>
                    <a:pt x="13" y="35"/>
                    <a:pt x="13" y="35"/>
                    <a:pt x="13" y="35"/>
                  </a:cubicBezTo>
                  <a:cubicBezTo>
                    <a:pt x="13" y="34"/>
                    <a:pt x="13" y="34"/>
                    <a:pt x="13" y="34"/>
                  </a:cubicBezTo>
                  <a:cubicBezTo>
                    <a:pt x="13" y="33"/>
                    <a:pt x="13" y="33"/>
                    <a:pt x="14" y="33"/>
                  </a:cubicBezTo>
                  <a:cubicBezTo>
                    <a:pt x="15" y="32"/>
                    <a:pt x="16" y="31"/>
                    <a:pt x="16" y="31"/>
                  </a:cubicBezTo>
                  <a:cubicBezTo>
                    <a:pt x="16" y="31"/>
                    <a:pt x="16" y="30"/>
                    <a:pt x="16" y="30"/>
                  </a:cubicBezTo>
                  <a:cubicBezTo>
                    <a:pt x="17" y="30"/>
                    <a:pt x="17" y="30"/>
                    <a:pt x="17" y="30"/>
                  </a:cubicBezTo>
                  <a:cubicBezTo>
                    <a:pt x="17" y="30"/>
                    <a:pt x="18" y="29"/>
                    <a:pt x="18" y="29"/>
                  </a:cubicBezTo>
                  <a:cubicBezTo>
                    <a:pt x="18" y="28"/>
                    <a:pt x="19" y="28"/>
                    <a:pt x="19" y="28"/>
                  </a:cubicBezTo>
                  <a:cubicBezTo>
                    <a:pt x="19" y="27"/>
                    <a:pt x="20" y="27"/>
                    <a:pt x="20" y="27"/>
                  </a:cubicBezTo>
                  <a:cubicBezTo>
                    <a:pt x="20" y="26"/>
                    <a:pt x="20" y="26"/>
                    <a:pt x="20" y="26"/>
                  </a:cubicBezTo>
                  <a:cubicBezTo>
                    <a:pt x="20" y="25"/>
                    <a:pt x="19" y="25"/>
                    <a:pt x="20" y="25"/>
                  </a:cubicBezTo>
                  <a:cubicBezTo>
                    <a:pt x="20" y="24"/>
                    <a:pt x="20" y="24"/>
                    <a:pt x="21" y="23"/>
                  </a:cubicBezTo>
                  <a:cubicBezTo>
                    <a:pt x="21" y="23"/>
                    <a:pt x="21" y="23"/>
                    <a:pt x="21" y="22"/>
                  </a:cubicBezTo>
                  <a:cubicBezTo>
                    <a:pt x="22" y="22"/>
                    <a:pt x="22" y="22"/>
                    <a:pt x="23" y="22"/>
                  </a:cubicBezTo>
                  <a:cubicBezTo>
                    <a:pt x="23" y="21"/>
                    <a:pt x="23" y="20"/>
                    <a:pt x="23" y="20"/>
                  </a:cubicBezTo>
                  <a:cubicBezTo>
                    <a:pt x="23" y="20"/>
                    <a:pt x="23" y="20"/>
                    <a:pt x="23" y="19"/>
                  </a:cubicBezTo>
                  <a:cubicBezTo>
                    <a:pt x="23" y="18"/>
                    <a:pt x="23" y="17"/>
                    <a:pt x="22" y="17"/>
                  </a:cubicBezTo>
                  <a:cubicBezTo>
                    <a:pt x="22" y="16"/>
                    <a:pt x="22" y="16"/>
                    <a:pt x="22" y="16"/>
                  </a:cubicBezTo>
                  <a:cubicBezTo>
                    <a:pt x="21" y="14"/>
                    <a:pt x="21" y="14"/>
                    <a:pt x="21" y="14"/>
                  </a:cubicBezTo>
                  <a:cubicBezTo>
                    <a:pt x="21" y="13"/>
                    <a:pt x="21" y="13"/>
                    <a:pt x="21" y="13"/>
                  </a:cubicBezTo>
                  <a:cubicBezTo>
                    <a:pt x="21" y="13"/>
                    <a:pt x="21" y="12"/>
                    <a:pt x="21" y="12"/>
                  </a:cubicBezTo>
                  <a:cubicBezTo>
                    <a:pt x="22" y="12"/>
                    <a:pt x="22" y="10"/>
                    <a:pt x="23" y="10"/>
                  </a:cubicBezTo>
                  <a:cubicBezTo>
                    <a:pt x="23" y="9"/>
                    <a:pt x="23" y="8"/>
                    <a:pt x="23" y="8"/>
                  </a:cubicBezTo>
                  <a:cubicBezTo>
                    <a:pt x="22" y="7"/>
                    <a:pt x="22" y="7"/>
                    <a:pt x="22" y="7"/>
                  </a:cubicBezTo>
                  <a:cubicBezTo>
                    <a:pt x="22" y="6"/>
                    <a:pt x="22" y="5"/>
                    <a:pt x="22" y="5"/>
                  </a:cubicBezTo>
                  <a:cubicBezTo>
                    <a:pt x="22" y="5"/>
                    <a:pt x="22" y="4"/>
                    <a:pt x="22" y="4"/>
                  </a:cubicBezTo>
                  <a:cubicBezTo>
                    <a:pt x="22" y="4"/>
                    <a:pt x="22" y="3"/>
                    <a:pt x="22" y="3"/>
                  </a:cubicBezTo>
                  <a:cubicBezTo>
                    <a:pt x="22" y="3"/>
                    <a:pt x="21" y="2"/>
                    <a:pt x="21" y="2"/>
                  </a:cubicBezTo>
                  <a:cubicBezTo>
                    <a:pt x="22" y="1"/>
                    <a:pt x="22" y="1"/>
                    <a:pt x="22" y="1"/>
                  </a:cubicBezTo>
                  <a:cubicBezTo>
                    <a:pt x="23" y="1"/>
                    <a:pt x="23" y="1"/>
                    <a:pt x="23" y="1"/>
                  </a:cubicBezTo>
                  <a:cubicBezTo>
                    <a:pt x="24" y="0"/>
                    <a:pt x="24" y="0"/>
                    <a:pt x="24" y="0"/>
                  </a:cubicBezTo>
                  <a:cubicBezTo>
                    <a:pt x="24" y="1"/>
                    <a:pt x="24" y="1"/>
                    <a:pt x="24" y="1"/>
                  </a:cubicBezTo>
                  <a:lnTo>
                    <a:pt x="24" y="2"/>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97" name="Freeform 206">
              <a:extLst>
                <a:ext uri="{FF2B5EF4-FFF2-40B4-BE49-F238E27FC236}">
                  <a16:creationId xmlns:a16="http://schemas.microsoft.com/office/drawing/2014/main" id="{D4B4D659-45E8-0ABE-8DBB-EC9112DF5184}"/>
                </a:ext>
              </a:extLst>
            </p:cNvPr>
            <p:cNvSpPr>
              <a:spLocks/>
            </p:cNvSpPr>
            <p:nvPr/>
          </p:nvSpPr>
          <p:spPr bwMode="auto">
            <a:xfrm>
              <a:off x="3993073" y="3406302"/>
              <a:ext cx="34407" cy="36370"/>
            </a:xfrm>
            <a:custGeom>
              <a:avLst/>
              <a:gdLst>
                <a:gd name="T0" fmla="*/ 0 w 26"/>
                <a:gd name="T1" fmla="*/ 24 h 29"/>
                <a:gd name="T2" fmla="*/ 0 w 26"/>
                <a:gd name="T3" fmla="*/ 22 h 29"/>
                <a:gd name="T4" fmla="*/ 0 w 26"/>
                <a:gd name="T5" fmla="*/ 20 h 29"/>
                <a:gd name="T6" fmla="*/ 2 w 26"/>
                <a:gd name="T7" fmla="*/ 17 h 29"/>
                <a:gd name="T8" fmla="*/ 2 w 26"/>
                <a:gd name="T9" fmla="*/ 16 h 29"/>
                <a:gd name="T10" fmla="*/ 4 w 26"/>
                <a:gd name="T11" fmla="*/ 16 h 29"/>
                <a:gd name="T12" fmla="*/ 6 w 26"/>
                <a:gd name="T13" fmla="*/ 17 h 29"/>
                <a:gd name="T14" fmla="*/ 6 w 26"/>
                <a:gd name="T15" fmla="*/ 17 h 29"/>
                <a:gd name="T16" fmla="*/ 7 w 26"/>
                <a:gd name="T17" fmla="*/ 17 h 29"/>
                <a:gd name="T18" fmla="*/ 8 w 26"/>
                <a:gd name="T19" fmla="*/ 16 h 29"/>
                <a:gd name="T20" fmla="*/ 8 w 26"/>
                <a:gd name="T21" fmla="*/ 15 h 29"/>
                <a:gd name="T22" fmla="*/ 7 w 26"/>
                <a:gd name="T23" fmla="*/ 13 h 29"/>
                <a:gd name="T24" fmla="*/ 6 w 26"/>
                <a:gd name="T25" fmla="*/ 10 h 29"/>
                <a:gd name="T26" fmla="*/ 6 w 26"/>
                <a:gd name="T27" fmla="*/ 8 h 29"/>
                <a:gd name="T28" fmla="*/ 11 w 26"/>
                <a:gd name="T29" fmla="*/ 2 h 29"/>
                <a:gd name="T30" fmla="*/ 12 w 26"/>
                <a:gd name="T31" fmla="*/ 3 h 29"/>
                <a:gd name="T32" fmla="*/ 13 w 26"/>
                <a:gd name="T33" fmla="*/ 2 h 29"/>
                <a:gd name="T34" fmla="*/ 14 w 26"/>
                <a:gd name="T35" fmla="*/ 1 h 29"/>
                <a:gd name="T36" fmla="*/ 15 w 26"/>
                <a:gd name="T37" fmla="*/ 1 h 29"/>
                <a:gd name="T38" fmla="*/ 15 w 26"/>
                <a:gd name="T39" fmla="*/ 2 h 29"/>
                <a:gd name="T40" fmla="*/ 17 w 26"/>
                <a:gd name="T41" fmla="*/ 2 h 29"/>
                <a:gd name="T42" fmla="*/ 18 w 26"/>
                <a:gd name="T43" fmla="*/ 2 h 29"/>
                <a:gd name="T44" fmla="*/ 19 w 26"/>
                <a:gd name="T45" fmla="*/ 2 h 29"/>
                <a:gd name="T46" fmla="*/ 21 w 26"/>
                <a:gd name="T47" fmla="*/ 2 h 29"/>
                <a:gd name="T48" fmla="*/ 24 w 26"/>
                <a:gd name="T49" fmla="*/ 2 h 29"/>
                <a:gd name="T50" fmla="*/ 25 w 26"/>
                <a:gd name="T51" fmla="*/ 3 h 29"/>
                <a:gd name="T52" fmla="*/ 25 w 26"/>
                <a:gd name="T53" fmla="*/ 5 h 29"/>
                <a:gd name="T54" fmla="*/ 26 w 26"/>
                <a:gd name="T55" fmla="*/ 6 h 29"/>
                <a:gd name="T56" fmla="*/ 25 w 26"/>
                <a:gd name="T57" fmla="*/ 8 h 29"/>
                <a:gd name="T58" fmla="*/ 24 w 26"/>
                <a:gd name="T59" fmla="*/ 9 h 29"/>
                <a:gd name="T60" fmla="*/ 23 w 26"/>
                <a:gd name="T61" fmla="*/ 10 h 29"/>
                <a:gd name="T62" fmla="*/ 23 w 26"/>
                <a:gd name="T63" fmla="*/ 12 h 29"/>
                <a:gd name="T64" fmla="*/ 22 w 26"/>
                <a:gd name="T65" fmla="*/ 12 h 29"/>
                <a:gd name="T66" fmla="*/ 21 w 26"/>
                <a:gd name="T67" fmla="*/ 12 h 29"/>
                <a:gd name="T68" fmla="*/ 20 w 26"/>
                <a:gd name="T69" fmla="*/ 12 h 29"/>
                <a:gd name="T70" fmla="*/ 21 w 26"/>
                <a:gd name="T71" fmla="*/ 13 h 29"/>
                <a:gd name="T72" fmla="*/ 21 w 26"/>
                <a:gd name="T73" fmla="*/ 14 h 29"/>
                <a:gd name="T74" fmla="*/ 21 w 26"/>
                <a:gd name="T75" fmla="*/ 15 h 29"/>
                <a:gd name="T76" fmla="*/ 20 w 26"/>
                <a:gd name="T77" fmla="*/ 16 h 29"/>
                <a:gd name="T78" fmla="*/ 20 w 26"/>
                <a:gd name="T79" fmla="*/ 17 h 29"/>
                <a:gd name="T80" fmla="*/ 19 w 26"/>
                <a:gd name="T81" fmla="*/ 18 h 29"/>
                <a:gd name="T82" fmla="*/ 19 w 26"/>
                <a:gd name="T83" fmla="*/ 19 h 29"/>
                <a:gd name="T84" fmla="*/ 17 w 26"/>
                <a:gd name="T85" fmla="*/ 20 h 29"/>
                <a:gd name="T86" fmla="*/ 17 w 26"/>
                <a:gd name="T87" fmla="*/ 21 h 29"/>
                <a:gd name="T88" fmla="*/ 17 w 26"/>
                <a:gd name="T89" fmla="*/ 23 h 29"/>
                <a:gd name="T90" fmla="*/ 17 w 26"/>
                <a:gd name="T91" fmla="*/ 25 h 29"/>
                <a:gd name="T92" fmla="*/ 16 w 26"/>
                <a:gd name="T93" fmla="*/ 26 h 29"/>
                <a:gd name="T94" fmla="*/ 14 w 26"/>
                <a:gd name="T95" fmla="*/ 27 h 29"/>
                <a:gd name="T96" fmla="*/ 13 w 26"/>
                <a:gd name="T97" fmla="*/ 28 h 29"/>
                <a:gd name="T98" fmla="*/ 12 w 26"/>
                <a:gd name="T99" fmla="*/ 29 h 29"/>
                <a:gd name="T100" fmla="*/ 10 w 26"/>
                <a:gd name="T101" fmla="*/ 28 h 29"/>
                <a:gd name="T102" fmla="*/ 8 w 26"/>
                <a:gd name="T103" fmla="*/ 27 h 29"/>
                <a:gd name="T104" fmla="*/ 7 w 26"/>
                <a:gd name="T105" fmla="*/ 27 h 29"/>
                <a:gd name="T106" fmla="*/ 6 w 26"/>
                <a:gd name="T107" fmla="*/ 27 h 29"/>
                <a:gd name="T108" fmla="*/ 4 w 26"/>
                <a:gd name="T109" fmla="*/ 27 h 29"/>
                <a:gd name="T110" fmla="*/ 3 w 26"/>
                <a:gd name="T111" fmla="*/ 26 h 29"/>
                <a:gd name="T112" fmla="*/ 1 w 26"/>
                <a:gd name="T113" fmla="*/ 26 h 29"/>
                <a:gd name="T114" fmla="*/ 0 w 26"/>
                <a:gd name="T115"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 h="29">
                  <a:moveTo>
                    <a:pt x="0" y="24"/>
                  </a:moveTo>
                  <a:cubicBezTo>
                    <a:pt x="0" y="23"/>
                    <a:pt x="1" y="23"/>
                    <a:pt x="0" y="22"/>
                  </a:cubicBezTo>
                  <a:cubicBezTo>
                    <a:pt x="0" y="21"/>
                    <a:pt x="0" y="21"/>
                    <a:pt x="0" y="20"/>
                  </a:cubicBezTo>
                  <a:cubicBezTo>
                    <a:pt x="0" y="19"/>
                    <a:pt x="2" y="17"/>
                    <a:pt x="2" y="17"/>
                  </a:cubicBezTo>
                  <a:cubicBezTo>
                    <a:pt x="2" y="16"/>
                    <a:pt x="1" y="16"/>
                    <a:pt x="2" y="16"/>
                  </a:cubicBezTo>
                  <a:cubicBezTo>
                    <a:pt x="3" y="15"/>
                    <a:pt x="4" y="15"/>
                    <a:pt x="4" y="16"/>
                  </a:cubicBezTo>
                  <a:cubicBezTo>
                    <a:pt x="5" y="17"/>
                    <a:pt x="5" y="17"/>
                    <a:pt x="6" y="17"/>
                  </a:cubicBezTo>
                  <a:cubicBezTo>
                    <a:pt x="6" y="17"/>
                    <a:pt x="6" y="17"/>
                    <a:pt x="6" y="17"/>
                  </a:cubicBezTo>
                  <a:cubicBezTo>
                    <a:pt x="7" y="17"/>
                    <a:pt x="7" y="17"/>
                    <a:pt x="7" y="17"/>
                  </a:cubicBezTo>
                  <a:cubicBezTo>
                    <a:pt x="8" y="16"/>
                    <a:pt x="8" y="16"/>
                    <a:pt x="8" y="16"/>
                  </a:cubicBezTo>
                  <a:cubicBezTo>
                    <a:pt x="8" y="15"/>
                    <a:pt x="8" y="16"/>
                    <a:pt x="8" y="15"/>
                  </a:cubicBezTo>
                  <a:cubicBezTo>
                    <a:pt x="7" y="13"/>
                    <a:pt x="7" y="13"/>
                    <a:pt x="7" y="13"/>
                  </a:cubicBezTo>
                  <a:cubicBezTo>
                    <a:pt x="7" y="12"/>
                    <a:pt x="6" y="11"/>
                    <a:pt x="6" y="10"/>
                  </a:cubicBezTo>
                  <a:cubicBezTo>
                    <a:pt x="6" y="9"/>
                    <a:pt x="6" y="8"/>
                    <a:pt x="6" y="8"/>
                  </a:cubicBezTo>
                  <a:cubicBezTo>
                    <a:pt x="7" y="8"/>
                    <a:pt x="11" y="2"/>
                    <a:pt x="11" y="2"/>
                  </a:cubicBezTo>
                  <a:cubicBezTo>
                    <a:pt x="12" y="3"/>
                    <a:pt x="12" y="3"/>
                    <a:pt x="12" y="3"/>
                  </a:cubicBezTo>
                  <a:cubicBezTo>
                    <a:pt x="12" y="3"/>
                    <a:pt x="12" y="3"/>
                    <a:pt x="13" y="2"/>
                  </a:cubicBezTo>
                  <a:cubicBezTo>
                    <a:pt x="13" y="1"/>
                    <a:pt x="14" y="1"/>
                    <a:pt x="14" y="1"/>
                  </a:cubicBezTo>
                  <a:cubicBezTo>
                    <a:pt x="14" y="1"/>
                    <a:pt x="15" y="0"/>
                    <a:pt x="15" y="1"/>
                  </a:cubicBezTo>
                  <a:cubicBezTo>
                    <a:pt x="15" y="1"/>
                    <a:pt x="15" y="2"/>
                    <a:pt x="15" y="2"/>
                  </a:cubicBezTo>
                  <a:cubicBezTo>
                    <a:pt x="16" y="2"/>
                    <a:pt x="16" y="2"/>
                    <a:pt x="17" y="2"/>
                  </a:cubicBezTo>
                  <a:cubicBezTo>
                    <a:pt x="17" y="2"/>
                    <a:pt x="17" y="2"/>
                    <a:pt x="18" y="2"/>
                  </a:cubicBezTo>
                  <a:cubicBezTo>
                    <a:pt x="18" y="2"/>
                    <a:pt x="18" y="2"/>
                    <a:pt x="19" y="2"/>
                  </a:cubicBezTo>
                  <a:cubicBezTo>
                    <a:pt x="19" y="2"/>
                    <a:pt x="21" y="2"/>
                    <a:pt x="21" y="2"/>
                  </a:cubicBezTo>
                  <a:cubicBezTo>
                    <a:pt x="21" y="2"/>
                    <a:pt x="24" y="2"/>
                    <a:pt x="24" y="2"/>
                  </a:cubicBezTo>
                  <a:cubicBezTo>
                    <a:pt x="24" y="2"/>
                    <a:pt x="24" y="2"/>
                    <a:pt x="25" y="3"/>
                  </a:cubicBezTo>
                  <a:cubicBezTo>
                    <a:pt x="25" y="4"/>
                    <a:pt x="25" y="4"/>
                    <a:pt x="25" y="5"/>
                  </a:cubicBezTo>
                  <a:cubicBezTo>
                    <a:pt x="25" y="5"/>
                    <a:pt x="26" y="6"/>
                    <a:pt x="26" y="6"/>
                  </a:cubicBezTo>
                  <a:cubicBezTo>
                    <a:pt x="25" y="7"/>
                    <a:pt x="25" y="8"/>
                    <a:pt x="25" y="8"/>
                  </a:cubicBezTo>
                  <a:cubicBezTo>
                    <a:pt x="24" y="8"/>
                    <a:pt x="25" y="9"/>
                    <a:pt x="24" y="9"/>
                  </a:cubicBezTo>
                  <a:cubicBezTo>
                    <a:pt x="24" y="10"/>
                    <a:pt x="24" y="10"/>
                    <a:pt x="23" y="10"/>
                  </a:cubicBezTo>
                  <a:cubicBezTo>
                    <a:pt x="23" y="11"/>
                    <a:pt x="23" y="12"/>
                    <a:pt x="23" y="12"/>
                  </a:cubicBezTo>
                  <a:cubicBezTo>
                    <a:pt x="23" y="12"/>
                    <a:pt x="23" y="12"/>
                    <a:pt x="22" y="12"/>
                  </a:cubicBezTo>
                  <a:cubicBezTo>
                    <a:pt x="22" y="12"/>
                    <a:pt x="21" y="12"/>
                    <a:pt x="21" y="12"/>
                  </a:cubicBezTo>
                  <a:cubicBezTo>
                    <a:pt x="21" y="12"/>
                    <a:pt x="20" y="11"/>
                    <a:pt x="20" y="12"/>
                  </a:cubicBezTo>
                  <a:cubicBezTo>
                    <a:pt x="20" y="12"/>
                    <a:pt x="21" y="13"/>
                    <a:pt x="21" y="13"/>
                  </a:cubicBezTo>
                  <a:cubicBezTo>
                    <a:pt x="21" y="13"/>
                    <a:pt x="21" y="14"/>
                    <a:pt x="21" y="14"/>
                  </a:cubicBezTo>
                  <a:cubicBezTo>
                    <a:pt x="21" y="14"/>
                    <a:pt x="21" y="15"/>
                    <a:pt x="21" y="15"/>
                  </a:cubicBezTo>
                  <a:cubicBezTo>
                    <a:pt x="20" y="15"/>
                    <a:pt x="20" y="15"/>
                    <a:pt x="20" y="16"/>
                  </a:cubicBezTo>
                  <a:cubicBezTo>
                    <a:pt x="20" y="16"/>
                    <a:pt x="20" y="16"/>
                    <a:pt x="20" y="17"/>
                  </a:cubicBezTo>
                  <a:cubicBezTo>
                    <a:pt x="20" y="17"/>
                    <a:pt x="19" y="17"/>
                    <a:pt x="19" y="18"/>
                  </a:cubicBezTo>
                  <a:cubicBezTo>
                    <a:pt x="19" y="19"/>
                    <a:pt x="19" y="19"/>
                    <a:pt x="19" y="19"/>
                  </a:cubicBezTo>
                  <a:cubicBezTo>
                    <a:pt x="18" y="20"/>
                    <a:pt x="17" y="19"/>
                    <a:pt x="17" y="20"/>
                  </a:cubicBezTo>
                  <a:cubicBezTo>
                    <a:pt x="17" y="20"/>
                    <a:pt x="17" y="20"/>
                    <a:pt x="17" y="21"/>
                  </a:cubicBezTo>
                  <a:cubicBezTo>
                    <a:pt x="17" y="22"/>
                    <a:pt x="18" y="22"/>
                    <a:pt x="17" y="23"/>
                  </a:cubicBezTo>
                  <a:cubicBezTo>
                    <a:pt x="17" y="24"/>
                    <a:pt x="17" y="24"/>
                    <a:pt x="17" y="25"/>
                  </a:cubicBezTo>
                  <a:cubicBezTo>
                    <a:pt x="16" y="25"/>
                    <a:pt x="17" y="25"/>
                    <a:pt x="16" y="26"/>
                  </a:cubicBezTo>
                  <a:cubicBezTo>
                    <a:pt x="15" y="27"/>
                    <a:pt x="15" y="27"/>
                    <a:pt x="14" y="27"/>
                  </a:cubicBezTo>
                  <a:cubicBezTo>
                    <a:pt x="14" y="28"/>
                    <a:pt x="14" y="28"/>
                    <a:pt x="13" y="28"/>
                  </a:cubicBezTo>
                  <a:cubicBezTo>
                    <a:pt x="13" y="29"/>
                    <a:pt x="13" y="29"/>
                    <a:pt x="12" y="29"/>
                  </a:cubicBezTo>
                  <a:cubicBezTo>
                    <a:pt x="12" y="29"/>
                    <a:pt x="11" y="28"/>
                    <a:pt x="10" y="28"/>
                  </a:cubicBezTo>
                  <a:cubicBezTo>
                    <a:pt x="9" y="28"/>
                    <a:pt x="9" y="28"/>
                    <a:pt x="8" y="27"/>
                  </a:cubicBezTo>
                  <a:cubicBezTo>
                    <a:pt x="7" y="27"/>
                    <a:pt x="7" y="27"/>
                    <a:pt x="7" y="27"/>
                  </a:cubicBezTo>
                  <a:cubicBezTo>
                    <a:pt x="6" y="28"/>
                    <a:pt x="7" y="27"/>
                    <a:pt x="6" y="27"/>
                  </a:cubicBezTo>
                  <a:cubicBezTo>
                    <a:pt x="5" y="27"/>
                    <a:pt x="5" y="27"/>
                    <a:pt x="4" y="27"/>
                  </a:cubicBezTo>
                  <a:cubicBezTo>
                    <a:pt x="4" y="27"/>
                    <a:pt x="3" y="26"/>
                    <a:pt x="3" y="26"/>
                  </a:cubicBezTo>
                  <a:cubicBezTo>
                    <a:pt x="2" y="26"/>
                    <a:pt x="2" y="26"/>
                    <a:pt x="1" y="26"/>
                  </a:cubicBezTo>
                  <a:cubicBezTo>
                    <a:pt x="1" y="25"/>
                    <a:pt x="0" y="24"/>
                    <a:pt x="0" y="24"/>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98" name="Freeform 207">
              <a:extLst>
                <a:ext uri="{FF2B5EF4-FFF2-40B4-BE49-F238E27FC236}">
                  <a16:creationId xmlns:a16="http://schemas.microsoft.com/office/drawing/2014/main" id="{99CE1C4B-0EC1-9B8D-CFD7-87669E3577F8}"/>
                </a:ext>
              </a:extLst>
            </p:cNvPr>
            <p:cNvSpPr>
              <a:spLocks/>
            </p:cNvSpPr>
            <p:nvPr/>
          </p:nvSpPr>
          <p:spPr bwMode="auto">
            <a:xfrm>
              <a:off x="4049919" y="3581157"/>
              <a:ext cx="2993" cy="2798"/>
            </a:xfrm>
            <a:custGeom>
              <a:avLst/>
              <a:gdLst>
                <a:gd name="T0" fmla="*/ 0 w 2"/>
                <a:gd name="T1" fmla="*/ 0 h 3"/>
                <a:gd name="T2" fmla="*/ 0 w 2"/>
                <a:gd name="T3" fmla="*/ 2 h 3"/>
                <a:gd name="T4" fmla="*/ 0 w 2"/>
                <a:gd name="T5" fmla="*/ 2 h 3"/>
                <a:gd name="T6" fmla="*/ 1 w 2"/>
                <a:gd name="T7" fmla="*/ 3 h 3"/>
                <a:gd name="T8" fmla="*/ 1 w 2"/>
                <a:gd name="T9" fmla="*/ 3 h 3"/>
                <a:gd name="T10" fmla="*/ 2 w 2"/>
                <a:gd name="T11" fmla="*/ 2 h 3"/>
                <a:gd name="T12" fmla="*/ 2 w 2"/>
                <a:gd name="T13" fmla="*/ 2 h 3"/>
                <a:gd name="T14" fmla="*/ 2 w 2"/>
                <a:gd name="T15" fmla="*/ 1 h 3"/>
                <a:gd name="T16" fmla="*/ 2 w 2"/>
                <a:gd name="T17" fmla="*/ 1 h 3"/>
                <a:gd name="T18" fmla="*/ 0 w 2"/>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0"/>
                  </a:moveTo>
                  <a:cubicBezTo>
                    <a:pt x="0" y="1"/>
                    <a:pt x="0" y="2"/>
                    <a:pt x="0" y="2"/>
                  </a:cubicBezTo>
                  <a:cubicBezTo>
                    <a:pt x="0" y="2"/>
                    <a:pt x="0" y="2"/>
                    <a:pt x="0" y="2"/>
                  </a:cubicBezTo>
                  <a:cubicBezTo>
                    <a:pt x="0" y="2"/>
                    <a:pt x="1" y="3"/>
                    <a:pt x="1" y="3"/>
                  </a:cubicBezTo>
                  <a:cubicBezTo>
                    <a:pt x="1" y="3"/>
                    <a:pt x="1" y="3"/>
                    <a:pt x="1" y="3"/>
                  </a:cubicBezTo>
                  <a:cubicBezTo>
                    <a:pt x="2" y="3"/>
                    <a:pt x="2" y="2"/>
                    <a:pt x="2" y="2"/>
                  </a:cubicBezTo>
                  <a:cubicBezTo>
                    <a:pt x="2" y="2"/>
                    <a:pt x="2" y="2"/>
                    <a:pt x="2" y="2"/>
                  </a:cubicBezTo>
                  <a:cubicBezTo>
                    <a:pt x="2" y="2"/>
                    <a:pt x="2" y="1"/>
                    <a:pt x="2" y="1"/>
                  </a:cubicBezTo>
                  <a:cubicBezTo>
                    <a:pt x="2" y="1"/>
                    <a:pt x="2" y="1"/>
                    <a:pt x="2" y="1"/>
                  </a:cubicBezTo>
                  <a:cubicBezTo>
                    <a:pt x="2" y="1"/>
                    <a:pt x="1" y="0"/>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99" name="Freeform 208">
              <a:extLst>
                <a:ext uri="{FF2B5EF4-FFF2-40B4-BE49-F238E27FC236}">
                  <a16:creationId xmlns:a16="http://schemas.microsoft.com/office/drawing/2014/main" id="{D1303720-AA87-E697-80AC-59E271131FBA}"/>
                </a:ext>
              </a:extLst>
            </p:cNvPr>
            <p:cNvSpPr>
              <a:spLocks/>
            </p:cNvSpPr>
            <p:nvPr/>
          </p:nvSpPr>
          <p:spPr bwMode="auto">
            <a:xfrm>
              <a:off x="4061886" y="3576960"/>
              <a:ext cx="2993" cy="2798"/>
            </a:xfrm>
            <a:custGeom>
              <a:avLst/>
              <a:gdLst>
                <a:gd name="T0" fmla="*/ 2 w 2"/>
                <a:gd name="T1" fmla="*/ 0 h 2"/>
                <a:gd name="T2" fmla="*/ 1 w 2"/>
                <a:gd name="T3" fmla="*/ 0 h 2"/>
                <a:gd name="T4" fmla="*/ 0 w 2"/>
                <a:gd name="T5" fmla="*/ 2 h 2"/>
                <a:gd name="T6" fmla="*/ 1 w 2"/>
                <a:gd name="T7" fmla="*/ 2 h 2"/>
                <a:gd name="T8" fmla="*/ 2 w 2"/>
                <a:gd name="T9" fmla="*/ 2 h 2"/>
                <a:gd name="T10" fmla="*/ 2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2" y="0"/>
                    <a:pt x="1" y="0"/>
                    <a:pt x="1" y="0"/>
                  </a:cubicBezTo>
                  <a:cubicBezTo>
                    <a:pt x="1" y="1"/>
                    <a:pt x="0" y="1"/>
                    <a:pt x="0" y="2"/>
                  </a:cubicBezTo>
                  <a:cubicBezTo>
                    <a:pt x="1" y="2"/>
                    <a:pt x="1" y="2"/>
                    <a:pt x="1" y="2"/>
                  </a:cubicBezTo>
                  <a:cubicBezTo>
                    <a:pt x="2" y="2"/>
                    <a:pt x="2" y="2"/>
                    <a:pt x="2" y="2"/>
                  </a:cubicBezTo>
                  <a:cubicBezTo>
                    <a:pt x="2" y="1"/>
                    <a:pt x="2" y="1"/>
                    <a:pt x="2" y="1"/>
                  </a:cubicBezTo>
                  <a:lnTo>
                    <a:pt x="2"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00" name="Freeform 209">
              <a:extLst>
                <a:ext uri="{FF2B5EF4-FFF2-40B4-BE49-F238E27FC236}">
                  <a16:creationId xmlns:a16="http://schemas.microsoft.com/office/drawing/2014/main" id="{255C8800-EF8A-FC95-3BED-18224E1C4FE5}"/>
                </a:ext>
              </a:extLst>
            </p:cNvPr>
            <p:cNvSpPr>
              <a:spLocks/>
            </p:cNvSpPr>
            <p:nvPr/>
          </p:nvSpPr>
          <p:spPr bwMode="auto">
            <a:xfrm>
              <a:off x="3997559" y="2836978"/>
              <a:ext cx="499647" cy="703614"/>
            </a:xfrm>
            <a:custGeom>
              <a:avLst/>
              <a:gdLst>
                <a:gd name="T0" fmla="*/ 9 w 376"/>
                <a:gd name="T1" fmla="*/ 426 h 567"/>
                <a:gd name="T2" fmla="*/ 20 w 376"/>
                <a:gd name="T3" fmla="*/ 436 h 567"/>
                <a:gd name="T4" fmla="*/ 38 w 376"/>
                <a:gd name="T5" fmla="*/ 451 h 567"/>
                <a:gd name="T6" fmla="*/ 54 w 376"/>
                <a:gd name="T7" fmla="*/ 449 h 567"/>
                <a:gd name="T8" fmla="*/ 56 w 376"/>
                <a:gd name="T9" fmla="*/ 471 h 567"/>
                <a:gd name="T10" fmla="*/ 71 w 376"/>
                <a:gd name="T11" fmla="*/ 497 h 567"/>
                <a:gd name="T12" fmla="*/ 65 w 376"/>
                <a:gd name="T13" fmla="*/ 532 h 567"/>
                <a:gd name="T14" fmla="*/ 142 w 376"/>
                <a:gd name="T15" fmla="*/ 533 h 567"/>
                <a:gd name="T16" fmla="*/ 165 w 376"/>
                <a:gd name="T17" fmla="*/ 533 h 567"/>
                <a:gd name="T18" fmla="*/ 196 w 376"/>
                <a:gd name="T19" fmla="*/ 534 h 567"/>
                <a:gd name="T20" fmla="*/ 218 w 376"/>
                <a:gd name="T21" fmla="*/ 535 h 567"/>
                <a:gd name="T22" fmla="*/ 235 w 376"/>
                <a:gd name="T23" fmla="*/ 539 h 567"/>
                <a:gd name="T24" fmla="*/ 301 w 376"/>
                <a:gd name="T25" fmla="*/ 539 h 567"/>
                <a:gd name="T26" fmla="*/ 313 w 376"/>
                <a:gd name="T27" fmla="*/ 545 h 567"/>
                <a:gd name="T28" fmla="*/ 332 w 376"/>
                <a:gd name="T29" fmla="*/ 548 h 567"/>
                <a:gd name="T30" fmla="*/ 358 w 376"/>
                <a:gd name="T31" fmla="*/ 555 h 567"/>
                <a:gd name="T32" fmla="*/ 372 w 376"/>
                <a:gd name="T33" fmla="*/ 555 h 567"/>
                <a:gd name="T34" fmla="*/ 374 w 376"/>
                <a:gd name="T35" fmla="*/ 531 h 567"/>
                <a:gd name="T36" fmla="*/ 367 w 376"/>
                <a:gd name="T37" fmla="*/ 498 h 567"/>
                <a:gd name="T38" fmla="*/ 323 w 376"/>
                <a:gd name="T39" fmla="*/ 442 h 567"/>
                <a:gd name="T40" fmla="*/ 305 w 376"/>
                <a:gd name="T41" fmla="*/ 419 h 567"/>
                <a:gd name="T42" fmla="*/ 296 w 376"/>
                <a:gd name="T43" fmla="*/ 383 h 567"/>
                <a:gd name="T44" fmla="*/ 293 w 376"/>
                <a:gd name="T45" fmla="*/ 345 h 567"/>
                <a:gd name="T46" fmla="*/ 324 w 376"/>
                <a:gd name="T47" fmla="*/ 300 h 567"/>
                <a:gd name="T48" fmla="*/ 343 w 376"/>
                <a:gd name="T49" fmla="*/ 274 h 567"/>
                <a:gd name="T50" fmla="*/ 323 w 376"/>
                <a:gd name="T51" fmla="*/ 220 h 567"/>
                <a:gd name="T52" fmla="*/ 287 w 376"/>
                <a:gd name="T53" fmla="*/ 191 h 567"/>
                <a:gd name="T54" fmla="*/ 272 w 376"/>
                <a:gd name="T55" fmla="*/ 165 h 567"/>
                <a:gd name="T56" fmla="*/ 350 w 376"/>
                <a:gd name="T57" fmla="*/ 153 h 567"/>
                <a:gd name="T58" fmla="*/ 323 w 376"/>
                <a:gd name="T59" fmla="*/ 116 h 567"/>
                <a:gd name="T60" fmla="*/ 321 w 376"/>
                <a:gd name="T61" fmla="*/ 87 h 567"/>
                <a:gd name="T62" fmla="*/ 321 w 376"/>
                <a:gd name="T63" fmla="*/ 61 h 567"/>
                <a:gd name="T64" fmla="*/ 313 w 376"/>
                <a:gd name="T65" fmla="*/ 44 h 567"/>
                <a:gd name="T66" fmla="*/ 306 w 376"/>
                <a:gd name="T67" fmla="*/ 21 h 567"/>
                <a:gd name="T68" fmla="*/ 295 w 376"/>
                <a:gd name="T69" fmla="*/ 9 h 567"/>
                <a:gd name="T70" fmla="*/ 285 w 376"/>
                <a:gd name="T71" fmla="*/ 36 h 567"/>
                <a:gd name="T72" fmla="*/ 296 w 376"/>
                <a:gd name="T73" fmla="*/ 42 h 567"/>
                <a:gd name="T74" fmla="*/ 299 w 376"/>
                <a:gd name="T75" fmla="*/ 53 h 567"/>
                <a:gd name="T76" fmla="*/ 298 w 376"/>
                <a:gd name="T77" fmla="*/ 69 h 567"/>
                <a:gd name="T78" fmla="*/ 277 w 376"/>
                <a:gd name="T79" fmla="*/ 92 h 567"/>
                <a:gd name="T80" fmla="*/ 260 w 376"/>
                <a:gd name="T81" fmla="*/ 101 h 567"/>
                <a:gd name="T82" fmla="*/ 251 w 376"/>
                <a:gd name="T83" fmla="*/ 117 h 567"/>
                <a:gd name="T84" fmla="*/ 246 w 376"/>
                <a:gd name="T85" fmla="*/ 132 h 567"/>
                <a:gd name="T86" fmla="*/ 236 w 376"/>
                <a:gd name="T87" fmla="*/ 148 h 567"/>
                <a:gd name="T88" fmla="*/ 232 w 376"/>
                <a:gd name="T89" fmla="*/ 168 h 567"/>
                <a:gd name="T90" fmla="*/ 214 w 376"/>
                <a:gd name="T91" fmla="*/ 185 h 567"/>
                <a:gd name="T92" fmla="*/ 211 w 376"/>
                <a:gd name="T93" fmla="*/ 206 h 567"/>
                <a:gd name="T94" fmla="*/ 203 w 376"/>
                <a:gd name="T95" fmla="*/ 221 h 567"/>
                <a:gd name="T96" fmla="*/ 190 w 376"/>
                <a:gd name="T97" fmla="*/ 229 h 567"/>
                <a:gd name="T98" fmla="*/ 180 w 376"/>
                <a:gd name="T99" fmla="*/ 255 h 567"/>
                <a:gd name="T100" fmla="*/ 167 w 376"/>
                <a:gd name="T101" fmla="*/ 279 h 567"/>
                <a:gd name="T102" fmla="*/ 163 w 376"/>
                <a:gd name="T103" fmla="*/ 298 h 567"/>
                <a:gd name="T104" fmla="*/ 150 w 376"/>
                <a:gd name="T105" fmla="*/ 312 h 567"/>
                <a:gd name="T106" fmla="*/ 139 w 376"/>
                <a:gd name="T107" fmla="*/ 326 h 567"/>
                <a:gd name="T108" fmla="*/ 124 w 376"/>
                <a:gd name="T109" fmla="*/ 316 h 567"/>
                <a:gd name="T110" fmla="*/ 114 w 376"/>
                <a:gd name="T111" fmla="*/ 304 h 567"/>
                <a:gd name="T112" fmla="*/ 101 w 376"/>
                <a:gd name="T113" fmla="*/ 301 h 567"/>
                <a:gd name="T114" fmla="*/ 69 w 376"/>
                <a:gd name="T115" fmla="*/ 312 h 567"/>
                <a:gd name="T116" fmla="*/ 52 w 376"/>
                <a:gd name="T117" fmla="*/ 329 h 567"/>
                <a:gd name="T118" fmla="*/ 19 w 376"/>
                <a:gd name="T119" fmla="*/ 357 h 567"/>
                <a:gd name="T120" fmla="*/ 17 w 376"/>
                <a:gd name="T121" fmla="*/ 383 h 567"/>
                <a:gd name="T122" fmla="*/ 3 w 376"/>
                <a:gd name="T123" fmla="*/ 409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6" h="567">
                  <a:moveTo>
                    <a:pt x="1" y="417"/>
                  </a:moveTo>
                  <a:cubicBezTo>
                    <a:pt x="1" y="418"/>
                    <a:pt x="1" y="417"/>
                    <a:pt x="1" y="418"/>
                  </a:cubicBezTo>
                  <a:cubicBezTo>
                    <a:pt x="1" y="418"/>
                    <a:pt x="0" y="419"/>
                    <a:pt x="0" y="420"/>
                  </a:cubicBezTo>
                  <a:cubicBezTo>
                    <a:pt x="0" y="421"/>
                    <a:pt x="1" y="420"/>
                    <a:pt x="1" y="420"/>
                  </a:cubicBezTo>
                  <a:cubicBezTo>
                    <a:pt x="1" y="420"/>
                    <a:pt x="2" y="420"/>
                    <a:pt x="2" y="420"/>
                  </a:cubicBezTo>
                  <a:cubicBezTo>
                    <a:pt x="3" y="420"/>
                    <a:pt x="4" y="420"/>
                    <a:pt x="4" y="420"/>
                  </a:cubicBezTo>
                  <a:cubicBezTo>
                    <a:pt x="4" y="420"/>
                    <a:pt x="3" y="421"/>
                    <a:pt x="3" y="421"/>
                  </a:cubicBezTo>
                  <a:cubicBezTo>
                    <a:pt x="3" y="422"/>
                    <a:pt x="2" y="422"/>
                    <a:pt x="1" y="422"/>
                  </a:cubicBezTo>
                  <a:cubicBezTo>
                    <a:pt x="0" y="422"/>
                    <a:pt x="0" y="423"/>
                    <a:pt x="0" y="424"/>
                  </a:cubicBezTo>
                  <a:cubicBezTo>
                    <a:pt x="0" y="424"/>
                    <a:pt x="0" y="425"/>
                    <a:pt x="0" y="425"/>
                  </a:cubicBezTo>
                  <a:cubicBezTo>
                    <a:pt x="0" y="425"/>
                    <a:pt x="1" y="425"/>
                    <a:pt x="1" y="425"/>
                  </a:cubicBezTo>
                  <a:cubicBezTo>
                    <a:pt x="2" y="425"/>
                    <a:pt x="2" y="425"/>
                    <a:pt x="2" y="425"/>
                  </a:cubicBezTo>
                  <a:cubicBezTo>
                    <a:pt x="3" y="425"/>
                    <a:pt x="3" y="425"/>
                    <a:pt x="3" y="425"/>
                  </a:cubicBezTo>
                  <a:cubicBezTo>
                    <a:pt x="3" y="425"/>
                    <a:pt x="4" y="425"/>
                    <a:pt x="5" y="425"/>
                  </a:cubicBezTo>
                  <a:cubicBezTo>
                    <a:pt x="6" y="426"/>
                    <a:pt x="5" y="426"/>
                    <a:pt x="5" y="426"/>
                  </a:cubicBezTo>
                  <a:cubicBezTo>
                    <a:pt x="5" y="426"/>
                    <a:pt x="8" y="426"/>
                    <a:pt x="9" y="426"/>
                  </a:cubicBezTo>
                  <a:cubicBezTo>
                    <a:pt x="10" y="426"/>
                    <a:pt x="10" y="426"/>
                    <a:pt x="11" y="426"/>
                  </a:cubicBezTo>
                  <a:cubicBezTo>
                    <a:pt x="12" y="426"/>
                    <a:pt x="12" y="425"/>
                    <a:pt x="11" y="425"/>
                  </a:cubicBezTo>
                  <a:cubicBezTo>
                    <a:pt x="11" y="425"/>
                    <a:pt x="11" y="424"/>
                    <a:pt x="10" y="424"/>
                  </a:cubicBezTo>
                  <a:cubicBezTo>
                    <a:pt x="8" y="424"/>
                    <a:pt x="10" y="424"/>
                    <a:pt x="12" y="423"/>
                  </a:cubicBezTo>
                  <a:cubicBezTo>
                    <a:pt x="14" y="422"/>
                    <a:pt x="13" y="423"/>
                    <a:pt x="13" y="423"/>
                  </a:cubicBezTo>
                  <a:cubicBezTo>
                    <a:pt x="13" y="423"/>
                    <a:pt x="13" y="423"/>
                    <a:pt x="14" y="422"/>
                  </a:cubicBezTo>
                  <a:cubicBezTo>
                    <a:pt x="15" y="422"/>
                    <a:pt x="15" y="422"/>
                    <a:pt x="16" y="422"/>
                  </a:cubicBezTo>
                  <a:cubicBezTo>
                    <a:pt x="17" y="423"/>
                    <a:pt x="16" y="423"/>
                    <a:pt x="17" y="424"/>
                  </a:cubicBezTo>
                  <a:cubicBezTo>
                    <a:pt x="17" y="424"/>
                    <a:pt x="17" y="424"/>
                    <a:pt x="18" y="425"/>
                  </a:cubicBezTo>
                  <a:cubicBezTo>
                    <a:pt x="19" y="426"/>
                    <a:pt x="18" y="426"/>
                    <a:pt x="19" y="426"/>
                  </a:cubicBezTo>
                  <a:cubicBezTo>
                    <a:pt x="19" y="427"/>
                    <a:pt x="19" y="427"/>
                    <a:pt x="19" y="428"/>
                  </a:cubicBezTo>
                  <a:cubicBezTo>
                    <a:pt x="19" y="429"/>
                    <a:pt x="18" y="429"/>
                    <a:pt x="18" y="430"/>
                  </a:cubicBezTo>
                  <a:cubicBezTo>
                    <a:pt x="18" y="431"/>
                    <a:pt x="19" y="431"/>
                    <a:pt x="19" y="431"/>
                  </a:cubicBezTo>
                  <a:cubicBezTo>
                    <a:pt x="20" y="432"/>
                    <a:pt x="20" y="431"/>
                    <a:pt x="21" y="432"/>
                  </a:cubicBezTo>
                  <a:cubicBezTo>
                    <a:pt x="22" y="433"/>
                    <a:pt x="21" y="433"/>
                    <a:pt x="21" y="433"/>
                  </a:cubicBezTo>
                  <a:cubicBezTo>
                    <a:pt x="20" y="434"/>
                    <a:pt x="20" y="435"/>
                    <a:pt x="20" y="436"/>
                  </a:cubicBezTo>
                  <a:cubicBezTo>
                    <a:pt x="20" y="437"/>
                    <a:pt x="20" y="437"/>
                    <a:pt x="20" y="438"/>
                  </a:cubicBezTo>
                  <a:cubicBezTo>
                    <a:pt x="21" y="439"/>
                    <a:pt x="21" y="438"/>
                    <a:pt x="22" y="439"/>
                  </a:cubicBezTo>
                  <a:cubicBezTo>
                    <a:pt x="24" y="439"/>
                    <a:pt x="23" y="439"/>
                    <a:pt x="24" y="440"/>
                  </a:cubicBezTo>
                  <a:cubicBezTo>
                    <a:pt x="24" y="441"/>
                    <a:pt x="24" y="441"/>
                    <a:pt x="24" y="442"/>
                  </a:cubicBezTo>
                  <a:cubicBezTo>
                    <a:pt x="24" y="442"/>
                    <a:pt x="23" y="443"/>
                    <a:pt x="23" y="444"/>
                  </a:cubicBezTo>
                  <a:cubicBezTo>
                    <a:pt x="22" y="445"/>
                    <a:pt x="23" y="445"/>
                    <a:pt x="24" y="445"/>
                  </a:cubicBezTo>
                  <a:cubicBezTo>
                    <a:pt x="26" y="446"/>
                    <a:pt x="26" y="446"/>
                    <a:pt x="28" y="447"/>
                  </a:cubicBezTo>
                  <a:cubicBezTo>
                    <a:pt x="29" y="448"/>
                    <a:pt x="28" y="448"/>
                    <a:pt x="28" y="448"/>
                  </a:cubicBezTo>
                  <a:cubicBezTo>
                    <a:pt x="28" y="448"/>
                    <a:pt x="29" y="448"/>
                    <a:pt x="30" y="449"/>
                  </a:cubicBezTo>
                  <a:cubicBezTo>
                    <a:pt x="30" y="449"/>
                    <a:pt x="30" y="449"/>
                    <a:pt x="32" y="449"/>
                  </a:cubicBezTo>
                  <a:cubicBezTo>
                    <a:pt x="33" y="448"/>
                    <a:pt x="33" y="448"/>
                    <a:pt x="34" y="448"/>
                  </a:cubicBezTo>
                  <a:cubicBezTo>
                    <a:pt x="35" y="448"/>
                    <a:pt x="34" y="449"/>
                    <a:pt x="34" y="450"/>
                  </a:cubicBezTo>
                  <a:cubicBezTo>
                    <a:pt x="34" y="450"/>
                    <a:pt x="34" y="450"/>
                    <a:pt x="35" y="451"/>
                  </a:cubicBezTo>
                  <a:cubicBezTo>
                    <a:pt x="35" y="452"/>
                    <a:pt x="35" y="452"/>
                    <a:pt x="36" y="452"/>
                  </a:cubicBezTo>
                  <a:cubicBezTo>
                    <a:pt x="36" y="452"/>
                    <a:pt x="36" y="452"/>
                    <a:pt x="37" y="451"/>
                  </a:cubicBezTo>
                  <a:cubicBezTo>
                    <a:pt x="38" y="451"/>
                    <a:pt x="37" y="451"/>
                    <a:pt x="38" y="451"/>
                  </a:cubicBezTo>
                  <a:cubicBezTo>
                    <a:pt x="39" y="451"/>
                    <a:pt x="39" y="450"/>
                    <a:pt x="39" y="450"/>
                  </a:cubicBezTo>
                  <a:cubicBezTo>
                    <a:pt x="40" y="450"/>
                    <a:pt x="39" y="450"/>
                    <a:pt x="40" y="451"/>
                  </a:cubicBezTo>
                  <a:cubicBezTo>
                    <a:pt x="40" y="451"/>
                    <a:pt x="39" y="451"/>
                    <a:pt x="40" y="452"/>
                  </a:cubicBezTo>
                  <a:cubicBezTo>
                    <a:pt x="40" y="453"/>
                    <a:pt x="40" y="452"/>
                    <a:pt x="40" y="453"/>
                  </a:cubicBezTo>
                  <a:cubicBezTo>
                    <a:pt x="41" y="453"/>
                    <a:pt x="41" y="453"/>
                    <a:pt x="42" y="454"/>
                  </a:cubicBezTo>
                  <a:cubicBezTo>
                    <a:pt x="43" y="454"/>
                    <a:pt x="43" y="454"/>
                    <a:pt x="44" y="454"/>
                  </a:cubicBezTo>
                  <a:cubicBezTo>
                    <a:pt x="44" y="454"/>
                    <a:pt x="45" y="454"/>
                    <a:pt x="46" y="454"/>
                  </a:cubicBezTo>
                  <a:cubicBezTo>
                    <a:pt x="46" y="454"/>
                    <a:pt x="47" y="453"/>
                    <a:pt x="47" y="453"/>
                  </a:cubicBezTo>
                  <a:cubicBezTo>
                    <a:pt x="47" y="453"/>
                    <a:pt x="47" y="453"/>
                    <a:pt x="46" y="453"/>
                  </a:cubicBezTo>
                  <a:cubicBezTo>
                    <a:pt x="45" y="453"/>
                    <a:pt x="46" y="452"/>
                    <a:pt x="46" y="451"/>
                  </a:cubicBezTo>
                  <a:cubicBezTo>
                    <a:pt x="46" y="451"/>
                    <a:pt x="46" y="451"/>
                    <a:pt x="46" y="450"/>
                  </a:cubicBezTo>
                  <a:cubicBezTo>
                    <a:pt x="46" y="449"/>
                    <a:pt x="47" y="450"/>
                    <a:pt x="47" y="450"/>
                  </a:cubicBezTo>
                  <a:cubicBezTo>
                    <a:pt x="48" y="451"/>
                    <a:pt x="48" y="451"/>
                    <a:pt x="49" y="452"/>
                  </a:cubicBezTo>
                  <a:cubicBezTo>
                    <a:pt x="50" y="451"/>
                    <a:pt x="50" y="451"/>
                    <a:pt x="50" y="451"/>
                  </a:cubicBezTo>
                  <a:cubicBezTo>
                    <a:pt x="50" y="451"/>
                    <a:pt x="51" y="450"/>
                    <a:pt x="52" y="449"/>
                  </a:cubicBezTo>
                  <a:cubicBezTo>
                    <a:pt x="53" y="449"/>
                    <a:pt x="54" y="449"/>
                    <a:pt x="54" y="449"/>
                  </a:cubicBezTo>
                  <a:cubicBezTo>
                    <a:pt x="55" y="448"/>
                    <a:pt x="56" y="448"/>
                    <a:pt x="56" y="447"/>
                  </a:cubicBezTo>
                  <a:cubicBezTo>
                    <a:pt x="57" y="447"/>
                    <a:pt x="58" y="447"/>
                    <a:pt x="58" y="447"/>
                  </a:cubicBezTo>
                  <a:cubicBezTo>
                    <a:pt x="58" y="447"/>
                    <a:pt x="58" y="447"/>
                    <a:pt x="58" y="448"/>
                  </a:cubicBezTo>
                  <a:cubicBezTo>
                    <a:pt x="58" y="449"/>
                    <a:pt x="57" y="449"/>
                    <a:pt x="57" y="450"/>
                  </a:cubicBezTo>
                  <a:cubicBezTo>
                    <a:pt x="56" y="451"/>
                    <a:pt x="56" y="451"/>
                    <a:pt x="56" y="452"/>
                  </a:cubicBezTo>
                  <a:cubicBezTo>
                    <a:pt x="56" y="453"/>
                    <a:pt x="56" y="453"/>
                    <a:pt x="56" y="454"/>
                  </a:cubicBezTo>
                  <a:cubicBezTo>
                    <a:pt x="56" y="455"/>
                    <a:pt x="55" y="454"/>
                    <a:pt x="54" y="455"/>
                  </a:cubicBezTo>
                  <a:cubicBezTo>
                    <a:pt x="53" y="455"/>
                    <a:pt x="54" y="455"/>
                    <a:pt x="54" y="456"/>
                  </a:cubicBezTo>
                  <a:cubicBezTo>
                    <a:pt x="54" y="456"/>
                    <a:pt x="54" y="458"/>
                    <a:pt x="53" y="459"/>
                  </a:cubicBezTo>
                  <a:cubicBezTo>
                    <a:pt x="53" y="460"/>
                    <a:pt x="52" y="459"/>
                    <a:pt x="52" y="458"/>
                  </a:cubicBezTo>
                  <a:cubicBezTo>
                    <a:pt x="51" y="458"/>
                    <a:pt x="52" y="460"/>
                    <a:pt x="52" y="460"/>
                  </a:cubicBezTo>
                  <a:cubicBezTo>
                    <a:pt x="52" y="460"/>
                    <a:pt x="53" y="462"/>
                    <a:pt x="54" y="462"/>
                  </a:cubicBezTo>
                  <a:cubicBezTo>
                    <a:pt x="55" y="463"/>
                    <a:pt x="55" y="465"/>
                    <a:pt x="55" y="466"/>
                  </a:cubicBezTo>
                  <a:cubicBezTo>
                    <a:pt x="55" y="467"/>
                    <a:pt x="55" y="467"/>
                    <a:pt x="55" y="468"/>
                  </a:cubicBezTo>
                  <a:cubicBezTo>
                    <a:pt x="55" y="468"/>
                    <a:pt x="55" y="469"/>
                    <a:pt x="55" y="470"/>
                  </a:cubicBezTo>
                  <a:cubicBezTo>
                    <a:pt x="55" y="471"/>
                    <a:pt x="55" y="471"/>
                    <a:pt x="56" y="471"/>
                  </a:cubicBezTo>
                  <a:cubicBezTo>
                    <a:pt x="56" y="471"/>
                    <a:pt x="58" y="471"/>
                    <a:pt x="58" y="471"/>
                  </a:cubicBezTo>
                  <a:cubicBezTo>
                    <a:pt x="57" y="472"/>
                    <a:pt x="57" y="472"/>
                    <a:pt x="57" y="472"/>
                  </a:cubicBezTo>
                  <a:cubicBezTo>
                    <a:pt x="57" y="474"/>
                    <a:pt x="57" y="474"/>
                    <a:pt x="57" y="474"/>
                  </a:cubicBezTo>
                  <a:cubicBezTo>
                    <a:pt x="57" y="474"/>
                    <a:pt x="58" y="474"/>
                    <a:pt x="59" y="475"/>
                  </a:cubicBezTo>
                  <a:cubicBezTo>
                    <a:pt x="60" y="475"/>
                    <a:pt x="59" y="475"/>
                    <a:pt x="60" y="475"/>
                  </a:cubicBezTo>
                  <a:cubicBezTo>
                    <a:pt x="61" y="476"/>
                    <a:pt x="61" y="476"/>
                    <a:pt x="63" y="477"/>
                  </a:cubicBezTo>
                  <a:cubicBezTo>
                    <a:pt x="65" y="478"/>
                    <a:pt x="64" y="478"/>
                    <a:pt x="65" y="479"/>
                  </a:cubicBezTo>
                  <a:cubicBezTo>
                    <a:pt x="66" y="480"/>
                    <a:pt x="65" y="480"/>
                    <a:pt x="66" y="480"/>
                  </a:cubicBezTo>
                  <a:cubicBezTo>
                    <a:pt x="66" y="481"/>
                    <a:pt x="67" y="482"/>
                    <a:pt x="68" y="483"/>
                  </a:cubicBezTo>
                  <a:cubicBezTo>
                    <a:pt x="68" y="484"/>
                    <a:pt x="69" y="485"/>
                    <a:pt x="69" y="485"/>
                  </a:cubicBezTo>
                  <a:cubicBezTo>
                    <a:pt x="70" y="486"/>
                    <a:pt x="70" y="486"/>
                    <a:pt x="70" y="486"/>
                  </a:cubicBezTo>
                  <a:cubicBezTo>
                    <a:pt x="70" y="486"/>
                    <a:pt x="69" y="486"/>
                    <a:pt x="69" y="487"/>
                  </a:cubicBezTo>
                  <a:cubicBezTo>
                    <a:pt x="70" y="488"/>
                    <a:pt x="70" y="489"/>
                    <a:pt x="70" y="490"/>
                  </a:cubicBezTo>
                  <a:cubicBezTo>
                    <a:pt x="71" y="491"/>
                    <a:pt x="71" y="491"/>
                    <a:pt x="71" y="493"/>
                  </a:cubicBezTo>
                  <a:cubicBezTo>
                    <a:pt x="72" y="494"/>
                    <a:pt x="71" y="493"/>
                    <a:pt x="72" y="495"/>
                  </a:cubicBezTo>
                  <a:cubicBezTo>
                    <a:pt x="72" y="496"/>
                    <a:pt x="71" y="496"/>
                    <a:pt x="71" y="497"/>
                  </a:cubicBezTo>
                  <a:cubicBezTo>
                    <a:pt x="71" y="499"/>
                    <a:pt x="70" y="498"/>
                    <a:pt x="69" y="500"/>
                  </a:cubicBezTo>
                  <a:cubicBezTo>
                    <a:pt x="69" y="502"/>
                    <a:pt x="69" y="501"/>
                    <a:pt x="68" y="502"/>
                  </a:cubicBezTo>
                  <a:cubicBezTo>
                    <a:pt x="68" y="504"/>
                    <a:pt x="68" y="504"/>
                    <a:pt x="68" y="505"/>
                  </a:cubicBezTo>
                  <a:cubicBezTo>
                    <a:pt x="67" y="507"/>
                    <a:pt x="67" y="506"/>
                    <a:pt x="68" y="507"/>
                  </a:cubicBezTo>
                  <a:cubicBezTo>
                    <a:pt x="68" y="508"/>
                    <a:pt x="68" y="508"/>
                    <a:pt x="68" y="509"/>
                  </a:cubicBezTo>
                  <a:cubicBezTo>
                    <a:pt x="67" y="510"/>
                    <a:pt x="67" y="510"/>
                    <a:pt x="67" y="511"/>
                  </a:cubicBezTo>
                  <a:cubicBezTo>
                    <a:pt x="67" y="511"/>
                    <a:pt x="67" y="512"/>
                    <a:pt x="66" y="513"/>
                  </a:cubicBezTo>
                  <a:cubicBezTo>
                    <a:pt x="66" y="515"/>
                    <a:pt x="66" y="515"/>
                    <a:pt x="66" y="516"/>
                  </a:cubicBezTo>
                  <a:cubicBezTo>
                    <a:pt x="66" y="517"/>
                    <a:pt x="65" y="517"/>
                    <a:pt x="65" y="518"/>
                  </a:cubicBezTo>
                  <a:cubicBezTo>
                    <a:pt x="65" y="519"/>
                    <a:pt x="65" y="520"/>
                    <a:pt x="64" y="521"/>
                  </a:cubicBezTo>
                  <a:cubicBezTo>
                    <a:pt x="64" y="522"/>
                    <a:pt x="64" y="522"/>
                    <a:pt x="64" y="523"/>
                  </a:cubicBezTo>
                  <a:cubicBezTo>
                    <a:pt x="64" y="524"/>
                    <a:pt x="65" y="524"/>
                    <a:pt x="65" y="525"/>
                  </a:cubicBezTo>
                  <a:cubicBezTo>
                    <a:pt x="66" y="526"/>
                    <a:pt x="65" y="526"/>
                    <a:pt x="65" y="526"/>
                  </a:cubicBezTo>
                  <a:cubicBezTo>
                    <a:pt x="64" y="527"/>
                    <a:pt x="64" y="527"/>
                    <a:pt x="64" y="527"/>
                  </a:cubicBezTo>
                  <a:cubicBezTo>
                    <a:pt x="65" y="530"/>
                    <a:pt x="65" y="530"/>
                    <a:pt x="65" y="530"/>
                  </a:cubicBezTo>
                  <a:cubicBezTo>
                    <a:pt x="65" y="532"/>
                    <a:pt x="65" y="532"/>
                    <a:pt x="65" y="532"/>
                  </a:cubicBezTo>
                  <a:cubicBezTo>
                    <a:pt x="65" y="534"/>
                    <a:pt x="65" y="534"/>
                    <a:pt x="65" y="534"/>
                  </a:cubicBezTo>
                  <a:cubicBezTo>
                    <a:pt x="66" y="535"/>
                    <a:pt x="66" y="535"/>
                    <a:pt x="66" y="535"/>
                  </a:cubicBezTo>
                  <a:cubicBezTo>
                    <a:pt x="68" y="537"/>
                    <a:pt x="68" y="537"/>
                    <a:pt x="68" y="537"/>
                  </a:cubicBezTo>
                  <a:cubicBezTo>
                    <a:pt x="68" y="537"/>
                    <a:pt x="68" y="537"/>
                    <a:pt x="68" y="537"/>
                  </a:cubicBezTo>
                  <a:cubicBezTo>
                    <a:pt x="68" y="537"/>
                    <a:pt x="69" y="537"/>
                    <a:pt x="69" y="537"/>
                  </a:cubicBezTo>
                  <a:cubicBezTo>
                    <a:pt x="70" y="537"/>
                    <a:pt x="70" y="538"/>
                    <a:pt x="70" y="538"/>
                  </a:cubicBezTo>
                  <a:cubicBezTo>
                    <a:pt x="70" y="538"/>
                    <a:pt x="72" y="538"/>
                    <a:pt x="72" y="538"/>
                  </a:cubicBezTo>
                  <a:cubicBezTo>
                    <a:pt x="73" y="538"/>
                    <a:pt x="73" y="539"/>
                    <a:pt x="73" y="539"/>
                  </a:cubicBezTo>
                  <a:cubicBezTo>
                    <a:pt x="138" y="539"/>
                    <a:pt x="138" y="539"/>
                    <a:pt x="138" y="539"/>
                  </a:cubicBezTo>
                  <a:cubicBezTo>
                    <a:pt x="138" y="538"/>
                    <a:pt x="138" y="538"/>
                    <a:pt x="138" y="538"/>
                  </a:cubicBezTo>
                  <a:cubicBezTo>
                    <a:pt x="139" y="537"/>
                    <a:pt x="139" y="537"/>
                    <a:pt x="139" y="537"/>
                  </a:cubicBezTo>
                  <a:cubicBezTo>
                    <a:pt x="139" y="535"/>
                    <a:pt x="139" y="535"/>
                    <a:pt x="139" y="535"/>
                  </a:cubicBezTo>
                  <a:cubicBezTo>
                    <a:pt x="139" y="535"/>
                    <a:pt x="140" y="535"/>
                    <a:pt x="140" y="534"/>
                  </a:cubicBezTo>
                  <a:cubicBezTo>
                    <a:pt x="140" y="533"/>
                    <a:pt x="139" y="533"/>
                    <a:pt x="139" y="533"/>
                  </a:cubicBezTo>
                  <a:cubicBezTo>
                    <a:pt x="139" y="533"/>
                    <a:pt x="139" y="533"/>
                    <a:pt x="141" y="533"/>
                  </a:cubicBezTo>
                  <a:cubicBezTo>
                    <a:pt x="142" y="533"/>
                    <a:pt x="142" y="533"/>
                    <a:pt x="142" y="533"/>
                  </a:cubicBezTo>
                  <a:cubicBezTo>
                    <a:pt x="143" y="533"/>
                    <a:pt x="143" y="533"/>
                    <a:pt x="144" y="533"/>
                  </a:cubicBezTo>
                  <a:cubicBezTo>
                    <a:pt x="145" y="533"/>
                    <a:pt x="145" y="533"/>
                    <a:pt x="145" y="533"/>
                  </a:cubicBezTo>
                  <a:cubicBezTo>
                    <a:pt x="146" y="533"/>
                    <a:pt x="146" y="533"/>
                    <a:pt x="146" y="532"/>
                  </a:cubicBezTo>
                  <a:cubicBezTo>
                    <a:pt x="147" y="532"/>
                    <a:pt x="148" y="532"/>
                    <a:pt x="149" y="533"/>
                  </a:cubicBezTo>
                  <a:cubicBezTo>
                    <a:pt x="149" y="533"/>
                    <a:pt x="149" y="532"/>
                    <a:pt x="150" y="532"/>
                  </a:cubicBezTo>
                  <a:cubicBezTo>
                    <a:pt x="150" y="532"/>
                    <a:pt x="152" y="532"/>
                    <a:pt x="152" y="532"/>
                  </a:cubicBezTo>
                  <a:cubicBezTo>
                    <a:pt x="152" y="532"/>
                    <a:pt x="153" y="532"/>
                    <a:pt x="153" y="531"/>
                  </a:cubicBezTo>
                  <a:cubicBezTo>
                    <a:pt x="154" y="531"/>
                    <a:pt x="154" y="531"/>
                    <a:pt x="155" y="531"/>
                  </a:cubicBezTo>
                  <a:cubicBezTo>
                    <a:pt x="156" y="531"/>
                    <a:pt x="157" y="532"/>
                    <a:pt x="157" y="532"/>
                  </a:cubicBezTo>
                  <a:cubicBezTo>
                    <a:pt x="158" y="532"/>
                    <a:pt x="158" y="532"/>
                    <a:pt x="158" y="532"/>
                  </a:cubicBezTo>
                  <a:cubicBezTo>
                    <a:pt x="158" y="532"/>
                    <a:pt x="158" y="533"/>
                    <a:pt x="159" y="533"/>
                  </a:cubicBezTo>
                  <a:cubicBezTo>
                    <a:pt x="159" y="534"/>
                    <a:pt x="159" y="533"/>
                    <a:pt x="160" y="533"/>
                  </a:cubicBezTo>
                  <a:cubicBezTo>
                    <a:pt x="161" y="533"/>
                    <a:pt x="160" y="534"/>
                    <a:pt x="160" y="534"/>
                  </a:cubicBezTo>
                  <a:cubicBezTo>
                    <a:pt x="160" y="534"/>
                    <a:pt x="161" y="534"/>
                    <a:pt x="162" y="533"/>
                  </a:cubicBezTo>
                  <a:cubicBezTo>
                    <a:pt x="163" y="533"/>
                    <a:pt x="163" y="534"/>
                    <a:pt x="163" y="534"/>
                  </a:cubicBezTo>
                  <a:cubicBezTo>
                    <a:pt x="163" y="534"/>
                    <a:pt x="164" y="534"/>
                    <a:pt x="165" y="533"/>
                  </a:cubicBezTo>
                  <a:cubicBezTo>
                    <a:pt x="167" y="533"/>
                    <a:pt x="166" y="533"/>
                    <a:pt x="167" y="533"/>
                  </a:cubicBezTo>
                  <a:cubicBezTo>
                    <a:pt x="168" y="533"/>
                    <a:pt x="170" y="533"/>
                    <a:pt x="170" y="533"/>
                  </a:cubicBezTo>
                  <a:cubicBezTo>
                    <a:pt x="170" y="533"/>
                    <a:pt x="171" y="533"/>
                    <a:pt x="172" y="533"/>
                  </a:cubicBezTo>
                  <a:cubicBezTo>
                    <a:pt x="174" y="533"/>
                    <a:pt x="173" y="533"/>
                    <a:pt x="174" y="533"/>
                  </a:cubicBezTo>
                  <a:cubicBezTo>
                    <a:pt x="175" y="533"/>
                    <a:pt x="175" y="533"/>
                    <a:pt x="175" y="533"/>
                  </a:cubicBezTo>
                  <a:cubicBezTo>
                    <a:pt x="176" y="533"/>
                    <a:pt x="176" y="533"/>
                    <a:pt x="176" y="533"/>
                  </a:cubicBezTo>
                  <a:cubicBezTo>
                    <a:pt x="179" y="533"/>
                    <a:pt x="179" y="533"/>
                    <a:pt x="179" y="533"/>
                  </a:cubicBezTo>
                  <a:cubicBezTo>
                    <a:pt x="179" y="533"/>
                    <a:pt x="180" y="533"/>
                    <a:pt x="181" y="533"/>
                  </a:cubicBezTo>
                  <a:cubicBezTo>
                    <a:pt x="182" y="533"/>
                    <a:pt x="181" y="534"/>
                    <a:pt x="182" y="534"/>
                  </a:cubicBezTo>
                  <a:cubicBezTo>
                    <a:pt x="183" y="535"/>
                    <a:pt x="183" y="535"/>
                    <a:pt x="183" y="535"/>
                  </a:cubicBezTo>
                  <a:cubicBezTo>
                    <a:pt x="183" y="535"/>
                    <a:pt x="184" y="534"/>
                    <a:pt x="185" y="534"/>
                  </a:cubicBezTo>
                  <a:cubicBezTo>
                    <a:pt x="185" y="534"/>
                    <a:pt x="185" y="533"/>
                    <a:pt x="186" y="533"/>
                  </a:cubicBezTo>
                  <a:cubicBezTo>
                    <a:pt x="187" y="533"/>
                    <a:pt x="189" y="534"/>
                    <a:pt x="189" y="534"/>
                  </a:cubicBezTo>
                  <a:cubicBezTo>
                    <a:pt x="190" y="534"/>
                    <a:pt x="191" y="534"/>
                    <a:pt x="192" y="534"/>
                  </a:cubicBezTo>
                  <a:cubicBezTo>
                    <a:pt x="194" y="534"/>
                    <a:pt x="193" y="534"/>
                    <a:pt x="194" y="534"/>
                  </a:cubicBezTo>
                  <a:cubicBezTo>
                    <a:pt x="195" y="535"/>
                    <a:pt x="195" y="534"/>
                    <a:pt x="196" y="534"/>
                  </a:cubicBezTo>
                  <a:cubicBezTo>
                    <a:pt x="197" y="534"/>
                    <a:pt x="199" y="534"/>
                    <a:pt x="199" y="534"/>
                  </a:cubicBezTo>
                  <a:cubicBezTo>
                    <a:pt x="199" y="534"/>
                    <a:pt x="199" y="534"/>
                    <a:pt x="200" y="534"/>
                  </a:cubicBezTo>
                  <a:cubicBezTo>
                    <a:pt x="201" y="534"/>
                    <a:pt x="201" y="534"/>
                    <a:pt x="202" y="535"/>
                  </a:cubicBezTo>
                  <a:cubicBezTo>
                    <a:pt x="203" y="536"/>
                    <a:pt x="203" y="535"/>
                    <a:pt x="204" y="535"/>
                  </a:cubicBezTo>
                  <a:cubicBezTo>
                    <a:pt x="206" y="535"/>
                    <a:pt x="205" y="536"/>
                    <a:pt x="206" y="536"/>
                  </a:cubicBezTo>
                  <a:cubicBezTo>
                    <a:pt x="207" y="536"/>
                    <a:pt x="207" y="536"/>
                    <a:pt x="208" y="536"/>
                  </a:cubicBezTo>
                  <a:cubicBezTo>
                    <a:pt x="209" y="536"/>
                    <a:pt x="208" y="536"/>
                    <a:pt x="209" y="536"/>
                  </a:cubicBezTo>
                  <a:cubicBezTo>
                    <a:pt x="210" y="536"/>
                    <a:pt x="210" y="535"/>
                    <a:pt x="210" y="535"/>
                  </a:cubicBezTo>
                  <a:cubicBezTo>
                    <a:pt x="210" y="535"/>
                    <a:pt x="210" y="534"/>
                    <a:pt x="211" y="534"/>
                  </a:cubicBezTo>
                  <a:cubicBezTo>
                    <a:pt x="212" y="534"/>
                    <a:pt x="211" y="535"/>
                    <a:pt x="212" y="535"/>
                  </a:cubicBezTo>
                  <a:cubicBezTo>
                    <a:pt x="212" y="535"/>
                    <a:pt x="212" y="535"/>
                    <a:pt x="213" y="536"/>
                  </a:cubicBezTo>
                  <a:cubicBezTo>
                    <a:pt x="213" y="537"/>
                    <a:pt x="214" y="536"/>
                    <a:pt x="214" y="536"/>
                  </a:cubicBezTo>
                  <a:cubicBezTo>
                    <a:pt x="214" y="535"/>
                    <a:pt x="214" y="535"/>
                    <a:pt x="214" y="535"/>
                  </a:cubicBezTo>
                  <a:cubicBezTo>
                    <a:pt x="215" y="535"/>
                    <a:pt x="215" y="535"/>
                    <a:pt x="215" y="535"/>
                  </a:cubicBezTo>
                  <a:cubicBezTo>
                    <a:pt x="215" y="535"/>
                    <a:pt x="216" y="535"/>
                    <a:pt x="216" y="535"/>
                  </a:cubicBezTo>
                  <a:cubicBezTo>
                    <a:pt x="218" y="535"/>
                    <a:pt x="218" y="535"/>
                    <a:pt x="218" y="535"/>
                  </a:cubicBezTo>
                  <a:cubicBezTo>
                    <a:pt x="218" y="535"/>
                    <a:pt x="218" y="534"/>
                    <a:pt x="219" y="534"/>
                  </a:cubicBezTo>
                  <a:cubicBezTo>
                    <a:pt x="220" y="535"/>
                    <a:pt x="220" y="535"/>
                    <a:pt x="220" y="535"/>
                  </a:cubicBezTo>
                  <a:cubicBezTo>
                    <a:pt x="222" y="536"/>
                    <a:pt x="222" y="536"/>
                    <a:pt x="222" y="536"/>
                  </a:cubicBezTo>
                  <a:cubicBezTo>
                    <a:pt x="224" y="536"/>
                    <a:pt x="224" y="536"/>
                    <a:pt x="224" y="536"/>
                  </a:cubicBezTo>
                  <a:cubicBezTo>
                    <a:pt x="224" y="536"/>
                    <a:pt x="224" y="534"/>
                    <a:pt x="225" y="534"/>
                  </a:cubicBezTo>
                  <a:cubicBezTo>
                    <a:pt x="226" y="534"/>
                    <a:pt x="226" y="534"/>
                    <a:pt x="226" y="534"/>
                  </a:cubicBezTo>
                  <a:cubicBezTo>
                    <a:pt x="226" y="534"/>
                    <a:pt x="227" y="533"/>
                    <a:pt x="228" y="534"/>
                  </a:cubicBezTo>
                  <a:cubicBezTo>
                    <a:pt x="228" y="534"/>
                    <a:pt x="228" y="534"/>
                    <a:pt x="229" y="534"/>
                  </a:cubicBezTo>
                  <a:cubicBezTo>
                    <a:pt x="230" y="533"/>
                    <a:pt x="230" y="534"/>
                    <a:pt x="230" y="534"/>
                  </a:cubicBezTo>
                  <a:cubicBezTo>
                    <a:pt x="230" y="534"/>
                    <a:pt x="231" y="534"/>
                    <a:pt x="232" y="533"/>
                  </a:cubicBezTo>
                  <a:cubicBezTo>
                    <a:pt x="233" y="533"/>
                    <a:pt x="233" y="534"/>
                    <a:pt x="233" y="534"/>
                  </a:cubicBezTo>
                  <a:cubicBezTo>
                    <a:pt x="233" y="534"/>
                    <a:pt x="233" y="534"/>
                    <a:pt x="234" y="534"/>
                  </a:cubicBezTo>
                  <a:cubicBezTo>
                    <a:pt x="235" y="533"/>
                    <a:pt x="234" y="535"/>
                    <a:pt x="234" y="535"/>
                  </a:cubicBezTo>
                  <a:cubicBezTo>
                    <a:pt x="234" y="536"/>
                    <a:pt x="235" y="537"/>
                    <a:pt x="235" y="537"/>
                  </a:cubicBezTo>
                  <a:cubicBezTo>
                    <a:pt x="235" y="538"/>
                    <a:pt x="234" y="538"/>
                    <a:pt x="234" y="538"/>
                  </a:cubicBezTo>
                  <a:cubicBezTo>
                    <a:pt x="235" y="539"/>
                    <a:pt x="235" y="539"/>
                    <a:pt x="235" y="539"/>
                  </a:cubicBezTo>
                  <a:cubicBezTo>
                    <a:pt x="284" y="539"/>
                    <a:pt x="284" y="539"/>
                    <a:pt x="284" y="539"/>
                  </a:cubicBezTo>
                  <a:cubicBezTo>
                    <a:pt x="285" y="538"/>
                    <a:pt x="285" y="538"/>
                    <a:pt x="285" y="538"/>
                  </a:cubicBezTo>
                  <a:cubicBezTo>
                    <a:pt x="287" y="538"/>
                    <a:pt x="287" y="538"/>
                    <a:pt x="287" y="538"/>
                  </a:cubicBezTo>
                  <a:cubicBezTo>
                    <a:pt x="287" y="538"/>
                    <a:pt x="288" y="538"/>
                    <a:pt x="290" y="539"/>
                  </a:cubicBezTo>
                  <a:cubicBezTo>
                    <a:pt x="291" y="539"/>
                    <a:pt x="290" y="540"/>
                    <a:pt x="290" y="540"/>
                  </a:cubicBezTo>
                  <a:cubicBezTo>
                    <a:pt x="290" y="541"/>
                    <a:pt x="290" y="541"/>
                    <a:pt x="291" y="541"/>
                  </a:cubicBezTo>
                  <a:cubicBezTo>
                    <a:pt x="292" y="541"/>
                    <a:pt x="291" y="540"/>
                    <a:pt x="291" y="540"/>
                  </a:cubicBezTo>
                  <a:cubicBezTo>
                    <a:pt x="291" y="540"/>
                    <a:pt x="292" y="540"/>
                    <a:pt x="292" y="540"/>
                  </a:cubicBezTo>
                  <a:cubicBezTo>
                    <a:pt x="293" y="539"/>
                    <a:pt x="293" y="540"/>
                    <a:pt x="294" y="539"/>
                  </a:cubicBezTo>
                  <a:cubicBezTo>
                    <a:pt x="295" y="539"/>
                    <a:pt x="294" y="539"/>
                    <a:pt x="295" y="538"/>
                  </a:cubicBezTo>
                  <a:cubicBezTo>
                    <a:pt x="295" y="538"/>
                    <a:pt x="296" y="538"/>
                    <a:pt x="296" y="538"/>
                  </a:cubicBezTo>
                  <a:cubicBezTo>
                    <a:pt x="297" y="538"/>
                    <a:pt x="297" y="538"/>
                    <a:pt x="297" y="538"/>
                  </a:cubicBezTo>
                  <a:cubicBezTo>
                    <a:pt x="298" y="537"/>
                    <a:pt x="298" y="537"/>
                    <a:pt x="298" y="537"/>
                  </a:cubicBezTo>
                  <a:cubicBezTo>
                    <a:pt x="298" y="537"/>
                    <a:pt x="299" y="538"/>
                    <a:pt x="299" y="538"/>
                  </a:cubicBezTo>
                  <a:cubicBezTo>
                    <a:pt x="300" y="539"/>
                    <a:pt x="300" y="540"/>
                    <a:pt x="300" y="540"/>
                  </a:cubicBezTo>
                  <a:cubicBezTo>
                    <a:pt x="300" y="540"/>
                    <a:pt x="300" y="539"/>
                    <a:pt x="301" y="539"/>
                  </a:cubicBezTo>
                  <a:cubicBezTo>
                    <a:pt x="302" y="539"/>
                    <a:pt x="302" y="541"/>
                    <a:pt x="302" y="541"/>
                  </a:cubicBezTo>
                  <a:cubicBezTo>
                    <a:pt x="303" y="541"/>
                    <a:pt x="303" y="541"/>
                    <a:pt x="303" y="541"/>
                  </a:cubicBezTo>
                  <a:cubicBezTo>
                    <a:pt x="305" y="541"/>
                    <a:pt x="305" y="541"/>
                    <a:pt x="305" y="541"/>
                  </a:cubicBezTo>
                  <a:cubicBezTo>
                    <a:pt x="305" y="542"/>
                    <a:pt x="305" y="542"/>
                    <a:pt x="305" y="542"/>
                  </a:cubicBezTo>
                  <a:cubicBezTo>
                    <a:pt x="305" y="542"/>
                    <a:pt x="306" y="542"/>
                    <a:pt x="306" y="542"/>
                  </a:cubicBezTo>
                  <a:cubicBezTo>
                    <a:pt x="307" y="542"/>
                    <a:pt x="307" y="542"/>
                    <a:pt x="307" y="543"/>
                  </a:cubicBezTo>
                  <a:cubicBezTo>
                    <a:pt x="307" y="544"/>
                    <a:pt x="307" y="545"/>
                    <a:pt x="307" y="545"/>
                  </a:cubicBezTo>
                  <a:cubicBezTo>
                    <a:pt x="308" y="544"/>
                    <a:pt x="308" y="544"/>
                    <a:pt x="308" y="544"/>
                  </a:cubicBezTo>
                  <a:cubicBezTo>
                    <a:pt x="309" y="544"/>
                    <a:pt x="309" y="544"/>
                    <a:pt x="309" y="544"/>
                  </a:cubicBezTo>
                  <a:cubicBezTo>
                    <a:pt x="309" y="544"/>
                    <a:pt x="310" y="543"/>
                    <a:pt x="310" y="542"/>
                  </a:cubicBezTo>
                  <a:cubicBezTo>
                    <a:pt x="310" y="542"/>
                    <a:pt x="310" y="542"/>
                    <a:pt x="311" y="541"/>
                  </a:cubicBezTo>
                  <a:cubicBezTo>
                    <a:pt x="312" y="540"/>
                    <a:pt x="312" y="541"/>
                    <a:pt x="312" y="541"/>
                  </a:cubicBezTo>
                  <a:cubicBezTo>
                    <a:pt x="312" y="543"/>
                    <a:pt x="312" y="543"/>
                    <a:pt x="312" y="543"/>
                  </a:cubicBezTo>
                  <a:cubicBezTo>
                    <a:pt x="312" y="543"/>
                    <a:pt x="312" y="543"/>
                    <a:pt x="313" y="543"/>
                  </a:cubicBezTo>
                  <a:cubicBezTo>
                    <a:pt x="314" y="543"/>
                    <a:pt x="314" y="544"/>
                    <a:pt x="314" y="544"/>
                  </a:cubicBezTo>
                  <a:cubicBezTo>
                    <a:pt x="314" y="545"/>
                    <a:pt x="313" y="545"/>
                    <a:pt x="313" y="545"/>
                  </a:cubicBezTo>
                  <a:cubicBezTo>
                    <a:pt x="313" y="545"/>
                    <a:pt x="312" y="546"/>
                    <a:pt x="313" y="547"/>
                  </a:cubicBezTo>
                  <a:cubicBezTo>
                    <a:pt x="314" y="548"/>
                    <a:pt x="314" y="547"/>
                    <a:pt x="315" y="547"/>
                  </a:cubicBezTo>
                  <a:cubicBezTo>
                    <a:pt x="316" y="547"/>
                    <a:pt x="316" y="546"/>
                    <a:pt x="316" y="545"/>
                  </a:cubicBezTo>
                  <a:cubicBezTo>
                    <a:pt x="317" y="545"/>
                    <a:pt x="317" y="545"/>
                    <a:pt x="317" y="545"/>
                  </a:cubicBezTo>
                  <a:cubicBezTo>
                    <a:pt x="318" y="546"/>
                    <a:pt x="318" y="546"/>
                    <a:pt x="318" y="547"/>
                  </a:cubicBezTo>
                  <a:cubicBezTo>
                    <a:pt x="319" y="547"/>
                    <a:pt x="319" y="548"/>
                    <a:pt x="320" y="548"/>
                  </a:cubicBezTo>
                  <a:cubicBezTo>
                    <a:pt x="321" y="547"/>
                    <a:pt x="320" y="547"/>
                    <a:pt x="320" y="547"/>
                  </a:cubicBezTo>
                  <a:cubicBezTo>
                    <a:pt x="321" y="548"/>
                    <a:pt x="321" y="548"/>
                    <a:pt x="321" y="548"/>
                  </a:cubicBezTo>
                  <a:cubicBezTo>
                    <a:pt x="321" y="548"/>
                    <a:pt x="321" y="548"/>
                    <a:pt x="322" y="548"/>
                  </a:cubicBezTo>
                  <a:cubicBezTo>
                    <a:pt x="323" y="548"/>
                    <a:pt x="323" y="548"/>
                    <a:pt x="323" y="548"/>
                  </a:cubicBezTo>
                  <a:cubicBezTo>
                    <a:pt x="324" y="547"/>
                    <a:pt x="324" y="547"/>
                    <a:pt x="324" y="547"/>
                  </a:cubicBezTo>
                  <a:cubicBezTo>
                    <a:pt x="324" y="547"/>
                    <a:pt x="325" y="546"/>
                    <a:pt x="326" y="545"/>
                  </a:cubicBezTo>
                  <a:cubicBezTo>
                    <a:pt x="327" y="545"/>
                    <a:pt x="326" y="545"/>
                    <a:pt x="328" y="545"/>
                  </a:cubicBezTo>
                  <a:cubicBezTo>
                    <a:pt x="330" y="546"/>
                    <a:pt x="328" y="546"/>
                    <a:pt x="328" y="546"/>
                  </a:cubicBezTo>
                  <a:cubicBezTo>
                    <a:pt x="328" y="546"/>
                    <a:pt x="330" y="546"/>
                    <a:pt x="331" y="547"/>
                  </a:cubicBezTo>
                  <a:cubicBezTo>
                    <a:pt x="332" y="547"/>
                    <a:pt x="332" y="548"/>
                    <a:pt x="332" y="548"/>
                  </a:cubicBezTo>
                  <a:cubicBezTo>
                    <a:pt x="333" y="550"/>
                    <a:pt x="333" y="550"/>
                    <a:pt x="333" y="550"/>
                  </a:cubicBezTo>
                  <a:cubicBezTo>
                    <a:pt x="334" y="550"/>
                    <a:pt x="334" y="550"/>
                    <a:pt x="334" y="550"/>
                  </a:cubicBezTo>
                  <a:cubicBezTo>
                    <a:pt x="334" y="550"/>
                    <a:pt x="334" y="551"/>
                    <a:pt x="335" y="551"/>
                  </a:cubicBezTo>
                  <a:cubicBezTo>
                    <a:pt x="335" y="551"/>
                    <a:pt x="337" y="550"/>
                    <a:pt x="338" y="549"/>
                  </a:cubicBezTo>
                  <a:cubicBezTo>
                    <a:pt x="338" y="549"/>
                    <a:pt x="339" y="549"/>
                    <a:pt x="339" y="548"/>
                  </a:cubicBezTo>
                  <a:cubicBezTo>
                    <a:pt x="340" y="547"/>
                    <a:pt x="341" y="548"/>
                    <a:pt x="341" y="548"/>
                  </a:cubicBezTo>
                  <a:cubicBezTo>
                    <a:pt x="341" y="548"/>
                    <a:pt x="342" y="548"/>
                    <a:pt x="343" y="549"/>
                  </a:cubicBezTo>
                  <a:cubicBezTo>
                    <a:pt x="344" y="549"/>
                    <a:pt x="344" y="549"/>
                    <a:pt x="345" y="549"/>
                  </a:cubicBezTo>
                  <a:cubicBezTo>
                    <a:pt x="346" y="550"/>
                    <a:pt x="345" y="549"/>
                    <a:pt x="346" y="550"/>
                  </a:cubicBezTo>
                  <a:cubicBezTo>
                    <a:pt x="347" y="551"/>
                    <a:pt x="348" y="550"/>
                    <a:pt x="349" y="550"/>
                  </a:cubicBezTo>
                  <a:cubicBezTo>
                    <a:pt x="350" y="550"/>
                    <a:pt x="350" y="550"/>
                    <a:pt x="350" y="551"/>
                  </a:cubicBezTo>
                  <a:cubicBezTo>
                    <a:pt x="351" y="551"/>
                    <a:pt x="351" y="551"/>
                    <a:pt x="352" y="551"/>
                  </a:cubicBezTo>
                  <a:cubicBezTo>
                    <a:pt x="352" y="551"/>
                    <a:pt x="353" y="551"/>
                    <a:pt x="353" y="551"/>
                  </a:cubicBezTo>
                  <a:cubicBezTo>
                    <a:pt x="354" y="551"/>
                    <a:pt x="354" y="551"/>
                    <a:pt x="355" y="552"/>
                  </a:cubicBezTo>
                  <a:cubicBezTo>
                    <a:pt x="356" y="553"/>
                    <a:pt x="355" y="553"/>
                    <a:pt x="357" y="553"/>
                  </a:cubicBezTo>
                  <a:cubicBezTo>
                    <a:pt x="358" y="553"/>
                    <a:pt x="357" y="554"/>
                    <a:pt x="358" y="555"/>
                  </a:cubicBezTo>
                  <a:cubicBezTo>
                    <a:pt x="359" y="556"/>
                    <a:pt x="359" y="556"/>
                    <a:pt x="360" y="556"/>
                  </a:cubicBezTo>
                  <a:cubicBezTo>
                    <a:pt x="361" y="556"/>
                    <a:pt x="360" y="557"/>
                    <a:pt x="361" y="557"/>
                  </a:cubicBezTo>
                  <a:cubicBezTo>
                    <a:pt x="362" y="558"/>
                    <a:pt x="361" y="557"/>
                    <a:pt x="362" y="557"/>
                  </a:cubicBezTo>
                  <a:cubicBezTo>
                    <a:pt x="363" y="557"/>
                    <a:pt x="362" y="558"/>
                    <a:pt x="363" y="558"/>
                  </a:cubicBezTo>
                  <a:cubicBezTo>
                    <a:pt x="363" y="559"/>
                    <a:pt x="363" y="559"/>
                    <a:pt x="364" y="559"/>
                  </a:cubicBezTo>
                  <a:cubicBezTo>
                    <a:pt x="365" y="559"/>
                    <a:pt x="365" y="559"/>
                    <a:pt x="367" y="559"/>
                  </a:cubicBezTo>
                  <a:cubicBezTo>
                    <a:pt x="368" y="558"/>
                    <a:pt x="368" y="559"/>
                    <a:pt x="368" y="559"/>
                  </a:cubicBezTo>
                  <a:cubicBezTo>
                    <a:pt x="368" y="559"/>
                    <a:pt x="367" y="561"/>
                    <a:pt x="368" y="562"/>
                  </a:cubicBezTo>
                  <a:cubicBezTo>
                    <a:pt x="368" y="562"/>
                    <a:pt x="368" y="562"/>
                    <a:pt x="367" y="565"/>
                  </a:cubicBezTo>
                  <a:cubicBezTo>
                    <a:pt x="367" y="567"/>
                    <a:pt x="368" y="565"/>
                    <a:pt x="369" y="565"/>
                  </a:cubicBezTo>
                  <a:cubicBezTo>
                    <a:pt x="370" y="565"/>
                    <a:pt x="370" y="564"/>
                    <a:pt x="370" y="564"/>
                  </a:cubicBezTo>
                  <a:cubicBezTo>
                    <a:pt x="370" y="564"/>
                    <a:pt x="370" y="563"/>
                    <a:pt x="371" y="562"/>
                  </a:cubicBezTo>
                  <a:cubicBezTo>
                    <a:pt x="372" y="561"/>
                    <a:pt x="373" y="562"/>
                    <a:pt x="373" y="562"/>
                  </a:cubicBezTo>
                  <a:cubicBezTo>
                    <a:pt x="373" y="561"/>
                    <a:pt x="374" y="560"/>
                    <a:pt x="373" y="559"/>
                  </a:cubicBezTo>
                  <a:cubicBezTo>
                    <a:pt x="373" y="558"/>
                    <a:pt x="373" y="558"/>
                    <a:pt x="373" y="557"/>
                  </a:cubicBezTo>
                  <a:cubicBezTo>
                    <a:pt x="373" y="556"/>
                    <a:pt x="372" y="555"/>
                    <a:pt x="372" y="555"/>
                  </a:cubicBezTo>
                  <a:cubicBezTo>
                    <a:pt x="372" y="554"/>
                    <a:pt x="372" y="553"/>
                    <a:pt x="371" y="553"/>
                  </a:cubicBezTo>
                  <a:cubicBezTo>
                    <a:pt x="371" y="553"/>
                    <a:pt x="371" y="552"/>
                    <a:pt x="371" y="551"/>
                  </a:cubicBezTo>
                  <a:cubicBezTo>
                    <a:pt x="371" y="550"/>
                    <a:pt x="371" y="550"/>
                    <a:pt x="370" y="549"/>
                  </a:cubicBezTo>
                  <a:cubicBezTo>
                    <a:pt x="369" y="549"/>
                    <a:pt x="369" y="549"/>
                    <a:pt x="369" y="547"/>
                  </a:cubicBezTo>
                  <a:cubicBezTo>
                    <a:pt x="370" y="546"/>
                    <a:pt x="370" y="547"/>
                    <a:pt x="371" y="546"/>
                  </a:cubicBezTo>
                  <a:cubicBezTo>
                    <a:pt x="371" y="545"/>
                    <a:pt x="370" y="545"/>
                    <a:pt x="369" y="544"/>
                  </a:cubicBezTo>
                  <a:cubicBezTo>
                    <a:pt x="369" y="543"/>
                    <a:pt x="370" y="543"/>
                    <a:pt x="370" y="542"/>
                  </a:cubicBezTo>
                  <a:cubicBezTo>
                    <a:pt x="370" y="541"/>
                    <a:pt x="370" y="541"/>
                    <a:pt x="370" y="540"/>
                  </a:cubicBezTo>
                  <a:cubicBezTo>
                    <a:pt x="370" y="538"/>
                    <a:pt x="370" y="538"/>
                    <a:pt x="370" y="537"/>
                  </a:cubicBezTo>
                  <a:cubicBezTo>
                    <a:pt x="370" y="536"/>
                    <a:pt x="372" y="537"/>
                    <a:pt x="373" y="537"/>
                  </a:cubicBezTo>
                  <a:cubicBezTo>
                    <a:pt x="374" y="538"/>
                    <a:pt x="374" y="538"/>
                    <a:pt x="374" y="538"/>
                  </a:cubicBezTo>
                  <a:cubicBezTo>
                    <a:pt x="375" y="537"/>
                    <a:pt x="375" y="537"/>
                    <a:pt x="375" y="537"/>
                  </a:cubicBezTo>
                  <a:cubicBezTo>
                    <a:pt x="376" y="536"/>
                    <a:pt x="376" y="536"/>
                    <a:pt x="376" y="536"/>
                  </a:cubicBezTo>
                  <a:cubicBezTo>
                    <a:pt x="376" y="536"/>
                    <a:pt x="375" y="535"/>
                    <a:pt x="375" y="535"/>
                  </a:cubicBezTo>
                  <a:cubicBezTo>
                    <a:pt x="375" y="534"/>
                    <a:pt x="375" y="534"/>
                    <a:pt x="374" y="533"/>
                  </a:cubicBezTo>
                  <a:cubicBezTo>
                    <a:pt x="374" y="531"/>
                    <a:pt x="374" y="532"/>
                    <a:pt x="374" y="531"/>
                  </a:cubicBezTo>
                  <a:cubicBezTo>
                    <a:pt x="374" y="531"/>
                    <a:pt x="374" y="530"/>
                    <a:pt x="374" y="529"/>
                  </a:cubicBezTo>
                  <a:cubicBezTo>
                    <a:pt x="373" y="528"/>
                    <a:pt x="372" y="528"/>
                    <a:pt x="372" y="527"/>
                  </a:cubicBezTo>
                  <a:cubicBezTo>
                    <a:pt x="372" y="526"/>
                    <a:pt x="370" y="526"/>
                    <a:pt x="370" y="525"/>
                  </a:cubicBezTo>
                  <a:cubicBezTo>
                    <a:pt x="369" y="524"/>
                    <a:pt x="370" y="523"/>
                    <a:pt x="370" y="523"/>
                  </a:cubicBezTo>
                  <a:cubicBezTo>
                    <a:pt x="370" y="523"/>
                    <a:pt x="370" y="522"/>
                    <a:pt x="370" y="522"/>
                  </a:cubicBezTo>
                  <a:cubicBezTo>
                    <a:pt x="369" y="521"/>
                    <a:pt x="370" y="521"/>
                    <a:pt x="370" y="520"/>
                  </a:cubicBezTo>
                  <a:cubicBezTo>
                    <a:pt x="371" y="519"/>
                    <a:pt x="370" y="519"/>
                    <a:pt x="370" y="518"/>
                  </a:cubicBezTo>
                  <a:cubicBezTo>
                    <a:pt x="369" y="517"/>
                    <a:pt x="370" y="516"/>
                    <a:pt x="370" y="516"/>
                  </a:cubicBezTo>
                  <a:cubicBezTo>
                    <a:pt x="370" y="516"/>
                    <a:pt x="371" y="513"/>
                    <a:pt x="371" y="513"/>
                  </a:cubicBezTo>
                  <a:cubicBezTo>
                    <a:pt x="370" y="512"/>
                    <a:pt x="370" y="512"/>
                    <a:pt x="370" y="511"/>
                  </a:cubicBezTo>
                  <a:cubicBezTo>
                    <a:pt x="369" y="510"/>
                    <a:pt x="368" y="509"/>
                    <a:pt x="368" y="509"/>
                  </a:cubicBezTo>
                  <a:cubicBezTo>
                    <a:pt x="368" y="508"/>
                    <a:pt x="370" y="508"/>
                    <a:pt x="370" y="507"/>
                  </a:cubicBezTo>
                  <a:cubicBezTo>
                    <a:pt x="371" y="506"/>
                    <a:pt x="370" y="506"/>
                    <a:pt x="370" y="505"/>
                  </a:cubicBezTo>
                  <a:cubicBezTo>
                    <a:pt x="369" y="505"/>
                    <a:pt x="370" y="503"/>
                    <a:pt x="370" y="502"/>
                  </a:cubicBezTo>
                  <a:cubicBezTo>
                    <a:pt x="370" y="502"/>
                    <a:pt x="369" y="502"/>
                    <a:pt x="369" y="501"/>
                  </a:cubicBezTo>
                  <a:cubicBezTo>
                    <a:pt x="369" y="501"/>
                    <a:pt x="367" y="499"/>
                    <a:pt x="367" y="498"/>
                  </a:cubicBezTo>
                  <a:cubicBezTo>
                    <a:pt x="367" y="497"/>
                    <a:pt x="367" y="498"/>
                    <a:pt x="366" y="498"/>
                  </a:cubicBezTo>
                  <a:cubicBezTo>
                    <a:pt x="366" y="498"/>
                    <a:pt x="365" y="498"/>
                    <a:pt x="364" y="497"/>
                  </a:cubicBezTo>
                  <a:cubicBezTo>
                    <a:pt x="362" y="496"/>
                    <a:pt x="363" y="495"/>
                    <a:pt x="362" y="494"/>
                  </a:cubicBezTo>
                  <a:cubicBezTo>
                    <a:pt x="362" y="493"/>
                    <a:pt x="361" y="494"/>
                    <a:pt x="360" y="493"/>
                  </a:cubicBezTo>
                  <a:cubicBezTo>
                    <a:pt x="360" y="493"/>
                    <a:pt x="359" y="493"/>
                    <a:pt x="358" y="493"/>
                  </a:cubicBezTo>
                  <a:cubicBezTo>
                    <a:pt x="357" y="493"/>
                    <a:pt x="357" y="493"/>
                    <a:pt x="357" y="493"/>
                  </a:cubicBezTo>
                  <a:cubicBezTo>
                    <a:pt x="356" y="493"/>
                    <a:pt x="356" y="493"/>
                    <a:pt x="356" y="493"/>
                  </a:cubicBezTo>
                  <a:cubicBezTo>
                    <a:pt x="341" y="475"/>
                    <a:pt x="341" y="475"/>
                    <a:pt x="341" y="475"/>
                  </a:cubicBezTo>
                  <a:cubicBezTo>
                    <a:pt x="329" y="463"/>
                    <a:pt x="329" y="463"/>
                    <a:pt x="329" y="463"/>
                  </a:cubicBezTo>
                  <a:cubicBezTo>
                    <a:pt x="323" y="452"/>
                    <a:pt x="323" y="452"/>
                    <a:pt x="323" y="452"/>
                  </a:cubicBezTo>
                  <a:cubicBezTo>
                    <a:pt x="323" y="452"/>
                    <a:pt x="322" y="450"/>
                    <a:pt x="322" y="450"/>
                  </a:cubicBezTo>
                  <a:cubicBezTo>
                    <a:pt x="322" y="449"/>
                    <a:pt x="323" y="448"/>
                    <a:pt x="323" y="448"/>
                  </a:cubicBezTo>
                  <a:cubicBezTo>
                    <a:pt x="324" y="448"/>
                    <a:pt x="327" y="447"/>
                    <a:pt x="327" y="447"/>
                  </a:cubicBezTo>
                  <a:cubicBezTo>
                    <a:pt x="327" y="447"/>
                    <a:pt x="326" y="446"/>
                    <a:pt x="326" y="445"/>
                  </a:cubicBezTo>
                  <a:cubicBezTo>
                    <a:pt x="325" y="444"/>
                    <a:pt x="325" y="444"/>
                    <a:pt x="324" y="444"/>
                  </a:cubicBezTo>
                  <a:cubicBezTo>
                    <a:pt x="324" y="443"/>
                    <a:pt x="323" y="443"/>
                    <a:pt x="323" y="442"/>
                  </a:cubicBezTo>
                  <a:cubicBezTo>
                    <a:pt x="323" y="441"/>
                    <a:pt x="323" y="442"/>
                    <a:pt x="323" y="440"/>
                  </a:cubicBezTo>
                  <a:cubicBezTo>
                    <a:pt x="322" y="439"/>
                    <a:pt x="323" y="440"/>
                    <a:pt x="323" y="439"/>
                  </a:cubicBezTo>
                  <a:cubicBezTo>
                    <a:pt x="323" y="439"/>
                    <a:pt x="322" y="438"/>
                    <a:pt x="322" y="438"/>
                  </a:cubicBezTo>
                  <a:cubicBezTo>
                    <a:pt x="322" y="437"/>
                    <a:pt x="321" y="436"/>
                    <a:pt x="321" y="436"/>
                  </a:cubicBezTo>
                  <a:cubicBezTo>
                    <a:pt x="321" y="436"/>
                    <a:pt x="320" y="434"/>
                    <a:pt x="320" y="433"/>
                  </a:cubicBezTo>
                  <a:cubicBezTo>
                    <a:pt x="320" y="432"/>
                    <a:pt x="320" y="433"/>
                    <a:pt x="320" y="432"/>
                  </a:cubicBezTo>
                  <a:cubicBezTo>
                    <a:pt x="319" y="431"/>
                    <a:pt x="320" y="431"/>
                    <a:pt x="319" y="430"/>
                  </a:cubicBezTo>
                  <a:cubicBezTo>
                    <a:pt x="319" y="430"/>
                    <a:pt x="318" y="430"/>
                    <a:pt x="318" y="429"/>
                  </a:cubicBezTo>
                  <a:cubicBezTo>
                    <a:pt x="318" y="429"/>
                    <a:pt x="318" y="429"/>
                    <a:pt x="317" y="429"/>
                  </a:cubicBezTo>
                  <a:cubicBezTo>
                    <a:pt x="316" y="429"/>
                    <a:pt x="317" y="428"/>
                    <a:pt x="316" y="428"/>
                  </a:cubicBezTo>
                  <a:cubicBezTo>
                    <a:pt x="316" y="427"/>
                    <a:pt x="315" y="428"/>
                    <a:pt x="314" y="427"/>
                  </a:cubicBezTo>
                  <a:cubicBezTo>
                    <a:pt x="313" y="426"/>
                    <a:pt x="313" y="427"/>
                    <a:pt x="313" y="426"/>
                  </a:cubicBezTo>
                  <a:cubicBezTo>
                    <a:pt x="312" y="425"/>
                    <a:pt x="312" y="425"/>
                    <a:pt x="311" y="425"/>
                  </a:cubicBezTo>
                  <a:cubicBezTo>
                    <a:pt x="310" y="425"/>
                    <a:pt x="311" y="424"/>
                    <a:pt x="310" y="423"/>
                  </a:cubicBezTo>
                  <a:cubicBezTo>
                    <a:pt x="310" y="422"/>
                    <a:pt x="309" y="423"/>
                    <a:pt x="307" y="422"/>
                  </a:cubicBezTo>
                  <a:cubicBezTo>
                    <a:pt x="305" y="421"/>
                    <a:pt x="305" y="420"/>
                    <a:pt x="305" y="419"/>
                  </a:cubicBezTo>
                  <a:cubicBezTo>
                    <a:pt x="304" y="418"/>
                    <a:pt x="304" y="417"/>
                    <a:pt x="303" y="416"/>
                  </a:cubicBezTo>
                  <a:cubicBezTo>
                    <a:pt x="303" y="415"/>
                    <a:pt x="304" y="414"/>
                    <a:pt x="304" y="413"/>
                  </a:cubicBezTo>
                  <a:cubicBezTo>
                    <a:pt x="304" y="412"/>
                    <a:pt x="303" y="412"/>
                    <a:pt x="303" y="411"/>
                  </a:cubicBezTo>
                  <a:cubicBezTo>
                    <a:pt x="303" y="410"/>
                    <a:pt x="303" y="410"/>
                    <a:pt x="304" y="409"/>
                  </a:cubicBezTo>
                  <a:cubicBezTo>
                    <a:pt x="304" y="407"/>
                    <a:pt x="303" y="407"/>
                    <a:pt x="303" y="406"/>
                  </a:cubicBezTo>
                  <a:cubicBezTo>
                    <a:pt x="302" y="406"/>
                    <a:pt x="303" y="405"/>
                    <a:pt x="302" y="404"/>
                  </a:cubicBezTo>
                  <a:cubicBezTo>
                    <a:pt x="302" y="403"/>
                    <a:pt x="302" y="404"/>
                    <a:pt x="302" y="402"/>
                  </a:cubicBezTo>
                  <a:cubicBezTo>
                    <a:pt x="302" y="401"/>
                    <a:pt x="302" y="401"/>
                    <a:pt x="302" y="400"/>
                  </a:cubicBezTo>
                  <a:cubicBezTo>
                    <a:pt x="302" y="400"/>
                    <a:pt x="302" y="400"/>
                    <a:pt x="302" y="398"/>
                  </a:cubicBezTo>
                  <a:cubicBezTo>
                    <a:pt x="303" y="397"/>
                    <a:pt x="302" y="397"/>
                    <a:pt x="302" y="396"/>
                  </a:cubicBezTo>
                  <a:cubicBezTo>
                    <a:pt x="302" y="395"/>
                    <a:pt x="302" y="395"/>
                    <a:pt x="302" y="395"/>
                  </a:cubicBezTo>
                  <a:cubicBezTo>
                    <a:pt x="303" y="394"/>
                    <a:pt x="301" y="391"/>
                    <a:pt x="301" y="391"/>
                  </a:cubicBezTo>
                  <a:cubicBezTo>
                    <a:pt x="301" y="390"/>
                    <a:pt x="299" y="389"/>
                    <a:pt x="298" y="389"/>
                  </a:cubicBezTo>
                  <a:cubicBezTo>
                    <a:pt x="297" y="388"/>
                    <a:pt x="296" y="387"/>
                    <a:pt x="296" y="386"/>
                  </a:cubicBezTo>
                  <a:cubicBezTo>
                    <a:pt x="296" y="385"/>
                    <a:pt x="296" y="386"/>
                    <a:pt x="297" y="384"/>
                  </a:cubicBezTo>
                  <a:cubicBezTo>
                    <a:pt x="297" y="383"/>
                    <a:pt x="296" y="384"/>
                    <a:pt x="296" y="383"/>
                  </a:cubicBezTo>
                  <a:cubicBezTo>
                    <a:pt x="296" y="382"/>
                    <a:pt x="297" y="382"/>
                    <a:pt x="298" y="382"/>
                  </a:cubicBezTo>
                  <a:cubicBezTo>
                    <a:pt x="299" y="381"/>
                    <a:pt x="298" y="381"/>
                    <a:pt x="297" y="380"/>
                  </a:cubicBezTo>
                  <a:cubicBezTo>
                    <a:pt x="297" y="379"/>
                    <a:pt x="297" y="379"/>
                    <a:pt x="298" y="378"/>
                  </a:cubicBezTo>
                  <a:cubicBezTo>
                    <a:pt x="299" y="377"/>
                    <a:pt x="300" y="376"/>
                    <a:pt x="299" y="374"/>
                  </a:cubicBezTo>
                  <a:cubicBezTo>
                    <a:pt x="299" y="372"/>
                    <a:pt x="298" y="373"/>
                    <a:pt x="297" y="371"/>
                  </a:cubicBezTo>
                  <a:cubicBezTo>
                    <a:pt x="296" y="370"/>
                    <a:pt x="298" y="368"/>
                    <a:pt x="299" y="367"/>
                  </a:cubicBezTo>
                  <a:cubicBezTo>
                    <a:pt x="300" y="365"/>
                    <a:pt x="299" y="364"/>
                    <a:pt x="299" y="363"/>
                  </a:cubicBezTo>
                  <a:cubicBezTo>
                    <a:pt x="299" y="361"/>
                    <a:pt x="299" y="360"/>
                    <a:pt x="299" y="359"/>
                  </a:cubicBezTo>
                  <a:cubicBezTo>
                    <a:pt x="300" y="357"/>
                    <a:pt x="299" y="357"/>
                    <a:pt x="298" y="355"/>
                  </a:cubicBezTo>
                  <a:cubicBezTo>
                    <a:pt x="297" y="353"/>
                    <a:pt x="297" y="356"/>
                    <a:pt x="295" y="356"/>
                  </a:cubicBezTo>
                  <a:cubicBezTo>
                    <a:pt x="294" y="357"/>
                    <a:pt x="294" y="357"/>
                    <a:pt x="294" y="356"/>
                  </a:cubicBezTo>
                  <a:cubicBezTo>
                    <a:pt x="293" y="356"/>
                    <a:pt x="292" y="355"/>
                    <a:pt x="292" y="353"/>
                  </a:cubicBezTo>
                  <a:cubicBezTo>
                    <a:pt x="291" y="350"/>
                    <a:pt x="291" y="352"/>
                    <a:pt x="291" y="351"/>
                  </a:cubicBezTo>
                  <a:cubicBezTo>
                    <a:pt x="290" y="350"/>
                    <a:pt x="289" y="349"/>
                    <a:pt x="289" y="348"/>
                  </a:cubicBezTo>
                  <a:cubicBezTo>
                    <a:pt x="288" y="347"/>
                    <a:pt x="290" y="347"/>
                    <a:pt x="291" y="347"/>
                  </a:cubicBezTo>
                  <a:cubicBezTo>
                    <a:pt x="293" y="346"/>
                    <a:pt x="292" y="346"/>
                    <a:pt x="293" y="345"/>
                  </a:cubicBezTo>
                  <a:cubicBezTo>
                    <a:pt x="294" y="345"/>
                    <a:pt x="294" y="344"/>
                    <a:pt x="295" y="342"/>
                  </a:cubicBezTo>
                  <a:cubicBezTo>
                    <a:pt x="295" y="340"/>
                    <a:pt x="296" y="342"/>
                    <a:pt x="297" y="342"/>
                  </a:cubicBezTo>
                  <a:cubicBezTo>
                    <a:pt x="299" y="341"/>
                    <a:pt x="301" y="340"/>
                    <a:pt x="303" y="340"/>
                  </a:cubicBezTo>
                  <a:cubicBezTo>
                    <a:pt x="305" y="339"/>
                    <a:pt x="305" y="339"/>
                    <a:pt x="306" y="338"/>
                  </a:cubicBezTo>
                  <a:cubicBezTo>
                    <a:pt x="307" y="337"/>
                    <a:pt x="308" y="335"/>
                    <a:pt x="308" y="333"/>
                  </a:cubicBezTo>
                  <a:cubicBezTo>
                    <a:pt x="308" y="332"/>
                    <a:pt x="308" y="332"/>
                    <a:pt x="308" y="331"/>
                  </a:cubicBezTo>
                  <a:cubicBezTo>
                    <a:pt x="309" y="330"/>
                    <a:pt x="310" y="327"/>
                    <a:pt x="310" y="327"/>
                  </a:cubicBezTo>
                  <a:cubicBezTo>
                    <a:pt x="310" y="327"/>
                    <a:pt x="310" y="327"/>
                    <a:pt x="311" y="326"/>
                  </a:cubicBezTo>
                  <a:cubicBezTo>
                    <a:pt x="312" y="325"/>
                    <a:pt x="315" y="318"/>
                    <a:pt x="315" y="318"/>
                  </a:cubicBezTo>
                  <a:cubicBezTo>
                    <a:pt x="315" y="318"/>
                    <a:pt x="315" y="315"/>
                    <a:pt x="316" y="314"/>
                  </a:cubicBezTo>
                  <a:cubicBezTo>
                    <a:pt x="317" y="313"/>
                    <a:pt x="317" y="314"/>
                    <a:pt x="319" y="314"/>
                  </a:cubicBezTo>
                  <a:cubicBezTo>
                    <a:pt x="321" y="314"/>
                    <a:pt x="321" y="313"/>
                    <a:pt x="321" y="312"/>
                  </a:cubicBezTo>
                  <a:cubicBezTo>
                    <a:pt x="322" y="312"/>
                    <a:pt x="322" y="311"/>
                    <a:pt x="322" y="309"/>
                  </a:cubicBezTo>
                  <a:cubicBezTo>
                    <a:pt x="323" y="307"/>
                    <a:pt x="323" y="307"/>
                    <a:pt x="324" y="307"/>
                  </a:cubicBezTo>
                  <a:cubicBezTo>
                    <a:pt x="325" y="306"/>
                    <a:pt x="325" y="305"/>
                    <a:pt x="325" y="304"/>
                  </a:cubicBezTo>
                  <a:cubicBezTo>
                    <a:pt x="324" y="304"/>
                    <a:pt x="324" y="302"/>
                    <a:pt x="324" y="300"/>
                  </a:cubicBezTo>
                  <a:cubicBezTo>
                    <a:pt x="324" y="298"/>
                    <a:pt x="326" y="299"/>
                    <a:pt x="326" y="299"/>
                  </a:cubicBezTo>
                  <a:cubicBezTo>
                    <a:pt x="326" y="299"/>
                    <a:pt x="327" y="298"/>
                    <a:pt x="328" y="297"/>
                  </a:cubicBezTo>
                  <a:cubicBezTo>
                    <a:pt x="328" y="296"/>
                    <a:pt x="328" y="296"/>
                    <a:pt x="328" y="295"/>
                  </a:cubicBezTo>
                  <a:cubicBezTo>
                    <a:pt x="329" y="294"/>
                    <a:pt x="328" y="294"/>
                    <a:pt x="328" y="294"/>
                  </a:cubicBezTo>
                  <a:cubicBezTo>
                    <a:pt x="328" y="293"/>
                    <a:pt x="328" y="293"/>
                    <a:pt x="329" y="292"/>
                  </a:cubicBezTo>
                  <a:cubicBezTo>
                    <a:pt x="330" y="292"/>
                    <a:pt x="329" y="291"/>
                    <a:pt x="329" y="291"/>
                  </a:cubicBezTo>
                  <a:cubicBezTo>
                    <a:pt x="328" y="290"/>
                    <a:pt x="328" y="290"/>
                    <a:pt x="328" y="290"/>
                  </a:cubicBezTo>
                  <a:cubicBezTo>
                    <a:pt x="329" y="289"/>
                    <a:pt x="330" y="288"/>
                    <a:pt x="330" y="288"/>
                  </a:cubicBezTo>
                  <a:cubicBezTo>
                    <a:pt x="330" y="288"/>
                    <a:pt x="334" y="285"/>
                    <a:pt x="335" y="284"/>
                  </a:cubicBezTo>
                  <a:cubicBezTo>
                    <a:pt x="336" y="283"/>
                    <a:pt x="337" y="282"/>
                    <a:pt x="338" y="282"/>
                  </a:cubicBezTo>
                  <a:cubicBezTo>
                    <a:pt x="338" y="281"/>
                    <a:pt x="338" y="281"/>
                    <a:pt x="339" y="280"/>
                  </a:cubicBezTo>
                  <a:cubicBezTo>
                    <a:pt x="339" y="280"/>
                    <a:pt x="339" y="279"/>
                    <a:pt x="339" y="279"/>
                  </a:cubicBezTo>
                  <a:cubicBezTo>
                    <a:pt x="339" y="279"/>
                    <a:pt x="340" y="278"/>
                    <a:pt x="341" y="278"/>
                  </a:cubicBezTo>
                  <a:cubicBezTo>
                    <a:pt x="341" y="277"/>
                    <a:pt x="342" y="277"/>
                    <a:pt x="342" y="277"/>
                  </a:cubicBezTo>
                  <a:cubicBezTo>
                    <a:pt x="342" y="277"/>
                    <a:pt x="342" y="276"/>
                    <a:pt x="342" y="276"/>
                  </a:cubicBezTo>
                  <a:cubicBezTo>
                    <a:pt x="343" y="275"/>
                    <a:pt x="343" y="274"/>
                    <a:pt x="343" y="274"/>
                  </a:cubicBezTo>
                  <a:cubicBezTo>
                    <a:pt x="344" y="273"/>
                    <a:pt x="345" y="273"/>
                    <a:pt x="345" y="273"/>
                  </a:cubicBezTo>
                  <a:cubicBezTo>
                    <a:pt x="345" y="272"/>
                    <a:pt x="345" y="271"/>
                    <a:pt x="345" y="271"/>
                  </a:cubicBezTo>
                  <a:cubicBezTo>
                    <a:pt x="346" y="271"/>
                    <a:pt x="346" y="269"/>
                    <a:pt x="346" y="269"/>
                  </a:cubicBezTo>
                  <a:cubicBezTo>
                    <a:pt x="346" y="268"/>
                    <a:pt x="346" y="267"/>
                    <a:pt x="346" y="265"/>
                  </a:cubicBezTo>
                  <a:cubicBezTo>
                    <a:pt x="346" y="264"/>
                    <a:pt x="345" y="263"/>
                    <a:pt x="345" y="263"/>
                  </a:cubicBezTo>
                  <a:cubicBezTo>
                    <a:pt x="345" y="263"/>
                    <a:pt x="343" y="263"/>
                    <a:pt x="342" y="262"/>
                  </a:cubicBezTo>
                  <a:cubicBezTo>
                    <a:pt x="341" y="262"/>
                    <a:pt x="340" y="260"/>
                    <a:pt x="340" y="258"/>
                  </a:cubicBezTo>
                  <a:cubicBezTo>
                    <a:pt x="340" y="255"/>
                    <a:pt x="338" y="255"/>
                    <a:pt x="337" y="253"/>
                  </a:cubicBezTo>
                  <a:cubicBezTo>
                    <a:pt x="336" y="251"/>
                    <a:pt x="337" y="251"/>
                    <a:pt x="337" y="250"/>
                  </a:cubicBezTo>
                  <a:cubicBezTo>
                    <a:pt x="337" y="249"/>
                    <a:pt x="337" y="248"/>
                    <a:pt x="337" y="248"/>
                  </a:cubicBezTo>
                  <a:cubicBezTo>
                    <a:pt x="337" y="248"/>
                    <a:pt x="330" y="234"/>
                    <a:pt x="330" y="233"/>
                  </a:cubicBezTo>
                  <a:cubicBezTo>
                    <a:pt x="330" y="233"/>
                    <a:pt x="328" y="229"/>
                    <a:pt x="328" y="228"/>
                  </a:cubicBezTo>
                  <a:cubicBezTo>
                    <a:pt x="328" y="227"/>
                    <a:pt x="326" y="226"/>
                    <a:pt x="326" y="226"/>
                  </a:cubicBezTo>
                  <a:cubicBezTo>
                    <a:pt x="326" y="225"/>
                    <a:pt x="326" y="223"/>
                    <a:pt x="326" y="222"/>
                  </a:cubicBezTo>
                  <a:cubicBezTo>
                    <a:pt x="325" y="222"/>
                    <a:pt x="323" y="222"/>
                    <a:pt x="323" y="222"/>
                  </a:cubicBezTo>
                  <a:cubicBezTo>
                    <a:pt x="323" y="222"/>
                    <a:pt x="323" y="221"/>
                    <a:pt x="323" y="220"/>
                  </a:cubicBezTo>
                  <a:cubicBezTo>
                    <a:pt x="322" y="220"/>
                    <a:pt x="321" y="219"/>
                    <a:pt x="320" y="219"/>
                  </a:cubicBezTo>
                  <a:cubicBezTo>
                    <a:pt x="319" y="219"/>
                    <a:pt x="318" y="219"/>
                    <a:pt x="317" y="219"/>
                  </a:cubicBezTo>
                  <a:cubicBezTo>
                    <a:pt x="316" y="219"/>
                    <a:pt x="316" y="218"/>
                    <a:pt x="317" y="217"/>
                  </a:cubicBezTo>
                  <a:cubicBezTo>
                    <a:pt x="317" y="216"/>
                    <a:pt x="316" y="216"/>
                    <a:pt x="316" y="216"/>
                  </a:cubicBezTo>
                  <a:cubicBezTo>
                    <a:pt x="316" y="216"/>
                    <a:pt x="315" y="215"/>
                    <a:pt x="314" y="215"/>
                  </a:cubicBezTo>
                  <a:cubicBezTo>
                    <a:pt x="314" y="215"/>
                    <a:pt x="313" y="215"/>
                    <a:pt x="313" y="214"/>
                  </a:cubicBezTo>
                  <a:cubicBezTo>
                    <a:pt x="313" y="214"/>
                    <a:pt x="313" y="214"/>
                    <a:pt x="313" y="213"/>
                  </a:cubicBezTo>
                  <a:cubicBezTo>
                    <a:pt x="313" y="212"/>
                    <a:pt x="312" y="212"/>
                    <a:pt x="312" y="212"/>
                  </a:cubicBezTo>
                  <a:cubicBezTo>
                    <a:pt x="311" y="212"/>
                    <a:pt x="310" y="212"/>
                    <a:pt x="309" y="212"/>
                  </a:cubicBezTo>
                  <a:cubicBezTo>
                    <a:pt x="309" y="212"/>
                    <a:pt x="301" y="206"/>
                    <a:pt x="301" y="206"/>
                  </a:cubicBezTo>
                  <a:cubicBezTo>
                    <a:pt x="301" y="206"/>
                    <a:pt x="295" y="202"/>
                    <a:pt x="294" y="201"/>
                  </a:cubicBezTo>
                  <a:cubicBezTo>
                    <a:pt x="293" y="200"/>
                    <a:pt x="292" y="200"/>
                    <a:pt x="292" y="199"/>
                  </a:cubicBezTo>
                  <a:cubicBezTo>
                    <a:pt x="291" y="197"/>
                    <a:pt x="291" y="198"/>
                    <a:pt x="291" y="197"/>
                  </a:cubicBezTo>
                  <a:cubicBezTo>
                    <a:pt x="290" y="196"/>
                    <a:pt x="289" y="196"/>
                    <a:pt x="288" y="196"/>
                  </a:cubicBezTo>
                  <a:cubicBezTo>
                    <a:pt x="288" y="196"/>
                    <a:pt x="287" y="195"/>
                    <a:pt x="286" y="193"/>
                  </a:cubicBezTo>
                  <a:cubicBezTo>
                    <a:pt x="286" y="192"/>
                    <a:pt x="287" y="192"/>
                    <a:pt x="287" y="191"/>
                  </a:cubicBezTo>
                  <a:cubicBezTo>
                    <a:pt x="288" y="189"/>
                    <a:pt x="287" y="188"/>
                    <a:pt x="287" y="188"/>
                  </a:cubicBezTo>
                  <a:cubicBezTo>
                    <a:pt x="286" y="187"/>
                    <a:pt x="286" y="187"/>
                    <a:pt x="285" y="187"/>
                  </a:cubicBezTo>
                  <a:cubicBezTo>
                    <a:pt x="285" y="186"/>
                    <a:pt x="284" y="185"/>
                    <a:pt x="284" y="185"/>
                  </a:cubicBezTo>
                  <a:cubicBezTo>
                    <a:pt x="283" y="185"/>
                    <a:pt x="282" y="185"/>
                    <a:pt x="281" y="185"/>
                  </a:cubicBezTo>
                  <a:cubicBezTo>
                    <a:pt x="281" y="184"/>
                    <a:pt x="280" y="183"/>
                    <a:pt x="280" y="182"/>
                  </a:cubicBezTo>
                  <a:cubicBezTo>
                    <a:pt x="280" y="181"/>
                    <a:pt x="279" y="181"/>
                    <a:pt x="279" y="181"/>
                  </a:cubicBezTo>
                  <a:cubicBezTo>
                    <a:pt x="277" y="180"/>
                    <a:pt x="277" y="180"/>
                    <a:pt x="277" y="180"/>
                  </a:cubicBezTo>
                  <a:cubicBezTo>
                    <a:pt x="277" y="180"/>
                    <a:pt x="276" y="178"/>
                    <a:pt x="276" y="178"/>
                  </a:cubicBezTo>
                  <a:cubicBezTo>
                    <a:pt x="275" y="178"/>
                    <a:pt x="274" y="178"/>
                    <a:pt x="274" y="177"/>
                  </a:cubicBezTo>
                  <a:cubicBezTo>
                    <a:pt x="274" y="177"/>
                    <a:pt x="273" y="176"/>
                    <a:pt x="273" y="176"/>
                  </a:cubicBezTo>
                  <a:cubicBezTo>
                    <a:pt x="272" y="175"/>
                    <a:pt x="272" y="175"/>
                    <a:pt x="272" y="175"/>
                  </a:cubicBezTo>
                  <a:cubicBezTo>
                    <a:pt x="272" y="175"/>
                    <a:pt x="271" y="173"/>
                    <a:pt x="270" y="173"/>
                  </a:cubicBezTo>
                  <a:cubicBezTo>
                    <a:pt x="270" y="172"/>
                    <a:pt x="269" y="172"/>
                    <a:pt x="268" y="172"/>
                  </a:cubicBezTo>
                  <a:cubicBezTo>
                    <a:pt x="267" y="171"/>
                    <a:pt x="268" y="171"/>
                    <a:pt x="269" y="170"/>
                  </a:cubicBezTo>
                  <a:cubicBezTo>
                    <a:pt x="269" y="170"/>
                    <a:pt x="269" y="168"/>
                    <a:pt x="270" y="167"/>
                  </a:cubicBezTo>
                  <a:cubicBezTo>
                    <a:pt x="270" y="167"/>
                    <a:pt x="271" y="166"/>
                    <a:pt x="272" y="165"/>
                  </a:cubicBezTo>
                  <a:cubicBezTo>
                    <a:pt x="273" y="164"/>
                    <a:pt x="275" y="162"/>
                    <a:pt x="275" y="162"/>
                  </a:cubicBezTo>
                  <a:cubicBezTo>
                    <a:pt x="279" y="153"/>
                    <a:pt x="279" y="153"/>
                    <a:pt x="279" y="153"/>
                  </a:cubicBezTo>
                  <a:cubicBezTo>
                    <a:pt x="292" y="153"/>
                    <a:pt x="292" y="153"/>
                    <a:pt x="292" y="153"/>
                  </a:cubicBezTo>
                  <a:cubicBezTo>
                    <a:pt x="308" y="157"/>
                    <a:pt x="308" y="157"/>
                    <a:pt x="308" y="157"/>
                  </a:cubicBezTo>
                  <a:cubicBezTo>
                    <a:pt x="308" y="157"/>
                    <a:pt x="315" y="155"/>
                    <a:pt x="316" y="155"/>
                  </a:cubicBezTo>
                  <a:cubicBezTo>
                    <a:pt x="317" y="155"/>
                    <a:pt x="318" y="155"/>
                    <a:pt x="319" y="155"/>
                  </a:cubicBezTo>
                  <a:cubicBezTo>
                    <a:pt x="320" y="156"/>
                    <a:pt x="320" y="156"/>
                    <a:pt x="321" y="156"/>
                  </a:cubicBezTo>
                  <a:cubicBezTo>
                    <a:pt x="322" y="156"/>
                    <a:pt x="322" y="156"/>
                    <a:pt x="323" y="155"/>
                  </a:cubicBezTo>
                  <a:cubicBezTo>
                    <a:pt x="324" y="155"/>
                    <a:pt x="323" y="154"/>
                    <a:pt x="323" y="154"/>
                  </a:cubicBezTo>
                  <a:cubicBezTo>
                    <a:pt x="323" y="154"/>
                    <a:pt x="325" y="153"/>
                    <a:pt x="327" y="154"/>
                  </a:cubicBezTo>
                  <a:cubicBezTo>
                    <a:pt x="328" y="155"/>
                    <a:pt x="330" y="155"/>
                    <a:pt x="332" y="155"/>
                  </a:cubicBezTo>
                  <a:cubicBezTo>
                    <a:pt x="334" y="155"/>
                    <a:pt x="334" y="155"/>
                    <a:pt x="335" y="156"/>
                  </a:cubicBezTo>
                  <a:cubicBezTo>
                    <a:pt x="337" y="157"/>
                    <a:pt x="337" y="157"/>
                    <a:pt x="338" y="157"/>
                  </a:cubicBezTo>
                  <a:cubicBezTo>
                    <a:pt x="339" y="157"/>
                    <a:pt x="347" y="154"/>
                    <a:pt x="349" y="154"/>
                  </a:cubicBezTo>
                  <a:cubicBezTo>
                    <a:pt x="350" y="154"/>
                    <a:pt x="351" y="154"/>
                    <a:pt x="351" y="154"/>
                  </a:cubicBezTo>
                  <a:cubicBezTo>
                    <a:pt x="351" y="154"/>
                    <a:pt x="350" y="153"/>
                    <a:pt x="350" y="153"/>
                  </a:cubicBezTo>
                  <a:cubicBezTo>
                    <a:pt x="350" y="152"/>
                    <a:pt x="348" y="152"/>
                    <a:pt x="348" y="152"/>
                  </a:cubicBezTo>
                  <a:cubicBezTo>
                    <a:pt x="347" y="151"/>
                    <a:pt x="346" y="151"/>
                    <a:pt x="345" y="150"/>
                  </a:cubicBezTo>
                  <a:cubicBezTo>
                    <a:pt x="344" y="150"/>
                    <a:pt x="344" y="150"/>
                    <a:pt x="343" y="149"/>
                  </a:cubicBezTo>
                  <a:cubicBezTo>
                    <a:pt x="342" y="148"/>
                    <a:pt x="342" y="147"/>
                    <a:pt x="342" y="146"/>
                  </a:cubicBezTo>
                  <a:cubicBezTo>
                    <a:pt x="342" y="144"/>
                    <a:pt x="340" y="145"/>
                    <a:pt x="338" y="143"/>
                  </a:cubicBezTo>
                  <a:cubicBezTo>
                    <a:pt x="337" y="142"/>
                    <a:pt x="338" y="141"/>
                    <a:pt x="337" y="140"/>
                  </a:cubicBezTo>
                  <a:cubicBezTo>
                    <a:pt x="337" y="139"/>
                    <a:pt x="336" y="140"/>
                    <a:pt x="334" y="140"/>
                  </a:cubicBezTo>
                  <a:cubicBezTo>
                    <a:pt x="333" y="139"/>
                    <a:pt x="333" y="138"/>
                    <a:pt x="332" y="136"/>
                  </a:cubicBezTo>
                  <a:cubicBezTo>
                    <a:pt x="331" y="134"/>
                    <a:pt x="332" y="135"/>
                    <a:pt x="332" y="135"/>
                  </a:cubicBezTo>
                  <a:cubicBezTo>
                    <a:pt x="332" y="135"/>
                    <a:pt x="331" y="133"/>
                    <a:pt x="330" y="131"/>
                  </a:cubicBezTo>
                  <a:cubicBezTo>
                    <a:pt x="330" y="129"/>
                    <a:pt x="329" y="130"/>
                    <a:pt x="328" y="129"/>
                  </a:cubicBezTo>
                  <a:cubicBezTo>
                    <a:pt x="327" y="128"/>
                    <a:pt x="326" y="128"/>
                    <a:pt x="325" y="127"/>
                  </a:cubicBezTo>
                  <a:cubicBezTo>
                    <a:pt x="324" y="126"/>
                    <a:pt x="324" y="126"/>
                    <a:pt x="324" y="124"/>
                  </a:cubicBezTo>
                  <a:cubicBezTo>
                    <a:pt x="323" y="122"/>
                    <a:pt x="324" y="123"/>
                    <a:pt x="325" y="121"/>
                  </a:cubicBezTo>
                  <a:cubicBezTo>
                    <a:pt x="326" y="120"/>
                    <a:pt x="325" y="120"/>
                    <a:pt x="324" y="119"/>
                  </a:cubicBezTo>
                  <a:cubicBezTo>
                    <a:pt x="324" y="118"/>
                    <a:pt x="323" y="118"/>
                    <a:pt x="323" y="116"/>
                  </a:cubicBezTo>
                  <a:cubicBezTo>
                    <a:pt x="323" y="115"/>
                    <a:pt x="321" y="115"/>
                    <a:pt x="321" y="114"/>
                  </a:cubicBezTo>
                  <a:cubicBezTo>
                    <a:pt x="320" y="113"/>
                    <a:pt x="321" y="113"/>
                    <a:pt x="321" y="112"/>
                  </a:cubicBezTo>
                  <a:cubicBezTo>
                    <a:pt x="322" y="111"/>
                    <a:pt x="322" y="109"/>
                    <a:pt x="322" y="108"/>
                  </a:cubicBezTo>
                  <a:cubicBezTo>
                    <a:pt x="322" y="107"/>
                    <a:pt x="322" y="106"/>
                    <a:pt x="321" y="106"/>
                  </a:cubicBezTo>
                  <a:cubicBezTo>
                    <a:pt x="320" y="105"/>
                    <a:pt x="320" y="105"/>
                    <a:pt x="320" y="104"/>
                  </a:cubicBezTo>
                  <a:cubicBezTo>
                    <a:pt x="320" y="102"/>
                    <a:pt x="321" y="103"/>
                    <a:pt x="322" y="103"/>
                  </a:cubicBezTo>
                  <a:cubicBezTo>
                    <a:pt x="323" y="103"/>
                    <a:pt x="322" y="103"/>
                    <a:pt x="323" y="102"/>
                  </a:cubicBezTo>
                  <a:cubicBezTo>
                    <a:pt x="323" y="101"/>
                    <a:pt x="323" y="101"/>
                    <a:pt x="323" y="101"/>
                  </a:cubicBezTo>
                  <a:cubicBezTo>
                    <a:pt x="323" y="101"/>
                    <a:pt x="323" y="100"/>
                    <a:pt x="323" y="99"/>
                  </a:cubicBezTo>
                  <a:cubicBezTo>
                    <a:pt x="322" y="98"/>
                    <a:pt x="323" y="98"/>
                    <a:pt x="323" y="97"/>
                  </a:cubicBezTo>
                  <a:cubicBezTo>
                    <a:pt x="323" y="96"/>
                    <a:pt x="322" y="96"/>
                    <a:pt x="322" y="95"/>
                  </a:cubicBezTo>
                  <a:cubicBezTo>
                    <a:pt x="322" y="95"/>
                    <a:pt x="322" y="95"/>
                    <a:pt x="321" y="94"/>
                  </a:cubicBezTo>
                  <a:cubicBezTo>
                    <a:pt x="321" y="93"/>
                    <a:pt x="321" y="93"/>
                    <a:pt x="321" y="92"/>
                  </a:cubicBezTo>
                  <a:cubicBezTo>
                    <a:pt x="321" y="92"/>
                    <a:pt x="320" y="91"/>
                    <a:pt x="321" y="90"/>
                  </a:cubicBezTo>
                  <a:cubicBezTo>
                    <a:pt x="322" y="88"/>
                    <a:pt x="321" y="89"/>
                    <a:pt x="321" y="89"/>
                  </a:cubicBezTo>
                  <a:cubicBezTo>
                    <a:pt x="321" y="89"/>
                    <a:pt x="320" y="88"/>
                    <a:pt x="321" y="87"/>
                  </a:cubicBezTo>
                  <a:cubicBezTo>
                    <a:pt x="321" y="87"/>
                    <a:pt x="321" y="86"/>
                    <a:pt x="321" y="84"/>
                  </a:cubicBezTo>
                  <a:cubicBezTo>
                    <a:pt x="321" y="83"/>
                    <a:pt x="321" y="84"/>
                    <a:pt x="321" y="83"/>
                  </a:cubicBezTo>
                  <a:cubicBezTo>
                    <a:pt x="322" y="82"/>
                    <a:pt x="322" y="82"/>
                    <a:pt x="322" y="81"/>
                  </a:cubicBezTo>
                  <a:cubicBezTo>
                    <a:pt x="321" y="80"/>
                    <a:pt x="322" y="80"/>
                    <a:pt x="323" y="79"/>
                  </a:cubicBezTo>
                  <a:cubicBezTo>
                    <a:pt x="324" y="78"/>
                    <a:pt x="323" y="78"/>
                    <a:pt x="325" y="77"/>
                  </a:cubicBezTo>
                  <a:cubicBezTo>
                    <a:pt x="326" y="77"/>
                    <a:pt x="325" y="76"/>
                    <a:pt x="324" y="75"/>
                  </a:cubicBezTo>
                  <a:cubicBezTo>
                    <a:pt x="324" y="74"/>
                    <a:pt x="323" y="74"/>
                    <a:pt x="323" y="73"/>
                  </a:cubicBezTo>
                  <a:cubicBezTo>
                    <a:pt x="322" y="73"/>
                    <a:pt x="322" y="73"/>
                    <a:pt x="322" y="72"/>
                  </a:cubicBezTo>
                  <a:cubicBezTo>
                    <a:pt x="322" y="72"/>
                    <a:pt x="322" y="71"/>
                    <a:pt x="322" y="71"/>
                  </a:cubicBezTo>
                  <a:cubicBezTo>
                    <a:pt x="321" y="70"/>
                    <a:pt x="321" y="70"/>
                    <a:pt x="321" y="69"/>
                  </a:cubicBezTo>
                  <a:cubicBezTo>
                    <a:pt x="322" y="68"/>
                    <a:pt x="322" y="68"/>
                    <a:pt x="322" y="68"/>
                  </a:cubicBezTo>
                  <a:cubicBezTo>
                    <a:pt x="322" y="68"/>
                    <a:pt x="322" y="68"/>
                    <a:pt x="321" y="67"/>
                  </a:cubicBezTo>
                  <a:cubicBezTo>
                    <a:pt x="321" y="66"/>
                    <a:pt x="321" y="66"/>
                    <a:pt x="322" y="66"/>
                  </a:cubicBezTo>
                  <a:cubicBezTo>
                    <a:pt x="323" y="65"/>
                    <a:pt x="324" y="65"/>
                    <a:pt x="324" y="65"/>
                  </a:cubicBezTo>
                  <a:cubicBezTo>
                    <a:pt x="324" y="64"/>
                    <a:pt x="323" y="64"/>
                    <a:pt x="323" y="63"/>
                  </a:cubicBezTo>
                  <a:cubicBezTo>
                    <a:pt x="322" y="62"/>
                    <a:pt x="322" y="62"/>
                    <a:pt x="321" y="61"/>
                  </a:cubicBezTo>
                  <a:cubicBezTo>
                    <a:pt x="321" y="61"/>
                    <a:pt x="321" y="61"/>
                    <a:pt x="320" y="61"/>
                  </a:cubicBezTo>
                  <a:cubicBezTo>
                    <a:pt x="320" y="60"/>
                    <a:pt x="320" y="60"/>
                    <a:pt x="320" y="59"/>
                  </a:cubicBezTo>
                  <a:cubicBezTo>
                    <a:pt x="319" y="58"/>
                    <a:pt x="320" y="58"/>
                    <a:pt x="320" y="58"/>
                  </a:cubicBezTo>
                  <a:cubicBezTo>
                    <a:pt x="321" y="57"/>
                    <a:pt x="320" y="57"/>
                    <a:pt x="320" y="57"/>
                  </a:cubicBezTo>
                  <a:cubicBezTo>
                    <a:pt x="320" y="56"/>
                    <a:pt x="321" y="56"/>
                    <a:pt x="321" y="56"/>
                  </a:cubicBezTo>
                  <a:cubicBezTo>
                    <a:pt x="321" y="56"/>
                    <a:pt x="322" y="56"/>
                    <a:pt x="323" y="55"/>
                  </a:cubicBezTo>
                  <a:cubicBezTo>
                    <a:pt x="323" y="54"/>
                    <a:pt x="322" y="55"/>
                    <a:pt x="321" y="54"/>
                  </a:cubicBezTo>
                  <a:cubicBezTo>
                    <a:pt x="320" y="54"/>
                    <a:pt x="320" y="54"/>
                    <a:pt x="319" y="53"/>
                  </a:cubicBezTo>
                  <a:cubicBezTo>
                    <a:pt x="319" y="52"/>
                    <a:pt x="319" y="53"/>
                    <a:pt x="320" y="53"/>
                  </a:cubicBezTo>
                  <a:cubicBezTo>
                    <a:pt x="321" y="52"/>
                    <a:pt x="320" y="52"/>
                    <a:pt x="320" y="51"/>
                  </a:cubicBezTo>
                  <a:cubicBezTo>
                    <a:pt x="319" y="50"/>
                    <a:pt x="320" y="50"/>
                    <a:pt x="320" y="50"/>
                  </a:cubicBezTo>
                  <a:cubicBezTo>
                    <a:pt x="321" y="49"/>
                    <a:pt x="319" y="49"/>
                    <a:pt x="318" y="49"/>
                  </a:cubicBezTo>
                  <a:cubicBezTo>
                    <a:pt x="317" y="49"/>
                    <a:pt x="317" y="49"/>
                    <a:pt x="316" y="49"/>
                  </a:cubicBezTo>
                  <a:cubicBezTo>
                    <a:pt x="314" y="49"/>
                    <a:pt x="315" y="48"/>
                    <a:pt x="314" y="47"/>
                  </a:cubicBezTo>
                  <a:cubicBezTo>
                    <a:pt x="313" y="46"/>
                    <a:pt x="313" y="47"/>
                    <a:pt x="313" y="46"/>
                  </a:cubicBezTo>
                  <a:cubicBezTo>
                    <a:pt x="312" y="45"/>
                    <a:pt x="313" y="45"/>
                    <a:pt x="313" y="44"/>
                  </a:cubicBezTo>
                  <a:cubicBezTo>
                    <a:pt x="312" y="44"/>
                    <a:pt x="312" y="44"/>
                    <a:pt x="313" y="43"/>
                  </a:cubicBezTo>
                  <a:cubicBezTo>
                    <a:pt x="313" y="42"/>
                    <a:pt x="313" y="42"/>
                    <a:pt x="313" y="41"/>
                  </a:cubicBezTo>
                  <a:cubicBezTo>
                    <a:pt x="313" y="41"/>
                    <a:pt x="312" y="40"/>
                    <a:pt x="312" y="40"/>
                  </a:cubicBezTo>
                  <a:cubicBezTo>
                    <a:pt x="312" y="39"/>
                    <a:pt x="313" y="39"/>
                    <a:pt x="313" y="38"/>
                  </a:cubicBezTo>
                  <a:cubicBezTo>
                    <a:pt x="313" y="37"/>
                    <a:pt x="313" y="37"/>
                    <a:pt x="313" y="37"/>
                  </a:cubicBezTo>
                  <a:cubicBezTo>
                    <a:pt x="313" y="36"/>
                    <a:pt x="313" y="36"/>
                    <a:pt x="313" y="35"/>
                  </a:cubicBezTo>
                  <a:cubicBezTo>
                    <a:pt x="313" y="34"/>
                    <a:pt x="312" y="35"/>
                    <a:pt x="312" y="34"/>
                  </a:cubicBezTo>
                  <a:cubicBezTo>
                    <a:pt x="311" y="33"/>
                    <a:pt x="312" y="32"/>
                    <a:pt x="312" y="31"/>
                  </a:cubicBezTo>
                  <a:cubicBezTo>
                    <a:pt x="312" y="31"/>
                    <a:pt x="312" y="31"/>
                    <a:pt x="311" y="32"/>
                  </a:cubicBezTo>
                  <a:cubicBezTo>
                    <a:pt x="310" y="32"/>
                    <a:pt x="310" y="32"/>
                    <a:pt x="310" y="31"/>
                  </a:cubicBezTo>
                  <a:cubicBezTo>
                    <a:pt x="309" y="30"/>
                    <a:pt x="310" y="30"/>
                    <a:pt x="310" y="29"/>
                  </a:cubicBezTo>
                  <a:cubicBezTo>
                    <a:pt x="310" y="29"/>
                    <a:pt x="310" y="28"/>
                    <a:pt x="310" y="27"/>
                  </a:cubicBezTo>
                  <a:cubicBezTo>
                    <a:pt x="310" y="26"/>
                    <a:pt x="310" y="25"/>
                    <a:pt x="310" y="24"/>
                  </a:cubicBezTo>
                  <a:cubicBezTo>
                    <a:pt x="310" y="23"/>
                    <a:pt x="310" y="22"/>
                    <a:pt x="309" y="22"/>
                  </a:cubicBezTo>
                  <a:cubicBezTo>
                    <a:pt x="309" y="21"/>
                    <a:pt x="308" y="22"/>
                    <a:pt x="307" y="22"/>
                  </a:cubicBezTo>
                  <a:cubicBezTo>
                    <a:pt x="306" y="22"/>
                    <a:pt x="306" y="22"/>
                    <a:pt x="306" y="21"/>
                  </a:cubicBezTo>
                  <a:cubicBezTo>
                    <a:pt x="306" y="21"/>
                    <a:pt x="307" y="20"/>
                    <a:pt x="306" y="20"/>
                  </a:cubicBezTo>
                  <a:cubicBezTo>
                    <a:pt x="305" y="20"/>
                    <a:pt x="306" y="20"/>
                    <a:pt x="305" y="21"/>
                  </a:cubicBezTo>
                  <a:cubicBezTo>
                    <a:pt x="304" y="22"/>
                    <a:pt x="304" y="21"/>
                    <a:pt x="303" y="21"/>
                  </a:cubicBezTo>
                  <a:cubicBezTo>
                    <a:pt x="303" y="20"/>
                    <a:pt x="304" y="20"/>
                    <a:pt x="304" y="19"/>
                  </a:cubicBezTo>
                  <a:cubicBezTo>
                    <a:pt x="305" y="18"/>
                    <a:pt x="304" y="18"/>
                    <a:pt x="303" y="18"/>
                  </a:cubicBezTo>
                  <a:cubicBezTo>
                    <a:pt x="303" y="17"/>
                    <a:pt x="302" y="17"/>
                    <a:pt x="301" y="17"/>
                  </a:cubicBezTo>
                  <a:cubicBezTo>
                    <a:pt x="300" y="17"/>
                    <a:pt x="300" y="17"/>
                    <a:pt x="300" y="17"/>
                  </a:cubicBezTo>
                  <a:cubicBezTo>
                    <a:pt x="300" y="17"/>
                    <a:pt x="300" y="16"/>
                    <a:pt x="300" y="15"/>
                  </a:cubicBezTo>
                  <a:cubicBezTo>
                    <a:pt x="300" y="15"/>
                    <a:pt x="299" y="16"/>
                    <a:pt x="299" y="16"/>
                  </a:cubicBezTo>
                  <a:cubicBezTo>
                    <a:pt x="298" y="17"/>
                    <a:pt x="298" y="16"/>
                    <a:pt x="297" y="16"/>
                  </a:cubicBezTo>
                  <a:cubicBezTo>
                    <a:pt x="296" y="16"/>
                    <a:pt x="297" y="15"/>
                    <a:pt x="297" y="15"/>
                  </a:cubicBezTo>
                  <a:cubicBezTo>
                    <a:pt x="297" y="15"/>
                    <a:pt x="296" y="15"/>
                    <a:pt x="296" y="15"/>
                  </a:cubicBezTo>
                  <a:cubicBezTo>
                    <a:pt x="295" y="16"/>
                    <a:pt x="296" y="15"/>
                    <a:pt x="296" y="14"/>
                  </a:cubicBezTo>
                  <a:cubicBezTo>
                    <a:pt x="296" y="13"/>
                    <a:pt x="296" y="13"/>
                    <a:pt x="297" y="12"/>
                  </a:cubicBezTo>
                  <a:cubicBezTo>
                    <a:pt x="297" y="11"/>
                    <a:pt x="296" y="11"/>
                    <a:pt x="295" y="11"/>
                  </a:cubicBezTo>
                  <a:cubicBezTo>
                    <a:pt x="294" y="11"/>
                    <a:pt x="295" y="10"/>
                    <a:pt x="295" y="9"/>
                  </a:cubicBezTo>
                  <a:cubicBezTo>
                    <a:pt x="295" y="8"/>
                    <a:pt x="295" y="7"/>
                    <a:pt x="295" y="7"/>
                  </a:cubicBezTo>
                  <a:cubicBezTo>
                    <a:pt x="292" y="0"/>
                    <a:pt x="292" y="0"/>
                    <a:pt x="292" y="0"/>
                  </a:cubicBezTo>
                  <a:cubicBezTo>
                    <a:pt x="273" y="0"/>
                    <a:pt x="273" y="0"/>
                    <a:pt x="273" y="0"/>
                  </a:cubicBezTo>
                  <a:cubicBezTo>
                    <a:pt x="279" y="26"/>
                    <a:pt x="279" y="26"/>
                    <a:pt x="279" y="26"/>
                  </a:cubicBezTo>
                  <a:cubicBezTo>
                    <a:pt x="279" y="29"/>
                    <a:pt x="279" y="29"/>
                    <a:pt x="279" y="29"/>
                  </a:cubicBezTo>
                  <a:cubicBezTo>
                    <a:pt x="277" y="30"/>
                    <a:pt x="277" y="30"/>
                    <a:pt x="277" y="30"/>
                  </a:cubicBezTo>
                  <a:cubicBezTo>
                    <a:pt x="277" y="31"/>
                    <a:pt x="277" y="31"/>
                    <a:pt x="277" y="31"/>
                  </a:cubicBezTo>
                  <a:cubicBezTo>
                    <a:pt x="278" y="32"/>
                    <a:pt x="278" y="32"/>
                    <a:pt x="278" y="32"/>
                  </a:cubicBezTo>
                  <a:cubicBezTo>
                    <a:pt x="278" y="32"/>
                    <a:pt x="279" y="32"/>
                    <a:pt x="278" y="32"/>
                  </a:cubicBezTo>
                  <a:cubicBezTo>
                    <a:pt x="278" y="33"/>
                    <a:pt x="278" y="33"/>
                    <a:pt x="278" y="33"/>
                  </a:cubicBezTo>
                  <a:cubicBezTo>
                    <a:pt x="278" y="34"/>
                    <a:pt x="278" y="34"/>
                    <a:pt x="278" y="34"/>
                  </a:cubicBezTo>
                  <a:cubicBezTo>
                    <a:pt x="278" y="34"/>
                    <a:pt x="279" y="35"/>
                    <a:pt x="280" y="35"/>
                  </a:cubicBezTo>
                  <a:cubicBezTo>
                    <a:pt x="281" y="35"/>
                    <a:pt x="282" y="36"/>
                    <a:pt x="282" y="36"/>
                  </a:cubicBezTo>
                  <a:cubicBezTo>
                    <a:pt x="283" y="36"/>
                    <a:pt x="283" y="35"/>
                    <a:pt x="283" y="36"/>
                  </a:cubicBezTo>
                  <a:cubicBezTo>
                    <a:pt x="284" y="37"/>
                    <a:pt x="284" y="37"/>
                    <a:pt x="284" y="36"/>
                  </a:cubicBezTo>
                  <a:cubicBezTo>
                    <a:pt x="284" y="36"/>
                    <a:pt x="284" y="36"/>
                    <a:pt x="285" y="36"/>
                  </a:cubicBezTo>
                  <a:cubicBezTo>
                    <a:pt x="285" y="36"/>
                    <a:pt x="286" y="35"/>
                    <a:pt x="286" y="35"/>
                  </a:cubicBezTo>
                  <a:cubicBezTo>
                    <a:pt x="286" y="36"/>
                    <a:pt x="287" y="36"/>
                    <a:pt x="287" y="36"/>
                  </a:cubicBezTo>
                  <a:cubicBezTo>
                    <a:pt x="288" y="36"/>
                    <a:pt x="287" y="36"/>
                    <a:pt x="288" y="36"/>
                  </a:cubicBezTo>
                  <a:cubicBezTo>
                    <a:pt x="289" y="36"/>
                    <a:pt x="288" y="35"/>
                    <a:pt x="289" y="36"/>
                  </a:cubicBezTo>
                  <a:cubicBezTo>
                    <a:pt x="290" y="36"/>
                    <a:pt x="289" y="36"/>
                    <a:pt x="290" y="36"/>
                  </a:cubicBezTo>
                  <a:cubicBezTo>
                    <a:pt x="290" y="36"/>
                    <a:pt x="291" y="36"/>
                    <a:pt x="291" y="36"/>
                  </a:cubicBezTo>
                  <a:cubicBezTo>
                    <a:pt x="291" y="37"/>
                    <a:pt x="291" y="37"/>
                    <a:pt x="291" y="37"/>
                  </a:cubicBezTo>
                  <a:cubicBezTo>
                    <a:pt x="292" y="36"/>
                    <a:pt x="292" y="36"/>
                    <a:pt x="292" y="36"/>
                  </a:cubicBezTo>
                  <a:cubicBezTo>
                    <a:pt x="292" y="36"/>
                    <a:pt x="292" y="37"/>
                    <a:pt x="293" y="37"/>
                  </a:cubicBezTo>
                  <a:cubicBezTo>
                    <a:pt x="293" y="38"/>
                    <a:pt x="294" y="38"/>
                    <a:pt x="294" y="38"/>
                  </a:cubicBezTo>
                  <a:cubicBezTo>
                    <a:pt x="294" y="38"/>
                    <a:pt x="295" y="37"/>
                    <a:pt x="294" y="38"/>
                  </a:cubicBezTo>
                  <a:cubicBezTo>
                    <a:pt x="294" y="39"/>
                    <a:pt x="294" y="39"/>
                    <a:pt x="294" y="39"/>
                  </a:cubicBezTo>
                  <a:cubicBezTo>
                    <a:pt x="294" y="39"/>
                    <a:pt x="294" y="40"/>
                    <a:pt x="295" y="40"/>
                  </a:cubicBezTo>
                  <a:cubicBezTo>
                    <a:pt x="295" y="40"/>
                    <a:pt x="296" y="40"/>
                    <a:pt x="296" y="40"/>
                  </a:cubicBezTo>
                  <a:cubicBezTo>
                    <a:pt x="296" y="40"/>
                    <a:pt x="296" y="41"/>
                    <a:pt x="296" y="41"/>
                  </a:cubicBezTo>
                  <a:cubicBezTo>
                    <a:pt x="296" y="41"/>
                    <a:pt x="295" y="41"/>
                    <a:pt x="296" y="42"/>
                  </a:cubicBezTo>
                  <a:cubicBezTo>
                    <a:pt x="296" y="42"/>
                    <a:pt x="296" y="41"/>
                    <a:pt x="296" y="42"/>
                  </a:cubicBezTo>
                  <a:cubicBezTo>
                    <a:pt x="296" y="42"/>
                    <a:pt x="296" y="43"/>
                    <a:pt x="296" y="43"/>
                  </a:cubicBezTo>
                  <a:cubicBezTo>
                    <a:pt x="296" y="43"/>
                    <a:pt x="297" y="43"/>
                    <a:pt x="297" y="43"/>
                  </a:cubicBezTo>
                  <a:cubicBezTo>
                    <a:pt x="297" y="43"/>
                    <a:pt x="298" y="43"/>
                    <a:pt x="298" y="43"/>
                  </a:cubicBezTo>
                  <a:cubicBezTo>
                    <a:pt x="298" y="43"/>
                    <a:pt x="298" y="43"/>
                    <a:pt x="298" y="44"/>
                  </a:cubicBezTo>
                  <a:cubicBezTo>
                    <a:pt x="298" y="44"/>
                    <a:pt x="298" y="45"/>
                    <a:pt x="299" y="45"/>
                  </a:cubicBezTo>
                  <a:cubicBezTo>
                    <a:pt x="299" y="45"/>
                    <a:pt x="299" y="45"/>
                    <a:pt x="299" y="45"/>
                  </a:cubicBezTo>
                  <a:cubicBezTo>
                    <a:pt x="300" y="45"/>
                    <a:pt x="300" y="44"/>
                    <a:pt x="301" y="44"/>
                  </a:cubicBezTo>
                  <a:cubicBezTo>
                    <a:pt x="301" y="45"/>
                    <a:pt x="302" y="46"/>
                    <a:pt x="302" y="46"/>
                  </a:cubicBezTo>
                  <a:cubicBezTo>
                    <a:pt x="302" y="47"/>
                    <a:pt x="301" y="47"/>
                    <a:pt x="301" y="47"/>
                  </a:cubicBezTo>
                  <a:cubicBezTo>
                    <a:pt x="301" y="47"/>
                    <a:pt x="301" y="47"/>
                    <a:pt x="301" y="48"/>
                  </a:cubicBezTo>
                  <a:cubicBezTo>
                    <a:pt x="301" y="48"/>
                    <a:pt x="302" y="48"/>
                    <a:pt x="301" y="49"/>
                  </a:cubicBezTo>
                  <a:cubicBezTo>
                    <a:pt x="300" y="50"/>
                    <a:pt x="300" y="49"/>
                    <a:pt x="300" y="50"/>
                  </a:cubicBezTo>
                  <a:cubicBezTo>
                    <a:pt x="300" y="51"/>
                    <a:pt x="300" y="51"/>
                    <a:pt x="300" y="51"/>
                  </a:cubicBezTo>
                  <a:cubicBezTo>
                    <a:pt x="299" y="52"/>
                    <a:pt x="299" y="52"/>
                    <a:pt x="299" y="52"/>
                  </a:cubicBezTo>
                  <a:cubicBezTo>
                    <a:pt x="299" y="52"/>
                    <a:pt x="299" y="52"/>
                    <a:pt x="299" y="53"/>
                  </a:cubicBezTo>
                  <a:cubicBezTo>
                    <a:pt x="300" y="53"/>
                    <a:pt x="300" y="54"/>
                    <a:pt x="300" y="54"/>
                  </a:cubicBezTo>
                  <a:cubicBezTo>
                    <a:pt x="300" y="55"/>
                    <a:pt x="301" y="55"/>
                    <a:pt x="301" y="56"/>
                  </a:cubicBezTo>
                  <a:cubicBezTo>
                    <a:pt x="301" y="56"/>
                    <a:pt x="301" y="56"/>
                    <a:pt x="301" y="57"/>
                  </a:cubicBezTo>
                  <a:cubicBezTo>
                    <a:pt x="300" y="57"/>
                    <a:pt x="300" y="57"/>
                    <a:pt x="300" y="57"/>
                  </a:cubicBezTo>
                  <a:cubicBezTo>
                    <a:pt x="300" y="58"/>
                    <a:pt x="301" y="58"/>
                    <a:pt x="300" y="58"/>
                  </a:cubicBezTo>
                  <a:cubicBezTo>
                    <a:pt x="300" y="59"/>
                    <a:pt x="300" y="59"/>
                    <a:pt x="299" y="60"/>
                  </a:cubicBezTo>
                  <a:cubicBezTo>
                    <a:pt x="299" y="60"/>
                    <a:pt x="298" y="61"/>
                    <a:pt x="298" y="61"/>
                  </a:cubicBezTo>
                  <a:cubicBezTo>
                    <a:pt x="298" y="61"/>
                    <a:pt x="298" y="61"/>
                    <a:pt x="298" y="61"/>
                  </a:cubicBezTo>
                  <a:cubicBezTo>
                    <a:pt x="298" y="61"/>
                    <a:pt x="298" y="62"/>
                    <a:pt x="298" y="62"/>
                  </a:cubicBezTo>
                  <a:cubicBezTo>
                    <a:pt x="298" y="62"/>
                    <a:pt x="298" y="63"/>
                    <a:pt x="298" y="63"/>
                  </a:cubicBezTo>
                  <a:cubicBezTo>
                    <a:pt x="298" y="64"/>
                    <a:pt x="298" y="65"/>
                    <a:pt x="298" y="65"/>
                  </a:cubicBezTo>
                  <a:cubicBezTo>
                    <a:pt x="298" y="65"/>
                    <a:pt x="299" y="65"/>
                    <a:pt x="298" y="65"/>
                  </a:cubicBezTo>
                  <a:cubicBezTo>
                    <a:pt x="298" y="66"/>
                    <a:pt x="297" y="66"/>
                    <a:pt x="297" y="67"/>
                  </a:cubicBezTo>
                  <a:cubicBezTo>
                    <a:pt x="296" y="67"/>
                    <a:pt x="296" y="67"/>
                    <a:pt x="296" y="68"/>
                  </a:cubicBezTo>
                  <a:cubicBezTo>
                    <a:pt x="296" y="69"/>
                    <a:pt x="296" y="69"/>
                    <a:pt x="297" y="69"/>
                  </a:cubicBezTo>
                  <a:cubicBezTo>
                    <a:pt x="297" y="69"/>
                    <a:pt x="297" y="69"/>
                    <a:pt x="298" y="69"/>
                  </a:cubicBezTo>
                  <a:cubicBezTo>
                    <a:pt x="299" y="70"/>
                    <a:pt x="298" y="69"/>
                    <a:pt x="299" y="70"/>
                  </a:cubicBezTo>
                  <a:cubicBezTo>
                    <a:pt x="299" y="71"/>
                    <a:pt x="299" y="71"/>
                    <a:pt x="300" y="71"/>
                  </a:cubicBezTo>
                  <a:cubicBezTo>
                    <a:pt x="301" y="72"/>
                    <a:pt x="302" y="71"/>
                    <a:pt x="301" y="72"/>
                  </a:cubicBezTo>
                  <a:cubicBezTo>
                    <a:pt x="301" y="74"/>
                    <a:pt x="300" y="73"/>
                    <a:pt x="300" y="75"/>
                  </a:cubicBezTo>
                  <a:cubicBezTo>
                    <a:pt x="300" y="76"/>
                    <a:pt x="300" y="75"/>
                    <a:pt x="300" y="76"/>
                  </a:cubicBezTo>
                  <a:cubicBezTo>
                    <a:pt x="300" y="77"/>
                    <a:pt x="299" y="78"/>
                    <a:pt x="298" y="79"/>
                  </a:cubicBezTo>
                  <a:cubicBezTo>
                    <a:pt x="297" y="80"/>
                    <a:pt x="296" y="80"/>
                    <a:pt x="295" y="80"/>
                  </a:cubicBezTo>
                  <a:cubicBezTo>
                    <a:pt x="295" y="80"/>
                    <a:pt x="294" y="79"/>
                    <a:pt x="294" y="80"/>
                  </a:cubicBezTo>
                  <a:cubicBezTo>
                    <a:pt x="293" y="81"/>
                    <a:pt x="293" y="82"/>
                    <a:pt x="293" y="82"/>
                  </a:cubicBezTo>
                  <a:cubicBezTo>
                    <a:pt x="292" y="83"/>
                    <a:pt x="292" y="83"/>
                    <a:pt x="291" y="83"/>
                  </a:cubicBezTo>
                  <a:cubicBezTo>
                    <a:pt x="291" y="83"/>
                    <a:pt x="290" y="82"/>
                    <a:pt x="290" y="83"/>
                  </a:cubicBezTo>
                  <a:cubicBezTo>
                    <a:pt x="289" y="84"/>
                    <a:pt x="287" y="86"/>
                    <a:pt x="286" y="86"/>
                  </a:cubicBezTo>
                  <a:cubicBezTo>
                    <a:pt x="286" y="87"/>
                    <a:pt x="286" y="87"/>
                    <a:pt x="284" y="87"/>
                  </a:cubicBezTo>
                  <a:cubicBezTo>
                    <a:pt x="283" y="88"/>
                    <a:pt x="282" y="88"/>
                    <a:pt x="281" y="89"/>
                  </a:cubicBezTo>
                  <a:cubicBezTo>
                    <a:pt x="281" y="89"/>
                    <a:pt x="281" y="89"/>
                    <a:pt x="280" y="90"/>
                  </a:cubicBezTo>
                  <a:cubicBezTo>
                    <a:pt x="278" y="91"/>
                    <a:pt x="278" y="93"/>
                    <a:pt x="277" y="92"/>
                  </a:cubicBezTo>
                  <a:cubicBezTo>
                    <a:pt x="276" y="92"/>
                    <a:pt x="275" y="92"/>
                    <a:pt x="274" y="91"/>
                  </a:cubicBezTo>
                  <a:cubicBezTo>
                    <a:pt x="274" y="91"/>
                    <a:pt x="273" y="90"/>
                    <a:pt x="273" y="90"/>
                  </a:cubicBezTo>
                  <a:cubicBezTo>
                    <a:pt x="273" y="90"/>
                    <a:pt x="272" y="91"/>
                    <a:pt x="272" y="91"/>
                  </a:cubicBezTo>
                  <a:cubicBezTo>
                    <a:pt x="272" y="91"/>
                    <a:pt x="271" y="90"/>
                    <a:pt x="271" y="90"/>
                  </a:cubicBezTo>
                  <a:cubicBezTo>
                    <a:pt x="270" y="89"/>
                    <a:pt x="269" y="89"/>
                    <a:pt x="269" y="89"/>
                  </a:cubicBezTo>
                  <a:cubicBezTo>
                    <a:pt x="268" y="88"/>
                    <a:pt x="268" y="88"/>
                    <a:pt x="267" y="88"/>
                  </a:cubicBezTo>
                  <a:cubicBezTo>
                    <a:pt x="267" y="89"/>
                    <a:pt x="267" y="89"/>
                    <a:pt x="267" y="90"/>
                  </a:cubicBezTo>
                  <a:cubicBezTo>
                    <a:pt x="267" y="91"/>
                    <a:pt x="267" y="91"/>
                    <a:pt x="266" y="92"/>
                  </a:cubicBezTo>
                  <a:cubicBezTo>
                    <a:pt x="266" y="93"/>
                    <a:pt x="265" y="93"/>
                    <a:pt x="265" y="94"/>
                  </a:cubicBezTo>
                  <a:cubicBezTo>
                    <a:pt x="264" y="94"/>
                    <a:pt x="263" y="95"/>
                    <a:pt x="264" y="95"/>
                  </a:cubicBezTo>
                  <a:cubicBezTo>
                    <a:pt x="264" y="95"/>
                    <a:pt x="265" y="96"/>
                    <a:pt x="264" y="96"/>
                  </a:cubicBezTo>
                  <a:cubicBezTo>
                    <a:pt x="263" y="96"/>
                    <a:pt x="263" y="96"/>
                    <a:pt x="263" y="97"/>
                  </a:cubicBezTo>
                  <a:cubicBezTo>
                    <a:pt x="263" y="97"/>
                    <a:pt x="263" y="97"/>
                    <a:pt x="263" y="98"/>
                  </a:cubicBezTo>
                  <a:cubicBezTo>
                    <a:pt x="263" y="98"/>
                    <a:pt x="262" y="98"/>
                    <a:pt x="262" y="99"/>
                  </a:cubicBezTo>
                  <a:cubicBezTo>
                    <a:pt x="261" y="99"/>
                    <a:pt x="262" y="99"/>
                    <a:pt x="261" y="100"/>
                  </a:cubicBezTo>
                  <a:cubicBezTo>
                    <a:pt x="261" y="101"/>
                    <a:pt x="260" y="100"/>
                    <a:pt x="260" y="101"/>
                  </a:cubicBezTo>
                  <a:cubicBezTo>
                    <a:pt x="260" y="101"/>
                    <a:pt x="260" y="101"/>
                    <a:pt x="259" y="102"/>
                  </a:cubicBezTo>
                  <a:cubicBezTo>
                    <a:pt x="259" y="102"/>
                    <a:pt x="260" y="103"/>
                    <a:pt x="259" y="103"/>
                  </a:cubicBezTo>
                  <a:cubicBezTo>
                    <a:pt x="258" y="104"/>
                    <a:pt x="258" y="104"/>
                    <a:pt x="257" y="104"/>
                  </a:cubicBezTo>
                  <a:cubicBezTo>
                    <a:pt x="256" y="104"/>
                    <a:pt x="255" y="104"/>
                    <a:pt x="255" y="104"/>
                  </a:cubicBezTo>
                  <a:cubicBezTo>
                    <a:pt x="255" y="105"/>
                    <a:pt x="255" y="106"/>
                    <a:pt x="255" y="106"/>
                  </a:cubicBezTo>
                  <a:cubicBezTo>
                    <a:pt x="255" y="106"/>
                    <a:pt x="254" y="106"/>
                    <a:pt x="255" y="106"/>
                  </a:cubicBezTo>
                  <a:cubicBezTo>
                    <a:pt x="255" y="107"/>
                    <a:pt x="255" y="108"/>
                    <a:pt x="256" y="108"/>
                  </a:cubicBezTo>
                  <a:cubicBezTo>
                    <a:pt x="256" y="109"/>
                    <a:pt x="256" y="109"/>
                    <a:pt x="255" y="110"/>
                  </a:cubicBezTo>
                  <a:cubicBezTo>
                    <a:pt x="255" y="111"/>
                    <a:pt x="255" y="111"/>
                    <a:pt x="254" y="111"/>
                  </a:cubicBezTo>
                  <a:cubicBezTo>
                    <a:pt x="254" y="112"/>
                    <a:pt x="253" y="112"/>
                    <a:pt x="253" y="112"/>
                  </a:cubicBezTo>
                  <a:cubicBezTo>
                    <a:pt x="253" y="112"/>
                    <a:pt x="253" y="113"/>
                    <a:pt x="253" y="113"/>
                  </a:cubicBezTo>
                  <a:cubicBezTo>
                    <a:pt x="252" y="113"/>
                    <a:pt x="252" y="113"/>
                    <a:pt x="252" y="113"/>
                  </a:cubicBezTo>
                  <a:cubicBezTo>
                    <a:pt x="252" y="113"/>
                    <a:pt x="251" y="114"/>
                    <a:pt x="251" y="114"/>
                  </a:cubicBezTo>
                  <a:cubicBezTo>
                    <a:pt x="252" y="115"/>
                    <a:pt x="252" y="114"/>
                    <a:pt x="252" y="115"/>
                  </a:cubicBezTo>
                  <a:cubicBezTo>
                    <a:pt x="252" y="116"/>
                    <a:pt x="252" y="115"/>
                    <a:pt x="251" y="116"/>
                  </a:cubicBezTo>
                  <a:cubicBezTo>
                    <a:pt x="251" y="116"/>
                    <a:pt x="251" y="117"/>
                    <a:pt x="251" y="117"/>
                  </a:cubicBezTo>
                  <a:cubicBezTo>
                    <a:pt x="251" y="117"/>
                    <a:pt x="250" y="117"/>
                    <a:pt x="250" y="117"/>
                  </a:cubicBezTo>
                  <a:cubicBezTo>
                    <a:pt x="250" y="118"/>
                    <a:pt x="250" y="118"/>
                    <a:pt x="250" y="118"/>
                  </a:cubicBezTo>
                  <a:cubicBezTo>
                    <a:pt x="250" y="119"/>
                    <a:pt x="250" y="118"/>
                    <a:pt x="249" y="119"/>
                  </a:cubicBezTo>
                  <a:cubicBezTo>
                    <a:pt x="249" y="120"/>
                    <a:pt x="248" y="120"/>
                    <a:pt x="248" y="120"/>
                  </a:cubicBezTo>
                  <a:cubicBezTo>
                    <a:pt x="248" y="121"/>
                    <a:pt x="249" y="120"/>
                    <a:pt x="248" y="121"/>
                  </a:cubicBezTo>
                  <a:cubicBezTo>
                    <a:pt x="248" y="122"/>
                    <a:pt x="248" y="122"/>
                    <a:pt x="248" y="122"/>
                  </a:cubicBezTo>
                  <a:cubicBezTo>
                    <a:pt x="248" y="123"/>
                    <a:pt x="248" y="123"/>
                    <a:pt x="248" y="123"/>
                  </a:cubicBezTo>
                  <a:cubicBezTo>
                    <a:pt x="248" y="123"/>
                    <a:pt x="248" y="123"/>
                    <a:pt x="248" y="124"/>
                  </a:cubicBezTo>
                  <a:cubicBezTo>
                    <a:pt x="248" y="125"/>
                    <a:pt x="248" y="124"/>
                    <a:pt x="248" y="125"/>
                  </a:cubicBezTo>
                  <a:cubicBezTo>
                    <a:pt x="248" y="126"/>
                    <a:pt x="248" y="126"/>
                    <a:pt x="248" y="126"/>
                  </a:cubicBezTo>
                  <a:cubicBezTo>
                    <a:pt x="249" y="127"/>
                    <a:pt x="249" y="126"/>
                    <a:pt x="249" y="127"/>
                  </a:cubicBezTo>
                  <a:cubicBezTo>
                    <a:pt x="249" y="129"/>
                    <a:pt x="249" y="129"/>
                    <a:pt x="248" y="129"/>
                  </a:cubicBezTo>
                  <a:cubicBezTo>
                    <a:pt x="247" y="129"/>
                    <a:pt x="247" y="128"/>
                    <a:pt x="247" y="129"/>
                  </a:cubicBezTo>
                  <a:cubicBezTo>
                    <a:pt x="246" y="129"/>
                    <a:pt x="246" y="129"/>
                    <a:pt x="246" y="130"/>
                  </a:cubicBezTo>
                  <a:cubicBezTo>
                    <a:pt x="246" y="130"/>
                    <a:pt x="246" y="130"/>
                    <a:pt x="246" y="130"/>
                  </a:cubicBezTo>
                  <a:cubicBezTo>
                    <a:pt x="246" y="131"/>
                    <a:pt x="245" y="131"/>
                    <a:pt x="246" y="132"/>
                  </a:cubicBezTo>
                  <a:cubicBezTo>
                    <a:pt x="246" y="133"/>
                    <a:pt x="246" y="133"/>
                    <a:pt x="246" y="134"/>
                  </a:cubicBezTo>
                  <a:cubicBezTo>
                    <a:pt x="246" y="135"/>
                    <a:pt x="246" y="135"/>
                    <a:pt x="246" y="136"/>
                  </a:cubicBezTo>
                  <a:cubicBezTo>
                    <a:pt x="246" y="137"/>
                    <a:pt x="246" y="137"/>
                    <a:pt x="246" y="138"/>
                  </a:cubicBezTo>
                  <a:cubicBezTo>
                    <a:pt x="246" y="139"/>
                    <a:pt x="246" y="138"/>
                    <a:pt x="245" y="140"/>
                  </a:cubicBezTo>
                  <a:cubicBezTo>
                    <a:pt x="245" y="141"/>
                    <a:pt x="245" y="141"/>
                    <a:pt x="245" y="141"/>
                  </a:cubicBezTo>
                  <a:cubicBezTo>
                    <a:pt x="245" y="142"/>
                    <a:pt x="245" y="141"/>
                    <a:pt x="244" y="142"/>
                  </a:cubicBezTo>
                  <a:cubicBezTo>
                    <a:pt x="244" y="143"/>
                    <a:pt x="245" y="143"/>
                    <a:pt x="244" y="144"/>
                  </a:cubicBezTo>
                  <a:cubicBezTo>
                    <a:pt x="243" y="144"/>
                    <a:pt x="243" y="144"/>
                    <a:pt x="243" y="144"/>
                  </a:cubicBezTo>
                  <a:cubicBezTo>
                    <a:pt x="242" y="145"/>
                    <a:pt x="243" y="145"/>
                    <a:pt x="242" y="145"/>
                  </a:cubicBezTo>
                  <a:cubicBezTo>
                    <a:pt x="242" y="146"/>
                    <a:pt x="242" y="146"/>
                    <a:pt x="241" y="146"/>
                  </a:cubicBezTo>
                  <a:cubicBezTo>
                    <a:pt x="241" y="146"/>
                    <a:pt x="241" y="146"/>
                    <a:pt x="241" y="147"/>
                  </a:cubicBezTo>
                  <a:cubicBezTo>
                    <a:pt x="241" y="148"/>
                    <a:pt x="240" y="149"/>
                    <a:pt x="240" y="148"/>
                  </a:cubicBezTo>
                  <a:cubicBezTo>
                    <a:pt x="239" y="147"/>
                    <a:pt x="239" y="147"/>
                    <a:pt x="239" y="147"/>
                  </a:cubicBezTo>
                  <a:cubicBezTo>
                    <a:pt x="239" y="147"/>
                    <a:pt x="239" y="148"/>
                    <a:pt x="238" y="148"/>
                  </a:cubicBezTo>
                  <a:cubicBezTo>
                    <a:pt x="238" y="148"/>
                    <a:pt x="238" y="148"/>
                    <a:pt x="237" y="148"/>
                  </a:cubicBezTo>
                  <a:cubicBezTo>
                    <a:pt x="237" y="148"/>
                    <a:pt x="236" y="148"/>
                    <a:pt x="236" y="148"/>
                  </a:cubicBezTo>
                  <a:cubicBezTo>
                    <a:pt x="236" y="148"/>
                    <a:pt x="236" y="148"/>
                    <a:pt x="235" y="149"/>
                  </a:cubicBezTo>
                  <a:cubicBezTo>
                    <a:pt x="235" y="149"/>
                    <a:pt x="234" y="149"/>
                    <a:pt x="235" y="150"/>
                  </a:cubicBezTo>
                  <a:cubicBezTo>
                    <a:pt x="235" y="151"/>
                    <a:pt x="235" y="150"/>
                    <a:pt x="234" y="151"/>
                  </a:cubicBezTo>
                  <a:cubicBezTo>
                    <a:pt x="234" y="152"/>
                    <a:pt x="233" y="151"/>
                    <a:pt x="232" y="152"/>
                  </a:cubicBezTo>
                  <a:cubicBezTo>
                    <a:pt x="232" y="153"/>
                    <a:pt x="231" y="153"/>
                    <a:pt x="232" y="153"/>
                  </a:cubicBezTo>
                  <a:cubicBezTo>
                    <a:pt x="232" y="154"/>
                    <a:pt x="232" y="154"/>
                    <a:pt x="233" y="154"/>
                  </a:cubicBezTo>
                  <a:cubicBezTo>
                    <a:pt x="233" y="154"/>
                    <a:pt x="234" y="154"/>
                    <a:pt x="234" y="155"/>
                  </a:cubicBezTo>
                  <a:cubicBezTo>
                    <a:pt x="234" y="155"/>
                    <a:pt x="234" y="155"/>
                    <a:pt x="234" y="156"/>
                  </a:cubicBezTo>
                  <a:cubicBezTo>
                    <a:pt x="234" y="156"/>
                    <a:pt x="234" y="157"/>
                    <a:pt x="233" y="157"/>
                  </a:cubicBezTo>
                  <a:cubicBezTo>
                    <a:pt x="232" y="158"/>
                    <a:pt x="232" y="157"/>
                    <a:pt x="232" y="158"/>
                  </a:cubicBezTo>
                  <a:cubicBezTo>
                    <a:pt x="232" y="159"/>
                    <a:pt x="232" y="160"/>
                    <a:pt x="232" y="160"/>
                  </a:cubicBezTo>
                  <a:cubicBezTo>
                    <a:pt x="233" y="161"/>
                    <a:pt x="233" y="161"/>
                    <a:pt x="234" y="162"/>
                  </a:cubicBezTo>
                  <a:cubicBezTo>
                    <a:pt x="234" y="162"/>
                    <a:pt x="235" y="163"/>
                    <a:pt x="235" y="163"/>
                  </a:cubicBezTo>
                  <a:cubicBezTo>
                    <a:pt x="234" y="164"/>
                    <a:pt x="234" y="163"/>
                    <a:pt x="233" y="164"/>
                  </a:cubicBezTo>
                  <a:cubicBezTo>
                    <a:pt x="233" y="165"/>
                    <a:pt x="233" y="165"/>
                    <a:pt x="232" y="166"/>
                  </a:cubicBezTo>
                  <a:cubicBezTo>
                    <a:pt x="232" y="167"/>
                    <a:pt x="233" y="167"/>
                    <a:pt x="232" y="168"/>
                  </a:cubicBezTo>
                  <a:cubicBezTo>
                    <a:pt x="231" y="169"/>
                    <a:pt x="231" y="169"/>
                    <a:pt x="231" y="170"/>
                  </a:cubicBezTo>
                  <a:cubicBezTo>
                    <a:pt x="232" y="170"/>
                    <a:pt x="232" y="170"/>
                    <a:pt x="232" y="171"/>
                  </a:cubicBezTo>
                  <a:cubicBezTo>
                    <a:pt x="231" y="172"/>
                    <a:pt x="231" y="172"/>
                    <a:pt x="231" y="173"/>
                  </a:cubicBezTo>
                  <a:cubicBezTo>
                    <a:pt x="231" y="173"/>
                    <a:pt x="232" y="173"/>
                    <a:pt x="231" y="174"/>
                  </a:cubicBezTo>
                  <a:cubicBezTo>
                    <a:pt x="230" y="174"/>
                    <a:pt x="231" y="173"/>
                    <a:pt x="230" y="174"/>
                  </a:cubicBezTo>
                  <a:cubicBezTo>
                    <a:pt x="230" y="175"/>
                    <a:pt x="230" y="175"/>
                    <a:pt x="229" y="176"/>
                  </a:cubicBezTo>
                  <a:cubicBezTo>
                    <a:pt x="229" y="176"/>
                    <a:pt x="229" y="175"/>
                    <a:pt x="228" y="176"/>
                  </a:cubicBezTo>
                  <a:cubicBezTo>
                    <a:pt x="227" y="177"/>
                    <a:pt x="227" y="177"/>
                    <a:pt x="226" y="177"/>
                  </a:cubicBezTo>
                  <a:cubicBezTo>
                    <a:pt x="225" y="178"/>
                    <a:pt x="226" y="177"/>
                    <a:pt x="224" y="178"/>
                  </a:cubicBezTo>
                  <a:cubicBezTo>
                    <a:pt x="222" y="178"/>
                    <a:pt x="222" y="178"/>
                    <a:pt x="221" y="178"/>
                  </a:cubicBezTo>
                  <a:cubicBezTo>
                    <a:pt x="221" y="178"/>
                    <a:pt x="221" y="178"/>
                    <a:pt x="220" y="179"/>
                  </a:cubicBezTo>
                  <a:cubicBezTo>
                    <a:pt x="220" y="180"/>
                    <a:pt x="220" y="179"/>
                    <a:pt x="219" y="180"/>
                  </a:cubicBezTo>
                  <a:cubicBezTo>
                    <a:pt x="219" y="181"/>
                    <a:pt x="218" y="180"/>
                    <a:pt x="218" y="181"/>
                  </a:cubicBezTo>
                  <a:cubicBezTo>
                    <a:pt x="217" y="182"/>
                    <a:pt x="218" y="182"/>
                    <a:pt x="217" y="182"/>
                  </a:cubicBezTo>
                  <a:cubicBezTo>
                    <a:pt x="216" y="183"/>
                    <a:pt x="215" y="183"/>
                    <a:pt x="215" y="184"/>
                  </a:cubicBezTo>
                  <a:cubicBezTo>
                    <a:pt x="214" y="184"/>
                    <a:pt x="214" y="185"/>
                    <a:pt x="214" y="185"/>
                  </a:cubicBezTo>
                  <a:cubicBezTo>
                    <a:pt x="213" y="185"/>
                    <a:pt x="213" y="185"/>
                    <a:pt x="213" y="185"/>
                  </a:cubicBezTo>
                  <a:cubicBezTo>
                    <a:pt x="213" y="185"/>
                    <a:pt x="213" y="186"/>
                    <a:pt x="213" y="186"/>
                  </a:cubicBezTo>
                  <a:cubicBezTo>
                    <a:pt x="214" y="186"/>
                    <a:pt x="214" y="186"/>
                    <a:pt x="215" y="186"/>
                  </a:cubicBezTo>
                  <a:cubicBezTo>
                    <a:pt x="215" y="186"/>
                    <a:pt x="215" y="185"/>
                    <a:pt x="215" y="186"/>
                  </a:cubicBezTo>
                  <a:cubicBezTo>
                    <a:pt x="216" y="186"/>
                    <a:pt x="216" y="186"/>
                    <a:pt x="216" y="187"/>
                  </a:cubicBezTo>
                  <a:cubicBezTo>
                    <a:pt x="215" y="188"/>
                    <a:pt x="216" y="188"/>
                    <a:pt x="216" y="189"/>
                  </a:cubicBezTo>
                  <a:cubicBezTo>
                    <a:pt x="216" y="190"/>
                    <a:pt x="216" y="190"/>
                    <a:pt x="216" y="191"/>
                  </a:cubicBezTo>
                  <a:cubicBezTo>
                    <a:pt x="215" y="192"/>
                    <a:pt x="215" y="192"/>
                    <a:pt x="214" y="193"/>
                  </a:cubicBezTo>
                  <a:cubicBezTo>
                    <a:pt x="214" y="194"/>
                    <a:pt x="214" y="193"/>
                    <a:pt x="214" y="194"/>
                  </a:cubicBezTo>
                  <a:cubicBezTo>
                    <a:pt x="215" y="195"/>
                    <a:pt x="214" y="195"/>
                    <a:pt x="214" y="196"/>
                  </a:cubicBezTo>
                  <a:cubicBezTo>
                    <a:pt x="214" y="197"/>
                    <a:pt x="214" y="198"/>
                    <a:pt x="214" y="198"/>
                  </a:cubicBezTo>
                  <a:cubicBezTo>
                    <a:pt x="214" y="198"/>
                    <a:pt x="214" y="199"/>
                    <a:pt x="214" y="200"/>
                  </a:cubicBezTo>
                  <a:cubicBezTo>
                    <a:pt x="214" y="200"/>
                    <a:pt x="215" y="200"/>
                    <a:pt x="214" y="201"/>
                  </a:cubicBezTo>
                  <a:cubicBezTo>
                    <a:pt x="214" y="202"/>
                    <a:pt x="213" y="202"/>
                    <a:pt x="213" y="203"/>
                  </a:cubicBezTo>
                  <a:cubicBezTo>
                    <a:pt x="212" y="203"/>
                    <a:pt x="212" y="203"/>
                    <a:pt x="211" y="204"/>
                  </a:cubicBezTo>
                  <a:cubicBezTo>
                    <a:pt x="211" y="205"/>
                    <a:pt x="211" y="205"/>
                    <a:pt x="211" y="206"/>
                  </a:cubicBezTo>
                  <a:cubicBezTo>
                    <a:pt x="211" y="207"/>
                    <a:pt x="211" y="207"/>
                    <a:pt x="211" y="208"/>
                  </a:cubicBezTo>
                  <a:cubicBezTo>
                    <a:pt x="211" y="208"/>
                    <a:pt x="212" y="208"/>
                    <a:pt x="211" y="209"/>
                  </a:cubicBezTo>
                  <a:cubicBezTo>
                    <a:pt x="211" y="210"/>
                    <a:pt x="210" y="210"/>
                    <a:pt x="210" y="210"/>
                  </a:cubicBezTo>
                  <a:cubicBezTo>
                    <a:pt x="210" y="210"/>
                    <a:pt x="211" y="210"/>
                    <a:pt x="211" y="211"/>
                  </a:cubicBezTo>
                  <a:cubicBezTo>
                    <a:pt x="210" y="212"/>
                    <a:pt x="210" y="212"/>
                    <a:pt x="210" y="212"/>
                  </a:cubicBezTo>
                  <a:cubicBezTo>
                    <a:pt x="210" y="212"/>
                    <a:pt x="211" y="212"/>
                    <a:pt x="211" y="213"/>
                  </a:cubicBezTo>
                  <a:cubicBezTo>
                    <a:pt x="210" y="213"/>
                    <a:pt x="210" y="213"/>
                    <a:pt x="210" y="214"/>
                  </a:cubicBezTo>
                  <a:cubicBezTo>
                    <a:pt x="210" y="215"/>
                    <a:pt x="210" y="214"/>
                    <a:pt x="210" y="215"/>
                  </a:cubicBezTo>
                  <a:cubicBezTo>
                    <a:pt x="210" y="216"/>
                    <a:pt x="210" y="216"/>
                    <a:pt x="209" y="216"/>
                  </a:cubicBezTo>
                  <a:cubicBezTo>
                    <a:pt x="208" y="216"/>
                    <a:pt x="208" y="215"/>
                    <a:pt x="208" y="215"/>
                  </a:cubicBezTo>
                  <a:cubicBezTo>
                    <a:pt x="207" y="215"/>
                    <a:pt x="206" y="214"/>
                    <a:pt x="206" y="215"/>
                  </a:cubicBezTo>
                  <a:cubicBezTo>
                    <a:pt x="205" y="216"/>
                    <a:pt x="205" y="216"/>
                    <a:pt x="206" y="217"/>
                  </a:cubicBezTo>
                  <a:cubicBezTo>
                    <a:pt x="206" y="218"/>
                    <a:pt x="206" y="217"/>
                    <a:pt x="206" y="219"/>
                  </a:cubicBezTo>
                  <a:cubicBezTo>
                    <a:pt x="205" y="220"/>
                    <a:pt x="205" y="220"/>
                    <a:pt x="205" y="220"/>
                  </a:cubicBezTo>
                  <a:cubicBezTo>
                    <a:pt x="204" y="221"/>
                    <a:pt x="204" y="221"/>
                    <a:pt x="204" y="221"/>
                  </a:cubicBezTo>
                  <a:cubicBezTo>
                    <a:pt x="204" y="220"/>
                    <a:pt x="203" y="220"/>
                    <a:pt x="203" y="221"/>
                  </a:cubicBezTo>
                  <a:cubicBezTo>
                    <a:pt x="202" y="221"/>
                    <a:pt x="201" y="221"/>
                    <a:pt x="201" y="221"/>
                  </a:cubicBezTo>
                  <a:cubicBezTo>
                    <a:pt x="201" y="221"/>
                    <a:pt x="201" y="221"/>
                    <a:pt x="200" y="222"/>
                  </a:cubicBezTo>
                  <a:cubicBezTo>
                    <a:pt x="200" y="223"/>
                    <a:pt x="200" y="223"/>
                    <a:pt x="200" y="223"/>
                  </a:cubicBezTo>
                  <a:cubicBezTo>
                    <a:pt x="201" y="223"/>
                    <a:pt x="201" y="224"/>
                    <a:pt x="200" y="224"/>
                  </a:cubicBezTo>
                  <a:cubicBezTo>
                    <a:pt x="200" y="224"/>
                    <a:pt x="199" y="224"/>
                    <a:pt x="199" y="224"/>
                  </a:cubicBezTo>
                  <a:cubicBezTo>
                    <a:pt x="198" y="223"/>
                    <a:pt x="198" y="222"/>
                    <a:pt x="198" y="222"/>
                  </a:cubicBezTo>
                  <a:cubicBezTo>
                    <a:pt x="197" y="222"/>
                    <a:pt x="198" y="222"/>
                    <a:pt x="197" y="221"/>
                  </a:cubicBezTo>
                  <a:cubicBezTo>
                    <a:pt x="196" y="221"/>
                    <a:pt x="195" y="220"/>
                    <a:pt x="194" y="221"/>
                  </a:cubicBezTo>
                  <a:cubicBezTo>
                    <a:pt x="194" y="221"/>
                    <a:pt x="194" y="222"/>
                    <a:pt x="193" y="222"/>
                  </a:cubicBezTo>
                  <a:cubicBezTo>
                    <a:pt x="193" y="223"/>
                    <a:pt x="192" y="221"/>
                    <a:pt x="192" y="222"/>
                  </a:cubicBezTo>
                  <a:cubicBezTo>
                    <a:pt x="192" y="224"/>
                    <a:pt x="192" y="224"/>
                    <a:pt x="193" y="224"/>
                  </a:cubicBezTo>
                  <a:cubicBezTo>
                    <a:pt x="193" y="225"/>
                    <a:pt x="193" y="225"/>
                    <a:pt x="193" y="225"/>
                  </a:cubicBezTo>
                  <a:cubicBezTo>
                    <a:pt x="193" y="226"/>
                    <a:pt x="194" y="225"/>
                    <a:pt x="193" y="226"/>
                  </a:cubicBezTo>
                  <a:cubicBezTo>
                    <a:pt x="193" y="227"/>
                    <a:pt x="192" y="227"/>
                    <a:pt x="192" y="228"/>
                  </a:cubicBezTo>
                  <a:cubicBezTo>
                    <a:pt x="191" y="228"/>
                    <a:pt x="191" y="228"/>
                    <a:pt x="190" y="228"/>
                  </a:cubicBezTo>
                  <a:cubicBezTo>
                    <a:pt x="190" y="229"/>
                    <a:pt x="190" y="229"/>
                    <a:pt x="190" y="229"/>
                  </a:cubicBezTo>
                  <a:cubicBezTo>
                    <a:pt x="190" y="230"/>
                    <a:pt x="190" y="229"/>
                    <a:pt x="189" y="229"/>
                  </a:cubicBezTo>
                  <a:cubicBezTo>
                    <a:pt x="188" y="229"/>
                    <a:pt x="188" y="230"/>
                    <a:pt x="188" y="230"/>
                  </a:cubicBezTo>
                  <a:cubicBezTo>
                    <a:pt x="188" y="230"/>
                    <a:pt x="187" y="230"/>
                    <a:pt x="188" y="231"/>
                  </a:cubicBezTo>
                  <a:cubicBezTo>
                    <a:pt x="188" y="231"/>
                    <a:pt x="189" y="231"/>
                    <a:pt x="188" y="232"/>
                  </a:cubicBezTo>
                  <a:cubicBezTo>
                    <a:pt x="187" y="232"/>
                    <a:pt x="187" y="232"/>
                    <a:pt x="187" y="232"/>
                  </a:cubicBezTo>
                  <a:cubicBezTo>
                    <a:pt x="186" y="232"/>
                    <a:pt x="186" y="231"/>
                    <a:pt x="186" y="231"/>
                  </a:cubicBezTo>
                  <a:cubicBezTo>
                    <a:pt x="185" y="231"/>
                    <a:pt x="184" y="231"/>
                    <a:pt x="184" y="231"/>
                  </a:cubicBezTo>
                  <a:cubicBezTo>
                    <a:pt x="184" y="231"/>
                    <a:pt x="184" y="231"/>
                    <a:pt x="184" y="232"/>
                  </a:cubicBezTo>
                  <a:cubicBezTo>
                    <a:pt x="183" y="234"/>
                    <a:pt x="183" y="233"/>
                    <a:pt x="183" y="235"/>
                  </a:cubicBezTo>
                  <a:cubicBezTo>
                    <a:pt x="183" y="237"/>
                    <a:pt x="183" y="236"/>
                    <a:pt x="183" y="238"/>
                  </a:cubicBezTo>
                  <a:cubicBezTo>
                    <a:pt x="183" y="241"/>
                    <a:pt x="183" y="240"/>
                    <a:pt x="183" y="242"/>
                  </a:cubicBezTo>
                  <a:cubicBezTo>
                    <a:pt x="183" y="244"/>
                    <a:pt x="183" y="244"/>
                    <a:pt x="182" y="245"/>
                  </a:cubicBezTo>
                  <a:cubicBezTo>
                    <a:pt x="182" y="246"/>
                    <a:pt x="181" y="246"/>
                    <a:pt x="181" y="247"/>
                  </a:cubicBezTo>
                  <a:cubicBezTo>
                    <a:pt x="180" y="248"/>
                    <a:pt x="181" y="247"/>
                    <a:pt x="181" y="249"/>
                  </a:cubicBezTo>
                  <a:cubicBezTo>
                    <a:pt x="181" y="250"/>
                    <a:pt x="181" y="251"/>
                    <a:pt x="181" y="252"/>
                  </a:cubicBezTo>
                  <a:cubicBezTo>
                    <a:pt x="181" y="254"/>
                    <a:pt x="180" y="255"/>
                    <a:pt x="180" y="255"/>
                  </a:cubicBezTo>
                  <a:cubicBezTo>
                    <a:pt x="180" y="256"/>
                    <a:pt x="180" y="256"/>
                    <a:pt x="180" y="256"/>
                  </a:cubicBezTo>
                  <a:cubicBezTo>
                    <a:pt x="180" y="256"/>
                    <a:pt x="180" y="256"/>
                    <a:pt x="179" y="257"/>
                  </a:cubicBezTo>
                  <a:cubicBezTo>
                    <a:pt x="178" y="258"/>
                    <a:pt x="178" y="259"/>
                    <a:pt x="178" y="259"/>
                  </a:cubicBezTo>
                  <a:cubicBezTo>
                    <a:pt x="177" y="260"/>
                    <a:pt x="177" y="260"/>
                    <a:pt x="177" y="261"/>
                  </a:cubicBezTo>
                  <a:cubicBezTo>
                    <a:pt x="176" y="262"/>
                    <a:pt x="174" y="263"/>
                    <a:pt x="174" y="264"/>
                  </a:cubicBezTo>
                  <a:cubicBezTo>
                    <a:pt x="174" y="264"/>
                    <a:pt x="174" y="265"/>
                    <a:pt x="174" y="265"/>
                  </a:cubicBezTo>
                  <a:cubicBezTo>
                    <a:pt x="173" y="266"/>
                    <a:pt x="172" y="265"/>
                    <a:pt x="173" y="267"/>
                  </a:cubicBezTo>
                  <a:cubicBezTo>
                    <a:pt x="173" y="268"/>
                    <a:pt x="173" y="268"/>
                    <a:pt x="172" y="268"/>
                  </a:cubicBezTo>
                  <a:cubicBezTo>
                    <a:pt x="171" y="269"/>
                    <a:pt x="170" y="268"/>
                    <a:pt x="171" y="269"/>
                  </a:cubicBezTo>
                  <a:cubicBezTo>
                    <a:pt x="171" y="270"/>
                    <a:pt x="172" y="271"/>
                    <a:pt x="172" y="272"/>
                  </a:cubicBezTo>
                  <a:cubicBezTo>
                    <a:pt x="172" y="272"/>
                    <a:pt x="171" y="272"/>
                    <a:pt x="171" y="273"/>
                  </a:cubicBezTo>
                  <a:cubicBezTo>
                    <a:pt x="171" y="274"/>
                    <a:pt x="172" y="274"/>
                    <a:pt x="172" y="275"/>
                  </a:cubicBezTo>
                  <a:cubicBezTo>
                    <a:pt x="172" y="276"/>
                    <a:pt x="173" y="276"/>
                    <a:pt x="172" y="276"/>
                  </a:cubicBezTo>
                  <a:cubicBezTo>
                    <a:pt x="172" y="277"/>
                    <a:pt x="171" y="276"/>
                    <a:pt x="170" y="277"/>
                  </a:cubicBezTo>
                  <a:cubicBezTo>
                    <a:pt x="169" y="277"/>
                    <a:pt x="170" y="278"/>
                    <a:pt x="169" y="278"/>
                  </a:cubicBezTo>
                  <a:cubicBezTo>
                    <a:pt x="168" y="278"/>
                    <a:pt x="168" y="278"/>
                    <a:pt x="167" y="279"/>
                  </a:cubicBezTo>
                  <a:cubicBezTo>
                    <a:pt x="167" y="279"/>
                    <a:pt x="167" y="279"/>
                    <a:pt x="167" y="280"/>
                  </a:cubicBezTo>
                  <a:cubicBezTo>
                    <a:pt x="167" y="281"/>
                    <a:pt x="168" y="280"/>
                    <a:pt x="168" y="281"/>
                  </a:cubicBezTo>
                  <a:cubicBezTo>
                    <a:pt x="167" y="283"/>
                    <a:pt x="167" y="282"/>
                    <a:pt x="167" y="283"/>
                  </a:cubicBezTo>
                  <a:cubicBezTo>
                    <a:pt x="167" y="283"/>
                    <a:pt x="167" y="283"/>
                    <a:pt x="166" y="283"/>
                  </a:cubicBezTo>
                  <a:cubicBezTo>
                    <a:pt x="166" y="284"/>
                    <a:pt x="165" y="284"/>
                    <a:pt x="165" y="285"/>
                  </a:cubicBezTo>
                  <a:cubicBezTo>
                    <a:pt x="165" y="286"/>
                    <a:pt x="165" y="286"/>
                    <a:pt x="165" y="287"/>
                  </a:cubicBezTo>
                  <a:cubicBezTo>
                    <a:pt x="164" y="288"/>
                    <a:pt x="163" y="288"/>
                    <a:pt x="163" y="289"/>
                  </a:cubicBezTo>
                  <a:cubicBezTo>
                    <a:pt x="164" y="289"/>
                    <a:pt x="163" y="289"/>
                    <a:pt x="164" y="289"/>
                  </a:cubicBezTo>
                  <a:cubicBezTo>
                    <a:pt x="165" y="290"/>
                    <a:pt x="166" y="289"/>
                    <a:pt x="165" y="290"/>
                  </a:cubicBezTo>
                  <a:cubicBezTo>
                    <a:pt x="164" y="291"/>
                    <a:pt x="164" y="291"/>
                    <a:pt x="164" y="291"/>
                  </a:cubicBezTo>
                  <a:cubicBezTo>
                    <a:pt x="164" y="292"/>
                    <a:pt x="164" y="291"/>
                    <a:pt x="164" y="292"/>
                  </a:cubicBezTo>
                  <a:cubicBezTo>
                    <a:pt x="164" y="293"/>
                    <a:pt x="164" y="292"/>
                    <a:pt x="164" y="293"/>
                  </a:cubicBezTo>
                  <a:cubicBezTo>
                    <a:pt x="164" y="294"/>
                    <a:pt x="164" y="294"/>
                    <a:pt x="164" y="294"/>
                  </a:cubicBezTo>
                  <a:cubicBezTo>
                    <a:pt x="165" y="295"/>
                    <a:pt x="165" y="295"/>
                    <a:pt x="165" y="296"/>
                  </a:cubicBezTo>
                  <a:cubicBezTo>
                    <a:pt x="165" y="297"/>
                    <a:pt x="166" y="296"/>
                    <a:pt x="165" y="297"/>
                  </a:cubicBezTo>
                  <a:cubicBezTo>
                    <a:pt x="164" y="298"/>
                    <a:pt x="163" y="298"/>
                    <a:pt x="163" y="298"/>
                  </a:cubicBezTo>
                  <a:cubicBezTo>
                    <a:pt x="162" y="298"/>
                    <a:pt x="163" y="298"/>
                    <a:pt x="162" y="298"/>
                  </a:cubicBezTo>
                  <a:cubicBezTo>
                    <a:pt x="162" y="299"/>
                    <a:pt x="162" y="298"/>
                    <a:pt x="161" y="298"/>
                  </a:cubicBezTo>
                  <a:cubicBezTo>
                    <a:pt x="161" y="298"/>
                    <a:pt x="161" y="297"/>
                    <a:pt x="160" y="298"/>
                  </a:cubicBezTo>
                  <a:cubicBezTo>
                    <a:pt x="160" y="300"/>
                    <a:pt x="159" y="300"/>
                    <a:pt x="159" y="300"/>
                  </a:cubicBezTo>
                  <a:cubicBezTo>
                    <a:pt x="158" y="300"/>
                    <a:pt x="158" y="299"/>
                    <a:pt x="157" y="300"/>
                  </a:cubicBezTo>
                  <a:cubicBezTo>
                    <a:pt x="157" y="300"/>
                    <a:pt x="157" y="300"/>
                    <a:pt x="156" y="300"/>
                  </a:cubicBezTo>
                  <a:cubicBezTo>
                    <a:pt x="156" y="301"/>
                    <a:pt x="156" y="301"/>
                    <a:pt x="155" y="301"/>
                  </a:cubicBezTo>
                  <a:cubicBezTo>
                    <a:pt x="155" y="302"/>
                    <a:pt x="154" y="302"/>
                    <a:pt x="154" y="302"/>
                  </a:cubicBezTo>
                  <a:cubicBezTo>
                    <a:pt x="153" y="303"/>
                    <a:pt x="152" y="302"/>
                    <a:pt x="152" y="303"/>
                  </a:cubicBezTo>
                  <a:cubicBezTo>
                    <a:pt x="152" y="304"/>
                    <a:pt x="153" y="305"/>
                    <a:pt x="152" y="305"/>
                  </a:cubicBezTo>
                  <a:cubicBezTo>
                    <a:pt x="152" y="306"/>
                    <a:pt x="151" y="305"/>
                    <a:pt x="151" y="306"/>
                  </a:cubicBezTo>
                  <a:cubicBezTo>
                    <a:pt x="151" y="307"/>
                    <a:pt x="151" y="307"/>
                    <a:pt x="151" y="307"/>
                  </a:cubicBezTo>
                  <a:cubicBezTo>
                    <a:pt x="150" y="307"/>
                    <a:pt x="150" y="307"/>
                    <a:pt x="149" y="308"/>
                  </a:cubicBezTo>
                  <a:cubicBezTo>
                    <a:pt x="149" y="309"/>
                    <a:pt x="149" y="309"/>
                    <a:pt x="150" y="310"/>
                  </a:cubicBezTo>
                  <a:cubicBezTo>
                    <a:pt x="150" y="310"/>
                    <a:pt x="150" y="309"/>
                    <a:pt x="150" y="310"/>
                  </a:cubicBezTo>
                  <a:cubicBezTo>
                    <a:pt x="151" y="311"/>
                    <a:pt x="151" y="311"/>
                    <a:pt x="150" y="312"/>
                  </a:cubicBezTo>
                  <a:cubicBezTo>
                    <a:pt x="150" y="312"/>
                    <a:pt x="151" y="312"/>
                    <a:pt x="151" y="312"/>
                  </a:cubicBezTo>
                  <a:cubicBezTo>
                    <a:pt x="151" y="313"/>
                    <a:pt x="151" y="312"/>
                    <a:pt x="150" y="313"/>
                  </a:cubicBezTo>
                  <a:cubicBezTo>
                    <a:pt x="150" y="314"/>
                    <a:pt x="150" y="314"/>
                    <a:pt x="150" y="315"/>
                  </a:cubicBezTo>
                  <a:cubicBezTo>
                    <a:pt x="151" y="315"/>
                    <a:pt x="151" y="316"/>
                    <a:pt x="150" y="316"/>
                  </a:cubicBezTo>
                  <a:cubicBezTo>
                    <a:pt x="150" y="316"/>
                    <a:pt x="150" y="315"/>
                    <a:pt x="149" y="316"/>
                  </a:cubicBezTo>
                  <a:cubicBezTo>
                    <a:pt x="149" y="316"/>
                    <a:pt x="149" y="317"/>
                    <a:pt x="149" y="317"/>
                  </a:cubicBezTo>
                  <a:cubicBezTo>
                    <a:pt x="149" y="318"/>
                    <a:pt x="149" y="318"/>
                    <a:pt x="149" y="318"/>
                  </a:cubicBezTo>
                  <a:cubicBezTo>
                    <a:pt x="148" y="319"/>
                    <a:pt x="148" y="319"/>
                    <a:pt x="148" y="320"/>
                  </a:cubicBezTo>
                  <a:cubicBezTo>
                    <a:pt x="147" y="320"/>
                    <a:pt x="148" y="320"/>
                    <a:pt x="147" y="321"/>
                  </a:cubicBezTo>
                  <a:cubicBezTo>
                    <a:pt x="147" y="322"/>
                    <a:pt x="147" y="322"/>
                    <a:pt x="146" y="322"/>
                  </a:cubicBezTo>
                  <a:cubicBezTo>
                    <a:pt x="145" y="321"/>
                    <a:pt x="146" y="321"/>
                    <a:pt x="145" y="322"/>
                  </a:cubicBezTo>
                  <a:cubicBezTo>
                    <a:pt x="144" y="322"/>
                    <a:pt x="143" y="322"/>
                    <a:pt x="143" y="323"/>
                  </a:cubicBezTo>
                  <a:cubicBezTo>
                    <a:pt x="142" y="323"/>
                    <a:pt x="143" y="324"/>
                    <a:pt x="143" y="324"/>
                  </a:cubicBezTo>
                  <a:cubicBezTo>
                    <a:pt x="143" y="325"/>
                    <a:pt x="143" y="325"/>
                    <a:pt x="142" y="325"/>
                  </a:cubicBezTo>
                  <a:cubicBezTo>
                    <a:pt x="141" y="325"/>
                    <a:pt x="141" y="325"/>
                    <a:pt x="141" y="325"/>
                  </a:cubicBezTo>
                  <a:cubicBezTo>
                    <a:pt x="140" y="326"/>
                    <a:pt x="140" y="325"/>
                    <a:pt x="139" y="326"/>
                  </a:cubicBezTo>
                  <a:cubicBezTo>
                    <a:pt x="139" y="327"/>
                    <a:pt x="139" y="327"/>
                    <a:pt x="138" y="327"/>
                  </a:cubicBezTo>
                  <a:cubicBezTo>
                    <a:pt x="138" y="327"/>
                    <a:pt x="137" y="327"/>
                    <a:pt x="137" y="326"/>
                  </a:cubicBezTo>
                  <a:cubicBezTo>
                    <a:pt x="137" y="326"/>
                    <a:pt x="136" y="325"/>
                    <a:pt x="136" y="325"/>
                  </a:cubicBezTo>
                  <a:cubicBezTo>
                    <a:pt x="136" y="325"/>
                    <a:pt x="134" y="326"/>
                    <a:pt x="134" y="326"/>
                  </a:cubicBezTo>
                  <a:cubicBezTo>
                    <a:pt x="134" y="326"/>
                    <a:pt x="134" y="325"/>
                    <a:pt x="133" y="325"/>
                  </a:cubicBezTo>
                  <a:cubicBezTo>
                    <a:pt x="133" y="325"/>
                    <a:pt x="132" y="324"/>
                    <a:pt x="132" y="325"/>
                  </a:cubicBezTo>
                  <a:cubicBezTo>
                    <a:pt x="131" y="326"/>
                    <a:pt x="132" y="325"/>
                    <a:pt x="131" y="326"/>
                  </a:cubicBezTo>
                  <a:cubicBezTo>
                    <a:pt x="130" y="327"/>
                    <a:pt x="129" y="327"/>
                    <a:pt x="129" y="327"/>
                  </a:cubicBezTo>
                  <a:cubicBezTo>
                    <a:pt x="129" y="326"/>
                    <a:pt x="129" y="326"/>
                    <a:pt x="129" y="326"/>
                  </a:cubicBezTo>
                  <a:cubicBezTo>
                    <a:pt x="129" y="326"/>
                    <a:pt x="127" y="326"/>
                    <a:pt x="127" y="326"/>
                  </a:cubicBezTo>
                  <a:cubicBezTo>
                    <a:pt x="127" y="325"/>
                    <a:pt x="127" y="325"/>
                    <a:pt x="127" y="324"/>
                  </a:cubicBezTo>
                  <a:cubicBezTo>
                    <a:pt x="126" y="323"/>
                    <a:pt x="126" y="322"/>
                    <a:pt x="126" y="322"/>
                  </a:cubicBezTo>
                  <a:cubicBezTo>
                    <a:pt x="126" y="321"/>
                    <a:pt x="126" y="320"/>
                    <a:pt x="126" y="319"/>
                  </a:cubicBezTo>
                  <a:cubicBezTo>
                    <a:pt x="127" y="318"/>
                    <a:pt x="127" y="319"/>
                    <a:pt x="127" y="318"/>
                  </a:cubicBezTo>
                  <a:cubicBezTo>
                    <a:pt x="126" y="317"/>
                    <a:pt x="126" y="317"/>
                    <a:pt x="126" y="317"/>
                  </a:cubicBezTo>
                  <a:cubicBezTo>
                    <a:pt x="125" y="316"/>
                    <a:pt x="125" y="315"/>
                    <a:pt x="124" y="316"/>
                  </a:cubicBezTo>
                  <a:cubicBezTo>
                    <a:pt x="124" y="316"/>
                    <a:pt x="123" y="316"/>
                    <a:pt x="123" y="316"/>
                  </a:cubicBezTo>
                  <a:cubicBezTo>
                    <a:pt x="123" y="316"/>
                    <a:pt x="124" y="315"/>
                    <a:pt x="123" y="316"/>
                  </a:cubicBezTo>
                  <a:cubicBezTo>
                    <a:pt x="122" y="317"/>
                    <a:pt x="122" y="318"/>
                    <a:pt x="121" y="318"/>
                  </a:cubicBezTo>
                  <a:cubicBezTo>
                    <a:pt x="121" y="317"/>
                    <a:pt x="121" y="317"/>
                    <a:pt x="120" y="317"/>
                  </a:cubicBezTo>
                  <a:cubicBezTo>
                    <a:pt x="119" y="317"/>
                    <a:pt x="119" y="318"/>
                    <a:pt x="119" y="317"/>
                  </a:cubicBezTo>
                  <a:cubicBezTo>
                    <a:pt x="118" y="317"/>
                    <a:pt x="118" y="316"/>
                    <a:pt x="118" y="315"/>
                  </a:cubicBezTo>
                  <a:cubicBezTo>
                    <a:pt x="118" y="315"/>
                    <a:pt x="118" y="314"/>
                    <a:pt x="118" y="314"/>
                  </a:cubicBezTo>
                  <a:cubicBezTo>
                    <a:pt x="118" y="314"/>
                    <a:pt x="118" y="313"/>
                    <a:pt x="117" y="313"/>
                  </a:cubicBezTo>
                  <a:cubicBezTo>
                    <a:pt x="117" y="314"/>
                    <a:pt x="117" y="314"/>
                    <a:pt x="117" y="313"/>
                  </a:cubicBezTo>
                  <a:cubicBezTo>
                    <a:pt x="117" y="313"/>
                    <a:pt x="116" y="312"/>
                    <a:pt x="116" y="312"/>
                  </a:cubicBezTo>
                  <a:cubicBezTo>
                    <a:pt x="116" y="312"/>
                    <a:pt x="116" y="312"/>
                    <a:pt x="115" y="312"/>
                  </a:cubicBezTo>
                  <a:cubicBezTo>
                    <a:pt x="115" y="312"/>
                    <a:pt x="115" y="312"/>
                    <a:pt x="114" y="311"/>
                  </a:cubicBezTo>
                  <a:cubicBezTo>
                    <a:pt x="114" y="310"/>
                    <a:pt x="114" y="310"/>
                    <a:pt x="113" y="310"/>
                  </a:cubicBezTo>
                  <a:cubicBezTo>
                    <a:pt x="113" y="309"/>
                    <a:pt x="113" y="308"/>
                    <a:pt x="113" y="308"/>
                  </a:cubicBezTo>
                  <a:cubicBezTo>
                    <a:pt x="114" y="307"/>
                    <a:pt x="114" y="307"/>
                    <a:pt x="114" y="306"/>
                  </a:cubicBezTo>
                  <a:cubicBezTo>
                    <a:pt x="114" y="305"/>
                    <a:pt x="115" y="305"/>
                    <a:pt x="114" y="304"/>
                  </a:cubicBezTo>
                  <a:cubicBezTo>
                    <a:pt x="113" y="304"/>
                    <a:pt x="113" y="304"/>
                    <a:pt x="112" y="304"/>
                  </a:cubicBezTo>
                  <a:cubicBezTo>
                    <a:pt x="112" y="303"/>
                    <a:pt x="112" y="303"/>
                    <a:pt x="111" y="304"/>
                  </a:cubicBezTo>
                  <a:cubicBezTo>
                    <a:pt x="110" y="304"/>
                    <a:pt x="110" y="305"/>
                    <a:pt x="110" y="304"/>
                  </a:cubicBezTo>
                  <a:cubicBezTo>
                    <a:pt x="109" y="304"/>
                    <a:pt x="109" y="303"/>
                    <a:pt x="109" y="303"/>
                  </a:cubicBezTo>
                  <a:cubicBezTo>
                    <a:pt x="108" y="302"/>
                    <a:pt x="108" y="303"/>
                    <a:pt x="107" y="302"/>
                  </a:cubicBezTo>
                  <a:cubicBezTo>
                    <a:pt x="107" y="301"/>
                    <a:pt x="107" y="302"/>
                    <a:pt x="107" y="301"/>
                  </a:cubicBezTo>
                  <a:cubicBezTo>
                    <a:pt x="106" y="300"/>
                    <a:pt x="106" y="300"/>
                    <a:pt x="106" y="300"/>
                  </a:cubicBezTo>
                  <a:cubicBezTo>
                    <a:pt x="105" y="300"/>
                    <a:pt x="105" y="300"/>
                    <a:pt x="105" y="300"/>
                  </a:cubicBezTo>
                  <a:cubicBezTo>
                    <a:pt x="104" y="300"/>
                    <a:pt x="104" y="300"/>
                    <a:pt x="104" y="300"/>
                  </a:cubicBezTo>
                  <a:cubicBezTo>
                    <a:pt x="103" y="299"/>
                    <a:pt x="102" y="300"/>
                    <a:pt x="102" y="299"/>
                  </a:cubicBezTo>
                  <a:cubicBezTo>
                    <a:pt x="102" y="298"/>
                    <a:pt x="103" y="298"/>
                    <a:pt x="103" y="297"/>
                  </a:cubicBezTo>
                  <a:cubicBezTo>
                    <a:pt x="103" y="296"/>
                    <a:pt x="104" y="296"/>
                    <a:pt x="103" y="295"/>
                  </a:cubicBezTo>
                  <a:cubicBezTo>
                    <a:pt x="102" y="295"/>
                    <a:pt x="102" y="294"/>
                    <a:pt x="102" y="294"/>
                  </a:cubicBezTo>
                  <a:cubicBezTo>
                    <a:pt x="102" y="294"/>
                    <a:pt x="102" y="292"/>
                    <a:pt x="101" y="294"/>
                  </a:cubicBezTo>
                  <a:cubicBezTo>
                    <a:pt x="101" y="296"/>
                    <a:pt x="100" y="297"/>
                    <a:pt x="101" y="298"/>
                  </a:cubicBezTo>
                  <a:cubicBezTo>
                    <a:pt x="101" y="300"/>
                    <a:pt x="101" y="299"/>
                    <a:pt x="101" y="301"/>
                  </a:cubicBezTo>
                  <a:cubicBezTo>
                    <a:pt x="100" y="303"/>
                    <a:pt x="101" y="303"/>
                    <a:pt x="100" y="304"/>
                  </a:cubicBezTo>
                  <a:cubicBezTo>
                    <a:pt x="99" y="305"/>
                    <a:pt x="99" y="305"/>
                    <a:pt x="98" y="305"/>
                  </a:cubicBezTo>
                  <a:cubicBezTo>
                    <a:pt x="97" y="306"/>
                    <a:pt x="97" y="305"/>
                    <a:pt x="97" y="306"/>
                  </a:cubicBezTo>
                  <a:cubicBezTo>
                    <a:pt x="97" y="307"/>
                    <a:pt x="98" y="308"/>
                    <a:pt x="97" y="307"/>
                  </a:cubicBezTo>
                  <a:cubicBezTo>
                    <a:pt x="96" y="307"/>
                    <a:pt x="96" y="306"/>
                    <a:pt x="95" y="306"/>
                  </a:cubicBezTo>
                  <a:cubicBezTo>
                    <a:pt x="95" y="306"/>
                    <a:pt x="94" y="306"/>
                    <a:pt x="94" y="306"/>
                  </a:cubicBezTo>
                  <a:cubicBezTo>
                    <a:pt x="93" y="306"/>
                    <a:pt x="93" y="306"/>
                    <a:pt x="91" y="307"/>
                  </a:cubicBezTo>
                  <a:cubicBezTo>
                    <a:pt x="90" y="307"/>
                    <a:pt x="90" y="307"/>
                    <a:pt x="88" y="307"/>
                  </a:cubicBezTo>
                  <a:cubicBezTo>
                    <a:pt x="87" y="307"/>
                    <a:pt x="86" y="308"/>
                    <a:pt x="85" y="308"/>
                  </a:cubicBezTo>
                  <a:cubicBezTo>
                    <a:pt x="84" y="307"/>
                    <a:pt x="84" y="308"/>
                    <a:pt x="84" y="307"/>
                  </a:cubicBezTo>
                  <a:cubicBezTo>
                    <a:pt x="83" y="306"/>
                    <a:pt x="82" y="306"/>
                    <a:pt x="82" y="305"/>
                  </a:cubicBezTo>
                  <a:cubicBezTo>
                    <a:pt x="82" y="305"/>
                    <a:pt x="82" y="304"/>
                    <a:pt x="82" y="304"/>
                  </a:cubicBezTo>
                  <a:cubicBezTo>
                    <a:pt x="82" y="303"/>
                    <a:pt x="82" y="302"/>
                    <a:pt x="82" y="302"/>
                  </a:cubicBezTo>
                  <a:cubicBezTo>
                    <a:pt x="82" y="302"/>
                    <a:pt x="82" y="302"/>
                    <a:pt x="82" y="302"/>
                  </a:cubicBezTo>
                  <a:cubicBezTo>
                    <a:pt x="82" y="301"/>
                    <a:pt x="82" y="299"/>
                    <a:pt x="81" y="300"/>
                  </a:cubicBezTo>
                  <a:cubicBezTo>
                    <a:pt x="80" y="300"/>
                    <a:pt x="69" y="311"/>
                    <a:pt x="69" y="312"/>
                  </a:cubicBezTo>
                  <a:cubicBezTo>
                    <a:pt x="69" y="312"/>
                    <a:pt x="67" y="312"/>
                    <a:pt x="66" y="312"/>
                  </a:cubicBezTo>
                  <a:cubicBezTo>
                    <a:pt x="65" y="313"/>
                    <a:pt x="64" y="312"/>
                    <a:pt x="64" y="312"/>
                  </a:cubicBezTo>
                  <a:cubicBezTo>
                    <a:pt x="63" y="312"/>
                    <a:pt x="63" y="311"/>
                    <a:pt x="63" y="312"/>
                  </a:cubicBezTo>
                  <a:cubicBezTo>
                    <a:pt x="63" y="313"/>
                    <a:pt x="62" y="314"/>
                    <a:pt x="62" y="315"/>
                  </a:cubicBezTo>
                  <a:cubicBezTo>
                    <a:pt x="62" y="316"/>
                    <a:pt x="61" y="317"/>
                    <a:pt x="62" y="317"/>
                  </a:cubicBezTo>
                  <a:cubicBezTo>
                    <a:pt x="62" y="317"/>
                    <a:pt x="63" y="317"/>
                    <a:pt x="62" y="317"/>
                  </a:cubicBezTo>
                  <a:cubicBezTo>
                    <a:pt x="62" y="318"/>
                    <a:pt x="61" y="318"/>
                    <a:pt x="61" y="318"/>
                  </a:cubicBezTo>
                  <a:cubicBezTo>
                    <a:pt x="61" y="319"/>
                    <a:pt x="61" y="319"/>
                    <a:pt x="61" y="320"/>
                  </a:cubicBezTo>
                  <a:cubicBezTo>
                    <a:pt x="61" y="321"/>
                    <a:pt x="61" y="321"/>
                    <a:pt x="60" y="322"/>
                  </a:cubicBezTo>
                  <a:cubicBezTo>
                    <a:pt x="59" y="324"/>
                    <a:pt x="59" y="324"/>
                    <a:pt x="59" y="325"/>
                  </a:cubicBezTo>
                  <a:cubicBezTo>
                    <a:pt x="58" y="326"/>
                    <a:pt x="60" y="327"/>
                    <a:pt x="58" y="326"/>
                  </a:cubicBezTo>
                  <a:cubicBezTo>
                    <a:pt x="56" y="326"/>
                    <a:pt x="57" y="325"/>
                    <a:pt x="56" y="325"/>
                  </a:cubicBezTo>
                  <a:cubicBezTo>
                    <a:pt x="55" y="325"/>
                    <a:pt x="55" y="326"/>
                    <a:pt x="55" y="326"/>
                  </a:cubicBezTo>
                  <a:cubicBezTo>
                    <a:pt x="54" y="326"/>
                    <a:pt x="53" y="325"/>
                    <a:pt x="53" y="325"/>
                  </a:cubicBezTo>
                  <a:cubicBezTo>
                    <a:pt x="53" y="326"/>
                    <a:pt x="53" y="326"/>
                    <a:pt x="53" y="327"/>
                  </a:cubicBezTo>
                  <a:cubicBezTo>
                    <a:pt x="52" y="328"/>
                    <a:pt x="53" y="328"/>
                    <a:pt x="52" y="329"/>
                  </a:cubicBezTo>
                  <a:cubicBezTo>
                    <a:pt x="51" y="329"/>
                    <a:pt x="51" y="329"/>
                    <a:pt x="50" y="329"/>
                  </a:cubicBezTo>
                  <a:cubicBezTo>
                    <a:pt x="49" y="329"/>
                    <a:pt x="48" y="328"/>
                    <a:pt x="47" y="329"/>
                  </a:cubicBezTo>
                  <a:cubicBezTo>
                    <a:pt x="47" y="331"/>
                    <a:pt x="47" y="331"/>
                    <a:pt x="46" y="333"/>
                  </a:cubicBezTo>
                  <a:cubicBezTo>
                    <a:pt x="46" y="335"/>
                    <a:pt x="46" y="335"/>
                    <a:pt x="46" y="335"/>
                  </a:cubicBezTo>
                  <a:cubicBezTo>
                    <a:pt x="45" y="336"/>
                    <a:pt x="45" y="335"/>
                    <a:pt x="44" y="335"/>
                  </a:cubicBezTo>
                  <a:cubicBezTo>
                    <a:pt x="43" y="334"/>
                    <a:pt x="42" y="333"/>
                    <a:pt x="42" y="334"/>
                  </a:cubicBezTo>
                  <a:cubicBezTo>
                    <a:pt x="41" y="335"/>
                    <a:pt x="41" y="335"/>
                    <a:pt x="41" y="336"/>
                  </a:cubicBezTo>
                  <a:cubicBezTo>
                    <a:pt x="41" y="337"/>
                    <a:pt x="40" y="337"/>
                    <a:pt x="40" y="338"/>
                  </a:cubicBezTo>
                  <a:cubicBezTo>
                    <a:pt x="39" y="339"/>
                    <a:pt x="38" y="342"/>
                    <a:pt x="37" y="342"/>
                  </a:cubicBezTo>
                  <a:cubicBezTo>
                    <a:pt x="37" y="342"/>
                    <a:pt x="38" y="344"/>
                    <a:pt x="36" y="343"/>
                  </a:cubicBezTo>
                  <a:cubicBezTo>
                    <a:pt x="35" y="342"/>
                    <a:pt x="35" y="342"/>
                    <a:pt x="34" y="343"/>
                  </a:cubicBezTo>
                  <a:cubicBezTo>
                    <a:pt x="33" y="344"/>
                    <a:pt x="32" y="344"/>
                    <a:pt x="32" y="345"/>
                  </a:cubicBezTo>
                  <a:cubicBezTo>
                    <a:pt x="32" y="346"/>
                    <a:pt x="32" y="347"/>
                    <a:pt x="31" y="347"/>
                  </a:cubicBezTo>
                  <a:cubicBezTo>
                    <a:pt x="30" y="348"/>
                    <a:pt x="28" y="349"/>
                    <a:pt x="27" y="350"/>
                  </a:cubicBezTo>
                  <a:cubicBezTo>
                    <a:pt x="26" y="351"/>
                    <a:pt x="24" y="353"/>
                    <a:pt x="22" y="355"/>
                  </a:cubicBezTo>
                  <a:cubicBezTo>
                    <a:pt x="21" y="356"/>
                    <a:pt x="19" y="356"/>
                    <a:pt x="19" y="357"/>
                  </a:cubicBezTo>
                  <a:cubicBezTo>
                    <a:pt x="19" y="358"/>
                    <a:pt x="20" y="358"/>
                    <a:pt x="19" y="358"/>
                  </a:cubicBezTo>
                  <a:cubicBezTo>
                    <a:pt x="18" y="359"/>
                    <a:pt x="17" y="358"/>
                    <a:pt x="17" y="359"/>
                  </a:cubicBezTo>
                  <a:cubicBezTo>
                    <a:pt x="17" y="360"/>
                    <a:pt x="19" y="362"/>
                    <a:pt x="19" y="362"/>
                  </a:cubicBezTo>
                  <a:cubicBezTo>
                    <a:pt x="19" y="362"/>
                    <a:pt x="19" y="362"/>
                    <a:pt x="18" y="363"/>
                  </a:cubicBezTo>
                  <a:cubicBezTo>
                    <a:pt x="18" y="364"/>
                    <a:pt x="19" y="363"/>
                    <a:pt x="18" y="364"/>
                  </a:cubicBezTo>
                  <a:cubicBezTo>
                    <a:pt x="17" y="365"/>
                    <a:pt x="17" y="365"/>
                    <a:pt x="17" y="366"/>
                  </a:cubicBezTo>
                  <a:cubicBezTo>
                    <a:pt x="17" y="366"/>
                    <a:pt x="16" y="366"/>
                    <a:pt x="17" y="366"/>
                  </a:cubicBezTo>
                  <a:cubicBezTo>
                    <a:pt x="17" y="367"/>
                    <a:pt x="18" y="369"/>
                    <a:pt x="18" y="369"/>
                  </a:cubicBezTo>
                  <a:cubicBezTo>
                    <a:pt x="19" y="369"/>
                    <a:pt x="19" y="370"/>
                    <a:pt x="19" y="370"/>
                  </a:cubicBezTo>
                  <a:cubicBezTo>
                    <a:pt x="20" y="371"/>
                    <a:pt x="20" y="372"/>
                    <a:pt x="20" y="372"/>
                  </a:cubicBezTo>
                  <a:cubicBezTo>
                    <a:pt x="20" y="373"/>
                    <a:pt x="19" y="374"/>
                    <a:pt x="19" y="375"/>
                  </a:cubicBezTo>
                  <a:cubicBezTo>
                    <a:pt x="18" y="376"/>
                    <a:pt x="17" y="376"/>
                    <a:pt x="17" y="377"/>
                  </a:cubicBezTo>
                  <a:cubicBezTo>
                    <a:pt x="17" y="378"/>
                    <a:pt x="18" y="378"/>
                    <a:pt x="17" y="379"/>
                  </a:cubicBezTo>
                  <a:cubicBezTo>
                    <a:pt x="16" y="379"/>
                    <a:pt x="16" y="379"/>
                    <a:pt x="16" y="380"/>
                  </a:cubicBezTo>
                  <a:cubicBezTo>
                    <a:pt x="16" y="381"/>
                    <a:pt x="17" y="381"/>
                    <a:pt x="17" y="381"/>
                  </a:cubicBezTo>
                  <a:cubicBezTo>
                    <a:pt x="17" y="382"/>
                    <a:pt x="17" y="382"/>
                    <a:pt x="17" y="383"/>
                  </a:cubicBezTo>
                  <a:cubicBezTo>
                    <a:pt x="16" y="384"/>
                    <a:pt x="17" y="385"/>
                    <a:pt x="16" y="386"/>
                  </a:cubicBezTo>
                  <a:cubicBezTo>
                    <a:pt x="16" y="388"/>
                    <a:pt x="14" y="388"/>
                    <a:pt x="15" y="389"/>
                  </a:cubicBezTo>
                  <a:cubicBezTo>
                    <a:pt x="16" y="391"/>
                    <a:pt x="16" y="391"/>
                    <a:pt x="16" y="392"/>
                  </a:cubicBezTo>
                  <a:cubicBezTo>
                    <a:pt x="15" y="393"/>
                    <a:pt x="15" y="393"/>
                    <a:pt x="14" y="394"/>
                  </a:cubicBezTo>
                  <a:cubicBezTo>
                    <a:pt x="13" y="395"/>
                    <a:pt x="12" y="395"/>
                    <a:pt x="12" y="396"/>
                  </a:cubicBezTo>
                  <a:cubicBezTo>
                    <a:pt x="11" y="396"/>
                    <a:pt x="12" y="396"/>
                    <a:pt x="11" y="397"/>
                  </a:cubicBezTo>
                  <a:cubicBezTo>
                    <a:pt x="10" y="398"/>
                    <a:pt x="9" y="399"/>
                    <a:pt x="9" y="399"/>
                  </a:cubicBezTo>
                  <a:cubicBezTo>
                    <a:pt x="9" y="400"/>
                    <a:pt x="10" y="401"/>
                    <a:pt x="10" y="401"/>
                  </a:cubicBezTo>
                  <a:cubicBezTo>
                    <a:pt x="9" y="402"/>
                    <a:pt x="8" y="401"/>
                    <a:pt x="8" y="402"/>
                  </a:cubicBezTo>
                  <a:cubicBezTo>
                    <a:pt x="8" y="403"/>
                    <a:pt x="8" y="402"/>
                    <a:pt x="8" y="403"/>
                  </a:cubicBezTo>
                  <a:cubicBezTo>
                    <a:pt x="8" y="404"/>
                    <a:pt x="7" y="403"/>
                    <a:pt x="7" y="404"/>
                  </a:cubicBezTo>
                  <a:cubicBezTo>
                    <a:pt x="6" y="405"/>
                    <a:pt x="8" y="405"/>
                    <a:pt x="6" y="406"/>
                  </a:cubicBezTo>
                  <a:cubicBezTo>
                    <a:pt x="5" y="406"/>
                    <a:pt x="5" y="406"/>
                    <a:pt x="5" y="407"/>
                  </a:cubicBezTo>
                  <a:cubicBezTo>
                    <a:pt x="6" y="408"/>
                    <a:pt x="6" y="409"/>
                    <a:pt x="6" y="409"/>
                  </a:cubicBezTo>
                  <a:cubicBezTo>
                    <a:pt x="6" y="409"/>
                    <a:pt x="6" y="409"/>
                    <a:pt x="6" y="409"/>
                  </a:cubicBezTo>
                  <a:cubicBezTo>
                    <a:pt x="5" y="410"/>
                    <a:pt x="4" y="409"/>
                    <a:pt x="3" y="409"/>
                  </a:cubicBezTo>
                  <a:cubicBezTo>
                    <a:pt x="3" y="409"/>
                    <a:pt x="3" y="409"/>
                    <a:pt x="2" y="410"/>
                  </a:cubicBezTo>
                  <a:cubicBezTo>
                    <a:pt x="2" y="411"/>
                    <a:pt x="1" y="411"/>
                    <a:pt x="2" y="412"/>
                  </a:cubicBezTo>
                  <a:cubicBezTo>
                    <a:pt x="2" y="412"/>
                    <a:pt x="2" y="412"/>
                    <a:pt x="2" y="413"/>
                  </a:cubicBezTo>
                  <a:cubicBezTo>
                    <a:pt x="2" y="413"/>
                    <a:pt x="2" y="414"/>
                    <a:pt x="1" y="414"/>
                  </a:cubicBezTo>
                  <a:cubicBezTo>
                    <a:pt x="1" y="415"/>
                    <a:pt x="2" y="416"/>
                    <a:pt x="1" y="417"/>
                  </a:cubicBezTo>
                  <a:close/>
                </a:path>
              </a:pathLst>
            </a:custGeom>
            <a:solidFill>
              <a:srgbClr val="2B6EAB">
                <a:alpha val="50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01" name="Freeform 210">
              <a:extLst>
                <a:ext uri="{FF2B5EF4-FFF2-40B4-BE49-F238E27FC236}">
                  <a16:creationId xmlns:a16="http://schemas.microsoft.com/office/drawing/2014/main" id="{A4859E31-7526-26BC-9B8E-8C9478735D93}"/>
                </a:ext>
              </a:extLst>
            </p:cNvPr>
            <p:cNvSpPr>
              <a:spLocks/>
            </p:cNvSpPr>
            <p:nvPr/>
          </p:nvSpPr>
          <p:spPr bwMode="auto">
            <a:xfrm>
              <a:off x="4317693" y="2173933"/>
              <a:ext cx="685143" cy="1011356"/>
            </a:xfrm>
            <a:custGeom>
              <a:avLst/>
              <a:gdLst>
                <a:gd name="T0" fmla="*/ 101 w 516"/>
                <a:gd name="T1" fmla="*/ 131 h 815"/>
                <a:gd name="T2" fmla="*/ 107 w 516"/>
                <a:gd name="T3" fmla="*/ 153 h 815"/>
                <a:gd name="T4" fmla="*/ 63 w 516"/>
                <a:gd name="T5" fmla="*/ 384 h 815"/>
                <a:gd name="T6" fmla="*/ 16 w 516"/>
                <a:gd name="T7" fmla="*/ 453 h 815"/>
                <a:gd name="T8" fmla="*/ 2 w 516"/>
                <a:gd name="T9" fmla="*/ 468 h 815"/>
                <a:gd name="T10" fmla="*/ 56 w 516"/>
                <a:gd name="T11" fmla="*/ 550 h 815"/>
                <a:gd name="T12" fmla="*/ 66 w 516"/>
                <a:gd name="T13" fmla="*/ 556 h 815"/>
                <a:gd name="T14" fmla="*/ 72 w 516"/>
                <a:gd name="T15" fmla="*/ 572 h 815"/>
                <a:gd name="T16" fmla="*/ 79 w 516"/>
                <a:gd name="T17" fmla="*/ 587 h 815"/>
                <a:gd name="T18" fmla="*/ 83 w 516"/>
                <a:gd name="T19" fmla="*/ 599 h 815"/>
                <a:gd name="T20" fmla="*/ 81 w 516"/>
                <a:gd name="T21" fmla="*/ 615 h 815"/>
                <a:gd name="T22" fmla="*/ 82 w 516"/>
                <a:gd name="T23" fmla="*/ 635 h 815"/>
                <a:gd name="T24" fmla="*/ 83 w 516"/>
                <a:gd name="T25" fmla="*/ 658 h 815"/>
                <a:gd name="T26" fmla="*/ 104 w 516"/>
                <a:gd name="T27" fmla="*/ 684 h 815"/>
                <a:gd name="T28" fmla="*/ 80 w 516"/>
                <a:gd name="T29" fmla="*/ 690 h 815"/>
                <a:gd name="T30" fmla="*/ 29 w 516"/>
                <a:gd name="T31" fmla="*/ 707 h 815"/>
                <a:gd name="T32" fmla="*/ 46 w 516"/>
                <a:gd name="T33" fmla="*/ 722 h 815"/>
                <a:gd name="T34" fmla="*/ 72 w 516"/>
                <a:gd name="T35" fmla="*/ 748 h 815"/>
                <a:gd name="T36" fmla="*/ 89 w 516"/>
                <a:gd name="T37" fmla="*/ 767 h 815"/>
                <a:gd name="T38" fmla="*/ 102 w 516"/>
                <a:gd name="T39" fmla="*/ 808 h 815"/>
                <a:gd name="T40" fmla="*/ 127 w 516"/>
                <a:gd name="T41" fmla="*/ 809 h 815"/>
                <a:gd name="T42" fmla="*/ 145 w 516"/>
                <a:gd name="T43" fmla="*/ 803 h 815"/>
                <a:gd name="T44" fmla="*/ 154 w 516"/>
                <a:gd name="T45" fmla="*/ 793 h 815"/>
                <a:gd name="T46" fmla="*/ 160 w 516"/>
                <a:gd name="T47" fmla="*/ 805 h 815"/>
                <a:gd name="T48" fmla="*/ 172 w 516"/>
                <a:gd name="T49" fmla="*/ 804 h 815"/>
                <a:gd name="T50" fmla="*/ 185 w 516"/>
                <a:gd name="T51" fmla="*/ 800 h 815"/>
                <a:gd name="T52" fmla="*/ 196 w 516"/>
                <a:gd name="T53" fmla="*/ 793 h 815"/>
                <a:gd name="T54" fmla="*/ 210 w 516"/>
                <a:gd name="T55" fmla="*/ 788 h 815"/>
                <a:gd name="T56" fmla="*/ 261 w 516"/>
                <a:gd name="T57" fmla="*/ 774 h 815"/>
                <a:gd name="T58" fmla="*/ 272 w 516"/>
                <a:gd name="T59" fmla="*/ 761 h 815"/>
                <a:gd name="T60" fmla="*/ 269 w 516"/>
                <a:gd name="T61" fmla="*/ 747 h 815"/>
                <a:gd name="T62" fmla="*/ 276 w 516"/>
                <a:gd name="T63" fmla="*/ 737 h 815"/>
                <a:gd name="T64" fmla="*/ 297 w 516"/>
                <a:gd name="T65" fmla="*/ 737 h 815"/>
                <a:gd name="T66" fmla="*/ 320 w 516"/>
                <a:gd name="T67" fmla="*/ 732 h 815"/>
                <a:gd name="T68" fmla="*/ 339 w 516"/>
                <a:gd name="T69" fmla="*/ 731 h 815"/>
                <a:gd name="T70" fmla="*/ 353 w 516"/>
                <a:gd name="T71" fmla="*/ 722 h 815"/>
                <a:gd name="T72" fmla="*/ 368 w 516"/>
                <a:gd name="T73" fmla="*/ 709 h 815"/>
                <a:gd name="T74" fmla="*/ 370 w 516"/>
                <a:gd name="T75" fmla="*/ 701 h 815"/>
                <a:gd name="T76" fmla="*/ 381 w 516"/>
                <a:gd name="T77" fmla="*/ 689 h 815"/>
                <a:gd name="T78" fmla="*/ 393 w 516"/>
                <a:gd name="T79" fmla="*/ 682 h 815"/>
                <a:gd name="T80" fmla="*/ 406 w 516"/>
                <a:gd name="T81" fmla="*/ 672 h 815"/>
                <a:gd name="T82" fmla="*/ 405 w 516"/>
                <a:gd name="T83" fmla="*/ 660 h 815"/>
                <a:gd name="T84" fmla="*/ 412 w 516"/>
                <a:gd name="T85" fmla="*/ 645 h 815"/>
                <a:gd name="T86" fmla="*/ 432 w 516"/>
                <a:gd name="T87" fmla="*/ 641 h 815"/>
                <a:gd name="T88" fmla="*/ 451 w 516"/>
                <a:gd name="T89" fmla="*/ 639 h 815"/>
                <a:gd name="T90" fmla="*/ 461 w 516"/>
                <a:gd name="T91" fmla="*/ 617 h 815"/>
                <a:gd name="T92" fmla="*/ 449 w 516"/>
                <a:gd name="T93" fmla="*/ 585 h 815"/>
                <a:gd name="T94" fmla="*/ 441 w 516"/>
                <a:gd name="T95" fmla="*/ 573 h 815"/>
                <a:gd name="T96" fmla="*/ 440 w 516"/>
                <a:gd name="T97" fmla="*/ 558 h 815"/>
                <a:gd name="T98" fmla="*/ 415 w 516"/>
                <a:gd name="T99" fmla="*/ 555 h 815"/>
                <a:gd name="T100" fmla="*/ 414 w 516"/>
                <a:gd name="T101" fmla="*/ 538 h 815"/>
                <a:gd name="T102" fmla="*/ 430 w 516"/>
                <a:gd name="T103" fmla="*/ 525 h 815"/>
                <a:gd name="T104" fmla="*/ 425 w 516"/>
                <a:gd name="T105" fmla="*/ 504 h 815"/>
                <a:gd name="T106" fmla="*/ 437 w 516"/>
                <a:gd name="T107" fmla="*/ 486 h 815"/>
                <a:gd name="T108" fmla="*/ 442 w 516"/>
                <a:gd name="T109" fmla="*/ 475 h 815"/>
                <a:gd name="T110" fmla="*/ 440 w 516"/>
                <a:gd name="T111" fmla="*/ 456 h 815"/>
                <a:gd name="T112" fmla="*/ 457 w 516"/>
                <a:gd name="T113" fmla="*/ 438 h 815"/>
                <a:gd name="T114" fmla="*/ 467 w 516"/>
                <a:gd name="T115" fmla="*/ 422 h 815"/>
                <a:gd name="T116" fmla="*/ 471 w 516"/>
                <a:gd name="T117" fmla="*/ 404 h 815"/>
                <a:gd name="T118" fmla="*/ 502 w 516"/>
                <a:gd name="T119" fmla="*/ 399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815">
                  <a:moveTo>
                    <a:pt x="516" y="207"/>
                  </a:moveTo>
                  <a:cubicBezTo>
                    <a:pt x="516" y="207"/>
                    <a:pt x="479" y="186"/>
                    <a:pt x="423" y="156"/>
                  </a:cubicBezTo>
                  <a:cubicBezTo>
                    <a:pt x="386" y="136"/>
                    <a:pt x="342" y="111"/>
                    <a:pt x="300" y="89"/>
                  </a:cubicBezTo>
                  <a:cubicBezTo>
                    <a:pt x="212" y="42"/>
                    <a:pt x="128" y="1"/>
                    <a:pt x="127" y="0"/>
                  </a:cubicBezTo>
                  <a:cubicBezTo>
                    <a:pt x="126" y="0"/>
                    <a:pt x="125" y="0"/>
                    <a:pt x="125" y="0"/>
                  </a:cubicBezTo>
                  <a:cubicBezTo>
                    <a:pt x="125" y="0"/>
                    <a:pt x="57" y="33"/>
                    <a:pt x="76" y="23"/>
                  </a:cubicBezTo>
                  <a:cubicBezTo>
                    <a:pt x="78" y="29"/>
                    <a:pt x="86" y="76"/>
                    <a:pt x="86" y="76"/>
                  </a:cubicBezTo>
                  <a:cubicBezTo>
                    <a:pt x="86" y="103"/>
                    <a:pt x="86" y="103"/>
                    <a:pt x="86" y="103"/>
                  </a:cubicBezTo>
                  <a:cubicBezTo>
                    <a:pt x="90" y="105"/>
                    <a:pt x="90" y="105"/>
                    <a:pt x="90" y="105"/>
                  </a:cubicBezTo>
                  <a:cubicBezTo>
                    <a:pt x="90" y="105"/>
                    <a:pt x="100" y="129"/>
                    <a:pt x="101" y="130"/>
                  </a:cubicBezTo>
                  <a:cubicBezTo>
                    <a:pt x="101" y="130"/>
                    <a:pt x="101" y="131"/>
                    <a:pt x="101" y="131"/>
                  </a:cubicBezTo>
                  <a:cubicBezTo>
                    <a:pt x="100" y="133"/>
                    <a:pt x="100" y="133"/>
                    <a:pt x="100" y="133"/>
                  </a:cubicBezTo>
                  <a:cubicBezTo>
                    <a:pt x="100" y="133"/>
                    <a:pt x="100" y="134"/>
                    <a:pt x="99" y="135"/>
                  </a:cubicBezTo>
                  <a:cubicBezTo>
                    <a:pt x="98" y="136"/>
                    <a:pt x="97" y="136"/>
                    <a:pt x="97" y="137"/>
                  </a:cubicBezTo>
                  <a:cubicBezTo>
                    <a:pt x="96" y="138"/>
                    <a:pt x="97" y="138"/>
                    <a:pt x="97" y="139"/>
                  </a:cubicBezTo>
                  <a:cubicBezTo>
                    <a:pt x="97" y="140"/>
                    <a:pt x="98" y="141"/>
                    <a:pt x="99" y="141"/>
                  </a:cubicBezTo>
                  <a:cubicBezTo>
                    <a:pt x="99" y="141"/>
                    <a:pt x="101" y="142"/>
                    <a:pt x="102" y="142"/>
                  </a:cubicBezTo>
                  <a:cubicBezTo>
                    <a:pt x="103" y="143"/>
                    <a:pt x="102" y="144"/>
                    <a:pt x="102" y="145"/>
                  </a:cubicBezTo>
                  <a:cubicBezTo>
                    <a:pt x="103" y="146"/>
                    <a:pt x="104" y="146"/>
                    <a:pt x="104" y="146"/>
                  </a:cubicBezTo>
                  <a:cubicBezTo>
                    <a:pt x="104" y="146"/>
                    <a:pt x="106" y="149"/>
                    <a:pt x="106" y="150"/>
                  </a:cubicBezTo>
                  <a:cubicBezTo>
                    <a:pt x="107" y="150"/>
                    <a:pt x="106" y="151"/>
                    <a:pt x="106" y="151"/>
                  </a:cubicBezTo>
                  <a:cubicBezTo>
                    <a:pt x="105" y="152"/>
                    <a:pt x="107" y="153"/>
                    <a:pt x="107" y="153"/>
                  </a:cubicBezTo>
                  <a:cubicBezTo>
                    <a:pt x="108" y="154"/>
                    <a:pt x="109" y="154"/>
                    <a:pt x="110" y="154"/>
                  </a:cubicBezTo>
                  <a:cubicBezTo>
                    <a:pt x="111" y="153"/>
                    <a:pt x="111" y="155"/>
                    <a:pt x="112" y="155"/>
                  </a:cubicBezTo>
                  <a:cubicBezTo>
                    <a:pt x="112" y="155"/>
                    <a:pt x="112" y="156"/>
                    <a:pt x="112" y="157"/>
                  </a:cubicBezTo>
                  <a:cubicBezTo>
                    <a:pt x="113" y="158"/>
                    <a:pt x="113" y="157"/>
                    <a:pt x="113" y="157"/>
                  </a:cubicBezTo>
                  <a:cubicBezTo>
                    <a:pt x="114" y="157"/>
                    <a:pt x="115" y="158"/>
                    <a:pt x="115" y="158"/>
                  </a:cubicBezTo>
                  <a:cubicBezTo>
                    <a:pt x="125" y="163"/>
                    <a:pt x="125" y="163"/>
                    <a:pt x="125" y="163"/>
                  </a:cubicBezTo>
                  <a:cubicBezTo>
                    <a:pt x="113" y="184"/>
                    <a:pt x="113" y="184"/>
                    <a:pt x="113" y="184"/>
                  </a:cubicBezTo>
                  <a:cubicBezTo>
                    <a:pt x="113" y="184"/>
                    <a:pt x="107" y="232"/>
                    <a:pt x="107" y="233"/>
                  </a:cubicBezTo>
                  <a:cubicBezTo>
                    <a:pt x="107" y="235"/>
                    <a:pt x="105" y="247"/>
                    <a:pt x="105" y="247"/>
                  </a:cubicBezTo>
                  <a:cubicBezTo>
                    <a:pt x="103" y="349"/>
                    <a:pt x="103" y="349"/>
                    <a:pt x="103" y="349"/>
                  </a:cubicBezTo>
                  <a:cubicBezTo>
                    <a:pt x="103" y="349"/>
                    <a:pt x="64" y="383"/>
                    <a:pt x="63" y="384"/>
                  </a:cubicBezTo>
                  <a:cubicBezTo>
                    <a:pt x="61" y="385"/>
                    <a:pt x="57" y="389"/>
                    <a:pt x="57" y="389"/>
                  </a:cubicBezTo>
                  <a:cubicBezTo>
                    <a:pt x="47" y="400"/>
                    <a:pt x="47" y="400"/>
                    <a:pt x="47" y="400"/>
                  </a:cubicBezTo>
                  <a:cubicBezTo>
                    <a:pt x="47" y="400"/>
                    <a:pt x="24" y="432"/>
                    <a:pt x="23" y="433"/>
                  </a:cubicBezTo>
                  <a:cubicBezTo>
                    <a:pt x="22" y="434"/>
                    <a:pt x="22" y="435"/>
                    <a:pt x="21" y="436"/>
                  </a:cubicBezTo>
                  <a:cubicBezTo>
                    <a:pt x="20" y="437"/>
                    <a:pt x="20" y="439"/>
                    <a:pt x="19" y="440"/>
                  </a:cubicBezTo>
                  <a:cubicBezTo>
                    <a:pt x="19" y="441"/>
                    <a:pt x="18" y="442"/>
                    <a:pt x="18" y="443"/>
                  </a:cubicBezTo>
                  <a:cubicBezTo>
                    <a:pt x="18" y="445"/>
                    <a:pt x="18" y="445"/>
                    <a:pt x="18" y="446"/>
                  </a:cubicBezTo>
                  <a:cubicBezTo>
                    <a:pt x="18" y="447"/>
                    <a:pt x="18" y="449"/>
                    <a:pt x="18" y="449"/>
                  </a:cubicBezTo>
                  <a:cubicBezTo>
                    <a:pt x="18" y="449"/>
                    <a:pt x="18" y="451"/>
                    <a:pt x="18" y="451"/>
                  </a:cubicBezTo>
                  <a:cubicBezTo>
                    <a:pt x="18" y="452"/>
                    <a:pt x="18" y="452"/>
                    <a:pt x="18" y="453"/>
                  </a:cubicBezTo>
                  <a:cubicBezTo>
                    <a:pt x="18" y="453"/>
                    <a:pt x="17" y="453"/>
                    <a:pt x="16" y="453"/>
                  </a:cubicBezTo>
                  <a:cubicBezTo>
                    <a:pt x="15" y="453"/>
                    <a:pt x="15" y="454"/>
                    <a:pt x="14" y="454"/>
                  </a:cubicBezTo>
                  <a:cubicBezTo>
                    <a:pt x="14" y="454"/>
                    <a:pt x="12" y="456"/>
                    <a:pt x="12" y="456"/>
                  </a:cubicBezTo>
                  <a:cubicBezTo>
                    <a:pt x="12" y="456"/>
                    <a:pt x="12" y="456"/>
                    <a:pt x="13" y="456"/>
                  </a:cubicBezTo>
                  <a:cubicBezTo>
                    <a:pt x="14" y="457"/>
                    <a:pt x="13" y="457"/>
                    <a:pt x="13" y="458"/>
                  </a:cubicBezTo>
                  <a:cubicBezTo>
                    <a:pt x="13" y="459"/>
                    <a:pt x="12" y="459"/>
                    <a:pt x="12" y="460"/>
                  </a:cubicBezTo>
                  <a:cubicBezTo>
                    <a:pt x="12" y="460"/>
                    <a:pt x="12" y="460"/>
                    <a:pt x="11" y="461"/>
                  </a:cubicBezTo>
                  <a:cubicBezTo>
                    <a:pt x="11" y="462"/>
                    <a:pt x="11" y="462"/>
                    <a:pt x="10" y="462"/>
                  </a:cubicBezTo>
                  <a:cubicBezTo>
                    <a:pt x="9" y="462"/>
                    <a:pt x="9" y="462"/>
                    <a:pt x="7" y="462"/>
                  </a:cubicBezTo>
                  <a:cubicBezTo>
                    <a:pt x="6" y="463"/>
                    <a:pt x="6" y="463"/>
                    <a:pt x="5" y="463"/>
                  </a:cubicBezTo>
                  <a:cubicBezTo>
                    <a:pt x="4" y="463"/>
                    <a:pt x="3" y="463"/>
                    <a:pt x="2" y="464"/>
                  </a:cubicBezTo>
                  <a:cubicBezTo>
                    <a:pt x="0" y="466"/>
                    <a:pt x="2" y="468"/>
                    <a:pt x="2" y="468"/>
                  </a:cubicBezTo>
                  <a:cubicBezTo>
                    <a:pt x="10" y="503"/>
                    <a:pt x="10" y="503"/>
                    <a:pt x="10" y="503"/>
                  </a:cubicBezTo>
                  <a:cubicBezTo>
                    <a:pt x="32" y="534"/>
                    <a:pt x="32" y="534"/>
                    <a:pt x="32" y="534"/>
                  </a:cubicBezTo>
                  <a:cubicBezTo>
                    <a:pt x="51" y="534"/>
                    <a:pt x="51" y="534"/>
                    <a:pt x="51" y="534"/>
                  </a:cubicBezTo>
                  <a:cubicBezTo>
                    <a:pt x="54" y="541"/>
                    <a:pt x="54" y="541"/>
                    <a:pt x="54" y="541"/>
                  </a:cubicBezTo>
                  <a:cubicBezTo>
                    <a:pt x="54" y="541"/>
                    <a:pt x="54" y="542"/>
                    <a:pt x="54" y="543"/>
                  </a:cubicBezTo>
                  <a:cubicBezTo>
                    <a:pt x="54" y="544"/>
                    <a:pt x="53" y="545"/>
                    <a:pt x="54" y="545"/>
                  </a:cubicBezTo>
                  <a:cubicBezTo>
                    <a:pt x="55" y="545"/>
                    <a:pt x="56" y="545"/>
                    <a:pt x="56" y="546"/>
                  </a:cubicBezTo>
                  <a:cubicBezTo>
                    <a:pt x="55" y="547"/>
                    <a:pt x="55" y="547"/>
                    <a:pt x="55" y="548"/>
                  </a:cubicBezTo>
                  <a:cubicBezTo>
                    <a:pt x="55" y="549"/>
                    <a:pt x="54" y="550"/>
                    <a:pt x="55" y="549"/>
                  </a:cubicBezTo>
                  <a:cubicBezTo>
                    <a:pt x="55" y="549"/>
                    <a:pt x="56" y="549"/>
                    <a:pt x="56" y="549"/>
                  </a:cubicBezTo>
                  <a:cubicBezTo>
                    <a:pt x="56" y="549"/>
                    <a:pt x="55" y="550"/>
                    <a:pt x="56" y="550"/>
                  </a:cubicBezTo>
                  <a:cubicBezTo>
                    <a:pt x="57" y="550"/>
                    <a:pt x="57" y="551"/>
                    <a:pt x="58" y="550"/>
                  </a:cubicBezTo>
                  <a:cubicBezTo>
                    <a:pt x="58" y="550"/>
                    <a:pt x="59" y="549"/>
                    <a:pt x="59" y="549"/>
                  </a:cubicBezTo>
                  <a:cubicBezTo>
                    <a:pt x="59" y="550"/>
                    <a:pt x="59" y="551"/>
                    <a:pt x="59" y="551"/>
                  </a:cubicBezTo>
                  <a:cubicBezTo>
                    <a:pt x="59" y="551"/>
                    <a:pt x="59" y="551"/>
                    <a:pt x="60" y="551"/>
                  </a:cubicBezTo>
                  <a:cubicBezTo>
                    <a:pt x="61" y="551"/>
                    <a:pt x="62" y="551"/>
                    <a:pt x="62" y="552"/>
                  </a:cubicBezTo>
                  <a:cubicBezTo>
                    <a:pt x="63" y="552"/>
                    <a:pt x="64" y="552"/>
                    <a:pt x="63" y="553"/>
                  </a:cubicBezTo>
                  <a:cubicBezTo>
                    <a:pt x="63" y="554"/>
                    <a:pt x="62" y="554"/>
                    <a:pt x="62" y="555"/>
                  </a:cubicBezTo>
                  <a:cubicBezTo>
                    <a:pt x="63" y="555"/>
                    <a:pt x="63" y="556"/>
                    <a:pt x="64" y="555"/>
                  </a:cubicBezTo>
                  <a:cubicBezTo>
                    <a:pt x="65" y="554"/>
                    <a:pt x="64" y="554"/>
                    <a:pt x="65" y="554"/>
                  </a:cubicBezTo>
                  <a:cubicBezTo>
                    <a:pt x="66" y="554"/>
                    <a:pt x="65" y="555"/>
                    <a:pt x="65" y="555"/>
                  </a:cubicBezTo>
                  <a:cubicBezTo>
                    <a:pt x="65" y="556"/>
                    <a:pt x="65" y="556"/>
                    <a:pt x="66" y="556"/>
                  </a:cubicBezTo>
                  <a:cubicBezTo>
                    <a:pt x="67" y="556"/>
                    <a:pt x="68" y="555"/>
                    <a:pt x="68" y="556"/>
                  </a:cubicBezTo>
                  <a:cubicBezTo>
                    <a:pt x="69" y="556"/>
                    <a:pt x="69" y="557"/>
                    <a:pt x="69" y="558"/>
                  </a:cubicBezTo>
                  <a:cubicBezTo>
                    <a:pt x="69" y="559"/>
                    <a:pt x="69" y="560"/>
                    <a:pt x="69" y="561"/>
                  </a:cubicBezTo>
                  <a:cubicBezTo>
                    <a:pt x="69" y="562"/>
                    <a:pt x="69" y="563"/>
                    <a:pt x="69" y="563"/>
                  </a:cubicBezTo>
                  <a:cubicBezTo>
                    <a:pt x="69" y="564"/>
                    <a:pt x="68" y="564"/>
                    <a:pt x="69" y="565"/>
                  </a:cubicBezTo>
                  <a:cubicBezTo>
                    <a:pt x="69" y="566"/>
                    <a:pt x="69" y="566"/>
                    <a:pt x="70" y="566"/>
                  </a:cubicBezTo>
                  <a:cubicBezTo>
                    <a:pt x="71" y="565"/>
                    <a:pt x="71" y="565"/>
                    <a:pt x="71" y="565"/>
                  </a:cubicBezTo>
                  <a:cubicBezTo>
                    <a:pt x="71" y="566"/>
                    <a:pt x="70" y="567"/>
                    <a:pt x="71" y="568"/>
                  </a:cubicBezTo>
                  <a:cubicBezTo>
                    <a:pt x="71" y="569"/>
                    <a:pt x="72" y="568"/>
                    <a:pt x="72" y="569"/>
                  </a:cubicBezTo>
                  <a:cubicBezTo>
                    <a:pt x="72" y="570"/>
                    <a:pt x="72" y="570"/>
                    <a:pt x="72" y="571"/>
                  </a:cubicBezTo>
                  <a:cubicBezTo>
                    <a:pt x="72" y="571"/>
                    <a:pt x="72" y="571"/>
                    <a:pt x="72" y="572"/>
                  </a:cubicBezTo>
                  <a:cubicBezTo>
                    <a:pt x="72" y="573"/>
                    <a:pt x="71" y="573"/>
                    <a:pt x="71" y="574"/>
                  </a:cubicBezTo>
                  <a:cubicBezTo>
                    <a:pt x="71" y="574"/>
                    <a:pt x="72" y="575"/>
                    <a:pt x="72" y="575"/>
                  </a:cubicBezTo>
                  <a:cubicBezTo>
                    <a:pt x="72" y="576"/>
                    <a:pt x="72" y="576"/>
                    <a:pt x="72" y="577"/>
                  </a:cubicBezTo>
                  <a:cubicBezTo>
                    <a:pt x="71" y="578"/>
                    <a:pt x="71" y="578"/>
                    <a:pt x="72" y="578"/>
                  </a:cubicBezTo>
                  <a:cubicBezTo>
                    <a:pt x="72" y="579"/>
                    <a:pt x="71" y="579"/>
                    <a:pt x="72" y="580"/>
                  </a:cubicBezTo>
                  <a:cubicBezTo>
                    <a:pt x="72" y="581"/>
                    <a:pt x="72" y="580"/>
                    <a:pt x="73" y="581"/>
                  </a:cubicBezTo>
                  <a:cubicBezTo>
                    <a:pt x="74" y="582"/>
                    <a:pt x="73" y="583"/>
                    <a:pt x="75" y="583"/>
                  </a:cubicBezTo>
                  <a:cubicBezTo>
                    <a:pt x="76" y="583"/>
                    <a:pt x="76" y="583"/>
                    <a:pt x="77" y="583"/>
                  </a:cubicBezTo>
                  <a:cubicBezTo>
                    <a:pt x="78" y="583"/>
                    <a:pt x="80" y="583"/>
                    <a:pt x="79" y="584"/>
                  </a:cubicBezTo>
                  <a:cubicBezTo>
                    <a:pt x="79" y="584"/>
                    <a:pt x="78" y="584"/>
                    <a:pt x="79" y="585"/>
                  </a:cubicBezTo>
                  <a:cubicBezTo>
                    <a:pt x="79" y="586"/>
                    <a:pt x="80" y="586"/>
                    <a:pt x="79" y="587"/>
                  </a:cubicBezTo>
                  <a:cubicBezTo>
                    <a:pt x="78" y="587"/>
                    <a:pt x="78" y="586"/>
                    <a:pt x="78" y="587"/>
                  </a:cubicBezTo>
                  <a:cubicBezTo>
                    <a:pt x="79" y="588"/>
                    <a:pt x="79" y="588"/>
                    <a:pt x="80" y="588"/>
                  </a:cubicBezTo>
                  <a:cubicBezTo>
                    <a:pt x="81" y="589"/>
                    <a:pt x="82" y="588"/>
                    <a:pt x="82" y="589"/>
                  </a:cubicBezTo>
                  <a:cubicBezTo>
                    <a:pt x="81" y="590"/>
                    <a:pt x="80" y="590"/>
                    <a:pt x="80" y="590"/>
                  </a:cubicBezTo>
                  <a:cubicBezTo>
                    <a:pt x="80" y="590"/>
                    <a:pt x="79" y="590"/>
                    <a:pt x="79" y="591"/>
                  </a:cubicBezTo>
                  <a:cubicBezTo>
                    <a:pt x="79" y="591"/>
                    <a:pt x="80" y="591"/>
                    <a:pt x="79" y="592"/>
                  </a:cubicBezTo>
                  <a:cubicBezTo>
                    <a:pt x="79" y="592"/>
                    <a:pt x="78" y="592"/>
                    <a:pt x="79" y="593"/>
                  </a:cubicBezTo>
                  <a:cubicBezTo>
                    <a:pt x="79" y="594"/>
                    <a:pt x="79" y="594"/>
                    <a:pt x="79" y="595"/>
                  </a:cubicBezTo>
                  <a:cubicBezTo>
                    <a:pt x="80" y="595"/>
                    <a:pt x="80" y="595"/>
                    <a:pt x="80" y="595"/>
                  </a:cubicBezTo>
                  <a:cubicBezTo>
                    <a:pt x="81" y="596"/>
                    <a:pt x="81" y="596"/>
                    <a:pt x="82" y="597"/>
                  </a:cubicBezTo>
                  <a:cubicBezTo>
                    <a:pt x="82" y="598"/>
                    <a:pt x="83" y="598"/>
                    <a:pt x="83" y="599"/>
                  </a:cubicBezTo>
                  <a:cubicBezTo>
                    <a:pt x="83" y="599"/>
                    <a:pt x="82" y="599"/>
                    <a:pt x="81" y="600"/>
                  </a:cubicBezTo>
                  <a:cubicBezTo>
                    <a:pt x="80" y="600"/>
                    <a:pt x="80" y="600"/>
                    <a:pt x="80" y="601"/>
                  </a:cubicBezTo>
                  <a:cubicBezTo>
                    <a:pt x="81" y="602"/>
                    <a:pt x="81" y="602"/>
                    <a:pt x="81" y="602"/>
                  </a:cubicBezTo>
                  <a:cubicBezTo>
                    <a:pt x="81" y="602"/>
                    <a:pt x="81" y="602"/>
                    <a:pt x="80" y="603"/>
                  </a:cubicBezTo>
                  <a:cubicBezTo>
                    <a:pt x="80" y="604"/>
                    <a:pt x="80" y="604"/>
                    <a:pt x="81" y="605"/>
                  </a:cubicBezTo>
                  <a:cubicBezTo>
                    <a:pt x="81" y="605"/>
                    <a:pt x="81" y="606"/>
                    <a:pt x="81" y="606"/>
                  </a:cubicBezTo>
                  <a:cubicBezTo>
                    <a:pt x="81" y="607"/>
                    <a:pt x="81" y="607"/>
                    <a:pt x="82" y="607"/>
                  </a:cubicBezTo>
                  <a:cubicBezTo>
                    <a:pt x="82" y="608"/>
                    <a:pt x="83" y="608"/>
                    <a:pt x="83" y="609"/>
                  </a:cubicBezTo>
                  <a:cubicBezTo>
                    <a:pt x="84" y="610"/>
                    <a:pt x="85" y="611"/>
                    <a:pt x="84" y="611"/>
                  </a:cubicBezTo>
                  <a:cubicBezTo>
                    <a:pt x="82" y="612"/>
                    <a:pt x="83" y="612"/>
                    <a:pt x="82" y="613"/>
                  </a:cubicBezTo>
                  <a:cubicBezTo>
                    <a:pt x="81" y="614"/>
                    <a:pt x="80" y="614"/>
                    <a:pt x="81" y="615"/>
                  </a:cubicBezTo>
                  <a:cubicBezTo>
                    <a:pt x="81" y="616"/>
                    <a:pt x="81" y="616"/>
                    <a:pt x="80" y="617"/>
                  </a:cubicBezTo>
                  <a:cubicBezTo>
                    <a:pt x="80" y="618"/>
                    <a:pt x="80" y="617"/>
                    <a:pt x="80" y="618"/>
                  </a:cubicBezTo>
                  <a:cubicBezTo>
                    <a:pt x="80" y="620"/>
                    <a:pt x="80" y="621"/>
                    <a:pt x="80" y="621"/>
                  </a:cubicBezTo>
                  <a:cubicBezTo>
                    <a:pt x="79" y="622"/>
                    <a:pt x="80" y="623"/>
                    <a:pt x="80" y="623"/>
                  </a:cubicBezTo>
                  <a:cubicBezTo>
                    <a:pt x="80" y="623"/>
                    <a:pt x="81" y="622"/>
                    <a:pt x="80" y="624"/>
                  </a:cubicBezTo>
                  <a:cubicBezTo>
                    <a:pt x="79" y="625"/>
                    <a:pt x="80" y="626"/>
                    <a:pt x="80" y="626"/>
                  </a:cubicBezTo>
                  <a:cubicBezTo>
                    <a:pt x="80" y="627"/>
                    <a:pt x="80" y="627"/>
                    <a:pt x="80" y="628"/>
                  </a:cubicBezTo>
                  <a:cubicBezTo>
                    <a:pt x="81" y="629"/>
                    <a:pt x="81" y="629"/>
                    <a:pt x="81" y="629"/>
                  </a:cubicBezTo>
                  <a:cubicBezTo>
                    <a:pt x="81" y="630"/>
                    <a:pt x="82" y="630"/>
                    <a:pt x="82" y="631"/>
                  </a:cubicBezTo>
                  <a:cubicBezTo>
                    <a:pt x="82" y="632"/>
                    <a:pt x="81" y="632"/>
                    <a:pt x="82" y="633"/>
                  </a:cubicBezTo>
                  <a:cubicBezTo>
                    <a:pt x="82" y="634"/>
                    <a:pt x="82" y="635"/>
                    <a:pt x="82" y="635"/>
                  </a:cubicBezTo>
                  <a:cubicBezTo>
                    <a:pt x="82" y="635"/>
                    <a:pt x="82" y="635"/>
                    <a:pt x="82" y="636"/>
                  </a:cubicBezTo>
                  <a:cubicBezTo>
                    <a:pt x="81" y="637"/>
                    <a:pt x="82" y="637"/>
                    <a:pt x="81" y="637"/>
                  </a:cubicBezTo>
                  <a:cubicBezTo>
                    <a:pt x="80" y="637"/>
                    <a:pt x="79" y="636"/>
                    <a:pt x="79" y="638"/>
                  </a:cubicBezTo>
                  <a:cubicBezTo>
                    <a:pt x="79" y="639"/>
                    <a:pt x="79" y="639"/>
                    <a:pt x="80" y="640"/>
                  </a:cubicBezTo>
                  <a:cubicBezTo>
                    <a:pt x="81" y="640"/>
                    <a:pt x="81" y="641"/>
                    <a:pt x="81" y="642"/>
                  </a:cubicBezTo>
                  <a:cubicBezTo>
                    <a:pt x="81" y="643"/>
                    <a:pt x="81" y="645"/>
                    <a:pt x="80" y="646"/>
                  </a:cubicBezTo>
                  <a:cubicBezTo>
                    <a:pt x="80" y="647"/>
                    <a:pt x="79" y="647"/>
                    <a:pt x="80" y="648"/>
                  </a:cubicBezTo>
                  <a:cubicBezTo>
                    <a:pt x="80" y="649"/>
                    <a:pt x="82" y="649"/>
                    <a:pt x="82" y="650"/>
                  </a:cubicBezTo>
                  <a:cubicBezTo>
                    <a:pt x="82" y="652"/>
                    <a:pt x="83" y="652"/>
                    <a:pt x="83" y="653"/>
                  </a:cubicBezTo>
                  <a:cubicBezTo>
                    <a:pt x="84" y="654"/>
                    <a:pt x="85" y="654"/>
                    <a:pt x="84" y="655"/>
                  </a:cubicBezTo>
                  <a:cubicBezTo>
                    <a:pt x="83" y="657"/>
                    <a:pt x="82" y="656"/>
                    <a:pt x="83" y="658"/>
                  </a:cubicBezTo>
                  <a:cubicBezTo>
                    <a:pt x="83" y="660"/>
                    <a:pt x="83" y="660"/>
                    <a:pt x="84" y="661"/>
                  </a:cubicBezTo>
                  <a:cubicBezTo>
                    <a:pt x="85" y="662"/>
                    <a:pt x="86" y="662"/>
                    <a:pt x="87" y="663"/>
                  </a:cubicBezTo>
                  <a:cubicBezTo>
                    <a:pt x="88" y="664"/>
                    <a:pt x="89" y="663"/>
                    <a:pt x="89" y="665"/>
                  </a:cubicBezTo>
                  <a:cubicBezTo>
                    <a:pt x="90" y="667"/>
                    <a:pt x="91" y="669"/>
                    <a:pt x="91" y="669"/>
                  </a:cubicBezTo>
                  <a:cubicBezTo>
                    <a:pt x="91" y="669"/>
                    <a:pt x="90" y="668"/>
                    <a:pt x="91" y="670"/>
                  </a:cubicBezTo>
                  <a:cubicBezTo>
                    <a:pt x="92" y="672"/>
                    <a:pt x="92" y="673"/>
                    <a:pt x="93" y="674"/>
                  </a:cubicBezTo>
                  <a:cubicBezTo>
                    <a:pt x="95" y="674"/>
                    <a:pt x="96" y="673"/>
                    <a:pt x="96" y="674"/>
                  </a:cubicBezTo>
                  <a:cubicBezTo>
                    <a:pt x="97" y="675"/>
                    <a:pt x="96" y="676"/>
                    <a:pt x="97" y="677"/>
                  </a:cubicBezTo>
                  <a:cubicBezTo>
                    <a:pt x="99" y="679"/>
                    <a:pt x="101" y="678"/>
                    <a:pt x="101" y="680"/>
                  </a:cubicBezTo>
                  <a:cubicBezTo>
                    <a:pt x="101" y="681"/>
                    <a:pt x="101" y="682"/>
                    <a:pt x="102" y="683"/>
                  </a:cubicBezTo>
                  <a:cubicBezTo>
                    <a:pt x="103" y="684"/>
                    <a:pt x="103" y="684"/>
                    <a:pt x="104" y="684"/>
                  </a:cubicBezTo>
                  <a:cubicBezTo>
                    <a:pt x="105" y="685"/>
                    <a:pt x="106" y="685"/>
                    <a:pt x="107" y="686"/>
                  </a:cubicBezTo>
                  <a:cubicBezTo>
                    <a:pt x="107" y="686"/>
                    <a:pt x="109" y="686"/>
                    <a:pt x="109" y="687"/>
                  </a:cubicBezTo>
                  <a:cubicBezTo>
                    <a:pt x="109" y="687"/>
                    <a:pt x="110" y="688"/>
                    <a:pt x="110" y="688"/>
                  </a:cubicBezTo>
                  <a:cubicBezTo>
                    <a:pt x="110" y="688"/>
                    <a:pt x="109" y="688"/>
                    <a:pt x="108" y="688"/>
                  </a:cubicBezTo>
                  <a:cubicBezTo>
                    <a:pt x="106" y="688"/>
                    <a:pt x="98" y="691"/>
                    <a:pt x="97" y="691"/>
                  </a:cubicBezTo>
                  <a:cubicBezTo>
                    <a:pt x="96" y="691"/>
                    <a:pt x="96" y="691"/>
                    <a:pt x="94" y="690"/>
                  </a:cubicBezTo>
                  <a:cubicBezTo>
                    <a:pt x="93" y="689"/>
                    <a:pt x="93" y="689"/>
                    <a:pt x="91" y="689"/>
                  </a:cubicBezTo>
                  <a:cubicBezTo>
                    <a:pt x="89" y="689"/>
                    <a:pt x="87" y="689"/>
                    <a:pt x="86" y="688"/>
                  </a:cubicBezTo>
                  <a:cubicBezTo>
                    <a:pt x="84" y="687"/>
                    <a:pt x="82" y="688"/>
                    <a:pt x="82" y="688"/>
                  </a:cubicBezTo>
                  <a:cubicBezTo>
                    <a:pt x="82" y="688"/>
                    <a:pt x="83" y="689"/>
                    <a:pt x="82" y="689"/>
                  </a:cubicBezTo>
                  <a:cubicBezTo>
                    <a:pt x="81" y="690"/>
                    <a:pt x="81" y="690"/>
                    <a:pt x="80" y="690"/>
                  </a:cubicBezTo>
                  <a:cubicBezTo>
                    <a:pt x="79" y="690"/>
                    <a:pt x="79" y="690"/>
                    <a:pt x="78" y="689"/>
                  </a:cubicBezTo>
                  <a:cubicBezTo>
                    <a:pt x="77" y="689"/>
                    <a:pt x="76" y="689"/>
                    <a:pt x="75" y="689"/>
                  </a:cubicBezTo>
                  <a:cubicBezTo>
                    <a:pt x="74" y="689"/>
                    <a:pt x="67" y="691"/>
                    <a:pt x="67" y="691"/>
                  </a:cubicBezTo>
                  <a:cubicBezTo>
                    <a:pt x="51" y="687"/>
                    <a:pt x="51" y="687"/>
                    <a:pt x="51" y="687"/>
                  </a:cubicBezTo>
                  <a:cubicBezTo>
                    <a:pt x="38" y="687"/>
                    <a:pt x="38" y="687"/>
                    <a:pt x="38" y="687"/>
                  </a:cubicBezTo>
                  <a:cubicBezTo>
                    <a:pt x="34" y="696"/>
                    <a:pt x="34" y="696"/>
                    <a:pt x="34" y="696"/>
                  </a:cubicBezTo>
                  <a:cubicBezTo>
                    <a:pt x="34" y="696"/>
                    <a:pt x="32" y="698"/>
                    <a:pt x="31" y="699"/>
                  </a:cubicBezTo>
                  <a:cubicBezTo>
                    <a:pt x="30" y="700"/>
                    <a:pt x="29" y="701"/>
                    <a:pt x="29" y="701"/>
                  </a:cubicBezTo>
                  <a:cubicBezTo>
                    <a:pt x="28" y="702"/>
                    <a:pt x="28" y="704"/>
                    <a:pt x="28" y="704"/>
                  </a:cubicBezTo>
                  <a:cubicBezTo>
                    <a:pt x="27" y="705"/>
                    <a:pt x="26" y="705"/>
                    <a:pt x="27" y="706"/>
                  </a:cubicBezTo>
                  <a:cubicBezTo>
                    <a:pt x="28" y="706"/>
                    <a:pt x="29" y="706"/>
                    <a:pt x="29" y="707"/>
                  </a:cubicBezTo>
                  <a:cubicBezTo>
                    <a:pt x="30" y="707"/>
                    <a:pt x="31" y="709"/>
                    <a:pt x="31" y="709"/>
                  </a:cubicBezTo>
                  <a:cubicBezTo>
                    <a:pt x="32" y="710"/>
                    <a:pt x="32" y="710"/>
                    <a:pt x="32" y="710"/>
                  </a:cubicBezTo>
                  <a:cubicBezTo>
                    <a:pt x="32" y="710"/>
                    <a:pt x="33" y="711"/>
                    <a:pt x="33" y="711"/>
                  </a:cubicBezTo>
                  <a:cubicBezTo>
                    <a:pt x="33" y="712"/>
                    <a:pt x="34" y="712"/>
                    <a:pt x="35" y="712"/>
                  </a:cubicBezTo>
                  <a:cubicBezTo>
                    <a:pt x="35" y="712"/>
                    <a:pt x="36" y="714"/>
                    <a:pt x="36" y="714"/>
                  </a:cubicBezTo>
                  <a:cubicBezTo>
                    <a:pt x="38" y="715"/>
                    <a:pt x="38" y="715"/>
                    <a:pt x="38" y="715"/>
                  </a:cubicBezTo>
                  <a:cubicBezTo>
                    <a:pt x="38" y="715"/>
                    <a:pt x="39" y="715"/>
                    <a:pt x="39" y="716"/>
                  </a:cubicBezTo>
                  <a:cubicBezTo>
                    <a:pt x="39" y="717"/>
                    <a:pt x="40" y="718"/>
                    <a:pt x="40" y="719"/>
                  </a:cubicBezTo>
                  <a:cubicBezTo>
                    <a:pt x="41" y="719"/>
                    <a:pt x="42" y="719"/>
                    <a:pt x="43" y="719"/>
                  </a:cubicBezTo>
                  <a:cubicBezTo>
                    <a:pt x="43" y="719"/>
                    <a:pt x="44" y="720"/>
                    <a:pt x="44" y="721"/>
                  </a:cubicBezTo>
                  <a:cubicBezTo>
                    <a:pt x="45" y="721"/>
                    <a:pt x="45" y="721"/>
                    <a:pt x="46" y="722"/>
                  </a:cubicBezTo>
                  <a:cubicBezTo>
                    <a:pt x="46" y="722"/>
                    <a:pt x="47" y="723"/>
                    <a:pt x="46" y="725"/>
                  </a:cubicBezTo>
                  <a:cubicBezTo>
                    <a:pt x="46" y="726"/>
                    <a:pt x="45" y="726"/>
                    <a:pt x="45" y="727"/>
                  </a:cubicBezTo>
                  <a:cubicBezTo>
                    <a:pt x="46" y="729"/>
                    <a:pt x="47" y="730"/>
                    <a:pt x="47" y="730"/>
                  </a:cubicBezTo>
                  <a:cubicBezTo>
                    <a:pt x="48" y="730"/>
                    <a:pt x="49" y="730"/>
                    <a:pt x="50" y="731"/>
                  </a:cubicBezTo>
                  <a:cubicBezTo>
                    <a:pt x="50" y="732"/>
                    <a:pt x="50" y="731"/>
                    <a:pt x="51" y="733"/>
                  </a:cubicBezTo>
                  <a:cubicBezTo>
                    <a:pt x="51" y="734"/>
                    <a:pt x="52" y="734"/>
                    <a:pt x="53" y="735"/>
                  </a:cubicBezTo>
                  <a:cubicBezTo>
                    <a:pt x="54" y="736"/>
                    <a:pt x="60" y="740"/>
                    <a:pt x="60" y="740"/>
                  </a:cubicBezTo>
                  <a:cubicBezTo>
                    <a:pt x="60" y="740"/>
                    <a:pt x="68" y="746"/>
                    <a:pt x="68" y="746"/>
                  </a:cubicBezTo>
                  <a:cubicBezTo>
                    <a:pt x="69" y="746"/>
                    <a:pt x="70" y="746"/>
                    <a:pt x="71" y="746"/>
                  </a:cubicBezTo>
                  <a:cubicBezTo>
                    <a:pt x="71" y="746"/>
                    <a:pt x="72" y="746"/>
                    <a:pt x="72" y="747"/>
                  </a:cubicBezTo>
                  <a:cubicBezTo>
                    <a:pt x="72" y="748"/>
                    <a:pt x="72" y="748"/>
                    <a:pt x="72" y="748"/>
                  </a:cubicBezTo>
                  <a:cubicBezTo>
                    <a:pt x="72" y="749"/>
                    <a:pt x="73" y="749"/>
                    <a:pt x="73" y="749"/>
                  </a:cubicBezTo>
                  <a:cubicBezTo>
                    <a:pt x="74" y="749"/>
                    <a:pt x="75" y="750"/>
                    <a:pt x="75" y="750"/>
                  </a:cubicBezTo>
                  <a:cubicBezTo>
                    <a:pt x="75" y="750"/>
                    <a:pt x="76" y="750"/>
                    <a:pt x="76" y="751"/>
                  </a:cubicBezTo>
                  <a:cubicBezTo>
                    <a:pt x="75" y="752"/>
                    <a:pt x="75" y="753"/>
                    <a:pt x="76" y="753"/>
                  </a:cubicBezTo>
                  <a:cubicBezTo>
                    <a:pt x="77" y="753"/>
                    <a:pt x="78" y="753"/>
                    <a:pt x="79" y="753"/>
                  </a:cubicBezTo>
                  <a:cubicBezTo>
                    <a:pt x="80" y="753"/>
                    <a:pt x="81" y="754"/>
                    <a:pt x="82" y="754"/>
                  </a:cubicBezTo>
                  <a:cubicBezTo>
                    <a:pt x="82" y="755"/>
                    <a:pt x="82" y="756"/>
                    <a:pt x="82" y="756"/>
                  </a:cubicBezTo>
                  <a:cubicBezTo>
                    <a:pt x="82" y="756"/>
                    <a:pt x="84" y="756"/>
                    <a:pt x="85" y="756"/>
                  </a:cubicBezTo>
                  <a:cubicBezTo>
                    <a:pt x="85" y="757"/>
                    <a:pt x="85" y="759"/>
                    <a:pt x="85" y="760"/>
                  </a:cubicBezTo>
                  <a:cubicBezTo>
                    <a:pt x="85" y="760"/>
                    <a:pt x="87" y="761"/>
                    <a:pt x="87" y="762"/>
                  </a:cubicBezTo>
                  <a:cubicBezTo>
                    <a:pt x="87" y="763"/>
                    <a:pt x="89" y="767"/>
                    <a:pt x="89" y="767"/>
                  </a:cubicBezTo>
                  <a:cubicBezTo>
                    <a:pt x="89" y="768"/>
                    <a:pt x="96" y="782"/>
                    <a:pt x="96" y="782"/>
                  </a:cubicBezTo>
                  <a:cubicBezTo>
                    <a:pt x="96" y="782"/>
                    <a:pt x="96" y="783"/>
                    <a:pt x="96" y="784"/>
                  </a:cubicBezTo>
                  <a:cubicBezTo>
                    <a:pt x="96" y="785"/>
                    <a:pt x="95" y="785"/>
                    <a:pt x="96" y="787"/>
                  </a:cubicBezTo>
                  <a:cubicBezTo>
                    <a:pt x="97" y="789"/>
                    <a:pt x="99" y="789"/>
                    <a:pt x="99" y="792"/>
                  </a:cubicBezTo>
                  <a:cubicBezTo>
                    <a:pt x="99" y="794"/>
                    <a:pt x="100" y="796"/>
                    <a:pt x="101" y="796"/>
                  </a:cubicBezTo>
                  <a:cubicBezTo>
                    <a:pt x="102" y="797"/>
                    <a:pt x="104" y="797"/>
                    <a:pt x="104" y="797"/>
                  </a:cubicBezTo>
                  <a:cubicBezTo>
                    <a:pt x="104" y="797"/>
                    <a:pt x="105" y="798"/>
                    <a:pt x="105" y="799"/>
                  </a:cubicBezTo>
                  <a:cubicBezTo>
                    <a:pt x="105" y="801"/>
                    <a:pt x="105" y="802"/>
                    <a:pt x="105" y="803"/>
                  </a:cubicBezTo>
                  <a:cubicBezTo>
                    <a:pt x="105" y="803"/>
                    <a:pt x="105" y="805"/>
                    <a:pt x="104" y="805"/>
                  </a:cubicBezTo>
                  <a:cubicBezTo>
                    <a:pt x="104" y="805"/>
                    <a:pt x="104" y="806"/>
                    <a:pt x="104" y="807"/>
                  </a:cubicBezTo>
                  <a:cubicBezTo>
                    <a:pt x="104" y="807"/>
                    <a:pt x="103" y="807"/>
                    <a:pt x="102" y="808"/>
                  </a:cubicBezTo>
                  <a:cubicBezTo>
                    <a:pt x="102" y="808"/>
                    <a:pt x="102" y="809"/>
                    <a:pt x="101" y="810"/>
                  </a:cubicBezTo>
                  <a:cubicBezTo>
                    <a:pt x="101" y="810"/>
                    <a:pt x="102" y="811"/>
                    <a:pt x="104" y="811"/>
                  </a:cubicBezTo>
                  <a:cubicBezTo>
                    <a:pt x="105" y="811"/>
                    <a:pt x="108" y="811"/>
                    <a:pt x="109" y="811"/>
                  </a:cubicBezTo>
                  <a:cubicBezTo>
                    <a:pt x="109" y="811"/>
                    <a:pt x="111" y="811"/>
                    <a:pt x="111" y="811"/>
                  </a:cubicBezTo>
                  <a:cubicBezTo>
                    <a:pt x="112" y="811"/>
                    <a:pt x="112" y="811"/>
                    <a:pt x="113" y="812"/>
                  </a:cubicBezTo>
                  <a:cubicBezTo>
                    <a:pt x="113" y="813"/>
                    <a:pt x="114" y="813"/>
                    <a:pt x="115" y="814"/>
                  </a:cubicBezTo>
                  <a:cubicBezTo>
                    <a:pt x="115" y="814"/>
                    <a:pt x="115" y="814"/>
                    <a:pt x="116" y="814"/>
                  </a:cubicBezTo>
                  <a:cubicBezTo>
                    <a:pt x="116" y="815"/>
                    <a:pt x="117" y="815"/>
                    <a:pt x="118" y="814"/>
                  </a:cubicBezTo>
                  <a:cubicBezTo>
                    <a:pt x="119" y="814"/>
                    <a:pt x="123" y="813"/>
                    <a:pt x="123" y="813"/>
                  </a:cubicBezTo>
                  <a:cubicBezTo>
                    <a:pt x="124" y="812"/>
                    <a:pt x="127" y="811"/>
                    <a:pt x="127" y="810"/>
                  </a:cubicBezTo>
                  <a:cubicBezTo>
                    <a:pt x="127" y="810"/>
                    <a:pt x="126" y="809"/>
                    <a:pt x="127" y="809"/>
                  </a:cubicBezTo>
                  <a:cubicBezTo>
                    <a:pt x="128" y="808"/>
                    <a:pt x="128" y="808"/>
                    <a:pt x="128" y="808"/>
                  </a:cubicBezTo>
                  <a:cubicBezTo>
                    <a:pt x="129" y="808"/>
                    <a:pt x="130" y="806"/>
                    <a:pt x="130" y="806"/>
                  </a:cubicBezTo>
                  <a:cubicBezTo>
                    <a:pt x="131" y="807"/>
                    <a:pt x="131" y="807"/>
                    <a:pt x="132" y="807"/>
                  </a:cubicBezTo>
                  <a:cubicBezTo>
                    <a:pt x="132" y="807"/>
                    <a:pt x="133" y="807"/>
                    <a:pt x="134" y="806"/>
                  </a:cubicBezTo>
                  <a:cubicBezTo>
                    <a:pt x="135" y="806"/>
                    <a:pt x="134" y="805"/>
                    <a:pt x="136" y="805"/>
                  </a:cubicBezTo>
                  <a:cubicBezTo>
                    <a:pt x="137" y="806"/>
                    <a:pt x="137" y="806"/>
                    <a:pt x="137" y="806"/>
                  </a:cubicBezTo>
                  <a:cubicBezTo>
                    <a:pt x="138" y="806"/>
                    <a:pt x="138" y="806"/>
                    <a:pt x="138" y="805"/>
                  </a:cubicBezTo>
                  <a:cubicBezTo>
                    <a:pt x="139" y="805"/>
                    <a:pt x="139" y="804"/>
                    <a:pt x="140" y="804"/>
                  </a:cubicBezTo>
                  <a:cubicBezTo>
                    <a:pt x="141" y="804"/>
                    <a:pt x="141" y="804"/>
                    <a:pt x="141" y="803"/>
                  </a:cubicBezTo>
                  <a:cubicBezTo>
                    <a:pt x="142" y="803"/>
                    <a:pt x="143" y="803"/>
                    <a:pt x="143" y="803"/>
                  </a:cubicBezTo>
                  <a:cubicBezTo>
                    <a:pt x="144" y="803"/>
                    <a:pt x="144" y="803"/>
                    <a:pt x="145" y="803"/>
                  </a:cubicBezTo>
                  <a:cubicBezTo>
                    <a:pt x="146" y="802"/>
                    <a:pt x="147" y="802"/>
                    <a:pt x="146" y="801"/>
                  </a:cubicBezTo>
                  <a:cubicBezTo>
                    <a:pt x="146" y="800"/>
                    <a:pt x="146" y="800"/>
                    <a:pt x="145" y="799"/>
                  </a:cubicBezTo>
                  <a:cubicBezTo>
                    <a:pt x="145" y="798"/>
                    <a:pt x="146" y="798"/>
                    <a:pt x="146" y="798"/>
                  </a:cubicBezTo>
                  <a:cubicBezTo>
                    <a:pt x="146" y="797"/>
                    <a:pt x="146" y="797"/>
                    <a:pt x="146" y="797"/>
                  </a:cubicBezTo>
                  <a:cubicBezTo>
                    <a:pt x="146" y="797"/>
                    <a:pt x="147" y="795"/>
                    <a:pt x="147" y="796"/>
                  </a:cubicBezTo>
                  <a:cubicBezTo>
                    <a:pt x="148" y="796"/>
                    <a:pt x="147" y="797"/>
                    <a:pt x="148" y="797"/>
                  </a:cubicBezTo>
                  <a:cubicBezTo>
                    <a:pt x="148" y="797"/>
                    <a:pt x="149" y="798"/>
                    <a:pt x="149" y="797"/>
                  </a:cubicBezTo>
                  <a:cubicBezTo>
                    <a:pt x="150" y="796"/>
                    <a:pt x="150" y="796"/>
                    <a:pt x="150" y="795"/>
                  </a:cubicBezTo>
                  <a:cubicBezTo>
                    <a:pt x="151" y="794"/>
                    <a:pt x="150" y="794"/>
                    <a:pt x="151" y="794"/>
                  </a:cubicBezTo>
                  <a:cubicBezTo>
                    <a:pt x="152" y="794"/>
                    <a:pt x="152" y="794"/>
                    <a:pt x="153" y="794"/>
                  </a:cubicBezTo>
                  <a:cubicBezTo>
                    <a:pt x="154" y="793"/>
                    <a:pt x="154" y="792"/>
                    <a:pt x="154" y="793"/>
                  </a:cubicBezTo>
                  <a:cubicBezTo>
                    <a:pt x="154" y="793"/>
                    <a:pt x="154" y="794"/>
                    <a:pt x="154" y="795"/>
                  </a:cubicBezTo>
                  <a:cubicBezTo>
                    <a:pt x="154" y="795"/>
                    <a:pt x="153" y="795"/>
                    <a:pt x="154" y="796"/>
                  </a:cubicBezTo>
                  <a:cubicBezTo>
                    <a:pt x="155" y="797"/>
                    <a:pt x="155" y="797"/>
                    <a:pt x="155" y="798"/>
                  </a:cubicBezTo>
                  <a:cubicBezTo>
                    <a:pt x="155" y="798"/>
                    <a:pt x="155" y="799"/>
                    <a:pt x="155" y="799"/>
                  </a:cubicBezTo>
                  <a:cubicBezTo>
                    <a:pt x="156" y="799"/>
                    <a:pt x="157" y="799"/>
                    <a:pt x="157" y="799"/>
                  </a:cubicBezTo>
                  <a:cubicBezTo>
                    <a:pt x="157" y="801"/>
                    <a:pt x="157" y="801"/>
                    <a:pt x="157" y="801"/>
                  </a:cubicBezTo>
                  <a:cubicBezTo>
                    <a:pt x="158" y="802"/>
                    <a:pt x="158" y="802"/>
                    <a:pt x="158" y="802"/>
                  </a:cubicBezTo>
                  <a:cubicBezTo>
                    <a:pt x="158" y="803"/>
                    <a:pt x="158" y="803"/>
                    <a:pt x="158" y="803"/>
                  </a:cubicBezTo>
                  <a:cubicBezTo>
                    <a:pt x="158" y="803"/>
                    <a:pt x="158" y="803"/>
                    <a:pt x="159" y="804"/>
                  </a:cubicBezTo>
                  <a:cubicBezTo>
                    <a:pt x="159" y="805"/>
                    <a:pt x="159" y="805"/>
                    <a:pt x="159" y="805"/>
                  </a:cubicBezTo>
                  <a:cubicBezTo>
                    <a:pt x="160" y="805"/>
                    <a:pt x="160" y="805"/>
                    <a:pt x="160" y="805"/>
                  </a:cubicBezTo>
                  <a:cubicBezTo>
                    <a:pt x="161" y="805"/>
                    <a:pt x="163" y="805"/>
                    <a:pt x="163" y="806"/>
                  </a:cubicBezTo>
                  <a:cubicBezTo>
                    <a:pt x="163" y="807"/>
                    <a:pt x="164" y="807"/>
                    <a:pt x="164" y="808"/>
                  </a:cubicBezTo>
                  <a:cubicBezTo>
                    <a:pt x="164" y="809"/>
                    <a:pt x="165" y="809"/>
                    <a:pt x="166" y="809"/>
                  </a:cubicBezTo>
                  <a:cubicBezTo>
                    <a:pt x="167" y="809"/>
                    <a:pt x="168" y="809"/>
                    <a:pt x="168" y="809"/>
                  </a:cubicBezTo>
                  <a:cubicBezTo>
                    <a:pt x="169" y="809"/>
                    <a:pt x="169" y="809"/>
                    <a:pt x="169" y="809"/>
                  </a:cubicBezTo>
                  <a:cubicBezTo>
                    <a:pt x="169" y="809"/>
                    <a:pt x="170" y="810"/>
                    <a:pt x="170" y="809"/>
                  </a:cubicBezTo>
                  <a:cubicBezTo>
                    <a:pt x="170" y="808"/>
                    <a:pt x="170" y="807"/>
                    <a:pt x="170" y="807"/>
                  </a:cubicBezTo>
                  <a:cubicBezTo>
                    <a:pt x="169" y="807"/>
                    <a:pt x="169" y="807"/>
                    <a:pt x="169" y="806"/>
                  </a:cubicBezTo>
                  <a:cubicBezTo>
                    <a:pt x="169" y="806"/>
                    <a:pt x="169" y="805"/>
                    <a:pt x="170" y="805"/>
                  </a:cubicBezTo>
                  <a:cubicBezTo>
                    <a:pt x="171" y="805"/>
                    <a:pt x="171" y="806"/>
                    <a:pt x="171" y="805"/>
                  </a:cubicBezTo>
                  <a:cubicBezTo>
                    <a:pt x="172" y="805"/>
                    <a:pt x="172" y="804"/>
                    <a:pt x="172" y="804"/>
                  </a:cubicBezTo>
                  <a:cubicBezTo>
                    <a:pt x="173" y="804"/>
                    <a:pt x="174" y="805"/>
                    <a:pt x="174" y="805"/>
                  </a:cubicBezTo>
                  <a:cubicBezTo>
                    <a:pt x="174" y="805"/>
                    <a:pt x="176" y="804"/>
                    <a:pt x="176" y="804"/>
                  </a:cubicBezTo>
                  <a:cubicBezTo>
                    <a:pt x="176" y="804"/>
                    <a:pt x="176" y="803"/>
                    <a:pt x="177" y="803"/>
                  </a:cubicBezTo>
                  <a:cubicBezTo>
                    <a:pt x="177" y="803"/>
                    <a:pt x="178" y="803"/>
                    <a:pt x="178" y="803"/>
                  </a:cubicBezTo>
                  <a:cubicBezTo>
                    <a:pt x="179" y="802"/>
                    <a:pt x="179" y="802"/>
                    <a:pt x="179" y="802"/>
                  </a:cubicBezTo>
                  <a:cubicBezTo>
                    <a:pt x="180" y="802"/>
                    <a:pt x="180" y="802"/>
                    <a:pt x="180" y="802"/>
                  </a:cubicBezTo>
                  <a:cubicBezTo>
                    <a:pt x="180" y="803"/>
                    <a:pt x="180" y="803"/>
                    <a:pt x="180" y="803"/>
                  </a:cubicBezTo>
                  <a:cubicBezTo>
                    <a:pt x="180" y="803"/>
                    <a:pt x="181" y="803"/>
                    <a:pt x="181" y="802"/>
                  </a:cubicBezTo>
                  <a:cubicBezTo>
                    <a:pt x="182" y="801"/>
                    <a:pt x="182" y="801"/>
                    <a:pt x="182" y="801"/>
                  </a:cubicBezTo>
                  <a:cubicBezTo>
                    <a:pt x="183" y="800"/>
                    <a:pt x="183" y="801"/>
                    <a:pt x="184" y="801"/>
                  </a:cubicBezTo>
                  <a:cubicBezTo>
                    <a:pt x="184" y="800"/>
                    <a:pt x="184" y="801"/>
                    <a:pt x="185" y="800"/>
                  </a:cubicBezTo>
                  <a:cubicBezTo>
                    <a:pt x="185" y="799"/>
                    <a:pt x="186" y="798"/>
                    <a:pt x="186" y="798"/>
                  </a:cubicBezTo>
                  <a:cubicBezTo>
                    <a:pt x="187" y="799"/>
                    <a:pt x="187" y="799"/>
                    <a:pt x="187" y="799"/>
                  </a:cubicBezTo>
                  <a:cubicBezTo>
                    <a:pt x="187" y="798"/>
                    <a:pt x="188" y="797"/>
                    <a:pt x="188" y="797"/>
                  </a:cubicBezTo>
                  <a:cubicBezTo>
                    <a:pt x="188" y="796"/>
                    <a:pt x="188" y="796"/>
                    <a:pt x="188" y="796"/>
                  </a:cubicBezTo>
                  <a:cubicBezTo>
                    <a:pt x="189" y="795"/>
                    <a:pt x="189" y="795"/>
                    <a:pt x="189" y="795"/>
                  </a:cubicBezTo>
                  <a:cubicBezTo>
                    <a:pt x="190" y="794"/>
                    <a:pt x="190" y="794"/>
                    <a:pt x="191" y="794"/>
                  </a:cubicBezTo>
                  <a:cubicBezTo>
                    <a:pt x="191" y="794"/>
                    <a:pt x="192" y="795"/>
                    <a:pt x="192" y="794"/>
                  </a:cubicBezTo>
                  <a:cubicBezTo>
                    <a:pt x="192" y="794"/>
                    <a:pt x="192" y="793"/>
                    <a:pt x="193" y="793"/>
                  </a:cubicBezTo>
                  <a:cubicBezTo>
                    <a:pt x="194" y="794"/>
                    <a:pt x="195" y="794"/>
                    <a:pt x="195" y="794"/>
                  </a:cubicBezTo>
                  <a:cubicBezTo>
                    <a:pt x="195" y="793"/>
                    <a:pt x="195" y="793"/>
                    <a:pt x="195" y="793"/>
                  </a:cubicBezTo>
                  <a:cubicBezTo>
                    <a:pt x="195" y="793"/>
                    <a:pt x="195" y="793"/>
                    <a:pt x="196" y="793"/>
                  </a:cubicBezTo>
                  <a:cubicBezTo>
                    <a:pt x="196" y="793"/>
                    <a:pt x="197" y="792"/>
                    <a:pt x="197" y="792"/>
                  </a:cubicBezTo>
                  <a:cubicBezTo>
                    <a:pt x="198" y="792"/>
                    <a:pt x="198" y="792"/>
                    <a:pt x="198" y="792"/>
                  </a:cubicBezTo>
                  <a:cubicBezTo>
                    <a:pt x="199" y="792"/>
                    <a:pt x="199" y="792"/>
                    <a:pt x="199" y="792"/>
                  </a:cubicBezTo>
                  <a:cubicBezTo>
                    <a:pt x="199" y="792"/>
                    <a:pt x="200" y="792"/>
                    <a:pt x="200" y="792"/>
                  </a:cubicBezTo>
                  <a:cubicBezTo>
                    <a:pt x="200" y="792"/>
                    <a:pt x="200" y="791"/>
                    <a:pt x="201" y="790"/>
                  </a:cubicBezTo>
                  <a:cubicBezTo>
                    <a:pt x="202" y="790"/>
                    <a:pt x="203" y="790"/>
                    <a:pt x="203" y="790"/>
                  </a:cubicBezTo>
                  <a:cubicBezTo>
                    <a:pt x="204" y="790"/>
                    <a:pt x="204" y="790"/>
                    <a:pt x="204" y="790"/>
                  </a:cubicBezTo>
                  <a:cubicBezTo>
                    <a:pt x="204" y="790"/>
                    <a:pt x="204" y="790"/>
                    <a:pt x="205" y="789"/>
                  </a:cubicBezTo>
                  <a:cubicBezTo>
                    <a:pt x="206" y="789"/>
                    <a:pt x="207" y="788"/>
                    <a:pt x="207" y="788"/>
                  </a:cubicBezTo>
                  <a:cubicBezTo>
                    <a:pt x="207" y="788"/>
                    <a:pt x="208" y="787"/>
                    <a:pt x="209" y="788"/>
                  </a:cubicBezTo>
                  <a:cubicBezTo>
                    <a:pt x="209" y="788"/>
                    <a:pt x="209" y="789"/>
                    <a:pt x="210" y="788"/>
                  </a:cubicBezTo>
                  <a:cubicBezTo>
                    <a:pt x="211" y="788"/>
                    <a:pt x="212" y="787"/>
                    <a:pt x="213" y="788"/>
                  </a:cubicBezTo>
                  <a:cubicBezTo>
                    <a:pt x="213" y="788"/>
                    <a:pt x="219" y="789"/>
                    <a:pt x="219" y="789"/>
                  </a:cubicBezTo>
                  <a:cubicBezTo>
                    <a:pt x="225" y="786"/>
                    <a:pt x="225" y="786"/>
                    <a:pt x="225" y="786"/>
                  </a:cubicBezTo>
                  <a:cubicBezTo>
                    <a:pt x="252" y="784"/>
                    <a:pt x="252" y="784"/>
                    <a:pt x="252" y="784"/>
                  </a:cubicBezTo>
                  <a:cubicBezTo>
                    <a:pt x="254" y="784"/>
                    <a:pt x="254" y="784"/>
                    <a:pt x="254" y="784"/>
                  </a:cubicBezTo>
                  <a:cubicBezTo>
                    <a:pt x="254" y="784"/>
                    <a:pt x="253" y="784"/>
                    <a:pt x="254" y="783"/>
                  </a:cubicBezTo>
                  <a:cubicBezTo>
                    <a:pt x="254" y="782"/>
                    <a:pt x="254" y="782"/>
                    <a:pt x="254" y="781"/>
                  </a:cubicBezTo>
                  <a:cubicBezTo>
                    <a:pt x="254" y="780"/>
                    <a:pt x="254" y="781"/>
                    <a:pt x="254" y="780"/>
                  </a:cubicBezTo>
                  <a:cubicBezTo>
                    <a:pt x="255" y="779"/>
                    <a:pt x="255" y="779"/>
                    <a:pt x="256" y="778"/>
                  </a:cubicBezTo>
                  <a:cubicBezTo>
                    <a:pt x="256" y="777"/>
                    <a:pt x="256" y="776"/>
                    <a:pt x="257" y="776"/>
                  </a:cubicBezTo>
                  <a:cubicBezTo>
                    <a:pt x="258" y="775"/>
                    <a:pt x="259" y="774"/>
                    <a:pt x="261" y="774"/>
                  </a:cubicBezTo>
                  <a:cubicBezTo>
                    <a:pt x="262" y="774"/>
                    <a:pt x="263" y="774"/>
                    <a:pt x="264" y="773"/>
                  </a:cubicBezTo>
                  <a:cubicBezTo>
                    <a:pt x="264" y="772"/>
                    <a:pt x="264" y="771"/>
                    <a:pt x="264" y="771"/>
                  </a:cubicBezTo>
                  <a:cubicBezTo>
                    <a:pt x="264" y="771"/>
                    <a:pt x="263" y="771"/>
                    <a:pt x="264" y="770"/>
                  </a:cubicBezTo>
                  <a:cubicBezTo>
                    <a:pt x="266" y="769"/>
                    <a:pt x="266" y="769"/>
                    <a:pt x="266" y="769"/>
                  </a:cubicBezTo>
                  <a:cubicBezTo>
                    <a:pt x="267" y="768"/>
                    <a:pt x="267" y="768"/>
                    <a:pt x="267" y="768"/>
                  </a:cubicBezTo>
                  <a:cubicBezTo>
                    <a:pt x="267" y="768"/>
                    <a:pt x="267" y="767"/>
                    <a:pt x="268" y="766"/>
                  </a:cubicBezTo>
                  <a:cubicBezTo>
                    <a:pt x="269" y="766"/>
                    <a:pt x="269" y="766"/>
                    <a:pt x="269" y="766"/>
                  </a:cubicBezTo>
                  <a:cubicBezTo>
                    <a:pt x="269" y="765"/>
                    <a:pt x="269" y="765"/>
                    <a:pt x="269" y="764"/>
                  </a:cubicBezTo>
                  <a:cubicBezTo>
                    <a:pt x="270" y="763"/>
                    <a:pt x="271" y="763"/>
                    <a:pt x="271" y="763"/>
                  </a:cubicBezTo>
                  <a:cubicBezTo>
                    <a:pt x="272" y="762"/>
                    <a:pt x="272" y="762"/>
                    <a:pt x="272" y="762"/>
                  </a:cubicBezTo>
                  <a:cubicBezTo>
                    <a:pt x="272" y="761"/>
                    <a:pt x="272" y="761"/>
                    <a:pt x="272" y="761"/>
                  </a:cubicBezTo>
                  <a:cubicBezTo>
                    <a:pt x="273" y="760"/>
                    <a:pt x="273" y="760"/>
                    <a:pt x="273" y="760"/>
                  </a:cubicBezTo>
                  <a:cubicBezTo>
                    <a:pt x="273" y="760"/>
                    <a:pt x="273" y="760"/>
                    <a:pt x="273" y="759"/>
                  </a:cubicBezTo>
                  <a:cubicBezTo>
                    <a:pt x="273" y="758"/>
                    <a:pt x="273" y="759"/>
                    <a:pt x="274" y="758"/>
                  </a:cubicBezTo>
                  <a:cubicBezTo>
                    <a:pt x="274" y="756"/>
                    <a:pt x="274" y="757"/>
                    <a:pt x="275" y="756"/>
                  </a:cubicBezTo>
                  <a:cubicBezTo>
                    <a:pt x="276" y="756"/>
                    <a:pt x="276" y="755"/>
                    <a:pt x="277" y="755"/>
                  </a:cubicBezTo>
                  <a:cubicBezTo>
                    <a:pt x="277" y="754"/>
                    <a:pt x="278" y="754"/>
                    <a:pt x="278" y="754"/>
                  </a:cubicBezTo>
                  <a:cubicBezTo>
                    <a:pt x="277" y="752"/>
                    <a:pt x="277" y="752"/>
                    <a:pt x="277" y="752"/>
                  </a:cubicBezTo>
                  <a:cubicBezTo>
                    <a:pt x="277" y="752"/>
                    <a:pt x="276" y="751"/>
                    <a:pt x="275" y="751"/>
                  </a:cubicBezTo>
                  <a:cubicBezTo>
                    <a:pt x="274" y="751"/>
                    <a:pt x="274" y="751"/>
                    <a:pt x="273" y="751"/>
                  </a:cubicBezTo>
                  <a:cubicBezTo>
                    <a:pt x="272" y="750"/>
                    <a:pt x="271" y="749"/>
                    <a:pt x="271" y="749"/>
                  </a:cubicBezTo>
                  <a:cubicBezTo>
                    <a:pt x="270" y="748"/>
                    <a:pt x="270" y="748"/>
                    <a:pt x="269" y="747"/>
                  </a:cubicBezTo>
                  <a:cubicBezTo>
                    <a:pt x="268" y="747"/>
                    <a:pt x="269" y="746"/>
                    <a:pt x="268" y="746"/>
                  </a:cubicBezTo>
                  <a:cubicBezTo>
                    <a:pt x="267" y="746"/>
                    <a:pt x="267" y="745"/>
                    <a:pt x="267" y="745"/>
                  </a:cubicBezTo>
                  <a:cubicBezTo>
                    <a:pt x="267" y="745"/>
                    <a:pt x="267" y="745"/>
                    <a:pt x="266" y="744"/>
                  </a:cubicBezTo>
                  <a:cubicBezTo>
                    <a:pt x="265" y="744"/>
                    <a:pt x="265" y="744"/>
                    <a:pt x="265" y="743"/>
                  </a:cubicBezTo>
                  <a:cubicBezTo>
                    <a:pt x="266" y="743"/>
                    <a:pt x="266" y="743"/>
                    <a:pt x="267" y="742"/>
                  </a:cubicBezTo>
                  <a:cubicBezTo>
                    <a:pt x="267" y="741"/>
                    <a:pt x="267" y="741"/>
                    <a:pt x="268" y="741"/>
                  </a:cubicBezTo>
                  <a:cubicBezTo>
                    <a:pt x="269" y="741"/>
                    <a:pt x="269" y="742"/>
                    <a:pt x="270" y="741"/>
                  </a:cubicBezTo>
                  <a:cubicBezTo>
                    <a:pt x="270" y="740"/>
                    <a:pt x="269" y="740"/>
                    <a:pt x="270" y="740"/>
                  </a:cubicBezTo>
                  <a:cubicBezTo>
                    <a:pt x="271" y="740"/>
                    <a:pt x="273" y="740"/>
                    <a:pt x="273" y="739"/>
                  </a:cubicBezTo>
                  <a:cubicBezTo>
                    <a:pt x="273" y="738"/>
                    <a:pt x="272" y="739"/>
                    <a:pt x="273" y="738"/>
                  </a:cubicBezTo>
                  <a:cubicBezTo>
                    <a:pt x="274" y="737"/>
                    <a:pt x="275" y="737"/>
                    <a:pt x="276" y="737"/>
                  </a:cubicBezTo>
                  <a:cubicBezTo>
                    <a:pt x="277" y="737"/>
                    <a:pt x="278" y="736"/>
                    <a:pt x="278" y="736"/>
                  </a:cubicBezTo>
                  <a:cubicBezTo>
                    <a:pt x="278" y="736"/>
                    <a:pt x="279" y="737"/>
                    <a:pt x="279" y="737"/>
                  </a:cubicBezTo>
                  <a:cubicBezTo>
                    <a:pt x="280" y="737"/>
                    <a:pt x="282" y="736"/>
                    <a:pt x="282" y="736"/>
                  </a:cubicBezTo>
                  <a:cubicBezTo>
                    <a:pt x="284" y="737"/>
                    <a:pt x="284" y="737"/>
                    <a:pt x="284" y="737"/>
                  </a:cubicBezTo>
                  <a:cubicBezTo>
                    <a:pt x="284" y="737"/>
                    <a:pt x="284" y="737"/>
                    <a:pt x="285" y="737"/>
                  </a:cubicBezTo>
                  <a:cubicBezTo>
                    <a:pt x="286" y="737"/>
                    <a:pt x="286" y="737"/>
                    <a:pt x="287" y="737"/>
                  </a:cubicBezTo>
                  <a:cubicBezTo>
                    <a:pt x="288" y="737"/>
                    <a:pt x="289" y="737"/>
                    <a:pt x="289" y="737"/>
                  </a:cubicBezTo>
                  <a:cubicBezTo>
                    <a:pt x="289" y="737"/>
                    <a:pt x="290" y="736"/>
                    <a:pt x="291" y="736"/>
                  </a:cubicBezTo>
                  <a:cubicBezTo>
                    <a:pt x="292" y="736"/>
                    <a:pt x="292" y="736"/>
                    <a:pt x="293" y="736"/>
                  </a:cubicBezTo>
                  <a:cubicBezTo>
                    <a:pt x="294" y="736"/>
                    <a:pt x="294" y="736"/>
                    <a:pt x="294" y="736"/>
                  </a:cubicBezTo>
                  <a:cubicBezTo>
                    <a:pt x="295" y="736"/>
                    <a:pt x="296" y="737"/>
                    <a:pt x="297" y="737"/>
                  </a:cubicBezTo>
                  <a:cubicBezTo>
                    <a:pt x="297" y="736"/>
                    <a:pt x="298" y="736"/>
                    <a:pt x="299" y="736"/>
                  </a:cubicBezTo>
                  <a:cubicBezTo>
                    <a:pt x="299" y="736"/>
                    <a:pt x="299" y="736"/>
                    <a:pt x="301" y="736"/>
                  </a:cubicBezTo>
                  <a:cubicBezTo>
                    <a:pt x="302" y="736"/>
                    <a:pt x="303" y="736"/>
                    <a:pt x="303" y="736"/>
                  </a:cubicBezTo>
                  <a:cubicBezTo>
                    <a:pt x="304" y="736"/>
                    <a:pt x="304" y="736"/>
                    <a:pt x="304" y="736"/>
                  </a:cubicBezTo>
                  <a:cubicBezTo>
                    <a:pt x="305" y="736"/>
                    <a:pt x="307" y="736"/>
                    <a:pt x="307" y="736"/>
                  </a:cubicBezTo>
                  <a:cubicBezTo>
                    <a:pt x="307" y="736"/>
                    <a:pt x="307" y="734"/>
                    <a:pt x="309" y="734"/>
                  </a:cubicBezTo>
                  <a:cubicBezTo>
                    <a:pt x="311" y="734"/>
                    <a:pt x="310" y="735"/>
                    <a:pt x="312" y="734"/>
                  </a:cubicBezTo>
                  <a:cubicBezTo>
                    <a:pt x="313" y="734"/>
                    <a:pt x="313" y="733"/>
                    <a:pt x="314" y="734"/>
                  </a:cubicBezTo>
                  <a:cubicBezTo>
                    <a:pt x="315" y="734"/>
                    <a:pt x="315" y="734"/>
                    <a:pt x="316" y="734"/>
                  </a:cubicBezTo>
                  <a:cubicBezTo>
                    <a:pt x="317" y="734"/>
                    <a:pt x="318" y="734"/>
                    <a:pt x="318" y="733"/>
                  </a:cubicBezTo>
                  <a:cubicBezTo>
                    <a:pt x="319" y="733"/>
                    <a:pt x="319" y="733"/>
                    <a:pt x="320" y="732"/>
                  </a:cubicBezTo>
                  <a:cubicBezTo>
                    <a:pt x="321" y="732"/>
                    <a:pt x="323" y="731"/>
                    <a:pt x="323" y="731"/>
                  </a:cubicBezTo>
                  <a:cubicBezTo>
                    <a:pt x="324" y="730"/>
                    <a:pt x="324" y="730"/>
                    <a:pt x="324" y="730"/>
                  </a:cubicBezTo>
                  <a:cubicBezTo>
                    <a:pt x="324" y="730"/>
                    <a:pt x="325" y="730"/>
                    <a:pt x="325" y="730"/>
                  </a:cubicBezTo>
                  <a:cubicBezTo>
                    <a:pt x="326" y="730"/>
                    <a:pt x="325" y="729"/>
                    <a:pt x="326" y="730"/>
                  </a:cubicBezTo>
                  <a:cubicBezTo>
                    <a:pt x="327" y="730"/>
                    <a:pt x="327" y="730"/>
                    <a:pt x="328" y="730"/>
                  </a:cubicBezTo>
                  <a:cubicBezTo>
                    <a:pt x="328" y="730"/>
                    <a:pt x="328" y="730"/>
                    <a:pt x="329" y="730"/>
                  </a:cubicBezTo>
                  <a:cubicBezTo>
                    <a:pt x="329" y="730"/>
                    <a:pt x="332" y="729"/>
                    <a:pt x="332" y="729"/>
                  </a:cubicBezTo>
                  <a:cubicBezTo>
                    <a:pt x="332" y="729"/>
                    <a:pt x="332" y="730"/>
                    <a:pt x="333" y="731"/>
                  </a:cubicBezTo>
                  <a:cubicBezTo>
                    <a:pt x="334" y="731"/>
                    <a:pt x="335" y="731"/>
                    <a:pt x="335" y="731"/>
                  </a:cubicBezTo>
                  <a:cubicBezTo>
                    <a:pt x="336" y="731"/>
                    <a:pt x="338" y="732"/>
                    <a:pt x="338" y="732"/>
                  </a:cubicBezTo>
                  <a:cubicBezTo>
                    <a:pt x="339" y="731"/>
                    <a:pt x="339" y="731"/>
                    <a:pt x="339" y="731"/>
                  </a:cubicBezTo>
                  <a:cubicBezTo>
                    <a:pt x="339" y="731"/>
                    <a:pt x="339" y="730"/>
                    <a:pt x="340" y="730"/>
                  </a:cubicBezTo>
                  <a:cubicBezTo>
                    <a:pt x="341" y="730"/>
                    <a:pt x="342" y="730"/>
                    <a:pt x="342" y="729"/>
                  </a:cubicBezTo>
                  <a:cubicBezTo>
                    <a:pt x="343" y="729"/>
                    <a:pt x="343" y="728"/>
                    <a:pt x="343" y="727"/>
                  </a:cubicBezTo>
                  <a:cubicBezTo>
                    <a:pt x="344" y="727"/>
                    <a:pt x="345" y="726"/>
                    <a:pt x="346" y="726"/>
                  </a:cubicBezTo>
                  <a:cubicBezTo>
                    <a:pt x="347" y="726"/>
                    <a:pt x="345" y="723"/>
                    <a:pt x="345" y="723"/>
                  </a:cubicBezTo>
                  <a:cubicBezTo>
                    <a:pt x="345" y="723"/>
                    <a:pt x="345" y="722"/>
                    <a:pt x="346" y="722"/>
                  </a:cubicBezTo>
                  <a:cubicBezTo>
                    <a:pt x="346" y="722"/>
                    <a:pt x="347" y="723"/>
                    <a:pt x="347" y="722"/>
                  </a:cubicBezTo>
                  <a:cubicBezTo>
                    <a:pt x="347" y="721"/>
                    <a:pt x="347" y="719"/>
                    <a:pt x="348" y="720"/>
                  </a:cubicBezTo>
                  <a:cubicBezTo>
                    <a:pt x="348" y="720"/>
                    <a:pt x="349" y="720"/>
                    <a:pt x="349" y="720"/>
                  </a:cubicBezTo>
                  <a:cubicBezTo>
                    <a:pt x="349" y="720"/>
                    <a:pt x="349" y="720"/>
                    <a:pt x="350" y="721"/>
                  </a:cubicBezTo>
                  <a:cubicBezTo>
                    <a:pt x="351" y="722"/>
                    <a:pt x="353" y="722"/>
                    <a:pt x="353" y="722"/>
                  </a:cubicBezTo>
                  <a:cubicBezTo>
                    <a:pt x="353" y="722"/>
                    <a:pt x="353" y="721"/>
                    <a:pt x="353" y="720"/>
                  </a:cubicBezTo>
                  <a:cubicBezTo>
                    <a:pt x="353" y="719"/>
                    <a:pt x="354" y="716"/>
                    <a:pt x="354" y="716"/>
                  </a:cubicBezTo>
                  <a:cubicBezTo>
                    <a:pt x="354" y="716"/>
                    <a:pt x="354" y="717"/>
                    <a:pt x="356" y="717"/>
                  </a:cubicBezTo>
                  <a:cubicBezTo>
                    <a:pt x="358" y="718"/>
                    <a:pt x="359" y="717"/>
                    <a:pt x="359" y="717"/>
                  </a:cubicBezTo>
                  <a:cubicBezTo>
                    <a:pt x="359" y="716"/>
                    <a:pt x="359" y="716"/>
                    <a:pt x="359" y="716"/>
                  </a:cubicBezTo>
                  <a:cubicBezTo>
                    <a:pt x="360" y="716"/>
                    <a:pt x="361" y="716"/>
                    <a:pt x="361" y="716"/>
                  </a:cubicBezTo>
                  <a:cubicBezTo>
                    <a:pt x="362" y="714"/>
                    <a:pt x="362" y="714"/>
                    <a:pt x="362" y="714"/>
                  </a:cubicBezTo>
                  <a:cubicBezTo>
                    <a:pt x="362" y="714"/>
                    <a:pt x="364" y="714"/>
                    <a:pt x="364" y="714"/>
                  </a:cubicBezTo>
                  <a:cubicBezTo>
                    <a:pt x="364" y="713"/>
                    <a:pt x="364" y="712"/>
                    <a:pt x="364" y="712"/>
                  </a:cubicBezTo>
                  <a:cubicBezTo>
                    <a:pt x="367" y="710"/>
                    <a:pt x="367" y="710"/>
                    <a:pt x="367" y="710"/>
                  </a:cubicBezTo>
                  <a:cubicBezTo>
                    <a:pt x="367" y="710"/>
                    <a:pt x="368" y="710"/>
                    <a:pt x="368" y="709"/>
                  </a:cubicBezTo>
                  <a:cubicBezTo>
                    <a:pt x="368" y="708"/>
                    <a:pt x="368" y="707"/>
                    <a:pt x="368" y="707"/>
                  </a:cubicBezTo>
                  <a:cubicBezTo>
                    <a:pt x="369" y="706"/>
                    <a:pt x="369" y="706"/>
                    <a:pt x="369" y="706"/>
                  </a:cubicBezTo>
                  <a:cubicBezTo>
                    <a:pt x="370" y="705"/>
                    <a:pt x="370" y="705"/>
                    <a:pt x="370" y="705"/>
                  </a:cubicBezTo>
                  <a:cubicBezTo>
                    <a:pt x="369" y="705"/>
                    <a:pt x="369" y="705"/>
                    <a:pt x="369" y="705"/>
                  </a:cubicBezTo>
                  <a:cubicBezTo>
                    <a:pt x="370" y="704"/>
                    <a:pt x="370" y="704"/>
                    <a:pt x="370" y="704"/>
                  </a:cubicBezTo>
                  <a:cubicBezTo>
                    <a:pt x="370" y="704"/>
                    <a:pt x="371" y="704"/>
                    <a:pt x="370" y="704"/>
                  </a:cubicBezTo>
                  <a:cubicBezTo>
                    <a:pt x="369" y="703"/>
                    <a:pt x="369" y="703"/>
                    <a:pt x="369" y="703"/>
                  </a:cubicBezTo>
                  <a:cubicBezTo>
                    <a:pt x="369" y="703"/>
                    <a:pt x="367" y="702"/>
                    <a:pt x="368" y="702"/>
                  </a:cubicBezTo>
                  <a:cubicBezTo>
                    <a:pt x="369" y="702"/>
                    <a:pt x="370" y="702"/>
                    <a:pt x="370" y="702"/>
                  </a:cubicBezTo>
                  <a:cubicBezTo>
                    <a:pt x="370" y="701"/>
                    <a:pt x="370" y="701"/>
                    <a:pt x="370" y="701"/>
                  </a:cubicBezTo>
                  <a:cubicBezTo>
                    <a:pt x="370" y="701"/>
                    <a:pt x="370" y="701"/>
                    <a:pt x="370" y="701"/>
                  </a:cubicBezTo>
                  <a:cubicBezTo>
                    <a:pt x="371" y="701"/>
                    <a:pt x="372" y="701"/>
                    <a:pt x="372" y="701"/>
                  </a:cubicBezTo>
                  <a:cubicBezTo>
                    <a:pt x="372" y="701"/>
                    <a:pt x="372" y="700"/>
                    <a:pt x="372" y="700"/>
                  </a:cubicBezTo>
                  <a:cubicBezTo>
                    <a:pt x="372" y="699"/>
                    <a:pt x="373" y="699"/>
                    <a:pt x="373" y="699"/>
                  </a:cubicBezTo>
                  <a:cubicBezTo>
                    <a:pt x="373" y="699"/>
                    <a:pt x="375" y="699"/>
                    <a:pt x="375" y="699"/>
                  </a:cubicBezTo>
                  <a:cubicBezTo>
                    <a:pt x="375" y="699"/>
                    <a:pt x="375" y="699"/>
                    <a:pt x="375" y="698"/>
                  </a:cubicBezTo>
                  <a:cubicBezTo>
                    <a:pt x="375" y="697"/>
                    <a:pt x="375" y="697"/>
                    <a:pt x="375" y="696"/>
                  </a:cubicBezTo>
                  <a:cubicBezTo>
                    <a:pt x="375" y="696"/>
                    <a:pt x="374" y="696"/>
                    <a:pt x="376" y="695"/>
                  </a:cubicBezTo>
                  <a:cubicBezTo>
                    <a:pt x="377" y="694"/>
                    <a:pt x="378" y="694"/>
                    <a:pt x="378" y="694"/>
                  </a:cubicBezTo>
                  <a:cubicBezTo>
                    <a:pt x="380" y="693"/>
                    <a:pt x="380" y="693"/>
                    <a:pt x="380" y="693"/>
                  </a:cubicBezTo>
                  <a:cubicBezTo>
                    <a:pt x="380" y="693"/>
                    <a:pt x="380" y="692"/>
                    <a:pt x="380" y="691"/>
                  </a:cubicBezTo>
                  <a:cubicBezTo>
                    <a:pt x="380" y="690"/>
                    <a:pt x="380" y="689"/>
                    <a:pt x="381" y="689"/>
                  </a:cubicBezTo>
                  <a:cubicBezTo>
                    <a:pt x="381" y="689"/>
                    <a:pt x="382" y="690"/>
                    <a:pt x="382" y="689"/>
                  </a:cubicBezTo>
                  <a:cubicBezTo>
                    <a:pt x="383" y="688"/>
                    <a:pt x="382" y="688"/>
                    <a:pt x="383" y="688"/>
                  </a:cubicBezTo>
                  <a:cubicBezTo>
                    <a:pt x="384" y="688"/>
                    <a:pt x="384" y="688"/>
                    <a:pt x="384" y="688"/>
                  </a:cubicBezTo>
                  <a:cubicBezTo>
                    <a:pt x="385" y="689"/>
                    <a:pt x="385" y="689"/>
                    <a:pt x="385" y="689"/>
                  </a:cubicBezTo>
                  <a:cubicBezTo>
                    <a:pt x="385" y="689"/>
                    <a:pt x="385" y="689"/>
                    <a:pt x="386" y="689"/>
                  </a:cubicBezTo>
                  <a:cubicBezTo>
                    <a:pt x="387" y="689"/>
                    <a:pt x="387" y="689"/>
                    <a:pt x="388" y="689"/>
                  </a:cubicBezTo>
                  <a:cubicBezTo>
                    <a:pt x="388" y="688"/>
                    <a:pt x="388" y="688"/>
                    <a:pt x="388" y="688"/>
                  </a:cubicBezTo>
                  <a:cubicBezTo>
                    <a:pt x="388" y="688"/>
                    <a:pt x="388" y="688"/>
                    <a:pt x="389" y="687"/>
                  </a:cubicBezTo>
                  <a:cubicBezTo>
                    <a:pt x="390" y="685"/>
                    <a:pt x="390" y="686"/>
                    <a:pt x="391" y="685"/>
                  </a:cubicBezTo>
                  <a:cubicBezTo>
                    <a:pt x="391" y="684"/>
                    <a:pt x="389" y="685"/>
                    <a:pt x="391" y="683"/>
                  </a:cubicBezTo>
                  <a:cubicBezTo>
                    <a:pt x="393" y="682"/>
                    <a:pt x="393" y="682"/>
                    <a:pt x="393" y="682"/>
                  </a:cubicBezTo>
                  <a:cubicBezTo>
                    <a:pt x="393" y="682"/>
                    <a:pt x="393" y="681"/>
                    <a:pt x="393" y="680"/>
                  </a:cubicBezTo>
                  <a:cubicBezTo>
                    <a:pt x="393" y="680"/>
                    <a:pt x="393" y="680"/>
                    <a:pt x="394" y="679"/>
                  </a:cubicBezTo>
                  <a:cubicBezTo>
                    <a:pt x="394" y="679"/>
                    <a:pt x="394" y="678"/>
                    <a:pt x="394" y="678"/>
                  </a:cubicBezTo>
                  <a:cubicBezTo>
                    <a:pt x="395" y="678"/>
                    <a:pt x="394" y="678"/>
                    <a:pt x="395" y="678"/>
                  </a:cubicBezTo>
                  <a:cubicBezTo>
                    <a:pt x="397" y="678"/>
                    <a:pt x="398" y="677"/>
                    <a:pt x="398" y="677"/>
                  </a:cubicBezTo>
                  <a:cubicBezTo>
                    <a:pt x="399" y="676"/>
                    <a:pt x="400" y="676"/>
                    <a:pt x="400" y="676"/>
                  </a:cubicBezTo>
                  <a:cubicBezTo>
                    <a:pt x="400" y="676"/>
                    <a:pt x="400" y="677"/>
                    <a:pt x="402" y="676"/>
                  </a:cubicBezTo>
                  <a:cubicBezTo>
                    <a:pt x="403" y="676"/>
                    <a:pt x="403" y="675"/>
                    <a:pt x="403" y="675"/>
                  </a:cubicBezTo>
                  <a:cubicBezTo>
                    <a:pt x="403" y="674"/>
                    <a:pt x="403" y="674"/>
                    <a:pt x="403" y="674"/>
                  </a:cubicBezTo>
                  <a:cubicBezTo>
                    <a:pt x="404" y="674"/>
                    <a:pt x="404" y="673"/>
                    <a:pt x="405" y="673"/>
                  </a:cubicBezTo>
                  <a:cubicBezTo>
                    <a:pt x="405" y="673"/>
                    <a:pt x="406" y="672"/>
                    <a:pt x="406" y="672"/>
                  </a:cubicBezTo>
                  <a:cubicBezTo>
                    <a:pt x="406" y="671"/>
                    <a:pt x="407" y="672"/>
                    <a:pt x="406" y="671"/>
                  </a:cubicBezTo>
                  <a:cubicBezTo>
                    <a:pt x="406" y="671"/>
                    <a:pt x="405" y="671"/>
                    <a:pt x="405" y="670"/>
                  </a:cubicBezTo>
                  <a:cubicBezTo>
                    <a:pt x="406" y="669"/>
                    <a:pt x="406" y="669"/>
                    <a:pt x="406" y="669"/>
                  </a:cubicBezTo>
                  <a:cubicBezTo>
                    <a:pt x="406" y="668"/>
                    <a:pt x="406" y="668"/>
                    <a:pt x="406" y="668"/>
                  </a:cubicBezTo>
                  <a:cubicBezTo>
                    <a:pt x="408" y="667"/>
                    <a:pt x="408" y="667"/>
                    <a:pt x="408" y="667"/>
                  </a:cubicBezTo>
                  <a:cubicBezTo>
                    <a:pt x="407" y="666"/>
                    <a:pt x="406" y="666"/>
                    <a:pt x="406" y="665"/>
                  </a:cubicBezTo>
                  <a:cubicBezTo>
                    <a:pt x="406" y="665"/>
                    <a:pt x="406" y="664"/>
                    <a:pt x="406" y="664"/>
                  </a:cubicBezTo>
                  <a:cubicBezTo>
                    <a:pt x="406" y="664"/>
                    <a:pt x="406" y="664"/>
                    <a:pt x="405" y="663"/>
                  </a:cubicBezTo>
                  <a:cubicBezTo>
                    <a:pt x="405" y="663"/>
                    <a:pt x="404" y="663"/>
                    <a:pt x="404" y="662"/>
                  </a:cubicBezTo>
                  <a:cubicBezTo>
                    <a:pt x="404" y="662"/>
                    <a:pt x="404" y="662"/>
                    <a:pt x="404" y="661"/>
                  </a:cubicBezTo>
                  <a:cubicBezTo>
                    <a:pt x="405" y="661"/>
                    <a:pt x="405" y="661"/>
                    <a:pt x="405" y="660"/>
                  </a:cubicBezTo>
                  <a:cubicBezTo>
                    <a:pt x="405" y="659"/>
                    <a:pt x="405" y="661"/>
                    <a:pt x="405" y="659"/>
                  </a:cubicBezTo>
                  <a:cubicBezTo>
                    <a:pt x="405" y="657"/>
                    <a:pt x="406" y="658"/>
                    <a:pt x="406" y="657"/>
                  </a:cubicBezTo>
                  <a:cubicBezTo>
                    <a:pt x="406" y="656"/>
                    <a:pt x="406" y="654"/>
                    <a:pt x="406" y="654"/>
                  </a:cubicBezTo>
                  <a:cubicBezTo>
                    <a:pt x="407" y="654"/>
                    <a:pt x="407" y="655"/>
                    <a:pt x="408" y="655"/>
                  </a:cubicBezTo>
                  <a:cubicBezTo>
                    <a:pt x="409" y="655"/>
                    <a:pt x="409" y="654"/>
                    <a:pt x="409" y="654"/>
                  </a:cubicBezTo>
                  <a:cubicBezTo>
                    <a:pt x="409" y="653"/>
                    <a:pt x="410" y="654"/>
                    <a:pt x="409" y="653"/>
                  </a:cubicBezTo>
                  <a:cubicBezTo>
                    <a:pt x="408" y="652"/>
                    <a:pt x="408" y="652"/>
                    <a:pt x="408" y="651"/>
                  </a:cubicBezTo>
                  <a:cubicBezTo>
                    <a:pt x="408" y="649"/>
                    <a:pt x="408" y="649"/>
                    <a:pt x="408" y="649"/>
                  </a:cubicBezTo>
                  <a:cubicBezTo>
                    <a:pt x="408" y="648"/>
                    <a:pt x="408" y="647"/>
                    <a:pt x="409" y="647"/>
                  </a:cubicBezTo>
                  <a:cubicBezTo>
                    <a:pt x="410" y="647"/>
                    <a:pt x="410" y="647"/>
                    <a:pt x="410" y="646"/>
                  </a:cubicBezTo>
                  <a:cubicBezTo>
                    <a:pt x="411" y="646"/>
                    <a:pt x="412" y="645"/>
                    <a:pt x="412" y="645"/>
                  </a:cubicBezTo>
                  <a:cubicBezTo>
                    <a:pt x="412" y="645"/>
                    <a:pt x="412" y="646"/>
                    <a:pt x="413" y="645"/>
                  </a:cubicBezTo>
                  <a:cubicBezTo>
                    <a:pt x="414" y="644"/>
                    <a:pt x="416" y="644"/>
                    <a:pt x="416" y="644"/>
                  </a:cubicBezTo>
                  <a:cubicBezTo>
                    <a:pt x="416" y="644"/>
                    <a:pt x="415" y="644"/>
                    <a:pt x="416" y="643"/>
                  </a:cubicBezTo>
                  <a:cubicBezTo>
                    <a:pt x="417" y="643"/>
                    <a:pt x="418" y="642"/>
                    <a:pt x="418" y="642"/>
                  </a:cubicBezTo>
                  <a:cubicBezTo>
                    <a:pt x="421" y="641"/>
                    <a:pt x="421" y="641"/>
                    <a:pt x="421" y="641"/>
                  </a:cubicBezTo>
                  <a:cubicBezTo>
                    <a:pt x="422" y="642"/>
                    <a:pt x="422" y="642"/>
                    <a:pt x="422" y="642"/>
                  </a:cubicBezTo>
                  <a:cubicBezTo>
                    <a:pt x="424" y="642"/>
                    <a:pt x="424" y="642"/>
                    <a:pt x="424" y="642"/>
                  </a:cubicBezTo>
                  <a:cubicBezTo>
                    <a:pt x="424" y="642"/>
                    <a:pt x="425" y="642"/>
                    <a:pt x="426" y="642"/>
                  </a:cubicBezTo>
                  <a:cubicBezTo>
                    <a:pt x="427" y="642"/>
                    <a:pt x="427" y="643"/>
                    <a:pt x="428" y="643"/>
                  </a:cubicBezTo>
                  <a:cubicBezTo>
                    <a:pt x="429" y="642"/>
                    <a:pt x="430" y="641"/>
                    <a:pt x="430" y="641"/>
                  </a:cubicBezTo>
                  <a:cubicBezTo>
                    <a:pt x="430" y="641"/>
                    <a:pt x="431" y="641"/>
                    <a:pt x="432" y="641"/>
                  </a:cubicBezTo>
                  <a:cubicBezTo>
                    <a:pt x="433" y="641"/>
                    <a:pt x="433" y="641"/>
                    <a:pt x="434" y="641"/>
                  </a:cubicBezTo>
                  <a:cubicBezTo>
                    <a:pt x="435" y="641"/>
                    <a:pt x="435" y="640"/>
                    <a:pt x="436" y="640"/>
                  </a:cubicBezTo>
                  <a:cubicBezTo>
                    <a:pt x="437" y="640"/>
                    <a:pt x="438" y="640"/>
                    <a:pt x="438" y="640"/>
                  </a:cubicBezTo>
                  <a:cubicBezTo>
                    <a:pt x="439" y="640"/>
                    <a:pt x="440" y="639"/>
                    <a:pt x="440" y="639"/>
                  </a:cubicBezTo>
                  <a:cubicBezTo>
                    <a:pt x="441" y="639"/>
                    <a:pt x="441" y="639"/>
                    <a:pt x="441" y="639"/>
                  </a:cubicBezTo>
                  <a:cubicBezTo>
                    <a:pt x="441" y="639"/>
                    <a:pt x="442" y="638"/>
                    <a:pt x="443" y="638"/>
                  </a:cubicBezTo>
                  <a:cubicBezTo>
                    <a:pt x="443" y="638"/>
                    <a:pt x="444" y="638"/>
                    <a:pt x="444" y="638"/>
                  </a:cubicBezTo>
                  <a:cubicBezTo>
                    <a:pt x="445" y="638"/>
                    <a:pt x="445" y="638"/>
                    <a:pt x="445" y="638"/>
                  </a:cubicBezTo>
                  <a:cubicBezTo>
                    <a:pt x="446" y="638"/>
                    <a:pt x="446" y="638"/>
                    <a:pt x="447" y="638"/>
                  </a:cubicBezTo>
                  <a:cubicBezTo>
                    <a:pt x="448" y="637"/>
                    <a:pt x="448" y="637"/>
                    <a:pt x="449" y="638"/>
                  </a:cubicBezTo>
                  <a:cubicBezTo>
                    <a:pt x="449" y="638"/>
                    <a:pt x="451" y="639"/>
                    <a:pt x="451" y="639"/>
                  </a:cubicBezTo>
                  <a:cubicBezTo>
                    <a:pt x="451" y="639"/>
                    <a:pt x="453" y="640"/>
                    <a:pt x="453" y="639"/>
                  </a:cubicBezTo>
                  <a:cubicBezTo>
                    <a:pt x="454" y="639"/>
                    <a:pt x="453" y="639"/>
                    <a:pt x="454" y="639"/>
                  </a:cubicBezTo>
                  <a:cubicBezTo>
                    <a:pt x="455" y="639"/>
                    <a:pt x="456" y="640"/>
                    <a:pt x="456" y="640"/>
                  </a:cubicBezTo>
                  <a:cubicBezTo>
                    <a:pt x="458" y="640"/>
                    <a:pt x="458" y="640"/>
                    <a:pt x="458" y="640"/>
                  </a:cubicBezTo>
                  <a:cubicBezTo>
                    <a:pt x="460" y="641"/>
                    <a:pt x="460" y="641"/>
                    <a:pt x="460" y="641"/>
                  </a:cubicBezTo>
                  <a:cubicBezTo>
                    <a:pt x="461" y="641"/>
                    <a:pt x="461" y="641"/>
                    <a:pt x="461" y="641"/>
                  </a:cubicBezTo>
                  <a:cubicBezTo>
                    <a:pt x="467" y="627"/>
                    <a:pt x="467" y="627"/>
                    <a:pt x="467" y="627"/>
                  </a:cubicBezTo>
                  <a:cubicBezTo>
                    <a:pt x="466" y="623"/>
                    <a:pt x="466" y="623"/>
                    <a:pt x="466" y="623"/>
                  </a:cubicBezTo>
                  <a:cubicBezTo>
                    <a:pt x="466" y="623"/>
                    <a:pt x="465" y="623"/>
                    <a:pt x="465" y="622"/>
                  </a:cubicBezTo>
                  <a:cubicBezTo>
                    <a:pt x="465" y="621"/>
                    <a:pt x="465" y="617"/>
                    <a:pt x="465" y="617"/>
                  </a:cubicBezTo>
                  <a:cubicBezTo>
                    <a:pt x="461" y="617"/>
                    <a:pt x="461" y="617"/>
                    <a:pt x="461" y="617"/>
                  </a:cubicBezTo>
                  <a:cubicBezTo>
                    <a:pt x="458" y="617"/>
                    <a:pt x="458" y="617"/>
                    <a:pt x="458" y="617"/>
                  </a:cubicBezTo>
                  <a:cubicBezTo>
                    <a:pt x="457" y="617"/>
                    <a:pt x="457" y="617"/>
                    <a:pt x="457" y="617"/>
                  </a:cubicBezTo>
                  <a:cubicBezTo>
                    <a:pt x="457" y="617"/>
                    <a:pt x="458" y="616"/>
                    <a:pt x="457" y="616"/>
                  </a:cubicBezTo>
                  <a:cubicBezTo>
                    <a:pt x="457" y="615"/>
                    <a:pt x="454" y="613"/>
                    <a:pt x="454" y="613"/>
                  </a:cubicBezTo>
                  <a:cubicBezTo>
                    <a:pt x="451" y="613"/>
                    <a:pt x="451" y="613"/>
                    <a:pt x="451" y="613"/>
                  </a:cubicBezTo>
                  <a:cubicBezTo>
                    <a:pt x="446" y="606"/>
                    <a:pt x="446" y="606"/>
                    <a:pt x="446" y="606"/>
                  </a:cubicBezTo>
                  <a:cubicBezTo>
                    <a:pt x="446" y="605"/>
                    <a:pt x="446" y="605"/>
                    <a:pt x="446" y="605"/>
                  </a:cubicBezTo>
                  <a:cubicBezTo>
                    <a:pt x="446" y="605"/>
                    <a:pt x="445" y="604"/>
                    <a:pt x="446" y="602"/>
                  </a:cubicBezTo>
                  <a:cubicBezTo>
                    <a:pt x="446" y="599"/>
                    <a:pt x="446" y="599"/>
                    <a:pt x="447" y="597"/>
                  </a:cubicBezTo>
                  <a:cubicBezTo>
                    <a:pt x="448" y="595"/>
                    <a:pt x="450" y="585"/>
                    <a:pt x="450" y="585"/>
                  </a:cubicBezTo>
                  <a:cubicBezTo>
                    <a:pt x="450" y="585"/>
                    <a:pt x="450" y="585"/>
                    <a:pt x="449" y="585"/>
                  </a:cubicBezTo>
                  <a:cubicBezTo>
                    <a:pt x="448" y="585"/>
                    <a:pt x="448" y="584"/>
                    <a:pt x="447" y="585"/>
                  </a:cubicBezTo>
                  <a:cubicBezTo>
                    <a:pt x="447" y="585"/>
                    <a:pt x="446" y="585"/>
                    <a:pt x="446" y="585"/>
                  </a:cubicBezTo>
                  <a:cubicBezTo>
                    <a:pt x="445" y="585"/>
                    <a:pt x="445" y="585"/>
                    <a:pt x="445" y="585"/>
                  </a:cubicBezTo>
                  <a:cubicBezTo>
                    <a:pt x="445" y="585"/>
                    <a:pt x="444" y="586"/>
                    <a:pt x="444" y="586"/>
                  </a:cubicBezTo>
                  <a:cubicBezTo>
                    <a:pt x="443" y="586"/>
                    <a:pt x="443" y="587"/>
                    <a:pt x="443" y="586"/>
                  </a:cubicBezTo>
                  <a:cubicBezTo>
                    <a:pt x="443" y="585"/>
                    <a:pt x="442" y="585"/>
                    <a:pt x="442" y="584"/>
                  </a:cubicBezTo>
                  <a:cubicBezTo>
                    <a:pt x="442" y="583"/>
                    <a:pt x="443" y="582"/>
                    <a:pt x="443" y="581"/>
                  </a:cubicBezTo>
                  <a:cubicBezTo>
                    <a:pt x="443" y="580"/>
                    <a:pt x="442" y="580"/>
                    <a:pt x="442" y="579"/>
                  </a:cubicBezTo>
                  <a:cubicBezTo>
                    <a:pt x="442" y="578"/>
                    <a:pt x="443" y="578"/>
                    <a:pt x="442" y="577"/>
                  </a:cubicBezTo>
                  <a:cubicBezTo>
                    <a:pt x="442" y="575"/>
                    <a:pt x="441" y="574"/>
                    <a:pt x="441" y="574"/>
                  </a:cubicBezTo>
                  <a:cubicBezTo>
                    <a:pt x="441" y="574"/>
                    <a:pt x="442" y="574"/>
                    <a:pt x="441" y="573"/>
                  </a:cubicBezTo>
                  <a:cubicBezTo>
                    <a:pt x="441" y="573"/>
                    <a:pt x="440" y="573"/>
                    <a:pt x="440" y="573"/>
                  </a:cubicBezTo>
                  <a:cubicBezTo>
                    <a:pt x="440" y="571"/>
                    <a:pt x="440" y="571"/>
                    <a:pt x="440" y="571"/>
                  </a:cubicBezTo>
                  <a:cubicBezTo>
                    <a:pt x="440" y="571"/>
                    <a:pt x="440" y="571"/>
                    <a:pt x="440" y="570"/>
                  </a:cubicBezTo>
                  <a:cubicBezTo>
                    <a:pt x="440" y="569"/>
                    <a:pt x="440" y="569"/>
                    <a:pt x="439" y="569"/>
                  </a:cubicBezTo>
                  <a:cubicBezTo>
                    <a:pt x="439" y="568"/>
                    <a:pt x="438" y="568"/>
                    <a:pt x="438" y="567"/>
                  </a:cubicBezTo>
                  <a:cubicBezTo>
                    <a:pt x="438" y="567"/>
                    <a:pt x="439" y="567"/>
                    <a:pt x="438" y="566"/>
                  </a:cubicBezTo>
                  <a:cubicBezTo>
                    <a:pt x="437" y="566"/>
                    <a:pt x="436" y="565"/>
                    <a:pt x="436" y="565"/>
                  </a:cubicBezTo>
                  <a:cubicBezTo>
                    <a:pt x="436" y="565"/>
                    <a:pt x="438" y="564"/>
                    <a:pt x="438" y="564"/>
                  </a:cubicBezTo>
                  <a:cubicBezTo>
                    <a:pt x="439" y="563"/>
                    <a:pt x="439" y="562"/>
                    <a:pt x="439" y="562"/>
                  </a:cubicBezTo>
                  <a:cubicBezTo>
                    <a:pt x="441" y="561"/>
                    <a:pt x="441" y="561"/>
                    <a:pt x="441" y="561"/>
                  </a:cubicBezTo>
                  <a:cubicBezTo>
                    <a:pt x="440" y="558"/>
                    <a:pt x="440" y="558"/>
                    <a:pt x="440" y="558"/>
                  </a:cubicBezTo>
                  <a:cubicBezTo>
                    <a:pt x="442" y="556"/>
                    <a:pt x="442" y="556"/>
                    <a:pt x="442" y="556"/>
                  </a:cubicBezTo>
                  <a:cubicBezTo>
                    <a:pt x="433" y="553"/>
                    <a:pt x="433" y="553"/>
                    <a:pt x="433" y="553"/>
                  </a:cubicBezTo>
                  <a:cubicBezTo>
                    <a:pt x="430" y="550"/>
                    <a:pt x="430" y="550"/>
                    <a:pt x="430" y="550"/>
                  </a:cubicBezTo>
                  <a:cubicBezTo>
                    <a:pt x="430" y="550"/>
                    <a:pt x="429" y="548"/>
                    <a:pt x="429" y="550"/>
                  </a:cubicBezTo>
                  <a:cubicBezTo>
                    <a:pt x="429" y="551"/>
                    <a:pt x="429" y="553"/>
                    <a:pt x="429" y="553"/>
                  </a:cubicBezTo>
                  <a:cubicBezTo>
                    <a:pt x="429" y="553"/>
                    <a:pt x="428" y="554"/>
                    <a:pt x="427" y="554"/>
                  </a:cubicBezTo>
                  <a:cubicBezTo>
                    <a:pt x="426" y="554"/>
                    <a:pt x="426" y="554"/>
                    <a:pt x="425" y="555"/>
                  </a:cubicBezTo>
                  <a:cubicBezTo>
                    <a:pt x="425" y="555"/>
                    <a:pt x="424" y="554"/>
                    <a:pt x="423" y="555"/>
                  </a:cubicBezTo>
                  <a:cubicBezTo>
                    <a:pt x="422" y="556"/>
                    <a:pt x="420" y="556"/>
                    <a:pt x="419" y="556"/>
                  </a:cubicBezTo>
                  <a:cubicBezTo>
                    <a:pt x="418" y="556"/>
                    <a:pt x="416" y="556"/>
                    <a:pt x="416" y="556"/>
                  </a:cubicBezTo>
                  <a:cubicBezTo>
                    <a:pt x="415" y="555"/>
                    <a:pt x="415" y="555"/>
                    <a:pt x="415" y="555"/>
                  </a:cubicBezTo>
                  <a:cubicBezTo>
                    <a:pt x="414" y="554"/>
                    <a:pt x="414" y="554"/>
                    <a:pt x="414" y="554"/>
                  </a:cubicBezTo>
                  <a:cubicBezTo>
                    <a:pt x="413" y="553"/>
                    <a:pt x="413" y="553"/>
                    <a:pt x="413" y="553"/>
                  </a:cubicBezTo>
                  <a:cubicBezTo>
                    <a:pt x="412" y="552"/>
                    <a:pt x="412" y="552"/>
                    <a:pt x="412" y="552"/>
                  </a:cubicBezTo>
                  <a:cubicBezTo>
                    <a:pt x="412" y="550"/>
                    <a:pt x="412" y="550"/>
                    <a:pt x="412" y="550"/>
                  </a:cubicBezTo>
                  <a:cubicBezTo>
                    <a:pt x="412" y="550"/>
                    <a:pt x="412" y="550"/>
                    <a:pt x="411" y="549"/>
                  </a:cubicBezTo>
                  <a:cubicBezTo>
                    <a:pt x="411" y="549"/>
                    <a:pt x="410" y="549"/>
                    <a:pt x="410" y="549"/>
                  </a:cubicBezTo>
                  <a:cubicBezTo>
                    <a:pt x="410" y="548"/>
                    <a:pt x="409" y="548"/>
                    <a:pt x="409" y="547"/>
                  </a:cubicBezTo>
                  <a:cubicBezTo>
                    <a:pt x="410" y="547"/>
                    <a:pt x="411" y="547"/>
                    <a:pt x="411" y="545"/>
                  </a:cubicBezTo>
                  <a:cubicBezTo>
                    <a:pt x="412" y="543"/>
                    <a:pt x="412" y="542"/>
                    <a:pt x="412" y="541"/>
                  </a:cubicBezTo>
                  <a:cubicBezTo>
                    <a:pt x="412" y="541"/>
                    <a:pt x="412" y="541"/>
                    <a:pt x="412" y="541"/>
                  </a:cubicBezTo>
                  <a:cubicBezTo>
                    <a:pt x="412" y="541"/>
                    <a:pt x="414" y="539"/>
                    <a:pt x="414" y="538"/>
                  </a:cubicBezTo>
                  <a:cubicBezTo>
                    <a:pt x="415" y="537"/>
                    <a:pt x="416" y="537"/>
                    <a:pt x="416" y="536"/>
                  </a:cubicBezTo>
                  <a:cubicBezTo>
                    <a:pt x="416" y="535"/>
                    <a:pt x="416" y="534"/>
                    <a:pt x="416" y="534"/>
                  </a:cubicBezTo>
                  <a:cubicBezTo>
                    <a:pt x="416" y="534"/>
                    <a:pt x="417" y="534"/>
                    <a:pt x="417" y="534"/>
                  </a:cubicBezTo>
                  <a:cubicBezTo>
                    <a:pt x="418" y="534"/>
                    <a:pt x="418" y="534"/>
                    <a:pt x="418" y="533"/>
                  </a:cubicBezTo>
                  <a:cubicBezTo>
                    <a:pt x="418" y="532"/>
                    <a:pt x="418" y="533"/>
                    <a:pt x="419" y="532"/>
                  </a:cubicBezTo>
                  <a:cubicBezTo>
                    <a:pt x="420" y="531"/>
                    <a:pt x="422" y="531"/>
                    <a:pt x="422" y="531"/>
                  </a:cubicBezTo>
                  <a:cubicBezTo>
                    <a:pt x="422" y="531"/>
                    <a:pt x="422" y="531"/>
                    <a:pt x="423" y="530"/>
                  </a:cubicBezTo>
                  <a:cubicBezTo>
                    <a:pt x="424" y="530"/>
                    <a:pt x="425" y="530"/>
                    <a:pt x="426" y="529"/>
                  </a:cubicBezTo>
                  <a:cubicBezTo>
                    <a:pt x="426" y="529"/>
                    <a:pt x="426" y="529"/>
                    <a:pt x="427" y="528"/>
                  </a:cubicBezTo>
                  <a:cubicBezTo>
                    <a:pt x="427" y="527"/>
                    <a:pt x="427" y="527"/>
                    <a:pt x="428" y="526"/>
                  </a:cubicBezTo>
                  <a:cubicBezTo>
                    <a:pt x="428" y="526"/>
                    <a:pt x="429" y="525"/>
                    <a:pt x="430" y="525"/>
                  </a:cubicBezTo>
                  <a:cubicBezTo>
                    <a:pt x="431" y="524"/>
                    <a:pt x="431" y="524"/>
                    <a:pt x="431" y="523"/>
                  </a:cubicBezTo>
                  <a:cubicBezTo>
                    <a:pt x="431" y="522"/>
                    <a:pt x="431" y="523"/>
                    <a:pt x="432" y="522"/>
                  </a:cubicBezTo>
                  <a:cubicBezTo>
                    <a:pt x="432" y="520"/>
                    <a:pt x="433" y="520"/>
                    <a:pt x="432" y="519"/>
                  </a:cubicBezTo>
                  <a:cubicBezTo>
                    <a:pt x="432" y="519"/>
                    <a:pt x="433" y="518"/>
                    <a:pt x="432" y="518"/>
                  </a:cubicBezTo>
                  <a:cubicBezTo>
                    <a:pt x="431" y="517"/>
                    <a:pt x="431" y="516"/>
                    <a:pt x="431" y="515"/>
                  </a:cubicBezTo>
                  <a:cubicBezTo>
                    <a:pt x="430" y="514"/>
                    <a:pt x="430" y="515"/>
                    <a:pt x="429" y="514"/>
                  </a:cubicBezTo>
                  <a:cubicBezTo>
                    <a:pt x="429" y="513"/>
                    <a:pt x="430" y="512"/>
                    <a:pt x="430" y="511"/>
                  </a:cubicBezTo>
                  <a:cubicBezTo>
                    <a:pt x="430" y="510"/>
                    <a:pt x="431" y="510"/>
                    <a:pt x="429" y="510"/>
                  </a:cubicBezTo>
                  <a:cubicBezTo>
                    <a:pt x="428" y="509"/>
                    <a:pt x="428" y="508"/>
                    <a:pt x="427" y="507"/>
                  </a:cubicBezTo>
                  <a:cubicBezTo>
                    <a:pt x="426" y="506"/>
                    <a:pt x="426" y="506"/>
                    <a:pt x="425" y="505"/>
                  </a:cubicBezTo>
                  <a:cubicBezTo>
                    <a:pt x="425" y="504"/>
                    <a:pt x="425" y="504"/>
                    <a:pt x="425" y="504"/>
                  </a:cubicBezTo>
                  <a:cubicBezTo>
                    <a:pt x="424" y="503"/>
                    <a:pt x="424" y="503"/>
                    <a:pt x="424" y="502"/>
                  </a:cubicBezTo>
                  <a:cubicBezTo>
                    <a:pt x="424" y="502"/>
                    <a:pt x="425" y="501"/>
                    <a:pt x="425" y="501"/>
                  </a:cubicBezTo>
                  <a:cubicBezTo>
                    <a:pt x="425" y="501"/>
                    <a:pt x="424" y="500"/>
                    <a:pt x="424" y="500"/>
                  </a:cubicBezTo>
                  <a:cubicBezTo>
                    <a:pt x="423" y="499"/>
                    <a:pt x="422" y="499"/>
                    <a:pt x="422" y="499"/>
                  </a:cubicBezTo>
                  <a:cubicBezTo>
                    <a:pt x="425" y="497"/>
                    <a:pt x="425" y="497"/>
                    <a:pt x="425" y="497"/>
                  </a:cubicBezTo>
                  <a:cubicBezTo>
                    <a:pt x="430" y="491"/>
                    <a:pt x="430" y="491"/>
                    <a:pt x="430" y="491"/>
                  </a:cubicBezTo>
                  <a:cubicBezTo>
                    <a:pt x="430" y="489"/>
                    <a:pt x="430" y="489"/>
                    <a:pt x="430" y="489"/>
                  </a:cubicBezTo>
                  <a:cubicBezTo>
                    <a:pt x="432" y="489"/>
                    <a:pt x="432" y="489"/>
                    <a:pt x="432" y="489"/>
                  </a:cubicBezTo>
                  <a:cubicBezTo>
                    <a:pt x="432" y="489"/>
                    <a:pt x="433" y="488"/>
                    <a:pt x="433" y="487"/>
                  </a:cubicBezTo>
                  <a:cubicBezTo>
                    <a:pt x="434" y="487"/>
                    <a:pt x="434" y="487"/>
                    <a:pt x="435" y="487"/>
                  </a:cubicBezTo>
                  <a:cubicBezTo>
                    <a:pt x="435" y="487"/>
                    <a:pt x="436" y="487"/>
                    <a:pt x="437" y="486"/>
                  </a:cubicBezTo>
                  <a:cubicBezTo>
                    <a:pt x="438" y="486"/>
                    <a:pt x="439" y="486"/>
                    <a:pt x="439" y="485"/>
                  </a:cubicBezTo>
                  <a:cubicBezTo>
                    <a:pt x="440" y="485"/>
                    <a:pt x="439" y="485"/>
                    <a:pt x="440" y="485"/>
                  </a:cubicBezTo>
                  <a:cubicBezTo>
                    <a:pt x="441" y="484"/>
                    <a:pt x="442" y="485"/>
                    <a:pt x="442" y="484"/>
                  </a:cubicBezTo>
                  <a:cubicBezTo>
                    <a:pt x="443" y="483"/>
                    <a:pt x="443" y="483"/>
                    <a:pt x="443" y="483"/>
                  </a:cubicBezTo>
                  <a:cubicBezTo>
                    <a:pt x="444" y="482"/>
                    <a:pt x="444" y="482"/>
                    <a:pt x="445" y="482"/>
                  </a:cubicBezTo>
                  <a:cubicBezTo>
                    <a:pt x="445" y="481"/>
                    <a:pt x="445" y="481"/>
                    <a:pt x="446" y="480"/>
                  </a:cubicBezTo>
                  <a:cubicBezTo>
                    <a:pt x="446" y="480"/>
                    <a:pt x="446" y="479"/>
                    <a:pt x="446" y="478"/>
                  </a:cubicBezTo>
                  <a:cubicBezTo>
                    <a:pt x="446" y="477"/>
                    <a:pt x="446" y="477"/>
                    <a:pt x="446" y="477"/>
                  </a:cubicBezTo>
                  <a:cubicBezTo>
                    <a:pt x="445" y="476"/>
                    <a:pt x="445" y="476"/>
                    <a:pt x="445" y="476"/>
                  </a:cubicBezTo>
                  <a:cubicBezTo>
                    <a:pt x="445" y="476"/>
                    <a:pt x="445" y="476"/>
                    <a:pt x="444" y="475"/>
                  </a:cubicBezTo>
                  <a:cubicBezTo>
                    <a:pt x="444" y="475"/>
                    <a:pt x="443" y="475"/>
                    <a:pt x="442" y="475"/>
                  </a:cubicBezTo>
                  <a:cubicBezTo>
                    <a:pt x="442" y="475"/>
                    <a:pt x="440" y="473"/>
                    <a:pt x="440" y="473"/>
                  </a:cubicBezTo>
                  <a:cubicBezTo>
                    <a:pt x="440" y="473"/>
                    <a:pt x="439" y="472"/>
                    <a:pt x="440" y="472"/>
                  </a:cubicBezTo>
                  <a:cubicBezTo>
                    <a:pt x="441" y="471"/>
                    <a:pt x="441" y="471"/>
                    <a:pt x="441" y="471"/>
                  </a:cubicBezTo>
                  <a:cubicBezTo>
                    <a:pt x="441" y="470"/>
                    <a:pt x="441" y="470"/>
                    <a:pt x="441" y="470"/>
                  </a:cubicBezTo>
                  <a:cubicBezTo>
                    <a:pt x="441" y="470"/>
                    <a:pt x="441" y="470"/>
                    <a:pt x="440" y="469"/>
                  </a:cubicBezTo>
                  <a:cubicBezTo>
                    <a:pt x="440" y="469"/>
                    <a:pt x="441" y="469"/>
                    <a:pt x="441" y="468"/>
                  </a:cubicBezTo>
                  <a:cubicBezTo>
                    <a:pt x="441" y="467"/>
                    <a:pt x="440" y="464"/>
                    <a:pt x="440" y="464"/>
                  </a:cubicBezTo>
                  <a:cubicBezTo>
                    <a:pt x="440" y="464"/>
                    <a:pt x="438" y="462"/>
                    <a:pt x="438" y="461"/>
                  </a:cubicBezTo>
                  <a:cubicBezTo>
                    <a:pt x="438" y="461"/>
                    <a:pt x="438" y="458"/>
                    <a:pt x="438" y="458"/>
                  </a:cubicBezTo>
                  <a:cubicBezTo>
                    <a:pt x="438" y="458"/>
                    <a:pt x="439" y="457"/>
                    <a:pt x="439" y="457"/>
                  </a:cubicBezTo>
                  <a:cubicBezTo>
                    <a:pt x="440" y="457"/>
                    <a:pt x="440" y="457"/>
                    <a:pt x="440" y="456"/>
                  </a:cubicBezTo>
                  <a:cubicBezTo>
                    <a:pt x="441" y="456"/>
                    <a:pt x="441" y="455"/>
                    <a:pt x="442" y="456"/>
                  </a:cubicBezTo>
                  <a:cubicBezTo>
                    <a:pt x="443" y="456"/>
                    <a:pt x="442" y="457"/>
                    <a:pt x="444" y="456"/>
                  </a:cubicBezTo>
                  <a:cubicBezTo>
                    <a:pt x="446" y="455"/>
                    <a:pt x="448" y="454"/>
                    <a:pt x="449" y="454"/>
                  </a:cubicBezTo>
                  <a:cubicBezTo>
                    <a:pt x="449" y="454"/>
                    <a:pt x="449" y="454"/>
                    <a:pt x="450" y="453"/>
                  </a:cubicBezTo>
                  <a:cubicBezTo>
                    <a:pt x="451" y="453"/>
                    <a:pt x="454" y="452"/>
                    <a:pt x="454" y="452"/>
                  </a:cubicBezTo>
                  <a:cubicBezTo>
                    <a:pt x="454" y="452"/>
                    <a:pt x="451" y="445"/>
                    <a:pt x="451" y="445"/>
                  </a:cubicBezTo>
                  <a:cubicBezTo>
                    <a:pt x="452" y="444"/>
                    <a:pt x="453" y="442"/>
                    <a:pt x="453" y="442"/>
                  </a:cubicBezTo>
                  <a:cubicBezTo>
                    <a:pt x="453" y="442"/>
                    <a:pt x="454" y="442"/>
                    <a:pt x="454" y="442"/>
                  </a:cubicBezTo>
                  <a:cubicBezTo>
                    <a:pt x="455" y="442"/>
                    <a:pt x="455" y="442"/>
                    <a:pt x="455" y="442"/>
                  </a:cubicBezTo>
                  <a:cubicBezTo>
                    <a:pt x="456" y="439"/>
                    <a:pt x="456" y="439"/>
                    <a:pt x="456" y="439"/>
                  </a:cubicBezTo>
                  <a:cubicBezTo>
                    <a:pt x="457" y="438"/>
                    <a:pt x="457" y="438"/>
                    <a:pt x="457" y="438"/>
                  </a:cubicBezTo>
                  <a:cubicBezTo>
                    <a:pt x="457" y="438"/>
                    <a:pt x="458" y="437"/>
                    <a:pt x="459" y="436"/>
                  </a:cubicBezTo>
                  <a:cubicBezTo>
                    <a:pt x="459" y="435"/>
                    <a:pt x="460" y="435"/>
                    <a:pt x="460" y="435"/>
                  </a:cubicBezTo>
                  <a:cubicBezTo>
                    <a:pt x="461" y="434"/>
                    <a:pt x="462" y="435"/>
                    <a:pt x="462" y="434"/>
                  </a:cubicBezTo>
                  <a:cubicBezTo>
                    <a:pt x="462" y="433"/>
                    <a:pt x="461" y="433"/>
                    <a:pt x="462" y="433"/>
                  </a:cubicBezTo>
                  <a:cubicBezTo>
                    <a:pt x="463" y="433"/>
                    <a:pt x="464" y="432"/>
                    <a:pt x="464" y="432"/>
                  </a:cubicBezTo>
                  <a:cubicBezTo>
                    <a:pt x="464" y="432"/>
                    <a:pt x="465" y="433"/>
                    <a:pt x="465" y="432"/>
                  </a:cubicBezTo>
                  <a:cubicBezTo>
                    <a:pt x="465" y="431"/>
                    <a:pt x="464" y="430"/>
                    <a:pt x="464" y="429"/>
                  </a:cubicBezTo>
                  <a:cubicBezTo>
                    <a:pt x="464" y="428"/>
                    <a:pt x="464" y="428"/>
                    <a:pt x="465" y="428"/>
                  </a:cubicBezTo>
                  <a:cubicBezTo>
                    <a:pt x="466" y="427"/>
                    <a:pt x="467" y="427"/>
                    <a:pt x="467" y="427"/>
                  </a:cubicBezTo>
                  <a:cubicBezTo>
                    <a:pt x="467" y="424"/>
                    <a:pt x="467" y="424"/>
                    <a:pt x="467" y="424"/>
                  </a:cubicBezTo>
                  <a:cubicBezTo>
                    <a:pt x="467" y="424"/>
                    <a:pt x="467" y="424"/>
                    <a:pt x="467" y="422"/>
                  </a:cubicBezTo>
                  <a:cubicBezTo>
                    <a:pt x="467" y="421"/>
                    <a:pt x="468" y="421"/>
                    <a:pt x="468" y="421"/>
                  </a:cubicBezTo>
                  <a:cubicBezTo>
                    <a:pt x="468" y="420"/>
                    <a:pt x="467" y="420"/>
                    <a:pt x="467" y="419"/>
                  </a:cubicBezTo>
                  <a:cubicBezTo>
                    <a:pt x="467" y="419"/>
                    <a:pt x="467" y="419"/>
                    <a:pt x="467" y="418"/>
                  </a:cubicBezTo>
                  <a:cubicBezTo>
                    <a:pt x="467" y="417"/>
                    <a:pt x="467" y="416"/>
                    <a:pt x="467" y="416"/>
                  </a:cubicBezTo>
                  <a:cubicBezTo>
                    <a:pt x="467" y="416"/>
                    <a:pt x="466" y="415"/>
                    <a:pt x="466" y="415"/>
                  </a:cubicBezTo>
                  <a:cubicBezTo>
                    <a:pt x="465" y="414"/>
                    <a:pt x="464" y="413"/>
                    <a:pt x="464" y="413"/>
                  </a:cubicBezTo>
                  <a:cubicBezTo>
                    <a:pt x="464" y="412"/>
                    <a:pt x="465" y="410"/>
                    <a:pt x="465" y="410"/>
                  </a:cubicBezTo>
                  <a:cubicBezTo>
                    <a:pt x="465" y="410"/>
                    <a:pt x="464" y="408"/>
                    <a:pt x="465" y="408"/>
                  </a:cubicBezTo>
                  <a:cubicBezTo>
                    <a:pt x="466" y="408"/>
                    <a:pt x="468" y="408"/>
                    <a:pt x="468" y="407"/>
                  </a:cubicBezTo>
                  <a:cubicBezTo>
                    <a:pt x="469" y="406"/>
                    <a:pt x="470" y="406"/>
                    <a:pt x="470" y="406"/>
                  </a:cubicBezTo>
                  <a:cubicBezTo>
                    <a:pt x="470" y="405"/>
                    <a:pt x="470" y="404"/>
                    <a:pt x="471" y="404"/>
                  </a:cubicBezTo>
                  <a:cubicBezTo>
                    <a:pt x="471" y="404"/>
                    <a:pt x="472" y="403"/>
                    <a:pt x="472" y="402"/>
                  </a:cubicBezTo>
                  <a:cubicBezTo>
                    <a:pt x="473" y="401"/>
                    <a:pt x="473" y="401"/>
                    <a:pt x="473" y="401"/>
                  </a:cubicBezTo>
                  <a:cubicBezTo>
                    <a:pt x="474" y="401"/>
                    <a:pt x="477" y="401"/>
                    <a:pt x="478" y="401"/>
                  </a:cubicBezTo>
                  <a:cubicBezTo>
                    <a:pt x="479" y="401"/>
                    <a:pt x="479" y="401"/>
                    <a:pt x="480" y="402"/>
                  </a:cubicBezTo>
                  <a:cubicBezTo>
                    <a:pt x="482" y="402"/>
                    <a:pt x="482" y="402"/>
                    <a:pt x="483" y="402"/>
                  </a:cubicBezTo>
                  <a:cubicBezTo>
                    <a:pt x="484" y="402"/>
                    <a:pt x="484" y="402"/>
                    <a:pt x="485" y="402"/>
                  </a:cubicBezTo>
                  <a:cubicBezTo>
                    <a:pt x="486" y="402"/>
                    <a:pt x="485" y="402"/>
                    <a:pt x="487" y="402"/>
                  </a:cubicBezTo>
                  <a:cubicBezTo>
                    <a:pt x="488" y="401"/>
                    <a:pt x="492" y="399"/>
                    <a:pt x="492" y="399"/>
                  </a:cubicBezTo>
                  <a:cubicBezTo>
                    <a:pt x="492" y="399"/>
                    <a:pt x="493" y="398"/>
                    <a:pt x="495" y="399"/>
                  </a:cubicBezTo>
                  <a:cubicBezTo>
                    <a:pt x="497" y="399"/>
                    <a:pt x="497" y="398"/>
                    <a:pt x="498" y="399"/>
                  </a:cubicBezTo>
                  <a:cubicBezTo>
                    <a:pt x="500" y="399"/>
                    <a:pt x="500" y="399"/>
                    <a:pt x="502" y="399"/>
                  </a:cubicBezTo>
                  <a:cubicBezTo>
                    <a:pt x="504" y="399"/>
                    <a:pt x="506" y="399"/>
                    <a:pt x="507" y="399"/>
                  </a:cubicBezTo>
                  <a:cubicBezTo>
                    <a:pt x="508" y="400"/>
                    <a:pt x="509" y="400"/>
                    <a:pt x="509" y="400"/>
                  </a:cubicBezTo>
                  <a:cubicBezTo>
                    <a:pt x="509" y="400"/>
                    <a:pt x="511" y="400"/>
                    <a:pt x="512" y="400"/>
                  </a:cubicBezTo>
                  <a:cubicBezTo>
                    <a:pt x="512" y="400"/>
                    <a:pt x="515" y="401"/>
                    <a:pt x="515" y="401"/>
                  </a:cubicBezTo>
                  <a:cubicBezTo>
                    <a:pt x="516" y="402"/>
                    <a:pt x="516" y="402"/>
                    <a:pt x="516" y="402"/>
                  </a:cubicBezTo>
                  <a:lnTo>
                    <a:pt x="516" y="207"/>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02" name="Freeform 211">
              <a:extLst>
                <a:ext uri="{FF2B5EF4-FFF2-40B4-BE49-F238E27FC236}">
                  <a16:creationId xmlns:a16="http://schemas.microsoft.com/office/drawing/2014/main" id="{1A75647D-8F40-CAAB-A489-B246D23FA4C4}"/>
                </a:ext>
              </a:extLst>
            </p:cNvPr>
            <p:cNvSpPr>
              <a:spLocks/>
            </p:cNvSpPr>
            <p:nvPr/>
          </p:nvSpPr>
          <p:spPr bwMode="auto">
            <a:xfrm>
              <a:off x="3619085" y="2786621"/>
              <a:ext cx="779389" cy="593104"/>
            </a:xfrm>
            <a:custGeom>
              <a:avLst/>
              <a:gdLst>
                <a:gd name="T0" fmla="*/ 4 w 587"/>
                <a:gd name="T1" fmla="*/ 336 h 477"/>
                <a:gd name="T2" fmla="*/ 2 w 587"/>
                <a:gd name="T3" fmla="*/ 290 h 477"/>
                <a:gd name="T4" fmla="*/ 3 w 587"/>
                <a:gd name="T5" fmla="*/ 259 h 477"/>
                <a:gd name="T6" fmla="*/ 15 w 587"/>
                <a:gd name="T7" fmla="*/ 240 h 477"/>
                <a:gd name="T8" fmla="*/ 35 w 587"/>
                <a:gd name="T9" fmla="*/ 202 h 477"/>
                <a:gd name="T10" fmla="*/ 56 w 587"/>
                <a:gd name="T11" fmla="*/ 171 h 477"/>
                <a:gd name="T12" fmla="*/ 43 w 587"/>
                <a:gd name="T13" fmla="*/ 113 h 477"/>
                <a:gd name="T14" fmla="*/ 49 w 587"/>
                <a:gd name="T15" fmla="*/ 67 h 477"/>
                <a:gd name="T16" fmla="*/ 128 w 587"/>
                <a:gd name="T17" fmla="*/ 6 h 477"/>
                <a:gd name="T18" fmla="*/ 211 w 587"/>
                <a:gd name="T19" fmla="*/ 44 h 477"/>
                <a:gd name="T20" fmla="*/ 292 w 587"/>
                <a:gd name="T21" fmla="*/ 46 h 477"/>
                <a:gd name="T22" fmla="*/ 386 w 587"/>
                <a:gd name="T23" fmla="*/ 28 h 477"/>
                <a:gd name="T24" fmla="*/ 473 w 587"/>
                <a:gd name="T25" fmla="*/ 41 h 477"/>
                <a:gd name="T26" fmla="*/ 490 w 587"/>
                <a:gd name="T27" fmla="*/ 28 h 477"/>
                <a:gd name="T28" fmla="*/ 506 w 587"/>
                <a:gd name="T29" fmla="*/ 18 h 477"/>
                <a:gd name="T30" fmla="*/ 521 w 587"/>
                <a:gd name="T31" fmla="*/ 8 h 477"/>
                <a:gd name="T32" fmla="*/ 573 w 587"/>
                <a:gd name="T33" fmla="*/ 76 h 477"/>
                <a:gd name="T34" fmla="*/ 584 w 587"/>
                <a:gd name="T35" fmla="*/ 85 h 477"/>
                <a:gd name="T36" fmla="*/ 583 w 587"/>
                <a:gd name="T37" fmla="*/ 102 h 477"/>
                <a:gd name="T38" fmla="*/ 571 w 587"/>
                <a:gd name="T39" fmla="*/ 126 h 477"/>
                <a:gd name="T40" fmla="*/ 546 w 587"/>
                <a:gd name="T41" fmla="*/ 140 h 477"/>
                <a:gd name="T42" fmla="*/ 535 w 587"/>
                <a:gd name="T43" fmla="*/ 158 h 477"/>
                <a:gd name="T44" fmla="*/ 530 w 587"/>
                <a:gd name="T45" fmla="*/ 181 h 477"/>
                <a:gd name="T46" fmla="*/ 519 w 587"/>
                <a:gd name="T47" fmla="*/ 196 h 477"/>
                <a:gd name="T48" fmla="*/ 505 w 587"/>
                <a:gd name="T49" fmla="*/ 219 h 477"/>
                <a:gd name="T50" fmla="*/ 498 w 587"/>
                <a:gd name="T51" fmla="*/ 243 h 477"/>
                <a:gd name="T52" fmla="*/ 486 w 587"/>
                <a:gd name="T53" fmla="*/ 261 h 477"/>
                <a:gd name="T54" fmla="*/ 473 w 587"/>
                <a:gd name="T55" fmla="*/ 272 h 477"/>
                <a:gd name="T56" fmla="*/ 458 w 587"/>
                <a:gd name="T57" fmla="*/ 307 h 477"/>
                <a:gd name="T58" fmla="*/ 449 w 587"/>
                <a:gd name="T59" fmla="*/ 331 h 477"/>
                <a:gd name="T60" fmla="*/ 434 w 587"/>
                <a:gd name="T61" fmla="*/ 348 h 477"/>
                <a:gd name="T62" fmla="*/ 424 w 587"/>
                <a:gd name="T63" fmla="*/ 366 h 477"/>
                <a:gd name="T64" fmla="*/ 406 w 587"/>
                <a:gd name="T65" fmla="*/ 358 h 477"/>
                <a:gd name="T66" fmla="*/ 392 w 587"/>
                <a:gd name="T67" fmla="*/ 341 h 477"/>
                <a:gd name="T68" fmla="*/ 370 w 587"/>
                <a:gd name="T69" fmla="*/ 348 h 477"/>
                <a:gd name="T70" fmla="*/ 341 w 587"/>
                <a:gd name="T71" fmla="*/ 365 h 477"/>
                <a:gd name="T72" fmla="*/ 307 w 587"/>
                <a:gd name="T73" fmla="*/ 395 h 477"/>
                <a:gd name="T74" fmla="*/ 300 w 587"/>
                <a:gd name="T75" fmla="*/ 429 h 477"/>
                <a:gd name="T76" fmla="*/ 285 w 587"/>
                <a:gd name="T77" fmla="*/ 456 h 477"/>
                <a:gd name="T78" fmla="*/ 270 w 587"/>
                <a:gd name="T79" fmla="*/ 442 h 477"/>
                <a:gd name="T80" fmla="*/ 273 w 587"/>
                <a:gd name="T81" fmla="*/ 461 h 477"/>
                <a:gd name="T82" fmla="*/ 228 w 587"/>
                <a:gd name="T83" fmla="*/ 467 h 477"/>
                <a:gd name="T84" fmla="*/ 217 w 587"/>
                <a:gd name="T85" fmla="*/ 454 h 477"/>
                <a:gd name="T86" fmla="*/ 213 w 587"/>
                <a:gd name="T87" fmla="*/ 460 h 477"/>
                <a:gd name="T88" fmla="*/ 209 w 587"/>
                <a:gd name="T89" fmla="*/ 471 h 477"/>
                <a:gd name="T90" fmla="*/ 204 w 587"/>
                <a:gd name="T91" fmla="*/ 469 h 477"/>
                <a:gd name="T92" fmla="*/ 195 w 587"/>
                <a:gd name="T93" fmla="*/ 473 h 477"/>
                <a:gd name="T94" fmla="*/ 181 w 587"/>
                <a:gd name="T95" fmla="*/ 475 h 477"/>
                <a:gd name="T96" fmla="*/ 167 w 587"/>
                <a:gd name="T97" fmla="*/ 476 h 477"/>
                <a:gd name="T98" fmla="*/ 151 w 587"/>
                <a:gd name="T99" fmla="*/ 466 h 477"/>
                <a:gd name="T100" fmla="*/ 132 w 587"/>
                <a:gd name="T101" fmla="*/ 433 h 477"/>
                <a:gd name="T102" fmla="*/ 143 w 587"/>
                <a:gd name="T103" fmla="*/ 414 h 477"/>
                <a:gd name="T104" fmla="*/ 122 w 587"/>
                <a:gd name="T105" fmla="*/ 414 h 477"/>
                <a:gd name="T106" fmla="*/ 121 w 587"/>
                <a:gd name="T107" fmla="*/ 410 h 477"/>
                <a:gd name="T108" fmla="*/ 123 w 587"/>
                <a:gd name="T109" fmla="*/ 398 h 477"/>
                <a:gd name="T110" fmla="*/ 71 w 587"/>
                <a:gd name="T111" fmla="*/ 371 h 477"/>
                <a:gd name="T112" fmla="*/ 42 w 587"/>
                <a:gd name="T113" fmla="*/ 368 h 477"/>
                <a:gd name="T114" fmla="*/ 70 w 587"/>
                <a:gd name="T115" fmla="*/ 366 h 477"/>
                <a:gd name="T116" fmla="*/ 73 w 587"/>
                <a:gd name="T117" fmla="*/ 366 h 477"/>
                <a:gd name="T118" fmla="*/ 51 w 587"/>
                <a:gd name="T119" fmla="*/ 360 h 477"/>
                <a:gd name="T120" fmla="*/ 27 w 587"/>
                <a:gd name="T121" fmla="*/ 37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7" h="477">
                  <a:moveTo>
                    <a:pt x="3" y="373"/>
                  </a:moveTo>
                  <a:cubicBezTo>
                    <a:pt x="3" y="373"/>
                    <a:pt x="2" y="372"/>
                    <a:pt x="2" y="371"/>
                  </a:cubicBezTo>
                  <a:cubicBezTo>
                    <a:pt x="2" y="370"/>
                    <a:pt x="3" y="370"/>
                    <a:pt x="3" y="369"/>
                  </a:cubicBezTo>
                  <a:cubicBezTo>
                    <a:pt x="4" y="368"/>
                    <a:pt x="3" y="368"/>
                    <a:pt x="3" y="368"/>
                  </a:cubicBezTo>
                  <a:cubicBezTo>
                    <a:pt x="3" y="367"/>
                    <a:pt x="3" y="367"/>
                    <a:pt x="4" y="366"/>
                  </a:cubicBezTo>
                  <a:cubicBezTo>
                    <a:pt x="4" y="365"/>
                    <a:pt x="4" y="365"/>
                    <a:pt x="5" y="364"/>
                  </a:cubicBezTo>
                  <a:cubicBezTo>
                    <a:pt x="5" y="363"/>
                    <a:pt x="4" y="363"/>
                    <a:pt x="4" y="362"/>
                  </a:cubicBezTo>
                  <a:cubicBezTo>
                    <a:pt x="4" y="360"/>
                    <a:pt x="4" y="360"/>
                    <a:pt x="4" y="359"/>
                  </a:cubicBezTo>
                  <a:cubicBezTo>
                    <a:pt x="4" y="358"/>
                    <a:pt x="5" y="358"/>
                    <a:pt x="5" y="358"/>
                  </a:cubicBezTo>
                  <a:cubicBezTo>
                    <a:pt x="6" y="357"/>
                    <a:pt x="6" y="356"/>
                    <a:pt x="6" y="355"/>
                  </a:cubicBezTo>
                  <a:cubicBezTo>
                    <a:pt x="6" y="353"/>
                    <a:pt x="5" y="355"/>
                    <a:pt x="5" y="355"/>
                  </a:cubicBezTo>
                  <a:cubicBezTo>
                    <a:pt x="5" y="355"/>
                    <a:pt x="4" y="354"/>
                    <a:pt x="4" y="353"/>
                  </a:cubicBezTo>
                  <a:cubicBezTo>
                    <a:pt x="3" y="352"/>
                    <a:pt x="3" y="351"/>
                    <a:pt x="3" y="349"/>
                  </a:cubicBezTo>
                  <a:cubicBezTo>
                    <a:pt x="4" y="347"/>
                    <a:pt x="4" y="347"/>
                    <a:pt x="4" y="346"/>
                  </a:cubicBezTo>
                  <a:cubicBezTo>
                    <a:pt x="3" y="345"/>
                    <a:pt x="3" y="345"/>
                    <a:pt x="3" y="344"/>
                  </a:cubicBezTo>
                  <a:cubicBezTo>
                    <a:pt x="3" y="344"/>
                    <a:pt x="3" y="343"/>
                    <a:pt x="3" y="342"/>
                  </a:cubicBezTo>
                  <a:cubicBezTo>
                    <a:pt x="3" y="341"/>
                    <a:pt x="4" y="340"/>
                    <a:pt x="4" y="340"/>
                  </a:cubicBezTo>
                  <a:cubicBezTo>
                    <a:pt x="5" y="339"/>
                    <a:pt x="4" y="338"/>
                    <a:pt x="4" y="338"/>
                  </a:cubicBezTo>
                  <a:cubicBezTo>
                    <a:pt x="4" y="337"/>
                    <a:pt x="3" y="337"/>
                    <a:pt x="4" y="336"/>
                  </a:cubicBezTo>
                  <a:cubicBezTo>
                    <a:pt x="5" y="335"/>
                    <a:pt x="4" y="334"/>
                    <a:pt x="4" y="333"/>
                  </a:cubicBezTo>
                  <a:cubicBezTo>
                    <a:pt x="5" y="332"/>
                    <a:pt x="4" y="332"/>
                    <a:pt x="4" y="331"/>
                  </a:cubicBezTo>
                  <a:cubicBezTo>
                    <a:pt x="4" y="331"/>
                    <a:pt x="4" y="331"/>
                    <a:pt x="3" y="329"/>
                  </a:cubicBezTo>
                  <a:cubicBezTo>
                    <a:pt x="3" y="327"/>
                    <a:pt x="3" y="327"/>
                    <a:pt x="4" y="325"/>
                  </a:cubicBezTo>
                  <a:cubicBezTo>
                    <a:pt x="4" y="323"/>
                    <a:pt x="5" y="323"/>
                    <a:pt x="5" y="322"/>
                  </a:cubicBezTo>
                  <a:cubicBezTo>
                    <a:pt x="6" y="321"/>
                    <a:pt x="6" y="321"/>
                    <a:pt x="7" y="320"/>
                  </a:cubicBezTo>
                  <a:cubicBezTo>
                    <a:pt x="7" y="318"/>
                    <a:pt x="7" y="319"/>
                    <a:pt x="7" y="318"/>
                  </a:cubicBezTo>
                  <a:cubicBezTo>
                    <a:pt x="6" y="317"/>
                    <a:pt x="5" y="317"/>
                    <a:pt x="5" y="316"/>
                  </a:cubicBezTo>
                  <a:cubicBezTo>
                    <a:pt x="4" y="316"/>
                    <a:pt x="3" y="316"/>
                    <a:pt x="3" y="315"/>
                  </a:cubicBezTo>
                  <a:cubicBezTo>
                    <a:pt x="3" y="313"/>
                    <a:pt x="3" y="314"/>
                    <a:pt x="3" y="313"/>
                  </a:cubicBezTo>
                  <a:cubicBezTo>
                    <a:pt x="2" y="312"/>
                    <a:pt x="2" y="312"/>
                    <a:pt x="3" y="311"/>
                  </a:cubicBezTo>
                  <a:cubicBezTo>
                    <a:pt x="3" y="309"/>
                    <a:pt x="3" y="309"/>
                    <a:pt x="3" y="307"/>
                  </a:cubicBezTo>
                  <a:cubicBezTo>
                    <a:pt x="3" y="305"/>
                    <a:pt x="3" y="306"/>
                    <a:pt x="3" y="305"/>
                  </a:cubicBezTo>
                  <a:cubicBezTo>
                    <a:pt x="3" y="304"/>
                    <a:pt x="3" y="303"/>
                    <a:pt x="3" y="302"/>
                  </a:cubicBezTo>
                  <a:cubicBezTo>
                    <a:pt x="3" y="302"/>
                    <a:pt x="2" y="301"/>
                    <a:pt x="2" y="300"/>
                  </a:cubicBezTo>
                  <a:cubicBezTo>
                    <a:pt x="2" y="299"/>
                    <a:pt x="2" y="299"/>
                    <a:pt x="1" y="299"/>
                  </a:cubicBezTo>
                  <a:cubicBezTo>
                    <a:pt x="1" y="298"/>
                    <a:pt x="1" y="298"/>
                    <a:pt x="1" y="297"/>
                  </a:cubicBezTo>
                  <a:cubicBezTo>
                    <a:pt x="1" y="296"/>
                    <a:pt x="1" y="296"/>
                    <a:pt x="1" y="295"/>
                  </a:cubicBezTo>
                  <a:cubicBezTo>
                    <a:pt x="1" y="293"/>
                    <a:pt x="1" y="293"/>
                    <a:pt x="2" y="290"/>
                  </a:cubicBezTo>
                  <a:cubicBezTo>
                    <a:pt x="3" y="288"/>
                    <a:pt x="2" y="288"/>
                    <a:pt x="2" y="287"/>
                  </a:cubicBezTo>
                  <a:cubicBezTo>
                    <a:pt x="3" y="286"/>
                    <a:pt x="3" y="286"/>
                    <a:pt x="4" y="285"/>
                  </a:cubicBezTo>
                  <a:cubicBezTo>
                    <a:pt x="4" y="284"/>
                    <a:pt x="5" y="284"/>
                    <a:pt x="5" y="283"/>
                  </a:cubicBezTo>
                  <a:cubicBezTo>
                    <a:pt x="5" y="282"/>
                    <a:pt x="4" y="282"/>
                    <a:pt x="4" y="281"/>
                  </a:cubicBezTo>
                  <a:cubicBezTo>
                    <a:pt x="3" y="280"/>
                    <a:pt x="2" y="279"/>
                    <a:pt x="1" y="279"/>
                  </a:cubicBezTo>
                  <a:cubicBezTo>
                    <a:pt x="1" y="278"/>
                    <a:pt x="1" y="278"/>
                    <a:pt x="1" y="276"/>
                  </a:cubicBezTo>
                  <a:cubicBezTo>
                    <a:pt x="0" y="275"/>
                    <a:pt x="1" y="275"/>
                    <a:pt x="1" y="274"/>
                  </a:cubicBezTo>
                  <a:cubicBezTo>
                    <a:pt x="1" y="273"/>
                    <a:pt x="1" y="273"/>
                    <a:pt x="1" y="272"/>
                  </a:cubicBezTo>
                  <a:cubicBezTo>
                    <a:pt x="2" y="272"/>
                    <a:pt x="2" y="272"/>
                    <a:pt x="3" y="271"/>
                  </a:cubicBezTo>
                  <a:cubicBezTo>
                    <a:pt x="3" y="271"/>
                    <a:pt x="3" y="271"/>
                    <a:pt x="4" y="270"/>
                  </a:cubicBezTo>
                  <a:cubicBezTo>
                    <a:pt x="4" y="269"/>
                    <a:pt x="4" y="269"/>
                    <a:pt x="4" y="268"/>
                  </a:cubicBezTo>
                  <a:cubicBezTo>
                    <a:pt x="4" y="267"/>
                    <a:pt x="4" y="267"/>
                    <a:pt x="4" y="267"/>
                  </a:cubicBezTo>
                  <a:cubicBezTo>
                    <a:pt x="5" y="266"/>
                    <a:pt x="4" y="265"/>
                    <a:pt x="4" y="265"/>
                  </a:cubicBezTo>
                  <a:cubicBezTo>
                    <a:pt x="4" y="263"/>
                    <a:pt x="4" y="263"/>
                    <a:pt x="4" y="263"/>
                  </a:cubicBezTo>
                  <a:cubicBezTo>
                    <a:pt x="4" y="262"/>
                    <a:pt x="4" y="262"/>
                    <a:pt x="4" y="262"/>
                  </a:cubicBezTo>
                  <a:cubicBezTo>
                    <a:pt x="3" y="261"/>
                    <a:pt x="3" y="261"/>
                    <a:pt x="3" y="261"/>
                  </a:cubicBezTo>
                  <a:cubicBezTo>
                    <a:pt x="3" y="261"/>
                    <a:pt x="3" y="261"/>
                    <a:pt x="4" y="260"/>
                  </a:cubicBezTo>
                  <a:cubicBezTo>
                    <a:pt x="4" y="260"/>
                    <a:pt x="4" y="259"/>
                    <a:pt x="4" y="259"/>
                  </a:cubicBezTo>
                  <a:cubicBezTo>
                    <a:pt x="3" y="259"/>
                    <a:pt x="3" y="259"/>
                    <a:pt x="3" y="259"/>
                  </a:cubicBezTo>
                  <a:cubicBezTo>
                    <a:pt x="4" y="258"/>
                    <a:pt x="4" y="258"/>
                    <a:pt x="4" y="258"/>
                  </a:cubicBezTo>
                  <a:cubicBezTo>
                    <a:pt x="4" y="258"/>
                    <a:pt x="4" y="257"/>
                    <a:pt x="4" y="257"/>
                  </a:cubicBezTo>
                  <a:cubicBezTo>
                    <a:pt x="4" y="256"/>
                    <a:pt x="4" y="256"/>
                    <a:pt x="4" y="256"/>
                  </a:cubicBezTo>
                  <a:cubicBezTo>
                    <a:pt x="4" y="255"/>
                    <a:pt x="4" y="255"/>
                    <a:pt x="4" y="255"/>
                  </a:cubicBezTo>
                  <a:cubicBezTo>
                    <a:pt x="4" y="255"/>
                    <a:pt x="3" y="254"/>
                    <a:pt x="4" y="253"/>
                  </a:cubicBezTo>
                  <a:cubicBezTo>
                    <a:pt x="4" y="253"/>
                    <a:pt x="4" y="253"/>
                    <a:pt x="5" y="253"/>
                  </a:cubicBezTo>
                  <a:cubicBezTo>
                    <a:pt x="5" y="252"/>
                    <a:pt x="4" y="252"/>
                    <a:pt x="4" y="252"/>
                  </a:cubicBezTo>
                  <a:cubicBezTo>
                    <a:pt x="4" y="252"/>
                    <a:pt x="4" y="251"/>
                    <a:pt x="5" y="251"/>
                  </a:cubicBezTo>
                  <a:cubicBezTo>
                    <a:pt x="6" y="251"/>
                    <a:pt x="4" y="250"/>
                    <a:pt x="4" y="250"/>
                  </a:cubicBezTo>
                  <a:cubicBezTo>
                    <a:pt x="5" y="249"/>
                    <a:pt x="5" y="249"/>
                    <a:pt x="5" y="249"/>
                  </a:cubicBezTo>
                  <a:cubicBezTo>
                    <a:pt x="5" y="249"/>
                    <a:pt x="5" y="248"/>
                    <a:pt x="6" y="248"/>
                  </a:cubicBezTo>
                  <a:cubicBezTo>
                    <a:pt x="6" y="247"/>
                    <a:pt x="5" y="247"/>
                    <a:pt x="5" y="247"/>
                  </a:cubicBezTo>
                  <a:cubicBezTo>
                    <a:pt x="6" y="246"/>
                    <a:pt x="6" y="246"/>
                    <a:pt x="6" y="246"/>
                  </a:cubicBezTo>
                  <a:cubicBezTo>
                    <a:pt x="6" y="246"/>
                    <a:pt x="5" y="245"/>
                    <a:pt x="4" y="244"/>
                  </a:cubicBezTo>
                  <a:cubicBezTo>
                    <a:pt x="4" y="244"/>
                    <a:pt x="5" y="243"/>
                    <a:pt x="5" y="243"/>
                  </a:cubicBezTo>
                  <a:cubicBezTo>
                    <a:pt x="6" y="242"/>
                    <a:pt x="5" y="242"/>
                    <a:pt x="5" y="241"/>
                  </a:cubicBezTo>
                  <a:cubicBezTo>
                    <a:pt x="5" y="240"/>
                    <a:pt x="6" y="240"/>
                    <a:pt x="7" y="240"/>
                  </a:cubicBezTo>
                  <a:cubicBezTo>
                    <a:pt x="8" y="240"/>
                    <a:pt x="9" y="241"/>
                    <a:pt x="11" y="241"/>
                  </a:cubicBezTo>
                  <a:cubicBezTo>
                    <a:pt x="13" y="241"/>
                    <a:pt x="14" y="240"/>
                    <a:pt x="15" y="240"/>
                  </a:cubicBezTo>
                  <a:cubicBezTo>
                    <a:pt x="17" y="240"/>
                    <a:pt x="18" y="239"/>
                    <a:pt x="20" y="239"/>
                  </a:cubicBezTo>
                  <a:cubicBezTo>
                    <a:pt x="22" y="238"/>
                    <a:pt x="20" y="238"/>
                    <a:pt x="21" y="237"/>
                  </a:cubicBezTo>
                  <a:cubicBezTo>
                    <a:pt x="21" y="236"/>
                    <a:pt x="21" y="236"/>
                    <a:pt x="22" y="235"/>
                  </a:cubicBezTo>
                  <a:cubicBezTo>
                    <a:pt x="22" y="234"/>
                    <a:pt x="21" y="233"/>
                    <a:pt x="22" y="232"/>
                  </a:cubicBezTo>
                  <a:cubicBezTo>
                    <a:pt x="22" y="231"/>
                    <a:pt x="23" y="230"/>
                    <a:pt x="23" y="230"/>
                  </a:cubicBezTo>
                  <a:cubicBezTo>
                    <a:pt x="23" y="230"/>
                    <a:pt x="24" y="228"/>
                    <a:pt x="24" y="227"/>
                  </a:cubicBezTo>
                  <a:cubicBezTo>
                    <a:pt x="24" y="226"/>
                    <a:pt x="23" y="225"/>
                    <a:pt x="23" y="224"/>
                  </a:cubicBezTo>
                  <a:cubicBezTo>
                    <a:pt x="23" y="224"/>
                    <a:pt x="23" y="223"/>
                    <a:pt x="23" y="221"/>
                  </a:cubicBezTo>
                  <a:cubicBezTo>
                    <a:pt x="23" y="220"/>
                    <a:pt x="23" y="220"/>
                    <a:pt x="24" y="219"/>
                  </a:cubicBezTo>
                  <a:cubicBezTo>
                    <a:pt x="24" y="218"/>
                    <a:pt x="25" y="219"/>
                    <a:pt x="25" y="218"/>
                  </a:cubicBezTo>
                  <a:cubicBezTo>
                    <a:pt x="26" y="217"/>
                    <a:pt x="26" y="217"/>
                    <a:pt x="27" y="215"/>
                  </a:cubicBezTo>
                  <a:cubicBezTo>
                    <a:pt x="29" y="214"/>
                    <a:pt x="28" y="214"/>
                    <a:pt x="29" y="212"/>
                  </a:cubicBezTo>
                  <a:cubicBezTo>
                    <a:pt x="29" y="211"/>
                    <a:pt x="29" y="211"/>
                    <a:pt x="30" y="211"/>
                  </a:cubicBezTo>
                  <a:cubicBezTo>
                    <a:pt x="30" y="210"/>
                    <a:pt x="31" y="211"/>
                    <a:pt x="31" y="211"/>
                  </a:cubicBezTo>
                  <a:cubicBezTo>
                    <a:pt x="32" y="211"/>
                    <a:pt x="33" y="210"/>
                    <a:pt x="34" y="209"/>
                  </a:cubicBezTo>
                  <a:cubicBezTo>
                    <a:pt x="35" y="208"/>
                    <a:pt x="33" y="208"/>
                    <a:pt x="33" y="208"/>
                  </a:cubicBezTo>
                  <a:cubicBezTo>
                    <a:pt x="33" y="207"/>
                    <a:pt x="32" y="207"/>
                    <a:pt x="32" y="206"/>
                  </a:cubicBezTo>
                  <a:cubicBezTo>
                    <a:pt x="32" y="205"/>
                    <a:pt x="32" y="204"/>
                    <a:pt x="33" y="203"/>
                  </a:cubicBezTo>
                  <a:cubicBezTo>
                    <a:pt x="33" y="202"/>
                    <a:pt x="34" y="202"/>
                    <a:pt x="35" y="202"/>
                  </a:cubicBezTo>
                  <a:cubicBezTo>
                    <a:pt x="36" y="201"/>
                    <a:pt x="38" y="201"/>
                    <a:pt x="39" y="201"/>
                  </a:cubicBezTo>
                  <a:cubicBezTo>
                    <a:pt x="40" y="201"/>
                    <a:pt x="40" y="201"/>
                    <a:pt x="41" y="201"/>
                  </a:cubicBezTo>
                  <a:cubicBezTo>
                    <a:pt x="41" y="200"/>
                    <a:pt x="42" y="200"/>
                    <a:pt x="43" y="199"/>
                  </a:cubicBezTo>
                  <a:cubicBezTo>
                    <a:pt x="45" y="198"/>
                    <a:pt x="43" y="198"/>
                    <a:pt x="44" y="197"/>
                  </a:cubicBezTo>
                  <a:cubicBezTo>
                    <a:pt x="45" y="197"/>
                    <a:pt x="46" y="195"/>
                    <a:pt x="46" y="195"/>
                  </a:cubicBezTo>
                  <a:cubicBezTo>
                    <a:pt x="47" y="194"/>
                    <a:pt x="46" y="193"/>
                    <a:pt x="46" y="191"/>
                  </a:cubicBezTo>
                  <a:cubicBezTo>
                    <a:pt x="46" y="189"/>
                    <a:pt x="46" y="190"/>
                    <a:pt x="47" y="190"/>
                  </a:cubicBezTo>
                  <a:cubicBezTo>
                    <a:pt x="47" y="189"/>
                    <a:pt x="49" y="188"/>
                    <a:pt x="49" y="187"/>
                  </a:cubicBezTo>
                  <a:cubicBezTo>
                    <a:pt x="50" y="186"/>
                    <a:pt x="49" y="186"/>
                    <a:pt x="49" y="185"/>
                  </a:cubicBezTo>
                  <a:cubicBezTo>
                    <a:pt x="49" y="184"/>
                    <a:pt x="47" y="184"/>
                    <a:pt x="47" y="184"/>
                  </a:cubicBezTo>
                  <a:cubicBezTo>
                    <a:pt x="46" y="184"/>
                    <a:pt x="46" y="182"/>
                    <a:pt x="45" y="182"/>
                  </a:cubicBezTo>
                  <a:cubicBezTo>
                    <a:pt x="45" y="181"/>
                    <a:pt x="45" y="180"/>
                    <a:pt x="45" y="179"/>
                  </a:cubicBezTo>
                  <a:cubicBezTo>
                    <a:pt x="45" y="178"/>
                    <a:pt x="45" y="177"/>
                    <a:pt x="46" y="176"/>
                  </a:cubicBezTo>
                  <a:cubicBezTo>
                    <a:pt x="47" y="174"/>
                    <a:pt x="47" y="174"/>
                    <a:pt x="47" y="174"/>
                  </a:cubicBezTo>
                  <a:cubicBezTo>
                    <a:pt x="47" y="173"/>
                    <a:pt x="47" y="173"/>
                    <a:pt x="47" y="172"/>
                  </a:cubicBezTo>
                  <a:cubicBezTo>
                    <a:pt x="48" y="171"/>
                    <a:pt x="49" y="171"/>
                    <a:pt x="49" y="171"/>
                  </a:cubicBezTo>
                  <a:cubicBezTo>
                    <a:pt x="50" y="171"/>
                    <a:pt x="51" y="173"/>
                    <a:pt x="52" y="173"/>
                  </a:cubicBezTo>
                  <a:cubicBezTo>
                    <a:pt x="53" y="174"/>
                    <a:pt x="53" y="174"/>
                    <a:pt x="55" y="174"/>
                  </a:cubicBezTo>
                  <a:cubicBezTo>
                    <a:pt x="56" y="174"/>
                    <a:pt x="56" y="173"/>
                    <a:pt x="56" y="171"/>
                  </a:cubicBezTo>
                  <a:cubicBezTo>
                    <a:pt x="56" y="170"/>
                    <a:pt x="56" y="169"/>
                    <a:pt x="56" y="168"/>
                  </a:cubicBezTo>
                  <a:cubicBezTo>
                    <a:pt x="56" y="167"/>
                    <a:pt x="56" y="167"/>
                    <a:pt x="57" y="165"/>
                  </a:cubicBezTo>
                  <a:cubicBezTo>
                    <a:pt x="58" y="164"/>
                    <a:pt x="57" y="164"/>
                    <a:pt x="57" y="163"/>
                  </a:cubicBezTo>
                  <a:cubicBezTo>
                    <a:pt x="57" y="162"/>
                    <a:pt x="58" y="160"/>
                    <a:pt x="58" y="159"/>
                  </a:cubicBezTo>
                  <a:cubicBezTo>
                    <a:pt x="57" y="158"/>
                    <a:pt x="56" y="158"/>
                    <a:pt x="56" y="158"/>
                  </a:cubicBezTo>
                  <a:cubicBezTo>
                    <a:pt x="55" y="158"/>
                    <a:pt x="54" y="157"/>
                    <a:pt x="54" y="156"/>
                  </a:cubicBezTo>
                  <a:cubicBezTo>
                    <a:pt x="54" y="156"/>
                    <a:pt x="53" y="155"/>
                    <a:pt x="53" y="155"/>
                  </a:cubicBezTo>
                  <a:cubicBezTo>
                    <a:pt x="53" y="155"/>
                    <a:pt x="52" y="154"/>
                    <a:pt x="52" y="153"/>
                  </a:cubicBezTo>
                  <a:cubicBezTo>
                    <a:pt x="52" y="152"/>
                    <a:pt x="53" y="151"/>
                    <a:pt x="54" y="149"/>
                  </a:cubicBezTo>
                  <a:cubicBezTo>
                    <a:pt x="54" y="148"/>
                    <a:pt x="54" y="148"/>
                    <a:pt x="54" y="148"/>
                  </a:cubicBezTo>
                  <a:cubicBezTo>
                    <a:pt x="54" y="147"/>
                    <a:pt x="54" y="146"/>
                    <a:pt x="54" y="146"/>
                  </a:cubicBezTo>
                  <a:cubicBezTo>
                    <a:pt x="54" y="145"/>
                    <a:pt x="52" y="143"/>
                    <a:pt x="52" y="143"/>
                  </a:cubicBezTo>
                  <a:cubicBezTo>
                    <a:pt x="51" y="143"/>
                    <a:pt x="51" y="143"/>
                    <a:pt x="51" y="143"/>
                  </a:cubicBezTo>
                  <a:cubicBezTo>
                    <a:pt x="52" y="140"/>
                    <a:pt x="52" y="140"/>
                    <a:pt x="52" y="140"/>
                  </a:cubicBezTo>
                  <a:cubicBezTo>
                    <a:pt x="51" y="137"/>
                    <a:pt x="51" y="137"/>
                    <a:pt x="51" y="137"/>
                  </a:cubicBezTo>
                  <a:cubicBezTo>
                    <a:pt x="40" y="130"/>
                    <a:pt x="40" y="130"/>
                    <a:pt x="40" y="130"/>
                  </a:cubicBezTo>
                  <a:cubicBezTo>
                    <a:pt x="40" y="130"/>
                    <a:pt x="41" y="129"/>
                    <a:pt x="41" y="127"/>
                  </a:cubicBezTo>
                  <a:cubicBezTo>
                    <a:pt x="41" y="125"/>
                    <a:pt x="42" y="119"/>
                    <a:pt x="42" y="118"/>
                  </a:cubicBezTo>
                  <a:cubicBezTo>
                    <a:pt x="43" y="117"/>
                    <a:pt x="43" y="113"/>
                    <a:pt x="43" y="113"/>
                  </a:cubicBezTo>
                  <a:cubicBezTo>
                    <a:pt x="45" y="109"/>
                    <a:pt x="45" y="109"/>
                    <a:pt x="45" y="109"/>
                  </a:cubicBezTo>
                  <a:cubicBezTo>
                    <a:pt x="46" y="110"/>
                    <a:pt x="46" y="110"/>
                    <a:pt x="46" y="110"/>
                  </a:cubicBezTo>
                  <a:cubicBezTo>
                    <a:pt x="48" y="108"/>
                    <a:pt x="48" y="108"/>
                    <a:pt x="48" y="108"/>
                  </a:cubicBezTo>
                  <a:cubicBezTo>
                    <a:pt x="48" y="108"/>
                    <a:pt x="50" y="108"/>
                    <a:pt x="49" y="107"/>
                  </a:cubicBezTo>
                  <a:cubicBezTo>
                    <a:pt x="49" y="106"/>
                    <a:pt x="49" y="106"/>
                    <a:pt x="49" y="105"/>
                  </a:cubicBezTo>
                  <a:cubicBezTo>
                    <a:pt x="49" y="105"/>
                    <a:pt x="50" y="104"/>
                    <a:pt x="49" y="104"/>
                  </a:cubicBezTo>
                  <a:cubicBezTo>
                    <a:pt x="48" y="103"/>
                    <a:pt x="47" y="104"/>
                    <a:pt x="47" y="103"/>
                  </a:cubicBezTo>
                  <a:cubicBezTo>
                    <a:pt x="47" y="102"/>
                    <a:pt x="47" y="102"/>
                    <a:pt x="47" y="101"/>
                  </a:cubicBezTo>
                  <a:cubicBezTo>
                    <a:pt x="46" y="100"/>
                    <a:pt x="46" y="100"/>
                    <a:pt x="47" y="99"/>
                  </a:cubicBezTo>
                  <a:cubicBezTo>
                    <a:pt x="47" y="98"/>
                    <a:pt x="46" y="98"/>
                    <a:pt x="47" y="97"/>
                  </a:cubicBezTo>
                  <a:cubicBezTo>
                    <a:pt x="49" y="96"/>
                    <a:pt x="50" y="96"/>
                    <a:pt x="50" y="95"/>
                  </a:cubicBezTo>
                  <a:cubicBezTo>
                    <a:pt x="50" y="95"/>
                    <a:pt x="49" y="94"/>
                    <a:pt x="49" y="93"/>
                  </a:cubicBezTo>
                  <a:cubicBezTo>
                    <a:pt x="49" y="93"/>
                    <a:pt x="49" y="91"/>
                    <a:pt x="48" y="90"/>
                  </a:cubicBezTo>
                  <a:cubicBezTo>
                    <a:pt x="47" y="89"/>
                    <a:pt x="47" y="89"/>
                    <a:pt x="47" y="88"/>
                  </a:cubicBezTo>
                  <a:cubicBezTo>
                    <a:pt x="47" y="86"/>
                    <a:pt x="48" y="86"/>
                    <a:pt x="48" y="85"/>
                  </a:cubicBezTo>
                  <a:cubicBezTo>
                    <a:pt x="48" y="83"/>
                    <a:pt x="49" y="82"/>
                    <a:pt x="49" y="81"/>
                  </a:cubicBezTo>
                  <a:cubicBezTo>
                    <a:pt x="49" y="80"/>
                    <a:pt x="49" y="77"/>
                    <a:pt x="49" y="76"/>
                  </a:cubicBezTo>
                  <a:cubicBezTo>
                    <a:pt x="48" y="75"/>
                    <a:pt x="48" y="73"/>
                    <a:pt x="48" y="71"/>
                  </a:cubicBezTo>
                  <a:cubicBezTo>
                    <a:pt x="49" y="69"/>
                    <a:pt x="48" y="68"/>
                    <a:pt x="49" y="67"/>
                  </a:cubicBezTo>
                  <a:cubicBezTo>
                    <a:pt x="51" y="66"/>
                    <a:pt x="54" y="63"/>
                    <a:pt x="55" y="62"/>
                  </a:cubicBezTo>
                  <a:cubicBezTo>
                    <a:pt x="57" y="61"/>
                    <a:pt x="57" y="60"/>
                    <a:pt x="59" y="59"/>
                  </a:cubicBezTo>
                  <a:cubicBezTo>
                    <a:pt x="60" y="58"/>
                    <a:pt x="62" y="57"/>
                    <a:pt x="62" y="56"/>
                  </a:cubicBezTo>
                  <a:cubicBezTo>
                    <a:pt x="63" y="56"/>
                    <a:pt x="66" y="52"/>
                    <a:pt x="67" y="50"/>
                  </a:cubicBezTo>
                  <a:cubicBezTo>
                    <a:pt x="68" y="48"/>
                    <a:pt x="69" y="48"/>
                    <a:pt x="70" y="47"/>
                  </a:cubicBezTo>
                  <a:cubicBezTo>
                    <a:pt x="70" y="45"/>
                    <a:pt x="71" y="45"/>
                    <a:pt x="71" y="42"/>
                  </a:cubicBezTo>
                  <a:cubicBezTo>
                    <a:pt x="71" y="39"/>
                    <a:pt x="72" y="37"/>
                    <a:pt x="72" y="35"/>
                  </a:cubicBezTo>
                  <a:cubicBezTo>
                    <a:pt x="72" y="33"/>
                    <a:pt x="72" y="31"/>
                    <a:pt x="72" y="29"/>
                  </a:cubicBezTo>
                  <a:cubicBezTo>
                    <a:pt x="72" y="26"/>
                    <a:pt x="72" y="26"/>
                    <a:pt x="72" y="24"/>
                  </a:cubicBezTo>
                  <a:cubicBezTo>
                    <a:pt x="72" y="22"/>
                    <a:pt x="72" y="20"/>
                    <a:pt x="72" y="20"/>
                  </a:cubicBezTo>
                  <a:cubicBezTo>
                    <a:pt x="77" y="20"/>
                    <a:pt x="77" y="20"/>
                    <a:pt x="77" y="20"/>
                  </a:cubicBezTo>
                  <a:cubicBezTo>
                    <a:pt x="88" y="10"/>
                    <a:pt x="88" y="10"/>
                    <a:pt x="88" y="10"/>
                  </a:cubicBezTo>
                  <a:cubicBezTo>
                    <a:pt x="107" y="5"/>
                    <a:pt x="107" y="5"/>
                    <a:pt x="107" y="5"/>
                  </a:cubicBezTo>
                  <a:cubicBezTo>
                    <a:pt x="107" y="5"/>
                    <a:pt x="108" y="6"/>
                    <a:pt x="109" y="7"/>
                  </a:cubicBezTo>
                  <a:cubicBezTo>
                    <a:pt x="110" y="7"/>
                    <a:pt x="112" y="8"/>
                    <a:pt x="113" y="8"/>
                  </a:cubicBezTo>
                  <a:cubicBezTo>
                    <a:pt x="114" y="8"/>
                    <a:pt x="114" y="8"/>
                    <a:pt x="116" y="7"/>
                  </a:cubicBezTo>
                  <a:cubicBezTo>
                    <a:pt x="118" y="7"/>
                    <a:pt x="118" y="6"/>
                    <a:pt x="119" y="7"/>
                  </a:cubicBezTo>
                  <a:cubicBezTo>
                    <a:pt x="120" y="7"/>
                    <a:pt x="122" y="7"/>
                    <a:pt x="123" y="7"/>
                  </a:cubicBezTo>
                  <a:cubicBezTo>
                    <a:pt x="124" y="7"/>
                    <a:pt x="126" y="8"/>
                    <a:pt x="128" y="6"/>
                  </a:cubicBezTo>
                  <a:cubicBezTo>
                    <a:pt x="129" y="5"/>
                    <a:pt x="130" y="4"/>
                    <a:pt x="131" y="3"/>
                  </a:cubicBezTo>
                  <a:cubicBezTo>
                    <a:pt x="131" y="3"/>
                    <a:pt x="132" y="2"/>
                    <a:pt x="134" y="2"/>
                  </a:cubicBezTo>
                  <a:cubicBezTo>
                    <a:pt x="136" y="1"/>
                    <a:pt x="139" y="0"/>
                    <a:pt x="139" y="0"/>
                  </a:cubicBezTo>
                  <a:cubicBezTo>
                    <a:pt x="140" y="0"/>
                    <a:pt x="157" y="7"/>
                    <a:pt x="157" y="7"/>
                  </a:cubicBezTo>
                  <a:cubicBezTo>
                    <a:pt x="157" y="7"/>
                    <a:pt x="160" y="8"/>
                    <a:pt x="162" y="9"/>
                  </a:cubicBezTo>
                  <a:cubicBezTo>
                    <a:pt x="165" y="9"/>
                    <a:pt x="167" y="10"/>
                    <a:pt x="168" y="10"/>
                  </a:cubicBezTo>
                  <a:cubicBezTo>
                    <a:pt x="169" y="11"/>
                    <a:pt x="170" y="12"/>
                    <a:pt x="171" y="12"/>
                  </a:cubicBezTo>
                  <a:cubicBezTo>
                    <a:pt x="171" y="12"/>
                    <a:pt x="173" y="11"/>
                    <a:pt x="173" y="11"/>
                  </a:cubicBezTo>
                  <a:cubicBezTo>
                    <a:pt x="174" y="11"/>
                    <a:pt x="176" y="10"/>
                    <a:pt x="177" y="11"/>
                  </a:cubicBezTo>
                  <a:cubicBezTo>
                    <a:pt x="179" y="12"/>
                    <a:pt x="180" y="12"/>
                    <a:pt x="181" y="13"/>
                  </a:cubicBezTo>
                  <a:cubicBezTo>
                    <a:pt x="182" y="13"/>
                    <a:pt x="183" y="12"/>
                    <a:pt x="184" y="14"/>
                  </a:cubicBezTo>
                  <a:cubicBezTo>
                    <a:pt x="186" y="16"/>
                    <a:pt x="187" y="17"/>
                    <a:pt x="188" y="18"/>
                  </a:cubicBezTo>
                  <a:cubicBezTo>
                    <a:pt x="190" y="20"/>
                    <a:pt x="192" y="22"/>
                    <a:pt x="193" y="23"/>
                  </a:cubicBezTo>
                  <a:cubicBezTo>
                    <a:pt x="194" y="25"/>
                    <a:pt x="195" y="25"/>
                    <a:pt x="196" y="27"/>
                  </a:cubicBezTo>
                  <a:cubicBezTo>
                    <a:pt x="197" y="28"/>
                    <a:pt x="198" y="28"/>
                    <a:pt x="199" y="30"/>
                  </a:cubicBezTo>
                  <a:cubicBezTo>
                    <a:pt x="200" y="32"/>
                    <a:pt x="200" y="32"/>
                    <a:pt x="201" y="35"/>
                  </a:cubicBezTo>
                  <a:cubicBezTo>
                    <a:pt x="203" y="37"/>
                    <a:pt x="203" y="37"/>
                    <a:pt x="204" y="39"/>
                  </a:cubicBezTo>
                  <a:cubicBezTo>
                    <a:pt x="205" y="40"/>
                    <a:pt x="206" y="41"/>
                    <a:pt x="207" y="42"/>
                  </a:cubicBezTo>
                  <a:cubicBezTo>
                    <a:pt x="208" y="44"/>
                    <a:pt x="210" y="44"/>
                    <a:pt x="211" y="44"/>
                  </a:cubicBezTo>
                  <a:cubicBezTo>
                    <a:pt x="212" y="44"/>
                    <a:pt x="214" y="44"/>
                    <a:pt x="215" y="44"/>
                  </a:cubicBezTo>
                  <a:cubicBezTo>
                    <a:pt x="216" y="44"/>
                    <a:pt x="219" y="43"/>
                    <a:pt x="220" y="42"/>
                  </a:cubicBezTo>
                  <a:cubicBezTo>
                    <a:pt x="220" y="41"/>
                    <a:pt x="221" y="40"/>
                    <a:pt x="222" y="39"/>
                  </a:cubicBezTo>
                  <a:cubicBezTo>
                    <a:pt x="222" y="39"/>
                    <a:pt x="224" y="38"/>
                    <a:pt x="225" y="38"/>
                  </a:cubicBezTo>
                  <a:cubicBezTo>
                    <a:pt x="227" y="38"/>
                    <a:pt x="227" y="39"/>
                    <a:pt x="229" y="39"/>
                  </a:cubicBezTo>
                  <a:cubicBezTo>
                    <a:pt x="231" y="39"/>
                    <a:pt x="232" y="40"/>
                    <a:pt x="234" y="39"/>
                  </a:cubicBezTo>
                  <a:cubicBezTo>
                    <a:pt x="235" y="38"/>
                    <a:pt x="236" y="36"/>
                    <a:pt x="239" y="35"/>
                  </a:cubicBezTo>
                  <a:cubicBezTo>
                    <a:pt x="242" y="33"/>
                    <a:pt x="245" y="32"/>
                    <a:pt x="248" y="30"/>
                  </a:cubicBezTo>
                  <a:cubicBezTo>
                    <a:pt x="250" y="28"/>
                    <a:pt x="252" y="27"/>
                    <a:pt x="253" y="27"/>
                  </a:cubicBezTo>
                  <a:cubicBezTo>
                    <a:pt x="255" y="27"/>
                    <a:pt x="256" y="28"/>
                    <a:pt x="258" y="28"/>
                  </a:cubicBezTo>
                  <a:cubicBezTo>
                    <a:pt x="261" y="28"/>
                    <a:pt x="262" y="28"/>
                    <a:pt x="264" y="28"/>
                  </a:cubicBezTo>
                  <a:cubicBezTo>
                    <a:pt x="266" y="29"/>
                    <a:pt x="265" y="29"/>
                    <a:pt x="267" y="31"/>
                  </a:cubicBezTo>
                  <a:cubicBezTo>
                    <a:pt x="270" y="32"/>
                    <a:pt x="270" y="32"/>
                    <a:pt x="273" y="34"/>
                  </a:cubicBezTo>
                  <a:cubicBezTo>
                    <a:pt x="276" y="35"/>
                    <a:pt x="276" y="34"/>
                    <a:pt x="277" y="36"/>
                  </a:cubicBezTo>
                  <a:cubicBezTo>
                    <a:pt x="278" y="38"/>
                    <a:pt x="277" y="38"/>
                    <a:pt x="279" y="39"/>
                  </a:cubicBezTo>
                  <a:cubicBezTo>
                    <a:pt x="282" y="41"/>
                    <a:pt x="281" y="41"/>
                    <a:pt x="282" y="41"/>
                  </a:cubicBezTo>
                  <a:cubicBezTo>
                    <a:pt x="284" y="41"/>
                    <a:pt x="282" y="40"/>
                    <a:pt x="285" y="41"/>
                  </a:cubicBezTo>
                  <a:cubicBezTo>
                    <a:pt x="287" y="42"/>
                    <a:pt x="289" y="41"/>
                    <a:pt x="290" y="43"/>
                  </a:cubicBezTo>
                  <a:cubicBezTo>
                    <a:pt x="291" y="44"/>
                    <a:pt x="290" y="44"/>
                    <a:pt x="292" y="46"/>
                  </a:cubicBezTo>
                  <a:cubicBezTo>
                    <a:pt x="293" y="47"/>
                    <a:pt x="293" y="48"/>
                    <a:pt x="295" y="49"/>
                  </a:cubicBezTo>
                  <a:cubicBezTo>
                    <a:pt x="298" y="49"/>
                    <a:pt x="298" y="49"/>
                    <a:pt x="301" y="51"/>
                  </a:cubicBezTo>
                  <a:cubicBezTo>
                    <a:pt x="304" y="52"/>
                    <a:pt x="305" y="52"/>
                    <a:pt x="308" y="52"/>
                  </a:cubicBezTo>
                  <a:cubicBezTo>
                    <a:pt x="310" y="53"/>
                    <a:pt x="306" y="52"/>
                    <a:pt x="311" y="53"/>
                  </a:cubicBezTo>
                  <a:cubicBezTo>
                    <a:pt x="317" y="53"/>
                    <a:pt x="315" y="53"/>
                    <a:pt x="317" y="53"/>
                  </a:cubicBezTo>
                  <a:cubicBezTo>
                    <a:pt x="320" y="53"/>
                    <a:pt x="318" y="53"/>
                    <a:pt x="323" y="53"/>
                  </a:cubicBezTo>
                  <a:cubicBezTo>
                    <a:pt x="328" y="53"/>
                    <a:pt x="327" y="54"/>
                    <a:pt x="329" y="54"/>
                  </a:cubicBezTo>
                  <a:cubicBezTo>
                    <a:pt x="332" y="53"/>
                    <a:pt x="333" y="53"/>
                    <a:pt x="335" y="54"/>
                  </a:cubicBezTo>
                  <a:cubicBezTo>
                    <a:pt x="337" y="54"/>
                    <a:pt x="339" y="54"/>
                    <a:pt x="340" y="54"/>
                  </a:cubicBezTo>
                  <a:cubicBezTo>
                    <a:pt x="341" y="54"/>
                    <a:pt x="342" y="54"/>
                    <a:pt x="343" y="53"/>
                  </a:cubicBezTo>
                  <a:cubicBezTo>
                    <a:pt x="344" y="52"/>
                    <a:pt x="347" y="48"/>
                    <a:pt x="347" y="48"/>
                  </a:cubicBezTo>
                  <a:cubicBezTo>
                    <a:pt x="347" y="48"/>
                    <a:pt x="347" y="46"/>
                    <a:pt x="349" y="44"/>
                  </a:cubicBezTo>
                  <a:cubicBezTo>
                    <a:pt x="351" y="43"/>
                    <a:pt x="350" y="44"/>
                    <a:pt x="353" y="42"/>
                  </a:cubicBezTo>
                  <a:cubicBezTo>
                    <a:pt x="355" y="41"/>
                    <a:pt x="354" y="40"/>
                    <a:pt x="357" y="38"/>
                  </a:cubicBezTo>
                  <a:cubicBezTo>
                    <a:pt x="359" y="36"/>
                    <a:pt x="358" y="36"/>
                    <a:pt x="360" y="35"/>
                  </a:cubicBezTo>
                  <a:cubicBezTo>
                    <a:pt x="362" y="34"/>
                    <a:pt x="362" y="34"/>
                    <a:pt x="365" y="33"/>
                  </a:cubicBezTo>
                  <a:cubicBezTo>
                    <a:pt x="368" y="31"/>
                    <a:pt x="366" y="31"/>
                    <a:pt x="371" y="31"/>
                  </a:cubicBezTo>
                  <a:cubicBezTo>
                    <a:pt x="376" y="30"/>
                    <a:pt x="374" y="30"/>
                    <a:pt x="378" y="30"/>
                  </a:cubicBezTo>
                  <a:cubicBezTo>
                    <a:pt x="381" y="29"/>
                    <a:pt x="384" y="28"/>
                    <a:pt x="386" y="28"/>
                  </a:cubicBezTo>
                  <a:cubicBezTo>
                    <a:pt x="388" y="27"/>
                    <a:pt x="390" y="25"/>
                    <a:pt x="391" y="26"/>
                  </a:cubicBezTo>
                  <a:cubicBezTo>
                    <a:pt x="391" y="26"/>
                    <a:pt x="430" y="25"/>
                    <a:pt x="430" y="25"/>
                  </a:cubicBezTo>
                  <a:cubicBezTo>
                    <a:pt x="430" y="25"/>
                    <a:pt x="432" y="26"/>
                    <a:pt x="433" y="26"/>
                  </a:cubicBezTo>
                  <a:cubicBezTo>
                    <a:pt x="434" y="27"/>
                    <a:pt x="435" y="26"/>
                    <a:pt x="436" y="27"/>
                  </a:cubicBezTo>
                  <a:cubicBezTo>
                    <a:pt x="437" y="28"/>
                    <a:pt x="438" y="28"/>
                    <a:pt x="439" y="29"/>
                  </a:cubicBezTo>
                  <a:cubicBezTo>
                    <a:pt x="440" y="29"/>
                    <a:pt x="440" y="29"/>
                    <a:pt x="443" y="29"/>
                  </a:cubicBezTo>
                  <a:cubicBezTo>
                    <a:pt x="445" y="30"/>
                    <a:pt x="447" y="30"/>
                    <a:pt x="449" y="31"/>
                  </a:cubicBezTo>
                  <a:cubicBezTo>
                    <a:pt x="450" y="31"/>
                    <a:pt x="452" y="31"/>
                    <a:pt x="452" y="32"/>
                  </a:cubicBezTo>
                  <a:cubicBezTo>
                    <a:pt x="453" y="33"/>
                    <a:pt x="454" y="34"/>
                    <a:pt x="455" y="35"/>
                  </a:cubicBezTo>
                  <a:cubicBezTo>
                    <a:pt x="457" y="36"/>
                    <a:pt x="456" y="37"/>
                    <a:pt x="458" y="37"/>
                  </a:cubicBezTo>
                  <a:cubicBezTo>
                    <a:pt x="460" y="38"/>
                    <a:pt x="461" y="38"/>
                    <a:pt x="462" y="38"/>
                  </a:cubicBezTo>
                  <a:cubicBezTo>
                    <a:pt x="463" y="39"/>
                    <a:pt x="463" y="40"/>
                    <a:pt x="464" y="39"/>
                  </a:cubicBezTo>
                  <a:cubicBezTo>
                    <a:pt x="465" y="39"/>
                    <a:pt x="464" y="38"/>
                    <a:pt x="465" y="38"/>
                  </a:cubicBezTo>
                  <a:cubicBezTo>
                    <a:pt x="466" y="38"/>
                    <a:pt x="465" y="37"/>
                    <a:pt x="466" y="38"/>
                  </a:cubicBezTo>
                  <a:cubicBezTo>
                    <a:pt x="467" y="39"/>
                    <a:pt x="467" y="39"/>
                    <a:pt x="468" y="39"/>
                  </a:cubicBezTo>
                  <a:cubicBezTo>
                    <a:pt x="469" y="39"/>
                    <a:pt x="469" y="38"/>
                    <a:pt x="469" y="38"/>
                  </a:cubicBezTo>
                  <a:cubicBezTo>
                    <a:pt x="470" y="39"/>
                    <a:pt x="469" y="40"/>
                    <a:pt x="470" y="40"/>
                  </a:cubicBezTo>
                  <a:cubicBezTo>
                    <a:pt x="470" y="41"/>
                    <a:pt x="471" y="40"/>
                    <a:pt x="472" y="40"/>
                  </a:cubicBezTo>
                  <a:cubicBezTo>
                    <a:pt x="473" y="40"/>
                    <a:pt x="472" y="41"/>
                    <a:pt x="473" y="41"/>
                  </a:cubicBezTo>
                  <a:cubicBezTo>
                    <a:pt x="474" y="41"/>
                    <a:pt x="475" y="40"/>
                    <a:pt x="476" y="40"/>
                  </a:cubicBezTo>
                  <a:cubicBezTo>
                    <a:pt x="477" y="40"/>
                    <a:pt x="477" y="40"/>
                    <a:pt x="477" y="40"/>
                  </a:cubicBezTo>
                  <a:cubicBezTo>
                    <a:pt x="478" y="41"/>
                    <a:pt x="479" y="41"/>
                    <a:pt x="479" y="41"/>
                  </a:cubicBezTo>
                  <a:cubicBezTo>
                    <a:pt x="479" y="41"/>
                    <a:pt x="480" y="41"/>
                    <a:pt x="480" y="40"/>
                  </a:cubicBezTo>
                  <a:cubicBezTo>
                    <a:pt x="480" y="39"/>
                    <a:pt x="479" y="39"/>
                    <a:pt x="480" y="38"/>
                  </a:cubicBezTo>
                  <a:cubicBezTo>
                    <a:pt x="481" y="37"/>
                    <a:pt x="481" y="37"/>
                    <a:pt x="481" y="37"/>
                  </a:cubicBezTo>
                  <a:cubicBezTo>
                    <a:pt x="482" y="37"/>
                    <a:pt x="483" y="38"/>
                    <a:pt x="482" y="37"/>
                  </a:cubicBezTo>
                  <a:cubicBezTo>
                    <a:pt x="482" y="36"/>
                    <a:pt x="481" y="36"/>
                    <a:pt x="481" y="35"/>
                  </a:cubicBezTo>
                  <a:cubicBezTo>
                    <a:pt x="482" y="35"/>
                    <a:pt x="482" y="35"/>
                    <a:pt x="482" y="35"/>
                  </a:cubicBezTo>
                  <a:cubicBezTo>
                    <a:pt x="482" y="34"/>
                    <a:pt x="482" y="34"/>
                    <a:pt x="482" y="33"/>
                  </a:cubicBezTo>
                  <a:cubicBezTo>
                    <a:pt x="483" y="32"/>
                    <a:pt x="483" y="32"/>
                    <a:pt x="484" y="32"/>
                  </a:cubicBezTo>
                  <a:cubicBezTo>
                    <a:pt x="484" y="32"/>
                    <a:pt x="485" y="32"/>
                    <a:pt x="485" y="32"/>
                  </a:cubicBezTo>
                  <a:cubicBezTo>
                    <a:pt x="485" y="31"/>
                    <a:pt x="484" y="31"/>
                    <a:pt x="485" y="31"/>
                  </a:cubicBezTo>
                  <a:cubicBezTo>
                    <a:pt x="486" y="30"/>
                    <a:pt x="486" y="30"/>
                    <a:pt x="487" y="30"/>
                  </a:cubicBezTo>
                  <a:cubicBezTo>
                    <a:pt x="487" y="30"/>
                    <a:pt x="488" y="29"/>
                    <a:pt x="488" y="29"/>
                  </a:cubicBezTo>
                  <a:cubicBezTo>
                    <a:pt x="488" y="29"/>
                    <a:pt x="488" y="29"/>
                    <a:pt x="488" y="30"/>
                  </a:cubicBezTo>
                  <a:cubicBezTo>
                    <a:pt x="489" y="30"/>
                    <a:pt x="488" y="31"/>
                    <a:pt x="489" y="30"/>
                  </a:cubicBezTo>
                  <a:cubicBezTo>
                    <a:pt x="489" y="30"/>
                    <a:pt x="489" y="30"/>
                    <a:pt x="489" y="29"/>
                  </a:cubicBezTo>
                  <a:cubicBezTo>
                    <a:pt x="490" y="29"/>
                    <a:pt x="490" y="28"/>
                    <a:pt x="490" y="28"/>
                  </a:cubicBezTo>
                  <a:cubicBezTo>
                    <a:pt x="490" y="28"/>
                    <a:pt x="491" y="28"/>
                    <a:pt x="491" y="28"/>
                  </a:cubicBezTo>
                  <a:cubicBezTo>
                    <a:pt x="492" y="28"/>
                    <a:pt x="492" y="28"/>
                    <a:pt x="492" y="28"/>
                  </a:cubicBezTo>
                  <a:cubicBezTo>
                    <a:pt x="492" y="27"/>
                    <a:pt x="492" y="27"/>
                    <a:pt x="492" y="27"/>
                  </a:cubicBezTo>
                  <a:cubicBezTo>
                    <a:pt x="493" y="26"/>
                    <a:pt x="493" y="26"/>
                    <a:pt x="493" y="26"/>
                  </a:cubicBezTo>
                  <a:cubicBezTo>
                    <a:pt x="493" y="25"/>
                    <a:pt x="493" y="25"/>
                    <a:pt x="493" y="25"/>
                  </a:cubicBezTo>
                  <a:cubicBezTo>
                    <a:pt x="493" y="25"/>
                    <a:pt x="493" y="24"/>
                    <a:pt x="494" y="25"/>
                  </a:cubicBezTo>
                  <a:cubicBezTo>
                    <a:pt x="495" y="25"/>
                    <a:pt x="495" y="25"/>
                    <a:pt x="495" y="25"/>
                  </a:cubicBezTo>
                  <a:cubicBezTo>
                    <a:pt x="495" y="25"/>
                    <a:pt x="495" y="24"/>
                    <a:pt x="495" y="24"/>
                  </a:cubicBezTo>
                  <a:cubicBezTo>
                    <a:pt x="496" y="24"/>
                    <a:pt x="496" y="23"/>
                    <a:pt x="496" y="23"/>
                  </a:cubicBezTo>
                  <a:cubicBezTo>
                    <a:pt x="496" y="23"/>
                    <a:pt x="496" y="23"/>
                    <a:pt x="496" y="22"/>
                  </a:cubicBezTo>
                  <a:cubicBezTo>
                    <a:pt x="497" y="22"/>
                    <a:pt x="497" y="21"/>
                    <a:pt x="497" y="21"/>
                  </a:cubicBezTo>
                  <a:cubicBezTo>
                    <a:pt x="497" y="21"/>
                    <a:pt x="497" y="20"/>
                    <a:pt x="497" y="20"/>
                  </a:cubicBezTo>
                  <a:cubicBezTo>
                    <a:pt x="498" y="20"/>
                    <a:pt x="498" y="19"/>
                    <a:pt x="499" y="20"/>
                  </a:cubicBezTo>
                  <a:cubicBezTo>
                    <a:pt x="499" y="20"/>
                    <a:pt x="500" y="20"/>
                    <a:pt x="500" y="20"/>
                  </a:cubicBezTo>
                  <a:cubicBezTo>
                    <a:pt x="500" y="20"/>
                    <a:pt x="500" y="19"/>
                    <a:pt x="501" y="19"/>
                  </a:cubicBezTo>
                  <a:cubicBezTo>
                    <a:pt x="502" y="19"/>
                    <a:pt x="502" y="19"/>
                    <a:pt x="502" y="19"/>
                  </a:cubicBezTo>
                  <a:cubicBezTo>
                    <a:pt x="503" y="19"/>
                    <a:pt x="503" y="19"/>
                    <a:pt x="503" y="18"/>
                  </a:cubicBezTo>
                  <a:cubicBezTo>
                    <a:pt x="504" y="18"/>
                    <a:pt x="504" y="18"/>
                    <a:pt x="505" y="18"/>
                  </a:cubicBezTo>
                  <a:cubicBezTo>
                    <a:pt x="505" y="18"/>
                    <a:pt x="505" y="18"/>
                    <a:pt x="506" y="18"/>
                  </a:cubicBezTo>
                  <a:cubicBezTo>
                    <a:pt x="507" y="19"/>
                    <a:pt x="507" y="19"/>
                    <a:pt x="507" y="18"/>
                  </a:cubicBezTo>
                  <a:cubicBezTo>
                    <a:pt x="508" y="17"/>
                    <a:pt x="507" y="17"/>
                    <a:pt x="508" y="17"/>
                  </a:cubicBezTo>
                  <a:cubicBezTo>
                    <a:pt x="509" y="17"/>
                    <a:pt x="509" y="17"/>
                    <a:pt x="509" y="18"/>
                  </a:cubicBezTo>
                  <a:cubicBezTo>
                    <a:pt x="510" y="18"/>
                    <a:pt x="510" y="18"/>
                    <a:pt x="510" y="18"/>
                  </a:cubicBezTo>
                  <a:cubicBezTo>
                    <a:pt x="511" y="18"/>
                    <a:pt x="511" y="18"/>
                    <a:pt x="512" y="18"/>
                  </a:cubicBezTo>
                  <a:cubicBezTo>
                    <a:pt x="513" y="18"/>
                    <a:pt x="513" y="17"/>
                    <a:pt x="514" y="18"/>
                  </a:cubicBezTo>
                  <a:cubicBezTo>
                    <a:pt x="514" y="18"/>
                    <a:pt x="514" y="18"/>
                    <a:pt x="514" y="18"/>
                  </a:cubicBezTo>
                  <a:cubicBezTo>
                    <a:pt x="515" y="18"/>
                    <a:pt x="515" y="19"/>
                    <a:pt x="515" y="18"/>
                  </a:cubicBezTo>
                  <a:cubicBezTo>
                    <a:pt x="516" y="17"/>
                    <a:pt x="515" y="17"/>
                    <a:pt x="516" y="16"/>
                  </a:cubicBezTo>
                  <a:cubicBezTo>
                    <a:pt x="517" y="16"/>
                    <a:pt x="518" y="16"/>
                    <a:pt x="517" y="15"/>
                  </a:cubicBezTo>
                  <a:cubicBezTo>
                    <a:pt x="516" y="15"/>
                    <a:pt x="516" y="14"/>
                    <a:pt x="516" y="14"/>
                  </a:cubicBezTo>
                  <a:cubicBezTo>
                    <a:pt x="516" y="14"/>
                    <a:pt x="517" y="14"/>
                    <a:pt x="517" y="14"/>
                  </a:cubicBezTo>
                  <a:cubicBezTo>
                    <a:pt x="518" y="14"/>
                    <a:pt x="518" y="14"/>
                    <a:pt x="518" y="13"/>
                  </a:cubicBezTo>
                  <a:cubicBezTo>
                    <a:pt x="518" y="13"/>
                    <a:pt x="517" y="13"/>
                    <a:pt x="518" y="13"/>
                  </a:cubicBezTo>
                  <a:cubicBezTo>
                    <a:pt x="519" y="12"/>
                    <a:pt x="520" y="12"/>
                    <a:pt x="520" y="12"/>
                  </a:cubicBezTo>
                  <a:cubicBezTo>
                    <a:pt x="520" y="11"/>
                    <a:pt x="519" y="11"/>
                    <a:pt x="520" y="11"/>
                  </a:cubicBezTo>
                  <a:cubicBezTo>
                    <a:pt x="520" y="10"/>
                    <a:pt x="520" y="10"/>
                    <a:pt x="520" y="10"/>
                  </a:cubicBezTo>
                  <a:cubicBezTo>
                    <a:pt x="520" y="10"/>
                    <a:pt x="520" y="9"/>
                    <a:pt x="521" y="9"/>
                  </a:cubicBezTo>
                  <a:cubicBezTo>
                    <a:pt x="521" y="9"/>
                    <a:pt x="521" y="8"/>
                    <a:pt x="521" y="8"/>
                  </a:cubicBezTo>
                  <a:cubicBezTo>
                    <a:pt x="521" y="8"/>
                    <a:pt x="522" y="9"/>
                    <a:pt x="522" y="9"/>
                  </a:cubicBezTo>
                  <a:cubicBezTo>
                    <a:pt x="523" y="9"/>
                    <a:pt x="536" y="9"/>
                    <a:pt x="536" y="9"/>
                  </a:cubicBezTo>
                  <a:cubicBezTo>
                    <a:pt x="558" y="40"/>
                    <a:pt x="558" y="40"/>
                    <a:pt x="558" y="40"/>
                  </a:cubicBezTo>
                  <a:cubicBezTo>
                    <a:pt x="564" y="66"/>
                    <a:pt x="564" y="66"/>
                    <a:pt x="564" y="66"/>
                  </a:cubicBezTo>
                  <a:cubicBezTo>
                    <a:pt x="564" y="69"/>
                    <a:pt x="564" y="69"/>
                    <a:pt x="564" y="69"/>
                  </a:cubicBezTo>
                  <a:cubicBezTo>
                    <a:pt x="562" y="70"/>
                    <a:pt x="562" y="70"/>
                    <a:pt x="562" y="70"/>
                  </a:cubicBezTo>
                  <a:cubicBezTo>
                    <a:pt x="562" y="71"/>
                    <a:pt x="562" y="71"/>
                    <a:pt x="562" y="71"/>
                  </a:cubicBezTo>
                  <a:cubicBezTo>
                    <a:pt x="563" y="72"/>
                    <a:pt x="563" y="72"/>
                    <a:pt x="563" y="72"/>
                  </a:cubicBezTo>
                  <a:cubicBezTo>
                    <a:pt x="563" y="72"/>
                    <a:pt x="564" y="72"/>
                    <a:pt x="563" y="72"/>
                  </a:cubicBezTo>
                  <a:cubicBezTo>
                    <a:pt x="563" y="73"/>
                    <a:pt x="563" y="73"/>
                    <a:pt x="563" y="73"/>
                  </a:cubicBezTo>
                  <a:cubicBezTo>
                    <a:pt x="563" y="74"/>
                    <a:pt x="563" y="74"/>
                    <a:pt x="563" y="74"/>
                  </a:cubicBezTo>
                  <a:cubicBezTo>
                    <a:pt x="563" y="74"/>
                    <a:pt x="564" y="75"/>
                    <a:pt x="565" y="75"/>
                  </a:cubicBezTo>
                  <a:cubicBezTo>
                    <a:pt x="566" y="75"/>
                    <a:pt x="567" y="76"/>
                    <a:pt x="567" y="76"/>
                  </a:cubicBezTo>
                  <a:cubicBezTo>
                    <a:pt x="568" y="76"/>
                    <a:pt x="568" y="75"/>
                    <a:pt x="568" y="76"/>
                  </a:cubicBezTo>
                  <a:cubicBezTo>
                    <a:pt x="569" y="77"/>
                    <a:pt x="569" y="77"/>
                    <a:pt x="569" y="76"/>
                  </a:cubicBezTo>
                  <a:cubicBezTo>
                    <a:pt x="569" y="76"/>
                    <a:pt x="569" y="76"/>
                    <a:pt x="570" y="76"/>
                  </a:cubicBezTo>
                  <a:cubicBezTo>
                    <a:pt x="570" y="76"/>
                    <a:pt x="571" y="75"/>
                    <a:pt x="571" y="75"/>
                  </a:cubicBezTo>
                  <a:cubicBezTo>
                    <a:pt x="571" y="76"/>
                    <a:pt x="572" y="76"/>
                    <a:pt x="572" y="76"/>
                  </a:cubicBezTo>
                  <a:cubicBezTo>
                    <a:pt x="573" y="76"/>
                    <a:pt x="572" y="76"/>
                    <a:pt x="573" y="76"/>
                  </a:cubicBezTo>
                  <a:cubicBezTo>
                    <a:pt x="574" y="76"/>
                    <a:pt x="573" y="75"/>
                    <a:pt x="574" y="76"/>
                  </a:cubicBezTo>
                  <a:cubicBezTo>
                    <a:pt x="575" y="76"/>
                    <a:pt x="574" y="76"/>
                    <a:pt x="575" y="76"/>
                  </a:cubicBezTo>
                  <a:cubicBezTo>
                    <a:pt x="575" y="76"/>
                    <a:pt x="576" y="76"/>
                    <a:pt x="576" y="76"/>
                  </a:cubicBezTo>
                  <a:cubicBezTo>
                    <a:pt x="576" y="77"/>
                    <a:pt x="576" y="77"/>
                    <a:pt x="576" y="77"/>
                  </a:cubicBezTo>
                  <a:cubicBezTo>
                    <a:pt x="577" y="76"/>
                    <a:pt x="577" y="76"/>
                    <a:pt x="577" y="76"/>
                  </a:cubicBezTo>
                  <a:cubicBezTo>
                    <a:pt x="577" y="76"/>
                    <a:pt x="577" y="77"/>
                    <a:pt x="578" y="77"/>
                  </a:cubicBezTo>
                  <a:cubicBezTo>
                    <a:pt x="578" y="78"/>
                    <a:pt x="579" y="78"/>
                    <a:pt x="579" y="78"/>
                  </a:cubicBezTo>
                  <a:cubicBezTo>
                    <a:pt x="579" y="78"/>
                    <a:pt x="580" y="77"/>
                    <a:pt x="579" y="78"/>
                  </a:cubicBezTo>
                  <a:cubicBezTo>
                    <a:pt x="579" y="79"/>
                    <a:pt x="579" y="79"/>
                    <a:pt x="579" y="79"/>
                  </a:cubicBezTo>
                  <a:cubicBezTo>
                    <a:pt x="579" y="79"/>
                    <a:pt x="579" y="80"/>
                    <a:pt x="580" y="80"/>
                  </a:cubicBezTo>
                  <a:cubicBezTo>
                    <a:pt x="580" y="80"/>
                    <a:pt x="581" y="80"/>
                    <a:pt x="581" y="80"/>
                  </a:cubicBezTo>
                  <a:cubicBezTo>
                    <a:pt x="581" y="80"/>
                    <a:pt x="581" y="81"/>
                    <a:pt x="581" y="81"/>
                  </a:cubicBezTo>
                  <a:cubicBezTo>
                    <a:pt x="581" y="81"/>
                    <a:pt x="580" y="81"/>
                    <a:pt x="581" y="82"/>
                  </a:cubicBezTo>
                  <a:cubicBezTo>
                    <a:pt x="581" y="82"/>
                    <a:pt x="581" y="81"/>
                    <a:pt x="581" y="82"/>
                  </a:cubicBezTo>
                  <a:cubicBezTo>
                    <a:pt x="581" y="82"/>
                    <a:pt x="581" y="83"/>
                    <a:pt x="581" y="83"/>
                  </a:cubicBezTo>
                  <a:cubicBezTo>
                    <a:pt x="581" y="83"/>
                    <a:pt x="582" y="83"/>
                    <a:pt x="582" y="83"/>
                  </a:cubicBezTo>
                  <a:cubicBezTo>
                    <a:pt x="582" y="83"/>
                    <a:pt x="583" y="83"/>
                    <a:pt x="583" y="83"/>
                  </a:cubicBezTo>
                  <a:cubicBezTo>
                    <a:pt x="583" y="83"/>
                    <a:pt x="583" y="83"/>
                    <a:pt x="583" y="84"/>
                  </a:cubicBezTo>
                  <a:cubicBezTo>
                    <a:pt x="583" y="84"/>
                    <a:pt x="583" y="85"/>
                    <a:pt x="584" y="85"/>
                  </a:cubicBezTo>
                  <a:cubicBezTo>
                    <a:pt x="584" y="85"/>
                    <a:pt x="584" y="85"/>
                    <a:pt x="584" y="85"/>
                  </a:cubicBezTo>
                  <a:cubicBezTo>
                    <a:pt x="585" y="85"/>
                    <a:pt x="585" y="84"/>
                    <a:pt x="586" y="84"/>
                  </a:cubicBezTo>
                  <a:cubicBezTo>
                    <a:pt x="586" y="85"/>
                    <a:pt x="587" y="86"/>
                    <a:pt x="587" y="86"/>
                  </a:cubicBezTo>
                  <a:cubicBezTo>
                    <a:pt x="587" y="87"/>
                    <a:pt x="586" y="87"/>
                    <a:pt x="586" y="87"/>
                  </a:cubicBezTo>
                  <a:cubicBezTo>
                    <a:pt x="586" y="87"/>
                    <a:pt x="586" y="87"/>
                    <a:pt x="586" y="88"/>
                  </a:cubicBezTo>
                  <a:cubicBezTo>
                    <a:pt x="586" y="88"/>
                    <a:pt x="587" y="88"/>
                    <a:pt x="586" y="89"/>
                  </a:cubicBezTo>
                  <a:cubicBezTo>
                    <a:pt x="585" y="90"/>
                    <a:pt x="585" y="89"/>
                    <a:pt x="585" y="90"/>
                  </a:cubicBezTo>
                  <a:cubicBezTo>
                    <a:pt x="585" y="91"/>
                    <a:pt x="585" y="91"/>
                    <a:pt x="585" y="91"/>
                  </a:cubicBezTo>
                  <a:cubicBezTo>
                    <a:pt x="584" y="92"/>
                    <a:pt x="584" y="92"/>
                    <a:pt x="584" y="92"/>
                  </a:cubicBezTo>
                  <a:cubicBezTo>
                    <a:pt x="584" y="92"/>
                    <a:pt x="584" y="92"/>
                    <a:pt x="584" y="93"/>
                  </a:cubicBezTo>
                  <a:cubicBezTo>
                    <a:pt x="585" y="93"/>
                    <a:pt x="585" y="94"/>
                    <a:pt x="585" y="94"/>
                  </a:cubicBezTo>
                  <a:cubicBezTo>
                    <a:pt x="585" y="95"/>
                    <a:pt x="586" y="95"/>
                    <a:pt x="586" y="96"/>
                  </a:cubicBezTo>
                  <a:cubicBezTo>
                    <a:pt x="586" y="96"/>
                    <a:pt x="586" y="96"/>
                    <a:pt x="586" y="97"/>
                  </a:cubicBezTo>
                  <a:cubicBezTo>
                    <a:pt x="585" y="97"/>
                    <a:pt x="585" y="97"/>
                    <a:pt x="585" y="97"/>
                  </a:cubicBezTo>
                  <a:cubicBezTo>
                    <a:pt x="585" y="98"/>
                    <a:pt x="586" y="98"/>
                    <a:pt x="585" y="98"/>
                  </a:cubicBezTo>
                  <a:cubicBezTo>
                    <a:pt x="585" y="99"/>
                    <a:pt x="585" y="99"/>
                    <a:pt x="584" y="100"/>
                  </a:cubicBezTo>
                  <a:cubicBezTo>
                    <a:pt x="584" y="100"/>
                    <a:pt x="583" y="101"/>
                    <a:pt x="583" y="101"/>
                  </a:cubicBezTo>
                  <a:cubicBezTo>
                    <a:pt x="583" y="101"/>
                    <a:pt x="583" y="101"/>
                    <a:pt x="583" y="101"/>
                  </a:cubicBezTo>
                  <a:cubicBezTo>
                    <a:pt x="583" y="101"/>
                    <a:pt x="583" y="102"/>
                    <a:pt x="583" y="102"/>
                  </a:cubicBezTo>
                  <a:cubicBezTo>
                    <a:pt x="583" y="102"/>
                    <a:pt x="583" y="103"/>
                    <a:pt x="583" y="103"/>
                  </a:cubicBezTo>
                  <a:cubicBezTo>
                    <a:pt x="583" y="104"/>
                    <a:pt x="583" y="105"/>
                    <a:pt x="583" y="105"/>
                  </a:cubicBezTo>
                  <a:cubicBezTo>
                    <a:pt x="583" y="105"/>
                    <a:pt x="584" y="105"/>
                    <a:pt x="583" y="105"/>
                  </a:cubicBezTo>
                  <a:cubicBezTo>
                    <a:pt x="583" y="106"/>
                    <a:pt x="582" y="106"/>
                    <a:pt x="582" y="107"/>
                  </a:cubicBezTo>
                  <a:cubicBezTo>
                    <a:pt x="581" y="107"/>
                    <a:pt x="581" y="107"/>
                    <a:pt x="581" y="108"/>
                  </a:cubicBezTo>
                  <a:cubicBezTo>
                    <a:pt x="581" y="109"/>
                    <a:pt x="581" y="109"/>
                    <a:pt x="582" y="109"/>
                  </a:cubicBezTo>
                  <a:cubicBezTo>
                    <a:pt x="582" y="109"/>
                    <a:pt x="582" y="109"/>
                    <a:pt x="583" y="109"/>
                  </a:cubicBezTo>
                  <a:cubicBezTo>
                    <a:pt x="584" y="110"/>
                    <a:pt x="583" y="109"/>
                    <a:pt x="584" y="110"/>
                  </a:cubicBezTo>
                  <a:cubicBezTo>
                    <a:pt x="584" y="111"/>
                    <a:pt x="584" y="111"/>
                    <a:pt x="585" y="111"/>
                  </a:cubicBezTo>
                  <a:cubicBezTo>
                    <a:pt x="586" y="112"/>
                    <a:pt x="587" y="111"/>
                    <a:pt x="586" y="112"/>
                  </a:cubicBezTo>
                  <a:cubicBezTo>
                    <a:pt x="586" y="114"/>
                    <a:pt x="585" y="113"/>
                    <a:pt x="585" y="115"/>
                  </a:cubicBezTo>
                  <a:cubicBezTo>
                    <a:pt x="585" y="116"/>
                    <a:pt x="585" y="115"/>
                    <a:pt x="585" y="116"/>
                  </a:cubicBezTo>
                  <a:cubicBezTo>
                    <a:pt x="585" y="117"/>
                    <a:pt x="584" y="118"/>
                    <a:pt x="583" y="119"/>
                  </a:cubicBezTo>
                  <a:cubicBezTo>
                    <a:pt x="582" y="120"/>
                    <a:pt x="581" y="120"/>
                    <a:pt x="580" y="120"/>
                  </a:cubicBezTo>
                  <a:cubicBezTo>
                    <a:pt x="580" y="120"/>
                    <a:pt x="579" y="119"/>
                    <a:pt x="579" y="120"/>
                  </a:cubicBezTo>
                  <a:cubicBezTo>
                    <a:pt x="578" y="121"/>
                    <a:pt x="578" y="122"/>
                    <a:pt x="578" y="122"/>
                  </a:cubicBezTo>
                  <a:cubicBezTo>
                    <a:pt x="577" y="123"/>
                    <a:pt x="577" y="123"/>
                    <a:pt x="576" y="123"/>
                  </a:cubicBezTo>
                  <a:cubicBezTo>
                    <a:pt x="576" y="123"/>
                    <a:pt x="575" y="122"/>
                    <a:pt x="575" y="123"/>
                  </a:cubicBezTo>
                  <a:cubicBezTo>
                    <a:pt x="574" y="124"/>
                    <a:pt x="572" y="126"/>
                    <a:pt x="571" y="126"/>
                  </a:cubicBezTo>
                  <a:cubicBezTo>
                    <a:pt x="571" y="127"/>
                    <a:pt x="571" y="127"/>
                    <a:pt x="569" y="127"/>
                  </a:cubicBezTo>
                  <a:cubicBezTo>
                    <a:pt x="568" y="128"/>
                    <a:pt x="567" y="128"/>
                    <a:pt x="566" y="129"/>
                  </a:cubicBezTo>
                  <a:cubicBezTo>
                    <a:pt x="566" y="129"/>
                    <a:pt x="566" y="129"/>
                    <a:pt x="565" y="130"/>
                  </a:cubicBezTo>
                  <a:cubicBezTo>
                    <a:pt x="563" y="131"/>
                    <a:pt x="563" y="133"/>
                    <a:pt x="562" y="132"/>
                  </a:cubicBezTo>
                  <a:cubicBezTo>
                    <a:pt x="561" y="132"/>
                    <a:pt x="560" y="132"/>
                    <a:pt x="559" y="131"/>
                  </a:cubicBezTo>
                  <a:cubicBezTo>
                    <a:pt x="559" y="131"/>
                    <a:pt x="558" y="130"/>
                    <a:pt x="558" y="130"/>
                  </a:cubicBezTo>
                  <a:cubicBezTo>
                    <a:pt x="558" y="130"/>
                    <a:pt x="557" y="131"/>
                    <a:pt x="557" y="131"/>
                  </a:cubicBezTo>
                  <a:cubicBezTo>
                    <a:pt x="557" y="131"/>
                    <a:pt x="556" y="130"/>
                    <a:pt x="556" y="130"/>
                  </a:cubicBezTo>
                  <a:cubicBezTo>
                    <a:pt x="555" y="129"/>
                    <a:pt x="554" y="129"/>
                    <a:pt x="554" y="129"/>
                  </a:cubicBezTo>
                  <a:cubicBezTo>
                    <a:pt x="553" y="128"/>
                    <a:pt x="553" y="128"/>
                    <a:pt x="552" y="128"/>
                  </a:cubicBezTo>
                  <a:cubicBezTo>
                    <a:pt x="552" y="129"/>
                    <a:pt x="552" y="129"/>
                    <a:pt x="552" y="130"/>
                  </a:cubicBezTo>
                  <a:cubicBezTo>
                    <a:pt x="552" y="131"/>
                    <a:pt x="552" y="131"/>
                    <a:pt x="551" y="132"/>
                  </a:cubicBezTo>
                  <a:cubicBezTo>
                    <a:pt x="551" y="133"/>
                    <a:pt x="550" y="133"/>
                    <a:pt x="550" y="134"/>
                  </a:cubicBezTo>
                  <a:cubicBezTo>
                    <a:pt x="549" y="134"/>
                    <a:pt x="548" y="135"/>
                    <a:pt x="549" y="135"/>
                  </a:cubicBezTo>
                  <a:cubicBezTo>
                    <a:pt x="549" y="135"/>
                    <a:pt x="550" y="136"/>
                    <a:pt x="549" y="136"/>
                  </a:cubicBezTo>
                  <a:cubicBezTo>
                    <a:pt x="548" y="136"/>
                    <a:pt x="548" y="136"/>
                    <a:pt x="548" y="137"/>
                  </a:cubicBezTo>
                  <a:cubicBezTo>
                    <a:pt x="548" y="137"/>
                    <a:pt x="548" y="137"/>
                    <a:pt x="548" y="138"/>
                  </a:cubicBezTo>
                  <a:cubicBezTo>
                    <a:pt x="548" y="138"/>
                    <a:pt x="547" y="138"/>
                    <a:pt x="547" y="139"/>
                  </a:cubicBezTo>
                  <a:cubicBezTo>
                    <a:pt x="546" y="139"/>
                    <a:pt x="547" y="139"/>
                    <a:pt x="546" y="140"/>
                  </a:cubicBezTo>
                  <a:cubicBezTo>
                    <a:pt x="546" y="141"/>
                    <a:pt x="545" y="140"/>
                    <a:pt x="545" y="141"/>
                  </a:cubicBezTo>
                  <a:cubicBezTo>
                    <a:pt x="545" y="141"/>
                    <a:pt x="545" y="141"/>
                    <a:pt x="544" y="142"/>
                  </a:cubicBezTo>
                  <a:cubicBezTo>
                    <a:pt x="544" y="142"/>
                    <a:pt x="545" y="143"/>
                    <a:pt x="544" y="143"/>
                  </a:cubicBezTo>
                  <a:cubicBezTo>
                    <a:pt x="543" y="144"/>
                    <a:pt x="543" y="144"/>
                    <a:pt x="542" y="144"/>
                  </a:cubicBezTo>
                  <a:cubicBezTo>
                    <a:pt x="541" y="144"/>
                    <a:pt x="540" y="144"/>
                    <a:pt x="540" y="144"/>
                  </a:cubicBezTo>
                  <a:cubicBezTo>
                    <a:pt x="540" y="145"/>
                    <a:pt x="540" y="146"/>
                    <a:pt x="540" y="146"/>
                  </a:cubicBezTo>
                  <a:cubicBezTo>
                    <a:pt x="540" y="146"/>
                    <a:pt x="539" y="146"/>
                    <a:pt x="540" y="146"/>
                  </a:cubicBezTo>
                  <a:cubicBezTo>
                    <a:pt x="540" y="147"/>
                    <a:pt x="540" y="148"/>
                    <a:pt x="541" y="148"/>
                  </a:cubicBezTo>
                  <a:cubicBezTo>
                    <a:pt x="541" y="149"/>
                    <a:pt x="541" y="149"/>
                    <a:pt x="540" y="150"/>
                  </a:cubicBezTo>
                  <a:cubicBezTo>
                    <a:pt x="540" y="151"/>
                    <a:pt x="540" y="151"/>
                    <a:pt x="539" y="151"/>
                  </a:cubicBezTo>
                  <a:cubicBezTo>
                    <a:pt x="539" y="152"/>
                    <a:pt x="538" y="152"/>
                    <a:pt x="538" y="152"/>
                  </a:cubicBezTo>
                  <a:cubicBezTo>
                    <a:pt x="538" y="152"/>
                    <a:pt x="538" y="153"/>
                    <a:pt x="538" y="153"/>
                  </a:cubicBezTo>
                  <a:cubicBezTo>
                    <a:pt x="537" y="153"/>
                    <a:pt x="537" y="153"/>
                    <a:pt x="537" y="153"/>
                  </a:cubicBezTo>
                  <a:cubicBezTo>
                    <a:pt x="537" y="153"/>
                    <a:pt x="536" y="154"/>
                    <a:pt x="536" y="154"/>
                  </a:cubicBezTo>
                  <a:cubicBezTo>
                    <a:pt x="537" y="155"/>
                    <a:pt x="537" y="154"/>
                    <a:pt x="537" y="155"/>
                  </a:cubicBezTo>
                  <a:cubicBezTo>
                    <a:pt x="537" y="156"/>
                    <a:pt x="537" y="155"/>
                    <a:pt x="536" y="156"/>
                  </a:cubicBezTo>
                  <a:cubicBezTo>
                    <a:pt x="536" y="156"/>
                    <a:pt x="536" y="157"/>
                    <a:pt x="536" y="157"/>
                  </a:cubicBezTo>
                  <a:cubicBezTo>
                    <a:pt x="536" y="157"/>
                    <a:pt x="535" y="157"/>
                    <a:pt x="535" y="157"/>
                  </a:cubicBezTo>
                  <a:cubicBezTo>
                    <a:pt x="535" y="158"/>
                    <a:pt x="535" y="158"/>
                    <a:pt x="535" y="158"/>
                  </a:cubicBezTo>
                  <a:cubicBezTo>
                    <a:pt x="535" y="159"/>
                    <a:pt x="535" y="158"/>
                    <a:pt x="534" y="159"/>
                  </a:cubicBezTo>
                  <a:cubicBezTo>
                    <a:pt x="534" y="160"/>
                    <a:pt x="533" y="160"/>
                    <a:pt x="533" y="160"/>
                  </a:cubicBezTo>
                  <a:cubicBezTo>
                    <a:pt x="533" y="161"/>
                    <a:pt x="534" y="160"/>
                    <a:pt x="533" y="161"/>
                  </a:cubicBezTo>
                  <a:cubicBezTo>
                    <a:pt x="533" y="162"/>
                    <a:pt x="533" y="162"/>
                    <a:pt x="533" y="162"/>
                  </a:cubicBezTo>
                  <a:cubicBezTo>
                    <a:pt x="533" y="163"/>
                    <a:pt x="533" y="163"/>
                    <a:pt x="533" y="163"/>
                  </a:cubicBezTo>
                  <a:cubicBezTo>
                    <a:pt x="533" y="163"/>
                    <a:pt x="533" y="163"/>
                    <a:pt x="533" y="164"/>
                  </a:cubicBezTo>
                  <a:cubicBezTo>
                    <a:pt x="533" y="165"/>
                    <a:pt x="533" y="164"/>
                    <a:pt x="533" y="165"/>
                  </a:cubicBezTo>
                  <a:cubicBezTo>
                    <a:pt x="533" y="166"/>
                    <a:pt x="533" y="166"/>
                    <a:pt x="533" y="166"/>
                  </a:cubicBezTo>
                  <a:cubicBezTo>
                    <a:pt x="534" y="167"/>
                    <a:pt x="534" y="166"/>
                    <a:pt x="534" y="167"/>
                  </a:cubicBezTo>
                  <a:cubicBezTo>
                    <a:pt x="534" y="169"/>
                    <a:pt x="534" y="169"/>
                    <a:pt x="533" y="169"/>
                  </a:cubicBezTo>
                  <a:cubicBezTo>
                    <a:pt x="532" y="169"/>
                    <a:pt x="532" y="168"/>
                    <a:pt x="532" y="169"/>
                  </a:cubicBezTo>
                  <a:cubicBezTo>
                    <a:pt x="531" y="169"/>
                    <a:pt x="531" y="169"/>
                    <a:pt x="531" y="170"/>
                  </a:cubicBezTo>
                  <a:cubicBezTo>
                    <a:pt x="531" y="170"/>
                    <a:pt x="531" y="170"/>
                    <a:pt x="531" y="170"/>
                  </a:cubicBezTo>
                  <a:cubicBezTo>
                    <a:pt x="531" y="171"/>
                    <a:pt x="530" y="171"/>
                    <a:pt x="531" y="172"/>
                  </a:cubicBezTo>
                  <a:cubicBezTo>
                    <a:pt x="531" y="173"/>
                    <a:pt x="531" y="173"/>
                    <a:pt x="531" y="174"/>
                  </a:cubicBezTo>
                  <a:cubicBezTo>
                    <a:pt x="531" y="175"/>
                    <a:pt x="531" y="175"/>
                    <a:pt x="531" y="176"/>
                  </a:cubicBezTo>
                  <a:cubicBezTo>
                    <a:pt x="531" y="177"/>
                    <a:pt x="531" y="177"/>
                    <a:pt x="531" y="178"/>
                  </a:cubicBezTo>
                  <a:cubicBezTo>
                    <a:pt x="531" y="179"/>
                    <a:pt x="531" y="178"/>
                    <a:pt x="530" y="180"/>
                  </a:cubicBezTo>
                  <a:cubicBezTo>
                    <a:pt x="530" y="181"/>
                    <a:pt x="530" y="181"/>
                    <a:pt x="530" y="181"/>
                  </a:cubicBezTo>
                  <a:cubicBezTo>
                    <a:pt x="530" y="182"/>
                    <a:pt x="530" y="181"/>
                    <a:pt x="529" y="182"/>
                  </a:cubicBezTo>
                  <a:cubicBezTo>
                    <a:pt x="529" y="183"/>
                    <a:pt x="530" y="183"/>
                    <a:pt x="529" y="184"/>
                  </a:cubicBezTo>
                  <a:cubicBezTo>
                    <a:pt x="528" y="184"/>
                    <a:pt x="528" y="184"/>
                    <a:pt x="528" y="184"/>
                  </a:cubicBezTo>
                  <a:cubicBezTo>
                    <a:pt x="527" y="185"/>
                    <a:pt x="528" y="185"/>
                    <a:pt x="527" y="185"/>
                  </a:cubicBezTo>
                  <a:cubicBezTo>
                    <a:pt x="527" y="186"/>
                    <a:pt x="527" y="186"/>
                    <a:pt x="526" y="186"/>
                  </a:cubicBezTo>
                  <a:cubicBezTo>
                    <a:pt x="526" y="186"/>
                    <a:pt x="526" y="186"/>
                    <a:pt x="526" y="187"/>
                  </a:cubicBezTo>
                  <a:cubicBezTo>
                    <a:pt x="526" y="188"/>
                    <a:pt x="525" y="189"/>
                    <a:pt x="525" y="188"/>
                  </a:cubicBezTo>
                  <a:cubicBezTo>
                    <a:pt x="524" y="187"/>
                    <a:pt x="524" y="187"/>
                    <a:pt x="524" y="187"/>
                  </a:cubicBezTo>
                  <a:cubicBezTo>
                    <a:pt x="524" y="187"/>
                    <a:pt x="524" y="188"/>
                    <a:pt x="523" y="188"/>
                  </a:cubicBezTo>
                  <a:cubicBezTo>
                    <a:pt x="523" y="188"/>
                    <a:pt x="523" y="188"/>
                    <a:pt x="522" y="188"/>
                  </a:cubicBezTo>
                  <a:cubicBezTo>
                    <a:pt x="522" y="188"/>
                    <a:pt x="521" y="188"/>
                    <a:pt x="521" y="188"/>
                  </a:cubicBezTo>
                  <a:cubicBezTo>
                    <a:pt x="521" y="188"/>
                    <a:pt x="521" y="188"/>
                    <a:pt x="520" y="189"/>
                  </a:cubicBezTo>
                  <a:cubicBezTo>
                    <a:pt x="520" y="189"/>
                    <a:pt x="519" y="189"/>
                    <a:pt x="520" y="190"/>
                  </a:cubicBezTo>
                  <a:cubicBezTo>
                    <a:pt x="520" y="191"/>
                    <a:pt x="520" y="190"/>
                    <a:pt x="519" y="191"/>
                  </a:cubicBezTo>
                  <a:cubicBezTo>
                    <a:pt x="519" y="192"/>
                    <a:pt x="518" y="191"/>
                    <a:pt x="517" y="192"/>
                  </a:cubicBezTo>
                  <a:cubicBezTo>
                    <a:pt x="517" y="193"/>
                    <a:pt x="516" y="193"/>
                    <a:pt x="517" y="193"/>
                  </a:cubicBezTo>
                  <a:cubicBezTo>
                    <a:pt x="517" y="194"/>
                    <a:pt x="517" y="194"/>
                    <a:pt x="518" y="194"/>
                  </a:cubicBezTo>
                  <a:cubicBezTo>
                    <a:pt x="518" y="194"/>
                    <a:pt x="519" y="194"/>
                    <a:pt x="519" y="195"/>
                  </a:cubicBezTo>
                  <a:cubicBezTo>
                    <a:pt x="519" y="195"/>
                    <a:pt x="519" y="195"/>
                    <a:pt x="519" y="196"/>
                  </a:cubicBezTo>
                  <a:cubicBezTo>
                    <a:pt x="519" y="196"/>
                    <a:pt x="519" y="197"/>
                    <a:pt x="518" y="197"/>
                  </a:cubicBezTo>
                  <a:cubicBezTo>
                    <a:pt x="517" y="198"/>
                    <a:pt x="517" y="197"/>
                    <a:pt x="517" y="198"/>
                  </a:cubicBezTo>
                  <a:cubicBezTo>
                    <a:pt x="517" y="199"/>
                    <a:pt x="517" y="200"/>
                    <a:pt x="517" y="200"/>
                  </a:cubicBezTo>
                  <a:cubicBezTo>
                    <a:pt x="518" y="201"/>
                    <a:pt x="518" y="201"/>
                    <a:pt x="519" y="202"/>
                  </a:cubicBezTo>
                  <a:cubicBezTo>
                    <a:pt x="519" y="202"/>
                    <a:pt x="520" y="203"/>
                    <a:pt x="520" y="203"/>
                  </a:cubicBezTo>
                  <a:cubicBezTo>
                    <a:pt x="519" y="204"/>
                    <a:pt x="519" y="203"/>
                    <a:pt x="518" y="204"/>
                  </a:cubicBezTo>
                  <a:cubicBezTo>
                    <a:pt x="518" y="205"/>
                    <a:pt x="518" y="205"/>
                    <a:pt x="517" y="206"/>
                  </a:cubicBezTo>
                  <a:cubicBezTo>
                    <a:pt x="517" y="207"/>
                    <a:pt x="518" y="207"/>
                    <a:pt x="517" y="208"/>
                  </a:cubicBezTo>
                  <a:cubicBezTo>
                    <a:pt x="516" y="209"/>
                    <a:pt x="516" y="209"/>
                    <a:pt x="516" y="210"/>
                  </a:cubicBezTo>
                  <a:cubicBezTo>
                    <a:pt x="517" y="210"/>
                    <a:pt x="517" y="210"/>
                    <a:pt x="517" y="211"/>
                  </a:cubicBezTo>
                  <a:cubicBezTo>
                    <a:pt x="516" y="212"/>
                    <a:pt x="516" y="212"/>
                    <a:pt x="516" y="213"/>
                  </a:cubicBezTo>
                  <a:cubicBezTo>
                    <a:pt x="516" y="213"/>
                    <a:pt x="517" y="213"/>
                    <a:pt x="516" y="214"/>
                  </a:cubicBezTo>
                  <a:cubicBezTo>
                    <a:pt x="515" y="214"/>
                    <a:pt x="516" y="213"/>
                    <a:pt x="515" y="214"/>
                  </a:cubicBezTo>
                  <a:cubicBezTo>
                    <a:pt x="515" y="215"/>
                    <a:pt x="515" y="215"/>
                    <a:pt x="514" y="216"/>
                  </a:cubicBezTo>
                  <a:cubicBezTo>
                    <a:pt x="514" y="216"/>
                    <a:pt x="514" y="215"/>
                    <a:pt x="513" y="216"/>
                  </a:cubicBezTo>
                  <a:cubicBezTo>
                    <a:pt x="512" y="217"/>
                    <a:pt x="512" y="217"/>
                    <a:pt x="511" y="217"/>
                  </a:cubicBezTo>
                  <a:cubicBezTo>
                    <a:pt x="510" y="218"/>
                    <a:pt x="511" y="217"/>
                    <a:pt x="509" y="218"/>
                  </a:cubicBezTo>
                  <a:cubicBezTo>
                    <a:pt x="507" y="218"/>
                    <a:pt x="507" y="218"/>
                    <a:pt x="506" y="218"/>
                  </a:cubicBezTo>
                  <a:cubicBezTo>
                    <a:pt x="506" y="218"/>
                    <a:pt x="506" y="218"/>
                    <a:pt x="505" y="219"/>
                  </a:cubicBezTo>
                  <a:cubicBezTo>
                    <a:pt x="505" y="220"/>
                    <a:pt x="505" y="219"/>
                    <a:pt x="504" y="220"/>
                  </a:cubicBezTo>
                  <a:cubicBezTo>
                    <a:pt x="504" y="221"/>
                    <a:pt x="503" y="220"/>
                    <a:pt x="503" y="221"/>
                  </a:cubicBezTo>
                  <a:cubicBezTo>
                    <a:pt x="502" y="222"/>
                    <a:pt x="503" y="222"/>
                    <a:pt x="502" y="222"/>
                  </a:cubicBezTo>
                  <a:cubicBezTo>
                    <a:pt x="501" y="223"/>
                    <a:pt x="500" y="223"/>
                    <a:pt x="500" y="224"/>
                  </a:cubicBezTo>
                  <a:cubicBezTo>
                    <a:pt x="499" y="224"/>
                    <a:pt x="499" y="225"/>
                    <a:pt x="499" y="225"/>
                  </a:cubicBezTo>
                  <a:cubicBezTo>
                    <a:pt x="498" y="225"/>
                    <a:pt x="498" y="225"/>
                    <a:pt x="498" y="225"/>
                  </a:cubicBezTo>
                  <a:cubicBezTo>
                    <a:pt x="498" y="225"/>
                    <a:pt x="498" y="226"/>
                    <a:pt x="498" y="226"/>
                  </a:cubicBezTo>
                  <a:cubicBezTo>
                    <a:pt x="499" y="226"/>
                    <a:pt x="499" y="226"/>
                    <a:pt x="500" y="226"/>
                  </a:cubicBezTo>
                  <a:cubicBezTo>
                    <a:pt x="500" y="226"/>
                    <a:pt x="500" y="225"/>
                    <a:pt x="500" y="226"/>
                  </a:cubicBezTo>
                  <a:cubicBezTo>
                    <a:pt x="501" y="226"/>
                    <a:pt x="501" y="226"/>
                    <a:pt x="501" y="227"/>
                  </a:cubicBezTo>
                  <a:cubicBezTo>
                    <a:pt x="500" y="228"/>
                    <a:pt x="501" y="228"/>
                    <a:pt x="501" y="229"/>
                  </a:cubicBezTo>
                  <a:cubicBezTo>
                    <a:pt x="501" y="230"/>
                    <a:pt x="501" y="230"/>
                    <a:pt x="501" y="231"/>
                  </a:cubicBezTo>
                  <a:cubicBezTo>
                    <a:pt x="500" y="232"/>
                    <a:pt x="500" y="232"/>
                    <a:pt x="499" y="233"/>
                  </a:cubicBezTo>
                  <a:cubicBezTo>
                    <a:pt x="499" y="234"/>
                    <a:pt x="499" y="233"/>
                    <a:pt x="499" y="234"/>
                  </a:cubicBezTo>
                  <a:cubicBezTo>
                    <a:pt x="500" y="235"/>
                    <a:pt x="499" y="235"/>
                    <a:pt x="499" y="236"/>
                  </a:cubicBezTo>
                  <a:cubicBezTo>
                    <a:pt x="499" y="237"/>
                    <a:pt x="499" y="238"/>
                    <a:pt x="499" y="238"/>
                  </a:cubicBezTo>
                  <a:cubicBezTo>
                    <a:pt x="499" y="238"/>
                    <a:pt x="499" y="239"/>
                    <a:pt x="499" y="240"/>
                  </a:cubicBezTo>
                  <a:cubicBezTo>
                    <a:pt x="499" y="240"/>
                    <a:pt x="500" y="240"/>
                    <a:pt x="499" y="241"/>
                  </a:cubicBezTo>
                  <a:cubicBezTo>
                    <a:pt x="499" y="242"/>
                    <a:pt x="498" y="242"/>
                    <a:pt x="498" y="243"/>
                  </a:cubicBezTo>
                  <a:cubicBezTo>
                    <a:pt x="497" y="243"/>
                    <a:pt x="497" y="243"/>
                    <a:pt x="496" y="244"/>
                  </a:cubicBezTo>
                  <a:cubicBezTo>
                    <a:pt x="496" y="245"/>
                    <a:pt x="496" y="245"/>
                    <a:pt x="496" y="246"/>
                  </a:cubicBezTo>
                  <a:cubicBezTo>
                    <a:pt x="496" y="247"/>
                    <a:pt x="496" y="247"/>
                    <a:pt x="496" y="248"/>
                  </a:cubicBezTo>
                  <a:cubicBezTo>
                    <a:pt x="496" y="248"/>
                    <a:pt x="497" y="248"/>
                    <a:pt x="496" y="249"/>
                  </a:cubicBezTo>
                  <a:cubicBezTo>
                    <a:pt x="496" y="250"/>
                    <a:pt x="495" y="250"/>
                    <a:pt x="495" y="250"/>
                  </a:cubicBezTo>
                  <a:cubicBezTo>
                    <a:pt x="495" y="250"/>
                    <a:pt x="496" y="250"/>
                    <a:pt x="496" y="251"/>
                  </a:cubicBezTo>
                  <a:cubicBezTo>
                    <a:pt x="495" y="252"/>
                    <a:pt x="495" y="252"/>
                    <a:pt x="495" y="252"/>
                  </a:cubicBezTo>
                  <a:cubicBezTo>
                    <a:pt x="495" y="252"/>
                    <a:pt x="496" y="252"/>
                    <a:pt x="496" y="253"/>
                  </a:cubicBezTo>
                  <a:cubicBezTo>
                    <a:pt x="495" y="253"/>
                    <a:pt x="495" y="253"/>
                    <a:pt x="495" y="254"/>
                  </a:cubicBezTo>
                  <a:cubicBezTo>
                    <a:pt x="495" y="255"/>
                    <a:pt x="495" y="254"/>
                    <a:pt x="495" y="255"/>
                  </a:cubicBezTo>
                  <a:cubicBezTo>
                    <a:pt x="495" y="256"/>
                    <a:pt x="495" y="256"/>
                    <a:pt x="494" y="256"/>
                  </a:cubicBezTo>
                  <a:cubicBezTo>
                    <a:pt x="493" y="256"/>
                    <a:pt x="493" y="255"/>
                    <a:pt x="493" y="255"/>
                  </a:cubicBezTo>
                  <a:cubicBezTo>
                    <a:pt x="492" y="255"/>
                    <a:pt x="491" y="254"/>
                    <a:pt x="491" y="255"/>
                  </a:cubicBezTo>
                  <a:cubicBezTo>
                    <a:pt x="490" y="256"/>
                    <a:pt x="490" y="256"/>
                    <a:pt x="491" y="257"/>
                  </a:cubicBezTo>
                  <a:cubicBezTo>
                    <a:pt x="491" y="258"/>
                    <a:pt x="491" y="257"/>
                    <a:pt x="491" y="259"/>
                  </a:cubicBezTo>
                  <a:cubicBezTo>
                    <a:pt x="490" y="260"/>
                    <a:pt x="490" y="260"/>
                    <a:pt x="490" y="260"/>
                  </a:cubicBezTo>
                  <a:cubicBezTo>
                    <a:pt x="489" y="261"/>
                    <a:pt x="489" y="261"/>
                    <a:pt x="489" y="261"/>
                  </a:cubicBezTo>
                  <a:cubicBezTo>
                    <a:pt x="489" y="260"/>
                    <a:pt x="488" y="260"/>
                    <a:pt x="488" y="261"/>
                  </a:cubicBezTo>
                  <a:cubicBezTo>
                    <a:pt x="487" y="261"/>
                    <a:pt x="486" y="261"/>
                    <a:pt x="486" y="261"/>
                  </a:cubicBezTo>
                  <a:cubicBezTo>
                    <a:pt x="486" y="261"/>
                    <a:pt x="486" y="261"/>
                    <a:pt x="485" y="262"/>
                  </a:cubicBezTo>
                  <a:cubicBezTo>
                    <a:pt x="485" y="263"/>
                    <a:pt x="485" y="263"/>
                    <a:pt x="485" y="263"/>
                  </a:cubicBezTo>
                  <a:cubicBezTo>
                    <a:pt x="486" y="263"/>
                    <a:pt x="486" y="264"/>
                    <a:pt x="485" y="264"/>
                  </a:cubicBezTo>
                  <a:cubicBezTo>
                    <a:pt x="485" y="264"/>
                    <a:pt x="484" y="264"/>
                    <a:pt x="484" y="264"/>
                  </a:cubicBezTo>
                  <a:cubicBezTo>
                    <a:pt x="483" y="263"/>
                    <a:pt x="483" y="262"/>
                    <a:pt x="483" y="262"/>
                  </a:cubicBezTo>
                  <a:cubicBezTo>
                    <a:pt x="482" y="262"/>
                    <a:pt x="483" y="262"/>
                    <a:pt x="482" y="261"/>
                  </a:cubicBezTo>
                  <a:cubicBezTo>
                    <a:pt x="481" y="261"/>
                    <a:pt x="480" y="260"/>
                    <a:pt x="479" y="261"/>
                  </a:cubicBezTo>
                  <a:cubicBezTo>
                    <a:pt x="479" y="261"/>
                    <a:pt x="479" y="262"/>
                    <a:pt x="478" y="262"/>
                  </a:cubicBezTo>
                  <a:cubicBezTo>
                    <a:pt x="478" y="263"/>
                    <a:pt x="477" y="261"/>
                    <a:pt x="477" y="262"/>
                  </a:cubicBezTo>
                  <a:cubicBezTo>
                    <a:pt x="477" y="264"/>
                    <a:pt x="477" y="264"/>
                    <a:pt x="478" y="264"/>
                  </a:cubicBezTo>
                  <a:cubicBezTo>
                    <a:pt x="478" y="265"/>
                    <a:pt x="478" y="265"/>
                    <a:pt x="478" y="265"/>
                  </a:cubicBezTo>
                  <a:cubicBezTo>
                    <a:pt x="478" y="266"/>
                    <a:pt x="479" y="265"/>
                    <a:pt x="478" y="266"/>
                  </a:cubicBezTo>
                  <a:cubicBezTo>
                    <a:pt x="478" y="267"/>
                    <a:pt x="477" y="267"/>
                    <a:pt x="477" y="268"/>
                  </a:cubicBezTo>
                  <a:cubicBezTo>
                    <a:pt x="476" y="268"/>
                    <a:pt x="476" y="268"/>
                    <a:pt x="475" y="268"/>
                  </a:cubicBezTo>
                  <a:cubicBezTo>
                    <a:pt x="475" y="269"/>
                    <a:pt x="475" y="269"/>
                    <a:pt x="475" y="269"/>
                  </a:cubicBezTo>
                  <a:cubicBezTo>
                    <a:pt x="475" y="270"/>
                    <a:pt x="475" y="269"/>
                    <a:pt x="474" y="269"/>
                  </a:cubicBezTo>
                  <a:cubicBezTo>
                    <a:pt x="473" y="269"/>
                    <a:pt x="473" y="270"/>
                    <a:pt x="473" y="270"/>
                  </a:cubicBezTo>
                  <a:cubicBezTo>
                    <a:pt x="473" y="270"/>
                    <a:pt x="472" y="270"/>
                    <a:pt x="473" y="271"/>
                  </a:cubicBezTo>
                  <a:cubicBezTo>
                    <a:pt x="473" y="271"/>
                    <a:pt x="474" y="271"/>
                    <a:pt x="473" y="272"/>
                  </a:cubicBezTo>
                  <a:cubicBezTo>
                    <a:pt x="472" y="272"/>
                    <a:pt x="472" y="272"/>
                    <a:pt x="472" y="272"/>
                  </a:cubicBezTo>
                  <a:cubicBezTo>
                    <a:pt x="471" y="272"/>
                    <a:pt x="471" y="271"/>
                    <a:pt x="471" y="271"/>
                  </a:cubicBezTo>
                  <a:cubicBezTo>
                    <a:pt x="470" y="271"/>
                    <a:pt x="469" y="271"/>
                    <a:pt x="469" y="271"/>
                  </a:cubicBezTo>
                  <a:cubicBezTo>
                    <a:pt x="469" y="271"/>
                    <a:pt x="469" y="271"/>
                    <a:pt x="469" y="272"/>
                  </a:cubicBezTo>
                  <a:cubicBezTo>
                    <a:pt x="468" y="274"/>
                    <a:pt x="468" y="273"/>
                    <a:pt x="468" y="275"/>
                  </a:cubicBezTo>
                  <a:cubicBezTo>
                    <a:pt x="468" y="277"/>
                    <a:pt x="468" y="276"/>
                    <a:pt x="468" y="278"/>
                  </a:cubicBezTo>
                  <a:cubicBezTo>
                    <a:pt x="468" y="281"/>
                    <a:pt x="468" y="280"/>
                    <a:pt x="468" y="282"/>
                  </a:cubicBezTo>
                  <a:cubicBezTo>
                    <a:pt x="468" y="284"/>
                    <a:pt x="468" y="284"/>
                    <a:pt x="467" y="285"/>
                  </a:cubicBezTo>
                  <a:cubicBezTo>
                    <a:pt x="467" y="286"/>
                    <a:pt x="466" y="286"/>
                    <a:pt x="466" y="287"/>
                  </a:cubicBezTo>
                  <a:cubicBezTo>
                    <a:pt x="465" y="288"/>
                    <a:pt x="466" y="287"/>
                    <a:pt x="466" y="289"/>
                  </a:cubicBezTo>
                  <a:cubicBezTo>
                    <a:pt x="466" y="290"/>
                    <a:pt x="466" y="291"/>
                    <a:pt x="466" y="292"/>
                  </a:cubicBezTo>
                  <a:cubicBezTo>
                    <a:pt x="466" y="294"/>
                    <a:pt x="465" y="295"/>
                    <a:pt x="465" y="295"/>
                  </a:cubicBezTo>
                  <a:cubicBezTo>
                    <a:pt x="465" y="296"/>
                    <a:pt x="465" y="296"/>
                    <a:pt x="465" y="296"/>
                  </a:cubicBezTo>
                  <a:cubicBezTo>
                    <a:pt x="465" y="296"/>
                    <a:pt x="465" y="296"/>
                    <a:pt x="464" y="297"/>
                  </a:cubicBezTo>
                  <a:cubicBezTo>
                    <a:pt x="463" y="298"/>
                    <a:pt x="463" y="299"/>
                    <a:pt x="463" y="299"/>
                  </a:cubicBezTo>
                  <a:cubicBezTo>
                    <a:pt x="462" y="300"/>
                    <a:pt x="462" y="300"/>
                    <a:pt x="462" y="301"/>
                  </a:cubicBezTo>
                  <a:cubicBezTo>
                    <a:pt x="461" y="302"/>
                    <a:pt x="459" y="303"/>
                    <a:pt x="459" y="304"/>
                  </a:cubicBezTo>
                  <a:cubicBezTo>
                    <a:pt x="459" y="304"/>
                    <a:pt x="459" y="305"/>
                    <a:pt x="459" y="305"/>
                  </a:cubicBezTo>
                  <a:cubicBezTo>
                    <a:pt x="458" y="306"/>
                    <a:pt x="457" y="305"/>
                    <a:pt x="458" y="307"/>
                  </a:cubicBezTo>
                  <a:cubicBezTo>
                    <a:pt x="458" y="308"/>
                    <a:pt x="458" y="308"/>
                    <a:pt x="457" y="308"/>
                  </a:cubicBezTo>
                  <a:cubicBezTo>
                    <a:pt x="456" y="309"/>
                    <a:pt x="455" y="308"/>
                    <a:pt x="456" y="309"/>
                  </a:cubicBezTo>
                  <a:cubicBezTo>
                    <a:pt x="456" y="310"/>
                    <a:pt x="457" y="311"/>
                    <a:pt x="457" y="312"/>
                  </a:cubicBezTo>
                  <a:cubicBezTo>
                    <a:pt x="457" y="312"/>
                    <a:pt x="456" y="312"/>
                    <a:pt x="456" y="313"/>
                  </a:cubicBezTo>
                  <a:cubicBezTo>
                    <a:pt x="456" y="314"/>
                    <a:pt x="457" y="314"/>
                    <a:pt x="457" y="315"/>
                  </a:cubicBezTo>
                  <a:cubicBezTo>
                    <a:pt x="457" y="316"/>
                    <a:pt x="458" y="316"/>
                    <a:pt x="457" y="316"/>
                  </a:cubicBezTo>
                  <a:cubicBezTo>
                    <a:pt x="457" y="317"/>
                    <a:pt x="456" y="316"/>
                    <a:pt x="455" y="317"/>
                  </a:cubicBezTo>
                  <a:cubicBezTo>
                    <a:pt x="454" y="317"/>
                    <a:pt x="455" y="318"/>
                    <a:pt x="454" y="318"/>
                  </a:cubicBezTo>
                  <a:cubicBezTo>
                    <a:pt x="453" y="318"/>
                    <a:pt x="453" y="318"/>
                    <a:pt x="452" y="319"/>
                  </a:cubicBezTo>
                  <a:cubicBezTo>
                    <a:pt x="452" y="319"/>
                    <a:pt x="452" y="319"/>
                    <a:pt x="452" y="320"/>
                  </a:cubicBezTo>
                  <a:cubicBezTo>
                    <a:pt x="452" y="321"/>
                    <a:pt x="453" y="320"/>
                    <a:pt x="453" y="321"/>
                  </a:cubicBezTo>
                  <a:cubicBezTo>
                    <a:pt x="452" y="323"/>
                    <a:pt x="452" y="322"/>
                    <a:pt x="452" y="323"/>
                  </a:cubicBezTo>
                  <a:cubicBezTo>
                    <a:pt x="452" y="323"/>
                    <a:pt x="452" y="323"/>
                    <a:pt x="451" y="323"/>
                  </a:cubicBezTo>
                  <a:cubicBezTo>
                    <a:pt x="451" y="324"/>
                    <a:pt x="450" y="324"/>
                    <a:pt x="450" y="325"/>
                  </a:cubicBezTo>
                  <a:cubicBezTo>
                    <a:pt x="450" y="326"/>
                    <a:pt x="450" y="326"/>
                    <a:pt x="450" y="327"/>
                  </a:cubicBezTo>
                  <a:cubicBezTo>
                    <a:pt x="449" y="328"/>
                    <a:pt x="448" y="328"/>
                    <a:pt x="448" y="329"/>
                  </a:cubicBezTo>
                  <a:cubicBezTo>
                    <a:pt x="449" y="329"/>
                    <a:pt x="448" y="329"/>
                    <a:pt x="449" y="329"/>
                  </a:cubicBezTo>
                  <a:cubicBezTo>
                    <a:pt x="450" y="330"/>
                    <a:pt x="451" y="329"/>
                    <a:pt x="450" y="330"/>
                  </a:cubicBezTo>
                  <a:cubicBezTo>
                    <a:pt x="449" y="331"/>
                    <a:pt x="449" y="331"/>
                    <a:pt x="449" y="331"/>
                  </a:cubicBezTo>
                  <a:cubicBezTo>
                    <a:pt x="449" y="332"/>
                    <a:pt x="449" y="331"/>
                    <a:pt x="449" y="332"/>
                  </a:cubicBezTo>
                  <a:cubicBezTo>
                    <a:pt x="449" y="333"/>
                    <a:pt x="449" y="332"/>
                    <a:pt x="449" y="333"/>
                  </a:cubicBezTo>
                  <a:cubicBezTo>
                    <a:pt x="449" y="334"/>
                    <a:pt x="449" y="334"/>
                    <a:pt x="449" y="334"/>
                  </a:cubicBezTo>
                  <a:cubicBezTo>
                    <a:pt x="450" y="335"/>
                    <a:pt x="450" y="335"/>
                    <a:pt x="450" y="336"/>
                  </a:cubicBezTo>
                  <a:cubicBezTo>
                    <a:pt x="450" y="337"/>
                    <a:pt x="451" y="336"/>
                    <a:pt x="450" y="337"/>
                  </a:cubicBezTo>
                  <a:cubicBezTo>
                    <a:pt x="449" y="338"/>
                    <a:pt x="448" y="338"/>
                    <a:pt x="448" y="338"/>
                  </a:cubicBezTo>
                  <a:cubicBezTo>
                    <a:pt x="447" y="338"/>
                    <a:pt x="448" y="338"/>
                    <a:pt x="447" y="338"/>
                  </a:cubicBezTo>
                  <a:cubicBezTo>
                    <a:pt x="447" y="339"/>
                    <a:pt x="447" y="338"/>
                    <a:pt x="446" y="338"/>
                  </a:cubicBezTo>
                  <a:cubicBezTo>
                    <a:pt x="446" y="338"/>
                    <a:pt x="446" y="337"/>
                    <a:pt x="445" y="338"/>
                  </a:cubicBezTo>
                  <a:cubicBezTo>
                    <a:pt x="445" y="340"/>
                    <a:pt x="444" y="340"/>
                    <a:pt x="444" y="340"/>
                  </a:cubicBezTo>
                  <a:cubicBezTo>
                    <a:pt x="443" y="340"/>
                    <a:pt x="443" y="339"/>
                    <a:pt x="442" y="340"/>
                  </a:cubicBezTo>
                  <a:cubicBezTo>
                    <a:pt x="442" y="340"/>
                    <a:pt x="442" y="340"/>
                    <a:pt x="441" y="340"/>
                  </a:cubicBezTo>
                  <a:cubicBezTo>
                    <a:pt x="441" y="341"/>
                    <a:pt x="441" y="341"/>
                    <a:pt x="440" y="341"/>
                  </a:cubicBezTo>
                  <a:cubicBezTo>
                    <a:pt x="440" y="342"/>
                    <a:pt x="439" y="342"/>
                    <a:pt x="439" y="342"/>
                  </a:cubicBezTo>
                  <a:cubicBezTo>
                    <a:pt x="438" y="343"/>
                    <a:pt x="437" y="342"/>
                    <a:pt x="437" y="343"/>
                  </a:cubicBezTo>
                  <a:cubicBezTo>
                    <a:pt x="437" y="344"/>
                    <a:pt x="438" y="345"/>
                    <a:pt x="437" y="345"/>
                  </a:cubicBezTo>
                  <a:cubicBezTo>
                    <a:pt x="437" y="346"/>
                    <a:pt x="436" y="345"/>
                    <a:pt x="436" y="346"/>
                  </a:cubicBezTo>
                  <a:cubicBezTo>
                    <a:pt x="436" y="347"/>
                    <a:pt x="436" y="347"/>
                    <a:pt x="436" y="347"/>
                  </a:cubicBezTo>
                  <a:cubicBezTo>
                    <a:pt x="435" y="347"/>
                    <a:pt x="435" y="347"/>
                    <a:pt x="434" y="348"/>
                  </a:cubicBezTo>
                  <a:cubicBezTo>
                    <a:pt x="434" y="349"/>
                    <a:pt x="434" y="349"/>
                    <a:pt x="435" y="350"/>
                  </a:cubicBezTo>
                  <a:cubicBezTo>
                    <a:pt x="435" y="350"/>
                    <a:pt x="435" y="349"/>
                    <a:pt x="435" y="350"/>
                  </a:cubicBezTo>
                  <a:cubicBezTo>
                    <a:pt x="436" y="351"/>
                    <a:pt x="436" y="351"/>
                    <a:pt x="435" y="352"/>
                  </a:cubicBezTo>
                  <a:cubicBezTo>
                    <a:pt x="435" y="352"/>
                    <a:pt x="436" y="352"/>
                    <a:pt x="436" y="352"/>
                  </a:cubicBezTo>
                  <a:cubicBezTo>
                    <a:pt x="436" y="353"/>
                    <a:pt x="436" y="352"/>
                    <a:pt x="435" y="353"/>
                  </a:cubicBezTo>
                  <a:cubicBezTo>
                    <a:pt x="435" y="354"/>
                    <a:pt x="435" y="354"/>
                    <a:pt x="435" y="355"/>
                  </a:cubicBezTo>
                  <a:cubicBezTo>
                    <a:pt x="436" y="355"/>
                    <a:pt x="436" y="356"/>
                    <a:pt x="435" y="356"/>
                  </a:cubicBezTo>
                  <a:cubicBezTo>
                    <a:pt x="435" y="356"/>
                    <a:pt x="435" y="355"/>
                    <a:pt x="434" y="356"/>
                  </a:cubicBezTo>
                  <a:cubicBezTo>
                    <a:pt x="434" y="356"/>
                    <a:pt x="434" y="357"/>
                    <a:pt x="434" y="357"/>
                  </a:cubicBezTo>
                  <a:cubicBezTo>
                    <a:pt x="434" y="358"/>
                    <a:pt x="434" y="358"/>
                    <a:pt x="434" y="358"/>
                  </a:cubicBezTo>
                  <a:cubicBezTo>
                    <a:pt x="433" y="359"/>
                    <a:pt x="433" y="359"/>
                    <a:pt x="433" y="360"/>
                  </a:cubicBezTo>
                  <a:cubicBezTo>
                    <a:pt x="432" y="360"/>
                    <a:pt x="433" y="360"/>
                    <a:pt x="432" y="361"/>
                  </a:cubicBezTo>
                  <a:cubicBezTo>
                    <a:pt x="432" y="362"/>
                    <a:pt x="432" y="362"/>
                    <a:pt x="431" y="362"/>
                  </a:cubicBezTo>
                  <a:cubicBezTo>
                    <a:pt x="430" y="361"/>
                    <a:pt x="431" y="361"/>
                    <a:pt x="430" y="362"/>
                  </a:cubicBezTo>
                  <a:cubicBezTo>
                    <a:pt x="429" y="362"/>
                    <a:pt x="428" y="362"/>
                    <a:pt x="428" y="363"/>
                  </a:cubicBezTo>
                  <a:cubicBezTo>
                    <a:pt x="427" y="363"/>
                    <a:pt x="428" y="364"/>
                    <a:pt x="428" y="364"/>
                  </a:cubicBezTo>
                  <a:cubicBezTo>
                    <a:pt x="428" y="365"/>
                    <a:pt x="428" y="365"/>
                    <a:pt x="427" y="365"/>
                  </a:cubicBezTo>
                  <a:cubicBezTo>
                    <a:pt x="426" y="365"/>
                    <a:pt x="426" y="365"/>
                    <a:pt x="426" y="365"/>
                  </a:cubicBezTo>
                  <a:cubicBezTo>
                    <a:pt x="425" y="366"/>
                    <a:pt x="425" y="365"/>
                    <a:pt x="424" y="366"/>
                  </a:cubicBezTo>
                  <a:cubicBezTo>
                    <a:pt x="424" y="367"/>
                    <a:pt x="424" y="367"/>
                    <a:pt x="423" y="367"/>
                  </a:cubicBezTo>
                  <a:cubicBezTo>
                    <a:pt x="423" y="367"/>
                    <a:pt x="422" y="367"/>
                    <a:pt x="422" y="366"/>
                  </a:cubicBezTo>
                  <a:cubicBezTo>
                    <a:pt x="422" y="366"/>
                    <a:pt x="421" y="365"/>
                    <a:pt x="421" y="365"/>
                  </a:cubicBezTo>
                  <a:cubicBezTo>
                    <a:pt x="421" y="365"/>
                    <a:pt x="419" y="366"/>
                    <a:pt x="419" y="366"/>
                  </a:cubicBezTo>
                  <a:cubicBezTo>
                    <a:pt x="419" y="366"/>
                    <a:pt x="419" y="365"/>
                    <a:pt x="418" y="365"/>
                  </a:cubicBezTo>
                  <a:cubicBezTo>
                    <a:pt x="418" y="365"/>
                    <a:pt x="417" y="364"/>
                    <a:pt x="417" y="365"/>
                  </a:cubicBezTo>
                  <a:cubicBezTo>
                    <a:pt x="416" y="366"/>
                    <a:pt x="417" y="365"/>
                    <a:pt x="416" y="366"/>
                  </a:cubicBezTo>
                  <a:cubicBezTo>
                    <a:pt x="415" y="367"/>
                    <a:pt x="414" y="367"/>
                    <a:pt x="414" y="367"/>
                  </a:cubicBezTo>
                  <a:cubicBezTo>
                    <a:pt x="414" y="366"/>
                    <a:pt x="414" y="366"/>
                    <a:pt x="414" y="366"/>
                  </a:cubicBezTo>
                  <a:cubicBezTo>
                    <a:pt x="414" y="366"/>
                    <a:pt x="412" y="366"/>
                    <a:pt x="412" y="366"/>
                  </a:cubicBezTo>
                  <a:cubicBezTo>
                    <a:pt x="412" y="365"/>
                    <a:pt x="412" y="365"/>
                    <a:pt x="412" y="364"/>
                  </a:cubicBezTo>
                  <a:cubicBezTo>
                    <a:pt x="411" y="363"/>
                    <a:pt x="411" y="362"/>
                    <a:pt x="411" y="362"/>
                  </a:cubicBezTo>
                  <a:cubicBezTo>
                    <a:pt x="411" y="361"/>
                    <a:pt x="411" y="360"/>
                    <a:pt x="411" y="359"/>
                  </a:cubicBezTo>
                  <a:cubicBezTo>
                    <a:pt x="412" y="358"/>
                    <a:pt x="412" y="359"/>
                    <a:pt x="412" y="358"/>
                  </a:cubicBezTo>
                  <a:cubicBezTo>
                    <a:pt x="411" y="357"/>
                    <a:pt x="411" y="357"/>
                    <a:pt x="411" y="357"/>
                  </a:cubicBezTo>
                  <a:cubicBezTo>
                    <a:pt x="410" y="356"/>
                    <a:pt x="410" y="355"/>
                    <a:pt x="409" y="356"/>
                  </a:cubicBezTo>
                  <a:cubicBezTo>
                    <a:pt x="409" y="356"/>
                    <a:pt x="408" y="356"/>
                    <a:pt x="408" y="356"/>
                  </a:cubicBezTo>
                  <a:cubicBezTo>
                    <a:pt x="408" y="356"/>
                    <a:pt x="409" y="355"/>
                    <a:pt x="408" y="356"/>
                  </a:cubicBezTo>
                  <a:cubicBezTo>
                    <a:pt x="407" y="357"/>
                    <a:pt x="407" y="358"/>
                    <a:pt x="406" y="358"/>
                  </a:cubicBezTo>
                  <a:cubicBezTo>
                    <a:pt x="406" y="357"/>
                    <a:pt x="406" y="357"/>
                    <a:pt x="405" y="357"/>
                  </a:cubicBezTo>
                  <a:cubicBezTo>
                    <a:pt x="404" y="357"/>
                    <a:pt x="404" y="358"/>
                    <a:pt x="404" y="357"/>
                  </a:cubicBezTo>
                  <a:cubicBezTo>
                    <a:pt x="403" y="357"/>
                    <a:pt x="403" y="356"/>
                    <a:pt x="403" y="355"/>
                  </a:cubicBezTo>
                  <a:cubicBezTo>
                    <a:pt x="403" y="355"/>
                    <a:pt x="403" y="354"/>
                    <a:pt x="403" y="354"/>
                  </a:cubicBezTo>
                  <a:cubicBezTo>
                    <a:pt x="403" y="354"/>
                    <a:pt x="403" y="353"/>
                    <a:pt x="402" y="353"/>
                  </a:cubicBezTo>
                  <a:cubicBezTo>
                    <a:pt x="402" y="354"/>
                    <a:pt x="402" y="354"/>
                    <a:pt x="402" y="353"/>
                  </a:cubicBezTo>
                  <a:cubicBezTo>
                    <a:pt x="402" y="353"/>
                    <a:pt x="401" y="352"/>
                    <a:pt x="401" y="352"/>
                  </a:cubicBezTo>
                  <a:cubicBezTo>
                    <a:pt x="401" y="352"/>
                    <a:pt x="401" y="352"/>
                    <a:pt x="400" y="352"/>
                  </a:cubicBezTo>
                  <a:cubicBezTo>
                    <a:pt x="400" y="352"/>
                    <a:pt x="400" y="352"/>
                    <a:pt x="399" y="351"/>
                  </a:cubicBezTo>
                  <a:cubicBezTo>
                    <a:pt x="399" y="350"/>
                    <a:pt x="399" y="350"/>
                    <a:pt x="398" y="350"/>
                  </a:cubicBezTo>
                  <a:cubicBezTo>
                    <a:pt x="398" y="349"/>
                    <a:pt x="398" y="348"/>
                    <a:pt x="398" y="348"/>
                  </a:cubicBezTo>
                  <a:cubicBezTo>
                    <a:pt x="399" y="347"/>
                    <a:pt x="399" y="347"/>
                    <a:pt x="399" y="346"/>
                  </a:cubicBezTo>
                  <a:cubicBezTo>
                    <a:pt x="399" y="345"/>
                    <a:pt x="400" y="345"/>
                    <a:pt x="399" y="344"/>
                  </a:cubicBezTo>
                  <a:cubicBezTo>
                    <a:pt x="398" y="344"/>
                    <a:pt x="398" y="344"/>
                    <a:pt x="397" y="344"/>
                  </a:cubicBezTo>
                  <a:cubicBezTo>
                    <a:pt x="397" y="343"/>
                    <a:pt x="397" y="343"/>
                    <a:pt x="396" y="344"/>
                  </a:cubicBezTo>
                  <a:cubicBezTo>
                    <a:pt x="395" y="344"/>
                    <a:pt x="395" y="345"/>
                    <a:pt x="395" y="344"/>
                  </a:cubicBezTo>
                  <a:cubicBezTo>
                    <a:pt x="394" y="344"/>
                    <a:pt x="394" y="343"/>
                    <a:pt x="394" y="343"/>
                  </a:cubicBezTo>
                  <a:cubicBezTo>
                    <a:pt x="393" y="342"/>
                    <a:pt x="393" y="343"/>
                    <a:pt x="392" y="342"/>
                  </a:cubicBezTo>
                  <a:cubicBezTo>
                    <a:pt x="392" y="341"/>
                    <a:pt x="392" y="342"/>
                    <a:pt x="392" y="341"/>
                  </a:cubicBezTo>
                  <a:cubicBezTo>
                    <a:pt x="391" y="340"/>
                    <a:pt x="391" y="340"/>
                    <a:pt x="391" y="340"/>
                  </a:cubicBezTo>
                  <a:cubicBezTo>
                    <a:pt x="390" y="340"/>
                    <a:pt x="390" y="340"/>
                    <a:pt x="390" y="340"/>
                  </a:cubicBezTo>
                  <a:cubicBezTo>
                    <a:pt x="389" y="340"/>
                    <a:pt x="389" y="340"/>
                    <a:pt x="389" y="340"/>
                  </a:cubicBezTo>
                  <a:cubicBezTo>
                    <a:pt x="388" y="339"/>
                    <a:pt x="387" y="340"/>
                    <a:pt x="387" y="339"/>
                  </a:cubicBezTo>
                  <a:cubicBezTo>
                    <a:pt x="387" y="338"/>
                    <a:pt x="388" y="338"/>
                    <a:pt x="388" y="337"/>
                  </a:cubicBezTo>
                  <a:cubicBezTo>
                    <a:pt x="388" y="336"/>
                    <a:pt x="389" y="336"/>
                    <a:pt x="388" y="335"/>
                  </a:cubicBezTo>
                  <a:cubicBezTo>
                    <a:pt x="387" y="335"/>
                    <a:pt x="387" y="334"/>
                    <a:pt x="387" y="334"/>
                  </a:cubicBezTo>
                  <a:cubicBezTo>
                    <a:pt x="387" y="334"/>
                    <a:pt x="387" y="332"/>
                    <a:pt x="386" y="334"/>
                  </a:cubicBezTo>
                  <a:cubicBezTo>
                    <a:pt x="386" y="336"/>
                    <a:pt x="385" y="337"/>
                    <a:pt x="386" y="338"/>
                  </a:cubicBezTo>
                  <a:cubicBezTo>
                    <a:pt x="386" y="340"/>
                    <a:pt x="386" y="339"/>
                    <a:pt x="386" y="341"/>
                  </a:cubicBezTo>
                  <a:cubicBezTo>
                    <a:pt x="385" y="343"/>
                    <a:pt x="386" y="343"/>
                    <a:pt x="385" y="344"/>
                  </a:cubicBezTo>
                  <a:cubicBezTo>
                    <a:pt x="384" y="345"/>
                    <a:pt x="384" y="345"/>
                    <a:pt x="383" y="345"/>
                  </a:cubicBezTo>
                  <a:cubicBezTo>
                    <a:pt x="382" y="346"/>
                    <a:pt x="382" y="345"/>
                    <a:pt x="382" y="346"/>
                  </a:cubicBezTo>
                  <a:cubicBezTo>
                    <a:pt x="382" y="347"/>
                    <a:pt x="383" y="348"/>
                    <a:pt x="382" y="347"/>
                  </a:cubicBezTo>
                  <a:cubicBezTo>
                    <a:pt x="381" y="347"/>
                    <a:pt x="381" y="346"/>
                    <a:pt x="380" y="346"/>
                  </a:cubicBezTo>
                  <a:cubicBezTo>
                    <a:pt x="380" y="346"/>
                    <a:pt x="379" y="346"/>
                    <a:pt x="379" y="346"/>
                  </a:cubicBezTo>
                  <a:cubicBezTo>
                    <a:pt x="378" y="346"/>
                    <a:pt x="378" y="346"/>
                    <a:pt x="376" y="347"/>
                  </a:cubicBezTo>
                  <a:cubicBezTo>
                    <a:pt x="375" y="347"/>
                    <a:pt x="375" y="347"/>
                    <a:pt x="373" y="347"/>
                  </a:cubicBezTo>
                  <a:cubicBezTo>
                    <a:pt x="372" y="347"/>
                    <a:pt x="371" y="348"/>
                    <a:pt x="370" y="348"/>
                  </a:cubicBezTo>
                  <a:cubicBezTo>
                    <a:pt x="369" y="347"/>
                    <a:pt x="369" y="348"/>
                    <a:pt x="369" y="347"/>
                  </a:cubicBezTo>
                  <a:cubicBezTo>
                    <a:pt x="368" y="346"/>
                    <a:pt x="367" y="346"/>
                    <a:pt x="367" y="345"/>
                  </a:cubicBezTo>
                  <a:cubicBezTo>
                    <a:pt x="367" y="345"/>
                    <a:pt x="367" y="344"/>
                    <a:pt x="367" y="344"/>
                  </a:cubicBezTo>
                  <a:cubicBezTo>
                    <a:pt x="367" y="343"/>
                    <a:pt x="367" y="342"/>
                    <a:pt x="367" y="342"/>
                  </a:cubicBezTo>
                  <a:cubicBezTo>
                    <a:pt x="367" y="342"/>
                    <a:pt x="367" y="342"/>
                    <a:pt x="367" y="342"/>
                  </a:cubicBezTo>
                  <a:cubicBezTo>
                    <a:pt x="367" y="341"/>
                    <a:pt x="367" y="339"/>
                    <a:pt x="366" y="340"/>
                  </a:cubicBezTo>
                  <a:cubicBezTo>
                    <a:pt x="365" y="340"/>
                    <a:pt x="354" y="351"/>
                    <a:pt x="354" y="352"/>
                  </a:cubicBezTo>
                  <a:cubicBezTo>
                    <a:pt x="354" y="352"/>
                    <a:pt x="352" y="352"/>
                    <a:pt x="351" y="352"/>
                  </a:cubicBezTo>
                  <a:cubicBezTo>
                    <a:pt x="350" y="353"/>
                    <a:pt x="349" y="352"/>
                    <a:pt x="349" y="352"/>
                  </a:cubicBezTo>
                  <a:cubicBezTo>
                    <a:pt x="348" y="352"/>
                    <a:pt x="348" y="351"/>
                    <a:pt x="348" y="352"/>
                  </a:cubicBezTo>
                  <a:cubicBezTo>
                    <a:pt x="348" y="353"/>
                    <a:pt x="347" y="354"/>
                    <a:pt x="347" y="355"/>
                  </a:cubicBezTo>
                  <a:cubicBezTo>
                    <a:pt x="347" y="356"/>
                    <a:pt x="346" y="357"/>
                    <a:pt x="347" y="357"/>
                  </a:cubicBezTo>
                  <a:cubicBezTo>
                    <a:pt x="347" y="357"/>
                    <a:pt x="348" y="357"/>
                    <a:pt x="347" y="357"/>
                  </a:cubicBezTo>
                  <a:cubicBezTo>
                    <a:pt x="347" y="358"/>
                    <a:pt x="346" y="358"/>
                    <a:pt x="346" y="358"/>
                  </a:cubicBezTo>
                  <a:cubicBezTo>
                    <a:pt x="346" y="359"/>
                    <a:pt x="346" y="359"/>
                    <a:pt x="346" y="360"/>
                  </a:cubicBezTo>
                  <a:cubicBezTo>
                    <a:pt x="346" y="361"/>
                    <a:pt x="346" y="361"/>
                    <a:pt x="345" y="362"/>
                  </a:cubicBezTo>
                  <a:cubicBezTo>
                    <a:pt x="344" y="364"/>
                    <a:pt x="344" y="364"/>
                    <a:pt x="344" y="365"/>
                  </a:cubicBezTo>
                  <a:cubicBezTo>
                    <a:pt x="343" y="366"/>
                    <a:pt x="345" y="367"/>
                    <a:pt x="343" y="366"/>
                  </a:cubicBezTo>
                  <a:cubicBezTo>
                    <a:pt x="341" y="366"/>
                    <a:pt x="342" y="365"/>
                    <a:pt x="341" y="365"/>
                  </a:cubicBezTo>
                  <a:cubicBezTo>
                    <a:pt x="340" y="365"/>
                    <a:pt x="340" y="366"/>
                    <a:pt x="340" y="366"/>
                  </a:cubicBezTo>
                  <a:cubicBezTo>
                    <a:pt x="339" y="366"/>
                    <a:pt x="338" y="365"/>
                    <a:pt x="338" y="365"/>
                  </a:cubicBezTo>
                  <a:cubicBezTo>
                    <a:pt x="338" y="366"/>
                    <a:pt x="338" y="366"/>
                    <a:pt x="338" y="367"/>
                  </a:cubicBezTo>
                  <a:cubicBezTo>
                    <a:pt x="337" y="368"/>
                    <a:pt x="338" y="368"/>
                    <a:pt x="337" y="369"/>
                  </a:cubicBezTo>
                  <a:cubicBezTo>
                    <a:pt x="336" y="369"/>
                    <a:pt x="336" y="369"/>
                    <a:pt x="335" y="369"/>
                  </a:cubicBezTo>
                  <a:cubicBezTo>
                    <a:pt x="334" y="369"/>
                    <a:pt x="333" y="368"/>
                    <a:pt x="332" y="369"/>
                  </a:cubicBezTo>
                  <a:cubicBezTo>
                    <a:pt x="332" y="371"/>
                    <a:pt x="332" y="371"/>
                    <a:pt x="331" y="373"/>
                  </a:cubicBezTo>
                  <a:cubicBezTo>
                    <a:pt x="331" y="375"/>
                    <a:pt x="331" y="375"/>
                    <a:pt x="331" y="375"/>
                  </a:cubicBezTo>
                  <a:cubicBezTo>
                    <a:pt x="330" y="376"/>
                    <a:pt x="330" y="375"/>
                    <a:pt x="329" y="375"/>
                  </a:cubicBezTo>
                  <a:cubicBezTo>
                    <a:pt x="328" y="374"/>
                    <a:pt x="327" y="373"/>
                    <a:pt x="327" y="374"/>
                  </a:cubicBezTo>
                  <a:cubicBezTo>
                    <a:pt x="326" y="375"/>
                    <a:pt x="326" y="375"/>
                    <a:pt x="326" y="376"/>
                  </a:cubicBezTo>
                  <a:cubicBezTo>
                    <a:pt x="326" y="377"/>
                    <a:pt x="325" y="377"/>
                    <a:pt x="325" y="378"/>
                  </a:cubicBezTo>
                  <a:cubicBezTo>
                    <a:pt x="324" y="379"/>
                    <a:pt x="323" y="382"/>
                    <a:pt x="322" y="382"/>
                  </a:cubicBezTo>
                  <a:cubicBezTo>
                    <a:pt x="322" y="382"/>
                    <a:pt x="323" y="384"/>
                    <a:pt x="321" y="383"/>
                  </a:cubicBezTo>
                  <a:cubicBezTo>
                    <a:pt x="320" y="382"/>
                    <a:pt x="320" y="382"/>
                    <a:pt x="319" y="383"/>
                  </a:cubicBezTo>
                  <a:cubicBezTo>
                    <a:pt x="318" y="384"/>
                    <a:pt x="317" y="384"/>
                    <a:pt x="317" y="385"/>
                  </a:cubicBezTo>
                  <a:cubicBezTo>
                    <a:pt x="317" y="386"/>
                    <a:pt x="317" y="387"/>
                    <a:pt x="316" y="387"/>
                  </a:cubicBezTo>
                  <a:cubicBezTo>
                    <a:pt x="315" y="388"/>
                    <a:pt x="313" y="389"/>
                    <a:pt x="312" y="390"/>
                  </a:cubicBezTo>
                  <a:cubicBezTo>
                    <a:pt x="311" y="391"/>
                    <a:pt x="309" y="393"/>
                    <a:pt x="307" y="395"/>
                  </a:cubicBezTo>
                  <a:cubicBezTo>
                    <a:pt x="306" y="396"/>
                    <a:pt x="304" y="396"/>
                    <a:pt x="304" y="397"/>
                  </a:cubicBezTo>
                  <a:cubicBezTo>
                    <a:pt x="304" y="398"/>
                    <a:pt x="305" y="398"/>
                    <a:pt x="304" y="398"/>
                  </a:cubicBezTo>
                  <a:cubicBezTo>
                    <a:pt x="303" y="399"/>
                    <a:pt x="302" y="398"/>
                    <a:pt x="302" y="399"/>
                  </a:cubicBezTo>
                  <a:cubicBezTo>
                    <a:pt x="302" y="400"/>
                    <a:pt x="304" y="402"/>
                    <a:pt x="304" y="402"/>
                  </a:cubicBezTo>
                  <a:cubicBezTo>
                    <a:pt x="304" y="402"/>
                    <a:pt x="304" y="402"/>
                    <a:pt x="303" y="403"/>
                  </a:cubicBezTo>
                  <a:cubicBezTo>
                    <a:pt x="303" y="404"/>
                    <a:pt x="304" y="403"/>
                    <a:pt x="303" y="404"/>
                  </a:cubicBezTo>
                  <a:cubicBezTo>
                    <a:pt x="302" y="405"/>
                    <a:pt x="302" y="405"/>
                    <a:pt x="302" y="406"/>
                  </a:cubicBezTo>
                  <a:cubicBezTo>
                    <a:pt x="302" y="406"/>
                    <a:pt x="301" y="406"/>
                    <a:pt x="302" y="406"/>
                  </a:cubicBezTo>
                  <a:cubicBezTo>
                    <a:pt x="302" y="407"/>
                    <a:pt x="303" y="409"/>
                    <a:pt x="303" y="409"/>
                  </a:cubicBezTo>
                  <a:cubicBezTo>
                    <a:pt x="304" y="409"/>
                    <a:pt x="304" y="410"/>
                    <a:pt x="304" y="410"/>
                  </a:cubicBezTo>
                  <a:cubicBezTo>
                    <a:pt x="305" y="411"/>
                    <a:pt x="305" y="412"/>
                    <a:pt x="305" y="412"/>
                  </a:cubicBezTo>
                  <a:cubicBezTo>
                    <a:pt x="305" y="413"/>
                    <a:pt x="304" y="414"/>
                    <a:pt x="304" y="415"/>
                  </a:cubicBezTo>
                  <a:cubicBezTo>
                    <a:pt x="303" y="416"/>
                    <a:pt x="302" y="416"/>
                    <a:pt x="302" y="417"/>
                  </a:cubicBezTo>
                  <a:cubicBezTo>
                    <a:pt x="302" y="418"/>
                    <a:pt x="303" y="418"/>
                    <a:pt x="302" y="419"/>
                  </a:cubicBezTo>
                  <a:cubicBezTo>
                    <a:pt x="301" y="419"/>
                    <a:pt x="301" y="419"/>
                    <a:pt x="301" y="420"/>
                  </a:cubicBezTo>
                  <a:cubicBezTo>
                    <a:pt x="301" y="421"/>
                    <a:pt x="302" y="421"/>
                    <a:pt x="302" y="421"/>
                  </a:cubicBezTo>
                  <a:cubicBezTo>
                    <a:pt x="302" y="422"/>
                    <a:pt x="302" y="422"/>
                    <a:pt x="302" y="423"/>
                  </a:cubicBezTo>
                  <a:cubicBezTo>
                    <a:pt x="301" y="424"/>
                    <a:pt x="302" y="425"/>
                    <a:pt x="301" y="426"/>
                  </a:cubicBezTo>
                  <a:cubicBezTo>
                    <a:pt x="301" y="428"/>
                    <a:pt x="299" y="428"/>
                    <a:pt x="300" y="429"/>
                  </a:cubicBezTo>
                  <a:cubicBezTo>
                    <a:pt x="301" y="431"/>
                    <a:pt x="301" y="431"/>
                    <a:pt x="301" y="432"/>
                  </a:cubicBezTo>
                  <a:cubicBezTo>
                    <a:pt x="300" y="433"/>
                    <a:pt x="300" y="433"/>
                    <a:pt x="299" y="434"/>
                  </a:cubicBezTo>
                  <a:cubicBezTo>
                    <a:pt x="298" y="435"/>
                    <a:pt x="297" y="435"/>
                    <a:pt x="297" y="436"/>
                  </a:cubicBezTo>
                  <a:cubicBezTo>
                    <a:pt x="296" y="436"/>
                    <a:pt x="297" y="436"/>
                    <a:pt x="296" y="437"/>
                  </a:cubicBezTo>
                  <a:cubicBezTo>
                    <a:pt x="295" y="438"/>
                    <a:pt x="294" y="439"/>
                    <a:pt x="294" y="439"/>
                  </a:cubicBezTo>
                  <a:cubicBezTo>
                    <a:pt x="294" y="440"/>
                    <a:pt x="295" y="441"/>
                    <a:pt x="295" y="441"/>
                  </a:cubicBezTo>
                  <a:cubicBezTo>
                    <a:pt x="294" y="442"/>
                    <a:pt x="293" y="441"/>
                    <a:pt x="293" y="442"/>
                  </a:cubicBezTo>
                  <a:cubicBezTo>
                    <a:pt x="293" y="443"/>
                    <a:pt x="293" y="442"/>
                    <a:pt x="293" y="443"/>
                  </a:cubicBezTo>
                  <a:cubicBezTo>
                    <a:pt x="293" y="444"/>
                    <a:pt x="292" y="443"/>
                    <a:pt x="292" y="444"/>
                  </a:cubicBezTo>
                  <a:cubicBezTo>
                    <a:pt x="291" y="445"/>
                    <a:pt x="293" y="445"/>
                    <a:pt x="291" y="446"/>
                  </a:cubicBezTo>
                  <a:cubicBezTo>
                    <a:pt x="290" y="446"/>
                    <a:pt x="290" y="446"/>
                    <a:pt x="290" y="447"/>
                  </a:cubicBezTo>
                  <a:cubicBezTo>
                    <a:pt x="291" y="448"/>
                    <a:pt x="291" y="449"/>
                    <a:pt x="291" y="449"/>
                  </a:cubicBezTo>
                  <a:cubicBezTo>
                    <a:pt x="291" y="449"/>
                    <a:pt x="291" y="449"/>
                    <a:pt x="291" y="449"/>
                  </a:cubicBezTo>
                  <a:cubicBezTo>
                    <a:pt x="290" y="450"/>
                    <a:pt x="289" y="449"/>
                    <a:pt x="288" y="449"/>
                  </a:cubicBezTo>
                  <a:cubicBezTo>
                    <a:pt x="288" y="449"/>
                    <a:pt x="288" y="449"/>
                    <a:pt x="287" y="450"/>
                  </a:cubicBezTo>
                  <a:cubicBezTo>
                    <a:pt x="287" y="451"/>
                    <a:pt x="286" y="451"/>
                    <a:pt x="287" y="452"/>
                  </a:cubicBezTo>
                  <a:cubicBezTo>
                    <a:pt x="287" y="452"/>
                    <a:pt x="287" y="452"/>
                    <a:pt x="287" y="453"/>
                  </a:cubicBezTo>
                  <a:cubicBezTo>
                    <a:pt x="287" y="453"/>
                    <a:pt x="287" y="454"/>
                    <a:pt x="286" y="454"/>
                  </a:cubicBezTo>
                  <a:cubicBezTo>
                    <a:pt x="286" y="455"/>
                    <a:pt x="286" y="456"/>
                    <a:pt x="285" y="456"/>
                  </a:cubicBezTo>
                  <a:cubicBezTo>
                    <a:pt x="284" y="456"/>
                    <a:pt x="284" y="456"/>
                    <a:pt x="283" y="455"/>
                  </a:cubicBezTo>
                  <a:cubicBezTo>
                    <a:pt x="283" y="455"/>
                    <a:pt x="283" y="455"/>
                    <a:pt x="283" y="454"/>
                  </a:cubicBezTo>
                  <a:cubicBezTo>
                    <a:pt x="283" y="453"/>
                    <a:pt x="284" y="452"/>
                    <a:pt x="284" y="452"/>
                  </a:cubicBezTo>
                  <a:cubicBezTo>
                    <a:pt x="284" y="452"/>
                    <a:pt x="283" y="453"/>
                    <a:pt x="282" y="453"/>
                  </a:cubicBezTo>
                  <a:cubicBezTo>
                    <a:pt x="281" y="454"/>
                    <a:pt x="281" y="454"/>
                    <a:pt x="281" y="454"/>
                  </a:cubicBezTo>
                  <a:cubicBezTo>
                    <a:pt x="281" y="454"/>
                    <a:pt x="280" y="454"/>
                    <a:pt x="280" y="453"/>
                  </a:cubicBezTo>
                  <a:cubicBezTo>
                    <a:pt x="280" y="452"/>
                    <a:pt x="280" y="451"/>
                    <a:pt x="280" y="451"/>
                  </a:cubicBezTo>
                  <a:cubicBezTo>
                    <a:pt x="280" y="451"/>
                    <a:pt x="279" y="452"/>
                    <a:pt x="279" y="451"/>
                  </a:cubicBezTo>
                  <a:cubicBezTo>
                    <a:pt x="278" y="451"/>
                    <a:pt x="278" y="451"/>
                    <a:pt x="277" y="450"/>
                  </a:cubicBezTo>
                  <a:cubicBezTo>
                    <a:pt x="277" y="450"/>
                    <a:pt x="277" y="450"/>
                    <a:pt x="277" y="449"/>
                  </a:cubicBezTo>
                  <a:cubicBezTo>
                    <a:pt x="277" y="449"/>
                    <a:pt x="278" y="449"/>
                    <a:pt x="277" y="449"/>
                  </a:cubicBezTo>
                  <a:cubicBezTo>
                    <a:pt x="275" y="448"/>
                    <a:pt x="275" y="450"/>
                    <a:pt x="275" y="448"/>
                  </a:cubicBezTo>
                  <a:cubicBezTo>
                    <a:pt x="274" y="446"/>
                    <a:pt x="274" y="446"/>
                    <a:pt x="274" y="445"/>
                  </a:cubicBezTo>
                  <a:cubicBezTo>
                    <a:pt x="274" y="445"/>
                    <a:pt x="275" y="443"/>
                    <a:pt x="275" y="444"/>
                  </a:cubicBezTo>
                  <a:cubicBezTo>
                    <a:pt x="274" y="444"/>
                    <a:pt x="275" y="443"/>
                    <a:pt x="275" y="443"/>
                  </a:cubicBezTo>
                  <a:cubicBezTo>
                    <a:pt x="276" y="443"/>
                    <a:pt x="276" y="441"/>
                    <a:pt x="276" y="441"/>
                  </a:cubicBezTo>
                  <a:cubicBezTo>
                    <a:pt x="276" y="442"/>
                    <a:pt x="273" y="445"/>
                    <a:pt x="273" y="445"/>
                  </a:cubicBezTo>
                  <a:cubicBezTo>
                    <a:pt x="273" y="445"/>
                    <a:pt x="273" y="443"/>
                    <a:pt x="272" y="443"/>
                  </a:cubicBezTo>
                  <a:cubicBezTo>
                    <a:pt x="271" y="442"/>
                    <a:pt x="270" y="442"/>
                    <a:pt x="270" y="442"/>
                  </a:cubicBezTo>
                  <a:cubicBezTo>
                    <a:pt x="270" y="442"/>
                    <a:pt x="270" y="442"/>
                    <a:pt x="270" y="443"/>
                  </a:cubicBezTo>
                  <a:cubicBezTo>
                    <a:pt x="271" y="444"/>
                    <a:pt x="271" y="443"/>
                    <a:pt x="272" y="444"/>
                  </a:cubicBezTo>
                  <a:cubicBezTo>
                    <a:pt x="272" y="445"/>
                    <a:pt x="273" y="446"/>
                    <a:pt x="273" y="446"/>
                  </a:cubicBezTo>
                  <a:cubicBezTo>
                    <a:pt x="273" y="446"/>
                    <a:pt x="273" y="446"/>
                    <a:pt x="273" y="447"/>
                  </a:cubicBezTo>
                  <a:cubicBezTo>
                    <a:pt x="273" y="447"/>
                    <a:pt x="274" y="447"/>
                    <a:pt x="273" y="448"/>
                  </a:cubicBezTo>
                  <a:cubicBezTo>
                    <a:pt x="273" y="448"/>
                    <a:pt x="273" y="448"/>
                    <a:pt x="273" y="449"/>
                  </a:cubicBezTo>
                  <a:cubicBezTo>
                    <a:pt x="272" y="449"/>
                    <a:pt x="272" y="450"/>
                    <a:pt x="273" y="450"/>
                  </a:cubicBezTo>
                  <a:cubicBezTo>
                    <a:pt x="274" y="450"/>
                    <a:pt x="274" y="450"/>
                    <a:pt x="275" y="450"/>
                  </a:cubicBezTo>
                  <a:cubicBezTo>
                    <a:pt x="276" y="451"/>
                    <a:pt x="276" y="451"/>
                    <a:pt x="276" y="452"/>
                  </a:cubicBezTo>
                  <a:cubicBezTo>
                    <a:pt x="276" y="453"/>
                    <a:pt x="276" y="453"/>
                    <a:pt x="276" y="454"/>
                  </a:cubicBezTo>
                  <a:cubicBezTo>
                    <a:pt x="276" y="454"/>
                    <a:pt x="276" y="454"/>
                    <a:pt x="276" y="454"/>
                  </a:cubicBezTo>
                  <a:cubicBezTo>
                    <a:pt x="276" y="455"/>
                    <a:pt x="276" y="456"/>
                    <a:pt x="276" y="456"/>
                  </a:cubicBezTo>
                  <a:cubicBezTo>
                    <a:pt x="276" y="457"/>
                    <a:pt x="276" y="456"/>
                    <a:pt x="277" y="457"/>
                  </a:cubicBezTo>
                  <a:cubicBezTo>
                    <a:pt x="277" y="458"/>
                    <a:pt x="277" y="457"/>
                    <a:pt x="277" y="458"/>
                  </a:cubicBezTo>
                  <a:cubicBezTo>
                    <a:pt x="277" y="459"/>
                    <a:pt x="278" y="459"/>
                    <a:pt x="277" y="460"/>
                  </a:cubicBezTo>
                  <a:cubicBezTo>
                    <a:pt x="276" y="460"/>
                    <a:pt x="276" y="460"/>
                    <a:pt x="276" y="460"/>
                  </a:cubicBezTo>
                  <a:cubicBezTo>
                    <a:pt x="276" y="460"/>
                    <a:pt x="276" y="460"/>
                    <a:pt x="275" y="460"/>
                  </a:cubicBezTo>
                  <a:cubicBezTo>
                    <a:pt x="274" y="461"/>
                    <a:pt x="274" y="461"/>
                    <a:pt x="274" y="461"/>
                  </a:cubicBezTo>
                  <a:cubicBezTo>
                    <a:pt x="274" y="461"/>
                    <a:pt x="273" y="460"/>
                    <a:pt x="273" y="461"/>
                  </a:cubicBezTo>
                  <a:cubicBezTo>
                    <a:pt x="273" y="462"/>
                    <a:pt x="274" y="462"/>
                    <a:pt x="274" y="463"/>
                  </a:cubicBezTo>
                  <a:cubicBezTo>
                    <a:pt x="274" y="463"/>
                    <a:pt x="275" y="464"/>
                    <a:pt x="273" y="463"/>
                  </a:cubicBezTo>
                  <a:cubicBezTo>
                    <a:pt x="272" y="463"/>
                    <a:pt x="270" y="463"/>
                    <a:pt x="268" y="463"/>
                  </a:cubicBezTo>
                  <a:cubicBezTo>
                    <a:pt x="267" y="462"/>
                    <a:pt x="267" y="462"/>
                    <a:pt x="265" y="462"/>
                  </a:cubicBezTo>
                  <a:cubicBezTo>
                    <a:pt x="262" y="463"/>
                    <a:pt x="261" y="463"/>
                    <a:pt x="259" y="463"/>
                  </a:cubicBezTo>
                  <a:cubicBezTo>
                    <a:pt x="258" y="463"/>
                    <a:pt x="259" y="462"/>
                    <a:pt x="257" y="463"/>
                  </a:cubicBezTo>
                  <a:cubicBezTo>
                    <a:pt x="255" y="464"/>
                    <a:pt x="254" y="464"/>
                    <a:pt x="253" y="464"/>
                  </a:cubicBezTo>
                  <a:cubicBezTo>
                    <a:pt x="251" y="464"/>
                    <a:pt x="251" y="464"/>
                    <a:pt x="249" y="465"/>
                  </a:cubicBezTo>
                  <a:cubicBezTo>
                    <a:pt x="248" y="465"/>
                    <a:pt x="247" y="465"/>
                    <a:pt x="246" y="465"/>
                  </a:cubicBezTo>
                  <a:cubicBezTo>
                    <a:pt x="244" y="465"/>
                    <a:pt x="244" y="465"/>
                    <a:pt x="244" y="465"/>
                  </a:cubicBezTo>
                  <a:cubicBezTo>
                    <a:pt x="244" y="465"/>
                    <a:pt x="243" y="465"/>
                    <a:pt x="243" y="465"/>
                  </a:cubicBezTo>
                  <a:cubicBezTo>
                    <a:pt x="243" y="466"/>
                    <a:pt x="242" y="466"/>
                    <a:pt x="242" y="466"/>
                  </a:cubicBezTo>
                  <a:cubicBezTo>
                    <a:pt x="242" y="466"/>
                    <a:pt x="242" y="467"/>
                    <a:pt x="241" y="467"/>
                  </a:cubicBezTo>
                  <a:cubicBezTo>
                    <a:pt x="240" y="467"/>
                    <a:pt x="240" y="467"/>
                    <a:pt x="239" y="467"/>
                  </a:cubicBezTo>
                  <a:cubicBezTo>
                    <a:pt x="237" y="467"/>
                    <a:pt x="237" y="466"/>
                    <a:pt x="237" y="466"/>
                  </a:cubicBezTo>
                  <a:cubicBezTo>
                    <a:pt x="236" y="467"/>
                    <a:pt x="236" y="467"/>
                    <a:pt x="235" y="467"/>
                  </a:cubicBezTo>
                  <a:cubicBezTo>
                    <a:pt x="234" y="468"/>
                    <a:pt x="234" y="468"/>
                    <a:pt x="232" y="468"/>
                  </a:cubicBezTo>
                  <a:cubicBezTo>
                    <a:pt x="230" y="468"/>
                    <a:pt x="229" y="468"/>
                    <a:pt x="229" y="468"/>
                  </a:cubicBezTo>
                  <a:cubicBezTo>
                    <a:pt x="228" y="467"/>
                    <a:pt x="228" y="467"/>
                    <a:pt x="228" y="467"/>
                  </a:cubicBezTo>
                  <a:cubicBezTo>
                    <a:pt x="228" y="467"/>
                    <a:pt x="228" y="467"/>
                    <a:pt x="229" y="466"/>
                  </a:cubicBezTo>
                  <a:cubicBezTo>
                    <a:pt x="229" y="465"/>
                    <a:pt x="231" y="464"/>
                    <a:pt x="230" y="464"/>
                  </a:cubicBezTo>
                  <a:cubicBezTo>
                    <a:pt x="230" y="464"/>
                    <a:pt x="229" y="464"/>
                    <a:pt x="229" y="464"/>
                  </a:cubicBezTo>
                  <a:cubicBezTo>
                    <a:pt x="229" y="464"/>
                    <a:pt x="229" y="464"/>
                    <a:pt x="229" y="464"/>
                  </a:cubicBezTo>
                  <a:cubicBezTo>
                    <a:pt x="228" y="463"/>
                    <a:pt x="228" y="463"/>
                    <a:pt x="228" y="463"/>
                  </a:cubicBezTo>
                  <a:cubicBezTo>
                    <a:pt x="228" y="464"/>
                    <a:pt x="228" y="465"/>
                    <a:pt x="227" y="465"/>
                  </a:cubicBezTo>
                  <a:cubicBezTo>
                    <a:pt x="227" y="465"/>
                    <a:pt x="227" y="465"/>
                    <a:pt x="226" y="464"/>
                  </a:cubicBezTo>
                  <a:cubicBezTo>
                    <a:pt x="224" y="464"/>
                    <a:pt x="225" y="465"/>
                    <a:pt x="224" y="464"/>
                  </a:cubicBezTo>
                  <a:cubicBezTo>
                    <a:pt x="224" y="463"/>
                    <a:pt x="223" y="463"/>
                    <a:pt x="223" y="462"/>
                  </a:cubicBezTo>
                  <a:cubicBezTo>
                    <a:pt x="223" y="462"/>
                    <a:pt x="223" y="462"/>
                    <a:pt x="223" y="461"/>
                  </a:cubicBezTo>
                  <a:cubicBezTo>
                    <a:pt x="222" y="461"/>
                    <a:pt x="221" y="460"/>
                    <a:pt x="221" y="459"/>
                  </a:cubicBezTo>
                  <a:cubicBezTo>
                    <a:pt x="221" y="459"/>
                    <a:pt x="220" y="459"/>
                    <a:pt x="220" y="458"/>
                  </a:cubicBezTo>
                  <a:cubicBezTo>
                    <a:pt x="220" y="458"/>
                    <a:pt x="219" y="457"/>
                    <a:pt x="219" y="457"/>
                  </a:cubicBezTo>
                  <a:cubicBezTo>
                    <a:pt x="220" y="456"/>
                    <a:pt x="220" y="455"/>
                    <a:pt x="220" y="455"/>
                  </a:cubicBezTo>
                  <a:cubicBezTo>
                    <a:pt x="220" y="455"/>
                    <a:pt x="219" y="454"/>
                    <a:pt x="219" y="455"/>
                  </a:cubicBezTo>
                  <a:cubicBezTo>
                    <a:pt x="219" y="456"/>
                    <a:pt x="218" y="456"/>
                    <a:pt x="218" y="456"/>
                  </a:cubicBezTo>
                  <a:cubicBezTo>
                    <a:pt x="218" y="456"/>
                    <a:pt x="218" y="456"/>
                    <a:pt x="217" y="456"/>
                  </a:cubicBezTo>
                  <a:cubicBezTo>
                    <a:pt x="217" y="456"/>
                    <a:pt x="216" y="456"/>
                    <a:pt x="216" y="456"/>
                  </a:cubicBezTo>
                  <a:cubicBezTo>
                    <a:pt x="217" y="455"/>
                    <a:pt x="217" y="454"/>
                    <a:pt x="217" y="454"/>
                  </a:cubicBezTo>
                  <a:cubicBezTo>
                    <a:pt x="217" y="453"/>
                    <a:pt x="216" y="453"/>
                    <a:pt x="216" y="453"/>
                  </a:cubicBezTo>
                  <a:cubicBezTo>
                    <a:pt x="216" y="453"/>
                    <a:pt x="215" y="454"/>
                    <a:pt x="215" y="455"/>
                  </a:cubicBezTo>
                  <a:cubicBezTo>
                    <a:pt x="215" y="455"/>
                    <a:pt x="216" y="455"/>
                    <a:pt x="216" y="456"/>
                  </a:cubicBezTo>
                  <a:cubicBezTo>
                    <a:pt x="216" y="457"/>
                    <a:pt x="216" y="457"/>
                    <a:pt x="217" y="457"/>
                  </a:cubicBezTo>
                  <a:cubicBezTo>
                    <a:pt x="217" y="457"/>
                    <a:pt x="218" y="458"/>
                    <a:pt x="218" y="458"/>
                  </a:cubicBezTo>
                  <a:cubicBezTo>
                    <a:pt x="218" y="458"/>
                    <a:pt x="218" y="458"/>
                    <a:pt x="219" y="458"/>
                  </a:cubicBezTo>
                  <a:cubicBezTo>
                    <a:pt x="219" y="459"/>
                    <a:pt x="219" y="458"/>
                    <a:pt x="219" y="460"/>
                  </a:cubicBezTo>
                  <a:cubicBezTo>
                    <a:pt x="220" y="461"/>
                    <a:pt x="220" y="461"/>
                    <a:pt x="220" y="462"/>
                  </a:cubicBezTo>
                  <a:cubicBezTo>
                    <a:pt x="220" y="463"/>
                    <a:pt x="220" y="463"/>
                    <a:pt x="220" y="464"/>
                  </a:cubicBezTo>
                  <a:cubicBezTo>
                    <a:pt x="220" y="465"/>
                    <a:pt x="220" y="465"/>
                    <a:pt x="219" y="466"/>
                  </a:cubicBezTo>
                  <a:cubicBezTo>
                    <a:pt x="218" y="466"/>
                    <a:pt x="217" y="466"/>
                    <a:pt x="217" y="466"/>
                  </a:cubicBezTo>
                  <a:cubicBezTo>
                    <a:pt x="217" y="466"/>
                    <a:pt x="217" y="466"/>
                    <a:pt x="216" y="466"/>
                  </a:cubicBezTo>
                  <a:cubicBezTo>
                    <a:pt x="216" y="466"/>
                    <a:pt x="215" y="466"/>
                    <a:pt x="215" y="466"/>
                  </a:cubicBezTo>
                  <a:cubicBezTo>
                    <a:pt x="215" y="466"/>
                    <a:pt x="215" y="466"/>
                    <a:pt x="215" y="465"/>
                  </a:cubicBezTo>
                  <a:cubicBezTo>
                    <a:pt x="215" y="465"/>
                    <a:pt x="215" y="465"/>
                    <a:pt x="215" y="464"/>
                  </a:cubicBezTo>
                  <a:cubicBezTo>
                    <a:pt x="215" y="464"/>
                    <a:pt x="215" y="464"/>
                    <a:pt x="215" y="463"/>
                  </a:cubicBezTo>
                  <a:cubicBezTo>
                    <a:pt x="214" y="463"/>
                    <a:pt x="215" y="463"/>
                    <a:pt x="214" y="462"/>
                  </a:cubicBezTo>
                  <a:cubicBezTo>
                    <a:pt x="214" y="461"/>
                    <a:pt x="214" y="461"/>
                    <a:pt x="214" y="461"/>
                  </a:cubicBezTo>
                  <a:cubicBezTo>
                    <a:pt x="213" y="460"/>
                    <a:pt x="214" y="460"/>
                    <a:pt x="213" y="460"/>
                  </a:cubicBezTo>
                  <a:cubicBezTo>
                    <a:pt x="212" y="460"/>
                    <a:pt x="212" y="460"/>
                    <a:pt x="212" y="460"/>
                  </a:cubicBezTo>
                  <a:cubicBezTo>
                    <a:pt x="211" y="459"/>
                    <a:pt x="211" y="460"/>
                    <a:pt x="211" y="459"/>
                  </a:cubicBezTo>
                  <a:cubicBezTo>
                    <a:pt x="211" y="459"/>
                    <a:pt x="211" y="457"/>
                    <a:pt x="211" y="457"/>
                  </a:cubicBezTo>
                  <a:cubicBezTo>
                    <a:pt x="210" y="459"/>
                    <a:pt x="210" y="459"/>
                    <a:pt x="210" y="459"/>
                  </a:cubicBezTo>
                  <a:cubicBezTo>
                    <a:pt x="210" y="459"/>
                    <a:pt x="209" y="460"/>
                    <a:pt x="209" y="460"/>
                  </a:cubicBezTo>
                  <a:cubicBezTo>
                    <a:pt x="208" y="460"/>
                    <a:pt x="208" y="459"/>
                    <a:pt x="208" y="460"/>
                  </a:cubicBezTo>
                  <a:cubicBezTo>
                    <a:pt x="208" y="460"/>
                    <a:pt x="207" y="461"/>
                    <a:pt x="208" y="461"/>
                  </a:cubicBezTo>
                  <a:cubicBezTo>
                    <a:pt x="208" y="461"/>
                    <a:pt x="208" y="461"/>
                    <a:pt x="208" y="461"/>
                  </a:cubicBezTo>
                  <a:cubicBezTo>
                    <a:pt x="208" y="462"/>
                    <a:pt x="209" y="462"/>
                    <a:pt x="209" y="462"/>
                  </a:cubicBezTo>
                  <a:cubicBezTo>
                    <a:pt x="210" y="463"/>
                    <a:pt x="210" y="462"/>
                    <a:pt x="210" y="463"/>
                  </a:cubicBezTo>
                  <a:cubicBezTo>
                    <a:pt x="210" y="464"/>
                    <a:pt x="210" y="465"/>
                    <a:pt x="211" y="466"/>
                  </a:cubicBezTo>
                  <a:cubicBezTo>
                    <a:pt x="211" y="467"/>
                    <a:pt x="211" y="466"/>
                    <a:pt x="211" y="467"/>
                  </a:cubicBezTo>
                  <a:cubicBezTo>
                    <a:pt x="212" y="468"/>
                    <a:pt x="212" y="468"/>
                    <a:pt x="212" y="469"/>
                  </a:cubicBezTo>
                  <a:cubicBezTo>
                    <a:pt x="212" y="469"/>
                    <a:pt x="213" y="470"/>
                    <a:pt x="213" y="470"/>
                  </a:cubicBezTo>
                  <a:cubicBezTo>
                    <a:pt x="213" y="470"/>
                    <a:pt x="214" y="470"/>
                    <a:pt x="213" y="471"/>
                  </a:cubicBezTo>
                  <a:cubicBezTo>
                    <a:pt x="212" y="471"/>
                    <a:pt x="212" y="471"/>
                    <a:pt x="211" y="471"/>
                  </a:cubicBezTo>
                  <a:cubicBezTo>
                    <a:pt x="211" y="471"/>
                    <a:pt x="210" y="470"/>
                    <a:pt x="210" y="469"/>
                  </a:cubicBezTo>
                  <a:cubicBezTo>
                    <a:pt x="210" y="469"/>
                    <a:pt x="210" y="468"/>
                    <a:pt x="209" y="469"/>
                  </a:cubicBezTo>
                  <a:cubicBezTo>
                    <a:pt x="209" y="470"/>
                    <a:pt x="210" y="471"/>
                    <a:pt x="209" y="471"/>
                  </a:cubicBezTo>
                  <a:cubicBezTo>
                    <a:pt x="208" y="471"/>
                    <a:pt x="208" y="470"/>
                    <a:pt x="207" y="470"/>
                  </a:cubicBezTo>
                  <a:cubicBezTo>
                    <a:pt x="207" y="470"/>
                    <a:pt x="206" y="470"/>
                    <a:pt x="206" y="470"/>
                  </a:cubicBezTo>
                  <a:cubicBezTo>
                    <a:pt x="206" y="470"/>
                    <a:pt x="206" y="470"/>
                    <a:pt x="205" y="469"/>
                  </a:cubicBezTo>
                  <a:cubicBezTo>
                    <a:pt x="205" y="469"/>
                    <a:pt x="204" y="468"/>
                    <a:pt x="204" y="468"/>
                  </a:cubicBezTo>
                  <a:cubicBezTo>
                    <a:pt x="205" y="468"/>
                    <a:pt x="205" y="468"/>
                    <a:pt x="205" y="468"/>
                  </a:cubicBezTo>
                  <a:cubicBezTo>
                    <a:pt x="205" y="468"/>
                    <a:pt x="203" y="464"/>
                    <a:pt x="203" y="463"/>
                  </a:cubicBezTo>
                  <a:cubicBezTo>
                    <a:pt x="203" y="463"/>
                    <a:pt x="202" y="462"/>
                    <a:pt x="202" y="462"/>
                  </a:cubicBezTo>
                  <a:cubicBezTo>
                    <a:pt x="202" y="462"/>
                    <a:pt x="202" y="462"/>
                    <a:pt x="203" y="461"/>
                  </a:cubicBezTo>
                  <a:cubicBezTo>
                    <a:pt x="203" y="461"/>
                    <a:pt x="204" y="460"/>
                    <a:pt x="204" y="460"/>
                  </a:cubicBezTo>
                  <a:cubicBezTo>
                    <a:pt x="204" y="460"/>
                    <a:pt x="204" y="460"/>
                    <a:pt x="204" y="460"/>
                  </a:cubicBezTo>
                  <a:cubicBezTo>
                    <a:pt x="204" y="459"/>
                    <a:pt x="203" y="458"/>
                    <a:pt x="203" y="458"/>
                  </a:cubicBezTo>
                  <a:cubicBezTo>
                    <a:pt x="202" y="458"/>
                    <a:pt x="202" y="458"/>
                    <a:pt x="202" y="458"/>
                  </a:cubicBezTo>
                  <a:cubicBezTo>
                    <a:pt x="201" y="457"/>
                    <a:pt x="202" y="458"/>
                    <a:pt x="202" y="458"/>
                  </a:cubicBezTo>
                  <a:cubicBezTo>
                    <a:pt x="202" y="459"/>
                    <a:pt x="202" y="460"/>
                    <a:pt x="202" y="460"/>
                  </a:cubicBezTo>
                  <a:cubicBezTo>
                    <a:pt x="201" y="462"/>
                    <a:pt x="201" y="462"/>
                    <a:pt x="201" y="462"/>
                  </a:cubicBezTo>
                  <a:cubicBezTo>
                    <a:pt x="201" y="462"/>
                    <a:pt x="201" y="462"/>
                    <a:pt x="201" y="463"/>
                  </a:cubicBezTo>
                  <a:cubicBezTo>
                    <a:pt x="202" y="464"/>
                    <a:pt x="202" y="464"/>
                    <a:pt x="202" y="465"/>
                  </a:cubicBezTo>
                  <a:cubicBezTo>
                    <a:pt x="203" y="466"/>
                    <a:pt x="203" y="467"/>
                    <a:pt x="203" y="468"/>
                  </a:cubicBezTo>
                  <a:cubicBezTo>
                    <a:pt x="203" y="468"/>
                    <a:pt x="203" y="469"/>
                    <a:pt x="204" y="469"/>
                  </a:cubicBezTo>
                  <a:cubicBezTo>
                    <a:pt x="204" y="470"/>
                    <a:pt x="204" y="470"/>
                    <a:pt x="204" y="471"/>
                  </a:cubicBezTo>
                  <a:cubicBezTo>
                    <a:pt x="205" y="471"/>
                    <a:pt x="206" y="471"/>
                    <a:pt x="205" y="471"/>
                  </a:cubicBezTo>
                  <a:cubicBezTo>
                    <a:pt x="204" y="472"/>
                    <a:pt x="204" y="472"/>
                    <a:pt x="202" y="472"/>
                  </a:cubicBezTo>
                  <a:cubicBezTo>
                    <a:pt x="200" y="472"/>
                    <a:pt x="200" y="472"/>
                    <a:pt x="200" y="472"/>
                  </a:cubicBezTo>
                  <a:cubicBezTo>
                    <a:pt x="199" y="472"/>
                    <a:pt x="198" y="472"/>
                    <a:pt x="198" y="472"/>
                  </a:cubicBezTo>
                  <a:cubicBezTo>
                    <a:pt x="198" y="471"/>
                    <a:pt x="198" y="471"/>
                    <a:pt x="198" y="470"/>
                  </a:cubicBezTo>
                  <a:cubicBezTo>
                    <a:pt x="198" y="469"/>
                    <a:pt x="198" y="469"/>
                    <a:pt x="198" y="468"/>
                  </a:cubicBezTo>
                  <a:cubicBezTo>
                    <a:pt x="198" y="468"/>
                    <a:pt x="198" y="467"/>
                    <a:pt x="198" y="467"/>
                  </a:cubicBezTo>
                  <a:cubicBezTo>
                    <a:pt x="197" y="466"/>
                    <a:pt x="197" y="465"/>
                    <a:pt x="197" y="465"/>
                  </a:cubicBezTo>
                  <a:cubicBezTo>
                    <a:pt x="197" y="465"/>
                    <a:pt x="197" y="467"/>
                    <a:pt x="197" y="468"/>
                  </a:cubicBezTo>
                  <a:cubicBezTo>
                    <a:pt x="197" y="468"/>
                    <a:pt x="197" y="469"/>
                    <a:pt x="196" y="468"/>
                  </a:cubicBezTo>
                  <a:cubicBezTo>
                    <a:pt x="196" y="467"/>
                    <a:pt x="196" y="467"/>
                    <a:pt x="196" y="466"/>
                  </a:cubicBezTo>
                  <a:cubicBezTo>
                    <a:pt x="196" y="466"/>
                    <a:pt x="195" y="464"/>
                    <a:pt x="195" y="464"/>
                  </a:cubicBezTo>
                  <a:cubicBezTo>
                    <a:pt x="195" y="464"/>
                    <a:pt x="194" y="465"/>
                    <a:pt x="195" y="466"/>
                  </a:cubicBezTo>
                  <a:cubicBezTo>
                    <a:pt x="195" y="467"/>
                    <a:pt x="195" y="468"/>
                    <a:pt x="195" y="469"/>
                  </a:cubicBezTo>
                  <a:cubicBezTo>
                    <a:pt x="196" y="469"/>
                    <a:pt x="196" y="469"/>
                    <a:pt x="196" y="470"/>
                  </a:cubicBezTo>
                  <a:cubicBezTo>
                    <a:pt x="197" y="470"/>
                    <a:pt x="197" y="471"/>
                    <a:pt x="197" y="472"/>
                  </a:cubicBezTo>
                  <a:cubicBezTo>
                    <a:pt x="197" y="472"/>
                    <a:pt x="197" y="473"/>
                    <a:pt x="197" y="473"/>
                  </a:cubicBezTo>
                  <a:cubicBezTo>
                    <a:pt x="196" y="473"/>
                    <a:pt x="195" y="473"/>
                    <a:pt x="195" y="473"/>
                  </a:cubicBezTo>
                  <a:cubicBezTo>
                    <a:pt x="195" y="473"/>
                    <a:pt x="195" y="474"/>
                    <a:pt x="194" y="474"/>
                  </a:cubicBezTo>
                  <a:cubicBezTo>
                    <a:pt x="193" y="474"/>
                    <a:pt x="193" y="473"/>
                    <a:pt x="193" y="473"/>
                  </a:cubicBezTo>
                  <a:cubicBezTo>
                    <a:pt x="192" y="473"/>
                    <a:pt x="192" y="472"/>
                    <a:pt x="192" y="472"/>
                  </a:cubicBezTo>
                  <a:cubicBezTo>
                    <a:pt x="192" y="471"/>
                    <a:pt x="192" y="470"/>
                    <a:pt x="192" y="469"/>
                  </a:cubicBezTo>
                  <a:cubicBezTo>
                    <a:pt x="192" y="469"/>
                    <a:pt x="192" y="468"/>
                    <a:pt x="192" y="469"/>
                  </a:cubicBezTo>
                  <a:cubicBezTo>
                    <a:pt x="192" y="470"/>
                    <a:pt x="191" y="472"/>
                    <a:pt x="191" y="472"/>
                  </a:cubicBezTo>
                  <a:cubicBezTo>
                    <a:pt x="191" y="472"/>
                    <a:pt x="191" y="472"/>
                    <a:pt x="191" y="473"/>
                  </a:cubicBezTo>
                  <a:cubicBezTo>
                    <a:pt x="191" y="473"/>
                    <a:pt x="191" y="473"/>
                    <a:pt x="191" y="473"/>
                  </a:cubicBezTo>
                  <a:cubicBezTo>
                    <a:pt x="190" y="474"/>
                    <a:pt x="188" y="474"/>
                    <a:pt x="187" y="474"/>
                  </a:cubicBezTo>
                  <a:cubicBezTo>
                    <a:pt x="187" y="474"/>
                    <a:pt x="186" y="474"/>
                    <a:pt x="185" y="474"/>
                  </a:cubicBezTo>
                  <a:cubicBezTo>
                    <a:pt x="184" y="474"/>
                    <a:pt x="184" y="474"/>
                    <a:pt x="184" y="473"/>
                  </a:cubicBezTo>
                  <a:cubicBezTo>
                    <a:pt x="184" y="473"/>
                    <a:pt x="185" y="472"/>
                    <a:pt x="185" y="472"/>
                  </a:cubicBezTo>
                  <a:cubicBezTo>
                    <a:pt x="184" y="471"/>
                    <a:pt x="184" y="471"/>
                    <a:pt x="184" y="471"/>
                  </a:cubicBezTo>
                  <a:cubicBezTo>
                    <a:pt x="183" y="472"/>
                    <a:pt x="183" y="472"/>
                    <a:pt x="183" y="472"/>
                  </a:cubicBezTo>
                  <a:cubicBezTo>
                    <a:pt x="183" y="473"/>
                    <a:pt x="183" y="473"/>
                    <a:pt x="183" y="473"/>
                  </a:cubicBezTo>
                  <a:cubicBezTo>
                    <a:pt x="182" y="473"/>
                    <a:pt x="182" y="473"/>
                    <a:pt x="182" y="473"/>
                  </a:cubicBezTo>
                  <a:cubicBezTo>
                    <a:pt x="183" y="474"/>
                    <a:pt x="183" y="474"/>
                    <a:pt x="183" y="474"/>
                  </a:cubicBezTo>
                  <a:cubicBezTo>
                    <a:pt x="183" y="475"/>
                    <a:pt x="183" y="475"/>
                    <a:pt x="183" y="475"/>
                  </a:cubicBezTo>
                  <a:cubicBezTo>
                    <a:pt x="183" y="475"/>
                    <a:pt x="182" y="475"/>
                    <a:pt x="181" y="475"/>
                  </a:cubicBezTo>
                  <a:cubicBezTo>
                    <a:pt x="180" y="475"/>
                    <a:pt x="178" y="475"/>
                    <a:pt x="177" y="475"/>
                  </a:cubicBezTo>
                  <a:cubicBezTo>
                    <a:pt x="176" y="475"/>
                    <a:pt x="174" y="475"/>
                    <a:pt x="174" y="475"/>
                  </a:cubicBezTo>
                  <a:cubicBezTo>
                    <a:pt x="174" y="474"/>
                    <a:pt x="174" y="474"/>
                    <a:pt x="174" y="473"/>
                  </a:cubicBezTo>
                  <a:cubicBezTo>
                    <a:pt x="175" y="473"/>
                    <a:pt x="175" y="472"/>
                    <a:pt x="176" y="471"/>
                  </a:cubicBezTo>
                  <a:cubicBezTo>
                    <a:pt x="176" y="471"/>
                    <a:pt x="177" y="470"/>
                    <a:pt x="178" y="470"/>
                  </a:cubicBezTo>
                  <a:cubicBezTo>
                    <a:pt x="178" y="469"/>
                    <a:pt x="179" y="468"/>
                    <a:pt x="178" y="469"/>
                  </a:cubicBezTo>
                  <a:cubicBezTo>
                    <a:pt x="177" y="469"/>
                    <a:pt x="176" y="470"/>
                    <a:pt x="176" y="470"/>
                  </a:cubicBezTo>
                  <a:cubicBezTo>
                    <a:pt x="175" y="470"/>
                    <a:pt x="175" y="470"/>
                    <a:pt x="175" y="469"/>
                  </a:cubicBezTo>
                  <a:cubicBezTo>
                    <a:pt x="175" y="468"/>
                    <a:pt x="175" y="467"/>
                    <a:pt x="175" y="467"/>
                  </a:cubicBezTo>
                  <a:cubicBezTo>
                    <a:pt x="175" y="466"/>
                    <a:pt x="174" y="465"/>
                    <a:pt x="174" y="465"/>
                  </a:cubicBezTo>
                  <a:cubicBezTo>
                    <a:pt x="174" y="465"/>
                    <a:pt x="174" y="467"/>
                    <a:pt x="174" y="468"/>
                  </a:cubicBezTo>
                  <a:cubicBezTo>
                    <a:pt x="174" y="468"/>
                    <a:pt x="175" y="469"/>
                    <a:pt x="175" y="470"/>
                  </a:cubicBezTo>
                  <a:cubicBezTo>
                    <a:pt x="175" y="471"/>
                    <a:pt x="175" y="471"/>
                    <a:pt x="174" y="472"/>
                  </a:cubicBezTo>
                  <a:cubicBezTo>
                    <a:pt x="173" y="472"/>
                    <a:pt x="173" y="473"/>
                    <a:pt x="173" y="473"/>
                  </a:cubicBezTo>
                  <a:cubicBezTo>
                    <a:pt x="173" y="473"/>
                    <a:pt x="173" y="474"/>
                    <a:pt x="173" y="474"/>
                  </a:cubicBezTo>
                  <a:cubicBezTo>
                    <a:pt x="174" y="475"/>
                    <a:pt x="174" y="475"/>
                    <a:pt x="174" y="475"/>
                  </a:cubicBezTo>
                  <a:cubicBezTo>
                    <a:pt x="173" y="475"/>
                    <a:pt x="173" y="475"/>
                    <a:pt x="171" y="476"/>
                  </a:cubicBezTo>
                  <a:cubicBezTo>
                    <a:pt x="169" y="476"/>
                    <a:pt x="169" y="476"/>
                    <a:pt x="168" y="476"/>
                  </a:cubicBezTo>
                  <a:cubicBezTo>
                    <a:pt x="168" y="476"/>
                    <a:pt x="168" y="477"/>
                    <a:pt x="167" y="476"/>
                  </a:cubicBezTo>
                  <a:cubicBezTo>
                    <a:pt x="167" y="476"/>
                    <a:pt x="167" y="475"/>
                    <a:pt x="167" y="474"/>
                  </a:cubicBezTo>
                  <a:cubicBezTo>
                    <a:pt x="167" y="473"/>
                    <a:pt x="166" y="472"/>
                    <a:pt x="166" y="472"/>
                  </a:cubicBezTo>
                  <a:cubicBezTo>
                    <a:pt x="166" y="471"/>
                    <a:pt x="166" y="471"/>
                    <a:pt x="166" y="472"/>
                  </a:cubicBezTo>
                  <a:cubicBezTo>
                    <a:pt x="166" y="472"/>
                    <a:pt x="166" y="475"/>
                    <a:pt x="166" y="475"/>
                  </a:cubicBezTo>
                  <a:cubicBezTo>
                    <a:pt x="166" y="476"/>
                    <a:pt x="167" y="476"/>
                    <a:pt x="166" y="476"/>
                  </a:cubicBezTo>
                  <a:cubicBezTo>
                    <a:pt x="165" y="476"/>
                    <a:pt x="164" y="475"/>
                    <a:pt x="164" y="475"/>
                  </a:cubicBezTo>
                  <a:cubicBezTo>
                    <a:pt x="163" y="475"/>
                    <a:pt x="163" y="475"/>
                    <a:pt x="163" y="475"/>
                  </a:cubicBezTo>
                  <a:cubicBezTo>
                    <a:pt x="162" y="474"/>
                    <a:pt x="162" y="474"/>
                    <a:pt x="162" y="474"/>
                  </a:cubicBezTo>
                  <a:cubicBezTo>
                    <a:pt x="162" y="474"/>
                    <a:pt x="162" y="473"/>
                    <a:pt x="162" y="472"/>
                  </a:cubicBezTo>
                  <a:cubicBezTo>
                    <a:pt x="162" y="472"/>
                    <a:pt x="162" y="471"/>
                    <a:pt x="162" y="471"/>
                  </a:cubicBezTo>
                  <a:cubicBezTo>
                    <a:pt x="161" y="470"/>
                    <a:pt x="161" y="469"/>
                    <a:pt x="161" y="469"/>
                  </a:cubicBezTo>
                  <a:cubicBezTo>
                    <a:pt x="161" y="469"/>
                    <a:pt x="161" y="470"/>
                    <a:pt x="161" y="471"/>
                  </a:cubicBezTo>
                  <a:cubicBezTo>
                    <a:pt x="161" y="472"/>
                    <a:pt x="162" y="472"/>
                    <a:pt x="161" y="473"/>
                  </a:cubicBezTo>
                  <a:cubicBezTo>
                    <a:pt x="161" y="473"/>
                    <a:pt x="162" y="473"/>
                    <a:pt x="161" y="473"/>
                  </a:cubicBezTo>
                  <a:cubicBezTo>
                    <a:pt x="161" y="473"/>
                    <a:pt x="160" y="473"/>
                    <a:pt x="160" y="472"/>
                  </a:cubicBezTo>
                  <a:cubicBezTo>
                    <a:pt x="159" y="472"/>
                    <a:pt x="157" y="471"/>
                    <a:pt x="156" y="470"/>
                  </a:cubicBezTo>
                  <a:cubicBezTo>
                    <a:pt x="156" y="470"/>
                    <a:pt x="156" y="470"/>
                    <a:pt x="154" y="469"/>
                  </a:cubicBezTo>
                  <a:cubicBezTo>
                    <a:pt x="153" y="468"/>
                    <a:pt x="153" y="468"/>
                    <a:pt x="152" y="467"/>
                  </a:cubicBezTo>
                  <a:cubicBezTo>
                    <a:pt x="151" y="467"/>
                    <a:pt x="151" y="467"/>
                    <a:pt x="151" y="466"/>
                  </a:cubicBezTo>
                  <a:cubicBezTo>
                    <a:pt x="150" y="465"/>
                    <a:pt x="151" y="465"/>
                    <a:pt x="150" y="465"/>
                  </a:cubicBezTo>
                  <a:cubicBezTo>
                    <a:pt x="149" y="464"/>
                    <a:pt x="148" y="464"/>
                    <a:pt x="147" y="463"/>
                  </a:cubicBezTo>
                  <a:cubicBezTo>
                    <a:pt x="146" y="461"/>
                    <a:pt x="146" y="461"/>
                    <a:pt x="145" y="460"/>
                  </a:cubicBezTo>
                  <a:cubicBezTo>
                    <a:pt x="144" y="458"/>
                    <a:pt x="143" y="458"/>
                    <a:pt x="143" y="457"/>
                  </a:cubicBezTo>
                  <a:cubicBezTo>
                    <a:pt x="142" y="456"/>
                    <a:pt x="141" y="454"/>
                    <a:pt x="141" y="454"/>
                  </a:cubicBezTo>
                  <a:cubicBezTo>
                    <a:pt x="141" y="454"/>
                    <a:pt x="141" y="453"/>
                    <a:pt x="140" y="451"/>
                  </a:cubicBezTo>
                  <a:cubicBezTo>
                    <a:pt x="139" y="450"/>
                    <a:pt x="138" y="449"/>
                    <a:pt x="137" y="448"/>
                  </a:cubicBezTo>
                  <a:cubicBezTo>
                    <a:pt x="136" y="447"/>
                    <a:pt x="136" y="447"/>
                    <a:pt x="136" y="445"/>
                  </a:cubicBezTo>
                  <a:cubicBezTo>
                    <a:pt x="136" y="444"/>
                    <a:pt x="136" y="443"/>
                    <a:pt x="136" y="443"/>
                  </a:cubicBezTo>
                  <a:cubicBezTo>
                    <a:pt x="136" y="442"/>
                    <a:pt x="136" y="442"/>
                    <a:pt x="135" y="441"/>
                  </a:cubicBezTo>
                  <a:cubicBezTo>
                    <a:pt x="135" y="439"/>
                    <a:pt x="134" y="439"/>
                    <a:pt x="134" y="438"/>
                  </a:cubicBezTo>
                  <a:cubicBezTo>
                    <a:pt x="133" y="437"/>
                    <a:pt x="133" y="436"/>
                    <a:pt x="132" y="435"/>
                  </a:cubicBezTo>
                  <a:cubicBezTo>
                    <a:pt x="132" y="435"/>
                    <a:pt x="131" y="435"/>
                    <a:pt x="132" y="435"/>
                  </a:cubicBezTo>
                  <a:cubicBezTo>
                    <a:pt x="133" y="434"/>
                    <a:pt x="134" y="434"/>
                    <a:pt x="134" y="434"/>
                  </a:cubicBezTo>
                  <a:cubicBezTo>
                    <a:pt x="135" y="434"/>
                    <a:pt x="135" y="434"/>
                    <a:pt x="136" y="434"/>
                  </a:cubicBezTo>
                  <a:cubicBezTo>
                    <a:pt x="136" y="433"/>
                    <a:pt x="136" y="433"/>
                    <a:pt x="136" y="433"/>
                  </a:cubicBezTo>
                  <a:cubicBezTo>
                    <a:pt x="136" y="433"/>
                    <a:pt x="136" y="433"/>
                    <a:pt x="135" y="433"/>
                  </a:cubicBezTo>
                  <a:cubicBezTo>
                    <a:pt x="135" y="433"/>
                    <a:pt x="134" y="433"/>
                    <a:pt x="133" y="433"/>
                  </a:cubicBezTo>
                  <a:cubicBezTo>
                    <a:pt x="132" y="434"/>
                    <a:pt x="132" y="434"/>
                    <a:pt x="132" y="433"/>
                  </a:cubicBezTo>
                  <a:cubicBezTo>
                    <a:pt x="131" y="433"/>
                    <a:pt x="131" y="433"/>
                    <a:pt x="131" y="432"/>
                  </a:cubicBezTo>
                  <a:cubicBezTo>
                    <a:pt x="131" y="432"/>
                    <a:pt x="131" y="432"/>
                    <a:pt x="131" y="431"/>
                  </a:cubicBezTo>
                  <a:cubicBezTo>
                    <a:pt x="131" y="431"/>
                    <a:pt x="131" y="430"/>
                    <a:pt x="131" y="429"/>
                  </a:cubicBezTo>
                  <a:cubicBezTo>
                    <a:pt x="131" y="429"/>
                    <a:pt x="131" y="428"/>
                    <a:pt x="130" y="427"/>
                  </a:cubicBezTo>
                  <a:cubicBezTo>
                    <a:pt x="130" y="425"/>
                    <a:pt x="130" y="425"/>
                    <a:pt x="130" y="424"/>
                  </a:cubicBezTo>
                  <a:cubicBezTo>
                    <a:pt x="130" y="423"/>
                    <a:pt x="129" y="423"/>
                    <a:pt x="130" y="423"/>
                  </a:cubicBezTo>
                  <a:cubicBezTo>
                    <a:pt x="130" y="423"/>
                    <a:pt x="131" y="423"/>
                    <a:pt x="132" y="422"/>
                  </a:cubicBezTo>
                  <a:cubicBezTo>
                    <a:pt x="133" y="422"/>
                    <a:pt x="134" y="422"/>
                    <a:pt x="135" y="422"/>
                  </a:cubicBezTo>
                  <a:cubicBezTo>
                    <a:pt x="135" y="422"/>
                    <a:pt x="135" y="422"/>
                    <a:pt x="136" y="422"/>
                  </a:cubicBezTo>
                  <a:cubicBezTo>
                    <a:pt x="136" y="423"/>
                    <a:pt x="136" y="424"/>
                    <a:pt x="136" y="423"/>
                  </a:cubicBezTo>
                  <a:cubicBezTo>
                    <a:pt x="137" y="423"/>
                    <a:pt x="137" y="422"/>
                    <a:pt x="137" y="422"/>
                  </a:cubicBezTo>
                  <a:cubicBezTo>
                    <a:pt x="139" y="421"/>
                    <a:pt x="139" y="421"/>
                    <a:pt x="139" y="421"/>
                  </a:cubicBezTo>
                  <a:cubicBezTo>
                    <a:pt x="139" y="421"/>
                    <a:pt x="139" y="421"/>
                    <a:pt x="139" y="421"/>
                  </a:cubicBezTo>
                  <a:cubicBezTo>
                    <a:pt x="139" y="420"/>
                    <a:pt x="139" y="420"/>
                    <a:pt x="139" y="420"/>
                  </a:cubicBezTo>
                  <a:cubicBezTo>
                    <a:pt x="139" y="419"/>
                    <a:pt x="139" y="418"/>
                    <a:pt x="139" y="418"/>
                  </a:cubicBezTo>
                  <a:cubicBezTo>
                    <a:pt x="139" y="417"/>
                    <a:pt x="139" y="416"/>
                    <a:pt x="140" y="416"/>
                  </a:cubicBezTo>
                  <a:cubicBezTo>
                    <a:pt x="140" y="416"/>
                    <a:pt x="140" y="416"/>
                    <a:pt x="141" y="416"/>
                  </a:cubicBezTo>
                  <a:cubicBezTo>
                    <a:pt x="142" y="416"/>
                    <a:pt x="142" y="416"/>
                    <a:pt x="143" y="416"/>
                  </a:cubicBezTo>
                  <a:cubicBezTo>
                    <a:pt x="143" y="415"/>
                    <a:pt x="143" y="415"/>
                    <a:pt x="143" y="414"/>
                  </a:cubicBezTo>
                  <a:cubicBezTo>
                    <a:pt x="144" y="414"/>
                    <a:pt x="144" y="413"/>
                    <a:pt x="144" y="414"/>
                  </a:cubicBezTo>
                  <a:cubicBezTo>
                    <a:pt x="145" y="414"/>
                    <a:pt x="145" y="414"/>
                    <a:pt x="145" y="414"/>
                  </a:cubicBezTo>
                  <a:cubicBezTo>
                    <a:pt x="145" y="413"/>
                    <a:pt x="145" y="412"/>
                    <a:pt x="144" y="413"/>
                  </a:cubicBezTo>
                  <a:cubicBezTo>
                    <a:pt x="144" y="413"/>
                    <a:pt x="143" y="414"/>
                    <a:pt x="143" y="414"/>
                  </a:cubicBezTo>
                  <a:cubicBezTo>
                    <a:pt x="143" y="414"/>
                    <a:pt x="143" y="414"/>
                    <a:pt x="142" y="414"/>
                  </a:cubicBezTo>
                  <a:cubicBezTo>
                    <a:pt x="141" y="415"/>
                    <a:pt x="141" y="415"/>
                    <a:pt x="141" y="415"/>
                  </a:cubicBezTo>
                  <a:cubicBezTo>
                    <a:pt x="140" y="415"/>
                    <a:pt x="140" y="414"/>
                    <a:pt x="140" y="415"/>
                  </a:cubicBezTo>
                  <a:cubicBezTo>
                    <a:pt x="139" y="415"/>
                    <a:pt x="139" y="416"/>
                    <a:pt x="139" y="416"/>
                  </a:cubicBezTo>
                  <a:cubicBezTo>
                    <a:pt x="139" y="417"/>
                    <a:pt x="138" y="417"/>
                    <a:pt x="138" y="418"/>
                  </a:cubicBezTo>
                  <a:cubicBezTo>
                    <a:pt x="138" y="419"/>
                    <a:pt x="138" y="420"/>
                    <a:pt x="138" y="420"/>
                  </a:cubicBezTo>
                  <a:cubicBezTo>
                    <a:pt x="137" y="421"/>
                    <a:pt x="137" y="420"/>
                    <a:pt x="136" y="420"/>
                  </a:cubicBezTo>
                  <a:cubicBezTo>
                    <a:pt x="135" y="420"/>
                    <a:pt x="134" y="419"/>
                    <a:pt x="135" y="420"/>
                  </a:cubicBezTo>
                  <a:cubicBezTo>
                    <a:pt x="135" y="420"/>
                    <a:pt x="135" y="421"/>
                    <a:pt x="135" y="421"/>
                  </a:cubicBezTo>
                  <a:cubicBezTo>
                    <a:pt x="134" y="421"/>
                    <a:pt x="133" y="421"/>
                    <a:pt x="132" y="421"/>
                  </a:cubicBezTo>
                  <a:cubicBezTo>
                    <a:pt x="131" y="421"/>
                    <a:pt x="131" y="421"/>
                    <a:pt x="130" y="420"/>
                  </a:cubicBezTo>
                  <a:cubicBezTo>
                    <a:pt x="129" y="420"/>
                    <a:pt x="128" y="419"/>
                    <a:pt x="127" y="419"/>
                  </a:cubicBezTo>
                  <a:cubicBezTo>
                    <a:pt x="126" y="419"/>
                    <a:pt x="126" y="419"/>
                    <a:pt x="125" y="418"/>
                  </a:cubicBezTo>
                  <a:cubicBezTo>
                    <a:pt x="124" y="417"/>
                    <a:pt x="124" y="417"/>
                    <a:pt x="123" y="416"/>
                  </a:cubicBezTo>
                  <a:cubicBezTo>
                    <a:pt x="123" y="415"/>
                    <a:pt x="123" y="415"/>
                    <a:pt x="122" y="414"/>
                  </a:cubicBezTo>
                  <a:cubicBezTo>
                    <a:pt x="122" y="414"/>
                    <a:pt x="121" y="414"/>
                    <a:pt x="122" y="413"/>
                  </a:cubicBezTo>
                  <a:cubicBezTo>
                    <a:pt x="122" y="413"/>
                    <a:pt x="123" y="412"/>
                    <a:pt x="124" y="412"/>
                  </a:cubicBezTo>
                  <a:cubicBezTo>
                    <a:pt x="124" y="411"/>
                    <a:pt x="123" y="411"/>
                    <a:pt x="125" y="411"/>
                  </a:cubicBezTo>
                  <a:cubicBezTo>
                    <a:pt x="126" y="411"/>
                    <a:pt x="126" y="411"/>
                    <a:pt x="127" y="411"/>
                  </a:cubicBezTo>
                  <a:cubicBezTo>
                    <a:pt x="129" y="411"/>
                    <a:pt x="129" y="411"/>
                    <a:pt x="130" y="411"/>
                  </a:cubicBezTo>
                  <a:cubicBezTo>
                    <a:pt x="131" y="411"/>
                    <a:pt x="131" y="411"/>
                    <a:pt x="131" y="411"/>
                  </a:cubicBezTo>
                  <a:cubicBezTo>
                    <a:pt x="132" y="412"/>
                    <a:pt x="132" y="412"/>
                    <a:pt x="133" y="412"/>
                  </a:cubicBezTo>
                  <a:cubicBezTo>
                    <a:pt x="133" y="412"/>
                    <a:pt x="133" y="411"/>
                    <a:pt x="133" y="411"/>
                  </a:cubicBezTo>
                  <a:cubicBezTo>
                    <a:pt x="133" y="410"/>
                    <a:pt x="133" y="410"/>
                    <a:pt x="133" y="410"/>
                  </a:cubicBezTo>
                  <a:cubicBezTo>
                    <a:pt x="133" y="410"/>
                    <a:pt x="133" y="410"/>
                    <a:pt x="132" y="410"/>
                  </a:cubicBezTo>
                  <a:cubicBezTo>
                    <a:pt x="132" y="411"/>
                    <a:pt x="133" y="411"/>
                    <a:pt x="131" y="411"/>
                  </a:cubicBezTo>
                  <a:cubicBezTo>
                    <a:pt x="130" y="410"/>
                    <a:pt x="130" y="410"/>
                    <a:pt x="130" y="410"/>
                  </a:cubicBezTo>
                  <a:cubicBezTo>
                    <a:pt x="130" y="410"/>
                    <a:pt x="129" y="409"/>
                    <a:pt x="129" y="409"/>
                  </a:cubicBezTo>
                  <a:cubicBezTo>
                    <a:pt x="128" y="410"/>
                    <a:pt x="128" y="410"/>
                    <a:pt x="128" y="410"/>
                  </a:cubicBezTo>
                  <a:cubicBezTo>
                    <a:pt x="127" y="410"/>
                    <a:pt x="127" y="410"/>
                    <a:pt x="127" y="410"/>
                  </a:cubicBezTo>
                  <a:cubicBezTo>
                    <a:pt x="126" y="410"/>
                    <a:pt x="125" y="410"/>
                    <a:pt x="125" y="410"/>
                  </a:cubicBezTo>
                  <a:cubicBezTo>
                    <a:pt x="125" y="410"/>
                    <a:pt x="126" y="410"/>
                    <a:pt x="124" y="410"/>
                  </a:cubicBezTo>
                  <a:cubicBezTo>
                    <a:pt x="123" y="411"/>
                    <a:pt x="123" y="411"/>
                    <a:pt x="122" y="411"/>
                  </a:cubicBezTo>
                  <a:cubicBezTo>
                    <a:pt x="122" y="411"/>
                    <a:pt x="122" y="411"/>
                    <a:pt x="121" y="410"/>
                  </a:cubicBezTo>
                  <a:cubicBezTo>
                    <a:pt x="120" y="408"/>
                    <a:pt x="119" y="408"/>
                    <a:pt x="119" y="407"/>
                  </a:cubicBezTo>
                  <a:cubicBezTo>
                    <a:pt x="118" y="406"/>
                    <a:pt x="118" y="405"/>
                    <a:pt x="118" y="404"/>
                  </a:cubicBezTo>
                  <a:cubicBezTo>
                    <a:pt x="118" y="404"/>
                    <a:pt x="118" y="403"/>
                    <a:pt x="118" y="403"/>
                  </a:cubicBezTo>
                  <a:cubicBezTo>
                    <a:pt x="118" y="402"/>
                    <a:pt x="117" y="402"/>
                    <a:pt x="118" y="402"/>
                  </a:cubicBezTo>
                  <a:cubicBezTo>
                    <a:pt x="119" y="401"/>
                    <a:pt x="119" y="401"/>
                    <a:pt x="120" y="401"/>
                  </a:cubicBezTo>
                  <a:cubicBezTo>
                    <a:pt x="121" y="400"/>
                    <a:pt x="121" y="400"/>
                    <a:pt x="122" y="400"/>
                  </a:cubicBezTo>
                  <a:cubicBezTo>
                    <a:pt x="122" y="399"/>
                    <a:pt x="122" y="399"/>
                    <a:pt x="123" y="399"/>
                  </a:cubicBezTo>
                  <a:cubicBezTo>
                    <a:pt x="124" y="398"/>
                    <a:pt x="124" y="398"/>
                    <a:pt x="125" y="398"/>
                  </a:cubicBezTo>
                  <a:cubicBezTo>
                    <a:pt x="125" y="398"/>
                    <a:pt x="126" y="397"/>
                    <a:pt x="127" y="397"/>
                  </a:cubicBezTo>
                  <a:cubicBezTo>
                    <a:pt x="127" y="397"/>
                    <a:pt x="127" y="397"/>
                    <a:pt x="127" y="396"/>
                  </a:cubicBezTo>
                  <a:cubicBezTo>
                    <a:pt x="128" y="396"/>
                    <a:pt x="128" y="396"/>
                    <a:pt x="128" y="396"/>
                  </a:cubicBezTo>
                  <a:cubicBezTo>
                    <a:pt x="129" y="396"/>
                    <a:pt x="128" y="395"/>
                    <a:pt x="129" y="395"/>
                  </a:cubicBezTo>
                  <a:cubicBezTo>
                    <a:pt x="130" y="394"/>
                    <a:pt x="132" y="393"/>
                    <a:pt x="132" y="393"/>
                  </a:cubicBezTo>
                  <a:cubicBezTo>
                    <a:pt x="132" y="392"/>
                    <a:pt x="132" y="392"/>
                    <a:pt x="132" y="392"/>
                  </a:cubicBezTo>
                  <a:cubicBezTo>
                    <a:pt x="132" y="392"/>
                    <a:pt x="130" y="393"/>
                    <a:pt x="130" y="393"/>
                  </a:cubicBezTo>
                  <a:cubicBezTo>
                    <a:pt x="129" y="394"/>
                    <a:pt x="129" y="394"/>
                    <a:pt x="128" y="395"/>
                  </a:cubicBezTo>
                  <a:cubicBezTo>
                    <a:pt x="127" y="395"/>
                    <a:pt x="126" y="396"/>
                    <a:pt x="126" y="396"/>
                  </a:cubicBezTo>
                  <a:cubicBezTo>
                    <a:pt x="126" y="396"/>
                    <a:pt x="125" y="397"/>
                    <a:pt x="125" y="397"/>
                  </a:cubicBezTo>
                  <a:cubicBezTo>
                    <a:pt x="124" y="397"/>
                    <a:pt x="124" y="397"/>
                    <a:pt x="123" y="398"/>
                  </a:cubicBezTo>
                  <a:cubicBezTo>
                    <a:pt x="123" y="398"/>
                    <a:pt x="123" y="398"/>
                    <a:pt x="122" y="398"/>
                  </a:cubicBezTo>
                  <a:cubicBezTo>
                    <a:pt x="121" y="399"/>
                    <a:pt x="120" y="399"/>
                    <a:pt x="120" y="399"/>
                  </a:cubicBezTo>
                  <a:cubicBezTo>
                    <a:pt x="120" y="399"/>
                    <a:pt x="120" y="399"/>
                    <a:pt x="119" y="400"/>
                  </a:cubicBezTo>
                  <a:cubicBezTo>
                    <a:pt x="118" y="400"/>
                    <a:pt x="119" y="400"/>
                    <a:pt x="118" y="401"/>
                  </a:cubicBezTo>
                  <a:cubicBezTo>
                    <a:pt x="117" y="402"/>
                    <a:pt x="118" y="402"/>
                    <a:pt x="117" y="402"/>
                  </a:cubicBezTo>
                  <a:cubicBezTo>
                    <a:pt x="117" y="403"/>
                    <a:pt x="117" y="403"/>
                    <a:pt x="116" y="403"/>
                  </a:cubicBezTo>
                  <a:cubicBezTo>
                    <a:pt x="115" y="402"/>
                    <a:pt x="115" y="402"/>
                    <a:pt x="115" y="401"/>
                  </a:cubicBezTo>
                  <a:cubicBezTo>
                    <a:pt x="114" y="400"/>
                    <a:pt x="114" y="400"/>
                    <a:pt x="114" y="399"/>
                  </a:cubicBezTo>
                  <a:cubicBezTo>
                    <a:pt x="113" y="398"/>
                    <a:pt x="114" y="398"/>
                    <a:pt x="113" y="397"/>
                  </a:cubicBezTo>
                  <a:cubicBezTo>
                    <a:pt x="112" y="396"/>
                    <a:pt x="110" y="393"/>
                    <a:pt x="109" y="392"/>
                  </a:cubicBezTo>
                  <a:cubicBezTo>
                    <a:pt x="107" y="391"/>
                    <a:pt x="106" y="389"/>
                    <a:pt x="105" y="389"/>
                  </a:cubicBezTo>
                  <a:cubicBezTo>
                    <a:pt x="104" y="388"/>
                    <a:pt x="102" y="386"/>
                    <a:pt x="100" y="385"/>
                  </a:cubicBezTo>
                  <a:cubicBezTo>
                    <a:pt x="99" y="384"/>
                    <a:pt x="98" y="382"/>
                    <a:pt x="97" y="381"/>
                  </a:cubicBezTo>
                  <a:cubicBezTo>
                    <a:pt x="96" y="380"/>
                    <a:pt x="95" y="379"/>
                    <a:pt x="94" y="378"/>
                  </a:cubicBezTo>
                  <a:cubicBezTo>
                    <a:pt x="92" y="378"/>
                    <a:pt x="91" y="376"/>
                    <a:pt x="91" y="376"/>
                  </a:cubicBezTo>
                  <a:cubicBezTo>
                    <a:pt x="90" y="376"/>
                    <a:pt x="88" y="375"/>
                    <a:pt x="87" y="375"/>
                  </a:cubicBezTo>
                  <a:cubicBezTo>
                    <a:pt x="85" y="374"/>
                    <a:pt x="83" y="375"/>
                    <a:pt x="81" y="374"/>
                  </a:cubicBezTo>
                  <a:cubicBezTo>
                    <a:pt x="79" y="373"/>
                    <a:pt x="78" y="373"/>
                    <a:pt x="76" y="372"/>
                  </a:cubicBezTo>
                  <a:cubicBezTo>
                    <a:pt x="74" y="372"/>
                    <a:pt x="73" y="372"/>
                    <a:pt x="71" y="371"/>
                  </a:cubicBezTo>
                  <a:cubicBezTo>
                    <a:pt x="70" y="371"/>
                    <a:pt x="68" y="371"/>
                    <a:pt x="67" y="370"/>
                  </a:cubicBezTo>
                  <a:cubicBezTo>
                    <a:pt x="66" y="370"/>
                    <a:pt x="64" y="370"/>
                    <a:pt x="62" y="370"/>
                  </a:cubicBezTo>
                  <a:cubicBezTo>
                    <a:pt x="60" y="370"/>
                    <a:pt x="59" y="370"/>
                    <a:pt x="58" y="370"/>
                  </a:cubicBezTo>
                  <a:cubicBezTo>
                    <a:pt x="57" y="370"/>
                    <a:pt x="57" y="369"/>
                    <a:pt x="55" y="370"/>
                  </a:cubicBezTo>
                  <a:cubicBezTo>
                    <a:pt x="53" y="370"/>
                    <a:pt x="52" y="370"/>
                    <a:pt x="51" y="370"/>
                  </a:cubicBezTo>
                  <a:cubicBezTo>
                    <a:pt x="50" y="370"/>
                    <a:pt x="51" y="370"/>
                    <a:pt x="48" y="370"/>
                  </a:cubicBezTo>
                  <a:cubicBezTo>
                    <a:pt x="45" y="370"/>
                    <a:pt x="43" y="371"/>
                    <a:pt x="42" y="371"/>
                  </a:cubicBezTo>
                  <a:cubicBezTo>
                    <a:pt x="42" y="371"/>
                    <a:pt x="41" y="371"/>
                    <a:pt x="41" y="371"/>
                  </a:cubicBezTo>
                  <a:cubicBezTo>
                    <a:pt x="40" y="371"/>
                    <a:pt x="40" y="371"/>
                    <a:pt x="40" y="371"/>
                  </a:cubicBezTo>
                  <a:cubicBezTo>
                    <a:pt x="40" y="371"/>
                    <a:pt x="39" y="371"/>
                    <a:pt x="38" y="371"/>
                  </a:cubicBezTo>
                  <a:cubicBezTo>
                    <a:pt x="38" y="371"/>
                    <a:pt x="37" y="371"/>
                    <a:pt x="37" y="371"/>
                  </a:cubicBezTo>
                  <a:cubicBezTo>
                    <a:pt x="36" y="370"/>
                    <a:pt x="36" y="370"/>
                    <a:pt x="36" y="370"/>
                  </a:cubicBezTo>
                  <a:cubicBezTo>
                    <a:pt x="36" y="369"/>
                    <a:pt x="36" y="369"/>
                    <a:pt x="36" y="369"/>
                  </a:cubicBezTo>
                  <a:cubicBezTo>
                    <a:pt x="37" y="368"/>
                    <a:pt x="37" y="368"/>
                    <a:pt x="37" y="368"/>
                  </a:cubicBezTo>
                  <a:cubicBezTo>
                    <a:pt x="38" y="368"/>
                    <a:pt x="40" y="367"/>
                    <a:pt x="39" y="368"/>
                  </a:cubicBezTo>
                  <a:cubicBezTo>
                    <a:pt x="39" y="369"/>
                    <a:pt x="39" y="369"/>
                    <a:pt x="39" y="369"/>
                  </a:cubicBezTo>
                  <a:cubicBezTo>
                    <a:pt x="39" y="369"/>
                    <a:pt x="40" y="369"/>
                    <a:pt x="40" y="369"/>
                  </a:cubicBezTo>
                  <a:cubicBezTo>
                    <a:pt x="40" y="369"/>
                    <a:pt x="40" y="368"/>
                    <a:pt x="41" y="369"/>
                  </a:cubicBezTo>
                  <a:cubicBezTo>
                    <a:pt x="41" y="369"/>
                    <a:pt x="41" y="368"/>
                    <a:pt x="42" y="368"/>
                  </a:cubicBezTo>
                  <a:cubicBezTo>
                    <a:pt x="42" y="368"/>
                    <a:pt x="43" y="368"/>
                    <a:pt x="43" y="368"/>
                  </a:cubicBezTo>
                  <a:cubicBezTo>
                    <a:pt x="43" y="368"/>
                    <a:pt x="44" y="368"/>
                    <a:pt x="44" y="367"/>
                  </a:cubicBezTo>
                  <a:cubicBezTo>
                    <a:pt x="44" y="367"/>
                    <a:pt x="44" y="366"/>
                    <a:pt x="44" y="366"/>
                  </a:cubicBezTo>
                  <a:cubicBezTo>
                    <a:pt x="45" y="366"/>
                    <a:pt x="45" y="365"/>
                    <a:pt x="46" y="366"/>
                  </a:cubicBezTo>
                  <a:cubicBezTo>
                    <a:pt x="46" y="366"/>
                    <a:pt x="46" y="366"/>
                    <a:pt x="47" y="366"/>
                  </a:cubicBezTo>
                  <a:cubicBezTo>
                    <a:pt x="47" y="366"/>
                    <a:pt x="48" y="366"/>
                    <a:pt x="48" y="366"/>
                  </a:cubicBezTo>
                  <a:cubicBezTo>
                    <a:pt x="48" y="366"/>
                    <a:pt x="48" y="365"/>
                    <a:pt x="49" y="365"/>
                  </a:cubicBezTo>
                  <a:cubicBezTo>
                    <a:pt x="50" y="366"/>
                    <a:pt x="50" y="365"/>
                    <a:pt x="50" y="365"/>
                  </a:cubicBezTo>
                  <a:cubicBezTo>
                    <a:pt x="51" y="365"/>
                    <a:pt x="51" y="365"/>
                    <a:pt x="52" y="365"/>
                  </a:cubicBezTo>
                  <a:cubicBezTo>
                    <a:pt x="52" y="365"/>
                    <a:pt x="52" y="365"/>
                    <a:pt x="53" y="364"/>
                  </a:cubicBezTo>
                  <a:cubicBezTo>
                    <a:pt x="53" y="364"/>
                    <a:pt x="52" y="363"/>
                    <a:pt x="53" y="363"/>
                  </a:cubicBezTo>
                  <a:cubicBezTo>
                    <a:pt x="54" y="362"/>
                    <a:pt x="53" y="362"/>
                    <a:pt x="55" y="362"/>
                  </a:cubicBezTo>
                  <a:cubicBezTo>
                    <a:pt x="57" y="361"/>
                    <a:pt x="58" y="361"/>
                    <a:pt x="59" y="361"/>
                  </a:cubicBezTo>
                  <a:cubicBezTo>
                    <a:pt x="59" y="361"/>
                    <a:pt x="60" y="362"/>
                    <a:pt x="61" y="362"/>
                  </a:cubicBezTo>
                  <a:cubicBezTo>
                    <a:pt x="62" y="362"/>
                    <a:pt x="65" y="363"/>
                    <a:pt x="65" y="363"/>
                  </a:cubicBezTo>
                  <a:cubicBezTo>
                    <a:pt x="65" y="363"/>
                    <a:pt x="66" y="363"/>
                    <a:pt x="66" y="364"/>
                  </a:cubicBezTo>
                  <a:cubicBezTo>
                    <a:pt x="66" y="364"/>
                    <a:pt x="66" y="365"/>
                    <a:pt x="67" y="365"/>
                  </a:cubicBezTo>
                  <a:cubicBezTo>
                    <a:pt x="69" y="365"/>
                    <a:pt x="69" y="364"/>
                    <a:pt x="69" y="365"/>
                  </a:cubicBezTo>
                  <a:cubicBezTo>
                    <a:pt x="70" y="365"/>
                    <a:pt x="70" y="365"/>
                    <a:pt x="70" y="366"/>
                  </a:cubicBezTo>
                  <a:cubicBezTo>
                    <a:pt x="70" y="366"/>
                    <a:pt x="70" y="366"/>
                    <a:pt x="69" y="366"/>
                  </a:cubicBezTo>
                  <a:cubicBezTo>
                    <a:pt x="68" y="366"/>
                    <a:pt x="68" y="366"/>
                    <a:pt x="67" y="366"/>
                  </a:cubicBezTo>
                  <a:cubicBezTo>
                    <a:pt x="66" y="366"/>
                    <a:pt x="67" y="366"/>
                    <a:pt x="66" y="366"/>
                  </a:cubicBezTo>
                  <a:cubicBezTo>
                    <a:pt x="65" y="366"/>
                    <a:pt x="64" y="365"/>
                    <a:pt x="63" y="365"/>
                  </a:cubicBezTo>
                  <a:cubicBezTo>
                    <a:pt x="61" y="365"/>
                    <a:pt x="60" y="365"/>
                    <a:pt x="60" y="366"/>
                  </a:cubicBezTo>
                  <a:cubicBezTo>
                    <a:pt x="60" y="366"/>
                    <a:pt x="60" y="366"/>
                    <a:pt x="62" y="366"/>
                  </a:cubicBezTo>
                  <a:cubicBezTo>
                    <a:pt x="63" y="367"/>
                    <a:pt x="63" y="367"/>
                    <a:pt x="64" y="367"/>
                  </a:cubicBezTo>
                  <a:cubicBezTo>
                    <a:pt x="65" y="367"/>
                    <a:pt x="66" y="367"/>
                    <a:pt x="66" y="367"/>
                  </a:cubicBezTo>
                  <a:cubicBezTo>
                    <a:pt x="66" y="368"/>
                    <a:pt x="67" y="368"/>
                    <a:pt x="67" y="369"/>
                  </a:cubicBezTo>
                  <a:cubicBezTo>
                    <a:pt x="68" y="369"/>
                    <a:pt x="67" y="369"/>
                    <a:pt x="69" y="369"/>
                  </a:cubicBezTo>
                  <a:cubicBezTo>
                    <a:pt x="70" y="369"/>
                    <a:pt x="70" y="369"/>
                    <a:pt x="70" y="369"/>
                  </a:cubicBezTo>
                  <a:cubicBezTo>
                    <a:pt x="71" y="370"/>
                    <a:pt x="71" y="370"/>
                    <a:pt x="71" y="370"/>
                  </a:cubicBezTo>
                  <a:cubicBezTo>
                    <a:pt x="72" y="370"/>
                    <a:pt x="72" y="370"/>
                    <a:pt x="73" y="370"/>
                  </a:cubicBezTo>
                  <a:cubicBezTo>
                    <a:pt x="73" y="370"/>
                    <a:pt x="73" y="370"/>
                    <a:pt x="74" y="370"/>
                  </a:cubicBezTo>
                  <a:cubicBezTo>
                    <a:pt x="74" y="370"/>
                    <a:pt x="74" y="370"/>
                    <a:pt x="75" y="370"/>
                  </a:cubicBezTo>
                  <a:cubicBezTo>
                    <a:pt x="76" y="370"/>
                    <a:pt x="77" y="370"/>
                    <a:pt x="76" y="369"/>
                  </a:cubicBezTo>
                  <a:cubicBezTo>
                    <a:pt x="76" y="369"/>
                    <a:pt x="75" y="368"/>
                    <a:pt x="74" y="368"/>
                  </a:cubicBezTo>
                  <a:cubicBezTo>
                    <a:pt x="74" y="367"/>
                    <a:pt x="73" y="367"/>
                    <a:pt x="73" y="367"/>
                  </a:cubicBezTo>
                  <a:cubicBezTo>
                    <a:pt x="73" y="366"/>
                    <a:pt x="72" y="366"/>
                    <a:pt x="73" y="366"/>
                  </a:cubicBezTo>
                  <a:cubicBezTo>
                    <a:pt x="75" y="365"/>
                    <a:pt x="74" y="365"/>
                    <a:pt x="75" y="365"/>
                  </a:cubicBezTo>
                  <a:cubicBezTo>
                    <a:pt x="76" y="365"/>
                    <a:pt x="77" y="366"/>
                    <a:pt x="77" y="365"/>
                  </a:cubicBezTo>
                  <a:cubicBezTo>
                    <a:pt x="76" y="364"/>
                    <a:pt x="76" y="364"/>
                    <a:pt x="76" y="364"/>
                  </a:cubicBezTo>
                  <a:cubicBezTo>
                    <a:pt x="75" y="363"/>
                    <a:pt x="75" y="363"/>
                    <a:pt x="75" y="363"/>
                  </a:cubicBezTo>
                  <a:cubicBezTo>
                    <a:pt x="75" y="362"/>
                    <a:pt x="76" y="362"/>
                    <a:pt x="74" y="362"/>
                  </a:cubicBezTo>
                  <a:cubicBezTo>
                    <a:pt x="73" y="362"/>
                    <a:pt x="73" y="362"/>
                    <a:pt x="72" y="363"/>
                  </a:cubicBezTo>
                  <a:cubicBezTo>
                    <a:pt x="71" y="363"/>
                    <a:pt x="72" y="363"/>
                    <a:pt x="71" y="363"/>
                  </a:cubicBezTo>
                  <a:cubicBezTo>
                    <a:pt x="70" y="364"/>
                    <a:pt x="70" y="364"/>
                    <a:pt x="69" y="363"/>
                  </a:cubicBezTo>
                  <a:cubicBezTo>
                    <a:pt x="68" y="363"/>
                    <a:pt x="69" y="363"/>
                    <a:pt x="67" y="363"/>
                  </a:cubicBezTo>
                  <a:cubicBezTo>
                    <a:pt x="66" y="363"/>
                    <a:pt x="66" y="364"/>
                    <a:pt x="66" y="363"/>
                  </a:cubicBezTo>
                  <a:cubicBezTo>
                    <a:pt x="66" y="363"/>
                    <a:pt x="66" y="363"/>
                    <a:pt x="65" y="362"/>
                  </a:cubicBezTo>
                  <a:cubicBezTo>
                    <a:pt x="63" y="362"/>
                    <a:pt x="64" y="361"/>
                    <a:pt x="62" y="361"/>
                  </a:cubicBezTo>
                  <a:cubicBezTo>
                    <a:pt x="61" y="361"/>
                    <a:pt x="60" y="361"/>
                    <a:pt x="60" y="361"/>
                  </a:cubicBezTo>
                  <a:cubicBezTo>
                    <a:pt x="60" y="361"/>
                    <a:pt x="59" y="360"/>
                    <a:pt x="59" y="360"/>
                  </a:cubicBezTo>
                  <a:cubicBezTo>
                    <a:pt x="58" y="360"/>
                    <a:pt x="57" y="360"/>
                    <a:pt x="57" y="360"/>
                  </a:cubicBezTo>
                  <a:cubicBezTo>
                    <a:pt x="57" y="360"/>
                    <a:pt x="56" y="361"/>
                    <a:pt x="55" y="361"/>
                  </a:cubicBezTo>
                  <a:cubicBezTo>
                    <a:pt x="54" y="361"/>
                    <a:pt x="54" y="361"/>
                    <a:pt x="54" y="361"/>
                  </a:cubicBezTo>
                  <a:cubicBezTo>
                    <a:pt x="53" y="361"/>
                    <a:pt x="53" y="361"/>
                    <a:pt x="52" y="361"/>
                  </a:cubicBezTo>
                  <a:cubicBezTo>
                    <a:pt x="52" y="361"/>
                    <a:pt x="52" y="360"/>
                    <a:pt x="51" y="360"/>
                  </a:cubicBezTo>
                  <a:cubicBezTo>
                    <a:pt x="51" y="361"/>
                    <a:pt x="51" y="362"/>
                    <a:pt x="50" y="362"/>
                  </a:cubicBezTo>
                  <a:cubicBezTo>
                    <a:pt x="49" y="363"/>
                    <a:pt x="48" y="363"/>
                    <a:pt x="48" y="363"/>
                  </a:cubicBezTo>
                  <a:cubicBezTo>
                    <a:pt x="47" y="364"/>
                    <a:pt x="47" y="364"/>
                    <a:pt x="47" y="364"/>
                  </a:cubicBezTo>
                  <a:cubicBezTo>
                    <a:pt x="46" y="364"/>
                    <a:pt x="46" y="363"/>
                    <a:pt x="45" y="363"/>
                  </a:cubicBezTo>
                  <a:cubicBezTo>
                    <a:pt x="45" y="364"/>
                    <a:pt x="45" y="364"/>
                    <a:pt x="45" y="364"/>
                  </a:cubicBezTo>
                  <a:cubicBezTo>
                    <a:pt x="45" y="364"/>
                    <a:pt x="45" y="365"/>
                    <a:pt x="44" y="365"/>
                  </a:cubicBezTo>
                  <a:cubicBezTo>
                    <a:pt x="43" y="365"/>
                    <a:pt x="42" y="365"/>
                    <a:pt x="42" y="365"/>
                  </a:cubicBezTo>
                  <a:cubicBezTo>
                    <a:pt x="41" y="365"/>
                    <a:pt x="40" y="365"/>
                    <a:pt x="40" y="365"/>
                  </a:cubicBezTo>
                  <a:cubicBezTo>
                    <a:pt x="40" y="364"/>
                    <a:pt x="40" y="363"/>
                    <a:pt x="40" y="362"/>
                  </a:cubicBezTo>
                  <a:cubicBezTo>
                    <a:pt x="40" y="362"/>
                    <a:pt x="40" y="361"/>
                    <a:pt x="39" y="361"/>
                  </a:cubicBezTo>
                  <a:cubicBezTo>
                    <a:pt x="38" y="362"/>
                    <a:pt x="38" y="363"/>
                    <a:pt x="38" y="363"/>
                  </a:cubicBezTo>
                  <a:cubicBezTo>
                    <a:pt x="37" y="364"/>
                    <a:pt x="36" y="364"/>
                    <a:pt x="36" y="365"/>
                  </a:cubicBezTo>
                  <a:cubicBezTo>
                    <a:pt x="36" y="366"/>
                    <a:pt x="36" y="366"/>
                    <a:pt x="36" y="367"/>
                  </a:cubicBezTo>
                  <a:cubicBezTo>
                    <a:pt x="36" y="367"/>
                    <a:pt x="36" y="368"/>
                    <a:pt x="36" y="368"/>
                  </a:cubicBezTo>
                  <a:cubicBezTo>
                    <a:pt x="36" y="369"/>
                    <a:pt x="35" y="370"/>
                    <a:pt x="35" y="370"/>
                  </a:cubicBezTo>
                  <a:cubicBezTo>
                    <a:pt x="35" y="370"/>
                    <a:pt x="35" y="370"/>
                    <a:pt x="35" y="371"/>
                  </a:cubicBezTo>
                  <a:cubicBezTo>
                    <a:pt x="34" y="371"/>
                    <a:pt x="33" y="371"/>
                    <a:pt x="33" y="371"/>
                  </a:cubicBezTo>
                  <a:cubicBezTo>
                    <a:pt x="32" y="371"/>
                    <a:pt x="31" y="371"/>
                    <a:pt x="29" y="371"/>
                  </a:cubicBezTo>
                  <a:cubicBezTo>
                    <a:pt x="28" y="371"/>
                    <a:pt x="28" y="371"/>
                    <a:pt x="27" y="371"/>
                  </a:cubicBezTo>
                  <a:cubicBezTo>
                    <a:pt x="26" y="371"/>
                    <a:pt x="26" y="371"/>
                    <a:pt x="25" y="371"/>
                  </a:cubicBezTo>
                  <a:cubicBezTo>
                    <a:pt x="24" y="371"/>
                    <a:pt x="25" y="371"/>
                    <a:pt x="24" y="371"/>
                  </a:cubicBezTo>
                  <a:cubicBezTo>
                    <a:pt x="23" y="370"/>
                    <a:pt x="23" y="370"/>
                    <a:pt x="22" y="370"/>
                  </a:cubicBezTo>
                  <a:cubicBezTo>
                    <a:pt x="21" y="371"/>
                    <a:pt x="22" y="371"/>
                    <a:pt x="21" y="371"/>
                  </a:cubicBezTo>
                  <a:cubicBezTo>
                    <a:pt x="20" y="371"/>
                    <a:pt x="20" y="371"/>
                    <a:pt x="19" y="371"/>
                  </a:cubicBezTo>
                  <a:cubicBezTo>
                    <a:pt x="18" y="371"/>
                    <a:pt x="17" y="371"/>
                    <a:pt x="16" y="371"/>
                  </a:cubicBezTo>
                  <a:cubicBezTo>
                    <a:pt x="15" y="372"/>
                    <a:pt x="15" y="371"/>
                    <a:pt x="15" y="371"/>
                  </a:cubicBezTo>
                  <a:cubicBezTo>
                    <a:pt x="15" y="371"/>
                    <a:pt x="15" y="371"/>
                    <a:pt x="14" y="371"/>
                  </a:cubicBezTo>
                  <a:cubicBezTo>
                    <a:pt x="13" y="371"/>
                    <a:pt x="13" y="371"/>
                    <a:pt x="12" y="371"/>
                  </a:cubicBezTo>
                  <a:cubicBezTo>
                    <a:pt x="12" y="372"/>
                    <a:pt x="11" y="371"/>
                    <a:pt x="11" y="371"/>
                  </a:cubicBezTo>
                  <a:cubicBezTo>
                    <a:pt x="10" y="372"/>
                    <a:pt x="8" y="373"/>
                    <a:pt x="8" y="373"/>
                  </a:cubicBezTo>
                  <a:cubicBezTo>
                    <a:pt x="8" y="373"/>
                    <a:pt x="7" y="372"/>
                    <a:pt x="7" y="373"/>
                  </a:cubicBezTo>
                  <a:cubicBezTo>
                    <a:pt x="6" y="373"/>
                    <a:pt x="4" y="373"/>
                    <a:pt x="4" y="373"/>
                  </a:cubicBezTo>
                  <a:lnTo>
                    <a:pt x="3" y="373"/>
                  </a:lnTo>
                  <a:close/>
                </a:path>
              </a:pathLst>
            </a:custGeom>
            <a:solidFill>
              <a:srgbClr val="2B6EAB">
                <a:alpha val="75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03" name="Freeform 212">
              <a:extLst>
                <a:ext uri="{FF2B5EF4-FFF2-40B4-BE49-F238E27FC236}">
                  <a16:creationId xmlns:a16="http://schemas.microsoft.com/office/drawing/2014/main" id="{FB6FBC23-732B-17ED-FAC8-BA9C0D7E1461}"/>
                </a:ext>
              </a:extLst>
            </p:cNvPr>
            <p:cNvSpPr>
              <a:spLocks/>
            </p:cNvSpPr>
            <p:nvPr/>
          </p:nvSpPr>
          <p:spPr bwMode="auto">
            <a:xfrm>
              <a:off x="3909299" y="3361540"/>
              <a:ext cx="13464" cy="9792"/>
            </a:xfrm>
            <a:custGeom>
              <a:avLst/>
              <a:gdLst>
                <a:gd name="T0" fmla="*/ 0 w 10"/>
                <a:gd name="T1" fmla="*/ 7 h 8"/>
                <a:gd name="T2" fmla="*/ 1 w 10"/>
                <a:gd name="T3" fmla="*/ 6 h 8"/>
                <a:gd name="T4" fmla="*/ 2 w 10"/>
                <a:gd name="T5" fmla="*/ 4 h 8"/>
                <a:gd name="T6" fmla="*/ 3 w 10"/>
                <a:gd name="T7" fmla="*/ 3 h 8"/>
                <a:gd name="T8" fmla="*/ 4 w 10"/>
                <a:gd name="T9" fmla="*/ 2 h 8"/>
                <a:gd name="T10" fmla="*/ 4 w 10"/>
                <a:gd name="T11" fmla="*/ 1 h 8"/>
                <a:gd name="T12" fmla="*/ 5 w 10"/>
                <a:gd name="T13" fmla="*/ 0 h 8"/>
                <a:gd name="T14" fmla="*/ 6 w 10"/>
                <a:gd name="T15" fmla="*/ 2 h 8"/>
                <a:gd name="T16" fmla="*/ 7 w 10"/>
                <a:gd name="T17" fmla="*/ 2 h 8"/>
                <a:gd name="T18" fmla="*/ 9 w 10"/>
                <a:gd name="T19" fmla="*/ 2 h 8"/>
                <a:gd name="T20" fmla="*/ 9 w 10"/>
                <a:gd name="T21" fmla="*/ 2 h 8"/>
                <a:gd name="T22" fmla="*/ 10 w 10"/>
                <a:gd name="T23" fmla="*/ 3 h 8"/>
                <a:gd name="T24" fmla="*/ 9 w 10"/>
                <a:gd name="T25" fmla="*/ 5 h 8"/>
                <a:gd name="T26" fmla="*/ 9 w 10"/>
                <a:gd name="T27" fmla="*/ 6 h 8"/>
                <a:gd name="T28" fmla="*/ 9 w 10"/>
                <a:gd name="T29" fmla="*/ 6 h 8"/>
                <a:gd name="T30" fmla="*/ 6 w 10"/>
                <a:gd name="T31" fmla="*/ 7 h 8"/>
                <a:gd name="T32" fmla="*/ 3 w 10"/>
                <a:gd name="T33" fmla="*/ 8 h 8"/>
                <a:gd name="T34" fmla="*/ 1 w 10"/>
                <a:gd name="T35" fmla="*/ 8 h 8"/>
                <a:gd name="T36" fmla="*/ 0 w 10"/>
                <a:gd name="T37" fmla="*/ 8 h 8"/>
                <a:gd name="T38" fmla="*/ 0 w 10"/>
                <a:gd name="T39"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8">
                  <a:moveTo>
                    <a:pt x="0" y="7"/>
                  </a:moveTo>
                  <a:cubicBezTo>
                    <a:pt x="0" y="7"/>
                    <a:pt x="0" y="6"/>
                    <a:pt x="1" y="6"/>
                  </a:cubicBezTo>
                  <a:cubicBezTo>
                    <a:pt x="1" y="5"/>
                    <a:pt x="1" y="4"/>
                    <a:pt x="2" y="4"/>
                  </a:cubicBezTo>
                  <a:cubicBezTo>
                    <a:pt x="2" y="4"/>
                    <a:pt x="2" y="4"/>
                    <a:pt x="3" y="3"/>
                  </a:cubicBezTo>
                  <a:cubicBezTo>
                    <a:pt x="3" y="2"/>
                    <a:pt x="3" y="3"/>
                    <a:pt x="4" y="2"/>
                  </a:cubicBezTo>
                  <a:cubicBezTo>
                    <a:pt x="4" y="2"/>
                    <a:pt x="4" y="1"/>
                    <a:pt x="4" y="1"/>
                  </a:cubicBezTo>
                  <a:cubicBezTo>
                    <a:pt x="4" y="1"/>
                    <a:pt x="5" y="0"/>
                    <a:pt x="5" y="0"/>
                  </a:cubicBezTo>
                  <a:cubicBezTo>
                    <a:pt x="6" y="1"/>
                    <a:pt x="6" y="1"/>
                    <a:pt x="6" y="2"/>
                  </a:cubicBezTo>
                  <a:cubicBezTo>
                    <a:pt x="6" y="2"/>
                    <a:pt x="6" y="2"/>
                    <a:pt x="7" y="2"/>
                  </a:cubicBezTo>
                  <a:cubicBezTo>
                    <a:pt x="8" y="2"/>
                    <a:pt x="8" y="2"/>
                    <a:pt x="9" y="2"/>
                  </a:cubicBezTo>
                  <a:cubicBezTo>
                    <a:pt x="9" y="2"/>
                    <a:pt x="9" y="2"/>
                    <a:pt x="9" y="2"/>
                  </a:cubicBezTo>
                  <a:cubicBezTo>
                    <a:pt x="10" y="3"/>
                    <a:pt x="10" y="3"/>
                    <a:pt x="10" y="3"/>
                  </a:cubicBezTo>
                  <a:cubicBezTo>
                    <a:pt x="9" y="4"/>
                    <a:pt x="9" y="4"/>
                    <a:pt x="9" y="5"/>
                  </a:cubicBezTo>
                  <a:cubicBezTo>
                    <a:pt x="9" y="5"/>
                    <a:pt x="9" y="5"/>
                    <a:pt x="9" y="6"/>
                  </a:cubicBezTo>
                  <a:cubicBezTo>
                    <a:pt x="10" y="6"/>
                    <a:pt x="10" y="6"/>
                    <a:pt x="9" y="6"/>
                  </a:cubicBezTo>
                  <a:cubicBezTo>
                    <a:pt x="8" y="6"/>
                    <a:pt x="8" y="6"/>
                    <a:pt x="6" y="7"/>
                  </a:cubicBezTo>
                  <a:cubicBezTo>
                    <a:pt x="4" y="8"/>
                    <a:pt x="4" y="8"/>
                    <a:pt x="3" y="8"/>
                  </a:cubicBezTo>
                  <a:cubicBezTo>
                    <a:pt x="2" y="8"/>
                    <a:pt x="2" y="8"/>
                    <a:pt x="1" y="8"/>
                  </a:cubicBezTo>
                  <a:cubicBezTo>
                    <a:pt x="1" y="8"/>
                    <a:pt x="0" y="8"/>
                    <a:pt x="0" y="8"/>
                  </a:cubicBezTo>
                  <a:lnTo>
                    <a:pt x="0" y="7"/>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04" name="Freeform 213">
              <a:extLst>
                <a:ext uri="{FF2B5EF4-FFF2-40B4-BE49-F238E27FC236}">
                  <a16:creationId xmlns:a16="http://schemas.microsoft.com/office/drawing/2014/main" id="{73660493-05B7-D7A8-8363-6C92BB4A4EC6}"/>
                </a:ext>
              </a:extLst>
            </p:cNvPr>
            <p:cNvSpPr>
              <a:spLocks/>
            </p:cNvSpPr>
            <p:nvPr/>
          </p:nvSpPr>
          <p:spPr bwMode="auto">
            <a:xfrm>
              <a:off x="3900325" y="3357343"/>
              <a:ext cx="4488" cy="11190"/>
            </a:xfrm>
            <a:custGeom>
              <a:avLst/>
              <a:gdLst>
                <a:gd name="T0" fmla="*/ 4 w 4"/>
                <a:gd name="T1" fmla="*/ 8 h 9"/>
                <a:gd name="T2" fmla="*/ 3 w 4"/>
                <a:gd name="T3" fmla="*/ 7 h 9"/>
                <a:gd name="T4" fmla="*/ 3 w 4"/>
                <a:gd name="T5" fmla="*/ 6 h 9"/>
                <a:gd name="T6" fmla="*/ 4 w 4"/>
                <a:gd name="T7" fmla="*/ 5 h 9"/>
                <a:gd name="T8" fmla="*/ 3 w 4"/>
                <a:gd name="T9" fmla="*/ 3 h 9"/>
                <a:gd name="T10" fmla="*/ 2 w 4"/>
                <a:gd name="T11" fmla="*/ 2 h 9"/>
                <a:gd name="T12" fmla="*/ 1 w 4"/>
                <a:gd name="T13" fmla="*/ 2 h 9"/>
                <a:gd name="T14" fmla="*/ 0 w 4"/>
                <a:gd name="T15" fmla="*/ 1 h 9"/>
                <a:gd name="T16" fmla="*/ 1 w 4"/>
                <a:gd name="T17" fmla="*/ 3 h 9"/>
                <a:gd name="T18" fmla="*/ 1 w 4"/>
                <a:gd name="T19" fmla="*/ 5 h 9"/>
                <a:gd name="T20" fmla="*/ 1 w 4"/>
                <a:gd name="T21" fmla="*/ 7 h 9"/>
                <a:gd name="T22" fmla="*/ 2 w 4"/>
                <a:gd name="T23" fmla="*/ 9 h 9"/>
                <a:gd name="T24" fmla="*/ 3 w 4"/>
                <a:gd name="T25" fmla="*/ 9 h 9"/>
                <a:gd name="T26" fmla="*/ 4 w 4"/>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9">
                  <a:moveTo>
                    <a:pt x="4" y="8"/>
                  </a:moveTo>
                  <a:cubicBezTo>
                    <a:pt x="4" y="8"/>
                    <a:pt x="3" y="7"/>
                    <a:pt x="3" y="7"/>
                  </a:cubicBezTo>
                  <a:cubicBezTo>
                    <a:pt x="3" y="6"/>
                    <a:pt x="3" y="6"/>
                    <a:pt x="3" y="6"/>
                  </a:cubicBezTo>
                  <a:cubicBezTo>
                    <a:pt x="3" y="5"/>
                    <a:pt x="4" y="5"/>
                    <a:pt x="4" y="5"/>
                  </a:cubicBezTo>
                  <a:cubicBezTo>
                    <a:pt x="3" y="4"/>
                    <a:pt x="3" y="4"/>
                    <a:pt x="3" y="3"/>
                  </a:cubicBezTo>
                  <a:cubicBezTo>
                    <a:pt x="3" y="3"/>
                    <a:pt x="2" y="2"/>
                    <a:pt x="2" y="2"/>
                  </a:cubicBezTo>
                  <a:cubicBezTo>
                    <a:pt x="2" y="2"/>
                    <a:pt x="1" y="2"/>
                    <a:pt x="1" y="2"/>
                  </a:cubicBezTo>
                  <a:cubicBezTo>
                    <a:pt x="1" y="1"/>
                    <a:pt x="0" y="0"/>
                    <a:pt x="0" y="1"/>
                  </a:cubicBezTo>
                  <a:cubicBezTo>
                    <a:pt x="0" y="2"/>
                    <a:pt x="1" y="3"/>
                    <a:pt x="1" y="3"/>
                  </a:cubicBezTo>
                  <a:cubicBezTo>
                    <a:pt x="1" y="4"/>
                    <a:pt x="2" y="5"/>
                    <a:pt x="1" y="5"/>
                  </a:cubicBezTo>
                  <a:cubicBezTo>
                    <a:pt x="1" y="6"/>
                    <a:pt x="1" y="6"/>
                    <a:pt x="1" y="7"/>
                  </a:cubicBezTo>
                  <a:cubicBezTo>
                    <a:pt x="2" y="8"/>
                    <a:pt x="2" y="8"/>
                    <a:pt x="2" y="9"/>
                  </a:cubicBezTo>
                  <a:cubicBezTo>
                    <a:pt x="2" y="9"/>
                    <a:pt x="3" y="9"/>
                    <a:pt x="3" y="9"/>
                  </a:cubicBezTo>
                  <a:cubicBezTo>
                    <a:pt x="3" y="9"/>
                    <a:pt x="4" y="9"/>
                    <a:pt x="4" y="8"/>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05" name="Freeform 214">
              <a:extLst>
                <a:ext uri="{FF2B5EF4-FFF2-40B4-BE49-F238E27FC236}">
                  <a16:creationId xmlns:a16="http://schemas.microsoft.com/office/drawing/2014/main" id="{599AD210-41FC-67D0-2787-364CE6EAC00C}"/>
                </a:ext>
              </a:extLst>
            </p:cNvPr>
            <p:cNvSpPr>
              <a:spLocks/>
            </p:cNvSpPr>
            <p:nvPr/>
          </p:nvSpPr>
          <p:spPr bwMode="auto">
            <a:xfrm>
              <a:off x="3895835" y="3358741"/>
              <a:ext cx="4488" cy="4197"/>
            </a:xfrm>
            <a:custGeom>
              <a:avLst/>
              <a:gdLst>
                <a:gd name="T0" fmla="*/ 3 w 3"/>
                <a:gd name="T1" fmla="*/ 0 h 4"/>
                <a:gd name="T2" fmla="*/ 1 w 3"/>
                <a:gd name="T3" fmla="*/ 0 h 4"/>
                <a:gd name="T4" fmla="*/ 0 w 3"/>
                <a:gd name="T5" fmla="*/ 0 h 4"/>
                <a:gd name="T6" fmla="*/ 1 w 3"/>
                <a:gd name="T7" fmla="*/ 1 h 4"/>
                <a:gd name="T8" fmla="*/ 2 w 3"/>
                <a:gd name="T9" fmla="*/ 2 h 4"/>
                <a:gd name="T10" fmla="*/ 2 w 3"/>
                <a:gd name="T11" fmla="*/ 3 h 4"/>
                <a:gd name="T12" fmla="*/ 3 w 3"/>
                <a:gd name="T13" fmla="*/ 4 h 4"/>
                <a:gd name="T14" fmla="*/ 3 w 3"/>
                <a:gd name="T15" fmla="*/ 2 h 4"/>
                <a:gd name="T16" fmla="*/ 3 w 3"/>
                <a:gd name="T17" fmla="*/ 1 h 4"/>
                <a:gd name="T18" fmla="*/ 3 w 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3" y="0"/>
                  </a:moveTo>
                  <a:cubicBezTo>
                    <a:pt x="2" y="0"/>
                    <a:pt x="1" y="0"/>
                    <a:pt x="1" y="0"/>
                  </a:cubicBezTo>
                  <a:cubicBezTo>
                    <a:pt x="1" y="0"/>
                    <a:pt x="0" y="0"/>
                    <a:pt x="0" y="0"/>
                  </a:cubicBezTo>
                  <a:cubicBezTo>
                    <a:pt x="0" y="1"/>
                    <a:pt x="1" y="1"/>
                    <a:pt x="1" y="1"/>
                  </a:cubicBezTo>
                  <a:cubicBezTo>
                    <a:pt x="2" y="2"/>
                    <a:pt x="2" y="2"/>
                    <a:pt x="2" y="2"/>
                  </a:cubicBezTo>
                  <a:cubicBezTo>
                    <a:pt x="2" y="3"/>
                    <a:pt x="2" y="3"/>
                    <a:pt x="2" y="3"/>
                  </a:cubicBezTo>
                  <a:cubicBezTo>
                    <a:pt x="3" y="4"/>
                    <a:pt x="3" y="4"/>
                    <a:pt x="3" y="4"/>
                  </a:cubicBezTo>
                  <a:cubicBezTo>
                    <a:pt x="3" y="4"/>
                    <a:pt x="3" y="2"/>
                    <a:pt x="3" y="2"/>
                  </a:cubicBezTo>
                  <a:cubicBezTo>
                    <a:pt x="3" y="2"/>
                    <a:pt x="3" y="1"/>
                    <a:pt x="3" y="1"/>
                  </a:cubicBezTo>
                  <a:cubicBezTo>
                    <a:pt x="3" y="1"/>
                    <a:pt x="3" y="1"/>
                    <a:pt x="3"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06" name="Freeform 215">
              <a:extLst>
                <a:ext uri="{FF2B5EF4-FFF2-40B4-BE49-F238E27FC236}">
                  <a16:creationId xmlns:a16="http://schemas.microsoft.com/office/drawing/2014/main" id="{03059A24-7416-BD00-A88B-E054539A13A7}"/>
                </a:ext>
              </a:extLst>
            </p:cNvPr>
            <p:cNvSpPr>
              <a:spLocks/>
            </p:cNvSpPr>
            <p:nvPr/>
          </p:nvSpPr>
          <p:spPr bwMode="auto">
            <a:xfrm>
              <a:off x="3984097" y="3343355"/>
              <a:ext cx="1497" cy="2798"/>
            </a:xfrm>
            <a:custGeom>
              <a:avLst/>
              <a:gdLst>
                <a:gd name="T0" fmla="*/ 0 w 1"/>
                <a:gd name="T1" fmla="*/ 0 h 2"/>
                <a:gd name="T2" fmla="*/ 0 w 1"/>
                <a:gd name="T3" fmla="*/ 1 h 2"/>
                <a:gd name="T4" fmla="*/ 0 w 1"/>
                <a:gd name="T5" fmla="*/ 2 h 2"/>
                <a:gd name="T6" fmla="*/ 0 w 1"/>
                <a:gd name="T7" fmla="*/ 2 h 2"/>
                <a:gd name="T8" fmla="*/ 1 w 1"/>
                <a:gd name="T9" fmla="*/ 2 h 2"/>
                <a:gd name="T10" fmla="*/ 1 w 1"/>
                <a:gd name="T11" fmla="*/ 2 h 2"/>
                <a:gd name="T12" fmla="*/ 0 w 1"/>
                <a:gd name="T13" fmla="*/ 1 h 2"/>
                <a:gd name="T14" fmla="*/ 0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0"/>
                  </a:moveTo>
                  <a:lnTo>
                    <a:pt x="0" y="1"/>
                  </a:lnTo>
                  <a:lnTo>
                    <a:pt x="0" y="2"/>
                  </a:lnTo>
                  <a:lnTo>
                    <a:pt x="0" y="2"/>
                  </a:lnTo>
                  <a:lnTo>
                    <a:pt x="1" y="2"/>
                  </a:lnTo>
                  <a:lnTo>
                    <a:pt x="1" y="2"/>
                  </a:lnTo>
                  <a:lnTo>
                    <a:pt x="0" y="1"/>
                  </a:ln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07" name="Freeform 216">
              <a:extLst>
                <a:ext uri="{FF2B5EF4-FFF2-40B4-BE49-F238E27FC236}">
                  <a16:creationId xmlns:a16="http://schemas.microsoft.com/office/drawing/2014/main" id="{EC10D310-7F34-44F1-0092-3CEB10BC2AD8}"/>
                </a:ext>
              </a:extLst>
            </p:cNvPr>
            <p:cNvSpPr>
              <a:spLocks/>
            </p:cNvSpPr>
            <p:nvPr/>
          </p:nvSpPr>
          <p:spPr bwMode="auto">
            <a:xfrm>
              <a:off x="3496417" y="2878943"/>
              <a:ext cx="200456" cy="380483"/>
            </a:xfrm>
            <a:custGeom>
              <a:avLst/>
              <a:gdLst>
                <a:gd name="T0" fmla="*/ 48 w 151"/>
                <a:gd name="T1" fmla="*/ 296 h 306"/>
                <a:gd name="T2" fmla="*/ 43 w 151"/>
                <a:gd name="T3" fmla="*/ 289 h 306"/>
                <a:gd name="T4" fmla="*/ 42 w 151"/>
                <a:gd name="T5" fmla="*/ 281 h 306"/>
                <a:gd name="T6" fmla="*/ 40 w 151"/>
                <a:gd name="T7" fmla="*/ 273 h 306"/>
                <a:gd name="T8" fmla="*/ 44 w 151"/>
                <a:gd name="T9" fmla="*/ 242 h 306"/>
                <a:gd name="T10" fmla="*/ 42 w 151"/>
                <a:gd name="T11" fmla="*/ 198 h 306"/>
                <a:gd name="T12" fmla="*/ 42 w 151"/>
                <a:gd name="T13" fmla="*/ 171 h 306"/>
                <a:gd name="T14" fmla="*/ 31 w 151"/>
                <a:gd name="T15" fmla="*/ 146 h 306"/>
                <a:gd name="T16" fmla="*/ 29 w 151"/>
                <a:gd name="T17" fmla="*/ 132 h 306"/>
                <a:gd name="T18" fmla="*/ 1 w 151"/>
                <a:gd name="T19" fmla="*/ 102 h 306"/>
                <a:gd name="T20" fmla="*/ 6 w 151"/>
                <a:gd name="T21" fmla="*/ 79 h 306"/>
                <a:gd name="T22" fmla="*/ 8 w 151"/>
                <a:gd name="T23" fmla="*/ 70 h 306"/>
                <a:gd name="T24" fmla="*/ 15 w 151"/>
                <a:gd name="T25" fmla="*/ 67 h 306"/>
                <a:gd name="T26" fmla="*/ 14 w 151"/>
                <a:gd name="T27" fmla="*/ 63 h 306"/>
                <a:gd name="T28" fmla="*/ 18 w 151"/>
                <a:gd name="T29" fmla="*/ 59 h 306"/>
                <a:gd name="T30" fmla="*/ 23 w 151"/>
                <a:gd name="T31" fmla="*/ 57 h 306"/>
                <a:gd name="T32" fmla="*/ 27 w 151"/>
                <a:gd name="T33" fmla="*/ 55 h 306"/>
                <a:gd name="T34" fmla="*/ 31 w 151"/>
                <a:gd name="T35" fmla="*/ 50 h 306"/>
                <a:gd name="T36" fmla="*/ 35 w 151"/>
                <a:gd name="T37" fmla="*/ 47 h 306"/>
                <a:gd name="T38" fmla="*/ 39 w 151"/>
                <a:gd name="T39" fmla="*/ 47 h 306"/>
                <a:gd name="T40" fmla="*/ 44 w 151"/>
                <a:gd name="T41" fmla="*/ 50 h 306"/>
                <a:gd name="T42" fmla="*/ 50 w 151"/>
                <a:gd name="T43" fmla="*/ 49 h 306"/>
                <a:gd name="T44" fmla="*/ 58 w 151"/>
                <a:gd name="T45" fmla="*/ 49 h 306"/>
                <a:gd name="T46" fmla="*/ 76 w 151"/>
                <a:gd name="T47" fmla="*/ 36 h 306"/>
                <a:gd name="T48" fmla="*/ 79 w 151"/>
                <a:gd name="T49" fmla="*/ 28 h 306"/>
                <a:gd name="T50" fmla="*/ 82 w 151"/>
                <a:gd name="T51" fmla="*/ 22 h 306"/>
                <a:gd name="T52" fmla="*/ 80 w 151"/>
                <a:gd name="T53" fmla="*/ 16 h 306"/>
                <a:gd name="T54" fmla="*/ 79 w 151"/>
                <a:gd name="T55" fmla="*/ 9 h 306"/>
                <a:gd name="T56" fmla="*/ 89 w 151"/>
                <a:gd name="T57" fmla="*/ 6 h 306"/>
                <a:gd name="T58" fmla="*/ 98 w 151"/>
                <a:gd name="T59" fmla="*/ 3 h 306"/>
                <a:gd name="T60" fmla="*/ 111 w 151"/>
                <a:gd name="T61" fmla="*/ 9 h 306"/>
                <a:gd name="T62" fmla="*/ 121 w 151"/>
                <a:gd name="T63" fmla="*/ 18 h 306"/>
                <a:gd name="T64" fmla="*/ 131 w 151"/>
                <a:gd name="T65" fmla="*/ 27 h 306"/>
                <a:gd name="T66" fmla="*/ 136 w 151"/>
                <a:gd name="T67" fmla="*/ 39 h 306"/>
                <a:gd name="T68" fmla="*/ 147 w 151"/>
                <a:gd name="T69" fmla="*/ 72 h 306"/>
                <a:gd name="T70" fmla="*/ 150 w 151"/>
                <a:gd name="T71" fmla="*/ 89 h 306"/>
                <a:gd name="T72" fmla="*/ 140 w 151"/>
                <a:gd name="T73" fmla="*/ 100 h 306"/>
                <a:gd name="T74" fmla="*/ 139 w 151"/>
                <a:gd name="T75" fmla="*/ 117 h 306"/>
                <a:gd name="T76" fmla="*/ 125 w 151"/>
                <a:gd name="T77" fmla="*/ 132 h 306"/>
                <a:gd name="T78" fmla="*/ 117 w 151"/>
                <a:gd name="T79" fmla="*/ 145 h 306"/>
                <a:gd name="T80" fmla="*/ 113 w 151"/>
                <a:gd name="T81" fmla="*/ 165 h 306"/>
                <a:gd name="T82" fmla="*/ 98 w 151"/>
                <a:gd name="T83" fmla="*/ 173 h 306"/>
                <a:gd name="T84" fmla="*/ 97 w 151"/>
                <a:gd name="T85" fmla="*/ 181 h 306"/>
                <a:gd name="T86" fmla="*/ 97 w 151"/>
                <a:gd name="T87" fmla="*/ 188 h 306"/>
                <a:gd name="T88" fmla="*/ 94 w 151"/>
                <a:gd name="T89" fmla="*/ 200 h 306"/>
                <a:gd name="T90" fmla="*/ 94 w 151"/>
                <a:gd name="T91" fmla="*/ 221 h 306"/>
                <a:gd name="T92" fmla="*/ 96 w 151"/>
                <a:gd name="T93" fmla="*/ 239 h 306"/>
                <a:gd name="T94" fmla="*/ 97 w 151"/>
                <a:gd name="T95" fmla="*/ 257 h 306"/>
                <a:gd name="T96" fmla="*/ 96 w 151"/>
                <a:gd name="T97" fmla="*/ 275 h 306"/>
                <a:gd name="T98" fmla="*/ 97 w 151"/>
                <a:gd name="T99" fmla="*/ 292 h 306"/>
                <a:gd name="T100" fmla="*/ 86 w 151"/>
                <a:gd name="T101" fmla="*/ 300 h 306"/>
                <a:gd name="T102" fmla="*/ 84 w 151"/>
                <a:gd name="T103" fmla="*/ 297 h 306"/>
                <a:gd name="T104" fmla="*/ 82 w 151"/>
                <a:gd name="T105" fmla="*/ 293 h 306"/>
                <a:gd name="T106" fmla="*/ 80 w 151"/>
                <a:gd name="T107" fmla="*/ 298 h 306"/>
                <a:gd name="T108" fmla="*/ 69 w 151"/>
                <a:gd name="T109" fmla="*/ 301 h 306"/>
                <a:gd name="T110" fmla="*/ 46 w 151"/>
                <a:gd name="T111" fmla="*/ 305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 h="306">
                  <a:moveTo>
                    <a:pt x="47" y="304"/>
                  </a:moveTo>
                  <a:cubicBezTo>
                    <a:pt x="48" y="303"/>
                    <a:pt x="49" y="303"/>
                    <a:pt x="49" y="303"/>
                  </a:cubicBezTo>
                  <a:cubicBezTo>
                    <a:pt x="50" y="303"/>
                    <a:pt x="50" y="302"/>
                    <a:pt x="50" y="302"/>
                  </a:cubicBezTo>
                  <a:cubicBezTo>
                    <a:pt x="50" y="302"/>
                    <a:pt x="50" y="301"/>
                    <a:pt x="50" y="301"/>
                  </a:cubicBezTo>
                  <a:cubicBezTo>
                    <a:pt x="50" y="301"/>
                    <a:pt x="50" y="301"/>
                    <a:pt x="50" y="300"/>
                  </a:cubicBezTo>
                  <a:cubicBezTo>
                    <a:pt x="49" y="299"/>
                    <a:pt x="49" y="299"/>
                    <a:pt x="49" y="298"/>
                  </a:cubicBezTo>
                  <a:cubicBezTo>
                    <a:pt x="49" y="297"/>
                    <a:pt x="49" y="298"/>
                    <a:pt x="49" y="297"/>
                  </a:cubicBezTo>
                  <a:cubicBezTo>
                    <a:pt x="49" y="296"/>
                    <a:pt x="49" y="297"/>
                    <a:pt x="48" y="296"/>
                  </a:cubicBezTo>
                  <a:cubicBezTo>
                    <a:pt x="47" y="295"/>
                    <a:pt x="48" y="295"/>
                    <a:pt x="48" y="294"/>
                  </a:cubicBezTo>
                  <a:cubicBezTo>
                    <a:pt x="47" y="293"/>
                    <a:pt x="47" y="294"/>
                    <a:pt x="47" y="293"/>
                  </a:cubicBezTo>
                  <a:cubicBezTo>
                    <a:pt x="47" y="293"/>
                    <a:pt x="46" y="293"/>
                    <a:pt x="46" y="292"/>
                  </a:cubicBezTo>
                  <a:cubicBezTo>
                    <a:pt x="46" y="292"/>
                    <a:pt x="46" y="292"/>
                    <a:pt x="46" y="291"/>
                  </a:cubicBezTo>
                  <a:cubicBezTo>
                    <a:pt x="46" y="290"/>
                    <a:pt x="45" y="290"/>
                    <a:pt x="45" y="290"/>
                  </a:cubicBezTo>
                  <a:cubicBezTo>
                    <a:pt x="44" y="290"/>
                    <a:pt x="44" y="290"/>
                    <a:pt x="44" y="289"/>
                  </a:cubicBezTo>
                  <a:cubicBezTo>
                    <a:pt x="44" y="288"/>
                    <a:pt x="44" y="289"/>
                    <a:pt x="44" y="289"/>
                  </a:cubicBezTo>
                  <a:cubicBezTo>
                    <a:pt x="43" y="289"/>
                    <a:pt x="43" y="289"/>
                    <a:pt x="43" y="289"/>
                  </a:cubicBezTo>
                  <a:cubicBezTo>
                    <a:pt x="43" y="288"/>
                    <a:pt x="43" y="288"/>
                    <a:pt x="42" y="288"/>
                  </a:cubicBezTo>
                  <a:cubicBezTo>
                    <a:pt x="42" y="288"/>
                    <a:pt x="42" y="288"/>
                    <a:pt x="42" y="288"/>
                  </a:cubicBezTo>
                  <a:cubicBezTo>
                    <a:pt x="41" y="287"/>
                    <a:pt x="42" y="286"/>
                    <a:pt x="42" y="286"/>
                  </a:cubicBezTo>
                  <a:cubicBezTo>
                    <a:pt x="42" y="285"/>
                    <a:pt x="42" y="285"/>
                    <a:pt x="41" y="285"/>
                  </a:cubicBezTo>
                  <a:cubicBezTo>
                    <a:pt x="41" y="285"/>
                    <a:pt x="40" y="285"/>
                    <a:pt x="40" y="284"/>
                  </a:cubicBezTo>
                  <a:cubicBezTo>
                    <a:pt x="39" y="283"/>
                    <a:pt x="40" y="284"/>
                    <a:pt x="40" y="284"/>
                  </a:cubicBezTo>
                  <a:cubicBezTo>
                    <a:pt x="41" y="283"/>
                    <a:pt x="40" y="282"/>
                    <a:pt x="40" y="282"/>
                  </a:cubicBezTo>
                  <a:cubicBezTo>
                    <a:pt x="40" y="281"/>
                    <a:pt x="41" y="281"/>
                    <a:pt x="42" y="281"/>
                  </a:cubicBezTo>
                  <a:cubicBezTo>
                    <a:pt x="42" y="281"/>
                    <a:pt x="42" y="281"/>
                    <a:pt x="42" y="280"/>
                  </a:cubicBezTo>
                  <a:cubicBezTo>
                    <a:pt x="43" y="279"/>
                    <a:pt x="42" y="279"/>
                    <a:pt x="42" y="278"/>
                  </a:cubicBezTo>
                  <a:cubicBezTo>
                    <a:pt x="41" y="278"/>
                    <a:pt x="41" y="278"/>
                    <a:pt x="41" y="278"/>
                  </a:cubicBezTo>
                  <a:cubicBezTo>
                    <a:pt x="40" y="277"/>
                    <a:pt x="41" y="278"/>
                    <a:pt x="41" y="277"/>
                  </a:cubicBezTo>
                  <a:cubicBezTo>
                    <a:pt x="42" y="277"/>
                    <a:pt x="41" y="277"/>
                    <a:pt x="41" y="277"/>
                  </a:cubicBezTo>
                  <a:cubicBezTo>
                    <a:pt x="41" y="276"/>
                    <a:pt x="41" y="276"/>
                    <a:pt x="41" y="275"/>
                  </a:cubicBezTo>
                  <a:cubicBezTo>
                    <a:pt x="42" y="275"/>
                    <a:pt x="41" y="274"/>
                    <a:pt x="41" y="273"/>
                  </a:cubicBezTo>
                  <a:cubicBezTo>
                    <a:pt x="41" y="272"/>
                    <a:pt x="41" y="273"/>
                    <a:pt x="40" y="273"/>
                  </a:cubicBezTo>
                  <a:cubicBezTo>
                    <a:pt x="40" y="273"/>
                    <a:pt x="40" y="271"/>
                    <a:pt x="39" y="271"/>
                  </a:cubicBezTo>
                  <a:cubicBezTo>
                    <a:pt x="39" y="270"/>
                    <a:pt x="38" y="269"/>
                    <a:pt x="38" y="268"/>
                  </a:cubicBezTo>
                  <a:cubicBezTo>
                    <a:pt x="38" y="268"/>
                    <a:pt x="40" y="269"/>
                    <a:pt x="41" y="269"/>
                  </a:cubicBezTo>
                  <a:cubicBezTo>
                    <a:pt x="41" y="269"/>
                    <a:pt x="42" y="268"/>
                    <a:pt x="42" y="268"/>
                  </a:cubicBezTo>
                  <a:cubicBezTo>
                    <a:pt x="43" y="266"/>
                    <a:pt x="43" y="266"/>
                    <a:pt x="43" y="266"/>
                  </a:cubicBezTo>
                  <a:cubicBezTo>
                    <a:pt x="43" y="266"/>
                    <a:pt x="43" y="247"/>
                    <a:pt x="43" y="246"/>
                  </a:cubicBezTo>
                  <a:cubicBezTo>
                    <a:pt x="43" y="245"/>
                    <a:pt x="43" y="245"/>
                    <a:pt x="43" y="244"/>
                  </a:cubicBezTo>
                  <a:cubicBezTo>
                    <a:pt x="43" y="244"/>
                    <a:pt x="44" y="243"/>
                    <a:pt x="44" y="242"/>
                  </a:cubicBezTo>
                  <a:cubicBezTo>
                    <a:pt x="44" y="242"/>
                    <a:pt x="44" y="241"/>
                    <a:pt x="44" y="241"/>
                  </a:cubicBezTo>
                  <a:cubicBezTo>
                    <a:pt x="44" y="240"/>
                    <a:pt x="43" y="237"/>
                    <a:pt x="43" y="237"/>
                  </a:cubicBezTo>
                  <a:cubicBezTo>
                    <a:pt x="43" y="228"/>
                    <a:pt x="43" y="228"/>
                    <a:pt x="43" y="228"/>
                  </a:cubicBezTo>
                  <a:cubicBezTo>
                    <a:pt x="43" y="213"/>
                    <a:pt x="43" y="213"/>
                    <a:pt x="43" y="213"/>
                  </a:cubicBezTo>
                  <a:cubicBezTo>
                    <a:pt x="43" y="201"/>
                    <a:pt x="43" y="201"/>
                    <a:pt x="43" y="201"/>
                  </a:cubicBezTo>
                  <a:cubicBezTo>
                    <a:pt x="42" y="201"/>
                    <a:pt x="42" y="201"/>
                    <a:pt x="42" y="201"/>
                  </a:cubicBezTo>
                  <a:cubicBezTo>
                    <a:pt x="42" y="201"/>
                    <a:pt x="42" y="200"/>
                    <a:pt x="42" y="199"/>
                  </a:cubicBezTo>
                  <a:cubicBezTo>
                    <a:pt x="42" y="199"/>
                    <a:pt x="42" y="198"/>
                    <a:pt x="42" y="198"/>
                  </a:cubicBezTo>
                  <a:cubicBezTo>
                    <a:pt x="42" y="197"/>
                    <a:pt x="42" y="196"/>
                    <a:pt x="42" y="196"/>
                  </a:cubicBezTo>
                  <a:cubicBezTo>
                    <a:pt x="42" y="196"/>
                    <a:pt x="43" y="196"/>
                    <a:pt x="44" y="195"/>
                  </a:cubicBezTo>
                  <a:cubicBezTo>
                    <a:pt x="44" y="194"/>
                    <a:pt x="44" y="194"/>
                    <a:pt x="44" y="194"/>
                  </a:cubicBezTo>
                  <a:cubicBezTo>
                    <a:pt x="42" y="191"/>
                    <a:pt x="42" y="191"/>
                    <a:pt x="42" y="191"/>
                  </a:cubicBezTo>
                  <a:cubicBezTo>
                    <a:pt x="42" y="183"/>
                    <a:pt x="42" y="183"/>
                    <a:pt x="42" y="183"/>
                  </a:cubicBezTo>
                  <a:cubicBezTo>
                    <a:pt x="42" y="183"/>
                    <a:pt x="42" y="175"/>
                    <a:pt x="42" y="175"/>
                  </a:cubicBezTo>
                  <a:cubicBezTo>
                    <a:pt x="42" y="175"/>
                    <a:pt x="42" y="174"/>
                    <a:pt x="42" y="174"/>
                  </a:cubicBezTo>
                  <a:cubicBezTo>
                    <a:pt x="42" y="173"/>
                    <a:pt x="42" y="171"/>
                    <a:pt x="42" y="171"/>
                  </a:cubicBezTo>
                  <a:cubicBezTo>
                    <a:pt x="42" y="171"/>
                    <a:pt x="41" y="167"/>
                    <a:pt x="42" y="167"/>
                  </a:cubicBezTo>
                  <a:cubicBezTo>
                    <a:pt x="42" y="167"/>
                    <a:pt x="41" y="165"/>
                    <a:pt x="41" y="164"/>
                  </a:cubicBezTo>
                  <a:cubicBezTo>
                    <a:pt x="41" y="164"/>
                    <a:pt x="40" y="162"/>
                    <a:pt x="40" y="162"/>
                  </a:cubicBezTo>
                  <a:cubicBezTo>
                    <a:pt x="39" y="161"/>
                    <a:pt x="34" y="156"/>
                    <a:pt x="34" y="156"/>
                  </a:cubicBezTo>
                  <a:cubicBezTo>
                    <a:pt x="34" y="156"/>
                    <a:pt x="33" y="155"/>
                    <a:pt x="33" y="154"/>
                  </a:cubicBezTo>
                  <a:cubicBezTo>
                    <a:pt x="32" y="154"/>
                    <a:pt x="32" y="153"/>
                    <a:pt x="32" y="152"/>
                  </a:cubicBezTo>
                  <a:cubicBezTo>
                    <a:pt x="31" y="152"/>
                    <a:pt x="31" y="150"/>
                    <a:pt x="31" y="150"/>
                  </a:cubicBezTo>
                  <a:cubicBezTo>
                    <a:pt x="31" y="149"/>
                    <a:pt x="31" y="147"/>
                    <a:pt x="31" y="146"/>
                  </a:cubicBezTo>
                  <a:cubicBezTo>
                    <a:pt x="31" y="146"/>
                    <a:pt x="30" y="145"/>
                    <a:pt x="30" y="145"/>
                  </a:cubicBezTo>
                  <a:cubicBezTo>
                    <a:pt x="30" y="145"/>
                    <a:pt x="29" y="145"/>
                    <a:pt x="29" y="145"/>
                  </a:cubicBezTo>
                  <a:cubicBezTo>
                    <a:pt x="29" y="145"/>
                    <a:pt x="29" y="144"/>
                    <a:pt x="28" y="143"/>
                  </a:cubicBezTo>
                  <a:cubicBezTo>
                    <a:pt x="28" y="142"/>
                    <a:pt x="28" y="142"/>
                    <a:pt x="28" y="142"/>
                  </a:cubicBezTo>
                  <a:cubicBezTo>
                    <a:pt x="28" y="142"/>
                    <a:pt x="29" y="141"/>
                    <a:pt x="29" y="140"/>
                  </a:cubicBezTo>
                  <a:cubicBezTo>
                    <a:pt x="30" y="140"/>
                    <a:pt x="30" y="138"/>
                    <a:pt x="30" y="137"/>
                  </a:cubicBezTo>
                  <a:cubicBezTo>
                    <a:pt x="30" y="137"/>
                    <a:pt x="29" y="136"/>
                    <a:pt x="29" y="135"/>
                  </a:cubicBezTo>
                  <a:cubicBezTo>
                    <a:pt x="29" y="135"/>
                    <a:pt x="29" y="134"/>
                    <a:pt x="29" y="132"/>
                  </a:cubicBezTo>
                  <a:cubicBezTo>
                    <a:pt x="30" y="131"/>
                    <a:pt x="29" y="131"/>
                    <a:pt x="29" y="131"/>
                  </a:cubicBezTo>
                  <a:cubicBezTo>
                    <a:pt x="29" y="130"/>
                    <a:pt x="30" y="130"/>
                    <a:pt x="30" y="129"/>
                  </a:cubicBezTo>
                  <a:cubicBezTo>
                    <a:pt x="30" y="128"/>
                    <a:pt x="30" y="129"/>
                    <a:pt x="29" y="128"/>
                  </a:cubicBezTo>
                  <a:cubicBezTo>
                    <a:pt x="29" y="128"/>
                    <a:pt x="29" y="125"/>
                    <a:pt x="29" y="125"/>
                  </a:cubicBezTo>
                  <a:cubicBezTo>
                    <a:pt x="29" y="120"/>
                    <a:pt x="29" y="120"/>
                    <a:pt x="29" y="120"/>
                  </a:cubicBezTo>
                  <a:cubicBezTo>
                    <a:pt x="20" y="114"/>
                    <a:pt x="20" y="114"/>
                    <a:pt x="20" y="114"/>
                  </a:cubicBezTo>
                  <a:cubicBezTo>
                    <a:pt x="9" y="107"/>
                    <a:pt x="9" y="107"/>
                    <a:pt x="9" y="107"/>
                  </a:cubicBezTo>
                  <a:cubicBezTo>
                    <a:pt x="9" y="107"/>
                    <a:pt x="1" y="102"/>
                    <a:pt x="1" y="102"/>
                  </a:cubicBezTo>
                  <a:cubicBezTo>
                    <a:pt x="1" y="102"/>
                    <a:pt x="0" y="101"/>
                    <a:pt x="0" y="101"/>
                  </a:cubicBezTo>
                  <a:cubicBezTo>
                    <a:pt x="1" y="98"/>
                    <a:pt x="1" y="98"/>
                    <a:pt x="1" y="98"/>
                  </a:cubicBezTo>
                  <a:cubicBezTo>
                    <a:pt x="1" y="98"/>
                    <a:pt x="1" y="94"/>
                    <a:pt x="1" y="94"/>
                  </a:cubicBezTo>
                  <a:cubicBezTo>
                    <a:pt x="1" y="94"/>
                    <a:pt x="2" y="93"/>
                    <a:pt x="2" y="92"/>
                  </a:cubicBezTo>
                  <a:cubicBezTo>
                    <a:pt x="3" y="91"/>
                    <a:pt x="2" y="90"/>
                    <a:pt x="2" y="90"/>
                  </a:cubicBezTo>
                  <a:cubicBezTo>
                    <a:pt x="2" y="90"/>
                    <a:pt x="2" y="86"/>
                    <a:pt x="2" y="85"/>
                  </a:cubicBezTo>
                  <a:cubicBezTo>
                    <a:pt x="2" y="85"/>
                    <a:pt x="2" y="84"/>
                    <a:pt x="2" y="84"/>
                  </a:cubicBezTo>
                  <a:cubicBezTo>
                    <a:pt x="2" y="84"/>
                    <a:pt x="5" y="80"/>
                    <a:pt x="6" y="79"/>
                  </a:cubicBezTo>
                  <a:cubicBezTo>
                    <a:pt x="6" y="79"/>
                    <a:pt x="6" y="79"/>
                    <a:pt x="6" y="78"/>
                  </a:cubicBezTo>
                  <a:cubicBezTo>
                    <a:pt x="6" y="78"/>
                    <a:pt x="6" y="78"/>
                    <a:pt x="7" y="77"/>
                  </a:cubicBezTo>
                  <a:cubicBezTo>
                    <a:pt x="7" y="76"/>
                    <a:pt x="7" y="77"/>
                    <a:pt x="7" y="76"/>
                  </a:cubicBezTo>
                  <a:cubicBezTo>
                    <a:pt x="6" y="76"/>
                    <a:pt x="6" y="76"/>
                    <a:pt x="6" y="75"/>
                  </a:cubicBezTo>
                  <a:cubicBezTo>
                    <a:pt x="6" y="75"/>
                    <a:pt x="6" y="75"/>
                    <a:pt x="6" y="74"/>
                  </a:cubicBezTo>
                  <a:cubicBezTo>
                    <a:pt x="6" y="73"/>
                    <a:pt x="7" y="73"/>
                    <a:pt x="7" y="73"/>
                  </a:cubicBezTo>
                  <a:cubicBezTo>
                    <a:pt x="7" y="72"/>
                    <a:pt x="7" y="71"/>
                    <a:pt x="7" y="71"/>
                  </a:cubicBezTo>
                  <a:cubicBezTo>
                    <a:pt x="8" y="70"/>
                    <a:pt x="8" y="70"/>
                    <a:pt x="8" y="70"/>
                  </a:cubicBezTo>
                  <a:cubicBezTo>
                    <a:pt x="9" y="68"/>
                    <a:pt x="9" y="68"/>
                    <a:pt x="9" y="68"/>
                  </a:cubicBezTo>
                  <a:cubicBezTo>
                    <a:pt x="10" y="67"/>
                    <a:pt x="10" y="67"/>
                    <a:pt x="10" y="67"/>
                  </a:cubicBezTo>
                  <a:cubicBezTo>
                    <a:pt x="10" y="67"/>
                    <a:pt x="10" y="67"/>
                    <a:pt x="10" y="66"/>
                  </a:cubicBezTo>
                  <a:cubicBezTo>
                    <a:pt x="11" y="65"/>
                    <a:pt x="11" y="66"/>
                    <a:pt x="11" y="66"/>
                  </a:cubicBezTo>
                  <a:cubicBezTo>
                    <a:pt x="12" y="66"/>
                    <a:pt x="12" y="67"/>
                    <a:pt x="12" y="67"/>
                  </a:cubicBezTo>
                  <a:cubicBezTo>
                    <a:pt x="12" y="67"/>
                    <a:pt x="13" y="67"/>
                    <a:pt x="13" y="67"/>
                  </a:cubicBezTo>
                  <a:cubicBezTo>
                    <a:pt x="14" y="67"/>
                    <a:pt x="14" y="67"/>
                    <a:pt x="14" y="67"/>
                  </a:cubicBezTo>
                  <a:cubicBezTo>
                    <a:pt x="15" y="67"/>
                    <a:pt x="15" y="67"/>
                    <a:pt x="15" y="67"/>
                  </a:cubicBezTo>
                  <a:cubicBezTo>
                    <a:pt x="16" y="67"/>
                    <a:pt x="16" y="68"/>
                    <a:pt x="17" y="68"/>
                  </a:cubicBezTo>
                  <a:cubicBezTo>
                    <a:pt x="17" y="68"/>
                    <a:pt x="17" y="68"/>
                    <a:pt x="17" y="67"/>
                  </a:cubicBezTo>
                  <a:cubicBezTo>
                    <a:pt x="17" y="67"/>
                    <a:pt x="17" y="67"/>
                    <a:pt x="17" y="66"/>
                  </a:cubicBezTo>
                  <a:cubicBezTo>
                    <a:pt x="16" y="65"/>
                    <a:pt x="17" y="66"/>
                    <a:pt x="16" y="66"/>
                  </a:cubicBezTo>
                  <a:cubicBezTo>
                    <a:pt x="16" y="65"/>
                    <a:pt x="16" y="65"/>
                    <a:pt x="16" y="65"/>
                  </a:cubicBezTo>
                  <a:cubicBezTo>
                    <a:pt x="16" y="65"/>
                    <a:pt x="16" y="64"/>
                    <a:pt x="16" y="64"/>
                  </a:cubicBezTo>
                  <a:cubicBezTo>
                    <a:pt x="15" y="63"/>
                    <a:pt x="15" y="64"/>
                    <a:pt x="15" y="64"/>
                  </a:cubicBezTo>
                  <a:cubicBezTo>
                    <a:pt x="14" y="64"/>
                    <a:pt x="14" y="64"/>
                    <a:pt x="14" y="63"/>
                  </a:cubicBezTo>
                  <a:cubicBezTo>
                    <a:pt x="14" y="62"/>
                    <a:pt x="15" y="63"/>
                    <a:pt x="15" y="63"/>
                  </a:cubicBezTo>
                  <a:cubicBezTo>
                    <a:pt x="16" y="62"/>
                    <a:pt x="16" y="63"/>
                    <a:pt x="17" y="62"/>
                  </a:cubicBezTo>
                  <a:cubicBezTo>
                    <a:pt x="18" y="62"/>
                    <a:pt x="17" y="62"/>
                    <a:pt x="17" y="61"/>
                  </a:cubicBezTo>
                  <a:cubicBezTo>
                    <a:pt x="18" y="61"/>
                    <a:pt x="18" y="61"/>
                    <a:pt x="18" y="61"/>
                  </a:cubicBezTo>
                  <a:cubicBezTo>
                    <a:pt x="19" y="62"/>
                    <a:pt x="19" y="62"/>
                    <a:pt x="20" y="62"/>
                  </a:cubicBezTo>
                  <a:cubicBezTo>
                    <a:pt x="20" y="62"/>
                    <a:pt x="19" y="61"/>
                    <a:pt x="19" y="61"/>
                  </a:cubicBezTo>
                  <a:cubicBezTo>
                    <a:pt x="19" y="60"/>
                    <a:pt x="19" y="60"/>
                    <a:pt x="19" y="60"/>
                  </a:cubicBezTo>
                  <a:cubicBezTo>
                    <a:pt x="19" y="59"/>
                    <a:pt x="18" y="59"/>
                    <a:pt x="18" y="59"/>
                  </a:cubicBezTo>
                  <a:cubicBezTo>
                    <a:pt x="18" y="59"/>
                    <a:pt x="19" y="59"/>
                    <a:pt x="19" y="59"/>
                  </a:cubicBezTo>
                  <a:cubicBezTo>
                    <a:pt x="20" y="58"/>
                    <a:pt x="19" y="58"/>
                    <a:pt x="19" y="58"/>
                  </a:cubicBezTo>
                  <a:cubicBezTo>
                    <a:pt x="18" y="58"/>
                    <a:pt x="18" y="57"/>
                    <a:pt x="18" y="57"/>
                  </a:cubicBezTo>
                  <a:cubicBezTo>
                    <a:pt x="18" y="56"/>
                    <a:pt x="18" y="56"/>
                    <a:pt x="19" y="56"/>
                  </a:cubicBezTo>
                  <a:cubicBezTo>
                    <a:pt x="20" y="56"/>
                    <a:pt x="20" y="56"/>
                    <a:pt x="20" y="56"/>
                  </a:cubicBezTo>
                  <a:cubicBezTo>
                    <a:pt x="20" y="56"/>
                    <a:pt x="20" y="56"/>
                    <a:pt x="21" y="57"/>
                  </a:cubicBezTo>
                  <a:cubicBezTo>
                    <a:pt x="21" y="57"/>
                    <a:pt x="21" y="57"/>
                    <a:pt x="22" y="57"/>
                  </a:cubicBezTo>
                  <a:cubicBezTo>
                    <a:pt x="23" y="56"/>
                    <a:pt x="22" y="57"/>
                    <a:pt x="23" y="57"/>
                  </a:cubicBezTo>
                  <a:cubicBezTo>
                    <a:pt x="24" y="58"/>
                    <a:pt x="24" y="57"/>
                    <a:pt x="24" y="57"/>
                  </a:cubicBezTo>
                  <a:cubicBezTo>
                    <a:pt x="24" y="57"/>
                    <a:pt x="25" y="57"/>
                    <a:pt x="25" y="57"/>
                  </a:cubicBezTo>
                  <a:cubicBezTo>
                    <a:pt x="25" y="56"/>
                    <a:pt x="25" y="56"/>
                    <a:pt x="25" y="56"/>
                  </a:cubicBezTo>
                  <a:cubicBezTo>
                    <a:pt x="26" y="55"/>
                    <a:pt x="25" y="55"/>
                    <a:pt x="24" y="55"/>
                  </a:cubicBezTo>
                  <a:cubicBezTo>
                    <a:pt x="24" y="55"/>
                    <a:pt x="24" y="54"/>
                    <a:pt x="24" y="54"/>
                  </a:cubicBezTo>
                  <a:cubicBezTo>
                    <a:pt x="25" y="54"/>
                    <a:pt x="25" y="54"/>
                    <a:pt x="25" y="54"/>
                  </a:cubicBezTo>
                  <a:cubicBezTo>
                    <a:pt x="25" y="54"/>
                    <a:pt x="26" y="55"/>
                    <a:pt x="26" y="55"/>
                  </a:cubicBezTo>
                  <a:cubicBezTo>
                    <a:pt x="26" y="55"/>
                    <a:pt x="27" y="55"/>
                    <a:pt x="27" y="55"/>
                  </a:cubicBezTo>
                  <a:cubicBezTo>
                    <a:pt x="27" y="55"/>
                    <a:pt x="28" y="55"/>
                    <a:pt x="28" y="55"/>
                  </a:cubicBezTo>
                  <a:cubicBezTo>
                    <a:pt x="28" y="55"/>
                    <a:pt x="28" y="54"/>
                    <a:pt x="28" y="53"/>
                  </a:cubicBezTo>
                  <a:cubicBezTo>
                    <a:pt x="28" y="53"/>
                    <a:pt x="28" y="53"/>
                    <a:pt x="28" y="53"/>
                  </a:cubicBezTo>
                  <a:cubicBezTo>
                    <a:pt x="28" y="52"/>
                    <a:pt x="28" y="52"/>
                    <a:pt x="28" y="52"/>
                  </a:cubicBezTo>
                  <a:cubicBezTo>
                    <a:pt x="28" y="52"/>
                    <a:pt x="28" y="52"/>
                    <a:pt x="28" y="51"/>
                  </a:cubicBezTo>
                  <a:cubicBezTo>
                    <a:pt x="27" y="51"/>
                    <a:pt x="28" y="51"/>
                    <a:pt x="28" y="51"/>
                  </a:cubicBezTo>
                  <a:cubicBezTo>
                    <a:pt x="29" y="51"/>
                    <a:pt x="29" y="51"/>
                    <a:pt x="30" y="50"/>
                  </a:cubicBezTo>
                  <a:cubicBezTo>
                    <a:pt x="30" y="49"/>
                    <a:pt x="30" y="50"/>
                    <a:pt x="31" y="50"/>
                  </a:cubicBezTo>
                  <a:cubicBezTo>
                    <a:pt x="32" y="50"/>
                    <a:pt x="31" y="49"/>
                    <a:pt x="31" y="49"/>
                  </a:cubicBezTo>
                  <a:cubicBezTo>
                    <a:pt x="30" y="48"/>
                    <a:pt x="31" y="49"/>
                    <a:pt x="31" y="48"/>
                  </a:cubicBezTo>
                  <a:cubicBezTo>
                    <a:pt x="31" y="48"/>
                    <a:pt x="31" y="48"/>
                    <a:pt x="31" y="48"/>
                  </a:cubicBezTo>
                  <a:cubicBezTo>
                    <a:pt x="31" y="47"/>
                    <a:pt x="31" y="47"/>
                    <a:pt x="32" y="48"/>
                  </a:cubicBezTo>
                  <a:cubicBezTo>
                    <a:pt x="33" y="48"/>
                    <a:pt x="32" y="47"/>
                    <a:pt x="32" y="47"/>
                  </a:cubicBezTo>
                  <a:cubicBezTo>
                    <a:pt x="32" y="46"/>
                    <a:pt x="33" y="46"/>
                    <a:pt x="33" y="46"/>
                  </a:cubicBezTo>
                  <a:cubicBezTo>
                    <a:pt x="33" y="46"/>
                    <a:pt x="34" y="47"/>
                    <a:pt x="34" y="47"/>
                  </a:cubicBezTo>
                  <a:cubicBezTo>
                    <a:pt x="34" y="48"/>
                    <a:pt x="34" y="47"/>
                    <a:pt x="35" y="47"/>
                  </a:cubicBezTo>
                  <a:cubicBezTo>
                    <a:pt x="35" y="47"/>
                    <a:pt x="35" y="47"/>
                    <a:pt x="36" y="47"/>
                  </a:cubicBezTo>
                  <a:cubicBezTo>
                    <a:pt x="36" y="46"/>
                    <a:pt x="36" y="46"/>
                    <a:pt x="36" y="46"/>
                  </a:cubicBezTo>
                  <a:cubicBezTo>
                    <a:pt x="37" y="46"/>
                    <a:pt x="37" y="46"/>
                    <a:pt x="37" y="46"/>
                  </a:cubicBezTo>
                  <a:cubicBezTo>
                    <a:pt x="37" y="46"/>
                    <a:pt x="36" y="47"/>
                    <a:pt x="36" y="48"/>
                  </a:cubicBezTo>
                  <a:cubicBezTo>
                    <a:pt x="36" y="48"/>
                    <a:pt x="36" y="48"/>
                    <a:pt x="37" y="48"/>
                  </a:cubicBezTo>
                  <a:cubicBezTo>
                    <a:pt x="38" y="47"/>
                    <a:pt x="38" y="47"/>
                    <a:pt x="38" y="47"/>
                  </a:cubicBezTo>
                  <a:cubicBezTo>
                    <a:pt x="39" y="47"/>
                    <a:pt x="39" y="46"/>
                    <a:pt x="39" y="46"/>
                  </a:cubicBezTo>
                  <a:cubicBezTo>
                    <a:pt x="39" y="47"/>
                    <a:pt x="39" y="47"/>
                    <a:pt x="39" y="47"/>
                  </a:cubicBezTo>
                  <a:cubicBezTo>
                    <a:pt x="39" y="48"/>
                    <a:pt x="39" y="48"/>
                    <a:pt x="39" y="48"/>
                  </a:cubicBezTo>
                  <a:cubicBezTo>
                    <a:pt x="39" y="48"/>
                    <a:pt x="40" y="48"/>
                    <a:pt x="40" y="48"/>
                  </a:cubicBezTo>
                  <a:cubicBezTo>
                    <a:pt x="41" y="49"/>
                    <a:pt x="40" y="49"/>
                    <a:pt x="40" y="49"/>
                  </a:cubicBezTo>
                  <a:cubicBezTo>
                    <a:pt x="40" y="50"/>
                    <a:pt x="40" y="50"/>
                    <a:pt x="40" y="50"/>
                  </a:cubicBezTo>
                  <a:cubicBezTo>
                    <a:pt x="41" y="50"/>
                    <a:pt x="41" y="50"/>
                    <a:pt x="41" y="50"/>
                  </a:cubicBezTo>
                  <a:cubicBezTo>
                    <a:pt x="42" y="50"/>
                    <a:pt x="42" y="50"/>
                    <a:pt x="42" y="50"/>
                  </a:cubicBezTo>
                  <a:cubicBezTo>
                    <a:pt x="43" y="50"/>
                    <a:pt x="42" y="50"/>
                    <a:pt x="43" y="50"/>
                  </a:cubicBezTo>
                  <a:cubicBezTo>
                    <a:pt x="43" y="50"/>
                    <a:pt x="43" y="50"/>
                    <a:pt x="44" y="50"/>
                  </a:cubicBezTo>
                  <a:cubicBezTo>
                    <a:pt x="44" y="50"/>
                    <a:pt x="44" y="49"/>
                    <a:pt x="44" y="49"/>
                  </a:cubicBezTo>
                  <a:cubicBezTo>
                    <a:pt x="44" y="49"/>
                    <a:pt x="45" y="50"/>
                    <a:pt x="45" y="50"/>
                  </a:cubicBezTo>
                  <a:cubicBezTo>
                    <a:pt x="46" y="50"/>
                    <a:pt x="45" y="49"/>
                    <a:pt x="46" y="49"/>
                  </a:cubicBezTo>
                  <a:cubicBezTo>
                    <a:pt x="46" y="48"/>
                    <a:pt x="46" y="49"/>
                    <a:pt x="47" y="49"/>
                  </a:cubicBezTo>
                  <a:cubicBezTo>
                    <a:pt x="47" y="49"/>
                    <a:pt x="47" y="49"/>
                    <a:pt x="47" y="49"/>
                  </a:cubicBezTo>
                  <a:cubicBezTo>
                    <a:pt x="48" y="50"/>
                    <a:pt x="48" y="49"/>
                    <a:pt x="48" y="49"/>
                  </a:cubicBezTo>
                  <a:cubicBezTo>
                    <a:pt x="48" y="49"/>
                    <a:pt x="48" y="49"/>
                    <a:pt x="49" y="49"/>
                  </a:cubicBezTo>
                  <a:cubicBezTo>
                    <a:pt x="49" y="49"/>
                    <a:pt x="50" y="49"/>
                    <a:pt x="50" y="49"/>
                  </a:cubicBezTo>
                  <a:cubicBezTo>
                    <a:pt x="50" y="48"/>
                    <a:pt x="50" y="48"/>
                    <a:pt x="51" y="48"/>
                  </a:cubicBezTo>
                  <a:cubicBezTo>
                    <a:pt x="51" y="48"/>
                    <a:pt x="52" y="48"/>
                    <a:pt x="52" y="48"/>
                  </a:cubicBezTo>
                  <a:cubicBezTo>
                    <a:pt x="53" y="48"/>
                    <a:pt x="54" y="48"/>
                    <a:pt x="54" y="48"/>
                  </a:cubicBezTo>
                  <a:cubicBezTo>
                    <a:pt x="55" y="49"/>
                    <a:pt x="55" y="49"/>
                    <a:pt x="55" y="49"/>
                  </a:cubicBezTo>
                  <a:cubicBezTo>
                    <a:pt x="55" y="49"/>
                    <a:pt x="55" y="49"/>
                    <a:pt x="56" y="49"/>
                  </a:cubicBezTo>
                  <a:cubicBezTo>
                    <a:pt x="57" y="49"/>
                    <a:pt x="57" y="49"/>
                    <a:pt x="57" y="49"/>
                  </a:cubicBezTo>
                  <a:cubicBezTo>
                    <a:pt x="57" y="49"/>
                    <a:pt x="57" y="49"/>
                    <a:pt x="58" y="49"/>
                  </a:cubicBezTo>
                  <a:cubicBezTo>
                    <a:pt x="59" y="49"/>
                    <a:pt x="58" y="49"/>
                    <a:pt x="58" y="49"/>
                  </a:cubicBezTo>
                  <a:cubicBezTo>
                    <a:pt x="58" y="49"/>
                    <a:pt x="60" y="49"/>
                    <a:pt x="61" y="49"/>
                  </a:cubicBezTo>
                  <a:cubicBezTo>
                    <a:pt x="61" y="49"/>
                    <a:pt x="61" y="49"/>
                    <a:pt x="61" y="49"/>
                  </a:cubicBezTo>
                  <a:cubicBezTo>
                    <a:pt x="61" y="49"/>
                    <a:pt x="68" y="42"/>
                    <a:pt x="69" y="41"/>
                  </a:cubicBezTo>
                  <a:cubicBezTo>
                    <a:pt x="69" y="41"/>
                    <a:pt x="69" y="41"/>
                    <a:pt x="70" y="40"/>
                  </a:cubicBezTo>
                  <a:cubicBezTo>
                    <a:pt x="71" y="39"/>
                    <a:pt x="71" y="40"/>
                    <a:pt x="71" y="40"/>
                  </a:cubicBezTo>
                  <a:cubicBezTo>
                    <a:pt x="72" y="39"/>
                    <a:pt x="72" y="39"/>
                    <a:pt x="72" y="39"/>
                  </a:cubicBezTo>
                  <a:cubicBezTo>
                    <a:pt x="72" y="39"/>
                    <a:pt x="73" y="39"/>
                    <a:pt x="74" y="38"/>
                  </a:cubicBezTo>
                  <a:cubicBezTo>
                    <a:pt x="75" y="38"/>
                    <a:pt x="76" y="37"/>
                    <a:pt x="76" y="36"/>
                  </a:cubicBezTo>
                  <a:cubicBezTo>
                    <a:pt x="76" y="36"/>
                    <a:pt x="76" y="35"/>
                    <a:pt x="75" y="34"/>
                  </a:cubicBezTo>
                  <a:cubicBezTo>
                    <a:pt x="75" y="33"/>
                    <a:pt x="76" y="33"/>
                    <a:pt x="76" y="33"/>
                  </a:cubicBezTo>
                  <a:cubicBezTo>
                    <a:pt x="76" y="33"/>
                    <a:pt x="76" y="32"/>
                    <a:pt x="77" y="31"/>
                  </a:cubicBezTo>
                  <a:cubicBezTo>
                    <a:pt x="78" y="31"/>
                    <a:pt x="78" y="31"/>
                    <a:pt x="79" y="31"/>
                  </a:cubicBezTo>
                  <a:cubicBezTo>
                    <a:pt x="80" y="31"/>
                    <a:pt x="79" y="30"/>
                    <a:pt x="79" y="30"/>
                  </a:cubicBezTo>
                  <a:cubicBezTo>
                    <a:pt x="79" y="30"/>
                    <a:pt x="78" y="30"/>
                    <a:pt x="78" y="30"/>
                  </a:cubicBezTo>
                  <a:cubicBezTo>
                    <a:pt x="78" y="29"/>
                    <a:pt x="79" y="29"/>
                    <a:pt x="79" y="29"/>
                  </a:cubicBezTo>
                  <a:cubicBezTo>
                    <a:pt x="79" y="29"/>
                    <a:pt x="79" y="29"/>
                    <a:pt x="79" y="28"/>
                  </a:cubicBezTo>
                  <a:cubicBezTo>
                    <a:pt x="79" y="28"/>
                    <a:pt x="79" y="28"/>
                    <a:pt x="79" y="27"/>
                  </a:cubicBezTo>
                  <a:cubicBezTo>
                    <a:pt x="79" y="27"/>
                    <a:pt x="79" y="27"/>
                    <a:pt x="79" y="27"/>
                  </a:cubicBezTo>
                  <a:cubicBezTo>
                    <a:pt x="80" y="27"/>
                    <a:pt x="80" y="27"/>
                    <a:pt x="80" y="27"/>
                  </a:cubicBezTo>
                  <a:cubicBezTo>
                    <a:pt x="79" y="26"/>
                    <a:pt x="79" y="26"/>
                    <a:pt x="79" y="26"/>
                  </a:cubicBezTo>
                  <a:cubicBezTo>
                    <a:pt x="79" y="26"/>
                    <a:pt x="81" y="24"/>
                    <a:pt x="80" y="24"/>
                  </a:cubicBezTo>
                  <a:cubicBezTo>
                    <a:pt x="80" y="24"/>
                    <a:pt x="80" y="24"/>
                    <a:pt x="80" y="23"/>
                  </a:cubicBezTo>
                  <a:cubicBezTo>
                    <a:pt x="80" y="23"/>
                    <a:pt x="81" y="23"/>
                    <a:pt x="81" y="23"/>
                  </a:cubicBezTo>
                  <a:cubicBezTo>
                    <a:pt x="81" y="23"/>
                    <a:pt x="82" y="22"/>
                    <a:pt x="82" y="22"/>
                  </a:cubicBezTo>
                  <a:cubicBezTo>
                    <a:pt x="82" y="22"/>
                    <a:pt x="82" y="21"/>
                    <a:pt x="82" y="21"/>
                  </a:cubicBezTo>
                  <a:cubicBezTo>
                    <a:pt x="83" y="21"/>
                    <a:pt x="84" y="22"/>
                    <a:pt x="83" y="21"/>
                  </a:cubicBezTo>
                  <a:cubicBezTo>
                    <a:pt x="83" y="21"/>
                    <a:pt x="83" y="20"/>
                    <a:pt x="82" y="19"/>
                  </a:cubicBezTo>
                  <a:cubicBezTo>
                    <a:pt x="81" y="19"/>
                    <a:pt x="81" y="19"/>
                    <a:pt x="81" y="19"/>
                  </a:cubicBezTo>
                  <a:cubicBezTo>
                    <a:pt x="81" y="18"/>
                    <a:pt x="82" y="19"/>
                    <a:pt x="81" y="18"/>
                  </a:cubicBezTo>
                  <a:cubicBezTo>
                    <a:pt x="81" y="17"/>
                    <a:pt x="80" y="18"/>
                    <a:pt x="80" y="17"/>
                  </a:cubicBezTo>
                  <a:cubicBezTo>
                    <a:pt x="80" y="17"/>
                    <a:pt x="81" y="17"/>
                    <a:pt x="80" y="16"/>
                  </a:cubicBezTo>
                  <a:cubicBezTo>
                    <a:pt x="80" y="16"/>
                    <a:pt x="80" y="17"/>
                    <a:pt x="80" y="16"/>
                  </a:cubicBezTo>
                  <a:cubicBezTo>
                    <a:pt x="80" y="15"/>
                    <a:pt x="80" y="15"/>
                    <a:pt x="80" y="14"/>
                  </a:cubicBezTo>
                  <a:cubicBezTo>
                    <a:pt x="80" y="14"/>
                    <a:pt x="80" y="14"/>
                    <a:pt x="80" y="14"/>
                  </a:cubicBezTo>
                  <a:cubicBezTo>
                    <a:pt x="79" y="13"/>
                    <a:pt x="80" y="13"/>
                    <a:pt x="80" y="13"/>
                  </a:cubicBezTo>
                  <a:cubicBezTo>
                    <a:pt x="80" y="13"/>
                    <a:pt x="79" y="12"/>
                    <a:pt x="79" y="12"/>
                  </a:cubicBezTo>
                  <a:cubicBezTo>
                    <a:pt x="79" y="12"/>
                    <a:pt x="79" y="12"/>
                    <a:pt x="79" y="12"/>
                  </a:cubicBezTo>
                  <a:cubicBezTo>
                    <a:pt x="79" y="11"/>
                    <a:pt x="79" y="10"/>
                    <a:pt x="79" y="10"/>
                  </a:cubicBezTo>
                  <a:cubicBezTo>
                    <a:pt x="79" y="10"/>
                    <a:pt x="79" y="10"/>
                    <a:pt x="79" y="10"/>
                  </a:cubicBezTo>
                  <a:cubicBezTo>
                    <a:pt x="79" y="9"/>
                    <a:pt x="79" y="9"/>
                    <a:pt x="79" y="9"/>
                  </a:cubicBezTo>
                  <a:cubicBezTo>
                    <a:pt x="79" y="9"/>
                    <a:pt x="79" y="8"/>
                    <a:pt x="80" y="8"/>
                  </a:cubicBezTo>
                  <a:cubicBezTo>
                    <a:pt x="80" y="8"/>
                    <a:pt x="81" y="8"/>
                    <a:pt x="81" y="8"/>
                  </a:cubicBezTo>
                  <a:cubicBezTo>
                    <a:pt x="82" y="7"/>
                    <a:pt x="82" y="7"/>
                    <a:pt x="83" y="7"/>
                  </a:cubicBezTo>
                  <a:cubicBezTo>
                    <a:pt x="83" y="7"/>
                    <a:pt x="84" y="7"/>
                    <a:pt x="84" y="7"/>
                  </a:cubicBezTo>
                  <a:cubicBezTo>
                    <a:pt x="84" y="7"/>
                    <a:pt x="85" y="7"/>
                    <a:pt x="85" y="6"/>
                  </a:cubicBezTo>
                  <a:cubicBezTo>
                    <a:pt x="85" y="6"/>
                    <a:pt x="84" y="5"/>
                    <a:pt x="86" y="6"/>
                  </a:cubicBezTo>
                  <a:cubicBezTo>
                    <a:pt x="87" y="6"/>
                    <a:pt x="86" y="8"/>
                    <a:pt x="87" y="7"/>
                  </a:cubicBezTo>
                  <a:cubicBezTo>
                    <a:pt x="89" y="6"/>
                    <a:pt x="88" y="6"/>
                    <a:pt x="89" y="6"/>
                  </a:cubicBezTo>
                  <a:cubicBezTo>
                    <a:pt x="89" y="6"/>
                    <a:pt x="90" y="5"/>
                    <a:pt x="90" y="5"/>
                  </a:cubicBezTo>
                  <a:cubicBezTo>
                    <a:pt x="91" y="6"/>
                    <a:pt x="92" y="6"/>
                    <a:pt x="92" y="6"/>
                  </a:cubicBezTo>
                  <a:cubicBezTo>
                    <a:pt x="93" y="5"/>
                    <a:pt x="93" y="5"/>
                    <a:pt x="93" y="5"/>
                  </a:cubicBezTo>
                  <a:cubicBezTo>
                    <a:pt x="94" y="6"/>
                    <a:pt x="94" y="6"/>
                    <a:pt x="94" y="6"/>
                  </a:cubicBezTo>
                  <a:cubicBezTo>
                    <a:pt x="94" y="6"/>
                    <a:pt x="95" y="6"/>
                    <a:pt x="95" y="5"/>
                  </a:cubicBezTo>
                  <a:cubicBezTo>
                    <a:pt x="95" y="4"/>
                    <a:pt x="96" y="2"/>
                    <a:pt x="96" y="2"/>
                  </a:cubicBezTo>
                  <a:cubicBezTo>
                    <a:pt x="96" y="2"/>
                    <a:pt x="97" y="2"/>
                    <a:pt x="97" y="3"/>
                  </a:cubicBezTo>
                  <a:cubicBezTo>
                    <a:pt x="97" y="3"/>
                    <a:pt x="97" y="3"/>
                    <a:pt x="98" y="3"/>
                  </a:cubicBezTo>
                  <a:cubicBezTo>
                    <a:pt x="99" y="2"/>
                    <a:pt x="99" y="2"/>
                    <a:pt x="100" y="1"/>
                  </a:cubicBezTo>
                  <a:cubicBezTo>
                    <a:pt x="100" y="1"/>
                    <a:pt x="100" y="1"/>
                    <a:pt x="101" y="1"/>
                  </a:cubicBezTo>
                  <a:cubicBezTo>
                    <a:pt x="102" y="0"/>
                    <a:pt x="102" y="1"/>
                    <a:pt x="103" y="1"/>
                  </a:cubicBezTo>
                  <a:cubicBezTo>
                    <a:pt x="103" y="1"/>
                    <a:pt x="104" y="2"/>
                    <a:pt x="104" y="2"/>
                  </a:cubicBezTo>
                  <a:cubicBezTo>
                    <a:pt x="105" y="3"/>
                    <a:pt x="105" y="4"/>
                    <a:pt x="105" y="4"/>
                  </a:cubicBezTo>
                  <a:cubicBezTo>
                    <a:pt x="106" y="4"/>
                    <a:pt x="107" y="5"/>
                    <a:pt x="107" y="6"/>
                  </a:cubicBezTo>
                  <a:cubicBezTo>
                    <a:pt x="108" y="6"/>
                    <a:pt x="109" y="6"/>
                    <a:pt x="109" y="7"/>
                  </a:cubicBezTo>
                  <a:cubicBezTo>
                    <a:pt x="110" y="8"/>
                    <a:pt x="111" y="8"/>
                    <a:pt x="111" y="9"/>
                  </a:cubicBezTo>
                  <a:cubicBezTo>
                    <a:pt x="111" y="9"/>
                    <a:pt x="110" y="10"/>
                    <a:pt x="112" y="10"/>
                  </a:cubicBezTo>
                  <a:cubicBezTo>
                    <a:pt x="113" y="10"/>
                    <a:pt x="113" y="10"/>
                    <a:pt x="114" y="11"/>
                  </a:cubicBezTo>
                  <a:cubicBezTo>
                    <a:pt x="114" y="12"/>
                    <a:pt x="114" y="12"/>
                    <a:pt x="115" y="12"/>
                  </a:cubicBezTo>
                  <a:cubicBezTo>
                    <a:pt x="115" y="13"/>
                    <a:pt x="116" y="13"/>
                    <a:pt x="116" y="14"/>
                  </a:cubicBezTo>
                  <a:cubicBezTo>
                    <a:pt x="116" y="14"/>
                    <a:pt x="116" y="15"/>
                    <a:pt x="117" y="15"/>
                  </a:cubicBezTo>
                  <a:cubicBezTo>
                    <a:pt x="118" y="16"/>
                    <a:pt x="118" y="15"/>
                    <a:pt x="119" y="16"/>
                  </a:cubicBezTo>
                  <a:cubicBezTo>
                    <a:pt x="119" y="17"/>
                    <a:pt x="120" y="17"/>
                    <a:pt x="120" y="17"/>
                  </a:cubicBezTo>
                  <a:cubicBezTo>
                    <a:pt x="120" y="18"/>
                    <a:pt x="120" y="18"/>
                    <a:pt x="121" y="18"/>
                  </a:cubicBezTo>
                  <a:cubicBezTo>
                    <a:pt x="121" y="19"/>
                    <a:pt x="122" y="18"/>
                    <a:pt x="122" y="19"/>
                  </a:cubicBezTo>
                  <a:cubicBezTo>
                    <a:pt x="122" y="20"/>
                    <a:pt x="121" y="20"/>
                    <a:pt x="122" y="21"/>
                  </a:cubicBezTo>
                  <a:cubicBezTo>
                    <a:pt x="122" y="22"/>
                    <a:pt x="122" y="21"/>
                    <a:pt x="123" y="22"/>
                  </a:cubicBezTo>
                  <a:cubicBezTo>
                    <a:pt x="123" y="23"/>
                    <a:pt x="123" y="24"/>
                    <a:pt x="123" y="24"/>
                  </a:cubicBezTo>
                  <a:cubicBezTo>
                    <a:pt x="124" y="25"/>
                    <a:pt x="124" y="25"/>
                    <a:pt x="125" y="26"/>
                  </a:cubicBezTo>
                  <a:cubicBezTo>
                    <a:pt x="125" y="26"/>
                    <a:pt x="126" y="27"/>
                    <a:pt x="126" y="27"/>
                  </a:cubicBezTo>
                  <a:cubicBezTo>
                    <a:pt x="127" y="27"/>
                    <a:pt x="128" y="26"/>
                    <a:pt x="128" y="27"/>
                  </a:cubicBezTo>
                  <a:cubicBezTo>
                    <a:pt x="129" y="27"/>
                    <a:pt x="130" y="26"/>
                    <a:pt x="131" y="27"/>
                  </a:cubicBezTo>
                  <a:cubicBezTo>
                    <a:pt x="131" y="27"/>
                    <a:pt x="130" y="27"/>
                    <a:pt x="131" y="27"/>
                  </a:cubicBezTo>
                  <a:cubicBezTo>
                    <a:pt x="133" y="28"/>
                    <a:pt x="133" y="28"/>
                    <a:pt x="134" y="28"/>
                  </a:cubicBezTo>
                  <a:cubicBezTo>
                    <a:pt x="135" y="29"/>
                    <a:pt x="135" y="29"/>
                    <a:pt x="135" y="31"/>
                  </a:cubicBezTo>
                  <a:cubicBezTo>
                    <a:pt x="135" y="32"/>
                    <a:pt x="136" y="32"/>
                    <a:pt x="136" y="32"/>
                  </a:cubicBezTo>
                  <a:cubicBezTo>
                    <a:pt x="137" y="32"/>
                    <a:pt x="137" y="32"/>
                    <a:pt x="137" y="33"/>
                  </a:cubicBezTo>
                  <a:cubicBezTo>
                    <a:pt x="136" y="33"/>
                    <a:pt x="136" y="34"/>
                    <a:pt x="137" y="34"/>
                  </a:cubicBezTo>
                  <a:cubicBezTo>
                    <a:pt x="137" y="34"/>
                    <a:pt x="138" y="35"/>
                    <a:pt x="138" y="35"/>
                  </a:cubicBezTo>
                  <a:cubicBezTo>
                    <a:pt x="136" y="39"/>
                    <a:pt x="136" y="39"/>
                    <a:pt x="136" y="39"/>
                  </a:cubicBezTo>
                  <a:cubicBezTo>
                    <a:pt x="136" y="39"/>
                    <a:pt x="136" y="43"/>
                    <a:pt x="135" y="44"/>
                  </a:cubicBezTo>
                  <a:cubicBezTo>
                    <a:pt x="135" y="45"/>
                    <a:pt x="134" y="51"/>
                    <a:pt x="134" y="53"/>
                  </a:cubicBezTo>
                  <a:cubicBezTo>
                    <a:pt x="134" y="55"/>
                    <a:pt x="133" y="56"/>
                    <a:pt x="133" y="56"/>
                  </a:cubicBezTo>
                  <a:cubicBezTo>
                    <a:pt x="144" y="63"/>
                    <a:pt x="144" y="63"/>
                    <a:pt x="144" y="63"/>
                  </a:cubicBezTo>
                  <a:cubicBezTo>
                    <a:pt x="145" y="66"/>
                    <a:pt x="145" y="66"/>
                    <a:pt x="145" y="66"/>
                  </a:cubicBezTo>
                  <a:cubicBezTo>
                    <a:pt x="144" y="69"/>
                    <a:pt x="144" y="69"/>
                    <a:pt x="144" y="69"/>
                  </a:cubicBezTo>
                  <a:cubicBezTo>
                    <a:pt x="145" y="69"/>
                    <a:pt x="145" y="69"/>
                    <a:pt x="145" y="69"/>
                  </a:cubicBezTo>
                  <a:cubicBezTo>
                    <a:pt x="145" y="69"/>
                    <a:pt x="147" y="71"/>
                    <a:pt x="147" y="72"/>
                  </a:cubicBezTo>
                  <a:cubicBezTo>
                    <a:pt x="147" y="72"/>
                    <a:pt x="147" y="73"/>
                    <a:pt x="147" y="74"/>
                  </a:cubicBezTo>
                  <a:cubicBezTo>
                    <a:pt x="147" y="74"/>
                    <a:pt x="147" y="74"/>
                    <a:pt x="147" y="75"/>
                  </a:cubicBezTo>
                  <a:cubicBezTo>
                    <a:pt x="146" y="77"/>
                    <a:pt x="145" y="78"/>
                    <a:pt x="145" y="79"/>
                  </a:cubicBezTo>
                  <a:cubicBezTo>
                    <a:pt x="145" y="80"/>
                    <a:pt x="146" y="81"/>
                    <a:pt x="146" y="81"/>
                  </a:cubicBezTo>
                  <a:cubicBezTo>
                    <a:pt x="146" y="81"/>
                    <a:pt x="147" y="82"/>
                    <a:pt x="147" y="82"/>
                  </a:cubicBezTo>
                  <a:cubicBezTo>
                    <a:pt x="147" y="83"/>
                    <a:pt x="148" y="84"/>
                    <a:pt x="149" y="84"/>
                  </a:cubicBezTo>
                  <a:cubicBezTo>
                    <a:pt x="149" y="84"/>
                    <a:pt x="150" y="84"/>
                    <a:pt x="151" y="85"/>
                  </a:cubicBezTo>
                  <a:cubicBezTo>
                    <a:pt x="151" y="86"/>
                    <a:pt x="150" y="88"/>
                    <a:pt x="150" y="89"/>
                  </a:cubicBezTo>
                  <a:cubicBezTo>
                    <a:pt x="150" y="90"/>
                    <a:pt x="151" y="90"/>
                    <a:pt x="150" y="91"/>
                  </a:cubicBezTo>
                  <a:cubicBezTo>
                    <a:pt x="149" y="93"/>
                    <a:pt x="149" y="93"/>
                    <a:pt x="149" y="94"/>
                  </a:cubicBezTo>
                  <a:cubicBezTo>
                    <a:pt x="149" y="95"/>
                    <a:pt x="149" y="96"/>
                    <a:pt x="149" y="97"/>
                  </a:cubicBezTo>
                  <a:cubicBezTo>
                    <a:pt x="149" y="99"/>
                    <a:pt x="149" y="100"/>
                    <a:pt x="148" y="100"/>
                  </a:cubicBezTo>
                  <a:cubicBezTo>
                    <a:pt x="146" y="100"/>
                    <a:pt x="146" y="100"/>
                    <a:pt x="145" y="99"/>
                  </a:cubicBezTo>
                  <a:cubicBezTo>
                    <a:pt x="144" y="99"/>
                    <a:pt x="143" y="97"/>
                    <a:pt x="142" y="97"/>
                  </a:cubicBezTo>
                  <a:cubicBezTo>
                    <a:pt x="142" y="97"/>
                    <a:pt x="141" y="97"/>
                    <a:pt x="140" y="98"/>
                  </a:cubicBezTo>
                  <a:cubicBezTo>
                    <a:pt x="140" y="99"/>
                    <a:pt x="140" y="99"/>
                    <a:pt x="140" y="100"/>
                  </a:cubicBezTo>
                  <a:cubicBezTo>
                    <a:pt x="140" y="100"/>
                    <a:pt x="140" y="100"/>
                    <a:pt x="139" y="102"/>
                  </a:cubicBezTo>
                  <a:cubicBezTo>
                    <a:pt x="138" y="103"/>
                    <a:pt x="138" y="104"/>
                    <a:pt x="138" y="105"/>
                  </a:cubicBezTo>
                  <a:cubicBezTo>
                    <a:pt x="138" y="106"/>
                    <a:pt x="138" y="107"/>
                    <a:pt x="138" y="108"/>
                  </a:cubicBezTo>
                  <a:cubicBezTo>
                    <a:pt x="139" y="108"/>
                    <a:pt x="139" y="110"/>
                    <a:pt x="140" y="110"/>
                  </a:cubicBezTo>
                  <a:cubicBezTo>
                    <a:pt x="140" y="110"/>
                    <a:pt x="142" y="110"/>
                    <a:pt x="142" y="111"/>
                  </a:cubicBezTo>
                  <a:cubicBezTo>
                    <a:pt x="142" y="112"/>
                    <a:pt x="143" y="112"/>
                    <a:pt x="142" y="113"/>
                  </a:cubicBezTo>
                  <a:cubicBezTo>
                    <a:pt x="142" y="114"/>
                    <a:pt x="140" y="115"/>
                    <a:pt x="140" y="116"/>
                  </a:cubicBezTo>
                  <a:cubicBezTo>
                    <a:pt x="139" y="116"/>
                    <a:pt x="139" y="115"/>
                    <a:pt x="139" y="117"/>
                  </a:cubicBezTo>
                  <a:cubicBezTo>
                    <a:pt x="139" y="119"/>
                    <a:pt x="140" y="120"/>
                    <a:pt x="139" y="121"/>
                  </a:cubicBezTo>
                  <a:cubicBezTo>
                    <a:pt x="139" y="121"/>
                    <a:pt x="138" y="123"/>
                    <a:pt x="137" y="123"/>
                  </a:cubicBezTo>
                  <a:cubicBezTo>
                    <a:pt x="136" y="124"/>
                    <a:pt x="138" y="124"/>
                    <a:pt x="136" y="125"/>
                  </a:cubicBezTo>
                  <a:cubicBezTo>
                    <a:pt x="135" y="126"/>
                    <a:pt x="134" y="126"/>
                    <a:pt x="134" y="127"/>
                  </a:cubicBezTo>
                  <a:cubicBezTo>
                    <a:pt x="133" y="127"/>
                    <a:pt x="133" y="127"/>
                    <a:pt x="132" y="127"/>
                  </a:cubicBezTo>
                  <a:cubicBezTo>
                    <a:pt x="131" y="127"/>
                    <a:pt x="129" y="127"/>
                    <a:pt x="128" y="128"/>
                  </a:cubicBezTo>
                  <a:cubicBezTo>
                    <a:pt x="127" y="128"/>
                    <a:pt x="126" y="128"/>
                    <a:pt x="126" y="129"/>
                  </a:cubicBezTo>
                  <a:cubicBezTo>
                    <a:pt x="125" y="130"/>
                    <a:pt x="125" y="131"/>
                    <a:pt x="125" y="132"/>
                  </a:cubicBezTo>
                  <a:cubicBezTo>
                    <a:pt x="125" y="133"/>
                    <a:pt x="126" y="133"/>
                    <a:pt x="126" y="134"/>
                  </a:cubicBezTo>
                  <a:cubicBezTo>
                    <a:pt x="126" y="134"/>
                    <a:pt x="128" y="134"/>
                    <a:pt x="127" y="135"/>
                  </a:cubicBezTo>
                  <a:cubicBezTo>
                    <a:pt x="126" y="136"/>
                    <a:pt x="125" y="137"/>
                    <a:pt x="124" y="137"/>
                  </a:cubicBezTo>
                  <a:cubicBezTo>
                    <a:pt x="124" y="137"/>
                    <a:pt x="123" y="136"/>
                    <a:pt x="123" y="137"/>
                  </a:cubicBezTo>
                  <a:cubicBezTo>
                    <a:pt x="122" y="137"/>
                    <a:pt x="122" y="137"/>
                    <a:pt x="122" y="138"/>
                  </a:cubicBezTo>
                  <a:cubicBezTo>
                    <a:pt x="121" y="140"/>
                    <a:pt x="122" y="140"/>
                    <a:pt x="120" y="141"/>
                  </a:cubicBezTo>
                  <a:cubicBezTo>
                    <a:pt x="119" y="143"/>
                    <a:pt x="119" y="143"/>
                    <a:pt x="118" y="144"/>
                  </a:cubicBezTo>
                  <a:cubicBezTo>
                    <a:pt x="118" y="145"/>
                    <a:pt x="117" y="144"/>
                    <a:pt x="117" y="145"/>
                  </a:cubicBezTo>
                  <a:cubicBezTo>
                    <a:pt x="116" y="146"/>
                    <a:pt x="116" y="146"/>
                    <a:pt x="116" y="147"/>
                  </a:cubicBezTo>
                  <a:cubicBezTo>
                    <a:pt x="116" y="149"/>
                    <a:pt x="116" y="150"/>
                    <a:pt x="116" y="150"/>
                  </a:cubicBezTo>
                  <a:cubicBezTo>
                    <a:pt x="116" y="151"/>
                    <a:pt x="117" y="152"/>
                    <a:pt x="117" y="153"/>
                  </a:cubicBezTo>
                  <a:cubicBezTo>
                    <a:pt x="117" y="154"/>
                    <a:pt x="116" y="156"/>
                    <a:pt x="116" y="156"/>
                  </a:cubicBezTo>
                  <a:cubicBezTo>
                    <a:pt x="116" y="156"/>
                    <a:pt x="115" y="157"/>
                    <a:pt x="115" y="158"/>
                  </a:cubicBezTo>
                  <a:cubicBezTo>
                    <a:pt x="114" y="159"/>
                    <a:pt x="115" y="160"/>
                    <a:pt x="115" y="161"/>
                  </a:cubicBezTo>
                  <a:cubicBezTo>
                    <a:pt x="114" y="162"/>
                    <a:pt x="114" y="162"/>
                    <a:pt x="114" y="163"/>
                  </a:cubicBezTo>
                  <a:cubicBezTo>
                    <a:pt x="113" y="164"/>
                    <a:pt x="115" y="164"/>
                    <a:pt x="113" y="165"/>
                  </a:cubicBezTo>
                  <a:cubicBezTo>
                    <a:pt x="111" y="165"/>
                    <a:pt x="110" y="166"/>
                    <a:pt x="108" y="166"/>
                  </a:cubicBezTo>
                  <a:cubicBezTo>
                    <a:pt x="107" y="166"/>
                    <a:pt x="106" y="167"/>
                    <a:pt x="104" y="167"/>
                  </a:cubicBezTo>
                  <a:cubicBezTo>
                    <a:pt x="102" y="167"/>
                    <a:pt x="101" y="166"/>
                    <a:pt x="100" y="166"/>
                  </a:cubicBezTo>
                  <a:cubicBezTo>
                    <a:pt x="99" y="166"/>
                    <a:pt x="98" y="166"/>
                    <a:pt x="98" y="167"/>
                  </a:cubicBezTo>
                  <a:cubicBezTo>
                    <a:pt x="98" y="168"/>
                    <a:pt x="99" y="168"/>
                    <a:pt x="98" y="169"/>
                  </a:cubicBezTo>
                  <a:cubicBezTo>
                    <a:pt x="98" y="169"/>
                    <a:pt x="97" y="170"/>
                    <a:pt x="97" y="170"/>
                  </a:cubicBezTo>
                  <a:cubicBezTo>
                    <a:pt x="98" y="171"/>
                    <a:pt x="99" y="172"/>
                    <a:pt x="99" y="172"/>
                  </a:cubicBezTo>
                  <a:cubicBezTo>
                    <a:pt x="98" y="173"/>
                    <a:pt x="98" y="173"/>
                    <a:pt x="98" y="173"/>
                  </a:cubicBezTo>
                  <a:cubicBezTo>
                    <a:pt x="98" y="173"/>
                    <a:pt x="99" y="173"/>
                    <a:pt x="99" y="174"/>
                  </a:cubicBezTo>
                  <a:cubicBezTo>
                    <a:pt x="98" y="174"/>
                    <a:pt x="98" y="175"/>
                    <a:pt x="98" y="175"/>
                  </a:cubicBezTo>
                  <a:cubicBezTo>
                    <a:pt x="97" y="176"/>
                    <a:pt x="97" y="176"/>
                    <a:pt x="97" y="176"/>
                  </a:cubicBezTo>
                  <a:cubicBezTo>
                    <a:pt x="97" y="176"/>
                    <a:pt x="99" y="177"/>
                    <a:pt x="98" y="177"/>
                  </a:cubicBezTo>
                  <a:cubicBezTo>
                    <a:pt x="97" y="177"/>
                    <a:pt x="97" y="178"/>
                    <a:pt x="97" y="178"/>
                  </a:cubicBezTo>
                  <a:cubicBezTo>
                    <a:pt x="97" y="178"/>
                    <a:pt x="98" y="178"/>
                    <a:pt x="98" y="179"/>
                  </a:cubicBezTo>
                  <a:cubicBezTo>
                    <a:pt x="97" y="179"/>
                    <a:pt x="97" y="179"/>
                    <a:pt x="97" y="179"/>
                  </a:cubicBezTo>
                  <a:cubicBezTo>
                    <a:pt x="96" y="180"/>
                    <a:pt x="97" y="181"/>
                    <a:pt x="97" y="181"/>
                  </a:cubicBezTo>
                  <a:cubicBezTo>
                    <a:pt x="97" y="182"/>
                    <a:pt x="97" y="182"/>
                    <a:pt x="97" y="182"/>
                  </a:cubicBezTo>
                  <a:cubicBezTo>
                    <a:pt x="97" y="182"/>
                    <a:pt x="97" y="182"/>
                    <a:pt x="97" y="183"/>
                  </a:cubicBezTo>
                  <a:cubicBezTo>
                    <a:pt x="97" y="183"/>
                    <a:pt x="97" y="184"/>
                    <a:pt x="97" y="184"/>
                  </a:cubicBezTo>
                  <a:cubicBezTo>
                    <a:pt x="96" y="185"/>
                    <a:pt x="96" y="185"/>
                    <a:pt x="96" y="185"/>
                  </a:cubicBezTo>
                  <a:cubicBezTo>
                    <a:pt x="97" y="185"/>
                    <a:pt x="97" y="185"/>
                    <a:pt x="97" y="185"/>
                  </a:cubicBezTo>
                  <a:cubicBezTo>
                    <a:pt x="97" y="185"/>
                    <a:pt x="97" y="186"/>
                    <a:pt x="97" y="186"/>
                  </a:cubicBezTo>
                  <a:cubicBezTo>
                    <a:pt x="96" y="187"/>
                    <a:pt x="96" y="187"/>
                    <a:pt x="96" y="187"/>
                  </a:cubicBezTo>
                  <a:cubicBezTo>
                    <a:pt x="97" y="188"/>
                    <a:pt x="97" y="188"/>
                    <a:pt x="97" y="188"/>
                  </a:cubicBezTo>
                  <a:cubicBezTo>
                    <a:pt x="97" y="189"/>
                    <a:pt x="97" y="189"/>
                    <a:pt x="97" y="189"/>
                  </a:cubicBezTo>
                  <a:cubicBezTo>
                    <a:pt x="97" y="191"/>
                    <a:pt x="97" y="191"/>
                    <a:pt x="97" y="191"/>
                  </a:cubicBezTo>
                  <a:cubicBezTo>
                    <a:pt x="97" y="191"/>
                    <a:pt x="98" y="192"/>
                    <a:pt x="97" y="193"/>
                  </a:cubicBezTo>
                  <a:cubicBezTo>
                    <a:pt x="97" y="193"/>
                    <a:pt x="97" y="193"/>
                    <a:pt x="97" y="194"/>
                  </a:cubicBezTo>
                  <a:cubicBezTo>
                    <a:pt x="97" y="195"/>
                    <a:pt x="97" y="195"/>
                    <a:pt x="97" y="196"/>
                  </a:cubicBezTo>
                  <a:cubicBezTo>
                    <a:pt x="96" y="197"/>
                    <a:pt x="96" y="197"/>
                    <a:pt x="96" y="197"/>
                  </a:cubicBezTo>
                  <a:cubicBezTo>
                    <a:pt x="95" y="198"/>
                    <a:pt x="95" y="198"/>
                    <a:pt x="94" y="198"/>
                  </a:cubicBezTo>
                  <a:cubicBezTo>
                    <a:pt x="94" y="199"/>
                    <a:pt x="94" y="199"/>
                    <a:pt x="94" y="200"/>
                  </a:cubicBezTo>
                  <a:cubicBezTo>
                    <a:pt x="94" y="201"/>
                    <a:pt x="93" y="201"/>
                    <a:pt x="94" y="202"/>
                  </a:cubicBezTo>
                  <a:cubicBezTo>
                    <a:pt x="94" y="204"/>
                    <a:pt x="94" y="204"/>
                    <a:pt x="94" y="205"/>
                  </a:cubicBezTo>
                  <a:cubicBezTo>
                    <a:pt x="95" y="205"/>
                    <a:pt x="96" y="206"/>
                    <a:pt x="97" y="207"/>
                  </a:cubicBezTo>
                  <a:cubicBezTo>
                    <a:pt x="97" y="208"/>
                    <a:pt x="98" y="208"/>
                    <a:pt x="98" y="209"/>
                  </a:cubicBezTo>
                  <a:cubicBezTo>
                    <a:pt x="98" y="210"/>
                    <a:pt x="97" y="210"/>
                    <a:pt x="97" y="211"/>
                  </a:cubicBezTo>
                  <a:cubicBezTo>
                    <a:pt x="96" y="212"/>
                    <a:pt x="96" y="212"/>
                    <a:pt x="95" y="213"/>
                  </a:cubicBezTo>
                  <a:cubicBezTo>
                    <a:pt x="95" y="214"/>
                    <a:pt x="96" y="214"/>
                    <a:pt x="95" y="216"/>
                  </a:cubicBezTo>
                  <a:cubicBezTo>
                    <a:pt x="94" y="219"/>
                    <a:pt x="94" y="219"/>
                    <a:pt x="94" y="221"/>
                  </a:cubicBezTo>
                  <a:cubicBezTo>
                    <a:pt x="94" y="222"/>
                    <a:pt x="94" y="222"/>
                    <a:pt x="94" y="223"/>
                  </a:cubicBezTo>
                  <a:cubicBezTo>
                    <a:pt x="94" y="224"/>
                    <a:pt x="94" y="224"/>
                    <a:pt x="94" y="225"/>
                  </a:cubicBezTo>
                  <a:cubicBezTo>
                    <a:pt x="95" y="225"/>
                    <a:pt x="95" y="225"/>
                    <a:pt x="95" y="226"/>
                  </a:cubicBezTo>
                  <a:cubicBezTo>
                    <a:pt x="95" y="227"/>
                    <a:pt x="96" y="228"/>
                    <a:pt x="96" y="228"/>
                  </a:cubicBezTo>
                  <a:cubicBezTo>
                    <a:pt x="96" y="229"/>
                    <a:pt x="96" y="230"/>
                    <a:pt x="96" y="231"/>
                  </a:cubicBezTo>
                  <a:cubicBezTo>
                    <a:pt x="96" y="232"/>
                    <a:pt x="96" y="231"/>
                    <a:pt x="96" y="233"/>
                  </a:cubicBezTo>
                  <a:cubicBezTo>
                    <a:pt x="96" y="235"/>
                    <a:pt x="96" y="235"/>
                    <a:pt x="96" y="237"/>
                  </a:cubicBezTo>
                  <a:cubicBezTo>
                    <a:pt x="95" y="238"/>
                    <a:pt x="95" y="238"/>
                    <a:pt x="96" y="239"/>
                  </a:cubicBezTo>
                  <a:cubicBezTo>
                    <a:pt x="96" y="240"/>
                    <a:pt x="96" y="239"/>
                    <a:pt x="96" y="241"/>
                  </a:cubicBezTo>
                  <a:cubicBezTo>
                    <a:pt x="96" y="242"/>
                    <a:pt x="97" y="242"/>
                    <a:pt x="98" y="242"/>
                  </a:cubicBezTo>
                  <a:cubicBezTo>
                    <a:pt x="98" y="243"/>
                    <a:pt x="99" y="243"/>
                    <a:pt x="100" y="244"/>
                  </a:cubicBezTo>
                  <a:cubicBezTo>
                    <a:pt x="100" y="245"/>
                    <a:pt x="100" y="244"/>
                    <a:pt x="100" y="246"/>
                  </a:cubicBezTo>
                  <a:cubicBezTo>
                    <a:pt x="99" y="247"/>
                    <a:pt x="99" y="247"/>
                    <a:pt x="98" y="248"/>
                  </a:cubicBezTo>
                  <a:cubicBezTo>
                    <a:pt x="98" y="249"/>
                    <a:pt x="97" y="249"/>
                    <a:pt x="97" y="251"/>
                  </a:cubicBezTo>
                  <a:cubicBezTo>
                    <a:pt x="96" y="253"/>
                    <a:pt x="96" y="253"/>
                    <a:pt x="96" y="255"/>
                  </a:cubicBezTo>
                  <a:cubicBezTo>
                    <a:pt x="97" y="257"/>
                    <a:pt x="97" y="257"/>
                    <a:pt x="97" y="257"/>
                  </a:cubicBezTo>
                  <a:cubicBezTo>
                    <a:pt x="97" y="258"/>
                    <a:pt x="98" y="258"/>
                    <a:pt x="97" y="259"/>
                  </a:cubicBezTo>
                  <a:cubicBezTo>
                    <a:pt x="97" y="260"/>
                    <a:pt x="98" y="261"/>
                    <a:pt x="97" y="262"/>
                  </a:cubicBezTo>
                  <a:cubicBezTo>
                    <a:pt x="96" y="263"/>
                    <a:pt x="97" y="263"/>
                    <a:pt x="97" y="264"/>
                  </a:cubicBezTo>
                  <a:cubicBezTo>
                    <a:pt x="97" y="264"/>
                    <a:pt x="98" y="265"/>
                    <a:pt x="97" y="266"/>
                  </a:cubicBezTo>
                  <a:cubicBezTo>
                    <a:pt x="97" y="266"/>
                    <a:pt x="96" y="267"/>
                    <a:pt x="96" y="268"/>
                  </a:cubicBezTo>
                  <a:cubicBezTo>
                    <a:pt x="96" y="269"/>
                    <a:pt x="96" y="270"/>
                    <a:pt x="96" y="270"/>
                  </a:cubicBezTo>
                  <a:cubicBezTo>
                    <a:pt x="96" y="271"/>
                    <a:pt x="96" y="271"/>
                    <a:pt x="97" y="272"/>
                  </a:cubicBezTo>
                  <a:cubicBezTo>
                    <a:pt x="97" y="273"/>
                    <a:pt x="97" y="273"/>
                    <a:pt x="96" y="275"/>
                  </a:cubicBezTo>
                  <a:cubicBezTo>
                    <a:pt x="96" y="277"/>
                    <a:pt x="96" y="278"/>
                    <a:pt x="97" y="279"/>
                  </a:cubicBezTo>
                  <a:cubicBezTo>
                    <a:pt x="97" y="280"/>
                    <a:pt x="98" y="281"/>
                    <a:pt x="98" y="281"/>
                  </a:cubicBezTo>
                  <a:cubicBezTo>
                    <a:pt x="98" y="281"/>
                    <a:pt x="99" y="279"/>
                    <a:pt x="99" y="281"/>
                  </a:cubicBezTo>
                  <a:cubicBezTo>
                    <a:pt x="99" y="282"/>
                    <a:pt x="99" y="283"/>
                    <a:pt x="98" y="284"/>
                  </a:cubicBezTo>
                  <a:cubicBezTo>
                    <a:pt x="98" y="284"/>
                    <a:pt x="97" y="284"/>
                    <a:pt x="97" y="285"/>
                  </a:cubicBezTo>
                  <a:cubicBezTo>
                    <a:pt x="97" y="286"/>
                    <a:pt x="97" y="286"/>
                    <a:pt x="97" y="288"/>
                  </a:cubicBezTo>
                  <a:cubicBezTo>
                    <a:pt x="97" y="289"/>
                    <a:pt x="98" y="289"/>
                    <a:pt x="98" y="290"/>
                  </a:cubicBezTo>
                  <a:cubicBezTo>
                    <a:pt x="97" y="291"/>
                    <a:pt x="97" y="291"/>
                    <a:pt x="97" y="292"/>
                  </a:cubicBezTo>
                  <a:cubicBezTo>
                    <a:pt x="96" y="293"/>
                    <a:pt x="96" y="293"/>
                    <a:pt x="96" y="294"/>
                  </a:cubicBezTo>
                  <a:cubicBezTo>
                    <a:pt x="96" y="294"/>
                    <a:pt x="97" y="294"/>
                    <a:pt x="96" y="295"/>
                  </a:cubicBezTo>
                  <a:cubicBezTo>
                    <a:pt x="96" y="296"/>
                    <a:pt x="95" y="296"/>
                    <a:pt x="95" y="297"/>
                  </a:cubicBezTo>
                  <a:cubicBezTo>
                    <a:pt x="95" y="298"/>
                    <a:pt x="96" y="299"/>
                    <a:pt x="96" y="299"/>
                  </a:cubicBezTo>
                  <a:cubicBezTo>
                    <a:pt x="96" y="299"/>
                    <a:pt x="94" y="299"/>
                    <a:pt x="94" y="299"/>
                  </a:cubicBezTo>
                  <a:cubicBezTo>
                    <a:pt x="94" y="299"/>
                    <a:pt x="92" y="299"/>
                    <a:pt x="91" y="299"/>
                  </a:cubicBezTo>
                  <a:cubicBezTo>
                    <a:pt x="91" y="299"/>
                    <a:pt x="92" y="299"/>
                    <a:pt x="90" y="299"/>
                  </a:cubicBezTo>
                  <a:cubicBezTo>
                    <a:pt x="88" y="299"/>
                    <a:pt x="86" y="300"/>
                    <a:pt x="86" y="300"/>
                  </a:cubicBezTo>
                  <a:cubicBezTo>
                    <a:pt x="84" y="300"/>
                    <a:pt x="84" y="300"/>
                    <a:pt x="84" y="300"/>
                  </a:cubicBezTo>
                  <a:cubicBezTo>
                    <a:pt x="83" y="300"/>
                    <a:pt x="83" y="300"/>
                    <a:pt x="83" y="300"/>
                  </a:cubicBezTo>
                  <a:cubicBezTo>
                    <a:pt x="83" y="300"/>
                    <a:pt x="82" y="300"/>
                    <a:pt x="82" y="299"/>
                  </a:cubicBezTo>
                  <a:cubicBezTo>
                    <a:pt x="82" y="299"/>
                    <a:pt x="82" y="298"/>
                    <a:pt x="82" y="298"/>
                  </a:cubicBezTo>
                  <a:cubicBezTo>
                    <a:pt x="82" y="298"/>
                    <a:pt x="83" y="298"/>
                    <a:pt x="83" y="298"/>
                  </a:cubicBezTo>
                  <a:cubicBezTo>
                    <a:pt x="83" y="298"/>
                    <a:pt x="84" y="298"/>
                    <a:pt x="84" y="298"/>
                  </a:cubicBezTo>
                  <a:cubicBezTo>
                    <a:pt x="85" y="298"/>
                    <a:pt x="85" y="298"/>
                    <a:pt x="85" y="298"/>
                  </a:cubicBezTo>
                  <a:cubicBezTo>
                    <a:pt x="85" y="298"/>
                    <a:pt x="84" y="297"/>
                    <a:pt x="84" y="297"/>
                  </a:cubicBezTo>
                  <a:cubicBezTo>
                    <a:pt x="84" y="297"/>
                    <a:pt x="85" y="297"/>
                    <a:pt x="86" y="297"/>
                  </a:cubicBezTo>
                  <a:cubicBezTo>
                    <a:pt x="86" y="297"/>
                    <a:pt x="87" y="298"/>
                    <a:pt x="87" y="297"/>
                  </a:cubicBezTo>
                  <a:cubicBezTo>
                    <a:pt x="87" y="297"/>
                    <a:pt x="88" y="297"/>
                    <a:pt x="87" y="297"/>
                  </a:cubicBezTo>
                  <a:cubicBezTo>
                    <a:pt x="87" y="297"/>
                    <a:pt x="87" y="296"/>
                    <a:pt x="87" y="296"/>
                  </a:cubicBezTo>
                  <a:cubicBezTo>
                    <a:pt x="86" y="296"/>
                    <a:pt x="86" y="296"/>
                    <a:pt x="85" y="295"/>
                  </a:cubicBezTo>
                  <a:cubicBezTo>
                    <a:pt x="85" y="294"/>
                    <a:pt x="85" y="294"/>
                    <a:pt x="84" y="293"/>
                  </a:cubicBezTo>
                  <a:cubicBezTo>
                    <a:pt x="84" y="293"/>
                    <a:pt x="83" y="293"/>
                    <a:pt x="83" y="293"/>
                  </a:cubicBezTo>
                  <a:cubicBezTo>
                    <a:pt x="82" y="293"/>
                    <a:pt x="82" y="293"/>
                    <a:pt x="82" y="293"/>
                  </a:cubicBezTo>
                  <a:cubicBezTo>
                    <a:pt x="81" y="294"/>
                    <a:pt x="81" y="295"/>
                    <a:pt x="80" y="295"/>
                  </a:cubicBezTo>
                  <a:cubicBezTo>
                    <a:pt x="80" y="295"/>
                    <a:pt x="80" y="294"/>
                    <a:pt x="80" y="294"/>
                  </a:cubicBezTo>
                  <a:cubicBezTo>
                    <a:pt x="79" y="294"/>
                    <a:pt x="79" y="294"/>
                    <a:pt x="78" y="294"/>
                  </a:cubicBezTo>
                  <a:cubicBezTo>
                    <a:pt x="78" y="294"/>
                    <a:pt x="79" y="295"/>
                    <a:pt x="78" y="295"/>
                  </a:cubicBezTo>
                  <a:cubicBezTo>
                    <a:pt x="78" y="295"/>
                    <a:pt x="78" y="295"/>
                    <a:pt x="78" y="296"/>
                  </a:cubicBezTo>
                  <a:cubicBezTo>
                    <a:pt x="77" y="296"/>
                    <a:pt x="77" y="296"/>
                    <a:pt x="77" y="297"/>
                  </a:cubicBezTo>
                  <a:cubicBezTo>
                    <a:pt x="77" y="298"/>
                    <a:pt x="77" y="298"/>
                    <a:pt x="78" y="298"/>
                  </a:cubicBezTo>
                  <a:cubicBezTo>
                    <a:pt x="79" y="298"/>
                    <a:pt x="80" y="298"/>
                    <a:pt x="80" y="298"/>
                  </a:cubicBezTo>
                  <a:cubicBezTo>
                    <a:pt x="80" y="298"/>
                    <a:pt x="80" y="297"/>
                    <a:pt x="80" y="298"/>
                  </a:cubicBezTo>
                  <a:cubicBezTo>
                    <a:pt x="81" y="298"/>
                    <a:pt x="81" y="298"/>
                    <a:pt x="81" y="298"/>
                  </a:cubicBezTo>
                  <a:cubicBezTo>
                    <a:pt x="81" y="299"/>
                    <a:pt x="82" y="300"/>
                    <a:pt x="82" y="300"/>
                  </a:cubicBezTo>
                  <a:cubicBezTo>
                    <a:pt x="82" y="300"/>
                    <a:pt x="82" y="300"/>
                    <a:pt x="82" y="300"/>
                  </a:cubicBezTo>
                  <a:cubicBezTo>
                    <a:pt x="81" y="300"/>
                    <a:pt x="80" y="300"/>
                    <a:pt x="80" y="300"/>
                  </a:cubicBezTo>
                  <a:cubicBezTo>
                    <a:pt x="79" y="300"/>
                    <a:pt x="78" y="300"/>
                    <a:pt x="77" y="300"/>
                  </a:cubicBezTo>
                  <a:cubicBezTo>
                    <a:pt x="76" y="300"/>
                    <a:pt x="75" y="300"/>
                    <a:pt x="73" y="300"/>
                  </a:cubicBezTo>
                  <a:cubicBezTo>
                    <a:pt x="71" y="300"/>
                    <a:pt x="71" y="300"/>
                    <a:pt x="69" y="301"/>
                  </a:cubicBezTo>
                  <a:cubicBezTo>
                    <a:pt x="68" y="301"/>
                    <a:pt x="66" y="301"/>
                    <a:pt x="65" y="301"/>
                  </a:cubicBezTo>
                  <a:cubicBezTo>
                    <a:pt x="64" y="301"/>
                    <a:pt x="64" y="301"/>
                    <a:pt x="62" y="302"/>
                  </a:cubicBezTo>
                  <a:cubicBezTo>
                    <a:pt x="60" y="302"/>
                    <a:pt x="60" y="302"/>
                    <a:pt x="58" y="302"/>
                  </a:cubicBezTo>
                  <a:cubicBezTo>
                    <a:pt x="56" y="303"/>
                    <a:pt x="56" y="303"/>
                    <a:pt x="54" y="303"/>
                  </a:cubicBezTo>
                  <a:cubicBezTo>
                    <a:pt x="53" y="303"/>
                    <a:pt x="53" y="304"/>
                    <a:pt x="52" y="304"/>
                  </a:cubicBezTo>
                  <a:cubicBezTo>
                    <a:pt x="51" y="304"/>
                    <a:pt x="50" y="304"/>
                    <a:pt x="49" y="304"/>
                  </a:cubicBezTo>
                  <a:cubicBezTo>
                    <a:pt x="49" y="304"/>
                    <a:pt x="48" y="305"/>
                    <a:pt x="47" y="305"/>
                  </a:cubicBezTo>
                  <a:cubicBezTo>
                    <a:pt x="47" y="305"/>
                    <a:pt x="47" y="305"/>
                    <a:pt x="46" y="305"/>
                  </a:cubicBezTo>
                  <a:cubicBezTo>
                    <a:pt x="45" y="305"/>
                    <a:pt x="44" y="306"/>
                    <a:pt x="43" y="306"/>
                  </a:cubicBezTo>
                  <a:cubicBezTo>
                    <a:pt x="43" y="306"/>
                    <a:pt x="42" y="306"/>
                    <a:pt x="42" y="306"/>
                  </a:cubicBezTo>
                  <a:cubicBezTo>
                    <a:pt x="42" y="306"/>
                    <a:pt x="42" y="305"/>
                    <a:pt x="43" y="305"/>
                  </a:cubicBezTo>
                  <a:cubicBezTo>
                    <a:pt x="44" y="305"/>
                    <a:pt x="46" y="304"/>
                    <a:pt x="46" y="304"/>
                  </a:cubicBezTo>
                  <a:cubicBezTo>
                    <a:pt x="46" y="304"/>
                    <a:pt x="47" y="304"/>
                    <a:pt x="47" y="304"/>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08" name="Freeform 217">
              <a:extLst>
                <a:ext uri="{FF2B5EF4-FFF2-40B4-BE49-F238E27FC236}">
                  <a16:creationId xmlns:a16="http://schemas.microsoft.com/office/drawing/2014/main" id="{4E4779D9-09D9-E89F-EE7A-1F4D9464F680}"/>
                </a:ext>
              </a:extLst>
            </p:cNvPr>
            <p:cNvSpPr>
              <a:spLocks/>
            </p:cNvSpPr>
            <p:nvPr/>
          </p:nvSpPr>
          <p:spPr bwMode="auto">
            <a:xfrm>
              <a:off x="3438076" y="2957279"/>
              <a:ext cx="124165" cy="309142"/>
            </a:xfrm>
            <a:custGeom>
              <a:avLst/>
              <a:gdLst>
                <a:gd name="T0" fmla="*/ 59 w 94"/>
                <a:gd name="T1" fmla="*/ 244 h 249"/>
                <a:gd name="T2" fmla="*/ 50 w 94"/>
                <a:gd name="T3" fmla="*/ 237 h 249"/>
                <a:gd name="T4" fmla="*/ 43 w 94"/>
                <a:gd name="T5" fmla="*/ 230 h 249"/>
                <a:gd name="T6" fmla="*/ 39 w 94"/>
                <a:gd name="T7" fmla="*/ 223 h 249"/>
                <a:gd name="T8" fmla="*/ 34 w 94"/>
                <a:gd name="T9" fmla="*/ 214 h 249"/>
                <a:gd name="T10" fmla="*/ 34 w 94"/>
                <a:gd name="T11" fmla="*/ 206 h 249"/>
                <a:gd name="T12" fmla="*/ 37 w 94"/>
                <a:gd name="T13" fmla="*/ 197 h 249"/>
                <a:gd name="T14" fmla="*/ 37 w 94"/>
                <a:gd name="T15" fmla="*/ 186 h 249"/>
                <a:gd name="T16" fmla="*/ 32 w 94"/>
                <a:gd name="T17" fmla="*/ 177 h 249"/>
                <a:gd name="T18" fmla="*/ 37 w 94"/>
                <a:gd name="T19" fmla="*/ 169 h 249"/>
                <a:gd name="T20" fmla="*/ 37 w 94"/>
                <a:gd name="T21" fmla="*/ 162 h 249"/>
                <a:gd name="T22" fmla="*/ 35 w 94"/>
                <a:gd name="T23" fmla="*/ 149 h 249"/>
                <a:gd name="T24" fmla="*/ 39 w 94"/>
                <a:gd name="T25" fmla="*/ 143 h 249"/>
                <a:gd name="T26" fmla="*/ 39 w 94"/>
                <a:gd name="T27" fmla="*/ 135 h 249"/>
                <a:gd name="T28" fmla="*/ 35 w 94"/>
                <a:gd name="T29" fmla="*/ 129 h 249"/>
                <a:gd name="T30" fmla="*/ 27 w 94"/>
                <a:gd name="T31" fmla="*/ 124 h 249"/>
                <a:gd name="T32" fmla="*/ 28 w 94"/>
                <a:gd name="T33" fmla="*/ 116 h 249"/>
                <a:gd name="T34" fmla="*/ 32 w 94"/>
                <a:gd name="T35" fmla="*/ 110 h 249"/>
                <a:gd name="T36" fmla="*/ 30 w 94"/>
                <a:gd name="T37" fmla="*/ 102 h 249"/>
                <a:gd name="T38" fmla="*/ 32 w 94"/>
                <a:gd name="T39" fmla="*/ 92 h 249"/>
                <a:gd name="T40" fmla="*/ 33 w 94"/>
                <a:gd name="T41" fmla="*/ 85 h 249"/>
                <a:gd name="T42" fmla="*/ 25 w 94"/>
                <a:gd name="T43" fmla="*/ 82 h 249"/>
                <a:gd name="T44" fmla="*/ 18 w 94"/>
                <a:gd name="T45" fmla="*/ 83 h 249"/>
                <a:gd name="T46" fmla="*/ 18 w 94"/>
                <a:gd name="T47" fmla="*/ 78 h 249"/>
                <a:gd name="T48" fmla="*/ 26 w 94"/>
                <a:gd name="T49" fmla="*/ 74 h 249"/>
                <a:gd name="T50" fmla="*/ 24 w 94"/>
                <a:gd name="T51" fmla="*/ 66 h 249"/>
                <a:gd name="T52" fmla="*/ 24 w 94"/>
                <a:gd name="T53" fmla="*/ 58 h 249"/>
                <a:gd name="T54" fmla="*/ 24 w 94"/>
                <a:gd name="T55" fmla="*/ 52 h 249"/>
                <a:gd name="T56" fmla="*/ 25 w 94"/>
                <a:gd name="T57" fmla="*/ 44 h 249"/>
                <a:gd name="T58" fmla="*/ 22 w 94"/>
                <a:gd name="T59" fmla="*/ 39 h 249"/>
                <a:gd name="T60" fmla="*/ 17 w 94"/>
                <a:gd name="T61" fmla="*/ 36 h 249"/>
                <a:gd name="T62" fmla="*/ 14 w 94"/>
                <a:gd name="T63" fmla="*/ 30 h 249"/>
                <a:gd name="T64" fmla="*/ 7 w 94"/>
                <a:gd name="T65" fmla="*/ 26 h 249"/>
                <a:gd name="T66" fmla="*/ 3 w 94"/>
                <a:gd name="T67" fmla="*/ 20 h 249"/>
                <a:gd name="T68" fmla="*/ 6 w 94"/>
                <a:gd name="T69" fmla="*/ 9 h 249"/>
                <a:gd name="T70" fmla="*/ 7 w 94"/>
                <a:gd name="T71" fmla="*/ 2 h 249"/>
                <a:gd name="T72" fmla="*/ 2 w 94"/>
                <a:gd name="T73" fmla="*/ 3 h 249"/>
                <a:gd name="T74" fmla="*/ 31 w 94"/>
                <a:gd name="T75" fmla="*/ 7 h 249"/>
                <a:gd name="T76" fmla="*/ 39 w 94"/>
                <a:gd name="T77" fmla="*/ 7 h 249"/>
                <a:gd name="T78" fmla="*/ 51 w 94"/>
                <a:gd name="T79" fmla="*/ 13 h 249"/>
                <a:gd name="T80" fmla="*/ 46 w 94"/>
                <a:gd name="T81" fmla="*/ 27 h 249"/>
                <a:gd name="T82" fmla="*/ 53 w 94"/>
                <a:gd name="T83" fmla="*/ 44 h 249"/>
                <a:gd name="T84" fmla="*/ 73 w 94"/>
                <a:gd name="T85" fmla="*/ 68 h 249"/>
                <a:gd name="T86" fmla="*/ 72 w 94"/>
                <a:gd name="T87" fmla="*/ 80 h 249"/>
                <a:gd name="T88" fmla="*/ 77 w 94"/>
                <a:gd name="T89" fmla="*/ 91 h 249"/>
                <a:gd name="T90" fmla="*/ 86 w 94"/>
                <a:gd name="T91" fmla="*/ 111 h 249"/>
                <a:gd name="T92" fmla="*/ 86 w 94"/>
                <a:gd name="T93" fmla="*/ 133 h 249"/>
                <a:gd name="T94" fmla="*/ 87 w 94"/>
                <a:gd name="T95" fmla="*/ 165 h 249"/>
                <a:gd name="T96" fmla="*/ 87 w 94"/>
                <a:gd name="T97" fmla="*/ 203 h 249"/>
                <a:gd name="T98" fmla="*/ 85 w 94"/>
                <a:gd name="T99" fmla="*/ 210 h 249"/>
                <a:gd name="T100" fmla="*/ 86 w 94"/>
                <a:gd name="T101" fmla="*/ 217 h 249"/>
                <a:gd name="T102" fmla="*/ 86 w 94"/>
                <a:gd name="T103" fmla="*/ 223 h 249"/>
                <a:gd name="T104" fmla="*/ 89 w 94"/>
                <a:gd name="T105" fmla="*/ 227 h 249"/>
                <a:gd name="T106" fmla="*/ 93 w 94"/>
                <a:gd name="T107" fmla="*/ 234 h 249"/>
                <a:gd name="T108" fmla="*/ 91 w 94"/>
                <a:gd name="T109" fmla="*/ 241 h 249"/>
                <a:gd name="T110" fmla="*/ 82 w 94"/>
                <a:gd name="T111" fmla="*/ 244 h 249"/>
                <a:gd name="T112" fmla="*/ 66 w 94"/>
                <a:gd name="T113" fmla="*/ 24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249">
                  <a:moveTo>
                    <a:pt x="65" y="248"/>
                  </a:moveTo>
                  <a:cubicBezTo>
                    <a:pt x="65" y="247"/>
                    <a:pt x="65" y="247"/>
                    <a:pt x="65" y="247"/>
                  </a:cubicBezTo>
                  <a:cubicBezTo>
                    <a:pt x="64" y="246"/>
                    <a:pt x="64" y="246"/>
                    <a:pt x="64" y="246"/>
                  </a:cubicBezTo>
                  <a:cubicBezTo>
                    <a:pt x="64" y="246"/>
                    <a:pt x="63" y="246"/>
                    <a:pt x="63" y="246"/>
                  </a:cubicBezTo>
                  <a:cubicBezTo>
                    <a:pt x="62" y="246"/>
                    <a:pt x="61" y="246"/>
                    <a:pt x="61" y="245"/>
                  </a:cubicBezTo>
                  <a:cubicBezTo>
                    <a:pt x="60" y="245"/>
                    <a:pt x="60" y="245"/>
                    <a:pt x="59" y="244"/>
                  </a:cubicBezTo>
                  <a:cubicBezTo>
                    <a:pt x="59" y="243"/>
                    <a:pt x="59" y="243"/>
                    <a:pt x="58" y="243"/>
                  </a:cubicBezTo>
                  <a:cubicBezTo>
                    <a:pt x="57" y="242"/>
                    <a:pt x="57" y="242"/>
                    <a:pt x="57" y="241"/>
                  </a:cubicBezTo>
                  <a:cubicBezTo>
                    <a:pt x="56" y="240"/>
                    <a:pt x="56" y="240"/>
                    <a:pt x="56" y="239"/>
                  </a:cubicBezTo>
                  <a:cubicBezTo>
                    <a:pt x="56" y="237"/>
                    <a:pt x="55" y="238"/>
                    <a:pt x="55" y="238"/>
                  </a:cubicBezTo>
                  <a:cubicBezTo>
                    <a:pt x="55" y="238"/>
                    <a:pt x="52" y="238"/>
                    <a:pt x="51" y="238"/>
                  </a:cubicBezTo>
                  <a:cubicBezTo>
                    <a:pt x="50" y="238"/>
                    <a:pt x="50" y="238"/>
                    <a:pt x="50" y="237"/>
                  </a:cubicBezTo>
                  <a:cubicBezTo>
                    <a:pt x="49" y="236"/>
                    <a:pt x="49" y="236"/>
                    <a:pt x="49" y="236"/>
                  </a:cubicBezTo>
                  <a:cubicBezTo>
                    <a:pt x="48" y="236"/>
                    <a:pt x="47" y="236"/>
                    <a:pt x="47" y="235"/>
                  </a:cubicBezTo>
                  <a:cubicBezTo>
                    <a:pt x="47" y="235"/>
                    <a:pt x="46" y="235"/>
                    <a:pt x="46" y="234"/>
                  </a:cubicBezTo>
                  <a:cubicBezTo>
                    <a:pt x="45" y="233"/>
                    <a:pt x="44" y="234"/>
                    <a:pt x="44" y="233"/>
                  </a:cubicBezTo>
                  <a:cubicBezTo>
                    <a:pt x="43" y="233"/>
                    <a:pt x="44" y="232"/>
                    <a:pt x="43" y="231"/>
                  </a:cubicBezTo>
                  <a:cubicBezTo>
                    <a:pt x="43" y="230"/>
                    <a:pt x="43" y="230"/>
                    <a:pt x="43" y="230"/>
                  </a:cubicBezTo>
                  <a:cubicBezTo>
                    <a:pt x="43" y="229"/>
                    <a:pt x="42" y="229"/>
                    <a:pt x="43" y="228"/>
                  </a:cubicBezTo>
                  <a:cubicBezTo>
                    <a:pt x="43" y="227"/>
                    <a:pt x="43" y="226"/>
                    <a:pt x="42" y="225"/>
                  </a:cubicBezTo>
                  <a:cubicBezTo>
                    <a:pt x="42" y="225"/>
                    <a:pt x="41" y="225"/>
                    <a:pt x="40" y="225"/>
                  </a:cubicBezTo>
                  <a:cubicBezTo>
                    <a:pt x="40" y="225"/>
                    <a:pt x="40" y="225"/>
                    <a:pt x="40" y="225"/>
                  </a:cubicBezTo>
                  <a:cubicBezTo>
                    <a:pt x="40" y="225"/>
                    <a:pt x="39" y="224"/>
                    <a:pt x="38" y="224"/>
                  </a:cubicBezTo>
                  <a:cubicBezTo>
                    <a:pt x="37" y="224"/>
                    <a:pt x="38" y="224"/>
                    <a:pt x="39" y="223"/>
                  </a:cubicBezTo>
                  <a:cubicBezTo>
                    <a:pt x="39" y="222"/>
                    <a:pt x="38" y="222"/>
                    <a:pt x="38" y="221"/>
                  </a:cubicBezTo>
                  <a:cubicBezTo>
                    <a:pt x="38" y="219"/>
                    <a:pt x="38" y="219"/>
                    <a:pt x="38" y="218"/>
                  </a:cubicBezTo>
                  <a:cubicBezTo>
                    <a:pt x="38" y="217"/>
                    <a:pt x="38" y="218"/>
                    <a:pt x="37" y="218"/>
                  </a:cubicBezTo>
                  <a:cubicBezTo>
                    <a:pt x="36" y="217"/>
                    <a:pt x="36" y="218"/>
                    <a:pt x="35" y="218"/>
                  </a:cubicBezTo>
                  <a:cubicBezTo>
                    <a:pt x="34" y="217"/>
                    <a:pt x="35" y="216"/>
                    <a:pt x="35" y="215"/>
                  </a:cubicBezTo>
                  <a:cubicBezTo>
                    <a:pt x="35" y="215"/>
                    <a:pt x="34" y="214"/>
                    <a:pt x="34" y="214"/>
                  </a:cubicBezTo>
                  <a:cubicBezTo>
                    <a:pt x="34" y="214"/>
                    <a:pt x="33" y="214"/>
                    <a:pt x="33" y="212"/>
                  </a:cubicBezTo>
                  <a:cubicBezTo>
                    <a:pt x="33" y="211"/>
                    <a:pt x="33" y="212"/>
                    <a:pt x="34" y="211"/>
                  </a:cubicBezTo>
                  <a:cubicBezTo>
                    <a:pt x="35" y="211"/>
                    <a:pt x="35" y="210"/>
                    <a:pt x="35" y="209"/>
                  </a:cubicBezTo>
                  <a:cubicBezTo>
                    <a:pt x="34" y="208"/>
                    <a:pt x="34" y="209"/>
                    <a:pt x="33" y="209"/>
                  </a:cubicBezTo>
                  <a:cubicBezTo>
                    <a:pt x="32" y="208"/>
                    <a:pt x="32" y="208"/>
                    <a:pt x="32" y="207"/>
                  </a:cubicBezTo>
                  <a:cubicBezTo>
                    <a:pt x="33" y="206"/>
                    <a:pt x="33" y="206"/>
                    <a:pt x="34" y="206"/>
                  </a:cubicBezTo>
                  <a:cubicBezTo>
                    <a:pt x="35" y="206"/>
                    <a:pt x="35" y="205"/>
                    <a:pt x="36" y="205"/>
                  </a:cubicBezTo>
                  <a:cubicBezTo>
                    <a:pt x="37" y="204"/>
                    <a:pt x="36" y="204"/>
                    <a:pt x="36" y="203"/>
                  </a:cubicBezTo>
                  <a:cubicBezTo>
                    <a:pt x="36" y="203"/>
                    <a:pt x="36" y="202"/>
                    <a:pt x="36" y="201"/>
                  </a:cubicBezTo>
                  <a:cubicBezTo>
                    <a:pt x="37" y="200"/>
                    <a:pt x="36" y="201"/>
                    <a:pt x="36" y="200"/>
                  </a:cubicBezTo>
                  <a:cubicBezTo>
                    <a:pt x="36" y="199"/>
                    <a:pt x="36" y="199"/>
                    <a:pt x="36" y="199"/>
                  </a:cubicBezTo>
                  <a:cubicBezTo>
                    <a:pt x="36" y="198"/>
                    <a:pt x="37" y="197"/>
                    <a:pt x="37" y="197"/>
                  </a:cubicBezTo>
                  <a:cubicBezTo>
                    <a:pt x="38" y="196"/>
                    <a:pt x="37" y="196"/>
                    <a:pt x="37" y="195"/>
                  </a:cubicBezTo>
                  <a:cubicBezTo>
                    <a:pt x="37" y="193"/>
                    <a:pt x="37" y="194"/>
                    <a:pt x="38" y="192"/>
                  </a:cubicBezTo>
                  <a:cubicBezTo>
                    <a:pt x="39" y="191"/>
                    <a:pt x="38" y="192"/>
                    <a:pt x="38" y="191"/>
                  </a:cubicBezTo>
                  <a:cubicBezTo>
                    <a:pt x="38" y="190"/>
                    <a:pt x="38" y="190"/>
                    <a:pt x="38" y="189"/>
                  </a:cubicBezTo>
                  <a:cubicBezTo>
                    <a:pt x="38" y="188"/>
                    <a:pt x="38" y="188"/>
                    <a:pt x="39" y="187"/>
                  </a:cubicBezTo>
                  <a:cubicBezTo>
                    <a:pt x="39" y="186"/>
                    <a:pt x="38" y="186"/>
                    <a:pt x="37" y="186"/>
                  </a:cubicBezTo>
                  <a:cubicBezTo>
                    <a:pt x="37" y="185"/>
                    <a:pt x="37" y="186"/>
                    <a:pt x="36" y="186"/>
                  </a:cubicBezTo>
                  <a:cubicBezTo>
                    <a:pt x="36" y="186"/>
                    <a:pt x="34" y="185"/>
                    <a:pt x="34" y="185"/>
                  </a:cubicBezTo>
                  <a:cubicBezTo>
                    <a:pt x="34" y="184"/>
                    <a:pt x="32" y="183"/>
                    <a:pt x="32" y="182"/>
                  </a:cubicBezTo>
                  <a:cubicBezTo>
                    <a:pt x="32" y="182"/>
                    <a:pt x="32" y="182"/>
                    <a:pt x="32" y="181"/>
                  </a:cubicBezTo>
                  <a:cubicBezTo>
                    <a:pt x="32" y="181"/>
                    <a:pt x="32" y="180"/>
                    <a:pt x="32" y="178"/>
                  </a:cubicBezTo>
                  <a:cubicBezTo>
                    <a:pt x="32" y="177"/>
                    <a:pt x="32" y="178"/>
                    <a:pt x="32" y="177"/>
                  </a:cubicBezTo>
                  <a:cubicBezTo>
                    <a:pt x="32" y="176"/>
                    <a:pt x="32" y="176"/>
                    <a:pt x="33" y="175"/>
                  </a:cubicBezTo>
                  <a:cubicBezTo>
                    <a:pt x="34" y="175"/>
                    <a:pt x="34" y="174"/>
                    <a:pt x="35" y="174"/>
                  </a:cubicBezTo>
                  <a:cubicBezTo>
                    <a:pt x="35" y="173"/>
                    <a:pt x="35" y="173"/>
                    <a:pt x="35" y="172"/>
                  </a:cubicBezTo>
                  <a:cubicBezTo>
                    <a:pt x="36" y="171"/>
                    <a:pt x="35" y="171"/>
                    <a:pt x="36" y="171"/>
                  </a:cubicBezTo>
                  <a:cubicBezTo>
                    <a:pt x="36" y="170"/>
                    <a:pt x="36" y="170"/>
                    <a:pt x="37" y="170"/>
                  </a:cubicBezTo>
                  <a:cubicBezTo>
                    <a:pt x="38" y="170"/>
                    <a:pt x="37" y="170"/>
                    <a:pt x="37" y="169"/>
                  </a:cubicBezTo>
                  <a:cubicBezTo>
                    <a:pt x="37" y="168"/>
                    <a:pt x="36" y="168"/>
                    <a:pt x="36" y="168"/>
                  </a:cubicBezTo>
                  <a:cubicBezTo>
                    <a:pt x="36" y="167"/>
                    <a:pt x="37" y="167"/>
                    <a:pt x="37" y="167"/>
                  </a:cubicBezTo>
                  <a:cubicBezTo>
                    <a:pt x="38" y="167"/>
                    <a:pt x="37" y="166"/>
                    <a:pt x="37" y="166"/>
                  </a:cubicBezTo>
                  <a:cubicBezTo>
                    <a:pt x="37" y="166"/>
                    <a:pt x="37" y="165"/>
                    <a:pt x="37" y="165"/>
                  </a:cubicBezTo>
                  <a:cubicBezTo>
                    <a:pt x="37" y="164"/>
                    <a:pt x="37" y="164"/>
                    <a:pt x="37" y="163"/>
                  </a:cubicBezTo>
                  <a:cubicBezTo>
                    <a:pt x="38" y="162"/>
                    <a:pt x="37" y="162"/>
                    <a:pt x="37" y="162"/>
                  </a:cubicBezTo>
                  <a:cubicBezTo>
                    <a:pt x="37" y="162"/>
                    <a:pt x="36" y="159"/>
                    <a:pt x="36" y="158"/>
                  </a:cubicBezTo>
                  <a:cubicBezTo>
                    <a:pt x="36" y="158"/>
                    <a:pt x="35" y="157"/>
                    <a:pt x="35" y="156"/>
                  </a:cubicBezTo>
                  <a:cubicBezTo>
                    <a:pt x="36" y="156"/>
                    <a:pt x="35" y="156"/>
                    <a:pt x="35" y="155"/>
                  </a:cubicBezTo>
                  <a:cubicBezTo>
                    <a:pt x="35" y="154"/>
                    <a:pt x="35" y="154"/>
                    <a:pt x="35" y="153"/>
                  </a:cubicBezTo>
                  <a:cubicBezTo>
                    <a:pt x="35" y="153"/>
                    <a:pt x="35" y="152"/>
                    <a:pt x="35" y="151"/>
                  </a:cubicBezTo>
                  <a:cubicBezTo>
                    <a:pt x="35" y="150"/>
                    <a:pt x="35" y="150"/>
                    <a:pt x="35" y="149"/>
                  </a:cubicBezTo>
                  <a:cubicBezTo>
                    <a:pt x="36" y="148"/>
                    <a:pt x="36" y="148"/>
                    <a:pt x="36" y="147"/>
                  </a:cubicBezTo>
                  <a:cubicBezTo>
                    <a:pt x="36" y="147"/>
                    <a:pt x="36" y="146"/>
                    <a:pt x="36" y="146"/>
                  </a:cubicBezTo>
                  <a:cubicBezTo>
                    <a:pt x="35" y="145"/>
                    <a:pt x="35" y="145"/>
                    <a:pt x="35" y="145"/>
                  </a:cubicBezTo>
                  <a:cubicBezTo>
                    <a:pt x="35" y="145"/>
                    <a:pt x="37" y="145"/>
                    <a:pt x="37" y="144"/>
                  </a:cubicBezTo>
                  <a:cubicBezTo>
                    <a:pt x="37" y="143"/>
                    <a:pt x="37" y="144"/>
                    <a:pt x="38" y="143"/>
                  </a:cubicBezTo>
                  <a:cubicBezTo>
                    <a:pt x="39" y="143"/>
                    <a:pt x="39" y="143"/>
                    <a:pt x="39" y="143"/>
                  </a:cubicBezTo>
                  <a:cubicBezTo>
                    <a:pt x="39" y="143"/>
                    <a:pt x="40" y="142"/>
                    <a:pt x="41" y="142"/>
                  </a:cubicBezTo>
                  <a:cubicBezTo>
                    <a:pt x="41" y="141"/>
                    <a:pt x="42" y="141"/>
                    <a:pt x="42" y="140"/>
                  </a:cubicBezTo>
                  <a:cubicBezTo>
                    <a:pt x="43" y="140"/>
                    <a:pt x="42" y="140"/>
                    <a:pt x="42" y="139"/>
                  </a:cubicBezTo>
                  <a:cubicBezTo>
                    <a:pt x="42" y="138"/>
                    <a:pt x="41" y="138"/>
                    <a:pt x="42" y="138"/>
                  </a:cubicBezTo>
                  <a:cubicBezTo>
                    <a:pt x="42" y="137"/>
                    <a:pt x="42" y="137"/>
                    <a:pt x="41" y="136"/>
                  </a:cubicBezTo>
                  <a:cubicBezTo>
                    <a:pt x="40" y="136"/>
                    <a:pt x="40" y="136"/>
                    <a:pt x="39" y="135"/>
                  </a:cubicBezTo>
                  <a:cubicBezTo>
                    <a:pt x="39" y="135"/>
                    <a:pt x="38" y="134"/>
                    <a:pt x="38" y="134"/>
                  </a:cubicBezTo>
                  <a:cubicBezTo>
                    <a:pt x="38" y="132"/>
                    <a:pt x="38" y="132"/>
                    <a:pt x="38" y="132"/>
                  </a:cubicBezTo>
                  <a:cubicBezTo>
                    <a:pt x="37" y="131"/>
                    <a:pt x="37" y="131"/>
                    <a:pt x="37" y="131"/>
                  </a:cubicBezTo>
                  <a:cubicBezTo>
                    <a:pt x="37" y="130"/>
                    <a:pt x="37" y="130"/>
                    <a:pt x="37" y="130"/>
                  </a:cubicBezTo>
                  <a:cubicBezTo>
                    <a:pt x="35" y="130"/>
                    <a:pt x="35" y="130"/>
                    <a:pt x="35" y="130"/>
                  </a:cubicBezTo>
                  <a:cubicBezTo>
                    <a:pt x="35" y="130"/>
                    <a:pt x="35" y="129"/>
                    <a:pt x="35" y="129"/>
                  </a:cubicBezTo>
                  <a:cubicBezTo>
                    <a:pt x="34" y="128"/>
                    <a:pt x="34" y="129"/>
                    <a:pt x="33" y="128"/>
                  </a:cubicBezTo>
                  <a:cubicBezTo>
                    <a:pt x="33" y="128"/>
                    <a:pt x="32" y="128"/>
                    <a:pt x="32" y="128"/>
                  </a:cubicBezTo>
                  <a:cubicBezTo>
                    <a:pt x="32" y="128"/>
                    <a:pt x="32" y="127"/>
                    <a:pt x="31" y="127"/>
                  </a:cubicBezTo>
                  <a:cubicBezTo>
                    <a:pt x="30" y="126"/>
                    <a:pt x="30" y="126"/>
                    <a:pt x="29" y="126"/>
                  </a:cubicBezTo>
                  <a:cubicBezTo>
                    <a:pt x="29" y="126"/>
                    <a:pt x="29" y="125"/>
                    <a:pt x="29" y="125"/>
                  </a:cubicBezTo>
                  <a:cubicBezTo>
                    <a:pt x="29" y="124"/>
                    <a:pt x="28" y="124"/>
                    <a:pt x="27" y="124"/>
                  </a:cubicBezTo>
                  <a:cubicBezTo>
                    <a:pt x="27" y="123"/>
                    <a:pt x="26" y="123"/>
                    <a:pt x="26" y="121"/>
                  </a:cubicBezTo>
                  <a:cubicBezTo>
                    <a:pt x="26" y="120"/>
                    <a:pt x="26" y="121"/>
                    <a:pt x="26" y="120"/>
                  </a:cubicBezTo>
                  <a:cubicBezTo>
                    <a:pt x="26" y="119"/>
                    <a:pt x="25" y="119"/>
                    <a:pt x="25" y="118"/>
                  </a:cubicBezTo>
                  <a:cubicBezTo>
                    <a:pt x="25" y="118"/>
                    <a:pt x="25" y="117"/>
                    <a:pt x="26" y="117"/>
                  </a:cubicBezTo>
                  <a:cubicBezTo>
                    <a:pt x="27" y="117"/>
                    <a:pt x="28" y="117"/>
                    <a:pt x="28" y="117"/>
                  </a:cubicBezTo>
                  <a:cubicBezTo>
                    <a:pt x="28" y="117"/>
                    <a:pt x="27" y="116"/>
                    <a:pt x="28" y="116"/>
                  </a:cubicBezTo>
                  <a:cubicBezTo>
                    <a:pt x="29" y="116"/>
                    <a:pt x="29" y="116"/>
                    <a:pt x="29" y="116"/>
                  </a:cubicBezTo>
                  <a:cubicBezTo>
                    <a:pt x="30" y="117"/>
                    <a:pt x="30" y="116"/>
                    <a:pt x="31" y="116"/>
                  </a:cubicBezTo>
                  <a:cubicBezTo>
                    <a:pt x="31" y="116"/>
                    <a:pt x="31" y="115"/>
                    <a:pt x="31" y="114"/>
                  </a:cubicBezTo>
                  <a:cubicBezTo>
                    <a:pt x="31" y="113"/>
                    <a:pt x="32" y="113"/>
                    <a:pt x="32" y="113"/>
                  </a:cubicBezTo>
                  <a:cubicBezTo>
                    <a:pt x="33" y="112"/>
                    <a:pt x="32" y="112"/>
                    <a:pt x="31" y="112"/>
                  </a:cubicBezTo>
                  <a:cubicBezTo>
                    <a:pt x="31" y="111"/>
                    <a:pt x="32" y="111"/>
                    <a:pt x="32" y="110"/>
                  </a:cubicBezTo>
                  <a:cubicBezTo>
                    <a:pt x="32" y="109"/>
                    <a:pt x="32" y="109"/>
                    <a:pt x="32" y="109"/>
                  </a:cubicBezTo>
                  <a:cubicBezTo>
                    <a:pt x="31" y="108"/>
                    <a:pt x="31" y="108"/>
                    <a:pt x="31" y="107"/>
                  </a:cubicBezTo>
                  <a:cubicBezTo>
                    <a:pt x="30" y="106"/>
                    <a:pt x="30" y="107"/>
                    <a:pt x="30" y="106"/>
                  </a:cubicBezTo>
                  <a:cubicBezTo>
                    <a:pt x="29" y="105"/>
                    <a:pt x="29" y="105"/>
                    <a:pt x="29" y="104"/>
                  </a:cubicBezTo>
                  <a:cubicBezTo>
                    <a:pt x="28" y="103"/>
                    <a:pt x="29" y="103"/>
                    <a:pt x="29" y="103"/>
                  </a:cubicBezTo>
                  <a:cubicBezTo>
                    <a:pt x="30" y="102"/>
                    <a:pt x="30" y="102"/>
                    <a:pt x="30" y="102"/>
                  </a:cubicBezTo>
                  <a:cubicBezTo>
                    <a:pt x="30" y="102"/>
                    <a:pt x="29" y="100"/>
                    <a:pt x="29" y="99"/>
                  </a:cubicBezTo>
                  <a:cubicBezTo>
                    <a:pt x="30" y="99"/>
                    <a:pt x="30" y="99"/>
                    <a:pt x="30" y="99"/>
                  </a:cubicBezTo>
                  <a:cubicBezTo>
                    <a:pt x="30" y="99"/>
                    <a:pt x="31" y="98"/>
                    <a:pt x="32" y="98"/>
                  </a:cubicBezTo>
                  <a:cubicBezTo>
                    <a:pt x="33" y="98"/>
                    <a:pt x="33" y="97"/>
                    <a:pt x="33" y="96"/>
                  </a:cubicBezTo>
                  <a:cubicBezTo>
                    <a:pt x="33" y="96"/>
                    <a:pt x="32" y="95"/>
                    <a:pt x="32" y="94"/>
                  </a:cubicBezTo>
                  <a:cubicBezTo>
                    <a:pt x="32" y="93"/>
                    <a:pt x="32" y="93"/>
                    <a:pt x="32" y="92"/>
                  </a:cubicBezTo>
                  <a:cubicBezTo>
                    <a:pt x="32" y="92"/>
                    <a:pt x="32" y="92"/>
                    <a:pt x="33" y="91"/>
                  </a:cubicBezTo>
                  <a:cubicBezTo>
                    <a:pt x="33" y="91"/>
                    <a:pt x="34" y="91"/>
                    <a:pt x="34" y="91"/>
                  </a:cubicBezTo>
                  <a:cubicBezTo>
                    <a:pt x="34" y="91"/>
                    <a:pt x="33" y="90"/>
                    <a:pt x="33" y="89"/>
                  </a:cubicBezTo>
                  <a:cubicBezTo>
                    <a:pt x="34" y="89"/>
                    <a:pt x="34" y="88"/>
                    <a:pt x="34" y="87"/>
                  </a:cubicBezTo>
                  <a:cubicBezTo>
                    <a:pt x="34" y="86"/>
                    <a:pt x="34" y="87"/>
                    <a:pt x="34" y="86"/>
                  </a:cubicBezTo>
                  <a:cubicBezTo>
                    <a:pt x="34" y="85"/>
                    <a:pt x="34" y="85"/>
                    <a:pt x="33" y="85"/>
                  </a:cubicBezTo>
                  <a:cubicBezTo>
                    <a:pt x="32" y="84"/>
                    <a:pt x="32" y="85"/>
                    <a:pt x="32" y="85"/>
                  </a:cubicBezTo>
                  <a:cubicBezTo>
                    <a:pt x="31" y="85"/>
                    <a:pt x="31" y="85"/>
                    <a:pt x="31" y="84"/>
                  </a:cubicBezTo>
                  <a:cubicBezTo>
                    <a:pt x="32" y="84"/>
                    <a:pt x="32" y="83"/>
                    <a:pt x="31" y="83"/>
                  </a:cubicBezTo>
                  <a:cubicBezTo>
                    <a:pt x="31" y="82"/>
                    <a:pt x="30" y="82"/>
                    <a:pt x="29" y="81"/>
                  </a:cubicBezTo>
                  <a:cubicBezTo>
                    <a:pt x="29" y="81"/>
                    <a:pt x="28" y="81"/>
                    <a:pt x="26" y="81"/>
                  </a:cubicBezTo>
                  <a:cubicBezTo>
                    <a:pt x="25" y="81"/>
                    <a:pt x="26" y="82"/>
                    <a:pt x="25" y="82"/>
                  </a:cubicBezTo>
                  <a:cubicBezTo>
                    <a:pt x="24" y="82"/>
                    <a:pt x="24" y="81"/>
                    <a:pt x="24" y="82"/>
                  </a:cubicBezTo>
                  <a:cubicBezTo>
                    <a:pt x="23" y="82"/>
                    <a:pt x="23" y="82"/>
                    <a:pt x="23" y="83"/>
                  </a:cubicBezTo>
                  <a:cubicBezTo>
                    <a:pt x="23" y="84"/>
                    <a:pt x="23" y="84"/>
                    <a:pt x="22" y="84"/>
                  </a:cubicBezTo>
                  <a:cubicBezTo>
                    <a:pt x="22" y="85"/>
                    <a:pt x="22" y="85"/>
                    <a:pt x="21" y="85"/>
                  </a:cubicBezTo>
                  <a:cubicBezTo>
                    <a:pt x="20" y="85"/>
                    <a:pt x="20" y="85"/>
                    <a:pt x="19" y="85"/>
                  </a:cubicBezTo>
                  <a:cubicBezTo>
                    <a:pt x="18" y="85"/>
                    <a:pt x="18" y="84"/>
                    <a:pt x="18" y="83"/>
                  </a:cubicBezTo>
                  <a:cubicBezTo>
                    <a:pt x="18" y="82"/>
                    <a:pt x="18" y="83"/>
                    <a:pt x="19" y="83"/>
                  </a:cubicBezTo>
                  <a:cubicBezTo>
                    <a:pt x="20" y="82"/>
                    <a:pt x="20" y="83"/>
                    <a:pt x="21" y="83"/>
                  </a:cubicBezTo>
                  <a:cubicBezTo>
                    <a:pt x="22" y="82"/>
                    <a:pt x="21" y="82"/>
                    <a:pt x="21" y="81"/>
                  </a:cubicBezTo>
                  <a:cubicBezTo>
                    <a:pt x="21" y="80"/>
                    <a:pt x="21" y="80"/>
                    <a:pt x="20" y="80"/>
                  </a:cubicBezTo>
                  <a:cubicBezTo>
                    <a:pt x="20" y="80"/>
                    <a:pt x="19" y="80"/>
                    <a:pt x="18" y="80"/>
                  </a:cubicBezTo>
                  <a:cubicBezTo>
                    <a:pt x="17" y="80"/>
                    <a:pt x="18" y="79"/>
                    <a:pt x="18" y="78"/>
                  </a:cubicBezTo>
                  <a:cubicBezTo>
                    <a:pt x="19" y="77"/>
                    <a:pt x="18" y="78"/>
                    <a:pt x="20" y="78"/>
                  </a:cubicBezTo>
                  <a:cubicBezTo>
                    <a:pt x="21" y="78"/>
                    <a:pt x="20" y="78"/>
                    <a:pt x="21" y="77"/>
                  </a:cubicBezTo>
                  <a:cubicBezTo>
                    <a:pt x="22" y="77"/>
                    <a:pt x="22" y="78"/>
                    <a:pt x="23" y="78"/>
                  </a:cubicBezTo>
                  <a:cubicBezTo>
                    <a:pt x="24" y="78"/>
                    <a:pt x="24" y="78"/>
                    <a:pt x="25" y="78"/>
                  </a:cubicBezTo>
                  <a:cubicBezTo>
                    <a:pt x="26" y="77"/>
                    <a:pt x="25" y="77"/>
                    <a:pt x="25" y="76"/>
                  </a:cubicBezTo>
                  <a:cubicBezTo>
                    <a:pt x="25" y="75"/>
                    <a:pt x="25" y="75"/>
                    <a:pt x="26" y="74"/>
                  </a:cubicBezTo>
                  <a:cubicBezTo>
                    <a:pt x="26" y="74"/>
                    <a:pt x="25" y="74"/>
                    <a:pt x="25" y="74"/>
                  </a:cubicBezTo>
                  <a:cubicBezTo>
                    <a:pt x="25" y="74"/>
                    <a:pt x="24" y="73"/>
                    <a:pt x="24" y="72"/>
                  </a:cubicBezTo>
                  <a:cubicBezTo>
                    <a:pt x="24" y="72"/>
                    <a:pt x="24" y="72"/>
                    <a:pt x="23" y="71"/>
                  </a:cubicBezTo>
                  <a:cubicBezTo>
                    <a:pt x="22" y="70"/>
                    <a:pt x="22" y="70"/>
                    <a:pt x="22" y="70"/>
                  </a:cubicBezTo>
                  <a:cubicBezTo>
                    <a:pt x="23" y="69"/>
                    <a:pt x="23" y="69"/>
                    <a:pt x="23" y="68"/>
                  </a:cubicBezTo>
                  <a:cubicBezTo>
                    <a:pt x="23" y="67"/>
                    <a:pt x="23" y="67"/>
                    <a:pt x="24" y="66"/>
                  </a:cubicBezTo>
                  <a:cubicBezTo>
                    <a:pt x="24" y="65"/>
                    <a:pt x="24" y="65"/>
                    <a:pt x="24" y="65"/>
                  </a:cubicBezTo>
                  <a:cubicBezTo>
                    <a:pt x="24" y="64"/>
                    <a:pt x="24" y="63"/>
                    <a:pt x="24" y="62"/>
                  </a:cubicBezTo>
                  <a:cubicBezTo>
                    <a:pt x="24" y="62"/>
                    <a:pt x="24" y="61"/>
                    <a:pt x="24" y="61"/>
                  </a:cubicBezTo>
                  <a:cubicBezTo>
                    <a:pt x="24" y="60"/>
                    <a:pt x="25" y="60"/>
                    <a:pt x="25" y="60"/>
                  </a:cubicBezTo>
                  <a:cubicBezTo>
                    <a:pt x="25" y="59"/>
                    <a:pt x="25" y="59"/>
                    <a:pt x="25" y="58"/>
                  </a:cubicBezTo>
                  <a:cubicBezTo>
                    <a:pt x="24" y="58"/>
                    <a:pt x="24" y="58"/>
                    <a:pt x="24" y="58"/>
                  </a:cubicBezTo>
                  <a:cubicBezTo>
                    <a:pt x="24" y="58"/>
                    <a:pt x="24" y="56"/>
                    <a:pt x="24" y="55"/>
                  </a:cubicBezTo>
                  <a:cubicBezTo>
                    <a:pt x="25" y="55"/>
                    <a:pt x="25" y="55"/>
                    <a:pt x="26" y="56"/>
                  </a:cubicBezTo>
                  <a:cubicBezTo>
                    <a:pt x="27" y="56"/>
                    <a:pt x="27" y="56"/>
                    <a:pt x="27" y="55"/>
                  </a:cubicBezTo>
                  <a:cubicBezTo>
                    <a:pt x="27" y="54"/>
                    <a:pt x="27" y="54"/>
                    <a:pt x="26" y="53"/>
                  </a:cubicBezTo>
                  <a:cubicBezTo>
                    <a:pt x="26" y="53"/>
                    <a:pt x="25" y="52"/>
                    <a:pt x="25" y="52"/>
                  </a:cubicBezTo>
                  <a:cubicBezTo>
                    <a:pt x="25" y="52"/>
                    <a:pt x="25" y="52"/>
                    <a:pt x="24" y="52"/>
                  </a:cubicBezTo>
                  <a:cubicBezTo>
                    <a:pt x="24" y="52"/>
                    <a:pt x="24" y="51"/>
                    <a:pt x="24" y="51"/>
                  </a:cubicBezTo>
                  <a:cubicBezTo>
                    <a:pt x="25" y="50"/>
                    <a:pt x="24" y="49"/>
                    <a:pt x="24" y="49"/>
                  </a:cubicBezTo>
                  <a:cubicBezTo>
                    <a:pt x="24" y="49"/>
                    <a:pt x="24" y="49"/>
                    <a:pt x="24" y="48"/>
                  </a:cubicBezTo>
                  <a:cubicBezTo>
                    <a:pt x="24" y="48"/>
                    <a:pt x="24" y="47"/>
                    <a:pt x="24" y="46"/>
                  </a:cubicBezTo>
                  <a:cubicBezTo>
                    <a:pt x="24" y="45"/>
                    <a:pt x="24" y="45"/>
                    <a:pt x="24" y="44"/>
                  </a:cubicBezTo>
                  <a:cubicBezTo>
                    <a:pt x="25" y="44"/>
                    <a:pt x="25" y="44"/>
                    <a:pt x="25" y="44"/>
                  </a:cubicBezTo>
                  <a:cubicBezTo>
                    <a:pt x="26" y="42"/>
                    <a:pt x="26" y="42"/>
                    <a:pt x="26" y="42"/>
                  </a:cubicBezTo>
                  <a:cubicBezTo>
                    <a:pt x="26" y="42"/>
                    <a:pt x="24" y="42"/>
                    <a:pt x="24" y="42"/>
                  </a:cubicBezTo>
                  <a:cubicBezTo>
                    <a:pt x="24" y="42"/>
                    <a:pt x="23" y="41"/>
                    <a:pt x="23" y="41"/>
                  </a:cubicBezTo>
                  <a:cubicBezTo>
                    <a:pt x="22" y="41"/>
                    <a:pt x="22" y="41"/>
                    <a:pt x="22" y="41"/>
                  </a:cubicBezTo>
                  <a:cubicBezTo>
                    <a:pt x="22" y="40"/>
                    <a:pt x="22" y="40"/>
                    <a:pt x="22" y="40"/>
                  </a:cubicBezTo>
                  <a:cubicBezTo>
                    <a:pt x="22" y="40"/>
                    <a:pt x="22" y="39"/>
                    <a:pt x="22" y="39"/>
                  </a:cubicBezTo>
                  <a:cubicBezTo>
                    <a:pt x="22" y="38"/>
                    <a:pt x="21" y="38"/>
                    <a:pt x="21" y="38"/>
                  </a:cubicBezTo>
                  <a:cubicBezTo>
                    <a:pt x="21" y="37"/>
                    <a:pt x="21" y="37"/>
                    <a:pt x="21" y="37"/>
                  </a:cubicBezTo>
                  <a:cubicBezTo>
                    <a:pt x="21" y="37"/>
                    <a:pt x="22" y="36"/>
                    <a:pt x="21" y="36"/>
                  </a:cubicBezTo>
                  <a:cubicBezTo>
                    <a:pt x="21" y="35"/>
                    <a:pt x="21" y="36"/>
                    <a:pt x="20" y="36"/>
                  </a:cubicBezTo>
                  <a:cubicBezTo>
                    <a:pt x="19" y="36"/>
                    <a:pt x="19" y="36"/>
                    <a:pt x="19" y="36"/>
                  </a:cubicBezTo>
                  <a:cubicBezTo>
                    <a:pt x="18" y="35"/>
                    <a:pt x="17" y="36"/>
                    <a:pt x="17" y="36"/>
                  </a:cubicBezTo>
                  <a:cubicBezTo>
                    <a:pt x="16" y="37"/>
                    <a:pt x="16" y="37"/>
                    <a:pt x="16" y="37"/>
                  </a:cubicBezTo>
                  <a:cubicBezTo>
                    <a:pt x="15" y="36"/>
                    <a:pt x="15" y="36"/>
                    <a:pt x="15" y="36"/>
                  </a:cubicBezTo>
                  <a:cubicBezTo>
                    <a:pt x="15" y="36"/>
                    <a:pt x="15" y="36"/>
                    <a:pt x="15" y="36"/>
                  </a:cubicBezTo>
                  <a:cubicBezTo>
                    <a:pt x="15" y="36"/>
                    <a:pt x="14" y="34"/>
                    <a:pt x="14" y="34"/>
                  </a:cubicBezTo>
                  <a:cubicBezTo>
                    <a:pt x="14" y="34"/>
                    <a:pt x="14" y="33"/>
                    <a:pt x="14" y="32"/>
                  </a:cubicBezTo>
                  <a:cubicBezTo>
                    <a:pt x="14" y="32"/>
                    <a:pt x="14" y="31"/>
                    <a:pt x="14" y="30"/>
                  </a:cubicBezTo>
                  <a:cubicBezTo>
                    <a:pt x="14" y="30"/>
                    <a:pt x="13" y="30"/>
                    <a:pt x="12" y="30"/>
                  </a:cubicBezTo>
                  <a:cubicBezTo>
                    <a:pt x="11" y="30"/>
                    <a:pt x="10" y="30"/>
                    <a:pt x="10" y="30"/>
                  </a:cubicBezTo>
                  <a:cubicBezTo>
                    <a:pt x="10" y="30"/>
                    <a:pt x="10" y="29"/>
                    <a:pt x="10" y="28"/>
                  </a:cubicBezTo>
                  <a:cubicBezTo>
                    <a:pt x="10" y="28"/>
                    <a:pt x="9" y="28"/>
                    <a:pt x="9" y="28"/>
                  </a:cubicBezTo>
                  <a:cubicBezTo>
                    <a:pt x="9" y="28"/>
                    <a:pt x="9" y="27"/>
                    <a:pt x="8" y="26"/>
                  </a:cubicBezTo>
                  <a:cubicBezTo>
                    <a:pt x="8" y="26"/>
                    <a:pt x="7" y="27"/>
                    <a:pt x="7" y="26"/>
                  </a:cubicBezTo>
                  <a:cubicBezTo>
                    <a:pt x="6" y="26"/>
                    <a:pt x="6" y="26"/>
                    <a:pt x="6" y="26"/>
                  </a:cubicBezTo>
                  <a:cubicBezTo>
                    <a:pt x="5" y="25"/>
                    <a:pt x="5" y="26"/>
                    <a:pt x="4" y="25"/>
                  </a:cubicBezTo>
                  <a:cubicBezTo>
                    <a:pt x="3" y="25"/>
                    <a:pt x="4" y="25"/>
                    <a:pt x="3" y="24"/>
                  </a:cubicBezTo>
                  <a:cubicBezTo>
                    <a:pt x="3" y="23"/>
                    <a:pt x="2" y="23"/>
                    <a:pt x="2" y="22"/>
                  </a:cubicBezTo>
                  <a:cubicBezTo>
                    <a:pt x="1" y="22"/>
                    <a:pt x="2" y="22"/>
                    <a:pt x="3" y="21"/>
                  </a:cubicBezTo>
                  <a:cubicBezTo>
                    <a:pt x="4" y="21"/>
                    <a:pt x="3" y="21"/>
                    <a:pt x="3" y="20"/>
                  </a:cubicBezTo>
                  <a:cubicBezTo>
                    <a:pt x="2" y="20"/>
                    <a:pt x="2" y="19"/>
                    <a:pt x="3" y="19"/>
                  </a:cubicBezTo>
                  <a:cubicBezTo>
                    <a:pt x="4" y="18"/>
                    <a:pt x="4" y="18"/>
                    <a:pt x="5" y="17"/>
                  </a:cubicBezTo>
                  <a:cubicBezTo>
                    <a:pt x="6" y="16"/>
                    <a:pt x="6" y="16"/>
                    <a:pt x="6" y="16"/>
                  </a:cubicBezTo>
                  <a:cubicBezTo>
                    <a:pt x="6" y="15"/>
                    <a:pt x="6" y="15"/>
                    <a:pt x="6" y="14"/>
                  </a:cubicBezTo>
                  <a:cubicBezTo>
                    <a:pt x="6" y="14"/>
                    <a:pt x="6" y="12"/>
                    <a:pt x="6" y="11"/>
                  </a:cubicBezTo>
                  <a:cubicBezTo>
                    <a:pt x="6" y="11"/>
                    <a:pt x="6" y="10"/>
                    <a:pt x="6" y="9"/>
                  </a:cubicBezTo>
                  <a:cubicBezTo>
                    <a:pt x="6" y="9"/>
                    <a:pt x="7" y="9"/>
                    <a:pt x="7" y="9"/>
                  </a:cubicBezTo>
                  <a:cubicBezTo>
                    <a:pt x="8" y="8"/>
                    <a:pt x="8" y="8"/>
                    <a:pt x="8" y="7"/>
                  </a:cubicBezTo>
                  <a:cubicBezTo>
                    <a:pt x="8" y="6"/>
                    <a:pt x="8" y="6"/>
                    <a:pt x="8" y="5"/>
                  </a:cubicBezTo>
                  <a:cubicBezTo>
                    <a:pt x="8" y="4"/>
                    <a:pt x="8" y="4"/>
                    <a:pt x="8" y="4"/>
                  </a:cubicBezTo>
                  <a:cubicBezTo>
                    <a:pt x="8" y="3"/>
                    <a:pt x="7" y="4"/>
                    <a:pt x="7" y="3"/>
                  </a:cubicBezTo>
                  <a:cubicBezTo>
                    <a:pt x="7" y="3"/>
                    <a:pt x="7" y="2"/>
                    <a:pt x="7" y="2"/>
                  </a:cubicBezTo>
                  <a:cubicBezTo>
                    <a:pt x="7" y="2"/>
                    <a:pt x="6" y="2"/>
                    <a:pt x="6" y="2"/>
                  </a:cubicBezTo>
                  <a:cubicBezTo>
                    <a:pt x="6" y="2"/>
                    <a:pt x="5" y="2"/>
                    <a:pt x="5" y="2"/>
                  </a:cubicBezTo>
                  <a:cubicBezTo>
                    <a:pt x="5" y="2"/>
                    <a:pt x="4" y="2"/>
                    <a:pt x="4" y="2"/>
                  </a:cubicBezTo>
                  <a:cubicBezTo>
                    <a:pt x="4" y="2"/>
                    <a:pt x="4" y="2"/>
                    <a:pt x="3" y="3"/>
                  </a:cubicBezTo>
                  <a:cubicBezTo>
                    <a:pt x="3" y="3"/>
                    <a:pt x="3" y="3"/>
                    <a:pt x="2" y="3"/>
                  </a:cubicBezTo>
                  <a:cubicBezTo>
                    <a:pt x="2" y="3"/>
                    <a:pt x="2" y="3"/>
                    <a:pt x="2" y="3"/>
                  </a:cubicBezTo>
                  <a:cubicBezTo>
                    <a:pt x="2" y="2"/>
                    <a:pt x="2" y="3"/>
                    <a:pt x="1" y="3"/>
                  </a:cubicBezTo>
                  <a:cubicBezTo>
                    <a:pt x="0" y="3"/>
                    <a:pt x="1" y="2"/>
                    <a:pt x="0" y="2"/>
                  </a:cubicBezTo>
                  <a:cubicBezTo>
                    <a:pt x="0" y="1"/>
                    <a:pt x="0" y="1"/>
                    <a:pt x="0" y="1"/>
                  </a:cubicBezTo>
                  <a:cubicBezTo>
                    <a:pt x="0" y="1"/>
                    <a:pt x="0" y="0"/>
                    <a:pt x="0" y="0"/>
                  </a:cubicBezTo>
                  <a:cubicBezTo>
                    <a:pt x="6" y="1"/>
                    <a:pt x="6" y="1"/>
                    <a:pt x="6" y="1"/>
                  </a:cubicBezTo>
                  <a:cubicBezTo>
                    <a:pt x="31" y="7"/>
                    <a:pt x="31" y="7"/>
                    <a:pt x="31" y="7"/>
                  </a:cubicBezTo>
                  <a:cubicBezTo>
                    <a:pt x="31" y="7"/>
                    <a:pt x="31" y="7"/>
                    <a:pt x="31" y="7"/>
                  </a:cubicBezTo>
                  <a:cubicBezTo>
                    <a:pt x="32" y="8"/>
                    <a:pt x="32" y="8"/>
                    <a:pt x="32" y="8"/>
                  </a:cubicBezTo>
                  <a:cubicBezTo>
                    <a:pt x="32" y="8"/>
                    <a:pt x="32" y="8"/>
                    <a:pt x="32" y="8"/>
                  </a:cubicBezTo>
                  <a:cubicBezTo>
                    <a:pt x="32" y="9"/>
                    <a:pt x="32" y="9"/>
                    <a:pt x="32" y="9"/>
                  </a:cubicBezTo>
                  <a:cubicBezTo>
                    <a:pt x="32" y="10"/>
                    <a:pt x="31" y="11"/>
                    <a:pt x="31" y="11"/>
                  </a:cubicBezTo>
                  <a:cubicBezTo>
                    <a:pt x="39" y="7"/>
                    <a:pt x="39" y="7"/>
                    <a:pt x="39" y="7"/>
                  </a:cubicBezTo>
                  <a:cubicBezTo>
                    <a:pt x="52" y="7"/>
                    <a:pt x="52" y="7"/>
                    <a:pt x="52" y="7"/>
                  </a:cubicBezTo>
                  <a:cubicBezTo>
                    <a:pt x="51" y="8"/>
                    <a:pt x="51" y="8"/>
                    <a:pt x="51" y="8"/>
                  </a:cubicBezTo>
                  <a:cubicBezTo>
                    <a:pt x="51" y="8"/>
                    <a:pt x="51" y="9"/>
                    <a:pt x="51" y="10"/>
                  </a:cubicBezTo>
                  <a:cubicBezTo>
                    <a:pt x="51" y="10"/>
                    <a:pt x="50" y="10"/>
                    <a:pt x="50" y="11"/>
                  </a:cubicBezTo>
                  <a:cubicBezTo>
                    <a:pt x="50" y="12"/>
                    <a:pt x="50" y="12"/>
                    <a:pt x="50" y="12"/>
                  </a:cubicBezTo>
                  <a:cubicBezTo>
                    <a:pt x="50" y="13"/>
                    <a:pt x="50" y="13"/>
                    <a:pt x="51" y="13"/>
                  </a:cubicBezTo>
                  <a:cubicBezTo>
                    <a:pt x="51" y="14"/>
                    <a:pt x="51" y="13"/>
                    <a:pt x="51" y="14"/>
                  </a:cubicBezTo>
                  <a:cubicBezTo>
                    <a:pt x="50" y="15"/>
                    <a:pt x="50" y="15"/>
                    <a:pt x="50" y="15"/>
                  </a:cubicBezTo>
                  <a:cubicBezTo>
                    <a:pt x="50" y="16"/>
                    <a:pt x="50" y="16"/>
                    <a:pt x="50" y="16"/>
                  </a:cubicBezTo>
                  <a:cubicBezTo>
                    <a:pt x="49" y="17"/>
                    <a:pt x="46" y="21"/>
                    <a:pt x="46" y="21"/>
                  </a:cubicBezTo>
                  <a:cubicBezTo>
                    <a:pt x="46" y="21"/>
                    <a:pt x="46" y="22"/>
                    <a:pt x="46" y="22"/>
                  </a:cubicBezTo>
                  <a:cubicBezTo>
                    <a:pt x="46" y="23"/>
                    <a:pt x="46" y="27"/>
                    <a:pt x="46" y="27"/>
                  </a:cubicBezTo>
                  <a:cubicBezTo>
                    <a:pt x="46" y="27"/>
                    <a:pt x="47" y="28"/>
                    <a:pt x="46" y="29"/>
                  </a:cubicBezTo>
                  <a:cubicBezTo>
                    <a:pt x="46" y="30"/>
                    <a:pt x="45" y="31"/>
                    <a:pt x="45" y="31"/>
                  </a:cubicBezTo>
                  <a:cubicBezTo>
                    <a:pt x="45" y="31"/>
                    <a:pt x="45" y="35"/>
                    <a:pt x="45" y="35"/>
                  </a:cubicBezTo>
                  <a:cubicBezTo>
                    <a:pt x="44" y="38"/>
                    <a:pt x="44" y="38"/>
                    <a:pt x="44" y="38"/>
                  </a:cubicBezTo>
                  <a:cubicBezTo>
                    <a:pt x="44" y="38"/>
                    <a:pt x="45" y="39"/>
                    <a:pt x="45" y="39"/>
                  </a:cubicBezTo>
                  <a:cubicBezTo>
                    <a:pt x="45" y="39"/>
                    <a:pt x="53" y="44"/>
                    <a:pt x="53" y="44"/>
                  </a:cubicBezTo>
                  <a:cubicBezTo>
                    <a:pt x="64" y="51"/>
                    <a:pt x="64" y="51"/>
                    <a:pt x="64" y="51"/>
                  </a:cubicBezTo>
                  <a:cubicBezTo>
                    <a:pt x="73" y="57"/>
                    <a:pt x="73" y="57"/>
                    <a:pt x="73" y="57"/>
                  </a:cubicBezTo>
                  <a:cubicBezTo>
                    <a:pt x="73" y="62"/>
                    <a:pt x="73" y="62"/>
                    <a:pt x="73" y="62"/>
                  </a:cubicBezTo>
                  <a:cubicBezTo>
                    <a:pt x="73" y="62"/>
                    <a:pt x="73" y="65"/>
                    <a:pt x="73" y="65"/>
                  </a:cubicBezTo>
                  <a:cubicBezTo>
                    <a:pt x="74" y="66"/>
                    <a:pt x="74" y="65"/>
                    <a:pt x="74" y="66"/>
                  </a:cubicBezTo>
                  <a:cubicBezTo>
                    <a:pt x="74" y="67"/>
                    <a:pt x="73" y="67"/>
                    <a:pt x="73" y="68"/>
                  </a:cubicBezTo>
                  <a:cubicBezTo>
                    <a:pt x="73" y="68"/>
                    <a:pt x="74" y="68"/>
                    <a:pt x="73" y="69"/>
                  </a:cubicBezTo>
                  <a:cubicBezTo>
                    <a:pt x="73" y="71"/>
                    <a:pt x="73" y="72"/>
                    <a:pt x="73" y="72"/>
                  </a:cubicBezTo>
                  <a:cubicBezTo>
                    <a:pt x="73" y="73"/>
                    <a:pt x="74" y="74"/>
                    <a:pt x="74" y="74"/>
                  </a:cubicBezTo>
                  <a:cubicBezTo>
                    <a:pt x="74" y="75"/>
                    <a:pt x="74" y="77"/>
                    <a:pt x="73" y="77"/>
                  </a:cubicBezTo>
                  <a:cubicBezTo>
                    <a:pt x="73" y="78"/>
                    <a:pt x="72" y="79"/>
                    <a:pt x="72" y="79"/>
                  </a:cubicBezTo>
                  <a:cubicBezTo>
                    <a:pt x="72" y="79"/>
                    <a:pt x="72" y="79"/>
                    <a:pt x="72" y="80"/>
                  </a:cubicBezTo>
                  <a:cubicBezTo>
                    <a:pt x="73" y="81"/>
                    <a:pt x="73" y="82"/>
                    <a:pt x="73" y="82"/>
                  </a:cubicBezTo>
                  <a:cubicBezTo>
                    <a:pt x="73" y="82"/>
                    <a:pt x="74" y="82"/>
                    <a:pt x="74" y="82"/>
                  </a:cubicBezTo>
                  <a:cubicBezTo>
                    <a:pt x="74" y="82"/>
                    <a:pt x="75" y="83"/>
                    <a:pt x="75" y="83"/>
                  </a:cubicBezTo>
                  <a:cubicBezTo>
                    <a:pt x="75" y="84"/>
                    <a:pt x="75" y="86"/>
                    <a:pt x="75" y="87"/>
                  </a:cubicBezTo>
                  <a:cubicBezTo>
                    <a:pt x="75" y="87"/>
                    <a:pt x="75" y="89"/>
                    <a:pt x="76" y="89"/>
                  </a:cubicBezTo>
                  <a:cubicBezTo>
                    <a:pt x="76" y="90"/>
                    <a:pt x="76" y="91"/>
                    <a:pt x="77" y="91"/>
                  </a:cubicBezTo>
                  <a:cubicBezTo>
                    <a:pt x="77" y="92"/>
                    <a:pt x="78" y="93"/>
                    <a:pt x="78" y="93"/>
                  </a:cubicBezTo>
                  <a:cubicBezTo>
                    <a:pt x="78" y="93"/>
                    <a:pt x="83" y="98"/>
                    <a:pt x="84" y="99"/>
                  </a:cubicBezTo>
                  <a:cubicBezTo>
                    <a:pt x="84" y="99"/>
                    <a:pt x="85" y="101"/>
                    <a:pt x="85" y="101"/>
                  </a:cubicBezTo>
                  <a:cubicBezTo>
                    <a:pt x="85" y="102"/>
                    <a:pt x="86" y="104"/>
                    <a:pt x="86" y="104"/>
                  </a:cubicBezTo>
                  <a:cubicBezTo>
                    <a:pt x="85" y="104"/>
                    <a:pt x="86" y="108"/>
                    <a:pt x="86" y="108"/>
                  </a:cubicBezTo>
                  <a:cubicBezTo>
                    <a:pt x="86" y="108"/>
                    <a:pt x="86" y="110"/>
                    <a:pt x="86" y="111"/>
                  </a:cubicBezTo>
                  <a:cubicBezTo>
                    <a:pt x="86" y="111"/>
                    <a:pt x="86" y="112"/>
                    <a:pt x="86" y="112"/>
                  </a:cubicBezTo>
                  <a:cubicBezTo>
                    <a:pt x="86" y="112"/>
                    <a:pt x="86" y="120"/>
                    <a:pt x="86" y="120"/>
                  </a:cubicBezTo>
                  <a:cubicBezTo>
                    <a:pt x="86" y="128"/>
                    <a:pt x="86" y="128"/>
                    <a:pt x="86" y="128"/>
                  </a:cubicBezTo>
                  <a:cubicBezTo>
                    <a:pt x="88" y="131"/>
                    <a:pt x="88" y="131"/>
                    <a:pt x="88" y="131"/>
                  </a:cubicBezTo>
                  <a:cubicBezTo>
                    <a:pt x="88" y="131"/>
                    <a:pt x="88" y="131"/>
                    <a:pt x="88" y="132"/>
                  </a:cubicBezTo>
                  <a:cubicBezTo>
                    <a:pt x="87" y="133"/>
                    <a:pt x="86" y="133"/>
                    <a:pt x="86" y="133"/>
                  </a:cubicBezTo>
                  <a:cubicBezTo>
                    <a:pt x="86" y="133"/>
                    <a:pt x="86" y="134"/>
                    <a:pt x="86" y="135"/>
                  </a:cubicBezTo>
                  <a:cubicBezTo>
                    <a:pt x="86" y="135"/>
                    <a:pt x="86" y="136"/>
                    <a:pt x="86" y="136"/>
                  </a:cubicBezTo>
                  <a:cubicBezTo>
                    <a:pt x="86" y="137"/>
                    <a:pt x="86" y="138"/>
                    <a:pt x="86" y="138"/>
                  </a:cubicBezTo>
                  <a:cubicBezTo>
                    <a:pt x="87" y="138"/>
                    <a:pt x="87" y="138"/>
                    <a:pt x="87" y="138"/>
                  </a:cubicBezTo>
                  <a:cubicBezTo>
                    <a:pt x="87" y="150"/>
                    <a:pt x="87" y="150"/>
                    <a:pt x="87" y="150"/>
                  </a:cubicBezTo>
                  <a:cubicBezTo>
                    <a:pt x="87" y="165"/>
                    <a:pt x="87" y="165"/>
                    <a:pt x="87" y="165"/>
                  </a:cubicBezTo>
                  <a:cubicBezTo>
                    <a:pt x="87" y="174"/>
                    <a:pt x="87" y="174"/>
                    <a:pt x="87" y="174"/>
                  </a:cubicBezTo>
                  <a:cubicBezTo>
                    <a:pt x="87" y="174"/>
                    <a:pt x="88" y="177"/>
                    <a:pt x="88" y="178"/>
                  </a:cubicBezTo>
                  <a:cubicBezTo>
                    <a:pt x="88" y="178"/>
                    <a:pt x="88" y="179"/>
                    <a:pt x="88" y="179"/>
                  </a:cubicBezTo>
                  <a:cubicBezTo>
                    <a:pt x="88" y="180"/>
                    <a:pt x="87" y="181"/>
                    <a:pt x="87" y="181"/>
                  </a:cubicBezTo>
                  <a:cubicBezTo>
                    <a:pt x="87" y="182"/>
                    <a:pt x="87" y="182"/>
                    <a:pt x="87" y="183"/>
                  </a:cubicBezTo>
                  <a:cubicBezTo>
                    <a:pt x="87" y="184"/>
                    <a:pt x="87" y="203"/>
                    <a:pt x="87" y="203"/>
                  </a:cubicBezTo>
                  <a:cubicBezTo>
                    <a:pt x="86" y="205"/>
                    <a:pt x="86" y="205"/>
                    <a:pt x="86" y="205"/>
                  </a:cubicBezTo>
                  <a:cubicBezTo>
                    <a:pt x="86" y="205"/>
                    <a:pt x="85" y="206"/>
                    <a:pt x="85" y="206"/>
                  </a:cubicBezTo>
                  <a:cubicBezTo>
                    <a:pt x="84" y="206"/>
                    <a:pt x="82" y="205"/>
                    <a:pt x="82" y="205"/>
                  </a:cubicBezTo>
                  <a:cubicBezTo>
                    <a:pt x="82" y="206"/>
                    <a:pt x="83" y="207"/>
                    <a:pt x="83" y="208"/>
                  </a:cubicBezTo>
                  <a:cubicBezTo>
                    <a:pt x="84" y="208"/>
                    <a:pt x="84" y="210"/>
                    <a:pt x="84" y="210"/>
                  </a:cubicBezTo>
                  <a:cubicBezTo>
                    <a:pt x="85" y="210"/>
                    <a:pt x="85" y="209"/>
                    <a:pt x="85" y="210"/>
                  </a:cubicBezTo>
                  <a:cubicBezTo>
                    <a:pt x="85" y="211"/>
                    <a:pt x="86" y="212"/>
                    <a:pt x="85" y="212"/>
                  </a:cubicBezTo>
                  <a:cubicBezTo>
                    <a:pt x="85" y="213"/>
                    <a:pt x="85" y="213"/>
                    <a:pt x="85" y="214"/>
                  </a:cubicBezTo>
                  <a:cubicBezTo>
                    <a:pt x="85" y="214"/>
                    <a:pt x="86" y="214"/>
                    <a:pt x="85" y="214"/>
                  </a:cubicBezTo>
                  <a:cubicBezTo>
                    <a:pt x="85" y="215"/>
                    <a:pt x="84" y="214"/>
                    <a:pt x="85" y="215"/>
                  </a:cubicBezTo>
                  <a:cubicBezTo>
                    <a:pt x="85" y="215"/>
                    <a:pt x="85" y="215"/>
                    <a:pt x="86" y="215"/>
                  </a:cubicBezTo>
                  <a:cubicBezTo>
                    <a:pt x="86" y="216"/>
                    <a:pt x="87" y="216"/>
                    <a:pt x="86" y="217"/>
                  </a:cubicBezTo>
                  <a:cubicBezTo>
                    <a:pt x="86" y="218"/>
                    <a:pt x="86" y="218"/>
                    <a:pt x="86" y="218"/>
                  </a:cubicBezTo>
                  <a:cubicBezTo>
                    <a:pt x="85" y="218"/>
                    <a:pt x="84" y="218"/>
                    <a:pt x="84" y="219"/>
                  </a:cubicBezTo>
                  <a:cubicBezTo>
                    <a:pt x="84" y="219"/>
                    <a:pt x="85" y="220"/>
                    <a:pt x="84" y="221"/>
                  </a:cubicBezTo>
                  <a:cubicBezTo>
                    <a:pt x="84" y="221"/>
                    <a:pt x="83" y="220"/>
                    <a:pt x="84" y="221"/>
                  </a:cubicBezTo>
                  <a:cubicBezTo>
                    <a:pt x="84" y="222"/>
                    <a:pt x="85" y="222"/>
                    <a:pt x="85" y="222"/>
                  </a:cubicBezTo>
                  <a:cubicBezTo>
                    <a:pt x="86" y="222"/>
                    <a:pt x="86" y="222"/>
                    <a:pt x="86" y="223"/>
                  </a:cubicBezTo>
                  <a:cubicBezTo>
                    <a:pt x="86" y="223"/>
                    <a:pt x="85" y="224"/>
                    <a:pt x="86" y="225"/>
                  </a:cubicBezTo>
                  <a:cubicBezTo>
                    <a:pt x="86" y="225"/>
                    <a:pt x="86" y="225"/>
                    <a:pt x="86" y="225"/>
                  </a:cubicBezTo>
                  <a:cubicBezTo>
                    <a:pt x="87" y="225"/>
                    <a:pt x="87" y="225"/>
                    <a:pt x="87" y="226"/>
                  </a:cubicBezTo>
                  <a:cubicBezTo>
                    <a:pt x="87" y="226"/>
                    <a:pt x="87" y="226"/>
                    <a:pt x="88" y="226"/>
                  </a:cubicBezTo>
                  <a:cubicBezTo>
                    <a:pt x="88" y="226"/>
                    <a:pt x="88" y="225"/>
                    <a:pt x="88" y="226"/>
                  </a:cubicBezTo>
                  <a:cubicBezTo>
                    <a:pt x="88" y="227"/>
                    <a:pt x="88" y="227"/>
                    <a:pt x="89" y="227"/>
                  </a:cubicBezTo>
                  <a:cubicBezTo>
                    <a:pt x="89" y="227"/>
                    <a:pt x="90" y="227"/>
                    <a:pt x="90" y="228"/>
                  </a:cubicBezTo>
                  <a:cubicBezTo>
                    <a:pt x="90" y="229"/>
                    <a:pt x="90" y="229"/>
                    <a:pt x="90" y="229"/>
                  </a:cubicBezTo>
                  <a:cubicBezTo>
                    <a:pt x="90" y="230"/>
                    <a:pt x="91" y="230"/>
                    <a:pt x="91" y="230"/>
                  </a:cubicBezTo>
                  <a:cubicBezTo>
                    <a:pt x="91" y="231"/>
                    <a:pt x="91" y="230"/>
                    <a:pt x="92" y="231"/>
                  </a:cubicBezTo>
                  <a:cubicBezTo>
                    <a:pt x="92" y="232"/>
                    <a:pt x="91" y="232"/>
                    <a:pt x="92" y="233"/>
                  </a:cubicBezTo>
                  <a:cubicBezTo>
                    <a:pt x="93" y="234"/>
                    <a:pt x="93" y="233"/>
                    <a:pt x="93" y="234"/>
                  </a:cubicBezTo>
                  <a:cubicBezTo>
                    <a:pt x="93" y="235"/>
                    <a:pt x="93" y="234"/>
                    <a:pt x="93" y="235"/>
                  </a:cubicBezTo>
                  <a:cubicBezTo>
                    <a:pt x="93" y="236"/>
                    <a:pt x="93" y="236"/>
                    <a:pt x="94" y="237"/>
                  </a:cubicBezTo>
                  <a:cubicBezTo>
                    <a:pt x="94" y="238"/>
                    <a:pt x="94" y="238"/>
                    <a:pt x="94" y="238"/>
                  </a:cubicBezTo>
                  <a:cubicBezTo>
                    <a:pt x="94" y="238"/>
                    <a:pt x="94" y="239"/>
                    <a:pt x="94" y="239"/>
                  </a:cubicBezTo>
                  <a:cubicBezTo>
                    <a:pt x="94" y="239"/>
                    <a:pt x="94" y="240"/>
                    <a:pt x="93" y="240"/>
                  </a:cubicBezTo>
                  <a:cubicBezTo>
                    <a:pt x="93" y="240"/>
                    <a:pt x="92" y="240"/>
                    <a:pt x="91" y="241"/>
                  </a:cubicBezTo>
                  <a:cubicBezTo>
                    <a:pt x="91" y="241"/>
                    <a:pt x="90" y="241"/>
                    <a:pt x="90" y="241"/>
                  </a:cubicBezTo>
                  <a:cubicBezTo>
                    <a:pt x="89" y="242"/>
                    <a:pt x="88" y="242"/>
                    <a:pt x="88" y="242"/>
                  </a:cubicBezTo>
                  <a:cubicBezTo>
                    <a:pt x="87" y="242"/>
                    <a:pt x="87" y="242"/>
                    <a:pt x="86" y="242"/>
                  </a:cubicBezTo>
                  <a:cubicBezTo>
                    <a:pt x="86" y="243"/>
                    <a:pt x="86" y="243"/>
                    <a:pt x="86" y="243"/>
                  </a:cubicBezTo>
                  <a:cubicBezTo>
                    <a:pt x="86" y="243"/>
                    <a:pt x="85" y="243"/>
                    <a:pt x="85" y="243"/>
                  </a:cubicBezTo>
                  <a:cubicBezTo>
                    <a:pt x="85" y="243"/>
                    <a:pt x="82" y="244"/>
                    <a:pt x="82" y="244"/>
                  </a:cubicBezTo>
                  <a:cubicBezTo>
                    <a:pt x="81" y="244"/>
                    <a:pt x="80" y="244"/>
                    <a:pt x="79" y="244"/>
                  </a:cubicBezTo>
                  <a:cubicBezTo>
                    <a:pt x="78" y="245"/>
                    <a:pt x="76" y="245"/>
                    <a:pt x="76" y="245"/>
                  </a:cubicBezTo>
                  <a:cubicBezTo>
                    <a:pt x="75" y="245"/>
                    <a:pt x="75" y="245"/>
                    <a:pt x="74" y="246"/>
                  </a:cubicBezTo>
                  <a:cubicBezTo>
                    <a:pt x="73" y="246"/>
                    <a:pt x="71" y="247"/>
                    <a:pt x="71" y="247"/>
                  </a:cubicBezTo>
                  <a:cubicBezTo>
                    <a:pt x="70" y="247"/>
                    <a:pt x="69" y="247"/>
                    <a:pt x="69" y="248"/>
                  </a:cubicBezTo>
                  <a:cubicBezTo>
                    <a:pt x="68" y="248"/>
                    <a:pt x="67" y="248"/>
                    <a:pt x="66" y="248"/>
                  </a:cubicBezTo>
                  <a:cubicBezTo>
                    <a:pt x="66" y="249"/>
                    <a:pt x="65" y="249"/>
                    <a:pt x="65" y="249"/>
                  </a:cubicBezTo>
                  <a:lnTo>
                    <a:pt x="65" y="248"/>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09" name="Freeform 218">
              <a:extLst>
                <a:ext uri="{FF2B5EF4-FFF2-40B4-BE49-F238E27FC236}">
                  <a16:creationId xmlns:a16="http://schemas.microsoft.com/office/drawing/2014/main" id="{22441000-6F7E-717C-FCAD-D0958074AEE6}"/>
                </a:ext>
              </a:extLst>
            </p:cNvPr>
            <p:cNvSpPr>
              <a:spLocks/>
            </p:cNvSpPr>
            <p:nvPr/>
          </p:nvSpPr>
          <p:spPr bwMode="auto">
            <a:xfrm>
              <a:off x="3236125" y="2955879"/>
              <a:ext cx="287221" cy="394471"/>
            </a:xfrm>
            <a:custGeom>
              <a:avLst/>
              <a:gdLst>
                <a:gd name="T0" fmla="*/ 34 w 217"/>
                <a:gd name="T1" fmla="*/ 305 h 318"/>
                <a:gd name="T2" fmla="*/ 52 w 217"/>
                <a:gd name="T3" fmla="*/ 313 h 318"/>
                <a:gd name="T4" fmla="*/ 62 w 217"/>
                <a:gd name="T5" fmla="*/ 315 h 318"/>
                <a:gd name="T6" fmla="*/ 73 w 217"/>
                <a:gd name="T7" fmla="*/ 308 h 318"/>
                <a:gd name="T8" fmla="*/ 86 w 217"/>
                <a:gd name="T9" fmla="*/ 302 h 318"/>
                <a:gd name="T10" fmla="*/ 109 w 217"/>
                <a:gd name="T11" fmla="*/ 295 h 318"/>
                <a:gd name="T12" fmla="*/ 128 w 217"/>
                <a:gd name="T13" fmla="*/ 288 h 318"/>
                <a:gd name="T14" fmla="*/ 142 w 217"/>
                <a:gd name="T15" fmla="*/ 280 h 318"/>
                <a:gd name="T16" fmla="*/ 164 w 217"/>
                <a:gd name="T17" fmla="*/ 270 h 318"/>
                <a:gd name="T18" fmla="*/ 179 w 217"/>
                <a:gd name="T19" fmla="*/ 266 h 318"/>
                <a:gd name="T20" fmla="*/ 184 w 217"/>
                <a:gd name="T21" fmla="*/ 263 h 318"/>
                <a:gd name="T22" fmla="*/ 190 w 217"/>
                <a:gd name="T23" fmla="*/ 266 h 318"/>
                <a:gd name="T24" fmla="*/ 191 w 217"/>
                <a:gd name="T25" fmla="*/ 266 h 318"/>
                <a:gd name="T26" fmla="*/ 206 w 217"/>
                <a:gd name="T27" fmla="*/ 263 h 318"/>
                <a:gd name="T28" fmla="*/ 213 w 217"/>
                <a:gd name="T29" fmla="*/ 252 h 318"/>
                <a:gd name="T30" fmla="*/ 210 w 217"/>
                <a:gd name="T31" fmla="*/ 244 h 318"/>
                <a:gd name="T32" fmla="*/ 196 w 217"/>
                <a:gd name="T33" fmla="*/ 234 h 318"/>
                <a:gd name="T34" fmla="*/ 190 w 217"/>
                <a:gd name="T35" fmla="*/ 222 h 318"/>
                <a:gd name="T36" fmla="*/ 185 w 217"/>
                <a:gd name="T37" fmla="*/ 210 h 318"/>
                <a:gd name="T38" fmla="*/ 189 w 217"/>
                <a:gd name="T39" fmla="*/ 196 h 318"/>
                <a:gd name="T40" fmla="*/ 184 w 217"/>
                <a:gd name="T41" fmla="*/ 182 h 318"/>
                <a:gd name="T42" fmla="*/ 188 w 217"/>
                <a:gd name="T43" fmla="*/ 169 h 318"/>
                <a:gd name="T44" fmla="*/ 187 w 217"/>
                <a:gd name="T45" fmla="*/ 154 h 318"/>
                <a:gd name="T46" fmla="*/ 193 w 217"/>
                <a:gd name="T47" fmla="*/ 143 h 318"/>
                <a:gd name="T48" fmla="*/ 189 w 217"/>
                <a:gd name="T49" fmla="*/ 131 h 318"/>
                <a:gd name="T50" fmla="*/ 178 w 217"/>
                <a:gd name="T51" fmla="*/ 122 h 318"/>
                <a:gd name="T52" fmla="*/ 184 w 217"/>
                <a:gd name="T53" fmla="*/ 114 h 318"/>
                <a:gd name="T54" fmla="*/ 181 w 217"/>
                <a:gd name="T55" fmla="*/ 100 h 318"/>
                <a:gd name="T56" fmla="*/ 186 w 217"/>
                <a:gd name="T57" fmla="*/ 88 h 318"/>
                <a:gd name="T58" fmla="*/ 176 w 217"/>
                <a:gd name="T59" fmla="*/ 83 h 318"/>
                <a:gd name="T60" fmla="*/ 172 w 217"/>
                <a:gd name="T61" fmla="*/ 81 h 318"/>
                <a:gd name="T62" fmla="*/ 177 w 217"/>
                <a:gd name="T63" fmla="*/ 75 h 318"/>
                <a:gd name="T64" fmla="*/ 177 w 217"/>
                <a:gd name="T65" fmla="*/ 61 h 318"/>
                <a:gd name="T66" fmla="*/ 176 w 217"/>
                <a:gd name="T67" fmla="*/ 52 h 318"/>
                <a:gd name="T68" fmla="*/ 174 w 217"/>
                <a:gd name="T69" fmla="*/ 42 h 318"/>
                <a:gd name="T70" fmla="*/ 168 w 217"/>
                <a:gd name="T71" fmla="*/ 38 h 318"/>
                <a:gd name="T72" fmla="*/ 161 w 217"/>
                <a:gd name="T73" fmla="*/ 29 h 318"/>
                <a:gd name="T74" fmla="*/ 155 w 217"/>
                <a:gd name="T75" fmla="*/ 20 h 318"/>
                <a:gd name="T76" fmla="*/ 160 w 217"/>
                <a:gd name="T77" fmla="*/ 5 h 318"/>
                <a:gd name="T78" fmla="*/ 153 w 217"/>
                <a:gd name="T79" fmla="*/ 4 h 318"/>
                <a:gd name="T80" fmla="*/ 142 w 217"/>
                <a:gd name="T81" fmla="*/ 4 h 318"/>
                <a:gd name="T82" fmla="*/ 130 w 217"/>
                <a:gd name="T83" fmla="*/ 9 h 318"/>
                <a:gd name="T84" fmla="*/ 120 w 217"/>
                <a:gd name="T85" fmla="*/ 8 h 318"/>
                <a:gd name="T86" fmla="*/ 115 w 217"/>
                <a:gd name="T87" fmla="*/ 8 h 318"/>
                <a:gd name="T88" fmla="*/ 25 w 217"/>
                <a:gd name="T89" fmla="*/ 9 h 318"/>
                <a:gd name="T90" fmla="*/ 19 w 217"/>
                <a:gd name="T91" fmla="*/ 17 h 318"/>
                <a:gd name="T92" fmla="*/ 17 w 217"/>
                <a:gd name="T93" fmla="*/ 30 h 318"/>
                <a:gd name="T94" fmla="*/ 21 w 217"/>
                <a:gd name="T95" fmla="*/ 43 h 318"/>
                <a:gd name="T96" fmla="*/ 23 w 217"/>
                <a:gd name="T97" fmla="*/ 56 h 318"/>
                <a:gd name="T98" fmla="*/ 23 w 217"/>
                <a:gd name="T99" fmla="*/ 74 h 318"/>
                <a:gd name="T100" fmla="*/ 28 w 217"/>
                <a:gd name="T101" fmla="*/ 88 h 318"/>
                <a:gd name="T102" fmla="*/ 23 w 217"/>
                <a:gd name="T103" fmla="*/ 102 h 318"/>
                <a:gd name="T104" fmla="*/ 30 w 217"/>
                <a:gd name="T105" fmla="*/ 118 h 318"/>
                <a:gd name="T106" fmla="*/ 32 w 217"/>
                <a:gd name="T107" fmla="*/ 154 h 318"/>
                <a:gd name="T108" fmla="*/ 20 w 217"/>
                <a:gd name="T109" fmla="*/ 165 h 318"/>
                <a:gd name="T110" fmla="*/ 13 w 217"/>
                <a:gd name="T111" fmla="*/ 191 h 318"/>
                <a:gd name="T112" fmla="*/ 1 w 217"/>
                <a:gd name="T113" fmla="*/ 215 h 318"/>
                <a:gd name="T114" fmla="*/ 3 w 217"/>
                <a:gd name="T115" fmla="*/ 239 h 318"/>
                <a:gd name="T116" fmla="*/ 10 w 217"/>
                <a:gd name="T117" fmla="*/ 269 h 318"/>
                <a:gd name="T118" fmla="*/ 23 w 217"/>
                <a:gd name="T119" fmla="*/ 276 h 318"/>
                <a:gd name="T120" fmla="*/ 24 w 217"/>
                <a:gd name="T121" fmla="*/ 293 h 318"/>
                <a:gd name="T122" fmla="*/ 17 w 217"/>
                <a:gd name="T123" fmla="*/ 298 h 318"/>
                <a:gd name="T124" fmla="*/ 9 w 217"/>
                <a:gd name="T125" fmla="*/ 29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 h="318">
                  <a:moveTo>
                    <a:pt x="7" y="300"/>
                  </a:moveTo>
                  <a:cubicBezTo>
                    <a:pt x="8" y="300"/>
                    <a:pt x="8" y="300"/>
                    <a:pt x="8" y="300"/>
                  </a:cubicBezTo>
                  <a:cubicBezTo>
                    <a:pt x="8" y="300"/>
                    <a:pt x="9" y="300"/>
                    <a:pt x="10" y="301"/>
                  </a:cubicBezTo>
                  <a:cubicBezTo>
                    <a:pt x="11" y="301"/>
                    <a:pt x="11" y="301"/>
                    <a:pt x="13" y="301"/>
                  </a:cubicBezTo>
                  <a:cubicBezTo>
                    <a:pt x="15" y="301"/>
                    <a:pt x="14" y="301"/>
                    <a:pt x="16" y="302"/>
                  </a:cubicBezTo>
                  <a:cubicBezTo>
                    <a:pt x="18" y="302"/>
                    <a:pt x="18" y="302"/>
                    <a:pt x="19" y="302"/>
                  </a:cubicBezTo>
                  <a:cubicBezTo>
                    <a:pt x="21" y="303"/>
                    <a:pt x="24" y="303"/>
                    <a:pt x="25" y="303"/>
                  </a:cubicBezTo>
                  <a:cubicBezTo>
                    <a:pt x="26" y="303"/>
                    <a:pt x="28" y="304"/>
                    <a:pt x="31" y="304"/>
                  </a:cubicBezTo>
                  <a:cubicBezTo>
                    <a:pt x="33" y="305"/>
                    <a:pt x="33" y="305"/>
                    <a:pt x="34" y="305"/>
                  </a:cubicBezTo>
                  <a:cubicBezTo>
                    <a:pt x="36" y="306"/>
                    <a:pt x="38" y="306"/>
                    <a:pt x="38" y="306"/>
                  </a:cubicBezTo>
                  <a:cubicBezTo>
                    <a:pt x="39" y="306"/>
                    <a:pt x="39" y="307"/>
                    <a:pt x="42" y="307"/>
                  </a:cubicBezTo>
                  <a:cubicBezTo>
                    <a:pt x="46" y="308"/>
                    <a:pt x="43" y="307"/>
                    <a:pt x="44" y="308"/>
                  </a:cubicBezTo>
                  <a:cubicBezTo>
                    <a:pt x="46" y="309"/>
                    <a:pt x="45" y="309"/>
                    <a:pt x="46" y="309"/>
                  </a:cubicBezTo>
                  <a:cubicBezTo>
                    <a:pt x="48" y="310"/>
                    <a:pt x="47" y="310"/>
                    <a:pt x="48" y="310"/>
                  </a:cubicBezTo>
                  <a:cubicBezTo>
                    <a:pt x="48" y="311"/>
                    <a:pt x="49" y="310"/>
                    <a:pt x="49" y="311"/>
                  </a:cubicBezTo>
                  <a:cubicBezTo>
                    <a:pt x="49" y="311"/>
                    <a:pt x="49" y="311"/>
                    <a:pt x="50" y="311"/>
                  </a:cubicBezTo>
                  <a:cubicBezTo>
                    <a:pt x="50" y="312"/>
                    <a:pt x="50" y="312"/>
                    <a:pt x="50" y="313"/>
                  </a:cubicBezTo>
                  <a:cubicBezTo>
                    <a:pt x="51" y="313"/>
                    <a:pt x="52" y="313"/>
                    <a:pt x="52" y="313"/>
                  </a:cubicBezTo>
                  <a:cubicBezTo>
                    <a:pt x="52" y="314"/>
                    <a:pt x="52" y="314"/>
                    <a:pt x="53" y="314"/>
                  </a:cubicBezTo>
                  <a:cubicBezTo>
                    <a:pt x="53" y="314"/>
                    <a:pt x="53" y="315"/>
                    <a:pt x="54" y="314"/>
                  </a:cubicBezTo>
                  <a:cubicBezTo>
                    <a:pt x="55" y="314"/>
                    <a:pt x="55" y="315"/>
                    <a:pt x="56" y="315"/>
                  </a:cubicBezTo>
                  <a:cubicBezTo>
                    <a:pt x="56" y="315"/>
                    <a:pt x="56" y="315"/>
                    <a:pt x="56" y="316"/>
                  </a:cubicBezTo>
                  <a:cubicBezTo>
                    <a:pt x="56" y="317"/>
                    <a:pt x="56" y="317"/>
                    <a:pt x="57" y="317"/>
                  </a:cubicBezTo>
                  <a:cubicBezTo>
                    <a:pt x="57" y="318"/>
                    <a:pt x="57" y="317"/>
                    <a:pt x="58" y="317"/>
                  </a:cubicBezTo>
                  <a:cubicBezTo>
                    <a:pt x="59" y="316"/>
                    <a:pt x="59" y="317"/>
                    <a:pt x="60" y="317"/>
                  </a:cubicBezTo>
                  <a:cubicBezTo>
                    <a:pt x="61" y="316"/>
                    <a:pt x="61" y="316"/>
                    <a:pt x="62" y="316"/>
                  </a:cubicBezTo>
                  <a:cubicBezTo>
                    <a:pt x="62" y="316"/>
                    <a:pt x="62" y="316"/>
                    <a:pt x="62" y="315"/>
                  </a:cubicBezTo>
                  <a:cubicBezTo>
                    <a:pt x="62" y="315"/>
                    <a:pt x="63" y="315"/>
                    <a:pt x="63" y="315"/>
                  </a:cubicBezTo>
                  <a:cubicBezTo>
                    <a:pt x="63" y="314"/>
                    <a:pt x="63" y="314"/>
                    <a:pt x="64" y="314"/>
                  </a:cubicBezTo>
                  <a:cubicBezTo>
                    <a:pt x="65" y="313"/>
                    <a:pt x="65" y="313"/>
                    <a:pt x="65" y="313"/>
                  </a:cubicBezTo>
                  <a:cubicBezTo>
                    <a:pt x="65" y="313"/>
                    <a:pt x="65" y="313"/>
                    <a:pt x="66" y="312"/>
                  </a:cubicBezTo>
                  <a:cubicBezTo>
                    <a:pt x="67" y="312"/>
                    <a:pt x="67" y="312"/>
                    <a:pt x="68" y="312"/>
                  </a:cubicBezTo>
                  <a:cubicBezTo>
                    <a:pt x="68" y="312"/>
                    <a:pt x="68" y="312"/>
                    <a:pt x="69" y="311"/>
                  </a:cubicBezTo>
                  <a:cubicBezTo>
                    <a:pt x="70" y="310"/>
                    <a:pt x="70" y="311"/>
                    <a:pt x="71" y="311"/>
                  </a:cubicBezTo>
                  <a:cubicBezTo>
                    <a:pt x="72" y="310"/>
                    <a:pt x="72" y="311"/>
                    <a:pt x="73" y="310"/>
                  </a:cubicBezTo>
                  <a:cubicBezTo>
                    <a:pt x="74" y="309"/>
                    <a:pt x="73" y="309"/>
                    <a:pt x="73" y="308"/>
                  </a:cubicBezTo>
                  <a:cubicBezTo>
                    <a:pt x="73" y="308"/>
                    <a:pt x="73" y="308"/>
                    <a:pt x="74" y="308"/>
                  </a:cubicBezTo>
                  <a:cubicBezTo>
                    <a:pt x="74" y="308"/>
                    <a:pt x="75" y="307"/>
                    <a:pt x="75" y="307"/>
                  </a:cubicBezTo>
                  <a:cubicBezTo>
                    <a:pt x="76" y="306"/>
                    <a:pt x="75" y="306"/>
                    <a:pt x="76" y="306"/>
                  </a:cubicBezTo>
                  <a:cubicBezTo>
                    <a:pt x="77" y="306"/>
                    <a:pt x="77" y="306"/>
                    <a:pt x="78" y="306"/>
                  </a:cubicBezTo>
                  <a:cubicBezTo>
                    <a:pt x="79" y="305"/>
                    <a:pt x="79" y="305"/>
                    <a:pt x="79" y="304"/>
                  </a:cubicBezTo>
                  <a:cubicBezTo>
                    <a:pt x="79" y="303"/>
                    <a:pt x="80" y="303"/>
                    <a:pt x="80" y="303"/>
                  </a:cubicBezTo>
                  <a:cubicBezTo>
                    <a:pt x="80" y="302"/>
                    <a:pt x="81" y="303"/>
                    <a:pt x="82" y="303"/>
                  </a:cubicBezTo>
                  <a:cubicBezTo>
                    <a:pt x="83" y="303"/>
                    <a:pt x="83" y="303"/>
                    <a:pt x="84" y="302"/>
                  </a:cubicBezTo>
                  <a:cubicBezTo>
                    <a:pt x="85" y="302"/>
                    <a:pt x="85" y="302"/>
                    <a:pt x="86" y="302"/>
                  </a:cubicBezTo>
                  <a:cubicBezTo>
                    <a:pt x="86" y="302"/>
                    <a:pt x="89" y="302"/>
                    <a:pt x="89" y="302"/>
                  </a:cubicBezTo>
                  <a:cubicBezTo>
                    <a:pt x="89" y="302"/>
                    <a:pt x="90" y="301"/>
                    <a:pt x="91" y="301"/>
                  </a:cubicBezTo>
                  <a:cubicBezTo>
                    <a:pt x="92" y="300"/>
                    <a:pt x="92" y="301"/>
                    <a:pt x="94" y="300"/>
                  </a:cubicBezTo>
                  <a:cubicBezTo>
                    <a:pt x="96" y="300"/>
                    <a:pt x="96" y="300"/>
                    <a:pt x="97" y="299"/>
                  </a:cubicBezTo>
                  <a:cubicBezTo>
                    <a:pt x="99" y="299"/>
                    <a:pt x="98" y="299"/>
                    <a:pt x="99" y="299"/>
                  </a:cubicBezTo>
                  <a:cubicBezTo>
                    <a:pt x="101" y="298"/>
                    <a:pt x="100" y="298"/>
                    <a:pt x="102" y="297"/>
                  </a:cubicBezTo>
                  <a:cubicBezTo>
                    <a:pt x="103" y="297"/>
                    <a:pt x="102" y="297"/>
                    <a:pt x="104" y="296"/>
                  </a:cubicBezTo>
                  <a:cubicBezTo>
                    <a:pt x="106" y="295"/>
                    <a:pt x="105" y="295"/>
                    <a:pt x="107" y="295"/>
                  </a:cubicBezTo>
                  <a:cubicBezTo>
                    <a:pt x="108" y="294"/>
                    <a:pt x="108" y="295"/>
                    <a:pt x="109" y="295"/>
                  </a:cubicBezTo>
                  <a:cubicBezTo>
                    <a:pt x="111" y="295"/>
                    <a:pt x="110" y="295"/>
                    <a:pt x="112" y="295"/>
                  </a:cubicBezTo>
                  <a:cubicBezTo>
                    <a:pt x="114" y="294"/>
                    <a:pt x="114" y="295"/>
                    <a:pt x="116" y="295"/>
                  </a:cubicBezTo>
                  <a:cubicBezTo>
                    <a:pt x="119" y="294"/>
                    <a:pt x="118" y="294"/>
                    <a:pt x="119" y="293"/>
                  </a:cubicBezTo>
                  <a:cubicBezTo>
                    <a:pt x="120" y="293"/>
                    <a:pt x="121" y="293"/>
                    <a:pt x="122" y="292"/>
                  </a:cubicBezTo>
                  <a:cubicBezTo>
                    <a:pt x="123" y="291"/>
                    <a:pt x="122" y="291"/>
                    <a:pt x="123" y="291"/>
                  </a:cubicBezTo>
                  <a:cubicBezTo>
                    <a:pt x="123" y="290"/>
                    <a:pt x="123" y="290"/>
                    <a:pt x="124" y="290"/>
                  </a:cubicBezTo>
                  <a:cubicBezTo>
                    <a:pt x="125" y="290"/>
                    <a:pt x="124" y="290"/>
                    <a:pt x="125" y="289"/>
                  </a:cubicBezTo>
                  <a:cubicBezTo>
                    <a:pt x="126" y="288"/>
                    <a:pt x="126" y="289"/>
                    <a:pt x="127" y="288"/>
                  </a:cubicBezTo>
                  <a:cubicBezTo>
                    <a:pt x="128" y="288"/>
                    <a:pt x="128" y="288"/>
                    <a:pt x="128" y="288"/>
                  </a:cubicBezTo>
                  <a:cubicBezTo>
                    <a:pt x="128" y="288"/>
                    <a:pt x="130" y="287"/>
                    <a:pt x="131" y="287"/>
                  </a:cubicBezTo>
                  <a:cubicBezTo>
                    <a:pt x="132" y="287"/>
                    <a:pt x="133" y="287"/>
                    <a:pt x="134" y="287"/>
                  </a:cubicBezTo>
                  <a:cubicBezTo>
                    <a:pt x="135" y="287"/>
                    <a:pt x="134" y="287"/>
                    <a:pt x="134" y="286"/>
                  </a:cubicBezTo>
                  <a:cubicBezTo>
                    <a:pt x="134" y="286"/>
                    <a:pt x="134" y="286"/>
                    <a:pt x="136" y="285"/>
                  </a:cubicBezTo>
                  <a:cubicBezTo>
                    <a:pt x="137" y="284"/>
                    <a:pt x="135" y="284"/>
                    <a:pt x="135" y="284"/>
                  </a:cubicBezTo>
                  <a:cubicBezTo>
                    <a:pt x="135" y="283"/>
                    <a:pt x="136" y="283"/>
                    <a:pt x="137" y="283"/>
                  </a:cubicBezTo>
                  <a:cubicBezTo>
                    <a:pt x="139" y="282"/>
                    <a:pt x="138" y="282"/>
                    <a:pt x="138" y="281"/>
                  </a:cubicBezTo>
                  <a:cubicBezTo>
                    <a:pt x="139" y="281"/>
                    <a:pt x="139" y="281"/>
                    <a:pt x="140" y="281"/>
                  </a:cubicBezTo>
                  <a:cubicBezTo>
                    <a:pt x="140" y="281"/>
                    <a:pt x="141" y="280"/>
                    <a:pt x="142" y="280"/>
                  </a:cubicBezTo>
                  <a:cubicBezTo>
                    <a:pt x="143" y="280"/>
                    <a:pt x="143" y="280"/>
                    <a:pt x="145" y="280"/>
                  </a:cubicBezTo>
                  <a:cubicBezTo>
                    <a:pt x="147" y="279"/>
                    <a:pt x="147" y="279"/>
                    <a:pt x="148" y="278"/>
                  </a:cubicBezTo>
                  <a:cubicBezTo>
                    <a:pt x="150" y="278"/>
                    <a:pt x="151" y="277"/>
                    <a:pt x="153" y="277"/>
                  </a:cubicBezTo>
                  <a:cubicBezTo>
                    <a:pt x="155" y="277"/>
                    <a:pt x="154" y="276"/>
                    <a:pt x="155" y="275"/>
                  </a:cubicBezTo>
                  <a:cubicBezTo>
                    <a:pt x="156" y="274"/>
                    <a:pt x="156" y="275"/>
                    <a:pt x="157" y="274"/>
                  </a:cubicBezTo>
                  <a:cubicBezTo>
                    <a:pt x="158" y="274"/>
                    <a:pt x="158" y="274"/>
                    <a:pt x="160" y="273"/>
                  </a:cubicBezTo>
                  <a:cubicBezTo>
                    <a:pt x="161" y="272"/>
                    <a:pt x="160" y="272"/>
                    <a:pt x="161" y="271"/>
                  </a:cubicBezTo>
                  <a:cubicBezTo>
                    <a:pt x="162" y="270"/>
                    <a:pt x="161" y="271"/>
                    <a:pt x="162" y="270"/>
                  </a:cubicBezTo>
                  <a:cubicBezTo>
                    <a:pt x="163" y="270"/>
                    <a:pt x="163" y="270"/>
                    <a:pt x="164" y="270"/>
                  </a:cubicBezTo>
                  <a:cubicBezTo>
                    <a:pt x="164" y="269"/>
                    <a:pt x="165" y="269"/>
                    <a:pt x="165" y="269"/>
                  </a:cubicBezTo>
                  <a:cubicBezTo>
                    <a:pt x="165" y="269"/>
                    <a:pt x="166" y="269"/>
                    <a:pt x="167" y="268"/>
                  </a:cubicBezTo>
                  <a:cubicBezTo>
                    <a:pt x="168" y="268"/>
                    <a:pt x="168" y="268"/>
                    <a:pt x="169" y="268"/>
                  </a:cubicBezTo>
                  <a:cubicBezTo>
                    <a:pt x="170" y="267"/>
                    <a:pt x="170" y="267"/>
                    <a:pt x="171" y="267"/>
                  </a:cubicBezTo>
                  <a:cubicBezTo>
                    <a:pt x="172" y="267"/>
                    <a:pt x="172" y="267"/>
                    <a:pt x="172" y="267"/>
                  </a:cubicBezTo>
                  <a:cubicBezTo>
                    <a:pt x="173" y="266"/>
                    <a:pt x="173" y="266"/>
                    <a:pt x="174" y="266"/>
                  </a:cubicBezTo>
                  <a:cubicBezTo>
                    <a:pt x="175" y="266"/>
                    <a:pt x="175" y="266"/>
                    <a:pt x="176" y="266"/>
                  </a:cubicBezTo>
                  <a:cubicBezTo>
                    <a:pt x="176" y="266"/>
                    <a:pt x="177" y="266"/>
                    <a:pt x="178" y="266"/>
                  </a:cubicBezTo>
                  <a:cubicBezTo>
                    <a:pt x="179" y="266"/>
                    <a:pt x="179" y="266"/>
                    <a:pt x="179" y="266"/>
                  </a:cubicBezTo>
                  <a:cubicBezTo>
                    <a:pt x="180" y="266"/>
                    <a:pt x="180" y="266"/>
                    <a:pt x="180" y="266"/>
                  </a:cubicBezTo>
                  <a:cubicBezTo>
                    <a:pt x="180" y="266"/>
                    <a:pt x="180" y="266"/>
                    <a:pt x="180" y="265"/>
                  </a:cubicBezTo>
                  <a:cubicBezTo>
                    <a:pt x="180" y="264"/>
                    <a:pt x="180" y="265"/>
                    <a:pt x="179" y="265"/>
                  </a:cubicBezTo>
                  <a:cubicBezTo>
                    <a:pt x="178" y="265"/>
                    <a:pt x="178" y="264"/>
                    <a:pt x="177" y="264"/>
                  </a:cubicBezTo>
                  <a:cubicBezTo>
                    <a:pt x="177" y="263"/>
                    <a:pt x="179" y="263"/>
                    <a:pt x="179" y="263"/>
                  </a:cubicBezTo>
                  <a:cubicBezTo>
                    <a:pt x="180" y="263"/>
                    <a:pt x="181" y="263"/>
                    <a:pt x="181" y="263"/>
                  </a:cubicBezTo>
                  <a:cubicBezTo>
                    <a:pt x="182" y="263"/>
                    <a:pt x="183" y="263"/>
                    <a:pt x="183" y="263"/>
                  </a:cubicBezTo>
                  <a:cubicBezTo>
                    <a:pt x="183" y="263"/>
                    <a:pt x="183" y="263"/>
                    <a:pt x="184" y="263"/>
                  </a:cubicBezTo>
                  <a:cubicBezTo>
                    <a:pt x="184" y="263"/>
                    <a:pt x="184" y="263"/>
                    <a:pt x="184" y="263"/>
                  </a:cubicBezTo>
                  <a:cubicBezTo>
                    <a:pt x="184" y="264"/>
                    <a:pt x="184" y="264"/>
                    <a:pt x="184" y="264"/>
                  </a:cubicBezTo>
                  <a:cubicBezTo>
                    <a:pt x="184" y="264"/>
                    <a:pt x="184" y="264"/>
                    <a:pt x="184" y="265"/>
                  </a:cubicBezTo>
                  <a:cubicBezTo>
                    <a:pt x="184" y="265"/>
                    <a:pt x="184" y="265"/>
                    <a:pt x="184" y="265"/>
                  </a:cubicBezTo>
                  <a:cubicBezTo>
                    <a:pt x="185" y="265"/>
                    <a:pt x="184" y="266"/>
                    <a:pt x="185" y="266"/>
                  </a:cubicBezTo>
                  <a:cubicBezTo>
                    <a:pt x="185" y="266"/>
                    <a:pt x="185" y="266"/>
                    <a:pt x="186" y="266"/>
                  </a:cubicBezTo>
                  <a:cubicBezTo>
                    <a:pt x="186" y="266"/>
                    <a:pt x="187" y="266"/>
                    <a:pt x="188" y="266"/>
                  </a:cubicBezTo>
                  <a:cubicBezTo>
                    <a:pt x="188" y="266"/>
                    <a:pt x="189" y="266"/>
                    <a:pt x="189" y="267"/>
                  </a:cubicBezTo>
                  <a:cubicBezTo>
                    <a:pt x="190" y="267"/>
                    <a:pt x="190" y="267"/>
                    <a:pt x="191" y="266"/>
                  </a:cubicBezTo>
                  <a:cubicBezTo>
                    <a:pt x="191" y="266"/>
                    <a:pt x="190" y="266"/>
                    <a:pt x="190" y="266"/>
                  </a:cubicBezTo>
                  <a:cubicBezTo>
                    <a:pt x="190" y="265"/>
                    <a:pt x="190" y="265"/>
                    <a:pt x="190" y="265"/>
                  </a:cubicBezTo>
                  <a:cubicBezTo>
                    <a:pt x="190" y="264"/>
                    <a:pt x="190" y="264"/>
                    <a:pt x="189" y="264"/>
                  </a:cubicBezTo>
                  <a:cubicBezTo>
                    <a:pt x="189" y="265"/>
                    <a:pt x="189" y="264"/>
                    <a:pt x="189" y="264"/>
                  </a:cubicBezTo>
                  <a:cubicBezTo>
                    <a:pt x="188" y="263"/>
                    <a:pt x="189" y="263"/>
                    <a:pt x="189" y="263"/>
                  </a:cubicBezTo>
                  <a:cubicBezTo>
                    <a:pt x="190" y="262"/>
                    <a:pt x="190" y="261"/>
                    <a:pt x="190" y="260"/>
                  </a:cubicBezTo>
                  <a:cubicBezTo>
                    <a:pt x="191" y="259"/>
                    <a:pt x="190" y="261"/>
                    <a:pt x="190" y="261"/>
                  </a:cubicBezTo>
                  <a:cubicBezTo>
                    <a:pt x="190" y="261"/>
                    <a:pt x="190" y="262"/>
                    <a:pt x="190" y="263"/>
                  </a:cubicBezTo>
                  <a:cubicBezTo>
                    <a:pt x="190" y="264"/>
                    <a:pt x="190" y="263"/>
                    <a:pt x="191" y="264"/>
                  </a:cubicBezTo>
                  <a:cubicBezTo>
                    <a:pt x="191" y="265"/>
                    <a:pt x="191" y="265"/>
                    <a:pt x="191" y="266"/>
                  </a:cubicBezTo>
                  <a:cubicBezTo>
                    <a:pt x="192" y="266"/>
                    <a:pt x="192" y="266"/>
                    <a:pt x="193" y="266"/>
                  </a:cubicBezTo>
                  <a:cubicBezTo>
                    <a:pt x="193" y="267"/>
                    <a:pt x="193" y="267"/>
                    <a:pt x="194" y="267"/>
                  </a:cubicBezTo>
                  <a:cubicBezTo>
                    <a:pt x="195" y="267"/>
                    <a:pt x="195" y="267"/>
                    <a:pt x="195" y="267"/>
                  </a:cubicBezTo>
                  <a:cubicBezTo>
                    <a:pt x="195" y="267"/>
                    <a:pt x="195" y="267"/>
                    <a:pt x="196" y="267"/>
                  </a:cubicBezTo>
                  <a:cubicBezTo>
                    <a:pt x="197" y="267"/>
                    <a:pt x="198" y="266"/>
                    <a:pt x="199" y="266"/>
                  </a:cubicBezTo>
                  <a:cubicBezTo>
                    <a:pt x="200" y="266"/>
                    <a:pt x="201" y="266"/>
                    <a:pt x="202" y="266"/>
                  </a:cubicBezTo>
                  <a:cubicBezTo>
                    <a:pt x="202" y="266"/>
                    <a:pt x="203" y="266"/>
                    <a:pt x="203" y="266"/>
                  </a:cubicBezTo>
                  <a:cubicBezTo>
                    <a:pt x="204" y="266"/>
                    <a:pt x="204" y="266"/>
                    <a:pt x="205" y="265"/>
                  </a:cubicBezTo>
                  <a:cubicBezTo>
                    <a:pt x="206" y="264"/>
                    <a:pt x="206" y="264"/>
                    <a:pt x="206" y="263"/>
                  </a:cubicBezTo>
                  <a:cubicBezTo>
                    <a:pt x="207" y="263"/>
                    <a:pt x="207" y="263"/>
                    <a:pt x="207" y="262"/>
                  </a:cubicBezTo>
                  <a:cubicBezTo>
                    <a:pt x="208" y="261"/>
                    <a:pt x="207" y="261"/>
                    <a:pt x="207" y="260"/>
                  </a:cubicBezTo>
                  <a:cubicBezTo>
                    <a:pt x="207" y="259"/>
                    <a:pt x="207" y="260"/>
                    <a:pt x="208" y="259"/>
                  </a:cubicBezTo>
                  <a:cubicBezTo>
                    <a:pt x="208" y="258"/>
                    <a:pt x="208" y="258"/>
                    <a:pt x="209" y="257"/>
                  </a:cubicBezTo>
                  <a:cubicBezTo>
                    <a:pt x="210" y="256"/>
                    <a:pt x="209" y="256"/>
                    <a:pt x="210" y="256"/>
                  </a:cubicBezTo>
                  <a:cubicBezTo>
                    <a:pt x="210" y="255"/>
                    <a:pt x="210" y="255"/>
                    <a:pt x="210" y="255"/>
                  </a:cubicBezTo>
                  <a:cubicBezTo>
                    <a:pt x="211" y="254"/>
                    <a:pt x="211" y="254"/>
                    <a:pt x="211" y="253"/>
                  </a:cubicBezTo>
                  <a:cubicBezTo>
                    <a:pt x="212" y="253"/>
                    <a:pt x="212" y="253"/>
                    <a:pt x="212" y="253"/>
                  </a:cubicBezTo>
                  <a:cubicBezTo>
                    <a:pt x="213" y="252"/>
                    <a:pt x="213" y="252"/>
                    <a:pt x="213" y="252"/>
                  </a:cubicBezTo>
                  <a:cubicBezTo>
                    <a:pt x="214" y="251"/>
                    <a:pt x="214" y="251"/>
                    <a:pt x="214" y="251"/>
                  </a:cubicBezTo>
                  <a:cubicBezTo>
                    <a:pt x="215" y="250"/>
                    <a:pt x="216" y="250"/>
                    <a:pt x="216" y="250"/>
                  </a:cubicBezTo>
                  <a:cubicBezTo>
                    <a:pt x="217" y="249"/>
                    <a:pt x="217" y="249"/>
                    <a:pt x="217" y="249"/>
                  </a:cubicBezTo>
                  <a:cubicBezTo>
                    <a:pt x="217" y="248"/>
                    <a:pt x="217" y="248"/>
                    <a:pt x="217" y="248"/>
                  </a:cubicBezTo>
                  <a:cubicBezTo>
                    <a:pt x="216" y="247"/>
                    <a:pt x="216" y="247"/>
                    <a:pt x="216" y="247"/>
                  </a:cubicBezTo>
                  <a:cubicBezTo>
                    <a:pt x="216" y="247"/>
                    <a:pt x="215" y="247"/>
                    <a:pt x="215" y="247"/>
                  </a:cubicBezTo>
                  <a:cubicBezTo>
                    <a:pt x="214" y="247"/>
                    <a:pt x="213" y="247"/>
                    <a:pt x="213" y="246"/>
                  </a:cubicBezTo>
                  <a:cubicBezTo>
                    <a:pt x="212" y="246"/>
                    <a:pt x="212" y="246"/>
                    <a:pt x="211" y="245"/>
                  </a:cubicBezTo>
                  <a:cubicBezTo>
                    <a:pt x="211" y="244"/>
                    <a:pt x="211" y="244"/>
                    <a:pt x="210" y="244"/>
                  </a:cubicBezTo>
                  <a:cubicBezTo>
                    <a:pt x="209" y="243"/>
                    <a:pt x="209" y="243"/>
                    <a:pt x="209" y="242"/>
                  </a:cubicBezTo>
                  <a:cubicBezTo>
                    <a:pt x="208" y="241"/>
                    <a:pt x="208" y="241"/>
                    <a:pt x="208" y="240"/>
                  </a:cubicBezTo>
                  <a:cubicBezTo>
                    <a:pt x="208" y="238"/>
                    <a:pt x="207" y="239"/>
                    <a:pt x="207" y="239"/>
                  </a:cubicBezTo>
                  <a:cubicBezTo>
                    <a:pt x="207" y="239"/>
                    <a:pt x="204" y="239"/>
                    <a:pt x="203" y="239"/>
                  </a:cubicBezTo>
                  <a:cubicBezTo>
                    <a:pt x="202" y="239"/>
                    <a:pt x="202" y="239"/>
                    <a:pt x="202" y="238"/>
                  </a:cubicBezTo>
                  <a:cubicBezTo>
                    <a:pt x="201" y="237"/>
                    <a:pt x="201" y="237"/>
                    <a:pt x="201" y="237"/>
                  </a:cubicBezTo>
                  <a:cubicBezTo>
                    <a:pt x="200" y="237"/>
                    <a:pt x="199" y="237"/>
                    <a:pt x="199" y="236"/>
                  </a:cubicBezTo>
                  <a:cubicBezTo>
                    <a:pt x="199" y="236"/>
                    <a:pt x="198" y="236"/>
                    <a:pt x="198" y="235"/>
                  </a:cubicBezTo>
                  <a:cubicBezTo>
                    <a:pt x="197" y="234"/>
                    <a:pt x="196" y="235"/>
                    <a:pt x="196" y="234"/>
                  </a:cubicBezTo>
                  <a:cubicBezTo>
                    <a:pt x="195" y="234"/>
                    <a:pt x="196" y="233"/>
                    <a:pt x="195" y="232"/>
                  </a:cubicBezTo>
                  <a:cubicBezTo>
                    <a:pt x="195" y="231"/>
                    <a:pt x="195" y="231"/>
                    <a:pt x="195" y="231"/>
                  </a:cubicBezTo>
                  <a:cubicBezTo>
                    <a:pt x="195" y="230"/>
                    <a:pt x="194" y="230"/>
                    <a:pt x="195" y="229"/>
                  </a:cubicBezTo>
                  <a:cubicBezTo>
                    <a:pt x="195" y="228"/>
                    <a:pt x="195" y="227"/>
                    <a:pt x="194" y="226"/>
                  </a:cubicBezTo>
                  <a:cubicBezTo>
                    <a:pt x="194" y="226"/>
                    <a:pt x="193" y="226"/>
                    <a:pt x="192" y="226"/>
                  </a:cubicBezTo>
                  <a:cubicBezTo>
                    <a:pt x="192" y="226"/>
                    <a:pt x="192" y="226"/>
                    <a:pt x="192" y="226"/>
                  </a:cubicBezTo>
                  <a:cubicBezTo>
                    <a:pt x="192" y="226"/>
                    <a:pt x="191" y="225"/>
                    <a:pt x="190" y="225"/>
                  </a:cubicBezTo>
                  <a:cubicBezTo>
                    <a:pt x="189" y="225"/>
                    <a:pt x="190" y="225"/>
                    <a:pt x="191" y="224"/>
                  </a:cubicBezTo>
                  <a:cubicBezTo>
                    <a:pt x="191" y="223"/>
                    <a:pt x="190" y="223"/>
                    <a:pt x="190" y="222"/>
                  </a:cubicBezTo>
                  <a:cubicBezTo>
                    <a:pt x="190" y="220"/>
                    <a:pt x="190" y="220"/>
                    <a:pt x="190" y="219"/>
                  </a:cubicBezTo>
                  <a:cubicBezTo>
                    <a:pt x="190" y="218"/>
                    <a:pt x="190" y="219"/>
                    <a:pt x="189" y="219"/>
                  </a:cubicBezTo>
                  <a:cubicBezTo>
                    <a:pt x="188" y="218"/>
                    <a:pt x="188" y="219"/>
                    <a:pt x="187" y="219"/>
                  </a:cubicBezTo>
                  <a:cubicBezTo>
                    <a:pt x="186" y="218"/>
                    <a:pt x="187" y="217"/>
                    <a:pt x="187" y="216"/>
                  </a:cubicBezTo>
                  <a:cubicBezTo>
                    <a:pt x="187" y="216"/>
                    <a:pt x="186" y="215"/>
                    <a:pt x="186" y="215"/>
                  </a:cubicBezTo>
                  <a:cubicBezTo>
                    <a:pt x="186" y="215"/>
                    <a:pt x="185" y="215"/>
                    <a:pt x="185" y="213"/>
                  </a:cubicBezTo>
                  <a:cubicBezTo>
                    <a:pt x="185" y="212"/>
                    <a:pt x="185" y="213"/>
                    <a:pt x="186" y="212"/>
                  </a:cubicBezTo>
                  <a:cubicBezTo>
                    <a:pt x="187" y="212"/>
                    <a:pt x="187" y="211"/>
                    <a:pt x="187" y="210"/>
                  </a:cubicBezTo>
                  <a:cubicBezTo>
                    <a:pt x="186" y="209"/>
                    <a:pt x="186" y="210"/>
                    <a:pt x="185" y="210"/>
                  </a:cubicBezTo>
                  <a:cubicBezTo>
                    <a:pt x="184" y="209"/>
                    <a:pt x="184" y="209"/>
                    <a:pt x="184" y="208"/>
                  </a:cubicBezTo>
                  <a:cubicBezTo>
                    <a:pt x="185" y="207"/>
                    <a:pt x="185" y="207"/>
                    <a:pt x="186" y="207"/>
                  </a:cubicBezTo>
                  <a:cubicBezTo>
                    <a:pt x="187" y="207"/>
                    <a:pt x="187" y="206"/>
                    <a:pt x="188" y="206"/>
                  </a:cubicBezTo>
                  <a:cubicBezTo>
                    <a:pt x="189" y="205"/>
                    <a:pt x="188" y="205"/>
                    <a:pt x="188" y="204"/>
                  </a:cubicBezTo>
                  <a:cubicBezTo>
                    <a:pt x="188" y="204"/>
                    <a:pt x="188" y="203"/>
                    <a:pt x="188" y="202"/>
                  </a:cubicBezTo>
                  <a:cubicBezTo>
                    <a:pt x="189" y="201"/>
                    <a:pt x="188" y="202"/>
                    <a:pt x="188" y="201"/>
                  </a:cubicBezTo>
                  <a:cubicBezTo>
                    <a:pt x="188" y="200"/>
                    <a:pt x="188" y="200"/>
                    <a:pt x="188" y="200"/>
                  </a:cubicBezTo>
                  <a:cubicBezTo>
                    <a:pt x="188" y="199"/>
                    <a:pt x="189" y="198"/>
                    <a:pt x="189" y="198"/>
                  </a:cubicBezTo>
                  <a:cubicBezTo>
                    <a:pt x="190" y="197"/>
                    <a:pt x="189" y="197"/>
                    <a:pt x="189" y="196"/>
                  </a:cubicBezTo>
                  <a:cubicBezTo>
                    <a:pt x="189" y="194"/>
                    <a:pt x="189" y="195"/>
                    <a:pt x="190" y="193"/>
                  </a:cubicBezTo>
                  <a:cubicBezTo>
                    <a:pt x="191" y="192"/>
                    <a:pt x="190" y="193"/>
                    <a:pt x="190" y="192"/>
                  </a:cubicBezTo>
                  <a:cubicBezTo>
                    <a:pt x="190" y="191"/>
                    <a:pt x="190" y="191"/>
                    <a:pt x="190" y="190"/>
                  </a:cubicBezTo>
                  <a:cubicBezTo>
                    <a:pt x="190" y="189"/>
                    <a:pt x="190" y="189"/>
                    <a:pt x="191" y="188"/>
                  </a:cubicBezTo>
                  <a:cubicBezTo>
                    <a:pt x="191" y="187"/>
                    <a:pt x="190" y="187"/>
                    <a:pt x="189" y="187"/>
                  </a:cubicBezTo>
                  <a:cubicBezTo>
                    <a:pt x="189" y="186"/>
                    <a:pt x="189" y="187"/>
                    <a:pt x="188" y="187"/>
                  </a:cubicBezTo>
                  <a:cubicBezTo>
                    <a:pt x="188" y="187"/>
                    <a:pt x="186" y="186"/>
                    <a:pt x="186" y="186"/>
                  </a:cubicBezTo>
                  <a:cubicBezTo>
                    <a:pt x="186" y="185"/>
                    <a:pt x="184" y="184"/>
                    <a:pt x="184" y="183"/>
                  </a:cubicBezTo>
                  <a:cubicBezTo>
                    <a:pt x="184" y="183"/>
                    <a:pt x="184" y="183"/>
                    <a:pt x="184" y="182"/>
                  </a:cubicBezTo>
                  <a:cubicBezTo>
                    <a:pt x="184" y="182"/>
                    <a:pt x="184" y="181"/>
                    <a:pt x="184" y="179"/>
                  </a:cubicBezTo>
                  <a:cubicBezTo>
                    <a:pt x="184" y="178"/>
                    <a:pt x="184" y="179"/>
                    <a:pt x="184" y="178"/>
                  </a:cubicBezTo>
                  <a:cubicBezTo>
                    <a:pt x="184" y="177"/>
                    <a:pt x="184" y="177"/>
                    <a:pt x="185" y="176"/>
                  </a:cubicBezTo>
                  <a:cubicBezTo>
                    <a:pt x="186" y="176"/>
                    <a:pt x="186" y="175"/>
                    <a:pt x="187" y="175"/>
                  </a:cubicBezTo>
                  <a:cubicBezTo>
                    <a:pt x="187" y="174"/>
                    <a:pt x="187" y="174"/>
                    <a:pt x="187" y="173"/>
                  </a:cubicBezTo>
                  <a:cubicBezTo>
                    <a:pt x="188" y="172"/>
                    <a:pt x="187" y="172"/>
                    <a:pt x="188" y="172"/>
                  </a:cubicBezTo>
                  <a:cubicBezTo>
                    <a:pt x="188" y="171"/>
                    <a:pt x="188" y="171"/>
                    <a:pt x="189" y="171"/>
                  </a:cubicBezTo>
                  <a:cubicBezTo>
                    <a:pt x="190" y="171"/>
                    <a:pt x="189" y="171"/>
                    <a:pt x="189" y="170"/>
                  </a:cubicBezTo>
                  <a:cubicBezTo>
                    <a:pt x="189" y="169"/>
                    <a:pt x="188" y="169"/>
                    <a:pt x="188" y="169"/>
                  </a:cubicBezTo>
                  <a:cubicBezTo>
                    <a:pt x="188" y="168"/>
                    <a:pt x="189" y="168"/>
                    <a:pt x="189" y="168"/>
                  </a:cubicBezTo>
                  <a:cubicBezTo>
                    <a:pt x="190" y="168"/>
                    <a:pt x="189" y="167"/>
                    <a:pt x="189" y="167"/>
                  </a:cubicBezTo>
                  <a:cubicBezTo>
                    <a:pt x="189" y="167"/>
                    <a:pt x="189" y="166"/>
                    <a:pt x="189" y="166"/>
                  </a:cubicBezTo>
                  <a:cubicBezTo>
                    <a:pt x="189" y="165"/>
                    <a:pt x="189" y="165"/>
                    <a:pt x="189" y="164"/>
                  </a:cubicBezTo>
                  <a:cubicBezTo>
                    <a:pt x="190" y="163"/>
                    <a:pt x="189" y="163"/>
                    <a:pt x="189" y="163"/>
                  </a:cubicBezTo>
                  <a:cubicBezTo>
                    <a:pt x="189" y="163"/>
                    <a:pt x="188" y="160"/>
                    <a:pt x="188" y="159"/>
                  </a:cubicBezTo>
                  <a:cubicBezTo>
                    <a:pt x="188" y="159"/>
                    <a:pt x="187" y="158"/>
                    <a:pt x="187" y="157"/>
                  </a:cubicBezTo>
                  <a:cubicBezTo>
                    <a:pt x="188" y="157"/>
                    <a:pt x="187" y="157"/>
                    <a:pt x="187" y="156"/>
                  </a:cubicBezTo>
                  <a:cubicBezTo>
                    <a:pt x="187" y="155"/>
                    <a:pt x="187" y="155"/>
                    <a:pt x="187" y="154"/>
                  </a:cubicBezTo>
                  <a:cubicBezTo>
                    <a:pt x="187" y="154"/>
                    <a:pt x="187" y="153"/>
                    <a:pt x="187" y="152"/>
                  </a:cubicBezTo>
                  <a:cubicBezTo>
                    <a:pt x="187" y="151"/>
                    <a:pt x="187" y="151"/>
                    <a:pt x="187" y="150"/>
                  </a:cubicBezTo>
                  <a:cubicBezTo>
                    <a:pt x="188" y="149"/>
                    <a:pt x="188" y="149"/>
                    <a:pt x="188" y="148"/>
                  </a:cubicBezTo>
                  <a:cubicBezTo>
                    <a:pt x="188" y="148"/>
                    <a:pt x="188" y="147"/>
                    <a:pt x="188" y="147"/>
                  </a:cubicBezTo>
                  <a:cubicBezTo>
                    <a:pt x="187" y="146"/>
                    <a:pt x="187" y="146"/>
                    <a:pt x="187" y="146"/>
                  </a:cubicBezTo>
                  <a:cubicBezTo>
                    <a:pt x="187" y="146"/>
                    <a:pt x="189" y="146"/>
                    <a:pt x="189" y="145"/>
                  </a:cubicBezTo>
                  <a:cubicBezTo>
                    <a:pt x="189" y="144"/>
                    <a:pt x="189" y="145"/>
                    <a:pt x="190" y="144"/>
                  </a:cubicBezTo>
                  <a:cubicBezTo>
                    <a:pt x="191" y="144"/>
                    <a:pt x="191" y="144"/>
                    <a:pt x="191" y="144"/>
                  </a:cubicBezTo>
                  <a:cubicBezTo>
                    <a:pt x="191" y="144"/>
                    <a:pt x="192" y="143"/>
                    <a:pt x="193" y="143"/>
                  </a:cubicBezTo>
                  <a:cubicBezTo>
                    <a:pt x="193" y="142"/>
                    <a:pt x="194" y="142"/>
                    <a:pt x="194" y="141"/>
                  </a:cubicBezTo>
                  <a:cubicBezTo>
                    <a:pt x="195" y="141"/>
                    <a:pt x="194" y="141"/>
                    <a:pt x="194" y="140"/>
                  </a:cubicBezTo>
                  <a:cubicBezTo>
                    <a:pt x="194" y="139"/>
                    <a:pt x="193" y="139"/>
                    <a:pt x="194" y="139"/>
                  </a:cubicBezTo>
                  <a:cubicBezTo>
                    <a:pt x="194" y="138"/>
                    <a:pt x="194" y="138"/>
                    <a:pt x="193" y="137"/>
                  </a:cubicBezTo>
                  <a:cubicBezTo>
                    <a:pt x="192" y="137"/>
                    <a:pt x="192" y="137"/>
                    <a:pt x="191" y="136"/>
                  </a:cubicBezTo>
                  <a:cubicBezTo>
                    <a:pt x="191" y="136"/>
                    <a:pt x="190" y="135"/>
                    <a:pt x="190" y="135"/>
                  </a:cubicBezTo>
                  <a:cubicBezTo>
                    <a:pt x="190" y="133"/>
                    <a:pt x="190" y="133"/>
                    <a:pt x="190" y="133"/>
                  </a:cubicBezTo>
                  <a:cubicBezTo>
                    <a:pt x="189" y="132"/>
                    <a:pt x="189" y="132"/>
                    <a:pt x="189" y="132"/>
                  </a:cubicBezTo>
                  <a:cubicBezTo>
                    <a:pt x="189" y="131"/>
                    <a:pt x="189" y="131"/>
                    <a:pt x="189" y="131"/>
                  </a:cubicBezTo>
                  <a:cubicBezTo>
                    <a:pt x="187" y="131"/>
                    <a:pt x="187" y="131"/>
                    <a:pt x="187" y="131"/>
                  </a:cubicBezTo>
                  <a:cubicBezTo>
                    <a:pt x="187" y="131"/>
                    <a:pt x="187" y="130"/>
                    <a:pt x="187" y="130"/>
                  </a:cubicBezTo>
                  <a:cubicBezTo>
                    <a:pt x="186" y="129"/>
                    <a:pt x="186" y="130"/>
                    <a:pt x="185" y="129"/>
                  </a:cubicBezTo>
                  <a:cubicBezTo>
                    <a:pt x="185" y="129"/>
                    <a:pt x="184" y="129"/>
                    <a:pt x="184" y="129"/>
                  </a:cubicBezTo>
                  <a:cubicBezTo>
                    <a:pt x="184" y="129"/>
                    <a:pt x="184" y="128"/>
                    <a:pt x="183" y="128"/>
                  </a:cubicBezTo>
                  <a:cubicBezTo>
                    <a:pt x="182" y="127"/>
                    <a:pt x="182" y="127"/>
                    <a:pt x="181" y="127"/>
                  </a:cubicBezTo>
                  <a:cubicBezTo>
                    <a:pt x="181" y="127"/>
                    <a:pt x="181" y="126"/>
                    <a:pt x="181" y="126"/>
                  </a:cubicBezTo>
                  <a:cubicBezTo>
                    <a:pt x="181" y="125"/>
                    <a:pt x="180" y="125"/>
                    <a:pt x="179" y="125"/>
                  </a:cubicBezTo>
                  <a:cubicBezTo>
                    <a:pt x="179" y="124"/>
                    <a:pt x="178" y="124"/>
                    <a:pt x="178" y="122"/>
                  </a:cubicBezTo>
                  <a:cubicBezTo>
                    <a:pt x="178" y="121"/>
                    <a:pt x="178" y="122"/>
                    <a:pt x="178" y="121"/>
                  </a:cubicBezTo>
                  <a:cubicBezTo>
                    <a:pt x="178" y="120"/>
                    <a:pt x="177" y="120"/>
                    <a:pt x="177" y="119"/>
                  </a:cubicBezTo>
                  <a:cubicBezTo>
                    <a:pt x="177" y="119"/>
                    <a:pt x="177" y="118"/>
                    <a:pt x="178" y="118"/>
                  </a:cubicBezTo>
                  <a:cubicBezTo>
                    <a:pt x="179" y="118"/>
                    <a:pt x="180" y="118"/>
                    <a:pt x="180" y="118"/>
                  </a:cubicBezTo>
                  <a:cubicBezTo>
                    <a:pt x="180" y="118"/>
                    <a:pt x="179" y="117"/>
                    <a:pt x="180" y="117"/>
                  </a:cubicBezTo>
                  <a:cubicBezTo>
                    <a:pt x="181" y="117"/>
                    <a:pt x="181" y="117"/>
                    <a:pt x="181" y="117"/>
                  </a:cubicBezTo>
                  <a:cubicBezTo>
                    <a:pt x="182" y="118"/>
                    <a:pt x="182" y="117"/>
                    <a:pt x="183" y="117"/>
                  </a:cubicBezTo>
                  <a:cubicBezTo>
                    <a:pt x="183" y="117"/>
                    <a:pt x="183" y="116"/>
                    <a:pt x="183" y="115"/>
                  </a:cubicBezTo>
                  <a:cubicBezTo>
                    <a:pt x="183" y="114"/>
                    <a:pt x="184" y="114"/>
                    <a:pt x="184" y="114"/>
                  </a:cubicBezTo>
                  <a:cubicBezTo>
                    <a:pt x="185" y="113"/>
                    <a:pt x="184" y="113"/>
                    <a:pt x="183" y="113"/>
                  </a:cubicBezTo>
                  <a:cubicBezTo>
                    <a:pt x="183" y="112"/>
                    <a:pt x="184" y="112"/>
                    <a:pt x="184" y="111"/>
                  </a:cubicBezTo>
                  <a:cubicBezTo>
                    <a:pt x="184" y="110"/>
                    <a:pt x="184" y="110"/>
                    <a:pt x="184" y="110"/>
                  </a:cubicBezTo>
                  <a:cubicBezTo>
                    <a:pt x="183" y="109"/>
                    <a:pt x="183" y="109"/>
                    <a:pt x="183" y="108"/>
                  </a:cubicBezTo>
                  <a:cubicBezTo>
                    <a:pt x="182" y="107"/>
                    <a:pt x="182" y="108"/>
                    <a:pt x="182" y="107"/>
                  </a:cubicBezTo>
                  <a:cubicBezTo>
                    <a:pt x="181" y="106"/>
                    <a:pt x="181" y="106"/>
                    <a:pt x="181" y="105"/>
                  </a:cubicBezTo>
                  <a:cubicBezTo>
                    <a:pt x="180" y="104"/>
                    <a:pt x="181" y="104"/>
                    <a:pt x="181" y="104"/>
                  </a:cubicBezTo>
                  <a:cubicBezTo>
                    <a:pt x="182" y="103"/>
                    <a:pt x="182" y="103"/>
                    <a:pt x="182" y="103"/>
                  </a:cubicBezTo>
                  <a:cubicBezTo>
                    <a:pt x="182" y="103"/>
                    <a:pt x="181" y="101"/>
                    <a:pt x="181" y="100"/>
                  </a:cubicBezTo>
                  <a:cubicBezTo>
                    <a:pt x="182" y="100"/>
                    <a:pt x="182" y="100"/>
                    <a:pt x="182" y="100"/>
                  </a:cubicBezTo>
                  <a:cubicBezTo>
                    <a:pt x="182" y="100"/>
                    <a:pt x="183" y="99"/>
                    <a:pt x="184" y="99"/>
                  </a:cubicBezTo>
                  <a:cubicBezTo>
                    <a:pt x="185" y="99"/>
                    <a:pt x="185" y="98"/>
                    <a:pt x="185" y="97"/>
                  </a:cubicBezTo>
                  <a:cubicBezTo>
                    <a:pt x="185" y="97"/>
                    <a:pt x="184" y="96"/>
                    <a:pt x="184" y="95"/>
                  </a:cubicBezTo>
                  <a:cubicBezTo>
                    <a:pt x="184" y="94"/>
                    <a:pt x="184" y="94"/>
                    <a:pt x="184" y="93"/>
                  </a:cubicBezTo>
                  <a:cubicBezTo>
                    <a:pt x="184" y="93"/>
                    <a:pt x="184" y="93"/>
                    <a:pt x="185" y="92"/>
                  </a:cubicBezTo>
                  <a:cubicBezTo>
                    <a:pt x="185" y="92"/>
                    <a:pt x="186" y="92"/>
                    <a:pt x="186" y="92"/>
                  </a:cubicBezTo>
                  <a:cubicBezTo>
                    <a:pt x="186" y="92"/>
                    <a:pt x="185" y="91"/>
                    <a:pt x="185" y="90"/>
                  </a:cubicBezTo>
                  <a:cubicBezTo>
                    <a:pt x="186" y="90"/>
                    <a:pt x="186" y="89"/>
                    <a:pt x="186" y="88"/>
                  </a:cubicBezTo>
                  <a:cubicBezTo>
                    <a:pt x="186" y="87"/>
                    <a:pt x="186" y="88"/>
                    <a:pt x="186" y="87"/>
                  </a:cubicBezTo>
                  <a:cubicBezTo>
                    <a:pt x="186" y="86"/>
                    <a:pt x="186" y="86"/>
                    <a:pt x="185" y="86"/>
                  </a:cubicBezTo>
                  <a:cubicBezTo>
                    <a:pt x="184" y="85"/>
                    <a:pt x="184" y="86"/>
                    <a:pt x="184" y="86"/>
                  </a:cubicBezTo>
                  <a:cubicBezTo>
                    <a:pt x="183" y="86"/>
                    <a:pt x="183" y="86"/>
                    <a:pt x="183" y="85"/>
                  </a:cubicBezTo>
                  <a:cubicBezTo>
                    <a:pt x="184" y="85"/>
                    <a:pt x="184" y="84"/>
                    <a:pt x="183" y="84"/>
                  </a:cubicBezTo>
                  <a:cubicBezTo>
                    <a:pt x="183" y="83"/>
                    <a:pt x="182" y="83"/>
                    <a:pt x="181" y="82"/>
                  </a:cubicBezTo>
                  <a:cubicBezTo>
                    <a:pt x="181" y="82"/>
                    <a:pt x="180" y="82"/>
                    <a:pt x="178" y="82"/>
                  </a:cubicBezTo>
                  <a:cubicBezTo>
                    <a:pt x="177" y="82"/>
                    <a:pt x="178" y="83"/>
                    <a:pt x="177" y="83"/>
                  </a:cubicBezTo>
                  <a:cubicBezTo>
                    <a:pt x="176" y="83"/>
                    <a:pt x="176" y="82"/>
                    <a:pt x="176" y="83"/>
                  </a:cubicBezTo>
                  <a:cubicBezTo>
                    <a:pt x="175" y="83"/>
                    <a:pt x="175" y="83"/>
                    <a:pt x="175" y="84"/>
                  </a:cubicBezTo>
                  <a:cubicBezTo>
                    <a:pt x="175" y="85"/>
                    <a:pt x="175" y="85"/>
                    <a:pt x="174" y="85"/>
                  </a:cubicBezTo>
                  <a:cubicBezTo>
                    <a:pt x="174" y="86"/>
                    <a:pt x="174" y="86"/>
                    <a:pt x="173" y="86"/>
                  </a:cubicBezTo>
                  <a:cubicBezTo>
                    <a:pt x="172" y="86"/>
                    <a:pt x="172" y="86"/>
                    <a:pt x="171" y="86"/>
                  </a:cubicBezTo>
                  <a:cubicBezTo>
                    <a:pt x="170" y="86"/>
                    <a:pt x="170" y="85"/>
                    <a:pt x="170" y="84"/>
                  </a:cubicBezTo>
                  <a:cubicBezTo>
                    <a:pt x="170" y="83"/>
                    <a:pt x="170" y="84"/>
                    <a:pt x="171" y="84"/>
                  </a:cubicBezTo>
                  <a:cubicBezTo>
                    <a:pt x="172" y="83"/>
                    <a:pt x="172" y="84"/>
                    <a:pt x="173" y="84"/>
                  </a:cubicBezTo>
                  <a:cubicBezTo>
                    <a:pt x="174" y="83"/>
                    <a:pt x="173" y="83"/>
                    <a:pt x="173" y="82"/>
                  </a:cubicBezTo>
                  <a:cubicBezTo>
                    <a:pt x="173" y="81"/>
                    <a:pt x="173" y="81"/>
                    <a:pt x="172" y="81"/>
                  </a:cubicBezTo>
                  <a:cubicBezTo>
                    <a:pt x="172" y="81"/>
                    <a:pt x="171" y="81"/>
                    <a:pt x="170" y="81"/>
                  </a:cubicBezTo>
                  <a:cubicBezTo>
                    <a:pt x="169" y="81"/>
                    <a:pt x="170" y="80"/>
                    <a:pt x="170" y="79"/>
                  </a:cubicBezTo>
                  <a:cubicBezTo>
                    <a:pt x="171" y="78"/>
                    <a:pt x="170" y="79"/>
                    <a:pt x="172" y="79"/>
                  </a:cubicBezTo>
                  <a:cubicBezTo>
                    <a:pt x="173" y="79"/>
                    <a:pt x="172" y="79"/>
                    <a:pt x="173" y="78"/>
                  </a:cubicBezTo>
                  <a:cubicBezTo>
                    <a:pt x="174" y="78"/>
                    <a:pt x="174" y="79"/>
                    <a:pt x="175" y="79"/>
                  </a:cubicBezTo>
                  <a:cubicBezTo>
                    <a:pt x="176" y="79"/>
                    <a:pt x="176" y="79"/>
                    <a:pt x="177" y="79"/>
                  </a:cubicBezTo>
                  <a:cubicBezTo>
                    <a:pt x="178" y="78"/>
                    <a:pt x="177" y="78"/>
                    <a:pt x="177" y="77"/>
                  </a:cubicBezTo>
                  <a:cubicBezTo>
                    <a:pt x="177" y="76"/>
                    <a:pt x="177" y="76"/>
                    <a:pt x="178" y="75"/>
                  </a:cubicBezTo>
                  <a:cubicBezTo>
                    <a:pt x="178" y="75"/>
                    <a:pt x="177" y="75"/>
                    <a:pt x="177" y="75"/>
                  </a:cubicBezTo>
                  <a:cubicBezTo>
                    <a:pt x="177" y="75"/>
                    <a:pt x="176" y="74"/>
                    <a:pt x="176" y="73"/>
                  </a:cubicBezTo>
                  <a:cubicBezTo>
                    <a:pt x="176" y="73"/>
                    <a:pt x="176" y="73"/>
                    <a:pt x="175" y="72"/>
                  </a:cubicBezTo>
                  <a:cubicBezTo>
                    <a:pt x="174" y="71"/>
                    <a:pt x="174" y="71"/>
                    <a:pt x="174" y="71"/>
                  </a:cubicBezTo>
                  <a:cubicBezTo>
                    <a:pt x="175" y="70"/>
                    <a:pt x="175" y="70"/>
                    <a:pt x="175" y="69"/>
                  </a:cubicBezTo>
                  <a:cubicBezTo>
                    <a:pt x="175" y="68"/>
                    <a:pt x="175" y="68"/>
                    <a:pt x="176" y="67"/>
                  </a:cubicBezTo>
                  <a:cubicBezTo>
                    <a:pt x="176" y="66"/>
                    <a:pt x="176" y="66"/>
                    <a:pt x="176" y="66"/>
                  </a:cubicBezTo>
                  <a:cubicBezTo>
                    <a:pt x="176" y="65"/>
                    <a:pt x="176" y="64"/>
                    <a:pt x="176" y="63"/>
                  </a:cubicBezTo>
                  <a:cubicBezTo>
                    <a:pt x="176" y="63"/>
                    <a:pt x="176" y="62"/>
                    <a:pt x="176" y="62"/>
                  </a:cubicBezTo>
                  <a:cubicBezTo>
                    <a:pt x="176" y="61"/>
                    <a:pt x="177" y="61"/>
                    <a:pt x="177" y="61"/>
                  </a:cubicBezTo>
                  <a:cubicBezTo>
                    <a:pt x="177" y="60"/>
                    <a:pt x="177" y="60"/>
                    <a:pt x="177" y="59"/>
                  </a:cubicBezTo>
                  <a:cubicBezTo>
                    <a:pt x="176" y="59"/>
                    <a:pt x="176" y="59"/>
                    <a:pt x="176" y="59"/>
                  </a:cubicBezTo>
                  <a:cubicBezTo>
                    <a:pt x="176" y="59"/>
                    <a:pt x="176" y="57"/>
                    <a:pt x="176" y="56"/>
                  </a:cubicBezTo>
                  <a:cubicBezTo>
                    <a:pt x="177" y="56"/>
                    <a:pt x="177" y="56"/>
                    <a:pt x="178" y="57"/>
                  </a:cubicBezTo>
                  <a:cubicBezTo>
                    <a:pt x="179" y="57"/>
                    <a:pt x="179" y="57"/>
                    <a:pt x="179" y="56"/>
                  </a:cubicBezTo>
                  <a:cubicBezTo>
                    <a:pt x="179" y="55"/>
                    <a:pt x="179" y="55"/>
                    <a:pt x="178" y="54"/>
                  </a:cubicBezTo>
                  <a:cubicBezTo>
                    <a:pt x="178" y="54"/>
                    <a:pt x="177" y="53"/>
                    <a:pt x="177" y="53"/>
                  </a:cubicBezTo>
                  <a:cubicBezTo>
                    <a:pt x="177" y="53"/>
                    <a:pt x="177" y="53"/>
                    <a:pt x="176" y="53"/>
                  </a:cubicBezTo>
                  <a:cubicBezTo>
                    <a:pt x="176" y="53"/>
                    <a:pt x="176" y="52"/>
                    <a:pt x="176" y="52"/>
                  </a:cubicBezTo>
                  <a:cubicBezTo>
                    <a:pt x="177" y="51"/>
                    <a:pt x="176" y="50"/>
                    <a:pt x="176" y="50"/>
                  </a:cubicBezTo>
                  <a:cubicBezTo>
                    <a:pt x="176" y="50"/>
                    <a:pt x="176" y="50"/>
                    <a:pt x="176" y="49"/>
                  </a:cubicBezTo>
                  <a:cubicBezTo>
                    <a:pt x="176" y="49"/>
                    <a:pt x="176" y="48"/>
                    <a:pt x="176" y="47"/>
                  </a:cubicBezTo>
                  <a:cubicBezTo>
                    <a:pt x="176" y="46"/>
                    <a:pt x="176" y="46"/>
                    <a:pt x="176" y="45"/>
                  </a:cubicBezTo>
                  <a:cubicBezTo>
                    <a:pt x="177" y="45"/>
                    <a:pt x="177" y="45"/>
                    <a:pt x="177" y="45"/>
                  </a:cubicBezTo>
                  <a:cubicBezTo>
                    <a:pt x="178" y="43"/>
                    <a:pt x="178" y="43"/>
                    <a:pt x="178" y="43"/>
                  </a:cubicBezTo>
                  <a:cubicBezTo>
                    <a:pt x="178" y="43"/>
                    <a:pt x="176" y="43"/>
                    <a:pt x="176" y="43"/>
                  </a:cubicBezTo>
                  <a:cubicBezTo>
                    <a:pt x="176" y="43"/>
                    <a:pt x="175" y="42"/>
                    <a:pt x="175" y="42"/>
                  </a:cubicBezTo>
                  <a:cubicBezTo>
                    <a:pt x="174" y="42"/>
                    <a:pt x="174" y="42"/>
                    <a:pt x="174" y="42"/>
                  </a:cubicBezTo>
                  <a:cubicBezTo>
                    <a:pt x="174" y="41"/>
                    <a:pt x="174" y="41"/>
                    <a:pt x="174" y="41"/>
                  </a:cubicBezTo>
                  <a:cubicBezTo>
                    <a:pt x="174" y="41"/>
                    <a:pt x="174" y="40"/>
                    <a:pt x="174" y="40"/>
                  </a:cubicBezTo>
                  <a:cubicBezTo>
                    <a:pt x="174" y="39"/>
                    <a:pt x="173" y="39"/>
                    <a:pt x="173" y="39"/>
                  </a:cubicBezTo>
                  <a:cubicBezTo>
                    <a:pt x="173" y="38"/>
                    <a:pt x="173" y="38"/>
                    <a:pt x="173" y="38"/>
                  </a:cubicBezTo>
                  <a:cubicBezTo>
                    <a:pt x="173" y="38"/>
                    <a:pt x="174" y="37"/>
                    <a:pt x="173" y="37"/>
                  </a:cubicBezTo>
                  <a:cubicBezTo>
                    <a:pt x="173" y="36"/>
                    <a:pt x="173" y="37"/>
                    <a:pt x="172" y="37"/>
                  </a:cubicBezTo>
                  <a:cubicBezTo>
                    <a:pt x="171" y="37"/>
                    <a:pt x="171" y="37"/>
                    <a:pt x="171" y="37"/>
                  </a:cubicBezTo>
                  <a:cubicBezTo>
                    <a:pt x="170" y="36"/>
                    <a:pt x="169" y="37"/>
                    <a:pt x="169" y="37"/>
                  </a:cubicBezTo>
                  <a:cubicBezTo>
                    <a:pt x="168" y="38"/>
                    <a:pt x="168" y="38"/>
                    <a:pt x="168" y="38"/>
                  </a:cubicBezTo>
                  <a:cubicBezTo>
                    <a:pt x="167" y="37"/>
                    <a:pt x="167" y="37"/>
                    <a:pt x="167" y="37"/>
                  </a:cubicBezTo>
                  <a:cubicBezTo>
                    <a:pt x="167" y="37"/>
                    <a:pt x="167" y="37"/>
                    <a:pt x="167" y="37"/>
                  </a:cubicBezTo>
                  <a:cubicBezTo>
                    <a:pt x="167" y="37"/>
                    <a:pt x="166" y="35"/>
                    <a:pt x="166" y="35"/>
                  </a:cubicBezTo>
                  <a:cubicBezTo>
                    <a:pt x="166" y="35"/>
                    <a:pt x="166" y="34"/>
                    <a:pt x="166" y="33"/>
                  </a:cubicBezTo>
                  <a:cubicBezTo>
                    <a:pt x="166" y="33"/>
                    <a:pt x="166" y="32"/>
                    <a:pt x="166" y="31"/>
                  </a:cubicBezTo>
                  <a:cubicBezTo>
                    <a:pt x="166" y="31"/>
                    <a:pt x="165" y="31"/>
                    <a:pt x="164" y="31"/>
                  </a:cubicBezTo>
                  <a:cubicBezTo>
                    <a:pt x="163" y="31"/>
                    <a:pt x="162" y="31"/>
                    <a:pt x="162" y="31"/>
                  </a:cubicBezTo>
                  <a:cubicBezTo>
                    <a:pt x="162" y="31"/>
                    <a:pt x="162" y="30"/>
                    <a:pt x="162" y="29"/>
                  </a:cubicBezTo>
                  <a:cubicBezTo>
                    <a:pt x="162" y="29"/>
                    <a:pt x="161" y="29"/>
                    <a:pt x="161" y="29"/>
                  </a:cubicBezTo>
                  <a:cubicBezTo>
                    <a:pt x="161" y="29"/>
                    <a:pt x="161" y="28"/>
                    <a:pt x="160" y="27"/>
                  </a:cubicBezTo>
                  <a:cubicBezTo>
                    <a:pt x="160" y="27"/>
                    <a:pt x="159" y="28"/>
                    <a:pt x="159" y="27"/>
                  </a:cubicBezTo>
                  <a:cubicBezTo>
                    <a:pt x="158" y="27"/>
                    <a:pt x="158" y="27"/>
                    <a:pt x="158" y="27"/>
                  </a:cubicBezTo>
                  <a:cubicBezTo>
                    <a:pt x="157" y="26"/>
                    <a:pt x="157" y="27"/>
                    <a:pt x="156" y="26"/>
                  </a:cubicBezTo>
                  <a:cubicBezTo>
                    <a:pt x="155" y="26"/>
                    <a:pt x="156" y="26"/>
                    <a:pt x="155" y="25"/>
                  </a:cubicBezTo>
                  <a:cubicBezTo>
                    <a:pt x="155" y="24"/>
                    <a:pt x="154" y="24"/>
                    <a:pt x="154" y="23"/>
                  </a:cubicBezTo>
                  <a:cubicBezTo>
                    <a:pt x="153" y="23"/>
                    <a:pt x="154" y="23"/>
                    <a:pt x="155" y="22"/>
                  </a:cubicBezTo>
                  <a:cubicBezTo>
                    <a:pt x="156" y="22"/>
                    <a:pt x="155" y="22"/>
                    <a:pt x="155" y="21"/>
                  </a:cubicBezTo>
                  <a:cubicBezTo>
                    <a:pt x="154" y="21"/>
                    <a:pt x="154" y="20"/>
                    <a:pt x="155" y="20"/>
                  </a:cubicBezTo>
                  <a:cubicBezTo>
                    <a:pt x="156" y="19"/>
                    <a:pt x="156" y="19"/>
                    <a:pt x="157" y="18"/>
                  </a:cubicBezTo>
                  <a:cubicBezTo>
                    <a:pt x="158" y="17"/>
                    <a:pt x="158" y="17"/>
                    <a:pt x="158" y="17"/>
                  </a:cubicBezTo>
                  <a:cubicBezTo>
                    <a:pt x="158" y="16"/>
                    <a:pt x="158" y="16"/>
                    <a:pt x="158" y="15"/>
                  </a:cubicBezTo>
                  <a:cubicBezTo>
                    <a:pt x="158" y="15"/>
                    <a:pt x="158" y="13"/>
                    <a:pt x="158" y="12"/>
                  </a:cubicBezTo>
                  <a:cubicBezTo>
                    <a:pt x="158" y="12"/>
                    <a:pt x="158" y="11"/>
                    <a:pt x="158" y="10"/>
                  </a:cubicBezTo>
                  <a:cubicBezTo>
                    <a:pt x="158" y="10"/>
                    <a:pt x="159" y="10"/>
                    <a:pt x="159" y="10"/>
                  </a:cubicBezTo>
                  <a:cubicBezTo>
                    <a:pt x="160" y="9"/>
                    <a:pt x="160" y="9"/>
                    <a:pt x="160" y="8"/>
                  </a:cubicBezTo>
                  <a:cubicBezTo>
                    <a:pt x="160" y="7"/>
                    <a:pt x="160" y="7"/>
                    <a:pt x="160" y="6"/>
                  </a:cubicBezTo>
                  <a:cubicBezTo>
                    <a:pt x="160" y="5"/>
                    <a:pt x="160" y="5"/>
                    <a:pt x="160" y="5"/>
                  </a:cubicBezTo>
                  <a:cubicBezTo>
                    <a:pt x="160" y="4"/>
                    <a:pt x="159" y="5"/>
                    <a:pt x="159" y="4"/>
                  </a:cubicBezTo>
                  <a:cubicBezTo>
                    <a:pt x="159" y="4"/>
                    <a:pt x="159" y="3"/>
                    <a:pt x="159" y="3"/>
                  </a:cubicBezTo>
                  <a:cubicBezTo>
                    <a:pt x="159" y="3"/>
                    <a:pt x="158" y="3"/>
                    <a:pt x="158" y="3"/>
                  </a:cubicBezTo>
                  <a:cubicBezTo>
                    <a:pt x="158" y="3"/>
                    <a:pt x="157" y="3"/>
                    <a:pt x="157" y="3"/>
                  </a:cubicBezTo>
                  <a:cubicBezTo>
                    <a:pt x="157" y="3"/>
                    <a:pt x="156" y="3"/>
                    <a:pt x="156" y="3"/>
                  </a:cubicBezTo>
                  <a:cubicBezTo>
                    <a:pt x="156" y="3"/>
                    <a:pt x="156" y="3"/>
                    <a:pt x="155" y="4"/>
                  </a:cubicBezTo>
                  <a:cubicBezTo>
                    <a:pt x="155" y="4"/>
                    <a:pt x="155" y="4"/>
                    <a:pt x="154" y="4"/>
                  </a:cubicBezTo>
                  <a:cubicBezTo>
                    <a:pt x="154" y="4"/>
                    <a:pt x="154" y="4"/>
                    <a:pt x="154" y="4"/>
                  </a:cubicBezTo>
                  <a:cubicBezTo>
                    <a:pt x="154" y="3"/>
                    <a:pt x="154" y="4"/>
                    <a:pt x="153" y="4"/>
                  </a:cubicBezTo>
                  <a:cubicBezTo>
                    <a:pt x="152" y="4"/>
                    <a:pt x="153" y="3"/>
                    <a:pt x="152" y="3"/>
                  </a:cubicBezTo>
                  <a:cubicBezTo>
                    <a:pt x="152" y="2"/>
                    <a:pt x="152" y="2"/>
                    <a:pt x="152" y="2"/>
                  </a:cubicBezTo>
                  <a:cubicBezTo>
                    <a:pt x="152" y="2"/>
                    <a:pt x="152" y="1"/>
                    <a:pt x="152" y="1"/>
                  </a:cubicBezTo>
                  <a:cubicBezTo>
                    <a:pt x="145" y="0"/>
                    <a:pt x="145" y="0"/>
                    <a:pt x="145" y="0"/>
                  </a:cubicBezTo>
                  <a:cubicBezTo>
                    <a:pt x="145" y="0"/>
                    <a:pt x="145" y="0"/>
                    <a:pt x="145" y="0"/>
                  </a:cubicBezTo>
                  <a:cubicBezTo>
                    <a:pt x="145" y="0"/>
                    <a:pt x="144" y="0"/>
                    <a:pt x="145" y="1"/>
                  </a:cubicBezTo>
                  <a:cubicBezTo>
                    <a:pt x="145" y="1"/>
                    <a:pt x="145" y="1"/>
                    <a:pt x="145" y="1"/>
                  </a:cubicBezTo>
                  <a:cubicBezTo>
                    <a:pt x="144" y="2"/>
                    <a:pt x="144" y="2"/>
                    <a:pt x="144" y="2"/>
                  </a:cubicBezTo>
                  <a:cubicBezTo>
                    <a:pt x="143" y="3"/>
                    <a:pt x="143" y="3"/>
                    <a:pt x="142" y="4"/>
                  </a:cubicBezTo>
                  <a:cubicBezTo>
                    <a:pt x="141" y="4"/>
                    <a:pt x="141" y="6"/>
                    <a:pt x="141" y="5"/>
                  </a:cubicBezTo>
                  <a:cubicBezTo>
                    <a:pt x="140" y="4"/>
                    <a:pt x="140" y="3"/>
                    <a:pt x="140" y="3"/>
                  </a:cubicBezTo>
                  <a:cubicBezTo>
                    <a:pt x="140" y="3"/>
                    <a:pt x="140" y="2"/>
                    <a:pt x="139" y="3"/>
                  </a:cubicBezTo>
                  <a:cubicBezTo>
                    <a:pt x="138" y="3"/>
                    <a:pt x="138" y="3"/>
                    <a:pt x="137" y="4"/>
                  </a:cubicBezTo>
                  <a:cubicBezTo>
                    <a:pt x="137" y="4"/>
                    <a:pt x="137" y="5"/>
                    <a:pt x="137" y="5"/>
                  </a:cubicBezTo>
                  <a:cubicBezTo>
                    <a:pt x="137" y="5"/>
                    <a:pt x="138" y="5"/>
                    <a:pt x="137" y="6"/>
                  </a:cubicBezTo>
                  <a:cubicBezTo>
                    <a:pt x="137" y="7"/>
                    <a:pt x="137" y="6"/>
                    <a:pt x="136" y="7"/>
                  </a:cubicBezTo>
                  <a:cubicBezTo>
                    <a:pt x="134" y="8"/>
                    <a:pt x="134" y="7"/>
                    <a:pt x="134" y="8"/>
                  </a:cubicBezTo>
                  <a:cubicBezTo>
                    <a:pt x="134" y="9"/>
                    <a:pt x="130" y="9"/>
                    <a:pt x="130" y="9"/>
                  </a:cubicBezTo>
                  <a:cubicBezTo>
                    <a:pt x="130" y="11"/>
                    <a:pt x="130" y="11"/>
                    <a:pt x="130" y="11"/>
                  </a:cubicBezTo>
                  <a:cubicBezTo>
                    <a:pt x="129" y="12"/>
                    <a:pt x="129" y="12"/>
                    <a:pt x="129" y="12"/>
                  </a:cubicBezTo>
                  <a:cubicBezTo>
                    <a:pt x="127" y="11"/>
                    <a:pt x="127" y="11"/>
                    <a:pt x="127" y="11"/>
                  </a:cubicBezTo>
                  <a:cubicBezTo>
                    <a:pt x="126" y="10"/>
                    <a:pt x="126" y="10"/>
                    <a:pt x="126" y="10"/>
                  </a:cubicBezTo>
                  <a:cubicBezTo>
                    <a:pt x="127" y="9"/>
                    <a:pt x="127" y="9"/>
                    <a:pt x="127" y="9"/>
                  </a:cubicBezTo>
                  <a:cubicBezTo>
                    <a:pt x="127" y="9"/>
                    <a:pt x="127" y="8"/>
                    <a:pt x="126" y="9"/>
                  </a:cubicBezTo>
                  <a:cubicBezTo>
                    <a:pt x="126" y="9"/>
                    <a:pt x="125" y="9"/>
                    <a:pt x="125" y="9"/>
                  </a:cubicBezTo>
                  <a:cubicBezTo>
                    <a:pt x="125" y="8"/>
                    <a:pt x="125" y="8"/>
                    <a:pt x="125" y="8"/>
                  </a:cubicBezTo>
                  <a:cubicBezTo>
                    <a:pt x="120" y="8"/>
                    <a:pt x="120" y="8"/>
                    <a:pt x="120" y="8"/>
                  </a:cubicBezTo>
                  <a:cubicBezTo>
                    <a:pt x="120" y="8"/>
                    <a:pt x="120" y="8"/>
                    <a:pt x="120" y="8"/>
                  </a:cubicBezTo>
                  <a:cubicBezTo>
                    <a:pt x="119" y="8"/>
                    <a:pt x="119" y="8"/>
                    <a:pt x="119" y="8"/>
                  </a:cubicBezTo>
                  <a:cubicBezTo>
                    <a:pt x="118" y="8"/>
                    <a:pt x="118" y="8"/>
                    <a:pt x="118" y="8"/>
                  </a:cubicBezTo>
                  <a:cubicBezTo>
                    <a:pt x="117" y="8"/>
                    <a:pt x="117" y="8"/>
                    <a:pt x="117" y="8"/>
                  </a:cubicBezTo>
                  <a:cubicBezTo>
                    <a:pt x="117" y="9"/>
                    <a:pt x="117" y="9"/>
                    <a:pt x="117" y="9"/>
                  </a:cubicBezTo>
                  <a:cubicBezTo>
                    <a:pt x="117" y="9"/>
                    <a:pt x="116" y="9"/>
                    <a:pt x="116" y="10"/>
                  </a:cubicBezTo>
                  <a:cubicBezTo>
                    <a:pt x="115" y="10"/>
                    <a:pt x="115" y="10"/>
                    <a:pt x="115" y="10"/>
                  </a:cubicBezTo>
                  <a:cubicBezTo>
                    <a:pt x="115" y="9"/>
                    <a:pt x="115" y="9"/>
                    <a:pt x="115" y="9"/>
                  </a:cubicBezTo>
                  <a:cubicBezTo>
                    <a:pt x="115" y="8"/>
                    <a:pt x="115" y="8"/>
                    <a:pt x="115" y="8"/>
                  </a:cubicBezTo>
                  <a:cubicBezTo>
                    <a:pt x="107" y="7"/>
                    <a:pt x="107" y="7"/>
                    <a:pt x="107" y="7"/>
                  </a:cubicBezTo>
                  <a:cubicBezTo>
                    <a:pt x="105" y="8"/>
                    <a:pt x="105" y="8"/>
                    <a:pt x="105" y="8"/>
                  </a:cubicBezTo>
                  <a:cubicBezTo>
                    <a:pt x="92" y="8"/>
                    <a:pt x="92" y="8"/>
                    <a:pt x="92" y="8"/>
                  </a:cubicBezTo>
                  <a:cubicBezTo>
                    <a:pt x="89" y="6"/>
                    <a:pt x="89" y="6"/>
                    <a:pt x="89" y="6"/>
                  </a:cubicBezTo>
                  <a:cubicBezTo>
                    <a:pt x="82" y="6"/>
                    <a:pt x="82" y="6"/>
                    <a:pt x="82" y="6"/>
                  </a:cubicBezTo>
                  <a:cubicBezTo>
                    <a:pt x="82" y="8"/>
                    <a:pt x="82" y="8"/>
                    <a:pt x="82" y="8"/>
                  </a:cubicBezTo>
                  <a:cubicBezTo>
                    <a:pt x="31" y="8"/>
                    <a:pt x="31" y="8"/>
                    <a:pt x="31" y="8"/>
                  </a:cubicBezTo>
                  <a:cubicBezTo>
                    <a:pt x="31" y="9"/>
                    <a:pt x="31" y="9"/>
                    <a:pt x="31" y="9"/>
                  </a:cubicBezTo>
                  <a:cubicBezTo>
                    <a:pt x="25" y="9"/>
                    <a:pt x="25" y="9"/>
                    <a:pt x="25" y="9"/>
                  </a:cubicBezTo>
                  <a:cubicBezTo>
                    <a:pt x="25" y="8"/>
                    <a:pt x="25" y="8"/>
                    <a:pt x="25" y="8"/>
                  </a:cubicBezTo>
                  <a:cubicBezTo>
                    <a:pt x="21" y="8"/>
                    <a:pt x="21" y="8"/>
                    <a:pt x="21" y="8"/>
                  </a:cubicBezTo>
                  <a:cubicBezTo>
                    <a:pt x="21" y="8"/>
                    <a:pt x="19" y="8"/>
                    <a:pt x="20" y="9"/>
                  </a:cubicBezTo>
                  <a:cubicBezTo>
                    <a:pt x="20" y="9"/>
                    <a:pt x="20" y="10"/>
                    <a:pt x="20" y="10"/>
                  </a:cubicBezTo>
                  <a:cubicBezTo>
                    <a:pt x="21" y="11"/>
                    <a:pt x="22" y="10"/>
                    <a:pt x="21" y="11"/>
                  </a:cubicBezTo>
                  <a:cubicBezTo>
                    <a:pt x="21" y="12"/>
                    <a:pt x="20" y="13"/>
                    <a:pt x="20" y="13"/>
                  </a:cubicBezTo>
                  <a:cubicBezTo>
                    <a:pt x="20" y="13"/>
                    <a:pt x="20" y="13"/>
                    <a:pt x="19" y="14"/>
                  </a:cubicBezTo>
                  <a:cubicBezTo>
                    <a:pt x="18" y="14"/>
                    <a:pt x="17" y="13"/>
                    <a:pt x="18" y="14"/>
                  </a:cubicBezTo>
                  <a:cubicBezTo>
                    <a:pt x="18" y="15"/>
                    <a:pt x="19" y="16"/>
                    <a:pt x="19" y="17"/>
                  </a:cubicBezTo>
                  <a:cubicBezTo>
                    <a:pt x="18" y="17"/>
                    <a:pt x="18" y="18"/>
                    <a:pt x="17" y="18"/>
                  </a:cubicBezTo>
                  <a:cubicBezTo>
                    <a:pt x="17" y="19"/>
                    <a:pt x="16" y="19"/>
                    <a:pt x="16" y="19"/>
                  </a:cubicBezTo>
                  <a:cubicBezTo>
                    <a:pt x="17" y="20"/>
                    <a:pt x="17" y="20"/>
                    <a:pt x="17" y="21"/>
                  </a:cubicBezTo>
                  <a:cubicBezTo>
                    <a:pt x="17" y="21"/>
                    <a:pt x="16" y="20"/>
                    <a:pt x="16" y="21"/>
                  </a:cubicBezTo>
                  <a:cubicBezTo>
                    <a:pt x="15" y="23"/>
                    <a:pt x="15" y="23"/>
                    <a:pt x="16" y="23"/>
                  </a:cubicBezTo>
                  <a:cubicBezTo>
                    <a:pt x="16" y="24"/>
                    <a:pt x="17" y="24"/>
                    <a:pt x="17" y="24"/>
                  </a:cubicBezTo>
                  <a:cubicBezTo>
                    <a:pt x="16" y="25"/>
                    <a:pt x="16" y="25"/>
                    <a:pt x="15" y="26"/>
                  </a:cubicBezTo>
                  <a:cubicBezTo>
                    <a:pt x="15" y="26"/>
                    <a:pt x="15" y="26"/>
                    <a:pt x="15" y="27"/>
                  </a:cubicBezTo>
                  <a:cubicBezTo>
                    <a:pt x="15" y="28"/>
                    <a:pt x="16" y="29"/>
                    <a:pt x="17" y="30"/>
                  </a:cubicBezTo>
                  <a:cubicBezTo>
                    <a:pt x="17" y="31"/>
                    <a:pt x="17" y="31"/>
                    <a:pt x="18" y="32"/>
                  </a:cubicBezTo>
                  <a:cubicBezTo>
                    <a:pt x="18" y="33"/>
                    <a:pt x="17" y="33"/>
                    <a:pt x="19" y="34"/>
                  </a:cubicBezTo>
                  <a:cubicBezTo>
                    <a:pt x="20" y="36"/>
                    <a:pt x="20" y="36"/>
                    <a:pt x="20" y="36"/>
                  </a:cubicBezTo>
                  <a:cubicBezTo>
                    <a:pt x="21" y="37"/>
                    <a:pt x="22" y="36"/>
                    <a:pt x="22" y="37"/>
                  </a:cubicBezTo>
                  <a:cubicBezTo>
                    <a:pt x="23" y="37"/>
                    <a:pt x="23" y="37"/>
                    <a:pt x="23" y="37"/>
                  </a:cubicBezTo>
                  <a:cubicBezTo>
                    <a:pt x="23" y="37"/>
                    <a:pt x="22" y="38"/>
                    <a:pt x="21" y="39"/>
                  </a:cubicBezTo>
                  <a:cubicBezTo>
                    <a:pt x="20" y="39"/>
                    <a:pt x="19" y="39"/>
                    <a:pt x="20" y="40"/>
                  </a:cubicBezTo>
                  <a:cubicBezTo>
                    <a:pt x="20" y="41"/>
                    <a:pt x="19" y="41"/>
                    <a:pt x="20" y="42"/>
                  </a:cubicBezTo>
                  <a:cubicBezTo>
                    <a:pt x="20" y="42"/>
                    <a:pt x="20" y="42"/>
                    <a:pt x="21" y="43"/>
                  </a:cubicBezTo>
                  <a:cubicBezTo>
                    <a:pt x="22" y="44"/>
                    <a:pt x="22" y="45"/>
                    <a:pt x="22" y="45"/>
                  </a:cubicBezTo>
                  <a:cubicBezTo>
                    <a:pt x="23" y="45"/>
                    <a:pt x="23" y="44"/>
                    <a:pt x="24" y="45"/>
                  </a:cubicBezTo>
                  <a:cubicBezTo>
                    <a:pt x="25" y="45"/>
                    <a:pt x="26" y="45"/>
                    <a:pt x="25" y="46"/>
                  </a:cubicBezTo>
                  <a:cubicBezTo>
                    <a:pt x="23" y="47"/>
                    <a:pt x="23" y="46"/>
                    <a:pt x="23" y="47"/>
                  </a:cubicBezTo>
                  <a:cubicBezTo>
                    <a:pt x="23" y="48"/>
                    <a:pt x="22" y="48"/>
                    <a:pt x="22" y="49"/>
                  </a:cubicBezTo>
                  <a:cubicBezTo>
                    <a:pt x="22" y="49"/>
                    <a:pt x="21" y="49"/>
                    <a:pt x="22" y="50"/>
                  </a:cubicBezTo>
                  <a:cubicBezTo>
                    <a:pt x="22" y="51"/>
                    <a:pt x="23" y="51"/>
                    <a:pt x="23" y="52"/>
                  </a:cubicBezTo>
                  <a:cubicBezTo>
                    <a:pt x="22" y="53"/>
                    <a:pt x="22" y="53"/>
                    <a:pt x="22" y="54"/>
                  </a:cubicBezTo>
                  <a:cubicBezTo>
                    <a:pt x="22" y="55"/>
                    <a:pt x="23" y="55"/>
                    <a:pt x="23" y="56"/>
                  </a:cubicBezTo>
                  <a:cubicBezTo>
                    <a:pt x="24" y="58"/>
                    <a:pt x="24" y="58"/>
                    <a:pt x="24" y="59"/>
                  </a:cubicBezTo>
                  <a:cubicBezTo>
                    <a:pt x="24" y="60"/>
                    <a:pt x="24" y="61"/>
                    <a:pt x="24" y="61"/>
                  </a:cubicBezTo>
                  <a:cubicBezTo>
                    <a:pt x="23" y="62"/>
                    <a:pt x="23" y="62"/>
                    <a:pt x="23" y="63"/>
                  </a:cubicBezTo>
                  <a:cubicBezTo>
                    <a:pt x="24" y="65"/>
                    <a:pt x="25" y="65"/>
                    <a:pt x="25" y="66"/>
                  </a:cubicBezTo>
                  <a:cubicBezTo>
                    <a:pt x="25" y="67"/>
                    <a:pt x="25" y="66"/>
                    <a:pt x="24" y="67"/>
                  </a:cubicBezTo>
                  <a:cubicBezTo>
                    <a:pt x="23" y="68"/>
                    <a:pt x="23" y="67"/>
                    <a:pt x="23" y="68"/>
                  </a:cubicBezTo>
                  <a:cubicBezTo>
                    <a:pt x="22" y="69"/>
                    <a:pt x="22" y="69"/>
                    <a:pt x="22" y="71"/>
                  </a:cubicBezTo>
                  <a:cubicBezTo>
                    <a:pt x="22" y="72"/>
                    <a:pt x="22" y="72"/>
                    <a:pt x="23" y="73"/>
                  </a:cubicBezTo>
                  <a:cubicBezTo>
                    <a:pt x="23" y="74"/>
                    <a:pt x="23" y="74"/>
                    <a:pt x="23" y="74"/>
                  </a:cubicBezTo>
                  <a:cubicBezTo>
                    <a:pt x="23" y="74"/>
                    <a:pt x="24" y="73"/>
                    <a:pt x="24" y="74"/>
                  </a:cubicBezTo>
                  <a:cubicBezTo>
                    <a:pt x="24" y="75"/>
                    <a:pt x="25" y="75"/>
                    <a:pt x="25" y="75"/>
                  </a:cubicBezTo>
                  <a:cubicBezTo>
                    <a:pt x="25" y="76"/>
                    <a:pt x="24" y="77"/>
                    <a:pt x="24" y="77"/>
                  </a:cubicBezTo>
                  <a:cubicBezTo>
                    <a:pt x="23" y="78"/>
                    <a:pt x="23" y="77"/>
                    <a:pt x="23" y="78"/>
                  </a:cubicBezTo>
                  <a:cubicBezTo>
                    <a:pt x="24" y="79"/>
                    <a:pt x="24" y="79"/>
                    <a:pt x="24" y="80"/>
                  </a:cubicBezTo>
                  <a:cubicBezTo>
                    <a:pt x="25" y="80"/>
                    <a:pt x="25" y="81"/>
                    <a:pt x="26" y="81"/>
                  </a:cubicBezTo>
                  <a:cubicBezTo>
                    <a:pt x="27" y="82"/>
                    <a:pt x="27" y="84"/>
                    <a:pt x="27" y="84"/>
                  </a:cubicBezTo>
                  <a:cubicBezTo>
                    <a:pt x="27" y="84"/>
                    <a:pt x="27" y="85"/>
                    <a:pt x="27" y="86"/>
                  </a:cubicBezTo>
                  <a:cubicBezTo>
                    <a:pt x="27" y="86"/>
                    <a:pt x="27" y="87"/>
                    <a:pt x="28" y="88"/>
                  </a:cubicBezTo>
                  <a:cubicBezTo>
                    <a:pt x="28" y="89"/>
                    <a:pt x="28" y="89"/>
                    <a:pt x="27" y="90"/>
                  </a:cubicBezTo>
                  <a:cubicBezTo>
                    <a:pt x="27" y="90"/>
                    <a:pt x="26" y="90"/>
                    <a:pt x="26" y="91"/>
                  </a:cubicBezTo>
                  <a:cubicBezTo>
                    <a:pt x="26" y="92"/>
                    <a:pt x="26" y="93"/>
                    <a:pt x="26" y="93"/>
                  </a:cubicBezTo>
                  <a:cubicBezTo>
                    <a:pt x="27" y="93"/>
                    <a:pt x="29" y="93"/>
                    <a:pt x="30" y="94"/>
                  </a:cubicBezTo>
                  <a:cubicBezTo>
                    <a:pt x="30" y="95"/>
                    <a:pt x="29" y="97"/>
                    <a:pt x="28" y="97"/>
                  </a:cubicBezTo>
                  <a:cubicBezTo>
                    <a:pt x="27" y="97"/>
                    <a:pt x="27" y="97"/>
                    <a:pt x="26" y="98"/>
                  </a:cubicBezTo>
                  <a:cubicBezTo>
                    <a:pt x="25" y="99"/>
                    <a:pt x="26" y="99"/>
                    <a:pt x="25" y="99"/>
                  </a:cubicBezTo>
                  <a:cubicBezTo>
                    <a:pt x="25" y="100"/>
                    <a:pt x="24" y="99"/>
                    <a:pt x="24" y="100"/>
                  </a:cubicBezTo>
                  <a:cubicBezTo>
                    <a:pt x="23" y="101"/>
                    <a:pt x="23" y="101"/>
                    <a:pt x="23" y="102"/>
                  </a:cubicBezTo>
                  <a:cubicBezTo>
                    <a:pt x="23" y="103"/>
                    <a:pt x="23" y="104"/>
                    <a:pt x="24" y="105"/>
                  </a:cubicBezTo>
                  <a:cubicBezTo>
                    <a:pt x="24" y="105"/>
                    <a:pt x="26" y="106"/>
                    <a:pt x="26" y="106"/>
                  </a:cubicBezTo>
                  <a:cubicBezTo>
                    <a:pt x="27" y="106"/>
                    <a:pt x="28" y="107"/>
                    <a:pt x="28" y="107"/>
                  </a:cubicBezTo>
                  <a:cubicBezTo>
                    <a:pt x="28" y="107"/>
                    <a:pt x="29" y="109"/>
                    <a:pt x="29" y="110"/>
                  </a:cubicBezTo>
                  <a:cubicBezTo>
                    <a:pt x="29" y="111"/>
                    <a:pt x="30" y="110"/>
                    <a:pt x="30" y="111"/>
                  </a:cubicBezTo>
                  <a:cubicBezTo>
                    <a:pt x="31" y="112"/>
                    <a:pt x="30" y="112"/>
                    <a:pt x="31" y="113"/>
                  </a:cubicBezTo>
                  <a:cubicBezTo>
                    <a:pt x="31" y="114"/>
                    <a:pt x="31" y="115"/>
                    <a:pt x="31" y="115"/>
                  </a:cubicBezTo>
                  <a:cubicBezTo>
                    <a:pt x="31" y="115"/>
                    <a:pt x="32" y="116"/>
                    <a:pt x="31" y="117"/>
                  </a:cubicBezTo>
                  <a:cubicBezTo>
                    <a:pt x="30" y="117"/>
                    <a:pt x="29" y="118"/>
                    <a:pt x="30" y="118"/>
                  </a:cubicBezTo>
                  <a:cubicBezTo>
                    <a:pt x="31" y="118"/>
                    <a:pt x="32" y="118"/>
                    <a:pt x="32" y="118"/>
                  </a:cubicBezTo>
                  <a:cubicBezTo>
                    <a:pt x="32" y="119"/>
                    <a:pt x="36" y="142"/>
                    <a:pt x="36" y="142"/>
                  </a:cubicBezTo>
                  <a:cubicBezTo>
                    <a:pt x="36" y="142"/>
                    <a:pt x="37" y="145"/>
                    <a:pt x="37" y="145"/>
                  </a:cubicBezTo>
                  <a:cubicBezTo>
                    <a:pt x="37" y="146"/>
                    <a:pt x="37" y="145"/>
                    <a:pt x="36" y="147"/>
                  </a:cubicBezTo>
                  <a:cubicBezTo>
                    <a:pt x="36" y="148"/>
                    <a:pt x="36" y="148"/>
                    <a:pt x="35" y="148"/>
                  </a:cubicBezTo>
                  <a:cubicBezTo>
                    <a:pt x="34" y="149"/>
                    <a:pt x="34" y="150"/>
                    <a:pt x="33" y="150"/>
                  </a:cubicBezTo>
                  <a:cubicBezTo>
                    <a:pt x="33" y="149"/>
                    <a:pt x="31" y="149"/>
                    <a:pt x="31" y="150"/>
                  </a:cubicBezTo>
                  <a:cubicBezTo>
                    <a:pt x="30" y="150"/>
                    <a:pt x="30" y="151"/>
                    <a:pt x="31" y="152"/>
                  </a:cubicBezTo>
                  <a:cubicBezTo>
                    <a:pt x="32" y="153"/>
                    <a:pt x="32" y="153"/>
                    <a:pt x="32" y="154"/>
                  </a:cubicBezTo>
                  <a:cubicBezTo>
                    <a:pt x="32" y="155"/>
                    <a:pt x="32" y="156"/>
                    <a:pt x="31" y="156"/>
                  </a:cubicBezTo>
                  <a:cubicBezTo>
                    <a:pt x="30" y="156"/>
                    <a:pt x="30" y="155"/>
                    <a:pt x="29" y="155"/>
                  </a:cubicBezTo>
                  <a:cubicBezTo>
                    <a:pt x="28" y="156"/>
                    <a:pt x="28" y="155"/>
                    <a:pt x="27" y="156"/>
                  </a:cubicBezTo>
                  <a:cubicBezTo>
                    <a:pt x="27" y="157"/>
                    <a:pt x="26" y="158"/>
                    <a:pt x="25" y="159"/>
                  </a:cubicBezTo>
                  <a:cubicBezTo>
                    <a:pt x="25" y="160"/>
                    <a:pt x="25" y="161"/>
                    <a:pt x="25" y="161"/>
                  </a:cubicBezTo>
                  <a:cubicBezTo>
                    <a:pt x="24" y="160"/>
                    <a:pt x="23" y="159"/>
                    <a:pt x="23" y="159"/>
                  </a:cubicBezTo>
                  <a:cubicBezTo>
                    <a:pt x="23" y="159"/>
                    <a:pt x="23" y="161"/>
                    <a:pt x="22" y="162"/>
                  </a:cubicBezTo>
                  <a:cubicBezTo>
                    <a:pt x="22" y="163"/>
                    <a:pt x="23" y="162"/>
                    <a:pt x="22" y="163"/>
                  </a:cubicBezTo>
                  <a:cubicBezTo>
                    <a:pt x="21" y="164"/>
                    <a:pt x="20" y="164"/>
                    <a:pt x="20" y="165"/>
                  </a:cubicBezTo>
                  <a:cubicBezTo>
                    <a:pt x="19" y="166"/>
                    <a:pt x="20" y="166"/>
                    <a:pt x="20" y="167"/>
                  </a:cubicBezTo>
                  <a:cubicBezTo>
                    <a:pt x="20" y="168"/>
                    <a:pt x="19" y="167"/>
                    <a:pt x="19" y="168"/>
                  </a:cubicBezTo>
                  <a:cubicBezTo>
                    <a:pt x="18" y="169"/>
                    <a:pt x="19" y="170"/>
                    <a:pt x="18" y="171"/>
                  </a:cubicBezTo>
                  <a:cubicBezTo>
                    <a:pt x="18" y="172"/>
                    <a:pt x="18" y="172"/>
                    <a:pt x="17" y="174"/>
                  </a:cubicBezTo>
                  <a:cubicBezTo>
                    <a:pt x="15" y="176"/>
                    <a:pt x="14" y="175"/>
                    <a:pt x="15" y="176"/>
                  </a:cubicBezTo>
                  <a:cubicBezTo>
                    <a:pt x="15" y="178"/>
                    <a:pt x="16" y="178"/>
                    <a:pt x="16" y="180"/>
                  </a:cubicBezTo>
                  <a:cubicBezTo>
                    <a:pt x="15" y="181"/>
                    <a:pt x="15" y="182"/>
                    <a:pt x="15" y="184"/>
                  </a:cubicBezTo>
                  <a:cubicBezTo>
                    <a:pt x="14" y="185"/>
                    <a:pt x="14" y="185"/>
                    <a:pt x="14" y="187"/>
                  </a:cubicBezTo>
                  <a:cubicBezTo>
                    <a:pt x="13" y="189"/>
                    <a:pt x="13" y="190"/>
                    <a:pt x="13" y="191"/>
                  </a:cubicBezTo>
                  <a:cubicBezTo>
                    <a:pt x="13" y="192"/>
                    <a:pt x="13" y="192"/>
                    <a:pt x="13" y="192"/>
                  </a:cubicBezTo>
                  <a:cubicBezTo>
                    <a:pt x="14" y="193"/>
                    <a:pt x="16" y="194"/>
                    <a:pt x="14" y="195"/>
                  </a:cubicBezTo>
                  <a:cubicBezTo>
                    <a:pt x="13" y="196"/>
                    <a:pt x="13" y="195"/>
                    <a:pt x="13" y="197"/>
                  </a:cubicBezTo>
                  <a:cubicBezTo>
                    <a:pt x="12" y="198"/>
                    <a:pt x="10" y="200"/>
                    <a:pt x="10" y="201"/>
                  </a:cubicBezTo>
                  <a:cubicBezTo>
                    <a:pt x="10" y="202"/>
                    <a:pt x="10" y="202"/>
                    <a:pt x="10" y="203"/>
                  </a:cubicBezTo>
                  <a:cubicBezTo>
                    <a:pt x="10" y="204"/>
                    <a:pt x="9" y="204"/>
                    <a:pt x="8" y="204"/>
                  </a:cubicBezTo>
                  <a:cubicBezTo>
                    <a:pt x="7" y="205"/>
                    <a:pt x="8" y="204"/>
                    <a:pt x="7" y="205"/>
                  </a:cubicBezTo>
                  <a:cubicBezTo>
                    <a:pt x="6" y="207"/>
                    <a:pt x="7" y="207"/>
                    <a:pt x="5" y="209"/>
                  </a:cubicBezTo>
                  <a:cubicBezTo>
                    <a:pt x="4" y="211"/>
                    <a:pt x="1" y="214"/>
                    <a:pt x="1" y="215"/>
                  </a:cubicBezTo>
                  <a:cubicBezTo>
                    <a:pt x="1" y="216"/>
                    <a:pt x="1" y="216"/>
                    <a:pt x="1" y="217"/>
                  </a:cubicBezTo>
                  <a:cubicBezTo>
                    <a:pt x="1" y="218"/>
                    <a:pt x="1" y="218"/>
                    <a:pt x="2" y="219"/>
                  </a:cubicBezTo>
                  <a:cubicBezTo>
                    <a:pt x="2" y="219"/>
                    <a:pt x="1" y="220"/>
                    <a:pt x="1" y="220"/>
                  </a:cubicBezTo>
                  <a:cubicBezTo>
                    <a:pt x="1" y="220"/>
                    <a:pt x="1" y="220"/>
                    <a:pt x="1" y="222"/>
                  </a:cubicBezTo>
                  <a:cubicBezTo>
                    <a:pt x="1" y="223"/>
                    <a:pt x="0" y="221"/>
                    <a:pt x="0" y="223"/>
                  </a:cubicBezTo>
                  <a:cubicBezTo>
                    <a:pt x="0" y="226"/>
                    <a:pt x="0" y="225"/>
                    <a:pt x="1" y="226"/>
                  </a:cubicBezTo>
                  <a:cubicBezTo>
                    <a:pt x="1" y="227"/>
                    <a:pt x="1" y="227"/>
                    <a:pt x="1" y="228"/>
                  </a:cubicBezTo>
                  <a:cubicBezTo>
                    <a:pt x="1" y="230"/>
                    <a:pt x="2" y="236"/>
                    <a:pt x="2" y="237"/>
                  </a:cubicBezTo>
                  <a:cubicBezTo>
                    <a:pt x="2" y="237"/>
                    <a:pt x="3" y="238"/>
                    <a:pt x="3" y="239"/>
                  </a:cubicBezTo>
                  <a:cubicBezTo>
                    <a:pt x="3" y="240"/>
                    <a:pt x="3" y="240"/>
                    <a:pt x="3" y="241"/>
                  </a:cubicBezTo>
                  <a:cubicBezTo>
                    <a:pt x="3" y="242"/>
                    <a:pt x="3" y="243"/>
                    <a:pt x="4" y="243"/>
                  </a:cubicBezTo>
                  <a:cubicBezTo>
                    <a:pt x="5" y="243"/>
                    <a:pt x="5" y="242"/>
                    <a:pt x="5" y="244"/>
                  </a:cubicBezTo>
                  <a:cubicBezTo>
                    <a:pt x="6" y="246"/>
                    <a:pt x="6" y="246"/>
                    <a:pt x="6" y="248"/>
                  </a:cubicBezTo>
                  <a:cubicBezTo>
                    <a:pt x="7" y="250"/>
                    <a:pt x="8" y="248"/>
                    <a:pt x="8" y="251"/>
                  </a:cubicBezTo>
                  <a:cubicBezTo>
                    <a:pt x="9" y="255"/>
                    <a:pt x="9" y="255"/>
                    <a:pt x="9" y="257"/>
                  </a:cubicBezTo>
                  <a:cubicBezTo>
                    <a:pt x="9" y="258"/>
                    <a:pt x="9" y="258"/>
                    <a:pt x="10" y="260"/>
                  </a:cubicBezTo>
                  <a:cubicBezTo>
                    <a:pt x="10" y="262"/>
                    <a:pt x="11" y="262"/>
                    <a:pt x="11" y="264"/>
                  </a:cubicBezTo>
                  <a:cubicBezTo>
                    <a:pt x="10" y="265"/>
                    <a:pt x="10" y="269"/>
                    <a:pt x="10" y="269"/>
                  </a:cubicBezTo>
                  <a:cubicBezTo>
                    <a:pt x="10" y="269"/>
                    <a:pt x="13" y="268"/>
                    <a:pt x="13" y="269"/>
                  </a:cubicBezTo>
                  <a:cubicBezTo>
                    <a:pt x="14" y="269"/>
                    <a:pt x="15" y="270"/>
                    <a:pt x="15" y="270"/>
                  </a:cubicBezTo>
                  <a:cubicBezTo>
                    <a:pt x="14" y="271"/>
                    <a:pt x="14" y="272"/>
                    <a:pt x="15" y="273"/>
                  </a:cubicBezTo>
                  <a:cubicBezTo>
                    <a:pt x="16" y="273"/>
                    <a:pt x="17" y="274"/>
                    <a:pt x="17" y="273"/>
                  </a:cubicBezTo>
                  <a:cubicBezTo>
                    <a:pt x="18" y="273"/>
                    <a:pt x="19" y="273"/>
                    <a:pt x="19" y="273"/>
                  </a:cubicBezTo>
                  <a:cubicBezTo>
                    <a:pt x="19" y="273"/>
                    <a:pt x="19" y="273"/>
                    <a:pt x="20" y="273"/>
                  </a:cubicBezTo>
                  <a:cubicBezTo>
                    <a:pt x="21" y="274"/>
                    <a:pt x="21" y="274"/>
                    <a:pt x="22" y="274"/>
                  </a:cubicBezTo>
                  <a:cubicBezTo>
                    <a:pt x="23" y="274"/>
                    <a:pt x="23" y="274"/>
                    <a:pt x="23" y="274"/>
                  </a:cubicBezTo>
                  <a:cubicBezTo>
                    <a:pt x="23" y="275"/>
                    <a:pt x="23" y="275"/>
                    <a:pt x="23" y="276"/>
                  </a:cubicBezTo>
                  <a:cubicBezTo>
                    <a:pt x="24" y="277"/>
                    <a:pt x="24" y="279"/>
                    <a:pt x="24" y="280"/>
                  </a:cubicBezTo>
                  <a:cubicBezTo>
                    <a:pt x="24" y="281"/>
                    <a:pt x="24" y="281"/>
                    <a:pt x="24" y="283"/>
                  </a:cubicBezTo>
                  <a:cubicBezTo>
                    <a:pt x="24" y="284"/>
                    <a:pt x="25" y="285"/>
                    <a:pt x="25" y="285"/>
                  </a:cubicBezTo>
                  <a:cubicBezTo>
                    <a:pt x="26" y="286"/>
                    <a:pt x="26" y="287"/>
                    <a:pt x="25" y="287"/>
                  </a:cubicBezTo>
                  <a:cubicBezTo>
                    <a:pt x="25" y="287"/>
                    <a:pt x="24" y="287"/>
                    <a:pt x="24" y="287"/>
                  </a:cubicBezTo>
                  <a:cubicBezTo>
                    <a:pt x="23" y="287"/>
                    <a:pt x="23" y="288"/>
                    <a:pt x="23" y="289"/>
                  </a:cubicBezTo>
                  <a:cubicBezTo>
                    <a:pt x="23" y="290"/>
                    <a:pt x="23" y="289"/>
                    <a:pt x="23" y="290"/>
                  </a:cubicBezTo>
                  <a:cubicBezTo>
                    <a:pt x="22" y="291"/>
                    <a:pt x="23" y="291"/>
                    <a:pt x="23" y="292"/>
                  </a:cubicBezTo>
                  <a:cubicBezTo>
                    <a:pt x="23" y="292"/>
                    <a:pt x="24" y="292"/>
                    <a:pt x="24" y="293"/>
                  </a:cubicBezTo>
                  <a:cubicBezTo>
                    <a:pt x="23" y="293"/>
                    <a:pt x="25" y="294"/>
                    <a:pt x="25" y="294"/>
                  </a:cubicBezTo>
                  <a:cubicBezTo>
                    <a:pt x="25" y="294"/>
                    <a:pt x="25" y="295"/>
                    <a:pt x="25" y="296"/>
                  </a:cubicBezTo>
                  <a:cubicBezTo>
                    <a:pt x="25" y="296"/>
                    <a:pt x="26" y="297"/>
                    <a:pt x="26" y="297"/>
                  </a:cubicBezTo>
                  <a:cubicBezTo>
                    <a:pt x="25" y="298"/>
                    <a:pt x="25" y="297"/>
                    <a:pt x="25" y="298"/>
                  </a:cubicBezTo>
                  <a:cubicBezTo>
                    <a:pt x="25" y="299"/>
                    <a:pt x="22" y="299"/>
                    <a:pt x="22" y="299"/>
                  </a:cubicBezTo>
                  <a:cubicBezTo>
                    <a:pt x="22" y="299"/>
                    <a:pt x="23" y="297"/>
                    <a:pt x="22" y="298"/>
                  </a:cubicBezTo>
                  <a:cubicBezTo>
                    <a:pt x="21" y="299"/>
                    <a:pt x="20" y="299"/>
                    <a:pt x="20" y="299"/>
                  </a:cubicBezTo>
                  <a:cubicBezTo>
                    <a:pt x="19" y="299"/>
                    <a:pt x="19" y="299"/>
                    <a:pt x="19" y="299"/>
                  </a:cubicBezTo>
                  <a:cubicBezTo>
                    <a:pt x="17" y="298"/>
                    <a:pt x="17" y="298"/>
                    <a:pt x="17" y="298"/>
                  </a:cubicBezTo>
                  <a:cubicBezTo>
                    <a:pt x="16" y="298"/>
                    <a:pt x="16" y="298"/>
                    <a:pt x="16" y="298"/>
                  </a:cubicBezTo>
                  <a:cubicBezTo>
                    <a:pt x="15" y="299"/>
                    <a:pt x="15" y="299"/>
                    <a:pt x="15" y="299"/>
                  </a:cubicBezTo>
                  <a:cubicBezTo>
                    <a:pt x="15" y="299"/>
                    <a:pt x="15" y="299"/>
                    <a:pt x="15" y="299"/>
                  </a:cubicBezTo>
                  <a:cubicBezTo>
                    <a:pt x="15" y="300"/>
                    <a:pt x="15" y="300"/>
                    <a:pt x="15" y="300"/>
                  </a:cubicBezTo>
                  <a:cubicBezTo>
                    <a:pt x="14" y="300"/>
                    <a:pt x="15" y="300"/>
                    <a:pt x="14" y="300"/>
                  </a:cubicBezTo>
                  <a:cubicBezTo>
                    <a:pt x="13" y="300"/>
                    <a:pt x="13" y="300"/>
                    <a:pt x="13" y="300"/>
                  </a:cubicBezTo>
                  <a:cubicBezTo>
                    <a:pt x="12" y="300"/>
                    <a:pt x="12" y="300"/>
                    <a:pt x="12" y="299"/>
                  </a:cubicBezTo>
                  <a:cubicBezTo>
                    <a:pt x="11" y="299"/>
                    <a:pt x="11" y="299"/>
                    <a:pt x="10" y="299"/>
                  </a:cubicBezTo>
                  <a:cubicBezTo>
                    <a:pt x="10" y="299"/>
                    <a:pt x="10" y="299"/>
                    <a:pt x="9" y="299"/>
                  </a:cubicBezTo>
                  <a:cubicBezTo>
                    <a:pt x="9" y="298"/>
                    <a:pt x="9" y="298"/>
                    <a:pt x="9" y="298"/>
                  </a:cubicBezTo>
                  <a:cubicBezTo>
                    <a:pt x="8" y="298"/>
                    <a:pt x="7" y="299"/>
                    <a:pt x="7" y="299"/>
                  </a:cubicBezTo>
                  <a:lnTo>
                    <a:pt x="7" y="300"/>
                  </a:lnTo>
                  <a:close/>
                </a:path>
              </a:pathLst>
            </a:custGeom>
            <a:solidFill>
              <a:schemeClr val="bg2">
                <a:lumMod val="40000"/>
                <a:lumOff val="60000"/>
                <a:alpha val="5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endParaRPr lang="en-US" kern="0">
                <a:solidFill>
                  <a:prstClr val="black"/>
                </a:solidFill>
                <a:latin typeface="Calibri" panose="020F0502020204030204"/>
              </a:endParaRPr>
            </a:p>
          </p:txBody>
        </p:sp>
        <p:sp>
          <p:nvSpPr>
            <p:cNvPr id="211" name="Freeform 220">
              <a:extLst>
                <a:ext uri="{FF2B5EF4-FFF2-40B4-BE49-F238E27FC236}">
                  <a16:creationId xmlns:a16="http://schemas.microsoft.com/office/drawing/2014/main" id="{0E31767B-B1F5-24C1-AA94-633C674E8022}"/>
                </a:ext>
              </a:extLst>
            </p:cNvPr>
            <p:cNvSpPr>
              <a:spLocks/>
            </p:cNvSpPr>
            <p:nvPr/>
          </p:nvSpPr>
          <p:spPr bwMode="auto">
            <a:xfrm>
              <a:off x="2887567" y="2981057"/>
              <a:ext cx="396427" cy="394471"/>
            </a:xfrm>
            <a:custGeom>
              <a:avLst/>
              <a:gdLst>
                <a:gd name="T0" fmla="*/ 87 w 299"/>
                <a:gd name="T1" fmla="*/ 300 h 318"/>
                <a:gd name="T2" fmla="*/ 122 w 299"/>
                <a:gd name="T3" fmla="*/ 288 h 318"/>
                <a:gd name="T4" fmla="*/ 159 w 299"/>
                <a:gd name="T5" fmla="*/ 279 h 318"/>
                <a:gd name="T6" fmla="*/ 164 w 299"/>
                <a:gd name="T7" fmla="*/ 276 h 318"/>
                <a:gd name="T8" fmla="*/ 162 w 299"/>
                <a:gd name="T9" fmla="*/ 275 h 318"/>
                <a:gd name="T10" fmla="*/ 176 w 299"/>
                <a:gd name="T11" fmla="*/ 276 h 318"/>
                <a:gd name="T12" fmla="*/ 215 w 299"/>
                <a:gd name="T13" fmla="*/ 273 h 318"/>
                <a:gd name="T14" fmla="*/ 216 w 299"/>
                <a:gd name="T15" fmla="*/ 271 h 318"/>
                <a:gd name="T16" fmla="*/ 192 w 299"/>
                <a:gd name="T17" fmla="*/ 275 h 318"/>
                <a:gd name="T18" fmla="*/ 192 w 299"/>
                <a:gd name="T19" fmla="*/ 271 h 318"/>
                <a:gd name="T20" fmla="*/ 206 w 299"/>
                <a:gd name="T21" fmla="*/ 270 h 318"/>
                <a:gd name="T22" fmla="*/ 227 w 299"/>
                <a:gd name="T23" fmla="*/ 268 h 318"/>
                <a:gd name="T24" fmla="*/ 227 w 299"/>
                <a:gd name="T25" fmla="*/ 272 h 318"/>
                <a:gd name="T26" fmla="*/ 258 w 299"/>
                <a:gd name="T27" fmla="*/ 278 h 318"/>
                <a:gd name="T28" fmla="*/ 265 w 299"/>
                <a:gd name="T29" fmla="*/ 270 h 318"/>
                <a:gd name="T30" fmla="*/ 280 w 299"/>
                <a:gd name="T31" fmla="*/ 277 h 318"/>
                <a:gd name="T32" fmla="*/ 286 w 299"/>
                <a:gd name="T33" fmla="*/ 263 h 318"/>
                <a:gd name="T34" fmla="*/ 265 w 299"/>
                <a:gd name="T35" fmla="*/ 221 h 318"/>
                <a:gd name="T36" fmla="*/ 275 w 299"/>
                <a:gd name="T37" fmla="*/ 171 h 318"/>
                <a:gd name="T38" fmla="*/ 293 w 299"/>
                <a:gd name="T39" fmla="*/ 132 h 318"/>
                <a:gd name="T40" fmla="*/ 287 w 299"/>
                <a:gd name="T41" fmla="*/ 79 h 318"/>
                <a:gd name="T42" fmla="*/ 269 w 299"/>
                <a:gd name="T43" fmla="*/ 48 h 318"/>
                <a:gd name="T44" fmla="*/ 233 w 299"/>
                <a:gd name="T45" fmla="*/ 42 h 318"/>
                <a:gd name="T46" fmla="*/ 207 w 299"/>
                <a:gd name="T47" fmla="*/ 57 h 318"/>
                <a:gd name="T48" fmla="*/ 187 w 299"/>
                <a:gd name="T49" fmla="*/ 48 h 318"/>
                <a:gd name="T50" fmla="*/ 173 w 299"/>
                <a:gd name="T51" fmla="*/ 32 h 318"/>
                <a:gd name="T52" fmla="*/ 166 w 299"/>
                <a:gd name="T53" fmla="*/ 23 h 318"/>
                <a:gd name="T54" fmla="*/ 152 w 299"/>
                <a:gd name="T55" fmla="*/ 17 h 318"/>
                <a:gd name="T56" fmla="*/ 132 w 299"/>
                <a:gd name="T57" fmla="*/ 25 h 318"/>
                <a:gd name="T58" fmla="*/ 119 w 299"/>
                <a:gd name="T59" fmla="*/ 23 h 318"/>
                <a:gd name="T60" fmla="*/ 116 w 299"/>
                <a:gd name="T61" fmla="*/ 12 h 318"/>
                <a:gd name="T62" fmla="*/ 110 w 299"/>
                <a:gd name="T63" fmla="*/ 3 h 318"/>
                <a:gd name="T64" fmla="*/ 95 w 299"/>
                <a:gd name="T65" fmla="*/ 8 h 318"/>
                <a:gd name="T66" fmla="*/ 86 w 299"/>
                <a:gd name="T67" fmla="*/ 21 h 318"/>
                <a:gd name="T68" fmla="*/ 77 w 299"/>
                <a:gd name="T69" fmla="*/ 30 h 318"/>
                <a:gd name="T70" fmla="*/ 61 w 299"/>
                <a:gd name="T71" fmla="*/ 22 h 318"/>
                <a:gd name="T72" fmla="*/ 44 w 299"/>
                <a:gd name="T73" fmla="*/ 18 h 318"/>
                <a:gd name="T74" fmla="*/ 36 w 299"/>
                <a:gd name="T75" fmla="*/ 28 h 318"/>
                <a:gd name="T76" fmla="*/ 22 w 299"/>
                <a:gd name="T77" fmla="*/ 41 h 318"/>
                <a:gd name="T78" fmla="*/ 24 w 299"/>
                <a:gd name="T79" fmla="*/ 53 h 318"/>
                <a:gd name="T80" fmla="*/ 32 w 299"/>
                <a:gd name="T81" fmla="*/ 67 h 318"/>
                <a:gd name="T82" fmla="*/ 40 w 299"/>
                <a:gd name="T83" fmla="*/ 82 h 318"/>
                <a:gd name="T84" fmla="*/ 32 w 299"/>
                <a:gd name="T85" fmla="*/ 98 h 318"/>
                <a:gd name="T86" fmla="*/ 45 w 299"/>
                <a:gd name="T87" fmla="*/ 115 h 318"/>
                <a:gd name="T88" fmla="*/ 32 w 299"/>
                <a:gd name="T89" fmla="*/ 112 h 318"/>
                <a:gd name="T90" fmla="*/ 19 w 299"/>
                <a:gd name="T91" fmla="*/ 121 h 318"/>
                <a:gd name="T92" fmla="*/ 29 w 299"/>
                <a:gd name="T93" fmla="*/ 132 h 318"/>
                <a:gd name="T94" fmla="*/ 25 w 299"/>
                <a:gd name="T95" fmla="*/ 146 h 318"/>
                <a:gd name="T96" fmla="*/ 7 w 299"/>
                <a:gd name="T97" fmla="*/ 159 h 318"/>
                <a:gd name="T98" fmla="*/ 15 w 299"/>
                <a:gd name="T99" fmla="*/ 180 h 318"/>
                <a:gd name="T100" fmla="*/ 14 w 299"/>
                <a:gd name="T101" fmla="*/ 194 h 318"/>
                <a:gd name="T102" fmla="*/ 3 w 299"/>
                <a:gd name="T103" fmla="*/ 208 h 318"/>
                <a:gd name="T104" fmla="*/ 9 w 299"/>
                <a:gd name="T105" fmla="*/ 214 h 318"/>
                <a:gd name="T106" fmla="*/ 22 w 299"/>
                <a:gd name="T107" fmla="*/ 221 h 318"/>
                <a:gd name="T108" fmla="*/ 37 w 299"/>
                <a:gd name="T109" fmla="*/ 228 h 318"/>
                <a:gd name="T110" fmla="*/ 46 w 299"/>
                <a:gd name="T111" fmla="*/ 239 h 318"/>
                <a:gd name="T112" fmla="*/ 57 w 299"/>
                <a:gd name="T113" fmla="*/ 246 h 318"/>
                <a:gd name="T114" fmla="*/ 57 w 299"/>
                <a:gd name="T115" fmla="*/ 263 h 318"/>
                <a:gd name="T116" fmla="*/ 55 w 299"/>
                <a:gd name="T117" fmla="*/ 275 h 318"/>
                <a:gd name="T118" fmla="*/ 50 w 299"/>
                <a:gd name="T119" fmla="*/ 294 h 318"/>
                <a:gd name="T120" fmla="*/ 51 w 299"/>
                <a:gd name="T121" fmla="*/ 31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9" h="318">
                  <a:moveTo>
                    <a:pt x="54" y="316"/>
                  </a:moveTo>
                  <a:cubicBezTo>
                    <a:pt x="54" y="315"/>
                    <a:pt x="55" y="315"/>
                    <a:pt x="57" y="315"/>
                  </a:cubicBezTo>
                  <a:cubicBezTo>
                    <a:pt x="58" y="315"/>
                    <a:pt x="58" y="315"/>
                    <a:pt x="59" y="314"/>
                  </a:cubicBezTo>
                  <a:cubicBezTo>
                    <a:pt x="61" y="314"/>
                    <a:pt x="60" y="314"/>
                    <a:pt x="61" y="314"/>
                  </a:cubicBezTo>
                  <a:cubicBezTo>
                    <a:pt x="61" y="314"/>
                    <a:pt x="62" y="313"/>
                    <a:pt x="62" y="312"/>
                  </a:cubicBezTo>
                  <a:cubicBezTo>
                    <a:pt x="62" y="311"/>
                    <a:pt x="63" y="312"/>
                    <a:pt x="64" y="312"/>
                  </a:cubicBezTo>
                  <a:cubicBezTo>
                    <a:pt x="64" y="311"/>
                    <a:pt x="65" y="311"/>
                    <a:pt x="65" y="311"/>
                  </a:cubicBezTo>
                  <a:cubicBezTo>
                    <a:pt x="66" y="310"/>
                    <a:pt x="66" y="310"/>
                    <a:pt x="67" y="310"/>
                  </a:cubicBezTo>
                  <a:cubicBezTo>
                    <a:pt x="67" y="309"/>
                    <a:pt x="67" y="309"/>
                    <a:pt x="67" y="309"/>
                  </a:cubicBezTo>
                  <a:cubicBezTo>
                    <a:pt x="68" y="308"/>
                    <a:pt x="68" y="308"/>
                    <a:pt x="70" y="308"/>
                  </a:cubicBezTo>
                  <a:cubicBezTo>
                    <a:pt x="71" y="308"/>
                    <a:pt x="73" y="307"/>
                    <a:pt x="74" y="307"/>
                  </a:cubicBezTo>
                  <a:cubicBezTo>
                    <a:pt x="75" y="307"/>
                    <a:pt x="76" y="307"/>
                    <a:pt x="76" y="307"/>
                  </a:cubicBezTo>
                  <a:cubicBezTo>
                    <a:pt x="77" y="307"/>
                    <a:pt x="77" y="306"/>
                    <a:pt x="78" y="306"/>
                  </a:cubicBezTo>
                  <a:cubicBezTo>
                    <a:pt x="78" y="305"/>
                    <a:pt x="79" y="305"/>
                    <a:pt x="79" y="305"/>
                  </a:cubicBezTo>
                  <a:cubicBezTo>
                    <a:pt x="79" y="304"/>
                    <a:pt x="80" y="304"/>
                    <a:pt x="81" y="303"/>
                  </a:cubicBezTo>
                  <a:cubicBezTo>
                    <a:pt x="82" y="303"/>
                    <a:pt x="82" y="303"/>
                    <a:pt x="82" y="302"/>
                  </a:cubicBezTo>
                  <a:cubicBezTo>
                    <a:pt x="82" y="301"/>
                    <a:pt x="82" y="301"/>
                    <a:pt x="82" y="301"/>
                  </a:cubicBezTo>
                  <a:cubicBezTo>
                    <a:pt x="82" y="300"/>
                    <a:pt x="83" y="301"/>
                    <a:pt x="84" y="300"/>
                  </a:cubicBezTo>
                  <a:cubicBezTo>
                    <a:pt x="84" y="300"/>
                    <a:pt x="85" y="300"/>
                    <a:pt x="87" y="300"/>
                  </a:cubicBezTo>
                  <a:cubicBezTo>
                    <a:pt x="90" y="300"/>
                    <a:pt x="88" y="300"/>
                    <a:pt x="89" y="300"/>
                  </a:cubicBezTo>
                  <a:cubicBezTo>
                    <a:pt x="89" y="300"/>
                    <a:pt x="90" y="300"/>
                    <a:pt x="91" y="300"/>
                  </a:cubicBezTo>
                  <a:cubicBezTo>
                    <a:pt x="92" y="300"/>
                    <a:pt x="92" y="300"/>
                    <a:pt x="93" y="300"/>
                  </a:cubicBezTo>
                  <a:cubicBezTo>
                    <a:pt x="93" y="300"/>
                    <a:pt x="93" y="300"/>
                    <a:pt x="93" y="299"/>
                  </a:cubicBezTo>
                  <a:cubicBezTo>
                    <a:pt x="94" y="298"/>
                    <a:pt x="94" y="299"/>
                    <a:pt x="95" y="298"/>
                  </a:cubicBezTo>
                  <a:cubicBezTo>
                    <a:pt x="96" y="298"/>
                    <a:pt x="96" y="298"/>
                    <a:pt x="97" y="298"/>
                  </a:cubicBezTo>
                  <a:cubicBezTo>
                    <a:pt x="98" y="297"/>
                    <a:pt x="97" y="297"/>
                    <a:pt x="97" y="297"/>
                  </a:cubicBezTo>
                  <a:cubicBezTo>
                    <a:pt x="98" y="296"/>
                    <a:pt x="98" y="296"/>
                    <a:pt x="99" y="296"/>
                  </a:cubicBezTo>
                  <a:cubicBezTo>
                    <a:pt x="99" y="295"/>
                    <a:pt x="99" y="296"/>
                    <a:pt x="100" y="295"/>
                  </a:cubicBezTo>
                  <a:cubicBezTo>
                    <a:pt x="102" y="295"/>
                    <a:pt x="101" y="295"/>
                    <a:pt x="103" y="295"/>
                  </a:cubicBezTo>
                  <a:cubicBezTo>
                    <a:pt x="104" y="295"/>
                    <a:pt x="103" y="295"/>
                    <a:pt x="105" y="295"/>
                  </a:cubicBezTo>
                  <a:cubicBezTo>
                    <a:pt x="107" y="295"/>
                    <a:pt x="105" y="294"/>
                    <a:pt x="105" y="294"/>
                  </a:cubicBezTo>
                  <a:cubicBezTo>
                    <a:pt x="105" y="293"/>
                    <a:pt x="106" y="294"/>
                    <a:pt x="108" y="293"/>
                  </a:cubicBezTo>
                  <a:cubicBezTo>
                    <a:pt x="109" y="292"/>
                    <a:pt x="108" y="293"/>
                    <a:pt x="109" y="293"/>
                  </a:cubicBezTo>
                  <a:cubicBezTo>
                    <a:pt x="110" y="292"/>
                    <a:pt x="111" y="292"/>
                    <a:pt x="112" y="291"/>
                  </a:cubicBezTo>
                  <a:cubicBezTo>
                    <a:pt x="114" y="290"/>
                    <a:pt x="113" y="291"/>
                    <a:pt x="116" y="290"/>
                  </a:cubicBezTo>
                  <a:cubicBezTo>
                    <a:pt x="118" y="290"/>
                    <a:pt x="117" y="290"/>
                    <a:pt x="118" y="290"/>
                  </a:cubicBezTo>
                  <a:cubicBezTo>
                    <a:pt x="119" y="289"/>
                    <a:pt x="118" y="289"/>
                    <a:pt x="120" y="289"/>
                  </a:cubicBezTo>
                  <a:cubicBezTo>
                    <a:pt x="122" y="288"/>
                    <a:pt x="121" y="288"/>
                    <a:pt x="122" y="288"/>
                  </a:cubicBezTo>
                  <a:cubicBezTo>
                    <a:pt x="123" y="287"/>
                    <a:pt x="123" y="287"/>
                    <a:pt x="123" y="286"/>
                  </a:cubicBezTo>
                  <a:cubicBezTo>
                    <a:pt x="124" y="285"/>
                    <a:pt x="126" y="286"/>
                    <a:pt x="126" y="285"/>
                  </a:cubicBezTo>
                  <a:cubicBezTo>
                    <a:pt x="127" y="285"/>
                    <a:pt x="127" y="285"/>
                    <a:pt x="129" y="284"/>
                  </a:cubicBezTo>
                  <a:cubicBezTo>
                    <a:pt x="130" y="284"/>
                    <a:pt x="131" y="284"/>
                    <a:pt x="133" y="283"/>
                  </a:cubicBezTo>
                  <a:cubicBezTo>
                    <a:pt x="135" y="282"/>
                    <a:pt x="136" y="283"/>
                    <a:pt x="137" y="283"/>
                  </a:cubicBezTo>
                  <a:cubicBezTo>
                    <a:pt x="138" y="283"/>
                    <a:pt x="139" y="281"/>
                    <a:pt x="139" y="281"/>
                  </a:cubicBezTo>
                  <a:cubicBezTo>
                    <a:pt x="139" y="281"/>
                    <a:pt x="142" y="281"/>
                    <a:pt x="142" y="281"/>
                  </a:cubicBezTo>
                  <a:cubicBezTo>
                    <a:pt x="143" y="281"/>
                    <a:pt x="144" y="281"/>
                    <a:pt x="145" y="281"/>
                  </a:cubicBezTo>
                  <a:cubicBezTo>
                    <a:pt x="146" y="281"/>
                    <a:pt x="145" y="281"/>
                    <a:pt x="146" y="281"/>
                  </a:cubicBezTo>
                  <a:cubicBezTo>
                    <a:pt x="147" y="281"/>
                    <a:pt x="147" y="281"/>
                    <a:pt x="147" y="281"/>
                  </a:cubicBezTo>
                  <a:cubicBezTo>
                    <a:pt x="147" y="280"/>
                    <a:pt x="147" y="280"/>
                    <a:pt x="147" y="280"/>
                  </a:cubicBezTo>
                  <a:cubicBezTo>
                    <a:pt x="147" y="280"/>
                    <a:pt x="146" y="280"/>
                    <a:pt x="146" y="279"/>
                  </a:cubicBezTo>
                  <a:cubicBezTo>
                    <a:pt x="147" y="279"/>
                    <a:pt x="147" y="279"/>
                    <a:pt x="147" y="279"/>
                  </a:cubicBezTo>
                  <a:cubicBezTo>
                    <a:pt x="148" y="280"/>
                    <a:pt x="148" y="280"/>
                    <a:pt x="148" y="280"/>
                  </a:cubicBezTo>
                  <a:cubicBezTo>
                    <a:pt x="149" y="280"/>
                    <a:pt x="149" y="280"/>
                    <a:pt x="149" y="280"/>
                  </a:cubicBezTo>
                  <a:cubicBezTo>
                    <a:pt x="149" y="280"/>
                    <a:pt x="149" y="280"/>
                    <a:pt x="151" y="280"/>
                  </a:cubicBezTo>
                  <a:cubicBezTo>
                    <a:pt x="153" y="279"/>
                    <a:pt x="152" y="280"/>
                    <a:pt x="154" y="279"/>
                  </a:cubicBezTo>
                  <a:cubicBezTo>
                    <a:pt x="156" y="279"/>
                    <a:pt x="156" y="279"/>
                    <a:pt x="156" y="279"/>
                  </a:cubicBezTo>
                  <a:cubicBezTo>
                    <a:pt x="157" y="279"/>
                    <a:pt x="158" y="279"/>
                    <a:pt x="159" y="279"/>
                  </a:cubicBezTo>
                  <a:cubicBezTo>
                    <a:pt x="161" y="279"/>
                    <a:pt x="161" y="279"/>
                    <a:pt x="162" y="279"/>
                  </a:cubicBezTo>
                  <a:cubicBezTo>
                    <a:pt x="162" y="279"/>
                    <a:pt x="163" y="279"/>
                    <a:pt x="164" y="279"/>
                  </a:cubicBezTo>
                  <a:cubicBezTo>
                    <a:pt x="165" y="278"/>
                    <a:pt x="165" y="279"/>
                    <a:pt x="166" y="279"/>
                  </a:cubicBezTo>
                  <a:cubicBezTo>
                    <a:pt x="166" y="279"/>
                    <a:pt x="167" y="278"/>
                    <a:pt x="168" y="278"/>
                  </a:cubicBezTo>
                  <a:cubicBezTo>
                    <a:pt x="169" y="278"/>
                    <a:pt x="169" y="278"/>
                    <a:pt x="170" y="278"/>
                  </a:cubicBezTo>
                  <a:cubicBezTo>
                    <a:pt x="170" y="278"/>
                    <a:pt x="172" y="278"/>
                    <a:pt x="173" y="278"/>
                  </a:cubicBezTo>
                  <a:cubicBezTo>
                    <a:pt x="174" y="278"/>
                    <a:pt x="175" y="277"/>
                    <a:pt x="176" y="277"/>
                  </a:cubicBezTo>
                  <a:cubicBezTo>
                    <a:pt x="176" y="277"/>
                    <a:pt x="175" y="277"/>
                    <a:pt x="175" y="277"/>
                  </a:cubicBezTo>
                  <a:cubicBezTo>
                    <a:pt x="175" y="277"/>
                    <a:pt x="175" y="276"/>
                    <a:pt x="174" y="276"/>
                  </a:cubicBezTo>
                  <a:cubicBezTo>
                    <a:pt x="174" y="275"/>
                    <a:pt x="174" y="275"/>
                    <a:pt x="174" y="275"/>
                  </a:cubicBezTo>
                  <a:cubicBezTo>
                    <a:pt x="173" y="276"/>
                    <a:pt x="173" y="276"/>
                    <a:pt x="173" y="276"/>
                  </a:cubicBezTo>
                  <a:cubicBezTo>
                    <a:pt x="173" y="276"/>
                    <a:pt x="173" y="276"/>
                    <a:pt x="172" y="276"/>
                  </a:cubicBezTo>
                  <a:cubicBezTo>
                    <a:pt x="172" y="276"/>
                    <a:pt x="172" y="276"/>
                    <a:pt x="171" y="276"/>
                  </a:cubicBezTo>
                  <a:cubicBezTo>
                    <a:pt x="170" y="276"/>
                    <a:pt x="170" y="276"/>
                    <a:pt x="169" y="275"/>
                  </a:cubicBezTo>
                  <a:cubicBezTo>
                    <a:pt x="169" y="275"/>
                    <a:pt x="169" y="275"/>
                    <a:pt x="168" y="275"/>
                  </a:cubicBezTo>
                  <a:cubicBezTo>
                    <a:pt x="168" y="275"/>
                    <a:pt x="167" y="275"/>
                    <a:pt x="167" y="275"/>
                  </a:cubicBezTo>
                  <a:cubicBezTo>
                    <a:pt x="166" y="275"/>
                    <a:pt x="166" y="275"/>
                    <a:pt x="165" y="275"/>
                  </a:cubicBezTo>
                  <a:cubicBezTo>
                    <a:pt x="165" y="275"/>
                    <a:pt x="165" y="276"/>
                    <a:pt x="165" y="276"/>
                  </a:cubicBezTo>
                  <a:cubicBezTo>
                    <a:pt x="165" y="276"/>
                    <a:pt x="164" y="276"/>
                    <a:pt x="164" y="276"/>
                  </a:cubicBezTo>
                  <a:cubicBezTo>
                    <a:pt x="164" y="276"/>
                    <a:pt x="163" y="276"/>
                    <a:pt x="163" y="276"/>
                  </a:cubicBezTo>
                  <a:cubicBezTo>
                    <a:pt x="162" y="276"/>
                    <a:pt x="162" y="276"/>
                    <a:pt x="162" y="276"/>
                  </a:cubicBezTo>
                  <a:cubicBezTo>
                    <a:pt x="161" y="277"/>
                    <a:pt x="161" y="277"/>
                    <a:pt x="161" y="277"/>
                  </a:cubicBezTo>
                  <a:cubicBezTo>
                    <a:pt x="161" y="277"/>
                    <a:pt x="161" y="277"/>
                    <a:pt x="161" y="277"/>
                  </a:cubicBezTo>
                  <a:cubicBezTo>
                    <a:pt x="162" y="277"/>
                    <a:pt x="162" y="277"/>
                    <a:pt x="162" y="277"/>
                  </a:cubicBezTo>
                  <a:cubicBezTo>
                    <a:pt x="162" y="277"/>
                    <a:pt x="164" y="277"/>
                    <a:pt x="165" y="277"/>
                  </a:cubicBezTo>
                  <a:cubicBezTo>
                    <a:pt x="165" y="277"/>
                    <a:pt x="166" y="277"/>
                    <a:pt x="166" y="277"/>
                  </a:cubicBezTo>
                  <a:cubicBezTo>
                    <a:pt x="167" y="277"/>
                    <a:pt x="169" y="277"/>
                    <a:pt x="169" y="277"/>
                  </a:cubicBezTo>
                  <a:cubicBezTo>
                    <a:pt x="170" y="277"/>
                    <a:pt x="169" y="278"/>
                    <a:pt x="168" y="277"/>
                  </a:cubicBezTo>
                  <a:cubicBezTo>
                    <a:pt x="167" y="277"/>
                    <a:pt x="167" y="278"/>
                    <a:pt x="166" y="277"/>
                  </a:cubicBezTo>
                  <a:cubicBezTo>
                    <a:pt x="165" y="277"/>
                    <a:pt x="164" y="278"/>
                    <a:pt x="163" y="278"/>
                  </a:cubicBezTo>
                  <a:cubicBezTo>
                    <a:pt x="163" y="278"/>
                    <a:pt x="162" y="278"/>
                    <a:pt x="162" y="278"/>
                  </a:cubicBezTo>
                  <a:cubicBezTo>
                    <a:pt x="161" y="278"/>
                    <a:pt x="161" y="278"/>
                    <a:pt x="161" y="278"/>
                  </a:cubicBezTo>
                  <a:cubicBezTo>
                    <a:pt x="161" y="278"/>
                    <a:pt x="160" y="278"/>
                    <a:pt x="159" y="278"/>
                  </a:cubicBezTo>
                  <a:cubicBezTo>
                    <a:pt x="159" y="278"/>
                    <a:pt x="160" y="277"/>
                    <a:pt x="160" y="277"/>
                  </a:cubicBezTo>
                  <a:cubicBezTo>
                    <a:pt x="160" y="277"/>
                    <a:pt x="160" y="277"/>
                    <a:pt x="160" y="277"/>
                  </a:cubicBezTo>
                  <a:cubicBezTo>
                    <a:pt x="160" y="277"/>
                    <a:pt x="160" y="277"/>
                    <a:pt x="161" y="276"/>
                  </a:cubicBezTo>
                  <a:cubicBezTo>
                    <a:pt x="162" y="276"/>
                    <a:pt x="161" y="276"/>
                    <a:pt x="161" y="276"/>
                  </a:cubicBezTo>
                  <a:cubicBezTo>
                    <a:pt x="161" y="275"/>
                    <a:pt x="162" y="275"/>
                    <a:pt x="162" y="275"/>
                  </a:cubicBezTo>
                  <a:cubicBezTo>
                    <a:pt x="162" y="275"/>
                    <a:pt x="162" y="275"/>
                    <a:pt x="162" y="275"/>
                  </a:cubicBezTo>
                  <a:cubicBezTo>
                    <a:pt x="161" y="275"/>
                    <a:pt x="161" y="275"/>
                    <a:pt x="161" y="275"/>
                  </a:cubicBezTo>
                  <a:cubicBezTo>
                    <a:pt x="161" y="275"/>
                    <a:pt x="160" y="274"/>
                    <a:pt x="160" y="274"/>
                  </a:cubicBezTo>
                  <a:cubicBezTo>
                    <a:pt x="160" y="274"/>
                    <a:pt x="160" y="273"/>
                    <a:pt x="162" y="273"/>
                  </a:cubicBezTo>
                  <a:cubicBezTo>
                    <a:pt x="163" y="273"/>
                    <a:pt x="162" y="273"/>
                    <a:pt x="163" y="274"/>
                  </a:cubicBezTo>
                  <a:cubicBezTo>
                    <a:pt x="163" y="274"/>
                    <a:pt x="163" y="274"/>
                    <a:pt x="164" y="274"/>
                  </a:cubicBezTo>
                  <a:cubicBezTo>
                    <a:pt x="165" y="274"/>
                    <a:pt x="165" y="274"/>
                    <a:pt x="165" y="274"/>
                  </a:cubicBezTo>
                  <a:cubicBezTo>
                    <a:pt x="165" y="274"/>
                    <a:pt x="165" y="274"/>
                    <a:pt x="165" y="274"/>
                  </a:cubicBezTo>
                  <a:cubicBezTo>
                    <a:pt x="165" y="274"/>
                    <a:pt x="165" y="274"/>
                    <a:pt x="166" y="274"/>
                  </a:cubicBezTo>
                  <a:cubicBezTo>
                    <a:pt x="166" y="274"/>
                    <a:pt x="167" y="274"/>
                    <a:pt x="167" y="274"/>
                  </a:cubicBezTo>
                  <a:cubicBezTo>
                    <a:pt x="167" y="274"/>
                    <a:pt x="168" y="274"/>
                    <a:pt x="169" y="274"/>
                  </a:cubicBezTo>
                  <a:cubicBezTo>
                    <a:pt x="169" y="274"/>
                    <a:pt x="169" y="274"/>
                    <a:pt x="170" y="275"/>
                  </a:cubicBezTo>
                  <a:cubicBezTo>
                    <a:pt x="170" y="275"/>
                    <a:pt x="170" y="275"/>
                    <a:pt x="170" y="275"/>
                  </a:cubicBezTo>
                  <a:cubicBezTo>
                    <a:pt x="171" y="274"/>
                    <a:pt x="172" y="274"/>
                    <a:pt x="172" y="274"/>
                  </a:cubicBezTo>
                  <a:cubicBezTo>
                    <a:pt x="173" y="274"/>
                    <a:pt x="173" y="274"/>
                    <a:pt x="174" y="274"/>
                  </a:cubicBezTo>
                  <a:cubicBezTo>
                    <a:pt x="174" y="274"/>
                    <a:pt x="174" y="274"/>
                    <a:pt x="175" y="273"/>
                  </a:cubicBezTo>
                  <a:cubicBezTo>
                    <a:pt x="176" y="273"/>
                    <a:pt x="176" y="274"/>
                    <a:pt x="176" y="274"/>
                  </a:cubicBezTo>
                  <a:cubicBezTo>
                    <a:pt x="176" y="274"/>
                    <a:pt x="176" y="274"/>
                    <a:pt x="176" y="275"/>
                  </a:cubicBezTo>
                  <a:cubicBezTo>
                    <a:pt x="176" y="276"/>
                    <a:pt x="176" y="276"/>
                    <a:pt x="176" y="276"/>
                  </a:cubicBezTo>
                  <a:cubicBezTo>
                    <a:pt x="177" y="277"/>
                    <a:pt x="176" y="277"/>
                    <a:pt x="177" y="277"/>
                  </a:cubicBezTo>
                  <a:cubicBezTo>
                    <a:pt x="177" y="278"/>
                    <a:pt x="177" y="277"/>
                    <a:pt x="178" y="277"/>
                  </a:cubicBezTo>
                  <a:cubicBezTo>
                    <a:pt x="178" y="277"/>
                    <a:pt x="178" y="277"/>
                    <a:pt x="178" y="277"/>
                  </a:cubicBezTo>
                  <a:cubicBezTo>
                    <a:pt x="179" y="277"/>
                    <a:pt x="180" y="277"/>
                    <a:pt x="181" y="277"/>
                  </a:cubicBezTo>
                  <a:cubicBezTo>
                    <a:pt x="182" y="277"/>
                    <a:pt x="183" y="277"/>
                    <a:pt x="184" y="277"/>
                  </a:cubicBezTo>
                  <a:cubicBezTo>
                    <a:pt x="186" y="277"/>
                    <a:pt x="185" y="277"/>
                    <a:pt x="186" y="277"/>
                  </a:cubicBezTo>
                  <a:cubicBezTo>
                    <a:pt x="187" y="277"/>
                    <a:pt x="188" y="277"/>
                    <a:pt x="188" y="276"/>
                  </a:cubicBezTo>
                  <a:cubicBezTo>
                    <a:pt x="189" y="276"/>
                    <a:pt x="189" y="277"/>
                    <a:pt x="190" y="276"/>
                  </a:cubicBezTo>
                  <a:cubicBezTo>
                    <a:pt x="191" y="276"/>
                    <a:pt x="191" y="276"/>
                    <a:pt x="192" y="276"/>
                  </a:cubicBezTo>
                  <a:cubicBezTo>
                    <a:pt x="193" y="276"/>
                    <a:pt x="195" y="276"/>
                    <a:pt x="196" y="275"/>
                  </a:cubicBezTo>
                  <a:cubicBezTo>
                    <a:pt x="197" y="275"/>
                    <a:pt x="198" y="275"/>
                    <a:pt x="199" y="275"/>
                  </a:cubicBezTo>
                  <a:cubicBezTo>
                    <a:pt x="201" y="275"/>
                    <a:pt x="201" y="275"/>
                    <a:pt x="202" y="275"/>
                  </a:cubicBezTo>
                  <a:cubicBezTo>
                    <a:pt x="203" y="275"/>
                    <a:pt x="204" y="275"/>
                    <a:pt x="205" y="275"/>
                  </a:cubicBezTo>
                  <a:cubicBezTo>
                    <a:pt x="205" y="274"/>
                    <a:pt x="206" y="274"/>
                    <a:pt x="207" y="274"/>
                  </a:cubicBezTo>
                  <a:cubicBezTo>
                    <a:pt x="208" y="274"/>
                    <a:pt x="208" y="274"/>
                    <a:pt x="209" y="274"/>
                  </a:cubicBezTo>
                  <a:cubicBezTo>
                    <a:pt x="209" y="274"/>
                    <a:pt x="210" y="274"/>
                    <a:pt x="210" y="273"/>
                  </a:cubicBezTo>
                  <a:cubicBezTo>
                    <a:pt x="211" y="273"/>
                    <a:pt x="212" y="273"/>
                    <a:pt x="212" y="273"/>
                  </a:cubicBezTo>
                  <a:cubicBezTo>
                    <a:pt x="212" y="273"/>
                    <a:pt x="213" y="273"/>
                    <a:pt x="213" y="273"/>
                  </a:cubicBezTo>
                  <a:cubicBezTo>
                    <a:pt x="214" y="273"/>
                    <a:pt x="214" y="273"/>
                    <a:pt x="215" y="273"/>
                  </a:cubicBezTo>
                  <a:cubicBezTo>
                    <a:pt x="216" y="273"/>
                    <a:pt x="215" y="273"/>
                    <a:pt x="215" y="273"/>
                  </a:cubicBezTo>
                  <a:cubicBezTo>
                    <a:pt x="215" y="273"/>
                    <a:pt x="216" y="273"/>
                    <a:pt x="216" y="273"/>
                  </a:cubicBezTo>
                  <a:cubicBezTo>
                    <a:pt x="216" y="273"/>
                    <a:pt x="218" y="273"/>
                    <a:pt x="219" y="273"/>
                  </a:cubicBezTo>
                  <a:cubicBezTo>
                    <a:pt x="220" y="273"/>
                    <a:pt x="220" y="273"/>
                    <a:pt x="221" y="273"/>
                  </a:cubicBezTo>
                  <a:cubicBezTo>
                    <a:pt x="222" y="273"/>
                    <a:pt x="224" y="273"/>
                    <a:pt x="225" y="273"/>
                  </a:cubicBezTo>
                  <a:cubicBezTo>
                    <a:pt x="226" y="273"/>
                    <a:pt x="225" y="272"/>
                    <a:pt x="225" y="272"/>
                  </a:cubicBezTo>
                  <a:cubicBezTo>
                    <a:pt x="225" y="272"/>
                    <a:pt x="225" y="272"/>
                    <a:pt x="225" y="272"/>
                  </a:cubicBezTo>
                  <a:cubicBezTo>
                    <a:pt x="224" y="272"/>
                    <a:pt x="223" y="272"/>
                    <a:pt x="223" y="272"/>
                  </a:cubicBezTo>
                  <a:cubicBezTo>
                    <a:pt x="223" y="272"/>
                    <a:pt x="221" y="272"/>
                    <a:pt x="221" y="272"/>
                  </a:cubicBezTo>
                  <a:cubicBezTo>
                    <a:pt x="221" y="272"/>
                    <a:pt x="222" y="272"/>
                    <a:pt x="223" y="271"/>
                  </a:cubicBezTo>
                  <a:cubicBezTo>
                    <a:pt x="224" y="271"/>
                    <a:pt x="224" y="271"/>
                    <a:pt x="224" y="271"/>
                  </a:cubicBezTo>
                  <a:cubicBezTo>
                    <a:pt x="224" y="270"/>
                    <a:pt x="224" y="270"/>
                    <a:pt x="224" y="270"/>
                  </a:cubicBezTo>
                  <a:cubicBezTo>
                    <a:pt x="223" y="270"/>
                    <a:pt x="223" y="270"/>
                    <a:pt x="223" y="270"/>
                  </a:cubicBezTo>
                  <a:cubicBezTo>
                    <a:pt x="223" y="270"/>
                    <a:pt x="222" y="270"/>
                    <a:pt x="222" y="270"/>
                  </a:cubicBezTo>
                  <a:cubicBezTo>
                    <a:pt x="222" y="270"/>
                    <a:pt x="221" y="270"/>
                    <a:pt x="221" y="270"/>
                  </a:cubicBezTo>
                  <a:cubicBezTo>
                    <a:pt x="220" y="270"/>
                    <a:pt x="220" y="270"/>
                    <a:pt x="220" y="270"/>
                  </a:cubicBezTo>
                  <a:cubicBezTo>
                    <a:pt x="219" y="270"/>
                    <a:pt x="219" y="270"/>
                    <a:pt x="219" y="270"/>
                  </a:cubicBezTo>
                  <a:cubicBezTo>
                    <a:pt x="218" y="271"/>
                    <a:pt x="218" y="271"/>
                    <a:pt x="218" y="271"/>
                  </a:cubicBezTo>
                  <a:cubicBezTo>
                    <a:pt x="216" y="271"/>
                    <a:pt x="216" y="271"/>
                    <a:pt x="216" y="271"/>
                  </a:cubicBezTo>
                  <a:cubicBezTo>
                    <a:pt x="216" y="271"/>
                    <a:pt x="215" y="271"/>
                    <a:pt x="214" y="271"/>
                  </a:cubicBezTo>
                  <a:cubicBezTo>
                    <a:pt x="213" y="271"/>
                    <a:pt x="213" y="271"/>
                    <a:pt x="213" y="271"/>
                  </a:cubicBezTo>
                  <a:cubicBezTo>
                    <a:pt x="212" y="271"/>
                    <a:pt x="212" y="271"/>
                    <a:pt x="212" y="271"/>
                  </a:cubicBezTo>
                  <a:cubicBezTo>
                    <a:pt x="212" y="271"/>
                    <a:pt x="211" y="271"/>
                    <a:pt x="211" y="272"/>
                  </a:cubicBezTo>
                  <a:cubicBezTo>
                    <a:pt x="210" y="272"/>
                    <a:pt x="210" y="271"/>
                    <a:pt x="210" y="271"/>
                  </a:cubicBezTo>
                  <a:cubicBezTo>
                    <a:pt x="210" y="271"/>
                    <a:pt x="209" y="271"/>
                    <a:pt x="208" y="272"/>
                  </a:cubicBezTo>
                  <a:cubicBezTo>
                    <a:pt x="207" y="272"/>
                    <a:pt x="207" y="272"/>
                    <a:pt x="207" y="272"/>
                  </a:cubicBezTo>
                  <a:cubicBezTo>
                    <a:pt x="206" y="272"/>
                    <a:pt x="206" y="272"/>
                    <a:pt x="205" y="272"/>
                  </a:cubicBezTo>
                  <a:cubicBezTo>
                    <a:pt x="205" y="272"/>
                    <a:pt x="205" y="272"/>
                    <a:pt x="205" y="273"/>
                  </a:cubicBezTo>
                  <a:cubicBezTo>
                    <a:pt x="204" y="273"/>
                    <a:pt x="204" y="273"/>
                    <a:pt x="204" y="273"/>
                  </a:cubicBezTo>
                  <a:cubicBezTo>
                    <a:pt x="204" y="273"/>
                    <a:pt x="203" y="273"/>
                    <a:pt x="202" y="273"/>
                  </a:cubicBezTo>
                  <a:cubicBezTo>
                    <a:pt x="202" y="273"/>
                    <a:pt x="202" y="273"/>
                    <a:pt x="201" y="273"/>
                  </a:cubicBezTo>
                  <a:cubicBezTo>
                    <a:pt x="201" y="273"/>
                    <a:pt x="200" y="273"/>
                    <a:pt x="200" y="273"/>
                  </a:cubicBezTo>
                  <a:cubicBezTo>
                    <a:pt x="200" y="273"/>
                    <a:pt x="200" y="273"/>
                    <a:pt x="199" y="273"/>
                  </a:cubicBezTo>
                  <a:cubicBezTo>
                    <a:pt x="198" y="273"/>
                    <a:pt x="198" y="273"/>
                    <a:pt x="197" y="273"/>
                  </a:cubicBezTo>
                  <a:cubicBezTo>
                    <a:pt x="196" y="273"/>
                    <a:pt x="197" y="273"/>
                    <a:pt x="196" y="273"/>
                  </a:cubicBezTo>
                  <a:cubicBezTo>
                    <a:pt x="195" y="274"/>
                    <a:pt x="195" y="274"/>
                    <a:pt x="194" y="273"/>
                  </a:cubicBezTo>
                  <a:cubicBezTo>
                    <a:pt x="193" y="273"/>
                    <a:pt x="193" y="274"/>
                    <a:pt x="193" y="274"/>
                  </a:cubicBezTo>
                  <a:cubicBezTo>
                    <a:pt x="192" y="274"/>
                    <a:pt x="192" y="274"/>
                    <a:pt x="192" y="275"/>
                  </a:cubicBezTo>
                  <a:cubicBezTo>
                    <a:pt x="191" y="275"/>
                    <a:pt x="191" y="275"/>
                    <a:pt x="191" y="275"/>
                  </a:cubicBezTo>
                  <a:cubicBezTo>
                    <a:pt x="191" y="275"/>
                    <a:pt x="192" y="274"/>
                    <a:pt x="192" y="274"/>
                  </a:cubicBezTo>
                  <a:cubicBezTo>
                    <a:pt x="192" y="273"/>
                    <a:pt x="191" y="274"/>
                    <a:pt x="190" y="274"/>
                  </a:cubicBezTo>
                  <a:cubicBezTo>
                    <a:pt x="188" y="274"/>
                    <a:pt x="189" y="274"/>
                    <a:pt x="189" y="274"/>
                  </a:cubicBezTo>
                  <a:cubicBezTo>
                    <a:pt x="188" y="275"/>
                    <a:pt x="189" y="275"/>
                    <a:pt x="188" y="276"/>
                  </a:cubicBezTo>
                  <a:cubicBezTo>
                    <a:pt x="188" y="276"/>
                    <a:pt x="187" y="276"/>
                    <a:pt x="187" y="276"/>
                  </a:cubicBezTo>
                  <a:cubicBezTo>
                    <a:pt x="187" y="276"/>
                    <a:pt x="187" y="276"/>
                    <a:pt x="186" y="275"/>
                  </a:cubicBezTo>
                  <a:cubicBezTo>
                    <a:pt x="186" y="275"/>
                    <a:pt x="186" y="275"/>
                    <a:pt x="187" y="275"/>
                  </a:cubicBezTo>
                  <a:cubicBezTo>
                    <a:pt x="187" y="274"/>
                    <a:pt x="186" y="274"/>
                    <a:pt x="186" y="274"/>
                  </a:cubicBezTo>
                  <a:cubicBezTo>
                    <a:pt x="186" y="273"/>
                    <a:pt x="187" y="273"/>
                    <a:pt x="187" y="273"/>
                  </a:cubicBezTo>
                  <a:cubicBezTo>
                    <a:pt x="187" y="273"/>
                    <a:pt x="188" y="273"/>
                    <a:pt x="188" y="273"/>
                  </a:cubicBezTo>
                  <a:cubicBezTo>
                    <a:pt x="189" y="273"/>
                    <a:pt x="188" y="273"/>
                    <a:pt x="189" y="273"/>
                  </a:cubicBezTo>
                  <a:cubicBezTo>
                    <a:pt x="189" y="273"/>
                    <a:pt x="190" y="272"/>
                    <a:pt x="190" y="272"/>
                  </a:cubicBezTo>
                  <a:cubicBezTo>
                    <a:pt x="189" y="271"/>
                    <a:pt x="189" y="271"/>
                    <a:pt x="189" y="271"/>
                  </a:cubicBezTo>
                  <a:cubicBezTo>
                    <a:pt x="189" y="270"/>
                    <a:pt x="189" y="270"/>
                    <a:pt x="189" y="270"/>
                  </a:cubicBezTo>
                  <a:cubicBezTo>
                    <a:pt x="189" y="270"/>
                    <a:pt x="190" y="271"/>
                    <a:pt x="191" y="270"/>
                  </a:cubicBezTo>
                  <a:cubicBezTo>
                    <a:pt x="192" y="270"/>
                    <a:pt x="191" y="269"/>
                    <a:pt x="191" y="269"/>
                  </a:cubicBezTo>
                  <a:cubicBezTo>
                    <a:pt x="191" y="269"/>
                    <a:pt x="192" y="269"/>
                    <a:pt x="192" y="269"/>
                  </a:cubicBezTo>
                  <a:cubicBezTo>
                    <a:pt x="192" y="270"/>
                    <a:pt x="192" y="270"/>
                    <a:pt x="192" y="271"/>
                  </a:cubicBezTo>
                  <a:cubicBezTo>
                    <a:pt x="191" y="271"/>
                    <a:pt x="191" y="272"/>
                    <a:pt x="191" y="272"/>
                  </a:cubicBezTo>
                  <a:cubicBezTo>
                    <a:pt x="191" y="272"/>
                    <a:pt x="191" y="272"/>
                    <a:pt x="191" y="272"/>
                  </a:cubicBezTo>
                  <a:cubicBezTo>
                    <a:pt x="191" y="272"/>
                    <a:pt x="191" y="272"/>
                    <a:pt x="191" y="273"/>
                  </a:cubicBezTo>
                  <a:cubicBezTo>
                    <a:pt x="192" y="272"/>
                    <a:pt x="192" y="272"/>
                    <a:pt x="192" y="272"/>
                  </a:cubicBezTo>
                  <a:cubicBezTo>
                    <a:pt x="192" y="272"/>
                    <a:pt x="193" y="272"/>
                    <a:pt x="193" y="272"/>
                  </a:cubicBezTo>
                  <a:cubicBezTo>
                    <a:pt x="194" y="272"/>
                    <a:pt x="194" y="272"/>
                    <a:pt x="194" y="272"/>
                  </a:cubicBezTo>
                  <a:cubicBezTo>
                    <a:pt x="194" y="272"/>
                    <a:pt x="195" y="273"/>
                    <a:pt x="195" y="272"/>
                  </a:cubicBezTo>
                  <a:cubicBezTo>
                    <a:pt x="195" y="272"/>
                    <a:pt x="195" y="272"/>
                    <a:pt x="195" y="272"/>
                  </a:cubicBezTo>
                  <a:cubicBezTo>
                    <a:pt x="195" y="272"/>
                    <a:pt x="196" y="272"/>
                    <a:pt x="196" y="272"/>
                  </a:cubicBezTo>
                  <a:cubicBezTo>
                    <a:pt x="197" y="272"/>
                    <a:pt x="197" y="271"/>
                    <a:pt x="197" y="271"/>
                  </a:cubicBezTo>
                  <a:cubicBezTo>
                    <a:pt x="197" y="271"/>
                    <a:pt x="197" y="271"/>
                    <a:pt x="199" y="271"/>
                  </a:cubicBezTo>
                  <a:cubicBezTo>
                    <a:pt x="200" y="270"/>
                    <a:pt x="199" y="271"/>
                    <a:pt x="200" y="271"/>
                  </a:cubicBezTo>
                  <a:cubicBezTo>
                    <a:pt x="201" y="272"/>
                    <a:pt x="200" y="271"/>
                    <a:pt x="201" y="271"/>
                  </a:cubicBezTo>
                  <a:cubicBezTo>
                    <a:pt x="202" y="271"/>
                    <a:pt x="202" y="271"/>
                    <a:pt x="202" y="271"/>
                  </a:cubicBezTo>
                  <a:cubicBezTo>
                    <a:pt x="203" y="271"/>
                    <a:pt x="202" y="271"/>
                    <a:pt x="203" y="271"/>
                  </a:cubicBezTo>
                  <a:cubicBezTo>
                    <a:pt x="203" y="270"/>
                    <a:pt x="203" y="271"/>
                    <a:pt x="203" y="271"/>
                  </a:cubicBezTo>
                  <a:cubicBezTo>
                    <a:pt x="204" y="271"/>
                    <a:pt x="205" y="270"/>
                    <a:pt x="205" y="270"/>
                  </a:cubicBezTo>
                  <a:cubicBezTo>
                    <a:pt x="205" y="270"/>
                    <a:pt x="205" y="270"/>
                    <a:pt x="205" y="270"/>
                  </a:cubicBezTo>
                  <a:cubicBezTo>
                    <a:pt x="205" y="270"/>
                    <a:pt x="206" y="270"/>
                    <a:pt x="206" y="270"/>
                  </a:cubicBezTo>
                  <a:cubicBezTo>
                    <a:pt x="207" y="271"/>
                    <a:pt x="207" y="271"/>
                    <a:pt x="207" y="271"/>
                  </a:cubicBezTo>
                  <a:cubicBezTo>
                    <a:pt x="208" y="270"/>
                    <a:pt x="208" y="270"/>
                    <a:pt x="208" y="270"/>
                  </a:cubicBezTo>
                  <a:cubicBezTo>
                    <a:pt x="208" y="270"/>
                    <a:pt x="209" y="270"/>
                    <a:pt x="209" y="270"/>
                  </a:cubicBezTo>
                  <a:cubicBezTo>
                    <a:pt x="210" y="270"/>
                    <a:pt x="210" y="270"/>
                    <a:pt x="210" y="270"/>
                  </a:cubicBezTo>
                  <a:cubicBezTo>
                    <a:pt x="210" y="270"/>
                    <a:pt x="210" y="269"/>
                    <a:pt x="210" y="269"/>
                  </a:cubicBezTo>
                  <a:cubicBezTo>
                    <a:pt x="210" y="269"/>
                    <a:pt x="211" y="269"/>
                    <a:pt x="211" y="269"/>
                  </a:cubicBezTo>
                  <a:cubicBezTo>
                    <a:pt x="211" y="269"/>
                    <a:pt x="212" y="269"/>
                    <a:pt x="212" y="270"/>
                  </a:cubicBezTo>
                  <a:cubicBezTo>
                    <a:pt x="213" y="270"/>
                    <a:pt x="213" y="270"/>
                    <a:pt x="213" y="270"/>
                  </a:cubicBezTo>
                  <a:cubicBezTo>
                    <a:pt x="214" y="270"/>
                    <a:pt x="213" y="270"/>
                    <a:pt x="213" y="269"/>
                  </a:cubicBezTo>
                  <a:cubicBezTo>
                    <a:pt x="213" y="269"/>
                    <a:pt x="214" y="269"/>
                    <a:pt x="214" y="269"/>
                  </a:cubicBezTo>
                  <a:cubicBezTo>
                    <a:pt x="214" y="269"/>
                    <a:pt x="214" y="269"/>
                    <a:pt x="215" y="269"/>
                  </a:cubicBezTo>
                  <a:cubicBezTo>
                    <a:pt x="216" y="268"/>
                    <a:pt x="216" y="269"/>
                    <a:pt x="216" y="269"/>
                  </a:cubicBezTo>
                  <a:cubicBezTo>
                    <a:pt x="217" y="269"/>
                    <a:pt x="217" y="269"/>
                    <a:pt x="218" y="268"/>
                  </a:cubicBezTo>
                  <a:cubicBezTo>
                    <a:pt x="218" y="267"/>
                    <a:pt x="219" y="268"/>
                    <a:pt x="219" y="268"/>
                  </a:cubicBezTo>
                  <a:cubicBezTo>
                    <a:pt x="219" y="268"/>
                    <a:pt x="219" y="269"/>
                    <a:pt x="220" y="269"/>
                  </a:cubicBezTo>
                  <a:cubicBezTo>
                    <a:pt x="221" y="269"/>
                    <a:pt x="222" y="269"/>
                    <a:pt x="223" y="269"/>
                  </a:cubicBezTo>
                  <a:cubicBezTo>
                    <a:pt x="223" y="269"/>
                    <a:pt x="224" y="269"/>
                    <a:pt x="224" y="269"/>
                  </a:cubicBezTo>
                  <a:cubicBezTo>
                    <a:pt x="225" y="268"/>
                    <a:pt x="225" y="268"/>
                    <a:pt x="225" y="268"/>
                  </a:cubicBezTo>
                  <a:cubicBezTo>
                    <a:pt x="227" y="268"/>
                    <a:pt x="227" y="268"/>
                    <a:pt x="227" y="268"/>
                  </a:cubicBezTo>
                  <a:cubicBezTo>
                    <a:pt x="227" y="268"/>
                    <a:pt x="228" y="268"/>
                    <a:pt x="229" y="268"/>
                  </a:cubicBezTo>
                  <a:cubicBezTo>
                    <a:pt x="229" y="268"/>
                    <a:pt x="230" y="268"/>
                    <a:pt x="230" y="268"/>
                  </a:cubicBezTo>
                  <a:cubicBezTo>
                    <a:pt x="231" y="268"/>
                    <a:pt x="230" y="268"/>
                    <a:pt x="231" y="269"/>
                  </a:cubicBezTo>
                  <a:cubicBezTo>
                    <a:pt x="231" y="269"/>
                    <a:pt x="231" y="269"/>
                    <a:pt x="231" y="269"/>
                  </a:cubicBezTo>
                  <a:cubicBezTo>
                    <a:pt x="231" y="269"/>
                    <a:pt x="232" y="269"/>
                    <a:pt x="233" y="269"/>
                  </a:cubicBezTo>
                  <a:cubicBezTo>
                    <a:pt x="234" y="269"/>
                    <a:pt x="234" y="270"/>
                    <a:pt x="234" y="270"/>
                  </a:cubicBezTo>
                  <a:cubicBezTo>
                    <a:pt x="234" y="270"/>
                    <a:pt x="234" y="270"/>
                    <a:pt x="235" y="269"/>
                  </a:cubicBezTo>
                  <a:cubicBezTo>
                    <a:pt x="235" y="269"/>
                    <a:pt x="235" y="270"/>
                    <a:pt x="235" y="270"/>
                  </a:cubicBezTo>
                  <a:cubicBezTo>
                    <a:pt x="236" y="270"/>
                    <a:pt x="236" y="271"/>
                    <a:pt x="236" y="271"/>
                  </a:cubicBezTo>
                  <a:cubicBezTo>
                    <a:pt x="235" y="271"/>
                    <a:pt x="235" y="271"/>
                    <a:pt x="235" y="271"/>
                  </a:cubicBezTo>
                  <a:cubicBezTo>
                    <a:pt x="235" y="271"/>
                    <a:pt x="234" y="271"/>
                    <a:pt x="234" y="271"/>
                  </a:cubicBezTo>
                  <a:cubicBezTo>
                    <a:pt x="234" y="271"/>
                    <a:pt x="234" y="271"/>
                    <a:pt x="233" y="271"/>
                  </a:cubicBezTo>
                  <a:cubicBezTo>
                    <a:pt x="233" y="270"/>
                    <a:pt x="233" y="271"/>
                    <a:pt x="232" y="270"/>
                  </a:cubicBezTo>
                  <a:cubicBezTo>
                    <a:pt x="232" y="270"/>
                    <a:pt x="232" y="270"/>
                    <a:pt x="231" y="270"/>
                  </a:cubicBezTo>
                  <a:cubicBezTo>
                    <a:pt x="231" y="269"/>
                    <a:pt x="231" y="270"/>
                    <a:pt x="231" y="270"/>
                  </a:cubicBezTo>
                  <a:cubicBezTo>
                    <a:pt x="231" y="270"/>
                    <a:pt x="230" y="270"/>
                    <a:pt x="229" y="270"/>
                  </a:cubicBezTo>
                  <a:cubicBezTo>
                    <a:pt x="229" y="270"/>
                    <a:pt x="229" y="270"/>
                    <a:pt x="229" y="270"/>
                  </a:cubicBezTo>
                  <a:cubicBezTo>
                    <a:pt x="229" y="270"/>
                    <a:pt x="228" y="270"/>
                    <a:pt x="228" y="271"/>
                  </a:cubicBezTo>
                  <a:cubicBezTo>
                    <a:pt x="227" y="271"/>
                    <a:pt x="227" y="271"/>
                    <a:pt x="227" y="272"/>
                  </a:cubicBezTo>
                  <a:cubicBezTo>
                    <a:pt x="227" y="272"/>
                    <a:pt x="227" y="273"/>
                    <a:pt x="227" y="273"/>
                  </a:cubicBezTo>
                  <a:cubicBezTo>
                    <a:pt x="229" y="273"/>
                    <a:pt x="229" y="273"/>
                    <a:pt x="229" y="273"/>
                  </a:cubicBezTo>
                  <a:cubicBezTo>
                    <a:pt x="230" y="274"/>
                    <a:pt x="230" y="274"/>
                    <a:pt x="230" y="274"/>
                  </a:cubicBezTo>
                  <a:cubicBezTo>
                    <a:pt x="230" y="274"/>
                    <a:pt x="231" y="274"/>
                    <a:pt x="232" y="274"/>
                  </a:cubicBezTo>
                  <a:cubicBezTo>
                    <a:pt x="233" y="274"/>
                    <a:pt x="233" y="275"/>
                    <a:pt x="234" y="275"/>
                  </a:cubicBezTo>
                  <a:cubicBezTo>
                    <a:pt x="234" y="275"/>
                    <a:pt x="235" y="275"/>
                    <a:pt x="236" y="275"/>
                  </a:cubicBezTo>
                  <a:cubicBezTo>
                    <a:pt x="237" y="274"/>
                    <a:pt x="238" y="275"/>
                    <a:pt x="238" y="275"/>
                  </a:cubicBezTo>
                  <a:cubicBezTo>
                    <a:pt x="238" y="275"/>
                    <a:pt x="238" y="275"/>
                    <a:pt x="238" y="275"/>
                  </a:cubicBezTo>
                  <a:cubicBezTo>
                    <a:pt x="238" y="275"/>
                    <a:pt x="239" y="275"/>
                    <a:pt x="239" y="276"/>
                  </a:cubicBezTo>
                  <a:cubicBezTo>
                    <a:pt x="240" y="276"/>
                    <a:pt x="240" y="276"/>
                    <a:pt x="240" y="276"/>
                  </a:cubicBezTo>
                  <a:cubicBezTo>
                    <a:pt x="243" y="276"/>
                    <a:pt x="243" y="276"/>
                    <a:pt x="243" y="276"/>
                  </a:cubicBezTo>
                  <a:cubicBezTo>
                    <a:pt x="243" y="276"/>
                    <a:pt x="244" y="276"/>
                    <a:pt x="245" y="276"/>
                  </a:cubicBezTo>
                  <a:cubicBezTo>
                    <a:pt x="246" y="276"/>
                    <a:pt x="247" y="276"/>
                    <a:pt x="247" y="276"/>
                  </a:cubicBezTo>
                  <a:cubicBezTo>
                    <a:pt x="248" y="276"/>
                    <a:pt x="248" y="276"/>
                    <a:pt x="248" y="276"/>
                  </a:cubicBezTo>
                  <a:cubicBezTo>
                    <a:pt x="248" y="276"/>
                    <a:pt x="250" y="276"/>
                    <a:pt x="250" y="276"/>
                  </a:cubicBezTo>
                  <a:cubicBezTo>
                    <a:pt x="251" y="276"/>
                    <a:pt x="252" y="277"/>
                    <a:pt x="252" y="277"/>
                  </a:cubicBezTo>
                  <a:cubicBezTo>
                    <a:pt x="252" y="277"/>
                    <a:pt x="253" y="277"/>
                    <a:pt x="254" y="277"/>
                  </a:cubicBezTo>
                  <a:cubicBezTo>
                    <a:pt x="255" y="277"/>
                    <a:pt x="256" y="277"/>
                    <a:pt x="257" y="277"/>
                  </a:cubicBezTo>
                  <a:cubicBezTo>
                    <a:pt x="258" y="278"/>
                    <a:pt x="258" y="278"/>
                    <a:pt x="258" y="278"/>
                  </a:cubicBezTo>
                  <a:cubicBezTo>
                    <a:pt x="259" y="278"/>
                    <a:pt x="259" y="278"/>
                    <a:pt x="260" y="278"/>
                  </a:cubicBezTo>
                  <a:cubicBezTo>
                    <a:pt x="260" y="278"/>
                    <a:pt x="260" y="277"/>
                    <a:pt x="260" y="277"/>
                  </a:cubicBezTo>
                  <a:cubicBezTo>
                    <a:pt x="260" y="277"/>
                    <a:pt x="260" y="277"/>
                    <a:pt x="259" y="276"/>
                  </a:cubicBezTo>
                  <a:cubicBezTo>
                    <a:pt x="258" y="276"/>
                    <a:pt x="259" y="276"/>
                    <a:pt x="259" y="276"/>
                  </a:cubicBezTo>
                  <a:cubicBezTo>
                    <a:pt x="259" y="276"/>
                    <a:pt x="260" y="276"/>
                    <a:pt x="260" y="275"/>
                  </a:cubicBezTo>
                  <a:cubicBezTo>
                    <a:pt x="261" y="275"/>
                    <a:pt x="261" y="275"/>
                    <a:pt x="260" y="274"/>
                  </a:cubicBezTo>
                  <a:cubicBezTo>
                    <a:pt x="260" y="273"/>
                    <a:pt x="260" y="273"/>
                    <a:pt x="260" y="273"/>
                  </a:cubicBezTo>
                  <a:cubicBezTo>
                    <a:pt x="260" y="273"/>
                    <a:pt x="262" y="273"/>
                    <a:pt x="262" y="273"/>
                  </a:cubicBezTo>
                  <a:cubicBezTo>
                    <a:pt x="262" y="272"/>
                    <a:pt x="261" y="272"/>
                    <a:pt x="261" y="272"/>
                  </a:cubicBezTo>
                  <a:cubicBezTo>
                    <a:pt x="260" y="272"/>
                    <a:pt x="260" y="272"/>
                    <a:pt x="260" y="271"/>
                  </a:cubicBezTo>
                  <a:cubicBezTo>
                    <a:pt x="259" y="271"/>
                    <a:pt x="260" y="271"/>
                    <a:pt x="260" y="271"/>
                  </a:cubicBezTo>
                  <a:cubicBezTo>
                    <a:pt x="261" y="270"/>
                    <a:pt x="261" y="271"/>
                    <a:pt x="261" y="270"/>
                  </a:cubicBezTo>
                  <a:cubicBezTo>
                    <a:pt x="262" y="270"/>
                    <a:pt x="261" y="269"/>
                    <a:pt x="261" y="268"/>
                  </a:cubicBezTo>
                  <a:cubicBezTo>
                    <a:pt x="261" y="266"/>
                    <a:pt x="262" y="267"/>
                    <a:pt x="263" y="267"/>
                  </a:cubicBezTo>
                  <a:cubicBezTo>
                    <a:pt x="263" y="267"/>
                    <a:pt x="265" y="267"/>
                    <a:pt x="265" y="267"/>
                  </a:cubicBezTo>
                  <a:cubicBezTo>
                    <a:pt x="265" y="267"/>
                    <a:pt x="266" y="267"/>
                    <a:pt x="266" y="267"/>
                  </a:cubicBezTo>
                  <a:cubicBezTo>
                    <a:pt x="267" y="267"/>
                    <a:pt x="267" y="267"/>
                    <a:pt x="267" y="268"/>
                  </a:cubicBezTo>
                  <a:cubicBezTo>
                    <a:pt x="267" y="268"/>
                    <a:pt x="267" y="269"/>
                    <a:pt x="266" y="269"/>
                  </a:cubicBezTo>
                  <a:cubicBezTo>
                    <a:pt x="266" y="269"/>
                    <a:pt x="266" y="270"/>
                    <a:pt x="265" y="270"/>
                  </a:cubicBezTo>
                  <a:cubicBezTo>
                    <a:pt x="264" y="270"/>
                    <a:pt x="265" y="271"/>
                    <a:pt x="265" y="271"/>
                  </a:cubicBezTo>
                  <a:cubicBezTo>
                    <a:pt x="265" y="272"/>
                    <a:pt x="264" y="272"/>
                    <a:pt x="264" y="273"/>
                  </a:cubicBezTo>
                  <a:cubicBezTo>
                    <a:pt x="263" y="273"/>
                    <a:pt x="264" y="273"/>
                    <a:pt x="264" y="274"/>
                  </a:cubicBezTo>
                  <a:cubicBezTo>
                    <a:pt x="265" y="275"/>
                    <a:pt x="265" y="275"/>
                    <a:pt x="265" y="275"/>
                  </a:cubicBezTo>
                  <a:cubicBezTo>
                    <a:pt x="265" y="276"/>
                    <a:pt x="265" y="275"/>
                    <a:pt x="266" y="275"/>
                  </a:cubicBezTo>
                  <a:cubicBezTo>
                    <a:pt x="267" y="275"/>
                    <a:pt x="266" y="276"/>
                    <a:pt x="266" y="277"/>
                  </a:cubicBezTo>
                  <a:cubicBezTo>
                    <a:pt x="266" y="277"/>
                    <a:pt x="267" y="277"/>
                    <a:pt x="267" y="277"/>
                  </a:cubicBezTo>
                  <a:cubicBezTo>
                    <a:pt x="267" y="278"/>
                    <a:pt x="269" y="277"/>
                    <a:pt x="269" y="277"/>
                  </a:cubicBezTo>
                  <a:cubicBezTo>
                    <a:pt x="270" y="277"/>
                    <a:pt x="270" y="277"/>
                    <a:pt x="271" y="277"/>
                  </a:cubicBezTo>
                  <a:cubicBezTo>
                    <a:pt x="272" y="277"/>
                    <a:pt x="272" y="278"/>
                    <a:pt x="272" y="278"/>
                  </a:cubicBezTo>
                  <a:cubicBezTo>
                    <a:pt x="274" y="277"/>
                    <a:pt x="274" y="277"/>
                    <a:pt x="274" y="277"/>
                  </a:cubicBezTo>
                  <a:cubicBezTo>
                    <a:pt x="274" y="277"/>
                    <a:pt x="274" y="278"/>
                    <a:pt x="275" y="278"/>
                  </a:cubicBezTo>
                  <a:cubicBezTo>
                    <a:pt x="276" y="279"/>
                    <a:pt x="276" y="278"/>
                    <a:pt x="276" y="278"/>
                  </a:cubicBezTo>
                  <a:cubicBezTo>
                    <a:pt x="276" y="277"/>
                    <a:pt x="277" y="277"/>
                    <a:pt x="277" y="277"/>
                  </a:cubicBezTo>
                  <a:cubicBezTo>
                    <a:pt x="277" y="277"/>
                    <a:pt x="277" y="276"/>
                    <a:pt x="278" y="276"/>
                  </a:cubicBezTo>
                  <a:cubicBezTo>
                    <a:pt x="278" y="276"/>
                    <a:pt x="278" y="276"/>
                    <a:pt x="279" y="276"/>
                  </a:cubicBezTo>
                  <a:cubicBezTo>
                    <a:pt x="280" y="275"/>
                    <a:pt x="280" y="275"/>
                    <a:pt x="281" y="275"/>
                  </a:cubicBezTo>
                  <a:cubicBezTo>
                    <a:pt x="281" y="275"/>
                    <a:pt x="281" y="276"/>
                    <a:pt x="281" y="276"/>
                  </a:cubicBezTo>
                  <a:cubicBezTo>
                    <a:pt x="281" y="277"/>
                    <a:pt x="281" y="277"/>
                    <a:pt x="280" y="277"/>
                  </a:cubicBezTo>
                  <a:cubicBezTo>
                    <a:pt x="280" y="277"/>
                    <a:pt x="279" y="277"/>
                    <a:pt x="279" y="277"/>
                  </a:cubicBezTo>
                  <a:cubicBezTo>
                    <a:pt x="279" y="277"/>
                    <a:pt x="278" y="278"/>
                    <a:pt x="278" y="278"/>
                  </a:cubicBezTo>
                  <a:cubicBezTo>
                    <a:pt x="279" y="278"/>
                    <a:pt x="279" y="278"/>
                    <a:pt x="279" y="278"/>
                  </a:cubicBezTo>
                  <a:cubicBezTo>
                    <a:pt x="281" y="279"/>
                    <a:pt x="281" y="279"/>
                    <a:pt x="281" y="279"/>
                  </a:cubicBezTo>
                  <a:cubicBezTo>
                    <a:pt x="282" y="279"/>
                    <a:pt x="282" y="279"/>
                    <a:pt x="282" y="279"/>
                  </a:cubicBezTo>
                  <a:cubicBezTo>
                    <a:pt x="282" y="279"/>
                    <a:pt x="283" y="279"/>
                    <a:pt x="284" y="278"/>
                  </a:cubicBezTo>
                  <a:cubicBezTo>
                    <a:pt x="285" y="277"/>
                    <a:pt x="284" y="279"/>
                    <a:pt x="284" y="279"/>
                  </a:cubicBezTo>
                  <a:cubicBezTo>
                    <a:pt x="284" y="279"/>
                    <a:pt x="287" y="279"/>
                    <a:pt x="287" y="278"/>
                  </a:cubicBezTo>
                  <a:cubicBezTo>
                    <a:pt x="287" y="277"/>
                    <a:pt x="287" y="278"/>
                    <a:pt x="288" y="277"/>
                  </a:cubicBezTo>
                  <a:cubicBezTo>
                    <a:pt x="288" y="277"/>
                    <a:pt x="287" y="276"/>
                    <a:pt x="287" y="276"/>
                  </a:cubicBezTo>
                  <a:cubicBezTo>
                    <a:pt x="287" y="275"/>
                    <a:pt x="287" y="274"/>
                    <a:pt x="287" y="274"/>
                  </a:cubicBezTo>
                  <a:cubicBezTo>
                    <a:pt x="287" y="274"/>
                    <a:pt x="285" y="273"/>
                    <a:pt x="286" y="273"/>
                  </a:cubicBezTo>
                  <a:cubicBezTo>
                    <a:pt x="286" y="272"/>
                    <a:pt x="285" y="272"/>
                    <a:pt x="285" y="272"/>
                  </a:cubicBezTo>
                  <a:cubicBezTo>
                    <a:pt x="285" y="271"/>
                    <a:pt x="284" y="271"/>
                    <a:pt x="285" y="270"/>
                  </a:cubicBezTo>
                  <a:cubicBezTo>
                    <a:pt x="285" y="269"/>
                    <a:pt x="285" y="270"/>
                    <a:pt x="285" y="269"/>
                  </a:cubicBezTo>
                  <a:cubicBezTo>
                    <a:pt x="285" y="268"/>
                    <a:pt x="285" y="267"/>
                    <a:pt x="286" y="267"/>
                  </a:cubicBezTo>
                  <a:cubicBezTo>
                    <a:pt x="286" y="267"/>
                    <a:pt x="287" y="267"/>
                    <a:pt x="287" y="267"/>
                  </a:cubicBezTo>
                  <a:cubicBezTo>
                    <a:pt x="288" y="267"/>
                    <a:pt x="288" y="266"/>
                    <a:pt x="287" y="265"/>
                  </a:cubicBezTo>
                  <a:cubicBezTo>
                    <a:pt x="287" y="265"/>
                    <a:pt x="286" y="264"/>
                    <a:pt x="286" y="263"/>
                  </a:cubicBezTo>
                  <a:cubicBezTo>
                    <a:pt x="286" y="261"/>
                    <a:pt x="286" y="261"/>
                    <a:pt x="286" y="260"/>
                  </a:cubicBezTo>
                  <a:cubicBezTo>
                    <a:pt x="286" y="259"/>
                    <a:pt x="286" y="257"/>
                    <a:pt x="285" y="256"/>
                  </a:cubicBezTo>
                  <a:cubicBezTo>
                    <a:pt x="285" y="255"/>
                    <a:pt x="285" y="255"/>
                    <a:pt x="285" y="254"/>
                  </a:cubicBezTo>
                  <a:cubicBezTo>
                    <a:pt x="285" y="254"/>
                    <a:pt x="285" y="254"/>
                    <a:pt x="284" y="254"/>
                  </a:cubicBezTo>
                  <a:cubicBezTo>
                    <a:pt x="283" y="254"/>
                    <a:pt x="283" y="254"/>
                    <a:pt x="282" y="253"/>
                  </a:cubicBezTo>
                  <a:cubicBezTo>
                    <a:pt x="281" y="253"/>
                    <a:pt x="281" y="253"/>
                    <a:pt x="281" y="253"/>
                  </a:cubicBezTo>
                  <a:cubicBezTo>
                    <a:pt x="281" y="253"/>
                    <a:pt x="280" y="253"/>
                    <a:pt x="279" y="253"/>
                  </a:cubicBezTo>
                  <a:cubicBezTo>
                    <a:pt x="279" y="254"/>
                    <a:pt x="278" y="253"/>
                    <a:pt x="277" y="253"/>
                  </a:cubicBezTo>
                  <a:cubicBezTo>
                    <a:pt x="276" y="252"/>
                    <a:pt x="276" y="251"/>
                    <a:pt x="277" y="250"/>
                  </a:cubicBezTo>
                  <a:cubicBezTo>
                    <a:pt x="277" y="250"/>
                    <a:pt x="276" y="249"/>
                    <a:pt x="275" y="249"/>
                  </a:cubicBezTo>
                  <a:cubicBezTo>
                    <a:pt x="275" y="248"/>
                    <a:pt x="272" y="249"/>
                    <a:pt x="272" y="249"/>
                  </a:cubicBezTo>
                  <a:cubicBezTo>
                    <a:pt x="272" y="249"/>
                    <a:pt x="272" y="245"/>
                    <a:pt x="273" y="244"/>
                  </a:cubicBezTo>
                  <a:cubicBezTo>
                    <a:pt x="273" y="242"/>
                    <a:pt x="272" y="242"/>
                    <a:pt x="272" y="240"/>
                  </a:cubicBezTo>
                  <a:cubicBezTo>
                    <a:pt x="271" y="238"/>
                    <a:pt x="271" y="238"/>
                    <a:pt x="271" y="237"/>
                  </a:cubicBezTo>
                  <a:cubicBezTo>
                    <a:pt x="271" y="235"/>
                    <a:pt x="271" y="235"/>
                    <a:pt x="270" y="231"/>
                  </a:cubicBezTo>
                  <a:cubicBezTo>
                    <a:pt x="270" y="228"/>
                    <a:pt x="269" y="230"/>
                    <a:pt x="268" y="228"/>
                  </a:cubicBezTo>
                  <a:cubicBezTo>
                    <a:pt x="268" y="226"/>
                    <a:pt x="268" y="226"/>
                    <a:pt x="267" y="224"/>
                  </a:cubicBezTo>
                  <a:cubicBezTo>
                    <a:pt x="267" y="222"/>
                    <a:pt x="267" y="223"/>
                    <a:pt x="266" y="223"/>
                  </a:cubicBezTo>
                  <a:cubicBezTo>
                    <a:pt x="265" y="223"/>
                    <a:pt x="265" y="222"/>
                    <a:pt x="265" y="221"/>
                  </a:cubicBezTo>
                  <a:cubicBezTo>
                    <a:pt x="265" y="220"/>
                    <a:pt x="265" y="220"/>
                    <a:pt x="265" y="219"/>
                  </a:cubicBezTo>
                  <a:cubicBezTo>
                    <a:pt x="265" y="218"/>
                    <a:pt x="264" y="217"/>
                    <a:pt x="264" y="217"/>
                  </a:cubicBezTo>
                  <a:cubicBezTo>
                    <a:pt x="264" y="216"/>
                    <a:pt x="263" y="210"/>
                    <a:pt x="263" y="208"/>
                  </a:cubicBezTo>
                  <a:cubicBezTo>
                    <a:pt x="263" y="207"/>
                    <a:pt x="263" y="207"/>
                    <a:pt x="263" y="206"/>
                  </a:cubicBezTo>
                  <a:cubicBezTo>
                    <a:pt x="262" y="205"/>
                    <a:pt x="262" y="206"/>
                    <a:pt x="262" y="203"/>
                  </a:cubicBezTo>
                  <a:cubicBezTo>
                    <a:pt x="262" y="201"/>
                    <a:pt x="263" y="203"/>
                    <a:pt x="263" y="202"/>
                  </a:cubicBezTo>
                  <a:cubicBezTo>
                    <a:pt x="263" y="200"/>
                    <a:pt x="263" y="200"/>
                    <a:pt x="263" y="200"/>
                  </a:cubicBezTo>
                  <a:cubicBezTo>
                    <a:pt x="263" y="200"/>
                    <a:pt x="264" y="199"/>
                    <a:pt x="264" y="199"/>
                  </a:cubicBezTo>
                  <a:cubicBezTo>
                    <a:pt x="263" y="198"/>
                    <a:pt x="263" y="198"/>
                    <a:pt x="263" y="197"/>
                  </a:cubicBezTo>
                  <a:cubicBezTo>
                    <a:pt x="263" y="196"/>
                    <a:pt x="263" y="196"/>
                    <a:pt x="263" y="195"/>
                  </a:cubicBezTo>
                  <a:cubicBezTo>
                    <a:pt x="263" y="194"/>
                    <a:pt x="266" y="191"/>
                    <a:pt x="267" y="189"/>
                  </a:cubicBezTo>
                  <a:cubicBezTo>
                    <a:pt x="269" y="187"/>
                    <a:pt x="268" y="187"/>
                    <a:pt x="269" y="185"/>
                  </a:cubicBezTo>
                  <a:cubicBezTo>
                    <a:pt x="270" y="184"/>
                    <a:pt x="269" y="185"/>
                    <a:pt x="270" y="184"/>
                  </a:cubicBezTo>
                  <a:cubicBezTo>
                    <a:pt x="271" y="184"/>
                    <a:pt x="272" y="184"/>
                    <a:pt x="272" y="183"/>
                  </a:cubicBezTo>
                  <a:cubicBezTo>
                    <a:pt x="272" y="182"/>
                    <a:pt x="272" y="182"/>
                    <a:pt x="272" y="181"/>
                  </a:cubicBezTo>
                  <a:cubicBezTo>
                    <a:pt x="272" y="180"/>
                    <a:pt x="274" y="178"/>
                    <a:pt x="275" y="177"/>
                  </a:cubicBezTo>
                  <a:cubicBezTo>
                    <a:pt x="275" y="175"/>
                    <a:pt x="275" y="176"/>
                    <a:pt x="276" y="175"/>
                  </a:cubicBezTo>
                  <a:cubicBezTo>
                    <a:pt x="278" y="174"/>
                    <a:pt x="276" y="173"/>
                    <a:pt x="275" y="172"/>
                  </a:cubicBezTo>
                  <a:cubicBezTo>
                    <a:pt x="275" y="172"/>
                    <a:pt x="275" y="172"/>
                    <a:pt x="275" y="171"/>
                  </a:cubicBezTo>
                  <a:cubicBezTo>
                    <a:pt x="275" y="170"/>
                    <a:pt x="275" y="169"/>
                    <a:pt x="276" y="167"/>
                  </a:cubicBezTo>
                  <a:cubicBezTo>
                    <a:pt x="276" y="165"/>
                    <a:pt x="276" y="165"/>
                    <a:pt x="277" y="164"/>
                  </a:cubicBezTo>
                  <a:cubicBezTo>
                    <a:pt x="277" y="162"/>
                    <a:pt x="277" y="161"/>
                    <a:pt x="278" y="160"/>
                  </a:cubicBezTo>
                  <a:cubicBezTo>
                    <a:pt x="278" y="158"/>
                    <a:pt x="277" y="158"/>
                    <a:pt x="277" y="156"/>
                  </a:cubicBezTo>
                  <a:cubicBezTo>
                    <a:pt x="276" y="155"/>
                    <a:pt x="277" y="156"/>
                    <a:pt x="279" y="154"/>
                  </a:cubicBezTo>
                  <a:cubicBezTo>
                    <a:pt x="280" y="152"/>
                    <a:pt x="280" y="152"/>
                    <a:pt x="280" y="151"/>
                  </a:cubicBezTo>
                  <a:cubicBezTo>
                    <a:pt x="281" y="150"/>
                    <a:pt x="280" y="149"/>
                    <a:pt x="281" y="148"/>
                  </a:cubicBezTo>
                  <a:cubicBezTo>
                    <a:pt x="281" y="147"/>
                    <a:pt x="282" y="148"/>
                    <a:pt x="282" y="147"/>
                  </a:cubicBezTo>
                  <a:cubicBezTo>
                    <a:pt x="282" y="146"/>
                    <a:pt x="281" y="146"/>
                    <a:pt x="282" y="145"/>
                  </a:cubicBezTo>
                  <a:cubicBezTo>
                    <a:pt x="282" y="144"/>
                    <a:pt x="283" y="144"/>
                    <a:pt x="284" y="143"/>
                  </a:cubicBezTo>
                  <a:cubicBezTo>
                    <a:pt x="285" y="142"/>
                    <a:pt x="284" y="143"/>
                    <a:pt x="284" y="142"/>
                  </a:cubicBezTo>
                  <a:cubicBezTo>
                    <a:pt x="285" y="141"/>
                    <a:pt x="285" y="139"/>
                    <a:pt x="285" y="139"/>
                  </a:cubicBezTo>
                  <a:cubicBezTo>
                    <a:pt x="285" y="139"/>
                    <a:pt x="286" y="140"/>
                    <a:pt x="287" y="141"/>
                  </a:cubicBezTo>
                  <a:cubicBezTo>
                    <a:pt x="287" y="141"/>
                    <a:pt x="287" y="140"/>
                    <a:pt x="287" y="139"/>
                  </a:cubicBezTo>
                  <a:cubicBezTo>
                    <a:pt x="288" y="138"/>
                    <a:pt x="289" y="137"/>
                    <a:pt x="289" y="136"/>
                  </a:cubicBezTo>
                  <a:cubicBezTo>
                    <a:pt x="290" y="135"/>
                    <a:pt x="290" y="136"/>
                    <a:pt x="291" y="135"/>
                  </a:cubicBezTo>
                  <a:cubicBezTo>
                    <a:pt x="292" y="135"/>
                    <a:pt x="292" y="136"/>
                    <a:pt x="293" y="136"/>
                  </a:cubicBezTo>
                  <a:cubicBezTo>
                    <a:pt x="294" y="136"/>
                    <a:pt x="294" y="135"/>
                    <a:pt x="294" y="134"/>
                  </a:cubicBezTo>
                  <a:cubicBezTo>
                    <a:pt x="294" y="133"/>
                    <a:pt x="294" y="133"/>
                    <a:pt x="293" y="132"/>
                  </a:cubicBezTo>
                  <a:cubicBezTo>
                    <a:pt x="292" y="131"/>
                    <a:pt x="292" y="130"/>
                    <a:pt x="293" y="130"/>
                  </a:cubicBezTo>
                  <a:cubicBezTo>
                    <a:pt x="293" y="129"/>
                    <a:pt x="295" y="129"/>
                    <a:pt x="295" y="130"/>
                  </a:cubicBezTo>
                  <a:cubicBezTo>
                    <a:pt x="296" y="130"/>
                    <a:pt x="296" y="129"/>
                    <a:pt x="297" y="128"/>
                  </a:cubicBezTo>
                  <a:cubicBezTo>
                    <a:pt x="298" y="128"/>
                    <a:pt x="298" y="128"/>
                    <a:pt x="298" y="127"/>
                  </a:cubicBezTo>
                  <a:cubicBezTo>
                    <a:pt x="299" y="125"/>
                    <a:pt x="299" y="126"/>
                    <a:pt x="299" y="125"/>
                  </a:cubicBezTo>
                  <a:cubicBezTo>
                    <a:pt x="299" y="125"/>
                    <a:pt x="298" y="122"/>
                    <a:pt x="298" y="122"/>
                  </a:cubicBezTo>
                  <a:cubicBezTo>
                    <a:pt x="298" y="122"/>
                    <a:pt x="294" y="99"/>
                    <a:pt x="294" y="98"/>
                  </a:cubicBezTo>
                  <a:cubicBezTo>
                    <a:pt x="294" y="98"/>
                    <a:pt x="293" y="98"/>
                    <a:pt x="292" y="98"/>
                  </a:cubicBezTo>
                  <a:cubicBezTo>
                    <a:pt x="291" y="98"/>
                    <a:pt x="292" y="97"/>
                    <a:pt x="293" y="97"/>
                  </a:cubicBezTo>
                  <a:cubicBezTo>
                    <a:pt x="294" y="96"/>
                    <a:pt x="293" y="95"/>
                    <a:pt x="293" y="95"/>
                  </a:cubicBezTo>
                  <a:cubicBezTo>
                    <a:pt x="293" y="95"/>
                    <a:pt x="293" y="94"/>
                    <a:pt x="293" y="93"/>
                  </a:cubicBezTo>
                  <a:cubicBezTo>
                    <a:pt x="292" y="92"/>
                    <a:pt x="293" y="92"/>
                    <a:pt x="292" y="91"/>
                  </a:cubicBezTo>
                  <a:cubicBezTo>
                    <a:pt x="292" y="90"/>
                    <a:pt x="291" y="91"/>
                    <a:pt x="291" y="90"/>
                  </a:cubicBezTo>
                  <a:cubicBezTo>
                    <a:pt x="291" y="89"/>
                    <a:pt x="290" y="87"/>
                    <a:pt x="290" y="87"/>
                  </a:cubicBezTo>
                  <a:cubicBezTo>
                    <a:pt x="290" y="87"/>
                    <a:pt x="289" y="86"/>
                    <a:pt x="288" y="86"/>
                  </a:cubicBezTo>
                  <a:cubicBezTo>
                    <a:pt x="288" y="86"/>
                    <a:pt x="286" y="85"/>
                    <a:pt x="286" y="85"/>
                  </a:cubicBezTo>
                  <a:cubicBezTo>
                    <a:pt x="285" y="84"/>
                    <a:pt x="285" y="83"/>
                    <a:pt x="285" y="82"/>
                  </a:cubicBezTo>
                  <a:cubicBezTo>
                    <a:pt x="285" y="81"/>
                    <a:pt x="285" y="81"/>
                    <a:pt x="286" y="80"/>
                  </a:cubicBezTo>
                  <a:cubicBezTo>
                    <a:pt x="286" y="79"/>
                    <a:pt x="287" y="80"/>
                    <a:pt x="287" y="79"/>
                  </a:cubicBezTo>
                  <a:cubicBezTo>
                    <a:pt x="288" y="79"/>
                    <a:pt x="287" y="79"/>
                    <a:pt x="288" y="78"/>
                  </a:cubicBezTo>
                  <a:cubicBezTo>
                    <a:pt x="289" y="77"/>
                    <a:pt x="289" y="77"/>
                    <a:pt x="290" y="77"/>
                  </a:cubicBezTo>
                  <a:cubicBezTo>
                    <a:pt x="291" y="77"/>
                    <a:pt x="292" y="75"/>
                    <a:pt x="292" y="74"/>
                  </a:cubicBezTo>
                  <a:cubicBezTo>
                    <a:pt x="291" y="73"/>
                    <a:pt x="289" y="73"/>
                    <a:pt x="288" y="73"/>
                  </a:cubicBezTo>
                  <a:cubicBezTo>
                    <a:pt x="288" y="73"/>
                    <a:pt x="288" y="72"/>
                    <a:pt x="288" y="71"/>
                  </a:cubicBezTo>
                  <a:cubicBezTo>
                    <a:pt x="288" y="70"/>
                    <a:pt x="289" y="70"/>
                    <a:pt x="289" y="70"/>
                  </a:cubicBezTo>
                  <a:cubicBezTo>
                    <a:pt x="290" y="69"/>
                    <a:pt x="290" y="69"/>
                    <a:pt x="290" y="68"/>
                  </a:cubicBezTo>
                  <a:cubicBezTo>
                    <a:pt x="289" y="67"/>
                    <a:pt x="289" y="66"/>
                    <a:pt x="289" y="66"/>
                  </a:cubicBezTo>
                  <a:cubicBezTo>
                    <a:pt x="289" y="65"/>
                    <a:pt x="289" y="64"/>
                    <a:pt x="289" y="64"/>
                  </a:cubicBezTo>
                  <a:cubicBezTo>
                    <a:pt x="288" y="65"/>
                    <a:pt x="288" y="65"/>
                    <a:pt x="288" y="65"/>
                  </a:cubicBezTo>
                  <a:cubicBezTo>
                    <a:pt x="288" y="65"/>
                    <a:pt x="287" y="67"/>
                    <a:pt x="286" y="67"/>
                  </a:cubicBezTo>
                  <a:cubicBezTo>
                    <a:pt x="285" y="67"/>
                    <a:pt x="284" y="66"/>
                    <a:pt x="283" y="65"/>
                  </a:cubicBezTo>
                  <a:cubicBezTo>
                    <a:pt x="282" y="64"/>
                    <a:pt x="282" y="64"/>
                    <a:pt x="281" y="62"/>
                  </a:cubicBezTo>
                  <a:cubicBezTo>
                    <a:pt x="280" y="61"/>
                    <a:pt x="280" y="61"/>
                    <a:pt x="279" y="59"/>
                  </a:cubicBezTo>
                  <a:cubicBezTo>
                    <a:pt x="278" y="58"/>
                    <a:pt x="278" y="58"/>
                    <a:pt x="276" y="57"/>
                  </a:cubicBezTo>
                  <a:cubicBezTo>
                    <a:pt x="275" y="55"/>
                    <a:pt x="275" y="53"/>
                    <a:pt x="275" y="52"/>
                  </a:cubicBezTo>
                  <a:cubicBezTo>
                    <a:pt x="274" y="50"/>
                    <a:pt x="274" y="51"/>
                    <a:pt x="274" y="51"/>
                  </a:cubicBezTo>
                  <a:cubicBezTo>
                    <a:pt x="273" y="51"/>
                    <a:pt x="272" y="51"/>
                    <a:pt x="271" y="50"/>
                  </a:cubicBezTo>
                  <a:cubicBezTo>
                    <a:pt x="269" y="49"/>
                    <a:pt x="269" y="49"/>
                    <a:pt x="269" y="48"/>
                  </a:cubicBezTo>
                  <a:cubicBezTo>
                    <a:pt x="269" y="47"/>
                    <a:pt x="269" y="47"/>
                    <a:pt x="268" y="46"/>
                  </a:cubicBezTo>
                  <a:cubicBezTo>
                    <a:pt x="268" y="45"/>
                    <a:pt x="268" y="46"/>
                    <a:pt x="267" y="46"/>
                  </a:cubicBezTo>
                  <a:cubicBezTo>
                    <a:pt x="267" y="46"/>
                    <a:pt x="266" y="46"/>
                    <a:pt x="265" y="45"/>
                  </a:cubicBezTo>
                  <a:cubicBezTo>
                    <a:pt x="265" y="45"/>
                    <a:pt x="265" y="44"/>
                    <a:pt x="265" y="44"/>
                  </a:cubicBezTo>
                  <a:cubicBezTo>
                    <a:pt x="265" y="44"/>
                    <a:pt x="264" y="42"/>
                    <a:pt x="264" y="42"/>
                  </a:cubicBezTo>
                  <a:cubicBezTo>
                    <a:pt x="261" y="44"/>
                    <a:pt x="261" y="44"/>
                    <a:pt x="261" y="44"/>
                  </a:cubicBezTo>
                  <a:cubicBezTo>
                    <a:pt x="261" y="44"/>
                    <a:pt x="260" y="44"/>
                    <a:pt x="259" y="44"/>
                  </a:cubicBezTo>
                  <a:cubicBezTo>
                    <a:pt x="259" y="45"/>
                    <a:pt x="259" y="43"/>
                    <a:pt x="259" y="43"/>
                  </a:cubicBezTo>
                  <a:cubicBezTo>
                    <a:pt x="259" y="42"/>
                    <a:pt x="259" y="42"/>
                    <a:pt x="258" y="42"/>
                  </a:cubicBezTo>
                  <a:cubicBezTo>
                    <a:pt x="258" y="42"/>
                    <a:pt x="256" y="42"/>
                    <a:pt x="256" y="42"/>
                  </a:cubicBezTo>
                  <a:cubicBezTo>
                    <a:pt x="255" y="42"/>
                    <a:pt x="254" y="42"/>
                    <a:pt x="253" y="41"/>
                  </a:cubicBezTo>
                  <a:cubicBezTo>
                    <a:pt x="252" y="41"/>
                    <a:pt x="252" y="42"/>
                    <a:pt x="250" y="41"/>
                  </a:cubicBezTo>
                  <a:cubicBezTo>
                    <a:pt x="249" y="41"/>
                    <a:pt x="246" y="41"/>
                    <a:pt x="245" y="41"/>
                  </a:cubicBezTo>
                  <a:cubicBezTo>
                    <a:pt x="244" y="41"/>
                    <a:pt x="244" y="41"/>
                    <a:pt x="244" y="40"/>
                  </a:cubicBezTo>
                  <a:cubicBezTo>
                    <a:pt x="244" y="40"/>
                    <a:pt x="243" y="40"/>
                    <a:pt x="242" y="40"/>
                  </a:cubicBezTo>
                  <a:cubicBezTo>
                    <a:pt x="242" y="40"/>
                    <a:pt x="241" y="41"/>
                    <a:pt x="240" y="40"/>
                  </a:cubicBezTo>
                  <a:cubicBezTo>
                    <a:pt x="239" y="40"/>
                    <a:pt x="239" y="41"/>
                    <a:pt x="238" y="41"/>
                  </a:cubicBezTo>
                  <a:cubicBezTo>
                    <a:pt x="237" y="41"/>
                    <a:pt x="236" y="43"/>
                    <a:pt x="235" y="43"/>
                  </a:cubicBezTo>
                  <a:cubicBezTo>
                    <a:pt x="234" y="42"/>
                    <a:pt x="234" y="42"/>
                    <a:pt x="233" y="42"/>
                  </a:cubicBezTo>
                  <a:cubicBezTo>
                    <a:pt x="232" y="42"/>
                    <a:pt x="231" y="43"/>
                    <a:pt x="229" y="44"/>
                  </a:cubicBezTo>
                  <a:cubicBezTo>
                    <a:pt x="228" y="44"/>
                    <a:pt x="227" y="44"/>
                    <a:pt x="227" y="45"/>
                  </a:cubicBezTo>
                  <a:cubicBezTo>
                    <a:pt x="226" y="45"/>
                    <a:pt x="227" y="46"/>
                    <a:pt x="227" y="46"/>
                  </a:cubicBezTo>
                  <a:cubicBezTo>
                    <a:pt x="227" y="46"/>
                    <a:pt x="226" y="46"/>
                    <a:pt x="226" y="47"/>
                  </a:cubicBezTo>
                  <a:cubicBezTo>
                    <a:pt x="226" y="47"/>
                    <a:pt x="225" y="46"/>
                    <a:pt x="225" y="47"/>
                  </a:cubicBezTo>
                  <a:cubicBezTo>
                    <a:pt x="224" y="47"/>
                    <a:pt x="224" y="48"/>
                    <a:pt x="223" y="47"/>
                  </a:cubicBezTo>
                  <a:cubicBezTo>
                    <a:pt x="223" y="47"/>
                    <a:pt x="221" y="47"/>
                    <a:pt x="221" y="47"/>
                  </a:cubicBezTo>
                  <a:cubicBezTo>
                    <a:pt x="221" y="47"/>
                    <a:pt x="219" y="46"/>
                    <a:pt x="219" y="46"/>
                  </a:cubicBezTo>
                  <a:cubicBezTo>
                    <a:pt x="218" y="45"/>
                    <a:pt x="218" y="46"/>
                    <a:pt x="218" y="47"/>
                  </a:cubicBezTo>
                  <a:cubicBezTo>
                    <a:pt x="218" y="48"/>
                    <a:pt x="217" y="49"/>
                    <a:pt x="217" y="49"/>
                  </a:cubicBezTo>
                  <a:cubicBezTo>
                    <a:pt x="217" y="49"/>
                    <a:pt x="216" y="49"/>
                    <a:pt x="214" y="49"/>
                  </a:cubicBezTo>
                  <a:cubicBezTo>
                    <a:pt x="213" y="49"/>
                    <a:pt x="213" y="50"/>
                    <a:pt x="213" y="50"/>
                  </a:cubicBezTo>
                  <a:cubicBezTo>
                    <a:pt x="212" y="50"/>
                    <a:pt x="212" y="52"/>
                    <a:pt x="212" y="52"/>
                  </a:cubicBezTo>
                  <a:cubicBezTo>
                    <a:pt x="212" y="52"/>
                    <a:pt x="212" y="53"/>
                    <a:pt x="212" y="53"/>
                  </a:cubicBezTo>
                  <a:cubicBezTo>
                    <a:pt x="212" y="54"/>
                    <a:pt x="211" y="55"/>
                    <a:pt x="211" y="55"/>
                  </a:cubicBezTo>
                  <a:cubicBezTo>
                    <a:pt x="211" y="55"/>
                    <a:pt x="211" y="56"/>
                    <a:pt x="210" y="57"/>
                  </a:cubicBezTo>
                  <a:cubicBezTo>
                    <a:pt x="210" y="58"/>
                    <a:pt x="209" y="57"/>
                    <a:pt x="209" y="57"/>
                  </a:cubicBezTo>
                  <a:cubicBezTo>
                    <a:pt x="209" y="57"/>
                    <a:pt x="209" y="57"/>
                    <a:pt x="208" y="57"/>
                  </a:cubicBezTo>
                  <a:cubicBezTo>
                    <a:pt x="207" y="57"/>
                    <a:pt x="207" y="57"/>
                    <a:pt x="207" y="57"/>
                  </a:cubicBezTo>
                  <a:cubicBezTo>
                    <a:pt x="207" y="58"/>
                    <a:pt x="207" y="58"/>
                    <a:pt x="207" y="58"/>
                  </a:cubicBezTo>
                  <a:cubicBezTo>
                    <a:pt x="207" y="58"/>
                    <a:pt x="206" y="58"/>
                    <a:pt x="206" y="57"/>
                  </a:cubicBezTo>
                  <a:cubicBezTo>
                    <a:pt x="206" y="56"/>
                    <a:pt x="205" y="56"/>
                    <a:pt x="205" y="55"/>
                  </a:cubicBezTo>
                  <a:cubicBezTo>
                    <a:pt x="204" y="54"/>
                    <a:pt x="204" y="55"/>
                    <a:pt x="203" y="55"/>
                  </a:cubicBezTo>
                  <a:cubicBezTo>
                    <a:pt x="203" y="55"/>
                    <a:pt x="202" y="55"/>
                    <a:pt x="201" y="54"/>
                  </a:cubicBezTo>
                  <a:cubicBezTo>
                    <a:pt x="201" y="54"/>
                    <a:pt x="200" y="54"/>
                    <a:pt x="200" y="54"/>
                  </a:cubicBezTo>
                  <a:cubicBezTo>
                    <a:pt x="199" y="54"/>
                    <a:pt x="199" y="53"/>
                    <a:pt x="198" y="53"/>
                  </a:cubicBezTo>
                  <a:cubicBezTo>
                    <a:pt x="198" y="52"/>
                    <a:pt x="197" y="53"/>
                    <a:pt x="196" y="53"/>
                  </a:cubicBezTo>
                  <a:cubicBezTo>
                    <a:pt x="196" y="53"/>
                    <a:pt x="196" y="53"/>
                    <a:pt x="195" y="53"/>
                  </a:cubicBezTo>
                  <a:cubicBezTo>
                    <a:pt x="194" y="52"/>
                    <a:pt x="194" y="53"/>
                    <a:pt x="193" y="53"/>
                  </a:cubicBezTo>
                  <a:cubicBezTo>
                    <a:pt x="193" y="53"/>
                    <a:pt x="192" y="54"/>
                    <a:pt x="191" y="53"/>
                  </a:cubicBezTo>
                  <a:cubicBezTo>
                    <a:pt x="191" y="53"/>
                    <a:pt x="190" y="51"/>
                    <a:pt x="190" y="51"/>
                  </a:cubicBezTo>
                  <a:cubicBezTo>
                    <a:pt x="190" y="51"/>
                    <a:pt x="189" y="50"/>
                    <a:pt x="188" y="50"/>
                  </a:cubicBezTo>
                  <a:cubicBezTo>
                    <a:pt x="188" y="50"/>
                    <a:pt x="188" y="51"/>
                    <a:pt x="188" y="51"/>
                  </a:cubicBezTo>
                  <a:cubicBezTo>
                    <a:pt x="188" y="50"/>
                    <a:pt x="188" y="51"/>
                    <a:pt x="187" y="50"/>
                  </a:cubicBezTo>
                  <a:cubicBezTo>
                    <a:pt x="187" y="50"/>
                    <a:pt x="187" y="50"/>
                    <a:pt x="187" y="50"/>
                  </a:cubicBezTo>
                  <a:cubicBezTo>
                    <a:pt x="187" y="49"/>
                    <a:pt x="186" y="49"/>
                    <a:pt x="185" y="49"/>
                  </a:cubicBezTo>
                  <a:cubicBezTo>
                    <a:pt x="185" y="48"/>
                    <a:pt x="185" y="48"/>
                    <a:pt x="186" y="48"/>
                  </a:cubicBezTo>
                  <a:cubicBezTo>
                    <a:pt x="186" y="47"/>
                    <a:pt x="187" y="48"/>
                    <a:pt x="187" y="48"/>
                  </a:cubicBezTo>
                  <a:cubicBezTo>
                    <a:pt x="187" y="48"/>
                    <a:pt x="187" y="47"/>
                    <a:pt x="187" y="46"/>
                  </a:cubicBezTo>
                  <a:cubicBezTo>
                    <a:pt x="186" y="46"/>
                    <a:pt x="187" y="46"/>
                    <a:pt x="186" y="46"/>
                  </a:cubicBezTo>
                  <a:cubicBezTo>
                    <a:pt x="185" y="46"/>
                    <a:pt x="186" y="46"/>
                    <a:pt x="185" y="45"/>
                  </a:cubicBezTo>
                  <a:cubicBezTo>
                    <a:pt x="185" y="45"/>
                    <a:pt x="185" y="45"/>
                    <a:pt x="184" y="44"/>
                  </a:cubicBezTo>
                  <a:cubicBezTo>
                    <a:pt x="183" y="44"/>
                    <a:pt x="183" y="45"/>
                    <a:pt x="182" y="44"/>
                  </a:cubicBezTo>
                  <a:cubicBezTo>
                    <a:pt x="181" y="43"/>
                    <a:pt x="181" y="43"/>
                    <a:pt x="181" y="43"/>
                  </a:cubicBezTo>
                  <a:cubicBezTo>
                    <a:pt x="180" y="43"/>
                    <a:pt x="180" y="44"/>
                    <a:pt x="180" y="44"/>
                  </a:cubicBezTo>
                  <a:cubicBezTo>
                    <a:pt x="180" y="43"/>
                    <a:pt x="179" y="43"/>
                    <a:pt x="178" y="42"/>
                  </a:cubicBezTo>
                  <a:cubicBezTo>
                    <a:pt x="176" y="41"/>
                    <a:pt x="178" y="42"/>
                    <a:pt x="179" y="41"/>
                  </a:cubicBezTo>
                  <a:cubicBezTo>
                    <a:pt x="179" y="40"/>
                    <a:pt x="179" y="40"/>
                    <a:pt x="178" y="39"/>
                  </a:cubicBezTo>
                  <a:cubicBezTo>
                    <a:pt x="178" y="38"/>
                    <a:pt x="178" y="37"/>
                    <a:pt x="178" y="37"/>
                  </a:cubicBezTo>
                  <a:cubicBezTo>
                    <a:pt x="178" y="37"/>
                    <a:pt x="179" y="37"/>
                    <a:pt x="179" y="37"/>
                  </a:cubicBezTo>
                  <a:cubicBezTo>
                    <a:pt x="179" y="36"/>
                    <a:pt x="178" y="36"/>
                    <a:pt x="177" y="35"/>
                  </a:cubicBezTo>
                  <a:cubicBezTo>
                    <a:pt x="177" y="34"/>
                    <a:pt x="177" y="35"/>
                    <a:pt x="177" y="35"/>
                  </a:cubicBezTo>
                  <a:cubicBezTo>
                    <a:pt x="176" y="35"/>
                    <a:pt x="176" y="35"/>
                    <a:pt x="176" y="34"/>
                  </a:cubicBezTo>
                  <a:cubicBezTo>
                    <a:pt x="176" y="33"/>
                    <a:pt x="176" y="33"/>
                    <a:pt x="176" y="33"/>
                  </a:cubicBezTo>
                  <a:cubicBezTo>
                    <a:pt x="176" y="33"/>
                    <a:pt x="174" y="34"/>
                    <a:pt x="174" y="33"/>
                  </a:cubicBezTo>
                  <a:cubicBezTo>
                    <a:pt x="174" y="33"/>
                    <a:pt x="174" y="33"/>
                    <a:pt x="174" y="33"/>
                  </a:cubicBezTo>
                  <a:cubicBezTo>
                    <a:pt x="173" y="33"/>
                    <a:pt x="173" y="33"/>
                    <a:pt x="173" y="32"/>
                  </a:cubicBezTo>
                  <a:cubicBezTo>
                    <a:pt x="173" y="31"/>
                    <a:pt x="174" y="32"/>
                    <a:pt x="174" y="32"/>
                  </a:cubicBezTo>
                  <a:cubicBezTo>
                    <a:pt x="175" y="33"/>
                    <a:pt x="175" y="32"/>
                    <a:pt x="175" y="32"/>
                  </a:cubicBezTo>
                  <a:cubicBezTo>
                    <a:pt x="175" y="31"/>
                    <a:pt x="174" y="31"/>
                    <a:pt x="174" y="31"/>
                  </a:cubicBezTo>
                  <a:cubicBezTo>
                    <a:pt x="173" y="30"/>
                    <a:pt x="173" y="30"/>
                    <a:pt x="173" y="30"/>
                  </a:cubicBezTo>
                  <a:cubicBezTo>
                    <a:pt x="173" y="30"/>
                    <a:pt x="173" y="29"/>
                    <a:pt x="173" y="29"/>
                  </a:cubicBezTo>
                  <a:cubicBezTo>
                    <a:pt x="172" y="29"/>
                    <a:pt x="172" y="29"/>
                    <a:pt x="172" y="29"/>
                  </a:cubicBezTo>
                  <a:cubicBezTo>
                    <a:pt x="171" y="29"/>
                    <a:pt x="172" y="29"/>
                    <a:pt x="172" y="28"/>
                  </a:cubicBezTo>
                  <a:cubicBezTo>
                    <a:pt x="172" y="28"/>
                    <a:pt x="173" y="28"/>
                    <a:pt x="173" y="27"/>
                  </a:cubicBezTo>
                  <a:cubicBezTo>
                    <a:pt x="173" y="26"/>
                    <a:pt x="172" y="27"/>
                    <a:pt x="172" y="27"/>
                  </a:cubicBezTo>
                  <a:cubicBezTo>
                    <a:pt x="171" y="27"/>
                    <a:pt x="171" y="28"/>
                    <a:pt x="171" y="27"/>
                  </a:cubicBezTo>
                  <a:cubicBezTo>
                    <a:pt x="171" y="27"/>
                    <a:pt x="171" y="27"/>
                    <a:pt x="171" y="26"/>
                  </a:cubicBezTo>
                  <a:cubicBezTo>
                    <a:pt x="171" y="26"/>
                    <a:pt x="171" y="26"/>
                    <a:pt x="170" y="25"/>
                  </a:cubicBezTo>
                  <a:cubicBezTo>
                    <a:pt x="170" y="25"/>
                    <a:pt x="171" y="25"/>
                    <a:pt x="171" y="25"/>
                  </a:cubicBezTo>
                  <a:cubicBezTo>
                    <a:pt x="172" y="25"/>
                    <a:pt x="171" y="25"/>
                    <a:pt x="171" y="24"/>
                  </a:cubicBezTo>
                  <a:cubicBezTo>
                    <a:pt x="170" y="23"/>
                    <a:pt x="171" y="23"/>
                    <a:pt x="170" y="23"/>
                  </a:cubicBezTo>
                  <a:cubicBezTo>
                    <a:pt x="170" y="22"/>
                    <a:pt x="170" y="22"/>
                    <a:pt x="169" y="22"/>
                  </a:cubicBezTo>
                  <a:cubicBezTo>
                    <a:pt x="169" y="22"/>
                    <a:pt x="169" y="23"/>
                    <a:pt x="169" y="23"/>
                  </a:cubicBezTo>
                  <a:cubicBezTo>
                    <a:pt x="168" y="23"/>
                    <a:pt x="168" y="23"/>
                    <a:pt x="167" y="24"/>
                  </a:cubicBezTo>
                  <a:cubicBezTo>
                    <a:pt x="166" y="24"/>
                    <a:pt x="167" y="24"/>
                    <a:pt x="166" y="23"/>
                  </a:cubicBezTo>
                  <a:cubicBezTo>
                    <a:pt x="166" y="22"/>
                    <a:pt x="166" y="22"/>
                    <a:pt x="166" y="22"/>
                  </a:cubicBezTo>
                  <a:cubicBezTo>
                    <a:pt x="165" y="22"/>
                    <a:pt x="165" y="22"/>
                    <a:pt x="165" y="22"/>
                  </a:cubicBezTo>
                  <a:cubicBezTo>
                    <a:pt x="164" y="22"/>
                    <a:pt x="164" y="22"/>
                    <a:pt x="164" y="22"/>
                  </a:cubicBezTo>
                  <a:cubicBezTo>
                    <a:pt x="163" y="22"/>
                    <a:pt x="163" y="22"/>
                    <a:pt x="163" y="22"/>
                  </a:cubicBezTo>
                  <a:cubicBezTo>
                    <a:pt x="162" y="22"/>
                    <a:pt x="162" y="22"/>
                    <a:pt x="162" y="22"/>
                  </a:cubicBezTo>
                  <a:cubicBezTo>
                    <a:pt x="161" y="22"/>
                    <a:pt x="161" y="23"/>
                    <a:pt x="161" y="23"/>
                  </a:cubicBezTo>
                  <a:cubicBezTo>
                    <a:pt x="161" y="23"/>
                    <a:pt x="161" y="23"/>
                    <a:pt x="160" y="23"/>
                  </a:cubicBezTo>
                  <a:cubicBezTo>
                    <a:pt x="159" y="23"/>
                    <a:pt x="159" y="23"/>
                    <a:pt x="159" y="23"/>
                  </a:cubicBezTo>
                  <a:cubicBezTo>
                    <a:pt x="159" y="23"/>
                    <a:pt x="159" y="23"/>
                    <a:pt x="159" y="23"/>
                  </a:cubicBezTo>
                  <a:cubicBezTo>
                    <a:pt x="158" y="23"/>
                    <a:pt x="157" y="23"/>
                    <a:pt x="157" y="23"/>
                  </a:cubicBezTo>
                  <a:cubicBezTo>
                    <a:pt x="156" y="23"/>
                    <a:pt x="156" y="23"/>
                    <a:pt x="156" y="22"/>
                  </a:cubicBezTo>
                  <a:cubicBezTo>
                    <a:pt x="156" y="22"/>
                    <a:pt x="156" y="22"/>
                    <a:pt x="155" y="21"/>
                  </a:cubicBezTo>
                  <a:cubicBezTo>
                    <a:pt x="155" y="21"/>
                    <a:pt x="155" y="21"/>
                    <a:pt x="155" y="21"/>
                  </a:cubicBezTo>
                  <a:cubicBezTo>
                    <a:pt x="154" y="21"/>
                    <a:pt x="154" y="21"/>
                    <a:pt x="154" y="21"/>
                  </a:cubicBezTo>
                  <a:cubicBezTo>
                    <a:pt x="153" y="20"/>
                    <a:pt x="153" y="20"/>
                    <a:pt x="154" y="20"/>
                  </a:cubicBezTo>
                  <a:cubicBezTo>
                    <a:pt x="154" y="19"/>
                    <a:pt x="153" y="19"/>
                    <a:pt x="153" y="19"/>
                  </a:cubicBezTo>
                  <a:cubicBezTo>
                    <a:pt x="153" y="19"/>
                    <a:pt x="153" y="19"/>
                    <a:pt x="152" y="19"/>
                  </a:cubicBezTo>
                  <a:cubicBezTo>
                    <a:pt x="152" y="18"/>
                    <a:pt x="153" y="18"/>
                    <a:pt x="152" y="18"/>
                  </a:cubicBezTo>
                  <a:cubicBezTo>
                    <a:pt x="152" y="18"/>
                    <a:pt x="152" y="18"/>
                    <a:pt x="152" y="17"/>
                  </a:cubicBezTo>
                  <a:cubicBezTo>
                    <a:pt x="152" y="17"/>
                    <a:pt x="151" y="17"/>
                    <a:pt x="151" y="17"/>
                  </a:cubicBezTo>
                  <a:cubicBezTo>
                    <a:pt x="150" y="15"/>
                    <a:pt x="150" y="15"/>
                    <a:pt x="150" y="15"/>
                  </a:cubicBezTo>
                  <a:cubicBezTo>
                    <a:pt x="150" y="15"/>
                    <a:pt x="149" y="16"/>
                    <a:pt x="148" y="15"/>
                  </a:cubicBezTo>
                  <a:cubicBezTo>
                    <a:pt x="148" y="15"/>
                    <a:pt x="148" y="16"/>
                    <a:pt x="147" y="16"/>
                  </a:cubicBezTo>
                  <a:cubicBezTo>
                    <a:pt x="146" y="15"/>
                    <a:pt x="146" y="16"/>
                    <a:pt x="146" y="15"/>
                  </a:cubicBezTo>
                  <a:cubicBezTo>
                    <a:pt x="145" y="15"/>
                    <a:pt x="145" y="14"/>
                    <a:pt x="144" y="15"/>
                  </a:cubicBezTo>
                  <a:cubicBezTo>
                    <a:pt x="143" y="15"/>
                    <a:pt x="144" y="15"/>
                    <a:pt x="143" y="15"/>
                  </a:cubicBezTo>
                  <a:cubicBezTo>
                    <a:pt x="142" y="16"/>
                    <a:pt x="142" y="16"/>
                    <a:pt x="141" y="17"/>
                  </a:cubicBezTo>
                  <a:cubicBezTo>
                    <a:pt x="140" y="17"/>
                    <a:pt x="140" y="17"/>
                    <a:pt x="139" y="17"/>
                  </a:cubicBezTo>
                  <a:cubicBezTo>
                    <a:pt x="138" y="16"/>
                    <a:pt x="139" y="16"/>
                    <a:pt x="138" y="16"/>
                  </a:cubicBezTo>
                  <a:cubicBezTo>
                    <a:pt x="137" y="17"/>
                    <a:pt x="137" y="17"/>
                    <a:pt x="137" y="17"/>
                  </a:cubicBezTo>
                  <a:cubicBezTo>
                    <a:pt x="136" y="18"/>
                    <a:pt x="136" y="18"/>
                    <a:pt x="135" y="18"/>
                  </a:cubicBezTo>
                  <a:cubicBezTo>
                    <a:pt x="134" y="19"/>
                    <a:pt x="134" y="19"/>
                    <a:pt x="134" y="19"/>
                  </a:cubicBezTo>
                  <a:cubicBezTo>
                    <a:pt x="134" y="20"/>
                    <a:pt x="134" y="20"/>
                    <a:pt x="134" y="21"/>
                  </a:cubicBezTo>
                  <a:cubicBezTo>
                    <a:pt x="133" y="21"/>
                    <a:pt x="133" y="21"/>
                    <a:pt x="133" y="22"/>
                  </a:cubicBezTo>
                  <a:cubicBezTo>
                    <a:pt x="133" y="22"/>
                    <a:pt x="134" y="22"/>
                    <a:pt x="133" y="23"/>
                  </a:cubicBezTo>
                  <a:cubicBezTo>
                    <a:pt x="133" y="24"/>
                    <a:pt x="132" y="24"/>
                    <a:pt x="133" y="24"/>
                  </a:cubicBezTo>
                  <a:cubicBezTo>
                    <a:pt x="133" y="24"/>
                    <a:pt x="133" y="24"/>
                    <a:pt x="133" y="24"/>
                  </a:cubicBezTo>
                  <a:cubicBezTo>
                    <a:pt x="133" y="25"/>
                    <a:pt x="133" y="25"/>
                    <a:pt x="132" y="25"/>
                  </a:cubicBezTo>
                  <a:cubicBezTo>
                    <a:pt x="132" y="25"/>
                    <a:pt x="132" y="25"/>
                    <a:pt x="131" y="24"/>
                  </a:cubicBezTo>
                  <a:cubicBezTo>
                    <a:pt x="131" y="24"/>
                    <a:pt x="131" y="24"/>
                    <a:pt x="130" y="24"/>
                  </a:cubicBezTo>
                  <a:cubicBezTo>
                    <a:pt x="130" y="24"/>
                    <a:pt x="129" y="23"/>
                    <a:pt x="129" y="24"/>
                  </a:cubicBezTo>
                  <a:cubicBezTo>
                    <a:pt x="130" y="25"/>
                    <a:pt x="130" y="24"/>
                    <a:pt x="130" y="25"/>
                  </a:cubicBezTo>
                  <a:cubicBezTo>
                    <a:pt x="129" y="26"/>
                    <a:pt x="129" y="27"/>
                    <a:pt x="129" y="27"/>
                  </a:cubicBezTo>
                  <a:cubicBezTo>
                    <a:pt x="128" y="28"/>
                    <a:pt x="128" y="28"/>
                    <a:pt x="127" y="28"/>
                  </a:cubicBezTo>
                  <a:cubicBezTo>
                    <a:pt x="126" y="28"/>
                    <a:pt x="127" y="28"/>
                    <a:pt x="126" y="28"/>
                  </a:cubicBezTo>
                  <a:cubicBezTo>
                    <a:pt x="125" y="28"/>
                    <a:pt x="125" y="28"/>
                    <a:pt x="124" y="28"/>
                  </a:cubicBezTo>
                  <a:cubicBezTo>
                    <a:pt x="123" y="28"/>
                    <a:pt x="122" y="28"/>
                    <a:pt x="122" y="28"/>
                  </a:cubicBezTo>
                  <a:cubicBezTo>
                    <a:pt x="121" y="28"/>
                    <a:pt x="121" y="28"/>
                    <a:pt x="121" y="28"/>
                  </a:cubicBezTo>
                  <a:cubicBezTo>
                    <a:pt x="120" y="27"/>
                    <a:pt x="120" y="27"/>
                    <a:pt x="119" y="27"/>
                  </a:cubicBezTo>
                  <a:cubicBezTo>
                    <a:pt x="118" y="26"/>
                    <a:pt x="118" y="27"/>
                    <a:pt x="118" y="26"/>
                  </a:cubicBezTo>
                  <a:cubicBezTo>
                    <a:pt x="118" y="26"/>
                    <a:pt x="118" y="26"/>
                    <a:pt x="118" y="25"/>
                  </a:cubicBezTo>
                  <a:cubicBezTo>
                    <a:pt x="118" y="25"/>
                    <a:pt x="118" y="25"/>
                    <a:pt x="118" y="25"/>
                  </a:cubicBezTo>
                  <a:cubicBezTo>
                    <a:pt x="117" y="25"/>
                    <a:pt x="117" y="25"/>
                    <a:pt x="117" y="25"/>
                  </a:cubicBezTo>
                  <a:cubicBezTo>
                    <a:pt x="117" y="24"/>
                    <a:pt x="117" y="24"/>
                    <a:pt x="117" y="24"/>
                  </a:cubicBezTo>
                  <a:cubicBezTo>
                    <a:pt x="116" y="23"/>
                    <a:pt x="116" y="23"/>
                    <a:pt x="116" y="23"/>
                  </a:cubicBezTo>
                  <a:cubicBezTo>
                    <a:pt x="117" y="23"/>
                    <a:pt x="117" y="22"/>
                    <a:pt x="118" y="22"/>
                  </a:cubicBezTo>
                  <a:cubicBezTo>
                    <a:pt x="119" y="23"/>
                    <a:pt x="119" y="24"/>
                    <a:pt x="119" y="23"/>
                  </a:cubicBezTo>
                  <a:cubicBezTo>
                    <a:pt x="119" y="22"/>
                    <a:pt x="119" y="22"/>
                    <a:pt x="119" y="21"/>
                  </a:cubicBezTo>
                  <a:cubicBezTo>
                    <a:pt x="118" y="21"/>
                    <a:pt x="118" y="21"/>
                    <a:pt x="118" y="21"/>
                  </a:cubicBezTo>
                  <a:cubicBezTo>
                    <a:pt x="119" y="20"/>
                    <a:pt x="119" y="21"/>
                    <a:pt x="119" y="20"/>
                  </a:cubicBezTo>
                  <a:cubicBezTo>
                    <a:pt x="119" y="20"/>
                    <a:pt x="120" y="20"/>
                    <a:pt x="120" y="20"/>
                  </a:cubicBezTo>
                  <a:cubicBezTo>
                    <a:pt x="120" y="19"/>
                    <a:pt x="119" y="19"/>
                    <a:pt x="119" y="19"/>
                  </a:cubicBezTo>
                  <a:cubicBezTo>
                    <a:pt x="119" y="19"/>
                    <a:pt x="118" y="19"/>
                    <a:pt x="118" y="19"/>
                  </a:cubicBezTo>
                  <a:cubicBezTo>
                    <a:pt x="119" y="18"/>
                    <a:pt x="118" y="18"/>
                    <a:pt x="119" y="18"/>
                  </a:cubicBezTo>
                  <a:cubicBezTo>
                    <a:pt x="119" y="17"/>
                    <a:pt x="120" y="18"/>
                    <a:pt x="120" y="18"/>
                  </a:cubicBezTo>
                  <a:cubicBezTo>
                    <a:pt x="120" y="18"/>
                    <a:pt x="119" y="17"/>
                    <a:pt x="119" y="16"/>
                  </a:cubicBezTo>
                  <a:cubicBezTo>
                    <a:pt x="119" y="16"/>
                    <a:pt x="118" y="16"/>
                    <a:pt x="118" y="15"/>
                  </a:cubicBezTo>
                  <a:cubicBezTo>
                    <a:pt x="118" y="15"/>
                    <a:pt x="118" y="15"/>
                    <a:pt x="119" y="15"/>
                  </a:cubicBezTo>
                  <a:cubicBezTo>
                    <a:pt x="119" y="14"/>
                    <a:pt x="119" y="14"/>
                    <a:pt x="119" y="14"/>
                  </a:cubicBezTo>
                  <a:cubicBezTo>
                    <a:pt x="119" y="14"/>
                    <a:pt x="120" y="13"/>
                    <a:pt x="120" y="13"/>
                  </a:cubicBezTo>
                  <a:cubicBezTo>
                    <a:pt x="119" y="13"/>
                    <a:pt x="119" y="13"/>
                    <a:pt x="119" y="13"/>
                  </a:cubicBezTo>
                  <a:cubicBezTo>
                    <a:pt x="118" y="14"/>
                    <a:pt x="118" y="14"/>
                    <a:pt x="118" y="13"/>
                  </a:cubicBezTo>
                  <a:cubicBezTo>
                    <a:pt x="118" y="13"/>
                    <a:pt x="118" y="13"/>
                    <a:pt x="118" y="12"/>
                  </a:cubicBezTo>
                  <a:cubicBezTo>
                    <a:pt x="117" y="12"/>
                    <a:pt x="118" y="12"/>
                    <a:pt x="117" y="12"/>
                  </a:cubicBezTo>
                  <a:cubicBezTo>
                    <a:pt x="117" y="12"/>
                    <a:pt x="117" y="12"/>
                    <a:pt x="116" y="12"/>
                  </a:cubicBezTo>
                  <a:cubicBezTo>
                    <a:pt x="116" y="12"/>
                    <a:pt x="116" y="12"/>
                    <a:pt x="116" y="12"/>
                  </a:cubicBezTo>
                  <a:cubicBezTo>
                    <a:pt x="115" y="11"/>
                    <a:pt x="115" y="12"/>
                    <a:pt x="115" y="11"/>
                  </a:cubicBezTo>
                  <a:cubicBezTo>
                    <a:pt x="116" y="11"/>
                    <a:pt x="116" y="11"/>
                    <a:pt x="117" y="10"/>
                  </a:cubicBezTo>
                  <a:cubicBezTo>
                    <a:pt x="117" y="10"/>
                    <a:pt x="117" y="10"/>
                    <a:pt x="117" y="10"/>
                  </a:cubicBezTo>
                  <a:cubicBezTo>
                    <a:pt x="117" y="9"/>
                    <a:pt x="118" y="9"/>
                    <a:pt x="117" y="8"/>
                  </a:cubicBezTo>
                  <a:cubicBezTo>
                    <a:pt x="117" y="8"/>
                    <a:pt x="116" y="8"/>
                    <a:pt x="116" y="8"/>
                  </a:cubicBezTo>
                  <a:cubicBezTo>
                    <a:pt x="117" y="7"/>
                    <a:pt x="117" y="7"/>
                    <a:pt x="118" y="7"/>
                  </a:cubicBezTo>
                  <a:cubicBezTo>
                    <a:pt x="118" y="7"/>
                    <a:pt x="119" y="7"/>
                    <a:pt x="119" y="7"/>
                  </a:cubicBezTo>
                  <a:cubicBezTo>
                    <a:pt x="119" y="6"/>
                    <a:pt x="118" y="6"/>
                    <a:pt x="118" y="6"/>
                  </a:cubicBezTo>
                  <a:cubicBezTo>
                    <a:pt x="117" y="6"/>
                    <a:pt x="116" y="6"/>
                    <a:pt x="116" y="5"/>
                  </a:cubicBezTo>
                  <a:cubicBezTo>
                    <a:pt x="116" y="4"/>
                    <a:pt x="116" y="5"/>
                    <a:pt x="116" y="4"/>
                  </a:cubicBezTo>
                  <a:cubicBezTo>
                    <a:pt x="117" y="4"/>
                    <a:pt x="117" y="4"/>
                    <a:pt x="117" y="3"/>
                  </a:cubicBezTo>
                  <a:cubicBezTo>
                    <a:pt x="117" y="3"/>
                    <a:pt x="117" y="3"/>
                    <a:pt x="117" y="2"/>
                  </a:cubicBezTo>
                  <a:cubicBezTo>
                    <a:pt x="117" y="2"/>
                    <a:pt x="118" y="2"/>
                    <a:pt x="117" y="1"/>
                  </a:cubicBezTo>
                  <a:cubicBezTo>
                    <a:pt x="116" y="1"/>
                    <a:pt x="117" y="2"/>
                    <a:pt x="116" y="1"/>
                  </a:cubicBezTo>
                  <a:cubicBezTo>
                    <a:pt x="115" y="1"/>
                    <a:pt x="115" y="0"/>
                    <a:pt x="114" y="1"/>
                  </a:cubicBezTo>
                  <a:cubicBezTo>
                    <a:pt x="114" y="3"/>
                    <a:pt x="114" y="3"/>
                    <a:pt x="114" y="3"/>
                  </a:cubicBezTo>
                  <a:cubicBezTo>
                    <a:pt x="113" y="3"/>
                    <a:pt x="113" y="3"/>
                    <a:pt x="112" y="3"/>
                  </a:cubicBezTo>
                  <a:cubicBezTo>
                    <a:pt x="112" y="3"/>
                    <a:pt x="112" y="4"/>
                    <a:pt x="111" y="3"/>
                  </a:cubicBezTo>
                  <a:cubicBezTo>
                    <a:pt x="111" y="3"/>
                    <a:pt x="111" y="4"/>
                    <a:pt x="110" y="3"/>
                  </a:cubicBezTo>
                  <a:cubicBezTo>
                    <a:pt x="109" y="3"/>
                    <a:pt x="109" y="3"/>
                    <a:pt x="108" y="3"/>
                  </a:cubicBezTo>
                  <a:cubicBezTo>
                    <a:pt x="107" y="3"/>
                    <a:pt x="107" y="3"/>
                    <a:pt x="107" y="4"/>
                  </a:cubicBezTo>
                  <a:cubicBezTo>
                    <a:pt x="107" y="4"/>
                    <a:pt x="107" y="5"/>
                    <a:pt x="107" y="5"/>
                  </a:cubicBezTo>
                  <a:cubicBezTo>
                    <a:pt x="108" y="6"/>
                    <a:pt x="108" y="6"/>
                    <a:pt x="108" y="6"/>
                  </a:cubicBezTo>
                  <a:cubicBezTo>
                    <a:pt x="108" y="7"/>
                    <a:pt x="108" y="8"/>
                    <a:pt x="108" y="8"/>
                  </a:cubicBezTo>
                  <a:cubicBezTo>
                    <a:pt x="108" y="8"/>
                    <a:pt x="108" y="8"/>
                    <a:pt x="107" y="9"/>
                  </a:cubicBezTo>
                  <a:cubicBezTo>
                    <a:pt x="107" y="9"/>
                    <a:pt x="106" y="9"/>
                    <a:pt x="105" y="9"/>
                  </a:cubicBezTo>
                  <a:cubicBezTo>
                    <a:pt x="105" y="9"/>
                    <a:pt x="105" y="9"/>
                    <a:pt x="104" y="9"/>
                  </a:cubicBezTo>
                  <a:cubicBezTo>
                    <a:pt x="103" y="9"/>
                    <a:pt x="103" y="9"/>
                    <a:pt x="102" y="9"/>
                  </a:cubicBezTo>
                  <a:cubicBezTo>
                    <a:pt x="102" y="8"/>
                    <a:pt x="101" y="9"/>
                    <a:pt x="101" y="8"/>
                  </a:cubicBezTo>
                  <a:cubicBezTo>
                    <a:pt x="100" y="8"/>
                    <a:pt x="100" y="8"/>
                    <a:pt x="100" y="7"/>
                  </a:cubicBezTo>
                  <a:cubicBezTo>
                    <a:pt x="99" y="6"/>
                    <a:pt x="99" y="7"/>
                    <a:pt x="99" y="7"/>
                  </a:cubicBezTo>
                  <a:cubicBezTo>
                    <a:pt x="99" y="7"/>
                    <a:pt x="98" y="7"/>
                    <a:pt x="98" y="6"/>
                  </a:cubicBezTo>
                  <a:cubicBezTo>
                    <a:pt x="98" y="5"/>
                    <a:pt x="99" y="5"/>
                    <a:pt x="98" y="5"/>
                  </a:cubicBezTo>
                  <a:cubicBezTo>
                    <a:pt x="97" y="5"/>
                    <a:pt x="97" y="4"/>
                    <a:pt x="96" y="5"/>
                  </a:cubicBezTo>
                  <a:cubicBezTo>
                    <a:pt x="96" y="5"/>
                    <a:pt x="95" y="6"/>
                    <a:pt x="96" y="6"/>
                  </a:cubicBezTo>
                  <a:cubicBezTo>
                    <a:pt x="96" y="7"/>
                    <a:pt x="96" y="7"/>
                    <a:pt x="96" y="7"/>
                  </a:cubicBezTo>
                  <a:cubicBezTo>
                    <a:pt x="95" y="7"/>
                    <a:pt x="95" y="6"/>
                    <a:pt x="95" y="7"/>
                  </a:cubicBezTo>
                  <a:cubicBezTo>
                    <a:pt x="95" y="8"/>
                    <a:pt x="94" y="8"/>
                    <a:pt x="95" y="8"/>
                  </a:cubicBezTo>
                  <a:cubicBezTo>
                    <a:pt x="95" y="9"/>
                    <a:pt x="95" y="9"/>
                    <a:pt x="95" y="9"/>
                  </a:cubicBezTo>
                  <a:cubicBezTo>
                    <a:pt x="95" y="10"/>
                    <a:pt x="95" y="10"/>
                    <a:pt x="95" y="10"/>
                  </a:cubicBezTo>
                  <a:cubicBezTo>
                    <a:pt x="95" y="11"/>
                    <a:pt x="95" y="11"/>
                    <a:pt x="95" y="11"/>
                  </a:cubicBezTo>
                  <a:cubicBezTo>
                    <a:pt x="96" y="11"/>
                    <a:pt x="96" y="11"/>
                    <a:pt x="95" y="12"/>
                  </a:cubicBezTo>
                  <a:cubicBezTo>
                    <a:pt x="95" y="13"/>
                    <a:pt x="95" y="13"/>
                    <a:pt x="95" y="14"/>
                  </a:cubicBezTo>
                  <a:cubicBezTo>
                    <a:pt x="95" y="14"/>
                    <a:pt x="94" y="15"/>
                    <a:pt x="95" y="15"/>
                  </a:cubicBezTo>
                  <a:cubicBezTo>
                    <a:pt x="96" y="15"/>
                    <a:pt x="96" y="14"/>
                    <a:pt x="96" y="15"/>
                  </a:cubicBezTo>
                  <a:cubicBezTo>
                    <a:pt x="97" y="15"/>
                    <a:pt x="97" y="15"/>
                    <a:pt x="97" y="16"/>
                  </a:cubicBezTo>
                  <a:cubicBezTo>
                    <a:pt x="98" y="16"/>
                    <a:pt x="98" y="16"/>
                    <a:pt x="97" y="17"/>
                  </a:cubicBezTo>
                  <a:cubicBezTo>
                    <a:pt x="97" y="17"/>
                    <a:pt x="96" y="17"/>
                    <a:pt x="96" y="18"/>
                  </a:cubicBezTo>
                  <a:cubicBezTo>
                    <a:pt x="96" y="19"/>
                    <a:pt x="95" y="19"/>
                    <a:pt x="96" y="20"/>
                  </a:cubicBezTo>
                  <a:cubicBezTo>
                    <a:pt x="96" y="21"/>
                    <a:pt x="95" y="21"/>
                    <a:pt x="94" y="21"/>
                  </a:cubicBezTo>
                  <a:cubicBezTo>
                    <a:pt x="94" y="21"/>
                    <a:pt x="94" y="22"/>
                    <a:pt x="93" y="21"/>
                  </a:cubicBezTo>
                  <a:cubicBezTo>
                    <a:pt x="92" y="21"/>
                    <a:pt x="93" y="21"/>
                    <a:pt x="92" y="20"/>
                  </a:cubicBezTo>
                  <a:cubicBezTo>
                    <a:pt x="91" y="20"/>
                    <a:pt x="90" y="20"/>
                    <a:pt x="90" y="20"/>
                  </a:cubicBezTo>
                  <a:cubicBezTo>
                    <a:pt x="89" y="19"/>
                    <a:pt x="89" y="20"/>
                    <a:pt x="88" y="19"/>
                  </a:cubicBezTo>
                  <a:cubicBezTo>
                    <a:pt x="88" y="19"/>
                    <a:pt x="88" y="18"/>
                    <a:pt x="87" y="19"/>
                  </a:cubicBezTo>
                  <a:cubicBezTo>
                    <a:pt x="87" y="19"/>
                    <a:pt x="87" y="20"/>
                    <a:pt x="87" y="20"/>
                  </a:cubicBezTo>
                  <a:cubicBezTo>
                    <a:pt x="86" y="21"/>
                    <a:pt x="86" y="21"/>
                    <a:pt x="86" y="21"/>
                  </a:cubicBezTo>
                  <a:cubicBezTo>
                    <a:pt x="86" y="21"/>
                    <a:pt x="86" y="21"/>
                    <a:pt x="85" y="21"/>
                  </a:cubicBezTo>
                  <a:cubicBezTo>
                    <a:pt x="85" y="21"/>
                    <a:pt x="85" y="21"/>
                    <a:pt x="85" y="21"/>
                  </a:cubicBezTo>
                  <a:cubicBezTo>
                    <a:pt x="84" y="20"/>
                    <a:pt x="84" y="20"/>
                    <a:pt x="83" y="20"/>
                  </a:cubicBezTo>
                  <a:cubicBezTo>
                    <a:pt x="83" y="20"/>
                    <a:pt x="82" y="21"/>
                    <a:pt x="82" y="21"/>
                  </a:cubicBezTo>
                  <a:cubicBezTo>
                    <a:pt x="82" y="20"/>
                    <a:pt x="82" y="20"/>
                    <a:pt x="82" y="20"/>
                  </a:cubicBezTo>
                  <a:cubicBezTo>
                    <a:pt x="82" y="20"/>
                    <a:pt x="82" y="20"/>
                    <a:pt x="81" y="20"/>
                  </a:cubicBezTo>
                  <a:cubicBezTo>
                    <a:pt x="81" y="20"/>
                    <a:pt x="81" y="19"/>
                    <a:pt x="81" y="21"/>
                  </a:cubicBezTo>
                  <a:cubicBezTo>
                    <a:pt x="80" y="23"/>
                    <a:pt x="80" y="23"/>
                    <a:pt x="80" y="23"/>
                  </a:cubicBezTo>
                  <a:cubicBezTo>
                    <a:pt x="79" y="23"/>
                    <a:pt x="79" y="23"/>
                    <a:pt x="79" y="23"/>
                  </a:cubicBezTo>
                  <a:cubicBezTo>
                    <a:pt x="79" y="23"/>
                    <a:pt x="79" y="23"/>
                    <a:pt x="79" y="24"/>
                  </a:cubicBezTo>
                  <a:cubicBezTo>
                    <a:pt x="79" y="24"/>
                    <a:pt x="79" y="24"/>
                    <a:pt x="79" y="24"/>
                  </a:cubicBezTo>
                  <a:cubicBezTo>
                    <a:pt x="78" y="25"/>
                    <a:pt x="78" y="25"/>
                    <a:pt x="78" y="25"/>
                  </a:cubicBezTo>
                  <a:cubicBezTo>
                    <a:pt x="78" y="25"/>
                    <a:pt x="78" y="26"/>
                    <a:pt x="78" y="26"/>
                  </a:cubicBezTo>
                  <a:cubicBezTo>
                    <a:pt x="78" y="26"/>
                    <a:pt x="79" y="26"/>
                    <a:pt x="79" y="26"/>
                  </a:cubicBezTo>
                  <a:cubicBezTo>
                    <a:pt x="79" y="27"/>
                    <a:pt x="80" y="26"/>
                    <a:pt x="80" y="27"/>
                  </a:cubicBezTo>
                  <a:cubicBezTo>
                    <a:pt x="80" y="27"/>
                    <a:pt x="80" y="28"/>
                    <a:pt x="80" y="28"/>
                  </a:cubicBezTo>
                  <a:cubicBezTo>
                    <a:pt x="80" y="29"/>
                    <a:pt x="80" y="29"/>
                    <a:pt x="79" y="29"/>
                  </a:cubicBezTo>
                  <a:cubicBezTo>
                    <a:pt x="79" y="29"/>
                    <a:pt x="79" y="30"/>
                    <a:pt x="79" y="30"/>
                  </a:cubicBezTo>
                  <a:cubicBezTo>
                    <a:pt x="78" y="30"/>
                    <a:pt x="78" y="30"/>
                    <a:pt x="77" y="30"/>
                  </a:cubicBezTo>
                  <a:cubicBezTo>
                    <a:pt x="76" y="30"/>
                    <a:pt x="76" y="31"/>
                    <a:pt x="75" y="30"/>
                  </a:cubicBezTo>
                  <a:cubicBezTo>
                    <a:pt x="75" y="30"/>
                    <a:pt x="75" y="30"/>
                    <a:pt x="75" y="30"/>
                  </a:cubicBezTo>
                  <a:cubicBezTo>
                    <a:pt x="75" y="29"/>
                    <a:pt x="74" y="30"/>
                    <a:pt x="75" y="29"/>
                  </a:cubicBezTo>
                  <a:cubicBezTo>
                    <a:pt x="75" y="28"/>
                    <a:pt x="75" y="29"/>
                    <a:pt x="75" y="28"/>
                  </a:cubicBezTo>
                  <a:cubicBezTo>
                    <a:pt x="75" y="27"/>
                    <a:pt x="75" y="28"/>
                    <a:pt x="74" y="27"/>
                  </a:cubicBezTo>
                  <a:cubicBezTo>
                    <a:pt x="73" y="27"/>
                    <a:pt x="73" y="28"/>
                    <a:pt x="73" y="27"/>
                  </a:cubicBezTo>
                  <a:cubicBezTo>
                    <a:pt x="72" y="26"/>
                    <a:pt x="73" y="26"/>
                    <a:pt x="72" y="26"/>
                  </a:cubicBezTo>
                  <a:cubicBezTo>
                    <a:pt x="71" y="26"/>
                    <a:pt x="71" y="26"/>
                    <a:pt x="71" y="26"/>
                  </a:cubicBezTo>
                  <a:cubicBezTo>
                    <a:pt x="70" y="26"/>
                    <a:pt x="69" y="27"/>
                    <a:pt x="69" y="26"/>
                  </a:cubicBezTo>
                  <a:cubicBezTo>
                    <a:pt x="68" y="25"/>
                    <a:pt x="69" y="25"/>
                    <a:pt x="68" y="25"/>
                  </a:cubicBezTo>
                  <a:cubicBezTo>
                    <a:pt x="67" y="25"/>
                    <a:pt x="67" y="25"/>
                    <a:pt x="67" y="25"/>
                  </a:cubicBezTo>
                  <a:cubicBezTo>
                    <a:pt x="67" y="25"/>
                    <a:pt x="66" y="25"/>
                    <a:pt x="66" y="25"/>
                  </a:cubicBezTo>
                  <a:cubicBezTo>
                    <a:pt x="66" y="25"/>
                    <a:pt x="65" y="25"/>
                    <a:pt x="65" y="25"/>
                  </a:cubicBezTo>
                  <a:cubicBezTo>
                    <a:pt x="65" y="25"/>
                    <a:pt x="65" y="25"/>
                    <a:pt x="64" y="25"/>
                  </a:cubicBezTo>
                  <a:cubicBezTo>
                    <a:pt x="63" y="26"/>
                    <a:pt x="63" y="26"/>
                    <a:pt x="63" y="26"/>
                  </a:cubicBezTo>
                  <a:cubicBezTo>
                    <a:pt x="62" y="26"/>
                    <a:pt x="62" y="27"/>
                    <a:pt x="61" y="26"/>
                  </a:cubicBezTo>
                  <a:cubicBezTo>
                    <a:pt x="60" y="25"/>
                    <a:pt x="60" y="25"/>
                    <a:pt x="60" y="25"/>
                  </a:cubicBezTo>
                  <a:cubicBezTo>
                    <a:pt x="61" y="24"/>
                    <a:pt x="61" y="25"/>
                    <a:pt x="61" y="24"/>
                  </a:cubicBezTo>
                  <a:cubicBezTo>
                    <a:pt x="61" y="23"/>
                    <a:pt x="62" y="23"/>
                    <a:pt x="61" y="22"/>
                  </a:cubicBezTo>
                  <a:cubicBezTo>
                    <a:pt x="61" y="22"/>
                    <a:pt x="61" y="22"/>
                    <a:pt x="61" y="21"/>
                  </a:cubicBezTo>
                  <a:cubicBezTo>
                    <a:pt x="60" y="21"/>
                    <a:pt x="60" y="20"/>
                    <a:pt x="60" y="21"/>
                  </a:cubicBezTo>
                  <a:cubicBezTo>
                    <a:pt x="59" y="21"/>
                    <a:pt x="59" y="22"/>
                    <a:pt x="58" y="21"/>
                  </a:cubicBezTo>
                  <a:cubicBezTo>
                    <a:pt x="58" y="20"/>
                    <a:pt x="57" y="19"/>
                    <a:pt x="57" y="19"/>
                  </a:cubicBezTo>
                  <a:cubicBezTo>
                    <a:pt x="57" y="19"/>
                    <a:pt x="58" y="20"/>
                    <a:pt x="57" y="19"/>
                  </a:cubicBezTo>
                  <a:cubicBezTo>
                    <a:pt x="57" y="18"/>
                    <a:pt x="56" y="18"/>
                    <a:pt x="56" y="18"/>
                  </a:cubicBezTo>
                  <a:cubicBezTo>
                    <a:pt x="56" y="17"/>
                    <a:pt x="57" y="17"/>
                    <a:pt x="57" y="17"/>
                  </a:cubicBezTo>
                  <a:cubicBezTo>
                    <a:pt x="57" y="16"/>
                    <a:pt x="58" y="17"/>
                    <a:pt x="57" y="16"/>
                  </a:cubicBezTo>
                  <a:cubicBezTo>
                    <a:pt x="56" y="16"/>
                    <a:pt x="56" y="16"/>
                    <a:pt x="55" y="16"/>
                  </a:cubicBezTo>
                  <a:cubicBezTo>
                    <a:pt x="54" y="15"/>
                    <a:pt x="54" y="15"/>
                    <a:pt x="54" y="15"/>
                  </a:cubicBezTo>
                  <a:cubicBezTo>
                    <a:pt x="53" y="15"/>
                    <a:pt x="53" y="14"/>
                    <a:pt x="53" y="15"/>
                  </a:cubicBezTo>
                  <a:cubicBezTo>
                    <a:pt x="53" y="17"/>
                    <a:pt x="53" y="16"/>
                    <a:pt x="52" y="17"/>
                  </a:cubicBezTo>
                  <a:cubicBezTo>
                    <a:pt x="52" y="17"/>
                    <a:pt x="52" y="18"/>
                    <a:pt x="51" y="17"/>
                  </a:cubicBezTo>
                  <a:cubicBezTo>
                    <a:pt x="50" y="17"/>
                    <a:pt x="50" y="18"/>
                    <a:pt x="50" y="17"/>
                  </a:cubicBezTo>
                  <a:cubicBezTo>
                    <a:pt x="49" y="16"/>
                    <a:pt x="49" y="17"/>
                    <a:pt x="49" y="16"/>
                  </a:cubicBezTo>
                  <a:cubicBezTo>
                    <a:pt x="48" y="15"/>
                    <a:pt x="49" y="15"/>
                    <a:pt x="48" y="15"/>
                  </a:cubicBezTo>
                  <a:cubicBezTo>
                    <a:pt x="47" y="15"/>
                    <a:pt x="47" y="16"/>
                    <a:pt x="46" y="16"/>
                  </a:cubicBezTo>
                  <a:cubicBezTo>
                    <a:pt x="46" y="17"/>
                    <a:pt x="46" y="17"/>
                    <a:pt x="45" y="17"/>
                  </a:cubicBezTo>
                  <a:cubicBezTo>
                    <a:pt x="45" y="17"/>
                    <a:pt x="45" y="17"/>
                    <a:pt x="44" y="18"/>
                  </a:cubicBezTo>
                  <a:cubicBezTo>
                    <a:pt x="43" y="18"/>
                    <a:pt x="43" y="19"/>
                    <a:pt x="43" y="19"/>
                  </a:cubicBezTo>
                  <a:cubicBezTo>
                    <a:pt x="42" y="19"/>
                    <a:pt x="42" y="18"/>
                    <a:pt x="42" y="19"/>
                  </a:cubicBezTo>
                  <a:cubicBezTo>
                    <a:pt x="42" y="20"/>
                    <a:pt x="42" y="20"/>
                    <a:pt x="43" y="20"/>
                  </a:cubicBezTo>
                  <a:cubicBezTo>
                    <a:pt x="43" y="20"/>
                    <a:pt x="44" y="20"/>
                    <a:pt x="43" y="20"/>
                  </a:cubicBezTo>
                  <a:cubicBezTo>
                    <a:pt x="43" y="20"/>
                    <a:pt x="42" y="21"/>
                    <a:pt x="42" y="21"/>
                  </a:cubicBezTo>
                  <a:cubicBezTo>
                    <a:pt x="42" y="21"/>
                    <a:pt x="42" y="21"/>
                    <a:pt x="42" y="21"/>
                  </a:cubicBezTo>
                  <a:cubicBezTo>
                    <a:pt x="42" y="21"/>
                    <a:pt x="41" y="21"/>
                    <a:pt x="42" y="22"/>
                  </a:cubicBezTo>
                  <a:cubicBezTo>
                    <a:pt x="42" y="22"/>
                    <a:pt x="42" y="22"/>
                    <a:pt x="42" y="22"/>
                  </a:cubicBezTo>
                  <a:cubicBezTo>
                    <a:pt x="41" y="22"/>
                    <a:pt x="41" y="21"/>
                    <a:pt x="41" y="22"/>
                  </a:cubicBezTo>
                  <a:cubicBezTo>
                    <a:pt x="41" y="23"/>
                    <a:pt x="41" y="23"/>
                    <a:pt x="41" y="23"/>
                  </a:cubicBezTo>
                  <a:cubicBezTo>
                    <a:pt x="42" y="23"/>
                    <a:pt x="42" y="23"/>
                    <a:pt x="42" y="24"/>
                  </a:cubicBezTo>
                  <a:cubicBezTo>
                    <a:pt x="41" y="24"/>
                    <a:pt x="41" y="24"/>
                    <a:pt x="41" y="24"/>
                  </a:cubicBezTo>
                  <a:cubicBezTo>
                    <a:pt x="40" y="24"/>
                    <a:pt x="40" y="25"/>
                    <a:pt x="40" y="25"/>
                  </a:cubicBezTo>
                  <a:cubicBezTo>
                    <a:pt x="40" y="25"/>
                    <a:pt x="40" y="24"/>
                    <a:pt x="39" y="25"/>
                  </a:cubicBezTo>
                  <a:cubicBezTo>
                    <a:pt x="39" y="26"/>
                    <a:pt x="40" y="26"/>
                    <a:pt x="39" y="26"/>
                  </a:cubicBezTo>
                  <a:cubicBezTo>
                    <a:pt x="38" y="27"/>
                    <a:pt x="38" y="27"/>
                    <a:pt x="38" y="27"/>
                  </a:cubicBezTo>
                  <a:cubicBezTo>
                    <a:pt x="37" y="27"/>
                    <a:pt x="37" y="28"/>
                    <a:pt x="37" y="28"/>
                  </a:cubicBezTo>
                  <a:cubicBezTo>
                    <a:pt x="37" y="28"/>
                    <a:pt x="37" y="28"/>
                    <a:pt x="36" y="28"/>
                  </a:cubicBezTo>
                  <a:cubicBezTo>
                    <a:pt x="36" y="28"/>
                    <a:pt x="36" y="28"/>
                    <a:pt x="36" y="28"/>
                  </a:cubicBezTo>
                  <a:cubicBezTo>
                    <a:pt x="35" y="29"/>
                    <a:pt x="36" y="28"/>
                    <a:pt x="35" y="29"/>
                  </a:cubicBezTo>
                  <a:cubicBezTo>
                    <a:pt x="34" y="30"/>
                    <a:pt x="34" y="30"/>
                    <a:pt x="34" y="30"/>
                  </a:cubicBezTo>
                  <a:cubicBezTo>
                    <a:pt x="33" y="30"/>
                    <a:pt x="33" y="30"/>
                    <a:pt x="33" y="30"/>
                  </a:cubicBezTo>
                  <a:cubicBezTo>
                    <a:pt x="33" y="30"/>
                    <a:pt x="33" y="30"/>
                    <a:pt x="32" y="30"/>
                  </a:cubicBezTo>
                  <a:cubicBezTo>
                    <a:pt x="31" y="30"/>
                    <a:pt x="31" y="30"/>
                    <a:pt x="31" y="30"/>
                  </a:cubicBezTo>
                  <a:cubicBezTo>
                    <a:pt x="31" y="30"/>
                    <a:pt x="30" y="31"/>
                    <a:pt x="30" y="31"/>
                  </a:cubicBezTo>
                  <a:cubicBezTo>
                    <a:pt x="30" y="31"/>
                    <a:pt x="30" y="33"/>
                    <a:pt x="29" y="33"/>
                  </a:cubicBezTo>
                  <a:cubicBezTo>
                    <a:pt x="29" y="34"/>
                    <a:pt x="28" y="33"/>
                    <a:pt x="28" y="34"/>
                  </a:cubicBezTo>
                  <a:cubicBezTo>
                    <a:pt x="27" y="34"/>
                    <a:pt x="27" y="34"/>
                    <a:pt x="26" y="35"/>
                  </a:cubicBezTo>
                  <a:cubicBezTo>
                    <a:pt x="26" y="35"/>
                    <a:pt x="26" y="35"/>
                    <a:pt x="25" y="35"/>
                  </a:cubicBezTo>
                  <a:cubicBezTo>
                    <a:pt x="25" y="35"/>
                    <a:pt x="25" y="34"/>
                    <a:pt x="24" y="35"/>
                  </a:cubicBezTo>
                  <a:cubicBezTo>
                    <a:pt x="24" y="35"/>
                    <a:pt x="24" y="35"/>
                    <a:pt x="24" y="36"/>
                  </a:cubicBezTo>
                  <a:cubicBezTo>
                    <a:pt x="23" y="37"/>
                    <a:pt x="23" y="37"/>
                    <a:pt x="23" y="38"/>
                  </a:cubicBezTo>
                  <a:cubicBezTo>
                    <a:pt x="22" y="38"/>
                    <a:pt x="22" y="38"/>
                    <a:pt x="22" y="39"/>
                  </a:cubicBezTo>
                  <a:cubicBezTo>
                    <a:pt x="23" y="39"/>
                    <a:pt x="22" y="39"/>
                    <a:pt x="23" y="39"/>
                  </a:cubicBezTo>
                  <a:cubicBezTo>
                    <a:pt x="24" y="39"/>
                    <a:pt x="24" y="38"/>
                    <a:pt x="24" y="39"/>
                  </a:cubicBezTo>
                  <a:cubicBezTo>
                    <a:pt x="24" y="39"/>
                    <a:pt x="24" y="40"/>
                    <a:pt x="24" y="40"/>
                  </a:cubicBezTo>
                  <a:cubicBezTo>
                    <a:pt x="23" y="40"/>
                    <a:pt x="22" y="41"/>
                    <a:pt x="22" y="41"/>
                  </a:cubicBezTo>
                  <a:cubicBezTo>
                    <a:pt x="22" y="41"/>
                    <a:pt x="22" y="41"/>
                    <a:pt x="22" y="41"/>
                  </a:cubicBezTo>
                  <a:cubicBezTo>
                    <a:pt x="22" y="41"/>
                    <a:pt x="22" y="41"/>
                    <a:pt x="22" y="41"/>
                  </a:cubicBezTo>
                  <a:cubicBezTo>
                    <a:pt x="22" y="42"/>
                    <a:pt x="22" y="41"/>
                    <a:pt x="22" y="42"/>
                  </a:cubicBezTo>
                  <a:cubicBezTo>
                    <a:pt x="22" y="42"/>
                    <a:pt x="22" y="42"/>
                    <a:pt x="23" y="42"/>
                  </a:cubicBezTo>
                  <a:cubicBezTo>
                    <a:pt x="23" y="42"/>
                    <a:pt x="24" y="43"/>
                    <a:pt x="24" y="43"/>
                  </a:cubicBezTo>
                  <a:cubicBezTo>
                    <a:pt x="24" y="43"/>
                    <a:pt x="23" y="43"/>
                    <a:pt x="23" y="44"/>
                  </a:cubicBezTo>
                  <a:cubicBezTo>
                    <a:pt x="23" y="44"/>
                    <a:pt x="24" y="44"/>
                    <a:pt x="24" y="44"/>
                  </a:cubicBezTo>
                  <a:cubicBezTo>
                    <a:pt x="24" y="44"/>
                    <a:pt x="24" y="44"/>
                    <a:pt x="24" y="44"/>
                  </a:cubicBezTo>
                  <a:cubicBezTo>
                    <a:pt x="24" y="44"/>
                    <a:pt x="25" y="45"/>
                    <a:pt x="25" y="45"/>
                  </a:cubicBezTo>
                  <a:cubicBezTo>
                    <a:pt x="25" y="46"/>
                    <a:pt x="25" y="46"/>
                    <a:pt x="25" y="46"/>
                  </a:cubicBezTo>
                  <a:cubicBezTo>
                    <a:pt x="25" y="47"/>
                    <a:pt x="25" y="47"/>
                    <a:pt x="25" y="47"/>
                  </a:cubicBezTo>
                  <a:cubicBezTo>
                    <a:pt x="25" y="47"/>
                    <a:pt x="24" y="47"/>
                    <a:pt x="24" y="47"/>
                  </a:cubicBezTo>
                  <a:cubicBezTo>
                    <a:pt x="24" y="48"/>
                    <a:pt x="25" y="49"/>
                    <a:pt x="25" y="49"/>
                  </a:cubicBezTo>
                  <a:cubicBezTo>
                    <a:pt x="25" y="49"/>
                    <a:pt x="25" y="49"/>
                    <a:pt x="24" y="49"/>
                  </a:cubicBezTo>
                  <a:cubicBezTo>
                    <a:pt x="24" y="49"/>
                    <a:pt x="24" y="49"/>
                    <a:pt x="24" y="50"/>
                  </a:cubicBezTo>
                  <a:cubicBezTo>
                    <a:pt x="24" y="50"/>
                    <a:pt x="24" y="50"/>
                    <a:pt x="24" y="50"/>
                  </a:cubicBezTo>
                  <a:cubicBezTo>
                    <a:pt x="24" y="50"/>
                    <a:pt x="24" y="50"/>
                    <a:pt x="24" y="51"/>
                  </a:cubicBezTo>
                  <a:cubicBezTo>
                    <a:pt x="24" y="51"/>
                    <a:pt x="23" y="51"/>
                    <a:pt x="24" y="51"/>
                  </a:cubicBezTo>
                  <a:cubicBezTo>
                    <a:pt x="24" y="52"/>
                    <a:pt x="24" y="52"/>
                    <a:pt x="24" y="52"/>
                  </a:cubicBezTo>
                  <a:cubicBezTo>
                    <a:pt x="24" y="52"/>
                    <a:pt x="24" y="53"/>
                    <a:pt x="24" y="53"/>
                  </a:cubicBezTo>
                  <a:cubicBezTo>
                    <a:pt x="24" y="53"/>
                    <a:pt x="24" y="54"/>
                    <a:pt x="24" y="54"/>
                  </a:cubicBezTo>
                  <a:cubicBezTo>
                    <a:pt x="24" y="55"/>
                    <a:pt x="24" y="55"/>
                    <a:pt x="24" y="55"/>
                  </a:cubicBezTo>
                  <a:cubicBezTo>
                    <a:pt x="24" y="56"/>
                    <a:pt x="24" y="56"/>
                    <a:pt x="24" y="56"/>
                  </a:cubicBezTo>
                  <a:cubicBezTo>
                    <a:pt x="24" y="57"/>
                    <a:pt x="22" y="56"/>
                    <a:pt x="22" y="57"/>
                  </a:cubicBezTo>
                  <a:cubicBezTo>
                    <a:pt x="22" y="57"/>
                    <a:pt x="23" y="58"/>
                    <a:pt x="23" y="58"/>
                  </a:cubicBezTo>
                  <a:cubicBezTo>
                    <a:pt x="23" y="58"/>
                    <a:pt x="23" y="58"/>
                    <a:pt x="23" y="59"/>
                  </a:cubicBezTo>
                  <a:cubicBezTo>
                    <a:pt x="22" y="59"/>
                    <a:pt x="22" y="59"/>
                    <a:pt x="22" y="59"/>
                  </a:cubicBezTo>
                  <a:cubicBezTo>
                    <a:pt x="22" y="59"/>
                    <a:pt x="23" y="59"/>
                    <a:pt x="23" y="60"/>
                  </a:cubicBezTo>
                  <a:cubicBezTo>
                    <a:pt x="23" y="60"/>
                    <a:pt x="23" y="60"/>
                    <a:pt x="23" y="61"/>
                  </a:cubicBezTo>
                  <a:cubicBezTo>
                    <a:pt x="22" y="61"/>
                    <a:pt x="22" y="61"/>
                    <a:pt x="22" y="61"/>
                  </a:cubicBezTo>
                  <a:cubicBezTo>
                    <a:pt x="23" y="62"/>
                    <a:pt x="24" y="61"/>
                    <a:pt x="24" y="61"/>
                  </a:cubicBezTo>
                  <a:cubicBezTo>
                    <a:pt x="24" y="62"/>
                    <a:pt x="24" y="62"/>
                    <a:pt x="24" y="62"/>
                  </a:cubicBezTo>
                  <a:cubicBezTo>
                    <a:pt x="24" y="62"/>
                    <a:pt x="23" y="63"/>
                    <a:pt x="24" y="64"/>
                  </a:cubicBezTo>
                  <a:cubicBezTo>
                    <a:pt x="24" y="64"/>
                    <a:pt x="24" y="64"/>
                    <a:pt x="25" y="65"/>
                  </a:cubicBezTo>
                  <a:cubicBezTo>
                    <a:pt x="26" y="66"/>
                    <a:pt x="26" y="66"/>
                    <a:pt x="27" y="67"/>
                  </a:cubicBezTo>
                  <a:cubicBezTo>
                    <a:pt x="28" y="68"/>
                    <a:pt x="28" y="68"/>
                    <a:pt x="28" y="68"/>
                  </a:cubicBezTo>
                  <a:cubicBezTo>
                    <a:pt x="29" y="68"/>
                    <a:pt x="29" y="67"/>
                    <a:pt x="30" y="67"/>
                  </a:cubicBezTo>
                  <a:cubicBezTo>
                    <a:pt x="30" y="67"/>
                    <a:pt x="30" y="68"/>
                    <a:pt x="31" y="68"/>
                  </a:cubicBezTo>
                  <a:cubicBezTo>
                    <a:pt x="31" y="68"/>
                    <a:pt x="31" y="67"/>
                    <a:pt x="32" y="67"/>
                  </a:cubicBezTo>
                  <a:cubicBezTo>
                    <a:pt x="33" y="67"/>
                    <a:pt x="33" y="66"/>
                    <a:pt x="34" y="66"/>
                  </a:cubicBezTo>
                  <a:cubicBezTo>
                    <a:pt x="35" y="66"/>
                    <a:pt x="35" y="66"/>
                    <a:pt x="36" y="66"/>
                  </a:cubicBezTo>
                  <a:cubicBezTo>
                    <a:pt x="36" y="66"/>
                    <a:pt x="37" y="66"/>
                    <a:pt x="37" y="66"/>
                  </a:cubicBezTo>
                  <a:cubicBezTo>
                    <a:pt x="37" y="67"/>
                    <a:pt x="37" y="68"/>
                    <a:pt x="36" y="68"/>
                  </a:cubicBezTo>
                  <a:cubicBezTo>
                    <a:pt x="36" y="69"/>
                    <a:pt x="36" y="69"/>
                    <a:pt x="36" y="69"/>
                  </a:cubicBezTo>
                  <a:cubicBezTo>
                    <a:pt x="36" y="69"/>
                    <a:pt x="37" y="69"/>
                    <a:pt x="36" y="70"/>
                  </a:cubicBezTo>
                  <a:cubicBezTo>
                    <a:pt x="36" y="70"/>
                    <a:pt x="35" y="70"/>
                    <a:pt x="35" y="71"/>
                  </a:cubicBezTo>
                  <a:cubicBezTo>
                    <a:pt x="35" y="71"/>
                    <a:pt x="35" y="71"/>
                    <a:pt x="35" y="72"/>
                  </a:cubicBezTo>
                  <a:cubicBezTo>
                    <a:pt x="35" y="72"/>
                    <a:pt x="35" y="72"/>
                    <a:pt x="35" y="73"/>
                  </a:cubicBezTo>
                  <a:cubicBezTo>
                    <a:pt x="34" y="74"/>
                    <a:pt x="35" y="74"/>
                    <a:pt x="34" y="75"/>
                  </a:cubicBezTo>
                  <a:cubicBezTo>
                    <a:pt x="34" y="76"/>
                    <a:pt x="33" y="76"/>
                    <a:pt x="34" y="77"/>
                  </a:cubicBezTo>
                  <a:cubicBezTo>
                    <a:pt x="34" y="77"/>
                    <a:pt x="33" y="77"/>
                    <a:pt x="34" y="77"/>
                  </a:cubicBezTo>
                  <a:cubicBezTo>
                    <a:pt x="35" y="78"/>
                    <a:pt x="35" y="79"/>
                    <a:pt x="36" y="79"/>
                  </a:cubicBezTo>
                  <a:cubicBezTo>
                    <a:pt x="36" y="79"/>
                    <a:pt x="36" y="79"/>
                    <a:pt x="37" y="79"/>
                  </a:cubicBezTo>
                  <a:cubicBezTo>
                    <a:pt x="37" y="78"/>
                    <a:pt x="38" y="78"/>
                    <a:pt x="38" y="78"/>
                  </a:cubicBezTo>
                  <a:cubicBezTo>
                    <a:pt x="38" y="79"/>
                    <a:pt x="38" y="79"/>
                    <a:pt x="38" y="79"/>
                  </a:cubicBezTo>
                  <a:cubicBezTo>
                    <a:pt x="38" y="80"/>
                    <a:pt x="38" y="80"/>
                    <a:pt x="39" y="80"/>
                  </a:cubicBezTo>
                  <a:cubicBezTo>
                    <a:pt x="40" y="81"/>
                    <a:pt x="40" y="81"/>
                    <a:pt x="40" y="81"/>
                  </a:cubicBezTo>
                  <a:cubicBezTo>
                    <a:pt x="40" y="81"/>
                    <a:pt x="39" y="81"/>
                    <a:pt x="40" y="82"/>
                  </a:cubicBezTo>
                  <a:cubicBezTo>
                    <a:pt x="41" y="82"/>
                    <a:pt x="41" y="82"/>
                    <a:pt x="41" y="82"/>
                  </a:cubicBezTo>
                  <a:cubicBezTo>
                    <a:pt x="42" y="83"/>
                    <a:pt x="43" y="83"/>
                    <a:pt x="43" y="83"/>
                  </a:cubicBezTo>
                  <a:cubicBezTo>
                    <a:pt x="42" y="84"/>
                    <a:pt x="41" y="84"/>
                    <a:pt x="40" y="84"/>
                  </a:cubicBezTo>
                  <a:cubicBezTo>
                    <a:pt x="39" y="84"/>
                    <a:pt x="39" y="83"/>
                    <a:pt x="39" y="84"/>
                  </a:cubicBezTo>
                  <a:cubicBezTo>
                    <a:pt x="38" y="84"/>
                    <a:pt x="38" y="84"/>
                    <a:pt x="38" y="84"/>
                  </a:cubicBezTo>
                  <a:cubicBezTo>
                    <a:pt x="37" y="84"/>
                    <a:pt x="37" y="84"/>
                    <a:pt x="36" y="85"/>
                  </a:cubicBezTo>
                  <a:cubicBezTo>
                    <a:pt x="36" y="86"/>
                    <a:pt x="36" y="86"/>
                    <a:pt x="36" y="86"/>
                  </a:cubicBezTo>
                  <a:cubicBezTo>
                    <a:pt x="36" y="86"/>
                    <a:pt x="35" y="86"/>
                    <a:pt x="35" y="86"/>
                  </a:cubicBezTo>
                  <a:cubicBezTo>
                    <a:pt x="34" y="87"/>
                    <a:pt x="34" y="87"/>
                    <a:pt x="34" y="87"/>
                  </a:cubicBezTo>
                  <a:cubicBezTo>
                    <a:pt x="34" y="87"/>
                    <a:pt x="33" y="88"/>
                    <a:pt x="33" y="88"/>
                  </a:cubicBezTo>
                  <a:cubicBezTo>
                    <a:pt x="33" y="88"/>
                    <a:pt x="32" y="88"/>
                    <a:pt x="33" y="89"/>
                  </a:cubicBezTo>
                  <a:cubicBezTo>
                    <a:pt x="33" y="90"/>
                    <a:pt x="33" y="90"/>
                    <a:pt x="33" y="90"/>
                  </a:cubicBezTo>
                  <a:cubicBezTo>
                    <a:pt x="33" y="91"/>
                    <a:pt x="34" y="90"/>
                    <a:pt x="33" y="91"/>
                  </a:cubicBezTo>
                  <a:cubicBezTo>
                    <a:pt x="32" y="92"/>
                    <a:pt x="32" y="91"/>
                    <a:pt x="32" y="92"/>
                  </a:cubicBezTo>
                  <a:cubicBezTo>
                    <a:pt x="33" y="93"/>
                    <a:pt x="33" y="93"/>
                    <a:pt x="33" y="93"/>
                  </a:cubicBezTo>
                  <a:cubicBezTo>
                    <a:pt x="33" y="93"/>
                    <a:pt x="34" y="93"/>
                    <a:pt x="33" y="94"/>
                  </a:cubicBezTo>
                  <a:cubicBezTo>
                    <a:pt x="32" y="95"/>
                    <a:pt x="32" y="95"/>
                    <a:pt x="31" y="95"/>
                  </a:cubicBezTo>
                  <a:cubicBezTo>
                    <a:pt x="31" y="95"/>
                    <a:pt x="30" y="96"/>
                    <a:pt x="31" y="96"/>
                  </a:cubicBezTo>
                  <a:cubicBezTo>
                    <a:pt x="31" y="97"/>
                    <a:pt x="32" y="98"/>
                    <a:pt x="32" y="98"/>
                  </a:cubicBezTo>
                  <a:cubicBezTo>
                    <a:pt x="32" y="98"/>
                    <a:pt x="32" y="98"/>
                    <a:pt x="33" y="98"/>
                  </a:cubicBezTo>
                  <a:cubicBezTo>
                    <a:pt x="35" y="98"/>
                    <a:pt x="34" y="97"/>
                    <a:pt x="35" y="97"/>
                  </a:cubicBezTo>
                  <a:cubicBezTo>
                    <a:pt x="36" y="97"/>
                    <a:pt x="36" y="97"/>
                    <a:pt x="36" y="98"/>
                  </a:cubicBezTo>
                  <a:cubicBezTo>
                    <a:pt x="37" y="99"/>
                    <a:pt x="36" y="99"/>
                    <a:pt x="37" y="99"/>
                  </a:cubicBezTo>
                  <a:cubicBezTo>
                    <a:pt x="38" y="99"/>
                    <a:pt x="38" y="99"/>
                    <a:pt x="38" y="99"/>
                  </a:cubicBezTo>
                  <a:cubicBezTo>
                    <a:pt x="38" y="99"/>
                    <a:pt x="38" y="99"/>
                    <a:pt x="39" y="99"/>
                  </a:cubicBezTo>
                  <a:cubicBezTo>
                    <a:pt x="40" y="99"/>
                    <a:pt x="40" y="99"/>
                    <a:pt x="40" y="99"/>
                  </a:cubicBezTo>
                  <a:cubicBezTo>
                    <a:pt x="41" y="99"/>
                    <a:pt x="40" y="99"/>
                    <a:pt x="40" y="100"/>
                  </a:cubicBezTo>
                  <a:cubicBezTo>
                    <a:pt x="41" y="100"/>
                    <a:pt x="41" y="100"/>
                    <a:pt x="41" y="101"/>
                  </a:cubicBezTo>
                  <a:cubicBezTo>
                    <a:pt x="42" y="101"/>
                    <a:pt x="42" y="101"/>
                    <a:pt x="42" y="102"/>
                  </a:cubicBezTo>
                  <a:cubicBezTo>
                    <a:pt x="42" y="103"/>
                    <a:pt x="41" y="103"/>
                    <a:pt x="42" y="103"/>
                  </a:cubicBezTo>
                  <a:cubicBezTo>
                    <a:pt x="43" y="104"/>
                    <a:pt x="43" y="104"/>
                    <a:pt x="44" y="104"/>
                  </a:cubicBezTo>
                  <a:cubicBezTo>
                    <a:pt x="44" y="105"/>
                    <a:pt x="44" y="104"/>
                    <a:pt x="45" y="105"/>
                  </a:cubicBezTo>
                  <a:cubicBezTo>
                    <a:pt x="45" y="105"/>
                    <a:pt x="45" y="105"/>
                    <a:pt x="45" y="106"/>
                  </a:cubicBezTo>
                  <a:cubicBezTo>
                    <a:pt x="45" y="108"/>
                    <a:pt x="45" y="107"/>
                    <a:pt x="45" y="108"/>
                  </a:cubicBezTo>
                  <a:cubicBezTo>
                    <a:pt x="45" y="110"/>
                    <a:pt x="44" y="110"/>
                    <a:pt x="45" y="110"/>
                  </a:cubicBezTo>
                  <a:cubicBezTo>
                    <a:pt x="46" y="111"/>
                    <a:pt x="46" y="110"/>
                    <a:pt x="46" y="112"/>
                  </a:cubicBezTo>
                  <a:cubicBezTo>
                    <a:pt x="46" y="113"/>
                    <a:pt x="46" y="113"/>
                    <a:pt x="46" y="113"/>
                  </a:cubicBezTo>
                  <a:cubicBezTo>
                    <a:pt x="46" y="114"/>
                    <a:pt x="45" y="114"/>
                    <a:pt x="45" y="115"/>
                  </a:cubicBezTo>
                  <a:cubicBezTo>
                    <a:pt x="46" y="116"/>
                    <a:pt x="47" y="116"/>
                    <a:pt x="47" y="117"/>
                  </a:cubicBezTo>
                  <a:cubicBezTo>
                    <a:pt x="47" y="117"/>
                    <a:pt x="48" y="117"/>
                    <a:pt x="47" y="118"/>
                  </a:cubicBezTo>
                  <a:cubicBezTo>
                    <a:pt x="46" y="118"/>
                    <a:pt x="46" y="117"/>
                    <a:pt x="46" y="118"/>
                  </a:cubicBezTo>
                  <a:cubicBezTo>
                    <a:pt x="45" y="118"/>
                    <a:pt x="45" y="118"/>
                    <a:pt x="44" y="118"/>
                  </a:cubicBezTo>
                  <a:cubicBezTo>
                    <a:pt x="43" y="118"/>
                    <a:pt x="44" y="118"/>
                    <a:pt x="43" y="118"/>
                  </a:cubicBezTo>
                  <a:cubicBezTo>
                    <a:pt x="42" y="117"/>
                    <a:pt x="42" y="117"/>
                    <a:pt x="41" y="115"/>
                  </a:cubicBezTo>
                  <a:cubicBezTo>
                    <a:pt x="41" y="114"/>
                    <a:pt x="41" y="113"/>
                    <a:pt x="40" y="113"/>
                  </a:cubicBezTo>
                  <a:cubicBezTo>
                    <a:pt x="39" y="112"/>
                    <a:pt x="39" y="111"/>
                    <a:pt x="38" y="112"/>
                  </a:cubicBezTo>
                  <a:cubicBezTo>
                    <a:pt x="38" y="112"/>
                    <a:pt x="38" y="112"/>
                    <a:pt x="38" y="113"/>
                  </a:cubicBezTo>
                  <a:cubicBezTo>
                    <a:pt x="38" y="114"/>
                    <a:pt x="38" y="114"/>
                    <a:pt x="38" y="115"/>
                  </a:cubicBezTo>
                  <a:cubicBezTo>
                    <a:pt x="38" y="115"/>
                    <a:pt x="38" y="115"/>
                    <a:pt x="37" y="115"/>
                  </a:cubicBezTo>
                  <a:cubicBezTo>
                    <a:pt x="36" y="115"/>
                    <a:pt x="36" y="115"/>
                    <a:pt x="36" y="115"/>
                  </a:cubicBezTo>
                  <a:cubicBezTo>
                    <a:pt x="35" y="115"/>
                    <a:pt x="36" y="116"/>
                    <a:pt x="35" y="116"/>
                  </a:cubicBezTo>
                  <a:cubicBezTo>
                    <a:pt x="35" y="116"/>
                    <a:pt x="34" y="115"/>
                    <a:pt x="34" y="115"/>
                  </a:cubicBezTo>
                  <a:cubicBezTo>
                    <a:pt x="34" y="115"/>
                    <a:pt x="34" y="115"/>
                    <a:pt x="34" y="114"/>
                  </a:cubicBezTo>
                  <a:cubicBezTo>
                    <a:pt x="34" y="114"/>
                    <a:pt x="34" y="113"/>
                    <a:pt x="34" y="113"/>
                  </a:cubicBezTo>
                  <a:cubicBezTo>
                    <a:pt x="34" y="113"/>
                    <a:pt x="34" y="112"/>
                    <a:pt x="34" y="112"/>
                  </a:cubicBezTo>
                  <a:cubicBezTo>
                    <a:pt x="33" y="112"/>
                    <a:pt x="33" y="112"/>
                    <a:pt x="33" y="112"/>
                  </a:cubicBezTo>
                  <a:cubicBezTo>
                    <a:pt x="33" y="112"/>
                    <a:pt x="32" y="111"/>
                    <a:pt x="32" y="112"/>
                  </a:cubicBezTo>
                  <a:cubicBezTo>
                    <a:pt x="32" y="112"/>
                    <a:pt x="31" y="112"/>
                    <a:pt x="31" y="112"/>
                  </a:cubicBezTo>
                  <a:cubicBezTo>
                    <a:pt x="31" y="112"/>
                    <a:pt x="31" y="111"/>
                    <a:pt x="31" y="112"/>
                  </a:cubicBezTo>
                  <a:cubicBezTo>
                    <a:pt x="30" y="113"/>
                    <a:pt x="30" y="113"/>
                    <a:pt x="30" y="113"/>
                  </a:cubicBezTo>
                  <a:cubicBezTo>
                    <a:pt x="29" y="113"/>
                    <a:pt x="28" y="112"/>
                    <a:pt x="28" y="112"/>
                  </a:cubicBezTo>
                  <a:cubicBezTo>
                    <a:pt x="28" y="112"/>
                    <a:pt x="28" y="112"/>
                    <a:pt x="27" y="112"/>
                  </a:cubicBezTo>
                  <a:cubicBezTo>
                    <a:pt x="26" y="112"/>
                    <a:pt x="27" y="111"/>
                    <a:pt x="26" y="111"/>
                  </a:cubicBezTo>
                  <a:cubicBezTo>
                    <a:pt x="25" y="112"/>
                    <a:pt x="25" y="111"/>
                    <a:pt x="25" y="112"/>
                  </a:cubicBezTo>
                  <a:cubicBezTo>
                    <a:pt x="24" y="112"/>
                    <a:pt x="24" y="113"/>
                    <a:pt x="24" y="113"/>
                  </a:cubicBezTo>
                  <a:cubicBezTo>
                    <a:pt x="23" y="113"/>
                    <a:pt x="24" y="113"/>
                    <a:pt x="23" y="112"/>
                  </a:cubicBezTo>
                  <a:cubicBezTo>
                    <a:pt x="22" y="112"/>
                    <a:pt x="20" y="112"/>
                    <a:pt x="20" y="112"/>
                  </a:cubicBezTo>
                  <a:cubicBezTo>
                    <a:pt x="20" y="113"/>
                    <a:pt x="20" y="113"/>
                    <a:pt x="20" y="113"/>
                  </a:cubicBezTo>
                  <a:cubicBezTo>
                    <a:pt x="19" y="113"/>
                    <a:pt x="19" y="113"/>
                    <a:pt x="19" y="113"/>
                  </a:cubicBezTo>
                  <a:cubicBezTo>
                    <a:pt x="19" y="113"/>
                    <a:pt x="18" y="113"/>
                    <a:pt x="18" y="113"/>
                  </a:cubicBezTo>
                  <a:cubicBezTo>
                    <a:pt x="18" y="114"/>
                    <a:pt x="18" y="114"/>
                    <a:pt x="18" y="115"/>
                  </a:cubicBezTo>
                  <a:cubicBezTo>
                    <a:pt x="18" y="116"/>
                    <a:pt x="18" y="116"/>
                    <a:pt x="19" y="116"/>
                  </a:cubicBezTo>
                  <a:cubicBezTo>
                    <a:pt x="19" y="117"/>
                    <a:pt x="19" y="117"/>
                    <a:pt x="19" y="117"/>
                  </a:cubicBezTo>
                  <a:cubicBezTo>
                    <a:pt x="19" y="118"/>
                    <a:pt x="18" y="118"/>
                    <a:pt x="19" y="119"/>
                  </a:cubicBezTo>
                  <a:cubicBezTo>
                    <a:pt x="19" y="119"/>
                    <a:pt x="20" y="119"/>
                    <a:pt x="20" y="120"/>
                  </a:cubicBezTo>
                  <a:cubicBezTo>
                    <a:pt x="19" y="121"/>
                    <a:pt x="19" y="120"/>
                    <a:pt x="19" y="121"/>
                  </a:cubicBezTo>
                  <a:cubicBezTo>
                    <a:pt x="19" y="122"/>
                    <a:pt x="19" y="122"/>
                    <a:pt x="19" y="123"/>
                  </a:cubicBezTo>
                  <a:cubicBezTo>
                    <a:pt x="19" y="123"/>
                    <a:pt x="18" y="124"/>
                    <a:pt x="18" y="124"/>
                  </a:cubicBezTo>
                  <a:cubicBezTo>
                    <a:pt x="18" y="124"/>
                    <a:pt x="18" y="124"/>
                    <a:pt x="18" y="125"/>
                  </a:cubicBezTo>
                  <a:cubicBezTo>
                    <a:pt x="18" y="125"/>
                    <a:pt x="18" y="125"/>
                    <a:pt x="19" y="126"/>
                  </a:cubicBezTo>
                  <a:cubicBezTo>
                    <a:pt x="20" y="126"/>
                    <a:pt x="20" y="126"/>
                    <a:pt x="20" y="127"/>
                  </a:cubicBezTo>
                  <a:cubicBezTo>
                    <a:pt x="20" y="127"/>
                    <a:pt x="21" y="127"/>
                    <a:pt x="21" y="127"/>
                  </a:cubicBezTo>
                  <a:cubicBezTo>
                    <a:pt x="21" y="127"/>
                    <a:pt x="21" y="127"/>
                    <a:pt x="22" y="128"/>
                  </a:cubicBezTo>
                  <a:cubicBezTo>
                    <a:pt x="22" y="128"/>
                    <a:pt x="23" y="128"/>
                    <a:pt x="24" y="128"/>
                  </a:cubicBezTo>
                  <a:cubicBezTo>
                    <a:pt x="24" y="128"/>
                    <a:pt x="24" y="128"/>
                    <a:pt x="25" y="128"/>
                  </a:cubicBezTo>
                  <a:cubicBezTo>
                    <a:pt x="26" y="128"/>
                    <a:pt x="25" y="128"/>
                    <a:pt x="26" y="128"/>
                  </a:cubicBezTo>
                  <a:cubicBezTo>
                    <a:pt x="27" y="129"/>
                    <a:pt x="26" y="129"/>
                    <a:pt x="27" y="128"/>
                  </a:cubicBezTo>
                  <a:cubicBezTo>
                    <a:pt x="28" y="128"/>
                    <a:pt x="27" y="127"/>
                    <a:pt x="28" y="127"/>
                  </a:cubicBezTo>
                  <a:cubicBezTo>
                    <a:pt x="29" y="127"/>
                    <a:pt x="29" y="127"/>
                    <a:pt x="29" y="127"/>
                  </a:cubicBezTo>
                  <a:cubicBezTo>
                    <a:pt x="29" y="127"/>
                    <a:pt x="29" y="127"/>
                    <a:pt x="30" y="127"/>
                  </a:cubicBezTo>
                  <a:cubicBezTo>
                    <a:pt x="31" y="127"/>
                    <a:pt x="31" y="126"/>
                    <a:pt x="31" y="127"/>
                  </a:cubicBezTo>
                  <a:cubicBezTo>
                    <a:pt x="31" y="128"/>
                    <a:pt x="31" y="128"/>
                    <a:pt x="30" y="129"/>
                  </a:cubicBezTo>
                  <a:cubicBezTo>
                    <a:pt x="30" y="129"/>
                    <a:pt x="29" y="129"/>
                    <a:pt x="30" y="130"/>
                  </a:cubicBezTo>
                  <a:cubicBezTo>
                    <a:pt x="30" y="131"/>
                    <a:pt x="30" y="131"/>
                    <a:pt x="30" y="131"/>
                  </a:cubicBezTo>
                  <a:cubicBezTo>
                    <a:pt x="29" y="132"/>
                    <a:pt x="28" y="132"/>
                    <a:pt x="29" y="132"/>
                  </a:cubicBezTo>
                  <a:cubicBezTo>
                    <a:pt x="30" y="132"/>
                    <a:pt x="30" y="132"/>
                    <a:pt x="30" y="133"/>
                  </a:cubicBezTo>
                  <a:cubicBezTo>
                    <a:pt x="31" y="133"/>
                    <a:pt x="31" y="132"/>
                    <a:pt x="31" y="133"/>
                  </a:cubicBezTo>
                  <a:cubicBezTo>
                    <a:pt x="31" y="134"/>
                    <a:pt x="32" y="135"/>
                    <a:pt x="32" y="135"/>
                  </a:cubicBezTo>
                  <a:cubicBezTo>
                    <a:pt x="32" y="135"/>
                    <a:pt x="33" y="134"/>
                    <a:pt x="33" y="135"/>
                  </a:cubicBezTo>
                  <a:cubicBezTo>
                    <a:pt x="33" y="136"/>
                    <a:pt x="33" y="136"/>
                    <a:pt x="32" y="136"/>
                  </a:cubicBezTo>
                  <a:cubicBezTo>
                    <a:pt x="32" y="136"/>
                    <a:pt x="32" y="136"/>
                    <a:pt x="31" y="135"/>
                  </a:cubicBezTo>
                  <a:cubicBezTo>
                    <a:pt x="31" y="135"/>
                    <a:pt x="31" y="135"/>
                    <a:pt x="30" y="135"/>
                  </a:cubicBezTo>
                  <a:cubicBezTo>
                    <a:pt x="30" y="134"/>
                    <a:pt x="30" y="134"/>
                    <a:pt x="29" y="134"/>
                  </a:cubicBezTo>
                  <a:cubicBezTo>
                    <a:pt x="29" y="135"/>
                    <a:pt x="29" y="135"/>
                    <a:pt x="28" y="135"/>
                  </a:cubicBezTo>
                  <a:cubicBezTo>
                    <a:pt x="28" y="135"/>
                    <a:pt x="27" y="134"/>
                    <a:pt x="27" y="135"/>
                  </a:cubicBezTo>
                  <a:cubicBezTo>
                    <a:pt x="26" y="135"/>
                    <a:pt x="26" y="135"/>
                    <a:pt x="26" y="136"/>
                  </a:cubicBezTo>
                  <a:cubicBezTo>
                    <a:pt x="26" y="137"/>
                    <a:pt x="26" y="136"/>
                    <a:pt x="26" y="137"/>
                  </a:cubicBezTo>
                  <a:cubicBezTo>
                    <a:pt x="25" y="138"/>
                    <a:pt x="25" y="137"/>
                    <a:pt x="25" y="138"/>
                  </a:cubicBezTo>
                  <a:cubicBezTo>
                    <a:pt x="25" y="140"/>
                    <a:pt x="25" y="140"/>
                    <a:pt x="24" y="140"/>
                  </a:cubicBezTo>
                  <a:cubicBezTo>
                    <a:pt x="24" y="141"/>
                    <a:pt x="24" y="141"/>
                    <a:pt x="24" y="141"/>
                  </a:cubicBezTo>
                  <a:cubicBezTo>
                    <a:pt x="24" y="142"/>
                    <a:pt x="23" y="143"/>
                    <a:pt x="23" y="143"/>
                  </a:cubicBezTo>
                  <a:cubicBezTo>
                    <a:pt x="23" y="143"/>
                    <a:pt x="24" y="145"/>
                    <a:pt x="24" y="145"/>
                  </a:cubicBezTo>
                  <a:cubicBezTo>
                    <a:pt x="24" y="145"/>
                    <a:pt x="24" y="145"/>
                    <a:pt x="24" y="145"/>
                  </a:cubicBezTo>
                  <a:cubicBezTo>
                    <a:pt x="25" y="145"/>
                    <a:pt x="25" y="145"/>
                    <a:pt x="25" y="146"/>
                  </a:cubicBezTo>
                  <a:cubicBezTo>
                    <a:pt x="25" y="147"/>
                    <a:pt x="25" y="147"/>
                    <a:pt x="25" y="147"/>
                  </a:cubicBezTo>
                  <a:cubicBezTo>
                    <a:pt x="24" y="148"/>
                    <a:pt x="24" y="148"/>
                    <a:pt x="24" y="148"/>
                  </a:cubicBezTo>
                  <a:cubicBezTo>
                    <a:pt x="24" y="148"/>
                    <a:pt x="24" y="148"/>
                    <a:pt x="24" y="149"/>
                  </a:cubicBezTo>
                  <a:cubicBezTo>
                    <a:pt x="24" y="150"/>
                    <a:pt x="24" y="150"/>
                    <a:pt x="23" y="151"/>
                  </a:cubicBezTo>
                  <a:cubicBezTo>
                    <a:pt x="23" y="151"/>
                    <a:pt x="22" y="152"/>
                    <a:pt x="22" y="152"/>
                  </a:cubicBezTo>
                  <a:cubicBezTo>
                    <a:pt x="22" y="153"/>
                    <a:pt x="22" y="153"/>
                    <a:pt x="22" y="154"/>
                  </a:cubicBezTo>
                  <a:cubicBezTo>
                    <a:pt x="22" y="155"/>
                    <a:pt x="21" y="155"/>
                    <a:pt x="21" y="155"/>
                  </a:cubicBezTo>
                  <a:cubicBezTo>
                    <a:pt x="21" y="155"/>
                    <a:pt x="21" y="155"/>
                    <a:pt x="21" y="156"/>
                  </a:cubicBezTo>
                  <a:cubicBezTo>
                    <a:pt x="21" y="157"/>
                    <a:pt x="22" y="156"/>
                    <a:pt x="21" y="157"/>
                  </a:cubicBezTo>
                  <a:cubicBezTo>
                    <a:pt x="21" y="158"/>
                    <a:pt x="20" y="159"/>
                    <a:pt x="20" y="159"/>
                  </a:cubicBezTo>
                  <a:cubicBezTo>
                    <a:pt x="20" y="159"/>
                    <a:pt x="19" y="159"/>
                    <a:pt x="19" y="159"/>
                  </a:cubicBezTo>
                  <a:cubicBezTo>
                    <a:pt x="18" y="159"/>
                    <a:pt x="17" y="158"/>
                    <a:pt x="17" y="158"/>
                  </a:cubicBezTo>
                  <a:cubicBezTo>
                    <a:pt x="16" y="158"/>
                    <a:pt x="16" y="158"/>
                    <a:pt x="16" y="157"/>
                  </a:cubicBezTo>
                  <a:cubicBezTo>
                    <a:pt x="15" y="157"/>
                    <a:pt x="15" y="156"/>
                    <a:pt x="15" y="156"/>
                  </a:cubicBezTo>
                  <a:cubicBezTo>
                    <a:pt x="15" y="156"/>
                    <a:pt x="15" y="155"/>
                    <a:pt x="14" y="156"/>
                  </a:cubicBezTo>
                  <a:cubicBezTo>
                    <a:pt x="14" y="156"/>
                    <a:pt x="14" y="156"/>
                    <a:pt x="13" y="156"/>
                  </a:cubicBezTo>
                  <a:cubicBezTo>
                    <a:pt x="12" y="157"/>
                    <a:pt x="12" y="157"/>
                    <a:pt x="12" y="156"/>
                  </a:cubicBezTo>
                  <a:cubicBezTo>
                    <a:pt x="11" y="156"/>
                    <a:pt x="11" y="155"/>
                    <a:pt x="10" y="155"/>
                  </a:cubicBezTo>
                  <a:cubicBezTo>
                    <a:pt x="10" y="155"/>
                    <a:pt x="7" y="159"/>
                    <a:pt x="7" y="159"/>
                  </a:cubicBezTo>
                  <a:cubicBezTo>
                    <a:pt x="7" y="160"/>
                    <a:pt x="7" y="160"/>
                    <a:pt x="7" y="160"/>
                  </a:cubicBezTo>
                  <a:cubicBezTo>
                    <a:pt x="9" y="160"/>
                    <a:pt x="9" y="160"/>
                    <a:pt x="9" y="160"/>
                  </a:cubicBezTo>
                  <a:cubicBezTo>
                    <a:pt x="9" y="160"/>
                    <a:pt x="9" y="161"/>
                    <a:pt x="9" y="161"/>
                  </a:cubicBezTo>
                  <a:cubicBezTo>
                    <a:pt x="9" y="162"/>
                    <a:pt x="10" y="162"/>
                    <a:pt x="10" y="162"/>
                  </a:cubicBezTo>
                  <a:cubicBezTo>
                    <a:pt x="10" y="163"/>
                    <a:pt x="10" y="163"/>
                    <a:pt x="10" y="163"/>
                  </a:cubicBezTo>
                  <a:cubicBezTo>
                    <a:pt x="10" y="164"/>
                    <a:pt x="9" y="164"/>
                    <a:pt x="9" y="165"/>
                  </a:cubicBezTo>
                  <a:cubicBezTo>
                    <a:pt x="10" y="166"/>
                    <a:pt x="10" y="165"/>
                    <a:pt x="10" y="166"/>
                  </a:cubicBezTo>
                  <a:cubicBezTo>
                    <a:pt x="10" y="167"/>
                    <a:pt x="11" y="167"/>
                    <a:pt x="10" y="167"/>
                  </a:cubicBezTo>
                  <a:cubicBezTo>
                    <a:pt x="10" y="168"/>
                    <a:pt x="11" y="168"/>
                    <a:pt x="10" y="169"/>
                  </a:cubicBezTo>
                  <a:cubicBezTo>
                    <a:pt x="10" y="170"/>
                    <a:pt x="10" y="170"/>
                    <a:pt x="11" y="171"/>
                  </a:cubicBezTo>
                  <a:cubicBezTo>
                    <a:pt x="11" y="171"/>
                    <a:pt x="12" y="171"/>
                    <a:pt x="12" y="172"/>
                  </a:cubicBezTo>
                  <a:cubicBezTo>
                    <a:pt x="12" y="173"/>
                    <a:pt x="12" y="172"/>
                    <a:pt x="12" y="173"/>
                  </a:cubicBezTo>
                  <a:cubicBezTo>
                    <a:pt x="12" y="174"/>
                    <a:pt x="12" y="174"/>
                    <a:pt x="12" y="174"/>
                  </a:cubicBezTo>
                  <a:cubicBezTo>
                    <a:pt x="13" y="175"/>
                    <a:pt x="13" y="174"/>
                    <a:pt x="13" y="175"/>
                  </a:cubicBezTo>
                  <a:cubicBezTo>
                    <a:pt x="13" y="175"/>
                    <a:pt x="13" y="177"/>
                    <a:pt x="14" y="177"/>
                  </a:cubicBezTo>
                  <a:cubicBezTo>
                    <a:pt x="15" y="177"/>
                    <a:pt x="15" y="177"/>
                    <a:pt x="15" y="177"/>
                  </a:cubicBezTo>
                  <a:cubicBezTo>
                    <a:pt x="16" y="177"/>
                    <a:pt x="16" y="177"/>
                    <a:pt x="16" y="177"/>
                  </a:cubicBezTo>
                  <a:cubicBezTo>
                    <a:pt x="16" y="178"/>
                    <a:pt x="16" y="178"/>
                    <a:pt x="16" y="178"/>
                  </a:cubicBezTo>
                  <a:cubicBezTo>
                    <a:pt x="15" y="179"/>
                    <a:pt x="15" y="179"/>
                    <a:pt x="15" y="180"/>
                  </a:cubicBezTo>
                  <a:cubicBezTo>
                    <a:pt x="15" y="180"/>
                    <a:pt x="16" y="180"/>
                    <a:pt x="16" y="181"/>
                  </a:cubicBezTo>
                  <a:cubicBezTo>
                    <a:pt x="15" y="181"/>
                    <a:pt x="14" y="181"/>
                    <a:pt x="14" y="182"/>
                  </a:cubicBezTo>
                  <a:cubicBezTo>
                    <a:pt x="15" y="182"/>
                    <a:pt x="15" y="182"/>
                    <a:pt x="15" y="182"/>
                  </a:cubicBezTo>
                  <a:cubicBezTo>
                    <a:pt x="15" y="183"/>
                    <a:pt x="15" y="183"/>
                    <a:pt x="15" y="183"/>
                  </a:cubicBezTo>
                  <a:cubicBezTo>
                    <a:pt x="15" y="183"/>
                    <a:pt x="16" y="184"/>
                    <a:pt x="16" y="184"/>
                  </a:cubicBezTo>
                  <a:cubicBezTo>
                    <a:pt x="16" y="184"/>
                    <a:pt x="17" y="184"/>
                    <a:pt x="16" y="184"/>
                  </a:cubicBezTo>
                  <a:cubicBezTo>
                    <a:pt x="16" y="185"/>
                    <a:pt x="15" y="185"/>
                    <a:pt x="15" y="185"/>
                  </a:cubicBezTo>
                  <a:cubicBezTo>
                    <a:pt x="16" y="185"/>
                    <a:pt x="17" y="185"/>
                    <a:pt x="17" y="186"/>
                  </a:cubicBezTo>
                  <a:cubicBezTo>
                    <a:pt x="16" y="186"/>
                    <a:pt x="16" y="186"/>
                    <a:pt x="16" y="186"/>
                  </a:cubicBezTo>
                  <a:cubicBezTo>
                    <a:pt x="15" y="187"/>
                    <a:pt x="14" y="187"/>
                    <a:pt x="14" y="187"/>
                  </a:cubicBezTo>
                  <a:cubicBezTo>
                    <a:pt x="14" y="187"/>
                    <a:pt x="13" y="187"/>
                    <a:pt x="13" y="188"/>
                  </a:cubicBezTo>
                  <a:cubicBezTo>
                    <a:pt x="13" y="188"/>
                    <a:pt x="14" y="189"/>
                    <a:pt x="14" y="189"/>
                  </a:cubicBezTo>
                  <a:cubicBezTo>
                    <a:pt x="14" y="189"/>
                    <a:pt x="14" y="189"/>
                    <a:pt x="14" y="189"/>
                  </a:cubicBezTo>
                  <a:cubicBezTo>
                    <a:pt x="14" y="189"/>
                    <a:pt x="15" y="190"/>
                    <a:pt x="14" y="190"/>
                  </a:cubicBezTo>
                  <a:cubicBezTo>
                    <a:pt x="14" y="191"/>
                    <a:pt x="13" y="190"/>
                    <a:pt x="13" y="191"/>
                  </a:cubicBezTo>
                  <a:cubicBezTo>
                    <a:pt x="13" y="191"/>
                    <a:pt x="13" y="191"/>
                    <a:pt x="13" y="192"/>
                  </a:cubicBezTo>
                  <a:cubicBezTo>
                    <a:pt x="14" y="193"/>
                    <a:pt x="14" y="192"/>
                    <a:pt x="14" y="193"/>
                  </a:cubicBezTo>
                  <a:cubicBezTo>
                    <a:pt x="14" y="193"/>
                    <a:pt x="14" y="194"/>
                    <a:pt x="14" y="194"/>
                  </a:cubicBezTo>
                  <a:cubicBezTo>
                    <a:pt x="14" y="194"/>
                    <a:pt x="13" y="193"/>
                    <a:pt x="14" y="194"/>
                  </a:cubicBezTo>
                  <a:cubicBezTo>
                    <a:pt x="14" y="195"/>
                    <a:pt x="14" y="195"/>
                    <a:pt x="13" y="196"/>
                  </a:cubicBezTo>
                  <a:cubicBezTo>
                    <a:pt x="13" y="196"/>
                    <a:pt x="13" y="195"/>
                    <a:pt x="13" y="196"/>
                  </a:cubicBezTo>
                  <a:cubicBezTo>
                    <a:pt x="13" y="196"/>
                    <a:pt x="14" y="197"/>
                    <a:pt x="13" y="197"/>
                  </a:cubicBezTo>
                  <a:cubicBezTo>
                    <a:pt x="13" y="197"/>
                    <a:pt x="13" y="197"/>
                    <a:pt x="12" y="197"/>
                  </a:cubicBezTo>
                  <a:cubicBezTo>
                    <a:pt x="12" y="198"/>
                    <a:pt x="12" y="198"/>
                    <a:pt x="12" y="198"/>
                  </a:cubicBezTo>
                  <a:cubicBezTo>
                    <a:pt x="12" y="198"/>
                    <a:pt x="11" y="198"/>
                    <a:pt x="11" y="199"/>
                  </a:cubicBezTo>
                  <a:cubicBezTo>
                    <a:pt x="11" y="200"/>
                    <a:pt x="11" y="200"/>
                    <a:pt x="11" y="200"/>
                  </a:cubicBezTo>
                  <a:cubicBezTo>
                    <a:pt x="11" y="200"/>
                    <a:pt x="10" y="199"/>
                    <a:pt x="10" y="200"/>
                  </a:cubicBezTo>
                  <a:cubicBezTo>
                    <a:pt x="10" y="201"/>
                    <a:pt x="9" y="202"/>
                    <a:pt x="9" y="202"/>
                  </a:cubicBezTo>
                  <a:cubicBezTo>
                    <a:pt x="8" y="203"/>
                    <a:pt x="8" y="203"/>
                    <a:pt x="8" y="203"/>
                  </a:cubicBezTo>
                  <a:cubicBezTo>
                    <a:pt x="8" y="203"/>
                    <a:pt x="7" y="202"/>
                    <a:pt x="7" y="203"/>
                  </a:cubicBezTo>
                  <a:cubicBezTo>
                    <a:pt x="7" y="203"/>
                    <a:pt x="7" y="203"/>
                    <a:pt x="7" y="204"/>
                  </a:cubicBezTo>
                  <a:cubicBezTo>
                    <a:pt x="7" y="204"/>
                    <a:pt x="7" y="204"/>
                    <a:pt x="6" y="204"/>
                  </a:cubicBezTo>
                  <a:cubicBezTo>
                    <a:pt x="6" y="205"/>
                    <a:pt x="6" y="205"/>
                    <a:pt x="5" y="205"/>
                  </a:cubicBezTo>
                  <a:cubicBezTo>
                    <a:pt x="5" y="205"/>
                    <a:pt x="4" y="205"/>
                    <a:pt x="4" y="206"/>
                  </a:cubicBezTo>
                  <a:cubicBezTo>
                    <a:pt x="4" y="206"/>
                    <a:pt x="3" y="206"/>
                    <a:pt x="3" y="206"/>
                  </a:cubicBezTo>
                  <a:cubicBezTo>
                    <a:pt x="3" y="206"/>
                    <a:pt x="3" y="206"/>
                    <a:pt x="3" y="206"/>
                  </a:cubicBezTo>
                  <a:cubicBezTo>
                    <a:pt x="3" y="206"/>
                    <a:pt x="3" y="206"/>
                    <a:pt x="3" y="207"/>
                  </a:cubicBezTo>
                  <a:cubicBezTo>
                    <a:pt x="3" y="207"/>
                    <a:pt x="3" y="208"/>
                    <a:pt x="3" y="208"/>
                  </a:cubicBezTo>
                  <a:cubicBezTo>
                    <a:pt x="3" y="208"/>
                    <a:pt x="3" y="207"/>
                    <a:pt x="2" y="207"/>
                  </a:cubicBezTo>
                  <a:cubicBezTo>
                    <a:pt x="2" y="207"/>
                    <a:pt x="2" y="207"/>
                    <a:pt x="2" y="207"/>
                  </a:cubicBezTo>
                  <a:cubicBezTo>
                    <a:pt x="2" y="207"/>
                    <a:pt x="1" y="208"/>
                    <a:pt x="2" y="208"/>
                  </a:cubicBezTo>
                  <a:cubicBezTo>
                    <a:pt x="2" y="208"/>
                    <a:pt x="2" y="208"/>
                    <a:pt x="2" y="208"/>
                  </a:cubicBezTo>
                  <a:cubicBezTo>
                    <a:pt x="2" y="208"/>
                    <a:pt x="2" y="208"/>
                    <a:pt x="2" y="209"/>
                  </a:cubicBezTo>
                  <a:cubicBezTo>
                    <a:pt x="1" y="209"/>
                    <a:pt x="1" y="209"/>
                    <a:pt x="1" y="210"/>
                  </a:cubicBezTo>
                  <a:cubicBezTo>
                    <a:pt x="0" y="210"/>
                    <a:pt x="1" y="211"/>
                    <a:pt x="1" y="211"/>
                  </a:cubicBezTo>
                  <a:cubicBezTo>
                    <a:pt x="1" y="211"/>
                    <a:pt x="1" y="210"/>
                    <a:pt x="2" y="210"/>
                  </a:cubicBezTo>
                  <a:cubicBezTo>
                    <a:pt x="2" y="210"/>
                    <a:pt x="2" y="210"/>
                    <a:pt x="3" y="211"/>
                  </a:cubicBezTo>
                  <a:cubicBezTo>
                    <a:pt x="4" y="211"/>
                    <a:pt x="4" y="211"/>
                    <a:pt x="4" y="211"/>
                  </a:cubicBezTo>
                  <a:cubicBezTo>
                    <a:pt x="4" y="212"/>
                    <a:pt x="4" y="212"/>
                    <a:pt x="5" y="212"/>
                  </a:cubicBezTo>
                  <a:cubicBezTo>
                    <a:pt x="5" y="213"/>
                    <a:pt x="5" y="213"/>
                    <a:pt x="6" y="213"/>
                  </a:cubicBezTo>
                  <a:cubicBezTo>
                    <a:pt x="6" y="213"/>
                    <a:pt x="6" y="213"/>
                    <a:pt x="6" y="213"/>
                  </a:cubicBezTo>
                  <a:cubicBezTo>
                    <a:pt x="7" y="212"/>
                    <a:pt x="7" y="211"/>
                    <a:pt x="7" y="211"/>
                  </a:cubicBezTo>
                  <a:cubicBezTo>
                    <a:pt x="7" y="211"/>
                    <a:pt x="7" y="210"/>
                    <a:pt x="8" y="210"/>
                  </a:cubicBezTo>
                  <a:cubicBezTo>
                    <a:pt x="8" y="211"/>
                    <a:pt x="9" y="211"/>
                    <a:pt x="9" y="211"/>
                  </a:cubicBezTo>
                  <a:cubicBezTo>
                    <a:pt x="9" y="212"/>
                    <a:pt x="8" y="212"/>
                    <a:pt x="9" y="212"/>
                  </a:cubicBezTo>
                  <a:cubicBezTo>
                    <a:pt x="9" y="212"/>
                    <a:pt x="10" y="212"/>
                    <a:pt x="10" y="213"/>
                  </a:cubicBezTo>
                  <a:cubicBezTo>
                    <a:pt x="10" y="213"/>
                    <a:pt x="9" y="214"/>
                    <a:pt x="9" y="214"/>
                  </a:cubicBezTo>
                  <a:cubicBezTo>
                    <a:pt x="9" y="214"/>
                    <a:pt x="10" y="215"/>
                    <a:pt x="10" y="215"/>
                  </a:cubicBezTo>
                  <a:cubicBezTo>
                    <a:pt x="11" y="215"/>
                    <a:pt x="11" y="215"/>
                    <a:pt x="10" y="216"/>
                  </a:cubicBezTo>
                  <a:cubicBezTo>
                    <a:pt x="10" y="216"/>
                    <a:pt x="9" y="217"/>
                    <a:pt x="9" y="217"/>
                  </a:cubicBezTo>
                  <a:cubicBezTo>
                    <a:pt x="10" y="218"/>
                    <a:pt x="10" y="217"/>
                    <a:pt x="10" y="218"/>
                  </a:cubicBezTo>
                  <a:cubicBezTo>
                    <a:pt x="11" y="218"/>
                    <a:pt x="11" y="218"/>
                    <a:pt x="11" y="218"/>
                  </a:cubicBezTo>
                  <a:cubicBezTo>
                    <a:pt x="11" y="217"/>
                    <a:pt x="12" y="217"/>
                    <a:pt x="12" y="217"/>
                  </a:cubicBezTo>
                  <a:cubicBezTo>
                    <a:pt x="12" y="217"/>
                    <a:pt x="12" y="217"/>
                    <a:pt x="12" y="217"/>
                  </a:cubicBezTo>
                  <a:cubicBezTo>
                    <a:pt x="13" y="217"/>
                    <a:pt x="12" y="216"/>
                    <a:pt x="13" y="216"/>
                  </a:cubicBezTo>
                  <a:cubicBezTo>
                    <a:pt x="13" y="216"/>
                    <a:pt x="13" y="216"/>
                    <a:pt x="14" y="217"/>
                  </a:cubicBezTo>
                  <a:cubicBezTo>
                    <a:pt x="14" y="217"/>
                    <a:pt x="14" y="217"/>
                    <a:pt x="15" y="218"/>
                  </a:cubicBezTo>
                  <a:cubicBezTo>
                    <a:pt x="15" y="218"/>
                    <a:pt x="16" y="218"/>
                    <a:pt x="16" y="218"/>
                  </a:cubicBezTo>
                  <a:cubicBezTo>
                    <a:pt x="16" y="218"/>
                    <a:pt x="16" y="219"/>
                    <a:pt x="16" y="219"/>
                  </a:cubicBezTo>
                  <a:cubicBezTo>
                    <a:pt x="17" y="220"/>
                    <a:pt x="17" y="220"/>
                    <a:pt x="17" y="220"/>
                  </a:cubicBezTo>
                  <a:cubicBezTo>
                    <a:pt x="17" y="220"/>
                    <a:pt x="18" y="219"/>
                    <a:pt x="19" y="219"/>
                  </a:cubicBezTo>
                  <a:cubicBezTo>
                    <a:pt x="19" y="220"/>
                    <a:pt x="19" y="220"/>
                    <a:pt x="20" y="220"/>
                  </a:cubicBezTo>
                  <a:cubicBezTo>
                    <a:pt x="20" y="220"/>
                    <a:pt x="20" y="220"/>
                    <a:pt x="20" y="220"/>
                  </a:cubicBezTo>
                  <a:cubicBezTo>
                    <a:pt x="21" y="220"/>
                    <a:pt x="21" y="220"/>
                    <a:pt x="21" y="221"/>
                  </a:cubicBezTo>
                  <a:cubicBezTo>
                    <a:pt x="21" y="221"/>
                    <a:pt x="21" y="221"/>
                    <a:pt x="21" y="221"/>
                  </a:cubicBezTo>
                  <a:cubicBezTo>
                    <a:pt x="22" y="221"/>
                    <a:pt x="22" y="221"/>
                    <a:pt x="22" y="221"/>
                  </a:cubicBezTo>
                  <a:cubicBezTo>
                    <a:pt x="23" y="221"/>
                    <a:pt x="24" y="221"/>
                    <a:pt x="24" y="221"/>
                  </a:cubicBezTo>
                  <a:cubicBezTo>
                    <a:pt x="24" y="221"/>
                    <a:pt x="24" y="220"/>
                    <a:pt x="25" y="220"/>
                  </a:cubicBezTo>
                  <a:cubicBezTo>
                    <a:pt x="25" y="220"/>
                    <a:pt x="26" y="219"/>
                    <a:pt x="26" y="220"/>
                  </a:cubicBezTo>
                  <a:cubicBezTo>
                    <a:pt x="26" y="221"/>
                    <a:pt x="26" y="220"/>
                    <a:pt x="27" y="220"/>
                  </a:cubicBezTo>
                  <a:cubicBezTo>
                    <a:pt x="27" y="220"/>
                    <a:pt x="28" y="220"/>
                    <a:pt x="28" y="220"/>
                  </a:cubicBezTo>
                  <a:cubicBezTo>
                    <a:pt x="28" y="220"/>
                    <a:pt x="28" y="219"/>
                    <a:pt x="29" y="219"/>
                  </a:cubicBezTo>
                  <a:cubicBezTo>
                    <a:pt x="29" y="219"/>
                    <a:pt x="30" y="219"/>
                    <a:pt x="30" y="219"/>
                  </a:cubicBezTo>
                  <a:cubicBezTo>
                    <a:pt x="30" y="220"/>
                    <a:pt x="30" y="220"/>
                    <a:pt x="31" y="221"/>
                  </a:cubicBezTo>
                  <a:cubicBezTo>
                    <a:pt x="31" y="221"/>
                    <a:pt x="31" y="221"/>
                    <a:pt x="32" y="221"/>
                  </a:cubicBezTo>
                  <a:cubicBezTo>
                    <a:pt x="32" y="221"/>
                    <a:pt x="32" y="221"/>
                    <a:pt x="32" y="221"/>
                  </a:cubicBezTo>
                  <a:cubicBezTo>
                    <a:pt x="33" y="221"/>
                    <a:pt x="33" y="221"/>
                    <a:pt x="34" y="221"/>
                  </a:cubicBezTo>
                  <a:cubicBezTo>
                    <a:pt x="34" y="221"/>
                    <a:pt x="34" y="221"/>
                    <a:pt x="34" y="221"/>
                  </a:cubicBezTo>
                  <a:cubicBezTo>
                    <a:pt x="35" y="222"/>
                    <a:pt x="35" y="222"/>
                    <a:pt x="35" y="222"/>
                  </a:cubicBezTo>
                  <a:cubicBezTo>
                    <a:pt x="35" y="223"/>
                    <a:pt x="35" y="222"/>
                    <a:pt x="36" y="223"/>
                  </a:cubicBezTo>
                  <a:cubicBezTo>
                    <a:pt x="37" y="224"/>
                    <a:pt x="37" y="224"/>
                    <a:pt x="38" y="225"/>
                  </a:cubicBezTo>
                  <a:cubicBezTo>
                    <a:pt x="38" y="225"/>
                    <a:pt x="39" y="225"/>
                    <a:pt x="38" y="225"/>
                  </a:cubicBezTo>
                  <a:cubicBezTo>
                    <a:pt x="38" y="226"/>
                    <a:pt x="37" y="225"/>
                    <a:pt x="37" y="225"/>
                  </a:cubicBezTo>
                  <a:cubicBezTo>
                    <a:pt x="37" y="226"/>
                    <a:pt x="38" y="226"/>
                    <a:pt x="37" y="227"/>
                  </a:cubicBezTo>
                  <a:cubicBezTo>
                    <a:pt x="37" y="227"/>
                    <a:pt x="37" y="227"/>
                    <a:pt x="37" y="228"/>
                  </a:cubicBezTo>
                  <a:cubicBezTo>
                    <a:pt x="36" y="228"/>
                    <a:pt x="36" y="227"/>
                    <a:pt x="36" y="229"/>
                  </a:cubicBezTo>
                  <a:cubicBezTo>
                    <a:pt x="37" y="230"/>
                    <a:pt x="37" y="230"/>
                    <a:pt x="37" y="231"/>
                  </a:cubicBezTo>
                  <a:cubicBezTo>
                    <a:pt x="37" y="231"/>
                    <a:pt x="38" y="231"/>
                    <a:pt x="38" y="231"/>
                  </a:cubicBezTo>
                  <a:cubicBezTo>
                    <a:pt x="38" y="231"/>
                    <a:pt x="38" y="231"/>
                    <a:pt x="39" y="231"/>
                  </a:cubicBezTo>
                  <a:cubicBezTo>
                    <a:pt x="39" y="231"/>
                    <a:pt x="40" y="231"/>
                    <a:pt x="40" y="231"/>
                  </a:cubicBezTo>
                  <a:cubicBezTo>
                    <a:pt x="40" y="231"/>
                    <a:pt x="39" y="232"/>
                    <a:pt x="39" y="232"/>
                  </a:cubicBezTo>
                  <a:cubicBezTo>
                    <a:pt x="39" y="232"/>
                    <a:pt x="40" y="232"/>
                    <a:pt x="41" y="233"/>
                  </a:cubicBezTo>
                  <a:cubicBezTo>
                    <a:pt x="41" y="233"/>
                    <a:pt x="41" y="233"/>
                    <a:pt x="41" y="233"/>
                  </a:cubicBezTo>
                  <a:cubicBezTo>
                    <a:pt x="40" y="234"/>
                    <a:pt x="40" y="234"/>
                    <a:pt x="40" y="234"/>
                  </a:cubicBezTo>
                  <a:cubicBezTo>
                    <a:pt x="40" y="235"/>
                    <a:pt x="40" y="235"/>
                    <a:pt x="40" y="235"/>
                  </a:cubicBezTo>
                  <a:cubicBezTo>
                    <a:pt x="40" y="236"/>
                    <a:pt x="41" y="235"/>
                    <a:pt x="41" y="236"/>
                  </a:cubicBezTo>
                  <a:cubicBezTo>
                    <a:pt x="41" y="236"/>
                    <a:pt x="41" y="237"/>
                    <a:pt x="41" y="237"/>
                  </a:cubicBezTo>
                  <a:cubicBezTo>
                    <a:pt x="42" y="238"/>
                    <a:pt x="42" y="239"/>
                    <a:pt x="43" y="239"/>
                  </a:cubicBezTo>
                  <a:cubicBezTo>
                    <a:pt x="43" y="239"/>
                    <a:pt x="44" y="240"/>
                    <a:pt x="45" y="240"/>
                  </a:cubicBezTo>
                  <a:cubicBezTo>
                    <a:pt x="45" y="240"/>
                    <a:pt x="45" y="240"/>
                    <a:pt x="45" y="240"/>
                  </a:cubicBezTo>
                  <a:cubicBezTo>
                    <a:pt x="45" y="239"/>
                    <a:pt x="45" y="239"/>
                    <a:pt x="45" y="239"/>
                  </a:cubicBezTo>
                  <a:cubicBezTo>
                    <a:pt x="45" y="238"/>
                    <a:pt x="45" y="238"/>
                    <a:pt x="45" y="238"/>
                  </a:cubicBezTo>
                  <a:cubicBezTo>
                    <a:pt x="46" y="237"/>
                    <a:pt x="46" y="237"/>
                    <a:pt x="46" y="237"/>
                  </a:cubicBezTo>
                  <a:cubicBezTo>
                    <a:pt x="46" y="237"/>
                    <a:pt x="46" y="238"/>
                    <a:pt x="46" y="239"/>
                  </a:cubicBezTo>
                  <a:cubicBezTo>
                    <a:pt x="46" y="239"/>
                    <a:pt x="47" y="239"/>
                    <a:pt x="47" y="239"/>
                  </a:cubicBezTo>
                  <a:cubicBezTo>
                    <a:pt x="47" y="239"/>
                    <a:pt x="46" y="239"/>
                    <a:pt x="47" y="240"/>
                  </a:cubicBezTo>
                  <a:cubicBezTo>
                    <a:pt x="48" y="240"/>
                    <a:pt x="47" y="240"/>
                    <a:pt x="48" y="240"/>
                  </a:cubicBezTo>
                  <a:cubicBezTo>
                    <a:pt x="49" y="241"/>
                    <a:pt x="49" y="240"/>
                    <a:pt x="49" y="240"/>
                  </a:cubicBezTo>
                  <a:cubicBezTo>
                    <a:pt x="49" y="241"/>
                    <a:pt x="50" y="240"/>
                    <a:pt x="50" y="240"/>
                  </a:cubicBezTo>
                  <a:cubicBezTo>
                    <a:pt x="51" y="241"/>
                    <a:pt x="52" y="241"/>
                    <a:pt x="52" y="241"/>
                  </a:cubicBezTo>
                  <a:cubicBezTo>
                    <a:pt x="51" y="242"/>
                    <a:pt x="51" y="241"/>
                    <a:pt x="51" y="242"/>
                  </a:cubicBezTo>
                  <a:cubicBezTo>
                    <a:pt x="51" y="242"/>
                    <a:pt x="51" y="243"/>
                    <a:pt x="52" y="243"/>
                  </a:cubicBezTo>
                  <a:cubicBezTo>
                    <a:pt x="52" y="244"/>
                    <a:pt x="53" y="244"/>
                    <a:pt x="53" y="243"/>
                  </a:cubicBezTo>
                  <a:cubicBezTo>
                    <a:pt x="53" y="243"/>
                    <a:pt x="53" y="242"/>
                    <a:pt x="53" y="242"/>
                  </a:cubicBezTo>
                  <a:cubicBezTo>
                    <a:pt x="53" y="242"/>
                    <a:pt x="53" y="242"/>
                    <a:pt x="53" y="243"/>
                  </a:cubicBezTo>
                  <a:cubicBezTo>
                    <a:pt x="54" y="244"/>
                    <a:pt x="53" y="243"/>
                    <a:pt x="54" y="244"/>
                  </a:cubicBezTo>
                  <a:cubicBezTo>
                    <a:pt x="55" y="244"/>
                    <a:pt x="55" y="244"/>
                    <a:pt x="55" y="244"/>
                  </a:cubicBezTo>
                  <a:cubicBezTo>
                    <a:pt x="55" y="244"/>
                    <a:pt x="55" y="244"/>
                    <a:pt x="56" y="243"/>
                  </a:cubicBezTo>
                  <a:cubicBezTo>
                    <a:pt x="56" y="243"/>
                    <a:pt x="55" y="242"/>
                    <a:pt x="56" y="242"/>
                  </a:cubicBezTo>
                  <a:cubicBezTo>
                    <a:pt x="56" y="242"/>
                    <a:pt x="57" y="242"/>
                    <a:pt x="57" y="242"/>
                  </a:cubicBezTo>
                  <a:cubicBezTo>
                    <a:pt x="58" y="243"/>
                    <a:pt x="58" y="242"/>
                    <a:pt x="58" y="243"/>
                  </a:cubicBezTo>
                  <a:cubicBezTo>
                    <a:pt x="58" y="243"/>
                    <a:pt x="57" y="243"/>
                    <a:pt x="57" y="244"/>
                  </a:cubicBezTo>
                  <a:cubicBezTo>
                    <a:pt x="57" y="245"/>
                    <a:pt x="57" y="246"/>
                    <a:pt x="57" y="246"/>
                  </a:cubicBezTo>
                  <a:cubicBezTo>
                    <a:pt x="57" y="246"/>
                    <a:pt x="57" y="245"/>
                    <a:pt x="57" y="246"/>
                  </a:cubicBezTo>
                  <a:cubicBezTo>
                    <a:pt x="58" y="247"/>
                    <a:pt x="58" y="247"/>
                    <a:pt x="57" y="247"/>
                  </a:cubicBezTo>
                  <a:cubicBezTo>
                    <a:pt x="57" y="247"/>
                    <a:pt x="56" y="247"/>
                    <a:pt x="57" y="247"/>
                  </a:cubicBezTo>
                  <a:cubicBezTo>
                    <a:pt x="57" y="248"/>
                    <a:pt x="57" y="248"/>
                    <a:pt x="57" y="249"/>
                  </a:cubicBezTo>
                  <a:cubicBezTo>
                    <a:pt x="57" y="250"/>
                    <a:pt x="58" y="250"/>
                    <a:pt x="58" y="250"/>
                  </a:cubicBezTo>
                  <a:cubicBezTo>
                    <a:pt x="58" y="250"/>
                    <a:pt x="58" y="251"/>
                    <a:pt x="58" y="251"/>
                  </a:cubicBezTo>
                  <a:cubicBezTo>
                    <a:pt x="58" y="252"/>
                    <a:pt x="58" y="252"/>
                    <a:pt x="59" y="252"/>
                  </a:cubicBezTo>
                  <a:cubicBezTo>
                    <a:pt x="59" y="253"/>
                    <a:pt x="59" y="253"/>
                    <a:pt x="60" y="254"/>
                  </a:cubicBezTo>
                  <a:cubicBezTo>
                    <a:pt x="60" y="254"/>
                    <a:pt x="61" y="254"/>
                    <a:pt x="61" y="254"/>
                  </a:cubicBezTo>
                  <a:cubicBezTo>
                    <a:pt x="60" y="255"/>
                    <a:pt x="60" y="255"/>
                    <a:pt x="60" y="255"/>
                  </a:cubicBezTo>
                  <a:cubicBezTo>
                    <a:pt x="60" y="256"/>
                    <a:pt x="59" y="255"/>
                    <a:pt x="59" y="256"/>
                  </a:cubicBezTo>
                  <a:cubicBezTo>
                    <a:pt x="59" y="257"/>
                    <a:pt x="59" y="257"/>
                    <a:pt x="59" y="257"/>
                  </a:cubicBezTo>
                  <a:cubicBezTo>
                    <a:pt x="59" y="258"/>
                    <a:pt x="60" y="258"/>
                    <a:pt x="60" y="258"/>
                  </a:cubicBezTo>
                  <a:cubicBezTo>
                    <a:pt x="59" y="258"/>
                    <a:pt x="59" y="258"/>
                    <a:pt x="59" y="258"/>
                  </a:cubicBezTo>
                  <a:cubicBezTo>
                    <a:pt x="59" y="258"/>
                    <a:pt x="59" y="259"/>
                    <a:pt x="59" y="260"/>
                  </a:cubicBezTo>
                  <a:cubicBezTo>
                    <a:pt x="59" y="260"/>
                    <a:pt x="59" y="260"/>
                    <a:pt x="59" y="260"/>
                  </a:cubicBezTo>
                  <a:cubicBezTo>
                    <a:pt x="59" y="260"/>
                    <a:pt x="58" y="260"/>
                    <a:pt x="58" y="261"/>
                  </a:cubicBezTo>
                  <a:cubicBezTo>
                    <a:pt x="58" y="261"/>
                    <a:pt x="58" y="261"/>
                    <a:pt x="58" y="262"/>
                  </a:cubicBezTo>
                  <a:cubicBezTo>
                    <a:pt x="58" y="263"/>
                    <a:pt x="58" y="263"/>
                    <a:pt x="57" y="263"/>
                  </a:cubicBezTo>
                  <a:cubicBezTo>
                    <a:pt x="57" y="263"/>
                    <a:pt x="57" y="262"/>
                    <a:pt x="57" y="263"/>
                  </a:cubicBezTo>
                  <a:cubicBezTo>
                    <a:pt x="57" y="264"/>
                    <a:pt x="57" y="265"/>
                    <a:pt x="57" y="265"/>
                  </a:cubicBezTo>
                  <a:cubicBezTo>
                    <a:pt x="58" y="265"/>
                    <a:pt x="59" y="265"/>
                    <a:pt x="59" y="265"/>
                  </a:cubicBezTo>
                  <a:cubicBezTo>
                    <a:pt x="59" y="266"/>
                    <a:pt x="60" y="266"/>
                    <a:pt x="60" y="266"/>
                  </a:cubicBezTo>
                  <a:cubicBezTo>
                    <a:pt x="60" y="266"/>
                    <a:pt x="61" y="265"/>
                    <a:pt x="61" y="266"/>
                  </a:cubicBezTo>
                  <a:cubicBezTo>
                    <a:pt x="60" y="267"/>
                    <a:pt x="60" y="267"/>
                    <a:pt x="60" y="268"/>
                  </a:cubicBezTo>
                  <a:cubicBezTo>
                    <a:pt x="60" y="268"/>
                    <a:pt x="60" y="269"/>
                    <a:pt x="60" y="269"/>
                  </a:cubicBezTo>
                  <a:cubicBezTo>
                    <a:pt x="60" y="270"/>
                    <a:pt x="60" y="269"/>
                    <a:pt x="60" y="270"/>
                  </a:cubicBezTo>
                  <a:cubicBezTo>
                    <a:pt x="59" y="270"/>
                    <a:pt x="59" y="270"/>
                    <a:pt x="59" y="271"/>
                  </a:cubicBezTo>
                  <a:cubicBezTo>
                    <a:pt x="58" y="271"/>
                    <a:pt x="58" y="271"/>
                    <a:pt x="58" y="271"/>
                  </a:cubicBezTo>
                  <a:cubicBezTo>
                    <a:pt x="58" y="270"/>
                    <a:pt x="58" y="270"/>
                    <a:pt x="58" y="270"/>
                  </a:cubicBezTo>
                  <a:cubicBezTo>
                    <a:pt x="58" y="270"/>
                    <a:pt x="58" y="269"/>
                    <a:pt x="57" y="270"/>
                  </a:cubicBezTo>
                  <a:cubicBezTo>
                    <a:pt x="56" y="270"/>
                    <a:pt x="56" y="270"/>
                    <a:pt x="56" y="270"/>
                  </a:cubicBezTo>
                  <a:cubicBezTo>
                    <a:pt x="55" y="270"/>
                    <a:pt x="55" y="269"/>
                    <a:pt x="55" y="270"/>
                  </a:cubicBezTo>
                  <a:cubicBezTo>
                    <a:pt x="55" y="271"/>
                    <a:pt x="55" y="272"/>
                    <a:pt x="55" y="272"/>
                  </a:cubicBezTo>
                  <a:cubicBezTo>
                    <a:pt x="55" y="272"/>
                    <a:pt x="56" y="272"/>
                    <a:pt x="56" y="272"/>
                  </a:cubicBezTo>
                  <a:cubicBezTo>
                    <a:pt x="56" y="273"/>
                    <a:pt x="56" y="273"/>
                    <a:pt x="56" y="273"/>
                  </a:cubicBezTo>
                  <a:cubicBezTo>
                    <a:pt x="55" y="274"/>
                    <a:pt x="55" y="273"/>
                    <a:pt x="55" y="274"/>
                  </a:cubicBezTo>
                  <a:cubicBezTo>
                    <a:pt x="55" y="275"/>
                    <a:pt x="55" y="274"/>
                    <a:pt x="55" y="275"/>
                  </a:cubicBezTo>
                  <a:cubicBezTo>
                    <a:pt x="55" y="276"/>
                    <a:pt x="55" y="276"/>
                    <a:pt x="55" y="277"/>
                  </a:cubicBezTo>
                  <a:cubicBezTo>
                    <a:pt x="55" y="278"/>
                    <a:pt x="55" y="277"/>
                    <a:pt x="54" y="278"/>
                  </a:cubicBezTo>
                  <a:cubicBezTo>
                    <a:pt x="54" y="279"/>
                    <a:pt x="53" y="280"/>
                    <a:pt x="53" y="279"/>
                  </a:cubicBezTo>
                  <a:cubicBezTo>
                    <a:pt x="53" y="279"/>
                    <a:pt x="53" y="278"/>
                    <a:pt x="52" y="279"/>
                  </a:cubicBezTo>
                  <a:cubicBezTo>
                    <a:pt x="51" y="280"/>
                    <a:pt x="51" y="281"/>
                    <a:pt x="51" y="281"/>
                  </a:cubicBezTo>
                  <a:cubicBezTo>
                    <a:pt x="51" y="281"/>
                    <a:pt x="51" y="281"/>
                    <a:pt x="51" y="282"/>
                  </a:cubicBezTo>
                  <a:cubicBezTo>
                    <a:pt x="52" y="282"/>
                    <a:pt x="51" y="283"/>
                    <a:pt x="51" y="283"/>
                  </a:cubicBezTo>
                  <a:cubicBezTo>
                    <a:pt x="51" y="283"/>
                    <a:pt x="52" y="285"/>
                    <a:pt x="52" y="285"/>
                  </a:cubicBezTo>
                  <a:cubicBezTo>
                    <a:pt x="52" y="285"/>
                    <a:pt x="51" y="285"/>
                    <a:pt x="51" y="286"/>
                  </a:cubicBezTo>
                  <a:cubicBezTo>
                    <a:pt x="51" y="286"/>
                    <a:pt x="51" y="286"/>
                    <a:pt x="52" y="286"/>
                  </a:cubicBezTo>
                  <a:cubicBezTo>
                    <a:pt x="52" y="286"/>
                    <a:pt x="53" y="286"/>
                    <a:pt x="53" y="287"/>
                  </a:cubicBezTo>
                  <a:cubicBezTo>
                    <a:pt x="53" y="288"/>
                    <a:pt x="53" y="288"/>
                    <a:pt x="52" y="288"/>
                  </a:cubicBezTo>
                  <a:cubicBezTo>
                    <a:pt x="52" y="288"/>
                    <a:pt x="51" y="288"/>
                    <a:pt x="51" y="288"/>
                  </a:cubicBezTo>
                  <a:cubicBezTo>
                    <a:pt x="51" y="288"/>
                    <a:pt x="50" y="288"/>
                    <a:pt x="50" y="289"/>
                  </a:cubicBezTo>
                  <a:cubicBezTo>
                    <a:pt x="49" y="289"/>
                    <a:pt x="48" y="290"/>
                    <a:pt x="49" y="290"/>
                  </a:cubicBezTo>
                  <a:cubicBezTo>
                    <a:pt x="50" y="291"/>
                    <a:pt x="50" y="291"/>
                    <a:pt x="50" y="291"/>
                  </a:cubicBezTo>
                  <a:cubicBezTo>
                    <a:pt x="50" y="292"/>
                    <a:pt x="50" y="292"/>
                    <a:pt x="50" y="293"/>
                  </a:cubicBezTo>
                  <a:cubicBezTo>
                    <a:pt x="50" y="293"/>
                    <a:pt x="50" y="293"/>
                    <a:pt x="50" y="293"/>
                  </a:cubicBezTo>
                  <a:cubicBezTo>
                    <a:pt x="50" y="293"/>
                    <a:pt x="51" y="293"/>
                    <a:pt x="50" y="294"/>
                  </a:cubicBezTo>
                  <a:cubicBezTo>
                    <a:pt x="50" y="295"/>
                    <a:pt x="51" y="295"/>
                    <a:pt x="51" y="295"/>
                  </a:cubicBezTo>
                  <a:cubicBezTo>
                    <a:pt x="51" y="295"/>
                    <a:pt x="51" y="295"/>
                    <a:pt x="51" y="296"/>
                  </a:cubicBezTo>
                  <a:cubicBezTo>
                    <a:pt x="51" y="297"/>
                    <a:pt x="50" y="296"/>
                    <a:pt x="50" y="297"/>
                  </a:cubicBezTo>
                  <a:cubicBezTo>
                    <a:pt x="51" y="298"/>
                    <a:pt x="51" y="298"/>
                    <a:pt x="51" y="298"/>
                  </a:cubicBezTo>
                  <a:cubicBezTo>
                    <a:pt x="51" y="299"/>
                    <a:pt x="52" y="299"/>
                    <a:pt x="51" y="300"/>
                  </a:cubicBezTo>
                  <a:cubicBezTo>
                    <a:pt x="50" y="300"/>
                    <a:pt x="50" y="300"/>
                    <a:pt x="50" y="300"/>
                  </a:cubicBezTo>
                  <a:cubicBezTo>
                    <a:pt x="51" y="301"/>
                    <a:pt x="51" y="300"/>
                    <a:pt x="51" y="301"/>
                  </a:cubicBezTo>
                  <a:cubicBezTo>
                    <a:pt x="51" y="301"/>
                    <a:pt x="51" y="301"/>
                    <a:pt x="51" y="302"/>
                  </a:cubicBezTo>
                  <a:cubicBezTo>
                    <a:pt x="51" y="302"/>
                    <a:pt x="52" y="302"/>
                    <a:pt x="52" y="302"/>
                  </a:cubicBezTo>
                  <a:cubicBezTo>
                    <a:pt x="52" y="303"/>
                    <a:pt x="53" y="303"/>
                    <a:pt x="52" y="304"/>
                  </a:cubicBezTo>
                  <a:cubicBezTo>
                    <a:pt x="51" y="304"/>
                    <a:pt x="50" y="304"/>
                    <a:pt x="51" y="305"/>
                  </a:cubicBezTo>
                  <a:cubicBezTo>
                    <a:pt x="52" y="306"/>
                    <a:pt x="52" y="306"/>
                    <a:pt x="52" y="307"/>
                  </a:cubicBezTo>
                  <a:cubicBezTo>
                    <a:pt x="51" y="307"/>
                    <a:pt x="50" y="307"/>
                    <a:pt x="51" y="308"/>
                  </a:cubicBezTo>
                  <a:cubicBezTo>
                    <a:pt x="52" y="308"/>
                    <a:pt x="52" y="308"/>
                    <a:pt x="52" y="309"/>
                  </a:cubicBezTo>
                  <a:cubicBezTo>
                    <a:pt x="52" y="309"/>
                    <a:pt x="52" y="310"/>
                    <a:pt x="52" y="310"/>
                  </a:cubicBezTo>
                  <a:cubicBezTo>
                    <a:pt x="51" y="310"/>
                    <a:pt x="51" y="310"/>
                    <a:pt x="51" y="311"/>
                  </a:cubicBezTo>
                  <a:cubicBezTo>
                    <a:pt x="52" y="312"/>
                    <a:pt x="52" y="311"/>
                    <a:pt x="52" y="312"/>
                  </a:cubicBezTo>
                  <a:cubicBezTo>
                    <a:pt x="52" y="312"/>
                    <a:pt x="52" y="313"/>
                    <a:pt x="52" y="313"/>
                  </a:cubicBezTo>
                  <a:cubicBezTo>
                    <a:pt x="51" y="314"/>
                    <a:pt x="50" y="314"/>
                    <a:pt x="51" y="314"/>
                  </a:cubicBezTo>
                  <a:cubicBezTo>
                    <a:pt x="52" y="315"/>
                    <a:pt x="53" y="316"/>
                    <a:pt x="53" y="316"/>
                  </a:cubicBezTo>
                  <a:cubicBezTo>
                    <a:pt x="53" y="317"/>
                    <a:pt x="53" y="317"/>
                    <a:pt x="53" y="317"/>
                  </a:cubicBezTo>
                  <a:cubicBezTo>
                    <a:pt x="53" y="318"/>
                    <a:pt x="53" y="318"/>
                    <a:pt x="53" y="318"/>
                  </a:cubicBezTo>
                  <a:cubicBezTo>
                    <a:pt x="53" y="318"/>
                    <a:pt x="54" y="316"/>
                    <a:pt x="54" y="316"/>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12" name="Freeform 221">
              <a:extLst>
                <a:ext uri="{FF2B5EF4-FFF2-40B4-BE49-F238E27FC236}">
                  <a16:creationId xmlns:a16="http://schemas.microsoft.com/office/drawing/2014/main" id="{E0A46D84-F325-D8EB-FE48-070480AB1569}"/>
                </a:ext>
              </a:extLst>
            </p:cNvPr>
            <p:cNvSpPr>
              <a:spLocks/>
            </p:cNvSpPr>
            <p:nvPr/>
          </p:nvSpPr>
          <p:spPr bwMode="auto">
            <a:xfrm>
              <a:off x="3233132" y="3323771"/>
              <a:ext cx="10472" cy="4197"/>
            </a:xfrm>
            <a:custGeom>
              <a:avLst/>
              <a:gdLst>
                <a:gd name="T0" fmla="*/ 0 w 8"/>
                <a:gd name="T1" fmla="*/ 2 h 4"/>
                <a:gd name="T2" fmla="*/ 1 w 8"/>
                <a:gd name="T3" fmla="*/ 1 h 4"/>
                <a:gd name="T4" fmla="*/ 1 w 8"/>
                <a:gd name="T5" fmla="*/ 1 h 4"/>
                <a:gd name="T6" fmla="*/ 2 w 8"/>
                <a:gd name="T7" fmla="*/ 0 h 4"/>
                <a:gd name="T8" fmla="*/ 3 w 8"/>
                <a:gd name="T9" fmla="*/ 1 h 4"/>
                <a:gd name="T10" fmla="*/ 4 w 8"/>
                <a:gd name="T11" fmla="*/ 1 h 4"/>
                <a:gd name="T12" fmla="*/ 4 w 8"/>
                <a:gd name="T13" fmla="*/ 1 h 4"/>
                <a:gd name="T14" fmla="*/ 4 w 8"/>
                <a:gd name="T15" fmla="*/ 2 h 4"/>
                <a:gd name="T16" fmla="*/ 6 w 8"/>
                <a:gd name="T17" fmla="*/ 2 h 4"/>
                <a:gd name="T18" fmla="*/ 8 w 8"/>
                <a:gd name="T19" fmla="*/ 2 h 4"/>
                <a:gd name="T20" fmla="*/ 8 w 8"/>
                <a:gd name="T21" fmla="*/ 3 h 4"/>
                <a:gd name="T22" fmla="*/ 8 w 8"/>
                <a:gd name="T23" fmla="*/ 4 h 4"/>
                <a:gd name="T24" fmla="*/ 8 w 8"/>
                <a:gd name="T25" fmla="*/ 4 h 4"/>
                <a:gd name="T26" fmla="*/ 6 w 8"/>
                <a:gd name="T27" fmla="*/ 3 h 4"/>
                <a:gd name="T28" fmla="*/ 4 w 8"/>
                <a:gd name="T29" fmla="*/ 3 h 4"/>
                <a:gd name="T30" fmla="*/ 3 w 8"/>
                <a:gd name="T31" fmla="*/ 3 h 4"/>
                <a:gd name="T32" fmla="*/ 0 w 8"/>
                <a:gd name="T3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4">
                  <a:moveTo>
                    <a:pt x="0" y="2"/>
                  </a:moveTo>
                  <a:cubicBezTo>
                    <a:pt x="0" y="2"/>
                    <a:pt x="0" y="1"/>
                    <a:pt x="1" y="1"/>
                  </a:cubicBezTo>
                  <a:cubicBezTo>
                    <a:pt x="1" y="1"/>
                    <a:pt x="1" y="1"/>
                    <a:pt x="1" y="1"/>
                  </a:cubicBezTo>
                  <a:cubicBezTo>
                    <a:pt x="1" y="1"/>
                    <a:pt x="1" y="0"/>
                    <a:pt x="2" y="0"/>
                  </a:cubicBezTo>
                  <a:cubicBezTo>
                    <a:pt x="2" y="0"/>
                    <a:pt x="2" y="0"/>
                    <a:pt x="3" y="1"/>
                  </a:cubicBezTo>
                  <a:cubicBezTo>
                    <a:pt x="3" y="1"/>
                    <a:pt x="4" y="1"/>
                    <a:pt x="4" y="1"/>
                  </a:cubicBezTo>
                  <a:cubicBezTo>
                    <a:pt x="4" y="1"/>
                    <a:pt x="4" y="1"/>
                    <a:pt x="4" y="1"/>
                  </a:cubicBezTo>
                  <a:cubicBezTo>
                    <a:pt x="4" y="2"/>
                    <a:pt x="4" y="2"/>
                    <a:pt x="4" y="2"/>
                  </a:cubicBezTo>
                  <a:cubicBezTo>
                    <a:pt x="5" y="2"/>
                    <a:pt x="5" y="2"/>
                    <a:pt x="6" y="2"/>
                  </a:cubicBezTo>
                  <a:cubicBezTo>
                    <a:pt x="6" y="2"/>
                    <a:pt x="8" y="2"/>
                    <a:pt x="8" y="2"/>
                  </a:cubicBezTo>
                  <a:cubicBezTo>
                    <a:pt x="8" y="3"/>
                    <a:pt x="8" y="3"/>
                    <a:pt x="8" y="3"/>
                  </a:cubicBezTo>
                  <a:cubicBezTo>
                    <a:pt x="8" y="4"/>
                    <a:pt x="8" y="4"/>
                    <a:pt x="8" y="4"/>
                  </a:cubicBezTo>
                  <a:cubicBezTo>
                    <a:pt x="8" y="4"/>
                    <a:pt x="8" y="4"/>
                    <a:pt x="8" y="4"/>
                  </a:cubicBezTo>
                  <a:cubicBezTo>
                    <a:pt x="7" y="4"/>
                    <a:pt x="7" y="3"/>
                    <a:pt x="6" y="3"/>
                  </a:cubicBezTo>
                  <a:cubicBezTo>
                    <a:pt x="5" y="3"/>
                    <a:pt x="4" y="3"/>
                    <a:pt x="4" y="3"/>
                  </a:cubicBezTo>
                  <a:cubicBezTo>
                    <a:pt x="3" y="3"/>
                    <a:pt x="3" y="3"/>
                    <a:pt x="3" y="3"/>
                  </a:cubicBezTo>
                  <a:cubicBezTo>
                    <a:pt x="2" y="2"/>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13" name="Freeform 222">
              <a:extLst>
                <a:ext uri="{FF2B5EF4-FFF2-40B4-BE49-F238E27FC236}">
                  <a16:creationId xmlns:a16="http://schemas.microsoft.com/office/drawing/2014/main" id="{F2E370BB-DE2F-C42D-CD65-AED6F6718B52}"/>
                </a:ext>
              </a:extLst>
            </p:cNvPr>
            <p:cNvSpPr>
              <a:spLocks/>
            </p:cNvSpPr>
            <p:nvPr/>
          </p:nvSpPr>
          <p:spPr bwMode="auto">
            <a:xfrm>
              <a:off x="2700575" y="3116745"/>
              <a:ext cx="267776" cy="258784"/>
            </a:xfrm>
            <a:custGeom>
              <a:avLst/>
              <a:gdLst>
                <a:gd name="T0" fmla="*/ 7 w 202"/>
                <a:gd name="T1" fmla="*/ 73 h 209"/>
                <a:gd name="T2" fmla="*/ 12 w 202"/>
                <a:gd name="T3" fmla="*/ 65 h 209"/>
                <a:gd name="T4" fmla="*/ 27 w 202"/>
                <a:gd name="T5" fmla="*/ 52 h 209"/>
                <a:gd name="T6" fmla="*/ 36 w 202"/>
                <a:gd name="T7" fmla="*/ 44 h 209"/>
                <a:gd name="T8" fmla="*/ 48 w 202"/>
                <a:gd name="T9" fmla="*/ 20 h 209"/>
                <a:gd name="T10" fmla="*/ 58 w 202"/>
                <a:gd name="T11" fmla="*/ 15 h 209"/>
                <a:gd name="T12" fmla="*/ 59 w 202"/>
                <a:gd name="T13" fmla="*/ 4 h 209"/>
                <a:gd name="T14" fmla="*/ 70 w 202"/>
                <a:gd name="T15" fmla="*/ 4 h 209"/>
                <a:gd name="T16" fmla="*/ 84 w 202"/>
                <a:gd name="T17" fmla="*/ 2 h 209"/>
                <a:gd name="T18" fmla="*/ 89 w 202"/>
                <a:gd name="T19" fmla="*/ 3 h 209"/>
                <a:gd name="T20" fmla="*/ 95 w 202"/>
                <a:gd name="T21" fmla="*/ 8 h 209"/>
                <a:gd name="T22" fmla="*/ 97 w 202"/>
                <a:gd name="T23" fmla="*/ 15 h 209"/>
                <a:gd name="T24" fmla="*/ 102 w 202"/>
                <a:gd name="T25" fmla="*/ 25 h 209"/>
                <a:gd name="T26" fmla="*/ 103 w 202"/>
                <a:gd name="T27" fmla="*/ 37 h 209"/>
                <a:gd name="T28" fmla="*/ 102 w 202"/>
                <a:gd name="T29" fmla="*/ 52 h 209"/>
                <a:gd name="T30" fmla="*/ 106 w 202"/>
                <a:gd name="T31" fmla="*/ 56 h 209"/>
                <a:gd name="T32" fmla="*/ 113 w 202"/>
                <a:gd name="T33" fmla="*/ 63 h 209"/>
                <a:gd name="T34" fmla="*/ 122 w 202"/>
                <a:gd name="T35" fmla="*/ 65 h 209"/>
                <a:gd name="T36" fmla="*/ 130 w 202"/>
                <a:gd name="T37" fmla="*/ 58 h 209"/>
                <a:gd name="T38" fmla="*/ 136 w 202"/>
                <a:gd name="T39" fmla="*/ 49 h 209"/>
                <a:gd name="T40" fmla="*/ 143 w 202"/>
                <a:gd name="T41" fmla="*/ 46 h 209"/>
                <a:gd name="T42" fmla="*/ 151 w 202"/>
                <a:gd name="T43" fmla="*/ 60 h 209"/>
                <a:gd name="T44" fmla="*/ 156 w 202"/>
                <a:gd name="T45" fmla="*/ 71 h 209"/>
                <a:gd name="T46" fmla="*/ 155 w 202"/>
                <a:gd name="T47" fmla="*/ 78 h 209"/>
                <a:gd name="T48" fmla="*/ 154 w 202"/>
                <a:gd name="T49" fmla="*/ 87 h 209"/>
                <a:gd name="T50" fmla="*/ 148 w 202"/>
                <a:gd name="T51" fmla="*/ 94 h 209"/>
                <a:gd name="T52" fmla="*/ 143 w 202"/>
                <a:gd name="T53" fmla="*/ 98 h 209"/>
                <a:gd name="T54" fmla="*/ 147 w 202"/>
                <a:gd name="T55" fmla="*/ 104 h 209"/>
                <a:gd name="T56" fmla="*/ 150 w 202"/>
                <a:gd name="T57" fmla="*/ 108 h 209"/>
                <a:gd name="T58" fmla="*/ 158 w 202"/>
                <a:gd name="T59" fmla="*/ 111 h 209"/>
                <a:gd name="T60" fmla="*/ 168 w 202"/>
                <a:gd name="T61" fmla="*/ 111 h 209"/>
                <a:gd name="T62" fmla="*/ 177 w 202"/>
                <a:gd name="T63" fmla="*/ 114 h 209"/>
                <a:gd name="T64" fmla="*/ 181 w 202"/>
                <a:gd name="T65" fmla="*/ 122 h 209"/>
                <a:gd name="T66" fmla="*/ 186 w 202"/>
                <a:gd name="T67" fmla="*/ 131 h 209"/>
                <a:gd name="T68" fmla="*/ 193 w 202"/>
                <a:gd name="T69" fmla="*/ 132 h 209"/>
                <a:gd name="T70" fmla="*/ 198 w 202"/>
                <a:gd name="T71" fmla="*/ 133 h 209"/>
                <a:gd name="T72" fmla="*/ 200 w 202"/>
                <a:gd name="T73" fmla="*/ 143 h 209"/>
                <a:gd name="T74" fmla="*/ 199 w 202"/>
                <a:gd name="T75" fmla="*/ 152 h 209"/>
                <a:gd name="T76" fmla="*/ 201 w 202"/>
                <a:gd name="T77" fmla="*/ 161 h 209"/>
                <a:gd name="T78" fmla="*/ 196 w 202"/>
                <a:gd name="T79" fmla="*/ 165 h 209"/>
                <a:gd name="T80" fmla="*/ 192 w 202"/>
                <a:gd name="T81" fmla="*/ 177 h 209"/>
                <a:gd name="T82" fmla="*/ 191 w 202"/>
                <a:gd name="T83" fmla="*/ 185 h 209"/>
                <a:gd name="T84" fmla="*/ 193 w 202"/>
                <a:gd name="T85" fmla="*/ 195 h 209"/>
                <a:gd name="T86" fmla="*/ 194 w 202"/>
                <a:gd name="T87" fmla="*/ 207 h 209"/>
                <a:gd name="T88" fmla="*/ 181 w 202"/>
                <a:gd name="T89" fmla="*/ 205 h 209"/>
                <a:gd name="T90" fmla="*/ 164 w 202"/>
                <a:gd name="T91" fmla="*/ 197 h 209"/>
                <a:gd name="T92" fmla="*/ 144 w 202"/>
                <a:gd name="T93" fmla="*/ 188 h 209"/>
                <a:gd name="T94" fmla="*/ 128 w 202"/>
                <a:gd name="T95" fmla="*/ 179 h 209"/>
                <a:gd name="T96" fmla="*/ 114 w 202"/>
                <a:gd name="T97" fmla="*/ 173 h 209"/>
                <a:gd name="T98" fmla="*/ 100 w 202"/>
                <a:gd name="T99" fmla="*/ 162 h 209"/>
                <a:gd name="T100" fmla="*/ 90 w 202"/>
                <a:gd name="T101" fmla="*/ 149 h 209"/>
                <a:gd name="T102" fmla="*/ 72 w 202"/>
                <a:gd name="T103" fmla="*/ 135 h 209"/>
                <a:gd name="T104" fmla="*/ 59 w 202"/>
                <a:gd name="T105" fmla="*/ 123 h 209"/>
                <a:gd name="T106" fmla="*/ 41 w 202"/>
                <a:gd name="T107" fmla="*/ 115 h 209"/>
                <a:gd name="T108" fmla="*/ 29 w 202"/>
                <a:gd name="T109" fmla="*/ 103 h 209"/>
                <a:gd name="T110" fmla="*/ 11 w 202"/>
                <a:gd name="T111" fmla="*/ 94 h 209"/>
                <a:gd name="T112" fmla="*/ 13 w 202"/>
                <a:gd name="T113" fmla="*/ 93 h 209"/>
                <a:gd name="T114" fmla="*/ 12 w 202"/>
                <a:gd name="T115" fmla="*/ 87 h 209"/>
                <a:gd name="T116" fmla="*/ 4 w 202"/>
                <a:gd name="T117" fmla="*/ 8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2" h="209">
                  <a:moveTo>
                    <a:pt x="0" y="81"/>
                  </a:moveTo>
                  <a:cubicBezTo>
                    <a:pt x="2" y="80"/>
                    <a:pt x="2" y="80"/>
                    <a:pt x="2" y="80"/>
                  </a:cubicBezTo>
                  <a:cubicBezTo>
                    <a:pt x="3" y="80"/>
                    <a:pt x="3" y="80"/>
                    <a:pt x="3" y="80"/>
                  </a:cubicBezTo>
                  <a:cubicBezTo>
                    <a:pt x="3" y="80"/>
                    <a:pt x="3" y="79"/>
                    <a:pt x="3" y="79"/>
                  </a:cubicBezTo>
                  <a:cubicBezTo>
                    <a:pt x="3" y="78"/>
                    <a:pt x="3" y="79"/>
                    <a:pt x="4" y="79"/>
                  </a:cubicBezTo>
                  <a:cubicBezTo>
                    <a:pt x="5" y="78"/>
                    <a:pt x="4" y="78"/>
                    <a:pt x="4" y="77"/>
                  </a:cubicBezTo>
                  <a:cubicBezTo>
                    <a:pt x="4" y="77"/>
                    <a:pt x="5" y="77"/>
                    <a:pt x="5" y="77"/>
                  </a:cubicBezTo>
                  <a:cubicBezTo>
                    <a:pt x="6" y="76"/>
                    <a:pt x="6" y="76"/>
                    <a:pt x="6" y="76"/>
                  </a:cubicBezTo>
                  <a:cubicBezTo>
                    <a:pt x="7" y="75"/>
                    <a:pt x="6" y="75"/>
                    <a:pt x="6" y="74"/>
                  </a:cubicBezTo>
                  <a:cubicBezTo>
                    <a:pt x="6" y="73"/>
                    <a:pt x="7" y="73"/>
                    <a:pt x="7" y="73"/>
                  </a:cubicBezTo>
                  <a:cubicBezTo>
                    <a:pt x="8" y="73"/>
                    <a:pt x="8" y="73"/>
                    <a:pt x="8" y="73"/>
                  </a:cubicBezTo>
                  <a:cubicBezTo>
                    <a:pt x="8" y="73"/>
                    <a:pt x="8" y="72"/>
                    <a:pt x="8" y="72"/>
                  </a:cubicBezTo>
                  <a:cubicBezTo>
                    <a:pt x="7" y="71"/>
                    <a:pt x="7" y="71"/>
                    <a:pt x="7" y="70"/>
                  </a:cubicBezTo>
                  <a:cubicBezTo>
                    <a:pt x="7" y="70"/>
                    <a:pt x="7" y="70"/>
                    <a:pt x="8" y="69"/>
                  </a:cubicBezTo>
                  <a:cubicBezTo>
                    <a:pt x="8" y="69"/>
                    <a:pt x="8" y="69"/>
                    <a:pt x="9" y="68"/>
                  </a:cubicBezTo>
                  <a:cubicBezTo>
                    <a:pt x="9" y="68"/>
                    <a:pt x="9" y="67"/>
                    <a:pt x="9" y="67"/>
                  </a:cubicBezTo>
                  <a:cubicBezTo>
                    <a:pt x="9" y="66"/>
                    <a:pt x="9" y="67"/>
                    <a:pt x="9" y="67"/>
                  </a:cubicBezTo>
                  <a:cubicBezTo>
                    <a:pt x="9" y="67"/>
                    <a:pt x="10" y="67"/>
                    <a:pt x="11" y="66"/>
                  </a:cubicBezTo>
                  <a:cubicBezTo>
                    <a:pt x="11" y="65"/>
                    <a:pt x="11" y="65"/>
                    <a:pt x="11" y="65"/>
                  </a:cubicBezTo>
                  <a:cubicBezTo>
                    <a:pt x="12" y="65"/>
                    <a:pt x="12" y="65"/>
                    <a:pt x="12" y="65"/>
                  </a:cubicBezTo>
                  <a:cubicBezTo>
                    <a:pt x="13" y="65"/>
                    <a:pt x="13" y="65"/>
                    <a:pt x="14" y="64"/>
                  </a:cubicBezTo>
                  <a:cubicBezTo>
                    <a:pt x="14" y="64"/>
                    <a:pt x="14" y="64"/>
                    <a:pt x="15" y="63"/>
                  </a:cubicBezTo>
                  <a:cubicBezTo>
                    <a:pt x="16" y="62"/>
                    <a:pt x="15" y="62"/>
                    <a:pt x="15" y="61"/>
                  </a:cubicBezTo>
                  <a:cubicBezTo>
                    <a:pt x="15" y="61"/>
                    <a:pt x="16" y="61"/>
                    <a:pt x="17" y="60"/>
                  </a:cubicBezTo>
                  <a:cubicBezTo>
                    <a:pt x="17" y="60"/>
                    <a:pt x="18" y="59"/>
                    <a:pt x="19" y="59"/>
                  </a:cubicBezTo>
                  <a:cubicBezTo>
                    <a:pt x="19" y="58"/>
                    <a:pt x="19" y="58"/>
                    <a:pt x="19" y="58"/>
                  </a:cubicBezTo>
                  <a:cubicBezTo>
                    <a:pt x="19" y="58"/>
                    <a:pt x="22" y="56"/>
                    <a:pt x="22" y="55"/>
                  </a:cubicBezTo>
                  <a:cubicBezTo>
                    <a:pt x="22" y="55"/>
                    <a:pt x="23" y="56"/>
                    <a:pt x="23" y="55"/>
                  </a:cubicBezTo>
                  <a:cubicBezTo>
                    <a:pt x="24" y="54"/>
                    <a:pt x="25" y="54"/>
                    <a:pt x="25" y="54"/>
                  </a:cubicBezTo>
                  <a:cubicBezTo>
                    <a:pt x="26" y="53"/>
                    <a:pt x="27" y="53"/>
                    <a:pt x="27" y="52"/>
                  </a:cubicBezTo>
                  <a:cubicBezTo>
                    <a:pt x="28" y="51"/>
                    <a:pt x="28" y="52"/>
                    <a:pt x="28" y="52"/>
                  </a:cubicBezTo>
                  <a:cubicBezTo>
                    <a:pt x="28" y="52"/>
                    <a:pt x="28" y="52"/>
                    <a:pt x="29" y="52"/>
                  </a:cubicBezTo>
                  <a:cubicBezTo>
                    <a:pt x="29" y="52"/>
                    <a:pt x="29" y="51"/>
                    <a:pt x="30" y="51"/>
                  </a:cubicBezTo>
                  <a:cubicBezTo>
                    <a:pt x="31" y="50"/>
                    <a:pt x="31" y="50"/>
                    <a:pt x="32" y="50"/>
                  </a:cubicBezTo>
                  <a:cubicBezTo>
                    <a:pt x="32" y="49"/>
                    <a:pt x="32" y="49"/>
                    <a:pt x="33" y="48"/>
                  </a:cubicBezTo>
                  <a:cubicBezTo>
                    <a:pt x="33" y="47"/>
                    <a:pt x="33" y="48"/>
                    <a:pt x="34" y="48"/>
                  </a:cubicBezTo>
                  <a:cubicBezTo>
                    <a:pt x="34" y="48"/>
                    <a:pt x="34" y="48"/>
                    <a:pt x="34" y="47"/>
                  </a:cubicBezTo>
                  <a:cubicBezTo>
                    <a:pt x="34" y="46"/>
                    <a:pt x="34" y="47"/>
                    <a:pt x="35" y="47"/>
                  </a:cubicBezTo>
                  <a:cubicBezTo>
                    <a:pt x="35" y="46"/>
                    <a:pt x="35" y="46"/>
                    <a:pt x="35" y="45"/>
                  </a:cubicBezTo>
                  <a:cubicBezTo>
                    <a:pt x="35" y="44"/>
                    <a:pt x="35" y="45"/>
                    <a:pt x="36" y="44"/>
                  </a:cubicBezTo>
                  <a:cubicBezTo>
                    <a:pt x="37" y="43"/>
                    <a:pt x="37" y="44"/>
                    <a:pt x="38" y="43"/>
                  </a:cubicBezTo>
                  <a:cubicBezTo>
                    <a:pt x="39" y="42"/>
                    <a:pt x="38" y="42"/>
                    <a:pt x="39" y="41"/>
                  </a:cubicBezTo>
                  <a:cubicBezTo>
                    <a:pt x="39" y="40"/>
                    <a:pt x="40" y="40"/>
                    <a:pt x="40" y="40"/>
                  </a:cubicBezTo>
                  <a:cubicBezTo>
                    <a:pt x="40" y="40"/>
                    <a:pt x="41" y="40"/>
                    <a:pt x="41" y="40"/>
                  </a:cubicBezTo>
                  <a:cubicBezTo>
                    <a:pt x="42" y="39"/>
                    <a:pt x="43" y="39"/>
                    <a:pt x="43" y="39"/>
                  </a:cubicBezTo>
                  <a:cubicBezTo>
                    <a:pt x="43" y="39"/>
                    <a:pt x="44" y="26"/>
                    <a:pt x="44" y="26"/>
                  </a:cubicBezTo>
                  <a:cubicBezTo>
                    <a:pt x="44" y="25"/>
                    <a:pt x="44" y="25"/>
                    <a:pt x="44" y="25"/>
                  </a:cubicBezTo>
                  <a:cubicBezTo>
                    <a:pt x="45" y="25"/>
                    <a:pt x="45" y="25"/>
                    <a:pt x="45" y="25"/>
                  </a:cubicBezTo>
                  <a:cubicBezTo>
                    <a:pt x="45" y="24"/>
                    <a:pt x="46" y="23"/>
                    <a:pt x="46" y="22"/>
                  </a:cubicBezTo>
                  <a:cubicBezTo>
                    <a:pt x="46" y="21"/>
                    <a:pt x="47" y="21"/>
                    <a:pt x="48" y="20"/>
                  </a:cubicBezTo>
                  <a:cubicBezTo>
                    <a:pt x="49" y="19"/>
                    <a:pt x="49" y="20"/>
                    <a:pt x="50" y="20"/>
                  </a:cubicBezTo>
                  <a:cubicBezTo>
                    <a:pt x="51" y="20"/>
                    <a:pt x="51" y="20"/>
                    <a:pt x="52" y="20"/>
                  </a:cubicBezTo>
                  <a:cubicBezTo>
                    <a:pt x="53" y="20"/>
                    <a:pt x="53" y="20"/>
                    <a:pt x="54" y="20"/>
                  </a:cubicBezTo>
                  <a:cubicBezTo>
                    <a:pt x="54" y="20"/>
                    <a:pt x="54" y="19"/>
                    <a:pt x="54" y="19"/>
                  </a:cubicBezTo>
                  <a:cubicBezTo>
                    <a:pt x="54" y="19"/>
                    <a:pt x="55" y="20"/>
                    <a:pt x="55" y="20"/>
                  </a:cubicBezTo>
                  <a:cubicBezTo>
                    <a:pt x="55" y="20"/>
                    <a:pt x="56" y="20"/>
                    <a:pt x="56" y="20"/>
                  </a:cubicBezTo>
                  <a:cubicBezTo>
                    <a:pt x="57" y="19"/>
                    <a:pt x="57" y="19"/>
                    <a:pt x="57" y="19"/>
                  </a:cubicBezTo>
                  <a:cubicBezTo>
                    <a:pt x="58" y="18"/>
                    <a:pt x="58" y="18"/>
                    <a:pt x="58" y="18"/>
                  </a:cubicBezTo>
                  <a:cubicBezTo>
                    <a:pt x="58" y="18"/>
                    <a:pt x="58" y="17"/>
                    <a:pt x="59" y="16"/>
                  </a:cubicBezTo>
                  <a:cubicBezTo>
                    <a:pt x="59" y="16"/>
                    <a:pt x="58" y="16"/>
                    <a:pt x="58" y="15"/>
                  </a:cubicBezTo>
                  <a:cubicBezTo>
                    <a:pt x="57" y="14"/>
                    <a:pt x="57" y="14"/>
                    <a:pt x="57" y="14"/>
                  </a:cubicBezTo>
                  <a:cubicBezTo>
                    <a:pt x="57" y="13"/>
                    <a:pt x="57" y="13"/>
                    <a:pt x="58" y="13"/>
                  </a:cubicBezTo>
                  <a:cubicBezTo>
                    <a:pt x="58" y="12"/>
                    <a:pt x="59" y="12"/>
                    <a:pt x="59" y="12"/>
                  </a:cubicBezTo>
                  <a:cubicBezTo>
                    <a:pt x="58" y="12"/>
                    <a:pt x="59" y="11"/>
                    <a:pt x="58" y="10"/>
                  </a:cubicBezTo>
                  <a:cubicBezTo>
                    <a:pt x="58" y="9"/>
                    <a:pt x="58" y="10"/>
                    <a:pt x="59" y="9"/>
                  </a:cubicBezTo>
                  <a:cubicBezTo>
                    <a:pt x="59" y="8"/>
                    <a:pt x="59" y="9"/>
                    <a:pt x="60" y="8"/>
                  </a:cubicBezTo>
                  <a:cubicBezTo>
                    <a:pt x="60" y="7"/>
                    <a:pt x="59" y="8"/>
                    <a:pt x="59" y="7"/>
                  </a:cubicBezTo>
                  <a:cubicBezTo>
                    <a:pt x="58" y="6"/>
                    <a:pt x="59" y="7"/>
                    <a:pt x="59" y="7"/>
                  </a:cubicBezTo>
                  <a:cubicBezTo>
                    <a:pt x="59" y="5"/>
                    <a:pt x="59" y="5"/>
                    <a:pt x="59" y="5"/>
                  </a:cubicBezTo>
                  <a:cubicBezTo>
                    <a:pt x="59" y="4"/>
                    <a:pt x="59" y="4"/>
                    <a:pt x="59" y="4"/>
                  </a:cubicBezTo>
                  <a:cubicBezTo>
                    <a:pt x="59" y="4"/>
                    <a:pt x="61" y="4"/>
                    <a:pt x="61" y="4"/>
                  </a:cubicBezTo>
                  <a:cubicBezTo>
                    <a:pt x="62" y="4"/>
                    <a:pt x="63" y="4"/>
                    <a:pt x="63" y="4"/>
                  </a:cubicBezTo>
                  <a:cubicBezTo>
                    <a:pt x="63" y="3"/>
                    <a:pt x="63" y="4"/>
                    <a:pt x="64" y="3"/>
                  </a:cubicBezTo>
                  <a:cubicBezTo>
                    <a:pt x="65" y="3"/>
                    <a:pt x="65" y="3"/>
                    <a:pt x="65" y="2"/>
                  </a:cubicBezTo>
                  <a:cubicBezTo>
                    <a:pt x="65" y="2"/>
                    <a:pt x="65" y="2"/>
                    <a:pt x="66" y="2"/>
                  </a:cubicBezTo>
                  <a:cubicBezTo>
                    <a:pt x="66" y="2"/>
                    <a:pt x="67" y="2"/>
                    <a:pt x="67" y="2"/>
                  </a:cubicBezTo>
                  <a:cubicBezTo>
                    <a:pt x="67" y="1"/>
                    <a:pt x="68" y="1"/>
                    <a:pt x="68" y="1"/>
                  </a:cubicBezTo>
                  <a:cubicBezTo>
                    <a:pt x="68" y="2"/>
                    <a:pt x="68" y="2"/>
                    <a:pt x="68" y="2"/>
                  </a:cubicBezTo>
                  <a:cubicBezTo>
                    <a:pt x="68" y="2"/>
                    <a:pt x="69" y="2"/>
                    <a:pt x="70" y="2"/>
                  </a:cubicBezTo>
                  <a:cubicBezTo>
                    <a:pt x="71" y="2"/>
                    <a:pt x="70" y="4"/>
                    <a:pt x="70" y="4"/>
                  </a:cubicBezTo>
                  <a:cubicBezTo>
                    <a:pt x="70" y="4"/>
                    <a:pt x="70" y="4"/>
                    <a:pt x="70" y="6"/>
                  </a:cubicBezTo>
                  <a:cubicBezTo>
                    <a:pt x="70" y="7"/>
                    <a:pt x="70" y="6"/>
                    <a:pt x="71" y="6"/>
                  </a:cubicBezTo>
                  <a:cubicBezTo>
                    <a:pt x="71" y="6"/>
                    <a:pt x="72" y="6"/>
                    <a:pt x="73" y="6"/>
                  </a:cubicBezTo>
                  <a:cubicBezTo>
                    <a:pt x="73" y="6"/>
                    <a:pt x="74" y="5"/>
                    <a:pt x="74" y="5"/>
                  </a:cubicBezTo>
                  <a:cubicBezTo>
                    <a:pt x="75" y="4"/>
                    <a:pt x="76" y="4"/>
                    <a:pt x="76" y="4"/>
                  </a:cubicBezTo>
                  <a:cubicBezTo>
                    <a:pt x="77" y="3"/>
                    <a:pt x="77" y="3"/>
                    <a:pt x="78" y="3"/>
                  </a:cubicBezTo>
                  <a:cubicBezTo>
                    <a:pt x="79" y="3"/>
                    <a:pt x="79" y="3"/>
                    <a:pt x="79" y="3"/>
                  </a:cubicBezTo>
                  <a:cubicBezTo>
                    <a:pt x="80" y="3"/>
                    <a:pt x="80" y="4"/>
                    <a:pt x="80" y="3"/>
                  </a:cubicBezTo>
                  <a:cubicBezTo>
                    <a:pt x="81" y="3"/>
                    <a:pt x="81" y="3"/>
                    <a:pt x="82" y="3"/>
                  </a:cubicBezTo>
                  <a:cubicBezTo>
                    <a:pt x="83" y="2"/>
                    <a:pt x="83" y="2"/>
                    <a:pt x="84" y="2"/>
                  </a:cubicBezTo>
                  <a:cubicBezTo>
                    <a:pt x="84" y="2"/>
                    <a:pt x="83" y="1"/>
                    <a:pt x="83" y="1"/>
                  </a:cubicBezTo>
                  <a:cubicBezTo>
                    <a:pt x="83" y="1"/>
                    <a:pt x="84" y="1"/>
                    <a:pt x="84" y="0"/>
                  </a:cubicBezTo>
                  <a:cubicBezTo>
                    <a:pt x="85" y="0"/>
                    <a:pt x="85" y="1"/>
                    <a:pt x="86" y="1"/>
                  </a:cubicBezTo>
                  <a:cubicBezTo>
                    <a:pt x="86" y="1"/>
                    <a:pt x="86" y="2"/>
                    <a:pt x="86" y="2"/>
                  </a:cubicBezTo>
                  <a:cubicBezTo>
                    <a:pt x="86" y="2"/>
                    <a:pt x="86" y="2"/>
                    <a:pt x="85" y="3"/>
                  </a:cubicBezTo>
                  <a:cubicBezTo>
                    <a:pt x="84" y="4"/>
                    <a:pt x="85" y="4"/>
                    <a:pt x="86" y="4"/>
                  </a:cubicBezTo>
                  <a:cubicBezTo>
                    <a:pt x="86" y="4"/>
                    <a:pt x="87" y="6"/>
                    <a:pt x="87" y="6"/>
                  </a:cubicBezTo>
                  <a:cubicBezTo>
                    <a:pt x="87" y="6"/>
                    <a:pt x="88" y="6"/>
                    <a:pt x="88" y="5"/>
                  </a:cubicBezTo>
                  <a:cubicBezTo>
                    <a:pt x="88" y="4"/>
                    <a:pt x="88" y="4"/>
                    <a:pt x="88" y="4"/>
                  </a:cubicBezTo>
                  <a:cubicBezTo>
                    <a:pt x="88" y="4"/>
                    <a:pt x="89" y="3"/>
                    <a:pt x="89" y="3"/>
                  </a:cubicBezTo>
                  <a:cubicBezTo>
                    <a:pt x="90" y="3"/>
                    <a:pt x="90" y="3"/>
                    <a:pt x="90" y="4"/>
                  </a:cubicBezTo>
                  <a:cubicBezTo>
                    <a:pt x="90" y="4"/>
                    <a:pt x="90" y="4"/>
                    <a:pt x="91" y="4"/>
                  </a:cubicBezTo>
                  <a:cubicBezTo>
                    <a:pt x="91" y="4"/>
                    <a:pt x="91" y="4"/>
                    <a:pt x="91" y="5"/>
                  </a:cubicBezTo>
                  <a:cubicBezTo>
                    <a:pt x="92" y="5"/>
                    <a:pt x="91" y="5"/>
                    <a:pt x="91" y="6"/>
                  </a:cubicBezTo>
                  <a:cubicBezTo>
                    <a:pt x="90" y="6"/>
                    <a:pt x="90" y="6"/>
                    <a:pt x="90" y="7"/>
                  </a:cubicBezTo>
                  <a:cubicBezTo>
                    <a:pt x="90" y="7"/>
                    <a:pt x="90" y="8"/>
                    <a:pt x="90" y="8"/>
                  </a:cubicBezTo>
                  <a:cubicBezTo>
                    <a:pt x="90" y="8"/>
                    <a:pt x="91" y="8"/>
                    <a:pt x="92" y="8"/>
                  </a:cubicBezTo>
                  <a:cubicBezTo>
                    <a:pt x="93" y="7"/>
                    <a:pt x="93" y="7"/>
                    <a:pt x="93" y="7"/>
                  </a:cubicBezTo>
                  <a:cubicBezTo>
                    <a:pt x="93" y="7"/>
                    <a:pt x="94" y="7"/>
                    <a:pt x="94" y="7"/>
                  </a:cubicBezTo>
                  <a:cubicBezTo>
                    <a:pt x="94" y="8"/>
                    <a:pt x="95" y="8"/>
                    <a:pt x="95" y="8"/>
                  </a:cubicBezTo>
                  <a:cubicBezTo>
                    <a:pt x="96" y="9"/>
                    <a:pt x="95" y="9"/>
                    <a:pt x="96" y="9"/>
                  </a:cubicBezTo>
                  <a:cubicBezTo>
                    <a:pt x="96" y="9"/>
                    <a:pt x="97" y="9"/>
                    <a:pt x="97" y="10"/>
                  </a:cubicBezTo>
                  <a:cubicBezTo>
                    <a:pt x="97" y="10"/>
                    <a:pt x="98" y="10"/>
                    <a:pt x="98" y="10"/>
                  </a:cubicBezTo>
                  <a:cubicBezTo>
                    <a:pt x="99" y="11"/>
                    <a:pt x="98" y="11"/>
                    <a:pt x="98" y="11"/>
                  </a:cubicBezTo>
                  <a:cubicBezTo>
                    <a:pt x="97" y="11"/>
                    <a:pt x="97" y="11"/>
                    <a:pt x="97" y="11"/>
                  </a:cubicBezTo>
                  <a:cubicBezTo>
                    <a:pt x="97" y="11"/>
                    <a:pt x="97" y="12"/>
                    <a:pt x="97" y="12"/>
                  </a:cubicBezTo>
                  <a:cubicBezTo>
                    <a:pt x="97" y="13"/>
                    <a:pt x="98" y="13"/>
                    <a:pt x="98" y="13"/>
                  </a:cubicBezTo>
                  <a:cubicBezTo>
                    <a:pt x="97" y="14"/>
                    <a:pt x="97" y="14"/>
                    <a:pt x="97" y="14"/>
                  </a:cubicBezTo>
                  <a:cubicBezTo>
                    <a:pt x="97" y="14"/>
                    <a:pt x="98" y="14"/>
                    <a:pt x="98" y="14"/>
                  </a:cubicBezTo>
                  <a:cubicBezTo>
                    <a:pt x="98" y="14"/>
                    <a:pt x="98" y="15"/>
                    <a:pt x="97" y="15"/>
                  </a:cubicBezTo>
                  <a:cubicBezTo>
                    <a:pt x="97" y="15"/>
                    <a:pt x="97" y="15"/>
                    <a:pt x="97" y="16"/>
                  </a:cubicBezTo>
                  <a:cubicBezTo>
                    <a:pt x="97" y="16"/>
                    <a:pt x="97" y="16"/>
                    <a:pt x="97" y="17"/>
                  </a:cubicBezTo>
                  <a:cubicBezTo>
                    <a:pt x="97" y="17"/>
                    <a:pt x="97" y="18"/>
                    <a:pt x="97" y="18"/>
                  </a:cubicBezTo>
                  <a:cubicBezTo>
                    <a:pt x="97" y="18"/>
                    <a:pt x="97" y="19"/>
                    <a:pt x="98" y="18"/>
                  </a:cubicBezTo>
                  <a:cubicBezTo>
                    <a:pt x="99" y="18"/>
                    <a:pt x="99" y="19"/>
                    <a:pt x="99" y="19"/>
                  </a:cubicBezTo>
                  <a:cubicBezTo>
                    <a:pt x="99" y="20"/>
                    <a:pt x="99" y="20"/>
                    <a:pt x="100" y="21"/>
                  </a:cubicBezTo>
                  <a:cubicBezTo>
                    <a:pt x="101" y="22"/>
                    <a:pt x="100" y="22"/>
                    <a:pt x="100" y="23"/>
                  </a:cubicBezTo>
                  <a:cubicBezTo>
                    <a:pt x="100" y="24"/>
                    <a:pt x="100" y="24"/>
                    <a:pt x="100" y="25"/>
                  </a:cubicBezTo>
                  <a:cubicBezTo>
                    <a:pt x="100" y="25"/>
                    <a:pt x="100" y="25"/>
                    <a:pt x="101" y="25"/>
                  </a:cubicBezTo>
                  <a:cubicBezTo>
                    <a:pt x="102" y="24"/>
                    <a:pt x="102" y="25"/>
                    <a:pt x="102" y="25"/>
                  </a:cubicBezTo>
                  <a:cubicBezTo>
                    <a:pt x="102" y="25"/>
                    <a:pt x="102" y="25"/>
                    <a:pt x="102" y="26"/>
                  </a:cubicBezTo>
                  <a:cubicBezTo>
                    <a:pt x="103" y="26"/>
                    <a:pt x="102" y="26"/>
                    <a:pt x="101" y="28"/>
                  </a:cubicBezTo>
                  <a:cubicBezTo>
                    <a:pt x="100" y="29"/>
                    <a:pt x="101" y="28"/>
                    <a:pt x="100" y="28"/>
                  </a:cubicBezTo>
                  <a:cubicBezTo>
                    <a:pt x="100" y="29"/>
                    <a:pt x="100" y="29"/>
                    <a:pt x="100" y="30"/>
                  </a:cubicBezTo>
                  <a:cubicBezTo>
                    <a:pt x="100" y="30"/>
                    <a:pt x="100" y="30"/>
                    <a:pt x="100" y="31"/>
                  </a:cubicBezTo>
                  <a:cubicBezTo>
                    <a:pt x="100" y="32"/>
                    <a:pt x="100" y="32"/>
                    <a:pt x="100" y="32"/>
                  </a:cubicBezTo>
                  <a:cubicBezTo>
                    <a:pt x="101" y="32"/>
                    <a:pt x="101" y="33"/>
                    <a:pt x="100" y="33"/>
                  </a:cubicBezTo>
                  <a:cubicBezTo>
                    <a:pt x="100" y="34"/>
                    <a:pt x="101" y="34"/>
                    <a:pt x="101" y="35"/>
                  </a:cubicBezTo>
                  <a:cubicBezTo>
                    <a:pt x="102" y="35"/>
                    <a:pt x="102" y="36"/>
                    <a:pt x="102" y="37"/>
                  </a:cubicBezTo>
                  <a:cubicBezTo>
                    <a:pt x="102" y="38"/>
                    <a:pt x="102" y="37"/>
                    <a:pt x="103" y="37"/>
                  </a:cubicBezTo>
                  <a:cubicBezTo>
                    <a:pt x="104" y="36"/>
                    <a:pt x="103" y="37"/>
                    <a:pt x="104" y="37"/>
                  </a:cubicBezTo>
                  <a:cubicBezTo>
                    <a:pt x="104" y="38"/>
                    <a:pt x="104" y="38"/>
                    <a:pt x="104" y="39"/>
                  </a:cubicBezTo>
                  <a:cubicBezTo>
                    <a:pt x="104" y="39"/>
                    <a:pt x="105" y="40"/>
                    <a:pt x="105" y="40"/>
                  </a:cubicBezTo>
                  <a:cubicBezTo>
                    <a:pt x="104" y="41"/>
                    <a:pt x="104" y="41"/>
                    <a:pt x="104" y="41"/>
                  </a:cubicBezTo>
                  <a:cubicBezTo>
                    <a:pt x="104" y="41"/>
                    <a:pt x="103" y="42"/>
                    <a:pt x="103" y="42"/>
                  </a:cubicBezTo>
                  <a:cubicBezTo>
                    <a:pt x="103" y="43"/>
                    <a:pt x="103" y="44"/>
                    <a:pt x="103" y="44"/>
                  </a:cubicBezTo>
                  <a:cubicBezTo>
                    <a:pt x="104" y="45"/>
                    <a:pt x="104" y="46"/>
                    <a:pt x="104" y="47"/>
                  </a:cubicBezTo>
                  <a:cubicBezTo>
                    <a:pt x="104" y="48"/>
                    <a:pt x="104" y="47"/>
                    <a:pt x="103" y="48"/>
                  </a:cubicBezTo>
                  <a:cubicBezTo>
                    <a:pt x="103" y="49"/>
                    <a:pt x="103" y="50"/>
                    <a:pt x="103" y="50"/>
                  </a:cubicBezTo>
                  <a:cubicBezTo>
                    <a:pt x="102" y="51"/>
                    <a:pt x="102" y="51"/>
                    <a:pt x="102" y="52"/>
                  </a:cubicBezTo>
                  <a:cubicBezTo>
                    <a:pt x="101" y="52"/>
                    <a:pt x="101" y="53"/>
                    <a:pt x="101" y="53"/>
                  </a:cubicBezTo>
                  <a:cubicBezTo>
                    <a:pt x="101" y="53"/>
                    <a:pt x="101" y="54"/>
                    <a:pt x="100" y="54"/>
                  </a:cubicBezTo>
                  <a:cubicBezTo>
                    <a:pt x="99" y="54"/>
                    <a:pt x="99" y="55"/>
                    <a:pt x="99" y="56"/>
                  </a:cubicBezTo>
                  <a:cubicBezTo>
                    <a:pt x="98" y="56"/>
                    <a:pt x="98" y="57"/>
                    <a:pt x="98" y="57"/>
                  </a:cubicBezTo>
                  <a:cubicBezTo>
                    <a:pt x="98" y="58"/>
                    <a:pt x="99" y="58"/>
                    <a:pt x="100" y="57"/>
                  </a:cubicBezTo>
                  <a:cubicBezTo>
                    <a:pt x="100" y="56"/>
                    <a:pt x="101" y="57"/>
                    <a:pt x="101" y="57"/>
                  </a:cubicBezTo>
                  <a:cubicBezTo>
                    <a:pt x="101" y="57"/>
                    <a:pt x="102" y="58"/>
                    <a:pt x="102" y="58"/>
                  </a:cubicBezTo>
                  <a:cubicBezTo>
                    <a:pt x="103" y="57"/>
                    <a:pt x="103" y="57"/>
                    <a:pt x="104" y="57"/>
                  </a:cubicBezTo>
                  <a:cubicBezTo>
                    <a:pt x="104" y="56"/>
                    <a:pt x="104" y="56"/>
                    <a:pt x="104" y="56"/>
                  </a:cubicBezTo>
                  <a:cubicBezTo>
                    <a:pt x="104" y="56"/>
                    <a:pt x="105" y="56"/>
                    <a:pt x="106" y="56"/>
                  </a:cubicBezTo>
                  <a:cubicBezTo>
                    <a:pt x="106" y="55"/>
                    <a:pt x="106" y="56"/>
                    <a:pt x="106" y="56"/>
                  </a:cubicBezTo>
                  <a:cubicBezTo>
                    <a:pt x="107" y="56"/>
                    <a:pt x="107" y="56"/>
                    <a:pt x="107" y="56"/>
                  </a:cubicBezTo>
                  <a:cubicBezTo>
                    <a:pt x="107" y="56"/>
                    <a:pt x="107" y="56"/>
                    <a:pt x="107" y="57"/>
                  </a:cubicBezTo>
                  <a:cubicBezTo>
                    <a:pt x="108" y="57"/>
                    <a:pt x="108" y="58"/>
                    <a:pt x="108" y="58"/>
                  </a:cubicBezTo>
                  <a:cubicBezTo>
                    <a:pt x="108" y="58"/>
                    <a:pt x="108" y="58"/>
                    <a:pt x="108" y="58"/>
                  </a:cubicBezTo>
                  <a:cubicBezTo>
                    <a:pt x="110" y="58"/>
                    <a:pt x="110" y="58"/>
                    <a:pt x="110" y="58"/>
                  </a:cubicBezTo>
                  <a:cubicBezTo>
                    <a:pt x="112" y="58"/>
                    <a:pt x="112" y="58"/>
                    <a:pt x="112" y="58"/>
                  </a:cubicBezTo>
                  <a:cubicBezTo>
                    <a:pt x="112" y="58"/>
                    <a:pt x="112" y="59"/>
                    <a:pt x="112" y="60"/>
                  </a:cubicBezTo>
                  <a:cubicBezTo>
                    <a:pt x="112" y="60"/>
                    <a:pt x="112" y="61"/>
                    <a:pt x="112" y="61"/>
                  </a:cubicBezTo>
                  <a:cubicBezTo>
                    <a:pt x="112" y="62"/>
                    <a:pt x="112" y="62"/>
                    <a:pt x="113" y="63"/>
                  </a:cubicBezTo>
                  <a:cubicBezTo>
                    <a:pt x="113" y="64"/>
                    <a:pt x="113" y="64"/>
                    <a:pt x="114" y="64"/>
                  </a:cubicBezTo>
                  <a:cubicBezTo>
                    <a:pt x="114" y="63"/>
                    <a:pt x="115" y="63"/>
                    <a:pt x="115" y="63"/>
                  </a:cubicBezTo>
                  <a:cubicBezTo>
                    <a:pt x="116" y="63"/>
                    <a:pt x="116" y="64"/>
                    <a:pt x="116" y="64"/>
                  </a:cubicBezTo>
                  <a:cubicBezTo>
                    <a:pt x="117" y="64"/>
                    <a:pt x="117" y="64"/>
                    <a:pt x="117" y="65"/>
                  </a:cubicBezTo>
                  <a:cubicBezTo>
                    <a:pt x="117" y="65"/>
                    <a:pt x="117" y="65"/>
                    <a:pt x="117" y="66"/>
                  </a:cubicBezTo>
                  <a:cubicBezTo>
                    <a:pt x="117" y="67"/>
                    <a:pt x="117" y="67"/>
                    <a:pt x="117" y="66"/>
                  </a:cubicBezTo>
                  <a:cubicBezTo>
                    <a:pt x="118" y="66"/>
                    <a:pt x="117" y="67"/>
                    <a:pt x="118" y="67"/>
                  </a:cubicBezTo>
                  <a:cubicBezTo>
                    <a:pt x="119" y="67"/>
                    <a:pt x="119" y="67"/>
                    <a:pt x="119" y="66"/>
                  </a:cubicBezTo>
                  <a:cubicBezTo>
                    <a:pt x="120" y="65"/>
                    <a:pt x="120" y="65"/>
                    <a:pt x="120" y="65"/>
                  </a:cubicBezTo>
                  <a:cubicBezTo>
                    <a:pt x="120" y="65"/>
                    <a:pt x="121" y="65"/>
                    <a:pt x="122" y="65"/>
                  </a:cubicBezTo>
                  <a:cubicBezTo>
                    <a:pt x="122" y="65"/>
                    <a:pt x="123" y="65"/>
                    <a:pt x="124" y="64"/>
                  </a:cubicBezTo>
                  <a:cubicBezTo>
                    <a:pt x="125" y="63"/>
                    <a:pt x="124" y="64"/>
                    <a:pt x="125" y="64"/>
                  </a:cubicBezTo>
                  <a:cubicBezTo>
                    <a:pt x="126" y="63"/>
                    <a:pt x="126" y="64"/>
                    <a:pt x="127" y="64"/>
                  </a:cubicBezTo>
                  <a:cubicBezTo>
                    <a:pt x="127" y="64"/>
                    <a:pt x="127" y="64"/>
                    <a:pt x="128" y="65"/>
                  </a:cubicBezTo>
                  <a:cubicBezTo>
                    <a:pt x="128" y="65"/>
                    <a:pt x="129" y="64"/>
                    <a:pt x="129" y="64"/>
                  </a:cubicBezTo>
                  <a:cubicBezTo>
                    <a:pt x="130" y="63"/>
                    <a:pt x="130" y="63"/>
                    <a:pt x="130" y="63"/>
                  </a:cubicBezTo>
                  <a:cubicBezTo>
                    <a:pt x="130" y="62"/>
                    <a:pt x="129" y="62"/>
                    <a:pt x="129" y="62"/>
                  </a:cubicBezTo>
                  <a:cubicBezTo>
                    <a:pt x="129" y="61"/>
                    <a:pt x="130" y="61"/>
                    <a:pt x="130" y="61"/>
                  </a:cubicBezTo>
                  <a:cubicBezTo>
                    <a:pt x="130" y="60"/>
                    <a:pt x="129" y="61"/>
                    <a:pt x="129" y="59"/>
                  </a:cubicBezTo>
                  <a:cubicBezTo>
                    <a:pt x="129" y="58"/>
                    <a:pt x="130" y="59"/>
                    <a:pt x="130" y="58"/>
                  </a:cubicBezTo>
                  <a:cubicBezTo>
                    <a:pt x="130" y="58"/>
                    <a:pt x="131" y="57"/>
                    <a:pt x="131" y="57"/>
                  </a:cubicBezTo>
                  <a:cubicBezTo>
                    <a:pt x="132" y="57"/>
                    <a:pt x="132" y="57"/>
                    <a:pt x="133" y="57"/>
                  </a:cubicBezTo>
                  <a:cubicBezTo>
                    <a:pt x="133" y="56"/>
                    <a:pt x="133" y="56"/>
                    <a:pt x="133" y="55"/>
                  </a:cubicBezTo>
                  <a:cubicBezTo>
                    <a:pt x="133" y="55"/>
                    <a:pt x="132" y="55"/>
                    <a:pt x="132" y="55"/>
                  </a:cubicBezTo>
                  <a:cubicBezTo>
                    <a:pt x="132" y="55"/>
                    <a:pt x="133" y="54"/>
                    <a:pt x="134" y="53"/>
                  </a:cubicBezTo>
                  <a:cubicBezTo>
                    <a:pt x="135" y="52"/>
                    <a:pt x="135" y="53"/>
                    <a:pt x="136" y="53"/>
                  </a:cubicBezTo>
                  <a:cubicBezTo>
                    <a:pt x="136" y="53"/>
                    <a:pt x="135" y="52"/>
                    <a:pt x="135" y="52"/>
                  </a:cubicBezTo>
                  <a:cubicBezTo>
                    <a:pt x="135" y="52"/>
                    <a:pt x="136" y="51"/>
                    <a:pt x="136" y="51"/>
                  </a:cubicBezTo>
                  <a:cubicBezTo>
                    <a:pt x="136" y="50"/>
                    <a:pt x="136" y="50"/>
                    <a:pt x="135" y="50"/>
                  </a:cubicBezTo>
                  <a:cubicBezTo>
                    <a:pt x="135" y="50"/>
                    <a:pt x="135" y="50"/>
                    <a:pt x="136" y="49"/>
                  </a:cubicBezTo>
                  <a:cubicBezTo>
                    <a:pt x="136" y="48"/>
                    <a:pt x="135" y="48"/>
                    <a:pt x="135" y="48"/>
                  </a:cubicBezTo>
                  <a:cubicBezTo>
                    <a:pt x="135" y="47"/>
                    <a:pt x="136" y="47"/>
                    <a:pt x="136" y="47"/>
                  </a:cubicBezTo>
                  <a:cubicBezTo>
                    <a:pt x="136" y="47"/>
                    <a:pt x="136" y="46"/>
                    <a:pt x="136" y="46"/>
                  </a:cubicBezTo>
                  <a:cubicBezTo>
                    <a:pt x="136" y="45"/>
                    <a:pt x="136" y="45"/>
                    <a:pt x="136" y="45"/>
                  </a:cubicBezTo>
                  <a:cubicBezTo>
                    <a:pt x="136" y="44"/>
                    <a:pt x="137" y="44"/>
                    <a:pt x="137" y="44"/>
                  </a:cubicBezTo>
                  <a:cubicBezTo>
                    <a:pt x="137" y="43"/>
                    <a:pt x="137" y="43"/>
                    <a:pt x="137" y="43"/>
                  </a:cubicBezTo>
                  <a:cubicBezTo>
                    <a:pt x="143" y="42"/>
                    <a:pt x="143" y="42"/>
                    <a:pt x="143" y="42"/>
                  </a:cubicBezTo>
                  <a:cubicBezTo>
                    <a:pt x="143" y="42"/>
                    <a:pt x="143" y="42"/>
                    <a:pt x="143" y="43"/>
                  </a:cubicBezTo>
                  <a:cubicBezTo>
                    <a:pt x="143" y="44"/>
                    <a:pt x="144" y="44"/>
                    <a:pt x="144" y="45"/>
                  </a:cubicBezTo>
                  <a:cubicBezTo>
                    <a:pt x="144" y="46"/>
                    <a:pt x="143" y="46"/>
                    <a:pt x="143" y="46"/>
                  </a:cubicBezTo>
                  <a:cubicBezTo>
                    <a:pt x="148" y="50"/>
                    <a:pt x="148" y="50"/>
                    <a:pt x="148" y="50"/>
                  </a:cubicBezTo>
                  <a:cubicBezTo>
                    <a:pt x="148" y="51"/>
                    <a:pt x="148" y="51"/>
                    <a:pt x="148" y="51"/>
                  </a:cubicBezTo>
                  <a:cubicBezTo>
                    <a:pt x="150" y="51"/>
                    <a:pt x="150" y="51"/>
                    <a:pt x="150" y="51"/>
                  </a:cubicBezTo>
                  <a:cubicBezTo>
                    <a:pt x="150" y="51"/>
                    <a:pt x="150" y="52"/>
                    <a:pt x="150" y="52"/>
                  </a:cubicBezTo>
                  <a:cubicBezTo>
                    <a:pt x="150" y="53"/>
                    <a:pt x="151" y="53"/>
                    <a:pt x="151" y="53"/>
                  </a:cubicBezTo>
                  <a:cubicBezTo>
                    <a:pt x="151" y="54"/>
                    <a:pt x="151" y="54"/>
                    <a:pt x="151" y="54"/>
                  </a:cubicBezTo>
                  <a:cubicBezTo>
                    <a:pt x="151" y="55"/>
                    <a:pt x="150" y="55"/>
                    <a:pt x="150" y="56"/>
                  </a:cubicBezTo>
                  <a:cubicBezTo>
                    <a:pt x="151" y="57"/>
                    <a:pt x="151" y="56"/>
                    <a:pt x="151" y="57"/>
                  </a:cubicBezTo>
                  <a:cubicBezTo>
                    <a:pt x="151" y="58"/>
                    <a:pt x="152" y="58"/>
                    <a:pt x="151" y="58"/>
                  </a:cubicBezTo>
                  <a:cubicBezTo>
                    <a:pt x="151" y="59"/>
                    <a:pt x="152" y="59"/>
                    <a:pt x="151" y="60"/>
                  </a:cubicBezTo>
                  <a:cubicBezTo>
                    <a:pt x="151" y="61"/>
                    <a:pt x="151" y="61"/>
                    <a:pt x="152" y="62"/>
                  </a:cubicBezTo>
                  <a:cubicBezTo>
                    <a:pt x="152" y="62"/>
                    <a:pt x="153" y="62"/>
                    <a:pt x="153" y="63"/>
                  </a:cubicBezTo>
                  <a:cubicBezTo>
                    <a:pt x="153" y="64"/>
                    <a:pt x="153" y="63"/>
                    <a:pt x="153" y="64"/>
                  </a:cubicBezTo>
                  <a:cubicBezTo>
                    <a:pt x="153" y="65"/>
                    <a:pt x="153" y="65"/>
                    <a:pt x="153" y="65"/>
                  </a:cubicBezTo>
                  <a:cubicBezTo>
                    <a:pt x="154" y="66"/>
                    <a:pt x="154" y="65"/>
                    <a:pt x="154" y="66"/>
                  </a:cubicBezTo>
                  <a:cubicBezTo>
                    <a:pt x="154" y="66"/>
                    <a:pt x="154" y="68"/>
                    <a:pt x="155" y="68"/>
                  </a:cubicBezTo>
                  <a:cubicBezTo>
                    <a:pt x="156" y="68"/>
                    <a:pt x="156" y="68"/>
                    <a:pt x="156" y="68"/>
                  </a:cubicBezTo>
                  <a:cubicBezTo>
                    <a:pt x="157" y="68"/>
                    <a:pt x="157" y="68"/>
                    <a:pt x="157" y="68"/>
                  </a:cubicBezTo>
                  <a:cubicBezTo>
                    <a:pt x="157" y="69"/>
                    <a:pt x="157" y="69"/>
                    <a:pt x="157" y="69"/>
                  </a:cubicBezTo>
                  <a:cubicBezTo>
                    <a:pt x="156" y="70"/>
                    <a:pt x="156" y="70"/>
                    <a:pt x="156" y="71"/>
                  </a:cubicBezTo>
                  <a:cubicBezTo>
                    <a:pt x="156" y="71"/>
                    <a:pt x="157" y="71"/>
                    <a:pt x="157" y="72"/>
                  </a:cubicBezTo>
                  <a:cubicBezTo>
                    <a:pt x="156" y="72"/>
                    <a:pt x="155" y="72"/>
                    <a:pt x="155" y="73"/>
                  </a:cubicBezTo>
                  <a:cubicBezTo>
                    <a:pt x="156" y="73"/>
                    <a:pt x="156" y="73"/>
                    <a:pt x="156" y="73"/>
                  </a:cubicBezTo>
                  <a:cubicBezTo>
                    <a:pt x="156" y="74"/>
                    <a:pt x="156" y="74"/>
                    <a:pt x="156" y="74"/>
                  </a:cubicBezTo>
                  <a:cubicBezTo>
                    <a:pt x="156" y="74"/>
                    <a:pt x="157" y="75"/>
                    <a:pt x="157" y="75"/>
                  </a:cubicBezTo>
                  <a:cubicBezTo>
                    <a:pt x="157" y="75"/>
                    <a:pt x="158" y="75"/>
                    <a:pt x="157" y="75"/>
                  </a:cubicBezTo>
                  <a:cubicBezTo>
                    <a:pt x="157" y="76"/>
                    <a:pt x="156" y="76"/>
                    <a:pt x="156" y="76"/>
                  </a:cubicBezTo>
                  <a:cubicBezTo>
                    <a:pt x="157" y="76"/>
                    <a:pt x="158" y="76"/>
                    <a:pt x="158" y="77"/>
                  </a:cubicBezTo>
                  <a:cubicBezTo>
                    <a:pt x="157" y="77"/>
                    <a:pt x="157" y="77"/>
                    <a:pt x="157" y="77"/>
                  </a:cubicBezTo>
                  <a:cubicBezTo>
                    <a:pt x="156" y="78"/>
                    <a:pt x="155" y="78"/>
                    <a:pt x="155" y="78"/>
                  </a:cubicBezTo>
                  <a:cubicBezTo>
                    <a:pt x="155" y="78"/>
                    <a:pt x="154" y="78"/>
                    <a:pt x="154" y="79"/>
                  </a:cubicBezTo>
                  <a:cubicBezTo>
                    <a:pt x="154" y="79"/>
                    <a:pt x="155" y="80"/>
                    <a:pt x="155" y="80"/>
                  </a:cubicBezTo>
                  <a:cubicBezTo>
                    <a:pt x="155" y="80"/>
                    <a:pt x="155" y="80"/>
                    <a:pt x="155" y="80"/>
                  </a:cubicBezTo>
                  <a:cubicBezTo>
                    <a:pt x="155" y="80"/>
                    <a:pt x="156" y="81"/>
                    <a:pt x="155" y="81"/>
                  </a:cubicBezTo>
                  <a:cubicBezTo>
                    <a:pt x="155" y="82"/>
                    <a:pt x="154" y="81"/>
                    <a:pt x="154" y="82"/>
                  </a:cubicBezTo>
                  <a:cubicBezTo>
                    <a:pt x="154" y="82"/>
                    <a:pt x="154" y="82"/>
                    <a:pt x="154" y="83"/>
                  </a:cubicBezTo>
                  <a:cubicBezTo>
                    <a:pt x="155" y="84"/>
                    <a:pt x="155" y="83"/>
                    <a:pt x="155" y="84"/>
                  </a:cubicBezTo>
                  <a:cubicBezTo>
                    <a:pt x="155" y="84"/>
                    <a:pt x="155" y="85"/>
                    <a:pt x="155" y="85"/>
                  </a:cubicBezTo>
                  <a:cubicBezTo>
                    <a:pt x="155" y="85"/>
                    <a:pt x="154" y="84"/>
                    <a:pt x="155" y="85"/>
                  </a:cubicBezTo>
                  <a:cubicBezTo>
                    <a:pt x="155" y="86"/>
                    <a:pt x="155" y="86"/>
                    <a:pt x="154" y="87"/>
                  </a:cubicBezTo>
                  <a:cubicBezTo>
                    <a:pt x="154" y="87"/>
                    <a:pt x="154" y="86"/>
                    <a:pt x="154" y="87"/>
                  </a:cubicBezTo>
                  <a:cubicBezTo>
                    <a:pt x="154" y="87"/>
                    <a:pt x="155" y="88"/>
                    <a:pt x="154" y="88"/>
                  </a:cubicBezTo>
                  <a:cubicBezTo>
                    <a:pt x="154" y="88"/>
                    <a:pt x="154" y="88"/>
                    <a:pt x="153" y="88"/>
                  </a:cubicBezTo>
                  <a:cubicBezTo>
                    <a:pt x="153" y="89"/>
                    <a:pt x="153" y="89"/>
                    <a:pt x="153" y="89"/>
                  </a:cubicBezTo>
                  <a:cubicBezTo>
                    <a:pt x="153" y="89"/>
                    <a:pt x="152" y="89"/>
                    <a:pt x="152" y="90"/>
                  </a:cubicBezTo>
                  <a:cubicBezTo>
                    <a:pt x="152" y="91"/>
                    <a:pt x="152" y="91"/>
                    <a:pt x="152" y="91"/>
                  </a:cubicBezTo>
                  <a:cubicBezTo>
                    <a:pt x="152" y="91"/>
                    <a:pt x="151" y="90"/>
                    <a:pt x="151" y="91"/>
                  </a:cubicBezTo>
                  <a:cubicBezTo>
                    <a:pt x="151" y="92"/>
                    <a:pt x="150" y="93"/>
                    <a:pt x="150" y="93"/>
                  </a:cubicBezTo>
                  <a:cubicBezTo>
                    <a:pt x="149" y="94"/>
                    <a:pt x="149" y="94"/>
                    <a:pt x="149" y="94"/>
                  </a:cubicBezTo>
                  <a:cubicBezTo>
                    <a:pt x="149" y="94"/>
                    <a:pt x="148" y="93"/>
                    <a:pt x="148" y="94"/>
                  </a:cubicBezTo>
                  <a:cubicBezTo>
                    <a:pt x="148" y="94"/>
                    <a:pt x="148" y="94"/>
                    <a:pt x="148" y="95"/>
                  </a:cubicBezTo>
                  <a:cubicBezTo>
                    <a:pt x="148" y="95"/>
                    <a:pt x="148" y="95"/>
                    <a:pt x="147" y="95"/>
                  </a:cubicBezTo>
                  <a:cubicBezTo>
                    <a:pt x="147" y="96"/>
                    <a:pt x="147" y="96"/>
                    <a:pt x="146" y="96"/>
                  </a:cubicBezTo>
                  <a:cubicBezTo>
                    <a:pt x="146" y="96"/>
                    <a:pt x="145" y="96"/>
                    <a:pt x="145" y="97"/>
                  </a:cubicBezTo>
                  <a:cubicBezTo>
                    <a:pt x="145" y="97"/>
                    <a:pt x="144" y="97"/>
                    <a:pt x="144" y="97"/>
                  </a:cubicBezTo>
                  <a:cubicBezTo>
                    <a:pt x="144" y="97"/>
                    <a:pt x="144" y="97"/>
                    <a:pt x="144" y="97"/>
                  </a:cubicBezTo>
                  <a:cubicBezTo>
                    <a:pt x="144" y="97"/>
                    <a:pt x="144" y="97"/>
                    <a:pt x="144" y="98"/>
                  </a:cubicBezTo>
                  <a:cubicBezTo>
                    <a:pt x="144" y="98"/>
                    <a:pt x="144" y="99"/>
                    <a:pt x="144" y="99"/>
                  </a:cubicBezTo>
                  <a:cubicBezTo>
                    <a:pt x="144" y="99"/>
                    <a:pt x="144" y="98"/>
                    <a:pt x="143" y="98"/>
                  </a:cubicBezTo>
                  <a:cubicBezTo>
                    <a:pt x="143" y="98"/>
                    <a:pt x="143" y="98"/>
                    <a:pt x="143" y="98"/>
                  </a:cubicBezTo>
                  <a:cubicBezTo>
                    <a:pt x="143" y="98"/>
                    <a:pt x="142" y="99"/>
                    <a:pt x="143" y="99"/>
                  </a:cubicBezTo>
                  <a:cubicBezTo>
                    <a:pt x="143" y="99"/>
                    <a:pt x="143" y="99"/>
                    <a:pt x="143" y="99"/>
                  </a:cubicBezTo>
                  <a:cubicBezTo>
                    <a:pt x="143" y="99"/>
                    <a:pt x="143" y="99"/>
                    <a:pt x="143" y="100"/>
                  </a:cubicBezTo>
                  <a:cubicBezTo>
                    <a:pt x="142" y="100"/>
                    <a:pt x="142" y="100"/>
                    <a:pt x="142" y="101"/>
                  </a:cubicBezTo>
                  <a:cubicBezTo>
                    <a:pt x="141" y="101"/>
                    <a:pt x="142" y="102"/>
                    <a:pt x="142" y="102"/>
                  </a:cubicBezTo>
                  <a:cubicBezTo>
                    <a:pt x="142" y="102"/>
                    <a:pt x="142" y="101"/>
                    <a:pt x="143" y="101"/>
                  </a:cubicBezTo>
                  <a:cubicBezTo>
                    <a:pt x="143" y="101"/>
                    <a:pt x="143" y="101"/>
                    <a:pt x="144" y="102"/>
                  </a:cubicBezTo>
                  <a:cubicBezTo>
                    <a:pt x="145" y="102"/>
                    <a:pt x="145" y="102"/>
                    <a:pt x="145" y="102"/>
                  </a:cubicBezTo>
                  <a:cubicBezTo>
                    <a:pt x="145" y="103"/>
                    <a:pt x="145" y="103"/>
                    <a:pt x="146" y="103"/>
                  </a:cubicBezTo>
                  <a:cubicBezTo>
                    <a:pt x="146" y="104"/>
                    <a:pt x="146" y="104"/>
                    <a:pt x="147" y="104"/>
                  </a:cubicBezTo>
                  <a:cubicBezTo>
                    <a:pt x="147" y="104"/>
                    <a:pt x="147" y="104"/>
                    <a:pt x="147" y="104"/>
                  </a:cubicBezTo>
                  <a:cubicBezTo>
                    <a:pt x="148" y="103"/>
                    <a:pt x="148" y="102"/>
                    <a:pt x="148" y="102"/>
                  </a:cubicBezTo>
                  <a:cubicBezTo>
                    <a:pt x="148" y="102"/>
                    <a:pt x="148" y="101"/>
                    <a:pt x="149" y="101"/>
                  </a:cubicBezTo>
                  <a:cubicBezTo>
                    <a:pt x="149" y="102"/>
                    <a:pt x="150" y="102"/>
                    <a:pt x="150" y="102"/>
                  </a:cubicBezTo>
                  <a:cubicBezTo>
                    <a:pt x="150" y="103"/>
                    <a:pt x="149" y="103"/>
                    <a:pt x="150" y="103"/>
                  </a:cubicBezTo>
                  <a:cubicBezTo>
                    <a:pt x="150" y="103"/>
                    <a:pt x="151" y="103"/>
                    <a:pt x="151" y="104"/>
                  </a:cubicBezTo>
                  <a:cubicBezTo>
                    <a:pt x="151" y="104"/>
                    <a:pt x="150" y="105"/>
                    <a:pt x="150" y="105"/>
                  </a:cubicBezTo>
                  <a:cubicBezTo>
                    <a:pt x="150" y="105"/>
                    <a:pt x="151" y="106"/>
                    <a:pt x="151" y="106"/>
                  </a:cubicBezTo>
                  <a:cubicBezTo>
                    <a:pt x="152" y="106"/>
                    <a:pt x="152" y="106"/>
                    <a:pt x="151" y="107"/>
                  </a:cubicBezTo>
                  <a:cubicBezTo>
                    <a:pt x="151" y="107"/>
                    <a:pt x="150" y="108"/>
                    <a:pt x="150" y="108"/>
                  </a:cubicBezTo>
                  <a:cubicBezTo>
                    <a:pt x="151" y="109"/>
                    <a:pt x="151" y="108"/>
                    <a:pt x="151" y="109"/>
                  </a:cubicBezTo>
                  <a:cubicBezTo>
                    <a:pt x="152" y="109"/>
                    <a:pt x="152" y="109"/>
                    <a:pt x="152" y="109"/>
                  </a:cubicBezTo>
                  <a:cubicBezTo>
                    <a:pt x="152" y="108"/>
                    <a:pt x="153" y="108"/>
                    <a:pt x="153" y="108"/>
                  </a:cubicBezTo>
                  <a:cubicBezTo>
                    <a:pt x="153" y="108"/>
                    <a:pt x="153" y="108"/>
                    <a:pt x="153" y="108"/>
                  </a:cubicBezTo>
                  <a:cubicBezTo>
                    <a:pt x="154" y="108"/>
                    <a:pt x="153" y="107"/>
                    <a:pt x="154" y="107"/>
                  </a:cubicBezTo>
                  <a:cubicBezTo>
                    <a:pt x="154" y="107"/>
                    <a:pt x="154" y="107"/>
                    <a:pt x="155" y="108"/>
                  </a:cubicBezTo>
                  <a:cubicBezTo>
                    <a:pt x="155" y="108"/>
                    <a:pt x="155" y="108"/>
                    <a:pt x="156" y="109"/>
                  </a:cubicBezTo>
                  <a:cubicBezTo>
                    <a:pt x="156" y="109"/>
                    <a:pt x="157" y="109"/>
                    <a:pt x="157" y="109"/>
                  </a:cubicBezTo>
                  <a:cubicBezTo>
                    <a:pt x="157" y="109"/>
                    <a:pt x="157" y="110"/>
                    <a:pt x="157" y="110"/>
                  </a:cubicBezTo>
                  <a:cubicBezTo>
                    <a:pt x="158" y="111"/>
                    <a:pt x="158" y="111"/>
                    <a:pt x="158" y="111"/>
                  </a:cubicBezTo>
                  <a:cubicBezTo>
                    <a:pt x="158" y="111"/>
                    <a:pt x="159" y="110"/>
                    <a:pt x="160" y="110"/>
                  </a:cubicBezTo>
                  <a:cubicBezTo>
                    <a:pt x="160" y="111"/>
                    <a:pt x="160" y="111"/>
                    <a:pt x="161" y="111"/>
                  </a:cubicBezTo>
                  <a:cubicBezTo>
                    <a:pt x="161" y="111"/>
                    <a:pt x="161" y="111"/>
                    <a:pt x="161" y="111"/>
                  </a:cubicBezTo>
                  <a:cubicBezTo>
                    <a:pt x="162" y="111"/>
                    <a:pt x="162" y="111"/>
                    <a:pt x="162" y="112"/>
                  </a:cubicBezTo>
                  <a:cubicBezTo>
                    <a:pt x="162" y="112"/>
                    <a:pt x="162" y="112"/>
                    <a:pt x="162" y="112"/>
                  </a:cubicBezTo>
                  <a:cubicBezTo>
                    <a:pt x="163" y="112"/>
                    <a:pt x="163" y="112"/>
                    <a:pt x="163" y="112"/>
                  </a:cubicBezTo>
                  <a:cubicBezTo>
                    <a:pt x="164" y="112"/>
                    <a:pt x="165" y="112"/>
                    <a:pt x="165" y="112"/>
                  </a:cubicBezTo>
                  <a:cubicBezTo>
                    <a:pt x="165" y="112"/>
                    <a:pt x="165" y="111"/>
                    <a:pt x="166" y="111"/>
                  </a:cubicBezTo>
                  <a:cubicBezTo>
                    <a:pt x="166" y="111"/>
                    <a:pt x="167" y="110"/>
                    <a:pt x="167" y="111"/>
                  </a:cubicBezTo>
                  <a:cubicBezTo>
                    <a:pt x="167" y="112"/>
                    <a:pt x="167" y="111"/>
                    <a:pt x="168" y="111"/>
                  </a:cubicBezTo>
                  <a:cubicBezTo>
                    <a:pt x="168" y="111"/>
                    <a:pt x="169" y="111"/>
                    <a:pt x="169" y="111"/>
                  </a:cubicBezTo>
                  <a:cubicBezTo>
                    <a:pt x="169" y="111"/>
                    <a:pt x="169" y="110"/>
                    <a:pt x="170" y="110"/>
                  </a:cubicBezTo>
                  <a:cubicBezTo>
                    <a:pt x="170" y="110"/>
                    <a:pt x="171" y="110"/>
                    <a:pt x="171" y="110"/>
                  </a:cubicBezTo>
                  <a:cubicBezTo>
                    <a:pt x="171" y="111"/>
                    <a:pt x="171" y="111"/>
                    <a:pt x="172" y="112"/>
                  </a:cubicBezTo>
                  <a:cubicBezTo>
                    <a:pt x="172" y="112"/>
                    <a:pt x="172" y="112"/>
                    <a:pt x="173" y="112"/>
                  </a:cubicBezTo>
                  <a:cubicBezTo>
                    <a:pt x="173" y="112"/>
                    <a:pt x="173" y="112"/>
                    <a:pt x="173" y="112"/>
                  </a:cubicBezTo>
                  <a:cubicBezTo>
                    <a:pt x="174" y="112"/>
                    <a:pt x="174" y="112"/>
                    <a:pt x="175" y="112"/>
                  </a:cubicBezTo>
                  <a:cubicBezTo>
                    <a:pt x="175" y="112"/>
                    <a:pt x="175" y="112"/>
                    <a:pt x="175" y="112"/>
                  </a:cubicBezTo>
                  <a:cubicBezTo>
                    <a:pt x="176" y="113"/>
                    <a:pt x="176" y="113"/>
                    <a:pt x="176" y="113"/>
                  </a:cubicBezTo>
                  <a:cubicBezTo>
                    <a:pt x="176" y="114"/>
                    <a:pt x="176" y="113"/>
                    <a:pt x="177" y="114"/>
                  </a:cubicBezTo>
                  <a:cubicBezTo>
                    <a:pt x="178" y="115"/>
                    <a:pt x="178" y="115"/>
                    <a:pt x="179" y="116"/>
                  </a:cubicBezTo>
                  <a:cubicBezTo>
                    <a:pt x="179" y="116"/>
                    <a:pt x="180" y="116"/>
                    <a:pt x="179" y="116"/>
                  </a:cubicBezTo>
                  <a:cubicBezTo>
                    <a:pt x="179" y="117"/>
                    <a:pt x="178" y="116"/>
                    <a:pt x="178" y="116"/>
                  </a:cubicBezTo>
                  <a:cubicBezTo>
                    <a:pt x="178" y="117"/>
                    <a:pt x="179" y="117"/>
                    <a:pt x="178" y="118"/>
                  </a:cubicBezTo>
                  <a:cubicBezTo>
                    <a:pt x="178" y="118"/>
                    <a:pt x="178" y="118"/>
                    <a:pt x="178" y="119"/>
                  </a:cubicBezTo>
                  <a:cubicBezTo>
                    <a:pt x="177" y="119"/>
                    <a:pt x="177" y="118"/>
                    <a:pt x="177" y="120"/>
                  </a:cubicBezTo>
                  <a:cubicBezTo>
                    <a:pt x="178" y="121"/>
                    <a:pt x="178" y="121"/>
                    <a:pt x="178" y="122"/>
                  </a:cubicBezTo>
                  <a:cubicBezTo>
                    <a:pt x="178" y="122"/>
                    <a:pt x="179" y="122"/>
                    <a:pt x="179" y="122"/>
                  </a:cubicBezTo>
                  <a:cubicBezTo>
                    <a:pt x="179" y="122"/>
                    <a:pt x="179" y="122"/>
                    <a:pt x="180" y="122"/>
                  </a:cubicBezTo>
                  <a:cubicBezTo>
                    <a:pt x="180" y="122"/>
                    <a:pt x="181" y="122"/>
                    <a:pt x="181" y="122"/>
                  </a:cubicBezTo>
                  <a:cubicBezTo>
                    <a:pt x="181" y="122"/>
                    <a:pt x="180" y="123"/>
                    <a:pt x="180" y="123"/>
                  </a:cubicBezTo>
                  <a:cubicBezTo>
                    <a:pt x="180" y="123"/>
                    <a:pt x="181" y="123"/>
                    <a:pt x="182" y="124"/>
                  </a:cubicBezTo>
                  <a:cubicBezTo>
                    <a:pt x="182" y="124"/>
                    <a:pt x="182" y="124"/>
                    <a:pt x="182" y="124"/>
                  </a:cubicBezTo>
                  <a:cubicBezTo>
                    <a:pt x="181" y="125"/>
                    <a:pt x="181" y="125"/>
                    <a:pt x="181" y="125"/>
                  </a:cubicBezTo>
                  <a:cubicBezTo>
                    <a:pt x="181" y="126"/>
                    <a:pt x="181" y="126"/>
                    <a:pt x="181" y="126"/>
                  </a:cubicBezTo>
                  <a:cubicBezTo>
                    <a:pt x="181" y="127"/>
                    <a:pt x="182" y="126"/>
                    <a:pt x="182" y="127"/>
                  </a:cubicBezTo>
                  <a:cubicBezTo>
                    <a:pt x="182" y="127"/>
                    <a:pt x="182" y="128"/>
                    <a:pt x="182" y="128"/>
                  </a:cubicBezTo>
                  <a:cubicBezTo>
                    <a:pt x="183" y="129"/>
                    <a:pt x="183" y="130"/>
                    <a:pt x="184" y="130"/>
                  </a:cubicBezTo>
                  <a:cubicBezTo>
                    <a:pt x="184" y="130"/>
                    <a:pt x="185" y="131"/>
                    <a:pt x="186" y="131"/>
                  </a:cubicBezTo>
                  <a:cubicBezTo>
                    <a:pt x="186" y="131"/>
                    <a:pt x="186" y="131"/>
                    <a:pt x="186" y="131"/>
                  </a:cubicBezTo>
                  <a:cubicBezTo>
                    <a:pt x="186" y="130"/>
                    <a:pt x="186" y="130"/>
                    <a:pt x="186" y="130"/>
                  </a:cubicBezTo>
                  <a:cubicBezTo>
                    <a:pt x="186" y="129"/>
                    <a:pt x="186" y="129"/>
                    <a:pt x="186" y="129"/>
                  </a:cubicBezTo>
                  <a:cubicBezTo>
                    <a:pt x="187" y="128"/>
                    <a:pt x="187" y="128"/>
                    <a:pt x="187" y="128"/>
                  </a:cubicBezTo>
                  <a:cubicBezTo>
                    <a:pt x="187" y="128"/>
                    <a:pt x="187" y="129"/>
                    <a:pt x="187" y="130"/>
                  </a:cubicBezTo>
                  <a:cubicBezTo>
                    <a:pt x="187" y="130"/>
                    <a:pt x="188" y="130"/>
                    <a:pt x="188" y="130"/>
                  </a:cubicBezTo>
                  <a:cubicBezTo>
                    <a:pt x="188" y="130"/>
                    <a:pt x="187" y="130"/>
                    <a:pt x="188" y="131"/>
                  </a:cubicBezTo>
                  <a:cubicBezTo>
                    <a:pt x="189" y="131"/>
                    <a:pt x="188" y="131"/>
                    <a:pt x="189" y="131"/>
                  </a:cubicBezTo>
                  <a:cubicBezTo>
                    <a:pt x="190" y="132"/>
                    <a:pt x="190" y="131"/>
                    <a:pt x="190" y="131"/>
                  </a:cubicBezTo>
                  <a:cubicBezTo>
                    <a:pt x="190" y="132"/>
                    <a:pt x="191" y="131"/>
                    <a:pt x="191" y="131"/>
                  </a:cubicBezTo>
                  <a:cubicBezTo>
                    <a:pt x="192" y="132"/>
                    <a:pt x="193" y="132"/>
                    <a:pt x="193" y="132"/>
                  </a:cubicBezTo>
                  <a:cubicBezTo>
                    <a:pt x="192" y="133"/>
                    <a:pt x="192" y="132"/>
                    <a:pt x="192" y="133"/>
                  </a:cubicBezTo>
                  <a:cubicBezTo>
                    <a:pt x="192" y="133"/>
                    <a:pt x="192" y="134"/>
                    <a:pt x="193" y="134"/>
                  </a:cubicBezTo>
                  <a:cubicBezTo>
                    <a:pt x="193" y="135"/>
                    <a:pt x="194" y="135"/>
                    <a:pt x="194" y="134"/>
                  </a:cubicBezTo>
                  <a:cubicBezTo>
                    <a:pt x="194" y="134"/>
                    <a:pt x="194" y="133"/>
                    <a:pt x="194" y="133"/>
                  </a:cubicBezTo>
                  <a:cubicBezTo>
                    <a:pt x="194" y="133"/>
                    <a:pt x="194" y="133"/>
                    <a:pt x="194" y="134"/>
                  </a:cubicBezTo>
                  <a:cubicBezTo>
                    <a:pt x="195" y="135"/>
                    <a:pt x="194" y="134"/>
                    <a:pt x="195" y="135"/>
                  </a:cubicBezTo>
                  <a:cubicBezTo>
                    <a:pt x="196" y="135"/>
                    <a:pt x="196" y="135"/>
                    <a:pt x="196" y="135"/>
                  </a:cubicBezTo>
                  <a:cubicBezTo>
                    <a:pt x="196" y="135"/>
                    <a:pt x="196" y="135"/>
                    <a:pt x="197" y="134"/>
                  </a:cubicBezTo>
                  <a:cubicBezTo>
                    <a:pt x="197" y="134"/>
                    <a:pt x="196" y="133"/>
                    <a:pt x="197" y="133"/>
                  </a:cubicBezTo>
                  <a:cubicBezTo>
                    <a:pt x="197" y="133"/>
                    <a:pt x="198" y="133"/>
                    <a:pt x="198" y="133"/>
                  </a:cubicBezTo>
                  <a:cubicBezTo>
                    <a:pt x="199" y="134"/>
                    <a:pt x="199" y="133"/>
                    <a:pt x="199" y="134"/>
                  </a:cubicBezTo>
                  <a:cubicBezTo>
                    <a:pt x="199" y="134"/>
                    <a:pt x="198" y="134"/>
                    <a:pt x="198" y="135"/>
                  </a:cubicBezTo>
                  <a:cubicBezTo>
                    <a:pt x="198" y="136"/>
                    <a:pt x="198" y="137"/>
                    <a:pt x="198" y="137"/>
                  </a:cubicBezTo>
                  <a:cubicBezTo>
                    <a:pt x="198" y="137"/>
                    <a:pt x="198" y="136"/>
                    <a:pt x="198" y="137"/>
                  </a:cubicBezTo>
                  <a:cubicBezTo>
                    <a:pt x="199" y="138"/>
                    <a:pt x="199" y="138"/>
                    <a:pt x="198" y="138"/>
                  </a:cubicBezTo>
                  <a:cubicBezTo>
                    <a:pt x="198" y="138"/>
                    <a:pt x="197" y="138"/>
                    <a:pt x="198" y="138"/>
                  </a:cubicBezTo>
                  <a:cubicBezTo>
                    <a:pt x="198" y="139"/>
                    <a:pt x="198" y="139"/>
                    <a:pt x="198" y="140"/>
                  </a:cubicBezTo>
                  <a:cubicBezTo>
                    <a:pt x="198" y="141"/>
                    <a:pt x="199" y="141"/>
                    <a:pt x="199" y="141"/>
                  </a:cubicBezTo>
                  <a:cubicBezTo>
                    <a:pt x="199" y="141"/>
                    <a:pt x="199" y="142"/>
                    <a:pt x="199" y="142"/>
                  </a:cubicBezTo>
                  <a:cubicBezTo>
                    <a:pt x="199" y="143"/>
                    <a:pt x="199" y="143"/>
                    <a:pt x="200" y="143"/>
                  </a:cubicBezTo>
                  <a:cubicBezTo>
                    <a:pt x="200" y="144"/>
                    <a:pt x="200" y="144"/>
                    <a:pt x="201" y="145"/>
                  </a:cubicBezTo>
                  <a:cubicBezTo>
                    <a:pt x="201" y="145"/>
                    <a:pt x="202" y="145"/>
                    <a:pt x="202" y="145"/>
                  </a:cubicBezTo>
                  <a:cubicBezTo>
                    <a:pt x="201" y="146"/>
                    <a:pt x="201" y="146"/>
                    <a:pt x="201" y="146"/>
                  </a:cubicBezTo>
                  <a:cubicBezTo>
                    <a:pt x="201" y="147"/>
                    <a:pt x="200" y="146"/>
                    <a:pt x="200" y="147"/>
                  </a:cubicBezTo>
                  <a:cubicBezTo>
                    <a:pt x="200" y="148"/>
                    <a:pt x="200" y="148"/>
                    <a:pt x="200" y="148"/>
                  </a:cubicBezTo>
                  <a:cubicBezTo>
                    <a:pt x="200" y="149"/>
                    <a:pt x="201" y="149"/>
                    <a:pt x="201" y="149"/>
                  </a:cubicBezTo>
                  <a:cubicBezTo>
                    <a:pt x="200" y="149"/>
                    <a:pt x="200" y="149"/>
                    <a:pt x="200" y="149"/>
                  </a:cubicBezTo>
                  <a:cubicBezTo>
                    <a:pt x="200" y="149"/>
                    <a:pt x="200" y="150"/>
                    <a:pt x="200" y="151"/>
                  </a:cubicBezTo>
                  <a:cubicBezTo>
                    <a:pt x="200" y="151"/>
                    <a:pt x="200" y="151"/>
                    <a:pt x="200" y="151"/>
                  </a:cubicBezTo>
                  <a:cubicBezTo>
                    <a:pt x="200" y="151"/>
                    <a:pt x="199" y="151"/>
                    <a:pt x="199" y="152"/>
                  </a:cubicBezTo>
                  <a:cubicBezTo>
                    <a:pt x="199" y="152"/>
                    <a:pt x="199" y="152"/>
                    <a:pt x="199" y="153"/>
                  </a:cubicBezTo>
                  <a:cubicBezTo>
                    <a:pt x="199" y="154"/>
                    <a:pt x="199" y="154"/>
                    <a:pt x="198" y="154"/>
                  </a:cubicBezTo>
                  <a:cubicBezTo>
                    <a:pt x="198" y="154"/>
                    <a:pt x="198" y="153"/>
                    <a:pt x="198" y="154"/>
                  </a:cubicBezTo>
                  <a:cubicBezTo>
                    <a:pt x="198" y="155"/>
                    <a:pt x="198" y="156"/>
                    <a:pt x="198" y="156"/>
                  </a:cubicBezTo>
                  <a:cubicBezTo>
                    <a:pt x="199" y="156"/>
                    <a:pt x="200" y="156"/>
                    <a:pt x="200" y="156"/>
                  </a:cubicBezTo>
                  <a:cubicBezTo>
                    <a:pt x="200" y="157"/>
                    <a:pt x="201" y="157"/>
                    <a:pt x="201" y="157"/>
                  </a:cubicBezTo>
                  <a:cubicBezTo>
                    <a:pt x="201" y="157"/>
                    <a:pt x="202" y="156"/>
                    <a:pt x="202" y="157"/>
                  </a:cubicBezTo>
                  <a:cubicBezTo>
                    <a:pt x="201" y="158"/>
                    <a:pt x="201" y="158"/>
                    <a:pt x="201" y="159"/>
                  </a:cubicBezTo>
                  <a:cubicBezTo>
                    <a:pt x="201" y="159"/>
                    <a:pt x="201" y="160"/>
                    <a:pt x="201" y="160"/>
                  </a:cubicBezTo>
                  <a:cubicBezTo>
                    <a:pt x="201" y="161"/>
                    <a:pt x="201" y="160"/>
                    <a:pt x="201" y="161"/>
                  </a:cubicBezTo>
                  <a:cubicBezTo>
                    <a:pt x="200" y="161"/>
                    <a:pt x="200" y="161"/>
                    <a:pt x="200" y="162"/>
                  </a:cubicBezTo>
                  <a:cubicBezTo>
                    <a:pt x="199" y="162"/>
                    <a:pt x="199" y="162"/>
                    <a:pt x="199" y="162"/>
                  </a:cubicBezTo>
                  <a:cubicBezTo>
                    <a:pt x="199" y="161"/>
                    <a:pt x="199" y="161"/>
                    <a:pt x="199" y="161"/>
                  </a:cubicBezTo>
                  <a:cubicBezTo>
                    <a:pt x="199" y="161"/>
                    <a:pt x="199" y="160"/>
                    <a:pt x="198" y="161"/>
                  </a:cubicBezTo>
                  <a:cubicBezTo>
                    <a:pt x="197" y="161"/>
                    <a:pt x="197" y="161"/>
                    <a:pt x="197" y="161"/>
                  </a:cubicBezTo>
                  <a:cubicBezTo>
                    <a:pt x="196" y="161"/>
                    <a:pt x="196" y="160"/>
                    <a:pt x="196" y="161"/>
                  </a:cubicBezTo>
                  <a:cubicBezTo>
                    <a:pt x="196" y="162"/>
                    <a:pt x="196" y="163"/>
                    <a:pt x="196" y="163"/>
                  </a:cubicBezTo>
                  <a:cubicBezTo>
                    <a:pt x="196" y="163"/>
                    <a:pt x="197" y="163"/>
                    <a:pt x="197" y="163"/>
                  </a:cubicBezTo>
                  <a:cubicBezTo>
                    <a:pt x="197" y="164"/>
                    <a:pt x="197" y="164"/>
                    <a:pt x="197" y="164"/>
                  </a:cubicBezTo>
                  <a:cubicBezTo>
                    <a:pt x="196" y="165"/>
                    <a:pt x="196" y="164"/>
                    <a:pt x="196" y="165"/>
                  </a:cubicBezTo>
                  <a:cubicBezTo>
                    <a:pt x="196" y="166"/>
                    <a:pt x="196" y="165"/>
                    <a:pt x="196" y="166"/>
                  </a:cubicBezTo>
                  <a:cubicBezTo>
                    <a:pt x="196" y="167"/>
                    <a:pt x="196" y="167"/>
                    <a:pt x="196" y="168"/>
                  </a:cubicBezTo>
                  <a:cubicBezTo>
                    <a:pt x="196" y="169"/>
                    <a:pt x="196" y="168"/>
                    <a:pt x="195" y="169"/>
                  </a:cubicBezTo>
                  <a:cubicBezTo>
                    <a:pt x="195" y="170"/>
                    <a:pt x="194" y="171"/>
                    <a:pt x="194" y="170"/>
                  </a:cubicBezTo>
                  <a:cubicBezTo>
                    <a:pt x="194" y="170"/>
                    <a:pt x="194" y="169"/>
                    <a:pt x="193" y="170"/>
                  </a:cubicBezTo>
                  <a:cubicBezTo>
                    <a:pt x="192" y="171"/>
                    <a:pt x="192" y="172"/>
                    <a:pt x="192" y="172"/>
                  </a:cubicBezTo>
                  <a:cubicBezTo>
                    <a:pt x="192" y="172"/>
                    <a:pt x="192" y="172"/>
                    <a:pt x="192" y="173"/>
                  </a:cubicBezTo>
                  <a:cubicBezTo>
                    <a:pt x="193" y="173"/>
                    <a:pt x="192" y="174"/>
                    <a:pt x="192" y="174"/>
                  </a:cubicBezTo>
                  <a:cubicBezTo>
                    <a:pt x="192" y="174"/>
                    <a:pt x="193" y="176"/>
                    <a:pt x="193" y="176"/>
                  </a:cubicBezTo>
                  <a:cubicBezTo>
                    <a:pt x="193" y="176"/>
                    <a:pt x="192" y="176"/>
                    <a:pt x="192" y="177"/>
                  </a:cubicBezTo>
                  <a:cubicBezTo>
                    <a:pt x="192" y="177"/>
                    <a:pt x="192" y="177"/>
                    <a:pt x="193" y="177"/>
                  </a:cubicBezTo>
                  <a:cubicBezTo>
                    <a:pt x="193" y="177"/>
                    <a:pt x="194" y="177"/>
                    <a:pt x="194" y="178"/>
                  </a:cubicBezTo>
                  <a:cubicBezTo>
                    <a:pt x="194" y="179"/>
                    <a:pt x="194" y="179"/>
                    <a:pt x="193" y="179"/>
                  </a:cubicBezTo>
                  <a:cubicBezTo>
                    <a:pt x="193" y="179"/>
                    <a:pt x="192" y="179"/>
                    <a:pt x="192" y="179"/>
                  </a:cubicBezTo>
                  <a:cubicBezTo>
                    <a:pt x="192" y="179"/>
                    <a:pt x="191" y="179"/>
                    <a:pt x="191" y="180"/>
                  </a:cubicBezTo>
                  <a:cubicBezTo>
                    <a:pt x="190" y="180"/>
                    <a:pt x="189" y="181"/>
                    <a:pt x="190" y="181"/>
                  </a:cubicBezTo>
                  <a:cubicBezTo>
                    <a:pt x="191" y="182"/>
                    <a:pt x="191" y="182"/>
                    <a:pt x="191" y="182"/>
                  </a:cubicBezTo>
                  <a:cubicBezTo>
                    <a:pt x="191" y="183"/>
                    <a:pt x="191" y="183"/>
                    <a:pt x="191" y="184"/>
                  </a:cubicBezTo>
                  <a:cubicBezTo>
                    <a:pt x="191" y="184"/>
                    <a:pt x="191" y="184"/>
                    <a:pt x="191" y="184"/>
                  </a:cubicBezTo>
                  <a:cubicBezTo>
                    <a:pt x="191" y="184"/>
                    <a:pt x="192" y="184"/>
                    <a:pt x="191" y="185"/>
                  </a:cubicBezTo>
                  <a:cubicBezTo>
                    <a:pt x="191" y="186"/>
                    <a:pt x="192" y="186"/>
                    <a:pt x="192" y="186"/>
                  </a:cubicBezTo>
                  <a:cubicBezTo>
                    <a:pt x="192" y="186"/>
                    <a:pt x="192" y="186"/>
                    <a:pt x="192" y="187"/>
                  </a:cubicBezTo>
                  <a:cubicBezTo>
                    <a:pt x="192" y="188"/>
                    <a:pt x="191" y="187"/>
                    <a:pt x="191" y="188"/>
                  </a:cubicBezTo>
                  <a:cubicBezTo>
                    <a:pt x="192" y="189"/>
                    <a:pt x="192" y="189"/>
                    <a:pt x="192" y="189"/>
                  </a:cubicBezTo>
                  <a:cubicBezTo>
                    <a:pt x="192" y="190"/>
                    <a:pt x="193" y="190"/>
                    <a:pt x="192" y="191"/>
                  </a:cubicBezTo>
                  <a:cubicBezTo>
                    <a:pt x="191" y="191"/>
                    <a:pt x="191" y="191"/>
                    <a:pt x="191" y="191"/>
                  </a:cubicBezTo>
                  <a:cubicBezTo>
                    <a:pt x="192" y="192"/>
                    <a:pt x="192" y="191"/>
                    <a:pt x="192" y="192"/>
                  </a:cubicBezTo>
                  <a:cubicBezTo>
                    <a:pt x="192" y="192"/>
                    <a:pt x="192" y="192"/>
                    <a:pt x="192" y="193"/>
                  </a:cubicBezTo>
                  <a:cubicBezTo>
                    <a:pt x="192" y="193"/>
                    <a:pt x="193" y="193"/>
                    <a:pt x="193" y="193"/>
                  </a:cubicBezTo>
                  <a:cubicBezTo>
                    <a:pt x="193" y="194"/>
                    <a:pt x="194" y="194"/>
                    <a:pt x="193" y="195"/>
                  </a:cubicBezTo>
                  <a:cubicBezTo>
                    <a:pt x="192" y="195"/>
                    <a:pt x="191" y="195"/>
                    <a:pt x="192" y="196"/>
                  </a:cubicBezTo>
                  <a:cubicBezTo>
                    <a:pt x="193" y="197"/>
                    <a:pt x="193" y="197"/>
                    <a:pt x="193" y="198"/>
                  </a:cubicBezTo>
                  <a:cubicBezTo>
                    <a:pt x="192" y="198"/>
                    <a:pt x="191" y="198"/>
                    <a:pt x="192" y="199"/>
                  </a:cubicBezTo>
                  <a:cubicBezTo>
                    <a:pt x="193" y="199"/>
                    <a:pt x="193" y="199"/>
                    <a:pt x="193" y="200"/>
                  </a:cubicBezTo>
                  <a:cubicBezTo>
                    <a:pt x="193" y="200"/>
                    <a:pt x="193" y="201"/>
                    <a:pt x="193" y="201"/>
                  </a:cubicBezTo>
                  <a:cubicBezTo>
                    <a:pt x="192" y="201"/>
                    <a:pt x="192" y="201"/>
                    <a:pt x="192" y="202"/>
                  </a:cubicBezTo>
                  <a:cubicBezTo>
                    <a:pt x="193" y="203"/>
                    <a:pt x="193" y="202"/>
                    <a:pt x="193" y="203"/>
                  </a:cubicBezTo>
                  <a:cubicBezTo>
                    <a:pt x="193" y="203"/>
                    <a:pt x="193" y="204"/>
                    <a:pt x="193" y="204"/>
                  </a:cubicBezTo>
                  <a:cubicBezTo>
                    <a:pt x="192" y="205"/>
                    <a:pt x="191" y="205"/>
                    <a:pt x="192" y="205"/>
                  </a:cubicBezTo>
                  <a:cubicBezTo>
                    <a:pt x="193" y="206"/>
                    <a:pt x="194" y="207"/>
                    <a:pt x="194" y="207"/>
                  </a:cubicBezTo>
                  <a:cubicBezTo>
                    <a:pt x="194" y="208"/>
                    <a:pt x="194" y="208"/>
                    <a:pt x="194" y="208"/>
                  </a:cubicBezTo>
                  <a:cubicBezTo>
                    <a:pt x="194" y="209"/>
                    <a:pt x="194" y="209"/>
                    <a:pt x="194" y="209"/>
                  </a:cubicBezTo>
                  <a:cubicBezTo>
                    <a:pt x="194" y="209"/>
                    <a:pt x="193" y="209"/>
                    <a:pt x="193" y="208"/>
                  </a:cubicBezTo>
                  <a:cubicBezTo>
                    <a:pt x="192" y="208"/>
                    <a:pt x="191" y="208"/>
                    <a:pt x="190" y="208"/>
                  </a:cubicBezTo>
                  <a:cubicBezTo>
                    <a:pt x="189" y="208"/>
                    <a:pt x="189" y="207"/>
                    <a:pt x="188" y="207"/>
                  </a:cubicBezTo>
                  <a:cubicBezTo>
                    <a:pt x="187" y="207"/>
                    <a:pt x="186" y="207"/>
                    <a:pt x="186" y="207"/>
                  </a:cubicBezTo>
                  <a:cubicBezTo>
                    <a:pt x="185" y="207"/>
                    <a:pt x="186" y="206"/>
                    <a:pt x="185" y="206"/>
                  </a:cubicBezTo>
                  <a:cubicBezTo>
                    <a:pt x="184" y="206"/>
                    <a:pt x="183" y="206"/>
                    <a:pt x="183" y="206"/>
                  </a:cubicBezTo>
                  <a:cubicBezTo>
                    <a:pt x="183" y="206"/>
                    <a:pt x="183" y="205"/>
                    <a:pt x="182" y="205"/>
                  </a:cubicBezTo>
                  <a:cubicBezTo>
                    <a:pt x="181" y="205"/>
                    <a:pt x="181" y="205"/>
                    <a:pt x="181" y="205"/>
                  </a:cubicBezTo>
                  <a:cubicBezTo>
                    <a:pt x="181" y="205"/>
                    <a:pt x="181" y="204"/>
                    <a:pt x="180" y="204"/>
                  </a:cubicBezTo>
                  <a:cubicBezTo>
                    <a:pt x="180" y="204"/>
                    <a:pt x="180" y="205"/>
                    <a:pt x="180" y="204"/>
                  </a:cubicBezTo>
                  <a:cubicBezTo>
                    <a:pt x="179" y="203"/>
                    <a:pt x="179" y="203"/>
                    <a:pt x="179" y="203"/>
                  </a:cubicBezTo>
                  <a:cubicBezTo>
                    <a:pt x="179" y="202"/>
                    <a:pt x="179" y="202"/>
                    <a:pt x="178" y="202"/>
                  </a:cubicBezTo>
                  <a:cubicBezTo>
                    <a:pt x="178" y="201"/>
                    <a:pt x="177" y="201"/>
                    <a:pt x="176" y="201"/>
                  </a:cubicBezTo>
                  <a:cubicBezTo>
                    <a:pt x="176" y="201"/>
                    <a:pt x="175" y="200"/>
                    <a:pt x="175" y="200"/>
                  </a:cubicBezTo>
                  <a:cubicBezTo>
                    <a:pt x="174" y="200"/>
                    <a:pt x="174" y="200"/>
                    <a:pt x="174" y="200"/>
                  </a:cubicBezTo>
                  <a:cubicBezTo>
                    <a:pt x="174" y="200"/>
                    <a:pt x="172" y="199"/>
                    <a:pt x="171" y="199"/>
                  </a:cubicBezTo>
                  <a:cubicBezTo>
                    <a:pt x="169" y="199"/>
                    <a:pt x="169" y="199"/>
                    <a:pt x="167" y="199"/>
                  </a:cubicBezTo>
                  <a:cubicBezTo>
                    <a:pt x="166" y="198"/>
                    <a:pt x="165" y="198"/>
                    <a:pt x="164" y="197"/>
                  </a:cubicBezTo>
                  <a:cubicBezTo>
                    <a:pt x="162" y="197"/>
                    <a:pt x="163" y="196"/>
                    <a:pt x="161" y="197"/>
                  </a:cubicBezTo>
                  <a:cubicBezTo>
                    <a:pt x="159" y="197"/>
                    <a:pt x="159" y="198"/>
                    <a:pt x="158" y="197"/>
                  </a:cubicBezTo>
                  <a:cubicBezTo>
                    <a:pt x="158" y="196"/>
                    <a:pt x="158" y="196"/>
                    <a:pt x="157" y="195"/>
                  </a:cubicBezTo>
                  <a:cubicBezTo>
                    <a:pt x="157" y="195"/>
                    <a:pt x="157" y="195"/>
                    <a:pt x="156" y="194"/>
                  </a:cubicBezTo>
                  <a:cubicBezTo>
                    <a:pt x="155" y="194"/>
                    <a:pt x="156" y="194"/>
                    <a:pt x="154" y="193"/>
                  </a:cubicBezTo>
                  <a:cubicBezTo>
                    <a:pt x="153" y="193"/>
                    <a:pt x="153" y="193"/>
                    <a:pt x="152" y="193"/>
                  </a:cubicBezTo>
                  <a:cubicBezTo>
                    <a:pt x="151" y="193"/>
                    <a:pt x="150" y="192"/>
                    <a:pt x="150" y="192"/>
                  </a:cubicBezTo>
                  <a:cubicBezTo>
                    <a:pt x="149" y="191"/>
                    <a:pt x="148" y="191"/>
                    <a:pt x="148" y="190"/>
                  </a:cubicBezTo>
                  <a:cubicBezTo>
                    <a:pt x="147" y="190"/>
                    <a:pt x="148" y="190"/>
                    <a:pt x="147" y="189"/>
                  </a:cubicBezTo>
                  <a:cubicBezTo>
                    <a:pt x="146" y="189"/>
                    <a:pt x="145" y="188"/>
                    <a:pt x="144" y="188"/>
                  </a:cubicBezTo>
                  <a:cubicBezTo>
                    <a:pt x="144" y="188"/>
                    <a:pt x="143" y="187"/>
                    <a:pt x="143" y="187"/>
                  </a:cubicBezTo>
                  <a:cubicBezTo>
                    <a:pt x="143" y="187"/>
                    <a:pt x="141" y="186"/>
                    <a:pt x="140" y="186"/>
                  </a:cubicBezTo>
                  <a:cubicBezTo>
                    <a:pt x="139" y="185"/>
                    <a:pt x="139" y="185"/>
                    <a:pt x="138" y="185"/>
                  </a:cubicBezTo>
                  <a:cubicBezTo>
                    <a:pt x="136" y="185"/>
                    <a:pt x="136" y="185"/>
                    <a:pt x="136" y="185"/>
                  </a:cubicBezTo>
                  <a:cubicBezTo>
                    <a:pt x="135" y="184"/>
                    <a:pt x="137" y="184"/>
                    <a:pt x="135" y="184"/>
                  </a:cubicBezTo>
                  <a:cubicBezTo>
                    <a:pt x="134" y="183"/>
                    <a:pt x="134" y="183"/>
                    <a:pt x="133" y="183"/>
                  </a:cubicBezTo>
                  <a:cubicBezTo>
                    <a:pt x="132" y="182"/>
                    <a:pt x="132" y="182"/>
                    <a:pt x="131" y="182"/>
                  </a:cubicBezTo>
                  <a:cubicBezTo>
                    <a:pt x="131" y="181"/>
                    <a:pt x="132" y="181"/>
                    <a:pt x="131" y="181"/>
                  </a:cubicBezTo>
                  <a:cubicBezTo>
                    <a:pt x="130" y="180"/>
                    <a:pt x="130" y="181"/>
                    <a:pt x="129" y="180"/>
                  </a:cubicBezTo>
                  <a:cubicBezTo>
                    <a:pt x="129" y="179"/>
                    <a:pt x="129" y="179"/>
                    <a:pt x="128" y="179"/>
                  </a:cubicBezTo>
                  <a:cubicBezTo>
                    <a:pt x="127" y="178"/>
                    <a:pt x="127" y="179"/>
                    <a:pt x="126" y="178"/>
                  </a:cubicBezTo>
                  <a:cubicBezTo>
                    <a:pt x="125" y="177"/>
                    <a:pt x="125" y="177"/>
                    <a:pt x="124" y="177"/>
                  </a:cubicBezTo>
                  <a:cubicBezTo>
                    <a:pt x="123" y="177"/>
                    <a:pt x="122" y="177"/>
                    <a:pt x="121" y="177"/>
                  </a:cubicBezTo>
                  <a:cubicBezTo>
                    <a:pt x="121" y="177"/>
                    <a:pt x="120" y="177"/>
                    <a:pt x="120" y="177"/>
                  </a:cubicBezTo>
                  <a:cubicBezTo>
                    <a:pt x="119" y="176"/>
                    <a:pt x="119" y="176"/>
                    <a:pt x="119" y="176"/>
                  </a:cubicBezTo>
                  <a:cubicBezTo>
                    <a:pt x="119" y="176"/>
                    <a:pt x="119" y="176"/>
                    <a:pt x="119" y="175"/>
                  </a:cubicBezTo>
                  <a:cubicBezTo>
                    <a:pt x="119" y="175"/>
                    <a:pt x="119" y="174"/>
                    <a:pt x="119" y="174"/>
                  </a:cubicBezTo>
                  <a:cubicBezTo>
                    <a:pt x="118" y="174"/>
                    <a:pt x="119" y="173"/>
                    <a:pt x="117" y="173"/>
                  </a:cubicBezTo>
                  <a:cubicBezTo>
                    <a:pt x="116" y="174"/>
                    <a:pt x="116" y="174"/>
                    <a:pt x="115" y="174"/>
                  </a:cubicBezTo>
                  <a:cubicBezTo>
                    <a:pt x="115" y="174"/>
                    <a:pt x="114" y="174"/>
                    <a:pt x="114" y="173"/>
                  </a:cubicBezTo>
                  <a:cubicBezTo>
                    <a:pt x="114" y="172"/>
                    <a:pt x="113" y="172"/>
                    <a:pt x="113" y="171"/>
                  </a:cubicBezTo>
                  <a:cubicBezTo>
                    <a:pt x="112" y="171"/>
                    <a:pt x="112" y="170"/>
                    <a:pt x="111" y="170"/>
                  </a:cubicBezTo>
                  <a:cubicBezTo>
                    <a:pt x="111" y="170"/>
                    <a:pt x="110" y="170"/>
                    <a:pt x="110" y="169"/>
                  </a:cubicBezTo>
                  <a:cubicBezTo>
                    <a:pt x="109" y="169"/>
                    <a:pt x="108" y="168"/>
                    <a:pt x="108" y="168"/>
                  </a:cubicBezTo>
                  <a:cubicBezTo>
                    <a:pt x="108" y="168"/>
                    <a:pt x="108" y="168"/>
                    <a:pt x="108" y="167"/>
                  </a:cubicBezTo>
                  <a:cubicBezTo>
                    <a:pt x="108" y="167"/>
                    <a:pt x="106" y="166"/>
                    <a:pt x="106" y="166"/>
                  </a:cubicBezTo>
                  <a:cubicBezTo>
                    <a:pt x="106" y="166"/>
                    <a:pt x="105" y="165"/>
                    <a:pt x="104" y="165"/>
                  </a:cubicBezTo>
                  <a:cubicBezTo>
                    <a:pt x="103" y="164"/>
                    <a:pt x="103" y="164"/>
                    <a:pt x="103" y="164"/>
                  </a:cubicBezTo>
                  <a:cubicBezTo>
                    <a:pt x="103" y="164"/>
                    <a:pt x="103" y="163"/>
                    <a:pt x="102" y="163"/>
                  </a:cubicBezTo>
                  <a:cubicBezTo>
                    <a:pt x="101" y="162"/>
                    <a:pt x="100" y="162"/>
                    <a:pt x="100" y="162"/>
                  </a:cubicBezTo>
                  <a:cubicBezTo>
                    <a:pt x="100" y="161"/>
                    <a:pt x="100" y="161"/>
                    <a:pt x="99" y="160"/>
                  </a:cubicBezTo>
                  <a:cubicBezTo>
                    <a:pt x="99" y="160"/>
                    <a:pt x="99" y="159"/>
                    <a:pt x="99" y="159"/>
                  </a:cubicBezTo>
                  <a:cubicBezTo>
                    <a:pt x="98" y="158"/>
                    <a:pt x="98" y="158"/>
                    <a:pt x="98" y="157"/>
                  </a:cubicBezTo>
                  <a:cubicBezTo>
                    <a:pt x="97" y="157"/>
                    <a:pt x="97" y="157"/>
                    <a:pt x="97" y="156"/>
                  </a:cubicBezTo>
                  <a:cubicBezTo>
                    <a:pt x="97" y="156"/>
                    <a:pt x="97" y="156"/>
                    <a:pt x="95" y="155"/>
                  </a:cubicBezTo>
                  <a:cubicBezTo>
                    <a:pt x="94" y="155"/>
                    <a:pt x="94" y="155"/>
                    <a:pt x="94" y="155"/>
                  </a:cubicBezTo>
                  <a:cubicBezTo>
                    <a:pt x="93" y="154"/>
                    <a:pt x="93" y="154"/>
                    <a:pt x="93" y="154"/>
                  </a:cubicBezTo>
                  <a:cubicBezTo>
                    <a:pt x="93" y="154"/>
                    <a:pt x="93" y="153"/>
                    <a:pt x="93" y="153"/>
                  </a:cubicBezTo>
                  <a:cubicBezTo>
                    <a:pt x="93" y="152"/>
                    <a:pt x="93" y="152"/>
                    <a:pt x="92" y="151"/>
                  </a:cubicBezTo>
                  <a:cubicBezTo>
                    <a:pt x="91" y="151"/>
                    <a:pt x="91" y="150"/>
                    <a:pt x="90" y="149"/>
                  </a:cubicBezTo>
                  <a:cubicBezTo>
                    <a:pt x="89" y="149"/>
                    <a:pt x="89" y="148"/>
                    <a:pt x="87" y="148"/>
                  </a:cubicBezTo>
                  <a:cubicBezTo>
                    <a:pt x="86" y="147"/>
                    <a:pt x="85" y="147"/>
                    <a:pt x="84" y="146"/>
                  </a:cubicBezTo>
                  <a:cubicBezTo>
                    <a:pt x="84" y="145"/>
                    <a:pt x="84" y="145"/>
                    <a:pt x="83" y="144"/>
                  </a:cubicBezTo>
                  <a:cubicBezTo>
                    <a:pt x="82" y="144"/>
                    <a:pt x="82" y="143"/>
                    <a:pt x="81" y="143"/>
                  </a:cubicBezTo>
                  <a:cubicBezTo>
                    <a:pt x="81" y="142"/>
                    <a:pt x="80" y="141"/>
                    <a:pt x="80" y="141"/>
                  </a:cubicBezTo>
                  <a:cubicBezTo>
                    <a:pt x="80" y="140"/>
                    <a:pt x="78" y="140"/>
                    <a:pt x="78" y="140"/>
                  </a:cubicBezTo>
                  <a:cubicBezTo>
                    <a:pt x="77" y="139"/>
                    <a:pt x="77" y="139"/>
                    <a:pt x="77" y="139"/>
                  </a:cubicBezTo>
                  <a:cubicBezTo>
                    <a:pt x="76" y="138"/>
                    <a:pt x="75" y="138"/>
                    <a:pt x="75" y="137"/>
                  </a:cubicBezTo>
                  <a:cubicBezTo>
                    <a:pt x="74" y="137"/>
                    <a:pt x="75" y="137"/>
                    <a:pt x="74" y="136"/>
                  </a:cubicBezTo>
                  <a:cubicBezTo>
                    <a:pt x="73" y="136"/>
                    <a:pt x="72" y="136"/>
                    <a:pt x="72" y="135"/>
                  </a:cubicBezTo>
                  <a:cubicBezTo>
                    <a:pt x="72" y="134"/>
                    <a:pt x="72" y="134"/>
                    <a:pt x="71" y="133"/>
                  </a:cubicBezTo>
                  <a:cubicBezTo>
                    <a:pt x="70" y="132"/>
                    <a:pt x="70" y="132"/>
                    <a:pt x="70" y="132"/>
                  </a:cubicBezTo>
                  <a:cubicBezTo>
                    <a:pt x="69" y="131"/>
                    <a:pt x="70" y="131"/>
                    <a:pt x="69" y="130"/>
                  </a:cubicBezTo>
                  <a:cubicBezTo>
                    <a:pt x="68" y="130"/>
                    <a:pt x="67" y="129"/>
                    <a:pt x="67" y="129"/>
                  </a:cubicBezTo>
                  <a:cubicBezTo>
                    <a:pt x="66" y="129"/>
                    <a:pt x="66" y="129"/>
                    <a:pt x="65" y="128"/>
                  </a:cubicBezTo>
                  <a:cubicBezTo>
                    <a:pt x="65" y="128"/>
                    <a:pt x="65" y="128"/>
                    <a:pt x="64" y="127"/>
                  </a:cubicBezTo>
                  <a:cubicBezTo>
                    <a:pt x="64" y="127"/>
                    <a:pt x="64" y="128"/>
                    <a:pt x="63" y="127"/>
                  </a:cubicBezTo>
                  <a:cubicBezTo>
                    <a:pt x="62" y="125"/>
                    <a:pt x="63" y="125"/>
                    <a:pt x="62" y="125"/>
                  </a:cubicBezTo>
                  <a:cubicBezTo>
                    <a:pt x="62" y="124"/>
                    <a:pt x="62" y="124"/>
                    <a:pt x="61" y="124"/>
                  </a:cubicBezTo>
                  <a:cubicBezTo>
                    <a:pt x="60" y="123"/>
                    <a:pt x="60" y="123"/>
                    <a:pt x="59" y="123"/>
                  </a:cubicBezTo>
                  <a:cubicBezTo>
                    <a:pt x="59" y="123"/>
                    <a:pt x="59" y="122"/>
                    <a:pt x="58" y="122"/>
                  </a:cubicBezTo>
                  <a:cubicBezTo>
                    <a:pt x="57" y="122"/>
                    <a:pt x="56" y="122"/>
                    <a:pt x="56" y="122"/>
                  </a:cubicBezTo>
                  <a:cubicBezTo>
                    <a:pt x="55" y="121"/>
                    <a:pt x="54" y="121"/>
                    <a:pt x="55" y="121"/>
                  </a:cubicBezTo>
                  <a:cubicBezTo>
                    <a:pt x="55" y="120"/>
                    <a:pt x="56" y="120"/>
                    <a:pt x="55" y="120"/>
                  </a:cubicBezTo>
                  <a:cubicBezTo>
                    <a:pt x="53" y="119"/>
                    <a:pt x="53" y="120"/>
                    <a:pt x="52" y="119"/>
                  </a:cubicBezTo>
                  <a:cubicBezTo>
                    <a:pt x="51" y="119"/>
                    <a:pt x="51" y="118"/>
                    <a:pt x="50" y="118"/>
                  </a:cubicBezTo>
                  <a:cubicBezTo>
                    <a:pt x="49" y="118"/>
                    <a:pt x="50" y="117"/>
                    <a:pt x="48" y="117"/>
                  </a:cubicBezTo>
                  <a:cubicBezTo>
                    <a:pt x="47" y="117"/>
                    <a:pt x="48" y="117"/>
                    <a:pt x="46" y="116"/>
                  </a:cubicBezTo>
                  <a:cubicBezTo>
                    <a:pt x="44" y="116"/>
                    <a:pt x="45" y="116"/>
                    <a:pt x="44" y="116"/>
                  </a:cubicBezTo>
                  <a:cubicBezTo>
                    <a:pt x="43" y="116"/>
                    <a:pt x="43" y="115"/>
                    <a:pt x="41" y="115"/>
                  </a:cubicBezTo>
                  <a:cubicBezTo>
                    <a:pt x="39" y="115"/>
                    <a:pt x="39" y="115"/>
                    <a:pt x="39" y="115"/>
                  </a:cubicBezTo>
                  <a:cubicBezTo>
                    <a:pt x="38" y="114"/>
                    <a:pt x="38" y="114"/>
                    <a:pt x="38" y="113"/>
                  </a:cubicBezTo>
                  <a:cubicBezTo>
                    <a:pt x="37" y="113"/>
                    <a:pt x="36" y="113"/>
                    <a:pt x="35" y="113"/>
                  </a:cubicBezTo>
                  <a:cubicBezTo>
                    <a:pt x="35" y="112"/>
                    <a:pt x="35" y="112"/>
                    <a:pt x="35" y="112"/>
                  </a:cubicBezTo>
                  <a:cubicBezTo>
                    <a:pt x="34" y="111"/>
                    <a:pt x="33" y="111"/>
                    <a:pt x="33" y="111"/>
                  </a:cubicBezTo>
                  <a:cubicBezTo>
                    <a:pt x="33" y="110"/>
                    <a:pt x="33" y="110"/>
                    <a:pt x="33" y="109"/>
                  </a:cubicBezTo>
                  <a:cubicBezTo>
                    <a:pt x="33" y="109"/>
                    <a:pt x="33" y="109"/>
                    <a:pt x="33" y="108"/>
                  </a:cubicBezTo>
                  <a:cubicBezTo>
                    <a:pt x="33" y="107"/>
                    <a:pt x="33" y="108"/>
                    <a:pt x="33" y="106"/>
                  </a:cubicBezTo>
                  <a:cubicBezTo>
                    <a:pt x="32" y="105"/>
                    <a:pt x="31" y="104"/>
                    <a:pt x="31" y="104"/>
                  </a:cubicBezTo>
                  <a:cubicBezTo>
                    <a:pt x="29" y="103"/>
                    <a:pt x="29" y="103"/>
                    <a:pt x="29" y="103"/>
                  </a:cubicBezTo>
                  <a:cubicBezTo>
                    <a:pt x="29" y="103"/>
                    <a:pt x="28" y="101"/>
                    <a:pt x="27" y="101"/>
                  </a:cubicBezTo>
                  <a:cubicBezTo>
                    <a:pt x="27" y="101"/>
                    <a:pt x="27" y="101"/>
                    <a:pt x="26" y="101"/>
                  </a:cubicBezTo>
                  <a:cubicBezTo>
                    <a:pt x="25" y="100"/>
                    <a:pt x="25" y="100"/>
                    <a:pt x="24" y="99"/>
                  </a:cubicBezTo>
                  <a:cubicBezTo>
                    <a:pt x="23" y="99"/>
                    <a:pt x="23" y="99"/>
                    <a:pt x="22" y="98"/>
                  </a:cubicBezTo>
                  <a:cubicBezTo>
                    <a:pt x="21" y="98"/>
                    <a:pt x="21" y="98"/>
                    <a:pt x="20" y="98"/>
                  </a:cubicBezTo>
                  <a:cubicBezTo>
                    <a:pt x="20" y="98"/>
                    <a:pt x="20" y="98"/>
                    <a:pt x="19" y="97"/>
                  </a:cubicBezTo>
                  <a:cubicBezTo>
                    <a:pt x="18" y="97"/>
                    <a:pt x="18" y="96"/>
                    <a:pt x="17" y="96"/>
                  </a:cubicBezTo>
                  <a:cubicBezTo>
                    <a:pt x="16" y="96"/>
                    <a:pt x="16" y="95"/>
                    <a:pt x="15" y="95"/>
                  </a:cubicBezTo>
                  <a:cubicBezTo>
                    <a:pt x="14" y="95"/>
                    <a:pt x="13" y="95"/>
                    <a:pt x="12" y="94"/>
                  </a:cubicBezTo>
                  <a:cubicBezTo>
                    <a:pt x="12" y="94"/>
                    <a:pt x="12" y="95"/>
                    <a:pt x="11" y="94"/>
                  </a:cubicBezTo>
                  <a:cubicBezTo>
                    <a:pt x="10" y="93"/>
                    <a:pt x="10" y="93"/>
                    <a:pt x="9" y="93"/>
                  </a:cubicBezTo>
                  <a:cubicBezTo>
                    <a:pt x="8" y="92"/>
                    <a:pt x="7" y="92"/>
                    <a:pt x="7" y="92"/>
                  </a:cubicBezTo>
                  <a:cubicBezTo>
                    <a:pt x="7" y="92"/>
                    <a:pt x="6" y="91"/>
                    <a:pt x="5" y="91"/>
                  </a:cubicBezTo>
                  <a:cubicBezTo>
                    <a:pt x="5" y="91"/>
                    <a:pt x="5" y="91"/>
                    <a:pt x="5" y="90"/>
                  </a:cubicBezTo>
                  <a:cubicBezTo>
                    <a:pt x="5" y="90"/>
                    <a:pt x="6" y="89"/>
                    <a:pt x="6" y="89"/>
                  </a:cubicBezTo>
                  <a:cubicBezTo>
                    <a:pt x="6" y="89"/>
                    <a:pt x="7" y="89"/>
                    <a:pt x="7" y="90"/>
                  </a:cubicBezTo>
                  <a:cubicBezTo>
                    <a:pt x="7" y="90"/>
                    <a:pt x="7" y="90"/>
                    <a:pt x="8" y="90"/>
                  </a:cubicBezTo>
                  <a:cubicBezTo>
                    <a:pt x="9" y="91"/>
                    <a:pt x="9" y="91"/>
                    <a:pt x="10" y="91"/>
                  </a:cubicBezTo>
                  <a:cubicBezTo>
                    <a:pt x="11" y="92"/>
                    <a:pt x="11" y="92"/>
                    <a:pt x="11" y="92"/>
                  </a:cubicBezTo>
                  <a:cubicBezTo>
                    <a:pt x="12" y="92"/>
                    <a:pt x="12" y="92"/>
                    <a:pt x="13" y="93"/>
                  </a:cubicBezTo>
                  <a:cubicBezTo>
                    <a:pt x="13" y="93"/>
                    <a:pt x="13" y="93"/>
                    <a:pt x="14" y="93"/>
                  </a:cubicBezTo>
                  <a:cubicBezTo>
                    <a:pt x="14" y="93"/>
                    <a:pt x="14" y="93"/>
                    <a:pt x="15" y="93"/>
                  </a:cubicBezTo>
                  <a:cubicBezTo>
                    <a:pt x="15" y="92"/>
                    <a:pt x="15" y="92"/>
                    <a:pt x="15" y="92"/>
                  </a:cubicBezTo>
                  <a:cubicBezTo>
                    <a:pt x="15" y="92"/>
                    <a:pt x="16" y="91"/>
                    <a:pt x="15" y="91"/>
                  </a:cubicBezTo>
                  <a:cubicBezTo>
                    <a:pt x="15" y="91"/>
                    <a:pt x="14" y="90"/>
                    <a:pt x="14" y="90"/>
                  </a:cubicBezTo>
                  <a:cubicBezTo>
                    <a:pt x="14" y="90"/>
                    <a:pt x="13" y="90"/>
                    <a:pt x="13" y="89"/>
                  </a:cubicBezTo>
                  <a:cubicBezTo>
                    <a:pt x="14" y="88"/>
                    <a:pt x="14" y="89"/>
                    <a:pt x="13" y="88"/>
                  </a:cubicBezTo>
                  <a:cubicBezTo>
                    <a:pt x="13" y="88"/>
                    <a:pt x="13" y="89"/>
                    <a:pt x="13" y="88"/>
                  </a:cubicBezTo>
                  <a:cubicBezTo>
                    <a:pt x="13" y="88"/>
                    <a:pt x="13" y="87"/>
                    <a:pt x="13" y="87"/>
                  </a:cubicBezTo>
                  <a:cubicBezTo>
                    <a:pt x="13" y="87"/>
                    <a:pt x="12" y="86"/>
                    <a:pt x="12" y="87"/>
                  </a:cubicBezTo>
                  <a:cubicBezTo>
                    <a:pt x="12" y="88"/>
                    <a:pt x="12" y="88"/>
                    <a:pt x="11" y="88"/>
                  </a:cubicBezTo>
                  <a:cubicBezTo>
                    <a:pt x="11" y="88"/>
                    <a:pt x="11" y="88"/>
                    <a:pt x="10" y="88"/>
                  </a:cubicBezTo>
                  <a:cubicBezTo>
                    <a:pt x="10" y="88"/>
                    <a:pt x="9" y="88"/>
                    <a:pt x="9" y="89"/>
                  </a:cubicBezTo>
                  <a:cubicBezTo>
                    <a:pt x="8" y="89"/>
                    <a:pt x="8" y="89"/>
                    <a:pt x="8" y="89"/>
                  </a:cubicBezTo>
                  <a:cubicBezTo>
                    <a:pt x="7" y="89"/>
                    <a:pt x="7" y="89"/>
                    <a:pt x="7" y="89"/>
                  </a:cubicBezTo>
                  <a:cubicBezTo>
                    <a:pt x="7" y="89"/>
                    <a:pt x="6" y="89"/>
                    <a:pt x="6" y="88"/>
                  </a:cubicBezTo>
                  <a:cubicBezTo>
                    <a:pt x="6" y="88"/>
                    <a:pt x="6" y="88"/>
                    <a:pt x="6" y="87"/>
                  </a:cubicBezTo>
                  <a:cubicBezTo>
                    <a:pt x="6" y="87"/>
                    <a:pt x="6" y="86"/>
                    <a:pt x="6" y="86"/>
                  </a:cubicBezTo>
                  <a:cubicBezTo>
                    <a:pt x="5" y="85"/>
                    <a:pt x="5" y="85"/>
                    <a:pt x="5" y="85"/>
                  </a:cubicBezTo>
                  <a:cubicBezTo>
                    <a:pt x="4" y="85"/>
                    <a:pt x="4" y="84"/>
                    <a:pt x="4" y="84"/>
                  </a:cubicBezTo>
                  <a:cubicBezTo>
                    <a:pt x="3" y="83"/>
                    <a:pt x="3" y="83"/>
                    <a:pt x="3" y="83"/>
                  </a:cubicBezTo>
                  <a:cubicBezTo>
                    <a:pt x="2" y="83"/>
                    <a:pt x="1" y="83"/>
                    <a:pt x="1" y="83"/>
                  </a:cubicBezTo>
                  <a:cubicBezTo>
                    <a:pt x="1" y="83"/>
                    <a:pt x="2" y="82"/>
                    <a:pt x="1" y="82"/>
                  </a:cubicBezTo>
                  <a:cubicBezTo>
                    <a:pt x="1" y="82"/>
                    <a:pt x="1" y="82"/>
                    <a:pt x="1" y="82"/>
                  </a:cubicBezTo>
                  <a:lnTo>
                    <a:pt x="0" y="81"/>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14" name="Freeform 223">
              <a:extLst>
                <a:ext uri="{FF2B5EF4-FFF2-40B4-BE49-F238E27FC236}">
                  <a16:creationId xmlns:a16="http://schemas.microsoft.com/office/drawing/2014/main" id="{2CFC08DC-987D-B99E-53CC-A970AC6DE1B8}"/>
                </a:ext>
              </a:extLst>
            </p:cNvPr>
            <p:cNvSpPr>
              <a:spLocks/>
            </p:cNvSpPr>
            <p:nvPr/>
          </p:nvSpPr>
          <p:spPr bwMode="auto">
            <a:xfrm>
              <a:off x="2582394" y="3027219"/>
              <a:ext cx="197466" cy="190241"/>
            </a:xfrm>
            <a:custGeom>
              <a:avLst/>
              <a:gdLst>
                <a:gd name="T0" fmla="*/ 7 w 149"/>
                <a:gd name="T1" fmla="*/ 46 h 153"/>
                <a:gd name="T2" fmla="*/ 14 w 149"/>
                <a:gd name="T3" fmla="*/ 45 h 153"/>
                <a:gd name="T4" fmla="*/ 17 w 149"/>
                <a:gd name="T5" fmla="*/ 39 h 153"/>
                <a:gd name="T6" fmla="*/ 23 w 149"/>
                <a:gd name="T7" fmla="*/ 36 h 153"/>
                <a:gd name="T8" fmla="*/ 27 w 149"/>
                <a:gd name="T9" fmla="*/ 31 h 153"/>
                <a:gd name="T10" fmla="*/ 31 w 149"/>
                <a:gd name="T11" fmla="*/ 27 h 153"/>
                <a:gd name="T12" fmla="*/ 35 w 149"/>
                <a:gd name="T13" fmla="*/ 20 h 153"/>
                <a:gd name="T14" fmla="*/ 39 w 149"/>
                <a:gd name="T15" fmla="*/ 15 h 153"/>
                <a:gd name="T16" fmla="*/ 40 w 149"/>
                <a:gd name="T17" fmla="*/ 9 h 153"/>
                <a:gd name="T18" fmla="*/ 53 w 149"/>
                <a:gd name="T19" fmla="*/ 4 h 153"/>
                <a:gd name="T20" fmla="*/ 104 w 149"/>
                <a:gd name="T21" fmla="*/ 2 h 153"/>
                <a:gd name="T22" fmla="*/ 110 w 149"/>
                <a:gd name="T23" fmla="*/ 9 h 153"/>
                <a:gd name="T24" fmla="*/ 115 w 149"/>
                <a:gd name="T25" fmla="*/ 18 h 153"/>
                <a:gd name="T26" fmla="*/ 120 w 149"/>
                <a:gd name="T27" fmla="*/ 24 h 153"/>
                <a:gd name="T28" fmla="*/ 122 w 149"/>
                <a:gd name="T29" fmla="*/ 29 h 153"/>
                <a:gd name="T30" fmla="*/ 126 w 149"/>
                <a:gd name="T31" fmla="*/ 31 h 153"/>
                <a:gd name="T32" fmla="*/ 129 w 149"/>
                <a:gd name="T33" fmla="*/ 38 h 153"/>
                <a:gd name="T34" fmla="*/ 127 w 149"/>
                <a:gd name="T35" fmla="*/ 43 h 153"/>
                <a:gd name="T36" fmla="*/ 133 w 149"/>
                <a:gd name="T37" fmla="*/ 51 h 153"/>
                <a:gd name="T38" fmla="*/ 138 w 149"/>
                <a:gd name="T39" fmla="*/ 63 h 153"/>
                <a:gd name="T40" fmla="*/ 138 w 149"/>
                <a:gd name="T41" fmla="*/ 68 h 153"/>
                <a:gd name="T42" fmla="*/ 133 w 149"/>
                <a:gd name="T43" fmla="*/ 75 h 153"/>
                <a:gd name="T44" fmla="*/ 128 w 149"/>
                <a:gd name="T45" fmla="*/ 85 h 153"/>
                <a:gd name="T46" fmla="*/ 138 w 149"/>
                <a:gd name="T47" fmla="*/ 82 h 153"/>
                <a:gd name="T48" fmla="*/ 148 w 149"/>
                <a:gd name="T49" fmla="*/ 76 h 153"/>
                <a:gd name="T50" fmla="*/ 148 w 149"/>
                <a:gd name="T51" fmla="*/ 84 h 153"/>
                <a:gd name="T52" fmla="*/ 145 w 149"/>
                <a:gd name="T53" fmla="*/ 92 h 153"/>
                <a:gd name="T54" fmla="*/ 135 w 149"/>
                <a:gd name="T55" fmla="*/ 94 h 153"/>
                <a:gd name="T56" fmla="*/ 128 w 149"/>
                <a:gd name="T57" fmla="*/ 113 h 153"/>
                <a:gd name="T58" fmla="*/ 122 w 149"/>
                <a:gd name="T59" fmla="*/ 120 h 153"/>
                <a:gd name="T60" fmla="*/ 112 w 149"/>
                <a:gd name="T61" fmla="*/ 127 h 153"/>
                <a:gd name="T62" fmla="*/ 103 w 149"/>
                <a:gd name="T63" fmla="*/ 136 h 153"/>
                <a:gd name="T64" fmla="*/ 97 w 149"/>
                <a:gd name="T65" fmla="*/ 141 h 153"/>
                <a:gd name="T66" fmla="*/ 94 w 149"/>
                <a:gd name="T67" fmla="*/ 149 h 153"/>
                <a:gd name="T68" fmla="*/ 88 w 149"/>
                <a:gd name="T69" fmla="*/ 152 h 153"/>
                <a:gd name="T70" fmla="*/ 82 w 149"/>
                <a:gd name="T71" fmla="*/ 148 h 153"/>
                <a:gd name="T72" fmla="*/ 41 w 149"/>
                <a:gd name="T73" fmla="*/ 129 h 153"/>
                <a:gd name="T74" fmla="*/ 42 w 149"/>
                <a:gd name="T75" fmla="*/ 128 h 153"/>
                <a:gd name="T76" fmla="*/ 46 w 149"/>
                <a:gd name="T77" fmla="*/ 122 h 153"/>
                <a:gd name="T78" fmla="*/ 40 w 149"/>
                <a:gd name="T79" fmla="*/ 117 h 153"/>
                <a:gd name="T80" fmla="*/ 41 w 149"/>
                <a:gd name="T81" fmla="*/ 111 h 153"/>
                <a:gd name="T82" fmla="*/ 33 w 149"/>
                <a:gd name="T83" fmla="*/ 115 h 153"/>
                <a:gd name="T84" fmla="*/ 26 w 149"/>
                <a:gd name="T85" fmla="*/ 110 h 153"/>
                <a:gd name="T86" fmla="*/ 20 w 149"/>
                <a:gd name="T87" fmla="*/ 106 h 153"/>
                <a:gd name="T88" fmla="*/ 23 w 149"/>
                <a:gd name="T89" fmla="*/ 102 h 153"/>
                <a:gd name="T90" fmla="*/ 18 w 149"/>
                <a:gd name="T91" fmla="*/ 93 h 153"/>
                <a:gd name="T92" fmla="*/ 13 w 149"/>
                <a:gd name="T93" fmla="*/ 89 h 153"/>
                <a:gd name="T94" fmla="*/ 6 w 149"/>
                <a:gd name="T95" fmla="*/ 85 h 153"/>
                <a:gd name="T96" fmla="*/ 1 w 149"/>
                <a:gd name="T97" fmla="*/ 78 h 153"/>
                <a:gd name="T98" fmla="*/ 7 w 149"/>
                <a:gd name="T99" fmla="*/ 79 h 153"/>
                <a:gd name="T100" fmla="*/ 11 w 149"/>
                <a:gd name="T101" fmla="*/ 79 h 153"/>
                <a:gd name="T102" fmla="*/ 10 w 149"/>
                <a:gd name="T103" fmla="*/ 74 h 153"/>
                <a:gd name="T104" fmla="*/ 16 w 149"/>
                <a:gd name="T105" fmla="*/ 72 h 153"/>
                <a:gd name="T106" fmla="*/ 15 w 149"/>
                <a:gd name="T107" fmla="*/ 70 h 153"/>
                <a:gd name="T108" fmla="*/ 13 w 149"/>
                <a:gd name="T109" fmla="*/ 68 h 153"/>
                <a:gd name="T110" fmla="*/ 10 w 149"/>
                <a:gd name="T111" fmla="*/ 70 h 153"/>
                <a:gd name="T112" fmla="*/ 7 w 149"/>
                <a:gd name="T113" fmla="*/ 74 h 153"/>
                <a:gd name="T114" fmla="*/ 3 w 149"/>
                <a:gd name="T115" fmla="*/ 64 h 153"/>
                <a:gd name="T116" fmla="*/ 10 w 149"/>
                <a:gd name="T117" fmla="*/ 58 h 153"/>
                <a:gd name="T118" fmla="*/ 8 w 149"/>
                <a:gd name="T119" fmla="*/ 56 h 153"/>
                <a:gd name="T120" fmla="*/ 7 w 149"/>
                <a:gd name="T121" fmla="*/ 55 h 153"/>
                <a:gd name="T122" fmla="*/ 1 w 149"/>
                <a:gd name="T123" fmla="*/ 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 h="153">
                  <a:moveTo>
                    <a:pt x="0" y="48"/>
                  </a:moveTo>
                  <a:cubicBezTo>
                    <a:pt x="1" y="48"/>
                    <a:pt x="1" y="48"/>
                    <a:pt x="1" y="48"/>
                  </a:cubicBezTo>
                  <a:cubicBezTo>
                    <a:pt x="1" y="48"/>
                    <a:pt x="2" y="47"/>
                    <a:pt x="3" y="47"/>
                  </a:cubicBezTo>
                  <a:cubicBezTo>
                    <a:pt x="4" y="46"/>
                    <a:pt x="3" y="47"/>
                    <a:pt x="4" y="46"/>
                  </a:cubicBezTo>
                  <a:cubicBezTo>
                    <a:pt x="5" y="46"/>
                    <a:pt x="4" y="46"/>
                    <a:pt x="5" y="46"/>
                  </a:cubicBezTo>
                  <a:cubicBezTo>
                    <a:pt x="5" y="46"/>
                    <a:pt x="6" y="46"/>
                    <a:pt x="6" y="46"/>
                  </a:cubicBezTo>
                  <a:cubicBezTo>
                    <a:pt x="6" y="46"/>
                    <a:pt x="7" y="46"/>
                    <a:pt x="7" y="46"/>
                  </a:cubicBezTo>
                  <a:cubicBezTo>
                    <a:pt x="8" y="46"/>
                    <a:pt x="8" y="46"/>
                    <a:pt x="9" y="47"/>
                  </a:cubicBezTo>
                  <a:cubicBezTo>
                    <a:pt x="9" y="48"/>
                    <a:pt x="9" y="47"/>
                    <a:pt x="10" y="47"/>
                  </a:cubicBezTo>
                  <a:cubicBezTo>
                    <a:pt x="10" y="47"/>
                    <a:pt x="10" y="48"/>
                    <a:pt x="11" y="48"/>
                  </a:cubicBezTo>
                  <a:cubicBezTo>
                    <a:pt x="12" y="48"/>
                    <a:pt x="11" y="48"/>
                    <a:pt x="11" y="47"/>
                  </a:cubicBezTo>
                  <a:cubicBezTo>
                    <a:pt x="12" y="46"/>
                    <a:pt x="12" y="46"/>
                    <a:pt x="12" y="46"/>
                  </a:cubicBezTo>
                  <a:cubicBezTo>
                    <a:pt x="12" y="46"/>
                    <a:pt x="13" y="46"/>
                    <a:pt x="13" y="46"/>
                  </a:cubicBezTo>
                  <a:cubicBezTo>
                    <a:pt x="13" y="45"/>
                    <a:pt x="13" y="45"/>
                    <a:pt x="14" y="45"/>
                  </a:cubicBezTo>
                  <a:cubicBezTo>
                    <a:pt x="15" y="45"/>
                    <a:pt x="15" y="45"/>
                    <a:pt x="15" y="45"/>
                  </a:cubicBezTo>
                  <a:cubicBezTo>
                    <a:pt x="15" y="45"/>
                    <a:pt x="15" y="45"/>
                    <a:pt x="15" y="44"/>
                  </a:cubicBezTo>
                  <a:cubicBezTo>
                    <a:pt x="15" y="43"/>
                    <a:pt x="16" y="43"/>
                    <a:pt x="16" y="43"/>
                  </a:cubicBezTo>
                  <a:cubicBezTo>
                    <a:pt x="16" y="42"/>
                    <a:pt x="17" y="42"/>
                    <a:pt x="18" y="42"/>
                  </a:cubicBezTo>
                  <a:cubicBezTo>
                    <a:pt x="18" y="41"/>
                    <a:pt x="18" y="41"/>
                    <a:pt x="17" y="40"/>
                  </a:cubicBezTo>
                  <a:cubicBezTo>
                    <a:pt x="17" y="40"/>
                    <a:pt x="17" y="40"/>
                    <a:pt x="17" y="39"/>
                  </a:cubicBezTo>
                  <a:cubicBezTo>
                    <a:pt x="16" y="39"/>
                    <a:pt x="17" y="39"/>
                    <a:pt x="17" y="39"/>
                  </a:cubicBezTo>
                  <a:cubicBezTo>
                    <a:pt x="18" y="38"/>
                    <a:pt x="17" y="38"/>
                    <a:pt x="17" y="37"/>
                  </a:cubicBezTo>
                  <a:cubicBezTo>
                    <a:pt x="17" y="36"/>
                    <a:pt x="18" y="36"/>
                    <a:pt x="18" y="36"/>
                  </a:cubicBezTo>
                  <a:cubicBezTo>
                    <a:pt x="19" y="36"/>
                    <a:pt x="18" y="36"/>
                    <a:pt x="19" y="37"/>
                  </a:cubicBezTo>
                  <a:cubicBezTo>
                    <a:pt x="19" y="37"/>
                    <a:pt x="19" y="37"/>
                    <a:pt x="20" y="36"/>
                  </a:cubicBezTo>
                  <a:cubicBezTo>
                    <a:pt x="21" y="36"/>
                    <a:pt x="21" y="36"/>
                    <a:pt x="21" y="36"/>
                  </a:cubicBezTo>
                  <a:cubicBezTo>
                    <a:pt x="22" y="35"/>
                    <a:pt x="22" y="36"/>
                    <a:pt x="22" y="36"/>
                  </a:cubicBezTo>
                  <a:cubicBezTo>
                    <a:pt x="23" y="36"/>
                    <a:pt x="23" y="36"/>
                    <a:pt x="23" y="36"/>
                  </a:cubicBezTo>
                  <a:cubicBezTo>
                    <a:pt x="23" y="35"/>
                    <a:pt x="24" y="36"/>
                    <a:pt x="24" y="36"/>
                  </a:cubicBezTo>
                  <a:cubicBezTo>
                    <a:pt x="24" y="36"/>
                    <a:pt x="24" y="36"/>
                    <a:pt x="24" y="36"/>
                  </a:cubicBezTo>
                  <a:cubicBezTo>
                    <a:pt x="25" y="36"/>
                    <a:pt x="26" y="35"/>
                    <a:pt x="26" y="35"/>
                  </a:cubicBezTo>
                  <a:cubicBezTo>
                    <a:pt x="26" y="35"/>
                    <a:pt x="26" y="34"/>
                    <a:pt x="26" y="33"/>
                  </a:cubicBezTo>
                  <a:cubicBezTo>
                    <a:pt x="26" y="33"/>
                    <a:pt x="27" y="33"/>
                    <a:pt x="27" y="33"/>
                  </a:cubicBezTo>
                  <a:cubicBezTo>
                    <a:pt x="28" y="33"/>
                    <a:pt x="27" y="33"/>
                    <a:pt x="27" y="32"/>
                  </a:cubicBezTo>
                  <a:cubicBezTo>
                    <a:pt x="27" y="32"/>
                    <a:pt x="27" y="32"/>
                    <a:pt x="27" y="31"/>
                  </a:cubicBezTo>
                  <a:cubicBezTo>
                    <a:pt x="28" y="30"/>
                    <a:pt x="28" y="31"/>
                    <a:pt x="28" y="31"/>
                  </a:cubicBezTo>
                  <a:cubicBezTo>
                    <a:pt x="29" y="30"/>
                    <a:pt x="28" y="31"/>
                    <a:pt x="29" y="31"/>
                  </a:cubicBezTo>
                  <a:cubicBezTo>
                    <a:pt x="30" y="31"/>
                    <a:pt x="29" y="31"/>
                    <a:pt x="30" y="30"/>
                  </a:cubicBezTo>
                  <a:cubicBezTo>
                    <a:pt x="30" y="29"/>
                    <a:pt x="30" y="30"/>
                    <a:pt x="30" y="30"/>
                  </a:cubicBezTo>
                  <a:cubicBezTo>
                    <a:pt x="31" y="30"/>
                    <a:pt x="31" y="30"/>
                    <a:pt x="31" y="30"/>
                  </a:cubicBezTo>
                  <a:cubicBezTo>
                    <a:pt x="31" y="30"/>
                    <a:pt x="31" y="29"/>
                    <a:pt x="31" y="28"/>
                  </a:cubicBezTo>
                  <a:cubicBezTo>
                    <a:pt x="31" y="27"/>
                    <a:pt x="31" y="27"/>
                    <a:pt x="31" y="27"/>
                  </a:cubicBezTo>
                  <a:cubicBezTo>
                    <a:pt x="31" y="26"/>
                    <a:pt x="31" y="26"/>
                    <a:pt x="32" y="26"/>
                  </a:cubicBezTo>
                  <a:cubicBezTo>
                    <a:pt x="32" y="26"/>
                    <a:pt x="32" y="26"/>
                    <a:pt x="32" y="25"/>
                  </a:cubicBezTo>
                  <a:cubicBezTo>
                    <a:pt x="33" y="25"/>
                    <a:pt x="32" y="25"/>
                    <a:pt x="32" y="24"/>
                  </a:cubicBezTo>
                  <a:cubicBezTo>
                    <a:pt x="32" y="24"/>
                    <a:pt x="33" y="24"/>
                    <a:pt x="33" y="23"/>
                  </a:cubicBezTo>
                  <a:cubicBezTo>
                    <a:pt x="34" y="23"/>
                    <a:pt x="33" y="23"/>
                    <a:pt x="34" y="22"/>
                  </a:cubicBezTo>
                  <a:cubicBezTo>
                    <a:pt x="34" y="22"/>
                    <a:pt x="34" y="22"/>
                    <a:pt x="34" y="21"/>
                  </a:cubicBezTo>
                  <a:cubicBezTo>
                    <a:pt x="34" y="20"/>
                    <a:pt x="34" y="20"/>
                    <a:pt x="35" y="20"/>
                  </a:cubicBezTo>
                  <a:cubicBezTo>
                    <a:pt x="35" y="20"/>
                    <a:pt x="35" y="20"/>
                    <a:pt x="35" y="20"/>
                  </a:cubicBezTo>
                  <a:cubicBezTo>
                    <a:pt x="36" y="19"/>
                    <a:pt x="35" y="19"/>
                    <a:pt x="35" y="18"/>
                  </a:cubicBezTo>
                  <a:cubicBezTo>
                    <a:pt x="35" y="18"/>
                    <a:pt x="35" y="18"/>
                    <a:pt x="36" y="18"/>
                  </a:cubicBezTo>
                  <a:cubicBezTo>
                    <a:pt x="36" y="17"/>
                    <a:pt x="36" y="17"/>
                    <a:pt x="36" y="17"/>
                  </a:cubicBezTo>
                  <a:cubicBezTo>
                    <a:pt x="36" y="17"/>
                    <a:pt x="35" y="17"/>
                    <a:pt x="36" y="16"/>
                  </a:cubicBezTo>
                  <a:cubicBezTo>
                    <a:pt x="36" y="15"/>
                    <a:pt x="36" y="16"/>
                    <a:pt x="37" y="15"/>
                  </a:cubicBezTo>
                  <a:cubicBezTo>
                    <a:pt x="37" y="14"/>
                    <a:pt x="38" y="15"/>
                    <a:pt x="39" y="15"/>
                  </a:cubicBezTo>
                  <a:cubicBezTo>
                    <a:pt x="39" y="15"/>
                    <a:pt x="39" y="14"/>
                    <a:pt x="39" y="14"/>
                  </a:cubicBezTo>
                  <a:cubicBezTo>
                    <a:pt x="39" y="14"/>
                    <a:pt x="39" y="14"/>
                    <a:pt x="39" y="14"/>
                  </a:cubicBezTo>
                  <a:cubicBezTo>
                    <a:pt x="39" y="14"/>
                    <a:pt x="39" y="14"/>
                    <a:pt x="40" y="14"/>
                  </a:cubicBezTo>
                  <a:cubicBezTo>
                    <a:pt x="40" y="14"/>
                    <a:pt x="39" y="13"/>
                    <a:pt x="39" y="13"/>
                  </a:cubicBezTo>
                  <a:cubicBezTo>
                    <a:pt x="39" y="11"/>
                    <a:pt x="39" y="11"/>
                    <a:pt x="39" y="11"/>
                  </a:cubicBezTo>
                  <a:cubicBezTo>
                    <a:pt x="39" y="11"/>
                    <a:pt x="40" y="11"/>
                    <a:pt x="40" y="10"/>
                  </a:cubicBezTo>
                  <a:cubicBezTo>
                    <a:pt x="41" y="10"/>
                    <a:pt x="40" y="10"/>
                    <a:pt x="40" y="9"/>
                  </a:cubicBezTo>
                  <a:cubicBezTo>
                    <a:pt x="40" y="9"/>
                    <a:pt x="40" y="9"/>
                    <a:pt x="40" y="9"/>
                  </a:cubicBezTo>
                  <a:cubicBezTo>
                    <a:pt x="40" y="8"/>
                    <a:pt x="40" y="8"/>
                    <a:pt x="40" y="8"/>
                  </a:cubicBezTo>
                  <a:cubicBezTo>
                    <a:pt x="42" y="7"/>
                    <a:pt x="42" y="7"/>
                    <a:pt x="42" y="7"/>
                  </a:cubicBezTo>
                  <a:cubicBezTo>
                    <a:pt x="43" y="7"/>
                    <a:pt x="43" y="7"/>
                    <a:pt x="43" y="7"/>
                  </a:cubicBezTo>
                  <a:cubicBezTo>
                    <a:pt x="47" y="6"/>
                    <a:pt x="47" y="6"/>
                    <a:pt x="47" y="6"/>
                  </a:cubicBezTo>
                  <a:cubicBezTo>
                    <a:pt x="48" y="6"/>
                    <a:pt x="48" y="6"/>
                    <a:pt x="48" y="6"/>
                  </a:cubicBezTo>
                  <a:cubicBezTo>
                    <a:pt x="53" y="4"/>
                    <a:pt x="53" y="4"/>
                    <a:pt x="53" y="4"/>
                  </a:cubicBezTo>
                  <a:cubicBezTo>
                    <a:pt x="54" y="6"/>
                    <a:pt x="54" y="6"/>
                    <a:pt x="54" y="6"/>
                  </a:cubicBezTo>
                  <a:cubicBezTo>
                    <a:pt x="58" y="7"/>
                    <a:pt x="58" y="7"/>
                    <a:pt x="58" y="7"/>
                  </a:cubicBezTo>
                  <a:cubicBezTo>
                    <a:pt x="69" y="4"/>
                    <a:pt x="69" y="4"/>
                    <a:pt x="69" y="4"/>
                  </a:cubicBezTo>
                  <a:cubicBezTo>
                    <a:pt x="69" y="1"/>
                    <a:pt x="69" y="1"/>
                    <a:pt x="69" y="1"/>
                  </a:cubicBezTo>
                  <a:cubicBezTo>
                    <a:pt x="103" y="0"/>
                    <a:pt x="103" y="0"/>
                    <a:pt x="103" y="0"/>
                  </a:cubicBezTo>
                  <a:cubicBezTo>
                    <a:pt x="103" y="0"/>
                    <a:pt x="103" y="1"/>
                    <a:pt x="103" y="1"/>
                  </a:cubicBezTo>
                  <a:cubicBezTo>
                    <a:pt x="103" y="2"/>
                    <a:pt x="103" y="2"/>
                    <a:pt x="104" y="2"/>
                  </a:cubicBezTo>
                  <a:cubicBezTo>
                    <a:pt x="104" y="2"/>
                    <a:pt x="105" y="3"/>
                    <a:pt x="105" y="4"/>
                  </a:cubicBezTo>
                  <a:cubicBezTo>
                    <a:pt x="105" y="4"/>
                    <a:pt x="105" y="7"/>
                    <a:pt x="105" y="7"/>
                  </a:cubicBezTo>
                  <a:cubicBezTo>
                    <a:pt x="105" y="7"/>
                    <a:pt x="106" y="8"/>
                    <a:pt x="106" y="7"/>
                  </a:cubicBezTo>
                  <a:cubicBezTo>
                    <a:pt x="107" y="7"/>
                    <a:pt x="107" y="8"/>
                    <a:pt x="108" y="8"/>
                  </a:cubicBezTo>
                  <a:cubicBezTo>
                    <a:pt x="108" y="8"/>
                    <a:pt x="108" y="8"/>
                    <a:pt x="109" y="7"/>
                  </a:cubicBezTo>
                  <a:cubicBezTo>
                    <a:pt x="110" y="7"/>
                    <a:pt x="109" y="8"/>
                    <a:pt x="109" y="8"/>
                  </a:cubicBezTo>
                  <a:cubicBezTo>
                    <a:pt x="110" y="9"/>
                    <a:pt x="110" y="9"/>
                    <a:pt x="110" y="9"/>
                  </a:cubicBezTo>
                  <a:cubicBezTo>
                    <a:pt x="111" y="10"/>
                    <a:pt x="111" y="10"/>
                    <a:pt x="111" y="10"/>
                  </a:cubicBezTo>
                  <a:cubicBezTo>
                    <a:pt x="111" y="10"/>
                    <a:pt x="111" y="10"/>
                    <a:pt x="111" y="10"/>
                  </a:cubicBezTo>
                  <a:cubicBezTo>
                    <a:pt x="111" y="10"/>
                    <a:pt x="112" y="12"/>
                    <a:pt x="112" y="12"/>
                  </a:cubicBezTo>
                  <a:cubicBezTo>
                    <a:pt x="113" y="13"/>
                    <a:pt x="113" y="13"/>
                    <a:pt x="113" y="13"/>
                  </a:cubicBezTo>
                  <a:cubicBezTo>
                    <a:pt x="114" y="13"/>
                    <a:pt x="114" y="14"/>
                    <a:pt x="114" y="14"/>
                  </a:cubicBezTo>
                  <a:cubicBezTo>
                    <a:pt x="114" y="15"/>
                    <a:pt x="114" y="15"/>
                    <a:pt x="115" y="16"/>
                  </a:cubicBezTo>
                  <a:cubicBezTo>
                    <a:pt x="115" y="17"/>
                    <a:pt x="115" y="17"/>
                    <a:pt x="115" y="18"/>
                  </a:cubicBezTo>
                  <a:cubicBezTo>
                    <a:pt x="116" y="18"/>
                    <a:pt x="117" y="18"/>
                    <a:pt x="117" y="18"/>
                  </a:cubicBezTo>
                  <a:cubicBezTo>
                    <a:pt x="118" y="18"/>
                    <a:pt x="118" y="18"/>
                    <a:pt x="118" y="19"/>
                  </a:cubicBezTo>
                  <a:cubicBezTo>
                    <a:pt x="118" y="19"/>
                    <a:pt x="118" y="19"/>
                    <a:pt x="118" y="20"/>
                  </a:cubicBezTo>
                  <a:cubicBezTo>
                    <a:pt x="118" y="20"/>
                    <a:pt x="118" y="20"/>
                    <a:pt x="118" y="20"/>
                  </a:cubicBezTo>
                  <a:cubicBezTo>
                    <a:pt x="118" y="20"/>
                    <a:pt x="118" y="21"/>
                    <a:pt x="119" y="21"/>
                  </a:cubicBezTo>
                  <a:cubicBezTo>
                    <a:pt x="119" y="21"/>
                    <a:pt x="120" y="22"/>
                    <a:pt x="120" y="22"/>
                  </a:cubicBezTo>
                  <a:cubicBezTo>
                    <a:pt x="120" y="24"/>
                    <a:pt x="120" y="24"/>
                    <a:pt x="120" y="24"/>
                  </a:cubicBezTo>
                  <a:cubicBezTo>
                    <a:pt x="120" y="24"/>
                    <a:pt x="120" y="24"/>
                    <a:pt x="121" y="24"/>
                  </a:cubicBezTo>
                  <a:cubicBezTo>
                    <a:pt x="122" y="24"/>
                    <a:pt x="122" y="25"/>
                    <a:pt x="122" y="25"/>
                  </a:cubicBezTo>
                  <a:cubicBezTo>
                    <a:pt x="122" y="25"/>
                    <a:pt x="121" y="25"/>
                    <a:pt x="121" y="25"/>
                  </a:cubicBezTo>
                  <a:cubicBezTo>
                    <a:pt x="120" y="26"/>
                    <a:pt x="121" y="26"/>
                    <a:pt x="121" y="26"/>
                  </a:cubicBezTo>
                  <a:cubicBezTo>
                    <a:pt x="121" y="27"/>
                    <a:pt x="121" y="27"/>
                    <a:pt x="120" y="27"/>
                  </a:cubicBezTo>
                  <a:cubicBezTo>
                    <a:pt x="120" y="28"/>
                    <a:pt x="120" y="28"/>
                    <a:pt x="121" y="28"/>
                  </a:cubicBezTo>
                  <a:cubicBezTo>
                    <a:pt x="121" y="29"/>
                    <a:pt x="122" y="29"/>
                    <a:pt x="122" y="29"/>
                  </a:cubicBezTo>
                  <a:cubicBezTo>
                    <a:pt x="123" y="29"/>
                    <a:pt x="122" y="30"/>
                    <a:pt x="122" y="30"/>
                  </a:cubicBezTo>
                  <a:cubicBezTo>
                    <a:pt x="122" y="31"/>
                    <a:pt x="122" y="31"/>
                    <a:pt x="122" y="31"/>
                  </a:cubicBezTo>
                  <a:cubicBezTo>
                    <a:pt x="122" y="32"/>
                    <a:pt x="123" y="32"/>
                    <a:pt x="123" y="31"/>
                  </a:cubicBezTo>
                  <a:cubicBezTo>
                    <a:pt x="123" y="31"/>
                    <a:pt x="123" y="31"/>
                    <a:pt x="123" y="31"/>
                  </a:cubicBezTo>
                  <a:cubicBezTo>
                    <a:pt x="123" y="31"/>
                    <a:pt x="124" y="31"/>
                    <a:pt x="124" y="31"/>
                  </a:cubicBezTo>
                  <a:cubicBezTo>
                    <a:pt x="125" y="31"/>
                    <a:pt x="124" y="31"/>
                    <a:pt x="125" y="31"/>
                  </a:cubicBezTo>
                  <a:cubicBezTo>
                    <a:pt x="125" y="31"/>
                    <a:pt x="125" y="31"/>
                    <a:pt x="126" y="31"/>
                  </a:cubicBezTo>
                  <a:cubicBezTo>
                    <a:pt x="126" y="31"/>
                    <a:pt x="126" y="32"/>
                    <a:pt x="126" y="32"/>
                  </a:cubicBezTo>
                  <a:cubicBezTo>
                    <a:pt x="126" y="32"/>
                    <a:pt x="127" y="32"/>
                    <a:pt x="127" y="33"/>
                  </a:cubicBezTo>
                  <a:cubicBezTo>
                    <a:pt x="128" y="33"/>
                    <a:pt x="127" y="33"/>
                    <a:pt x="127" y="33"/>
                  </a:cubicBezTo>
                  <a:cubicBezTo>
                    <a:pt x="128" y="34"/>
                    <a:pt x="128" y="34"/>
                    <a:pt x="128" y="34"/>
                  </a:cubicBezTo>
                  <a:cubicBezTo>
                    <a:pt x="129" y="35"/>
                    <a:pt x="130" y="36"/>
                    <a:pt x="130" y="36"/>
                  </a:cubicBezTo>
                  <a:cubicBezTo>
                    <a:pt x="130" y="36"/>
                    <a:pt x="130" y="36"/>
                    <a:pt x="130" y="37"/>
                  </a:cubicBezTo>
                  <a:cubicBezTo>
                    <a:pt x="130" y="37"/>
                    <a:pt x="130" y="37"/>
                    <a:pt x="129" y="38"/>
                  </a:cubicBezTo>
                  <a:cubicBezTo>
                    <a:pt x="129" y="39"/>
                    <a:pt x="129" y="39"/>
                    <a:pt x="130" y="39"/>
                  </a:cubicBezTo>
                  <a:cubicBezTo>
                    <a:pt x="130" y="39"/>
                    <a:pt x="130" y="40"/>
                    <a:pt x="130" y="40"/>
                  </a:cubicBezTo>
                  <a:cubicBezTo>
                    <a:pt x="130" y="40"/>
                    <a:pt x="130" y="40"/>
                    <a:pt x="129" y="40"/>
                  </a:cubicBezTo>
                  <a:cubicBezTo>
                    <a:pt x="128" y="41"/>
                    <a:pt x="128" y="41"/>
                    <a:pt x="128" y="40"/>
                  </a:cubicBezTo>
                  <a:cubicBezTo>
                    <a:pt x="127" y="40"/>
                    <a:pt x="127" y="41"/>
                    <a:pt x="126" y="41"/>
                  </a:cubicBezTo>
                  <a:cubicBezTo>
                    <a:pt x="126" y="41"/>
                    <a:pt x="127" y="41"/>
                    <a:pt x="127" y="42"/>
                  </a:cubicBezTo>
                  <a:cubicBezTo>
                    <a:pt x="127" y="42"/>
                    <a:pt x="127" y="42"/>
                    <a:pt x="127" y="43"/>
                  </a:cubicBezTo>
                  <a:cubicBezTo>
                    <a:pt x="127" y="44"/>
                    <a:pt x="127" y="44"/>
                    <a:pt x="126" y="45"/>
                  </a:cubicBezTo>
                  <a:cubicBezTo>
                    <a:pt x="126" y="45"/>
                    <a:pt x="127" y="46"/>
                    <a:pt x="127" y="46"/>
                  </a:cubicBezTo>
                  <a:cubicBezTo>
                    <a:pt x="128" y="46"/>
                    <a:pt x="129" y="46"/>
                    <a:pt x="129" y="46"/>
                  </a:cubicBezTo>
                  <a:cubicBezTo>
                    <a:pt x="129" y="46"/>
                    <a:pt x="131" y="47"/>
                    <a:pt x="132" y="47"/>
                  </a:cubicBezTo>
                  <a:cubicBezTo>
                    <a:pt x="133" y="47"/>
                    <a:pt x="133" y="48"/>
                    <a:pt x="133" y="48"/>
                  </a:cubicBezTo>
                  <a:cubicBezTo>
                    <a:pt x="134" y="48"/>
                    <a:pt x="134" y="49"/>
                    <a:pt x="134" y="49"/>
                  </a:cubicBezTo>
                  <a:cubicBezTo>
                    <a:pt x="134" y="50"/>
                    <a:pt x="133" y="50"/>
                    <a:pt x="133" y="51"/>
                  </a:cubicBezTo>
                  <a:cubicBezTo>
                    <a:pt x="133" y="52"/>
                    <a:pt x="134" y="55"/>
                    <a:pt x="134" y="56"/>
                  </a:cubicBezTo>
                  <a:cubicBezTo>
                    <a:pt x="134" y="56"/>
                    <a:pt x="134" y="57"/>
                    <a:pt x="135" y="57"/>
                  </a:cubicBezTo>
                  <a:cubicBezTo>
                    <a:pt x="135" y="58"/>
                    <a:pt x="135" y="60"/>
                    <a:pt x="135" y="60"/>
                  </a:cubicBezTo>
                  <a:cubicBezTo>
                    <a:pt x="135" y="60"/>
                    <a:pt x="135" y="60"/>
                    <a:pt x="135" y="60"/>
                  </a:cubicBezTo>
                  <a:cubicBezTo>
                    <a:pt x="136" y="61"/>
                    <a:pt x="136" y="61"/>
                    <a:pt x="136" y="61"/>
                  </a:cubicBezTo>
                  <a:cubicBezTo>
                    <a:pt x="136" y="61"/>
                    <a:pt x="137" y="61"/>
                    <a:pt x="137" y="62"/>
                  </a:cubicBezTo>
                  <a:cubicBezTo>
                    <a:pt x="136" y="62"/>
                    <a:pt x="137" y="63"/>
                    <a:pt x="138" y="63"/>
                  </a:cubicBezTo>
                  <a:cubicBezTo>
                    <a:pt x="138" y="63"/>
                    <a:pt x="138" y="63"/>
                    <a:pt x="137" y="64"/>
                  </a:cubicBezTo>
                  <a:cubicBezTo>
                    <a:pt x="137" y="64"/>
                    <a:pt x="137" y="64"/>
                    <a:pt x="138" y="64"/>
                  </a:cubicBezTo>
                  <a:cubicBezTo>
                    <a:pt x="138" y="65"/>
                    <a:pt x="138" y="65"/>
                    <a:pt x="138" y="65"/>
                  </a:cubicBezTo>
                  <a:cubicBezTo>
                    <a:pt x="139" y="66"/>
                    <a:pt x="139" y="65"/>
                    <a:pt x="139" y="65"/>
                  </a:cubicBezTo>
                  <a:cubicBezTo>
                    <a:pt x="139" y="66"/>
                    <a:pt x="139" y="66"/>
                    <a:pt x="139" y="67"/>
                  </a:cubicBezTo>
                  <a:cubicBezTo>
                    <a:pt x="139" y="67"/>
                    <a:pt x="139" y="67"/>
                    <a:pt x="139" y="68"/>
                  </a:cubicBezTo>
                  <a:cubicBezTo>
                    <a:pt x="139" y="68"/>
                    <a:pt x="139" y="68"/>
                    <a:pt x="138" y="68"/>
                  </a:cubicBezTo>
                  <a:cubicBezTo>
                    <a:pt x="138" y="69"/>
                    <a:pt x="138" y="69"/>
                    <a:pt x="137" y="69"/>
                  </a:cubicBezTo>
                  <a:cubicBezTo>
                    <a:pt x="136" y="70"/>
                    <a:pt x="135" y="70"/>
                    <a:pt x="134" y="70"/>
                  </a:cubicBezTo>
                  <a:cubicBezTo>
                    <a:pt x="134" y="71"/>
                    <a:pt x="134" y="70"/>
                    <a:pt x="134" y="71"/>
                  </a:cubicBezTo>
                  <a:cubicBezTo>
                    <a:pt x="134" y="72"/>
                    <a:pt x="134" y="72"/>
                    <a:pt x="134" y="72"/>
                  </a:cubicBezTo>
                  <a:cubicBezTo>
                    <a:pt x="134" y="72"/>
                    <a:pt x="133" y="72"/>
                    <a:pt x="133" y="72"/>
                  </a:cubicBezTo>
                  <a:cubicBezTo>
                    <a:pt x="132" y="73"/>
                    <a:pt x="131" y="73"/>
                    <a:pt x="131" y="73"/>
                  </a:cubicBezTo>
                  <a:cubicBezTo>
                    <a:pt x="131" y="73"/>
                    <a:pt x="132" y="75"/>
                    <a:pt x="133" y="75"/>
                  </a:cubicBezTo>
                  <a:cubicBezTo>
                    <a:pt x="133" y="76"/>
                    <a:pt x="132" y="75"/>
                    <a:pt x="131" y="76"/>
                  </a:cubicBezTo>
                  <a:cubicBezTo>
                    <a:pt x="130" y="76"/>
                    <a:pt x="130" y="77"/>
                    <a:pt x="130" y="78"/>
                  </a:cubicBezTo>
                  <a:cubicBezTo>
                    <a:pt x="130" y="79"/>
                    <a:pt x="130" y="79"/>
                    <a:pt x="131" y="80"/>
                  </a:cubicBezTo>
                  <a:cubicBezTo>
                    <a:pt x="131" y="80"/>
                    <a:pt x="130" y="80"/>
                    <a:pt x="129" y="80"/>
                  </a:cubicBezTo>
                  <a:cubicBezTo>
                    <a:pt x="128" y="81"/>
                    <a:pt x="129" y="81"/>
                    <a:pt x="129" y="82"/>
                  </a:cubicBezTo>
                  <a:cubicBezTo>
                    <a:pt x="128" y="83"/>
                    <a:pt x="128" y="83"/>
                    <a:pt x="127" y="83"/>
                  </a:cubicBezTo>
                  <a:cubicBezTo>
                    <a:pt x="127" y="84"/>
                    <a:pt x="128" y="85"/>
                    <a:pt x="128" y="85"/>
                  </a:cubicBezTo>
                  <a:cubicBezTo>
                    <a:pt x="129" y="85"/>
                    <a:pt x="129" y="84"/>
                    <a:pt x="129" y="83"/>
                  </a:cubicBezTo>
                  <a:cubicBezTo>
                    <a:pt x="130" y="82"/>
                    <a:pt x="130" y="83"/>
                    <a:pt x="130" y="82"/>
                  </a:cubicBezTo>
                  <a:cubicBezTo>
                    <a:pt x="130" y="82"/>
                    <a:pt x="132" y="83"/>
                    <a:pt x="132" y="83"/>
                  </a:cubicBezTo>
                  <a:cubicBezTo>
                    <a:pt x="132" y="83"/>
                    <a:pt x="132" y="84"/>
                    <a:pt x="133" y="84"/>
                  </a:cubicBezTo>
                  <a:cubicBezTo>
                    <a:pt x="134" y="84"/>
                    <a:pt x="134" y="84"/>
                    <a:pt x="135" y="84"/>
                  </a:cubicBezTo>
                  <a:cubicBezTo>
                    <a:pt x="136" y="83"/>
                    <a:pt x="137" y="84"/>
                    <a:pt x="138" y="83"/>
                  </a:cubicBezTo>
                  <a:cubicBezTo>
                    <a:pt x="139" y="83"/>
                    <a:pt x="138" y="82"/>
                    <a:pt x="138" y="82"/>
                  </a:cubicBezTo>
                  <a:cubicBezTo>
                    <a:pt x="139" y="81"/>
                    <a:pt x="139" y="81"/>
                    <a:pt x="140" y="80"/>
                  </a:cubicBezTo>
                  <a:cubicBezTo>
                    <a:pt x="141" y="79"/>
                    <a:pt x="141" y="79"/>
                    <a:pt x="142" y="78"/>
                  </a:cubicBezTo>
                  <a:cubicBezTo>
                    <a:pt x="143" y="76"/>
                    <a:pt x="143" y="76"/>
                    <a:pt x="143" y="76"/>
                  </a:cubicBezTo>
                  <a:cubicBezTo>
                    <a:pt x="143" y="75"/>
                    <a:pt x="144" y="76"/>
                    <a:pt x="144" y="76"/>
                  </a:cubicBezTo>
                  <a:cubicBezTo>
                    <a:pt x="145" y="76"/>
                    <a:pt x="145" y="76"/>
                    <a:pt x="145" y="76"/>
                  </a:cubicBezTo>
                  <a:cubicBezTo>
                    <a:pt x="146" y="75"/>
                    <a:pt x="146" y="75"/>
                    <a:pt x="146" y="75"/>
                  </a:cubicBezTo>
                  <a:cubicBezTo>
                    <a:pt x="148" y="76"/>
                    <a:pt x="148" y="76"/>
                    <a:pt x="148" y="76"/>
                  </a:cubicBezTo>
                  <a:cubicBezTo>
                    <a:pt x="148" y="77"/>
                    <a:pt x="148" y="77"/>
                    <a:pt x="148" y="77"/>
                  </a:cubicBezTo>
                  <a:cubicBezTo>
                    <a:pt x="148" y="79"/>
                    <a:pt x="148" y="79"/>
                    <a:pt x="148" y="79"/>
                  </a:cubicBezTo>
                  <a:cubicBezTo>
                    <a:pt x="148" y="79"/>
                    <a:pt x="147" y="78"/>
                    <a:pt x="148" y="79"/>
                  </a:cubicBezTo>
                  <a:cubicBezTo>
                    <a:pt x="148" y="80"/>
                    <a:pt x="149" y="79"/>
                    <a:pt x="149" y="80"/>
                  </a:cubicBezTo>
                  <a:cubicBezTo>
                    <a:pt x="148" y="81"/>
                    <a:pt x="148" y="80"/>
                    <a:pt x="148" y="81"/>
                  </a:cubicBezTo>
                  <a:cubicBezTo>
                    <a:pt x="147" y="82"/>
                    <a:pt x="147" y="81"/>
                    <a:pt x="147" y="82"/>
                  </a:cubicBezTo>
                  <a:cubicBezTo>
                    <a:pt x="148" y="83"/>
                    <a:pt x="147" y="84"/>
                    <a:pt x="148" y="84"/>
                  </a:cubicBezTo>
                  <a:cubicBezTo>
                    <a:pt x="148" y="84"/>
                    <a:pt x="147" y="84"/>
                    <a:pt x="147" y="85"/>
                  </a:cubicBezTo>
                  <a:cubicBezTo>
                    <a:pt x="146" y="85"/>
                    <a:pt x="146" y="85"/>
                    <a:pt x="146" y="86"/>
                  </a:cubicBezTo>
                  <a:cubicBezTo>
                    <a:pt x="146" y="86"/>
                    <a:pt x="146" y="86"/>
                    <a:pt x="147" y="87"/>
                  </a:cubicBezTo>
                  <a:cubicBezTo>
                    <a:pt x="147" y="88"/>
                    <a:pt x="148" y="88"/>
                    <a:pt x="148" y="88"/>
                  </a:cubicBezTo>
                  <a:cubicBezTo>
                    <a:pt x="147" y="89"/>
                    <a:pt x="147" y="90"/>
                    <a:pt x="147" y="90"/>
                  </a:cubicBezTo>
                  <a:cubicBezTo>
                    <a:pt x="146" y="91"/>
                    <a:pt x="146" y="91"/>
                    <a:pt x="146" y="91"/>
                  </a:cubicBezTo>
                  <a:cubicBezTo>
                    <a:pt x="145" y="92"/>
                    <a:pt x="145" y="92"/>
                    <a:pt x="145" y="92"/>
                  </a:cubicBezTo>
                  <a:cubicBezTo>
                    <a:pt x="145" y="92"/>
                    <a:pt x="144" y="92"/>
                    <a:pt x="144" y="92"/>
                  </a:cubicBezTo>
                  <a:cubicBezTo>
                    <a:pt x="144" y="92"/>
                    <a:pt x="143" y="91"/>
                    <a:pt x="143" y="91"/>
                  </a:cubicBezTo>
                  <a:cubicBezTo>
                    <a:pt x="143" y="91"/>
                    <a:pt x="143" y="92"/>
                    <a:pt x="143" y="92"/>
                  </a:cubicBezTo>
                  <a:cubicBezTo>
                    <a:pt x="142" y="92"/>
                    <a:pt x="142" y="92"/>
                    <a:pt x="141" y="92"/>
                  </a:cubicBezTo>
                  <a:cubicBezTo>
                    <a:pt x="140" y="92"/>
                    <a:pt x="140" y="92"/>
                    <a:pt x="139" y="92"/>
                  </a:cubicBezTo>
                  <a:cubicBezTo>
                    <a:pt x="138" y="92"/>
                    <a:pt x="138" y="91"/>
                    <a:pt x="137" y="92"/>
                  </a:cubicBezTo>
                  <a:cubicBezTo>
                    <a:pt x="136" y="93"/>
                    <a:pt x="135" y="93"/>
                    <a:pt x="135" y="94"/>
                  </a:cubicBezTo>
                  <a:cubicBezTo>
                    <a:pt x="135" y="95"/>
                    <a:pt x="134" y="96"/>
                    <a:pt x="134" y="97"/>
                  </a:cubicBezTo>
                  <a:cubicBezTo>
                    <a:pt x="134" y="97"/>
                    <a:pt x="134" y="97"/>
                    <a:pt x="133" y="97"/>
                  </a:cubicBezTo>
                  <a:cubicBezTo>
                    <a:pt x="133" y="97"/>
                    <a:pt x="133" y="97"/>
                    <a:pt x="133" y="98"/>
                  </a:cubicBezTo>
                  <a:cubicBezTo>
                    <a:pt x="133" y="98"/>
                    <a:pt x="132" y="111"/>
                    <a:pt x="132" y="111"/>
                  </a:cubicBezTo>
                  <a:cubicBezTo>
                    <a:pt x="132" y="111"/>
                    <a:pt x="131" y="111"/>
                    <a:pt x="130" y="112"/>
                  </a:cubicBezTo>
                  <a:cubicBezTo>
                    <a:pt x="130" y="112"/>
                    <a:pt x="129" y="112"/>
                    <a:pt x="129" y="112"/>
                  </a:cubicBezTo>
                  <a:cubicBezTo>
                    <a:pt x="129" y="112"/>
                    <a:pt x="128" y="112"/>
                    <a:pt x="128" y="113"/>
                  </a:cubicBezTo>
                  <a:cubicBezTo>
                    <a:pt x="127" y="114"/>
                    <a:pt x="128" y="114"/>
                    <a:pt x="127" y="115"/>
                  </a:cubicBezTo>
                  <a:cubicBezTo>
                    <a:pt x="126" y="116"/>
                    <a:pt x="126" y="115"/>
                    <a:pt x="125" y="116"/>
                  </a:cubicBezTo>
                  <a:cubicBezTo>
                    <a:pt x="124" y="117"/>
                    <a:pt x="124" y="116"/>
                    <a:pt x="124" y="117"/>
                  </a:cubicBezTo>
                  <a:cubicBezTo>
                    <a:pt x="124" y="118"/>
                    <a:pt x="124" y="118"/>
                    <a:pt x="124" y="119"/>
                  </a:cubicBezTo>
                  <a:cubicBezTo>
                    <a:pt x="123" y="119"/>
                    <a:pt x="123" y="118"/>
                    <a:pt x="123" y="119"/>
                  </a:cubicBezTo>
                  <a:cubicBezTo>
                    <a:pt x="123" y="120"/>
                    <a:pt x="123" y="120"/>
                    <a:pt x="123" y="120"/>
                  </a:cubicBezTo>
                  <a:cubicBezTo>
                    <a:pt x="122" y="120"/>
                    <a:pt x="122" y="119"/>
                    <a:pt x="122" y="120"/>
                  </a:cubicBezTo>
                  <a:cubicBezTo>
                    <a:pt x="121" y="121"/>
                    <a:pt x="121" y="121"/>
                    <a:pt x="121" y="122"/>
                  </a:cubicBezTo>
                  <a:cubicBezTo>
                    <a:pt x="120" y="122"/>
                    <a:pt x="120" y="122"/>
                    <a:pt x="119" y="123"/>
                  </a:cubicBezTo>
                  <a:cubicBezTo>
                    <a:pt x="118" y="123"/>
                    <a:pt x="118" y="124"/>
                    <a:pt x="118" y="124"/>
                  </a:cubicBezTo>
                  <a:cubicBezTo>
                    <a:pt x="117" y="124"/>
                    <a:pt x="117" y="124"/>
                    <a:pt x="117" y="124"/>
                  </a:cubicBezTo>
                  <a:cubicBezTo>
                    <a:pt x="117" y="124"/>
                    <a:pt x="117" y="123"/>
                    <a:pt x="116" y="124"/>
                  </a:cubicBezTo>
                  <a:cubicBezTo>
                    <a:pt x="116" y="125"/>
                    <a:pt x="115" y="125"/>
                    <a:pt x="114" y="126"/>
                  </a:cubicBezTo>
                  <a:cubicBezTo>
                    <a:pt x="114" y="126"/>
                    <a:pt x="113" y="126"/>
                    <a:pt x="112" y="127"/>
                  </a:cubicBezTo>
                  <a:cubicBezTo>
                    <a:pt x="112" y="128"/>
                    <a:pt x="111" y="127"/>
                    <a:pt x="111" y="127"/>
                  </a:cubicBezTo>
                  <a:cubicBezTo>
                    <a:pt x="111" y="128"/>
                    <a:pt x="108" y="130"/>
                    <a:pt x="108" y="130"/>
                  </a:cubicBezTo>
                  <a:cubicBezTo>
                    <a:pt x="108" y="130"/>
                    <a:pt x="108" y="130"/>
                    <a:pt x="108" y="131"/>
                  </a:cubicBezTo>
                  <a:cubicBezTo>
                    <a:pt x="107" y="131"/>
                    <a:pt x="106" y="132"/>
                    <a:pt x="106" y="132"/>
                  </a:cubicBezTo>
                  <a:cubicBezTo>
                    <a:pt x="105" y="133"/>
                    <a:pt x="104" y="133"/>
                    <a:pt x="104" y="133"/>
                  </a:cubicBezTo>
                  <a:cubicBezTo>
                    <a:pt x="104" y="134"/>
                    <a:pt x="105" y="134"/>
                    <a:pt x="104" y="135"/>
                  </a:cubicBezTo>
                  <a:cubicBezTo>
                    <a:pt x="103" y="136"/>
                    <a:pt x="103" y="136"/>
                    <a:pt x="103" y="136"/>
                  </a:cubicBezTo>
                  <a:cubicBezTo>
                    <a:pt x="102" y="137"/>
                    <a:pt x="102" y="137"/>
                    <a:pt x="101" y="137"/>
                  </a:cubicBezTo>
                  <a:cubicBezTo>
                    <a:pt x="101" y="137"/>
                    <a:pt x="101" y="137"/>
                    <a:pt x="100" y="137"/>
                  </a:cubicBezTo>
                  <a:cubicBezTo>
                    <a:pt x="100" y="137"/>
                    <a:pt x="100" y="137"/>
                    <a:pt x="100" y="138"/>
                  </a:cubicBezTo>
                  <a:cubicBezTo>
                    <a:pt x="99" y="139"/>
                    <a:pt x="98" y="139"/>
                    <a:pt x="98" y="139"/>
                  </a:cubicBezTo>
                  <a:cubicBezTo>
                    <a:pt x="98" y="139"/>
                    <a:pt x="98" y="138"/>
                    <a:pt x="98" y="139"/>
                  </a:cubicBezTo>
                  <a:cubicBezTo>
                    <a:pt x="98" y="139"/>
                    <a:pt x="98" y="140"/>
                    <a:pt x="98" y="140"/>
                  </a:cubicBezTo>
                  <a:cubicBezTo>
                    <a:pt x="97" y="141"/>
                    <a:pt x="97" y="141"/>
                    <a:pt x="97" y="141"/>
                  </a:cubicBezTo>
                  <a:cubicBezTo>
                    <a:pt x="96" y="142"/>
                    <a:pt x="96" y="142"/>
                    <a:pt x="96" y="142"/>
                  </a:cubicBezTo>
                  <a:cubicBezTo>
                    <a:pt x="96" y="143"/>
                    <a:pt x="96" y="143"/>
                    <a:pt x="97" y="144"/>
                  </a:cubicBezTo>
                  <a:cubicBezTo>
                    <a:pt x="97" y="144"/>
                    <a:pt x="97" y="145"/>
                    <a:pt x="97" y="145"/>
                  </a:cubicBezTo>
                  <a:cubicBezTo>
                    <a:pt x="96" y="145"/>
                    <a:pt x="96" y="145"/>
                    <a:pt x="96" y="145"/>
                  </a:cubicBezTo>
                  <a:cubicBezTo>
                    <a:pt x="96" y="145"/>
                    <a:pt x="95" y="145"/>
                    <a:pt x="95" y="146"/>
                  </a:cubicBezTo>
                  <a:cubicBezTo>
                    <a:pt x="95" y="147"/>
                    <a:pt x="96" y="147"/>
                    <a:pt x="95" y="148"/>
                  </a:cubicBezTo>
                  <a:cubicBezTo>
                    <a:pt x="95" y="148"/>
                    <a:pt x="95" y="148"/>
                    <a:pt x="94" y="149"/>
                  </a:cubicBezTo>
                  <a:cubicBezTo>
                    <a:pt x="94" y="149"/>
                    <a:pt x="93" y="149"/>
                    <a:pt x="93" y="149"/>
                  </a:cubicBezTo>
                  <a:cubicBezTo>
                    <a:pt x="93" y="150"/>
                    <a:pt x="94" y="150"/>
                    <a:pt x="93" y="151"/>
                  </a:cubicBezTo>
                  <a:cubicBezTo>
                    <a:pt x="92" y="151"/>
                    <a:pt x="92" y="150"/>
                    <a:pt x="92" y="151"/>
                  </a:cubicBezTo>
                  <a:cubicBezTo>
                    <a:pt x="92" y="151"/>
                    <a:pt x="92" y="152"/>
                    <a:pt x="92" y="152"/>
                  </a:cubicBezTo>
                  <a:cubicBezTo>
                    <a:pt x="91" y="152"/>
                    <a:pt x="91" y="152"/>
                    <a:pt x="91" y="152"/>
                  </a:cubicBezTo>
                  <a:cubicBezTo>
                    <a:pt x="89" y="153"/>
                    <a:pt x="89" y="153"/>
                    <a:pt x="89" y="153"/>
                  </a:cubicBezTo>
                  <a:cubicBezTo>
                    <a:pt x="89" y="153"/>
                    <a:pt x="88" y="152"/>
                    <a:pt x="88" y="152"/>
                  </a:cubicBezTo>
                  <a:cubicBezTo>
                    <a:pt x="87" y="152"/>
                    <a:pt x="87" y="151"/>
                    <a:pt x="86" y="151"/>
                  </a:cubicBezTo>
                  <a:cubicBezTo>
                    <a:pt x="85" y="151"/>
                    <a:pt x="85" y="152"/>
                    <a:pt x="85" y="151"/>
                  </a:cubicBezTo>
                  <a:cubicBezTo>
                    <a:pt x="84" y="151"/>
                    <a:pt x="84" y="151"/>
                    <a:pt x="84" y="150"/>
                  </a:cubicBezTo>
                  <a:cubicBezTo>
                    <a:pt x="85" y="150"/>
                    <a:pt x="85" y="149"/>
                    <a:pt x="85" y="149"/>
                  </a:cubicBezTo>
                  <a:cubicBezTo>
                    <a:pt x="84" y="150"/>
                    <a:pt x="84" y="150"/>
                    <a:pt x="84" y="150"/>
                  </a:cubicBezTo>
                  <a:cubicBezTo>
                    <a:pt x="83" y="149"/>
                    <a:pt x="83" y="149"/>
                    <a:pt x="83" y="149"/>
                  </a:cubicBezTo>
                  <a:cubicBezTo>
                    <a:pt x="83" y="149"/>
                    <a:pt x="83" y="149"/>
                    <a:pt x="82" y="148"/>
                  </a:cubicBezTo>
                  <a:cubicBezTo>
                    <a:pt x="82" y="148"/>
                    <a:pt x="81" y="147"/>
                    <a:pt x="79" y="146"/>
                  </a:cubicBezTo>
                  <a:cubicBezTo>
                    <a:pt x="77" y="145"/>
                    <a:pt x="67" y="140"/>
                    <a:pt x="64" y="139"/>
                  </a:cubicBezTo>
                  <a:cubicBezTo>
                    <a:pt x="62" y="138"/>
                    <a:pt x="55" y="135"/>
                    <a:pt x="53" y="134"/>
                  </a:cubicBezTo>
                  <a:cubicBezTo>
                    <a:pt x="50" y="133"/>
                    <a:pt x="44" y="131"/>
                    <a:pt x="42" y="131"/>
                  </a:cubicBezTo>
                  <a:cubicBezTo>
                    <a:pt x="40" y="130"/>
                    <a:pt x="39" y="130"/>
                    <a:pt x="39" y="130"/>
                  </a:cubicBezTo>
                  <a:cubicBezTo>
                    <a:pt x="39" y="130"/>
                    <a:pt x="39" y="130"/>
                    <a:pt x="40" y="130"/>
                  </a:cubicBezTo>
                  <a:cubicBezTo>
                    <a:pt x="40" y="130"/>
                    <a:pt x="40" y="130"/>
                    <a:pt x="41" y="129"/>
                  </a:cubicBezTo>
                  <a:cubicBezTo>
                    <a:pt x="41" y="129"/>
                    <a:pt x="41" y="129"/>
                    <a:pt x="41" y="129"/>
                  </a:cubicBezTo>
                  <a:cubicBezTo>
                    <a:pt x="42" y="129"/>
                    <a:pt x="43" y="129"/>
                    <a:pt x="43" y="129"/>
                  </a:cubicBezTo>
                  <a:cubicBezTo>
                    <a:pt x="43" y="129"/>
                    <a:pt x="43" y="129"/>
                    <a:pt x="43" y="129"/>
                  </a:cubicBezTo>
                  <a:cubicBezTo>
                    <a:pt x="44" y="129"/>
                    <a:pt x="44" y="129"/>
                    <a:pt x="44" y="129"/>
                  </a:cubicBezTo>
                  <a:cubicBezTo>
                    <a:pt x="44" y="128"/>
                    <a:pt x="44" y="128"/>
                    <a:pt x="44" y="128"/>
                  </a:cubicBezTo>
                  <a:cubicBezTo>
                    <a:pt x="44" y="128"/>
                    <a:pt x="44" y="128"/>
                    <a:pt x="44" y="128"/>
                  </a:cubicBezTo>
                  <a:cubicBezTo>
                    <a:pt x="44" y="128"/>
                    <a:pt x="43" y="128"/>
                    <a:pt x="42" y="128"/>
                  </a:cubicBezTo>
                  <a:cubicBezTo>
                    <a:pt x="41" y="128"/>
                    <a:pt x="41" y="128"/>
                    <a:pt x="41" y="128"/>
                  </a:cubicBezTo>
                  <a:cubicBezTo>
                    <a:pt x="41" y="128"/>
                    <a:pt x="40" y="128"/>
                    <a:pt x="40" y="127"/>
                  </a:cubicBezTo>
                  <a:cubicBezTo>
                    <a:pt x="41" y="126"/>
                    <a:pt x="41" y="126"/>
                    <a:pt x="42" y="125"/>
                  </a:cubicBezTo>
                  <a:cubicBezTo>
                    <a:pt x="42" y="125"/>
                    <a:pt x="42" y="125"/>
                    <a:pt x="43" y="124"/>
                  </a:cubicBezTo>
                  <a:cubicBezTo>
                    <a:pt x="43" y="123"/>
                    <a:pt x="43" y="123"/>
                    <a:pt x="43" y="123"/>
                  </a:cubicBezTo>
                  <a:cubicBezTo>
                    <a:pt x="44" y="123"/>
                    <a:pt x="45" y="123"/>
                    <a:pt x="45" y="123"/>
                  </a:cubicBezTo>
                  <a:cubicBezTo>
                    <a:pt x="46" y="123"/>
                    <a:pt x="46" y="122"/>
                    <a:pt x="46" y="122"/>
                  </a:cubicBezTo>
                  <a:cubicBezTo>
                    <a:pt x="47" y="122"/>
                    <a:pt x="47" y="122"/>
                    <a:pt x="47" y="122"/>
                  </a:cubicBezTo>
                  <a:cubicBezTo>
                    <a:pt x="44" y="122"/>
                    <a:pt x="44" y="122"/>
                    <a:pt x="44" y="122"/>
                  </a:cubicBezTo>
                  <a:cubicBezTo>
                    <a:pt x="44" y="122"/>
                    <a:pt x="44" y="121"/>
                    <a:pt x="44" y="121"/>
                  </a:cubicBezTo>
                  <a:cubicBezTo>
                    <a:pt x="43" y="122"/>
                    <a:pt x="44" y="122"/>
                    <a:pt x="42" y="122"/>
                  </a:cubicBezTo>
                  <a:cubicBezTo>
                    <a:pt x="41" y="121"/>
                    <a:pt x="41" y="120"/>
                    <a:pt x="41" y="120"/>
                  </a:cubicBezTo>
                  <a:cubicBezTo>
                    <a:pt x="41" y="119"/>
                    <a:pt x="41" y="119"/>
                    <a:pt x="40" y="118"/>
                  </a:cubicBezTo>
                  <a:cubicBezTo>
                    <a:pt x="40" y="118"/>
                    <a:pt x="40" y="118"/>
                    <a:pt x="40" y="117"/>
                  </a:cubicBezTo>
                  <a:cubicBezTo>
                    <a:pt x="39" y="117"/>
                    <a:pt x="39" y="117"/>
                    <a:pt x="39" y="116"/>
                  </a:cubicBezTo>
                  <a:cubicBezTo>
                    <a:pt x="38" y="116"/>
                    <a:pt x="37" y="116"/>
                    <a:pt x="38" y="115"/>
                  </a:cubicBezTo>
                  <a:cubicBezTo>
                    <a:pt x="38" y="115"/>
                    <a:pt x="39" y="115"/>
                    <a:pt x="39" y="115"/>
                  </a:cubicBezTo>
                  <a:cubicBezTo>
                    <a:pt x="40" y="114"/>
                    <a:pt x="40" y="114"/>
                    <a:pt x="40" y="113"/>
                  </a:cubicBezTo>
                  <a:cubicBezTo>
                    <a:pt x="40" y="113"/>
                    <a:pt x="41" y="112"/>
                    <a:pt x="40" y="112"/>
                  </a:cubicBezTo>
                  <a:cubicBezTo>
                    <a:pt x="40" y="113"/>
                    <a:pt x="40" y="112"/>
                    <a:pt x="40" y="112"/>
                  </a:cubicBezTo>
                  <a:cubicBezTo>
                    <a:pt x="41" y="112"/>
                    <a:pt x="41" y="111"/>
                    <a:pt x="41" y="111"/>
                  </a:cubicBezTo>
                  <a:cubicBezTo>
                    <a:pt x="41" y="111"/>
                    <a:pt x="39" y="113"/>
                    <a:pt x="38" y="114"/>
                  </a:cubicBezTo>
                  <a:cubicBezTo>
                    <a:pt x="38" y="114"/>
                    <a:pt x="37" y="114"/>
                    <a:pt x="37" y="114"/>
                  </a:cubicBezTo>
                  <a:cubicBezTo>
                    <a:pt x="36" y="114"/>
                    <a:pt x="36" y="115"/>
                    <a:pt x="36" y="115"/>
                  </a:cubicBezTo>
                  <a:cubicBezTo>
                    <a:pt x="35" y="115"/>
                    <a:pt x="34" y="116"/>
                    <a:pt x="34" y="115"/>
                  </a:cubicBezTo>
                  <a:cubicBezTo>
                    <a:pt x="34" y="115"/>
                    <a:pt x="34" y="114"/>
                    <a:pt x="34" y="114"/>
                  </a:cubicBezTo>
                  <a:cubicBezTo>
                    <a:pt x="34" y="114"/>
                    <a:pt x="34" y="114"/>
                    <a:pt x="33" y="114"/>
                  </a:cubicBezTo>
                  <a:cubicBezTo>
                    <a:pt x="33" y="115"/>
                    <a:pt x="33" y="115"/>
                    <a:pt x="33" y="115"/>
                  </a:cubicBezTo>
                  <a:cubicBezTo>
                    <a:pt x="32" y="115"/>
                    <a:pt x="31" y="114"/>
                    <a:pt x="31" y="114"/>
                  </a:cubicBezTo>
                  <a:cubicBezTo>
                    <a:pt x="31" y="114"/>
                    <a:pt x="31" y="114"/>
                    <a:pt x="30" y="114"/>
                  </a:cubicBezTo>
                  <a:cubicBezTo>
                    <a:pt x="29" y="114"/>
                    <a:pt x="29" y="114"/>
                    <a:pt x="29" y="114"/>
                  </a:cubicBezTo>
                  <a:cubicBezTo>
                    <a:pt x="28" y="113"/>
                    <a:pt x="28" y="113"/>
                    <a:pt x="28" y="113"/>
                  </a:cubicBezTo>
                  <a:cubicBezTo>
                    <a:pt x="27" y="112"/>
                    <a:pt x="27" y="112"/>
                    <a:pt x="27" y="112"/>
                  </a:cubicBezTo>
                  <a:cubicBezTo>
                    <a:pt x="27" y="112"/>
                    <a:pt x="26" y="112"/>
                    <a:pt x="26" y="111"/>
                  </a:cubicBezTo>
                  <a:cubicBezTo>
                    <a:pt x="26" y="111"/>
                    <a:pt x="26" y="110"/>
                    <a:pt x="26" y="110"/>
                  </a:cubicBezTo>
                  <a:cubicBezTo>
                    <a:pt x="26" y="109"/>
                    <a:pt x="26" y="109"/>
                    <a:pt x="26" y="109"/>
                  </a:cubicBezTo>
                  <a:cubicBezTo>
                    <a:pt x="26" y="109"/>
                    <a:pt x="26" y="108"/>
                    <a:pt x="25" y="109"/>
                  </a:cubicBezTo>
                  <a:cubicBezTo>
                    <a:pt x="25" y="110"/>
                    <a:pt x="25" y="110"/>
                    <a:pt x="25" y="110"/>
                  </a:cubicBezTo>
                  <a:cubicBezTo>
                    <a:pt x="24" y="110"/>
                    <a:pt x="24" y="110"/>
                    <a:pt x="23" y="109"/>
                  </a:cubicBezTo>
                  <a:cubicBezTo>
                    <a:pt x="23" y="109"/>
                    <a:pt x="23" y="109"/>
                    <a:pt x="22" y="108"/>
                  </a:cubicBezTo>
                  <a:cubicBezTo>
                    <a:pt x="22" y="108"/>
                    <a:pt x="21" y="107"/>
                    <a:pt x="21" y="107"/>
                  </a:cubicBezTo>
                  <a:cubicBezTo>
                    <a:pt x="21" y="107"/>
                    <a:pt x="20" y="106"/>
                    <a:pt x="20" y="106"/>
                  </a:cubicBezTo>
                  <a:cubicBezTo>
                    <a:pt x="20" y="106"/>
                    <a:pt x="20" y="106"/>
                    <a:pt x="19" y="106"/>
                  </a:cubicBezTo>
                  <a:cubicBezTo>
                    <a:pt x="18" y="106"/>
                    <a:pt x="19" y="105"/>
                    <a:pt x="18" y="105"/>
                  </a:cubicBezTo>
                  <a:cubicBezTo>
                    <a:pt x="18" y="104"/>
                    <a:pt x="17" y="104"/>
                    <a:pt x="18" y="104"/>
                  </a:cubicBezTo>
                  <a:cubicBezTo>
                    <a:pt x="19" y="103"/>
                    <a:pt x="19" y="103"/>
                    <a:pt x="20" y="103"/>
                  </a:cubicBezTo>
                  <a:cubicBezTo>
                    <a:pt x="20" y="102"/>
                    <a:pt x="19" y="102"/>
                    <a:pt x="21" y="102"/>
                  </a:cubicBezTo>
                  <a:cubicBezTo>
                    <a:pt x="22" y="103"/>
                    <a:pt x="23" y="103"/>
                    <a:pt x="23" y="103"/>
                  </a:cubicBezTo>
                  <a:cubicBezTo>
                    <a:pt x="23" y="103"/>
                    <a:pt x="24" y="102"/>
                    <a:pt x="23" y="102"/>
                  </a:cubicBezTo>
                  <a:cubicBezTo>
                    <a:pt x="22" y="102"/>
                    <a:pt x="21" y="101"/>
                    <a:pt x="21" y="101"/>
                  </a:cubicBezTo>
                  <a:cubicBezTo>
                    <a:pt x="20" y="102"/>
                    <a:pt x="20" y="103"/>
                    <a:pt x="20" y="101"/>
                  </a:cubicBezTo>
                  <a:cubicBezTo>
                    <a:pt x="20" y="100"/>
                    <a:pt x="20" y="99"/>
                    <a:pt x="20" y="98"/>
                  </a:cubicBezTo>
                  <a:cubicBezTo>
                    <a:pt x="20" y="98"/>
                    <a:pt x="19" y="97"/>
                    <a:pt x="20" y="97"/>
                  </a:cubicBezTo>
                  <a:cubicBezTo>
                    <a:pt x="20" y="96"/>
                    <a:pt x="20" y="96"/>
                    <a:pt x="20" y="96"/>
                  </a:cubicBezTo>
                  <a:cubicBezTo>
                    <a:pt x="20" y="95"/>
                    <a:pt x="19" y="95"/>
                    <a:pt x="19" y="94"/>
                  </a:cubicBezTo>
                  <a:cubicBezTo>
                    <a:pt x="19" y="93"/>
                    <a:pt x="19" y="94"/>
                    <a:pt x="18" y="93"/>
                  </a:cubicBezTo>
                  <a:cubicBezTo>
                    <a:pt x="18" y="92"/>
                    <a:pt x="17" y="91"/>
                    <a:pt x="17" y="91"/>
                  </a:cubicBezTo>
                  <a:cubicBezTo>
                    <a:pt x="17" y="91"/>
                    <a:pt x="16" y="91"/>
                    <a:pt x="16" y="90"/>
                  </a:cubicBezTo>
                  <a:cubicBezTo>
                    <a:pt x="16" y="89"/>
                    <a:pt x="16" y="88"/>
                    <a:pt x="16" y="88"/>
                  </a:cubicBezTo>
                  <a:cubicBezTo>
                    <a:pt x="16" y="87"/>
                    <a:pt x="16" y="87"/>
                    <a:pt x="16" y="87"/>
                  </a:cubicBezTo>
                  <a:cubicBezTo>
                    <a:pt x="16" y="87"/>
                    <a:pt x="16" y="88"/>
                    <a:pt x="15" y="88"/>
                  </a:cubicBezTo>
                  <a:cubicBezTo>
                    <a:pt x="15" y="88"/>
                    <a:pt x="15" y="88"/>
                    <a:pt x="14" y="88"/>
                  </a:cubicBezTo>
                  <a:cubicBezTo>
                    <a:pt x="13" y="88"/>
                    <a:pt x="13" y="88"/>
                    <a:pt x="13" y="89"/>
                  </a:cubicBezTo>
                  <a:cubicBezTo>
                    <a:pt x="12" y="89"/>
                    <a:pt x="12" y="88"/>
                    <a:pt x="11" y="89"/>
                  </a:cubicBezTo>
                  <a:cubicBezTo>
                    <a:pt x="10" y="90"/>
                    <a:pt x="9" y="90"/>
                    <a:pt x="9" y="90"/>
                  </a:cubicBezTo>
                  <a:cubicBezTo>
                    <a:pt x="8" y="91"/>
                    <a:pt x="7" y="91"/>
                    <a:pt x="7" y="91"/>
                  </a:cubicBezTo>
                  <a:cubicBezTo>
                    <a:pt x="7" y="91"/>
                    <a:pt x="8" y="89"/>
                    <a:pt x="7" y="89"/>
                  </a:cubicBezTo>
                  <a:cubicBezTo>
                    <a:pt x="7" y="88"/>
                    <a:pt x="7" y="88"/>
                    <a:pt x="7" y="87"/>
                  </a:cubicBezTo>
                  <a:cubicBezTo>
                    <a:pt x="7" y="86"/>
                    <a:pt x="7" y="86"/>
                    <a:pt x="7" y="86"/>
                  </a:cubicBezTo>
                  <a:cubicBezTo>
                    <a:pt x="7" y="86"/>
                    <a:pt x="7" y="85"/>
                    <a:pt x="6" y="85"/>
                  </a:cubicBezTo>
                  <a:cubicBezTo>
                    <a:pt x="6" y="85"/>
                    <a:pt x="6" y="84"/>
                    <a:pt x="6" y="84"/>
                  </a:cubicBezTo>
                  <a:cubicBezTo>
                    <a:pt x="6" y="83"/>
                    <a:pt x="6" y="83"/>
                    <a:pt x="5" y="83"/>
                  </a:cubicBezTo>
                  <a:cubicBezTo>
                    <a:pt x="4" y="83"/>
                    <a:pt x="4" y="83"/>
                    <a:pt x="3" y="83"/>
                  </a:cubicBezTo>
                  <a:cubicBezTo>
                    <a:pt x="3" y="82"/>
                    <a:pt x="3" y="82"/>
                    <a:pt x="2" y="81"/>
                  </a:cubicBezTo>
                  <a:cubicBezTo>
                    <a:pt x="2" y="80"/>
                    <a:pt x="2" y="80"/>
                    <a:pt x="2" y="80"/>
                  </a:cubicBezTo>
                  <a:cubicBezTo>
                    <a:pt x="1" y="79"/>
                    <a:pt x="1" y="79"/>
                    <a:pt x="1" y="79"/>
                  </a:cubicBezTo>
                  <a:cubicBezTo>
                    <a:pt x="1" y="79"/>
                    <a:pt x="1" y="78"/>
                    <a:pt x="1" y="78"/>
                  </a:cubicBezTo>
                  <a:cubicBezTo>
                    <a:pt x="1" y="78"/>
                    <a:pt x="2" y="77"/>
                    <a:pt x="2" y="77"/>
                  </a:cubicBezTo>
                  <a:cubicBezTo>
                    <a:pt x="1" y="76"/>
                    <a:pt x="1" y="75"/>
                    <a:pt x="1" y="75"/>
                  </a:cubicBezTo>
                  <a:cubicBezTo>
                    <a:pt x="1" y="75"/>
                    <a:pt x="2" y="75"/>
                    <a:pt x="2" y="75"/>
                  </a:cubicBezTo>
                  <a:cubicBezTo>
                    <a:pt x="3" y="75"/>
                    <a:pt x="4" y="75"/>
                    <a:pt x="5" y="76"/>
                  </a:cubicBezTo>
                  <a:cubicBezTo>
                    <a:pt x="5" y="76"/>
                    <a:pt x="5" y="76"/>
                    <a:pt x="5" y="76"/>
                  </a:cubicBezTo>
                  <a:cubicBezTo>
                    <a:pt x="6" y="77"/>
                    <a:pt x="6" y="77"/>
                    <a:pt x="6" y="78"/>
                  </a:cubicBezTo>
                  <a:cubicBezTo>
                    <a:pt x="7" y="78"/>
                    <a:pt x="7" y="78"/>
                    <a:pt x="7" y="79"/>
                  </a:cubicBezTo>
                  <a:cubicBezTo>
                    <a:pt x="7" y="79"/>
                    <a:pt x="7" y="79"/>
                    <a:pt x="8" y="80"/>
                  </a:cubicBezTo>
                  <a:cubicBezTo>
                    <a:pt x="8" y="80"/>
                    <a:pt x="9" y="80"/>
                    <a:pt x="9" y="80"/>
                  </a:cubicBezTo>
                  <a:cubicBezTo>
                    <a:pt x="10" y="80"/>
                    <a:pt x="10" y="80"/>
                    <a:pt x="10" y="80"/>
                  </a:cubicBezTo>
                  <a:cubicBezTo>
                    <a:pt x="11" y="80"/>
                    <a:pt x="11" y="80"/>
                    <a:pt x="11" y="80"/>
                  </a:cubicBezTo>
                  <a:cubicBezTo>
                    <a:pt x="11" y="80"/>
                    <a:pt x="11" y="80"/>
                    <a:pt x="11" y="80"/>
                  </a:cubicBezTo>
                  <a:cubicBezTo>
                    <a:pt x="11" y="80"/>
                    <a:pt x="12" y="80"/>
                    <a:pt x="12" y="80"/>
                  </a:cubicBezTo>
                  <a:cubicBezTo>
                    <a:pt x="12" y="80"/>
                    <a:pt x="12" y="79"/>
                    <a:pt x="11" y="79"/>
                  </a:cubicBezTo>
                  <a:cubicBezTo>
                    <a:pt x="10" y="79"/>
                    <a:pt x="10" y="79"/>
                    <a:pt x="10" y="79"/>
                  </a:cubicBezTo>
                  <a:cubicBezTo>
                    <a:pt x="9" y="79"/>
                    <a:pt x="9" y="79"/>
                    <a:pt x="9" y="79"/>
                  </a:cubicBezTo>
                  <a:cubicBezTo>
                    <a:pt x="9" y="78"/>
                    <a:pt x="9" y="78"/>
                    <a:pt x="9" y="78"/>
                  </a:cubicBezTo>
                  <a:cubicBezTo>
                    <a:pt x="8" y="77"/>
                    <a:pt x="8" y="77"/>
                    <a:pt x="8" y="77"/>
                  </a:cubicBezTo>
                  <a:cubicBezTo>
                    <a:pt x="8" y="76"/>
                    <a:pt x="8" y="76"/>
                    <a:pt x="7" y="76"/>
                  </a:cubicBezTo>
                  <a:cubicBezTo>
                    <a:pt x="7" y="75"/>
                    <a:pt x="7" y="75"/>
                    <a:pt x="8" y="75"/>
                  </a:cubicBezTo>
                  <a:cubicBezTo>
                    <a:pt x="9" y="75"/>
                    <a:pt x="9" y="74"/>
                    <a:pt x="10" y="74"/>
                  </a:cubicBezTo>
                  <a:cubicBezTo>
                    <a:pt x="11" y="74"/>
                    <a:pt x="11" y="74"/>
                    <a:pt x="11" y="74"/>
                  </a:cubicBezTo>
                  <a:cubicBezTo>
                    <a:pt x="12" y="74"/>
                    <a:pt x="13" y="74"/>
                    <a:pt x="13" y="74"/>
                  </a:cubicBezTo>
                  <a:cubicBezTo>
                    <a:pt x="13" y="73"/>
                    <a:pt x="13" y="73"/>
                    <a:pt x="13" y="73"/>
                  </a:cubicBezTo>
                  <a:cubicBezTo>
                    <a:pt x="14" y="73"/>
                    <a:pt x="14" y="73"/>
                    <a:pt x="14" y="73"/>
                  </a:cubicBezTo>
                  <a:cubicBezTo>
                    <a:pt x="14" y="73"/>
                    <a:pt x="14" y="73"/>
                    <a:pt x="14" y="72"/>
                  </a:cubicBezTo>
                  <a:cubicBezTo>
                    <a:pt x="15" y="72"/>
                    <a:pt x="15" y="72"/>
                    <a:pt x="15" y="72"/>
                  </a:cubicBezTo>
                  <a:cubicBezTo>
                    <a:pt x="15" y="72"/>
                    <a:pt x="15" y="71"/>
                    <a:pt x="16" y="72"/>
                  </a:cubicBezTo>
                  <a:cubicBezTo>
                    <a:pt x="16" y="72"/>
                    <a:pt x="16" y="72"/>
                    <a:pt x="17" y="72"/>
                  </a:cubicBezTo>
                  <a:cubicBezTo>
                    <a:pt x="17" y="72"/>
                    <a:pt x="18" y="72"/>
                    <a:pt x="19" y="72"/>
                  </a:cubicBezTo>
                  <a:cubicBezTo>
                    <a:pt x="19" y="72"/>
                    <a:pt x="20" y="73"/>
                    <a:pt x="20" y="72"/>
                  </a:cubicBezTo>
                  <a:cubicBezTo>
                    <a:pt x="19" y="72"/>
                    <a:pt x="18" y="72"/>
                    <a:pt x="18" y="71"/>
                  </a:cubicBezTo>
                  <a:cubicBezTo>
                    <a:pt x="17" y="71"/>
                    <a:pt x="18" y="70"/>
                    <a:pt x="17" y="70"/>
                  </a:cubicBezTo>
                  <a:cubicBezTo>
                    <a:pt x="17" y="70"/>
                    <a:pt x="17" y="70"/>
                    <a:pt x="16" y="70"/>
                  </a:cubicBezTo>
                  <a:cubicBezTo>
                    <a:pt x="15" y="70"/>
                    <a:pt x="15" y="70"/>
                    <a:pt x="15" y="70"/>
                  </a:cubicBezTo>
                  <a:cubicBezTo>
                    <a:pt x="14" y="70"/>
                    <a:pt x="14" y="70"/>
                    <a:pt x="14" y="71"/>
                  </a:cubicBezTo>
                  <a:cubicBezTo>
                    <a:pt x="13" y="71"/>
                    <a:pt x="13" y="72"/>
                    <a:pt x="13" y="72"/>
                  </a:cubicBezTo>
                  <a:cubicBezTo>
                    <a:pt x="13" y="72"/>
                    <a:pt x="13" y="71"/>
                    <a:pt x="12" y="71"/>
                  </a:cubicBezTo>
                  <a:cubicBezTo>
                    <a:pt x="11" y="71"/>
                    <a:pt x="11" y="70"/>
                    <a:pt x="11" y="70"/>
                  </a:cubicBezTo>
                  <a:cubicBezTo>
                    <a:pt x="11" y="70"/>
                    <a:pt x="11" y="70"/>
                    <a:pt x="12" y="69"/>
                  </a:cubicBezTo>
                  <a:cubicBezTo>
                    <a:pt x="12" y="69"/>
                    <a:pt x="13" y="69"/>
                    <a:pt x="13" y="69"/>
                  </a:cubicBezTo>
                  <a:cubicBezTo>
                    <a:pt x="13" y="68"/>
                    <a:pt x="13" y="68"/>
                    <a:pt x="13" y="68"/>
                  </a:cubicBezTo>
                  <a:cubicBezTo>
                    <a:pt x="13" y="68"/>
                    <a:pt x="13" y="68"/>
                    <a:pt x="12" y="68"/>
                  </a:cubicBezTo>
                  <a:cubicBezTo>
                    <a:pt x="11" y="69"/>
                    <a:pt x="12" y="69"/>
                    <a:pt x="11" y="69"/>
                  </a:cubicBezTo>
                  <a:cubicBezTo>
                    <a:pt x="11" y="69"/>
                    <a:pt x="10" y="69"/>
                    <a:pt x="10" y="69"/>
                  </a:cubicBezTo>
                  <a:cubicBezTo>
                    <a:pt x="9" y="69"/>
                    <a:pt x="9" y="69"/>
                    <a:pt x="9" y="69"/>
                  </a:cubicBezTo>
                  <a:cubicBezTo>
                    <a:pt x="8" y="68"/>
                    <a:pt x="8" y="68"/>
                    <a:pt x="8" y="68"/>
                  </a:cubicBezTo>
                  <a:cubicBezTo>
                    <a:pt x="8" y="68"/>
                    <a:pt x="9" y="69"/>
                    <a:pt x="9" y="69"/>
                  </a:cubicBezTo>
                  <a:cubicBezTo>
                    <a:pt x="9" y="70"/>
                    <a:pt x="10" y="70"/>
                    <a:pt x="10" y="70"/>
                  </a:cubicBezTo>
                  <a:cubicBezTo>
                    <a:pt x="10" y="71"/>
                    <a:pt x="10" y="71"/>
                    <a:pt x="10" y="71"/>
                  </a:cubicBezTo>
                  <a:cubicBezTo>
                    <a:pt x="10" y="72"/>
                    <a:pt x="10" y="72"/>
                    <a:pt x="10" y="72"/>
                  </a:cubicBezTo>
                  <a:cubicBezTo>
                    <a:pt x="10" y="72"/>
                    <a:pt x="11" y="72"/>
                    <a:pt x="11" y="72"/>
                  </a:cubicBezTo>
                  <a:cubicBezTo>
                    <a:pt x="10" y="73"/>
                    <a:pt x="11" y="73"/>
                    <a:pt x="10" y="73"/>
                  </a:cubicBezTo>
                  <a:cubicBezTo>
                    <a:pt x="9" y="73"/>
                    <a:pt x="9" y="72"/>
                    <a:pt x="9" y="72"/>
                  </a:cubicBezTo>
                  <a:cubicBezTo>
                    <a:pt x="9" y="72"/>
                    <a:pt x="9" y="72"/>
                    <a:pt x="8" y="73"/>
                  </a:cubicBezTo>
                  <a:cubicBezTo>
                    <a:pt x="8" y="74"/>
                    <a:pt x="7" y="74"/>
                    <a:pt x="7" y="74"/>
                  </a:cubicBezTo>
                  <a:cubicBezTo>
                    <a:pt x="7" y="74"/>
                    <a:pt x="7" y="74"/>
                    <a:pt x="7" y="74"/>
                  </a:cubicBezTo>
                  <a:cubicBezTo>
                    <a:pt x="6" y="74"/>
                    <a:pt x="5" y="73"/>
                    <a:pt x="5" y="72"/>
                  </a:cubicBezTo>
                  <a:cubicBezTo>
                    <a:pt x="5" y="72"/>
                    <a:pt x="4" y="72"/>
                    <a:pt x="5" y="71"/>
                  </a:cubicBezTo>
                  <a:cubicBezTo>
                    <a:pt x="5" y="70"/>
                    <a:pt x="6" y="70"/>
                    <a:pt x="5" y="69"/>
                  </a:cubicBezTo>
                  <a:cubicBezTo>
                    <a:pt x="5" y="68"/>
                    <a:pt x="4" y="68"/>
                    <a:pt x="4" y="68"/>
                  </a:cubicBezTo>
                  <a:cubicBezTo>
                    <a:pt x="4" y="67"/>
                    <a:pt x="4" y="67"/>
                    <a:pt x="3" y="67"/>
                  </a:cubicBezTo>
                  <a:cubicBezTo>
                    <a:pt x="3" y="66"/>
                    <a:pt x="3" y="65"/>
                    <a:pt x="3" y="64"/>
                  </a:cubicBezTo>
                  <a:cubicBezTo>
                    <a:pt x="4" y="64"/>
                    <a:pt x="4" y="64"/>
                    <a:pt x="4" y="63"/>
                  </a:cubicBezTo>
                  <a:cubicBezTo>
                    <a:pt x="3" y="62"/>
                    <a:pt x="3" y="62"/>
                    <a:pt x="3" y="61"/>
                  </a:cubicBezTo>
                  <a:cubicBezTo>
                    <a:pt x="3" y="61"/>
                    <a:pt x="2" y="60"/>
                    <a:pt x="3" y="60"/>
                  </a:cubicBezTo>
                  <a:cubicBezTo>
                    <a:pt x="3" y="59"/>
                    <a:pt x="3" y="58"/>
                    <a:pt x="4" y="58"/>
                  </a:cubicBezTo>
                  <a:cubicBezTo>
                    <a:pt x="5" y="57"/>
                    <a:pt x="5" y="56"/>
                    <a:pt x="6" y="57"/>
                  </a:cubicBezTo>
                  <a:cubicBezTo>
                    <a:pt x="7" y="58"/>
                    <a:pt x="7" y="58"/>
                    <a:pt x="8" y="58"/>
                  </a:cubicBezTo>
                  <a:cubicBezTo>
                    <a:pt x="9" y="58"/>
                    <a:pt x="10" y="58"/>
                    <a:pt x="10" y="58"/>
                  </a:cubicBezTo>
                  <a:cubicBezTo>
                    <a:pt x="10" y="58"/>
                    <a:pt x="10" y="58"/>
                    <a:pt x="11" y="58"/>
                  </a:cubicBezTo>
                  <a:cubicBezTo>
                    <a:pt x="12" y="58"/>
                    <a:pt x="12" y="58"/>
                    <a:pt x="13" y="58"/>
                  </a:cubicBezTo>
                  <a:cubicBezTo>
                    <a:pt x="13" y="58"/>
                    <a:pt x="15" y="57"/>
                    <a:pt x="14" y="57"/>
                  </a:cubicBezTo>
                  <a:cubicBezTo>
                    <a:pt x="13" y="57"/>
                    <a:pt x="13" y="57"/>
                    <a:pt x="11" y="57"/>
                  </a:cubicBezTo>
                  <a:cubicBezTo>
                    <a:pt x="9" y="57"/>
                    <a:pt x="10" y="57"/>
                    <a:pt x="9" y="57"/>
                  </a:cubicBezTo>
                  <a:cubicBezTo>
                    <a:pt x="8" y="57"/>
                    <a:pt x="9" y="58"/>
                    <a:pt x="8" y="57"/>
                  </a:cubicBezTo>
                  <a:cubicBezTo>
                    <a:pt x="8" y="57"/>
                    <a:pt x="8" y="56"/>
                    <a:pt x="8" y="56"/>
                  </a:cubicBezTo>
                  <a:cubicBezTo>
                    <a:pt x="8" y="56"/>
                    <a:pt x="8" y="55"/>
                    <a:pt x="8" y="55"/>
                  </a:cubicBezTo>
                  <a:cubicBezTo>
                    <a:pt x="9" y="55"/>
                    <a:pt x="8" y="55"/>
                    <a:pt x="9" y="54"/>
                  </a:cubicBezTo>
                  <a:cubicBezTo>
                    <a:pt x="11" y="54"/>
                    <a:pt x="13" y="54"/>
                    <a:pt x="11" y="54"/>
                  </a:cubicBezTo>
                  <a:cubicBezTo>
                    <a:pt x="11" y="54"/>
                    <a:pt x="10" y="53"/>
                    <a:pt x="10" y="54"/>
                  </a:cubicBezTo>
                  <a:cubicBezTo>
                    <a:pt x="10" y="54"/>
                    <a:pt x="9" y="54"/>
                    <a:pt x="9" y="54"/>
                  </a:cubicBezTo>
                  <a:cubicBezTo>
                    <a:pt x="8" y="54"/>
                    <a:pt x="8" y="54"/>
                    <a:pt x="8" y="54"/>
                  </a:cubicBezTo>
                  <a:cubicBezTo>
                    <a:pt x="7" y="55"/>
                    <a:pt x="7" y="55"/>
                    <a:pt x="7" y="55"/>
                  </a:cubicBezTo>
                  <a:cubicBezTo>
                    <a:pt x="7" y="55"/>
                    <a:pt x="6" y="54"/>
                    <a:pt x="6" y="54"/>
                  </a:cubicBezTo>
                  <a:cubicBezTo>
                    <a:pt x="5" y="54"/>
                    <a:pt x="5" y="53"/>
                    <a:pt x="5" y="53"/>
                  </a:cubicBezTo>
                  <a:cubicBezTo>
                    <a:pt x="5" y="53"/>
                    <a:pt x="4" y="53"/>
                    <a:pt x="4" y="53"/>
                  </a:cubicBezTo>
                  <a:cubicBezTo>
                    <a:pt x="4" y="52"/>
                    <a:pt x="4" y="53"/>
                    <a:pt x="3" y="53"/>
                  </a:cubicBezTo>
                  <a:cubicBezTo>
                    <a:pt x="3" y="53"/>
                    <a:pt x="3" y="52"/>
                    <a:pt x="3" y="52"/>
                  </a:cubicBezTo>
                  <a:cubicBezTo>
                    <a:pt x="3" y="52"/>
                    <a:pt x="3" y="52"/>
                    <a:pt x="2" y="52"/>
                  </a:cubicBezTo>
                  <a:cubicBezTo>
                    <a:pt x="2" y="52"/>
                    <a:pt x="1" y="52"/>
                    <a:pt x="1" y="52"/>
                  </a:cubicBezTo>
                  <a:cubicBezTo>
                    <a:pt x="1" y="52"/>
                    <a:pt x="1" y="52"/>
                    <a:pt x="1" y="51"/>
                  </a:cubicBezTo>
                  <a:cubicBezTo>
                    <a:pt x="1" y="51"/>
                    <a:pt x="1" y="51"/>
                    <a:pt x="1" y="50"/>
                  </a:cubicBezTo>
                  <a:cubicBezTo>
                    <a:pt x="1" y="50"/>
                    <a:pt x="1" y="49"/>
                    <a:pt x="1" y="49"/>
                  </a:cubicBezTo>
                  <a:lnTo>
                    <a:pt x="0" y="48"/>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15" name="Freeform 224">
              <a:extLst>
                <a:ext uri="{FF2B5EF4-FFF2-40B4-BE49-F238E27FC236}">
                  <a16:creationId xmlns:a16="http://schemas.microsoft.com/office/drawing/2014/main" id="{082F8AA5-1EA6-915D-2A25-8EBF795C42FC}"/>
                </a:ext>
              </a:extLst>
            </p:cNvPr>
            <p:cNvSpPr>
              <a:spLocks/>
            </p:cNvSpPr>
            <p:nvPr/>
          </p:nvSpPr>
          <p:spPr bwMode="auto">
            <a:xfrm>
              <a:off x="2586882" y="3094363"/>
              <a:ext cx="2993" cy="1400"/>
            </a:xfrm>
            <a:custGeom>
              <a:avLst/>
              <a:gdLst>
                <a:gd name="T0" fmla="*/ 0 w 2"/>
                <a:gd name="T1" fmla="*/ 1 h 2"/>
                <a:gd name="T2" fmla="*/ 1 w 2"/>
                <a:gd name="T3" fmla="*/ 0 h 2"/>
                <a:gd name="T4" fmla="*/ 1 w 2"/>
                <a:gd name="T5" fmla="*/ 1 h 2"/>
                <a:gd name="T6" fmla="*/ 2 w 2"/>
                <a:gd name="T7" fmla="*/ 2 h 2"/>
                <a:gd name="T8" fmla="*/ 1 w 2"/>
                <a:gd name="T9" fmla="*/ 2 h 2"/>
                <a:gd name="T10" fmla="*/ 0 w 2"/>
                <a:gd name="T11" fmla="*/ 2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1" y="0"/>
                    <a:pt x="1" y="0"/>
                    <a:pt x="1" y="0"/>
                  </a:cubicBezTo>
                  <a:cubicBezTo>
                    <a:pt x="1" y="0"/>
                    <a:pt x="1" y="1"/>
                    <a:pt x="1" y="1"/>
                  </a:cubicBezTo>
                  <a:cubicBezTo>
                    <a:pt x="1" y="1"/>
                    <a:pt x="2" y="2"/>
                    <a:pt x="2" y="2"/>
                  </a:cubicBezTo>
                  <a:cubicBezTo>
                    <a:pt x="2" y="2"/>
                    <a:pt x="1" y="2"/>
                    <a:pt x="1" y="2"/>
                  </a:cubicBezTo>
                  <a:cubicBezTo>
                    <a:pt x="0" y="2"/>
                    <a:pt x="0" y="2"/>
                    <a:pt x="0"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16" name="Freeform 225">
              <a:extLst>
                <a:ext uri="{FF2B5EF4-FFF2-40B4-BE49-F238E27FC236}">
                  <a16:creationId xmlns:a16="http://schemas.microsoft.com/office/drawing/2014/main" id="{95A7A263-D934-2006-5400-7A2D67E2A85B}"/>
                </a:ext>
              </a:extLst>
            </p:cNvPr>
            <p:cNvSpPr>
              <a:spLocks/>
            </p:cNvSpPr>
            <p:nvPr/>
          </p:nvSpPr>
          <p:spPr bwMode="auto">
            <a:xfrm>
              <a:off x="2585386" y="3140525"/>
              <a:ext cx="4488" cy="4197"/>
            </a:xfrm>
            <a:custGeom>
              <a:avLst/>
              <a:gdLst>
                <a:gd name="T0" fmla="*/ 0 w 3"/>
                <a:gd name="T1" fmla="*/ 2 h 3"/>
                <a:gd name="T2" fmla="*/ 2 w 3"/>
                <a:gd name="T3" fmla="*/ 2 h 3"/>
                <a:gd name="T4" fmla="*/ 2 w 3"/>
                <a:gd name="T5" fmla="*/ 1 h 3"/>
                <a:gd name="T6" fmla="*/ 3 w 3"/>
                <a:gd name="T7" fmla="*/ 1 h 3"/>
                <a:gd name="T8" fmla="*/ 3 w 3"/>
                <a:gd name="T9" fmla="*/ 2 h 3"/>
                <a:gd name="T10" fmla="*/ 2 w 3"/>
                <a:gd name="T11" fmla="*/ 3 h 3"/>
                <a:gd name="T12" fmla="*/ 1 w 3"/>
                <a:gd name="T13" fmla="*/ 3 h 3"/>
                <a:gd name="T14" fmla="*/ 0 w 3"/>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2"/>
                  </a:moveTo>
                  <a:cubicBezTo>
                    <a:pt x="2" y="2"/>
                    <a:pt x="2" y="2"/>
                    <a:pt x="2" y="2"/>
                  </a:cubicBezTo>
                  <a:cubicBezTo>
                    <a:pt x="2" y="1"/>
                    <a:pt x="2" y="1"/>
                    <a:pt x="2" y="1"/>
                  </a:cubicBezTo>
                  <a:cubicBezTo>
                    <a:pt x="2" y="1"/>
                    <a:pt x="3" y="0"/>
                    <a:pt x="3" y="1"/>
                  </a:cubicBezTo>
                  <a:cubicBezTo>
                    <a:pt x="3" y="2"/>
                    <a:pt x="3" y="2"/>
                    <a:pt x="3" y="2"/>
                  </a:cubicBezTo>
                  <a:cubicBezTo>
                    <a:pt x="3" y="2"/>
                    <a:pt x="2" y="3"/>
                    <a:pt x="2" y="3"/>
                  </a:cubicBezTo>
                  <a:cubicBezTo>
                    <a:pt x="1" y="3"/>
                    <a:pt x="1" y="3"/>
                    <a:pt x="1" y="3"/>
                  </a:cubicBezTo>
                  <a:lnTo>
                    <a:pt x="0" y="2"/>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17" name="Freeform 226">
              <a:extLst>
                <a:ext uri="{FF2B5EF4-FFF2-40B4-BE49-F238E27FC236}">
                  <a16:creationId xmlns:a16="http://schemas.microsoft.com/office/drawing/2014/main" id="{ABED4F18-F99C-0BDE-ECCE-825E688AC0C0}"/>
                </a:ext>
              </a:extLst>
            </p:cNvPr>
            <p:cNvSpPr>
              <a:spLocks/>
            </p:cNvSpPr>
            <p:nvPr/>
          </p:nvSpPr>
          <p:spPr bwMode="auto">
            <a:xfrm>
              <a:off x="2631761" y="3172699"/>
              <a:ext cx="1497" cy="0"/>
            </a:xfrm>
            <a:custGeom>
              <a:avLst/>
              <a:gdLst>
                <a:gd name="T0" fmla="*/ 0 w 2"/>
                <a:gd name="T1" fmla="*/ 0 h 1"/>
                <a:gd name="T2" fmla="*/ 0 w 2"/>
                <a:gd name="T3" fmla="*/ 1 h 1"/>
                <a:gd name="T4" fmla="*/ 1 w 2"/>
                <a:gd name="T5" fmla="*/ 1 h 1"/>
                <a:gd name="T6" fmla="*/ 2 w 2"/>
                <a:gd name="T7" fmla="*/ 1 h 1"/>
                <a:gd name="T8" fmla="*/ 2 w 2"/>
                <a:gd name="T9" fmla="*/ 1 h 1"/>
                <a:gd name="T10" fmla="*/ 1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0" y="1"/>
                    <a:pt x="0" y="1"/>
                  </a:cubicBezTo>
                  <a:cubicBezTo>
                    <a:pt x="0" y="1"/>
                    <a:pt x="1" y="1"/>
                    <a:pt x="1" y="1"/>
                  </a:cubicBezTo>
                  <a:cubicBezTo>
                    <a:pt x="2" y="1"/>
                    <a:pt x="2" y="1"/>
                    <a:pt x="2" y="1"/>
                  </a:cubicBezTo>
                  <a:cubicBezTo>
                    <a:pt x="2" y="1"/>
                    <a:pt x="2" y="1"/>
                    <a:pt x="2" y="1"/>
                  </a:cubicBezTo>
                  <a:cubicBezTo>
                    <a:pt x="1" y="0"/>
                    <a:pt x="1" y="0"/>
                    <a:pt x="1" y="0"/>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18" name="Freeform 227">
              <a:extLst>
                <a:ext uri="{FF2B5EF4-FFF2-40B4-BE49-F238E27FC236}">
                  <a16:creationId xmlns:a16="http://schemas.microsoft.com/office/drawing/2014/main" id="{21FF7627-A138-2F5B-BDDD-CDC36610149A}"/>
                </a:ext>
              </a:extLst>
            </p:cNvPr>
            <p:cNvSpPr>
              <a:spLocks/>
            </p:cNvSpPr>
            <p:nvPr/>
          </p:nvSpPr>
          <p:spPr bwMode="auto">
            <a:xfrm>
              <a:off x="2636249" y="3178294"/>
              <a:ext cx="1497" cy="279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1"/>
                    <a:pt x="0" y="1"/>
                  </a:cubicBezTo>
                  <a:cubicBezTo>
                    <a:pt x="0" y="1"/>
                    <a:pt x="0" y="2"/>
                    <a:pt x="0" y="1"/>
                  </a:cubicBezTo>
                  <a:cubicBezTo>
                    <a:pt x="1" y="1"/>
                    <a:pt x="1" y="1"/>
                    <a:pt x="1"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19" name="Freeform 228">
              <a:extLst>
                <a:ext uri="{FF2B5EF4-FFF2-40B4-BE49-F238E27FC236}">
                  <a16:creationId xmlns:a16="http://schemas.microsoft.com/office/drawing/2014/main" id="{66DF21C3-A179-BEFC-8860-427E43DE653A}"/>
                </a:ext>
              </a:extLst>
            </p:cNvPr>
            <p:cNvSpPr>
              <a:spLocks/>
            </p:cNvSpPr>
            <p:nvPr/>
          </p:nvSpPr>
          <p:spPr bwMode="auto">
            <a:xfrm>
              <a:off x="2633256" y="3168502"/>
              <a:ext cx="0" cy="1400"/>
            </a:xfrm>
            <a:custGeom>
              <a:avLst/>
              <a:gdLst>
                <a:gd name="T0" fmla="*/ 0 h 1"/>
                <a:gd name="T1" fmla="*/ 0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lnTo>
                    <a:pt x="0" y="0"/>
                  </a:lnTo>
                  <a:lnTo>
                    <a:pt x="0" y="1"/>
                  </a:lnTo>
                  <a:lnTo>
                    <a:pt x="0" y="0"/>
                  </a:ln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20" name="Freeform 229">
              <a:extLst>
                <a:ext uri="{FF2B5EF4-FFF2-40B4-BE49-F238E27FC236}">
                  <a16:creationId xmlns:a16="http://schemas.microsoft.com/office/drawing/2014/main" id="{7638A424-11CA-A1C0-1AAF-D96D5A6CDA51}"/>
                </a:ext>
              </a:extLst>
            </p:cNvPr>
            <p:cNvSpPr>
              <a:spLocks/>
            </p:cNvSpPr>
            <p:nvPr/>
          </p:nvSpPr>
          <p:spPr bwMode="auto">
            <a:xfrm>
              <a:off x="2606329" y="3172699"/>
              <a:ext cx="28424" cy="15387"/>
            </a:xfrm>
            <a:custGeom>
              <a:avLst/>
              <a:gdLst>
                <a:gd name="T0" fmla="*/ 1 w 22"/>
                <a:gd name="T1" fmla="*/ 3 h 13"/>
                <a:gd name="T2" fmla="*/ 2 w 22"/>
                <a:gd name="T3" fmla="*/ 2 h 13"/>
                <a:gd name="T4" fmla="*/ 4 w 22"/>
                <a:gd name="T5" fmla="*/ 2 h 13"/>
                <a:gd name="T6" fmla="*/ 6 w 22"/>
                <a:gd name="T7" fmla="*/ 1 h 13"/>
                <a:gd name="T8" fmla="*/ 8 w 22"/>
                <a:gd name="T9" fmla="*/ 1 h 13"/>
                <a:gd name="T10" fmla="*/ 10 w 22"/>
                <a:gd name="T11" fmla="*/ 1 h 13"/>
                <a:gd name="T12" fmla="*/ 11 w 22"/>
                <a:gd name="T13" fmla="*/ 1 h 13"/>
                <a:gd name="T14" fmla="*/ 13 w 22"/>
                <a:gd name="T15" fmla="*/ 1 h 13"/>
                <a:gd name="T16" fmla="*/ 14 w 22"/>
                <a:gd name="T17" fmla="*/ 0 h 13"/>
                <a:gd name="T18" fmla="*/ 15 w 22"/>
                <a:gd name="T19" fmla="*/ 1 h 13"/>
                <a:gd name="T20" fmla="*/ 18 w 22"/>
                <a:gd name="T21" fmla="*/ 1 h 13"/>
                <a:gd name="T22" fmla="*/ 18 w 22"/>
                <a:gd name="T23" fmla="*/ 2 h 13"/>
                <a:gd name="T24" fmla="*/ 18 w 22"/>
                <a:gd name="T25" fmla="*/ 2 h 13"/>
                <a:gd name="T26" fmla="*/ 19 w 22"/>
                <a:gd name="T27" fmla="*/ 2 h 13"/>
                <a:gd name="T28" fmla="*/ 20 w 22"/>
                <a:gd name="T29" fmla="*/ 2 h 13"/>
                <a:gd name="T30" fmla="*/ 22 w 22"/>
                <a:gd name="T31" fmla="*/ 4 h 13"/>
                <a:gd name="T32" fmla="*/ 22 w 22"/>
                <a:gd name="T33" fmla="*/ 5 h 13"/>
                <a:gd name="T34" fmla="*/ 21 w 22"/>
                <a:gd name="T35" fmla="*/ 5 h 13"/>
                <a:gd name="T36" fmla="*/ 22 w 22"/>
                <a:gd name="T37" fmla="*/ 6 h 13"/>
                <a:gd name="T38" fmla="*/ 21 w 22"/>
                <a:gd name="T39" fmla="*/ 8 h 13"/>
                <a:gd name="T40" fmla="*/ 20 w 22"/>
                <a:gd name="T41" fmla="*/ 9 h 13"/>
                <a:gd name="T42" fmla="*/ 20 w 22"/>
                <a:gd name="T43" fmla="*/ 10 h 13"/>
                <a:gd name="T44" fmla="*/ 20 w 22"/>
                <a:gd name="T45" fmla="*/ 12 h 13"/>
                <a:gd name="T46" fmla="*/ 20 w 22"/>
                <a:gd name="T47" fmla="*/ 13 h 13"/>
                <a:gd name="T48" fmla="*/ 19 w 22"/>
                <a:gd name="T49" fmla="*/ 12 h 13"/>
                <a:gd name="T50" fmla="*/ 18 w 22"/>
                <a:gd name="T51" fmla="*/ 11 h 13"/>
                <a:gd name="T52" fmla="*/ 17 w 22"/>
                <a:gd name="T53" fmla="*/ 9 h 13"/>
                <a:gd name="T54" fmla="*/ 15 w 22"/>
                <a:gd name="T55" fmla="*/ 8 h 13"/>
                <a:gd name="T56" fmla="*/ 14 w 22"/>
                <a:gd name="T57" fmla="*/ 8 h 13"/>
                <a:gd name="T58" fmla="*/ 13 w 22"/>
                <a:gd name="T59" fmla="*/ 8 h 13"/>
                <a:gd name="T60" fmla="*/ 11 w 22"/>
                <a:gd name="T61" fmla="*/ 7 h 13"/>
                <a:gd name="T62" fmla="*/ 9 w 22"/>
                <a:gd name="T63" fmla="*/ 6 h 13"/>
                <a:gd name="T64" fmla="*/ 7 w 22"/>
                <a:gd name="T65" fmla="*/ 5 h 13"/>
                <a:gd name="T66" fmla="*/ 4 w 22"/>
                <a:gd name="T67" fmla="*/ 5 h 13"/>
                <a:gd name="T68" fmla="*/ 2 w 22"/>
                <a:gd name="T69" fmla="*/ 5 h 13"/>
                <a:gd name="T70" fmla="*/ 0 w 22"/>
                <a:gd name="T71" fmla="*/ 5 h 13"/>
                <a:gd name="T72" fmla="*/ 1 w 22"/>
                <a:gd name="T73"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3">
                  <a:moveTo>
                    <a:pt x="1" y="3"/>
                  </a:moveTo>
                  <a:cubicBezTo>
                    <a:pt x="1" y="3"/>
                    <a:pt x="0" y="3"/>
                    <a:pt x="2" y="2"/>
                  </a:cubicBezTo>
                  <a:cubicBezTo>
                    <a:pt x="3" y="2"/>
                    <a:pt x="3" y="2"/>
                    <a:pt x="4" y="2"/>
                  </a:cubicBezTo>
                  <a:cubicBezTo>
                    <a:pt x="5" y="2"/>
                    <a:pt x="5" y="1"/>
                    <a:pt x="6" y="1"/>
                  </a:cubicBezTo>
                  <a:cubicBezTo>
                    <a:pt x="7" y="2"/>
                    <a:pt x="8" y="1"/>
                    <a:pt x="8" y="1"/>
                  </a:cubicBezTo>
                  <a:cubicBezTo>
                    <a:pt x="9" y="1"/>
                    <a:pt x="9" y="1"/>
                    <a:pt x="10" y="1"/>
                  </a:cubicBezTo>
                  <a:cubicBezTo>
                    <a:pt x="10" y="1"/>
                    <a:pt x="10" y="1"/>
                    <a:pt x="11" y="1"/>
                  </a:cubicBezTo>
                  <a:cubicBezTo>
                    <a:pt x="11" y="1"/>
                    <a:pt x="12" y="1"/>
                    <a:pt x="13" y="1"/>
                  </a:cubicBezTo>
                  <a:cubicBezTo>
                    <a:pt x="13" y="0"/>
                    <a:pt x="13" y="0"/>
                    <a:pt x="14" y="0"/>
                  </a:cubicBezTo>
                  <a:cubicBezTo>
                    <a:pt x="15" y="0"/>
                    <a:pt x="14" y="0"/>
                    <a:pt x="15" y="1"/>
                  </a:cubicBezTo>
                  <a:cubicBezTo>
                    <a:pt x="17" y="1"/>
                    <a:pt x="18" y="1"/>
                    <a:pt x="18" y="1"/>
                  </a:cubicBezTo>
                  <a:cubicBezTo>
                    <a:pt x="18" y="1"/>
                    <a:pt x="18" y="1"/>
                    <a:pt x="18" y="2"/>
                  </a:cubicBezTo>
                  <a:cubicBezTo>
                    <a:pt x="18" y="2"/>
                    <a:pt x="17" y="2"/>
                    <a:pt x="18" y="2"/>
                  </a:cubicBezTo>
                  <a:cubicBezTo>
                    <a:pt x="18" y="3"/>
                    <a:pt x="18" y="2"/>
                    <a:pt x="19" y="2"/>
                  </a:cubicBezTo>
                  <a:cubicBezTo>
                    <a:pt x="19" y="2"/>
                    <a:pt x="20" y="2"/>
                    <a:pt x="20" y="2"/>
                  </a:cubicBezTo>
                  <a:cubicBezTo>
                    <a:pt x="20" y="3"/>
                    <a:pt x="22" y="3"/>
                    <a:pt x="22" y="4"/>
                  </a:cubicBezTo>
                  <a:cubicBezTo>
                    <a:pt x="22" y="4"/>
                    <a:pt x="22" y="4"/>
                    <a:pt x="22" y="5"/>
                  </a:cubicBezTo>
                  <a:cubicBezTo>
                    <a:pt x="21" y="5"/>
                    <a:pt x="21" y="5"/>
                    <a:pt x="21" y="5"/>
                  </a:cubicBezTo>
                  <a:cubicBezTo>
                    <a:pt x="21" y="6"/>
                    <a:pt x="22" y="5"/>
                    <a:pt x="22" y="6"/>
                  </a:cubicBezTo>
                  <a:cubicBezTo>
                    <a:pt x="21" y="7"/>
                    <a:pt x="21" y="7"/>
                    <a:pt x="21" y="8"/>
                  </a:cubicBezTo>
                  <a:cubicBezTo>
                    <a:pt x="21" y="8"/>
                    <a:pt x="21" y="8"/>
                    <a:pt x="20" y="9"/>
                  </a:cubicBezTo>
                  <a:cubicBezTo>
                    <a:pt x="20" y="9"/>
                    <a:pt x="20" y="9"/>
                    <a:pt x="20" y="10"/>
                  </a:cubicBezTo>
                  <a:cubicBezTo>
                    <a:pt x="20" y="11"/>
                    <a:pt x="20" y="12"/>
                    <a:pt x="20" y="12"/>
                  </a:cubicBezTo>
                  <a:cubicBezTo>
                    <a:pt x="20" y="13"/>
                    <a:pt x="21" y="13"/>
                    <a:pt x="20" y="13"/>
                  </a:cubicBezTo>
                  <a:cubicBezTo>
                    <a:pt x="19" y="13"/>
                    <a:pt x="19" y="13"/>
                    <a:pt x="19" y="12"/>
                  </a:cubicBezTo>
                  <a:cubicBezTo>
                    <a:pt x="18" y="12"/>
                    <a:pt x="18" y="12"/>
                    <a:pt x="18" y="11"/>
                  </a:cubicBezTo>
                  <a:cubicBezTo>
                    <a:pt x="18" y="10"/>
                    <a:pt x="18" y="9"/>
                    <a:pt x="17" y="9"/>
                  </a:cubicBezTo>
                  <a:cubicBezTo>
                    <a:pt x="16" y="8"/>
                    <a:pt x="16" y="8"/>
                    <a:pt x="15" y="8"/>
                  </a:cubicBezTo>
                  <a:cubicBezTo>
                    <a:pt x="14" y="8"/>
                    <a:pt x="14" y="8"/>
                    <a:pt x="14" y="8"/>
                  </a:cubicBezTo>
                  <a:cubicBezTo>
                    <a:pt x="13" y="8"/>
                    <a:pt x="13" y="8"/>
                    <a:pt x="13" y="8"/>
                  </a:cubicBezTo>
                  <a:cubicBezTo>
                    <a:pt x="12" y="8"/>
                    <a:pt x="12" y="7"/>
                    <a:pt x="11" y="7"/>
                  </a:cubicBezTo>
                  <a:cubicBezTo>
                    <a:pt x="11" y="7"/>
                    <a:pt x="10" y="7"/>
                    <a:pt x="9" y="6"/>
                  </a:cubicBezTo>
                  <a:cubicBezTo>
                    <a:pt x="8" y="6"/>
                    <a:pt x="7" y="5"/>
                    <a:pt x="7" y="5"/>
                  </a:cubicBezTo>
                  <a:cubicBezTo>
                    <a:pt x="6" y="5"/>
                    <a:pt x="5" y="5"/>
                    <a:pt x="4" y="5"/>
                  </a:cubicBezTo>
                  <a:cubicBezTo>
                    <a:pt x="4" y="5"/>
                    <a:pt x="3" y="5"/>
                    <a:pt x="2" y="5"/>
                  </a:cubicBezTo>
                  <a:cubicBezTo>
                    <a:pt x="1" y="5"/>
                    <a:pt x="0" y="5"/>
                    <a:pt x="0" y="5"/>
                  </a:cubicBezTo>
                  <a:cubicBezTo>
                    <a:pt x="0" y="4"/>
                    <a:pt x="1" y="3"/>
                    <a:pt x="1" y="3"/>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21" name="Freeform 230">
              <a:extLst>
                <a:ext uri="{FF2B5EF4-FFF2-40B4-BE49-F238E27FC236}">
                  <a16:creationId xmlns:a16="http://schemas.microsoft.com/office/drawing/2014/main" id="{7EE6122B-EF3C-5D3C-6622-5351F869CA3D}"/>
                </a:ext>
              </a:extLst>
            </p:cNvPr>
            <p:cNvSpPr>
              <a:spLocks/>
            </p:cNvSpPr>
            <p:nvPr/>
          </p:nvSpPr>
          <p:spPr bwMode="auto">
            <a:xfrm>
              <a:off x="2597353" y="3171298"/>
              <a:ext cx="2993" cy="2798"/>
            </a:xfrm>
            <a:custGeom>
              <a:avLst/>
              <a:gdLst>
                <a:gd name="T0" fmla="*/ 0 w 2"/>
                <a:gd name="T1" fmla="*/ 2 h 3"/>
                <a:gd name="T2" fmla="*/ 0 w 2"/>
                <a:gd name="T3" fmla="*/ 1 h 3"/>
                <a:gd name="T4" fmla="*/ 1 w 2"/>
                <a:gd name="T5" fmla="*/ 0 h 3"/>
                <a:gd name="T6" fmla="*/ 2 w 2"/>
                <a:gd name="T7" fmla="*/ 1 h 3"/>
                <a:gd name="T8" fmla="*/ 1 w 2"/>
                <a:gd name="T9" fmla="*/ 2 h 3"/>
                <a:gd name="T10" fmla="*/ 2 w 2"/>
                <a:gd name="T11" fmla="*/ 2 h 3"/>
                <a:gd name="T12" fmla="*/ 0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2"/>
                  </a:moveTo>
                  <a:cubicBezTo>
                    <a:pt x="0" y="2"/>
                    <a:pt x="0" y="1"/>
                    <a:pt x="0" y="1"/>
                  </a:cubicBezTo>
                  <a:cubicBezTo>
                    <a:pt x="1" y="1"/>
                    <a:pt x="1" y="0"/>
                    <a:pt x="1" y="0"/>
                  </a:cubicBezTo>
                  <a:cubicBezTo>
                    <a:pt x="2" y="0"/>
                    <a:pt x="2" y="0"/>
                    <a:pt x="2" y="1"/>
                  </a:cubicBezTo>
                  <a:cubicBezTo>
                    <a:pt x="2" y="1"/>
                    <a:pt x="1" y="2"/>
                    <a:pt x="1" y="2"/>
                  </a:cubicBezTo>
                  <a:cubicBezTo>
                    <a:pt x="2" y="2"/>
                    <a:pt x="2" y="2"/>
                    <a:pt x="2" y="2"/>
                  </a:cubicBezTo>
                  <a:cubicBezTo>
                    <a:pt x="2" y="2"/>
                    <a:pt x="0" y="3"/>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22" name="Freeform 231">
              <a:extLst>
                <a:ext uri="{FF2B5EF4-FFF2-40B4-BE49-F238E27FC236}">
                  <a16:creationId xmlns:a16="http://schemas.microsoft.com/office/drawing/2014/main" id="{996C623D-BFB5-AE80-779F-06AC5C82BDFA}"/>
                </a:ext>
              </a:extLst>
            </p:cNvPr>
            <p:cNvSpPr>
              <a:spLocks/>
            </p:cNvSpPr>
            <p:nvPr/>
          </p:nvSpPr>
          <p:spPr bwMode="auto">
            <a:xfrm>
              <a:off x="2601841" y="3174097"/>
              <a:ext cx="2993" cy="2798"/>
            </a:xfrm>
            <a:custGeom>
              <a:avLst/>
              <a:gdLst>
                <a:gd name="T0" fmla="*/ 1 w 2"/>
                <a:gd name="T1" fmla="*/ 1 h 2"/>
                <a:gd name="T2" fmla="*/ 0 w 2"/>
                <a:gd name="T3" fmla="*/ 1 h 2"/>
                <a:gd name="T4" fmla="*/ 1 w 2"/>
                <a:gd name="T5" fmla="*/ 2 h 2"/>
                <a:gd name="T6" fmla="*/ 2 w 2"/>
                <a:gd name="T7" fmla="*/ 2 h 2"/>
                <a:gd name="T8" fmla="*/ 2 w 2"/>
                <a:gd name="T9" fmla="*/ 1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0" y="1"/>
                    <a:pt x="0" y="1"/>
                    <a:pt x="0" y="1"/>
                  </a:cubicBezTo>
                  <a:cubicBezTo>
                    <a:pt x="1" y="2"/>
                    <a:pt x="1" y="2"/>
                    <a:pt x="1" y="2"/>
                  </a:cubicBezTo>
                  <a:cubicBezTo>
                    <a:pt x="2" y="2"/>
                    <a:pt x="2" y="2"/>
                    <a:pt x="2" y="2"/>
                  </a:cubicBezTo>
                  <a:cubicBezTo>
                    <a:pt x="2" y="1"/>
                    <a:pt x="2" y="1"/>
                    <a:pt x="2" y="1"/>
                  </a:cubicBezTo>
                  <a:cubicBezTo>
                    <a:pt x="2" y="1"/>
                    <a:pt x="1" y="0"/>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24" name="Freeform 233">
              <a:extLst>
                <a:ext uri="{FF2B5EF4-FFF2-40B4-BE49-F238E27FC236}">
                  <a16:creationId xmlns:a16="http://schemas.microsoft.com/office/drawing/2014/main" id="{D22E3B17-3D26-64F6-994F-D5E20F11E042}"/>
                </a:ext>
              </a:extLst>
            </p:cNvPr>
            <p:cNvSpPr>
              <a:spLocks/>
            </p:cNvSpPr>
            <p:nvPr/>
          </p:nvSpPr>
          <p:spPr bwMode="auto">
            <a:xfrm>
              <a:off x="2467207" y="2967069"/>
              <a:ext cx="11967" cy="12590"/>
            </a:xfrm>
            <a:custGeom>
              <a:avLst/>
              <a:gdLst>
                <a:gd name="T0" fmla="*/ 0 w 8"/>
                <a:gd name="T1" fmla="*/ 5 h 10"/>
                <a:gd name="T2" fmla="*/ 1 w 8"/>
                <a:gd name="T3" fmla="*/ 4 h 10"/>
                <a:gd name="T4" fmla="*/ 2 w 8"/>
                <a:gd name="T5" fmla="*/ 3 h 10"/>
                <a:gd name="T6" fmla="*/ 3 w 8"/>
                <a:gd name="T7" fmla="*/ 2 h 10"/>
                <a:gd name="T8" fmla="*/ 4 w 8"/>
                <a:gd name="T9" fmla="*/ 1 h 10"/>
                <a:gd name="T10" fmla="*/ 5 w 8"/>
                <a:gd name="T11" fmla="*/ 1 h 10"/>
                <a:gd name="T12" fmla="*/ 7 w 8"/>
                <a:gd name="T13" fmla="*/ 1 h 10"/>
                <a:gd name="T14" fmla="*/ 8 w 8"/>
                <a:gd name="T15" fmla="*/ 2 h 10"/>
                <a:gd name="T16" fmla="*/ 8 w 8"/>
                <a:gd name="T17" fmla="*/ 3 h 10"/>
                <a:gd name="T18" fmla="*/ 8 w 8"/>
                <a:gd name="T19" fmla="*/ 4 h 10"/>
                <a:gd name="T20" fmla="*/ 7 w 8"/>
                <a:gd name="T21" fmla="*/ 5 h 10"/>
                <a:gd name="T22" fmla="*/ 6 w 8"/>
                <a:gd name="T23" fmla="*/ 6 h 10"/>
                <a:gd name="T24" fmla="*/ 5 w 8"/>
                <a:gd name="T25" fmla="*/ 5 h 10"/>
                <a:gd name="T26" fmla="*/ 5 w 8"/>
                <a:gd name="T27" fmla="*/ 5 h 10"/>
                <a:gd name="T28" fmla="*/ 5 w 8"/>
                <a:gd name="T29" fmla="*/ 6 h 10"/>
                <a:gd name="T30" fmla="*/ 6 w 8"/>
                <a:gd name="T31" fmla="*/ 7 h 10"/>
                <a:gd name="T32" fmla="*/ 6 w 8"/>
                <a:gd name="T33" fmla="*/ 7 h 10"/>
                <a:gd name="T34" fmla="*/ 5 w 8"/>
                <a:gd name="T35" fmla="*/ 7 h 10"/>
                <a:gd name="T36" fmla="*/ 4 w 8"/>
                <a:gd name="T37" fmla="*/ 7 h 10"/>
                <a:gd name="T38" fmla="*/ 6 w 8"/>
                <a:gd name="T39" fmla="*/ 9 h 10"/>
                <a:gd name="T40" fmla="*/ 7 w 8"/>
                <a:gd name="T41" fmla="*/ 9 h 10"/>
                <a:gd name="T42" fmla="*/ 6 w 8"/>
                <a:gd name="T43" fmla="*/ 10 h 10"/>
                <a:gd name="T44" fmla="*/ 5 w 8"/>
                <a:gd name="T45" fmla="*/ 10 h 10"/>
                <a:gd name="T46" fmla="*/ 2 w 8"/>
                <a:gd name="T47" fmla="*/ 10 h 10"/>
                <a:gd name="T48" fmla="*/ 1 w 8"/>
                <a:gd name="T49" fmla="*/ 8 h 10"/>
                <a:gd name="T50" fmla="*/ 0 w 8"/>
                <a:gd name="T51" fmla="*/ 6 h 10"/>
                <a:gd name="T52" fmla="*/ 0 w 8"/>
                <a:gd name="T5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0">
                  <a:moveTo>
                    <a:pt x="0" y="5"/>
                  </a:moveTo>
                  <a:cubicBezTo>
                    <a:pt x="0" y="5"/>
                    <a:pt x="1" y="4"/>
                    <a:pt x="1" y="4"/>
                  </a:cubicBezTo>
                  <a:cubicBezTo>
                    <a:pt x="1" y="4"/>
                    <a:pt x="2" y="3"/>
                    <a:pt x="2" y="3"/>
                  </a:cubicBezTo>
                  <a:cubicBezTo>
                    <a:pt x="3" y="3"/>
                    <a:pt x="3" y="2"/>
                    <a:pt x="3" y="2"/>
                  </a:cubicBezTo>
                  <a:cubicBezTo>
                    <a:pt x="3" y="2"/>
                    <a:pt x="4" y="1"/>
                    <a:pt x="4" y="1"/>
                  </a:cubicBezTo>
                  <a:cubicBezTo>
                    <a:pt x="5" y="1"/>
                    <a:pt x="5" y="0"/>
                    <a:pt x="5" y="1"/>
                  </a:cubicBezTo>
                  <a:cubicBezTo>
                    <a:pt x="6" y="1"/>
                    <a:pt x="6" y="1"/>
                    <a:pt x="7" y="1"/>
                  </a:cubicBezTo>
                  <a:cubicBezTo>
                    <a:pt x="7" y="2"/>
                    <a:pt x="8" y="2"/>
                    <a:pt x="8" y="2"/>
                  </a:cubicBezTo>
                  <a:cubicBezTo>
                    <a:pt x="8" y="2"/>
                    <a:pt x="8" y="2"/>
                    <a:pt x="8" y="3"/>
                  </a:cubicBezTo>
                  <a:cubicBezTo>
                    <a:pt x="8" y="3"/>
                    <a:pt x="8" y="3"/>
                    <a:pt x="8" y="4"/>
                  </a:cubicBezTo>
                  <a:cubicBezTo>
                    <a:pt x="7" y="4"/>
                    <a:pt x="8" y="4"/>
                    <a:pt x="7" y="5"/>
                  </a:cubicBezTo>
                  <a:cubicBezTo>
                    <a:pt x="6" y="6"/>
                    <a:pt x="6" y="6"/>
                    <a:pt x="6" y="6"/>
                  </a:cubicBezTo>
                  <a:cubicBezTo>
                    <a:pt x="5" y="6"/>
                    <a:pt x="5" y="5"/>
                    <a:pt x="5" y="5"/>
                  </a:cubicBezTo>
                  <a:cubicBezTo>
                    <a:pt x="5" y="5"/>
                    <a:pt x="5" y="4"/>
                    <a:pt x="5" y="5"/>
                  </a:cubicBezTo>
                  <a:cubicBezTo>
                    <a:pt x="5" y="5"/>
                    <a:pt x="5" y="6"/>
                    <a:pt x="5" y="6"/>
                  </a:cubicBezTo>
                  <a:cubicBezTo>
                    <a:pt x="6" y="6"/>
                    <a:pt x="6" y="6"/>
                    <a:pt x="6" y="7"/>
                  </a:cubicBezTo>
                  <a:cubicBezTo>
                    <a:pt x="6" y="7"/>
                    <a:pt x="7" y="7"/>
                    <a:pt x="6" y="7"/>
                  </a:cubicBezTo>
                  <a:cubicBezTo>
                    <a:pt x="6" y="7"/>
                    <a:pt x="6" y="7"/>
                    <a:pt x="5" y="7"/>
                  </a:cubicBezTo>
                  <a:cubicBezTo>
                    <a:pt x="5" y="7"/>
                    <a:pt x="4" y="7"/>
                    <a:pt x="4" y="7"/>
                  </a:cubicBezTo>
                  <a:cubicBezTo>
                    <a:pt x="4" y="8"/>
                    <a:pt x="6" y="9"/>
                    <a:pt x="6" y="9"/>
                  </a:cubicBezTo>
                  <a:cubicBezTo>
                    <a:pt x="6" y="9"/>
                    <a:pt x="7" y="9"/>
                    <a:pt x="7" y="9"/>
                  </a:cubicBezTo>
                  <a:cubicBezTo>
                    <a:pt x="6" y="10"/>
                    <a:pt x="6" y="10"/>
                    <a:pt x="6" y="10"/>
                  </a:cubicBezTo>
                  <a:cubicBezTo>
                    <a:pt x="5" y="10"/>
                    <a:pt x="6" y="10"/>
                    <a:pt x="5" y="10"/>
                  </a:cubicBezTo>
                  <a:cubicBezTo>
                    <a:pt x="3" y="10"/>
                    <a:pt x="3" y="10"/>
                    <a:pt x="2" y="10"/>
                  </a:cubicBezTo>
                  <a:cubicBezTo>
                    <a:pt x="2" y="9"/>
                    <a:pt x="2" y="9"/>
                    <a:pt x="1" y="8"/>
                  </a:cubicBezTo>
                  <a:cubicBezTo>
                    <a:pt x="1" y="8"/>
                    <a:pt x="0" y="7"/>
                    <a:pt x="0" y="6"/>
                  </a:cubicBezTo>
                  <a:cubicBezTo>
                    <a:pt x="0" y="6"/>
                    <a:pt x="0" y="5"/>
                    <a:pt x="0" y="5"/>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25" name="Freeform 234">
              <a:extLst>
                <a:ext uri="{FF2B5EF4-FFF2-40B4-BE49-F238E27FC236}">
                  <a16:creationId xmlns:a16="http://schemas.microsoft.com/office/drawing/2014/main" id="{CFFC677E-6E61-E299-1CAE-02BBA3224A8B}"/>
                </a:ext>
              </a:extLst>
            </p:cNvPr>
            <p:cNvSpPr>
              <a:spLocks/>
            </p:cNvSpPr>
            <p:nvPr/>
          </p:nvSpPr>
          <p:spPr bwMode="auto">
            <a:xfrm>
              <a:off x="2479174" y="2968469"/>
              <a:ext cx="2993" cy="4197"/>
            </a:xfrm>
            <a:custGeom>
              <a:avLst/>
              <a:gdLst>
                <a:gd name="T0" fmla="*/ 0 w 2"/>
                <a:gd name="T1" fmla="*/ 2 h 3"/>
                <a:gd name="T2" fmla="*/ 0 w 2"/>
                <a:gd name="T3" fmla="*/ 1 h 3"/>
                <a:gd name="T4" fmla="*/ 1 w 2"/>
                <a:gd name="T5" fmla="*/ 1 h 3"/>
                <a:gd name="T6" fmla="*/ 2 w 2"/>
                <a:gd name="T7" fmla="*/ 2 h 3"/>
                <a:gd name="T8" fmla="*/ 2 w 2"/>
                <a:gd name="T9" fmla="*/ 3 h 3"/>
                <a:gd name="T10" fmla="*/ 1 w 2"/>
                <a:gd name="T11" fmla="*/ 3 h 3"/>
                <a:gd name="T12" fmla="*/ 1 w 2"/>
                <a:gd name="T13" fmla="*/ 3 h 3"/>
                <a:gd name="T14" fmla="*/ 0 w 2"/>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2"/>
                  </a:moveTo>
                  <a:cubicBezTo>
                    <a:pt x="0" y="1"/>
                    <a:pt x="0" y="1"/>
                    <a:pt x="0" y="1"/>
                  </a:cubicBezTo>
                  <a:cubicBezTo>
                    <a:pt x="1" y="1"/>
                    <a:pt x="1" y="0"/>
                    <a:pt x="1" y="1"/>
                  </a:cubicBezTo>
                  <a:cubicBezTo>
                    <a:pt x="2" y="1"/>
                    <a:pt x="2" y="2"/>
                    <a:pt x="2" y="2"/>
                  </a:cubicBezTo>
                  <a:cubicBezTo>
                    <a:pt x="2" y="3"/>
                    <a:pt x="2" y="3"/>
                    <a:pt x="2" y="3"/>
                  </a:cubicBezTo>
                  <a:cubicBezTo>
                    <a:pt x="2" y="3"/>
                    <a:pt x="2" y="3"/>
                    <a:pt x="1" y="3"/>
                  </a:cubicBezTo>
                  <a:cubicBezTo>
                    <a:pt x="1" y="3"/>
                    <a:pt x="1" y="3"/>
                    <a:pt x="1" y="3"/>
                  </a:cubicBezTo>
                  <a:cubicBezTo>
                    <a:pt x="1" y="3"/>
                    <a:pt x="1"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26" name="Freeform 235">
              <a:extLst>
                <a:ext uri="{FF2B5EF4-FFF2-40B4-BE49-F238E27FC236}">
                  <a16:creationId xmlns:a16="http://schemas.microsoft.com/office/drawing/2014/main" id="{7BA3752B-F568-BC9F-CD1E-83E575847AF9}"/>
                </a:ext>
              </a:extLst>
            </p:cNvPr>
            <p:cNvSpPr>
              <a:spLocks/>
            </p:cNvSpPr>
            <p:nvPr/>
          </p:nvSpPr>
          <p:spPr bwMode="auto">
            <a:xfrm>
              <a:off x="2477678" y="2971265"/>
              <a:ext cx="2993" cy="5595"/>
            </a:xfrm>
            <a:custGeom>
              <a:avLst/>
              <a:gdLst>
                <a:gd name="T0" fmla="*/ 2 w 3"/>
                <a:gd name="T1" fmla="*/ 0 h 5"/>
                <a:gd name="T2" fmla="*/ 1 w 3"/>
                <a:gd name="T3" fmla="*/ 1 h 5"/>
                <a:gd name="T4" fmla="*/ 1 w 3"/>
                <a:gd name="T5" fmla="*/ 2 h 5"/>
                <a:gd name="T6" fmla="*/ 0 w 3"/>
                <a:gd name="T7" fmla="*/ 3 h 5"/>
                <a:gd name="T8" fmla="*/ 0 w 3"/>
                <a:gd name="T9" fmla="*/ 4 h 5"/>
                <a:gd name="T10" fmla="*/ 0 w 3"/>
                <a:gd name="T11" fmla="*/ 5 h 5"/>
                <a:gd name="T12" fmla="*/ 1 w 3"/>
                <a:gd name="T13" fmla="*/ 5 h 5"/>
                <a:gd name="T14" fmla="*/ 2 w 3"/>
                <a:gd name="T15" fmla="*/ 5 h 5"/>
                <a:gd name="T16" fmla="*/ 2 w 3"/>
                <a:gd name="T17" fmla="*/ 4 h 5"/>
                <a:gd name="T18" fmla="*/ 2 w 3"/>
                <a:gd name="T19" fmla="*/ 3 h 5"/>
                <a:gd name="T20" fmla="*/ 2 w 3"/>
                <a:gd name="T21" fmla="*/ 3 h 5"/>
                <a:gd name="T22" fmla="*/ 3 w 3"/>
                <a:gd name="T23" fmla="*/ 3 h 5"/>
                <a:gd name="T24" fmla="*/ 3 w 3"/>
                <a:gd name="T25" fmla="*/ 2 h 5"/>
                <a:gd name="T26" fmla="*/ 2 w 3"/>
                <a:gd name="T27" fmla="*/ 1 h 5"/>
                <a:gd name="T28" fmla="*/ 2 w 3"/>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5">
                  <a:moveTo>
                    <a:pt x="2" y="0"/>
                  </a:moveTo>
                  <a:cubicBezTo>
                    <a:pt x="2" y="0"/>
                    <a:pt x="2" y="1"/>
                    <a:pt x="1" y="1"/>
                  </a:cubicBezTo>
                  <a:cubicBezTo>
                    <a:pt x="1" y="1"/>
                    <a:pt x="1" y="2"/>
                    <a:pt x="1" y="2"/>
                  </a:cubicBezTo>
                  <a:cubicBezTo>
                    <a:pt x="1" y="2"/>
                    <a:pt x="0" y="3"/>
                    <a:pt x="0" y="3"/>
                  </a:cubicBezTo>
                  <a:cubicBezTo>
                    <a:pt x="0" y="3"/>
                    <a:pt x="0" y="3"/>
                    <a:pt x="0" y="4"/>
                  </a:cubicBezTo>
                  <a:cubicBezTo>
                    <a:pt x="0" y="4"/>
                    <a:pt x="0" y="4"/>
                    <a:pt x="0" y="5"/>
                  </a:cubicBezTo>
                  <a:cubicBezTo>
                    <a:pt x="1" y="5"/>
                    <a:pt x="1" y="5"/>
                    <a:pt x="1" y="5"/>
                  </a:cubicBezTo>
                  <a:cubicBezTo>
                    <a:pt x="1" y="5"/>
                    <a:pt x="2" y="5"/>
                    <a:pt x="2" y="5"/>
                  </a:cubicBezTo>
                  <a:cubicBezTo>
                    <a:pt x="2" y="5"/>
                    <a:pt x="2" y="5"/>
                    <a:pt x="2" y="4"/>
                  </a:cubicBezTo>
                  <a:cubicBezTo>
                    <a:pt x="2" y="4"/>
                    <a:pt x="2" y="4"/>
                    <a:pt x="2" y="3"/>
                  </a:cubicBezTo>
                  <a:cubicBezTo>
                    <a:pt x="2" y="3"/>
                    <a:pt x="2" y="2"/>
                    <a:pt x="2" y="3"/>
                  </a:cubicBezTo>
                  <a:cubicBezTo>
                    <a:pt x="2" y="3"/>
                    <a:pt x="2" y="3"/>
                    <a:pt x="3" y="3"/>
                  </a:cubicBezTo>
                  <a:cubicBezTo>
                    <a:pt x="3" y="2"/>
                    <a:pt x="3" y="2"/>
                    <a:pt x="3" y="2"/>
                  </a:cubicBezTo>
                  <a:cubicBezTo>
                    <a:pt x="3" y="2"/>
                    <a:pt x="2" y="1"/>
                    <a:pt x="2" y="1"/>
                  </a:cubicBezTo>
                  <a:lnTo>
                    <a:pt x="2"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27" name="Freeform 236">
              <a:extLst>
                <a:ext uri="{FF2B5EF4-FFF2-40B4-BE49-F238E27FC236}">
                  <a16:creationId xmlns:a16="http://schemas.microsoft.com/office/drawing/2014/main" id="{BBDE3E3A-2C5B-55A2-068F-570216A06601}"/>
                </a:ext>
              </a:extLst>
            </p:cNvPr>
            <p:cNvSpPr>
              <a:spLocks/>
            </p:cNvSpPr>
            <p:nvPr/>
          </p:nvSpPr>
          <p:spPr bwMode="auto">
            <a:xfrm>
              <a:off x="2550979" y="3037011"/>
              <a:ext cx="4488" cy="2798"/>
            </a:xfrm>
            <a:custGeom>
              <a:avLst/>
              <a:gdLst>
                <a:gd name="T0" fmla="*/ 0 w 3"/>
                <a:gd name="T1" fmla="*/ 2 h 3"/>
                <a:gd name="T2" fmla="*/ 0 w 3"/>
                <a:gd name="T3" fmla="*/ 1 h 3"/>
                <a:gd name="T4" fmla="*/ 1 w 3"/>
                <a:gd name="T5" fmla="*/ 1 h 3"/>
                <a:gd name="T6" fmla="*/ 1 w 3"/>
                <a:gd name="T7" fmla="*/ 1 h 3"/>
                <a:gd name="T8" fmla="*/ 2 w 3"/>
                <a:gd name="T9" fmla="*/ 0 h 3"/>
                <a:gd name="T10" fmla="*/ 3 w 3"/>
                <a:gd name="T11" fmla="*/ 0 h 3"/>
                <a:gd name="T12" fmla="*/ 3 w 3"/>
                <a:gd name="T13" fmla="*/ 1 h 3"/>
                <a:gd name="T14" fmla="*/ 2 w 3"/>
                <a:gd name="T15" fmla="*/ 1 h 3"/>
                <a:gd name="T16" fmla="*/ 1 w 3"/>
                <a:gd name="T17" fmla="*/ 2 h 3"/>
                <a:gd name="T18" fmla="*/ 1 w 3"/>
                <a:gd name="T19" fmla="*/ 3 h 3"/>
                <a:gd name="T20" fmla="*/ 0 w 3"/>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0" y="2"/>
                  </a:moveTo>
                  <a:cubicBezTo>
                    <a:pt x="0" y="2"/>
                    <a:pt x="0" y="1"/>
                    <a:pt x="0" y="1"/>
                  </a:cubicBezTo>
                  <a:cubicBezTo>
                    <a:pt x="0" y="1"/>
                    <a:pt x="0" y="1"/>
                    <a:pt x="1" y="1"/>
                  </a:cubicBezTo>
                  <a:cubicBezTo>
                    <a:pt x="1" y="1"/>
                    <a:pt x="1" y="1"/>
                    <a:pt x="1" y="1"/>
                  </a:cubicBezTo>
                  <a:cubicBezTo>
                    <a:pt x="2" y="0"/>
                    <a:pt x="2" y="0"/>
                    <a:pt x="2" y="0"/>
                  </a:cubicBezTo>
                  <a:cubicBezTo>
                    <a:pt x="3" y="0"/>
                    <a:pt x="3" y="0"/>
                    <a:pt x="3" y="0"/>
                  </a:cubicBezTo>
                  <a:cubicBezTo>
                    <a:pt x="3" y="0"/>
                    <a:pt x="3" y="0"/>
                    <a:pt x="3" y="1"/>
                  </a:cubicBezTo>
                  <a:cubicBezTo>
                    <a:pt x="2" y="1"/>
                    <a:pt x="2" y="1"/>
                    <a:pt x="2" y="1"/>
                  </a:cubicBezTo>
                  <a:cubicBezTo>
                    <a:pt x="1" y="1"/>
                    <a:pt x="1" y="2"/>
                    <a:pt x="1" y="2"/>
                  </a:cubicBezTo>
                  <a:cubicBezTo>
                    <a:pt x="1" y="2"/>
                    <a:pt x="1" y="3"/>
                    <a:pt x="1" y="3"/>
                  </a:cubicBezTo>
                  <a:cubicBezTo>
                    <a:pt x="1" y="3"/>
                    <a:pt x="0" y="3"/>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28" name="Freeform 237">
              <a:extLst>
                <a:ext uri="{FF2B5EF4-FFF2-40B4-BE49-F238E27FC236}">
                  <a16:creationId xmlns:a16="http://schemas.microsoft.com/office/drawing/2014/main" id="{142DD692-D05B-472D-A4B9-0173B40D92D3}"/>
                </a:ext>
              </a:extLst>
            </p:cNvPr>
            <p:cNvSpPr>
              <a:spLocks/>
            </p:cNvSpPr>
            <p:nvPr/>
          </p:nvSpPr>
          <p:spPr bwMode="auto">
            <a:xfrm>
              <a:off x="2547988" y="3057994"/>
              <a:ext cx="1497" cy="4197"/>
            </a:xfrm>
            <a:custGeom>
              <a:avLst/>
              <a:gdLst>
                <a:gd name="T0" fmla="*/ 0 w 2"/>
                <a:gd name="T1" fmla="*/ 2 h 4"/>
                <a:gd name="T2" fmla="*/ 1 w 2"/>
                <a:gd name="T3" fmla="*/ 0 h 4"/>
                <a:gd name="T4" fmla="*/ 2 w 2"/>
                <a:gd name="T5" fmla="*/ 0 h 4"/>
                <a:gd name="T6" fmla="*/ 2 w 2"/>
                <a:gd name="T7" fmla="*/ 0 h 4"/>
                <a:gd name="T8" fmla="*/ 2 w 2"/>
                <a:gd name="T9" fmla="*/ 0 h 4"/>
                <a:gd name="T10" fmla="*/ 2 w 2"/>
                <a:gd name="T11" fmla="*/ 1 h 4"/>
                <a:gd name="T12" fmla="*/ 1 w 2"/>
                <a:gd name="T13" fmla="*/ 2 h 4"/>
                <a:gd name="T14" fmla="*/ 1 w 2"/>
                <a:gd name="T15" fmla="*/ 3 h 4"/>
                <a:gd name="T16" fmla="*/ 0 w 2"/>
                <a:gd name="T17" fmla="*/ 3 h 4"/>
                <a:gd name="T18" fmla="*/ 0 w 2"/>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2"/>
                  </a:moveTo>
                  <a:cubicBezTo>
                    <a:pt x="1" y="1"/>
                    <a:pt x="1" y="1"/>
                    <a:pt x="1" y="0"/>
                  </a:cubicBezTo>
                  <a:cubicBezTo>
                    <a:pt x="1" y="0"/>
                    <a:pt x="2" y="0"/>
                    <a:pt x="2" y="0"/>
                  </a:cubicBezTo>
                  <a:cubicBezTo>
                    <a:pt x="2" y="0"/>
                    <a:pt x="2" y="0"/>
                    <a:pt x="2" y="0"/>
                  </a:cubicBezTo>
                  <a:cubicBezTo>
                    <a:pt x="2" y="0"/>
                    <a:pt x="2" y="0"/>
                    <a:pt x="2" y="0"/>
                  </a:cubicBezTo>
                  <a:cubicBezTo>
                    <a:pt x="2" y="1"/>
                    <a:pt x="2" y="1"/>
                    <a:pt x="2" y="1"/>
                  </a:cubicBezTo>
                  <a:cubicBezTo>
                    <a:pt x="2" y="1"/>
                    <a:pt x="2" y="2"/>
                    <a:pt x="1" y="2"/>
                  </a:cubicBezTo>
                  <a:cubicBezTo>
                    <a:pt x="1" y="3"/>
                    <a:pt x="1" y="3"/>
                    <a:pt x="1" y="3"/>
                  </a:cubicBezTo>
                  <a:cubicBezTo>
                    <a:pt x="0" y="3"/>
                    <a:pt x="0" y="4"/>
                    <a:pt x="0" y="3"/>
                  </a:cubicBezTo>
                  <a:cubicBezTo>
                    <a:pt x="0" y="3"/>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29" name="Freeform 238">
              <a:extLst>
                <a:ext uri="{FF2B5EF4-FFF2-40B4-BE49-F238E27FC236}">
                  <a16:creationId xmlns:a16="http://schemas.microsoft.com/office/drawing/2014/main" id="{2F92E1FC-6A07-EC8D-9C1B-56542201D193}"/>
                </a:ext>
              </a:extLst>
            </p:cNvPr>
            <p:cNvSpPr>
              <a:spLocks/>
            </p:cNvSpPr>
            <p:nvPr/>
          </p:nvSpPr>
          <p:spPr bwMode="auto">
            <a:xfrm>
              <a:off x="2549484" y="3060791"/>
              <a:ext cx="1497" cy="140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0" y="1"/>
                    <a:pt x="1" y="1"/>
                    <a:pt x="1" y="1"/>
                  </a:cubicBezTo>
                  <a:cubicBezTo>
                    <a:pt x="1" y="0"/>
                    <a:pt x="1"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30" name="Freeform 239">
              <a:extLst>
                <a:ext uri="{FF2B5EF4-FFF2-40B4-BE49-F238E27FC236}">
                  <a16:creationId xmlns:a16="http://schemas.microsoft.com/office/drawing/2014/main" id="{1738A10D-D34A-147D-1A5A-532138E1A3D4}"/>
                </a:ext>
              </a:extLst>
            </p:cNvPr>
            <p:cNvSpPr>
              <a:spLocks/>
            </p:cNvSpPr>
            <p:nvPr/>
          </p:nvSpPr>
          <p:spPr bwMode="auto">
            <a:xfrm>
              <a:off x="2550979" y="3057994"/>
              <a:ext cx="2993" cy="4197"/>
            </a:xfrm>
            <a:custGeom>
              <a:avLst/>
              <a:gdLst>
                <a:gd name="T0" fmla="*/ 1 w 2"/>
                <a:gd name="T1" fmla="*/ 0 h 4"/>
                <a:gd name="T2" fmla="*/ 1 w 2"/>
                <a:gd name="T3" fmla="*/ 1 h 4"/>
                <a:gd name="T4" fmla="*/ 1 w 2"/>
                <a:gd name="T5" fmla="*/ 2 h 4"/>
                <a:gd name="T6" fmla="*/ 1 w 2"/>
                <a:gd name="T7" fmla="*/ 2 h 4"/>
                <a:gd name="T8" fmla="*/ 1 w 2"/>
                <a:gd name="T9" fmla="*/ 3 h 4"/>
                <a:gd name="T10" fmla="*/ 1 w 2"/>
                <a:gd name="T11" fmla="*/ 4 h 4"/>
                <a:gd name="T12" fmla="*/ 2 w 2"/>
                <a:gd name="T13" fmla="*/ 3 h 4"/>
                <a:gd name="T14" fmla="*/ 2 w 2"/>
                <a:gd name="T15" fmla="*/ 3 h 4"/>
                <a:gd name="T16" fmla="*/ 2 w 2"/>
                <a:gd name="T17" fmla="*/ 2 h 4"/>
                <a:gd name="T18" fmla="*/ 2 w 2"/>
                <a:gd name="T19" fmla="*/ 1 h 4"/>
                <a:gd name="T20" fmla="*/ 1 w 2"/>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4">
                  <a:moveTo>
                    <a:pt x="1" y="0"/>
                  </a:moveTo>
                  <a:cubicBezTo>
                    <a:pt x="1" y="0"/>
                    <a:pt x="0" y="0"/>
                    <a:pt x="1" y="1"/>
                  </a:cubicBezTo>
                  <a:cubicBezTo>
                    <a:pt x="1" y="1"/>
                    <a:pt x="1" y="1"/>
                    <a:pt x="1" y="2"/>
                  </a:cubicBezTo>
                  <a:cubicBezTo>
                    <a:pt x="1" y="2"/>
                    <a:pt x="2" y="2"/>
                    <a:pt x="1" y="2"/>
                  </a:cubicBezTo>
                  <a:cubicBezTo>
                    <a:pt x="1" y="3"/>
                    <a:pt x="1" y="3"/>
                    <a:pt x="1" y="3"/>
                  </a:cubicBezTo>
                  <a:cubicBezTo>
                    <a:pt x="1" y="4"/>
                    <a:pt x="1" y="4"/>
                    <a:pt x="1" y="4"/>
                  </a:cubicBezTo>
                  <a:cubicBezTo>
                    <a:pt x="1" y="4"/>
                    <a:pt x="2" y="3"/>
                    <a:pt x="2" y="3"/>
                  </a:cubicBezTo>
                  <a:cubicBezTo>
                    <a:pt x="2" y="3"/>
                    <a:pt x="2" y="3"/>
                    <a:pt x="2" y="3"/>
                  </a:cubicBezTo>
                  <a:cubicBezTo>
                    <a:pt x="2" y="2"/>
                    <a:pt x="2" y="3"/>
                    <a:pt x="2" y="2"/>
                  </a:cubicBezTo>
                  <a:cubicBezTo>
                    <a:pt x="2" y="2"/>
                    <a:pt x="2" y="1"/>
                    <a:pt x="2" y="1"/>
                  </a:cubicBezTo>
                  <a:lnTo>
                    <a:pt x="1"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31" name="Freeform 240">
              <a:extLst>
                <a:ext uri="{FF2B5EF4-FFF2-40B4-BE49-F238E27FC236}">
                  <a16:creationId xmlns:a16="http://schemas.microsoft.com/office/drawing/2014/main" id="{11E529D5-AD8B-FE43-FCB1-1FCEE805CCB4}"/>
                </a:ext>
              </a:extLst>
            </p:cNvPr>
            <p:cNvSpPr>
              <a:spLocks/>
            </p:cNvSpPr>
            <p:nvPr/>
          </p:nvSpPr>
          <p:spPr bwMode="auto">
            <a:xfrm>
              <a:off x="2360994" y="2862158"/>
              <a:ext cx="200456" cy="109109"/>
            </a:xfrm>
            <a:custGeom>
              <a:avLst/>
              <a:gdLst>
                <a:gd name="T0" fmla="*/ 63 w 151"/>
                <a:gd name="T1" fmla="*/ 7 h 88"/>
                <a:gd name="T2" fmla="*/ 38 w 151"/>
                <a:gd name="T3" fmla="*/ 12 h 88"/>
                <a:gd name="T4" fmla="*/ 17 w 151"/>
                <a:gd name="T5" fmla="*/ 15 h 88"/>
                <a:gd name="T6" fmla="*/ 2 w 151"/>
                <a:gd name="T7" fmla="*/ 16 h 88"/>
                <a:gd name="T8" fmla="*/ 8 w 151"/>
                <a:gd name="T9" fmla="*/ 21 h 88"/>
                <a:gd name="T10" fmla="*/ 18 w 151"/>
                <a:gd name="T11" fmla="*/ 24 h 88"/>
                <a:gd name="T12" fmla="*/ 29 w 151"/>
                <a:gd name="T13" fmla="*/ 19 h 88"/>
                <a:gd name="T14" fmla="*/ 31 w 151"/>
                <a:gd name="T15" fmla="*/ 17 h 88"/>
                <a:gd name="T16" fmla="*/ 22 w 151"/>
                <a:gd name="T17" fmla="*/ 25 h 88"/>
                <a:gd name="T18" fmla="*/ 19 w 151"/>
                <a:gd name="T19" fmla="*/ 34 h 88"/>
                <a:gd name="T20" fmla="*/ 29 w 151"/>
                <a:gd name="T21" fmla="*/ 40 h 88"/>
                <a:gd name="T22" fmla="*/ 40 w 151"/>
                <a:gd name="T23" fmla="*/ 34 h 88"/>
                <a:gd name="T24" fmla="*/ 38 w 151"/>
                <a:gd name="T25" fmla="*/ 41 h 88"/>
                <a:gd name="T26" fmla="*/ 43 w 151"/>
                <a:gd name="T27" fmla="*/ 45 h 88"/>
                <a:gd name="T28" fmla="*/ 51 w 151"/>
                <a:gd name="T29" fmla="*/ 44 h 88"/>
                <a:gd name="T30" fmla="*/ 62 w 151"/>
                <a:gd name="T31" fmla="*/ 38 h 88"/>
                <a:gd name="T32" fmla="*/ 73 w 151"/>
                <a:gd name="T33" fmla="*/ 38 h 88"/>
                <a:gd name="T34" fmla="*/ 82 w 151"/>
                <a:gd name="T35" fmla="*/ 40 h 88"/>
                <a:gd name="T36" fmla="*/ 81 w 151"/>
                <a:gd name="T37" fmla="*/ 43 h 88"/>
                <a:gd name="T38" fmla="*/ 78 w 151"/>
                <a:gd name="T39" fmla="*/ 40 h 88"/>
                <a:gd name="T40" fmla="*/ 64 w 151"/>
                <a:gd name="T41" fmla="*/ 41 h 88"/>
                <a:gd name="T42" fmla="*/ 57 w 151"/>
                <a:gd name="T43" fmla="*/ 49 h 88"/>
                <a:gd name="T44" fmla="*/ 62 w 151"/>
                <a:gd name="T45" fmla="*/ 55 h 88"/>
                <a:gd name="T46" fmla="*/ 67 w 151"/>
                <a:gd name="T47" fmla="*/ 55 h 88"/>
                <a:gd name="T48" fmla="*/ 68 w 151"/>
                <a:gd name="T49" fmla="*/ 52 h 88"/>
                <a:gd name="T50" fmla="*/ 71 w 151"/>
                <a:gd name="T51" fmla="*/ 52 h 88"/>
                <a:gd name="T52" fmla="*/ 73 w 151"/>
                <a:gd name="T53" fmla="*/ 52 h 88"/>
                <a:gd name="T54" fmla="*/ 72 w 151"/>
                <a:gd name="T55" fmla="*/ 54 h 88"/>
                <a:gd name="T56" fmla="*/ 71 w 151"/>
                <a:gd name="T57" fmla="*/ 56 h 88"/>
                <a:gd name="T58" fmla="*/ 68 w 151"/>
                <a:gd name="T59" fmla="*/ 57 h 88"/>
                <a:gd name="T60" fmla="*/ 65 w 151"/>
                <a:gd name="T61" fmla="*/ 57 h 88"/>
                <a:gd name="T62" fmla="*/ 62 w 151"/>
                <a:gd name="T63" fmla="*/ 60 h 88"/>
                <a:gd name="T64" fmla="*/ 59 w 151"/>
                <a:gd name="T65" fmla="*/ 66 h 88"/>
                <a:gd name="T66" fmla="*/ 68 w 151"/>
                <a:gd name="T67" fmla="*/ 61 h 88"/>
                <a:gd name="T68" fmla="*/ 65 w 151"/>
                <a:gd name="T69" fmla="*/ 71 h 88"/>
                <a:gd name="T70" fmla="*/ 68 w 151"/>
                <a:gd name="T71" fmla="*/ 77 h 88"/>
                <a:gd name="T72" fmla="*/ 73 w 151"/>
                <a:gd name="T73" fmla="*/ 78 h 88"/>
                <a:gd name="T74" fmla="*/ 74 w 151"/>
                <a:gd name="T75" fmla="*/ 73 h 88"/>
                <a:gd name="T76" fmla="*/ 70 w 151"/>
                <a:gd name="T77" fmla="*/ 82 h 88"/>
                <a:gd name="T78" fmla="*/ 76 w 151"/>
                <a:gd name="T79" fmla="*/ 81 h 88"/>
                <a:gd name="T80" fmla="*/ 81 w 151"/>
                <a:gd name="T81" fmla="*/ 79 h 88"/>
                <a:gd name="T82" fmla="*/ 78 w 151"/>
                <a:gd name="T83" fmla="*/ 86 h 88"/>
                <a:gd name="T84" fmla="*/ 90 w 151"/>
                <a:gd name="T85" fmla="*/ 77 h 88"/>
                <a:gd name="T86" fmla="*/ 100 w 151"/>
                <a:gd name="T87" fmla="*/ 59 h 88"/>
                <a:gd name="T88" fmla="*/ 117 w 151"/>
                <a:gd name="T89" fmla="*/ 54 h 88"/>
                <a:gd name="T90" fmla="*/ 127 w 151"/>
                <a:gd name="T91" fmla="*/ 52 h 88"/>
                <a:gd name="T92" fmla="*/ 136 w 151"/>
                <a:gd name="T93" fmla="*/ 50 h 88"/>
                <a:gd name="T94" fmla="*/ 141 w 151"/>
                <a:gd name="T95" fmla="*/ 47 h 88"/>
                <a:gd name="T96" fmla="*/ 146 w 151"/>
                <a:gd name="T97" fmla="*/ 49 h 88"/>
                <a:gd name="T98" fmla="*/ 147 w 151"/>
                <a:gd name="T99" fmla="*/ 40 h 88"/>
                <a:gd name="T100" fmla="*/ 142 w 151"/>
                <a:gd name="T101" fmla="*/ 31 h 88"/>
                <a:gd name="T102" fmla="*/ 135 w 151"/>
                <a:gd name="T103" fmla="*/ 27 h 88"/>
                <a:gd name="T104" fmla="*/ 139 w 151"/>
                <a:gd name="T105" fmla="*/ 22 h 88"/>
                <a:gd name="T106" fmla="*/ 143 w 151"/>
                <a:gd name="T107" fmla="*/ 20 h 88"/>
                <a:gd name="T108" fmla="*/ 147 w 151"/>
                <a:gd name="T109" fmla="*/ 21 h 88"/>
                <a:gd name="T110" fmla="*/ 149 w 151"/>
                <a:gd name="T111" fmla="*/ 15 h 88"/>
                <a:gd name="T112" fmla="*/ 148 w 151"/>
                <a:gd name="T113"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88">
                  <a:moveTo>
                    <a:pt x="135" y="0"/>
                  </a:moveTo>
                  <a:cubicBezTo>
                    <a:pt x="73" y="0"/>
                    <a:pt x="73" y="0"/>
                    <a:pt x="73" y="0"/>
                  </a:cubicBezTo>
                  <a:cubicBezTo>
                    <a:pt x="70" y="3"/>
                    <a:pt x="70" y="3"/>
                    <a:pt x="70" y="3"/>
                  </a:cubicBezTo>
                  <a:cubicBezTo>
                    <a:pt x="70" y="3"/>
                    <a:pt x="68" y="3"/>
                    <a:pt x="67" y="3"/>
                  </a:cubicBezTo>
                  <a:cubicBezTo>
                    <a:pt x="67" y="4"/>
                    <a:pt x="66" y="3"/>
                    <a:pt x="65" y="4"/>
                  </a:cubicBezTo>
                  <a:cubicBezTo>
                    <a:pt x="64" y="5"/>
                    <a:pt x="64" y="6"/>
                    <a:pt x="63" y="7"/>
                  </a:cubicBezTo>
                  <a:cubicBezTo>
                    <a:pt x="62" y="7"/>
                    <a:pt x="61" y="7"/>
                    <a:pt x="60" y="8"/>
                  </a:cubicBezTo>
                  <a:cubicBezTo>
                    <a:pt x="59" y="8"/>
                    <a:pt x="60" y="8"/>
                    <a:pt x="57" y="9"/>
                  </a:cubicBezTo>
                  <a:cubicBezTo>
                    <a:pt x="55" y="10"/>
                    <a:pt x="50" y="12"/>
                    <a:pt x="50" y="12"/>
                  </a:cubicBezTo>
                  <a:cubicBezTo>
                    <a:pt x="50" y="13"/>
                    <a:pt x="48" y="12"/>
                    <a:pt x="46" y="12"/>
                  </a:cubicBezTo>
                  <a:cubicBezTo>
                    <a:pt x="45" y="12"/>
                    <a:pt x="43" y="12"/>
                    <a:pt x="42" y="12"/>
                  </a:cubicBezTo>
                  <a:cubicBezTo>
                    <a:pt x="41" y="12"/>
                    <a:pt x="40" y="12"/>
                    <a:pt x="38" y="12"/>
                  </a:cubicBezTo>
                  <a:cubicBezTo>
                    <a:pt x="36" y="13"/>
                    <a:pt x="36" y="12"/>
                    <a:pt x="34" y="11"/>
                  </a:cubicBezTo>
                  <a:cubicBezTo>
                    <a:pt x="32" y="11"/>
                    <a:pt x="30" y="10"/>
                    <a:pt x="29" y="11"/>
                  </a:cubicBezTo>
                  <a:cubicBezTo>
                    <a:pt x="28" y="11"/>
                    <a:pt x="28" y="12"/>
                    <a:pt x="27" y="12"/>
                  </a:cubicBezTo>
                  <a:cubicBezTo>
                    <a:pt x="26" y="12"/>
                    <a:pt x="26" y="11"/>
                    <a:pt x="25" y="11"/>
                  </a:cubicBezTo>
                  <a:cubicBezTo>
                    <a:pt x="24" y="11"/>
                    <a:pt x="21" y="13"/>
                    <a:pt x="20" y="13"/>
                  </a:cubicBezTo>
                  <a:cubicBezTo>
                    <a:pt x="19" y="14"/>
                    <a:pt x="17" y="14"/>
                    <a:pt x="17" y="15"/>
                  </a:cubicBezTo>
                  <a:cubicBezTo>
                    <a:pt x="16" y="16"/>
                    <a:pt x="16" y="17"/>
                    <a:pt x="15" y="16"/>
                  </a:cubicBezTo>
                  <a:cubicBezTo>
                    <a:pt x="13" y="16"/>
                    <a:pt x="12" y="16"/>
                    <a:pt x="11" y="16"/>
                  </a:cubicBezTo>
                  <a:cubicBezTo>
                    <a:pt x="10" y="17"/>
                    <a:pt x="9" y="17"/>
                    <a:pt x="8" y="17"/>
                  </a:cubicBezTo>
                  <a:cubicBezTo>
                    <a:pt x="8" y="16"/>
                    <a:pt x="8" y="16"/>
                    <a:pt x="7" y="16"/>
                  </a:cubicBezTo>
                  <a:cubicBezTo>
                    <a:pt x="6" y="16"/>
                    <a:pt x="5" y="17"/>
                    <a:pt x="5" y="17"/>
                  </a:cubicBezTo>
                  <a:cubicBezTo>
                    <a:pt x="4" y="16"/>
                    <a:pt x="3" y="16"/>
                    <a:pt x="2" y="16"/>
                  </a:cubicBezTo>
                  <a:cubicBezTo>
                    <a:pt x="2" y="16"/>
                    <a:pt x="0" y="17"/>
                    <a:pt x="0" y="17"/>
                  </a:cubicBezTo>
                  <a:cubicBezTo>
                    <a:pt x="0" y="17"/>
                    <a:pt x="1" y="17"/>
                    <a:pt x="2" y="17"/>
                  </a:cubicBezTo>
                  <a:cubicBezTo>
                    <a:pt x="2" y="17"/>
                    <a:pt x="3" y="17"/>
                    <a:pt x="4" y="18"/>
                  </a:cubicBezTo>
                  <a:cubicBezTo>
                    <a:pt x="4" y="19"/>
                    <a:pt x="5" y="19"/>
                    <a:pt x="5" y="19"/>
                  </a:cubicBezTo>
                  <a:cubicBezTo>
                    <a:pt x="6" y="20"/>
                    <a:pt x="6" y="19"/>
                    <a:pt x="6" y="20"/>
                  </a:cubicBezTo>
                  <a:cubicBezTo>
                    <a:pt x="7" y="20"/>
                    <a:pt x="8" y="21"/>
                    <a:pt x="8" y="21"/>
                  </a:cubicBezTo>
                  <a:cubicBezTo>
                    <a:pt x="9" y="22"/>
                    <a:pt x="9" y="21"/>
                    <a:pt x="9" y="22"/>
                  </a:cubicBezTo>
                  <a:cubicBezTo>
                    <a:pt x="10" y="23"/>
                    <a:pt x="9" y="23"/>
                    <a:pt x="10" y="23"/>
                  </a:cubicBezTo>
                  <a:cubicBezTo>
                    <a:pt x="11" y="24"/>
                    <a:pt x="11" y="24"/>
                    <a:pt x="12" y="24"/>
                  </a:cubicBezTo>
                  <a:cubicBezTo>
                    <a:pt x="13" y="25"/>
                    <a:pt x="13" y="25"/>
                    <a:pt x="14" y="24"/>
                  </a:cubicBezTo>
                  <a:cubicBezTo>
                    <a:pt x="15" y="24"/>
                    <a:pt x="15" y="24"/>
                    <a:pt x="16" y="24"/>
                  </a:cubicBezTo>
                  <a:cubicBezTo>
                    <a:pt x="17" y="24"/>
                    <a:pt x="17" y="25"/>
                    <a:pt x="18" y="24"/>
                  </a:cubicBezTo>
                  <a:cubicBezTo>
                    <a:pt x="18" y="24"/>
                    <a:pt x="19" y="23"/>
                    <a:pt x="19" y="23"/>
                  </a:cubicBezTo>
                  <a:cubicBezTo>
                    <a:pt x="19" y="23"/>
                    <a:pt x="20" y="23"/>
                    <a:pt x="21" y="22"/>
                  </a:cubicBezTo>
                  <a:cubicBezTo>
                    <a:pt x="22" y="22"/>
                    <a:pt x="22" y="21"/>
                    <a:pt x="23" y="21"/>
                  </a:cubicBezTo>
                  <a:cubicBezTo>
                    <a:pt x="24" y="21"/>
                    <a:pt x="24" y="20"/>
                    <a:pt x="25" y="20"/>
                  </a:cubicBezTo>
                  <a:cubicBezTo>
                    <a:pt x="26" y="20"/>
                    <a:pt x="26" y="19"/>
                    <a:pt x="27" y="19"/>
                  </a:cubicBezTo>
                  <a:cubicBezTo>
                    <a:pt x="28" y="19"/>
                    <a:pt x="29" y="20"/>
                    <a:pt x="29" y="19"/>
                  </a:cubicBezTo>
                  <a:cubicBezTo>
                    <a:pt x="29" y="19"/>
                    <a:pt x="29" y="18"/>
                    <a:pt x="29" y="17"/>
                  </a:cubicBezTo>
                  <a:cubicBezTo>
                    <a:pt x="30" y="17"/>
                    <a:pt x="31" y="16"/>
                    <a:pt x="32" y="16"/>
                  </a:cubicBezTo>
                  <a:cubicBezTo>
                    <a:pt x="32" y="16"/>
                    <a:pt x="33" y="17"/>
                    <a:pt x="34" y="17"/>
                  </a:cubicBezTo>
                  <a:cubicBezTo>
                    <a:pt x="34" y="17"/>
                    <a:pt x="35" y="17"/>
                    <a:pt x="35" y="17"/>
                  </a:cubicBezTo>
                  <a:cubicBezTo>
                    <a:pt x="35" y="17"/>
                    <a:pt x="35" y="17"/>
                    <a:pt x="34" y="17"/>
                  </a:cubicBezTo>
                  <a:cubicBezTo>
                    <a:pt x="34" y="17"/>
                    <a:pt x="32" y="17"/>
                    <a:pt x="31" y="17"/>
                  </a:cubicBezTo>
                  <a:cubicBezTo>
                    <a:pt x="31" y="18"/>
                    <a:pt x="30" y="18"/>
                    <a:pt x="30" y="19"/>
                  </a:cubicBezTo>
                  <a:cubicBezTo>
                    <a:pt x="30" y="19"/>
                    <a:pt x="30" y="20"/>
                    <a:pt x="29" y="21"/>
                  </a:cubicBezTo>
                  <a:cubicBezTo>
                    <a:pt x="28" y="21"/>
                    <a:pt x="27" y="21"/>
                    <a:pt x="25" y="21"/>
                  </a:cubicBezTo>
                  <a:cubicBezTo>
                    <a:pt x="24" y="22"/>
                    <a:pt x="23" y="22"/>
                    <a:pt x="23" y="22"/>
                  </a:cubicBezTo>
                  <a:cubicBezTo>
                    <a:pt x="23" y="23"/>
                    <a:pt x="23" y="23"/>
                    <a:pt x="22" y="24"/>
                  </a:cubicBezTo>
                  <a:cubicBezTo>
                    <a:pt x="22" y="25"/>
                    <a:pt x="22" y="24"/>
                    <a:pt x="22" y="25"/>
                  </a:cubicBezTo>
                  <a:cubicBezTo>
                    <a:pt x="21" y="26"/>
                    <a:pt x="20" y="26"/>
                    <a:pt x="19" y="26"/>
                  </a:cubicBezTo>
                  <a:cubicBezTo>
                    <a:pt x="19" y="26"/>
                    <a:pt x="18" y="27"/>
                    <a:pt x="18" y="27"/>
                  </a:cubicBezTo>
                  <a:cubicBezTo>
                    <a:pt x="18" y="28"/>
                    <a:pt x="18" y="28"/>
                    <a:pt x="18" y="29"/>
                  </a:cubicBezTo>
                  <a:cubicBezTo>
                    <a:pt x="18" y="30"/>
                    <a:pt x="18" y="30"/>
                    <a:pt x="19" y="31"/>
                  </a:cubicBezTo>
                  <a:cubicBezTo>
                    <a:pt x="19" y="32"/>
                    <a:pt x="19" y="31"/>
                    <a:pt x="19" y="33"/>
                  </a:cubicBezTo>
                  <a:cubicBezTo>
                    <a:pt x="18" y="34"/>
                    <a:pt x="18" y="33"/>
                    <a:pt x="19" y="34"/>
                  </a:cubicBezTo>
                  <a:cubicBezTo>
                    <a:pt x="20" y="34"/>
                    <a:pt x="21" y="34"/>
                    <a:pt x="21" y="34"/>
                  </a:cubicBezTo>
                  <a:cubicBezTo>
                    <a:pt x="22" y="35"/>
                    <a:pt x="23" y="36"/>
                    <a:pt x="23" y="36"/>
                  </a:cubicBezTo>
                  <a:cubicBezTo>
                    <a:pt x="23" y="37"/>
                    <a:pt x="23" y="37"/>
                    <a:pt x="24" y="37"/>
                  </a:cubicBezTo>
                  <a:cubicBezTo>
                    <a:pt x="25" y="38"/>
                    <a:pt x="25" y="38"/>
                    <a:pt x="26" y="38"/>
                  </a:cubicBezTo>
                  <a:cubicBezTo>
                    <a:pt x="26" y="39"/>
                    <a:pt x="27" y="39"/>
                    <a:pt x="28" y="39"/>
                  </a:cubicBezTo>
                  <a:cubicBezTo>
                    <a:pt x="29" y="39"/>
                    <a:pt x="29" y="40"/>
                    <a:pt x="29" y="40"/>
                  </a:cubicBezTo>
                  <a:cubicBezTo>
                    <a:pt x="30" y="40"/>
                    <a:pt x="30" y="40"/>
                    <a:pt x="31" y="39"/>
                  </a:cubicBezTo>
                  <a:cubicBezTo>
                    <a:pt x="31" y="39"/>
                    <a:pt x="30" y="39"/>
                    <a:pt x="32" y="38"/>
                  </a:cubicBezTo>
                  <a:cubicBezTo>
                    <a:pt x="33" y="38"/>
                    <a:pt x="33" y="38"/>
                    <a:pt x="34" y="38"/>
                  </a:cubicBezTo>
                  <a:cubicBezTo>
                    <a:pt x="36" y="38"/>
                    <a:pt x="36" y="39"/>
                    <a:pt x="37" y="38"/>
                  </a:cubicBezTo>
                  <a:cubicBezTo>
                    <a:pt x="37" y="38"/>
                    <a:pt x="37" y="38"/>
                    <a:pt x="38" y="37"/>
                  </a:cubicBezTo>
                  <a:cubicBezTo>
                    <a:pt x="39" y="35"/>
                    <a:pt x="39" y="34"/>
                    <a:pt x="40" y="34"/>
                  </a:cubicBezTo>
                  <a:cubicBezTo>
                    <a:pt x="41" y="34"/>
                    <a:pt x="41" y="34"/>
                    <a:pt x="43" y="34"/>
                  </a:cubicBezTo>
                  <a:cubicBezTo>
                    <a:pt x="44" y="34"/>
                    <a:pt x="45" y="34"/>
                    <a:pt x="45" y="34"/>
                  </a:cubicBezTo>
                  <a:cubicBezTo>
                    <a:pt x="44" y="34"/>
                    <a:pt x="42" y="34"/>
                    <a:pt x="42" y="35"/>
                  </a:cubicBezTo>
                  <a:cubicBezTo>
                    <a:pt x="41" y="36"/>
                    <a:pt x="40" y="36"/>
                    <a:pt x="40" y="37"/>
                  </a:cubicBezTo>
                  <a:cubicBezTo>
                    <a:pt x="40" y="38"/>
                    <a:pt x="40" y="39"/>
                    <a:pt x="39" y="40"/>
                  </a:cubicBezTo>
                  <a:cubicBezTo>
                    <a:pt x="38" y="40"/>
                    <a:pt x="38" y="40"/>
                    <a:pt x="38" y="41"/>
                  </a:cubicBezTo>
                  <a:cubicBezTo>
                    <a:pt x="38" y="42"/>
                    <a:pt x="38" y="42"/>
                    <a:pt x="38" y="43"/>
                  </a:cubicBezTo>
                  <a:cubicBezTo>
                    <a:pt x="37" y="45"/>
                    <a:pt x="36" y="44"/>
                    <a:pt x="37" y="45"/>
                  </a:cubicBezTo>
                  <a:cubicBezTo>
                    <a:pt x="37" y="46"/>
                    <a:pt x="37" y="47"/>
                    <a:pt x="38" y="47"/>
                  </a:cubicBezTo>
                  <a:cubicBezTo>
                    <a:pt x="38" y="47"/>
                    <a:pt x="39" y="46"/>
                    <a:pt x="40" y="46"/>
                  </a:cubicBezTo>
                  <a:cubicBezTo>
                    <a:pt x="41" y="46"/>
                    <a:pt x="42" y="46"/>
                    <a:pt x="42" y="46"/>
                  </a:cubicBezTo>
                  <a:cubicBezTo>
                    <a:pt x="42" y="46"/>
                    <a:pt x="43" y="44"/>
                    <a:pt x="43" y="45"/>
                  </a:cubicBezTo>
                  <a:cubicBezTo>
                    <a:pt x="43" y="46"/>
                    <a:pt x="43" y="44"/>
                    <a:pt x="44" y="44"/>
                  </a:cubicBezTo>
                  <a:cubicBezTo>
                    <a:pt x="44" y="43"/>
                    <a:pt x="45" y="41"/>
                    <a:pt x="45" y="43"/>
                  </a:cubicBezTo>
                  <a:cubicBezTo>
                    <a:pt x="44" y="44"/>
                    <a:pt x="42" y="46"/>
                    <a:pt x="43" y="46"/>
                  </a:cubicBezTo>
                  <a:cubicBezTo>
                    <a:pt x="44" y="47"/>
                    <a:pt x="46" y="46"/>
                    <a:pt x="47" y="46"/>
                  </a:cubicBezTo>
                  <a:cubicBezTo>
                    <a:pt x="48" y="45"/>
                    <a:pt x="47" y="45"/>
                    <a:pt x="48" y="45"/>
                  </a:cubicBezTo>
                  <a:cubicBezTo>
                    <a:pt x="49" y="44"/>
                    <a:pt x="50" y="44"/>
                    <a:pt x="51" y="44"/>
                  </a:cubicBezTo>
                  <a:cubicBezTo>
                    <a:pt x="52" y="45"/>
                    <a:pt x="53" y="44"/>
                    <a:pt x="53" y="44"/>
                  </a:cubicBezTo>
                  <a:cubicBezTo>
                    <a:pt x="54" y="43"/>
                    <a:pt x="54" y="43"/>
                    <a:pt x="54" y="43"/>
                  </a:cubicBezTo>
                  <a:cubicBezTo>
                    <a:pt x="55" y="42"/>
                    <a:pt x="56" y="42"/>
                    <a:pt x="56" y="41"/>
                  </a:cubicBezTo>
                  <a:cubicBezTo>
                    <a:pt x="57" y="41"/>
                    <a:pt x="57" y="40"/>
                    <a:pt x="57" y="39"/>
                  </a:cubicBezTo>
                  <a:cubicBezTo>
                    <a:pt x="58" y="39"/>
                    <a:pt x="58" y="39"/>
                    <a:pt x="60" y="38"/>
                  </a:cubicBezTo>
                  <a:cubicBezTo>
                    <a:pt x="61" y="38"/>
                    <a:pt x="62" y="38"/>
                    <a:pt x="62" y="38"/>
                  </a:cubicBezTo>
                  <a:cubicBezTo>
                    <a:pt x="63" y="38"/>
                    <a:pt x="63" y="37"/>
                    <a:pt x="63" y="37"/>
                  </a:cubicBezTo>
                  <a:cubicBezTo>
                    <a:pt x="63" y="37"/>
                    <a:pt x="65" y="37"/>
                    <a:pt x="66" y="36"/>
                  </a:cubicBezTo>
                  <a:cubicBezTo>
                    <a:pt x="67" y="36"/>
                    <a:pt x="67" y="36"/>
                    <a:pt x="68" y="37"/>
                  </a:cubicBezTo>
                  <a:cubicBezTo>
                    <a:pt x="68" y="37"/>
                    <a:pt x="68" y="37"/>
                    <a:pt x="69" y="38"/>
                  </a:cubicBezTo>
                  <a:cubicBezTo>
                    <a:pt x="70" y="38"/>
                    <a:pt x="70" y="38"/>
                    <a:pt x="71" y="38"/>
                  </a:cubicBezTo>
                  <a:cubicBezTo>
                    <a:pt x="72" y="38"/>
                    <a:pt x="72" y="38"/>
                    <a:pt x="73" y="38"/>
                  </a:cubicBezTo>
                  <a:cubicBezTo>
                    <a:pt x="74" y="39"/>
                    <a:pt x="76" y="39"/>
                    <a:pt x="76" y="38"/>
                  </a:cubicBezTo>
                  <a:cubicBezTo>
                    <a:pt x="76" y="38"/>
                    <a:pt x="77" y="37"/>
                    <a:pt x="78" y="36"/>
                  </a:cubicBezTo>
                  <a:cubicBezTo>
                    <a:pt x="79" y="35"/>
                    <a:pt x="82" y="34"/>
                    <a:pt x="82" y="34"/>
                  </a:cubicBezTo>
                  <a:cubicBezTo>
                    <a:pt x="83" y="34"/>
                    <a:pt x="84" y="34"/>
                    <a:pt x="84" y="35"/>
                  </a:cubicBezTo>
                  <a:cubicBezTo>
                    <a:pt x="84" y="36"/>
                    <a:pt x="83" y="37"/>
                    <a:pt x="83" y="37"/>
                  </a:cubicBezTo>
                  <a:cubicBezTo>
                    <a:pt x="83" y="38"/>
                    <a:pt x="82" y="39"/>
                    <a:pt x="82" y="40"/>
                  </a:cubicBezTo>
                  <a:cubicBezTo>
                    <a:pt x="81" y="42"/>
                    <a:pt x="81" y="42"/>
                    <a:pt x="82" y="42"/>
                  </a:cubicBezTo>
                  <a:cubicBezTo>
                    <a:pt x="82" y="43"/>
                    <a:pt x="83" y="43"/>
                    <a:pt x="84" y="44"/>
                  </a:cubicBezTo>
                  <a:cubicBezTo>
                    <a:pt x="84" y="44"/>
                    <a:pt x="86" y="46"/>
                    <a:pt x="86" y="46"/>
                  </a:cubicBezTo>
                  <a:cubicBezTo>
                    <a:pt x="86" y="46"/>
                    <a:pt x="84" y="45"/>
                    <a:pt x="83" y="45"/>
                  </a:cubicBezTo>
                  <a:cubicBezTo>
                    <a:pt x="83" y="44"/>
                    <a:pt x="82" y="44"/>
                    <a:pt x="81" y="44"/>
                  </a:cubicBezTo>
                  <a:cubicBezTo>
                    <a:pt x="81" y="44"/>
                    <a:pt x="81" y="44"/>
                    <a:pt x="81" y="43"/>
                  </a:cubicBezTo>
                  <a:cubicBezTo>
                    <a:pt x="80" y="42"/>
                    <a:pt x="80" y="41"/>
                    <a:pt x="80" y="41"/>
                  </a:cubicBezTo>
                  <a:cubicBezTo>
                    <a:pt x="80" y="40"/>
                    <a:pt x="81" y="40"/>
                    <a:pt x="81" y="39"/>
                  </a:cubicBezTo>
                  <a:cubicBezTo>
                    <a:pt x="81" y="38"/>
                    <a:pt x="81" y="38"/>
                    <a:pt x="82" y="37"/>
                  </a:cubicBezTo>
                  <a:cubicBezTo>
                    <a:pt x="82" y="37"/>
                    <a:pt x="81" y="36"/>
                    <a:pt x="81" y="37"/>
                  </a:cubicBezTo>
                  <a:cubicBezTo>
                    <a:pt x="80" y="37"/>
                    <a:pt x="80" y="37"/>
                    <a:pt x="79" y="38"/>
                  </a:cubicBezTo>
                  <a:cubicBezTo>
                    <a:pt x="78" y="39"/>
                    <a:pt x="79" y="39"/>
                    <a:pt x="78" y="40"/>
                  </a:cubicBezTo>
                  <a:cubicBezTo>
                    <a:pt x="76" y="40"/>
                    <a:pt x="75" y="40"/>
                    <a:pt x="74" y="40"/>
                  </a:cubicBezTo>
                  <a:cubicBezTo>
                    <a:pt x="73" y="41"/>
                    <a:pt x="73" y="41"/>
                    <a:pt x="72" y="41"/>
                  </a:cubicBezTo>
                  <a:cubicBezTo>
                    <a:pt x="71" y="41"/>
                    <a:pt x="71" y="40"/>
                    <a:pt x="70" y="41"/>
                  </a:cubicBezTo>
                  <a:cubicBezTo>
                    <a:pt x="69" y="41"/>
                    <a:pt x="69" y="41"/>
                    <a:pt x="68" y="40"/>
                  </a:cubicBezTo>
                  <a:cubicBezTo>
                    <a:pt x="68" y="40"/>
                    <a:pt x="67" y="39"/>
                    <a:pt x="66" y="40"/>
                  </a:cubicBezTo>
                  <a:cubicBezTo>
                    <a:pt x="66" y="40"/>
                    <a:pt x="64" y="40"/>
                    <a:pt x="64" y="41"/>
                  </a:cubicBezTo>
                  <a:cubicBezTo>
                    <a:pt x="64" y="41"/>
                    <a:pt x="63" y="43"/>
                    <a:pt x="63" y="43"/>
                  </a:cubicBezTo>
                  <a:cubicBezTo>
                    <a:pt x="62" y="43"/>
                    <a:pt x="62" y="43"/>
                    <a:pt x="61" y="43"/>
                  </a:cubicBezTo>
                  <a:cubicBezTo>
                    <a:pt x="61" y="43"/>
                    <a:pt x="60" y="43"/>
                    <a:pt x="60" y="44"/>
                  </a:cubicBezTo>
                  <a:cubicBezTo>
                    <a:pt x="60" y="45"/>
                    <a:pt x="60" y="45"/>
                    <a:pt x="59" y="46"/>
                  </a:cubicBezTo>
                  <a:cubicBezTo>
                    <a:pt x="58" y="47"/>
                    <a:pt x="57" y="47"/>
                    <a:pt x="57" y="48"/>
                  </a:cubicBezTo>
                  <a:cubicBezTo>
                    <a:pt x="57" y="49"/>
                    <a:pt x="57" y="49"/>
                    <a:pt x="57" y="49"/>
                  </a:cubicBezTo>
                  <a:cubicBezTo>
                    <a:pt x="58" y="50"/>
                    <a:pt x="57" y="50"/>
                    <a:pt x="58" y="50"/>
                  </a:cubicBezTo>
                  <a:cubicBezTo>
                    <a:pt x="58" y="51"/>
                    <a:pt x="58" y="51"/>
                    <a:pt x="59" y="51"/>
                  </a:cubicBezTo>
                  <a:cubicBezTo>
                    <a:pt x="59" y="51"/>
                    <a:pt x="59" y="51"/>
                    <a:pt x="60" y="52"/>
                  </a:cubicBezTo>
                  <a:cubicBezTo>
                    <a:pt x="61" y="52"/>
                    <a:pt x="62" y="52"/>
                    <a:pt x="62" y="52"/>
                  </a:cubicBezTo>
                  <a:cubicBezTo>
                    <a:pt x="62" y="52"/>
                    <a:pt x="62" y="53"/>
                    <a:pt x="62" y="53"/>
                  </a:cubicBezTo>
                  <a:cubicBezTo>
                    <a:pt x="61" y="54"/>
                    <a:pt x="62" y="55"/>
                    <a:pt x="62" y="55"/>
                  </a:cubicBezTo>
                  <a:cubicBezTo>
                    <a:pt x="62" y="56"/>
                    <a:pt x="63" y="56"/>
                    <a:pt x="63" y="56"/>
                  </a:cubicBezTo>
                  <a:cubicBezTo>
                    <a:pt x="63" y="55"/>
                    <a:pt x="63" y="55"/>
                    <a:pt x="63" y="55"/>
                  </a:cubicBezTo>
                  <a:cubicBezTo>
                    <a:pt x="63" y="55"/>
                    <a:pt x="64" y="55"/>
                    <a:pt x="64" y="55"/>
                  </a:cubicBezTo>
                  <a:cubicBezTo>
                    <a:pt x="65" y="56"/>
                    <a:pt x="65" y="56"/>
                    <a:pt x="65" y="55"/>
                  </a:cubicBezTo>
                  <a:cubicBezTo>
                    <a:pt x="65" y="55"/>
                    <a:pt x="66" y="54"/>
                    <a:pt x="66" y="54"/>
                  </a:cubicBezTo>
                  <a:cubicBezTo>
                    <a:pt x="66" y="54"/>
                    <a:pt x="67" y="55"/>
                    <a:pt x="67" y="55"/>
                  </a:cubicBezTo>
                  <a:cubicBezTo>
                    <a:pt x="67" y="54"/>
                    <a:pt x="67" y="54"/>
                    <a:pt x="67" y="54"/>
                  </a:cubicBezTo>
                  <a:cubicBezTo>
                    <a:pt x="66" y="53"/>
                    <a:pt x="66" y="53"/>
                    <a:pt x="66" y="53"/>
                  </a:cubicBezTo>
                  <a:cubicBezTo>
                    <a:pt x="66" y="53"/>
                    <a:pt x="66" y="52"/>
                    <a:pt x="66" y="52"/>
                  </a:cubicBezTo>
                  <a:cubicBezTo>
                    <a:pt x="67" y="53"/>
                    <a:pt x="67" y="53"/>
                    <a:pt x="67" y="53"/>
                  </a:cubicBezTo>
                  <a:cubicBezTo>
                    <a:pt x="67" y="53"/>
                    <a:pt x="68" y="54"/>
                    <a:pt x="68" y="54"/>
                  </a:cubicBezTo>
                  <a:cubicBezTo>
                    <a:pt x="68" y="53"/>
                    <a:pt x="68" y="53"/>
                    <a:pt x="68" y="52"/>
                  </a:cubicBezTo>
                  <a:cubicBezTo>
                    <a:pt x="68" y="52"/>
                    <a:pt x="68" y="51"/>
                    <a:pt x="68" y="51"/>
                  </a:cubicBezTo>
                  <a:cubicBezTo>
                    <a:pt x="68" y="51"/>
                    <a:pt x="68" y="51"/>
                    <a:pt x="68" y="52"/>
                  </a:cubicBezTo>
                  <a:cubicBezTo>
                    <a:pt x="69" y="52"/>
                    <a:pt x="69" y="52"/>
                    <a:pt x="69" y="52"/>
                  </a:cubicBezTo>
                  <a:cubicBezTo>
                    <a:pt x="69" y="52"/>
                    <a:pt x="70" y="51"/>
                    <a:pt x="70" y="51"/>
                  </a:cubicBezTo>
                  <a:cubicBezTo>
                    <a:pt x="70" y="51"/>
                    <a:pt x="70" y="51"/>
                    <a:pt x="70" y="51"/>
                  </a:cubicBezTo>
                  <a:cubicBezTo>
                    <a:pt x="70" y="52"/>
                    <a:pt x="71" y="52"/>
                    <a:pt x="71" y="52"/>
                  </a:cubicBezTo>
                  <a:cubicBezTo>
                    <a:pt x="71" y="52"/>
                    <a:pt x="71" y="52"/>
                    <a:pt x="71" y="52"/>
                  </a:cubicBezTo>
                  <a:cubicBezTo>
                    <a:pt x="71" y="52"/>
                    <a:pt x="71" y="52"/>
                    <a:pt x="72" y="51"/>
                  </a:cubicBezTo>
                  <a:cubicBezTo>
                    <a:pt x="72" y="51"/>
                    <a:pt x="73" y="49"/>
                    <a:pt x="73" y="49"/>
                  </a:cubicBezTo>
                  <a:cubicBezTo>
                    <a:pt x="74" y="49"/>
                    <a:pt x="74" y="49"/>
                    <a:pt x="74" y="49"/>
                  </a:cubicBezTo>
                  <a:cubicBezTo>
                    <a:pt x="74" y="49"/>
                    <a:pt x="74" y="48"/>
                    <a:pt x="74" y="50"/>
                  </a:cubicBezTo>
                  <a:cubicBezTo>
                    <a:pt x="73" y="51"/>
                    <a:pt x="73" y="51"/>
                    <a:pt x="73" y="52"/>
                  </a:cubicBezTo>
                  <a:cubicBezTo>
                    <a:pt x="73" y="52"/>
                    <a:pt x="73" y="52"/>
                    <a:pt x="74" y="52"/>
                  </a:cubicBezTo>
                  <a:cubicBezTo>
                    <a:pt x="74" y="52"/>
                    <a:pt x="75" y="52"/>
                    <a:pt x="75" y="52"/>
                  </a:cubicBezTo>
                  <a:cubicBezTo>
                    <a:pt x="75" y="53"/>
                    <a:pt x="74" y="53"/>
                    <a:pt x="74" y="53"/>
                  </a:cubicBezTo>
                  <a:cubicBezTo>
                    <a:pt x="74" y="53"/>
                    <a:pt x="73" y="53"/>
                    <a:pt x="72" y="53"/>
                  </a:cubicBezTo>
                  <a:cubicBezTo>
                    <a:pt x="72" y="53"/>
                    <a:pt x="72" y="53"/>
                    <a:pt x="72" y="53"/>
                  </a:cubicBezTo>
                  <a:cubicBezTo>
                    <a:pt x="72" y="53"/>
                    <a:pt x="72" y="54"/>
                    <a:pt x="72" y="54"/>
                  </a:cubicBezTo>
                  <a:cubicBezTo>
                    <a:pt x="72" y="54"/>
                    <a:pt x="73" y="55"/>
                    <a:pt x="73" y="55"/>
                  </a:cubicBezTo>
                  <a:cubicBezTo>
                    <a:pt x="72" y="55"/>
                    <a:pt x="73" y="55"/>
                    <a:pt x="73" y="55"/>
                  </a:cubicBezTo>
                  <a:cubicBezTo>
                    <a:pt x="71" y="54"/>
                    <a:pt x="71" y="54"/>
                    <a:pt x="71" y="54"/>
                  </a:cubicBezTo>
                  <a:cubicBezTo>
                    <a:pt x="71" y="54"/>
                    <a:pt x="71" y="54"/>
                    <a:pt x="71" y="54"/>
                  </a:cubicBezTo>
                  <a:cubicBezTo>
                    <a:pt x="70" y="54"/>
                    <a:pt x="70" y="54"/>
                    <a:pt x="71" y="55"/>
                  </a:cubicBezTo>
                  <a:cubicBezTo>
                    <a:pt x="71" y="55"/>
                    <a:pt x="72" y="56"/>
                    <a:pt x="71" y="56"/>
                  </a:cubicBezTo>
                  <a:cubicBezTo>
                    <a:pt x="71" y="56"/>
                    <a:pt x="71" y="57"/>
                    <a:pt x="71" y="56"/>
                  </a:cubicBezTo>
                  <a:cubicBezTo>
                    <a:pt x="70" y="56"/>
                    <a:pt x="69" y="55"/>
                    <a:pt x="69" y="55"/>
                  </a:cubicBezTo>
                  <a:cubicBezTo>
                    <a:pt x="69" y="55"/>
                    <a:pt x="68" y="55"/>
                    <a:pt x="68" y="55"/>
                  </a:cubicBezTo>
                  <a:cubicBezTo>
                    <a:pt x="68" y="56"/>
                    <a:pt x="68" y="56"/>
                    <a:pt x="68" y="56"/>
                  </a:cubicBezTo>
                  <a:cubicBezTo>
                    <a:pt x="69" y="56"/>
                    <a:pt x="69" y="57"/>
                    <a:pt x="68" y="57"/>
                  </a:cubicBezTo>
                  <a:cubicBezTo>
                    <a:pt x="68" y="57"/>
                    <a:pt x="68" y="57"/>
                    <a:pt x="68" y="57"/>
                  </a:cubicBezTo>
                  <a:cubicBezTo>
                    <a:pt x="67" y="56"/>
                    <a:pt x="67" y="56"/>
                    <a:pt x="67" y="56"/>
                  </a:cubicBezTo>
                  <a:cubicBezTo>
                    <a:pt x="67" y="56"/>
                    <a:pt x="67" y="57"/>
                    <a:pt x="67" y="57"/>
                  </a:cubicBezTo>
                  <a:cubicBezTo>
                    <a:pt x="67" y="58"/>
                    <a:pt x="67" y="58"/>
                    <a:pt x="67" y="59"/>
                  </a:cubicBezTo>
                  <a:cubicBezTo>
                    <a:pt x="67" y="59"/>
                    <a:pt x="67" y="59"/>
                    <a:pt x="66" y="58"/>
                  </a:cubicBezTo>
                  <a:cubicBezTo>
                    <a:pt x="66" y="58"/>
                    <a:pt x="65" y="57"/>
                    <a:pt x="65" y="57"/>
                  </a:cubicBezTo>
                  <a:cubicBezTo>
                    <a:pt x="65" y="57"/>
                    <a:pt x="65" y="57"/>
                    <a:pt x="65" y="57"/>
                  </a:cubicBezTo>
                  <a:cubicBezTo>
                    <a:pt x="65" y="58"/>
                    <a:pt x="64" y="59"/>
                    <a:pt x="64" y="59"/>
                  </a:cubicBezTo>
                  <a:cubicBezTo>
                    <a:pt x="64" y="59"/>
                    <a:pt x="64" y="59"/>
                    <a:pt x="64" y="59"/>
                  </a:cubicBezTo>
                  <a:cubicBezTo>
                    <a:pt x="63" y="58"/>
                    <a:pt x="63" y="58"/>
                    <a:pt x="63" y="58"/>
                  </a:cubicBezTo>
                  <a:cubicBezTo>
                    <a:pt x="63" y="58"/>
                    <a:pt x="63" y="58"/>
                    <a:pt x="63" y="59"/>
                  </a:cubicBezTo>
                  <a:cubicBezTo>
                    <a:pt x="63" y="60"/>
                    <a:pt x="63" y="60"/>
                    <a:pt x="63" y="60"/>
                  </a:cubicBezTo>
                  <a:cubicBezTo>
                    <a:pt x="62" y="60"/>
                    <a:pt x="62" y="60"/>
                    <a:pt x="62" y="60"/>
                  </a:cubicBezTo>
                  <a:cubicBezTo>
                    <a:pt x="62" y="60"/>
                    <a:pt x="61" y="60"/>
                    <a:pt x="61" y="60"/>
                  </a:cubicBezTo>
                  <a:cubicBezTo>
                    <a:pt x="60" y="60"/>
                    <a:pt x="60" y="60"/>
                    <a:pt x="60" y="61"/>
                  </a:cubicBezTo>
                  <a:cubicBezTo>
                    <a:pt x="60" y="61"/>
                    <a:pt x="60" y="61"/>
                    <a:pt x="61" y="62"/>
                  </a:cubicBezTo>
                  <a:cubicBezTo>
                    <a:pt x="61" y="62"/>
                    <a:pt x="60" y="63"/>
                    <a:pt x="60" y="63"/>
                  </a:cubicBezTo>
                  <a:cubicBezTo>
                    <a:pt x="60" y="63"/>
                    <a:pt x="60" y="63"/>
                    <a:pt x="60" y="64"/>
                  </a:cubicBezTo>
                  <a:cubicBezTo>
                    <a:pt x="60" y="64"/>
                    <a:pt x="59" y="65"/>
                    <a:pt x="59" y="66"/>
                  </a:cubicBezTo>
                  <a:cubicBezTo>
                    <a:pt x="59" y="66"/>
                    <a:pt x="59" y="67"/>
                    <a:pt x="59" y="67"/>
                  </a:cubicBezTo>
                  <a:cubicBezTo>
                    <a:pt x="60" y="68"/>
                    <a:pt x="60" y="67"/>
                    <a:pt x="61" y="67"/>
                  </a:cubicBezTo>
                  <a:cubicBezTo>
                    <a:pt x="62" y="66"/>
                    <a:pt x="62" y="67"/>
                    <a:pt x="63" y="66"/>
                  </a:cubicBezTo>
                  <a:cubicBezTo>
                    <a:pt x="64" y="65"/>
                    <a:pt x="64" y="64"/>
                    <a:pt x="65" y="64"/>
                  </a:cubicBezTo>
                  <a:cubicBezTo>
                    <a:pt x="66" y="64"/>
                    <a:pt x="66" y="65"/>
                    <a:pt x="67" y="64"/>
                  </a:cubicBezTo>
                  <a:cubicBezTo>
                    <a:pt x="67" y="63"/>
                    <a:pt x="68" y="61"/>
                    <a:pt x="68" y="61"/>
                  </a:cubicBezTo>
                  <a:cubicBezTo>
                    <a:pt x="67" y="64"/>
                    <a:pt x="67" y="64"/>
                    <a:pt x="67" y="64"/>
                  </a:cubicBezTo>
                  <a:cubicBezTo>
                    <a:pt x="66" y="66"/>
                    <a:pt x="66" y="66"/>
                    <a:pt x="66" y="66"/>
                  </a:cubicBezTo>
                  <a:cubicBezTo>
                    <a:pt x="66" y="66"/>
                    <a:pt x="65" y="66"/>
                    <a:pt x="65" y="66"/>
                  </a:cubicBezTo>
                  <a:cubicBezTo>
                    <a:pt x="65" y="67"/>
                    <a:pt x="64" y="67"/>
                    <a:pt x="64" y="68"/>
                  </a:cubicBezTo>
                  <a:cubicBezTo>
                    <a:pt x="63" y="69"/>
                    <a:pt x="63" y="70"/>
                    <a:pt x="64" y="71"/>
                  </a:cubicBezTo>
                  <a:cubicBezTo>
                    <a:pt x="64" y="71"/>
                    <a:pt x="65" y="71"/>
                    <a:pt x="65" y="71"/>
                  </a:cubicBezTo>
                  <a:cubicBezTo>
                    <a:pt x="65" y="71"/>
                    <a:pt x="64" y="72"/>
                    <a:pt x="64" y="72"/>
                  </a:cubicBezTo>
                  <a:cubicBezTo>
                    <a:pt x="64" y="73"/>
                    <a:pt x="64" y="73"/>
                    <a:pt x="64" y="74"/>
                  </a:cubicBezTo>
                  <a:cubicBezTo>
                    <a:pt x="65" y="76"/>
                    <a:pt x="65" y="76"/>
                    <a:pt x="66" y="76"/>
                  </a:cubicBezTo>
                  <a:cubicBezTo>
                    <a:pt x="66" y="77"/>
                    <a:pt x="67" y="76"/>
                    <a:pt x="67" y="77"/>
                  </a:cubicBezTo>
                  <a:cubicBezTo>
                    <a:pt x="67" y="77"/>
                    <a:pt x="67" y="77"/>
                    <a:pt x="67" y="77"/>
                  </a:cubicBezTo>
                  <a:cubicBezTo>
                    <a:pt x="68" y="77"/>
                    <a:pt x="68" y="77"/>
                    <a:pt x="68" y="77"/>
                  </a:cubicBezTo>
                  <a:cubicBezTo>
                    <a:pt x="69" y="76"/>
                    <a:pt x="69" y="76"/>
                    <a:pt x="69" y="76"/>
                  </a:cubicBezTo>
                  <a:cubicBezTo>
                    <a:pt x="69" y="78"/>
                    <a:pt x="69" y="78"/>
                    <a:pt x="69" y="78"/>
                  </a:cubicBezTo>
                  <a:cubicBezTo>
                    <a:pt x="69" y="78"/>
                    <a:pt x="70" y="78"/>
                    <a:pt x="70" y="78"/>
                  </a:cubicBezTo>
                  <a:cubicBezTo>
                    <a:pt x="71" y="78"/>
                    <a:pt x="71" y="78"/>
                    <a:pt x="71" y="78"/>
                  </a:cubicBezTo>
                  <a:cubicBezTo>
                    <a:pt x="72" y="78"/>
                    <a:pt x="72" y="78"/>
                    <a:pt x="72" y="78"/>
                  </a:cubicBezTo>
                  <a:cubicBezTo>
                    <a:pt x="72" y="78"/>
                    <a:pt x="73" y="78"/>
                    <a:pt x="73" y="78"/>
                  </a:cubicBezTo>
                  <a:cubicBezTo>
                    <a:pt x="73" y="77"/>
                    <a:pt x="73" y="77"/>
                    <a:pt x="73" y="76"/>
                  </a:cubicBezTo>
                  <a:cubicBezTo>
                    <a:pt x="73" y="76"/>
                    <a:pt x="73" y="75"/>
                    <a:pt x="73" y="76"/>
                  </a:cubicBezTo>
                  <a:cubicBezTo>
                    <a:pt x="73" y="77"/>
                    <a:pt x="73" y="75"/>
                    <a:pt x="73" y="75"/>
                  </a:cubicBezTo>
                  <a:cubicBezTo>
                    <a:pt x="72" y="74"/>
                    <a:pt x="72" y="73"/>
                    <a:pt x="72" y="73"/>
                  </a:cubicBezTo>
                  <a:cubicBezTo>
                    <a:pt x="73" y="72"/>
                    <a:pt x="74" y="72"/>
                    <a:pt x="74" y="72"/>
                  </a:cubicBezTo>
                  <a:cubicBezTo>
                    <a:pt x="74" y="73"/>
                    <a:pt x="74" y="73"/>
                    <a:pt x="74" y="73"/>
                  </a:cubicBezTo>
                  <a:cubicBezTo>
                    <a:pt x="73" y="74"/>
                    <a:pt x="74" y="76"/>
                    <a:pt x="74" y="77"/>
                  </a:cubicBezTo>
                  <a:cubicBezTo>
                    <a:pt x="74" y="78"/>
                    <a:pt x="75" y="78"/>
                    <a:pt x="74" y="79"/>
                  </a:cubicBezTo>
                  <a:cubicBezTo>
                    <a:pt x="73" y="80"/>
                    <a:pt x="72" y="80"/>
                    <a:pt x="73" y="80"/>
                  </a:cubicBezTo>
                  <a:cubicBezTo>
                    <a:pt x="73" y="81"/>
                    <a:pt x="74" y="80"/>
                    <a:pt x="74" y="81"/>
                  </a:cubicBezTo>
                  <a:cubicBezTo>
                    <a:pt x="74" y="81"/>
                    <a:pt x="73" y="81"/>
                    <a:pt x="72" y="82"/>
                  </a:cubicBezTo>
                  <a:cubicBezTo>
                    <a:pt x="71" y="82"/>
                    <a:pt x="70" y="82"/>
                    <a:pt x="70" y="82"/>
                  </a:cubicBezTo>
                  <a:cubicBezTo>
                    <a:pt x="70" y="82"/>
                    <a:pt x="70" y="83"/>
                    <a:pt x="71" y="83"/>
                  </a:cubicBezTo>
                  <a:cubicBezTo>
                    <a:pt x="72" y="83"/>
                    <a:pt x="72" y="83"/>
                    <a:pt x="73" y="84"/>
                  </a:cubicBezTo>
                  <a:cubicBezTo>
                    <a:pt x="73" y="84"/>
                    <a:pt x="73" y="84"/>
                    <a:pt x="73" y="84"/>
                  </a:cubicBezTo>
                  <a:cubicBezTo>
                    <a:pt x="74" y="84"/>
                    <a:pt x="74" y="84"/>
                    <a:pt x="74" y="84"/>
                  </a:cubicBezTo>
                  <a:cubicBezTo>
                    <a:pt x="75" y="83"/>
                    <a:pt x="75" y="83"/>
                    <a:pt x="75" y="82"/>
                  </a:cubicBezTo>
                  <a:cubicBezTo>
                    <a:pt x="75" y="81"/>
                    <a:pt x="76" y="81"/>
                    <a:pt x="76" y="81"/>
                  </a:cubicBezTo>
                  <a:cubicBezTo>
                    <a:pt x="77" y="80"/>
                    <a:pt x="79" y="79"/>
                    <a:pt x="79" y="79"/>
                  </a:cubicBezTo>
                  <a:cubicBezTo>
                    <a:pt x="79" y="79"/>
                    <a:pt x="79" y="78"/>
                    <a:pt x="80" y="78"/>
                  </a:cubicBezTo>
                  <a:cubicBezTo>
                    <a:pt x="80" y="78"/>
                    <a:pt x="81" y="78"/>
                    <a:pt x="81" y="78"/>
                  </a:cubicBezTo>
                  <a:cubicBezTo>
                    <a:pt x="81" y="78"/>
                    <a:pt x="82" y="77"/>
                    <a:pt x="82" y="78"/>
                  </a:cubicBezTo>
                  <a:cubicBezTo>
                    <a:pt x="82" y="78"/>
                    <a:pt x="82" y="79"/>
                    <a:pt x="81" y="79"/>
                  </a:cubicBezTo>
                  <a:cubicBezTo>
                    <a:pt x="81" y="79"/>
                    <a:pt x="81" y="79"/>
                    <a:pt x="81" y="79"/>
                  </a:cubicBezTo>
                  <a:cubicBezTo>
                    <a:pt x="80" y="80"/>
                    <a:pt x="80" y="80"/>
                    <a:pt x="80" y="80"/>
                  </a:cubicBezTo>
                  <a:cubicBezTo>
                    <a:pt x="79" y="80"/>
                    <a:pt x="79" y="80"/>
                    <a:pt x="79" y="81"/>
                  </a:cubicBezTo>
                  <a:cubicBezTo>
                    <a:pt x="79" y="81"/>
                    <a:pt x="79" y="81"/>
                    <a:pt x="79" y="82"/>
                  </a:cubicBezTo>
                  <a:cubicBezTo>
                    <a:pt x="79" y="83"/>
                    <a:pt x="79" y="83"/>
                    <a:pt x="79" y="83"/>
                  </a:cubicBezTo>
                  <a:cubicBezTo>
                    <a:pt x="79" y="84"/>
                    <a:pt x="79" y="84"/>
                    <a:pt x="79" y="85"/>
                  </a:cubicBezTo>
                  <a:cubicBezTo>
                    <a:pt x="79" y="86"/>
                    <a:pt x="78" y="86"/>
                    <a:pt x="78" y="86"/>
                  </a:cubicBezTo>
                  <a:cubicBezTo>
                    <a:pt x="79" y="87"/>
                    <a:pt x="79" y="87"/>
                    <a:pt x="79" y="87"/>
                  </a:cubicBezTo>
                  <a:cubicBezTo>
                    <a:pt x="80" y="88"/>
                    <a:pt x="80" y="88"/>
                    <a:pt x="80" y="88"/>
                  </a:cubicBezTo>
                  <a:cubicBezTo>
                    <a:pt x="81" y="88"/>
                    <a:pt x="81" y="88"/>
                    <a:pt x="81" y="88"/>
                  </a:cubicBezTo>
                  <a:cubicBezTo>
                    <a:pt x="83" y="86"/>
                    <a:pt x="83" y="86"/>
                    <a:pt x="83" y="86"/>
                  </a:cubicBezTo>
                  <a:cubicBezTo>
                    <a:pt x="86" y="84"/>
                    <a:pt x="86" y="84"/>
                    <a:pt x="86" y="84"/>
                  </a:cubicBezTo>
                  <a:cubicBezTo>
                    <a:pt x="90" y="77"/>
                    <a:pt x="90" y="77"/>
                    <a:pt x="90" y="77"/>
                  </a:cubicBezTo>
                  <a:cubicBezTo>
                    <a:pt x="90" y="77"/>
                    <a:pt x="91" y="76"/>
                    <a:pt x="91" y="75"/>
                  </a:cubicBezTo>
                  <a:cubicBezTo>
                    <a:pt x="91" y="75"/>
                    <a:pt x="92" y="73"/>
                    <a:pt x="92" y="73"/>
                  </a:cubicBezTo>
                  <a:cubicBezTo>
                    <a:pt x="93" y="72"/>
                    <a:pt x="93" y="71"/>
                    <a:pt x="93" y="70"/>
                  </a:cubicBezTo>
                  <a:cubicBezTo>
                    <a:pt x="93" y="69"/>
                    <a:pt x="94" y="66"/>
                    <a:pt x="95" y="66"/>
                  </a:cubicBezTo>
                  <a:cubicBezTo>
                    <a:pt x="95" y="65"/>
                    <a:pt x="97" y="62"/>
                    <a:pt x="97" y="62"/>
                  </a:cubicBezTo>
                  <a:cubicBezTo>
                    <a:pt x="98" y="61"/>
                    <a:pt x="99" y="60"/>
                    <a:pt x="100" y="59"/>
                  </a:cubicBezTo>
                  <a:cubicBezTo>
                    <a:pt x="100" y="59"/>
                    <a:pt x="100" y="58"/>
                    <a:pt x="102" y="59"/>
                  </a:cubicBezTo>
                  <a:cubicBezTo>
                    <a:pt x="103" y="59"/>
                    <a:pt x="105" y="59"/>
                    <a:pt x="105" y="59"/>
                  </a:cubicBezTo>
                  <a:cubicBezTo>
                    <a:pt x="106" y="59"/>
                    <a:pt x="107" y="60"/>
                    <a:pt x="108" y="59"/>
                  </a:cubicBezTo>
                  <a:cubicBezTo>
                    <a:pt x="108" y="59"/>
                    <a:pt x="110" y="57"/>
                    <a:pt x="111" y="57"/>
                  </a:cubicBezTo>
                  <a:cubicBezTo>
                    <a:pt x="112" y="56"/>
                    <a:pt x="114" y="56"/>
                    <a:pt x="114" y="56"/>
                  </a:cubicBezTo>
                  <a:cubicBezTo>
                    <a:pt x="115" y="55"/>
                    <a:pt x="116" y="55"/>
                    <a:pt x="117" y="54"/>
                  </a:cubicBezTo>
                  <a:cubicBezTo>
                    <a:pt x="117" y="54"/>
                    <a:pt x="119" y="51"/>
                    <a:pt x="119" y="51"/>
                  </a:cubicBezTo>
                  <a:cubicBezTo>
                    <a:pt x="119" y="50"/>
                    <a:pt x="120" y="50"/>
                    <a:pt x="120" y="51"/>
                  </a:cubicBezTo>
                  <a:cubicBezTo>
                    <a:pt x="120" y="51"/>
                    <a:pt x="121" y="50"/>
                    <a:pt x="121" y="51"/>
                  </a:cubicBezTo>
                  <a:cubicBezTo>
                    <a:pt x="122" y="51"/>
                    <a:pt x="123" y="51"/>
                    <a:pt x="123" y="51"/>
                  </a:cubicBezTo>
                  <a:cubicBezTo>
                    <a:pt x="124" y="51"/>
                    <a:pt x="125" y="51"/>
                    <a:pt x="125" y="51"/>
                  </a:cubicBezTo>
                  <a:cubicBezTo>
                    <a:pt x="126" y="51"/>
                    <a:pt x="127" y="51"/>
                    <a:pt x="127" y="52"/>
                  </a:cubicBezTo>
                  <a:cubicBezTo>
                    <a:pt x="128" y="52"/>
                    <a:pt x="128" y="53"/>
                    <a:pt x="129" y="53"/>
                  </a:cubicBezTo>
                  <a:cubicBezTo>
                    <a:pt x="129" y="53"/>
                    <a:pt x="129" y="52"/>
                    <a:pt x="130" y="52"/>
                  </a:cubicBezTo>
                  <a:cubicBezTo>
                    <a:pt x="130" y="52"/>
                    <a:pt x="132" y="52"/>
                    <a:pt x="132" y="52"/>
                  </a:cubicBezTo>
                  <a:cubicBezTo>
                    <a:pt x="133" y="52"/>
                    <a:pt x="133" y="52"/>
                    <a:pt x="134" y="52"/>
                  </a:cubicBezTo>
                  <a:cubicBezTo>
                    <a:pt x="135" y="51"/>
                    <a:pt x="136" y="51"/>
                    <a:pt x="136" y="51"/>
                  </a:cubicBezTo>
                  <a:cubicBezTo>
                    <a:pt x="136" y="51"/>
                    <a:pt x="136" y="50"/>
                    <a:pt x="136" y="50"/>
                  </a:cubicBezTo>
                  <a:cubicBezTo>
                    <a:pt x="137" y="50"/>
                    <a:pt x="137" y="51"/>
                    <a:pt x="137" y="51"/>
                  </a:cubicBezTo>
                  <a:cubicBezTo>
                    <a:pt x="138" y="51"/>
                    <a:pt x="139" y="50"/>
                    <a:pt x="139" y="50"/>
                  </a:cubicBezTo>
                  <a:cubicBezTo>
                    <a:pt x="139" y="50"/>
                    <a:pt x="139" y="50"/>
                    <a:pt x="139" y="49"/>
                  </a:cubicBezTo>
                  <a:cubicBezTo>
                    <a:pt x="140" y="49"/>
                    <a:pt x="140" y="48"/>
                    <a:pt x="140" y="48"/>
                  </a:cubicBezTo>
                  <a:cubicBezTo>
                    <a:pt x="140" y="48"/>
                    <a:pt x="139" y="47"/>
                    <a:pt x="139" y="47"/>
                  </a:cubicBezTo>
                  <a:cubicBezTo>
                    <a:pt x="140" y="46"/>
                    <a:pt x="141" y="46"/>
                    <a:pt x="141" y="47"/>
                  </a:cubicBezTo>
                  <a:cubicBezTo>
                    <a:pt x="141" y="47"/>
                    <a:pt x="141" y="48"/>
                    <a:pt x="141" y="48"/>
                  </a:cubicBezTo>
                  <a:cubicBezTo>
                    <a:pt x="141" y="48"/>
                    <a:pt x="141" y="48"/>
                    <a:pt x="142" y="48"/>
                  </a:cubicBezTo>
                  <a:cubicBezTo>
                    <a:pt x="142" y="49"/>
                    <a:pt x="142" y="48"/>
                    <a:pt x="143" y="48"/>
                  </a:cubicBezTo>
                  <a:cubicBezTo>
                    <a:pt x="143" y="49"/>
                    <a:pt x="142" y="49"/>
                    <a:pt x="143" y="49"/>
                  </a:cubicBezTo>
                  <a:cubicBezTo>
                    <a:pt x="143" y="50"/>
                    <a:pt x="143" y="50"/>
                    <a:pt x="144" y="50"/>
                  </a:cubicBezTo>
                  <a:cubicBezTo>
                    <a:pt x="144" y="50"/>
                    <a:pt x="146" y="49"/>
                    <a:pt x="146" y="49"/>
                  </a:cubicBezTo>
                  <a:cubicBezTo>
                    <a:pt x="147" y="49"/>
                    <a:pt x="147" y="49"/>
                    <a:pt x="147" y="49"/>
                  </a:cubicBezTo>
                  <a:cubicBezTo>
                    <a:pt x="147" y="47"/>
                    <a:pt x="147" y="47"/>
                    <a:pt x="147" y="47"/>
                  </a:cubicBezTo>
                  <a:cubicBezTo>
                    <a:pt x="147" y="47"/>
                    <a:pt x="147" y="46"/>
                    <a:pt x="147" y="46"/>
                  </a:cubicBezTo>
                  <a:cubicBezTo>
                    <a:pt x="147" y="46"/>
                    <a:pt x="148" y="46"/>
                    <a:pt x="147" y="45"/>
                  </a:cubicBezTo>
                  <a:cubicBezTo>
                    <a:pt x="147" y="44"/>
                    <a:pt x="147" y="43"/>
                    <a:pt x="147" y="42"/>
                  </a:cubicBezTo>
                  <a:cubicBezTo>
                    <a:pt x="147" y="41"/>
                    <a:pt x="147" y="40"/>
                    <a:pt x="147" y="40"/>
                  </a:cubicBezTo>
                  <a:cubicBezTo>
                    <a:pt x="147" y="39"/>
                    <a:pt x="147" y="38"/>
                    <a:pt x="147" y="38"/>
                  </a:cubicBezTo>
                  <a:cubicBezTo>
                    <a:pt x="147" y="37"/>
                    <a:pt x="147" y="36"/>
                    <a:pt x="147" y="35"/>
                  </a:cubicBezTo>
                  <a:cubicBezTo>
                    <a:pt x="147" y="34"/>
                    <a:pt x="148" y="34"/>
                    <a:pt x="147" y="33"/>
                  </a:cubicBezTo>
                  <a:cubicBezTo>
                    <a:pt x="147" y="33"/>
                    <a:pt x="144" y="33"/>
                    <a:pt x="144" y="33"/>
                  </a:cubicBezTo>
                  <a:cubicBezTo>
                    <a:pt x="144" y="33"/>
                    <a:pt x="143" y="33"/>
                    <a:pt x="143" y="32"/>
                  </a:cubicBezTo>
                  <a:cubicBezTo>
                    <a:pt x="143" y="32"/>
                    <a:pt x="142" y="31"/>
                    <a:pt x="142" y="31"/>
                  </a:cubicBezTo>
                  <a:cubicBezTo>
                    <a:pt x="142" y="31"/>
                    <a:pt x="143" y="31"/>
                    <a:pt x="142" y="30"/>
                  </a:cubicBezTo>
                  <a:cubicBezTo>
                    <a:pt x="141" y="29"/>
                    <a:pt x="142" y="29"/>
                    <a:pt x="141" y="29"/>
                  </a:cubicBezTo>
                  <a:cubicBezTo>
                    <a:pt x="140" y="29"/>
                    <a:pt x="139" y="29"/>
                    <a:pt x="139" y="29"/>
                  </a:cubicBezTo>
                  <a:cubicBezTo>
                    <a:pt x="138" y="29"/>
                    <a:pt x="138" y="27"/>
                    <a:pt x="138" y="27"/>
                  </a:cubicBezTo>
                  <a:cubicBezTo>
                    <a:pt x="138" y="27"/>
                    <a:pt x="137" y="27"/>
                    <a:pt x="137" y="27"/>
                  </a:cubicBezTo>
                  <a:cubicBezTo>
                    <a:pt x="136" y="27"/>
                    <a:pt x="135" y="27"/>
                    <a:pt x="135" y="27"/>
                  </a:cubicBezTo>
                  <a:cubicBezTo>
                    <a:pt x="135" y="27"/>
                    <a:pt x="135" y="26"/>
                    <a:pt x="135" y="25"/>
                  </a:cubicBezTo>
                  <a:cubicBezTo>
                    <a:pt x="134" y="24"/>
                    <a:pt x="134" y="24"/>
                    <a:pt x="135" y="24"/>
                  </a:cubicBezTo>
                  <a:cubicBezTo>
                    <a:pt x="135" y="24"/>
                    <a:pt x="136" y="24"/>
                    <a:pt x="136" y="24"/>
                  </a:cubicBezTo>
                  <a:cubicBezTo>
                    <a:pt x="136" y="23"/>
                    <a:pt x="136" y="22"/>
                    <a:pt x="136" y="22"/>
                  </a:cubicBezTo>
                  <a:cubicBezTo>
                    <a:pt x="137" y="22"/>
                    <a:pt x="137" y="22"/>
                    <a:pt x="137" y="22"/>
                  </a:cubicBezTo>
                  <a:cubicBezTo>
                    <a:pt x="137" y="22"/>
                    <a:pt x="138" y="22"/>
                    <a:pt x="139" y="22"/>
                  </a:cubicBezTo>
                  <a:cubicBezTo>
                    <a:pt x="139" y="22"/>
                    <a:pt x="140" y="22"/>
                    <a:pt x="140" y="22"/>
                  </a:cubicBezTo>
                  <a:cubicBezTo>
                    <a:pt x="140" y="21"/>
                    <a:pt x="139" y="20"/>
                    <a:pt x="139" y="20"/>
                  </a:cubicBezTo>
                  <a:cubicBezTo>
                    <a:pt x="140" y="20"/>
                    <a:pt x="140" y="20"/>
                    <a:pt x="140" y="20"/>
                  </a:cubicBezTo>
                  <a:cubicBezTo>
                    <a:pt x="141" y="21"/>
                    <a:pt x="141" y="21"/>
                    <a:pt x="141" y="21"/>
                  </a:cubicBezTo>
                  <a:cubicBezTo>
                    <a:pt x="142" y="21"/>
                    <a:pt x="142" y="19"/>
                    <a:pt x="142" y="19"/>
                  </a:cubicBezTo>
                  <a:cubicBezTo>
                    <a:pt x="142" y="19"/>
                    <a:pt x="142" y="19"/>
                    <a:pt x="143" y="20"/>
                  </a:cubicBezTo>
                  <a:cubicBezTo>
                    <a:pt x="143" y="21"/>
                    <a:pt x="142" y="20"/>
                    <a:pt x="142" y="21"/>
                  </a:cubicBezTo>
                  <a:cubicBezTo>
                    <a:pt x="143" y="22"/>
                    <a:pt x="143" y="21"/>
                    <a:pt x="143" y="21"/>
                  </a:cubicBezTo>
                  <a:cubicBezTo>
                    <a:pt x="144" y="21"/>
                    <a:pt x="144" y="21"/>
                    <a:pt x="144" y="21"/>
                  </a:cubicBezTo>
                  <a:cubicBezTo>
                    <a:pt x="144" y="21"/>
                    <a:pt x="145" y="20"/>
                    <a:pt x="145" y="21"/>
                  </a:cubicBezTo>
                  <a:cubicBezTo>
                    <a:pt x="146" y="21"/>
                    <a:pt x="146" y="22"/>
                    <a:pt x="146" y="22"/>
                  </a:cubicBezTo>
                  <a:cubicBezTo>
                    <a:pt x="147" y="21"/>
                    <a:pt x="147" y="21"/>
                    <a:pt x="147" y="21"/>
                  </a:cubicBezTo>
                  <a:cubicBezTo>
                    <a:pt x="148" y="20"/>
                    <a:pt x="148" y="20"/>
                    <a:pt x="148" y="19"/>
                  </a:cubicBezTo>
                  <a:cubicBezTo>
                    <a:pt x="148" y="19"/>
                    <a:pt x="149" y="19"/>
                    <a:pt x="149" y="19"/>
                  </a:cubicBezTo>
                  <a:cubicBezTo>
                    <a:pt x="149" y="19"/>
                    <a:pt x="150" y="18"/>
                    <a:pt x="150" y="18"/>
                  </a:cubicBezTo>
                  <a:cubicBezTo>
                    <a:pt x="149" y="17"/>
                    <a:pt x="149" y="17"/>
                    <a:pt x="149" y="16"/>
                  </a:cubicBezTo>
                  <a:cubicBezTo>
                    <a:pt x="149" y="16"/>
                    <a:pt x="149" y="16"/>
                    <a:pt x="149" y="16"/>
                  </a:cubicBezTo>
                  <a:cubicBezTo>
                    <a:pt x="149" y="16"/>
                    <a:pt x="149" y="15"/>
                    <a:pt x="149" y="15"/>
                  </a:cubicBezTo>
                  <a:cubicBezTo>
                    <a:pt x="149" y="14"/>
                    <a:pt x="149" y="14"/>
                    <a:pt x="149" y="14"/>
                  </a:cubicBezTo>
                  <a:cubicBezTo>
                    <a:pt x="149" y="14"/>
                    <a:pt x="150" y="13"/>
                    <a:pt x="150" y="13"/>
                  </a:cubicBezTo>
                  <a:cubicBezTo>
                    <a:pt x="150" y="12"/>
                    <a:pt x="151" y="12"/>
                    <a:pt x="151" y="12"/>
                  </a:cubicBezTo>
                  <a:cubicBezTo>
                    <a:pt x="151" y="11"/>
                    <a:pt x="151" y="11"/>
                    <a:pt x="150" y="10"/>
                  </a:cubicBezTo>
                  <a:cubicBezTo>
                    <a:pt x="150" y="10"/>
                    <a:pt x="150" y="9"/>
                    <a:pt x="150" y="9"/>
                  </a:cubicBezTo>
                  <a:cubicBezTo>
                    <a:pt x="149" y="8"/>
                    <a:pt x="148" y="8"/>
                    <a:pt x="148" y="8"/>
                  </a:cubicBezTo>
                  <a:cubicBezTo>
                    <a:pt x="148" y="8"/>
                    <a:pt x="148" y="7"/>
                    <a:pt x="148" y="7"/>
                  </a:cubicBezTo>
                  <a:cubicBezTo>
                    <a:pt x="148" y="6"/>
                    <a:pt x="147" y="6"/>
                    <a:pt x="147" y="5"/>
                  </a:cubicBezTo>
                  <a:cubicBezTo>
                    <a:pt x="147" y="5"/>
                    <a:pt x="147" y="4"/>
                    <a:pt x="147" y="4"/>
                  </a:cubicBezTo>
                  <a:cubicBezTo>
                    <a:pt x="147" y="3"/>
                    <a:pt x="147" y="1"/>
                    <a:pt x="147" y="1"/>
                  </a:cubicBezTo>
                  <a:lnTo>
                    <a:pt x="135" y="0"/>
                  </a:ln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32" name="Freeform 241">
              <a:extLst>
                <a:ext uri="{FF2B5EF4-FFF2-40B4-BE49-F238E27FC236}">
                  <a16:creationId xmlns:a16="http://schemas.microsoft.com/office/drawing/2014/main" id="{01E41B76-06DA-C3CC-5E20-0623D6D36FC6}"/>
                </a:ext>
              </a:extLst>
            </p:cNvPr>
            <p:cNvSpPr>
              <a:spLocks/>
            </p:cNvSpPr>
            <p:nvPr/>
          </p:nvSpPr>
          <p:spPr bwMode="auto">
            <a:xfrm>
              <a:off x="2443271" y="2911117"/>
              <a:ext cx="2993" cy="2798"/>
            </a:xfrm>
            <a:custGeom>
              <a:avLst/>
              <a:gdLst>
                <a:gd name="T0" fmla="*/ 0 w 2"/>
                <a:gd name="T1" fmla="*/ 1 h 2"/>
                <a:gd name="T2" fmla="*/ 0 w 2"/>
                <a:gd name="T3" fmla="*/ 1 h 2"/>
                <a:gd name="T4" fmla="*/ 1 w 2"/>
                <a:gd name="T5" fmla="*/ 0 h 2"/>
                <a:gd name="T6" fmla="*/ 2 w 2"/>
                <a:gd name="T7" fmla="*/ 0 h 2"/>
                <a:gd name="T8" fmla="*/ 1 w 2"/>
                <a:gd name="T9" fmla="*/ 1 h 2"/>
                <a:gd name="T10" fmla="*/ 1 w 2"/>
                <a:gd name="T11" fmla="*/ 2 h 2"/>
                <a:gd name="T12" fmla="*/ 0 w 2"/>
                <a:gd name="T13" fmla="*/ 2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cubicBezTo>
                    <a:pt x="0" y="1"/>
                    <a:pt x="0" y="1"/>
                    <a:pt x="0" y="1"/>
                  </a:cubicBezTo>
                  <a:cubicBezTo>
                    <a:pt x="0" y="0"/>
                    <a:pt x="1" y="0"/>
                    <a:pt x="1" y="0"/>
                  </a:cubicBezTo>
                  <a:cubicBezTo>
                    <a:pt x="1" y="0"/>
                    <a:pt x="2" y="0"/>
                    <a:pt x="2" y="0"/>
                  </a:cubicBezTo>
                  <a:cubicBezTo>
                    <a:pt x="2" y="0"/>
                    <a:pt x="1" y="1"/>
                    <a:pt x="1" y="1"/>
                  </a:cubicBezTo>
                  <a:cubicBezTo>
                    <a:pt x="1" y="1"/>
                    <a:pt x="1" y="2"/>
                    <a:pt x="1" y="2"/>
                  </a:cubicBezTo>
                  <a:cubicBezTo>
                    <a:pt x="0" y="2"/>
                    <a:pt x="0" y="2"/>
                    <a:pt x="0"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33" name="Freeform 242">
              <a:extLst>
                <a:ext uri="{FF2B5EF4-FFF2-40B4-BE49-F238E27FC236}">
                  <a16:creationId xmlns:a16="http://schemas.microsoft.com/office/drawing/2014/main" id="{7E2A46A2-408D-1F87-3244-1F50DB31171B}"/>
                </a:ext>
              </a:extLst>
            </p:cNvPr>
            <p:cNvSpPr>
              <a:spLocks/>
            </p:cNvSpPr>
            <p:nvPr/>
          </p:nvSpPr>
          <p:spPr bwMode="auto">
            <a:xfrm>
              <a:off x="2396897" y="2909718"/>
              <a:ext cx="10472" cy="9792"/>
            </a:xfrm>
            <a:custGeom>
              <a:avLst/>
              <a:gdLst>
                <a:gd name="T0" fmla="*/ 0 w 8"/>
                <a:gd name="T1" fmla="*/ 5 h 8"/>
                <a:gd name="T2" fmla="*/ 0 w 8"/>
                <a:gd name="T3" fmla="*/ 3 h 8"/>
                <a:gd name="T4" fmla="*/ 0 w 8"/>
                <a:gd name="T5" fmla="*/ 2 h 8"/>
                <a:gd name="T6" fmla="*/ 2 w 8"/>
                <a:gd name="T7" fmla="*/ 2 h 8"/>
                <a:gd name="T8" fmla="*/ 3 w 8"/>
                <a:gd name="T9" fmla="*/ 2 h 8"/>
                <a:gd name="T10" fmla="*/ 5 w 8"/>
                <a:gd name="T11" fmla="*/ 1 h 8"/>
                <a:gd name="T12" fmla="*/ 7 w 8"/>
                <a:gd name="T13" fmla="*/ 1 h 8"/>
                <a:gd name="T14" fmla="*/ 7 w 8"/>
                <a:gd name="T15" fmla="*/ 1 h 8"/>
                <a:gd name="T16" fmla="*/ 8 w 8"/>
                <a:gd name="T17" fmla="*/ 1 h 8"/>
                <a:gd name="T18" fmla="*/ 8 w 8"/>
                <a:gd name="T19" fmla="*/ 1 h 8"/>
                <a:gd name="T20" fmla="*/ 8 w 8"/>
                <a:gd name="T21" fmla="*/ 2 h 8"/>
                <a:gd name="T22" fmla="*/ 7 w 8"/>
                <a:gd name="T23" fmla="*/ 3 h 8"/>
                <a:gd name="T24" fmla="*/ 6 w 8"/>
                <a:gd name="T25" fmla="*/ 5 h 8"/>
                <a:gd name="T26" fmla="*/ 6 w 8"/>
                <a:gd name="T27" fmla="*/ 6 h 8"/>
                <a:gd name="T28" fmla="*/ 5 w 8"/>
                <a:gd name="T29" fmla="*/ 7 h 8"/>
                <a:gd name="T30" fmla="*/ 4 w 8"/>
                <a:gd name="T31" fmla="*/ 7 h 8"/>
                <a:gd name="T32" fmla="*/ 3 w 8"/>
                <a:gd name="T33" fmla="*/ 7 h 8"/>
                <a:gd name="T34" fmla="*/ 3 w 8"/>
                <a:gd name="T35" fmla="*/ 6 h 8"/>
                <a:gd name="T36" fmla="*/ 2 w 8"/>
                <a:gd name="T37" fmla="*/ 6 h 8"/>
                <a:gd name="T38" fmla="*/ 1 w 8"/>
                <a:gd name="T39" fmla="*/ 6 h 8"/>
                <a:gd name="T40" fmla="*/ 0 w 8"/>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8">
                  <a:moveTo>
                    <a:pt x="0" y="5"/>
                  </a:moveTo>
                  <a:cubicBezTo>
                    <a:pt x="0" y="4"/>
                    <a:pt x="0" y="3"/>
                    <a:pt x="0" y="3"/>
                  </a:cubicBezTo>
                  <a:cubicBezTo>
                    <a:pt x="0" y="2"/>
                    <a:pt x="0" y="2"/>
                    <a:pt x="0" y="2"/>
                  </a:cubicBezTo>
                  <a:cubicBezTo>
                    <a:pt x="1" y="1"/>
                    <a:pt x="1" y="2"/>
                    <a:pt x="2" y="2"/>
                  </a:cubicBezTo>
                  <a:cubicBezTo>
                    <a:pt x="2" y="2"/>
                    <a:pt x="2" y="2"/>
                    <a:pt x="3" y="2"/>
                  </a:cubicBezTo>
                  <a:cubicBezTo>
                    <a:pt x="4" y="2"/>
                    <a:pt x="4" y="2"/>
                    <a:pt x="5" y="1"/>
                  </a:cubicBezTo>
                  <a:cubicBezTo>
                    <a:pt x="6" y="1"/>
                    <a:pt x="6" y="1"/>
                    <a:pt x="7" y="1"/>
                  </a:cubicBezTo>
                  <a:cubicBezTo>
                    <a:pt x="7" y="1"/>
                    <a:pt x="7" y="0"/>
                    <a:pt x="7" y="1"/>
                  </a:cubicBezTo>
                  <a:cubicBezTo>
                    <a:pt x="7" y="1"/>
                    <a:pt x="8" y="1"/>
                    <a:pt x="8" y="1"/>
                  </a:cubicBezTo>
                  <a:cubicBezTo>
                    <a:pt x="8" y="1"/>
                    <a:pt x="8" y="1"/>
                    <a:pt x="8" y="1"/>
                  </a:cubicBezTo>
                  <a:cubicBezTo>
                    <a:pt x="8" y="1"/>
                    <a:pt x="8" y="1"/>
                    <a:pt x="8" y="2"/>
                  </a:cubicBezTo>
                  <a:cubicBezTo>
                    <a:pt x="8" y="2"/>
                    <a:pt x="8" y="2"/>
                    <a:pt x="7" y="3"/>
                  </a:cubicBezTo>
                  <a:cubicBezTo>
                    <a:pt x="7" y="4"/>
                    <a:pt x="6" y="3"/>
                    <a:pt x="6" y="5"/>
                  </a:cubicBezTo>
                  <a:cubicBezTo>
                    <a:pt x="6" y="6"/>
                    <a:pt x="7" y="6"/>
                    <a:pt x="6" y="6"/>
                  </a:cubicBezTo>
                  <a:cubicBezTo>
                    <a:pt x="6" y="7"/>
                    <a:pt x="6" y="7"/>
                    <a:pt x="5" y="7"/>
                  </a:cubicBezTo>
                  <a:cubicBezTo>
                    <a:pt x="5" y="7"/>
                    <a:pt x="4" y="6"/>
                    <a:pt x="4" y="7"/>
                  </a:cubicBezTo>
                  <a:cubicBezTo>
                    <a:pt x="3" y="7"/>
                    <a:pt x="3" y="8"/>
                    <a:pt x="3" y="7"/>
                  </a:cubicBezTo>
                  <a:cubicBezTo>
                    <a:pt x="3" y="7"/>
                    <a:pt x="3" y="7"/>
                    <a:pt x="3" y="6"/>
                  </a:cubicBezTo>
                  <a:cubicBezTo>
                    <a:pt x="3" y="6"/>
                    <a:pt x="2" y="6"/>
                    <a:pt x="2" y="6"/>
                  </a:cubicBezTo>
                  <a:cubicBezTo>
                    <a:pt x="2" y="6"/>
                    <a:pt x="1" y="6"/>
                    <a:pt x="1" y="6"/>
                  </a:cubicBezTo>
                  <a:cubicBezTo>
                    <a:pt x="1" y="6"/>
                    <a:pt x="1" y="6"/>
                    <a:pt x="0" y="5"/>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34" name="Freeform 243">
              <a:extLst>
                <a:ext uri="{FF2B5EF4-FFF2-40B4-BE49-F238E27FC236}">
                  <a16:creationId xmlns:a16="http://schemas.microsoft.com/office/drawing/2014/main" id="{2CB25C8B-5DEB-3101-B22F-3602BC190945}"/>
                </a:ext>
              </a:extLst>
            </p:cNvPr>
            <p:cNvSpPr>
              <a:spLocks/>
            </p:cNvSpPr>
            <p:nvPr/>
          </p:nvSpPr>
          <p:spPr bwMode="auto">
            <a:xfrm>
              <a:off x="2407368" y="2913913"/>
              <a:ext cx="1497" cy="2798"/>
            </a:xfrm>
            <a:custGeom>
              <a:avLst/>
              <a:gdLst>
                <a:gd name="T0" fmla="*/ 1 w 2"/>
                <a:gd name="T1" fmla="*/ 0 h 2"/>
                <a:gd name="T2" fmla="*/ 1 w 2"/>
                <a:gd name="T3" fmla="*/ 1 h 2"/>
                <a:gd name="T4" fmla="*/ 1 w 2"/>
                <a:gd name="T5" fmla="*/ 2 h 2"/>
                <a:gd name="T6" fmla="*/ 1 w 2"/>
                <a:gd name="T7" fmla="*/ 1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1" y="0"/>
                    <a:pt x="1" y="1"/>
                    <a:pt x="1" y="1"/>
                  </a:cubicBezTo>
                  <a:cubicBezTo>
                    <a:pt x="1" y="1"/>
                    <a:pt x="0" y="1"/>
                    <a:pt x="1" y="2"/>
                  </a:cubicBezTo>
                  <a:cubicBezTo>
                    <a:pt x="1" y="2"/>
                    <a:pt x="1" y="1"/>
                    <a:pt x="1" y="1"/>
                  </a:cubicBezTo>
                  <a:cubicBezTo>
                    <a:pt x="1" y="1"/>
                    <a:pt x="2" y="1"/>
                    <a:pt x="2" y="1"/>
                  </a:cubicBezTo>
                  <a:cubicBezTo>
                    <a:pt x="2" y="1"/>
                    <a:pt x="2"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35" name="Freeform 244">
              <a:extLst>
                <a:ext uri="{FF2B5EF4-FFF2-40B4-BE49-F238E27FC236}">
                  <a16:creationId xmlns:a16="http://schemas.microsoft.com/office/drawing/2014/main" id="{A0A66842-EA37-EC3D-AD46-0917E69252D1}"/>
                </a:ext>
              </a:extLst>
            </p:cNvPr>
            <p:cNvSpPr>
              <a:spLocks/>
            </p:cNvSpPr>
            <p:nvPr/>
          </p:nvSpPr>
          <p:spPr bwMode="auto">
            <a:xfrm>
              <a:off x="2384930" y="2904121"/>
              <a:ext cx="11967" cy="9792"/>
            </a:xfrm>
            <a:custGeom>
              <a:avLst/>
              <a:gdLst>
                <a:gd name="T0" fmla="*/ 5 w 9"/>
                <a:gd name="T1" fmla="*/ 4 h 8"/>
                <a:gd name="T2" fmla="*/ 4 w 9"/>
                <a:gd name="T3" fmla="*/ 3 h 8"/>
                <a:gd name="T4" fmla="*/ 3 w 9"/>
                <a:gd name="T5" fmla="*/ 2 h 8"/>
                <a:gd name="T6" fmla="*/ 3 w 9"/>
                <a:gd name="T7" fmla="*/ 1 h 8"/>
                <a:gd name="T8" fmla="*/ 2 w 9"/>
                <a:gd name="T9" fmla="*/ 3 h 8"/>
                <a:gd name="T10" fmla="*/ 3 w 9"/>
                <a:gd name="T11" fmla="*/ 4 h 8"/>
                <a:gd name="T12" fmla="*/ 3 w 9"/>
                <a:gd name="T13" fmla="*/ 4 h 8"/>
                <a:gd name="T14" fmla="*/ 3 w 9"/>
                <a:gd name="T15" fmla="*/ 5 h 8"/>
                <a:gd name="T16" fmla="*/ 2 w 9"/>
                <a:gd name="T17" fmla="*/ 5 h 8"/>
                <a:gd name="T18" fmla="*/ 2 w 9"/>
                <a:gd name="T19" fmla="*/ 6 h 8"/>
                <a:gd name="T20" fmla="*/ 3 w 9"/>
                <a:gd name="T21" fmla="*/ 6 h 8"/>
                <a:gd name="T22" fmla="*/ 2 w 9"/>
                <a:gd name="T23" fmla="*/ 7 h 8"/>
                <a:gd name="T24" fmla="*/ 1 w 9"/>
                <a:gd name="T25" fmla="*/ 7 h 8"/>
                <a:gd name="T26" fmla="*/ 1 w 9"/>
                <a:gd name="T27" fmla="*/ 7 h 8"/>
                <a:gd name="T28" fmla="*/ 1 w 9"/>
                <a:gd name="T29" fmla="*/ 8 h 8"/>
                <a:gd name="T30" fmla="*/ 2 w 9"/>
                <a:gd name="T31" fmla="*/ 8 h 8"/>
                <a:gd name="T32" fmla="*/ 3 w 9"/>
                <a:gd name="T33" fmla="*/ 8 h 8"/>
                <a:gd name="T34" fmla="*/ 4 w 9"/>
                <a:gd name="T35" fmla="*/ 8 h 8"/>
                <a:gd name="T36" fmla="*/ 5 w 9"/>
                <a:gd name="T37" fmla="*/ 8 h 8"/>
                <a:gd name="T38" fmla="*/ 7 w 9"/>
                <a:gd name="T39" fmla="*/ 8 h 8"/>
                <a:gd name="T40" fmla="*/ 7 w 9"/>
                <a:gd name="T41" fmla="*/ 7 h 8"/>
                <a:gd name="T42" fmla="*/ 8 w 9"/>
                <a:gd name="T43" fmla="*/ 7 h 8"/>
                <a:gd name="T44" fmla="*/ 8 w 9"/>
                <a:gd name="T45" fmla="*/ 6 h 8"/>
                <a:gd name="T46" fmla="*/ 7 w 9"/>
                <a:gd name="T47" fmla="*/ 5 h 8"/>
                <a:gd name="T48" fmla="*/ 6 w 9"/>
                <a:gd name="T49" fmla="*/ 5 h 8"/>
                <a:gd name="T50" fmla="*/ 5 w 9"/>
                <a:gd name="T5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8">
                  <a:moveTo>
                    <a:pt x="5" y="4"/>
                  </a:moveTo>
                  <a:cubicBezTo>
                    <a:pt x="5" y="4"/>
                    <a:pt x="4" y="4"/>
                    <a:pt x="4" y="3"/>
                  </a:cubicBezTo>
                  <a:cubicBezTo>
                    <a:pt x="4" y="2"/>
                    <a:pt x="4" y="2"/>
                    <a:pt x="3" y="2"/>
                  </a:cubicBezTo>
                  <a:cubicBezTo>
                    <a:pt x="3" y="1"/>
                    <a:pt x="3" y="0"/>
                    <a:pt x="3" y="1"/>
                  </a:cubicBezTo>
                  <a:cubicBezTo>
                    <a:pt x="2" y="2"/>
                    <a:pt x="2" y="2"/>
                    <a:pt x="2" y="3"/>
                  </a:cubicBezTo>
                  <a:cubicBezTo>
                    <a:pt x="2" y="4"/>
                    <a:pt x="3" y="5"/>
                    <a:pt x="3" y="4"/>
                  </a:cubicBezTo>
                  <a:cubicBezTo>
                    <a:pt x="3" y="4"/>
                    <a:pt x="3" y="3"/>
                    <a:pt x="3" y="4"/>
                  </a:cubicBezTo>
                  <a:cubicBezTo>
                    <a:pt x="3" y="4"/>
                    <a:pt x="3" y="5"/>
                    <a:pt x="3" y="5"/>
                  </a:cubicBezTo>
                  <a:cubicBezTo>
                    <a:pt x="3" y="5"/>
                    <a:pt x="2" y="4"/>
                    <a:pt x="2" y="5"/>
                  </a:cubicBezTo>
                  <a:cubicBezTo>
                    <a:pt x="2" y="5"/>
                    <a:pt x="2" y="6"/>
                    <a:pt x="2" y="6"/>
                  </a:cubicBezTo>
                  <a:cubicBezTo>
                    <a:pt x="3" y="6"/>
                    <a:pt x="3" y="6"/>
                    <a:pt x="3" y="6"/>
                  </a:cubicBezTo>
                  <a:cubicBezTo>
                    <a:pt x="3" y="7"/>
                    <a:pt x="3" y="6"/>
                    <a:pt x="2" y="7"/>
                  </a:cubicBezTo>
                  <a:cubicBezTo>
                    <a:pt x="2" y="7"/>
                    <a:pt x="2" y="7"/>
                    <a:pt x="1" y="7"/>
                  </a:cubicBezTo>
                  <a:cubicBezTo>
                    <a:pt x="1" y="7"/>
                    <a:pt x="1" y="7"/>
                    <a:pt x="1" y="7"/>
                  </a:cubicBezTo>
                  <a:cubicBezTo>
                    <a:pt x="1" y="7"/>
                    <a:pt x="0" y="7"/>
                    <a:pt x="1" y="8"/>
                  </a:cubicBezTo>
                  <a:cubicBezTo>
                    <a:pt x="1" y="8"/>
                    <a:pt x="2" y="8"/>
                    <a:pt x="2" y="8"/>
                  </a:cubicBezTo>
                  <a:cubicBezTo>
                    <a:pt x="2" y="8"/>
                    <a:pt x="2" y="8"/>
                    <a:pt x="3" y="8"/>
                  </a:cubicBezTo>
                  <a:cubicBezTo>
                    <a:pt x="4" y="8"/>
                    <a:pt x="4" y="8"/>
                    <a:pt x="4" y="8"/>
                  </a:cubicBezTo>
                  <a:cubicBezTo>
                    <a:pt x="4" y="8"/>
                    <a:pt x="5" y="8"/>
                    <a:pt x="5" y="8"/>
                  </a:cubicBezTo>
                  <a:cubicBezTo>
                    <a:pt x="6" y="8"/>
                    <a:pt x="7" y="8"/>
                    <a:pt x="7" y="8"/>
                  </a:cubicBezTo>
                  <a:cubicBezTo>
                    <a:pt x="7" y="7"/>
                    <a:pt x="7" y="7"/>
                    <a:pt x="7" y="7"/>
                  </a:cubicBezTo>
                  <a:cubicBezTo>
                    <a:pt x="7" y="7"/>
                    <a:pt x="8" y="7"/>
                    <a:pt x="8" y="7"/>
                  </a:cubicBezTo>
                  <a:cubicBezTo>
                    <a:pt x="8" y="7"/>
                    <a:pt x="9" y="6"/>
                    <a:pt x="8" y="6"/>
                  </a:cubicBezTo>
                  <a:cubicBezTo>
                    <a:pt x="8" y="6"/>
                    <a:pt x="7" y="5"/>
                    <a:pt x="7" y="5"/>
                  </a:cubicBezTo>
                  <a:cubicBezTo>
                    <a:pt x="6" y="5"/>
                    <a:pt x="6" y="5"/>
                    <a:pt x="6" y="5"/>
                  </a:cubicBezTo>
                  <a:cubicBezTo>
                    <a:pt x="6" y="5"/>
                    <a:pt x="6" y="5"/>
                    <a:pt x="5" y="4"/>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36" name="Freeform 245">
              <a:extLst>
                <a:ext uri="{FF2B5EF4-FFF2-40B4-BE49-F238E27FC236}">
                  <a16:creationId xmlns:a16="http://schemas.microsoft.com/office/drawing/2014/main" id="{C4A31609-CD6A-815D-079A-380173070701}"/>
                </a:ext>
              </a:extLst>
            </p:cNvPr>
            <p:cNvSpPr>
              <a:spLocks/>
            </p:cNvSpPr>
            <p:nvPr/>
          </p:nvSpPr>
          <p:spPr bwMode="auto">
            <a:xfrm>
              <a:off x="2380442" y="2929302"/>
              <a:ext cx="11967" cy="6995"/>
            </a:xfrm>
            <a:custGeom>
              <a:avLst/>
              <a:gdLst>
                <a:gd name="T0" fmla="*/ 2 w 9"/>
                <a:gd name="T1" fmla="*/ 5 h 6"/>
                <a:gd name="T2" fmla="*/ 1 w 9"/>
                <a:gd name="T3" fmla="*/ 5 h 6"/>
                <a:gd name="T4" fmla="*/ 1 w 9"/>
                <a:gd name="T5" fmla="*/ 4 h 6"/>
                <a:gd name="T6" fmla="*/ 1 w 9"/>
                <a:gd name="T7" fmla="*/ 3 h 6"/>
                <a:gd name="T8" fmla="*/ 2 w 9"/>
                <a:gd name="T9" fmla="*/ 2 h 6"/>
                <a:gd name="T10" fmla="*/ 3 w 9"/>
                <a:gd name="T11" fmla="*/ 3 h 6"/>
                <a:gd name="T12" fmla="*/ 5 w 9"/>
                <a:gd name="T13" fmla="*/ 3 h 6"/>
                <a:gd name="T14" fmla="*/ 6 w 9"/>
                <a:gd name="T15" fmla="*/ 1 h 6"/>
                <a:gd name="T16" fmla="*/ 7 w 9"/>
                <a:gd name="T17" fmla="*/ 1 h 6"/>
                <a:gd name="T18" fmla="*/ 8 w 9"/>
                <a:gd name="T19" fmla="*/ 1 h 6"/>
                <a:gd name="T20" fmla="*/ 9 w 9"/>
                <a:gd name="T21" fmla="*/ 1 h 6"/>
                <a:gd name="T22" fmla="*/ 9 w 9"/>
                <a:gd name="T23" fmla="*/ 2 h 6"/>
                <a:gd name="T24" fmla="*/ 8 w 9"/>
                <a:gd name="T25" fmla="*/ 4 h 6"/>
                <a:gd name="T26" fmla="*/ 8 w 9"/>
                <a:gd name="T27" fmla="*/ 5 h 6"/>
                <a:gd name="T28" fmla="*/ 7 w 9"/>
                <a:gd name="T29" fmla="*/ 6 h 6"/>
                <a:gd name="T30" fmla="*/ 6 w 9"/>
                <a:gd name="T31" fmla="*/ 5 h 6"/>
                <a:gd name="T32" fmla="*/ 6 w 9"/>
                <a:gd name="T33" fmla="*/ 6 h 6"/>
                <a:gd name="T34" fmla="*/ 5 w 9"/>
                <a:gd name="T35" fmla="*/ 5 h 6"/>
                <a:gd name="T36" fmla="*/ 4 w 9"/>
                <a:gd name="T37" fmla="*/ 5 h 6"/>
                <a:gd name="T38" fmla="*/ 3 w 9"/>
                <a:gd name="T39" fmla="*/ 5 h 6"/>
                <a:gd name="T40" fmla="*/ 3 w 9"/>
                <a:gd name="T41" fmla="*/ 5 h 6"/>
                <a:gd name="T42" fmla="*/ 2 w 9"/>
                <a:gd name="T4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2" y="5"/>
                  </a:moveTo>
                  <a:cubicBezTo>
                    <a:pt x="1" y="5"/>
                    <a:pt x="1" y="6"/>
                    <a:pt x="1" y="5"/>
                  </a:cubicBezTo>
                  <a:cubicBezTo>
                    <a:pt x="1" y="4"/>
                    <a:pt x="1" y="4"/>
                    <a:pt x="1" y="4"/>
                  </a:cubicBezTo>
                  <a:cubicBezTo>
                    <a:pt x="1" y="3"/>
                    <a:pt x="0" y="3"/>
                    <a:pt x="1" y="3"/>
                  </a:cubicBezTo>
                  <a:cubicBezTo>
                    <a:pt x="2" y="2"/>
                    <a:pt x="1" y="2"/>
                    <a:pt x="2" y="2"/>
                  </a:cubicBezTo>
                  <a:cubicBezTo>
                    <a:pt x="3" y="3"/>
                    <a:pt x="2" y="3"/>
                    <a:pt x="3" y="3"/>
                  </a:cubicBezTo>
                  <a:cubicBezTo>
                    <a:pt x="4" y="3"/>
                    <a:pt x="4" y="3"/>
                    <a:pt x="5" y="3"/>
                  </a:cubicBezTo>
                  <a:cubicBezTo>
                    <a:pt x="5" y="2"/>
                    <a:pt x="5" y="2"/>
                    <a:pt x="6" y="1"/>
                  </a:cubicBezTo>
                  <a:cubicBezTo>
                    <a:pt x="7" y="1"/>
                    <a:pt x="6" y="1"/>
                    <a:pt x="7" y="1"/>
                  </a:cubicBezTo>
                  <a:cubicBezTo>
                    <a:pt x="8" y="0"/>
                    <a:pt x="8" y="0"/>
                    <a:pt x="8" y="1"/>
                  </a:cubicBezTo>
                  <a:cubicBezTo>
                    <a:pt x="9" y="1"/>
                    <a:pt x="9" y="1"/>
                    <a:pt x="9" y="1"/>
                  </a:cubicBezTo>
                  <a:cubicBezTo>
                    <a:pt x="9" y="2"/>
                    <a:pt x="9" y="2"/>
                    <a:pt x="9" y="2"/>
                  </a:cubicBezTo>
                  <a:cubicBezTo>
                    <a:pt x="8" y="3"/>
                    <a:pt x="8" y="3"/>
                    <a:pt x="8" y="4"/>
                  </a:cubicBezTo>
                  <a:cubicBezTo>
                    <a:pt x="8" y="4"/>
                    <a:pt x="8" y="4"/>
                    <a:pt x="8" y="5"/>
                  </a:cubicBezTo>
                  <a:cubicBezTo>
                    <a:pt x="8" y="5"/>
                    <a:pt x="8" y="6"/>
                    <a:pt x="7" y="6"/>
                  </a:cubicBezTo>
                  <a:cubicBezTo>
                    <a:pt x="7" y="6"/>
                    <a:pt x="6" y="5"/>
                    <a:pt x="6" y="5"/>
                  </a:cubicBezTo>
                  <a:cubicBezTo>
                    <a:pt x="6" y="5"/>
                    <a:pt x="7" y="6"/>
                    <a:pt x="6" y="6"/>
                  </a:cubicBezTo>
                  <a:cubicBezTo>
                    <a:pt x="5" y="6"/>
                    <a:pt x="5" y="6"/>
                    <a:pt x="5" y="5"/>
                  </a:cubicBezTo>
                  <a:cubicBezTo>
                    <a:pt x="4" y="5"/>
                    <a:pt x="4" y="5"/>
                    <a:pt x="4" y="5"/>
                  </a:cubicBezTo>
                  <a:cubicBezTo>
                    <a:pt x="4" y="5"/>
                    <a:pt x="4" y="5"/>
                    <a:pt x="3" y="5"/>
                  </a:cubicBezTo>
                  <a:cubicBezTo>
                    <a:pt x="3" y="5"/>
                    <a:pt x="3" y="5"/>
                    <a:pt x="3" y="5"/>
                  </a:cubicBezTo>
                  <a:cubicBezTo>
                    <a:pt x="2" y="5"/>
                    <a:pt x="2" y="5"/>
                    <a:pt x="2" y="5"/>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37" name="Freeform 246">
              <a:extLst>
                <a:ext uri="{FF2B5EF4-FFF2-40B4-BE49-F238E27FC236}">
                  <a16:creationId xmlns:a16="http://schemas.microsoft.com/office/drawing/2014/main" id="{30C5F7E6-D1C4-9250-2977-68E5AD1E233F}"/>
                </a:ext>
              </a:extLst>
            </p:cNvPr>
            <p:cNvSpPr>
              <a:spLocks/>
            </p:cNvSpPr>
            <p:nvPr/>
          </p:nvSpPr>
          <p:spPr bwMode="auto">
            <a:xfrm>
              <a:off x="2386425" y="2932098"/>
              <a:ext cx="10472" cy="8393"/>
            </a:xfrm>
            <a:custGeom>
              <a:avLst/>
              <a:gdLst>
                <a:gd name="T0" fmla="*/ 1 w 8"/>
                <a:gd name="T1" fmla="*/ 5 h 7"/>
                <a:gd name="T2" fmla="*/ 2 w 8"/>
                <a:gd name="T3" fmla="*/ 4 h 7"/>
                <a:gd name="T4" fmla="*/ 3 w 8"/>
                <a:gd name="T5" fmla="*/ 3 h 7"/>
                <a:gd name="T6" fmla="*/ 4 w 8"/>
                <a:gd name="T7" fmla="*/ 2 h 7"/>
                <a:gd name="T8" fmla="*/ 5 w 8"/>
                <a:gd name="T9" fmla="*/ 2 h 7"/>
                <a:gd name="T10" fmla="*/ 6 w 8"/>
                <a:gd name="T11" fmla="*/ 1 h 7"/>
                <a:gd name="T12" fmla="*/ 7 w 8"/>
                <a:gd name="T13" fmla="*/ 0 h 7"/>
                <a:gd name="T14" fmla="*/ 8 w 8"/>
                <a:gd name="T15" fmla="*/ 1 h 7"/>
                <a:gd name="T16" fmla="*/ 8 w 8"/>
                <a:gd name="T17" fmla="*/ 2 h 7"/>
                <a:gd name="T18" fmla="*/ 7 w 8"/>
                <a:gd name="T19" fmla="*/ 3 h 7"/>
                <a:gd name="T20" fmla="*/ 6 w 8"/>
                <a:gd name="T21" fmla="*/ 3 h 7"/>
                <a:gd name="T22" fmla="*/ 6 w 8"/>
                <a:gd name="T23" fmla="*/ 2 h 7"/>
                <a:gd name="T24" fmla="*/ 5 w 8"/>
                <a:gd name="T25" fmla="*/ 3 h 7"/>
                <a:gd name="T26" fmla="*/ 6 w 8"/>
                <a:gd name="T27" fmla="*/ 4 h 7"/>
                <a:gd name="T28" fmla="*/ 5 w 8"/>
                <a:gd name="T29" fmla="*/ 4 h 7"/>
                <a:gd name="T30" fmla="*/ 5 w 8"/>
                <a:gd name="T31" fmla="*/ 5 h 7"/>
                <a:gd name="T32" fmla="*/ 4 w 8"/>
                <a:gd name="T33" fmla="*/ 5 h 7"/>
                <a:gd name="T34" fmla="*/ 3 w 8"/>
                <a:gd name="T35" fmla="*/ 5 h 7"/>
                <a:gd name="T36" fmla="*/ 2 w 8"/>
                <a:gd name="T37" fmla="*/ 5 h 7"/>
                <a:gd name="T38" fmla="*/ 1 w 8"/>
                <a:gd name="T39" fmla="*/ 6 h 7"/>
                <a:gd name="T40" fmla="*/ 1 w 8"/>
                <a:gd name="T41" fmla="*/ 7 h 7"/>
                <a:gd name="T42" fmla="*/ 0 w 8"/>
                <a:gd name="T43" fmla="*/ 6 h 7"/>
                <a:gd name="T44" fmla="*/ 0 w 8"/>
                <a:gd name="T45" fmla="*/ 5 h 7"/>
                <a:gd name="T46" fmla="*/ 1 w 8"/>
                <a:gd name="T4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7">
                  <a:moveTo>
                    <a:pt x="1" y="5"/>
                  </a:moveTo>
                  <a:cubicBezTo>
                    <a:pt x="1" y="4"/>
                    <a:pt x="2" y="4"/>
                    <a:pt x="2" y="4"/>
                  </a:cubicBezTo>
                  <a:cubicBezTo>
                    <a:pt x="3" y="4"/>
                    <a:pt x="3" y="4"/>
                    <a:pt x="3" y="3"/>
                  </a:cubicBezTo>
                  <a:cubicBezTo>
                    <a:pt x="3" y="3"/>
                    <a:pt x="3" y="3"/>
                    <a:pt x="4" y="2"/>
                  </a:cubicBezTo>
                  <a:cubicBezTo>
                    <a:pt x="4" y="2"/>
                    <a:pt x="4" y="2"/>
                    <a:pt x="5" y="2"/>
                  </a:cubicBezTo>
                  <a:cubicBezTo>
                    <a:pt x="5" y="1"/>
                    <a:pt x="6" y="2"/>
                    <a:pt x="6" y="1"/>
                  </a:cubicBezTo>
                  <a:cubicBezTo>
                    <a:pt x="7" y="1"/>
                    <a:pt x="7" y="1"/>
                    <a:pt x="7" y="0"/>
                  </a:cubicBezTo>
                  <a:cubicBezTo>
                    <a:pt x="8" y="0"/>
                    <a:pt x="7" y="0"/>
                    <a:pt x="8" y="1"/>
                  </a:cubicBezTo>
                  <a:cubicBezTo>
                    <a:pt x="8" y="2"/>
                    <a:pt x="8" y="2"/>
                    <a:pt x="8" y="2"/>
                  </a:cubicBezTo>
                  <a:cubicBezTo>
                    <a:pt x="8" y="2"/>
                    <a:pt x="8" y="3"/>
                    <a:pt x="7" y="3"/>
                  </a:cubicBezTo>
                  <a:cubicBezTo>
                    <a:pt x="7" y="3"/>
                    <a:pt x="6" y="3"/>
                    <a:pt x="6" y="3"/>
                  </a:cubicBezTo>
                  <a:cubicBezTo>
                    <a:pt x="6" y="2"/>
                    <a:pt x="6" y="2"/>
                    <a:pt x="6" y="2"/>
                  </a:cubicBezTo>
                  <a:cubicBezTo>
                    <a:pt x="5" y="2"/>
                    <a:pt x="5" y="3"/>
                    <a:pt x="5" y="3"/>
                  </a:cubicBezTo>
                  <a:cubicBezTo>
                    <a:pt x="6" y="3"/>
                    <a:pt x="6" y="3"/>
                    <a:pt x="6" y="4"/>
                  </a:cubicBezTo>
                  <a:cubicBezTo>
                    <a:pt x="6" y="4"/>
                    <a:pt x="5" y="4"/>
                    <a:pt x="5" y="4"/>
                  </a:cubicBezTo>
                  <a:cubicBezTo>
                    <a:pt x="5" y="4"/>
                    <a:pt x="6" y="4"/>
                    <a:pt x="5" y="5"/>
                  </a:cubicBezTo>
                  <a:cubicBezTo>
                    <a:pt x="5" y="5"/>
                    <a:pt x="4" y="5"/>
                    <a:pt x="4" y="5"/>
                  </a:cubicBezTo>
                  <a:cubicBezTo>
                    <a:pt x="4" y="5"/>
                    <a:pt x="4" y="5"/>
                    <a:pt x="3" y="5"/>
                  </a:cubicBezTo>
                  <a:cubicBezTo>
                    <a:pt x="3" y="5"/>
                    <a:pt x="3" y="4"/>
                    <a:pt x="2" y="5"/>
                  </a:cubicBezTo>
                  <a:cubicBezTo>
                    <a:pt x="2" y="5"/>
                    <a:pt x="2" y="6"/>
                    <a:pt x="1" y="6"/>
                  </a:cubicBezTo>
                  <a:cubicBezTo>
                    <a:pt x="1" y="6"/>
                    <a:pt x="1" y="7"/>
                    <a:pt x="1" y="7"/>
                  </a:cubicBezTo>
                  <a:cubicBezTo>
                    <a:pt x="1" y="7"/>
                    <a:pt x="0" y="6"/>
                    <a:pt x="0" y="6"/>
                  </a:cubicBezTo>
                  <a:cubicBezTo>
                    <a:pt x="0" y="6"/>
                    <a:pt x="0" y="5"/>
                    <a:pt x="0" y="5"/>
                  </a:cubicBezTo>
                  <a:cubicBezTo>
                    <a:pt x="0" y="5"/>
                    <a:pt x="1" y="5"/>
                    <a:pt x="1" y="5"/>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38" name="Freeform 247">
              <a:extLst>
                <a:ext uri="{FF2B5EF4-FFF2-40B4-BE49-F238E27FC236}">
                  <a16:creationId xmlns:a16="http://schemas.microsoft.com/office/drawing/2014/main" id="{F33B5648-8512-488D-1328-5912C36B2732}"/>
                </a:ext>
              </a:extLst>
            </p:cNvPr>
            <p:cNvSpPr>
              <a:spLocks/>
            </p:cNvSpPr>
            <p:nvPr/>
          </p:nvSpPr>
          <p:spPr bwMode="auto">
            <a:xfrm>
              <a:off x="2407368" y="2929302"/>
              <a:ext cx="4488" cy="5595"/>
            </a:xfrm>
            <a:custGeom>
              <a:avLst/>
              <a:gdLst>
                <a:gd name="T0" fmla="*/ 0 w 4"/>
                <a:gd name="T1" fmla="*/ 4 h 5"/>
                <a:gd name="T2" fmla="*/ 0 w 4"/>
                <a:gd name="T3" fmla="*/ 2 h 5"/>
                <a:gd name="T4" fmla="*/ 1 w 4"/>
                <a:gd name="T5" fmla="*/ 1 h 5"/>
                <a:gd name="T6" fmla="*/ 1 w 4"/>
                <a:gd name="T7" fmla="*/ 1 h 5"/>
                <a:gd name="T8" fmla="*/ 2 w 4"/>
                <a:gd name="T9" fmla="*/ 2 h 5"/>
                <a:gd name="T10" fmla="*/ 3 w 4"/>
                <a:gd name="T11" fmla="*/ 2 h 5"/>
                <a:gd name="T12" fmla="*/ 3 w 4"/>
                <a:gd name="T13" fmla="*/ 3 h 5"/>
                <a:gd name="T14" fmla="*/ 3 w 4"/>
                <a:gd name="T15" fmla="*/ 3 h 5"/>
                <a:gd name="T16" fmla="*/ 2 w 4"/>
                <a:gd name="T17" fmla="*/ 4 h 5"/>
                <a:gd name="T18" fmla="*/ 1 w 4"/>
                <a:gd name="T19" fmla="*/ 5 h 5"/>
                <a:gd name="T20" fmla="*/ 0 w 4"/>
                <a:gd name="T2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0" y="4"/>
                  </a:moveTo>
                  <a:cubicBezTo>
                    <a:pt x="0" y="3"/>
                    <a:pt x="0" y="3"/>
                    <a:pt x="0" y="2"/>
                  </a:cubicBezTo>
                  <a:cubicBezTo>
                    <a:pt x="1" y="2"/>
                    <a:pt x="1" y="2"/>
                    <a:pt x="1" y="1"/>
                  </a:cubicBezTo>
                  <a:cubicBezTo>
                    <a:pt x="1" y="1"/>
                    <a:pt x="1" y="0"/>
                    <a:pt x="1" y="1"/>
                  </a:cubicBezTo>
                  <a:cubicBezTo>
                    <a:pt x="2" y="2"/>
                    <a:pt x="2" y="2"/>
                    <a:pt x="2" y="2"/>
                  </a:cubicBezTo>
                  <a:cubicBezTo>
                    <a:pt x="2" y="2"/>
                    <a:pt x="2" y="2"/>
                    <a:pt x="3" y="2"/>
                  </a:cubicBezTo>
                  <a:cubicBezTo>
                    <a:pt x="3" y="2"/>
                    <a:pt x="3" y="2"/>
                    <a:pt x="3" y="3"/>
                  </a:cubicBezTo>
                  <a:cubicBezTo>
                    <a:pt x="3" y="3"/>
                    <a:pt x="4" y="3"/>
                    <a:pt x="3" y="3"/>
                  </a:cubicBezTo>
                  <a:cubicBezTo>
                    <a:pt x="3" y="4"/>
                    <a:pt x="3" y="4"/>
                    <a:pt x="2" y="4"/>
                  </a:cubicBezTo>
                  <a:cubicBezTo>
                    <a:pt x="2" y="4"/>
                    <a:pt x="1" y="5"/>
                    <a:pt x="1" y="5"/>
                  </a:cubicBezTo>
                  <a:cubicBezTo>
                    <a:pt x="0" y="5"/>
                    <a:pt x="0" y="4"/>
                    <a:pt x="0" y="4"/>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39" name="Freeform 248">
              <a:extLst>
                <a:ext uri="{FF2B5EF4-FFF2-40B4-BE49-F238E27FC236}">
                  <a16:creationId xmlns:a16="http://schemas.microsoft.com/office/drawing/2014/main" id="{409441D3-7885-6ABD-8668-CB2F32266BA4}"/>
                </a:ext>
              </a:extLst>
            </p:cNvPr>
            <p:cNvSpPr>
              <a:spLocks/>
            </p:cNvSpPr>
            <p:nvPr/>
          </p:nvSpPr>
          <p:spPr bwMode="auto">
            <a:xfrm>
              <a:off x="2408864" y="2927902"/>
              <a:ext cx="5983" cy="5595"/>
            </a:xfrm>
            <a:custGeom>
              <a:avLst/>
              <a:gdLst>
                <a:gd name="T0" fmla="*/ 0 w 4"/>
                <a:gd name="T1" fmla="*/ 2 h 5"/>
                <a:gd name="T2" fmla="*/ 1 w 4"/>
                <a:gd name="T3" fmla="*/ 1 h 5"/>
                <a:gd name="T4" fmla="*/ 1 w 4"/>
                <a:gd name="T5" fmla="*/ 1 h 5"/>
                <a:gd name="T6" fmla="*/ 2 w 4"/>
                <a:gd name="T7" fmla="*/ 2 h 5"/>
                <a:gd name="T8" fmla="*/ 2 w 4"/>
                <a:gd name="T9" fmla="*/ 2 h 5"/>
                <a:gd name="T10" fmla="*/ 3 w 4"/>
                <a:gd name="T11" fmla="*/ 2 h 5"/>
                <a:gd name="T12" fmla="*/ 3 w 4"/>
                <a:gd name="T13" fmla="*/ 2 h 5"/>
                <a:gd name="T14" fmla="*/ 3 w 4"/>
                <a:gd name="T15" fmla="*/ 3 h 5"/>
                <a:gd name="T16" fmla="*/ 4 w 4"/>
                <a:gd name="T17" fmla="*/ 4 h 5"/>
                <a:gd name="T18" fmla="*/ 3 w 4"/>
                <a:gd name="T19" fmla="*/ 5 h 5"/>
                <a:gd name="T20" fmla="*/ 3 w 4"/>
                <a:gd name="T21" fmla="*/ 5 h 5"/>
                <a:gd name="T22" fmla="*/ 2 w 4"/>
                <a:gd name="T23" fmla="*/ 4 h 5"/>
                <a:gd name="T24" fmla="*/ 2 w 4"/>
                <a:gd name="T25" fmla="*/ 4 h 5"/>
                <a:gd name="T26" fmla="*/ 2 w 4"/>
                <a:gd name="T27" fmla="*/ 3 h 5"/>
                <a:gd name="T28" fmla="*/ 1 w 4"/>
                <a:gd name="T29" fmla="*/ 3 h 5"/>
                <a:gd name="T30" fmla="*/ 0 w 4"/>
                <a:gd name="T31" fmla="*/ 3 h 5"/>
                <a:gd name="T32" fmla="*/ 0 w 4"/>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5">
                  <a:moveTo>
                    <a:pt x="0" y="2"/>
                  </a:moveTo>
                  <a:cubicBezTo>
                    <a:pt x="0" y="1"/>
                    <a:pt x="0" y="1"/>
                    <a:pt x="1" y="1"/>
                  </a:cubicBezTo>
                  <a:cubicBezTo>
                    <a:pt x="1" y="1"/>
                    <a:pt x="1" y="0"/>
                    <a:pt x="1" y="1"/>
                  </a:cubicBezTo>
                  <a:cubicBezTo>
                    <a:pt x="1" y="1"/>
                    <a:pt x="1" y="2"/>
                    <a:pt x="2" y="2"/>
                  </a:cubicBezTo>
                  <a:cubicBezTo>
                    <a:pt x="2" y="2"/>
                    <a:pt x="2" y="2"/>
                    <a:pt x="2" y="2"/>
                  </a:cubicBezTo>
                  <a:cubicBezTo>
                    <a:pt x="3" y="2"/>
                    <a:pt x="3" y="2"/>
                    <a:pt x="3" y="2"/>
                  </a:cubicBezTo>
                  <a:cubicBezTo>
                    <a:pt x="3" y="2"/>
                    <a:pt x="3" y="2"/>
                    <a:pt x="3" y="2"/>
                  </a:cubicBezTo>
                  <a:cubicBezTo>
                    <a:pt x="3" y="3"/>
                    <a:pt x="3" y="3"/>
                    <a:pt x="3" y="3"/>
                  </a:cubicBezTo>
                  <a:cubicBezTo>
                    <a:pt x="3" y="4"/>
                    <a:pt x="4" y="3"/>
                    <a:pt x="4" y="4"/>
                  </a:cubicBezTo>
                  <a:cubicBezTo>
                    <a:pt x="4" y="4"/>
                    <a:pt x="3" y="5"/>
                    <a:pt x="3" y="5"/>
                  </a:cubicBezTo>
                  <a:cubicBezTo>
                    <a:pt x="3" y="5"/>
                    <a:pt x="3" y="5"/>
                    <a:pt x="3" y="5"/>
                  </a:cubicBezTo>
                  <a:cubicBezTo>
                    <a:pt x="2" y="5"/>
                    <a:pt x="2" y="5"/>
                    <a:pt x="2" y="4"/>
                  </a:cubicBezTo>
                  <a:cubicBezTo>
                    <a:pt x="2" y="4"/>
                    <a:pt x="2" y="4"/>
                    <a:pt x="2" y="4"/>
                  </a:cubicBezTo>
                  <a:cubicBezTo>
                    <a:pt x="2" y="4"/>
                    <a:pt x="2" y="4"/>
                    <a:pt x="2" y="3"/>
                  </a:cubicBezTo>
                  <a:cubicBezTo>
                    <a:pt x="1" y="3"/>
                    <a:pt x="1" y="3"/>
                    <a:pt x="1" y="3"/>
                  </a:cubicBezTo>
                  <a:cubicBezTo>
                    <a:pt x="1" y="3"/>
                    <a:pt x="0" y="3"/>
                    <a:pt x="0" y="3"/>
                  </a:cubicBezTo>
                  <a:cubicBezTo>
                    <a:pt x="0" y="3"/>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40" name="Freeform 249">
              <a:extLst>
                <a:ext uri="{FF2B5EF4-FFF2-40B4-BE49-F238E27FC236}">
                  <a16:creationId xmlns:a16="http://schemas.microsoft.com/office/drawing/2014/main" id="{6DC463BF-ED7B-CA4E-9289-B2F84653AA74}"/>
                </a:ext>
              </a:extLst>
            </p:cNvPr>
            <p:cNvSpPr>
              <a:spLocks/>
            </p:cNvSpPr>
            <p:nvPr/>
          </p:nvSpPr>
          <p:spPr bwMode="auto">
            <a:xfrm>
              <a:off x="2401385" y="2933497"/>
              <a:ext cx="13464" cy="6995"/>
            </a:xfrm>
            <a:custGeom>
              <a:avLst/>
              <a:gdLst>
                <a:gd name="T0" fmla="*/ 7 w 10"/>
                <a:gd name="T1" fmla="*/ 0 h 5"/>
                <a:gd name="T2" fmla="*/ 7 w 10"/>
                <a:gd name="T3" fmla="*/ 0 h 5"/>
                <a:gd name="T4" fmla="*/ 8 w 10"/>
                <a:gd name="T5" fmla="*/ 0 h 5"/>
                <a:gd name="T6" fmla="*/ 8 w 10"/>
                <a:gd name="T7" fmla="*/ 0 h 5"/>
                <a:gd name="T8" fmla="*/ 8 w 10"/>
                <a:gd name="T9" fmla="*/ 0 h 5"/>
                <a:gd name="T10" fmla="*/ 9 w 10"/>
                <a:gd name="T11" fmla="*/ 1 h 5"/>
                <a:gd name="T12" fmla="*/ 9 w 10"/>
                <a:gd name="T13" fmla="*/ 2 h 5"/>
                <a:gd name="T14" fmla="*/ 9 w 10"/>
                <a:gd name="T15" fmla="*/ 3 h 5"/>
                <a:gd name="T16" fmla="*/ 10 w 10"/>
                <a:gd name="T17" fmla="*/ 4 h 5"/>
                <a:gd name="T18" fmla="*/ 8 w 10"/>
                <a:gd name="T19" fmla="*/ 4 h 5"/>
                <a:gd name="T20" fmla="*/ 7 w 10"/>
                <a:gd name="T21" fmla="*/ 5 h 5"/>
                <a:gd name="T22" fmla="*/ 6 w 10"/>
                <a:gd name="T23" fmla="*/ 5 h 5"/>
                <a:gd name="T24" fmla="*/ 6 w 10"/>
                <a:gd name="T25" fmla="*/ 4 h 5"/>
                <a:gd name="T26" fmla="*/ 5 w 10"/>
                <a:gd name="T27" fmla="*/ 4 h 5"/>
                <a:gd name="T28" fmla="*/ 4 w 10"/>
                <a:gd name="T29" fmla="*/ 5 h 5"/>
                <a:gd name="T30" fmla="*/ 4 w 10"/>
                <a:gd name="T31" fmla="*/ 5 h 5"/>
                <a:gd name="T32" fmla="*/ 2 w 10"/>
                <a:gd name="T33" fmla="*/ 5 h 5"/>
                <a:gd name="T34" fmla="*/ 2 w 10"/>
                <a:gd name="T35" fmla="*/ 4 h 5"/>
                <a:gd name="T36" fmla="*/ 1 w 10"/>
                <a:gd name="T37" fmla="*/ 4 h 5"/>
                <a:gd name="T38" fmla="*/ 1 w 10"/>
                <a:gd name="T39" fmla="*/ 3 h 5"/>
                <a:gd name="T40" fmla="*/ 3 w 10"/>
                <a:gd name="T41" fmla="*/ 2 h 5"/>
                <a:gd name="T42" fmla="*/ 3 w 10"/>
                <a:gd name="T43" fmla="*/ 2 h 5"/>
                <a:gd name="T44" fmla="*/ 3 w 10"/>
                <a:gd name="T45" fmla="*/ 1 h 5"/>
                <a:gd name="T46" fmla="*/ 4 w 10"/>
                <a:gd name="T47" fmla="*/ 1 h 5"/>
                <a:gd name="T48" fmla="*/ 5 w 10"/>
                <a:gd name="T49" fmla="*/ 1 h 5"/>
                <a:gd name="T50" fmla="*/ 6 w 10"/>
                <a:gd name="T51" fmla="*/ 1 h 5"/>
                <a:gd name="T52" fmla="*/ 6 w 10"/>
                <a:gd name="T53" fmla="*/ 1 h 5"/>
                <a:gd name="T54" fmla="*/ 7 w 10"/>
                <a:gd name="T5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 h="5">
                  <a:moveTo>
                    <a:pt x="7" y="0"/>
                  </a:moveTo>
                  <a:cubicBezTo>
                    <a:pt x="7" y="0"/>
                    <a:pt x="7" y="0"/>
                    <a:pt x="7" y="0"/>
                  </a:cubicBezTo>
                  <a:cubicBezTo>
                    <a:pt x="7" y="0"/>
                    <a:pt x="8" y="0"/>
                    <a:pt x="8" y="0"/>
                  </a:cubicBezTo>
                  <a:cubicBezTo>
                    <a:pt x="8" y="0"/>
                    <a:pt x="8" y="0"/>
                    <a:pt x="8" y="0"/>
                  </a:cubicBezTo>
                  <a:cubicBezTo>
                    <a:pt x="8" y="0"/>
                    <a:pt x="8" y="0"/>
                    <a:pt x="8" y="0"/>
                  </a:cubicBezTo>
                  <a:cubicBezTo>
                    <a:pt x="9" y="0"/>
                    <a:pt x="9" y="0"/>
                    <a:pt x="9" y="1"/>
                  </a:cubicBezTo>
                  <a:cubicBezTo>
                    <a:pt x="9" y="1"/>
                    <a:pt x="9" y="1"/>
                    <a:pt x="9" y="2"/>
                  </a:cubicBezTo>
                  <a:cubicBezTo>
                    <a:pt x="9" y="3"/>
                    <a:pt x="9" y="2"/>
                    <a:pt x="9" y="3"/>
                  </a:cubicBezTo>
                  <a:cubicBezTo>
                    <a:pt x="10" y="3"/>
                    <a:pt x="10" y="3"/>
                    <a:pt x="10" y="4"/>
                  </a:cubicBezTo>
                  <a:cubicBezTo>
                    <a:pt x="9" y="4"/>
                    <a:pt x="9" y="3"/>
                    <a:pt x="8" y="4"/>
                  </a:cubicBezTo>
                  <a:cubicBezTo>
                    <a:pt x="7" y="5"/>
                    <a:pt x="7" y="5"/>
                    <a:pt x="7" y="5"/>
                  </a:cubicBezTo>
                  <a:cubicBezTo>
                    <a:pt x="6" y="5"/>
                    <a:pt x="6" y="5"/>
                    <a:pt x="6" y="5"/>
                  </a:cubicBezTo>
                  <a:cubicBezTo>
                    <a:pt x="6" y="4"/>
                    <a:pt x="7" y="4"/>
                    <a:pt x="6" y="4"/>
                  </a:cubicBezTo>
                  <a:cubicBezTo>
                    <a:pt x="5" y="4"/>
                    <a:pt x="5" y="4"/>
                    <a:pt x="5" y="4"/>
                  </a:cubicBezTo>
                  <a:cubicBezTo>
                    <a:pt x="4" y="4"/>
                    <a:pt x="4" y="4"/>
                    <a:pt x="4" y="5"/>
                  </a:cubicBezTo>
                  <a:cubicBezTo>
                    <a:pt x="4" y="5"/>
                    <a:pt x="4" y="5"/>
                    <a:pt x="4" y="5"/>
                  </a:cubicBezTo>
                  <a:cubicBezTo>
                    <a:pt x="3" y="5"/>
                    <a:pt x="3" y="5"/>
                    <a:pt x="2" y="5"/>
                  </a:cubicBezTo>
                  <a:cubicBezTo>
                    <a:pt x="2" y="4"/>
                    <a:pt x="2" y="4"/>
                    <a:pt x="2" y="4"/>
                  </a:cubicBezTo>
                  <a:cubicBezTo>
                    <a:pt x="1" y="4"/>
                    <a:pt x="1" y="4"/>
                    <a:pt x="1" y="4"/>
                  </a:cubicBezTo>
                  <a:cubicBezTo>
                    <a:pt x="1" y="3"/>
                    <a:pt x="0" y="3"/>
                    <a:pt x="1" y="3"/>
                  </a:cubicBezTo>
                  <a:cubicBezTo>
                    <a:pt x="2" y="3"/>
                    <a:pt x="2" y="3"/>
                    <a:pt x="3" y="2"/>
                  </a:cubicBezTo>
                  <a:cubicBezTo>
                    <a:pt x="3" y="2"/>
                    <a:pt x="3" y="2"/>
                    <a:pt x="3" y="2"/>
                  </a:cubicBezTo>
                  <a:cubicBezTo>
                    <a:pt x="3" y="1"/>
                    <a:pt x="3" y="1"/>
                    <a:pt x="3" y="1"/>
                  </a:cubicBezTo>
                  <a:cubicBezTo>
                    <a:pt x="4" y="1"/>
                    <a:pt x="4" y="0"/>
                    <a:pt x="4" y="1"/>
                  </a:cubicBezTo>
                  <a:cubicBezTo>
                    <a:pt x="4" y="1"/>
                    <a:pt x="4" y="1"/>
                    <a:pt x="5" y="1"/>
                  </a:cubicBezTo>
                  <a:cubicBezTo>
                    <a:pt x="5" y="1"/>
                    <a:pt x="6" y="1"/>
                    <a:pt x="6" y="1"/>
                  </a:cubicBezTo>
                  <a:cubicBezTo>
                    <a:pt x="6" y="1"/>
                    <a:pt x="6" y="1"/>
                    <a:pt x="6" y="1"/>
                  </a:cubicBezTo>
                  <a:lnTo>
                    <a:pt x="7"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41" name="Freeform 250">
              <a:extLst>
                <a:ext uri="{FF2B5EF4-FFF2-40B4-BE49-F238E27FC236}">
                  <a16:creationId xmlns:a16="http://schemas.microsoft.com/office/drawing/2014/main" id="{4BE79A7C-EBE6-3037-A3D0-AC5D464E0D6A}"/>
                </a:ext>
              </a:extLst>
            </p:cNvPr>
            <p:cNvSpPr>
              <a:spLocks/>
            </p:cNvSpPr>
            <p:nvPr/>
          </p:nvSpPr>
          <p:spPr bwMode="auto">
            <a:xfrm>
              <a:off x="2396897" y="2940492"/>
              <a:ext cx="7481" cy="2798"/>
            </a:xfrm>
            <a:custGeom>
              <a:avLst/>
              <a:gdLst>
                <a:gd name="T0" fmla="*/ 1 w 5"/>
                <a:gd name="T1" fmla="*/ 2 h 3"/>
                <a:gd name="T2" fmla="*/ 0 w 5"/>
                <a:gd name="T3" fmla="*/ 1 h 3"/>
                <a:gd name="T4" fmla="*/ 1 w 5"/>
                <a:gd name="T5" fmla="*/ 1 h 3"/>
                <a:gd name="T6" fmla="*/ 2 w 5"/>
                <a:gd name="T7" fmla="*/ 1 h 3"/>
                <a:gd name="T8" fmla="*/ 3 w 5"/>
                <a:gd name="T9" fmla="*/ 0 h 3"/>
                <a:gd name="T10" fmla="*/ 4 w 5"/>
                <a:gd name="T11" fmla="*/ 0 h 3"/>
                <a:gd name="T12" fmla="*/ 4 w 5"/>
                <a:gd name="T13" fmla="*/ 1 h 3"/>
                <a:gd name="T14" fmla="*/ 4 w 5"/>
                <a:gd name="T15" fmla="*/ 1 h 3"/>
                <a:gd name="T16" fmla="*/ 4 w 5"/>
                <a:gd name="T17" fmla="*/ 1 h 3"/>
                <a:gd name="T18" fmla="*/ 3 w 5"/>
                <a:gd name="T19" fmla="*/ 2 h 3"/>
                <a:gd name="T20" fmla="*/ 2 w 5"/>
                <a:gd name="T21" fmla="*/ 2 h 3"/>
                <a:gd name="T22" fmla="*/ 1 w 5"/>
                <a:gd name="T23" fmla="*/ 3 h 3"/>
                <a:gd name="T24" fmla="*/ 1 w 5"/>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3">
                  <a:moveTo>
                    <a:pt x="1" y="2"/>
                  </a:moveTo>
                  <a:cubicBezTo>
                    <a:pt x="0" y="2"/>
                    <a:pt x="0" y="2"/>
                    <a:pt x="0" y="1"/>
                  </a:cubicBezTo>
                  <a:cubicBezTo>
                    <a:pt x="0" y="1"/>
                    <a:pt x="0" y="1"/>
                    <a:pt x="1" y="1"/>
                  </a:cubicBezTo>
                  <a:cubicBezTo>
                    <a:pt x="1" y="1"/>
                    <a:pt x="1" y="1"/>
                    <a:pt x="2" y="1"/>
                  </a:cubicBezTo>
                  <a:cubicBezTo>
                    <a:pt x="2" y="0"/>
                    <a:pt x="3" y="0"/>
                    <a:pt x="3" y="0"/>
                  </a:cubicBezTo>
                  <a:cubicBezTo>
                    <a:pt x="3" y="0"/>
                    <a:pt x="4" y="0"/>
                    <a:pt x="4" y="0"/>
                  </a:cubicBezTo>
                  <a:cubicBezTo>
                    <a:pt x="4" y="0"/>
                    <a:pt x="4" y="0"/>
                    <a:pt x="4" y="1"/>
                  </a:cubicBezTo>
                  <a:cubicBezTo>
                    <a:pt x="5" y="1"/>
                    <a:pt x="5" y="1"/>
                    <a:pt x="4" y="1"/>
                  </a:cubicBezTo>
                  <a:cubicBezTo>
                    <a:pt x="4" y="1"/>
                    <a:pt x="4" y="1"/>
                    <a:pt x="4" y="1"/>
                  </a:cubicBezTo>
                  <a:cubicBezTo>
                    <a:pt x="4" y="2"/>
                    <a:pt x="4" y="2"/>
                    <a:pt x="3" y="2"/>
                  </a:cubicBezTo>
                  <a:cubicBezTo>
                    <a:pt x="3" y="2"/>
                    <a:pt x="3" y="2"/>
                    <a:pt x="2" y="2"/>
                  </a:cubicBezTo>
                  <a:cubicBezTo>
                    <a:pt x="2" y="3"/>
                    <a:pt x="2" y="3"/>
                    <a:pt x="1" y="3"/>
                  </a:cubicBezTo>
                  <a:cubicBezTo>
                    <a:pt x="1" y="3"/>
                    <a:pt x="1" y="2"/>
                    <a:pt x="1"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42" name="Freeform 251">
              <a:extLst>
                <a:ext uri="{FF2B5EF4-FFF2-40B4-BE49-F238E27FC236}">
                  <a16:creationId xmlns:a16="http://schemas.microsoft.com/office/drawing/2014/main" id="{7EAA6BDA-C575-D260-28B3-DAE1E554D3C1}"/>
                </a:ext>
              </a:extLst>
            </p:cNvPr>
            <p:cNvSpPr>
              <a:spLocks/>
            </p:cNvSpPr>
            <p:nvPr/>
          </p:nvSpPr>
          <p:spPr bwMode="auto">
            <a:xfrm>
              <a:off x="2395402" y="2943290"/>
              <a:ext cx="2993" cy="2798"/>
            </a:xfrm>
            <a:custGeom>
              <a:avLst/>
              <a:gdLst>
                <a:gd name="T0" fmla="*/ 1 w 3"/>
                <a:gd name="T1" fmla="*/ 1 h 2"/>
                <a:gd name="T2" fmla="*/ 1 w 3"/>
                <a:gd name="T3" fmla="*/ 1 h 2"/>
                <a:gd name="T4" fmla="*/ 2 w 3"/>
                <a:gd name="T5" fmla="*/ 1 h 2"/>
                <a:gd name="T6" fmla="*/ 2 w 3"/>
                <a:gd name="T7" fmla="*/ 1 h 2"/>
                <a:gd name="T8" fmla="*/ 1 w 3"/>
                <a:gd name="T9" fmla="*/ 2 h 2"/>
                <a:gd name="T10" fmla="*/ 1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1" y="1"/>
                  </a:moveTo>
                  <a:cubicBezTo>
                    <a:pt x="1" y="1"/>
                    <a:pt x="0" y="1"/>
                    <a:pt x="1" y="1"/>
                  </a:cubicBezTo>
                  <a:cubicBezTo>
                    <a:pt x="2" y="1"/>
                    <a:pt x="2" y="0"/>
                    <a:pt x="2" y="1"/>
                  </a:cubicBezTo>
                  <a:cubicBezTo>
                    <a:pt x="2" y="1"/>
                    <a:pt x="3" y="1"/>
                    <a:pt x="2" y="1"/>
                  </a:cubicBezTo>
                  <a:cubicBezTo>
                    <a:pt x="2" y="2"/>
                    <a:pt x="2" y="2"/>
                    <a:pt x="1" y="2"/>
                  </a:cubicBezTo>
                  <a:cubicBezTo>
                    <a:pt x="1" y="2"/>
                    <a:pt x="0" y="2"/>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43" name="Freeform 252">
              <a:extLst>
                <a:ext uri="{FF2B5EF4-FFF2-40B4-BE49-F238E27FC236}">
                  <a16:creationId xmlns:a16="http://schemas.microsoft.com/office/drawing/2014/main" id="{4A6F8FFF-8323-1148-F4B4-6E8AE5012A4A}"/>
                </a:ext>
              </a:extLst>
            </p:cNvPr>
            <p:cNvSpPr>
              <a:spLocks/>
            </p:cNvSpPr>
            <p:nvPr/>
          </p:nvSpPr>
          <p:spPr bwMode="auto">
            <a:xfrm>
              <a:off x="2407368" y="2940492"/>
              <a:ext cx="0" cy="2798"/>
            </a:xfrm>
            <a:custGeom>
              <a:avLst/>
              <a:gdLst>
                <a:gd name="T0" fmla="*/ 0 w 1"/>
                <a:gd name="T1" fmla="*/ 1 h 2"/>
                <a:gd name="T2" fmla="*/ 0 w 1"/>
                <a:gd name="T3" fmla="*/ 0 h 2"/>
                <a:gd name="T4" fmla="*/ 1 w 1"/>
                <a:gd name="T5" fmla="*/ 1 h 2"/>
                <a:gd name="T6" fmla="*/ 1 w 1"/>
                <a:gd name="T7" fmla="*/ 1 h 2"/>
                <a:gd name="T8" fmla="*/ 1 w 1"/>
                <a:gd name="T9" fmla="*/ 2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0" y="0"/>
                    <a:pt x="0" y="0"/>
                  </a:cubicBezTo>
                  <a:cubicBezTo>
                    <a:pt x="0" y="1"/>
                    <a:pt x="0" y="1"/>
                    <a:pt x="1" y="1"/>
                  </a:cubicBezTo>
                  <a:cubicBezTo>
                    <a:pt x="1" y="1"/>
                    <a:pt x="1" y="1"/>
                    <a:pt x="1" y="1"/>
                  </a:cubicBezTo>
                  <a:cubicBezTo>
                    <a:pt x="1" y="1"/>
                    <a:pt x="1" y="1"/>
                    <a:pt x="1" y="2"/>
                  </a:cubicBezTo>
                  <a:cubicBezTo>
                    <a:pt x="0" y="2"/>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44" name="Freeform 253">
              <a:extLst>
                <a:ext uri="{FF2B5EF4-FFF2-40B4-BE49-F238E27FC236}">
                  <a16:creationId xmlns:a16="http://schemas.microsoft.com/office/drawing/2014/main" id="{7A12E401-DECA-53FF-2946-0867C69E3AA4}"/>
                </a:ext>
              </a:extLst>
            </p:cNvPr>
            <p:cNvSpPr>
              <a:spLocks/>
            </p:cNvSpPr>
            <p:nvPr/>
          </p:nvSpPr>
          <p:spPr bwMode="auto">
            <a:xfrm>
              <a:off x="2398394" y="2943290"/>
              <a:ext cx="8976" cy="5595"/>
            </a:xfrm>
            <a:custGeom>
              <a:avLst/>
              <a:gdLst>
                <a:gd name="T0" fmla="*/ 0 w 6"/>
                <a:gd name="T1" fmla="*/ 3 h 4"/>
                <a:gd name="T2" fmla="*/ 1 w 6"/>
                <a:gd name="T3" fmla="*/ 2 h 4"/>
                <a:gd name="T4" fmla="*/ 1 w 6"/>
                <a:gd name="T5" fmla="*/ 1 h 4"/>
                <a:gd name="T6" fmla="*/ 2 w 6"/>
                <a:gd name="T7" fmla="*/ 1 h 4"/>
                <a:gd name="T8" fmla="*/ 3 w 6"/>
                <a:gd name="T9" fmla="*/ 1 h 4"/>
                <a:gd name="T10" fmla="*/ 4 w 6"/>
                <a:gd name="T11" fmla="*/ 1 h 4"/>
                <a:gd name="T12" fmla="*/ 5 w 6"/>
                <a:gd name="T13" fmla="*/ 1 h 4"/>
                <a:gd name="T14" fmla="*/ 6 w 6"/>
                <a:gd name="T15" fmla="*/ 1 h 4"/>
                <a:gd name="T16" fmla="*/ 6 w 6"/>
                <a:gd name="T17" fmla="*/ 2 h 4"/>
                <a:gd name="T18" fmla="*/ 5 w 6"/>
                <a:gd name="T19" fmla="*/ 2 h 4"/>
                <a:gd name="T20" fmla="*/ 4 w 6"/>
                <a:gd name="T21" fmla="*/ 2 h 4"/>
                <a:gd name="T22" fmla="*/ 4 w 6"/>
                <a:gd name="T23" fmla="*/ 2 h 4"/>
                <a:gd name="T24" fmla="*/ 3 w 6"/>
                <a:gd name="T25" fmla="*/ 3 h 4"/>
                <a:gd name="T26" fmla="*/ 2 w 6"/>
                <a:gd name="T27" fmla="*/ 3 h 4"/>
                <a:gd name="T28" fmla="*/ 2 w 6"/>
                <a:gd name="T29" fmla="*/ 4 h 4"/>
                <a:gd name="T30" fmla="*/ 0 w 6"/>
                <a:gd name="T3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4">
                  <a:moveTo>
                    <a:pt x="0" y="3"/>
                  </a:moveTo>
                  <a:cubicBezTo>
                    <a:pt x="1" y="2"/>
                    <a:pt x="1" y="2"/>
                    <a:pt x="1" y="2"/>
                  </a:cubicBezTo>
                  <a:cubicBezTo>
                    <a:pt x="1" y="1"/>
                    <a:pt x="1" y="1"/>
                    <a:pt x="1" y="1"/>
                  </a:cubicBezTo>
                  <a:cubicBezTo>
                    <a:pt x="2" y="1"/>
                    <a:pt x="2" y="1"/>
                    <a:pt x="2" y="1"/>
                  </a:cubicBezTo>
                  <a:cubicBezTo>
                    <a:pt x="3" y="1"/>
                    <a:pt x="3" y="1"/>
                    <a:pt x="3" y="1"/>
                  </a:cubicBezTo>
                  <a:cubicBezTo>
                    <a:pt x="4" y="1"/>
                    <a:pt x="3" y="1"/>
                    <a:pt x="4" y="1"/>
                  </a:cubicBezTo>
                  <a:cubicBezTo>
                    <a:pt x="5" y="1"/>
                    <a:pt x="5" y="0"/>
                    <a:pt x="5" y="1"/>
                  </a:cubicBezTo>
                  <a:cubicBezTo>
                    <a:pt x="6" y="1"/>
                    <a:pt x="6" y="1"/>
                    <a:pt x="6" y="1"/>
                  </a:cubicBezTo>
                  <a:cubicBezTo>
                    <a:pt x="6" y="1"/>
                    <a:pt x="6" y="2"/>
                    <a:pt x="6" y="2"/>
                  </a:cubicBezTo>
                  <a:cubicBezTo>
                    <a:pt x="5" y="2"/>
                    <a:pt x="5" y="2"/>
                    <a:pt x="5" y="2"/>
                  </a:cubicBezTo>
                  <a:cubicBezTo>
                    <a:pt x="4" y="2"/>
                    <a:pt x="4" y="2"/>
                    <a:pt x="4" y="2"/>
                  </a:cubicBezTo>
                  <a:cubicBezTo>
                    <a:pt x="4" y="2"/>
                    <a:pt x="4" y="1"/>
                    <a:pt x="4" y="2"/>
                  </a:cubicBezTo>
                  <a:cubicBezTo>
                    <a:pt x="3" y="2"/>
                    <a:pt x="4" y="2"/>
                    <a:pt x="3" y="3"/>
                  </a:cubicBezTo>
                  <a:cubicBezTo>
                    <a:pt x="3" y="3"/>
                    <a:pt x="3" y="3"/>
                    <a:pt x="2" y="3"/>
                  </a:cubicBezTo>
                  <a:cubicBezTo>
                    <a:pt x="2" y="3"/>
                    <a:pt x="2" y="4"/>
                    <a:pt x="2" y="4"/>
                  </a:cubicBezTo>
                  <a:cubicBezTo>
                    <a:pt x="1" y="4"/>
                    <a:pt x="0" y="3"/>
                    <a:pt x="0" y="3"/>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45" name="Freeform 254">
              <a:extLst>
                <a:ext uri="{FF2B5EF4-FFF2-40B4-BE49-F238E27FC236}">
                  <a16:creationId xmlns:a16="http://schemas.microsoft.com/office/drawing/2014/main" id="{B65B38A6-503A-6A2F-A2AF-CB2EA692E4B7}"/>
                </a:ext>
              </a:extLst>
            </p:cNvPr>
            <p:cNvSpPr>
              <a:spLocks/>
            </p:cNvSpPr>
            <p:nvPr/>
          </p:nvSpPr>
          <p:spPr bwMode="auto">
            <a:xfrm>
              <a:off x="2375954" y="2946087"/>
              <a:ext cx="5983" cy="2798"/>
            </a:xfrm>
            <a:custGeom>
              <a:avLst/>
              <a:gdLst>
                <a:gd name="T0" fmla="*/ 1 w 4"/>
                <a:gd name="T1" fmla="*/ 2 h 2"/>
                <a:gd name="T2" fmla="*/ 0 w 4"/>
                <a:gd name="T3" fmla="*/ 2 h 2"/>
                <a:gd name="T4" fmla="*/ 0 w 4"/>
                <a:gd name="T5" fmla="*/ 1 h 2"/>
                <a:gd name="T6" fmla="*/ 1 w 4"/>
                <a:gd name="T7" fmla="*/ 1 h 2"/>
                <a:gd name="T8" fmla="*/ 2 w 4"/>
                <a:gd name="T9" fmla="*/ 1 h 2"/>
                <a:gd name="T10" fmla="*/ 3 w 4"/>
                <a:gd name="T11" fmla="*/ 1 h 2"/>
                <a:gd name="T12" fmla="*/ 4 w 4"/>
                <a:gd name="T13" fmla="*/ 2 h 2"/>
                <a:gd name="T14" fmla="*/ 4 w 4"/>
                <a:gd name="T15" fmla="*/ 2 h 2"/>
                <a:gd name="T16" fmla="*/ 1 w 4"/>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1" y="2"/>
                  </a:moveTo>
                  <a:cubicBezTo>
                    <a:pt x="1" y="2"/>
                    <a:pt x="0" y="2"/>
                    <a:pt x="0" y="2"/>
                  </a:cubicBezTo>
                  <a:cubicBezTo>
                    <a:pt x="0" y="2"/>
                    <a:pt x="0" y="1"/>
                    <a:pt x="0" y="1"/>
                  </a:cubicBezTo>
                  <a:cubicBezTo>
                    <a:pt x="1" y="1"/>
                    <a:pt x="1" y="0"/>
                    <a:pt x="1" y="1"/>
                  </a:cubicBezTo>
                  <a:cubicBezTo>
                    <a:pt x="1" y="1"/>
                    <a:pt x="1" y="0"/>
                    <a:pt x="2" y="1"/>
                  </a:cubicBezTo>
                  <a:cubicBezTo>
                    <a:pt x="2" y="1"/>
                    <a:pt x="3" y="1"/>
                    <a:pt x="3" y="1"/>
                  </a:cubicBezTo>
                  <a:cubicBezTo>
                    <a:pt x="3" y="1"/>
                    <a:pt x="4" y="2"/>
                    <a:pt x="4" y="2"/>
                  </a:cubicBezTo>
                  <a:cubicBezTo>
                    <a:pt x="4" y="2"/>
                    <a:pt x="4" y="2"/>
                    <a:pt x="4" y="2"/>
                  </a:cubicBezTo>
                  <a:cubicBezTo>
                    <a:pt x="3" y="2"/>
                    <a:pt x="1" y="2"/>
                    <a:pt x="1"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46" name="Freeform 255">
              <a:extLst>
                <a:ext uri="{FF2B5EF4-FFF2-40B4-BE49-F238E27FC236}">
                  <a16:creationId xmlns:a16="http://schemas.microsoft.com/office/drawing/2014/main" id="{835D93B5-4DD3-669E-A54A-CA81CC43D9FC}"/>
                </a:ext>
              </a:extLst>
            </p:cNvPr>
            <p:cNvSpPr>
              <a:spLocks/>
            </p:cNvSpPr>
            <p:nvPr/>
          </p:nvSpPr>
          <p:spPr bwMode="auto">
            <a:xfrm>
              <a:off x="2381937" y="2947485"/>
              <a:ext cx="2993" cy="1400"/>
            </a:xfrm>
            <a:custGeom>
              <a:avLst/>
              <a:gdLst>
                <a:gd name="T0" fmla="*/ 0 w 2"/>
                <a:gd name="T1" fmla="*/ 1 h 1"/>
                <a:gd name="T2" fmla="*/ 0 w 2"/>
                <a:gd name="T3" fmla="*/ 0 h 1"/>
                <a:gd name="T4" fmla="*/ 1 w 2"/>
                <a:gd name="T5" fmla="*/ 0 h 1"/>
                <a:gd name="T6" fmla="*/ 2 w 2"/>
                <a:gd name="T7" fmla="*/ 1 h 1"/>
                <a:gd name="T8" fmla="*/ 1 w 2"/>
                <a:gd name="T9" fmla="*/ 1 h 1"/>
                <a:gd name="T10" fmla="*/ 1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1"/>
                    <a:pt x="0" y="0"/>
                    <a:pt x="0" y="0"/>
                  </a:cubicBezTo>
                  <a:cubicBezTo>
                    <a:pt x="1" y="0"/>
                    <a:pt x="1" y="0"/>
                    <a:pt x="1" y="0"/>
                  </a:cubicBezTo>
                  <a:cubicBezTo>
                    <a:pt x="1" y="0"/>
                    <a:pt x="2" y="0"/>
                    <a:pt x="2" y="1"/>
                  </a:cubicBezTo>
                  <a:cubicBezTo>
                    <a:pt x="2" y="1"/>
                    <a:pt x="2" y="1"/>
                    <a:pt x="1" y="1"/>
                  </a:cubicBezTo>
                  <a:cubicBezTo>
                    <a:pt x="1" y="1"/>
                    <a:pt x="1" y="1"/>
                    <a:pt x="1" y="1"/>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47" name="Freeform 256">
              <a:extLst>
                <a:ext uri="{FF2B5EF4-FFF2-40B4-BE49-F238E27FC236}">
                  <a16:creationId xmlns:a16="http://schemas.microsoft.com/office/drawing/2014/main" id="{DF97E77C-26A8-EC69-8889-4483290EC9E1}"/>
                </a:ext>
              </a:extLst>
            </p:cNvPr>
            <p:cNvSpPr>
              <a:spLocks/>
            </p:cNvSpPr>
            <p:nvPr/>
          </p:nvSpPr>
          <p:spPr bwMode="auto">
            <a:xfrm>
              <a:off x="2389418" y="2946087"/>
              <a:ext cx="8976" cy="5595"/>
            </a:xfrm>
            <a:custGeom>
              <a:avLst/>
              <a:gdLst>
                <a:gd name="T0" fmla="*/ 1 w 7"/>
                <a:gd name="T1" fmla="*/ 2 h 5"/>
                <a:gd name="T2" fmla="*/ 2 w 7"/>
                <a:gd name="T3" fmla="*/ 2 h 5"/>
                <a:gd name="T4" fmla="*/ 3 w 7"/>
                <a:gd name="T5" fmla="*/ 1 h 5"/>
                <a:gd name="T6" fmla="*/ 3 w 7"/>
                <a:gd name="T7" fmla="*/ 1 h 5"/>
                <a:gd name="T8" fmla="*/ 4 w 7"/>
                <a:gd name="T9" fmla="*/ 2 h 5"/>
                <a:gd name="T10" fmla="*/ 4 w 7"/>
                <a:gd name="T11" fmla="*/ 2 h 5"/>
                <a:gd name="T12" fmla="*/ 5 w 7"/>
                <a:gd name="T13" fmla="*/ 2 h 5"/>
                <a:gd name="T14" fmla="*/ 6 w 7"/>
                <a:gd name="T15" fmla="*/ 2 h 5"/>
                <a:gd name="T16" fmla="*/ 6 w 7"/>
                <a:gd name="T17" fmla="*/ 3 h 5"/>
                <a:gd name="T18" fmla="*/ 6 w 7"/>
                <a:gd name="T19" fmla="*/ 4 h 5"/>
                <a:gd name="T20" fmla="*/ 4 w 7"/>
                <a:gd name="T21" fmla="*/ 5 h 5"/>
                <a:gd name="T22" fmla="*/ 4 w 7"/>
                <a:gd name="T23" fmla="*/ 5 h 5"/>
                <a:gd name="T24" fmla="*/ 3 w 7"/>
                <a:gd name="T25" fmla="*/ 5 h 5"/>
                <a:gd name="T26" fmla="*/ 2 w 7"/>
                <a:gd name="T27" fmla="*/ 5 h 5"/>
                <a:gd name="T28" fmla="*/ 2 w 7"/>
                <a:gd name="T29" fmla="*/ 5 h 5"/>
                <a:gd name="T30" fmla="*/ 1 w 7"/>
                <a:gd name="T31" fmla="*/ 5 h 5"/>
                <a:gd name="T32" fmla="*/ 0 w 7"/>
                <a:gd name="T33" fmla="*/ 4 h 5"/>
                <a:gd name="T34" fmla="*/ 0 w 7"/>
                <a:gd name="T35" fmla="*/ 4 h 5"/>
                <a:gd name="T36" fmla="*/ 1 w 7"/>
                <a:gd name="T3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5">
                  <a:moveTo>
                    <a:pt x="1" y="2"/>
                  </a:moveTo>
                  <a:cubicBezTo>
                    <a:pt x="1" y="2"/>
                    <a:pt x="1" y="2"/>
                    <a:pt x="2" y="2"/>
                  </a:cubicBezTo>
                  <a:cubicBezTo>
                    <a:pt x="2" y="2"/>
                    <a:pt x="3" y="2"/>
                    <a:pt x="3" y="1"/>
                  </a:cubicBezTo>
                  <a:cubicBezTo>
                    <a:pt x="3" y="1"/>
                    <a:pt x="3" y="0"/>
                    <a:pt x="3" y="1"/>
                  </a:cubicBezTo>
                  <a:cubicBezTo>
                    <a:pt x="4" y="1"/>
                    <a:pt x="4" y="1"/>
                    <a:pt x="4" y="2"/>
                  </a:cubicBezTo>
                  <a:cubicBezTo>
                    <a:pt x="4" y="2"/>
                    <a:pt x="4" y="2"/>
                    <a:pt x="4" y="2"/>
                  </a:cubicBezTo>
                  <a:cubicBezTo>
                    <a:pt x="5" y="2"/>
                    <a:pt x="5" y="1"/>
                    <a:pt x="5" y="2"/>
                  </a:cubicBezTo>
                  <a:cubicBezTo>
                    <a:pt x="6" y="2"/>
                    <a:pt x="6" y="2"/>
                    <a:pt x="6" y="2"/>
                  </a:cubicBezTo>
                  <a:cubicBezTo>
                    <a:pt x="6" y="3"/>
                    <a:pt x="6" y="3"/>
                    <a:pt x="6" y="3"/>
                  </a:cubicBezTo>
                  <a:cubicBezTo>
                    <a:pt x="7" y="4"/>
                    <a:pt x="7" y="4"/>
                    <a:pt x="6" y="4"/>
                  </a:cubicBezTo>
                  <a:cubicBezTo>
                    <a:pt x="5" y="4"/>
                    <a:pt x="4" y="5"/>
                    <a:pt x="4" y="5"/>
                  </a:cubicBezTo>
                  <a:cubicBezTo>
                    <a:pt x="4" y="5"/>
                    <a:pt x="5" y="5"/>
                    <a:pt x="4" y="5"/>
                  </a:cubicBezTo>
                  <a:cubicBezTo>
                    <a:pt x="4" y="5"/>
                    <a:pt x="4" y="5"/>
                    <a:pt x="3" y="5"/>
                  </a:cubicBezTo>
                  <a:cubicBezTo>
                    <a:pt x="3" y="5"/>
                    <a:pt x="2" y="4"/>
                    <a:pt x="2" y="5"/>
                  </a:cubicBezTo>
                  <a:cubicBezTo>
                    <a:pt x="2" y="5"/>
                    <a:pt x="2" y="5"/>
                    <a:pt x="2" y="5"/>
                  </a:cubicBezTo>
                  <a:cubicBezTo>
                    <a:pt x="1" y="5"/>
                    <a:pt x="2" y="5"/>
                    <a:pt x="1" y="5"/>
                  </a:cubicBezTo>
                  <a:cubicBezTo>
                    <a:pt x="1" y="5"/>
                    <a:pt x="0" y="4"/>
                    <a:pt x="0" y="4"/>
                  </a:cubicBezTo>
                  <a:cubicBezTo>
                    <a:pt x="0" y="4"/>
                    <a:pt x="0" y="4"/>
                    <a:pt x="0" y="4"/>
                  </a:cubicBezTo>
                  <a:cubicBezTo>
                    <a:pt x="0" y="4"/>
                    <a:pt x="1" y="3"/>
                    <a:pt x="1"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48" name="Freeform 257">
              <a:extLst>
                <a:ext uri="{FF2B5EF4-FFF2-40B4-BE49-F238E27FC236}">
                  <a16:creationId xmlns:a16="http://schemas.microsoft.com/office/drawing/2014/main" id="{99749ADB-3675-C144-721B-49CB7DC36133}"/>
                </a:ext>
              </a:extLst>
            </p:cNvPr>
            <p:cNvSpPr>
              <a:spLocks/>
            </p:cNvSpPr>
            <p:nvPr/>
          </p:nvSpPr>
          <p:spPr bwMode="auto">
            <a:xfrm>
              <a:off x="2432800" y="2926503"/>
              <a:ext cx="10472" cy="8393"/>
            </a:xfrm>
            <a:custGeom>
              <a:avLst/>
              <a:gdLst>
                <a:gd name="T0" fmla="*/ 7 w 8"/>
                <a:gd name="T1" fmla="*/ 4 h 7"/>
                <a:gd name="T2" fmla="*/ 7 w 8"/>
                <a:gd name="T3" fmla="*/ 3 h 7"/>
                <a:gd name="T4" fmla="*/ 6 w 8"/>
                <a:gd name="T5" fmla="*/ 2 h 7"/>
                <a:gd name="T6" fmla="*/ 7 w 8"/>
                <a:gd name="T7" fmla="*/ 1 h 7"/>
                <a:gd name="T8" fmla="*/ 7 w 8"/>
                <a:gd name="T9" fmla="*/ 1 h 7"/>
                <a:gd name="T10" fmla="*/ 5 w 8"/>
                <a:gd name="T11" fmla="*/ 1 h 7"/>
                <a:gd name="T12" fmla="*/ 4 w 8"/>
                <a:gd name="T13" fmla="*/ 2 h 7"/>
                <a:gd name="T14" fmla="*/ 3 w 8"/>
                <a:gd name="T15" fmla="*/ 3 h 7"/>
                <a:gd name="T16" fmla="*/ 2 w 8"/>
                <a:gd name="T17" fmla="*/ 4 h 7"/>
                <a:gd name="T18" fmla="*/ 1 w 8"/>
                <a:gd name="T19" fmla="*/ 5 h 7"/>
                <a:gd name="T20" fmla="*/ 1 w 8"/>
                <a:gd name="T21" fmla="*/ 7 h 7"/>
                <a:gd name="T22" fmla="*/ 3 w 8"/>
                <a:gd name="T23" fmla="*/ 6 h 7"/>
                <a:gd name="T24" fmla="*/ 4 w 8"/>
                <a:gd name="T25" fmla="*/ 6 h 7"/>
                <a:gd name="T26" fmla="*/ 5 w 8"/>
                <a:gd name="T27" fmla="*/ 7 h 7"/>
                <a:gd name="T28" fmla="*/ 6 w 8"/>
                <a:gd name="T29" fmla="*/ 6 h 7"/>
                <a:gd name="T30" fmla="*/ 7 w 8"/>
                <a:gd name="T31"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7">
                  <a:moveTo>
                    <a:pt x="7" y="4"/>
                  </a:moveTo>
                  <a:cubicBezTo>
                    <a:pt x="7" y="4"/>
                    <a:pt x="7" y="4"/>
                    <a:pt x="7" y="3"/>
                  </a:cubicBezTo>
                  <a:cubicBezTo>
                    <a:pt x="6" y="2"/>
                    <a:pt x="6" y="3"/>
                    <a:pt x="6" y="2"/>
                  </a:cubicBezTo>
                  <a:cubicBezTo>
                    <a:pt x="7" y="1"/>
                    <a:pt x="7" y="1"/>
                    <a:pt x="7" y="1"/>
                  </a:cubicBezTo>
                  <a:cubicBezTo>
                    <a:pt x="7" y="1"/>
                    <a:pt x="8" y="0"/>
                    <a:pt x="7" y="1"/>
                  </a:cubicBezTo>
                  <a:cubicBezTo>
                    <a:pt x="6" y="1"/>
                    <a:pt x="6" y="1"/>
                    <a:pt x="5" y="1"/>
                  </a:cubicBezTo>
                  <a:cubicBezTo>
                    <a:pt x="4" y="2"/>
                    <a:pt x="4" y="2"/>
                    <a:pt x="4" y="2"/>
                  </a:cubicBezTo>
                  <a:cubicBezTo>
                    <a:pt x="3" y="3"/>
                    <a:pt x="4" y="3"/>
                    <a:pt x="3" y="3"/>
                  </a:cubicBezTo>
                  <a:cubicBezTo>
                    <a:pt x="3" y="4"/>
                    <a:pt x="3" y="4"/>
                    <a:pt x="2" y="4"/>
                  </a:cubicBezTo>
                  <a:cubicBezTo>
                    <a:pt x="2" y="4"/>
                    <a:pt x="1" y="4"/>
                    <a:pt x="1" y="5"/>
                  </a:cubicBezTo>
                  <a:cubicBezTo>
                    <a:pt x="1" y="6"/>
                    <a:pt x="0" y="7"/>
                    <a:pt x="1" y="7"/>
                  </a:cubicBezTo>
                  <a:cubicBezTo>
                    <a:pt x="2" y="6"/>
                    <a:pt x="2" y="6"/>
                    <a:pt x="3" y="6"/>
                  </a:cubicBezTo>
                  <a:cubicBezTo>
                    <a:pt x="4" y="6"/>
                    <a:pt x="4" y="5"/>
                    <a:pt x="4" y="6"/>
                  </a:cubicBezTo>
                  <a:cubicBezTo>
                    <a:pt x="4" y="7"/>
                    <a:pt x="5" y="7"/>
                    <a:pt x="5" y="7"/>
                  </a:cubicBezTo>
                  <a:cubicBezTo>
                    <a:pt x="6" y="7"/>
                    <a:pt x="6" y="7"/>
                    <a:pt x="6" y="6"/>
                  </a:cubicBezTo>
                  <a:cubicBezTo>
                    <a:pt x="7" y="6"/>
                    <a:pt x="7" y="4"/>
                    <a:pt x="7" y="4"/>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49" name="Freeform 258">
              <a:extLst>
                <a:ext uri="{FF2B5EF4-FFF2-40B4-BE49-F238E27FC236}">
                  <a16:creationId xmlns:a16="http://schemas.microsoft.com/office/drawing/2014/main" id="{96C5BE4C-543E-3A6A-7C61-E170883ABD13}"/>
                </a:ext>
              </a:extLst>
            </p:cNvPr>
            <p:cNvSpPr>
              <a:spLocks/>
            </p:cNvSpPr>
            <p:nvPr/>
          </p:nvSpPr>
          <p:spPr bwMode="auto">
            <a:xfrm>
              <a:off x="2423823" y="2934897"/>
              <a:ext cx="7481" cy="5595"/>
            </a:xfrm>
            <a:custGeom>
              <a:avLst/>
              <a:gdLst>
                <a:gd name="T0" fmla="*/ 1 w 5"/>
                <a:gd name="T1" fmla="*/ 3 h 4"/>
                <a:gd name="T2" fmla="*/ 1 w 5"/>
                <a:gd name="T3" fmla="*/ 2 h 4"/>
                <a:gd name="T4" fmla="*/ 2 w 5"/>
                <a:gd name="T5" fmla="*/ 1 h 4"/>
                <a:gd name="T6" fmla="*/ 2 w 5"/>
                <a:gd name="T7" fmla="*/ 1 h 4"/>
                <a:gd name="T8" fmla="*/ 3 w 5"/>
                <a:gd name="T9" fmla="*/ 1 h 4"/>
                <a:gd name="T10" fmla="*/ 4 w 5"/>
                <a:gd name="T11" fmla="*/ 0 h 4"/>
                <a:gd name="T12" fmla="*/ 4 w 5"/>
                <a:gd name="T13" fmla="*/ 0 h 4"/>
                <a:gd name="T14" fmla="*/ 4 w 5"/>
                <a:gd name="T15" fmla="*/ 1 h 4"/>
                <a:gd name="T16" fmla="*/ 5 w 5"/>
                <a:gd name="T17" fmla="*/ 2 h 4"/>
                <a:gd name="T18" fmla="*/ 4 w 5"/>
                <a:gd name="T19" fmla="*/ 3 h 4"/>
                <a:gd name="T20" fmla="*/ 4 w 5"/>
                <a:gd name="T21" fmla="*/ 3 h 4"/>
                <a:gd name="T22" fmla="*/ 3 w 5"/>
                <a:gd name="T23" fmla="*/ 3 h 4"/>
                <a:gd name="T24" fmla="*/ 3 w 5"/>
                <a:gd name="T25" fmla="*/ 3 h 4"/>
                <a:gd name="T26" fmla="*/ 2 w 5"/>
                <a:gd name="T27" fmla="*/ 4 h 4"/>
                <a:gd name="T28" fmla="*/ 1 w 5"/>
                <a:gd name="T2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4">
                  <a:moveTo>
                    <a:pt x="1" y="3"/>
                  </a:moveTo>
                  <a:cubicBezTo>
                    <a:pt x="1" y="3"/>
                    <a:pt x="0" y="3"/>
                    <a:pt x="1" y="2"/>
                  </a:cubicBezTo>
                  <a:cubicBezTo>
                    <a:pt x="1" y="2"/>
                    <a:pt x="1" y="1"/>
                    <a:pt x="2" y="1"/>
                  </a:cubicBezTo>
                  <a:cubicBezTo>
                    <a:pt x="2" y="2"/>
                    <a:pt x="2" y="2"/>
                    <a:pt x="2" y="1"/>
                  </a:cubicBezTo>
                  <a:cubicBezTo>
                    <a:pt x="3" y="1"/>
                    <a:pt x="2" y="1"/>
                    <a:pt x="3" y="1"/>
                  </a:cubicBezTo>
                  <a:cubicBezTo>
                    <a:pt x="3" y="1"/>
                    <a:pt x="3" y="0"/>
                    <a:pt x="4" y="0"/>
                  </a:cubicBezTo>
                  <a:cubicBezTo>
                    <a:pt x="4" y="0"/>
                    <a:pt x="4" y="0"/>
                    <a:pt x="4" y="0"/>
                  </a:cubicBezTo>
                  <a:cubicBezTo>
                    <a:pt x="4" y="1"/>
                    <a:pt x="4" y="1"/>
                    <a:pt x="4" y="1"/>
                  </a:cubicBezTo>
                  <a:cubicBezTo>
                    <a:pt x="5" y="2"/>
                    <a:pt x="5" y="1"/>
                    <a:pt x="5" y="2"/>
                  </a:cubicBezTo>
                  <a:cubicBezTo>
                    <a:pt x="5" y="3"/>
                    <a:pt x="5" y="3"/>
                    <a:pt x="4" y="3"/>
                  </a:cubicBezTo>
                  <a:cubicBezTo>
                    <a:pt x="4" y="3"/>
                    <a:pt x="4" y="4"/>
                    <a:pt x="4" y="3"/>
                  </a:cubicBezTo>
                  <a:cubicBezTo>
                    <a:pt x="3" y="3"/>
                    <a:pt x="3" y="3"/>
                    <a:pt x="3" y="3"/>
                  </a:cubicBezTo>
                  <a:cubicBezTo>
                    <a:pt x="3" y="3"/>
                    <a:pt x="3" y="3"/>
                    <a:pt x="3" y="3"/>
                  </a:cubicBezTo>
                  <a:cubicBezTo>
                    <a:pt x="2" y="4"/>
                    <a:pt x="2" y="4"/>
                    <a:pt x="2" y="4"/>
                  </a:cubicBezTo>
                  <a:cubicBezTo>
                    <a:pt x="2" y="4"/>
                    <a:pt x="1" y="3"/>
                    <a:pt x="1" y="3"/>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50" name="Freeform 259">
              <a:extLst>
                <a:ext uri="{FF2B5EF4-FFF2-40B4-BE49-F238E27FC236}">
                  <a16:creationId xmlns:a16="http://schemas.microsoft.com/office/drawing/2014/main" id="{38A405AB-DEEE-C549-644D-91CA4319749A}"/>
                </a:ext>
              </a:extLst>
            </p:cNvPr>
            <p:cNvSpPr>
              <a:spLocks/>
            </p:cNvSpPr>
            <p:nvPr/>
          </p:nvSpPr>
          <p:spPr bwMode="auto">
            <a:xfrm>
              <a:off x="2414847" y="2941890"/>
              <a:ext cx="4488" cy="4197"/>
            </a:xfrm>
            <a:custGeom>
              <a:avLst/>
              <a:gdLst>
                <a:gd name="T0" fmla="*/ 0 w 3"/>
                <a:gd name="T1" fmla="*/ 3 h 3"/>
                <a:gd name="T2" fmla="*/ 0 w 3"/>
                <a:gd name="T3" fmla="*/ 2 h 3"/>
                <a:gd name="T4" fmla="*/ 1 w 3"/>
                <a:gd name="T5" fmla="*/ 1 h 3"/>
                <a:gd name="T6" fmla="*/ 2 w 3"/>
                <a:gd name="T7" fmla="*/ 0 h 3"/>
                <a:gd name="T8" fmla="*/ 3 w 3"/>
                <a:gd name="T9" fmla="*/ 1 h 3"/>
                <a:gd name="T10" fmla="*/ 2 w 3"/>
                <a:gd name="T11" fmla="*/ 2 h 3"/>
                <a:gd name="T12" fmla="*/ 1 w 3"/>
                <a:gd name="T13" fmla="*/ 2 h 3"/>
                <a:gd name="T14" fmla="*/ 1 w 3"/>
                <a:gd name="T15" fmla="*/ 3 h 3"/>
                <a:gd name="T16" fmla="*/ 0 w 3"/>
                <a:gd name="T17" fmla="*/ 3 h 3"/>
                <a:gd name="T18" fmla="*/ 0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3"/>
                  </a:moveTo>
                  <a:cubicBezTo>
                    <a:pt x="0" y="3"/>
                    <a:pt x="0" y="2"/>
                    <a:pt x="0" y="2"/>
                  </a:cubicBezTo>
                  <a:cubicBezTo>
                    <a:pt x="1" y="1"/>
                    <a:pt x="1" y="1"/>
                    <a:pt x="1" y="1"/>
                  </a:cubicBezTo>
                  <a:cubicBezTo>
                    <a:pt x="1" y="0"/>
                    <a:pt x="1" y="0"/>
                    <a:pt x="2" y="0"/>
                  </a:cubicBezTo>
                  <a:cubicBezTo>
                    <a:pt x="3" y="0"/>
                    <a:pt x="3" y="1"/>
                    <a:pt x="3" y="1"/>
                  </a:cubicBezTo>
                  <a:cubicBezTo>
                    <a:pt x="2" y="2"/>
                    <a:pt x="2" y="2"/>
                    <a:pt x="2" y="2"/>
                  </a:cubicBezTo>
                  <a:cubicBezTo>
                    <a:pt x="1" y="2"/>
                    <a:pt x="1" y="1"/>
                    <a:pt x="1" y="2"/>
                  </a:cubicBezTo>
                  <a:cubicBezTo>
                    <a:pt x="1" y="2"/>
                    <a:pt x="1" y="3"/>
                    <a:pt x="1" y="3"/>
                  </a:cubicBezTo>
                  <a:cubicBezTo>
                    <a:pt x="0" y="3"/>
                    <a:pt x="0" y="3"/>
                    <a:pt x="0" y="3"/>
                  </a:cubicBezTo>
                  <a:cubicBezTo>
                    <a:pt x="0" y="3"/>
                    <a:pt x="0" y="3"/>
                    <a:pt x="0" y="3"/>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51" name="Freeform 260">
              <a:extLst>
                <a:ext uri="{FF2B5EF4-FFF2-40B4-BE49-F238E27FC236}">
                  <a16:creationId xmlns:a16="http://schemas.microsoft.com/office/drawing/2014/main" id="{C83E1228-F6FB-EB79-E832-57EBC6CF3B09}"/>
                </a:ext>
              </a:extLst>
            </p:cNvPr>
            <p:cNvSpPr>
              <a:spLocks/>
            </p:cNvSpPr>
            <p:nvPr/>
          </p:nvSpPr>
          <p:spPr bwMode="auto">
            <a:xfrm>
              <a:off x="2419337" y="2940492"/>
              <a:ext cx="1497" cy="6995"/>
            </a:xfrm>
            <a:custGeom>
              <a:avLst/>
              <a:gdLst>
                <a:gd name="T0" fmla="*/ 0 w 2"/>
                <a:gd name="T1" fmla="*/ 4 h 5"/>
                <a:gd name="T2" fmla="*/ 1 w 2"/>
                <a:gd name="T3" fmla="*/ 2 h 5"/>
                <a:gd name="T4" fmla="*/ 2 w 2"/>
                <a:gd name="T5" fmla="*/ 2 h 5"/>
                <a:gd name="T6" fmla="*/ 2 w 2"/>
                <a:gd name="T7" fmla="*/ 1 h 5"/>
                <a:gd name="T8" fmla="*/ 2 w 2"/>
                <a:gd name="T9" fmla="*/ 3 h 5"/>
                <a:gd name="T10" fmla="*/ 2 w 2"/>
                <a:gd name="T11" fmla="*/ 4 h 5"/>
                <a:gd name="T12" fmla="*/ 2 w 2"/>
                <a:gd name="T13" fmla="*/ 4 h 5"/>
                <a:gd name="T14" fmla="*/ 2 w 2"/>
                <a:gd name="T15" fmla="*/ 5 h 5"/>
                <a:gd name="T16" fmla="*/ 1 w 2"/>
                <a:gd name="T17" fmla="*/ 5 h 5"/>
                <a:gd name="T18" fmla="*/ 0 w 2"/>
                <a:gd name="T19" fmla="*/ 5 h 5"/>
                <a:gd name="T20" fmla="*/ 0 w 2"/>
                <a:gd name="T2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0" y="4"/>
                  </a:moveTo>
                  <a:cubicBezTo>
                    <a:pt x="1" y="3"/>
                    <a:pt x="1" y="3"/>
                    <a:pt x="1" y="2"/>
                  </a:cubicBezTo>
                  <a:cubicBezTo>
                    <a:pt x="1" y="2"/>
                    <a:pt x="1" y="2"/>
                    <a:pt x="2" y="2"/>
                  </a:cubicBezTo>
                  <a:cubicBezTo>
                    <a:pt x="2" y="1"/>
                    <a:pt x="2" y="0"/>
                    <a:pt x="2" y="1"/>
                  </a:cubicBezTo>
                  <a:cubicBezTo>
                    <a:pt x="2" y="2"/>
                    <a:pt x="2" y="2"/>
                    <a:pt x="2" y="3"/>
                  </a:cubicBezTo>
                  <a:cubicBezTo>
                    <a:pt x="2" y="3"/>
                    <a:pt x="2" y="4"/>
                    <a:pt x="2" y="4"/>
                  </a:cubicBezTo>
                  <a:cubicBezTo>
                    <a:pt x="2" y="4"/>
                    <a:pt x="2" y="4"/>
                    <a:pt x="2" y="4"/>
                  </a:cubicBezTo>
                  <a:cubicBezTo>
                    <a:pt x="2" y="4"/>
                    <a:pt x="2" y="5"/>
                    <a:pt x="2" y="5"/>
                  </a:cubicBezTo>
                  <a:cubicBezTo>
                    <a:pt x="1" y="5"/>
                    <a:pt x="1" y="5"/>
                    <a:pt x="1" y="5"/>
                  </a:cubicBezTo>
                  <a:cubicBezTo>
                    <a:pt x="0" y="5"/>
                    <a:pt x="1" y="5"/>
                    <a:pt x="0" y="5"/>
                  </a:cubicBezTo>
                  <a:cubicBezTo>
                    <a:pt x="0" y="5"/>
                    <a:pt x="0" y="4"/>
                    <a:pt x="0" y="4"/>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52" name="Freeform 261">
              <a:extLst>
                <a:ext uri="{FF2B5EF4-FFF2-40B4-BE49-F238E27FC236}">
                  <a16:creationId xmlns:a16="http://schemas.microsoft.com/office/drawing/2014/main" id="{8B1B2E2F-2CD7-5349-79A3-7C1393573F99}"/>
                </a:ext>
              </a:extLst>
            </p:cNvPr>
            <p:cNvSpPr>
              <a:spLocks/>
            </p:cNvSpPr>
            <p:nvPr/>
          </p:nvSpPr>
          <p:spPr bwMode="auto">
            <a:xfrm>
              <a:off x="2411857" y="2947485"/>
              <a:ext cx="7481" cy="6995"/>
            </a:xfrm>
            <a:custGeom>
              <a:avLst/>
              <a:gdLst>
                <a:gd name="T0" fmla="*/ 2 w 5"/>
                <a:gd name="T1" fmla="*/ 2 h 6"/>
                <a:gd name="T2" fmla="*/ 3 w 5"/>
                <a:gd name="T3" fmla="*/ 1 h 6"/>
                <a:gd name="T4" fmla="*/ 3 w 5"/>
                <a:gd name="T5" fmla="*/ 0 h 6"/>
                <a:gd name="T6" fmla="*/ 4 w 5"/>
                <a:gd name="T7" fmla="*/ 0 h 6"/>
                <a:gd name="T8" fmla="*/ 5 w 5"/>
                <a:gd name="T9" fmla="*/ 0 h 6"/>
                <a:gd name="T10" fmla="*/ 5 w 5"/>
                <a:gd name="T11" fmla="*/ 1 h 6"/>
                <a:gd name="T12" fmla="*/ 5 w 5"/>
                <a:gd name="T13" fmla="*/ 2 h 6"/>
                <a:gd name="T14" fmla="*/ 4 w 5"/>
                <a:gd name="T15" fmla="*/ 2 h 6"/>
                <a:gd name="T16" fmla="*/ 4 w 5"/>
                <a:gd name="T17" fmla="*/ 3 h 6"/>
                <a:gd name="T18" fmla="*/ 3 w 5"/>
                <a:gd name="T19" fmla="*/ 4 h 6"/>
                <a:gd name="T20" fmla="*/ 3 w 5"/>
                <a:gd name="T21" fmla="*/ 4 h 6"/>
                <a:gd name="T22" fmla="*/ 3 w 5"/>
                <a:gd name="T23" fmla="*/ 5 h 6"/>
                <a:gd name="T24" fmla="*/ 4 w 5"/>
                <a:gd name="T25" fmla="*/ 5 h 6"/>
                <a:gd name="T26" fmla="*/ 4 w 5"/>
                <a:gd name="T27" fmla="*/ 4 h 6"/>
                <a:gd name="T28" fmla="*/ 4 w 5"/>
                <a:gd name="T29" fmla="*/ 3 h 6"/>
                <a:gd name="T30" fmla="*/ 5 w 5"/>
                <a:gd name="T31" fmla="*/ 4 h 6"/>
                <a:gd name="T32" fmla="*/ 5 w 5"/>
                <a:gd name="T33" fmla="*/ 5 h 6"/>
                <a:gd name="T34" fmla="*/ 4 w 5"/>
                <a:gd name="T35" fmla="*/ 6 h 6"/>
                <a:gd name="T36" fmla="*/ 3 w 5"/>
                <a:gd name="T37" fmla="*/ 6 h 6"/>
                <a:gd name="T38" fmla="*/ 2 w 5"/>
                <a:gd name="T39" fmla="*/ 5 h 6"/>
                <a:gd name="T40" fmla="*/ 2 w 5"/>
                <a:gd name="T41" fmla="*/ 5 h 6"/>
                <a:gd name="T42" fmla="*/ 1 w 5"/>
                <a:gd name="T43" fmla="*/ 4 h 6"/>
                <a:gd name="T44" fmla="*/ 2 w 5"/>
                <a:gd name="T45" fmla="*/ 3 h 6"/>
                <a:gd name="T46" fmla="*/ 2 w 5"/>
                <a:gd name="T4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6">
                  <a:moveTo>
                    <a:pt x="2" y="2"/>
                  </a:moveTo>
                  <a:cubicBezTo>
                    <a:pt x="2" y="2"/>
                    <a:pt x="3" y="2"/>
                    <a:pt x="3" y="1"/>
                  </a:cubicBezTo>
                  <a:cubicBezTo>
                    <a:pt x="3" y="1"/>
                    <a:pt x="3" y="0"/>
                    <a:pt x="3" y="0"/>
                  </a:cubicBezTo>
                  <a:cubicBezTo>
                    <a:pt x="4" y="0"/>
                    <a:pt x="4" y="0"/>
                    <a:pt x="4" y="0"/>
                  </a:cubicBezTo>
                  <a:cubicBezTo>
                    <a:pt x="4" y="0"/>
                    <a:pt x="4" y="0"/>
                    <a:pt x="5" y="0"/>
                  </a:cubicBezTo>
                  <a:cubicBezTo>
                    <a:pt x="5" y="1"/>
                    <a:pt x="5" y="0"/>
                    <a:pt x="5" y="1"/>
                  </a:cubicBezTo>
                  <a:cubicBezTo>
                    <a:pt x="5" y="1"/>
                    <a:pt x="5" y="1"/>
                    <a:pt x="5" y="2"/>
                  </a:cubicBezTo>
                  <a:cubicBezTo>
                    <a:pt x="4" y="2"/>
                    <a:pt x="4" y="2"/>
                    <a:pt x="4" y="2"/>
                  </a:cubicBezTo>
                  <a:cubicBezTo>
                    <a:pt x="4" y="3"/>
                    <a:pt x="4" y="3"/>
                    <a:pt x="4" y="3"/>
                  </a:cubicBezTo>
                  <a:cubicBezTo>
                    <a:pt x="3" y="3"/>
                    <a:pt x="3" y="3"/>
                    <a:pt x="3" y="4"/>
                  </a:cubicBezTo>
                  <a:cubicBezTo>
                    <a:pt x="3" y="4"/>
                    <a:pt x="3" y="4"/>
                    <a:pt x="3" y="4"/>
                  </a:cubicBezTo>
                  <a:cubicBezTo>
                    <a:pt x="3" y="4"/>
                    <a:pt x="3" y="5"/>
                    <a:pt x="3" y="5"/>
                  </a:cubicBezTo>
                  <a:cubicBezTo>
                    <a:pt x="3" y="5"/>
                    <a:pt x="4" y="6"/>
                    <a:pt x="4" y="5"/>
                  </a:cubicBezTo>
                  <a:cubicBezTo>
                    <a:pt x="4" y="5"/>
                    <a:pt x="4" y="5"/>
                    <a:pt x="4" y="4"/>
                  </a:cubicBezTo>
                  <a:cubicBezTo>
                    <a:pt x="4" y="4"/>
                    <a:pt x="4" y="3"/>
                    <a:pt x="4" y="3"/>
                  </a:cubicBezTo>
                  <a:cubicBezTo>
                    <a:pt x="5" y="3"/>
                    <a:pt x="5" y="3"/>
                    <a:pt x="5" y="4"/>
                  </a:cubicBezTo>
                  <a:cubicBezTo>
                    <a:pt x="5" y="4"/>
                    <a:pt x="5" y="5"/>
                    <a:pt x="5" y="5"/>
                  </a:cubicBezTo>
                  <a:cubicBezTo>
                    <a:pt x="4" y="5"/>
                    <a:pt x="5" y="5"/>
                    <a:pt x="4" y="6"/>
                  </a:cubicBezTo>
                  <a:cubicBezTo>
                    <a:pt x="4" y="6"/>
                    <a:pt x="3" y="6"/>
                    <a:pt x="3" y="6"/>
                  </a:cubicBezTo>
                  <a:cubicBezTo>
                    <a:pt x="3" y="6"/>
                    <a:pt x="3" y="5"/>
                    <a:pt x="2" y="5"/>
                  </a:cubicBezTo>
                  <a:cubicBezTo>
                    <a:pt x="2" y="5"/>
                    <a:pt x="2" y="5"/>
                    <a:pt x="2" y="5"/>
                  </a:cubicBezTo>
                  <a:cubicBezTo>
                    <a:pt x="1" y="4"/>
                    <a:pt x="0" y="5"/>
                    <a:pt x="1" y="4"/>
                  </a:cubicBezTo>
                  <a:cubicBezTo>
                    <a:pt x="1" y="4"/>
                    <a:pt x="1" y="3"/>
                    <a:pt x="2" y="3"/>
                  </a:cubicBezTo>
                  <a:cubicBezTo>
                    <a:pt x="2" y="3"/>
                    <a:pt x="2" y="3"/>
                    <a:pt x="2"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53" name="Freeform 262">
              <a:extLst>
                <a:ext uri="{FF2B5EF4-FFF2-40B4-BE49-F238E27FC236}">
                  <a16:creationId xmlns:a16="http://schemas.microsoft.com/office/drawing/2014/main" id="{B8BE5DF2-B203-0B21-1734-8648FBB192D1}"/>
                </a:ext>
              </a:extLst>
            </p:cNvPr>
            <p:cNvSpPr>
              <a:spLocks/>
            </p:cNvSpPr>
            <p:nvPr/>
          </p:nvSpPr>
          <p:spPr bwMode="auto">
            <a:xfrm>
              <a:off x="2420833" y="2946087"/>
              <a:ext cx="10472" cy="9792"/>
            </a:xfrm>
            <a:custGeom>
              <a:avLst/>
              <a:gdLst>
                <a:gd name="T0" fmla="*/ 0 w 7"/>
                <a:gd name="T1" fmla="*/ 5 h 8"/>
                <a:gd name="T2" fmla="*/ 1 w 7"/>
                <a:gd name="T3" fmla="*/ 3 h 8"/>
                <a:gd name="T4" fmla="*/ 2 w 7"/>
                <a:gd name="T5" fmla="*/ 3 h 8"/>
                <a:gd name="T6" fmla="*/ 3 w 7"/>
                <a:gd name="T7" fmla="*/ 2 h 8"/>
                <a:gd name="T8" fmla="*/ 3 w 7"/>
                <a:gd name="T9" fmla="*/ 2 h 8"/>
                <a:gd name="T10" fmla="*/ 4 w 7"/>
                <a:gd name="T11" fmla="*/ 1 h 8"/>
                <a:gd name="T12" fmla="*/ 4 w 7"/>
                <a:gd name="T13" fmla="*/ 1 h 8"/>
                <a:gd name="T14" fmla="*/ 5 w 7"/>
                <a:gd name="T15" fmla="*/ 1 h 8"/>
                <a:gd name="T16" fmla="*/ 6 w 7"/>
                <a:gd name="T17" fmla="*/ 1 h 8"/>
                <a:gd name="T18" fmla="*/ 7 w 7"/>
                <a:gd name="T19" fmla="*/ 1 h 8"/>
                <a:gd name="T20" fmla="*/ 6 w 7"/>
                <a:gd name="T21" fmla="*/ 2 h 8"/>
                <a:gd name="T22" fmla="*/ 6 w 7"/>
                <a:gd name="T23" fmla="*/ 3 h 8"/>
                <a:gd name="T24" fmla="*/ 6 w 7"/>
                <a:gd name="T25" fmla="*/ 5 h 8"/>
                <a:gd name="T26" fmla="*/ 6 w 7"/>
                <a:gd name="T27" fmla="*/ 5 h 8"/>
                <a:gd name="T28" fmla="*/ 6 w 7"/>
                <a:gd name="T29" fmla="*/ 3 h 8"/>
                <a:gd name="T30" fmla="*/ 5 w 7"/>
                <a:gd name="T31" fmla="*/ 4 h 8"/>
                <a:gd name="T32" fmla="*/ 5 w 7"/>
                <a:gd name="T33" fmla="*/ 5 h 8"/>
                <a:gd name="T34" fmla="*/ 4 w 7"/>
                <a:gd name="T35" fmla="*/ 5 h 8"/>
                <a:gd name="T36" fmla="*/ 3 w 7"/>
                <a:gd name="T37" fmla="*/ 5 h 8"/>
                <a:gd name="T38" fmla="*/ 3 w 7"/>
                <a:gd name="T39" fmla="*/ 5 h 8"/>
                <a:gd name="T40" fmla="*/ 3 w 7"/>
                <a:gd name="T41" fmla="*/ 6 h 8"/>
                <a:gd name="T42" fmla="*/ 3 w 7"/>
                <a:gd name="T43" fmla="*/ 7 h 8"/>
                <a:gd name="T44" fmla="*/ 3 w 7"/>
                <a:gd name="T45" fmla="*/ 7 h 8"/>
                <a:gd name="T46" fmla="*/ 2 w 7"/>
                <a:gd name="T47" fmla="*/ 7 h 8"/>
                <a:gd name="T48" fmla="*/ 1 w 7"/>
                <a:gd name="T49" fmla="*/ 7 h 8"/>
                <a:gd name="T50" fmla="*/ 1 w 7"/>
                <a:gd name="T51" fmla="*/ 6 h 8"/>
                <a:gd name="T52" fmla="*/ 1 w 7"/>
                <a:gd name="T53" fmla="*/ 6 h 8"/>
                <a:gd name="T54" fmla="*/ 0 w 7"/>
                <a:gd name="T5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 h="8">
                  <a:moveTo>
                    <a:pt x="0" y="5"/>
                  </a:moveTo>
                  <a:cubicBezTo>
                    <a:pt x="1" y="4"/>
                    <a:pt x="1" y="3"/>
                    <a:pt x="1" y="3"/>
                  </a:cubicBezTo>
                  <a:cubicBezTo>
                    <a:pt x="2" y="3"/>
                    <a:pt x="2" y="3"/>
                    <a:pt x="2" y="3"/>
                  </a:cubicBezTo>
                  <a:cubicBezTo>
                    <a:pt x="3" y="2"/>
                    <a:pt x="3" y="2"/>
                    <a:pt x="3" y="2"/>
                  </a:cubicBezTo>
                  <a:cubicBezTo>
                    <a:pt x="3" y="2"/>
                    <a:pt x="3" y="2"/>
                    <a:pt x="3" y="2"/>
                  </a:cubicBezTo>
                  <a:cubicBezTo>
                    <a:pt x="4" y="1"/>
                    <a:pt x="4" y="1"/>
                    <a:pt x="4" y="1"/>
                  </a:cubicBezTo>
                  <a:cubicBezTo>
                    <a:pt x="4" y="1"/>
                    <a:pt x="4" y="1"/>
                    <a:pt x="4" y="1"/>
                  </a:cubicBezTo>
                  <a:cubicBezTo>
                    <a:pt x="5" y="1"/>
                    <a:pt x="5" y="1"/>
                    <a:pt x="5" y="1"/>
                  </a:cubicBezTo>
                  <a:cubicBezTo>
                    <a:pt x="6" y="1"/>
                    <a:pt x="6" y="1"/>
                    <a:pt x="6" y="1"/>
                  </a:cubicBezTo>
                  <a:cubicBezTo>
                    <a:pt x="6" y="1"/>
                    <a:pt x="7" y="0"/>
                    <a:pt x="7" y="1"/>
                  </a:cubicBezTo>
                  <a:cubicBezTo>
                    <a:pt x="7" y="2"/>
                    <a:pt x="6" y="1"/>
                    <a:pt x="6" y="2"/>
                  </a:cubicBezTo>
                  <a:cubicBezTo>
                    <a:pt x="6" y="3"/>
                    <a:pt x="6" y="3"/>
                    <a:pt x="6" y="3"/>
                  </a:cubicBezTo>
                  <a:cubicBezTo>
                    <a:pt x="6" y="4"/>
                    <a:pt x="6" y="4"/>
                    <a:pt x="6" y="5"/>
                  </a:cubicBezTo>
                  <a:cubicBezTo>
                    <a:pt x="6" y="5"/>
                    <a:pt x="6" y="6"/>
                    <a:pt x="6" y="5"/>
                  </a:cubicBezTo>
                  <a:cubicBezTo>
                    <a:pt x="6" y="4"/>
                    <a:pt x="6" y="3"/>
                    <a:pt x="6" y="3"/>
                  </a:cubicBezTo>
                  <a:cubicBezTo>
                    <a:pt x="6" y="3"/>
                    <a:pt x="5" y="3"/>
                    <a:pt x="5" y="4"/>
                  </a:cubicBezTo>
                  <a:cubicBezTo>
                    <a:pt x="5" y="4"/>
                    <a:pt x="5" y="4"/>
                    <a:pt x="5" y="5"/>
                  </a:cubicBezTo>
                  <a:cubicBezTo>
                    <a:pt x="5" y="5"/>
                    <a:pt x="5" y="5"/>
                    <a:pt x="4" y="5"/>
                  </a:cubicBezTo>
                  <a:cubicBezTo>
                    <a:pt x="4" y="5"/>
                    <a:pt x="3" y="5"/>
                    <a:pt x="3" y="5"/>
                  </a:cubicBezTo>
                  <a:cubicBezTo>
                    <a:pt x="3" y="5"/>
                    <a:pt x="3" y="4"/>
                    <a:pt x="3" y="5"/>
                  </a:cubicBezTo>
                  <a:cubicBezTo>
                    <a:pt x="3" y="6"/>
                    <a:pt x="3" y="6"/>
                    <a:pt x="3" y="6"/>
                  </a:cubicBezTo>
                  <a:cubicBezTo>
                    <a:pt x="3" y="7"/>
                    <a:pt x="3" y="6"/>
                    <a:pt x="3" y="7"/>
                  </a:cubicBezTo>
                  <a:cubicBezTo>
                    <a:pt x="3" y="7"/>
                    <a:pt x="3" y="7"/>
                    <a:pt x="3" y="7"/>
                  </a:cubicBezTo>
                  <a:cubicBezTo>
                    <a:pt x="2" y="8"/>
                    <a:pt x="2" y="7"/>
                    <a:pt x="2" y="7"/>
                  </a:cubicBezTo>
                  <a:cubicBezTo>
                    <a:pt x="1" y="7"/>
                    <a:pt x="1" y="8"/>
                    <a:pt x="1" y="7"/>
                  </a:cubicBezTo>
                  <a:cubicBezTo>
                    <a:pt x="1" y="7"/>
                    <a:pt x="1" y="6"/>
                    <a:pt x="1" y="6"/>
                  </a:cubicBezTo>
                  <a:cubicBezTo>
                    <a:pt x="1" y="6"/>
                    <a:pt x="1" y="6"/>
                    <a:pt x="1" y="6"/>
                  </a:cubicBezTo>
                  <a:cubicBezTo>
                    <a:pt x="1" y="5"/>
                    <a:pt x="0" y="5"/>
                    <a:pt x="0" y="5"/>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54" name="Freeform 263">
              <a:extLst>
                <a:ext uri="{FF2B5EF4-FFF2-40B4-BE49-F238E27FC236}">
                  <a16:creationId xmlns:a16="http://schemas.microsoft.com/office/drawing/2014/main" id="{BDBCFCE5-53A5-8BD7-3B22-7A42D2C10355}"/>
                </a:ext>
              </a:extLst>
            </p:cNvPr>
            <p:cNvSpPr>
              <a:spLocks/>
            </p:cNvSpPr>
            <p:nvPr/>
          </p:nvSpPr>
          <p:spPr bwMode="auto">
            <a:xfrm>
              <a:off x="2390913" y="2951682"/>
              <a:ext cx="17952" cy="12590"/>
            </a:xfrm>
            <a:custGeom>
              <a:avLst/>
              <a:gdLst>
                <a:gd name="T0" fmla="*/ 1 w 14"/>
                <a:gd name="T1" fmla="*/ 7 h 10"/>
                <a:gd name="T2" fmla="*/ 1 w 14"/>
                <a:gd name="T3" fmla="*/ 6 h 10"/>
                <a:gd name="T4" fmla="*/ 2 w 14"/>
                <a:gd name="T5" fmla="*/ 5 h 10"/>
                <a:gd name="T6" fmla="*/ 3 w 14"/>
                <a:gd name="T7" fmla="*/ 6 h 10"/>
                <a:gd name="T8" fmla="*/ 4 w 14"/>
                <a:gd name="T9" fmla="*/ 5 h 10"/>
                <a:gd name="T10" fmla="*/ 4 w 14"/>
                <a:gd name="T11" fmla="*/ 5 h 10"/>
                <a:gd name="T12" fmla="*/ 4 w 14"/>
                <a:gd name="T13" fmla="*/ 4 h 10"/>
                <a:gd name="T14" fmla="*/ 5 w 14"/>
                <a:gd name="T15" fmla="*/ 3 h 10"/>
                <a:gd name="T16" fmla="*/ 5 w 14"/>
                <a:gd name="T17" fmla="*/ 2 h 10"/>
                <a:gd name="T18" fmla="*/ 6 w 14"/>
                <a:gd name="T19" fmla="*/ 2 h 10"/>
                <a:gd name="T20" fmla="*/ 6 w 14"/>
                <a:gd name="T21" fmla="*/ 1 h 10"/>
                <a:gd name="T22" fmla="*/ 7 w 14"/>
                <a:gd name="T23" fmla="*/ 1 h 10"/>
                <a:gd name="T24" fmla="*/ 9 w 14"/>
                <a:gd name="T25" fmla="*/ 1 h 10"/>
                <a:gd name="T26" fmla="*/ 11 w 14"/>
                <a:gd name="T27" fmla="*/ 1 h 10"/>
                <a:gd name="T28" fmla="*/ 11 w 14"/>
                <a:gd name="T29" fmla="*/ 1 h 10"/>
                <a:gd name="T30" fmla="*/ 12 w 14"/>
                <a:gd name="T31" fmla="*/ 1 h 10"/>
                <a:gd name="T32" fmla="*/ 13 w 14"/>
                <a:gd name="T33" fmla="*/ 1 h 10"/>
                <a:gd name="T34" fmla="*/ 13 w 14"/>
                <a:gd name="T35" fmla="*/ 1 h 10"/>
                <a:gd name="T36" fmla="*/ 13 w 14"/>
                <a:gd name="T37" fmla="*/ 2 h 10"/>
                <a:gd name="T38" fmla="*/ 14 w 14"/>
                <a:gd name="T39" fmla="*/ 4 h 10"/>
                <a:gd name="T40" fmla="*/ 14 w 14"/>
                <a:gd name="T41" fmla="*/ 5 h 10"/>
                <a:gd name="T42" fmla="*/ 13 w 14"/>
                <a:gd name="T43" fmla="*/ 7 h 10"/>
                <a:gd name="T44" fmla="*/ 12 w 14"/>
                <a:gd name="T45" fmla="*/ 7 h 10"/>
                <a:gd name="T46" fmla="*/ 12 w 14"/>
                <a:gd name="T47" fmla="*/ 7 h 10"/>
                <a:gd name="T48" fmla="*/ 11 w 14"/>
                <a:gd name="T49" fmla="*/ 6 h 10"/>
                <a:gd name="T50" fmla="*/ 11 w 14"/>
                <a:gd name="T51" fmla="*/ 5 h 10"/>
                <a:gd name="T52" fmla="*/ 10 w 14"/>
                <a:gd name="T53" fmla="*/ 4 h 10"/>
                <a:gd name="T54" fmla="*/ 9 w 14"/>
                <a:gd name="T55" fmla="*/ 3 h 10"/>
                <a:gd name="T56" fmla="*/ 10 w 14"/>
                <a:gd name="T57" fmla="*/ 5 h 10"/>
                <a:gd name="T58" fmla="*/ 10 w 14"/>
                <a:gd name="T59" fmla="*/ 6 h 10"/>
                <a:gd name="T60" fmla="*/ 11 w 14"/>
                <a:gd name="T61" fmla="*/ 7 h 10"/>
                <a:gd name="T62" fmla="*/ 11 w 14"/>
                <a:gd name="T63" fmla="*/ 7 h 10"/>
                <a:gd name="T64" fmla="*/ 10 w 14"/>
                <a:gd name="T65" fmla="*/ 8 h 10"/>
                <a:gd name="T66" fmla="*/ 9 w 14"/>
                <a:gd name="T67" fmla="*/ 9 h 10"/>
                <a:gd name="T68" fmla="*/ 8 w 14"/>
                <a:gd name="T69" fmla="*/ 9 h 10"/>
                <a:gd name="T70" fmla="*/ 7 w 14"/>
                <a:gd name="T71" fmla="*/ 9 h 10"/>
                <a:gd name="T72" fmla="*/ 6 w 14"/>
                <a:gd name="T73" fmla="*/ 10 h 10"/>
                <a:gd name="T74" fmla="*/ 5 w 14"/>
                <a:gd name="T75" fmla="*/ 10 h 10"/>
                <a:gd name="T76" fmla="*/ 4 w 14"/>
                <a:gd name="T77" fmla="*/ 9 h 10"/>
                <a:gd name="T78" fmla="*/ 3 w 14"/>
                <a:gd name="T79" fmla="*/ 9 h 10"/>
                <a:gd name="T80" fmla="*/ 2 w 14"/>
                <a:gd name="T81" fmla="*/ 8 h 10"/>
                <a:gd name="T82" fmla="*/ 1 w 14"/>
                <a:gd name="T8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 h="10">
                  <a:moveTo>
                    <a:pt x="1" y="7"/>
                  </a:moveTo>
                  <a:cubicBezTo>
                    <a:pt x="1" y="7"/>
                    <a:pt x="0" y="7"/>
                    <a:pt x="1" y="6"/>
                  </a:cubicBezTo>
                  <a:cubicBezTo>
                    <a:pt x="2" y="6"/>
                    <a:pt x="2" y="5"/>
                    <a:pt x="2" y="5"/>
                  </a:cubicBezTo>
                  <a:cubicBezTo>
                    <a:pt x="3" y="6"/>
                    <a:pt x="2" y="6"/>
                    <a:pt x="3" y="6"/>
                  </a:cubicBezTo>
                  <a:cubicBezTo>
                    <a:pt x="4" y="6"/>
                    <a:pt x="4" y="5"/>
                    <a:pt x="4" y="5"/>
                  </a:cubicBezTo>
                  <a:cubicBezTo>
                    <a:pt x="4" y="5"/>
                    <a:pt x="4" y="5"/>
                    <a:pt x="4" y="5"/>
                  </a:cubicBezTo>
                  <a:cubicBezTo>
                    <a:pt x="4" y="5"/>
                    <a:pt x="3" y="4"/>
                    <a:pt x="4" y="4"/>
                  </a:cubicBezTo>
                  <a:cubicBezTo>
                    <a:pt x="4" y="4"/>
                    <a:pt x="5" y="4"/>
                    <a:pt x="5" y="3"/>
                  </a:cubicBezTo>
                  <a:cubicBezTo>
                    <a:pt x="5" y="3"/>
                    <a:pt x="4" y="2"/>
                    <a:pt x="5" y="2"/>
                  </a:cubicBezTo>
                  <a:cubicBezTo>
                    <a:pt x="5" y="2"/>
                    <a:pt x="6" y="2"/>
                    <a:pt x="6" y="2"/>
                  </a:cubicBezTo>
                  <a:cubicBezTo>
                    <a:pt x="6" y="2"/>
                    <a:pt x="6" y="2"/>
                    <a:pt x="6" y="1"/>
                  </a:cubicBezTo>
                  <a:cubicBezTo>
                    <a:pt x="7" y="1"/>
                    <a:pt x="6" y="0"/>
                    <a:pt x="7" y="1"/>
                  </a:cubicBezTo>
                  <a:cubicBezTo>
                    <a:pt x="9" y="1"/>
                    <a:pt x="8" y="1"/>
                    <a:pt x="9" y="1"/>
                  </a:cubicBezTo>
                  <a:cubicBezTo>
                    <a:pt x="10" y="2"/>
                    <a:pt x="11" y="1"/>
                    <a:pt x="11" y="1"/>
                  </a:cubicBezTo>
                  <a:cubicBezTo>
                    <a:pt x="11" y="1"/>
                    <a:pt x="10" y="1"/>
                    <a:pt x="11" y="1"/>
                  </a:cubicBezTo>
                  <a:cubicBezTo>
                    <a:pt x="11" y="1"/>
                    <a:pt x="12" y="1"/>
                    <a:pt x="12" y="1"/>
                  </a:cubicBezTo>
                  <a:cubicBezTo>
                    <a:pt x="12" y="1"/>
                    <a:pt x="13" y="0"/>
                    <a:pt x="13" y="1"/>
                  </a:cubicBezTo>
                  <a:cubicBezTo>
                    <a:pt x="13" y="1"/>
                    <a:pt x="13" y="1"/>
                    <a:pt x="13" y="1"/>
                  </a:cubicBezTo>
                  <a:cubicBezTo>
                    <a:pt x="14" y="2"/>
                    <a:pt x="13" y="2"/>
                    <a:pt x="13" y="2"/>
                  </a:cubicBezTo>
                  <a:cubicBezTo>
                    <a:pt x="14" y="3"/>
                    <a:pt x="13" y="3"/>
                    <a:pt x="14" y="4"/>
                  </a:cubicBezTo>
                  <a:cubicBezTo>
                    <a:pt x="14" y="4"/>
                    <a:pt x="14" y="5"/>
                    <a:pt x="14" y="5"/>
                  </a:cubicBezTo>
                  <a:cubicBezTo>
                    <a:pt x="14" y="6"/>
                    <a:pt x="13" y="7"/>
                    <a:pt x="13" y="7"/>
                  </a:cubicBezTo>
                  <a:cubicBezTo>
                    <a:pt x="13" y="7"/>
                    <a:pt x="13" y="8"/>
                    <a:pt x="12" y="7"/>
                  </a:cubicBezTo>
                  <a:cubicBezTo>
                    <a:pt x="12" y="7"/>
                    <a:pt x="12" y="7"/>
                    <a:pt x="12" y="7"/>
                  </a:cubicBezTo>
                  <a:cubicBezTo>
                    <a:pt x="11" y="6"/>
                    <a:pt x="11" y="6"/>
                    <a:pt x="11" y="6"/>
                  </a:cubicBezTo>
                  <a:cubicBezTo>
                    <a:pt x="11" y="5"/>
                    <a:pt x="11" y="5"/>
                    <a:pt x="11" y="5"/>
                  </a:cubicBezTo>
                  <a:cubicBezTo>
                    <a:pt x="10" y="5"/>
                    <a:pt x="10" y="4"/>
                    <a:pt x="10" y="4"/>
                  </a:cubicBezTo>
                  <a:cubicBezTo>
                    <a:pt x="10" y="4"/>
                    <a:pt x="9" y="2"/>
                    <a:pt x="9" y="3"/>
                  </a:cubicBezTo>
                  <a:cubicBezTo>
                    <a:pt x="10" y="4"/>
                    <a:pt x="10" y="4"/>
                    <a:pt x="10" y="5"/>
                  </a:cubicBezTo>
                  <a:cubicBezTo>
                    <a:pt x="10" y="5"/>
                    <a:pt x="10" y="5"/>
                    <a:pt x="10" y="6"/>
                  </a:cubicBezTo>
                  <a:cubicBezTo>
                    <a:pt x="10" y="6"/>
                    <a:pt x="11" y="6"/>
                    <a:pt x="11" y="7"/>
                  </a:cubicBezTo>
                  <a:cubicBezTo>
                    <a:pt x="11" y="7"/>
                    <a:pt x="11" y="7"/>
                    <a:pt x="11" y="7"/>
                  </a:cubicBezTo>
                  <a:cubicBezTo>
                    <a:pt x="11" y="8"/>
                    <a:pt x="10" y="8"/>
                    <a:pt x="10" y="8"/>
                  </a:cubicBezTo>
                  <a:cubicBezTo>
                    <a:pt x="10" y="9"/>
                    <a:pt x="10" y="9"/>
                    <a:pt x="9" y="9"/>
                  </a:cubicBezTo>
                  <a:cubicBezTo>
                    <a:pt x="9" y="10"/>
                    <a:pt x="9" y="9"/>
                    <a:pt x="8" y="9"/>
                  </a:cubicBezTo>
                  <a:cubicBezTo>
                    <a:pt x="7" y="10"/>
                    <a:pt x="8" y="9"/>
                    <a:pt x="7" y="9"/>
                  </a:cubicBezTo>
                  <a:cubicBezTo>
                    <a:pt x="6" y="9"/>
                    <a:pt x="7" y="10"/>
                    <a:pt x="6" y="10"/>
                  </a:cubicBezTo>
                  <a:cubicBezTo>
                    <a:pt x="6" y="10"/>
                    <a:pt x="5" y="10"/>
                    <a:pt x="5" y="10"/>
                  </a:cubicBezTo>
                  <a:cubicBezTo>
                    <a:pt x="5" y="10"/>
                    <a:pt x="4" y="9"/>
                    <a:pt x="4" y="9"/>
                  </a:cubicBezTo>
                  <a:cubicBezTo>
                    <a:pt x="4" y="9"/>
                    <a:pt x="3" y="9"/>
                    <a:pt x="3" y="9"/>
                  </a:cubicBezTo>
                  <a:cubicBezTo>
                    <a:pt x="3" y="8"/>
                    <a:pt x="2" y="8"/>
                    <a:pt x="2" y="8"/>
                  </a:cubicBezTo>
                  <a:cubicBezTo>
                    <a:pt x="2" y="8"/>
                    <a:pt x="1" y="7"/>
                    <a:pt x="1" y="7"/>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55" name="Freeform 264">
              <a:extLst>
                <a:ext uri="{FF2B5EF4-FFF2-40B4-BE49-F238E27FC236}">
                  <a16:creationId xmlns:a16="http://schemas.microsoft.com/office/drawing/2014/main" id="{F50F0CBB-0A06-B986-7ABB-09454EE7E917}"/>
                </a:ext>
              </a:extLst>
            </p:cNvPr>
            <p:cNvSpPr>
              <a:spLocks/>
            </p:cNvSpPr>
            <p:nvPr/>
          </p:nvSpPr>
          <p:spPr bwMode="auto">
            <a:xfrm>
              <a:off x="2407368" y="2953080"/>
              <a:ext cx="8976" cy="11190"/>
            </a:xfrm>
            <a:custGeom>
              <a:avLst/>
              <a:gdLst>
                <a:gd name="T0" fmla="*/ 2 w 7"/>
                <a:gd name="T1" fmla="*/ 2 h 9"/>
                <a:gd name="T2" fmla="*/ 3 w 7"/>
                <a:gd name="T3" fmla="*/ 1 h 9"/>
                <a:gd name="T4" fmla="*/ 4 w 7"/>
                <a:gd name="T5" fmla="*/ 0 h 9"/>
                <a:gd name="T6" fmla="*/ 4 w 7"/>
                <a:gd name="T7" fmla="*/ 1 h 9"/>
                <a:gd name="T8" fmla="*/ 6 w 7"/>
                <a:gd name="T9" fmla="*/ 1 h 9"/>
                <a:gd name="T10" fmla="*/ 6 w 7"/>
                <a:gd name="T11" fmla="*/ 3 h 9"/>
                <a:gd name="T12" fmla="*/ 6 w 7"/>
                <a:gd name="T13" fmla="*/ 4 h 9"/>
                <a:gd name="T14" fmla="*/ 6 w 7"/>
                <a:gd name="T15" fmla="*/ 6 h 9"/>
                <a:gd name="T16" fmla="*/ 6 w 7"/>
                <a:gd name="T17" fmla="*/ 7 h 9"/>
                <a:gd name="T18" fmla="*/ 6 w 7"/>
                <a:gd name="T19" fmla="*/ 8 h 9"/>
                <a:gd name="T20" fmla="*/ 4 w 7"/>
                <a:gd name="T21" fmla="*/ 8 h 9"/>
                <a:gd name="T22" fmla="*/ 3 w 7"/>
                <a:gd name="T23" fmla="*/ 8 h 9"/>
                <a:gd name="T24" fmla="*/ 2 w 7"/>
                <a:gd name="T25" fmla="*/ 8 h 9"/>
                <a:gd name="T26" fmla="*/ 1 w 7"/>
                <a:gd name="T27" fmla="*/ 8 h 9"/>
                <a:gd name="T28" fmla="*/ 1 w 7"/>
                <a:gd name="T29" fmla="*/ 7 h 9"/>
                <a:gd name="T30" fmla="*/ 3 w 7"/>
                <a:gd name="T31" fmla="*/ 7 h 9"/>
                <a:gd name="T32" fmla="*/ 4 w 7"/>
                <a:gd name="T33" fmla="*/ 6 h 9"/>
                <a:gd name="T34" fmla="*/ 4 w 7"/>
                <a:gd name="T35" fmla="*/ 6 h 9"/>
                <a:gd name="T36" fmla="*/ 3 w 7"/>
                <a:gd name="T37" fmla="*/ 6 h 9"/>
                <a:gd name="T38" fmla="*/ 1 w 7"/>
                <a:gd name="T39" fmla="*/ 6 h 9"/>
                <a:gd name="T40" fmla="*/ 1 w 7"/>
                <a:gd name="T41" fmla="*/ 6 h 9"/>
                <a:gd name="T42" fmla="*/ 2 w 7"/>
                <a:gd name="T43" fmla="*/ 6 h 9"/>
                <a:gd name="T44" fmla="*/ 3 w 7"/>
                <a:gd name="T45" fmla="*/ 5 h 9"/>
                <a:gd name="T46" fmla="*/ 3 w 7"/>
                <a:gd name="T47" fmla="*/ 4 h 9"/>
                <a:gd name="T48" fmla="*/ 4 w 7"/>
                <a:gd name="T49" fmla="*/ 3 h 9"/>
                <a:gd name="T50" fmla="*/ 4 w 7"/>
                <a:gd name="T51" fmla="*/ 3 h 9"/>
                <a:gd name="T52" fmla="*/ 5 w 7"/>
                <a:gd name="T53" fmla="*/ 3 h 9"/>
                <a:gd name="T54" fmla="*/ 4 w 7"/>
                <a:gd name="T55" fmla="*/ 3 h 9"/>
                <a:gd name="T56" fmla="*/ 3 w 7"/>
                <a:gd name="T57" fmla="*/ 3 h 9"/>
                <a:gd name="T58" fmla="*/ 3 w 7"/>
                <a:gd name="T59" fmla="*/ 3 h 9"/>
                <a:gd name="T60" fmla="*/ 2 w 7"/>
                <a:gd name="T61" fmla="*/ 3 h 9"/>
                <a:gd name="T62" fmla="*/ 2 w 7"/>
                <a:gd name="T6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9">
                  <a:moveTo>
                    <a:pt x="2" y="2"/>
                  </a:moveTo>
                  <a:cubicBezTo>
                    <a:pt x="2" y="2"/>
                    <a:pt x="2" y="2"/>
                    <a:pt x="3" y="1"/>
                  </a:cubicBezTo>
                  <a:cubicBezTo>
                    <a:pt x="3" y="1"/>
                    <a:pt x="4" y="0"/>
                    <a:pt x="4" y="0"/>
                  </a:cubicBezTo>
                  <a:cubicBezTo>
                    <a:pt x="4" y="1"/>
                    <a:pt x="4" y="1"/>
                    <a:pt x="4" y="1"/>
                  </a:cubicBezTo>
                  <a:cubicBezTo>
                    <a:pt x="4" y="1"/>
                    <a:pt x="6" y="1"/>
                    <a:pt x="6" y="1"/>
                  </a:cubicBezTo>
                  <a:cubicBezTo>
                    <a:pt x="6" y="2"/>
                    <a:pt x="5" y="2"/>
                    <a:pt x="6" y="3"/>
                  </a:cubicBezTo>
                  <a:cubicBezTo>
                    <a:pt x="6" y="3"/>
                    <a:pt x="6" y="4"/>
                    <a:pt x="6" y="4"/>
                  </a:cubicBezTo>
                  <a:cubicBezTo>
                    <a:pt x="6" y="5"/>
                    <a:pt x="6" y="5"/>
                    <a:pt x="6" y="6"/>
                  </a:cubicBezTo>
                  <a:cubicBezTo>
                    <a:pt x="6" y="6"/>
                    <a:pt x="6" y="7"/>
                    <a:pt x="6" y="7"/>
                  </a:cubicBezTo>
                  <a:cubicBezTo>
                    <a:pt x="6" y="7"/>
                    <a:pt x="7" y="8"/>
                    <a:pt x="6" y="8"/>
                  </a:cubicBezTo>
                  <a:cubicBezTo>
                    <a:pt x="6" y="8"/>
                    <a:pt x="5" y="8"/>
                    <a:pt x="4" y="8"/>
                  </a:cubicBezTo>
                  <a:cubicBezTo>
                    <a:pt x="4" y="8"/>
                    <a:pt x="4" y="8"/>
                    <a:pt x="3" y="8"/>
                  </a:cubicBezTo>
                  <a:cubicBezTo>
                    <a:pt x="3" y="8"/>
                    <a:pt x="3" y="9"/>
                    <a:pt x="2" y="8"/>
                  </a:cubicBezTo>
                  <a:cubicBezTo>
                    <a:pt x="1" y="8"/>
                    <a:pt x="1" y="8"/>
                    <a:pt x="1" y="8"/>
                  </a:cubicBezTo>
                  <a:cubicBezTo>
                    <a:pt x="1" y="8"/>
                    <a:pt x="0" y="8"/>
                    <a:pt x="1" y="7"/>
                  </a:cubicBezTo>
                  <a:cubicBezTo>
                    <a:pt x="3" y="7"/>
                    <a:pt x="3" y="7"/>
                    <a:pt x="3" y="7"/>
                  </a:cubicBezTo>
                  <a:cubicBezTo>
                    <a:pt x="3" y="7"/>
                    <a:pt x="4" y="6"/>
                    <a:pt x="4" y="6"/>
                  </a:cubicBezTo>
                  <a:cubicBezTo>
                    <a:pt x="4" y="6"/>
                    <a:pt x="5" y="6"/>
                    <a:pt x="4" y="6"/>
                  </a:cubicBezTo>
                  <a:cubicBezTo>
                    <a:pt x="4" y="5"/>
                    <a:pt x="3" y="6"/>
                    <a:pt x="3" y="6"/>
                  </a:cubicBezTo>
                  <a:cubicBezTo>
                    <a:pt x="2" y="6"/>
                    <a:pt x="2" y="6"/>
                    <a:pt x="1" y="6"/>
                  </a:cubicBezTo>
                  <a:cubicBezTo>
                    <a:pt x="1" y="6"/>
                    <a:pt x="0" y="7"/>
                    <a:pt x="1" y="6"/>
                  </a:cubicBezTo>
                  <a:cubicBezTo>
                    <a:pt x="2" y="6"/>
                    <a:pt x="2" y="6"/>
                    <a:pt x="2" y="6"/>
                  </a:cubicBezTo>
                  <a:cubicBezTo>
                    <a:pt x="2" y="5"/>
                    <a:pt x="2" y="5"/>
                    <a:pt x="3" y="5"/>
                  </a:cubicBezTo>
                  <a:cubicBezTo>
                    <a:pt x="3" y="4"/>
                    <a:pt x="3" y="4"/>
                    <a:pt x="3" y="4"/>
                  </a:cubicBezTo>
                  <a:cubicBezTo>
                    <a:pt x="3" y="4"/>
                    <a:pt x="3" y="4"/>
                    <a:pt x="4" y="3"/>
                  </a:cubicBezTo>
                  <a:cubicBezTo>
                    <a:pt x="4" y="3"/>
                    <a:pt x="4" y="3"/>
                    <a:pt x="4" y="3"/>
                  </a:cubicBezTo>
                  <a:cubicBezTo>
                    <a:pt x="5" y="3"/>
                    <a:pt x="5" y="3"/>
                    <a:pt x="5" y="3"/>
                  </a:cubicBezTo>
                  <a:cubicBezTo>
                    <a:pt x="5" y="3"/>
                    <a:pt x="4" y="2"/>
                    <a:pt x="4" y="3"/>
                  </a:cubicBezTo>
                  <a:cubicBezTo>
                    <a:pt x="3" y="3"/>
                    <a:pt x="3" y="3"/>
                    <a:pt x="3" y="3"/>
                  </a:cubicBezTo>
                  <a:cubicBezTo>
                    <a:pt x="3" y="3"/>
                    <a:pt x="3" y="3"/>
                    <a:pt x="3" y="3"/>
                  </a:cubicBezTo>
                  <a:cubicBezTo>
                    <a:pt x="2" y="3"/>
                    <a:pt x="2" y="3"/>
                    <a:pt x="2" y="3"/>
                  </a:cubicBezTo>
                  <a:cubicBezTo>
                    <a:pt x="2" y="3"/>
                    <a:pt x="2" y="3"/>
                    <a:pt x="2"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56" name="Freeform 265">
              <a:extLst>
                <a:ext uri="{FF2B5EF4-FFF2-40B4-BE49-F238E27FC236}">
                  <a16:creationId xmlns:a16="http://schemas.microsoft.com/office/drawing/2014/main" id="{B4B66AA1-4C56-1D08-C49D-906A7F52359B}"/>
                </a:ext>
              </a:extLst>
            </p:cNvPr>
            <p:cNvSpPr>
              <a:spLocks/>
            </p:cNvSpPr>
            <p:nvPr/>
          </p:nvSpPr>
          <p:spPr bwMode="auto">
            <a:xfrm>
              <a:off x="2431304" y="2962874"/>
              <a:ext cx="1497" cy="1400"/>
            </a:xfrm>
            <a:custGeom>
              <a:avLst/>
              <a:gdLst>
                <a:gd name="T0" fmla="*/ 0 w 2"/>
                <a:gd name="T1" fmla="*/ 1 h 2"/>
                <a:gd name="T2" fmla="*/ 0 w 2"/>
                <a:gd name="T3" fmla="*/ 0 h 2"/>
                <a:gd name="T4" fmla="*/ 1 w 2"/>
                <a:gd name="T5" fmla="*/ 0 h 2"/>
                <a:gd name="T6" fmla="*/ 2 w 2"/>
                <a:gd name="T7" fmla="*/ 0 h 2"/>
                <a:gd name="T8" fmla="*/ 1 w 2"/>
                <a:gd name="T9" fmla="*/ 1 h 2"/>
                <a:gd name="T10" fmla="*/ 1 w 2"/>
                <a:gd name="T11" fmla="*/ 2 h 2"/>
                <a:gd name="T12" fmla="*/ 0 w 2"/>
                <a:gd name="T13" fmla="*/ 2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cubicBezTo>
                    <a:pt x="0" y="1"/>
                    <a:pt x="0" y="0"/>
                    <a:pt x="0" y="0"/>
                  </a:cubicBezTo>
                  <a:cubicBezTo>
                    <a:pt x="1" y="0"/>
                    <a:pt x="1" y="0"/>
                    <a:pt x="1" y="0"/>
                  </a:cubicBezTo>
                  <a:cubicBezTo>
                    <a:pt x="1" y="0"/>
                    <a:pt x="2" y="0"/>
                    <a:pt x="2" y="0"/>
                  </a:cubicBezTo>
                  <a:cubicBezTo>
                    <a:pt x="2" y="1"/>
                    <a:pt x="2" y="1"/>
                    <a:pt x="1" y="1"/>
                  </a:cubicBezTo>
                  <a:cubicBezTo>
                    <a:pt x="1" y="2"/>
                    <a:pt x="1" y="2"/>
                    <a:pt x="1" y="2"/>
                  </a:cubicBezTo>
                  <a:cubicBezTo>
                    <a:pt x="0" y="2"/>
                    <a:pt x="0" y="2"/>
                    <a:pt x="0" y="2"/>
                  </a:cubicBezTo>
                  <a:lnTo>
                    <a:pt x="0" y="1"/>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57" name="Freeform 266">
              <a:extLst>
                <a:ext uri="{FF2B5EF4-FFF2-40B4-BE49-F238E27FC236}">
                  <a16:creationId xmlns:a16="http://schemas.microsoft.com/office/drawing/2014/main" id="{89661EB8-53C8-9EAC-A081-FA165B9EC141}"/>
                </a:ext>
              </a:extLst>
            </p:cNvPr>
            <p:cNvSpPr>
              <a:spLocks/>
            </p:cNvSpPr>
            <p:nvPr/>
          </p:nvSpPr>
          <p:spPr bwMode="auto">
            <a:xfrm>
              <a:off x="2428312" y="2965670"/>
              <a:ext cx="2993" cy="2798"/>
            </a:xfrm>
            <a:custGeom>
              <a:avLst/>
              <a:gdLst>
                <a:gd name="T0" fmla="*/ 1 w 2"/>
                <a:gd name="T1" fmla="*/ 0 h 2"/>
                <a:gd name="T2" fmla="*/ 1 w 2"/>
                <a:gd name="T3" fmla="*/ 1 h 2"/>
                <a:gd name="T4" fmla="*/ 1 w 2"/>
                <a:gd name="T5" fmla="*/ 2 h 2"/>
                <a:gd name="T6" fmla="*/ 2 w 2"/>
                <a:gd name="T7" fmla="*/ 2 h 2"/>
                <a:gd name="T8" fmla="*/ 2 w 2"/>
                <a:gd name="T9" fmla="*/ 1 h 2"/>
                <a:gd name="T10" fmla="*/ 1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0" y="1"/>
                    <a:pt x="0" y="0"/>
                    <a:pt x="1" y="1"/>
                  </a:cubicBezTo>
                  <a:cubicBezTo>
                    <a:pt x="1" y="2"/>
                    <a:pt x="1" y="2"/>
                    <a:pt x="1" y="2"/>
                  </a:cubicBezTo>
                  <a:cubicBezTo>
                    <a:pt x="1" y="2"/>
                    <a:pt x="2" y="2"/>
                    <a:pt x="2" y="2"/>
                  </a:cubicBezTo>
                  <a:cubicBezTo>
                    <a:pt x="2" y="2"/>
                    <a:pt x="2" y="1"/>
                    <a:pt x="2" y="1"/>
                  </a:cubicBezTo>
                  <a:cubicBezTo>
                    <a:pt x="1" y="1"/>
                    <a:pt x="1" y="0"/>
                    <a:pt x="1" y="0"/>
                  </a:cubicBezTo>
                  <a:cubicBezTo>
                    <a:pt x="1" y="0"/>
                    <a:pt x="1"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58" name="Freeform 267">
              <a:extLst>
                <a:ext uri="{FF2B5EF4-FFF2-40B4-BE49-F238E27FC236}">
                  <a16:creationId xmlns:a16="http://schemas.microsoft.com/office/drawing/2014/main" id="{6F10DCE6-3168-1D4C-C4D8-F3336978693D}"/>
                </a:ext>
              </a:extLst>
            </p:cNvPr>
            <p:cNvSpPr>
              <a:spLocks/>
            </p:cNvSpPr>
            <p:nvPr/>
          </p:nvSpPr>
          <p:spPr bwMode="auto">
            <a:xfrm>
              <a:off x="2425321" y="2962874"/>
              <a:ext cx="2993" cy="2798"/>
            </a:xfrm>
            <a:custGeom>
              <a:avLst/>
              <a:gdLst>
                <a:gd name="T0" fmla="*/ 1 w 2"/>
                <a:gd name="T1" fmla="*/ 0 h 2"/>
                <a:gd name="T2" fmla="*/ 1 w 2"/>
                <a:gd name="T3" fmla="*/ 1 h 2"/>
                <a:gd name="T4" fmla="*/ 1 w 2"/>
                <a:gd name="T5" fmla="*/ 2 h 2"/>
                <a:gd name="T6" fmla="*/ 2 w 2"/>
                <a:gd name="T7" fmla="*/ 1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1" y="1"/>
                    <a:pt x="0" y="1"/>
                    <a:pt x="1" y="1"/>
                  </a:cubicBezTo>
                  <a:cubicBezTo>
                    <a:pt x="1" y="2"/>
                    <a:pt x="1" y="2"/>
                    <a:pt x="1" y="2"/>
                  </a:cubicBezTo>
                  <a:cubicBezTo>
                    <a:pt x="1" y="2"/>
                    <a:pt x="2" y="1"/>
                    <a:pt x="2" y="1"/>
                  </a:cubicBezTo>
                  <a:cubicBezTo>
                    <a:pt x="2" y="1"/>
                    <a:pt x="2" y="1"/>
                    <a:pt x="2" y="1"/>
                  </a:cubicBezTo>
                  <a:cubicBezTo>
                    <a:pt x="2" y="1"/>
                    <a:pt x="1"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59" name="Freeform 268">
              <a:extLst>
                <a:ext uri="{FF2B5EF4-FFF2-40B4-BE49-F238E27FC236}">
                  <a16:creationId xmlns:a16="http://schemas.microsoft.com/office/drawing/2014/main" id="{24A7D272-BED6-4442-9DA2-17257861BC4F}"/>
                </a:ext>
              </a:extLst>
            </p:cNvPr>
            <p:cNvSpPr>
              <a:spLocks/>
            </p:cNvSpPr>
            <p:nvPr/>
          </p:nvSpPr>
          <p:spPr bwMode="auto">
            <a:xfrm>
              <a:off x="2459726" y="2971265"/>
              <a:ext cx="1497" cy="1400"/>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1" y="1"/>
                    <a:pt x="1" y="1"/>
                  </a:cubicBezTo>
                  <a:cubicBezTo>
                    <a:pt x="1" y="1"/>
                    <a:pt x="1" y="1"/>
                    <a:pt x="1" y="1"/>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60" name="Freeform 269">
              <a:extLst>
                <a:ext uri="{FF2B5EF4-FFF2-40B4-BE49-F238E27FC236}">
                  <a16:creationId xmlns:a16="http://schemas.microsoft.com/office/drawing/2014/main" id="{D6366A2F-210F-277B-7F7C-23CBA505507B}"/>
                </a:ext>
              </a:extLst>
            </p:cNvPr>
            <p:cNvSpPr>
              <a:spLocks/>
            </p:cNvSpPr>
            <p:nvPr/>
          </p:nvSpPr>
          <p:spPr bwMode="auto">
            <a:xfrm>
              <a:off x="2458231" y="2972665"/>
              <a:ext cx="1497" cy="1400"/>
            </a:xfrm>
            <a:custGeom>
              <a:avLst/>
              <a:gdLst>
                <a:gd name="T0" fmla="*/ 1 w 1"/>
                <a:gd name="T1" fmla="*/ 1 h 2"/>
                <a:gd name="T2" fmla="*/ 0 w 1"/>
                <a:gd name="T3" fmla="*/ 2 h 2"/>
                <a:gd name="T4" fmla="*/ 0 w 1"/>
                <a:gd name="T5" fmla="*/ 2 h 2"/>
                <a:gd name="T6" fmla="*/ 1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1"/>
                    <a:pt x="0" y="2"/>
                    <a:pt x="0" y="2"/>
                  </a:cubicBezTo>
                  <a:cubicBezTo>
                    <a:pt x="0" y="2"/>
                    <a:pt x="0" y="2"/>
                    <a:pt x="0" y="2"/>
                  </a:cubicBezTo>
                  <a:cubicBezTo>
                    <a:pt x="1" y="2"/>
                    <a:pt x="1" y="2"/>
                    <a:pt x="1" y="2"/>
                  </a:cubicBezTo>
                  <a:cubicBezTo>
                    <a:pt x="1" y="2"/>
                    <a:pt x="1" y="0"/>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61" name="Freeform 270">
              <a:extLst>
                <a:ext uri="{FF2B5EF4-FFF2-40B4-BE49-F238E27FC236}">
                  <a16:creationId xmlns:a16="http://schemas.microsoft.com/office/drawing/2014/main" id="{C7216824-3B91-F8EA-06AE-ECFB7B9B93D0}"/>
                </a:ext>
              </a:extLst>
            </p:cNvPr>
            <p:cNvSpPr>
              <a:spLocks/>
            </p:cNvSpPr>
            <p:nvPr/>
          </p:nvSpPr>
          <p:spPr bwMode="auto">
            <a:xfrm>
              <a:off x="2355011" y="2790816"/>
              <a:ext cx="195970" cy="48959"/>
            </a:xfrm>
            <a:custGeom>
              <a:avLst/>
              <a:gdLst>
                <a:gd name="T0" fmla="*/ 67 w 148"/>
                <a:gd name="T1" fmla="*/ 5 h 39"/>
                <a:gd name="T2" fmla="*/ 77 w 148"/>
                <a:gd name="T3" fmla="*/ 4 h 39"/>
                <a:gd name="T4" fmla="*/ 89 w 148"/>
                <a:gd name="T5" fmla="*/ 1 h 39"/>
                <a:gd name="T6" fmla="*/ 98 w 148"/>
                <a:gd name="T7" fmla="*/ 5 h 39"/>
                <a:gd name="T8" fmla="*/ 103 w 148"/>
                <a:gd name="T9" fmla="*/ 10 h 39"/>
                <a:gd name="T10" fmla="*/ 112 w 148"/>
                <a:gd name="T11" fmla="*/ 9 h 39"/>
                <a:gd name="T12" fmla="*/ 116 w 148"/>
                <a:gd name="T13" fmla="*/ 15 h 39"/>
                <a:gd name="T14" fmla="*/ 126 w 148"/>
                <a:gd name="T15" fmla="*/ 17 h 39"/>
                <a:gd name="T16" fmla="*/ 135 w 148"/>
                <a:gd name="T17" fmla="*/ 13 h 39"/>
                <a:gd name="T18" fmla="*/ 142 w 148"/>
                <a:gd name="T19" fmla="*/ 13 h 39"/>
                <a:gd name="T20" fmla="*/ 148 w 148"/>
                <a:gd name="T21" fmla="*/ 20 h 39"/>
                <a:gd name="T22" fmla="*/ 140 w 148"/>
                <a:gd name="T23" fmla="*/ 25 h 39"/>
                <a:gd name="T24" fmla="*/ 132 w 148"/>
                <a:gd name="T25" fmla="*/ 27 h 39"/>
                <a:gd name="T26" fmla="*/ 125 w 148"/>
                <a:gd name="T27" fmla="*/ 29 h 39"/>
                <a:gd name="T28" fmla="*/ 116 w 148"/>
                <a:gd name="T29" fmla="*/ 26 h 39"/>
                <a:gd name="T30" fmla="*/ 109 w 148"/>
                <a:gd name="T31" fmla="*/ 23 h 39"/>
                <a:gd name="T32" fmla="*/ 101 w 148"/>
                <a:gd name="T33" fmla="*/ 21 h 39"/>
                <a:gd name="T34" fmla="*/ 94 w 148"/>
                <a:gd name="T35" fmla="*/ 18 h 39"/>
                <a:gd name="T36" fmla="*/ 85 w 148"/>
                <a:gd name="T37" fmla="*/ 12 h 39"/>
                <a:gd name="T38" fmla="*/ 79 w 148"/>
                <a:gd name="T39" fmla="*/ 17 h 39"/>
                <a:gd name="T40" fmla="*/ 70 w 148"/>
                <a:gd name="T41" fmla="*/ 23 h 39"/>
                <a:gd name="T42" fmla="*/ 60 w 148"/>
                <a:gd name="T43" fmla="*/ 23 h 39"/>
                <a:gd name="T44" fmla="*/ 49 w 148"/>
                <a:gd name="T45" fmla="*/ 24 h 39"/>
                <a:gd name="T46" fmla="*/ 6 w 148"/>
                <a:gd name="T47" fmla="*/ 34 h 39"/>
                <a:gd name="T48" fmla="*/ 2 w 148"/>
                <a:gd name="T49" fmla="*/ 37 h 39"/>
                <a:gd name="T50" fmla="*/ 1 w 148"/>
                <a:gd name="T51" fmla="*/ 33 h 39"/>
                <a:gd name="T52" fmla="*/ 1 w 148"/>
                <a:gd name="T53" fmla="*/ 28 h 39"/>
                <a:gd name="T54" fmla="*/ 0 w 148"/>
                <a:gd name="T55" fmla="*/ 22 h 39"/>
                <a:gd name="T56" fmla="*/ 5 w 148"/>
                <a:gd name="T57" fmla="*/ 18 h 39"/>
                <a:gd name="T58" fmla="*/ 10 w 148"/>
                <a:gd name="T59" fmla="*/ 18 h 39"/>
                <a:gd name="T60" fmla="*/ 10 w 148"/>
                <a:gd name="T61" fmla="*/ 19 h 39"/>
                <a:gd name="T62" fmla="*/ 12 w 148"/>
                <a:gd name="T63" fmla="*/ 25 h 39"/>
                <a:gd name="T64" fmla="*/ 14 w 148"/>
                <a:gd name="T65" fmla="*/ 26 h 39"/>
                <a:gd name="T66" fmla="*/ 20 w 148"/>
                <a:gd name="T67" fmla="*/ 28 h 39"/>
                <a:gd name="T68" fmla="*/ 21 w 148"/>
                <a:gd name="T69" fmla="*/ 27 h 39"/>
                <a:gd name="T70" fmla="*/ 25 w 148"/>
                <a:gd name="T71" fmla="*/ 26 h 39"/>
                <a:gd name="T72" fmla="*/ 29 w 148"/>
                <a:gd name="T73" fmla="*/ 25 h 39"/>
                <a:gd name="T74" fmla="*/ 32 w 148"/>
                <a:gd name="T75" fmla="*/ 21 h 39"/>
                <a:gd name="T76" fmla="*/ 37 w 148"/>
                <a:gd name="T77" fmla="*/ 20 h 39"/>
                <a:gd name="T78" fmla="*/ 45 w 148"/>
                <a:gd name="T79" fmla="*/ 19 h 39"/>
                <a:gd name="T80" fmla="*/ 52 w 148"/>
                <a:gd name="T81" fmla="*/ 19 h 39"/>
                <a:gd name="T82" fmla="*/ 57 w 148"/>
                <a:gd name="T83" fmla="*/ 18 h 39"/>
                <a:gd name="T84" fmla="*/ 62 w 148"/>
                <a:gd name="T85" fmla="*/ 15 h 39"/>
                <a:gd name="T86" fmla="*/ 64 w 148"/>
                <a:gd name="T87" fmla="*/ 16 h 39"/>
                <a:gd name="T88" fmla="*/ 58 w 148"/>
                <a:gd name="T89" fmla="*/ 17 h 39"/>
                <a:gd name="T90" fmla="*/ 52 w 148"/>
                <a:gd name="T91" fmla="*/ 18 h 39"/>
                <a:gd name="T92" fmla="*/ 44 w 148"/>
                <a:gd name="T93" fmla="*/ 18 h 39"/>
                <a:gd name="T94" fmla="*/ 35 w 148"/>
                <a:gd name="T95" fmla="*/ 19 h 39"/>
                <a:gd name="T96" fmla="*/ 32 w 148"/>
                <a:gd name="T97" fmla="*/ 19 h 39"/>
                <a:gd name="T98" fmla="*/ 28 w 148"/>
                <a:gd name="T99" fmla="*/ 21 h 39"/>
                <a:gd name="T100" fmla="*/ 25 w 148"/>
                <a:gd name="T101" fmla="*/ 23 h 39"/>
                <a:gd name="T102" fmla="*/ 21 w 148"/>
                <a:gd name="T103" fmla="*/ 25 h 39"/>
                <a:gd name="T104" fmla="*/ 15 w 148"/>
                <a:gd name="T105" fmla="*/ 23 h 39"/>
                <a:gd name="T106" fmla="*/ 16 w 148"/>
                <a:gd name="T107" fmla="*/ 19 h 39"/>
                <a:gd name="T108" fmla="*/ 14 w 148"/>
                <a:gd name="T109"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39">
                  <a:moveTo>
                    <a:pt x="13" y="12"/>
                  </a:moveTo>
                  <a:cubicBezTo>
                    <a:pt x="65" y="11"/>
                    <a:pt x="65" y="11"/>
                    <a:pt x="65" y="11"/>
                  </a:cubicBezTo>
                  <a:cubicBezTo>
                    <a:pt x="65" y="11"/>
                    <a:pt x="65" y="9"/>
                    <a:pt x="65" y="7"/>
                  </a:cubicBezTo>
                  <a:cubicBezTo>
                    <a:pt x="66" y="6"/>
                    <a:pt x="66" y="6"/>
                    <a:pt x="67" y="5"/>
                  </a:cubicBezTo>
                  <a:cubicBezTo>
                    <a:pt x="67" y="4"/>
                    <a:pt x="68" y="4"/>
                    <a:pt x="68" y="3"/>
                  </a:cubicBezTo>
                  <a:cubicBezTo>
                    <a:pt x="69" y="3"/>
                    <a:pt x="70" y="2"/>
                    <a:pt x="72" y="1"/>
                  </a:cubicBezTo>
                  <a:cubicBezTo>
                    <a:pt x="73" y="0"/>
                    <a:pt x="74" y="1"/>
                    <a:pt x="74" y="2"/>
                  </a:cubicBezTo>
                  <a:cubicBezTo>
                    <a:pt x="75" y="2"/>
                    <a:pt x="75" y="3"/>
                    <a:pt x="77" y="4"/>
                  </a:cubicBezTo>
                  <a:cubicBezTo>
                    <a:pt x="78" y="4"/>
                    <a:pt x="78" y="3"/>
                    <a:pt x="79" y="2"/>
                  </a:cubicBezTo>
                  <a:cubicBezTo>
                    <a:pt x="79" y="2"/>
                    <a:pt x="80" y="1"/>
                    <a:pt x="82" y="1"/>
                  </a:cubicBezTo>
                  <a:cubicBezTo>
                    <a:pt x="83" y="0"/>
                    <a:pt x="84" y="0"/>
                    <a:pt x="85" y="0"/>
                  </a:cubicBezTo>
                  <a:cubicBezTo>
                    <a:pt x="86" y="0"/>
                    <a:pt x="86" y="0"/>
                    <a:pt x="89" y="1"/>
                  </a:cubicBezTo>
                  <a:cubicBezTo>
                    <a:pt x="91" y="2"/>
                    <a:pt x="89" y="1"/>
                    <a:pt x="91" y="0"/>
                  </a:cubicBezTo>
                  <a:cubicBezTo>
                    <a:pt x="92" y="0"/>
                    <a:pt x="92" y="0"/>
                    <a:pt x="93" y="0"/>
                  </a:cubicBezTo>
                  <a:cubicBezTo>
                    <a:pt x="95" y="0"/>
                    <a:pt x="95" y="1"/>
                    <a:pt x="95" y="2"/>
                  </a:cubicBezTo>
                  <a:cubicBezTo>
                    <a:pt x="96" y="3"/>
                    <a:pt x="98" y="5"/>
                    <a:pt x="98" y="5"/>
                  </a:cubicBezTo>
                  <a:cubicBezTo>
                    <a:pt x="98" y="5"/>
                    <a:pt x="98" y="7"/>
                    <a:pt x="98" y="7"/>
                  </a:cubicBezTo>
                  <a:cubicBezTo>
                    <a:pt x="98" y="8"/>
                    <a:pt x="99" y="9"/>
                    <a:pt x="99" y="9"/>
                  </a:cubicBezTo>
                  <a:cubicBezTo>
                    <a:pt x="101" y="10"/>
                    <a:pt x="101" y="10"/>
                    <a:pt x="101" y="10"/>
                  </a:cubicBezTo>
                  <a:cubicBezTo>
                    <a:pt x="101" y="10"/>
                    <a:pt x="102" y="10"/>
                    <a:pt x="103" y="10"/>
                  </a:cubicBezTo>
                  <a:cubicBezTo>
                    <a:pt x="104" y="10"/>
                    <a:pt x="103" y="9"/>
                    <a:pt x="104" y="8"/>
                  </a:cubicBezTo>
                  <a:cubicBezTo>
                    <a:pt x="105" y="7"/>
                    <a:pt x="105" y="8"/>
                    <a:pt x="107" y="7"/>
                  </a:cubicBezTo>
                  <a:cubicBezTo>
                    <a:pt x="108" y="7"/>
                    <a:pt x="108" y="8"/>
                    <a:pt x="109" y="8"/>
                  </a:cubicBezTo>
                  <a:cubicBezTo>
                    <a:pt x="110" y="8"/>
                    <a:pt x="111" y="9"/>
                    <a:pt x="112" y="9"/>
                  </a:cubicBezTo>
                  <a:cubicBezTo>
                    <a:pt x="113" y="9"/>
                    <a:pt x="113" y="10"/>
                    <a:pt x="113" y="11"/>
                  </a:cubicBezTo>
                  <a:cubicBezTo>
                    <a:pt x="114" y="11"/>
                    <a:pt x="114" y="12"/>
                    <a:pt x="114" y="13"/>
                  </a:cubicBezTo>
                  <a:cubicBezTo>
                    <a:pt x="114" y="14"/>
                    <a:pt x="114" y="14"/>
                    <a:pt x="114" y="14"/>
                  </a:cubicBezTo>
                  <a:cubicBezTo>
                    <a:pt x="114" y="14"/>
                    <a:pt x="115" y="15"/>
                    <a:pt x="116" y="15"/>
                  </a:cubicBezTo>
                  <a:cubicBezTo>
                    <a:pt x="116" y="15"/>
                    <a:pt x="117" y="16"/>
                    <a:pt x="118" y="17"/>
                  </a:cubicBezTo>
                  <a:cubicBezTo>
                    <a:pt x="119" y="17"/>
                    <a:pt x="120" y="18"/>
                    <a:pt x="120" y="19"/>
                  </a:cubicBezTo>
                  <a:cubicBezTo>
                    <a:pt x="121" y="19"/>
                    <a:pt x="122" y="18"/>
                    <a:pt x="123" y="17"/>
                  </a:cubicBezTo>
                  <a:cubicBezTo>
                    <a:pt x="124" y="16"/>
                    <a:pt x="124" y="17"/>
                    <a:pt x="126" y="17"/>
                  </a:cubicBezTo>
                  <a:cubicBezTo>
                    <a:pt x="127" y="17"/>
                    <a:pt x="127" y="16"/>
                    <a:pt x="128" y="15"/>
                  </a:cubicBezTo>
                  <a:cubicBezTo>
                    <a:pt x="129" y="14"/>
                    <a:pt x="129" y="15"/>
                    <a:pt x="130" y="15"/>
                  </a:cubicBezTo>
                  <a:cubicBezTo>
                    <a:pt x="131" y="15"/>
                    <a:pt x="131" y="14"/>
                    <a:pt x="132" y="14"/>
                  </a:cubicBezTo>
                  <a:cubicBezTo>
                    <a:pt x="133" y="13"/>
                    <a:pt x="134" y="13"/>
                    <a:pt x="135" y="13"/>
                  </a:cubicBezTo>
                  <a:cubicBezTo>
                    <a:pt x="135" y="13"/>
                    <a:pt x="136" y="13"/>
                    <a:pt x="137" y="13"/>
                  </a:cubicBezTo>
                  <a:cubicBezTo>
                    <a:pt x="137" y="12"/>
                    <a:pt x="138" y="12"/>
                    <a:pt x="139" y="12"/>
                  </a:cubicBezTo>
                  <a:cubicBezTo>
                    <a:pt x="140" y="11"/>
                    <a:pt x="140" y="12"/>
                    <a:pt x="140" y="12"/>
                  </a:cubicBezTo>
                  <a:cubicBezTo>
                    <a:pt x="141" y="13"/>
                    <a:pt x="141" y="13"/>
                    <a:pt x="142" y="13"/>
                  </a:cubicBezTo>
                  <a:cubicBezTo>
                    <a:pt x="143" y="13"/>
                    <a:pt x="143" y="14"/>
                    <a:pt x="144" y="15"/>
                  </a:cubicBezTo>
                  <a:cubicBezTo>
                    <a:pt x="144" y="16"/>
                    <a:pt x="144" y="16"/>
                    <a:pt x="145" y="16"/>
                  </a:cubicBezTo>
                  <a:cubicBezTo>
                    <a:pt x="146" y="17"/>
                    <a:pt x="146" y="17"/>
                    <a:pt x="147" y="18"/>
                  </a:cubicBezTo>
                  <a:cubicBezTo>
                    <a:pt x="147" y="18"/>
                    <a:pt x="147" y="19"/>
                    <a:pt x="148" y="20"/>
                  </a:cubicBezTo>
                  <a:cubicBezTo>
                    <a:pt x="148" y="21"/>
                    <a:pt x="147" y="22"/>
                    <a:pt x="147" y="22"/>
                  </a:cubicBezTo>
                  <a:cubicBezTo>
                    <a:pt x="146" y="23"/>
                    <a:pt x="146" y="24"/>
                    <a:pt x="145" y="24"/>
                  </a:cubicBezTo>
                  <a:cubicBezTo>
                    <a:pt x="145" y="25"/>
                    <a:pt x="143" y="25"/>
                    <a:pt x="142" y="25"/>
                  </a:cubicBezTo>
                  <a:cubicBezTo>
                    <a:pt x="141" y="25"/>
                    <a:pt x="141" y="25"/>
                    <a:pt x="140" y="25"/>
                  </a:cubicBezTo>
                  <a:cubicBezTo>
                    <a:pt x="139" y="26"/>
                    <a:pt x="139" y="26"/>
                    <a:pt x="138" y="26"/>
                  </a:cubicBezTo>
                  <a:cubicBezTo>
                    <a:pt x="138" y="26"/>
                    <a:pt x="137" y="26"/>
                    <a:pt x="136" y="26"/>
                  </a:cubicBezTo>
                  <a:cubicBezTo>
                    <a:pt x="136" y="26"/>
                    <a:pt x="135" y="27"/>
                    <a:pt x="134" y="27"/>
                  </a:cubicBezTo>
                  <a:cubicBezTo>
                    <a:pt x="134" y="27"/>
                    <a:pt x="133" y="27"/>
                    <a:pt x="132" y="27"/>
                  </a:cubicBezTo>
                  <a:cubicBezTo>
                    <a:pt x="131" y="27"/>
                    <a:pt x="131" y="28"/>
                    <a:pt x="131" y="28"/>
                  </a:cubicBezTo>
                  <a:cubicBezTo>
                    <a:pt x="130" y="29"/>
                    <a:pt x="129" y="29"/>
                    <a:pt x="129" y="29"/>
                  </a:cubicBezTo>
                  <a:cubicBezTo>
                    <a:pt x="128" y="30"/>
                    <a:pt x="127" y="29"/>
                    <a:pt x="126" y="29"/>
                  </a:cubicBezTo>
                  <a:cubicBezTo>
                    <a:pt x="126" y="29"/>
                    <a:pt x="125" y="29"/>
                    <a:pt x="125" y="29"/>
                  </a:cubicBezTo>
                  <a:cubicBezTo>
                    <a:pt x="124" y="29"/>
                    <a:pt x="124" y="29"/>
                    <a:pt x="122" y="29"/>
                  </a:cubicBezTo>
                  <a:cubicBezTo>
                    <a:pt x="121" y="29"/>
                    <a:pt x="121" y="29"/>
                    <a:pt x="120" y="29"/>
                  </a:cubicBezTo>
                  <a:cubicBezTo>
                    <a:pt x="119" y="29"/>
                    <a:pt x="119" y="29"/>
                    <a:pt x="118" y="28"/>
                  </a:cubicBezTo>
                  <a:cubicBezTo>
                    <a:pt x="116" y="28"/>
                    <a:pt x="116" y="27"/>
                    <a:pt x="116" y="26"/>
                  </a:cubicBezTo>
                  <a:cubicBezTo>
                    <a:pt x="116" y="26"/>
                    <a:pt x="115" y="26"/>
                    <a:pt x="115" y="26"/>
                  </a:cubicBezTo>
                  <a:cubicBezTo>
                    <a:pt x="114" y="26"/>
                    <a:pt x="113" y="25"/>
                    <a:pt x="112" y="25"/>
                  </a:cubicBezTo>
                  <a:cubicBezTo>
                    <a:pt x="112" y="25"/>
                    <a:pt x="111" y="25"/>
                    <a:pt x="110" y="24"/>
                  </a:cubicBezTo>
                  <a:cubicBezTo>
                    <a:pt x="110" y="23"/>
                    <a:pt x="109" y="23"/>
                    <a:pt x="109" y="23"/>
                  </a:cubicBezTo>
                  <a:cubicBezTo>
                    <a:pt x="109" y="23"/>
                    <a:pt x="108" y="24"/>
                    <a:pt x="107" y="24"/>
                  </a:cubicBezTo>
                  <a:cubicBezTo>
                    <a:pt x="107" y="24"/>
                    <a:pt x="105" y="24"/>
                    <a:pt x="104" y="23"/>
                  </a:cubicBezTo>
                  <a:cubicBezTo>
                    <a:pt x="103" y="23"/>
                    <a:pt x="102" y="23"/>
                    <a:pt x="101" y="22"/>
                  </a:cubicBezTo>
                  <a:cubicBezTo>
                    <a:pt x="100" y="22"/>
                    <a:pt x="101" y="21"/>
                    <a:pt x="101" y="21"/>
                  </a:cubicBezTo>
                  <a:cubicBezTo>
                    <a:pt x="100" y="20"/>
                    <a:pt x="100" y="20"/>
                    <a:pt x="100" y="20"/>
                  </a:cubicBezTo>
                  <a:cubicBezTo>
                    <a:pt x="99" y="20"/>
                    <a:pt x="97" y="19"/>
                    <a:pt x="97" y="19"/>
                  </a:cubicBezTo>
                  <a:cubicBezTo>
                    <a:pt x="96" y="19"/>
                    <a:pt x="96" y="19"/>
                    <a:pt x="96" y="18"/>
                  </a:cubicBezTo>
                  <a:cubicBezTo>
                    <a:pt x="96" y="18"/>
                    <a:pt x="95" y="18"/>
                    <a:pt x="94" y="18"/>
                  </a:cubicBezTo>
                  <a:cubicBezTo>
                    <a:pt x="94" y="18"/>
                    <a:pt x="93" y="18"/>
                    <a:pt x="93" y="18"/>
                  </a:cubicBezTo>
                  <a:cubicBezTo>
                    <a:pt x="92" y="18"/>
                    <a:pt x="91" y="17"/>
                    <a:pt x="91" y="17"/>
                  </a:cubicBezTo>
                  <a:cubicBezTo>
                    <a:pt x="91" y="17"/>
                    <a:pt x="88" y="16"/>
                    <a:pt x="87" y="15"/>
                  </a:cubicBezTo>
                  <a:cubicBezTo>
                    <a:pt x="86" y="15"/>
                    <a:pt x="85" y="13"/>
                    <a:pt x="85" y="12"/>
                  </a:cubicBezTo>
                  <a:cubicBezTo>
                    <a:pt x="84" y="11"/>
                    <a:pt x="83" y="11"/>
                    <a:pt x="83" y="11"/>
                  </a:cubicBezTo>
                  <a:cubicBezTo>
                    <a:pt x="81" y="12"/>
                    <a:pt x="81" y="12"/>
                    <a:pt x="81" y="12"/>
                  </a:cubicBezTo>
                  <a:cubicBezTo>
                    <a:pt x="81" y="12"/>
                    <a:pt x="79" y="13"/>
                    <a:pt x="79" y="14"/>
                  </a:cubicBezTo>
                  <a:cubicBezTo>
                    <a:pt x="78" y="16"/>
                    <a:pt x="79" y="16"/>
                    <a:pt x="79" y="17"/>
                  </a:cubicBezTo>
                  <a:cubicBezTo>
                    <a:pt x="79" y="18"/>
                    <a:pt x="78" y="19"/>
                    <a:pt x="78" y="20"/>
                  </a:cubicBezTo>
                  <a:cubicBezTo>
                    <a:pt x="78" y="21"/>
                    <a:pt x="77" y="21"/>
                    <a:pt x="76" y="22"/>
                  </a:cubicBezTo>
                  <a:cubicBezTo>
                    <a:pt x="76" y="22"/>
                    <a:pt x="75" y="22"/>
                    <a:pt x="74" y="22"/>
                  </a:cubicBezTo>
                  <a:cubicBezTo>
                    <a:pt x="73" y="22"/>
                    <a:pt x="71" y="23"/>
                    <a:pt x="70" y="23"/>
                  </a:cubicBezTo>
                  <a:cubicBezTo>
                    <a:pt x="69" y="23"/>
                    <a:pt x="66" y="22"/>
                    <a:pt x="65" y="22"/>
                  </a:cubicBezTo>
                  <a:cubicBezTo>
                    <a:pt x="64" y="21"/>
                    <a:pt x="63" y="21"/>
                    <a:pt x="63" y="22"/>
                  </a:cubicBezTo>
                  <a:cubicBezTo>
                    <a:pt x="63" y="22"/>
                    <a:pt x="62" y="22"/>
                    <a:pt x="61" y="23"/>
                  </a:cubicBezTo>
                  <a:cubicBezTo>
                    <a:pt x="61" y="23"/>
                    <a:pt x="60" y="23"/>
                    <a:pt x="60" y="23"/>
                  </a:cubicBezTo>
                  <a:cubicBezTo>
                    <a:pt x="59" y="23"/>
                    <a:pt x="58" y="23"/>
                    <a:pt x="58" y="23"/>
                  </a:cubicBezTo>
                  <a:cubicBezTo>
                    <a:pt x="57" y="23"/>
                    <a:pt x="55" y="22"/>
                    <a:pt x="55" y="22"/>
                  </a:cubicBezTo>
                  <a:cubicBezTo>
                    <a:pt x="54" y="24"/>
                    <a:pt x="54" y="24"/>
                    <a:pt x="54" y="24"/>
                  </a:cubicBezTo>
                  <a:cubicBezTo>
                    <a:pt x="49" y="24"/>
                    <a:pt x="49" y="24"/>
                    <a:pt x="49" y="24"/>
                  </a:cubicBezTo>
                  <a:cubicBezTo>
                    <a:pt x="49" y="33"/>
                    <a:pt x="49" y="33"/>
                    <a:pt x="49" y="33"/>
                  </a:cubicBezTo>
                  <a:cubicBezTo>
                    <a:pt x="8" y="33"/>
                    <a:pt x="8" y="33"/>
                    <a:pt x="8" y="33"/>
                  </a:cubicBezTo>
                  <a:cubicBezTo>
                    <a:pt x="8" y="33"/>
                    <a:pt x="6" y="33"/>
                    <a:pt x="6" y="33"/>
                  </a:cubicBezTo>
                  <a:cubicBezTo>
                    <a:pt x="6" y="33"/>
                    <a:pt x="6" y="34"/>
                    <a:pt x="6" y="34"/>
                  </a:cubicBezTo>
                  <a:cubicBezTo>
                    <a:pt x="6" y="35"/>
                    <a:pt x="5" y="35"/>
                    <a:pt x="5" y="35"/>
                  </a:cubicBezTo>
                  <a:cubicBezTo>
                    <a:pt x="5" y="36"/>
                    <a:pt x="4" y="36"/>
                    <a:pt x="4" y="37"/>
                  </a:cubicBezTo>
                  <a:cubicBezTo>
                    <a:pt x="4" y="37"/>
                    <a:pt x="3" y="38"/>
                    <a:pt x="3" y="38"/>
                  </a:cubicBezTo>
                  <a:cubicBezTo>
                    <a:pt x="3" y="39"/>
                    <a:pt x="2" y="38"/>
                    <a:pt x="2" y="37"/>
                  </a:cubicBezTo>
                  <a:cubicBezTo>
                    <a:pt x="2" y="37"/>
                    <a:pt x="2" y="36"/>
                    <a:pt x="2" y="36"/>
                  </a:cubicBezTo>
                  <a:cubicBezTo>
                    <a:pt x="2" y="36"/>
                    <a:pt x="2" y="36"/>
                    <a:pt x="2" y="35"/>
                  </a:cubicBezTo>
                  <a:cubicBezTo>
                    <a:pt x="2" y="34"/>
                    <a:pt x="2" y="34"/>
                    <a:pt x="2" y="33"/>
                  </a:cubicBezTo>
                  <a:cubicBezTo>
                    <a:pt x="1" y="33"/>
                    <a:pt x="1" y="33"/>
                    <a:pt x="1" y="33"/>
                  </a:cubicBezTo>
                  <a:cubicBezTo>
                    <a:pt x="1" y="32"/>
                    <a:pt x="2" y="31"/>
                    <a:pt x="2" y="31"/>
                  </a:cubicBezTo>
                  <a:cubicBezTo>
                    <a:pt x="1" y="31"/>
                    <a:pt x="1" y="31"/>
                    <a:pt x="1" y="30"/>
                  </a:cubicBezTo>
                  <a:cubicBezTo>
                    <a:pt x="1" y="29"/>
                    <a:pt x="1" y="28"/>
                    <a:pt x="1" y="28"/>
                  </a:cubicBezTo>
                  <a:cubicBezTo>
                    <a:pt x="1" y="28"/>
                    <a:pt x="1" y="28"/>
                    <a:pt x="1" y="28"/>
                  </a:cubicBezTo>
                  <a:cubicBezTo>
                    <a:pt x="1" y="28"/>
                    <a:pt x="0" y="27"/>
                    <a:pt x="0" y="26"/>
                  </a:cubicBezTo>
                  <a:cubicBezTo>
                    <a:pt x="0" y="25"/>
                    <a:pt x="0" y="25"/>
                    <a:pt x="0" y="25"/>
                  </a:cubicBezTo>
                  <a:cubicBezTo>
                    <a:pt x="0" y="25"/>
                    <a:pt x="0" y="25"/>
                    <a:pt x="0" y="24"/>
                  </a:cubicBezTo>
                  <a:cubicBezTo>
                    <a:pt x="0" y="23"/>
                    <a:pt x="0" y="23"/>
                    <a:pt x="0" y="22"/>
                  </a:cubicBezTo>
                  <a:cubicBezTo>
                    <a:pt x="1" y="22"/>
                    <a:pt x="0" y="22"/>
                    <a:pt x="1" y="21"/>
                  </a:cubicBezTo>
                  <a:cubicBezTo>
                    <a:pt x="2" y="21"/>
                    <a:pt x="2" y="21"/>
                    <a:pt x="3" y="20"/>
                  </a:cubicBezTo>
                  <a:cubicBezTo>
                    <a:pt x="3" y="20"/>
                    <a:pt x="4" y="20"/>
                    <a:pt x="4" y="19"/>
                  </a:cubicBezTo>
                  <a:cubicBezTo>
                    <a:pt x="4" y="19"/>
                    <a:pt x="4" y="18"/>
                    <a:pt x="5" y="18"/>
                  </a:cubicBezTo>
                  <a:cubicBezTo>
                    <a:pt x="5" y="18"/>
                    <a:pt x="6" y="17"/>
                    <a:pt x="6" y="17"/>
                  </a:cubicBezTo>
                  <a:cubicBezTo>
                    <a:pt x="7" y="17"/>
                    <a:pt x="6" y="17"/>
                    <a:pt x="7" y="17"/>
                  </a:cubicBezTo>
                  <a:cubicBezTo>
                    <a:pt x="7" y="17"/>
                    <a:pt x="8" y="17"/>
                    <a:pt x="9" y="17"/>
                  </a:cubicBezTo>
                  <a:cubicBezTo>
                    <a:pt x="9" y="18"/>
                    <a:pt x="10" y="18"/>
                    <a:pt x="10" y="18"/>
                  </a:cubicBezTo>
                  <a:cubicBezTo>
                    <a:pt x="10" y="18"/>
                    <a:pt x="11" y="17"/>
                    <a:pt x="11" y="18"/>
                  </a:cubicBezTo>
                  <a:cubicBezTo>
                    <a:pt x="12" y="18"/>
                    <a:pt x="13" y="18"/>
                    <a:pt x="12" y="18"/>
                  </a:cubicBezTo>
                  <a:cubicBezTo>
                    <a:pt x="11" y="19"/>
                    <a:pt x="11" y="19"/>
                    <a:pt x="11" y="19"/>
                  </a:cubicBezTo>
                  <a:cubicBezTo>
                    <a:pt x="10" y="19"/>
                    <a:pt x="10" y="19"/>
                    <a:pt x="10" y="19"/>
                  </a:cubicBezTo>
                  <a:cubicBezTo>
                    <a:pt x="10" y="20"/>
                    <a:pt x="10" y="20"/>
                    <a:pt x="10" y="20"/>
                  </a:cubicBezTo>
                  <a:cubicBezTo>
                    <a:pt x="11" y="21"/>
                    <a:pt x="11" y="20"/>
                    <a:pt x="11" y="21"/>
                  </a:cubicBezTo>
                  <a:cubicBezTo>
                    <a:pt x="12" y="23"/>
                    <a:pt x="12" y="23"/>
                    <a:pt x="12" y="23"/>
                  </a:cubicBezTo>
                  <a:cubicBezTo>
                    <a:pt x="12" y="24"/>
                    <a:pt x="11" y="24"/>
                    <a:pt x="12" y="25"/>
                  </a:cubicBezTo>
                  <a:cubicBezTo>
                    <a:pt x="12" y="25"/>
                    <a:pt x="13" y="25"/>
                    <a:pt x="13" y="25"/>
                  </a:cubicBezTo>
                  <a:cubicBezTo>
                    <a:pt x="13" y="25"/>
                    <a:pt x="13" y="25"/>
                    <a:pt x="13" y="25"/>
                  </a:cubicBezTo>
                  <a:cubicBezTo>
                    <a:pt x="14" y="26"/>
                    <a:pt x="14" y="26"/>
                    <a:pt x="14" y="26"/>
                  </a:cubicBezTo>
                  <a:cubicBezTo>
                    <a:pt x="14" y="26"/>
                    <a:pt x="14" y="26"/>
                    <a:pt x="14" y="26"/>
                  </a:cubicBezTo>
                  <a:cubicBezTo>
                    <a:pt x="15" y="26"/>
                    <a:pt x="16" y="26"/>
                    <a:pt x="17" y="27"/>
                  </a:cubicBezTo>
                  <a:cubicBezTo>
                    <a:pt x="17" y="27"/>
                    <a:pt x="17" y="27"/>
                    <a:pt x="17" y="28"/>
                  </a:cubicBezTo>
                  <a:cubicBezTo>
                    <a:pt x="18" y="28"/>
                    <a:pt x="18" y="28"/>
                    <a:pt x="18" y="28"/>
                  </a:cubicBezTo>
                  <a:cubicBezTo>
                    <a:pt x="19" y="28"/>
                    <a:pt x="20" y="28"/>
                    <a:pt x="20" y="28"/>
                  </a:cubicBezTo>
                  <a:cubicBezTo>
                    <a:pt x="18" y="28"/>
                    <a:pt x="18" y="28"/>
                    <a:pt x="18" y="28"/>
                  </a:cubicBezTo>
                  <a:cubicBezTo>
                    <a:pt x="18" y="28"/>
                    <a:pt x="20" y="27"/>
                    <a:pt x="20" y="27"/>
                  </a:cubicBezTo>
                  <a:cubicBezTo>
                    <a:pt x="20" y="27"/>
                    <a:pt x="20" y="27"/>
                    <a:pt x="21" y="27"/>
                  </a:cubicBezTo>
                  <a:cubicBezTo>
                    <a:pt x="21" y="27"/>
                    <a:pt x="21" y="26"/>
                    <a:pt x="21" y="27"/>
                  </a:cubicBezTo>
                  <a:cubicBezTo>
                    <a:pt x="22" y="28"/>
                    <a:pt x="22" y="28"/>
                    <a:pt x="22" y="28"/>
                  </a:cubicBezTo>
                  <a:cubicBezTo>
                    <a:pt x="22" y="27"/>
                    <a:pt x="23" y="27"/>
                    <a:pt x="23" y="27"/>
                  </a:cubicBezTo>
                  <a:cubicBezTo>
                    <a:pt x="23" y="26"/>
                    <a:pt x="24" y="26"/>
                    <a:pt x="24" y="26"/>
                  </a:cubicBezTo>
                  <a:cubicBezTo>
                    <a:pt x="24" y="26"/>
                    <a:pt x="24" y="26"/>
                    <a:pt x="25" y="26"/>
                  </a:cubicBezTo>
                  <a:cubicBezTo>
                    <a:pt x="25" y="26"/>
                    <a:pt x="26" y="26"/>
                    <a:pt x="26" y="26"/>
                  </a:cubicBezTo>
                  <a:cubicBezTo>
                    <a:pt x="26" y="26"/>
                    <a:pt x="26" y="25"/>
                    <a:pt x="27" y="25"/>
                  </a:cubicBezTo>
                  <a:cubicBezTo>
                    <a:pt x="27" y="25"/>
                    <a:pt x="27" y="25"/>
                    <a:pt x="28" y="25"/>
                  </a:cubicBezTo>
                  <a:cubicBezTo>
                    <a:pt x="28" y="25"/>
                    <a:pt x="29" y="25"/>
                    <a:pt x="29" y="25"/>
                  </a:cubicBezTo>
                  <a:cubicBezTo>
                    <a:pt x="29" y="25"/>
                    <a:pt x="29" y="25"/>
                    <a:pt x="29" y="24"/>
                  </a:cubicBezTo>
                  <a:cubicBezTo>
                    <a:pt x="29" y="24"/>
                    <a:pt x="28" y="24"/>
                    <a:pt x="29" y="23"/>
                  </a:cubicBezTo>
                  <a:cubicBezTo>
                    <a:pt x="29" y="23"/>
                    <a:pt x="30" y="22"/>
                    <a:pt x="31" y="22"/>
                  </a:cubicBezTo>
                  <a:cubicBezTo>
                    <a:pt x="31" y="21"/>
                    <a:pt x="31" y="21"/>
                    <a:pt x="32" y="21"/>
                  </a:cubicBezTo>
                  <a:cubicBezTo>
                    <a:pt x="32" y="20"/>
                    <a:pt x="32" y="19"/>
                    <a:pt x="32" y="19"/>
                  </a:cubicBezTo>
                  <a:cubicBezTo>
                    <a:pt x="33" y="19"/>
                    <a:pt x="33" y="19"/>
                    <a:pt x="34" y="20"/>
                  </a:cubicBezTo>
                  <a:cubicBezTo>
                    <a:pt x="35" y="20"/>
                    <a:pt x="35" y="20"/>
                    <a:pt x="36" y="20"/>
                  </a:cubicBezTo>
                  <a:cubicBezTo>
                    <a:pt x="36" y="20"/>
                    <a:pt x="36" y="21"/>
                    <a:pt x="37" y="20"/>
                  </a:cubicBezTo>
                  <a:cubicBezTo>
                    <a:pt x="39" y="20"/>
                    <a:pt x="38" y="20"/>
                    <a:pt x="39" y="20"/>
                  </a:cubicBezTo>
                  <a:cubicBezTo>
                    <a:pt x="40" y="20"/>
                    <a:pt x="40" y="20"/>
                    <a:pt x="41" y="20"/>
                  </a:cubicBezTo>
                  <a:cubicBezTo>
                    <a:pt x="42" y="20"/>
                    <a:pt x="43" y="20"/>
                    <a:pt x="43" y="20"/>
                  </a:cubicBezTo>
                  <a:cubicBezTo>
                    <a:pt x="44" y="20"/>
                    <a:pt x="45" y="20"/>
                    <a:pt x="45" y="19"/>
                  </a:cubicBezTo>
                  <a:cubicBezTo>
                    <a:pt x="46" y="19"/>
                    <a:pt x="46" y="19"/>
                    <a:pt x="46" y="19"/>
                  </a:cubicBezTo>
                  <a:cubicBezTo>
                    <a:pt x="47" y="18"/>
                    <a:pt x="46" y="18"/>
                    <a:pt x="47" y="18"/>
                  </a:cubicBezTo>
                  <a:cubicBezTo>
                    <a:pt x="49" y="19"/>
                    <a:pt x="50" y="19"/>
                    <a:pt x="50" y="19"/>
                  </a:cubicBezTo>
                  <a:cubicBezTo>
                    <a:pt x="50" y="19"/>
                    <a:pt x="51" y="19"/>
                    <a:pt x="52" y="19"/>
                  </a:cubicBezTo>
                  <a:cubicBezTo>
                    <a:pt x="52" y="19"/>
                    <a:pt x="52" y="19"/>
                    <a:pt x="53" y="18"/>
                  </a:cubicBezTo>
                  <a:cubicBezTo>
                    <a:pt x="54" y="18"/>
                    <a:pt x="54" y="18"/>
                    <a:pt x="55" y="18"/>
                  </a:cubicBezTo>
                  <a:cubicBezTo>
                    <a:pt x="56" y="17"/>
                    <a:pt x="56" y="16"/>
                    <a:pt x="57" y="17"/>
                  </a:cubicBezTo>
                  <a:cubicBezTo>
                    <a:pt x="57" y="18"/>
                    <a:pt x="57" y="18"/>
                    <a:pt x="57" y="18"/>
                  </a:cubicBezTo>
                  <a:cubicBezTo>
                    <a:pt x="58" y="18"/>
                    <a:pt x="58" y="18"/>
                    <a:pt x="59" y="18"/>
                  </a:cubicBezTo>
                  <a:cubicBezTo>
                    <a:pt x="59" y="17"/>
                    <a:pt x="60" y="17"/>
                    <a:pt x="60" y="17"/>
                  </a:cubicBezTo>
                  <a:cubicBezTo>
                    <a:pt x="60" y="17"/>
                    <a:pt x="60" y="16"/>
                    <a:pt x="61" y="16"/>
                  </a:cubicBezTo>
                  <a:cubicBezTo>
                    <a:pt x="61" y="16"/>
                    <a:pt x="62" y="15"/>
                    <a:pt x="62" y="15"/>
                  </a:cubicBezTo>
                  <a:cubicBezTo>
                    <a:pt x="63" y="16"/>
                    <a:pt x="62" y="16"/>
                    <a:pt x="63" y="16"/>
                  </a:cubicBezTo>
                  <a:cubicBezTo>
                    <a:pt x="64" y="16"/>
                    <a:pt x="64" y="17"/>
                    <a:pt x="65" y="17"/>
                  </a:cubicBezTo>
                  <a:cubicBezTo>
                    <a:pt x="65" y="16"/>
                    <a:pt x="65" y="16"/>
                    <a:pt x="65" y="16"/>
                  </a:cubicBezTo>
                  <a:cubicBezTo>
                    <a:pt x="65" y="16"/>
                    <a:pt x="64" y="16"/>
                    <a:pt x="64" y="16"/>
                  </a:cubicBezTo>
                  <a:cubicBezTo>
                    <a:pt x="63" y="16"/>
                    <a:pt x="62" y="15"/>
                    <a:pt x="62" y="15"/>
                  </a:cubicBezTo>
                  <a:cubicBezTo>
                    <a:pt x="62" y="15"/>
                    <a:pt x="61" y="15"/>
                    <a:pt x="61" y="15"/>
                  </a:cubicBezTo>
                  <a:cubicBezTo>
                    <a:pt x="60" y="16"/>
                    <a:pt x="60" y="16"/>
                    <a:pt x="59" y="16"/>
                  </a:cubicBezTo>
                  <a:cubicBezTo>
                    <a:pt x="59" y="17"/>
                    <a:pt x="59" y="17"/>
                    <a:pt x="58" y="17"/>
                  </a:cubicBezTo>
                  <a:cubicBezTo>
                    <a:pt x="58" y="17"/>
                    <a:pt x="58" y="17"/>
                    <a:pt x="57" y="17"/>
                  </a:cubicBezTo>
                  <a:cubicBezTo>
                    <a:pt x="57" y="16"/>
                    <a:pt x="56" y="16"/>
                    <a:pt x="56" y="16"/>
                  </a:cubicBezTo>
                  <a:cubicBezTo>
                    <a:pt x="55" y="16"/>
                    <a:pt x="55" y="16"/>
                    <a:pt x="54" y="17"/>
                  </a:cubicBezTo>
                  <a:cubicBezTo>
                    <a:pt x="53" y="17"/>
                    <a:pt x="52" y="18"/>
                    <a:pt x="52" y="18"/>
                  </a:cubicBezTo>
                  <a:cubicBezTo>
                    <a:pt x="51" y="18"/>
                    <a:pt x="51" y="18"/>
                    <a:pt x="50" y="18"/>
                  </a:cubicBezTo>
                  <a:cubicBezTo>
                    <a:pt x="49" y="18"/>
                    <a:pt x="48" y="18"/>
                    <a:pt x="48" y="18"/>
                  </a:cubicBezTo>
                  <a:cubicBezTo>
                    <a:pt x="48" y="18"/>
                    <a:pt x="47" y="17"/>
                    <a:pt x="46" y="18"/>
                  </a:cubicBezTo>
                  <a:cubicBezTo>
                    <a:pt x="46" y="18"/>
                    <a:pt x="45" y="18"/>
                    <a:pt x="44" y="18"/>
                  </a:cubicBezTo>
                  <a:cubicBezTo>
                    <a:pt x="44" y="19"/>
                    <a:pt x="44" y="19"/>
                    <a:pt x="43" y="19"/>
                  </a:cubicBezTo>
                  <a:cubicBezTo>
                    <a:pt x="41" y="19"/>
                    <a:pt x="39" y="19"/>
                    <a:pt x="38" y="19"/>
                  </a:cubicBezTo>
                  <a:cubicBezTo>
                    <a:pt x="38" y="19"/>
                    <a:pt x="37" y="19"/>
                    <a:pt x="37" y="19"/>
                  </a:cubicBezTo>
                  <a:cubicBezTo>
                    <a:pt x="36" y="19"/>
                    <a:pt x="36" y="19"/>
                    <a:pt x="35" y="19"/>
                  </a:cubicBezTo>
                  <a:cubicBezTo>
                    <a:pt x="35" y="19"/>
                    <a:pt x="34" y="19"/>
                    <a:pt x="34" y="19"/>
                  </a:cubicBezTo>
                  <a:cubicBezTo>
                    <a:pt x="34" y="18"/>
                    <a:pt x="34" y="18"/>
                    <a:pt x="33" y="18"/>
                  </a:cubicBezTo>
                  <a:cubicBezTo>
                    <a:pt x="33" y="18"/>
                    <a:pt x="32" y="17"/>
                    <a:pt x="32" y="18"/>
                  </a:cubicBezTo>
                  <a:cubicBezTo>
                    <a:pt x="32" y="18"/>
                    <a:pt x="33" y="18"/>
                    <a:pt x="32" y="19"/>
                  </a:cubicBezTo>
                  <a:cubicBezTo>
                    <a:pt x="32" y="19"/>
                    <a:pt x="31" y="19"/>
                    <a:pt x="31" y="19"/>
                  </a:cubicBezTo>
                  <a:cubicBezTo>
                    <a:pt x="30" y="20"/>
                    <a:pt x="30" y="20"/>
                    <a:pt x="29" y="20"/>
                  </a:cubicBezTo>
                  <a:cubicBezTo>
                    <a:pt x="29" y="21"/>
                    <a:pt x="28" y="21"/>
                    <a:pt x="28" y="21"/>
                  </a:cubicBezTo>
                  <a:cubicBezTo>
                    <a:pt x="28" y="21"/>
                    <a:pt x="29" y="21"/>
                    <a:pt x="28" y="21"/>
                  </a:cubicBezTo>
                  <a:cubicBezTo>
                    <a:pt x="28" y="21"/>
                    <a:pt x="28" y="21"/>
                    <a:pt x="28" y="22"/>
                  </a:cubicBezTo>
                  <a:cubicBezTo>
                    <a:pt x="27" y="22"/>
                    <a:pt x="27" y="23"/>
                    <a:pt x="26" y="23"/>
                  </a:cubicBezTo>
                  <a:cubicBezTo>
                    <a:pt x="26" y="23"/>
                    <a:pt x="25" y="23"/>
                    <a:pt x="25" y="23"/>
                  </a:cubicBezTo>
                  <a:cubicBezTo>
                    <a:pt x="25" y="23"/>
                    <a:pt x="25" y="23"/>
                    <a:pt x="25" y="23"/>
                  </a:cubicBezTo>
                  <a:cubicBezTo>
                    <a:pt x="25" y="24"/>
                    <a:pt x="25" y="24"/>
                    <a:pt x="25" y="24"/>
                  </a:cubicBezTo>
                  <a:cubicBezTo>
                    <a:pt x="24" y="24"/>
                    <a:pt x="24" y="24"/>
                    <a:pt x="24" y="24"/>
                  </a:cubicBezTo>
                  <a:cubicBezTo>
                    <a:pt x="23" y="24"/>
                    <a:pt x="23" y="23"/>
                    <a:pt x="23" y="24"/>
                  </a:cubicBezTo>
                  <a:cubicBezTo>
                    <a:pt x="22" y="24"/>
                    <a:pt x="22" y="24"/>
                    <a:pt x="21" y="25"/>
                  </a:cubicBezTo>
                  <a:cubicBezTo>
                    <a:pt x="21" y="25"/>
                    <a:pt x="20" y="25"/>
                    <a:pt x="20" y="25"/>
                  </a:cubicBezTo>
                  <a:cubicBezTo>
                    <a:pt x="19" y="24"/>
                    <a:pt x="19" y="24"/>
                    <a:pt x="18" y="24"/>
                  </a:cubicBezTo>
                  <a:cubicBezTo>
                    <a:pt x="18" y="24"/>
                    <a:pt x="18" y="23"/>
                    <a:pt x="17" y="23"/>
                  </a:cubicBezTo>
                  <a:cubicBezTo>
                    <a:pt x="17" y="23"/>
                    <a:pt x="16" y="23"/>
                    <a:pt x="15" y="23"/>
                  </a:cubicBezTo>
                  <a:cubicBezTo>
                    <a:pt x="15" y="23"/>
                    <a:pt x="14" y="23"/>
                    <a:pt x="15" y="23"/>
                  </a:cubicBezTo>
                  <a:cubicBezTo>
                    <a:pt x="15" y="22"/>
                    <a:pt x="15" y="22"/>
                    <a:pt x="16" y="22"/>
                  </a:cubicBezTo>
                  <a:cubicBezTo>
                    <a:pt x="16" y="21"/>
                    <a:pt x="16" y="21"/>
                    <a:pt x="16" y="20"/>
                  </a:cubicBezTo>
                  <a:cubicBezTo>
                    <a:pt x="16" y="20"/>
                    <a:pt x="16" y="19"/>
                    <a:pt x="16" y="19"/>
                  </a:cubicBezTo>
                  <a:cubicBezTo>
                    <a:pt x="15" y="19"/>
                    <a:pt x="14" y="18"/>
                    <a:pt x="14" y="18"/>
                  </a:cubicBezTo>
                  <a:cubicBezTo>
                    <a:pt x="13" y="18"/>
                    <a:pt x="13" y="18"/>
                    <a:pt x="13" y="17"/>
                  </a:cubicBezTo>
                  <a:cubicBezTo>
                    <a:pt x="13" y="17"/>
                    <a:pt x="13" y="17"/>
                    <a:pt x="13" y="17"/>
                  </a:cubicBezTo>
                  <a:cubicBezTo>
                    <a:pt x="13" y="16"/>
                    <a:pt x="13" y="16"/>
                    <a:pt x="14" y="15"/>
                  </a:cubicBezTo>
                  <a:cubicBezTo>
                    <a:pt x="14" y="14"/>
                    <a:pt x="14" y="14"/>
                    <a:pt x="14" y="13"/>
                  </a:cubicBezTo>
                  <a:cubicBezTo>
                    <a:pt x="13" y="13"/>
                    <a:pt x="13" y="12"/>
                    <a:pt x="13" y="12"/>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62" name="Freeform 271">
              <a:extLst>
                <a:ext uri="{FF2B5EF4-FFF2-40B4-BE49-F238E27FC236}">
                  <a16:creationId xmlns:a16="http://schemas.microsoft.com/office/drawing/2014/main" id="{AE570FA1-393A-8421-7388-99E4D4226911}"/>
                </a:ext>
              </a:extLst>
            </p:cNvPr>
            <p:cNvSpPr>
              <a:spLocks/>
            </p:cNvSpPr>
            <p:nvPr/>
          </p:nvSpPr>
          <p:spPr bwMode="auto">
            <a:xfrm>
              <a:off x="2310132" y="2610368"/>
              <a:ext cx="399417" cy="275570"/>
            </a:xfrm>
            <a:custGeom>
              <a:avLst/>
              <a:gdLst>
                <a:gd name="T0" fmla="*/ 57 w 301"/>
                <a:gd name="T1" fmla="*/ 16 h 221"/>
                <a:gd name="T2" fmla="*/ 76 w 301"/>
                <a:gd name="T3" fmla="*/ 10 h 221"/>
                <a:gd name="T4" fmla="*/ 102 w 301"/>
                <a:gd name="T5" fmla="*/ 6 h 221"/>
                <a:gd name="T6" fmla="*/ 122 w 301"/>
                <a:gd name="T7" fmla="*/ 1 h 221"/>
                <a:gd name="T8" fmla="*/ 139 w 301"/>
                <a:gd name="T9" fmla="*/ 1 h 221"/>
                <a:gd name="T10" fmla="*/ 158 w 301"/>
                <a:gd name="T11" fmla="*/ 5 h 221"/>
                <a:gd name="T12" fmla="*/ 174 w 301"/>
                <a:gd name="T13" fmla="*/ 20 h 221"/>
                <a:gd name="T14" fmla="*/ 186 w 301"/>
                <a:gd name="T15" fmla="*/ 25 h 221"/>
                <a:gd name="T16" fmla="*/ 197 w 301"/>
                <a:gd name="T17" fmla="*/ 29 h 221"/>
                <a:gd name="T18" fmla="*/ 207 w 301"/>
                <a:gd name="T19" fmla="*/ 46 h 221"/>
                <a:gd name="T20" fmla="*/ 219 w 301"/>
                <a:gd name="T21" fmla="*/ 61 h 221"/>
                <a:gd name="T22" fmla="*/ 230 w 301"/>
                <a:gd name="T23" fmla="*/ 75 h 221"/>
                <a:gd name="T24" fmla="*/ 246 w 301"/>
                <a:gd name="T25" fmla="*/ 86 h 221"/>
                <a:gd name="T26" fmla="*/ 261 w 301"/>
                <a:gd name="T27" fmla="*/ 103 h 221"/>
                <a:gd name="T28" fmla="*/ 259 w 301"/>
                <a:gd name="T29" fmla="*/ 112 h 221"/>
                <a:gd name="T30" fmla="*/ 264 w 301"/>
                <a:gd name="T31" fmla="*/ 117 h 221"/>
                <a:gd name="T32" fmla="*/ 270 w 301"/>
                <a:gd name="T33" fmla="*/ 128 h 221"/>
                <a:gd name="T34" fmla="*/ 272 w 301"/>
                <a:gd name="T35" fmla="*/ 142 h 221"/>
                <a:gd name="T36" fmla="*/ 270 w 301"/>
                <a:gd name="T37" fmla="*/ 158 h 221"/>
                <a:gd name="T38" fmla="*/ 277 w 301"/>
                <a:gd name="T39" fmla="*/ 169 h 221"/>
                <a:gd name="T40" fmla="*/ 287 w 301"/>
                <a:gd name="T41" fmla="*/ 167 h 221"/>
                <a:gd name="T42" fmla="*/ 292 w 301"/>
                <a:gd name="T43" fmla="*/ 176 h 221"/>
                <a:gd name="T44" fmla="*/ 297 w 301"/>
                <a:gd name="T45" fmla="*/ 182 h 221"/>
                <a:gd name="T46" fmla="*/ 301 w 301"/>
                <a:gd name="T47" fmla="*/ 189 h 221"/>
                <a:gd name="T48" fmla="*/ 299 w 301"/>
                <a:gd name="T49" fmla="*/ 196 h 221"/>
                <a:gd name="T50" fmla="*/ 298 w 301"/>
                <a:gd name="T51" fmla="*/ 203 h 221"/>
                <a:gd name="T52" fmla="*/ 297 w 301"/>
                <a:gd name="T53" fmla="*/ 210 h 221"/>
                <a:gd name="T54" fmla="*/ 300 w 301"/>
                <a:gd name="T55" fmla="*/ 214 h 221"/>
                <a:gd name="T56" fmla="*/ 294 w 301"/>
                <a:gd name="T57" fmla="*/ 214 h 221"/>
                <a:gd name="T58" fmla="*/ 280 w 301"/>
                <a:gd name="T59" fmla="*/ 217 h 221"/>
                <a:gd name="T60" fmla="*/ 270 w 301"/>
                <a:gd name="T61" fmla="*/ 216 h 221"/>
                <a:gd name="T62" fmla="*/ 255 w 301"/>
                <a:gd name="T63" fmla="*/ 219 h 221"/>
                <a:gd name="T64" fmla="*/ 241 w 301"/>
                <a:gd name="T65" fmla="*/ 216 h 221"/>
                <a:gd name="T66" fmla="*/ 228 w 301"/>
                <a:gd name="T67" fmla="*/ 211 h 221"/>
                <a:gd name="T68" fmla="*/ 218 w 301"/>
                <a:gd name="T69" fmla="*/ 210 h 221"/>
                <a:gd name="T70" fmla="*/ 210 w 301"/>
                <a:gd name="T71" fmla="*/ 204 h 221"/>
                <a:gd name="T72" fmla="*/ 112 w 301"/>
                <a:gd name="T73" fmla="*/ 202 h 221"/>
                <a:gd name="T74" fmla="*/ 77 w 301"/>
                <a:gd name="T75" fmla="*/ 214 h 221"/>
                <a:gd name="T76" fmla="*/ 46 w 301"/>
                <a:gd name="T77" fmla="*/ 218 h 221"/>
                <a:gd name="T78" fmla="*/ 36 w 301"/>
                <a:gd name="T79" fmla="*/ 206 h 221"/>
                <a:gd name="T80" fmla="*/ 37 w 301"/>
                <a:gd name="T81" fmla="*/ 187 h 221"/>
                <a:gd name="T82" fmla="*/ 83 w 301"/>
                <a:gd name="T83" fmla="*/ 169 h 221"/>
                <a:gd name="T84" fmla="*/ 110 w 301"/>
                <a:gd name="T85" fmla="*/ 167 h 221"/>
                <a:gd name="T86" fmla="*/ 128 w 301"/>
                <a:gd name="T87" fmla="*/ 163 h 221"/>
                <a:gd name="T88" fmla="*/ 146 w 301"/>
                <a:gd name="T89" fmla="*/ 170 h 221"/>
                <a:gd name="T90" fmla="*/ 166 w 301"/>
                <a:gd name="T91" fmla="*/ 172 h 221"/>
                <a:gd name="T92" fmla="*/ 179 w 301"/>
                <a:gd name="T93" fmla="*/ 161 h 221"/>
                <a:gd name="T94" fmla="*/ 160 w 301"/>
                <a:gd name="T95" fmla="*/ 162 h 221"/>
                <a:gd name="T96" fmla="*/ 141 w 301"/>
                <a:gd name="T97" fmla="*/ 152 h 221"/>
                <a:gd name="T98" fmla="*/ 123 w 301"/>
                <a:gd name="T99" fmla="*/ 146 h 221"/>
                <a:gd name="T100" fmla="*/ 99 w 301"/>
                <a:gd name="T101" fmla="*/ 156 h 221"/>
                <a:gd name="T102" fmla="*/ 38 w 301"/>
                <a:gd name="T103" fmla="*/ 143 h 221"/>
                <a:gd name="T104" fmla="*/ 50 w 301"/>
                <a:gd name="T105" fmla="*/ 130 h 221"/>
                <a:gd name="T106" fmla="*/ 41 w 301"/>
                <a:gd name="T107" fmla="*/ 136 h 221"/>
                <a:gd name="T108" fmla="*/ 31 w 301"/>
                <a:gd name="T109" fmla="*/ 126 h 221"/>
                <a:gd name="T110" fmla="*/ 23 w 301"/>
                <a:gd name="T111" fmla="*/ 113 h 221"/>
                <a:gd name="T112" fmla="*/ 8 w 301"/>
                <a:gd name="T113" fmla="*/ 99 h 221"/>
                <a:gd name="T114" fmla="*/ 0 w 301"/>
                <a:gd name="T115" fmla="*/ 98 h 221"/>
                <a:gd name="T116" fmla="*/ 24 w 301"/>
                <a:gd name="T117" fmla="*/ 83 h 221"/>
                <a:gd name="T118" fmla="*/ 49 w 301"/>
                <a:gd name="T119" fmla="*/ 36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1" h="221">
                  <a:moveTo>
                    <a:pt x="49" y="32"/>
                  </a:moveTo>
                  <a:cubicBezTo>
                    <a:pt x="49" y="32"/>
                    <a:pt x="50" y="32"/>
                    <a:pt x="51" y="31"/>
                  </a:cubicBezTo>
                  <a:cubicBezTo>
                    <a:pt x="52" y="30"/>
                    <a:pt x="52" y="30"/>
                    <a:pt x="52" y="29"/>
                  </a:cubicBezTo>
                  <a:cubicBezTo>
                    <a:pt x="52" y="28"/>
                    <a:pt x="52" y="28"/>
                    <a:pt x="52" y="26"/>
                  </a:cubicBezTo>
                  <a:cubicBezTo>
                    <a:pt x="52" y="25"/>
                    <a:pt x="52" y="25"/>
                    <a:pt x="53" y="24"/>
                  </a:cubicBezTo>
                  <a:cubicBezTo>
                    <a:pt x="54" y="24"/>
                    <a:pt x="54" y="24"/>
                    <a:pt x="55" y="24"/>
                  </a:cubicBezTo>
                  <a:cubicBezTo>
                    <a:pt x="56" y="23"/>
                    <a:pt x="56" y="22"/>
                    <a:pt x="56" y="22"/>
                  </a:cubicBezTo>
                  <a:cubicBezTo>
                    <a:pt x="57" y="21"/>
                    <a:pt x="56" y="21"/>
                    <a:pt x="56" y="20"/>
                  </a:cubicBezTo>
                  <a:cubicBezTo>
                    <a:pt x="56" y="19"/>
                    <a:pt x="56" y="19"/>
                    <a:pt x="57" y="18"/>
                  </a:cubicBezTo>
                  <a:cubicBezTo>
                    <a:pt x="58" y="18"/>
                    <a:pt x="57" y="18"/>
                    <a:pt x="57" y="16"/>
                  </a:cubicBezTo>
                  <a:cubicBezTo>
                    <a:pt x="57" y="15"/>
                    <a:pt x="58" y="16"/>
                    <a:pt x="58" y="15"/>
                  </a:cubicBezTo>
                  <a:cubicBezTo>
                    <a:pt x="59" y="14"/>
                    <a:pt x="59" y="14"/>
                    <a:pt x="59" y="12"/>
                  </a:cubicBezTo>
                  <a:cubicBezTo>
                    <a:pt x="58" y="11"/>
                    <a:pt x="59" y="11"/>
                    <a:pt x="60" y="11"/>
                  </a:cubicBezTo>
                  <a:cubicBezTo>
                    <a:pt x="60" y="10"/>
                    <a:pt x="60" y="10"/>
                    <a:pt x="61" y="8"/>
                  </a:cubicBezTo>
                  <a:cubicBezTo>
                    <a:pt x="62" y="7"/>
                    <a:pt x="62" y="8"/>
                    <a:pt x="63" y="8"/>
                  </a:cubicBezTo>
                  <a:cubicBezTo>
                    <a:pt x="65" y="9"/>
                    <a:pt x="65" y="8"/>
                    <a:pt x="66" y="7"/>
                  </a:cubicBezTo>
                  <a:cubicBezTo>
                    <a:pt x="68" y="5"/>
                    <a:pt x="68" y="7"/>
                    <a:pt x="69" y="8"/>
                  </a:cubicBezTo>
                  <a:cubicBezTo>
                    <a:pt x="70" y="9"/>
                    <a:pt x="69" y="9"/>
                    <a:pt x="70" y="10"/>
                  </a:cubicBezTo>
                  <a:cubicBezTo>
                    <a:pt x="71" y="12"/>
                    <a:pt x="71" y="10"/>
                    <a:pt x="73" y="10"/>
                  </a:cubicBezTo>
                  <a:cubicBezTo>
                    <a:pt x="74" y="9"/>
                    <a:pt x="75" y="10"/>
                    <a:pt x="76" y="10"/>
                  </a:cubicBezTo>
                  <a:cubicBezTo>
                    <a:pt x="76" y="10"/>
                    <a:pt x="77" y="9"/>
                    <a:pt x="78" y="9"/>
                  </a:cubicBezTo>
                  <a:cubicBezTo>
                    <a:pt x="80" y="8"/>
                    <a:pt x="79" y="9"/>
                    <a:pt x="80" y="10"/>
                  </a:cubicBezTo>
                  <a:cubicBezTo>
                    <a:pt x="82" y="11"/>
                    <a:pt x="81" y="10"/>
                    <a:pt x="83" y="10"/>
                  </a:cubicBezTo>
                  <a:cubicBezTo>
                    <a:pt x="85" y="9"/>
                    <a:pt x="83" y="10"/>
                    <a:pt x="85" y="10"/>
                  </a:cubicBezTo>
                  <a:cubicBezTo>
                    <a:pt x="87" y="11"/>
                    <a:pt x="89" y="10"/>
                    <a:pt x="90" y="10"/>
                  </a:cubicBezTo>
                  <a:cubicBezTo>
                    <a:pt x="92" y="11"/>
                    <a:pt x="92" y="10"/>
                    <a:pt x="92" y="9"/>
                  </a:cubicBezTo>
                  <a:cubicBezTo>
                    <a:pt x="93" y="7"/>
                    <a:pt x="93" y="8"/>
                    <a:pt x="95" y="8"/>
                  </a:cubicBezTo>
                  <a:cubicBezTo>
                    <a:pt x="96" y="9"/>
                    <a:pt x="96" y="8"/>
                    <a:pt x="97" y="7"/>
                  </a:cubicBezTo>
                  <a:cubicBezTo>
                    <a:pt x="97" y="6"/>
                    <a:pt x="97" y="7"/>
                    <a:pt x="99" y="6"/>
                  </a:cubicBezTo>
                  <a:cubicBezTo>
                    <a:pt x="101" y="4"/>
                    <a:pt x="100" y="5"/>
                    <a:pt x="102" y="6"/>
                  </a:cubicBezTo>
                  <a:cubicBezTo>
                    <a:pt x="104" y="7"/>
                    <a:pt x="102" y="7"/>
                    <a:pt x="104" y="7"/>
                  </a:cubicBezTo>
                  <a:cubicBezTo>
                    <a:pt x="106" y="7"/>
                    <a:pt x="105" y="6"/>
                    <a:pt x="107" y="6"/>
                  </a:cubicBezTo>
                  <a:cubicBezTo>
                    <a:pt x="108" y="5"/>
                    <a:pt x="110" y="6"/>
                    <a:pt x="112" y="6"/>
                  </a:cubicBezTo>
                  <a:cubicBezTo>
                    <a:pt x="113" y="6"/>
                    <a:pt x="113" y="6"/>
                    <a:pt x="114" y="5"/>
                  </a:cubicBezTo>
                  <a:cubicBezTo>
                    <a:pt x="116" y="5"/>
                    <a:pt x="116" y="5"/>
                    <a:pt x="117" y="4"/>
                  </a:cubicBezTo>
                  <a:cubicBezTo>
                    <a:pt x="118" y="4"/>
                    <a:pt x="118" y="4"/>
                    <a:pt x="118" y="3"/>
                  </a:cubicBezTo>
                  <a:cubicBezTo>
                    <a:pt x="118" y="2"/>
                    <a:pt x="117" y="3"/>
                    <a:pt x="117" y="2"/>
                  </a:cubicBezTo>
                  <a:cubicBezTo>
                    <a:pt x="116" y="1"/>
                    <a:pt x="118" y="0"/>
                    <a:pt x="119" y="0"/>
                  </a:cubicBezTo>
                  <a:cubicBezTo>
                    <a:pt x="119" y="0"/>
                    <a:pt x="120" y="1"/>
                    <a:pt x="121" y="2"/>
                  </a:cubicBezTo>
                  <a:cubicBezTo>
                    <a:pt x="122" y="4"/>
                    <a:pt x="121" y="2"/>
                    <a:pt x="122" y="1"/>
                  </a:cubicBezTo>
                  <a:cubicBezTo>
                    <a:pt x="123" y="1"/>
                    <a:pt x="123" y="1"/>
                    <a:pt x="124" y="0"/>
                  </a:cubicBezTo>
                  <a:cubicBezTo>
                    <a:pt x="125" y="0"/>
                    <a:pt x="125" y="1"/>
                    <a:pt x="125" y="2"/>
                  </a:cubicBezTo>
                  <a:cubicBezTo>
                    <a:pt x="125" y="3"/>
                    <a:pt x="126" y="2"/>
                    <a:pt x="127" y="2"/>
                  </a:cubicBezTo>
                  <a:cubicBezTo>
                    <a:pt x="128" y="2"/>
                    <a:pt x="127" y="1"/>
                    <a:pt x="128" y="2"/>
                  </a:cubicBezTo>
                  <a:cubicBezTo>
                    <a:pt x="129" y="3"/>
                    <a:pt x="129" y="2"/>
                    <a:pt x="130" y="1"/>
                  </a:cubicBezTo>
                  <a:cubicBezTo>
                    <a:pt x="131" y="1"/>
                    <a:pt x="130" y="2"/>
                    <a:pt x="132" y="2"/>
                  </a:cubicBezTo>
                  <a:cubicBezTo>
                    <a:pt x="133" y="2"/>
                    <a:pt x="132" y="2"/>
                    <a:pt x="134" y="1"/>
                  </a:cubicBezTo>
                  <a:cubicBezTo>
                    <a:pt x="135" y="1"/>
                    <a:pt x="134" y="2"/>
                    <a:pt x="135" y="3"/>
                  </a:cubicBezTo>
                  <a:cubicBezTo>
                    <a:pt x="136" y="3"/>
                    <a:pt x="136" y="2"/>
                    <a:pt x="137" y="2"/>
                  </a:cubicBezTo>
                  <a:cubicBezTo>
                    <a:pt x="138" y="2"/>
                    <a:pt x="137" y="2"/>
                    <a:pt x="139" y="1"/>
                  </a:cubicBezTo>
                  <a:cubicBezTo>
                    <a:pt x="141" y="1"/>
                    <a:pt x="140" y="2"/>
                    <a:pt x="141" y="3"/>
                  </a:cubicBezTo>
                  <a:cubicBezTo>
                    <a:pt x="141" y="3"/>
                    <a:pt x="141" y="3"/>
                    <a:pt x="143" y="2"/>
                  </a:cubicBezTo>
                  <a:cubicBezTo>
                    <a:pt x="144" y="1"/>
                    <a:pt x="143" y="2"/>
                    <a:pt x="145" y="2"/>
                  </a:cubicBezTo>
                  <a:cubicBezTo>
                    <a:pt x="147" y="3"/>
                    <a:pt x="146" y="2"/>
                    <a:pt x="148" y="2"/>
                  </a:cubicBezTo>
                  <a:cubicBezTo>
                    <a:pt x="150" y="2"/>
                    <a:pt x="149" y="1"/>
                    <a:pt x="150" y="1"/>
                  </a:cubicBezTo>
                  <a:cubicBezTo>
                    <a:pt x="150" y="1"/>
                    <a:pt x="151" y="1"/>
                    <a:pt x="151" y="2"/>
                  </a:cubicBezTo>
                  <a:cubicBezTo>
                    <a:pt x="151" y="3"/>
                    <a:pt x="153" y="2"/>
                    <a:pt x="154" y="2"/>
                  </a:cubicBezTo>
                  <a:cubicBezTo>
                    <a:pt x="155" y="2"/>
                    <a:pt x="155" y="2"/>
                    <a:pt x="155" y="4"/>
                  </a:cubicBezTo>
                  <a:cubicBezTo>
                    <a:pt x="155" y="5"/>
                    <a:pt x="155" y="5"/>
                    <a:pt x="156" y="5"/>
                  </a:cubicBezTo>
                  <a:cubicBezTo>
                    <a:pt x="156" y="6"/>
                    <a:pt x="157" y="5"/>
                    <a:pt x="158" y="5"/>
                  </a:cubicBezTo>
                  <a:cubicBezTo>
                    <a:pt x="159" y="5"/>
                    <a:pt x="158" y="5"/>
                    <a:pt x="158" y="6"/>
                  </a:cubicBezTo>
                  <a:cubicBezTo>
                    <a:pt x="157" y="7"/>
                    <a:pt x="158" y="8"/>
                    <a:pt x="158" y="7"/>
                  </a:cubicBezTo>
                  <a:cubicBezTo>
                    <a:pt x="159" y="7"/>
                    <a:pt x="159" y="7"/>
                    <a:pt x="161" y="7"/>
                  </a:cubicBezTo>
                  <a:cubicBezTo>
                    <a:pt x="163" y="8"/>
                    <a:pt x="163" y="9"/>
                    <a:pt x="163" y="10"/>
                  </a:cubicBezTo>
                  <a:cubicBezTo>
                    <a:pt x="164" y="10"/>
                    <a:pt x="164" y="11"/>
                    <a:pt x="165" y="12"/>
                  </a:cubicBezTo>
                  <a:cubicBezTo>
                    <a:pt x="166" y="13"/>
                    <a:pt x="166" y="13"/>
                    <a:pt x="168" y="14"/>
                  </a:cubicBezTo>
                  <a:cubicBezTo>
                    <a:pt x="169" y="15"/>
                    <a:pt x="169" y="15"/>
                    <a:pt x="171" y="16"/>
                  </a:cubicBezTo>
                  <a:cubicBezTo>
                    <a:pt x="172" y="16"/>
                    <a:pt x="173" y="17"/>
                    <a:pt x="173" y="17"/>
                  </a:cubicBezTo>
                  <a:cubicBezTo>
                    <a:pt x="173" y="17"/>
                    <a:pt x="173" y="18"/>
                    <a:pt x="172" y="18"/>
                  </a:cubicBezTo>
                  <a:cubicBezTo>
                    <a:pt x="172" y="19"/>
                    <a:pt x="173" y="19"/>
                    <a:pt x="174" y="20"/>
                  </a:cubicBezTo>
                  <a:cubicBezTo>
                    <a:pt x="174" y="21"/>
                    <a:pt x="173" y="21"/>
                    <a:pt x="172" y="22"/>
                  </a:cubicBezTo>
                  <a:cubicBezTo>
                    <a:pt x="172" y="23"/>
                    <a:pt x="173" y="23"/>
                    <a:pt x="174" y="23"/>
                  </a:cubicBezTo>
                  <a:cubicBezTo>
                    <a:pt x="175" y="23"/>
                    <a:pt x="175" y="23"/>
                    <a:pt x="175" y="24"/>
                  </a:cubicBezTo>
                  <a:cubicBezTo>
                    <a:pt x="175" y="25"/>
                    <a:pt x="176" y="24"/>
                    <a:pt x="178" y="24"/>
                  </a:cubicBezTo>
                  <a:cubicBezTo>
                    <a:pt x="179" y="24"/>
                    <a:pt x="178" y="25"/>
                    <a:pt x="178" y="26"/>
                  </a:cubicBezTo>
                  <a:cubicBezTo>
                    <a:pt x="178" y="28"/>
                    <a:pt x="178" y="27"/>
                    <a:pt x="179" y="29"/>
                  </a:cubicBezTo>
                  <a:cubicBezTo>
                    <a:pt x="179" y="31"/>
                    <a:pt x="180" y="29"/>
                    <a:pt x="181" y="28"/>
                  </a:cubicBezTo>
                  <a:cubicBezTo>
                    <a:pt x="181" y="27"/>
                    <a:pt x="181" y="28"/>
                    <a:pt x="182" y="28"/>
                  </a:cubicBezTo>
                  <a:cubicBezTo>
                    <a:pt x="184" y="28"/>
                    <a:pt x="184" y="28"/>
                    <a:pt x="185" y="27"/>
                  </a:cubicBezTo>
                  <a:cubicBezTo>
                    <a:pt x="186" y="26"/>
                    <a:pt x="185" y="26"/>
                    <a:pt x="186" y="25"/>
                  </a:cubicBezTo>
                  <a:cubicBezTo>
                    <a:pt x="187" y="25"/>
                    <a:pt x="186" y="26"/>
                    <a:pt x="186" y="28"/>
                  </a:cubicBezTo>
                  <a:cubicBezTo>
                    <a:pt x="186" y="29"/>
                    <a:pt x="187" y="29"/>
                    <a:pt x="188" y="29"/>
                  </a:cubicBezTo>
                  <a:cubicBezTo>
                    <a:pt x="189" y="30"/>
                    <a:pt x="189" y="29"/>
                    <a:pt x="190" y="29"/>
                  </a:cubicBezTo>
                  <a:cubicBezTo>
                    <a:pt x="191" y="28"/>
                    <a:pt x="191" y="28"/>
                    <a:pt x="192" y="28"/>
                  </a:cubicBezTo>
                  <a:cubicBezTo>
                    <a:pt x="193" y="28"/>
                    <a:pt x="193" y="28"/>
                    <a:pt x="194" y="28"/>
                  </a:cubicBezTo>
                  <a:cubicBezTo>
                    <a:pt x="195" y="28"/>
                    <a:pt x="195" y="28"/>
                    <a:pt x="196" y="27"/>
                  </a:cubicBezTo>
                  <a:cubicBezTo>
                    <a:pt x="196" y="26"/>
                    <a:pt x="197" y="27"/>
                    <a:pt x="196" y="28"/>
                  </a:cubicBezTo>
                  <a:cubicBezTo>
                    <a:pt x="196" y="29"/>
                    <a:pt x="195" y="29"/>
                    <a:pt x="195" y="30"/>
                  </a:cubicBezTo>
                  <a:cubicBezTo>
                    <a:pt x="195" y="31"/>
                    <a:pt x="195" y="30"/>
                    <a:pt x="196" y="31"/>
                  </a:cubicBezTo>
                  <a:cubicBezTo>
                    <a:pt x="196" y="32"/>
                    <a:pt x="197" y="30"/>
                    <a:pt x="197" y="29"/>
                  </a:cubicBezTo>
                  <a:cubicBezTo>
                    <a:pt x="198" y="28"/>
                    <a:pt x="198" y="30"/>
                    <a:pt x="198" y="30"/>
                  </a:cubicBezTo>
                  <a:cubicBezTo>
                    <a:pt x="199" y="31"/>
                    <a:pt x="199" y="31"/>
                    <a:pt x="200" y="32"/>
                  </a:cubicBezTo>
                  <a:cubicBezTo>
                    <a:pt x="200" y="32"/>
                    <a:pt x="201" y="32"/>
                    <a:pt x="201" y="33"/>
                  </a:cubicBezTo>
                  <a:cubicBezTo>
                    <a:pt x="202" y="34"/>
                    <a:pt x="202" y="34"/>
                    <a:pt x="202" y="36"/>
                  </a:cubicBezTo>
                  <a:cubicBezTo>
                    <a:pt x="202" y="38"/>
                    <a:pt x="202" y="36"/>
                    <a:pt x="204" y="37"/>
                  </a:cubicBezTo>
                  <a:cubicBezTo>
                    <a:pt x="205" y="38"/>
                    <a:pt x="204" y="38"/>
                    <a:pt x="204" y="39"/>
                  </a:cubicBezTo>
                  <a:cubicBezTo>
                    <a:pt x="204" y="40"/>
                    <a:pt x="204" y="39"/>
                    <a:pt x="205" y="40"/>
                  </a:cubicBezTo>
                  <a:cubicBezTo>
                    <a:pt x="206" y="41"/>
                    <a:pt x="205" y="41"/>
                    <a:pt x="206" y="42"/>
                  </a:cubicBezTo>
                  <a:cubicBezTo>
                    <a:pt x="206" y="43"/>
                    <a:pt x="207" y="44"/>
                    <a:pt x="207" y="44"/>
                  </a:cubicBezTo>
                  <a:cubicBezTo>
                    <a:pt x="208" y="45"/>
                    <a:pt x="207" y="45"/>
                    <a:pt x="207" y="46"/>
                  </a:cubicBezTo>
                  <a:cubicBezTo>
                    <a:pt x="207" y="46"/>
                    <a:pt x="207" y="46"/>
                    <a:pt x="207" y="47"/>
                  </a:cubicBezTo>
                  <a:cubicBezTo>
                    <a:pt x="206" y="48"/>
                    <a:pt x="207" y="48"/>
                    <a:pt x="208" y="48"/>
                  </a:cubicBezTo>
                  <a:cubicBezTo>
                    <a:pt x="209" y="49"/>
                    <a:pt x="209" y="49"/>
                    <a:pt x="208" y="51"/>
                  </a:cubicBezTo>
                  <a:cubicBezTo>
                    <a:pt x="208" y="52"/>
                    <a:pt x="209" y="52"/>
                    <a:pt x="209" y="54"/>
                  </a:cubicBezTo>
                  <a:cubicBezTo>
                    <a:pt x="209" y="56"/>
                    <a:pt x="209" y="54"/>
                    <a:pt x="211" y="54"/>
                  </a:cubicBezTo>
                  <a:cubicBezTo>
                    <a:pt x="212" y="53"/>
                    <a:pt x="212" y="53"/>
                    <a:pt x="212" y="54"/>
                  </a:cubicBezTo>
                  <a:cubicBezTo>
                    <a:pt x="213" y="54"/>
                    <a:pt x="216" y="56"/>
                    <a:pt x="216" y="56"/>
                  </a:cubicBezTo>
                  <a:cubicBezTo>
                    <a:pt x="217" y="57"/>
                    <a:pt x="216" y="57"/>
                    <a:pt x="216" y="59"/>
                  </a:cubicBezTo>
                  <a:cubicBezTo>
                    <a:pt x="215" y="60"/>
                    <a:pt x="216" y="59"/>
                    <a:pt x="216" y="61"/>
                  </a:cubicBezTo>
                  <a:cubicBezTo>
                    <a:pt x="216" y="62"/>
                    <a:pt x="217" y="62"/>
                    <a:pt x="219" y="61"/>
                  </a:cubicBezTo>
                  <a:cubicBezTo>
                    <a:pt x="220" y="61"/>
                    <a:pt x="220" y="61"/>
                    <a:pt x="221" y="60"/>
                  </a:cubicBezTo>
                  <a:cubicBezTo>
                    <a:pt x="223" y="59"/>
                    <a:pt x="222" y="60"/>
                    <a:pt x="222" y="62"/>
                  </a:cubicBezTo>
                  <a:cubicBezTo>
                    <a:pt x="222" y="63"/>
                    <a:pt x="223" y="62"/>
                    <a:pt x="223" y="63"/>
                  </a:cubicBezTo>
                  <a:cubicBezTo>
                    <a:pt x="223" y="64"/>
                    <a:pt x="224" y="64"/>
                    <a:pt x="223" y="65"/>
                  </a:cubicBezTo>
                  <a:cubicBezTo>
                    <a:pt x="223" y="66"/>
                    <a:pt x="224" y="66"/>
                    <a:pt x="224" y="68"/>
                  </a:cubicBezTo>
                  <a:cubicBezTo>
                    <a:pt x="225" y="69"/>
                    <a:pt x="227" y="69"/>
                    <a:pt x="228" y="70"/>
                  </a:cubicBezTo>
                  <a:cubicBezTo>
                    <a:pt x="229" y="72"/>
                    <a:pt x="228" y="72"/>
                    <a:pt x="227" y="72"/>
                  </a:cubicBezTo>
                  <a:cubicBezTo>
                    <a:pt x="226" y="73"/>
                    <a:pt x="227" y="72"/>
                    <a:pt x="226" y="73"/>
                  </a:cubicBezTo>
                  <a:cubicBezTo>
                    <a:pt x="225" y="73"/>
                    <a:pt x="227" y="74"/>
                    <a:pt x="227" y="75"/>
                  </a:cubicBezTo>
                  <a:cubicBezTo>
                    <a:pt x="228" y="76"/>
                    <a:pt x="229" y="75"/>
                    <a:pt x="230" y="75"/>
                  </a:cubicBezTo>
                  <a:cubicBezTo>
                    <a:pt x="231" y="74"/>
                    <a:pt x="230" y="75"/>
                    <a:pt x="231" y="76"/>
                  </a:cubicBezTo>
                  <a:cubicBezTo>
                    <a:pt x="231" y="77"/>
                    <a:pt x="231" y="77"/>
                    <a:pt x="231" y="78"/>
                  </a:cubicBezTo>
                  <a:cubicBezTo>
                    <a:pt x="231" y="79"/>
                    <a:pt x="232" y="78"/>
                    <a:pt x="233" y="79"/>
                  </a:cubicBezTo>
                  <a:cubicBezTo>
                    <a:pt x="235" y="80"/>
                    <a:pt x="234" y="79"/>
                    <a:pt x="234" y="80"/>
                  </a:cubicBezTo>
                  <a:cubicBezTo>
                    <a:pt x="235" y="81"/>
                    <a:pt x="236" y="81"/>
                    <a:pt x="236" y="80"/>
                  </a:cubicBezTo>
                  <a:cubicBezTo>
                    <a:pt x="236" y="80"/>
                    <a:pt x="236" y="80"/>
                    <a:pt x="238" y="80"/>
                  </a:cubicBezTo>
                  <a:cubicBezTo>
                    <a:pt x="239" y="81"/>
                    <a:pt x="239" y="80"/>
                    <a:pt x="240" y="81"/>
                  </a:cubicBezTo>
                  <a:cubicBezTo>
                    <a:pt x="240" y="81"/>
                    <a:pt x="240" y="82"/>
                    <a:pt x="242" y="83"/>
                  </a:cubicBezTo>
                  <a:cubicBezTo>
                    <a:pt x="243" y="84"/>
                    <a:pt x="243" y="84"/>
                    <a:pt x="244" y="85"/>
                  </a:cubicBezTo>
                  <a:cubicBezTo>
                    <a:pt x="246" y="86"/>
                    <a:pt x="245" y="85"/>
                    <a:pt x="246" y="86"/>
                  </a:cubicBezTo>
                  <a:cubicBezTo>
                    <a:pt x="247" y="87"/>
                    <a:pt x="247" y="87"/>
                    <a:pt x="247" y="89"/>
                  </a:cubicBezTo>
                  <a:cubicBezTo>
                    <a:pt x="247" y="90"/>
                    <a:pt x="249" y="92"/>
                    <a:pt x="249" y="93"/>
                  </a:cubicBezTo>
                  <a:cubicBezTo>
                    <a:pt x="250" y="94"/>
                    <a:pt x="251" y="93"/>
                    <a:pt x="252" y="94"/>
                  </a:cubicBezTo>
                  <a:cubicBezTo>
                    <a:pt x="254" y="94"/>
                    <a:pt x="254" y="95"/>
                    <a:pt x="254" y="95"/>
                  </a:cubicBezTo>
                  <a:cubicBezTo>
                    <a:pt x="255" y="96"/>
                    <a:pt x="255" y="96"/>
                    <a:pt x="256" y="97"/>
                  </a:cubicBezTo>
                  <a:cubicBezTo>
                    <a:pt x="257" y="98"/>
                    <a:pt x="259" y="99"/>
                    <a:pt x="259" y="99"/>
                  </a:cubicBezTo>
                  <a:cubicBezTo>
                    <a:pt x="259" y="99"/>
                    <a:pt x="259" y="100"/>
                    <a:pt x="259" y="101"/>
                  </a:cubicBezTo>
                  <a:cubicBezTo>
                    <a:pt x="259" y="101"/>
                    <a:pt x="260" y="101"/>
                    <a:pt x="261" y="101"/>
                  </a:cubicBezTo>
                  <a:cubicBezTo>
                    <a:pt x="261" y="101"/>
                    <a:pt x="262" y="102"/>
                    <a:pt x="262" y="102"/>
                  </a:cubicBezTo>
                  <a:cubicBezTo>
                    <a:pt x="262" y="102"/>
                    <a:pt x="261" y="102"/>
                    <a:pt x="261" y="103"/>
                  </a:cubicBezTo>
                  <a:cubicBezTo>
                    <a:pt x="261" y="103"/>
                    <a:pt x="262" y="103"/>
                    <a:pt x="262" y="103"/>
                  </a:cubicBezTo>
                  <a:cubicBezTo>
                    <a:pt x="263" y="103"/>
                    <a:pt x="262" y="104"/>
                    <a:pt x="262" y="104"/>
                  </a:cubicBezTo>
                  <a:cubicBezTo>
                    <a:pt x="262" y="105"/>
                    <a:pt x="262" y="105"/>
                    <a:pt x="261" y="105"/>
                  </a:cubicBezTo>
                  <a:cubicBezTo>
                    <a:pt x="260" y="105"/>
                    <a:pt x="261" y="106"/>
                    <a:pt x="261" y="106"/>
                  </a:cubicBezTo>
                  <a:cubicBezTo>
                    <a:pt x="261" y="107"/>
                    <a:pt x="261" y="107"/>
                    <a:pt x="261" y="108"/>
                  </a:cubicBezTo>
                  <a:cubicBezTo>
                    <a:pt x="261" y="108"/>
                    <a:pt x="260" y="108"/>
                    <a:pt x="259" y="108"/>
                  </a:cubicBezTo>
                  <a:cubicBezTo>
                    <a:pt x="258" y="108"/>
                    <a:pt x="259" y="108"/>
                    <a:pt x="259" y="109"/>
                  </a:cubicBezTo>
                  <a:cubicBezTo>
                    <a:pt x="259" y="109"/>
                    <a:pt x="259" y="109"/>
                    <a:pt x="258" y="110"/>
                  </a:cubicBezTo>
                  <a:cubicBezTo>
                    <a:pt x="258" y="111"/>
                    <a:pt x="259" y="111"/>
                    <a:pt x="259" y="112"/>
                  </a:cubicBezTo>
                  <a:cubicBezTo>
                    <a:pt x="260" y="112"/>
                    <a:pt x="259" y="112"/>
                    <a:pt x="259" y="112"/>
                  </a:cubicBezTo>
                  <a:cubicBezTo>
                    <a:pt x="259" y="113"/>
                    <a:pt x="259" y="113"/>
                    <a:pt x="260" y="113"/>
                  </a:cubicBezTo>
                  <a:cubicBezTo>
                    <a:pt x="260" y="113"/>
                    <a:pt x="260" y="113"/>
                    <a:pt x="260" y="114"/>
                  </a:cubicBezTo>
                  <a:cubicBezTo>
                    <a:pt x="259" y="114"/>
                    <a:pt x="259" y="114"/>
                    <a:pt x="259" y="115"/>
                  </a:cubicBezTo>
                  <a:cubicBezTo>
                    <a:pt x="260" y="115"/>
                    <a:pt x="259" y="115"/>
                    <a:pt x="260" y="116"/>
                  </a:cubicBezTo>
                  <a:cubicBezTo>
                    <a:pt x="260" y="116"/>
                    <a:pt x="260" y="116"/>
                    <a:pt x="261" y="116"/>
                  </a:cubicBezTo>
                  <a:cubicBezTo>
                    <a:pt x="261" y="116"/>
                    <a:pt x="261" y="116"/>
                    <a:pt x="262" y="117"/>
                  </a:cubicBezTo>
                  <a:cubicBezTo>
                    <a:pt x="262" y="117"/>
                    <a:pt x="262" y="117"/>
                    <a:pt x="263" y="116"/>
                  </a:cubicBezTo>
                  <a:cubicBezTo>
                    <a:pt x="263" y="116"/>
                    <a:pt x="263" y="116"/>
                    <a:pt x="263" y="117"/>
                  </a:cubicBezTo>
                  <a:cubicBezTo>
                    <a:pt x="264" y="117"/>
                    <a:pt x="264" y="117"/>
                    <a:pt x="264" y="117"/>
                  </a:cubicBezTo>
                  <a:cubicBezTo>
                    <a:pt x="264" y="118"/>
                    <a:pt x="264" y="118"/>
                    <a:pt x="264" y="117"/>
                  </a:cubicBezTo>
                  <a:cubicBezTo>
                    <a:pt x="265" y="117"/>
                    <a:pt x="265" y="118"/>
                    <a:pt x="265" y="118"/>
                  </a:cubicBezTo>
                  <a:cubicBezTo>
                    <a:pt x="264" y="119"/>
                    <a:pt x="264" y="119"/>
                    <a:pt x="265" y="120"/>
                  </a:cubicBezTo>
                  <a:cubicBezTo>
                    <a:pt x="265" y="121"/>
                    <a:pt x="265" y="120"/>
                    <a:pt x="265" y="121"/>
                  </a:cubicBezTo>
                  <a:cubicBezTo>
                    <a:pt x="266" y="121"/>
                    <a:pt x="266" y="121"/>
                    <a:pt x="266" y="121"/>
                  </a:cubicBezTo>
                  <a:cubicBezTo>
                    <a:pt x="267" y="121"/>
                    <a:pt x="268" y="121"/>
                    <a:pt x="268" y="122"/>
                  </a:cubicBezTo>
                  <a:cubicBezTo>
                    <a:pt x="268" y="123"/>
                    <a:pt x="268" y="123"/>
                    <a:pt x="269" y="123"/>
                  </a:cubicBezTo>
                  <a:cubicBezTo>
                    <a:pt x="269" y="124"/>
                    <a:pt x="269" y="124"/>
                    <a:pt x="269" y="125"/>
                  </a:cubicBezTo>
                  <a:cubicBezTo>
                    <a:pt x="270" y="126"/>
                    <a:pt x="270" y="126"/>
                    <a:pt x="270" y="126"/>
                  </a:cubicBezTo>
                  <a:cubicBezTo>
                    <a:pt x="270" y="126"/>
                    <a:pt x="270" y="127"/>
                    <a:pt x="270" y="127"/>
                  </a:cubicBezTo>
                  <a:cubicBezTo>
                    <a:pt x="271" y="128"/>
                    <a:pt x="270" y="128"/>
                    <a:pt x="270" y="128"/>
                  </a:cubicBezTo>
                  <a:cubicBezTo>
                    <a:pt x="270" y="128"/>
                    <a:pt x="270" y="129"/>
                    <a:pt x="270" y="129"/>
                  </a:cubicBezTo>
                  <a:cubicBezTo>
                    <a:pt x="270" y="130"/>
                    <a:pt x="271" y="130"/>
                    <a:pt x="270" y="130"/>
                  </a:cubicBezTo>
                  <a:cubicBezTo>
                    <a:pt x="270" y="131"/>
                    <a:pt x="270" y="130"/>
                    <a:pt x="269" y="131"/>
                  </a:cubicBezTo>
                  <a:cubicBezTo>
                    <a:pt x="268" y="131"/>
                    <a:pt x="270" y="131"/>
                    <a:pt x="270" y="132"/>
                  </a:cubicBezTo>
                  <a:cubicBezTo>
                    <a:pt x="270" y="133"/>
                    <a:pt x="269" y="133"/>
                    <a:pt x="269" y="134"/>
                  </a:cubicBezTo>
                  <a:cubicBezTo>
                    <a:pt x="269" y="135"/>
                    <a:pt x="269" y="134"/>
                    <a:pt x="269" y="135"/>
                  </a:cubicBezTo>
                  <a:cubicBezTo>
                    <a:pt x="268" y="137"/>
                    <a:pt x="269" y="136"/>
                    <a:pt x="269" y="137"/>
                  </a:cubicBezTo>
                  <a:cubicBezTo>
                    <a:pt x="269" y="138"/>
                    <a:pt x="270" y="138"/>
                    <a:pt x="271" y="138"/>
                  </a:cubicBezTo>
                  <a:cubicBezTo>
                    <a:pt x="271" y="139"/>
                    <a:pt x="272" y="139"/>
                    <a:pt x="272" y="140"/>
                  </a:cubicBezTo>
                  <a:cubicBezTo>
                    <a:pt x="273" y="141"/>
                    <a:pt x="272" y="141"/>
                    <a:pt x="272" y="142"/>
                  </a:cubicBezTo>
                  <a:cubicBezTo>
                    <a:pt x="271" y="143"/>
                    <a:pt x="272" y="143"/>
                    <a:pt x="272" y="144"/>
                  </a:cubicBezTo>
                  <a:cubicBezTo>
                    <a:pt x="272" y="145"/>
                    <a:pt x="272" y="145"/>
                    <a:pt x="271" y="146"/>
                  </a:cubicBezTo>
                  <a:cubicBezTo>
                    <a:pt x="270" y="146"/>
                    <a:pt x="270" y="147"/>
                    <a:pt x="270" y="147"/>
                  </a:cubicBezTo>
                  <a:cubicBezTo>
                    <a:pt x="269" y="148"/>
                    <a:pt x="269" y="148"/>
                    <a:pt x="268" y="149"/>
                  </a:cubicBezTo>
                  <a:cubicBezTo>
                    <a:pt x="267" y="149"/>
                    <a:pt x="266" y="150"/>
                    <a:pt x="266" y="150"/>
                  </a:cubicBezTo>
                  <a:cubicBezTo>
                    <a:pt x="266" y="151"/>
                    <a:pt x="266" y="151"/>
                    <a:pt x="266" y="152"/>
                  </a:cubicBezTo>
                  <a:cubicBezTo>
                    <a:pt x="267" y="153"/>
                    <a:pt x="267" y="152"/>
                    <a:pt x="267" y="153"/>
                  </a:cubicBezTo>
                  <a:cubicBezTo>
                    <a:pt x="267" y="154"/>
                    <a:pt x="267" y="154"/>
                    <a:pt x="267" y="155"/>
                  </a:cubicBezTo>
                  <a:cubicBezTo>
                    <a:pt x="267" y="156"/>
                    <a:pt x="268" y="155"/>
                    <a:pt x="268" y="156"/>
                  </a:cubicBezTo>
                  <a:cubicBezTo>
                    <a:pt x="269" y="156"/>
                    <a:pt x="270" y="157"/>
                    <a:pt x="270" y="158"/>
                  </a:cubicBezTo>
                  <a:cubicBezTo>
                    <a:pt x="270" y="158"/>
                    <a:pt x="270" y="158"/>
                    <a:pt x="270" y="159"/>
                  </a:cubicBezTo>
                  <a:cubicBezTo>
                    <a:pt x="271" y="160"/>
                    <a:pt x="271" y="159"/>
                    <a:pt x="272" y="160"/>
                  </a:cubicBezTo>
                  <a:cubicBezTo>
                    <a:pt x="272" y="160"/>
                    <a:pt x="272" y="160"/>
                    <a:pt x="273" y="160"/>
                  </a:cubicBezTo>
                  <a:cubicBezTo>
                    <a:pt x="273" y="161"/>
                    <a:pt x="274" y="162"/>
                    <a:pt x="274" y="162"/>
                  </a:cubicBezTo>
                  <a:cubicBezTo>
                    <a:pt x="274" y="162"/>
                    <a:pt x="276" y="162"/>
                    <a:pt x="276" y="163"/>
                  </a:cubicBezTo>
                  <a:cubicBezTo>
                    <a:pt x="276" y="163"/>
                    <a:pt x="276" y="164"/>
                    <a:pt x="276" y="164"/>
                  </a:cubicBezTo>
                  <a:cubicBezTo>
                    <a:pt x="276" y="165"/>
                    <a:pt x="276" y="165"/>
                    <a:pt x="276" y="166"/>
                  </a:cubicBezTo>
                  <a:cubicBezTo>
                    <a:pt x="275" y="166"/>
                    <a:pt x="275" y="167"/>
                    <a:pt x="275" y="167"/>
                  </a:cubicBezTo>
                  <a:cubicBezTo>
                    <a:pt x="275" y="167"/>
                    <a:pt x="275" y="167"/>
                    <a:pt x="276" y="168"/>
                  </a:cubicBezTo>
                  <a:cubicBezTo>
                    <a:pt x="276" y="168"/>
                    <a:pt x="277" y="168"/>
                    <a:pt x="277" y="169"/>
                  </a:cubicBezTo>
                  <a:cubicBezTo>
                    <a:pt x="278" y="170"/>
                    <a:pt x="277" y="170"/>
                    <a:pt x="277" y="170"/>
                  </a:cubicBezTo>
                  <a:cubicBezTo>
                    <a:pt x="277" y="171"/>
                    <a:pt x="278" y="171"/>
                    <a:pt x="278" y="170"/>
                  </a:cubicBezTo>
                  <a:cubicBezTo>
                    <a:pt x="278" y="169"/>
                    <a:pt x="279" y="170"/>
                    <a:pt x="280" y="170"/>
                  </a:cubicBezTo>
                  <a:cubicBezTo>
                    <a:pt x="280" y="170"/>
                    <a:pt x="280" y="168"/>
                    <a:pt x="281" y="168"/>
                  </a:cubicBezTo>
                  <a:cubicBezTo>
                    <a:pt x="281" y="168"/>
                    <a:pt x="282" y="167"/>
                    <a:pt x="282" y="167"/>
                  </a:cubicBezTo>
                  <a:cubicBezTo>
                    <a:pt x="282" y="166"/>
                    <a:pt x="282" y="166"/>
                    <a:pt x="282" y="165"/>
                  </a:cubicBezTo>
                  <a:cubicBezTo>
                    <a:pt x="283" y="164"/>
                    <a:pt x="283" y="165"/>
                    <a:pt x="284" y="166"/>
                  </a:cubicBezTo>
                  <a:cubicBezTo>
                    <a:pt x="284" y="166"/>
                    <a:pt x="284" y="166"/>
                    <a:pt x="284" y="166"/>
                  </a:cubicBezTo>
                  <a:cubicBezTo>
                    <a:pt x="285" y="167"/>
                    <a:pt x="285" y="167"/>
                    <a:pt x="286" y="167"/>
                  </a:cubicBezTo>
                  <a:cubicBezTo>
                    <a:pt x="286" y="167"/>
                    <a:pt x="286" y="167"/>
                    <a:pt x="287" y="167"/>
                  </a:cubicBezTo>
                  <a:cubicBezTo>
                    <a:pt x="288" y="167"/>
                    <a:pt x="287" y="167"/>
                    <a:pt x="287" y="168"/>
                  </a:cubicBezTo>
                  <a:cubicBezTo>
                    <a:pt x="287" y="168"/>
                    <a:pt x="287" y="168"/>
                    <a:pt x="287" y="168"/>
                  </a:cubicBezTo>
                  <a:cubicBezTo>
                    <a:pt x="287" y="168"/>
                    <a:pt x="288" y="168"/>
                    <a:pt x="288" y="168"/>
                  </a:cubicBezTo>
                  <a:cubicBezTo>
                    <a:pt x="289" y="167"/>
                    <a:pt x="289" y="168"/>
                    <a:pt x="289" y="169"/>
                  </a:cubicBezTo>
                  <a:cubicBezTo>
                    <a:pt x="289" y="170"/>
                    <a:pt x="289" y="170"/>
                    <a:pt x="289" y="171"/>
                  </a:cubicBezTo>
                  <a:cubicBezTo>
                    <a:pt x="289" y="171"/>
                    <a:pt x="290" y="171"/>
                    <a:pt x="291" y="172"/>
                  </a:cubicBezTo>
                  <a:cubicBezTo>
                    <a:pt x="291" y="172"/>
                    <a:pt x="291" y="172"/>
                    <a:pt x="291" y="172"/>
                  </a:cubicBezTo>
                  <a:cubicBezTo>
                    <a:pt x="291" y="172"/>
                    <a:pt x="292" y="173"/>
                    <a:pt x="292" y="173"/>
                  </a:cubicBezTo>
                  <a:cubicBezTo>
                    <a:pt x="292" y="174"/>
                    <a:pt x="292" y="174"/>
                    <a:pt x="292" y="174"/>
                  </a:cubicBezTo>
                  <a:cubicBezTo>
                    <a:pt x="292" y="175"/>
                    <a:pt x="292" y="175"/>
                    <a:pt x="292" y="176"/>
                  </a:cubicBezTo>
                  <a:cubicBezTo>
                    <a:pt x="292" y="177"/>
                    <a:pt x="293" y="177"/>
                    <a:pt x="293" y="177"/>
                  </a:cubicBezTo>
                  <a:cubicBezTo>
                    <a:pt x="294" y="177"/>
                    <a:pt x="294" y="177"/>
                    <a:pt x="294" y="177"/>
                  </a:cubicBezTo>
                  <a:cubicBezTo>
                    <a:pt x="294" y="177"/>
                    <a:pt x="293" y="177"/>
                    <a:pt x="293" y="178"/>
                  </a:cubicBezTo>
                  <a:cubicBezTo>
                    <a:pt x="293" y="178"/>
                    <a:pt x="293" y="178"/>
                    <a:pt x="293" y="179"/>
                  </a:cubicBezTo>
                  <a:cubicBezTo>
                    <a:pt x="293" y="179"/>
                    <a:pt x="293" y="179"/>
                    <a:pt x="294" y="179"/>
                  </a:cubicBezTo>
                  <a:cubicBezTo>
                    <a:pt x="294" y="180"/>
                    <a:pt x="294" y="180"/>
                    <a:pt x="294" y="181"/>
                  </a:cubicBezTo>
                  <a:cubicBezTo>
                    <a:pt x="295" y="181"/>
                    <a:pt x="295" y="181"/>
                    <a:pt x="295" y="181"/>
                  </a:cubicBezTo>
                  <a:cubicBezTo>
                    <a:pt x="296" y="182"/>
                    <a:pt x="296" y="181"/>
                    <a:pt x="296" y="181"/>
                  </a:cubicBezTo>
                  <a:cubicBezTo>
                    <a:pt x="297" y="181"/>
                    <a:pt x="297" y="181"/>
                    <a:pt x="297" y="182"/>
                  </a:cubicBezTo>
                  <a:cubicBezTo>
                    <a:pt x="297" y="182"/>
                    <a:pt x="297" y="182"/>
                    <a:pt x="297" y="182"/>
                  </a:cubicBezTo>
                  <a:cubicBezTo>
                    <a:pt x="297" y="182"/>
                    <a:pt x="297" y="183"/>
                    <a:pt x="297" y="184"/>
                  </a:cubicBezTo>
                  <a:cubicBezTo>
                    <a:pt x="296" y="184"/>
                    <a:pt x="297" y="184"/>
                    <a:pt x="297" y="184"/>
                  </a:cubicBezTo>
                  <a:cubicBezTo>
                    <a:pt x="297" y="184"/>
                    <a:pt x="298" y="184"/>
                    <a:pt x="298" y="185"/>
                  </a:cubicBezTo>
                  <a:cubicBezTo>
                    <a:pt x="298" y="186"/>
                    <a:pt x="298" y="186"/>
                    <a:pt x="298" y="186"/>
                  </a:cubicBezTo>
                  <a:cubicBezTo>
                    <a:pt x="298" y="187"/>
                    <a:pt x="298" y="187"/>
                    <a:pt x="298" y="188"/>
                  </a:cubicBezTo>
                  <a:cubicBezTo>
                    <a:pt x="298" y="188"/>
                    <a:pt x="299" y="188"/>
                    <a:pt x="299" y="188"/>
                  </a:cubicBezTo>
                  <a:cubicBezTo>
                    <a:pt x="300" y="188"/>
                    <a:pt x="299" y="187"/>
                    <a:pt x="299" y="187"/>
                  </a:cubicBezTo>
                  <a:cubicBezTo>
                    <a:pt x="299" y="186"/>
                    <a:pt x="300" y="187"/>
                    <a:pt x="300" y="187"/>
                  </a:cubicBezTo>
                  <a:cubicBezTo>
                    <a:pt x="300" y="187"/>
                    <a:pt x="301" y="187"/>
                    <a:pt x="301" y="188"/>
                  </a:cubicBezTo>
                  <a:cubicBezTo>
                    <a:pt x="301" y="188"/>
                    <a:pt x="301" y="189"/>
                    <a:pt x="301" y="189"/>
                  </a:cubicBezTo>
                  <a:cubicBezTo>
                    <a:pt x="301" y="190"/>
                    <a:pt x="301" y="189"/>
                    <a:pt x="300" y="189"/>
                  </a:cubicBezTo>
                  <a:cubicBezTo>
                    <a:pt x="300" y="189"/>
                    <a:pt x="299" y="190"/>
                    <a:pt x="299" y="190"/>
                  </a:cubicBezTo>
                  <a:cubicBezTo>
                    <a:pt x="298" y="191"/>
                    <a:pt x="299" y="190"/>
                    <a:pt x="299" y="190"/>
                  </a:cubicBezTo>
                  <a:cubicBezTo>
                    <a:pt x="299" y="190"/>
                    <a:pt x="299" y="191"/>
                    <a:pt x="299" y="191"/>
                  </a:cubicBezTo>
                  <a:cubicBezTo>
                    <a:pt x="298" y="191"/>
                    <a:pt x="298" y="192"/>
                    <a:pt x="299" y="192"/>
                  </a:cubicBezTo>
                  <a:cubicBezTo>
                    <a:pt x="299" y="193"/>
                    <a:pt x="299" y="193"/>
                    <a:pt x="299" y="193"/>
                  </a:cubicBezTo>
                  <a:cubicBezTo>
                    <a:pt x="298" y="194"/>
                    <a:pt x="298" y="193"/>
                    <a:pt x="298" y="194"/>
                  </a:cubicBezTo>
                  <a:cubicBezTo>
                    <a:pt x="298" y="195"/>
                    <a:pt x="299" y="195"/>
                    <a:pt x="299" y="195"/>
                  </a:cubicBezTo>
                  <a:cubicBezTo>
                    <a:pt x="299" y="195"/>
                    <a:pt x="299" y="195"/>
                    <a:pt x="299" y="195"/>
                  </a:cubicBezTo>
                  <a:cubicBezTo>
                    <a:pt x="299" y="196"/>
                    <a:pt x="299" y="196"/>
                    <a:pt x="299" y="196"/>
                  </a:cubicBezTo>
                  <a:cubicBezTo>
                    <a:pt x="299" y="196"/>
                    <a:pt x="299" y="197"/>
                    <a:pt x="299" y="197"/>
                  </a:cubicBezTo>
                  <a:cubicBezTo>
                    <a:pt x="299" y="198"/>
                    <a:pt x="299" y="198"/>
                    <a:pt x="299" y="198"/>
                  </a:cubicBezTo>
                  <a:cubicBezTo>
                    <a:pt x="298" y="198"/>
                    <a:pt x="299" y="198"/>
                    <a:pt x="299" y="199"/>
                  </a:cubicBezTo>
                  <a:cubicBezTo>
                    <a:pt x="300" y="199"/>
                    <a:pt x="300" y="199"/>
                    <a:pt x="300" y="200"/>
                  </a:cubicBezTo>
                  <a:cubicBezTo>
                    <a:pt x="299" y="200"/>
                    <a:pt x="299" y="200"/>
                    <a:pt x="299" y="200"/>
                  </a:cubicBezTo>
                  <a:cubicBezTo>
                    <a:pt x="298" y="199"/>
                    <a:pt x="298" y="200"/>
                    <a:pt x="297" y="199"/>
                  </a:cubicBezTo>
                  <a:cubicBezTo>
                    <a:pt x="297" y="199"/>
                    <a:pt x="298" y="200"/>
                    <a:pt x="297" y="201"/>
                  </a:cubicBezTo>
                  <a:cubicBezTo>
                    <a:pt x="296" y="202"/>
                    <a:pt x="297" y="201"/>
                    <a:pt x="296" y="202"/>
                  </a:cubicBezTo>
                  <a:cubicBezTo>
                    <a:pt x="296" y="202"/>
                    <a:pt x="296" y="203"/>
                    <a:pt x="296" y="203"/>
                  </a:cubicBezTo>
                  <a:cubicBezTo>
                    <a:pt x="296" y="204"/>
                    <a:pt x="297" y="203"/>
                    <a:pt x="298" y="203"/>
                  </a:cubicBezTo>
                  <a:cubicBezTo>
                    <a:pt x="298" y="203"/>
                    <a:pt x="298" y="204"/>
                    <a:pt x="298" y="204"/>
                  </a:cubicBezTo>
                  <a:cubicBezTo>
                    <a:pt x="298" y="204"/>
                    <a:pt x="298" y="204"/>
                    <a:pt x="298" y="205"/>
                  </a:cubicBezTo>
                  <a:cubicBezTo>
                    <a:pt x="298" y="205"/>
                    <a:pt x="298" y="205"/>
                    <a:pt x="298" y="206"/>
                  </a:cubicBezTo>
                  <a:cubicBezTo>
                    <a:pt x="297" y="206"/>
                    <a:pt x="297" y="206"/>
                    <a:pt x="297" y="206"/>
                  </a:cubicBezTo>
                  <a:cubicBezTo>
                    <a:pt x="297" y="207"/>
                    <a:pt x="298" y="206"/>
                    <a:pt x="298" y="207"/>
                  </a:cubicBezTo>
                  <a:cubicBezTo>
                    <a:pt x="298" y="207"/>
                    <a:pt x="298" y="207"/>
                    <a:pt x="298" y="208"/>
                  </a:cubicBezTo>
                  <a:cubicBezTo>
                    <a:pt x="297" y="208"/>
                    <a:pt x="297" y="208"/>
                    <a:pt x="296" y="208"/>
                  </a:cubicBezTo>
                  <a:cubicBezTo>
                    <a:pt x="296" y="208"/>
                    <a:pt x="296" y="208"/>
                    <a:pt x="296" y="208"/>
                  </a:cubicBezTo>
                  <a:cubicBezTo>
                    <a:pt x="296" y="209"/>
                    <a:pt x="296" y="209"/>
                    <a:pt x="296" y="209"/>
                  </a:cubicBezTo>
                  <a:cubicBezTo>
                    <a:pt x="296" y="209"/>
                    <a:pt x="296" y="209"/>
                    <a:pt x="297" y="210"/>
                  </a:cubicBezTo>
                  <a:cubicBezTo>
                    <a:pt x="297" y="210"/>
                    <a:pt x="297" y="210"/>
                    <a:pt x="297" y="210"/>
                  </a:cubicBezTo>
                  <a:cubicBezTo>
                    <a:pt x="298" y="210"/>
                    <a:pt x="298" y="210"/>
                    <a:pt x="298" y="210"/>
                  </a:cubicBezTo>
                  <a:cubicBezTo>
                    <a:pt x="299" y="210"/>
                    <a:pt x="299" y="210"/>
                    <a:pt x="299" y="210"/>
                  </a:cubicBezTo>
                  <a:cubicBezTo>
                    <a:pt x="299" y="210"/>
                    <a:pt x="299" y="210"/>
                    <a:pt x="299" y="211"/>
                  </a:cubicBezTo>
                  <a:cubicBezTo>
                    <a:pt x="299" y="212"/>
                    <a:pt x="300" y="212"/>
                    <a:pt x="300" y="212"/>
                  </a:cubicBezTo>
                  <a:cubicBezTo>
                    <a:pt x="300" y="212"/>
                    <a:pt x="300" y="211"/>
                    <a:pt x="300" y="211"/>
                  </a:cubicBezTo>
                  <a:cubicBezTo>
                    <a:pt x="300" y="210"/>
                    <a:pt x="300" y="211"/>
                    <a:pt x="300" y="211"/>
                  </a:cubicBezTo>
                  <a:cubicBezTo>
                    <a:pt x="300" y="212"/>
                    <a:pt x="301" y="212"/>
                    <a:pt x="301" y="213"/>
                  </a:cubicBezTo>
                  <a:cubicBezTo>
                    <a:pt x="301" y="213"/>
                    <a:pt x="301" y="213"/>
                    <a:pt x="301" y="213"/>
                  </a:cubicBezTo>
                  <a:cubicBezTo>
                    <a:pt x="300" y="213"/>
                    <a:pt x="300" y="213"/>
                    <a:pt x="300" y="214"/>
                  </a:cubicBezTo>
                  <a:cubicBezTo>
                    <a:pt x="299" y="214"/>
                    <a:pt x="300" y="214"/>
                    <a:pt x="300" y="214"/>
                  </a:cubicBezTo>
                  <a:cubicBezTo>
                    <a:pt x="300" y="214"/>
                    <a:pt x="300" y="215"/>
                    <a:pt x="300" y="215"/>
                  </a:cubicBezTo>
                  <a:cubicBezTo>
                    <a:pt x="300" y="215"/>
                    <a:pt x="300" y="216"/>
                    <a:pt x="300" y="216"/>
                  </a:cubicBezTo>
                  <a:cubicBezTo>
                    <a:pt x="299" y="216"/>
                    <a:pt x="299" y="216"/>
                    <a:pt x="299" y="216"/>
                  </a:cubicBezTo>
                  <a:cubicBezTo>
                    <a:pt x="299" y="216"/>
                    <a:pt x="298" y="215"/>
                    <a:pt x="298" y="215"/>
                  </a:cubicBezTo>
                  <a:cubicBezTo>
                    <a:pt x="298" y="215"/>
                    <a:pt x="298" y="214"/>
                    <a:pt x="298" y="214"/>
                  </a:cubicBezTo>
                  <a:cubicBezTo>
                    <a:pt x="298" y="214"/>
                    <a:pt x="297" y="214"/>
                    <a:pt x="297" y="214"/>
                  </a:cubicBezTo>
                  <a:cubicBezTo>
                    <a:pt x="297" y="214"/>
                    <a:pt x="296" y="214"/>
                    <a:pt x="296" y="214"/>
                  </a:cubicBezTo>
                  <a:cubicBezTo>
                    <a:pt x="296" y="214"/>
                    <a:pt x="295" y="213"/>
                    <a:pt x="295" y="213"/>
                  </a:cubicBezTo>
                  <a:cubicBezTo>
                    <a:pt x="295" y="213"/>
                    <a:pt x="295" y="214"/>
                    <a:pt x="294" y="214"/>
                  </a:cubicBezTo>
                  <a:cubicBezTo>
                    <a:pt x="294" y="214"/>
                    <a:pt x="293" y="214"/>
                    <a:pt x="292" y="214"/>
                  </a:cubicBezTo>
                  <a:cubicBezTo>
                    <a:pt x="292" y="215"/>
                    <a:pt x="291" y="215"/>
                    <a:pt x="290" y="215"/>
                  </a:cubicBezTo>
                  <a:cubicBezTo>
                    <a:pt x="289" y="215"/>
                    <a:pt x="289" y="214"/>
                    <a:pt x="289" y="215"/>
                  </a:cubicBezTo>
                  <a:cubicBezTo>
                    <a:pt x="288" y="215"/>
                    <a:pt x="288" y="216"/>
                    <a:pt x="288" y="215"/>
                  </a:cubicBezTo>
                  <a:cubicBezTo>
                    <a:pt x="287" y="215"/>
                    <a:pt x="287" y="214"/>
                    <a:pt x="287" y="214"/>
                  </a:cubicBezTo>
                  <a:cubicBezTo>
                    <a:pt x="286" y="215"/>
                    <a:pt x="285" y="215"/>
                    <a:pt x="285" y="215"/>
                  </a:cubicBezTo>
                  <a:cubicBezTo>
                    <a:pt x="285" y="216"/>
                    <a:pt x="285" y="216"/>
                    <a:pt x="284" y="216"/>
                  </a:cubicBezTo>
                  <a:cubicBezTo>
                    <a:pt x="284" y="216"/>
                    <a:pt x="284" y="216"/>
                    <a:pt x="283" y="216"/>
                  </a:cubicBezTo>
                  <a:cubicBezTo>
                    <a:pt x="282" y="217"/>
                    <a:pt x="282" y="217"/>
                    <a:pt x="281" y="217"/>
                  </a:cubicBezTo>
                  <a:cubicBezTo>
                    <a:pt x="281" y="217"/>
                    <a:pt x="281" y="218"/>
                    <a:pt x="280" y="217"/>
                  </a:cubicBezTo>
                  <a:cubicBezTo>
                    <a:pt x="280" y="216"/>
                    <a:pt x="281" y="216"/>
                    <a:pt x="280" y="216"/>
                  </a:cubicBezTo>
                  <a:cubicBezTo>
                    <a:pt x="279" y="216"/>
                    <a:pt x="279" y="217"/>
                    <a:pt x="279" y="216"/>
                  </a:cubicBezTo>
                  <a:cubicBezTo>
                    <a:pt x="279" y="216"/>
                    <a:pt x="280" y="215"/>
                    <a:pt x="279" y="216"/>
                  </a:cubicBezTo>
                  <a:cubicBezTo>
                    <a:pt x="278" y="216"/>
                    <a:pt x="277" y="216"/>
                    <a:pt x="277" y="216"/>
                  </a:cubicBezTo>
                  <a:cubicBezTo>
                    <a:pt x="277" y="216"/>
                    <a:pt x="276" y="217"/>
                    <a:pt x="276" y="216"/>
                  </a:cubicBezTo>
                  <a:cubicBezTo>
                    <a:pt x="276" y="215"/>
                    <a:pt x="276" y="215"/>
                    <a:pt x="276" y="215"/>
                  </a:cubicBezTo>
                  <a:cubicBezTo>
                    <a:pt x="276" y="215"/>
                    <a:pt x="275" y="215"/>
                    <a:pt x="274" y="215"/>
                  </a:cubicBezTo>
                  <a:cubicBezTo>
                    <a:pt x="274" y="214"/>
                    <a:pt x="275" y="213"/>
                    <a:pt x="274" y="213"/>
                  </a:cubicBezTo>
                  <a:cubicBezTo>
                    <a:pt x="274" y="214"/>
                    <a:pt x="273" y="214"/>
                    <a:pt x="272" y="215"/>
                  </a:cubicBezTo>
                  <a:cubicBezTo>
                    <a:pt x="272" y="215"/>
                    <a:pt x="270" y="216"/>
                    <a:pt x="270" y="216"/>
                  </a:cubicBezTo>
                  <a:cubicBezTo>
                    <a:pt x="270" y="216"/>
                    <a:pt x="270" y="216"/>
                    <a:pt x="269" y="216"/>
                  </a:cubicBezTo>
                  <a:cubicBezTo>
                    <a:pt x="269" y="216"/>
                    <a:pt x="268" y="216"/>
                    <a:pt x="267" y="215"/>
                  </a:cubicBezTo>
                  <a:cubicBezTo>
                    <a:pt x="267" y="215"/>
                    <a:pt x="266" y="215"/>
                    <a:pt x="266" y="215"/>
                  </a:cubicBezTo>
                  <a:cubicBezTo>
                    <a:pt x="265" y="215"/>
                    <a:pt x="264" y="214"/>
                    <a:pt x="263" y="215"/>
                  </a:cubicBezTo>
                  <a:cubicBezTo>
                    <a:pt x="263" y="216"/>
                    <a:pt x="264" y="216"/>
                    <a:pt x="263" y="217"/>
                  </a:cubicBezTo>
                  <a:cubicBezTo>
                    <a:pt x="262" y="217"/>
                    <a:pt x="262" y="217"/>
                    <a:pt x="262" y="217"/>
                  </a:cubicBezTo>
                  <a:cubicBezTo>
                    <a:pt x="261" y="217"/>
                    <a:pt x="262" y="218"/>
                    <a:pt x="261" y="218"/>
                  </a:cubicBezTo>
                  <a:cubicBezTo>
                    <a:pt x="259" y="218"/>
                    <a:pt x="258" y="218"/>
                    <a:pt x="258" y="218"/>
                  </a:cubicBezTo>
                  <a:cubicBezTo>
                    <a:pt x="257" y="219"/>
                    <a:pt x="257" y="219"/>
                    <a:pt x="256" y="219"/>
                  </a:cubicBezTo>
                  <a:cubicBezTo>
                    <a:pt x="256" y="219"/>
                    <a:pt x="256" y="218"/>
                    <a:pt x="255" y="219"/>
                  </a:cubicBezTo>
                  <a:cubicBezTo>
                    <a:pt x="254" y="219"/>
                    <a:pt x="254" y="220"/>
                    <a:pt x="253" y="220"/>
                  </a:cubicBezTo>
                  <a:cubicBezTo>
                    <a:pt x="252" y="220"/>
                    <a:pt x="252" y="221"/>
                    <a:pt x="251" y="220"/>
                  </a:cubicBezTo>
                  <a:cubicBezTo>
                    <a:pt x="251" y="219"/>
                    <a:pt x="251" y="219"/>
                    <a:pt x="251" y="218"/>
                  </a:cubicBezTo>
                  <a:cubicBezTo>
                    <a:pt x="250" y="217"/>
                    <a:pt x="250" y="217"/>
                    <a:pt x="249" y="217"/>
                  </a:cubicBezTo>
                  <a:cubicBezTo>
                    <a:pt x="249" y="217"/>
                    <a:pt x="248" y="218"/>
                    <a:pt x="248" y="217"/>
                  </a:cubicBezTo>
                  <a:cubicBezTo>
                    <a:pt x="247" y="217"/>
                    <a:pt x="247" y="216"/>
                    <a:pt x="247" y="216"/>
                  </a:cubicBezTo>
                  <a:cubicBezTo>
                    <a:pt x="246" y="216"/>
                    <a:pt x="246" y="215"/>
                    <a:pt x="245" y="216"/>
                  </a:cubicBezTo>
                  <a:cubicBezTo>
                    <a:pt x="244" y="217"/>
                    <a:pt x="243" y="218"/>
                    <a:pt x="243" y="218"/>
                  </a:cubicBezTo>
                  <a:cubicBezTo>
                    <a:pt x="242" y="218"/>
                    <a:pt x="241" y="217"/>
                    <a:pt x="241" y="217"/>
                  </a:cubicBezTo>
                  <a:cubicBezTo>
                    <a:pt x="241" y="216"/>
                    <a:pt x="241" y="216"/>
                    <a:pt x="241" y="216"/>
                  </a:cubicBezTo>
                  <a:cubicBezTo>
                    <a:pt x="240" y="216"/>
                    <a:pt x="239" y="216"/>
                    <a:pt x="239" y="216"/>
                  </a:cubicBezTo>
                  <a:cubicBezTo>
                    <a:pt x="239" y="215"/>
                    <a:pt x="239" y="214"/>
                    <a:pt x="239" y="214"/>
                  </a:cubicBezTo>
                  <a:cubicBezTo>
                    <a:pt x="237" y="214"/>
                    <a:pt x="237" y="214"/>
                    <a:pt x="237" y="214"/>
                  </a:cubicBezTo>
                  <a:cubicBezTo>
                    <a:pt x="237" y="214"/>
                    <a:pt x="232" y="215"/>
                    <a:pt x="232" y="214"/>
                  </a:cubicBezTo>
                  <a:cubicBezTo>
                    <a:pt x="232" y="214"/>
                    <a:pt x="233" y="214"/>
                    <a:pt x="233" y="213"/>
                  </a:cubicBezTo>
                  <a:cubicBezTo>
                    <a:pt x="233" y="213"/>
                    <a:pt x="233" y="213"/>
                    <a:pt x="232" y="213"/>
                  </a:cubicBezTo>
                  <a:cubicBezTo>
                    <a:pt x="232" y="212"/>
                    <a:pt x="232" y="212"/>
                    <a:pt x="231" y="212"/>
                  </a:cubicBezTo>
                  <a:cubicBezTo>
                    <a:pt x="231" y="212"/>
                    <a:pt x="232" y="212"/>
                    <a:pt x="231" y="212"/>
                  </a:cubicBezTo>
                  <a:cubicBezTo>
                    <a:pt x="230" y="212"/>
                    <a:pt x="229" y="213"/>
                    <a:pt x="229" y="212"/>
                  </a:cubicBezTo>
                  <a:cubicBezTo>
                    <a:pt x="228" y="212"/>
                    <a:pt x="228" y="212"/>
                    <a:pt x="228" y="211"/>
                  </a:cubicBezTo>
                  <a:cubicBezTo>
                    <a:pt x="228" y="210"/>
                    <a:pt x="229" y="210"/>
                    <a:pt x="228" y="210"/>
                  </a:cubicBezTo>
                  <a:cubicBezTo>
                    <a:pt x="227" y="210"/>
                    <a:pt x="227" y="210"/>
                    <a:pt x="227" y="210"/>
                  </a:cubicBezTo>
                  <a:cubicBezTo>
                    <a:pt x="226" y="209"/>
                    <a:pt x="226" y="208"/>
                    <a:pt x="226" y="208"/>
                  </a:cubicBezTo>
                  <a:cubicBezTo>
                    <a:pt x="226" y="208"/>
                    <a:pt x="225" y="208"/>
                    <a:pt x="225" y="209"/>
                  </a:cubicBezTo>
                  <a:cubicBezTo>
                    <a:pt x="224" y="209"/>
                    <a:pt x="224" y="209"/>
                    <a:pt x="223" y="210"/>
                  </a:cubicBezTo>
                  <a:cubicBezTo>
                    <a:pt x="223" y="211"/>
                    <a:pt x="223" y="210"/>
                    <a:pt x="223" y="211"/>
                  </a:cubicBezTo>
                  <a:cubicBezTo>
                    <a:pt x="223" y="212"/>
                    <a:pt x="223" y="213"/>
                    <a:pt x="222" y="213"/>
                  </a:cubicBezTo>
                  <a:cubicBezTo>
                    <a:pt x="221" y="213"/>
                    <a:pt x="221" y="213"/>
                    <a:pt x="220" y="213"/>
                  </a:cubicBezTo>
                  <a:cubicBezTo>
                    <a:pt x="219" y="212"/>
                    <a:pt x="218" y="212"/>
                    <a:pt x="218" y="211"/>
                  </a:cubicBezTo>
                  <a:cubicBezTo>
                    <a:pt x="218" y="211"/>
                    <a:pt x="218" y="211"/>
                    <a:pt x="218" y="210"/>
                  </a:cubicBezTo>
                  <a:cubicBezTo>
                    <a:pt x="217" y="208"/>
                    <a:pt x="217" y="209"/>
                    <a:pt x="218" y="208"/>
                  </a:cubicBezTo>
                  <a:cubicBezTo>
                    <a:pt x="218" y="208"/>
                    <a:pt x="219" y="208"/>
                    <a:pt x="218" y="207"/>
                  </a:cubicBezTo>
                  <a:cubicBezTo>
                    <a:pt x="218" y="205"/>
                    <a:pt x="217" y="204"/>
                    <a:pt x="217" y="204"/>
                  </a:cubicBezTo>
                  <a:cubicBezTo>
                    <a:pt x="217" y="204"/>
                    <a:pt x="216" y="203"/>
                    <a:pt x="216" y="204"/>
                  </a:cubicBezTo>
                  <a:cubicBezTo>
                    <a:pt x="216" y="204"/>
                    <a:pt x="216" y="205"/>
                    <a:pt x="215" y="205"/>
                  </a:cubicBezTo>
                  <a:cubicBezTo>
                    <a:pt x="215" y="205"/>
                    <a:pt x="215" y="204"/>
                    <a:pt x="214" y="204"/>
                  </a:cubicBezTo>
                  <a:cubicBezTo>
                    <a:pt x="213" y="204"/>
                    <a:pt x="214" y="205"/>
                    <a:pt x="213" y="205"/>
                  </a:cubicBezTo>
                  <a:cubicBezTo>
                    <a:pt x="213" y="205"/>
                    <a:pt x="213" y="204"/>
                    <a:pt x="212" y="204"/>
                  </a:cubicBezTo>
                  <a:cubicBezTo>
                    <a:pt x="212" y="204"/>
                    <a:pt x="212" y="205"/>
                    <a:pt x="211" y="205"/>
                  </a:cubicBezTo>
                  <a:cubicBezTo>
                    <a:pt x="211" y="205"/>
                    <a:pt x="210" y="204"/>
                    <a:pt x="210" y="204"/>
                  </a:cubicBezTo>
                  <a:cubicBezTo>
                    <a:pt x="210" y="204"/>
                    <a:pt x="210" y="204"/>
                    <a:pt x="210" y="204"/>
                  </a:cubicBezTo>
                  <a:cubicBezTo>
                    <a:pt x="209" y="204"/>
                    <a:pt x="210" y="204"/>
                    <a:pt x="209" y="204"/>
                  </a:cubicBezTo>
                  <a:cubicBezTo>
                    <a:pt x="208" y="204"/>
                    <a:pt x="207" y="203"/>
                    <a:pt x="207" y="203"/>
                  </a:cubicBezTo>
                  <a:cubicBezTo>
                    <a:pt x="206" y="203"/>
                    <a:pt x="206" y="204"/>
                    <a:pt x="206" y="204"/>
                  </a:cubicBezTo>
                  <a:cubicBezTo>
                    <a:pt x="206" y="204"/>
                    <a:pt x="205" y="204"/>
                    <a:pt x="205" y="204"/>
                  </a:cubicBezTo>
                  <a:cubicBezTo>
                    <a:pt x="204" y="204"/>
                    <a:pt x="205" y="204"/>
                    <a:pt x="204" y="203"/>
                  </a:cubicBezTo>
                  <a:cubicBezTo>
                    <a:pt x="202" y="203"/>
                    <a:pt x="198" y="203"/>
                    <a:pt x="198" y="203"/>
                  </a:cubicBezTo>
                  <a:cubicBezTo>
                    <a:pt x="198" y="203"/>
                    <a:pt x="196" y="203"/>
                    <a:pt x="195" y="203"/>
                  </a:cubicBezTo>
                  <a:cubicBezTo>
                    <a:pt x="194" y="203"/>
                    <a:pt x="174" y="202"/>
                    <a:pt x="174" y="202"/>
                  </a:cubicBezTo>
                  <a:cubicBezTo>
                    <a:pt x="112" y="202"/>
                    <a:pt x="112" y="202"/>
                    <a:pt x="112" y="202"/>
                  </a:cubicBezTo>
                  <a:cubicBezTo>
                    <a:pt x="109" y="205"/>
                    <a:pt x="109" y="205"/>
                    <a:pt x="109" y="205"/>
                  </a:cubicBezTo>
                  <a:cubicBezTo>
                    <a:pt x="109" y="205"/>
                    <a:pt x="107" y="205"/>
                    <a:pt x="106" y="205"/>
                  </a:cubicBezTo>
                  <a:cubicBezTo>
                    <a:pt x="106" y="206"/>
                    <a:pt x="105" y="205"/>
                    <a:pt x="104" y="206"/>
                  </a:cubicBezTo>
                  <a:cubicBezTo>
                    <a:pt x="103" y="207"/>
                    <a:pt x="103" y="208"/>
                    <a:pt x="102" y="209"/>
                  </a:cubicBezTo>
                  <a:cubicBezTo>
                    <a:pt x="101" y="209"/>
                    <a:pt x="100" y="209"/>
                    <a:pt x="99" y="210"/>
                  </a:cubicBezTo>
                  <a:cubicBezTo>
                    <a:pt x="98" y="210"/>
                    <a:pt x="99" y="210"/>
                    <a:pt x="96" y="211"/>
                  </a:cubicBezTo>
                  <a:cubicBezTo>
                    <a:pt x="94" y="212"/>
                    <a:pt x="89" y="214"/>
                    <a:pt x="89" y="214"/>
                  </a:cubicBezTo>
                  <a:cubicBezTo>
                    <a:pt x="89" y="215"/>
                    <a:pt x="87" y="214"/>
                    <a:pt x="85" y="214"/>
                  </a:cubicBezTo>
                  <a:cubicBezTo>
                    <a:pt x="84" y="214"/>
                    <a:pt x="82" y="214"/>
                    <a:pt x="81" y="214"/>
                  </a:cubicBezTo>
                  <a:cubicBezTo>
                    <a:pt x="80" y="214"/>
                    <a:pt x="79" y="214"/>
                    <a:pt x="77" y="214"/>
                  </a:cubicBezTo>
                  <a:cubicBezTo>
                    <a:pt x="75" y="215"/>
                    <a:pt x="75" y="214"/>
                    <a:pt x="73" y="213"/>
                  </a:cubicBezTo>
                  <a:cubicBezTo>
                    <a:pt x="71" y="213"/>
                    <a:pt x="69" y="212"/>
                    <a:pt x="68" y="213"/>
                  </a:cubicBezTo>
                  <a:cubicBezTo>
                    <a:pt x="67" y="213"/>
                    <a:pt x="67" y="214"/>
                    <a:pt x="66" y="214"/>
                  </a:cubicBezTo>
                  <a:cubicBezTo>
                    <a:pt x="65" y="214"/>
                    <a:pt x="65" y="213"/>
                    <a:pt x="64" y="213"/>
                  </a:cubicBezTo>
                  <a:cubicBezTo>
                    <a:pt x="63" y="213"/>
                    <a:pt x="60" y="215"/>
                    <a:pt x="59" y="215"/>
                  </a:cubicBezTo>
                  <a:cubicBezTo>
                    <a:pt x="58" y="216"/>
                    <a:pt x="56" y="216"/>
                    <a:pt x="56" y="217"/>
                  </a:cubicBezTo>
                  <a:cubicBezTo>
                    <a:pt x="55" y="218"/>
                    <a:pt x="55" y="219"/>
                    <a:pt x="54" y="218"/>
                  </a:cubicBezTo>
                  <a:cubicBezTo>
                    <a:pt x="52" y="218"/>
                    <a:pt x="51" y="218"/>
                    <a:pt x="50" y="218"/>
                  </a:cubicBezTo>
                  <a:cubicBezTo>
                    <a:pt x="49" y="219"/>
                    <a:pt x="48" y="219"/>
                    <a:pt x="47" y="219"/>
                  </a:cubicBezTo>
                  <a:cubicBezTo>
                    <a:pt x="47" y="218"/>
                    <a:pt x="47" y="218"/>
                    <a:pt x="46" y="218"/>
                  </a:cubicBezTo>
                  <a:cubicBezTo>
                    <a:pt x="45" y="218"/>
                    <a:pt x="44" y="219"/>
                    <a:pt x="44" y="219"/>
                  </a:cubicBezTo>
                  <a:cubicBezTo>
                    <a:pt x="43" y="218"/>
                    <a:pt x="42" y="218"/>
                    <a:pt x="41" y="218"/>
                  </a:cubicBezTo>
                  <a:cubicBezTo>
                    <a:pt x="41" y="218"/>
                    <a:pt x="39" y="219"/>
                    <a:pt x="39" y="219"/>
                  </a:cubicBezTo>
                  <a:cubicBezTo>
                    <a:pt x="39" y="219"/>
                    <a:pt x="39" y="219"/>
                    <a:pt x="39" y="218"/>
                  </a:cubicBezTo>
                  <a:cubicBezTo>
                    <a:pt x="38" y="218"/>
                    <a:pt x="38" y="217"/>
                    <a:pt x="37" y="217"/>
                  </a:cubicBezTo>
                  <a:cubicBezTo>
                    <a:pt x="36" y="216"/>
                    <a:pt x="35" y="215"/>
                    <a:pt x="35" y="215"/>
                  </a:cubicBezTo>
                  <a:cubicBezTo>
                    <a:pt x="35" y="214"/>
                    <a:pt x="35" y="211"/>
                    <a:pt x="35" y="211"/>
                  </a:cubicBezTo>
                  <a:cubicBezTo>
                    <a:pt x="36" y="210"/>
                    <a:pt x="37" y="210"/>
                    <a:pt x="37" y="209"/>
                  </a:cubicBezTo>
                  <a:cubicBezTo>
                    <a:pt x="37" y="209"/>
                    <a:pt x="37" y="209"/>
                    <a:pt x="37" y="208"/>
                  </a:cubicBezTo>
                  <a:cubicBezTo>
                    <a:pt x="37" y="207"/>
                    <a:pt x="36" y="207"/>
                    <a:pt x="36" y="206"/>
                  </a:cubicBezTo>
                  <a:cubicBezTo>
                    <a:pt x="36" y="205"/>
                    <a:pt x="37" y="205"/>
                    <a:pt x="36" y="205"/>
                  </a:cubicBezTo>
                  <a:cubicBezTo>
                    <a:pt x="36" y="205"/>
                    <a:pt x="35" y="204"/>
                    <a:pt x="35" y="203"/>
                  </a:cubicBezTo>
                  <a:cubicBezTo>
                    <a:pt x="35" y="203"/>
                    <a:pt x="36" y="203"/>
                    <a:pt x="36" y="202"/>
                  </a:cubicBezTo>
                  <a:cubicBezTo>
                    <a:pt x="36" y="202"/>
                    <a:pt x="35" y="202"/>
                    <a:pt x="35" y="201"/>
                  </a:cubicBezTo>
                  <a:cubicBezTo>
                    <a:pt x="35" y="201"/>
                    <a:pt x="36" y="201"/>
                    <a:pt x="36" y="200"/>
                  </a:cubicBezTo>
                  <a:cubicBezTo>
                    <a:pt x="36" y="200"/>
                    <a:pt x="35" y="199"/>
                    <a:pt x="35" y="199"/>
                  </a:cubicBezTo>
                  <a:cubicBezTo>
                    <a:pt x="35" y="199"/>
                    <a:pt x="35" y="197"/>
                    <a:pt x="35" y="196"/>
                  </a:cubicBezTo>
                  <a:cubicBezTo>
                    <a:pt x="36" y="195"/>
                    <a:pt x="36" y="194"/>
                    <a:pt x="36" y="193"/>
                  </a:cubicBezTo>
                  <a:cubicBezTo>
                    <a:pt x="36" y="192"/>
                    <a:pt x="36" y="192"/>
                    <a:pt x="37" y="190"/>
                  </a:cubicBezTo>
                  <a:cubicBezTo>
                    <a:pt x="37" y="188"/>
                    <a:pt x="37" y="188"/>
                    <a:pt x="37" y="187"/>
                  </a:cubicBezTo>
                  <a:cubicBezTo>
                    <a:pt x="37" y="186"/>
                    <a:pt x="38" y="186"/>
                    <a:pt x="37" y="185"/>
                  </a:cubicBezTo>
                  <a:cubicBezTo>
                    <a:pt x="37" y="184"/>
                    <a:pt x="37" y="184"/>
                    <a:pt x="37" y="183"/>
                  </a:cubicBezTo>
                  <a:cubicBezTo>
                    <a:pt x="37" y="183"/>
                    <a:pt x="37" y="183"/>
                    <a:pt x="37" y="183"/>
                  </a:cubicBezTo>
                  <a:cubicBezTo>
                    <a:pt x="37" y="183"/>
                    <a:pt x="38" y="183"/>
                    <a:pt x="38" y="182"/>
                  </a:cubicBezTo>
                  <a:cubicBezTo>
                    <a:pt x="38" y="181"/>
                    <a:pt x="39" y="181"/>
                    <a:pt x="39" y="180"/>
                  </a:cubicBezTo>
                  <a:cubicBezTo>
                    <a:pt x="39" y="180"/>
                    <a:pt x="40" y="180"/>
                    <a:pt x="40" y="179"/>
                  </a:cubicBezTo>
                  <a:cubicBezTo>
                    <a:pt x="40" y="179"/>
                    <a:pt x="40" y="178"/>
                    <a:pt x="40" y="178"/>
                  </a:cubicBezTo>
                  <a:cubicBezTo>
                    <a:pt x="40" y="178"/>
                    <a:pt x="42" y="178"/>
                    <a:pt x="42" y="178"/>
                  </a:cubicBezTo>
                  <a:cubicBezTo>
                    <a:pt x="83" y="178"/>
                    <a:pt x="83" y="178"/>
                    <a:pt x="83" y="178"/>
                  </a:cubicBezTo>
                  <a:cubicBezTo>
                    <a:pt x="83" y="169"/>
                    <a:pt x="83" y="169"/>
                    <a:pt x="83" y="169"/>
                  </a:cubicBezTo>
                  <a:cubicBezTo>
                    <a:pt x="88" y="169"/>
                    <a:pt x="88" y="169"/>
                    <a:pt x="88" y="169"/>
                  </a:cubicBezTo>
                  <a:cubicBezTo>
                    <a:pt x="89" y="167"/>
                    <a:pt x="89" y="167"/>
                    <a:pt x="89" y="167"/>
                  </a:cubicBezTo>
                  <a:cubicBezTo>
                    <a:pt x="89" y="167"/>
                    <a:pt x="91" y="168"/>
                    <a:pt x="92" y="168"/>
                  </a:cubicBezTo>
                  <a:cubicBezTo>
                    <a:pt x="92" y="168"/>
                    <a:pt x="93" y="168"/>
                    <a:pt x="94" y="168"/>
                  </a:cubicBezTo>
                  <a:cubicBezTo>
                    <a:pt x="94" y="168"/>
                    <a:pt x="95" y="168"/>
                    <a:pt x="95" y="168"/>
                  </a:cubicBezTo>
                  <a:cubicBezTo>
                    <a:pt x="96" y="167"/>
                    <a:pt x="97" y="167"/>
                    <a:pt x="97" y="167"/>
                  </a:cubicBezTo>
                  <a:cubicBezTo>
                    <a:pt x="97" y="166"/>
                    <a:pt x="98" y="166"/>
                    <a:pt x="99" y="167"/>
                  </a:cubicBezTo>
                  <a:cubicBezTo>
                    <a:pt x="100" y="167"/>
                    <a:pt x="103" y="168"/>
                    <a:pt x="104" y="168"/>
                  </a:cubicBezTo>
                  <a:cubicBezTo>
                    <a:pt x="105" y="168"/>
                    <a:pt x="107" y="167"/>
                    <a:pt x="108" y="167"/>
                  </a:cubicBezTo>
                  <a:cubicBezTo>
                    <a:pt x="109" y="167"/>
                    <a:pt x="110" y="167"/>
                    <a:pt x="110" y="167"/>
                  </a:cubicBezTo>
                  <a:cubicBezTo>
                    <a:pt x="111" y="166"/>
                    <a:pt x="112" y="166"/>
                    <a:pt x="112" y="165"/>
                  </a:cubicBezTo>
                  <a:cubicBezTo>
                    <a:pt x="112" y="164"/>
                    <a:pt x="113" y="163"/>
                    <a:pt x="113" y="162"/>
                  </a:cubicBezTo>
                  <a:cubicBezTo>
                    <a:pt x="113" y="161"/>
                    <a:pt x="112" y="161"/>
                    <a:pt x="113" y="159"/>
                  </a:cubicBezTo>
                  <a:cubicBezTo>
                    <a:pt x="113" y="158"/>
                    <a:pt x="115" y="157"/>
                    <a:pt x="115" y="157"/>
                  </a:cubicBezTo>
                  <a:cubicBezTo>
                    <a:pt x="117" y="156"/>
                    <a:pt x="117" y="156"/>
                    <a:pt x="117" y="156"/>
                  </a:cubicBezTo>
                  <a:cubicBezTo>
                    <a:pt x="117" y="156"/>
                    <a:pt x="118" y="156"/>
                    <a:pt x="119" y="157"/>
                  </a:cubicBezTo>
                  <a:cubicBezTo>
                    <a:pt x="119" y="158"/>
                    <a:pt x="120" y="160"/>
                    <a:pt x="121" y="160"/>
                  </a:cubicBezTo>
                  <a:cubicBezTo>
                    <a:pt x="122" y="161"/>
                    <a:pt x="125" y="162"/>
                    <a:pt x="125" y="162"/>
                  </a:cubicBezTo>
                  <a:cubicBezTo>
                    <a:pt x="125" y="162"/>
                    <a:pt x="126" y="163"/>
                    <a:pt x="127" y="163"/>
                  </a:cubicBezTo>
                  <a:cubicBezTo>
                    <a:pt x="127" y="163"/>
                    <a:pt x="128" y="163"/>
                    <a:pt x="128" y="163"/>
                  </a:cubicBezTo>
                  <a:cubicBezTo>
                    <a:pt x="129" y="163"/>
                    <a:pt x="130" y="163"/>
                    <a:pt x="130" y="163"/>
                  </a:cubicBezTo>
                  <a:cubicBezTo>
                    <a:pt x="130" y="164"/>
                    <a:pt x="130" y="164"/>
                    <a:pt x="131" y="164"/>
                  </a:cubicBezTo>
                  <a:cubicBezTo>
                    <a:pt x="131" y="164"/>
                    <a:pt x="133" y="165"/>
                    <a:pt x="134" y="165"/>
                  </a:cubicBezTo>
                  <a:cubicBezTo>
                    <a:pt x="134" y="165"/>
                    <a:pt x="134" y="165"/>
                    <a:pt x="135" y="166"/>
                  </a:cubicBezTo>
                  <a:cubicBezTo>
                    <a:pt x="135" y="166"/>
                    <a:pt x="134" y="167"/>
                    <a:pt x="135" y="167"/>
                  </a:cubicBezTo>
                  <a:cubicBezTo>
                    <a:pt x="136" y="168"/>
                    <a:pt x="137" y="168"/>
                    <a:pt x="138" y="168"/>
                  </a:cubicBezTo>
                  <a:cubicBezTo>
                    <a:pt x="139" y="169"/>
                    <a:pt x="141" y="169"/>
                    <a:pt x="141" y="169"/>
                  </a:cubicBezTo>
                  <a:cubicBezTo>
                    <a:pt x="142" y="169"/>
                    <a:pt x="143" y="168"/>
                    <a:pt x="143" y="168"/>
                  </a:cubicBezTo>
                  <a:cubicBezTo>
                    <a:pt x="143" y="168"/>
                    <a:pt x="144" y="168"/>
                    <a:pt x="144" y="169"/>
                  </a:cubicBezTo>
                  <a:cubicBezTo>
                    <a:pt x="145" y="170"/>
                    <a:pt x="146" y="170"/>
                    <a:pt x="146" y="170"/>
                  </a:cubicBezTo>
                  <a:cubicBezTo>
                    <a:pt x="147" y="170"/>
                    <a:pt x="148" y="171"/>
                    <a:pt x="149" y="171"/>
                  </a:cubicBezTo>
                  <a:cubicBezTo>
                    <a:pt x="149" y="171"/>
                    <a:pt x="150" y="171"/>
                    <a:pt x="150" y="171"/>
                  </a:cubicBezTo>
                  <a:cubicBezTo>
                    <a:pt x="150" y="172"/>
                    <a:pt x="150" y="173"/>
                    <a:pt x="152" y="173"/>
                  </a:cubicBezTo>
                  <a:cubicBezTo>
                    <a:pt x="153" y="174"/>
                    <a:pt x="153" y="174"/>
                    <a:pt x="154" y="174"/>
                  </a:cubicBezTo>
                  <a:cubicBezTo>
                    <a:pt x="155" y="174"/>
                    <a:pt x="155" y="174"/>
                    <a:pt x="156" y="174"/>
                  </a:cubicBezTo>
                  <a:cubicBezTo>
                    <a:pt x="158" y="174"/>
                    <a:pt x="158" y="174"/>
                    <a:pt x="159" y="174"/>
                  </a:cubicBezTo>
                  <a:cubicBezTo>
                    <a:pt x="159" y="174"/>
                    <a:pt x="160" y="174"/>
                    <a:pt x="160" y="174"/>
                  </a:cubicBezTo>
                  <a:cubicBezTo>
                    <a:pt x="161" y="174"/>
                    <a:pt x="162" y="175"/>
                    <a:pt x="163" y="174"/>
                  </a:cubicBezTo>
                  <a:cubicBezTo>
                    <a:pt x="163" y="174"/>
                    <a:pt x="164" y="174"/>
                    <a:pt x="165" y="173"/>
                  </a:cubicBezTo>
                  <a:cubicBezTo>
                    <a:pt x="165" y="173"/>
                    <a:pt x="165" y="172"/>
                    <a:pt x="166" y="172"/>
                  </a:cubicBezTo>
                  <a:cubicBezTo>
                    <a:pt x="167" y="172"/>
                    <a:pt x="168" y="172"/>
                    <a:pt x="168" y="172"/>
                  </a:cubicBezTo>
                  <a:cubicBezTo>
                    <a:pt x="169" y="172"/>
                    <a:pt x="170" y="171"/>
                    <a:pt x="170" y="171"/>
                  </a:cubicBezTo>
                  <a:cubicBezTo>
                    <a:pt x="171" y="171"/>
                    <a:pt x="172" y="171"/>
                    <a:pt x="172" y="171"/>
                  </a:cubicBezTo>
                  <a:cubicBezTo>
                    <a:pt x="173" y="171"/>
                    <a:pt x="173" y="171"/>
                    <a:pt x="174" y="170"/>
                  </a:cubicBezTo>
                  <a:cubicBezTo>
                    <a:pt x="175" y="170"/>
                    <a:pt x="175" y="170"/>
                    <a:pt x="176" y="170"/>
                  </a:cubicBezTo>
                  <a:cubicBezTo>
                    <a:pt x="177" y="170"/>
                    <a:pt x="179" y="170"/>
                    <a:pt x="179" y="169"/>
                  </a:cubicBezTo>
                  <a:cubicBezTo>
                    <a:pt x="180" y="169"/>
                    <a:pt x="180" y="168"/>
                    <a:pt x="181" y="167"/>
                  </a:cubicBezTo>
                  <a:cubicBezTo>
                    <a:pt x="181" y="167"/>
                    <a:pt x="182" y="166"/>
                    <a:pt x="182" y="165"/>
                  </a:cubicBezTo>
                  <a:cubicBezTo>
                    <a:pt x="181" y="164"/>
                    <a:pt x="181" y="163"/>
                    <a:pt x="181" y="163"/>
                  </a:cubicBezTo>
                  <a:cubicBezTo>
                    <a:pt x="180" y="162"/>
                    <a:pt x="180" y="162"/>
                    <a:pt x="179" y="161"/>
                  </a:cubicBezTo>
                  <a:cubicBezTo>
                    <a:pt x="178" y="161"/>
                    <a:pt x="178" y="161"/>
                    <a:pt x="178" y="160"/>
                  </a:cubicBezTo>
                  <a:cubicBezTo>
                    <a:pt x="177" y="159"/>
                    <a:pt x="177" y="158"/>
                    <a:pt x="176" y="158"/>
                  </a:cubicBezTo>
                  <a:cubicBezTo>
                    <a:pt x="175" y="158"/>
                    <a:pt x="175" y="158"/>
                    <a:pt x="174" y="157"/>
                  </a:cubicBezTo>
                  <a:cubicBezTo>
                    <a:pt x="174" y="157"/>
                    <a:pt x="174" y="156"/>
                    <a:pt x="173" y="157"/>
                  </a:cubicBezTo>
                  <a:cubicBezTo>
                    <a:pt x="172" y="157"/>
                    <a:pt x="171" y="157"/>
                    <a:pt x="171" y="158"/>
                  </a:cubicBezTo>
                  <a:cubicBezTo>
                    <a:pt x="170" y="158"/>
                    <a:pt x="169" y="158"/>
                    <a:pt x="169" y="158"/>
                  </a:cubicBezTo>
                  <a:cubicBezTo>
                    <a:pt x="168" y="158"/>
                    <a:pt x="167" y="158"/>
                    <a:pt x="166" y="159"/>
                  </a:cubicBezTo>
                  <a:cubicBezTo>
                    <a:pt x="165" y="159"/>
                    <a:pt x="165" y="160"/>
                    <a:pt x="164" y="160"/>
                  </a:cubicBezTo>
                  <a:cubicBezTo>
                    <a:pt x="163" y="160"/>
                    <a:pt x="163" y="159"/>
                    <a:pt x="162" y="160"/>
                  </a:cubicBezTo>
                  <a:cubicBezTo>
                    <a:pt x="161" y="161"/>
                    <a:pt x="161" y="162"/>
                    <a:pt x="160" y="162"/>
                  </a:cubicBezTo>
                  <a:cubicBezTo>
                    <a:pt x="158" y="162"/>
                    <a:pt x="158" y="161"/>
                    <a:pt x="157" y="162"/>
                  </a:cubicBezTo>
                  <a:cubicBezTo>
                    <a:pt x="156" y="163"/>
                    <a:pt x="155" y="164"/>
                    <a:pt x="154" y="164"/>
                  </a:cubicBezTo>
                  <a:cubicBezTo>
                    <a:pt x="154" y="163"/>
                    <a:pt x="153" y="162"/>
                    <a:pt x="152" y="162"/>
                  </a:cubicBezTo>
                  <a:cubicBezTo>
                    <a:pt x="151" y="161"/>
                    <a:pt x="150" y="160"/>
                    <a:pt x="150" y="160"/>
                  </a:cubicBezTo>
                  <a:cubicBezTo>
                    <a:pt x="149" y="160"/>
                    <a:pt x="148" y="159"/>
                    <a:pt x="148" y="159"/>
                  </a:cubicBezTo>
                  <a:cubicBezTo>
                    <a:pt x="148" y="159"/>
                    <a:pt x="148" y="159"/>
                    <a:pt x="148" y="158"/>
                  </a:cubicBezTo>
                  <a:cubicBezTo>
                    <a:pt x="148" y="157"/>
                    <a:pt x="148" y="156"/>
                    <a:pt x="147" y="156"/>
                  </a:cubicBezTo>
                  <a:cubicBezTo>
                    <a:pt x="147" y="155"/>
                    <a:pt x="147" y="154"/>
                    <a:pt x="146" y="154"/>
                  </a:cubicBezTo>
                  <a:cubicBezTo>
                    <a:pt x="145" y="154"/>
                    <a:pt x="144" y="153"/>
                    <a:pt x="143" y="153"/>
                  </a:cubicBezTo>
                  <a:cubicBezTo>
                    <a:pt x="142" y="153"/>
                    <a:pt x="142" y="152"/>
                    <a:pt x="141" y="152"/>
                  </a:cubicBezTo>
                  <a:cubicBezTo>
                    <a:pt x="139" y="153"/>
                    <a:pt x="139" y="152"/>
                    <a:pt x="138" y="153"/>
                  </a:cubicBezTo>
                  <a:cubicBezTo>
                    <a:pt x="137" y="154"/>
                    <a:pt x="138" y="155"/>
                    <a:pt x="137" y="155"/>
                  </a:cubicBezTo>
                  <a:cubicBezTo>
                    <a:pt x="136" y="155"/>
                    <a:pt x="135" y="155"/>
                    <a:pt x="135" y="155"/>
                  </a:cubicBezTo>
                  <a:cubicBezTo>
                    <a:pt x="133" y="154"/>
                    <a:pt x="133" y="154"/>
                    <a:pt x="133" y="154"/>
                  </a:cubicBezTo>
                  <a:cubicBezTo>
                    <a:pt x="133" y="154"/>
                    <a:pt x="132" y="153"/>
                    <a:pt x="132" y="152"/>
                  </a:cubicBezTo>
                  <a:cubicBezTo>
                    <a:pt x="132" y="152"/>
                    <a:pt x="132" y="150"/>
                    <a:pt x="132" y="150"/>
                  </a:cubicBezTo>
                  <a:cubicBezTo>
                    <a:pt x="132" y="150"/>
                    <a:pt x="130" y="148"/>
                    <a:pt x="129" y="147"/>
                  </a:cubicBezTo>
                  <a:cubicBezTo>
                    <a:pt x="129" y="146"/>
                    <a:pt x="129" y="145"/>
                    <a:pt x="127" y="145"/>
                  </a:cubicBezTo>
                  <a:cubicBezTo>
                    <a:pt x="126" y="145"/>
                    <a:pt x="126" y="145"/>
                    <a:pt x="125" y="145"/>
                  </a:cubicBezTo>
                  <a:cubicBezTo>
                    <a:pt x="123" y="146"/>
                    <a:pt x="125" y="147"/>
                    <a:pt x="123" y="146"/>
                  </a:cubicBezTo>
                  <a:cubicBezTo>
                    <a:pt x="120" y="145"/>
                    <a:pt x="120" y="145"/>
                    <a:pt x="119" y="145"/>
                  </a:cubicBezTo>
                  <a:cubicBezTo>
                    <a:pt x="118" y="145"/>
                    <a:pt x="117" y="145"/>
                    <a:pt x="116" y="146"/>
                  </a:cubicBezTo>
                  <a:cubicBezTo>
                    <a:pt x="114" y="146"/>
                    <a:pt x="113" y="147"/>
                    <a:pt x="113" y="147"/>
                  </a:cubicBezTo>
                  <a:cubicBezTo>
                    <a:pt x="112" y="148"/>
                    <a:pt x="112" y="149"/>
                    <a:pt x="111" y="149"/>
                  </a:cubicBezTo>
                  <a:cubicBezTo>
                    <a:pt x="109" y="148"/>
                    <a:pt x="109" y="147"/>
                    <a:pt x="108" y="147"/>
                  </a:cubicBezTo>
                  <a:cubicBezTo>
                    <a:pt x="108" y="146"/>
                    <a:pt x="107" y="145"/>
                    <a:pt x="106" y="146"/>
                  </a:cubicBezTo>
                  <a:cubicBezTo>
                    <a:pt x="104" y="147"/>
                    <a:pt x="103" y="148"/>
                    <a:pt x="102" y="148"/>
                  </a:cubicBezTo>
                  <a:cubicBezTo>
                    <a:pt x="102" y="149"/>
                    <a:pt x="101" y="149"/>
                    <a:pt x="101" y="150"/>
                  </a:cubicBezTo>
                  <a:cubicBezTo>
                    <a:pt x="100" y="151"/>
                    <a:pt x="100" y="151"/>
                    <a:pt x="99" y="152"/>
                  </a:cubicBezTo>
                  <a:cubicBezTo>
                    <a:pt x="99" y="154"/>
                    <a:pt x="99" y="156"/>
                    <a:pt x="99" y="156"/>
                  </a:cubicBezTo>
                  <a:cubicBezTo>
                    <a:pt x="47" y="157"/>
                    <a:pt x="47" y="157"/>
                    <a:pt x="47" y="157"/>
                  </a:cubicBezTo>
                  <a:cubicBezTo>
                    <a:pt x="47" y="157"/>
                    <a:pt x="46" y="155"/>
                    <a:pt x="45" y="155"/>
                  </a:cubicBezTo>
                  <a:cubicBezTo>
                    <a:pt x="45" y="154"/>
                    <a:pt x="43" y="153"/>
                    <a:pt x="43" y="153"/>
                  </a:cubicBezTo>
                  <a:cubicBezTo>
                    <a:pt x="43" y="153"/>
                    <a:pt x="43" y="151"/>
                    <a:pt x="43" y="150"/>
                  </a:cubicBezTo>
                  <a:cubicBezTo>
                    <a:pt x="43" y="149"/>
                    <a:pt x="43" y="149"/>
                    <a:pt x="43" y="148"/>
                  </a:cubicBezTo>
                  <a:cubicBezTo>
                    <a:pt x="44" y="147"/>
                    <a:pt x="44" y="146"/>
                    <a:pt x="43" y="147"/>
                  </a:cubicBezTo>
                  <a:cubicBezTo>
                    <a:pt x="42" y="147"/>
                    <a:pt x="43" y="148"/>
                    <a:pt x="42" y="148"/>
                  </a:cubicBezTo>
                  <a:cubicBezTo>
                    <a:pt x="42" y="148"/>
                    <a:pt x="41" y="149"/>
                    <a:pt x="41" y="148"/>
                  </a:cubicBezTo>
                  <a:cubicBezTo>
                    <a:pt x="40" y="147"/>
                    <a:pt x="39" y="147"/>
                    <a:pt x="39" y="146"/>
                  </a:cubicBezTo>
                  <a:cubicBezTo>
                    <a:pt x="39" y="145"/>
                    <a:pt x="39" y="144"/>
                    <a:pt x="38" y="143"/>
                  </a:cubicBezTo>
                  <a:cubicBezTo>
                    <a:pt x="38" y="141"/>
                    <a:pt x="38" y="141"/>
                    <a:pt x="37" y="140"/>
                  </a:cubicBezTo>
                  <a:cubicBezTo>
                    <a:pt x="37" y="139"/>
                    <a:pt x="37" y="138"/>
                    <a:pt x="38" y="138"/>
                  </a:cubicBezTo>
                  <a:cubicBezTo>
                    <a:pt x="38" y="138"/>
                    <a:pt x="39" y="137"/>
                    <a:pt x="39" y="137"/>
                  </a:cubicBezTo>
                  <a:cubicBezTo>
                    <a:pt x="39" y="137"/>
                    <a:pt x="39" y="136"/>
                    <a:pt x="40" y="136"/>
                  </a:cubicBezTo>
                  <a:cubicBezTo>
                    <a:pt x="40" y="136"/>
                    <a:pt x="40" y="136"/>
                    <a:pt x="41" y="137"/>
                  </a:cubicBezTo>
                  <a:cubicBezTo>
                    <a:pt x="42" y="137"/>
                    <a:pt x="42" y="137"/>
                    <a:pt x="43" y="137"/>
                  </a:cubicBezTo>
                  <a:cubicBezTo>
                    <a:pt x="43" y="137"/>
                    <a:pt x="44" y="136"/>
                    <a:pt x="44" y="136"/>
                  </a:cubicBezTo>
                  <a:cubicBezTo>
                    <a:pt x="45" y="135"/>
                    <a:pt x="46" y="134"/>
                    <a:pt x="47" y="133"/>
                  </a:cubicBezTo>
                  <a:cubicBezTo>
                    <a:pt x="48" y="133"/>
                    <a:pt x="49" y="132"/>
                    <a:pt x="49" y="131"/>
                  </a:cubicBezTo>
                  <a:cubicBezTo>
                    <a:pt x="49" y="131"/>
                    <a:pt x="50" y="130"/>
                    <a:pt x="50" y="130"/>
                  </a:cubicBezTo>
                  <a:cubicBezTo>
                    <a:pt x="50" y="130"/>
                    <a:pt x="50" y="130"/>
                    <a:pt x="50" y="130"/>
                  </a:cubicBezTo>
                  <a:cubicBezTo>
                    <a:pt x="51" y="129"/>
                    <a:pt x="52" y="129"/>
                    <a:pt x="52" y="129"/>
                  </a:cubicBezTo>
                  <a:cubicBezTo>
                    <a:pt x="52" y="128"/>
                    <a:pt x="52" y="128"/>
                    <a:pt x="52" y="128"/>
                  </a:cubicBezTo>
                  <a:cubicBezTo>
                    <a:pt x="52" y="128"/>
                    <a:pt x="53" y="128"/>
                    <a:pt x="52" y="128"/>
                  </a:cubicBezTo>
                  <a:cubicBezTo>
                    <a:pt x="51" y="129"/>
                    <a:pt x="49" y="130"/>
                    <a:pt x="49" y="130"/>
                  </a:cubicBezTo>
                  <a:cubicBezTo>
                    <a:pt x="48" y="130"/>
                    <a:pt x="48" y="130"/>
                    <a:pt x="47" y="131"/>
                  </a:cubicBezTo>
                  <a:cubicBezTo>
                    <a:pt x="47" y="132"/>
                    <a:pt x="46" y="132"/>
                    <a:pt x="45" y="133"/>
                  </a:cubicBezTo>
                  <a:cubicBezTo>
                    <a:pt x="45" y="134"/>
                    <a:pt x="45" y="134"/>
                    <a:pt x="44" y="134"/>
                  </a:cubicBezTo>
                  <a:cubicBezTo>
                    <a:pt x="44" y="135"/>
                    <a:pt x="44" y="136"/>
                    <a:pt x="43" y="136"/>
                  </a:cubicBezTo>
                  <a:cubicBezTo>
                    <a:pt x="42" y="136"/>
                    <a:pt x="42" y="136"/>
                    <a:pt x="41" y="136"/>
                  </a:cubicBezTo>
                  <a:cubicBezTo>
                    <a:pt x="40" y="135"/>
                    <a:pt x="41" y="135"/>
                    <a:pt x="40" y="135"/>
                  </a:cubicBezTo>
                  <a:cubicBezTo>
                    <a:pt x="39" y="136"/>
                    <a:pt x="39" y="136"/>
                    <a:pt x="38" y="136"/>
                  </a:cubicBezTo>
                  <a:cubicBezTo>
                    <a:pt x="37" y="137"/>
                    <a:pt x="37" y="137"/>
                    <a:pt x="37" y="137"/>
                  </a:cubicBezTo>
                  <a:cubicBezTo>
                    <a:pt x="36" y="137"/>
                    <a:pt x="36" y="137"/>
                    <a:pt x="36" y="136"/>
                  </a:cubicBezTo>
                  <a:cubicBezTo>
                    <a:pt x="36" y="135"/>
                    <a:pt x="36" y="134"/>
                    <a:pt x="36" y="134"/>
                  </a:cubicBezTo>
                  <a:cubicBezTo>
                    <a:pt x="36" y="133"/>
                    <a:pt x="36" y="133"/>
                    <a:pt x="35" y="132"/>
                  </a:cubicBezTo>
                  <a:cubicBezTo>
                    <a:pt x="35" y="131"/>
                    <a:pt x="35" y="131"/>
                    <a:pt x="34" y="130"/>
                  </a:cubicBezTo>
                  <a:cubicBezTo>
                    <a:pt x="34" y="129"/>
                    <a:pt x="33" y="128"/>
                    <a:pt x="33" y="128"/>
                  </a:cubicBezTo>
                  <a:cubicBezTo>
                    <a:pt x="32" y="128"/>
                    <a:pt x="32" y="128"/>
                    <a:pt x="32" y="127"/>
                  </a:cubicBezTo>
                  <a:cubicBezTo>
                    <a:pt x="31" y="126"/>
                    <a:pt x="31" y="126"/>
                    <a:pt x="31" y="126"/>
                  </a:cubicBezTo>
                  <a:cubicBezTo>
                    <a:pt x="31" y="125"/>
                    <a:pt x="32" y="124"/>
                    <a:pt x="31" y="124"/>
                  </a:cubicBezTo>
                  <a:cubicBezTo>
                    <a:pt x="30" y="124"/>
                    <a:pt x="30" y="124"/>
                    <a:pt x="30" y="123"/>
                  </a:cubicBezTo>
                  <a:cubicBezTo>
                    <a:pt x="30" y="123"/>
                    <a:pt x="30" y="123"/>
                    <a:pt x="29" y="122"/>
                  </a:cubicBezTo>
                  <a:cubicBezTo>
                    <a:pt x="29" y="122"/>
                    <a:pt x="29" y="122"/>
                    <a:pt x="29" y="121"/>
                  </a:cubicBezTo>
                  <a:cubicBezTo>
                    <a:pt x="28" y="121"/>
                    <a:pt x="28" y="121"/>
                    <a:pt x="28" y="120"/>
                  </a:cubicBezTo>
                  <a:cubicBezTo>
                    <a:pt x="28" y="119"/>
                    <a:pt x="28" y="118"/>
                    <a:pt x="28" y="118"/>
                  </a:cubicBezTo>
                  <a:cubicBezTo>
                    <a:pt x="27" y="117"/>
                    <a:pt x="28" y="117"/>
                    <a:pt x="27" y="117"/>
                  </a:cubicBezTo>
                  <a:cubicBezTo>
                    <a:pt x="27" y="116"/>
                    <a:pt x="26" y="117"/>
                    <a:pt x="26" y="116"/>
                  </a:cubicBezTo>
                  <a:cubicBezTo>
                    <a:pt x="25" y="115"/>
                    <a:pt x="26" y="115"/>
                    <a:pt x="25" y="114"/>
                  </a:cubicBezTo>
                  <a:cubicBezTo>
                    <a:pt x="24" y="114"/>
                    <a:pt x="24" y="114"/>
                    <a:pt x="23" y="113"/>
                  </a:cubicBezTo>
                  <a:cubicBezTo>
                    <a:pt x="22" y="113"/>
                    <a:pt x="22" y="113"/>
                    <a:pt x="21" y="112"/>
                  </a:cubicBezTo>
                  <a:cubicBezTo>
                    <a:pt x="21" y="112"/>
                    <a:pt x="21" y="112"/>
                    <a:pt x="20" y="111"/>
                  </a:cubicBezTo>
                  <a:cubicBezTo>
                    <a:pt x="20" y="110"/>
                    <a:pt x="20" y="109"/>
                    <a:pt x="19" y="108"/>
                  </a:cubicBezTo>
                  <a:cubicBezTo>
                    <a:pt x="19" y="107"/>
                    <a:pt x="19" y="107"/>
                    <a:pt x="18" y="106"/>
                  </a:cubicBezTo>
                  <a:cubicBezTo>
                    <a:pt x="17" y="106"/>
                    <a:pt x="18" y="106"/>
                    <a:pt x="17" y="105"/>
                  </a:cubicBezTo>
                  <a:cubicBezTo>
                    <a:pt x="16" y="104"/>
                    <a:pt x="17" y="105"/>
                    <a:pt x="16" y="103"/>
                  </a:cubicBezTo>
                  <a:cubicBezTo>
                    <a:pt x="14" y="102"/>
                    <a:pt x="15" y="102"/>
                    <a:pt x="14" y="101"/>
                  </a:cubicBezTo>
                  <a:cubicBezTo>
                    <a:pt x="13" y="101"/>
                    <a:pt x="13" y="101"/>
                    <a:pt x="12" y="100"/>
                  </a:cubicBezTo>
                  <a:cubicBezTo>
                    <a:pt x="11" y="100"/>
                    <a:pt x="11" y="99"/>
                    <a:pt x="10" y="99"/>
                  </a:cubicBezTo>
                  <a:cubicBezTo>
                    <a:pt x="9" y="99"/>
                    <a:pt x="9" y="99"/>
                    <a:pt x="8" y="99"/>
                  </a:cubicBezTo>
                  <a:cubicBezTo>
                    <a:pt x="7" y="99"/>
                    <a:pt x="6" y="99"/>
                    <a:pt x="6" y="99"/>
                  </a:cubicBezTo>
                  <a:cubicBezTo>
                    <a:pt x="5" y="99"/>
                    <a:pt x="5" y="99"/>
                    <a:pt x="4" y="99"/>
                  </a:cubicBezTo>
                  <a:cubicBezTo>
                    <a:pt x="4" y="100"/>
                    <a:pt x="4" y="100"/>
                    <a:pt x="4" y="100"/>
                  </a:cubicBezTo>
                  <a:cubicBezTo>
                    <a:pt x="4" y="101"/>
                    <a:pt x="4" y="101"/>
                    <a:pt x="4" y="102"/>
                  </a:cubicBezTo>
                  <a:cubicBezTo>
                    <a:pt x="4" y="102"/>
                    <a:pt x="4" y="104"/>
                    <a:pt x="4" y="103"/>
                  </a:cubicBezTo>
                  <a:cubicBezTo>
                    <a:pt x="3" y="102"/>
                    <a:pt x="3" y="101"/>
                    <a:pt x="2" y="101"/>
                  </a:cubicBezTo>
                  <a:cubicBezTo>
                    <a:pt x="1" y="101"/>
                    <a:pt x="1" y="100"/>
                    <a:pt x="1" y="100"/>
                  </a:cubicBezTo>
                  <a:cubicBezTo>
                    <a:pt x="1" y="100"/>
                    <a:pt x="1" y="100"/>
                    <a:pt x="0" y="100"/>
                  </a:cubicBezTo>
                  <a:cubicBezTo>
                    <a:pt x="0" y="99"/>
                    <a:pt x="0" y="98"/>
                    <a:pt x="0" y="98"/>
                  </a:cubicBezTo>
                  <a:cubicBezTo>
                    <a:pt x="0" y="98"/>
                    <a:pt x="0" y="98"/>
                    <a:pt x="0" y="98"/>
                  </a:cubicBezTo>
                  <a:cubicBezTo>
                    <a:pt x="1" y="98"/>
                    <a:pt x="2" y="97"/>
                    <a:pt x="2" y="97"/>
                  </a:cubicBezTo>
                  <a:cubicBezTo>
                    <a:pt x="3" y="97"/>
                    <a:pt x="3" y="98"/>
                    <a:pt x="4" y="97"/>
                  </a:cubicBezTo>
                  <a:cubicBezTo>
                    <a:pt x="5" y="97"/>
                    <a:pt x="5" y="96"/>
                    <a:pt x="7" y="96"/>
                  </a:cubicBezTo>
                  <a:cubicBezTo>
                    <a:pt x="8" y="95"/>
                    <a:pt x="9" y="95"/>
                    <a:pt x="10" y="94"/>
                  </a:cubicBezTo>
                  <a:cubicBezTo>
                    <a:pt x="11" y="93"/>
                    <a:pt x="12" y="93"/>
                    <a:pt x="13" y="93"/>
                  </a:cubicBezTo>
                  <a:cubicBezTo>
                    <a:pt x="14" y="93"/>
                    <a:pt x="15" y="93"/>
                    <a:pt x="15" y="92"/>
                  </a:cubicBezTo>
                  <a:cubicBezTo>
                    <a:pt x="16" y="92"/>
                    <a:pt x="15" y="92"/>
                    <a:pt x="16" y="91"/>
                  </a:cubicBezTo>
                  <a:cubicBezTo>
                    <a:pt x="17" y="91"/>
                    <a:pt x="17" y="92"/>
                    <a:pt x="18" y="91"/>
                  </a:cubicBezTo>
                  <a:cubicBezTo>
                    <a:pt x="19" y="89"/>
                    <a:pt x="20" y="88"/>
                    <a:pt x="20" y="88"/>
                  </a:cubicBezTo>
                  <a:cubicBezTo>
                    <a:pt x="20" y="88"/>
                    <a:pt x="24" y="84"/>
                    <a:pt x="24" y="83"/>
                  </a:cubicBezTo>
                  <a:cubicBezTo>
                    <a:pt x="25" y="82"/>
                    <a:pt x="26" y="81"/>
                    <a:pt x="27" y="79"/>
                  </a:cubicBezTo>
                  <a:cubicBezTo>
                    <a:pt x="29" y="77"/>
                    <a:pt x="30" y="74"/>
                    <a:pt x="31" y="72"/>
                  </a:cubicBezTo>
                  <a:cubicBezTo>
                    <a:pt x="32" y="70"/>
                    <a:pt x="34" y="67"/>
                    <a:pt x="34" y="66"/>
                  </a:cubicBezTo>
                  <a:cubicBezTo>
                    <a:pt x="35" y="66"/>
                    <a:pt x="39" y="61"/>
                    <a:pt x="40" y="60"/>
                  </a:cubicBezTo>
                  <a:cubicBezTo>
                    <a:pt x="41" y="59"/>
                    <a:pt x="41" y="59"/>
                    <a:pt x="42" y="57"/>
                  </a:cubicBezTo>
                  <a:cubicBezTo>
                    <a:pt x="43" y="56"/>
                    <a:pt x="44" y="53"/>
                    <a:pt x="45" y="51"/>
                  </a:cubicBezTo>
                  <a:cubicBezTo>
                    <a:pt x="46" y="50"/>
                    <a:pt x="47" y="49"/>
                    <a:pt x="47" y="47"/>
                  </a:cubicBezTo>
                  <a:cubicBezTo>
                    <a:pt x="48" y="45"/>
                    <a:pt x="48" y="44"/>
                    <a:pt x="48" y="43"/>
                  </a:cubicBezTo>
                  <a:cubicBezTo>
                    <a:pt x="48" y="42"/>
                    <a:pt x="49" y="41"/>
                    <a:pt x="49" y="40"/>
                  </a:cubicBezTo>
                  <a:cubicBezTo>
                    <a:pt x="49" y="39"/>
                    <a:pt x="49" y="36"/>
                    <a:pt x="49" y="36"/>
                  </a:cubicBezTo>
                  <a:lnTo>
                    <a:pt x="49" y="32"/>
                  </a:lnTo>
                  <a:close/>
                </a:path>
              </a:pathLst>
            </a:custGeom>
            <a:solidFill>
              <a:srgbClr val="2B6EAB">
                <a:alpha val="50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endParaRPr lang="en-US" kern="0">
                <a:solidFill>
                  <a:prstClr val="black"/>
                </a:solidFill>
                <a:latin typeface="Calibri" panose="020F0502020204030204"/>
              </a:endParaRPr>
            </a:p>
          </p:txBody>
        </p:sp>
        <p:sp>
          <p:nvSpPr>
            <p:cNvPr id="263" name="Freeform 272">
              <a:extLst>
                <a:ext uri="{FF2B5EF4-FFF2-40B4-BE49-F238E27FC236}">
                  <a16:creationId xmlns:a16="http://schemas.microsoft.com/office/drawing/2014/main" id="{4610C2C9-A106-F46A-5C70-C9CE5C408D52}"/>
                </a:ext>
              </a:extLst>
            </p:cNvPr>
            <p:cNvSpPr>
              <a:spLocks/>
            </p:cNvSpPr>
            <p:nvPr/>
          </p:nvSpPr>
          <p:spPr bwMode="auto">
            <a:xfrm>
              <a:off x="3457524" y="2169734"/>
              <a:ext cx="1026220" cy="753971"/>
            </a:xfrm>
            <a:custGeom>
              <a:avLst/>
              <a:gdLst>
                <a:gd name="T0" fmla="*/ 687 w 773"/>
                <a:gd name="T1" fmla="*/ 45 h 607"/>
                <a:gd name="T2" fmla="*/ 748 w 773"/>
                <a:gd name="T3" fmla="*/ 136 h 607"/>
                <a:gd name="T4" fmla="*/ 752 w 773"/>
                <a:gd name="T5" fmla="*/ 149 h 607"/>
                <a:gd name="T6" fmla="*/ 761 w 773"/>
                <a:gd name="T7" fmla="*/ 160 h 607"/>
                <a:gd name="T8" fmla="*/ 711 w 773"/>
                <a:gd name="T9" fmla="*/ 387 h 607"/>
                <a:gd name="T10" fmla="*/ 666 w 773"/>
                <a:gd name="T11" fmla="*/ 449 h 607"/>
                <a:gd name="T12" fmla="*/ 661 w 773"/>
                <a:gd name="T13" fmla="*/ 459 h 607"/>
                <a:gd name="T14" fmla="*/ 650 w 773"/>
                <a:gd name="T15" fmla="*/ 467 h 607"/>
                <a:gd name="T16" fmla="*/ 642 w 773"/>
                <a:gd name="T17" fmla="*/ 508 h 607"/>
                <a:gd name="T18" fmla="*/ 638 w 773"/>
                <a:gd name="T19" fmla="*/ 513 h 607"/>
                <a:gd name="T20" fmla="*/ 630 w 773"/>
                <a:gd name="T21" fmla="*/ 514 h 607"/>
                <a:gd name="T22" fmla="*/ 622 w 773"/>
                <a:gd name="T23" fmla="*/ 517 h 607"/>
                <a:gd name="T24" fmla="*/ 617 w 773"/>
                <a:gd name="T25" fmla="*/ 522 h 607"/>
                <a:gd name="T26" fmla="*/ 612 w 773"/>
                <a:gd name="T27" fmla="*/ 525 h 607"/>
                <a:gd name="T28" fmla="*/ 607 w 773"/>
                <a:gd name="T29" fmla="*/ 529 h 607"/>
                <a:gd name="T30" fmla="*/ 602 w 773"/>
                <a:gd name="T31" fmla="*/ 535 h 607"/>
                <a:gd name="T32" fmla="*/ 592 w 773"/>
                <a:gd name="T33" fmla="*/ 537 h 607"/>
                <a:gd name="T34" fmla="*/ 580 w 773"/>
                <a:gd name="T35" fmla="*/ 534 h 607"/>
                <a:gd name="T36" fmla="*/ 555 w 773"/>
                <a:gd name="T37" fmla="*/ 523 h 607"/>
                <a:gd name="T38" fmla="*/ 482 w 773"/>
                <a:gd name="T39" fmla="*/ 532 h 607"/>
                <a:gd name="T40" fmla="*/ 457 w 773"/>
                <a:gd name="T41" fmla="*/ 551 h 607"/>
                <a:gd name="T42" fmla="*/ 417 w 773"/>
                <a:gd name="T43" fmla="*/ 546 h 607"/>
                <a:gd name="T44" fmla="*/ 395 w 773"/>
                <a:gd name="T45" fmla="*/ 531 h 607"/>
                <a:gd name="T46" fmla="*/ 356 w 773"/>
                <a:gd name="T47" fmla="*/ 536 h 607"/>
                <a:gd name="T48" fmla="*/ 329 w 773"/>
                <a:gd name="T49" fmla="*/ 539 h 607"/>
                <a:gd name="T50" fmla="*/ 306 w 773"/>
                <a:gd name="T51" fmla="*/ 511 h 607"/>
                <a:gd name="T52" fmla="*/ 279 w 773"/>
                <a:gd name="T53" fmla="*/ 504 h 607"/>
                <a:gd name="T54" fmla="*/ 238 w 773"/>
                <a:gd name="T55" fmla="*/ 504 h 607"/>
                <a:gd name="T56" fmla="*/ 194 w 773"/>
                <a:gd name="T57" fmla="*/ 521 h 607"/>
                <a:gd name="T58" fmla="*/ 181 w 773"/>
                <a:gd name="T59" fmla="*/ 556 h 607"/>
                <a:gd name="T60" fmla="*/ 169 w 773"/>
                <a:gd name="T61" fmla="*/ 585 h 607"/>
                <a:gd name="T62" fmla="*/ 169 w 773"/>
                <a:gd name="T63" fmla="*/ 600 h 607"/>
                <a:gd name="T64" fmla="*/ 166 w 773"/>
                <a:gd name="T65" fmla="*/ 605 h 607"/>
                <a:gd name="T66" fmla="*/ 157 w 773"/>
                <a:gd name="T67" fmla="*/ 598 h 607"/>
                <a:gd name="T68" fmla="*/ 150 w 773"/>
                <a:gd name="T69" fmla="*/ 589 h 607"/>
                <a:gd name="T70" fmla="*/ 141 w 773"/>
                <a:gd name="T71" fmla="*/ 581 h 607"/>
                <a:gd name="T72" fmla="*/ 130 w 773"/>
                <a:gd name="T73" fmla="*/ 572 h 607"/>
                <a:gd name="T74" fmla="*/ 122 w 773"/>
                <a:gd name="T75" fmla="*/ 576 h 607"/>
                <a:gd name="T76" fmla="*/ 113 w 773"/>
                <a:gd name="T77" fmla="*/ 578 h 607"/>
                <a:gd name="T78" fmla="*/ 108 w 773"/>
                <a:gd name="T79" fmla="*/ 583 h 607"/>
                <a:gd name="T80" fmla="*/ 109 w 773"/>
                <a:gd name="T81" fmla="*/ 588 h 607"/>
                <a:gd name="T82" fmla="*/ 110 w 773"/>
                <a:gd name="T83" fmla="*/ 594 h 607"/>
                <a:gd name="T84" fmla="*/ 95 w 773"/>
                <a:gd name="T85" fmla="*/ 572 h 607"/>
                <a:gd name="T86" fmla="*/ 102 w 773"/>
                <a:gd name="T87" fmla="*/ 570 h 607"/>
                <a:gd name="T88" fmla="*/ 97 w 773"/>
                <a:gd name="T89" fmla="*/ 558 h 607"/>
                <a:gd name="T90" fmla="*/ 84 w 773"/>
                <a:gd name="T91" fmla="*/ 559 h 607"/>
                <a:gd name="T92" fmla="*/ 40 w 773"/>
                <a:gd name="T93" fmla="*/ 523 h 607"/>
                <a:gd name="T94" fmla="*/ 51 w 773"/>
                <a:gd name="T95" fmla="*/ 523 h 607"/>
                <a:gd name="T96" fmla="*/ 45 w 773"/>
                <a:gd name="T97" fmla="*/ 519 h 607"/>
                <a:gd name="T98" fmla="*/ 34 w 773"/>
                <a:gd name="T99" fmla="*/ 510 h 607"/>
                <a:gd name="T100" fmla="*/ 21 w 773"/>
                <a:gd name="T101" fmla="*/ 503 h 607"/>
                <a:gd name="T102" fmla="*/ 13 w 773"/>
                <a:gd name="T103" fmla="*/ 493 h 607"/>
                <a:gd name="T104" fmla="*/ 11 w 773"/>
                <a:gd name="T105" fmla="*/ 482 h 607"/>
                <a:gd name="T106" fmla="*/ 5 w 773"/>
                <a:gd name="T107" fmla="*/ 471 h 607"/>
                <a:gd name="T108" fmla="*/ 2 w 773"/>
                <a:gd name="T109" fmla="*/ 450 h 607"/>
                <a:gd name="T110" fmla="*/ 14 w 773"/>
                <a:gd name="T111" fmla="*/ 442 h 607"/>
                <a:gd name="T112" fmla="*/ 40 w 773"/>
                <a:gd name="T113" fmla="*/ 441 h 607"/>
                <a:gd name="T114" fmla="*/ 116 w 773"/>
                <a:gd name="T115" fmla="*/ 423 h 607"/>
                <a:gd name="T116" fmla="*/ 167 w 773"/>
                <a:gd name="T117" fmla="*/ 414 h 607"/>
                <a:gd name="T118" fmla="*/ 183 w 773"/>
                <a:gd name="T119" fmla="*/ 397 h 607"/>
                <a:gd name="T120" fmla="*/ 190 w 773"/>
                <a:gd name="T121" fmla="*/ 378 h 607"/>
                <a:gd name="T122" fmla="*/ 197 w 773"/>
                <a:gd name="T123" fmla="*/ 350 h 607"/>
                <a:gd name="T124" fmla="*/ 356 w 773"/>
                <a:gd name="T125" fmla="*/ 14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3" h="607">
                  <a:moveTo>
                    <a:pt x="578" y="0"/>
                  </a:moveTo>
                  <a:cubicBezTo>
                    <a:pt x="579" y="0"/>
                    <a:pt x="579" y="0"/>
                    <a:pt x="579" y="0"/>
                  </a:cubicBezTo>
                  <a:cubicBezTo>
                    <a:pt x="647" y="16"/>
                    <a:pt x="647" y="16"/>
                    <a:pt x="647" y="16"/>
                  </a:cubicBezTo>
                  <a:cubicBezTo>
                    <a:pt x="654" y="18"/>
                    <a:pt x="654" y="18"/>
                    <a:pt x="654" y="18"/>
                  </a:cubicBezTo>
                  <a:cubicBezTo>
                    <a:pt x="654" y="18"/>
                    <a:pt x="663" y="25"/>
                    <a:pt x="664" y="26"/>
                  </a:cubicBezTo>
                  <a:cubicBezTo>
                    <a:pt x="665" y="27"/>
                    <a:pt x="683" y="43"/>
                    <a:pt x="684" y="44"/>
                  </a:cubicBezTo>
                  <a:cubicBezTo>
                    <a:pt x="685" y="45"/>
                    <a:pt x="685" y="45"/>
                    <a:pt x="687" y="45"/>
                  </a:cubicBezTo>
                  <a:cubicBezTo>
                    <a:pt x="687" y="44"/>
                    <a:pt x="705" y="36"/>
                    <a:pt x="724" y="26"/>
                  </a:cubicBezTo>
                  <a:cubicBezTo>
                    <a:pt x="726" y="32"/>
                    <a:pt x="734" y="79"/>
                    <a:pt x="734" y="79"/>
                  </a:cubicBezTo>
                  <a:cubicBezTo>
                    <a:pt x="734" y="106"/>
                    <a:pt x="734" y="106"/>
                    <a:pt x="734" y="106"/>
                  </a:cubicBezTo>
                  <a:cubicBezTo>
                    <a:pt x="738" y="108"/>
                    <a:pt x="738" y="108"/>
                    <a:pt x="738" y="108"/>
                  </a:cubicBezTo>
                  <a:cubicBezTo>
                    <a:pt x="738" y="108"/>
                    <a:pt x="748" y="132"/>
                    <a:pt x="749" y="133"/>
                  </a:cubicBezTo>
                  <a:cubicBezTo>
                    <a:pt x="749" y="133"/>
                    <a:pt x="749" y="134"/>
                    <a:pt x="749" y="134"/>
                  </a:cubicBezTo>
                  <a:cubicBezTo>
                    <a:pt x="748" y="136"/>
                    <a:pt x="748" y="136"/>
                    <a:pt x="748" y="136"/>
                  </a:cubicBezTo>
                  <a:cubicBezTo>
                    <a:pt x="748" y="136"/>
                    <a:pt x="748" y="137"/>
                    <a:pt x="747" y="138"/>
                  </a:cubicBezTo>
                  <a:cubicBezTo>
                    <a:pt x="746" y="139"/>
                    <a:pt x="745" y="139"/>
                    <a:pt x="745" y="140"/>
                  </a:cubicBezTo>
                  <a:cubicBezTo>
                    <a:pt x="744" y="141"/>
                    <a:pt x="745" y="141"/>
                    <a:pt x="745" y="142"/>
                  </a:cubicBezTo>
                  <a:cubicBezTo>
                    <a:pt x="745" y="143"/>
                    <a:pt x="746" y="144"/>
                    <a:pt x="747" y="144"/>
                  </a:cubicBezTo>
                  <a:cubicBezTo>
                    <a:pt x="747" y="144"/>
                    <a:pt x="749" y="145"/>
                    <a:pt x="750" y="145"/>
                  </a:cubicBezTo>
                  <a:cubicBezTo>
                    <a:pt x="751" y="146"/>
                    <a:pt x="750" y="147"/>
                    <a:pt x="750" y="148"/>
                  </a:cubicBezTo>
                  <a:cubicBezTo>
                    <a:pt x="751" y="149"/>
                    <a:pt x="752" y="149"/>
                    <a:pt x="752" y="149"/>
                  </a:cubicBezTo>
                  <a:cubicBezTo>
                    <a:pt x="752" y="149"/>
                    <a:pt x="754" y="152"/>
                    <a:pt x="754" y="153"/>
                  </a:cubicBezTo>
                  <a:cubicBezTo>
                    <a:pt x="755" y="153"/>
                    <a:pt x="754" y="154"/>
                    <a:pt x="754" y="154"/>
                  </a:cubicBezTo>
                  <a:cubicBezTo>
                    <a:pt x="753" y="155"/>
                    <a:pt x="755" y="156"/>
                    <a:pt x="755" y="156"/>
                  </a:cubicBezTo>
                  <a:cubicBezTo>
                    <a:pt x="756" y="157"/>
                    <a:pt x="757" y="157"/>
                    <a:pt x="758" y="157"/>
                  </a:cubicBezTo>
                  <a:cubicBezTo>
                    <a:pt x="759" y="156"/>
                    <a:pt x="759" y="158"/>
                    <a:pt x="760" y="158"/>
                  </a:cubicBezTo>
                  <a:cubicBezTo>
                    <a:pt x="760" y="158"/>
                    <a:pt x="760" y="159"/>
                    <a:pt x="760" y="160"/>
                  </a:cubicBezTo>
                  <a:cubicBezTo>
                    <a:pt x="761" y="161"/>
                    <a:pt x="761" y="160"/>
                    <a:pt x="761" y="160"/>
                  </a:cubicBezTo>
                  <a:cubicBezTo>
                    <a:pt x="762" y="160"/>
                    <a:pt x="763" y="161"/>
                    <a:pt x="763" y="161"/>
                  </a:cubicBezTo>
                  <a:cubicBezTo>
                    <a:pt x="773" y="166"/>
                    <a:pt x="773" y="166"/>
                    <a:pt x="773" y="166"/>
                  </a:cubicBezTo>
                  <a:cubicBezTo>
                    <a:pt x="761" y="187"/>
                    <a:pt x="761" y="187"/>
                    <a:pt x="761" y="187"/>
                  </a:cubicBezTo>
                  <a:cubicBezTo>
                    <a:pt x="761" y="187"/>
                    <a:pt x="755" y="235"/>
                    <a:pt x="755" y="236"/>
                  </a:cubicBezTo>
                  <a:cubicBezTo>
                    <a:pt x="755" y="238"/>
                    <a:pt x="753" y="250"/>
                    <a:pt x="753" y="250"/>
                  </a:cubicBezTo>
                  <a:cubicBezTo>
                    <a:pt x="751" y="352"/>
                    <a:pt x="751" y="352"/>
                    <a:pt x="751" y="352"/>
                  </a:cubicBezTo>
                  <a:cubicBezTo>
                    <a:pt x="751" y="352"/>
                    <a:pt x="712" y="386"/>
                    <a:pt x="711" y="387"/>
                  </a:cubicBezTo>
                  <a:cubicBezTo>
                    <a:pt x="709" y="388"/>
                    <a:pt x="705" y="392"/>
                    <a:pt x="705" y="392"/>
                  </a:cubicBezTo>
                  <a:cubicBezTo>
                    <a:pt x="695" y="403"/>
                    <a:pt x="695" y="403"/>
                    <a:pt x="695" y="403"/>
                  </a:cubicBezTo>
                  <a:cubicBezTo>
                    <a:pt x="695" y="403"/>
                    <a:pt x="672" y="435"/>
                    <a:pt x="671" y="436"/>
                  </a:cubicBezTo>
                  <a:cubicBezTo>
                    <a:pt x="670" y="437"/>
                    <a:pt x="670" y="438"/>
                    <a:pt x="669" y="439"/>
                  </a:cubicBezTo>
                  <a:cubicBezTo>
                    <a:pt x="668" y="440"/>
                    <a:pt x="668" y="442"/>
                    <a:pt x="667" y="443"/>
                  </a:cubicBezTo>
                  <a:cubicBezTo>
                    <a:pt x="667" y="444"/>
                    <a:pt x="666" y="445"/>
                    <a:pt x="666" y="446"/>
                  </a:cubicBezTo>
                  <a:cubicBezTo>
                    <a:pt x="666" y="448"/>
                    <a:pt x="666" y="448"/>
                    <a:pt x="666" y="449"/>
                  </a:cubicBezTo>
                  <a:cubicBezTo>
                    <a:pt x="666" y="450"/>
                    <a:pt x="666" y="452"/>
                    <a:pt x="666" y="452"/>
                  </a:cubicBezTo>
                  <a:cubicBezTo>
                    <a:pt x="666" y="452"/>
                    <a:pt x="666" y="454"/>
                    <a:pt x="666" y="454"/>
                  </a:cubicBezTo>
                  <a:cubicBezTo>
                    <a:pt x="666" y="455"/>
                    <a:pt x="666" y="455"/>
                    <a:pt x="666" y="456"/>
                  </a:cubicBezTo>
                  <a:cubicBezTo>
                    <a:pt x="666" y="456"/>
                    <a:pt x="665" y="456"/>
                    <a:pt x="664" y="456"/>
                  </a:cubicBezTo>
                  <a:cubicBezTo>
                    <a:pt x="663" y="456"/>
                    <a:pt x="663" y="457"/>
                    <a:pt x="662" y="457"/>
                  </a:cubicBezTo>
                  <a:cubicBezTo>
                    <a:pt x="662" y="457"/>
                    <a:pt x="660" y="459"/>
                    <a:pt x="660" y="459"/>
                  </a:cubicBezTo>
                  <a:cubicBezTo>
                    <a:pt x="660" y="459"/>
                    <a:pt x="660" y="459"/>
                    <a:pt x="661" y="459"/>
                  </a:cubicBezTo>
                  <a:cubicBezTo>
                    <a:pt x="662" y="460"/>
                    <a:pt x="661" y="460"/>
                    <a:pt x="661" y="461"/>
                  </a:cubicBezTo>
                  <a:cubicBezTo>
                    <a:pt x="661" y="462"/>
                    <a:pt x="660" y="462"/>
                    <a:pt x="660" y="463"/>
                  </a:cubicBezTo>
                  <a:cubicBezTo>
                    <a:pt x="660" y="463"/>
                    <a:pt x="660" y="463"/>
                    <a:pt x="659" y="464"/>
                  </a:cubicBezTo>
                  <a:cubicBezTo>
                    <a:pt x="659" y="465"/>
                    <a:pt x="659" y="465"/>
                    <a:pt x="658" y="465"/>
                  </a:cubicBezTo>
                  <a:cubicBezTo>
                    <a:pt x="657" y="465"/>
                    <a:pt x="657" y="465"/>
                    <a:pt x="655" y="465"/>
                  </a:cubicBezTo>
                  <a:cubicBezTo>
                    <a:pt x="654" y="466"/>
                    <a:pt x="654" y="466"/>
                    <a:pt x="653" y="466"/>
                  </a:cubicBezTo>
                  <a:cubicBezTo>
                    <a:pt x="652" y="466"/>
                    <a:pt x="651" y="466"/>
                    <a:pt x="650" y="467"/>
                  </a:cubicBezTo>
                  <a:cubicBezTo>
                    <a:pt x="648" y="469"/>
                    <a:pt x="650" y="471"/>
                    <a:pt x="650" y="471"/>
                  </a:cubicBezTo>
                  <a:cubicBezTo>
                    <a:pt x="658" y="506"/>
                    <a:pt x="658" y="506"/>
                    <a:pt x="658" y="506"/>
                  </a:cubicBezTo>
                  <a:cubicBezTo>
                    <a:pt x="658" y="506"/>
                    <a:pt x="645" y="506"/>
                    <a:pt x="644" y="506"/>
                  </a:cubicBezTo>
                  <a:cubicBezTo>
                    <a:pt x="644" y="506"/>
                    <a:pt x="643" y="505"/>
                    <a:pt x="643" y="505"/>
                  </a:cubicBezTo>
                  <a:cubicBezTo>
                    <a:pt x="643" y="505"/>
                    <a:pt x="643" y="506"/>
                    <a:pt x="643" y="506"/>
                  </a:cubicBezTo>
                  <a:cubicBezTo>
                    <a:pt x="642" y="506"/>
                    <a:pt x="642" y="507"/>
                    <a:pt x="642" y="507"/>
                  </a:cubicBezTo>
                  <a:cubicBezTo>
                    <a:pt x="642" y="507"/>
                    <a:pt x="642" y="507"/>
                    <a:pt x="642" y="508"/>
                  </a:cubicBezTo>
                  <a:cubicBezTo>
                    <a:pt x="641" y="508"/>
                    <a:pt x="642" y="508"/>
                    <a:pt x="642" y="509"/>
                  </a:cubicBezTo>
                  <a:cubicBezTo>
                    <a:pt x="642" y="509"/>
                    <a:pt x="641" y="509"/>
                    <a:pt x="640" y="510"/>
                  </a:cubicBezTo>
                  <a:cubicBezTo>
                    <a:pt x="639" y="510"/>
                    <a:pt x="640" y="510"/>
                    <a:pt x="640" y="510"/>
                  </a:cubicBezTo>
                  <a:cubicBezTo>
                    <a:pt x="640" y="511"/>
                    <a:pt x="640" y="511"/>
                    <a:pt x="639" y="511"/>
                  </a:cubicBezTo>
                  <a:cubicBezTo>
                    <a:pt x="639" y="511"/>
                    <a:pt x="638" y="511"/>
                    <a:pt x="638" y="511"/>
                  </a:cubicBezTo>
                  <a:cubicBezTo>
                    <a:pt x="638" y="511"/>
                    <a:pt x="638" y="512"/>
                    <a:pt x="639" y="512"/>
                  </a:cubicBezTo>
                  <a:cubicBezTo>
                    <a:pt x="640" y="513"/>
                    <a:pt x="639" y="513"/>
                    <a:pt x="638" y="513"/>
                  </a:cubicBezTo>
                  <a:cubicBezTo>
                    <a:pt x="637" y="514"/>
                    <a:pt x="638" y="514"/>
                    <a:pt x="637" y="515"/>
                  </a:cubicBezTo>
                  <a:cubicBezTo>
                    <a:pt x="637" y="516"/>
                    <a:pt x="637" y="515"/>
                    <a:pt x="636" y="515"/>
                  </a:cubicBezTo>
                  <a:cubicBezTo>
                    <a:pt x="636" y="515"/>
                    <a:pt x="636" y="515"/>
                    <a:pt x="636" y="515"/>
                  </a:cubicBezTo>
                  <a:cubicBezTo>
                    <a:pt x="635" y="514"/>
                    <a:pt x="635" y="515"/>
                    <a:pt x="634" y="515"/>
                  </a:cubicBezTo>
                  <a:cubicBezTo>
                    <a:pt x="633" y="515"/>
                    <a:pt x="633" y="515"/>
                    <a:pt x="632" y="515"/>
                  </a:cubicBezTo>
                  <a:cubicBezTo>
                    <a:pt x="632" y="515"/>
                    <a:pt x="632" y="515"/>
                    <a:pt x="631" y="515"/>
                  </a:cubicBezTo>
                  <a:cubicBezTo>
                    <a:pt x="631" y="514"/>
                    <a:pt x="631" y="514"/>
                    <a:pt x="630" y="514"/>
                  </a:cubicBezTo>
                  <a:cubicBezTo>
                    <a:pt x="629" y="514"/>
                    <a:pt x="630" y="514"/>
                    <a:pt x="629" y="515"/>
                  </a:cubicBezTo>
                  <a:cubicBezTo>
                    <a:pt x="629" y="516"/>
                    <a:pt x="629" y="516"/>
                    <a:pt x="628" y="515"/>
                  </a:cubicBezTo>
                  <a:cubicBezTo>
                    <a:pt x="627" y="515"/>
                    <a:pt x="627" y="515"/>
                    <a:pt x="627" y="515"/>
                  </a:cubicBezTo>
                  <a:cubicBezTo>
                    <a:pt x="626" y="515"/>
                    <a:pt x="626" y="515"/>
                    <a:pt x="625" y="515"/>
                  </a:cubicBezTo>
                  <a:cubicBezTo>
                    <a:pt x="625" y="516"/>
                    <a:pt x="625" y="516"/>
                    <a:pt x="624" y="516"/>
                  </a:cubicBezTo>
                  <a:cubicBezTo>
                    <a:pt x="624" y="516"/>
                    <a:pt x="624" y="516"/>
                    <a:pt x="623" y="516"/>
                  </a:cubicBezTo>
                  <a:cubicBezTo>
                    <a:pt x="622" y="516"/>
                    <a:pt x="622" y="517"/>
                    <a:pt x="622" y="517"/>
                  </a:cubicBezTo>
                  <a:cubicBezTo>
                    <a:pt x="622" y="517"/>
                    <a:pt x="621" y="517"/>
                    <a:pt x="621" y="517"/>
                  </a:cubicBezTo>
                  <a:cubicBezTo>
                    <a:pt x="620" y="516"/>
                    <a:pt x="620" y="517"/>
                    <a:pt x="619" y="517"/>
                  </a:cubicBezTo>
                  <a:cubicBezTo>
                    <a:pt x="619" y="517"/>
                    <a:pt x="619" y="518"/>
                    <a:pt x="619" y="518"/>
                  </a:cubicBezTo>
                  <a:cubicBezTo>
                    <a:pt x="619" y="518"/>
                    <a:pt x="619" y="519"/>
                    <a:pt x="618" y="519"/>
                  </a:cubicBezTo>
                  <a:cubicBezTo>
                    <a:pt x="618" y="520"/>
                    <a:pt x="618" y="520"/>
                    <a:pt x="618" y="520"/>
                  </a:cubicBezTo>
                  <a:cubicBezTo>
                    <a:pt x="618" y="520"/>
                    <a:pt x="618" y="521"/>
                    <a:pt x="617" y="521"/>
                  </a:cubicBezTo>
                  <a:cubicBezTo>
                    <a:pt x="617" y="521"/>
                    <a:pt x="617" y="522"/>
                    <a:pt x="617" y="522"/>
                  </a:cubicBezTo>
                  <a:cubicBezTo>
                    <a:pt x="617" y="522"/>
                    <a:pt x="617" y="522"/>
                    <a:pt x="616" y="522"/>
                  </a:cubicBezTo>
                  <a:cubicBezTo>
                    <a:pt x="615" y="521"/>
                    <a:pt x="615" y="522"/>
                    <a:pt x="615" y="522"/>
                  </a:cubicBezTo>
                  <a:cubicBezTo>
                    <a:pt x="615" y="523"/>
                    <a:pt x="615" y="523"/>
                    <a:pt x="615" y="523"/>
                  </a:cubicBezTo>
                  <a:cubicBezTo>
                    <a:pt x="614" y="524"/>
                    <a:pt x="614" y="524"/>
                    <a:pt x="614" y="524"/>
                  </a:cubicBezTo>
                  <a:cubicBezTo>
                    <a:pt x="614" y="525"/>
                    <a:pt x="614" y="525"/>
                    <a:pt x="614" y="525"/>
                  </a:cubicBezTo>
                  <a:cubicBezTo>
                    <a:pt x="613" y="525"/>
                    <a:pt x="613" y="525"/>
                    <a:pt x="613" y="525"/>
                  </a:cubicBezTo>
                  <a:cubicBezTo>
                    <a:pt x="613" y="525"/>
                    <a:pt x="612" y="525"/>
                    <a:pt x="612" y="525"/>
                  </a:cubicBezTo>
                  <a:cubicBezTo>
                    <a:pt x="612" y="525"/>
                    <a:pt x="612" y="526"/>
                    <a:pt x="611" y="526"/>
                  </a:cubicBezTo>
                  <a:cubicBezTo>
                    <a:pt x="611" y="527"/>
                    <a:pt x="611" y="527"/>
                    <a:pt x="611" y="527"/>
                  </a:cubicBezTo>
                  <a:cubicBezTo>
                    <a:pt x="610" y="528"/>
                    <a:pt x="611" y="527"/>
                    <a:pt x="610" y="527"/>
                  </a:cubicBezTo>
                  <a:cubicBezTo>
                    <a:pt x="610" y="526"/>
                    <a:pt x="610" y="526"/>
                    <a:pt x="610" y="526"/>
                  </a:cubicBezTo>
                  <a:cubicBezTo>
                    <a:pt x="610" y="526"/>
                    <a:pt x="609" y="527"/>
                    <a:pt x="609" y="527"/>
                  </a:cubicBezTo>
                  <a:cubicBezTo>
                    <a:pt x="608" y="527"/>
                    <a:pt x="608" y="527"/>
                    <a:pt x="607" y="528"/>
                  </a:cubicBezTo>
                  <a:cubicBezTo>
                    <a:pt x="606" y="528"/>
                    <a:pt x="607" y="528"/>
                    <a:pt x="607" y="529"/>
                  </a:cubicBezTo>
                  <a:cubicBezTo>
                    <a:pt x="607" y="529"/>
                    <a:pt x="606" y="529"/>
                    <a:pt x="606" y="529"/>
                  </a:cubicBezTo>
                  <a:cubicBezTo>
                    <a:pt x="605" y="529"/>
                    <a:pt x="605" y="529"/>
                    <a:pt x="604" y="530"/>
                  </a:cubicBezTo>
                  <a:cubicBezTo>
                    <a:pt x="604" y="531"/>
                    <a:pt x="604" y="531"/>
                    <a:pt x="604" y="532"/>
                  </a:cubicBezTo>
                  <a:cubicBezTo>
                    <a:pt x="604" y="532"/>
                    <a:pt x="604" y="532"/>
                    <a:pt x="603" y="532"/>
                  </a:cubicBezTo>
                  <a:cubicBezTo>
                    <a:pt x="603" y="533"/>
                    <a:pt x="604" y="533"/>
                    <a:pt x="604" y="534"/>
                  </a:cubicBezTo>
                  <a:cubicBezTo>
                    <a:pt x="605" y="535"/>
                    <a:pt x="604" y="534"/>
                    <a:pt x="603" y="534"/>
                  </a:cubicBezTo>
                  <a:cubicBezTo>
                    <a:pt x="603" y="534"/>
                    <a:pt x="603" y="534"/>
                    <a:pt x="602" y="535"/>
                  </a:cubicBezTo>
                  <a:cubicBezTo>
                    <a:pt x="601" y="536"/>
                    <a:pt x="602" y="536"/>
                    <a:pt x="602" y="537"/>
                  </a:cubicBezTo>
                  <a:cubicBezTo>
                    <a:pt x="602" y="538"/>
                    <a:pt x="601" y="538"/>
                    <a:pt x="601" y="538"/>
                  </a:cubicBezTo>
                  <a:cubicBezTo>
                    <a:pt x="601" y="538"/>
                    <a:pt x="600" y="538"/>
                    <a:pt x="599" y="537"/>
                  </a:cubicBezTo>
                  <a:cubicBezTo>
                    <a:pt x="599" y="537"/>
                    <a:pt x="599" y="537"/>
                    <a:pt x="598" y="537"/>
                  </a:cubicBezTo>
                  <a:cubicBezTo>
                    <a:pt x="597" y="537"/>
                    <a:pt x="596" y="538"/>
                    <a:pt x="595" y="538"/>
                  </a:cubicBezTo>
                  <a:cubicBezTo>
                    <a:pt x="594" y="538"/>
                    <a:pt x="595" y="537"/>
                    <a:pt x="594" y="537"/>
                  </a:cubicBezTo>
                  <a:cubicBezTo>
                    <a:pt x="593" y="537"/>
                    <a:pt x="592" y="538"/>
                    <a:pt x="592" y="537"/>
                  </a:cubicBezTo>
                  <a:cubicBezTo>
                    <a:pt x="591" y="537"/>
                    <a:pt x="592" y="536"/>
                    <a:pt x="591" y="535"/>
                  </a:cubicBezTo>
                  <a:cubicBezTo>
                    <a:pt x="591" y="535"/>
                    <a:pt x="591" y="536"/>
                    <a:pt x="590" y="536"/>
                  </a:cubicBezTo>
                  <a:cubicBezTo>
                    <a:pt x="589" y="536"/>
                    <a:pt x="589" y="536"/>
                    <a:pt x="588" y="535"/>
                  </a:cubicBezTo>
                  <a:cubicBezTo>
                    <a:pt x="587" y="534"/>
                    <a:pt x="588" y="535"/>
                    <a:pt x="587" y="535"/>
                  </a:cubicBezTo>
                  <a:cubicBezTo>
                    <a:pt x="586" y="535"/>
                    <a:pt x="587" y="536"/>
                    <a:pt x="586" y="536"/>
                  </a:cubicBezTo>
                  <a:cubicBezTo>
                    <a:pt x="585" y="537"/>
                    <a:pt x="585" y="536"/>
                    <a:pt x="584" y="535"/>
                  </a:cubicBezTo>
                  <a:cubicBezTo>
                    <a:pt x="583" y="535"/>
                    <a:pt x="582" y="535"/>
                    <a:pt x="580" y="534"/>
                  </a:cubicBezTo>
                  <a:cubicBezTo>
                    <a:pt x="578" y="534"/>
                    <a:pt x="579" y="533"/>
                    <a:pt x="577" y="532"/>
                  </a:cubicBezTo>
                  <a:cubicBezTo>
                    <a:pt x="576" y="531"/>
                    <a:pt x="575" y="530"/>
                    <a:pt x="574" y="529"/>
                  </a:cubicBezTo>
                  <a:cubicBezTo>
                    <a:pt x="574" y="528"/>
                    <a:pt x="572" y="528"/>
                    <a:pt x="571" y="528"/>
                  </a:cubicBezTo>
                  <a:cubicBezTo>
                    <a:pt x="569" y="527"/>
                    <a:pt x="567" y="527"/>
                    <a:pt x="565" y="526"/>
                  </a:cubicBezTo>
                  <a:cubicBezTo>
                    <a:pt x="562" y="526"/>
                    <a:pt x="562" y="526"/>
                    <a:pt x="561" y="526"/>
                  </a:cubicBezTo>
                  <a:cubicBezTo>
                    <a:pt x="560" y="525"/>
                    <a:pt x="559" y="525"/>
                    <a:pt x="558" y="524"/>
                  </a:cubicBezTo>
                  <a:cubicBezTo>
                    <a:pt x="557" y="523"/>
                    <a:pt x="556" y="524"/>
                    <a:pt x="555" y="523"/>
                  </a:cubicBezTo>
                  <a:cubicBezTo>
                    <a:pt x="554" y="523"/>
                    <a:pt x="552" y="522"/>
                    <a:pt x="552" y="522"/>
                  </a:cubicBezTo>
                  <a:cubicBezTo>
                    <a:pt x="552" y="522"/>
                    <a:pt x="513" y="523"/>
                    <a:pt x="513" y="523"/>
                  </a:cubicBezTo>
                  <a:cubicBezTo>
                    <a:pt x="512" y="522"/>
                    <a:pt x="510" y="524"/>
                    <a:pt x="508" y="525"/>
                  </a:cubicBezTo>
                  <a:cubicBezTo>
                    <a:pt x="506" y="525"/>
                    <a:pt x="503" y="526"/>
                    <a:pt x="500" y="527"/>
                  </a:cubicBezTo>
                  <a:cubicBezTo>
                    <a:pt x="496" y="527"/>
                    <a:pt x="498" y="527"/>
                    <a:pt x="493" y="528"/>
                  </a:cubicBezTo>
                  <a:cubicBezTo>
                    <a:pt x="488" y="528"/>
                    <a:pt x="490" y="528"/>
                    <a:pt x="487" y="530"/>
                  </a:cubicBezTo>
                  <a:cubicBezTo>
                    <a:pt x="484" y="531"/>
                    <a:pt x="484" y="531"/>
                    <a:pt x="482" y="532"/>
                  </a:cubicBezTo>
                  <a:cubicBezTo>
                    <a:pt x="480" y="533"/>
                    <a:pt x="481" y="533"/>
                    <a:pt x="479" y="535"/>
                  </a:cubicBezTo>
                  <a:cubicBezTo>
                    <a:pt x="476" y="537"/>
                    <a:pt x="477" y="538"/>
                    <a:pt x="475" y="539"/>
                  </a:cubicBezTo>
                  <a:cubicBezTo>
                    <a:pt x="472" y="541"/>
                    <a:pt x="473" y="540"/>
                    <a:pt x="471" y="541"/>
                  </a:cubicBezTo>
                  <a:cubicBezTo>
                    <a:pt x="469" y="543"/>
                    <a:pt x="469" y="545"/>
                    <a:pt x="469" y="545"/>
                  </a:cubicBezTo>
                  <a:cubicBezTo>
                    <a:pt x="469" y="545"/>
                    <a:pt x="466" y="549"/>
                    <a:pt x="465" y="550"/>
                  </a:cubicBezTo>
                  <a:cubicBezTo>
                    <a:pt x="464" y="551"/>
                    <a:pt x="463" y="551"/>
                    <a:pt x="462" y="551"/>
                  </a:cubicBezTo>
                  <a:cubicBezTo>
                    <a:pt x="461" y="551"/>
                    <a:pt x="459" y="551"/>
                    <a:pt x="457" y="551"/>
                  </a:cubicBezTo>
                  <a:cubicBezTo>
                    <a:pt x="455" y="550"/>
                    <a:pt x="454" y="550"/>
                    <a:pt x="451" y="551"/>
                  </a:cubicBezTo>
                  <a:cubicBezTo>
                    <a:pt x="449" y="551"/>
                    <a:pt x="450" y="550"/>
                    <a:pt x="445" y="550"/>
                  </a:cubicBezTo>
                  <a:cubicBezTo>
                    <a:pt x="440" y="550"/>
                    <a:pt x="442" y="550"/>
                    <a:pt x="439" y="550"/>
                  </a:cubicBezTo>
                  <a:cubicBezTo>
                    <a:pt x="437" y="550"/>
                    <a:pt x="439" y="550"/>
                    <a:pt x="433" y="550"/>
                  </a:cubicBezTo>
                  <a:cubicBezTo>
                    <a:pt x="428" y="549"/>
                    <a:pt x="432" y="550"/>
                    <a:pt x="430" y="549"/>
                  </a:cubicBezTo>
                  <a:cubicBezTo>
                    <a:pt x="427" y="549"/>
                    <a:pt x="426" y="549"/>
                    <a:pt x="423" y="548"/>
                  </a:cubicBezTo>
                  <a:cubicBezTo>
                    <a:pt x="420" y="546"/>
                    <a:pt x="420" y="546"/>
                    <a:pt x="417" y="546"/>
                  </a:cubicBezTo>
                  <a:cubicBezTo>
                    <a:pt x="415" y="545"/>
                    <a:pt x="415" y="544"/>
                    <a:pt x="414" y="543"/>
                  </a:cubicBezTo>
                  <a:cubicBezTo>
                    <a:pt x="412" y="541"/>
                    <a:pt x="413" y="541"/>
                    <a:pt x="412" y="540"/>
                  </a:cubicBezTo>
                  <a:cubicBezTo>
                    <a:pt x="411" y="538"/>
                    <a:pt x="409" y="539"/>
                    <a:pt x="407" y="538"/>
                  </a:cubicBezTo>
                  <a:cubicBezTo>
                    <a:pt x="404" y="537"/>
                    <a:pt x="406" y="538"/>
                    <a:pt x="404" y="538"/>
                  </a:cubicBezTo>
                  <a:cubicBezTo>
                    <a:pt x="403" y="538"/>
                    <a:pt x="404" y="538"/>
                    <a:pt x="401" y="536"/>
                  </a:cubicBezTo>
                  <a:cubicBezTo>
                    <a:pt x="399" y="535"/>
                    <a:pt x="400" y="535"/>
                    <a:pt x="399" y="533"/>
                  </a:cubicBezTo>
                  <a:cubicBezTo>
                    <a:pt x="398" y="531"/>
                    <a:pt x="398" y="532"/>
                    <a:pt x="395" y="531"/>
                  </a:cubicBezTo>
                  <a:cubicBezTo>
                    <a:pt x="392" y="529"/>
                    <a:pt x="392" y="529"/>
                    <a:pt x="389" y="528"/>
                  </a:cubicBezTo>
                  <a:cubicBezTo>
                    <a:pt x="387" y="526"/>
                    <a:pt x="388" y="526"/>
                    <a:pt x="386" y="525"/>
                  </a:cubicBezTo>
                  <a:cubicBezTo>
                    <a:pt x="384" y="525"/>
                    <a:pt x="383" y="525"/>
                    <a:pt x="380" y="525"/>
                  </a:cubicBezTo>
                  <a:cubicBezTo>
                    <a:pt x="378" y="525"/>
                    <a:pt x="377" y="524"/>
                    <a:pt x="375" y="524"/>
                  </a:cubicBezTo>
                  <a:cubicBezTo>
                    <a:pt x="374" y="524"/>
                    <a:pt x="372" y="525"/>
                    <a:pt x="370" y="527"/>
                  </a:cubicBezTo>
                  <a:cubicBezTo>
                    <a:pt x="367" y="529"/>
                    <a:pt x="364" y="530"/>
                    <a:pt x="361" y="532"/>
                  </a:cubicBezTo>
                  <a:cubicBezTo>
                    <a:pt x="358" y="533"/>
                    <a:pt x="357" y="535"/>
                    <a:pt x="356" y="536"/>
                  </a:cubicBezTo>
                  <a:cubicBezTo>
                    <a:pt x="354" y="537"/>
                    <a:pt x="353" y="536"/>
                    <a:pt x="351" y="536"/>
                  </a:cubicBezTo>
                  <a:cubicBezTo>
                    <a:pt x="349" y="536"/>
                    <a:pt x="349" y="535"/>
                    <a:pt x="347" y="535"/>
                  </a:cubicBezTo>
                  <a:cubicBezTo>
                    <a:pt x="346" y="535"/>
                    <a:pt x="344" y="536"/>
                    <a:pt x="344" y="536"/>
                  </a:cubicBezTo>
                  <a:cubicBezTo>
                    <a:pt x="343" y="537"/>
                    <a:pt x="342" y="538"/>
                    <a:pt x="342" y="539"/>
                  </a:cubicBezTo>
                  <a:cubicBezTo>
                    <a:pt x="341" y="540"/>
                    <a:pt x="338" y="541"/>
                    <a:pt x="337" y="541"/>
                  </a:cubicBezTo>
                  <a:cubicBezTo>
                    <a:pt x="336" y="541"/>
                    <a:pt x="334" y="541"/>
                    <a:pt x="333" y="541"/>
                  </a:cubicBezTo>
                  <a:cubicBezTo>
                    <a:pt x="332" y="541"/>
                    <a:pt x="330" y="541"/>
                    <a:pt x="329" y="539"/>
                  </a:cubicBezTo>
                  <a:cubicBezTo>
                    <a:pt x="328" y="538"/>
                    <a:pt x="327" y="537"/>
                    <a:pt x="326" y="536"/>
                  </a:cubicBezTo>
                  <a:cubicBezTo>
                    <a:pt x="325" y="534"/>
                    <a:pt x="325" y="534"/>
                    <a:pt x="323" y="532"/>
                  </a:cubicBezTo>
                  <a:cubicBezTo>
                    <a:pt x="322" y="529"/>
                    <a:pt x="322" y="529"/>
                    <a:pt x="321" y="527"/>
                  </a:cubicBezTo>
                  <a:cubicBezTo>
                    <a:pt x="320" y="525"/>
                    <a:pt x="319" y="525"/>
                    <a:pt x="318" y="524"/>
                  </a:cubicBezTo>
                  <a:cubicBezTo>
                    <a:pt x="317" y="522"/>
                    <a:pt x="316" y="522"/>
                    <a:pt x="315" y="520"/>
                  </a:cubicBezTo>
                  <a:cubicBezTo>
                    <a:pt x="314" y="519"/>
                    <a:pt x="312" y="517"/>
                    <a:pt x="310" y="515"/>
                  </a:cubicBezTo>
                  <a:cubicBezTo>
                    <a:pt x="309" y="514"/>
                    <a:pt x="308" y="513"/>
                    <a:pt x="306" y="511"/>
                  </a:cubicBezTo>
                  <a:cubicBezTo>
                    <a:pt x="305" y="509"/>
                    <a:pt x="304" y="510"/>
                    <a:pt x="303" y="510"/>
                  </a:cubicBezTo>
                  <a:cubicBezTo>
                    <a:pt x="302" y="509"/>
                    <a:pt x="301" y="509"/>
                    <a:pt x="299" y="508"/>
                  </a:cubicBezTo>
                  <a:cubicBezTo>
                    <a:pt x="298" y="507"/>
                    <a:pt x="296" y="508"/>
                    <a:pt x="295" y="508"/>
                  </a:cubicBezTo>
                  <a:cubicBezTo>
                    <a:pt x="295" y="508"/>
                    <a:pt x="293" y="509"/>
                    <a:pt x="293" y="509"/>
                  </a:cubicBezTo>
                  <a:cubicBezTo>
                    <a:pt x="292" y="509"/>
                    <a:pt x="291" y="508"/>
                    <a:pt x="290" y="507"/>
                  </a:cubicBezTo>
                  <a:cubicBezTo>
                    <a:pt x="289" y="507"/>
                    <a:pt x="287" y="506"/>
                    <a:pt x="284" y="506"/>
                  </a:cubicBezTo>
                  <a:cubicBezTo>
                    <a:pt x="282" y="505"/>
                    <a:pt x="279" y="504"/>
                    <a:pt x="279" y="504"/>
                  </a:cubicBezTo>
                  <a:cubicBezTo>
                    <a:pt x="279" y="504"/>
                    <a:pt x="262" y="497"/>
                    <a:pt x="261" y="497"/>
                  </a:cubicBezTo>
                  <a:cubicBezTo>
                    <a:pt x="261" y="497"/>
                    <a:pt x="258" y="498"/>
                    <a:pt x="256" y="499"/>
                  </a:cubicBezTo>
                  <a:cubicBezTo>
                    <a:pt x="254" y="499"/>
                    <a:pt x="253" y="500"/>
                    <a:pt x="253" y="500"/>
                  </a:cubicBezTo>
                  <a:cubicBezTo>
                    <a:pt x="252" y="501"/>
                    <a:pt x="251" y="502"/>
                    <a:pt x="250" y="503"/>
                  </a:cubicBezTo>
                  <a:cubicBezTo>
                    <a:pt x="248" y="505"/>
                    <a:pt x="246" y="504"/>
                    <a:pt x="245" y="504"/>
                  </a:cubicBezTo>
                  <a:cubicBezTo>
                    <a:pt x="244" y="504"/>
                    <a:pt x="242" y="504"/>
                    <a:pt x="241" y="504"/>
                  </a:cubicBezTo>
                  <a:cubicBezTo>
                    <a:pt x="240" y="503"/>
                    <a:pt x="240" y="504"/>
                    <a:pt x="238" y="504"/>
                  </a:cubicBezTo>
                  <a:cubicBezTo>
                    <a:pt x="236" y="505"/>
                    <a:pt x="236" y="505"/>
                    <a:pt x="235" y="505"/>
                  </a:cubicBezTo>
                  <a:cubicBezTo>
                    <a:pt x="234" y="505"/>
                    <a:pt x="232" y="504"/>
                    <a:pt x="231" y="504"/>
                  </a:cubicBezTo>
                  <a:cubicBezTo>
                    <a:pt x="230" y="503"/>
                    <a:pt x="229" y="502"/>
                    <a:pt x="229" y="502"/>
                  </a:cubicBezTo>
                  <a:cubicBezTo>
                    <a:pt x="210" y="507"/>
                    <a:pt x="210" y="507"/>
                    <a:pt x="210" y="507"/>
                  </a:cubicBezTo>
                  <a:cubicBezTo>
                    <a:pt x="199" y="517"/>
                    <a:pt x="199" y="517"/>
                    <a:pt x="199" y="517"/>
                  </a:cubicBezTo>
                  <a:cubicBezTo>
                    <a:pt x="194" y="517"/>
                    <a:pt x="194" y="517"/>
                    <a:pt x="194" y="517"/>
                  </a:cubicBezTo>
                  <a:cubicBezTo>
                    <a:pt x="194" y="517"/>
                    <a:pt x="194" y="519"/>
                    <a:pt x="194" y="521"/>
                  </a:cubicBezTo>
                  <a:cubicBezTo>
                    <a:pt x="194" y="523"/>
                    <a:pt x="194" y="523"/>
                    <a:pt x="194" y="526"/>
                  </a:cubicBezTo>
                  <a:cubicBezTo>
                    <a:pt x="194" y="528"/>
                    <a:pt x="194" y="530"/>
                    <a:pt x="194" y="532"/>
                  </a:cubicBezTo>
                  <a:cubicBezTo>
                    <a:pt x="194" y="534"/>
                    <a:pt x="193" y="536"/>
                    <a:pt x="193" y="539"/>
                  </a:cubicBezTo>
                  <a:cubicBezTo>
                    <a:pt x="193" y="542"/>
                    <a:pt x="192" y="542"/>
                    <a:pt x="192" y="544"/>
                  </a:cubicBezTo>
                  <a:cubicBezTo>
                    <a:pt x="191" y="545"/>
                    <a:pt x="190" y="545"/>
                    <a:pt x="189" y="547"/>
                  </a:cubicBezTo>
                  <a:cubicBezTo>
                    <a:pt x="188" y="549"/>
                    <a:pt x="185" y="553"/>
                    <a:pt x="184" y="553"/>
                  </a:cubicBezTo>
                  <a:cubicBezTo>
                    <a:pt x="184" y="554"/>
                    <a:pt x="182" y="555"/>
                    <a:pt x="181" y="556"/>
                  </a:cubicBezTo>
                  <a:cubicBezTo>
                    <a:pt x="179" y="557"/>
                    <a:pt x="179" y="558"/>
                    <a:pt x="177" y="559"/>
                  </a:cubicBezTo>
                  <a:cubicBezTo>
                    <a:pt x="176" y="560"/>
                    <a:pt x="173" y="563"/>
                    <a:pt x="171" y="564"/>
                  </a:cubicBezTo>
                  <a:cubicBezTo>
                    <a:pt x="170" y="565"/>
                    <a:pt x="171" y="566"/>
                    <a:pt x="170" y="568"/>
                  </a:cubicBezTo>
                  <a:cubicBezTo>
                    <a:pt x="170" y="570"/>
                    <a:pt x="170" y="572"/>
                    <a:pt x="171" y="573"/>
                  </a:cubicBezTo>
                  <a:cubicBezTo>
                    <a:pt x="171" y="574"/>
                    <a:pt x="171" y="577"/>
                    <a:pt x="171" y="578"/>
                  </a:cubicBezTo>
                  <a:cubicBezTo>
                    <a:pt x="171" y="579"/>
                    <a:pt x="170" y="580"/>
                    <a:pt x="170" y="582"/>
                  </a:cubicBezTo>
                  <a:cubicBezTo>
                    <a:pt x="170" y="583"/>
                    <a:pt x="169" y="583"/>
                    <a:pt x="169" y="585"/>
                  </a:cubicBezTo>
                  <a:cubicBezTo>
                    <a:pt x="169" y="586"/>
                    <a:pt x="169" y="586"/>
                    <a:pt x="170" y="587"/>
                  </a:cubicBezTo>
                  <a:cubicBezTo>
                    <a:pt x="171" y="588"/>
                    <a:pt x="171" y="590"/>
                    <a:pt x="171" y="590"/>
                  </a:cubicBezTo>
                  <a:cubicBezTo>
                    <a:pt x="171" y="591"/>
                    <a:pt x="172" y="592"/>
                    <a:pt x="172" y="592"/>
                  </a:cubicBezTo>
                  <a:cubicBezTo>
                    <a:pt x="172" y="593"/>
                    <a:pt x="171" y="593"/>
                    <a:pt x="169" y="594"/>
                  </a:cubicBezTo>
                  <a:cubicBezTo>
                    <a:pt x="168" y="595"/>
                    <a:pt x="169" y="595"/>
                    <a:pt x="169" y="596"/>
                  </a:cubicBezTo>
                  <a:cubicBezTo>
                    <a:pt x="168" y="597"/>
                    <a:pt x="168" y="597"/>
                    <a:pt x="169" y="598"/>
                  </a:cubicBezTo>
                  <a:cubicBezTo>
                    <a:pt x="169" y="599"/>
                    <a:pt x="169" y="599"/>
                    <a:pt x="169" y="600"/>
                  </a:cubicBezTo>
                  <a:cubicBezTo>
                    <a:pt x="169" y="601"/>
                    <a:pt x="170" y="600"/>
                    <a:pt x="171" y="601"/>
                  </a:cubicBezTo>
                  <a:cubicBezTo>
                    <a:pt x="172" y="601"/>
                    <a:pt x="171" y="602"/>
                    <a:pt x="171" y="602"/>
                  </a:cubicBezTo>
                  <a:cubicBezTo>
                    <a:pt x="171" y="603"/>
                    <a:pt x="171" y="603"/>
                    <a:pt x="171" y="604"/>
                  </a:cubicBezTo>
                  <a:cubicBezTo>
                    <a:pt x="172" y="605"/>
                    <a:pt x="170" y="605"/>
                    <a:pt x="170" y="605"/>
                  </a:cubicBezTo>
                  <a:cubicBezTo>
                    <a:pt x="168" y="607"/>
                    <a:pt x="168" y="607"/>
                    <a:pt x="168" y="607"/>
                  </a:cubicBezTo>
                  <a:cubicBezTo>
                    <a:pt x="167" y="606"/>
                    <a:pt x="167" y="606"/>
                    <a:pt x="167" y="606"/>
                  </a:cubicBezTo>
                  <a:cubicBezTo>
                    <a:pt x="167" y="606"/>
                    <a:pt x="166" y="605"/>
                    <a:pt x="166" y="605"/>
                  </a:cubicBezTo>
                  <a:cubicBezTo>
                    <a:pt x="165" y="605"/>
                    <a:pt x="165" y="604"/>
                    <a:pt x="166" y="604"/>
                  </a:cubicBezTo>
                  <a:cubicBezTo>
                    <a:pt x="166" y="603"/>
                    <a:pt x="166" y="603"/>
                    <a:pt x="165" y="603"/>
                  </a:cubicBezTo>
                  <a:cubicBezTo>
                    <a:pt x="165" y="603"/>
                    <a:pt x="164" y="603"/>
                    <a:pt x="164" y="602"/>
                  </a:cubicBezTo>
                  <a:cubicBezTo>
                    <a:pt x="164" y="600"/>
                    <a:pt x="164" y="600"/>
                    <a:pt x="163" y="599"/>
                  </a:cubicBezTo>
                  <a:cubicBezTo>
                    <a:pt x="162" y="599"/>
                    <a:pt x="162" y="599"/>
                    <a:pt x="160" y="598"/>
                  </a:cubicBezTo>
                  <a:cubicBezTo>
                    <a:pt x="159" y="598"/>
                    <a:pt x="160" y="598"/>
                    <a:pt x="160" y="598"/>
                  </a:cubicBezTo>
                  <a:cubicBezTo>
                    <a:pt x="159" y="597"/>
                    <a:pt x="158" y="598"/>
                    <a:pt x="157" y="598"/>
                  </a:cubicBezTo>
                  <a:cubicBezTo>
                    <a:pt x="157" y="597"/>
                    <a:pt x="156" y="598"/>
                    <a:pt x="155" y="598"/>
                  </a:cubicBezTo>
                  <a:cubicBezTo>
                    <a:pt x="155" y="598"/>
                    <a:pt x="154" y="597"/>
                    <a:pt x="154" y="597"/>
                  </a:cubicBezTo>
                  <a:cubicBezTo>
                    <a:pt x="153" y="596"/>
                    <a:pt x="153" y="596"/>
                    <a:pt x="152" y="595"/>
                  </a:cubicBezTo>
                  <a:cubicBezTo>
                    <a:pt x="152" y="595"/>
                    <a:pt x="152" y="594"/>
                    <a:pt x="152" y="593"/>
                  </a:cubicBezTo>
                  <a:cubicBezTo>
                    <a:pt x="151" y="592"/>
                    <a:pt x="151" y="593"/>
                    <a:pt x="151" y="592"/>
                  </a:cubicBezTo>
                  <a:cubicBezTo>
                    <a:pt x="150" y="591"/>
                    <a:pt x="151" y="591"/>
                    <a:pt x="151" y="590"/>
                  </a:cubicBezTo>
                  <a:cubicBezTo>
                    <a:pt x="151" y="589"/>
                    <a:pt x="150" y="590"/>
                    <a:pt x="150" y="589"/>
                  </a:cubicBezTo>
                  <a:cubicBezTo>
                    <a:pt x="149" y="589"/>
                    <a:pt x="149" y="589"/>
                    <a:pt x="149" y="588"/>
                  </a:cubicBezTo>
                  <a:cubicBezTo>
                    <a:pt x="149" y="588"/>
                    <a:pt x="148" y="588"/>
                    <a:pt x="148" y="587"/>
                  </a:cubicBezTo>
                  <a:cubicBezTo>
                    <a:pt x="147" y="586"/>
                    <a:pt x="147" y="587"/>
                    <a:pt x="146" y="586"/>
                  </a:cubicBezTo>
                  <a:cubicBezTo>
                    <a:pt x="145" y="586"/>
                    <a:pt x="145" y="585"/>
                    <a:pt x="145" y="585"/>
                  </a:cubicBezTo>
                  <a:cubicBezTo>
                    <a:pt x="145" y="584"/>
                    <a:pt x="144" y="584"/>
                    <a:pt x="144" y="583"/>
                  </a:cubicBezTo>
                  <a:cubicBezTo>
                    <a:pt x="143" y="583"/>
                    <a:pt x="143" y="583"/>
                    <a:pt x="143" y="582"/>
                  </a:cubicBezTo>
                  <a:cubicBezTo>
                    <a:pt x="142" y="581"/>
                    <a:pt x="142" y="581"/>
                    <a:pt x="141" y="581"/>
                  </a:cubicBezTo>
                  <a:cubicBezTo>
                    <a:pt x="139" y="581"/>
                    <a:pt x="140" y="580"/>
                    <a:pt x="140" y="580"/>
                  </a:cubicBezTo>
                  <a:cubicBezTo>
                    <a:pt x="140" y="579"/>
                    <a:pt x="139" y="579"/>
                    <a:pt x="138" y="578"/>
                  </a:cubicBezTo>
                  <a:cubicBezTo>
                    <a:pt x="138" y="577"/>
                    <a:pt x="137" y="577"/>
                    <a:pt x="136" y="577"/>
                  </a:cubicBezTo>
                  <a:cubicBezTo>
                    <a:pt x="136" y="576"/>
                    <a:pt x="135" y="575"/>
                    <a:pt x="134" y="575"/>
                  </a:cubicBezTo>
                  <a:cubicBezTo>
                    <a:pt x="134" y="575"/>
                    <a:pt x="134" y="574"/>
                    <a:pt x="133" y="573"/>
                  </a:cubicBezTo>
                  <a:cubicBezTo>
                    <a:pt x="133" y="573"/>
                    <a:pt x="132" y="572"/>
                    <a:pt x="132" y="572"/>
                  </a:cubicBezTo>
                  <a:cubicBezTo>
                    <a:pt x="131" y="572"/>
                    <a:pt x="131" y="571"/>
                    <a:pt x="130" y="572"/>
                  </a:cubicBezTo>
                  <a:cubicBezTo>
                    <a:pt x="129" y="572"/>
                    <a:pt x="129" y="572"/>
                    <a:pt x="129" y="572"/>
                  </a:cubicBezTo>
                  <a:cubicBezTo>
                    <a:pt x="128" y="573"/>
                    <a:pt x="128" y="573"/>
                    <a:pt x="127" y="574"/>
                  </a:cubicBezTo>
                  <a:cubicBezTo>
                    <a:pt x="126" y="574"/>
                    <a:pt x="126" y="574"/>
                    <a:pt x="126" y="574"/>
                  </a:cubicBezTo>
                  <a:cubicBezTo>
                    <a:pt x="126" y="573"/>
                    <a:pt x="125" y="573"/>
                    <a:pt x="125" y="573"/>
                  </a:cubicBezTo>
                  <a:cubicBezTo>
                    <a:pt x="125" y="573"/>
                    <a:pt x="124" y="575"/>
                    <a:pt x="124" y="576"/>
                  </a:cubicBezTo>
                  <a:cubicBezTo>
                    <a:pt x="124" y="577"/>
                    <a:pt x="123" y="577"/>
                    <a:pt x="123" y="577"/>
                  </a:cubicBezTo>
                  <a:cubicBezTo>
                    <a:pt x="123" y="577"/>
                    <a:pt x="123" y="577"/>
                    <a:pt x="122" y="576"/>
                  </a:cubicBezTo>
                  <a:cubicBezTo>
                    <a:pt x="122" y="576"/>
                    <a:pt x="122" y="576"/>
                    <a:pt x="121" y="577"/>
                  </a:cubicBezTo>
                  <a:cubicBezTo>
                    <a:pt x="121" y="577"/>
                    <a:pt x="120" y="577"/>
                    <a:pt x="119" y="576"/>
                  </a:cubicBezTo>
                  <a:cubicBezTo>
                    <a:pt x="119" y="576"/>
                    <a:pt x="118" y="577"/>
                    <a:pt x="118" y="577"/>
                  </a:cubicBezTo>
                  <a:cubicBezTo>
                    <a:pt x="117" y="577"/>
                    <a:pt x="118" y="577"/>
                    <a:pt x="116" y="578"/>
                  </a:cubicBezTo>
                  <a:cubicBezTo>
                    <a:pt x="115" y="579"/>
                    <a:pt x="116" y="577"/>
                    <a:pt x="115" y="577"/>
                  </a:cubicBezTo>
                  <a:cubicBezTo>
                    <a:pt x="113" y="576"/>
                    <a:pt x="114" y="577"/>
                    <a:pt x="114" y="577"/>
                  </a:cubicBezTo>
                  <a:cubicBezTo>
                    <a:pt x="114" y="578"/>
                    <a:pt x="113" y="578"/>
                    <a:pt x="113" y="578"/>
                  </a:cubicBezTo>
                  <a:cubicBezTo>
                    <a:pt x="113" y="578"/>
                    <a:pt x="112" y="578"/>
                    <a:pt x="112" y="578"/>
                  </a:cubicBezTo>
                  <a:cubicBezTo>
                    <a:pt x="111" y="578"/>
                    <a:pt x="111" y="578"/>
                    <a:pt x="110" y="579"/>
                  </a:cubicBezTo>
                  <a:cubicBezTo>
                    <a:pt x="110" y="579"/>
                    <a:pt x="109" y="579"/>
                    <a:pt x="109" y="579"/>
                  </a:cubicBezTo>
                  <a:cubicBezTo>
                    <a:pt x="108" y="579"/>
                    <a:pt x="108" y="580"/>
                    <a:pt x="108" y="580"/>
                  </a:cubicBezTo>
                  <a:cubicBezTo>
                    <a:pt x="108" y="580"/>
                    <a:pt x="108" y="580"/>
                    <a:pt x="108" y="581"/>
                  </a:cubicBezTo>
                  <a:cubicBezTo>
                    <a:pt x="108" y="581"/>
                    <a:pt x="108" y="581"/>
                    <a:pt x="108" y="581"/>
                  </a:cubicBezTo>
                  <a:cubicBezTo>
                    <a:pt x="108" y="581"/>
                    <a:pt x="108" y="582"/>
                    <a:pt x="108" y="583"/>
                  </a:cubicBezTo>
                  <a:cubicBezTo>
                    <a:pt x="108" y="583"/>
                    <a:pt x="108" y="583"/>
                    <a:pt x="108" y="583"/>
                  </a:cubicBezTo>
                  <a:cubicBezTo>
                    <a:pt x="108" y="583"/>
                    <a:pt x="109" y="584"/>
                    <a:pt x="109" y="584"/>
                  </a:cubicBezTo>
                  <a:cubicBezTo>
                    <a:pt x="109" y="584"/>
                    <a:pt x="108" y="584"/>
                    <a:pt x="109" y="585"/>
                  </a:cubicBezTo>
                  <a:cubicBezTo>
                    <a:pt x="109" y="585"/>
                    <a:pt x="109" y="585"/>
                    <a:pt x="109" y="585"/>
                  </a:cubicBezTo>
                  <a:cubicBezTo>
                    <a:pt x="109" y="586"/>
                    <a:pt x="109" y="586"/>
                    <a:pt x="109" y="587"/>
                  </a:cubicBezTo>
                  <a:cubicBezTo>
                    <a:pt x="109" y="588"/>
                    <a:pt x="109" y="587"/>
                    <a:pt x="109" y="587"/>
                  </a:cubicBezTo>
                  <a:cubicBezTo>
                    <a:pt x="110" y="588"/>
                    <a:pt x="109" y="588"/>
                    <a:pt x="109" y="588"/>
                  </a:cubicBezTo>
                  <a:cubicBezTo>
                    <a:pt x="109" y="589"/>
                    <a:pt x="110" y="588"/>
                    <a:pt x="110" y="589"/>
                  </a:cubicBezTo>
                  <a:cubicBezTo>
                    <a:pt x="111" y="590"/>
                    <a:pt x="110" y="589"/>
                    <a:pt x="110" y="590"/>
                  </a:cubicBezTo>
                  <a:cubicBezTo>
                    <a:pt x="110" y="590"/>
                    <a:pt x="110" y="590"/>
                    <a:pt x="111" y="590"/>
                  </a:cubicBezTo>
                  <a:cubicBezTo>
                    <a:pt x="112" y="591"/>
                    <a:pt x="112" y="592"/>
                    <a:pt x="112" y="592"/>
                  </a:cubicBezTo>
                  <a:cubicBezTo>
                    <a:pt x="113" y="593"/>
                    <a:pt x="112" y="592"/>
                    <a:pt x="111" y="592"/>
                  </a:cubicBezTo>
                  <a:cubicBezTo>
                    <a:pt x="111" y="592"/>
                    <a:pt x="111" y="593"/>
                    <a:pt x="111" y="593"/>
                  </a:cubicBezTo>
                  <a:cubicBezTo>
                    <a:pt x="111" y="593"/>
                    <a:pt x="110" y="594"/>
                    <a:pt x="110" y="594"/>
                  </a:cubicBezTo>
                  <a:cubicBezTo>
                    <a:pt x="110" y="594"/>
                    <a:pt x="109" y="594"/>
                    <a:pt x="109" y="594"/>
                  </a:cubicBezTo>
                  <a:cubicBezTo>
                    <a:pt x="109" y="595"/>
                    <a:pt x="109" y="595"/>
                    <a:pt x="109" y="595"/>
                  </a:cubicBezTo>
                  <a:cubicBezTo>
                    <a:pt x="110" y="595"/>
                    <a:pt x="109" y="596"/>
                    <a:pt x="109" y="597"/>
                  </a:cubicBezTo>
                  <a:cubicBezTo>
                    <a:pt x="109" y="597"/>
                    <a:pt x="108" y="597"/>
                    <a:pt x="108" y="597"/>
                  </a:cubicBezTo>
                  <a:cubicBezTo>
                    <a:pt x="93" y="574"/>
                    <a:pt x="93" y="574"/>
                    <a:pt x="93" y="574"/>
                  </a:cubicBezTo>
                  <a:cubicBezTo>
                    <a:pt x="93" y="574"/>
                    <a:pt x="93" y="573"/>
                    <a:pt x="93" y="572"/>
                  </a:cubicBezTo>
                  <a:cubicBezTo>
                    <a:pt x="93" y="572"/>
                    <a:pt x="94" y="572"/>
                    <a:pt x="95" y="572"/>
                  </a:cubicBezTo>
                  <a:cubicBezTo>
                    <a:pt x="95" y="572"/>
                    <a:pt x="96" y="572"/>
                    <a:pt x="96" y="572"/>
                  </a:cubicBezTo>
                  <a:cubicBezTo>
                    <a:pt x="96" y="571"/>
                    <a:pt x="96" y="571"/>
                    <a:pt x="97" y="571"/>
                  </a:cubicBezTo>
                  <a:cubicBezTo>
                    <a:pt x="98" y="570"/>
                    <a:pt x="97" y="571"/>
                    <a:pt x="98" y="571"/>
                  </a:cubicBezTo>
                  <a:cubicBezTo>
                    <a:pt x="99" y="571"/>
                    <a:pt x="98" y="571"/>
                    <a:pt x="99" y="571"/>
                  </a:cubicBezTo>
                  <a:cubicBezTo>
                    <a:pt x="100" y="571"/>
                    <a:pt x="99" y="571"/>
                    <a:pt x="100" y="571"/>
                  </a:cubicBezTo>
                  <a:cubicBezTo>
                    <a:pt x="100" y="571"/>
                    <a:pt x="100" y="570"/>
                    <a:pt x="101" y="571"/>
                  </a:cubicBezTo>
                  <a:cubicBezTo>
                    <a:pt x="102" y="571"/>
                    <a:pt x="102" y="571"/>
                    <a:pt x="102" y="570"/>
                  </a:cubicBezTo>
                  <a:cubicBezTo>
                    <a:pt x="102" y="569"/>
                    <a:pt x="102" y="569"/>
                    <a:pt x="102" y="567"/>
                  </a:cubicBezTo>
                  <a:cubicBezTo>
                    <a:pt x="102" y="566"/>
                    <a:pt x="102" y="567"/>
                    <a:pt x="101" y="566"/>
                  </a:cubicBezTo>
                  <a:cubicBezTo>
                    <a:pt x="100" y="565"/>
                    <a:pt x="100" y="565"/>
                    <a:pt x="100" y="565"/>
                  </a:cubicBezTo>
                  <a:cubicBezTo>
                    <a:pt x="100" y="564"/>
                    <a:pt x="100" y="562"/>
                    <a:pt x="100" y="561"/>
                  </a:cubicBezTo>
                  <a:cubicBezTo>
                    <a:pt x="100" y="560"/>
                    <a:pt x="99" y="560"/>
                    <a:pt x="99" y="559"/>
                  </a:cubicBezTo>
                  <a:cubicBezTo>
                    <a:pt x="98" y="559"/>
                    <a:pt x="97" y="560"/>
                    <a:pt x="97" y="559"/>
                  </a:cubicBezTo>
                  <a:cubicBezTo>
                    <a:pt x="97" y="559"/>
                    <a:pt x="97" y="558"/>
                    <a:pt x="97" y="558"/>
                  </a:cubicBezTo>
                  <a:cubicBezTo>
                    <a:pt x="97" y="557"/>
                    <a:pt x="96" y="556"/>
                    <a:pt x="95" y="555"/>
                  </a:cubicBezTo>
                  <a:cubicBezTo>
                    <a:pt x="94" y="554"/>
                    <a:pt x="93" y="555"/>
                    <a:pt x="93" y="555"/>
                  </a:cubicBezTo>
                  <a:cubicBezTo>
                    <a:pt x="93" y="555"/>
                    <a:pt x="91" y="555"/>
                    <a:pt x="90" y="555"/>
                  </a:cubicBezTo>
                  <a:cubicBezTo>
                    <a:pt x="90" y="555"/>
                    <a:pt x="89" y="555"/>
                    <a:pt x="89" y="555"/>
                  </a:cubicBezTo>
                  <a:cubicBezTo>
                    <a:pt x="88" y="555"/>
                    <a:pt x="88" y="556"/>
                    <a:pt x="87" y="557"/>
                  </a:cubicBezTo>
                  <a:cubicBezTo>
                    <a:pt x="87" y="558"/>
                    <a:pt x="87" y="557"/>
                    <a:pt x="86" y="557"/>
                  </a:cubicBezTo>
                  <a:cubicBezTo>
                    <a:pt x="86" y="556"/>
                    <a:pt x="85" y="559"/>
                    <a:pt x="84" y="559"/>
                  </a:cubicBezTo>
                  <a:cubicBezTo>
                    <a:pt x="83" y="560"/>
                    <a:pt x="83" y="561"/>
                    <a:pt x="83" y="561"/>
                  </a:cubicBezTo>
                  <a:cubicBezTo>
                    <a:pt x="68" y="559"/>
                    <a:pt x="68" y="559"/>
                    <a:pt x="68" y="559"/>
                  </a:cubicBezTo>
                  <a:cubicBezTo>
                    <a:pt x="68" y="559"/>
                    <a:pt x="47" y="542"/>
                    <a:pt x="46" y="541"/>
                  </a:cubicBezTo>
                  <a:cubicBezTo>
                    <a:pt x="45" y="540"/>
                    <a:pt x="45" y="540"/>
                    <a:pt x="44" y="540"/>
                  </a:cubicBezTo>
                  <a:cubicBezTo>
                    <a:pt x="43" y="540"/>
                    <a:pt x="42" y="540"/>
                    <a:pt x="41" y="540"/>
                  </a:cubicBezTo>
                  <a:cubicBezTo>
                    <a:pt x="40" y="539"/>
                    <a:pt x="40" y="539"/>
                    <a:pt x="40" y="539"/>
                  </a:cubicBezTo>
                  <a:cubicBezTo>
                    <a:pt x="40" y="523"/>
                    <a:pt x="40" y="523"/>
                    <a:pt x="40" y="523"/>
                  </a:cubicBezTo>
                  <a:cubicBezTo>
                    <a:pt x="40" y="523"/>
                    <a:pt x="41" y="523"/>
                    <a:pt x="41" y="523"/>
                  </a:cubicBezTo>
                  <a:cubicBezTo>
                    <a:pt x="42" y="523"/>
                    <a:pt x="43" y="524"/>
                    <a:pt x="44" y="524"/>
                  </a:cubicBezTo>
                  <a:cubicBezTo>
                    <a:pt x="45" y="524"/>
                    <a:pt x="45" y="525"/>
                    <a:pt x="46" y="525"/>
                  </a:cubicBezTo>
                  <a:cubicBezTo>
                    <a:pt x="47" y="526"/>
                    <a:pt x="47" y="525"/>
                    <a:pt x="48" y="525"/>
                  </a:cubicBezTo>
                  <a:cubicBezTo>
                    <a:pt x="49" y="525"/>
                    <a:pt x="48" y="525"/>
                    <a:pt x="49" y="525"/>
                  </a:cubicBezTo>
                  <a:cubicBezTo>
                    <a:pt x="50" y="525"/>
                    <a:pt x="50" y="525"/>
                    <a:pt x="50" y="524"/>
                  </a:cubicBezTo>
                  <a:cubicBezTo>
                    <a:pt x="50" y="523"/>
                    <a:pt x="50" y="523"/>
                    <a:pt x="51" y="523"/>
                  </a:cubicBezTo>
                  <a:cubicBezTo>
                    <a:pt x="52" y="523"/>
                    <a:pt x="52" y="524"/>
                    <a:pt x="52" y="525"/>
                  </a:cubicBezTo>
                  <a:cubicBezTo>
                    <a:pt x="53" y="526"/>
                    <a:pt x="54" y="525"/>
                    <a:pt x="55" y="525"/>
                  </a:cubicBezTo>
                  <a:cubicBezTo>
                    <a:pt x="56" y="525"/>
                    <a:pt x="55" y="524"/>
                    <a:pt x="54" y="523"/>
                  </a:cubicBezTo>
                  <a:cubicBezTo>
                    <a:pt x="54" y="522"/>
                    <a:pt x="53" y="522"/>
                    <a:pt x="52" y="522"/>
                  </a:cubicBezTo>
                  <a:cubicBezTo>
                    <a:pt x="52" y="521"/>
                    <a:pt x="51" y="522"/>
                    <a:pt x="50" y="522"/>
                  </a:cubicBezTo>
                  <a:cubicBezTo>
                    <a:pt x="50" y="521"/>
                    <a:pt x="49" y="521"/>
                    <a:pt x="48" y="521"/>
                  </a:cubicBezTo>
                  <a:cubicBezTo>
                    <a:pt x="46" y="520"/>
                    <a:pt x="46" y="520"/>
                    <a:pt x="45" y="519"/>
                  </a:cubicBezTo>
                  <a:cubicBezTo>
                    <a:pt x="43" y="518"/>
                    <a:pt x="44" y="518"/>
                    <a:pt x="43" y="518"/>
                  </a:cubicBezTo>
                  <a:cubicBezTo>
                    <a:pt x="41" y="518"/>
                    <a:pt x="42" y="517"/>
                    <a:pt x="42" y="517"/>
                  </a:cubicBezTo>
                  <a:cubicBezTo>
                    <a:pt x="42" y="516"/>
                    <a:pt x="42" y="516"/>
                    <a:pt x="41" y="515"/>
                  </a:cubicBezTo>
                  <a:cubicBezTo>
                    <a:pt x="41" y="513"/>
                    <a:pt x="41" y="513"/>
                    <a:pt x="40" y="513"/>
                  </a:cubicBezTo>
                  <a:cubicBezTo>
                    <a:pt x="40" y="512"/>
                    <a:pt x="39" y="512"/>
                    <a:pt x="38" y="512"/>
                  </a:cubicBezTo>
                  <a:cubicBezTo>
                    <a:pt x="37" y="512"/>
                    <a:pt x="36" y="511"/>
                    <a:pt x="35" y="510"/>
                  </a:cubicBezTo>
                  <a:cubicBezTo>
                    <a:pt x="35" y="509"/>
                    <a:pt x="34" y="510"/>
                    <a:pt x="34" y="510"/>
                  </a:cubicBezTo>
                  <a:cubicBezTo>
                    <a:pt x="33" y="509"/>
                    <a:pt x="32" y="509"/>
                    <a:pt x="31" y="509"/>
                  </a:cubicBezTo>
                  <a:cubicBezTo>
                    <a:pt x="29" y="509"/>
                    <a:pt x="29" y="509"/>
                    <a:pt x="29" y="508"/>
                  </a:cubicBezTo>
                  <a:cubicBezTo>
                    <a:pt x="30" y="508"/>
                    <a:pt x="30" y="507"/>
                    <a:pt x="30" y="507"/>
                  </a:cubicBezTo>
                  <a:cubicBezTo>
                    <a:pt x="29" y="506"/>
                    <a:pt x="28" y="507"/>
                    <a:pt x="27" y="507"/>
                  </a:cubicBezTo>
                  <a:cubicBezTo>
                    <a:pt x="25" y="507"/>
                    <a:pt x="25" y="507"/>
                    <a:pt x="23" y="507"/>
                  </a:cubicBezTo>
                  <a:cubicBezTo>
                    <a:pt x="21" y="506"/>
                    <a:pt x="21" y="506"/>
                    <a:pt x="21" y="505"/>
                  </a:cubicBezTo>
                  <a:cubicBezTo>
                    <a:pt x="21" y="505"/>
                    <a:pt x="21" y="504"/>
                    <a:pt x="21" y="503"/>
                  </a:cubicBezTo>
                  <a:cubicBezTo>
                    <a:pt x="22" y="502"/>
                    <a:pt x="22" y="502"/>
                    <a:pt x="21" y="502"/>
                  </a:cubicBezTo>
                  <a:cubicBezTo>
                    <a:pt x="21" y="502"/>
                    <a:pt x="20" y="501"/>
                    <a:pt x="20" y="501"/>
                  </a:cubicBezTo>
                  <a:cubicBezTo>
                    <a:pt x="19" y="500"/>
                    <a:pt x="18" y="500"/>
                    <a:pt x="17" y="500"/>
                  </a:cubicBezTo>
                  <a:cubicBezTo>
                    <a:pt x="16" y="499"/>
                    <a:pt x="16" y="498"/>
                    <a:pt x="16" y="497"/>
                  </a:cubicBezTo>
                  <a:cubicBezTo>
                    <a:pt x="16" y="497"/>
                    <a:pt x="15" y="496"/>
                    <a:pt x="14" y="495"/>
                  </a:cubicBezTo>
                  <a:cubicBezTo>
                    <a:pt x="14" y="494"/>
                    <a:pt x="15" y="494"/>
                    <a:pt x="15" y="493"/>
                  </a:cubicBezTo>
                  <a:cubicBezTo>
                    <a:pt x="14" y="493"/>
                    <a:pt x="13" y="493"/>
                    <a:pt x="13" y="493"/>
                  </a:cubicBezTo>
                  <a:cubicBezTo>
                    <a:pt x="12" y="492"/>
                    <a:pt x="13" y="491"/>
                    <a:pt x="12" y="490"/>
                  </a:cubicBezTo>
                  <a:cubicBezTo>
                    <a:pt x="12" y="490"/>
                    <a:pt x="11" y="490"/>
                    <a:pt x="11" y="490"/>
                  </a:cubicBezTo>
                  <a:cubicBezTo>
                    <a:pt x="10" y="489"/>
                    <a:pt x="11" y="488"/>
                    <a:pt x="11" y="488"/>
                  </a:cubicBezTo>
                  <a:cubicBezTo>
                    <a:pt x="10" y="487"/>
                    <a:pt x="11" y="487"/>
                    <a:pt x="11" y="487"/>
                  </a:cubicBezTo>
                  <a:cubicBezTo>
                    <a:pt x="11" y="487"/>
                    <a:pt x="10" y="486"/>
                    <a:pt x="10" y="485"/>
                  </a:cubicBezTo>
                  <a:cubicBezTo>
                    <a:pt x="9" y="485"/>
                    <a:pt x="9" y="484"/>
                    <a:pt x="9" y="483"/>
                  </a:cubicBezTo>
                  <a:cubicBezTo>
                    <a:pt x="10" y="483"/>
                    <a:pt x="10" y="483"/>
                    <a:pt x="11" y="482"/>
                  </a:cubicBezTo>
                  <a:cubicBezTo>
                    <a:pt x="11" y="482"/>
                    <a:pt x="11" y="481"/>
                    <a:pt x="11" y="480"/>
                  </a:cubicBezTo>
                  <a:cubicBezTo>
                    <a:pt x="11" y="480"/>
                    <a:pt x="11" y="480"/>
                    <a:pt x="11" y="479"/>
                  </a:cubicBezTo>
                  <a:cubicBezTo>
                    <a:pt x="12" y="479"/>
                    <a:pt x="11" y="478"/>
                    <a:pt x="11" y="478"/>
                  </a:cubicBezTo>
                  <a:cubicBezTo>
                    <a:pt x="11" y="478"/>
                    <a:pt x="10" y="477"/>
                    <a:pt x="10" y="476"/>
                  </a:cubicBezTo>
                  <a:cubicBezTo>
                    <a:pt x="10" y="476"/>
                    <a:pt x="8" y="473"/>
                    <a:pt x="7" y="473"/>
                  </a:cubicBezTo>
                  <a:cubicBezTo>
                    <a:pt x="7" y="472"/>
                    <a:pt x="7" y="473"/>
                    <a:pt x="6" y="472"/>
                  </a:cubicBezTo>
                  <a:cubicBezTo>
                    <a:pt x="5" y="472"/>
                    <a:pt x="5" y="472"/>
                    <a:pt x="5" y="471"/>
                  </a:cubicBezTo>
                  <a:cubicBezTo>
                    <a:pt x="4" y="470"/>
                    <a:pt x="3" y="469"/>
                    <a:pt x="2" y="469"/>
                  </a:cubicBezTo>
                  <a:cubicBezTo>
                    <a:pt x="1" y="468"/>
                    <a:pt x="1" y="468"/>
                    <a:pt x="1" y="467"/>
                  </a:cubicBezTo>
                  <a:cubicBezTo>
                    <a:pt x="0" y="467"/>
                    <a:pt x="0" y="466"/>
                    <a:pt x="0" y="464"/>
                  </a:cubicBezTo>
                  <a:cubicBezTo>
                    <a:pt x="0" y="463"/>
                    <a:pt x="0" y="462"/>
                    <a:pt x="0" y="462"/>
                  </a:cubicBezTo>
                  <a:cubicBezTo>
                    <a:pt x="0" y="462"/>
                    <a:pt x="3" y="455"/>
                    <a:pt x="3" y="454"/>
                  </a:cubicBezTo>
                  <a:cubicBezTo>
                    <a:pt x="3" y="454"/>
                    <a:pt x="3" y="454"/>
                    <a:pt x="3" y="453"/>
                  </a:cubicBezTo>
                  <a:cubicBezTo>
                    <a:pt x="3" y="452"/>
                    <a:pt x="2" y="451"/>
                    <a:pt x="2" y="450"/>
                  </a:cubicBezTo>
                  <a:cubicBezTo>
                    <a:pt x="2" y="450"/>
                    <a:pt x="1" y="449"/>
                    <a:pt x="2" y="448"/>
                  </a:cubicBezTo>
                  <a:cubicBezTo>
                    <a:pt x="2" y="448"/>
                    <a:pt x="3" y="447"/>
                    <a:pt x="3" y="446"/>
                  </a:cubicBezTo>
                  <a:cubicBezTo>
                    <a:pt x="4" y="445"/>
                    <a:pt x="3" y="444"/>
                    <a:pt x="3" y="444"/>
                  </a:cubicBezTo>
                  <a:cubicBezTo>
                    <a:pt x="3" y="444"/>
                    <a:pt x="3" y="441"/>
                    <a:pt x="3" y="441"/>
                  </a:cubicBezTo>
                  <a:cubicBezTo>
                    <a:pt x="3" y="441"/>
                    <a:pt x="7" y="441"/>
                    <a:pt x="7" y="441"/>
                  </a:cubicBezTo>
                  <a:cubicBezTo>
                    <a:pt x="7" y="441"/>
                    <a:pt x="10" y="442"/>
                    <a:pt x="10" y="442"/>
                  </a:cubicBezTo>
                  <a:cubicBezTo>
                    <a:pt x="11" y="442"/>
                    <a:pt x="13" y="442"/>
                    <a:pt x="14" y="442"/>
                  </a:cubicBezTo>
                  <a:cubicBezTo>
                    <a:pt x="16" y="441"/>
                    <a:pt x="16" y="441"/>
                    <a:pt x="17" y="441"/>
                  </a:cubicBezTo>
                  <a:cubicBezTo>
                    <a:pt x="18" y="440"/>
                    <a:pt x="19" y="441"/>
                    <a:pt x="20" y="441"/>
                  </a:cubicBezTo>
                  <a:cubicBezTo>
                    <a:pt x="20" y="441"/>
                    <a:pt x="21" y="442"/>
                    <a:pt x="23" y="443"/>
                  </a:cubicBezTo>
                  <a:cubicBezTo>
                    <a:pt x="24" y="443"/>
                    <a:pt x="26" y="443"/>
                    <a:pt x="26" y="443"/>
                  </a:cubicBezTo>
                  <a:cubicBezTo>
                    <a:pt x="26" y="443"/>
                    <a:pt x="29" y="442"/>
                    <a:pt x="29" y="442"/>
                  </a:cubicBezTo>
                  <a:cubicBezTo>
                    <a:pt x="29" y="442"/>
                    <a:pt x="34" y="442"/>
                    <a:pt x="36" y="442"/>
                  </a:cubicBezTo>
                  <a:cubicBezTo>
                    <a:pt x="39" y="442"/>
                    <a:pt x="40" y="441"/>
                    <a:pt x="40" y="441"/>
                  </a:cubicBezTo>
                  <a:cubicBezTo>
                    <a:pt x="40" y="441"/>
                    <a:pt x="53" y="429"/>
                    <a:pt x="54" y="428"/>
                  </a:cubicBezTo>
                  <a:cubicBezTo>
                    <a:pt x="54" y="427"/>
                    <a:pt x="56" y="427"/>
                    <a:pt x="56" y="427"/>
                  </a:cubicBezTo>
                  <a:cubicBezTo>
                    <a:pt x="56" y="427"/>
                    <a:pt x="61" y="426"/>
                    <a:pt x="62" y="426"/>
                  </a:cubicBezTo>
                  <a:cubicBezTo>
                    <a:pt x="63" y="426"/>
                    <a:pt x="72" y="426"/>
                    <a:pt x="75" y="425"/>
                  </a:cubicBezTo>
                  <a:cubicBezTo>
                    <a:pt x="78" y="425"/>
                    <a:pt x="89" y="425"/>
                    <a:pt x="91" y="425"/>
                  </a:cubicBezTo>
                  <a:cubicBezTo>
                    <a:pt x="94" y="425"/>
                    <a:pt x="103" y="424"/>
                    <a:pt x="104" y="424"/>
                  </a:cubicBezTo>
                  <a:cubicBezTo>
                    <a:pt x="106" y="424"/>
                    <a:pt x="112" y="423"/>
                    <a:pt x="116" y="423"/>
                  </a:cubicBezTo>
                  <a:cubicBezTo>
                    <a:pt x="120" y="423"/>
                    <a:pt x="139" y="424"/>
                    <a:pt x="139" y="424"/>
                  </a:cubicBezTo>
                  <a:cubicBezTo>
                    <a:pt x="140" y="419"/>
                    <a:pt x="140" y="419"/>
                    <a:pt x="140" y="419"/>
                  </a:cubicBezTo>
                  <a:cubicBezTo>
                    <a:pt x="140" y="419"/>
                    <a:pt x="160" y="423"/>
                    <a:pt x="161" y="423"/>
                  </a:cubicBezTo>
                  <a:cubicBezTo>
                    <a:pt x="162" y="423"/>
                    <a:pt x="163" y="422"/>
                    <a:pt x="164" y="421"/>
                  </a:cubicBezTo>
                  <a:cubicBezTo>
                    <a:pt x="165" y="421"/>
                    <a:pt x="165" y="420"/>
                    <a:pt x="165" y="419"/>
                  </a:cubicBezTo>
                  <a:cubicBezTo>
                    <a:pt x="165" y="417"/>
                    <a:pt x="165" y="417"/>
                    <a:pt x="164" y="416"/>
                  </a:cubicBezTo>
                  <a:cubicBezTo>
                    <a:pt x="164" y="414"/>
                    <a:pt x="166" y="414"/>
                    <a:pt x="167" y="414"/>
                  </a:cubicBezTo>
                  <a:cubicBezTo>
                    <a:pt x="168" y="413"/>
                    <a:pt x="169" y="412"/>
                    <a:pt x="170" y="411"/>
                  </a:cubicBezTo>
                  <a:cubicBezTo>
                    <a:pt x="171" y="410"/>
                    <a:pt x="172" y="410"/>
                    <a:pt x="172" y="408"/>
                  </a:cubicBezTo>
                  <a:cubicBezTo>
                    <a:pt x="173" y="405"/>
                    <a:pt x="173" y="407"/>
                    <a:pt x="174" y="407"/>
                  </a:cubicBezTo>
                  <a:cubicBezTo>
                    <a:pt x="175" y="407"/>
                    <a:pt x="176" y="407"/>
                    <a:pt x="178" y="407"/>
                  </a:cubicBezTo>
                  <a:cubicBezTo>
                    <a:pt x="180" y="406"/>
                    <a:pt x="180" y="405"/>
                    <a:pt x="182" y="403"/>
                  </a:cubicBezTo>
                  <a:cubicBezTo>
                    <a:pt x="183" y="402"/>
                    <a:pt x="182" y="402"/>
                    <a:pt x="183" y="401"/>
                  </a:cubicBezTo>
                  <a:cubicBezTo>
                    <a:pt x="183" y="399"/>
                    <a:pt x="183" y="399"/>
                    <a:pt x="183" y="397"/>
                  </a:cubicBezTo>
                  <a:cubicBezTo>
                    <a:pt x="183" y="394"/>
                    <a:pt x="184" y="396"/>
                    <a:pt x="185" y="395"/>
                  </a:cubicBezTo>
                  <a:cubicBezTo>
                    <a:pt x="186" y="394"/>
                    <a:pt x="186" y="394"/>
                    <a:pt x="186" y="393"/>
                  </a:cubicBezTo>
                  <a:cubicBezTo>
                    <a:pt x="186" y="392"/>
                    <a:pt x="186" y="391"/>
                    <a:pt x="186" y="390"/>
                  </a:cubicBezTo>
                  <a:cubicBezTo>
                    <a:pt x="186" y="389"/>
                    <a:pt x="187" y="389"/>
                    <a:pt x="187" y="388"/>
                  </a:cubicBezTo>
                  <a:cubicBezTo>
                    <a:pt x="187" y="388"/>
                    <a:pt x="186" y="387"/>
                    <a:pt x="186" y="385"/>
                  </a:cubicBezTo>
                  <a:cubicBezTo>
                    <a:pt x="186" y="384"/>
                    <a:pt x="188" y="384"/>
                    <a:pt x="188" y="383"/>
                  </a:cubicBezTo>
                  <a:cubicBezTo>
                    <a:pt x="189" y="382"/>
                    <a:pt x="190" y="378"/>
                    <a:pt x="190" y="378"/>
                  </a:cubicBezTo>
                  <a:cubicBezTo>
                    <a:pt x="191" y="377"/>
                    <a:pt x="191" y="376"/>
                    <a:pt x="192" y="374"/>
                  </a:cubicBezTo>
                  <a:cubicBezTo>
                    <a:pt x="192" y="373"/>
                    <a:pt x="192" y="373"/>
                    <a:pt x="193" y="372"/>
                  </a:cubicBezTo>
                  <a:cubicBezTo>
                    <a:pt x="193" y="371"/>
                    <a:pt x="194" y="371"/>
                    <a:pt x="195" y="371"/>
                  </a:cubicBezTo>
                  <a:cubicBezTo>
                    <a:pt x="195" y="370"/>
                    <a:pt x="197" y="370"/>
                    <a:pt x="197" y="369"/>
                  </a:cubicBezTo>
                  <a:cubicBezTo>
                    <a:pt x="197" y="369"/>
                    <a:pt x="197" y="367"/>
                    <a:pt x="197" y="365"/>
                  </a:cubicBezTo>
                  <a:cubicBezTo>
                    <a:pt x="197" y="364"/>
                    <a:pt x="197" y="362"/>
                    <a:pt x="197" y="360"/>
                  </a:cubicBezTo>
                  <a:cubicBezTo>
                    <a:pt x="197" y="358"/>
                    <a:pt x="197" y="350"/>
                    <a:pt x="197" y="350"/>
                  </a:cubicBezTo>
                  <a:cubicBezTo>
                    <a:pt x="197" y="349"/>
                    <a:pt x="197" y="347"/>
                    <a:pt x="197" y="347"/>
                  </a:cubicBezTo>
                  <a:cubicBezTo>
                    <a:pt x="198" y="346"/>
                    <a:pt x="198" y="345"/>
                    <a:pt x="198" y="344"/>
                  </a:cubicBezTo>
                  <a:cubicBezTo>
                    <a:pt x="197" y="343"/>
                    <a:pt x="198" y="339"/>
                    <a:pt x="198" y="339"/>
                  </a:cubicBezTo>
                  <a:cubicBezTo>
                    <a:pt x="200" y="339"/>
                    <a:pt x="200" y="339"/>
                    <a:pt x="200" y="339"/>
                  </a:cubicBezTo>
                  <a:cubicBezTo>
                    <a:pt x="200" y="339"/>
                    <a:pt x="200" y="230"/>
                    <a:pt x="200" y="229"/>
                  </a:cubicBezTo>
                  <a:cubicBezTo>
                    <a:pt x="234" y="222"/>
                    <a:pt x="276" y="213"/>
                    <a:pt x="276" y="213"/>
                  </a:cubicBezTo>
                  <a:cubicBezTo>
                    <a:pt x="356" y="140"/>
                    <a:pt x="356" y="140"/>
                    <a:pt x="356" y="140"/>
                  </a:cubicBezTo>
                  <a:cubicBezTo>
                    <a:pt x="578" y="0"/>
                    <a:pt x="578" y="0"/>
                    <a:pt x="578" y="0"/>
                  </a:cubicBezTo>
                </a:path>
              </a:pathLst>
            </a:custGeom>
            <a:solidFill>
              <a:srgbClr val="2B6EAB">
                <a:alpha val="50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65" name="Freeform 274">
              <a:extLst>
                <a:ext uri="{FF2B5EF4-FFF2-40B4-BE49-F238E27FC236}">
                  <a16:creationId xmlns:a16="http://schemas.microsoft.com/office/drawing/2014/main" id="{ED9671E6-57F5-FD4E-512D-1C9EBE018A1B}"/>
                </a:ext>
              </a:extLst>
            </p:cNvPr>
            <p:cNvSpPr>
              <a:spLocks/>
            </p:cNvSpPr>
            <p:nvPr/>
          </p:nvSpPr>
          <p:spPr bwMode="auto">
            <a:xfrm>
              <a:off x="2338556" y="1915147"/>
              <a:ext cx="792851" cy="819716"/>
            </a:xfrm>
            <a:custGeom>
              <a:avLst/>
              <a:gdLst>
                <a:gd name="T0" fmla="*/ 565 w 597"/>
                <a:gd name="T1" fmla="*/ 620 h 660"/>
                <a:gd name="T2" fmla="*/ 374 w 597"/>
                <a:gd name="T3" fmla="*/ 623 h 660"/>
                <a:gd name="T4" fmla="*/ 355 w 597"/>
                <a:gd name="T5" fmla="*/ 626 h 660"/>
                <a:gd name="T6" fmla="*/ 338 w 597"/>
                <a:gd name="T7" fmla="*/ 626 h 660"/>
                <a:gd name="T8" fmla="*/ 325 w 597"/>
                <a:gd name="T9" fmla="*/ 623 h 660"/>
                <a:gd name="T10" fmla="*/ 315 w 597"/>
                <a:gd name="T11" fmla="*/ 624 h 660"/>
                <a:gd name="T12" fmla="*/ 307 w 597"/>
                <a:gd name="T13" fmla="*/ 630 h 660"/>
                <a:gd name="T14" fmla="*/ 302 w 597"/>
                <a:gd name="T15" fmla="*/ 637 h 660"/>
                <a:gd name="T16" fmla="*/ 293 w 597"/>
                <a:gd name="T17" fmla="*/ 632 h 660"/>
                <a:gd name="T18" fmla="*/ 278 w 597"/>
                <a:gd name="T19" fmla="*/ 618 h 660"/>
                <a:gd name="T20" fmla="*/ 271 w 597"/>
                <a:gd name="T21" fmla="*/ 615 h 660"/>
                <a:gd name="T22" fmla="*/ 261 w 597"/>
                <a:gd name="T23" fmla="*/ 621 h 660"/>
                <a:gd name="T24" fmla="*/ 256 w 597"/>
                <a:gd name="T25" fmla="*/ 635 h 660"/>
                <a:gd name="T26" fmla="*/ 256 w 597"/>
                <a:gd name="T27" fmla="*/ 643 h 660"/>
                <a:gd name="T28" fmla="*/ 253 w 597"/>
                <a:gd name="T29" fmla="*/ 653 h 660"/>
                <a:gd name="T30" fmla="*/ 245 w 597"/>
                <a:gd name="T31" fmla="*/ 660 h 660"/>
                <a:gd name="T32" fmla="*/ 230 w 597"/>
                <a:gd name="T33" fmla="*/ 654 h 660"/>
                <a:gd name="T34" fmla="*/ 216 w 597"/>
                <a:gd name="T35" fmla="*/ 640 h 660"/>
                <a:gd name="T36" fmla="*/ 205 w 597"/>
                <a:gd name="T37" fmla="*/ 635 h 660"/>
                <a:gd name="T38" fmla="*/ 200 w 597"/>
                <a:gd name="T39" fmla="*/ 622 h 660"/>
                <a:gd name="T40" fmla="*/ 189 w 597"/>
                <a:gd name="T41" fmla="*/ 614 h 660"/>
                <a:gd name="T42" fmla="*/ 184 w 597"/>
                <a:gd name="T43" fmla="*/ 602 h 660"/>
                <a:gd name="T44" fmla="*/ 176 w 597"/>
                <a:gd name="T45" fmla="*/ 590 h 660"/>
                <a:gd name="T46" fmla="*/ 170 w 597"/>
                <a:gd name="T47" fmla="*/ 588 h 660"/>
                <a:gd name="T48" fmla="*/ 159 w 597"/>
                <a:gd name="T49" fmla="*/ 588 h 660"/>
                <a:gd name="T50" fmla="*/ 152 w 597"/>
                <a:gd name="T51" fmla="*/ 580 h 660"/>
                <a:gd name="T52" fmla="*/ 139 w 597"/>
                <a:gd name="T53" fmla="*/ 567 h 660"/>
                <a:gd name="T54" fmla="*/ 129 w 597"/>
                <a:gd name="T55" fmla="*/ 562 h 660"/>
                <a:gd name="T56" fmla="*/ 115 w 597"/>
                <a:gd name="T57" fmla="*/ 562 h 660"/>
                <a:gd name="T58" fmla="*/ 103 w 597"/>
                <a:gd name="T59" fmla="*/ 562 h 660"/>
                <a:gd name="T60" fmla="*/ 95 w 597"/>
                <a:gd name="T61" fmla="*/ 564 h 660"/>
                <a:gd name="T62" fmla="*/ 75 w 597"/>
                <a:gd name="T63" fmla="*/ 567 h 660"/>
                <a:gd name="T64" fmla="*/ 56 w 597"/>
                <a:gd name="T65" fmla="*/ 569 h 660"/>
                <a:gd name="T66" fmla="*/ 39 w 597"/>
                <a:gd name="T67" fmla="*/ 568 h 660"/>
                <a:gd name="T68" fmla="*/ 34 w 597"/>
                <a:gd name="T69" fmla="*/ 582 h 660"/>
                <a:gd name="T70" fmla="*/ 27 w 597"/>
                <a:gd name="T71" fmla="*/ 589 h 660"/>
                <a:gd name="T72" fmla="*/ 32 w 597"/>
                <a:gd name="T73" fmla="*/ 560 h 660"/>
                <a:gd name="T74" fmla="*/ 49 w 597"/>
                <a:gd name="T75" fmla="*/ 510 h 660"/>
                <a:gd name="T76" fmla="*/ 48 w 597"/>
                <a:gd name="T77" fmla="*/ 466 h 660"/>
                <a:gd name="T78" fmla="*/ 39 w 597"/>
                <a:gd name="T79" fmla="*/ 437 h 660"/>
                <a:gd name="T80" fmla="*/ 28 w 597"/>
                <a:gd name="T81" fmla="*/ 419 h 660"/>
                <a:gd name="T82" fmla="*/ 35 w 597"/>
                <a:gd name="T83" fmla="*/ 407 h 660"/>
                <a:gd name="T84" fmla="*/ 39 w 597"/>
                <a:gd name="T85" fmla="*/ 397 h 660"/>
                <a:gd name="T86" fmla="*/ 39 w 597"/>
                <a:gd name="T87" fmla="*/ 391 h 660"/>
                <a:gd name="T88" fmla="*/ 40 w 597"/>
                <a:gd name="T89" fmla="*/ 382 h 660"/>
                <a:gd name="T90" fmla="*/ 35 w 597"/>
                <a:gd name="T91" fmla="*/ 368 h 660"/>
                <a:gd name="T92" fmla="*/ 29 w 597"/>
                <a:gd name="T93" fmla="*/ 355 h 660"/>
                <a:gd name="T94" fmla="*/ 26 w 597"/>
                <a:gd name="T95" fmla="*/ 358 h 660"/>
                <a:gd name="T96" fmla="*/ 19 w 597"/>
                <a:gd name="T97" fmla="*/ 354 h 660"/>
                <a:gd name="T98" fmla="*/ 15 w 597"/>
                <a:gd name="T99" fmla="*/ 343 h 660"/>
                <a:gd name="T100" fmla="*/ 10 w 597"/>
                <a:gd name="T101" fmla="*/ 335 h 660"/>
                <a:gd name="T102" fmla="*/ 15 w 597"/>
                <a:gd name="T103" fmla="*/ 338 h 660"/>
                <a:gd name="T104" fmla="*/ 10 w 597"/>
                <a:gd name="T105" fmla="*/ 328 h 660"/>
                <a:gd name="T106" fmla="*/ 7 w 597"/>
                <a:gd name="T107" fmla="*/ 323 h 660"/>
                <a:gd name="T108" fmla="*/ 3 w 597"/>
                <a:gd name="T109" fmla="*/ 334 h 660"/>
                <a:gd name="T110" fmla="*/ 2 w 597"/>
                <a:gd name="T111" fmla="*/ 341 h 660"/>
                <a:gd name="T112" fmla="*/ 0 w 597"/>
                <a:gd name="T113" fmla="*/ 349 h 660"/>
                <a:gd name="T114" fmla="*/ 3 w 597"/>
                <a:gd name="T115" fmla="*/ 331 h 660"/>
                <a:gd name="T116" fmla="*/ 198 w 597"/>
                <a:gd name="T117" fmla="*/ 312 h 660"/>
                <a:gd name="T118" fmla="*/ 191 w 597"/>
                <a:gd name="T119" fmla="*/ 244 h 660"/>
                <a:gd name="T120" fmla="*/ 221 w 597"/>
                <a:gd name="T121" fmla="*/ 217 h 660"/>
                <a:gd name="T122" fmla="*/ 247 w 597"/>
                <a:gd name="T123" fmla="*/ 7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7" h="660">
                  <a:moveTo>
                    <a:pt x="410" y="0"/>
                  </a:moveTo>
                  <a:cubicBezTo>
                    <a:pt x="551" y="94"/>
                    <a:pt x="551" y="94"/>
                    <a:pt x="551" y="94"/>
                  </a:cubicBezTo>
                  <a:cubicBezTo>
                    <a:pt x="597" y="125"/>
                    <a:pt x="597" y="125"/>
                    <a:pt x="597" y="125"/>
                  </a:cubicBezTo>
                  <a:cubicBezTo>
                    <a:pt x="513" y="125"/>
                    <a:pt x="513" y="125"/>
                    <a:pt x="513" y="125"/>
                  </a:cubicBezTo>
                  <a:cubicBezTo>
                    <a:pt x="559" y="569"/>
                    <a:pt x="559" y="569"/>
                    <a:pt x="559" y="569"/>
                  </a:cubicBezTo>
                  <a:cubicBezTo>
                    <a:pt x="573" y="578"/>
                    <a:pt x="573" y="578"/>
                    <a:pt x="573" y="578"/>
                  </a:cubicBezTo>
                  <a:cubicBezTo>
                    <a:pt x="565" y="620"/>
                    <a:pt x="565" y="620"/>
                    <a:pt x="565" y="620"/>
                  </a:cubicBezTo>
                  <a:cubicBezTo>
                    <a:pt x="378" y="620"/>
                    <a:pt x="378" y="620"/>
                    <a:pt x="378" y="620"/>
                  </a:cubicBezTo>
                  <a:cubicBezTo>
                    <a:pt x="378" y="620"/>
                    <a:pt x="377" y="619"/>
                    <a:pt x="378" y="618"/>
                  </a:cubicBezTo>
                  <a:cubicBezTo>
                    <a:pt x="378" y="616"/>
                    <a:pt x="378" y="616"/>
                    <a:pt x="378" y="615"/>
                  </a:cubicBezTo>
                  <a:cubicBezTo>
                    <a:pt x="379" y="613"/>
                    <a:pt x="379" y="613"/>
                    <a:pt x="379" y="612"/>
                  </a:cubicBezTo>
                  <a:cubicBezTo>
                    <a:pt x="379" y="611"/>
                    <a:pt x="380" y="611"/>
                    <a:pt x="379" y="610"/>
                  </a:cubicBezTo>
                  <a:cubicBezTo>
                    <a:pt x="378" y="610"/>
                    <a:pt x="372" y="615"/>
                    <a:pt x="372" y="615"/>
                  </a:cubicBezTo>
                  <a:cubicBezTo>
                    <a:pt x="374" y="623"/>
                    <a:pt x="374" y="623"/>
                    <a:pt x="374" y="623"/>
                  </a:cubicBezTo>
                  <a:cubicBezTo>
                    <a:pt x="374" y="623"/>
                    <a:pt x="371" y="623"/>
                    <a:pt x="370" y="624"/>
                  </a:cubicBezTo>
                  <a:cubicBezTo>
                    <a:pt x="368" y="624"/>
                    <a:pt x="364" y="624"/>
                    <a:pt x="362" y="624"/>
                  </a:cubicBezTo>
                  <a:cubicBezTo>
                    <a:pt x="361" y="624"/>
                    <a:pt x="361" y="624"/>
                    <a:pt x="360" y="624"/>
                  </a:cubicBezTo>
                  <a:cubicBezTo>
                    <a:pt x="359" y="625"/>
                    <a:pt x="359" y="626"/>
                    <a:pt x="358" y="625"/>
                  </a:cubicBezTo>
                  <a:cubicBezTo>
                    <a:pt x="358" y="625"/>
                    <a:pt x="358" y="624"/>
                    <a:pt x="357" y="624"/>
                  </a:cubicBezTo>
                  <a:cubicBezTo>
                    <a:pt x="356" y="624"/>
                    <a:pt x="356" y="624"/>
                    <a:pt x="356" y="625"/>
                  </a:cubicBezTo>
                  <a:cubicBezTo>
                    <a:pt x="355" y="626"/>
                    <a:pt x="356" y="626"/>
                    <a:pt x="355" y="626"/>
                  </a:cubicBezTo>
                  <a:cubicBezTo>
                    <a:pt x="354" y="626"/>
                    <a:pt x="352" y="626"/>
                    <a:pt x="351" y="626"/>
                  </a:cubicBezTo>
                  <a:cubicBezTo>
                    <a:pt x="350" y="626"/>
                    <a:pt x="350" y="626"/>
                    <a:pt x="349" y="626"/>
                  </a:cubicBezTo>
                  <a:cubicBezTo>
                    <a:pt x="348" y="626"/>
                    <a:pt x="347" y="627"/>
                    <a:pt x="347" y="626"/>
                  </a:cubicBezTo>
                  <a:cubicBezTo>
                    <a:pt x="346" y="626"/>
                    <a:pt x="347" y="626"/>
                    <a:pt x="346" y="626"/>
                  </a:cubicBezTo>
                  <a:cubicBezTo>
                    <a:pt x="344" y="627"/>
                    <a:pt x="346" y="627"/>
                    <a:pt x="343" y="627"/>
                  </a:cubicBezTo>
                  <a:cubicBezTo>
                    <a:pt x="341" y="628"/>
                    <a:pt x="341" y="627"/>
                    <a:pt x="340" y="627"/>
                  </a:cubicBezTo>
                  <a:cubicBezTo>
                    <a:pt x="339" y="626"/>
                    <a:pt x="338" y="626"/>
                    <a:pt x="338" y="626"/>
                  </a:cubicBezTo>
                  <a:cubicBezTo>
                    <a:pt x="337" y="625"/>
                    <a:pt x="337" y="625"/>
                    <a:pt x="336" y="625"/>
                  </a:cubicBezTo>
                  <a:cubicBezTo>
                    <a:pt x="335" y="626"/>
                    <a:pt x="335" y="624"/>
                    <a:pt x="334" y="624"/>
                  </a:cubicBezTo>
                  <a:cubicBezTo>
                    <a:pt x="333" y="624"/>
                    <a:pt x="333" y="625"/>
                    <a:pt x="332" y="625"/>
                  </a:cubicBezTo>
                  <a:cubicBezTo>
                    <a:pt x="331" y="624"/>
                    <a:pt x="331" y="624"/>
                    <a:pt x="330" y="624"/>
                  </a:cubicBezTo>
                  <a:cubicBezTo>
                    <a:pt x="329" y="623"/>
                    <a:pt x="330" y="623"/>
                    <a:pt x="329" y="624"/>
                  </a:cubicBezTo>
                  <a:cubicBezTo>
                    <a:pt x="328" y="624"/>
                    <a:pt x="327" y="624"/>
                    <a:pt x="327" y="624"/>
                  </a:cubicBezTo>
                  <a:cubicBezTo>
                    <a:pt x="326" y="623"/>
                    <a:pt x="325" y="622"/>
                    <a:pt x="325" y="623"/>
                  </a:cubicBezTo>
                  <a:cubicBezTo>
                    <a:pt x="324" y="624"/>
                    <a:pt x="325" y="625"/>
                    <a:pt x="324" y="624"/>
                  </a:cubicBezTo>
                  <a:cubicBezTo>
                    <a:pt x="323" y="623"/>
                    <a:pt x="323" y="624"/>
                    <a:pt x="321" y="623"/>
                  </a:cubicBezTo>
                  <a:cubicBezTo>
                    <a:pt x="320" y="623"/>
                    <a:pt x="321" y="622"/>
                    <a:pt x="320" y="623"/>
                  </a:cubicBezTo>
                  <a:cubicBezTo>
                    <a:pt x="319" y="623"/>
                    <a:pt x="319" y="623"/>
                    <a:pt x="318" y="623"/>
                  </a:cubicBezTo>
                  <a:cubicBezTo>
                    <a:pt x="317" y="623"/>
                    <a:pt x="317" y="624"/>
                    <a:pt x="317" y="624"/>
                  </a:cubicBezTo>
                  <a:cubicBezTo>
                    <a:pt x="316" y="624"/>
                    <a:pt x="316" y="624"/>
                    <a:pt x="316" y="624"/>
                  </a:cubicBezTo>
                  <a:cubicBezTo>
                    <a:pt x="315" y="624"/>
                    <a:pt x="315" y="624"/>
                    <a:pt x="315" y="624"/>
                  </a:cubicBezTo>
                  <a:cubicBezTo>
                    <a:pt x="315" y="624"/>
                    <a:pt x="313" y="624"/>
                    <a:pt x="313" y="624"/>
                  </a:cubicBezTo>
                  <a:cubicBezTo>
                    <a:pt x="312" y="624"/>
                    <a:pt x="311" y="624"/>
                    <a:pt x="311" y="624"/>
                  </a:cubicBezTo>
                  <a:cubicBezTo>
                    <a:pt x="310" y="624"/>
                    <a:pt x="310" y="623"/>
                    <a:pt x="310" y="624"/>
                  </a:cubicBezTo>
                  <a:cubicBezTo>
                    <a:pt x="309" y="625"/>
                    <a:pt x="309" y="624"/>
                    <a:pt x="310" y="625"/>
                  </a:cubicBezTo>
                  <a:cubicBezTo>
                    <a:pt x="310" y="626"/>
                    <a:pt x="310" y="627"/>
                    <a:pt x="310" y="627"/>
                  </a:cubicBezTo>
                  <a:cubicBezTo>
                    <a:pt x="309" y="628"/>
                    <a:pt x="309" y="628"/>
                    <a:pt x="308" y="629"/>
                  </a:cubicBezTo>
                  <a:cubicBezTo>
                    <a:pt x="307" y="629"/>
                    <a:pt x="307" y="629"/>
                    <a:pt x="307" y="630"/>
                  </a:cubicBezTo>
                  <a:cubicBezTo>
                    <a:pt x="307" y="630"/>
                    <a:pt x="306" y="630"/>
                    <a:pt x="306" y="630"/>
                  </a:cubicBezTo>
                  <a:cubicBezTo>
                    <a:pt x="305" y="630"/>
                    <a:pt x="305" y="630"/>
                    <a:pt x="305" y="631"/>
                  </a:cubicBezTo>
                  <a:cubicBezTo>
                    <a:pt x="305" y="632"/>
                    <a:pt x="303" y="631"/>
                    <a:pt x="304" y="632"/>
                  </a:cubicBezTo>
                  <a:cubicBezTo>
                    <a:pt x="305" y="633"/>
                    <a:pt x="305" y="632"/>
                    <a:pt x="305" y="633"/>
                  </a:cubicBezTo>
                  <a:cubicBezTo>
                    <a:pt x="305" y="634"/>
                    <a:pt x="305" y="634"/>
                    <a:pt x="304" y="635"/>
                  </a:cubicBezTo>
                  <a:cubicBezTo>
                    <a:pt x="303" y="635"/>
                    <a:pt x="303" y="634"/>
                    <a:pt x="303" y="635"/>
                  </a:cubicBezTo>
                  <a:cubicBezTo>
                    <a:pt x="302" y="636"/>
                    <a:pt x="302" y="636"/>
                    <a:pt x="302" y="637"/>
                  </a:cubicBezTo>
                  <a:cubicBezTo>
                    <a:pt x="302" y="637"/>
                    <a:pt x="302" y="637"/>
                    <a:pt x="302" y="638"/>
                  </a:cubicBezTo>
                  <a:cubicBezTo>
                    <a:pt x="302" y="639"/>
                    <a:pt x="302" y="641"/>
                    <a:pt x="301" y="640"/>
                  </a:cubicBezTo>
                  <a:cubicBezTo>
                    <a:pt x="301" y="639"/>
                    <a:pt x="301" y="639"/>
                    <a:pt x="300" y="639"/>
                  </a:cubicBezTo>
                  <a:cubicBezTo>
                    <a:pt x="300" y="638"/>
                    <a:pt x="300" y="638"/>
                    <a:pt x="299" y="638"/>
                  </a:cubicBezTo>
                  <a:cubicBezTo>
                    <a:pt x="298" y="637"/>
                    <a:pt x="298" y="638"/>
                    <a:pt x="297" y="637"/>
                  </a:cubicBezTo>
                  <a:cubicBezTo>
                    <a:pt x="297" y="635"/>
                    <a:pt x="298" y="635"/>
                    <a:pt x="296" y="634"/>
                  </a:cubicBezTo>
                  <a:cubicBezTo>
                    <a:pt x="295" y="633"/>
                    <a:pt x="294" y="632"/>
                    <a:pt x="293" y="632"/>
                  </a:cubicBezTo>
                  <a:cubicBezTo>
                    <a:pt x="292" y="631"/>
                    <a:pt x="292" y="631"/>
                    <a:pt x="291" y="630"/>
                  </a:cubicBezTo>
                  <a:cubicBezTo>
                    <a:pt x="290" y="629"/>
                    <a:pt x="289" y="629"/>
                    <a:pt x="288" y="628"/>
                  </a:cubicBezTo>
                  <a:cubicBezTo>
                    <a:pt x="288" y="627"/>
                    <a:pt x="288" y="626"/>
                    <a:pt x="287" y="625"/>
                  </a:cubicBezTo>
                  <a:cubicBezTo>
                    <a:pt x="285" y="625"/>
                    <a:pt x="285" y="626"/>
                    <a:pt x="284" y="625"/>
                  </a:cubicBezTo>
                  <a:cubicBezTo>
                    <a:pt x="283" y="624"/>
                    <a:pt x="283" y="624"/>
                    <a:pt x="282" y="622"/>
                  </a:cubicBezTo>
                  <a:cubicBezTo>
                    <a:pt x="282" y="621"/>
                    <a:pt x="281" y="621"/>
                    <a:pt x="280" y="620"/>
                  </a:cubicBezTo>
                  <a:cubicBezTo>
                    <a:pt x="279" y="619"/>
                    <a:pt x="278" y="619"/>
                    <a:pt x="278" y="618"/>
                  </a:cubicBezTo>
                  <a:cubicBezTo>
                    <a:pt x="278" y="617"/>
                    <a:pt x="279" y="617"/>
                    <a:pt x="278" y="617"/>
                  </a:cubicBezTo>
                  <a:cubicBezTo>
                    <a:pt x="277" y="616"/>
                    <a:pt x="277" y="616"/>
                    <a:pt x="277" y="615"/>
                  </a:cubicBezTo>
                  <a:cubicBezTo>
                    <a:pt x="276" y="614"/>
                    <a:pt x="277" y="615"/>
                    <a:pt x="276" y="614"/>
                  </a:cubicBezTo>
                  <a:cubicBezTo>
                    <a:pt x="275" y="613"/>
                    <a:pt x="274" y="614"/>
                    <a:pt x="273" y="613"/>
                  </a:cubicBezTo>
                  <a:cubicBezTo>
                    <a:pt x="272" y="613"/>
                    <a:pt x="272" y="613"/>
                    <a:pt x="272" y="613"/>
                  </a:cubicBezTo>
                  <a:cubicBezTo>
                    <a:pt x="271" y="613"/>
                    <a:pt x="271" y="613"/>
                    <a:pt x="272" y="614"/>
                  </a:cubicBezTo>
                  <a:cubicBezTo>
                    <a:pt x="272" y="615"/>
                    <a:pt x="272" y="615"/>
                    <a:pt x="271" y="615"/>
                  </a:cubicBezTo>
                  <a:cubicBezTo>
                    <a:pt x="270" y="616"/>
                    <a:pt x="271" y="616"/>
                    <a:pt x="270" y="616"/>
                  </a:cubicBezTo>
                  <a:cubicBezTo>
                    <a:pt x="269" y="616"/>
                    <a:pt x="269" y="616"/>
                    <a:pt x="269" y="617"/>
                  </a:cubicBezTo>
                  <a:cubicBezTo>
                    <a:pt x="268" y="618"/>
                    <a:pt x="267" y="619"/>
                    <a:pt x="266" y="619"/>
                  </a:cubicBezTo>
                  <a:cubicBezTo>
                    <a:pt x="265" y="619"/>
                    <a:pt x="265" y="619"/>
                    <a:pt x="265" y="619"/>
                  </a:cubicBezTo>
                  <a:cubicBezTo>
                    <a:pt x="264" y="618"/>
                    <a:pt x="264" y="618"/>
                    <a:pt x="263" y="618"/>
                  </a:cubicBezTo>
                  <a:cubicBezTo>
                    <a:pt x="261" y="619"/>
                    <a:pt x="261" y="619"/>
                    <a:pt x="261" y="619"/>
                  </a:cubicBezTo>
                  <a:cubicBezTo>
                    <a:pt x="262" y="620"/>
                    <a:pt x="263" y="620"/>
                    <a:pt x="261" y="621"/>
                  </a:cubicBezTo>
                  <a:cubicBezTo>
                    <a:pt x="260" y="622"/>
                    <a:pt x="260" y="621"/>
                    <a:pt x="260" y="622"/>
                  </a:cubicBezTo>
                  <a:cubicBezTo>
                    <a:pt x="260" y="624"/>
                    <a:pt x="261" y="624"/>
                    <a:pt x="260" y="625"/>
                  </a:cubicBezTo>
                  <a:cubicBezTo>
                    <a:pt x="259" y="626"/>
                    <a:pt x="259" y="629"/>
                    <a:pt x="258" y="629"/>
                  </a:cubicBezTo>
                  <a:cubicBezTo>
                    <a:pt x="258" y="629"/>
                    <a:pt x="257" y="629"/>
                    <a:pt x="257" y="630"/>
                  </a:cubicBezTo>
                  <a:cubicBezTo>
                    <a:pt x="257" y="631"/>
                    <a:pt x="257" y="631"/>
                    <a:pt x="257" y="632"/>
                  </a:cubicBezTo>
                  <a:cubicBezTo>
                    <a:pt x="257" y="633"/>
                    <a:pt x="257" y="633"/>
                    <a:pt x="257" y="634"/>
                  </a:cubicBezTo>
                  <a:cubicBezTo>
                    <a:pt x="257" y="635"/>
                    <a:pt x="257" y="634"/>
                    <a:pt x="256" y="635"/>
                  </a:cubicBezTo>
                  <a:cubicBezTo>
                    <a:pt x="255" y="636"/>
                    <a:pt x="254" y="636"/>
                    <a:pt x="255" y="637"/>
                  </a:cubicBezTo>
                  <a:cubicBezTo>
                    <a:pt x="255" y="637"/>
                    <a:pt x="256" y="637"/>
                    <a:pt x="256" y="638"/>
                  </a:cubicBezTo>
                  <a:cubicBezTo>
                    <a:pt x="257" y="638"/>
                    <a:pt x="257" y="638"/>
                    <a:pt x="256" y="639"/>
                  </a:cubicBezTo>
                  <a:cubicBezTo>
                    <a:pt x="255" y="640"/>
                    <a:pt x="254" y="640"/>
                    <a:pt x="255" y="641"/>
                  </a:cubicBezTo>
                  <a:cubicBezTo>
                    <a:pt x="255" y="642"/>
                    <a:pt x="256" y="641"/>
                    <a:pt x="255" y="642"/>
                  </a:cubicBezTo>
                  <a:cubicBezTo>
                    <a:pt x="255" y="643"/>
                    <a:pt x="254" y="643"/>
                    <a:pt x="255" y="643"/>
                  </a:cubicBezTo>
                  <a:cubicBezTo>
                    <a:pt x="256" y="643"/>
                    <a:pt x="256" y="643"/>
                    <a:pt x="256" y="643"/>
                  </a:cubicBezTo>
                  <a:cubicBezTo>
                    <a:pt x="257" y="644"/>
                    <a:pt x="258" y="643"/>
                    <a:pt x="258" y="644"/>
                  </a:cubicBezTo>
                  <a:cubicBezTo>
                    <a:pt x="257" y="645"/>
                    <a:pt x="257" y="646"/>
                    <a:pt x="257" y="647"/>
                  </a:cubicBezTo>
                  <a:cubicBezTo>
                    <a:pt x="256" y="648"/>
                    <a:pt x="256" y="650"/>
                    <a:pt x="256" y="650"/>
                  </a:cubicBezTo>
                  <a:cubicBezTo>
                    <a:pt x="257" y="650"/>
                    <a:pt x="258" y="651"/>
                    <a:pt x="257" y="651"/>
                  </a:cubicBezTo>
                  <a:cubicBezTo>
                    <a:pt x="256" y="651"/>
                    <a:pt x="256" y="650"/>
                    <a:pt x="256" y="651"/>
                  </a:cubicBezTo>
                  <a:cubicBezTo>
                    <a:pt x="255" y="652"/>
                    <a:pt x="256" y="652"/>
                    <a:pt x="255" y="653"/>
                  </a:cubicBezTo>
                  <a:cubicBezTo>
                    <a:pt x="254" y="653"/>
                    <a:pt x="254" y="652"/>
                    <a:pt x="253" y="653"/>
                  </a:cubicBezTo>
                  <a:cubicBezTo>
                    <a:pt x="252" y="655"/>
                    <a:pt x="253" y="655"/>
                    <a:pt x="252" y="655"/>
                  </a:cubicBezTo>
                  <a:cubicBezTo>
                    <a:pt x="251" y="655"/>
                    <a:pt x="251" y="654"/>
                    <a:pt x="251" y="654"/>
                  </a:cubicBezTo>
                  <a:cubicBezTo>
                    <a:pt x="250" y="655"/>
                    <a:pt x="250" y="655"/>
                    <a:pt x="250" y="656"/>
                  </a:cubicBezTo>
                  <a:cubicBezTo>
                    <a:pt x="250" y="657"/>
                    <a:pt x="250" y="657"/>
                    <a:pt x="249" y="657"/>
                  </a:cubicBezTo>
                  <a:cubicBezTo>
                    <a:pt x="248" y="657"/>
                    <a:pt x="248" y="657"/>
                    <a:pt x="247" y="657"/>
                  </a:cubicBezTo>
                  <a:cubicBezTo>
                    <a:pt x="246" y="657"/>
                    <a:pt x="245" y="656"/>
                    <a:pt x="245" y="657"/>
                  </a:cubicBezTo>
                  <a:cubicBezTo>
                    <a:pt x="245" y="659"/>
                    <a:pt x="246" y="659"/>
                    <a:pt x="245" y="660"/>
                  </a:cubicBezTo>
                  <a:cubicBezTo>
                    <a:pt x="245" y="660"/>
                    <a:pt x="244" y="660"/>
                    <a:pt x="242" y="659"/>
                  </a:cubicBezTo>
                  <a:cubicBezTo>
                    <a:pt x="241" y="658"/>
                    <a:pt x="241" y="658"/>
                    <a:pt x="240" y="657"/>
                  </a:cubicBezTo>
                  <a:cubicBezTo>
                    <a:pt x="240" y="657"/>
                    <a:pt x="240" y="656"/>
                    <a:pt x="239" y="657"/>
                  </a:cubicBezTo>
                  <a:cubicBezTo>
                    <a:pt x="238" y="658"/>
                    <a:pt x="239" y="659"/>
                    <a:pt x="238" y="658"/>
                  </a:cubicBezTo>
                  <a:cubicBezTo>
                    <a:pt x="236" y="658"/>
                    <a:pt x="235" y="658"/>
                    <a:pt x="234" y="657"/>
                  </a:cubicBezTo>
                  <a:cubicBezTo>
                    <a:pt x="233" y="656"/>
                    <a:pt x="233" y="656"/>
                    <a:pt x="232" y="655"/>
                  </a:cubicBezTo>
                  <a:cubicBezTo>
                    <a:pt x="232" y="655"/>
                    <a:pt x="232" y="654"/>
                    <a:pt x="230" y="654"/>
                  </a:cubicBezTo>
                  <a:cubicBezTo>
                    <a:pt x="229" y="653"/>
                    <a:pt x="228" y="654"/>
                    <a:pt x="227" y="653"/>
                  </a:cubicBezTo>
                  <a:cubicBezTo>
                    <a:pt x="227" y="652"/>
                    <a:pt x="225" y="650"/>
                    <a:pt x="225" y="649"/>
                  </a:cubicBezTo>
                  <a:cubicBezTo>
                    <a:pt x="225" y="647"/>
                    <a:pt x="225" y="647"/>
                    <a:pt x="224" y="646"/>
                  </a:cubicBezTo>
                  <a:cubicBezTo>
                    <a:pt x="223" y="645"/>
                    <a:pt x="224" y="646"/>
                    <a:pt x="222" y="645"/>
                  </a:cubicBezTo>
                  <a:cubicBezTo>
                    <a:pt x="221" y="644"/>
                    <a:pt x="221" y="644"/>
                    <a:pt x="220" y="643"/>
                  </a:cubicBezTo>
                  <a:cubicBezTo>
                    <a:pt x="218" y="642"/>
                    <a:pt x="218" y="641"/>
                    <a:pt x="218" y="641"/>
                  </a:cubicBezTo>
                  <a:cubicBezTo>
                    <a:pt x="217" y="640"/>
                    <a:pt x="217" y="641"/>
                    <a:pt x="216" y="640"/>
                  </a:cubicBezTo>
                  <a:cubicBezTo>
                    <a:pt x="214" y="640"/>
                    <a:pt x="214" y="640"/>
                    <a:pt x="214" y="640"/>
                  </a:cubicBezTo>
                  <a:cubicBezTo>
                    <a:pt x="214" y="641"/>
                    <a:pt x="213" y="641"/>
                    <a:pt x="212" y="640"/>
                  </a:cubicBezTo>
                  <a:cubicBezTo>
                    <a:pt x="212" y="639"/>
                    <a:pt x="213" y="640"/>
                    <a:pt x="211" y="639"/>
                  </a:cubicBezTo>
                  <a:cubicBezTo>
                    <a:pt x="210" y="638"/>
                    <a:pt x="209" y="639"/>
                    <a:pt x="209" y="638"/>
                  </a:cubicBezTo>
                  <a:cubicBezTo>
                    <a:pt x="209" y="637"/>
                    <a:pt x="209" y="637"/>
                    <a:pt x="209" y="636"/>
                  </a:cubicBezTo>
                  <a:cubicBezTo>
                    <a:pt x="208" y="635"/>
                    <a:pt x="209" y="634"/>
                    <a:pt x="208" y="635"/>
                  </a:cubicBezTo>
                  <a:cubicBezTo>
                    <a:pt x="207" y="635"/>
                    <a:pt x="206" y="636"/>
                    <a:pt x="205" y="635"/>
                  </a:cubicBezTo>
                  <a:cubicBezTo>
                    <a:pt x="205" y="634"/>
                    <a:pt x="203" y="633"/>
                    <a:pt x="204" y="633"/>
                  </a:cubicBezTo>
                  <a:cubicBezTo>
                    <a:pt x="205" y="632"/>
                    <a:pt x="204" y="633"/>
                    <a:pt x="205" y="632"/>
                  </a:cubicBezTo>
                  <a:cubicBezTo>
                    <a:pt x="206" y="632"/>
                    <a:pt x="207" y="632"/>
                    <a:pt x="206" y="630"/>
                  </a:cubicBezTo>
                  <a:cubicBezTo>
                    <a:pt x="205" y="629"/>
                    <a:pt x="203" y="629"/>
                    <a:pt x="202" y="628"/>
                  </a:cubicBezTo>
                  <a:cubicBezTo>
                    <a:pt x="202" y="626"/>
                    <a:pt x="201" y="626"/>
                    <a:pt x="201" y="625"/>
                  </a:cubicBezTo>
                  <a:cubicBezTo>
                    <a:pt x="202" y="624"/>
                    <a:pt x="201" y="624"/>
                    <a:pt x="201" y="623"/>
                  </a:cubicBezTo>
                  <a:cubicBezTo>
                    <a:pt x="201" y="622"/>
                    <a:pt x="200" y="623"/>
                    <a:pt x="200" y="622"/>
                  </a:cubicBezTo>
                  <a:cubicBezTo>
                    <a:pt x="200" y="620"/>
                    <a:pt x="201" y="619"/>
                    <a:pt x="199" y="620"/>
                  </a:cubicBezTo>
                  <a:cubicBezTo>
                    <a:pt x="198" y="621"/>
                    <a:pt x="198" y="621"/>
                    <a:pt x="197" y="621"/>
                  </a:cubicBezTo>
                  <a:cubicBezTo>
                    <a:pt x="195" y="622"/>
                    <a:pt x="194" y="622"/>
                    <a:pt x="194" y="621"/>
                  </a:cubicBezTo>
                  <a:cubicBezTo>
                    <a:pt x="194" y="619"/>
                    <a:pt x="193" y="620"/>
                    <a:pt x="194" y="619"/>
                  </a:cubicBezTo>
                  <a:cubicBezTo>
                    <a:pt x="194" y="617"/>
                    <a:pt x="195" y="617"/>
                    <a:pt x="194" y="616"/>
                  </a:cubicBezTo>
                  <a:cubicBezTo>
                    <a:pt x="194" y="616"/>
                    <a:pt x="191" y="614"/>
                    <a:pt x="190" y="614"/>
                  </a:cubicBezTo>
                  <a:cubicBezTo>
                    <a:pt x="190" y="613"/>
                    <a:pt x="190" y="613"/>
                    <a:pt x="189" y="614"/>
                  </a:cubicBezTo>
                  <a:cubicBezTo>
                    <a:pt x="187" y="614"/>
                    <a:pt x="187" y="616"/>
                    <a:pt x="187" y="614"/>
                  </a:cubicBezTo>
                  <a:cubicBezTo>
                    <a:pt x="187" y="612"/>
                    <a:pt x="186" y="612"/>
                    <a:pt x="186" y="611"/>
                  </a:cubicBezTo>
                  <a:cubicBezTo>
                    <a:pt x="187" y="609"/>
                    <a:pt x="187" y="609"/>
                    <a:pt x="186" y="608"/>
                  </a:cubicBezTo>
                  <a:cubicBezTo>
                    <a:pt x="185" y="608"/>
                    <a:pt x="184" y="608"/>
                    <a:pt x="185" y="607"/>
                  </a:cubicBezTo>
                  <a:cubicBezTo>
                    <a:pt x="185" y="606"/>
                    <a:pt x="185" y="606"/>
                    <a:pt x="185" y="606"/>
                  </a:cubicBezTo>
                  <a:cubicBezTo>
                    <a:pt x="185" y="605"/>
                    <a:pt x="186" y="605"/>
                    <a:pt x="185" y="604"/>
                  </a:cubicBezTo>
                  <a:cubicBezTo>
                    <a:pt x="185" y="604"/>
                    <a:pt x="184" y="603"/>
                    <a:pt x="184" y="602"/>
                  </a:cubicBezTo>
                  <a:cubicBezTo>
                    <a:pt x="183" y="601"/>
                    <a:pt x="184" y="601"/>
                    <a:pt x="183" y="600"/>
                  </a:cubicBezTo>
                  <a:cubicBezTo>
                    <a:pt x="182" y="599"/>
                    <a:pt x="182" y="600"/>
                    <a:pt x="182" y="599"/>
                  </a:cubicBezTo>
                  <a:cubicBezTo>
                    <a:pt x="182" y="598"/>
                    <a:pt x="183" y="598"/>
                    <a:pt x="182" y="597"/>
                  </a:cubicBezTo>
                  <a:cubicBezTo>
                    <a:pt x="180" y="596"/>
                    <a:pt x="180" y="598"/>
                    <a:pt x="180" y="596"/>
                  </a:cubicBezTo>
                  <a:cubicBezTo>
                    <a:pt x="180" y="594"/>
                    <a:pt x="180" y="594"/>
                    <a:pt x="179" y="593"/>
                  </a:cubicBezTo>
                  <a:cubicBezTo>
                    <a:pt x="179" y="592"/>
                    <a:pt x="178" y="592"/>
                    <a:pt x="178" y="592"/>
                  </a:cubicBezTo>
                  <a:cubicBezTo>
                    <a:pt x="177" y="591"/>
                    <a:pt x="177" y="591"/>
                    <a:pt x="176" y="590"/>
                  </a:cubicBezTo>
                  <a:cubicBezTo>
                    <a:pt x="176" y="590"/>
                    <a:pt x="176" y="588"/>
                    <a:pt x="175" y="589"/>
                  </a:cubicBezTo>
                  <a:cubicBezTo>
                    <a:pt x="175" y="590"/>
                    <a:pt x="174" y="592"/>
                    <a:pt x="174" y="591"/>
                  </a:cubicBezTo>
                  <a:cubicBezTo>
                    <a:pt x="173" y="590"/>
                    <a:pt x="173" y="591"/>
                    <a:pt x="173" y="590"/>
                  </a:cubicBezTo>
                  <a:cubicBezTo>
                    <a:pt x="173" y="589"/>
                    <a:pt x="174" y="589"/>
                    <a:pt x="174" y="588"/>
                  </a:cubicBezTo>
                  <a:cubicBezTo>
                    <a:pt x="175" y="587"/>
                    <a:pt x="174" y="586"/>
                    <a:pt x="174" y="587"/>
                  </a:cubicBezTo>
                  <a:cubicBezTo>
                    <a:pt x="173" y="588"/>
                    <a:pt x="173" y="588"/>
                    <a:pt x="172" y="588"/>
                  </a:cubicBezTo>
                  <a:cubicBezTo>
                    <a:pt x="171" y="588"/>
                    <a:pt x="171" y="588"/>
                    <a:pt x="170" y="588"/>
                  </a:cubicBezTo>
                  <a:cubicBezTo>
                    <a:pt x="169" y="588"/>
                    <a:pt x="169" y="588"/>
                    <a:pt x="168" y="589"/>
                  </a:cubicBezTo>
                  <a:cubicBezTo>
                    <a:pt x="167" y="589"/>
                    <a:pt x="167" y="590"/>
                    <a:pt x="166" y="589"/>
                  </a:cubicBezTo>
                  <a:cubicBezTo>
                    <a:pt x="165" y="589"/>
                    <a:pt x="164" y="589"/>
                    <a:pt x="164" y="588"/>
                  </a:cubicBezTo>
                  <a:cubicBezTo>
                    <a:pt x="164" y="586"/>
                    <a:pt x="165" y="585"/>
                    <a:pt x="164" y="585"/>
                  </a:cubicBezTo>
                  <a:cubicBezTo>
                    <a:pt x="163" y="586"/>
                    <a:pt x="164" y="586"/>
                    <a:pt x="163" y="587"/>
                  </a:cubicBezTo>
                  <a:cubicBezTo>
                    <a:pt x="162" y="588"/>
                    <a:pt x="162" y="588"/>
                    <a:pt x="160" y="588"/>
                  </a:cubicBezTo>
                  <a:cubicBezTo>
                    <a:pt x="159" y="588"/>
                    <a:pt x="159" y="587"/>
                    <a:pt x="159" y="588"/>
                  </a:cubicBezTo>
                  <a:cubicBezTo>
                    <a:pt x="158" y="589"/>
                    <a:pt x="157" y="591"/>
                    <a:pt x="157" y="589"/>
                  </a:cubicBezTo>
                  <a:cubicBezTo>
                    <a:pt x="156" y="587"/>
                    <a:pt x="156" y="588"/>
                    <a:pt x="156" y="586"/>
                  </a:cubicBezTo>
                  <a:cubicBezTo>
                    <a:pt x="156" y="585"/>
                    <a:pt x="157" y="584"/>
                    <a:pt x="156" y="584"/>
                  </a:cubicBezTo>
                  <a:cubicBezTo>
                    <a:pt x="154" y="584"/>
                    <a:pt x="153" y="585"/>
                    <a:pt x="153" y="584"/>
                  </a:cubicBezTo>
                  <a:cubicBezTo>
                    <a:pt x="153" y="583"/>
                    <a:pt x="153" y="583"/>
                    <a:pt x="152" y="583"/>
                  </a:cubicBezTo>
                  <a:cubicBezTo>
                    <a:pt x="151" y="583"/>
                    <a:pt x="150" y="583"/>
                    <a:pt x="150" y="582"/>
                  </a:cubicBezTo>
                  <a:cubicBezTo>
                    <a:pt x="151" y="581"/>
                    <a:pt x="152" y="581"/>
                    <a:pt x="152" y="580"/>
                  </a:cubicBezTo>
                  <a:cubicBezTo>
                    <a:pt x="151" y="579"/>
                    <a:pt x="150" y="579"/>
                    <a:pt x="150" y="578"/>
                  </a:cubicBezTo>
                  <a:cubicBezTo>
                    <a:pt x="151" y="578"/>
                    <a:pt x="151" y="577"/>
                    <a:pt x="151" y="577"/>
                  </a:cubicBezTo>
                  <a:cubicBezTo>
                    <a:pt x="151" y="577"/>
                    <a:pt x="150" y="576"/>
                    <a:pt x="149" y="576"/>
                  </a:cubicBezTo>
                  <a:cubicBezTo>
                    <a:pt x="147" y="575"/>
                    <a:pt x="147" y="575"/>
                    <a:pt x="146" y="574"/>
                  </a:cubicBezTo>
                  <a:cubicBezTo>
                    <a:pt x="144" y="573"/>
                    <a:pt x="144" y="573"/>
                    <a:pt x="143" y="572"/>
                  </a:cubicBezTo>
                  <a:cubicBezTo>
                    <a:pt x="142" y="571"/>
                    <a:pt x="142" y="570"/>
                    <a:pt x="141" y="570"/>
                  </a:cubicBezTo>
                  <a:cubicBezTo>
                    <a:pt x="141" y="569"/>
                    <a:pt x="141" y="568"/>
                    <a:pt x="139" y="567"/>
                  </a:cubicBezTo>
                  <a:cubicBezTo>
                    <a:pt x="137" y="567"/>
                    <a:pt x="137" y="567"/>
                    <a:pt x="136" y="567"/>
                  </a:cubicBezTo>
                  <a:cubicBezTo>
                    <a:pt x="136" y="568"/>
                    <a:pt x="135" y="567"/>
                    <a:pt x="136" y="566"/>
                  </a:cubicBezTo>
                  <a:cubicBezTo>
                    <a:pt x="136" y="565"/>
                    <a:pt x="137" y="565"/>
                    <a:pt x="136" y="565"/>
                  </a:cubicBezTo>
                  <a:cubicBezTo>
                    <a:pt x="135" y="565"/>
                    <a:pt x="134" y="566"/>
                    <a:pt x="134" y="565"/>
                  </a:cubicBezTo>
                  <a:cubicBezTo>
                    <a:pt x="133" y="565"/>
                    <a:pt x="133" y="565"/>
                    <a:pt x="133" y="564"/>
                  </a:cubicBezTo>
                  <a:cubicBezTo>
                    <a:pt x="133" y="562"/>
                    <a:pt x="133" y="562"/>
                    <a:pt x="132" y="562"/>
                  </a:cubicBezTo>
                  <a:cubicBezTo>
                    <a:pt x="131" y="562"/>
                    <a:pt x="129" y="563"/>
                    <a:pt x="129" y="562"/>
                  </a:cubicBezTo>
                  <a:cubicBezTo>
                    <a:pt x="129" y="561"/>
                    <a:pt x="128" y="561"/>
                    <a:pt x="128" y="561"/>
                  </a:cubicBezTo>
                  <a:cubicBezTo>
                    <a:pt x="127" y="561"/>
                    <a:pt x="128" y="562"/>
                    <a:pt x="126" y="562"/>
                  </a:cubicBezTo>
                  <a:cubicBezTo>
                    <a:pt x="124" y="562"/>
                    <a:pt x="125" y="563"/>
                    <a:pt x="123" y="562"/>
                  </a:cubicBezTo>
                  <a:cubicBezTo>
                    <a:pt x="121" y="562"/>
                    <a:pt x="122" y="561"/>
                    <a:pt x="121" y="562"/>
                  </a:cubicBezTo>
                  <a:cubicBezTo>
                    <a:pt x="119" y="563"/>
                    <a:pt x="119" y="563"/>
                    <a:pt x="119" y="563"/>
                  </a:cubicBezTo>
                  <a:cubicBezTo>
                    <a:pt x="118" y="562"/>
                    <a:pt x="119" y="561"/>
                    <a:pt x="117" y="561"/>
                  </a:cubicBezTo>
                  <a:cubicBezTo>
                    <a:pt x="115" y="562"/>
                    <a:pt x="116" y="562"/>
                    <a:pt x="115" y="562"/>
                  </a:cubicBezTo>
                  <a:cubicBezTo>
                    <a:pt x="114" y="562"/>
                    <a:pt x="114" y="563"/>
                    <a:pt x="113" y="563"/>
                  </a:cubicBezTo>
                  <a:cubicBezTo>
                    <a:pt x="112" y="562"/>
                    <a:pt x="113" y="561"/>
                    <a:pt x="112" y="561"/>
                  </a:cubicBezTo>
                  <a:cubicBezTo>
                    <a:pt x="110" y="562"/>
                    <a:pt x="111" y="562"/>
                    <a:pt x="110" y="562"/>
                  </a:cubicBezTo>
                  <a:cubicBezTo>
                    <a:pt x="108" y="562"/>
                    <a:pt x="109" y="561"/>
                    <a:pt x="108" y="561"/>
                  </a:cubicBezTo>
                  <a:cubicBezTo>
                    <a:pt x="107" y="562"/>
                    <a:pt x="107" y="563"/>
                    <a:pt x="106" y="562"/>
                  </a:cubicBezTo>
                  <a:cubicBezTo>
                    <a:pt x="105" y="561"/>
                    <a:pt x="106" y="562"/>
                    <a:pt x="105" y="562"/>
                  </a:cubicBezTo>
                  <a:cubicBezTo>
                    <a:pt x="104" y="562"/>
                    <a:pt x="103" y="563"/>
                    <a:pt x="103" y="562"/>
                  </a:cubicBezTo>
                  <a:cubicBezTo>
                    <a:pt x="103" y="561"/>
                    <a:pt x="103" y="560"/>
                    <a:pt x="102" y="560"/>
                  </a:cubicBezTo>
                  <a:cubicBezTo>
                    <a:pt x="101" y="561"/>
                    <a:pt x="101" y="561"/>
                    <a:pt x="100" y="561"/>
                  </a:cubicBezTo>
                  <a:cubicBezTo>
                    <a:pt x="99" y="562"/>
                    <a:pt x="100" y="564"/>
                    <a:pt x="99" y="562"/>
                  </a:cubicBezTo>
                  <a:cubicBezTo>
                    <a:pt x="98" y="561"/>
                    <a:pt x="97" y="560"/>
                    <a:pt x="97" y="560"/>
                  </a:cubicBezTo>
                  <a:cubicBezTo>
                    <a:pt x="96" y="560"/>
                    <a:pt x="94" y="561"/>
                    <a:pt x="95" y="562"/>
                  </a:cubicBezTo>
                  <a:cubicBezTo>
                    <a:pt x="95" y="563"/>
                    <a:pt x="96" y="562"/>
                    <a:pt x="96" y="563"/>
                  </a:cubicBezTo>
                  <a:cubicBezTo>
                    <a:pt x="96" y="564"/>
                    <a:pt x="96" y="564"/>
                    <a:pt x="95" y="564"/>
                  </a:cubicBezTo>
                  <a:cubicBezTo>
                    <a:pt x="94" y="565"/>
                    <a:pt x="94" y="565"/>
                    <a:pt x="92" y="565"/>
                  </a:cubicBezTo>
                  <a:cubicBezTo>
                    <a:pt x="91" y="566"/>
                    <a:pt x="91" y="566"/>
                    <a:pt x="90" y="566"/>
                  </a:cubicBezTo>
                  <a:cubicBezTo>
                    <a:pt x="88" y="566"/>
                    <a:pt x="86" y="565"/>
                    <a:pt x="85" y="566"/>
                  </a:cubicBezTo>
                  <a:cubicBezTo>
                    <a:pt x="83" y="566"/>
                    <a:pt x="84" y="567"/>
                    <a:pt x="82" y="567"/>
                  </a:cubicBezTo>
                  <a:cubicBezTo>
                    <a:pt x="80" y="567"/>
                    <a:pt x="82" y="567"/>
                    <a:pt x="80" y="566"/>
                  </a:cubicBezTo>
                  <a:cubicBezTo>
                    <a:pt x="78" y="565"/>
                    <a:pt x="79" y="564"/>
                    <a:pt x="77" y="566"/>
                  </a:cubicBezTo>
                  <a:cubicBezTo>
                    <a:pt x="75" y="567"/>
                    <a:pt x="75" y="566"/>
                    <a:pt x="75" y="567"/>
                  </a:cubicBezTo>
                  <a:cubicBezTo>
                    <a:pt x="74" y="568"/>
                    <a:pt x="74" y="569"/>
                    <a:pt x="73" y="568"/>
                  </a:cubicBezTo>
                  <a:cubicBezTo>
                    <a:pt x="71" y="568"/>
                    <a:pt x="71" y="567"/>
                    <a:pt x="70" y="569"/>
                  </a:cubicBezTo>
                  <a:cubicBezTo>
                    <a:pt x="70" y="570"/>
                    <a:pt x="70" y="571"/>
                    <a:pt x="68" y="570"/>
                  </a:cubicBezTo>
                  <a:cubicBezTo>
                    <a:pt x="67" y="570"/>
                    <a:pt x="65" y="571"/>
                    <a:pt x="63" y="570"/>
                  </a:cubicBezTo>
                  <a:cubicBezTo>
                    <a:pt x="61" y="570"/>
                    <a:pt x="63" y="569"/>
                    <a:pt x="61" y="570"/>
                  </a:cubicBezTo>
                  <a:cubicBezTo>
                    <a:pt x="59" y="570"/>
                    <a:pt x="60" y="571"/>
                    <a:pt x="58" y="570"/>
                  </a:cubicBezTo>
                  <a:cubicBezTo>
                    <a:pt x="57" y="569"/>
                    <a:pt x="58" y="568"/>
                    <a:pt x="56" y="569"/>
                  </a:cubicBezTo>
                  <a:cubicBezTo>
                    <a:pt x="55" y="569"/>
                    <a:pt x="54" y="570"/>
                    <a:pt x="54" y="570"/>
                  </a:cubicBezTo>
                  <a:cubicBezTo>
                    <a:pt x="53" y="570"/>
                    <a:pt x="52" y="569"/>
                    <a:pt x="51" y="570"/>
                  </a:cubicBezTo>
                  <a:cubicBezTo>
                    <a:pt x="49" y="570"/>
                    <a:pt x="49" y="572"/>
                    <a:pt x="48" y="570"/>
                  </a:cubicBezTo>
                  <a:cubicBezTo>
                    <a:pt x="47" y="569"/>
                    <a:pt x="48" y="569"/>
                    <a:pt x="47" y="568"/>
                  </a:cubicBezTo>
                  <a:cubicBezTo>
                    <a:pt x="46" y="567"/>
                    <a:pt x="46" y="565"/>
                    <a:pt x="44" y="567"/>
                  </a:cubicBezTo>
                  <a:cubicBezTo>
                    <a:pt x="43" y="568"/>
                    <a:pt x="43" y="569"/>
                    <a:pt x="41" y="568"/>
                  </a:cubicBezTo>
                  <a:cubicBezTo>
                    <a:pt x="40" y="568"/>
                    <a:pt x="40" y="567"/>
                    <a:pt x="39" y="568"/>
                  </a:cubicBezTo>
                  <a:cubicBezTo>
                    <a:pt x="38" y="570"/>
                    <a:pt x="38" y="570"/>
                    <a:pt x="38" y="571"/>
                  </a:cubicBezTo>
                  <a:cubicBezTo>
                    <a:pt x="37" y="571"/>
                    <a:pt x="36" y="571"/>
                    <a:pt x="37" y="572"/>
                  </a:cubicBezTo>
                  <a:cubicBezTo>
                    <a:pt x="37" y="574"/>
                    <a:pt x="37" y="574"/>
                    <a:pt x="36" y="575"/>
                  </a:cubicBezTo>
                  <a:cubicBezTo>
                    <a:pt x="36" y="576"/>
                    <a:pt x="35" y="575"/>
                    <a:pt x="35" y="576"/>
                  </a:cubicBezTo>
                  <a:cubicBezTo>
                    <a:pt x="35" y="578"/>
                    <a:pt x="36" y="578"/>
                    <a:pt x="35" y="578"/>
                  </a:cubicBezTo>
                  <a:cubicBezTo>
                    <a:pt x="34" y="579"/>
                    <a:pt x="34" y="579"/>
                    <a:pt x="34" y="580"/>
                  </a:cubicBezTo>
                  <a:cubicBezTo>
                    <a:pt x="34" y="581"/>
                    <a:pt x="35" y="581"/>
                    <a:pt x="34" y="582"/>
                  </a:cubicBezTo>
                  <a:cubicBezTo>
                    <a:pt x="34" y="582"/>
                    <a:pt x="34" y="583"/>
                    <a:pt x="33" y="584"/>
                  </a:cubicBezTo>
                  <a:cubicBezTo>
                    <a:pt x="32" y="584"/>
                    <a:pt x="32" y="584"/>
                    <a:pt x="31" y="584"/>
                  </a:cubicBezTo>
                  <a:cubicBezTo>
                    <a:pt x="30" y="585"/>
                    <a:pt x="30" y="585"/>
                    <a:pt x="30" y="586"/>
                  </a:cubicBezTo>
                  <a:cubicBezTo>
                    <a:pt x="30" y="588"/>
                    <a:pt x="30" y="588"/>
                    <a:pt x="30" y="589"/>
                  </a:cubicBezTo>
                  <a:cubicBezTo>
                    <a:pt x="30" y="590"/>
                    <a:pt x="30" y="590"/>
                    <a:pt x="29" y="591"/>
                  </a:cubicBezTo>
                  <a:cubicBezTo>
                    <a:pt x="28" y="592"/>
                    <a:pt x="27" y="592"/>
                    <a:pt x="27" y="592"/>
                  </a:cubicBezTo>
                  <a:cubicBezTo>
                    <a:pt x="27" y="592"/>
                    <a:pt x="27" y="589"/>
                    <a:pt x="27" y="589"/>
                  </a:cubicBezTo>
                  <a:cubicBezTo>
                    <a:pt x="27" y="589"/>
                    <a:pt x="27" y="587"/>
                    <a:pt x="27" y="585"/>
                  </a:cubicBezTo>
                  <a:cubicBezTo>
                    <a:pt x="27" y="583"/>
                    <a:pt x="26" y="583"/>
                    <a:pt x="26" y="581"/>
                  </a:cubicBezTo>
                  <a:cubicBezTo>
                    <a:pt x="26" y="578"/>
                    <a:pt x="26" y="578"/>
                    <a:pt x="27" y="577"/>
                  </a:cubicBezTo>
                  <a:cubicBezTo>
                    <a:pt x="28" y="575"/>
                    <a:pt x="28" y="575"/>
                    <a:pt x="28" y="573"/>
                  </a:cubicBezTo>
                  <a:cubicBezTo>
                    <a:pt x="29" y="571"/>
                    <a:pt x="29" y="571"/>
                    <a:pt x="30" y="569"/>
                  </a:cubicBezTo>
                  <a:cubicBezTo>
                    <a:pt x="30" y="567"/>
                    <a:pt x="30" y="568"/>
                    <a:pt x="30" y="566"/>
                  </a:cubicBezTo>
                  <a:cubicBezTo>
                    <a:pt x="31" y="564"/>
                    <a:pt x="31" y="563"/>
                    <a:pt x="32" y="560"/>
                  </a:cubicBezTo>
                  <a:cubicBezTo>
                    <a:pt x="33" y="557"/>
                    <a:pt x="33" y="557"/>
                    <a:pt x="34" y="554"/>
                  </a:cubicBezTo>
                  <a:cubicBezTo>
                    <a:pt x="35" y="551"/>
                    <a:pt x="34" y="550"/>
                    <a:pt x="36" y="547"/>
                  </a:cubicBezTo>
                  <a:cubicBezTo>
                    <a:pt x="37" y="544"/>
                    <a:pt x="40" y="540"/>
                    <a:pt x="40" y="538"/>
                  </a:cubicBezTo>
                  <a:cubicBezTo>
                    <a:pt x="41" y="536"/>
                    <a:pt x="41" y="535"/>
                    <a:pt x="42" y="532"/>
                  </a:cubicBezTo>
                  <a:cubicBezTo>
                    <a:pt x="43" y="530"/>
                    <a:pt x="44" y="529"/>
                    <a:pt x="45" y="526"/>
                  </a:cubicBezTo>
                  <a:cubicBezTo>
                    <a:pt x="46" y="523"/>
                    <a:pt x="46" y="522"/>
                    <a:pt x="47" y="520"/>
                  </a:cubicBezTo>
                  <a:cubicBezTo>
                    <a:pt x="48" y="517"/>
                    <a:pt x="48" y="513"/>
                    <a:pt x="49" y="510"/>
                  </a:cubicBezTo>
                  <a:cubicBezTo>
                    <a:pt x="50" y="507"/>
                    <a:pt x="50" y="505"/>
                    <a:pt x="50" y="503"/>
                  </a:cubicBezTo>
                  <a:cubicBezTo>
                    <a:pt x="50" y="501"/>
                    <a:pt x="50" y="501"/>
                    <a:pt x="50" y="498"/>
                  </a:cubicBezTo>
                  <a:cubicBezTo>
                    <a:pt x="51" y="494"/>
                    <a:pt x="51" y="489"/>
                    <a:pt x="51" y="487"/>
                  </a:cubicBezTo>
                  <a:cubicBezTo>
                    <a:pt x="50" y="484"/>
                    <a:pt x="50" y="484"/>
                    <a:pt x="50" y="481"/>
                  </a:cubicBezTo>
                  <a:cubicBezTo>
                    <a:pt x="49" y="479"/>
                    <a:pt x="49" y="479"/>
                    <a:pt x="49" y="476"/>
                  </a:cubicBezTo>
                  <a:cubicBezTo>
                    <a:pt x="49" y="473"/>
                    <a:pt x="49" y="473"/>
                    <a:pt x="49" y="471"/>
                  </a:cubicBezTo>
                  <a:cubicBezTo>
                    <a:pt x="49" y="469"/>
                    <a:pt x="49" y="468"/>
                    <a:pt x="48" y="466"/>
                  </a:cubicBezTo>
                  <a:cubicBezTo>
                    <a:pt x="47" y="464"/>
                    <a:pt x="47" y="465"/>
                    <a:pt x="47" y="462"/>
                  </a:cubicBezTo>
                  <a:cubicBezTo>
                    <a:pt x="46" y="459"/>
                    <a:pt x="46" y="461"/>
                    <a:pt x="45" y="458"/>
                  </a:cubicBezTo>
                  <a:cubicBezTo>
                    <a:pt x="45" y="454"/>
                    <a:pt x="44" y="454"/>
                    <a:pt x="44" y="452"/>
                  </a:cubicBezTo>
                  <a:cubicBezTo>
                    <a:pt x="44" y="450"/>
                    <a:pt x="43" y="448"/>
                    <a:pt x="43" y="447"/>
                  </a:cubicBezTo>
                  <a:cubicBezTo>
                    <a:pt x="43" y="446"/>
                    <a:pt x="44" y="446"/>
                    <a:pt x="43" y="444"/>
                  </a:cubicBezTo>
                  <a:cubicBezTo>
                    <a:pt x="42" y="442"/>
                    <a:pt x="42" y="442"/>
                    <a:pt x="41" y="440"/>
                  </a:cubicBezTo>
                  <a:cubicBezTo>
                    <a:pt x="40" y="438"/>
                    <a:pt x="40" y="438"/>
                    <a:pt x="39" y="437"/>
                  </a:cubicBezTo>
                  <a:cubicBezTo>
                    <a:pt x="38" y="435"/>
                    <a:pt x="38" y="435"/>
                    <a:pt x="36" y="434"/>
                  </a:cubicBezTo>
                  <a:cubicBezTo>
                    <a:pt x="35" y="432"/>
                    <a:pt x="35" y="433"/>
                    <a:pt x="34" y="431"/>
                  </a:cubicBezTo>
                  <a:cubicBezTo>
                    <a:pt x="33" y="430"/>
                    <a:pt x="32" y="431"/>
                    <a:pt x="31" y="429"/>
                  </a:cubicBezTo>
                  <a:cubicBezTo>
                    <a:pt x="30" y="428"/>
                    <a:pt x="29" y="430"/>
                    <a:pt x="29" y="427"/>
                  </a:cubicBezTo>
                  <a:cubicBezTo>
                    <a:pt x="28" y="425"/>
                    <a:pt x="28" y="425"/>
                    <a:pt x="27" y="423"/>
                  </a:cubicBezTo>
                  <a:cubicBezTo>
                    <a:pt x="26" y="421"/>
                    <a:pt x="25" y="422"/>
                    <a:pt x="26" y="421"/>
                  </a:cubicBezTo>
                  <a:cubicBezTo>
                    <a:pt x="27" y="420"/>
                    <a:pt x="26" y="419"/>
                    <a:pt x="28" y="419"/>
                  </a:cubicBezTo>
                  <a:cubicBezTo>
                    <a:pt x="29" y="420"/>
                    <a:pt x="29" y="421"/>
                    <a:pt x="29" y="420"/>
                  </a:cubicBezTo>
                  <a:cubicBezTo>
                    <a:pt x="30" y="418"/>
                    <a:pt x="29" y="418"/>
                    <a:pt x="30" y="417"/>
                  </a:cubicBezTo>
                  <a:cubicBezTo>
                    <a:pt x="31" y="415"/>
                    <a:pt x="30" y="416"/>
                    <a:pt x="32" y="414"/>
                  </a:cubicBezTo>
                  <a:cubicBezTo>
                    <a:pt x="33" y="413"/>
                    <a:pt x="32" y="412"/>
                    <a:pt x="33" y="411"/>
                  </a:cubicBezTo>
                  <a:cubicBezTo>
                    <a:pt x="33" y="410"/>
                    <a:pt x="33" y="410"/>
                    <a:pt x="34" y="410"/>
                  </a:cubicBezTo>
                  <a:cubicBezTo>
                    <a:pt x="34" y="409"/>
                    <a:pt x="35" y="409"/>
                    <a:pt x="35" y="408"/>
                  </a:cubicBezTo>
                  <a:cubicBezTo>
                    <a:pt x="35" y="407"/>
                    <a:pt x="35" y="408"/>
                    <a:pt x="35" y="407"/>
                  </a:cubicBezTo>
                  <a:cubicBezTo>
                    <a:pt x="36" y="406"/>
                    <a:pt x="36" y="405"/>
                    <a:pt x="37" y="406"/>
                  </a:cubicBezTo>
                  <a:cubicBezTo>
                    <a:pt x="37" y="406"/>
                    <a:pt x="37" y="406"/>
                    <a:pt x="38" y="405"/>
                  </a:cubicBezTo>
                  <a:cubicBezTo>
                    <a:pt x="38" y="403"/>
                    <a:pt x="38" y="404"/>
                    <a:pt x="38" y="403"/>
                  </a:cubicBezTo>
                  <a:cubicBezTo>
                    <a:pt x="38" y="401"/>
                    <a:pt x="38" y="402"/>
                    <a:pt x="39" y="401"/>
                  </a:cubicBezTo>
                  <a:cubicBezTo>
                    <a:pt x="40" y="400"/>
                    <a:pt x="40" y="400"/>
                    <a:pt x="40" y="399"/>
                  </a:cubicBezTo>
                  <a:cubicBezTo>
                    <a:pt x="40" y="398"/>
                    <a:pt x="39" y="398"/>
                    <a:pt x="39" y="397"/>
                  </a:cubicBezTo>
                  <a:cubicBezTo>
                    <a:pt x="40" y="397"/>
                    <a:pt x="40" y="396"/>
                    <a:pt x="39" y="397"/>
                  </a:cubicBezTo>
                  <a:cubicBezTo>
                    <a:pt x="39" y="397"/>
                    <a:pt x="38" y="397"/>
                    <a:pt x="39" y="396"/>
                  </a:cubicBezTo>
                  <a:cubicBezTo>
                    <a:pt x="39" y="396"/>
                    <a:pt x="40" y="395"/>
                    <a:pt x="39" y="395"/>
                  </a:cubicBezTo>
                  <a:cubicBezTo>
                    <a:pt x="38" y="395"/>
                    <a:pt x="38" y="394"/>
                    <a:pt x="38" y="395"/>
                  </a:cubicBezTo>
                  <a:cubicBezTo>
                    <a:pt x="37" y="396"/>
                    <a:pt x="37" y="397"/>
                    <a:pt x="37" y="396"/>
                  </a:cubicBezTo>
                  <a:cubicBezTo>
                    <a:pt x="36" y="395"/>
                    <a:pt x="35" y="395"/>
                    <a:pt x="36" y="394"/>
                  </a:cubicBezTo>
                  <a:cubicBezTo>
                    <a:pt x="37" y="393"/>
                    <a:pt x="38" y="393"/>
                    <a:pt x="38" y="393"/>
                  </a:cubicBezTo>
                  <a:cubicBezTo>
                    <a:pt x="39" y="392"/>
                    <a:pt x="38" y="392"/>
                    <a:pt x="39" y="391"/>
                  </a:cubicBezTo>
                  <a:cubicBezTo>
                    <a:pt x="40" y="390"/>
                    <a:pt x="41" y="390"/>
                    <a:pt x="41" y="389"/>
                  </a:cubicBezTo>
                  <a:cubicBezTo>
                    <a:pt x="40" y="388"/>
                    <a:pt x="40" y="389"/>
                    <a:pt x="40" y="388"/>
                  </a:cubicBezTo>
                  <a:cubicBezTo>
                    <a:pt x="40" y="387"/>
                    <a:pt x="39" y="388"/>
                    <a:pt x="39" y="387"/>
                  </a:cubicBezTo>
                  <a:cubicBezTo>
                    <a:pt x="39" y="386"/>
                    <a:pt x="38" y="386"/>
                    <a:pt x="39" y="385"/>
                  </a:cubicBezTo>
                  <a:cubicBezTo>
                    <a:pt x="40" y="384"/>
                    <a:pt x="40" y="385"/>
                    <a:pt x="39" y="384"/>
                  </a:cubicBezTo>
                  <a:cubicBezTo>
                    <a:pt x="39" y="383"/>
                    <a:pt x="38" y="383"/>
                    <a:pt x="39" y="383"/>
                  </a:cubicBezTo>
                  <a:cubicBezTo>
                    <a:pt x="40" y="382"/>
                    <a:pt x="40" y="383"/>
                    <a:pt x="40" y="382"/>
                  </a:cubicBezTo>
                  <a:cubicBezTo>
                    <a:pt x="41" y="381"/>
                    <a:pt x="41" y="380"/>
                    <a:pt x="41" y="380"/>
                  </a:cubicBezTo>
                  <a:cubicBezTo>
                    <a:pt x="42" y="379"/>
                    <a:pt x="42" y="379"/>
                    <a:pt x="42" y="378"/>
                  </a:cubicBezTo>
                  <a:cubicBezTo>
                    <a:pt x="42" y="377"/>
                    <a:pt x="41" y="376"/>
                    <a:pt x="41" y="375"/>
                  </a:cubicBezTo>
                  <a:cubicBezTo>
                    <a:pt x="40" y="374"/>
                    <a:pt x="40" y="374"/>
                    <a:pt x="40" y="374"/>
                  </a:cubicBezTo>
                  <a:cubicBezTo>
                    <a:pt x="39" y="374"/>
                    <a:pt x="39" y="374"/>
                    <a:pt x="38" y="373"/>
                  </a:cubicBezTo>
                  <a:cubicBezTo>
                    <a:pt x="37" y="372"/>
                    <a:pt x="38" y="374"/>
                    <a:pt x="37" y="371"/>
                  </a:cubicBezTo>
                  <a:cubicBezTo>
                    <a:pt x="36" y="369"/>
                    <a:pt x="36" y="368"/>
                    <a:pt x="35" y="368"/>
                  </a:cubicBezTo>
                  <a:cubicBezTo>
                    <a:pt x="35" y="367"/>
                    <a:pt x="34" y="366"/>
                    <a:pt x="34" y="366"/>
                  </a:cubicBezTo>
                  <a:cubicBezTo>
                    <a:pt x="34" y="365"/>
                    <a:pt x="33" y="365"/>
                    <a:pt x="33" y="364"/>
                  </a:cubicBezTo>
                  <a:cubicBezTo>
                    <a:pt x="33" y="362"/>
                    <a:pt x="33" y="361"/>
                    <a:pt x="32" y="360"/>
                  </a:cubicBezTo>
                  <a:cubicBezTo>
                    <a:pt x="32" y="359"/>
                    <a:pt x="32" y="359"/>
                    <a:pt x="31" y="357"/>
                  </a:cubicBezTo>
                  <a:cubicBezTo>
                    <a:pt x="30" y="356"/>
                    <a:pt x="30" y="356"/>
                    <a:pt x="30" y="356"/>
                  </a:cubicBezTo>
                  <a:cubicBezTo>
                    <a:pt x="30" y="356"/>
                    <a:pt x="30" y="357"/>
                    <a:pt x="30" y="356"/>
                  </a:cubicBezTo>
                  <a:cubicBezTo>
                    <a:pt x="30" y="355"/>
                    <a:pt x="29" y="356"/>
                    <a:pt x="29" y="355"/>
                  </a:cubicBezTo>
                  <a:cubicBezTo>
                    <a:pt x="29" y="354"/>
                    <a:pt x="28" y="355"/>
                    <a:pt x="28" y="353"/>
                  </a:cubicBezTo>
                  <a:cubicBezTo>
                    <a:pt x="28" y="352"/>
                    <a:pt x="29" y="353"/>
                    <a:pt x="29" y="352"/>
                  </a:cubicBezTo>
                  <a:cubicBezTo>
                    <a:pt x="28" y="351"/>
                    <a:pt x="28" y="351"/>
                    <a:pt x="27" y="351"/>
                  </a:cubicBezTo>
                  <a:cubicBezTo>
                    <a:pt x="27" y="351"/>
                    <a:pt x="26" y="350"/>
                    <a:pt x="26" y="352"/>
                  </a:cubicBezTo>
                  <a:cubicBezTo>
                    <a:pt x="25" y="353"/>
                    <a:pt x="25" y="353"/>
                    <a:pt x="25" y="354"/>
                  </a:cubicBezTo>
                  <a:cubicBezTo>
                    <a:pt x="26" y="356"/>
                    <a:pt x="26" y="356"/>
                    <a:pt x="26" y="357"/>
                  </a:cubicBezTo>
                  <a:cubicBezTo>
                    <a:pt x="26" y="357"/>
                    <a:pt x="25" y="357"/>
                    <a:pt x="26" y="358"/>
                  </a:cubicBezTo>
                  <a:cubicBezTo>
                    <a:pt x="26" y="360"/>
                    <a:pt x="26" y="361"/>
                    <a:pt x="26" y="360"/>
                  </a:cubicBezTo>
                  <a:cubicBezTo>
                    <a:pt x="25" y="360"/>
                    <a:pt x="25" y="360"/>
                    <a:pt x="24" y="359"/>
                  </a:cubicBezTo>
                  <a:cubicBezTo>
                    <a:pt x="24" y="358"/>
                    <a:pt x="23" y="358"/>
                    <a:pt x="23" y="357"/>
                  </a:cubicBezTo>
                  <a:cubicBezTo>
                    <a:pt x="22" y="357"/>
                    <a:pt x="22" y="357"/>
                    <a:pt x="21" y="357"/>
                  </a:cubicBezTo>
                  <a:cubicBezTo>
                    <a:pt x="21" y="356"/>
                    <a:pt x="21" y="356"/>
                    <a:pt x="21" y="356"/>
                  </a:cubicBezTo>
                  <a:cubicBezTo>
                    <a:pt x="21" y="356"/>
                    <a:pt x="20" y="356"/>
                    <a:pt x="20" y="355"/>
                  </a:cubicBezTo>
                  <a:cubicBezTo>
                    <a:pt x="20" y="354"/>
                    <a:pt x="19" y="354"/>
                    <a:pt x="19" y="354"/>
                  </a:cubicBezTo>
                  <a:cubicBezTo>
                    <a:pt x="19" y="354"/>
                    <a:pt x="19" y="354"/>
                    <a:pt x="19" y="353"/>
                  </a:cubicBezTo>
                  <a:cubicBezTo>
                    <a:pt x="19" y="351"/>
                    <a:pt x="19" y="352"/>
                    <a:pt x="19" y="351"/>
                  </a:cubicBezTo>
                  <a:cubicBezTo>
                    <a:pt x="20" y="350"/>
                    <a:pt x="19" y="350"/>
                    <a:pt x="18" y="350"/>
                  </a:cubicBezTo>
                  <a:cubicBezTo>
                    <a:pt x="17" y="349"/>
                    <a:pt x="17" y="349"/>
                    <a:pt x="17" y="349"/>
                  </a:cubicBezTo>
                  <a:cubicBezTo>
                    <a:pt x="17" y="348"/>
                    <a:pt x="17" y="348"/>
                    <a:pt x="16" y="347"/>
                  </a:cubicBezTo>
                  <a:cubicBezTo>
                    <a:pt x="16" y="346"/>
                    <a:pt x="15" y="347"/>
                    <a:pt x="15" y="346"/>
                  </a:cubicBezTo>
                  <a:cubicBezTo>
                    <a:pt x="15" y="344"/>
                    <a:pt x="15" y="344"/>
                    <a:pt x="15" y="343"/>
                  </a:cubicBezTo>
                  <a:cubicBezTo>
                    <a:pt x="14" y="342"/>
                    <a:pt x="14" y="343"/>
                    <a:pt x="14" y="342"/>
                  </a:cubicBezTo>
                  <a:cubicBezTo>
                    <a:pt x="14" y="341"/>
                    <a:pt x="15" y="340"/>
                    <a:pt x="14" y="341"/>
                  </a:cubicBezTo>
                  <a:cubicBezTo>
                    <a:pt x="13" y="341"/>
                    <a:pt x="14" y="342"/>
                    <a:pt x="13" y="341"/>
                  </a:cubicBezTo>
                  <a:cubicBezTo>
                    <a:pt x="12" y="341"/>
                    <a:pt x="12" y="341"/>
                    <a:pt x="12" y="339"/>
                  </a:cubicBezTo>
                  <a:cubicBezTo>
                    <a:pt x="12" y="338"/>
                    <a:pt x="12" y="338"/>
                    <a:pt x="11" y="337"/>
                  </a:cubicBezTo>
                  <a:cubicBezTo>
                    <a:pt x="11" y="337"/>
                    <a:pt x="10" y="337"/>
                    <a:pt x="10" y="336"/>
                  </a:cubicBezTo>
                  <a:cubicBezTo>
                    <a:pt x="10" y="335"/>
                    <a:pt x="10" y="336"/>
                    <a:pt x="10" y="335"/>
                  </a:cubicBezTo>
                  <a:cubicBezTo>
                    <a:pt x="9" y="334"/>
                    <a:pt x="9" y="335"/>
                    <a:pt x="9" y="334"/>
                  </a:cubicBezTo>
                  <a:cubicBezTo>
                    <a:pt x="10" y="333"/>
                    <a:pt x="9" y="331"/>
                    <a:pt x="10" y="332"/>
                  </a:cubicBezTo>
                  <a:cubicBezTo>
                    <a:pt x="11" y="333"/>
                    <a:pt x="11" y="333"/>
                    <a:pt x="11" y="334"/>
                  </a:cubicBezTo>
                  <a:cubicBezTo>
                    <a:pt x="11" y="334"/>
                    <a:pt x="12" y="333"/>
                    <a:pt x="12" y="335"/>
                  </a:cubicBezTo>
                  <a:cubicBezTo>
                    <a:pt x="12" y="336"/>
                    <a:pt x="12" y="336"/>
                    <a:pt x="12" y="337"/>
                  </a:cubicBezTo>
                  <a:cubicBezTo>
                    <a:pt x="13" y="338"/>
                    <a:pt x="13" y="338"/>
                    <a:pt x="14" y="338"/>
                  </a:cubicBezTo>
                  <a:cubicBezTo>
                    <a:pt x="15" y="339"/>
                    <a:pt x="15" y="338"/>
                    <a:pt x="15" y="338"/>
                  </a:cubicBezTo>
                  <a:cubicBezTo>
                    <a:pt x="15" y="338"/>
                    <a:pt x="14" y="337"/>
                    <a:pt x="14" y="336"/>
                  </a:cubicBezTo>
                  <a:cubicBezTo>
                    <a:pt x="14" y="335"/>
                    <a:pt x="14" y="335"/>
                    <a:pt x="13" y="334"/>
                  </a:cubicBezTo>
                  <a:cubicBezTo>
                    <a:pt x="13" y="333"/>
                    <a:pt x="12" y="333"/>
                    <a:pt x="12" y="332"/>
                  </a:cubicBezTo>
                  <a:cubicBezTo>
                    <a:pt x="12" y="331"/>
                    <a:pt x="12" y="332"/>
                    <a:pt x="12" y="331"/>
                  </a:cubicBezTo>
                  <a:cubicBezTo>
                    <a:pt x="12" y="331"/>
                    <a:pt x="12" y="331"/>
                    <a:pt x="11" y="330"/>
                  </a:cubicBezTo>
                  <a:cubicBezTo>
                    <a:pt x="11" y="330"/>
                    <a:pt x="11" y="330"/>
                    <a:pt x="10" y="330"/>
                  </a:cubicBezTo>
                  <a:cubicBezTo>
                    <a:pt x="10" y="329"/>
                    <a:pt x="9" y="330"/>
                    <a:pt x="10" y="328"/>
                  </a:cubicBezTo>
                  <a:cubicBezTo>
                    <a:pt x="10" y="327"/>
                    <a:pt x="10" y="327"/>
                    <a:pt x="10" y="326"/>
                  </a:cubicBezTo>
                  <a:cubicBezTo>
                    <a:pt x="11" y="325"/>
                    <a:pt x="11" y="325"/>
                    <a:pt x="11" y="324"/>
                  </a:cubicBezTo>
                  <a:cubicBezTo>
                    <a:pt x="11" y="323"/>
                    <a:pt x="11" y="322"/>
                    <a:pt x="11" y="323"/>
                  </a:cubicBezTo>
                  <a:cubicBezTo>
                    <a:pt x="10" y="324"/>
                    <a:pt x="10" y="324"/>
                    <a:pt x="10" y="325"/>
                  </a:cubicBezTo>
                  <a:cubicBezTo>
                    <a:pt x="9" y="325"/>
                    <a:pt x="9" y="325"/>
                    <a:pt x="8" y="325"/>
                  </a:cubicBezTo>
                  <a:cubicBezTo>
                    <a:pt x="8" y="324"/>
                    <a:pt x="8" y="324"/>
                    <a:pt x="8" y="323"/>
                  </a:cubicBezTo>
                  <a:cubicBezTo>
                    <a:pt x="8" y="323"/>
                    <a:pt x="8" y="322"/>
                    <a:pt x="7" y="323"/>
                  </a:cubicBezTo>
                  <a:cubicBezTo>
                    <a:pt x="7" y="324"/>
                    <a:pt x="7" y="324"/>
                    <a:pt x="7" y="325"/>
                  </a:cubicBezTo>
                  <a:cubicBezTo>
                    <a:pt x="6" y="326"/>
                    <a:pt x="6" y="326"/>
                    <a:pt x="6" y="327"/>
                  </a:cubicBezTo>
                  <a:cubicBezTo>
                    <a:pt x="6" y="327"/>
                    <a:pt x="7" y="327"/>
                    <a:pt x="6" y="328"/>
                  </a:cubicBezTo>
                  <a:cubicBezTo>
                    <a:pt x="6" y="330"/>
                    <a:pt x="6" y="329"/>
                    <a:pt x="6" y="330"/>
                  </a:cubicBezTo>
                  <a:cubicBezTo>
                    <a:pt x="5" y="331"/>
                    <a:pt x="5" y="331"/>
                    <a:pt x="5" y="331"/>
                  </a:cubicBezTo>
                  <a:cubicBezTo>
                    <a:pt x="5" y="332"/>
                    <a:pt x="4" y="332"/>
                    <a:pt x="4" y="333"/>
                  </a:cubicBezTo>
                  <a:cubicBezTo>
                    <a:pt x="4" y="333"/>
                    <a:pt x="4" y="334"/>
                    <a:pt x="3" y="334"/>
                  </a:cubicBezTo>
                  <a:cubicBezTo>
                    <a:pt x="3" y="334"/>
                    <a:pt x="3" y="334"/>
                    <a:pt x="2" y="335"/>
                  </a:cubicBezTo>
                  <a:cubicBezTo>
                    <a:pt x="2" y="336"/>
                    <a:pt x="1" y="335"/>
                    <a:pt x="2" y="336"/>
                  </a:cubicBezTo>
                  <a:cubicBezTo>
                    <a:pt x="2" y="336"/>
                    <a:pt x="2" y="336"/>
                    <a:pt x="3" y="336"/>
                  </a:cubicBezTo>
                  <a:cubicBezTo>
                    <a:pt x="3" y="337"/>
                    <a:pt x="3" y="337"/>
                    <a:pt x="3" y="338"/>
                  </a:cubicBezTo>
                  <a:cubicBezTo>
                    <a:pt x="3" y="338"/>
                    <a:pt x="3" y="338"/>
                    <a:pt x="2" y="339"/>
                  </a:cubicBezTo>
                  <a:cubicBezTo>
                    <a:pt x="2" y="339"/>
                    <a:pt x="1" y="338"/>
                    <a:pt x="2" y="339"/>
                  </a:cubicBezTo>
                  <a:cubicBezTo>
                    <a:pt x="2" y="340"/>
                    <a:pt x="2" y="341"/>
                    <a:pt x="2" y="341"/>
                  </a:cubicBezTo>
                  <a:cubicBezTo>
                    <a:pt x="2" y="341"/>
                    <a:pt x="2" y="341"/>
                    <a:pt x="2" y="341"/>
                  </a:cubicBezTo>
                  <a:cubicBezTo>
                    <a:pt x="2" y="342"/>
                    <a:pt x="2" y="342"/>
                    <a:pt x="1" y="342"/>
                  </a:cubicBezTo>
                  <a:cubicBezTo>
                    <a:pt x="1" y="343"/>
                    <a:pt x="1" y="342"/>
                    <a:pt x="1" y="343"/>
                  </a:cubicBezTo>
                  <a:cubicBezTo>
                    <a:pt x="1" y="344"/>
                    <a:pt x="0" y="343"/>
                    <a:pt x="1" y="344"/>
                  </a:cubicBezTo>
                  <a:cubicBezTo>
                    <a:pt x="2" y="345"/>
                    <a:pt x="2" y="345"/>
                    <a:pt x="2" y="346"/>
                  </a:cubicBezTo>
                  <a:cubicBezTo>
                    <a:pt x="1" y="347"/>
                    <a:pt x="1" y="346"/>
                    <a:pt x="1" y="347"/>
                  </a:cubicBezTo>
                  <a:cubicBezTo>
                    <a:pt x="1" y="348"/>
                    <a:pt x="0" y="349"/>
                    <a:pt x="0" y="349"/>
                  </a:cubicBezTo>
                  <a:cubicBezTo>
                    <a:pt x="0" y="349"/>
                    <a:pt x="0" y="348"/>
                    <a:pt x="0" y="347"/>
                  </a:cubicBezTo>
                  <a:cubicBezTo>
                    <a:pt x="0" y="347"/>
                    <a:pt x="0" y="345"/>
                    <a:pt x="0" y="344"/>
                  </a:cubicBezTo>
                  <a:cubicBezTo>
                    <a:pt x="0" y="343"/>
                    <a:pt x="0" y="342"/>
                    <a:pt x="0" y="341"/>
                  </a:cubicBezTo>
                  <a:cubicBezTo>
                    <a:pt x="0" y="340"/>
                    <a:pt x="0" y="340"/>
                    <a:pt x="1" y="339"/>
                  </a:cubicBezTo>
                  <a:cubicBezTo>
                    <a:pt x="1" y="339"/>
                    <a:pt x="1" y="337"/>
                    <a:pt x="1" y="337"/>
                  </a:cubicBezTo>
                  <a:cubicBezTo>
                    <a:pt x="1" y="336"/>
                    <a:pt x="1" y="335"/>
                    <a:pt x="1" y="334"/>
                  </a:cubicBezTo>
                  <a:cubicBezTo>
                    <a:pt x="1" y="333"/>
                    <a:pt x="3" y="331"/>
                    <a:pt x="3" y="331"/>
                  </a:cubicBezTo>
                  <a:cubicBezTo>
                    <a:pt x="3" y="330"/>
                    <a:pt x="4" y="326"/>
                    <a:pt x="4" y="326"/>
                  </a:cubicBezTo>
                  <a:cubicBezTo>
                    <a:pt x="4" y="326"/>
                    <a:pt x="4" y="322"/>
                    <a:pt x="5" y="321"/>
                  </a:cubicBezTo>
                  <a:cubicBezTo>
                    <a:pt x="5" y="320"/>
                    <a:pt x="6" y="320"/>
                    <a:pt x="6" y="320"/>
                  </a:cubicBezTo>
                  <a:cubicBezTo>
                    <a:pt x="6" y="320"/>
                    <a:pt x="197" y="320"/>
                    <a:pt x="197" y="320"/>
                  </a:cubicBezTo>
                  <a:cubicBezTo>
                    <a:pt x="198" y="320"/>
                    <a:pt x="198" y="319"/>
                    <a:pt x="198" y="319"/>
                  </a:cubicBezTo>
                  <a:cubicBezTo>
                    <a:pt x="198" y="319"/>
                    <a:pt x="198" y="318"/>
                    <a:pt x="198" y="316"/>
                  </a:cubicBezTo>
                  <a:cubicBezTo>
                    <a:pt x="198" y="315"/>
                    <a:pt x="198" y="312"/>
                    <a:pt x="198" y="312"/>
                  </a:cubicBezTo>
                  <a:cubicBezTo>
                    <a:pt x="198" y="312"/>
                    <a:pt x="198" y="299"/>
                    <a:pt x="197" y="298"/>
                  </a:cubicBezTo>
                  <a:cubicBezTo>
                    <a:pt x="197" y="297"/>
                    <a:pt x="197" y="289"/>
                    <a:pt x="197" y="288"/>
                  </a:cubicBezTo>
                  <a:cubicBezTo>
                    <a:pt x="197" y="287"/>
                    <a:pt x="197" y="281"/>
                    <a:pt x="197" y="281"/>
                  </a:cubicBezTo>
                  <a:cubicBezTo>
                    <a:pt x="197" y="281"/>
                    <a:pt x="195" y="261"/>
                    <a:pt x="194" y="259"/>
                  </a:cubicBezTo>
                  <a:cubicBezTo>
                    <a:pt x="194" y="257"/>
                    <a:pt x="194" y="256"/>
                    <a:pt x="194" y="256"/>
                  </a:cubicBezTo>
                  <a:cubicBezTo>
                    <a:pt x="194" y="256"/>
                    <a:pt x="192" y="246"/>
                    <a:pt x="191" y="245"/>
                  </a:cubicBezTo>
                  <a:cubicBezTo>
                    <a:pt x="191" y="244"/>
                    <a:pt x="191" y="245"/>
                    <a:pt x="191" y="244"/>
                  </a:cubicBezTo>
                  <a:cubicBezTo>
                    <a:pt x="191" y="243"/>
                    <a:pt x="193" y="240"/>
                    <a:pt x="193" y="240"/>
                  </a:cubicBezTo>
                  <a:cubicBezTo>
                    <a:pt x="193" y="239"/>
                    <a:pt x="193" y="238"/>
                    <a:pt x="193" y="237"/>
                  </a:cubicBezTo>
                  <a:cubicBezTo>
                    <a:pt x="193" y="237"/>
                    <a:pt x="193" y="235"/>
                    <a:pt x="193" y="235"/>
                  </a:cubicBezTo>
                  <a:cubicBezTo>
                    <a:pt x="193" y="234"/>
                    <a:pt x="195" y="234"/>
                    <a:pt x="196" y="233"/>
                  </a:cubicBezTo>
                  <a:cubicBezTo>
                    <a:pt x="197" y="232"/>
                    <a:pt x="198" y="231"/>
                    <a:pt x="198" y="231"/>
                  </a:cubicBezTo>
                  <a:cubicBezTo>
                    <a:pt x="198" y="231"/>
                    <a:pt x="216" y="218"/>
                    <a:pt x="218" y="218"/>
                  </a:cubicBezTo>
                  <a:cubicBezTo>
                    <a:pt x="219" y="217"/>
                    <a:pt x="220" y="217"/>
                    <a:pt x="221" y="217"/>
                  </a:cubicBezTo>
                  <a:cubicBezTo>
                    <a:pt x="222" y="216"/>
                    <a:pt x="225" y="216"/>
                    <a:pt x="227" y="215"/>
                  </a:cubicBezTo>
                  <a:cubicBezTo>
                    <a:pt x="228" y="215"/>
                    <a:pt x="230" y="215"/>
                    <a:pt x="230" y="215"/>
                  </a:cubicBezTo>
                  <a:cubicBezTo>
                    <a:pt x="230" y="215"/>
                    <a:pt x="238" y="211"/>
                    <a:pt x="239" y="210"/>
                  </a:cubicBezTo>
                  <a:cubicBezTo>
                    <a:pt x="239" y="209"/>
                    <a:pt x="241" y="209"/>
                    <a:pt x="242" y="209"/>
                  </a:cubicBezTo>
                  <a:cubicBezTo>
                    <a:pt x="243" y="209"/>
                    <a:pt x="245" y="208"/>
                    <a:pt x="245" y="208"/>
                  </a:cubicBezTo>
                  <a:cubicBezTo>
                    <a:pt x="246" y="208"/>
                    <a:pt x="247" y="207"/>
                    <a:pt x="247" y="207"/>
                  </a:cubicBezTo>
                  <a:cubicBezTo>
                    <a:pt x="247" y="207"/>
                    <a:pt x="247" y="73"/>
                    <a:pt x="247" y="72"/>
                  </a:cubicBezTo>
                  <a:cubicBezTo>
                    <a:pt x="247" y="71"/>
                    <a:pt x="248" y="71"/>
                    <a:pt x="248" y="71"/>
                  </a:cubicBezTo>
                  <a:cubicBezTo>
                    <a:pt x="410" y="70"/>
                    <a:pt x="410" y="70"/>
                    <a:pt x="410" y="70"/>
                  </a:cubicBezTo>
                  <a:cubicBezTo>
                    <a:pt x="410" y="0"/>
                    <a:pt x="410" y="0"/>
                    <a:pt x="410" y="0"/>
                  </a:cubicBezTo>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endParaRPr lang="en-US" kern="0">
                <a:solidFill>
                  <a:prstClr val="black"/>
                </a:solidFill>
                <a:latin typeface="Calibri" panose="020F0502020204030204"/>
              </a:endParaRPr>
            </a:p>
          </p:txBody>
        </p:sp>
        <p:sp>
          <p:nvSpPr>
            <p:cNvPr id="266" name="Freeform 275">
              <a:extLst>
                <a:ext uri="{FF2B5EF4-FFF2-40B4-BE49-F238E27FC236}">
                  <a16:creationId xmlns:a16="http://schemas.microsoft.com/office/drawing/2014/main" id="{C4A2A0F8-EFED-CD78-00DE-9F73954634C9}"/>
                </a:ext>
              </a:extLst>
            </p:cNvPr>
            <p:cNvSpPr>
              <a:spLocks/>
            </p:cNvSpPr>
            <p:nvPr/>
          </p:nvSpPr>
          <p:spPr bwMode="auto">
            <a:xfrm>
              <a:off x="2374459" y="2357179"/>
              <a:ext cx="1497" cy="2798"/>
            </a:xfrm>
            <a:custGeom>
              <a:avLst/>
              <a:gdLst>
                <a:gd name="T0" fmla="*/ 0 w 1"/>
                <a:gd name="T1" fmla="*/ 0 h 2"/>
                <a:gd name="T2" fmla="*/ 1 w 1"/>
                <a:gd name="T3" fmla="*/ 1 h 2"/>
                <a:gd name="T4" fmla="*/ 0 w 1"/>
                <a:gd name="T5" fmla="*/ 1 h 2"/>
                <a:gd name="T6" fmla="*/ 1 w 1"/>
                <a:gd name="T7" fmla="*/ 2 h 2"/>
                <a:gd name="T8" fmla="*/ 1 w 1"/>
                <a:gd name="T9" fmla="*/ 1 h 2"/>
                <a:gd name="T10" fmla="*/ 1 w 1"/>
                <a:gd name="T11" fmla="*/ 0 h 2"/>
                <a:gd name="T12" fmla="*/ 1 w 1"/>
                <a:gd name="T13" fmla="*/ 0 h 2"/>
                <a:gd name="T14" fmla="*/ 0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0"/>
                  </a:moveTo>
                  <a:cubicBezTo>
                    <a:pt x="0" y="0"/>
                    <a:pt x="1" y="0"/>
                    <a:pt x="1" y="1"/>
                  </a:cubicBezTo>
                  <a:cubicBezTo>
                    <a:pt x="0" y="1"/>
                    <a:pt x="0" y="1"/>
                    <a:pt x="0" y="1"/>
                  </a:cubicBezTo>
                  <a:cubicBezTo>
                    <a:pt x="1" y="2"/>
                    <a:pt x="1" y="2"/>
                    <a:pt x="1" y="2"/>
                  </a:cubicBezTo>
                  <a:cubicBezTo>
                    <a:pt x="1" y="2"/>
                    <a:pt x="1" y="2"/>
                    <a:pt x="1" y="1"/>
                  </a:cubicBezTo>
                  <a:cubicBezTo>
                    <a:pt x="1" y="1"/>
                    <a:pt x="1" y="1"/>
                    <a:pt x="1" y="0"/>
                  </a:cubicBezTo>
                  <a:cubicBezTo>
                    <a:pt x="1" y="0"/>
                    <a:pt x="1" y="0"/>
                    <a:pt x="1" y="0"/>
                  </a:cubicBezTo>
                  <a:lnTo>
                    <a:pt x="0" y="0"/>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67" name="Freeform 276">
              <a:extLst>
                <a:ext uri="{FF2B5EF4-FFF2-40B4-BE49-F238E27FC236}">
                  <a16:creationId xmlns:a16="http://schemas.microsoft.com/office/drawing/2014/main" id="{0CE22B93-3187-71F7-8D28-FAE51D3409E8}"/>
                </a:ext>
              </a:extLst>
            </p:cNvPr>
            <p:cNvSpPr>
              <a:spLocks/>
            </p:cNvSpPr>
            <p:nvPr/>
          </p:nvSpPr>
          <p:spPr bwMode="auto">
            <a:xfrm>
              <a:off x="2377449" y="2358577"/>
              <a:ext cx="1497" cy="4197"/>
            </a:xfrm>
            <a:custGeom>
              <a:avLst/>
              <a:gdLst>
                <a:gd name="T0" fmla="*/ 0 w 1"/>
                <a:gd name="T1" fmla="*/ 0 h 3"/>
                <a:gd name="T2" fmla="*/ 0 w 1"/>
                <a:gd name="T3" fmla="*/ 0 h 3"/>
                <a:gd name="T4" fmla="*/ 1 w 1"/>
                <a:gd name="T5" fmla="*/ 0 h 3"/>
                <a:gd name="T6" fmla="*/ 1 w 1"/>
                <a:gd name="T7" fmla="*/ 2 h 3"/>
                <a:gd name="T8" fmla="*/ 1 w 1"/>
                <a:gd name="T9" fmla="*/ 3 h 3"/>
                <a:gd name="T10" fmla="*/ 0 w 1"/>
                <a:gd name="T11" fmla="*/ 3 h 3"/>
                <a:gd name="T12" fmla="*/ 0 w 1"/>
                <a:gd name="T13" fmla="*/ 2 h 3"/>
                <a:gd name="T14" fmla="*/ 0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0"/>
                  </a:moveTo>
                  <a:cubicBezTo>
                    <a:pt x="0" y="0"/>
                    <a:pt x="0" y="0"/>
                    <a:pt x="0" y="0"/>
                  </a:cubicBezTo>
                  <a:cubicBezTo>
                    <a:pt x="1" y="0"/>
                    <a:pt x="1" y="0"/>
                    <a:pt x="1" y="0"/>
                  </a:cubicBezTo>
                  <a:cubicBezTo>
                    <a:pt x="1" y="1"/>
                    <a:pt x="1" y="1"/>
                    <a:pt x="1" y="2"/>
                  </a:cubicBezTo>
                  <a:cubicBezTo>
                    <a:pt x="1" y="2"/>
                    <a:pt x="1" y="3"/>
                    <a:pt x="1" y="3"/>
                  </a:cubicBezTo>
                  <a:cubicBezTo>
                    <a:pt x="0" y="3"/>
                    <a:pt x="0" y="3"/>
                    <a:pt x="0" y="3"/>
                  </a:cubicBezTo>
                  <a:cubicBezTo>
                    <a:pt x="0" y="2"/>
                    <a:pt x="0" y="2"/>
                    <a:pt x="0" y="2"/>
                  </a:cubicBezTo>
                  <a:cubicBezTo>
                    <a:pt x="0" y="1"/>
                    <a:pt x="0" y="0"/>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68" name="Freeform 277">
              <a:extLst>
                <a:ext uri="{FF2B5EF4-FFF2-40B4-BE49-F238E27FC236}">
                  <a16:creationId xmlns:a16="http://schemas.microsoft.com/office/drawing/2014/main" id="{3A1F95DE-A39A-902D-F667-BC05CDF2EB32}"/>
                </a:ext>
              </a:extLst>
            </p:cNvPr>
            <p:cNvSpPr>
              <a:spLocks/>
            </p:cNvSpPr>
            <p:nvPr/>
          </p:nvSpPr>
          <p:spPr bwMode="auto">
            <a:xfrm>
              <a:off x="2378945" y="2407536"/>
              <a:ext cx="5983" cy="16787"/>
            </a:xfrm>
            <a:custGeom>
              <a:avLst/>
              <a:gdLst>
                <a:gd name="T0" fmla="*/ 0 w 5"/>
                <a:gd name="T1" fmla="*/ 14 h 14"/>
                <a:gd name="T2" fmla="*/ 0 w 5"/>
                <a:gd name="T3" fmla="*/ 13 h 14"/>
                <a:gd name="T4" fmla="*/ 0 w 5"/>
                <a:gd name="T5" fmla="*/ 11 h 14"/>
                <a:gd name="T6" fmla="*/ 0 w 5"/>
                <a:gd name="T7" fmla="*/ 11 h 14"/>
                <a:gd name="T8" fmla="*/ 0 w 5"/>
                <a:gd name="T9" fmla="*/ 10 h 14"/>
                <a:gd name="T10" fmla="*/ 0 w 5"/>
                <a:gd name="T11" fmla="*/ 8 h 14"/>
                <a:gd name="T12" fmla="*/ 0 w 5"/>
                <a:gd name="T13" fmla="*/ 7 h 14"/>
                <a:gd name="T14" fmla="*/ 1 w 5"/>
                <a:gd name="T15" fmla="*/ 5 h 14"/>
                <a:gd name="T16" fmla="*/ 2 w 5"/>
                <a:gd name="T17" fmla="*/ 3 h 14"/>
                <a:gd name="T18" fmla="*/ 2 w 5"/>
                <a:gd name="T19" fmla="*/ 3 h 14"/>
                <a:gd name="T20" fmla="*/ 3 w 5"/>
                <a:gd name="T21" fmla="*/ 3 h 14"/>
                <a:gd name="T22" fmla="*/ 4 w 5"/>
                <a:gd name="T23" fmla="*/ 1 h 14"/>
                <a:gd name="T24" fmla="*/ 4 w 5"/>
                <a:gd name="T25" fmla="*/ 1 h 14"/>
                <a:gd name="T26" fmla="*/ 5 w 5"/>
                <a:gd name="T27" fmla="*/ 1 h 14"/>
                <a:gd name="T28" fmla="*/ 4 w 5"/>
                <a:gd name="T29" fmla="*/ 3 h 14"/>
                <a:gd name="T30" fmla="*/ 4 w 5"/>
                <a:gd name="T31" fmla="*/ 5 h 14"/>
                <a:gd name="T32" fmla="*/ 4 w 5"/>
                <a:gd name="T33" fmla="*/ 6 h 14"/>
                <a:gd name="T34" fmla="*/ 4 w 5"/>
                <a:gd name="T35" fmla="*/ 7 h 14"/>
                <a:gd name="T36" fmla="*/ 3 w 5"/>
                <a:gd name="T37" fmla="*/ 8 h 14"/>
                <a:gd name="T38" fmla="*/ 2 w 5"/>
                <a:gd name="T39" fmla="*/ 11 h 14"/>
                <a:gd name="T40" fmla="*/ 2 w 5"/>
                <a:gd name="T41" fmla="*/ 12 h 14"/>
                <a:gd name="T42" fmla="*/ 1 w 5"/>
                <a:gd name="T43" fmla="*/ 13 h 14"/>
                <a:gd name="T44" fmla="*/ 1 w 5"/>
                <a:gd name="T45" fmla="*/ 14 h 14"/>
                <a:gd name="T46" fmla="*/ 0 w 5"/>
                <a:gd name="T4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14">
                  <a:moveTo>
                    <a:pt x="0" y="14"/>
                  </a:moveTo>
                  <a:cubicBezTo>
                    <a:pt x="0" y="14"/>
                    <a:pt x="0" y="14"/>
                    <a:pt x="0" y="13"/>
                  </a:cubicBezTo>
                  <a:cubicBezTo>
                    <a:pt x="0" y="12"/>
                    <a:pt x="0" y="12"/>
                    <a:pt x="0" y="11"/>
                  </a:cubicBezTo>
                  <a:cubicBezTo>
                    <a:pt x="0" y="11"/>
                    <a:pt x="0" y="11"/>
                    <a:pt x="0" y="11"/>
                  </a:cubicBezTo>
                  <a:cubicBezTo>
                    <a:pt x="0" y="10"/>
                    <a:pt x="0" y="10"/>
                    <a:pt x="0" y="10"/>
                  </a:cubicBezTo>
                  <a:cubicBezTo>
                    <a:pt x="0" y="9"/>
                    <a:pt x="0" y="8"/>
                    <a:pt x="0" y="8"/>
                  </a:cubicBezTo>
                  <a:cubicBezTo>
                    <a:pt x="0" y="7"/>
                    <a:pt x="0" y="7"/>
                    <a:pt x="0" y="7"/>
                  </a:cubicBezTo>
                  <a:cubicBezTo>
                    <a:pt x="1" y="6"/>
                    <a:pt x="1" y="6"/>
                    <a:pt x="1" y="5"/>
                  </a:cubicBezTo>
                  <a:cubicBezTo>
                    <a:pt x="1" y="4"/>
                    <a:pt x="1" y="4"/>
                    <a:pt x="2" y="3"/>
                  </a:cubicBezTo>
                  <a:cubicBezTo>
                    <a:pt x="2" y="3"/>
                    <a:pt x="2" y="2"/>
                    <a:pt x="2" y="3"/>
                  </a:cubicBezTo>
                  <a:cubicBezTo>
                    <a:pt x="2" y="3"/>
                    <a:pt x="3" y="3"/>
                    <a:pt x="3" y="3"/>
                  </a:cubicBezTo>
                  <a:cubicBezTo>
                    <a:pt x="3" y="2"/>
                    <a:pt x="3" y="2"/>
                    <a:pt x="4" y="1"/>
                  </a:cubicBezTo>
                  <a:cubicBezTo>
                    <a:pt x="4" y="1"/>
                    <a:pt x="3" y="1"/>
                    <a:pt x="4" y="1"/>
                  </a:cubicBezTo>
                  <a:cubicBezTo>
                    <a:pt x="5" y="1"/>
                    <a:pt x="5" y="0"/>
                    <a:pt x="5" y="1"/>
                  </a:cubicBezTo>
                  <a:cubicBezTo>
                    <a:pt x="5" y="2"/>
                    <a:pt x="5" y="1"/>
                    <a:pt x="4" y="3"/>
                  </a:cubicBezTo>
                  <a:cubicBezTo>
                    <a:pt x="4" y="4"/>
                    <a:pt x="4" y="4"/>
                    <a:pt x="4" y="5"/>
                  </a:cubicBezTo>
                  <a:cubicBezTo>
                    <a:pt x="4" y="6"/>
                    <a:pt x="4" y="5"/>
                    <a:pt x="4" y="6"/>
                  </a:cubicBezTo>
                  <a:cubicBezTo>
                    <a:pt x="4" y="7"/>
                    <a:pt x="5" y="7"/>
                    <a:pt x="4" y="7"/>
                  </a:cubicBezTo>
                  <a:cubicBezTo>
                    <a:pt x="4" y="8"/>
                    <a:pt x="4" y="8"/>
                    <a:pt x="3" y="8"/>
                  </a:cubicBezTo>
                  <a:cubicBezTo>
                    <a:pt x="3" y="9"/>
                    <a:pt x="3" y="10"/>
                    <a:pt x="2" y="11"/>
                  </a:cubicBezTo>
                  <a:cubicBezTo>
                    <a:pt x="2" y="11"/>
                    <a:pt x="2" y="11"/>
                    <a:pt x="2" y="12"/>
                  </a:cubicBezTo>
                  <a:cubicBezTo>
                    <a:pt x="2" y="13"/>
                    <a:pt x="1" y="12"/>
                    <a:pt x="1" y="13"/>
                  </a:cubicBezTo>
                  <a:cubicBezTo>
                    <a:pt x="1" y="14"/>
                    <a:pt x="1" y="14"/>
                    <a:pt x="1" y="14"/>
                  </a:cubicBezTo>
                  <a:lnTo>
                    <a:pt x="0" y="14"/>
                  </a:ln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69" name="Freeform 278">
              <a:extLst>
                <a:ext uri="{FF2B5EF4-FFF2-40B4-BE49-F238E27FC236}">
                  <a16:creationId xmlns:a16="http://schemas.microsoft.com/office/drawing/2014/main" id="{24321F45-9876-46C3-8351-999945B94998}"/>
                </a:ext>
              </a:extLst>
            </p:cNvPr>
            <p:cNvSpPr>
              <a:spLocks/>
            </p:cNvSpPr>
            <p:nvPr/>
          </p:nvSpPr>
          <p:spPr bwMode="auto">
            <a:xfrm>
              <a:off x="2381937" y="2415929"/>
              <a:ext cx="5983" cy="9792"/>
            </a:xfrm>
            <a:custGeom>
              <a:avLst/>
              <a:gdLst>
                <a:gd name="T0" fmla="*/ 0 w 5"/>
                <a:gd name="T1" fmla="*/ 8 h 8"/>
                <a:gd name="T2" fmla="*/ 0 w 5"/>
                <a:gd name="T3" fmla="*/ 7 h 8"/>
                <a:gd name="T4" fmla="*/ 1 w 5"/>
                <a:gd name="T5" fmla="*/ 5 h 8"/>
                <a:gd name="T6" fmla="*/ 1 w 5"/>
                <a:gd name="T7" fmla="*/ 4 h 8"/>
                <a:gd name="T8" fmla="*/ 2 w 5"/>
                <a:gd name="T9" fmla="*/ 3 h 8"/>
                <a:gd name="T10" fmla="*/ 2 w 5"/>
                <a:gd name="T11" fmla="*/ 2 h 8"/>
                <a:gd name="T12" fmla="*/ 3 w 5"/>
                <a:gd name="T13" fmla="*/ 1 h 8"/>
                <a:gd name="T14" fmla="*/ 4 w 5"/>
                <a:gd name="T15" fmla="*/ 1 h 8"/>
                <a:gd name="T16" fmla="*/ 5 w 5"/>
                <a:gd name="T17" fmla="*/ 0 h 8"/>
                <a:gd name="T18" fmla="*/ 5 w 5"/>
                <a:gd name="T19" fmla="*/ 0 h 8"/>
                <a:gd name="T20" fmla="*/ 5 w 5"/>
                <a:gd name="T21" fmla="*/ 1 h 8"/>
                <a:gd name="T22" fmla="*/ 4 w 5"/>
                <a:gd name="T23" fmla="*/ 2 h 8"/>
                <a:gd name="T24" fmla="*/ 3 w 5"/>
                <a:gd name="T25" fmla="*/ 3 h 8"/>
                <a:gd name="T26" fmla="*/ 2 w 5"/>
                <a:gd name="T27" fmla="*/ 4 h 8"/>
                <a:gd name="T28" fmla="*/ 2 w 5"/>
                <a:gd name="T29" fmla="*/ 5 h 8"/>
                <a:gd name="T30" fmla="*/ 1 w 5"/>
                <a:gd name="T31" fmla="*/ 6 h 8"/>
                <a:gd name="T32" fmla="*/ 1 w 5"/>
                <a:gd name="T33" fmla="*/ 7 h 8"/>
                <a:gd name="T34" fmla="*/ 0 w 5"/>
                <a:gd name="T3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8">
                  <a:moveTo>
                    <a:pt x="0" y="8"/>
                  </a:moveTo>
                  <a:cubicBezTo>
                    <a:pt x="0" y="7"/>
                    <a:pt x="0" y="7"/>
                    <a:pt x="0" y="7"/>
                  </a:cubicBezTo>
                  <a:cubicBezTo>
                    <a:pt x="1" y="6"/>
                    <a:pt x="1" y="6"/>
                    <a:pt x="1" y="5"/>
                  </a:cubicBezTo>
                  <a:cubicBezTo>
                    <a:pt x="1" y="5"/>
                    <a:pt x="1" y="5"/>
                    <a:pt x="1" y="4"/>
                  </a:cubicBezTo>
                  <a:cubicBezTo>
                    <a:pt x="2" y="4"/>
                    <a:pt x="2" y="4"/>
                    <a:pt x="2" y="3"/>
                  </a:cubicBezTo>
                  <a:cubicBezTo>
                    <a:pt x="2" y="2"/>
                    <a:pt x="2" y="3"/>
                    <a:pt x="2" y="2"/>
                  </a:cubicBezTo>
                  <a:cubicBezTo>
                    <a:pt x="3" y="1"/>
                    <a:pt x="2" y="2"/>
                    <a:pt x="3" y="1"/>
                  </a:cubicBezTo>
                  <a:cubicBezTo>
                    <a:pt x="4" y="1"/>
                    <a:pt x="3" y="1"/>
                    <a:pt x="4" y="1"/>
                  </a:cubicBezTo>
                  <a:cubicBezTo>
                    <a:pt x="4" y="0"/>
                    <a:pt x="4" y="0"/>
                    <a:pt x="5" y="0"/>
                  </a:cubicBezTo>
                  <a:cubicBezTo>
                    <a:pt x="5" y="0"/>
                    <a:pt x="5" y="0"/>
                    <a:pt x="5" y="0"/>
                  </a:cubicBezTo>
                  <a:cubicBezTo>
                    <a:pt x="5" y="1"/>
                    <a:pt x="5" y="1"/>
                    <a:pt x="5" y="1"/>
                  </a:cubicBezTo>
                  <a:cubicBezTo>
                    <a:pt x="4" y="1"/>
                    <a:pt x="4" y="2"/>
                    <a:pt x="4" y="2"/>
                  </a:cubicBezTo>
                  <a:cubicBezTo>
                    <a:pt x="3" y="2"/>
                    <a:pt x="3" y="2"/>
                    <a:pt x="3" y="3"/>
                  </a:cubicBezTo>
                  <a:cubicBezTo>
                    <a:pt x="3" y="3"/>
                    <a:pt x="3" y="3"/>
                    <a:pt x="2" y="4"/>
                  </a:cubicBezTo>
                  <a:cubicBezTo>
                    <a:pt x="2" y="4"/>
                    <a:pt x="2" y="4"/>
                    <a:pt x="2" y="5"/>
                  </a:cubicBezTo>
                  <a:cubicBezTo>
                    <a:pt x="2" y="6"/>
                    <a:pt x="2" y="6"/>
                    <a:pt x="1" y="6"/>
                  </a:cubicBezTo>
                  <a:cubicBezTo>
                    <a:pt x="1" y="6"/>
                    <a:pt x="1" y="6"/>
                    <a:pt x="1" y="7"/>
                  </a:cubicBezTo>
                  <a:cubicBezTo>
                    <a:pt x="1" y="7"/>
                    <a:pt x="0" y="8"/>
                    <a:pt x="0" y="8"/>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70" name="Freeform 279">
              <a:extLst>
                <a:ext uri="{FF2B5EF4-FFF2-40B4-BE49-F238E27FC236}">
                  <a16:creationId xmlns:a16="http://schemas.microsoft.com/office/drawing/2014/main" id="{52E35F1A-09BF-3728-508D-30A3F27408B5}"/>
                </a:ext>
              </a:extLst>
            </p:cNvPr>
            <p:cNvSpPr>
              <a:spLocks/>
            </p:cNvSpPr>
            <p:nvPr/>
          </p:nvSpPr>
          <p:spPr bwMode="auto">
            <a:xfrm>
              <a:off x="2372961" y="2415929"/>
              <a:ext cx="4488" cy="5595"/>
            </a:xfrm>
            <a:custGeom>
              <a:avLst/>
              <a:gdLst>
                <a:gd name="T0" fmla="*/ 2 w 3"/>
                <a:gd name="T1" fmla="*/ 0 h 4"/>
                <a:gd name="T2" fmla="*/ 1 w 3"/>
                <a:gd name="T3" fmla="*/ 1 h 4"/>
                <a:gd name="T4" fmla="*/ 1 w 3"/>
                <a:gd name="T5" fmla="*/ 2 h 4"/>
                <a:gd name="T6" fmla="*/ 1 w 3"/>
                <a:gd name="T7" fmla="*/ 3 h 4"/>
                <a:gd name="T8" fmla="*/ 2 w 3"/>
                <a:gd name="T9" fmla="*/ 3 h 4"/>
                <a:gd name="T10" fmla="*/ 2 w 3"/>
                <a:gd name="T11" fmla="*/ 3 h 4"/>
                <a:gd name="T12" fmla="*/ 2 w 3"/>
                <a:gd name="T13" fmla="*/ 2 h 4"/>
                <a:gd name="T14" fmla="*/ 3 w 3"/>
                <a:gd name="T15" fmla="*/ 1 h 4"/>
                <a:gd name="T16" fmla="*/ 2 w 3"/>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2" y="0"/>
                  </a:moveTo>
                  <a:cubicBezTo>
                    <a:pt x="2" y="1"/>
                    <a:pt x="1" y="1"/>
                    <a:pt x="1" y="1"/>
                  </a:cubicBezTo>
                  <a:cubicBezTo>
                    <a:pt x="1" y="2"/>
                    <a:pt x="1" y="2"/>
                    <a:pt x="1" y="2"/>
                  </a:cubicBezTo>
                  <a:cubicBezTo>
                    <a:pt x="1" y="3"/>
                    <a:pt x="0" y="3"/>
                    <a:pt x="1" y="3"/>
                  </a:cubicBezTo>
                  <a:cubicBezTo>
                    <a:pt x="2" y="3"/>
                    <a:pt x="1" y="4"/>
                    <a:pt x="2" y="3"/>
                  </a:cubicBezTo>
                  <a:cubicBezTo>
                    <a:pt x="2" y="3"/>
                    <a:pt x="2" y="3"/>
                    <a:pt x="2" y="3"/>
                  </a:cubicBezTo>
                  <a:cubicBezTo>
                    <a:pt x="2" y="2"/>
                    <a:pt x="2" y="3"/>
                    <a:pt x="2" y="2"/>
                  </a:cubicBezTo>
                  <a:cubicBezTo>
                    <a:pt x="3" y="1"/>
                    <a:pt x="3" y="1"/>
                    <a:pt x="3" y="1"/>
                  </a:cubicBezTo>
                  <a:cubicBezTo>
                    <a:pt x="3" y="0"/>
                    <a:pt x="2" y="0"/>
                    <a:pt x="2"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71" name="Freeform 280">
              <a:extLst>
                <a:ext uri="{FF2B5EF4-FFF2-40B4-BE49-F238E27FC236}">
                  <a16:creationId xmlns:a16="http://schemas.microsoft.com/office/drawing/2014/main" id="{72955DAF-5033-9888-79C3-FDDA35D08BD4}"/>
                </a:ext>
              </a:extLst>
            </p:cNvPr>
            <p:cNvSpPr>
              <a:spLocks/>
            </p:cNvSpPr>
            <p:nvPr/>
          </p:nvSpPr>
          <p:spPr bwMode="auto">
            <a:xfrm>
              <a:off x="2381937" y="2407536"/>
              <a:ext cx="1497" cy="1400"/>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1" y="1"/>
                    <a:pt x="1" y="1"/>
                  </a:cubicBezTo>
                  <a:cubicBezTo>
                    <a:pt x="1" y="1"/>
                    <a:pt x="1" y="0"/>
                    <a:pt x="1" y="0"/>
                  </a:cubicBezTo>
                  <a:cubicBezTo>
                    <a:pt x="1" y="0"/>
                    <a:pt x="0" y="0"/>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72" name="Freeform 281">
              <a:extLst>
                <a:ext uri="{FF2B5EF4-FFF2-40B4-BE49-F238E27FC236}">
                  <a16:creationId xmlns:a16="http://schemas.microsoft.com/office/drawing/2014/main" id="{B35B2868-7CCA-86E7-B218-E5A044E960DE}"/>
                </a:ext>
              </a:extLst>
            </p:cNvPr>
            <p:cNvSpPr>
              <a:spLocks/>
            </p:cNvSpPr>
            <p:nvPr/>
          </p:nvSpPr>
          <p:spPr bwMode="auto">
            <a:xfrm>
              <a:off x="2372961" y="2421524"/>
              <a:ext cx="1497" cy="0"/>
            </a:xfrm>
            <a:custGeom>
              <a:avLst/>
              <a:gdLst>
                <a:gd name="T0" fmla="*/ 0 w 1"/>
                <a:gd name="T1" fmla="*/ 0 h 1"/>
                <a:gd name="T2" fmla="*/ 0 w 1"/>
                <a:gd name="T3" fmla="*/ 1 h 1"/>
                <a:gd name="T4" fmla="*/ 1 w 1"/>
                <a:gd name="T5" fmla="*/ 1 h 1"/>
                <a:gd name="T6" fmla="*/ 1 w 1"/>
                <a:gd name="T7" fmla="*/ 1 h 1"/>
                <a:gd name="T8" fmla="*/ 1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1"/>
                    <a:pt x="0" y="1"/>
                    <a:pt x="0" y="1"/>
                  </a:cubicBezTo>
                  <a:cubicBezTo>
                    <a:pt x="1" y="1"/>
                    <a:pt x="1" y="1"/>
                    <a:pt x="1" y="1"/>
                  </a:cubicBezTo>
                  <a:cubicBezTo>
                    <a:pt x="1" y="1"/>
                    <a:pt x="1" y="1"/>
                    <a:pt x="1" y="1"/>
                  </a:cubicBezTo>
                  <a:cubicBezTo>
                    <a:pt x="1" y="1"/>
                    <a:pt x="1" y="0"/>
                    <a:pt x="1" y="0"/>
                  </a:cubicBezTo>
                  <a:cubicBezTo>
                    <a:pt x="1" y="0"/>
                    <a:pt x="0" y="0"/>
                    <a:pt x="0"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73" name="Freeform 282">
              <a:extLst>
                <a:ext uri="{FF2B5EF4-FFF2-40B4-BE49-F238E27FC236}">
                  <a16:creationId xmlns:a16="http://schemas.microsoft.com/office/drawing/2014/main" id="{D9902EB1-11D3-ACEE-4433-F87FF7130B27}"/>
                </a:ext>
              </a:extLst>
            </p:cNvPr>
            <p:cNvSpPr>
              <a:spLocks/>
            </p:cNvSpPr>
            <p:nvPr/>
          </p:nvSpPr>
          <p:spPr bwMode="auto">
            <a:xfrm>
              <a:off x="2384930" y="2414531"/>
              <a:ext cx="1497" cy="2798"/>
            </a:xfrm>
            <a:custGeom>
              <a:avLst/>
              <a:gdLst>
                <a:gd name="T0" fmla="*/ 1 w 2"/>
                <a:gd name="T1" fmla="*/ 0 h 2"/>
                <a:gd name="T2" fmla="*/ 0 w 2"/>
                <a:gd name="T3" fmla="*/ 1 h 2"/>
                <a:gd name="T4" fmla="*/ 0 w 2"/>
                <a:gd name="T5" fmla="*/ 2 h 2"/>
                <a:gd name="T6" fmla="*/ 1 w 2"/>
                <a:gd name="T7" fmla="*/ 2 h 2"/>
                <a:gd name="T8" fmla="*/ 1 w 2"/>
                <a:gd name="T9" fmla="*/ 1 h 2"/>
                <a:gd name="T10" fmla="*/ 2 w 2"/>
                <a:gd name="T11" fmla="*/ 1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1" y="0"/>
                    <a:pt x="0" y="1"/>
                    <a:pt x="0" y="1"/>
                  </a:cubicBezTo>
                  <a:cubicBezTo>
                    <a:pt x="0" y="2"/>
                    <a:pt x="0" y="2"/>
                    <a:pt x="0" y="2"/>
                  </a:cubicBezTo>
                  <a:cubicBezTo>
                    <a:pt x="1" y="2"/>
                    <a:pt x="1" y="2"/>
                    <a:pt x="1" y="2"/>
                  </a:cubicBezTo>
                  <a:cubicBezTo>
                    <a:pt x="1" y="1"/>
                    <a:pt x="1" y="2"/>
                    <a:pt x="1" y="1"/>
                  </a:cubicBezTo>
                  <a:cubicBezTo>
                    <a:pt x="2" y="1"/>
                    <a:pt x="2" y="1"/>
                    <a:pt x="2" y="1"/>
                  </a:cubicBezTo>
                  <a:cubicBezTo>
                    <a:pt x="2" y="0"/>
                    <a:pt x="1"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74" name="Freeform 283">
              <a:extLst>
                <a:ext uri="{FF2B5EF4-FFF2-40B4-BE49-F238E27FC236}">
                  <a16:creationId xmlns:a16="http://schemas.microsoft.com/office/drawing/2014/main" id="{B5BF4DE0-FF85-A11E-5C4F-857AD444ADEA}"/>
                </a:ext>
              </a:extLst>
            </p:cNvPr>
            <p:cNvSpPr>
              <a:spLocks/>
            </p:cNvSpPr>
            <p:nvPr/>
          </p:nvSpPr>
          <p:spPr bwMode="auto">
            <a:xfrm>
              <a:off x="3095505" y="1299661"/>
              <a:ext cx="8976" cy="4197"/>
            </a:xfrm>
            <a:custGeom>
              <a:avLst/>
              <a:gdLst>
                <a:gd name="T0" fmla="*/ 0 w 6"/>
                <a:gd name="T1" fmla="*/ 1 h 3"/>
                <a:gd name="T2" fmla="*/ 1 w 6"/>
                <a:gd name="T3" fmla="*/ 2 h 3"/>
                <a:gd name="T4" fmla="*/ 2 w 6"/>
                <a:gd name="T5" fmla="*/ 2 h 3"/>
                <a:gd name="T6" fmla="*/ 2 w 6"/>
                <a:gd name="T7" fmla="*/ 3 h 3"/>
                <a:gd name="T8" fmla="*/ 3 w 6"/>
                <a:gd name="T9" fmla="*/ 2 h 3"/>
                <a:gd name="T10" fmla="*/ 3 w 6"/>
                <a:gd name="T11" fmla="*/ 2 h 3"/>
                <a:gd name="T12" fmla="*/ 4 w 6"/>
                <a:gd name="T13" fmla="*/ 2 h 3"/>
                <a:gd name="T14" fmla="*/ 4 w 6"/>
                <a:gd name="T15" fmla="*/ 2 h 3"/>
                <a:gd name="T16" fmla="*/ 5 w 6"/>
                <a:gd name="T17" fmla="*/ 2 h 3"/>
                <a:gd name="T18" fmla="*/ 5 w 6"/>
                <a:gd name="T19" fmla="*/ 2 h 3"/>
                <a:gd name="T20" fmla="*/ 5 w 6"/>
                <a:gd name="T21" fmla="*/ 1 h 3"/>
                <a:gd name="T22" fmla="*/ 6 w 6"/>
                <a:gd name="T23" fmla="*/ 1 h 3"/>
                <a:gd name="T24" fmla="*/ 6 w 6"/>
                <a:gd name="T25" fmla="*/ 1 h 3"/>
                <a:gd name="T26" fmla="*/ 6 w 6"/>
                <a:gd name="T27" fmla="*/ 0 h 3"/>
                <a:gd name="T28" fmla="*/ 5 w 6"/>
                <a:gd name="T29" fmla="*/ 0 h 3"/>
                <a:gd name="T30" fmla="*/ 5 w 6"/>
                <a:gd name="T31" fmla="*/ 1 h 3"/>
                <a:gd name="T32" fmla="*/ 5 w 6"/>
                <a:gd name="T33" fmla="*/ 1 h 3"/>
                <a:gd name="T34" fmla="*/ 4 w 6"/>
                <a:gd name="T35" fmla="*/ 1 h 3"/>
                <a:gd name="T36" fmla="*/ 4 w 6"/>
                <a:gd name="T37" fmla="*/ 1 h 3"/>
                <a:gd name="T38" fmla="*/ 3 w 6"/>
                <a:gd name="T39" fmla="*/ 1 h 3"/>
                <a:gd name="T40" fmla="*/ 3 w 6"/>
                <a:gd name="T41" fmla="*/ 1 h 3"/>
                <a:gd name="T42" fmla="*/ 3 w 6"/>
                <a:gd name="T43" fmla="*/ 1 h 3"/>
                <a:gd name="T44" fmla="*/ 2 w 6"/>
                <a:gd name="T45" fmla="*/ 1 h 3"/>
                <a:gd name="T46" fmla="*/ 2 w 6"/>
                <a:gd name="T47" fmla="*/ 1 h 3"/>
                <a:gd name="T48" fmla="*/ 1 w 6"/>
                <a:gd name="T49" fmla="*/ 0 h 3"/>
                <a:gd name="T50" fmla="*/ 1 w 6"/>
                <a:gd name="T51" fmla="*/ 0 h 3"/>
                <a:gd name="T52" fmla="*/ 1 w 6"/>
                <a:gd name="T53" fmla="*/ 0 h 3"/>
                <a:gd name="T54" fmla="*/ 0 w 6"/>
                <a:gd name="T5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3">
                  <a:moveTo>
                    <a:pt x="0" y="1"/>
                  </a:moveTo>
                  <a:cubicBezTo>
                    <a:pt x="0" y="1"/>
                    <a:pt x="1" y="1"/>
                    <a:pt x="1" y="2"/>
                  </a:cubicBezTo>
                  <a:cubicBezTo>
                    <a:pt x="1" y="2"/>
                    <a:pt x="2" y="2"/>
                    <a:pt x="2" y="2"/>
                  </a:cubicBezTo>
                  <a:cubicBezTo>
                    <a:pt x="2" y="2"/>
                    <a:pt x="2" y="3"/>
                    <a:pt x="2" y="3"/>
                  </a:cubicBezTo>
                  <a:cubicBezTo>
                    <a:pt x="2" y="3"/>
                    <a:pt x="3" y="2"/>
                    <a:pt x="3" y="2"/>
                  </a:cubicBezTo>
                  <a:cubicBezTo>
                    <a:pt x="3" y="2"/>
                    <a:pt x="3" y="2"/>
                    <a:pt x="3" y="2"/>
                  </a:cubicBezTo>
                  <a:cubicBezTo>
                    <a:pt x="3" y="2"/>
                    <a:pt x="3" y="2"/>
                    <a:pt x="4" y="2"/>
                  </a:cubicBezTo>
                  <a:cubicBezTo>
                    <a:pt x="4" y="2"/>
                    <a:pt x="4" y="2"/>
                    <a:pt x="4" y="2"/>
                  </a:cubicBezTo>
                  <a:cubicBezTo>
                    <a:pt x="4" y="2"/>
                    <a:pt x="5" y="2"/>
                    <a:pt x="5" y="2"/>
                  </a:cubicBezTo>
                  <a:cubicBezTo>
                    <a:pt x="5" y="2"/>
                    <a:pt x="5" y="2"/>
                    <a:pt x="5" y="2"/>
                  </a:cubicBezTo>
                  <a:cubicBezTo>
                    <a:pt x="5" y="2"/>
                    <a:pt x="5" y="1"/>
                    <a:pt x="5" y="1"/>
                  </a:cubicBezTo>
                  <a:cubicBezTo>
                    <a:pt x="6" y="1"/>
                    <a:pt x="6" y="1"/>
                    <a:pt x="6" y="1"/>
                  </a:cubicBezTo>
                  <a:cubicBezTo>
                    <a:pt x="6" y="1"/>
                    <a:pt x="6" y="1"/>
                    <a:pt x="6" y="1"/>
                  </a:cubicBezTo>
                  <a:cubicBezTo>
                    <a:pt x="6" y="0"/>
                    <a:pt x="6" y="0"/>
                    <a:pt x="6" y="0"/>
                  </a:cubicBezTo>
                  <a:cubicBezTo>
                    <a:pt x="6" y="0"/>
                    <a:pt x="5" y="0"/>
                    <a:pt x="5" y="0"/>
                  </a:cubicBezTo>
                  <a:cubicBezTo>
                    <a:pt x="5" y="0"/>
                    <a:pt x="5" y="1"/>
                    <a:pt x="5" y="1"/>
                  </a:cubicBezTo>
                  <a:cubicBezTo>
                    <a:pt x="5" y="1"/>
                    <a:pt x="5" y="1"/>
                    <a:pt x="5" y="1"/>
                  </a:cubicBezTo>
                  <a:cubicBezTo>
                    <a:pt x="4" y="1"/>
                    <a:pt x="4" y="1"/>
                    <a:pt x="4" y="1"/>
                  </a:cubicBezTo>
                  <a:cubicBezTo>
                    <a:pt x="4" y="1"/>
                    <a:pt x="4" y="2"/>
                    <a:pt x="4" y="1"/>
                  </a:cubicBezTo>
                  <a:cubicBezTo>
                    <a:pt x="3" y="1"/>
                    <a:pt x="3" y="1"/>
                    <a:pt x="3" y="1"/>
                  </a:cubicBezTo>
                  <a:cubicBezTo>
                    <a:pt x="3" y="1"/>
                    <a:pt x="3" y="0"/>
                    <a:pt x="3" y="1"/>
                  </a:cubicBezTo>
                  <a:cubicBezTo>
                    <a:pt x="3" y="1"/>
                    <a:pt x="3" y="1"/>
                    <a:pt x="3" y="1"/>
                  </a:cubicBezTo>
                  <a:cubicBezTo>
                    <a:pt x="3" y="1"/>
                    <a:pt x="3" y="1"/>
                    <a:pt x="2" y="1"/>
                  </a:cubicBezTo>
                  <a:cubicBezTo>
                    <a:pt x="2" y="1"/>
                    <a:pt x="2" y="1"/>
                    <a:pt x="2" y="1"/>
                  </a:cubicBezTo>
                  <a:cubicBezTo>
                    <a:pt x="2" y="0"/>
                    <a:pt x="1" y="0"/>
                    <a:pt x="1" y="0"/>
                  </a:cubicBezTo>
                  <a:cubicBezTo>
                    <a:pt x="1" y="0"/>
                    <a:pt x="1" y="0"/>
                    <a:pt x="1" y="0"/>
                  </a:cubicBezTo>
                  <a:cubicBezTo>
                    <a:pt x="1" y="0"/>
                    <a:pt x="1" y="0"/>
                    <a:pt x="1" y="0"/>
                  </a:cubicBezTo>
                  <a:cubicBezTo>
                    <a:pt x="0" y="0"/>
                    <a:pt x="0" y="1"/>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75" name="Freeform 284">
              <a:extLst>
                <a:ext uri="{FF2B5EF4-FFF2-40B4-BE49-F238E27FC236}">
                  <a16:creationId xmlns:a16="http://schemas.microsoft.com/office/drawing/2014/main" id="{5B9765E6-E5EE-FC4A-F023-FCBE739D32AD}"/>
                </a:ext>
              </a:extLst>
            </p:cNvPr>
            <p:cNvSpPr>
              <a:spLocks/>
            </p:cNvSpPr>
            <p:nvPr/>
          </p:nvSpPr>
          <p:spPr bwMode="auto">
            <a:xfrm>
              <a:off x="2337058" y="1298263"/>
              <a:ext cx="1045667" cy="1050523"/>
            </a:xfrm>
            <a:custGeom>
              <a:avLst/>
              <a:gdLst>
                <a:gd name="T0" fmla="*/ 759 w 788"/>
                <a:gd name="T1" fmla="*/ 165 h 846"/>
                <a:gd name="T2" fmla="*/ 754 w 788"/>
                <a:gd name="T3" fmla="*/ 134 h 846"/>
                <a:gd name="T4" fmla="*/ 753 w 788"/>
                <a:gd name="T5" fmla="*/ 102 h 846"/>
                <a:gd name="T6" fmla="*/ 748 w 788"/>
                <a:gd name="T7" fmla="*/ 74 h 846"/>
                <a:gd name="T8" fmla="*/ 732 w 788"/>
                <a:gd name="T9" fmla="*/ 56 h 846"/>
                <a:gd name="T10" fmla="*/ 711 w 788"/>
                <a:gd name="T11" fmla="*/ 50 h 846"/>
                <a:gd name="T12" fmla="*/ 691 w 788"/>
                <a:gd name="T13" fmla="*/ 40 h 846"/>
                <a:gd name="T14" fmla="*/ 678 w 788"/>
                <a:gd name="T15" fmla="*/ 42 h 846"/>
                <a:gd name="T16" fmla="*/ 645 w 788"/>
                <a:gd name="T17" fmla="*/ 43 h 846"/>
                <a:gd name="T18" fmla="*/ 615 w 788"/>
                <a:gd name="T19" fmla="*/ 45 h 846"/>
                <a:gd name="T20" fmla="*/ 585 w 788"/>
                <a:gd name="T21" fmla="*/ 26 h 846"/>
                <a:gd name="T22" fmla="*/ 574 w 788"/>
                <a:gd name="T23" fmla="*/ 3 h 846"/>
                <a:gd name="T24" fmla="*/ 552 w 788"/>
                <a:gd name="T25" fmla="*/ 8 h 846"/>
                <a:gd name="T26" fmla="*/ 525 w 788"/>
                <a:gd name="T27" fmla="*/ 68 h 846"/>
                <a:gd name="T28" fmla="*/ 487 w 788"/>
                <a:gd name="T29" fmla="*/ 125 h 846"/>
                <a:gd name="T30" fmla="*/ 456 w 788"/>
                <a:gd name="T31" fmla="*/ 142 h 846"/>
                <a:gd name="T32" fmla="*/ 427 w 788"/>
                <a:gd name="T33" fmla="*/ 156 h 846"/>
                <a:gd name="T34" fmla="*/ 402 w 788"/>
                <a:gd name="T35" fmla="*/ 181 h 846"/>
                <a:gd name="T36" fmla="*/ 383 w 788"/>
                <a:gd name="T37" fmla="*/ 217 h 846"/>
                <a:gd name="T38" fmla="*/ 360 w 788"/>
                <a:gd name="T39" fmla="*/ 258 h 846"/>
                <a:gd name="T40" fmla="*/ 356 w 788"/>
                <a:gd name="T41" fmla="*/ 289 h 846"/>
                <a:gd name="T42" fmla="*/ 366 w 788"/>
                <a:gd name="T43" fmla="*/ 325 h 846"/>
                <a:gd name="T44" fmla="*/ 337 w 788"/>
                <a:gd name="T45" fmla="*/ 385 h 846"/>
                <a:gd name="T46" fmla="*/ 289 w 788"/>
                <a:gd name="T47" fmla="*/ 423 h 846"/>
                <a:gd name="T48" fmla="*/ 220 w 788"/>
                <a:gd name="T49" fmla="*/ 458 h 846"/>
                <a:gd name="T50" fmla="*/ 189 w 788"/>
                <a:gd name="T51" fmla="*/ 485 h 846"/>
                <a:gd name="T52" fmla="*/ 168 w 788"/>
                <a:gd name="T53" fmla="*/ 531 h 846"/>
                <a:gd name="T54" fmla="*/ 128 w 788"/>
                <a:gd name="T55" fmla="*/ 558 h 846"/>
                <a:gd name="T56" fmla="*/ 112 w 788"/>
                <a:gd name="T57" fmla="*/ 602 h 846"/>
                <a:gd name="T58" fmla="*/ 106 w 788"/>
                <a:gd name="T59" fmla="*/ 640 h 846"/>
                <a:gd name="T60" fmla="*/ 74 w 788"/>
                <a:gd name="T61" fmla="*/ 671 h 846"/>
                <a:gd name="T62" fmla="*/ 56 w 788"/>
                <a:gd name="T63" fmla="*/ 690 h 846"/>
                <a:gd name="T64" fmla="*/ 62 w 788"/>
                <a:gd name="T65" fmla="*/ 682 h 846"/>
                <a:gd name="T66" fmla="*/ 68 w 788"/>
                <a:gd name="T67" fmla="*/ 685 h 846"/>
                <a:gd name="T68" fmla="*/ 54 w 788"/>
                <a:gd name="T69" fmla="*/ 707 h 846"/>
                <a:gd name="T70" fmla="*/ 46 w 788"/>
                <a:gd name="T71" fmla="*/ 730 h 846"/>
                <a:gd name="T72" fmla="*/ 33 w 788"/>
                <a:gd name="T73" fmla="*/ 754 h 846"/>
                <a:gd name="T74" fmla="*/ 17 w 788"/>
                <a:gd name="T75" fmla="*/ 770 h 846"/>
                <a:gd name="T76" fmla="*/ 6 w 788"/>
                <a:gd name="T77" fmla="*/ 796 h 846"/>
                <a:gd name="T78" fmla="*/ 2 w 788"/>
                <a:gd name="T79" fmla="*/ 834 h 846"/>
                <a:gd name="T80" fmla="*/ 3 w 788"/>
                <a:gd name="T81" fmla="*/ 836 h 846"/>
                <a:gd name="T82" fmla="*/ 199 w 788"/>
                <a:gd name="T83" fmla="*/ 795 h 846"/>
                <a:gd name="T84" fmla="*/ 200 w 788"/>
                <a:gd name="T85" fmla="*/ 728 h 846"/>
                <a:gd name="T86" fmla="*/ 412 w 788"/>
                <a:gd name="T87" fmla="*/ 567 h 846"/>
                <a:gd name="T88" fmla="*/ 443 w 788"/>
                <a:gd name="T89" fmla="*/ 397 h 846"/>
                <a:gd name="T90" fmla="*/ 466 w 788"/>
                <a:gd name="T91" fmla="*/ 380 h 846"/>
                <a:gd name="T92" fmla="*/ 504 w 788"/>
                <a:gd name="T93" fmla="*/ 376 h 846"/>
                <a:gd name="T94" fmla="*/ 542 w 788"/>
                <a:gd name="T95" fmla="*/ 370 h 846"/>
                <a:gd name="T96" fmla="*/ 566 w 788"/>
                <a:gd name="T97" fmla="*/ 372 h 846"/>
                <a:gd name="T98" fmla="*/ 629 w 788"/>
                <a:gd name="T99" fmla="*/ 314 h 846"/>
                <a:gd name="T100" fmla="*/ 661 w 788"/>
                <a:gd name="T101" fmla="*/ 293 h 846"/>
                <a:gd name="T102" fmla="*/ 658 w 788"/>
                <a:gd name="T103" fmla="*/ 281 h 846"/>
                <a:gd name="T104" fmla="*/ 652 w 788"/>
                <a:gd name="T105" fmla="*/ 279 h 846"/>
                <a:gd name="T106" fmla="*/ 657 w 788"/>
                <a:gd name="T107" fmla="*/ 266 h 846"/>
                <a:gd name="T108" fmla="*/ 701 w 788"/>
                <a:gd name="T109" fmla="*/ 226 h 846"/>
                <a:gd name="T110" fmla="*/ 736 w 788"/>
                <a:gd name="T111" fmla="*/ 222 h 846"/>
                <a:gd name="T112" fmla="*/ 770 w 788"/>
                <a:gd name="T113" fmla="*/ 227 h 846"/>
                <a:gd name="T114" fmla="*/ 778 w 788"/>
                <a:gd name="T115" fmla="*/ 209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8" h="846">
                  <a:moveTo>
                    <a:pt x="787" y="202"/>
                  </a:moveTo>
                  <a:cubicBezTo>
                    <a:pt x="785" y="201"/>
                    <a:pt x="780" y="197"/>
                    <a:pt x="779" y="196"/>
                  </a:cubicBezTo>
                  <a:cubicBezTo>
                    <a:pt x="778" y="195"/>
                    <a:pt x="775" y="193"/>
                    <a:pt x="774" y="192"/>
                  </a:cubicBezTo>
                  <a:cubicBezTo>
                    <a:pt x="773" y="192"/>
                    <a:pt x="774" y="191"/>
                    <a:pt x="771" y="190"/>
                  </a:cubicBezTo>
                  <a:cubicBezTo>
                    <a:pt x="769" y="190"/>
                    <a:pt x="770" y="190"/>
                    <a:pt x="769" y="189"/>
                  </a:cubicBezTo>
                  <a:cubicBezTo>
                    <a:pt x="767" y="187"/>
                    <a:pt x="761" y="177"/>
                    <a:pt x="761" y="177"/>
                  </a:cubicBezTo>
                  <a:cubicBezTo>
                    <a:pt x="761" y="177"/>
                    <a:pt x="759" y="176"/>
                    <a:pt x="761" y="176"/>
                  </a:cubicBezTo>
                  <a:cubicBezTo>
                    <a:pt x="764" y="175"/>
                    <a:pt x="764" y="175"/>
                    <a:pt x="764" y="174"/>
                  </a:cubicBezTo>
                  <a:cubicBezTo>
                    <a:pt x="764" y="172"/>
                    <a:pt x="764" y="170"/>
                    <a:pt x="764" y="170"/>
                  </a:cubicBezTo>
                  <a:cubicBezTo>
                    <a:pt x="764" y="170"/>
                    <a:pt x="763" y="169"/>
                    <a:pt x="762" y="169"/>
                  </a:cubicBezTo>
                  <a:cubicBezTo>
                    <a:pt x="762" y="168"/>
                    <a:pt x="759" y="167"/>
                    <a:pt x="759" y="165"/>
                  </a:cubicBezTo>
                  <a:cubicBezTo>
                    <a:pt x="758" y="163"/>
                    <a:pt x="757" y="162"/>
                    <a:pt x="756" y="160"/>
                  </a:cubicBezTo>
                  <a:cubicBezTo>
                    <a:pt x="755" y="159"/>
                    <a:pt x="754" y="159"/>
                    <a:pt x="754" y="158"/>
                  </a:cubicBezTo>
                  <a:cubicBezTo>
                    <a:pt x="754" y="157"/>
                    <a:pt x="755" y="156"/>
                    <a:pt x="755" y="155"/>
                  </a:cubicBezTo>
                  <a:cubicBezTo>
                    <a:pt x="755" y="154"/>
                    <a:pt x="754" y="154"/>
                    <a:pt x="755" y="152"/>
                  </a:cubicBezTo>
                  <a:cubicBezTo>
                    <a:pt x="755" y="150"/>
                    <a:pt x="756" y="149"/>
                    <a:pt x="756" y="148"/>
                  </a:cubicBezTo>
                  <a:cubicBezTo>
                    <a:pt x="757" y="146"/>
                    <a:pt x="756" y="146"/>
                    <a:pt x="757" y="145"/>
                  </a:cubicBezTo>
                  <a:cubicBezTo>
                    <a:pt x="758" y="143"/>
                    <a:pt x="758" y="143"/>
                    <a:pt x="758" y="142"/>
                  </a:cubicBezTo>
                  <a:cubicBezTo>
                    <a:pt x="758" y="141"/>
                    <a:pt x="758" y="143"/>
                    <a:pt x="757" y="140"/>
                  </a:cubicBezTo>
                  <a:cubicBezTo>
                    <a:pt x="757" y="138"/>
                    <a:pt x="758" y="139"/>
                    <a:pt x="757" y="138"/>
                  </a:cubicBezTo>
                  <a:cubicBezTo>
                    <a:pt x="756" y="137"/>
                    <a:pt x="756" y="137"/>
                    <a:pt x="756" y="135"/>
                  </a:cubicBezTo>
                  <a:cubicBezTo>
                    <a:pt x="755" y="134"/>
                    <a:pt x="756" y="134"/>
                    <a:pt x="754" y="134"/>
                  </a:cubicBezTo>
                  <a:cubicBezTo>
                    <a:pt x="753" y="134"/>
                    <a:pt x="752" y="135"/>
                    <a:pt x="752" y="134"/>
                  </a:cubicBezTo>
                  <a:cubicBezTo>
                    <a:pt x="751" y="133"/>
                    <a:pt x="751" y="134"/>
                    <a:pt x="751" y="132"/>
                  </a:cubicBezTo>
                  <a:cubicBezTo>
                    <a:pt x="751" y="130"/>
                    <a:pt x="751" y="130"/>
                    <a:pt x="752" y="130"/>
                  </a:cubicBezTo>
                  <a:cubicBezTo>
                    <a:pt x="753" y="129"/>
                    <a:pt x="753" y="129"/>
                    <a:pt x="753" y="128"/>
                  </a:cubicBezTo>
                  <a:cubicBezTo>
                    <a:pt x="754" y="128"/>
                    <a:pt x="754" y="127"/>
                    <a:pt x="753" y="126"/>
                  </a:cubicBezTo>
                  <a:cubicBezTo>
                    <a:pt x="753" y="125"/>
                    <a:pt x="753" y="122"/>
                    <a:pt x="753" y="120"/>
                  </a:cubicBezTo>
                  <a:cubicBezTo>
                    <a:pt x="754" y="117"/>
                    <a:pt x="754" y="117"/>
                    <a:pt x="754" y="115"/>
                  </a:cubicBezTo>
                  <a:cubicBezTo>
                    <a:pt x="754" y="113"/>
                    <a:pt x="754" y="113"/>
                    <a:pt x="755" y="111"/>
                  </a:cubicBezTo>
                  <a:cubicBezTo>
                    <a:pt x="755" y="109"/>
                    <a:pt x="756" y="110"/>
                    <a:pt x="755" y="108"/>
                  </a:cubicBezTo>
                  <a:cubicBezTo>
                    <a:pt x="754" y="106"/>
                    <a:pt x="754" y="107"/>
                    <a:pt x="753" y="105"/>
                  </a:cubicBezTo>
                  <a:cubicBezTo>
                    <a:pt x="753" y="104"/>
                    <a:pt x="753" y="104"/>
                    <a:pt x="753" y="102"/>
                  </a:cubicBezTo>
                  <a:cubicBezTo>
                    <a:pt x="752" y="100"/>
                    <a:pt x="752" y="98"/>
                    <a:pt x="752" y="97"/>
                  </a:cubicBezTo>
                  <a:cubicBezTo>
                    <a:pt x="752" y="96"/>
                    <a:pt x="753" y="97"/>
                    <a:pt x="751" y="95"/>
                  </a:cubicBezTo>
                  <a:cubicBezTo>
                    <a:pt x="750" y="94"/>
                    <a:pt x="749" y="94"/>
                    <a:pt x="749" y="93"/>
                  </a:cubicBezTo>
                  <a:cubicBezTo>
                    <a:pt x="749" y="91"/>
                    <a:pt x="749" y="91"/>
                    <a:pt x="750" y="90"/>
                  </a:cubicBezTo>
                  <a:cubicBezTo>
                    <a:pt x="751" y="88"/>
                    <a:pt x="752" y="89"/>
                    <a:pt x="752" y="87"/>
                  </a:cubicBezTo>
                  <a:cubicBezTo>
                    <a:pt x="753" y="86"/>
                    <a:pt x="754" y="85"/>
                    <a:pt x="752" y="85"/>
                  </a:cubicBezTo>
                  <a:cubicBezTo>
                    <a:pt x="751" y="85"/>
                    <a:pt x="751" y="86"/>
                    <a:pt x="750" y="85"/>
                  </a:cubicBezTo>
                  <a:cubicBezTo>
                    <a:pt x="750" y="84"/>
                    <a:pt x="750" y="83"/>
                    <a:pt x="748" y="82"/>
                  </a:cubicBezTo>
                  <a:cubicBezTo>
                    <a:pt x="747" y="81"/>
                    <a:pt x="747" y="80"/>
                    <a:pt x="747" y="79"/>
                  </a:cubicBezTo>
                  <a:cubicBezTo>
                    <a:pt x="746" y="78"/>
                    <a:pt x="746" y="77"/>
                    <a:pt x="747" y="76"/>
                  </a:cubicBezTo>
                  <a:cubicBezTo>
                    <a:pt x="747" y="75"/>
                    <a:pt x="747" y="76"/>
                    <a:pt x="748" y="74"/>
                  </a:cubicBezTo>
                  <a:cubicBezTo>
                    <a:pt x="749" y="73"/>
                    <a:pt x="749" y="73"/>
                    <a:pt x="750" y="72"/>
                  </a:cubicBezTo>
                  <a:cubicBezTo>
                    <a:pt x="751" y="71"/>
                    <a:pt x="749" y="71"/>
                    <a:pt x="748" y="71"/>
                  </a:cubicBezTo>
                  <a:cubicBezTo>
                    <a:pt x="747" y="70"/>
                    <a:pt x="747" y="69"/>
                    <a:pt x="746" y="68"/>
                  </a:cubicBezTo>
                  <a:cubicBezTo>
                    <a:pt x="744" y="67"/>
                    <a:pt x="744" y="69"/>
                    <a:pt x="743" y="67"/>
                  </a:cubicBezTo>
                  <a:cubicBezTo>
                    <a:pt x="743" y="66"/>
                    <a:pt x="744" y="66"/>
                    <a:pt x="743" y="65"/>
                  </a:cubicBezTo>
                  <a:cubicBezTo>
                    <a:pt x="742" y="64"/>
                    <a:pt x="742" y="65"/>
                    <a:pt x="741" y="64"/>
                  </a:cubicBezTo>
                  <a:cubicBezTo>
                    <a:pt x="739" y="63"/>
                    <a:pt x="739" y="63"/>
                    <a:pt x="739" y="62"/>
                  </a:cubicBezTo>
                  <a:cubicBezTo>
                    <a:pt x="740" y="60"/>
                    <a:pt x="739" y="59"/>
                    <a:pt x="737" y="60"/>
                  </a:cubicBezTo>
                  <a:cubicBezTo>
                    <a:pt x="736" y="61"/>
                    <a:pt x="737" y="62"/>
                    <a:pt x="735" y="61"/>
                  </a:cubicBezTo>
                  <a:cubicBezTo>
                    <a:pt x="734" y="59"/>
                    <a:pt x="733" y="60"/>
                    <a:pt x="733" y="58"/>
                  </a:cubicBezTo>
                  <a:cubicBezTo>
                    <a:pt x="732" y="56"/>
                    <a:pt x="733" y="56"/>
                    <a:pt x="732" y="56"/>
                  </a:cubicBezTo>
                  <a:cubicBezTo>
                    <a:pt x="731" y="56"/>
                    <a:pt x="730" y="56"/>
                    <a:pt x="730" y="55"/>
                  </a:cubicBezTo>
                  <a:cubicBezTo>
                    <a:pt x="729" y="54"/>
                    <a:pt x="730" y="54"/>
                    <a:pt x="729" y="54"/>
                  </a:cubicBezTo>
                  <a:cubicBezTo>
                    <a:pt x="728" y="53"/>
                    <a:pt x="728" y="53"/>
                    <a:pt x="728" y="52"/>
                  </a:cubicBezTo>
                  <a:cubicBezTo>
                    <a:pt x="728" y="51"/>
                    <a:pt x="728" y="51"/>
                    <a:pt x="728" y="51"/>
                  </a:cubicBezTo>
                  <a:cubicBezTo>
                    <a:pt x="726" y="50"/>
                    <a:pt x="726" y="50"/>
                    <a:pt x="726" y="50"/>
                  </a:cubicBezTo>
                  <a:cubicBezTo>
                    <a:pt x="726" y="50"/>
                    <a:pt x="725" y="49"/>
                    <a:pt x="723" y="49"/>
                  </a:cubicBezTo>
                  <a:cubicBezTo>
                    <a:pt x="722" y="48"/>
                    <a:pt x="722" y="49"/>
                    <a:pt x="721" y="48"/>
                  </a:cubicBezTo>
                  <a:cubicBezTo>
                    <a:pt x="720" y="48"/>
                    <a:pt x="719" y="48"/>
                    <a:pt x="718" y="47"/>
                  </a:cubicBezTo>
                  <a:cubicBezTo>
                    <a:pt x="716" y="47"/>
                    <a:pt x="716" y="48"/>
                    <a:pt x="716" y="48"/>
                  </a:cubicBezTo>
                  <a:cubicBezTo>
                    <a:pt x="715" y="49"/>
                    <a:pt x="715" y="50"/>
                    <a:pt x="714" y="50"/>
                  </a:cubicBezTo>
                  <a:cubicBezTo>
                    <a:pt x="713" y="51"/>
                    <a:pt x="713" y="51"/>
                    <a:pt x="711" y="50"/>
                  </a:cubicBezTo>
                  <a:cubicBezTo>
                    <a:pt x="709" y="50"/>
                    <a:pt x="707" y="51"/>
                    <a:pt x="706" y="50"/>
                  </a:cubicBezTo>
                  <a:cubicBezTo>
                    <a:pt x="705" y="50"/>
                    <a:pt x="704" y="50"/>
                    <a:pt x="702" y="49"/>
                  </a:cubicBezTo>
                  <a:cubicBezTo>
                    <a:pt x="701" y="49"/>
                    <a:pt x="701" y="47"/>
                    <a:pt x="700" y="47"/>
                  </a:cubicBezTo>
                  <a:cubicBezTo>
                    <a:pt x="698" y="47"/>
                    <a:pt x="700" y="48"/>
                    <a:pt x="701" y="49"/>
                  </a:cubicBezTo>
                  <a:cubicBezTo>
                    <a:pt x="702" y="50"/>
                    <a:pt x="701" y="50"/>
                    <a:pt x="700" y="50"/>
                  </a:cubicBezTo>
                  <a:cubicBezTo>
                    <a:pt x="699" y="49"/>
                    <a:pt x="698" y="50"/>
                    <a:pt x="696" y="49"/>
                  </a:cubicBezTo>
                  <a:cubicBezTo>
                    <a:pt x="695" y="48"/>
                    <a:pt x="695" y="48"/>
                    <a:pt x="693" y="46"/>
                  </a:cubicBezTo>
                  <a:cubicBezTo>
                    <a:pt x="691" y="45"/>
                    <a:pt x="693" y="46"/>
                    <a:pt x="693" y="44"/>
                  </a:cubicBezTo>
                  <a:cubicBezTo>
                    <a:pt x="694" y="43"/>
                    <a:pt x="693" y="44"/>
                    <a:pt x="693" y="43"/>
                  </a:cubicBezTo>
                  <a:cubicBezTo>
                    <a:pt x="693" y="42"/>
                    <a:pt x="693" y="42"/>
                    <a:pt x="693" y="41"/>
                  </a:cubicBezTo>
                  <a:cubicBezTo>
                    <a:pt x="694" y="39"/>
                    <a:pt x="692" y="41"/>
                    <a:pt x="691" y="40"/>
                  </a:cubicBezTo>
                  <a:cubicBezTo>
                    <a:pt x="690" y="38"/>
                    <a:pt x="692" y="37"/>
                    <a:pt x="691" y="35"/>
                  </a:cubicBezTo>
                  <a:cubicBezTo>
                    <a:pt x="690" y="34"/>
                    <a:pt x="690" y="34"/>
                    <a:pt x="691" y="32"/>
                  </a:cubicBezTo>
                  <a:cubicBezTo>
                    <a:pt x="692" y="30"/>
                    <a:pt x="691" y="31"/>
                    <a:pt x="691" y="30"/>
                  </a:cubicBezTo>
                  <a:cubicBezTo>
                    <a:pt x="690" y="28"/>
                    <a:pt x="690" y="30"/>
                    <a:pt x="689" y="31"/>
                  </a:cubicBezTo>
                  <a:cubicBezTo>
                    <a:pt x="689" y="32"/>
                    <a:pt x="689" y="32"/>
                    <a:pt x="688" y="34"/>
                  </a:cubicBezTo>
                  <a:cubicBezTo>
                    <a:pt x="688" y="35"/>
                    <a:pt x="687" y="36"/>
                    <a:pt x="687" y="37"/>
                  </a:cubicBezTo>
                  <a:cubicBezTo>
                    <a:pt x="686" y="37"/>
                    <a:pt x="686" y="39"/>
                    <a:pt x="685" y="40"/>
                  </a:cubicBezTo>
                  <a:cubicBezTo>
                    <a:pt x="684" y="41"/>
                    <a:pt x="684" y="40"/>
                    <a:pt x="683" y="39"/>
                  </a:cubicBezTo>
                  <a:cubicBezTo>
                    <a:pt x="682" y="38"/>
                    <a:pt x="682" y="40"/>
                    <a:pt x="680" y="41"/>
                  </a:cubicBezTo>
                  <a:cubicBezTo>
                    <a:pt x="679" y="42"/>
                    <a:pt x="680" y="41"/>
                    <a:pt x="680" y="42"/>
                  </a:cubicBezTo>
                  <a:cubicBezTo>
                    <a:pt x="680" y="42"/>
                    <a:pt x="680" y="42"/>
                    <a:pt x="678" y="42"/>
                  </a:cubicBezTo>
                  <a:cubicBezTo>
                    <a:pt x="677" y="43"/>
                    <a:pt x="677" y="43"/>
                    <a:pt x="675" y="43"/>
                  </a:cubicBezTo>
                  <a:cubicBezTo>
                    <a:pt x="673" y="44"/>
                    <a:pt x="674" y="44"/>
                    <a:pt x="673" y="44"/>
                  </a:cubicBezTo>
                  <a:cubicBezTo>
                    <a:pt x="671" y="44"/>
                    <a:pt x="671" y="44"/>
                    <a:pt x="669" y="44"/>
                  </a:cubicBezTo>
                  <a:cubicBezTo>
                    <a:pt x="668" y="44"/>
                    <a:pt x="667" y="44"/>
                    <a:pt x="665" y="43"/>
                  </a:cubicBezTo>
                  <a:cubicBezTo>
                    <a:pt x="664" y="43"/>
                    <a:pt x="661" y="43"/>
                    <a:pt x="660" y="42"/>
                  </a:cubicBezTo>
                  <a:cubicBezTo>
                    <a:pt x="658" y="41"/>
                    <a:pt x="657" y="41"/>
                    <a:pt x="656" y="39"/>
                  </a:cubicBezTo>
                  <a:cubicBezTo>
                    <a:pt x="655" y="38"/>
                    <a:pt x="655" y="39"/>
                    <a:pt x="654" y="39"/>
                  </a:cubicBezTo>
                  <a:cubicBezTo>
                    <a:pt x="653" y="39"/>
                    <a:pt x="653" y="39"/>
                    <a:pt x="652" y="40"/>
                  </a:cubicBezTo>
                  <a:cubicBezTo>
                    <a:pt x="651" y="42"/>
                    <a:pt x="652" y="42"/>
                    <a:pt x="651" y="43"/>
                  </a:cubicBezTo>
                  <a:cubicBezTo>
                    <a:pt x="650" y="43"/>
                    <a:pt x="649" y="44"/>
                    <a:pt x="648" y="44"/>
                  </a:cubicBezTo>
                  <a:cubicBezTo>
                    <a:pt x="647" y="44"/>
                    <a:pt x="646" y="44"/>
                    <a:pt x="645" y="43"/>
                  </a:cubicBezTo>
                  <a:cubicBezTo>
                    <a:pt x="644" y="42"/>
                    <a:pt x="644" y="42"/>
                    <a:pt x="643" y="40"/>
                  </a:cubicBezTo>
                  <a:cubicBezTo>
                    <a:pt x="643" y="39"/>
                    <a:pt x="643" y="41"/>
                    <a:pt x="642" y="41"/>
                  </a:cubicBezTo>
                  <a:cubicBezTo>
                    <a:pt x="641" y="42"/>
                    <a:pt x="641" y="42"/>
                    <a:pt x="640" y="42"/>
                  </a:cubicBezTo>
                  <a:cubicBezTo>
                    <a:pt x="638" y="41"/>
                    <a:pt x="639" y="42"/>
                    <a:pt x="638" y="42"/>
                  </a:cubicBezTo>
                  <a:cubicBezTo>
                    <a:pt x="636" y="42"/>
                    <a:pt x="637" y="43"/>
                    <a:pt x="635" y="43"/>
                  </a:cubicBezTo>
                  <a:cubicBezTo>
                    <a:pt x="633" y="43"/>
                    <a:pt x="634" y="43"/>
                    <a:pt x="632" y="44"/>
                  </a:cubicBezTo>
                  <a:cubicBezTo>
                    <a:pt x="630" y="45"/>
                    <a:pt x="630" y="45"/>
                    <a:pt x="628" y="45"/>
                  </a:cubicBezTo>
                  <a:cubicBezTo>
                    <a:pt x="626" y="45"/>
                    <a:pt x="627" y="45"/>
                    <a:pt x="626" y="46"/>
                  </a:cubicBezTo>
                  <a:cubicBezTo>
                    <a:pt x="625" y="47"/>
                    <a:pt x="624" y="47"/>
                    <a:pt x="622" y="47"/>
                  </a:cubicBezTo>
                  <a:cubicBezTo>
                    <a:pt x="619" y="46"/>
                    <a:pt x="620" y="46"/>
                    <a:pt x="618" y="46"/>
                  </a:cubicBezTo>
                  <a:cubicBezTo>
                    <a:pt x="616" y="45"/>
                    <a:pt x="616" y="46"/>
                    <a:pt x="615" y="45"/>
                  </a:cubicBezTo>
                  <a:cubicBezTo>
                    <a:pt x="613" y="45"/>
                    <a:pt x="614" y="45"/>
                    <a:pt x="613" y="45"/>
                  </a:cubicBezTo>
                  <a:cubicBezTo>
                    <a:pt x="611" y="45"/>
                    <a:pt x="611" y="45"/>
                    <a:pt x="609" y="44"/>
                  </a:cubicBezTo>
                  <a:cubicBezTo>
                    <a:pt x="608" y="43"/>
                    <a:pt x="608" y="43"/>
                    <a:pt x="607" y="43"/>
                  </a:cubicBezTo>
                  <a:cubicBezTo>
                    <a:pt x="605" y="43"/>
                    <a:pt x="605" y="43"/>
                    <a:pt x="603" y="42"/>
                  </a:cubicBezTo>
                  <a:cubicBezTo>
                    <a:pt x="601" y="41"/>
                    <a:pt x="602" y="41"/>
                    <a:pt x="600" y="40"/>
                  </a:cubicBezTo>
                  <a:cubicBezTo>
                    <a:pt x="598" y="38"/>
                    <a:pt x="599" y="39"/>
                    <a:pt x="598" y="38"/>
                  </a:cubicBezTo>
                  <a:cubicBezTo>
                    <a:pt x="596" y="38"/>
                    <a:pt x="596" y="38"/>
                    <a:pt x="595" y="36"/>
                  </a:cubicBezTo>
                  <a:cubicBezTo>
                    <a:pt x="593" y="35"/>
                    <a:pt x="592" y="33"/>
                    <a:pt x="590" y="32"/>
                  </a:cubicBezTo>
                  <a:cubicBezTo>
                    <a:pt x="588" y="31"/>
                    <a:pt x="589" y="32"/>
                    <a:pt x="588" y="31"/>
                  </a:cubicBezTo>
                  <a:cubicBezTo>
                    <a:pt x="587" y="30"/>
                    <a:pt x="588" y="30"/>
                    <a:pt x="588" y="29"/>
                  </a:cubicBezTo>
                  <a:cubicBezTo>
                    <a:pt x="588" y="27"/>
                    <a:pt x="587" y="27"/>
                    <a:pt x="585" y="26"/>
                  </a:cubicBezTo>
                  <a:cubicBezTo>
                    <a:pt x="584" y="25"/>
                    <a:pt x="584" y="26"/>
                    <a:pt x="583" y="25"/>
                  </a:cubicBezTo>
                  <a:cubicBezTo>
                    <a:pt x="582" y="23"/>
                    <a:pt x="582" y="24"/>
                    <a:pt x="580" y="24"/>
                  </a:cubicBezTo>
                  <a:cubicBezTo>
                    <a:pt x="579" y="23"/>
                    <a:pt x="579" y="22"/>
                    <a:pt x="579" y="20"/>
                  </a:cubicBezTo>
                  <a:cubicBezTo>
                    <a:pt x="579" y="19"/>
                    <a:pt x="578" y="19"/>
                    <a:pt x="578" y="18"/>
                  </a:cubicBezTo>
                  <a:cubicBezTo>
                    <a:pt x="577" y="17"/>
                    <a:pt x="578" y="16"/>
                    <a:pt x="578" y="15"/>
                  </a:cubicBezTo>
                  <a:cubicBezTo>
                    <a:pt x="578" y="13"/>
                    <a:pt x="577" y="15"/>
                    <a:pt x="576" y="15"/>
                  </a:cubicBezTo>
                  <a:cubicBezTo>
                    <a:pt x="574" y="15"/>
                    <a:pt x="575" y="12"/>
                    <a:pt x="575" y="11"/>
                  </a:cubicBezTo>
                  <a:cubicBezTo>
                    <a:pt x="575" y="9"/>
                    <a:pt x="574" y="10"/>
                    <a:pt x="574" y="8"/>
                  </a:cubicBezTo>
                  <a:cubicBezTo>
                    <a:pt x="573" y="6"/>
                    <a:pt x="573" y="6"/>
                    <a:pt x="574" y="4"/>
                  </a:cubicBezTo>
                  <a:cubicBezTo>
                    <a:pt x="574" y="4"/>
                    <a:pt x="574" y="4"/>
                    <a:pt x="574" y="4"/>
                  </a:cubicBezTo>
                  <a:cubicBezTo>
                    <a:pt x="574" y="4"/>
                    <a:pt x="574" y="4"/>
                    <a:pt x="574" y="3"/>
                  </a:cubicBezTo>
                  <a:cubicBezTo>
                    <a:pt x="573" y="3"/>
                    <a:pt x="573" y="3"/>
                    <a:pt x="573" y="3"/>
                  </a:cubicBezTo>
                  <a:cubicBezTo>
                    <a:pt x="572" y="2"/>
                    <a:pt x="572" y="2"/>
                    <a:pt x="572" y="2"/>
                  </a:cubicBezTo>
                  <a:cubicBezTo>
                    <a:pt x="572" y="2"/>
                    <a:pt x="572" y="1"/>
                    <a:pt x="571" y="1"/>
                  </a:cubicBezTo>
                  <a:cubicBezTo>
                    <a:pt x="571" y="2"/>
                    <a:pt x="571" y="2"/>
                    <a:pt x="569" y="1"/>
                  </a:cubicBezTo>
                  <a:cubicBezTo>
                    <a:pt x="568" y="0"/>
                    <a:pt x="569" y="2"/>
                    <a:pt x="568" y="2"/>
                  </a:cubicBezTo>
                  <a:cubicBezTo>
                    <a:pt x="567" y="3"/>
                    <a:pt x="567" y="3"/>
                    <a:pt x="566" y="3"/>
                  </a:cubicBezTo>
                  <a:cubicBezTo>
                    <a:pt x="565" y="4"/>
                    <a:pt x="565" y="4"/>
                    <a:pt x="564" y="5"/>
                  </a:cubicBezTo>
                  <a:cubicBezTo>
                    <a:pt x="563" y="7"/>
                    <a:pt x="563" y="6"/>
                    <a:pt x="561" y="6"/>
                  </a:cubicBezTo>
                  <a:cubicBezTo>
                    <a:pt x="559" y="6"/>
                    <a:pt x="559" y="6"/>
                    <a:pt x="558" y="6"/>
                  </a:cubicBezTo>
                  <a:cubicBezTo>
                    <a:pt x="556" y="5"/>
                    <a:pt x="557" y="6"/>
                    <a:pt x="555" y="7"/>
                  </a:cubicBezTo>
                  <a:cubicBezTo>
                    <a:pt x="553" y="8"/>
                    <a:pt x="553" y="8"/>
                    <a:pt x="552" y="8"/>
                  </a:cubicBezTo>
                  <a:cubicBezTo>
                    <a:pt x="551" y="8"/>
                    <a:pt x="550" y="8"/>
                    <a:pt x="549" y="8"/>
                  </a:cubicBezTo>
                  <a:cubicBezTo>
                    <a:pt x="547" y="8"/>
                    <a:pt x="547" y="8"/>
                    <a:pt x="546" y="10"/>
                  </a:cubicBezTo>
                  <a:cubicBezTo>
                    <a:pt x="544" y="11"/>
                    <a:pt x="545" y="11"/>
                    <a:pt x="545" y="13"/>
                  </a:cubicBezTo>
                  <a:cubicBezTo>
                    <a:pt x="544" y="15"/>
                    <a:pt x="544" y="15"/>
                    <a:pt x="544" y="17"/>
                  </a:cubicBezTo>
                  <a:cubicBezTo>
                    <a:pt x="543" y="19"/>
                    <a:pt x="543" y="21"/>
                    <a:pt x="542" y="24"/>
                  </a:cubicBezTo>
                  <a:cubicBezTo>
                    <a:pt x="542" y="26"/>
                    <a:pt x="542" y="26"/>
                    <a:pt x="540" y="29"/>
                  </a:cubicBezTo>
                  <a:cubicBezTo>
                    <a:pt x="538" y="31"/>
                    <a:pt x="539" y="31"/>
                    <a:pt x="538" y="35"/>
                  </a:cubicBezTo>
                  <a:cubicBezTo>
                    <a:pt x="537" y="38"/>
                    <a:pt x="536" y="40"/>
                    <a:pt x="535" y="42"/>
                  </a:cubicBezTo>
                  <a:cubicBezTo>
                    <a:pt x="533" y="45"/>
                    <a:pt x="533" y="47"/>
                    <a:pt x="532" y="50"/>
                  </a:cubicBezTo>
                  <a:cubicBezTo>
                    <a:pt x="531" y="53"/>
                    <a:pt x="531" y="54"/>
                    <a:pt x="530" y="57"/>
                  </a:cubicBezTo>
                  <a:cubicBezTo>
                    <a:pt x="529" y="59"/>
                    <a:pt x="527" y="65"/>
                    <a:pt x="525" y="68"/>
                  </a:cubicBezTo>
                  <a:cubicBezTo>
                    <a:pt x="524" y="71"/>
                    <a:pt x="524" y="73"/>
                    <a:pt x="522" y="76"/>
                  </a:cubicBezTo>
                  <a:cubicBezTo>
                    <a:pt x="521" y="80"/>
                    <a:pt x="519" y="83"/>
                    <a:pt x="517" y="86"/>
                  </a:cubicBezTo>
                  <a:cubicBezTo>
                    <a:pt x="516" y="88"/>
                    <a:pt x="515" y="89"/>
                    <a:pt x="514" y="93"/>
                  </a:cubicBezTo>
                  <a:cubicBezTo>
                    <a:pt x="512" y="96"/>
                    <a:pt x="511" y="98"/>
                    <a:pt x="510" y="99"/>
                  </a:cubicBezTo>
                  <a:cubicBezTo>
                    <a:pt x="509" y="101"/>
                    <a:pt x="509" y="103"/>
                    <a:pt x="507" y="105"/>
                  </a:cubicBezTo>
                  <a:cubicBezTo>
                    <a:pt x="505" y="108"/>
                    <a:pt x="506" y="107"/>
                    <a:pt x="505" y="109"/>
                  </a:cubicBezTo>
                  <a:cubicBezTo>
                    <a:pt x="503" y="112"/>
                    <a:pt x="504" y="111"/>
                    <a:pt x="502" y="112"/>
                  </a:cubicBezTo>
                  <a:cubicBezTo>
                    <a:pt x="500" y="113"/>
                    <a:pt x="500" y="115"/>
                    <a:pt x="497" y="117"/>
                  </a:cubicBezTo>
                  <a:cubicBezTo>
                    <a:pt x="495" y="119"/>
                    <a:pt x="496" y="119"/>
                    <a:pt x="494" y="120"/>
                  </a:cubicBezTo>
                  <a:cubicBezTo>
                    <a:pt x="492" y="122"/>
                    <a:pt x="494" y="121"/>
                    <a:pt x="491" y="123"/>
                  </a:cubicBezTo>
                  <a:cubicBezTo>
                    <a:pt x="488" y="125"/>
                    <a:pt x="490" y="124"/>
                    <a:pt x="487" y="125"/>
                  </a:cubicBezTo>
                  <a:cubicBezTo>
                    <a:pt x="485" y="126"/>
                    <a:pt x="486" y="126"/>
                    <a:pt x="484" y="127"/>
                  </a:cubicBezTo>
                  <a:cubicBezTo>
                    <a:pt x="481" y="127"/>
                    <a:pt x="483" y="127"/>
                    <a:pt x="482" y="127"/>
                  </a:cubicBezTo>
                  <a:cubicBezTo>
                    <a:pt x="480" y="128"/>
                    <a:pt x="480" y="129"/>
                    <a:pt x="479" y="129"/>
                  </a:cubicBezTo>
                  <a:cubicBezTo>
                    <a:pt x="477" y="130"/>
                    <a:pt x="477" y="130"/>
                    <a:pt x="475" y="131"/>
                  </a:cubicBezTo>
                  <a:cubicBezTo>
                    <a:pt x="474" y="132"/>
                    <a:pt x="474" y="132"/>
                    <a:pt x="472" y="133"/>
                  </a:cubicBezTo>
                  <a:cubicBezTo>
                    <a:pt x="471" y="134"/>
                    <a:pt x="472" y="134"/>
                    <a:pt x="470" y="135"/>
                  </a:cubicBezTo>
                  <a:cubicBezTo>
                    <a:pt x="468" y="136"/>
                    <a:pt x="469" y="136"/>
                    <a:pt x="467" y="137"/>
                  </a:cubicBezTo>
                  <a:cubicBezTo>
                    <a:pt x="465" y="138"/>
                    <a:pt x="466" y="138"/>
                    <a:pt x="464" y="138"/>
                  </a:cubicBezTo>
                  <a:cubicBezTo>
                    <a:pt x="463" y="139"/>
                    <a:pt x="463" y="139"/>
                    <a:pt x="461" y="138"/>
                  </a:cubicBezTo>
                  <a:cubicBezTo>
                    <a:pt x="459" y="137"/>
                    <a:pt x="461" y="139"/>
                    <a:pt x="459" y="140"/>
                  </a:cubicBezTo>
                  <a:cubicBezTo>
                    <a:pt x="458" y="141"/>
                    <a:pt x="458" y="141"/>
                    <a:pt x="456" y="142"/>
                  </a:cubicBezTo>
                  <a:cubicBezTo>
                    <a:pt x="455" y="143"/>
                    <a:pt x="454" y="143"/>
                    <a:pt x="453" y="143"/>
                  </a:cubicBezTo>
                  <a:cubicBezTo>
                    <a:pt x="452" y="143"/>
                    <a:pt x="452" y="144"/>
                    <a:pt x="450" y="144"/>
                  </a:cubicBezTo>
                  <a:cubicBezTo>
                    <a:pt x="448" y="145"/>
                    <a:pt x="449" y="145"/>
                    <a:pt x="448" y="146"/>
                  </a:cubicBezTo>
                  <a:cubicBezTo>
                    <a:pt x="447" y="146"/>
                    <a:pt x="447" y="146"/>
                    <a:pt x="446" y="147"/>
                  </a:cubicBezTo>
                  <a:cubicBezTo>
                    <a:pt x="444" y="147"/>
                    <a:pt x="444" y="147"/>
                    <a:pt x="442" y="148"/>
                  </a:cubicBezTo>
                  <a:cubicBezTo>
                    <a:pt x="441" y="148"/>
                    <a:pt x="441" y="148"/>
                    <a:pt x="440" y="149"/>
                  </a:cubicBezTo>
                  <a:cubicBezTo>
                    <a:pt x="439" y="150"/>
                    <a:pt x="439" y="150"/>
                    <a:pt x="437" y="149"/>
                  </a:cubicBezTo>
                  <a:cubicBezTo>
                    <a:pt x="435" y="149"/>
                    <a:pt x="436" y="150"/>
                    <a:pt x="435" y="151"/>
                  </a:cubicBezTo>
                  <a:cubicBezTo>
                    <a:pt x="434" y="152"/>
                    <a:pt x="434" y="152"/>
                    <a:pt x="432" y="152"/>
                  </a:cubicBezTo>
                  <a:cubicBezTo>
                    <a:pt x="431" y="152"/>
                    <a:pt x="431" y="153"/>
                    <a:pt x="429" y="154"/>
                  </a:cubicBezTo>
                  <a:cubicBezTo>
                    <a:pt x="427" y="155"/>
                    <a:pt x="428" y="154"/>
                    <a:pt x="427" y="156"/>
                  </a:cubicBezTo>
                  <a:cubicBezTo>
                    <a:pt x="425" y="157"/>
                    <a:pt x="425" y="157"/>
                    <a:pt x="424" y="158"/>
                  </a:cubicBezTo>
                  <a:cubicBezTo>
                    <a:pt x="422" y="159"/>
                    <a:pt x="423" y="159"/>
                    <a:pt x="421" y="159"/>
                  </a:cubicBezTo>
                  <a:cubicBezTo>
                    <a:pt x="419" y="158"/>
                    <a:pt x="420" y="158"/>
                    <a:pt x="419" y="159"/>
                  </a:cubicBezTo>
                  <a:cubicBezTo>
                    <a:pt x="417" y="159"/>
                    <a:pt x="418" y="160"/>
                    <a:pt x="417" y="161"/>
                  </a:cubicBezTo>
                  <a:cubicBezTo>
                    <a:pt x="416" y="162"/>
                    <a:pt x="417" y="161"/>
                    <a:pt x="415" y="162"/>
                  </a:cubicBezTo>
                  <a:cubicBezTo>
                    <a:pt x="413" y="162"/>
                    <a:pt x="415" y="163"/>
                    <a:pt x="415" y="165"/>
                  </a:cubicBezTo>
                  <a:cubicBezTo>
                    <a:pt x="415" y="167"/>
                    <a:pt x="414" y="166"/>
                    <a:pt x="413" y="167"/>
                  </a:cubicBezTo>
                  <a:cubicBezTo>
                    <a:pt x="412" y="168"/>
                    <a:pt x="413" y="168"/>
                    <a:pt x="411" y="170"/>
                  </a:cubicBezTo>
                  <a:cubicBezTo>
                    <a:pt x="410" y="172"/>
                    <a:pt x="410" y="172"/>
                    <a:pt x="409" y="174"/>
                  </a:cubicBezTo>
                  <a:cubicBezTo>
                    <a:pt x="407" y="175"/>
                    <a:pt x="407" y="176"/>
                    <a:pt x="406" y="177"/>
                  </a:cubicBezTo>
                  <a:cubicBezTo>
                    <a:pt x="404" y="179"/>
                    <a:pt x="404" y="179"/>
                    <a:pt x="402" y="181"/>
                  </a:cubicBezTo>
                  <a:cubicBezTo>
                    <a:pt x="400" y="183"/>
                    <a:pt x="401" y="182"/>
                    <a:pt x="399" y="184"/>
                  </a:cubicBezTo>
                  <a:cubicBezTo>
                    <a:pt x="398" y="185"/>
                    <a:pt x="397" y="186"/>
                    <a:pt x="395" y="188"/>
                  </a:cubicBezTo>
                  <a:cubicBezTo>
                    <a:pt x="392" y="190"/>
                    <a:pt x="393" y="190"/>
                    <a:pt x="391" y="193"/>
                  </a:cubicBezTo>
                  <a:cubicBezTo>
                    <a:pt x="388" y="196"/>
                    <a:pt x="386" y="196"/>
                    <a:pt x="384" y="198"/>
                  </a:cubicBezTo>
                  <a:cubicBezTo>
                    <a:pt x="383" y="200"/>
                    <a:pt x="383" y="199"/>
                    <a:pt x="382" y="201"/>
                  </a:cubicBezTo>
                  <a:cubicBezTo>
                    <a:pt x="381" y="202"/>
                    <a:pt x="383" y="202"/>
                    <a:pt x="383" y="204"/>
                  </a:cubicBezTo>
                  <a:cubicBezTo>
                    <a:pt x="384" y="205"/>
                    <a:pt x="383" y="204"/>
                    <a:pt x="384" y="206"/>
                  </a:cubicBezTo>
                  <a:cubicBezTo>
                    <a:pt x="384" y="208"/>
                    <a:pt x="384" y="207"/>
                    <a:pt x="383" y="210"/>
                  </a:cubicBezTo>
                  <a:cubicBezTo>
                    <a:pt x="381" y="212"/>
                    <a:pt x="381" y="212"/>
                    <a:pt x="382" y="213"/>
                  </a:cubicBezTo>
                  <a:cubicBezTo>
                    <a:pt x="383" y="213"/>
                    <a:pt x="383" y="213"/>
                    <a:pt x="384" y="214"/>
                  </a:cubicBezTo>
                  <a:cubicBezTo>
                    <a:pt x="384" y="215"/>
                    <a:pt x="383" y="216"/>
                    <a:pt x="383" y="217"/>
                  </a:cubicBezTo>
                  <a:cubicBezTo>
                    <a:pt x="382" y="218"/>
                    <a:pt x="383" y="218"/>
                    <a:pt x="383" y="219"/>
                  </a:cubicBezTo>
                  <a:cubicBezTo>
                    <a:pt x="383" y="221"/>
                    <a:pt x="383" y="220"/>
                    <a:pt x="383" y="222"/>
                  </a:cubicBezTo>
                  <a:cubicBezTo>
                    <a:pt x="383" y="223"/>
                    <a:pt x="383" y="223"/>
                    <a:pt x="381" y="224"/>
                  </a:cubicBezTo>
                  <a:cubicBezTo>
                    <a:pt x="378" y="225"/>
                    <a:pt x="380" y="225"/>
                    <a:pt x="379" y="228"/>
                  </a:cubicBezTo>
                  <a:cubicBezTo>
                    <a:pt x="378" y="230"/>
                    <a:pt x="379" y="229"/>
                    <a:pt x="377" y="231"/>
                  </a:cubicBezTo>
                  <a:cubicBezTo>
                    <a:pt x="375" y="232"/>
                    <a:pt x="375" y="233"/>
                    <a:pt x="373" y="235"/>
                  </a:cubicBezTo>
                  <a:cubicBezTo>
                    <a:pt x="372" y="237"/>
                    <a:pt x="372" y="238"/>
                    <a:pt x="370" y="240"/>
                  </a:cubicBezTo>
                  <a:cubicBezTo>
                    <a:pt x="368" y="243"/>
                    <a:pt x="366" y="245"/>
                    <a:pt x="365" y="247"/>
                  </a:cubicBezTo>
                  <a:cubicBezTo>
                    <a:pt x="364" y="250"/>
                    <a:pt x="364" y="249"/>
                    <a:pt x="363" y="251"/>
                  </a:cubicBezTo>
                  <a:cubicBezTo>
                    <a:pt x="362" y="253"/>
                    <a:pt x="363" y="252"/>
                    <a:pt x="362" y="254"/>
                  </a:cubicBezTo>
                  <a:cubicBezTo>
                    <a:pt x="362" y="256"/>
                    <a:pt x="361" y="256"/>
                    <a:pt x="360" y="258"/>
                  </a:cubicBezTo>
                  <a:cubicBezTo>
                    <a:pt x="358" y="260"/>
                    <a:pt x="359" y="259"/>
                    <a:pt x="358" y="261"/>
                  </a:cubicBezTo>
                  <a:cubicBezTo>
                    <a:pt x="358" y="263"/>
                    <a:pt x="357" y="263"/>
                    <a:pt x="356" y="265"/>
                  </a:cubicBezTo>
                  <a:cubicBezTo>
                    <a:pt x="355" y="266"/>
                    <a:pt x="356" y="267"/>
                    <a:pt x="357" y="268"/>
                  </a:cubicBezTo>
                  <a:cubicBezTo>
                    <a:pt x="358" y="270"/>
                    <a:pt x="357" y="270"/>
                    <a:pt x="358" y="271"/>
                  </a:cubicBezTo>
                  <a:cubicBezTo>
                    <a:pt x="358" y="271"/>
                    <a:pt x="357" y="272"/>
                    <a:pt x="357" y="273"/>
                  </a:cubicBezTo>
                  <a:cubicBezTo>
                    <a:pt x="356" y="275"/>
                    <a:pt x="356" y="275"/>
                    <a:pt x="356" y="277"/>
                  </a:cubicBezTo>
                  <a:cubicBezTo>
                    <a:pt x="356" y="279"/>
                    <a:pt x="356" y="279"/>
                    <a:pt x="355" y="280"/>
                  </a:cubicBezTo>
                  <a:cubicBezTo>
                    <a:pt x="354" y="282"/>
                    <a:pt x="355" y="281"/>
                    <a:pt x="355" y="283"/>
                  </a:cubicBezTo>
                  <a:cubicBezTo>
                    <a:pt x="355" y="285"/>
                    <a:pt x="355" y="283"/>
                    <a:pt x="356" y="284"/>
                  </a:cubicBezTo>
                  <a:cubicBezTo>
                    <a:pt x="356" y="285"/>
                    <a:pt x="356" y="285"/>
                    <a:pt x="356" y="287"/>
                  </a:cubicBezTo>
                  <a:cubicBezTo>
                    <a:pt x="356" y="288"/>
                    <a:pt x="357" y="288"/>
                    <a:pt x="356" y="289"/>
                  </a:cubicBezTo>
                  <a:cubicBezTo>
                    <a:pt x="355" y="290"/>
                    <a:pt x="356" y="290"/>
                    <a:pt x="355" y="292"/>
                  </a:cubicBezTo>
                  <a:cubicBezTo>
                    <a:pt x="355" y="294"/>
                    <a:pt x="356" y="293"/>
                    <a:pt x="355" y="295"/>
                  </a:cubicBezTo>
                  <a:cubicBezTo>
                    <a:pt x="354" y="297"/>
                    <a:pt x="356" y="296"/>
                    <a:pt x="356" y="298"/>
                  </a:cubicBezTo>
                  <a:cubicBezTo>
                    <a:pt x="356" y="300"/>
                    <a:pt x="356" y="301"/>
                    <a:pt x="355" y="303"/>
                  </a:cubicBezTo>
                  <a:cubicBezTo>
                    <a:pt x="353" y="306"/>
                    <a:pt x="353" y="307"/>
                    <a:pt x="352" y="309"/>
                  </a:cubicBezTo>
                  <a:cubicBezTo>
                    <a:pt x="352" y="311"/>
                    <a:pt x="355" y="311"/>
                    <a:pt x="356" y="311"/>
                  </a:cubicBezTo>
                  <a:cubicBezTo>
                    <a:pt x="358" y="312"/>
                    <a:pt x="358" y="312"/>
                    <a:pt x="359" y="313"/>
                  </a:cubicBezTo>
                  <a:cubicBezTo>
                    <a:pt x="359" y="315"/>
                    <a:pt x="360" y="315"/>
                    <a:pt x="361" y="316"/>
                  </a:cubicBezTo>
                  <a:cubicBezTo>
                    <a:pt x="363" y="317"/>
                    <a:pt x="362" y="317"/>
                    <a:pt x="363" y="319"/>
                  </a:cubicBezTo>
                  <a:cubicBezTo>
                    <a:pt x="363" y="321"/>
                    <a:pt x="364" y="320"/>
                    <a:pt x="366" y="321"/>
                  </a:cubicBezTo>
                  <a:cubicBezTo>
                    <a:pt x="368" y="322"/>
                    <a:pt x="367" y="322"/>
                    <a:pt x="366" y="325"/>
                  </a:cubicBezTo>
                  <a:cubicBezTo>
                    <a:pt x="366" y="327"/>
                    <a:pt x="366" y="329"/>
                    <a:pt x="365" y="333"/>
                  </a:cubicBezTo>
                  <a:cubicBezTo>
                    <a:pt x="364" y="336"/>
                    <a:pt x="364" y="336"/>
                    <a:pt x="363" y="338"/>
                  </a:cubicBezTo>
                  <a:cubicBezTo>
                    <a:pt x="362" y="341"/>
                    <a:pt x="362" y="341"/>
                    <a:pt x="362" y="344"/>
                  </a:cubicBezTo>
                  <a:cubicBezTo>
                    <a:pt x="361" y="347"/>
                    <a:pt x="359" y="349"/>
                    <a:pt x="359" y="349"/>
                  </a:cubicBezTo>
                  <a:cubicBezTo>
                    <a:pt x="359" y="349"/>
                    <a:pt x="358" y="351"/>
                    <a:pt x="357" y="354"/>
                  </a:cubicBezTo>
                  <a:cubicBezTo>
                    <a:pt x="355" y="356"/>
                    <a:pt x="352" y="358"/>
                    <a:pt x="351" y="360"/>
                  </a:cubicBezTo>
                  <a:cubicBezTo>
                    <a:pt x="349" y="361"/>
                    <a:pt x="349" y="362"/>
                    <a:pt x="348" y="364"/>
                  </a:cubicBezTo>
                  <a:cubicBezTo>
                    <a:pt x="347" y="367"/>
                    <a:pt x="346" y="365"/>
                    <a:pt x="346" y="368"/>
                  </a:cubicBezTo>
                  <a:cubicBezTo>
                    <a:pt x="345" y="370"/>
                    <a:pt x="345" y="371"/>
                    <a:pt x="344" y="373"/>
                  </a:cubicBezTo>
                  <a:cubicBezTo>
                    <a:pt x="343" y="374"/>
                    <a:pt x="341" y="377"/>
                    <a:pt x="339" y="379"/>
                  </a:cubicBezTo>
                  <a:cubicBezTo>
                    <a:pt x="338" y="381"/>
                    <a:pt x="337" y="382"/>
                    <a:pt x="337" y="385"/>
                  </a:cubicBezTo>
                  <a:cubicBezTo>
                    <a:pt x="336" y="387"/>
                    <a:pt x="334" y="387"/>
                    <a:pt x="333" y="388"/>
                  </a:cubicBezTo>
                  <a:cubicBezTo>
                    <a:pt x="332" y="388"/>
                    <a:pt x="330" y="390"/>
                    <a:pt x="328" y="392"/>
                  </a:cubicBezTo>
                  <a:cubicBezTo>
                    <a:pt x="327" y="393"/>
                    <a:pt x="326" y="396"/>
                    <a:pt x="325" y="397"/>
                  </a:cubicBezTo>
                  <a:cubicBezTo>
                    <a:pt x="324" y="398"/>
                    <a:pt x="323" y="400"/>
                    <a:pt x="321" y="401"/>
                  </a:cubicBezTo>
                  <a:cubicBezTo>
                    <a:pt x="320" y="402"/>
                    <a:pt x="317" y="404"/>
                    <a:pt x="316" y="404"/>
                  </a:cubicBezTo>
                  <a:cubicBezTo>
                    <a:pt x="314" y="405"/>
                    <a:pt x="310" y="408"/>
                    <a:pt x="309" y="409"/>
                  </a:cubicBezTo>
                  <a:cubicBezTo>
                    <a:pt x="307" y="410"/>
                    <a:pt x="300" y="414"/>
                    <a:pt x="298" y="415"/>
                  </a:cubicBezTo>
                  <a:cubicBezTo>
                    <a:pt x="296" y="416"/>
                    <a:pt x="295" y="416"/>
                    <a:pt x="294" y="417"/>
                  </a:cubicBezTo>
                  <a:cubicBezTo>
                    <a:pt x="293" y="418"/>
                    <a:pt x="293" y="419"/>
                    <a:pt x="293" y="420"/>
                  </a:cubicBezTo>
                  <a:cubicBezTo>
                    <a:pt x="292" y="421"/>
                    <a:pt x="292" y="420"/>
                    <a:pt x="291" y="420"/>
                  </a:cubicBezTo>
                  <a:cubicBezTo>
                    <a:pt x="290" y="420"/>
                    <a:pt x="290" y="422"/>
                    <a:pt x="289" y="423"/>
                  </a:cubicBezTo>
                  <a:cubicBezTo>
                    <a:pt x="289" y="424"/>
                    <a:pt x="288" y="425"/>
                    <a:pt x="285" y="427"/>
                  </a:cubicBezTo>
                  <a:cubicBezTo>
                    <a:pt x="283" y="428"/>
                    <a:pt x="282" y="429"/>
                    <a:pt x="281" y="431"/>
                  </a:cubicBezTo>
                  <a:cubicBezTo>
                    <a:pt x="279" y="433"/>
                    <a:pt x="276" y="437"/>
                    <a:pt x="275" y="439"/>
                  </a:cubicBezTo>
                  <a:cubicBezTo>
                    <a:pt x="274" y="440"/>
                    <a:pt x="273" y="441"/>
                    <a:pt x="271" y="442"/>
                  </a:cubicBezTo>
                  <a:cubicBezTo>
                    <a:pt x="269" y="443"/>
                    <a:pt x="266" y="443"/>
                    <a:pt x="264" y="444"/>
                  </a:cubicBezTo>
                  <a:cubicBezTo>
                    <a:pt x="262" y="445"/>
                    <a:pt x="260" y="445"/>
                    <a:pt x="257" y="447"/>
                  </a:cubicBezTo>
                  <a:cubicBezTo>
                    <a:pt x="254" y="449"/>
                    <a:pt x="253" y="449"/>
                    <a:pt x="251" y="450"/>
                  </a:cubicBezTo>
                  <a:cubicBezTo>
                    <a:pt x="249" y="451"/>
                    <a:pt x="246" y="452"/>
                    <a:pt x="244" y="453"/>
                  </a:cubicBezTo>
                  <a:cubicBezTo>
                    <a:pt x="242" y="454"/>
                    <a:pt x="240" y="454"/>
                    <a:pt x="238" y="454"/>
                  </a:cubicBezTo>
                  <a:cubicBezTo>
                    <a:pt x="237" y="454"/>
                    <a:pt x="232" y="456"/>
                    <a:pt x="229" y="456"/>
                  </a:cubicBezTo>
                  <a:cubicBezTo>
                    <a:pt x="225" y="456"/>
                    <a:pt x="224" y="457"/>
                    <a:pt x="220" y="458"/>
                  </a:cubicBezTo>
                  <a:cubicBezTo>
                    <a:pt x="217" y="459"/>
                    <a:pt x="216" y="459"/>
                    <a:pt x="214" y="459"/>
                  </a:cubicBezTo>
                  <a:cubicBezTo>
                    <a:pt x="212" y="459"/>
                    <a:pt x="208" y="460"/>
                    <a:pt x="205" y="460"/>
                  </a:cubicBezTo>
                  <a:cubicBezTo>
                    <a:pt x="202" y="461"/>
                    <a:pt x="202" y="462"/>
                    <a:pt x="201" y="463"/>
                  </a:cubicBezTo>
                  <a:cubicBezTo>
                    <a:pt x="201" y="464"/>
                    <a:pt x="200" y="467"/>
                    <a:pt x="200" y="468"/>
                  </a:cubicBezTo>
                  <a:cubicBezTo>
                    <a:pt x="199" y="470"/>
                    <a:pt x="199" y="469"/>
                    <a:pt x="198" y="470"/>
                  </a:cubicBezTo>
                  <a:cubicBezTo>
                    <a:pt x="198" y="471"/>
                    <a:pt x="198" y="471"/>
                    <a:pt x="197" y="472"/>
                  </a:cubicBezTo>
                  <a:cubicBezTo>
                    <a:pt x="197" y="473"/>
                    <a:pt x="196" y="473"/>
                    <a:pt x="195" y="473"/>
                  </a:cubicBezTo>
                  <a:cubicBezTo>
                    <a:pt x="193" y="474"/>
                    <a:pt x="193" y="474"/>
                    <a:pt x="192" y="475"/>
                  </a:cubicBezTo>
                  <a:cubicBezTo>
                    <a:pt x="192" y="476"/>
                    <a:pt x="192" y="476"/>
                    <a:pt x="192" y="476"/>
                  </a:cubicBezTo>
                  <a:cubicBezTo>
                    <a:pt x="192" y="476"/>
                    <a:pt x="191" y="479"/>
                    <a:pt x="191" y="480"/>
                  </a:cubicBezTo>
                  <a:cubicBezTo>
                    <a:pt x="190" y="480"/>
                    <a:pt x="190" y="483"/>
                    <a:pt x="189" y="485"/>
                  </a:cubicBezTo>
                  <a:cubicBezTo>
                    <a:pt x="188" y="487"/>
                    <a:pt x="188" y="487"/>
                    <a:pt x="187" y="490"/>
                  </a:cubicBezTo>
                  <a:cubicBezTo>
                    <a:pt x="186" y="492"/>
                    <a:pt x="186" y="492"/>
                    <a:pt x="185" y="493"/>
                  </a:cubicBezTo>
                  <a:cubicBezTo>
                    <a:pt x="184" y="495"/>
                    <a:pt x="185" y="496"/>
                    <a:pt x="184" y="498"/>
                  </a:cubicBezTo>
                  <a:cubicBezTo>
                    <a:pt x="183" y="500"/>
                    <a:pt x="183" y="500"/>
                    <a:pt x="182" y="501"/>
                  </a:cubicBezTo>
                  <a:cubicBezTo>
                    <a:pt x="181" y="502"/>
                    <a:pt x="181" y="503"/>
                    <a:pt x="180" y="505"/>
                  </a:cubicBezTo>
                  <a:cubicBezTo>
                    <a:pt x="179" y="508"/>
                    <a:pt x="180" y="508"/>
                    <a:pt x="179" y="509"/>
                  </a:cubicBezTo>
                  <a:cubicBezTo>
                    <a:pt x="178" y="511"/>
                    <a:pt x="179" y="511"/>
                    <a:pt x="178" y="513"/>
                  </a:cubicBezTo>
                  <a:cubicBezTo>
                    <a:pt x="177" y="515"/>
                    <a:pt x="177" y="517"/>
                    <a:pt x="176" y="519"/>
                  </a:cubicBezTo>
                  <a:cubicBezTo>
                    <a:pt x="176" y="521"/>
                    <a:pt x="175" y="521"/>
                    <a:pt x="174" y="524"/>
                  </a:cubicBezTo>
                  <a:cubicBezTo>
                    <a:pt x="173" y="528"/>
                    <a:pt x="173" y="527"/>
                    <a:pt x="172" y="529"/>
                  </a:cubicBezTo>
                  <a:cubicBezTo>
                    <a:pt x="170" y="531"/>
                    <a:pt x="170" y="530"/>
                    <a:pt x="168" y="531"/>
                  </a:cubicBezTo>
                  <a:cubicBezTo>
                    <a:pt x="167" y="532"/>
                    <a:pt x="165" y="533"/>
                    <a:pt x="162" y="535"/>
                  </a:cubicBezTo>
                  <a:cubicBezTo>
                    <a:pt x="160" y="536"/>
                    <a:pt x="158" y="538"/>
                    <a:pt x="155" y="540"/>
                  </a:cubicBezTo>
                  <a:cubicBezTo>
                    <a:pt x="152" y="542"/>
                    <a:pt x="153" y="541"/>
                    <a:pt x="151" y="542"/>
                  </a:cubicBezTo>
                  <a:cubicBezTo>
                    <a:pt x="149" y="543"/>
                    <a:pt x="150" y="543"/>
                    <a:pt x="147" y="544"/>
                  </a:cubicBezTo>
                  <a:cubicBezTo>
                    <a:pt x="144" y="545"/>
                    <a:pt x="144" y="544"/>
                    <a:pt x="143" y="544"/>
                  </a:cubicBezTo>
                  <a:cubicBezTo>
                    <a:pt x="141" y="544"/>
                    <a:pt x="142" y="544"/>
                    <a:pt x="141" y="546"/>
                  </a:cubicBezTo>
                  <a:cubicBezTo>
                    <a:pt x="141" y="547"/>
                    <a:pt x="140" y="547"/>
                    <a:pt x="138" y="549"/>
                  </a:cubicBezTo>
                  <a:cubicBezTo>
                    <a:pt x="137" y="550"/>
                    <a:pt x="137" y="551"/>
                    <a:pt x="136" y="552"/>
                  </a:cubicBezTo>
                  <a:cubicBezTo>
                    <a:pt x="134" y="553"/>
                    <a:pt x="134" y="553"/>
                    <a:pt x="133" y="553"/>
                  </a:cubicBezTo>
                  <a:cubicBezTo>
                    <a:pt x="131" y="553"/>
                    <a:pt x="130" y="555"/>
                    <a:pt x="130" y="555"/>
                  </a:cubicBezTo>
                  <a:cubicBezTo>
                    <a:pt x="130" y="555"/>
                    <a:pt x="129" y="556"/>
                    <a:pt x="128" y="558"/>
                  </a:cubicBezTo>
                  <a:cubicBezTo>
                    <a:pt x="126" y="559"/>
                    <a:pt x="127" y="561"/>
                    <a:pt x="127" y="563"/>
                  </a:cubicBezTo>
                  <a:cubicBezTo>
                    <a:pt x="128" y="565"/>
                    <a:pt x="127" y="565"/>
                    <a:pt x="127" y="567"/>
                  </a:cubicBezTo>
                  <a:cubicBezTo>
                    <a:pt x="127" y="569"/>
                    <a:pt x="127" y="569"/>
                    <a:pt x="126" y="571"/>
                  </a:cubicBezTo>
                  <a:cubicBezTo>
                    <a:pt x="125" y="574"/>
                    <a:pt x="125" y="574"/>
                    <a:pt x="124" y="576"/>
                  </a:cubicBezTo>
                  <a:cubicBezTo>
                    <a:pt x="123" y="578"/>
                    <a:pt x="121" y="580"/>
                    <a:pt x="120" y="581"/>
                  </a:cubicBezTo>
                  <a:cubicBezTo>
                    <a:pt x="119" y="583"/>
                    <a:pt x="120" y="583"/>
                    <a:pt x="119" y="585"/>
                  </a:cubicBezTo>
                  <a:cubicBezTo>
                    <a:pt x="119" y="587"/>
                    <a:pt x="119" y="587"/>
                    <a:pt x="118" y="589"/>
                  </a:cubicBezTo>
                  <a:cubicBezTo>
                    <a:pt x="117" y="592"/>
                    <a:pt x="117" y="591"/>
                    <a:pt x="116" y="593"/>
                  </a:cubicBezTo>
                  <a:cubicBezTo>
                    <a:pt x="115" y="595"/>
                    <a:pt x="116" y="594"/>
                    <a:pt x="115" y="596"/>
                  </a:cubicBezTo>
                  <a:cubicBezTo>
                    <a:pt x="114" y="597"/>
                    <a:pt x="114" y="598"/>
                    <a:pt x="113" y="599"/>
                  </a:cubicBezTo>
                  <a:cubicBezTo>
                    <a:pt x="113" y="600"/>
                    <a:pt x="113" y="600"/>
                    <a:pt x="112" y="602"/>
                  </a:cubicBezTo>
                  <a:cubicBezTo>
                    <a:pt x="111" y="604"/>
                    <a:pt x="111" y="603"/>
                    <a:pt x="111" y="605"/>
                  </a:cubicBezTo>
                  <a:cubicBezTo>
                    <a:pt x="111" y="607"/>
                    <a:pt x="111" y="606"/>
                    <a:pt x="111" y="608"/>
                  </a:cubicBezTo>
                  <a:cubicBezTo>
                    <a:pt x="110" y="610"/>
                    <a:pt x="110" y="610"/>
                    <a:pt x="110" y="611"/>
                  </a:cubicBezTo>
                  <a:cubicBezTo>
                    <a:pt x="110" y="613"/>
                    <a:pt x="110" y="614"/>
                    <a:pt x="110" y="616"/>
                  </a:cubicBezTo>
                  <a:cubicBezTo>
                    <a:pt x="109" y="618"/>
                    <a:pt x="111" y="618"/>
                    <a:pt x="111" y="620"/>
                  </a:cubicBezTo>
                  <a:cubicBezTo>
                    <a:pt x="112" y="622"/>
                    <a:pt x="111" y="622"/>
                    <a:pt x="111" y="624"/>
                  </a:cubicBezTo>
                  <a:cubicBezTo>
                    <a:pt x="110" y="626"/>
                    <a:pt x="111" y="625"/>
                    <a:pt x="110" y="627"/>
                  </a:cubicBezTo>
                  <a:cubicBezTo>
                    <a:pt x="110" y="629"/>
                    <a:pt x="110" y="630"/>
                    <a:pt x="110" y="632"/>
                  </a:cubicBezTo>
                  <a:cubicBezTo>
                    <a:pt x="109" y="633"/>
                    <a:pt x="109" y="633"/>
                    <a:pt x="109" y="635"/>
                  </a:cubicBezTo>
                  <a:cubicBezTo>
                    <a:pt x="109" y="636"/>
                    <a:pt x="109" y="637"/>
                    <a:pt x="108" y="638"/>
                  </a:cubicBezTo>
                  <a:cubicBezTo>
                    <a:pt x="107" y="639"/>
                    <a:pt x="107" y="639"/>
                    <a:pt x="106" y="640"/>
                  </a:cubicBezTo>
                  <a:cubicBezTo>
                    <a:pt x="104" y="641"/>
                    <a:pt x="104" y="641"/>
                    <a:pt x="103" y="643"/>
                  </a:cubicBezTo>
                  <a:cubicBezTo>
                    <a:pt x="103" y="645"/>
                    <a:pt x="103" y="644"/>
                    <a:pt x="102" y="645"/>
                  </a:cubicBezTo>
                  <a:cubicBezTo>
                    <a:pt x="100" y="646"/>
                    <a:pt x="100" y="646"/>
                    <a:pt x="98" y="647"/>
                  </a:cubicBezTo>
                  <a:cubicBezTo>
                    <a:pt x="96" y="648"/>
                    <a:pt x="95" y="650"/>
                    <a:pt x="94" y="650"/>
                  </a:cubicBezTo>
                  <a:cubicBezTo>
                    <a:pt x="93" y="650"/>
                    <a:pt x="93" y="651"/>
                    <a:pt x="91" y="653"/>
                  </a:cubicBezTo>
                  <a:cubicBezTo>
                    <a:pt x="89" y="655"/>
                    <a:pt x="90" y="654"/>
                    <a:pt x="88" y="657"/>
                  </a:cubicBezTo>
                  <a:cubicBezTo>
                    <a:pt x="86" y="659"/>
                    <a:pt x="87" y="658"/>
                    <a:pt x="85" y="660"/>
                  </a:cubicBezTo>
                  <a:cubicBezTo>
                    <a:pt x="84" y="662"/>
                    <a:pt x="84" y="661"/>
                    <a:pt x="82" y="662"/>
                  </a:cubicBezTo>
                  <a:cubicBezTo>
                    <a:pt x="81" y="663"/>
                    <a:pt x="81" y="664"/>
                    <a:pt x="79" y="665"/>
                  </a:cubicBezTo>
                  <a:cubicBezTo>
                    <a:pt x="77" y="667"/>
                    <a:pt x="77" y="669"/>
                    <a:pt x="76" y="669"/>
                  </a:cubicBezTo>
                  <a:cubicBezTo>
                    <a:pt x="75" y="670"/>
                    <a:pt x="75" y="670"/>
                    <a:pt x="74" y="671"/>
                  </a:cubicBezTo>
                  <a:cubicBezTo>
                    <a:pt x="73" y="673"/>
                    <a:pt x="75" y="672"/>
                    <a:pt x="74" y="673"/>
                  </a:cubicBezTo>
                  <a:cubicBezTo>
                    <a:pt x="73" y="674"/>
                    <a:pt x="73" y="674"/>
                    <a:pt x="72" y="675"/>
                  </a:cubicBezTo>
                  <a:cubicBezTo>
                    <a:pt x="71" y="675"/>
                    <a:pt x="70" y="676"/>
                    <a:pt x="68" y="676"/>
                  </a:cubicBezTo>
                  <a:cubicBezTo>
                    <a:pt x="67" y="677"/>
                    <a:pt x="67" y="677"/>
                    <a:pt x="66" y="678"/>
                  </a:cubicBezTo>
                  <a:cubicBezTo>
                    <a:pt x="64" y="679"/>
                    <a:pt x="64" y="679"/>
                    <a:pt x="63" y="680"/>
                  </a:cubicBezTo>
                  <a:cubicBezTo>
                    <a:pt x="62" y="680"/>
                    <a:pt x="62" y="681"/>
                    <a:pt x="61" y="682"/>
                  </a:cubicBezTo>
                  <a:cubicBezTo>
                    <a:pt x="60" y="682"/>
                    <a:pt x="60" y="683"/>
                    <a:pt x="60" y="683"/>
                  </a:cubicBezTo>
                  <a:cubicBezTo>
                    <a:pt x="59" y="684"/>
                    <a:pt x="59" y="684"/>
                    <a:pt x="58" y="685"/>
                  </a:cubicBezTo>
                  <a:cubicBezTo>
                    <a:pt x="58" y="686"/>
                    <a:pt x="58" y="686"/>
                    <a:pt x="57" y="687"/>
                  </a:cubicBezTo>
                  <a:cubicBezTo>
                    <a:pt x="57" y="688"/>
                    <a:pt x="57" y="688"/>
                    <a:pt x="57" y="689"/>
                  </a:cubicBezTo>
                  <a:cubicBezTo>
                    <a:pt x="56" y="690"/>
                    <a:pt x="56" y="690"/>
                    <a:pt x="56" y="690"/>
                  </a:cubicBezTo>
                  <a:cubicBezTo>
                    <a:pt x="55" y="691"/>
                    <a:pt x="55" y="691"/>
                    <a:pt x="55" y="692"/>
                  </a:cubicBezTo>
                  <a:cubicBezTo>
                    <a:pt x="54" y="693"/>
                    <a:pt x="54" y="693"/>
                    <a:pt x="53" y="694"/>
                  </a:cubicBezTo>
                  <a:cubicBezTo>
                    <a:pt x="53" y="694"/>
                    <a:pt x="53" y="695"/>
                    <a:pt x="54" y="695"/>
                  </a:cubicBezTo>
                  <a:cubicBezTo>
                    <a:pt x="55" y="695"/>
                    <a:pt x="55" y="695"/>
                    <a:pt x="55" y="694"/>
                  </a:cubicBezTo>
                  <a:cubicBezTo>
                    <a:pt x="56" y="694"/>
                    <a:pt x="56" y="694"/>
                    <a:pt x="57" y="693"/>
                  </a:cubicBezTo>
                  <a:cubicBezTo>
                    <a:pt x="57" y="692"/>
                    <a:pt x="57" y="692"/>
                    <a:pt x="57" y="691"/>
                  </a:cubicBezTo>
                  <a:cubicBezTo>
                    <a:pt x="58" y="690"/>
                    <a:pt x="58" y="690"/>
                    <a:pt x="58" y="689"/>
                  </a:cubicBezTo>
                  <a:cubicBezTo>
                    <a:pt x="59" y="687"/>
                    <a:pt x="59" y="687"/>
                    <a:pt x="59" y="687"/>
                  </a:cubicBezTo>
                  <a:cubicBezTo>
                    <a:pt x="59" y="686"/>
                    <a:pt x="60" y="686"/>
                    <a:pt x="60" y="685"/>
                  </a:cubicBezTo>
                  <a:cubicBezTo>
                    <a:pt x="60" y="684"/>
                    <a:pt x="60" y="684"/>
                    <a:pt x="61" y="683"/>
                  </a:cubicBezTo>
                  <a:cubicBezTo>
                    <a:pt x="62" y="682"/>
                    <a:pt x="62" y="682"/>
                    <a:pt x="62" y="682"/>
                  </a:cubicBezTo>
                  <a:cubicBezTo>
                    <a:pt x="63" y="683"/>
                    <a:pt x="63" y="683"/>
                    <a:pt x="63" y="682"/>
                  </a:cubicBezTo>
                  <a:cubicBezTo>
                    <a:pt x="64" y="682"/>
                    <a:pt x="64" y="682"/>
                    <a:pt x="64" y="681"/>
                  </a:cubicBezTo>
                  <a:cubicBezTo>
                    <a:pt x="65" y="680"/>
                    <a:pt x="65" y="680"/>
                    <a:pt x="65" y="680"/>
                  </a:cubicBezTo>
                  <a:cubicBezTo>
                    <a:pt x="66" y="679"/>
                    <a:pt x="65" y="680"/>
                    <a:pt x="65" y="681"/>
                  </a:cubicBezTo>
                  <a:cubicBezTo>
                    <a:pt x="65" y="682"/>
                    <a:pt x="66" y="680"/>
                    <a:pt x="66" y="680"/>
                  </a:cubicBezTo>
                  <a:cubicBezTo>
                    <a:pt x="67" y="680"/>
                    <a:pt x="67" y="680"/>
                    <a:pt x="68" y="681"/>
                  </a:cubicBezTo>
                  <a:cubicBezTo>
                    <a:pt x="68" y="681"/>
                    <a:pt x="68" y="682"/>
                    <a:pt x="67" y="682"/>
                  </a:cubicBezTo>
                  <a:cubicBezTo>
                    <a:pt x="66" y="683"/>
                    <a:pt x="67" y="683"/>
                    <a:pt x="66" y="684"/>
                  </a:cubicBezTo>
                  <a:cubicBezTo>
                    <a:pt x="66" y="684"/>
                    <a:pt x="66" y="685"/>
                    <a:pt x="66" y="685"/>
                  </a:cubicBezTo>
                  <a:cubicBezTo>
                    <a:pt x="67" y="685"/>
                    <a:pt x="67" y="685"/>
                    <a:pt x="68" y="684"/>
                  </a:cubicBezTo>
                  <a:cubicBezTo>
                    <a:pt x="69" y="683"/>
                    <a:pt x="69" y="684"/>
                    <a:pt x="68" y="685"/>
                  </a:cubicBezTo>
                  <a:cubicBezTo>
                    <a:pt x="67" y="685"/>
                    <a:pt x="67" y="685"/>
                    <a:pt x="66" y="686"/>
                  </a:cubicBezTo>
                  <a:cubicBezTo>
                    <a:pt x="65" y="687"/>
                    <a:pt x="66" y="687"/>
                    <a:pt x="65" y="689"/>
                  </a:cubicBezTo>
                  <a:cubicBezTo>
                    <a:pt x="64" y="690"/>
                    <a:pt x="64" y="689"/>
                    <a:pt x="64" y="691"/>
                  </a:cubicBezTo>
                  <a:cubicBezTo>
                    <a:pt x="63" y="693"/>
                    <a:pt x="63" y="692"/>
                    <a:pt x="62" y="693"/>
                  </a:cubicBezTo>
                  <a:cubicBezTo>
                    <a:pt x="60" y="694"/>
                    <a:pt x="61" y="694"/>
                    <a:pt x="60" y="696"/>
                  </a:cubicBezTo>
                  <a:cubicBezTo>
                    <a:pt x="59" y="698"/>
                    <a:pt x="60" y="697"/>
                    <a:pt x="59" y="698"/>
                  </a:cubicBezTo>
                  <a:cubicBezTo>
                    <a:pt x="58" y="699"/>
                    <a:pt x="58" y="699"/>
                    <a:pt x="57" y="699"/>
                  </a:cubicBezTo>
                  <a:cubicBezTo>
                    <a:pt x="57" y="700"/>
                    <a:pt x="56" y="700"/>
                    <a:pt x="55" y="701"/>
                  </a:cubicBezTo>
                  <a:cubicBezTo>
                    <a:pt x="54" y="702"/>
                    <a:pt x="55" y="702"/>
                    <a:pt x="56" y="702"/>
                  </a:cubicBezTo>
                  <a:cubicBezTo>
                    <a:pt x="56" y="703"/>
                    <a:pt x="57" y="703"/>
                    <a:pt x="56" y="704"/>
                  </a:cubicBezTo>
                  <a:cubicBezTo>
                    <a:pt x="55" y="705"/>
                    <a:pt x="55" y="706"/>
                    <a:pt x="54" y="707"/>
                  </a:cubicBezTo>
                  <a:cubicBezTo>
                    <a:pt x="53" y="709"/>
                    <a:pt x="53" y="708"/>
                    <a:pt x="52" y="709"/>
                  </a:cubicBezTo>
                  <a:cubicBezTo>
                    <a:pt x="52" y="710"/>
                    <a:pt x="51" y="710"/>
                    <a:pt x="51" y="711"/>
                  </a:cubicBezTo>
                  <a:cubicBezTo>
                    <a:pt x="50" y="713"/>
                    <a:pt x="51" y="713"/>
                    <a:pt x="50" y="714"/>
                  </a:cubicBezTo>
                  <a:cubicBezTo>
                    <a:pt x="50" y="715"/>
                    <a:pt x="49" y="715"/>
                    <a:pt x="48" y="715"/>
                  </a:cubicBezTo>
                  <a:cubicBezTo>
                    <a:pt x="47" y="716"/>
                    <a:pt x="48" y="716"/>
                    <a:pt x="48" y="718"/>
                  </a:cubicBezTo>
                  <a:cubicBezTo>
                    <a:pt x="48" y="719"/>
                    <a:pt x="47" y="719"/>
                    <a:pt x="46" y="720"/>
                  </a:cubicBezTo>
                  <a:cubicBezTo>
                    <a:pt x="45" y="722"/>
                    <a:pt x="45" y="721"/>
                    <a:pt x="44" y="722"/>
                  </a:cubicBezTo>
                  <a:cubicBezTo>
                    <a:pt x="43" y="723"/>
                    <a:pt x="43" y="724"/>
                    <a:pt x="43" y="725"/>
                  </a:cubicBezTo>
                  <a:cubicBezTo>
                    <a:pt x="44" y="725"/>
                    <a:pt x="44" y="724"/>
                    <a:pt x="45" y="725"/>
                  </a:cubicBezTo>
                  <a:cubicBezTo>
                    <a:pt x="46" y="726"/>
                    <a:pt x="46" y="726"/>
                    <a:pt x="46" y="727"/>
                  </a:cubicBezTo>
                  <a:cubicBezTo>
                    <a:pt x="46" y="729"/>
                    <a:pt x="46" y="728"/>
                    <a:pt x="46" y="730"/>
                  </a:cubicBezTo>
                  <a:cubicBezTo>
                    <a:pt x="46" y="731"/>
                    <a:pt x="45" y="731"/>
                    <a:pt x="45" y="731"/>
                  </a:cubicBezTo>
                  <a:cubicBezTo>
                    <a:pt x="44" y="732"/>
                    <a:pt x="43" y="733"/>
                    <a:pt x="42" y="733"/>
                  </a:cubicBezTo>
                  <a:cubicBezTo>
                    <a:pt x="42" y="734"/>
                    <a:pt x="41" y="734"/>
                    <a:pt x="40" y="734"/>
                  </a:cubicBezTo>
                  <a:cubicBezTo>
                    <a:pt x="39" y="733"/>
                    <a:pt x="39" y="735"/>
                    <a:pt x="39" y="735"/>
                  </a:cubicBezTo>
                  <a:cubicBezTo>
                    <a:pt x="39" y="736"/>
                    <a:pt x="39" y="736"/>
                    <a:pt x="40" y="736"/>
                  </a:cubicBezTo>
                  <a:cubicBezTo>
                    <a:pt x="41" y="737"/>
                    <a:pt x="40" y="737"/>
                    <a:pt x="39" y="738"/>
                  </a:cubicBezTo>
                  <a:cubicBezTo>
                    <a:pt x="38" y="739"/>
                    <a:pt x="38" y="739"/>
                    <a:pt x="38" y="741"/>
                  </a:cubicBezTo>
                  <a:cubicBezTo>
                    <a:pt x="37" y="742"/>
                    <a:pt x="37" y="742"/>
                    <a:pt x="37" y="744"/>
                  </a:cubicBezTo>
                  <a:cubicBezTo>
                    <a:pt x="36" y="747"/>
                    <a:pt x="37" y="745"/>
                    <a:pt x="36" y="747"/>
                  </a:cubicBezTo>
                  <a:cubicBezTo>
                    <a:pt x="36" y="749"/>
                    <a:pt x="36" y="748"/>
                    <a:pt x="36" y="751"/>
                  </a:cubicBezTo>
                  <a:cubicBezTo>
                    <a:pt x="35" y="753"/>
                    <a:pt x="34" y="752"/>
                    <a:pt x="33" y="754"/>
                  </a:cubicBezTo>
                  <a:cubicBezTo>
                    <a:pt x="32" y="755"/>
                    <a:pt x="33" y="754"/>
                    <a:pt x="32" y="756"/>
                  </a:cubicBezTo>
                  <a:cubicBezTo>
                    <a:pt x="31" y="757"/>
                    <a:pt x="32" y="757"/>
                    <a:pt x="31" y="759"/>
                  </a:cubicBezTo>
                  <a:cubicBezTo>
                    <a:pt x="31" y="761"/>
                    <a:pt x="31" y="760"/>
                    <a:pt x="31" y="762"/>
                  </a:cubicBezTo>
                  <a:cubicBezTo>
                    <a:pt x="30" y="764"/>
                    <a:pt x="30" y="763"/>
                    <a:pt x="30" y="763"/>
                  </a:cubicBezTo>
                  <a:cubicBezTo>
                    <a:pt x="29" y="765"/>
                    <a:pt x="29" y="765"/>
                    <a:pt x="29" y="765"/>
                  </a:cubicBezTo>
                  <a:cubicBezTo>
                    <a:pt x="29" y="765"/>
                    <a:pt x="27" y="766"/>
                    <a:pt x="27" y="766"/>
                  </a:cubicBezTo>
                  <a:cubicBezTo>
                    <a:pt x="26" y="766"/>
                    <a:pt x="24" y="767"/>
                    <a:pt x="23" y="767"/>
                  </a:cubicBezTo>
                  <a:cubicBezTo>
                    <a:pt x="23" y="767"/>
                    <a:pt x="23" y="767"/>
                    <a:pt x="22" y="766"/>
                  </a:cubicBezTo>
                  <a:cubicBezTo>
                    <a:pt x="21" y="765"/>
                    <a:pt x="21" y="766"/>
                    <a:pt x="20" y="767"/>
                  </a:cubicBezTo>
                  <a:cubicBezTo>
                    <a:pt x="19" y="767"/>
                    <a:pt x="19" y="768"/>
                    <a:pt x="19" y="768"/>
                  </a:cubicBezTo>
                  <a:cubicBezTo>
                    <a:pt x="19" y="769"/>
                    <a:pt x="18" y="769"/>
                    <a:pt x="17" y="770"/>
                  </a:cubicBezTo>
                  <a:cubicBezTo>
                    <a:pt x="16" y="770"/>
                    <a:pt x="15" y="771"/>
                    <a:pt x="15" y="771"/>
                  </a:cubicBezTo>
                  <a:cubicBezTo>
                    <a:pt x="16" y="772"/>
                    <a:pt x="16" y="772"/>
                    <a:pt x="16" y="772"/>
                  </a:cubicBezTo>
                  <a:cubicBezTo>
                    <a:pt x="16" y="772"/>
                    <a:pt x="14" y="773"/>
                    <a:pt x="14" y="773"/>
                  </a:cubicBezTo>
                  <a:cubicBezTo>
                    <a:pt x="13" y="774"/>
                    <a:pt x="13" y="776"/>
                    <a:pt x="13" y="777"/>
                  </a:cubicBezTo>
                  <a:cubicBezTo>
                    <a:pt x="12" y="778"/>
                    <a:pt x="12" y="779"/>
                    <a:pt x="12" y="781"/>
                  </a:cubicBezTo>
                  <a:cubicBezTo>
                    <a:pt x="11" y="782"/>
                    <a:pt x="10" y="784"/>
                    <a:pt x="10" y="785"/>
                  </a:cubicBezTo>
                  <a:cubicBezTo>
                    <a:pt x="10" y="786"/>
                    <a:pt x="10" y="786"/>
                    <a:pt x="10" y="787"/>
                  </a:cubicBezTo>
                  <a:cubicBezTo>
                    <a:pt x="9" y="788"/>
                    <a:pt x="9" y="788"/>
                    <a:pt x="8" y="789"/>
                  </a:cubicBezTo>
                  <a:cubicBezTo>
                    <a:pt x="7" y="790"/>
                    <a:pt x="7" y="792"/>
                    <a:pt x="6" y="793"/>
                  </a:cubicBezTo>
                  <a:cubicBezTo>
                    <a:pt x="6" y="794"/>
                    <a:pt x="7" y="794"/>
                    <a:pt x="8" y="794"/>
                  </a:cubicBezTo>
                  <a:cubicBezTo>
                    <a:pt x="8" y="795"/>
                    <a:pt x="7" y="795"/>
                    <a:pt x="6" y="796"/>
                  </a:cubicBezTo>
                  <a:cubicBezTo>
                    <a:pt x="4" y="797"/>
                    <a:pt x="6" y="798"/>
                    <a:pt x="6" y="799"/>
                  </a:cubicBezTo>
                  <a:cubicBezTo>
                    <a:pt x="6" y="799"/>
                    <a:pt x="6" y="800"/>
                    <a:pt x="6" y="801"/>
                  </a:cubicBezTo>
                  <a:cubicBezTo>
                    <a:pt x="6" y="802"/>
                    <a:pt x="6" y="803"/>
                    <a:pt x="6" y="804"/>
                  </a:cubicBezTo>
                  <a:cubicBezTo>
                    <a:pt x="6" y="805"/>
                    <a:pt x="5" y="805"/>
                    <a:pt x="5" y="807"/>
                  </a:cubicBezTo>
                  <a:cubicBezTo>
                    <a:pt x="5" y="808"/>
                    <a:pt x="5" y="810"/>
                    <a:pt x="5" y="811"/>
                  </a:cubicBezTo>
                  <a:cubicBezTo>
                    <a:pt x="5" y="813"/>
                    <a:pt x="3" y="813"/>
                    <a:pt x="3" y="815"/>
                  </a:cubicBezTo>
                  <a:cubicBezTo>
                    <a:pt x="3" y="816"/>
                    <a:pt x="3" y="818"/>
                    <a:pt x="3" y="819"/>
                  </a:cubicBezTo>
                  <a:cubicBezTo>
                    <a:pt x="3" y="820"/>
                    <a:pt x="3" y="822"/>
                    <a:pt x="2" y="824"/>
                  </a:cubicBezTo>
                  <a:cubicBezTo>
                    <a:pt x="2" y="826"/>
                    <a:pt x="2" y="826"/>
                    <a:pt x="2" y="828"/>
                  </a:cubicBezTo>
                  <a:cubicBezTo>
                    <a:pt x="1" y="829"/>
                    <a:pt x="2" y="831"/>
                    <a:pt x="2" y="832"/>
                  </a:cubicBezTo>
                  <a:cubicBezTo>
                    <a:pt x="2" y="833"/>
                    <a:pt x="2" y="833"/>
                    <a:pt x="2" y="834"/>
                  </a:cubicBezTo>
                  <a:cubicBezTo>
                    <a:pt x="2" y="834"/>
                    <a:pt x="1" y="836"/>
                    <a:pt x="1" y="837"/>
                  </a:cubicBezTo>
                  <a:cubicBezTo>
                    <a:pt x="0" y="837"/>
                    <a:pt x="0" y="838"/>
                    <a:pt x="0" y="839"/>
                  </a:cubicBezTo>
                  <a:cubicBezTo>
                    <a:pt x="0" y="839"/>
                    <a:pt x="1" y="840"/>
                    <a:pt x="1" y="840"/>
                  </a:cubicBezTo>
                  <a:cubicBezTo>
                    <a:pt x="1" y="841"/>
                    <a:pt x="1" y="841"/>
                    <a:pt x="0" y="842"/>
                  </a:cubicBezTo>
                  <a:cubicBezTo>
                    <a:pt x="0" y="842"/>
                    <a:pt x="0" y="843"/>
                    <a:pt x="0" y="843"/>
                  </a:cubicBezTo>
                  <a:cubicBezTo>
                    <a:pt x="0" y="844"/>
                    <a:pt x="1" y="843"/>
                    <a:pt x="1" y="844"/>
                  </a:cubicBezTo>
                  <a:cubicBezTo>
                    <a:pt x="2" y="845"/>
                    <a:pt x="2" y="846"/>
                    <a:pt x="2" y="846"/>
                  </a:cubicBezTo>
                  <a:cubicBezTo>
                    <a:pt x="2" y="846"/>
                    <a:pt x="2" y="845"/>
                    <a:pt x="2" y="844"/>
                  </a:cubicBezTo>
                  <a:cubicBezTo>
                    <a:pt x="2" y="844"/>
                    <a:pt x="2" y="842"/>
                    <a:pt x="2" y="841"/>
                  </a:cubicBezTo>
                  <a:cubicBezTo>
                    <a:pt x="2" y="840"/>
                    <a:pt x="2" y="839"/>
                    <a:pt x="2" y="838"/>
                  </a:cubicBezTo>
                  <a:cubicBezTo>
                    <a:pt x="2" y="837"/>
                    <a:pt x="2" y="837"/>
                    <a:pt x="3" y="836"/>
                  </a:cubicBezTo>
                  <a:cubicBezTo>
                    <a:pt x="3" y="836"/>
                    <a:pt x="3" y="834"/>
                    <a:pt x="3" y="834"/>
                  </a:cubicBezTo>
                  <a:cubicBezTo>
                    <a:pt x="3" y="833"/>
                    <a:pt x="3" y="832"/>
                    <a:pt x="3" y="831"/>
                  </a:cubicBezTo>
                  <a:cubicBezTo>
                    <a:pt x="3" y="830"/>
                    <a:pt x="5" y="828"/>
                    <a:pt x="5" y="828"/>
                  </a:cubicBezTo>
                  <a:cubicBezTo>
                    <a:pt x="5" y="827"/>
                    <a:pt x="6" y="823"/>
                    <a:pt x="6" y="823"/>
                  </a:cubicBezTo>
                  <a:cubicBezTo>
                    <a:pt x="6" y="823"/>
                    <a:pt x="6" y="819"/>
                    <a:pt x="7" y="818"/>
                  </a:cubicBezTo>
                  <a:cubicBezTo>
                    <a:pt x="7" y="817"/>
                    <a:pt x="8" y="817"/>
                    <a:pt x="8" y="817"/>
                  </a:cubicBezTo>
                  <a:cubicBezTo>
                    <a:pt x="8" y="817"/>
                    <a:pt x="199" y="817"/>
                    <a:pt x="199" y="817"/>
                  </a:cubicBezTo>
                  <a:cubicBezTo>
                    <a:pt x="200" y="817"/>
                    <a:pt x="200" y="816"/>
                    <a:pt x="200" y="816"/>
                  </a:cubicBezTo>
                  <a:cubicBezTo>
                    <a:pt x="200" y="816"/>
                    <a:pt x="200" y="815"/>
                    <a:pt x="200" y="813"/>
                  </a:cubicBezTo>
                  <a:cubicBezTo>
                    <a:pt x="200" y="812"/>
                    <a:pt x="200" y="809"/>
                    <a:pt x="200" y="809"/>
                  </a:cubicBezTo>
                  <a:cubicBezTo>
                    <a:pt x="200" y="809"/>
                    <a:pt x="200" y="796"/>
                    <a:pt x="199" y="795"/>
                  </a:cubicBezTo>
                  <a:cubicBezTo>
                    <a:pt x="199" y="794"/>
                    <a:pt x="199" y="786"/>
                    <a:pt x="199" y="785"/>
                  </a:cubicBezTo>
                  <a:cubicBezTo>
                    <a:pt x="199" y="784"/>
                    <a:pt x="199" y="778"/>
                    <a:pt x="199" y="778"/>
                  </a:cubicBezTo>
                  <a:cubicBezTo>
                    <a:pt x="199" y="778"/>
                    <a:pt x="197" y="758"/>
                    <a:pt x="196" y="756"/>
                  </a:cubicBezTo>
                  <a:cubicBezTo>
                    <a:pt x="196" y="754"/>
                    <a:pt x="196" y="753"/>
                    <a:pt x="196" y="753"/>
                  </a:cubicBezTo>
                  <a:cubicBezTo>
                    <a:pt x="196" y="753"/>
                    <a:pt x="194" y="743"/>
                    <a:pt x="193" y="742"/>
                  </a:cubicBezTo>
                  <a:cubicBezTo>
                    <a:pt x="193" y="741"/>
                    <a:pt x="193" y="742"/>
                    <a:pt x="193" y="741"/>
                  </a:cubicBezTo>
                  <a:cubicBezTo>
                    <a:pt x="193" y="740"/>
                    <a:pt x="195" y="737"/>
                    <a:pt x="195" y="737"/>
                  </a:cubicBezTo>
                  <a:cubicBezTo>
                    <a:pt x="195" y="736"/>
                    <a:pt x="195" y="735"/>
                    <a:pt x="195" y="734"/>
                  </a:cubicBezTo>
                  <a:cubicBezTo>
                    <a:pt x="195" y="734"/>
                    <a:pt x="195" y="732"/>
                    <a:pt x="195" y="732"/>
                  </a:cubicBezTo>
                  <a:cubicBezTo>
                    <a:pt x="195" y="731"/>
                    <a:pt x="197" y="731"/>
                    <a:pt x="198" y="730"/>
                  </a:cubicBezTo>
                  <a:cubicBezTo>
                    <a:pt x="199" y="729"/>
                    <a:pt x="200" y="728"/>
                    <a:pt x="200" y="728"/>
                  </a:cubicBezTo>
                  <a:cubicBezTo>
                    <a:pt x="200" y="728"/>
                    <a:pt x="218" y="715"/>
                    <a:pt x="220" y="715"/>
                  </a:cubicBezTo>
                  <a:cubicBezTo>
                    <a:pt x="221" y="714"/>
                    <a:pt x="222" y="714"/>
                    <a:pt x="223" y="714"/>
                  </a:cubicBezTo>
                  <a:cubicBezTo>
                    <a:pt x="224" y="713"/>
                    <a:pt x="227" y="713"/>
                    <a:pt x="229" y="712"/>
                  </a:cubicBezTo>
                  <a:cubicBezTo>
                    <a:pt x="230" y="712"/>
                    <a:pt x="232" y="712"/>
                    <a:pt x="232" y="712"/>
                  </a:cubicBezTo>
                  <a:cubicBezTo>
                    <a:pt x="232" y="712"/>
                    <a:pt x="240" y="708"/>
                    <a:pt x="241" y="707"/>
                  </a:cubicBezTo>
                  <a:cubicBezTo>
                    <a:pt x="241" y="706"/>
                    <a:pt x="243" y="706"/>
                    <a:pt x="244" y="706"/>
                  </a:cubicBezTo>
                  <a:cubicBezTo>
                    <a:pt x="245" y="706"/>
                    <a:pt x="247" y="705"/>
                    <a:pt x="247" y="705"/>
                  </a:cubicBezTo>
                  <a:cubicBezTo>
                    <a:pt x="248" y="705"/>
                    <a:pt x="249" y="704"/>
                    <a:pt x="249" y="704"/>
                  </a:cubicBezTo>
                  <a:cubicBezTo>
                    <a:pt x="249" y="704"/>
                    <a:pt x="249" y="570"/>
                    <a:pt x="249" y="569"/>
                  </a:cubicBezTo>
                  <a:cubicBezTo>
                    <a:pt x="249" y="568"/>
                    <a:pt x="250" y="568"/>
                    <a:pt x="250" y="568"/>
                  </a:cubicBezTo>
                  <a:cubicBezTo>
                    <a:pt x="412" y="567"/>
                    <a:pt x="412" y="567"/>
                    <a:pt x="412" y="567"/>
                  </a:cubicBezTo>
                  <a:cubicBezTo>
                    <a:pt x="412" y="497"/>
                    <a:pt x="412" y="497"/>
                    <a:pt x="412" y="497"/>
                  </a:cubicBezTo>
                  <a:cubicBezTo>
                    <a:pt x="412" y="497"/>
                    <a:pt x="412" y="453"/>
                    <a:pt x="412" y="476"/>
                  </a:cubicBezTo>
                  <a:cubicBezTo>
                    <a:pt x="412" y="453"/>
                    <a:pt x="412" y="418"/>
                    <a:pt x="412" y="418"/>
                  </a:cubicBezTo>
                  <a:cubicBezTo>
                    <a:pt x="412" y="418"/>
                    <a:pt x="416" y="417"/>
                    <a:pt x="418" y="416"/>
                  </a:cubicBezTo>
                  <a:cubicBezTo>
                    <a:pt x="420" y="415"/>
                    <a:pt x="425" y="412"/>
                    <a:pt x="426" y="410"/>
                  </a:cubicBezTo>
                  <a:cubicBezTo>
                    <a:pt x="428" y="408"/>
                    <a:pt x="430" y="406"/>
                    <a:pt x="431" y="405"/>
                  </a:cubicBezTo>
                  <a:cubicBezTo>
                    <a:pt x="433" y="404"/>
                    <a:pt x="433" y="405"/>
                    <a:pt x="434" y="404"/>
                  </a:cubicBezTo>
                  <a:cubicBezTo>
                    <a:pt x="434" y="403"/>
                    <a:pt x="434" y="402"/>
                    <a:pt x="435" y="402"/>
                  </a:cubicBezTo>
                  <a:cubicBezTo>
                    <a:pt x="436" y="403"/>
                    <a:pt x="435" y="404"/>
                    <a:pt x="436" y="403"/>
                  </a:cubicBezTo>
                  <a:cubicBezTo>
                    <a:pt x="437" y="401"/>
                    <a:pt x="440" y="398"/>
                    <a:pt x="441" y="398"/>
                  </a:cubicBezTo>
                  <a:cubicBezTo>
                    <a:pt x="442" y="398"/>
                    <a:pt x="442" y="398"/>
                    <a:pt x="443" y="397"/>
                  </a:cubicBezTo>
                  <a:cubicBezTo>
                    <a:pt x="444" y="396"/>
                    <a:pt x="444" y="396"/>
                    <a:pt x="445" y="395"/>
                  </a:cubicBezTo>
                  <a:cubicBezTo>
                    <a:pt x="447" y="395"/>
                    <a:pt x="447" y="395"/>
                    <a:pt x="447" y="394"/>
                  </a:cubicBezTo>
                  <a:cubicBezTo>
                    <a:pt x="448" y="393"/>
                    <a:pt x="447" y="393"/>
                    <a:pt x="449" y="392"/>
                  </a:cubicBezTo>
                  <a:cubicBezTo>
                    <a:pt x="451" y="391"/>
                    <a:pt x="450" y="392"/>
                    <a:pt x="451" y="391"/>
                  </a:cubicBezTo>
                  <a:cubicBezTo>
                    <a:pt x="453" y="391"/>
                    <a:pt x="452" y="391"/>
                    <a:pt x="453" y="390"/>
                  </a:cubicBezTo>
                  <a:cubicBezTo>
                    <a:pt x="454" y="389"/>
                    <a:pt x="454" y="388"/>
                    <a:pt x="455" y="388"/>
                  </a:cubicBezTo>
                  <a:cubicBezTo>
                    <a:pt x="455" y="388"/>
                    <a:pt x="455" y="388"/>
                    <a:pt x="457" y="387"/>
                  </a:cubicBezTo>
                  <a:cubicBezTo>
                    <a:pt x="459" y="386"/>
                    <a:pt x="459" y="386"/>
                    <a:pt x="460" y="386"/>
                  </a:cubicBezTo>
                  <a:cubicBezTo>
                    <a:pt x="462" y="385"/>
                    <a:pt x="462" y="385"/>
                    <a:pt x="463" y="384"/>
                  </a:cubicBezTo>
                  <a:cubicBezTo>
                    <a:pt x="464" y="383"/>
                    <a:pt x="463" y="382"/>
                    <a:pt x="464" y="381"/>
                  </a:cubicBezTo>
                  <a:cubicBezTo>
                    <a:pt x="465" y="380"/>
                    <a:pt x="464" y="380"/>
                    <a:pt x="466" y="380"/>
                  </a:cubicBezTo>
                  <a:cubicBezTo>
                    <a:pt x="468" y="381"/>
                    <a:pt x="468" y="381"/>
                    <a:pt x="471" y="381"/>
                  </a:cubicBezTo>
                  <a:cubicBezTo>
                    <a:pt x="473" y="381"/>
                    <a:pt x="473" y="381"/>
                    <a:pt x="475" y="380"/>
                  </a:cubicBezTo>
                  <a:cubicBezTo>
                    <a:pt x="477" y="379"/>
                    <a:pt x="477" y="379"/>
                    <a:pt x="480" y="377"/>
                  </a:cubicBezTo>
                  <a:cubicBezTo>
                    <a:pt x="482" y="375"/>
                    <a:pt x="481" y="375"/>
                    <a:pt x="483" y="374"/>
                  </a:cubicBezTo>
                  <a:cubicBezTo>
                    <a:pt x="485" y="374"/>
                    <a:pt x="483" y="374"/>
                    <a:pt x="486" y="373"/>
                  </a:cubicBezTo>
                  <a:cubicBezTo>
                    <a:pt x="488" y="373"/>
                    <a:pt x="489" y="373"/>
                    <a:pt x="490" y="373"/>
                  </a:cubicBezTo>
                  <a:cubicBezTo>
                    <a:pt x="491" y="374"/>
                    <a:pt x="491" y="374"/>
                    <a:pt x="493" y="374"/>
                  </a:cubicBezTo>
                  <a:cubicBezTo>
                    <a:pt x="495" y="374"/>
                    <a:pt x="494" y="372"/>
                    <a:pt x="496" y="373"/>
                  </a:cubicBezTo>
                  <a:cubicBezTo>
                    <a:pt x="498" y="375"/>
                    <a:pt x="498" y="375"/>
                    <a:pt x="500" y="375"/>
                  </a:cubicBezTo>
                  <a:cubicBezTo>
                    <a:pt x="502" y="375"/>
                    <a:pt x="501" y="374"/>
                    <a:pt x="502" y="375"/>
                  </a:cubicBezTo>
                  <a:cubicBezTo>
                    <a:pt x="504" y="376"/>
                    <a:pt x="503" y="377"/>
                    <a:pt x="504" y="376"/>
                  </a:cubicBezTo>
                  <a:cubicBezTo>
                    <a:pt x="506" y="376"/>
                    <a:pt x="504" y="376"/>
                    <a:pt x="507" y="375"/>
                  </a:cubicBezTo>
                  <a:cubicBezTo>
                    <a:pt x="509" y="373"/>
                    <a:pt x="507" y="373"/>
                    <a:pt x="510" y="373"/>
                  </a:cubicBezTo>
                  <a:cubicBezTo>
                    <a:pt x="512" y="373"/>
                    <a:pt x="512" y="374"/>
                    <a:pt x="514" y="373"/>
                  </a:cubicBezTo>
                  <a:cubicBezTo>
                    <a:pt x="517" y="372"/>
                    <a:pt x="516" y="372"/>
                    <a:pt x="517" y="373"/>
                  </a:cubicBezTo>
                  <a:cubicBezTo>
                    <a:pt x="518" y="373"/>
                    <a:pt x="518" y="372"/>
                    <a:pt x="519" y="371"/>
                  </a:cubicBezTo>
                  <a:cubicBezTo>
                    <a:pt x="521" y="370"/>
                    <a:pt x="521" y="370"/>
                    <a:pt x="523" y="370"/>
                  </a:cubicBezTo>
                  <a:cubicBezTo>
                    <a:pt x="525" y="370"/>
                    <a:pt x="525" y="370"/>
                    <a:pt x="527" y="370"/>
                  </a:cubicBezTo>
                  <a:cubicBezTo>
                    <a:pt x="529" y="369"/>
                    <a:pt x="528" y="369"/>
                    <a:pt x="531" y="370"/>
                  </a:cubicBezTo>
                  <a:cubicBezTo>
                    <a:pt x="534" y="370"/>
                    <a:pt x="533" y="369"/>
                    <a:pt x="535" y="370"/>
                  </a:cubicBezTo>
                  <a:cubicBezTo>
                    <a:pt x="537" y="370"/>
                    <a:pt x="535" y="369"/>
                    <a:pt x="538" y="370"/>
                  </a:cubicBezTo>
                  <a:cubicBezTo>
                    <a:pt x="541" y="370"/>
                    <a:pt x="539" y="371"/>
                    <a:pt x="542" y="370"/>
                  </a:cubicBezTo>
                  <a:cubicBezTo>
                    <a:pt x="545" y="369"/>
                    <a:pt x="542" y="368"/>
                    <a:pt x="545" y="369"/>
                  </a:cubicBezTo>
                  <a:cubicBezTo>
                    <a:pt x="548" y="369"/>
                    <a:pt x="546" y="369"/>
                    <a:pt x="549" y="369"/>
                  </a:cubicBezTo>
                  <a:cubicBezTo>
                    <a:pt x="551" y="368"/>
                    <a:pt x="551" y="367"/>
                    <a:pt x="552" y="367"/>
                  </a:cubicBezTo>
                  <a:cubicBezTo>
                    <a:pt x="553" y="368"/>
                    <a:pt x="553" y="368"/>
                    <a:pt x="554" y="369"/>
                  </a:cubicBezTo>
                  <a:cubicBezTo>
                    <a:pt x="555" y="369"/>
                    <a:pt x="557" y="370"/>
                    <a:pt x="555" y="371"/>
                  </a:cubicBezTo>
                  <a:cubicBezTo>
                    <a:pt x="554" y="372"/>
                    <a:pt x="553" y="373"/>
                    <a:pt x="554" y="373"/>
                  </a:cubicBezTo>
                  <a:cubicBezTo>
                    <a:pt x="556" y="374"/>
                    <a:pt x="556" y="374"/>
                    <a:pt x="557" y="373"/>
                  </a:cubicBezTo>
                  <a:cubicBezTo>
                    <a:pt x="557" y="372"/>
                    <a:pt x="558" y="369"/>
                    <a:pt x="558" y="371"/>
                  </a:cubicBezTo>
                  <a:cubicBezTo>
                    <a:pt x="559" y="373"/>
                    <a:pt x="558" y="373"/>
                    <a:pt x="560" y="374"/>
                  </a:cubicBezTo>
                  <a:cubicBezTo>
                    <a:pt x="561" y="374"/>
                    <a:pt x="561" y="374"/>
                    <a:pt x="562" y="375"/>
                  </a:cubicBezTo>
                  <a:cubicBezTo>
                    <a:pt x="564" y="375"/>
                    <a:pt x="566" y="372"/>
                    <a:pt x="566" y="372"/>
                  </a:cubicBezTo>
                  <a:cubicBezTo>
                    <a:pt x="575" y="359"/>
                    <a:pt x="575" y="359"/>
                    <a:pt x="575" y="359"/>
                  </a:cubicBezTo>
                  <a:cubicBezTo>
                    <a:pt x="575" y="359"/>
                    <a:pt x="575" y="358"/>
                    <a:pt x="576" y="356"/>
                  </a:cubicBezTo>
                  <a:cubicBezTo>
                    <a:pt x="576" y="355"/>
                    <a:pt x="577" y="352"/>
                    <a:pt x="577" y="352"/>
                  </a:cubicBezTo>
                  <a:cubicBezTo>
                    <a:pt x="577" y="352"/>
                    <a:pt x="583" y="348"/>
                    <a:pt x="585" y="346"/>
                  </a:cubicBezTo>
                  <a:cubicBezTo>
                    <a:pt x="587" y="344"/>
                    <a:pt x="590" y="342"/>
                    <a:pt x="591" y="341"/>
                  </a:cubicBezTo>
                  <a:cubicBezTo>
                    <a:pt x="592" y="340"/>
                    <a:pt x="593" y="338"/>
                    <a:pt x="595" y="337"/>
                  </a:cubicBezTo>
                  <a:cubicBezTo>
                    <a:pt x="598" y="336"/>
                    <a:pt x="602" y="334"/>
                    <a:pt x="605" y="333"/>
                  </a:cubicBezTo>
                  <a:cubicBezTo>
                    <a:pt x="607" y="332"/>
                    <a:pt x="609" y="331"/>
                    <a:pt x="612" y="329"/>
                  </a:cubicBezTo>
                  <a:cubicBezTo>
                    <a:pt x="615" y="327"/>
                    <a:pt x="617" y="324"/>
                    <a:pt x="618" y="322"/>
                  </a:cubicBezTo>
                  <a:cubicBezTo>
                    <a:pt x="620" y="321"/>
                    <a:pt x="623" y="317"/>
                    <a:pt x="624" y="316"/>
                  </a:cubicBezTo>
                  <a:cubicBezTo>
                    <a:pt x="626" y="315"/>
                    <a:pt x="627" y="314"/>
                    <a:pt x="629" y="314"/>
                  </a:cubicBezTo>
                  <a:cubicBezTo>
                    <a:pt x="632" y="314"/>
                    <a:pt x="633" y="313"/>
                    <a:pt x="635" y="313"/>
                  </a:cubicBezTo>
                  <a:cubicBezTo>
                    <a:pt x="638" y="312"/>
                    <a:pt x="637" y="313"/>
                    <a:pt x="641" y="312"/>
                  </a:cubicBezTo>
                  <a:cubicBezTo>
                    <a:pt x="645" y="311"/>
                    <a:pt x="646" y="311"/>
                    <a:pt x="649" y="310"/>
                  </a:cubicBezTo>
                  <a:cubicBezTo>
                    <a:pt x="653" y="309"/>
                    <a:pt x="651" y="309"/>
                    <a:pt x="655" y="307"/>
                  </a:cubicBezTo>
                  <a:cubicBezTo>
                    <a:pt x="659" y="306"/>
                    <a:pt x="660" y="304"/>
                    <a:pt x="659" y="303"/>
                  </a:cubicBezTo>
                  <a:cubicBezTo>
                    <a:pt x="658" y="302"/>
                    <a:pt x="656" y="302"/>
                    <a:pt x="656" y="301"/>
                  </a:cubicBezTo>
                  <a:cubicBezTo>
                    <a:pt x="657" y="301"/>
                    <a:pt x="657" y="300"/>
                    <a:pt x="657" y="300"/>
                  </a:cubicBezTo>
                  <a:cubicBezTo>
                    <a:pt x="658" y="299"/>
                    <a:pt x="658" y="298"/>
                    <a:pt x="658" y="297"/>
                  </a:cubicBezTo>
                  <a:cubicBezTo>
                    <a:pt x="659" y="297"/>
                    <a:pt x="658" y="296"/>
                    <a:pt x="659" y="296"/>
                  </a:cubicBezTo>
                  <a:cubicBezTo>
                    <a:pt x="660" y="296"/>
                    <a:pt x="661" y="296"/>
                    <a:pt x="661" y="295"/>
                  </a:cubicBezTo>
                  <a:cubicBezTo>
                    <a:pt x="661" y="294"/>
                    <a:pt x="659" y="293"/>
                    <a:pt x="661" y="293"/>
                  </a:cubicBezTo>
                  <a:cubicBezTo>
                    <a:pt x="662" y="293"/>
                    <a:pt x="662" y="293"/>
                    <a:pt x="662" y="292"/>
                  </a:cubicBezTo>
                  <a:cubicBezTo>
                    <a:pt x="662" y="292"/>
                    <a:pt x="661" y="291"/>
                    <a:pt x="662" y="291"/>
                  </a:cubicBezTo>
                  <a:cubicBezTo>
                    <a:pt x="663" y="290"/>
                    <a:pt x="663" y="290"/>
                    <a:pt x="663" y="290"/>
                  </a:cubicBezTo>
                  <a:cubicBezTo>
                    <a:pt x="663" y="289"/>
                    <a:pt x="662" y="290"/>
                    <a:pt x="662" y="289"/>
                  </a:cubicBezTo>
                  <a:cubicBezTo>
                    <a:pt x="663" y="288"/>
                    <a:pt x="662" y="288"/>
                    <a:pt x="662" y="287"/>
                  </a:cubicBezTo>
                  <a:cubicBezTo>
                    <a:pt x="662" y="286"/>
                    <a:pt x="661" y="286"/>
                    <a:pt x="662" y="286"/>
                  </a:cubicBezTo>
                  <a:cubicBezTo>
                    <a:pt x="662" y="285"/>
                    <a:pt x="662" y="284"/>
                    <a:pt x="662" y="285"/>
                  </a:cubicBezTo>
                  <a:cubicBezTo>
                    <a:pt x="661" y="285"/>
                    <a:pt x="660" y="286"/>
                    <a:pt x="660" y="285"/>
                  </a:cubicBezTo>
                  <a:cubicBezTo>
                    <a:pt x="660" y="284"/>
                    <a:pt x="660" y="284"/>
                    <a:pt x="659" y="284"/>
                  </a:cubicBezTo>
                  <a:cubicBezTo>
                    <a:pt x="659" y="283"/>
                    <a:pt x="659" y="283"/>
                    <a:pt x="659" y="282"/>
                  </a:cubicBezTo>
                  <a:cubicBezTo>
                    <a:pt x="659" y="282"/>
                    <a:pt x="659" y="280"/>
                    <a:pt x="658" y="281"/>
                  </a:cubicBezTo>
                  <a:cubicBezTo>
                    <a:pt x="658" y="282"/>
                    <a:pt x="658" y="282"/>
                    <a:pt x="657" y="283"/>
                  </a:cubicBezTo>
                  <a:cubicBezTo>
                    <a:pt x="657" y="284"/>
                    <a:pt x="656" y="284"/>
                    <a:pt x="656" y="283"/>
                  </a:cubicBezTo>
                  <a:cubicBezTo>
                    <a:pt x="656" y="282"/>
                    <a:pt x="656" y="282"/>
                    <a:pt x="657" y="281"/>
                  </a:cubicBezTo>
                  <a:cubicBezTo>
                    <a:pt x="657" y="281"/>
                    <a:pt x="657" y="280"/>
                    <a:pt x="656" y="280"/>
                  </a:cubicBezTo>
                  <a:cubicBezTo>
                    <a:pt x="655" y="280"/>
                    <a:pt x="654" y="280"/>
                    <a:pt x="654" y="280"/>
                  </a:cubicBezTo>
                  <a:cubicBezTo>
                    <a:pt x="654" y="280"/>
                    <a:pt x="655" y="281"/>
                    <a:pt x="654" y="281"/>
                  </a:cubicBezTo>
                  <a:cubicBezTo>
                    <a:pt x="653" y="281"/>
                    <a:pt x="653" y="280"/>
                    <a:pt x="653" y="281"/>
                  </a:cubicBezTo>
                  <a:cubicBezTo>
                    <a:pt x="653" y="282"/>
                    <a:pt x="654" y="282"/>
                    <a:pt x="653" y="283"/>
                  </a:cubicBezTo>
                  <a:cubicBezTo>
                    <a:pt x="652" y="283"/>
                    <a:pt x="651" y="282"/>
                    <a:pt x="651" y="282"/>
                  </a:cubicBezTo>
                  <a:cubicBezTo>
                    <a:pt x="651" y="282"/>
                    <a:pt x="651" y="282"/>
                    <a:pt x="651" y="281"/>
                  </a:cubicBezTo>
                  <a:cubicBezTo>
                    <a:pt x="651" y="280"/>
                    <a:pt x="652" y="280"/>
                    <a:pt x="652" y="279"/>
                  </a:cubicBezTo>
                  <a:cubicBezTo>
                    <a:pt x="652" y="278"/>
                    <a:pt x="652" y="279"/>
                    <a:pt x="651" y="278"/>
                  </a:cubicBezTo>
                  <a:cubicBezTo>
                    <a:pt x="651" y="277"/>
                    <a:pt x="650" y="277"/>
                    <a:pt x="650" y="276"/>
                  </a:cubicBezTo>
                  <a:cubicBezTo>
                    <a:pt x="651" y="275"/>
                    <a:pt x="651" y="276"/>
                    <a:pt x="652" y="275"/>
                  </a:cubicBezTo>
                  <a:cubicBezTo>
                    <a:pt x="652" y="274"/>
                    <a:pt x="652" y="274"/>
                    <a:pt x="652" y="273"/>
                  </a:cubicBezTo>
                  <a:cubicBezTo>
                    <a:pt x="652" y="273"/>
                    <a:pt x="650" y="273"/>
                    <a:pt x="651" y="272"/>
                  </a:cubicBezTo>
                  <a:cubicBezTo>
                    <a:pt x="651" y="271"/>
                    <a:pt x="652" y="272"/>
                    <a:pt x="652" y="271"/>
                  </a:cubicBezTo>
                  <a:cubicBezTo>
                    <a:pt x="652" y="270"/>
                    <a:pt x="652" y="269"/>
                    <a:pt x="653" y="269"/>
                  </a:cubicBezTo>
                  <a:cubicBezTo>
                    <a:pt x="653" y="269"/>
                    <a:pt x="653" y="269"/>
                    <a:pt x="654" y="270"/>
                  </a:cubicBezTo>
                  <a:cubicBezTo>
                    <a:pt x="654" y="270"/>
                    <a:pt x="655" y="270"/>
                    <a:pt x="655" y="269"/>
                  </a:cubicBezTo>
                  <a:cubicBezTo>
                    <a:pt x="655" y="268"/>
                    <a:pt x="656" y="268"/>
                    <a:pt x="656" y="268"/>
                  </a:cubicBezTo>
                  <a:cubicBezTo>
                    <a:pt x="657" y="267"/>
                    <a:pt x="657" y="266"/>
                    <a:pt x="657" y="266"/>
                  </a:cubicBezTo>
                  <a:cubicBezTo>
                    <a:pt x="656" y="253"/>
                    <a:pt x="656" y="253"/>
                    <a:pt x="656" y="253"/>
                  </a:cubicBezTo>
                  <a:cubicBezTo>
                    <a:pt x="696" y="244"/>
                    <a:pt x="696" y="244"/>
                    <a:pt x="696" y="244"/>
                  </a:cubicBezTo>
                  <a:cubicBezTo>
                    <a:pt x="696" y="244"/>
                    <a:pt x="698" y="243"/>
                    <a:pt x="697" y="242"/>
                  </a:cubicBezTo>
                  <a:cubicBezTo>
                    <a:pt x="697" y="241"/>
                    <a:pt x="696" y="241"/>
                    <a:pt x="697" y="240"/>
                  </a:cubicBezTo>
                  <a:cubicBezTo>
                    <a:pt x="698" y="239"/>
                    <a:pt x="697" y="239"/>
                    <a:pt x="697" y="238"/>
                  </a:cubicBezTo>
                  <a:cubicBezTo>
                    <a:pt x="696" y="236"/>
                    <a:pt x="695" y="237"/>
                    <a:pt x="695" y="235"/>
                  </a:cubicBezTo>
                  <a:cubicBezTo>
                    <a:pt x="694" y="233"/>
                    <a:pt x="694" y="233"/>
                    <a:pt x="694" y="232"/>
                  </a:cubicBezTo>
                  <a:cubicBezTo>
                    <a:pt x="693" y="231"/>
                    <a:pt x="693" y="231"/>
                    <a:pt x="693" y="229"/>
                  </a:cubicBezTo>
                  <a:cubicBezTo>
                    <a:pt x="693" y="228"/>
                    <a:pt x="693" y="228"/>
                    <a:pt x="694" y="226"/>
                  </a:cubicBezTo>
                  <a:cubicBezTo>
                    <a:pt x="694" y="225"/>
                    <a:pt x="694" y="225"/>
                    <a:pt x="696" y="225"/>
                  </a:cubicBezTo>
                  <a:cubicBezTo>
                    <a:pt x="697" y="226"/>
                    <a:pt x="698" y="226"/>
                    <a:pt x="701" y="226"/>
                  </a:cubicBezTo>
                  <a:cubicBezTo>
                    <a:pt x="703" y="226"/>
                    <a:pt x="702" y="226"/>
                    <a:pt x="705" y="226"/>
                  </a:cubicBezTo>
                  <a:cubicBezTo>
                    <a:pt x="707" y="226"/>
                    <a:pt x="708" y="225"/>
                    <a:pt x="709" y="225"/>
                  </a:cubicBezTo>
                  <a:cubicBezTo>
                    <a:pt x="709" y="225"/>
                    <a:pt x="709" y="225"/>
                    <a:pt x="711" y="224"/>
                  </a:cubicBezTo>
                  <a:cubicBezTo>
                    <a:pt x="712" y="224"/>
                    <a:pt x="712" y="224"/>
                    <a:pt x="714" y="224"/>
                  </a:cubicBezTo>
                  <a:cubicBezTo>
                    <a:pt x="715" y="224"/>
                    <a:pt x="715" y="223"/>
                    <a:pt x="717" y="223"/>
                  </a:cubicBezTo>
                  <a:cubicBezTo>
                    <a:pt x="719" y="223"/>
                    <a:pt x="717" y="223"/>
                    <a:pt x="719" y="223"/>
                  </a:cubicBezTo>
                  <a:cubicBezTo>
                    <a:pt x="722" y="224"/>
                    <a:pt x="722" y="224"/>
                    <a:pt x="725" y="224"/>
                  </a:cubicBezTo>
                  <a:cubicBezTo>
                    <a:pt x="728" y="223"/>
                    <a:pt x="728" y="222"/>
                    <a:pt x="728" y="223"/>
                  </a:cubicBezTo>
                  <a:cubicBezTo>
                    <a:pt x="729" y="224"/>
                    <a:pt x="728" y="223"/>
                    <a:pt x="729" y="224"/>
                  </a:cubicBezTo>
                  <a:cubicBezTo>
                    <a:pt x="730" y="224"/>
                    <a:pt x="731" y="224"/>
                    <a:pt x="733" y="223"/>
                  </a:cubicBezTo>
                  <a:cubicBezTo>
                    <a:pt x="735" y="223"/>
                    <a:pt x="735" y="223"/>
                    <a:pt x="736" y="222"/>
                  </a:cubicBezTo>
                  <a:cubicBezTo>
                    <a:pt x="737" y="222"/>
                    <a:pt x="736" y="222"/>
                    <a:pt x="738" y="222"/>
                  </a:cubicBezTo>
                  <a:cubicBezTo>
                    <a:pt x="740" y="223"/>
                    <a:pt x="741" y="223"/>
                    <a:pt x="742" y="223"/>
                  </a:cubicBezTo>
                  <a:cubicBezTo>
                    <a:pt x="743" y="223"/>
                    <a:pt x="742" y="221"/>
                    <a:pt x="744" y="222"/>
                  </a:cubicBezTo>
                  <a:cubicBezTo>
                    <a:pt x="746" y="224"/>
                    <a:pt x="746" y="224"/>
                    <a:pt x="748" y="224"/>
                  </a:cubicBezTo>
                  <a:cubicBezTo>
                    <a:pt x="749" y="224"/>
                    <a:pt x="750" y="224"/>
                    <a:pt x="751" y="225"/>
                  </a:cubicBezTo>
                  <a:cubicBezTo>
                    <a:pt x="753" y="226"/>
                    <a:pt x="752" y="226"/>
                    <a:pt x="755" y="226"/>
                  </a:cubicBezTo>
                  <a:cubicBezTo>
                    <a:pt x="758" y="226"/>
                    <a:pt x="757" y="226"/>
                    <a:pt x="759" y="226"/>
                  </a:cubicBezTo>
                  <a:cubicBezTo>
                    <a:pt x="761" y="226"/>
                    <a:pt x="761" y="226"/>
                    <a:pt x="763" y="226"/>
                  </a:cubicBezTo>
                  <a:cubicBezTo>
                    <a:pt x="764" y="226"/>
                    <a:pt x="763" y="225"/>
                    <a:pt x="764" y="226"/>
                  </a:cubicBezTo>
                  <a:cubicBezTo>
                    <a:pt x="766" y="227"/>
                    <a:pt x="765" y="227"/>
                    <a:pt x="767" y="227"/>
                  </a:cubicBezTo>
                  <a:cubicBezTo>
                    <a:pt x="769" y="227"/>
                    <a:pt x="768" y="227"/>
                    <a:pt x="770" y="227"/>
                  </a:cubicBezTo>
                  <a:cubicBezTo>
                    <a:pt x="773" y="226"/>
                    <a:pt x="772" y="226"/>
                    <a:pt x="774" y="226"/>
                  </a:cubicBezTo>
                  <a:cubicBezTo>
                    <a:pt x="777" y="227"/>
                    <a:pt x="776" y="227"/>
                    <a:pt x="777" y="226"/>
                  </a:cubicBezTo>
                  <a:cubicBezTo>
                    <a:pt x="779" y="226"/>
                    <a:pt x="780" y="227"/>
                    <a:pt x="779" y="225"/>
                  </a:cubicBezTo>
                  <a:cubicBezTo>
                    <a:pt x="779" y="223"/>
                    <a:pt x="780" y="223"/>
                    <a:pt x="778" y="222"/>
                  </a:cubicBezTo>
                  <a:cubicBezTo>
                    <a:pt x="776" y="222"/>
                    <a:pt x="773" y="223"/>
                    <a:pt x="774" y="221"/>
                  </a:cubicBezTo>
                  <a:cubicBezTo>
                    <a:pt x="775" y="220"/>
                    <a:pt x="775" y="221"/>
                    <a:pt x="775" y="219"/>
                  </a:cubicBezTo>
                  <a:cubicBezTo>
                    <a:pt x="776" y="218"/>
                    <a:pt x="775" y="218"/>
                    <a:pt x="775" y="216"/>
                  </a:cubicBezTo>
                  <a:cubicBezTo>
                    <a:pt x="775" y="215"/>
                    <a:pt x="775" y="214"/>
                    <a:pt x="774" y="214"/>
                  </a:cubicBezTo>
                  <a:cubicBezTo>
                    <a:pt x="774" y="213"/>
                    <a:pt x="774" y="213"/>
                    <a:pt x="775" y="213"/>
                  </a:cubicBezTo>
                  <a:cubicBezTo>
                    <a:pt x="776" y="213"/>
                    <a:pt x="775" y="212"/>
                    <a:pt x="776" y="211"/>
                  </a:cubicBezTo>
                  <a:cubicBezTo>
                    <a:pt x="777" y="209"/>
                    <a:pt x="776" y="209"/>
                    <a:pt x="778" y="209"/>
                  </a:cubicBezTo>
                  <a:cubicBezTo>
                    <a:pt x="779" y="209"/>
                    <a:pt x="781" y="209"/>
                    <a:pt x="781" y="208"/>
                  </a:cubicBezTo>
                  <a:cubicBezTo>
                    <a:pt x="781" y="207"/>
                    <a:pt x="780" y="206"/>
                    <a:pt x="782" y="206"/>
                  </a:cubicBezTo>
                  <a:cubicBezTo>
                    <a:pt x="783" y="206"/>
                    <a:pt x="782" y="207"/>
                    <a:pt x="784" y="206"/>
                  </a:cubicBezTo>
                  <a:cubicBezTo>
                    <a:pt x="785" y="205"/>
                    <a:pt x="785" y="205"/>
                    <a:pt x="786" y="204"/>
                  </a:cubicBezTo>
                  <a:cubicBezTo>
                    <a:pt x="787" y="203"/>
                    <a:pt x="788" y="204"/>
                    <a:pt x="787" y="202"/>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76" name="Freeform 285">
              <a:extLst>
                <a:ext uri="{FF2B5EF4-FFF2-40B4-BE49-F238E27FC236}">
                  <a16:creationId xmlns:a16="http://schemas.microsoft.com/office/drawing/2014/main" id="{5DDF17EE-33DE-72C6-F774-AE7DC1955626}"/>
                </a:ext>
              </a:extLst>
            </p:cNvPr>
            <p:cNvSpPr>
              <a:spLocks/>
            </p:cNvSpPr>
            <p:nvPr/>
          </p:nvSpPr>
          <p:spPr bwMode="auto">
            <a:xfrm>
              <a:off x="3098497" y="1302459"/>
              <a:ext cx="0" cy="140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77" name="Freeform 286">
              <a:extLst>
                <a:ext uri="{FF2B5EF4-FFF2-40B4-BE49-F238E27FC236}">
                  <a16:creationId xmlns:a16="http://schemas.microsoft.com/office/drawing/2014/main" id="{47CD04B8-18BB-EA8D-402B-245C99F69851}"/>
                </a:ext>
              </a:extLst>
            </p:cNvPr>
            <p:cNvSpPr>
              <a:spLocks/>
            </p:cNvSpPr>
            <p:nvPr/>
          </p:nvSpPr>
          <p:spPr bwMode="auto">
            <a:xfrm>
              <a:off x="2883079" y="1208739"/>
              <a:ext cx="1341865" cy="1256151"/>
            </a:xfrm>
            <a:custGeom>
              <a:avLst/>
              <a:gdLst>
                <a:gd name="T0" fmla="*/ 904 w 1010"/>
                <a:gd name="T1" fmla="*/ 515 h 1012"/>
                <a:gd name="T2" fmla="*/ 903 w 1010"/>
                <a:gd name="T3" fmla="*/ 562 h 1012"/>
                <a:gd name="T4" fmla="*/ 908 w 1010"/>
                <a:gd name="T5" fmla="*/ 604 h 1012"/>
                <a:gd name="T6" fmla="*/ 914 w 1010"/>
                <a:gd name="T7" fmla="*/ 695 h 1012"/>
                <a:gd name="T8" fmla="*/ 930 w 1010"/>
                <a:gd name="T9" fmla="*/ 719 h 1012"/>
                <a:gd name="T10" fmla="*/ 951 w 1010"/>
                <a:gd name="T11" fmla="*/ 719 h 1012"/>
                <a:gd name="T12" fmla="*/ 1010 w 1010"/>
                <a:gd name="T13" fmla="*/ 774 h 1012"/>
                <a:gd name="T14" fmla="*/ 579 w 1010"/>
                <a:gd name="T15" fmla="*/ 992 h 1012"/>
                <a:gd name="T16" fmla="*/ 576 w 1010"/>
                <a:gd name="T17" fmla="*/ 965 h 1012"/>
                <a:gd name="T18" fmla="*/ 550 w 1010"/>
                <a:gd name="T19" fmla="*/ 957 h 1012"/>
                <a:gd name="T20" fmla="*/ 538 w 1010"/>
                <a:gd name="T21" fmla="*/ 948 h 1012"/>
                <a:gd name="T22" fmla="*/ 519 w 1010"/>
                <a:gd name="T23" fmla="*/ 944 h 1012"/>
                <a:gd name="T24" fmla="*/ 503 w 1010"/>
                <a:gd name="T25" fmla="*/ 929 h 1012"/>
                <a:gd name="T26" fmla="*/ 481 w 1010"/>
                <a:gd name="T27" fmla="*/ 906 h 1012"/>
                <a:gd name="T28" fmla="*/ 23 w 1010"/>
                <a:gd name="T29" fmla="*/ 474 h 1012"/>
                <a:gd name="T30" fmla="*/ 51 w 1010"/>
                <a:gd name="T31" fmla="*/ 456 h 1012"/>
                <a:gd name="T32" fmla="*/ 90 w 1010"/>
                <a:gd name="T33" fmla="*/ 447 h 1012"/>
                <a:gd name="T34" fmla="*/ 130 w 1010"/>
                <a:gd name="T35" fmla="*/ 442 h 1012"/>
                <a:gd name="T36" fmla="*/ 163 w 1010"/>
                <a:gd name="T37" fmla="*/ 431 h 1012"/>
                <a:gd name="T38" fmla="*/ 229 w 1010"/>
                <a:gd name="T39" fmla="*/ 384 h 1012"/>
                <a:gd name="T40" fmla="*/ 251 w 1010"/>
                <a:gd name="T41" fmla="*/ 362 h 1012"/>
                <a:gd name="T42" fmla="*/ 244 w 1010"/>
                <a:gd name="T43" fmla="*/ 352 h 1012"/>
                <a:gd name="T44" fmla="*/ 239 w 1010"/>
                <a:gd name="T45" fmla="*/ 344 h 1012"/>
                <a:gd name="T46" fmla="*/ 283 w 1010"/>
                <a:gd name="T47" fmla="*/ 307 h 1012"/>
                <a:gd name="T48" fmla="*/ 313 w 1010"/>
                <a:gd name="T49" fmla="*/ 296 h 1012"/>
                <a:gd name="T50" fmla="*/ 351 w 1010"/>
                <a:gd name="T51" fmla="*/ 298 h 1012"/>
                <a:gd name="T52" fmla="*/ 363 w 1010"/>
                <a:gd name="T53" fmla="*/ 285 h 1012"/>
                <a:gd name="T54" fmla="*/ 349 w 1010"/>
                <a:gd name="T55" fmla="*/ 249 h 1012"/>
                <a:gd name="T56" fmla="*/ 346 w 1010"/>
                <a:gd name="T57" fmla="*/ 214 h 1012"/>
                <a:gd name="T58" fmla="*/ 343 w 1010"/>
                <a:gd name="T59" fmla="*/ 183 h 1012"/>
                <a:gd name="T60" fmla="*/ 335 w 1010"/>
                <a:gd name="T61" fmla="*/ 151 h 1012"/>
                <a:gd name="T62" fmla="*/ 321 w 1010"/>
                <a:gd name="T63" fmla="*/ 130 h 1012"/>
                <a:gd name="T64" fmla="*/ 330 w 1010"/>
                <a:gd name="T65" fmla="*/ 122 h 1012"/>
                <a:gd name="T66" fmla="*/ 357 w 1010"/>
                <a:gd name="T67" fmla="*/ 109 h 1012"/>
                <a:gd name="T68" fmla="*/ 377 w 1010"/>
                <a:gd name="T69" fmla="*/ 85 h 1012"/>
                <a:gd name="T70" fmla="*/ 400 w 1010"/>
                <a:gd name="T71" fmla="*/ 76 h 1012"/>
                <a:gd name="T72" fmla="*/ 430 w 1010"/>
                <a:gd name="T73" fmla="*/ 68 h 1012"/>
                <a:gd name="T74" fmla="*/ 465 w 1010"/>
                <a:gd name="T75" fmla="*/ 45 h 1012"/>
                <a:gd name="T76" fmla="*/ 512 w 1010"/>
                <a:gd name="T77" fmla="*/ 33 h 1012"/>
                <a:gd name="T78" fmla="*/ 561 w 1010"/>
                <a:gd name="T79" fmla="*/ 24 h 1012"/>
                <a:gd name="T80" fmla="*/ 591 w 1010"/>
                <a:gd name="T81" fmla="*/ 21 h 1012"/>
                <a:gd name="T82" fmla="*/ 636 w 1010"/>
                <a:gd name="T83" fmla="*/ 13 h 1012"/>
                <a:gd name="T84" fmla="*/ 670 w 1010"/>
                <a:gd name="T85" fmla="*/ 21 h 1012"/>
                <a:gd name="T86" fmla="*/ 700 w 1010"/>
                <a:gd name="T87" fmla="*/ 20 h 1012"/>
                <a:gd name="T88" fmla="*/ 736 w 1010"/>
                <a:gd name="T89" fmla="*/ 2 h 1012"/>
                <a:gd name="T90" fmla="*/ 768 w 1010"/>
                <a:gd name="T91" fmla="*/ 13 h 1012"/>
                <a:gd name="T92" fmla="*/ 781 w 1010"/>
                <a:gd name="T93" fmla="*/ 3 h 1012"/>
                <a:gd name="T94" fmla="*/ 806 w 1010"/>
                <a:gd name="T95" fmla="*/ 16 h 1012"/>
                <a:gd name="T96" fmla="*/ 838 w 1010"/>
                <a:gd name="T97" fmla="*/ 13 h 1012"/>
                <a:gd name="T98" fmla="*/ 840 w 1010"/>
                <a:gd name="T99" fmla="*/ 21 h 1012"/>
                <a:gd name="T100" fmla="*/ 836 w 1010"/>
                <a:gd name="T101" fmla="*/ 31 h 1012"/>
                <a:gd name="T102" fmla="*/ 827 w 1010"/>
                <a:gd name="T103" fmla="*/ 42 h 1012"/>
                <a:gd name="T104" fmla="*/ 833 w 1010"/>
                <a:gd name="T105" fmla="*/ 50 h 1012"/>
                <a:gd name="T106" fmla="*/ 827 w 1010"/>
                <a:gd name="T107" fmla="*/ 73 h 1012"/>
                <a:gd name="T108" fmla="*/ 832 w 1010"/>
                <a:gd name="T109" fmla="*/ 97 h 1012"/>
                <a:gd name="T110" fmla="*/ 835 w 1010"/>
                <a:gd name="T111" fmla="*/ 114 h 1012"/>
                <a:gd name="T112" fmla="*/ 827 w 1010"/>
                <a:gd name="T113" fmla="*/ 133 h 1012"/>
                <a:gd name="T114" fmla="*/ 827 w 1010"/>
                <a:gd name="T115" fmla="*/ 149 h 1012"/>
                <a:gd name="T116" fmla="*/ 818 w 1010"/>
                <a:gd name="T117" fmla="*/ 158 h 1012"/>
                <a:gd name="T118" fmla="*/ 798 w 1010"/>
                <a:gd name="T119" fmla="*/ 176 h 1012"/>
                <a:gd name="T120" fmla="*/ 791 w 1010"/>
                <a:gd name="T121" fmla="*/ 193 h 1012"/>
                <a:gd name="T122" fmla="*/ 800 w 1010"/>
                <a:gd name="T123" fmla="*/ 218 h 1012"/>
                <a:gd name="T124" fmla="*/ 831 w 1010"/>
                <a:gd name="T125" fmla="*/ 257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0" h="1012">
                  <a:moveTo>
                    <a:pt x="891" y="405"/>
                  </a:moveTo>
                  <a:cubicBezTo>
                    <a:pt x="891" y="405"/>
                    <a:pt x="889" y="406"/>
                    <a:pt x="888" y="406"/>
                  </a:cubicBezTo>
                  <a:cubicBezTo>
                    <a:pt x="887" y="407"/>
                    <a:pt x="885" y="407"/>
                    <a:pt x="884" y="407"/>
                  </a:cubicBezTo>
                  <a:cubicBezTo>
                    <a:pt x="883" y="408"/>
                    <a:pt x="882" y="408"/>
                    <a:pt x="883" y="409"/>
                  </a:cubicBezTo>
                  <a:cubicBezTo>
                    <a:pt x="883" y="410"/>
                    <a:pt x="883" y="415"/>
                    <a:pt x="884" y="416"/>
                  </a:cubicBezTo>
                  <a:cubicBezTo>
                    <a:pt x="884" y="417"/>
                    <a:pt x="889" y="424"/>
                    <a:pt x="890" y="425"/>
                  </a:cubicBezTo>
                  <a:cubicBezTo>
                    <a:pt x="891" y="426"/>
                    <a:pt x="901" y="449"/>
                    <a:pt x="901" y="449"/>
                  </a:cubicBezTo>
                  <a:cubicBezTo>
                    <a:pt x="901" y="449"/>
                    <a:pt x="902" y="450"/>
                    <a:pt x="902" y="452"/>
                  </a:cubicBezTo>
                  <a:cubicBezTo>
                    <a:pt x="902" y="455"/>
                    <a:pt x="906" y="471"/>
                    <a:pt x="906" y="472"/>
                  </a:cubicBezTo>
                  <a:cubicBezTo>
                    <a:pt x="906" y="473"/>
                    <a:pt x="907" y="483"/>
                    <a:pt x="907" y="484"/>
                  </a:cubicBezTo>
                  <a:cubicBezTo>
                    <a:pt x="907" y="485"/>
                    <a:pt x="906" y="505"/>
                    <a:pt x="905" y="508"/>
                  </a:cubicBezTo>
                  <a:cubicBezTo>
                    <a:pt x="904" y="512"/>
                    <a:pt x="904" y="513"/>
                    <a:pt x="904" y="515"/>
                  </a:cubicBezTo>
                  <a:cubicBezTo>
                    <a:pt x="905" y="516"/>
                    <a:pt x="910" y="535"/>
                    <a:pt x="910" y="535"/>
                  </a:cubicBezTo>
                  <a:cubicBezTo>
                    <a:pt x="910" y="535"/>
                    <a:pt x="911" y="537"/>
                    <a:pt x="910" y="538"/>
                  </a:cubicBezTo>
                  <a:cubicBezTo>
                    <a:pt x="909" y="539"/>
                    <a:pt x="909" y="539"/>
                    <a:pt x="909" y="540"/>
                  </a:cubicBezTo>
                  <a:cubicBezTo>
                    <a:pt x="910" y="540"/>
                    <a:pt x="909" y="545"/>
                    <a:pt x="909" y="545"/>
                  </a:cubicBezTo>
                  <a:cubicBezTo>
                    <a:pt x="909" y="545"/>
                    <a:pt x="908" y="549"/>
                    <a:pt x="908" y="550"/>
                  </a:cubicBezTo>
                  <a:cubicBezTo>
                    <a:pt x="907" y="551"/>
                    <a:pt x="907" y="552"/>
                    <a:pt x="906" y="553"/>
                  </a:cubicBezTo>
                  <a:cubicBezTo>
                    <a:pt x="905" y="553"/>
                    <a:pt x="904" y="552"/>
                    <a:pt x="904" y="553"/>
                  </a:cubicBezTo>
                  <a:cubicBezTo>
                    <a:pt x="904" y="554"/>
                    <a:pt x="904" y="554"/>
                    <a:pt x="905" y="554"/>
                  </a:cubicBezTo>
                  <a:cubicBezTo>
                    <a:pt x="906" y="554"/>
                    <a:pt x="907" y="553"/>
                    <a:pt x="907" y="554"/>
                  </a:cubicBezTo>
                  <a:cubicBezTo>
                    <a:pt x="906" y="556"/>
                    <a:pt x="907" y="556"/>
                    <a:pt x="906" y="557"/>
                  </a:cubicBezTo>
                  <a:cubicBezTo>
                    <a:pt x="905" y="558"/>
                    <a:pt x="904" y="558"/>
                    <a:pt x="904" y="559"/>
                  </a:cubicBezTo>
                  <a:cubicBezTo>
                    <a:pt x="903" y="560"/>
                    <a:pt x="903" y="561"/>
                    <a:pt x="903" y="562"/>
                  </a:cubicBezTo>
                  <a:cubicBezTo>
                    <a:pt x="903" y="563"/>
                    <a:pt x="903" y="563"/>
                    <a:pt x="902" y="564"/>
                  </a:cubicBezTo>
                  <a:cubicBezTo>
                    <a:pt x="902" y="566"/>
                    <a:pt x="901" y="566"/>
                    <a:pt x="902" y="566"/>
                  </a:cubicBezTo>
                  <a:cubicBezTo>
                    <a:pt x="903" y="567"/>
                    <a:pt x="903" y="566"/>
                    <a:pt x="903" y="567"/>
                  </a:cubicBezTo>
                  <a:cubicBezTo>
                    <a:pt x="902" y="569"/>
                    <a:pt x="902" y="570"/>
                    <a:pt x="902" y="571"/>
                  </a:cubicBezTo>
                  <a:cubicBezTo>
                    <a:pt x="902" y="572"/>
                    <a:pt x="902" y="572"/>
                    <a:pt x="903" y="573"/>
                  </a:cubicBezTo>
                  <a:cubicBezTo>
                    <a:pt x="903" y="574"/>
                    <a:pt x="904" y="577"/>
                    <a:pt x="904" y="577"/>
                  </a:cubicBezTo>
                  <a:cubicBezTo>
                    <a:pt x="904" y="578"/>
                    <a:pt x="905" y="579"/>
                    <a:pt x="904" y="581"/>
                  </a:cubicBezTo>
                  <a:cubicBezTo>
                    <a:pt x="904" y="583"/>
                    <a:pt x="905" y="586"/>
                    <a:pt x="905" y="587"/>
                  </a:cubicBezTo>
                  <a:cubicBezTo>
                    <a:pt x="905" y="588"/>
                    <a:pt x="906" y="589"/>
                    <a:pt x="907" y="590"/>
                  </a:cubicBezTo>
                  <a:cubicBezTo>
                    <a:pt x="908" y="592"/>
                    <a:pt x="909" y="592"/>
                    <a:pt x="909" y="593"/>
                  </a:cubicBezTo>
                  <a:cubicBezTo>
                    <a:pt x="908" y="594"/>
                    <a:pt x="907" y="598"/>
                    <a:pt x="908" y="599"/>
                  </a:cubicBezTo>
                  <a:cubicBezTo>
                    <a:pt x="908" y="601"/>
                    <a:pt x="908" y="604"/>
                    <a:pt x="908" y="604"/>
                  </a:cubicBezTo>
                  <a:cubicBezTo>
                    <a:pt x="908" y="604"/>
                    <a:pt x="908" y="604"/>
                    <a:pt x="908" y="606"/>
                  </a:cubicBezTo>
                  <a:cubicBezTo>
                    <a:pt x="907" y="607"/>
                    <a:pt x="907" y="609"/>
                    <a:pt x="907" y="609"/>
                  </a:cubicBezTo>
                  <a:cubicBezTo>
                    <a:pt x="907" y="609"/>
                    <a:pt x="907" y="610"/>
                    <a:pt x="905" y="611"/>
                  </a:cubicBezTo>
                  <a:cubicBezTo>
                    <a:pt x="904" y="612"/>
                    <a:pt x="897" y="615"/>
                    <a:pt x="896" y="616"/>
                  </a:cubicBezTo>
                  <a:cubicBezTo>
                    <a:pt x="895" y="616"/>
                    <a:pt x="889" y="618"/>
                    <a:pt x="889" y="618"/>
                  </a:cubicBezTo>
                  <a:cubicBezTo>
                    <a:pt x="889" y="618"/>
                    <a:pt x="888" y="619"/>
                    <a:pt x="887" y="621"/>
                  </a:cubicBezTo>
                  <a:cubicBezTo>
                    <a:pt x="887" y="623"/>
                    <a:pt x="884" y="628"/>
                    <a:pt x="884" y="628"/>
                  </a:cubicBezTo>
                  <a:cubicBezTo>
                    <a:pt x="884" y="628"/>
                    <a:pt x="882" y="628"/>
                    <a:pt x="883" y="629"/>
                  </a:cubicBezTo>
                  <a:cubicBezTo>
                    <a:pt x="883" y="630"/>
                    <a:pt x="889" y="638"/>
                    <a:pt x="889" y="638"/>
                  </a:cubicBezTo>
                  <a:cubicBezTo>
                    <a:pt x="913" y="673"/>
                    <a:pt x="913" y="673"/>
                    <a:pt x="913" y="673"/>
                  </a:cubicBezTo>
                  <a:cubicBezTo>
                    <a:pt x="913" y="673"/>
                    <a:pt x="913" y="673"/>
                    <a:pt x="914" y="676"/>
                  </a:cubicBezTo>
                  <a:cubicBezTo>
                    <a:pt x="914" y="678"/>
                    <a:pt x="914" y="695"/>
                    <a:pt x="914" y="695"/>
                  </a:cubicBezTo>
                  <a:cubicBezTo>
                    <a:pt x="914" y="695"/>
                    <a:pt x="914" y="696"/>
                    <a:pt x="915" y="697"/>
                  </a:cubicBezTo>
                  <a:cubicBezTo>
                    <a:pt x="916" y="698"/>
                    <a:pt x="917" y="698"/>
                    <a:pt x="917" y="700"/>
                  </a:cubicBezTo>
                  <a:cubicBezTo>
                    <a:pt x="917" y="701"/>
                    <a:pt x="917" y="702"/>
                    <a:pt x="918" y="702"/>
                  </a:cubicBezTo>
                  <a:cubicBezTo>
                    <a:pt x="918" y="703"/>
                    <a:pt x="918" y="704"/>
                    <a:pt x="919" y="705"/>
                  </a:cubicBezTo>
                  <a:cubicBezTo>
                    <a:pt x="919" y="706"/>
                    <a:pt x="920" y="707"/>
                    <a:pt x="921" y="708"/>
                  </a:cubicBezTo>
                  <a:cubicBezTo>
                    <a:pt x="921" y="709"/>
                    <a:pt x="922" y="710"/>
                    <a:pt x="922" y="710"/>
                  </a:cubicBezTo>
                  <a:cubicBezTo>
                    <a:pt x="922" y="710"/>
                    <a:pt x="922" y="710"/>
                    <a:pt x="922" y="711"/>
                  </a:cubicBezTo>
                  <a:cubicBezTo>
                    <a:pt x="922" y="712"/>
                    <a:pt x="922" y="712"/>
                    <a:pt x="923" y="712"/>
                  </a:cubicBezTo>
                  <a:cubicBezTo>
                    <a:pt x="924" y="713"/>
                    <a:pt x="926" y="713"/>
                    <a:pt x="926" y="714"/>
                  </a:cubicBezTo>
                  <a:cubicBezTo>
                    <a:pt x="926" y="715"/>
                    <a:pt x="926" y="714"/>
                    <a:pt x="927" y="715"/>
                  </a:cubicBezTo>
                  <a:cubicBezTo>
                    <a:pt x="927" y="716"/>
                    <a:pt x="928" y="717"/>
                    <a:pt x="929" y="717"/>
                  </a:cubicBezTo>
                  <a:cubicBezTo>
                    <a:pt x="929" y="717"/>
                    <a:pt x="929" y="718"/>
                    <a:pt x="930" y="719"/>
                  </a:cubicBezTo>
                  <a:cubicBezTo>
                    <a:pt x="931" y="719"/>
                    <a:pt x="933" y="719"/>
                    <a:pt x="934" y="719"/>
                  </a:cubicBezTo>
                  <a:cubicBezTo>
                    <a:pt x="935" y="719"/>
                    <a:pt x="935" y="718"/>
                    <a:pt x="936" y="718"/>
                  </a:cubicBezTo>
                  <a:cubicBezTo>
                    <a:pt x="937" y="719"/>
                    <a:pt x="937" y="718"/>
                    <a:pt x="938" y="718"/>
                  </a:cubicBezTo>
                  <a:cubicBezTo>
                    <a:pt x="939" y="719"/>
                    <a:pt x="940" y="718"/>
                    <a:pt x="940" y="718"/>
                  </a:cubicBezTo>
                  <a:cubicBezTo>
                    <a:pt x="941" y="718"/>
                    <a:pt x="941" y="718"/>
                    <a:pt x="941" y="717"/>
                  </a:cubicBezTo>
                  <a:cubicBezTo>
                    <a:pt x="942" y="717"/>
                    <a:pt x="943" y="717"/>
                    <a:pt x="944" y="717"/>
                  </a:cubicBezTo>
                  <a:cubicBezTo>
                    <a:pt x="944" y="717"/>
                    <a:pt x="945" y="717"/>
                    <a:pt x="945" y="717"/>
                  </a:cubicBezTo>
                  <a:cubicBezTo>
                    <a:pt x="946" y="717"/>
                    <a:pt x="946" y="717"/>
                    <a:pt x="947" y="717"/>
                  </a:cubicBezTo>
                  <a:cubicBezTo>
                    <a:pt x="948" y="717"/>
                    <a:pt x="948" y="716"/>
                    <a:pt x="948" y="717"/>
                  </a:cubicBezTo>
                  <a:cubicBezTo>
                    <a:pt x="948" y="718"/>
                    <a:pt x="948" y="718"/>
                    <a:pt x="948" y="719"/>
                  </a:cubicBezTo>
                  <a:cubicBezTo>
                    <a:pt x="949" y="720"/>
                    <a:pt x="949" y="720"/>
                    <a:pt x="950" y="720"/>
                  </a:cubicBezTo>
                  <a:cubicBezTo>
                    <a:pt x="950" y="719"/>
                    <a:pt x="951" y="720"/>
                    <a:pt x="951" y="719"/>
                  </a:cubicBezTo>
                  <a:cubicBezTo>
                    <a:pt x="951" y="718"/>
                    <a:pt x="951" y="718"/>
                    <a:pt x="952" y="718"/>
                  </a:cubicBezTo>
                  <a:cubicBezTo>
                    <a:pt x="952" y="717"/>
                    <a:pt x="952" y="717"/>
                    <a:pt x="953" y="717"/>
                  </a:cubicBezTo>
                  <a:cubicBezTo>
                    <a:pt x="954" y="717"/>
                    <a:pt x="954" y="717"/>
                    <a:pt x="955" y="718"/>
                  </a:cubicBezTo>
                  <a:cubicBezTo>
                    <a:pt x="956" y="718"/>
                    <a:pt x="959" y="719"/>
                    <a:pt x="959" y="720"/>
                  </a:cubicBezTo>
                  <a:cubicBezTo>
                    <a:pt x="960" y="720"/>
                    <a:pt x="962" y="723"/>
                    <a:pt x="962" y="723"/>
                  </a:cubicBezTo>
                  <a:cubicBezTo>
                    <a:pt x="962" y="724"/>
                    <a:pt x="965" y="725"/>
                    <a:pt x="966" y="725"/>
                  </a:cubicBezTo>
                  <a:cubicBezTo>
                    <a:pt x="966" y="725"/>
                    <a:pt x="967" y="725"/>
                    <a:pt x="967" y="726"/>
                  </a:cubicBezTo>
                  <a:cubicBezTo>
                    <a:pt x="968" y="727"/>
                    <a:pt x="981" y="736"/>
                    <a:pt x="981" y="736"/>
                  </a:cubicBezTo>
                  <a:cubicBezTo>
                    <a:pt x="981" y="736"/>
                    <a:pt x="982" y="737"/>
                    <a:pt x="984" y="736"/>
                  </a:cubicBezTo>
                  <a:cubicBezTo>
                    <a:pt x="987" y="735"/>
                    <a:pt x="990" y="733"/>
                    <a:pt x="990" y="733"/>
                  </a:cubicBezTo>
                  <a:cubicBezTo>
                    <a:pt x="990" y="733"/>
                    <a:pt x="991" y="733"/>
                    <a:pt x="991" y="734"/>
                  </a:cubicBezTo>
                  <a:cubicBezTo>
                    <a:pt x="991" y="735"/>
                    <a:pt x="1010" y="774"/>
                    <a:pt x="1010" y="774"/>
                  </a:cubicBezTo>
                  <a:cubicBezTo>
                    <a:pt x="788" y="914"/>
                    <a:pt x="788" y="914"/>
                    <a:pt x="788" y="914"/>
                  </a:cubicBezTo>
                  <a:cubicBezTo>
                    <a:pt x="708" y="987"/>
                    <a:pt x="708" y="987"/>
                    <a:pt x="708" y="987"/>
                  </a:cubicBezTo>
                  <a:cubicBezTo>
                    <a:pt x="588" y="1012"/>
                    <a:pt x="588" y="1012"/>
                    <a:pt x="588" y="1012"/>
                  </a:cubicBezTo>
                  <a:cubicBezTo>
                    <a:pt x="588" y="1012"/>
                    <a:pt x="588" y="1012"/>
                    <a:pt x="587" y="1011"/>
                  </a:cubicBezTo>
                  <a:cubicBezTo>
                    <a:pt x="587" y="1011"/>
                    <a:pt x="586" y="1011"/>
                    <a:pt x="585" y="1010"/>
                  </a:cubicBezTo>
                  <a:cubicBezTo>
                    <a:pt x="585" y="1010"/>
                    <a:pt x="584" y="1009"/>
                    <a:pt x="583" y="1007"/>
                  </a:cubicBezTo>
                  <a:cubicBezTo>
                    <a:pt x="581" y="1006"/>
                    <a:pt x="581" y="1007"/>
                    <a:pt x="579" y="1006"/>
                  </a:cubicBezTo>
                  <a:cubicBezTo>
                    <a:pt x="578" y="1005"/>
                    <a:pt x="577" y="1005"/>
                    <a:pt x="577" y="1004"/>
                  </a:cubicBezTo>
                  <a:cubicBezTo>
                    <a:pt x="577" y="1002"/>
                    <a:pt x="576" y="1003"/>
                    <a:pt x="577" y="1001"/>
                  </a:cubicBezTo>
                  <a:cubicBezTo>
                    <a:pt x="578" y="999"/>
                    <a:pt x="578" y="999"/>
                    <a:pt x="579" y="998"/>
                  </a:cubicBezTo>
                  <a:cubicBezTo>
                    <a:pt x="579" y="997"/>
                    <a:pt x="580" y="997"/>
                    <a:pt x="580" y="995"/>
                  </a:cubicBezTo>
                  <a:cubicBezTo>
                    <a:pt x="581" y="994"/>
                    <a:pt x="579" y="993"/>
                    <a:pt x="579" y="992"/>
                  </a:cubicBezTo>
                  <a:cubicBezTo>
                    <a:pt x="579" y="990"/>
                    <a:pt x="579" y="990"/>
                    <a:pt x="580" y="988"/>
                  </a:cubicBezTo>
                  <a:cubicBezTo>
                    <a:pt x="580" y="987"/>
                    <a:pt x="580" y="986"/>
                    <a:pt x="581" y="987"/>
                  </a:cubicBezTo>
                  <a:cubicBezTo>
                    <a:pt x="583" y="987"/>
                    <a:pt x="584" y="988"/>
                    <a:pt x="583" y="987"/>
                  </a:cubicBezTo>
                  <a:cubicBezTo>
                    <a:pt x="583" y="985"/>
                    <a:pt x="582" y="986"/>
                    <a:pt x="583" y="984"/>
                  </a:cubicBezTo>
                  <a:cubicBezTo>
                    <a:pt x="583" y="982"/>
                    <a:pt x="585" y="983"/>
                    <a:pt x="583" y="981"/>
                  </a:cubicBezTo>
                  <a:cubicBezTo>
                    <a:pt x="582" y="980"/>
                    <a:pt x="582" y="981"/>
                    <a:pt x="582" y="980"/>
                  </a:cubicBezTo>
                  <a:cubicBezTo>
                    <a:pt x="582" y="978"/>
                    <a:pt x="583" y="979"/>
                    <a:pt x="583" y="977"/>
                  </a:cubicBezTo>
                  <a:cubicBezTo>
                    <a:pt x="583" y="975"/>
                    <a:pt x="582" y="975"/>
                    <a:pt x="582" y="974"/>
                  </a:cubicBezTo>
                  <a:cubicBezTo>
                    <a:pt x="582" y="973"/>
                    <a:pt x="581" y="973"/>
                    <a:pt x="582" y="971"/>
                  </a:cubicBezTo>
                  <a:cubicBezTo>
                    <a:pt x="583" y="970"/>
                    <a:pt x="584" y="968"/>
                    <a:pt x="582" y="967"/>
                  </a:cubicBezTo>
                  <a:cubicBezTo>
                    <a:pt x="580" y="966"/>
                    <a:pt x="580" y="966"/>
                    <a:pt x="578" y="966"/>
                  </a:cubicBezTo>
                  <a:cubicBezTo>
                    <a:pt x="576" y="965"/>
                    <a:pt x="577" y="966"/>
                    <a:pt x="576" y="965"/>
                  </a:cubicBezTo>
                  <a:cubicBezTo>
                    <a:pt x="575" y="963"/>
                    <a:pt x="575" y="963"/>
                    <a:pt x="573" y="962"/>
                  </a:cubicBezTo>
                  <a:cubicBezTo>
                    <a:pt x="572" y="962"/>
                    <a:pt x="571" y="962"/>
                    <a:pt x="570" y="961"/>
                  </a:cubicBezTo>
                  <a:cubicBezTo>
                    <a:pt x="569" y="960"/>
                    <a:pt x="568" y="960"/>
                    <a:pt x="567" y="960"/>
                  </a:cubicBezTo>
                  <a:cubicBezTo>
                    <a:pt x="566" y="960"/>
                    <a:pt x="565" y="960"/>
                    <a:pt x="563" y="959"/>
                  </a:cubicBezTo>
                  <a:cubicBezTo>
                    <a:pt x="562" y="959"/>
                    <a:pt x="563" y="960"/>
                    <a:pt x="560" y="959"/>
                  </a:cubicBezTo>
                  <a:cubicBezTo>
                    <a:pt x="557" y="958"/>
                    <a:pt x="557" y="958"/>
                    <a:pt x="557" y="957"/>
                  </a:cubicBezTo>
                  <a:cubicBezTo>
                    <a:pt x="557" y="956"/>
                    <a:pt x="556" y="956"/>
                    <a:pt x="556" y="955"/>
                  </a:cubicBezTo>
                  <a:cubicBezTo>
                    <a:pt x="555" y="953"/>
                    <a:pt x="556" y="952"/>
                    <a:pt x="555" y="953"/>
                  </a:cubicBezTo>
                  <a:cubicBezTo>
                    <a:pt x="554" y="954"/>
                    <a:pt x="554" y="954"/>
                    <a:pt x="554" y="955"/>
                  </a:cubicBezTo>
                  <a:cubicBezTo>
                    <a:pt x="553" y="956"/>
                    <a:pt x="553" y="957"/>
                    <a:pt x="553" y="956"/>
                  </a:cubicBezTo>
                  <a:cubicBezTo>
                    <a:pt x="552" y="955"/>
                    <a:pt x="554" y="954"/>
                    <a:pt x="552" y="955"/>
                  </a:cubicBezTo>
                  <a:cubicBezTo>
                    <a:pt x="551" y="956"/>
                    <a:pt x="551" y="956"/>
                    <a:pt x="550" y="957"/>
                  </a:cubicBezTo>
                  <a:cubicBezTo>
                    <a:pt x="549" y="957"/>
                    <a:pt x="549" y="957"/>
                    <a:pt x="549" y="956"/>
                  </a:cubicBezTo>
                  <a:cubicBezTo>
                    <a:pt x="549" y="954"/>
                    <a:pt x="548" y="954"/>
                    <a:pt x="548" y="954"/>
                  </a:cubicBezTo>
                  <a:cubicBezTo>
                    <a:pt x="548" y="954"/>
                    <a:pt x="548" y="953"/>
                    <a:pt x="547" y="953"/>
                  </a:cubicBezTo>
                  <a:cubicBezTo>
                    <a:pt x="545" y="953"/>
                    <a:pt x="544" y="954"/>
                    <a:pt x="544" y="954"/>
                  </a:cubicBezTo>
                  <a:cubicBezTo>
                    <a:pt x="544" y="954"/>
                    <a:pt x="545" y="953"/>
                    <a:pt x="543" y="953"/>
                  </a:cubicBezTo>
                  <a:cubicBezTo>
                    <a:pt x="542" y="954"/>
                    <a:pt x="541" y="953"/>
                    <a:pt x="541" y="954"/>
                  </a:cubicBezTo>
                  <a:cubicBezTo>
                    <a:pt x="541" y="956"/>
                    <a:pt x="542" y="956"/>
                    <a:pt x="540" y="957"/>
                  </a:cubicBezTo>
                  <a:cubicBezTo>
                    <a:pt x="539" y="957"/>
                    <a:pt x="539" y="956"/>
                    <a:pt x="539" y="954"/>
                  </a:cubicBezTo>
                  <a:cubicBezTo>
                    <a:pt x="540" y="953"/>
                    <a:pt x="540" y="954"/>
                    <a:pt x="541" y="952"/>
                  </a:cubicBezTo>
                  <a:cubicBezTo>
                    <a:pt x="542" y="951"/>
                    <a:pt x="543" y="951"/>
                    <a:pt x="541" y="950"/>
                  </a:cubicBezTo>
                  <a:cubicBezTo>
                    <a:pt x="540" y="950"/>
                    <a:pt x="539" y="952"/>
                    <a:pt x="539" y="950"/>
                  </a:cubicBezTo>
                  <a:cubicBezTo>
                    <a:pt x="539" y="949"/>
                    <a:pt x="539" y="948"/>
                    <a:pt x="538" y="948"/>
                  </a:cubicBezTo>
                  <a:cubicBezTo>
                    <a:pt x="538" y="947"/>
                    <a:pt x="536" y="947"/>
                    <a:pt x="536" y="946"/>
                  </a:cubicBezTo>
                  <a:cubicBezTo>
                    <a:pt x="536" y="945"/>
                    <a:pt x="537" y="945"/>
                    <a:pt x="536" y="944"/>
                  </a:cubicBezTo>
                  <a:cubicBezTo>
                    <a:pt x="536" y="944"/>
                    <a:pt x="538" y="945"/>
                    <a:pt x="536" y="944"/>
                  </a:cubicBezTo>
                  <a:cubicBezTo>
                    <a:pt x="533" y="942"/>
                    <a:pt x="533" y="943"/>
                    <a:pt x="532" y="942"/>
                  </a:cubicBezTo>
                  <a:cubicBezTo>
                    <a:pt x="531" y="941"/>
                    <a:pt x="531" y="940"/>
                    <a:pt x="531" y="941"/>
                  </a:cubicBezTo>
                  <a:cubicBezTo>
                    <a:pt x="530" y="943"/>
                    <a:pt x="530" y="942"/>
                    <a:pt x="530" y="943"/>
                  </a:cubicBezTo>
                  <a:cubicBezTo>
                    <a:pt x="529" y="944"/>
                    <a:pt x="529" y="944"/>
                    <a:pt x="528" y="945"/>
                  </a:cubicBezTo>
                  <a:cubicBezTo>
                    <a:pt x="527" y="946"/>
                    <a:pt x="527" y="947"/>
                    <a:pt x="526" y="946"/>
                  </a:cubicBezTo>
                  <a:cubicBezTo>
                    <a:pt x="525" y="945"/>
                    <a:pt x="525" y="945"/>
                    <a:pt x="524" y="944"/>
                  </a:cubicBezTo>
                  <a:cubicBezTo>
                    <a:pt x="523" y="944"/>
                    <a:pt x="524" y="942"/>
                    <a:pt x="523" y="944"/>
                  </a:cubicBezTo>
                  <a:cubicBezTo>
                    <a:pt x="521" y="946"/>
                    <a:pt x="522" y="947"/>
                    <a:pt x="521" y="946"/>
                  </a:cubicBezTo>
                  <a:cubicBezTo>
                    <a:pt x="520" y="945"/>
                    <a:pt x="520" y="944"/>
                    <a:pt x="519" y="944"/>
                  </a:cubicBezTo>
                  <a:cubicBezTo>
                    <a:pt x="518" y="945"/>
                    <a:pt x="519" y="945"/>
                    <a:pt x="518" y="946"/>
                  </a:cubicBezTo>
                  <a:cubicBezTo>
                    <a:pt x="517" y="947"/>
                    <a:pt x="517" y="947"/>
                    <a:pt x="517" y="946"/>
                  </a:cubicBezTo>
                  <a:cubicBezTo>
                    <a:pt x="516" y="944"/>
                    <a:pt x="517" y="944"/>
                    <a:pt x="516" y="944"/>
                  </a:cubicBezTo>
                  <a:cubicBezTo>
                    <a:pt x="515" y="943"/>
                    <a:pt x="515" y="943"/>
                    <a:pt x="514" y="943"/>
                  </a:cubicBezTo>
                  <a:cubicBezTo>
                    <a:pt x="513" y="943"/>
                    <a:pt x="513" y="944"/>
                    <a:pt x="512" y="943"/>
                  </a:cubicBezTo>
                  <a:cubicBezTo>
                    <a:pt x="512" y="942"/>
                    <a:pt x="510" y="942"/>
                    <a:pt x="510" y="941"/>
                  </a:cubicBezTo>
                  <a:cubicBezTo>
                    <a:pt x="510" y="940"/>
                    <a:pt x="510" y="939"/>
                    <a:pt x="509" y="939"/>
                  </a:cubicBezTo>
                  <a:cubicBezTo>
                    <a:pt x="507" y="939"/>
                    <a:pt x="507" y="940"/>
                    <a:pt x="506" y="938"/>
                  </a:cubicBezTo>
                  <a:cubicBezTo>
                    <a:pt x="505" y="936"/>
                    <a:pt x="504" y="936"/>
                    <a:pt x="505" y="935"/>
                  </a:cubicBezTo>
                  <a:cubicBezTo>
                    <a:pt x="505" y="934"/>
                    <a:pt x="505" y="934"/>
                    <a:pt x="505" y="933"/>
                  </a:cubicBezTo>
                  <a:cubicBezTo>
                    <a:pt x="505" y="931"/>
                    <a:pt x="505" y="932"/>
                    <a:pt x="504" y="931"/>
                  </a:cubicBezTo>
                  <a:cubicBezTo>
                    <a:pt x="504" y="930"/>
                    <a:pt x="505" y="930"/>
                    <a:pt x="503" y="929"/>
                  </a:cubicBezTo>
                  <a:cubicBezTo>
                    <a:pt x="502" y="928"/>
                    <a:pt x="501" y="928"/>
                    <a:pt x="501" y="927"/>
                  </a:cubicBezTo>
                  <a:cubicBezTo>
                    <a:pt x="501" y="927"/>
                    <a:pt x="500" y="927"/>
                    <a:pt x="499" y="926"/>
                  </a:cubicBezTo>
                  <a:cubicBezTo>
                    <a:pt x="497" y="926"/>
                    <a:pt x="497" y="927"/>
                    <a:pt x="496" y="926"/>
                  </a:cubicBezTo>
                  <a:cubicBezTo>
                    <a:pt x="494" y="925"/>
                    <a:pt x="495" y="924"/>
                    <a:pt x="493" y="924"/>
                  </a:cubicBezTo>
                  <a:cubicBezTo>
                    <a:pt x="491" y="924"/>
                    <a:pt x="490" y="925"/>
                    <a:pt x="490" y="923"/>
                  </a:cubicBezTo>
                  <a:cubicBezTo>
                    <a:pt x="490" y="922"/>
                    <a:pt x="489" y="922"/>
                    <a:pt x="489" y="921"/>
                  </a:cubicBezTo>
                  <a:cubicBezTo>
                    <a:pt x="488" y="920"/>
                    <a:pt x="486" y="920"/>
                    <a:pt x="486" y="920"/>
                  </a:cubicBezTo>
                  <a:cubicBezTo>
                    <a:pt x="486" y="920"/>
                    <a:pt x="484" y="921"/>
                    <a:pt x="483" y="921"/>
                  </a:cubicBezTo>
                  <a:cubicBezTo>
                    <a:pt x="483" y="920"/>
                    <a:pt x="481" y="920"/>
                    <a:pt x="481" y="919"/>
                  </a:cubicBezTo>
                  <a:cubicBezTo>
                    <a:pt x="482" y="918"/>
                    <a:pt x="481" y="918"/>
                    <a:pt x="482" y="916"/>
                  </a:cubicBezTo>
                  <a:cubicBezTo>
                    <a:pt x="482" y="914"/>
                    <a:pt x="481" y="911"/>
                    <a:pt x="482" y="910"/>
                  </a:cubicBezTo>
                  <a:cubicBezTo>
                    <a:pt x="482" y="909"/>
                    <a:pt x="481" y="908"/>
                    <a:pt x="481" y="906"/>
                  </a:cubicBezTo>
                  <a:cubicBezTo>
                    <a:pt x="481" y="904"/>
                    <a:pt x="481" y="904"/>
                    <a:pt x="481" y="903"/>
                  </a:cubicBezTo>
                  <a:cubicBezTo>
                    <a:pt x="481" y="901"/>
                    <a:pt x="480" y="899"/>
                    <a:pt x="478" y="898"/>
                  </a:cubicBezTo>
                  <a:cubicBezTo>
                    <a:pt x="476" y="897"/>
                    <a:pt x="472" y="894"/>
                    <a:pt x="472" y="894"/>
                  </a:cubicBezTo>
                  <a:cubicBezTo>
                    <a:pt x="187" y="694"/>
                    <a:pt x="187" y="694"/>
                    <a:pt x="187" y="694"/>
                  </a:cubicBezTo>
                  <a:cubicBezTo>
                    <a:pt x="141" y="663"/>
                    <a:pt x="141" y="663"/>
                    <a:pt x="141" y="663"/>
                  </a:cubicBezTo>
                  <a:cubicBezTo>
                    <a:pt x="0" y="569"/>
                    <a:pt x="0" y="569"/>
                    <a:pt x="0" y="569"/>
                  </a:cubicBezTo>
                  <a:cubicBezTo>
                    <a:pt x="0" y="490"/>
                    <a:pt x="0" y="490"/>
                    <a:pt x="0" y="490"/>
                  </a:cubicBezTo>
                  <a:cubicBezTo>
                    <a:pt x="0" y="490"/>
                    <a:pt x="4" y="489"/>
                    <a:pt x="6" y="488"/>
                  </a:cubicBezTo>
                  <a:cubicBezTo>
                    <a:pt x="8" y="487"/>
                    <a:pt x="13" y="484"/>
                    <a:pt x="14" y="482"/>
                  </a:cubicBezTo>
                  <a:cubicBezTo>
                    <a:pt x="16" y="480"/>
                    <a:pt x="18" y="478"/>
                    <a:pt x="19" y="477"/>
                  </a:cubicBezTo>
                  <a:cubicBezTo>
                    <a:pt x="21" y="476"/>
                    <a:pt x="21" y="477"/>
                    <a:pt x="22" y="476"/>
                  </a:cubicBezTo>
                  <a:cubicBezTo>
                    <a:pt x="22" y="475"/>
                    <a:pt x="22" y="474"/>
                    <a:pt x="23" y="474"/>
                  </a:cubicBezTo>
                  <a:cubicBezTo>
                    <a:pt x="24" y="475"/>
                    <a:pt x="23" y="476"/>
                    <a:pt x="24" y="475"/>
                  </a:cubicBezTo>
                  <a:cubicBezTo>
                    <a:pt x="25" y="473"/>
                    <a:pt x="28" y="470"/>
                    <a:pt x="29" y="470"/>
                  </a:cubicBezTo>
                  <a:cubicBezTo>
                    <a:pt x="30" y="470"/>
                    <a:pt x="30" y="470"/>
                    <a:pt x="31" y="469"/>
                  </a:cubicBezTo>
                  <a:cubicBezTo>
                    <a:pt x="32" y="468"/>
                    <a:pt x="32" y="468"/>
                    <a:pt x="33" y="467"/>
                  </a:cubicBezTo>
                  <a:cubicBezTo>
                    <a:pt x="35" y="467"/>
                    <a:pt x="35" y="467"/>
                    <a:pt x="35" y="466"/>
                  </a:cubicBezTo>
                  <a:cubicBezTo>
                    <a:pt x="36" y="465"/>
                    <a:pt x="35" y="465"/>
                    <a:pt x="37" y="464"/>
                  </a:cubicBezTo>
                  <a:cubicBezTo>
                    <a:pt x="39" y="463"/>
                    <a:pt x="38" y="464"/>
                    <a:pt x="39" y="463"/>
                  </a:cubicBezTo>
                  <a:cubicBezTo>
                    <a:pt x="41" y="463"/>
                    <a:pt x="40" y="463"/>
                    <a:pt x="41" y="462"/>
                  </a:cubicBezTo>
                  <a:cubicBezTo>
                    <a:pt x="42" y="461"/>
                    <a:pt x="42" y="460"/>
                    <a:pt x="43" y="460"/>
                  </a:cubicBezTo>
                  <a:cubicBezTo>
                    <a:pt x="43" y="460"/>
                    <a:pt x="43" y="460"/>
                    <a:pt x="45" y="459"/>
                  </a:cubicBezTo>
                  <a:cubicBezTo>
                    <a:pt x="47" y="458"/>
                    <a:pt x="47" y="458"/>
                    <a:pt x="48" y="458"/>
                  </a:cubicBezTo>
                  <a:cubicBezTo>
                    <a:pt x="50" y="457"/>
                    <a:pt x="50" y="457"/>
                    <a:pt x="51" y="456"/>
                  </a:cubicBezTo>
                  <a:cubicBezTo>
                    <a:pt x="52" y="455"/>
                    <a:pt x="51" y="454"/>
                    <a:pt x="52" y="453"/>
                  </a:cubicBezTo>
                  <a:cubicBezTo>
                    <a:pt x="53" y="452"/>
                    <a:pt x="52" y="452"/>
                    <a:pt x="54" y="452"/>
                  </a:cubicBezTo>
                  <a:cubicBezTo>
                    <a:pt x="56" y="453"/>
                    <a:pt x="56" y="453"/>
                    <a:pt x="59" y="453"/>
                  </a:cubicBezTo>
                  <a:cubicBezTo>
                    <a:pt x="61" y="453"/>
                    <a:pt x="61" y="453"/>
                    <a:pt x="63" y="452"/>
                  </a:cubicBezTo>
                  <a:cubicBezTo>
                    <a:pt x="65" y="451"/>
                    <a:pt x="65" y="451"/>
                    <a:pt x="68" y="449"/>
                  </a:cubicBezTo>
                  <a:cubicBezTo>
                    <a:pt x="70" y="447"/>
                    <a:pt x="69" y="447"/>
                    <a:pt x="71" y="446"/>
                  </a:cubicBezTo>
                  <a:cubicBezTo>
                    <a:pt x="73" y="446"/>
                    <a:pt x="71" y="446"/>
                    <a:pt x="74" y="445"/>
                  </a:cubicBezTo>
                  <a:cubicBezTo>
                    <a:pt x="76" y="445"/>
                    <a:pt x="77" y="445"/>
                    <a:pt x="78" y="445"/>
                  </a:cubicBezTo>
                  <a:cubicBezTo>
                    <a:pt x="79" y="446"/>
                    <a:pt x="79" y="446"/>
                    <a:pt x="81" y="446"/>
                  </a:cubicBezTo>
                  <a:cubicBezTo>
                    <a:pt x="83" y="446"/>
                    <a:pt x="82" y="444"/>
                    <a:pt x="84" y="445"/>
                  </a:cubicBezTo>
                  <a:cubicBezTo>
                    <a:pt x="86" y="447"/>
                    <a:pt x="86" y="447"/>
                    <a:pt x="88" y="447"/>
                  </a:cubicBezTo>
                  <a:cubicBezTo>
                    <a:pt x="90" y="447"/>
                    <a:pt x="89" y="446"/>
                    <a:pt x="90" y="447"/>
                  </a:cubicBezTo>
                  <a:cubicBezTo>
                    <a:pt x="92" y="448"/>
                    <a:pt x="91" y="449"/>
                    <a:pt x="92" y="448"/>
                  </a:cubicBezTo>
                  <a:cubicBezTo>
                    <a:pt x="94" y="448"/>
                    <a:pt x="92" y="448"/>
                    <a:pt x="95" y="447"/>
                  </a:cubicBezTo>
                  <a:cubicBezTo>
                    <a:pt x="97" y="445"/>
                    <a:pt x="95" y="445"/>
                    <a:pt x="98" y="445"/>
                  </a:cubicBezTo>
                  <a:cubicBezTo>
                    <a:pt x="100" y="445"/>
                    <a:pt x="100" y="446"/>
                    <a:pt x="102" y="445"/>
                  </a:cubicBezTo>
                  <a:cubicBezTo>
                    <a:pt x="105" y="444"/>
                    <a:pt x="104" y="444"/>
                    <a:pt x="105" y="445"/>
                  </a:cubicBezTo>
                  <a:cubicBezTo>
                    <a:pt x="106" y="445"/>
                    <a:pt x="106" y="444"/>
                    <a:pt x="107" y="443"/>
                  </a:cubicBezTo>
                  <a:cubicBezTo>
                    <a:pt x="109" y="442"/>
                    <a:pt x="109" y="442"/>
                    <a:pt x="111" y="442"/>
                  </a:cubicBezTo>
                  <a:cubicBezTo>
                    <a:pt x="113" y="442"/>
                    <a:pt x="113" y="442"/>
                    <a:pt x="115" y="442"/>
                  </a:cubicBezTo>
                  <a:cubicBezTo>
                    <a:pt x="117" y="441"/>
                    <a:pt x="116" y="441"/>
                    <a:pt x="119" y="442"/>
                  </a:cubicBezTo>
                  <a:cubicBezTo>
                    <a:pt x="122" y="442"/>
                    <a:pt x="121" y="441"/>
                    <a:pt x="123" y="442"/>
                  </a:cubicBezTo>
                  <a:cubicBezTo>
                    <a:pt x="125" y="442"/>
                    <a:pt x="123" y="441"/>
                    <a:pt x="126" y="442"/>
                  </a:cubicBezTo>
                  <a:cubicBezTo>
                    <a:pt x="129" y="442"/>
                    <a:pt x="127" y="443"/>
                    <a:pt x="130" y="442"/>
                  </a:cubicBezTo>
                  <a:cubicBezTo>
                    <a:pt x="133" y="441"/>
                    <a:pt x="130" y="440"/>
                    <a:pt x="133" y="441"/>
                  </a:cubicBezTo>
                  <a:cubicBezTo>
                    <a:pt x="136" y="441"/>
                    <a:pt x="134" y="441"/>
                    <a:pt x="137" y="441"/>
                  </a:cubicBezTo>
                  <a:cubicBezTo>
                    <a:pt x="139" y="440"/>
                    <a:pt x="139" y="439"/>
                    <a:pt x="140" y="439"/>
                  </a:cubicBezTo>
                  <a:cubicBezTo>
                    <a:pt x="141" y="440"/>
                    <a:pt x="141" y="440"/>
                    <a:pt x="142" y="441"/>
                  </a:cubicBezTo>
                  <a:cubicBezTo>
                    <a:pt x="143" y="441"/>
                    <a:pt x="145" y="442"/>
                    <a:pt x="143" y="443"/>
                  </a:cubicBezTo>
                  <a:cubicBezTo>
                    <a:pt x="142" y="444"/>
                    <a:pt x="141" y="445"/>
                    <a:pt x="142" y="445"/>
                  </a:cubicBezTo>
                  <a:cubicBezTo>
                    <a:pt x="144" y="446"/>
                    <a:pt x="144" y="446"/>
                    <a:pt x="145" y="445"/>
                  </a:cubicBezTo>
                  <a:cubicBezTo>
                    <a:pt x="145" y="444"/>
                    <a:pt x="146" y="441"/>
                    <a:pt x="146" y="443"/>
                  </a:cubicBezTo>
                  <a:cubicBezTo>
                    <a:pt x="147" y="445"/>
                    <a:pt x="146" y="445"/>
                    <a:pt x="148" y="446"/>
                  </a:cubicBezTo>
                  <a:cubicBezTo>
                    <a:pt x="149" y="446"/>
                    <a:pt x="149" y="446"/>
                    <a:pt x="150" y="447"/>
                  </a:cubicBezTo>
                  <a:cubicBezTo>
                    <a:pt x="152" y="447"/>
                    <a:pt x="154" y="444"/>
                    <a:pt x="154" y="444"/>
                  </a:cubicBezTo>
                  <a:cubicBezTo>
                    <a:pt x="163" y="431"/>
                    <a:pt x="163" y="431"/>
                    <a:pt x="163" y="431"/>
                  </a:cubicBezTo>
                  <a:cubicBezTo>
                    <a:pt x="163" y="431"/>
                    <a:pt x="163" y="430"/>
                    <a:pt x="164" y="428"/>
                  </a:cubicBezTo>
                  <a:cubicBezTo>
                    <a:pt x="164" y="427"/>
                    <a:pt x="165" y="424"/>
                    <a:pt x="165" y="424"/>
                  </a:cubicBezTo>
                  <a:cubicBezTo>
                    <a:pt x="165" y="424"/>
                    <a:pt x="171" y="420"/>
                    <a:pt x="173" y="418"/>
                  </a:cubicBezTo>
                  <a:cubicBezTo>
                    <a:pt x="175" y="416"/>
                    <a:pt x="178" y="414"/>
                    <a:pt x="179" y="413"/>
                  </a:cubicBezTo>
                  <a:cubicBezTo>
                    <a:pt x="180" y="412"/>
                    <a:pt x="181" y="410"/>
                    <a:pt x="183" y="409"/>
                  </a:cubicBezTo>
                  <a:cubicBezTo>
                    <a:pt x="186" y="408"/>
                    <a:pt x="190" y="406"/>
                    <a:pt x="193" y="405"/>
                  </a:cubicBezTo>
                  <a:cubicBezTo>
                    <a:pt x="195" y="404"/>
                    <a:pt x="197" y="403"/>
                    <a:pt x="200" y="401"/>
                  </a:cubicBezTo>
                  <a:cubicBezTo>
                    <a:pt x="203" y="399"/>
                    <a:pt x="205" y="396"/>
                    <a:pt x="206" y="394"/>
                  </a:cubicBezTo>
                  <a:cubicBezTo>
                    <a:pt x="208" y="393"/>
                    <a:pt x="211" y="389"/>
                    <a:pt x="212" y="388"/>
                  </a:cubicBezTo>
                  <a:cubicBezTo>
                    <a:pt x="214" y="387"/>
                    <a:pt x="215" y="386"/>
                    <a:pt x="217" y="386"/>
                  </a:cubicBezTo>
                  <a:cubicBezTo>
                    <a:pt x="220" y="386"/>
                    <a:pt x="221" y="385"/>
                    <a:pt x="223" y="385"/>
                  </a:cubicBezTo>
                  <a:cubicBezTo>
                    <a:pt x="226" y="384"/>
                    <a:pt x="225" y="385"/>
                    <a:pt x="229" y="384"/>
                  </a:cubicBezTo>
                  <a:cubicBezTo>
                    <a:pt x="233" y="383"/>
                    <a:pt x="234" y="383"/>
                    <a:pt x="237" y="382"/>
                  </a:cubicBezTo>
                  <a:cubicBezTo>
                    <a:pt x="241" y="381"/>
                    <a:pt x="239" y="381"/>
                    <a:pt x="243" y="379"/>
                  </a:cubicBezTo>
                  <a:cubicBezTo>
                    <a:pt x="247" y="378"/>
                    <a:pt x="248" y="376"/>
                    <a:pt x="247" y="375"/>
                  </a:cubicBezTo>
                  <a:cubicBezTo>
                    <a:pt x="246" y="374"/>
                    <a:pt x="244" y="374"/>
                    <a:pt x="244" y="373"/>
                  </a:cubicBezTo>
                  <a:cubicBezTo>
                    <a:pt x="245" y="373"/>
                    <a:pt x="245" y="372"/>
                    <a:pt x="245" y="372"/>
                  </a:cubicBezTo>
                  <a:cubicBezTo>
                    <a:pt x="246" y="371"/>
                    <a:pt x="246" y="370"/>
                    <a:pt x="246" y="369"/>
                  </a:cubicBezTo>
                  <a:cubicBezTo>
                    <a:pt x="247" y="369"/>
                    <a:pt x="246" y="368"/>
                    <a:pt x="247" y="368"/>
                  </a:cubicBezTo>
                  <a:cubicBezTo>
                    <a:pt x="248" y="368"/>
                    <a:pt x="249" y="368"/>
                    <a:pt x="249" y="367"/>
                  </a:cubicBezTo>
                  <a:cubicBezTo>
                    <a:pt x="249" y="366"/>
                    <a:pt x="247" y="365"/>
                    <a:pt x="249" y="365"/>
                  </a:cubicBezTo>
                  <a:cubicBezTo>
                    <a:pt x="250" y="365"/>
                    <a:pt x="250" y="365"/>
                    <a:pt x="250" y="364"/>
                  </a:cubicBezTo>
                  <a:cubicBezTo>
                    <a:pt x="250" y="364"/>
                    <a:pt x="249" y="363"/>
                    <a:pt x="250" y="363"/>
                  </a:cubicBezTo>
                  <a:cubicBezTo>
                    <a:pt x="251" y="362"/>
                    <a:pt x="251" y="362"/>
                    <a:pt x="251" y="362"/>
                  </a:cubicBezTo>
                  <a:cubicBezTo>
                    <a:pt x="251" y="361"/>
                    <a:pt x="250" y="362"/>
                    <a:pt x="250" y="361"/>
                  </a:cubicBezTo>
                  <a:cubicBezTo>
                    <a:pt x="251" y="360"/>
                    <a:pt x="250" y="360"/>
                    <a:pt x="250" y="359"/>
                  </a:cubicBezTo>
                  <a:cubicBezTo>
                    <a:pt x="250" y="358"/>
                    <a:pt x="249" y="358"/>
                    <a:pt x="250" y="358"/>
                  </a:cubicBezTo>
                  <a:cubicBezTo>
                    <a:pt x="250" y="357"/>
                    <a:pt x="250" y="356"/>
                    <a:pt x="250" y="357"/>
                  </a:cubicBezTo>
                  <a:cubicBezTo>
                    <a:pt x="249" y="357"/>
                    <a:pt x="248" y="358"/>
                    <a:pt x="248" y="357"/>
                  </a:cubicBezTo>
                  <a:cubicBezTo>
                    <a:pt x="248" y="356"/>
                    <a:pt x="248" y="356"/>
                    <a:pt x="247" y="356"/>
                  </a:cubicBezTo>
                  <a:cubicBezTo>
                    <a:pt x="247" y="355"/>
                    <a:pt x="247" y="355"/>
                    <a:pt x="247" y="354"/>
                  </a:cubicBezTo>
                  <a:cubicBezTo>
                    <a:pt x="247" y="354"/>
                    <a:pt x="247" y="352"/>
                    <a:pt x="246" y="353"/>
                  </a:cubicBezTo>
                  <a:cubicBezTo>
                    <a:pt x="246" y="354"/>
                    <a:pt x="246" y="354"/>
                    <a:pt x="245" y="355"/>
                  </a:cubicBezTo>
                  <a:cubicBezTo>
                    <a:pt x="245" y="356"/>
                    <a:pt x="244" y="356"/>
                    <a:pt x="244" y="355"/>
                  </a:cubicBezTo>
                  <a:cubicBezTo>
                    <a:pt x="244" y="354"/>
                    <a:pt x="244" y="354"/>
                    <a:pt x="245" y="353"/>
                  </a:cubicBezTo>
                  <a:cubicBezTo>
                    <a:pt x="245" y="353"/>
                    <a:pt x="245" y="352"/>
                    <a:pt x="244" y="352"/>
                  </a:cubicBezTo>
                  <a:cubicBezTo>
                    <a:pt x="243" y="352"/>
                    <a:pt x="242" y="352"/>
                    <a:pt x="242" y="352"/>
                  </a:cubicBezTo>
                  <a:cubicBezTo>
                    <a:pt x="242" y="352"/>
                    <a:pt x="243" y="353"/>
                    <a:pt x="242" y="353"/>
                  </a:cubicBezTo>
                  <a:cubicBezTo>
                    <a:pt x="241" y="353"/>
                    <a:pt x="241" y="352"/>
                    <a:pt x="241" y="353"/>
                  </a:cubicBezTo>
                  <a:cubicBezTo>
                    <a:pt x="241" y="354"/>
                    <a:pt x="242" y="354"/>
                    <a:pt x="241" y="355"/>
                  </a:cubicBezTo>
                  <a:cubicBezTo>
                    <a:pt x="240" y="355"/>
                    <a:pt x="239" y="354"/>
                    <a:pt x="239" y="354"/>
                  </a:cubicBezTo>
                  <a:cubicBezTo>
                    <a:pt x="239" y="354"/>
                    <a:pt x="239" y="354"/>
                    <a:pt x="239" y="353"/>
                  </a:cubicBezTo>
                  <a:cubicBezTo>
                    <a:pt x="239" y="352"/>
                    <a:pt x="240" y="352"/>
                    <a:pt x="240" y="351"/>
                  </a:cubicBezTo>
                  <a:cubicBezTo>
                    <a:pt x="240" y="350"/>
                    <a:pt x="240" y="351"/>
                    <a:pt x="239" y="350"/>
                  </a:cubicBezTo>
                  <a:cubicBezTo>
                    <a:pt x="239" y="349"/>
                    <a:pt x="238" y="349"/>
                    <a:pt x="238" y="348"/>
                  </a:cubicBezTo>
                  <a:cubicBezTo>
                    <a:pt x="239" y="347"/>
                    <a:pt x="239" y="348"/>
                    <a:pt x="240" y="347"/>
                  </a:cubicBezTo>
                  <a:cubicBezTo>
                    <a:pt x="240" y="346"/>
                    <a:pt x="240" y="346"/>
                    <a:pt x="240" y="345"/>
                  </a:cubicBezTo>
                  <a:cubicBezTo>
                    <a:pt x="240" y="345"/>
                    <a:pt x="238" y="345"/>
                    <a:pt x="239" y="344"/>
                  </a:cubicBezTo>
                  <a:cubicBezTo>
                    <a:pt x="239" y="343"/>
                    <a:pt x="240" y="344"/>
                    <a:pt x="240" y="343"/>
                  </a:cubicBezTo>
                  <a:cubicBezTo>
                    <a:pt x="240" y="342"/>
                    <a:pt x="240" y="341"/>
                    <a:pt x="241" y="341"/>
                  </a:cubicBezTo>
                  <a:cubicBezTo>
                    <a:pt x="241" y="341"/>
                    <a:pt x="241" y="341"/>
                    <a:pt x="242" y="342"/>
                  </a:cubicBezTo>
                  <a:cubicBezTo>
                    <a:pt x="242" y="342"/>
                    <a:pt x="243" y="342"/>
                    <a:pt x="243" y="341"/>
                  </a:cubicBezTo>
                  <a:cubicBezTo>
                    <a:pt x="243" y="340"/>
                    <a:pt x="244" y="340"/>
                    <a:pt x="244" y="340"/>
                  </a:cubicBezTo>
                  <a:cubicBezTo>
                    <a:pt x="245" y="339"/>
                    <a:pt x="245" y="338"/>
                    <a:pt x="245" y="338"/>
                  </a:cubicBezTo>
                  <a:cubicBezTo>
                    <a:pt x="244" y="325"/>
                    <a:pt x="244" y="325"/>
                    <a:pt x="244" y="325"/>
                  </a:cubicBezTo>
                  <a:cubicBezTo>
                    <a:pt x="284" y="316"/>
                    <a:pt x="284" y="316"/>
                    <a:pt x="284" y="316"/>
                  </a:cubicBezTo>
                  <a:cubicBezTo>
                    <a:pt x="284" y="316"/>
                    <a:pt x="286" y="315"/>
                    <a:pt x="285" y="314"/>
                  </a:cubicBezTo>
                  <a:cubicBezTo>
                    <a:pt x="285" y="313"/>
                    <a:pt x="284" y="313"/>
                    <a:pt x="285" y="312"/>
                  </a:cubicBezTo>
                  <a:cubicBezTo>
                    <a:pt x="286" y="311"/>
                    <a:pt x="285" y="311"/>
                    <a:pt x="285" y="310"/>
                  </a:cubicBezTo>
                  <a:cubicBezTo>
                    <a:pt x="284" y="308"/>
                    <a:pt x="283" y="309"/>
                    <a:pt x="283" y="307"/>
                  </a:cubicBezTo>
                  <a:cubicBezTo>
                    <a:pt x="282" y="305"/>
                    <a:pt x="282" y="305"/>
                    <a:pt x="282" y="304"/>
                  </a:cubicBezTo>
                  <a:cubicBezTo>
                    <a:pt x="281" y="303"/>
                    <a:pt x="281" y="303"/>
                    <a:pt x="281" y="301"/>
                  </a:cubicBezTo>
                  <a:cubicBezTo>
                    <a:pt x="281" y="300"/>
                    <a:pt x="281" y="300"/>
                    <a:pt x="282" y="298"/>
                  </a:cubicBezTo>
                  <a:cubicBezTo>
                    <a:pt x="282" y="297"/>
                    <a:pt x="282" y="297"/>
                    <a:pt x="284" y="297"/>
                  </a:cubicBezTo>
                  <a:cubicBezTo>
                    <a:pt x="285" y="298"/>
                    <a:pt x="286" y="298"/>
                    <a:pt x="289" y="298"/>
                  </a:cubicBezTo>
                  <a:cubicBezTo>
                    <a:pt x="291" y="298"/>
                    <a:pt x="290" y="298"/>
                    <a:pt x="293" y="298"/>
                  </a:cubicBezTo>
                  <a:cubicBezTo>
                    <a:pt x="295" y="298"/>
                    <a:pt x="296" y="297"/>
                    <a:pt x="297" y="297"/>
                  </a:cubicBezTo>
                  <a:cubicBezTo>
                    <a:pt x="297" y="297"/>
                    <a:pt x="297" y="297"/>
                    <a:pt x="299" y="296"/>
                  </a:cubicBezTo>
                  <a:cubicBezTo>
                    <a:pt x="300" y="296"/>
                    <a:pt x="300" y="296"/>
                    <a:pt x="302" y="296"/>
                  </a:cubicBezTo>
                  <a:cubicBezTo>
                    <a:pt x="303" y="296"/>
                    <a:pt x="303" y="295"/>
                    <a:pt x="305" y="295"/>
                  </a:cubicBezTo>
                  <a:cubicBezTo>
                    <a:pt x="307" y="295"/>
                    <a:pt x="305" y="295"/>
                    <a:pt x="307" y="295"/>
                  </a:cubicBezTo>
                  <a:cubicBezTo>
                    <a:pt x="310" y="296"/>
                    <a:pt x="310" y="296"/>
                    <a:pt x="313" y="296"/>
                  </a:cubicBezTo>
                  <a:cubicBezTo>
                    <a:pt x="316" y="295"/>
                    <a:pt x="316" y="294"/>
                    <a:pt x="316" y="295"/>
                  </a:cubicBezTo>
                  <a:cubicBezTo>
                    <a:pt x="317" y="296"/>
                    <a:pt x="316" y="295"/>
                    <a:pt x="317" y="296"/>
                  </a:cubicBezTo>
                  <a:cubicBezTo>
                    <a:pt x="318" y="296"/>
                    <a:pt x="319" y="296"/>
                    <a:pt x="321" y="295"/>
                  </a:cubicBezTo>
                  <a:cubicBezTo>
                    <a:pt x="323" y="295"/>
                    <a:pt x="323" y="295"/>
                    <a:pt x="324" y="294"/>
                  </a:cubicBezTo>
                  <a:cubicBezTo>
                    <a:pt x="325" y="294"/>
                    <a:pt x="324" y="294"/>
                    <a:pt x="326" y="294"/>
                  </a:cubicBezTo>
                  <a:cubicBezTo>
                    <a:pt x="328" y="295"/>
                    <a:pt x="329" y="295"/>
                    <a:pt x="330" y="295"/>
                  </a:cubicBezTo>
                  <a:cubicBezTo>
                    <a:pt x="331" y="295"/>
                    <a:pt x="330" y="293"/>
                    <a:pt x="332" y="294"/>
                  </a:cubicBezTo>
                  <a:cubicBezTo>
                    <a:pt x="334" y="296"/>
                    <a:pt x="334" y="296"/>
                    <a:pt x="336" y="296"/>
                  </a:cubicBezTo>
                  <a:cubicBezTo>
                    <a:pt x="337" y="296"/>
                    <a:pt x="338" y="296"/>
                    <a:pt x="339" y="297"/>
                  </a:cubicBezTo>
                  <a:cubicBezTo>
                    <a:pt x="341" y="298"/>
                    <a:pt x="340" y="298"/>
                    <a:pt x="343" y="298"/>
                  </a:cubicBezTo>
                  <a:cubicBezTo>
                    <a:pt x="346" y="298"/>
                    <a:pt x="345" y="298"/>
                    <a:pt x="347" y="298"/>
                  </a:cubicBezTo>
                  <a:cubicBezTo>
                    <a:pt x="349" y="298"/>
                    <a:pt x="349" y="298"/>
                    <a:pt x="351" y="298"/>
                  </a:cubicBezTo>
                  <a:cubicBezTo>
                    <a:pt x="352" y="298"/>
                    <a:pt x="351" y="297"/>
                    <a:pt x="352" y="298"/>
                  </a:cubicBezTo>
                  <a:cubicBezTo>
                    <a:pt x="354" y="299"/>
                    <a:pt x="353" y="299"/>
                    <a:pt x="355" y="299"/>
                  </a:cubicBezTo>
                  <a:cubicBezTo>
                    <a:pt x="357" y="299"/>
                    <a:pt x="356" y="299"/>
                    <a:pt x="358" y="299"/>
                  </a:cubicBezTo>
                  <a:cubicBezTo>
                    <a:pt x="361" y="298"/>
                    <a:pt x="360" y="298"/>
                    <a:pt x="362" y="298"/>
                  </a:cubicBezTo>
                  <a:cubicBezTo>
                    <a:pt x="365" y="299"/>
                    <a:pt x="364" y="299"/>
                    <a:pt x="365" y="298"/>
                  </a:cubicBezTo>
                  <a:cubicBezTo>
                    <a:pt x="367" y="298"/>
                    <a:pt x="368" y="299"/>
                    <a:pt x="367" y="297"/>
                  </a:cubicBezTo>
                  <a:cubicBezTo>
                    <a:pt x="367" y="295"/>
                    <a:pt x="368" y="295"/>
                    <a:pt x="366" y="294"/>
                  </a:cubicBezTo>
                  <a:cubicBezTo>
                    <a:pt x="364" y="294"/>
                    <a:pt x="361" y="295"/>
                    <a:pt x="362" y="293"/>
                  </a:cubicBezTo>
                  <a:cubicBezTo>
                    <a:pt x="363" y="292"/>
                    <a:pt x="363" y="293"/>
                    <a:pt x="363" y="291"/>
                  </a:cubicBezTo>
                  <a:cubicBezTo>
                    <a:pt x="364" y="290"/>
                    <a:pt x="363" y="290"/>
                    <a:pt x="363" y="288"/>
                  </a:cubicBezTo>
                  <a:cubicBezTo>
                    <a:pt x="363" y="287"/>
                    <a:pt x="363" y="286"/>
                    <a:pt x="362" y="286"/>
                  </a:cubicBezTo>
                  <a:cubicBezTo>
                    <a:pt x="362" y="285"/>
                    <a:pt x="362" y="285"/>
                    <a:pt x="363" y="285"/>
                  </a:cubicBezTo>
                  <a:cubicBezTo>
                    <a:pt x="364" y="285"/>
                    <a:pt x="363" y="284"/>
                    <a:pt x="364" y="283"/>
                  </a:cubicBezTo>
                  <a:cubicBezTo>
                    <a:pt x="365" y="281"/>
                    <a:pt x="364" y="281"/>
                    <a:pt x="366" y="281"/>
                  </a:cubicBezTo>
                  <a:cubicBezTo>
                    <a:pt x="367" y="281"/>
                    <a:pt x="369" y="281"/>
                    <a:pt x="369" y="280"/>
                  </a:cubicBezTo>
                  <a:cubicBezTo>
                    <a:pt x="369" y="279"/>
                    <a:pt x="368" y="278"/>
                    <a:pt x="370" y="278"/>
                  </a:cubicBezTo>
                  <a:cubicBezTo>
                    <a:pt x="371" y="278"/>
                    <a:pt x="370" y="279"/>
                    <a:pt x="372" y="278"/>
                  </a:cubicBezTo>
                  <a:cubicBezTo>
                    <a:pt x="373" y="277"/>
                    <a:pt x="373" y="277"/>
                    <a:pt x="374" y="276"/>
                  </a:cubicBezTo>
                  <a:cubicBezTo>
                    <a:pt x="375" y="275"/>
                    <a:pt x="376" y="276"/>
                    <a:pt x="375" y="274"/>
                  </a:cubicBezTo>
                  <a:cubicBezTo>
                    <a:pt x="373" y="273"/>
                    <a:pt x="368" y="269"/>
                    <a:pt x="367" y="268"/>
                  </a:cubicBezTo>
                  <a:cubicBezTo>
                    <a:pt x="366" y="267"/>
                    <a:pt x="363" y="265"/>
                    <a:pt x="362" y="264"/>
                  </a:cubicBezTo>
                  <a:cubicBezTo>
                    <a:pt x="361" y="264"/>
                    <a:pt x="362" y="263"/>
                    <a:pt x="359" y="262"/>
                  </a:cubicBezTo>
                  <a:cubicBezTo>
                    <a:pt x="357" y="262"/>
                    <a:pt x="358" y="262"/>
                    <a:pt x="357" y="261"/>
                  </a:cubicBezTo>
                  <a:cubicBezTo>
                    <a:pt x="355" y="259"/>
                    <a:pt x="349" y="249"/>
                    <a:pt x="349" y="249"/>
                  </a:cubicBezTo>
                  <a:cubicBezTo>
                    <a:pt x="349" y="249"/>
                    <a:pt x="347" y="248"/>
                    <a:pt x="349" y="248"/>
                  </a:cubicBezTo>
                  <a:cubicBezTo>
                    <a:pt x="352" y="247"/>
                    <a:pt x="352" y="247"/>
                    <a:pt x="352" y="246"/>
                  </a:cubicBezTo>
                  <a:cubicBezTo>
                    <a:pt x="352" y="244"/>
                    <a:pt x="352" y="242"/>
                    <a:pt x="352" y="242"/>
                  </a:cubicBezTo>
                  <a:cubicBezTo>
                    <a:pt x="352" y="242"/>
                    <a:pt x="351" y="241"/>
                    <a:pt x="350" y="241"/>
                  </a:cubicBezTo>
                  <a:cubicBezTo>
                    <a:pt x="350" y="240"/>
                    <a:pt x="347" y="239"/>
                    <a:pt x="347" y="237"/>
                  </a:cubicBezTo>
                  <a:cubicBezTo>
                    <a:pt x="346" y="235"/>
                    <a:pt x="345" y="234"/>
                    <a:pt x="344" y="232"/>
                  </a:cubicBezTo>
                  <a:cubicBezTo>
                    <a:pt x="343" y="231"/>
                    <a:pt x="342" y="231"/>
                    <a:pt x="342" y="230"/>
                  </a:cubicBezTo>
                  <a:cubicBezTo>
                    <a:pt x="342" y="229"/>
                    <a:pt x="343" y="228"/>
                    <a:pt x="343" y="227"/>
                  </a:cubicBezTo>
                  <a:cubicBezTo>
                    <a:pt x="343" y="226"/>
                    <a:pt x="342" y="226"/>
                    <a:pt x="343" y="224"/>
                  </a:cubicBezTo>
                  <a:cubicBezTo>
                    <a:pt x="343" y="222"/>
                    <a:pt x="344" y="221"/>
                    <a:pt x="344" y="220"/>
                  </a:cubicBezTo>
                  <a:cubicBezTo>
                    <a:pt x="345" y="218"/>
                    <a:pt x="344" y="218"/>
                    <a:pt x="345" y="217"/>
                  </a:cubicBezTo>
                  <a:cubicBezTo>
                    <a:pt x="346" y="215"/>
                    <a:pt x="346" y="215"/>
                    <a:pt x="346" y="214"/>
                  </a:cubicBezTo>
                  <a:cubicBezTo>
                    <a:pt x="346" y="213"/>
                    <a:pt x="346" y="215"/>
                    <a:pt x="345" y="212"/>
                  </a:cubicBezTo>
                  <a:cubicBezTo>
                    <a:pt x="345" y="210"/>
                    <a:pt x="346" y="211"/>
                    <a:pt x="345" y="210"/>
                  </a:cubicBezTo>
                  <a:cubicBezTo>
                    <a:pt x="344" y="209"/>
                    <a:pt x="344" y="209"/>
                    <a:pt x="344" y="207"/>
                  </a:cubicBezTo>
                  <a:cubicBezTo>
                    <a:pt x="343" y="206"/>
                    <a:pt x="344" y="206"/>
                    <a:pt x="342" y="206"/>
                  </a:cubicBezTo>
                  <a:cubicBezTo>
                    <a:pt x="341" y="206"/>
                    <a:pt x="340" y="207"/>
                    <a:pt x="340" y="206"/>
                  </a:cubicBezTo>
                  <a:cubicBezTo>
                    <a:pt x="339" y="205"/>
                    <a:pt x="339" y="206"/>
                    <a:pt x="339" y="204"/>
                  </a:cubicBezTo>
                  <a:cubicBezTo>
                    <a:pt x="339" y="202"/>
                    <a:pt x="339" y="202"/>
                    <a:pt x="340" y="202"/>
                  </a:cubicBezTo>
                  <a:cubicBezTo>
                    <a:pt x="341" y="201"/>
                    <a:pt x="341" y="201"/>
                    <a:pt x="341" y="200"/>
                  </a:cubicBezTo>
                  <a:cubicBezTo>
                    <a:pt x="342" y="200"/>
                    <a:pt x="342" y="199"/>
                    <a:pt x="341" y="198"/>
                  </a:cubicBezTo>
                  <a:cubicBezTo>
                    <a:pt x="341" y="197"/>
                    <a:pt x="341" y="194"/>
                    <a:pt x="341" y="192"/>
                  </a:cubicBezTo>
                  <a:cubicBezTo>
                    <a:pt x="342" y="189"/>
                    <a:pt x="342" y="189"/>
                    <a:pt x="342" y="187"/>
                  </a:cubicBezTo>
                  <a:cubicBezTo>
                    <a:pt x="342" y="185"/>
                    <a:pt x="342" y="185"/>
                    <a:pt x="343" y="183"/>
                  </a:cubicBezTo>
                  <a:cubicBezTo>
                    <a:pt x="343" y="181"/>
                    <a:pt x="344" y="182"/>
                    <a:pt x="343" y="180"/>
                  </a:cubicBezTo>
                  <a:cubicBezTo>
                    <a:pt x="342" y="178"/>
                    <a:pt x="342" y="179"/>
                    <a:pt x="341" y="177"/>
                  </a:cubicBezTo>
                  <a:cubicBezTo>
                    <a:pt x="341" y="176"/>
                    <a:pt x="341" y="176"/>
                    <a:pt x="341" y="174"/>
                  </a:cubicBezTo>
                  <a:cubicBezTo>
                    <a:pt x="340" y="172"/>
                    <a:pt x="340" y="170"/>
                    <a:pt x="340" y="169"/>
                  </a:cubicBezTo>
                  <a:cubicBezTo>
                    <a:pt x="340" y="168"/>
                    <a:pt x="341" y="169"/>
                    <a:pt x="339" y="167"/>
                  </a:cubicBezTo>
                  <a:cubicBezTo>
                    <a:pt x="338" y="166"/>
                    <a:pt x="337" y="166"/>
                    <a:pt x="337" y="165"/>
                  </a:cubicBezTo>
                  <a:cubicBezTo>
                    <a:pt x="337" y="163"/>
                    <a:pt x="337" y="163"/>
                    <a:pt x="338" y="162"/>
                  </a:cubicBezTo>
                  <a:cubicBezTo>
                    <a:pt x="339" y="160"/>
                    <a:pt x="340" y="161"/>
                    <a:pt x="340" y="159"/>
                  </a:cubicBezTo>
                  <a:cubicBezTo>
                    <a:pt x="341" y="158"/>
                    <a:pt x="342" y="157"/>
                    <a:pt x="340" y="157"/>
                  </a:cubicBezTo>
                  <a:cubicBezTo>
                    <a:pt x="339" y="157"/>
                    <a:pt x="339" y="158"/>
                    <a:pt x="338" y="157"/>
                  </a:cubicBezTo>
                  <a:cubicBezTo>
                    <a:pt x="338" y="156"/>
                    <a:pt x="338" y="155"/>
                    <a:pt x="336" y="154"/>
                  </a:cubicBezTo>
                  <a:cubicBezTo>
                    <a:pt x="335" y="153"/>
                    <a:pt x="335" y="152"/>
                    <a:pt x="335" y="151"/>
                  </a:cubicBezTo>
                  <a:cubicBezTo>
                    <a:pt x="334" y="150"/>
                    <a:pt x="334" y="149"/>
                    <a:pt x="335" y="148"/>
                  </a:cubicBezTo>
                  <a:cubicBezTo>
                    <a:pt x="335" y="147"/>
                    <a:pt x="335" y="148"/>
                    <a:pt x="336" y="146"/>
                  </a:cubicBezTo>
                  <a:cubicBezTo>
                    <a:pt x="337" y="145"/>
                    <a:pt x="337" y="145"/>
                    <a:pt x="338" y="144"/>
                  </a:cubicBezTo>
                  <a:cubicBezTo>
                    <a:pt x="339" y="143"/>
                    <a:pt x="337" y="143"/>
                    <a:pt x="336" y="143"/>
                  </a:cubicBezTo>
                  <a:cubicBezTo>
                    <a:pt x="335" y="142"/>
                    <a:pt x="335" y="141"/>
                    <a:pt x="334" y="140"/>
                  </a:cubicBezTo>
                  <a:cubicBezTo>
                    <a:pt x="332" y="139"/>
                    <a:pt x="332" y="141"/>
                    <a:pt x="331" y="139"/>
                  </a:cubicBezTo>
                  <a:cubicBezTo>
                    <a:pt x="331" y="138"/>
                    <a:pt x="332" y="138"/>
                    <a:pt x="331" y="137"/>
                  </a:cubicBezTo>
                  <a:cubicBezTo>
                    <a:pt x="330" y="136"/>
                    <a:pt x="330" y="137"/>
                    <a:pt x="329" y="136"/>
                  </a:cubicBezTo>
                  <a:cubicBezTo>
                    <a:pt x="327" y="135"/>
                    <a:pt x="327" y="135"/>
                    <a:pt x="327" y="134"/>
                  </a:cubicBezTo>
                  <a:cubicBezTo>
                    <a:pt x="328" y="132"/>
                    <a:pt x="327" y="131"/>
                    <a:pt x="325" y="132"/>
                  </a:cubicBezTo>
                  <a:cubicBezTo>
                    <a:pt x="324" y="133"/>
                    <a:pt x="325" y="134"/>
                    <a:pt x="323" y="133"/>
                  </a:cubicBezTo>
                  <a:cubicBezTo>
                    <a:pt x="322" y="131"/>
                    <a:pt x="321" y="132"/>
                    <a:pt x="321" y="130"/>
                  </a:cubicBezTo>
                  <a:cubicBezTo>
                    <a:pt x="320" y="128"/>
                    <a:pt x="321" y="128"/>
                    <a:pt x="320" y="128"/>
                  </a:cubicBezTo>
                  <a:cubicBezTo>
                    <a:pt x="319" y="128"/>
                    <a:pt x="318" y="128"/>
                    <a:pt x="318" y="127"/>
                  </a:cubicBezTo>
                  <a:cubicBezTo>
                    <a:pt x="317" y="126"/>
                    <a:pt x="318" y="126"/>
                    <a:pt x="317" y="126"/>
                  </a:cubicBezTo>
                  <a:cubicBezTo>
                    <a:pt x="316" y="125"/>
                    <a:pt x="316" y="125"/>
                    <a:pt x="316" y="124"/>
                  </a:cubicBezTo>
                  <a:cubicBezTo>
                    <a:pt x="316" y="123"/>
                    <a:pt x="316" y="123"/>
                    <a:pt x="316" y="123"/>
                  </a:cubicBezTo>
                  <a:cubicBezTo>
                    <a:pt x="316" y="123"/>
                    <a:pt x="317" y="123"/>
                    <a:pt x="318" y="122"/>
                  </a:cubicBezTo>
                  <a:cubicBezTo>
                    <a:pt x="318" y="122"/>
                    <a:pt x="318" y="122"/>
                    <a:pt x="319" y="123"/>
                  </a:cubicBezTo>
                  <a:cubicBezTo>
                    <a:pt x="320" y="123"/>
                    <a:pt x="321" y="123"/>
                    <a:pt x="322" y="123"/>
                  </a:cubicBezTo>
                  <a:cubicBezTo>
                    <a:pt x="324" y="124"/>
                    <a:pt x="324" y="124"/>
                    <a:pt x="325" y="123"/>
                  </a:cubicBezTo>
                  <a:cubicBezTo>
                    <a:pt x="326" y="123"/>
                    <a:pt x="325" y="123"/>
                    <a:pt x="326" y="123"/>
                  </a:cubicBezTo>
                  <a:cubicBezTo>
                    <a:pt x="328" y="124"/>
                    <a:pt x="327" y="124"/>
                    <a:pt x="329" y="123"/>
                  </a:cubicBezTo>
                  <a:cubicBezTo>
                    <a:pt x="330" y="123"/>
                    <a:pt x="329" y="123"/>
                    <a:pt x="330" y="122"/>
                  </a:cubicBezTo>
                  <a:cubicBezTo>
                    <a:pt x="332" y="122"/>
                    <a:pt x="333" y="122"/>
                    <a:pt x="334" y="122"/>
                  </a:cubicBezTo>
                  <a:cubicBezTo>
                    <a:pt x="336" y="121"/>
                    <a:pt x="336" y="121"/>
                    <a:pt x="337" y="120"/>
                  </a:cubicBezTo>
                  <a:cubicBezTo>
                    <a:pt x="338" y="120"/>
                    <a:pt x="336" y="121"/>
                    <a:pt x="338" y="120"/>
                  </a:cubicBezTo>
                  <a:cubicBezTo>
                    <a:pt x="340" y="119"/>
                    <a:pt x="339" y="119"/>
                    <a:pt x="340" y="118"/>
                  </a:cubicBezTo>
                  <a:cubicBezTo>
                    <a:pt x="342" y="117"/>
                    <a:pt x="341" y="118"/>
                    <a:pt x="342" y="117"/>
                  </a:cubicBezTo>
                  <a:cubicBezTo>
                    <a:pt x="343" y="117"/>
                    <a:pt x="343" y="116"/>
                    <a:pt x="344" y="115"/>
                  </a:cubicBezTo>
                  <a:cubicBezTo>
                    <a:pt x="345" y="115"/>
                    <a:pt x="345" y="115"/>
                    <a:pt x="346" y="114"/>
                  </a:cubicBezTo>
                  <a:cubicBezTo>
                    <a:pt x="347" y="113"/>
                    <a:pt x="347" y="114"/>
                    <a:pt x="347" y="113"/>
                  </a:cubicBezTo>
                  <a:cubicBezTo>
                    <a:pt x="348" y="112"/>
                    <a:pt x="348" y="113"/>
                    <a:pt x="349" y="112"/>
                  </a:cubicBezTo>
                  <a:cubicBezTo>
                    <a:pt x="350" y="111"/>
                    <a:pt x="350" y="111"/>
                    <a:pt x="351" y="111"/>
                  </a:cubicBezTo>
                  <a:cubicBezTo>
                    <a:pt x="352" y="110"/>
                    <a:pt x="353" y="110"/>
                    <a:pt x="354" y="110"/>
                  </a:cubicBezTo>
                  <a:cubicBezTo>
                    <a:pt x="355" y="110"/>
                    <a:pt x="356" y="110"/>
                    <a:pt x="357" y="109"/>
                  </a:cubicBezTo>
                  <a:cubicBezTo>
                    <a:pt x="358" y="108"/>
                    <a:pt x="357" y="109"/>
                    <a:pt x="359" y="108"/>
                  </a:cubicBezTo>
                  <a:cubicBezTo>
                    <a:pt x="361" y="106"/>
                    <a:pt x="362" y="107"/>
                    <a:pt x="362" y="105"/>
                  </a:cubicBezTo>
                  <a:cubicBezTo>
                    <a:pt x="363" y="103"/>
                    <a:pt x="363" y="103"/>
                    <a:pt x="363" y="102"/>
                  </a:cubicBezTo>
                  <a:cubicBezTo>
                    <a:pt x="363" y="101"/>
                    <a:pt x="364" y="102"/>
                    <a:pt x="364" y="100"/>
                  </a:cubicBezTo>
                  <a:cubicBezTo>
                    <a:pt x="364" y="98"/>
                    <a:pt x="364" y="99"/>
                    <a:pt x="365" y="97"/>
                  </a:cubicBezTo>
                  <a:cubicBezTo>
                    <a:pt x="365" y="95"/>
                    <a:pt x="364" y="95"/>
                    <a:pt x="365" y="94"/>
                  </a:cubicBezTo>
                  <a:cubicBezTo>
                    <a:pt x="366" y="94"/>
                    <a:pt x="367" y="94"/>
                    <a:pt x="368" y="93"/>
                  </a:cubicBezTo>
                  <a:cubicBezTo>
                    <a:pt x="369" y="92"/>
                    <a:pt x="367" y="92"/>
                    <a:pt x="369" y="91"/>
                  </a:cubicBezTo>
                  <a:cubicBezTo>
                    <a:pt x="372" y="90"/>
                    <a:pt x="372" y="91"/>
                    <a:pt x="372" y="90"/>
                  </a:cubicBezTo>
                  <a:cubicBezTo>
                    <a:pt x="373" y="88"/>
                    <a:pt x="371" y="88"/>
                    <a:pt x="373" y="88"/>
                  </a:cubicBezTo>
                  <a:cubicBezTo>
                    <a:pt x="375" y="87"/>
                    <a:pt x="375" y="88"/>
                    <a:pt x="376" y="87"/>
                  </a:cubicBezTo>
                  <a:cubicBezTo>
                    <a:pt x="376" y="86"/>
                    <a:pt x="375" y="86"/>
                    <a:pt x="377" y="85"/>
                  </a:cubicBezTo>
                  <a:cubicBezTo>
                    <a:pt x="378" y="84"/>
                    <a:pt x="377" y="84"/>
                    <a:pt x="379" y="85"/>
                  </a:cubicBezTo>
                  <a:cubicBezTo>
                    <a:pt x="380" y="85"/>
                    <a:pt x="379" y="86"/>
                    <a:pt x="381" y="85"/>
                  </a:cubicBezTo>
                  <a:cubicBezTo>
                    <a:pt x="383" y="84"/>
                    <a:pt x="381" y="84"/>
                    <a:pt x="383" y="83"/>
                  </a:cubicBezTo>
                  <a:cubicBezTo>
                    <a:pt x="385" y="82"/>
                    <a:pt x="385" y="82"/>
                    <a:pt x="386" y="83"/>
                  </a:cubicBezTo>
                  <a:cubicBezTo>
                    <a:pt x="387" y="84"/>
                    <a:pt x="386" y="84"/>
                    <a:pt x="388" y="84"/>
                  </a:cubicBezTo>
                  <a:cubicBezTo>
                    <a:pt x="390" y="84"/>
                    <a:pt x="390" y="83"/>
                    <a:pt x="391" y="85"/>
                  </a:cubicBezTo>
                  <a:cubicBezTo>
                    <a:pt x="391" y="86"/>
                    <a:pt x="392" y="85"/>
                    <a:pt x="393" y="85"/>
                  </a:cubicBezTo>
                  <a:cubicBezTo>
                    <a:pt x="394" y="85"/>
                    <a:pt x="393" y="86"/>
                    <a:pt x="395" y="85"/>
                  </a:cubicBezTo>
                  <a:cubicBezTo>
                    <a:pt x="396" y="83"/>
                    <a:pt x="396" y="83"/>
                    <a:pt x="398" y="82"/>
                  </a:cubicBezTo>
                  <a:cubicBezTo>
                    <a:pt x="399" y="81"/>
                    <a:pt x="398" y="82"/>
                    <a:pt x="399" y="81"/>
                  </a:cubicBezTo>
                  <a:cubicBezTo>
                    <a:pt x="399" y="79"/>
                    <a:pt x="399" y="79"/>
                    <a:pt x="400" y="78"/>
                  </a:cubicBezTo>
                  <a:cubicBezTo>
                    <a:pt x="401" y="76"/>
                    <a:pt x="399" y="76"/>
                    <a:pt x="400" y="76"/>
                  </a:cubicBezTo>
                  <a:cubicBezTo>
                    <a:pt x="401" y="75"/>
                    <a:pt x="401" y="76"/>
                    <a:pt x="402" y="76"/>
                  </a:cubicBezTo>
                  <a:cubicBezTo>
                    <a:pt x="403" y="76"/>
                    <a:pt x="403" y="76"/>
                    <a:pt x="403" y="75"/>
                  </a:cubicBezTo>
                  <a:cubicBezTo>
                    <a:pt x="404" y="74"/>
                    <a:pt x="404" y="73"/>
                    <a:pt x="405" y="73"/>
                  </a:cubicBezTo>
                  <a:cubicBezTo>
                    <a:pt x="407" y="74"/>
                    <a:pt x="408" y="72"/>
                    <a:pt x="408" y="74"/>
                  </a:cubicBezTo>
                  <a:cubicBezTo>
                    <a:pt x="408" y="76"/>
                    <a:pt x="407" y="76"/>
                    <a:pt x="408" y="77"/>
                  </a:cubicBezTo>
                  <a:cubicBezTo>
                    <a:pt x="410" y="78"/>
                    <a:pt x="409" y="79"/>
                    <a:pt x="411" y="79"/>
                  </a:cubicBezTo>
                  <a:cubicBezTo>
                    <a:pt x="413" y="80"/>
                    <a:pt x="413" y="80"/>
                    <a:pt x="414" y="80"/>
                  </a:cubicBezTo>
                  <a:cubicBezTo>
                    <a:pt x="416" y="80"/>
                    <a:pt x="416" y="81"/>
                    <a:pt x="418" y="80"/>
                  </a:cubicBezTo>
                  <a:cubicBezTo>
                    <a:pt x="421" y="79"/>
                    <a:pt x="419" y="80"/>
                    <a:pt x="422" y="78"/>
                  </a:cubicBezTo>
                  <a:cubicBezTo>
                    <a:pt x="425" y="77"/>
                    <a:pt x="425" y="76"/>
                    <a:pt x="426" y="75"/>
                  </a:cubicBezTo>
                  <a:cubicBezTo>
                    <a:pt x="427" y="73"/>
                    <a:pt x="426" y="74"/>
                    <a:pt x="428" y="71"/>
                  </a:cubicBezTo>
                  <a:cubicBezTo>
                    <a:pt x="430" y="69"/>
                    <a:pt x="428" y="71"/>
                    <a:pt x="430" y="68"/>
                  </a:cubicBezTo>
                  <a:cubicBezTo>
                    <a:pt x="432" y="64"/>
                    <a:pt x="432" y="64"/>
                    <a:pt x="433" y="63"/>
                  </a:cubicBezTo>
                  <a:cubicBezTo>
                    <a:pt x="434" y="62"/>
                    <a:pt x="434" y="61"/>
                    <a:pt x="436" y="60"/>
                  </a:cubicBezTo>
                  <a:cubicBezTo>
                    <a:pt x="437" y="60"/>
                    <a:pt x="438" y="60"/>
                    <a:pt x="439" y="59"/>
                  </a:cubicBezTo>
                  <a:cubicBezTo>
                    <a:pt x="439" y="58"/>
                    <a:pt x="438" y="58"/>
                    <a:pt x="439" y="57"/>
                  </a:cubicBezTo>
                  <a:cubicBezTo>
                    <a:pt x="441" y="56"/>
                    <a:pt x="441" y="55"/>
                    <a:pt x="443" y="55"/>
                  </a:cubicBezTo>
                  <a:cubicBezTo>
                    <a:pt x="444" y="55"/>
                    <a:pt x="443" y="55"/>
                    <a:pt x="445" y="55"/>
                  </a:cubicBezTo>
                  <a:cubicBezTo>
                    <a:pt x="447" y="55"/>
                    <a:pt x="445" y="55"/>
                    <a:pt x="448" y="53"/>
                  </a:cubicBezTo>
                  <a:cubicBezTo>
                    <a:pt x="451" y="52"/>
                    <a:pt x="450" y="52"/>
                    <a:pt x="452" y="51"/>
                  </a:cubicBezTo>
                  <a:cubicBezTo>
                    <a:pt x="455" y="49"/>
                    <a:pt x="456" y="48"/>
                    <a:pt x="456" y="48"/>
                  </a:cubicBezTo>
                  <a:cubicBezTo>
                    <a:pt x="458" y="48"/>
                    <a:pt x="457" y="48"/>
                    <a:pt x="459" y="47"/>
                  </a:cubicBezTo>
                  <a:cubicBezTo>
                    <a:pt x="461" y="47"/>
                    <a:pt x="460" y="47"/>
                    <a:pt x="462" y="46"/>
                  </a:cubicBezTo>
                  <a:cubicBezTo>
                    <a:pt x="464" y="45"/>
                    <a:pt x="463" y="45"/>
                    <a:pt x="465" y="45"/>
                  </a:cubicBezTo>
                  <a:cubicBezTo>
                    <a:pt x="467" y="45"/>
                    <a:pt x="465" y="46"/>
                    <a:pt x="468" y="44"/>
                  </a:cubicBezTo>
                  <a:cubicBezTo>
                    <a:pt x="470" y="42"/>
                    <a:pt x="468" y="42"/>
                    <a:pt x="471" y="41"/>
                  </a:cubicBezTo>
                  <a:cubicBezTo>
                    <a:pt x="473" y="41"/>
                    <a:pt x="472" y="40"/>
                    <a:pt x="474" y="39"/>
                  </a:cubicBezTo>
                  <a:cubicBezTo>
                    <a:pt x="475" y="39"/>
                    <a:pt x="475" y="38"/>
                    <a:pt x="477" y="38"/>
                  </a:cubicBezTo>
                  <a:cubicBezTo>
                    <a:pt x="479" y="38"/>
                    <a:pt x="481" y="38"/>
                    <a:pt x="483" y="37"/>
                  </a:cubicBezTo>
                  <a:cubicBezTo>
                    <a:pt x="486" y="36"/>
                    <a:pt x="487" y="37"/>
                    <a:pt x="489" y="36"/>
                  </a:cubicBezTo>
                  <a:cubicBezTo>
                    <a:pt x="490" y="34"/>
                    <a:pt x="491" y="33"/>
                    <a:pt x="492" y="34"/>
                  </a:cubicBezTo>
                  <a:cubicBezTo>
                    <a:pt x="494" y="35"/>
                    <a:pt x="493" y="35"/>
                    <a:pt x="495" y="35"/>
                  </a:cubicBezTo>
                  <a:cubicBezTo>
                    <a:pt x="497" y="35"/>
                    <a:pt x="497" y="36"/>
                    <a:pt x="500" y="36"/>
                  </a:cubicBezTo>
                  <a:cubicBezTo>
                    <a:pt x="502" y="35"/>
                    <a:pt x="504" y="35"/>
                    <a:pt x="505" y="35"/>
                  </a:cubicBezTo>
                  <a:cubicBezTo>
                    <a:pt x="506" y="34"/>
                    <a:pt x="506" y="34"/>
                    <a:pt x="508" y="34"/>
                  </a:cubicBezTo>
                  <a:cubicBezTo>
                    <a:pt x="510" y="33"/>
                    <a:pt x="509" y="33"/>
                    <a:pt x="512" y="33"/>
                  </a:cubicBezTo>
                  <a:cubicBezTo>
                    <a:pt x="514" y="33"/>
                    <a:pt x="516" y="34"/>
                    <a:pt x="519" y="34"/>
                  </a:cubicBezTo>
                  <a:cubicBezTo>
                    <a:pt x="522" y="33"/>
                    <a:pt x="522" y="33"/>
                    <a:pt x="523" y="34"/>
                  </a:cubicBezTo>
                  <a:cubicBezTo>
                    <a:pt x="524" y="34"/>
                    <a:pt x="523" y="33"/>
                    <a:pt x="526" y="32"/>
                  </a:cubicBezTo>
                  <a:cubicBezTo>
                    <a:pt x="529" y="32"/>
                    <a:pt x="528" y="32"/>
                    <a:pt x="530" y="31"/>
                  </a:cubicBezTo>
                  <a:cubicBezTo>
                    <a:pt x="532" y="30"/>
                    <a:pt x="533" y="30"/>
                    <a:pt x="535" y="29"/>
                  </a:cubicBezTo>
                  <a:cubicBezTo>
                    <a:pt x="537" y="29"/>
                    <a:pt x="535" y="27"/>
                    <a:pt x="539" y="28"/>
                  </a:cubicBezTo>
                  <a:cubicBezTo>
                    <a:pt x="542" y="29"/>
                    <a:pt x="541" y="29"/>
                    <a:pt x="542" y="31"/>
                  </a:cubicBezTo>
                  <a:cubicBezTo>
                    <a:pt x="543" y="32"/>
                    <a:pt x="542" y="33"/>
                    <a:pt x="545" y="32"/>
                  </a:cubicBezTo>
                  <a:cubicBezTo>
                    <a:pt x="548" y="31"/>
                    <a:pt x="548" y="31"/>
                    <a:pt x="550" y="31"/>
                  </a:cubicBezTo>
                  <a:cubicBezTo>
                    <a:pt x="553" y="30"/>
                    <a:pt x="551" y="31"/>
                    <a:pt x="554" y="29"/>
                  </a:cubicBezTo>
                  <a:cubicBezTo>
                    <a:pt x="558" y="27"/>
                    <a:pt x="558" y="27"/>
                    <a:pt x="559" y="26"/>
                  </a:cubicBezTo>
                  <a:cubicBezTo>
                    <a:pt x="559" y="26"/>
                    <a:pt x="559" y="26"/>
                    <a:pt x="561" y="24"/>
                  </a:cubicBezTo>
                  <a:cubicBezTo>
                    <a:pt x="564" y="22"/>
                    <a:pt x="563" y="24"/>
                    <a:pt x="564" y="22"/>
                  </a:cubicBezTo>
                  <a:cubicBezTo>
                    <a:pt x="565" y="20"/>
                    <a:pt x="564" y="20"/>
                    <a:pt x="565" y="19"/>
                  </a:cubicBezTo>
                  <a:cubicBezTo>
                    <a:pt x="567" y="18"/>
                    <a:pt x="568" y="18"/>
                    <a:pt x="570" y="18"/>
                  </a:cubicBezTo>
                  <a:cubicBezTo>
                    <a:pt x="572" y="18"/>
                    <a:pt x="573" y="17"/>
                    <a:pt x="573" y="19"/>
                  </a:cubicBezTo>
                  <a:cubicBezTo>
                    <a:pt x="573" y="20"/>
                    <a:pt x="572" y="21"/>
                    <a:pt x="574" y="21"/>
                  </a:cubicBezTo>
                  <a:cubicBezTo>
                    <a:pt x="576" y="22"/>
                    <a:pt x="576" y="22"/>
                    <a:pt x="578" y="22"/>
                  </a:cubicBezTo>
                  <a:cubicBezTo>
                    <a:pt x="581" y="21"/>
                    <a:pt x="582" y="22"/>
                    <a:pt x="581" y="20"/>
                  </a:cubicBezTo>
                  <a:cubicBezTo>
                    <a:pt x="581" y="18"/>
                    <a:pt x="580" y="19"/>
                    <a:pt x="580" y="18"/>
                  </a:cubicBezTo>
                  <a:cubicBezTo>
                    <a:pt x="581" y="17"/>
                    <a:pt x="581" y="17"/>
                    <a:pt x="582" y="18"/>
                  </a:cubicBezTo>
                  <a:cubicBezTo>
                    <a:pt x="583" y="19"/>
                    <a:pt x="583" y="19"/>
                    <a:pt x="584" y="19"/>
                  </a:cubicBezTo>
                  <a:cubicBezTo>
                    <a:pt x="586" y="20"/>
                    <a:pt x="585" y="19"/>
                    <a:pt x="587" y="20"/>
                  </a:cubicBezTo>
                  <a:cubicBezTo>
                    <a:pt x="589" y="20"/>
                    <a:pt x="588" y="21"/>
                    <a:pt x="591" y="21"/>
                  </a:cubicBezTo>
                  <a:cubicBezTo>
                    <a:pt x="594" y="21"/>
                    <a:pt x="594" y="21"/>
                    <a:pt x="596" y="20"/>
                  </a:cubicBezTo>
                  <a:cubicBezTo>
                    <a:pt x="598" y="19"/>
                    <a:pt x="597" y="20"/>
                    <a:pt x="599" y="19"/>
                  </a:cubicBezTo>
                  <a:cubicBezTo>
                    <a:pt x="601" y="18"/>
                    <a:pt x="598" y="20"/>
                    <a:pt x="601" y="18"/>
                  </a:cubicBezTo>
                  <a:cubicBezTo>
                    <a:pt x="604" y="16"/>
                    <a:pt x="605" y="16"/>
                    <a:pt x="606" y="15"/>
                  </a:cubicBezTo>
                  <a:cubicBezTo>
                    <a:pt x="607" y="14"/>
                    <a:pt x="607" y="13"/>
                    <a:pt x="609" y="13"/>
                  </a:cubicBezTo>
                  <a:cubicBezTo>
                    <a:pt x="610" y="13"/>
                    <a:pt x="609" y="13"/>
                    <a:pt x="612" y="13"/>
                  </a:cubicBezTo>
                  <a:cubicBezTo>
                    <a:pt x="614" y="12"/>
                    <a:pt x="615" y="11"/>
                    <a:pt x="616" y="12"/>
                  </a:cubicBezTo>
                  <a:cubicBezTo>
                    <a:pt x="618" y="13"/>
                    <a:pt x="616" y="13"/>
                    <a:pt x="619" y="13"/>
                  </a:cubicBezTo>
                  <a:cubicBezTo>
                    <a:pt x="621" y="14"/>
                    <a:pt x="621" y="13"/>
                    <a:pt x="623" y="13"/>
                  </a:cubicBezTo>
                  <a:cubicBezTo>
                    <a:pt x="625" y="14"/>
                    <a:pt x="623" y="14"/>
                    <a:pt x="626" y="14"/>
                  </a:cubicBezTo>
                  <a:cubicBezTo>
                    <a:pt x="629" y="14"/>
                    <a:pt x="628" y="14"/>
                    <a:pt x="631" y="13"/>
                  </a:cubicBezTo>
                  <a:cubicBezTo>
                    <a:pt x="634" y="13"/>
                    <a:pt x="635" y="12"/>
                    <a:pt x="636" y="13"/>
                  </a:cubicBezTo>
                  <a:cubicBezTo>
                    <a:pt x="638" y="14"/>
                    <a:pt x="639" y="15"/>
                    <a:pt x="639" y="14"/>
                  </a:cubicBezTo>
                  <a:cubicBezTo>
                    <a:pt x="640" y="14"/>
                    <a:pt x="639" y="13"/>
                    <a:pt x="641" y="13"/>
                  </a:cubicBezTo>
                  <a:cubicBezTo>
                    <a:pt x="642" y="12"/>
                    <a:pt x="642" y="12"/>
                    <a:pt x="643" y="13"/>
                  </a:cubicBezTo>
                  <a:cubicBezTo>
                    <a:pt x="645" y="14"/>
                    <a:pt x="644" y="14"/>
                    <a:pt x="646" y="14"/>
                  </a:cubicBezTo>
                  <a:cubicBezTo>
                    <a:pt x="648" y="14"/>
                    <a:pt x="649" y="14"/>
                    <a:pt x="652" y="14"/>
                  </a:cubicBezTo>
                  <a:cubicBezTo>
                    <a:pt x="654" y="14"/>
                    <a:pt x="653" y="15"/>
                    <a:pt x="654" y="14"/>
                  </a:cubicBezTo>
                  <a:cubicBezTo>
                    <a:pt x="656" y="14"/>
                    <a:pt x="656" y="13"/>
                    <a:pt x="657" y="14"/>
                  </a:cubicBezTo>
                  <a:cubicBezTo>
                    <a:pt x="658" y="15"/>
                    <a:pt x="658" y="15"/>
                    <a:pt x="660" y="15"/>
                  </a:cubicBezTo>
                  <a:cubicBezTo>
                    <a:pt x="661" y="16"/>
                    <a:pt x="661" y="16"/>
                    <a:pt x="663" y="16"/>
                  </a:cubicBezTo>
                  <a:cubicBezTo>
                    <a:pt x="664" y="17"/>
                    <a:pt x="663" y="16"/>
                    <a:pt x="665" y="17"/>
                  </a:cubicBezTo>
                  <a:cubicBezTo>
                    <a:pt x="666" y="19"/>
                    <a:pt x="665" y="19"/>
                    <a:pt x="667" y="20"/>
                  </a:cubicBezTo>
                  <a:cubicBezTo>
                    <a:pt x="670" y="21"/>
                    <a:pt x="669" y="20"/>
                    <a:pt x="670" y="21"/>
                  </a:cubicBezTo>
                  <a:cubicBezTo>
                    <a:pt x="671" y="22"/>
                    <a:pt x="671" y="22"/>
                    <a:pt x="671" y="22"/>
                  </a:cubicBezTo>
                  <a:cubicBezTo>
                    <a:pt x="671" y="22"/>
                    <a:pt x="672" y="20"/>
                    <a:pt x="671" y="22"/>
                  </a:cubicBezTo>
                  <a:cubicBezTo>
                    <a:pt x="671" y="23"/>
                    <a:pt x="670" y="23"/>
                    <a:pt x="671" y="24"/>
                  </a:cubicBezTo>
                  <a:cubicBezTo>
                    <a:pt x="673" y="25"/>
                    <a:pt x="672" y="25"/>
                    <a:pt x="673" y="26"/>
                  </a:cubicBezTo>
                  <a:cubicBezTo>
                    <a:pt x="674" y="27"/>
                    <a:pt x="673" y="26"/>
                    <a:pt x="676" y="27"/>
                  </a:cubicBezTo>
                  <a:cubicBezTo>
                    <a:pt x="679" y="28"/>
                    <a:pt x="679" y="28"/>
                    <a:pt x="681" y="29"/>
                  </a:cubicBezTo>
                  <a:cubicBezTo>
                    <a:pt x="682" y="29"/>
                    <a:pt x="681" y="29"/>
                    <a:pt x="684" y="29"/>
                  </a:cubicBezTo>
                  <a:cubicBezTo>
                    <a:pt x="687" y="28"/>
                    <a:pt x="687" y="29"/>
                    <a:pt x="689" y="28"/>
                  </a:cubicBezTo>
                  <a:cubicBezTo>
                    <a:pt x="691" y="27"/>
                    <a:pt x="690" y="28"/>
                    <a:pt x="692" y="27"/>
                  </a:cubicBezTo>
                  <a:cubicBezTo>
                    <a:pt x="693" y="25"/>
                    <a:pt x="693" y="26"/>
                    <a:pt x="694" y="25"/>
                  </a:cubicBezTo>
                  <a:cubicBezTo>
                    <a:pt x="694" y="23"/>
                    <a:pt x="692" y="24"/>
                    <a:pt x="695" y="22"/>
                  </a:cubicBezTo>
                  <a:cubicBezTo>
                    <a:pt x="698" y="21"/>
                    <a:pt x="699" y="20"/>
                    <a:pt x="700" y="20"/>
                  </a:cubicBezTo>
                  <a:cubicBezTo>
                    <a:pt x="701" y="19"/>
                    <a:pt x="701" y="18"/>
                    <a:pt x="704" y="18"/>
                  </a:cubicBezTo>
                  <a:cubicBezTo>
                    <a:pt x="706" y="18"/>
                    <a:pt x="706" y="18"/>
                    <a:pt x="708" y="19"/>
                  </a:cubicBezTo>
                  <a:cubicBezTo>
                    <a:pt x="710" y="19"/>
                    <a:pt x="709" y="19"/>
                    <a:pt x="712" y="19"/>
                  </a:cubicBezTo>
                  <a:cubicBezTo>
                    <a:pt x="714" y="18"/>
                    <a:pt x="714" y="18"/>
                    <a:pt x="716" y="17"/>
                  </a:cubicBezTo>
                  <a:cubicBezTo>
                    <a:pt x="717" y="17"/>
                    <a:pt x="717" y="17"/>
                    <a:pt x="719" y="16"/>
                  </a:cubicBezTo>
                  <a:cubicBezTo>
                    <a:pt x="721" y="15"/>
                    <a:pt x="720" y="15"/>
                    <a:pt x="722" y="14"/>
                  </a:cubicBezTo>
                  <a:cubicBezTo>
                    <a:pt x="725" y="13"/>
                    <a:pt x="724" y="14"/>
                    <a:pt x="726" y="13"/>
                  </a:cubicBezTo>
                  <a:cubicBezTo>
                    <a:pt x="729" y="12"/>
                    <a:pt x="730" y="12"/>
                    <a:pt x="730" y="11"/>
                  </a:cubicBezTo>
                  <a:cubicBezTo>
                    <a:pt x="730" y="9"/>
                    <a:pt x="729" y="10"/>
                    <a:pt x="729" y="9"/>
                  </a:cubicBezTo>
                  <a:cubicBezTo>
                    <a:pt x="730" y="7"/>
                    <a:pt x="730" y="7"/>
                    <a:pt x="731" y="6"/>
                  </a:cubicBezTo>
                  <a:cubicBezTo>
                    <a:pt x="731" y="5"/>
                    <a:pt x="730" y="6"/>
                    <a:pt x="732" y="4"/>
                  </a:cubicBezTo>
                  <a:cubicBezTo>
                    <a:pt x="734" y="3"/>
                    <a:pt x="734" y="2"/>
                    <a:pt x="736" y="2"/>
                  </a:cubicBezTo>
                  <a:cubicBezTo>
                    <a:pt x="738" y="2"/>
                    <a:pt x="737" y="1"/>
                    <a:pt x="739" y="2"/>
                  </a:cubicBezTo>
                  <a:cubicBezTo>
                    <a:pt x="741" y="3"/>
                    <a:pt x="744" y="0"/>
                    <a:pt x="744" y="3"/>
                  </a:cubicBezTo>
                  <a:cubicBezTo>
                    <a:pt x="744" y="6"/>
                    <a:pt x="743" y="5"/>
                    <a:pt x="744" y="7"/>
                  </a:cubicBezTo>
                  <a:cubicBezTo>
                    <a:pt x="746" y="8"/>
                    <a:pt x="746" y="8"/>
                    <a:pt x="747" y="9"/>
                  </a:cubicBezTo>
                  <a:cubicBezTo>
                    <a:pt x="749" y="10"/>
                    <a:pt x="749" y="10"/>
                    <a:pt x="751" y="10"/>
                  </a:cubicBezTo>
                  <a:cubicBezTo>
                    <a:pt x="752" y="11"/>
                    <a:pt x="754" y="11"/>
                    <a:pt x="755" y="11"/>
                  </a:cubicBezTo>
                  <a:cubicBezTo>
                    <a:pt x="755" y="11"/>
                    <a:pt x="754" y="11"/>
                    <a:pt x="756" y="10"/>
                  </a:cubicBezTo>
                  <a:cubicBezTo>
                    <a:pt x="757" y="10"/>
                    <a:pt x="757" y="9"/>
                    <a:pt x="758" y="10"/>
                  </a:cubicBezTo>
                  <a:cubicBezTo>
                    <a:pt x="758" y="11"/>
                    <a:pt x="757" y="11"/>
                    <a:pt x="759" y="11"/>
                  </a:cubicBezTo>
                  <a:cubicBezTo>
                    <a:pt x="761" y="12"/>
                    <a:pt x="761" y="11"/>
                    <a:pt x="763" y="11"/>
                  </a:cubicBezTo>
                  <a:cubicBezTo>
                    <a:pt x="764" y="12"/>
                    <a:pt x="765" y="11"/>
                    <a:pt x="765" y="12"/>
                  </a:cubicBezTo>
                  <a:cubicBezTo>
                    <a:pt x="766" y="13"/>
                    <a:pt x="767" y="13"/>
                    <a:pt x="768" y="13"/>
                  </a:cubicBezTo>
                  <a:cubicBezTo>
                    <a:pt x="769" y="12"/>
                    <a:pt x="769" y="12"/>
                    <a:pt x="770" y="12"/>
                  </a:cubicBezTo>
                  <a:cubicBezTo>
                    <a:pt x="770" y="12"/>
                    <a:pt x="769" y="12"/>
                    <a:pt x="772" y="12"/>
                  </a:cubicBezTo>
                  <a:cubicBezTo>
                    <a:pt x="774" y="12"/>
                    <a:pt x="773" y="12"/>
                    <a:pt x="775" y="11"/>
                  </a:cubicBezTo>
                  <a:cubicBezTo>
                    <a:pt x="776" y="11"/>
                    <a:pt x="775" y="12"/>
                    <a:pt x="776" y="11"/>
                  </a:cubicBezTo>
                  <a:cubicBezTo>
                    <a:pt x="777" y="10"/>
                    <a:pt x="778" y="9"/>
                    <a:pt x="778" y="9"/>
                  </a:cubicBezTo>
                  <a:cubicBezTo>
                    <a:pt x="778" y="9"/>
                    <a:pt x="778" y="10"/>
                    <a:pt x="778" y="9"/>
                  </a:cubicBezTo>
                  <a:cubicBezTo>
                    <a:pt x="778" y="7"/>
                    <a:pt x="779" y="7"/>
                    <a:pt x="778" y="6"/>
                  </a:cubicBezTo>
                  <a:cubicBezTo>
                    <a:pt x="777" y="5"/>
                    <a:pt x="778" y="6"/>
                    <a:pt x="777" y="4"/>
                  </a:cubicBezTo>
                  <a:cubicBezTo>
                    <a:pt x="775" y="1"/>
                    <a:pt x="774" y="2"/>
                    <a:pt x="775" y="1"/>
                  </a:cubicBezTo>
                  <a:cubicBezTo>
                    <a:pt x="776" y="1"/>
                    <a:pt x="777" y="2"/>
                    <a:pt x="778" y="2"/>
                  </a:cubicBezTo>
                  <a:cubicBezTo>
                    <a:pt x="779" y="3"/>
                    <a:pt x="779" y="4"/>
                    <a:pt x="780" y="3"/>
                  </a:cubicBezTo>
                  <a:cubicBezTo>
                    <a:pt x="781" y="3"/>
                    <a:pt x="778" y="3"/>
                    <a:pt x="781" y="3"/>
                  </a:cubicBezTo>
                  <a:cubicBezTo>
                    <a:pt x="785" y="2"/>
                    <a:pt x="785" y="2"/>
                    <a:pt x="785" y="3"/>
                  </a:cubicBezTo>
                  <a:cubicBezTo>
                    <a:pt x="786" y="3"/>
                    <a:pt x="785" y="3"/>
                    <a:pt x="787" y="4"/>
                  </a:cubicBezTo>
                  <a:cubicBezTo>
                    <a:pt x="789" y="4"/>
                    <a:pt x="788" y="2"/>
                    <a:pt x="790" y="4"/>
                  </a:cubicBezTo>
                  <a:cubicBezTo>
                    <a:pt x="791" y="5"/>
                    <a:pt x="791" y="4"/>
                    <a:pt x="792" y="6"/>
                  </a:cubicBezTo>
                  <a:cubicBezTo>
                    <a:pt x="792" y="8"/>
                    <a:pt x="792" y="7"/>
                    <a:pt x="793" y="8"/>
                  </a:cubicBezTo>
                  <a:cubicBezTo>
                    <a:pt x="795" y="9"/>
                    <a:pt x="793" y="8"/>
                    <a:pt x="795" y="9"/>
                  </a:cubicBezTo>
                  <a:cubicBezTo>
                    <a:pt x="797" y="10"/>
                    <a:pt x="796" y="10"/>
                    <a:pt x="798" y="10"/>
                  </a:cubicBezTo>
                  <a:cubicBezTo>
                    <a:pt x="799" y="11"/>
                    <a:pt x="799" y="10"/>
                    <a:pt x="800" y="11"/>
                  </a:cubicBezTo>
                  <a:cubicBezTo>
                    <a:pt x="801" y="11"/>
                    <a:pt x="800" y="10"/>
                    <a:pt x="802" y="11"/>
                  </a:cubicBezTo>
                  <a:cubicBezTo>
                    <a:pt x="803" y="12"/>
                    <a:pt x="802" y="11"/>
                    <a:pt x="803" y="12"/>
                  </a:cubicBezTo>
                  <a:cubicBezTo>
                    <a:pt x="804" y="13"/>
                    <a:pt x="804" y="13"/>
                    <a:pt x="804" y="14"/>
                  </a:cubicBezTo>
                  <a:cubicBezTo>
                    <a:pt x="804" y="15"/>
                    <a:pt x="804" y="15"/>
                    <a:pt x="806" y="16"/>
                  </a:cubicBezTo>
                  <a:cubicBezTo>
                    <a:pt x="807" y="17"/>
                    <a:pt x="805" y="16"/>
                    <a:pt x="808" y="17"/>
                  </a:cubicBezTo>
                  <a:cubicBezTo>
                    <a:pt x="810" y="17"/>
                    <a:pt x="811" y="17"/>
                    <a:pt x="812" y="17"/>
                  </a:cubicBezTo>
                  <a:cubicBezTo>
                    <a:pt x="813" y="17"/>
                    <a:pt x="811" y="17"/>
                    <a:pt x="814" y="16"/>
                  </a:cubicBezTo>
                  <a:cubicBezTo>
                    <a:pt x="817" y="15"/>
                    <a:pt x="816" y="16"/>
                    <a:pt x="819" y="15"/>
                  </a:cubicBezTo>
                  <a:cubicBezTo>
                    <a:pt x="821" y="13"/>
                    <a:pt x="821" y="14"/>
                    <a:pt x="822" y="13"/>
                  </a:cubicBezTo>
                  <a:cubicBezTo>
                    <a:pt x="823" y="12"/>
                    <a:pt x="823" y="12"/>
                    <a:pt x="825" y="11"/>
                  </a:cubicBezTo>
                  <a:cubicBezTo>
                    <a:pt x="826" y="10"/>
                    <a:pt x="826" y="10"/>
                    <a:pt x="827" y="11"/>
                  </a:cubicBezTo>
                  <a:cubicBezTo>
                    <a:pt x="828" y="12"/>
                    <a:pt x="827" y="13"/>
                    <a:pt x="828" y="13"/>
                  </a:cubicBezTo>
                  <a:cubicBezTo>
                    <a:pt x="830" y="12"/>
                    <a:pt x="830" y="13"/>
                    <a:pt x="831" y="12"/>
                  </a:cubicBezTo>
                  <a:cubicBezTo>
                    <a:pt x="833" y="12"/>
                    <a:pt x="832" y="11"/>
                    <a:pt x="833" y="12"/>
                  </a:cubicBezTo>
                  <a:cubicBezTo>
                    <a:pt x="835" y="13"/>
                    <a:pt x="834" y="14"/>
                    <a:pt x="836" y="13"/>
                  </a:cubicBezTo>
                  <a:cubicBezTo>
                    <a:pt x="837" y="13"/>
                    <a:pt x="836" y="13"/>
                    <a:pt x="838" y="13"/>
                  </a:cubicBezTo>
                  <a:cubicBezTo>
                    <a:pt x="840" y="12"/>
                    <a:pt x="839" y="12"/>
                    <a:pt x="842" y="11"/>
                  </a:cubicBezTo>
                  <a:cubicBezTo>
                    <a:pt x="845" y="10"/>
                    <a:pt x="846" y="10"/>
                    <a:pt x="846" y="11"/>
                  </a:cubicBezTo>
                  <a:cubicBezTo>
                    <a:pt x="846" y="11"/>
                    <a:pt x="846" y="11"/>
                    <a:pt x="846" y="12"/>
                  </a:cubicBezTo>
                  <a:cubicBezTo>
                    <a:pt x="847" y="12"/>
                    <a:pt x="846" y="13"/>
                    <a:pt x="846" y="13"/>
                  </a:cubicBezTo>
                  <a:cubicBezTo>
                    <a:pt x="846" y="13"/>
                    <a:pt x="846" y="13"/>
                    <a:pt x="846" y="14"/>
                  </a:cubicBezTo>
                  <a:cubicBezTo>
                    <a:pt x="846" y="14"/>
                    <a:pt x="845" y="15"/>
                    <a:pt x="845" y="16"/>
                  </a:cubicBezTo>
                  <a:cubicBezTo>
                    <a:pt x="846" y="16"/>
                    <a:pt x="845" y="16"/>
                    <a:pt x="846" y="16"/>
                  </a:cubicBezTo>
                  <a:cubicBezTo>
                    <a:pt x="847" y="16"/>
                    <a:pt x="848" y="17"/>
                    <a:pt x="848" y="18"/>
                  </a:cubicBezTo>
                  <a:cubicBezTo>
                    <a:pt x="847" y="18"/>
                    <a:pt x="847" y="19"/>
                    <a:pt x="846" y="19"/>
                  </a:cubicBezTo>
                  <a:cubicBezTo>
                    <a:pt x="845" y="19"/>
                    <a:pt x="844" y="20"/>
                    <a:pt x="843" y="20"/>
                  </a:cubicBezTo>
                  <a:cubicBezTo>
                    <a:pt x="843" y="20"/>
                    <a:pt x="842" y="21"/>
                    <a:pt x="842" y="21"/>
                  </a:cubicBezTo>
                  <a:cubicBezTo>
                    <a:pt x="841" y="21"/>
                    <a:pt x="841" y="21"/>
                    <a:pt x="840" y="21"/>
                  </a:cubicBezTo>
                  <a:cubicBezTo>
                    <a:pt x="840" y="21"/>
                    <a:pt x="839" y="21"/>
                    <a:pt x="839" y="21"/>
                  </a:cubicBezTo>
                  <a:cubicBezTo>
                    <a:pt x="838" y="21"/>
                    <a:pt x="837" y="21"/>
                    <a:pt x="837" y="21"/>
                  </a:cubicBezTo>
                  <a:cubicBezTo>
                    <a:pt x="837" y="21"/>
                    <a:pt x="836" y="21"/>
                    <a:pt x="836" y="22"/>
                  </a:cubicBezTo>
                  <a:cubicBezTo>
                    <a:pt x="836" y="22"/>
                    <a:pt x="836" y="23"/>
                    <a:pt x="836" y="23"/>
                  </a:cubicBezTo>
                  <a:cubicBezTo>
                    <a:pt x="837" y="23"/>
                    <a:pt x="837" y="23"/>
                    <a:pt x="837" y="23"/>
                  </a:cubicBezTo>
                  <a:cubicBezTo>
                    <a:pt x="837" y="23"/>
                    <a:pt x="837" y="24"/>
                    <a:pt x="838" y="24"/>
                  </a:cubicBezTo>
                  <a:cubicBezTo>
                    <a:pt x="838" y="25"/>
                    <a:pt x="838" y="25"/>
                    <a:pt x="838" y="25"/>
                  </a:cubicBezTo>
                  <a:cubicBezTo>
                    <a:pt x="838" y="26"/>
                    <a:pt x="838" y="25"/>
                    <a:pt x="838" y="26"/>
                  </a:cubicBezTo>
                  <a:cubicBezTo>
                    <a:pt x="837" y="27"/>
                    <a:pt x="838" y="27"/>
                    <a:pt x="837" y="28"/>
                  </a:cubicBezTo>
                  <a:cubicBezTo>
                    <a:pt x="837" y="28"/>
                    <a:pt x="837" y="28"/>
                    <a:pt x="837" y="28"/>
                  </a:cubicBezTo>
                  <a:cubicBezTo>
                    <a:pt x="837" y="29"/>
                    <a:pt x="837" y="29"/>
                    <a:pt x="837" y="30"/>
                  </a:cubicBezTo>
                  <a:cubicBezTo>
                    <a:pt x="837" y="30"/>
                    <a:pt x="836" y="31"/>
                    <a:pt x="836" y="31"/>
                  </a:cubicBezTo>
                  <a:cubicBezTo>
                    <a:pt x="835" y="31"/>
                    <a:pt x="835" y="31"/>
                    <a:pt x="834" y="31"/>
                  </a:cubicBezTo>
                  <a:cubicBezTo>
                    <a:pt x="834" y="32"/>
                    <a:pt x="833" y="32"/>
                    <a:pt x="832" y="32"/>
                  </a:cubicBezTo>
                  <a:cubicBezTo>
                    <a:pt x="832" y="33"/>
                    <a:pt x="831" y="32"/>
                    <a:pt x="831" y="33"/>
                  </a:cubicBezTo>
                  <a:cubicBezTo>
                    <a:pt x="830" y="34"/>
                    <a:pt x="829" y="35"/>
                    <a:pt x="829" y="35"/>
                  </a:cubicBezTo>
                  <a:cubicBezTo>
                    <a:pt x="828" y="35"/>
                    <a:pt x="828" y="35"/>
                    <a:pt x="827" y="36"/>
                  </a:cubicBezTo>
                  <a:cubicBezTo>
                    <a:pt x="827" y="36"/>
                    <a:pt x="826" y="37"/>
                    <a:pt x="825" y="37"/>
                  </a:cubicBezTo>
                  <a:cubicBezTo>
                    <a:pt x="824" y="37"/>
                    <a:pt x="824" y="37"/>
                    <a:pt x="824" y="37"/>
                  </a:cubicBezTo>
                  <a:cubicBezTo>
                    <a:pt x="823" y="37"/>
                    <a:pt x="823" y="38"/>
                    <a:pt x="823" y="38"/>
                  </a:cubicBezTo>
                  <a:cubicBezTo>
                    <a:pt x="822" y="39"/>
                    <a:pt x="822" y="38"/>
                    <a:pt x="823" y="39"/>
                  </a:cubicBezTo>
                  <a:cubicBezTo>
                    <a:pt x="823" y="40"/>
                    <a:pt x="824" y="39"/>
                    <a:pt x="824" y="39"/>
                  </a:cubicBezTo>
                  <a:cubicBezTo>
                    <a:pt x="824" y="40"/>
                    <a:pt x="824" y="40"/>
                    <a:pt x="825" y="40"/>
                  </a:cubicBezTo>
                  <a:cubicBezTo>
                    <a:pt x="825" y="41"/>
                    <a:pt x="826" y="42"/>
                    <a:pt x="827" y="42"/>
                  </a:cubicBezTo>
                  <a:cubicBezTo>
                    <a:pt x="827" y="41"/>
                    <a:pt x="827" y="41"/>
                    <a:pt x="828" y="41"/>
                  </a:cubicBezTo>
                  <a:cubicBezTo>
                    <a:pt x="829" y="41"/>
                    <a:pt x="829" y="41"/>
                    <a:pt x="829" y="41"/>
                  </a:cubicBezTo>
                  <a:cubicBezTo>
                    <a:pt x="830" y="42"/>
                    <a:pt x="830" y="42"/>
                    <a:pt x="831" y="42"/>
                  </a:cubicBezTo>
                  <a:cubicBezTo>
                    <a:pt x="831" y="41"/>
                    <a:pt x="832" y="41"/>
                    <a:pt x="832" y="41"/>
                  </a:cubicBezTo>
                  <a:cubicBezTo>
                    <a:pt x="833" y="42"/>
                    <a:pt x="833" y="43"/>
                    <a:pt x="834" y="42"/>
                  </a:cubicBezTo>
                  <a:cubicBezTo>
                    <a:pt x="834" y="42"/>
                    <a:pt x="835" y="42"/>
                    <a:pt x="835" y="43"/>
                  </a:cubicBezTo>
                  <a:cubicBezTo>
                    <a:pt x="834" y="43"/>
                    <a:pt x="834" y="43"/>
                    <a:pt x="834" y="44"/>
                  </a:cubicBezTo>
                  <a:cubicBezTo>
                    <a:pt x="834" y="45"/>
                    <a:pt x="834" y="45"/>
                    <a:pt x="834" y="45"/>
                  </a:cubicBezTo>
                  <a:cubicBezTo>
                    <a:pt x="834" y="46"/>
                    <a:pt x="833" y="46"/>
                    <a:pt x="833" y="47"/>
                  </a:cubicBezTo>
                  <a:cubicBezTo>
                    <a:pt x="833" y="47"/>
                    <a:pt x="834" y="48"/>
                    <a:pt x="833" y="49"/>
                  </a:cubicBezTo>
                  <a:cubicBezTo>
                    <a:pt x="833" y="49"/>
                    <a:pt x="833" y="49"/>
                    <a:pt x="833" y="50"/>
                  </a:cubicBezTo>
                  <a:cubicBezTo>
                    <a:pt x="833" y="50"/>
                    <a:pt x="833" y="50"/>
                    <a:pt x="833" y="50"/>
                  </a:cubicBezTo>
                  <a:cubicBezTo>
                    <a:pt x="832" y="51"/>
                    <a:pt x="831" y="51"/>
                    <a:pt x="831" y="52"/>
                  </a:cubicBezTo>
                  <a:cubicBezTo>
                    <a:pt x="832" y="52"/>
                    <a:pt x="832" y="52"/>
                    <a:pt x="832" y="53"/>
                  </a:cubicBezTo>
                  <a:cubicBezTo>
                    <a:pt x="832" y="54"/>
                    <a:pt x="832" y="55"/>
                    <a:pt x="832" y="55"/>
                  </a:cubicBezTo>
                  <a:cubicBezTo>
                    <a:pt x="831" y="56"/>
                    <a:pt x="830" y="57"/>
                    <a:pt x="830" y="57"/>
                  </a:cubicBezTo>
                  <a:cubicBezTo>
                    <a:pt x="830" y="58"/>
                    <a:pt x="830" y="58"/>
                    <a:pt x="830" y="58"/>
                  </a:cubicBezTo>
                  <a:cubicBezTo>
                    <a:pt x="831" y="59"/>
                    <a:pt x="832" y="59"/>
                    <a:pt x="831" y="60"/>
                  </a:cubicBezTo>
                  <a:cubicBezTo>
                    <a:pt x="831" y="61"/>
                    <a:pt x="831" y="61"/>
                    <a:pt x="831" y="62"/>
                  </a:cubicBezTo>
                  <a:cubicBezTo>
                    <a:pt x="830" y="63"/>
                    <a:pt x="830" y="63"/>
                    <a:pt x="830" y="64"/>
                  </a:cubicBezTo>
                  <a:cubicBezTo>
                    <a:pt x="830" y="65"/>
                    <a:pt x="829" y="66"/>
                    <a:pt x="829" y="66"/>
                  </a:cubicBezTo>
                  <a:cubicBezTo>
                    <a:pt x="829" y="67"/>
                    <a:pt x="829" y="68"/>
                    <a:pt x="829" y="69"/>
                  </a:cubicBezTo>
                  <a:cubicBezTo>
                    <a:pt x="829" y="70"/>
                    <a:pt x="829" y="70"/>
                    <a:pt x="828" y="71"/>
                  </a:cubicBezTo>
                  <a:cubicBezTo>
                    <a:pt x="828" y="72"/>
                    <a:pt x="827" y="72"/>
                    <a:pt x="827" y="73"/>
                  </a:cubicBezTo>
                  <a:cubicBezTo>
                    <a:pt x="827" y="74"/>
                    <a:pt x="827" y="74"/>
                    <a:pt x="828" y="74"/>
                  </a:cubicBezTo>
                  <a:cubicBezTo>
                    <a:pt x="828" y="74"/>
                    <a:pt x="828" y="75"/>
                    <a:pt x="827" y="75"/>
                  </a:cubicBezTo>
                  <a:cubicBezTo>
                    <a:pt x="827" y="76"/>
                    <a:pt x="827" y="76"/>
                    <a:pt x="827" y="76"/>
                  </a:cubicBezTo>
                  <a:cubicBezTo>
                    <a:pt x="828" y="76"/>
                    <a:pt x="828" y="78"/>
                    <a:pt x="828" y="79"/>
                  </a:cubicBezTo>
                  <a:cubicBezTo>
                    <a:pt x="828" y="79"/>
                    <a:pt x="828" y="80"/>
                    <a:pt x="828" y="81"/>
                  </a:cubicBezTo>
                  <a:cubicBezTo>
                    <a:pt x="827" y="82"/>
                    <a:pt x="827" y="84"/>
                    <a:pt x="827" y="84"/>
                  </a:cubicBezTo>
                  <a:cubicBezTo>
                    <a:pt x="828" y="84"/>
                    <a:pt x="828" y="85"/>
                    <a:pt x="829" y="85"/>
                  </a:cubicBezTo>
                  <a:cubicBezTo>
                    <a:pt x="829" y="86"/>
                    <a:pt x="830" y="86"/>
                    <a:pt x="830" y="87"/>
                  </a:cubicBezTo>
                  <a:cubicBezTo>
                    <a:pt x="831" y="87"/>
                    <a:pt x="832" y="88"/>
                    <a:pt x="832" y="89"/>
                  </a:cubicBezTo>
                  <a:cubicBezTo>
                    <a:pt x="832" y="89"/>
                    <a:pt x="832" y="90"/>
                    <a:pt x="832" y="91"/>
                  </a:cubicBezTo>
                  <a:cubicBezTo>
                    <a:pt x="832" y="91"/>
                    <a:pt x="832" y="95"/>
                    <a:pt x="832" y="96"/>
                  </a:cubicBezTo>
                  <a:cubicBezTo>
                    <a:pt x="832" y="96"/>
                    <a:pt x="832" y="97"/>
                    <a:pt x="832" y="97"/>
                  </a:cubicBezTo>
                  <a:cubicBezTo>
                    <a:pt x="833" y="98"/>
                    <a:pt x="833" y="99"/>
                    <a:pt x="833" y="99"/>
                  </a:cubicBezTo>
                  <a:cubicBezTo>
                    <a:pt x="833" y="100"/>
                    <a:pt x="833" y="100"/>
                    <a:pt x="832" y="100"/>
                  </a:cubicBezTo>
                  <a:cubicBezTo>
                    <a:pt x="831" y="100"/>
                    <a:pt x="832" y="100"/>
                    <a:pt x="831" y="101"/>
                  </a:cubicBezTo>
                  <a:cubicBezTo>
                    <a:pt x="831" y="102"/>
                    <a:pt x="831" y="103"/>
                    <a:pt x="831" y="103"/>
                  </a:cubicBezTo>
                  <a:cubicBezTo>
                    <a:pt x="830" y="103"/>
                    <a:pt x="829" y="103"/>
                    <a:pt x="830" y="104"/>
                  </a:cubicBezTo>
                  <a:cubicBezTo>
                    <a:pt x="830" y="104"/>
                    <a:pt x="831" y="104"/>
                    <a:pt x="831" y="104"/>
                  </a:cubicBezTo>
                  <a:cubicBezTo>
                    <a:pt x="830" y="105"/>
                    <a:pt x="830" y="105"/>
                    <a:pt x="830" y="106"/>
                  </a:cubicBezTo>
                  <a:cubicBezTo>
                    <a:pt x="830" y="107"/>
                    <a:pt x="830" y="108"/>
                    <a:pt x="830" y="109"/>
                  </a:cubicBezTo>
                  <a:cubicBezTo>
                    <a:pt x="830" y="110"/>
                    <a:pt x="830" y="110"/>
                    <a:pt x="831" y="111"/>
                  </a:cubicBezTo>
                  <a:cubicBezTo>
                    <a:pt x="831" y="111"/>
                    <a:pt x="831" y="112"/>
                    <a:pt x="832" y="112"/>
                  </a:cubicBezTo>
                  <a:cubicBezTo>
                    <a:pt x="832" y="112"/>
                    <a:pt x="832" y="111"/>
                    <a:pt x="833" y="112"/>
                  </a:cubicBezTo>
                  <a:cubicBezTo>
                    <a:pt x="833" y="112"/>
                    <a:pt x="834" y="113"/>
                    <a:pt x="835" y="114"/>
                  </a:cubicBezTo>
                  <a:cubicBezTo>
                    <a:pt x="835" y="114"/>
                    <a:pt x="835" y="114"/>
                    <a:pt x="836" y="114"/>
                  </a:cubicBezTo>
                  <a:cubicBezTo>
                    <a:pt x="837" y="114"/>
                    <a:pt x="838" y="114"/>
                    <a:pt x="838" y="114"/>
                  </a:cubicBezTo>
                  <a:cubicBezTo>
                    <a:pt x="837" y="115"/>
                    <a:pt x="837" y="115"/>
                    <a:pt x="836" y="116"/>
                  </a:cubicBezTo>
                  <a:cubicBezTo>
                    <a:pt x="836" y="116"/>
                    <a:pt x="836" y="117"/>
                    <a:pt x="835" y="118"/>
                  </a:cubicBezTo>
                  <a:cubicBezTo>
                    <a:pt x="835" y="118"/>
                    <a:pt x="835" y="120"/>
                    <a:pt x="835" y="120"/>
                  </a:cubicBezTo>
                  <a:cubicBezTo>
                    <a:pt x="834" y="120"/>
                    <a:pt x="833" y="122"/>
                    <a:pt x="833" y="122"/>
                  </a:cubicBezTo>
                  <a:cubicBezTo>
                    <a:pt x="832" y="122"/>
                    <a:pt x="831" y="124"/>
                    <a:pt x="831" y="125"/>
                  </a:cubicBezTo>
                  <a:cubicBezTo>
                    <a:pt x="830" y="126"/>
                    <a:pt x="830" y="128"/>
                    <a:pt x="830" y="129"/>
                  </a:cubicBezTo>
                  <a:cubicBezTo>
                    <a:pt x="830" y="129"/>
                    <a:pt x="830" y="130"/>
                    <a:pt x="830" y="131"/>
                  </a:cubicBezTo>
                  <a:cubicBezTo>
                    <a:pt x="830" y="131"/>
                    <a:pt x="830" y="131"/>
                    <a:pt x="829" y="131"/>
                  </a:cubicBezTo>
                  <a:cubicBezTo>
                    <a:pt x="828" y="131"/>
                    <a:pt x="827" y="132"/>
                    <a:pt x="827" y="132"/>
                  </a:cubicBezTo>
                  <a:cubicBezTo>
                    <a:pt x="827" y="133"/>
                    <a:pt x="827" y="132"/>
                    <a:pt x="827" y="133"/>
                  </a:cubicBezTo>
                  <a:cubicBezTo>
                    <a:pt x="827" y="135"/>
                    <a:pt x="828" y="135"/>
                    <a:pt x="828" y="136"/>
                  </a:cubicBezTo>
                  <a:cubicBezTo>
                    <a:pt x="828" y="136"/>
                    <a:pt x="828" y="138"/>
                    <a:pt x="828" y="139"/>
                  </a:cubicBezTo>
                  <a:cubicBezTo>
                    <a:pt x="828" y="140"/>
                    <a:pt x="828" y="140"/>
                    <a:pt x="828" y="141"/>
                  </a:cubicBezTo>
                  <a:cubicBezTo>
                    <a:pt x="828" y="142"/>
                    <a:pt x="828" y="142"/>
                    <a:pt x="829" y="143"/>
                  </a:cubicBezTo>
                  <a:cubicBezTo>
                    <a:pt x="829" y="143"/>
                    <a:pt x="829" y="143"/>
                    <a:pt x="830" y="144"/>
                  </a:cubicBezTo>
                  <a:cubicBezTo>
                    <a:pt x="830" y="144"/>
                    <a:pt x="830" y="144"/>
                    <a:pt x="830" y="144"/>
                  </a:cubicBezTo>
                  <a:cubicBezTo>
                    <a:pt x="829" y="144"/>
                    <a:pt x="829" y="144"/>
                    <a:pt x="828" y="145"/>
                  </a:cubicBezTo>
                  <a:cubicBezTo>
                    <a:pt x="828" y="145"/>
                    <a:pt x="828" y="146"/>
                    <a:pt x="828" y="146"/>
                  </a:cubicBezTo>
                  <a:cubicBezTo>
                    <a:pt x="827" y="146"/>
                    <a:pt x="826" y="146"/>
                    <a:pt x="826" y="147"/>
                  </a:cubicBezTo>
                  <a:cubicBezTo>
                    <a:pt x="826" y="148"/>
                    <a:pt x="826" y="148"/>
                    <a:pt x="827" y="148"/>
                  </a:cubicBezTo>
                  <a:cubicBezTo>
                    <a:pt x="827" y="148"/>
                    <a:pt x="828" y="148"/>
                    <a:pt x="828" y="148"/>
                  </a:cubicBezTo>
                  <a:cubicBezTo>
                    <a:pt x="828" y="149"/>
                    <a:pt x="828" y="149"/>
                    <a:pt x="827" y="149"/>
                  </a:cubicBezTo>
                  <a:cubicBezTo>
                    <a:pt x="827" y="150"/>
                    <a:pt x="825" y="150"/>
                    <a:pt x="826" y="150"/>
                  </a:cubicBezTo>
                  <a:cubicBezTo>
                    <a:pt x="827" y="151"/>
                    <a:pt x="827" y="151"/>
                    <a:pt x="827" y="151"/>
                  </a:cubicBezTo>
                  <a:cubicBezTo>
                    <a:pt x="826" y="151"/>
                    <a:pt x="826" y="150"/>
                    <a:pt x="825" y="151"/>
                  </a:cubicBezTo>
                  <a:cubicBezTo>
                    <a:pt x="825" y="152"/>
                    <a:pt x="824" y="152"/>
                    <a:pt x="825" y="153"/>
                  </a:cubicBezTo>
                  <a:cubicBezTo>
                    <a:pt x="825" y="153"/>
                    <a:pt x="825" y="153"/>
                    <a:pt x="825" y="153"/>
                  </a:cubicBezTo>
                  <a:cubicBezTo>
                    <a:pt x="825" y="154"/>
                    <a:pt x="825" y="153"/>
                    <a:pt x="824" y="153"/>
                  </a:cubicBezTo>
                  <a:cubicBezTo>
                    <a:pt x="824" y="154"/>
                    <a:pt x="823" y="154"/>
                    <a:pt x="823" y="154"/>
                  </a:cubicBezTo>
                  <a:cubicBezTo>
                    <a:pt x="823" y="155"/>
                    <a:pt x="822" y="155"/>
                    <a:pt x="822" y="155"/>
                  </a:cubicBezTo>
                  <a:cubicBezTo>
                    <a:pt x="822" y="156"/>
                    <a:pt x="822" y="156"/>
                    <a:pt x="821" y="156"/>
                  </a:cubicBezTo>
                  <a:cubicBezTo>
                    <a:pt x="821" y="156"/>
                    <a:pt x="821" y="156"/>
                    <a:pt x="820" y="157"/>
                  </a:cubicBezTo>
                  <a:cubicBezTo>
                    <a:pt x="820" y="157"/>
                    <a:pt x="820" y="157"/>
                    <a:pt x="819" y="157"/>
                  </a:cubicBezTo>
                  <a:cubicBezTo>
                    <a:pt x="819" y="157"/>
                    <a:pt x="818" y="158"/>
                    <a:pt x="818" y="158"/>
                  </a:cubicBezTo>
                  <a:cubicBezTo>
                    <a:pt x="818" y="158"/>
                    <a:pt x="817" y="158"/>
                    <a:pt x="816" y="159"/>
                  </a:cubicBezTo>
                  <a:cubicBezTo>
                    <a:pt x="816" y="159"/>
                    <a:pt x="816" y="160"/>
                    <a:pt x="816" y="160"/>
                  </a:cubicBezTo>
                  <a:cubicBezTo>
                    <a:pt x="815" y="160"/>
                    <a:pt x="814" y="161"/>
                    <a:pt x="813" y="161"/>
                  </a:cubicBezTo>
                  <a:cubicBezTo>
                    <a:pt x="813" y="161"/>
                    <a:pt x="813" y="161"/>
                    <a:pt x="812" y="162"/>
                  </a:cubicBezTo>
                  <a:cubicBezTo>
                    <a:pt x="812" y="162"/>
                    <a:pt x="812" y="162"/>
                    <a:pt x="811" y="163"/>
                  </a:cubicBezTo>
                  <a:cubicBezTo>
                    <a:pt x="810" y="163"/>
                    <a:pt x="810" y="162"/>
                    <a:pt x="809" y="163"/>
                  </a:cubicBezTo>
                  <a:cubicBezTo>
                    <a:pt x="809" y="163"/>
                    <a:pt x="808" y="163"/>
                    <a:pt x="808" y="163"/>
                  </a:cubicBezTo>
                  <a:cubicBezTo>
                    <a:pt x="807" y="164"/>
                    <a:pt x="807" y="165"/>
                    <a:pt x="807" y="165"/>
                  </a:cubicBezTo>
                  <a:cubicBezTo>
                    <a:pt x="807" y="166"/>
                    <a:pt x="806" y="172"/>
                    <a:pt x="806" y="173"/>
                  </a:cubicBezTo>
                  <a:cubicBezTo>
                    <a:pt x="805" y="174"/>
                    <a:pt x="805" y="175"/>
                    <a:pt x="804" y="175"/>
                  </a:cubicBezTo>
                  <a:cubicBezTo>
                    <a:pt x="804" y="176"/>
                    <a:pt x="802" y="177"/>
                    <a:pt x="801" y="177"/>
                  </a:cubicBezTo>
                  <a:cubicBezTo>
                    <a:pt x="801" y="178"/>
                    <a:pt x="798" y="176"/>
                    <a:pt x="798" y="176"/>
                  </a:cubicBezTo>
                  <a:cubicBezTo>
                    <a:pt x="798" y="176"/>
                    <a:pt x="797" y="176"/>
                    <a:pt x="797" y="177"/>
                  </a:cubicBezTo>
                  <a:cubicBezTo>
                    <a:pt x="797" y="177"/>
                    <a:pt x="797" y="178"/>
                    <a:pt x="796" y="179"/>
                  </a:cubicBezTo>
                  <a:cubicBezTo>
                    <a:pt x="796" y="179"/>
                    <a:pt x="795" y="180"/>
                    <a:pt x="795" y="180"/>
                  </a:cubicBezTo>
                  <a:cubicBezTo>
                    <a:pt x="795" y="181"/>
                    <a:pt x="795" y="181"/>
                    <a:pt x="795" y="181"/>
                  </a:cubicBezTo>
                  <a:cubicBezTo>
                    <a:pt x="794" y="181"/>
                    <a:pt x="794" y="181"/>
                    <a:pt x="794" y="182"/>
                  </a:cubicBezTo>
                  <a:cubicBezTo>
                    <a:pt x="793" y="183"/>
                    <a:pt x="793" y="183"/>
                    <a:pt x="792" y="183"/>
                  </a:cubicBezTo>
                  <a:cubicBezTo>
                    <a:pt x="792" y="183"/>
                    <a:pt x="792" y="183"/>
                    <a:pt x="792" y="184"/>
                  </a:cubicBezTo>
                  <a:cubicBezTo>
                    <a:pt x="792" y="184"/>
                    <a:pt x="792" y="186"/>
                    <a:pt x="792" y="186"/>
                  </a:cubicBezTo>
                  <a:cubicBezTo>
                    <a:pt x="792" y="186"/>
                    <a:pt x="793" y="187"/>
                    <a:pt x="793" y="187"/>
                  </a:cubicBezTo>
                  <a:cubicBezTo>
                    <a:pt x="792" y="188"/>
                    <a:pt x="792" y="189"/>
                    <a:pt x="792" y="189"/>
                  </a:cubicBezTo>
                  <a:cubicBezTo>
                    <a:pt x="792" y="189"/>
                    <a:pt x="792" y="191"/>
                    <a:pt x="792" y="191"/>
                  </a:cubicBezTo>
                  <a:cubicBezTo>
                    <a:pt x="792" y="192"/>
                    <a:pt x="791" y="193"/>
                    <a:pt x="791" y="193"/>
                  </a:cubicBezTo>
                  <a:cubicBezTo>
                    <a:pt x="791" y="193"/>
                    <a:pt x="792" y="196"/>
                    <a:pt x="792" y="196"/>
                  </a:cubicBezTo>
                  <a:cubicBezTo>
                    <a:pt x="792" y="196"/>
                    <a:pt x="793" y="197"/>
                    <a:pt x="792" y="198"/>
                  </a:cubicBezTo>
                  <a:cubicBezTo>
                    <a:pt x="792" y="198"/>
                    <a:pt x="791" y="199"/>
                    <a:pt x="791" y="199"/>
                  </a:cubicBezTo>
                  <a:cubicBezTo>
                    <a:pt x="791" y="199"/>
                    <a:pt x="792" y="200"/>
                    <a:pt x="792" y="200"/>
                  </a:cubicBezTo>
                  <a:cubicBezTo>
                    <a:pt x="792" y="200"/>
                    <a:pt x="794" y="201"/>
                    <a:pt x="794" y="201"/>
                  </a:cubicBezTo>
                  <a:cubicBezTo>
                    <a:pt x="794" y="201"/>
                    <a:pt x="794" y="202"/>
                    <a:pt x="794" y="202"/>
                  </a:cubicBezTo>
                  <a:cubicBezTo>
                    <a:pt x="793" y="203"/>
                    <a:pt x="793" y="204"/>
                    <a:pt x="794" y="205"/>
                  </a:cubicBezTo>
                  <a:cubicBezTo>
                    <a:pt x="794" y="205"/>
                    <a:pt x="795" y="205"/>
                    <a:pt x="795" y="205"/>
                  </a:cubicBezTo>
                  <a:cubicBezTo>
                    <a:pt x="795" y="205"/>
                    <a:pt x="795" y="205"/>
                    <a:pt x="795" y="207"/>
                  </a:cubicBezTo>
                  <a:cubicBezTo>
                    <a:pt x="795" y="208"/>
                    <a:pt x="795" y="208"/>
                    <a:pt x="795" y="209"/>
                  </a:cubicBezTo>
                  <a:cubicBezTo>
                    <a:pt x="795" y="210"/>
                    <a:pt x="797" y="214"/>
                    <a:pt x="798" y="215"/>
                  </a:cubicBezTo>
                  <a:cubicBezTo>
                    <a:pt x="798" y="216"/>
                    <a:pt x="800" y="218"/>
                    <a:pt x="800" y="218"/>
                  </a:cubicBezTo>
                  <a:cubicBezTo>
                    <a:pt x="800" y="219"/>
                    <a:pt x="802" y="221"/>
                    <a:pt x="802" y="222"/>
                  </a:cubicBezTo>
                  <a:cubicBezTo>
                    <a:pt x="802" y="222"/>
                    <a:pt x="803" y="227"/>
                    <a:pt x="803" y="227"/>
                  </a:cubicBezTo>
                  <a:cubicBezTo>
                    <a:pt x="805" y="233"/>
                    <a:pt x="805" y="233"/>
                    <a:pt x="805" y="233"/>
                  </a:cubicBezTo>
                  <a:cubicBezTo>
                    <a:pt x="805" y="233"/>
                    <a:pt x="805" y="234"/>
                    <a:pt x="806" y="234"/>
                  </a:cubicBezTo>
                  <a:cubicBezTo>
                    <a:pt x="806" y="235"/>
                    <a:pt x="807" y="235"/>
                    <a:pt x="807" y="235"/>
                  </a:cubicBezTo>
                  <a:cubicBezTo>
                    <a:pt x="807" y="236"/>
                    <a:pt x="807" y="236"/>
                    <a:pt x="808" y="236"/>
                  </a:cubicBezTo>
                  <a:cubicBezTo>
                    <a:pt x="809" y="236"/>
                    <a:pt x="809" y="236"/>
                    <a:pt x="809" y="236"/>
                  </a:cubicBezTo>
                  <a:cubicBezTo>
                    <a:pt x="810" y="236"/>
                    <a:pt x="820" y="241"/>
                    <a:pt x="820" y="241"/>
                  </a:cubicBezTo>
                  <a:cubicBezTo>
                    <a:pt x="820" y="241"/>
                    <a:pt x="822" y="241"/>
                    <a:pt x="821" y="242"/>
                  </a:cubicBezTo>
                  <a:cubicBezTo>
                    <a:pt x="820" y="242"/>
                    <a:pt x="819" y="242"/>
                    <a:pt x="820" y="243"/>
                  </a:cubicBezTo>
                  <a:cubicBezTo>
                    <a:pt x="820" y="244"/>
                    <a:pt x="830" y="255"/>
                    <a:pt x="830" y="255"/>
                  </a:cubicBezTo>
                  <a:cubicBezTo>
                    <a:pt x="830" y="255"/>
                    <a:pt x="831" y="256"/>
                    <a:pt x="831" y="257"/>
                  </a:cubicBezTo>
                  <a:cubicBezTo>
                    <a:pt x="831" y="259"/>
                    <a:pt x="832" y="275"/>
                    <a:pt x="832" y="275"/>
                  </a:cubicBezTo>
                  <a:cubicBezTo>
                    <a:pt x="832" y="275"/>
                    <a:pt x="832" y="275"/>
                    <a:pt x="833" y="276"/>
                  </a:cubicBezTo>
                  <a:cubicBezTo>
                    <a:pt x="834" y="276"/>
                    <a:pt x="867" y="299"/>
                    <a:pt x="867" y="299"/>
                  </a:cubicBezTo>
                  <a:cubicBezTo>
                    <a:pt x="867" y="299"/>
                    <a:pt x="867" y="299"/>
                    <a:pt x="867" y="300"/>
                  </a:cubicBezTo>
                  <a:cubicBezTo>
                    <a:pt x="868" y="301"/>
                    <a:pt x="890" y="404"/>
                    <a:pt x="890" y="404"/>
                  </a:cubicBezTo>
                  <a:cubicBezTo>
                    <a:pt x="891" y="405"/>
                    <a:pt x="891" y="405"/>
                    <a:pt x="891" y="405"/>
                  </a:cubicBezTo>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78" name="Freeform 287">
              <a:extLst>
                <a:ext uri="{FF2B5EF4-FFF2-40B4-BE49-F238E27FC236}">
                  <a16:creationId xmlns:a16="http://schemas.microsoft.com/office/drawing/2014/main" id="{B332A165-FDF2-74C7-DC8C-40D67A4E855E}"/>
                </a:ext>
              </a:extLst>
            </p:cNvPr>
            <p:cNvSpPr>
              <a:spLocks/>
            </p:cNvSpPr>
            <p:nvPr/>
          </p:nvSpPr>
          <p:spPr bwMode="auto">
            <a:xfrm>
              <a:off x="5050705" y="1610202"/>
              <a:ext cx="721046" cy="677035"/>
            </a:xfrm>
            <a:custGeom>
              <a:avLst/>
              <a:gdLst>
                <a:gd name="T0" fmla="*/ 447 w 543"/>
                <a:gd name="T1" fmla="*/ 209 h 545"/>
                <a:gd name="T2" fmla="*/ 436 w 543"/>
                <a:gd name="T3" fmla="*/ 196 h 545"/>
                <a:gd name="T4" fmla="*/ 420 w 543"/>
                <a:gd name="T5" fmla="*/ 180 h 545"/>
                <a:gd name="T6" fmla="*/ 415 w 543"/>
                <a:gd name="T7" fmla="*/ 155 h 545"/>
                <a:gd name="T8" fmla="*/ 398 w 543"/>
                <a:gd name="T9" fmla="*/ 134 h 545"/>
                <a:gd name="T10" fmla="*/ 391 w 543"/>
                <a:gd name="T11" fmla="*/ 119 h 545"/>
                <a:gd name="T12" fmla="*/ 386 w 543"/>
                <a:gd name="T13" fmla="*/ 100 h 545"/>
                <a:gd name="T14" fmla="*/ 374 w 543"/>
                <a:gd name="T15" fmla="*/ 113 h 545"/>
                <a:gd name="T16" fmla="*/ 377 w 543"/>
                <a:gd name="T17" fmla="*/ 124 h 545"/>
                <a:gd name="T18" fmla="*/ 387 w 543"/>
                <a:gd name="T19" fmla="*/ 148 h 545"/>
                <a:gd name="T20" fmla="*/ 397 w 543"/>
                <a:gd name="T21" fmla="*/ 167 h 545"/>
                <a:gd name="T22" fmla="*/ 412 w 543"/>
                <a:gd name="T23" fmla="*/ 191 h 545"/>
                <a:gd name="T24" fmla="*/ 431 w 543"/>
                <a:gd name="T25" fmla="*/ 210 h 545"/>
                <a:gd name="T26" fmla="*/ 429 w 543"/>
                <a:gd name="T27" fmla="*/ 217 h 545"/>
                <a:gd name="T28" fmla="*/ 430 w 543"/>
                <a:gd name="T29" fmla="*/ 225 h 545"/>
                <a:gd name="T30" fmla="*/ 439 w 543"/>
                <a:gd name="T31" fmla="*/ 242 h 545"/>
                <a:gd name="T32" fmla="*/ 448 w 543"/>
                <a:gd name="T33" fmla="*/ 258 h 545"/>
                <a:gd name="T34" fmla="*/ 453 w 543"/>
                <a:gd name="T35" fmla="*/ 270 h 545"/>
                <a:gd name="T36" fmla="*/ 464 w 543"/>
                <a:gd name="T37" fmla="*/ 301 h 545"/>
                <a:gd name="T38" fmla="*/ 483 w 543"/>
                <a:gd name="T39" fmla="*/ 338 h 545"/>
                <a:gd name="T40" fmla="*/ 499 w 543"/>
                <a:gd name="T41" fmla="*/ 369 h 545"/>
                <a:gd name="T42" fmla="*/ 516 w 543"/>
                <a:gd name="T43" fmla="*/ 404 h 545"/>
                <a:gd name="T44" fmla="*/ 530 w 543"/>
                <a:gd name="T45" fmla="*/ 418 h 545"/>
                <a:gd name="T46" fmla="*/ 535 w 543"/>
                <a:gd name="T47" fmla="*/ 428 h 545"/>
                <a:gd name="T48" fmla="*/ 527 w 543"/>
                <a:gd name="T49" fmla="*/ 451 h 545"/>
                <a:gd name="T50" fmla="*/ 488 w 543"/>
                <a:gd name="T51" fmla="*/ 515 h 545"/>
                <a:gd name="T52" fmla="*/ 329 w 543"/>
                <a:gd name="T53" fmla="*/ 520 h 545"/>
                <a:gd name="T54" fmla="*/ 10 w 543"/>
                <a:gd name="T55" fmla="*/ 117 h 545"/>
                <a:gd name="T56" fmla="*/ 8 w 543"/>
                <a:gd name="T57" fmla="*/ 72 h 545"/>
                <a:gd name="T58" fmla="*/ 12 w 543"/>
                <a:gd name="T59" fmla="*/ 41 h 545"/>
                <a:gd name="T60" fmla="*/ 16 w 543"/>
                <a:gd name="T61" fmla="*/ 8 h 545"/>
                <a:gd name="T62" fmla="*/ 26 w 543"/>
                <a:gd name="T63" fmla="*/ 9 h 545"/>
                <a:gd name="T64" fmla="*/ 58 w 543"/>
                <a:gd name="T65" fmla="*/ 2 h 545"/>
                <a:gd name="T66" fmla="*/ 95 w 543"/>
                <a:gd name="T67" fmla="*/ 10 h 545"/>
                <a:gd name="T68" fmla="*/ 116 w 543"/>
                <a:gd name="T69" fmla="*/ 16 h 545"/>
                <a:gd name="T70" fmla="*/ 133 w 543"/>
                <a:gd name="T71" fmla="*/ 25 h 545"/>
                <a:gd name="T72" fmla="*/ 155 w 543"/>
                <a:gd name="T73" fmla="*/ 31 h 545"/>
                <a:gd name="T74" fmla="*/ 190 w 543"/>
                <a:gd name="T75" fmla="*/ 36 h 545"/>
                <a:gd name="T76" fmla="*/ 212 w 543"/>
                <a:gd name="T77" fmla="*/ 48 h 545"/>
                <a:gd name="T78" fmla="*/ 254 w 543"/>
                <a:gd name="T79" fmla="*/ 30 h 545"/>
                <a:gd name="T80" fmla="*/ 276 w 543"/>
                <a:gd name="T81" fmla="*/ 13 h 545"/>
                <a:gd name="T82" fmla="*/ 302 w 543"/>
                <a:gd name="T83" fmla="*/ 7 h 545"/>
                <a:gd name="T84" fmla="*/ 288 w 543"/>
                <a:gd name="T85" fmla="*/ 16 h 545"/>
                <a:gd name="T86" fmla="*/ 303 w 543"/>
                <a:gd name="T87" fmla="*/ 10 h 545"/>
                <a:gd name="T88" fmla="*/ 307 w 543"/>
                <a:gd name="T89" fmla="*/ 4 h 545"/>
                <a:gd name="T90" fmla="*/ 351 w 543"/>
                <a:gd name="T91" fmla="*/ 8 h 545"/>
                <a:gd name="T92" fmla="*/ 357 w 543"/>
                <a:gd name="T93" fmla="*/ 17 h 545"/>
                <a:gd name="T94" fmla="*/ 361 w 543"/>
                <a:gd name="T95" fmla="*/ 21 h 545"/>
                <a:gd name="T96" fmla="*/ 369 w 543"/>
                <a:gd name="T97" fmla="*/ 22 h 545"/>
                <a:gd name="T98" fmla="*/ 381 w 543"/>
                <a:gd name="T99" fmla="*/ 31 h 545"/>
                <a:gd name="T100" fmla="*/ 418 w 543"/>
                <a:gd name="T101" fmla="*/ 26 h 545"/>
                <a:gd name="T102" fmla="*/ 463 w 543"/>
                <a:gd name="T103" fmla="*/ 21 h 545"/>
                <a:gd name="T104" fmla="*/ 481 w 543"/>
                <a:gd name="T105" fmla="*/ 70 h 545"/>
                <a:gd name="T106" fmla="*/ 498 w 543"/>
                <a:gd name="T107" fmla="*/ 124 h 545"/>
                <a:gd name="T108" fmla="*/ 488 w 543"/>
                <a:gd name="T109" fmla="*/ 144 h 545"/>
                <a:gd name="T110" fmla="*/ 483 w 543"/>
                <a:gd name="T111" fmla="*/ 169 h 545"/>
                <a:gd name="T112" fmla="*/ 475 w 543"/>
                <a:gd name="T113" fmla="*/ 195 h 545"/>
                <a:gd name="T114" fmla="*/ 470 w 543"/>
                <a:gd name="T115" fmla="*/ 21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3" h="545">
                  <a:moveTo>
                    <a:pt x="467" y="220"/>
                  </a:moveTo>
                  <a:cubicBezTo>
                    <a:pt x="466" y="221"/>
                    <a:pt x="468" y="223"/>
                    <a:pt x="467" y="222"/>
                  </a:cubicBezTo>
                  <a:cubicBezTo>
                    <a:pt x="465" y="221"/>
                    <a:pt x="465" y="220"/>
                    <a:pt x="464" y="220"/>
                  </a:cubicBezTo>
                  <a:cubicBezTo>
                    <a:pt x="463" y="219"/>
                    <a:pt x="464" y="218"/>
                    <a:pt x="461" y="218"/>
                  </a:cubicBezTo>
                  <a:cubicBezTo>
                    <a:pt x="458" y="218"/>
                    <a:pt x="458" y="219"/>
                    <a:pt x="457" y="218"/>
                  </a:cubicBezTo>
                  <a:cubicBezTo>
                    <a:pt x="456" y="216"/>
                    <a:pt x="455" y="215"/>
                    <a:pt x="455" y="214"/>
                  </a:cubicBezTo>
                  <a:cubicBezTo>
                    <a:pt x="454" y="214"/>
                    <a:pt x="453" y="214"/>
                    <a:pt x="452" y="213"/>
                  </a:cubicBezTo>
                  <a:cubicBezTo>
                    <a:pt x="452" y="213"/>
                    <a:pt x="452" y="213"/>
                    <a:pt x="451" y="212"/>
                  </a:cubicBezTo>
                  <a:cubicBezTo>
                    <a:pt x="450" y="211"/>
                    <a:pt x="450" y="210"/>
                    <a:pt x="449" y="210"/>
                  </a:cubicBezTo>
                  <a:cubicBezTo>
                    <a:pt x="448" y="210"/>
                    <a:pt x="448" y="210"/>
                    <a:pt x="447" y="209"/>
                  </a:cubicBezTo>
                  <a:cubicBezTo>
                    <a:pt x="446" y="208"/>
                    <a:pt x="446" y="208"/>
                    <a:pt x="445" y="207"/>
                  </a:cubicBezTo>
                  <a:cubicBezTo>
                    <a:pt x="444" y="207"/>
                    <a:pt x="445" y="206"/>
                    <a:pt x="444" y="206"/>
                  </a:cubicBezTo>
                  <a:cubicBezTo>
                    <a:pt x="442" y="206"/>
                    <a:pt x="442" y="206"/>
                    <a:pt x="442" y="205"/>
                  </a:cubicBezTo>
                  <a:cubicBezTo>
                    <a:pt x="442" y="205"/>
                    <a:pt x="444" y="204"/>
                    <a:pt x="442" y="204"/>
                  </a:cubicBezTo>
                  <a:cubicBezTo>
                    <a:pt x="441" y="204"/>
                    <a:pt x="440" y="204"/>
                    <a:pt x="440" y="203"/>
                  </a:cubicBezTo>
                  <a:cubicBezTo>
                    <a:pt x="440" y="203"/>
                    <a:pt x="441" y="203"/>
                    <a:pt x="440" y="202"/>
                  </a:cubicBezTo>
                  <a:cubicBezTo>
                    <a:pt x="439" y="201"/>
                    <a:pt x="439" y="201"/>
                    <a:pt x="439" y="200"/>
                  </a:cubicBezTo>
                  <a:cubicBezTo>
                    <a:pt x="438" y="200"/>
                    <a:pt x="438" y="199"/>
                    <a:pt x="438" y="199"/>
                  </a:cubicBezTo>
                  <a:cubicBezTo>
                    <a:pt x="438" y="198"/>
                    <a:pt x="439" y="198"/>
                    <a:pt x="438" y="198"/>
                  </a:cubicBezTo>
                  <a:cubicBezTo>
                    <a:pt x="436" y="197"/>
                    <a:pt x="436" y="197"/>
                    <a:pt x="436" y="196"/>
                  </a:cubicBezTo>
                  <a:cubicBezTo>
                    <a:pt x="436" y="196"/>
                    <a:pt x="436" y="195"/>
                    <a:pt x="436" y="195"/>
                  </a:cubicBezTo>
                  <a:cubicBezTo>
                    <a:pt x="435" y="194"/>
                    <a:pt x="434" y="194"/>
                    <a:pt x="434" y="193"/>
                  </a:cubicBezTo>
                  <a:cubicBezTo>
                    <a:pt x="434" y="192"/>
                    <a:pt x="434" y="191"/>
                    <a:pt x="433" y="191"/>
                  </a:cubicBezTo>
                  <a:cubicBezTo>
                    <a:pt x="431" y="190"/>
                    <a:pt x="430" y="190"/>
                    <a:pt x="430" y="189"/>
                  </a:cubicBezTo>
                  <a:cubicBezTo>
                    <a:pt x="430" y="189"/>
                    <a:pt x="429" y="188"/>
                    <a:pt x="428" y="188"/>
                  </a:cubicBezTo>
                  <a:cubicBezTo>
                    <a:pt x="428" y="187"/>
                    <a:pt x="426" y="186"/>
                    <a:pt x="426" y="186"/>
                  </a:cubicBezTo>
                  <a:cubicBezTo>
                    <a:pt x="425" y="185"/>
                    <a:pt x="425" y="185"/>
                    <a:pt x="424" y="184"/>
                  </a:cubicBezTo>
                  <a:cubicBezTo>
                    <a:pt x="423" y="183"/>
                    <a:pt x="423" y="182"/>
                    <a:pt x="423" y="182"/>
                  </a:cubicBezTo>
                  <a:cubicBezTo>
                    <a:pt x="423" y="182"/>
                    <a:pt x="422" y="181"/>
                    <a:pt x="422" y="181"/>
                  </a:cubicBezTo>
                  <a:cubicBezTo>
                    <a:pt x="421" y="181"/>
                    <a:pt x="421" y="180"/>
                    <a:pt x="420" y="180"/>
                  </a:cubicBezTo>
                  <a:cubicBezTo>
                    <a:pt x="419" y="179"/>
                    <a:pt x="419" y="179"/>
                    <a:pt x="419" y="178"/>
                  </a:cubicBezTo>
                  <a:cubicBezTo>
                    <a:pt x="419" y="177"/>
                    <a:pt x="418" y="177"/>
                    <a:pt x="417" y="176"/>
                  </a:cubicBezTo>
                  <a:cubicBezTo>
                    <a:pt x="417" y="175"/>
                    <a:pt x="417" y="175"/>
                    <a:pt x="416" y="174"/>
                  </a:cubicBezTo>
                  <a:cubicBezTo>
                    <a:pt x="416" y="172"/>
                    <a:pt x="415" y="171"/>
                    <a:pt x="415" y="171"/>
                  </a:cubicBezTo>
                  <a:cubicBezTo>
                    <a:pt x="415" y="170"/>
                    <a:pt x="415" y="170"/>
                    <a:pt x="415" y="168"/>
                  </a:cubicBezTo>
                  <a:cubicBezTo>
                    <a:pt x="416" y="167"/>
                    <a:pt x="416" y="167"/>
                    <a:pt x="416" y="165"/>
                  </a:cubicBezTo>
                  <a:cubicBezTo>
                    <a:pt x="417" y="164"/>
                    <a:pt x="417" y="163"/>
                    <a:pt x="416" y="162"/>
                  </a:cubicBezTo>
                  <a:cubicBezTo>
                    <a:pt x="415" y="161"/>
                    <a:pt x="414" y="161"/>
                    <a:pt x="414" y="160"/>
                  </a:cubicBezTo>
                  <a:cubicBezTo>
                    <a:pt x="414" y="158"/>
                    <a:pt x="413" y="158"/>
                    <a:pt x="414" y="157"/>
                  </a:cubicBezTo>
                  <a:cubicBezTo>
                    <a:pt x="414" y="156"/>
                    <a:pt x="415" y="156"/>
                    <a:pt x="415" y="155"/>
                  </a:cubicBezTo>
                  <a:cubicBezTo>
                    <a:pt x="414" y="154"/>
                    <a:pt x="413" y="154"/>
                    <a:pt x="413" y="153"/>
                  </a:cubicBezTo>
                  <a:cubicBezTo>
                    <a:pt x="414" y="152"/>
                    <a:pt x="414" y="152"/>
                    <a:pt x="414" y="151"/>
                  </a:cubicBezTo>
                  <a:cubicBezTo>
                    <a:pt x="414" y="151"/>
                    <a:pt x="413" y="151"/>
                    <a:pt x="413" y="150"/>
                  </a:cubicBezTo>
                  <a:cubicBezTo>
                    <a:pt x="412" y="149"/>
                    <a:pt x="410" y="148"/>
                    <a:pt x="409" y="147"/>
                  </a:cubicBezTo>
                  <a:cubicBezTo>
                    <a:pt x="409" y="146"/>
                    <a:pt x="408" y="145"/>
                    <a:pt x="407" y="144"/>
                  </a:cubicBezTo>
                  <a:cubicBezTo>
                    <a:pt x="406" y="143"/>
                    <a:pt x="405" y="142"/>
                    <a:pt x="405" y="142"/>
                  </a:cubicBezTo>
                  <a:cubicBezTo>
                    <a:pt x="404" y="142"/>
                    <a:pt x="403" y="140"/>
                    <a:pt x="403" y="140"/>
                  </a:cubicBezTo>
                  <a:cubicBezTo>
                    <a:pt x="402" y="139"/>
                    <a:pt x="402" y="140"/>
                    <a:pt x="401" y="139"/>
                  </a:cubicBezTo>
                  <a:cubicBezTo>
                    <a:pt x="400" y="138"/>
                    <a:pt x="398" y="137"/>
                    <a:pt x="398" y="136"/>
                  </a:cubicBezTo>
                  <a:cubicBezTo>
                    <a:pt x="398" y="135"/>
                    <a:pt x="398" y="135"/>
                    <a:pt x="398" y="134"/>
                  </a:cubicBezTo>
                  <a:cubicBezTo>
                    <a:pt x="397" y="134"/>
                    <a:pt x="397" y="133"/>
                    <a:pt x="397" y="133"/>
                  </a:cubicBezTo>
                  <a:cubicBezTo>
                    <a:pt x="397" y="132"/>
                    <a:pt x="397" y="132"/>
                    <a:pt x="397" y="131"/>
                  </a:cubicBezTo>
                  <a:cubicBezTo>
                    <a:pt x="396" y="131"/>
                    <a:pt x="396" y="130"/>
                    <a:pt x="396" y="130"/>
                  </a:cubicBezTo>
                  <a:cubicBezTo>
                    <a:pt x="397" y="129"/>
                    <a:pt x="398" y="128"/>
                    <a:pt x="396" y="128"/>
                  </a:cubicBezTo>
                  <a:cubicBezTo>
                    <a:pt x="394" y="127"/>
                    <a:pt x="395" y="127"/>
                    <a:pt x="394" y="127"/>
                  </a:cubicBezTo>
                  <a:cubicBezTo>
                    <a:pt x="393" y="126"/>
                    <a:pt x="391" y="127"/>
                    <a:pt x="391" y="126"/>
                  </a:cubicBezTo>
                  <a:cubicBezTo>
                    <a:pt x="391" y="126"/>
                    <a:pt x="392" y="126"/>
                    <a:pt x="392" y="125"/>
                  </a:cubicBezTo>
                  <a:cubicBezTo>
                    <a:pt x="393" y="124"/>
                    <a:pt x="393" y="124"/>
                    <a:pt x="392" y="123"/>
                  </a:cubicBezTo>
                  <a:cubicBezTo>
                    <a:pt x="392" y="123"/>
                    <a:pt x="392" y="122"/>
                    <a:pt x="392" y="122"/>
                  </a:cubicBezTo>
                  <a:cubicBezTo>
                    <a:pt x="392" y="121"/>
                    <a:pt x="392" y="120"/>
                    <a:pt x="391" y="119"/>
                  </a:cubicBezTo>
                  <a:cubicBezTo>
                    <a:pt x="390" y="118"/>
                    <a:pt x="390" y="118"/>
                    <a:pt x="390" y="118"/>
                  </a:cubicBezTo>
                  <a:cubicBezTo>
                    <a:pt x="389" y="117"/>
                    <a:pt x="390" y="117"/>
                    <a:pt x="390" y="116"/>
                  </a:cubicBezTo>
                  <a:cubicBezTo>
                    <a:pt x="390" y="116"/>
                    <a:pt x="390" y="115"/>
                    <a:pt x="390" y="114"/>
                  </a:cubicBezTo>
                  <a:cubicBezTo>
                    <a:pt x="390" y="113"/>
                    <a:pt x="390" y="113"/>
                    <a:pt x="391" y="112"/>
                  </a:cubicBezTo>
                  <a:cubicBezTo>
                    <a:pt x="391" y="111"/>
                    <a:pt x="391" y="111"/>
                    <a:pt x="390" y="110"/>
                  </a:cubicBezTo>
                  <a:cubicBezTo>
                    <a:pt x="390" y="110"/>
                    <a:pt x="390" y="110"/>
                    <a:pt x="389" y="108"/>
                  </a:cubicBezTo>
                  <a:cubicBezTo>
                    <a:pt x="388" y="107"/>
                    <a:pt x="389" y="107"/>
                    <a:pt x="388" y="106"/>
                  </a:cubicBezTo>
                  <a:cubicBezTo>
                    <a:pt x="387" y="105"/>
                    <a:pt x="386" y="105"/>
                    <a:pt x="386" y="104"/>
                  </a:cubicBezTo>
                  <a:cubicBezTo>
                    <a:pt x="387" y="104"/>
                    <a:pt x="388" y="103"/>
                    <a:pt x="387" y="102"/>
                  </a:cubicBezTo>
                  <a:cubicBezTo>
                    <a:pt x="387" y="101"/>
                    <a:pt x="386" y="101"/>
                    <a:pt x="386" y="100"/>
                  </a:cubicBezTo>
                  <a:cubicBezTo>
                    <a:pt x="385" y="100"/>
                    <a:pt x="385" y="100"/>
                    <a:pt x="385" y="100"/>
                  </a:cubicBezTo>
                  <a:cubicBezTo>
                    <a:pt x="384" y="99"/>
                    <a:pt x="385" y="99"/>
                    <a:pt x="385" y="98"/>
                  </a:cubicBezTo>
                  <a:cubicBezTo>
                    <a:pt x="385" y="97"/>
                    <a:pt x="384" y="98"/>
                    <a:pt x="384" y="98"/>
                  </a:cubicBezTo>
                  <a:cubicBezTo>
                    <a:pt x="383" y="98"/>
                    <a:pt x="383" y="97"/>
                    <a:pt x="382" y="97"/>
                  </a:cubicBezTo>
                  <a:cubicBezTo>
                    <a:pt x="381" y="98"/>
                    <a:pt x="380" y="98"/>
                    <a:pt x="380" y="99"/>
                  </a:cubicBezTo>
                  <a:cubicBezTo>
                    <a:pt x="379" y="100"/>
                    <a:pt x="379" y="101"/>
                    <a:pt x="380" y="102"/>
                  </a:cubicBezTo>
                  <a:cubicBezTo>
                    <a:pt x="380" y="102"/>
                    <a:pt x="383" y="102"/>
                    <a:pt x="381" y="104"/>
                  </a:cubicBezTo>
                  <a:cubicBezTo>
                    <a:pt x="380" y="105"/>
                    <a:pt x="380" y="105"/>
                    <a:pt x="379" y="106"/>
                  </a:cubicBezTo>
                  <a:cubicBezTo>
                    <a:pt x="378" y="107"/>
                    <a:pt x="377" y="108"/>
                    <a:pt x="376" y="109"/>
                  </a:cubicBezTo>
                  <a:cubicBezTo>
                    <a:pt x="375" y="111"/>
                    <a:pt x="374" y="113"/>
                    <a:pt x="374" y="113"/>
                  </a:cubicBezTo>
                  <a:cubicBezTo>
                    <a:pt x="374" y="113"/>
                    <a:pt x="374" y="114"/>
                    <a:pt x="373" y="114"/>
                  </a:cubicBezTo>
                  <a:cubicBezTo>
                    <a:pt x="373" y="114"/>
                    <a:pt x="372" y="114"/>
                    <a:pt x="372" y="115"/>
                  </a:cubicBezTo>
                  <a:cubicBezTo>
                    <a:pt x="371" y="115"/>
                    <a:pt x="371" y="116"/>
                    <a:pt x="372" y="116"/>
                  </a:cubicBezTo>
                  <a:cubicBezTo>
                    <a:pt x="373" y="116"/>
                    <a:pt x="373" y="117"/>
                    <a:pt x="373" y="116"/>
                  </a:cubicBezTo>
                  <a:cubicBezTo>
                    <a:pt x="374" y="116"/>
                    <a:pt x="374" y="115"/>
                    <a:pt x="374" y="115"/>
                  </a:cubicBezTo>
                  <a:cubicBezTo>
                    <a:pt x="374" y="115"/>
                    <a:pt x="374" y="115"/>
                    <a:pt x="374" y="116"/>
                  </a:cubicBezTo>
                  <a:cubicBezTo>
                    <a:pt x="374" y="117"/>
                    <a:pt x="374" y="118"/>
                    <a:pt x="374" y="118"/>
                  </a:cubicBezTo>
                  <a:cubicBezTo>
                    <a:pt x="373" y="118"/>
                    <a:pt x="373" y="119"/>
                    <a:pt x="373" y="120"/>
                  </a:cubicBezTo>
                  <a:cubicBezTo>
                    <a:pt x="373" y="120"/>
                    <a:pt x="374" y="120"/>
                    <a:pt x="375" y="122"/>
                  </a:cubicBezTo>
                  <a:cubicBezTo>
                    <a:pt x="376" y="123"/>
                    <a:pt x="377" y="123"/>
                    <a:pt x="377" y="124"/>
                  </a:cubicBezTo>
                  <a:cubicBezTo>
                    <a:pt x="378" y="124"/>
                    <a:pt x="378" y="124"/>
                    <a:pt x="379" y="125"/>
                  </a:cubicBezTo>
                  <a:cubicBezTo>
                    <a:pt x="380" y="127"/>
                    <a:pt x="380" y="127"/>
                    <a:pt x="381" y="128"/>
                  </a:cubicBezTo>
                  <a:cubicBezTo>
                    <a:pt x="383" y="129"/>
                    <a:pt x="384" y="129"/>
                    <a:pt x="384" y="130"/>
                  </a:cubicBezTo>
                  <a:cubicBezTo>
                    <a:pt x="385" y="131"/>
                    <a:pt x="385" y="131"/>
                    <a:pt x="385" y="132"/>
                  </a:cubicBezTo>
                  <a:cubicBezTo>
                    <a:pt x="385" y="133"/>
                    <a:pt x="386" y="133"/>
                    <a:pt x="386" y="135"/>
                  </a:cubicBezTo>
                  <a:cubicBezTo>
                    <a:pt x="386" y="136"/>
                    <a:pt x="386" y="137"/>
                    <a:pt x="386" y="138"/>
                  </a:cubicBezTo>
                  <a:cubicBezTo>
                    <a:pt x="387" y="138"/>
                    <a:pt x="387" y="138"/>
                    <a:pt x="387" y="139"/>
                  </a:cubicBezTo>
                  <a:cubicBezTo>
                    <a:pt x="388" y="141"/>
                    <a:pt x="387" y="140"/>
                    <a:pt x="388" y="141"/>
                  </a:cubicBezTo>
                  <a:cubicBezTo>
                    <a:pt x="388" y="143"/>
                    <a:pt x="389" y="144"/>
                    <a:pt x="389" y="145"/>
                  </a:cubicBezTo>
                  <a:cubicBezTo>
                    <a:pt x="388" y="146"/>
                    <a:pt x="388" y="147"/>
                    <a:pt x="387" y="148"/>
                  </a:cubicBezTo>
                  <a:cubicBezTo>
                    <a:pt x="387" y="148"/>
                    <a:pt x="387" y="148"/>
                    <a:pt x="387" y="149"/>
                  </a:cubicBezTo>
                  <a:cubicBezTo>
                    <a:pt x="388" y="150"/>
                    <a:pt x="387" y="150"/>
                    <a:pt x="387" y="151"/>
                  </a:cubicBezTo>
                  <a:cubicBezTo>
                    <a:pt x="386" y="152"/>
                    <a:pt x="386" y="152"/>
                    <a:pt x="387" y="153"/>
                  </a:cubicBezTo>
                  <a:cubicBezTo>
                    <a:pt x="388" y="154"/>
                    <a:pt x="389" y="154"/>
                    <a:pt x="389" y="155"/>
                  </a:cubicBezTo>
                  <a:cubicBezTo>
                    <a:pt x="389" y="156"/>
                    <a:pt x="389" y="156"/>
                    <a:pt x="390" y="158"/>
                  </a:cubicBezTo>
                  <a:cubicBezTo>
                    <a:pt x="390" y="159"/>
                    <a:pt x="390" y="159"/>
                    <a:pt x="391" y="160"/>
                  </a:cubicBezTo>
                  <a:cubicBezTo>
                    <a:pt x="392" y="160"/>
                    <a:pt x="392" y="160"/>
                    <a:pt x="392" y="161"/>
                  </a:cubicBezTo>
                  <a:cubicBezTo>
                    <a:pt x="392" y="162"/>
                    <a:pt x="392" y="163"/>
                    <a:pt x="393" y="163"/>
                  </a:cubicBezTo>
                  <a:cubicBezTo>
                    <a:pt x="394" y="163"/>
                    <a:pt x="396" y="163"/>
                    <a:pt x="396" y="164"/>
                  </a:cubicBezTo>
                  <a:cubicBezTo>
                    <a:pt x="396" y="165"/>
                    <a:pt x="396" y="166"/>
                    <a:pt x="397" y="167"/>
                  </a:cubicBezTo>
                  <a:cubicBezTo>
                    <a:pt x="397" y="168"/>
                    <a:pt x="398" y="170"/>
                    <a:pt x="398" y="171"/>
                  </a:cubicBezTo>
                  <a:cubicBezTo>
                    <a:pt x="399" y="173"/>
                    <a:pt x="398" y="173"/>
                    <a:pt x="399" y="174"/>
                  </a:cubicBezTo>
                  <a:cubicBezTo>
                    <a:pt x="400" y="175"/>
                    <a:pt x="401" y="175"/>
                    <a:pt x="401" y="176"/>
                  </a:cubicBezTo>
                  <a:cubicBezTo>
                    <a:pt x="402" y="176"/>
                    <a:pt x="403" y="176"/>
                    <a:pt x="403" y="178"/>
                  </a:cubicBezTo>
                  <a:cubicBezTo>
                    <a:pt x="404" y="179"/>
                    <a:pt x="405" y="180"/>
                    <a:pt x="405" y="180"/>
                  </a:cubicBezTo>
                  <a:cubicBezTo>
                    <a:pt x="406" y="180"/>
                    <a:pt x="405" y="181"/>
                    <a:pt x="406" y="182"/>
                  </a:cubicBezTo>
                  <a:cubicBezTo>
                    <a:pt x="407" y="183"/>
                    <a:pt x="408" y="184"/>
                    <a:pt x="408" y="185"/>
                  </a:cubicBezTo>
                  <a:cubicBezTo>
                    <a:pt x="409" y="186"/>
                    <a:pt x="410" y="187"/>
                    <a:pt x="410" y="187"/>
                  </a:cubicBezTo>
                  <a:cubicBezTo>
                    <a:pt x="411" y="188"/>
                    <a:pt x="410" y="188"/>
                    <a:pt x="411" y="189"/>
                  </a:cubicBezTo>
                  <a:cubicBezTo>
                    <a:pt x="411" y="190"/>
                    <a:pt x="412" y="190"/>
                    <a:pt x="412" y="191"/>
                  </a:cubicBezTo>
                  <a:cubicBezTo>
                    <a:pt x="413" y="192"/>
                    <a:pt x="413" y="193"/>
                    <a:pt x="414" y="193"/>
                  </a:cubicBezTo>
                  <a:cubicBezTo>
                    <a:pt x="415" y="194"/>
                    <a:pt x="415" y="195"/>
                    <a:pt x="416" y="196"/>
                  </a:cubicBezTo>
                  <a:cubicBezTo>
                    <a:pt x="416" y="196"/>
                    <a:pt x="414" y="197"/>
                    <a:pt x="416" y="198"/>
                  </a:cubicBezTo>
                  <a:cubicBezTo>
                    <a:pt x="417" y="199"/>
                    <a:pt x="417" y="198"/>
                    <a:pt x="418" y="199"/>
                  </a:cubicBezTo>
                  <a:cubicBezTo>
                    <a:pt x="419" y="200"/>
                    <a:pt x="420" y="200"/>
                    <a:pt x="421" y="201"/>
                  </a:cubicBezTo>
                  <a:cubicBezTo>
                    <a:pt x="421" y="202"/>
                    <a:pt x="421" y="203"/>
                    <a:pt x="422" y="204"/>
                  </a:cubicBezTo>
                  <a:cubicBezTo>
                    <a:pt x="423" y="204"/>
                    <a:pt x="424" y="204"/>
                    <a:pt x="424" y="205"/>
                  </a:cubicBezTo>
                  <a:cubicBezTo>
                    <a:pt x="425" y="206"/>
                    <a:pt x="426" y="205"/>
                    <a:pt x="427" y="206"/>
                  </a:cubicBezTo>
                  <a:cubicBezTo>
                    <a:pt x="427" y="206"/>
                    <a:pt x="429" y="208"/>
                    <a:pt x="429" y="209"/>
                  </a:cubicBezTo>
                  <a:cubicBezTo>
                    <a:pt x="430" y="209"/>
                    <a:pt x="430" y="209"/>
                    <a:pt x="431" y="210"/>
                  </a:cubicBezTo>
                  <a:cubicBezTo>
                    <a:pt x="432" y="212"/>
                    <a:pt x="432" y="212"/>
                    <a:pt x="432" y="213"/>
                  </a:cubicBezTo>
                  <a:cubicBezTo>
                    <a:pt x="432" y="213"/>
                    <a:pt x="433" y="214"/>
                    <a:pt x="433" y="214"/>
                  </a:cubicBezTo>
                  <a:cubicBezTo>
                    <a:pt x="434" y="215"/>
                    <a:pt x="434" y="216"/>
                    <a:pt x="434" y="217"/>
                  </a:cubicBezTo>
                  <a:cubicBezTo>
                    <a:pt x="434" y="218"/>
                    <a:pt x="434" y="218"/>
                    <a:pt x="435" y="218"/>
                  </a:cubicBezTo>
                  <a:cubicBezTo>
                    <a:pt x="435" y="219"/>
                    <a:pt x="437" y="220"/>
                    <a:pt x="436" y="220"/>
                  </a:cubicBezTo>
                  <a:cubicBezTo>
                    <a:pt x="435" y="221"/>
                    <a:pt x="436" y="222"/>
                    <a:pt x="435" y="221"/>
                  </a:cubicBezTo>
                  <a:cubicBezTo>
                    <a:pt x="434" y="220"/>
                    <a:pt x="433" y="219"/>
                    <a:pt x="432" y="218"/>
                  </a:cubicBezTo>
                  <a:cubicBezTo>
                    <a:pt x="432" y="217"/>
                    <a:pt x="433" y="217"/>
                    <a:pt x="432" y="217"/>
                  </a:cubicBezTo>
                  <a:cubicBezTo>
                    <a:pt x="431" y="217"/>
                    <a:pt x="431" y="216"/>
                    <a:pt x="430" y="216"/>
                  </a:cubicBezTo>
                  <a:cubicBezTo>
                    <a:pt x="429" y="216"/>
                    <a:pt x="428" y="216"/>
                    <a:pt x="429" y="217"/>
                  </a:cubicBezTo>
                  <a:cubicBezTo>
                    <a:pt x="429" y="218"/>
                    <a:pt x="430" y="218"/>
                    <a:pt x="430" y="219"/>
                  </a:cubicBezTo>
                  <a:cubicBezTo>
                    <a:pt x="430" y="220"/>
                    <a:pt x="430" y="221"/>
                    <a:pt x="431" y="221"/>
                  </a:cubicBezTo>
                  <a:cubicBezTo>
                    <a:pt x="431" y="221"/>
                    <a:pt x="432" y="219"/>
                    <a:pt x="432" y="220"/>
                  </a:cubicBezTo>
                  <a:cubicBezTo>
                    <a:pt x="433" y="221"/>
                    <a:pt x="433" y="222"/>
                    <a:pt x="432" y="222"/>
                  </a:cubicBezTo>
                  <a:cubicBezTo>
                    <a:pt x="432" y="223"/>
                    <a:pt x="431" y="223"/>
                    <a:pt x="432" y="224"/>
                  </a:cubicBezTo>
                  <a:cubicBezTo>
                    <a:pt x="433" y="224"/>
                    <a:pt x="434" y="224"/>
                    <a:pt x="434" y="225"/>
                  </a:cubicBezTo>
                  <a:cubicBezTo>
                    <a:pt x="434" y="226"/>
                    <a:pt x="434" y="226"/>
                    <a:pt x="434" y="227"/>
                  </a:cubicBezTo>
                  <a:cubicBezTo>
                    <a:pt x="435" y="227"/>
                    <a:pt x="434" y="228"/>
                    <a:pt x="433" y="227"/>
                  </a:cubicBezTo>
                  <a:cubicBezTo>
                    <a:pt x="433" y="226"/>
                    <a:pt x="433" y="226"/>
                    <a:pt x="432" y="225"/>
                  </a:cubicBezTo>
                  <a:cubicBezTo>
                    <a:pt x="431" y="225"/>
                    <a:pt x="430" y="225"/>
                    <a:pt x="430" y="225"/>
                  </a:cubicBezTo>
                  <a:cubicBezTo>
                    <a:pt x="430" y="226"/>
                    <a:pt x="430" y="226"/>
                    <a:pt x="431" y="227"/>
                  </a:cubicBezTo>
                  <a:cubicBezTo>
                    <a:pt x="432" y="228"/>
                    <a:pt x="432" y="228"/>
                    <a:pt x="432" y="229"/>
                  </a:cubicBezTo>
                  <a:cubicBezTo>
                    <a:pt x="432" y="230"/>
                    <a:pt x="433" y="230"/>
                    <a:pt x="433" y="231"/>
                  </a:cubicBezTo>
                  <a:cubicBezTo>
                    <a:pt x="432" y="232"/>
                    <a:pt x="432" y="233"/>
                    <a:pt x="433" y="233"/>
                  </a:cubicBezTo>
                  <a:cubicBezTo>
                    <a:pt x="434" y="233"/>
                    <a:pt x="434" y="233"/>
                    <a:pt x="435" y="234"/>
                  </a:cubicBezTo>
                  <a:cubicBezTo>
                    <a:pt x="435" y="235"/>
                    <a:pt x="435" y="235"/>
                    <a:pt x="436" y="235"/>
                  </a:cubicBezTo>
                  <a:cubicBezTo>
                    <a:pt x="436" y="236"/>
                    <a:pt x="436" y="236"/>
                    <a:pt x="437" y="237"/>
                  </a:cubicBezTo>
                  <a:cubicBezTo>
                    <a:pt x="437" y="239"/>
                    <a:pt x="438" y="238"/>
                    <a:pt x="438" y="239"/>
                  </a:cubicBezTo>
                  <a:cubicBezTo>
                    <a:pt x="439" y="239"/>
                    <a:pt x="439" y="240"/>
                    <a:pt x="439" y="241"/>
                  </a:cubicBezTo>
                  <a:cubicBezTo>
                    <a:pt x="439" y="242"/>
                    <a:pt x="438" y="242"/>
                    <a:pt x="439" y="242"/>
                  </a:cubicBezTo>
                  <a:cubicBezTo>
                    <a:pt x="440" y="243"/>
                    <a:pt x="440" y="243"/>
                    <a:pt x="440" y="244"/>
                  </a:cubicBezTo>
                  <a:cubicBezTo>
                    <a:pt x="441" y="245"/>
                    <a:pt x="440" y="245"/>
                    <a:pt x="442" y="246"/>
                  </a:cubicBezTo>
                  <a:cubicBezTo>
                    <a:pt x="444" y="246"/>
                    <a:pt x="444" y="246"/>
                    <a:pt x="445" y="247"/>
                  </a:cubicBezTo>
                  <a:cubicBezTo>
                    <a:pt x="446" y="247"/>
                    <a:pt x="446" y="248"/>
                    <a:pt x="446" y="248"/>
                  </a:cubicBezTo>
                  <a:cubicBezTo>
                    <a:pt x="447" y="249"/>
                    <a:pt x="447" y="250"/>
                    <a:pt x="447" y="250"/>
                  </a:cubicBezTo>
                  <a:cubicBezTo>
                    <a:pt x="446" y="251"/>
                    <a:pt x="447" y="251"/>
                    <a:pt x="447" y="251"/>
                  </a:cubicBezTo>
                  <a:cubicBezTo>
                    <a:pt x="446" y="252"/>
                    <a:pt x="446" y="252"/>
                    <a:pt x="446" y="253"/>
                  </a:cubicBezTo>
                  <a:cubicBezTo>
                    <a:pt x="446" y="254"/>
                    <a:pt x="446" y="254"/>
                    <a:pt x="446" y="255"/>
                  </a:cubicBezTo>
                  <a:cubicBezTo>
                    <a:pt x="446" y="256"/>
                    <a:pt x="445" y="256"/>
                    <a:pt x="446" y="257"/>
                  </a:cubicBezTo>
                  <a:cubicBezTo>
                    <a:pt x="447" y="257"/>
                    <a:pt x="448" y="257"/>
                    <a:pt x="448" y="258"/>
                  </a:cubicBezTo>
                  <a:cubicBezTo>
                    <a:pt x="449" y="258"/>
                    <a:pt x="450" y="258"/>
                    <a:pt x="449" y="259"/>
                  </a:cubicBezTo>
                  <a:cubicBezTo>
                    <a:pt x="449" y="260"/>
                    <a:pt x="449" y="259"/>
                    <a:pt x="449" y="260"/>
                  </a:cubicBezTo>
                  <a:cubicBezTo>
                    <a:pt x="449" y="261"/>
                    <a:pt x="449" y="261"/>
                    <a:pt x="449" y="262"/>
                  </a:cubicBezTo>
                  <a:cubicBezTo>
                    <a:pt x="450" y="263"/>
                    <a:pt x="450" y="262"/>
                    <a:pt x="450" y="264"/>
                  </a:cubicBezTo>
                  <a:cubicBezTo>
                    <a:pt x="450" y="265"/>
                    <a:pt x="449" y="264"/>
                    <a:pt x="450" y="265"/>
                  </a:cubicBezTo>
                  <a:cubicBezTo>
                    <a:pt x="451" y="266"/>
                    <a:pt x="452" y="266"/>
                    <a:pt x="452" y="266"/>
                  </a:cubicBezTo>
                  <a:cubicBezTo>
                    <a:pt x="452" y="267"/>
                    <a:pt x="452" y="268"/>
                    <a:pt x="453" y="268"/>
                  </a:cubicBezTo>
                  <a:cubicBezTo>
                    <a:pt x="454" y="268"/>
                    <a:pt x="454" y="267"/>
                    <a:pt x="454" y="268"/>
                  </a:cubicBezTo>
                  <a:cubicBezTo>
                    <a:pt x="454" y="268"/>
                    <a:pt x="454" y="268"/>
                    <a:pt x="454" y="269"/>
                  </a:cubicBezTo>
                  <a:cubicBezTo>
                    <a:pt x="454" y="270"/>
                    <a:pt x="453" y="270"/>
                    <a:pt x="453" y="270"/>
                  </a:cubicBezTo>
                  <a:cubicBezTo>
                    <a:pt x="453" y="270"/>
                    <a:pt x="452" y="270"/>
                    <a:pt x="452" y="271"/>
                  </a:cubicBezTo>
                  <a:cubicBezTo>
                    <a:pt x="452" y="271"/>
                    <a:pt x="452" y="272"/>
                    <a:pt x="452" y="272"/>
                  </a:cubicBezTo>
                  <a:cubicBezTo>
                    <a:pt x="451" y="273"/>
                    <a:pt x="451" y="273"/>
                    <a:pt x="451" y="275"/>
                  </a:cubicBezTo>
                  <a:cubicBezTo>
                    <a:pt x="452" y="277"/>
                    <a:pt x="451" y="279"/>
                    <a:pt x="451" y="279"/>
                  </a:cubicBezTo>
                  <a:cubicBezTo>
                    <a:pt x="451" y="280"/>
                    <a:pt x="450" y="279"/>
                    <a:pt x="452" y="281"/>
                  </a:cubicBezTo>
                  <a:cubicBezTo>
                    <a:pt x="454" y="282"/>
                    <a:pt x="454" y="281"/>
                    <a:pt x="455" y="283"/>
                  </a:cubicBezTo>
                  <a:cubicBezTo>
                    <a:pt x="456" y="285"/>
                    <a:pt x="456" y="285"/>
                    <a:pt x="457" y="288"/>
                  </a:cubicBezTo>
                  <a:cubicBezTo>
                    <a:pt x="458" y="291"/>
                    <a:pt x="458" y="291"/>
                    <a:pt x="459" y="293"/>
                  </a:cubicBezTo>
                  <a:cubicBezTo>
                    <a:pt x="460" y="295"/>
                    <a:pt x="459" y="295"/>
                    <a:pt x="461" y="297"/>
                  </a:cubicBezTo>
                  <a:cubicBezTo>
                    <a:pt x="463" y="299"/>
                    <a:pt x="464" y="299"/>
                    <a:pt x="464" y="301"/>
                  </a:cubicBezTo>
                  <a:cubicBezTo>
                    <a:pt x="465" y="303"/>
                    <a:pt x="464" y="303"/>
                    <a:pt x="465" y="305"/>
                  </a:cubicBezTo>
                  <a:cubicBezTo>
                    <a:pt x="467" y="308"/>
                    <a:pt x="467" y="308"/>
                    <a:pt x="468" y="311"/>
                  </a:cubicBezTo>
                  <a:cubicBezTo>
                    <a:pt x="469" y="313"/>
                    <a:pt x="469" y="313"/>
                    <a:pt x="470" y="315"/>
                  </a:cubicBezTo>
                  <a:cubicBezTo>
                    <a:pt x="471" y="317"/>
                    <a:pt x="471" y="317"/>
                    <a:pt x="472" y="319"/>
                  </a:cubicBezTo>
                  <a:cubicBezTo>
                    <a:pt x="473" y="320"/>
                    <a:pt x="473" y="320"/>
                    <a:pt x="474" y="321"/>
                  </a:cubicBezTo>
                  <a:cubicBezTo>
                    <a:pt x="474" y="323"/>
                    <a:pt x="474" y="323"/>
                    <a:pt x="475" y="324"/>
                  </a:cubicBezTo>
                  <a:cubicBezTo>
                    <a:pt x="476" y="326"/>
                    <a:pt x="477" y="325"/>
                    <a:pt x="478" y="327"/>
                  </a:cubicBezTo>
                  <a:cubicBezTo>
                    <a:pt x="478" y="328"/>
                    <a:pt x="478" y="329"/>
                    <a:pt x="479" y="330"/>
                  </a:cubicBezTo>
                  <a:cubicBezTo>
                    <a:pt x="481" y="331"/>
                    <a:pt x="481" y="330"/>
                    <a:pt x="482" y="333"/>
                  </a:cubicBezTo>
                  <a:cubicBezTo>
                    <a:pt x="482" y="335"/>
                    <a:pt x="481" y="336"/>
                    <a:pt x="483" y="338"/>
                  </a:cubicBezTo>
                  <a:cubicBezTo>
                    <a:pt x="485" y="339"/>
                    <a:pt x="486" y="339"/>
                    <a:pt x="486" y="341"/>
                  </a:cubicBezTo>
                  <a:cubicBezTo>
                    <a:pt x="486" y="342"/>
                    <a:pt x="486" y="343"/>
                    <a:pt x="487" y="344"/>
                  </a:cubicBezTo>
                  <a:cubicBezTo>
                    <a:pt x="488" y="346"/>
                    <a:pt x="488" y="346"/>
                    <a:pt x="488" y="347"/>
                  </a:cubicBezTo>
                  <a:cubicBezTo>
                    <a:pt x="488" y="348"/>
                    <a:pt x="488" y="348"/>
                    <a:pt x="489" y="349"/>
                  </a:cubicBezTo>
                  <a:cubicBezTo>
                    <a:pt x="490" y="350"/>
                    <a:pt x="491" y="350"/>
                    <a:pt x="491" y="352"/>
                  </a:cubicBezTo>
                  <a:cubicBezTo>
                    <a:pt x="491" y="353"/>
                    <a:pt x="490" y="353"/>
                    <a:pt x="491" y="354"/>
                  </a:cubicBezTo>
                  <a:cubicBezTo>
                    <a:pt x="493" y="356"/>
                    <a:pt x="493" y="358"/>
                    <a:pt x="493" y="359"/>
                  </a:cubicBezTo>
                  <a:cubicBezTo>
                    <a:pt x="494" y="361"/>
                    <a:pt x="495" y="361"/>
                    <a:pt x="495" y="362"/>
                  </a:cubicBezTo>
                  <a:cubicBezTo>
                    <a:pt x="496" y="362"/>
                    <a:pt x="497" y="362"/>
                    <a:pt x="497" y="364"/>
                  </a:cubicBezTo>
                  <a:cubicBezTo>
                    <a:pt x="498" y="367"/>
                    <a:pt x="498" y="366"/>
                    <a:pt x="499" y="369"/>
                  </a:cubicBezTo>
                  <a:cubicBezTo>
                    <a:pt x="501" y="372"/>
                    <a:pt x="501" y="372"/>
                    <a:pt x="501" y="374"/>
                  </a:cubicBezTo>
                  <a:cubicBezTo>
                    <a:pt x="501" y="376"/>
                    <a:pt x="501" y="375"/>
                    <a:pt x="502" y="377"/>
                  </a:cubicBezTo>
                  <a:cubicBezTo>
                    <a:pt x="502" y="378"/>
                    <a:pt x="501" y="377"/>
                    <a:pt x="503" y="379"/>
                  </a:cubicBezTo>
                  <a:cubicBezTo>
                    <a:pt x="504" y="381"/>
                    <a:pt x="503" y="381"/>
                    <a:pt x="505" y="382"/>
                  </a:cubicBezTo>
                  <a:cubicBezTo>
                    <a:pt x="506" y="384"/>
                    <a:pt x="507" y="384"/>
                    <a:pt x="507" y="385"/>
                  </a:cubicBezTo>
                  <a:cubicBezTo>
                    <a:pt x="507" y="387"/>
                    <a:pt x="508" y="387"/>
                    <a:pt x="508" y="389"/>
                  </a:cubicBezTo>
                  <a:cubicBezTo>
                    <a:pt x="509" y="392"/>
                    <a:pt x="509" y="392"/>
                    <a:pt x="510" y="393"/>
                  </a:cubicBezTo>
                  <a:cubicBezTo>
                    <a:pt x="510" y="394"/>
                    <a:pt x="510" y="394"/>
                    <a:pt x="510" y="396"/>
                  </a:cubicBezTo>
                  <a:cubicBezTo>
                    <a:pt x="511" y="398"/>
                    <a:pt x="512" y="398"/>
                    <a:pt x="513" y="400"/>
                  </a:cubicBezTo>
                  <a:cubicBezTo>
                    <a:pt x="514" y="403"/>
                    <a:pt x="514" y="403"/>
                    <a:pt x="516" y="404"/>
                  </a:cubicBezTo>
                  <a:cubicBezTo>
                    <a:pt x="518" y="405"/>
                    <a:pt x="518" y="405"/>
                    <a:pt x="519" y="406"/>
                  </a:cubicBezTo>
                  <a:cubicBezTo>
                    <a:pt x="520" y="408"/>
                    <a:pt x="521" y="409"/>
                    <a:pt x="522" y="410"/>
                  </a:cubicBezTo>
                  <a:cubicBezTo>
                    <a:pt x="522" y="411"/>
                    <a:pt x="523" y="410"/>
                    <a:pt x="523" y="411"/>
                  </a:cubicBezTo>
                  <a:cubicBezTo>
                    <a:pt x="523" y="413"/>
                    <a:pt x="523" y="413"/>
                    <a:pt x="524" y="414"/>
                  </a:cubicBezTo>
                  <a:cubicBezTo>
                    <a:pt x="525" y="415"/>
                    <a:pt x="525" y="416"/>
                    <a:pt x="526" y="417"/>
                  </a:cubicBezTo>
                  <a:cubicBezTo>
                    <a:pt x="526" y="417"/>
                    <a:pt x="527" y="418"/>
                    <a:pt x="527" y="418"/>
                  </a:cubicBezTo>
                  <a:cubicBezTo>
                    <a:pt x="527" y="419"/>
                    <a:pt x="527" y="420"/>
                    <a:pt x="528" y="419"/>
                  </a:cubicBezTo>
                  <a:cubicBezTo>
                    <a:pt x="528" y="418"/>
                    <a:pt x="528" y="417"/>
                    <a:pt x="528" y="417"/>
                  </a:cubicBezTo>
                  <a:cubicBezTo>
                    <a:pt x="528" y="417"/>
                    <a:pt x="528" y="416"/>
                    <a:pt x="529" y="417"/>
                  </a:cubicBezTo>
                  <a:cubicBezTo>
                    <a:pt x="529" y="418"/>
                    <a:pt x="529" y="418"/>
                    <a:pt x="530" y="418"/>
                  </a:cubicBezTo>
                  <a:cubicBezTo>
                    <a:pt x="531" y="419"/>
                    <a:pt x="531" y="419"/>
                    <a:pt x="532" y="420"/>
                  </a:cubicBezTo>
                  <a:cubicBezTo>
                    <a:pt x="532" y="421"/>
                    <a:pt x="532" y="420"/>
                    <a:pt x="532" y="422"/>
                  </a:cubicBezTo>
                  <a:cubicBezTo>
                    <a:pt x="533" y="424"/>
                    <a:pt x="532" y="423"/>
                    <a:pt x="533" y="424"/>
                  </a:cubicBezTo>
                  <a:cubicBezTo>
                    <a:pt x="535" y="425"/>
                    <a:pt x="536" y="424"/>
                    <a:pt x="537" y="425"/>
                  </a:cubicBezTo>
                  <a:cubicBezTo>
                    <a:pt x="539" y="425"/>
                    <a:pt x="539" y="424"/>
                    <a:pt x="540" y="426"/>
                  </a:cubicBezTo>
                  <a:cubicBezTo>
                    <a:pt x="541" y="428"/>
                    <a:pt x="540" y="427"/>
                    <a:pt x="541" y="428"/>
                  </a:cubicBezTo>
                  <a:cubicBezTo>
                    <a:pt x="541" y="429"/>
                    <a:pt x="543" y="430"/>
                    <a:pt x="541" y="429"/>
                  </a:cubicBezTo>
                  <a:cubicBezTo>
                    <a:pt x="540" y="429"/>
                    <a:pt x="541" y="427"/>
                    <a:pt x="539" y="428"/>
                  </a:cubicBezTo>
                  <a:cubicBezTo>
                    <a:pt x="538" y="428"/>
                    <a:pt x="538" y="429"/>
                    <a:pt x="537" y="429"/>
                  </a:cubicBezTo>
                  <a:cubicBezTo>
                    <a:pt x="536" y="429"/>
                    <a:pt x="537" y="429"/>
                    <a:pt x="535" y="428"/>
                  </a:cubicBezTo>
                  <a:cubicBezTo>
                    <a:pt x="533" y="428"/>
                    <a:pt x="533" y="428"/>
                    <a:pt x="532" y="428"/>
                  </a:cubicBezTo>
                  <a:cubicBezTo>
                    <a:pt x="531" y="428"/>
                    <a:pt x="531" y="428"/>
                    <a:pt x="530" y="427"/>
                  </a:cubicBezTo>
                  <a:cubicBezTo>
                    <a:pt x="529" y="427"/>
                    <a:pt x="529" y="425"/>
                    <a:pt x="528" y="426"/>
                  </a:cubicBezTo>
                  <a:cubicBezTo>
                    <a:pt x="527" y="427"/>
                    <a:pt x="527" y="427"/>
                    <a:pt x="527" y="429"/>
                  </a:cubicBezTo>
                  <a:cubicBezTo>
                    <a:pt x="527" y="430"/>
                    <a:pt x="527" y="431"/>
                    <a:pt x="527" y="433"/>
                  </a:cubicBezTo>
                  <a:cubicBezTo>
                    <a:pt x="527" y="435"/>
                    <a:pt x="526" y="435"/>
                    <a:pt x="526" y="437"/>
                  </a:cubicBezTo>
                  <a:cubicBezTo>
                    <a:pt x="527" y="439"/>
                    <a:pt x="527" y="438"/>
                    <a:pt x="528" y="440"/>
                  </a:cubicBezTo>
                  <a:cubicBezTo>
                    <a:pt x="528" y="442"/>
                    <a:pt x="527" y="442"/>
                    <a:pt x="527" y="444"/>
                  </a:cubicBezTo>
                  <a:cubicBezTo>
                    <a:pt x="527" y="446"/>
                    <a:pt x="528" y="446"/>
                    <a:pt x="527" y="448"/>
                  </a:cubicBezTo>
                  <a:cubicBezTo>
                    <a:pt x="527" y="450"/>
                    <a:pt x="526" y="449"/>
                    <a:pt x="527" y="451"/>
                  </a:cubicBezTo>
                  <a:cubicBezTo>
                    <a:pt x="527" y="453"/>
                    <a:pt x="528" y="453"/>
                    <a:pt x="528" y="455"/>
                  </a:cubicBezTo>
                  <a:cubicBezTo>
                    <a:pt x="529" y="456"/>
                    <a:pt x="529" y="456"/>
                    <a:pt x="529" y="458"/>
                  </a:cubicBezTo>
                  <a:cubicBezTo>
                    <a:pt x="529" y="460"/>
                    <a:pt x="529" y="461"/>
                    <a:pt x="530" y="462"/>
                  </a:cubicBezTo>
                  <a:cubicBezTo>
                    <a:pt x="530" y="463"/>
                    <a:pt x="530" y="464"/>
                    <a:pt x="531" y="465"/>
                  </a:cubicBezTo>
                  <a:cubicBezTo>
                    <a:pt x="532" y="467"/>
                    <a:pt x="533" y="469"/>
                    <a:pt x="533" y="469"/>
                  </a:cubicBezTo>
                  <a:cubicBezTo>
                    <a:pt x="533" y="470"/>
                    <a:pt x="533" y="470"/>
                    <a:pt x="533" y="470"/>
                  </a:cubicBezTo>
                  <a:cubicBezTo>
                    <a:pt x="514" y="489"/>
                    <a:pt x="514" y="489"/>
                    <a:pt x="514" y="489"/>
                  </a:cubicBezTo>
                  <a:cubicBezTo>
                    <a:pt x="514" y="489"/>
                    <a:pt x="513" y="489"/>
                    <a:pt x="512" y="489"/>
                  </a:cubicBezTo>
                  <a:cubicBezTo>
                    <a:pt x="511" y="489"/>
                    <a:pt x="500" y="485"/>
                    <a:pt x="500" y="485"/>
                  </a:cubicBezTo>
                  <a:cubicBezTo>
                    <a:pt x="488" y="515"/>
                    <a:pt x="488" y="515"/>
                    <a:pt x="488" y="515"/>
                  </a:cubicBezTo>
                  <a:cubicBezTo>
                    <a:pt x="461" y="520"/>
                    <a:pt x="461" y="520"/>
                    <a:pt x="461" y="520"/>
                  </a:cubicBezTo>
                  <a:cubicBezTo>
                    <a:pt x="455" y="543"/>
                    <a:pt x="455" y="543"/>
                    <a:pt x="455" y="543"/>
                  </a:cubicBezTo>
                  <a:cubicBezTo>
                    <a:pt x="432" y="545"/>
                    <a:pt x="432" y="545"/>
                    <a:pt x="432" y="545"/>
                  </a:cubicBezTo>
                  <a:cubicBezTo>
                    <a:pt x="414" y="531"/>
                    <a:pt x="414" y="531"/>
                    <a:pt x="414" y="531"/>
                  </a:cubicBezTo>
                  <a:cubicBezTo>
                    <a:pt x="327" y="531"/>
                    <a:pt x="327" y="531"/>
                    <a:pt x="327" y="531"/>
                  </a:cubicBezTo>
                  <a:cubicBezTo>
                    <a:pt x="327" y="531"/>
                    <a:pt x="327" y="530"/>
                    <a:pt x="328" y="528"/>
                  </a:cubicBezTo>
                  <a:cubicBezTo>
                    <a:pt x="329" y="526"/>
                    <a:pt x="330" y="524"/>
                    <a:pt x="331" y="523"/>
                  </a:cubicBezTo>
                  <a:cubicBezTo>
                    <a:pt x="332" y="522"/>
                    <a:pt x="332" y="521"/>
                    <a:pt x="332" y="521"/>
                  </a:cubicBezTo>
                  <a:cubicBezTo>
                    <a:pt x="330" y="519"/>
                    <a:pt x="330" y="519"/>
                    <a:pt x="330" y="519"/>
                  </a:cubicBezTo>
                  <a:cubicBezTo>
                    <a:pt x="330" y="519"/>
                    <a:pt x="330" y="520"/>
                    <a:pt x="329" y="520"/>
                  </a:cubicBezTo>
                  <a:cubicBezTo>
                    <a:pt x="328" y="521"/>
                    <a:pt x="325" y="524"/>
                    <a:pt x="325" y="524"/>
                  </a:cubicBezTo>
                  <a:cubicBezTo>
                    <a:pt x="324" y="525"/>
                    <a:pt x="323" y="530"/>
                    <a:pt x="323" y="530"/>
                  </a:cubicBezTo>
                  <a:cubicBezTo>
                    <a:pt x="322" y="531"/>
                    <a:pt x="322" y="531"/>
                    <a:pt x="322" y="531"/>
                  </a:cubicBezTo>
                  <a:cubicBezTo>
                    <a:pt x="14" y="531"/>
                    <a:pt x="14" y="531"/>
                    <a:pt x="14" y="531"/>
                  </a:cubicBezTo>
                  <a:cubicBezTo>
                    <a:pt x="14" y="137"/>
                    <a:pt x="14" y="137"/>
                    <a:pt x="14" y="137"/>
                  </a:cubicBezTo>
                  <a:cubicBezTo>
                    <a:pt x="14" y="137"/>
                    <a:pt x="11" y="130"/>
                    <a:pt x="11" y="129"/>
                  </a:cubicBezTo>
                  <a:cubicBezTo>
                    <a:pt x="11" y="129"/>
                    <a:pt x="9" y="125"/>
                    <a:pt x="9" y="124"/>
                  </a:cubicBezTo>
                  <a:cubicBezTo>
                    <a:pt x="9" y="124"/>
                    <a:pt x="8" y="123"/>
                    <a:pt x="8" y="122"/>
                  </a:cubicBezTo>
                  <a:cubicBezTo>
                    <a:pt x="8" y="121"/>
                    <a:pt x="8" y="119"/>
                    <a:pt x="9" y="118"/>
                  </a:cubicBezTo>
                  <a:cubicBezTo>
                    <a:pt x="10" y="117"/>
                    <a:pt x="11" y="118"/>
                    <a:pt x="10" y="117"/>
                  </a:cubicBezTo>
                  <a:cubicBezTo>
                    <a:pt x="10" y="116"/>
                    <a:pt x="5" y="107"/>
                    <a:pt x="5" y="107"/>
                  </a:cubicBezTo>
                  <a:cubicBezTo>
                    <a:pt x="5" y="107"/>
                    <a:pt x="5" y="104"/>
                    <a:pt x="6" y="103"/>
                  </a:cubicBezTo>
                  <a:cubicBezTo>
                    <a:pt x="6" y="102"/>
                    <a:pt x="5" y="99"/>
                    <a:pt x="5" y="98"/>
                  </a:cubicBezTo>
                  <a:cubicBezTo>
                    <a:pt x="4" y="97"/>
                    <a:pt x="3" y="91"/>
                    <a:pt x="2" y="91"/>
                  </a:cubicBezTo>
                  <a:cubicBezTo>
                    <a:pt x="2" y="90"/>
                    <a:pt x="0" y="87"/>
                    <a:pt x="0" y="87"/>
                  </a:cubicBezTo>
                  <a:cubicBezTo>
                    <a:pt x="0" y="87"/>
                    <a:pt x="0" y="84"/>
                    <a:pt x="1" y="82"/>
                  </a:cubicBezTo>
                  <a:cubicBezTo>
                    <a:pt x="2" y="80"/>
                    <a:pt x="3" y="79"/>
                    <a:pt x="3" y="79"/>
                  </a:cubicBezTo>
                  <a:cubicBezTo>
                    <a:pt x="3" y="78"/>
                    <a:pt x="3" y="78"/>
                    <a:pt x="3" y="77"/>
                  </a:cubicBezTo>
                  <a:cubicBezTo>
                    <a:pt x="4" y="76"/>
                    <a:pt x="5" y="75"/>
                    <a:pt x="5" y="75"/>
                  </a:cubicBezTo>
                  <a:cubicBezTo>
                    <a:pt x="5" y="75"/>
                    <a:pt x="7" y="73"/>
                    <a:pt x="8" y="72"/>
                  </a:cubicBezTo>
                  <a:cubicBezTo>
                    <a:pt x="8" y="72"/>
                    <a:pt x="8" y="71"/>
                    <a:pt x="9" y="70"/>
                  </a:cubicBezTo>
                  <a:cubicBezTo>
                    <a:pt x="9" y="69"/>
                    <a:pt x="9" y="70"/>
                    <a:pt x="10" y="68"/>
                  </a:cubicBezTo>
                  <a:cubicBezTo>
                    <a:pt x="11" y="67"/>
                    <a:pt x="12" y="65"/>
                    <a:pt x="12" y="64"/>
                  </a:cubicBezTo>
                  <a:cubicBezTo>
                    <a:pt x="12" y="63"/>
                    <a:pt x="12" y="60"/>
                    <a:pt x="12" y="60"/>
                  </a:cubicBezTo>
                  <a:cubicBezTo>
                    <a:pt x="12" y="60"/>
                    <a:pt x="13" y="59"/>
                    <a:pt x="13" y="58"/>
                  </a:cubicBezTo>
                  <a:cubicBezTo>
                    <a:pt x="13" y="57"/>
                    <a:pt x="13" y="57"/>
                    <a:pt x="13" y="56"/>
                  </a:cubicBezTo>
                  <a:cubicBezTo>
                    <a:pt x="14" y="56"/>
                    <a:pt x="14" y="54"/>
                    <a:pt x="15" y="53"/>
                  </a:cubicBezTo>
                  <a:cubicBezTo>
                    <a:pt x="15" y="53"/>
                    <a:pt x="15" y="52"/>
                    <a:pt x="15" y="51"/>
                  </a:cubicBezTo>
                  <a:cubicBezTo>
                    <a:pt x="15" y="50"/>
                    <a:pt x="14" y="46"/>
                    <a:pt x="13" y="45"/>
                  </a:cubicBezTo>
                  <a:cubicBezTo>
                    <a:pt x="13" y="44"/>
                    <a:pt x="13" y="42"/>
                    <a:pt x="12" y="41"/>
                  </a:cubicBezTo>
                  <a:cubicBezTo>
                    <a:pt x="12" y="40"/>
                    <a:pt x="11" y="38"/>
                    <a:pt x="11" y="37"/>
                  </a:cubicBezTo>
                  <a:cubicBezTo>
                    <a:pt x="11" y="37"/>
                    <a:pt x="10" y="33"/>
                    <a:pt x="9" y="32"/>
                  </a:cubicBezTo>
                  <a:cubicBezTo>
                    <a:pt x="8" y="31"/>
                    <a:pt x="8" y="30"/>
                    <a:pt x="8" y="29"/>
                  </a:cubicBezTo>
                  <a:cubicBezTo>
                    <a:pt x="8" y="28"/>
                    <a:pt x="9" y="27"/>
                    <a:pt x="9" y="25"/>
                  </a:cubicBezTo>
                  <a:cubicBezTo>
                    <a:pt x="9" y="24"/>
                    <a:pt x="9" y="22"/>
                    <a:pt x="9" y="21"/>
                  </a:cubicBezTo>
                  <a:cubicBezTo>
                    <a:pt x="8" y="20"/>
                    <a:pt x="7" y="18"/>
                    <a:pt x="7" y="17"/>
                  </a:cubicBezTo>
                  <a:cubicBezTo>
                    <a:pt x="8" y="16"/>
                    <a:pt x="7" y="16"/>
                    <a:pt x="8" y="15"/>
                  </a:cubicBezTo>
                  <a:cubicBezTo>
                    <a:pt x="9" y="14"/>
                    <a:pt x="10" y="13"/>
                    <a:pt x="10" y="13"/>
                  </a:cubicBezTo>
                  <a:cubicBezTo>
                    <a:pt x="10" y="13"/>
                    <a:pt x="12" y="10"/>
                    <a:pt x="13" y="10"/>
                  </a:cubicBezTo>
                  <a:cubicBezTo>
                    <a:pt x="15" y="9"/>
                    <a:pt x="15" y="9"/>
                    <a:pt x="16" y="8"/>
                  </a:cubicBezTo>
                  <a:cubicBezTo>
                    <a:pt x="17" y="7"/>
                    <a:pt x="18" y="7"/>
                    <a:pt x="18" y="6"/>
                  </a:cubicBezTo>
                  <a:cubicBezTo>
                    <a:pt x="18" y="6"/>
                    <a:pt x="18" y="5"/>
                    <a:pt x="18" y="4"/>
                  </a:cubicBezTo>
                  <a:cubicBezTo>
                    <a:pt x="19" y="3"/>
                    <a:pt x="20" y="1"/>
                    <a:pt x="21" y="0"/>
                  </a:cubicBezTo>
                  <a:cubicBezTo>
                    <a:pt x="21" y="0"/>
                    <a:pt x="22" y="0"/>
                    <a:pt x="22" y="0"/>
                  </a:cubicBezTo>
                  <a:cubicBezTo>
                    <a:pt x="22" y="0"/>
                    <a:pt x="21" y="1"/>
                    <a:pt x="22" y="2"/>
                  </a:cubicBezTo>
                  <a:cubicBezTo>
                    <a:pt x="22" y="2"/>
                    <a:pt x="21" y="4"/>
                    <a:pt x="22" y="4"/>
                  </a:cubicBezTo>
                  <a:cubicBezTo>
                    <a:pt x="22" y="5"/>
                    <a:pt x="23" y="4"/>
                    <a:pt x="23" y="5"/>
                  </a:cubicBezTo>
                  <a:cubicBezTo>
                    <a:pt x="23" y="6"/>
                    <a:pt x="23" y="6"/>
                    <a:pt x="23" y="7"/>
                  </a:cubicBezTo>
                  <a:cubicBezTo>
                    <a:pt x="23" y="7"/>
                    <a:pt x="24" y="7"/>
                    <a:pt x="24" y="8"/>
                  </a:cubicBezTo>
                  <a:cubicBezTo>
                    <a:pt x="24" y="8"/>
                    <a:pt x="24" y="9"/>
                    <a:pt x="26" y="9"/>
                  </a:cubicBezTo>
                  <a:cubicBezTo>
                    <a:pt x="27" y="9"/>
                    <a:pt x="30" y="10"/>
                    <a:pt x="31" y="10"/>
                  </a:cubicBezTo>
                  <a:cubicBezTo>
                    <a:pt x="33" y="10"/>
                    <a:pt x="35" y="10"/>
                    <a:pt x="36" y="9"/>
                  </a:cubicBezTo>
                  <a:cubicBezTo>
                    <a:pt x="36" y="9"/>
                    <a:pt x="37" y="9"/>
                    <a:pt x="37" y="9"/>
                  </a:cubicBezTo>
                  <a:cubicBezTo>
                    <a:pt x="38" y="9"/>
                    <a:pt x="39" y="9"/>
                    <a:pt x="40" y="9"/>
                  </a:cubicBezTo>
                  <a:cubicBezTo>
                    <a:pt x="41" y="8"/>
                    <a:pt x="42" y="8"/>
                    <a:pt x="43" y="7"/>
                  </a:cubicBezTo>
                  <a:cubicBezTo>
                    <a:pt x="44" y="7"/>
                    <a:pt x="46" y="7"/>
                    <a:pt x="46" y="7"/>
                  </a:cubicBezTo>
                  <a:cubicBezTo>
                    <a:pt x="47" y="6"/>
                    <a:pt x="48" y="6"/>
                    <a:pt x="49" y="6"/>
                  </a:cubicBezTo>
                  <a:cubicBezTo>
                    <a:pt x="50" y="5"/>
                    <a:pt x="50" y="4"/>
                    <a:pt x="52" y="4"/>
                  </a:cubicBezTo>
                  <a:cubicBezTo>
                    <a:pt x="53" y="3"/>
                    <a:pt x="54" y="3"/>
                    <a:pt x="55" y="3"/>
                  </a:cubicBezTo>
                  <a:cubicBezTo>
                    <a:pt x="56" y="3"/>
                    <a:pt x="56" y="2"/>
                    <a:pt x="58" y="2"/>
                  </a:cubicBezTo>
                  <a:cubicBezTo>
                    <a:pt x="59" y="3"/>
                    <a:pt x="60" y="2"/>
                    <a:pt x="61" y="3"/>
                  </a:cubicBezTo>
                  <a:cubicBezTo>
                    <a:pt x="62" y="3"/>
                    <a:pt x="67" y="4"/>
                    <a:pt x="68" y="4"/>
                  </a:cubicBezTo>
                  <a:cubicBezTo>
                    <a:pt x="69" y="5"/>
                    <a:pt x="71" y="5"/>
                    <a:pt x="72" y="6"/>
                  </a:cubicBezTo>
                  <a:cubicBezTo>
                    <a:pt x="73" y="6"/>
                    <a:pt x="75" y="6"/>
                    <a:pt x="76" y="7"/>
                  </a:cubicBezTo>
                  <a:cubicBezTo>
                    <a:pt x="78" y="8"/>
                    <a:pt x="78" y="9"/>
                    <a:pt x="82" y="9"/>
                  </a:cubicBezTo>
                  <a:cubicBezTo>
                    <a:pt x="85" y="10"/>
                    <a:pt x="86" y="9"/>
                    <a:pt x="87" y="10"/>
                  </a:cubicBezTo>
                  <a:cubicBezTo>
                    <a:pt x="88" y="10"/>
                    <a:pt x="89" y="10"/>
                    <a:pt x="89" y="10"/>
                  </a:cubicBezTo>
                  <a:cubicBezTo>
                    <a:pt x="90" y="10"/>
                    <a:pt x="90" y="9"/>
                    <a:pt x="91" y="10"/>
                  </a:cubicBezTo>
                  <a:cubicBezTo>
                    <a:pt x="91" y="10"/>
                    <a:pt x="93" y="10"/>
                    <a:pt x="93" y="10"/>
                  </a:cubicBezTo>
                  <a:cubicBezTo>
                    <a:pt x="94" y="10"/>
                    <a:pt x="94" y="10"/>
                    <a:pt x="95" y="10"/>
                  </a:cubicBezTo>
                  <a:cubicBezTo>
                    <a:pt x="97" y="10"/>
                    <a:pt x="95" y="10"/>
                    <a:pt x="97" y="11"/>
                  </a:cubicBezTo>
                  <a:cubicBezTo>
                    <a:pt x="99" y="11"/>
                    <a:pt x="99" y="10"/>
                    <a:pt x="100" y="11"/>
                  </a:cubicBezTo>
                  <a:cubicBezTo>
                    <a:pt x="100" y="11"/>
                    <a:pt x="101" y="12"/>
                    <a:pt x="102" y="12"/>
                  </a:cubicBezTo>
                  <a:cubicBezTo>
                    <a:pt x="103" y="12"/>
                    <a:pt x="104" y="13"/>
                    <a:pt x="104" y="13"/>
                  </a:cubicBezTo>
                  <a:cubicBezTo>
                    <a:pt x="105" y="13"/>
                    <a:pt x="105" y="13"/>
                    <a:pt x="107" y="13"/>
                  </a:cubicBezTo>
                  <a:cubicBezTo>
                    <a:pt x="109" y="13"/>
                    <a:pt x="110" y="13"/>
                    <a:pt x="110" y="13"/>
                  </a:cubicBezTo>
                  <a:cubicBezTo>
                    <a:pt x="111" y="13"/>
                    <a:pt x="111" y="12"/>
                    <a:pt x="112" y="13"/>
                  </a:cubicBezTo>
                  <a:cubicBezTo>
                    <a:pt x="112" y="14"/>
                    <a:pt x="113" y="14"/>
                    <a:pt x="114" y="15"/>
                  </a:cubicBezTo>
                  <a:cubicBezTo>
                    <a:pt x="114" y="15"/>
                    <a:pt x="115" y="15"/>
                    <a:pt x="115" y="15"/>
                  </a:cubicBezTo>
                  <a:cubicBezTo>
                    <a:pt x="116" y="15"/>
                    <a:pt x="115" y="16"/>
                    <a:pt x="116" y="16"/>
                  </a:cubicBezTo>
                  <a:cubicBezTo>
                    <a:pt x="116" y="17"/>
                    <a:pt x="115" y="17"/>
                    <a:pt x="117" y="17"/>
                  </a:cubicBezTo>
                  <a:cubicBezTo>
                    <a:pt x="119" y="17"/>
                    <a:pt x="119" y="17"/>
                    <a:pt x="120" y="17"/>
                  </a:cubicBezTo>
                  <a:cubicBezTo>
                    <a:pt x="121" y="17"/>
                    <a:pt x="120" y="17"/>
                    <a:pt x="121" y="18"/>
                  </a:cubicBezTo>
                  <a:cubicBezTo>
                    <a:pt x="122" y="18"/>
                    <a:pt x="123" y="18"/>
                    <a:pt x="124" y="18"/>
                  </a:cubicBezTo>
                  <a:cubicBezTo>
                    <a:pt x="125" y="18"/>
                    <a:pt x="126" y="17"/>
                    <a:pt x="127" y="17"/>
                  </a:cubicBezTo>
                  <a:cubicBezTo>
                    <a:pt x="128" y="17"/>
                    <a:pt x="129" y="16"/>
                    <a:pt x="129" y="17"/>
                  </a:cubicBezTo>
                  <a:cubicBezTo>
                    <a:pt x="129" y="18"/>
                    <a:pt x="129" y="18"/>
                    <a:pt x="129" y="19"/>
                  </a:cubicBezTo>
                  <a:cubicBezTo>
                    <a:pt x="129" y="20"/>
                    <a:pt x="131" y="22"/>
                    <a:pt x="131" y="22"/>
                  </a:cubicBezTo>
                  <a:cubicBezTo>
                    <a:pt x="131" y="23"/>
                    <a:pt x="130" y="23"/>
                    <a:pt x="131" y="24"/>
                  </a:cubicBezTo>
                  <a:cubicBezTo>
                    <a:pt x="132" y="25"/>
                    <a:pt x="133" y="25"/>
                    <a:pt x="133" y="25"/>
                  </a:cubicBezTo>
                  <a:cubicBezTo>
                    <a:pt x="134" y="26"/>
                    <a:pt x="135" y="27"/>
                    <a:pt x="136" y="26"/>
                  </a:cubicBezTo>
                  <a:cubicBezTo>
                    <a:pt x="137" y="26"/>
                    <a:pt x="138" y="26"/>
                    <a:pt x="139" y="26"/>
                  </a:cubicBezTo>
                  <a:cubicBezTo>
                    <a:pt x="139" y="27"/>
                    <a:pt x="139" y="28"/>
                    <a:pt x="140" y="28"/>
                  </a:cubicBezTo>
                  <a:cubicBezTo>
                    <a:pt x="141" y="28"/>
                    <a:pt x="143" y="27"/>
                    <a:pt x="143" y="27"/>
                  </a:cubicBezTo>
                  <a:cubicBezTo>
                    <a:pt x="144" y="27"/>
                    <a:pt x="143" y="28"/>
                    <a:pt x="144" y="28"/>
                  </a:cubicBezTo>
                  <a:cubicBezTo>
                    <a:pt x="145" y="28"/>
                    <a:pt x="145" y="29"/>
                    <a:pt x="147" y="28"/>
                  </a:cubicBezTo>
                  <a:cubicBezTo>
                    <a:pt x="148" y="28"/>
                    <a:pt x="150" y="27"/>
                    <a:pt x="151" y="26"/>
                  </a:cubicBezTo>
                  <a:cubicBezTo>
                    <a:pt x="153" y="25"/>
                    <a:pt x="154" y="24"/>
                    <a:pt x="154" y="24"/>
                  </a:cubicBezTo>
                  <a:cubicBezTo>
                    <a:pt x="154" y="24"/>
                    <a:pt x="154" y="25"/>
                    <a:pt x="154" y="26"/>
                  </a:cubicBezTo>
                  <a:cubicBezTo>
                    <a:pt x="154" y="27"/>
                    <a:pt x="155" y="29"/>
                    <a:pt x="155" y="31"/>
                  </a:cubicBezTo>
                  <a:cubicBezTo>
                    <a:pt x="156" y="32"/>
                    <a:pt x="156" y="33"/>
                    <a:pt x="157" y="33"/>
                  </a:cubicBezTo>
                  <a:cubicBezTo>
                    <a:pt x="158" y="33"/>
                    <a:pt x="159" y="33"/>
                    <a:pt x="160" y="33"/>
                  </a:cubicBezTo>
                  <a:cubicBezTo>
                    <a:pt x="161" y="33"/>
                    <a:pt x="164" y="34"/>
                    <a:pt x="165" y="33"/>
                  </a:cubicBezTo>
                  <a:cubicBezTo>
                    <a:pt x="167" y="33"/>
                    <a:pt x="168" y="32"/>
                    <a:pt x="168" y="33"/>
                  </a:cubicBezTo>
                  <a:cubicBezTo>
                    <a:pt x="169" y="34"/>
                    <a:pt x="170" y="34"/>
                    <a:pt x="171" y="34"/>
                  </a:cubicBezTo>
                  <a:cubicBezTo>
                    <a:pt x="173" y="34"/>
                    <a:pt x="174" y="34"/>
                    <a:pt x="176" y="34"/>
                  </a:cubicBezTo>
                  <a:cubicBezTo>
                    <a:pt x="177" y="34"/>
                    <a:pt x="178" y="35"/>
                    <a:pt x="180" y="35"/>
                  </a:cubicBezTo>
                  <a:cubicBezTo>
                    <a:pt x="182" y="34"/>
                    <a:pt x="183" y="34"/>
                    <a:pt x="184" y="34"/>
                  </a:cubicBezTo>
                  <a:cubicBezTo>
                    <a:pt x="185" y="35"/>
                    <a:pt x="186" y="35"/>
                    <a:pt x="187" y="36"/>
                  </a:cubicBezTo>
                  <a:cubicBezTo>
                    <a:pt x="189" y="36"/>
                    <a:pt x="189" y="36"/>
                    <a:pt x="190" y="36"/>
                  </a:cubicBezTo>
                  <a:cubicBezTo>
                    <a:pt x="190" y="37"/>
                    <a:pt x="190" y="38"/>
                    <a:pt x="191" y="38"/>
                  </a:cubicBezTo>
                  <a:cubicBezTo>
                    <a:pt x="192" y="38"/>
                    <a:pt x="193" y="38"/>
                    <a:pt x="194" y="38"/>
                  </a:cubicBezTo>
                  <a:cubicBezTo>
                    <a:pt x="196" y="39"/>
                    <a:pt x="197" y="40"/>
                    <a:pt x="197" y="40"/>
                  </a:cubicBezTo>
                  <a:cubicBezTo>
                    <a:pt x="198" y="40"/>
                    <a:pt x="199" y="39"/>
                    <a:pt x="199" y="40"/>
                  </a:cubicBezTo>
                  <a:cubicBezTo>
                    <a:pt x="200" y="41"/>
                    <a:pt x="200" y="41"/>
                    <a:pt x="201" y="41"/>
                  </a:cubicBezTo>
                  <a:cubicBezTo>
                    <a:pt x="201" y="42"/>
                    <a:pt x="201" y="42"/>
                    <a:pt x="202" y="43"/>
                  </a:cubicBezTo>
                  <a:cubicBezTo>
                    <a:pt x="203" y="43"/>
                    <a:pt x="203" y="44"/>
                    <a:pt x="204" y="44"/>
                  </a:cubicBezTo>
                  <a:cubicBezTo>
                    <a:pt x="205" y="44"/>
                    <a:pt x="203" y="44"/>
                    <a:pt x="205" y="45"/>
                  </a:cubicBezTo>
                  <a:cubicBezTo>
                    <a:pt x="207" y="46"/>
                    <a:pt x="209" y="46"/>
                    <a:pt x="209" y="46"/>
                  </a:cubicBezTo>
                  <a:cubicBezTo>
                    <a:pt x="210" y="47"/>
                    <a:pt x="210" y="48"/>
                    <a:pt x="212" y="48"/>
                  </a:cubicBezTo>
                  <a:cubicBezTo>
                    <a:pt x="214" y="48"/>
                    <a:pt x="215" y="48"/>
                    <a:pt x="216" y="48"/>
                  </a:cubicBezTo>
                  <a:cubicBezTo>
                    <a:pt x="218" y="48"/>
                    <a:pt x="224" y="46"/>
                    <a:pt x="226" y="46"/>
                  </a:cubicBezTo>
                  <a:cubicBezTo>
                    <a:pt x="228" y="45"/>
                    <a:pt x="232" y="43"/>
                    <a:pt x="233" y="42"/>
                  </a:cubicBezTo>
                  <a:cubicBezTo>
                    <a:pt x="235" y="41"/>
                    <a:pt x="239" y="38"/>
                    <a:pt x="240" y="37"/>
                  </a:cubicBezTo>
                  <a:cubicBezTo>
                    <a:pt x="242" y="36"/>
                    <a:pt x="244" y="34"/>
                    <a:pt x="245" y="33"/>
                  </a:cubicBezTo>
                  <a:cubicBezTo>
                    <a:pt x="246" y="32"/>
                    <a:pt x="247" y="31"/>
                    <a:pt x="248" y="31"/>
                  </a:cubicBezTo>
                  <a:cubicBezTo>
                    <a:pt x="248" y="30"/>
                    <a:pt x="249" y="30"/>
                    <a:pt x="249" y="30"/>
                  </a:cubicBezTo>
                  <a:cubicBezTo>
                    <a:pt x="249" y="30"/>
                    <a:pt x="249" y="30"/>
                    <a:pt x="249" y="30"/>
                  </a:cubicBezTo>
                  <a:cubicBezTo>
                    <a:pt x="249" y="31"/>
                    <a:pt x="250" y="32"/>
                    <a:pt x="251" y="31"/>
                  </a:cubicBezTo>
                  <a:cubicBezTo>
                    <a:pt x="252" y="31"/>
                    <a:pt x="253" y="30"/>
                    <a:pt x="254" y="30"/>
                  </a:cubicBezTo>
                  <a:cubicBezTo>
                    <a:pt x="255" y="29"/>
                    <a:pt x="255" y="29"/>
                    <a:pt x="256" y="28"/>
                  </a:cubicBezTo>
                  <a:cubicBezTo>
                    <a:pt x="257" y="27"/>
                    <a:pt x="258" y="27"/>
                    <a:pt x="259" y="26"/>
                  </a:cubicBezTo>
                  <a:cubicBezTo>
                    <a:pt x="259" y="26"/>
                    <a:pt x="260" y="26"/>
                    <a:pt x="260" y="24"/>
                  </a:cubicBezTo>
                  <a:cubicBezTo>
                    <a:pt x="261" y="23"/>
                    <a:pt x="260" y="22"/>
                    <a:pt x="261" y="21"/>
                  </a:cubicBezTo>
                  <a:cubicBezTo>
                    <a:pt x="261" y="21"/>
                    <a:pt x="262" y="21"/>
                    <a:pt x="262" y="22"/>
                  </a:cubicBezTo>
                  <a:cubicBezTo>
                    <a:pt x="263" y="23"/>
                    <a:pt x="264" y="23"/>
                    <a:pt x="265" y="23"/>
                  </a:cubicBezTo>
                  <a:cubicBezTo>
                    <a:pt x="266" y="23"/>
                    <a:pt x="268" y="23"/>
                    <a:pt x="269" y="22"/>
                  </a:cubicBezTo>
                  <a:cubicBezTo>
                    <a:pt x="270" y="22"/>
                    <a:pt x="272" y="21"/>
                    <a:pt x="273" y="20"/>
                  </a:cubicBezTo>
                  <a:cubicBezTo>
                    <a:pt x="273" y="19"/>
                    <a:pt x="275" y="18"/>
                    <a:pt x="275" y="17"/>
                  </a:cubicBezTo>
                  <a:cubicBezTo>
                    <a:pt x="275" y="16"/>
                    <a:pt x="276" y="14"/>
                    <a:pt x="276" y="13"/>
                  </a:cubicBezTo>
                  <a:cubicBezTo>
                    <a:pt x="276" y="12"/>
                    <a:pt x="276" y="11"/>
                    <a:pt x="277" y="11"/>
                  </a:cubicBezTo>
                  <a:cubicBezTo>
                    <a:pt x="278" y="11"/>
                    <a:pt x="280" y="13"/>
                    <a:pt x="282" y="12"/>
                  </a:cubicBezTo>
                  <a:cubicBezTo>
                    <a:pt x="285" y="12"/>
                    <a:pt x="287" y="11"/>
                    <a:pt x="290" y="10"/>
                  </a:cubicBezTo>
                  <a:cubicBezTo>
                    <a:pt x="292" y="10"/>
                    <a:pt x="296" y="9"/>
                    <a:pt x="297" y="8"/>
                  </a:cubicBezTo>
                  <a:cubicBezTo>
                    <a:pt x="298" y="8"/>
                    <a:pt x="299" y="7"/>
                    <a:pt x="300" y="7"/>
                  </a:cubicBezTo>
                  <a:cubicBezTo>
                    <a:pt x="301" y="7"/>
                    <a:pt x="304" y="6"/>
                    <a:pt x="304" y="6"/>
                  </a:cubicBezTo>
                  <a:cubicBezTo>
                    <a:pt x="305" y="5"/>
                    <a:pt x="305" y="5"/>
                    <a:pt x="305" y="5"/>
                  </a:cubicBezTo>
                  <a:cubicBezTo>
                    <a:pt x="306" y="5"/>
                    <a:pt x="306" y="6"/>
                    <a:pt x="306" y="6"/>
                  </a:cubicBezTo>
                  <a:cubicBezTo>
                    <a:pt x="305" y="6"/>
                    <a:pt x="305" y="6"/>
                    <a:pt x="304" y="6"/>
                  </a:cubicBezTo>
                  <a:cubicBezTo>
                    <a:pt x="303" y="7"/>
                    <a:pt x="302" y="6"/>
                    <a:pt x="302" y="7"/>
                  </a:cubicBezTo>
                  <a:cubicBezTo>
                    <a:pt x="301" y="8"/>
                    <a:pt x="301" y="8"/>
                    <a:pt x="300" y="8"/>
                  </a:cubicBezTo>
                  <a:cubicBezTo>
                    <a:pt x="300" y="8"/>
                    <a:pt x="299" y="8"/>
                    <a:pt x="299" y="9"/>
                  </a:cubicBezTo>
                  <a:cubicBezTo>
                    <a:pt x="299" y="10"/>
                    <a:pt x="300" y="11"/>
                    <a:pt x="299" y="11"/>
                  </a:cubicBezTo>
                  <a:cubicBezTo>
                    <a:pt x="298" y="10"/>
                    <a:pt x="296" y="10"/>
                    <a:pt x="295" y="11"/>
                  </a:cubicBezTo>
                  <a:cubicBezTo>
                    <a:pt x="295" y="11"/>
                    <a:pt x="294" y="11"/>
                    <a:pt x="294" y="12"/>
                  </a:cubicBezTo>
                  <a:cubicBezTo>
                    <a:pt x="293" y="12"/>
                    <a:pt x="293" y="13"/>
                    <a:pt x="292" y="13"/>
                  </a:cubicBezTo>
                  <a:cubicBezTo>
                    <a:pt x="292" y="14"/>
                    <a:pt x="291" y="14"/>
                    <a:pt x="290" y="14"/>
                  </a:cubicBezTo>
                  <a:cubicBezTo>
                    <a:pt x="289" y="14"/>
                    <a:pt x="287" y="14"/>
                    <a:pt x="287" y="14"/>
                  </a:cubicBezTo>
                  <a:cubicBezTo>
                    <a:pt x="286" y="14"/>
                    <a:pt x="287" y="14"/>
                    <a:pt x="287" y="15"/>
                  </a:cubicBezTo>
                  <a:cubicBezTo>
                    <a:pt x="287" y="15"/>
                    <a:pt x="288" y="16"/>
                    <a:pt x="288" y="16"/>
                  </a:cubicBezTo>
                  <a:cubicBezTo>
                    <a:pt x="288" y="16"/>
                    <a:pt x="289" y="16"/>
                    <a:pt x="289" y="16"/>
                  </a:cubicBezTo>
                  <a:cubicBezTo>
                    <a:pt x="290" y="15"/>
                    <a:pt x="290" y="15"/>
                    <a:pt x="292" y="15"/>
                  </a:cubicBezTo>
                  <a:cubicBezTo>
                    <a:pt x="293" y="15"/>
                    <a:pt x="292" y="15"/>
                    <a:pt x="293" y="15"/>
                  </a:cubicBezTo>
                  <a:cubicBezTo>
                    <a:pt x="295" y="16"/>
                    <a:pt x="296" y="15"/>
                    <a:pt x="296" y="15"/>
                  </a:cubicBezTo>
                  <a:cubicBezTo>
                    <a:pt x="297" y="14"/>
                    <a:pt x="296" y="14"/>
                    <a:pt x="297" y="13"/>
                  </a:cubicBezTo>
                  <a:cubicBezTo>
                    <a:pt x="298" y="13"/>
                    <a:pt x="298" y="13"/>
                    <a:pt x="299" y="13"/>
                  </a:cubicBezTo>
                  <a:cubicBezTo>
                    <a:pt x="299" y="12"/>
                    <a:pt x="300" y="11"/>
                    <a:pt x="300" y="11"/>
                  </a:cubicBezTo>
                  <a:cubicBezTo>
                    <a:pt x="301" y="12"/>
                    <a:pt x="301" y="13"/>
                    <a:pt x="302" y="12"/>
                  </a:cubicBezTo>
                  <a:cubicBezTo>
                    <a:pt x="303" y="12"/>
                    <a:pt x="302" y="12"/>
                    <a:pt x="303" y="11"/>
                  </a:cubicBezTo>
                  <a:cubicBezTo>
                    <a:pt x="303" y="10"/>
                    <a:pt x="303" y="10"/>
                    <a:pt x="303" y="10"/>
                  </a:cubicBezTo>
                  <a:cubicBezTo>
                    <a:pt x="303" y="9"/>
                    <a:pt x="302" y="8"/>
                    <a:pt x="303" y="8"/>
                  </a:cubicBezTo>
                  <a:cubicBezTo>
                    <a:pt x="303" y="8"/>
                    <a:pt x="304" y="9"/>
                    <a:pt x="304" y="9"/>
                  </a:cubicBezTo>
                  <a:cubicBezTo>
                    <a:pt x="304" y="9"/>
                    <a:pt x="305" y="8"/>
                    <a:pt x="306" y="9"/>
                  </a:cubicBezTo>
                  <a:cubicBezTo>
                    <a:pt x="306" y="9"/>
                    <a:pt x="305" y="8"/>
                    <a:pt x="306" y="8"/>
                  </a:cubicBezTo>
                  <a:cubicBezTo>
                    <a:pt x="306" y="8"/>
                    <a:pt x="307" y="8"/>
                    <a:pt x="307" y="8"/>
                  </a:cubicBezTo>
                  <a:cubicBezTo>
                    <a:pt x="308" y="8"/>
                    <a:pt x="308" y="7"/>
                    <a:pt x="309" y="7"/>
                  </a:cubicBezTo>
                  <a:cubicBezTo>
                    <a:pt x="310" y="7"/>
                    <a:pt x="310" y="7"/>
                    <a:pt x="310" y="6"/>
                  </a:cubicBezTo>
                  <a:cubicBezTo>
                    <a:pt x="310" y="6"/>
                    <a:pt x="308" y="5"/>
                    <a:pt x="308" y="5"/>
                  </a:cubicBezTo>
                  <a:cubicBezTo>
                    <a:pt x="307" y="5"/>
                    <a:pt x="306" y="6"/>
                    <a:pt x="306" y="5"/>
                  </a:cubicBezTo>
                  <a:cubicBezTo>
                    <a:pt x="306" y="5"/>
                    <a:pt x="306" y="5"/>
                    <a:pt x="307" y="4"/>
                  </a:cubicBezTo>
                  <a:cubicBezTo>
                    <a:pt x="308" y="4"/>
                    <a:pt x="309" y="4"/>
                    <a:pt x="310" y="4"/>
                  </a:cubicBezTo>
                  <a:cubicBezTo>
                    <a:pt x="311" y="4"/>
                    <a:pt x="312" y="3"/>
                    <a:pt x="313" y="4"/>
                  </a:cubicBezTo>
                  <a:cubicBezTo>
                    <a:pt x="314" y="5"/>
                    <a:pt x="319" y="6"/>
                    <a:pt x="321" y="7"/>
                  </a:cubicBezTo>
                  <a:cubicBezTo>
                    <a:pt x="324" y="8"/>
                    <a:pt x="327" y="9"/>
                    <a:pt x="329" y="11"/>
                  </a:cubicBezTo>
                  <a:cubicBezTo>
                    <a:pt x="332" y="12"/>
                    <a:pt x="333" y="13"/>
                    <a:pt x="337" y="13"/>
                  </a:cubicBezTo>
                  <a:cubicBezTo>
                    <a:pt x="341" y="12"/>
                    <a:pt x="344" y="11"/>
                    <a:pt x="344" y="11"/>
                  </a:cubicBezTo>
                  <a:cubicBezTo>
                    <a:pt x="344" y="11"/>
                    <a:pt x="345" y="11"/>
                    <a:pt x="345" y="11"/>
                  </a:cubicBezTo>
                  <a:cubicBezTo>
                    <a:pt x="345" y="11"/>
                    <a:pt x="345" y="11"/>
                    <a:pt x="345" y="10"/>
                  </a:cubicBezTo>
                  <a:cubicBezTo>
                    <a:pt x="346" y="10"/>
                    <a:pt x="347" y="9"/>
                    <a:pt x="348" y="9"/>
                  </a:cubicBezTo>
                  <a:cubicBezTo>
                    <a:pt x="350" y="8"/>
                    <a:pt x="350" y="8"/>
                    <a:pt x="351" y="8"/>
                  </a:cubicBezTo>
                  <a:cubicBezTo>
                    <a:pt x="352" y="8"/>
                    <a:pt x="354" y="9"/>
                    <a:pt x="355" y="11"/>
                  </a:cubicBezTo>
                  <a:cubicBezTo>
                    <a:pt x="355" y="13"/>
                    <a:pt x="355" y="13"/>
                    <a:pt x="356" y="14"/>
                  </a:cubicBezTo>
                  <a:cubicBezTo>
                    <a:pt x="357" y="15"/>
                    <a:pt x="357" y="15"/>
                    <a:pt x="358" y="17"/>
                  </a:cubicBezTo>
                  <a:cubicBezTo>
                    <a:pt x="360" y="18"/>
                    <a:pt x="359" y="18"/>
                    <a:pt x="362" y="19"/>
                  </a:cubicBezTo>
                  <a:cubicBezTo>
                    <a:pt x="364" y="20"/>
                    <a:pt x="365" y="20"/>
                    <a:pt x="366" y="21"/>
                  </a:cubicBezTo>
                  <a:cubicBezTo>
                    <a:pt x="367" y="21"/>
                    <a:pt x="368" y="22"/>
                    <a:pt x="368" y="22"/>
                  </a:cubicBezTo>
                  <a:cubicBezTo>
                    <a:pt x="368" y="22"/>
                    <a:pt x="368" y="22"/>
                    <a:pt x="367" y="22"/>
                  </a:cubicBezTo>
                  <a:cubicBezTo>
                    <a:pt x="367" y="22"/>
                    <a:pt x="365" y="22"/>
                    <a:pt x="363" y="21"/>
                  </a:cubicBezTo>
                  <a:cubicBezTo>
                    <a:pt x="362" y="20"/>
                    <a:pt x="360" y="19"/>
                    <a:pt x="359" y="18"/>
                  </a:cubicBezTo>
                  <a:cubicBezTo>
                    <a:pt x="359" y="18"/>
                    <a:pt x="358" y="17"/>
                    <a:pt x="357" y="17"/>
                  </a:cubicBezTo>
                  <a:cubicBezTo>
                    <a:pt x="355" y="17"/>
                    <a:pt x="355" y="17"/>
                    <a:pt x="353" y="17"/>
                  </a:cubicBezTo>
                  <a:cubicBezTo>
                    <a:pt x="352" y="17"/>
                    <a:pt x="350" y="16"/>
                    <a:pt x="351" y="18"/>
                  </a:cubicBezTo>
                  <a:cubicBezTo>
                    <a:pt x="353" y="19"/>
                    <a:pt x="354" y="19"/>
                    <a:pt x="354" y="20"/>
                  </a:cubicBezTo>
                  <a:cubicBezTo>
                    <a:pt x="355" y="20"/>
                    <a:pt x="355" y="21"/>
                    <a:pt x="356" y="21"/>
                  </a:cubicBezTo>
                  <a:cubicBezTo>
                    <a:pt x="357" y="22"/>
                    <a:pt x="357" y="23"/>
                    <a:pt x="357" y="22"/>
                  </a:cubicBezTo>
                  <a:cubicBezTo>
                    <a:pt x="358" y="21"/>
                    <a:pt x="358" y="21"/>
                    <a:pt x="357" y="20"/>
                  </a:cubicBezTo>
                  <a:cubicBezTo>
                    <a:pt x="357" y="19"/>
                    <a:pt x="356" y="19"/>
                    <a:pt x="357" y="19"/>
                  </a:cubicBezTo>
                  <a:cubicBezTo>
                    <a:pt x="358" y="19"/>
                    <a:pt x="358" y="19"/>
                    <a:pt x="359" y="20"/>
                  </a:cubicBezTo>
                  <a:cubicBezTo>
                    <a:pt x="359" y="21"/>
                    <a:pt x="359" y="22"/>
                    <a:pt x="359" y="22"/>
                  </a:cubicBezTo>
                  <a:cubicBezTo>
                    <a:pt x="360" y="22"/>
                    <a:pt x="360" y="21"/>
                    <a:pt x="361" y="21"/>
                  </a:cubicBezTo>
                  <a:cubicBezTo>
                    <a:pt x="361" y="20"/>
                    <a:pt x="361" y="21"/>
                    <a:pt x="361" y="21"/>
                  </a:cubicBezTo>
                  <a:cubicBezTo>
                    <a:pt x="361" y="22"/>
                    <a:pt x="361" y="21"/>
                    <a:pt x="362" y="22"/>
                  </a:cubicBezTo>
                  <a:cubicBezTo>
                    <a:pt x="363" y="22"/>
                    <a:pt x="362" y="22"/>
                    <a:pt x="363" y="23"/>
                  </a:cubicBezTo>
                  <a:cubicBezTo>
                    <a:pt x="364" y="23"/>
                    <a:pt x="365" y="23"/>
                    <a:pt x="365" y="24"/>
                  </a:cubicBezTo>
                  <a:cubicBezTo>
                    <a:pt x="365" y="24"/>
                    <a:pt x="365" y="24"/>
                    <a:pt x="365" y="25"/>
                  </a:cubicBezTo>
                  <a:cubicBezTo>
                    <a:pt x="366" y="25"/>
                    <a:pt x="366" y="25"/>
                    <a:pt x="367" y="25"/>
                  </a:cubicBezTo>
                  <a:cubicBezTo>
                    <a:pt x="368" y="26"/>
                    <a:pt x="368" y="26"/>
                    <a:pt x="369" y="26"/>
                  </a:cubicBezTo>
                  <a:cubicBezTo>
                    <a:pt x="369" y="26"/>
                    <a:pt x="370" y="27"/>
                    <a:pt x="370" y="26"/>
                  </a:cubicBezTo>
                  <a:cubicBezTo>
                    <a:pt x="370" y="25"/>
                    <a:pt x="369" y="26"/>
                    <a:pt x="369" y="24"/>
                  </a:cubicBezTo>
                  <a:cubicBezTo>
                    <a:pt x="369" y="23"/>
                    <a:pt x="368" y="23"/>
                    <a:pt x="369" y="22"/>
                  </a:cubicBezTo>
                  <a:cubicBezTo>
                    <a:pt x="369" y="22"/>
                    <a:pt x="368" y="21"/>
                    <a:pt x="369" y="22"/>
                  </a:cubicBezTo>
                  <a:cubicBezTo>
                    <a:pt x="370" y="23"/>
                    <a:pt x="371" y="22"/>
                    <a:pt x="371" y="23"/>
                  </a:cubicBezTo>
                  <a:cubicBezTo>
                    <a:pt x="372" y="23"/>
                    <a:pt x="373" y="23"/>
                    <a:pt x="373" y="24"/>
                  </a:cubicBezTo>
                  <a:cubicBezTo>
                    <a:pt x="373" y="25"/>
                    <a:pt x="373" y="26"/>
                    <a:pt x="373" y="26"/>
                  </a:cubicBezTo>
                  <a:cubicBezTo>
                    <a:pt x="372" y="27"/>
                    <a:pt x="372" y="29"/>
                    <a:pt x="372" y="30"/>
                  </a:cubicBezTo>
                  <a:cubicBezTo>
                    <a:pt x="372" y="31"/>
                    <a:pt x="372" y="33"/>
                    <a:pt x="372" y="32"/>
                  </a:cubicBezTo>
                  <a:cubicBezTo>
                    <a:pt x="372" y="31"/>
                    <a:pt x="374" y="27"/>
                    <a:pt x="374" y="26"/>
                  </a:cubicBezTo>
                  <a:cubicBezTo>
                    <a:pt x="374" y="25"/>
                    <a:pt x="375" y="25"/>
                    <a:pt x="375" y="26"/>
                  </a:cubicBezTo>
                  <a:cubicBezTo>
                    <a:pt x="376" y="27"/>
                    <a:pt x="378" y="28"/>
                    <a:pt x="379" y="29"/>
                  </a:cubicBezTo>
                  <a:cubicBezTo>
                    <a:pt x="380" y="30"/>
                    <a:pt x="381" y="30"/>
                    <a:pt x="381" y="31"/>
                  </a:cubicBezTo>
                  <a:cubicBezTo>
                    <a:pt x="381" y="32"/>
                    <a:pt x="381" y="32"/>
                    <a:pt x="382" y="32"/>
                  </a:cubicBezTo>
                  <a:cubicBezTo>
                    <a:pt x="382" y="33"/>
                    <a:pt x="381" y="33"/>
                    <a:pt x="384" y="34"/>
                  </a:cubicBezTo>
                  <a:cubicBezTo>
                    <a:pt x="386" y="35"/>
                    <a:pt x="388" y="36"/>
                    <a:pt x="390" y="35"/>
                  </a:cubicBezTo>
                  <a:cubicBezTo>
                    <a:pt x="391" y="35"/>
                    <a:pt x="393" y="34"/>
                    <a:pt x="395" y="33"/>
                  </a:cubicBezTo>
                  <a:cubicBezTo>
                    <a:pt x="397" y="33"/>
                    <a:pt x="401" y="31"/>
                    <a:pt x="402" y="30"/>
                  </a:cubicBezTo>
                  <a:cubicBezTo>
                    <a:pt x="403" y="29"/>
                    <a:pt x="403" y="29"/>
                    <a:pt x="404" y="28"/>
                  </a:cubicBezTo>
                  <a:cubicBezTo>
                    <a:pt x="406" y="28"/>
                    <a:pt x="407" y="27"/>
                    <a:pt x="407" y="27"/>
                  </a:cubicBezTo>
                  <a:cubicBezTo>
                    <a:pt x="408" y="26"/>
                    <a:pt x="408" y="26"/>
                    <a:pt x="409" y="25"/>
                  </a:cubicBezTo>
                  <a:cubicBezTo>
                    <a:pt x="411" y="25"/>
                    <a:pt x="412" y="25"/>
                    <a:pt x="414" y="25"/>
                  </a:cubicBezTo>
                  <a:cubicBezTo>
                    <a:pt x="416" y="25"/>
                    <a:pt x="416" y="25"/>
                    <a:pt x="418" y="26"/>
                  </a:cubicBezTo>
                  <a:cubicBezTo>
                    <a:pt x="420" y="27"/>
                    <a:pt x="421" y="27"/>
                    <a:pt x="423" y="27"/>
                  </a:cubicBezTo>
                  <a:cubicBezTo>
                    <a:pt x="424" y="28"/>
                    <a:pt x="425" y="28"/>
                    <a:pt x="426" y="29"/>
                  </a:cubicBezTo>
                  <a:cubicBezTo>
                    <a:pt x="427" y="29"/>
                    <a:pt x="428" y="29"/>
                    <a:pt x="428" y="30"/>
                  </a:cubicBezTo>
                  <a:cubicBezTo>
                    <a:pt x="429" y="31"/>
                    <a:pt x="429" y="31"/>
                    <a:pt x="430" y="31"/>
                  </a:cubicBezTo>
                  <a:cubicBezTo>
                    <a:pt x="432" y="32"/>
                    <a:pt x="433" y="31"/>
                    <a:pt x="436" y="32"/>
                  </a:cubicBezTo>
                  <a:cubicBezTo>
                    <a:pt x="439" y="32"/>
                    <a:pt x="440" y="31"/>
                    <a:pt x="442" y="31"/>
                  </a:cubicBezTo>
                  <a:cubicBezTo>
                    <a:pt x="443" y="30"/>
                    <a:pt x="447" y="29"/>
                    <a:pt x="448" y="28"/>
                  </a:cubicBezTo>
                  <a:cubicBezTo>
                    <a:pt x="450" y="28"/>
                    <a:pt x="451" y="28"/>
                    <a:pt x="453" y="27"/>
                  </a:cubicBezTo>
                  <a:cubicBezTo>
                    <a:pt x="454" y="27"/>
                    <a:pt x="456" y="27"/>
                    <a:pt x="458" y="25"/>
                  </a:cubicBezTo>
                  <a:cubicBezTo>
                    <a:pt x="460" y="24"/>
                    <a:pt x="463" y="22"/>
                    <a:pt x="463" y="21"/>
                  </a:cubicBezTo>
                  <a:cubicBezTo>
                    <a:pt x="464" y="21"/>
                    <a:pt x="465" y="20"/>
                    <a:pt x="465" y="20"/>
                  </a:cubicBezTo>
                  <a:cubicBezTo>
                    <a:pt x="465" y="20"/>
                    <a:pt x="466" y="22"/>
                    <a:pt x="467" y="25"/>
                  </a:cubicBezTo>
                  <a:cubicBezTo>
                    <a:pt x="468" y="27"/>
                    <a:pt x="474" y="47"/>
                    <a:pt x="474" y="47"/>
                  </a:cubicBezTo>
                  <a:cubicBezTo>
                    <a:pt x="474" y="47"/>
                    <a:pt x="476" y="51"/>
                    <a:pt x="477" y="52"/>
                  </a:cubicBezTo>
                  <a:cubicBezTo>
                    <a:pt x="477" y="53"/>
                    <a:pt x="478" y="56"/>
                    <a:pt x="478" y="57"/>
                  </a:cubicBezTo>
                  <a:cubicBezTo>
                    <a:pt x="479" y="58"/>
                    <a:pt x="479" y="60"/>
                    <a:pt x="479" y="61"/>
                  </a:cubicBezTo>
                  <a:cubicBezTo>
                    <a:pt x="479" y="62"/>
                    <a:pt x="480" y="63"/>
                    <a:pt x="480" y="64"/>
                  </a:cubicBezTo>
                  <a:cubicBezTo>
                    <a:pt x="480" y="64"/>
                    <a:pt x="480" y="65"/>
                    <a:pt x="480" y="65"/>
                  </a:cubicBezTo>
                  <a:cubicBezTo>
                    <a:pt x="480" y="65"/>
                    <a:pt x="482" y="67"/>
                    <a:pt x="482" y="67"/>
                  </a:cubicBezTo>
                  <a:cubicBezTo>
                    <a:pt x="481" y="70"/>
                    <a:pt x="481" y="70"/>
                    <a:pt x="481" y="70"/>
                  </a:cubicBezTo>
                  <a:cubicBezTo>
                    <a:pt x="481" y="70"/>
                    <a:pt x="480" y="72"/>
                    <a:pt x="481" y="72"/>
                  </a:cubicBezTo>
                  <a:cubicBezTo>
                    <a:pt x="482" y="73"/>
                    <a:pt x="483" y="73"/>
                    <a:pt x="484" y="74"/>
                  </a:cubicBezTo>
                  <a:cubicBezTo>
                    <a:pt x="484" y="74"/>
                    <a:pt x="484" y="74"/>
                    <a:pt x="485" y="75"/>
                  </a:cubicBezTo>
                  <a:cubicBezTo>
                    <a:pt x="485" y="77"/>
                    <a:pt x="495" y="108"/>
                    <a:pt x="495" y="108"/>
                  </a:cubicBezTo>
                  <a:cubicBezTo>
                    <a:pt x="495" y="108"/>
                    <a:pt x="496" y="109"/>
                    <a:pt x="496" y="111"/>
                  </a:cubicBezTo>
                  <a:cubicBezTo>
                    <a:pt x="496" y="112"/>
                    <a:pt x="496" y="113"/>
                    <a:pt x="497" y="113"/>
                  </a:cubicBezTo>
                  <a:cubicBezTo>
                    <a:pt x="497" y="114"/>
                    <a:pt x="497" y="115"/>
                    <a:pt x="497" y="116"/>
                  </a:cubicBezTo>
                  <a:cubicBezTo>
                    <a:pt x="497" y="117"/>
                    <a:pt x="496" y="117"/>
                    <a:pt x="496" y="118"/>
                  </a:cubicBezTo>
                  <a:cubicBezTo>
                    <a:pt x="497" y="119"/>
                    <a:pt x="497" y="122"/>
                    <a:pt x="497" y="122"/>
                  </a:cubicBezTo>
                  <a:cubicBezTo>
                    <a:pt x="498" y="124"/>
                    <a:pt x="498" y="124"/>
                    <a:pt x="498" y="124"/>
                  </a:cubicBezTo>
                  <a:cubicBezTo>
                    <a:pt x="498" y="124"/>
                    <a:pt x="497" y="124"/>
                    <a:pt x="496" y="125"/>
                  </a:cubicBezTo>
                  <a:cubicBezTo>
                    <a:pt x="496" y="126"/>
                    <a:pt x="495" y="126"/>
                    <a:pt x="495" y="127"/>
                  </a:cubicBezTo>
                  <a:cubicBezTo>
                    <a:pt x="495" y="127"/>
                    <a:pt x="494" y="128"/>
                    <a:pt x="494" y="128"/>
                  </a:cubicBezTo>
                  <a:cubicBezTo>
                    <a:pt x="494" y="129"/>
                    <a:pt x="494" y="129"/>
                    <a:pt x="494" y="130"/>
                  </a:cubicBezTo>
                  <a:cubicBezTo>
                    <a:pt x="493" y="131"/>
                    <a:pt x="493" y="132"/>
                    <a:pt x="492" y="132"/>
                  </a:cubicBezTo>
                  <a:cubicBezTo>
                    <a:pt x="491" y="133"/>
                    <a:pt x="491" y="134"/>
                    <a:pt x="490" y="135"/>
                  </a:cubicBezTo>
                  <a:cubicBezTo>
                    <a:pt x="490" y="136"/>
                    <a:pt x="491" y="137"/>
                    <a:pt x="491" y="138"/>
                  </a:cubicBezTo>
                  <a:cubicBezTo>
                    <a:pt x="491" y="139"/>
                    <a:pt x="491" y="140"/>
                    <a:pt x="490" y="141"/>
                  </a:cubicBezTo>
                  <a:cubicBezTo>
                    <a:pt x="490" y="141"/>
                    <a:pt x="489" y="141"/>
                    <a:pt x="488" y="142"/>
                  </a:cubicBezTo>
                  <a:cubicBezTo>
                    <a:pt x="488" y="143"/>
                    <a:pt x="487" y="142"/>
                    <a:pt x="488" y="144"/>
                  </a:cubicBezTo>
                  <a:cubicBezTo>
                    <a:pt x="488" y="145"/>
                    <a:pt x="488" y="146"/>
                    <a:pt x="487" y="147"/>
                  </a:cubicBezTo>
                  <a:cubicBezTo>
                    <a:pt x="487" y="148"/>
                    <a:pt x="486" y="149"/>
                    <a:pt x="486" y="149"/>
                  </a:cubicBezTo>
                  <a:cubicBezTo>
                    <a:pt x="487" y="150"/>
                    <a:pt x="488" y="150"/>
                    <a:pt x="488" y="151"/>
                  </a:cubicBezTo>
                  <a:cubicBezTo>
                    <a:pt x="487" y="151"/>
                    <a:pt x="488" y="152"/>
                    <a:pt x="487" y="153"/>
                  </a:cubicBezTo>
                  <a:cubicBezTo>
                    <a:pt x="486" y="153"/>
                    <a:pt x="486" y="153"/>
                    <a:pt x="486" y="154"/>
                  </a:cubicBezTo>
                  <a:cubicBezTo>
                    <a:pt x="486" y="155"/>
                    <a:pt x="486" y="156"/>
                    <a:pt x="486" y="157"/>
                  </a:cubicBezTo>
                  <a:cubicBezTo>
                    <a:pt x="486" y="158"/>
                    <a:pt x="486" y="159"/>
                    <a:pt x="485" y="159"/>
                  </a:cubicBezTo>
                  <a:cubicBezTo>
                    <a:pt x="485" y="160"/>
                    <a:pt x="485" y="159"/>
                    <a:pt x="485" y="161"/>
                  </a:cubicBezTo>
                  <a:cubicBezTo>
                    <a:pt x="484" y="163"/>
                    <a:pt x="484" y="165"/>
                    <a:pt x="484" y="166"/>
                  </a:cubicBezTo>
                  <a:cubicBezTo>
                    <a:pt x="484" y="166"/>
                    <a:pt x="484" y="168"/>
                    <a:pt x="483" y="169"/>
                  </a:cubicBezTo>
                  <a:cubicBezTo>
                    <a:pt x="483" y="170"/>
                    <a:pt x="483" y="170"/>
                    <a:pt x="482" y="171"/>
                  </a:cubicBezTo>
                  <a:cubicBezTo>
                    <a:pt x="482" y="173"/>
                    <a:pt x="481" y="173"/>
                    <a:pt x="481" y="174"/>
                  </a:cubicBezTo>
                  <a:cubicBezTo>
                    <a:pt x="481" y="174"/>
                    <a:pt x="481" y="175"/>
                    <a:pt x="481" y="176"/>
                  </a:cubicBezTo>
                  <a:cubicBezTo>
                    <a:pt x="480" y="176"/>
                    <a:pt x="480" y="175"/>
                    <a:pt x="479" y="176"/>
                  </a:cubicBezTo>
                  <a:cubicBezTo>
                    <a:pt x="479" y="177"/>
                    <a:pt x="479" y="178"/>
                    <a:pt x="479" y="179"/>
                  </a:cubicBezTo>
                  <a:cubicBezTo>
                    <a:pt x="479" y="180"/>
                    <a:pt x="478" y="180"/>
                    <a:pt x="478" y="181"/>
                  </a:cubicBezTo>
                  <a:cubicBezTo>
                    <a:pt x="477" y="181"/>
                    <a:pt x="477" y="183"/>
                    <a:pt x="477" y="184"/>
                  </a:cubicBezTo>
                  <a:cubicBezTo>
                    <a:pt x="476" y="185"/>
                    <a:pt x="476" y="186"/>
                    <a:pt x="475" y="187"/>
                  </a:cubicBezTo>
                  <a:cubicBezTo>
                    <a:pt x="474" y="189"/>
                    <a:pt x="474" y="191"/>
                    <a:pt x="474" y="192"/>
                  </a:cubicBezTo>
                  <a:cubicBezTo>
                    <a:pt x="474" y="194"/>
                    <a:pt x="474" y="193"/>
                    <a:pt x="475" y="195"/>
                  </a:cubicBezTo>
                  <a:cubicBezTo>
                    <a:pt x="475" y="196"/>
                    <a:pt x="476" y="196"/>
                    <a:pt x="476" y="197"/>
                  </a:cubicBezTo>
                  <a:cubicBezTo>
                    <a:pt x="476" y="198"/>
                    <a:pt x="476" y="198"/>
                    <a:pt x="476" y="200"/>
                  </a:cubicBezTo>
                  <a:cubicBezTo>
                    <a:pt x="475" y="201"/>
                    <a:pt x="475" y="201"/>
                    <a:pt x="475" y="202"/>
                  </a:cubicBezTo>
                  <a:cubicBezTo>
                    <a:pt x="475" y="203"/>
                    <a:pt x="476" y="203"/>
                    <a:pt x="475" y="204"/>
                  </a:cubicBezTo>
                  <a:cubicBezTo>
                    <a:pt x="475" y="206"/>
                    <a:pt x="475" y="206"/>
                    <a:pt x="475" y="207"/>
                  </a:cubicBezTo>
                  <a:cubicBezTo>
                    <a:pt x="475" y="208"/>
                    <a:pt x="476" y="208"/>
                    <a:pt x="475" y="209"/>
                  </a:cubicBezTo>
                  <a:cubicBezTo>
                    <a:pt x="474" y="210"/>
                    <a:pt x="474" y="210"/>
                    <a:pt x="473" y="210"/>
                  </a:cubicBezTo>
                  <a:cubicBezTo>
                    <a:pt x="472" y="211"/>
                    <a:pt x="472" y="210"/>
                    <a:pt x="472" y="211"/>
                  </a:cubicBezTo>
                  <a:cubicBezTo>
                    <a:pt x="471" y="212"/>
                    <a:pt x="471" y="212"/>
                    <a:pt x="470" y="213"/>
                  </a:cubicBezTo>
                  <a:cubicBezTo>
                    <a:pt x="470" y="213"/>
                    <a:pt x="470" y="214"/>
                    <a:pt x="470" y="215"/>
                  </a:cubicBezTo>
                  <a:cubicBezTo>
                    <a:pt x="469" y="215"/>
                    <a:pt x="469" y="214"/>
                    <a:pt x="468" y="215"/>
                  </a:cubicBezTo>
                  <a:cubicBezTo>
                    <a:pt x="468" y="215"/>
                    <a:pt x="468" y="216"/>
                    <a:pt x="467" y="217"/>
                  </a:cubicBezTo>
                </a:path>
              </a:pathLst>
            </a:custGeom>
            <a:solidFill>
              <a:schemeClr val="bg2"/>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79" name="Freeform 288">
              <a:extLst>
                <a:ext uri="{FF2B5EF4-FFF2-40B4-BE49-F238E27FC236}">
                  <a16:creationId xmlns:a16="http://schemas.microsoft.com/office/drawing/2014/main" id="{5F403848-F468-C3A3-A80B-F3BC3D7737DE}"/>
                </a:ext>
              </a:extLst>
            </p:cNvPr>
            <p:cNvSpPr>
              <a:spLocks/>
            </p:cNvSpPr>
            <p:nvPr/>
          </p:nvSpPr>
          <p:spPr bwMode="auto">
            <a:xfrm>
              <a:off x="4054405" y="1502493"/>
              <a:ext cx="1024724" cy="928824"/>
            </a:xfrm>
            <a:custGeom>
              <a:avLst/>
              <a:gdLst>
                <a:gd name="T0" fmla="*/ 105 w 771"/>
                <a:gd name="T1" fmla="*/ 12 h 748"/>
                <a:gd name="T2" fmla="*/ 104 w 771"/>
                <a:gd name="T3" fmla="*/ 33 h 748"/>
                <a:gd name="T4" fmla="*/ 101 w 771"/>
                <a:gd name="T5" fmla="*/ 47 h 748"/>
                <a:gd name="T6" fmla="*/ 73 w 771"/>
                <a:gd name="T7" fmla="*/ 61 h 748"/>
                <a:gd name="T8" fmla="*/ 63 w 771"/>
                <a:gd name="T9" fmla="*/ 69 h 748"/>
                <a:gd name="T10" fmla="*/ 61 w 771"/>
                <a:gd name="T11" fmla="*/ 76 h 748"/>
                <a:gd name="T12" fmla="*/ 50 w 771"/>
                <a:gd name="T13" fmla="*/ 83 h 748"/>
                <a:gd name="T14" fmla="*/ 41 w 771"/>
                <a:gd name="T15" fmla="*/ 112 h 748"/>
                <a:gd name="T16" fmla="*/ 45 w 771"/>
                <a:gd name="T17" fmla="*/ 131 h 748"/>
                <a:gd name="T18" fmla="*/ 32 w 771"/>
                <a:gd name="T19" fmla="*/ 155 h 748"/>
                <a:gd name="T20" fmla="*/ 9 w 771"/>
                <a:gd name="T21" fmla="*/ 169 h 748"/>
                <a:gd name="T22" fmla="*/ 19 w 771"/>
                <a:gd name="T23" fmla="*/ 213 h 748"/>
                <a:gd name="T24" fmla="*/ 28 w 771"/>
                <a:gd name="T25" fmla="*/ 299 h 748"/>
                <a:gd name="T26" fmla="*/ 22 w 771"/>
                <a:gd name="T27" fmla="*/ 317 h 748"/>
                <a:gd name="T28" fmla="*/ 20 w 771"/>
                <a:gd name="T29" fmla="*/ 328 h 748"/>
                <a:gd name="T30" fmla="*/ 22 w 771"/>
                <a:gd name="T31" fmla="*/ 345 h 748"/>
                <a:gd name="T32" fmla="*/ 26 w 771"/>
                <a:gd name="T33" fmla="*/ 370 h 748"/>
                <a:gd name="T34" fmla="*/ 2 w 771"/>
                <a:gd name="T35" fmla="*/ 392 h 748"/>
                <a:gd name="T36" fmla="*/ 33 w 771"/>
                <a:gd name="T37" fmla="*/ 461 h 748"/>
                <a:gd name="T38" fmla="*/ 40 w 771"/>
                <a:gd name="T39" fmla="*/ 475 h 748"/>
                <a:gd name="T40" fmla="*/ 52 w 771"/>
                <a:gd name="T41" fmla="*/ 483 h 748"/>
                <a:gd name="T42" fmla="*/ 63 w 771"/>
                <a:gd name="T43" fmla="*/ 481 h 748"/>
                <a:gd name="T44" fmla="*/ 70 w 771"/>
                <a:gd name="T45" fmla="*/ 482 h 748"/>
                <a:gd name="T46" fmla="*/ 85 w 771"/>
                <a:gd name="T47" fmla="*/ 490 h 748"/>
                <a:gd name="T48" fmla="*/ 129 w 771"/>
                <a:gd name="T49" fmla="*/ 538 h 748"/>
                <a:gd name="T50" fmla="*/ 323 w 771"/>
                <a:gd name="T51" fmla="*/ 541 h 748"/>
                <a:gd name="T52" fmla="*/ 763 w 771"/>
                <a:gd name="T53" fmla="*/ 722 h 748"/>
                <a:gd name="T54" fmla="*/ 759 w 771"/>
                <a:gd name="T55" fmla="*/ 204 h 748"/>
                <a:gd name="T56" fmla="*/ 750 w 771"/>
                <a:gd name="T57" fmla="*/ 169 h 748"/>
                <a:gd name="T58" fmla="*/ 759 w 771"/>
                <a:gd name="T59" fmla="*/ 155 h 748"/>
                <a:gd name="T60" fmla="*/ 764 w 771"/>
                <a:gd name="T61" fmla="*/ 138 h 748"/>
                <a:gd name="T62" fmla="*/ 758 w 771"/>
                <a:gd name="T63" fmla="*/ 112 h 748"/>
                <a:gd name="T64" fmla="*/ 765 w 771"/>
                <a:gd name="T65" fmla="*/ 95 h 748"/>
                <a:gd name="T66" fmla="*/ 769 w 771"/>
                <a:gd name="T67" fmla="*/ 82 h 748"/>
                <a:gd name="T68" fmla="*/ 762 w 771"/>
                <a:gd name="T69" fmla="*/ 70 h 748"/>
                <a:gd name="T70" fmla="*/ 732 w 771"/>
                <a:gd name="T71" fmla="*/ 68 h 748"/>
                <a:gd name="T72" fmla="*/ 712 w 771"/>
                <a:gd name="T73" fmla="*/ 62 h 748"/>
                <a:gd name="T74" fmla="*/ 685 w 771"/>
                <a:gd name="T75" fmla="*/ 58 h 748"/>
                <a:gd name="T76" fmla="*/ 678 w 771"/>
                <a:gd name="T77" fmla="*/ 56 h 748"/>
                <a:gd name="T78" fmla="*/ 671 w 771"/>
                <a:gd name="T79" fmla="*/ 44 h 748"/>
                <a:gd name="T80" fmla="*/ 657 w 771"/>
                <a:gd name="T81" fmla="*/ 27 h 748"/>
                <a:gd name="T82" fmla="*/ 625 w 771"/>
                <a:gd name="T83" fmla="*/ 16 h 748"/>
                <a:gd name="T84" fmla="*/ 604 w 771"/>
                <a:gd name="T85" fmla="*/ 14 h 748"/>
                <a:gd name="T86" fmla="*/ 565 w 771"/>
                <a:gd name="T87" fmla="*/ 27 h 748"/>
                <a:gd name="T88" fmla="*/ 527 w 771"/>
                <a:gd name="T89" fmla="*/ 54 h 748"/>
                <a:gd name="T90" fmla="*/ 517 w 771"/>
                <a:gd name="T91" fmla="*/ 95 h 748"/>
                <a:gd name="T92" fmla="*/ 527 w 771"/>
                <a:gd name="T93" fmla="*/ 121 h 748"/>
                <a:gd name="T94" fmla="*/ 496 w 771"/>
                <a:gd name="T95" fmla="*/ 159 h 748"/>
                <a:gd name="T96" fmla="*/ 454 w 771"/>
                <a:gd name="T97" fmla="*/ 158 h 748"/>
                <a:gd name="T98" fmla="*/ 420 w 771"/>
                <a:gd name="T99" fmla="*/ 135 h 748"/>
                <a:gd name="T100" fmla="*/ 390 w 771"/>
                <a:gd name="T101" fmla="*/ 123 h 748"/>
                <a:gd name="T102" fmla="*/ 364 w 771"/>
                <a:gd name="T103" fmla="*/ 115 h 748"/>
                <a:gd name="T104" fmla="*/ 318 w 771"/>
                <a:gd name="T105" fmla="*/ 106 h 748"/>
                <a:gd name="T106" fmla="*/ 293 w 771"/>
                <a:gd name="T107" fmla="*/ 73 h 748"/>
                <a:gd name="T108" fmla="*/ 284 w 771"/>
                <a:gd name="T109" fmla="*/ 46 h 748"/>
                <a:gd name="T110" fmla="*/ 252 w 771"/>
                <a:gd name="T111" fmla="*/ 39 h 748"/>
                <a:gd name="T112" fmla="*/ 230 w 771"/>
                <a:gd name="T113" fmla="*/ 25 h 748"/>
                <a:gd name="T114" fmla="*/ 200 w 771"/>
                <a:gd name="T115" fmla="*/ 19 h 748"/>
                <a:gd name="T116" fmla="*/ 165 w 771"/>
                <a:gd name="T117" fmla="*/ 21 h 748"/>
                <a:gd name="T118" fmla="*/ 128 w 771"/>
                <a:gd name="T119" fmla="*/ 10 h 748"/>
                <a:gd name="T120" fmla="*/ 115 w 771"/>
                <a:gd name="T121" fmla="*/ 6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1" h="748">
                  <a:moveTo>
                    <a:pt x="106" y="0"/>
                  </a:moveTo>
                  <a:cubicBezTo>
                    <a:pt x="106" y="0"/>
                    <a:pt x="107" y="0"/>
                    <a:pt x="107" y="1"/>
                  </a:cubicBezTo>
                  <a:cubicBezTo>
                    <a:pt x="107" y="2"/>
                    <a:pt x="106" y="2"/>
                    <a:pt x="106" y="2"/>
                  </a:cubicBezTo>
                  <a:cubicBezTo>
                    <a:pt x="106" y="2"/>
                    <a:pt x="105" y="4"/>
                    <a:pt x="105" y="5"/>
                  </a:cubicBezTo>
                  <a:cubicBezTo>
                    <a:pt x="105" y="7"/>
                    <a:pt x="105" y="8"/>
                    <a:pt x="105" y="10"/>
                  </a:cubicBezTo>
                  <a:cubicBezTo>
                    <a:pt x="105" y="11"/>
                    <a:pt x="105" y="11"/>
                    <a:pt x="105" y="12"/>
                  </a:cubicBezTo>
                  <a:cubicBezTo>
                    <a:pt x="104" y="13"/>
                    <a:pt x="103" y="15"/>
                    <a:pt x="103" y="16"/>
                  </a:cubicBezTo>
                  <a:cubicBezTo>
                    <a:pt x="104" y="17"/>
                    <a:pt x="104" y="18"/>
                    <a:pt x="104" y="18"/>
                  </a:cubicBezTo>
                  <a:cubicBezTo>
                    <a:pt x="104" y="19"/>
                    <a:pt x="103" y="23"/>
                    <a:pt x="103" y="25"/>
                  </a:cubicBezTo>
                  <a:cubicBezTo>
                    <a:pt x="103" y="26"/>
                    <a:pt x="103" y="27"/>
                    <a:pt x="103" y="28"/>
                  </a:cubicBezTo>
                  <a:cubicBezTo>
                    <a:pt x="103" y="30"/>
                    <a:pt x="103" y="31"/>
                    <a:pt x="103" y="31"/>
                  </a:cubicBezTo>
                  <a:cubicBezTo>
                    <a:pt x="103" y="31"/>
                    <a:pt x="104" y="32"/>
                    <a:pt x="104" y="33"/>
                  </a:cubicBezTo>
                  <a:cubicBezTo>
                    <a:pt x="104" y="33"/>
                    <a:pt x="106" y="34"/>
                    <a:pt x="107" y="35"/>
                  </a:cubicBezTo>
                  <a:cubicBezTo>
                    <a:pt x="108" y="36"/>
                    <a:pt x="109" y="38"/>
                    <a:pt x="109" y="39"/>
                  </a:cubicBezTo>
                  <a:cubicBezTo>
                    <a:pt x="109" y="40"/>
                    <a:pt x="108" y="41"/>
                    <a:pt x="108" y="41"/>
                  </a:cubicBezTo>
                  <a:cubicBezTo>
                    <a:pt x="108" y="41"/>
                    <a:pt x="108" y="43"/>
                    <a:pt x="107" y="43"/>
                  </a:cubicBezTo>
                  <a:cubicBezTo>
                    <a:pt x="106" y="44"/>
                    <a:pt x="103" y="46"/>
                    <a:pt x="103" y="46"/>
                  </a:cubicBezTo>
                  <a:cubicBezTo>
                    <a:pt x="102" y="47"/>
                    <a:pt x="102" y="47"/>
                    <a:pt x="101" y="47"/>
                  </a:cubicBezTo>
                  <a:cubicBezTo>
                    <a:pt x="101" y="47"/>
                    <a:pt x="101" y="46"/>
                    <a:pt x="101" y="46"/>
                  </a:cubicBezTo>
                  <a:cubicBezTo>
                    <a:pt x="101" y="46"/>
                    <a:pt x="100" y="47"/>
                    <a:pt x="100" y="47"/>
                  </a:cubicBezTo>
                  <a:cubicBezTo>
                    <a:pt x="99" y="48"/>
                    <a:pt x="96" y="50"/>
                    <a:pt x="94" y="50"/>
                  </a:cubicBezTo>
                  <a:cubicBezTo>
                    <a:pt x="93" y="50"/>
                    <a:pt x="89" y="52"/>
                    <a:pt x="88" y="53"/>
                  </a:cubicBezTo>
                  <a:cubicBezTo>
                    <a:pt x="87" y="53"/>
                    <a:pt x="81" y="56"/>
                    <a:pt x="80" y="57"/>
                  </a:cubicBezTo>
                  <a:cubicBezTo>
                    <a:pt x="79" y="57"/>
                    <a:pt x="74" y="61"/>
                    <a:pt x="73" y="61"/>
                  </a:cubicBezTo>
                  <a:cubicBezTo>
                    <a:pt x="72" y="62"/>
                    <a:pt x="72" y="63"/>
                    <a:pt x="72" y="63"/>
                  </a:cubicBezTo>
                  <a:cubicBezTo>
                    <a:pt x="72" y="63"/>
                    <a:pt x="72" y="64"/>
                    <a:pt x="72" y="65"/>
                  </a:cubicBezTo>
                  <a:cubicBezTo>
                    <a:pt x="71" y="65"/>
                    <a:pt x="69" y="68"/>
                    <a:pt x="68" y="69"/>
                  </a:cubicBezTo>
                  <a:cubicBezTo>
                    <a:pt x="68" y="69"/>
                    <a:pt x="67" y="69"/>
                    <a:pt x="67" y="69"/>
                  </a:cubicBezTo>
                  <a:cubicBezTo>
                    <a:pt x="66" y="70"/>
                    <a:pt x="65" y="70"/>
                    <a:pt x="65" y="70"/>
                  </a:cubicBezTo>
                  <a:cubicBezTo>
                    <a:pt x="65" y="70"/>
                    <a:pt x="64" y="69"/>
                    <a:pt x="63" y="69"/>
                  </a:cubicBezTo>
                  <a:cubicBezTo>
                    <a:pt x="62" y="69"/>
                    <a:pt x="62" y="70"/>
                    <a:pt x="62" y="70"/>
                  </a:cubicBezTo>
                  <a:cubicBezTo>
                    <a:pt x="62" y="71"/>
                    <a:pt x="61" y="70"/>
                    <a:pt x="61" y="71"/>
                  </a:cubicBezTo>
                  <a:cubicBezTo>
                    <a:pt x="61" y="72"/>
                    <a:pt x="62" y="72"/>
                    <a:pt x="61" y="72"/>
                  </a:cubicBezTo>
                  <a:cubicBezTo>
                    <a:pt x="61" y="73"/>
                    <a:pt x="60" y="73"/>
                    <a:pt x="60" y="73"/>
                  </a:cubicBezTo>
                  <a:cubicBezTo>
                    <a:pt x="60" y="73"/>
                    <a:pt x="61" y="74"/>
                    <a:pt x="61" y="75"/>
                  </a:cubicBezTo>
                  <a:cubicBezTo>
                    <a:pt x="62" y="76"/>
                    <a:pt x="61" y="76"/>
                    <a:pt x="61" y="76"/>
                  </a:cubicBezTo>
                  <a:cubicBezTo>
                    <a:pt x="61" y="76"/>
                    <a:pt x="59" y="78"/>
                    <a:pt x="59" y="79"/>
                  </a:cubicBezTo>
                  <a:cubicBezTo>
                    <a:pt x="58" y="79"/>
                    <a:pt x="58" y="79"/>
                    <a:pt x="58" y="80"/>
                  </a:cubicBezTo>
                  <a:cubicBezTo>
                    <a:pt x="58" y="82"/>
                    <a:pt x="57" y="83"/>
                    <a:pt x="56" y="83"/>
                  </a:cubicBezTo>
                  <a:cubicBezTo>
                    <a:pt x="56" y="83"/>
                    <a:pt x="55" y="83"/>
                    <a:pt x="55" y="83"/>
                  </a:cubicBezTo>
                  <a:cubicBezTo>
                    <a:pt x="54" y="84"/>
                    <a:pt x="52" y="83"/>
                    <a:pt x="52" y="83"/>
                  </a:cubicBezTo>
                  <a:cubicBezTo>
                    <a:pt x="51" y="83"/>
                    <a:pt x="50" y="84"/>
                    <a:pt x="50" y="83"/>
                  </a:cubicBezTo>
                  <a:cubicBezTo>
                    <a:pt x="50" y="83"/>
                    <a:pt x="49" y="83"/>
                    <a:pt x="49" y="83"/>
                  </a:cubicBezTo>
                  <a:cubicBezTo>
                    <a:pt x="48" y="83"/>
                    <a:pt x="44" y="86"/>
                    <a:pt x="44" y="87"/>
                  </a:cubicBezTo>
                  <a:cubicBezTo>
                    <a:pt x="43" y="88"/>
                    <a:pt x="42" y="91"/>
                    <a:pt x="41" y="92"/>
                  </a:cubicBezTo>
                  <a:cubicBezTo>
                    <a:pt x="41" y="93"/>
                    <a:pt x="39" y="96"/>
                    <a:pt x="38" y="97"/>
                  </a:cubicBezTo>
                  <a:cubicBezTo>
                    <a:pt x="37" y="98"/>
                    <a:pt x="37" y="98"/>
                    <a:pt x="37" y="98"/>
                  </a:cubicBezTo>
                  <a:cubicBezTo>
                    <a:pt x="37" y="98"/>
                    <a:pt x="41" y="112"/>
                    <a:pt x="41" y="112"/>
                  </a:cubicBezTo>
                  <a:cubicBezTo>
                    <a:pt x="41" y="112"/>
                    <a:pt x="42" y="113"/>
                    <a:pt x="43" y="114"/>
                  </a:cubicBezTo>
                  <a:cubicBezTo>
                    <a:pt x="43" y="115"/>
                    <a:pt x="43" y="115"/>
                    <a:pt x="43" y="116"/>
                  </a:cubicBezTo>
                  <a:cubicBezTo>
                    <a:pt x="43" y="117"/>
                    <a:pt x="44" y="119"/>
                    <a:pt x="44" y="119"/>
                  </a:cubicBezTo>
                  <a:cubicBezTo>
                    <a:pt x="45" y="120"/>
                    <a:pt x="44" y="121"/>
                    <a:pt x="44" y="122"/>
                  </a:cubicBezTo>
                  <a:cubicBezTo>
                    <a:pt x="44" y="123"/>
                    <a:pt x="44" y="124"/>
                    <a:pt x="44" y="126"/>
                  </a:cubicBezTo>
                  <a:cubicBezTo>
                    <a:pt x="44" y="127"/>
                    <a:pt x="45" y="130"/>
                    <a:pt x="45" y="131"/>
                  </a:cubicBezTo>
                  <a:cubicBezTo>
                    <a:pt x="45" y="132"/>
                    <a:pt x="45" y="131"/>
                    <a:pt x="45" y="132"/>
                  </a:cubicBezTo>
                  <a:cubicBezTo>
                    <a:pt x="45" y="133"/>
                    <a:pt x="45" y="132"/>
                    <a:pt x="44" y="133"/>
                  </a:cubicBezTo>
                  <a:cubicBezTo>
                    <a:pt x="44" y="135"/>
                    <a:pt x="43" y="138"/>
                    <a:pt x="42" y="139"/>
                  </a:cubicBezTo>
                  <a:cubicBezTo>
                    <a:pt x="42" y="139"/>
                    <a:pt x="42" y="141"/>
                    <a:pt x="41" y="141"/>
                  </a:cubicBezTo>
                  <a:cubicBezTo>
                    <a:pt x="41" y="142"/>
                    <a:pt x="39" y="144"/>
                    <a:pt x="39" y="144"/>
                  </a:cubicBezTo>
                  <a:cubicBezTo>
                    <a:pt x="39" y="144"/>
                    <a:pt x="33" y="154"/>
                    <a:pt x="32" y="155"/>
                  </a:cubicBezTo>
                  <a:cubicBezTo>
                    <a:pt x="31" y="156"/>
                    <a:pt x="30" y="156"/>
                    <a:pt x="29" y="158"/>
                  </a:cubicBezTo>
                  <a:cubicBezTo>
                    <a:pt x="29" y="159"/>
                    <a:pt x="26" y="161"/>
                    <a:pt x="25" y="162"/>
                  </a:cubicBezTo>
                  <a:cubicBezTo>
                    <a:pt x="24" y="163"/>
                    <a:pt x="24" y="163"/>
                    <a:pt x="23" y="163"/>
                  </a:cubicBezTo>
                  <a:cubicBezTo>
                    <a:pt x="22" y="163"/>
                    <a:pt x="22" y="163"/>
                    <a:pt x="22" y="163"/>
                  </a:cubicBezTo>
                  <a:cubicBezTo>
                    <a:pt x="10" y="169"/>
                    <a:pt x="10" y="169"/>
                    <a:pt x="10" y="169"/>
                  </a:cubicBezTo>
                  <a:cubicBezTo>
                    <a:pt x="9" y="169"/>
                    <a:pt x="9" y="169"/>
                    <a:pt x="9" y="169"/>
                  </a:cubicBezTo>
                  <a:cubicBezTo>
                    <a:pt x="9" y="169"/>
                    <a:pt x="7" y="170"/>
                    <a:pt x="6" y="170"/>
                  </a:cubicBezTo>
                  <a:cubicBezTo>
                    <a:pt x="5" y="171"/>
                    <a:pt x="3" y="171"/>
                    <a:pt x="2" y="171"/>
                  </a:cubicBezTo>
                  <a:cubicBezTo>
                    <a:pt x="1" y="172"/>
                    <a:pt x="0" y="172"/>
                    <a:pt x="1" y="173"/>
                  </a:cubicBezTo>
                  <a:cubicBezTo>
                    <a:pt x="1" y="174"/>
                    <a:pt x="1" y="179"/>
                    <a:pt x="2" y="180"/>
                  </a:cubicBezTo>
                  <a:cubicBezTo>
                    <a:pt x="2" y="181"/>
                    <a:pt x="7" y="188"/>
                    <a:pt x="8" y="189"/>
                  </a:cubicBezTo>
                  <a:cubicBezTo>
                    <a:pt x="9" y="190"/>
                    <a:pt x="19" y="213"/>
                    <a:pt x="19" y="213"/>
                  </a:cubicBezTo>
                  <a:cubicBezTo>
                    <a:pt x="19" y="213"/>
                    <a:pt x="20" y="214"/>
                    <a:pt x="20" y="216"/>
                  </a:cubicBezTo>
                  <a:cubicBezTo>
                    <a:pt x="20" y="219"/>
                    <a:pt x="24" y="235"/>
                    <a:pt x="24" y="236"/>
                  </a:cubicBezTo>
                  <a:cubicBezTo>
                    <a:pt x="24" y="237"/>
                    <a:pt x="25" y="247"/>
                    <a:pt x="25" y="248"/>
                  </a:cubicBezTo>
                  <a:cubicBezTo>
                    <a:pt x="25" y="249"/>
                    <a:pt x="24" y="269"/>
                    <a:pt x="23" y="272"/>
                  </a:cubicBezTo>
                  <a:cubicBezTo>
                    <a:pt x="22" y="276"/>
                    <a:pt x="22" y="277"/>
                    <a:pt x="22" y="279"/>
                  </a:cubicBezTo>
                  <a:cubicBezTo>
                    <a:pt x="23" y="280"/>
                    <a:pt x="28" y="299"/>
                    <a:pt x="28" y="299"/>
                  </a:cubicBezTo>
                  <a:cubicBezTo>
                    <a:pt x="28" y="299"/>
                    <a:pt x="29" y="301"/>
                    <a:pt x="28" y="302"/>
                  </a:cubicBezTo>
                  <a:cubicBezTo>
                    <a:pt x="27" y="303"/>
                    <a:pt x="27" y="303"/>
                    <a:pt x="27" y="304"/>
                  </a:cubicBezTo>
                  <a:cubicBezTo>
                    <a:pt x="28" y="304"/>
                    <a:pt x="27" y="309"/>
                    <a:pt x="27" y="309"/>
                  </a:cubicBezTo>
                  <a:cubicBezTo>
                    <a:pt x="27" y="309"/>
                    <a:pt x="26" y="313"/>
                    <a:pt x="26" y="314"/>
                  </a:cubicBezTo>
                  <a:cubicBezTo>
                    <a:pt x="25" y="315"/>
                    <a:pt x="25" y="316"/>
                    <a:pt x="24" y="317"/>
                  </a:cubicBezTo>
                  <a:cubicBezTo>
                    <a:pt x="23" y="317"/>
                    <a:pt x="22" y="316"/>
                    <a:pt x="22" y="317"/>
                  </a:cubicBezTo>
                  <a:cubicBezTo>
                    <a:pt x="22" y="318"/>
                    <a:pt x="22" y="318"/>
                    <a:pt x="23" y="318"/>
                  </a:cubicBezTo>
                  <a:cubicBezTo>
                    <a:pt x="24" y="318"/>
                    <a:pt x="25" y="317"/>
                    <a:pt x="25" y="318"/>
                  </a:cubicBezTo>
                  <a:cubicBezTo>
                    <a:pt x="24" y="320"/>
                    <a:pt x="25" y="320"/>
                    <a:pt x="24" y="321"/>
                  </a:cubicBezTo>
                  <a:cubicBezTo>
                    <a:pt x="23" y="322"/>
                    <a:pt x="22" y="322"/>
                    <a:pt x="22" y="323"/>
                  </a:cubicBezTo>
                  <a:cubicBezTo>
                    <a:pt x="21" y="324"/>
                    <a:pt x="21" y="325"/>
                    <a:pt x="21" y="326"/>
                  </a:cubicBezTo>
                  <a:cubicBezTo>
                    <a:pt x="21" y="327"/>
                    <a:pt x="21" y="327"/>
                    <a:pt x="20" y="328"/>
                  </a:cubicBezTo>
                  <a:cubicBezTo>
                    <a:pt x="20" y="330"/>
                    <a:pt x="19" y="330"/>
                    <a:pt x="20" y="330"/>
                  </a:cubicBezTo>
                  <a:cubicBezTo>
                    <a:pt x="21" y="331"/>
                    <a:pt x="21" y="330"/>
                    <a:pt x="21" y="331"/>
                  </a:cubicBezTo>
                  <a:cubicBezTo>
                    <a:pt x="20" y="333"/>
                    <a:pt x="20" y="334"/>
                    <a:pt x="20" y="335"/>
                  </a:cubicBezTo>
                  <a:cubicBezTo>
                    <a:pt x="20" y="336"/>
                    <a:pt x="20" y="336"/>
                    <a:pt x="21" y="337"/>
                  </a:cubicBezTo>
                  <a:cubicBezTo>
                    <a:pt x="21" y="338"/>
                    <a:pt x="22" y="341"/>
                    <a:pt x="22" y="341"/>
                  </a:cubicBezTo>
                  <a:cubicBezTo>
                    <a:pt x="22" y="342"/>
                    <a:pt x="23" y="343"/>
                    <a:pt x="22" y="345"/>
                  </a:cubicBezTo>
                  <a:cubicBezTo>
                    <a:pt x="22" y="347"/>
                    <a:pt x="23" y="350"/>
                    <a:pt x="23" y="351"/>
                  </a:cubicBezTo>
                  <a:cubicBezTo>
                    <a:pt x="23" y="352"/>
                    <a:pt x="24" y="353"/>
                    <a:pt x="25" y="354"/>
                  </a:cubicBezTo>
                  <a:cubicBezTo>
                    <a:pt x="26" y="356"/>
                    <a:pt x="27" y="356"/>
                    <a:pt x="27" y="357"/>
                  </a:cubicBezTo>
                  <a:cubicBezTo>
                    <a:pt x="26" y="358"/>
                    <a:pt x="25" y="362"/>
                    <a:pt x="26" y="363"/>
                  </a:cubicBezTo>
                  <a:cubicBezTo>
                    <a:pt x="26" y="365"/>
                    <a:pt x="26" y="368"/>
                    <a:pt x="26" y="368"/>
                  </a:cubicBezTo>
                  <a:cubicBezTo>
                    <a:pt x="26" y="368"/>
                    <a:pt x="26" y="368"/>
                    <a:pt x="26" y="370"/>
                  </a:cubicBezTo>
                  <a:cubicBezTo>
                    <a:pt x="25" y="371"/>
                    <a:pt x="25" y="373"/>
                    <a:pt x="25" y="373"/>
                  </a:cubicBezTo>
                  <a:cubicBezTo>
                    <a:pt x="25" y="373"/>
                    <a:pt x="25" y="374"/>
                    <a:pt x="23" y="375"/>
                  </a:cubicBezTo>
                  <a:cubicBezTo>
                    <a:pt x="22" y="376"/>
                    <a:pt x="15" y="379"/>
                    <a:pt x="14" y="380"/>
                  </a:cubicBezTo>
                  <a:cubicBezTo>
                    <a:pt x="13" y="380"/>
                    <a:pt x="7" y="382"/>
                    <a:pt x="7" y="382"/>
                  </a:cubicBezTo>
                  <a:cubicBezTo>
                    <a:pt x="7" y="382"/>
                    <a:pt x="6" y="383"/>
                    <a:pt x="5" y="385"/>
                  </a:cubicBezTo>
                  <a:cubicBezTo>
                    <a:pt x="5" y="387"/>
                    <a:pt x="2" y="392"/>
                    <a:pt x="2" y="392"/>
                  </a:cubicBezTo>
                  <a:cubicBezTo>
                    <a:pt x="2" y="392"/>
                    <a:pt x="0" y="392"/>
                    <a:pt x="1" y="393"/>
                  </a:cubicBezTo>
                  <a:cubicBezTo>
                    <a:pt x="1" y="394"/>
                    <a:pt x="7" y="402"/>
                    <a:pt x="7" y="402"/>
                  </a:cubicBezTo>
                  <a:cubicBezTo>
                    <a:pt x="31" y="437"/>
                    <a:pt x="31" y="437"/>
                    <a:pt x="31" y="437"/>
                  </a:cubicBezTo>
                  <a:cubicBezTo>
                    <a:pt x="31" y="437"/>
                    <a:pt x="31" y="437"/>
                    <a:pt x="32" y="440"/>
                  </a:cubicBezTo>
                  <a:cubicBezTo>
                    <a:pt x="32" y="442"/>
                    <a:pt x="32" y="459"/>
                    <a:pt x="32" y="459"/>
                  </a:cubicBezTo>
                  <a:cubicBezTo>
                    <a:pt x="32" y="459"/>
                    <a:pt x="32" y="460"/>
                    <a:pt x="33" y="461"/>
                  </a:cubicBezTo>
                  <a:cubicBezTo>
                    <a:pt x="34" y="462"/>
                    <a:pt x="35" y="462"/>
                    <a:pt x="35" y="464"/>
                  </a:cubicBezTo>
                  <a:cubicBezTo>
                    <a:pt x="35" y="465"/>
                    <a:pt x="35" y="466"/>
                    <a:pt x="36" y="466"/>
                  </a:cubicBezTo>
                  <a:cubicBezTo>
                    <a:pt x="36" y="467"/>
                    <a:pt x="36" y="468"/>
                    <a:pt x="37" y="469"/>
                  </a:cubicBezTo>
                  <a:cubicBezTo>
                    <a:pt x="37" y="470"/>
                    <a:pt x="38" y="471"/>
                    <a:pt x="39" y="472"/>
                  </a:cubicBezTo>
                  <a:cubicBezTo>
                    <a:pt x="39" y="473"/>
                    <a:pt x="40" y="474"/>
                    <a:pt x="40" y="474"/>
                  </a:cubicBezTo>
                  <a:cubicBezTo>
                    <a:pt x="40" y="474"/>
                    <a:pt x="40" y="474"/>
                    <a:pt x="40" y="475"/>
                  </a:cubicBezTo>
                  <a:cubicBezTo>
                    <a:pt x="40" y="476"/>
                    <a:pt x="40" y="476"/>
                    <a:pt x="41" y="476"/>
                  </a:cubicBezTo>
                  <a:cubicBezTo>
                    <a:pt x="42" y="477"/>
                    <a:pt x="44" y="477"/>
                    <a:pt x="44" y="478"/>
                  </a:cubicBezTo>
                  <a:cubicBezTo>
                    <a:pt x="44" y="479"/>
                    <a:pt x="44" y="478"/>
                    <a:pt x="45" y="479"/>
                  </a:cubicBezTo>
                  <a:cubicBezTo>
                    <a:pt x="45" y="480"/>
                    <a:pt x="46" y="481"/>
                    <a:pt x="47" y="481"/>
                  </a:cubicBezTo>
                  <a:cubicBezTo>
                    <a:pt x="47" y="481"/>
                    <a:pt x="47" y="482"/>
                    <a:pt x="48" y="483"/>
                  </a:cubicBezTo>
                  <a:cubicBezTo>
                    <a:pt x="49" y="483"/>
                    <a:pt x="51" y="483"/>
                    <a:pt x="52" y="483"/>
                  </a:cubicBezTo>
                  <a:cubicBezTo>
                    <a:pt x="53" y="483"/>
                    <a:pt x="53" y="482"/>
                    <a:pt x="54" y="482"/>
                  </a:cubicBezTo>
                  <a:cubicBezTo>
                    <a:pt x="55" y="483"/>
                    <a:pt x="55" y="482"/>
                    <a:pt x="56" y="482"/>
                  </a:cubicBezTo>
                  <a:cubicBezTo>
                    <a:pt x="57" y="483"/>
                    <a:pt x="58" y="482"/>
                    <a:pt x="58" y="482"/>
                  </a:cubicBezTo>
                  <a:cubicBezTo>
                    <a:pt x="59" y="482"/>
                    <a:pt x="59" y="482"/>
                    <a:pt x="59" y="481"/>
                  </a:cubicBezTo>
                  <a:cubicBezTo>
                    <a:pt x="60" y="481"/>
                    <a:pt x="61" y="481"/>
                    <a:pt x="62" y="481"/>
                  </a:cubicBezTo>
                  <a:cubicBezTo>
                    <a:pt x="62" y="481"/>
                    <a:pt x="63" y="481"/>
                    <a:pt x="63" y="481"/>
                  </a:cubicBezTo>
                  <a:cubicBezTo>
                    <a:pt x="64" y="481"/>
                    <a:pt x="64" y="481"/>
                    <a:pt x="65" y="481"/>
                  </a:cubicBezTo>
                  <a:cubicBezTo>
                    <a:pt x="66" y="481"/>
                    <a:pt x="66" y="480"/>
                    <a:pt x="66" y="481"/>
                  </a:cubicBezTo>
                  <a:cubicBezTo>
                    <a:pt x="66" y="482"/>
                    <a:pt x="66" y="482"/>
                    <a:pt x="66" y="483"/>
                  </a:cubicBezTo>
                  <a:cubicBezTo>
                    <a:pt x="67" y="484"/>
                    <a:pt x="67" y="484"/>
                    <a:pt x="68" y="484"/>
                  </a:cubicBezTo>
                  <a:cubicBezTo>
                    <a:pt x="68" y="483"/>
                    <a:pt x="69" y="484"/>
                    <a:pt x="69" y="483"/>
                  </a:cubicBezTo>
                  <a:cubicBezTo>
                    <a:pt x="69" y="482"/>
                    <a:pt x="69" y="482"/>
                    <a:pt x="70" y="482"/>
                  </a:cubicBezTo>
                  <a:cubicBezTo>
                    <a:pt x="70" y="481"/>
                    <a:pt x="70" y="481"/>
                    <a:pt x="71" y="481"/>
                  </a:cubicBezTo>
                  <a:cubicBezTo>
                    <a:pt x="72" y="481"/>
                    <a:pt x="72" y="481"/>
                    <a:pt x="73" y="482"/>
                  </a:cubicBezTo>
                  <a:cubicBezTo>
                    <a:pt x="74" y="482"/>
                    <a:pt x="77" y="483"/>
                    <a:pt x="77" y="484"/>
                  </a:cubicBezTo>
                  <a:cubicBezTo>
                    <a:pt x="78" y="484"/>
                    <a:pt x="80" y="487"/>
                    <a:pt x="80" y="487"/>
                  </a:cubicBezTo>
                  <a:cubicBezTo>
                    <a:pt x="80" y="488"/>
                    <a:pt x="83" y="489"/>
                    <a:pt x="84" y="489"/>
                  </a:cubicBezTo>
                  <a:cubicBezTo>
                    <a:pt x="84" y="489"/>
                    <a:pt x="85" y="489"/>
                    <a:pt x="85" y="490"/>
                  </a:cubicBezTo>
                  <a:cubicBezTo>
                    <a:pt x="86" y="491"/>
                    <a:pt x="99" y="500"/>
                    <a:pt x="99" y="500"/>
                  </a:cubicBezTo>
                  <a:cubicBezTo>
                    <a:pt x="99" y="500"/>
                    <a:pt x="100" y="501"/>
                    <a:pt x="102" y="500"/>
                  </a:cubicBezTo>
                  <a:cubicBezTo>
                    <a:pt x="105" y="499"/>
                    <a:pt x="108" y="497"/>
                    <a:pt x="108" y="497"/>
                  </a:cubicBezTo>
                  <a:cubicBezTo>
                    <a:pt x="108" y="497"/>
                    <a:pt x="109" y="497"/>
                    <a:pt x="109" y="498"/>
                  </a:cubicBezTo>
                  <a:cubicBezTo>
                    <a:pt x="109" y="499"/>
                    <a:pt x="128" y="538"/>
                    <a:pt x="128" y="538"/>
                  </a:cubicBezTo>
                  <a:cubicBezTo>
                    <a:pt x="129" y="538"/>
                    <a:pt x="129" y="538"/>
                    <a:pt x="129" y="538"/>
                  </a:cubicBezTo>
                  <a:cubicBezTo>
                    <a:pt x="197" y="554"/>
                    <a:pt x="197" y="554"/>
                    <a:pt x="197" y="554"/>
                  </a:cubicBezTo>
                  <a:cubicBezTo>
                    <a:pt x="204" y="556"/>
                    <a:pt x="204" y="556"/>
                    <a:pt x="204" y="556"/>
                  </a:cubicBezTo>
                  <a:cubicBezTo>
                    <a:pt x="204" y="556"/>
                    <a:pt x="213" y="563"/>
                    <a:pt x="214" y="564"/>
                  </a:cubicBezTo>
                  <a:cubicBezTo>
                    <a:pt x="215" y="565"/>
                    <a:pt x="233" y="581"/>
                    <a:pt x="234" y="582"/>
                  </a:cubicBezTo>
                  <a:cubicBezTo>
                    <a:pt x="235" y="583"/>
                    <a:pt x="235" y="583"/>
                    <a:pt x="237" y="583"/>
                  </a:cubicBezTo>
                  <a:cubicBezTo>
                    <a:pt x="238" y="582"/>
                    <a:pt x="323" y="541"/>
                    <a:pt x="323" y="541"/>
                  </a:cubicBezTo>
                  <a:cubicBezTo>
                    <a:pt x="323" y="541"/>
                    <a:pt x="324" y="541"/>
                    <a:pt x="325" y="541"/>
                  </a:cubicBezTo>
                  <a:cubicBezTo>
                    <a:pt x="326" y="542"/>
                    <a:pt x="410" y="583"/>
                    <a:pt x="498" y="630"/>
                  </a:cubicBezTo>
                  <a:cubicBezTo>
                    <a:pt x="540" y="652"/>
                    <a:pt x="584" y="677"/>
                    <a:pt x="621" y="697"/>
                  </a:cubicBezTo>
                  <a:cubicBezTo>
                    <a:pt x="677" y="727"/>
                    <a:pt x="714" y="748"/>
                    <a:pt x="714" y="748"/>
                  </a:cubicBezTo>
                  <a:cubicBezTo>
                    <a:pt x="714" y="722"/>
                    <a:pt x="714" y="722"/>
                    <a:pt x="714" y="722"/>
                  </a:cubicBezTo>
                  <a:cubicBezTo>
                    <a:pt x="763" y="722"/>
                    <a:pt x="763" y="722"/>
                    <a:pt x="763" y="722"/>
                  </a:cubicBezTo>
                  <a:cubicBezTo>
                    <a:pt x="763" y="224"/>
                    <a:pt x="763" y="224"/>
                    <a:pt x="763" y="224"/>
                  </a:cubicBezTo>
                  <a:cubicBezTo>
                    <a:pt x="763" y="224"/>
                    <a:pt x="760" y="217"/>
                    <a:pt x="760" y="216"/>
                  </a:cubicBezTo>
                  <a:cubicBezTo>
                    <a:pt x="760" y="216"/>
                    <a:pt x="758" y="212"/>
                    <a:pt x="758" y="211"/>
                  </a:cubicBezTo>
                  <a:cubicBezTo>
                    <a:pt x="758" y="211"/>
                    <a:pt x="757" y="210"/>
                    <a:pt x="757" y="209"/>
                  </a:cubicBezTo>
                  <a:cubicBezTo>
                    <a:pt x="757" y="208"/>
                    <a:pt x="757" y="206"/>
                    <a:pt x="758" y="205"/>
                  </a:cubicBezTo>
                  <a:cubicBezTo>
                    <a:pt x="759" y="204"/>
                    <a:pt x="760" y="205"/>
                    <a:pt x="759" y="204"/>
                  </a:cubicBezTo>
                  <a:cubicBezTo>
                    <a:pt x="759" y="203"/>
                    <a:pt x="754" y="194"/>
                    <a:pt x="754" y="194"/>
                  </a:cubicBezTo>
                  <a:cubicBezTo>
                    <a:pt x="754" y="194"/>
                    <a:pt x="754" y="191"/>
                    <a:pt x="755" y="190"/>
                  </a:cubicBezTo>
                  <a:cubicBezTo>
                    <a:pt x="755" y="189"/>
                    <a:pt x="754" y="186"/>
                    <a:pt x="754" y="185"/>
                  </a:cubicBezTo>
                  <a:cubicBezTo>
                    <a:pt x="753" y="184"/>
                    <a:pt x="752" y="178"/>
                    <a:pt x="751" y="178"/>
                  </a:cubicBezTo>
                  <a:cubicBezTo>
                    <a:pt x="751" y="177"/>
                    <a:pt x="749" y="174"/>
                    <a:pt x="749" y="174"/>
                  </a:cubicBezTo>
                  <a:cubicBezTo>
                    <a:pt x="749" y="174"/>
                    <a:pt x="749" y="171"/>
                    <a:pt x="750" y="169"/>
                  </a:cubicBezTo>
                  <a:cubicBezTo>
                    <a:pt x="751" y="167"/>
                    <a:pt x="752" y="166"/>
                    <a:pt x="752" y="166"/>
                  </a:cubicBezTo>
                  <a:cubicBezTo>
                    <a:pt x="752" y="165"/>
                    <a:pt x="752" y="165"/>
                    <a:pt x="752" y="164"/>
                  </a:cubicBezTo>
                  <a:cubicBezTo>
                    <a:pt x="753" y="163"/>
                    <a:pt x="754" y="162"/>
                    <a:pt x="754" y="162"/>
                  </a:cubicBezTo>
                  <a:cubicBezTo>
                    <a:pt x="754" y="162"/>
                    <a:pt x="756" y="160"/>
                    <a:pt x="757" y="159"/>
                  </a:cubicBezTo>
                  <a:cubicBezTo>
                    <a:pt x="757" y="159"/>
                    <a:pt x="757" y="158"/>
                    <a:pt x="758" y="157"/>
                  </a:cubicBezTo>
                  <a:cubicBezTo>
                    <a:pt x="758" y="156"/>
                    <a:pt x="758" y="157"/>
                    <a:pt x="759" y="155"/>
                  </a:cubicBezTo>
                  <a:cubicBezTo>
                    <a:pt x="760" y="154"/>
                    <a:pt x="761" y="152"/>
                    <a:pt x="761" y="151"/>
                  </a:cubicBezTo>
                  <a:cubicBezTo>
                    <a:pt x="761" y="150"/>
                    <a:pt x="761" y="147"/>
                    <a:pt x="761" y="147"/>
                  </a:cubicBezTo>
                  <a:cubicBezTo>
                    <a:pt x="761" y="147"/>
                    <a:pt x="762" y="146"/>
                    <a:pt x="762" y="145"/>
                  </a:cubicBezTo>
                  <a:cubicBezTo>
                    <a:pt x="762" y="144"/>
                    <a:pt x="762" y="144"/>
                    <a:pt x="762" y="143"/>
                  </a:cubicBezTo>
                  <a:cubicBezTo>
                    <a:pt x="763" y="143"/>
                    <a:pt x="763" y="141"/>
                    <a:pt x="764" y="140"/>
                  </a:cubicBezTo>
                  <a:cubicBezTo>
                    <a:pt x="764" y="140"/>
                    <a:pt x="764" y="139"/>
                    <a:pt x="764" y="138"/>
                  </a:cubicBezTo>
                  <a:cubicBezTo>
                    <a:pt x="764" y="137"/>
                    <a:pt x="763" y="133"/>
                    <a:pt x="762" y="132"/>
                  </a:cubicBezTo>
                  <a:cubicBezTo>
                    <a:pt x="762" y="131"/>
                    <a:pt x="762" y="129"/>
                    <a:pt x="761" y="128"/>
                  </a:cubicBezTo>
                  <a:cubicBezTo>
                    <a:pt x="761" y="127"/>
                    <a:pt x="760" y="125"/>
                    <a:pt x="760" y="124"/>
                  </a:cubicBezTo>
                  <a:cubicBezTo>
                    <a:pt x="760" y="124"/>
                    <a:pt x="759" y="120"/>
                    <a:pt x="758" y="119"/>
                  </a:cubicBezTo>
                  <a:cubicBezTo>
                    <a:pt x="757" y="118"/>
                    <a:pt x="757" y="117"/>
                    <a:pt x="757" y="116"/>
                  </a:cubicBezTo>
                  <a:cubicBezTo>
                    <a:pt x="757" y="115"/>
                    <a:pt x="758" y="114"/>
                    <a:pt x="758" y="112"/>
                  </a:cubicBezTo>
                  <a:cubicBezTo>
                    <a:pt x="758" y="111"/>
                    <a:pt x="758" y="109"/>
                    <a:pt x="758" y="108"/>
                  </a:cubicBezTo>
                  <a:cubicBezTo>
                    <a:pt x="757" y="107"/>
                    <a:pt x="756" y="105"/>
                    <a:pt x="756" y="104"/>
                  </a:cubicBezTo>
                  <a:cubicBezTo>
                    <a:pt x="757" y="103"/>
                    <a:pt x="756" y="103"/>
                    <a:pt x="757" y="102"/>
                  </a:cubicBezTo>
                  <a:cubicBezTo>
                    <a:pt x="758" y="101"/>
                    <a:pt x="759" y="100"/>
                    <a:pt x="759" y="100"/>
                  </a:cubicBezTo>
                  <a:cubicBezTo>
                    <a:pt x="759" y="100"/>
                    <a:pt x="761" y="97"/>
                    <a:pt x="762" y="97"/>
                  </a:cubicBezTo>
                  <a:cubicBezTo>
                    <a:pt x="764" y="96"/>
                    <a:pt x="764" y="96"/>
                    <a:pt x="765" y="95"/>
                  </a:cubicBezTo>
                  <a:cubicBezTo>
                    <a:pt x="766" y="94"/>
                    <a:pt x="767" y="94"/>
                    <a:pt x="767" y="93"/>
                  </a:cubicBezTo>
                  <a:cubicBezTo>
                    <a:pt x="767" y="93"/>
                    <a:pt x="767" y="92"/>
                    <a:pt x="767" y="91"/>
                  </a:cubicBezTo>
                  <a:cubicBezTo>
                    <a:pt x="768" y="90"/>
                    <a:pt x="769" y="88"/>
                    <a:pt x="770" y="87"/>
                  </a:cubicBezTo>
                  <a:cubicBezTo>
                    <a:pt x="770" y="87"/>
                    <a:pt x="771" y="87"/>
                    <a:pt x="771" y="87"/>
                  </a:cubicBezTo>
                  <a:cubicBezTo>
                    <a:pt x="771" y="87"/>
                    <a:pt x="770" y="86"/>
                    <a:pt x="770" y="86"/>
                  </a:cubicBezTo>
                  <a:cubicBezTo>
                    <a:pt x="770" y="85"/>
                    <a:pt x="769" y="83"/>
                    <a:pt x="769" y="82"/>
                  </a:cubicBezTo>
                  <a:cubicBezTo>
                    <a:pt x="768" y="82"/>
                    <a:pt x="768" y="81"/>
                    <a:pt x="768" y="81"/>
                  </a:cubicBezTo>
                  <a:cubicBezTo>
                    <a:pt x="767" y="80"/>
                    <a:pt x="766" y="79"/>
                    <a:pt x="766" y="78"/>
                  </a:cubicBezTo>
                  <a:cubicBezTo>
                    <a:pt x="766" y="78"/>
                    <a:pt x="765" y="78"/>
                    <a:pt x="765" y="76"/>
                  </a:cubicBezTo>
                  <a:cubicBezTo>
                    <a:pt x="765" y="75"/>
                    <a:pt x="766" y="74"/>
                    <a:pt x="766" y="73"/>
                  </a:cubicBezTo>
                  <a:cubicBezTo>
                    <a:pt x="766" y="72"/>
                    <a:pt x="765" y="72"/>
                    <a:pt x="764" y="71"/>
                  </a:cubicBezTo>
                  <a:cubicBezTo>
                    <a:pt x="763" y="71"/>
                    <a:pt x="763" y="70"/>
                    <a:pt x="762" y="70"/>
                  </a:cubicBezTo>
                  <a:cubicBezTo>
                    <a:pt x="760" y="69"/>
                    <a:pt x="759" y="70"/>
                    <a:pt x="758" y="69"/>
                  </a:cubicBezTo>
                  <a:cubicBezTo>
                    <a:pt x="756" y="69"/>
                    <a:pt x="757" y="69"/>
                    <a:pt x="754" y="68"/>
                  </a:cubicBezTo>
                  <a:cubicBezTo>
                    <a:pt x="752" y="67"/>
                    <a:pt x="749" y="66"/>
                    <a:pt x="747" y="67"/>
                  </a:cubicBezTo>
                  <a:cubicBezTo>
                    <a:pt x="744" y="68"/>
                    <a:pt x="744" y="68"/>
                    <a:pt x="743" y="69"/>
                  </a:cubicBezTo>
                  <a:cubicBezTo>
                    <a:pt x="741" y="69"/>
                    <a:pt x="739" y="69"/>
                    <a:pt x="738" y="69"/>
                  </a:cubicBezTo>
                  <a:cubicBezTo>
                    <a:pt x="736" y="69"/>
                    <a:pt x="733" y="68"/>
                    <a:pt x="732" y="68"/>
                  </a:cubicBezTo>
                  <a:cubicBezTo>
                    <a:pt x="730" y="68"/>
                    <a:pt x="724" y="67"/>
                    <a:pt x="723" y="67"/>
                  </a:cubicBezTo>
                  <a:cubicBezTo>
                    <a:pt x="722" y="67"/>
                    <a:pt x="718" y="67"/>
                    <a:pt x="718" y="67"/>
                  </a:cubicBezTo>
                  <a:cubicBezTo>
                    <a:pt x="717" y="67"/>
                    <a:pt x="715" y="65"/>
                    <a:pt x="715" y="65"/>
                  </a:cubicBezTo>
                  <a:cubicBezTo>
                    <a:pt x="715" y="65"/>
                    <a:pt x="714" y="65"/>
                    <a:pt x="714" y="65"/>
                  </a:cubicBezTo>
                  <a:cubicBezTo>
                    <a:pt x="714" y="64"/>
                    <a:pt x="714" y="63"/>
                    <a:pt x="714" y="63"/>
                  </a:cubicBezTo>
                  <a:cubicBezTo>
                    <a:pt x="712" y="62"/>
                    <a:pt x="712" y="62"/>
                    <a:pt x="712" y="62"/>
                  </a:cubicBezTo>
                  <a:cubicBezTo>
                    <a:pt x="709" y="61"/>
                    <a:pt x="709" y="61"/>
                    <a:pt x="709" y="61"/>
                  </a:cubicBezTo>
                  <a:cubicBezTo>
                    <a:pt x="709" y="61"/>
                    <a:pt x="705" y="59"/>
                    <a:pt x="703" y="59"/>
                  </a:cubicBezTo>
                  <a:cubicBezTo>
                    <a:pt x="702" y="59"/>
                    <a:pt x="701" y="58"/>
                    <a:pt x="700" y="58"/>
                  </a:cubicBezTo>
                  <a:cubicBezTo>
                    <a:pt x="699" y="58"/>
                    <a:pt x="698" y="58"/>
                    <a:pt x="695" y="58"/>
                  </a:cubicBezTo>
                  <a:cubicBezTo>
                    <a:pt x="693" y="59"/>
                    <a:pt x="692" y="59"/>
                    <a:pt x="690" y="58"/>
                  </a:cubicBezTo>
                  <a:cubicBezTo>
                    <a:pt x="688" y="58"/>
                    <a:pt x="686" y="58"/>
                    <a:pt x="685" y="58"/>
                  </a:cubicBezTo>
                  <a:cubicBezTo>
                    <a:pt x="685" y="57"/>
                    <a:pt x="683" y="56"/>
                    <a:pt x="683" y="56"/>
                  </a:cubicBezTo>
                  <a:cubicBezTo>
                    <a:pt x="682" y="56"/>
                    <a:pt x="681" y="56"/>
                    <a:pt x="681" y="56"/>
                  </a:cubicBezTo>
                  <a:cubicBezTo>
                    <a:pt x="681" y="57"/>
                    <a:pt x="681" y="57"/>
                    <a:pt x="681" y="58"/>
                  </a:cubicBezTo>
                  <a:cubicBezTo>
                    <a:pt x="681" y="59"/>
                    <a:pt x="682" y="60"/>
                    <a:pt x="681" y="59"/>
                  </a:cubicBezTo>
                  <a:cubicBezTo>
                    <a:pt x="680" y="58"/>
                    <a:pt x="680" y="57"/>
                    <a:pt x="680" y="57"/>
                  </a:cubicBezTo>
                  <a:cubicBezTo>
                    <a:pt x="679" y="56"/>
                    <a:pt x="679" y="57"/>
                    <a:pt x="678" y="56"/>
                  </a:cubicBezTo>
                  <a:cubicBezTo>
                    <a:pt x="678" y="56"/>
                    <a:pt x="677" y="56"/>
                    <a:pt x="677" y="54"/>
                  </a:cubicBezTo>
                  <a:cubicBezTo>
                    <a:pt x="677" y="53"/>
                    <a:pt x="674" y="52"/>
                    <a:pt x="674" y="51"/>
                  </a:cubicBezTo>
                  <a:cubicBezTo>
                    <a:pt x="673" y="50"/>
                    <a:pt x="673" y="51"/>
                    <a:pt x="672" y="50"/>
                  </a:cubicBezTo>
                  <a:cubicBezTo>
                    <a:pt x="671" y="50"/>
                    <a:pt x="670" y="50"/>
                    <a:pt x="670" y="49"/>
                  </a:cubicBezTo>
                  <a:cubicBezTo>
                    <a:pt x="670" y="48"/>
                    <a:pt x="670" y="46"/>
                    <a:pt x="670" y="46"/>
                  </a:cubicBezTo>
                  <a:cubicBezTo>
                    <a:pt x="671" y="45"/>
                    <a:pt x="671" y="44"/>
                    <a:pt x="671" y="44"/>
                  </a:cubicBezTo>
                  <a:cubicBezTo>
                    <a:pt x="672" y="44"/>
                    <a:pt x="672" y="44"/>
                    <a:pt x="672" y="43"/>
                  </a:cubicBezTo>
                  <a:cubicBezTo>
                    <a:pt x="673" y="42"/>
                    <a:pt x="673" y="42"/>
                    <a:pt x="673" y="40"/>
                  </a:cubicBezTo>
                  <a:cubicBezTo>
                    <a:pt x="672" y="39"/>
                    <a:pt x="672" y="40"/>
                    <a:pt x="671" y="38"/>
                  </a:cubicBezTo>
                  <a:cubicBezTo>
                    <a:pt x="671" y="36"/>
                    <a:pt x="671" y="36"/>
                    <a:pt x="671" y="35"/>
                  </a:cubicBezTo>
                  <a:cubicBezTo>
                    <a:pt x="672" y="34"/>
                    <a:pt x="672" y="32"/>
                    <a:pt x="669" y="31"/>
                  </a:cubicBezTo>
                  <a:cubicBezTo>
                    <a:pt x="667" y="31"/>
                    <a:pt x="658" y="27"/>
                    <a:pt x="657" y="27"/>
                  </a:cubicBezTo>
                  <a:cubicBezTo>
                    <a:pt x="656" y="27"/>
                    <a:pt x="656" y="27"/>
                    <a:pt x="655" y="26"/>
                  </a:cubicBezTo>
                  <a:cubicBezTo>
                    <a:pt x="653" y="25"/>
                    <a:pt x="653" y="26"/>
                    <a:pt x="652" y="25"/>
                  </a:cubicBezTo>
                  <a:cubicBezTo>
                    <a:pt x="650" y="24"/>
                    <a:pt x="636" y="18"/>
                    <a:pt x="636" y="18"/>
                  </a:cubicBezTo>
                  <a:cubicBezTo>
                    <a:pt x="636" y="18"/>
                    <a:pt x="635" y="17"/>
                    <a:pt x="633" y="17"/>
                  </a:cubicBezTo>
                  <a:cubicBezTo>
                    <a:pt x="632" y="18"/>
                    <a:pt x="632" y="18"/>
                    <a:pt x="630" y="18"/>
                  </a:cubicBezTo>
                  <a:cubicBezTo>
                    <a:pt x="627" y="17"/>
                    <a:pt x="625" y="17"/>
                    <a:pt x="625" y="16"/>
                  </a:cubicBezTo>
                  <a:cubicBezTo>
                    <a:pt x="625" y="15"/>
                    <a:pt x="627" y="15"/>
                    <a:pt x="625" y="14"/>
                  </a:cubicBezTo>
                  <a:cubicBezTo>
                    <a:pt x="624" y="13"/>
                    <a:pt x="624" y="13"/>
                    <a:pt x="623" y="14"/>
                  </a:cubicBezTo>
                  <a:cubicBezTo>
                    <a:pt x="621" y="15"/>
                    <a:pt x="620" y="16"/>
                    <a:pt x="619" y="16"/>
                  </a:cubicBezTo>
                  <a:cubicBezTo>
                    <a:pt x="618" y="16"/>
                    <a:pt x="615" y="17"/>
                    <a:pt x="613" y="16"/>
                  </a:cubicBezTo>
                  <a:cubicBezTo>
                    <a:pt x="611" y="16"/>
                    <a:pt x="612" y="16"/>
                    <a:pt x="609" y="15"/>
                  </a:cubicBezTo>
                  <a:cubicBezTo>
                    <a:pt x="607" y="14"/>
                    <a:pt x="606" y="14"/>
                    <a:pt x="604" y="14"/>
                  </a:cubicBezTo>
                  <a:cubicBezTo>
                    <a:pt x="601" y="13"/>
                    <a:pt x="601" y="13"/>
                    <a:pt x="599" y="14"/>
                  </a:cubicBezTo>
                  <a:cubicBezTo>
                    <a:pt x="597" y="15"/>
                    <a:pt x="598" y="15"/>
                    <a:pt x="596" y="17"/>
                  </a:cubicBezTo>
                  <a:cubicBezTo>
                    <a:pt x="594" y="18"/>
                    <a:pt x="593" y="19"/>
                    <a:pt x="591" y="20"/>
                  </a:cubicBezTo>
                  <a:cubicBezTo>
                    <a:pt x="590" y="21"/>
                    <a:pt x="586" y="24"/>
                    <a:pt x="580" y="24"/>
                  </a:cubicBezTo>
                  <a:cubicBezTo>
                    <a:pt x="575" y="23"/>
                    <a:pt x="574" y="23"/>
                    <a:pt x="574" y="23"/>
                  </a:cubicBezTo>
                  <a:cubicBezTo>
                    <a:pt x="574" y="23"/>
                    <a:pt x="568" y="24"/>
                    <a:pt x="565" y="27"/>
                  </a:cubicBezTo>
                  <a:cubicBezTo>
                    <a:pt x="562" y="29"/>
                    <a:pt x="561" y="30"/>
                    <a:pt x="560" y="30"/>
                  </a:cubicBezTo>
                  <a:cubicBezTo>
                    <a:pt x="558" y="31"/>
                    <a:pt x="550" y="35"/>
                    <a:pt x="547" y="36"/>
                  </a:cubicBezTo>
                  <a:cubicBezTo>
                    <a:pt x="545" y="38"/>
                    <a:pt x="545" y="38"/>
                    <a:pt x="543" y="39"/>
                  </a:cubicBezTo>
                  <a:cubicBezTo>
                    <a:pt x="542" y="41"/>
                    <a:pt x="542" y="41"/>
                    <a:pt x="541" y="42"/>
                  </a:cubicBezTo>
                  <a:cubicBezTo>
                    <a:pt x="539" y="43"/>
                    <a:pt x="538" y="44"/>
                    <a:pt x="537" y="45"/>
                  </a:cubicBezTo>
                  <a:cubicBezTo>
                    <a:pt x="536" y="46"/>
                    <a:pt x="528" y="52"/>
                    <a:pt x="527" y="54"/>
                  </a:cubicBezTo>
                  <a:cubicBezTo>
                    <a:pt x="526" y="56"/>
                    <a:pt x="525" y="57"/>
                    <a:pt x="524" y="58"/>
                  </a:cubicBezTo>
                  <a:cubicBezTo>
                    <a:pt x="523" y="59"/>
                    <a:pt x="522" y="60"/>
                    <a:pt x="521" y="62"/>
                  </a:cubicBezTo>
                  <a:cubicBezTo>
                    <a:pt x="520" y="64"/>
                    <a:pt x="517" y="68"/>
                    <a:pt x="517" y="69"/>
                  </a:cubicBezTo>
                  <a:cubicBezTo>
                    <a:pt x="516" y="71"/>
                    <a:pt x="516" y="71"/>
                    <a:pt x="516" y="72"/>
                  </a:cubicBezTo>
                  <a:cubicBezTo>
                    <a:pt x="516" y="73"/>
                    <a:pt x="516" y="75"/>
                    <a:pt x="516" y="76"/>
                  </a:cubicBezTo>
                  <a:cubicBezTo>
                    <a:pt x="516" y="78"/>
                    <a:pt x="516" y="92"/>
                    <a:pt x="517" y="95"/>
                  </a:cubicBezTo>
                  <a:cubicBezTo>
                    <a:pt x="519" y="98"/>
                    <a:pt x="519" y="97"/>
                    <a:pt x="519" y="98"/>
                  </a:cubicBezTo>
                  <a:cubicBezTo>
                    <a:pt x="520" y="100"/>
                    <a:pt x="520" y="100"/>
                    <a:pt x="520" y="101"/>
                  </a:cubicBezTo>
                  <a:cubicBezTo>
                    <a:pt x="521" y="103"/>
                    <a:pt x="520" y="103"/>
                    <a:pt x="521" y="104"/>
                  </a:cubicBezTo>
                  <a:cubicBezTo>
                    <a:pt x="522" y="105"/>
                    <a:pt x="523" y="104"/>
                    <a:pt x="523" y="106"/>
                  </a:cubicBezTo>
                  <a:cubicBezTo>
                    <a:pt x="524" y="108"/>
                    <a:pt x="527" y="115"/>
                    <a:pt x="527" y="116"/>
                  </a:cubicBezTo>
                  <a:cubicBezTo>
                    <a:pt x="527" y="118"/>
                    <a:pt x="528" y="120"/>
                    <a:pt x="527" y="121"/>
                  </a:cubicBezTo>
                  <a:cubicBezTo>
                    <a:pt x="527" y="122"/>
                    <a:pt x="523" y="130"/>
                    <a:pt x="522" y="132"/>
                  </a:cubicBezTo>
                  <a:cubicBezTo>
                    <a:pt x="522" y="134"/>
                    <a:pt x="522" y="134"/>
                    <a:pt x="520" y="136"/>
                  </a:cubicBezTo>
                  <a:cubicBezTo>
                    <a:pt x="519" y="138"/>
                    <a:pt x="520" y="138"/>
                    <a:pt x="518" y="140"/>
                  </a:cubicBezTo>
                  <a:cubicBezTo>
                    <a:pt x="516" y="141"/>
                    <a:pt x="511" y="149"/>
                    <a:pt x="510" y="150"/>
                  </a:cubicBezTo>
                  <a:cubicBezTo>
                    <a:pt x="509" y="151"/>
                    <a:pt x="509" y="151"/>
                    <a:pt x="506" y="154"/>
                  </a:cubicBezTo>
                  <a:cubicBezTo>
                    <a:pt x="504" y="156"/>
                    <a:pt x="499" y="158"/>
                    <a:pt x="496" y="159"/>
                  </a:cubicBezTo>
                  <a:cubicBezTo>
                    <a:pt x="494" y="161"/>
                    <a:pt x="487" y="165"/>
                    <a:pt x="484" y="166"/>
                  </a:cubicBezTo>
                  <a:cubicBezTo>
                    <a:pt x="481" y="166"/>
                    <a:pt x="474" y="168"/>
                    <a:pt x="471" y="167"/>
                  </a:cubicBezTo>
                  <a:cubicBezTo>
                    <a:pt x="468" y="166"/>
                    <a:pt x="467" y="166"/>
                    <a:pt x="466" y="165"/>
                  </a:cubicBezTo>
                  <a:cubicBezTo>
                    <a:pt x="464" y="164"/>
                    <a:pt x="465" y="164"/>
                    <a:pt x="462" y="162"/>
                  </a:cubicBezTo>
                  <a:cubicBezTo>
                    <a:pt x="459" y="161"/>
                    <a:pt x="459" y="161"/>
                    <a:pt x="458" y="160"/>
                  </a:cubicBezTo>
                  <a:cubicBezTo>
                    <a:pt x="456" y="159"/>
                    <a:pt x="458" y="160"/>
                    <a:pt x="454" y="158"/>
                  </a:cubicBezTo>
                  <a:cubicBezTo>
                    <a:pt x="450" y="156"/>
                    <a:pt x="450" y="155"/>
                    <a:pt x="448" y="154"/>
                  </a:cubicBezTo>
                  <a:cubicBezTo>
                    <a:pt x="447" y="152"/>
                    <a:pt x="445" y="151"/>
                    <a:pt x="443" y="149"/>
                  </a:cubicBezTo>
                  <a:cubicBezTo>
                    <a:pt x="442" y="148"/>
                    <a:pt x="436" y="143"/>
                    <a:pt x="436" y="143"/>
                  </a:cubicBezTo>
                  <a:cubicBezTo>
                    <a:pt x="436" y="143"/>
                    <a:pt x="433" y="138"/>
                    <a:pt x="431" y="138"/>
                  </a:cubicBezTo>
                  <a:cubicBezTo>
                    <a:pt x="429" y="137"/>
                    <a:pt x="431" y="138"/>
                    <a:pt x="428" y="137"/>
                  </a:cubicBezTo>
                  <a:cubicBezTo>
                    <a:pt x="426" y="137"/>
                    <a:pt x="422" y="136"/>
                    <a:pt x="420" y="135"/>
                  </a:cubicBezTo>
                  <a:cubicBezTo>
                    <a:pt x="419" y="134"/>
                    <a:pt x="418" y="134"/>
                    <a:pt x="417" y="133"/>
                  </a:cubicBezTo>
                  <a:cubicBezTo>
                    <a:pt x="416" y="132"/>
                    <a:pt x="413" y="130"/>
                    <a:pt x="413" y="130"/>
                  </a:cubicBezTo>
                  <a:cubicBezTo>
                    <a:pt x="413" y="130"/>
                    <a:pt x="413" y="129"/>
                    <a:pt x="409" y="129"/>
                  </a:cubicBezTo>
                  <a:cubicBezTo>
                    <a:pt x="406" y="129"/>
                    <a:pt x="404" y="129"/>
                    <a:pt x="402" y="128"/>
                  </a:cubicBezTo>
                  <a:cubicBezTo>
                    <a:pt x="400" y="127"/>
                    <a:pt x="397" y="127"/>
                    <a:pt x="395" y="125"/>
                  </a:cubicBezTo>
                  <a:cubicBezTo>
                    <a:pt x="393" y="124"/>
                    <a:pt x="392" y="124"/>
                    <a:pt x="390" y="123"/>
                  </a:cubicBezTo>
                  <a:cubicBezTo>
                    <a:pt x="388" y="122"/>
                    <a:pt x="387" y="121"/>
                    <a:pt x="386" y="121"/>
                  </a:cubicBezTo>
                  <a:cubicBezTo>
                    <a:pt x="384" y="120"/>
                    <a:pt x="384" y="121"/>
                    <a:pt x="382" y="120"/>
                  </a:cubicBezTo>
                  <a:cubicBezTo>
                    <a:pt x="380" y="119"/>
                    <a:pt x="380" y="119"/>
                    <a:pt x="378" y="118"/>
                  </a:cubicBezTo>
                  <a:cubicBezTo>
                    <a:pt x="376" y="118"/>
                    <a:pt x="376" y="118"/>
                    <a:pt x="374" y="118"/>
                  </a:cubicBezTo>
                  <a:cubicBezTo>
                    <a:pt x="371" y="117"/>
                    <a:pt x="369" y="117"/>
                    <a:pt x="368" y="117"/>
                  </a:cubicBezTo>
                  <a:cubicBezTo>
                    <a:pt x="367" y="116"/>
                    <a:pt x="365" y="115"/>
                    <a:pt x="364" y="115"/>
                  </a:cubicBezTo>
                  <a:cubicBezTo>
                    <a:pt x="362" y="114"/>
                    <a:pt x="362" y="113"/>
                    <a:pt x="358" y="112"/>
                  </a:cubicBezTo>
                  <a:cubicBezTo>
                    <a:pt x="355" y="112"/>
                    <a:pt x="351" y="112"/>
                    <a:pt x="350" y="112"/>
                  </a:cubicBezTo>
                  <a:cubicBezTo>
                    <a:pt x="349" y="113"/>
                    <a:pt x="346" y="113"/>
                    <a:pt x="342" y="113"/>
                  </a:cubicBezTo>
                  <a:cubicBezTo>
                    <a:pt x="338" y="112"/>
                    <a:pt x="336" y="113"/>
                    <a:pt x="334" y="112"/>
                  </a:cubicBezTo>
                  <a:cubicBezTo>
                    <a:pt x="331" y="111"/>
                    <a:pt x="329" y="110"/>
                    <a:pt x="326" y="109"/>
                  </a:cubicBezTo>
                  <a:cubicBezTo>
                    <a:pt x="322" y="108"/>
                    <a:pt x="320" y="108"/>
                    <a:pt x="318" y="106"/>
                  </a:cubicBezTo>
                  <a:cubicBezTo>
                    <a:pt x="316" y="104"/>
                    <a:pt x="314" y="104"/>
                    <a:pt x="312" y="102"/>
                  </a:cubicBezTo>
                  <a:cubicBezTo>
                    <a:pt x="310" y="101"/>
                    <a:pt x="306" y="100"/>
                    <a:pt x="306" y="98"/>
                  </a:cubicBezTo>
                  <a:cubicBezTo>
                    <a:pt x="305" y="97"/>
                    <a:pt x="301" y="93"/>
                    <a:pt x="300" y="90"/>
                  </a:cubicBezTo>
                  <a:cubicBezTo>
                    <a:pt x="299" y="87"/>
                    <a:pt x="296" y="84"/>
                    <a:pt x="296" y="81"/>
                  </a:cubicBezTo>
                  <a:cubicBezTo>
                    <a:pt x="296" y="79"/>
                    <a:pt x="294" y="76"/>
                    <a:pt x="294" y="75"/>
                  </a:cubicBezTo>
                  <a:cubicBezTo>
                    <a:pt x="293" y="74"/>
                    <a:pt x="294" y="74"/>
                    <a:pt x="293" y="73"/>
                  </a:cubicBezTo>
                  <a:cubicBezTo>
                    <a:pt x="293" y="73"/>
                    <a:pt x="291" y="69"/>
                    <a:pt x="291" y="67"/>
                  </a:cubicBezTo>
                  <a:cubicBezTo>
                    <a:pt x="291" y="65"/>
                    <a:pt x="292" y="63"/>
                    <a:pt x="292" y="62"/>
                  </a:cubicBezTo>
                  <a:cubicBezTo>
                    <a:pt x="291" y="60"/>
                    <a:pt x="291" y="61"/>
                    <a:pt x="291" y="59"/>
                  </a:cubicBezTo>
                  <a:cubicBezTo>
                    <a:pt x="291" y="57"/>
                    <a:pt x="290" y="55"/>
                    <a:pt x="289" y="54"/>
                  </a:cubicBezTo>
                  <a:cubicBezTo>
                    <a:pt x="289" y="52"/>
                    <a:pt x="290" y="52"/>
                    <a:pt x="288" y="50"/>
                  </a:cubicBezTo>
                  <a:cubicBezTo>
                    <a:pt x="287" y="48"/>
                    <a:pt x="286" y="47"/>
                    <a:pt x="284" y="46"/>
                  </a:cubicBezTo>
                  <a:cubicBezTo>
                    <a:pt x="283" y="45"/>
                    <a:pt x="282" y="44"/>
                    <a:pt x="280" y="44"/>
                  </a:cubicBezTo>
                  <a:cubicBezTo>
                    <a:pt x="277" y="43"/>
                    <a:pt x="277" y="44"/>
                    <a:pt x="274" y="43"/>
                  </a:cubicBezTo>
                  <a:cubicBezTo>
                    <a:pt x="271" y="43"/>
                    <a:pt x="270" y="43"/>
                    <a:pt x="267" y="42"/>
                  </a:cubicBezTo>
                  <a:cubicBezTo>
                    <a:pt x="264" y="42"/>
                    <a:pt x="263" y="42"/>
                    <a:pt x="261" y="42"/>
                  </a:cubicBezTo>
                  <a:cubicBezTo>
                    <a:pt x="259" y="42"/>
                    <a:pt x="259" y="42"/>
                    <a:pt x="257" y="41"/>
                  </a:cubicBezTo>
                  <a:cubicBezTo>
                    <a:pt x="255" y="40"/>
                    <a:pt x="255" y="40"/>
                    <a:pt x="252" y="39"/>
                  </a:cubicBezTo>
                  <a:cubicBezTo>
                    <a:pt x="249" y="38"/>
                    <a:pt x="248" y="39"/>
                    <a:pt x="247" y="38"/>
                  </a:cubicBezTo>
                  <a:cubicBezTo>
                    <a:pt x="246" y="36"/>
                    <a:pt x="246" y="36"/>
                    <a:pt x="245" y="35"/>
                  </a:cubicBezTo>
                  <a:cubicBezTo>
                    <a:pt x="244" y="34"/>
                    <a:pt x="245" y="34"/>
                    <a:pt x="243" y="33"/>
                  </a:cubicBezTo>
                  <a:cubicBezTo>
                    <a:pt x="240" y="31"/>
                    <a:pt x="239" y="31"/>
                    <a:pt x="238" y="30"/>
                  </a:cubicBezTo>
                  <a:cubicBezTo>
                    <a:pt x="236" y="29"/>
                    <a:pt x="236" y="27"/>
                    <a:pt x="234" y="27"/>
                  </a:cubicBezTo>
                  <a:cubicBezTo>
                    <a:pt x="232" y="26"/>
                    <a:pt x="232" y="26"/>
                    <a:pt x="230" y="25"/>
                  </a:cubicBezTo>
                  <a:cubicBezTo>
                    <a:pt x="227" y="25"/>
                    <a:pt x="228" y="25"/>
                    <a:pt x="225" y="24"/>
                  </a:cubicBezTo>
                  <a:cubicBezTo>
                    <a:pt x="221" y="22"/>
                    <a:pt x="221" y="22"/>
                    <a:pt x="219" y="22"/>
                  </a:cubicBezTo>
                  <a:cubicBezTo>
                    <a:pt x="216" y="22"/>
                    <a:pt x="216" y="21"/>
                    <a:pt x="213" y="22"/>
                  </a:cubicBezTo>
                  <a:cubicBezTo>
                    <a:pt x="210" y="22"/>
                    <a:pt x="208" y="23"/>
                    <a:pt x="207" y="22"/>
                  </a:cubicBezTo>
                  <a:cubicBezTo>
                    <a:pt x="205" y="21"/>
                    <a:pt x="205" y="21"/>
                    <a:pt x="204" y="21"/>
                  </a:cubicBezTo>
                  <a:cubicBezTo>
                    <a:pt x="203" y="20"/>
                    <a:pt x="202" y="20"/>
                    <a:pt x="200" y="19"/>
                  </a:cubicBezTo>
                  <a:cubicBezTo>
                    <a:pt x="198" y="17"/>
                    <a:pt x="197" y="16"/>
                    <a:pt x="195" y="16"/>
                  </a:cubicBezTo>
                  <a:cubicBezTo>
                    <a:pt x="194" y="15"/>
                    <a:pt x="194" y="14"/>
                    <a:pt x="190" y="14"/>
                  </a:cubicBezTo>
                  <a:cubicBezTo>
                    <a:pt x="187" y="15"/>
                    <a:pt x="185" y="14"/>
                    <a:pt x="185" y="15"/>
                  </a:cubicBezTo>
                  <a:cubicBezTo>
                    <a:pt x="184" y="16"/>
                    <a:pt x="184" y="16"/>
                    <a:pt x="181" y="17"/>
                  </a:cubicBezTo>
                  <a:cubicBezTo>
                    <a:pt x="178" y="18"/>
                    <a:pt x="178" y="18"/>
                    <a:pt x="174" y="20"/>
                  </a:cubicBezTo>
                  <a:cubicBezTo>
                    <a:pt x="170" y="21"/>
                    <a:pt x="169" y="21"/>
                    <a:pt x="165" y="21"/>
                  </a:cubicBezTo>
                  <a:cubicBezTo>
                    <a:pt x="162" y="21"/>
                    <a:pt x="160" y="21"/>
                    <a:pt x="157" y="21"/>
                  </a:cubicBezTo>
                  <a:cubicBezTo>
                    <a:pt x="154" y="21"/>
                    <a:pt x="149" y="20"/>
                    <a:pt x="148" y="20"/>
                  </a:cubicBezTo>
                  <a:cubicBezTo>
                    <a:pt x="147" y="20"/>
                    <a:pt x="143" y="19"/>
                    <a:pt x="141" y="18"/>
                  </a:cubicBezTo>
                  <a:cubicBezTo>
                    <a:pt x="139" y="17"/>
                    <a:pt x="138" y="17"/>
                    <a:pt x="136" y="16"/>
                  </a:cubicBezTo>
                  <a:cubicBezTo>
                    <a:pt x="134" y="15"/>
                    <a:pt x="133" y="14"/>
                    <a:pt x="132" y="13"/>
                  </a:cubicBezTo>
                  <a:cubicBezTo>
                    <a:pt x="130" y="12"/>
                    <a:pt x="130" y="12"/>
                    <a:pt x="128" y="10"/>
                  </a:cubicBezTo>
                  <a:cubicBezTo>
                    <a:pt x="126" y="8"/>
                    <a:pt x="124" y="8"/>
                    <a:pt x="122" y="7"/>
                  </a:cubicBezTo>
                  <a:cubicBezTo>
                    <a:pt x="120" y="6"/>
                    <a:pt x="120" y="6"/>
                    <a:pt x="118" y="5"/>
                  </a:cubicBezTo>
                  <a:cubicBezTo>
                    <a:pt x="116" y="4"/>
                    <a:pt x="112" y="3"/>
                    <a:pt x="113" y="3"/>
                  </a:cubicBezTo>
                  <a:cubicBezTo>
                    <a:pt x="113" y="3"/>
                    <a:pt x="114" y="4"/>
                    <a:pt x="115" y="4"/>
                  </a:cubicBezTo>
                  <a:cubicBezTo>
                    <a:pt x="116" y="4"/>
                    <a:pt x="117" y="4"/>
                    <a:pt x="117" y="5"/>
                  </a:cubicBezTo>
                  <a:cubicBezTo>
                    <a:pt x="117" y="6"/>
                    <a:pt x="116" y="6"/>
                    <a:pt x="115" y="6"/>
                  </a:cubicBezTo>
                  <a:cubicBezTo>
                    <a:pt x="114" y="5"/>
                    <a:pt x="115" y="5"/>
                    <a:pt x="113" y="5"/>
                  </a:cubicBezTo>
                  <a:cubicBezTo>
                    <a:pt x="112" y="4"/>
                    <a:pt x="111" y="4"/>
                    <a:pt x="110" y="3"/>
                  </a:cubicBezTo>
                  <a:cubicBezTo>
                    <a:pt x="109" y="2"/>
                    <a:pt x="106" y="0"/>
                    <a:pt x="106" y="0"/>
                  </a:cubicBezTo>
                  <a:close/>
                </a:path>
              </a:pathLst>
            </a:custGeom>
            <a:solidFill>
              <a:srgbClr val="B5CBE3"/>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80" name="Freeform 289">
              <a:extLst>
                <a:ext uri="{FF2B5EF4-FFF2-40B4-BE49-F238E27FC236}">
                  <a16:creationId xmlns:a16="http://schemas.microsoft.com/office/drawing/2014/main" id="{FC1FCF4D-C78E-E758-4FDB-07159BE08200}"/>
                </a:ext>
              </a:extLst>
            </p:cNvPr>
            <p:cNvSpPr>
              <a:spLocks/>
            </p:cNvSpPr>
            <p:nvPr/>
          </p:nvSpPr>
          <p:spPr bwMode="auto">
            <a:xfrm>
              <a:off x="3934730" y="1191952"/>
              <a:ext cx="264783" cy="520366"/>
            </a:xfrm>
            <a:custGeom>
              <a:avLst/>
              <a:gdLst>
                <a:gd name="T0" fmla="*/ 55 w 200"/>
                <a:gd name="T1" fmla="*/ 33 h 419"/>
                <a:gd name="T2" fmla="*/ 46 w 200"/>
                <a:gd name="T3" fmla="*/ 37 h 419"/>
                <a:gd name="T4" fmla="*/ 43 w 200"/>
                <a:gd name="T5" fmla="*/ 45 h 419"/>
                <a:gd name="T6" fmla="*/ 32 w 200"/>
                <a:gd name="T7" fmla="*/ 53 h 419"/>
                <a:gd name="T8" fmla="*/ 43 w 200"/>
                <a:gd name="T9" fmla="*/ 56 h 419"/>
                <a:gd name="T10" fmla="*/ 40 w 200"/>
                <a:gd name="T11" fmla="*/ 66 h 419"/>
                <a:gd name="T12" fmla="*/ 38 w 200"/>
                <a:gd name="T13" fmla="*/ 80 h 419"/>
                <a:gd name="T14" fmla="*/ 37 w 200"/>
                <a:gd name="T15" fmla="*/ 95 h 419"/>
                <a:gd name="T16" fmla="*/ 42 w 200"/>
                <a:gd name="T17" fmla="*/ 113 h 419"/>
                <a:gd name="T18" fmla="*/ 40 w 200"/>
                <a:gd name="T19" fmla="*/ 125 h 419"/>
                <a:gd name="T20" fmla="*/ 44 w 200"/>
                <a:gd name="T21" fmla="*/ 134 h 419"/>
                <a:gd name="T22" fmla="*/ 37 w 200"/>
                <a:gd name="T23" fmla="*/ 150 h 419"/>
                <a:gd name="T24" fmla="*/ 35 w 200"/>
                <a:gd name="T25" fmla="*/ 161 h 419"/>
                <a:gd name="T26" fmla="*/ 34 w 200"/>
                <a:gd name="T27" fmla="*/ 167 h 419"/>
                <a:gd name="T28" fmla="*/ 25 w 200"/>
                <a:gd name="T29" fmla="*/ 173 h 419"/>
                <a:gd name="T30" fmla="*/ 15 w 200"/>
                <a:gd name="T31" fmla="*/ 187 h 419"/>
                <a:gd name="T32" fmla="*/ 3 w 200"/>
                <a:gd name="T33" fmla="*/ 196 h 419"/>
                <a:gd name="T34" fmla="*/ 1 w 200"/>
                <a:gd name="T35" fmla="*/ 210 h 419"/>
                <a:gd name="T36" fmla="*/ 4 w 200"/>
                <a:gd name="T37" fmla="*/ 221 h 419"/>
                <a:gd name="T38" fmla="*/ 16 w 200"/>
                <a:gd name="T39" fmla="*/ 249 h 419"/>
                <a:gd name="T40" fmla="*/ 41 w 200"/>
                <a:gd name="T41" fmla="*/ 289 h 419"/>
                <a:gd name="T42" fmla="*/ 114 w 200"/>
                <a:gd name="T43" fmla="*/ 413 h 419"/>
                <a:gd name="T44" fmla="*/ 136 w 200"/>
                <a:gd name="T45" fmla="*/ 382 h 419"/>
                <a:gd name="T46" fmla="*/ 128 w 200"/>
                <a:gd name="T47" fmla="*/ 348 h 419"/>
                <a:gd name="T48" fmla="*/ 147 w 200"/>
                <a:gd name="T49" fmla="*/ 333 h 419"/>
                <a:gd name="T50" fmla="*/ 153 w 200"/>
                <a:gd name="T51" fmla="*/ 320 h 419"/>
                <a:gd name="T52" fmla="*/ 171 w 200"/>
                <a:gd name="T53" fmla="*/ 307 h 419"/>
                <a:gd name="T54" fmla="*/ 199 w 200"/>
                <a:gd name="T55" fmla="*/ 291 h 419"/>
                <a:gd name="T56" fmla="*/ 194 w 200"/>
                <a:gd name="T57" fmla="*/ 266 h 419"/>
                <a:gd name="T58" fmla="*/ 192 w 200"/>
                <a:gd name="T59" fmla="*/ 248 h 419"/>
                <a:gd name="T60" fmla="*/ 184 w 200"/>
                <a:gd name="T61" fmla="*/ 248 h 419"/>
                <a:gd name="T62" fmla="*/ 174 w 200"/>
                <a:gd name="T63" fmla="*/ 242 h 419"/>
                <a:gd name="T64" fmla="*/ 181 w 200"/>
                <a:gd name="T65" fmla="*/ 241 h 419"/>
                <a:gd name="T66" fmla="*/ 172 w 200"/>
                <a:gd name="T67" fmla="*/ 224 h 419"/>
                <a:gd name="T68" fmla="*/ 171 w 200"/>
                <a:gd name="T69" fmla="*/ 216 h 419"/>
                <a:gd name="T70" fmla="*/ 160 w 200"/>
                <a:gd name="T71" fmla="*/ 207 h 419"/>
                <a:gd name="T72" fmla="*/ 160 w 200"/>
                <a:gd name="T73" fmla="*/ 219 h 419"/>
                <a:gd name="T74" fmla="*/ 166 w 200"/>
                <a:gd name="T75" fmla="*/ 222 h 419"/>
                <a:gd name="T76" fmla="*/ 159 w 200"/>
                <a:gd name="T77" fmla="*/ 233 h 419"/>
                <a:gd name="T78" fmla="*/ 157 w 200"/>
                <a:gd name="T79" fmla="*/ 223 h 419"/>
                <a:gd name="T80" fmla="*/ 146 w 200"/>
                <a:gd name="T81" fmla="*/ 221 h 419"/>
                <a:gd name="T82" fmla="*/ 123 w 200"/>
                <a:gd name="T83" fmla="*/ 195 h 419"/>
                <a:gd name="T84" fmla="*/ 133 w 200"/>
                <a:gd name="T85" fmla="*/ 179 h 419"/>
                <a:gd name="T86" fmla="*/ 145 w 200"/>
                <a:gd name="T87" fmla="*/ 171 h 419"/>
                <a:gd name="T88" fmla="*/ 156 w 200"/>
                <a:gd name="T89" fmla="*/ 162 h 419"/>
                <a:gd name="T90" fmla="*/ 165 w 200"/>
                <a:gd name="T91" fmla="*/ 151 h 419"/>
                <a:gd name="T92" fmla="*/ 171 w 200"/>
                <a:gd name="T93" fmla="*/ 141 h 419"/>
                <a:gd name="T94" fmla="*/ 177 w 200"/>
                <a:gd name="T95" fmla="*/ 129 h 419"/>
                <a:gd name="T96" fmla="*/ 172 w 200"/>
                <a:gd name="T97" fmla="*/ 119 h 419"/>
                <a:gd name="T98" fmla="*/ 172 w 200"/>
                <a:gd name="T99" fmla="*/ 107 h 419"/>
                <a:gd name="T100" fmla="*/ 162 w 200"/>
                <a:gd name="T101" fmla="*/ 95 h 419"/>
                <a:gd name="T102" fmla="*/ 146 w 200"/>
                <a:gd name="T103" fmla="*/ 81 h 419"/>
                <a:gd name="T104" fmla="*/ 149 w 200"/>
                <a:gd name="T105" fmla="*/ 59 h 419"/>
                <a:gd name="T106" fmla="*/ 165 w 200"/>
                <a:gd name="T107" fmla="*/ 44 h 419"/>
                <a:gd name="T108" fmla="*/ 174 w 200"/>
                <a:gd name="T109" fmla="*/ 23 h 419"/>
                <a:gd name="T110" fmla="*/ 166 w 200"/>
                <a:gd name="T111" fmla="*/ 21 h 419"/>
                <a:gd name="T112" fmla="*/ 146 w 200"/>
                <a:gd name="T113" fmla="*/ 37 h 419"/>
                <a:gd name="T114" fmla="*/ 136 w 200"/>
                <a:gd name="T115" fmla="*/ 27 h 419"/>
                <a:gd name="T116" fmla="*/ 129 w 200"/>
                <a:gd name="T117" fmla="*/ 11 h 419"/>
                <a:gd name="T118" fmla="*/ 124 w 200"/>
                <a:gd name="T119" fmla="*/ 5 h 419"/>
                <a:gd name="T120" fmla="*/ 103 w 200"/>
                <a:gd name="T121" fmla="*/ 1 h 419"/>
                <a:gd name="T122" fmla="*/ 88 w 200"/>
                <a:gd name="T123" fmla="*/ 7 h 419"/>
                <a:gd name="T124" fmla="*/ 70 w 200"/>
                <a:gd name="T125" fmla="*/ 1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 h="419">
                  <a:moveTo>
                    <a:pt x="55" y="25"/>
                  </a:moveTo>
                  <a:cubicBezTo>
                    <a:pt x="55" y="25"/>
                    <a:pt x="55" y="25"/>
                    <a:pt x="55" y="26"/>
                  </a:cubicBezTo>
                  <a:cubicBezTo>
                    <a:pt x="56" y="26"/>
                    <a:pt x="55" y="27"/>
                    <a:pt x="55" y="27"/>
                  </a:cubicBezTo>
                  <a:cubicBezTo>
                    <a:pt x="55" y="27"/>
                    <a:pt x="55" y="27"/>
                    <a:pt x="55" y="28"/>
                  </a:cubicBezTo>
                  <a:cubicBezTo>
                    <a:pt x="55" y="28"/>
                    <a:pt x="54" y="29"/>
                    <a:pt x="54" y="30"/>
                  </a:cubicBezTo>
                  <a:cubicBezTo>
                    <a:pt x="55" y="30"/>
                    <a:pt x="54" y="30"/>
                    <a:pt x="55" y="30"/>
                  </a:cubicBezTo>
                  <a:cubicBezTo>
                    <a:pt x="56" y="30"/>
                    <a:pt x="57" y="31"/>
                    <a:pt x="57" y="32"/>
                  </a:cubicBezTo>
                  <a:cubicBezTo>
                    <a:pt x="56" y="32"/>
                    <a:pt x="56" y="33"/>
                    <a:pt x="55" y="33"/>
                  </a:cubicBezTo>
                  <a:cubicBezTo>
                    <a:pt x="54" y="33"/>
                    <a:pt x="53" y="34"/>
                    <a:pt x="52" y="34"/>
                  </a:cubicBezTo>
                  <a:cubicBezTo>
                    <a:pt x="52" y="34"/>
                    <a:pt x="51" y="35"/>
                    <a:pt x="51" y="35"/>
                  </a:cubicBezTo>
                  <a:cubicBezTo>
                    <a:pt x="50" y="35"/>
                    <a:pt x="50" y="35"/>
                    <a:pt x="49" y="35"/>
                  </a:cubicBezTo>
                  <a:cubicBezTo>
                    <a:pt x="49" y="35"/>
                    <a:pt x="48" y="35"/>
                    <a:pt x="48" y="35"/>
                  </a:cubicBezTo>
                  <a:cubicBezTo>
                    <a:pt x="47" y="35"/>
                    <a:pt x="46" y="35"/>
                    <a:pt x="46" y="35"/>
                  </a:cubicBezTo>
                  <a:cubicBezTo>
                    <a:pt x="46" y="35"/>
                    <a:pt x="45" y="35"/>
                    <a:pt x="45" y="36"/>
                  </a:cubicBezTo>
                  <a:cubicBezTo>
                    <a:pt x="45" y="36"/>
                    <a:pt x="45" y="37"/>
                    <a:pt x="45" y="37"/>
                  </a:cubicBezTo>
                  <a:cubicBezTo>
                    <a:pt x="46" y="37"/>
                    <a:pt x="46" y="37"/>
                    <a:pt x="46" y="37"/>
                  </a:cubicBezTo>
                  <a:cubicBezTo>
                    <a:pt x="46" y="37"/>
                    <a:pt x="46" y="38"/>
                    <a:pt x="47" y="38"/>
                  </a:cubicBezTo>
                  <a:cubicBezTo>
                    <a:pt x="47" y="39"/>
                    <a:pt x="47" y="39"/>
                    <a:pt x="47" y="39"/>
                  </a:cubicBezTo>
                  <a:cubicBezTo>
                    <a:pt x="47" y="40"/>
                    <a:pt x="47" y="39"/>
                    <a:pt x="47" y="40"/>
                  </a:cubicBezTo>
                  <a:cubicBezTo>
                    <a:pt x="46" y="41"/>
                    <a:pt x="47" y="41"/>
                    <a:pt x="46" y="42"/>
                  </a:cubicBezTo>
                  <a:cubicBezTo>
                    <a:pt x="46" y="42"/>
                    <a:pt x="46" y="42"/>
                    <a:pt x="46" y="42"/>
                  </a:cubicBezTo>
                  <a:cubicBezTo>
                    <a:pt x="46" y="43"/>
                    <a:pt x="46" y="43"/>
                    <a:pt x="46" y="44"/>
                  </a:cubicBezTo>
                  <a:cubicBezTo>
                    <a:pt x="46" y="44"/>
                    <a:pt x="45" y="45"/>
                    <a:pt x="45" y="45"/>
                  </a:cubicBezTo>
                  <a:cubicBezTo>
                    <a:pt x="44" y="45"/>
                    <a:pt x="44" y="45"/>
                    <a:pt x="43" y="45"/>
                  </a:cubicBezTo>
                  <a:cubicBezTo>
                    <a:pt x="43" y="46"/>
                    <a:pt x="42" y="46"/>
                    <a:pt x="41" y="46"/>
                  </a:cubicBezTo>
                  <a:cubicBezTo>
                    <a:pt x="41" y="47"/>
                    <a:pt x="40" y="46"/>
                    <a:pt x="40" y="47"/>
                  </a:cubicBezTo>
                  <a:cubicBezTo>
                    <a:pt x="39" y="48"/>
                    <a:pt x="38" y="49"/>
                    <a:pt x="38" y="49"/>
                  </a:cubicBezTo>
                  <a:cubicBezTo>
                    <a:pt x="37" y="49"/>
                    <a:pt x="37" y="49"/>
                    <a:pt x="36" y="50"/>
                  </a:cubicBezTo>
                  <a:cubicBezTo>
                    <a:pt x="36" y="50"/>
                    <a:pt x="35" y="51"/>
                    <a:pt x="34" y="51"/>
                  </a:cubicBezTo>
                  <a:cubicBezTo>
                    <a:pt x="33" y="51"/>
                    <a:pt x="33" y="51"/>
                    <a:pt x="33" y="51"/>
                  </a:cubicBezTo>
                  <a:cubicBezTo>
                    <a:pt x="32" y="51"/>
                    <a:pt x="32" y="52"/>
                    <a:pt x="32" y="52"/>
                  </a:cubicBezTo>
                  <a:cubicBezTo>
                    <a:pt x="31" y="53"/>
                    <a:pt x="31" y="52"/>
                    <a:pt x="32" y="53"/>
                  </a:cubicBezTo>
                  <a:cubicBezTo>
                    <a:pt x="32" y="54"/>
                    <a:pt x="33" y="53"/>
                    <a:pt x="33" y="53"/>
                  </a:cubicBezTo>
                  <a:cubicBezTo>
                    <a:pt x="33" y="54"/>
                    <a:pt x="33" y="54"/>
                    <a:pt x="34" y="54"/>
                  </a:cubicBezTo>
                  <a:cubicBezTo>
                    <a:pt x="34" y="55"/>
                    <a:pt x="35" y="56"/>
                    <a:pt x="36" y="56"/>
                  </a:cubicBezTo>
                  <a:cubicBezTo>
                    <a:pt x="36" y="55"/>
                    <a:pt x="36" y="55"/>
                    <a:pt x="37" y="55"/>
                  </a:cubicBezTo>
                  <a:cubicBezTo>
                    <a:pt x="38" y="55"/>
                    <a:pt x="38" y="55"/>
                    <a:pt x="38" y="55"/>
                  </a:cubicBezTo>
                  <a:cubicBezTo>
                    <a:pt x="39" y="56"/>
                    <a:pt x="39" y="56"/>
                    <a:pt x="40" y="56"/>
                  </a:cubicBezTo>
                  <a:cubicBezTo>
                    <a:pt x="40" y="55"/>
                    <a:pt x="41" y="55"/>
                    <a:pt x="41" y="55"/>
                  </a:cubicBezTo>
                  <a:cubicBezTo>
                    <a:pt x="42" y="56"/>
                    <a:pt x="42" y="57"/>
                    <a:pt x="43" y="56"/>
                  </a:cubicBezTo>
                  <a:cubicBezTo>
                    <a:pt x="43" y="56"/>
                    <a:pt x="44" y="56"/>
                    <a:pt x="44" y="57"/>
                  </a:cubicBezTo>
                  <a:cubicBezTo>
                    <a:pt x="43" y="57"/>
                    <a:pt x="43" y="57"/>
                    <a:pt x="43" y="58"/>
                  </a:cubicBezTo>
                  <a:cubicBezTo>
                    <a:pt x="43" y="59"/>
                    <a:pt x="43" y="59"/>
                    <a:pt x="43" y="59"/>
                  </a:cubicBezTo>
                  <a:cubicBezTo>
                    <a:pt x="43" y="60"/>
                    <a:pt x="42" y="60"/>
                    <a:pt x="42" y="61"/>
                  </a:cubicBezTo>
                  <a:cubicBezTo>
                    <a:pt x="42" y="61"/>
                    <a:pt x="43" y="62"/>
                    <a:pt x="42" y="63"/>
                  </a:cubicBezTo>
                  <a:cubicBezTo>
                    <a:pt x="42" y="63"/>
                    <a:pt x="42" y="63"/>
                    <a:pt x="42" y="64"/>
                  </a:cubicBezTo>
                  <a:cubicBezTo>
                    <a:pt x="42" y="64"/>
                    <a:pt x="42" y="64"/>
                    <a:pt x="42" y="64"/>
                  </a:cubicBezTo>
                  <a:cubicBezTo>
                    <a:pt x="41" y="65"/>
                    <a:pt x="40" y="65"/>
                    <a:pt x="40" y="66"/>
                  </a:cubicBezTo>
                  <a:cubicBezTo>
                    <a:pt x="41" y="66"/>
                    <a:pt x="41" y="66"/>
                    <a:pt x="41" y="67"/>
                  </a:cubicBezTo>
                  <a:cubicBezTo>
                    <a:pt x="41" y="68"/>
                    <a:pt x="41" y="69"/>
                    <a:pt x="41" y="69"/>
                  </a:cubicBezTo>
                  <a:cubicBezTo>
                    <a:pt x="40" y="70"/>
                    <a:pt x="39" y="71"/>
                    <a:pt x="39" y="71"/>
                  </a:cubicBezTo>
                  <a:cubicBezTo>
                    <a:pt x="39" y="72"/>
                    <a:pt x="39" y="72"/>
                    <a:pt x="39" y="72"/>
                  </a:cubicBezTo>
                  <a:cubicBezTo>
                    <a:pt x="40" y="73"/>
                    <a:pt x="41" y="73"/>
                    <a:pt x="40" y="74"/>
                  </a:cubicBezTo>
                  <a:cubicBezTo>
                    <a:pt x="40" y="75"/>
                    <a:pt x="40" y="75"/>
                    <a:pt x="40" y="76"/>
                  </a:cubicBezTo>
                  <a:cubicBezTo>
                    <a:pt x="39" y="77"/>
                    <a:pt x="39" y="77"/>
                    <a:pt x="39" y="78"/>
                  </a:cubicBezTo>
                  <a:cubicBezTo>
                    <a:pt x="39" y="79"/>
                    <a:pt x="38" y="80"/>
                    <a:pt x="38" y="80"/>
                  </a:cubicBezTo>
                  <a:cubicBezTo>
                    <a:pt x="38" y="81"/>
                    <a:pt x="38" y="82"/>
                    <a:pt x="38" y="83"/>
                  </a:cubicBezTo>
                  <a:cubicBezTo>
                    <a:pt x="38" y="84"/>
                    <a:pt x="38" y="84"/>
                    <a:pt x="37" y="85"/>
                  </a:cubicBezTo>
                  <a:cubicBezTo>
                    <a:pt x="37" y="86"/>
                    <a:pt x="36" y="86"/>
                    <a:pt x="36" y="87"/>
                  </a:cubicBezTo>
                  <a:cubicBezTo>
                    <a:pt x="36" y="88"/>
                    <a:pt x="36" y="88"/>
                    <a:pt x="37" y="88"/>
                  </a:cubicBezTo>
                  <a:cubicBezTo>
                    <a:pt x="37" y="88"/>
                    <a:pt x="37" y="89"/>
                    <a:pt x="36" y="89"/>
                  </a:cubicBezTo>
                  <a:cubicBezTo>
                    <a:pt x="36" y="90"/>
                    <a:pt x="36" y="90"/>
                    <a:pt x="36" y="90"/>
                  </a:cubicBezTo>
                  <a:cubicBezTo>
                    <a:pt x="37" y="90"/>
                    <a:pt x="37" y="92"/>
                    <a:pt x="37" y="93"/>
                  </a:cubicBezTo>
                  <a:cubicBezTo>
                    <a:pt x="37" y="93"/>
                    <a:pt x="37" y="94"/>
                    <a:pt x="37" y="95"/>
                  </a:cubicBezTo>
                  <a:cubicBezTo>
                    <a:pt x="36" y="96"/>
                    <a:pt x="36" y="98"/>
                    <a:pt x="36" y="98"/>
                  </a:cubicBezTo>
                  <a:cubicBezTo>
                    <a:pt x="37" y="98"/>
                    <a:pt x="37" y="99"/>
                    <a:pt x="38" y="99"/>
                  </a:cubicBezTo>
                  <a:cubicBezTo>
                    <a:pt x="38" y="100"/>
                    <a:pt x="39" y="100"/>
                    <a:pt x="39" y="101"/>
                  </a:cubicBezTo>
                  <a:cubicBezTo>
                    <a:pt x="40" y="101"/>
                    <a:pt x="41" y="102"/>
                    <a:pt x="41" y="103"/>
                  </a:cubicBezTo>
                  <a:cubicBezTo>
                    <a:pt x="41" y="103"/>
                    <a:pt x="41" y="104"/>
                    <a:pt x="41" y="105"/>
                  </a:cubicBezTo>
                  <a:cubicBezTo>
                    <a:pt x="41" y="105"/>
                    <a:pt x="41" y="109"/>
                    <a:pt x="41" y="110"/>
                  </a:cubicBezTo>
                  <a:cubicBezTo>
                    <a:pt x="41" y="110"/>
                    <a:pt x="41" y="111"/>
                    <a:pt x="41" y="111"/>
                  </a:cubicBezTo>
                  <a:cubicBezTo>
                    <a:pt x="42" y="112"/>
                    <a:pt x="42" y="113"/>
                    <a:pt x="42" y="113"/>
                  </a:cubicBezTo>
                  <a:cubicBezTo>
                    <a:pt x="42" y="114"/>
                    <a:pt x="42" y="114"/>
                    <a:pt x="41" y="114"/>
                  </a:cubicBezTo>
                  <a:cubicBezTo>
                    <a:pt x="40" y="114"/>
                    <a:pt x="41" y="114"/>
                    <a:pt x="40" y="115"/>
                  </a:cubicBezTo>
                  <a:cubicBezTo>
                    <a:pt x="40" y="116"/>
                    <a:pt x="40" y="117"/>
                    <a:pt x="40" y="117"/>
                  </a:cubicBezTo>
                  <a:cubicBezTo>
                    <a:pt x="39" y="117"/>
                    <a:pt x="38" y="117"/>
                    <a:pt x="39" y="118"/>
                  </a:cubicBezTo>
                  <a:cubicBezTo>
                    <a:pt x="39" y="118"/>
                    <a:pt x="40" y="118"/>
                    <a:pt x="40" y="118"/>
                  </a:cubicBezTo>
                  <a:cubicBezTo>
                    <a:pt x="39" y="119"/>
                    <a:pt x="39" y="119"/>
                    <a:pt x="39" y="120"/>
                  </a:cubicBezTo>
                  <a:cubicBezTo>
                    <a:pt x="39" y="121"/>
                    <a:pt x="39" y="122"/>
                    <a:pt x="39" y="123"/>
                  </a:cubicBezTo>
                  <a:cubicBezTo>
                    <a:pt x="39" y="124"/>
                    <a:pt x="39" y="124"/>
                    <a:pt x="40" y="125"/>
                  </a:cubicBezTo>
                  <a:cubicBezTo>
                    <a:pt x="40" y="125"/>
                    <a:pt x="40" y="126"/>
                    <a:pt x="41" y="126"/>
                  </a:cubicBezTo>
                  <a:cubicBezTo>
                    <a:pt x="41" y="126"/>
                    <a:pt x="41" y="125"/>
                    <a:pt x="42" y="126"/>
                  </a:cubicBezTo>
                  <a:cubicBezTo>
                    <a:pt x="42" y="126"/>
                    <a:pt x="43" y="127"/>
                    <a:pt x="44" y="128"/>
                  </a:cubicBezTo>
                  <a:cubicBezTo>
                    <a:pt x="44" y="128"/>
                    <a:pt x="44" y="128"/>
                    <a:pt x="45" y="128"/>
                  </a:cubicBezTo>
                  <a:cubicBezTo>
                    <a:pt x="46" y="128"/>
                    <a:pt x="47" y="128"/>
                    <a:pt x="47" y="128"/>
                  </a:cubicBezTo>
                  <a:cubicBezTo>
                    <a:pt x="46" y="129"/>
                    <a:pt x="46" y="129"/>
                    <a:pt x="45" y="130"/>
                  </a:cubicBezTo>
                  <a:cubicBezTo>
                    <a:pt x="45" y="130"/>
                    <a:pt x="45" y="131"/>
                    <a:pt x="44" y="132"/>
                  </a:cubicBezTo>
                  <a:cubicBezTo>
                    <a:pt x="44" y="132"/>
                    <a:pt x="44" y="134"/>
                    <a:pt x="44" y="134"/>
                  </a:cubicBezTo>
                  <a:cubicBezTo>
                    <a:pt x="43" y="134"/>
                    <a:pt x="42" y="136"/>
                    <a:pt x="42" y="136"/>
                  </a:cubicBezTo>
                  <a:cubicBezTo>
                    <a:pt x="41" y="136"/>
                    <a:pt x="40" y="138"/>
                    <a:pt x="40" y="139"/>
                  </a:cubicBezTo>
                  <a:cubicBezTo>
                    <a:pt x="39" y="140"/>
                    <a:pt x="39" y="142"/>
                    <a:pt x="39" y="143"/>
                  </a:cubicBezTo>
                  <a:cubicBezTo>
                    <a:pt x="39" y="143"/>
                    <a:pt x="39" y="144"/>
                    <a:pt x="39" y="145"/>
                  </a:cubicBezTo>
                  <a:cubicBezTo>
                    <a:pt x="39" y="145"/>
                    <a:pt x="39" y="145"/>
                    <a:pt x="38" y="145"/>
                  </a:cubicBezTo>
                  <a:cubicBezTo>
                    <a:pt x="37" y="145"/>
                    <a:pt x="36" y="146"/>
                    <a:pt x="36" y="146"/>
                  </a:cubicBezTo>
                  <a:cubicBezTo>
                    <a:pt x="36" y="147"/>
                    <a:pt x="36" y="146"/>
                    <a:pt x="36" y="147"/>
                  </a:cubicBezTo>
                  <a:cubicBezTo>
                    <a:pt x="36" y="149"/>
                    <a:pt x="37" y="149"/>
                    <a:pt x="37" y="150"/>
                  </a:cubicBezTo>
                  <a:cubicBezTo>
                    <a:pt x="37" y="150"/>
                    <a:pt x="37" y="152"/>
                    <a:pt x="37" y="153"/>
                  </a:cubicBezTo>
                  <a:cubicBezTo>
                    <a:pt x="37" y="154"/>
                    <a:pt x="37" y="154"/>
                    <a:pt x="37" y="155"/>
                  </a:cubicBezTo>
                  <a:cubicBezTo>
                    <a:pt x="37" y="156"/>
                    <a:pt x="37" y="156"/>
                    <a:pt x="38" y="157"/>
                  </a:cubicBezTo>
                  <a:cubicBezTo>
                    <a:pt x="38" y="157"/>
                    <a:pt x="38" y="157"/>
                    <a:pt x="39" y="158"/>
                  </a:cubicBezTo>
                  <a:cubicBezTo>
                    <a:pt x="39" y="158"/>
                    <a:pt x="39" y="158"/>
                    <a:pt x="39" y="158"/>
                  </a:cubicBezTo>
                  <a:cubicBezTo>
                    <a:pt x="38" y="158"/>
                    <a:pt x="38" y="158"/>
                    <a:pt x="37" y="159"/>
                  </a:cubicBezTo>
                  <a:cubicBezTo>
                    <a:pt x="37" y="159"/>
                    <a:pt x="37" y="160"/>
                    <a:pt x="37" y="160"/>
                  </a:cubicBezTo>
                  <a:cubicBezTo>
                    <a:pt x="36" y="160"/>
                    <a:pt x="35" y="160"/>
                    <a:pt x="35" y="161"/>
                  </a:cubicBezTo>
                  <a:cubicBezTo>
                    <a:pt x="35" y="162"/>
                    <a:pt x="35" y="162"/>
                    <a:pt x="36" y="162"/>
                  </a:cubicBezTo>
                  <a:cubicBezTo>
                    <a:pt x="36" y="162"/>
                    <a:pt x="37" y="162"/>
                    <a:pt x="37" y="162"/>
                  </a:cubicBezTo>
                  <a:cubicBezTo>
                    <a:pt x="37" y="163"/>
                    <a:pt x="37" y="163"/>
                    <a:pt x="36" y="163"/>
                  </a:cubicBezTo>
                  <a:cubicBezTo>
                    <a:pt x="36" y="164"/>
                    <a:pt x="34" y="164"/>
                    <a:pt x="35" y="164"/>
                  </a:cubicBezTo>
                  <a:cubicBezTo>
                    <a:pt x="36" y="165"/>
                    <a:pt x="36" y="165"/>
                    <a:pt x="36" y="165"/>
                  </a:cubicBezTo>
                  <a:cubicBezTo>
                    <a:pt x="35" y="165"/>
                    <a:pt x="35" y="164"/>
                    <a:pt x="34" y="165"/>
                  </a:cubicBezTo>
                  <a:cubicBezTo>
                    <a:pt x="34" y="166"/>
                    <a:pt x="33" y="166"/>
                    <a:pt x="34" y="167"/>
                  </a:cubicBezTo>
                  <a:cubicBezTo>
                    <a:pt x="34" y="167"/>
                    <a:pt x="34" y="167"/>
                    <a:pt x="34" y="167"/>
                  </a:cubicBezTo>
                  <a:cubicBezTo>
                    <a:pt x="34" y="168"/>
                    <a:pt x="34" y="167"/>
                    <a:pt x="33" y="167"/>
                  </a:cubicBezTo>
                  <a:cubicBezTo>
                    <a:pt x="33" y="168"/>
                    <a:pt x="32" y="168"/>
                    <a:pt x="32" y="168"/>
                  </a:cubicBezTo>
                  <a:cubicBezTo>
                    <a:pt x="32" y="169"/>
                    <a:pt x="31" y="169"/>
                    <a:pt x="31" y="169"/>
                  </a:cubicBezTo>
                  <a:cubicBezTo>
                    <a:pt x="31" y="170"/>
                    <a:pt x="31" y="170"/>
                    <a:pt x="30" y="170"/>
                  </a:cubicBezTo>
                  <a:cubicBezTo>
                    <a:pt x="30" y="170"/>
                    <a:pt x="30" y="170"/>
                    <a:pt x="29" y="171"/>
                  </a:cubicBezTo>
                  <a:cubicBezTo>
                    <a:pt x="29" y="171"/>
                    <a:pt x="29" y="171"/>
                    <a:pt x="28" y="171"/>
                  </a:cubicBezTo>
                  <a:cubicBezTo>
                    <a:pt x="28" y="171"/>
                    <a:pt x="27" y="172"/>
                    <a:pt x="27" y="172"/>
                  </a:cubicBezTo>
                  <a:cubicBezTo>
                    <a:pt x="27" y="172"/>
                    <a:pt x="26" y="172"/>
                    <a:pt x="25" y="173"/>
                  </a:cubicBezTo>
                  <a:cubicBezTo>
                    <a:pt x="25" y="173"/>
                    <a:pt x="25" y="174"/>
                    <a:pt x="25" y="174"/>
                  </a:cubicBezTo>
                  <a:cubicBezTo>
                    <a:pt x="24" y="174"/>
                    <a:pt x="23" y="175"/>
                    <a:pt x="22" y="175"/>
                  </a:cubicBezTo>
                  <a:cubicBezTo>
                    <a:pt x="22" y="175"/>
                    <a:pt x="22" y="175"/>
                    <a:pt x="21" y="176"/>
                  </a:cubicBezTo>
                  <a:cubicBezTo>
                    <a:pt x="21" y="176"/>
                    <a:pt x="21" y="176"/>
                    <a:pt x="20" y="177"/>
                  </a:cubicBezTo>
                  <a:cubicBezTo>
                    <a:pt x="19" y="177"/>
                    <a:pt x="19" y="176"/>
                    <a:pt x="18" y="177"/>
                  </a:cubicBezTo>
                  <a:cubicBezTo>
                    <a:pt x="18" y="177"/>
                    <a:pt x="17" y="177"/>
                    <a:pt x="17" y="177"/>
                  </a:cubicBezTo>
                  <a:cubicBezTo>
                    <a:pt x="16" y="178"/>
                    <a:pt x="16" y="179"/>
                    <a:pt x="16" y="179"/>
                  </a:cubicBezTo>
                  <a:cubicBezTo>
                    <a:pt x="16" y="180"/>
                    <a:pt x="15" y="186"/>
                    <a:pt x="15" y="187"/>
                  </a:cubicBezTo>
                  <a:cubicBezTo>
                    <a:pt x="14" y="188"/>
                    <a:pt x="14" y="189"/>
                    <a:pt x="13" y="189"/>
                  </a:cubicBezTo>
                  <a:cubicBezTo>
                    <a:pt x="13" y="190"/>
                    <a:pt x="11" y="191"/>
                    <a:pt x="10" y="191"/>
                  </a:cubicBezTo>
                  <a:cubicBezTo>
                    <a:pt x="10" y="192"/>
                    <a:pt x="7" y="190"/>
                    <a:pt x="7" y="190"/>
                  </a:cubicBezTo>
                  <a:cubicBezTo>
                    <a:pt x="7" y="190"/>
                    <a:pt x="6" y="190"/>
                    <a:pt x="6" y="191"/>
                  </a:cubicBezTo>
                  <a:cubicBezTo>
                    <a:pt x="6" y="191"/>
                    <a:pt x="6" y="192"/>
                    <a:pt x="5" y="193"/>
                  </a:cubicBezTo>
                  <a:cubicBezTo>
                    <a:pt x="5" y="193"/>
                    <a:pt x="4" y="194"/>
                    <a:pt x="4" y="194"/>
                  </a:cubicBezTo>
                  <a:cubicBezTo>
                    <a:pt x="4" y="195"/>
                    <a:pt x="4" y="195"/>
                    <a:pt x="4" y="195"/>
                  </a:cubicBezTo>
                  <a:cubicBezTo>
                    <a:pt x="3" y="195"/>
                    <a:pt x="3" y="195"/>
                    <a:pt x="3" y="196"/>
                  </a:cubicBezTo>
                  <a:cubicBezTo>
                    <a:pt x="2" y="197"/>
                    <a:pt x="2" y="197"/>
                    <a:pt x="1" y="197"/>
                  </a:cubicBezTo>
                  <a:cubicBezTo>
                    <a:pt x="1" y="197"/>
                    <a:pt x="1" y="197"/>
                    <a:pt x="1" y="198"/>
                  </a:cubicBezTo>
                  <a:cubicBezTo>
                    <a:pt x="1" y="198"/>
                    <a:pt x="1" y="200"/>
                    <a:pt x="1" y="200"/>
                  </a:cubicBezTo>
                  <a:cubicBezTo>
                    <a:pt x="1" y="200"/>
                    <a:pt x="2" y="201"/>
                    <a:pt x="2" y="201"/>
                  </a:cubicBezTo>
                  <a:cubicBezTo>
                    <a:pt x="1" y="202"/>
                    <a:pt x="1" y="203"/>
                    <a:pt x="1" y="203"/>
                  </a:cubicBezTo>
                  <a:cubicBezTo>
                    <a:pt x="1" y="203"/>
                    <a:pt x="1" y="205"/>
                    <a:pt x="1" y="205"/>
                  </a:cubicBezTo>
                  <a:cubicBezTo>
                    <a:pt x="1" y="206"/>
                    <a:pt x="0" y="207"/>
                    <a:pt x="0" y="207"/>
                  </a:cubicBezTo>
                  <a:cubicBezTo>
                    <a:pt x="0" y="207"/>
                    <a:pt x="1" y="210"/>
                    <a:pt x="1" y="210"/>
                  </a:cubicBezTo>
                  <a:cubicBezTo>
                    <a:pt x="1" y="210"/>
                    <a:pt x="2" y="211"/>
                    <a:pt x="1" y="212"/>
                  </a:cubicBezTo>
                  <a:cubicBezTo>
                    <a:pt x="1" y="212"/>
                    <a:pt x="0" y="213"/>
                    <a:pt x="0" y="213"/>
                  </a:cubicBezTo>
                  <a:cubicBezTo>
                    <a:pt x="0" y="213"/>
                    <a:pt x="1" y="214"/>
                    <a:pt x="1" y="214"/>
                  </a:cubicBezTo>
                  <a:cubicBezTo>
                    <a:pt x="1" y="214"/>
                    <a:pt x="3" y="215"/>
                    <a:pt x="3" y="215"/>
                  </a:cubicBezTo>
                  <a:cubicBezTo>
                    <a:pt x="3" y="215"/>
                    <a:pt x="3" y="216"/>
                    <a:pt x="3" y="216"/>
                  </a:cubicBezTo>
                  <a:cubicBezTo>
                    <a:pt x="2" y="217"/>
                    <a:pt x="2" y="218"/>
                    <a:pt x="3" y="219"/>
                  </a:cubicBezTo>
                  <a:cubicBezTo>
                    <a:pt x="3" y="219"/>
                    <a:pt x="4" y="219"/>
                    <a:pt x="4" y="219"/>
                  </a:cubicBezTo>
                  <a:cubicBezTo>
                    <a:pt x="4" y="219"/>
                    <a:pt x="4" y="219"/>
                    <a:pt x="4" y="221"/>
                  </a:cubicBezTo>
                  <a:cubicBezTo>
                    <a:pt x="4" y="222"/>
                    <a:pt x="4" y="222"/>
                    <a:pt x="4" y="223"/>
                  </a:cubicBezTo>
                  <a:cubicBezTo>
                    <a:pt x="4" y="224"/>
                    <a:pt x="6" y="228"/>
                    <a:pt x="7" y="229"/>
                  </a:cubicBezTo>
                  <a:cubicBezTo>
                    <a:pt x="7" y="230"/>
                    <a:pt x="9" y="232"/>
                    <a:pt x="9" y="232"/>
                  </a:cubicBezTo>
                  <a:cubicBezTo>
                    <a:pt x="9" y="233"/>
                    <a:pt x="11" y="235"/>
                    <a:pt x="11" y="236"/>
                  </a:cubicBezTo>
                  <a:cubicBezTo>
                    <a:pt x="11" y="236"/>
                    <a:pt x="12" y="241"/>
                    <a:pt x="12" y="241"/>
                  </a:cubicBezTo>
                  <a:cubicBezTo>
                    <a:pt x="14" y="247"/>
                    <a:pt x="14" y="247"/>
                    <a:pt x="14" y="247"/>
                  </a:cubicBezTo>
                  <a:cubicBezTo>
                    <a:pt x="14" y="247"/>
                    <a:pt x="14" y="248"/>
                    <a:pt x="15" y="248"/>
                  </a:cubicBezTo>
                  <a:cubicBezTo>
                    <a:pt x="15" y="249"/>
                    <a:pt x="16" y="249"/>
                    <a:pt x="16" y="249"/>
                  </a:cubicBezTo>
                  <a:cubicBezTo>
                    <a:pt x="16" y="250"/>
                    <a:pt x="16" y="250"/>
                    <a:pt x="17" y="250"/>
                  </a:cubicBezTo>
                  <a:cubicBezTo>
                    <a:pt x="18" y="250"/>
                    <a:pt x="18" y="250"/>
                    <a:pt x="18" y="250"/>
                  </a:cubicBezTo>
                  <a:cubicBezTo>
                    <a:pt x="19" y="250"/>
                    <a:pt x="29" y="255"/>
                    <a:pt x="29" y="255"/>
                  </a:cubicBezTo>
                  <a:cubicBezTo>
                    <a:pt x="29" y="255"/>
                    <a:pt x="31" y="255"/>
                    <a:pt x="30" y="256"/>
                  </a:cubicBezTo>
                  <a:cubicBezTo>
                    <a:pt x="29" y="256"/>
                    <a:pt x="28" y="256"/>
                    <a:pt x="29" y="257"/>
                  </a:cubicBezTo>
                  <a:cubicBezTo>
                    <a:pt x="29" y="258"/>
                    <a:pt x="39" y="269"/>
                    <a:pt x="39" y="269"/>
                  </a:cubicBezTo>
                  <a:cubicBezTo>
                    <a:pt x="39" y="269"/>
                    <a:pt x="40" y="270"/>
                    <a:pt x="40" y="271"/>
                  </a:cubicBezTo>
                  <a:cubicBezTo>
                    <a:pt x="40" y="273"/>
                    <a:pt x="41" y="289"/>
                    <a:pt x="41" y="289"/>
                  </a:cubicBezTo>
                  <a:cubicBezTo>
                    <a:pt x="41" y="289"/>
                    <a:pt x="41" y="289"/>
                    <a:pt x="42" y="290"/>
                  </a:cubicBezTo>
                  <a:cubicBezTo>
                    <a:pt x="43" y="290"/>
                    <a:pt x="76" y="313"/>
                    <a:pt x="76" y="313"/>
                  </a:cubicBezTo>
                  <a:cubicBezTo>
                    <a:pt x="76" y="313"/>
                    <a:pt x="76" y="313"/>
                    <a:pt x="76" y="314"/>
                  </a:cubicBezTo>
                  <a:cubicBezTo>
                    <a:pt x="77" y="315"/>
                    <a:pt x="99" y="418"/>
                    <a:pt x="99" y="418"/>
                  </a:cubicBezTo>
                  <a:cubicBezTo>
                    <a:pt x="100" y="419"/>
                    <a:pt x="100" y="419"/>
                    <a:pt x="100" y="419"/>
                  </a:cubicBezTo>
                  <a:cubicBezTo>
                    <a:pt x="101" y="419"/>
                    <a:pt x="101" y="419"/>
                    <a:pt x="101" y="419"/>
                  </a:cubicBezTo>
                  <a:cubicBezTo>
                    <a:pt x="113" y="413"/>
                    <a:pt x="113" y="413"/>
                    <a:pt x="113" y="413"/>
                  </a:cubicBezTo>
                  <a:cubicBezTo>
                    <a:pt x="113" y="413"/>
                    <a:pt x="113" y="413"/>
                    <a:pt x="114" y="413"/>
                  </a:cubicBezTo>
                  <a:cubicBezTo>
                    <a:pt x="115" y="413"/>
                    <a:pt x="115" y="413"/>
                    <a:pt x="116" y="412"/>
                  </a:cubicBezTo>
                  <a:cubicBezTo>
                    <a:pt x="117" y="411"/>
                    <a:pt x="120" y="409"/>
                    <a:pt x="120" y="408"/>
                  </a:cubicBezTo>
                  <a:cubicBezTo>
                    <a:pt x="121" y="406"/>
                    <a:pt x="122" y="406"/>
                    <a:pt x="123" y="405"/>
                  </a:cubicBezTo>
                  <a:cubicBezTo>
                    <a:pt x="124" y="404"/>
                    <a:pt x="130" y="394"/>
                    <a:pt x="130" y="394"/>
                  </a:cubicBezTo>
                  <a:cubicBezTo>
                    <a:pt x="130" y="394"/>
                    <a:pt x="132" y="392"/>
                    <a:pt x="132" y="391"/>
                  </a:cubicBezTo>
                  <a:cubicBezTo>
                    <a:pt x="133" y="391"/>
                    <a:pt x="133" y="389"/>
                    <a:pt x="133" y="389"/>
                  </a:cubicBezTo>
                  <a:cubicBezTo>
                    <a:pt x="134" y="388"/>
                    <a:pt x="135" y="385"/>
                    <a:pt x="135" y="383"/>
                  </a:cubicBezTo>
                  <a:cubicBezTo>
                    <a:pt x="136" y="382"/>
                    <a:pt x="136" y="383"/>
                    <a:pt x="136" y="382"/>
                  </a:cubicBezTo>
                  <a:cubicBezTo>
                    <a:pt x="136" y="381"/>
                    <a:pt x="136" y="382"/>
                    <a:pt x="136" y="381"/>
                  </a:cubicBezTo>
                  <a:cubicBezTo>
                    <a:pt x="136" y="380"/>
                    <a:pt x="135" y="377"/>
                    <a:pt x="135" y="376"/>
                  </a:cubicBezTo>
                  <a:cubicBezTo>
                    <a:pt x="135" y="374"/>
                    <a:pt x="135" y="373"/>
                    <a:pt x="135" y="372"/>
                  </a:cubicBezTo>
                  <a:cubicBezTo>
                    <a:pt x="135" y="371"/>
                    <a:pt x="136" y="370"/>
                    <a:pt x="135" y="369"/>
                  </a:cubicBezTo>
                  <a:cubicBezTo>
                    <a:pt x="135" y="369"/>
                    <a:pt x="134" y="367"/>
                    <a:pt x="134" y="366"/>
                  </a:cubicBezTo>
                  <a:cubicBezTo>
                    <a:pt x="134" y="365"/>
                    <a:pt x="134" y="365"/>
                    <a:pt x="134" y="364"/>
                  </a:cubicBezTo>
                  <a:cubicBezTo>
                    <a:pt x="133" y="363"/>
                    <a:pt x="132" y="362"/>
                    <a:pt x="132" y="362"/>
                  </a:cubicBezTo>
                  <a:cubicBezTo>
                    <a:pt x="132" y="362"/>
                    <a:pt x="128" y="348"/>
                    <a:pt x="128" y="348"/>
                  </a:cubicBezTo>
                  <a:cubicBezTo>
                    <a:pt x="128" y="348"/>
                    <a:pt x="128" y="348"/>
                    <a:pt x="129" y="347"/>
                  </a:cubicBezTo>
                  <a:cubicBezTo>
                    <a:pt x="130" y="346"/>
                    <a:pt x="132" y="343"/>
                    <a:pt x="132" y="342"/>
                  </a:cubicBezTo>
                  <a:cubicBezTo>
                    <a:pt x="133" y="341"/>
                    <a:pt x="134" y="338"/>
                    <a:pt x="135" y="337"/>
                  </a:cubicBezTo>
                  <a:cubicBezTo>
                    <a:pt x="135" y="336"/>
                    <a:pt x="139" y="333"/>
                    <a:pt x="140" y="333"/>
                  </a:cubicBezTo>
                  <a:cubicBezTo>
                    <a:pt x="140" y="333"/>
                    <a:pt x="141" y="333"/>
                    <a:pt x="141" y="333"/>
                  </a:cubicBezTo>
                  <a:cubicBezTo>
                    <a:pt x="141" y="334"/>
                    <a:pt x="142" y="333"/>
                    <a:pt x="143" y="333"/>
                  </a:cubicBezTo>
                  <a:cubicBezTo>
                    <a:pt x="143" y="333"/>
                    <a:pt x="145" y="334"/>
                    <a:pt x="146" y="333"/>
                  </a:cubicBezTo>
                  <a:cubicBezTo>
                    <a:pt x="146" y="333"/>
                    <a:pt x="147" y="333"/>
                    <a:pt x="147" y="333"/>
                  </a:cubicBezTo>
                  <a:cubicBezTo>
                    <a:pt x="148" y="333"/>
                    <a:pt x="149" y="332"/>
                    <a:pt x="149" y="330"/>
                  </a:cubicBezTo>
                  <a:cubicBezTo>
                    <a:pt x="149" y="329"/>
                    <a:pt x="149" y="329"/>
                    <a:pt x="150" y="329"/>
                  </a:cubicBezTo>
                  <a:cubicBezTo>
                    <a:pt x="150" y="328"/>
                    <a:pt x="152" y="326"/>
                    <a:pt x="152" y="326"/>
                  </a:cubicBezTo>
                  <a:cubicBezTo>
                    <a:pt x="152" y="326"/>
                    <a:pt x="153" y="326"/>
                    <a:pt x="152" y="325"/>
                  </a:cubicBezTo>
                  <a:cubicBezTo>
                    <a:pt x="152" y="324"/>
                    <a:pt x="151" y="323"/>
                    <a:pt x="151" y="323"/>
                  </a:cubicBezTo>
                  <a:cubicBezTo>
                    <a:pt x="151" y="323"/>
                    <a:pt x="152" y="323"/>
                    <a:pt x="152" y="322"/>
                  </a:cubicBezTo>
                  <a:cubicBezTo>
                    <a:pt x="153" y="322"/>
                    <a:pt x="152" y="322"/>
                    <a:pt x="152" y="321"/>
                  </a:cubicBezTo>
                  <a:cubicBezTo>
                    <a:pt x="152" y="320"/>
                    <a:pt x="153" y="321"/>
                    <a:pt x="153" y="320"/>
                  </a:cubicBezTo>
                  <a:cubicBezTo>
                    <a:pt x="153" y="320"/>
                    <a:pt x="153" y="319"/>
                    <a:pt x="154" y="319"/>
                  </a:cubicBezTo>
                  <a:cubicBezTo>
                    <a:pt x="155" y="319"/>
                    <a:pt x="156" y="320"/>
                    <a:pt x="156" y="320"/>
                  </a:cubicBezTo>
                  <a:cubicBezTo>
                    <a:pt x="156" y="320"/>
                    <a:pt x="157" y="320"/>
                    <a:pt x="158" y="319"/>
                  </a:cubicBezTo>
                  <a:cubicBezTo>
                    <a:pt x="158" y="319"/>
                    <a:pt x="159" y="319"/>
                    <a:pt x="159" y="319"/>
                  </a:cubicBezTo>
                  <a:cubicBezTo>
                    <a:pt x="160" y="318"/>
                    <a:pt x="162" y="315"/>
                    <a:pt x="163" y="315"/>
                  </a:cubicBezTo>
                  <a:cubicBezTo>
                    <a:pt x="163" y="314"/>
                    <a:pt x="163" y="313"/>
                    <a:pt x="163" y="313"/>
                  </a:cubicBezTo>
                  <a:cubicBezTo>
                    <a:pt x="163" y="313"/>
                    <a:pt x="163" y="312"/>
                    <a:pt x="164" y="311"/>
                  </a:cubicBezTo>
                  <a:cubicBezTo>
                    <a:pt x="165" y="311"/>
                    <a:pt x="170" y="307"/>
                    <a:pt x="171" y="307"/>
                  </a:cubicBezTo>
                  <a:cubicBezTo>
                    <a:pt x="172" y="306"/>
                    <a:pt x="178" y="303"/>
                    <a:pt x="179" y="303"/>
                  </a:cubicBezTo>
                  <a:cubicBezTo>
                    <a:pt x="180" y="302"/>
                    <a:pt x="184" y="300"/>
                    <a:pt x="185" y="300"/>
                  </a:cubicBezTo>
                  <a:cubicBezTo>
                    <a:pt x="187" y="300"/>
                    <a:pt x="190" y="298"/>
                    <a:pt x="191" y="297"/>
                  </a:cubicBezTo>
                  <a:cubicBezTo>
                    <a:pt x="191" y="297"/>
                    <a:pt x="192" y="296"/>
                    <a:pt x="192" y="296"/>
                  </a:cubicBezTo>
                  <a:cubicBezTo>
                    <a:pt x="192" y="296"/>
                    <a:pt x="192" y="297"/>
                    <a:pt x="192" y="297"/>
                  </a:cubicBezTo>
                  <a:cubicBezTo>
                    <a:pt x="193" y="297"/>
                    <a:pt x="193" y="297"/>
                    <a:pt x="194" y="296"/>
                  </a:cubicBezTo>
                  <a:cubicBezTo>
                    <a:pt x="194" y="296"/>
                    <a:pt x="197" y="294"/>
                    <a:pt x="198" y="293"/>
                  </a:cubicBezTo>
                  <a:cubicBezTo>
                    <a:pt x="199" y="293"/>
                    <a:pt x="199" y="291"/>
                    <a:pt x="199" y="291"/>
                  </a:cubicBezTo>
                  <a:cubicBezTo>
                    <a:pt x="199" y="291"/>
                    <a:pt x="200" y="290"/>
                    <a:pt x="200" y="289"/>
                  </a:cubicBezTo>
                  <a:cubicBezTo>
                    <a:pt x="200" y="288"/>
                    <a:pt x="199" y="286"/>
                    <a:pt x="198" y="285"/>
                  </a:cubicBezTo>
                  <a:cubicBezTo>
                    <a:pt x="197" y="284"/>
                    <a:pt x="195" y="283"/>
                    <a:pt x="195" y="283"/>
                  </a:cubicBezTo>
                  <a:cubicBezTo>
                    <a:pt x="195" y="282"/>
                    <a:pt x="194" y="281"/>
                    <a:pt x="194" y="281"/>
                  </a:cubicBezTo>
                  <a:cubicBezTo>
                    <a:pt x="194" y="281"/>
                    <a:pt x="194" y="280"/>
                    <a:pt x="194" y="278"/>
                  </a:cubicBezTo>
                  <a:cubicBezTo>
                    <a:pt x="194" y="277"/>
                    <a:pt x="194" y="276"/>
                    <a:pt x="194" y="275"/>
                  </a:cubicBezTo>
                  <a:cubicBezTo>
                    <a:pt x="194" y="273"/>
                    <a:pt x="195" y="269"/>
                    <a:pt x="195" y="268"/>
                  </a:cubicBezTo>
                  <a:cubicBezTo>
                    <a:pt x="195" y="268"/>
                    <a:pt x="195" y="267"/>
                    <a:pt x="194" y="266"/>
                  </a:cubicBezTo>
                  <a:cubicBezTo>
                    <a:pt x="194" y="265"/>
                    <a:pt x="195" y="263"/>
                    <a:pt x="196" y="262"/>
                  </a:cubicBezTo>
                  <a:cubicBezTo>
                    <a:pt x="196" y="261"/>
                    <a:pt x="196" y="261"/>
                    <a:pt x="196" y="260"/>
                  </a:cubicBezTo>
                  <a:cubicBezTo>
                    <a:pt x="196" y="258"/>
                    <a:pt x="196" y="257"/>
                    <a:pt x="196" y="255"/>
                  </a:cubicBezTo>
                  <a:cubicBezTo>
                    <a:pt x="196" y="254"/>
                    <a:pt x="197" y="252"/>
                    <a:pt x="197" y="252"/>
                  </a:cubicBezTo>
                  <a:cubicBezTo>
                    <a:pt x="197" y="252"/>
                    <a:pt x="198" y="252"/>
                    <a:pt x="198" y="251"/>
                  </a:cubicBezTo>
                  <a:cubicBezTo>
                    <a:pt x="198" y="250"/>
                    <a:pt x="197" y="250"/>
                    <a:pt x="197" y="250"/>
                  </a:cubicBezTo>
                  <a:cubicBezTo>
                    <a:pt x="197" y="250"/>
                    <a:pt x="196" y="250"/>
                    <a:pt x="195" y="250"/>
                  </a:cubicBezTo>
                  <a:cubicBezTo>
                    <a:pt x="195" y="250"/>
                    <a:pt x="192" y="248"/>
                    <a:pt x="192" y="248"/>
                  </a:cubicBezTo>
                  <a:cubicBezTo>
                    <a:pt x="187" y="245"/>
                    <a:pt x="187" y="245"/>
                    <a:pt x="187" y="245"/>
                  </a:cubicBezTo>
                  <a:cubicBezTo>
                    <a:pt x="187" y="245"/>
                    <a:pt x="186" y="245"/>
                    <a:pt x="187" y="245"/>
                  </a:cubicBezTo>
                  <a:cubicBezTo>
                    <a:pt x="188" y="246"/>
                    <a:pt x="191" y="248"/>
                    <a:pt x="191" y="248"/>
                  </a:cubicBezTo>
                  <a:cubicBezTo>
                    <a:pt x="191" y="248"/>
                    <a:pt x="192" y="250"/>
                    <a:pt x="191" y="250"/>
                  </a:cubicBezTo>
                  <a:cubicBezTo>
                    <a:pt x="190" y="250"/>
                    <a:pt x="189" y="249"/>
                    <a:pt x="189" y="249"/>
                  </a:cubicBezTo>
                  <a:cubicBezTo>
                    <a:pt x="189" y="249"/>
                    <a:pt x="189" y="249"/>
                    <a:pt x="189" y="249"/>
                  </a:cubicBezTo>
                  <a:cubicBezTo>
                    <a:pt x="189" y="250"/>
                    <a:pt x="187" y="249"/>
                    <a:pt x="187" y="249"/>
                  </a:cubicBezTo>
                  <a:cubicBezTo>
                    <a:pt x="186" y="249"/>
                    <a:pt x="184" y="248"/>
                    <a:pt x="184" y="248"/>
                  </a:cubicBezTo>
                  <a:cubicBezTo>
                    <a:pt x="184" y="248"/>
                    <a:pt x="182" y="248"/>
                    <a:pt x="181" y="248"/>
                  </a:cubicBezTo>
                  <a:cubicBezTo>
                    <a:pt x="180" y="248"/>
                    <a:pt x="180" y="248"/>
                    <a:pt x="179" y="247"/>
                  </a:cubicBezTo>
                  <a:cubicBezTo>
                    <a:pt x="179" y="246"/>
                    <a:pt x="178" y="246"/>
                    <a:pt x="178" y="245"/>
                  </a:cubicBezTo>
                  <a:cubicBezTo>
                    <a:pt x="177" y="245"/>
                    <a:pt x="177" y="244"/>
                    <a:pt x="176" y="245"/>
                  </a:cubicBezTo>
                  <a:cubicBezTo>
                    <a:pt x="176" y="246"/>
                    <a:pt x="176" y="246"/>
                    <a:pt x="175" y="246"/>
                  </a:cubicBezTo>
                  <a:cubicBezTo>
                    <a:pt x="175" y="246"/>
                    <a:pt x="175" y="247"/>
                    <a:pt x="174" y="247"/>
                  </a:cubicBezTo>
                  <a:cubicBezTo>
                    <a:pt x="173" y="246"/>
                    <a:pt x="173" y="245"/>
                    <a:pt x="173" y="244"/>
                  </a:cubicBezTo>
                  <a:cubicBezTo>
                    <a:pt x="173" y="243"/>
                    <a:pt x="174" y="243"/>
                    <a:pt x="174" y="242"/>
                  </a:cubicBezTo>
                  <a:cubicBezTo>
                    <a:pt x="175" y="242"/>
                    <a:pt x="175" y="243"/>
                    <a:pt x="175" y="243"/>
                  </a:cubicBezTo>
                  <a:cubicBezTo>
                    <a:pt x="176" y="242"/>
                    <a:pt x="176" y="242"/>
                    <a:pt x="177" y="242"/>
                  </a:cubicBezTo>
                  <a:cubicBezTo>
                    <a:pt x="178" y="241"/>
                    <a:pt x="178" y="241"/>
                    <a:pt x="179" y="241"/>
                  </a:cubicBezTo>
                  <a:cubicBezTo>
                    <a:pt x="179" y="241"/>
                    <a:pt x="178" y="242"/>
                    <a:pt x="180" y="242"/>
                  </a:cubicBezTo>
                  <a:cubicBezTo>
                    <a:pt x="181" y="242"/>
                    <a:pt x="181" y="242"/>
                    <a:pt x="182" y="243"/>
                  </a:cubicBezTo>
                  <a:cubicBezTo>
                    <a:pt x="183" y="244"/>
                    <a:pt x="184" y="244"/>
                    <a:pt x="184" y="244"/>
                  </a:cubicBezTo>
                  <a:cubicBezTo>
                    <a:pt x="184" y="244"/>
                    <a:pt x="185" y="244"/>
                    <a:pt x="184" y="243"/>
                  </a:cubicBezTo>
                  <a:cubicBezTo>
                    <a:pt x="183" y="242"/>
                    <a:pt x="181" y="241"/>
                    <a:pt x="181" y="241"/>
                  </a:cubicBezTo>
                  <a:cubicBezTo>
                    <a:pt x="181" y="241"/>
                    <a:pt x="179" y="240"/>
                    <a:pt x="179" y="240"/>
                  </a:cubicBezTo>
                  <a:cubicBezTo>
                    <a:pt x="179" y="240"/>
                    <a:pt x="178" y="239"/>
                    <a:pt x="178" y="239"/>
                  </a:cubicBezTo>
                  <a:cubicBezTo>
                    <a:pt x="177" y="238"/>
                    <a:pt x="176" y="239"/>
                    <a:pt x="176" y="238"/>
                  </a:cubicBezTo>
                  <a:cubicBezTo>
                    <a:pt x="176" y="238"/>
                    <a:pt x="175" y="237"/>
                    <a:pt x="175" y="236"/>
                  </a:cubicBezTo>
                  <a:cubicBezTo>
                    <a:pt x="175" y="235"/>
                    <a:pt x="175" y="236"/>
                    <a:pt x="175" y="235"/>
                  </a:cubicBezTo>
                  <a:cubicBezTo>
                    <a:pt x="176" y="234"/>
                    <a:pt x="176" y="234"/>
                    <a:pt x="176" y="233"/>
                  </a:cubicBezTo>
                  <a:cubicBezTo>
                    <a:pt x="176" y="232"/>
                    <a:pt x="177" y="228"/>
                    <a:pt x="176" y="227"/>
                  </a:cubicBezTo>
                  <a:cubicBezTo>
                    <a:pt x="174" y="226"/>
                    <a:pt x="172" y="224"/>
                    <a:pt x="172" y="224"/>
                  </a:cubicBezTo>
                  <a:cubicBezTo>
                    <a:pt x="172" y="224"/>
                    <a:pt x="171" y="223"/>
                    <a:pt x="170" y="223"/>
                  </a:cubicBezTo>
                  <a:cubicBezTo>
                    <a:pt x="169" y="223"/>
                    <a:pt x="169" y="223"/>
                    <a:pt x="168" y="223"/>
                  </a:cubicBezTo>
                  <a:cubicBezTo>
                    <a:pt x="167" y="223"/>
                    <a:pt x="167" y="220"/>
                    <a:pt x="167" y="220"/>
                  </a:cubicBezTo>
                  <a:cubicBezTo>
                    <a:pt x="167" y="220"/>
                    <a:pt x="167" y="219"/>
                    <a:pt x="167" y="219"/>
                  </a:cubicBezTo>
                  <a:cubicBezTo>
                    <a:pt x="168" y="218"/>
                    <a:pt x="168" y="218"/>
                    <a:pt x="169" y="218"/>
                  </a:cubicBezTo>
                  <a:cubicBezTo>
                    <a:pt x="169" y="218"/>
                    <a:pt x="168" y="220"/>
                    <a:pt x="169" y="219"/>
                  </a:cubicBezTo>
                  <a:cubicBezTo>
                    <a:pt x="170" y="219"/>
                    <a:pt x="169" y="218"/>
                    <a:pt x="170" y="217"/>
                  </a:cubicBezTo>
                  <a:cubicBezTo>
                    <a:pt x="170" y="217"/>
                    <a:pt x="170" y="216"/>
                    <a:pt x="171" y="216"/>
                  </a:cubicBezTo>
                  <a:cubicBezTo>
                    <a:pt x="171" y="216"/>
                    <a:pt x="171" y="215"/>
                    <a:pt x="172" y="215"/>
                  </a:cubicBezTo>
                  <a:cubicBezTo>
                    <a:pt x="173" y="214"/>
                    <a:pt x="173" y="214"/>
                    <a:pt x="173" y="213"/>
                  </a:cubicBezTo>
                  <a:cubicBezTo>
                    <a:pt x="173" y="212"/>
                    <a:pt x="171" y="211"/>
                    <a:pt x="170" y="211"/>
                  </a:cubicBezTo>
                  <a:cubicBezTo>
                    <a:pt x="170" y="210"/>
                    <a:pt x="170" y="210"/>
                    <a:pt x="169" y="210"/>
                  </a:cubicBezTo>
                  <a:cubicBezTo>
                    <a:pt x="168" y="209"/>
                    <a:pt x="167" y="209"/>
                    <a:pt x="167" y="209"/>
                  </a:cubicBezTo>
                  <a:cubicBezTo>
                    <a:pt x="166" y="209"/>
                    <a:pt x="164" y="209"/>
                    <a:pt x="164" y="209"/>
                  </a:cubicBezTo>
                  <a:cubicBezTo>
                    <a:pt x="164" y="209"/>
                    <a:pt x="162" y="208"/>
                    <a:pt x="162" y="208"/>
                  </a:cubicBezTo>
                  <a:cubicBezTo>
                    <a:pt x="161" y="207"/>
                    <a:pt x="161" y="207"/>
                    <a:pt x="160" y="207"/>
                  </a:cubicBezTo>
                  <a:cubicBezTo>
                    <a:pt x="159" y="208"/>
                    <a:pt x="158" y="208"/>
                    <a:pt x="158" y="209"/>
                  </a:cubicBezTo>
                  <a:cubicBezTo>
                    <a:pt x="158" y="210"/>
                    <a:pt x="158" y="210"/>
                    <a:pt x="158" y="211"/>
                  </a:cubicBezTo>
                  <a:cubicBezTo>
                    <a:pt x="158" y="212"/>
                    <a:pt x="158" y="213"/>
                    <a:pt x="158" y="213"/>
                  </a:cubicBezTo>
                  <a:cubicBezTo>
                    <a:pt x="158" y="214"/>
                    <a:pt x="157" y="214"/>
                    <a:pt x="157" y="215"/>
                  </a:cubicBezTo>
                  <a:cubicBezTo>
                    <a:pt x="157" y="216"/>
                    <a:pt x="157" y="216"/>
                    <a:pt x="157" y="217"/>
                  </a:cubicBezTo>
                  <a:cubicBezTo>
                    <a:pt x="158" y="218"/>
                    <a:pt x="158" y="218"/>
                    <a:pt x="158" y="219"/>
                  </a:cubicBezTo>
                  <a:cubicBezTo>
                    <a:pt x="159" y="220"/>
                    <a:pt x="159" y="220"/>
                    <a:pt x="159" y="220"/>
                  </a:cubicBezTo>
                  <a:cubicBezTo>
                    <a:pt x="160" y="220"/>
                    <a:pt x="160" y="220"/>
                    <a:pt x="160" y="219"/>
                  </a:cubicBezTo>
                  <a:cubicBezTo>
                    <a:pt x="160" y="218"/>
                    <a:pt x="159" y="218"/>
                    <a:pt x="160" y="218"/>
                  </a:cubicBezTo>
                  <a:cubicBezTo>
                    <a:pt x="161" y="217"/>
                    <a:pt x="161" y="217"/>
                    <a:pt x="162" y="217"/>
                  </a:cubicBezTo>
                  <a:cubicBezTo>
                    <a:pt x="163" y="218"/>
                    <a:pt x="163" y="218"/>
                    <a:pt x="164" y="219"/>
                  </a:cubicBezTo>
                  <a:cubicBezTo>
                    <a:pt x="164" y="220"/>
                    <a:pt x="165" y="219"/>
                    <a:pt x="164" y="220"/>
                  </a:cubicBezTo>
                  <a:cubicBezTo>
                    <a:pt x="164" y="221"/>
                    <a:pt x="164" y="222"/>
                    <a:pt x="164" y="222"/>
                  </a:cubicBezTo>
                  <a:cubicBezTo>
                    <a:pt x="165" y="223"/>
                    <a:pt x="165" y="223"/>
                    <a:pt x="165" y="222"/>
                  </a:cubicBezTo>
                  <a:cubicBezTo>
                    <a:pt x="165" y="221"/>
                    <a:pt x="165" y="221"/>
                    <a:pt x="165" y="221"/>
                  </a:cubicBezTo>
                  <a:cubicBezTo>
                    <a:pt x="166" y="221"/>
                    <a:pt x="166" y="221"/>
                    <a:pt x="166" y="222"/>
                  </a:cubicBezTo>
                  <a:cubicBezTo>
                    <a:pt x="166" y="222"/>
                    <a:pt x="167" y="223"/>
                    <a:pt x="167" y="223"/>
                  </a:cubicBezTo>
                  <a:cubicBezTo>
                    <a:pt x="166" y="223"/>
                    <a:pt x="166" y="223"/>
                    <a:pt x="166" y="224"/>
                  </a:cubicBezTo>
                  <a:cubicBezTo>
                    <a:pt x="166" y="225"/>
                    <a:pt x="166" y="224"/>
                    <a:pt x="167" y="225"/>
                  </a:cubicBezTo>
                  <a:cubicBezTo>
                    <a:pt x="167" y="226"/>
                    <a:pt x="167" y="225"/>
                    <a:pt x="167" y="226"/>
                  </a:cubicBezTo>
                  <a:cubicBezTo>
                    <a:pt x="167" y="228"/>
                    <a:pt x="167" y="228"/>
                    <a:pt x="165" y="229"/>
                  </a:cubicBezTo>
                  <a:cubicBezTo>
                    <a:pt x="164" y="230"/>
                    <a:pt x="162" y="231"/>
                    <a:pt x="161" y="231"/>
                  </a:cubicBezTo>
                  <a:cubicBezTo>
                    <a:pt x="161" y="232"/>
                    <a:pt x="161" y="232"/>
                    <a:pt x="160" y="233"/>
                  </a:cubicBezTo>
                  <a:cubicBezTo>
                    <a:pt x="160" y="234"/>
                    <a:pt x="159" y="234"/>
                    <a:pt x="159" y="233"/>
                  </a:cubicBezTo>
                  <a:cubicBezTo>
                    <a:pt x="159" y="233"/>
                    <a:pt x="159" y="233"/>
                    <a:pt x="158" y="232"/>
                  </a:cubicBezTo>
                  <a:cubicBezTo>
                    <a:pt x="157" y="232"/>
                    <a:pt x="157" y="231"/>
                    <a:pt x="156" y="231"/>
                  </a:cubicBezTo>
                  <a:cubicBezTo>
                    <a:pt x="156" y="231"/>
                    <a:pt x="157" y="230"/>
                    <a:pt x="156" y="230"/>
                  </a:cubicBezTo>
                  <a:cubicBezTo>
                    <a:pt x="155" y="229"/>
                    <a:pt x="155" y="229"/>
                    <a:pt x="155" y="228"/>
                  </a:cubicBezTo>
                  <a:cubicBezTo>
                    <a:pt x="155" y="228"/>
                    <a:pt x="155" y="228"/>
                    <a:pt x="155" y="227"/>
                  </a:cubicBezTo>
                  <a:cubicBezTo>
                    <a:pt x="156" y="227"/>
                    <a:pt x="155" y="227"/>
                    <a:pt x="156" y="226"/>
                  </a:cubicBezTo>
                  <a:cubicBezTo>
                    <a:pt x="157" y="225"/>
                    <a:pt x="157" y="225"/>
                    <a:pt x="157" y="224"/>
                  </a:cubicBezTo>
                  <a:cubicBezTo>
                    <a:pt x="157" y="224"/>
                    <a:pt x="157" y="224"/>
                    <a:pt x="157" y="223"/>
                  </a:cubicBezTo>
                  <a:cubicBezTo>
                    <a:pt x="157" y="222"/>
                    <a:pt x="157" y="222"/>
                    <a:pt x="157" y="221"/>
                  </a:cubicBezTo>
                  <a:cubicBezTo>
                    <a:pt x="158" y="220"/>
                    <a:pt x="158" y="220"/>
                    <a:pt x="157" y="220"/>
                  </a:cubicBezTo>
                  <a:cubicBezTo>
                    <a:pt x="157" y="219"/>
                    <a:pt x="157" y="219"/>
                    <a:pt x="156" y="219"/>
                  </a:cubicBezTo>
                  <a:cubicBezTo>
                    <a:pt x="155" y="219"/>
                    <a:pt x="155" y="219"/>
                    <a:pt x="154" y="220"/>
                  </a:cubicBezTo>
                  <a:cubicBezTo>
                    <a:pt x="153" y="220"/>
                    <a:pt x="153" y="220"/>
                    <a:pt x="152" y="220"/>
                  </a:cubicBezTo>
                  <a:cubicBezTo>
                    <a:pt x="151" y="221"/>
                    <a:pt x="151" y="221"/>
                    <a:pt x="151" y="220"/>
                  </a:cubicBezTo>
                  <a:cubicBezTo>
                    <a:pt x="151" y="220"/>
                    <a:pt x="151" y="219"/>
                    <a:pt x="150" y="220"/>
                  </a:cubicBezTo>
                  <a:cubicBezTo>
                    <a:pt x="149" y="221"/>
                    <a:pt x="147" y="221"/>
                    <a:pt x="146" y="221"/>
                  </a:cubicBezTo>
                  <a:cubicBezTo>
                    <a:pt x="145" y="222"/>
                    <a:pt x="142" y="221"/>
                    <a:pt x="141" y="220"/>
                  </a:cubicBezTo>
                  <a:cubicBezTo>
                    <a:pt x="139" y="219"/>
                    <a:pt x="135" y="216"/>
                    <a:pt x="135" y="216"/>
                  </a:cubicBezTo>
                  <a:cubicBezTo>
                    <a:pt x="134" y="216"/>
                    <a:pt x="134" y="215"/>
                    <a:pt x="134" y="214"/>
                  </a:cubicBezTo>
                  <a:cubicBezTo>
                    <a:pt x="133" y="214"/>
                    <a:pt x="133" y="214"/>
                    <a:pt x="132" y="213"/>
                  </a:cubicBezTo>
                  <a:cubicBezTo>
                    <a:pt x="131" y="213"/>
                    <a:pt x="126" y="207"/>
                    <a:pt x="126" y="206"/>
                  </a:cubicBezTo>
                  <a:cubicBezTo>
                    <a:pt x="126" y="205"/>
                    <a:pt x="126" y="205"/>
                    <a:pt x="125" y="205"/>
                  </a:cubicBezTo>
                  <a:cubicBezTo>
                    <a:pt x="125" y="205"/>
                    <a:pt x="125" y="205"/>
                    <a:pt x="124" y="203"/>
                  </a:cubicBezTo>
                  <a:cubicBezTo>
                    <a:pt x="124" y="202"/>
                    <a:pt x="123" y="197"/>
                    <a:pt x="123" y="195"/>
                  </a:cubicBezTo>
                  <a:cubicBezTo>
                    <a:pt x="123" y="194"/>
                    <a:pt x="123" y="192"/>
                    <a:pt x="123" y="191"/>
                  </a:cubicBezTo>
                  <a:cubicBezTo>
                    <a:pt x="123" y="190"/>
                    <a:pt x="123" y="191"/>
                    <a:pt x="124" y="189"/>
                  </a:cubicBezTo>
                  <a:cubicBezTo>
                    <a:pt x="124" y="187"/>
                    <a:pt x="126" y="183"/>
                    <a:pt x="127" y="183"/>
                  </a:cubicBezTo>
                  <a:cubicBezTo>
                    <a:pt x="128" y="182"/>
                    <a:pt x="128" y="182"/>
                    <a:pt x="129" y="181"/>
                  </a:cubicBezTo>
                  <a:cubicBezTo>
                    <a:pt x="130" y="181"/>
                    <a:pt x="130" y="182"/>
                    <a:pt x="130" y="181"/>
                  </a:cubicBezTo>
                  <a:cubicBezTo>
                    <a:pt x="131" y="180"/>
                    <a:pt x="130" y="180"/>
                    <a:pt x="131" y="180"/>
                  </a:cubicBezTo>
                  <a:cubicBezTo>
                    <a:pt x="132" y="181"/>
                    <a:pt x="132" y="181"/>
                    <a:pt x="132" y="180"/>
                  </a:cubicBezTo>
                  <a:cubicBezTo>
                    <a:pt x="133" y="179"/>
                    <a:pt x="132" y="179"/>
                    <a:pt x="133" y="179"/>
                  </a:cubicBezTo>
                  <a:cubicBezTo>
                    <a:pt x="134" y="179"/>
                    <a:pt x="134" y="180"/>
                    <a:pt x="135" y="179"/>
                  </a:cubicBezTo>
                  <a:cubicBezTo>
                    <a:pt x="135" y="178"/>
                    <a:pt x="135" y="178"/>
                    <a:pt x="136" y="178"/>
                  </a:cubicBezTo>
                  <a:cubicBezTo>
                    <a:pt x="137" y="178"/>
                    <a:pt x="136" y="178"/>
                    <a:pt x="137" y="178"/>
                  </a:cubicBezTo>
                  <a:cubicBezTo>
                    <a:pt x="139" y="177"/>
                    <a:pt x="138" y="178"/>
                    <a:pt x="139" y="177"/>
                  </a:cubicBezTo>
                  <a:cubicBezTo>
                    <a:pt x="140" y="176"/>
                    <a:pt x="140" y="177"/>
                    <a:pt x="140" y="176"/>
                  </a:cubicBezTo>
                  <a:cubicBezTo>
                    <a:pt x="141" y="175"/>
                    <a:pt x="140" y="175"/>
                    <a:pt x="141" y="174"/>
                  </a:cubicBezTo>
                  <a:cubicBezTo>
                    <a:pt x="142" y="174"/>
                    <a:pt x="142" y="174"/>
                    <a:pt x="143" y="173"/>
                  </a:cubicBezTo>
                  <a:cubicBezTo>
                    <a:pt x="144" y="172"/>
                    <a:pt x="144" y="172"/>
                    <a:pt x="145" y="171"/>
                  </a:cubicBezTo>
                  <a:cubicBezTo>
                    <a:pt x="147" y="170"/>
                    <a:pt x="146" y="170"/>
                    <a:pt x="147" y="170"/>
                  </a:cubicBezTo>
                  <a:cubicBezTo>
                    <a:pt x="148" y="170"/>
                    <a:pt x="148" y="171"/>
                    <a:pt x="149" y="170"/>
                  </a:cubicBezTo>
                  <a:cubicBezTo>
                    <a:pt x="150" y="169"/>
                    <a:pt x="150" y="170"/>
                    <a:pt x="150" y="169"/>
                  </a:cubicBezTo>
                  <a:cubicBezTo>
                    <a:pt x="151" y="168"/>
                    <a:pt x="150" y="168"/>
                    <a:pt x="150" y="168"/>
                  </a:cubicBezTo>
                  <a:cubicBezTo>
                    <a:pt x="151" y="167"/>
                    <a:pt x="150" y="168"/>
                    <a:pt x="151" y="166"/>
                  </a:cubicBezTo>
                  <a:cubicBezTo>
                    <a:pt x="152" y="165"/>
                    <a:pt x="152" y="166"/>
                    <a:pt x="153" y="165"/>
                  </a:cubicBezTo>
                  <a:cubicBezTo>
                    <a:pt x="153" y="164"/>
                    <a:pt x="153" y="164"/>
                    <a:pt x="154" y="163"/>
                  </a:cubicBezTo>
                  <a:cubicBezTo>
                    <a:pt x="156" y="163"/>
                    <a:pt x="155" y="163"/>
                    <a:pt x="156" y="162"/>
                  </a:cubicBezTo>
                  <a:cubicBezTo>
                    <a:pt x="157" y="162"/>
                    <a:pt x="156" y="162"/>
                    <a:pt x="157" y="162"/>
                  </a:cubicBezTo>
                  <a:cubicBezTo>
                    <a:pt x="159" y="162"/>
                    <a:pt x="158" y="162"/>
                    <a:pt x="159" y="162"/>
                  </a:cubicBezTo>
                  <a:cubicBezTo>
                    <a:pt x="159" y="161"/>
                    <a:pt x="159" y="159"/>
                    <a:pt x="159" y="159"/>
                  </a:cubicBezTo>
                  <a:cubicBezTo>
                    <a:pt x="159" y="158"/>
                    <a:pt x="159" y="158"/>
                    <a:pt x="160" y="157"/>
                  </a:cubicBezTo>
                  <a:cubicBezTo>
                    <a:pt x="161" y="156"/>
                    <a:pt x="160" y="156"/>
                    <a:pt x="161" y="155"/>
                  </a:cubicBezTo>
                  <a:cubicBezTo>
                    <a:pt x="162" y="155"/>
                    <a:pt x="162" y="155"/>
                    <a:pt x="163" y="155"/>
                  </a:cubicBezTo>
                  <a:cubicBezTo>
                    <a:pt x="163" y="154"/>
                    <a:pt x="164" y="154"/>
                    <a:pt x="164" y="153"/>
                  </a:cubicBezTo>
                  <a:cubicBezTo>
                    <a:pt x="165" y="152"/>
                    <a:pt x="164" y="152"/>
                    <a:pt x="165" y="151"/>
                  </a:cubicBezTo>
                  <a:cubicBezTo>
                    <a:pt x="165" y="151"/>
                    <a:pt x="165" y="151"/>
                    <a:pt x="165" y="150"/>
                  </a:cubicBezTo>
                  <a:cubicBezTo>
                    <a:pt x="166" y="149"/>
                    <a:pt x="166" y="149"/>
                    <a:pt x="167" y="149"/>
                  </a:cubicBezTo>
                  <a:cubicBezTo>
                    <a:pt x="167" y="148"/>
                    <a:pt x="167" y="148"/>
                    <a:pt x="167" y="147"/>
                  </a:cubicBezTo>
                  <a:cubicBezTo>
                    <a:pt x="167" y="147"/>
                    <a:pt x="167" y="147"/>
                    <a:pt x="167" y="146"/>
                  </a:cubicBezTo>
                  <a:cubicBezTo>
                    <a:pt x="167" y="145"/>
                    <a:pt x="167" y="145"/>
                    <a:pt x="167" y="145"/>
                  </a:cubicBezTo>
                  <a:cubicBezTo>
                    <a:pt x="167" y="144"/>
                    <a:pt x="168" y="144"/>
                    <a:pt x="168" y="144"/>
                  </a:cubicBezTo>
                  <a:cubicBezTo>
                    <a:pt x="169" y="143"/>
                    <a:pt x="169" y="143"/>
                    <a:pt x="170" y="143"/>
                  </a:cubicBezTo>
                  <a:cubicBezTo>
                    <a:pt x="170" y="142"/>
                    <a:pt x="170" y="142"/>
                    <a:pt x="171" y="141"/>
                  </a:cubicBezTo>
                  <a:cubicBezTo>
                    <a:pt x="171" y="141"/>
                    <a:pt x="171" y="140"/>
                    <a:pt x="171" y="139"/>
                  </a:cubicBezTo>
                  <a:cubicBezTo>
                    <a:pt x="171" y="139"/>
                    <a:pt x="171" y="138"/>
                    <a:pt x="171" y="137"/>
                  </a:cubicBezTo>
                  <a:cubicBezTo>
                    <a:pt x="171" y="136"/>
                    <a:pt x="171" y="136"/>
                    <a:pt x="172" y="135"/>
                  </a:cubicBezTo>
                  <a:cubicBezTo>
                    <a:pt x="172" y="134"/>
                    <a:pt x="173" y="133"/>
                    <a:pt x="173" y="133"/>
                  </a:cubicBezTo>
                  <a:cubicBezTo>
                    <a:pt x="174" y="133"/>
                    <a:pt x="174" y="133"/>
                    <a:pt x="175" y="133"/>
                  </a:cubicBezTo>
                  <a:cubicBezTo>
                    <a:pt x="175" y="132"/>
                    <a:pt x="176" y="131"/>
                    <a:pt x="176" y="131"/>
                  </a:cubicBezTo>
                  <a:cubicBezTo>
                    <a:pt x="176" y="130"/>
                    <a:pt x="175" y="130"/>
                    <a:pt x="176" y="130"/>
                  </a:cubicBezTo>
                  <a:cubicBezTo>
                    <a:pt x="176" y="129"/>
                    <a:pt x="176" y="129"/>
                    <a:pt x="177" y="129"/>
                  </a:cubicBezTo>
                  <a:cubicBezTo>
                    <a:pt x="177" y="129"/>
                    <a:pt x="179" y="129"/>
                    <a:pt x="178" y="128"/>
                  </a:cubicBezTo>
                  <a:cubicBezTo>
                    <a:pt x="177" y="128"/>
                    <a:pt x="177" y="128"/>
                    <a:pt x="176" y="127"/>
                  </a:cubicBezTo>
                  <a:cubicBezTo>
                    <a:pt x="176" y="126"/>
                    <a:pt x="175" y="126"/>
                    <a:pt x="175" y="125"/>
                  </a:cubicBezTo>
                  <a:cubicBezTo>
                    <a:pt x="174" y="124"/>
                    <a:pt x="174" y="124"/>
                    <a:pt x="174" y="124"/>
                  </a:cubicBezTo>
                  <a:cubicBezTo>
                    <a:pt x="175" y="123"/>
                    <a:pt x="175" y="123"/>
                    <a:pt x="174" y="123"/>
                  </a:cubicBezTo>
                  <a:cubicBezTo>
                    <a:pt x="174" y="123"/>
                    <a:pt x="174" y="123"/>
                    <a:pt x="173" y="122"/>
                  </a:cubicBezTo>
                  <a:cubicBezTo>
                    <a:pt x="172" y="121"/>
                    <a:pt x="172" y="122"/>
                    <a:pt x="172" y="121"/>
                  </a:cubicBezTo>
                  <a:cubicBezTo>
                    <a:pt x="172" y="120"/>
                    <a:pt x="172" y="121"/>
                    <a:pt x="172" y="119"/>
                  </a:cubicBezTo>
                  <a:cubicBezTo>
                    <a:pt x="172" y="118"/>
                    <a:pt x="172" y="119"/>
                    <a:pt x="172" y="118"/>
                  </a:cubicBezTo>
                  <a:cubicBezTo>
                    <a:pt x="173" y="117"/>
                    <a:pt x="172" y="118"/>
                    <a:pt x="173" y="117"/>
                  </a:cubicBezTo>
                  <a:cubicBezTo>
                    <a:pt x="173" y="116"/>
                    <a:pt x="172" y="117"/>
                    <a:pt x="172" y="115"/>
                  </a:cubicBezTo>
                  <a:cubicBezTo>
                    <a:pt x="173" y="114"/>
                    <a:pt x="173" y="114"/>
                    <a:pt x="173" y="113"/>
                  </a:cubicBezTo>
                  <a:cubicBezTo>
                    <a:pt x="174" y="112"/>
                    <a:pt x="175" y="112"/>
                    <a:pt x="174" y="111"/>
                  </a:cubicBezTo>
                  <a:cubicBezTo>
                    <a:pt x="173" y="111"/>
                    <a:pt x="174" y="111"/>
                    <a:pt x="173" y="110"/>
                  </a:cubicBezTo>
                  <a:cubicBezTo>
                    <a:pt x="172" y="109"/>
                    <a:pt x="172" y="110"/>
                    <a:pt x="172" y="109"/>
                  </a:cubicBezTo>
                  <a:cubicBezTo>
                    <a:pt x="172" y="107"/>
                    <a:pt x="172" y="108"/>
                    <a:pt x="172" y="107"/>
                  </a:cubicBezTo>
                  <a:cubicBezTo>
                    <a:pt x="172" y="105"/>
                    <a:pt x="172" y="106"/>
                    <a:pt x="171" y="105"/>
                  </a:cubicBezTo>
                  <a:cubicBezTo>
                    <a:pt x="170" y="104"/>
                    <a:pt x="169" y="104"/>
                    <a:pt x="169" y="104"/>
                  </a:cubicBezTo>
                  <a:cubicBezTo>
                    <a:pt x="169" y="104"/>
                    <a:pt x="169" y="104"/>
                    <a:pt x="169" y="103"/>
                  </a:cubicBezTo>
                  <a:cubicBezTo>
                    <a:pt x="168" y="103"/>
                    <a:pt x="168" y="103"/>
                    <a:pt x="167" y="102"/>
                  </a:cubicBezTo>
                  <a:cubicBezTo>
                    <a:pt x="165" y="102"/>
                    <a:pt x="165" y="102"/>
                    <a:pt x="164" y="101"/>
                  </a:cubicBezTo>
                  <a:cubicBezTo>
                    <a:pt x="163" y="101"/>
                    <a:pt x="162" y="101"/>
                    <a:pt x="162" y="99"/>
                  </a:cubicBezTo>
                  <a:cubicBezTo>
                    <a:pt x="162" y="98"/>
                    <a:pt x="162" y="98"/>
                    <a:pt x="162" y="97"/>
                  </a:cubicBezTo>
                  <a:cubicBezTo>
                    <a:pt x="162" y="97"/>
                    <a:pt x="163" y="95"/>
                    <a:pt x="162" y="95"/>
                  </a:cubicBezTo>
                  <a:cubicBezTo>
                    <a:pt x="161" y="96"/>
                    <a:pt x="161" y="96"/>
                    <a:pt x="159" y="96"/>
                  </a:cubicBezTo>
                  <a:cubicBezTo>
                    <a:pt x="158" y="96"/>
                    <a:pt x="157" y="96"/>
                    <a:pt x="156" y="95"/>
                  </a:cubicBezTo>
                  <a:cubicBezTo>
                    <a:pt x="154" y="94"/>
                    <a:pt x="154" y="95"/>
                    <a:pt x="154" y="94"/>
                  </a:cubicBezTo>
                  <a:cubicBezTo>
                    <a:pt x="153" y="93"/>
                    <a:pt x="153" y="92"/>
                    <a:pt x="152" y="92"/>
                  </a:cubicBezTo>
                  <a:cubicBezTo>
                    <a:pt x="151" y="91"/>
                    <a:pt x="151" y="90"/>
                    <a:pt x="150" y="89"/>
                  </a:cubicBezTo>
                  <a:cubicBezTo>
                    <a:pt x="150" y="88"/>
                    <a:pt x="149" y="87"/>
                    <a:pt x="149" y="86"/>
                  </a:cubicBezTo>
                  <a:cubicBezTo>
                    <a:pt x="148" y="85"/>
                    <a:pt x="148" y="84"/>
                    <a:pt x="147" y="83"/>
                  </a:cubicBezTo>
                  <a:cubicBezTo>
                    <a:pt x="146" y="82"/>
                    <a:pt x="147" y="82"/>
                    <a:pt x="146" y="81"/>
                  </a:cubicBezTo>
                  <a:cubicBezTo>
                    <a:pt x="145" y="79"/>
                    <a:pt x="145" y="80"/>
                    <a:pt x="145" y="78"/>
                  </a:cubicBezTo>
                  <a:cubicBezTo>
                    <a:pt x="145" y="76"/>
                    <a:pt x="144" y="76"/>
                    <a:pt x="144" y="74"/>
                  </a:cubicBezTo>
                  <a:cubicBezTo>
                    <a:pt x="144" y="73"/>
                    <a:pt x="144" y="72"/>
                    <a:pt x="144" y="71"/>
                  </a:cubicBezTo>
                  <a:cubicBezTo>
                    <a:pt x="144" y="70"/>
                    <a:pt x="143" y="70"/>
                    <a:pt x="144" y="68"/>
                  </a:cubicBezTo>
                  <a:cubicBezTo>
                    <a:pt x="144" y="66"/>
                    <a:pt x="144" y="67"/>
                    <a:pt x="145" y="65"/>
                  </a:cubicBezTo>
                  <a:cubicBezTo>
                    <a:pt x="146" y="63"/>
                    <a:pt x="146" y="63"/>
                    <a:pt x="146" y="62"/>
                  </a:cubicBezTo>
                  <a:cubicBezTo>
                    <a:pt x="147" y="60"/>
                    <a:pt x="146" y="60"/>
                    <a:pt x="147" y="60"/>
                  </a:cubicBezTo>
                  <a:cubicBezTo>
                    <a:pt x="148" y="59"/>
                    <a:pt x="148" y="60"/>
                    <a:pt x="149" y="59"/>
                  </a:cubicBezTo>
                  <a:cubicBezTo>
                    <a:pt x="151" y="57"/>
                    <a:pt x="149" y="58"/>
                    <a:pt x="151" y="58"/>
                  </a:cubicBezTo>
                  <a:cubicBezTo>
                    <a:pt x="153" y="57"/>
                    <a:pt x="153" y="57"/>
                    <a:pt x="153" y="57"/>
                  </a:cubicBezTo>
                  <a:cubicBezTo>
                    <a:pt x="153" y="57"/>
                    <a:pt x="154" y="57"/>
                    <a:pt x="155" y="56"/>
                  </a:cubicBezTo>
                  <a:cubicBezTo>
                    <a:pt x="157" y="55"/>
                    <a:pt x="156" y="55"/>
                    <a:pt x="158" y="54"/>
                  </a:cubicBezTo>
                  <a:cubicBezTo>
                    <a:pt x="159" y="54"/>
                    <a:pt x="159" y="56"/>
                    <a:pt x="160" y="54"/>
                  </a:cubicBezTo>
                  <a:cubicBezTo>
                    <a:pt x="162" y="53"/>
                    <a:pt x="161" y="53"/>
                    <a:pt x="162" y="52"/>
                  </a:cubicBezTo>
                  <a:cubicBezTo>
                    <a:pt x="163" y="50"/>
                    <a:pt x="163" y="49"/>
                    <a:pt x="164" y="48"/>
                  </a:cubicBezTo>
                  <a:cubicBezTo>
                    <a:pt x="164" y="46"/>
                    <a:pt x="164" y="46"/>
                    <a:pt x="165" y="44"/>
                  </a:cubicBezTo>
                  <a:cubicBezTo>
                    <a:pt x="167" y="43"/>
                    <a:pt x="166" y="43"/>
                    <a:pt x="167" y="42"/>
                  </a:cubicBezTo>
                  <a:cubicBezTo>
                    <a:pt x="168" y="40"/>
                    <a:pt x="169" y="38"/>
                    <a:pt x="169" y="38"/>
                  </a:cubicBezTo>
                  <a:cubicBezTo>
                    <a:pt x="170" y="37"/>
                    <a:pt x="172" y="34"/>
                    <a:pt x="173" y="33"/>
                  </a:cubicBezTo>
                  <a:cubicBezTo>
                    <a:pt x="174" y="32"/>
                    <a:pt x="174" y="31"/>
                    <a:pt x="175" y="31"/>
                  </a:cubicBezTo>
                  <a:cubicBezTo>
                    <a:pt x="176" y="31"/>
                    <a:pt x="177" y="31"/>
                    <a:pt x="176" y="30"/>
                  </a:cubicBezTo>
                  <a:cubicBezTo>
                    <a:pt x="176" y="29"/>
                    <a:pt x="177" y="29"/>
                    <a:pt x="176" y="28"/>
                  </a:cubicBezTo>
                  <a:cubicBezTo>
                    <a:pt x="175" y="26"/>
                    <a:pt x="175" y="26"/>
                    <a:pt x="175" y="25"/>
                  </a:cubicBezTo>
                  <a:cubicBezTo>
                    <a:pt x="175" y="24"/>
                    <a:pt x="174" y="24"/>
                    <a:pt x="174" y="23"/>
                  </a:cubicBezTo>
                  <a:cubicBezTo>
                    <a:pt x="174" y="22"/>
                    <a:pt x="173" y="23"/>
                    <a:pt x="173" y="21"/>
                  </a:cubicBezTo>
                  <a:cubicBezTo>
                    <a:pt x="173" y="20"/>
                    <a:pt x="173" y="20"/>
                    <a:pt x="173" y="19"/>
                  </a:cubicBezTo>
                  <a:cubicBezTo>
                    <a:pt x="174" y="19"/>
                    <a:pt x="175" y="20"/>
                    <a:pt x="174" y="18"/>
                  </a:cubicBezTo>
                  <a:cubicBezTo>
                    <a:pt x="173" y="17"/>
                    <a:pt x="173" y="15"/>
                    <a:pt x="172" y="16"/>
                  </a:cubicBezTo>
                  <a:cubicBezTo>
                    <a:pt x="171" y="17"/>
                    <a:pt x="171" y="17"/>
                    <a:pt x="170" y="18"/>
                  </a:cubicBezTo>
                  <a:cubicBezTo>
                    <a:pt x="170" y="18"/>
                    <a:pt x="173" y="17"/>
                    <a:pt x="169" y="18"/>
                  </a:cubicBezTo>
                  <a:cubicBezTo>
                    <a:pt x="166" y="19"/>
                    <a:pt x="166" y="19"/>
                    <a:pt x="166" y="20"/>
                  </a:cubicBezTo>
                  <a:cubicBezTo>
                    <a:pt x="166" y="20"/>
                    <a:pt x="166" y="20"/>
                    <a:pt x="166" y="21"/>
                  </a:cubicBezTo>
                  <a:cubicBezTo>
                    <a:pt x="165" y="22"/>
                    <a:pt x="160" y="25"/>
                    <a:pt x="160" y="25"/>
                  </a:cubicBezTo>
                  <a:cubicBezTo>
                    <a:pt x="159" y="26"/>
                    <a:pt x="159" y="26"/>
                    <a:pt x="158" y="27"/>
                  </a:cubicBezTo>
                  <a:cubicBezTo>
                    <a:pt x="157" y="28"/>
                    <a:pt x="157" y="28"/>
                    <a:pt x="156" y="28"/>
                  </a:cubicBezTo>
                  <a:cubicBezTo>
                    <a:pt x="154" y="28"/>
                    <a:pt x="154" y="28"/>
                    <a:pt x="152" y="29"/>
                  </a:cubicBezTo>
                  <a:cubicBezTo>
                    <a:pt x="150" y="29"/>
                    <a:pt x="150" y="29"/>
                    <a:pt x="150" y="30"/>
                  </a:cubicBezTo>
                  <a:cubicBezTo>
                    <a:pt x="150" y="31"/>
                    <a:pt x="150" y="32"/>
                    <a:pt x="149" y="33"/>
                  </a:cubicBezTo>
                  <a:cubicBezTo>
                    <a:pt x="149" y="35"/>
                    <a:pt x="149" y="35"/>
                    <a:pt x="148" y="36"/>
                  </a:cubicBezTo>
                  <a:cubicBezTo>
                    <a:pt x="147" y="37"/>
                    <a:pt x="146" y="37"/>
                    <a:pt x="146" y="37"/>
                  </a:cubicBezTo>
                  <a:cubicBezTo>
                    <a:pt x="146" y="37"/>
                    <a:pt x="148" y="36"/>
                    <a:pt x="146" y="37"/>
                  </a:cubicBezTo>
                  <a:cubicBezTo>
                    <a:pt x="144" y="38"/>
                    <a:pt x="145" y="38"/>
                    <a:pt x="142" y="38"/>
                  </a:cubicBezTo>
                  <a:cubicBezTo>
                    <a:pt x="140" y="38"/>
                    <a:pt x="140" y="39"/>
                    <a:pt x="138" y="38"/>
                  </a:cubicBezTo>
                  <a:cubicBezTo>
                    <a:pt x="136" y="37"/>
                    <a:pt x="135" y="38"/>
                    <a:pt x="135" y="36"/>
                  </a:cubicBezTo>
                  <a:cubicBezTo>
                    <a:pt x="135" y="35"/>
                    <a:pt x="135" y="34"/>
                    <a:pt x="136" y="32"/>
                  </a:cubicBezTo>
                  <a:cubicBezTo>
                    <a:pt x="137" y="31"/>
                    <a:pt x="137" y="32"/>
                    <a:pt x="137" y="30"/>
                  </a:cubicBezTo>
                  <a:cubicBezTo>
                    <a:pt x="137" y="29"/>
                    <a:pt x="138" y="29"/>
                    <a:pt x="137" y="28"/>
                  </a:cubicBezTo>
                  <a:cubicBezTo>
                    <a:pt x="136" y="28"/>
                    <a:pt x="136" y="28"/>
                    <a:pt x="136" y="27"/>
                  </a:cubicBezTo>
                  <a:cubicBezTo>
                    <a:pt x="135" y="26"/>
                    <a:pt x="135" y="27"/>
                    <a:pt x="134" y="26"/>
                  </a:cubicBezTo>
                  <a:cubicBezTo>
                    <a:pt x="133" y="25"/>
                    <a:pt x="132" y="23"/>
                    <a:pt x="132" y="23"/>
                  </a:cubicBezTo>
                  <a:cubicBezTo>
                    <a:pt x="131" y="22"/>
                    <a:pt x="132" y="22"/>
                    <a:pt x="131" y="21"/>
                  </a:cubicBezTo>
                  <a:cubicBezTo>
                    <a:pt x="130" y="19"/>
                    <a:pt x="129" y="19"/>
                    <a:pt x="130" y="18"/>
                  </a:cubicBezTo>
                  <a:cubicBezTo>
                    <a:pt x="130" y="17"/>
                    <a:pt x="130" y="17"/>
                    <a:pt x="131" y="16"/>
                  </a:cubicBezTo>
                  <a:cubicBezTo>
                    <a:pt x="132" y="15"/>
                    <a:pt x="133" y="14"/>
                    <a:pt x="131" y="14"/>
                  </a:cubicBezTo>
                  <a:cubicBezTo>
                    <a:pt x="130" y="14"/>
                    <a:pt x="130" y="14"/>
                    <a:pt x="130" y="13"/>
                  </a:cubicBezTo>
                  <a:cubicBezTo>
                    <a:pt x="129" y="13"/>
                    <a:pt x="128" y="12"/>
                    <a:pt x="129" y="11"/>
                  </a:cubicBezTo>
                  <a:cubicBezTo>
                    <a:pt x="130" y="11"/>
                    <a:pt x="130" y="11"/>
                    <a:pt x="131" y="11"/>
                  </a:cubicBezTo>
                  <a:cubicBezTo>
                    <a:pt x="132" y="11"/>
                    <a:pt x="133" y="12"/>
                    <a:pt x="133" y="11"/>
                  </a:cubicBezTo>
                  <a:cubicBezTo>
                    <a:pt x="133" y="10"/>
                    <a:pt x="134" y="11"/>
                    <a:pt x="133" y="10"/>
                  </a:cubicBezTo>
                  <a:cubicBezTo>
                    <a:pt x="132" y="9"/>
                    <a:pt x="131" y="9"/>
                    <a:pt x="131" y="9"/>
                  </a:cubicBezTo>
                  <a:cubicBezTo>
                    <a:pt x="130" y="8"/>
                    <a:pt x="128" y="8"/>
                    <a:pt x="127" y="7"/>
                  </a:cubicBezTo>
                  <a:cubicBezTo>
                    <a:pt x="126" y="6"/>
                    <a:pt x="126" y="6"/>
                    <a:pt x="126" y="6"/>
                  </a:cubicBezTo>
                  <a:cubicBezTo>
                    <a:pt x="126" y="6"/>
                    <a:pt x="125" y="6"/>
                    <a:pt x="125" y="6"/>
                  </a:cubicBezTo>
                  <a:cubicBezTo>
                    <a:pt x="125" y="6"/>
                    <a:pt x="125" y="5"/>
                    <a:pt x="124" y="5"/>
                  </a:cubicBezTo>
                  <a:cubicBezTo>
                    <a:pt x="123" y="4"/>
                    <a:pt x="124" y="4"/>
                    <a:pt x="123" y="5"/>
                  </a:cubicBezTo>
                  <a:cubicBezTo>
                    <a:pt x="121" y="5"/>
                    <a:pt x="120" y="5"/>
                    <a:pt x="118" y="5"/>
                  </a:cubicBezTo>
                  <a:cubicBezTo>
                    <a:pt x="117" y="5"/>
                    <a:pt x="116" y="5"/>
                    <a:pt x="115" y="4"/>
                  </a:cubicBezTo>
                  <a:cubicBezTo>
                    <a:pt x="115" y="3"/>
                    <a:pt x="115" y="2"/>
                    <a:pt x="114" y="2"/>
                  </a:cubicBezTo>
                  <a:cubicBezTo>
                    <a:pt x="114" y="2"/>
                    <a:pt x="114" y="1"/>
                    <a:pt x="112" y="1"/>
                  </a:cubicBezTo>
                  <a:cubicBezTo>
                    <a:pt x="111" y="0"/>
                    <a:pt x="110" y="0"/>
                    <a:pt x="109" y="1"/>
                  </a:cubicBezTo>
                  <a:cubicBezTo>
                    <a:pt x="107" y="1"/>
                    <a:pt x="106" y="1"/>
                    <a:pt x="105" y="1"/>
                  </a:cubicBezTo>
                  <a:cubicBezTo>
                    <a:pt x="104" y="1"/>
                    <a:pt x="103" y="1"/>
                    <a:pt x="103" y="1"/>
                  </a:cubicBezTo>
                  <a:cubicBezTo>
                    <a:pt x="102" y="2"/>
                    <a:pt x="102" y="2"/>
                    <a:pt x="101" y="3"/>
                  </a:cubicBezTo>
                  <a:cubicBezTo>
                    <a:pt x="100" y="3"/>
                    <a:pt x="99" y="3"/>
                    <a:pt x="99" y="3"/>
                  </a:cubicBezTo>
                  <a:cubicBezTo>
                    <a:pt x="98" y="3"/>
                    <a:pt x="98" y="3"/>
                    <a:pt x="98" y="3"/>
                  </a:cubicBezTo>
                  <a:cubicBezTo>
                    <a:pt x="98" y="3"/>
                    <a:pt x="97" y="4"/>
                    <a:pt x="97" y="4"/>
                  </a:cubicBezTo>
                  <a:cubicBezTo>
                    <a:pt x="97" y="4"/>
                    <a:pt x="98" y="3"/>
                    <a:pt x="97" y="4"/>
                  </a:cubicBezTo>
                  <a:cubicBezTo>
                    <a:pt x="96" y="5"/>
                    <a:pt x="95" y="4"/>
                    <a:pt x="94" y="4"/>
                  </a:cubicBezTo>
                  <a:cubicBezTo>
                    <a:pt x="93" y="5"/>
                    <a:pt x="93" y="5"/>
                    <a:pt x="92" y="5"/>
                  </a:cubicBezTo>
                  <a:cubicBezTo>
                    <a:pt x="91" y="6"/>
                    <a:pt x="89" y="7"/>
                    <a:pt x="88" y="7"/>
                  </a:cubicBezTo>
                  <a:cubicBezTo>
                    <a:pt x="87" y="7"/>
                    <a:pt x="87" y="7"/>
                    <a:pt x="85" y="7"/>
                  </a:cubicBezTo>
                  <a:cubicBezTo>
                    <a:pt x="84" y="7"/>
                    <a:pt x="84" y="8"/>
                    <a:pt x="84" y="7"/>
                  </a:cubicBezTo>
                  <a:cubicBezTo>
                    <a:pt x="83" y="6"/>
                    <a:pt x="84" y="5"/>
                    <a:pt x="83" y="6"/>
                  </a:cubicBezTo>
                  <a:cubicBezTo>
                    <a:pt x="81" y="8"/>
                    <a:pt x="83" y="7"/>
                    <a:pt x="81" y="8"/>
                  </a:cubicBezTo>
                  <a:cubicBezTo>
                    <a:pt x="80" y="10"/>
                    <a:pt x="79" y="11"/>
                    <a:pt x="78" y="12"/>
                  </a:cubicBezTo>
                  <a:cubicBezTo>
                    <a:pt x="78" y="12"/>
                    <a:pt x="77" y="12"/>
                    <a:pt x="76" y="12"/>
                  </a:cubicBezTo>
                  <a:cubicBezTo>
                    <a:pt x="74" y="12"/>
                    <a:pt x="75" y="12"/>
                    <a:pt x="74" y="13"/>
                  </a:cubicBezTo>
                  <a:cubicBezTo>
                    <a:pt x="73" y="13"/>
                    <a:pt x="71" y="17"/>
                    <a:pt x="70" y="18"/>
                  </a:cubicBezTo>
                  <a:cubicBezTo>
                    <a:pt x="69" y="19"/>
                    <a:pt x="68" y="19"/>
                    <a:pt x="67" y="20"/>
                  </a:cubicBezTo>
                  <a:cubicBezTo>
                    <a:pt x="67" y="21"/>
                    <a:pt x="66" y="22"/>
                    <a:pt x="65" y="22"/>
                  </a:cubicBezTo>
                  <a:cubicBezTo>
                    <a:pt x="64" y="23"/>
                    <a:pt x="63" y="24"/>
                    <a:pt x="62" y="24"/>
                  </a:cubicBezTo>
                  <a:cubicBezTo>
                    <a:pt x="60" y="24"/>
                    <a:pt x="61" y="23"/>
                    <a:pt x="59" y="23"/>
                  </a:cubicBezTo>
                  <a:cubicBezTo>
                    <a:pt x="58" y="23"/>
                    <a:pt x="57" y="24"/>
                    <a:pt x="57" y="24"/>
                  </a:cubicBezTo>
                  <a:lnTo>
                    <a:pt x="55" y="25"/>
                  </a:lnTo>
                  <a:close/>
                </a:path>
              </a:pathLst>
            </a:custGeom>
            <a:solidFill>
              <a:srgbClr val="2B6EAB">
                <a:alpha val="50000"/>
              </a:srgb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81" name="Freeform 290">
              <a:extLst>
                <a:ext uri="{FF2B5EF4-FFF2-40B4-BE49-F238E27FC236}">
                  <a16:creationId xmlns:a16="http://schemas.microsoft.com/office/drawing/2014/main" id="{C2285FB4-C4FB-45DB-800D-2DAF2872E1DB}"/>
                </a:ext>
              </a:extLst>
            </p:cNvPr>
            <p:cNvSpPr>
              <a:spLocks/>
            </p:cNvSpPr>
            <p:nvPr/>
          </p:nvSpPr>
          <p:spPr bwMode="auto">
            <a:xfrm>
              <a:off x="4168098" y="1380793"/>
              <a:ext cx="13464" cy="12590"/>
            </a:xfrm>
            <a:custGeom>
              <a:avLst/>
              <a:gdLst>
                <a:gd name="T0" fmla="*/ 1 w 10"/>
                <a:gd name="T1" fmla="*/ 8 h 11"/>
                <a:gd name="T2" fmla="*/ 2 w 10"/>
                <a:gd name="T3" fmla="*/ 7 h 11"/>
                <a:gd name="T4" fmla="*/ 3 w 10"/>
                <a:gd name="T5" fmla="*/ 5 h 11"/>
                <a:gd name="T6" fmla="*/ 3 w 10"/>
                <a:gd name="T7" fmla="*/ 4 h 11"/>
                <a:gd name="T8" fmla="*/ 4 w 10"/>
                <a:gd name="T9" fmla="*/ 5 h 11"/>
                <a:gd name="T10" fmla="*/ 5 w 10"/>
                <a:gd name="T11" fmla="*/ 5 h 11"/>
                <a:gd name="T12" fmla="*/ 5 w 10"/>
                <a:gd name="T13" fmla="*/ 4 h 11"/>
                <a:gd name="T14" fmla="*/ 5 w 10"/>
                <a:gd name="T15" fmla="*/ 3 h 11"/>
                <a:gd name="T16" fmla="*/ 6 w 10"/>
                <a:gd name="T17" fmla="*/ 3 h 11"/>
                <a:gd name="T18" fmla="*/ 7 w 10"/>
                <a:gd name="T19" fmla="*/ 3 h 11"/>
                <a:gd name="T20" fmla="*/ 6 w 10"/>
                <a:gd name="T21" fmla="*/ 1 h 11"/>
                <a:gd name="T22" fmla="*/ 7 w 10"/>
                <a:gd name="T23" fmla="*/ 0 h 11"/>
                <a:gd name="T24" fmla="*/ 8 w 10"/>
                <a:gd name="T25" fmla="*/ 1 h 11"/>
                <a:gd name="T26" fmla="*/ 9 w 10"/>
                <a:gd name="T27" fmla="*/ 1 h 11"/>
                <a:gd name="T28" fmla="*/ 8 w 10"/>
                <a:gd name="T29" fmla="*/ 3 h 11"/>
                <a:gd name="T30" fmla="*/ 8 w 10"/>
                <a:gd name="T31" fmla="*/ 5 h 11"/>
                <a:gd name="T32" fmla="*/ 10 w 10"/>
                <a:gd name="T33" fmla="*/ 5 h 11"/>
                <a:gd name="T34" fmla="*/ 9 w 10"/>
                <a:gd name="T35" fmla="*/ 6 h 11"/>
                <a:gd name="T36" fmla="*/ 6 w 10"/>
                <a:gd name="T37" fmla="*/ 7 h 11"/>
                <a:gd name="T38" fmla="*/ 4 w 10"/>
                <a:gd name="T39" fmla="*/ 9 h 11"/>
                <a:gd name="T40" fmla="*/ 1 w 10"/>
                <a:gd name="T41" fmla="*/ 10 h 11"/>
                <a:gd name="T42" fmla="*/ 0 w 10"/>
                <a:gd name="T43" fmla="*/ 10 h 11"/>
                <a:gd name="T44" fmla="*/ 1 w 10"/>
                <a:gd name="T45"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11">
                  <a:moveTo>
                    <a:pt x="1" y="8"/>
                  </a:moveTo>
                  <a:cubicBezTo>
                    <a:pt x="1" y="8"/>
                    <a:pt x="2" y="7"/>
                    <a:pt x="2" y="7"/>
                  </a:cubicBezTo>
                  <a:cubicBezTo>
                    <a:pt x="2" y="7"/>
                    <a:pt x="3" y="5"/>
                    <a:pt x="3" y="5"/>
                  </a:cubicBezTo>
                  <a:cubicBezTo>
                    <a:pt x="3" y="5"/>
                    <a:pt x="2" y="4"/>
                    <a:pt x="3" y="4"/>
                  </a:cubicBezTo>
                  <a:cubicBezTo>
                    <a:pt x="3" y="4"/>
                    <a:pt x="3" y="4"/>
                    <a:pt x="4" y="5"/>
                  </a:cubicBezTo>
                  <a:cubicBezTo>
                    <a:pt x="5" y="5"/>
                    <a:pt x="5" y="6"/>
                    <a:pt x="5" y="5"/>
                  </a:cubicBezTo>
                  <a:cubicBezTo>
                    <a:pt x="5" y="4"/>
                    <a:pt x="5" y="5"/>
                    <a:pt x="5" y="4"/>
                  </a:cubicBezTo>
                  <a:cubicBezTo>
                    <a:pt x="5" y="3"/>
                    <a:pt x="4" y="3"/>
                    <a:pt x="5" y="3"/>
                  </a:cubicBezTo>
                  <a:cubicBezTo>
                    <a:pt x="6" y="2"/>
                    <a:pt x="6" y="2"/>
                    <a:pt x="6" y="3"/>
                  </a:cubicBezTo>
                  <a:cubicBezTo>
                    <a:pt x="6" y="3"/>
                    <a:pt x="7" y="3"/>
                    <a:pt x="7" y="3"/>
                  </a:cubicBezTo>
                  <a:cubicBezTo>
                    <a:pt x="7" y="2"/>
                    <a:pt x="6" y="2"/>
                    <a:pt x="6" y="1"/>
                  </a:cubicBezTo>
                  <a:cubicBezTo>
                    <a:pt x="7" y="1"/>
                    <a:pt x="6" y="0"/>
                    <a:pt x="7" y="0"/>
                  </a:cubicBezTo>
                  <a:cubicBezTo>
                    <a:pt x="7" y="0"/>
                    <a:pt x="7" y="1"/>
                    <a:pt x="8" y="1"/>
                  </a:cubicBezTo>
                  <a:cubicBezTo>
                    <a:pt x="9" y="1"/>
                    <a:pt x="10" y="0"/>
                    <a:pt x="9" y="1"/>
                  </a:cubicBezTo>
                  <a:cubicBezTo>
                    <a:pt x="9" y="2"/>
                    <a:pt x="8" y="2"/>
                    <a:pt x="8" y="3"/>
                  </a:cubicBezTo>
                  <a:cubicBezTo>
                    <a:pt x="8" y="4"/>
                    <a:pt x="8" y="4"/>
                    <a:pt x="8" y="5"/>
                  </a:cubicBezTo>
                  <a:cubicBezTo>
                    <a:pt x="9" y="5"/>
                    <a:pt x="10" y="4"/>
                    <a:pt x="10" y="5"/>
                  </a:cubicBezTo>
                  <a:cubicBezTo>
                    <a:pt x="9" y="5"/>
                    <a:pt x="9" y="6"/>
                    <a:pt x="9" y="6"/>
                  </a:cubicBezTo>
                  <a:cubicBezTo>
                    <a:pt x="8" y="6"/>
                    <a:pt x="7" y="6"/>
                    <a:pt x="6" y="7"/>
                  </a:cubicBezTo>
                  <a:cubicBezTo>
                    <a:pt x="5" y="8"/>
                    <a:pt x="5" y="8"/>
                    <a:pt x="4" y="9"/>
                  </a:cubicBezTo>
                  <a:cubicBezTo>
                    <a:pt x="3" y="9"/>
                    <a:pt x="2" y="9"/>
                    <a:pt x="1" y="10"/>
                  </a:cubicBezTo>
                  <a:cubicBezTo>
                    <a:pt x="0" y="10"/>
                    <a:pt x="0" y="11"/>
                    <a:pt x="0" y="10"/>
                  </a:cubicBezTo>
                  <a:cubicBezTo>
                    <a:pt x="0" y="9"/>
                    <a:pt x="1" y="8"/>
                    <a:pt x="1" y="8"/>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82" name="Freeform 291">
              <a:extLst>
                <a:ext uri="{FF2B5EF4-FFF2-40B4-BE49-F238E27FC236}">
                  <a16:creationId xmlns:a16="http://schemas.microsoft.com/office/drawing/2014/main" id="{9178264A-6858-20E7-7D38-8C08C6F0EF94}"/>
                </a:ext>
              </a:extLst>
            </p:cNvPr>
            <p:cNvSpPr>
              <a:spLocks/>
            </p:cNvSpPr>
            <p:nvPr/>
          </p:nvSpPr>
          <p:spPr bwMode="auto">
            <a:xfrm>
              <a:off x="4220456" y="1231119"/>
              <a:ext cx="10472" cy="6995"/>
            </a:xfrm>
            <a:custGeom>
              <a:avLst/>
              <a:gdLst>
                <a:gd name="T0" fmla="*/ 1 w 8"/>
                <a:gd name="T1" fmla="*/ 0 h 5"/>
                <a:gd name="T2" fmla="*/ 4 w 8"/>
                <a:gd name="T3" fmla="*/ 0 h 5"/>
                <a:gd name="T4" fmla="*/ 6 w 8"/>
                <a:gd name="T5" fmla="*/ 2 h 5"/>
                <a:gd name="T6" fmla="*/ 6 w 8"/>
                <a:gd name="T7" fmla="*/ 5 h 5"/>
                <a:gd name="T8" fmla="*/ 3 w 8"/>
                <a:gd name="T9" fmla="*/ 4 h 5"/>
                <a:gd name="T10" fmla="*/ 1 w 8"/>
                <a:gd name="T11" fmla="*/ 2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1" y="0"/>
                    <a:pt x="3" y="0"/>
                    <a:pt x="4" y="0"/>
                  </a:cubicBezTo>
                  <a:cubicBezTo>
                    <a:pt x="5" y="0"/>
                    <a:pt x="6" y="1"/>
                    <a:pt x="6" y="2"/>
                  </a:cubicBezTo>
                  <a:cubicBezTo>
                    <a:pt x="7" y="2"/>
                    <a:pt x="8" y="4"/>
                    <a:pt x="6" y="5"/>
                  </a:cubicBezTo>
                  <a:cubicBezTo>
                    <a:pt x="4" y="5"/>
                    <a:pt x="3" y="5"/>
                    <a:pt x="3" y="4"/>
                  </a:cubicBezTo>
                  <a:cubicBezTo>
                    <a:pt x="2" y="4"/>
                    <a:pt x="1" y="3"/>
                    <a:pt x="1" y="2"/>
                  </a:cubicBezTo>
                  <a:cubicBezTo>
                    <a:pt x="1" y="1"/>
                    <a:pt x="0" y="0"/>
                    <a:pt x="1" y="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84" name="Freeform 20">
              <a:extLst>
                <a:ext uri="{FF2B5EF4-FFF2-40B4-BE49-F238E27FC236}">
                  <a16:creationId xmlns:a16="http://schemas.microsoft.com/office/drawing/2014/main" id="{71CAD308-AC0E-09A8-8309-8D7501ED8E46}"/>
                </a:ext>
              </a:extLst>
            </p:cNvPr>
            <p:cNvSpPr>
              <a:spLocks/>
            </p:cNvSpPr>
            <p:nvPr/>
          </p:nvSpPr>
          <p:spPr bwMode="auto">
            <a:xfrm>
              <a:off x="6920663" y="5171533"/>
              <a:ext cx="32481" cy="35730"/>
            </a:xfrm>
            <a:custGeom>
              <a:avLst/>
              <a:gdLst>
                <a:gd name="T0" fmla="*/ 8 w 25"/>
                <a:gd name="T1" fmla="*/ 9 h 28"/>
                <a:gd name="T2" fmla="*/ 10 w 25"/>
                <a:gd name="T3" fmla="*/ 8 h 28"/>
                <a:gd name="T4" fmla="*/ 10 w 25"/>
                <a:gd name="T5" fmla="*/ 6 h 28"/>
                <a:gd name="T6" fmla="*/ 11 w 25"/>
                <a:gd name="T7" fmla="*/ 4 h 28"/>
                <a:gd name="T8" fmla="*/ 11 w 25"/>
                <a:gd name="T9" fmla="*/ 2 h 28"/>
                <a:gd name="T10" fmla="*/ 13 w 25"/>
                <a:gd name="T11" fmla="*/ 1 h 28"/>
                <a:gd name="T12" fmla="*/ 15 w 25"/>
                <a:gd name="T13" fmla="*/ 0 h 28"/>
                <a:gd name="T14" fmla="*/ 17 w 25"/>
                <a:gd name="T15" fmla="*/ 1 h 28"/>
                <a:gd name="T16" fmla="*/ 18 w 25"/>
                <a:gd name="T17" fmla="*/ 3 h 28"/>
                <a:gd name="T18" fmla="*/ 20 w 25"/>
                <a:gd name="T19" fmla="*/ 4 h 28"/>
                <a:gd name="T20" fmla="*/ 21 w 25"/>
                <a:gd name="T21" fmla="*/ 7 h 28"/>
                <a:gd name="T22" fmla="*/ 22 w 25"/>
                <a:gd name="T23" fmla="*/ 7 h 28"/>
                <a:gd name="T24" fmla="*/ 22 w 25"/>
                <a:gd name="T25" fmla="*/ 9 h 28"/>
                <a:gd name="T26" fmla="*/ 22 w 25"/>
                <a:gd name="T27" fmla="*/ 11 h 28"/>
                <a:gd name="T28" fmla="*/ 24 w 25"/>
                <a:gd name="T29" fmla="*/ 14 h 28"/>
                <a:gd name="T30" fmla="*/ 23 w 25"/>
                <a:gd name="T31" fmla="*/ 16 h 28"/>
                <a:gd name="T32" fmla="*/ 23 w 25"/>
                <a:gd name="T33" fmla="*/ 18 h 28"/>
                <a:gd name="T34" fmla="*/ 22 w 25"/>
                <a:gd name="T35" fmla="*/ 19 h 28"/>
                <a:gd name="T36" fmla="*/ 21 w 25"/>
                <a:gd name="T37" fmla="*/ 21 h 28"/>
                <a:gd name="T38" fmla="*/ 19 w 25"/>
                <a:gd name="T39" fmla="*/ 22 h 28"/>
                <a:gd name="T40" fmla="*/ 21 w 25"/>
                <a:gd name="T41" fmla="*/ 23 h 28"/>
                <a:gd name="T42" fmla="*/ 21 w 25"/>
                <a:gd name="T43" fmla="*/ 24 h 28"/>
                <a:gd name="T44" fmla="*/ 20 w 25"/>
                <a:gd name="T45" fmla="*/ 26 h 28"/>
                <a:gd name="T46" fmla="*/ 18 w 25"/>
                <a:gd name="T47" fmla="*/ 26 h 28"/>
                <a:gd name="T48" fmla="*/ 14 w 25"/>
                <a:gd name="T49" fmla="*/ 27 h 28"/>
                <a:gd name="T50" fmla="*/ 10 w 25"/>
                <a:gd name="T51" fmla="*/ 28 h 28"/>
                <a:gd name="T52" fmla="*/ 6 w 25"/>
                <a:gd name="T53" fmla="*/ 28 h 28"/>
                <a:gd name="T54" fmla="*/ 4 w 25"/>
                <a:gd name="T55" fmla="*/ 27 h 28"/>
                <a:gd name="T56" fmla="*/ 2 w 25"/>
                <a:gd name="T57" fmla="*/ 26 h 28"/>
                <a:gd name="T58" fmla="*/ 1 w 25"/>
                <a:gd name="T59" fmla="*/ 25 h 28"/>
                <a:gd name="T60" fmla="*/ 0 w 25"/>
                <a:gd name="T61" fmla="*/ 24 h 28"/>
                <a:gd name="T62" fmla="*/ 1 w 25"/>
                <a:gd name="T63" fmla="*/ 24 h 28"/>
                <a:gd name="T64" fmla="*/ 3 w 25"/>
                <a:gd name="T65" fmla="*/ 23 h 28"/>
                <a:gd name="T66" fmla="*/ 4 w 25"/>
                <a:gd name="T67" fmla="*/ 22 h 28"/>
                <a:gd name="T68" fmla="*/ 4 w 25"/>
                <a:gd name="T69" fmla="*/ 21 h 28"/>
                <a:gd name="T70" fmla="*/ 3 w 25"/>
                <a:gd name="T71" fmla="*/ 19 h 28"/>
                <a:gd name="T72" fmla="*/ 2 w 25"/>
                <a:gd name="T73" fmla="*/ 17 h 28"/>
                <a:gd name="T74" fmla="*/ 3 w 25"/>
                <a:gd name="T75" fmla="*/ 15 h 28"/>
                <a:gd name="T76" fmla="*/ 4 w 25"/>
                <a:gd name="T77" fmla="*/ 13 h 28"/>
                <a:gd name="T78" fmla="*/ 5 w 25"/>
                <a:gd name="T79"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 h="28">
                  <a:moveTo>
                    <a:pt x="7" y="10"/>
                  </a:moveTo>
                  <a:cubicBezTo>
                    <a:pt x="8" y="9"/>
                    <a:pt x="8" y="9"/>
                    <a:pt x="8" y="9"/>
                  </a:cubicBezTo>
                  <a:cubicBezTo>
                    <a:pt x="8" y="9"/>
                    <a:pt x="9" y="9"/>
                    <a:pt x="9" y="9"/>
                  </a:cubicBezTo>
                  <a:cubicBezTo>
                    <a:pt x="9" y="9"/>
                    <a:pt x="10" y="8"/>
                    <a:pt x="10" y="8"/>
                  </a:cubicBezTo>
                  <a:cubicBezTo>
                    <a:pt x="10" y="7"/>
                    <a:pt x="10" y="8"/>
                    <a:pt x="10" y="7"/>
                  </a:cubicBezTo>
                  <a:cubicBezTo>
                    <a:pt x="10" y="6"/>
                    <a:pt x="9" y="6"/>
                    <a:pt x="10" y="6"/>
                  </a:cubicBezTo>
                  <a:cubicBezTo>
                    <a:pt x="10" y="5"/>
                    <a:pt x="11" y="6"/>
                    <a:pt x="11" y="5"/>
                  </a:cubicBezTo>
                  <a:cubicBezTo>
                    <a:pt x="11" y="5"/>
                    <a:pt x="11" y="5"/>
                    <a:pt x="11" y="4"/>
                  </a:cubicBezTo>
                  <a:cubicBezTo>
                    <a:pt x="11" y="3"/>
                    <a:pt x="11" y="3"/>
                    <a:pt x="11" y="3"/>
                  </a:cubicBezTo>
                  <a:cubicBezTo>
                    <a:pt x="11" y="3"/>
                    <a:pt x="11" y="3"/>
                    <a:pt x="11" y="2"/>
                  </a:cubicBezTo>
                  <a:cubicBezTo>
                    <a:pt x="12" y="2"/>
                    <a:pt x="12" y="2"/>
                    <a:pt x="12" y="2"/>
                  </a:cubicBezTo>
                  <a:cubicBezTo>
                    <a:pt x="13" y="1"/>
                    <a:pt x="13" y="1"/>
                    <a:pt x="13" y="1"/>
                  </a:cubicBezTo>
                  <a:cubicBezTo>
                    <a:pt x="14" y="0"/>
                    <a:pt x="14" y="0"/>
                    <a:pt x="14" y="0"/>
                  </a:cubicBezTo>
                  <a:cubicBezTo>
                    <a:pt x="14" y="0"/>
                    <a:pt x="14" y="0"/>
                    <a:pt x="15" y="0"/>
                  </a:cubicBezTo>
                  <a:cubicBezTo>
                    <a:pt x="16" y="0"/>
                    <a:pt x="16" y="0"/>
                    <a:pt x="16" y="0"/>
                  </a:cubicBezTo>
                  <a:cubicBezTo>
                    <a:pt x="17" y="1"/>
                    <a:pt x="17" y="1"/>
                    <a:pt x="17" y="1"/>
                  </a:cubicBezTo>
                  <a:cubicBezTo>
                    <a:pt x="17" y="1"/>
                    <a:pt x="17" y="1"/>
                    <a:pt x="17" y="1"/>
                  </a:cubicBezTo>
                  <a:cubicBezTo>
                    <a:pt x="18" y="1"/>
                    <a:pt x="18" y="3"/>
                    <a:pt x="18" y="3"/>
                  </a:cubicBezTo>
                  <a:cubicBezTo>
                    <a:pt x="18" y="3"/>
                    <a:pt x="18" y="3"/>
                    <a:pt x="18" y="3"/>
                  </a:cubicBezTo>
                  <a:cubicBezTo>
                    <a:pt x="19" y="4"/>
                    <a:pt x="20" y="3"/>
                    <a:pt x="20" y="4"/>
                  </a:cubicBezTo>
                  <a:cubicBezTo>
                    <a:pt x="20" y="6"/>
                    <a:pt x="20" y="6"/>
                    <a:pt x="20" y="6"/>
                  </a:cubicBezTo>
                  <a:cubicBezTo>
                    <a:pt x="20" y="6"/>
                    <a:pt x="20" y="7"/>
                    <a:pt x="21" y="7"/>
                  </a:cubicBezTo>
                  <a:cubicBezTo>
                    <a:pt x="21" y="7"/>
                    <a:pt x="21" y="7"/>
                    <a:pt x="21" y="7"/>
                  </a:cubicBezTo>
                  <a:cubicBezTo>
                    <a:pt x="21" y="7"/>
                    <a:pt x="22" y="7"/>
                    <a:pt x="22" y="7"/>
                  </a:cubicBezTo>
                  <a:cubicBezTo>
                    <a:pt x="22" y="8"/>
                    <a:pt x="21" y="8"/>
                    <a:pt x="21" y="8"/>
                  </a:cubicBezTo>
                  <a:cubicBezTo>
                    <a:pt x="22" y="9"/>
                    <a:pt x="22" y="9"/>
                    <a:pt x="22" y="9"/>
                  </a:cubicBezTo>
                  <a:cubicBezTo>
                    <a:pt x="22" y="9"/>
                    <a:pt x="23" y="10"/>
                    <a:pt x="23" y="10"/>
                  </a:cubicBezTo>
                  <a:cubicBezTo>
                    <a:pt x="23" y="11"/>
                    <a:pt x="22" y="11"/>
                    <a:pt x="22" y="11"/>
                  </a:cubicBezTo>
                  <a:cubicBezTo>
                    <a:pt x="22" y="11"/>
                    <a:pt x="21" y="11"/>
                    <a:pt x="22" y="12"/>
                  </a:cubicBezTo>
                  <a:cubicBezTo>
                    <a:pt x="24" y="13"/>
                    <a:pt x="24" y="13"/>
                    <a:pt x="24" y="14"/>
                  </a:cubicBezTo>
                  <a:cubicBezTo>
                    <a:pt x="24" y="14"/>
                    <a:pt x="25" y="14"/>
                    <a:pt x="25" y="15"/>
                  </a:cubicBezTo>
                  <a:cubicBezTo>
                    <a:pt x="24" y="15"/>
                    <a:pt x="23" y="16"/>
                    <a:pt x="23" y="16"/>
                  </a:cubicBezTo>
                  <a:cubicBezTo>
                    <a:pt x="23" y="16"/>
                    <a:pt x="23" y="16"/>
                    <a:pt x="23" y="17"/>
                  </a:cubicBezTo>
                  <a:cubicBezTo>
                    <a:pt x="23" y="17"/>
                    <a:pt x="23" y="17"/>
                    <a:pt x="23" y="18"/>
                  </a:cubicBezTo>
                  <a:cubicBezTo>
                    <a:pt x="22" y="18"/>
                    <a:pt x="22" y="18"/>
                    <a:pt x="22" y="18"/>
                  </a:cubicBezTo>
                  <a:cubicBezTo>
                    <a:pt x="22" y="19"/>
                    <a:pt x="22" y="19"/>
                    <a:pt x="22" y="19"/>
                  </a:cubicBezTo>
                  <a:cubicBezTo>
                    <a:pt x="22" y="19"/>
                    <a:pt x="22" y="19"/>
                    <a:pt x="22" y="20"/>
                  </a:cubicBezTo>
                  <a:cubicBezTo>
                    <a:pt x="21" y="20"/>
                    <a:pt x="22" y="20"/>
                    <a:pt x="21" y="21"/>
                  </a:cubicBezTo>
                  <a:cubicBezTo>
                    <a:pt x="20" y="21"/>
                    <a:pt x="19" y="21"/>
                    <a:pt x="19" y="21"/>
                  </a:cubicBezTo>
                  <a:cubicBezTo>
                    <a:pt x="19" y="21"/>
                    <a:pt x="19" y="22"/>
                    <a:pt x="19" y="22"/>
                  </a:cubicBezTo>
                  <a:cubicBezTo>
                    <a:pt x="19" y="22"/>
                    <a:pt x="19" y="23"/>
                    <a:pt x="20" y="23"/>
                  </a:cubicBezTo>
                  <a:cubicBezTo>
                    <a:pt x="20" y="23"/>
                    <a:pt x="21" y="23"/>
                    <a:pt x="21" y="23"/>
                  </a:cubicBezTo>
                  <a:cubicBezTo>
                    <a:pt x="21" y="24"/>
                    <a:pt x="21" y="24"/>
                    <a:pt x="21" y="24"/>
                  </a:cubicBezTo>
                  <a:cubicBezTo>
                    <a:pt x="21" y="24"/>
                    <a:pt x="21" y="24"/>
                    <a:pt x="21" y="24"/>
                  </a:cubicBezTo>
                  <a:cubicBezTo>
                    <a:pt x="21" y="24"/>
                    <a:pt x="22" y="24"/>
                    <a:pt x="21" y="25"/>
                  </a:cubicBezTo>
                  <a:cubicBezTo>
                    <a:pt x="20" y="25"/>
                    <a:pt x="20" y="26"/>
                    <a:pt x="20" y="26"/>
                  </a:cubicBezTo>
                  <a:cubicBezTo>
                    <a:pt x="18" y="26"/>
                    <a:pt x="18" y="26"/>
                    <a:pt x="18" y="26"/>
                  </a:cubicBezTo>
                  <a:cubicBezTo>
                    <a:pt x="18" y="26"/>
                    <a:pt x="18" y="26"/>
                    <a:pt x="18" y="26"/>
                  </a:cubicBezTo>
                  <a:cubicBezTo>
                    <a:pt x="18" y="26"/>
                    <a:pt x="17" y="27"/>
                    <a:pt x="16" y="27"/>
                  </a:cubicBezTo>
                  <a:cubicBezTo>
                    <a:pt x="16" y="27"/>
                    <a:pt x="14" y="27"/>
                    <a:pt x="14" y="27"/>
                  </a:cubicBezTo>
                  <a:cubicBezTo>
                    <a:pt x="13" y="27"/>
                    <a:pt x="12" y="28"/>
                    <a:pt x="12" y="28"/>
                  </a:cubicBezTo>
                  <a:cubicBezTo>
                    <a:pt x="11" y="28"/>
                    <a:pt x="11" y="28"/>
                    <a:pt x="10" y="28"/>
                  </a:cubicBezTo>
                  <a:cubicBezTo>
                    <a:pt x="9" y="28"/>
                    <a:pt x="10" y="27"/>
                    <a:pt x="8" y="28"/>
                  </a:cubicBezTo>
                  <a:cubicBezTo>
                    <a:pt x="7" y="28"/>
                    <a:pt x="6" y="28"/>
                    <a:pt x="6" y="28"/>
                  </a:cubicBezTo>
                  <a:cubicBezTo>
                    <a:pt x="6" y="28"/>
                    <a:pt x="6" y="27"/>
                    <a:pt x="5" y="27"/>
                  </a:cubicBezTo>
                  <a:cubicBezTo>
                    <a:pt x="5" y="27"/>
                    <a:pt x="4" y="27"/>
                    <a:pt x="4" y="27"/>
                  </a:cubicBezTo>
                  <a:cubicBezTo>
                    <a:pt x="4" y="27"/>
                    <a:pt x="4" y="27"/>
                    <a:pt x="3" y="27"/>
                  </a:cubicBezTo>
                  <a:cubicBezTo>
                    <a:pt x="3" y="26"/>
                    <a:pt x="3" y="27"/>
                    <a:pt x="2" y="26"/>
                  </a:cubicBezTo>
                  <a:cubicBezTo>
                    <a:pt x="2" y="26"/>
                    <a:pt x="2" y="26"/>
                    <a:pt x="2" y="26"/>
                  </a:cubicBezTo>
                  <a:cubicBezTo>
                    <a:pt x="1" y="25"/>
                    <a:pt x="1" y="25"/>
                    <a:pt x="1" y="25"/>
                  </a:cubicBezTo>
                  <a:cubicBezTo>
                    <a:pt x="0" y="25"/>
                    <a:pt x="0" y="25"/>
                    <a:pt x="0" y="25"/>
                  </a:cubicBezTo>
                  <a:cubicBezTo>
                    <a:pt x="0" y="25"/>
                    <a:pt x="0" y="25"/>
                    <a:pt x="0" y="24"/>
                  </a:cubicBezTo>
                  <a:cubicBezTo>
                    <a:pt x="0" y="24"/>
                    <a:pt x="0" y="23"/>
                    <a:pt x="0" y="23"/>
                  </a:cubicBezTo>
                  <a:cubicBezTo>
                    <a:pt x="1" y="24"/>
                    <a:pt x="1" y="24"/>
                    <a:pt x="1" y="24"/>
                  </a:cubicBezTo>
                  <a:cubicBezTo>
                    <a:pt x="1" y="24"/>
                    <a:pt x="1" y="24"/>
                    <a:pt x="2" y="24"/>
                  </a:cubicBezTo>
                  <a:cubicBezTo>
                    <a:pt x="3" y="23"/>
                    <a:pt x="3" y="24"/>
                    <a:pt x="3" y="23"/>
                  </a:cubicBezTo>
                  <a:cubicBezTo>
                    <a:pt x="3" y="23"/>
                    <a:pt x="3" y="23"/>
                    <a:pt x="3" y="23"/>
                  </a:cubicBezTo>
                  <a:cubicBezTo>
                    <a:pt x="4" y="22"/>
                    <a:pt x="4" y="22"/>
                    <a:pt x="4" y="22"/>
                  </a:cubicBezTo>
                  <a:cubicBezTo>
                    <a:pt x="4" y="22"/>
                    <a:pt x="5" y="22"/>
                    <a:pt x="5" y="21"/>
                  </a:cubicBezTo>
                  <a:cubicBezTo>
                    <a:pt x="4" y="21"/>
                    <a:pt x="4" y="21"/>
                    <a:pt x="4" y="21"/>
                  </a:cubicBezTo>
                  <a:cubicBezTo>
                    <a:pt x="3" y="20"/>
                    <a:pt x="4" y="20"/>
                    <a:pt x="3" y="20"/>
                  </a:cubicBezTo>
                  <a:cubicBezTo>
                    <a:pt x="3" y="19"/>
                    <a:pt x="3" y="20"/>
                    <a:pt x="3" y="19"/>
                  </a:cubicBezTo>
                  <a:cubicBezTo>
                    <a:pt x="3" y="18"/>
                    <a:pt x="3" y="18"/>
                    <a:pt x="3" y="18"/>
                  </a:cubicBezTo>
                  <a:cubicBezTo>
                    <a:pt x="3" y="18"/>
                    <a:pt x="3" y="18"/>
                    <a:pt x="2" y="17"/>
                  </a:cubicBezTo>
                  <a:cubicBezTo>
                    <a:pt x="2" y="16"/>
                    <a:pt x="1" y="17"/>
                    <a:pt x="2" y="16"/>
                  </a:cubicBezTo>
                  <a:cubicBezTo>
                    <a:pt x="3" y="15"/>
                    <a:pt x="2" y="16"/>
                    <a:pt x="3" y="15"/>
                  </a:cubicBezTo>
                  <a:cubicBezTo>
                    <a:pt x="3" y="14"/>
                    <a:pt x="3" y="14"/>
                    <a:pt x="4" y="14"/>
                  </a:cubicBezTo>
                  <a:cubicBezTo>
                    <a:pt x="4" y="13"/>
                    <a:pt x="4" y="13"/>
                    <a:pt x="4" y="13"/>
                  </a:cubicBezTo>
                  <a:cubicBezTo>
                    <a:pt x="4" y="12"/>
                    <a:pt x="4" y="12"/>
                    <a:pt x="5" y="12"/>
                  </a:cubicBezTo>
                  <a:cubicBezTo>
                    <a:pt x="5" y="11"/>
                    <a:pt x="4" y="12"/>
                    <a:pt x="5" y="11"/>
                  </a:cubicBezTo>
                  <a:cubicBezTo>
                    <a:pt x="6" y="11"/>
                    <a:pt x="7" y="10"/>
                    <a:pt x="7" y="10"/>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85" name="Freeform 21">
              <a:extLst>
                <a:ext uri="{FF2B5EF4-FFF2-40B4-BE49-F238E27FC236}">
                  <a16:creationId xmlns:a16="http://schemas.microsoft.com/office/drawing/2014/main" id="{760CAA8E-C722-61B6-2F54-F6A3B1F322C6}"/>
                </a:ext>
              </a:extLst>
            </p:cNvPr>
            <p:cNvSpPr>
              <a:spLocks/>
            </p:cNvSpPr>
            <p:nvPr/>
          </p:nvSpPr>
          <p:spPr bwMode="auto">
            <a:xfrm>
              <a:off x="6941333" y="5164388"/>
              <a:ext cx="2954" cy="2859"/>
            </a:xfrm>
            <a:custGeom>
              <a:avLst/>
              <a:gdLst>
                <a:gd name="T0" fmla="*/ 1 w 2"/>
                <a:gd name="T1" fmla="*/ 1 h 2"/>
                <a:gd name="T2" fmla="*/ 0 w 2"/>
                <a:gd name="T3" fmla="*/ 0 h 2"/>
                <a:gd name="T4" fmla="*/ 1 w 2"/>
                <a:gd name="T5" fmla="*/ 0 h 2"/>
                <a:gd name="T6" fmla="*/ 2 w 2"/>
                <a:gd name="T7" fmla="*/ 0 h 2"/>
                <a:gd name="T8" fmla="*/ 2 w 2"/>
                <a:gd name="T9" fmla="*/ 1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0" y="1"/>
                    <a:pt x="0" y="1"/>
                    <a:pt x="0" y="0"/>
                  </a:cubicBezTo>
                  <a:cubicBezTo>
                    <a:pt x="0" y="0"/>
                    <a:pt x="1" y="0"/>
                    <a:pt x="1" y="0"/>
                  </a:cubicBezTo>
                  <a:cubicBezTo>
                    <a:pt x="2" y="0"/>
                    <a:pt x="2" y="0"/>
                    <a:pt x="2" y="0"/>
                  </a:cubicBezTo>
                  <a:cubicBezTo>
                    <a:pt x="2" y="1"/>
                    <a:pt x="2" y="1"/>
                    <a:pt x="2" y="1"/>
                  </a:cubicBezTo>
                  <a:cubicBezTo>
                    <a:pt x="2" y="1"/>
                    <a:pt x="1" y="2"/>
                    <a:pt x="1" y="1"/>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86" name="Freeform 22">
              <a:extLst>
                <a:ext uri="{FF2B5EF4-FFF2-40B4-BE49-F238E27FC236}">
                  <a16:creationId xmlns:a16="http://schemas.microsoft.com/office/drawing/2014/main" id="{A54664F7-D15B-09B8-64E7-78BE0A38C6DE}"/>
                </a:ext>
              </a:extLst>
            </p:cNvPr>
            <p:cNvSpPr>
              <a:spLocks/>
            </p:cNvSpPr>
            <p:nvPr/>
          </p:nvSpPr>
          <p:spPr bwMode="auto">
            <a:xfrm>
              <a:off x="6950190" y="5161529"/>
              <a:ext cx="1478" cy="2859"/>
            </a:xfrm>
            <a:custGeom>
              <a:avLst/>
              <a:gdLst>
                <a:gd name="T0" fmla="*/ 0 w 1"/>
                <a:gd name="T1" fmla="*/ 2 h 2"/>
                <a:gd name="T2" fmla="*/ 0 w 1"/>
                <a:gd name="T3" fmla="*/ 1 h 2"/>
                <a:gd name="T4" fmla="*/ 1 w 1"/>
                <a:gd name="T5" fmla="*/ 0 h 2"/>
                <a:gd name="T6" fmla="*/ 1 w 1"/>
                <a:gd name="T7" fmla="*/ 1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0" y="1"/>
                    <a:pt x="0" y="1"/>
                    <a:pt x="0" y="1"/>
                  </a:cubicBezTo>
                  <a:cubicBezTo>
                    <a:pt x="1" y="0"/>
                    <a:pt x="1" y="0"/>
                    <a:pt x="1" y="0"/>
                  </a:cubicBezTo>
                  <a:cubicBezTo>
                    <a:pt x="1" y="1"/>
                    <a:pt x="1" y="1"/>
                    <a:pt x="1" y="1"/>
                  </a:cubicBezTo>
                  <a:cubicBezTo>
                    <a:pt x="1" y="1"/>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87" name="Freeform 23">
              <a:extLst>
                <a:ext uri="{FF2B5EF4-FFF2-40B4-BE49-F238E27FC236}">
                  <a16:creationId xmlns:a16="http://schemas.microsoft.com/office/drawing/2014/main" id="{6FC8DFF1-23EA-97B6-4E7B-4076F81DEDB2}"/>
                </a:ext>
              </a:extLst>
            </p:cNvPr>
            <p:cNvSpPr>
              <a:spLocks/>
            </p:cNvSpPr>
            <p:nvPr/>
          </p:nvSpPr>
          <p:spPr bwMode="auto">
            <a:xfrm>
              <a:off x="6945763" y="5172962"/>
              <a:ext cx="1478" cy="2859"/>
            </a:xfrm>
            <a:custGeom>
              <a:avLst/>
              <a:gdLst>
                <a:gd name="T0" fmla="*/ 0 w 1"/>
                <a:gd name="T1" fmla="*/ 2 h 2"/>
                <a:gd name="T2" fmla="*/ 0 w 1"/>
                <a:gd name="T3" fmla="*/ 1 h 2"/>
                <a:gd name="T4" fmla="*/ 0 w 1"/>
                <a:gd name="T5" fmla="*/ 0 h 2"/>
                <a:gd name="T6" fmla="*/ 1 w 1"/>
                <a:gd name="T7" fmla="*/ 1 h 2"/>
                <a:gd name="T8" fmla="*/ 1 w 1"/>
                <a:gd name="T9" fmla="*/ 2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cubicBezTo>
                    <a:pt x="0" y="1"/>
                    <a:pt x="0" y="1"/>
                    <a:pt x="0" y="1"/>
                  </a:cubicBezTo>
                  <a:cubicBezTo>
                    <a:pt x="0" y="1"/>
                    <a:pt x="0" y="0"/>
                    <a:pt x="0" y="0"/>
                  </a:cubicBezTo>
                  <a:cubicBezTo>
                    <a:pt x="1" y="0"/>
                    <a:pt x="1" y="1"/>
                    <a:pt x="1" y="1"/>
                  </a:cubicBezTo>
                  <a:cubicBezTo>
                    <a:pt x="1" y="1"/>
                    <a:pt x="1" y="1"/>
                    <a:pt x="1" y="2"/>
                  </a:cubicBezTo>
                  <a:cubicBezTo>
                    <a:pt x="1" y="2"/>
                    <a:pt x="0" y="2"/>
                    <a:pt x="0" y="2"/>
                  </a:cubicBezTo>
                  <a:close/>
                </a:path>
              </a:pathLst>
            </a:custGeom>
            <a:solidFill>
              <a:schemeClr val="bg2">
                <a:lumMod val="20000"/>
                <a:lumOff val="80000"/>
              </a:scheme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1" name="Freeform 14">
              <a:extLst>
                <a:ext uri="{FF2B5EF4-FFF2-40B4-BE49-F238E27FC236}">
                  <a16:creationId xmlns:a16="http://schemas.microsoft.com/office/drawing/2014/main" id="{F4525DAA-C18A-9224-CBAF-FEB8A4DCD395}"/>
                </a:ext>
              </a:extLst>
            </p:cNvPr>
            <p:cNvSpPr>
              <a:spLocks/>
            </p:cNvSpPr>
            <p:nvPr/>
          </p:nvSpPr>
          <p:spPr bwMode="auto">
            <a:xfrm>
              <a:off x="4966933" y="2888735"/>
              <a:ext cx="812299" cy="538551"/>
            </a:xfrm>
            <a:custGeom>
              <a:avLst/>
              <a:gdLst>
                <a:gd name="T0" fmla="*/ 187 w 611"/>
                <a:gd name="T1" fmla="*/ 336 h 433"/>
                <a:gd name="T2" fmla="*/ 177 w 611"/>
                <a:gd name="T3" fmla="*/ 319 h 433"/>
                <a:gd name="T4" fmla="*/ 153 w 611"/>
                <a:gd name="T5" fmla="*/ 307 h 433"/>
                <a:gd name="T6" fmla="*/ 141 w 611"/>
                <a:gd name="T7" fmla="*/ 288 h 433"/>
                <a:gd name="T8" fmla="*/ 136 w 611"/>
                <a:gd name="T9" fmla="*/ 271 h 433"/>
                <a:gd name="T10" fmla="*/ 121 w 611"/>
                <a:gd name="T11" fmla="*/ 257 h 433"/>
                <a:gd name="T12" fmla="*/ 103 w 611"/>
                <a:gd name="T13" fmla="*/ 246 h 433"/>
                <a:gd name="T14" fmla="*/ 87 w 611"/>
                <a:gd name="T15" fmla="*/ 229 h 433"/>
                <a:gd name="T16" fmla="*/ 74 w 611"/>
                <a:gd name="T17" fmla="*/ 210 h 433"/>
                <a:gd name="T18" fmla="*/ 36 w 611"/>
                <a:gd name="T19" fmla="*/ 188 h 433"/>
                <a:gd name="T20" fmla="*/ 26 w 611"/>
                <a:gd name="T21" fmla="*/ 175 h 433"/>
                <a:gd name="T22" fmla="*/ 4 w 611"/>
                <a:gd name="T23" fmla="*/ 173 h 433"/>
                <a:gd name="T24" fmla="*/ 0 w 611"/>
                <a:gd name="T25" fmla="*/ 160 h 433"/>
                <a:gd name="T26" fmla="*/ 12 w 611"/>
                <a:gd name="T27" fmla="*/ 140 h 433"/>
                <a:gd name="T28" fmla="*/ 39 w 611"/>
                <a:gd name="T29" fmla="*/ 122 h 433"/>
                <a:gd name="T30" fmla="*/ 54 w 611"/>
                <a:gd name="T31" fmla="*/ 121 h 433"/>
                <a:gd name="T32" fmla="*/ 67 w 611"/>
                <a:gd name="T33" fmla="*/ 121 h 433"/>
                <a:gd name="T34" fmla="*/ 79 w 611"/>
                <a:gd name="T35" fmla="*/ 111 h 433"/>
                <a:gd name="T36" fmla="*/ 80 w 611"/>
                <a:gd name="T37" fmla="*/ 101 h 433"/>
                <a:gd name="T38" fmla="*/ 88 w 611"/>
                <a:gd name="T39" fmla="*/ 95 h 433"/>
                <a:gd name="T40" fmla="*/ 102 w 611"/>
                <a:gd name="T41" fmla="*/ 92 h 433"/>
                <a:gd name="T42" fmla="*/ 115 w 611"/>
                <a:gd name="T43" fmla="*/ 91 h 433"/>
                <a:gd name="T44" fmla="*/ 128 w 611"/>
                <a:gd name="T45" fmla="*/ 107 h 433"/>
                <a:gd name="T46" fmla="*/ 225 w 611"/>
                <a:gd name="T47" fmla="*/ 144 h 433"/>
                <a:gd name="T48" fmla="*/ 361 w 611"/>
                <a:gd name="T49" fmla="*/ 127 h 433"/>
                <a:gd name="T50" fmla="*/ 455 w 611"/>
                <a:gd name="T51" fmla="*/ 9 h 433"/>
                <a:gd name="T52" fmla="*/ 515 w 611"/>
                <a:gd name="T53" fmla="*/ 104 h 433"/>
                <a:gd name="T54" fmla="*/ 521 w 611"/>
                <a:gd name="T55" fmla="*/ 183 h 433"/>
                <a:gd name="T56" fmla="*/ 504 w 611"/>
                <a:gd name="T57" fmla="*/ 193 h 433"/>
                <a:gd name="T58" fmla="*/ 488 w 611"/>
                <a:gd name="T59" fmla="*/ 188 h 433"/>
                <a:gd name="T60" fmla="*/ 478 w 611"/>
                <a:gd name="T61" fmla="*/ 193 h 433"/>
                <a:gd name="T62" fmla="*/ 473 w 611"/>
                <a:gd name="T63" fmla="*/ 206 h 433"/>
                <a:gd name="T64" fmla="*/ 468 w 611"/>
                <a:gd name="T65" fmla="*/ 219 h 433"/>
                <a:gd name="T66" fmla="*/ 481 w 611"/>
                <a:gd name="T67" fmla="*/ 223 h 433"/>
                <a:gd name="T68" fmla="*/ 494 w 611"/>
                <a:gd name="T69" fmla="*/ 226 h 433"/>
                <a:gd name="T70" fmla="*/ 511 w 611"/>
                <a:gd name="T71" fmla="*/ 233 h 433"/>
                <a:gd name="T72" fmla="*/ 518 w 611"/>
                <a:gd name="T73" fmla="*/ 247 h 433"/>
                <a:gd name="T74" fmla="*/ 525 w 611"/>
                <a:gd name="T75" fmla="*/ 256 h 433"/>
                <a:gd name="T76" fmla="*/ 532 w 611"/>
                <a:gd name="T77" fmla="*/ 263 h 433"/>
                <a:gd name="T78" fmla="*/ 541 w 611"/>
                <a:gd name="T79" fmla="*/ 267 h 433"/>
                <a:gd name="T80" fmla="*/ 551 w 611"/>
                <a:gd name="T81" fmla="*/ 276 h 433"/>
                <a:gd name="T82" fmla="*/ 565 w 611"/>
                <a:gd name="T83" fmla="*/ 285 h 433"/>
                <a:gd name="T84" fmla="*/ 563 w 611"/>
                <a:gd name="T85" fmla="*/ 305 h 433"/>
                <a:gd name="T86" fmla="*/ 593 w 611"/>
                <a:gd name="T87" fmla="*/ 338 h 433"/>
                <a:gd name="T88" fmla="*/ 607 w 611"/>
                <a:gd name="T89" fmla="*/ 343 h 433"/>
                <a:gd name="T90" fmla="*/ 595 w 611"/>
                <a:gd name="T91" fmla="*/ 377 h 433"/>
                <a:gd name="T92" fmla="*/ 463 w 611"/>
                <a:gd name="T93" fmla="*/ 416 h 433"/>
                <a:gd name="T94" fmla="*/ 409 w 611"/>
                <a:gd name="T95" fmla="*/ 416 h 433"/>
                <a:gd name="T96" fmla="*/ 375 w 611"/>
                <a:gd name="T97" fmla="*/ 420 h 433"/>
                <a:gd name="T98" fmla="*/ 362 w 611"/>
                <a:gd name="T99" fmla="*/ 428 h 433"/>
                <a:gd name="T100" fmla="*/ 349 w 611"/>
                <a:gd name="T101" fmla="*/ 420 h 433"/>
                <a:gd name="T102" fmla="*/ 336 w 611"/>
                <a:gd name="T103" fmla="*/ 411 h 433"/>
                <a:gd name="T104" fmla="*/ 328 w 611"/>
                <a:gd name="T105" fmla="*/ 402 h 433"/>
                <a:gd name="T106" fmla="*/ 311 w 611"/>
                <a:gd name="T107" fmla="*/ 389 h 433"/>
                <a:gd name="T108" fmla="*/ 304 w 611"/>
                <a:gd name="T109" fmla="*/ 376 h 433"/>
                <a:gd name="T110" fmla="*/ 293 w 611"/>
                <a:gd name="T111" fmla="*/ 381 h 433"/>
                <a:gd name="T112" fmla="*/ 279 w 611"/>
                <a:gd name="T113" fmla="*/ 387 h 433"/>
                <a:gd name="T114" fmla="*/ 262 w 611"/>
                <a:gd name="T115" fmla="*/ 383 h 433"/>
                <a:gd name="T116" fmla="*/ 249 w 611"/>
                <a:gd name="T117" fmla="*/ 388 h 433"/>
                <a:gd name="T118" fmla="*/ 232 w 611"/>
                <a:gd name="T119" fmla="*/ 389 h 433"/>
                <a:gd name="T120" fmla="*/ 224 w 611"/>
                <a:gd name="T121" fmla="*/ 380 h 433"/>
                <a:gd name="T122" fmla="*/ 212 w 611"/>
                <a:gd name="T123" fmla="*/ 372 h 433"/>
                <a:gd name="T124" fmla="*/ 200 w 611"/>
                <a:gd name="T125" fmla="*/ 36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1" h="433">
                  <a:moveTo>
                    <a:pt x="196" y="357"/>
                  </a:moveTo>
                  <a:cubicBezTo>
                    <a:pt x="196" y="357"/>
                    <a:pt x="196" y="357"/>
                    <a:pt x="196" y="356"/>
                  </a:cubicBezTo>
                  <a:cubicBezTo>
                    <a:pt x="196" y="356"/>
                    <a:pt x="197" y="355"/>
                    <a:pt x="197" y="354"/>
                  </a:cubicBezTo>
                  <a:cubicBezTo>
                    <a:pt x="196" y="353"/>
                    <a:pt x="196" y="354"/>
                    <a:pt x="195" y="353"/>
                  </a:cubicBezTo>
                  <a:cubicBezTo>
                    <a:pt x="194" y="352"/>
                    <a:pt x="195" y="352"/>
                    <a:pt x="194" y="352"/>
                  </a:cubicBezTo>
                  <a:cubicBezTo>
                    <a:pt x="194" y="351"/>
                    <a:pt x="194" y="351"/>
                    <a:pt x="194" y="350"/>
                  </a:cubicBezTo>
                  <a:cubicBezTo>
                    <a:pt x="193" y="350"/>
                    <a:pt x="193" y="350"/>
                    <a:pt x="192" y="349"/>
                  </a:cubicBezTo>
                  <a:cubicBezTo>
                    <a:pt x="191" y="349"/>
                    <a:pt x="191" y="348"/>
                    <a:pt x="190" y="347"/>
                  </a:cubicBezTo>
                  <a:cubicBezTo>
                    <a:pt x="189" y="346"/>
                    <a:pt x="189" y="347"/>
                    <a:pt x="189" y="346"/>
                  </a:cubicBezTo>
                  <a:cubicBezTo>
                    <a:pt x="189" y="346"/>
                    <a:pt x="188" y="346"/>
                    <a:pt x="188" y="346"/>
                  </a:cubicBezTo>
                  <a:cubicBezTo>
                    <a:pt x="188" y="345"/>
                    <a:pt x="188" y="345"/>
                    <a:pt x="188" y="344"/>
                  </a:cubicBezTo>
                  <a:cubicBezTo>
                    <a:pt x="187" y="343"/>
                    <a:pt x="187" y="343"/>
                    <a:pt x="187" y="342"/>
                  </a:cubicBezTo>
                  <a:cubicBezTo>
                    <a:pt x="186" y="342"/>
                    <a:pt x="186" y="342"/>
                    <a:pt x="187" y="341"/>
                  </a:cubicBezTo>
                  <a:cubicBezTo>
                    <a:pt x="187" y="341"/>
                    <a:pt x="187" y="340"/>
                    <a:pt x="186" y="339"/>
                  </a:cubicBezTo>
                  <a:cubicBezTo>
                    <a:pt x="186" y="339"/>
                    <a:pt x="186" y="338"/>
                    <a:pt x="186" y="338"/>
                  </a:cubicBezTo>
                  <a:cubicBezTo>
                    <a:pt x="186" y="337"/>
                    <a:pt x="186" y="337"/>
                    <a:pt x="187" y="336"/>
                  </a:cubicBezTo>
                  <a:cubicBezTo>
                    <a:pt x="187" y="336"/>
                    <a:pt x="187" y="335"/>
                    <a:pt x="187" y="334"/>
                  </a:cubicBezTo>
                  <a:cubicBezTo>
                    <a:pt x="187" y="332"/>
                    <a:pt x="187" y="331"/>
                    <a:pt x="188" y="330"/>
                  </a:cubicBezTo>
                  <a:cubicBezTo>
                    <a:pt x="188" y="330"/>
                    <a:pt x="188" y="329"/>
                    <a:pt x="187" y="329"/>
                  </a:cubicBezTo>
                  <a:cubicBezTo>
                    <a:pt x="187" y="328"/>
                    <a:pt x="187" y="329"/>
                    <a:pt x="186" y="329"/>
                  </a:cubicBezTo>
                  <a:cubicBezTo>
                    <a:pt x="186" y="328"/>
                    <a:pt x="185" y="329"/>
                    <a:pt x="185" y="328"/>
                  </a:cubicBezTo>
                  <a:cubicBezTo>
                    <a:pt x="185" y="327"/>
                    <a:pt x="186" y="327"/>
                    <a:pt x="186" y="327"/>
                  </a:cubicBezTo>
                  <a:cubicBezTo>
                    <a:pt x="186" y="326"/>
                    <a:pt x="185" y="326"/>
                    <a:pt x="185" y="325"/>
                  </a:cubicBezTo>
                  <a:cubicBezTo>
                    <a:pt x="184" y="325"/>
                    <a:pt x="185" y="325"/>
                    <a:pt x="185" y="324"/>
                  </a:cubicBezTo>
                  <a:cubicBezTo>
                    <a:pt x="185" y="323"/>
                    <a:pt x="184" y="324"/>
                    <a:pt x="184" y="323"/>
                  </a:cubicBezTo>
                  <a:cubicBezTo>
                    <a:pt x="183" y="322"/>
                    <a:pt x="183" y="323"/>
                    <a:pt x="182" y="322"/>
                  </a:cubicBezTo>
                  <a:cubicBezTo>
                    <a:pt x="180" y="322"/>
                    <a:pt x="181" y="322"/>
                    <a:pt x="181" y="322"/>
                  </a:cubicBezTo>
                  <a:cubicBezTo>
                    <a:pt x="182" y="322"/>
                    <a:pt x="183" y="321"/>
                    <a:pt x="183" y="321"/>
                  </a:cubicBezTo>
                  <a:cubicBezTo>
                    <a:pt x="183" y="320"/>
                    <a:pt x="182" y="320"/>
                    <a:pt x="181" y="320"/>
                  </a:cubicBezTo>
                  <a:cubicBezTo>
                    <a:pt x="180" y="320"/>
                    <a:pt x="180" y="319"/>
                    <a:pt x="179" y="319"/>
                  </a:cubicBezTo>
                  <a:cubicBezTo>
                    <a:pt x="178" y="319"/>
                    <a:pt x="178" y="320"/>
                    <a:pt x="178" y="319"/>
                  </a:cubicBezTo>
                  <a:cubicBezTo>
                    <a:pt x="178" y="319"/>
                    <a:pt x="178" y="319"/>
                    <a:pt x="177" y="319"/>
                  </a:cubicBezTo>
                  <a:cubicBezTo>
                    <a:pt x="176" y="319"/>
                    <a:pt x="176" y="319"/>
                    <a:pt x="175" y="318"/>
                  </a:cubicBezTo>
                  <a:cubicBezTo>
                    <a:pt x="175" y="317"/>
                    <a:pt x="175" y="317"/>
                    <a:pt x="175" y="316"/>
                  </a:cubicBezTo>
                  <a:cubicBezTo>
                    <a:pt x="175" y="315"/>
                    <a:pt x="174" y="316"/>
                    <a:pt x="173" y="316"/>
                  </a:cubicBezTo>
                  <a:cubicBezTo>
                    <a:pt x="172" y="316"/>
                    <a:pt x="172" y="316"/>
                    <a:pt x="172" y="316"/>
                  </a:cubicBezTo>
                  <a:cubicBezTo>
                    <a:pt x="171" y="315"/>
                    <a:pt x="170" y="315"/>
                    <a:pt x="169" y="314"/>
                  </a:cubicBezTo>
                  <a:cubicBezTo>
                    <a:pt x="168" y="314"/>
                    <a:pt x="167" y="314"/>
                    <a:pt x="167" y="314"/>
                  </a:cubicBezTo>
                  <a:cubicBezTo>
                    <a:pt x="167" y="314"/>
                    <a:pt x="166" y="314"/>
                    <a:pt x="166" y="313"/>
                  </a:cubicBezTo>
                  <a:cubicBezTo>
                    <a:pt x="166" y="313"/>
                    <a:pt x="165" y="311"/>
                    <a:pt x="165" y="311"/>
                  </a:cubicBezTo>
                  <a:cubicBezTo>
                    <a:pt x="165" y="311"/>
                    <a:pt x="165" y="311"/>
                    <a:pt x="165" y="310"/>
                  </a:cubicBezTo>
                  <a:cubicBezTo>
                    <a:pt x="165" y="310"/>
                    <a:pt x="165" y="310"/>
                    <a:pt x="164" y="310"/>
                  </a:cubicBezTo>
                  <a:cubicBezTo>
                    <a:pt x="164" y="309"/>
                    <a:pt x="164" y="309"/>
                    <a:pt x="162" y="309"/>
                  </a:cubicBezTo>
                  <a:cubicBezTo>
                    <a:pt x="160" y="309"/>
                    <a:pt x="161" y="308"/>
                    <a:pt x="161" y="308"/>
                  </a:cubicBezTo>
                  <a:cubicBezTo>
                    <a:pt x="160" y="308"/>
                    <a:pt x="159" y="309"/>
                    <a:pt x="158" y="309"/>
                  </a:cubicBezTo>
                  <a:cubicBezTo>
                    <a:pt x="157" y="309"/>
                    <a:pt x="157" y="309"/>
                    <a:pt x="157" y="308"/>
                  </a:cubicBezTo>
                  <a:cubicBezTo>
                    <a:pt x="156" y="308"/>
                    <a:pt x="156" y="308"/>
                    <a:pt x="154" y="308"/>
                  </a:cubicBezTo>
                  <a:cubicBezTo>
                    <a:pt x="152" y="308"/>
                    <a:pt x="153" y="308"/>
                    <a:pt x="153" y="307"/>
                  </a:cubicBezTo>
                  <a:cubicBezTo>
                    <a:pt x="153" y="306"/>
                    <a:pt x="151" y="305"/>
                    <a:pt x="151" y="305"/>
                  </a:cubicBezTo>
                  <a:cubicBezTo>
                    <a:pt x="151" y="304"/>
                    <a:pt x="150" y="304"/>
                    <a:pt x="150" y="304"/>
                  </a:cubicBezTo>
                  <a:cubicBezTo>
                    <a:pt x="150" y="304"/>
                    <a:pt x="150" y="304"/>
                    <a:pt x="148" y="305"/>
                  </a:cubicBezTo>
                  <a:cubicBezTo>
                    <a:pt x="147" y="305"/>
                    <a:pt x="147" y="305"/>
                    <a:pt x="147" y="304"/>
                  </a:cubicBezTo>
                  <a:cubicBezTo>
                    <a:pt x="147" y="303"/>
                    <a:pt x="148" y="303"/>
                    <a:pt x="149" y="303"/>
                  </a:cubicBezTo>
                  <a:cubicBezTo>
                    <a:pt x="149" y="302"/>
                    <a:pt x="150" y="302"/>
                    <a:pt x="151" y="302"/>
                  </a:cubicBezTo>
                  <a:cubicBezTo>
                    <a:pt x="151" y="301"/>
                    <a:pt x="151" y="301"/>
                    <a:pt x="152" y="300"/>
                  </a:cubicBezTo>
                  <a:cubicBezTo>
                    <a:pt x="152" y="299"/>
                    <a:pt x="151" y="299"/>
                    <a:pt x="151" y="299"/>
                  </a:cubicBezTo>
                  <a:cubicBezTo>
                    <a:pt x="151" y="299"/>
                    <a:pt x="150" y="299"/>
                    <a:pt x="149" y="299"/>
                  </a:cubicBezTo>
                  <a:cubicBezTo>
                    <a:pt x="148" y="299"/>
                    <a:pt x="148" y="297"/>
                    <a:pt x="148" y="297"/>
                  </a:cubicBezTo>
                  <a:cubicBezTo>
                    <a:pt x="148" y="296"/>
                    <a:pt x="148" y="296"/>
                    <a:pt x="147" y="295"/>
                  </a:cubicBezTo>
                  <a:cubicBezTo>
                    <a:pt x="147" y="293"/>
                    <a:pt x="147" y="294"/>
                    <a:pt x="145" y="294"/>
                  </a:cubicBezTo>
                  <a:cubicBezTo>
                    <a:pt x="143" y="294"/>
                    <a:pt x="143" y="293"/>
                    <a:pt x="143" y="293"/>
                  </a:cubicBezTo>
                  <a:cubicBezTo>
                    <a:pt x="143" y="293"/>
                    <a:pt x="142" y="291"/>
                    <a:pt x="142" y="291"/>
                  </a:cubicBezTo>
                  <a:cubicBezTo>
                    <a:pt x="141" y="291"/>
                    <a:pt x="141" y="291"/>
                    <a:pt x="140" y="289"/>
                  </a:cubicBezTo>
                  <a:cubicBezTo>
                    <a:pt x="139" y="288"/>
                    <a:pt x="140" y="289"/>
                    <a:pt x="141" y="288"/>
                  </a:cubicBezTo>
                  <a:cubicBezTo>
                    <a:pt x="141" y="287"/>
                    <a:pt x="141" y="287"/>
                    <a:pt x="140" y="287"/>
                  </a:cubicBezTo>
                  <a:cubicBezTo>
                    <a:pt x="140" y="286"/>
                    <a:pt x="140" y="286"/>
                    <a:pt x="140" y="286"/>
                  </a:cubicBezTo>
                  <a:cubicBezTo>
                    <a:pt x="140" y="285"/>
                    <a:pt x="141" y="286"/>
                    <a:pt x="141" y="285"/>
                  </a:cubicBezTo>
                  <a:cubicBezTo>
                    <a:pt x="141" y="285"/>
                    <a:pt x="141" y="285"/>
                    <a:pt x="141" y="284"/>
                  </a:cubicBezTo>
                  <a:cubicBezTo>
                    <a:pt x="141" y="284"/>
                    <a:pt x="142" y="283"/>
                    <a:pt x="142" y="283"/>
                  </a:cubicBezTo>
                  <a:cubicBezTo>
                    <a:pt x="142" y="283"/>
                    <a:pt x="143" y="282"/>
                    <a:pt x="143" y="282"/>
                  </a:cubicBezTo>
                  <a:cubicBezTo>
                    <a:pt x="142" y="281"/>
                    <a:pt x="142" y="281"/>
                    <a:pt x="143" y="281"/>
                  </a:cubicBezTo>
                  <a:cubicBezTo>
                    <a:pt x="143" y="280"/>
                    <a:pt x="144" y="280"/>
                    <a:pt x="144" y="280"/>
                  </a:cubicBezTo>
                  <a:cubicBezTo>
                    <a:pt x="144" y="280"/>
                    <a:pt x="145" y="279"/>
                    <a:pt x="145" y="279"/>
                  </a:cubicBezTo>
                  <a:cubicBezTo>
                    <a:pt x="145" y="278"/>
                    <a:pt x="145" y="277"/>
                    <a:pt x="145" y="277"/>
                  </a:cubicBezTo>
                  <a:cubicBezTo>
                    <a:pt x="145" y="277"/>
                    <a:pt x="144" y="276"/>
                    <a:pt x="144" y="276"/>
                  </a:cubicBezTo>
                  <a:cubicBezTo>
                    <a:pt x="144" y="275"/>
                    <a:pt x="141" y="275"/>
                    <a:pt x="140" y="275"/>
                  </a:cubicBezTo>
                  <a:cubicBezTo>
                    <a:pt x="139" y="275"/>
                    <a:pt x="139" y="274"/>
                    <a:pt x="139" y="274"/>
                  </a:cubicBezTo>
                  <a:cubicBezTo>
                    <a:pt x="138" y="273"/>
                    <a:pt x="138" y="273"/>
                    <a:pt x="137" y="273"/>
                  </a:cubicBezTo>
                  <a:cubicBezTo>
                    <a:pt x="137" y="273"/>
                    <a:pt x="137" y="273"/>
                    <a:pt x="137" y="273"/>
                  </a:cubicBezTo>
                  <a:cubicBezTo>
                    <a:pt x="136" y="273"/>
                    <a:pt x="136" y="272"/>
                    <a:pt x="136" y="271"/>
                  </a:cubicBezTo>
                  <a:cubicBezTo>
                    <a:pt x="135" y="271"/>
                    <a:pt x="135" y="271"/>
                    <a:pt x="134" y="271"/>
                  </a:cubicBezTo>
                  <a:cubicBezTo>
                    <a:pt x="133" y="270"/>
                    <a:pt x="134" y="270"/>
                    <a:pt x="135" y="269"/>
                  </a:cubicBezTo>
                  <a:cubicBezTo>
                    <a:pt x="135" y="268"/>
                    <a:pt x="134" y="269"/>
                    <a:pt x="133" y="269"/>
                  </a:cubicBezTo>
                  <a:cubicBezTo>
                    <a:pt x="132" y="269"/>
                    <a:pt x="131" y="269"/>
                    <a:pt x="130" y="269"/>
                  </a:cubicBezTo>
                  <a:cubicBezTo>
                    <a:pt x="129" y="269"/>
                    <a:pt x="130" y="267"/>
                    <a:pt x="130" y="267"/>
                  </a:cubicBezTo>
                  <a:cubicBezTo>
                    <a:pt x="130" y="266"/>
                    <a:pt x="130" y="265"/>
                    <a:pt x="130" y="265"/>
                  </a:cubicBezTo>
                  <a:cubicBezTo>
                    <a:pt x="128" y="265"/>
                    <a:pt x="128" y="265"/>
                    <a:pt x="128" y="265"/>
                  </a:cubicBezTo>
                  <a:cubicBezTo>
                    <a:pt x="128" y="265"/>
                    <a:pt x="129" y="264"/>
                    <a:pt x="129" y="264"/>
                  </a:cubicBezTo>
                  <a:cubicBezTo>
                    <a:pt x="129" y="263"/>
                    <a:pt x="127" y="263"/>
                    <a:pt x="127" y="263"/>
                  </a:cubicBezTo>
                  <a:cubicBezTo>
                    <a:pt x="127" y="263"/>
                    <a:pt x="127" y="262"/>
                    <a:pt x="127" y="262"/>
                  </a:cubicBezTo>
                  <a:cubicBezTo>
                    <a:pt x="127" y="261"/>
                    <a:pt x="127" y="260"/>
                    <a:pt x="127" y="260"/>
                  </a:cubicBezTo>
                  <a:cubicBezTo>
                    <a:pt x="127" y="260"/>
                    <a:pt x="126" y="260"/>
                    <a:pt x="125" y="259"/>
                  </a:cubicBezTo>
                  <a:cubicBezTo>
                    <a:pt x="124" y="259"/>
                    <a:pt x="125" y="259"/>
                    <a:pt x="125" y="259"/>
                  </a:cubicBezTo>
                  <a:cubicBezTo>
                    <a:pt x="125" y="259"/>
                    <a:pt x="123" y="258"/>
                    <a:pt x="123" y="258"/>
                  </a:cubicBezTo>
                  <a:cubicBezTo>
                    <a:pt x="123" y="257"/>
                    <a:pt x="123" y="257"/>
                    <a:pt x="123" y="257"/>
                  </a:cubicBezTo>
                  <a:cubicBezTo>
                    <a:pt x="123" y="257"/>
                    <a:pt x="121" y="257"/>
                    <a:pt x="121" y="257"/>
                  </a:cubicBezTo>
                  <a:cubicBezTo>
                    <a:pt x="121" y="256"/>
                    <a:pt x="120" y="256"/>
                    <a:pt x="120" y="256"/>
                  </a:cubicBezTo>
                  <a:cubicBezTo>
                    <a:pt x="119" y="255"/>
                    <a:pt x="119" y="256"/>
                    <a:pt x="119" y="255"/>
                  </a:cubicBezTo>
                  <a:cubicBezTo>
                    <a:pt x="118" y="255"/>
                    <a:pt x="118" y="255"/>
                    <a:pt x="117" y="255"/>
                  </a:cubicBezTo>
                  <a:cubicBezTo>
                    <a:pt x="116" y="254"/>
                    <a:pt x="117" y="254"/>
                    <a:pt x="117" y="253"/>
                  </a:cubicBezTo>
                  <a:cubicBezTo>
                    <a:pt x="117" y="253"/>
                    <a:pt x="116" y="253"/>
                    <a:pt x="115" y="253"/>
                  </a:cubicBezTo>
                  <a:cubicBezTo>
                    <a:pt x="115" y="253"/>
                    <a:pt x="115" y="253"/>
                    <a:pt x="115" y="252"/>
                  </a:cubicBezTo>
                  <a:cubicBezTo>
                    <a:pt x="116" y="251"/>
                    <a:pt x="114" y="252"/>
                    <a:pt x="113" y="252"/>
                  </a:cubicBezTo>
                  <a:cubicBezTo>
                    <a:pt x="112" y="252"/>
                    <a:pt x="112" y="252"/>
                    <a:pt x="112" y="251"/>
                  </a:cubicBezTo>
                  <a:cubicBezTo>
                    <a:pt x="112" y="251"/>
                    <a:pt x="111" y="251"/>
                    <a:pt x="110" y="251"/>
                  </a:cubicBezTo>
                  <a:cubicBezTo>
                    <a:pt x="110" y="250"/>
                    <a:pt x="110" y="250"/>
                    <a:pt x="109" y="250"/>
                  </a:cubicBezTo>
                  <a:cubicBezTo>
                    <a:pt x="109" y="249"/>
                    <a:pt x="108" y="250"/>
                    <a:pt x="107" y="250"/>
                  </a:cubicBezTo>
                  <a:cubicBezTo>
                    <a:pt x="106" y="250"/>
                    <a:pt x="106" y="249"/>
                    <a:pt x="106" y="249"/>
                  </a:cubicBezTo>
                  <a:cubicBezTo>
                    <a:pt x="105" y="249"/>
                    <a:pt x="105" y="249"/>
                    <a:pt x="105" y="249"/>
                  </a:cubicBezTo>
                  <a:cubicBezTo>
                    <a:pt x="105" y="249"/>
                    <a:pt x="105" y="248"/>
                    <a:pt x="104" y="248"/>
                  </a:cubicBezTo>
                  <a:cubicBezTo>
                    <a:pt x="104" y="247"/>
                    <a:pt x="104" y="248"/>
                    <a:pt x="103" y="248"/>
                  </a:cubicBezTo>
                  <a:cubicBezTo>
                    <a:pt x="103" y="248"/>
                    <a:pt x="103" y="246"/>
                    <a:pt x="103" y="246"/>
                  </a:cubicBezTo>
                  <a:cubicBezTo>
                    <a:pt x="101" y="247"/>
                    <a:pt x="101" y="247"/>
                    <a:pt x="101" y="247"/>
                  </a:cubicBezTo>
                  <a:cubicBezTo>
                    <a:pt x="101" y="247"/>
                    <a:pt x="99" y="247"/>
                    <a:pt x="100" y="245"/>
                  </a:cubicBezTo>
                  <a:cubicBezTo>
                    <a:pt x="100" y="244"/>
                    <a:pt x="99" y="245"/>
                    <a:pt x="98" y="245"/>
                  </a:cubicBezTo>
                  <a:cubicBezTo>
                    <a:pt x="98" y="245"/>
                    <a:pt x="98" y="244"/>
                    <a:pt x="97" y="244"/>
                  </a:cubicBezTo>
                  <a:cubicBezTo>
                    <a:pt x="97" y="244"/>
                    <a:pt x="97" y="244"/>
                    <a:pt x="96" y="243"/>
                  </a:cubicBezTo>
                  <a:cubicBezTo>
                    <a:pt x="95" y="243"/>
                    <a:pt x="95" y="243"/>
                    <a:pt x="94" y="243"/>
                  </a:cubicBezTo>
                  <a:cubicBezTo>
                    <a:pt x="93" y="243"/>
                    <a:pt x="93" y="241"/>
                    <a:pt x="93" y="240"/>
                  </a:cubicBezTo>
                  <a:cubicBezTo>
                    <a:pt x="94" y="238"/>
                    <a:pt x="93" y="239"/>
                    <a:pt x="92" y="239"/>
                  </a:cubicBezTo>
                  <a:cubicBezTo>
                    <a:pt x="91" y="239"/>
                    <a:pt x="91" y="238"/>
                    <a:pt x="91" y="238"/>
                  </a:cubicBezTo>
                  <a:cubicBezTo>
                    <a:pt x="91" y="238"/>
                    <a:pt x="91" y="237"/>
                    <a:pt x="90" y="237"/>
                  </a:cubicBezTo>
                  <a:cubicBezTo>
                    <a:pt x="89" y="236"/>
                    <a:pt x="89" y="237"/>
                    <a:pt x="88" y="237"/>
                  </a:cubicBezTo>
                  <a:cubicBezTo>
                    <a:pt x="88" y="236"/>
                    <a:pt x="88" y="236"/>
                    <a:pt x="88" y="236"/>
                  </a:cubicBezTo>
                  <a:cubicBezTo>
                    <a:pt x="86" y="235"/>
                    <a:pt x="86" y="235"/>
                    <a:pt x="86" y="235"/>
                  </a:cubicBezTo>
                  <a:cubicBezTo>
                    <a:pt x="86" y="235"/>
                    <a:pt x="86" y="234"/>
                    <a:pt x="86" y="233"/>
                  </a:cubicBezTo>
                  <a:cubicBezTo>
                    <a:pt x="86" y="232"/>
                    <a:pt x="85" y="232"/>
                    <a:pt x="85" y="231"/>
                  </a:cubicBezTo>
                  <a:cubicBezTo>
                    <a:pt x="85" y="231"/>
                    <a:pt x="87" y="229"/>
                    <a:pt x="87" y="229"/>
                  </a:cubicBezTo>
                  <a:cubicBezTo>
                    <a:pt x="87" y="229"/>
                    <a:pt x="89" y="229"/>
                    <a:pt x="90" y="229"/>
                  </a:cubicBezTo>
                  <a:cubicBezTo>
                    <a:pt x="91" y="228"/>
                    <a:pt x="91" y="228"/>
                    <a:pt x="91" y="228"/>
                  </a:cubicBezTo>
                  <a:cubicBezTo>
                    <a:pt x="90" y="227"/>
                    <a:pt x="90" y="227"/>
                    <a:pt x="90" y="227"/>
                  </a:cubicBezTo>
                  <a:cubicBezTo>
                    <a:pt x="91" y="226"/>
                    <a:pt x="91" y="226"/>
                    <a:pt x="91" y="226"/>
                  </a:cubicBezTo>
                  <a:cubicBezTo>
                    <a:pt x="91" y="226"/>
                    <a:pt x="90" y="225"/>
                    <a:pt x="90" y="225"/>
                  </a:cubicBezTo>
                  <a:cubicBezTo>
                    <a:pt x="90" y="224"/>
                    <a:pt x="90" y="223"/>
                    <a:pt x="91" y="222"/>
                  </a:cubicBezTo>
                  <a:cubicBezTo>
                    <a:pt x="91" y="221"/>
                    <a:pt x="90" y="221"/>
                    <a:pt x="90" y="221"/>
                  </a:cubicBezTo>
                  <a:cubicBezTo>
                    <a:pt x="90" y="221"/>
                    <a:pt x="89" y="221"/>
                    <a:pt x="89" y="220"/>
                  </a:cubicBezTo>
                  <a:cubicBezTo>
                    <a:pt x="89" y="219"/>
                    <a:pt x="89" y="219"/>
                    <a:pt x="88" y="218"/>
                  </a:cubicBezTo>
                  <a:cubicBezTo>
                    <a:pt x="88" y="217"/>
                    <a:pt x="88" y="217"/>
                    <a:pt x="87" y="217"/>
                  </a:cubicBezTo>
                  <a:cubicBezTo>
                    <a:pt x="86" y="217"/>
                    <a:pt x="86" y="216"/>
                    <a:pt x="86" y="216"/>
                  </a:cubicBezTo>
                  <a:cubicBezTo>
                    <a:pt x="86" y="215"/>
                    <a:pt x="82" y="216"/>
                    <a:pt x="81" y="216"/>
                  </a:cubicBezTo>
                  <a:cubicBezTo>
                    <a:pt x="81" y="216"/>
                    <a:pt x="80" y="216"/>
                    <a:pt x="80" y="215"/>
                  </a:cubicBezTo>
                  <a:cubicBezTo>
                    <a:pt x="80" y="215"/>
                    <a:pt x="79" y="214"/>
                    <a:pt x="78" y="213"/>
                  </a:cubicBezTo>
                  <a:cubicBezTo>
                    <a:pt x="77" y="213"/>
                    <a:pt x="76" y="213"/>
                    <a:pt x="76" y="212"/>
                  </a:cubicBezTo>
                  <a:cubicBezTo>
                    <a:pt x="75" y="211"/>
                    <a:pt x="75" y="211"/>
                    <a:pt x="74" y="210"/>
                  </a:cubicBezTo>
                  <a:cubicBezTo>
                    <a:pt x="73" y="209"/>
                    <a:pt x="72" y="208"/>
                    <a:pt x="71" y="208"/>
                  </a:cubicBezTo>
                  <a:cubicBezTo>
                    <a:pt x="70" y="207"/>
                    <a:pt x="70" y="204"/>
                    <a:pt x="70" y="203"/>
                  </a:cubicBezTo>
                  <a:cubicBezTo>
                    <a:pt x="70" y="203"/>
                    <a:pt x="69" y="202"/>
                    <a:pt x="69" y="202"/>
                  </a:cubicBezTo>
                  <a:cubicBezTo>
                    <a:pt x="68" y="201"/>
                    <a:pt x="68" y="201"/>
                    <a:pt x="68" y="201"/>
                  </a:cubicBezTo>
                  <a:cubicBezTo>
                    <a:pt x="68" y="201"/>
                    <a:pt x="65" y="202"/>
                    <a:pt x="64" y="201"/>
                  </a:cubicBezTo>
                  <a:cubicBezTo>
                    <a:pt x="64" y="201"/>
                    <a:pt x="62" y="201"/>
                    <a:pt x="62" y="201"/>
                  </a:cubicBezTo>
                  <a:cubicBezTo>
                    <a:pt x="61" y="201"/>
                    <a:pt x="60" y="201"/>
                    <a:pt x="59" y="200"/>
                  </a:cubicBezTo>
                  <a:cubicBezTo>
                    <a:pt x="58" y="199"/>
                    <a:pt x="58" y="200"/>
                    <a:pt x="57" y="200"/>
                  </a:cubicBezTo>
                  <a:cubicBezTo>
                    <a:pt x="57" y="200"/>
                    <a:pt x="54" y="201"/>
                    <a:pt x="54" y="200"/>
                  </a:cubicBezTo>
                  <a:cubicBezTo>
                    <a:pt x="53" y="200"/>
                    <a:pt x="52" y="199"/>
                    <a:pt x="52" y="198"/>
                  </a:cubicBezTo>
                  <a:cubicBezTo>
                    <a:pt x="52" y="198"/>
                    <a:pt x="50" y="198"/>
                    <a:pt x="49" y="197"/>
                  </a:cubicBezTo>
                  <a:cubicBezTo>
                    <a:pt x="48" y="196"/>
                    <a:pt x="48" y="196"/>
                    <a:pt x="47" y="196"/>
                  </a:cubicBezTo>
                  <a:cubicBezTo>
                    <a:pt x="47" y="196"/>
                    <a:pt x="45" y="198"/>
                    <a:pt x="45" y="198"/>
                  </a:cubicBezTo>
                  <a:cubicBezTo>
                    <a:pt x="45" y="198"/>
                    <a:pt x="37" y="196"/>
                    <a:pt x="36" y="194"/>
                  </a:cubicBezTo>
                  <a:cubicBezTo>
                    <a:pt x="35" y="193"/>
                    <a:pt x="36" y="193"/>
                    <a:pt x="36" y="191"/>
                  </a:cubicBezTo>
                  <a:cubicBezTo>
                    <a:pt x="36" y="190"/>
                    <a:pt x="36" y="189"/>
                    <a:pt x="36" y="188"/>
                  </a:cubicBezTo>
                  <a:cubicBezTo>
                    <a:pt x="36" y="186"/>
                    <a:pt x="37" y="186"/>
                    <a:pt x="37" y="186"/>
                  </a:cubicBezTo>
                  <a:cubicBezTo>
                    <a:pt x="38" y="185"/>
                    <a:pt x="39" y="184"/>
                    <a:pt x="41" y="183"/>
                  </a:cubicBezTo>
                  <a:cubicBezTo>
                    <a:pt x="42" y="181"/>
                    <a:pt x="40" y="181"/>
                    <a:pt x="40" y="181"/>
                  </a:cubicBezTo>
                  <a:cubicBezTo>
                    <a:pt x="39" y="180"/>
                    <a:pt x="39" y="180"/>
                    <a:pt x="39" y="179"/>
                  </a:cubicBezTo>
                  <a:cubicBezTo>
                    <a:pt x="39" y="179"/>
                    <a:pt x="40" y="178"/>
                    <a:pt x="40" y="176"/>
                  </a:cubicBezTo>
                  <a:cubicBezTo>
                    <a:pt x="40" y="175"/>
                    <a:pt x="40" y="176"/>
                    <a:pt x="39" y="176"/>
                  </a:cubicBezTo>
                  <a:cubicBezTo>
                    <a:pt x="39" y="176"/>
                    <a:pt x="38" y="176"/>
                    <a:pt x="38" y="176"/>
                  </a:cubicBezTo>
                  <a:cubicBezTo>
                    <a:pt x="37" y="177"/>
                    <a:pt x="37" y="177"/>
                    <a:pt x="37" y="176"/>
                  </a:cubicBezTo>
                  <a:cubicBezTo>
                    <a:pt x="36" y="176"/>
                    <a:pt x="36" y="176"/>
                    <a:pt x="35" y="176"/>
                  </a:cubicBezTo>
                  <a:cubicBezTo>
                    <a:pt x="35" y="176"/>
                    <a:pt x="35" y="176"/>
                    <a:pt x="35" y="176"/>
                  </a:cubicBezTo>
                  <a:cubicBezTo>
                    <a:pt x="34" y="176"/>
                    <a:pt x="34" y="176"/>
                    <a:pt x="34" y="176"/>
                  </a:cubicBezTo>
                  <a:cubicBezTo>
                    <a:pt x="34" y="176"/>
                    <a:pt x="33" y="176"/>
                    <a:pt x="32" y="176"/>
                  </a:cubicBezTo>
                  <a:cubicBezTo>
                    <a:pt x="31" y="177"/>
                    <a:pt x="31" y="176"/>
                    <a:pt x="30" y="176"/>
                  </a:cubicBezTo>
                  <a:cubicBezTo>
                    <a:pt x="30" y="176"/>
                    <a:pt x="29" y="176"/>
                    <a:pt x="29" y="176"/>
                  </a:cubicBezTo>
                  <a:cubicBezTo>
                    <a:pt x="29" y="176"/>
                    <a:pt x="28" y="177"/>
                    <a:pt x="27" y="176"/>
                  </a:cubicBezTo>
                  <a:cubicBezTo>
                    <a:pt x="27" y="176"/>
                    <a:pt x="27" y="176"/>
                    <a:pt x="26" y="175"/>
                  </a:cubicBezTo>
                  <a:cubicBezTo>
                    <a:pt x="25" y="174"/>
                    <a:pt x="25" y="175"/>
                    <a:pt x="24" y="175"/>
                  </a:cubicBezTo>
                  <a:cubicBezTo>
                    <a:pt x="23" y="174"/>
                    <a:pt x="22" y="175"/>
                    <a:pt x="22" y="175"/>
                  </a:cubicBezTo>
                  <a:cubicBezTo>
                    <a:pt x="22" y="175"/>
                    <a:pt x="21" y="176"/>
                    <a:pt x="20" y="175"/>
                  </a:cubicBezTo>
                  <a:cubicBezTo>
                    <a:pt x="20" y="174"/>
                    <a:pt x="20" y="175"/>
                    <a:pt x="19" y="175"/>
                  </a:cubicBezTo>
                  <a:cubicBezTo>
                    <a:pt x="19" y="175"/>
                    <a:pt x="18" y="175"/>
                    <a:pt x="18" y="176"/>
                  </a:cubicBezTo>
                  <a:cubicBezTo>
                    <a:pt x="17" y="176"/>
                    <a:pt x="17" y="176"/>
                    <a:pt x="17" y="175"/>
                  </a:cubicBezTo>
                  <a:cubicBezTo>
                    <a:pt x="16" y="174"/>
                    <a:pt x="15" y="175"/>
                    <a:pt x="15" y="175"/>
                  </a:cubicBezTo>
                  <a:cubicBezTo>
                    <a:pt x="14" y="175"/>
                    <a:pt x="14" y="175"/>
                    <a:pt x="14" y="175"/>
                  </a:cubicBezTo>
                  <a:cubicBezTo>
                    <a:pt x="14" y="175"/>
                    <a:pt x="12" y="175"/>
                    <a:pt x="12" y="175"/>
                  </a:cubicBezTo>
                  <a:cubicBezTo>
                    <a:pt x="11" y="174"/>
                    <a:pt x="11" y="174"/>
                    <a:pt x="10" y="174"/>
                  </a:cubicBezTo>
                  <a:cubicBezTo>
                    <a:pt x="9" y="174"/>
                    <a:pt x="9" y="174"/>
                    <a:pt x="9" y="174"/>
                  </a:cubicBezTo>
                  <a:cubicBezTo>
                    <a:pt x="9" y="174"/>
                    <a:pt x="7" y="174"/>
                    <a:pt x="6" y="174"/>
                  </a:cubicBezTo>
                  <a:cubicBezTo>
                    <a:pt x="6" y="174"/>
                    <a:pt x="5" y="175"/>
                    <a:pt x="5" y="175"/>
                  </a:cubicBezTo>
                  <a:cubicBezTo>
                    <a:pt x="5" y="175"/>
                    <a:pt x="5" y="175"/>
                    <a:pt x="4" y="174"/>
                  </a:cubicBezTo>
                  <a:cubicBezTo>
                    <a:pt x="4" y="174"/>
                    <a:pt x="4" y="174"/>
                    <a:pt x="4" y="174"/>
                  </a:cubicBezTo>
                  <a:cubicBezTo>
                    <a:pt x="3" y="173"/>
                    <a:pt x="3" y="173"/>
                    <a:pt x="4" y="173"/>
                  </a:cubicBezTo>
                  <a:cubicBezTo>
                    <a:pt x="4" y="172"/>
                    <a:pt x="4" y="172"/>
                    <a:pt x="3" y="171"/>
                  </a:cubicBezTo>
                  <a:cubicBezTo>
                    <a:pt x="2" y="170"/>
                    <a:pt x="3" y="170"/>
                    <a:pt x="4" y="169"/>
                  </a:cubicBezTo>
                  <a:cubicBezTo>
                    <a:pt x="5" y="169"/>
                    <a:pt x="5" y="169"/>
                    <a:pt x="5" y="168"/>
                  </a:cubicBezTo>
                  <a:cubicBezTo>
                    <a:pt x="5" y="168"/>
                    <a:pt x="5" y="168"/>
                    <a:pt x="6" y="167"/>
                  </a:cubicBezTo>
                  <a:cubicBezTo>
                    <a:pt x="8" y="166"/>
                    <a:pt x="7" y="166"/>
                    <a:pt x="8" y="165"/>
                  </a:cubicBezTo>
                  <a:cubicBezTo>
                    <a:pt x="8" y="165"/>
                    <a:pt x="7" y="164"/>
                    <a:pt x="7" y="164"/>
                  </a:cubicBezTo>
                  <a:cubicBezTo>
                    <a:pt x="6" y="163"/>
                    <a:pt x="7" y="163"/>
                    <a:pt x="7" y="163"/>
                  </a:cubicBezTo>
                  <a:cubicBezTo>
                    <a:pt x="7" y="162"/>
                    <a:pt x="7" y="162"/>
                    <a:pt x="8" y="161"/>
                  </a:cubicBezTo>
                  <a:cubicBezTo>
                    <a:pt x="8" y="161"/>
                    <a:pt x="6" y="161"/>
                    <a:pt x="6" y="161"/>
                  </a:cubicBezTo>
                  <a:cubicBezTo>
                    <a:pt x="5" y="161"/>
                    <a:pt x="5" y="162"/>
                    <a:pt x="5" y="162"/>
                  </a:cubicBezTo>
                  <a:cubicBezTo>
                    <a:pt x="5" y="163"/>
                    <a:pt x="5" y="164"/>
                    <a:pt x="5" y="164"/>
                  </a:cubicBezTo>
                  <a:cubicBezTo>
                    <a:pt x="4" y="165"/>
                    <a:pt x="4" y="164"/>
                    <a:pt x="3" y="162"/>
                  </a:cubicBezTo>
                  <a:cubicBezTo>
                    <a:pt x="3" y="161"/>
                    <a:pt x="3" y="162"/>
                    <a:pt x="2" y="162"/>
                  </a:cubicBezTo>
                  <a:cubicBezTo>
                    <a:pt x="1" y="162"/>
                    <a:pt x="1" y="162"/>
                    <a:pt x="1" y="161"/>
                  </a:cubicBezTo>
                  <a:cubicBezTo>
                    <a:pt x="1" y="161"/>
                    <a:pt x="1" y="161"/>
                    <a:pt x="1" y="161"/>
                  </a:cubicBezTo>
                  <a:cubicBezTo>
                    <a:pt x="0" y="160"/>
                    <a:pt x="0" y="160"/>
                    <a:pt x="0" y="160"/>
                  </a:cubicBezTo>
                  <a:cubicBezTo>
                    <a:pt x="0" y="160"/>
                    <a:pt x="0" y="159"/>
                    <a:pt x="1" y="158"/>
                  </a:cubicBezTo>
                  <a:cubicBezTo>
                    <a:pt x="2" y="156"/>
                    <a:pt x="2" y="157"/>
                    <a:pt x="2" y="156"/>
                  </a:cubicBezTo>
                  <a:cubicBezTo>
                    <a:pt x="2" y="156"/>
                    <a:pt x="2" y="155"/>
                    <a:pt x="2" y="154"/>
                  </a:cubicBezTo>
                  <a:cubicBezTo>
                    <a:pt x="2" y="153"/>
                    <a:pt x="3" y="152"/>
                    <a:pt x="3" y="152"/>
                  </a:cubicBezTo>
                  <a:cubicBezTo>
                    <a:pt x="4" y="152"/>
                    <a:pt x="4" y="152"/>
                    <a:pt x="4" y="152"/>
                  </a:cubicBezTo>
                  <a:cubicBezTo>
                    <a:pt x="6" y="151"/>
                    <a:pt x="6" y="151"/>
                    <a:pt x="6" y="151"/>
                  </a:cubicBezTo>
                  <a:cubicBezTo>
                    <a:pt x="6" y="151"/>
                    <a:pt x="7" y="150"/>
                    <a:pt x="8" y="149"/>
                  </a:cubicBezTo>
                  <a:cubicBezTo>
                    <a:pt x="9" y="149"/>
                    <a:pt x="9" y="148"/>
                    <a:pt x="9" y="148"/>
                  </a:cubicBezTo>
                  <a:cubicBezTo>
                    <a:pt x="10" y="149"/>
                    <a:pt x="10" y="149"/>
                    <a:pt x="10" y="149"/>
                  </a:cubicBezTo>
                  <a:cubicBezTo>
                    <a:pt x="10" y="149"/>
                    <a:pt x="11" y="147"/>
                    <a:pt x="11" y="147"/>
                  </a:cubicBezTo>
                  <a:cubicBezTo>
                    <a:pt x="10" y="146"/>
                    <a:pt x="9" y="146"/>
                    <a:pt x="10" y="145"/>
                  </a:cubicBezTo>
                  <a:cubicBezTo>
                    <a:pt x="11" y="144"/>
                    <a:pt x="10" y="145"/>
                    <a:pt x="10" y="144"/>
                  </a:cubicBezTo>
                  <a:cubicBezTo>
                    <a:pt x="10" y="144"/>
                    <a:pt x="10" y="143"/>
                    <a:pt x="10" y="143"/>
                  </a:cubicBezTo>
                  <a:cubicBezTo>
                    <a:pt x="10" y="143"/>
                    <a:pt x="10" y="142"/>
                    <a:pt x="10" y="142"/>
                  </a:cubicBezTo>
                  <a:cubicBezTo>
                    <a:pt x="10" y="141"/>
                    <a:pt x="11" y="142"/>
                    <a:pt x="11" y="142"/>
                  </a:cubicBezTo>
                  <a:cubicBezTo>
                    <a:pt x="11" y="142"/>
                    <a:pt x="11" y="141"/>
                    <a:pt x="12" y="140"/>
                  </a:cubicBezTo>
                  <a:cubicBezTo>
                    <a:pt x="12" y="139"/>
                    <a:pt x="11" y="139"/>
                    <a:pt x="11" y="139"/>
                  </a:cubicBezTo>
                  <a:cubicBezTo>
                    <a:pt x="11" y="138"/>
                    <a:pt x="10" y="139"/>
                    <a:pt x="10" y="139"/>
                  </a:cubicBezTo>
                  <a:cubicBezTo>
                    <a:pt x="10" y="138"/>
                    <a:pt x="10" y="138"/>
                    <a:pt x="10" y="138"/>
                  </a:cubicBezTo>
                  <a:cubicBezTo>
                    <a:pt x="10" y="138"/>
                    <a:pt x="10" y="137"/>
                    <a:pt x="10" y="136"/>
                  </a:cubicBezTo>
                  <a:cubicBezTo>
                    <a:pt x="10" y="136"/>
                    <a:pt x="10" y="135"/>
                    <a:pt x="10" y="135"/>
                  </a:cubicBezTo>
                  <a:cubicBezTo>
                    <a:pt x="9" y="134"/>
                    <a:pt x="9" y="134"/>
                    <a:pt x="9" y="134"/>
                  </a:cubicBezTo>
                  <a:cubicBezTo>
                    <a:pt x="13" y="128"/>
                    <a:pt x="13" y="128"/>
                    <a:pt x="13" y="128"/>
                  </a:cubicBezTo>
                  <a:cubicBezTo>
                    <a:pt x="30" y="128"/>
                    <a:pt x="30" y="128"/>
                    <a:pt x="30" y="128"/>
                  </a:cubicBezTo>
                  <a:cubicBezTo>
                    <a:pt x="30" y="128"/>
                    <a:pt x="32" y="128"/>
                    <a:pt x="32" y="128"/>
                  </a:cubicBezTo>
                  <a:cubicBezTo>
                    <a:pt x="33" y="128"/>
                    <a:pt x="33" y="127"/>
                    <a:pt x="33" y="127"/>
                  </a:cubicBezTo>
                  <a:cubicBezTo>
                    <a:pt x="33" y="127"/>
                    <a:pt x="33" y="126"/>
                    <a:pt x="33" y="126"/>
                  </a:cubicBezTo>
                  <a:cubicBezTo>
                    <a:pt x="32" y="125"/>
                    <a:pt x="33" y="125"/>
                    <a:pt x="34" y="125"/>
                  </a:cubicBezTo>
                  <a:cubicBezTo>
                    <a:pt x="34" y="125"/>
                    <a:pt x="35" y="124"/>
                    <a:pt x="35" y="125"/>
                  </a:cubicBezTo>
                  <a:cubicBezTo>
                    <a:pt x="35" y="125"/>
                    <a:pt x="36" y="125"/>
                    <a:pt x="36" y="125"/>
                  </a:cubicBezTo>
                  <a:cubicBezTo>
                    <a:pt x="37" y="125"/>
                    <a:pt x="37" y="124"/>
                    <a:pt x="38" y="124"/>
                  </a:cubicBezTo>
                  <a:cubicBezTo>
                    <a:pt x="38" y="124"/>
                    <a:pt x="39" y="122"/>
                    <a:pt x="39" y="122"/>
                  </a:cubicBezTo>
                  <a:cubicBezTo>
                    <a:pt x="39" y="122"/>
                    <a:pt x="40" y="122"/>
                    <a:pt x="40" y="122"/>
                  </a:cubicBezTo>
                  <a:cubicBezTo>
                    <a:pt x="41" y="122"/>
                    <a:pt x="41" y="122"/>
                    <a:pt x="41" y="122"/>
                  </a:cubicBezTo>
                  <a:cubicBezTo>
                    <a:pt x="42" y="122"/>
                    <a:pt x="42" y="122"/>
                    <a:pt x="43" y="122"/>
                  </a:cubicBezTo>
                  <a:cubicBezTo>
                    <a:pt x="43" y="122"/>
                    <a:pt x="44" y="122"/>
                    <a:pt x="44" y="121"/>
                  </a:cubicBezTo>
                  <a:cubicBezTo>
                    <a:pt x="45" y="121"/>
                    <a:pt x="45" y="122"/>
                    <a:pt x="45" y="122"/>
                  </a:cubicBezTo>
                  <a:cubicBezTo>
                    <a:pt x="45" y="122"/>
                    <a:pt x="45" y="122"/>
                    <a:pt x="45" y="122"/>
                  </a:cubicBezTo>
                  <a:cubicBezTo>
                    <a:pt x="46" y="122"/>
                    <a:pt x="46" y="122"/>
                    <a:pt x="47" y="122"/>
                  </a:cubicBezTo>
                  <a:cubicBezTo>
                    <a:pt x="48" y="122"/>
                    <a:pt x="48" y="122"/>
                    <a:pt x="48" y="122"/>
                  </a:cubicBezTo>
                  <a:cubicBezTo>
                    <a:pt x="48" y="122"/>
                    <a:pt x="49" y="122"/>
                    <a:pt x="49" y="122"/>
                  </a:cubicBezTo>
                  <a:cubicBezTo>
                    <a:pt x="49" y="121"/>
                    <a:pt x="49" y="121"/>
                    <a:pt x="49" y="121"/>
                  </a:cubicBezTo>
                  <a:cubicBezTo>
                    <a:pt x="49" y="121"/>
                    <a:pt x="49" y="121"/>
                    <a:pt x="50" y="121"/>
                  </a:cubicBezTo>
                  <a:cubicBezTo>
                    <a:pt x="50" y="121"/>
                    <a:pt x="50" y="120"/>
                    <a:pt x="50" y="120"/>
                  </a:cubicBezTo>
                  <a:cubicBezTo>
                    <a:pt x="50" y="120"/>
                    <a:pt x="52" y="120"/>
                    <a:pt x="52" y="120"/>
                  </a:cubicBezTo>
                  <a:cubicBezTo>
                    <a:pt x="53" y="120"/>
                    <a:pt x="52" y="120"/>
                    <a:pt x="53" y="121"/>
                  </a:cubicBezTo>
                  <a:cubicBezTo>
                    <a:pt x="53" y="121"/>
                    <a:pt x="53" y="121"/>
                    <a:pt x="53" y="121"/>
                  </a:cubicBezTo>
                  <a:cubicBezTo>
                    <a:pt x="53" y="121"/>
                    <a:pt x="54" y="121"/>
                    <a:pt x="54" y="121"/>
                  </a:cubicBezTo>
                  <a:cubicBezTo>
                    <a:pt x="54" y="122"/>
                    <a:pt x="54" y="121"/>
                    <a:pt x="55" y="121"/>
                  </a:cubicBezTo>
                  <a:cubicBezTo>
                    <a:pt x="55" y="121"/>
                    <a:pt x="55" y="121"/>
                    <a:pt x="55" y="121"/>
                  </a:cubicBezTo>
                  <a:cubicBezTo>
                    <a:pt x="55" y="121"/>
                    <a:pt x="55" y="121"/>
                    <a:pt x="56" y="121"/>
                  </a:cubicBezTo>
                  <a:cubicBezTo>
                    <a:pt x="56" y="121"/>
                    <a:pt x="57" y="121"/>
                    <a:pt x="57" y="122"/>
                  </a:cubicBezTo>
                  <a:cubicBezTo>
                    <a:pt x="58" y="122"/>
                    <a:pt x="57" y="122"/>
                    <a:pt x="58" y="121"/>
                  </a:cubicBezTo>
                  <a:cubicBezTo>
                    <a:pt x="59" y="121"/>
                    <a:pt x="59" y="121"/>
                    <a:pt x="59" y="121"/>
                  </a:cubicBezTo>
                  <a:cubicBezTo>
                    <a:pt x="60" y="121"/>
                    <a:pt x="60" y="121"/>
                    <a:pt x="60" y="121"/>
                  </a:cubicBezTo>
                  <a:cubicBezTo>
                    <a:pt x="62" y="121"/>
                    <a:pt x="62" y="121"/>
                    <a:pt x="62" y="121"/>
                  </a:cubicBezTo>
                  <a:cubicBezTo>
                    <a:pt x="62" y="120"/>
                    <a:pt x="62" y="120"/>
                    <a:pt x="62" y="120"/>
                  </a:cubicBezTo>
                  <a:cubicBezTo>
                    <a:pt x="63" y="120"/>
                    <a:pt x="63" y="120"/>
                    <a:pt x="63" y="120"/>
                  </a:cubicBezTo>
                  <a:cubicBezTo>
                    <a:pt x="63" y="121"/>
                    <a:pt x="63" y="121"/>
                    <a:pt x="63" y="121"/>
                  </a:cubicBezTo>
                  <a:cubicBezTo>
                    <a:pt x="63" y="121"/>
                    <a:pt x="63" y="122"/>
                    <a:pt x="64" y="122"/>
                  </a:cubicBezTo>
                  <a:cubicBezTo>
                    <a:pt x="64" y="122"/>
                    <a:pt x="64" y="121"/>
                    <a:pt x="64" y="121"/>
                  </a:cubicBezTo>
                  <a:cubicBezTo>
                    <a:pt x="64" y="121"/>
                    <a:pt x="66" y="122"/>
                    <a:pt x="66" y="122"/>
                  </a:cubicBezTo>
                  <a:cubicBezTo>
                    <a:pt x="67" y="122"/>
                    <a:pt x="67" y="122"/>
                    <a:pt x="67" y="122"/>
                  </a:cubicBezTo>
                  <a:cubicBezTo>
                    <a:pt x="67" y="121"/>
                    <a:pt x="67" y="121"/>
                    <a:pt x="67" y="121"/>
                  </a:cubicBezTo>
                  <a:cubicBezTo>
                    <a:pt x="67" y="121"/>
                    <a:pt x="69" y="121"/>
                    <a:pt x="69" y="121"/>
                  </a:cubicBezTo>
                  <a:cubicBezTo>
                    <a:pt x="69" y="121"/>
                    <a:pt x="70" y="120"/>
                    <a:pt x="70" y="120"/>
                  </a:cubicBezTo>
                  <a:cubicBezTo>
                    <a:pt x="70" y="120"/>
                    <a:pt x="71" y="120"/>
                    <a:pt x="72" y="119"/>
                  </a:cubicBezTo>
                  <a:cubicBezTo>
                    <a:pt x="72" y="119"/>
                    <a:pt x="72" y="119"/>
                    <a:pt x="73" y="120"/>
                  </a:cubicBezTo>
                  <a:cubicBezTo>
                    <a:pt x="73" y="120"/>
                    <a:pt x="73" y="118"/>
                    <a:pt x="73" y="118"/>
                  </a:cubicBezTo>
                  <a:cubicBezTo>
                    <a:pt x="74" y="118"/>
                    <a:pt x="74" y="118"/>
                    <a:pt x="74" y="118"/>
                  </a:cubicBezTo>
                  <a:cubicBezTo>
                    <a:pt x="74" y="117"/>
                    <a:pt x="74" y="117"/>
                    <a:pt x="74" y="117"/>
                  </a:cubicBezTo>
                  <a:cubicBezTo>
                    <a:pt x="74" y="117"/>
                    <a:pt x="74" y="117"/>
                    <a:pt x="75" y="116"/>
                  </a:cubicBezTo>
                  <a:cubicBezTo>
                    <a:pt x="76" y="116"/>
                    <a:pt x="75" y="116"/>
                    <a:pt x="75" y="116"/>
                  </a:cubicBezTo>
                  <a:cubicBezTo>
                    <a:pt x="74" y="115"/>
                    <a:pt x="75" y="115"/>
                    <a:pt x="75" y="115"/>
                  </a:cubicBezTo>
                  <a:cubicBezTo>
                    <a:pt x="76" y="115"/>
                    <a:pt x="76" y="114"/>
                    <a:pt x="76" y="114"/>
                  </a:cubicBezTo>
                  <a:cubicBezTo>
                    <a:pt x="76" y="114"/>
                    <a:pt x="76" y="114"/>
                    <a:pt x="77" y="113"/>
                  </a:cubicBezTo>
                  <a:cubicBezTo>
                    <a:pt x="77" y="113"/>
                    <a:pt x="77" y="113"/>
                    <a:pt x="77" y="113"/>
                  </a:cubicBezTo>
                  <a:cubicBezTo>
                    <a:pt x="76" y="112"/>
                    <a:pt x="77" y="112"/>
                    <a:pt x="77" y="112"/>
                  </a:cubicBezTo>
                  <a:cubicBezTo>
                    <a:pt x="77" y="112"/>
                    <a:pt x="77" y="111"/>
                    <a:pt x="77" y="111"/>
                  </a:cubicBezTo>
                  <a:cubicBezTo>
                    <a:pt x="77" y="111"/>
                    <a:pt x="78" y="111"/>
                    <a:pt x="79" y="111"/>
                  </a:cubicBezTo>
                  <a:cubicBezTo>
                    <a:pt x="80" y="111"/>
                    <a:pt x="79" y="110"/>
                    <a:pt x="78" y="110"/>
                  </a:cubicBezTo>
                  <a:cubicBezTo>
                    <a:pt x="77" y="110"/>
                    <a:pt x="78" y="110"/>
                    <a:pt x="79" y="110"/>
                  </a:cubicBezTo>
                  <a:cubicBezTo>
                    <a:pt x="79" y="110"/>
                    <a:pt x="78" y="109"/>
                    <a:pt x="78" y="109"/>
                  </a:cubicBezTo>
                  <a:cubicBezTo>
                    <a:pt x="77" y="108"/>
                    <a:pt x="79" y="109"/>
                    <a:pt x="79" y="109"/>
                  </a:cubicBezTo>
                  <a:cubicBezTo>
                    <a:pt x="79" y="108"/>
                    <a:pt x="79" y="108"/>
                    <a:pt x="79" y="108"/>
                  </a:cubicBezTo>
                  <a:cubicBezTo>
                    <a:pt x="79" y="108"/>
                    <a:pt x="80" y="108"/>
                    <a:pt x="81" y="108"/>
                  </a:cubicBezTo>
                  <a:cubicBezTo>
                    <a:pt x="81" y="108"/>
                    <a:pt x="80" y="107"/>
                    <a:pt x="79" y="107"/>
                  </a:cubicBezTo>
                  <a:cubicBezTo>
                    <a:pt x="79" y="107"/>
                    <a:pt x="80" y="106"/>
                    <a:pt x="80" y="106"/>
                  </a:cubicBezTo>
                  <a:cubicBezTo>
                    <a:pt x="80" y="106"/>
                    <a:pt x="79" y="106"/>
                    <a:pt x="79" y="106"/>
                  </a:cubicBezTo>
                  <a:cubicBezTo>
                    <a:pt x="78" y="106"/>
                    <a:pt x="80" y="105"/>
                    <a:pt x="80" y="105"/>
                  </a:cubicBezTo>
                  <a:cubicBezTo>
                    <a:pt x="78" y="104"/>
                    <a:pt x="78" y="104"/>
                    <a:pt x="78" y="104"/>
                  </a:cubicBezTo>
                  <a:cubicBezTo>
                    <a:pt x="79" y="103"/>
                    <a:pt x="79" y="103"/>
                    <a:pt x="79" y="103"/>
                  </a:cubicBezTo>
                  <a:cubicBezTo>
                    <a:pt x="78" y="102"/>
                    <a:pt x="78" y="102"/>
                    <a:pt x="78" y="102"/>
                  </a:cubicBezTo>
                  <a:cubicBezTo>
                    <a:pt x="78" y="102"/>
                    <a:pt x="79" y="102"/>
                    <a:pt x="80" y="102"/>
                  </a:cubicBezTo>
                  <a:cubicBezTo>
                    <a:pt x="81" y="102"/>
                    <a:pt x="79" y="101"/>
                    <a:pt x="79" y="101"/>
                  </a:cubicBezTo>
                  <a:cubicBezTo>
                    <a:pt x="80" y="101"/>
                    <a:pt x="80" y="101"/>
                    <a:pt x="80" y="101"/>
                  </a:cubicBezTo>
                  <a:cubicBezTo>
                    <a:pt x="79" y="100"/>
                    <a:pt x="79" y="100"/>
                    <a:pt x="79" y="100"/>
                  </a:cubicBezTo>
                  <a:cubicBezTo>
                    <a:pt x="80" y="100"/>
                    <a:pt x="80" y="100"/>
                    <a:pt x="80" y="100"/>
                  </a:cubicBezTo>
                  <a:cubicBezTo>
                    <a:pt x="80" y="100"/>
                    <a:pt x="80" y="98"/>
                    <a:pt x="79" y="98"/>
                  </a:cubicBezTo>
                  <a:cubicBezTo>
                    <a:pt x="79" y="97"/>
                    <a:pt x="81" y="98"/>
                    <a:pt x="81" y="98"/>
                  </a:cubicBezTo>
                  <a:cubicBezTo>
                    <a:pt x="81" y="98"/>
                    <a:pt x="81" y="97"/>
                    <a:pt x="81" y="97"/>
                  </a:cubicBezTo>
                  <a:cubicBezTo>
                    <a:pt x="81" y="97"/>
                    <a:pt x="82" y="96"/>
                    <a:pt x="82" y="96"/>
                  </a:cubicBezTo>
                  <a:cubicBezTo>
                    <a:pt x="82" y="97"/>
                    <a:pt x="82" y="97"/>
                    <a:pt x="82" y="97"/>
                  </a:cubicBezTo>
                  <a:cubicBezTo>
                    <a:pt x="83" y="95"/>
                    <a:pt x="83" y="95"/>
                    <a:pt x="83" y="95"/>
                  </a:cubicBezTo>
                  <a:cubicBezTo>
                    <a:pt x="84" y="95"/>
                    <a:pt x="84" y="95"/>
                    <a:pt x="84" y="95"/>
                  </a:cubicBezTo>
                  <a:cubicBezTo>
                    <a:pt x="85" y="96"/>
                    <a:pt x="85" y="96"/>
                    <a:pt x="85" y="96"/>
                  </a:cubicBezTo>
                  <a:cubicBezTo>
                    <a:pt x="85" y="95"/>
                    <a:pt x="85" y="95"/>
                    <a:pt x="85" y="95"/>
                  </a:cubicBezTo>
                  <a:cubicBezTo>
                    <a:pt x="85" y="96"/>
                    <a:pt x="85" y="96"/>
                    <a:pt x="85" y="96"/>
                  </a:cubicBezTo>
                  <a:cubicBezTo>
                    <a:pt x="85" y="96"/>
                    <a:pt x="86" y="95"/>
                    <a:pt x="86" y="94"/>
                  </a:cubicBezTo>
                  <a:cubicBezTo>
                    <a:pt x="86" y="94"/>
                    <a:pt x="87" y="95"/>
                    <a:pt x="87" y="95"/>
                  </a:cubicBezTo>
                  <a:cubicBezTo>
                    <a:pt x="87" y="94"/>
                    <a:pt x="87" y="94"/>
                    <a:pt x="87" y="94"/>
                  </a:cubicBezTo>
                  <a:cubicBezTo>
                    <a:pt x="88" y="95"/>
                    <a:pt x="88" y="95"/>
                    <a:pt x="88" y="95"/>
                  </a:cubicBezTo>
                  <a:cubicBezTo>
                    <a:pt x="89" y="95"/>
                    <a:pt x="89" y="95"/>
                    <a:pt x="89" y="95"/>
                  </a:cubicBezTo>
                  <a:cubicBezTo>
                    <a:pt x="90" y="93"/>
                    <a:pt x="90" y="93"/>
                    <a:pt x="90" y="93"/>
                  </a:cubicBezTo>
                  <a:cubicBezTo>
                    <a:pt x="92" y="94"/>
                    <a:pt x="92" y="94"/>
                    <a:pt x="92" y="94"/>
                  </a:cubicBezTo>
                  <a:cubicBezTo>
                    <a:pt x="93" y="93"/>
                    <a:pt x="93" y="93"/>
                    <a:pt x="93" y="93"/>
                  </a:cubicBezTo>
                  <a:cubicBezTo>
                    <a:pt x="94" y="94"/>
                    <a:pt x="94" y="94"/>
                    <a:pt x="94" y="94"/>
                  </a:cubicBezTo>
                  <a:cubicBezTo>
                    <a:pt x="95" y="93"/>
                    <a:pt x="95" y="93"/>
                    <a:pt x="95" y="93"/>
                  </a:cubicBezTo>
                  <a:cubicBezTo>
                    <a:pt x="95" y="93"/>
                    <a:pt x="95" y="93"/>
                    <a:pt x="95" y="93"/>
                  </a:cubicBezTo>
                  <a:cubicBezTo>
                    <a:pt x="96" y="92"/>
                    <a:pt x="96" y="92"/>
                    <a:pt x="96" y="92"/>
                  </a:cubicBezTo>
                  <a:cubicBezTo>
                    <a:pt x="96" y="93"/>
                    <a:pt x="96" y="93"/>
                    <a:pt x="96" y="93"/>
                  </a:cubicBezTo>
                  <a:cubicBezTo>
                    <a:pt x="97" y="92"/>
                    <a:pt x="97" y="92"/>
                    <a:pt x="97" y="92"/>
                  </a:cubicBezTo>
                  <a:cubicBezTo>
                    <a:pt x="99" y="92"/>
                    <a:pt x="99" y="92"/>
                    <a:pt x="99" y="92"/>
                  </a:cubicBezTo>
                  <a:cubicBezTo>
                    <a:pt x="99" y="93"/>
                    <a:pt x="99" y="93"/>
                    <a:pt x="99" y="93"/>
                  </a:cubicBezTo>
                  <a:cubicBezTo>
                    <a:pt x="100" y="92"/>
                    <a:pt x="100" y="92"/>
                    <a:pt x="100" y="92"/>
                  </a:cubicBezTo>
                  <a:cubicBezTo>
                    <a:pt x="101" y="93"/>
                    <a:pt x="101" y="93"/>
                    <a:pt x="101" y="93"/>
                  </a:cubicBezTo>
                  <a:cubicBezTo>
                    <a:pt x="102" y="92"/>
                    <a:pt x="102" y="92"/>
                    <a:pt x="102" y="92"/>
                  </a:cubicBezTo>
                  <a:cubicBezTo>
                    <a:pt x="102" y="92"/>
                    <a:pt x="102" y="92"/>
                    <a:pt x="102" y="92"/>
                  </a:cubicBezTo>
                  <a:cubicBezTo>
                    <a:pt x="104" y="92"/>
                    <a:pt x="104" y="92"/>
                    <a:pt x="104" y="92"/>
                  </a:cubicBezTo>
                  <a:cubicBezTo>
                    <a:pt x="104" y="92"/>
                    <a:pt x="104" y="92"/>
                    <a:pt x="105" y="92"/>
                  </a:cubicBezTo>
                  <a:cubicBezTo>
                    <a:pt x="105" y="92"/>
                    <a:pt x="105" y="91"/>
                    <a:pt x="105" y="91"/>
                  </a:cubicBezTo>
                  <a:cubicBezTo>
                    <a:pt x="105" y="91"/>
                    <a:pt x="106" y="92"/>
                    <a:pt x="106" y="92"/>
                  </a:cubicBezTo>
                  <a:cubicBezTo>
                    <a:pt x="107" y="92"/>
                    <a:pt x="108" y="91"/>
                    <a:pt x="108" y="91"/>
                  </a:cubicBezTo>
                  <a:cubicBezTo>
                    <a:pt x="108" y="91"/>
                    <a:pt x="108" y="91"/>
                    <a:pt x="108" y="91"/>
                  </a:cubicBezTo>
                  <a:cubicBezTo>
                    <a:pt x="109" y="91"/>
                    <a:pt x="109" y="91"/>
                    <a:pt x="109" y="91"/>
                  </a:cubicBezTo>
                  <a:cubicBezTo>
                    <a:pt x="110" y="90"/>
                    <a:pt x="109" y="91"/>
                    <a:pt x="110" y="92"/>
                  </a:cubicBezTo>
                  <a:cubicBezTo>
                    <a:pt x="110" y="92"/>
                    <a:pt x="111" y="91"/>
                    <a:pt x="111" y="91"/>
                  </a:cubicBezTo>
                  <a:cubicBezTo>
                    <a:pt x="111" y="92"/>
                    <a:pt x="111" y="91"/>
                    <a:pt x="111" y="91"/>
                  </a:cubicBezTo>
                  <a:cubicBezTo>
                    <a:pt x="112" y="90"/>
                    <a:pt x="112" y="90"/>
                    <a:pt x="112" y="91"/>
                  </a:cubicBezTo>
                  <a:cubicBezTo>
                    <a:pt x="112" y="92"/>
                    <a:pt x="113" y="91"/>
                    <a:pt x="113" y="91"/>
                  </a:cubicBezTo>
                  <a:cubicBezTo>
                    <a:pt x="113" y="91"/>
                    <a:pt x="113" y="90"/>
                    <a:pt x="114" y="90"/>
                  </a:cubicBezTo>
                  <a:cubicBezTo>
                    <a:pt x="114" y="90"/>
                    <a:pt x="114" y="90"/>
                    <a:pt x="114" y="91"/>
                  </a:cubicBezTo>
                  <a:cubicBezTo>
                    <a:pt x="114" y="91"/>
                    <a:pt x="114" y="91"/>
                    <a:pt x="115" y="90"/>
                  </a:cubicBezTo>
                  <a:cubicBezTo>
                    <a:pt x="115" y="90"/>
                    <a:pt x="115" y="91"/>
                    <a:pt x="115" y="91"/>
                  </a:cubicBezTo>
                  <a:cubicBezTo>
                    <a:pt x="115" y="91"/>
                    <a:pt x="116" y="91"/>
                    <a:pt x="116" y="91"/>
                  </a:cubicBezTo>
                  <a:cubicBezTo>
                    <a:pt x="116" y="91"/>
                    <a:pt x="116" y="92"/>
                    <a:pt x="117" y="92"/>
                  </a:cubicBezTo>
                  <a:cubicBezTo>
                    <a:pt x="117" y="93"/>
                    <a:pt x="118" y="91"/>
                    <a:pt x="118" y="91"/>
                  </a:cubicBezTo>
                  <a:cubicBezTo>
                    <a:pt x="118" y="91"/>
                    <a:pt x="118" y="92"/>
                    <a:pt x="118" y="92"/>
                  </a:cubicBezTo>
                  <a:cubicBezTo>
                    <a:pt x="118" y="93"/>
                    <a:pt x="118" y="92"/>
                    <a:pt x="118" y="92"/>
                  </a:cubicBezTo>
                  <a:cubicBezTo>
                    <a:pt x="119" y="92"/>
                    <a:pt x="119" y="92"/>
                    <a:pt x="119" y="92"/>
                  </a:cubicBezTo>
                  <a:cubicBezTo>
                    <a:pt x="119" y="92"/>
                    <a:pt x="119" y="91"/>
                    <a:pt x="120" y="91"/>
                  </a:cubicBezTo>
                  <a:cubicBezTo>
                    <a:pt x="121" y="91"/>
                    <a:pt x="120" y="92"/>
                    <a:pt x="120" y="92"/>
                  </a:cubicBezTo>
                  <a:cubicBezTo>
                    <a:pt x="120" y="93"/>
                    <a:pt x="120" y="93"/>
                    <a:pt x="120" y="93"/>
                  </a:cubicBezTo>
                  <a:cubicBezTo>
                    <a:pt x="120" y="94"/>
                    <a:pt x="121" y="93"/>
                    <a:pt x="121" y="93"/>
                  </a:cubicBezTo>
                  <a:cubicBezTo>
                    <a:pt x="122" y="93"/>
                    <a:pt x="122" y="93"/>
                    <a:pt x="122" y="93"/>
                  </a:cubicBezTo>
                  <a:cubicBezTo>
                    <a:pt x="122" y="93"/>
                    <a:pt x="122" y="95"/>
                    <a:pt x="122" y="96"/>
                  </a:cubicBezTo>
                  <a:cubicBezTo>
                    <a:pt x="122" y="97"/>
                    <a:pt x="122" y="101"/>
                    <a:pt x="122" y="102"/>
                  </a:cubicBezTo>
                  <a:cubicBezTo>
                    <a:pt x="122" y="103"/>
                    <a:pt x="122" y="103"/>
                    <a:pt x="122" y="103"/>
                  </a:cubicBezTo>
                  <a:cubicBezTo>
                    <a:pt x="122" y="103"/>
                    <a:pt x="125" y="104"/>
                    <a:pt x="125" y="104"/>
                  </a:cubicBezTo>
                  <a:cubicBezTo>
                    <a:pt x="126" y="105"/>
                    <a:pt x="127" y="106"/>
                    <a:pt x="128" y="107"/>
                  </a:cubicBezTo>
                  <a:cubicBezTo>
                    <a:pt x="128" y="108"/>
                    <a:pt x="130" y="111"/>
                    <a:pt x="130" y="111"/>
                  </a:cubicBezTo>
                  <a:cubicBezTo>
                    <a:pt x="131" y="111"/>
                    <a:pt x="135" y="115"/>
                    <a:pt x="136" y="115"/>
                  </a:cubicBezTo>
                  <a:cubicBezTo>
                    <a:pt x="136" y="116"/>
                    <a:pt x="137" y="118"/>
                    <a:pt x="137" y="119"/>
                  </a:cubicBezTo>
                  <a:cubicBezTo>
                    <a:pt x="138" y="120"/>
                    <a:pt x="140" y="128"/>
                    <a:pt x="140" y="129"/>
                  </a:cubicBezTo>
                  <a:cubicBezTo>
                    <a:pt x="141" y="130"/>
                    <a:pt x="141" y="130"/>
                    <a:pt x="142" y="131"/>
                  </a:cubicBezTo>
                  <a:cubicBezTo>
                    <a:pt x="142" y="132"/>
                    <a:pt x="143" y="133"/>
                    <a:pt x="143" y="133"/>
                  </a:cubicBezTo>
                  <a:cubicBezTo>
                    <a:pt x="144" y="134"/>
                    <a:pt x="157" y="137"/>
                    <a:pt x="158" y="137"/>
                  </a:cubicBezTo>
                  <a:cubicBezTo>
                    <a:pt x="159" y="137"/>
                    <a:pt x="161" y="137"/>
                    <a:pt x="161" y="137"/>
                  </a:cubicBezTo>
                  <a:cubicBezTo>
                    <a:pt x="173" y="132"/>
                    <a:pt x="173" y="132"/>
                    <a:pt x="173" y="132"/>
                  </a:cubicBezTo>
                  <a:cubicBezTo>
                    <a:pt x="173" y="132"/>
                    <a:pt x="177" y="131"/>
                    <a:pt x="178" y="130"/>
                  </a:cubicBezTo>
                  <a:cubicBezTo>
                    <a:pt x="179" y="130"/>
                    <a:pt x="184" y="129"/>
                    <a:pt x="187" y="130"/>
                  </a:cubicBezTo>
                  <a:cubicBezTo>
                    <a:pt x="190" y="130"/>
                    <a:pt x="195" y="130"/>
                    <a:pt x="196" y="130"/>
                  </a:cubicBezTo>
                  <a:cubicBezTo>
                    <a:pt x="197" y="130"/>
                    <a:pt x="207" y="131"/>
                    <a:pt x="209" y="131"/>
                  </a:cubicBezTo>
                  <a:cubicBezTo>
                    <a:pt x="210" y="131"/>
                    <a:pt x="212" y="131"/>
                    <a:pt x="212" y="131"/>
                  </a:cubicBezTo>
                  <a:cubicBezTo>
                    <a:pt x="218" y="131"/>
                    <a:pt x="218" y="131"/>
                    <a:pt x="218" y="131"/>
                  </a:cubicBezTo>
                  <a:cubicBezTo>
                    <a:pt x="225" y="144"/>
                    <a:pt x="225" y="144"/>
                    <a:pt x="225" y="144"/>
                  </a:cubicBezTo>
                  <a:cubicBezTo>
                    <a:pt x="259" y="144"/>
                    <a:pt x="259" y="144"/>
                    <a:pt x="259" y="144"/>
                  </a:cubicBezTo>
                  <a:cubicBezTo>
                    <a:pt x="259" y="141"/>
                    <a:pt x="259" y="141"/>
                    <a:pt x="259" y="141"/>
                  </a:cubicBezTo>
                  <a:cubicBezTo>
                    <a:pt x="261" y="139"/>
                    <a:pt x="261" y="139"/>
                    <a:pt x="261" y="139"/>
                  </a:cubicBezTo>
                  <a:cubicBezTo>
                    <a:pt x="261" y="139"/>
                    <a:pt x="261" y="137"/>
                    <a:pt x="261" y="136"/>
                  </a:cubicBezTo>
                  <a:cubicBezTo>
                    <a:pt x="262" y="136"/>
                    <a:pt x="271" y="129"/>
                    <a:pt x="271" y="129"/>
                  </a:cubicBezTo>
                  <a:cubicBezTo>
                    <a:pt x="274" y="125"/>
                    <a:pt x="274" y="125"/>
                    <a:pt x="274" y="125"/>
                  </a:cubicBezTo>
                  <a:cubicBezTo>
                    <a:pt x="275" y="125"/>
                    <a:pt x="275" y="125"/>
                    <a:pt x="275" y="125"/>
                  </a:cubicBezTo>
                  <a:cubicBezTo>
                    <a:pt x="277" y="124"/>
                    <a:pt x="277" y="124"/>
                    <a:pt x="277" y="124"/>
                  </a:cubicBezTo>
                  <a:cubicBezTo>
                    <a:pt x="277" y="125"/>
                    <a:pt x="277" y="125"/>
                    <a:pt x="277" y="125"/>
                  </a:cubicBezTo>
                  <a:cubicBezTo>
                    <a:pt x="277" y="124"/>
                    <a:pt x="277" y="124"/>
                    <a:pt x="277" y="124"/>
                  </a:cubicBezTo>
                  <a:cubicBezTo>
                    <a:pt x="298" y="124"/>
                    <a:pt x="298" y="124"/>
                    <a:pt x="298" y="124"/>
                  </a:cubicBezTo>
                  <a:cubicBezTo>
                    <a:pt x="298" y="108"/>
                    <a:pt x="298" y="108"/>
                    <a:pt x="298" y="108"/>
                  </a:cubicBezTo>
                  <a:cubicBezTo>
                    <a:pt x="318" y="98"/>
                    <a:pt x="318" y="98"/>
                    <a:pt x="318" y="98"/>
                  </a:cubicBezTo>
                  <a:cubicBezTo>
                    <a:pt x="321" y="98"/>
                    <a:pt x="321" y="98"/>
                    <a:pt x="321" y="98"/>
                  </a:cubicBezTo>
                  <a:cubicBezTo>
                    <a:pt x="347" y="114"/>
                    <a:pt x="347" y="114"/>
                    <a:pt x="347" y="114"/>
                  </a:cubicBezTo>
                  <a:cubicBezTo>
                    <a:pt x="361" y="127"/>
                    <a:pt x="361" y="127"/>
                    <a:pt x="361" y="127"/>
                  </a:cubicBezTo>
                  <a:cubicBezTo>
                    <a:pt x="362" y="126"/>
                    <a:pt x="362" y="126"/>
                    <a:pt x="362" y="126"/>
                  </a:cubicBezTo>
                  <a:cubicBezTo>
                    <a:pt x="362" y="124"/>
                    <a:pt x="362" y="124"/>
                    <a:pt x="362" y="124"/>
                  </a:cubicBezTo>
                  <a:cubicBezTo>
                    <a:pt x="383" y="124"/>
                    <a:pt x="383" y="124"/>
                    <a:pt x="383" y="124"/>
                  </a:cubicBezTo>
                  <a:cubicBezTo>
                    <a:pt x="386" y="122"/>
                    <a:pt x="386" y="122"/>
                    <a:pt x="386" y="122"/>
                  </a:cubicBezTo>
                  <a:cubicBezTo>
                    <a:pt x="387" y="120"/>
                    <a:pt x="387" y="120"/>
                    <a:pt x="387" y="120"/>
                  </a:cubicBezTo>
                  <a:cubicBezTo>
                    <a:pt x="408" y="98"/>
                    <a:pt x="408" y="98"/>
                    <a:pt x="408" y="98"/>
                  </a:cubicBezTo>
                  <a:cubicBezTo>
                    <a:pt x="417" y="80"/>
                    <a:pt x="417" y="80"/>
                    <a:pt x="417" y="80"/>
                  </a:cubicBezTo>
                  <a:cubicBezTo>
                    <a:pt x="426" y="75"/>
                    <a:pt x="426" y="75"/>
                    <a:pt x="426" y="75"/>
                  </a:cubicBezTo>
                  <a:cubicBezTo>
                    <a:pt x="439" y="62"/>
                    <a:pt x="439" y="62"/>
                    <a:pt x="439" y="62"/>
                  </a:cubicBezTo>
                  <a:cubicBezTo>
                    <a:pt x="441" y="60"/>
                    <a:pt x="441" y="60"/>
                    <a:pt x="441" y="60"/>
                  </a:cubicBezTo>
                  <a:cubicBezTo>
                    <a:pt x="438" y="53"/>
                    <a:pt x="438" y="53"/>
                    <a:pt x="438" y="53"/>
                  </a:cubicBezTo>
                  <a:cubicBezTo>
                    <a:pt x="437" y="27"/>
                    <a:pt x="437" y="27"/>
                    <a:pt x="437" y="27"/>
                  </a:cubicBezTo>
                  <a:cubicBezTo>
                    <a:pt x="423" y="15"/>
                    <a:pt x="423" y="15"/>
                    <a:pt x="423" y="15"/>
                  </a:cubicBezTo>
                  <a:cubicBezTo>
                    <a:pt x="455" y="15"/>
                    <a:pt x="455" y="15"/>
                    <a:pt x="455" y="15"/>
                  </a:cubicBezTo>
                  <a:cubicBezTo>
                    <a:pt x="455" y="11"/>
                    <a:pt x="455" y="11"/>
                    <a:pt x="455" y="11"/>
                  </a:cubicBezTo>
                  <a:cubicBezTo>
                    <a:pt x="455" y="9"/>
                    <a:pt x="455" y="9"/>
                    <a:pt x="455" y="9"/>
                  </a:cubicBezTo>
                  <a:cubicBezTo>
                    <a:pt x="455" y="7"/>
                    <a:pt x="455" y="7"/>
                    <a:pt x="455" y="7"/>
                  </a:cubicBezTo>
                  <a:cubicBezTo>
                    <a:pt x="454" y="5"/>
                    <a:pt x="454" y="5"/>
                    <a:pt x="454" y="5"/>
                  </a:cubicBezTo>
                  <a:cubicBezTo>
                    <a:pt x="455" y="2"/>
                    <a:pt x="455" y="2"/>
                    <a:pt x="455" y="2"/>
                  </a:cubicBezTo>
                  <a:cubicBezTo>
                    <a:pt x="454" y="0"/>
                    <a:pt x="454" y="0"/>
                    <a:pt x="454" y="0"/>
                  </a:cubicBezTo>
                  <a:cubicBezTo>
                    <a:pt x="482" y="1"/>
                    <a:pt x="482" y="1"/>
                    <a:pt x="482" y="1"/>
                  </a:cubicBezTo>
                  <a:cubicBezTo>
                    <a:pt x="481" y="2"/>
                    <a:pt x="481" y="2"/>
                    <a:pt x="481" y="2"/>
                  </a:cubicBezTo>
                  <a:cubicBezTo>
                    <a:pt x="479" y="3"/>
                    <a:pt x="479" y="3"/>
                    <a:pt x="479" y="3"/>
                  </a:cubicBezTo>
                  <a:cubicBezTo>
                    <a:pt x="480" y="4"/>
                    <a:pt x="480" y="4"/>
                    <a:pt x="480" y="4"/>
                  </a:cubicBezTo>
                  <a:cubicBezTo>
                    <a:pt x="474" y="31"/>
                    <a:pt x="474" y="31"/>
                    <a:pt x="474" y="31"/>
                  </a:cubicBezTo>
                  <a:cubicBezTo>
                    <a:pt x="481" y="71"/>
                    <a:pt x="481" y="71"/>
                    <a:pt x="481" y="71"/>
                  </a:cubicBezTo>
                  <a:cubicBezTo>
                    <a:pt x="479" y="73"/>
                    <a:pt x="479" y="73"/>
                    <a:pt x="479" y="73"/>
                  </a:cubicBezTo>
                  <a:cubicBezTo>
                    <a:pt x="493" y="80"/>
                    <a:pt x="493" y="80"/>
                    <a:pt x="493" y="80"/>
                  </a:cubicBezTo>
                  <a:cubicBezTo>
                    <a:pt x="500" y="90"/>
                    <a:pt x="500" y="90"/>
                    <a:pt x="500" y="90"/>
                  </a:cubicBezTo>
                  <a:cubicBezTo>
                    <a:pt x="506" y="95"/>
                    <a:pt x="506" y="95"/>
                    <a:pt x="506" y="95"/>
                  </a:cubicBezTo>
                  <a:cubicBezTo>
                    <a:pt x="511" y="103"/>
                    <a:pt x="511" y="103"/>
                    <a:pt x="511" y="103"/>
                  </a:cubicBezTo>
                  <a:cubicBezTo>
                    <a:pt x="515" y="104"/>
                    <a:pt x="515" y="104"/>
                    <a:pt x="515" y="104"/>
                  </a:cubicBezTo>
                  <a:cubicBezTo>
                    <a:pt x="515" y="104"/>
                    <a:pt x="514" y="107"/>
                    <a:pt x="515" y="107"/>
                  </a:cubicBezTo>
                  <a:cubicBezTo>
                    <a:pt x="515" y="108"/>
                    <a:pt x="516" y="108"/>
                    <a:pt x="516" y="108"/>
                  </a:cubicBezTo>
                  <a:cubicBezTo>
                    <a:pt x="516" y="108"/>
                    <a:pt x="516" y="110"/>
                    <a:pt x="516" y="110"/>
                  </a:cubicBezTo>
                  <a:cubicBezTo>
                    <a:pt x="516" y="111"/>
                    <a:pt x="516" y="112"/>
                    <a:pt x="516" y="113"/>
                  </a:cubicBezTo>
                  <a:cubicBezTo>
                    <a:pt x="516" y="113"/>
                    <a:pt x="516" y="114"/>
                    <a:pt x="516" y="114"/>
                  </a:cubicBezTo>
                  <a:cubicBezTo>
                    <a:pt x="516" y="115"/>
                    <a:pt x="515" y="116"/>
                    <a:pt x="515" y="117"/>
                  </a:cubicBezTo>
                  <a:cubicBezTo>
                    <a:pt x="515" y="118"/>
                    <a:pt x="515" y="120"/>
                    <a:pt x="515" y="121"/>
                  </a:cubicBezTo>
                  <a:cubicBezTo>
                    <a:pt x="515" y="122"/>
                    <a:pt x="514" y="122"/>
                    <a:pt x="514" y="123"/>
                  </a:cubicBezTo>
                  <a:cubicBezTo>
                    <a:pt x="513" y="123"/>
                    <a:pt x="512" y="124"/>
                    <a:pt x="512" y="124"/>
                  </a:cubicBezTo>
                  <a:cubicBezTo>
                    <a:pt x="511" y="125"/>
                    <a:pt x="511" y="125"/>
                    <a:pt x="511" y="125"/>
                  </a:cubicBezTo>
                  <a:cubicBezTo>
                    <a:pt x="510" y="136"/>
                    <a:pt x="510" y="136"/>
                    <a:pt x="510" y="136"/>
                  </a:cubicBezTo>
                  <a:cubicBezTo>
                    <a:pt x="521" y="136"/>
                    <a:pt x="521" y="136"/>
                    <a:pt x="521" y="136"/>
                  </a:cubicBezTo>
                  <a:cubicBezTo>
                    <a:pt x="523" y="160"/>
                    <a:pt x="523" y="160"/>
                    <a:pt x="523" y="160"/>
                  </a:cubicBezTo>
                  <a:cubicBezTo>
                    <a:pt x="523" y="181"/>
                    <a:pt x="523" y="181"/>
                    <a:pt x="523" y="181"/>
                  </a:cubicBezTo>
                  <a:cubicBezTo>
                    <a:pt x="522" y="182"/>
                    <a:pt x="522" y="182"/>
                    <a:pt x="522" y="182"/>
                  </a:cubicBezTo>
                  <a:cubicBezTo>
                    <a:pt x="522" y="182"/>
                    <a:pt x="522" y="183"/>
                    <a:pt x="521" y="183"/>
                  </a:cubicBezTo>
                  <a:cubicBezTo>
                    <a:pt x="521" y="183"/>
                    <a:pt x="521" y="183"/>
                    <a:pt x="520" y="184"/>
                  </a:cubicBezTo>
                  <a:cubicBezTo>
                    <a:pt x="519" y="184"/>
                    <a:pt x="519" y="184"/>
                    <a:pt x="518" y="185"/>
                  </a:cubicBezTo>
                  <a:cubicBezTo>
                    <a:pt x="517" y="185"/>
                    <a:pt x="518" y="185"/>
                    <a:pt x="517" y="186"/>
                  </a:cubicBezTo>
                  <a:cubicBezTo>
                    <a:pt x="517" y="187"/>
                    <a:pt x="517" y="186"/>
                    <a:pt x="517" y="186"/>
                  </a:cubicBezTo>
                  <a:cubicBezTo>
                    <a:pt x="517" y="186"/>
                    <a:pt x="516" y="186"/>
                    <a:pt x="516" y="186"/>
                  </a:cubicBezTo>
                  <a:cubicBezTo>
                    <a:pt x="515" y="186"/>
                    <a:pt x="515" y="186"/>
                    <a:pt x="514" y="186"/>
                  </a:cubicBezTo>
                  <a:cubicBezTo>
                    <a:pt x="514" y="186"/>
                    <a:pt x="513" y="186"/>
                    <a:pt x="513" y="186"/>
                  </a:cubicBezTo>
                  <a:cubicBezTo>
                    <a:pt x="512" y="186"/>
                    <a:pt x="513" y="186"/>
                    <a:pt x="512" y="187"/>
                  </a:cubicBezTo>
                  <a:cubicBezTo>
                    <a:pt x="511" y="187"/>
                    <a:pt x="511" y="187"/>
                    <a:pt x="511" y="187"/>
                  </a:cubicBezTo>
                  <a:cubicBezTo>
                    <a:pt x="510" y="188"/>
                    <a:pt x="510" y="188"/>
                    <a:pt x="510" y="188"/>
                  </a:cubicBezTo>
                  <a:cubicBezTo>
                    <a:pt x="510" y="189"/>
                    <a:pt x="511" y="189"/>
                    <a:pt x="511" y="190"/>
                  </a:cubicBezTo>
                  <a:cubicBezTo>
                    <a:pt x="511" y="190"/>
                    <a:pt x="510" y="190"/>
                    <a:pt x="510" y="190"/>
                  </a:cubicBezTo>
                  <a:cubicBezTo>
                    <a:pt x="509" y="191"/>
                    <a:pt x="508" y="190"/>
                    <a:pt x="507" y="190"/>
                  </a:cubicBezTo>
                  <a:cubicBezTo>
                    <a:pt x="506" y="190"/>
                    <a:pt x="506" y="191"/>
                    <a:pt x="506" y="192"/>
                  </a:cubicBezTo>
                  <a:cubicBezTo>
                    <a:pt x="505" y="192"/>
                    <a:pt x="505" y="192"/>
                    <a:pt x="504" y="193"/>
                  </a:cubicBezTo>
                  <a:cubicBezTo>
                    <a:pt x="504" y="193"/>
                    <a:pt x="504" y="193"/>
                    <a:pt x="504" y="193"/>
                  </a:cubicBezTo>
                  <a:cubicBezTo>
                    <a:pt x="504" y="193"/>
                    <a:pt x="503" y="192"/>
                    <a:pt x="502" y="192"/>
                  </a:cubicBezTo>
                  <a:cubicBezTo>
                    <a:pt x="501" y="191"/>
                    <a:pt x="501" y="191"/>
                    <a:pt x="501" y="191"/>
                  </a:cubicBezTo>
                  <a:cubicBezTo>
                    <a:pt x="501" y="190"/>
                    <a:pt x="500" y="190"/>
                    <a:pt x="500" y="190"/>
                  </a:cubicBezTo>
                  <a:cubicBezTo>
                    <a:pt x="500" y="190"/>
                    <a:pt x="500" y="190"/>
                    <a:pt x="500" y="189"/>
                  </a:cubicBezTo>
                  <a:cubicBezTo>
                    <a:pt x="500" y="188"/>
                    <a:pt x="500" y="189"/>
                    <a:pt x="500" y="189"/>
                  </a:cubicBezTo>
                  <a:cubicBezTo>
                    <a:pt x="500" y="188"/>
                    <a:pt x="499" y="188"/>
                    <a:pt x="498" y="187"/>
                  </a:cubicBezTo>
                  <a:cubicBezTo>
                    <a:pt x="497" y="187"/>
                    <a:pt x="497" y="188"/>
                    <a:pt x="497" y="188"/>
                  </a:cubicBezTo>
                  <a:cubicBezTo>
                    <a:pt x="497" y="188"/>
                    <a:pt x="497" y="188"/>
                    <a:pt x="496" y="189"/>
                  </a:cubicBezTo>
                  <a:cubicBezTo>
                    <a:pt x="496" y="189"/>
                    <a:pt x="495" y="189"/>
                    <a:pt x="495" y="188"/>
                  </a:cubicBezTo>
                  <a:cubicBezTo>
                    <a:pt x="495" y="187"/>
                    <a:pt x="495" y="188"/>
                    <a:pt x="494" y="187"/>
                  </a:cubicBezTo>
                  <a:cubicBezTo>
                    <a:pt x="494" y="187"/>
                    <a:pt x="493" y="188"/>
                    <a:pt x="493" y="188"/>
                  </a:cubicBezTo>
                  <a:cubicBezTo>
                    <a:pt x="492" y="187"/>
                    <a:pt x="492" y="187"/>
                    <a:pt x="492" y="187"/>
                  </a:cubicBezTo>
                  <a:cubicBezTo>
                    <a:pt x="492" y="187"/>
                    <a:pt x="492" y="187"/>
                    <a:pt x="492" y="187"/>
                  </a:cubicBezTo>
                  <a:cubicBezTo>
                    <a:pt x="492" y="187"/>
                    <a:pt x="491" y="188"/>
                    <a:pt x="491" y="188"/>
                  </a:cubicBezTo>
                  <a:cubicBezTo>
                    <a:pt x="491" y="189"/>
                    <a:pt x="490" y="189"/>
                    <a:pt x="490" y="189"/>
                  </a:cubicBezTo>
                  <a:cubicBezTo>
                    <a:pt x="488" y="188"/>
                    <a:pt x="488" y="188"/>
                    <a:pt x="488" y="188"/>
                  </a:cubicBezTo>
                  <a:cubicBezTo>
                    <a:pt x="488" y="188"/>
                    <a:pt x="488" y="189"/>
                    <a:pt x="488" y="189"/>
                  </a:cubicBezTo>
                  <a:cubicBezTo>
                    <a:pt x="488" y="190"/>
                    <a:pt x="488" y="190"/>
                    <a:pt x="488" y="190"/>
                  </a:cubicBezTo>
                  <a:cubicBezTo>
                    <a:pt x="488" y="190"/>
                    <a:pt x="487" y="189"/>
                    <a:pt x="486" y="189"/>
                  </a:cubicBezTo>
                  <a:cubicBezTo>
                    <a:pt x="486" y="189"/>
                    <a:pt x="485" y="189"/>
                    <a:pt x="484" y="189"/>
                  </a:cubicBezTo>
                  <a:cubicBezTo>
                    <a:pt x="484" y="189"/>
                    <a:pt x="484" y="188"/>
                    <a:pt x="483" y="188"/>
                  </a:cubicBezTo>
                  <a:cubicBezTo>
                    <a:pt x="483" y="187"/>
                    <a:pt x="482" y="189"/>
                    <a:pt x="482" y="189"/>
                  </a:cubicBezTo>
                  <a:cubicBezTo>
                    <a:pt x="482" y="189"/>
                    <a:pt x="481" y="189"/>
                    <a:pt x="481" y="188"/>
                  </a:cubicBezTo>
                  <a:cubicBezTo>
                    <a:pt x="481" y="187"/>
                    <a:pt x="480" y="188"/>
                    <a:pt x="480" y="188"/>
                  </a:cubicBezTo>
                  <a:cubicBezTo>
                    <a:pt x="480" y="188"/>
                    <a:pt x="480" y="188"/>
                    <a:pt x="479" y="189"/>
                  </a:cubicBezTo>
                  <a:cubicBezTo>
                    <a:pt x="479" y="190"/>
                    <a:pt x="479" y="189"/>
                    <a:pt x="478" y="189"/>
                  </a:cubicBezTo>
                  <a:cubicBezTo>
                    <a:pt x="478" y="188"/>
                    <a:pt x="478" y="189"/>
                    <a:pt x="478" y="190"/>
                  </a:cubicBezTo>
                  <a:cubicBezTo>
                    <a:pt x="478" y="190"/>
                    <a:pt x="478" y="190"/>
                    <a:pt x="478" y="190"/>
                  </a:cubicBezTo>
                  <a:cubicBezTo>
                    <a:pt x="478" y="190"/>
                    <a:pt x="477" y="191"/>
                    <a:pt x="477" y="191"/>
                  </a:cubicBezTo>
                  <a:cubicBezTo>
                    <a:pt x="476" y="192"/>
                    <a:pt x="476" y="192"/>
                    <a:pt x="477" y="193"/>
                  </a:cubicBezTo>
                  <a:cubicBezTo>
                    <a:pt x="477" y="193"/>
                    <a:pt x="477" y="193"/>
                    <a:pt x="478" y="193"/>
                  </a:cubicBezTo>
                  <a:cubicBezTo>
                    <a:pt x="478" y="193"/>
                    <a:pt x="478" y="193"/>
                    <a:pt x="478" y="193"/>
                  </a:cubicBezTo>
                  <a:cubicBezTo>
                    <a:pt x="479" y="194"/>
                    <a:pt x="478" y="194"/>
                    <a:pt x="478" y="194"/>
                  </a:cubicBezTo>
                  <a:cubicBezTo>
                    <a:pt x="477" y="195"/>
                    <a:pt x="477" y="194"/>
                    <a:pt x="477" y="195"/>
                  </a:cubicBezTo>
                  <a:cubicBezTo>
                    <a:pt x="476" y="195"/>
                    <a:pt x="477" y="195"/>
                    <a:pt x="477" y="196"/>
                  </a:cubicBezTo>
                  <a:cubicBezTo>
                    <a:pt x="477" y="196"/>
                    <a:pt x="477" y="196"/>
                    <a:pt x="477" y="196"/>
                  </a:cubicBezTo>
                  <a:cubicBezTo>
                    <a:pt x="476" y="196"/>
                    <a:pt x="476" y="196"/>
                    <a:pt x="476" y="196"/>
                  </a:cubicBezTo>
                  <a:cubicBezTo>
                    <a:pt x="476" y="196"/>
                    <a:pt x="476" y="196"/>
                    <a:pt x="475" y="197"/>
                  </a:cubicBezTo>
                  <a:cubicBezTo>
                    <a:pt x="475" y="198"/>
                    <a:pt x="476" y="197"/>
                    <a:pt x="476" y="198"/>
                  </a:cubicBezTo>
                  <a:cubicBezTo>
                    <a:pt x="477" y="198"/>
                    <a:pt x="477" y="199"/>
                    <a:pt x="477" y="199"/>
                  </a:cubicBezTo>
                  <a:cubicBezTo>
                    <a:pt x="478" y="199"/>
                    <a:pt x="476" y="199"/>
                    <a:pt x="476" y="200"/>
                  </a:cubicBezTo>
                  <a:cubicBezTo>
                    <a:pt x="476" y="200"/>
                    <a:pt x="475" y="200"/>
                    <a:pt x="475" y="201"/>
                  </a:cubicBezTo>
                  <a:cubicBezTo>
                    <a:pt x="476" y="201"/>
                    <a:pt x="476" y="202"/>
                    <a:pt x="476" y="203"/>
                  </a:cubicBezTo>
                  <a:cubicBezTo>
                    <a:pt x="476" y="204"/>
                    <a:pt x="476" y="204"/>
                    <a:pt x="477" y="204"/>
                  </a:cubicBezTo>
                  <a:cubicBezTo>
                    <a:pt x="477" y="204"/>
                    <a:pt x="476" y="204"/>
                    <a:pt x="475" y="204"/>
                  </a:cubicBezTo>
                  <a:cubicBezTo>
                    <a:pt x="474" y="204"/>
                    <a:pt x="475" y="205"/>
                    <a:pt x="474" y="205"/>
                  </a:cubicBezTo>
                  <a:cubicBezTo>
                    <a:pt x="474" y="205"/>
                    <a:pt x="474" y="205"/>
                    <a:pt x="474" y="205"/>
                  </a:cubicBezTo>
                  <a:cubicBezTo>
                    <a:pt x="473" y="205"/>
                    <a:pt x="473" y="205"/>
                    <a:pt x="473" y="206"/>
                  </a:cubicBezTo>
                  <a:cubicBezTo>
                    <a:pt x="473" y="206"/>
                    <a:pt x="473" y="207"/>
                    <a:pt x="473" y="208"/>
                  </a:cubicBezTo>
                  <a:cubicBezTo>
                    <a:pt x="473" y="209"/>
                    <a:pt x="473" y="208"/>
                    <a:pt x="472" y="207"/>
                  </a:cubicBezTo>
                  <a:cubicBezTo>
                    <a:pt x="472" y="207"/>
                    <a:pt x="472" y="207"/>
                    <a:pt x="471" y="207"/>
                  </a:cubicBezTo>
                  <a:cubicBezTo>
                    <a:pt x="471" y="206"/>
                    <a:pt x="471" y="208"/>
                    <a:pt x="471" y="209"/>
                  </a:cubicBezTo>
                  <a:cubicBezTo>
                    <a:pt x="471" y="210"/>
                    <a:pt x="471" y="209"/>
                    <a:pt x="470" y="210"/>
                  </a:cubicBezTo>
                  <a:cubicBezTo>
                    <a:pt x="470" y="210"/>
                    <a:pt x="470" y="210"/>
                    <a:pt x="470" y="210"/>
                  </a:cubicBezTo>
                  <a:cubicBezTo>
                    <a:pt x="469" y="210"/>
                    <a:pt x="469" y="210"/>
                    <a:pt x="469" y="211"/>
                  </a:cubicBezTo>
                  <a:cubicBezTo>
                    <a:pt x="469" y="211"/>
                    <a:pt x="469" y="211"/>
                    <a:pt x="469" y="212"/>
                  </a:cubicBezTo>
                  <a:cubicBezTo>
                    <a:pt x="469" y="212"/>
                    <a:pt x="468" y="212"/>
                    <a:pt x="468" y="212"/>
                  </a:cubicBezTo>
                  <a:cubicBezTo>
                    <a:pt x="468" y="212"/>
                    <a:pt x="467" y="213"/>
                    <a:pt x="467" y="213"/>
                  </a:cubicBezTo>
                  <a:cubicBezTo>
                    <a:pt x="467" y="214"/>
                    <a:pt x="467" y="214"/>
                    <a:pt x="467" y="214"/>
                  </a:cubicBezTo>
                  <a:cubicBezTo>
                    <a:pt x="467" y="214"/>
                    <a:pt x="467" y="214"/>
                    <a:pt x="467" y="215"/>
                  </a:cubicBezTo>
                  <a:cubicBezTo>
                    <a:pt x="467" y="215"/>
                    <a:pt x="468" y="216"/>
                    <a:pt x="468" y="216"/>
                  </a:cubicBezTo>
                  <a:cubicBezTo>
                    <a:pt x="468" y="216"/>
                    <a:pt x="467" y="216"/>
                    <a:pt x="467" y="217"/>
                  </a:cubicBezTo>
                  <a:cubicBezTo>
                    <a:pt x="467" y="217"/>
                    <a:pt x="467" y="217"/>
                    <a:pt x="468" y="218"/>
                  </a:cubicBezTo>
                  <a:cubicBezTo>
                    <a:pt x="469" y="219"/>
                    <a:pt x="468" y="219"/>
                    <a:pt x="468" y="219"/>
                  </a:cubicBezTo>
                  <a:cubicBezTo>
                    <a:pt x="469" y="220"/>
                    <a:pt x="469" y="220"/>
                    <a:pt x="469" y="220"/>
                  </a:cubicBezTo>
                  <a:cubicBezTo>
                    <a:pt x="469" y="220"/>
                    <a:pt x="469" y="220"/>
                    <a:pt x="470" y="221"/>
                  </a:cubicBezTo>
                  <a:cubicBezTo>
                    <a:pt x="470" y="221"/>
                    <a:pt x="471" y="221"/>
                    <a:pt x="471" y="221"/>
                  </a:cubicBezTo>
                  <a:cubicBezTo>
                    <a:pt x="471" y="221"/>
                    <a:pt x="471" y="221"/>
                    <a:pt x="472" y="220"/>
                  </a:cubicBezTo>
                  <a:cubicBezTo>
                    <a:pt x="473" y="220"/>
                    <a:pt x="472" y="221"/>
                    <a:pt x="472" y="221"/>
                  </a:cubicBezTo>
                  <a:cubicBezTo>
                    <a:pt x="472" y="221"/>
                    <a:pt x="472" y="221"/>
                    <a:pt x="473" y="221"/>
                  </a:cubicBezTo>
                  <a:cubicBezTo>
                    <a:pt x="475" y="221"/>
                    <a:pt x="474" y="221"/>
                    <a:pt x="474" y="221"/>
                  </a:cubicBezTo>
                  <a:cubicBezTo>
                    <a:pt x="474" y="221"/>
                    <a:pt x="474" y="221"/>
                    <a:pt x="475" y="220"/>
                  </a:cubicBezTo>
                  <a:cubicBezTo>
                    <a:pt x="475" y="220"/>
                    <a:pt x="475" y="221"/>
                    <a:pt x="476" y="221"/>
                  </a:cubicBezTo>
                  <a:cubicBezTo>
                    <a:pt x="476" y="221"/>
                    <a:pt x="476" y="221"/>
                    <a:pt x="476" y="221"/>
                  </a:cubicBezTo>
                  <a:cubicBezTo>
                    <a:pt x="477" y="221"/>
                    <a:pt x="477" y="221"/>
                    <a:pt x="477" y="221"/>
                  </a:cubicBezTo>
                  <a:cubicBezTo>
                    <a:pt x="477" y="221"/>
                    <a:pt x="478" y="222"/>
                    <a:pt x="478" y="222"/>
                  </a:cubicBezTo>
                  <a:cubicBezTo>
                    <a:pt x="479" y="222"/>
                    <a:pt x="479" y="222"/>
                    <a:pt x="479" y="222"/>
                  </a:cubicBezTo>
                  <a:cubicBezTo>
                    <a:pt x="479" y="222"/>
                    <a:pt x="479" y="222"/>
                    <a:pt x="480" y="222"/>
                  </a:cubicBezTo>
                  <a:cubicBezTo>
                    <a:pt x="480" y="222"/>
                    <a:pt x="480" y="222"/>
                    <a:pt x="480" y="222"/>
                  </a:cubicBezTo>
                  <a:cubicBezTo>
                    <a:pt x="481" y="223"/>
                    <a:pt x="481" y="223"/>
                    <a:pt x="481" y="223"/>
                  </a:cubicBezTo>
                  <a:cubicBezTo>
                    <a:pt x="481" y="223"/>
                    <a:pt x="482" y="223"/>
                    <a:pt x="482" y="223"/>
                  </a:cubicBezTo>
                  <a:cubicBezTo>
                    <a:pt x="482" y="223"/>
                    <a:pt x="482" y="224"/>
                    <a:pt x="482" y="224"/>
                  </a:cubicBezTo>
                  <a:cubicBezTo>
                    <a:pt x="483" y="224"/>
                    <a:pt x="483" y="224"/>
                    <a:pt x="483" y="225"/>
                  </a:cubicBezTo>
                  <a:cubicBezTo>
                    <a:pt x="484" y="225"/>
                    <a:pt x="484" y="225"/>
                    <a:pt x="484" y="225"/>
                  </a:cubicBezTo>
                  <a:cubicBezTo>
                    <a:pt x="484" y="225"/>
                    <a:pt x="484" y="225"/>
                    <a:pt x="485" y="224"/>
                  </a:cubicBezTo>
                  <a:cubicBezTo>
                    <a:pt x="485" y="224"/>
                    <a:pt x="485" y="224"/>
                    <a:pt x="485" y="224"/>
                  </a:cubicBezTo>
                  <a:cubicBezTo>
                    <a:pt x="485" y="224"/>
                    <a:pt x="485" y="224"/>
                    <a:pt x="486" y="223"/>
                  </a:cubicBezTo>
                  <a:cubicBezTo>
                    <a:pt x="486" y="223"/>
                    <a:pt x="486" y="223"/>
                    <a:pt x="486" y="223"/>
                  </a:cubicBezTo>
                  <a:cubicBezTo>
                    <a:pt x="487" y="224"/>
                    <a:pt x="487" y="223"/>
                    <a:pt x="488" y="223"/>
                  </a:cubicBezTo>
                  <a:cubicBezTo>
                    <a:pt x="488" y="222"/>
                    <a:pt x="488" y="223"/>
                    <a:pt x="489" y="223"/>
                  </a:cubicBezTo>
                  <a:cubicBezTo>
                    <a:pt x="489" y="224"/>
                    <a:pt x="489" y="223"/>
                    <a:pt x="489" y="223"/>
                  </a:cubicBezTo>
                  <a:cubicBezTo>
                    <a:pt x="489" y="223"/>
                    <a:pt x="491" y="223"/>
                    <a:pt x="491" y="223"/>
                  </a:cubicBezTo>
                  <a:cubicBezTo>
                    <a:pt x="491" y="223"/>
                    <a:pt x="491" y="224"/>
                    <a:pt x="491" y="224"/>
                  </a:cubicBezTo>
                  <a:cubicBezTo>
                    <a:pt x="492" y="224"/>
                    <a:pt x="492" y="224"/>
                    <a:pt x="492" y="224"/>
                  </a:cubicBezTo>
                  <a:cubicBezTo>
                    <a:pt x="493" y="224"/>
                    <a:pt x="493" y="225"/>
                    <a:pt x="494" y="225"/>
                  </a:cubicBezTo>
                  <a:cubicBezTo>
                    <a:pt x="495" y="225"/>
                    <a:pt x="494" y="225"/>
                    <a:pt x="494" y="226"/>
                  </a:cubicBezTo>
                  <a:cubicBezTo>
                    <a:pt x="494" y="226"/>
                    <a:pt x="495" y="226"/>
                    <a:pt x="495" y="226"/>
                  </a:cubicBezTo>
                  <a:cubicBezTo>
                    <a:pt x="496" y="226"/>
                    <a:pt x="496" y="226"/>
                    <a:pt x="497" y="226"/>
                  </a:cubicBezTo>
                  <a:cubicBezTo>
                    <a:pt x="498" y="226"/>
                    <a:pt x="498" y="226"/>
                    <a:pt x="498" y="226"/>
                  </a:cubicBezTo>
                  <a:cubicBezTo>
                    <a:pt x="499" y="226"/>
                    <a:pt x="499" y="226"/>
                    <a:pt x="500" y="226"/>
                  </a:cubicBezTo>
                  <a:cubicBezTo>
                    <a:pt x="500" y="227"/>
                    <a:pt x="500" y="227"/>
                    <a:pt x="501" y="227"/>
                  </a:cubicBezTo>
                  <a:cubicBezTo>
                    <a:pt x="501" y="227"/>
                    <a:pt x="502" y="227"/>
                    <a:pt x="502" y="227"/>
                  </a:cubicBezTo>
                  <a:cubicBezTo>
                    <a:pt x="503" y="227"/>
                    <a:pt x="503" y="228"/>
                    <a:pt x="503" y="228"/>
                  </a:cubicBezTo>
                  <a:cubicBezTo>
                    <a:pt x="503" y="229"/>
                    <a:pt x="503" y="229"/>
                    <a:pt x="503" y="229"/>
                  </a:cubicBezTo>
                  <a:cubicBezTo>
                    <a:pt x="504" y="229"/>
                    <a:pt x="504" y="229"/>
                    <a:pt x="504" y="229"/>
                  </a:cubicBezTo>
                  <a:cubicBezTo>
                    <a:pt x="504" y="230"/>
                    <a:pt x="504" y="230"/>
                    <a:pt x="504" y="230"/>
                  </a:cubicBezTo>
                  <a:cubicBezTo>
                    <a:pt x="505" y="230"/>
                    <a:pt x="505" y="230"/>
                    <a:pt x="505" y="230"/>
                  </a:cubicBezTo>
                  <a:cubicBezTo>
                    <a:pt x="505" y="230"/>
                    <a:pt x="505" y="230"/>
                    <a:pt x="505" y="231"/>
                  </a:cubicBezTo>
                  <a:cubicBezTo>
                    <a:pt x="505" y="232"/>
                    <a:pt x="506" y="232"/>
                    <a:pt x="507" y="232"/>
                  </a:cubicBezTo>
                  <a:cubicBezTo>
                    <a:pt x="507" y="232"/>
                    <a:pt x="507" y="232"/>
                    <a:pt x="508" y="232"/>
                  </a:cubicBezTo>
                  <a:cubicBezTo>
                    <a:pt x="508" y="232"/>
                    <a:pt x="510" y="232"/>
                    <a:pt x="510" y="232"/>
                  </a:cubicBezTo>
                  <a:cubicBezTo>
                    <a:pt x="510" y="232"/>
                    <a:pt x="510" y="233"/>
                    <a:pt x="511" y="233"/>
                  </a:cubicBezTo>
                  <a:cubicBezTo>
                    <a:pt x="512" y="233"/>
                    <a:pt x="511" y="234"/>
                    <a:pt x="511" y="234"/>
                  </a:cubicBezTo>
                  <a:cubicBezTo>
                    <a:pt x="511" y="234"/>
                    <a:pt x="511" y="234"/>
                    <a:pt x="511" y="235"/>
                  </a:cubicBezTo>
                  <a:cubicBezTo>
                    <a:pt x="512" y="235"/>
                    <a:pt x="512" y="235"/>
                    <a:pt x="512" y="236"/>
                  </a:cubicBezTo>
                  <a:cubicBezTo>
                    <a:pt x="512" y="236"/>
                    <a:pt x="512" y="236"/>
                    <a:pt x="512" y="237"/>
                  </a:cubicBezTo>
                  <a:cubicBezTo>
                    <a:pt x="513" y="237"/>
                    <a:pt x="513" y="237"/>
                    <a:pt x="514" y="237"/>
                  </a:cubicBezTo>
                  <a:cubicBezTo>
                    <a:pt x="514" y="236"/>
                    <a:pt x="514" y="237"/>
                    <a:pt x="514" y="237"/>
                  </a:cubicBezTo>
                  <a:cubicBezTo>
                    <a:pt x="513" y="237"/>
                    <a:pt x="514" y="238"/>
                    <a:pt x="514" y="238"/>
                  </a:cubicBezTo>
                  <a:cubicBezTo>
                    <a:pt x="514" y="238"/>
                    <a:pt x="515" y="238"/>
                    <a:pt x="515" y="238"/>
                  </a:cubicBezTo>
                  <a:cubicBezTo>
                    <a:pt x="516" y="238"/>
                    <a:pt x="516" y="239"/>
                    <a:pt x="516" y="239"/>
                  </a:cubicBezTo>
                  <a:cubicBezTo>
                    <a:pt x="517" y="240"/>
                    <a:pt x="517" y="240"/>
                    <a:pt x="517" y="240"/>
                  </a:cubicBezTo>
                  <a:cubicBezTo>
                    <a:pt x="517" y="241"/>
                    <a:pt x="517" y="241"/>
                    <a:pt x="517" y="241"/>
                  </a:cubicBezTo>
                  <a:cubicBezTo>
                    <a:pt x="517" y="241"/>
                    <a:pt x="517" y="241"/>
                    <a:pt x="517" y="242"/>
                  </a:cubicBezTo>
                  <a:cubicBezTo>
                    <a:pt x="518" y="242"/>
                    <a:pt x="518" y="242"/>
                    <a:pt x="518" y="242"/>
                  </a:cubicBezTo>
                  <a:cubicBezTo>
                    <a:pt x="518" y="242"/>
                    <a:pt x="518" y="243"/>
                    <a:pt x="518" y="243"/>
                  </a:cubicBezTo>
                  <a:cubicBezTo>
                    <a:pt x="518" y="243"/>
                    <a:pt x="517" y="244"/>
                    <a:pt x="517" y="245"/>
                  </a:cubicBezTo>
                  <a:cubicBezTo>
                    <a:pt x="517" y="245"/>
                    <a:pt x="518" y="247"/>
                    <a:pt x="518" y="247"/>
                  </a:cubicBezTo>
                  <a:cubicBezTo>
                    <a:pt x="518" y="247"/>
                    <a:pt x="517" y="247"/>
                    <a:pt x="517" y="247"/>
                  </a:cubicBezTo>
                  <a:cubicBezTo>
                    <a:pt x="516" y="247"/>
                    <a:pt x="517" y="247"/>
                    <a:pt x="517" y="248"/>
                  </a:cubicBezTo>
                  <a:cubicBezTo>
                    <a:pt x="516" y="248"/>
                    <a:pt x="518" y="248"/>
                    <a:pt x="518" y="248"/>
                  </a:cubicBezTo>
                  <a:cubicBezTo>
                    <a:pt x="518" y="248"/>
                    <a:pt x="517" y="248"/>
                    <a:pt x="517" y="249"/>
                  </a:cubicBezTo>
                  <a:cubicBezTo>
                    <a:pt x="517" y="249"/>
                    <a:pt x="517" y="249"/>
                    <a:pt x="518" y="249"/>
                  </a:cubicBezTo>
                  <a:cubicBezTo>
                    <a:pt x="519" y="249"/>
                    <a:pt x="519" y="249"/>
                    <a:pt x="519" y="249"/>
                  </a:cubicBezTo>
                  <a:cubicBezTo>
                    <a:pt x="519" y="249"/>
                    <a:pt x="521" y="250"/>
                    <a:pt x="521" y="250"/>
                  </a:cubicBezTo>
                  <a:cubicBezTo>
                    <a:pt x="522" y="251"/>
                    <a:pt x="521" y="251"/>
                    <a:pt x="521" y="251"/>
                  </a:cubicBezTo>
                  <a:cubicBezTo>
                    <a:pt x="522" y="252"/>
                    <a:pt x="522" y="252"/>
                    <a:pt x="522" y="252"/>
                  </a:cubicBezTo>
                  <a:cubicBezTo>
                    <a:pt x="522" y="252"/>
                    <a:pt x="522" y="252"/>
                    <a:pt x="523" y="252"/>
                  </a:cubicBezTo>
                  <a:cubicBezTo>
                    <a:pt x="523" y="252"/>
                    <a:pt x="523" y="252"/>
                    <a:pt x="523" y="252"/>
                  </a:cubicBezTo>
                  <a:cubicBezTo>
                    <a:pt x="523" y="252"/>
                    <a:pt x="523" y="252"/>
                    <a:pt x="524" y="252"/>
                  </a:cubicBezTo>
                  <a:cubicBezTo>
                    <a:pt x="525" y="252"/>
                    <a:pt x="525" y="253"/>
                    <a:pt x="525" y="253"/>
                  </a:cubicBezTo>
                  <a:cubicBezTo>
                    <a:pt x="525" y="254"/>
                    <a:pt x="525" y="254"/>
                    <a:pt x="525" y="254"/>
                  </a:cubicBezTo>
                  <a:cubicBezTo>
                    <a:pt x="525" y="254"/>
                    <a:pt x="525" y="254"/>
                    <a:pt x="526" y="255"/>
                  </a:cubicBezTo>
                  <a:cubicBezTo>
                    <a:pt x="526" y="256"/>
                    <a:pt x="525" y="255"/>
                    <a:pt x="525" y="256"/>
                  </a:cubicBezTo>
                  <a:cubicBezTo>
                    <a:pt x="525" y="256"/>
                    <a:pt x="526" y="256"/>
                    <a:pt x="526" y="256"/>
                  </a:cubicBezTo>
                  <a:cubicBezTo>
                    <a:pt x="526" y="256"/>
                    <a:pt x="525" y="257"/>
                    <a:pt x="525" y="257"/>
                  </a:cubicBezTo>
                  <a:cubicBezTo>
                    <a:pt x="525" y="258"/>
                    <a:pt x="526" y="257"/>
                    <a:pt x="526" y="258"/>
                  </a:cubicBezTo>
                  <a:cubicBezTo>
                    <a:pt x="527" y="258"/>
                    <a:pt x="526" y="258"/>
                    <a:pt x="526" y="258"/>
                  </a:cubicBezTo>
                  <a:cubicBezTo>
                    <a:pt x="526" y="258"/>
                    <a:pt x="526" y="259"/>
                    <a:pt x="527" y="259"/>
                  </a:cubicBezTo>
                  <a:cubicBezTo>
                    <a:pt x="527" y="259"/>
                    <a:pt x="527" y="259"/>
                    <a:pt x="527" y="259"/>
                  </a:cubicBezTo>
                  <a:cubicBezTo>
                    <a:pt x="528" y="260"/>
                    <a:pt x="528" y="260"/>
                    <a:pt x="528" y="260"/>
                  </a:cubicBezTo>
                  <a:cubicBezTo>
                    <a:pt x="529" y="260"/>
                    <a:pt x="529" y="260"/>
                    <a:pt x="529" y="260"/>
                  </a:cubicBezTo>
                  <a:cubicBezTo>
                    <a:pt x="529" y="260"/>
                    <a:pt x="529" y="260"/>
                    <a:pt x="529" y="260"/>
                  </a:cubicBezTo>
                  <a:cubicBezTo>
                    <a:pt x="530" y="260"/>
                    <a:pt x="530" y="260"/>
                    <a:pt x="530" y="260"/>
                  </a:cubicBezTo>
                  <a:cubicBezTo>
                    <a:pt x="530" y="260"/>
                    <a:pt x="530" y="261"/>
                    <a:pt x="530" y="261"/>
                  </a:cubicBezTo>
                  <a:cubicBezTo>
                    <a:pt x="531" y="261"/>
                    <a:pt x="531" y="262"/>
                    <a:pt x="531" y="262"/>
                  </a:cubicBezTo>
                  <a:cubicBezTo>
                    <a:pt x="531" y="262"/>
                    <a:pt x="530" y="262"/>
                    <a:pt x="530" y="262"/>
                  </a:cubicBezTo>
                  <a:cubicBezTo>
                    <a:pt x="530" y="263"/>
                    <a:pt x="531" y="263"/>
                    <a:pt x="531" y="263"/>
                  </a:cubicBezTo>
                  <a:cubicBezTo>
                    <a:pt x="531" y="263"/>
                    <a:pt x="531" y="263"/>
                    <a:pt x="532" y="263"/>
                  </a:cubicBezTo>
                  <a:cubicBezTo>
                    <a:pt x="533" y="262"/>
                    <a:pt x="532" y="263"/>
                    <a:pt x="532" y="263"/>
                  </a:cubicBezTo>
                  <a:cubicBezTo>
                    <a:pt x="532" y="263"/>
                    <a:pt x="533" y="264"/>
                    <a:pt x="533" y="263"/>
                  </a:cubicBezTo>
                  <a:cubicBezTo>
                    <a:pt x="533" y="263"/>
                    <a:pt x="533" y="264"/>
                    <a:pt x="534" y="265"/>
                  </a:cubicBezTo>
                  <a:cubicBezTo>
                    <a:pt x="534" y="265"/>
                    <a:pt x="534" y="264"/>
                    <a:pt x="534" y="264"/>
                  </a:cubicBezTo>
                  <a:cubicBezTo>
                    <a:pt x="535" y="263"/>
                    <a:pt x="535" y="264"/>
                    <a:pt x="535" y="264"/>
                  </a:cubicBezTo>
                  <a:cubicBezTo>
                    <a:pt x="536" y="264"/>
                    <a:pt x="536" y="264"/>
                    <a:pt x="536" y="264"/>
                  </a:cubicBezTo>
                  <a:cubicBezTo>
                    <a:pt x="536" y="264"/>
                    <a:pt x="536" y="264"/>
                    <a:pt x="536" y="264"/>
                  </a:cubicBezTo>
                  <a:cubicBezTo>
                    <a:pt x="537" y="264"/>
                    <a:pt x="537" y="264"/>
                    <a:pt x="537" y="264"/>
                  </a:cubicBezTo>
                  <a:cubicBezTo>
                    <a:pt x="537" y="264"/>
                    <a:pt x="537" y="264"/>
                    <a:pt x="537" y="264"/>
                  </a:cubicBezTo>
                  <a:cubicBezTo>
                    <a:pt x="538" y="263"/>
                    <a:pt x="538" y="264"/>
                    <a:pt x="538" y="264"/>
                  </a:cubicBezTo>
                  <a:cubicBezTo>
                    <a:pt x="538" y="264"/>
                    <a:pt x="538" y="264"/>
                    <a:pt x="539" y="264"/>
                  </a:cubicBezTo>
                  <a:cubicBezTo>
                    <a:pt x="539" y="264"/>
                    <a:pt x="539" y="264"/>
                    <a:pt x="539" y="265"/>
                  </a:cubicBezTo>
                  <a:cubicBezTo>
                    <a:pt x="539" y="265"/>
                    <a:pt x="539" y="265"/>
                    <a:pt x="539" y="265"/>
                  </a:cubicBezTo>
                  <a:cubicBezTo>
                    <a:pt x="539" y="265"/>
                    <a:pt x="540" y="265"/>
                    <a:pt x="541" y="266"/>
                  </a:cubicBezTo>
                  <a:cubicBezTo>
                    <a:pt x="542" y="266"/>
                    <a:pt x="541" y="266"/>
                    <a:pt x="541" y="266"/>
                  </a:cubicBezTo>
                  <a:cubicBezTo>
                    <a:pt x="541" y="266"/>
                    <a:pt x="541" y="266"/>
                    <a:pt x="541" y="266"/>
                  </a:cubicBezTo>
                  <a:cubicBezTo>
                    <a:pt x="541" y="266"/>
                    <a:pt x="541" y="267"/>
                    <a:pt x="541" y="267"/>
                  </a:cubicBezTo>
                  <a:cubicBezTo>
                    <a:pt x="541" y="268"/>
                    <a:pt x="542" y="268"/>
                    <a:pt x="542" y="268"/>
                  </a:cubicBezTo>
                  <a:cubicBezTo>
                    <a:pt x="542" y="268"/>
                    <a:pt x="542" y="268"/>
                    <a:pt x="542" y="269"/>
                  </a:cubicBezTo>
                  <a:cubicBezTo>
                    <a:pt x="542" y="269"/>
                    <a:pt x="542" y="269"/>
                    <a:pt x="542" y="269"/>
                  </a:cubicBezTo>
                  <a:cubicBezTo>
                    <a:pt x="542" y="270"/>
                    <a:pt x="543" y="270"/>
                    <a:pt x="543" y="270"/>
                  </a:cubicBezTo>
                  <a:cubicBezTo>
                    <a:pt x="542" y="270"/>
                    <a:pt x="542" y="270"/>
                    <a:pt x="542" y="270"/>
                  </a:cubicBezTo>
                  <a:cubicBezTo>
                    <a:pt x="543" y="271"/>
                    <a:pt x="543" y="271"/>
                    <a:pt x="543" y="271"/>
                  </a:cubicBezTo>
                  <a:cubicBezTo>
                    <a:pt x="542" y="273"/>
                    <a:pt x="542" y="273"/>
                    <a:pt x="542" y="273"/>
                  </a:cubicBezTo>
                  <a:cubicBezTo>
                    <a:pt x="544" y="273"/>
                    <a:pt x="544" y="273"/>
                    <a:pt x="544" y="273"/>
                  </a:cubicBezTo>
                  <a:cubicBezTo>
                    <a:pt x="544" y="273"/>
                    <a:pt x="544" y="273"/>
                    <a:pt x="544" y="273"/>
                  </a:cubicBezTo>
                  <a:cubicBezTo>
                    <a:pt x="545" y="273"/>
                    <a:pt x="545" y="273"/>
                    <a:pt x="545" y="273"/>
                  </a:cubicBezTo>
                  <a:cubicBezTo>
                    <a:pt x="545" y="273"/>
                    <a:pt x="546" y="274"/>
                    <a:pt x="546" y="274"/>
                  </a:cubicBezTo>
                  <a:cubicBezTo>
                    <a:pt x="546" y="273"/>
                    <a:pt x="547" y="273"/>
                    <a:pt x="548" y="273"/>
                  </a:cubicBezTo>
                  <a:cubicBezTo>
                    <a:pt x="548" y="273"/>
                    <a:pt x="548" y="273"/>
                    <a:pt x="548" y="273"/>
                  </a:cubicBezTo>
                  <a:cubicBezTo>
                    <a:pt x="549" y="274"/>
                    <a:pt x="549" y="274"/>
                    <a:pt x="550" y="275"/>
                  </a:cubicBezTo>
                  <a:cubicBezTo>
                    <a:pt x="550" y="275"/>
                    <a:pt x="550" y="275"/>
                    <a:pt x="551" y="275"/>
                  </a:cubicBezTo>
                  <a:cubicBezTo>
                    <a:pt x="551" y="275"/>
                    <a:pt x="551" y="276"/>
                    <a:pt x="551" y="276"/>
                  </a:cubicBezTo>
                  <a:cubicBezTo>
                    <a:pt x="551" y="276"/>
                    <a:pt x="552" y="278"/>
                    <a:pt x="552" y="278"/>
                  </a:cubicBezTo>
                  <a:cubicBezTo>
                    <a:pt x="553" y="278"/>
                    <a:pt x="553" y="278"/>
                    <a:pt x="553" y="278"/>
                  </a:cubicBezTo>
                  <a:cubicBezTo>
                    <a:pt x="554" y="280"/>
                    <a:pt x="554" y="280"/>
                    <a:pt x="554" y="280"/>
                  </a:cubicBezTo>
                  <a:cubicBezTo>
                    <a:pt x="555" y="280"/>
                    <a:pt x="555" y="280"/>
                    <a:pt x="555" y="280"/>
                  </a:cubicBezTo>
                  <a:cubicBezTo>
                    <a:pt x="556" y="280"/>
                    <a:pt x="556" y="280"/>
                    <a:pt x="556" y="280"/>
                  </a:cubicBezTo>
                  <a:cubicBezTo>
                    <a:pt x="556" y="280"/>
                    <a:pt x="557" y="280"/>
                    <a:pt x="557" y="280"/>
                  </a:cubicBezTo>
                  <a:cubicBezTo>
                    <a:pt x="558" y="280"/>
                    <a:pt x="558" y="279"/>
                    <a:pt x="558" y="279"/>
                  </a:cubicBezTo>
                  <a:cubicBezTo>
                    <a:pt x="559" y="279"/>
                    <a:pt x="559" y="279"/>
                    <a:pt x="559" y="279"/>
                  </a:cubicBezTo>
                  <a:cubicBezTo>
                    <a:pt x="559" y="281"/>
                    <a:pt x="559" y="281"/>
                    <a:pt x="559" y="281"/>
                  </a:cubicBezTo>
                  <a:cubicBezTo>
                    <a:pt x="561" y="281"/>
                    <a:pt x="561" y="281"/>
                    <a:pt x="561" y="281"/>
                  </a:cubicBezTo>
                  <a:cubicBezTo>
                    <a:pt x="561" y="282"/>
                    <a:pt x="561" y="282"/>
                    <a:pt x="561" y="282"/>
                  </a:cubicBezTo>
                  <a:cubicBezTo>
                    <a:pt x="561" y="282"/>
                    <a:pt x="562" y="282"/>
                    <a:pt x="562" y="282"/>
                  </a:cubicBezTo>
                  <a:cubicBezTo>
                    <a:pt x="562" y="283"/>
                    <a:pt x="562" y="284"/>
                    <a:pt x="562" y="284"/>
                  </a:cubicBezTo>
                  <a:cubicBezTo>
                    <a:pt x="562" y="284"/>
                    <a:pt x="563" y="283"/>
                    <a:pt x="563" y="283"/>
                  </a:cubicBezTo>
                  <a:cubicBezTo>
                    <a:pt x="564" y="283"/>
                    <a:pt x="564" y="285"/>
                    <a:pt x="564" y="285"/>
                  </a:cubicBezTo>
                  <a:cubicBezTo>
                    <a:pt x="564" y="286"/>
                    <a:pt x="565" y="285"/>
                    <a:pt x="565" y="285"/>
                  </a:cubicBezTo>
                  <a:cubicBezTo>
                    <a:pt x="566" y="285"/>
                    <a:pt x="566" y="285"/>
                    <a:pt x="566" y="286"/>
                  </a:cubicBezTo>
                  <a:cubicBezTo>
                    <a:pt x="566" y="287"/>
                    <a:pt x="566" y="287"/>
                    <a:pt x="566" y="288"/>
                  </a:cubicBezTo>
                  <a:cubicBezTo>
                    <a:pt x="566" y="288"/>
                    <a:pt x="566" y="288"/>
                    <a:pt x="565" y="289"/>
                  </a:cubicBezTo>
                  <a:cubicBezTo>
                    <a:pt x="565" y="289"/>
                    <a:pt x="565" y="289"/>
                    <a:pt x="565" y="290"/>
                  </a:cubicBezTo>
                  <a:cubicBezTo>
                    <a:pt x="564" y="290"/>
                    <a:pt x="565" y="291"/>
                    <a:pt x="565" y="291"/>
                  </a:cubicBezTo>
                  <a:cubicBezTo>
                    <a:pt x="565" y="292"/>
                    <a:pt x="564" y="292"/>
                    <a:pt x="564" y="292"/>
                  </a:cubicBezTo>
                  <a:cubicBezTo>
                    <a:pt x="564" y="293"/>
                    <a:pt x="565" y="294"/>
                    <a:pt x="564" y="294"/>
                  </a:cubicBezTo>
                  <a:cubicBezTo>
                    <a:pt x="564" y="294"/>
                    <a:pt x="563" y="295"/>
                    <a:pt x="563" y="295"/>
                  </a:cubicBezTo>
                  <a:cubicBezTo>
                    <a:pt x="563" y="296"/>
                    <a:pt x="563" y="296"/>
                    <a:pt x="563" y="296"/>
                  </a:cubicBezTo>
                  <a:cubicBezTo>
                    <a:pt x="563" y="297"/>
                    <a:pt x="563" y="297"/>
                    <a:pt x="563" y="297"/>
                  </a:cubicBezTo>
                  <a:cubicBezTo>
                    <a:pt x="563" y="298"/>
                    <a:pt x="563" y="298"/>
                    <a:pt x="563" y="298"/>
                  </a:cubicBezTo>
                  <a:cubicBezTo>
                    <a:pt x="563" y="298"/>
                    <a:pt x="563" y="298"/>
                    <a:pt x="564" y="298"/>
                  </a:cubicBezTo>
                  <a:cubicBezTo>
                    <a:pt x="564" y="299"/>
                    <a:pt x="564" y="300"/>
                    <a:pt x="564" y="301"/>
                  </a:cubicBezTo>
                  <a:cubicBezTo>
                    <a:pt x="564" y="301"/>
                    <a:pt x="563" y="302"/>
                    <a:pt x="563" y="303"/>
                  </a:cubicBezTo>
                  <a:cubicBezTo>
                    <a:pt x="562" y="303"/>
                    <a:pt x="563" y="303"/>
                    <a:pt x="563" y="303"/>
                  </a:cubicBezTo>
                  <a:cubicBezTo>
                    <a:pt x="563" y="305"/>
                    <a:pt x="563" y="305"/>
                    <a:pt x="563" y="305"/>
                  </a:cubicBezTo>
                  <a:cubicBezTo>
                    <a:pt x="565" y="305"/>
                    <a:pt x="565" y="305"/>
                    <a:pt x="565" y="305"/>
                  </a:cubicBezTo>
                  <a:cubicBezTo>
                    <a:pt x="565" y="305"/>
                    <a:pt x="564" y="307"/>
                    <a:pt x="565" y="307"/>
                  </a:cubicBezTo>
                  <a:cubicBezTo>
                    <a:pt x="565" y="308"/>
                    <a:pt x="565" y="309"/>
                    <a:pt x="565" y="309"/>
                  </a:cubicBezTo>
                  <a:cubicBezTo>
                    <a:pt x="565" y="310"/>
                    <a:pt x="565" y="312"/>
                    <a:pt x="565" y="312"/>
                  </a:cubicBezTo>
                  <a:cubicBezTo>
                    <a:pt x="565" y="314"/>
                    <a:pt x="565" y="314"/>
                    <a:pt x="565" y="314"/>
                  </a:cubicBezTo>
                  <a:cubicBezTo>
                    <a:pt x="565" y="314"/>
                    <a:pt x="565" y="314"/>
                    <a:pt x="565" y="314"/>
                  </a:cubicBezTo>
                  <a:cubicBezTo>
                    <a:pt x="571" y="324"/>
                    <a:pt x="571" y="324"/>
                    <a:pt x="571" y="324"/>
                  </a:cubicBezTo>
                  <a:cubicBezTo>
                    <a:pt x="571" y="328"/>
                    <a:pt x="571" y="328"/>
                    <a:pt x="571" y="328"/>
                  </a:cubicBezTo>
                  <a:cubicBezTo>
                    <a:pt x="580" y="334"/>
                    <a:pt x="580" y="334"/>
                    <a:pt x="580" y="334"/>
                  </a:cubicBezTo>
                  <a:cubicBezTo>
                    <a:pt x="579" y="340"/>
                    <a:pt x="579" y="340"/>
                    <a:pt x="579" y="340"/>
                  </a:cubicBezTo>
                  <a:cubicBezTo>
                    <a:pt x="581" y="342"/>
                    <a:pt x="581" y="342"/>
                    <a:pt x="581" y="342"/>
                  </a:cubicBezTo>
                  <a:cubicBezTo>
                    <a:pt x="585" y="341"/>
                    <a:pt x="585" y="341"/>
                    <a:pt x="585" y="341"/>
                  </a:cubicBezTo>
                  <a:cubicBezTo>
                    <a:pt x="589" y="338"/>
                    <a:pt x="589" y="338"/>
                    <a:pt x="589" y="338"/>
                  </a:cubicBezTo>
                  <a:cubicBezTo>
                    <a:pt x="591" y="338"/>
                    <a:pt x="591" y="338"/>
                    <a:pt x="591" y="338"/>
                  </a:cubicBezTo>
                  <a:cubicBezTo>
                    <a:pt x="592" y="338"/>
                    <a:pt x="592" y="338"/>
                    <a:pt x="592" y="338"/>
                  </a:cubicBezTo>
                  <a:cubicBezTo>
                    <a:pt x="593" y="338"/>
                    <a:pt x="593" y="338"/>
                    <a:pt x="593" y="338"/>
                  </a:cubicBezTo>
                  <a:cubicBezTo>
                    <a:pt x="595" y="338"/>
                    <a:pt x="595" y="338"/>
                    <a:pt x="595" y="338"/>
                  </a:cubicBezTo>
                  <a:cubicBezTo>
                    <a:pt x="595" y="339"/>
                    <a:pt x="595" y="339"/>
                    <a:pt x="595" y="339"/>
                  </a:cubicBezTo>
                  <a:cubicBezTo>
                    <a:pt x="597" y="339"/>
                    <a:pt x="597" y="339"/>
                    <a:pt x="597" y="339"/>
                  </a:cubicBezTo>
                  <a:cubicBezTo>
                    <a:pt x="597" y="339"/>
                    <a:pt x="597" y="339"/>
                    <a:pt x="597" y="339"/>
                  </a:cubicBezTo>
                  <a:cubicBezTo>
                    <a:pt x="599" y="339"/>
                    <a:pt x="599" y="339"/>
                    <a:pt x="599" y="339"/>
                  </a:cubicBezTo>
                  <a:cubicBezTo>
                    <a:pt x="600" y="339"/>
                    <a:pt x="600" y="339"/>
                    <a:pt x="600" y="339"/>
                  </a:cubicBezTo>
                  <a:cubicBezTo>
                    <a:pt x="601" y="340"/>
                    <a:pt x="601" y="340"/>
                    <a:pt x="601" y="340"/>
                  </a:cubicBezTo>
                  <a:cubicBezTo>
                    <a:pt x="602" y="339"/>
                    <a:pt x="602" y="339"/>
                    <a:pt x="602" y="339"/>
                  </a:cubicBezTo>
                  <a:cubicBezTo>
                    <a:pt x="602" y="341"/>
                    <a:pt x="602" y="341"/>
                    <a:pt x="602" y="341"/>
                  </a:cubicBezTo>
                  <a:cubicBezTo>
                    <a:pt x="602" y="341"/>
                    <a:pt x="602" y="341"/>
                    <a:pt x="602" y="341"/>
                  </a:cubicBezTo>
                  <a:cubicBezTo>
                    <a:pt x="603" y="341"/>
                    <a:pt x="603" y="341"/>
                    <a:pt x="603" y="341"/>
                  </a:cubicBezTo>
                  <a:cubicBezTo>
                    <a:pt x="604" y="341"/>
                    <a:pt x="604" y="341"/>
                    <a:pt x="604" y="341"/>
                  </a:cubicBezTo>
                  <a:cubicBezTo>
                    <a:pt x="605" y="342"/>
                    <a:pt x="605" y="342"/>
                    <a:pt x="605" y="342"/>
                  </a:cubicBezTo>
                  <a:cubicBezTo>
                    <a:pt x="606" y="342"/>
                    <a:pt x="606" y="342"/>
                    <a:pt x="606" y="342"/>
                  </a:cubicBezTo>
                  <a:cubicBezTo>
                    <a:pt x="606" y="343"/>
                    <a:pt x="606" y="343"/>
                    <a:pt x="606" y="343"/>
                  </a:cubicBezTo>
                  <a:cubicBezTo>
                    <a:pt x="607" y="343"/>
                    <a:pt x="607" y="343"/>
                    <a:pt x="607" y="343"/>
                  </a:cubicBezTo>
                  <a:cubicBezTo>
                    <a:pt x="607" y="343"/>
                    <a:pt x="607" y="343"/>
                    <a:pt x="607" y="343"/>
                  </a:cubicBezTo>
                  <a:cubicBezTo>
                    <a:pt x="607" y="344"/>
                    <a:pt x="607" y="344"/>
                    <a:pt x="607" y="344"/>
                  </a:cubicBezTo>
                  <a:cubicBezTo>
                    <a:pt x="607" y="344"/>
                    <a:pt x="607" y="344"/>
                    <a:pt x="606" y="345"/>
                  </a:cubicBezTo>
                  <a:cubicBezTo>
                    <a:pt x="605" y="346"/>
                    <a:pt x="605" y="346"/>
                    <a:pt x="605" y="346"/>
                  </a:cubicBezTo>
                  <a:cubicBezTo>
                    <a:pt x="606" y="347"/>
                    <a:pt x="606" y="347"/>
                    <a:pt x="606" y="347"/>
                  </a:cubicBezTo>
                  <a:cubicBezTo>
                    <a:pt x="606" y="347"/>
                    <a:pt x="607" y="348"/>
                    <a:pt x="607" y="349"/>
                  </a:cubicBezTo>
                  <a:cubicBezTo>
                    <a:pt x="607" y="349"/>
                    <a:pt x="607" y="350"/>
                    <a:pt x="607" y="350"/>
                  </a:cubicBezTo>
                  <a:cubicBezTo>
                    <a:pt x="605" y="353"/>
                    <a:pt x="605" y="353"/>
                    <a:pt x="605" y="353"/>
                  </a:cubicBezTo>
                  <a:cubicBezTo>
                    <a:pt x="605" y="369"/>
                    <a:pt x="605" y="369"/>
                    <a:pt x="605" y="369"/>
                  </a:cubicBezTo>
                  <a:cubicBezTo>
                    <a:pt x="611" y="376"/>
                    <a:pt x="611" y="376"/>
                    <a:pt x="611" y="376"/>
                  </a:cubicBezTo>
                  <a:cubicBezTo>
                    <a:pt x="611" y="377"/>
                    <a:pt x="611" y="377"/>
                    <a:pt x="611" y="377"/>
                  </a:cubicBezTo>
                  <a:cubicBezTo>
                    <a:pt x="603" y="377"/>
                    <a:pt x="603" y="377"/>
                    <a:pt x="603" y="377"/>
                  </a:cubicBezTo>
                  <a:cubicBezTo>
                    <a:pt x="603" y="374"/>
                    <a:pt x="603" y="374"/>
                    <a:pt x="603" y="374"/>
                  </a:cubicBezTo>
                  <a:cubicBezTo>
                    <a:pt x="599" y="375"/>
                    <a:pt x="599" y="375"/>
                    <a:pt x="599" y="375"/>
                  </a:cubicBezTo>
                  <a:cubicBezTo>
                    <a:pt x="599" y="378"/>
                    <a:pt x="599" y="378"/>
                    <a:pt x="599" y="378"/>
                  </a:cubicBezTo>
                  <a:cubicBezTo>
                    <a:pt x="595" y="377"/>
                    <a:pt x="595" y="377"/>
                    <a:pt x="595" y="377"/>
                  </a:cubicBezTo>
                  <a:cubicBezTo>
                    <a:pt x="590" y="369"/>
                    <a:pt x="590" y="369"/>
                    <a:pt x="590" y="369"/>
                  </a:cubicBezTo>
                  <a:cubicBezTo>
                    <a:pt x="593" y="362"/>
                    <a:pt x="593" y="362"/>
                    <a:pt x="593" y="362"/>
                  </a:cubicBezTo>
                  <a:cubicBezTo>
                    <a:pt x="588" y="362"/>
                    <a:pt x="588" y="362"/>
                    <a:pt x="588" y="362"/>
                  </a:cubicBezTo>
                  <a:cubicBezTo>
                    <a:pt x="584" y="362"/>
                    <a:pt x="584" y="362"/>
                    <a:pt x="584" y="362"/>
                  </a:cubicBezTo>
                  <a:cubicBezTo>
                    <a:pt x="585" y="358"/>
                    <a:pt x="585" y="358"/>
                    <a:pt x="585" y="358"/>
                  </a:cubicBezTo>
                  <a:cubicBezTo>
                    <a:pt x="585" y="356"/>
                    <a:pt x="585" y="356"/>
                    <a:pt x="585" y="356"/>
                  </a:cubicBezTo>
                  <a:cubicBezTo>
                    <a:pt x="579" y="360"/>
                    <a:pt x="579" y="360"/>
                    <a:pt x="579" y="360"/>
                  </a:cubicBezTo>
                  <a:cubicBezTo>
                    <a:pt x="577" y="359"/>
                    <a:pt x="577" y="359"/>
                    <a:pt x="577" y="359"/>
                  </a:cubicBezTo>
                  <a:cubicBezTo>
                    <a:pt x="548" y="369"/>
                    <a:pt x="548" y="369"/>
                    <a:pt x="548" y="369"/>
                  </a:cubicBezTo>
                  <a:cubicBezTo>
                    <a:pt x="537" y="376"/>
                    <a:pt x="537" y="376"/>
                    <a:pt x="537" y="376"/>
                  </a:cubicBezTo>
                  <a:cubicBezTo>
                    <a:pt x="535" y="377"/>
                    <a:pt x="535" y="377"/>
                    <a:pt x="535" y="377"/>
                  </a:cubicBezTo>
                  <a:cubicBezTo>
                    <a:pt x="515" y="397"/>
                    <a:pt x="515" y="397"/>
                    <a:pt x="515" y="397"/>
                  </a:cubicBezTo>
                  <a:cubicBezTo>
                    <a:pt x="492" y="419"/>
                    <a:pt x="492" y="419"/>
                    <a:pt x="492" y="419"/>
                  </a:cubicBezTo>
                  <a:cubicBezTo>
                    <a:pt x="476" y="418"/>
                    <a:pt x="476" y="418"/>
                    <a:pt x="476" y="418"/>
                  </a:cubicBezTo>
                  <a:cubicBezTo>
                    <a:pt x="469" y="413"/>
                    <a:pt x="469" y="413"/>
                    <a:pt x="469" y="413"/>
                  </a:cubicBezTo>
                  <a:cubicBezTo>
                    <a:pt x="463" y="416"/>
                    <a:pt x="463" y="416"/>
                    <a:pt x="463" y="416"/>
                  </a:cubicBezTo>
                  <a:cubicBezTo>
                    <a:pt x="454" y="419"/>
                    <a:pt x="454" y="419"/>
                    <a:pt x="454" y="419"/>
                  </a:cubicBezTo>
                  <a:cubicBezTo>
                    <a:pt x="438" y="420"/>
                    <a:pt x="438" y="420"/>
                    <a:pt x="438" y="420"/>
                  </a:cubicBezTo>
                  <a:cubicBezTo>
                    <a:pt x="428" y="427"/>
                    <a:pt x="428" y="427"/>
                    <a:pt x="428" y="427"/>
                  </a:cubicBezTo>
                  <a:cubicBezTo>
                    <a:pt x="429" y="428"/>
                    <a:pt x="429" y="428"/>
                    <a:pt x="429" y="428"/>
                  </a:cubicBezTo>
                  <a:cubicBezTo>
                    <a:pt x="428" y="430"/>
                    <a:pt x="428" y="430"/>
                    <a:pt x="428" y="430"/>
                  </a:cubicBezTo>
                  <a:cubicBezTo>
                    <a:pt x="428" y="430"/>
                    <a:pt x="428" y="430"/>
                    <a:pt x="428" y="431"/>
                  </a:cubicBezTo>
                  <a:cubicBezTo>
                    <a:pt x="428" y="431"/>
                    <a:pt x="428" y="432"/>
                    <a:pt x="428" y="432"/>
                  </a:cubicBezTo>
                  <a:cubicBezTo>
                    <a:pt x="428" y="432"/>
                    <a:pt x="423" y="431"/>
                    <a:pt x="423" y="430"/>
                  </a:cubicBezTo>
                  <a:cubicBezTo>
                    <a:pt x="423" y="430"/>
                    <a:pt x="423" y="429"/>
                    <a:pt x="423" y="429"/>
                  </a:cubicBezTo>
                  <a:cubicBezTo>
                    <a:pt x="421" y="428"/>
                    <a:pt x="421" y="428"/>
                    <a:pt x="421" y="428"/>
                  </a:cubicBezTo>
                  <a:cubicBezTo>
                    <a:pt x="421" y="427"/>
                    <a:pt x="421" y="427"/>
                    <a:pt x="421" y="427"/>
                  </a:cubicBezTo>
                  <a:cubicBezTo>
                    <a:pt x="416" y="427"/>
                    <a:pt x="416" y="427"/>
                    <a:pt x="416" y="427"/>
                  </a:cubicBezTo>
                  <a:cubicBezTo>
                    <a:pt x="416" y="427"/>
                    <a:pt x="416" y="424"/>
                    <a:pt x="415" y="423"/>
                  </a:cubicBezTo>
                  <a:cubicBezTo>
                    <a:pt x="415" y="423"/>
                    <a:pt x="413" y="420"/>
                    <a:pt x="412" y="419"/>
                  </a:cubicBezTo>
                  <a:cubicBezTo>
                    <a:pt x="411" y="417"/>
                    <a:pt x="410" y="417"/>
                    <a:pt x="410" y="416"/>
                  </a:cubicBezTo>
                  <a:cubicBezTo>
                    <a:pt x="410" y="416"/>
                    <a:pt x="409" y="416"/>
                    <a:pt x="409" y="416"/>
                  </a:cubicBezTo>
                  <a:cubicBezTo>
                    <a:pt x="409" y="417"/>
                    <a:pt x="409" y="417"/>
                    <a:pt x="409" y="417"/>
                  </a:cubicBezTo>
                  <a:cubicBezTo>
                    <a:pt x="409" y="417"/>
                    <a:pt x="408" y="417"/>
                    <a:pt x="408" y="418"/>
                  </a:cubicBezTo>
                  <a:cubicBezTo>
                    <a:pt x="407" y="418"/>
                    <a:pt x="406" y="419"/>
                    <a:pt x="406" y="419"/>
                  </a:cubicBezTo>
                  <a:cubicBezTo>
                    <a:pt x="406" y="419"/>
                    <a:pt x="405" y="419"/>
                    <a:pt x="405" y="419"/>
                  </a:cubicBezTo>
                  <a:cubicBezTo>
                    <a:pt x="405" y="420"/>
                    <a:pt x="405" y="420"/>
                    <a:pt x="405" y="420"/>
                  </a:cubicBezTo>
                  <a:cubicBezTo>
                    <a:pt x="404" y="421"/>
                    <a:pt x="404" y="421"/>
                    <a:pt x="404" y="421"/>
                  </a:cubicBezTo>
                  <a:cubicBezTo>
                    <a:pt x="403" y="421"/>
                    <a:pt x="403" y="422"/>
                    <a:pt x="403" y="421"/>
                  </a:cubicBezTo>
                  <a:cubicBezTo>
                    <a:pt x="402" y="421"/>
                    <a:pt x="402" y="420"/>
                    <a:pt x="402" y="420"/>
                  </a:cubicBezTo>
                  <a:cubicBezTo>
                    <a:pt x="402" y="420"/>
                    <a:pt x="402" y="421"/>
                    <a:pt x="401" y="421"/>
                  </a:cubicBezTo>
                  <a:cubicBezTo>
                    <a:pt x="400" y="421"/>
                    <a:pt x="399" y="421"/>
                    <a:pt x="398" y="422"/>
                  </a:cubicBezTo>
                  <a:cubicBezTo>
                    <a:pt x="398" y="422"/>
                    <a:pt x="396" y="424"/>
                    <a:pt x="396" y="424"/>
                  </a:cubicBezTo>
                  <a:cubicBezTo>
                    <a:pt x="396" y="424"/>
                    <a:pt x="384" y="418"/>
                    <a:pt x="384" y="418"/>
                  </a:cubicBezTo>
                  <a:cubicBezTo>
                    <a:pt x="384" y="418"/>
                    <a:pt x="382" y="418"/>
                    <a:pt x="381" y="418"/>
                  </a:cubicBezTo>
                  <a:cubicBezTo>
                    <a:pt x="380" y="417"/>
                    <a:pt x="378" y="418"/>
                    <a:pt x="378" y="418"/>
                  </a:cubicBezTo>
                  <a:cubicBezTo>
                    <a:pt x="377" y="418"/>
                    <a:pt x="377" y="417"/>
                    <a:pt x="377" y="418"/>
                  </a:cubicBezTo>
                  <a:cubicBezTo>
                    <a:pt x="376" y="419"/>
                    <a:pt x="375" y="420"/>
                    <a:pt x="375" y="420"/>
                  </a:cubicBezTo>
                  <a:cubicBezTo>
                    <a:pt x="375" y="420"/>
                    <a:pt x="374" y="420"/>
                    <a:pt x="374" y="420"/>
                  </a:cubicBezTo>
                  <a:cubicBezTo>
                    <a:pt x="373" y="420"/>
                    <a:pt x="373" y="419"/>
                    <a:pt x="373" y="420"/>
                  </a:cubicBezTo>
                  <a:cubicBezTo>
                    <a:pt x="372" y="420"/>
                    <a:pt x="373" y="421"/>
                    <a:pt x="372" y="421"/>
                  </a:cubicBezTo>
                  <a:cubicBezTo>
                    <a:pt x="371" y="421"/>
                    <a:pt x="371" y="422"/>
                    <a:pt x="370" y="422"/>
                  </a:cubicBezTo>
                  <a:cubicBezTo>
                    <a:pt x="369" y="422"/>
                    <a:pt x="369" y="422"/>
                    <a:pt x="368" y="422"/>
                  </a:cubicBezTo>
                  <a:cubicBezTo>
                    <a:pt x="368" y="422"/>
                    <a:pt x="367" y="423"/>
                    <a:pt x="367" y="424"/>
                  </a:cubicBezTo>
                  <a:cubicBezTo>
                    <a:pt x="367" y="424"/>
                    <a:pt x="367" y="424"/>
                    <a:pt x="367" y="425"/>
                  </a:cubicBezTo>
                  <a:cubicBezTo>
                    <a:pt x="367" y="425"/>
                    <a:pt x="368" y="425"/>
                    <a:pt x="366" y="426"/>
                  </a:cubicBezTo>
                  <a:cubicBezTo>
                    <a:pt x="365" y="426"/>
                    <a:pt x="365" y="426"/>
                    <a:pt x="365" y="427"/>
                  </a:cubicBezTo>
                  <a:cubicBezTo>
                    <a:pt x="364" y="427"/>
                    <a:pt x="364" y="428"/>
                    <a:pt x="364" y="429"/>
                  </a:cubicBezTo>
                  <a:cubicBezTo>
                    <a:pt x="364" y="429"/>
                    <a:pt x="364" y="429"/>
                    <a:pt x="364" y="430"/>
                  </a:cubicBezTo>
                  <a:cubicBezTo>
                    <a:pt x="363" y="431"/>
                    <a:pt x="363" y="432"/>
                    <a:pt x="363" y="432"/>
                  </a:cubicBezTo>
                  <a:cubicBezTo>
                    <a:pt x="362" y="433"/>
                    <a:pt x="362" y="433"/>
                    <a:pt x="362" y="433"/>
                  </a:cubicBezTo>
                  <a:cubicBezTo>
                    <a:pt x="362" y="433"/>
                    <a:pt x="362" y="431"/>
                    <a:pt x="362" y="431"/>
                  </a:cubicBezTo>
                  <a:cubicBezTo>
                    <a:pt x="362" y="431"/>
                    <a:pt x="363" y="429"/>
                    <a:pt x="363" y="429"/>
                  </a:cubicBezTo>
                  <a:cubicBezTo>
                    <a:pt x="363" y="428"/>
                    <a:pt x="363" y="428"/>
                    <a:pt x="362" y="428"/>
                  </a:cubicBezTo>
                  <a:cubicBezTo>
                    <a:pt x="362" y="428"/>
                    <a:pt x="362" y="428"/>
                    <a:pt x="361" y="427"/>
                  </a:cubicBezTo>
                  <a:cubicBezTo>
                    <a:pt x="361" y="427"/>
                    <a:pt x="360" y="427"/>
                    <a:pt x="360" y="426"/>
                  </a:cubicBezTo>
                  <a:cubicBezTo>
                    <a:pt x="359" y="425"/>
                    <a:pt x="360" y="425"/>
                    <a:pt x="359" y="425"/>
                  </a:cubicBezTo>
                  <a:cubicBezTo>
                    <a:pt x="359" y="424"/>
                    <a:pt x="359" y="423"/>
                    <a:pt x="358" y="423"/>
                  </a:cubicBezTo>
                  <a:cubicBezTo>
                    <a:pt x="358" y="423"/>
                    <a:pt x="358" y="423"/>
                    <a:pt x="358" y="424"/>
                  </a:cubicBezTo>
                  <a:cubicBezTo>
                    <a:pt x="358" y="424"/>
                    <a:pt x="359" y="425"/>
                    <a:pt x="358" y="425"/>
                  </a:cubicBezTo>
                  <a:cubicBezTo>
                    <a:pt x="357" y="425"/>
                    <a:pt x="357" y="425"/>
                    <a:pt x="357" y="425"/>
                  </a:cubicBezTo>
                  <a:cubicBezTo>
                    <a:pt x="356" y="425"/>
                    <a:pt x="357" y="425"/>
                    <a:pt x="357" y="425"/>
                  </a:cubicBezTo>
                  <a:cubicBezTo>
                    <a:pt x="356" y="425"/>
                    <a:pt x="356" y="426"/>
                    <a:pt x="355" y="426"/>
                  </a:cubicBezTo>
                  <a:cubicBezTo>
                    <a:pt x="355" y="425"/>
                    <a:pt x="355" y="425"/>
                    <a:pt x="355" y="425"/>
                  </a:cubicBezTo>
                  <a:cubicBezTo>
                    <a:pt x="355" y="425"/>
                    <a:pt x="355" y="424"/>
                    <a:pt x="354" y="425"/>
                  </a:cubicBezTo>
                  <a:cubicBezTo>
                    <a:pt x="353" y="425"/>
                    <a:pt x="352" y="426"/>
                    <a:pt x="351" y="426"/>
                  </a:cubicBezTo>
                  <a:cubicBezTo>
                    <a:pt x="351" y="426"/>
                    <a:pt x="348" y="426"/>
                    <a:pt x="348" y="426"/>
                  </a:cubicBezTo>
                  <a:cubicBezTo>
                    <a:pt x="348" y="425"/>
                    <a:pt x="348" y="425"/>
                    <a:pt x="348" y="424"/>
                  </a:cubicBezTo>
                  <a:cubicBezTo>
                    <a:pt x="349" y="423"/>
                    <a:pt x="349" y="423"/>
                    <a:pt x="349" y="422"/>
                  </a:cubicBezTo>
                  <a:cubicBezTo>
                    <a:pt x="349" y="420"/>
                    <a:pt x="349" y="421"/>
                    <a:pt x="349" y="420"/>
                  </a:cubicBezTo>
                  <a:cubicBezTo>
                    <a:pt x="348" y="419"/>
                    <a:pt x="349" y="420"/>
                    <a:pt x="348" y="419"/>
                  </a:cubicBezTo>
                  <a:cubicBezTo>
                    <a:pt x="348" y="417"/>
                    <a:pt x="348" y="418"/>
                    <a:pt x="348" y="417"/>
                  </a:cubicBezTo>
                  <a:cubicBezTo>
                    <a:pt x="348" y="416"/>
                    <a:pt x="348" y="415"/>
                    <a:pt x="348" y="415"/>
                  </a:cubicBezTo>
                  <a:cubicBezTo>
                    <a:pt x="347" y="415"/>
                    <a:pt x="347" y="415"/>
                    <a:pt x="347" y="415"/>
                  </a:cubicBezTo>
                  <a:cubicBezTo>
                    <a:pt x="347" y="415"/>
                    <a:pt x="347" y="415"/>
                    <a:pt x="346" y="415"/>
                  </a:cubicBezTo>
                  <a:cubicBezTo>
                    <a:pt x="346" y="414"/>
                    <a:pt x="345" y="415"/>
                    <a:pt x="345" y="415"/>
                  </a:cubicBezTo>
                  <a:cubicBezTo>
                    <a:pt x="345" y="415"/>
                    <a:pt x="344" y="415"/>
                    <a:pt x="344" y="415"/>
                  </a:cubicBezTo>
                  <a:cubicBezTo>
                    <a:pt x="344" y="415"/>
                    <a:pt x="344" y="417"/>
                    <a:pt x="343" y="415"/>
                  </a:cubicBezTo>
                  <a:cubicBezTo>
                    <a:pt x="343" y="414"/>
                    <a:pt x="342" y="414"/>
                    <a:pt x="342" y="414"/>
                  </a:cubicBezTo>
                  <a:cubicBezTo>
                    <a:pt x="342" y="413"/>
                    <a:pt x="343" y="412"/>
                    <a:pt x="342" y="413"/>
                  </a:cubicBezTo>
                  <a:cubicBezTo>
                    <a:pt x="341" y="413"/>
                    <a:pt x="340" y="414"/>
                    <a:pt x="340" y="414"/>
                  </a:cubicBezTo>
                  <a:cubicBezTo>
                    <a:pt x="340" y="414"/>
                    <a:pt x="340" y="414"/>
                    <a:pt x="340" y="414"/>
                  </a:cubicBezTo>
                  <a:cubicBezTo>
                    <a:pt x="339" y="413"/>
                    <a:pt x="339" y="412"/>
                    <a:pt x="339" y="412"/>
                  </a:cubicBezTo>
                  <a:cubicBezTo>
                    <a:pt x="337" y="412"/>
                    <a:pt x="337" y="412"/>
                    <a:pt x="337" y="412"/>
                  </a:cubicBezTo>
                  <a:cubicBezTo>
                    <a:pt x="337" y="412"/>
                    <a:pt x="338" y="411"/>
                    <a:pt x="337" y="411"/>
                  </a:cubicBezTo>
                  <a:cubicBezTo>
                    <a:pt x="336" y="411"/>
                    <a:pt x="336" y="411"/>
                    <a:pt x="336" y="411"/>
                  </a:cubicBezTo>
                  <a:cubicBezTo>
                    <a:pt x="336" y="411"/>
                    <a:pt x="336" y="411"/>
                    <a:pt x="335" y="411"/>
                  </a:cubicBezTo>
                  <a:cubicBezTo>
                    <a:pt x="335" y="411"/>
                    <a:pt x="335" y="412"/>
                    <a:pt x="335" y="411"/>
                  </a:cubicBezTo>
                  <a:cubicBezTo>
                    <a:pt x="335" y="410"/>
                    <a:pt x="335" y="410"/>
                    <a:pt x="335" y="410"/>
                  </a:cubicBezTo>
                  <a:cubicBezTo>
                    <a:pt x="335" y="410"/>
                    <a:pt x="335" y="410"/>
                    <a:pt x="335" y="409"/>
                  </a:cubicBezTo>
                  <a:cubicBezTo>
                    <a:pt x="334" y="409"/>
                    <a:pt x="333" y="410"/>
                    <a:pt x="333" y="410"/>
                  </a:cubicBezTo>
                  <a:cubicBezTo>
                    <a:pt x="332" y="410"/>
                    <a:pt x="332" y="410"/>
                    <a:pt x="332" y="410"/>
                  </a:cubicBezTo>
                  <a:cubicBezTo>
                    <a:pt x="331" y="410"/>
                    <a:pt x="331" y="410"/>
                    <a:pt x="331" y="410"/>
                  </a:cubicBezTo>
                  <a:cubicBezTo>
                    <a:pt x="331" y="410"/>
                    <a:pt x="331" y="411"/>
                    <a:pt x="331" y="410"/>
                  </a:cubicBezTo>
                  <a:cubicBezTo>
                    <a:pt x="331" y="409"/>
                    <a:pt x="330" y="409"/>
                    <a:pt x="330" y="409"/>
                  </a:cubicBezTo>
                  <a:cubicBezTo>
                    <a:pt x="330" y="408"/>
                    <a:pt x="330" y="408"/>
                    <a:pt x="330" y="408"/>
                  </a:cubicBezTo>
                  <a:cubicBezTo>
                    <a:pt x="331" y="407"/>
                    <a:pt x="330" y="406"/>
                    <a:pt x="330" y="405"/>
                  </a:cubicBezTo>
                  <a:cubicBezTo>
                    <a:pt x="329" y="405"/>
                    <a:pt x="329" y="405"/>
                    <a:pt x="329" y="405"/>
                  </a:cubicBezTo>
                  <a:cubicBezTo>
                    <a:pt x="329" y="405"/>
                    <a:pt x="329" y="405"/>
                    <a:pt x="329" y="404"/>
                  </a:cubicBezTo>
                  <a:cubicBezTo>
                    <a:pt x="329" y="404"/>
                    <a:pt x="329" y="404"/>
                    <a:pt x="329" y="403"/>
                  </a:cubicBezTo>
                  <a:cubicBezTo>
                    <a:pt x="329" y="403"/>
                    <a:pt x="329" y="402"/>
                    <a:pt x="329" y="402"/>
                  </a:cubicBezTo>
                  <a:cubicBezTo>
                    <a:pt x="329" y="402"/>
                    <a:pt x="329" y="402"/>
                    <a:pt x="328" y="402"/>
                  </a:cubicBezTo>
                  <a:cubicBezTo>
                    <a:pt x="328" y="402"/>
                    <a:pt x="328" y="402"/>
                    <a:pt x="327" y="402"/>
                  </a:cubicBezTo>
                  <a:cubicBezTo>
                    <a:pt x="326" y="402"/>
                    <a:pt x="326" y="402"/>
                    <a:pt x="326" y="402"/>
                  </a:cubicBezTo>
                  <a:cubicBezTo>
                    <a:pt x="325" y="401"/>
                    <a:pt x="325" y="401"/>
                    <a:pt x="324" y="401"/>
                  </a:cubicBezTo>
                  <a:cubicBezTo>
                    <a:pt x="324" y="401"/>
                    <a:pt x="324" y="401"/>
                    <a:pt x="324" y="401"/>
                  </a:cubicBezTo>
                  <a:cubicBezTo>
                    <a:pt x="323" y="400"/>
                    <a:pt x="323" y="399"/>
                    <a:pt x="322" y="399"/>
                  </a:cubicBezTo>
                  <a:cubicBezTo>
                    <a:pt x="322" y="399"/>
                    <a:pt x="322" y="399"/>
                    <a:pt x="322" y="398"/>
                  </a:cubicBezTo>
                  <a:cubicBezTo>
                    <a:pt x="322" y="397"/>
                    <a:pt x="322" y="397"/>
                    <a:pt x="322" y="397"/>
                  </a:cubicBezTo>
                  <a:cubicBezTo>
                    <a:pt x="322" y="397"/>
                    <a:pt x="321" y="397"/>
                    <a:pt x="321" y="397"/>
                  </a:cubicBezTo>
                  <a:cubicBezTo>
                    <a:pt x="320" y="397"/>
                    <a:pt x="319" y="398"/>
                    <a:pt x="318" y="397"/>
                  </a:cubicBezTo>
                  <a:cubicBezTo>
                    <a:pt x="318" y="396"/>
                    <a:pt x="318" y="395"/>
                    <a:pt x="318" y="395"/>
                  </a:cubicBezTo>
                  <a:cubicBezTo>
                    <a:pt x="319" y="394"/>
                    <a:pt x="319" y="394"/>
                    <a:pt x="319" y="394"/>
                  </a:cubicBezTo>
                  <a:cubicBezTo>
                    <a:pt x="319" y="394"/>
                    <a:pt x="317" y="391"/>
                    <a:pt x="316" y="390"/>
                  </a:cubicBezTo>
                  <a:cubicBezTo>
                    <a:pt x="316" y="390"/>
                    <a:pt x="316" y="390"/>
                    <a:pt x="315" y="390"/>
                  </a:cubicBezTo>
                  <a:cubicBezTo>
                    <a:pt x="314" y="391"/>
                    <a:pt x="314" y="391"/>
                    <a:pt x="313" y="391"/>
                  </a:cubicBezTo>
                  <a:cubicBezTo>
                    <a:pt x="313" y="391"/>
                    <a:pt x="313" y="391"/>
                    <a:pt x="312" y="390"/>
                  </a:cubicBezTo>
                  <a:cubicBezTo>
                    <a:pt x="312" y="390"/>
                    <a:pt x="312" y="389"/>
                    <a:pt x="311" y="389"/>
                  </a:cubicBezTo>
                  <a:cubicBezTo>
                    <a:pt x="311" y="389"/>
                    <a:pt x="311" y="388"/>
                    <a:pt x="311" y="387"/>
                  </a:cubicBezTo>
                  <a:cubicBezTo>
                    <a:pt x="311" y="386"/>
                    <a:pt x="311" y="385"/>
                    <a:pt x="311" y="384"/>
                  </a:cubicBezTo>
                  <a:cubicBezTo>
                    <a:pt x="311" y="383"/>
                    <a:pt x="311" y="383"/>
                    <a:pt x="311" y="383"/>
                  </a:cubicBezTo>
                  <a:cubicBezTo>
                    <a:pt x="312" y="382"/>
                    <a:pt x="311" y="382"/>
                    <a:pt x="311" y="382"/>
                  </a:cubicBezTo>
                  <a:cubicBezTo>
                    <a:pt x="311" y="381"/>
                    <a:pt x="310" y="382"/>
                    <a:pt x="311" y="381"/>
                  </a:cubicBezTo>
                  <a:cubicBezTo>
                    <a:pt x="311" y="381"/>
                    <a:pt x="312" y="381"/>
                    <a:pt x="312" y="381"/>
                  </a:cubicBezTo>
                  <a:cubicBezTo>
                    <a:pt x="312" y="380"/>
                    <a:pt x="313" y="380"/>
                    <a:pt x="312" y="380"/>
                  </a:cubicBezTo>
                  <a:cubicBezTo>
                    <a:pt x="312" y="380"/>
                    <a:pt x="311" y="380"/>
                    <a:pt x="311" y="380"/>
                  </a:cubicBezTo>
                  <a:cubicBezTo>
                    <a:pt x="310" y="380"/>
                    <a:pt x="310" y="380"/>
                    <a:pt x="310" y="379"/>
                  </a:cubicBezTo>
                  <a:cubicBezTo>
                    <a:pt x="309" y="379"/>
                    <a:pt x="309" y="379"/>
                    <a:pt x="309" y="379"/>
                  </a:cubicBezTo>
                  <a:cubicBezTo>
                    <a:pt x="309" y="379"/>
                    <a:pt x="308" y="379"/>
                    <a:pt x="308" y="379"/>
                  </a:cubicBezTo>
                  <a:cubicBezTo>
                    <a:pt x="308" y="379"/>
                    <a:pt x="308" y="379"/>
                    <a:pt x="307" y="379"/>
                  </a:cubicBezTo>
                  <a:cubicBezTo>
                    <a:pt x="307" y="378"/>
                    <a:pt x="307" y="379"/>
                    <a:pt x="307" y="378"/>
                  </a:cubicBezTo>
                  <a:cubicBezTo>
                    <a:pt x="306" y="377"/>
                    <a:pt x="306" y="377"/>
                    <a:pt x="306" y="377"/>
                  </a:cubicBezTo>
                  <a:cubicBezTo>
                    <a:pt x="305" y="376"/>
                    <a:pt x="305" y="376"/>
                    <a:pt x="305" y="376"/>
                  </a:cubicBezTo>
                  <a:cubicBezTo>
                    <a:pt x="305" y="376"/>
                    <a:pt x="305" y="376"/>
                    <a:pt x="304" y="376"/>
                  </a:cubicBezTo>
                  <a:cubicBezTo>
                    <a:pt x="303" y="376"/>
                    <a:pt x="305" y="376"/>
                    <a:pt x="303" y="375"/>
                  </a:cubicBezTo>
                  <a:cubicBezTo>
                    <a:pt x="302" y="375"/>
                    <a:pt x="302" y="375"/>
                    <a:pt x="301" y="375"/>
                  </a:cubicBezTo>
                  <a:cubicBezTo>
                    <a:pt x="301" y="375"/>
                    <a:pt x="301" y="376"/>
                    <a:pt x="301" y="376"/>
                  </a:cubicBezTo>
                  <a:cubicBezTo>
                    <a:pt x="300" y="375"/>
                    <a:pt x="300" y="375"/>
                    <a:pt x="300" y="375"/>
                  </a:cubicBezTo>
                  <a:cubicBezTo>
                    <a:pt x="300" y="375"/>
                    <a:pt x="300" y="375"/>
                    <a:pt x="300" y="375"/>
                  </a:cubicBezTo>
                  <a:cubicBezTo>
                    <a:pt x="300" y="375"/>
                    <a:pt x="299" y="374"/>
                    <a:pt x="299" y="375"/>
                  </a:cubicBezTo>
                  <a:cubicBezTo>
                    <a:pt x="298" y="375"/>
                    <a:pt x="299" y="375"/>
                    <a:pt x="298" y="375"/>
                  </a:cubicBezTo>
                  <a:cubicBezTo>
                    <a:pt x="298" y="375"/>
                    <a:pt x="298" y="376"/>
                    <a:pt x="297" y="375"/>
                  </a:cubicBezTo>
                  <a:cubicBezTo>
                    <a:pt x="297" y="374"/>
                    <a:pt x="296" y="374"/>
                    <a:pt x="296" y="374"/>
                  </a:cubicBezTo>
                  <a:cubicBezTo>
                    <a:pt x="296" y="374"/>
                    <a:pt x="295" y="374"/>
                    <a:pt x="295" y="374"/>
                  </a:cubicBezTo>
                  <a:cubicBezTo>
                    <a:pt x="295" y="374"/>
                    <a:pt x="295" y="375"/>
                    <a:pt x="295" y="375"/>
                  </a:cubicBezTo>
                  <a:cubicBezTo>
                    <a:pt x="295" y="375"/>
                    <a:pt x="295" y="375"/>
                    <a:pt x="295" y="376"/>
                  </a:cubicBezTo>
                  <a:cubicBezTo>
                    <a:pt x="295" y="377"/>
                    <a:pt x="295" y="378"/>
                    <a:pt x="295" y="378"/>
                  </a:cubicBezTo>
                  <a:cubicBezTo>
                    <a:pt x="294" y="379"/>
                    <a:pt x="294" y="379"/>
                    <a:pt x="294" y="379"/>
                  </a:cubicBezTo>
                  <a:cubicBezTo>
                    <a:pt x="294" y="379"/>
                    <a:pt x="294" y="380"/>
                    <a:pt x="293" y="380"/>
                  </a:cubicBezTo>
                  <a:cubicBezTo>
                    <a:pt x="293" y="381"/>
                    <a:pt x="293" y="381"/>
                    <a:pt x="293" y="381"/>
                  </a:cubicBezTo>
                  <a:cubicBezTo>
                    <a:pt x="293" y="382"/>
                    <a:pt x="293" y="383"/>
                    <a:pt x="293" y="383"/>
                  </a:cubicBezTo>
                  <a:cubicBezTo>
                    <a:pt x="292" y="383"/>
                    <a:pt x="292" y="383"/>
                    <a:pt x="292" y="383"/>
                  </a:cubicBezTo>
                  <a:cubicBezTo>
                    <a:pt x="291" y="384"/>
                    <a:pt x="291" y="384"/>
                    <a:pt x="290" y="384"/>
                  </a:cubicBezTo>
                  <a:cubicBezTo>
                    <a:pt x="290" y="384"/>
                    <a:pt x="289" y="384"/>
                    <a:pt x="289" y="385"/>
                  </a:cubicBezTo>
                  <a:cubicBezTo>
                    <a:pt x="289" y="385"/>
                    <a:pt x="289" y="386"/>
                    <a:pt x="289" y="386"/>
                  </a:cubicBezTo>
                  <a:cubicBezTo>
                    <a:pt x="288" y="387"/>
                    <a:pt x="288" y="388"/>
                    <a:pt x="288" y="388"/>
                  </a:cubicBezTo>
                  <a:cubicBezTo>
                    <a:pt x="287" y="388"/>
                    <a:pt x="287" y="388"/>
                    <a:pt x="286" y="388"/>
                  </a:cubicBezTo>
                  <a:cubicBezTo>
                    <a:pt x="286" y="388"/>
                    <a:pt x="286" y="388"/>
                    <a:pt x="286" y="388"/>
                  </a:cubicBezTo>
                  <a:cubicBezTo>
                    <a:pt x="286" y="388"/>
                    <a:pt x="286" y="388"/>
                    <a:pt x="285" y="388"/>
                  </a:cubicBezTo>
                  <a:cubicBezTo>
                    <a:pt x="285" y="388"/>
                    <a:pt x="284" y="388"/>
                    <a:pt x="284" y="389"/>
                  </a:cubicBezTo>
                  <a:cubicBezTo>
                    <a:pt x="284" y="389"/>
                    <a:pt x="285" y="390"/>
                    <a:pt x="284" y="390"/>
                  </a:cubicBezTo>
                  <a:cubicBezTo>
                    <a:pt x="283" y="390"/>
                    <a:pt x="282" y="390"/>
                    <a:pt x="282" y="390"/>
                  </a:cubicBezTo>
                  <a:cubicBezTo>
                    <a:pt x="282" y="390"/>
                    <a:pt x="282" y="390"/>
                    <a:pt x="281" y="390"/>
                  </a:cubicBezTo>
                  <a:cubicBezTo>
                    <a:pt x="281" y="389"/>
                    <a:pt x="281" y="389"/>
                    <a:pt x="281" y="389"/>
                  </a:cubicBezTo>
                  <a:cubicBezTo>
                    <a:pt x="280" y="388"/>
                    <a:pt x="280" y="388"/>
                    <a:pt x="280" y="388"/>
                  </a:cubicBezTo>
                  <a:cubicBezTo>
                    <a:pt x="279" y="388"/>
                    <a:pt x="279" y="388"/>
                    <a:pt x="279" y="387"/>
                  </a:cubicBezTo>
                  <a:cubicBezTo>
                    <a:pt x="279" y="387"/>
                    <a:pt x="278" y="387"/>
                    <a:pt x="278" y="387"/>
                  </a:cubicBezTo>
                  <a:cubicBezTo>
                    <a:pt x="278" y="387"/>
                    <a:pt x="279" y="387"/>
                    <a:pt x="278" y="386"/>
                  </a:cubicBezTo>
                  <a:cubicBezTo>
                    <a:pt x="277" y="386"/>
                    <a:pt x="276" y="386"/>
                    <a:pt x="276" y="386"/>
                  </a:cubicBezTo>
                  <a:cubicBezTo>
                    <a:pt x="275" y="385"/>
                    <a:pt x="276" y="384"/>
                    <a:pt x="275" y="384"/>
                  </a:cubicBezTo>
                  <a:cubicBezTo>
                    <a:pt x="275" y="384"/>
                    <a:pt x="274" y="385"/>
                    <a:pt x="274" y="384"/>
                  </a:cubicBezTo>
                  <a:cubicBezTo>
                    <a:pt x="273" y="384"/>
                    <a:pt x="273" y="383"/>
                    <a:pt x="273" y="383"/>
                  </a:cubicBezTo>
                  <a:cubicBezTo>
                    <a:pt x="273" y="383"/>
                    <a:pt x="273" y="383"/>
                    <a:pt x="273" y="383"/>
                  </a:cubicBezTo>
                  <a:cubicBezTo>
                    <a:pt x="272" y="383"/>
                    <a:pt x="271" y="383"/>
                    <a:pt x="271" y="383"/>
                  </a:cubicBezTo>
                  <a:cubicBezTo>
                    <a:pt x="271" y="384"/>
                    <a:pt x="270" y="384"/>
                    <a:pt x="270" y="384"/>
                  </a:cubicBezTo>
                  <a:cubicBezTo>
                    <a:pt x="269" y="383"/>
                    <a:pt x="269" y="383"/>
                    <a:pt x="268" y="383"/>
                  </a:cubicBezTo>
                  <a:cubicBezTo>
                    <a:pt x="268" y="384"/>
                    <a:pt x="268" y="384"/>
                    <a:pt x="268" y="384"/>
                  </a:cubicBezTo>
                  <a:cubicBezTo>
                    <a:pt x="267" y="384"/>
                    <a:pt x="267" y="383"/>
                    <a:pt x="267" y="383"/>
                  </a:cubicBezTo>
                  <a:cubicBezTo>
                    <a:pt x="266" y="384"/>
                    <a:pt x="266" y="384"/>
                    <a:pt x="266" y="384"/>
                  </a:cubicBezTo>
                  <a:cubicBezTo>
                    <a:pt x="265" y="383"/>
                    <a:pt x="266" y="383"/>
                    <a:pt x="265" y="383"/>
                  </a:cubicBezTo>
                  <a:cubicBezTo>
                    <a:pt x="264" y="383"/>
                    <a:pt x="264" y="384"/>
                    <a:pt x="263" y="384"/>
                  </a:cubicBezTo>
                  <a:cubicBezTo>
                    <a:pt x="263" y="384"/>
                    <a:pt x="263" y="384"/>
                    <a:pt x="262" y="383"/>
                  </a:cubicBezTo>
                  <a:cubicBezTo>
                    <a:pt x="262" y="383"/>
                    <a:pt x="262" y="383"/>
                    <a:pt x="262" y="382"/>
                  </a:cubicBezTo>
                  <a:cubicBezTo>
                    <a:pt x="262" y="381"/>
                    <a:pt x="261" y="380"/>
                    <a:pt x="261" y="380"/>
                  </a:cubicBezTo>
                  <a:cubicBezTo>
                    <a:pt x="261" y="380"/>
                    <a:pt x="261" y="380"/>
                    <a:pt x="260" y="380"/>
                  </a:cubicBezTo>
                  <a:cubicBezTo>
                    <a:pt x="260" y="381"/>
                    <a:pt x="259" y="381"/>
                    <a:pt x="259" y="381"/>
                  </a:cubicBezTo>
                  <a:cubicBezTo>
                    <a:pt x="258" y="381"/>
                    <a:pt x="258" y="381"/>
                    <a:pt x="258" y="381"/>
                  </a:cubicBezTo>
                  <a:cubicBezTo>
                    <a:pt x="258" y="382"/>
                    <a:pt x="258" y="382"/>
                    <a:pt x="258" y="382"/>
                  </a:cubicBezTo>
                  <a:cubicBezTo>
                    <a:pt x="257" y="382"/>
                    <a:pt x="257" y="382"/>
                    <a:pt x="257" y="382"/>
                  </a:cubicBezTo>
                  <a:cubicBezTo>
                    <a:pt x="257" y="383"/>
                    <a:pt x="257" y="383"/>
                    <a:pt x="257" y="383"/>
                  </a:cubicBezTo>
                  <a:cubicBezTo>
                    <a:pt x="257" y="384"/>
                    <a:pt x="257" y="384"/>
                    <a:pt x="256" y="384"/>
                  </a:cubicBezTo>
                  <a:cubicBezTo>
                    <a:pt x="256" y="384"/>
                    <a:pt x="255" y="385"/>
                    <a:pt x="255" y="385"/>
                  </a:cubicBezTo>
                  <a:cubicBezTo>
                    <a:pt x="255" y="386"/>
                    <a:pt x="256" y="386"/>
                    <a:pt x="255" y="386"/>
                  </a:cubicBezTo>
                  <a:cubicBezTo>
                    <a:pt x="255" y="387"/>
                    <a:pt x="254" y="387"/>
                    <a:pt x="253" y="387"/>
                  </a:cubicBezTo>
                  <a:cubicBezTo>
                    <a:pt x="253" y="387"/>
                    <a:pt x="252" y="387"/>
                    <a:pt x="252" y="387"/>
                  </a:cubicBezTo>
                  <a:cubicBezTo>
                    <a:pt x="252" y="387"/>
                    <a:pt x="252" y="388"/>
                    <a:pt x="252" y="388"/>
                  </a:cubicBezTo>
                  <a:cubicBezTo>
                    <a:pt x="252" y="388"/>
                    <a:pt x="251" y="388"/>
                    <a:pt x="251" y="388"/>
                  </a:cubicBezTo>
                  <a:cubicBezTo>
                    <a:pt x="250" y="388"/>
                    <a:pt x="249" y="388"/>
                    <a:pt x="249" y="388"/>
                  </a:cubicBezTo>
                  <a:cubicBezTo>
                    <a:pt x="249" y="388"/>
                    <a:pt x="248" y="388"/>
                    <a:pt x="248" y="388"/>
                  </a:cubicBezTo>
                  <a:cubicBezTo>
                    <a:pt x="248" y="388"/>
                    <a:pt x="249" y="389"/>
                    <a:pt x="248" y="389"/>
                  </a:cubicBezTo>
                  <a:cubicBezTo>
                    <a:pt x="247" y="389"/>
                    <a:pt x="246" y="390"/>
                    <a:pt x="246" y="390"/>
                  </a:cubicBezTo>
                  <a:cubicBezTo>
                    <a:pt x="247" y="390"/>
                    <a:pt x="247" y="390"/>
                    <a:pt x="247" y="391"/>
                  </a:cubicBezTo>
                  <a:cubicBezTo>
                    <a:pt x="246" y="391"/>
                    <a:pt x="247" y="391"/>
                    <a:pt x="246" y="392"/>
                  </a:cubicBezTo>
                  <a:cubicBezTo>
                    <a:pt x="245" y="393"/>
                    <a:pt x="246" y="393"/>
                    <a:pt x="245" y="393"/>
                  </a:cubicBezTo>
                  <a:cubicBezTo>
                    <a:pt x="244" y="393"/>
                    <a:pt x="243" y="394"/>
                    <a:pt x="242" y="394"/>
                  </a:cubicBezTo>
                  <a:cubicBezTo>
                    <a:pt x="241" y="393"/>
                    <a:pt x="241" y="393"/>
                    <a:pt x="241" y="393"/>
                  </a:cubicBezTo>
                  <a:cubicBezTo>
                    <a:pt x="241" y="392"/>
                    <a:pt x="241" y="392"/>
                    <a:pt x="241" y="391"/>
                  </a:cubicBezTo>
                  <a:cubicBezTo>
                    <a:pt x="240" y="391"/>
                    <a:pt x="241" y="391"/>
                    <a:pt x="240" y="390"/>
                  </a:cubicBezTo>
                  <a:cubicBezTo>
                    <a:pt x="239" y="390"/>
                    <a:pt x="240" y="390"/>
                    <a:pt x="239" y="389"/>
                  </a:cubicBezTo>
                  <a:cubicBezTo>
                    <a:pt x="238" y="389"/>
                    <a:pt x="236" y="389"/>
                    <a:pt x="236" y="389"/>
                  </a:cubicBezTo>
                  <a:cubicBezTo>
                    <a:pt x="236" y="389"/>
                    <a:pt x="236" y="389"/>
                    <a:pt x="235" y="390"/>
                  </a:cubicBezTo>
                  <a:cubicBezTo>
                    <a:pt x="235" y="390"/>
                    <a:pt x="235" y="391"/>
                    <a:pt x="234" y="391"/>
                  </a:cubicBezTo>
                  <a:cubicBezTo>
                    <a:pt x="233" y="391"/>
                    <a:pt x="234" y="391"/>
                    <a:pt x="233" y="390"/>
                  </a:cubicBezTo>
                  <a:cubicBezTo>
                    <a:pt x="233" y="390"/>
                    <a:pt x="233" y="390"/>
                    <a:pt x="232" y="389"/>
                  </a:cubicBezTo>
                  <a:cubicBezTo>
                    <a:pt x="232" y="389"/>
                    <a:pt x="232" y="389"/>
                    <a:pt x="232" y="389"/>
                  </a:cubicBezTo>
                  <a:cubicBezTo>
                    <a:pt x="231" y="388"/>
                    <a:pt x="231" y="389"/>
                    <a:pt x="230" y="388"/>
                  </a:cubicBezTo>
                  <a:cubicBezTo>
                    <a:pt x="230" y="387"/>
                    <a:pt x="229" y="388"/>
                    <a:pt x="230" y="387"/>
                  </a:cubicBezTo>
                  <a:cubicBezTo>
                    <a:pt x="230" y="386"/>
                    <a:pt x="230" y="387"/>
                    <a:pt x="230" y="386"/>
                  </a:cubicBezTo>
                  <a:cubicBezTo>
                    <a:pt x="230" y="386"/>
                    <a:pt x="230" y="386"/>
                    <a:pt x="230" y="386"/>
                  </a:cubicBezTo>
                  <a:cubicBezTo>
                    <a:pt x="229" y="386"/>
                    <a:pt x="230" y="386"/>
                    <a:pt x="229" y="386"/>
                  </a:cubicBezTo>
                  <a:cubicBezTo>
                    <a:pt x="228" y="386"/>
                    <a:pt x="228" y="386"/>
                    <a:pt x="228" y="386"/>
                  </a:cubicBezTo>
                  <a:cubicBezTo>
                    <a:pt x="228" y="385"/>
                    <a:pt x="227" y="385"/>
                    <a:pt x="227" y="385"/>
                  </a:cubicBezTo>
                  <a:cubicBezTo>
                    <a:pt x="227" y="386"/>
                    <a:pt x="227" y="386"/>
                    <a:pt x="227" y="386"/>
                  </a:cubicBezTo>
                  <a:cubicBezTo>
                    <a:pt x="226" y="386"/>
                    <a:pt x="226" y="387"/>
                    <a:pt x="226" y="386"/>
                  </a:cubicBezTo>
                  <a:cubicBezTo>
                    <a:pt x="225" y="385"/>
                    <a:pt x="225" y="386"/>
                    <a:pt x="225" y="385"/>
                  </a:cubicBezTo>
                  <a:cubicBezTo>
                    <a:pt x="225" y="384"/>
                    <a:pt x="225" y="384"/>
                    <a:pt x="225" y="384"/>
                  </a:cubicBezTo>
                  <a:cubicBezTo>
                    <a:pt x="225" y="383"/>
                    <a:pt x="224" y="384"/>
                    <a:pt x="224" y="383"/>
                  </a:cubicBezTo>
                  <a:cubicBezTo>
                    <a:pt x="225" y="382"/>
                    <a:pt x="225" y="383"/>
                    <a:pt x="225" y="382"/>
                  </a:cubicBezTo>
                  <a:cubicBezTo>
                    <a:pt x="225" y="381"/>
                    <a:pt x="225" y="381"/>
                    <a:pt x="225" y="381"/>
                  </a:cubicBezTo>
                  <a:cubicBezTo>
                    <a:pt x="225" y="381"/>
                    <a:pt x="225" y="381"/>
                    <a:pt x="224" y="380"/>
                  </a:cubicBezTo>
                  <a:cubicBezTo>
                    <a:pt x="224" y="380"/>
                    <a:pt x="223" y="380"/>
                    <a:pt x="223" y="380"/>
                  </a:cubicBezTo>
                  <a:cubicBezTo>
                    <a:pt x="222" y="380"/>
                    <a:pt x="223" y="380"/>
                    <a:pt x="222" y="380"/>
                  </a:cubicBezTo>
                  <a:cubicBezTo>
                    <a:pt x="222" y="380"/>
                    <a:pt x="221" y="379"/>
                    <a:pt x="221" y="379"/>
                  </a:cubicBezTo>
                  <a:cubicBezTo>
                    <a:pt x="221" y="379"/>
                    <a:pt x="221" y="379"/>
                    <a:pt x="220" y="379"/>
                  </a:cubicBezTo>
                  <a:cubicBezTo>
                    <a:pt x="220" y="379"/>
                    <a:pt x="219" y="380"/>
                    <a:pt x="219" y="380"/>
                  </a:cubicBezTo>
                  <a:cubicBezTo>
                    <a:pt x="219" y="380"/>
                    <a:pt x="219" y="381"/>
                    <a:pt x="219" y="381"/>
                  </a:cubicBezTo>
                  <a:cubicBezTo>
                    <a:pt x="218" y="381"/>
                    <a:pt x="218" y="381"/>
                    <a:pt x="217" y="380"/>
                  </a:cubicBezTo>
                  <a:cubicBezTo>
                    <a:pt x="217" y="380"/>
                    <a:pt x="217" y="380"/>
                    <a:pt x="216" y="380"/>
                  </a:cubicBezTo>
                  <a:cubicBezTo>
                    <a:pt x="216" y="379"/>
                    <a:pt x="215" y="378"/>
                    <a:pt x="215" y="378"/>
                  </a:cubicBezTo>
                  <a:cubicBezTo>
                    <a:pt x="215" y="378"/>
                    <a:pt x="215" y="378"/>
                    <a:pt x="214" y="378"/>
                  </a:cubicBezTo>
                  <a:cubicBezTo>
                    <a:pt x="213" y="378"/>
                    <a:pt x="214" y="378"/>
                    <a:pt x="213" y="378"/>
                  </a:cubicBezTo>
                  <a:cubicBezTo>
                    <a:pt x="212" y="377"/>
                    <a:pt x="212" y="378"/>
                    <a:pt x="212" y="377"/>
                  </a:cubicBezTo>
                  <a:cubicBezTo>
                    <a:pt x="213" y="376"/>
                    <a:pt x="213" y="376"/>
                    <a:pt x="213" y="376"/>
                  </a:cubicBezTo>
                  <a:cubicBezTo>
                    <a:pt x="213" y="375"/>
                    <a:pt x="213" y="375"/>
                    <a:pt x="212" y="375"/>
                  </a:cubicBezTo>
                  <a:cubicBezTo>
                    <a:pt x="212" y="374"/>
                    <a:pt x="211" y="374"/>
                    <a:pt x="211" y="373"/>
                  </a:cubicBezTo>
                  <a:cubicBezTo>
                    <a:pt x="211" y="372"/>
                    <a:pt x="212" y="373"/>
                    <a:pt x="212" y="372"/>
                  </a:cubicBezTo>
                  <a:cubicBezTo>
                    <a:pt x="212" y="371"/>
                    <a:pt x="212" y="372"/>
                    <a:pt x="212" y="371"/>
                  </a:cubicBezTo>
                  <a:cubicBezTo>
                    <a:pt x="212" y="370"/>
                    <a:pt x="212" y="370"/>
                    <a:pt x="212" y="369"/>
                  </a:cubicBezTo>
                  <a:cubicBezTo>
                    <a:pt x="211" y="369"/>
                    <a:pt x="211" y="369"/>
                    <a:pt x="211" y="369"/>
                  </a:cubicBezTo>
                  <a:cubicBezTo>
                    <a:pt x="211" y="368"/>
                    <a:pt x="211" y="368"/>
                    <a:pt x="211" y="368"/>
                  </a:cubicBezTo>
                  <a:cubicBezTo>
                    <a:pt x="211" y="368"/>
                    <a:pt x="210" y="368"/>
                    <a:pt x="210" y="368"/>
                  </a:cubicBezTo>
                  <a:cubicBezTo>
                    <a:pt x="210" y="368"/>
                    <a:pt x="209" y="368"/>
                    <a:pt x="209" y="368"/>
                  </a:cubicBezTo>
                  <a:cubicBezTo>
                    <a:pt x="209" y="368"/>
                    <a:pt x="209" y="369"/>
                    <a:pt x="208" y="368"/>
                  </a:cubicBezTo>
                  <a:cubicBezTo>
                    <a:pt x="208" y="368"/>
                    <a:pt x="208" y="368"/>
                    <a:pt x="208" y="368"/>
                  </a:cubicBezTo>
                  <a:cubicBezTo>
                    <a:pt x="208" y="367"/>
                    <a:pt x="208" y="367"/>
                    <a:pt x="208" y="367"/>
                  </a:cubicBezTo>
                  <a:cubicBezTo>
                    <a:pt x="208" y="366"/>
                    <a:pt x="209" y="367"/>
                    <a:pt x="208" y="366"/>
                  </a:cubicBezTo>
                  <a:cubicBezTo>
                    <a:pt x="208" y="365"/>
                    <a:pt x="208" y="365"/>
                    <a:pt x="207" y="365"/>
                  </a:cubicBezTo>
                  <a:cubicBezTo>
                    <a:pt x="207" y="364"/>
                    <a:pt x="207" y="365"/>
                    <a:pt x="206" y="364"/>
                  </a:cubicBezTo>
                  <a:cubicBezTo>
                    <a:pt x="206" y="364"/>
                    <a:pt x="206" y="364"/>
                    <a:pt x="206" y="363"/>
                  </a:cubicBezTo>
                  <a:cubicBezTo>
                    <a:pt x="205" y="363"/>
                    <a:pt x="205" y="362"/>
                    <a:pt x="205" y="362"/>
                  </a:cubicBezTo>
                  <a:cubicBezTo>
                    <a:pt x="205" y="362"/>
                    <a:pt x="203" y="362"/>
                    <a:pt x="202" y="362"/>
                  </a:cubicBezTo>
                  <a:cubicBezTo>
                    <a:pt x="201" y="361"/>
                    <a:pt x="201" y="361"/>
                    <a:pt x="200" y="361"/>
                  </a:cubicBezTo>
                  <a:cubicBezTo>
                    <a:pt x="199" y="361"/>
                    <a:pt x="200" y="361"/>
                    <a:pt x="199" y="361"/>
                  </a:cubicBezTo>
                  <a:cubicBezTo>
                    <a:pt x="198" y="360"/>
                    <a:pt x="199" y="360"/>
                    <a:pt x="198" y="359"/>
                  </a:cubicBezTo>
                  <a:cubicBezTo>
                    <a:pt x="197" y="359"/>
                    <a:pt x="197" y="359"/>
                    <a:pt x="197" y="359"/>
                  </a:cubicBezTo>
                  <a:cubicBezTo>
                    <a:pt x="197" y="359"/>
                    <a:pt x="196" y="358"/>
                    <a:pt x="196" y="358"/>
                  </a:cubicBezTo>
                  <a:lnTo>
                    <a:pt x="196" y="357"/>
                  </a:lnTo>
                  <a:close/>
                </a:path>
              </a:pathLst>
            </a:custGeom>
            <a:solidFill>
              <a:srgbClr val="2B6EAB">
                <a:alpha val="75000"/>
              </a:srgbClr>
            </a:solidFill>
            <a:ln w="1270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10" name="Freeform 219">
              <a:extLst>
                <a:ext uri="{FF2B5EF4-FFF2-40B4-BE49-F238E27FC236}">
                  <a16:creationId xmlns:a16="http://schemas.microsoft.com/office/drawing/2014/main" id="{74A4524F-CD44-2C54-AD81-BCA9503CFABB}"/>
                </a:ext>
              </a:extLst>
            </p:cNvPr>
            <p:cNvSpPr>
              <a:spLocks/>
            </p:cNvSpPr>
            <p:nvPr/>
          </p:nvSpPr>
          <p:spPr bwMode="auto">
            <a:xfrm>
              <a:off x="3088024" y="2711083"/>
              <a:ext cx="514606" cy="352506"/>
            </a:xfrm>
            <a:custGeom>
              <a:avLst/>
              <a:gdLst>
                <a:gd name="T0" fmla="*/ 118 w 387"/>
                <a:gd name="T1" fmla="*/ 265 h 284"/>
                <a:gd name="T2" fmla="*/ 102 w 387"/>
                <a:gd name="T3" fmla="*/ 258 h 284"/>
                <a:gd name="T4" fmla="*/ 76 w 387"/>
                <a:gd name="T5" fmla="*/ 263 h 284"/>
                <a:gd name="T6" fmla="*/ 61 w 387"/>
                <a:gd name="T7" fmla="*/ 270 h 284"/>
                <a:gd name="T8" fmla="*/ 49 w 387"/>
                <a:gd name="T9" fmla="*/ 271 h 284"/>
                <a:gd name="T10" fmla="*/ 34 w 387"/>
                <a:gd name="T11" fmla="*/ 266 h 284"/>
                <a:gd name="T12" fmla="*/ 28 w 387"/>
                <a:gd name="T13" fmla="*/ 258 h 284"/>
                <a:gd name="T14" fmla="*/ 23 w 387"/>
                <a:gd name="T15" fmla="*/ 249 h 284"/>
                <a:gd name="T16" fmla="*/ 19 w 387"/>
                <a:gd name="T17" fmla="*/ 242 h 284"/>
                <a:gd name="T18" fmla="*/ 12 w 387"/>
                <a:gd name="T19" fmla="*/ 239 h 284"/>
                <a:gd name="T20" fmla="*/ 3 w 387"/>
                <a:gd name="T21" fmla="*/ 237 h 284"/>
                <a:gd name="T22" fmla="*/ 2 w 387"/>
                <a:gd name="T23" fmla="*/ 225 h 284"/>
                <a:gd name="T24" fmla="*/ 4 w 387"/>
                <a:gd name="T25" fmla="*/ 210 h 284"/>
                <a:gd name="T26" fmla="*/ 9 w 387"/>
                <a:gd name="T27" fmla="*/ 196 h 284"/>
                <a:gd name="T28" fmla="*/ 15 w 387"/>
                <a:gd name="T29" fmla="*/ 177 h 284"/>
                <a:gd name="T30" fmla="*/ 10 w 387"/>
                <a:gd name="T31" fmla="*/ 166 h 284"/>
                <a:gd name="T32" fmla="*/ 13 w 387"/>
                <a:gd name="T33" fmla="*/ 163 h 284"/>
                <a:gd name="T34" fmla="*/ 25 w 387"/>
                <a:gd name="T35" fmla="*/ 156 h 284"/>
                <a:gd name="T36" fmla="*/ 44 w 387"/>
                <a:gd name="T37" fmla="*/ 151 h 284"/>
                <a:gd name="T38" fmla="*/ 54 w 387"/>
                <a:gd name="T39" fmla="*/ 138 h 284"/>
                <a:gd name="T40" fmla="*/ 51 w 387"/>
                <a:gd name="T41" fmla="*/ 119 h 284"/>
                <a:gd name="T42" fmla="*/ 61 w 387"/>
                <a:gd name="T43" fmla="*/ 105 h 284"/>
                <a:gd name="T44" fmla="*/ 68 w 387"/>
                <a:gd name="T45" fmla="*/ 90 h 284"/>
                <a:gd name="T46" fmla="*/ 76 w 387"/>
                <a:gd name="T47" fmla="*/ 80 h 284"/>
                <a:gd name="T48" fmla="*/ 81 w 387"/>
                <a:gd name="T49" fmla="*/ 86 h 284"/>
                <a:gd name="T50" fmla="*/ 97 w 387"/>
                <a:gd name="T51" fmla="*/ 97 h 284"/>
                <a:gd name="T52" fmla="*/ 110 w 387"/>
                <a:gd name="T53" fmla="*/ 84 h 284"/>
                <a:gd name="T54" fmla="*/ 117 w 387"/>
                <a:gd name="T55" fmla="*/ 70 h 284"/>
                <a:gd name="T56" fmla="*/ 127 w 387"/>
                <a:gd name="T57" fmla="*/ 64 h 284"/>
                <a:gd name="T58" fmla="*/ 147 w 387"/>
                <a:gd name="T59" fmla="*/ 41 h 284"/>
                <a:gd name="T60" fmla="*/ 172 w 387"/>
                <a:gd name="T61" fmla="*/ 32 h 284"/>
                <a:gd name="T62" fmla="*/ 258 w 387"/>
                <a:gd name="T63" fmla="*/ 0 h 284"/>
                <a:gd name="T64" fmla="*/ 281 w 387"/>
                <a:gd name="T65" fmla="*/ 18 h 284"/>
                <a:gd name="T66" fmla="*/ 289 w 387"/>
                <a:gd name="T67" fmla="*/ 44 h 284"/>
                <a:gd name="T68" fmla="*/ 294 w 387"/>
                <a:gd name="T69" fmla="*/ 61 h 284"/>
                <a:gd name="T70" fmla="*/ 312 w 387"/>
                <a:gd name="T71" fmla="*/ 74 h 284"/>
                <a:gd name="T72" fmla="*/ 332 w 387"/>
                <a:gd name="T73" fmla="*/ 87 h 284"/>
                <a:gd name="T74" fmla="*/ 318 w 387"/>
                <a:gd name="T75" fmla="*/ 103 h 284"/>
                <a:gd name="T76" fmla="*/ 371 w 387"/>
                <a:gd name="T77" fmla="*/ 119 h 284"/>
                <a:gd name="T78" fmla="*/ 378 w 387"/>
                <a:gd name="T79" fmla="*/ 135 h 284"/>
                <a:gd name="T80" fmla="*/ 386 w 387"/>
                <a:gd name="T81" fmla="*/ 162 h 284"/>
                <a:gd name="T82" fmla="*/ 379 w 387"/>
                <a:gd name="T83" fmla="*/ 174 h 284"/>
                <a:gd name="T84" fmla="*/ 361 w 387"/>
                <a:gd name="T85" fmla="*/ 183 h 284"/>
                <a:gd name="T86" fmla="*/ 351 w 387"/>
                <a:gd name="T87" fmla="*/ 185 h 284"/>
                <a:gd name="T88" fmla="*/ 344 w 387"/>
                <a:gd name="T89" fmla="*/ 183 h 284"/>
                <a:gd name="T90" fmla="*/ 338 w 387"/>
                <a:gd name="T91" fmla="*/ 183 h 284"/>
                <a:gd name="T92" fmla="*/ 333 w 387"/>
                <a:gd name="T93" fmla="*/ 190 h 284"/>
                <a:gd name="T94" fmla="*/ 326 w 387"/>
                <a:gd name="T95" fmla="*/ 191 h 284"/>
                <a:gd name="T96" fmla="*/ 322 w 387"/>
                <a:gd name="T97" fmla="*/ 198 h 284"/>
                <a:gd name="T98" fmla="*/ 320 w 387"/>
                <a:gd name="T99" fmla="*/ 202 h 284"/>
                <a:gd name="T100" fmla="*/ 295 w 387"/>
                <a:gd name="T101" fmla="*/ 206 h 284"/>
                <a:gd name="T102" fmla="*/ 252 w 387"/>
                <a:gd name="T103" fmla="*/ 202 h 284"/>
                <a:gd name="T104" fmla="*/ 238 w 387"/>
                <a:gd name="T105" fmla="*/ 208 h 284"/>
                <a:gd name="T106" fmla="*/ 228 w 387"/>
                <a:gd name="T107" fmla="*/ 206 h 284"/>
                <a:gd name="T108" fmla="*/ 142 w 387"/>
                <a:gd name="T109" fmla="*/ 205 h 284"/>
                <a:gd name="T110" fmla="*/ 130 w 387"/>
                <a:gd name="T111" fmla="*/ 214 h 284"/>
                <a:gd name="T112" fmla="*/ 130 w 387"/>
                <a:gd name="T113" fmla="*/ 231 h 284"/>
                <a:gd name="T114" fmla="*/ 134 w 387"/>
                <a:gd name="T115" fmla="*/ 244 h 284"/>
                <a:gd name="T116" fmla="*/ 134 w 387"/>
                <a:gd name="T117" fmla="*/ 26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7" h="284">
                  <a:moveTo>
                    <a:pt x="138" y="281"/>
                  </a:moveTo>
                  <a:cubicBezTo>
                    <a:pt x="137" y="282"/>
                    <a:pt x="137" y="282"/>
                    <a:pt x="137" y="282"/>
                  </a:cubicBezTo>
                  <a:cubicBezTo>
                    <a:pt x="137" y="282"/>
                    <a:pt x="136" y="284"/>
                    <a:pt x="135" y="284"/>
                  </a:cubicBezTo>
                  <a:cubicBezTo>
                    <a:pt x="134" y="284"/>
                    <a:pt x="133" y="283"/>
                    <a:pt x="132" y="282"/>
                  </a:cubicBezTo>
                  <a:cubicBezTo>
                    <a:pt x="131" y="281"/>
                    <a:pt x="131" y="281"/>
                    <a:pt x="130" y="279"/>
                  </a:cubicBezTo>
                  <a:cubicBezTo>
                    <a:pt x="129" y="278"/>
                    <a:pt x="129" y="278"/>
                    <a:pt x="128" y="276"/>
                  </a:cubicBezTo>
                  <a:cubicBezTo>
                    <a:pt x="127" y="275"/>
                    <a:pt x="127" y="275"/>
                    <a:pt x="125" y="274"/>
                  </a:cubicBezTo>
                  <a:cubicBezTo>
                    <a:pt x="124" y="272"/>
                    <a:pt x="124" y="270"/>
                    <a:pt x="124" y="269"/>
                  </a:cubicBezTo>
                  <a:cubicBezTo>
                    <a:pt x="123" y="267"/>
                    <a:pt x="123" y="268"/>
                    <a:pt x="123" y="268"/>
                  </a:cubicBezTo>
                  <a:cubicBezTo>
                    <a:pt x="122" y="268"/>
                    <a:pt x="121" y="268"/>
                    <a:pt x="120" y="267"/>
                  </a:cubicBezTo>
                  <a:cubicBezTo>
                    <a:pt x="118" y="266"/>
                    <a:pt x="118" y="266"/>
                    <a:pt x="118" y="265"/>
                  </a:cubicBezTo>
                  <a:cubicBezTo>
                    <a:pt x="118" y="264"/>
                    <a:pt x="118" y="264"/>
                    <a:pt x="117" y="263"/>
                  </a:cubicBezTo>
                  <a:cubicBezTo>
                    <a:pt x="117" y="262"/>
                    <a:pt x="117" y="263"/>
                    <a:pt x="116" y="263"/>
                  </a:cubicBezTo>
                  <a:cubicBezTo>
                    <a:pt x="116" y="263"/>
                    <a:pt x="115" y="263"/>
                    <a:pt x="114" y="262"/>
                  </a:cubicBezTo>
                  <a:cubicBezTo>
                    <a:pt x="114" y="262"/>
                    <a:pt x="114" y="261"/>
                    <a:pt x="114" y="261"/>
                  </a:cubicBezTo>
                  <a:cubicBezTo>
                    <a:pt x="114" y="261"/>
                    <a:pt x="113" y="259"/>
                    <a:pt x="113" y="259"/>
                  </a:cubicBezTo>
                  <a:cubicBezTo>
                    <a:pt x="110" y="261"/>
                    <a:pt x="110" y="261"/>
                    <a:pt x="110" y="261"/>
                  </a:cubicBezTo>
                  <a:cubicBezTo>
                    <a:pt x="110" y="261"/>
                    <a:pt x="109" y="261"/>
                    <a:pt x="108" y="261"/>
                  </a:cubicBezTo>
                  <a:cubicBezTo>
                    <a:pt x="108" y="262"/>
                    <a:pt x="108" y="260"/>
                    <a:pt x="108" y="260"/>
                  </a:cubicBezTo>
                  <a:cubicBezTo>
                    <a:pt x="108" y="259"/>
                    <a:pt x="108" y="259"/>
                    <a:pt x="107" y="259"/>
                  </a:cubicBezTo>
                  <a:cubicBezTo>
                    <a:pt x="107" y="259"/>
                    <a:pt x="105" y="259"/>
                    <a:pt x="105" y="259"/>
                  </a:cubicBezTo>
                  <a:cubicBezTo>
                    <a:pt x="104" y="259"/>
                    <a:pt x="103" y="259"/>
                    <a:pt x="102" y="258"/>
                  </a:cubicBezTo>
                  <a:cubicBezTo>
                    <a:pt x="101" y="258"/>
                    <a:pt x="101" y="259"/>
                    <a:pt x="99" y="258"/>
                  </a:cubicBezTo>
                  <a:cubicBezTo>
                    <a:pt x="98" y="258"/>
                    <a:pt x="95" y="258"/>
                    <a:pt x="94" y="258"/>
                  </a:cubicBezTo>
                  <a:cubicBezTo>
                    <a:pt x="93" y="258"/>
                    <a:pt x="93" y="258"/>
                    <a:pt x="93" y="257"/>
                  </a:cubicBezTo>
                  <a:cubicBezTo>
                    <a:pt x="93" y="257"/>
                    <a:pt x="92" y="257"/>
                    <a:pt x="91" y="257"/>
                  </a:cubicBezTo>
                  <a:cubicBezTo>
                    <a:pt x="91" y="257"/>
                    <a:pt x="90" y="258"/>
                    <a:pt x="89" y="257"/>
                  </a:cubicBezTo>
                  <a:cubicBezTo>
                    <a:pt x="88" y="257"/>
                    <a:pt x="88" y="258"/>
                    <a:pt x="87" y="258"/>
                  </a:cubicBezTo>
                  <a:cubicBezTo>
                    <a:pt x="86" y="258"/>
                    <a:pt x="85" y="260"/>
                    <a:pt x="84" y="260"/>
                  </a:cubicBezTo>
                  <a:cubicBezTo>
                    <a:pt x="83" y="259"/>
                    <a:pt x="83" y="259"/>
                    <a:pt x="82" y="259"/>
                  </a:cubicBezTo>
                  <a:cubicBezTo>
                    <a:pt x="81" y="259"/>
                    <a:pt x="80" y="260"/>
                    <a:pt x="78" y="261"/>
                  </a:cubicBezTo>
                  <a:cubicBezTo>
                    <a:pt x="77" y="261"/>
                    <a:pt x="76" y="261"/>
                    <a:pt x="76" y="262"/>
                  </a:cubicBezTo>
                  <a:cubicBezTo>
                    <a:pt x="75" y="262"/>
                    <a:pt x="76" y="263"/>
                    <a:pt x="76" y="263"/>
                  </a:cubicBezTo>
                  <a:cubicBezTo>
                    <a:pt x="76" y="263"/>
                    <a:pt x="75" y="263"/>
                    <a:pt x="75" y="264"/>
                  </a:cubicBezTo>
                  <a:cubicBezTo>
                    <a:pt x="75" y="264"/>
                    <a:pt x="74" y="263"/>
                    <a:pt x="74" y="264"/>
                  </a:cubicBezTo>
                  <a:cubicBezTo>
                    <a:pt x="73" y="264"/>
                    <a:pt x="73" y="265"/>
                    <a:pt x="72" y="264"/>
                  </a:cubicBezTo>
                  <a:cubicBezTo>
                    <a:pt x="72" y="264"/>
                    <a:pt x="70" y="264"/>
                    <a:pt x="70" y="264"/>
                  </a:cubicBezTo>
                  <a:cubicBezTo>
                    <a:pt x="70" y="264"/>
                    <a:pt x="68" y="263"/>
                    <a:pt x="68" y="263"/>
                  </a:cubicBezTo>
                  <a:cubicBezTo>
                    <a:pt x="67" y="262"/>
                    <a:pt x="67" y="263"/>
                    <a:pt x="67" y="264"/>
                  </a:cubicBezTo>
                  <a:cubicBezTo>
                    <a:pt x="67" y="265"/>
                    <a:pt x="66" y="266"/>
                    <a:pt x="66" y="266"/>
                  </a:cubicBezTo>
                  <a:cubicBezTo>
                    <a:pt x="66" y="266"/>
                    <a:pt x="65" y="266"/>
                    <a:pt x="63" y="266"/>
                  </a:cubicBezTo>
                  <a:cubicBezTo>
                    <a:pt x="62" y="266"/>
                    <a:pt x="62" y="267"/>
                    <a:pt x="62" y="267"/>
                  </a:cubicBezTo>
                  <a:cubicBezTo>
                    <a:pt x="61" y="267"/>
                    <a:pt x="61" y="269"/>
                    <a:pt x="61" y="269"/>
                  </a:cubicBezTo>
                  <a:cubicBezTo>
                    <a:pt x="61" y="269"/>
                    <a:pt x="61" y="270"/>
                    <a:pt x="61" y="270"/>
                  </a:cubicBezTo>
                  <a:cubicBezTo>
                    <a:pt x="61" y="271"/>
                    <a:pt x="60" y="272"/>
                    <a:pt x="60" y="272"/>
                  </a:cubicBezTo>
                  <a:cubicBezTo>
                    <a:pt x="60" y="272"/>
                    <a:pt x="60" y="273"/>
                    <a:pt x="59" y="274"/>
                  </a:cubicBezTo>
                  <a:cubicBezTo>
                    <a:pt x="59" y="275"/>
                    <a:pt x="58" y="274"/>
                    <a:pt x="58" y="274"/>
                  </a:cubicBezTo>
                  <a:cubicBezTo>
                    <a:pt x="58" y="274"/>
                    <a:pt x="58" y="274"/>
                    <a:pt x="57" y="274"/>
                  </a:cubicBezTo>
                  <a:cubicBezTo>
                    <a:pt x="56" y="274"/>
                    <a:pt x="56" y="274"/>
                    <a:pt x="56" y="274"/>
                  </a:cubicBezTo>
                  <a:cubicBezTo>
                    <a:pt x="56" y="275"/>
                    <a:pt x="56" y="275"/>
                    <a:pt x="56" y="275"/>
                  </a:cubicBezTo>
                  <a:cubicBezTo>
                    <a:pt x="56" y="275"/>
                    <a:pt x="55" y="275"/>
                    <a:pt x="55" y="274"/>
                  </a:cubicBezTo>
                  <a:cubicBezTo>
                    <a:pt x="55" y="273"/>
                    <a:pt x="54" y="273"/>
                    <a:pt x="54" y="272"/>
                  </a:cubicBezTo>
                  <a:cubicBezTo>
                    <a:pt x="53" y="271"/>
                    <a:pt x="53" y="272"/>
                    <a:pt x="52" y="272"/>
                  </a:cubicBezTo>
                  <a:cubicBezTo>
                    <a:pt x="52" y="272"/>
                    <a:pt x="51" y="272"/>
                    <a:pt x="50" y="271"/>
                  </a:cubicBezTo>
                  <a:cubicBezTo>
                    <a:pt x="50" y="271"/>
                    <a:pt x="49" y="271"/>
                    <a:pt x="49" y="271"/>
                  </a:cubicBezTo>
                  <a:cubicBezTo>
                    <a:pt x="48" y="271"/>
                    <a:pt x="48" y="270"/>
                    <a:pt x="47" y="270"/>
                  </a:cubicBezTo>
                  <a:cubicBezTo>
                    <a:pt x="47" y="269"/>
                    <a:pt x="46" y="270"/>
                    <a:pt x="45" y="270"/>
                  </a:cubicBezTo>
                  <a:cubicBezTo>
                    <a:pt x="45" y="270"/>
                    <a:pt x="45" y="270"/>
                    <a:pt x="44" y="270"/>
                  </a:cubicBezTo>
                  <a:cubicBezTo>
                    <a:pt x="43" y="269"/>
                    <a:pt x="43" y="270"/>
                    <a:pt x="42" y="270"/>
                  </a:cubicBezTo>
                  <a:cubicBezTo>
                    <a:pt x="42" y="270"/>
                    <a:pt x="41" y="271"/>
                    <a:pt x="40" y="270"/>
                  </a:cubicBezTo>
                  <a:cubicBezTo>
                    <a:pt x="40" y="270"/>
                    <a:pt x="39" y="268"/>
                    <a:pt x="39" y="268"/>
                  </a:cubicBezTo>
                  <a:cubicBezTo>
                    <a:pt x="39" y="268"/>
                    <a:pt x="38" y="267"/>
                    <a:pt x="37" y="267"/>
                  </a:cubicBezTo>
                  <a:cubicBezTo>
                    <a:pt x="37" y="267"/>
                    <a:pt x="37" y="268"/>
                    <a:pt x="37" y="268"/>
                  </a:cubicBezTo>
                  <a:cubicBezTo>
                    <a:pt x="37" y="267"/>
                    <a:pt x="37" y="268"/>
                    <a:pt x="36" y="267"/>
                  </a:cubicBezTo>
                  <a:cubicBezTo>
                    <a:pt x="36" y="267"/>
                    <a:pt x="36" y="267"/>
                    <a:pt x="36" y="267"/>
                  </a:cubicBezTo>
                  <a:cubicBezTo>
                    <a:pt x="36" y="266"/>
                    <a:pt x="35" y="266"/>
                    <a:pt x="34" y="266"/>
                  </a:cubicBezTo>
                  <a:cubicBezTo>
                    <a:pt x="34" y="265"/>
                    <a:pt x="34" y="265"/>
                    <a:pt x="35" y="265"/>
                  </a:cubicBezTo>
                  <a:cubicBezTo>
                    <a:pt x="35" y="264"/>
                    <a:pt x="36" y="265"/>
                    <a:pt x="36" y="265"/>
                  </a:cubicBezTo>
                  <a:cubicBezTo>
                    <a:pt x="36" y="265"/>
                    <a:pt x="36" y="264"/>
                    <a:pt x="36" y="263"/>
                  </a:cubicBezTo>
                  <a:cubicBezTo>
                    <a:pt x="35" y="263"/>
                    <a:pt x="36" y="263"/>
                    <a:pt x="35" y="263"/>
                  </a:cubicBezTo>
                  <a:cubicBezTo>
                    <a:pt x="34" y="263"/>
                    <a:pt x="35" y="263"/>
                    <a:pt x="34" y="262"/>
                  </a:cubicBezTo>
                  <a:cubicBezTo>
                    <a:pt x="34" y="262"/>
                    <a:pt x="34" y="262"/>
                    <a:pt x="33" y="261"/>
                  </a:cubicBezTo>
                  <a:cubicBezTo>
                    <a:pt x="32" y="261"/>
                    <a:pt x="32" y="262"/>
                    <a:pt x="31" y="261"/>
                  </a:cubicBezTo>
                  <a:cubicBezTo>
                    <a:pt x="30" y="260"/>
                    <a:pt x="30" y="260"/>
                    <a:pt x="30" y="260"/>
                  </a:cubicBezTo>
                  <a:cubicBezTo>
                    <a:pt x="29" y="260"/>
                    <a:pt x="29" y="261"/>
                    <a:pt x="29" y="261"/>
                  </a:cubicBezTo>
                  <a:cubicBezTo>
                    <a:pt x="29" y="260"/>
                    <a:pt x="28" y="260"/>
                    <a:pt x="27" y="259"/>
                  </a:cubicBezTo>
                  <a:cubicBezTo>
                    <a:pt x="25" y="258"/>
                    <a:pt x="27" y="259"/>
                    <a:pt x="28" y="258"/>
                  </a:cubicBezTo>
                  <a:cubicBezTo>
                    <a:pt x="28" y="257"/>
                    <a:pt x="28" y="257"/>
                    <a:pt x="27" y="256"/>
                  </a:cubicBezTo>
                  <a:cubicBezTo>
                    <a:pt x="27" y="255"/>
                    <a:pt x="27" y="254"/>
                    <a:pt x="27" y="254"/>
                  </a:cubicBezTo>
                  <a:cubicBezTo>
                    <a:pt x="27" y="254"/>
                    <a:pt x="28" y="254"/>
                    <a:pt x="28" y="254"/>
                  </a:cubicBezTo>
                  <a:cubicBezTo>
                    <a:pt x="28" y="253"/>
                    <a:pt x="27" y="253"/>
                    <a:pt x="26" y="252"/>
                  </a:cubicBezTo>
                  <a:cubicBezTo>
                    <a:pt x="26" y="251"/>
                    <a:pt x="26" y="252"/>
                    <a:pt x="26" y="252"/>
                  </a:cubicBezTo>
                  <a:cubicBezTo>
                    <a:pt x="25" y="252"/>
                    <a:pt x="25" y="252"/>
                    <a:pt x="25" y="251"/>
                  </a:cubicBezTo>
                  <a:cubicBezTo>
                    <a:pt x="25" y="250"/>
                    <a:pt x="25" y="250"/>
                    <a:pt x="25" y="250"/>
                  </a:cubicBezTo>
                  <a:cubicBezTo>
                    <a:pt x="25" y="250"/>
                    <a:pt x="23" y="251"/>
                    <a:pt x="23" y="250"/>
                  </a:cubicBezTo>
                  <a:cubicBezTo>
                    <a:pt x="23" y="250"/>
                    <a:pt x="23" y="250"/>
                    <a:pt x="23" y="250"/>
                  </a:cubicBezTo>
                  <a:cubicBezTo>
                    <a:pt x="22" y="250"/>
                    <a:pt x="22" y="250"/>
                    <a:pt x="22" y="249"/>
                  </a:cubicBezTo>
                  <a:cubicBezTo>
                    <a:pt x="22" y="248"/>
                    <a:pt x="23" y="249"/>
                    <a:pt x="23" y="249"/>
                  </a:cubicBezTo>
                  <a:cubicBezTo>
                    <a:pt x="24" y="250"/>
                    <a:pt x="24" y="249"/>
                    <a:pt x="24" y="249"/>
                  </a:cubicBezTo>
                  <a:cubicBezTo>
                    <a:pt x="24" y="248"/>
                    <a:pt x="23" y="248"/>
                    <a:pt x="23" y="248"/>
                  </a:cubicBezTo>
                  <a:cubicBezTo>
                    <a:pt x="22" y="247"/>
                    <a:pt x="22" y="247"/>
                    <a:pt x="22" y="247"/>
                  </a:cubicBezTo>
                  <a:cubicBezTo>
                    <a:pt x="22" y="247"/>
                    <a:pt x="22" y="246"/>
                    <a:pt x="22" y="246"/>
                  </a:cubicBezTo>
                  <a:cubicBezTo>
                    <a:pt x="21" y="246"/>
                    <a:pt x="21" y="246"/>
                    <a:pt x="21" y="246"/>
                  </a:cubicBezTo>
                  <a:cubicBezTo>
                    <a:pt x="20" y="246"/>
                    <a:pt x="21" y="246"/>
                    <a:pt x="21" y="245"/>
                  </a:cubicBezTo>
                  <a:cubicBezTo>
                    <a:pt x="21" y="245"/>
                    <a:pt x="22" y="245"/>
                    <a:pt x="22" y="244"/>
                  </a:cubicBezTo>
                  <a:cubicBezTo>
                    <a:pt x="22" y="243"/>
                    <a:pt x="21" y="244"/>
                    <a:pt x="21" y="244"/>
                  </a:cubicBezTo>
                  <a:cubicBezTo>
                    <a:pt x="20" y="244"/>
                    <a:pt x="20" y="245"/>
                    <a:pt x="20" y="244"/>
                  </a:cubicBezTo>
                  <a:cubicBezTo>
                    <a:pt x="20" y="244"/>
                    <a:pt x="20" y="244"/>
                    <a:pt x="20" y="243"/>
                  </a:cubicBezTo>
                  <a:cubicBezTo>
                    <a:pt x="20" y="243"/>
                    <a:pt x="20" y="243"/>
                    <a:pt x="19" y="242"/>
                  </a:cubicBezTo>
                  <a:cubicBezTo>
                    <a:pt x="19" y="242"/>
                    <a:pt x="20" y="242"/>
                    <a:pt x="20" y="242"/>
                  </a:cubicBezTo>
                  <a:cubicBezTo>
                    <a:pt x="21" y="242"/>
                    <a:pt x="20" y="242"/>
                    <a:pt x="20" y="241"/>
                  </a:cubicBezTo>
                  <a:cubicBezTo>
                    <a:pt x="19" y="240"/>
                    <a:pt x="20" y="240"/>
                    <a:pt x="19" y="240"/>
                  </a:cubicBezTo>
                  <a:cubicBezTo>
                    <a:pt x="19" y="239"/>
                    <a:pt x="19" y="239"/>
                    <a:pt x="18" y="239"/>
                  </a:cubicBezTo>
                  <a:cubicBezTo>
                    <a:pt x="18" y="239"/>
                    <a:pt x="18" y="240"/>
                    <a:pt x="18" y="240"/>
                  </a:cubicBezTo>
                  <a:cubicBezTo>
                    <a:pt x="17" y="240"/>
                    <a:pt x="17" y="240"/>
                    <a:pt x="16" y="241"/>
                  </a:cubicBezTo>
                  <a:cubicBezTo>
                    <a:pt x="15" y="241"/>
                    <a:pt x="16" y="241"/>
                    <a:pt x="15" y="240"/>
                  </a:cubicBezTo>
                  <a:cubicBezTo>
                    <a:pt x="15" y="239"/>
                    <a:pt x="15" y="239"/>
                    <a:pt x="15" y="239"/>
                  </a:cubicBezTo>
                  <a:cubicBezTo>
                    <a:pt x="14" y="239"/>
                    <a:pt x="14" y="239"/>
                    <a:pt x="14" y="239"/>
                  </a:cubicBezTo>
                  <a:cubicBezTo>
                    <a:pt x="13" y="239"/>
                    <a:pt x="13" y="239"/>
                    <a:pt x="13" y="239"/>
                  </a:cubicBezTo>
                  <a:cubicBezTo>
                    <a:pt x="12" y="239"/>
                    <a:pt x="12" y="239"/>
                    <a:pt x="12" y="239"/>
                  </a:cubicBezTo>
                  <a:cubicBezTo>
                    <a:pt x="11" y="239"/>
                    <a:pt x="11" y="239"/>
                    <a:pt x="11" y="239"/>
                  </a:cubicBezTo>
                  <a:cubicBezTo>
                    <a:pt x="10" y="239"/>
                    <a:pt x="10" y="240"/>
                    <a:pt x="10" y="240"/>
                  </a:cubicBezTo>
                  <a:cubicBezTo>
                    <a:pt x="10" y="240"/>
                    <a:pt x="10" y="240"/>
                    <a:pt x="9" y="240"/>
                  </a:cubicBezTo>
                  <a:cubicBezTo>
                    <a:pt x="8" y="240"/>
                    <a:pt x="8" y="240"/>
                    <a:pt x="8" y="240"/>
                  </a:cubicBezTo>
                  <a:cubicBezTo>
                    <a:pt x="8" y="240"/>
                    <a:pt x="8" y="240"/>
                    <a:pt x="8" y="240"/>
                  </a:cubicBezTo>
                  <a:cubicBezTo>
                    <a:pt x="7" y="240"/>
                    <a:pt x="6" y="240"/>
                    <a:pt x="6" y="240"/>
                  </a:cubicBezTo>
                  <a:cubicBezTo>
                    <a:pt x="5" y="240"/>
                    <a:pt x="5" y="240"/>
                    <a:pt x="5" y="239"/>
                  </a:cubicBezTo>
                  <a:cubicBezTo>
                    <a:pt x="5" y="239"/>
                    <a:pt x="5" y="239"/>
                    <a:pt x="4" y="238"/>
                  </a:cubicBezTo>
                  <a:cubicBezTo>
                    <a:pt x="4" y="238"/>
                    <a:pt x="4" y="238"/>
                    <a:pt x="4" y="238"/>
                  </a:cubicBezTo>
                  <a:cubicBezTo>
                    <a:pt x="3" y="238"/>
                    <a:pt x="3" y="238"/>
                    <a:pt x="3" y="238"/>
                  </a:cubicBezTo>
                  <a:cubicBezTo>
                    <a:pt x="2" y="237"/>
                    <a:pt x="2" y="237"/>
                    <a:pt x="3" y="237"/>
                  </a:cubicBezTo>
                  <a:cubicBezTo>
                    <a:pt x="3" y="236"/>
                    <a:pt x="2" y="236"/>
                    <a:pt x="2" y="236"/>
                  </a:cubicBezTo>
                  <a:cubicBezTo>
                    <a:pt x="2" y="236"/>
                    <a:pt x="2" y="236"/>
                    <a:pt x="1" y="236"/>
                  </a:cubicBezTo>
                  <a:cubicBezTo>
                    <a:pt x="1" y="235"/>
                    <a:pt x="2" y="235"/>
                    <a:pt x="1" y="235"/>
                  </a:cubicBezTo>
                  <a:cubicBezTo>
                    <a:pt x="1" y="235"/>
                    <a:pt x="1" y="235"/>
                    <a:pt x="1" y="234"/>
                  </a:cubicBezTo>
                  <a:cubicBezTo>
                    <a:pt x="1" y="234"/>
                    <a:pt x="0" y="234"/>
                    <a:pt x="0" y="234"/>
                  </a:cubicBezTo>
                  <a:cubicBezTo>
                    <a:pt x="0" y="234"/>
                    <a:pt x="1" y="231"/>
                    <a:pt x="1" y="231"/>
                  </a:cubicBezTo>
                  <a:cubicBezTo>
                    <a:pt x="1" y="231"/>
                    <a:pt x="1" y="230"/>
                    <a:pt x="1" y="230"/>
                  </a:cubicBezTo>
                  <a:cubicBezTo>
                    <a:pt x="2" y="229"/>
                    <a:pt x="2" y="230"/>
                    <a:pt x="2" y="229"/>
                  </a:cubicBezTo>
                  <a:cubicBezTo>
                    <a:pt x="2" y="228"/>
                    <a:pt x="2" y="228"/>
                    <a:pt x="2" y="228"/>
                  </a:cubicBezTo>
                  <a:cubicBezTo>
                    <a:pt x="2" y="227"/>
                    <a:pt x="2" y="227"/>
                    <a:pt x="3" y="227"/>
                  </a:cubicBezTo>
                  <a:cubicBezTo>
                    <a:pt x="3" y="226"/>
                    <a:pt x="3" y="226"/>
                    <a:pt x="2" y="225"/>
                  </a:cubicBezTo>
                  <a:cubicBezTo>
                    <a:pt x="1" y="224"/>
                    <a:pt x="2" y="225"/>
                    <a:pt x="1" y="224"/>
                  </a:cubicBezTo>
                  <a:cubicBezTo>
                    <a:pt x="0" y="223"/>
                    <a:pt x="1" y="224"/>
                    <a:pt x="3" y="223"/>
                  </a:cubicBezTo>
                  <a:cubicBezTo>
                    <a:pt x="4" y="222"/>
                    <a:pt x="3" y="223"/>
                    <a:pt x="3" y="221"/>
                  </a:cubicBezTo>
                  <a:cubicBezTo>
                    <a:pt x="2" y="220"/>
                    <a:pt x="3" y="221"/>
                    <a:pt x="3" y="220"/>
                  </a:cubicBezTo>
                  <a:cubicBezTo>
                    <a:pt x="2" y="220"/>
                    <a:pt x="3" y="219"/>
                    <a:pt x="3" y="218"/>
                  </a:cubicBezTo>
                  <a:cubicBezTo>
                    <a:pt x="3" y="218"/>
                    <a:pt x="3" y="218"/>
                    <a:pt x="2" y="217"/>
                  </a:cubicBezTo>
                  <a:cubicBezTo>
                    <a:pt x="1" y="216"/>
                    <a:pt x="2" y="217"/>
                    <a:pt x="3" y="216"/>
                  </a:cubicBezTo>
                  <a:cubicBezTo>
                    <a:pt x="4" y="215"/>
                    <a:pt x="4" y="216"/>
                    <a:pt x="4" y="215"/>
                  </a:cubicBezTo>
                  <a:cubicBezTo>
                    <a:pt x="4" y="214"/>
                    <a:pt x="5" y="214"/>
                    <a:pt x="5" y="213"/>
                  </a:cubicBezTo>
                  <a:cubicBezTo>
                    <a:pt x="5" y="213"/>
                    <a:pt x="5" y="212"/>
                    <a:pt x="5" y="211"/>
                  </a:cubicBezTo>
                  <a:cubicBezTo>
                    <a:pt x="5" y="210"/>
                    <a:pt x="5" y="211"/>
                    <a:pt x="4" y="210"/>
                  </a:cubicBezTo>
                  <a:cubicBezTo>
                    <a:pt x="3" y="209"/>
                    <a:pt x="4" y="209"/>
                    <a:pt x="4" y="208"/>
                  </a:cubicBezTo>
                  <a:cubicBezTo>
                    <a:pt x="3" y="207"/>
                    <a:pt x="4" y="207"/>
                    <a:pt x="4" y="206"/>
                  </a:cubicBezTo>
                  <a:cubicBezTo>
                    <a:pt x="4" y="205"/>
                    <a:pt x="3" y="206"/>
                    <a:pt x="3" y="206"/>
                  </a:cubicBezTo>
                  <a:cubicBezTo>
                    <a:pt x="2" y="207"/>
                    <a:pt x="2" y="207"/>
                    <a:pt x="2" y="205"/>
                  </a:cubicBezTo>
                  <a:cubicBezTo>
                    <a:pt x="2" y="204"/>
                    <a:pt x="2" y="204"/>
                    <a:pt x="2" y="203"/>
                  </a:cubicBezTo>
                  <a:cubicBezTo>
                    <a:pt x="1" y="202"/>
                    <a:pt x="1" y="202"/>
                    <a:pt x="2" y="201"/>
                  </a:cubicBezTo>
                  <a:cubicBezTo>
                    <a:pt x="2" y="200"/>
                    <a:pt x="2" y="201"/>
                    <a:pt x="3" y="201"/>
                  </a:cubicBezTo>
                  <a:cubicBezTo>
                    <a:pt x="5" y="200"/>
                    <a:pt x="5" y="200"/>
                    <a:pt x="6" y="199"/>
                  </a:cubicBezTo>
                  <a:cubicBezTo>
                    <a:pt x="7" y="199"/>
                    <a:pt x="7" y="199"/>
                    <a:pt x="8" y="199"/>
                  </a:cubicBezTo>
                  <a:cubicBezTo>
                    <a:pt x="9" y="199"/>
                    <a:pt x="9" y="198"/>
                    <a:pt x="9" y="198"/>
                  </a:cubicBezTo>
                  <a:cubicBezTo>
                    <a:pt x="9" y="197"/>
                    <a:pt x="9" y="197"/>
                    <a:pt x="9" y="196"/>
                  </a:cubicBezTo>
                  <a:cubicBezTo>
                    <a:pt x="9" y="195"/>
                    <a:pt x="9" y="195"/>
                    <a:pt x="10" y="195"/>
                  </a:cubicBezTo>
                  <a:cubicBezTo>
                    <a:pt x="10" y="194"/>
                    <a:pt x="11" y="193"/>
                    <a:pt x="12" y="192"/>
                  </a:cubicBezTo>
                  <a:cubicBezTo>
                    <a:pt x="14" y="191"/>
                    <a:pt x="13" y="192"/>
                    <a:pt x="13" y="190"/>
                  </a:cubicBezTo>
                  <a:cubicBezTo>
                    <a:pt x="13" y="189"/>
                    <a:pt x="13" y="190"/>
                    <a:pt x="13" y="189"/>
                  </a:cubicBezTo>
                  <a:cubicBezTo>
                    <a:pt x="12" y="188"/>
                    <a:pt x="13" y="188"/>
                    <a:pt x="12" y="187"/>
                  </a:cubicBezTo>
                  <a:cubicBezTo>
                    <a:pt x="12" y="186"/>
                    <a:pt x="13" y="186"/>
                    <a:pt x="13" y="185"/>
                  </a:cubicBezTo>
                  <a:cubicBezTo>
                    <a:pt x="13" y="184"/>
                    <a:pt x="14" y="184"/>
                    <a:pt x="14" y="184"/>
                  </a:cubicBezTo>
                  <a:cubicBezTo>
                    <a:pt x="14" y="184"/>
                    <a:pt x="15" y="184"/>
                    <a:pt x="15" y="183"/>
                  </a:cubicBezTo>
                  <a:cubicBezTo>
                    <a:pt x="15" y="182"/>
                    <a:pt x="15" y="183"/>
                    <a:pt x="15" y="181"/>
                  </a:cubicBezTo>
                  <a:cubicBezTo>
                    <a:pt x="16" y="179"/>
                    <a:pt x="15" y="180"/>
                    <a:pt x="15" y="179"/>
                  </a:cubicBezTo>
                  <a:cubicBezTo>
                    <a:pt x="15" y="178"/>
                    <a:pt x="15" y="178"/>
                    <a:pt x="15" y="177"/>
                  </a:cubicBezTo>
                  <a:cubicBezTo>
                    <a:pt x="15" y="176"/>
                    <a:pt x="15" y="177"/>
                    <a:pt x="14" y="175"/>
                  </a:cubicBezTo>
                  <a:cubicBezTo>
                    <a:pt x="13" y="174"/>
                    <a:pt x="13" y="175"/>
                    <a:pt x="12" y="174"/>
                  </a:cubicBezTo>
                  <a:cubicBezTo>
                    <a:pt x="11" y="174"/>
                    <a:pt x="12" y="174"/>
                    <a:pt x="11" y="174"/>
                  </a:cubicBezTo>
                  <a:cubicBezTo>
                    <a:pt x="10" y="174"/>
                    <a:pt x="11" y="174"/>
                    <a:pt x="11" y="173"/>
                  </a:cubicBezTo>
                  <a:cubicBezTo>
                    <a:pt x="11" y="172"/>
                    <a:pt x="12" y="172"/>
                    <a:pt x="12" y="171"/>
                  </a:cubicBezTo>
                  <a:cubicBezTo>
                    <a:pt x="12" y="170"/>
                    <a:pt x="12" y="170"/>
                    <a:pt x="12" y="170"/>
                  </a:cubicBezTo>
                  <a:cubicBezTo>
                    <a:pt x="12" y="170"/>
                    <a:pt x="12" y="169"/>
                    <a:pt x="13" y="169"/>
                  </a:cubicBezTo>
                  <a:cubicBezTo>
                    <a:pt x="13" y="168"/>
                    <a:pt x="13" y="167"/>
                    <a:pt x="12" y="167"/>
                  </a:cubicBezTo>
                  <a:cubicBezTo>
                    <a:pt x="12" y="167"/>
                    <a:pt x="12" y="167"/>
                    <a:pt x="11" y="167"/>
                  </a:cubicBezTo>
                  <a:cubicBezTo>
                    <a:pt x="11" y="168"/>
                    <a:pt x="11" y="167"/>
                    <a:pt x="11" y="166"/>
                  </a:cubicBezTo>
                  <a:cubicBezTo>
                    <a:pt x="10" y="166"/>
                    <a:pt x="10" y="166"/>
                    <a:pt x="10" y="166"/>
                  </a:cubicBezTo>
                  <a:cubicBezTo>
                    <a:pt x="10" y="165"/>
                    <a:pt x="9" y="166"/>
                    <a:pt x="8" y="166"/>
                  </a:cubicBezTo>
                  <a:cubicBezTo>
                    <a:pt x="7" y="166"/>
                    <a:pt x="7" y="165"/>
                    <a:pt x="6" y="165"/>
                  </a:cubicBezTo>
                  <a:cubicBezTo>
                    <a:pt x="6" y="164"/>
                    <a:pt x="6" y="164"/>
                    <a:pt x="6" y="164"/>
                  </a:cubicBezTo>
                  <a:cubicBezTo>
                    <a:pt x="6" y="163"/>
                    <a:pt x="7" y="163"/>
                    <a:pt x="7" y="163"/>
                  </a:cubicBezTo>
                  <a:cubicBezTo>
                    <a:pt x="8" y="163"/>
                    <a:pt x="8" y="164"/>
                    <a:pt x="8" y="164"/>
                  </a:cubicBezTo>
                  <a:cubicBezTo>
                    <a:pt x="8" y="165"/>
                    <a:pt x="9" y="164"/>
                    <a:pt x="10" y="163"/>
                  </a:cubicBezTo>
                  <a:cubicBezTo>
                    <a:pt x="10" y="163"/>
                    <a:pt x="10" y="163"/>
                    <a:pt x="10" y="163"/>
                  </a:cubicBezTo>
                  <a:cubicBezTo>
                    <a:pt x="10" y="163"/>
                    <a:pt x="11" y="163"/>
                    <a:pt x="11" y="163"/>
                  </a:cubicBezTo>
                  <a:cubicBezTo>
                    <a:pt x="12" y="163"/>
                    <a:pt x="12" y="163"/>
                    <a:pt x="12" y="163"/>
                  </a:cubicBezTo>
                  <a:cubicBezTo>
                    <a:pt x="12" y="163"/>
                    <a:pt x="12" y="164"/>
                    <a:pt x="13" y="164"/>
                  </a:cubicBezTo>
                  <a:cubicBezTo>
                    <a:pt x="14" y="164"/>
                    <a:pt x="13" y="163"/>
                    <a:pt x="13" y="163"/>
                  </a:cubicBezTo>
                  <a:cubicBezTo>
                    <a:pt x="13" y="162"/>
                    <a:pt x="13" y="162"/>
                    <a:pt x="14" y="162"/>
                  </a:cubicBezTo>
                  <a:cubicBezTo>
                    <a:pt x="14" y="162"/>
                    <a:pt x="14" y="162"/>
                    <a:pt x="14" y="162"/>
                  </a:cubicBezTo>
                  <a:cubicBezTo>
                    <a:pt x="14" y="161"/>
                    <a:pt x="14" y="161"/>
                    <a:pt x="15" y="161"/>
                  </a:cubicBezTo>
                  <a:cubicBezTo>
                    <a:pt x="15" y="161"/>
                    <a:pt x="15" y="161"/>
                    <a:pt x="16" y="160"/>
                  </a:cubicBezTo>
                  <a:cubicBezTo>
                    <a:pt x="17" y="160"/>
                    <a:pt x="16" y="160"/>
                    <a:pt x="17" y="160"/>
                  </a:cubicBezTo>
                  <a:cubicBezTo>
                    <a:pt x="17" y="159"/>
                    <a:pt x="17" y="159"/>
                    <a:pt x="17" y="158"/>
                  </a:cubicBezTo>
                  <a:cubicBezTo>
                    <a:pt x="18" y="158"/>
                    <a:pt x="18" y="158"/>
                    <a:pt x="19" y="158"/>
                  </a:cubicBezTo>
                  <a:cubicBezTo>
                    <a:pt x="20" y="158"/>
                    <a:pt x="20" y="158"/>
                    <a:pt x="20" y="157"/>
                  </a:cubicBezTo>
                  <a:cubicBezTo>
                    <a:pt x="20" y="157"/>
                    <a:pt x="21" y="156"/>
                    <a:pt x="22" y="156"/>
                  </a:cubicBezTo>
                  <a:cubicBezTo>
                    <a:pt x="23" y="156"/>
                    <a:pt x="23" y="157"/>
                    <a:pt x="23" y="157"/>
                  </a:cubicBezTo>
                  <a:cubicBezTo>
                    <a:pt x="23" y="157"/>
                    <a:pt x="25" y="156"/>
                    <a:pt x="25" y="156"/>
                  </a:cubicBezTo>
                  <a:cubicBezTo>
                    <a:pt x="26" y="155"/>
                    <a:pt x="26" y="156"/>
                    <a:pt x="26" y="156"/>
                  </a:cubicBezTo>
                  <a:cubicBezTo>
                    <a:pt x="26" y="157"/>
                    <a:pt x="27" y="156"/>
                    <a:pt x="27" y="156"/>
                  </a:cubicBezTo>
                  <a:cubicBezTo>
                    <a:pt x="28" y="155"/>
                    <a:pt x="28" y="155"/>
                    <a:pt x="29" y="156"/>
                  </a:cubicBezTo>
                  <a:cubicBezTo>
                    <a:pt x="29" y="156"/>
                    <a:pt x="29" y="155"/>
                    <a:pt x="30" y="155"/>
                  </a:cubicBezTo>
                  <a:cubicBezTo>
                    <a:pt x="31" y="156"/>
                    <a:pt x="32" y="155"/>
                    <a:pt x="32" y="155"/>
                  </a:cubicBezTo>
                  <a:cubicBezTo>
                    <a:pt x="33" y="155"/>
                    <a:pt x="33" y="155"/>
                    <a:pt x="34" y="155"/>
                  </a:cubicBezTo>
                  <a:cubicBezTo>
                    <a:pt x="35" y="155"/>
                    <a:pt x="35" y="155"/>
                    <a:pt x="36" y="155"/>
                  </a:cubicBezTo>
                  <a:cubicBezTo>
                    <a:pt x="37" y="155"/>
                    <a:pt x="37" y="155"/>
                    <a:pt x="38" y="155"/>
                  </a:cubicBezTo>
                  <a:cubicBezTo>
                    <a:pt x="39" y="155"/>
                    <a:pt x="38" y="154"/>
                    <a:pt x="39" y="153"/>
                  </a:cubicBezTo>
                  <a:cubicBezTo>
                    <a:pt x="40" y="152"/>
                    <a:pt x="40" y="153"/>
                    <a:pt x="41" y="153"/>
                  </a:cubicBezTo>
                  <a:cubicBezTo>
                    <a:pt x="42" y="153"/>
                    <a:pt x="43" y="152"/>
                    <a:pt x="44" y="151"/>
                  </a:cubicBezTo>
                  <a:cubicBezTo>
                    <a:pt x="44" y="151"/>
                    <a:pt x="44" y="150"/>
                    <a:pt x="44" y="149"/>
                  </a:cubicBezTo>
                  <a:cubicBezTo>
                    <a:pt x="45" y="148"/>
                    <a:pt x="45" y="149"/>
                    <a:pt x="46" y="149"/>
                  </a:cubicBezTo>
                  <a:cubicBezTo>
                    <a:pt x="48" y="149"/>
                    <a:pt x="47" y="149"/>
                    <a:pt x="47" y="148"/>
                  </a:cubicBezTo>
                  <a:cubicBezTo>
                    <a:pt x="47" y="147"/>
                    <a:pt x="46" y="147"/>
                    <a:pt x="46" y="147"/>
                  </a:cubicBezTo>
                  <a:cubicBezTo>
                    <a:pt x="46" y="146"/>
                    <a:pt x="46" y="145"/>
                    <a:pt x="46" y="145"/>
                  </a:cubicBezTo>
                  <a:cubicBezTo>
                    <a:pt x="46" y="144"/>
                    <a:pt x="48" y="144"/>
                    <a:pt x="49" y="143"/>
                  </a:cubicBezTo>
                  <a:cubicBezTo>
                    <a:pt x="50" y="142"/>
                    <a:pt x="50" y="142"/>
                    <a:pt x="51" y="141"/>
                  </a:cubicBezTo>
                  <a:cubicBezTo>
                    <a:pt x="51" y="141"/>
                    <a:pt x="51" y="140"/>
                    <a:pt x="51" y="139"/>
                  </a:cubicBezTo>
                  <a:cubicBezTo>
                    <a:pt x="52" y="138"/>
                    <a:pt x="52" y="139"/>
                    <a:pt x="53" y="139"/>
                  </a:cubicBezTo>
                  <a:cubicBezTo>
                    <a:pt x="53" y="140"/>
                    <a:pt x="54" y="141"/>
                    <a:pt x="54" y="140"/>
                  </a:cubicBezTo>
                  <a:cubicBezTo>
                    <a:pt x="54" y="140"/>
                    <a:pt x="54" y="139"/>
                    <a:pt x="54" y="138"/>
                  </a:cubicBezTo>
                  <a:cubicBezTo>
                    <a:pt x="53" y="137"/>
                    <a:pt x="53" y="136"/>
                    <a:pt x="53" y="136"/>
                  </a:cubicBezTo>
                  <a:cubicBezTo>
                    <a:pt x="53" y="135"/>
                    <a:pt x="53" y="133"/>
                    <a:pt x="53" y="132"/>
                  </a:cubicBezTo>
                  <a:cubicBezTo>
                    <a:pt x="53" y="130"/>
                    <a:pt x="53" y="131"/>
                    <a:pt x="54" y="130"/>
                  </a:cubicBezTo>
                  <a:cubicBezTo>
                    <a:pt x="55" y="129"/>
                    <a:pt x="55" y="130"/>
                    <a:pt x="56" y="129"/>
                  </a:cubicBezTo>
                  <a:cubicBezTo>
                    <a:pt x="57" y="129"/>
                    <a:pt x="56" y="129"/>
                    <a:pt x="56" y="129"/>
                  </a:cubicBezTo>
                  <a:cubicBezTo>
                    <a:pt x="56" y="129"/>
                    <a:pt x="55" y="128"/>
                    <a:pt x="55" y="127"/>
                  </a:cubicBezTo>
                  <a:cubicBezTo>
                    <a:pt x="55" y="126"/>
                    <a:pt x="55" y="126"/>
                    <a:pt x="54" y="124"/>
                  </a:cubicBezTo>
                  <a:cubicBezTo>
                    <a:pt x="54" y="123"/>
                    <a:pt x="54" y="124"/>
                    <a:pt x="53" y="125"/>
                  </a:cubicBezTo>
                  <a:cubicBezTo>
                    <a:pt x="52" y="125"/>
                    <a:pt x="52" y="124"/>
                    <a:pt x="51" y="123"/>
                  </a:cubicBezTo>
                  <a:cubicBezTo>
                    <a:pt x="50" y="122"/>
                    <a:pt x="51" y="123"/>
                    <a:pt x="51" y="121"/>
                  </a:cubicBezTo>
                  <a:cubicBezTo>
                    <a:pt x="51" y="120"/>
                    <a:pt x="51" y="121"/>
                    <a:pt x="51" y="119"/>
                  </a:cubicBezTo>
                  <a:cubicBezTo>
                    <a:pt x="51" y="118"/>
                    <a:pt x="52" y="119"/>
                    <a:pt x="52" y="119"/>
                  </a:cubicBezTo>
                  <a:cubicBezTo>
                    <a:pt x="53" y="120"/>
                    <a:pt x="54" y="119"/>
                    <a:pt x="55" y="119"/>
                  </a:cubicBezTo>
                  <a:cubicBezTo>
                    <a:pt x="56" y="118"/>
                    <a:pt x="57" y="118"/>
                    <a:pt x="58" y="118"/>
                  </a:cubicBezTo>
                  <a:cubicBezTo>
                    <a:pt x="59" y="118"/>
                    <a:pt x="58" y="119"/>
                    <a:pt x="58" y="119"/>
                  </a:cubicBezTo>
                  <a:cubicBezTo>
                    <a:pt x="58" y="120"/>
                    <a:pt x="59" y="120"/>
                    <a:pt x="60" y="120"/>
                  </a:cubicBezTo>
                  <a:cubicBezTo>
                    <a:pt x="61" y="120"/>
                    <a:pt x="61" y="120"/>
                    <a:pt x="63" y="119"/>
                  </a:cubicBezTo>
                  <a:cubicBezTo>
                    <a:pt x="64" y="118"/>
                    <a:pt x="63" y="118"/>
                    <a:pt x="64" y="116"/>
                  </a:cubicBezTo>
                  <a:cubicBezTo>
                    <a:pt x="64" y="115"/>
                    <a:pt x="64" y="115"/>
                    <a:pt x="64" y="114"/>
                  </a:cubicBezTo>
                  <a:cubicBezTo>
                    <a:pt x="63" y="113"/>
                    <a:pt x="64" y="111"/>
                    <a:pt x="64" y="109"/>
                  </a:cubicBezTo>
                  <a:cubicBezTo>
                    <a:pt x="64" y="108"/>
                    <a:pt x="63" y="108"/>
                    <a:pt x="63" y="107"/>
                  </a:cubicBezTo>
                  <a:cubicBezTo>
                    <a:pt x="62" y="106"/>
                    <a:pt x="62" y="106"/>
                    <a:pt x="61" y="105"/>
                  </a:cubicBezTo>
                  <a:cubicBezTo>
                    <a:pt x="61" y="105"/>
                    <a:pt x="61" y="105"/>
                    <a:pt x="61" y="103"/>
                  </a:cubicBezTo>
                  <a:cubicBezTo>
                    <a:pt x="61" y="102"/>
                    <a:pt x="59" y="102"/>
                    <a:pt x="59" y="101"/>
                  </a:cubicBezTo>
                  <a:cubicBezTo>
                    <a:pt x="58" y="100"/>
                    <a:pt x="57" y="101"/>
                    <a:pt x="57" y="99"/>
                  </a:cubicBezTo>
                  <a:cubicBezTo>
                    <a:pt x="57" y="98"/>
                    <a:pt x="57" y="98"/>
                    <a:pt x="58" y="98"/>
                  </a:cubicBezTo>
                  <a:cubicBezTo>
                    <a:pt x="58" y="98"/>
                    <a:pt x="60" y="96"/>
                    <a:pt x="60" y="96"/>
                  </a:cubicBezTo>
                  <a:cubicBezTo>
                    <a:pt x="61" y="96"/>
                    <a:pt x="61" y="97"/>
                    <a:pt x="62" y="97"/>
                  </a:cubicBezTo>
                  <a:cubicBezTo>
                    <a:pt x="62" y="97"/>
                    <a:pt x="63" y="96"/>
                    <a:pt x="63" y="96"/>
                  </a:cubicBezTo>
                  <a:cubicBezTo>
                    <a:pt x="63" y="95"/>
                    <a:pt x="62" y="95"/>
                    <a:pt x="61" y="94"/>
                  </a:cubicBezTo>
                  <a:cubicBezTo>
                    <a:pt x="61" y="94"/>
                    <a:pt x="61" y="94"/>
                    <a:pt x="62" y="93"/>
                  </a:cubicBezTo>
                  <a:cubicBezTo>
                    <a:pt x="64" y="92"/>
                    <a:pt x="65" y="92"/>
                    <a:pt x="66" y="92"/>
                  </a:cubicBezTo>
                  <a:cubicBezTo>
                    <a:pt x="67" y="91"/>
                    <a:pt x="67" y="91"/>
                    <a:pt x="68" y="90"/>
                  </a:cubicBezTo>
                  <a:cubicBezTo>
                    <a:pt x="70" y="89"/>
                    <a:pt x="69" y="88"/>
                    <a:pt x="69" y="87"/>
                  </a:cubicBezTo>
                  <a:cubicBezTo>
                    <a:pt x="69" y="87"/>
                    <a:pt x="69" y="86"/>
                    <a:pt x="70" y="85"/>
                  </a:cubicBezTo>
                  <a:cubicBezTo>
                    <a:pt x="70" y="84"/>
                    <a:pt x="70" y="85"/>
                    <a:pt x="71" y="85"/>
                  </a:cubicBezTo>
                  <a:cubicBezTo>
                    <a:pt x="72" y="85"/>
                    <a:pt x="72" y="84"/>
                    <a:pt x="72" y="83"/>
                  </a:cubicBezTo>
                  <a:cubicBezTo>
                    <a:pt x="73" y="83"/>
                    <a:pt x="73" y="84"/>
                    <a:pt x="74" y="84"/>
                  </a:cubicBezTo>
                  <a:cubicBezTo>
                    <a:pt x="74" y="84"/>
                    <a:pt x="75" y="84"/>
                    <a:pt x="75" y="83"/>
                  </a:cubicBezTo>
                  <a:cubicBezTo>
                    <a:pt x="75" y="82"/>
                    <a:pt x="75" y="82"/>
                    <a:pt x="75" y="82"/>
                  </a:cubicBezTo>
                  <a:cubicBezTo>
                    <a:pt x="76" y="82"/>
                    <a:pt x="76" y="82"/>
                    <a:pt x="76" y="82"/>
                  </a:cubicBezTo>
                  <a:cubicBezTo>
                    <a:pt x="76" y="81"/>
                    <a:pt x="76" y="81"/>
                    <a:pt x="76" y="81"/>
                  </a:cubicBezTo>
                  <a:cubicBezTo>
                    <a:pt x="75" y="81"/>
                    <a:pt x="75" y="81"/>
                    <a:pt x="75" y="81"/>
                  </a:cubicBezTo>
                  <a:cubicBezTo>
                    <a:pt x="75" y="81"/>
                    <a:pt x="76" y="81"/>
                    <a:pt x="76" y="80"/>
                  </a:cubicBezTo>
                  <a:cubicBezTo>
                    <a:pt x="76" y="80"/>
                    <a:pt x="76" y="80"/>
                    <a:pt x="76" y="80"/>
                  </a:cubicBezTo>
                  <a:cubicBezTo>
                    <a:pt x="76" y="80"/>
                    <a:pt x="77" y="81"/>
                    <a:pt x="77" y="82"/>
                  </a:cubicBezTo>
                  <a:cubicBezTo>
                    <a:pt x="77" y="82"/>
                    <a:pt x="78" y="83"/>
                    <a:pt x="78" y="83"/>
                  </a:cubicBezTo>
                  <a:cubicBezTo>
                    <a:pt x="79" y="83"/>
                    <a:pt x="79" y="83"/>
                    <a:pt x="79" y="83"/>
                  </a:cubicBezTo>
                  <a:cubicBezTo>
                    <a:pt x="79" y="83"/>
                    <a:pt x="79" y="83"/>
                    <a:pt x="79" y="84"/>
                  </a:cubicBezTo>
                  <a:cubicBezTo>
                    <a:pt x="79" y="84"/>
                    <a:pt x="78" y="84"/>
                    <a:pt x="78" y="84"/>
                  </a:cubicBezTo>
                  <a:cubicBezTo>
                    <a:pt x="78" y="84"/>
                    <a:pt x="78" y="84"/>
                    <a:pt x="77" y="85"/>
                  </a:cubicBezTo>
                  <a:cubicBezTo>
                    <a:pt x="77" y="85"/>
                    <a:pt x="77" y="85"/>
                    <a:pt x="76" y="85"/>
                  </a:cubicBezTo>
                  <a:cubicBezTo>
                    <a:pt x="76" y="85"/>
                    <a:pt x="76" y="86"/>
                    <a:pt x="76" y="86"/>
                  </a:cubicBezTo>
                  <a:cubicBezTo>
                    <a:pt x="77" y="87"/>
                    <a:pt x="77" y="86"/>
                    <a:pt x="77" y="86"/>
                  </a:cubicBezTo>
                  <a:cubicBezTo>
                    <a:pt x="77" y="86"/>
                    <a:pt x="80" y="86"/>
                    <a:pt x="81" y="86"/>
                  </a:cubicBezTo>
                  <a:cubicBezTo>
                    <a:pt x="82" y="86"/>
                    <a:pt x="82" y="87"/>
                    <a:pt x="82" y="87"/>
                  </a:cubicBezTo>
                  <a:cubicBezTo>
                    <a:pt x="83" y="87"/>
                    <a:pt x="83" y="87"/>
                    <a:pt x="84" y="87"/>
                  </a:cubicBezTo>
                  <a:cubicBezTo>
                    <a:pt x="85" y="86"/>
                    <a:pt x="85" y="87"/>
                    <a:pt x="85" y="88"/>
                  </a:cubicBezTo>
                  <a:cubicBezTo>
                    <a:pt x="86" y="89"/>
                    <a:pt x="86" y="89"/>
                    <a:pt x="86" y="89"/>
                  </a:cubicBezTo>
                  <a:cubicBezTo>
                    <a:pt x="86" y="89"/>
                    <a:pt x="86" y="89"/>
                    <a:pt x="87" y="90"/>
                  </a:cubicBezTo>
                  <a:cubicBezTo>
                    <a:pt x="88" y="91"/>
                    <a:pt x="90" y="91"/>
                    <a:pt x="91" y="92"/>
                  </a:cubicBezTo>
                  <a:cubicBezTo>
                    <a:pt x="91" y="92"/>
                    <a:pt x="91" y="93"/>
                    <a:pt x="92" y="93"/>
                  </a:cubicBezTo>
                  <a:cubicBezTo>
                    <a:pt x="92" y="94"/>
                    <a:pt x="93" y="95"/>
                    <a:pt x="93" y="95"/>
                  </a:cubicBezTo>
                  <a:cubicBezTo>
                    <a:pt x="94" y="96"/>
                    <a:pt x="95" y="95"/>
                    <a:pt x="96" y="95"/>
                  </a:cubicBezTo>
                  <a:cubicBezTo>
                    <a:pt x="97" y="95"/>
                    <a:pt x="96" y="95"/>
                    <a:pt x="96" y="97"/>
                  </a:cubicBezTo>
                  <a:cubicBezTo>
                    <a:pt x="96" y="98"/>
                    <a:pt x="96" y="97"/>
                    <a:pt x="97" y="97"/>
                  </a:cubicBezTo>
                  <a:cubicBezTo>
                    <a:pt x="98" y="96"/>
                    <a:pt x="98" y="97"/>
                    <a:pt x="99" y="97"/>
                  </a:cubicBezTo>
                  <a:cubicBezTo>
                    <a:pt x="101" y="98"/>
                    <a:pt x="101" y="97"/>
                    <a:pt x="103" y="96"/>
                  </a:cubicBezTo>
                  <a:cubicBezTo>
                    <a:pt x="104" y="96"/>
                    <a:pt x="102" y="95"/>
                    <a:pt x="101" y="94"/>
                  </a:cubicBezTo>
                  <a:cubicBezTo>
                    <a:pt x="101" y="94"/>
                    <a:pt x="102" y="93"/>
                    <a:pt x="102" y="92"/>
                  </a:cubicBezTo>
                  <a:cubicBezTo>
                    <a:pt x="102" y="91"/>
                    <a:pt x="103" y="92"/>
                    <a:pt x="103" y="92"/>
                  </a:cubicBezTo>
                  <a:cubicBezTo>
                    <a:pt x="104" y="92"/>
                    <a:pt x="106" y="91"/>
                    <a:pt x="106" y="91"/>
                  </a:cubicBezTo>
                  <a:cubicBezTo>
                    <a:pt x="107" y="91"/>
                    <a:pt x="109" y="91"/>
                    <a:pt x="110" y="91"/>
                  </a:cubicBezTo>
                  <a:cubicBezTo>
                    <a:pt x="111" y="91"/>
                    <a:pt x="111" y="91"/>
                    <a:pt x="112" y="90"/>
                  </a:cubicBezTo>
                  <a:cubicBezTo>
                    <a:pt x="112" y="89"/>
                    <a:pt x="111" y="88"/>
                    <a:pt x="111" y="87"/>
                  </a:cubicBezTo>
                  <a:cubicBezTo>
                    <a:pt x="111" y="87"/>
                    <a:pt x="110" y="87"/>
                    <a:pt x="110" y="87"/>
                  </a:cubicBezTo>
                  <a:cubicBezTo>
                    <a:pt x="110" y="87"/>
                    <a:pt x="110" y="85"/>
                    <a:pt x="110" y="84"/>
                  </a:cubicBezTo>
                  <a:cubicBezTo>
                    <a:pt x="110" y="83"/>
                    <a:pt x="110" y="81"/>
                    <a:pt x="110" y="80"/>
                  </a:cubicBezTo>
                  <a:cubicBezTo>
                    <a:pt x="110" y="79"/>
                    <a:pt x="109" y="78"/>
                    <a:pt x="109" y="77"/>
                  </a:cubicBezTo>
                  <a:cubicBezTo>
                    <a:pt x="110" y="76"/>
                    <a:pt x="110" y="76"/>
                    <a:pt x="110" y="76"/>
                  </a:cubicBezTo>
                  <a:cubicBezTo>
                    <a:pt x="111" y="75"/>
                    <a:pt x="111" y="74"/>
                    <a:pt x="112" y="73"/>
                  </a:cubicBezTo>
                  <a:cubicBezTo>
                    <a:pt x="112" y="73"/>
                    <a:pt x="111" y="72"/>
                    <a:pt x="111" y="71"/>
                  </a:cubicBezTo>
                  <a:cubicBezTo>
                    <a:pt x="110" y="71"/>
                    <a:pt x="110" y="71"/>
                    <a:pt x="109" y="70"/>
                  </a:cubicBezTo>
                  <a:cubicBezTo>
                    <a:pt x="109" y="69"/>
                    <a:pt x="110" y="69"/>
                    <a:pt x="110" y="69"/>
                  </a:cubicBezTo>
                  <a:cubicBezTo>
                    <a:pt x="111" y="69"/>
                    <a:pt x="112" y="69"/>
                    <a:pt x="112" y="69"/>
                  </a:cubicBezTo>
                  <a:cubicBezTo>
                    <a:pt x="113" y="70"/>
                    <a:pt x="113" y="70"/>
                    <a:pt x="113" y="70"/>
                  </a:cubicBezTo>
                  <a:cubicBezTo>
                    <a:pt x="115" y="72"/>
                    <a:pt x="115" y="72"/>
                    <a:pt x="115" y="72"/>
                  </a:cubicBezTo>
                  <a:cubicBezTo>
                    <a:pt x="115" y="72"/>
                    <a:pt x="117" y="71"/>
                    <a:pt x="117" y="70"/>
                  </a:cubicBezTo>
                  <a:cubicBezTo>
                    <a:pt x="118" y="70"/>
                    <a:pt x="118" y="70"/>
                    <a:pt x="118" y="71"/>
                  </a:cubicBezTo>
                  <a:cubicBezTo>
                    <a:pt x="119" y="72"/>
                    <a:pt x="119" y="72"/>
                    <a:pt x="120" y="72"/>
                  </a:cubicBezTo>
                  <a:cubicBezTo>
                    <a:pt x="121" y="72"/>
                    <a:pt x="120" y="73"/>
                    <a:pt x="120" y="74"/>
                  </a:cubicBezTo>
                  <a:cubicBezTo>
                    <a:pt x="120" y="74"/>
                    <a:pt x="121" y="74"/>
                    <a:pt x="121" y="74"/>
                  </a:cubicBezTo>
                  <a:cubicBezTo>
                    <a:pt x="122" y="74"/>
                    <a:pt x="122" y="73"/>
                    <a:pt x="123" y="72"/>
                  </a:cubicBezTo>
                  <a:cubicBezTo>
                    <a:pt x="123" y="71"/>
                    <a:pt x="124" y="72"/>
                    <a:pt x="124" y="72"/>
                  </a:cubicBezTo>
                  <a:cubicBezTo>
                    <a:pt x="124" y="72"/>
                    <a:pt x="125" y="73"/>
                    <a:pt x="125" y="74"/>
                  </a:cubicBezTo>
                  <a:cubicBezTo>
                    <a:pt x="126" y="74"/>
                    <a:pt x="126" y="73"/>
                    <a:pt x="128" y="73"/>
                  </a:cubicBezTo>
                  <a:cubicBezTo>
                    <a:pt x="130" y="72"/>
                    <a:pt x="129" y="72"/>
                    <a:pt x="128" y="71"/>
                  </a:cubicBezTo>
                  <a:cubicBezTo>
                    <a:pt x="128" y="70"/>
                    <a:pt x="128" y="69"/>
                    <a:pt x="128" y="68"/>
                  </a:cubicBezTo>
                  <a:cubicBezTo>
                    <a:pt x="127" y="67"/>
                    <a:pt x="127" y="66"/>
                    <a:pt x="127" y="64"/>
                  </a:cubicBezTo>
                  <a:cubicBezTo>
                    <a:pt x="127" y="63"/>
                    <a:pt x="128" y="63"/>
                    <a:pt x="128" y="62"/>
                  </a:cubicBezTo>
                  <a:cubicBezTo>
                    <a:pt x="129" y="61"/>
                    <a:pt x="129" y="61"/>
                    <a:pt x="130" y="60"/>
                  </a:cubicBezTo>
                  <a:cubicBezTo>
                    <a:pt x="130" y="59"/>
                    <a:pt x="130" y="58"/>
                    <a:pt x="131" y="57"/>
                  </a:cubicBezTo>
                  <a:cubicBezTo>
                    <a:pt x="131" y="57"/>
                    <a:pt x="131" y="56"/>
                    <a:pt x="131" y="55"/>
                  </a:cubicBezTo>
                  <a:cubicBezTo>
                    <a:pt x="131" y="54"/>
                    <a:pt x="130" y="55"/>
                    <a:pt x="130" y="55"/>
                  </a:cubicBezTo>
                  <a:cubicBezTo>
                    <a:pt x="129" y="54"/>
                    <a:pt x="130" y="53"/>
                    <a:pt x="131" y="52"/>
                  </a:cubicBezTo>
                  <a:cubicBezTo>
                    <a:pt x="132" y="51"/>
                    <a:pt x="133" y="51"/>
                    <a:pt x="135" y="50"/>
                  </a:cubicBezTo>
                  <a:cubicBezTo>
                    <a:pt x="136" y="49"/>
                    <a:pt x="138" y="49"/>
                    <a:pt x="139" y="49"/>
                  </a:cubicBezTo>
                  <a:cubicBezTo>
                    <a:pt x="139" y="48"/>
                    <a:pt x="140" y="47"/>
                    <a:pt x="141" y="46"/>
                  </a:cubicBezTo>
                  <a:cubicBezTo>
                    <a:pt x="142" y="45"/>
                    <a:pt x="142" y="45"/>
                    <a:pt x="143" y="44"/>
                  </a:cubicBezTo>
                  <a:cubicBezTo>
                    <a:pt x="144" y="43"/>
                    <a:pt x="146" y="42"/>
                    <a:pt x="147" y="41"/>
                  </a:cubicBezTo>
                  <a:cubicBezTo>
                    <a:pt x="147" y="41"/>
                    <a:pt x="148" y="40"/>
                    <a:pt x="149" y="40"/>
                  </a:cubicBezTo>
                  <a:cubicBezTo>
                    <a:pt x="149" y="39"/>
                    <a:pt x="150" y="40"/>
                    <a:pt x="150" y="40"/>
                  </a:cubicBezTo>
                  <a:cubicBezTo>
                    <a:pt x="150" y="40"/>
                    <a:pt x="152" y="41"/>
                    <a:pt x="153" y="42"/>
                  </a:cubicBezTo>
                  <a:cubicBezTo>
                    <a:pt x="153" y="42"/>
                    <a:pt x="155" y="42"/>
                    <a:pt x="156" y="43"/>
                  </a:cubicBezTo>
                  <a:cubicBezTo>
                    <a:pt x="158" y="43"/>
                    <a:pt x="158" y="44"/>
                    <a:pt x="160" y="44"/>
                  </a:cubicBezTo>
                  <a:cubicBezTo>
                    <a:pt x="162" y="44"/>
                    <a:pt x="163" y="45"/>
                    <a:pt x="164" y="46"/>
                  </a:cubicBezTo>
                  <a:cubicBezTo>
                    <a:pt x="165" y="47"/>
                    <a:pt x="166" y="47"/>
                    <a:pt x="167" y="47"/>
                  </a:cubicBezTo>
                  <a:cubicBezTo>
                    <a:pt x="167" y="48"/>
                    <a:pt x="169" y="47"/>
                    <a:pt x="170" y="46"/>
                  </a:cubicBezTo>
                  <a:cubicBezTo>
                    <a:pt x="171" y="46"/>
                    <a:pt x="172" y="45"/>
                    <a:pt x="172" y="45"/>
                  </a:cubicBezTo>
                  <a:cubicBezTo>
                    <a:pt x="172" y="45"/>
                    <a:pt x="172" y="42"/>
                    <a:pt x="172" y="40"/>
                  </a:cubicBezTo>
                  <a:cubicBezTo>
                    <a:pt x="172" y="39"/>
                    <a:pt x="172" y="34"/>
                    <a:pt x="172" y="32"/>
                  </a:cubicBezTo>
                  <a:cubicBezTo>
                    <a:pt x="172" y="31"/>
                    <a:pt x="173" y="31"/>
                    <a:pt x="174" y="31"/>
                  </a:cubicBezTo>
                  <a:cubicBezTo>
                    <a:pt x="175" y="30"/>
                    <a:pt x="176" y="31"/>
                    <a:pt x="177" y="31"/>
                  </a:cubicBezTo>
                  <a:cubicBezTo>
                    <a:pt x="178" y="31"/>
                    <a:pt x="180" y="31"/>
                    <a:pt x="181" y="31"/>
                  </a:cubicBezTo>
                  <a:cubicBezTo>
                    <a:pt x="182" y="30"/>
                    <a:pt x="183" y="31"/>
                    <a:pt x="183" y="31"/>
                  </a:cubicBezTo>
                  <a:cubicBezTo>
                    <a:pt x="188" y="30"/>
                    <a:pt x="188" y="30"/>
                    <a:pt x="188" y="30"/>
                  </a:cubicBezTo>
                  <a:cubicBezTo>
                    <a:pt x="205" y="17"/>
                    <a:pt x="205" y="17"/>
                    <a:pt x="205" y="17"/>
                  </a:cubicBezTo>
                  <a:cubicBezTo>
                    <a:pt x="217" y="16"/>
                    <a:pt x="217" y="16"/>
                    <a:pt x="217" y="16"/>
                  </a:cubicBezTo>
                  <a:cubicBezTo>
                    <a:pt x="234" y="0"/>
                    <a:pt x="234" y="0"/>
                    <a:pt x="234" y="0"/>
                  </a:cubicBezTo>
                  <a:cubicBezTo>
                    <a:pt x="248" y="0"/>
                    <a:pt x="248" y="0"/>
                    <a:pt x="248" y="0"/>
                  </a:cubicBezTo>
                  <a:cubicBezTo>
                    <a:pt x="251" y="4"/>
                    <a:pt x="251" y="4"/>
                    <a:pt x="251" y="4"/>
                  </a:cubicBezTo>
                  <a:cubicBezTo>
                    <a:pt x="258" y="0"/>
                    <a:pt x="258" y="0"/>
                    <a:pt x="258" y="0"/>
                  </a:cubicBezTo>
                  <a:cubicBezTo>
                    <a:pt x="258" y="0"/>
                    <a:pt x="261" y="1"/>
                    <a:pt x="262" y="2"/>
                  </a:cubicBezTo>
                  <a:cubicBezTo>
                    <a:pt x="262" y="2"/>
                    <a:pt x="265" y="3"/>
                    <a:pt x="267" y="3"/>
                  </a:cubicBezTo>
                  <a:cubicBezTo>
                    <a:pt x="269" y="4"/>
                    <a:pt x="271" y="5"/>
                    <a:pt x="271" y="6"/>
                  </a:cubicBezTo>
                  <a:cubicBezTo>
                    <a:pt x="272" y="6"/>
                    <a:pt x="275" y="6"/>
                    <a:pt x="277" y="6"/>
                  </a:cubicBezTo>
                  <a:cubicBezTo>
                    <a:pt x="278" y="6"/>
                    <a:pt x="281" y="5"/>
                    <a:pt x="281" y="5"/>
                  </a:cubicBezTo>
                  <a:cubicBezTo>
                    <a:pt x="281" y="5"/>
                    <a:pt x="281" y="8"/>
                    <a:pt x="281" y="8"/>
                  </a:cubicBezTo>
                  <a:cubicBezTo>
                    <a:pt x="281" y="8"/>
                    <a:pt x="282" y="9"/>
                    <a:pt x="281" y="10"/>
                  </a:cubicBezTo>
                  <a:cubicBezTo>
                    <a:pt x="281" y="11"/>
                    <a:pt x="280" y="12"/>
                    <a:pt x="280" y="12"/>
                  </a:cubicBezTo>
                  <a:cubicBezTo>
                    <a:pt x="279" y="13"/>
                    <a:pt x="280" y="14"/>
                    <a:pt x="280" y="14"/>
                  </a:cubicBezTo>
                  <a:cubicBezTo>
                    <a:pt x="280" y="15"/>
                    <a:pt x="281" y="16"/>
                    <a:pt x="281" y="17"/>
                  </a:cubicBezTo>
                  <a:cubicBezTo>
                    <a:pt x="281" y="18"/>
                    <a:pt x="281" y="18"/>
                    <a:pt x="281" y="18"/>
                  </a:cubicBezTo>
                  <a:cubicBezTo>
                    <a:pt x="281" y="19"/>
                    <a:pt x="278" y="26"/>
                    <a:pt x="278" y="26"/>
                  </a:cubicBezTo>
                  <a:cubicBezTo>
                    <a:pt x="278" y="26"/>
                    <a:pt x="278" y="27"/>
                    <a:pt x="278" y="28"/>
                  </a:cubicBezTo>
                  <a:cubicBezTo>
                    <a:pt x="278" y="30"/>
                    <a:pt x="278" y="31"/>
                    <a:pt x="279" y="31"/>
                  </a:cubicBezTo>
                  <a:cubicBezTo>
                    <a:pt x="279" y="32"/>
                    <a:pt x="279" y="32"/>
                    <a:pt x="280" y="33"/>
                  </a:cubicBezTo>
                  <a:cubicBezTo>
                    <a:pt x="281" y="33"/>
                    <a:pt x="282" y="34"/>
                    <a:pt x="283" y="35"/>
                  </a:cubicBezTo>
                  <a:cubicBezTo>
                    <a:pt x="283" y="36"/>
                    <a:pt x="283" y="36"/>
                    <a:pt x="284" y="36"/>
                  </a:cubicBezTo>
                  <a:cubicBezTo>
                    <a:pt x="285" y="37"/>
                    <a:pt x="285" y="36"/>
                    <a:pt x="285" y="37"/>
                  </a:cubicBezTo>
                  <a:cubicBezTo>
                    <a:pt x="286" y="37"/>
                    <a:pt x="288" y="40"/>
                    <a:pt x="288" y="40"/>
                  </a:cubicBezTo>
                  <a:cubicBezTo>
                    <a:pt x="288" y="41"/>
                    <a:pt x="289" y="42"/>
                    <a:pt x="289" y="42"/>
                  </a:cubicBezTo>
                  <a:cubicBezTo>
                    <a:pt x="289" y="42"/>
                    <a:pt x="290" y="43"/>
                    <a:pt x="289" y="43"/>
                  </a:cubicBezTo>
                  <a:cubicBezTo>
                    <a:pt x="289" y="44"/>
                    <a:pt x="289" y="44"/>
                    <a:pt x="289" y="44"/>
                  </a:cubicBezTo>
                  <a:cubicBezTo>
                    <a:pt x="289" y="45"/>
                    <a:pt x="289" y="46"/>
                    <a:pt x="289" y="46"/>
                  </a:cubicBezTo>
                  <a:cubicBezTo>
                    <a:pt x="288" y="47"/>
                    <a:pt x="288" y="47"/>
                    <a:pt x="287" y="47"/>
                  </a:cubicBezTo>
                  <a:cubicBezTo>
                    <a:pt x="287" y="48"/>
                    <a:pt x="287" y="49"/>
                    <a:pt x="288" y="49"/>
                  </a:cubicBezTo>
                  <a:cubicBezTo>
                    <a:pt x="288" y="50"/>
                    <a:pt x="289" y="51"/>
                    <a:pt x="289" y="51"/>
                  </a:cubicBezTo>
                  <a:cubicBezTo>
                    <a:pt x="289" y="51"/>
                    <a:pt x="288" y="51"/>
                    <a:pt x="289" y="52"/>
                  </a:cubicBezTo>
                  <a:cubicBezTo>
                    <a:pt x="289" y="52"/>
                    <a:pt x="288" y="53"/>
                    <a:pt x="289" y="54"/>
                  </a:cubicBezTo>
                  <a:cubicBezTo>
                    <a:pt x="289" y="54"/>
                    <a:pt x="290" y="54"/>
                    <a:pt x="290" y="54"/>
                  </a:cubicBezTo>
                  <a:cubicBezTo>
                    <a:pt x="291" y="55"/>
                    <a:pt x="290" y="56"/>
                    <a:pt x="291" y="57"/>
                  </a:cubicBezTo>
                  <a:cubicBezTo>
                    <a:pt x="291" y="57"/>
                    <a:pt x="292" y="57"/>
                    <a:pt x="293" y="57"/>
                  </a:cubicBezTo>
                  <a:cubicBezTo>
                    <a:pt x="293" y="58"/>
                    <a:pt x="292" y="58"/>
                    <a:pt x="292" y="59"/>
                  </a:cubicBezTo>
                  <a:cubicBezTo>
                    <a:pt x="293" y="60"/>
                    <a:pt x="294" y="61"/>
                    <a:pt x="294" y="61"/>
                  </a:cubicBezTo>
                  <a:cubicBezTo>
                    <a:pt x="294" y="62"/>
                    <a:pt x="294" y="63"/>
                    <a:pt x="295" y="64"/>
                  </a:cubicBezTo>
                  <a:cubicBezTo>
                    <a:pt x="296" y="64"/>
                    <a:pt x="297" y="64"/>
                    <a:pt x="298" y="65"/>
                  </a:cubicBezTo>
                  <a:cubicBezTo>
                    <a:pt x="298" y="65"/>
                    <a:pt x="299" y="66"/>
                    <a:pt x="299" y="66"/>
                  </a:cubicBezTo>
                  <a:cubicBezTo>
                    <a:pt x="300" y="66"/>
                    <a:pt x="300" y="66"/>
                    <a:pt x="299" y="67"/>
                  </a:cubicBezTo>
                  <a:cubicBezTo>
                    <a:pt x="299" y="68"/>
                    <a:pt x="299" y="69"/>
                    <a:pt x="299" y="69"/>
                  </a:cubicBezTo>
                  <a:cubicBezTo>
                    <a:pt x="299" y="70"/>
                    <a:pt x="299" y="70"/>
                    <a:pt x="301" y="71"/>
                  </a:cubicBezTo>
                  <a:cubicBezTo>
                    <a:pt x="303" y="71"/>
                    <a:pt x="303" y="71"/>
                    <a:pt x="305" y="71"/>
                  </a:cubicBezTo>
                  <a:cubicBezTo>
                    <a:pt x="306" y="71"/>
                    <a:pt x="307" y="70"/>
                    <a:pt x="308" y="71"/>
                  </a:cubicBezTo>
                  <a:cubicBezTo>
                    <a:pt x="308" y="71"/>
                    <a:pt x="308" y="72"/>
                    <a:pt x="307" y="72"/>
                  </a:cubicBezTo>
                  <a:cubicBezTo>
                    <a:pt x="307" y="73"/>
                    <a:pt x="307" y="73"/>
                    <a:pt x="309" y="73"/>
                  </a:cubicBezTo>
                  <a:cubicBezTo>
                    <a:pt x="310" y="73"/>
                    <a:pt x="311" y="73"/>
                    <a:pt x="312" y="74"/>
                  </a:cubicBezTo>
                  <a:cubicBezTo>
                    <a:pt x="312" y="74"/>
                    <a:pt x="313" y="73"/>
                    <a:pt x="313" y="74"/>
                  </a:cubicBezTo>
                  <a:cubicBezTo>
                    <a:pt x="314" y="75"/>
                    <a:pt x="315" y="76"/>
                    <a:pt x="316" y="76"/>
                  </a:cubicBezTo>
                  <a:cubicBezTo>
                    <a:pt x="317" y="76"/>
                    <a:pt x="318" y="76"/>
                    <a:pt x="318" y="77"/>
                  </a:cubicBezTo>
                  <a:cubicBezTo>
                    <a:pt x="319" y="77"/>
                    <a:pt x="319" y="77"/>
                    <a:pt x="319" y="79"/>
                  </a:cubicBezTo>
                  <a:cubicBezTo>
                    <a:pt x="320" y="80"/>
                    <a:pt x="320" y="80"/>
                    <a:pt x="320" y="81"/>
                  </a:cubicBezTo>
                  <a:cubicBezTo>
                    <a:pt x="320" y="81"/>
                    <a:pt x="319" y="82"/>
                    <a:pt x="321" y="82"/>
                  </a:cubicBezTo>
                  <a:cubicBezTo>
                    <a:pt x="322" y="82"/>
                    <a:pt x="321" y="82"/>
                    <a:pt x="323" y="83"/>
                  </a:cubicBezTo>
                  <a:cubicBezTo>
                    <a:pt x="324" y="84"/>
                    <a:pt x="324" y="84"/>
                    <a:pt x="326" y="85"/>
                  </a:cubicBezTo>
                  <a:cubicBezTo>
                    <a:pt x="327" y="85"/>
                    <a:pt x="328" y="85"/>
                    <a:pt x="328" y="86"/>
                  </a:cubicBezTo>
                  <a:cubicBezTo>
                    <a:pt x="329" y="86"/>
                    <a:pt x="330" y="85"/>
                    <a:pt x="330" y="86"/>
                  </a:cubicBezTo>
                  <a:cubicBezTo>
                    <a:pt x="331" y="86"/>
                    <a:pt x="332" y="86"/>
                    <a:pt x="332" y="87"/>
                  </a:cubicBezTo>
                  <a:cubicBezTo>
                    <a:pt x="333" y="88"/>
                    <a:pt x="334" y="89"/>
                    <a:pt x="333" y="89"/>
                  </a:cubicBezTo>
                  <a:cubicBezTo>
                    <a:pt x="332" y="89"/>
                    <a:pt x="331" y="90"/>
                    <a:pt x="330" y="89"/>
                  </a:cubicBezTo>
                  <a:cubicBezTo>
                    <a:pt x="330" y="88"/>
                    <a:pt x="330" y="87"/>
                    <a:pt x="329" y="87"/>
                  </a:cubicBezTo>
                  <a:cubicBezTo>
                    <a:pt x="328" y="87"/>
                    <a:pt x="328" y="87"/>
                    <a:pt x="328" y="88"/>
                  </a:cubicBezTo>
                  <a:cubicBezTo>
                    <a:pt x="328" y="89"/>
                    <a:pt x="328" y="89"/>
                    <a:pt x="327" y="89"/>
                  </a:cubicBezTo>
                  <a:cubicBezTo>
                    <a:pt x="326" y="89"/>
                    <a:pt x="327" y="89"/>
                    <a:pt x="326" y="89"/>
                  </a:cubicBezTo>
                  <a:cubicBezTo>
                    <a:pt x="325" y="89"/>
                    <a:pt x="325" y="90"/>
                    <a:pt x="324" y="89"/>
                  </a:cubicBezTo>
                  <a:cubicBezTo>
                    <a:pt x="323" y="89"/>
                    <a:pt x="323" y="88"/>
                    <a:pt x="322" y="88"/>
                  </a:cubicBezTo>
                  <a:cubicBezTo>
                    <a:pt x="321" y="88"/>
                    <a:pt x="320" y="87"/>
                    <a:pt x="319" y="87"/>
                  </a:cubicBezTo>
                  <a:cubicBezTo>
                    <a:pt x="319" y="87"/>
                    <a:pt x="318" y="87"/>
                    <a:pt x="318" y="87"/>
                  </a:cubicBezTo>
                  <a:cubicBezTo>
                    <a:pt x="318" y="103"/>
                    <a:pt x="318" y="103"/>
                    <a:pt x="318" y="103"/>
                  </a:cubicBezTo>
                  <a:cubicBezTo>
                    <a:pt x="318" y="103"/>
                    <a:pt x="318" y="103"/>
                    <a:pt x="319" y="104"/>
                  </a:cubicBezTo>
                  <a:cubicBezTo>
                    <a:pt x="320" y="104"/>
                    <a:pt x="321" y="104"/>
                    <a:pt x="322" y="104"/>
                  </a:cubicBezTo>
                  <a:cubicBezTo>
                    <a:pt x="323" y="104"/>
                    <a:pt x="323" y="104"/>
                    <a:pt x="324" y="105"/>
                  </a:cubicBezTo>
                  <a:cubicBezTo>
                    <a:pt x="325" y="106"/>
                    <a:pt x="346" y="123"/>
                    <a:pt x="346" y="123"/>
                  </a:cubicBezTo>
                  <a:cubicBezTo>
                    <a:pt x="361" y="125"/>
                    <a:pt x="361" y="125"/>
                    <a:pt x="361" y="125"/>
                  </a:cubicBezTo>
                  <a:cubicBezTo>
                    <a:pt x="361" y="125"/>
                    <a:pt x="361" y="124"/>
                    <a:pt x="362" y="123"/>
                  </a:cubicBezTo>
                  <a:cubicBezTo>
                    <a:pt x="363" y="123"/>
                    <a:pt x="364" y="120"/>
                    <a:pt x="364" y="121"/>
                  </a:cubicBezTo>
                  <a:cubicBezTo>
                    <a:pt x="365" y="121"/>
                    <a:pt x="365" y="122"/>
                    <a:pt x="365" y="121"/>
                  </a:cubicBezTo>
                  <a:cubicBezTo>
                    <a:pt x="366" y="120"/>
                    <a:pt x="366" y="119"/>
                    <a:pt x="367" y="119"/>
                  </a:cubicBezTo>
                  <a:cubicBezTo>
                    <a:pt x="367" y="119"/>
                    <a:pt x="368" y="119"/>
                    <a:pt x="368" y="119"/>
                  </a:cubicBezTo>
                  <a:cubicBezTo>
                    <a:pt x="369" y="119"/>
                    <a:pt x="371" y="119"/>
                    <a:pt x="371" y="119"/>
                  </a:cubicBezTo>
                  <a:cubicBezTo>
                    <a:pt x="371" y="119"/>
                    <a:pt x="372" y="118"/>
                    <a:pt x="373" y="119"/>
                  </a:cubicBezTo>
                  <a:cubicBezTo>
                    <a:pt x="374" y="120"/>
                    <a:pt x="375" y="121"/>
                    <a:pt x="375" y="122"/>
                  </a:cubicBezTo>
                  <a:cubicBezTo>
                    <a:pt x="375" y="122"/>
                    <a:pt x="375" y="123"/>
                    <a:pt x="375" y="123"/>
                  </a:cubicBezTo>
                  <a:cubicBezTo>
                    <a:pt x="375" y="124"/>
                    <a:pt x="376" y="123"/>
                    <a:pt x="377" y="123"/>
                  </a:cubicBezTo>
                  <a:cubicBezTo>
                    <a:pt x="377" y="124"/>
                    <a:pt x="378" y="124"/>
                    <a:pt x="378" y="125"/>
                  </a:cubicBezTo>
                  <a:cubicBezTo>
                    <a:pt x="378" y="126"/>
                    <a:pt x="378" y="128"/>
                    <a:pt x="378" y="129"/>
                  </a:cubicBezTo>
                  <a:cubicBezTo>
                    <a:pt x="378" y="129"/>
                    <a:pt x="378" y="129"/>
                    <a:pt x="379" y="130"/>
                  </a:cubicBezTo>
                  <a:cubicBezTo>
                    <a:pt x="380" y="131"/>
                    <a:pt x="380" y="130"/>
                    <a:pt x="380" y="131"/>
                  </a:cubicBezTo>
                  <a:cubicBezTo>
                    <a:pt x="380" y="133"/>
                    <a:pt x="380" y="133"/>
                    <a:pt x="380" y="134"/>
                  </a:cubicBezTo>
                  <a:cubicBezTo>
                    <a:pt x="380" y="135"/>
                    <a:pt x="380" y="135"/>
                    <a:pt x="379" y="135"/>
                  </a:cubicBezTo>
                  <a:cubicBezTo>
                    <a:pt x="378" y="134"/>
                    <a:pt x="378" y="135"/>
                    <a:pt x="378" y="135"/>
                  </a:cubicBezTo>
                  <a:cubicBezTo>
                    <a:pt x="377" y="135"/>
                    <a:pt x="378" y="135"/>
                    <a:pt x="377" y="135"/>
                  </a:cubicBezTo>
                  <a:cubicBezTo>
                    <a:pt x="376" y="135"/>
                    <a:pt x="377" y="135"/>
                    <a:pt x="376" y="135"/>
                  </a:cubicBezTo>
                  <a:cubicBezTo>
                    <a:pt x="375" y="135"/>
                    <a:pt x="376" y="134"/>
                    <a:pt x="375" y="135"/>
                  </a:cubicBezTo>
                  <a:cubicBezTo>
                    <a:pt x="374" y="135"/>
                    <a:pt x="374" y="135"/>
                    <a:pt x="374" y="136"/>
                  </a:cubicBezTo>
                  <a:cubicBezTo>
                    <a:pt x="374" y="136"/>
                    <a:pt x="373" y="136"/>
                    <a:pt x="373" y="136"/>
                  </a:cubicBezTo>
                  <a:cubicBezTo>
                    <a:pt x="372" y="136"/>
                    <a:pt x="371" y="136"/>
                    <a:pt x="371" y="136"/>
                  </a:cubicBezTo>
                  <a:cubicBezTo>
                    <a:pt x="371" y="137"/>
                    <a:pt x="371" y="138"/>
                    <a:pt x="371" y="138"/>
                  </a:cubicBezTo>
                  <a:cubicBezTo>
                    <a:pt x="386" y="161"/>
                    <a:pt x="386" y="161"/>
                    <a:pt x="386" y="161"/>
                  </a:cubicBezTo>
                  <a:cubicBezTo>
                    <a:pt x="387" y="162"/>
                    <a:pt x="387" y="162"/>
                    <a:pt x="387" y="162"/>
                  </a:cubicBezTo>
                  <a:cubicBezTo>
                    <a:pt x="386" y="162"/>
                    <a:pt x="386" y="162"/>
                    <a:pt x="386" y="162"/>
                  </a:cubicBezTo>
                  <a:cubicBezTo>
                    <a:pt x="386" y="162"/>
                    <a:pt x="386" y="162"/>
                    <a:pt x="386" y="162"/>
                  </a:cubicBezTo>
                  <a:cubicBezTo>
                    <a:pt x="386" y="163"/>
                    <a:pt x="386" y="163"/>
                    <a:pt x="386" y="163"/>
                  </a:cubicBezTo>
                  <a:cubicBezTo>
                    <a:pt x="386" y="164"/>
                    <a:pt x="386" y="164"/>
                    <a:pt x="386" y="164"/>
                  </a:cubicBezTo>
                  <a:cubicBezTo>
                    <a:pt x="386" y="164"/>
                    <a:pt x="385" y="164"/>
                    <a:pt x="385" y="165"/>
                  </a:cubicBezTo>
                  <a:cubicBezTo>
                    <a:pt x="385" y="165"/>
                    <a:pt x="386" y="165"/>
                    <a:pt x="386" y="165"/>
                  </a:cubicBezTo>
                  <a:cubicBezTo>
                    <a:pt x="386" y="165"/>
                    <a:pt x="387" y="166"/>
                    <a:pt x="386" y="166"/>
                  </a:cubicBezTo>
                  <a:cubicBezTo>
                    <a:pt x="385" y="166"/>
                    <a:pt x="385" y="166"/>
                    <a:pt x="384" y="166"/>
                  </a:cubicBezTo>
                  <a:cubicBezTo>
                    <a:pt x="383" y="167"/>
                    <a:pt x="383" y="168"/>
                    <a:pt x="383" y="168"/>
                  </a:cubicBezTo>
                  <a:cubicBezTo>
                    <a:pt x="383" y="168"/>
                    <a:pt x="382" y="168"/>
                    <a:pt x="382" y="169"/>
                  </a:cubicBezTo>
                  <a:cubicBezTo>
                    <a:pt x="383" y="170"/>
                    <a:pt x="383" y="171"/>
                    <a:pt x="383" y="171"/>
                  </a:cubicBezTo>
                  <a:cubicBezTo>
                    <a:pt x="383" y="172"/>
                    <a:pt x="382" y="173"/>
                    <a:pt x="381" y="173"/>
                  </a:cubicBezTo>
                  <a:cubicBezTo>
                    <a:pt x="380" y="174"/>
                    <a:pt x="379" y="174"/>
                    <a:pt x="379" y="174"/>
                  </a:cubicBezTo>
                  <a:cubicBezTo>
                    <a:pt x="379" y="174"/>
                    <a:pt x="379" y="174"/>
                    <a:pt x="378" y="175"/>
                  </a:cubicBezTo>
                  <a:cubicBezTo>
                    <a:pt x="378" y="175"/>
                    <a:pt x="378" y="174"/>
                    <a:pt x="377" y="175"/>
                  </a:cubicBezTo>
                  <a:cubicBezTo>
                    <a:pt x="376" y="176"/>
                    <a:pt x="376" y="176"/>
                    <a:pt x="376" y="176"/>
                  </a:cubicBezTo>
                  <a:cubicBezTo>
                    <a:pt x="375" y="177"/>
                    <a:pt x="368" y="184"/>
                    <a:pt x="368" y="184"/>
                  </a:cubicBezTo>
                  <a:cubicBezTo>
                    <a:pt x="368" y="184"/>
                    <a:pt x="368" y="184"/>
                    <a:pt x="368" y="184"/>
                  </a:cubicBezTo>
                  <a:cubicBezTo>
                    <a:pt x="367" y="184"/>
                    <a:pt x="365" y="184"/>
                    <a:pt x="365" y="184"/>
                  </a:cubicBezTo>
                  <a:cubicBezTo>
                    <a:pt x="365" y="184"/>
                    <a:pt x="366" y="184"/>
                    <a:pt x="365" y="184"/>
                  </a:cubicBezTo>
                  <a:cubicBezTo>
                    <a:pt x="364" y="184"/>
                    <a:pt x="364" y="184"/>
                    <a:pt x="364" y="184"/>
                  </a:cubicBezTo>
                  <a:cubicBezTo>
                    <a:pt x="364" y="184"/>
                    <a:pt x="364" y="184"/>
                    <a:pt x="363" y="184"/>
                  </a:cubicBezTo>
                  <a:cubicBezTo>
                    <a:pt x="362" y="184"/>
                    <a:pt x="362" y="184"/>
                    <a:pt x="362" y="184"/>
                  </a:cubicBezTo>
                  <a:cubicBezTo>
                    <a:pt x="361" y="183"/>
                    <a:pt x="361" y="183"/>
                    <a:pt x="361" y="183"/>
                  </a:cubicBezTo>
                  <a:cubicBezTo>
                    <a:pt x="361" y="183"/>
                    <a:pt x="360" y="183"/>
                    <a:pt x="359" y="183"/>
                  </a:cubicBezTo>
                  <a:cubicBezTo>
                    <a:pt x="359" y="183"/>
                    <a:pt x="358" y="183"/>
                    <a:pt x="358" y="183"/>
                  </a:cubicBezTo>
                  <a:cubicBezTo>
                    <a:pt x="357" y="183"/>
                    <a:pt x="357" y="183"/>
                    <a:pt x="357" y="184"/>
                  </a:cubicBezTo>
                  <a:cubicBezTo>
                    <a:pt x="357" y="184"/>
                    <a:pt x="356" y="184"/>
                    <a:pt x="356" y="184"/>
                  </a:cubicBezTo>
                  <a:cubicBezTo>
                    <a:pt x="355" y="184"/>
                    <a:pt x="355" y="184"/>
                    <a:pt x="355" y="184"/>
                  </a:cubicBezTo>
                  <a:cubicBezTo>
                    <a:pt x="355" y="184"/>
                    <a:pt x="355" y="185"/>
                    <a:pt x="354" y="184"/>
                  </a:cubicBezTo>
                  <a:cubicBezTo>
                    <a:pt x="354" y="184"/>
                    <a:pt x="354" y="184"/>
                    <a:pt x="354" y="184"/>
                  </a:cubicBezTo>
                  <a:cubicBezTo>
                    <a:pt x="353" y="184"/>
                    <a:pt x="353" y="183"/>
                    <a:pt x="353" y="184"/>
                  </a:cubicBezTo>
                  <a:cubicBezTo>
                    <a:pt x="352" y="184"/>
                    <a:pt x="353" y="185"/>
                    <a:pt x="352" y="185"/>
                  </a:cubicBezTo>
                  <a:cubicBezTo>
                    <a:pt x="352" y="185"/>
                    <a:pt x="351" y="184"/>
                    <a:pt x="351" y="184"/>
                  </a:cubicBezTo>
                  <a:cubicBezTo>
                    <a:pt x="351" y="184"/>
                    <a:pt x="351" y="185"/>
                    <a:pt x="351" y="185"/>
                  </a:cubicBezTo>
                  <a:cubicBezTo>
                    <a:pt x="350" y="185"/>
                    <a:pt x="350" y="185"/>
                    <a:pt x="350" y="185"/>
                  </a:cubicBezTo>
                  <a:cubicBezTo>
                    <a:pt x="349" y="185"/>
                    <a:pt x="350" y="185"/>
                    <a:pt x="349" y="185"/>
                  </a:cubicBezTo>
                  <a:cubicBezTo>
                    <a:pt x="349" y="185"/>
                    <a:pt x="349" y="185"/>
                    <a:pt x="348" y="185"/>
                  </a:cubicBezTo>
                  <a:cubicBezTo>
                    <a:pt x="348" y="185"/>
                    <a:pt x="348" y="185"/>
                    <a:pt x="347" y="185"/>
                  </a:cubicBezTo>
                  <a:cubicBezTo>
                    <a:pt x="347" y="185"/>
                    <a:pt x="347" y="185"/>
                    <a:pt x="347" y="184"/>
                  </a:cubicBezTo>
                  <a:cubicBezTo>
                    <a:pt x="347" y="184"/>
                    <a:pt x="348" y="184"/>
                    <a:pt x="347" y="183"/>
                  </a:cubicBezTo>
                  <a:cubicBezTo>
                    <a:pt x="347" y="183"/>
                    <a:pt x="346" y="183"/>
                    <a:pt x="346" y="183"/>
                  </a:cubicBezTo>
                  <a:cubicBezTo>
                    <a:pt x="346" y="182"/>
                    <a:pt x="346" y="182"/>
                    <a:pt x="346" y="182"/>
                  </a:cubicBezTo>
                  <a:cubicBezTo>
                    <a:pt x="346" y="181"/>
                    <a:pt x="346" y="181"/>
                    <a:pt x="346" y="181"/>
                  </a:cubicBezTo>
                  <a:cubicBezTo>
                    <a:pt x="346" y="181"/>
                    <a:pt x="346" y="182"/>
                    <a:pt x="345" y="182"/>
                  </a:cubicBezTo>
                  <a:cubicBezTo>
                    <a:pt x="345" y="182"/>
                    <a:pt x="345" y="182"/>
                    <a:pt x="344" y="183"/>
                  </a:cubicBezTo>
                  <a:cubicBezTo>
                    <a:pt x="343" y="183"/>
                    <a:pt x="343" y="183"/>
                    <a:pt x="343" y="183"/>
                  </a:cubicBezTo>
                  <a:cubicBezTo>
                    <a:pt x="343" y="182"/>
                    <a:pt x="344" y="181"/>
                    <a:pt x="344" y="181"/>
                  </a:cubicBezTo>
                  <a:cubicBezTo>
                    <a:pt x="344" y="181"/>
                    <a:pt x="344" y="181"/>
                    <a:pt x="343" y="181"/>
                  </a:cubicBezTo>
                  <a:cubicBezTo>
                    <a:pt x="343" y="181"/>
                    <a:pt x="343" y="181"/>
                    <a:pt x="343" y="182"/>
                  </a:cubicBezTo>
                  <a:cubicBezTo>
                    <a:pt x="342" y="182"/>
                    <a:pt x="342" y="182"/>
                    <a:pt x="342" y="182"/>
                  </a:cubicBezTo>
                  <a:cubicBezTo>
                    <a:pt x="341" y="182"/>
                    <a:pt x="341" y="183"/>
                    <a:pt x="341" y="182"/>
                  </a:cubicBezTo>
                  <a:cubicBezTo>
                    <a:pt x="341" y="182"/>
                    <a:pt x="340" y="181"/>
                    <a:pt x="340" y="181"/>
                  </a:cubicBezTo>
                  <a:cubicBezTo>
                    <a:pt x="340" y="181"/>
                    <a:pt x="339" y="181"/>
                    <a:pt x="339" y="182"/>
                  </a:cubicBezTo>
                  <a:cubicBezTo>
                    <a:pt x="339" y="182"/>
                    <a:pt x="340" y="183"/>
                    <a:pt x="339" y="183"/>
                  </a:cubicBezTo>
                  <a:cubicBezTo>
                    <a:pt x="338" y="182"/>
                    <a:pt x="338" y="182"/>
                    <a:pt x="338" y="183"/>
                  </a:cubicBezTo>
                  <a:cubicBezTo>
                    <a:pt x="338" y="183"/>
                    <a:pt x="338" y="183"/>
                    <a:pt x="338" y="183"/>
                  </a:cubicBezTo>
                  <a:cubicBezTo>
                    <a:pt x="338" y="184"/>
                    <a:pt x="337" y="183"/>
                    <a:pt x="338" y="184"/>
                  </a:cubicBezTo>
                  <a:cubicBezTo>
                    <a:pt x="338" y="184"/>
                    <a:pt x="339" y="185"/>
                    <a:pt x="338" y="185"/>
                  </a:cubicBezTo>
                  <a:cubicBezTo>
                    <a:pt x="337" y="185"/>
                    <a:pt x="337" y="184"/>
                    <a:pt x="337" y="185"/>
                  </a:cubicBezTo>
                  <a:cubicBezTo>
                    <a:pt x="336" y="186"/>
                    <a:pt x="336" y="186"/>
                    <a:pt x="335" y="186"/>
                  </a:cubicBezTo>
                  <a:cubicBezTo>
                    <a:pt x="335" y="186"/>
                    <a:pt x="334" y="186"/>
                    <a:pt x="335" y="186"/>
                  </a:cubicBezTo>
                  <a:cubicBezTo>
                    <a:pt x="335" y="187"/>
                    <a:pt x="335" y="187"/>
                    <a:pt x="335" y="187"/>
                  </a:cubicBezTo>
                  <a:cubicBezTo>
                    <a:pt x="335" y="188"/>
                    <a:pt x="335" y="188"/>
                    <a:pt x="335" y="188"/>
                  </a:cubicBezTo>
                  <a:cubicBezTo>
                    <a:pt x="335" y="188"/>
                    <a:pt x="335" y="188"/>
                    <a:pt x="335" y="188"/>
                  </a:cubicBezTo>
                  <a:cubicBezTo>
                    <a:pt x="335" y="189"/>
                    <a:pt x="335" y="190"/>
                    <a:pt x="335" y="190"/>
                  </a:cubicBezTo>
                  <a:cubicBezTo>
                    <a:pt x="335" y="190"/>
                    <a:pt x="334" y="190"/>
                    <a:pt x="334" y="190"/>
                  </a:cubicBezTo>
                  <a:cubicBezTo>
                    <a:pt x="334" y="190"/>
                    <a:pt x="333" y="190"/>
                    <a:pt x="333" y="190"/>
                  </a:cubicBezTo>
                  <a:cubicBezTo>
                    <a:pt x="333" y="190"/>
                    <a:pt x="332" y="189"/>
                    <a:pt x="332" y="189"/>
                  </a:cubicBezTo>
                  <a:cubicBezTo>
                    <a:pt x="332" y="189"/>
                    <a:pt x="332" y="189"/>
                    <a:pt x="331" y="189"/>
                  </a:cubicBezTo>
                  <a:cubicBezTo>
                    <a:pt x="331" y="189"/>
                    <a:pt x="331" y="190"/>
                    <a:pt x="331" y="190"/>
                  </a:cubicBezTo>
                  <a:cubicBezTo>
                    <a:pt x="332" y="190"/>
                    <a:pt x="333" y="190"/>
                    <a:pt x="332" y="191"/>
                  </a:cubicBezTo>
                  <a:cubicBezTo>
                    <a:pt x="332" y="191"/>
                    <a:pt x="332" y="191"/>
                    <a:pt x="332" y="192"/>
                  </a:cubicBezTo>
                  <a:cubicBezTo>
                    <a:pt x="332" y="192"/>
                    <a:pt x="331" y="192"/>
                    <a:pt x="331" y="192"/>
                  </a:cubicBezTo>
                  <a:cubicBezTo>
                    <a:pt x="331" y="192"/>
                    <a:pt x="331" y="193"/>
                    <a:pt x="330" y="192"/>
                  </a:cubicBezTo>
                  <a:cubicBezTo>
                    <a:pt x="329" y="192"/>
                    <a:pt x="330" y="191"/>
                    <a:pt x="329" y="192"/>
                  </a:cubicBezTo>
                  <a:cubicBezTo>
                    <a:pt x="328" y="192"/>
                    <a:pt x="328" y="192"/>
                    <a:pt x="328" y="192"/>
                  </a:cubicBezTo>
                  <a:cubicBezTo>
                    <a:pt x="327" y="191"/>
                    <a:pt x="327" y="191"/>
                    <a:pt x="327" y="191"/>
                  </a:cubicBezTo>
                  <a:cubicBezTo>
                    <a:pt x="327" y="191"/>
                    <a:pt x="327" y="191"/>
                    <a:pt x="326" y="191"/>
                  </a:cubicBezTo>
                  <a:cubicBezTo>
                    <a:pt x="325" y="191"/>
                    <a:pt x="325" y="191"/>
                    <a:pt x="325" y="192"/>
                  </a:cubicBezTo>
                  <a:cubicBezTo>
                    <a:pt x="325" y="192"/>
                    <a:pt x="325" y="193"/>
                    <a:pt x="326" y="193"/>
                  </a:cubicBezTo>
                  <a:cubicBezTo>
                    <a:pt x="326" y="193"/>
                    <a:pt x="327" y="193"/>
                    <a:pt x="326" y="194"/>
                  </a:cubicBezTo>
                  <a:cubicBezTo>
                    <a:pt x="326" y="194"/>
                    <a:pt x="325" y="194"/>
                    <a:pt x="325" y="194"/>
                  </a:cubicBezTo>
                  <a:cubicBezTo>
                    <a:pt x="325" y="194"/>
                    <a:pt x="326" y="194"/>
                    <a:pt x="326" y="195"/>
                  </a:cubicBezTo>
                  <a:cubicBezTo>
                    <a:pt x="326" y="195"/>
                    <a:pt x="326" y="195"/>
                    <a:pt x="326" y="196"/>
                  </a:cubicBezTo>
                  <a:cubicBezTo>
                    <a:pt x="326" y="196"/>
                    <a:pt x="327" y="197"/>
                    <a:pt x="327" y="197"/>
                  </a:cubicBezTo>
                  <a:cubicBezTo>
                    <a:pt x="326" y="197"/>
                    <a:pt x="326" y="197"/>
                    <a:pt x="325" y="196"/>
                  </a:cubicBezTo>
                  <a:cubicBezTo>
                    <a:pt x="325" y="196"/>
                    <a:pt x="325" y="196"/>
                    <a:pt x="324" y="196"/>
                  </a:cubicBezTo>
                  <a:cubicBezTo>
                    <a:pt x="324" y="197"/>
                    <a:pt x="325" y="197"/>
                    <a:pt x="324" y="197"/>
                  </a:cubicBezTo>
                  <a:cubicBezTo>
                    <a:pt x="323" y="198"/>
                    <a:pt x="323" y="197"/>
                    <a:pt x="322" y="198"/>
                  </a:cubicBezTo>
                  <a:cubicBezTo>
                    <a:pt x="322" y="198"/>
                    <a:pt x="321" y="197"/>
                    <a:pt x="321" y="198"/>
                  </a:cubicBezTo>
                  <a:cubicBezTo>
                    <a:pt x="321" y="199"/>
                    <a:pt x="321" y="199"/>
                    <a:pt x="322" y="199"/>
                  </a:cubicBezTo>
                  <a:cubicBezTo>
                    <a:pt x="322" y="199"/>
                    <a:pt x="322" y="198"/>
                    <a:pt x="323" y="199"/>
                  </a:cubicBezTo>
                  <a:cubicBezTo>
                    <a:pt x="323" y="199"/>
                    <a:pt x="323" y="200"/>
                    <a:pt x="323" y="200"/>
                  </a:cubicBezTo>
                  <a:cubicBezTo>
                    <a:pt x="323" y="200"/>
                    <a:pt x="323" y="200"/>
                    <a:pt x="323" y="201"/>
                  </a:cubicBezTo>
                  <a:cubicBezTo>
                    <a:pt x="324" y="201"/>
                    <a:pt x="323" y="200"/>
                    <a:pt x="324" y="201"/>
                  </a:cubicBezTo>
                  <a:cubicBezTo>
                    <a:pt x="324" y="202"/>
                    <a:pt x="324" y="202"/>
                    <a:pt x="324" y="202"/>
                  </a:cubicBezTo>
                  <a:cubicBezTo>
                    <a:pt x="324" y="203"/>
                    <a:pt x="324" y="203"/>
                    <a:pt x="324" y="203"/>
                  </a:cubicBezTo>
                  <a:cubicBezTo>
                    <a:pt x="323" y="203"/>
                    <a:pt x="323" y="202"/>
                    <a:pt x="322" y="202"/>
                  </a:cubicBezTo>
                  <a:cubicBezTo>
                    <a:pt x="322" y="202"/>
                    <a:pt x="322" y="202"/>
                    <a:pt x="321" y="202"/>
                  </a:cubicBezTo>
                  <a:cubicBezTo>
                    <a:pt x="321" y="202"/>
                    <a:pt x="321" y="202"/>
                    <a:pt x="320" y="202"/>
                  </a:cubicBezTo>
                  <a:cubicBezTo>
                    <a:pt x="320" y="202"/>
                    <a:pt x="319" y="202"/>
                    <a:pt x="319" y="202"/>
                  </a:cubicBezTo>
                  <a:cubicBezTo>
                    <a:pt x="319" y="202"/>
                    <a:pt x="319" y="201"/>
                    <a:pt x="318" y="201"/>
                  </a:cubicBezTo>
                  <a:cubicBezTo>
                    <a:pt x="318" y="201"/>
                    <a:pt x="318" y="200"/>
                    <a:pt x="317" y="201"/>
                  </a:cubicBezTo>
                  <a:cubicBezTo>
                    <a:pt x="317" y="202"/>
                    <a:pt x="317" y="202"/>
                    <a:pt x="317" y="202"/>
                  </a:cubicBezTo>
                  <a:cubicBezTo>
                    <a:pt x="316" y="203"/>
                    <a:pt x="316" y="203"/>
                    <a:pt x="316" y="203"/>
                  </a:cubicBezTo>
                  <a:cubicBezTo>
                    <a:pt x="315" y="205"/>
                    <a:pt x="315" y="205"/>
                    <a:pt x="315" y="205"/>
                  </a:cubicBezTo>
                  <a:cubicBezTo>
                    <a:pt x="302" y="205"/>
                    <a:pt x="302" y="205"/>
                    <a:pt x="302" y="205"/>
                  </a:cubicBezTo>
                  <a:cubicBezTo>
                    <a:pt x="294" y="209"/>
                    <a:pt x="294" y="209"/>
                    <a:pt x="294" y="209"/>
                  </a:cubicBezTo>
                  <a:cubicBezTo>
                    <a:pt x="294" y="209"/>
                    <a:pt x="295" y="208"/>
                    <a:pt x="295" y="207"/>
                  </a:cubicBezTo>
                  <a:cubicBezTo>
                    <a:pt x="295" y="207"/>
                    <a:pt x="295" y="207"/>
                    <a:pt x="295" y="206"/>
                  </a:cubicBezTo>
                  <a:cubicBezTo>
                    <a:pt x="295" y="206"/>
                    <a:pt x="295" y="206"/>
                    <a:pt x="295" y="206"/>
                  </a:cubicBezTo>
                  <a:cubicBezTo>
                    <a:pt x="294" y="205"/>
                    <a:pt x="294" y="205"/>
                    <a:pt x="294" y="205"/>
                  </a:cubicBezTo>
                  <a:cubicBezTo>
                    <a:pt x="294" y="205"/>
                    <a:pt x="294" y="205"/>
                    <a:pt x="294" y="205"/>
                  </a:cubicBezTo>
                  <a:cubicBezTo>
                    <a:pt x="269" y="199"/>
                    <a:pt x="269" y="199"/>
                    <a:pt x="269" y="199"/>
                  </a:cubicBezTo>
                  <a:cubicBezTo>
                    <a:pt x="263" y="198"/>
                    <a:pt x="263" y="198"/>
                    <a:pt x="263" y="198"/>
                  </a:cubicBezTo>
                  <a:cubicBezTo>
                    <a:pt x="256" y="197"/>
                    <a:pt x="256" y="197"/>
                    <a:pt x="256" y="197"/>
                  </a:cubicBezTo>
                  <a:cubicBezTo>
                    <a:pt x="256" y="197"/>
                    <a:pt x="256" y="197"/>
                    <a:pt x="256" y="197"/>
                  </a:cubicBezTo>
                  <a:cubicBezTo>
                    <a:pt x="256" y="197"/>
                    <a:pt x="255" y="197"/>
                    <a:pt x="256" y="198"/>
                  </a:cubicBezTo>
                  <a:cubicBezTo>
                    <a:pt x="256" y="198"/>
                    <a:pt x="256" y="198"/>
                    <a:pt x="256" y="198"/>
                  </a:cubicBezTo>
                  <a:cubicBezTo>
                    <a:pt x="255" y="199"/>
                    <a:pt x="255" y="199"/>
                    <a:pt x="255" y="199"/>
                  </a:cubicBezTo>
                  <a:cubicBezTo>
                    <a:pt x="254" y="200"/>
                    <a:pt x="254" y="200"/>
                    <a:pt x="253" y="201"/>
                  </a:cubicBezTo>
                  <a:cubicBezTo>
                    <a:pt x="252" y="201"/>
                    <a:pt x="252" y="203"/>
                    <a:pt x="252" y="202"/>
                  </a:cubicBezTo>
                  <a:cubicBezTo>
                    <a:pt x="251" y="201"/>
                    <a:pt x="251" y="200"/>
                    <a:pt x="251" y="200"/>
                  </a:cubicBezTo>
                  <a:cubicBezTo>
                    <a:pt x="251" y="200"/>
                    <a:pt x="251" y="199"/>
                    <a:pt x="250" y="200"/>
                  </a:cubicBezTo>
                  <a:cubicBezTo>
                    <a:pt x="249" y="200"/>
                    <a:pt x="249" y="200"/>
                    <a:pt x="248" y="201"/>
                  </a:cubicBezTo>
                  <a:cubicBezTo>
                    <a:pt x="248" y="201"/>
                    <a:pt x="248" y="202"/>
                    <a:pt x="248" y="202"/>
                  </a:cubicBezTo>
                  <a:cubicBezTo>
                    <a:pt x="248" y="202"/>
                    <a:pt x="249" y="202"/>
                    <a:pt x="248" y="203"/>
                  </a:cubicBezTo>
                  <a:cubicBezTo>
                    <a:pt x="248" y="204"/>
                    <a:pt x="248" y="203"/>
                    <a:pt x="247" y="204"/>
                  </a:cubicBezTo>
                  <a:cubicBezTo>
                    <a:pt x="245" y="205"/>
                    <a:pt x="245" y="204"/>
                    <a:pt x="245" y="205"/>
                  </a:cubicBezTo>
                  <a:cubicBezTo>
                    <a:pt x="245" y="206"/>
                    <a:pt x="241" y="206"/>
                    <a:pt x="241" y="206"/>
                  </a:cubicBezTo>
                  <a:cubicBezTo>
                    <a:pt x="241" y="208"/>
                    <a:pt x="241" y="208"/>
                    <a:pt x="241" y="208"/>
                  </a:cubicBezTo>
                  <a:cubicBezTo>
                    <a:pt x="240" y="209"/>
                    <a:pt x="240" y="209"/>
                    <a:pt x="240" y="209"/>
                  </a:cubicBezTo>
                  <a:cubicBezTo>
                    <a:pt x="238" y="208"/>
                    <a:pt x="238" y="208"/>
                    <a:pt x="238" y="208"/>
                  </a:cubicBezTo>
                  <a:cubicBezTo>
                    <a:pt x="237" y="207"/>
                    <a:pt x="237" y="207"/>
                    <a:pt x="237" y="207"/>
                  </a:cubicBezTo>
                  <a:cubicBezTo>
                    <a:pt x="238" y="206"/>
                    <a:pt x="238" y="206"/>
                    <a:pt x="238" y="206"/>
                  </a:cubicBezTo>
                  <a:cubicBezTo>
                    <a:pt x="238" y="206"/>
                    <a:pt x="238" y="205"/>
                    <a:pt x="237" y="206"/>
                  </a:cubicBezTo>
                  <a:cubicBezTo>
                    <a:pt x="237" y="206"/>
                    <a:pt x="236" y="206"/>
                    <a:pt x="236" y="206"/>
                  </a:cubicBezTo>
                  <a:cubicBezTo>
                    <a:pt x="236" y="205"/>
                    <a:pt x="236" y="205"/>
                    <a:pt x="236" y="205"/>
                  </a:cubicBezTo>
                  <a:cubicBezTo>
                    <a:pt x="231" y="205"/>
                    <a:pt x="231" y="205"/>
                    <a:pt x="231" y="205"/>
                  </a:cubicBezTo>
                  <a:cubicBezTo>
                    <a:pt x="231" y="205"/>
                    <a:pt x="231" y="205"/>
                    <a:pt x="231" y="205"/>
                  </a:cubicBezTo>
                  <a:cubicBezTo>
                    <a:pt x="230" y="205"/>
                    <a:pt x="230" y="205"/>
                    <a:pt x="230" y="205"/>
                  </a:cubicBezTo>
                  <a:cubicBezTo>
                    <a:pt x="229" y="205"/>
                    <a:pt x="229" y="205"/>
                    <a:pt x="229" y="205"/>
                  </a:cubicBezTo>
                  <a:cubicBezTo>
                    <a:pt x="228" y="205"/>
                    <a:pt x="228" y="205"/>
                    <a:pt x="228" y="205"/>
                  </a:cubicBezTo>
                  <a:cubicBezTo>
                    <a:pt x="228" y="206"/>
                    <a:pt x="228" y="206"/>
                    <a:pt x="228" y="206"/>
                  </a:cubicBezTo>
                  <a:cubicBezTo>
                    <a:pt x="228" y="206"/>
                    <a:pt x="227" y="206"/>
                    <a:pt x="227" y="207"/>
                  </a:cubicBezTo>
                  <a:cubicBezTo>
                    <a:pt x="226" y="207"/>
                    <a:pt x="226" y="207"/>
                    <a:pt x="226" y="207"/>
                  </a:cubicBezTo>
                  <a:cubicBezTo>
                    <a:pt x="226" y="206"/>
                    <a:pt x="226" y="206"/>
                    <a:pt x="226" y="206"/>
                  </a:cubicBezTo>
                  <a:cubicBezTo>
                    <a:pt x="226" y="205"/>
                    <a:pt x="226" y="205"/>
                    <a:pt x="226" y="205"/>
                  </a:cubicBezTo>
                  <a:cubicBezTo>
                    <a:pt x="218" y="204"/>
                    <a:pt x="218" y="204"/>
                    <a:pt x="218" y="204"/>
                  </a:cubicBezTo>
                  <a:cubicBezTo>
                    <a:pt x="216" y="205"/>
                    <a:pt x="216" y="205"/>
                    <a:pt x="216" y="205"/>
                  </a:cubicBezTo>
                  <a:cubicBezTo>
                    <a:pt x="203" y="205"/>
                    <a:pt x="203" y="205"/>
                    <a:pt x="203" y="205"/>
                  </a:cubicBezTo>
                  <a:cubicBezTo>
                    <a:pt x="200" y="203"/>
                    <a:pt x="200" y="203"/>
                    <a:pt x="200" y="203"/>
                  </a:cubicBezTo>
                  <a:cubicBezTo>
                    <a:pt x="193" y="203"/>
                    <a:pt x="193" y="203"/>
                    <a:pt x="193" y="203"/>
                  </a:cubicBezTo>
                  <a:cubicBezTo>
                    <a:pt x="193" y="205"/>
                    <a:pt x="193" y="205"/>
                    <a:pt x="193" y="205"/>
                  </a:cubicBezTo>
                  <a:cubicBezTo>
                    <a:pt x="142" y="205"/>
                    <a:pt x="142" y="205"/>
                    <a:pt x="142" y="205"/>
                  </a:cubicBezTo>
                  <a:cubicBezTo>
                    <a:pt x="142" y="206"/>
                    <a:pt x="142" y="206"/>
                    <a:pt x="142" y="206"/>
                  </a:cubicBezTo>
                  <a:cubicBezTo>
                    <a:pt x="136" y="206"/>
                    <a:pt x="136" y="206"/>
                    <a:pt x="136" y="206"/>
                  </a:cubicBezTo>
                  <a:cubicBezTo>
                    <a:pt x="136" y="205"/>
                    <a:pt x="136" y="205"/>
                    <a:pt x="136" y="205"/>
                  </a:cubicBezTo>
                  <a:cubicBezTo>
                    <a:pt x="132" y="205"/>
                    <a:pt x="132" y="205"/>
                    <a:pt x="132" y="205"/>
                  </a:cubicBezTo>
                  <a:cubicBezTo>
                    <a:pt x="132" y="205"/>
                    <a:pt x="130" y="205"/>
                    <a:pt x="131" y="206"/>
                  </a:cubicBezTo>
                  <a:cubicBezTo>
                    <a:pt x="131" y="206"/>
                    <a:pt x="131" y="207"/>
                    <a:pt x="131" y="207"/>
                  </a:cubicBezTo>
                  <a:cubicBezTo>
                    <a:pt x="132" y="208"/>
                    <a:pt x="133" y="207"/>
                    <a:pt x="132" y="208"/>
                  </a:cubicBezTo>
                  <a:cubicBezTo>
                    <a:pt x="132" y="209"/>
                    <a:pt x="131" y="210"/>
                    <a:pt x="131" y="210"/>
                  </a:cubicBezTo>
                  <a:cubicBezTo>
                    <a:pt x="131" y="210"/>
                    <a:pt x="131" y="210"/>
                    <a:pt x="130" y="211"/>
                  </a:cubicBezTo>
                  <a:cubicBezTo>
                    <a:pt x="129" y="211"/>
                    <a:pt x="128" y="210"/>
                    <a:pt x="129" y="211"/>
                  </a:cubicBezTo>
                  <a:cubicBezTo>
                    <a:pt x="129" y="212"/>
                    <a:pt x="130" y="213"/>
                    <a:pt x="130" y="214"/>
                  </a:cubicBezTo>
                  <a:cubicBezTo>
                    <a:pt x="129" y="214"/>
                    <a:pt x="129" y="215"/>
                    <a:pt x="128" y="215"/>
                  </a:cubicBezTo>
                  <a:cubicBezTo>
                    <a:pt x="128" y="216"/>
                    <a:pt x="127" y="216"/>
                    <a:pt x="127" y="216"/>
                  </a:cubicBezTo>
                  <a:cubicBezTo>
                    <a:pt x="128" y="217"/>
                    <a:pt x="128" y="217"/>
                    <a:pt x="128" y="218"/>
                  </a:cubicBezTo>
                  <a:cubicBezTo>
                    <a:pt x="128" y="218"/>
                    <a:pt x="127" y="217"/>
                    <a:pt x="127" y="218"/>
                  </a:cubicBezTo>
                  <a:cubicBezTo>
                    <a:pt x="126" y="220"/>
                    <a:pt x="126" y="220"/>
                    <a:pt x="127" y="220"/>
                  </a:cubicBezTo>
                  <a:cubicBezTo>
                    <a:pt x="127" y="221"/>
                    <a:pt x="128" y="221"/>
                    <a:pt x="128" y="221"/>
                  </a:cubicBezTo>
                  <a:cubicBezTo>
                    <a:pt x="127" y="222"/>
                    <a:pt x="127" y="222"/>
                    <a:pt x="126" y="223"/>
                  </a:cubicBezTo>
                  <a:cubicBezTo>
                    <a:pt x="126" y="223"/>
                    <a:pt x="126" y="223"/>
                    <a:pt x="126" y="224"/>
                  </a:cubicBezTo>
                  <a:cubicBezTo>
                    <a:pt x="126" y="225"/>
                    <a:pt x="127" y="226"/>
                    <a:pt x="128" y="227"/>
                  </a:cubicBezTo>
                  <a:cubicBezTo>
                    <a:pt x="128" y="228"/>
                    <a:pt x="128" y="228"/>
                    <a:pt x="129" y="229"/>
                  </a:cubicBezTo>
                  <a:cubicBezTo>
                    <a:pt x="129" y="230"/>
                    <a:pt x="128" y="230"/>
                    <a:pt x="130" y="231"/>
                  </a:cubicBezTo>
                  <a:cubicBezTo>
                    <a:pt x="131" y="233"/>
                    <a:pt x="131" y="233"/>
                    <a:pt x="131" y="233"/>
                  </a:cubicBezTo>
                  <a:cubicBezTo>
                    <a:pt x="132" y="234"/>
                    <a:pt x="133" y="233"/>
                    <a:pt x="133" y="234"/>
                  </a:cubicBezTo>
                  <a:cubicBezTo>
                    <a:pt x="134" y="234"/>
                    <a:pt x="134" y="234"/>
                    <a:pt x="134" y="234"/>
                  </a:cubicBezTo>
                  <a:cubicBezTo>
                    <a:pt x="134" y="234"/>
                    <a:pt x="133" y="235"/>
                    <a:pt x="132" y="236"/>
                  </a:cubicBezTo>
                  <a:cubicBezTo>
                    <a:pt x="131" y="236"/>
                    <a:pt x="130" y="236"/>
                    <a:pt x="131" y="237"/>
                  </a:cubicBezTo>
                  <a:cubicBezTo>
                    <a:pt x="131" y="238"/>
                    <a:pt x="130" y="238"/>
                    <a:pt x="131" y="239"/>
                  </a:cubicBezTo>
                  <a:cubicBezTo>
                    <a:pt x="131" y="239"/>
                    <a:pt x="131" y="239"/>
                    <a:pt x="132" y="240"/>
                  </a:cubicBezTo>
                  <a:cubicBezTo>
                    <a:pt x="133" y="241"/>
                    <a:pt x="133" y="242"/>
                    <a:pt x="133" y="242"/>
                  </a:cubicBezTo>
                  <a:cubicBezTo>
                    <a:pt x="134" y="242"/>
                    <a:pt x="134" y="241"/>
                    <a:pt x="135" y="242"/>
                  </a:cubicBezTo>
                  <a:cubicBezTo>
                    <a:pt x="136" y="242"/>
                    <a:pt x="137" y="242"/>
                    <a:pt x="136" y="243"/>
                  </a:cubicBezTo>
                  <a:cubicBezTo>
                    <a:pt x="134" y="244"/>
                    <a:pt x="134" y="243"/>
                    <a:pt x="134" y="244"/>
                  </a:cubicBezTo>
                  <a:cubicBezTo>
                    <a:pt x="134" y="245"/>
                    <a:pt x="133" y="245"/>
                    <a:pt x="133" y="246"/>
                  </a:cubicBezTo>
                  <a:cubicBezTo>
                    <a:pt x="133" y="246"/>
                    <a:pt x="132" y="246"/>
                    <a:pt x="133" y="247"/>
                  </a:cubicBezTo>
                  <a:cubicBezTo>
                    <a:pt x="133" y="248"/>
                    <a:pt x="134" y="248"/>
                    <a:pt x="134" y="249"/>
                  </a:cubicBezTo>
                  <a:cubicBezTo>
                    <a:pt x="133" y="250"/>
                    <a:pt x="133" y="250"/>
                    <a:pt x="133" y="251"/>
                  </a:cubicBezTo>
                  <a:cubicBezTo>
                    <a:pt x="133" y="252"/>
                    <a:pt x="134" y="252"/>
                    <a:pt x="134" y="253"/>
                  </a:cubicBezTo>
                  <a:cubicBezTo>
                    <a:pt x="135" y="255"/>
                    <a:pt x="135" y="255"/>
                    <a:pt x="135" y="256"/>
                  </a:cubicBezTo>
                  <a:cubicBezTo>
                    <a:pt x="135" y="257"/>
                    <a:pt x="135" y="258"/>
                    <a:pt x="135" y="258"/>
                  </a:cubicBezTo>
                  <a:cubicBezTo>
                    <a:pt x="134" y="259"/>
                    <a:pt x="134" y="259"/>
                    <a:pt x="134" y="260"/>
                  </a:cubicBezTo>
                  <a:cubicBezTo>
                    <a:pt x="135" y="262"/>
                    <a:pt x="136" y="262"/>
                    <a:pt x="136" y="263"/>
                  </a:cubicBezTo>
                  <a:cubicBezTo>
                    <a:pt x="136" y="264"/>
                    <a:pt x="136" y="263"/>
                    <a:pt x="135" y="264"/>
                  </a:cubicBezTo>
                  <a:cubicBezTo>
                    <a:pt x="134" y="265"/>
                    <a:pt x="134" y="264"/>
                    <a:pt x="134" y="265"/>
                  </a:cubicBezTo>
                  <a:cubicBezTo>
                    <a:pt x="133" y="266"/>
                    <a:pt x="133" y="266"/>
                    <a:pt x="133" y="268"/>
                  </a:cubicBezTo>
                  <a:cubicBezTo>
                    <a:pt x="133" y="269"/>
                    <a:pt x="133" y="269"/>
                    <a:pt x="134" y="270"/>
                  </a:cubicBezTo>
                  <a:cubicBezTo>
                    <a:pt x="134" y="271"/>
                    <a:pt x="134" y="271"/>
                    <a:pt x="134" y="271"/>
                  </a:cubicBezTo>
                  <a:cubicBezTo>
                    <a:pt x="134" y="271"/>
                    <a:pt x="135" y="270"/>
                    <a:pt x="135" y="271"/>
                  </a:cubicBezTo>
                  <a:cubicBezTo>
                    <a:pt x="135" y="272"/>
                    <a:pt x="136" y="272"/>
                    <a:pt x="136" y="272"/>
                  </a:cubicBezTo>
                  <a:cubicBezTo>
                    <a:pt x="136" y="273"/>
                    <a:pt x="135" y="274"/>
                    <a:pt x="135" y="274"/>
                  </a:cubicBezTo>
                  <a:cubicBezTo>
                    <a:pt x="134" y="275"/>
                    <a:pt x="134" y="274"/>
                    <a:pt x="134" y="275"/>
                  </a:cubicBezTo>
                  <a:cubicBezTo>
                    <a:pt x="135" y="276"/>
                    <a:pt x="135" y="276"/>
                    <a:pt x="135" y="277"/>
                  </a:cubicBezTo>
                  <a:cubicBezTo>
                    <a:pt x="136" y="277"/>
                    <a:pt x="136" y="278"/>
                    <a:pt x="137" y="278"/>
                  </a:cubicBezTo>
                  <a:cubicBezTo>
                    <a:pt x="138" y="279"/>
                    <a:pt x="138" y="281"/>
                    <a:pt x="138" y="281"/>
                  </a:cubicBezTo>
                  <a:close/>
                </a:path>
              </a:pathLst>
            </a:custGeom>
            <a:solidFill>
              <a:srgbClr val="2B6EAB">
                <a:alpha val="50000"/>
              </a:srgbClr>
            </a:solidFill>
            <a:ln w="1270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92" name="Freeform 100">
              <a:extLst>
                <a:ext uri="{FF2B5EF4-FFF2-40B4-BE49-F238E27FC236}">
                  <a16:creationId xmlns:a16="http://schemas.microsoft.com/office/drawing/2014/main" id="{EBD2CA4C-A9F7-5233-3DFB-7AFF27DEDBAB}"/>
                </a:ext>
              </a:extLst>
            </p:cNvPr>
            <p:cNvSpPr>
              <a:spLocks/>
            </p:cNvSpPr>
            <p:nvPr/>
          </p:nvSpPr>
          <p:spPr bwMode="auto">
            <a:xfrm>
              <a:off x="4874185" y="4136494"/>
              <a:ext cx="758446" cy="616885"/>
            </a:xfrm>
            <a:custGeom>
              <a:avLst/>
              <a:gdLst>
                <a:gd name="T0" fmla="*/ 514 w 571"/>
                <a:gd name="T1" fmla="*/ 51 h 496"/>
                <a:gd name="T2" fmla="*/ 485 w 571"/>
                <a:gd name="T3" fmla="*/ 38 h 496"/>
                <a:gd name="T4" fmla="*/ 467 w 571"/>
                <a:gd name="T5" fmla="*/ 24 h 496"/>
                <a:gd name="T6" fmla="*/ 443 w 571"/>
                <a:gd name="T7" fmla="*/ 21 h 496"/>
                <a:gd name="T8" fmla="*/ 328 w 571"/>
                <a:gd name="T9" fmla="*/ 40 h 496"/>
                <a:gd name="T10" fmla="*/ 319 w 571"/>
                <a:gd name="T11" fmla="*/ 63 h 496"/>
                <a:gd name="T12" fmla="*/ 323 w 571"/>
                <a:gd name="T13" fmla="*/ 73 h 496"/>
                <a:gd name="T14" fmla="*/ 324 w 571"/>
                <a:gd name="T15" fmla="*/ 93 h 496"/>
                <a:gd name="T16" fmla="*/ 326 w 571"/>
                <a:gd name="T17" fmla="*/ 118 h 496"/>
                <a:gd name="T18" fmla="*/ 318 w 571"/>
                <a:gd name="T19" fmla="*/ 137 h 496"/>
                <a:gd name="T20" fmla="*/ 314 w 571"/>
                <a:gd name="T21" fmla="*/ 159 h 496"/>
                <a:gd name="T22" fmla="*/ 315 w 571"/>
                <a:gd name="T23" fmla="*/ 180 h 496"/>
                <a:gd name="T24" fmla="*/ 334 w 571"/>
                <a:gd name="T25" fmla="*/ 195 h 496"/>
                <a:gd name="T26" fmla="*/ 359 w 571"/>
                <a:gd name="T27" fmla="*/ 210 h 496"/>
                <a:gd name="T28" fmla="*/ 376 w 571"/>
                <a:gd name="T29" fmla="*/ 200 h 496"/>
                <a:gd name="T30" fmla="*/ 374 w 571"/>
                <a:gd name="T31" fmla="*/ 254 h 496"/>
                <a:gd name="T32" fmla="*/ 351 w 571"/>
                <a:gd name="T33" fmla="*/ 260 h 496"/>
                <a:gd name="T34" fmla="*/ 333 w 571"/>
                <a:gd name="T35" fmla="*/ 244 h 496"/>
                <a:gd name="T36" fmla="*/ 319 w 571"/>
                <a:gd name="T37" fmla="*/ 230 h 496"/>
                <a:gd name="T38" fmla="*/ 307 w 571"/>
                <a:gd name="T39" fmla="*/ 210 h 496"/>
                <a:gd name="T40" fmla="*/ 287 w 571"/>
                <a:gd name="T41" fmla="*/ 201 h 496"/>
                <a:gd name="T42" fmla="*/ 267 w 571"/>
                <a:gd name="T43" fmla="*/ 192 h 496"/>
                <a:gd name="T44" fmla="*/ 253 w 571"/>
                <a:gd name="T45" fmla="*/ 167 h 496"/>
                <a:gd name="T46" fmla="*/ 244 w 571"/>
                <a:gd name="T47" fmla="*/ 181 h 496"/>
                <a:gd name="T48" fmla="*/ 225 w 571"/>
                <a:gd name="T49" fmla="*/ 188 h 496"/>
                <a:gd name="T50" fmla="*/ 195 w 571"/>
                <a:gd name="T51" fmla="*/ 185 h 496"/>
                <a:gd name="T52" fmla="*/ 174 w 571"/>
                <a:gd name="T53" fmla="*/ 177 h 496"/>
                <a:gd name="T54" fmla="*/ 161 w 571"/>
                <a:gd name="T55" fmla="*/ 161 h 496"/>
                <a:gd name="T56" fmla="*/ 147 w 571"/>
                <a:gd name="T57" fmla="*/ 151 h 496"/>
                <a:gd name="T58" fmla="*/ 121 w 571"/>
                <a:gd name="T59" fmla="*/ 162 h 496"/>
                <a:gd name="T60" fmla="*/ 114 w 571"/>
                <a:gd name="T61" fmla="*/ 141 h 496"/>
                <a:gd name="T62" fmla="*/ 99 w 571"/>
                <a:gd name="T63" fmla="*/ 153 h 496"/>
                <a:gd name="T64" fmla="*/ 94 w 571"/>
                <a:gd name="T65" fmla="*/ 217 h 496"/>
                <a:gd name="T66" fmla="*/ 6 w 571"/>
                <a:gd name="T67" fmla="*/ 410 h 496"/>
                <a:gd name="T68" fmla="*/ 70 w 571"/>
                <a:gd name="T69" fmla="*/ 474 h 496"/>
                <a:gd name="T70" fmla="*/ 132 w 571"/>
                <a:gd name="T71" fmla="*/ 467 h 496"/>
                <a:gd name="T72" fmla="*/ 148 w 571"/>
                <a:gd name="T73" fmla="*/ 472 h 496"/>
                <a:gd name="T74" fmla="*/ 163 w 571"/>
                <a:gd name="T75" fmla="*/ 484 h 496"/>
                <a:gd name="T76" fmla="*/ 188 w 571"/>
                <a:gd name="T77" fmla="*/ 489 h 496"/>
                <a:gd name="T78" fmla="*/ 209 w 571"/>
                <a:gd name="T79" fmla="*/ 489 h 496"/>
                <a:gd name="T80" fmla="*/ 235 w 571"/>
                <a:gd name="T81" fmla="*/ 494 h 496"/>
                <a:gd name="T82" fmla="*/ 270 w 571"/>
                <a:gd name="T83" fmla="*/ 464 h 496"/>
                <a:gd name="T84" fmla="*/ 333 w 571"/>
                <a:gd name="T85" fmla="*/ 406 h 496"/>
                <a:gd name="T86" fmla="*/ 357 w 571"/>
                <a:gd name="T87" fmla="*/ 377 h 496"/>
                <a:gd name="T88" fmla="*/ 400 w 571"/>
                <a:gd name="T89" fmla="*/ 372 h 496"/>
                <a:gd name="T90" fmla="*/ 409 w 571"/>
                <a:gd name="T91" fmla="*/ 359 h 496"/>
                <a:gd name="T92" fmla="*/ 402 w 571"/>
                <a:gd name="T93" fmla="*/ 344 h 496"/>
                <a:gd name="T94" fmla="*/ 466 w 571"/>
                <a:gd name="T95" fmla="*/ 319 h 496"/>
                <a:gd name="T96" fmla="*/ 548 w 571"/>
                <a:gd name="T97" fmla="*/ 289 h 496"/>
                <a:gd name="T98" fmla="*/ 535 w 571"/>
                <a:gd name="T99" fmla="*/ 283 h 496"/>
                <a:gd name="T100" fmla="*/ 526 w 571"/>
                <a:gd name="T101" fmla="*/ 266 h 496"/>
                <a:gd name="T102" fmla="*/ 538 w 571"/>
                <a:gd name="T103" fmla="*/ 236 h 496"/>
                <a:gd name="T104" fmla="*/ 550 w 571"/>
                <a:gd name="T105" fmla="*/ 216 h 496"/>
                <a:gd name="T106" fmla="*/ 559 w 571"/>
                <a:gd name="T107" fmla="*/ 206 h 496"/>
                <a:gd name="T108" fmla="*/ 553 w 571"/>
                <a:gd name="T109" fmla="*/ 170 h 496"/>
                <a:gd name="T110" fmla="*/ 558 w 571"/>
                <a:gd name="T111" fmla="*/ 147 h 496"/>
                <a:gd name="T112" fmla="*/ 559 w 571"/>
                <a:gd name="T113" fmla="*/ 129 h 496"/>
                <a:gd name="T114" fmla="*/ 570 w 571"/>
                <a:gd name="T115" fmla="*/ 115 h 496"/>
                <a:gd name="T116" fmla="*/ 553 w 571"/>
                <a:gd name="T117" fmla="*/ 92 h 496"/>
                <a:gd name="T118" fmla="*/ 545 w 571"/>
                <a:gd name="T119" fmla="*/ 69 h 496"/>
                <a:gd name="T120" fmla="*/ 535 w 571"/>
                <a:gd name="T121" fmla="*/ 6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1" h="496">
                  <a:moveTo>
                    <a:pt x="535" y="60"/>
                  </a:moveTo>
                  <a:cubicBezTo>
                    <a:pt x="535" y="60"/>
                    <a:pt x="534" y="60"/>
                    <a:pt x="534" y="60"/>
                  </a:cubicBezTo>
                  <a:cubicBezTo>
                    <a:pt x="533" y="60"/>
                    <a:pt x="533" y="59"/>
                    <a:pt x="534" y="59"/>
                  </a:cubicBezTo>
                  <a:cubicBezTo>
                    <a:pt x="534" y="58"/>
                    <a:pt x="533" y="59"/>
                    <a:pt x="533" y="59"/>
                  </a:cubicBezTo>
                  <a:cubicBezTo>
                    <a:pt x="532" y="59"/>
                    <a:pt x="532" y="58"/>
                    <a:pt x="532" y="58"/>
                  </a:cubicBezTo>
                  <a:cubicBezTo>
                    <a:pt x="532" y="58"/>
                    <a:pt x="532" y="58"/>
                    <a:pt x="532" y="58"/>
                  </a:cubicBezTo>
                  <a:cubicBezTo>
                    <a:pt x="532" y="58"/>
                    <a:pt x="531" y="58"/>
                    <a:pt x="531" y="58"/>
                  </a:cubicBezTo>
                  <a:cubicBezTo>
                    <a:pt x="531" y="58"/>
                    <a:pt x="531" y="58"/>
                    <a:pt x="531" y="58"/>
                  </a:cubicBezTo>
                  <a:cubicBezTo>
                    <a:pt x="531" y="58"/>
                    <a:pt x="530" y="58"/>
                    <a:pt x="529" y="58"/>
                  </a:cubicBezTo>
                  <a:cubicBezTo>
                    <a:pt x="529" y="58"/>
                    <a:pt x="529" y="57"/>
                    <a:pt x="528" y="57"/>
                  </a:cubicBezTo>
                  <a:cubicBezTo>
                    <a:pt x="528" y="56"/>
                    <a:pt x="528" y="56"/>
                    <a:pt x="528" y="56"/>
                  </a:cubicBezTo>
                  <a:cubicBezTo>
                    <a:pt x="527" y="56"/>
                    <a:pt x="527" y="56"/>
                    <a:pt x="527" y="56"/>
                  </a:cubicBezTo>
                  <a:cubicBezTo>
                    <a:pt x="526" y="56"/>
                    <a:pt x="526" y="55"/>
                    <a:pt x="526" y="55"/>
                  </a:cubicBezTo>
                  <a:cubicBezTo>
                    <a:pt x="526" y="55"/>
                    <a:pt x="525" y="54"/>
                    <a:pt x="525" y="54"/>
                  </a:cubicBezTo>
                  <a:cubicBezTo>
                    <a:pt x="524" y="54"/>
                    <a:pt x="523" y="54"/>
                    <a:pt x="522" y="54"/>
                  </a:cubicBezTo>
                  <a:cubicBezTo>
                    <a:pt x="522" y="54"/>
                    <a:pt x="520" y="54"/>
                    <a:pt x="519" y="53"/>
                  </a:cubicBezTo>
                  <a:cubicBezTo>
                    <a:pt x="518" y="52"/>
                    <a:pt x="517" y="52"/>
                    <a:pt x="517" y="52"/>
                  </a:cubicBezTo>
                  <a:cubicBezTo>
                    <a:pt x="517" y="52"/>
                    <a:pt x="516" y="52"/>
                    <a:pt x="515" y="52"/>
                  </a:cubicBezTo>
                  <a:cubicBezTo>
                    <a:pt x="515" y="52"/>
                    <a:pt x="515" y="52"/>
                    <a:pt x="514" y="51"/>
                  </a:cubicBezTo>
                  <a:cubicBezTo>
                    <a:pt x="514" y="50"/>
                    <a:pt x="514" y="50"/>
                    <a:pt x="513" y="50"/>
                  </a:cubicBezTo>
                  <a:cubicBezTo>
                    <a:pt x="512" y="50"/>
                    <a:pt x="512" y="49"/>
                    <a:pt x="512" y="48"/>
                  </a:cubicBezTo>
                  <a:cubicBezTo>
                    <a:pt x="512" y="48"/>
                    <a:pt x="513" y="47"/>
                    <a:pt x="513" y="47"/>
                  </a:cubicBezTo>
                  <a:cubicBezTo>
                    <a:pt x="513" y="47"/>
                    <a:pt x="511" y="46"/>
                    <a:pt x="510" y="46"/>
                  </a:cubicBezTo>
                  <a:cubicBezTo>
                    <a:pt x="510" y="45"/>
                    <a:pt x="509" y="46"/>
                    <a:pt x="509" y="46"/>
                  </a:cubicBezTo>
                  <a:cubicBezTo>
                    <a:pt x="509" y="46"/>
                    <a:pt x="505" y="46"/>
                    <a:pt x="504" y="46"/>
                  </a:cubicBezTo>
                  <a:cubicBezTo>
                    <a:pt x="503" y="46"/>
                    <a:pt x="501" y="46"/>
                    <a:pt x="501" y="46"/>
                  </a:cubicBezTo>
                  <a:cubicBezTo>
                    <a:pt x="500" y="46"/>
                    <a:pt x="499" y="45"/>
                    <a:pt x="499" y="45"/>
                  </a:cubicBezTo>
                  <a:cubicBezTo>
                    <a:pt x="498" y="45"/>
                    <a:pt x="498" y="45"/>
                    <a:pt x="498" y="45"/>
                  </a:cubicBezTo>
                  <a:cubicBezTo>
                    <a:pt x="498" y="45"/>
                    <a:pt x="496" y="43"/>
                    <a:pt x="497" y="43"/>
                  </a:cubicBezTo>
                  <a:cubicBezTo>
                    <a:pt x="497" y="42"/>
                    <a:pt x="496" y="43"/>
                    <a:pt x="496" y="43"/>
                  </a:cubicBezTo>
                  <a:cubicBezTo>
                    <a:pt x="496" y="43"/>
                    <a:pt x="496" y="43"/>
                    <a:pt x="495" y="43"/>
                  </a:cubicBezTo>
                  <a:cubicBezTo>
                    <a:pt x="494" y="42"/>
                    <a:pt x="494" y="42"/>
                    <a:pt x="493" y="42"/>
                  </a:cubicBezTo>
                  <a:cubicBezTo>
                    <a:pt x="492" y="42"/>
                    <a:pt x="492" y="42"/>
                    <a:pt x="491" y="42"/>
                  </a:cubicBezTo>
                  <a:cubicBezTo>
                    <a:pt x="491" y="42"/>
                    <a:pt x="490" y="42"/>
                    <a:pt x="489" y="43"/>
                  </a:cubicBezTo>
                  <a:cubicBezTo>
                    <a:pt x="488" y="43"/>
                    <a:pt x="488" y="43"/>
                    <a:pt x="488" y="43"/>
                  </a:cubicBezTo>
                  <a:cubicBezTo>
                    <a:pt x="487" y="43"/>
                    <a:pt x="487" y="42"/>
                    <a:pt x="486" y="42"/>
                  </a:cubicBezTo>
                  <a:cubicBezTo>
                    <a:pt x="486" y="42"/>
                    <a:pt x="485" y="41"/>
                    <a:pt x="485" y="40"/>
                  </a:cubicBezTo>
                  <a:cubicBezTo>
                    <a:pt x="484" y="40"/>
                    <a:pt x="485" y="39"/>
                    <a:pt x="485" y="38"/>
                  </a:cubicBezTo>
                  <a:cubicBezTo>
                    <a:pt x="486" y="38"/>
                    <a:pt x="486" y="37"/>
                    <a:pt x="486" y="37"/>
                  </a:cubicBezTo>
                  <a:cubicBezTo>
                    <a:pt x="485" y="36"/>
                    <a:pt x="485" y="36"/>
                    <a:pt x="485" y="36"/>
                  </a:cubicBezTo>
                  <a:cubicBezTo>
                    <a:pt x="485" y="36"/>
                    <a:pt x="483" y="35"/>
                    <a:pt x="483" y="35"/>
                  </a:cubicBezTo>
                  <a:cubicBezTo>
                    <a:pt x="482" y="35"/>
                    <a:pt x="481" y="35"/>
                    <a:pt x="481" y="35"/>
                  </a:cubicBezTo>
                  <a:cubicBezTo>
                    <a:pt x="480" y="35"/>
                    <a:pt x="479" y="34"/>
                    <a:pt x="478" y="34"/>
                  </a:cubicBezTo>
                  <a:cubicBezTo>
                    <a:pt x="478" y="34"/>
                    <a:pt x="478" y="35"/>
                    <a:pt x="478" y="35"/>
                  </a:cubicBezTo>
                  <a:cubicBezTo>
                    <a:pt x="478" y="35"/>
                    <a:pt x="477" y="35"/>
                    <a:pt x="477" y="36"/>
                  </a:cubicBezTo>
                  <a:cubicBezTo>
                    <a:pt x="477" y="36"/>
                    <a:pt x="476" y="36"/>
                    <a:pt x="476" y="36"/>
                  </a:cubicBezTo>
                  <a:cubicBezTo>
                    <a:pt x="475" y="36"/>
                    <a:pt x="475" y="36"/>
                    <a:pt x="475" y="36"/>
                  </a:cubicBezTo>
                  <a:cubicBezTo>
                    <a:pt x="473" y="35"/>
                    <a:pt x="473" y="35"/>
                    <a:pt x="473" y="35"/>
                  </a:cubicBezTo>
                  <a:cubicBezTo>
                    <a:pt x="472" y="35"/>
                    <a:pt x="472" y="35"/>
                    <a:pt x="472" y="35"/>
                  </a:cubicBezTo>
                  <a:cubicBezTo>
                    <a:pt x="472" y="35"/>
                    <a:pt x="472" y="34"/>
                    <a:pt x="472" y="34"/>
                  </a:cubicBezTo>
                  <a:cubicBezTo>
                    <a:pt x="471" y="33"/>
                    <a:pt x="471" y="33"/>
                    <a:pt x="470" y="33"/>
                  </a:cubicBezTo>
                  <a:cubicBezTo>
                    <a:pt x="469" y="32"/>
                    <a:pt x="468" y="32"/>
                    <a:pt x="468" y="32"/>
                  </a:cubicBezTo>
                  <a:cubicBezTo>
                    <a:pt x="467" y="31"/>
                    <a:pt x="468" y="31"/>
                    <a:pt x="468" y="31"/>
                  </a:cubicBezTo>
                  <a:cubicBezTo>
                    <a:pt x="468" y="31"/>
                    <a:pt x="468" y="30"/>
                    <a:pt x="468" y="30"/>
                  </a:cubicBezTo>
                  <a:cubicBezTo>
                    <a:pt x="467" y="29"/>
                    <a:pt x="467" y="29"/>
                    <a:pt x="467" y="28"/>
                  </a:cubicBezTo>
                  <a:cubicBezTo>
                    <a:pt x="467" y="27"/>
                    <a:pt x="468" y="26"/>
                    <a:pt x="468" y="26"/>
                  </a:cubicBezTo>
                  <a:cubicBezTo>
                    <a:pt x="469" y="25"/>
                    <a:pt x="468" y="25"/>
                    <a:pt x="467" y="24"/>
                  </a:cubicBezTo>
                  <a:cubicBezTo>
                    <a:pt x="466" y="23"/>
                    <a:pt x="466" y="24"/>
                    <a:pt x="465" y="24"/>
                  </a:cubicBezTo>
                  <a:cubicBezTo>
                    <a:pt x="464" y="24"/>
                    <a:pt x="463" y="24"/>
                    <a:pt x="463" y="23"/>
                  </a:cubicBezTo>
                  <a:cubicBezTo>
                    <a:pt x="463" y="22"/>
                    <a:pt x="462" y="22"/>
                    <a:pt x="461" y="22"/>
                  </a:cubicBezTo>
                  <a:cubicBezTo>
                    <a:pt x="459" y="21"/>
                    <a:pt x="459" y="21"/>
                    <a:pt x="459" y="21"/>
                  </a:cubicBezTo>
                  <a:cubicBezTo>
                    <a:pt x="459" y="21"/>
                    <a:pt x="459" y="21"/>
                    <a:pt x="458" y="20"/>
                  </a:cubicBezTo>
                  <a:cubicBezTo>
                    <a:pt x="458" y="20"/>
                    <a:pt x="458" y="19"/>
                    <a:pt x="458" y="19"/>
                  </a:cubicBezTo>
                  <a:cubicBezTo>
                    <a:pt x="456" y="21"/>
                    <a:pt x="456" y="21"/>
                    <a:pt x="456" y="21"/>
                  </a:cubicBezTo>
                  <a:cubicBezTo>
                    <a:pt x="455" y="20"/>
                    <a:pt x="455" y="20"/>
                    <a:pt x="455" y="20"/>
                  </a:cubicBezTo>
                  <a:cubicBezTo>
                    <a:pt x="455" y="20"/>
                    <a:pt x="454" y="21"/>
                    <a:pt x="454" y="21"/>
                  </a:cubicBezTo>
                  <a:cubicBezTo>
                    <a:pt x="454" y="22"/>
                    <a:pt x="453" y="21"/>
                    <a:pt x="453" y="21"/>
                  </a:cubicBezTo>
                  <a:cubicBezTo>
                    <a:pt x="453" y="21"/>
                    <a:pt x="452" y="21"/>
                    <a:pt x="452" y="21"/>
                  </a:cubicBezTo>
                  <a:cubicBezTo>
                    <a:pt x="452" y="20"/>
                    <a:pt x="451" y="20"/>
                    <a:pt x="451" y="20"/>
                  </a:cubicBezTo>
                  <a:cubicBezTo>
                    <a:pt x="451" y="20"/>
                    <a:pt x="451" y="20"/>
                    <a:pt x="451" y="20"/>
                  </a:cubicBezTo>
                  <a:cubicBezTo>
                    <a:pt x="451" y="20"/>
                    <a:pt x="450" y="20"/>
                    <a:pt x="450" y="19"/>
                  </a:cubicBezTo>
                  <a:cubicBezTo>
                    <a:pt x="450" y="19"/>
                    <a:pt x="449" y="19"/>
                    <a:pt x="449" y="19"/>
                  </a:cubicBezTo>
                  <a:cubicBezTo>
                    <a:pt x="448" y="20"/>
                    <a:pt x="448" y="20"/>
                    <a:pt x="448" y="20"/>
                  </a:cubicBezTo>
                  <a:cubicBezTo>
                    <a:pt x="448" y="20"/>
                    <a:pt x="448" y="21"/>
                    <a:pt x="447" y="21"/>
                  </a:cubicBezTo>
                  <a:cubicBezTo>
                    <a:pt x="447" y="22"/>
                    <a:pt x="446" y="21"/>
                    <a:pt x="445" y="21"/>
                  </a:cubicBezTo>
                  <a:cubicBezTo>
                    <a:pt x="445" y="21"/>
                    <a:pt x="444" y="21"/>
                    <a:pt x="443" y="21"/>
                  </a:cubicBezTo>
                  <a:cubicBezTo>
                    <a:pt x="443" y="21"/>
                    <a:pt x="443" y="21"/>
                    <a:pt x="442" y="20"/>
                  </a:cubicBezTo>
                  <a:cubicBezTo>
                    <a:pt x="442" y="20"/>
                    <a:pt x="440" y="19"/>
                    <a:pt x="440" y="18"/>
                  </a:cubicBezTo>
                  <a:cubicBezTo>
                    <a:pt x="439" y="17"/>
                    <a:pt x="438" y="17"/>
                    <a:pt x="438" y="16"/>
                  </a:cubicBezTo>
                  <a:cubicBezTo>
                    <a:pt x="438" y="16"/>
                    <a:pt x="436" y="13"/>
                    <a:pt x="435" y="12"/>
                  </a:cubicBezTo>
                  <a:cubicBezTo>
                    <a:pt x="435" y="12"/>
                    <a:pt x="433" y="10"/>
                    <a:pt x="433" y="10"/>
                  </a:cubicBezTo>
                  <a:cubicBezTo>
                    <a:pt x="431" y="7"/>
                    <a:pt x="431" y="7"/>
                    <a:pt x="431" y="7"/>
                  </a:cubicBezTo>
                  <a:cubicBezTo>
                    <a:pt x="430" y="5"/>
                    <a:pt x="430" y="5"/>
                    <a:pt x="430" y="5"/>
                  </a:cubicBezTo>
                  <a:cubicBezTo>
                    <a:pt x="428" y="0"/>
                    <a:pt x="428" y="0"/>
                    <a:pt x="428" y="0"/>
                  </a:cubicBezTo>
                  <a:cubicBezTo>
                    <a:pt x="337" y="14"/>
                    <a:pt x="337" y="14"/>
                    <a:pt x="337" y="14"/>
                  </a:cubicBezTo>
                  <a:cubicBezTo>
                    <a:pt x="337" y="14"/>
                    <a:pt x="337" y="16"/>
                    <a:pt x="338" y="16"/>
                  </a:cubicBezTo>
                  <a:cubicBezTo>
                    <a:pt x="338" y="17"/>
                    <a:pt x="338" y="17"/>
                    <a:pt x="339" y="18"/>
                  </a:cubicBezTo>
                  <a:cubicBezTo>
                    <a:pt x="339" y="18"/>
                    <a:pt x="339" y="19"/>
                    <a:pt x="340" y="20"/>
                  </a:cubicBezTo>
                  <a:cubicBezTo>
                    <a:pt x="340" y="21"/>
                    <a:pt x="340" y="21"/>
                    <a:pt x="340" y="22"/>
                  </a:cubicBezTo>
                  <a:cubicBezTo>
                    <a:pt x="340" y="23"/>
                    <a:pt x="339" y="24"/>
                    <a:pt x="339" y="24"/>
                  </a:cubicBezTo>
                  <a:cubicBezTo>
                    <a:pt x="339" y="24"/>
                    <a:pt x="337" y="27"/>
                    <a:pt x="337" y="28"/>
                  </a:cubicBezTo>
                  <a:cubicBezTo>
                    <a:pt x="337" y="29"/>
                    <a:pt x="336" y="30"/>
                    <a:pt x="336" y="31"/>
                  </a:cubicBezTo>
                  <a:cubicBezTo>
                    <a:pt x="336" y="31"/>
                    <a:pt x="334" y="34"/>
                    <a:pt x="333" y="35"/>
                  </a:cubicBezTo>
                  <a:cubicBezTo>
                    <a:pt x="331" y="37"/>
                    <a:pt x="331" y="37"/>
                    <a:pt x="330" y="38"/>
                  </a:cubicBezTo>
                  <a:cubicBezTo>
                    <a:pt x="330" y="39"/>
                    <a:pt x="329" y="39"/>
                    <a:pt x="328" y="40"/>
                  </a:cubicBezTo>
                  <a:cubicBezTo>
                    <a:pt x="327" y="41"/>
                    <a:pt x="327" y="41"/>
                    <a:pt x="326" y="42"/>
                  </a:cubicBezTo>
                  <a:cubicBezTo>
                    <a:pt x="325" y="43"/>
                    <a:pt x="324" y="44"/>
                    <a:pt x="323" y="45"/>
                  </a:cubicBezTo>
                  <a:cubicBezTo>
                    <a:pt x="322" y="45"/>
                    <a:pt x="321" y="46"/>
                    <a:pt x="319" y="47"/>
                  </a:cubicBezTo>
                  <a:cubicBezTo>
                    <a:pt x="318" y="48"/>
                    <a:pt x="317" y="48"/>
                    <a:pt x="316" y="49"/>
                  </a:cubicBezTo>
                  <a:cubicBezTo>
                    <a:pt x="314" y="50"/>
                    <a:pt x="314" y="50"/>
                    <a:pt x="314" y="50"/>
                  </a:cubicBezTo>
                  <a:cubicBezTo>
                    <a:pt x="313" y="51"/>
                    <a:pt x="312" y="52"/>
                    <a:pt x="312" y="52"/>
                  </a:cubicBezTo>
                  <a:cubicBezTo>
                    <a:pt x="312" y="52"/>
                    <a:pt x="312" y="53"/>
                    <a:pt x="313" y="53"/>
                  </a:cubicBezTo>
                  <a:cubicBezTo>
                    <a:pt x="313" y="53"/>
                    <a:pt x="315" y="55"/>
                    <a:pt x="315" y="55"/>
                  </a:cubicBezTo>
                  <a:cubicBezTo>
                    <a:pt x="316" y="55"/>
                    <a:pt x="316" y="56"/>
                    <a:pt x="316" y="56"/>
                  </a:cubicBezTo>
                  <a:cubicBezTo>
                    <a:pt x="317" y="56"/>
                    <a:pt x="317" y="56"/>
                    <a:pt x="318" y="57"/>
                  </a:cubicBezTo>
                  <a:cubicBezTo>
                    <a:pt x="318" y="57"/>
                    <a:pt x="318" y="57"/>
                    <a:pt x="318" y="57"/>
                  </a:cubicBezTo>
                  <a:cubicBezTo>
                    <a:pt x="319" y="58"/>
                    <a:pt x="319" y="58"/>
                    <a:pt x="319" y="58"/>
                  </a:cubicBezTo>
                  <a:cubicBezTo>
                    <a:pt x="319" y="58"/>
                    <a:pt x="319" y="59"/>
                    <a:pt x="319" y="59"/>
                  </a:cubicBezTo>
                  <a:cubicBezTo>
                    <a:pt x="319" y="59"/>
                    <a:pt x="319" y="59"/>
                    <a:pt x="319" y="60"/>
                  </a:cubicBezTo>
                  <a:cubicBezTo>
                    <a:pt x="318" y="60"/>
                    <a:pt x="318" y="61"/>
                    <a:pt x="318" y="61"/>
                  </a:cubicBezTo>
                  <a:cubicBezTo>
                    <a:pt x="318" y="62"/>
                    <a:pt x="318" y="62"/>
                    <a:pt x="318" y="62"/>
                  </a:cubicBezTo>
                  <a:cubicBezTo>
                    <a:pt x="318" y="62"/>
                    <a:pt x="318" y="62"/>
                    <a:pt x="318" y="62"/>
                  </a:cubicBezTo>
                  <a:cubicBezTo>
                    <a:pt x="319" y="63"/>
                    <a:pt x="319" y="63"/>
                    <a:pt x="319" y="63"/>
                  </a:cubicBezTo>
                  <a:cubicBezTo>
                    <a:pt x="319" y="63"/>
                    <a:pt x="319" y="63"/>
                    <a:pt x="319" y="63"/>
                  </a:cubicBezTo>
                  <a:cubicBezTo>
                    <a:pt x="319" y="63"/>
                    <a:pt x="319" y="63"/>
                    <a:pt x="319" y="63"/>
                  </a:cubicBezTo>
                  <a:cubicBezTo>
                    <a:pt x="320" y="63"/>
                    <a:pt x="320" y="63"/>
                    <a:pt x="320" y="63"/>
                  </a:cubicBezTo>
                  <a:cubicBezTo>
                    <a:pt x="320" y="64"/>
                    <a:pt x="320" y="64"/>
                    <a:pt x="320" y="64"/>
                  </a:cubicBezTo>
                  <a:cubicBezTo>
                    <a:pt x="320" y="64"/>
                    <a:pt x="321" y="64"/>
                    <a:pt x="321" y="65"/>
                  </a:cubicBezTo>
                  <a:cubicBezTo>
                    <a:pt x="321" y="65"/>
                    <a:pt x="321" y="65"/>
                    <a:pt x="320" y="66"/>
                  </a:cubicBezTo>
                  <a:cubicBezTo>
                    <a:pt x="320" y="66"/>
                    <a:pt x="320" y="66"/>
                    <a:pt x="320" y="66"/>
                  </a:cubicBezTo>
                  <a:cubicBezTo>
                    <a:pt x="320" y="67"/>
                    <a:pt x="321" y="67"/>
                    <a:pt x="321" y="67"/>
                  </a:cubicBezTo>
                  <a:cubicBezTo>
                    <a:pt x="321" y="67"/>
                    <a:pt x="321" y="67"/>
                    <a:pt x="322" y="66"/>
                  </a:cubicBezTo>
                  <a:cubicBezTo>
                    <a:pt x="323" y="66"/>
                    <a:pt x="323" y="66"/>
                    <a:pt x="323" y="66"/>
                  </a:cubicBezTo>
                  <a:cubicBezTo>
                    <a:pt x="323" y="67"/>
                    <a:pt x="323" y="67"/>
                    <a:pt x="323" y="67"/>
                  </a:cubicBezTo>
                  <a:cubicBezTo>
                    <a:pt x="323" y="67"/>
                    <a:pt x="323" y="67"/>
                    <a:pt x="322" y="67"/>
                  </a:cubicBezTo>
                  <a:cubicBezTo>
                    <a:pt x="322" y="67"/>
                    <a:pt x="322" y="68"/>
                    <a:pt x="322" y="68"/>
                  </a:cubicBezTo>
                  <a:cubicBezTo>
                    <a:pt x="321" y="68"/>
                    <a:pt x="322" y="68"/>
                    <a:pt x="322" y="68"/>
                  </a:cubicBezTo>
                  <a:cubicBezTo>
                    <a:pt x="322" y="68"/>
                    <a:pt x="322" y="68"/>
                    <a:pt x="322" y="68"/>
                  </a:cubicBezTo>
                  <a:cubicBezTo>
                    <a:pt x="323" y="69"/>
                    <a:pt x="323" y="69"/>
                    <a:pt x="323" y="69"/>
                  </a:cubicBezTo>
                  <a:cubicBezTo>
                    <a:pt x="323" y="69"/>
                    <a:pt x="323" y="69"/>
                    <a:pt x="323" y="70"/>
                  </a:cubicBezTo>
                  <a:cubicBezTo>
                    <a:pt x="322" y="70"/>
                    <a:pt x="322" y="70"/>
                    <a:pt x="323" y="71"/>
                  </a:cubicBezTo>
                  <a:cubicBezTo>
                    <a:pt x="323" y="71"/>
                    <a:pt x="323" y="71"/>
                    <a:pt x="323" y="72"/>
                  </a:cubicBezTo>
                  <a:cubicBezTo>
                    <a:pt x="323" y="72"/>
                    <a:pt x="323" y="72"/>
                    <a:pt x="323" y="73"/>
                  </a:cubicBezTo>
                  <a:cubicBezTo>
                    <a:pt x="323" y="74"/>
                    <a:pt x="323" y="75"/>
                    <a:pt x="323" y="75"/>
                  </a:cubicBezTo>
                  <a:cubicBezTo>
                    <a:pt x="323" y="76"/>
                    <a:pt x="323" y="76"/>
                    <a:pt x="324" y="76"/>
                  </a:cubicBezTo>
                  <a:cubicBezTo>
                    <a:pt x="325" y="76"/>
                    <a:pt x="324" y="76"/>
                    <a:pt x="325" y="76"/>
                  </a:cubicBezTo>
                  <a:cubicBezTo>
                    <a:pt x="325" y="76"/>
                    <a:pt x="326" y="76"/>
                    <a:pt x="326" y="76"/>
                  </a:cubicBezTo>
                  <a:cubicBezTo>
                    <a:pt x="326" y="77"/>
                    <a:pt x="326" y="78"/>
                    <a:pt x="326" y="78"/>
                  </a:cubicBezTo>
                  <a:cubicBezTo>
                    <a:pt x="326" y="78"/>
                    <a:pt x="326" y="78"/>
                    <a:pt x="326" y="78"/>
                  </a:cubicBezTo>
                  <a:cubicBezTo>
                    <a:pt x="327" y="79"/>
                    <a:pt x="327" y="79"/>
                    <a:pt x="327" y="79"/>
                  </a:cubicBezTo>
                  <a:cubicBezTo>
                    <a:pt x="327" y="79"/>
                    <a:pt x="326" y="79"/>
                    <a:pt x="326" y="80"/>
                  </a:cubicBezTo>
                  <a:cubicBezTo>
                    <a:pt x="326" y="80"/>
                    <a:pt x="326" y="80"/>
                    <a:pt x="326" y="81"/>
                  </a:cubicBezTo>
                  <a:cubicBezTo>
                    <a:pt x="326" y="82"/>
                    <a:pt x="326" y="82"/>
                    <a:pt x="326" y="83"/>
                  </a:cubicBezTo>
                  <a:cubicBezTo>
                    <a:pt x="326" y="84"/>
                    <a:pt x="325" y="83"/>
                    <a:pt x="325" y="84"/>
                  </a:cubicBezTo>
                  <a:cubicBezTo>
                    <a:pt x="324" y="85"/>
                    <a:pt x="324" y="85"/>
                    <a:pt x="324" y="86"/>
                  </a:cubicBezTo>
                  <a:cubicBezTo>
                    <a:pt x="324" y="87"/>
                    <a:pt x="324" y="87"/>
                    <a:pt x="324" y="87"/>
                  </a:cubicBezTo>
                  <a:cubicBezTo>
                    <a:pt x="324" y="88"/>
                    <a:pt x="324" y="87"/>
                    <a:pt x="323" y="88"/>
                  </a:cubicBezTo>
                  <a:cubicBezTo>
                    <a:pt x="323" y="89"/>
                    <a:pt x="323" y="89"/>
                    <a:pt x="324" y="89"/>
                  </a:cubicBezTo>
                  <a:cubicBezTo>
                    <a:pt x="324" y="89"/>
                    <a:pt x="324" y="90"/>
                    <a:pt x="325" y="90"/>
                  </a:cubicBezTo>
                  <a:cubicBezTo>
                    <a:pt x="325" y="91"/>
                    <a:pt x="325" y="91"/>
                    <a:pt x="325" y="91"/>
                  </a:cubicBezTo>
                  <a:cubicBezTo>
                    <a:pt x="325" y="92"/>
                    <a:pt x="324" y="92"/>
                    <a:pt x="324" y="92"/>
                  </a:cubicBezTo>
                  <a:cubicBezTo>
                    <a:pt x="323" y="92"/>
                    <a:pt x="324" y="92"/>
                    <a:pt x="324" y="93"/>
                  </a:cubicBezTo>
                  <a:cubicBezTo>
                    <a:pt x="324" y="95"/>
                    <a:pt x="324" y="96"/>
                    <a:pt x="324" y="97"/>
                  </a:cubicBezTo>
                  <a:cubicBezTo>
                    <a:pt x="324" y="99"/>
                    <a:pt x="323" y="98"/>
                    <a:pt x="323" y="98"/>
                  </a:cubicBezTo>
                  <a:cubicBezTo>
                    <a:pt x="323" y="98"/>
                    <a:pt x="323" y="98"/>
                    <a:pt x="322" y="98"/>
                  </a:cubicBezTo>
                  <a:cubicBezTo>
                    <a:pt x="322" y="99"/>
                    <a:pt x="321" y="100"/>
                    <a:pt x="322" y="101"/>
                  </a:cubicBezTo>
                  <a:cubicBezTo>
                    <a:pt x="322" y="102"/>
                    <a:pt x="322" y="101"/>
                    <a:pt x="323" y="102"/>
                  </a:cubicBezTo>
                  <a:cubicBezTo>
                    <a:pt x="323" y="103"/>
                    <a:pt x="323" y="102"/>
                    <a:pt x="323" y="103"/>
                  </a:cubicBezTo>
                  <a:cubicBezTo>
                    <a:pt x="324" y="103"/>
                    <a:pt x="324" y="103"/>
                    <a:pt x="324" y="104"/>
                  </a:cubicBezTo>
                  <a:cubicBezTo>
                    <a:pt x="324" y="106"/>
                    <a:pt x="324" y="105"/>
                    <a:pt x="323" y="106"/>
                  </a:cubicBezTo>
                  <a:cubicBezTo>
                    <a:pt x="323" y="107"/>
                    <a:pt x="323" y="107"/>
                    <a:pt x="323" y="107"/>
                  </a:cubicBezTo>
                  <a:cubicBezTo>
                    <a:pt x="323" y="108"/>
                    <a:pt x="323" y="108"/>
                    <a:pt x="324" y="109"/>
                  </a:cubicBezTo>
                  <a:cubicBezTo>
                    <a:pt x="324" y="109"/>
                    <a:pt x="325" y="109"/>
                    <a:pt x="325" y="109"/>
                  </a:cubicBezTo>
                  <a:cubicBezTo>
                    <a:pt x="325" y="109"/>
                    <a:pt x="325" y="110"/>
                    <a:pt x="325" y="111"/>
                  </a:cubicBezTo>
                  <a:cubicBezTo>
                    <a:pt x="324" y="111"/>
                    <a:pt x="324" y="111"/>
                    <a:pt x="324" y="112"/>
                  </a:cubicBezTo>
                  <a:cubicBezTo>
                    <a:pt x="324" y="113"/>
                    <a:pt x="325" y="113"/>
                    <a:pt x="325" y="113"/>
                  </a:cubicBezTo>
                  <a:cubicBezTo>
                    <a:pt x="324" y="114"/>
                    <a:pt x="325" y="114"/>
                    <a:pt x="325" y="114"/>
                  </a:cubicBezTo>
                  <a:cubicBezTo>
                    <a:pt x="325" y="115"/>
                    <a:pt x="325" y="115"/>
                    <a:pt x="325" y="115"/>
                  </a:cubicBezTo>
                  <a:cubicBezTo>
                    <a:pt x="325" y="115"/>
                    <a:pt x="325" y="116"/>
                    <a:pt x="326" y="116"/>
                  </a:cubicBezTo>
                  <a:cubicBezTo>
                    <a:pt x="326" y="117"/>
                    <a:pt x="326" y="117"/>
                    <a:pt x="326" y="117"/>
                  </a:cubicBezTo>
                  <a:cubicBezTo>
                    <a:pt x="326" y="118"/>
                    <a:pt x="326" y="117"/>
                    <a:pt x="326" y="118"/>
                  </a:cubicBezTo>
                  <a:cubicBezTo>
                    <a:pt x="326" y="118"/>
                    <a:pt x="325" y="119"/>
                    <a:pt x="325" y="119"/>
                  </a:cubicBezTo>
                  <a:cubicBezTo>
                    <a:pt x="325" y="120"/>
                    <a:pt x="325" y="120"/>
                    <a:pt x="326" y="120"/>
                  </a:cubicBezTo>
                  <a:cubicBezTo>
                    <a:pt x="326" y="120"/>
                    <a:pt x="326" y="120"/>
                    <a:pt x="327" y="121"/>
                  </a:cubicBezTo>
                  <a:cubicBezTo>
                    <a:pt x="327" y="121"/>
                    <a:pt x="328" y="122"/>
                    <a:pt x="327" y="122"/>
                  </a:cubicBezTo>
                  <a:cubicBezTo>
                    <a:pt x="327" y="123"/>
                    <a:pt x="326" y="123"/>
                    <a:pt x="326" y="123"/>
                  </a:cubicBezTo>
                  <a:cubicBezTo>
                    <a:pt x="325" y="123"/>
                    <a:pt x="325" y="124"/>
                    <a:pt x="325" y="124"/>
                  </a:cubicBezTo>
                  <a:cubicBezTo>
                    <a:pt x="325" y="125"/>
                    <a:pt x="325" y="125"/>
                    <a:pt x="325" y="125"/>
                  </a:cubicBezTo>
                  <a:cubicBezTo>
                    <a:pt x="325" y="125"/>
                    <a:pt x="324" y="124"/>
                    <a:pt x="324" y="124"/>
                  </a:cubicBezTo>
                  <a:cubicBezTo>
                    <a:pt x="324" y="124"/>
                    <a:pt x="324" y="124"/>
                    <a:pt x="323" y="125"/>
                  </a:cubicBezTo>
                  <a:cubicBezTo>
                    <a:pt x="323" y="125"/>
                    <a:pt x="323" y="125"/>
                    <a:pt x="323" y="126"/>
                  </a:cubicBezTo>
                  <a:cubicBezTo>
                    <a:pt x="323" y="127"/>
                    <a:pt x="323" y="127"/>
                    <a:pt x="322" y="127"/>
                  </a:cubicBezTo>
                  <a:cubicBezTo>
                    <a:pt x="321" y="128"/>
                    <a:pt x="322" y="128"/>
                    <a:pt x="322" y="128"/>
                  </a:cubicBezTo>
                  <a:cubicBezTo>
                    <a:pt x="322" y="128"/>
                    <a:pt x="322" y="129"/>
                    <a:pt x="322" y="129"/>
                  </a:cubicBezTo>
                  <a:cubicBezTo>
                    <a:pt x="321" y="129"/>
                    <a:pt x="321" y="129"/>
                    <a:pt x="320" y="130"/>
                  </a:cubicBezTo>
                  <a:cubicBezTo>
                    <a:pt x="320" y="131"/>
                    <a:pt x="320" y="131"/>
                    <a:pt x="320" y="131"/>
                  </a:cubicBezTo>
                  <a:cubicBezTo>
                    <a:pt x="319" y="131"/>
                    <a:pt x="319" y="131"/>
                    <a:pt x="319" y="132"/>
                  </a:cubicBezTo>
                  <a:cubicBezTo>
                    <a:pt x="319" y="133"/>
                    <a:pt x="319" y="133"/>
                    <a:pt x="319" y="134"/>
                  </a:cubicBezTo>
                  <a:cubicBezTo>
                    <a:pt x="319" y="136"/>
                    <a:pt x="319" y="136"/>
                    <a:pt x="319" y="136"/>
                  </a:cubicBezTo>
                  <a:cubicBezTo>
                    <a:pt x="319" y="137"/>
                    <a:pt x="318" y="137"/>
                    <a:pt x="318" y="137"/>
                  </a:cubicBezTo>
                  <a:cubicBezTo>
                    <a:pt x="317" y="137"/>
                    <a:pt x="318" y="138"/>
                    <a:pt x="318" y="138"/>
                  </a:cubicBezTo>
                  <a:cubicBezTo>
                    <a:pt x="318" y="138"/>
                    <a:pt x="318" y="139"/>
                    <a:pt x="318" y="140"/>
                  </a:cubicBezTo>
                  <a:cubicBezTo>
                    <a:pt x="318" y="140"/>
                    <a:pt x="318" y="140"/>
                    <a:pt x="318" y="141"/>
                  </a:cubicBezTo>
                  <a:cubicBezTo>
                    <a:pt x="318" y="142"/>
                    <a:pt x="318" y="142"/>
                    <a:pt x="318" y="142"/>
                  </a:cubicBezTo>
                  <a:cubicBezTo>
                    <a:pt x="317" y="142"/>
                    <a:pt x="317" y="143"/>
                    <a:pt x="316" y="143"/>
                  </a:cubicBezTo>
                  <a:cubicBezTo>
                    <a:pt x="316" y="144"/>
                    <a:pt x="317" y="144"/>
                    <a:pt x="317" y="145"/>
                  </a:cubicBezTo>
                  <a:cubicBezTo>
                    <a:pt x="317" y="146"/>
                    <a:pt x="317" y="146"/>
                    <a:pt x="318" y="147"/>
                  </a:cubicBezTo>
                  <a:cubicBezTo>
                    <a:pt x="318" y="147"/>
                    <a:pt x="317" y="147"/>
                    <a:pt x="317" y="148"/>
                  </a:cubicBezTo>
                  <a:cubicBezTo>
                    <a:pt x="317" y="149"/>
                    <a:pt x="317" y="148"/>
                    <a:pt x="317" y="149"/>
                  </a:cubicBezTo>
                  <a:cubicBezTo>
                    <a:pt x="317" y="149"/>
                    <a:pt x="316" y="150"/>
                    <a:pt x="316" y="150"/>
                  </a:cubicBezTo>
                  <a:cubicBezTo>
                    <a:pt x="316" y="151"/>
                    <a:pt x="316" y="151"/>
                    <a:pt x="316" y="152"/>
                  </a:cubicBezTo>
                  <a:cubicBezTo>
                    <a:pt x="317" y="152"/>
                    <a:pt x="316" y="152"/>
                    <a:pt x="316" y="153"/>
                  </a:cubicBezTo>
                  <a:cubicBezTo>
                    <a:pt x="317" y="153"/>
                    <a:pt x="316" y="153"/>
                    <a:pt x="315" y="154"/>
                  </a:cubicBezTo>
                  <a:cubicBezTo>
                    <a:pt x="315" y="154"/>
                    <a:pt x="315" y="154"/>
                    <a:pt x="315" y="155"/>
                  </a:cubicBezTo>
                  <a:cubicBezTo>
                    <a:pt x="315" y="155"/>
                    <a:pt x="315" y="155"/>
                    <a:pt x="315" y="156"/>
                  </a:cubicBezTo>
                  <a:cubicBezTo>
                    <a:pt x="316" y="156"/>
                    <a:pt x="315" y="156"/>
                    <a:pt x="315" y="157"/>
                  </a:cubicBezTo>
                  <a:cubicBezTo>
                    <a:pt x="315" y="158"/>
                    <a:pt x="315" y="157"/>
                    <a:pt x="315" y="158"/>
                  </a:cubicBezTo>
                  <a:cubicBezTo>
                    <a:pt x="314" y="158"/>
                    <a:pt x="314" y="158"/>
                    <a:pt x="314" y="159"/>
                  </a:cubicBezTo>
                  <a:cubicBezTo>
                    <a:pt x="313" y="159"/>
                    <a:pt x="314" y="159"/>
                    <a:pt x="314" y="159"/>
                  </a:cubicBezTo>
                  <a:cubicBezTo>
                    <a:pt x="314" y="160"/>
                    <a:pt x="314" y="160"/>
                    <a:pt x="314" y="161"/>
                  </a:cubicBezTo>
                  <a:cubicBezTo>
                    <a:pt x="314" y="161"/>
                    <a:pt x="314" y="161"/>
                    <a:pt x="313" y="161"/>
                  </a:cubicBezTo>
                  <a:cubicBezTo>
                    <a:pt x="312" y="162"/>
                    <a:pt x="313" y="162"/>
                    <a:pt x="312" y="162"/>
                  </a:cubicBezTo>
                  <a:cubicBezTo>
                    <a:pt x="312" y="163"/>
                    <a:pt x="312" y="163"/>
                    <a:pt x="312" y="163"/>
                  </a:cubicBezTo>
                  <a:cubicBezTo>
                    <a:pt x="312" y="164"/>
                    <a:pt x="312" y="164"/>
                    <a:pt x="312" y="165"/>
                  </a:cubicBezTo>
                  <a:cubicBezTo>
                    <a:pt x="313" y="166"/>
                    <a:pt x="312" y="165"/>
                    <a:pt x="312" y="166"/>
                  </a:cubicBezTo>
                  <a:cubicBezTo>
                    <a:pt x="312" y="167"/>
                    <a:pt x="312" y="167"/>
                    <a:pt x="312" y="167"/>
                  </a:cubicBezTo>
                  <a:cubicBezTo>
                    <a:pt x="312" y="168"/>
                    <a:pt x="312" y="168"/>
                    <a:pt x="312" y="169"/>
                  </a:cubicBezTo>
                  <a:cubicBezTo>
                    <a:pt x="313" y="169"/>
                    <a:pt x="313" y="169"/>
                    <a:pt x="314" y="170"/>
                  </a:cubicBezTo>
                  <a:cubicBezTo>
                    <a:pt x="314" y="170"/>
                    <a:pt x="314" y="171"/>
                    <a:pt x="314" y="172"/>
                  </a:cubicBezTo>
                  <a:cubicBezTo>
                    <a:pt x="313" y="173"/>
                    <a:pt x="313" y="172"/>
                    <a:pt x="314" y="173"/>
                  </a:cubicBezTo>
                  <a:cubicBezTo>
                    <a:pt x="314" y="173"/>
                    <a:pt x="314" y="173"/>
                    <a:pt x="314" y="173"/>
                  </a:cubicBezTo>
                  <a:cubicBezTo>
                    <a:pt x="315" y="174"/>
                    <a:pt x="314" y="174"/>
                    <a:pt x="315" y="174"/>
                  </a:cubicBezTo>
                  <a:cubicBezTo>
                    <a:pt x="315" y="175"/>
                    <a:pt x="314" y="175"/>
                    <a:pt x="314" y="175"/>
                  </a:cubicBezTo>
                  <a:cubicBezTo>
                    <a:pt x="314" y="176"/>
                    <a:pt x="314" y="176"/>
                    <a:pt x="314" y="176"/>
                  </a:cubicBezTo>
                  <a:cubicBezTo>
                    <a:pt x="314" y="177"/>
                    <a:pt x="315" y="176"/>
                    <a:pt x="315" y="177"/>
                  </a:cubicBezTo>
                  <a:cubicBezTo>
                    <a:pt x="316" y="177"/>
                    <a:pt x="315" y="177"/>
                    <a:pt x="315" y="178"/>
                  </a:cubicBezTo>
                  <a:cubicBezTo>
                    <a:pt x="315" y="179"/>
                    <a:pt x="315" y="179"/>
                    <a:pt x="315" y="180"/>
                  </a:cubicBezTo>
                  <a:cubicBezTo>
                    <a:pt x="315" y="181"/>
                    <a:pt x="314" y="180"/>
                    <a:pt x="315" y="180"/>
                  </a:cubicBezTo>
                  <a:cubicBezTo>
                    <a:pt x="315" y="181"/>
                    <a:pt x="315" y="181"/>
                    <a:pt x="316" y="180"/>
                  </a:cubicBezTo>
                  <a:cubicBezTo>
                    <a:pt x="316" y="180"/>
                    <a:pt x="317" y="180"/>
                    <a:pt x="317" y="180"/>
                  </a:cubicBezTo>
                  <a:cubicBezTo>
                    <a:pt x="317" y="180"/>
                    <a:pt x="317" y="181"/>
                    <a:pt x="317" y="182"/>
                  </a:cubicBezTo>
                  <a:cubicBezTo>
                    <a:pt x="317" y="183"/>
                    <a:pt x="317" y="182"/>
                    <a:pt x="317" y="183"/>
                  </a:cubicBezTo>
                  <a:cubicBezTo>
                    <a:pt x="317" y="183"/>
                    <a:pt x="318" y="182"/>
                    <a:pt x="318" y="183"/>
                  </a:cubicBezTo>
                  <a:cubicBezTo>
                    <a:pt x="318" y="183"/>
                    <a:pt x="318" y="183"/>
                    <a:pt x="319" y="183"/>
                  </a:cubicBezTo>
                  <a:cubicBezTo>
                    <a:pt x="319" y="184"/>
                    <a:pt x="321" y="184"/>
                    <a:pt x="323" y="184"/>
                  </a:cubicBezTo>
                  <a:cubicBezTo>
                    <a:pt x="324" y="184"/>
                    <a:pt x="324" y="185"/>
                    <a:pt x="324" y="185"/>
                  </a:cubicBezTo>
                  <a:cubicBezTo>
                    <a:pt x="325" y="186"/>
                    <a:pt x="325" y="186"/>
                    <a:pt x="325" y="186"/>
                  </a:cubicBezTo>
                  <a:cubicBezTo>
                    <a:pt x="325" y="187"/>
                    <a:pt x="326" y="187"/>
                    <a:pt x="326" y="187"/>
                  </a:cubicBezTo>
                  <a:cubicBezTo>
                    <a:pt x="327" y="188"/>
                    <a:pt x="328" y="188"/>
                    <a:pt x="328" y="188"/>
                  </a:cubicBezTo>
                  <a:cubicBezTo>
                    <a:pt x="328" y="188"/>
                    <a:pt x="329" y="188"/>
                    <a:pt x="329" y="188"/>
                  </a:cubicBezTo>
                  <a:cubicBezTo>
                    <a:pt x="329" y="188"/>
                    <a:pt x="329" y="188"/>
                    <a:pt x="329" y="188"/>
                  </a:cubicBezTo>
                  <a:cubicBezTo>
                    <a:pt x="329" y="187"/>
                    <a:pt x="329" y="187"/>
                    <a:pt x="330" y="187"/>
                  </a:cubicBezTo>
                  <a:cubicBezTo>
                    <a:pt x="330" y="187"/>
                    <a:pt x="330" y="188"/>
                    <a:pt x="330" y="188"/>
                  </a:cubicBezTo>
                  <a:cubicBezTo>
                    <a:pt x="331" y="189"/>
                    <a:pt x="331" y="189"/>
                    <a:pt x="331" y="189"/>
                  </a:cubicBezTo>
                  <a:cubicBezTo>
                    <a:pt x="331" y="189"/>
                    <a:pt x="331" y="191"/>
                    <a:pt x="331" y="192"/>
                  </a:cubicBezTo>
                  <a:cubicBezTo>
                    <a:pt x="332" y="193"/>
                    <a:pt x="332" y="192"/>
                    <a:pt x="333" y="193"/>
                  </a:cubicBezTo>
                  <a:cubicBezTo>
                    <a:pt x="333" y="193"/>
                    <a:pt x="333" y="194"/>
                    <a:pt x="334" y="195"/>
                  </a:cubicBezTo>
                  <a:cubicBezTo>
                    <a:pt x="335" y="195"/>
                    <a:pt x="335" y="195"/>
                    <a:pt x="336" y="196"/>
                  </a:cubicBezTo>
                  <a:cubicBezTo>
                    <a:pt x="337" y="198"/>
                    <a:pt x="337" y="197"/>
                    <a:pt x="338" y="198"/>
                  </a:cubicBezTo>
                  <a:cubicBezTo>
                    <a:pt x="339" y="199"/>
                    <a:pt x="339" y="200"/>
                    <a:pt x="340" y="201"/>
                  </a:cubicBezTo>
                  <a:cubicBezTo>
                    <a:pt x="341" y="202"/>
                    <a:pt x="340" y="202"/>
                    <a:pt x="341" y="203"/>
                  </a:cubicBezTo>
                  <a:cubicBezTo>
                    <a:pt x="341" y="203"/>
                    <a:pt x="341" y="203"/>
                    <a:pt x="343" y="205"/>
                  </a:cubicBezTo>
                  <a:cubicBezTo>
                    <a:pt x="344" y="206"/>
                    <a:pt x="343" y="206"/>
                    <a:pt x="343" y="206"/>
                  </a:cubicBezTo>
                  <a:cubicBezTo>
                    <a:pt x="344" y="207"/>
                    <a:pt x="343" y="207"/>
                    <a:pt x="344" y="207"/>
                  </a:cubicBezTo>
                  <a:cubicBezTo>
                    <a:pt x="344" y="208"/>
                    <a:pt x="344" y="208"/>
                    <a:pt x="346" y="208"/>
                  </a:cubicBezTo>
                  <a:cubicBezTo>
                    <a:pt x="347" y="208"/>
                    <a:pt x="346" y="208"/>
                    <a:pt x="346" y="208"/>
                  </a:cubicBezTo>
                  <a:cubicBezTo>
                    <a:pt x="346" y="208"/>
                    <a:pt x="346" y="208"/>
                    <a:pt x="347" y="209"/>
                  </a:cubicBezTo>
                  <a:cubicBezTo>
                    <a:pt x="347" y="209"/>
                    <a:pt x="348" y="208"/>
                    <a:pt x="349" y="208"/>
                  </a:cubicBezTo>
                  <a:cubicBezTo>
                    <a:pt x="349" y="208"/>
                    <a:pt x="350" y="208"/>
                    <a:pt x="351" y="208"/>
                  </a:cubicBezTo>
                  <a:cubicBezTo>
                    <a:pt x="351" y="208"/>
                    <a:pt x="351" y="208"/>
                    <a:pt x="352" y="208"/>
                  </a:cubicBezTo>
                  <a:cubicBezTo>
                    <a:pt x="353" y="208"/>
                    <a:pt x="353" y="208"/>
                    <a:pt x="354" y="208"/>
                  </a:cubicBezTo>
                  <a:cubicBezTo>
                    <a:pt x="354" y="207"/>
                    <a:pt x="353" y="207"/>
                    <a:pt x="354" y="207"/>
                  </a:cubicBezTo>
                  <a:cubicBezTo>
                    <a:pt x="355" y="207"/>
                    <a:pt x="355" y="207"/>
                    <a:pt x="356" y="208"/>
                  </a:cubicBezTo>
                  <a:cubicBezTo>
                    <a:pt x="357" y="208"/>
                    <a:pt x="356" y="208"/>
                    <a:pt x="356" y="209"/>
                  </a:cubicBezTo>
                  <a:cubicBezTo>
                    <a:pt x="356" y="210"/>
                    <a:pt x="357" y="209"/>
                    <a:pt x="358" y="210"/>
                  </a:cubicBezTo>
                  <a:cubicBezTo>
                    <a:pt x="359" y="210"/>
                    <a:pt x="359" y="210"/>
                    <a:pt x="359" y="210"/>
                  </a:cubicBezTo>
                  <a:cubicBezTo>
                    <a:pt x="360" y="210"/>
                    <a:pt x="360" y="210"/>
                    <a:pt x="360" y="210"/>
                  </a:cubicBezTo>
                  <a:cubicBezTo>
                    <a:pt x="360" y="210"/>
                    <a:pt x="361" y="210"/>
                    <a:pt x="362" y="210"/>
                  </a:cubicBezTo>
                  <a:cubicBezTo>
                    <a:pt x="363" y="211"/>
                    <a:pt x="363" y="211"/>
                    <a:pt x="364" y="212"/>
                  </a:cubicBezTo>
                  <a:cubicBezTo>
                    <a:pt x="365" y="212"/>
                    <a:pt x="365" y="211"/>
                    <a:pt x="367" y="210"/>
                  </a:cubicBezTo>
                  <a:cubicBezTo>
                    <a:pt x="368" y="210"/>
                    <a:pt x="367" y="210"/>
                    <a:pt x="367" y="210"/>
                  </a:cubicBezTo>
                  <a:cubicBezTo>
                    <a:pt x="367" y="210"/>
                    <a:pt x="368" y="209"/>
                    <a:pt x="368" y="209"/>
                  </a:cubicBezTo>
                  <a:cubicBezTo>
                    <a:pt x="369" y="208"/>
                    <a:pt x="368" y="209"/>
                    <a:pt x="367" y="209"/>
                  </a:cubicBezTo>
                  <a:cubicBezTo>
                    <a:pt x="366" y="209"/>
                    <a:pt x="366" y="208"/>
                    <a:pt x="365" y="208"/>
                  </a:cubicBezTo>
                  <a:cubicBezTo>
                    <a:pt x="364" y="207"/>
                    <a:pt x="364" y="206"/>
                    <a:pt x="364" y="205"/>
                  </a:cubicBezTo>
                  <a:cubicBezTo>
                    <a:pt x="364" y="204"/>
                    <a:pt x="364" y="203"/>
                    <a:pt x="365" y="202"/>
                  </a:cubicBezTo>
                  <a:cubicBezTo>
                    <a:pt x="365" y="201"/>
                    <a:pt x="365" y="201"/>
                    <a:pt x="366" y="201"/>
                  </a:cubicBezTo>
                  <a:cubicBezTo>
                    <a:pt x="366" y="200"/>
                    <a:pt x="367" y="200"/>
                    <a:pt x="367" y="200"/>
                  </a:cubicBezTo>
                  <a:cubicBezTo>
                    <a:pt x="368" y="200"/>
                    <a:pt x="369" y="199"/>
                    <a:pt x="369" y="199"/>
                  </a:cubicBezTo>
                  <a:cubicBezTo>
                    <a:pt x="370" y="198"/>
                    <a:pt x="370" y="198"/>
                    <a:pt x="370" y="198"/>
                  </a:cubicBezTo>
                  <a:cubicBezTo>
                    <a:pt x="370" y="198"/>
                    <a:pt x="371" y="199"/>
                    <a:pt x="372" y="199"/>
                  </a:cubicBezTo>
                  <a:cubicBezTo>
                    <a:pt x="372" y="199"/>
                    <a:pt x="372" y="199"/>
                    <a:pt x="372" y="199"/>
                  </a:cubicBezTo>
                  <a:cubicBezTo>
                    <a:pt x="372" y="200"/>
                    <a:pt x="373" y="200"/>
                    <a:pt x="373" y="200"/>
                  </a:cubicBezTo>
                  <a:cubicBezTo>
                    <a:pt x="373" y="200"/>
                    <a:pt x="373" y="200"/>
                    <a:pt x="374" y="200"/>
                  </a:cubicBezTo>
                  <a:cubicBezTo>
                    <a:pt x="375" y="200"/>
                    <a:pt x="375" y="200"/>
                    <a:pt x="376" y="200"/>
                  </a:cubicBezTo>
                  <a:cubicBezTo>
                    <a:pt x="377" y="200"/>
                    <a:pt x="377" y="199"/>
                    <a:pt x="377" y="199"/>
                  </a:cubicBezTo>
                  <a:cubicBezTo>
                    <a:pt x="377" y="199"/>
                    <a:pt x="378" y="199"/>
                    <a:pt x="378" y="199"/>
                  </a:cubicBezTo>
                  <a:cubicBezTo>
                    <a:pt x="379" y="199"/>
                    <a:pt x="378" y="199"/>
                    <a:pt x="377" y="198"/>
                  </a:cubicBezTo>
                  <a:cubicBezTo>
                    <a:pt x="377" y="198"/>
                    <a:pt x="378" y="198"/>
                    <a:pt x="378" y="198"/>
                  </a:cubicBezTo>
                  <a:cubicBezTo>
                    <a:pt x="379" y="197"/>
                    <a:pt x="379" y="196"/>
                    <a:pt x="380" y="196"/>
                  </a:cubicBezTo>
                  <a:cubicBezTo>
                    <a:pt x="380" y="196"/>
                    <a:pt x="382" y="196"/>
                    <a:pt x="382" y="196"/>
                  </a:cubicBezTo>
                  <a:cubicBezTo>
                    <a:pt x="382" y="261"/>
                    <a:pt x="382" y="261"/>
                    <a:pt x="382" y="261"/>
                  </a:cubicBezTo>
                  <a:cubicBezTo>
                    <a:pt x="382" y="261"/>
                    <a:pt x="380" y="261"/>
                    <a:pt x="380" y="261"/>
                  </a:cubicBezTo>
                  <a:cubicBezTo>
                    <a:pt x="379" y="261"/>
                    <a:pt x="378" y="262"/>
                    <a:pt x="378" y="262"/>
                  </a:cubicBezTo>
                  <a:cubicBezTo>
                    <a:pt x="377" y="262"/>
                    <a:pt x="376" y="261"/>
                    <a:pt x="376" y="261"/>
                  </a:cubicBezTo>
                  <a:cubicBezTo>
                    <a:pt x="375" y="261"/>
                    <a:pt x="375" y="261"/>
                    <a:pt x="375" y="261"/>
                  </a:cubicBezTo>
                  <a:cubicBezTo>
                    <a:pt x="375" y="260"/>
                    <a:pt x="374" y="260"/>
                    <a:pt x="374" y="260"/>
                  </a:cubicBezTo>
                  <a:cubicBezTo>
                    <a:pt x="373" y="260"/>
                    <a:pt x="373" y="260"/>
                    <a:pt x="372" y="260"/>
                  </a:cubicBezTo>
                  <a:cubicBezTo>
                    <a:pt x="372" y="259"/>
                    <a:pt x="373" y="259"/>
                    <a:pt x="372" y="258"/>
                  </a:cubicBezTo>
                  <a:cubicBezTo>
                    <a:pt x="372" y="258"/>
                    <a:pt x="372" y="258"/>
                    <a:pt x="371" y="257"/>
                  </a:cubicBezTo>
                  <a:cubicBezTo>
                    <a:pt x="371" y="257"/>
                    <a:pt x="372" y="257"/>
                    <a:pt x="373" y="257"/>
                  </a:cubicBezTo>
                  <a:cubicBezTo>
                    <a:pt x="373" y="256"/>
                    <a:pt x="373" y="256"/>
                    <a:pt x="374" y="256"/>
                  </a:cubicBezTo>
                  <a:cubicBezTo>
                    <a:pt x="375" y="256"/>
                    <a:pt x="374" y="256"/>
                    <a:pt x="374" y="255"/>
                  </a:cubicBezTo>
                  <a:cubicBezTo>
                    <a:pt x="374" y="255"/>
                    <a:pt x="374" y="254"/>
                    <a:pt x="374" y="254"/>
                  </a:cubicBezTo>
                  <a:cubicBezTo>
                    <a:pt x="374" y="254"/>
                    <a:pt x="374" y="253"/>
                    <a:pt x="374" y="253"/>
                  </a:cubicBezTo>
                  <a:cubicBezTo>
                    <a:pt x="375" y="253"/>
                    <a:pt x="374" y="252"/>
                    <a:pt x="375" y="252"/>
                  </a:cubicBezTo>
                  <a:cubicBezTo>
                    <a:pt x="375" y="251"/>
                    <a:pt x="376" y="250"/>
                    <a:pt x="375" y="250"/>
                  </a:cubicBezTo>
                  <a:cubicBezTo>
                    <a:pt x="374" y="250"/>
                    <a:pt x="374" y="250"/>
                    <a:pt x="373" y="250"/>
                  </a:cubicBezTo>
                  <a:cubicBezTo>
                    <a:pt x="371" y="250"/>
                    <a:pt x="371" y="250"/>
                    <a:pt x="371" y="250"/>
                  </a:cubicBezTo>
                  <a:cubicBezTo>
                    <a:pt x="371" y="250"/>
                    <a:pt x="371" y="250"/>
                    <a:pt x="371" y="249"/>
                  </a:cubicBezTo>
                  <a:cubicBezTo>
                    <a:pt x="371" y="249"/>
                    <a:pt x="370" y="249"/>
                    <a:pt x="369" y="250"/>
                  </a:cubicBezTo>
                  <a:cubicBezTo>
                    <a:pt x="368" y="250"/>
                    <a:pt x="369" y="250"/>
                    <a:pt x="368" y="250"/>
                  </a:cubicBezTo>
                  <a:cubicBezTo>
                    <a:pt x="367" y="251"/>
                    <a:pt x="367" y="251"/>
                    <a:pt x="367" y="251"/>
                  </a:cubicBezTo>
                  <a:cubicBezTo>
                    <a:pt x="367" y="251"/>
                    <a:pt x="366" y="251"/>
                    <a:pt x="363" y="254"/>
                  </a:cubicBezTo>
                  <a:cubicBezTo>
                    <a:pt x="360" y="256"/>
                    <a:pt x="362" y="254"/>
                    <a:pt x="362" y="254"/>
                  </a:cubicBezTo>
                  <a:cubicBezTo>
                    <a:pt x="361" y="255"/>
                    <a:pt x="360" y="255"/>
                    <a:pt x="359" y="255"/>
                  </a:cubicBezTo>
                  <a:cubicBezTo>
                    <a:pt x="358" y="255"/>
                    <a:pt x="359" y="256"/>
                    <a:pt x="359" y="256"/>
                  </a:cubicBezTo>
                  <a:cubicBezTo>
                    <a:pt x="359" y="256"/>
                    <a:pt x="359" y="256"/>
                    <a:pt x="358" y="256"/>
                  </a:cubicBezTo>
                  <a:cubicBezTo>
                    <a:pt x="358" y="256"/>
                    <a:pt x="358" y="256"/>
                    <a:pt x="357" y="257"/>
                  </a:cubicBezTo>
                  <a:cubicBezTo>
                    <a:pt x="357" y="257"/>
                    <a:pt x="357" y="257"/>
                    <a:pt x="356" y="258"/>
                  </a:cubicBezTo>
                  <a:cubicBezTo>
                    <a:pt x="356" y="259"/>
                    <a:pt x="356" y="258"/>
                    <a:pt x="355" y="258"/>
                  </a:cubicBezTo>
                  <a:cubicBezTo>
                    <a:pt x="355" y="259"/>
                    <a:pt x="351" y="261"/>
                    <a:pt x="351" y="261"/>
                  </a:cubicBezTo>
                  <a:cubicBezTo>
                    <a:pt x="351" y="261"/>
                    <a:pt x="351" y="260"/>
                    <a:pt x="351" y="260"/>
                  </a:cubicBezTo>
                  <a:cubicBezTo>
                    <a:pt x="351" y="260"/>
                    <a:pt x="350" y="259"/>
                    <a:pt x="349" y="259"/>
                  </a:cubicBezTo>
                  <a:cubicBezTo>
                    <a:pt x="349" y="258"/>
                    <a:pt x="349" y="258"/>
                    <a:pt x="348" y="258"/>
                  </a:cubicBezTo>
                  <a:cubicBezTo>
                    <a:pt x="348" y="257"/>
                    <a:pt x="347" y="258"/>
                    <a:pt x="347" y="258"/>
                  </a:cubicBezTo>
                  <a:cubicBezTo>
                    <a:pt x="346" y="258"/>
                    <a:pt x="346" y="258"/>
                    <a:pt x="345" y="259"/>
                  </a:cubicBezTo>
                  <a:cubicBezTo>
                    <a:pt x="344" y="259"/>
                    <a:pt x="343" y="259"/>
                    <a:pt x="343" y="260"/>
                  </a:cubicBezTo>
                  <a:cubicBezTo>
                    <a:pt x="342" y="260"/>
                    <a:pt x="342" y="259"/>
                    <a:pt x="341" y="259"/>
                  </a:cubicBezTo>
                  <a:cubicBezTo>
                    <a:pt x="341" y="259"/>
                    <a:pt x="341" y="259"/>
                    <a:pt x="342" y="258"/>
                  </a:cubicBezTo>
                  <a:cubicBezTo>
                    <a:pt x="343" y="258"/>
                    <a:pt x="342" y="257"/>
                    <a:pt x="342" y="257"/>
                  </a:cubicBezTo>
                  <a:cubicBezTo>
                    <a:pt x="342" y="257"/>
                    <a:pt x="341" y="258"/>
                    <a:pt x="340" y="258"/>
                  </a:cubicBezTo>
                  <a:cubicBezTo>
                    <a:pt x="339" y="258"/>
                    <a:pt x="340" y="257"/>
                    <a:pt x="340" y="256"/>
                  </a:cubicBezTo>
                  <a:cubicBezTo>
                    <a:pt x="339" y="255"/>
                    <a:pt x="339" y="255"/>
                    <a:pt x="339" y="254"/>
                  </a:cubicBezTo>
                  <a:cubicBezTo>
                    <a:pt x="339" y="254"/>
                    <a:pt x="339" y="254"/>
                    <a:pt x="339" y="254"/>
                  </a:cubicBezTo>
                  <a:cubicBezTo>
                    <a:pt x="339" y="254"/>
                    <a:pt x="338" y="253"/>
                    <a:pt x="338" y="252"/>
                  </a:cubicBezTo>
                  <a:cubicBezTo>
                    <a:pt x="338" y="251"/>
                    <a:pt x="338" y="251"/>
                    <a:pt x="338" y="249"/>
                  </a:cubicBezTo>
                  <a:cubicBezTo>
                    <a:pt x="338" y="248"/>
                    <a:pt x="338" y="249"/>
                    <a:pt x="338" y="248"/>
                  </a:cubicBezTo>
                  <a:cubicBezTo>
                    <a:pt x="338" y="247"/>
                    <a:pt x="337" y="247"/>
                    <a:pt x="337" y="247"/>
                  </a:cubicBezTo>
                  <a:cubicBezTo>
                    <a:pt x="336" y="247"/>
                    <a:pt x="336" y="247"/>
                    <a:pt x="334" y="246"/>
                  </a:cubicBezTo>
                  <a:cubicBezTo>
                    <a:pt x="333" y="246"/>
                    <a:pt x="334" y="246"/>
                    <a:pt x="334" y="246"/>
                  </a:cubicBezTo>
                  <a:cubicBezTo>
                    <a:pt x="334" y="245"/>
                    <a:pt x="334" y="245"/>
                    <a:pt x="333" y="244"/>
                  </a:cubicBezTo>
                  <a:cubicBezTo>
                    <a:pt x="333" y="243"/>
                    <a:pt x="333" y="244"/>
                    <a:pt x="333" y="243"/>
                  </a:cubicBezTo>
                  <a:cubicBezTo>
                    <a:pt x="333" y="242"/>
                    <a:pt x="333" y="242"/>
                    <a:pt x="333" y="242"/>
                  </a:cubicBezTo>
                  <a:cubicBezTo>
                    <a:pt x="333" y="241"/>
                    <a:pt x="333" y="241"/>
                    <a:pt x="333" y="241"/>
                  </a:cubicBezTo>
                  <a:cubicBezTo>
                    <a:pt x="334" y="240"/>
                    <a:pt x="333" y="240"/>
                    <a:pt x="333" y="239"/>
                  </a:cubicBezTo>
                  <a:cubicBezTo>
                    <a:pt x="333" y="239"/>
                    <a:pt x="333" y="239"/>
                    <a:pt x="332" y="238"/>
                  </a:cubicBezTo>
                  <a:cubicBezTo>
                    <a:pt x="331" y="237"/>
                    <a:pt x="332" y="238"/>
                    <a:pt x="332" y="237"/>
                  </a:cubicBezTo>
                  <a:cubicBezTo>
                    <a:pt x="332" y="236"/>
                    <a:pt x="332" y="236"/>
                    <a:pt x="331" y="236"/>
                  </a:cubicBezTo>
                  <a:cubicBezTo>
                    <a:pt x="331" y="236"/>
                    <a:pt x="330" y="235"/>
                    <a:pt x="330" y="235"/>
                  </a:cubicBezTo>
                  <a:cubicBezTo>
                    <a:pt x="330" y="235"/>
                    <a:pt x="329" y="234"/>
                    <a:pt x="329" y="233"/>
                  </a:cubicBezTo>
                  <a:cubicBezTo>
                    <a:pt x="329" y="233"/>
                    <a:pt x="328" y="232"/>
                    <a:pt x="327" y="232"/>
                  </a:cubicBezTo>
                  <a:cubicBezTo>
                    <a:pt x="327" y="231"/>
                    <a:pt x="326" y="232"/>
                    <a:pt x="326" y="231"/>
                  </a:cubicBezTo>
                  <a:cubicBezTo>
                    <a:pt x="325" y="231"/>
                    <a:pt x="325" y="231"/>
                    <a:pt x="324" y="230"/>
                  </a:cubicBezTo>
                  <a:cubicBezTo>
                    <a:pt x="324" y="230"/>
                    <a:pt x="323" y="230"/>
                    <a:pt x="323" y="230"/>
                  </a:cubicBezTo>
                  <a:cubicBezTo>
                    <a:pt x="323" y="230"/>
                    <a:pt x="323" y="230"/>
                    <a:pt x="323" y="231"/>
                  </a:cubicBezTo>
                  <a:cubicBezTo>
                    <a:pt x="322" y="232"/>
                    <a:pt x="322" y="232"/>
                    <a:pt x="322" y="233"/>
                  </a:cubicBezTo>
                  <a:cubicBezTo>
                    <a:pt x="322" y="234"/>
                    <a:pt x="321" y="235"/>
                    <a:pt x="321" y="235"/>
                  </a:cubicBezTo>
                  <a:cubicBezTo>
                    <a:pt x="321" y="235"/>
                    <a:pt x="321" y="235"/>
                    <a:pt x="320" y="234"/>
                  </a:cubicBezTo>
                  <a:cubicBezTo>
                    <a:pt x="320" y="232"/>
                    <a:pt x="320" y="233"/>
                    <a:pt x="320" y="231"/>
                  </a:cubicBezTo>
                  <a:cubicBezTo>
                    <a:pt x="320" y="230"/>
                    <a:pt x="319" y="230"/>
                    <a:pt x="319" y="230"/>
                  </a:cubicBezTo>
                  <a:cubicBezTo>
                    <a:pt x="319" y="229"/>
                    <a:pt x="319" y="229"/>
                    <a:pt x="319" y="229"/>
                  </a:cubicBezTo>
                  <a:cubicBezTo>
                    <a:pt x="319" y="229"/>
                    <a:pt x="317" y="227"/>
                    <a:pt x="317" y="226"/>
                  </a:cubicBezTo>
                  <a:cubicBezTo>
                    <a:pt x="316" y="226"/>
                    <a:pt x="316" y="226"/>
                    <a:pt x="316" y="225"/>
                  </a:cubicBezTo>
                  <a:cubicBezTo>
                    <a:pt x="316" y="225"/>
                    <a:pt x="315" y="224"/>
                    <a:pt x="315" y="224"/>
                  </a:cubicBezTo>
                  <a:cubicBezTo>
                    <a:pt x="315" y="223"/>
                    <a:pt x="316" y="224"/>
                    <a:pt x="317" y="223"/>
                  </a:cubicBezTo>
                  <a:cubicBezTo>
                    <a:pt x="318" y="223"/>
                    <a:pt x="318" y="223"/>
                    <a:pt x="319" y="222"/>
                  </a:cubicBezTo>
                  <a:cubicBezTo>
                    <a:pt x="319" y="222"/>
                    <a:pt x="319" y="221"/>
                    <a:pt x="319" y="221"/>
                  </a:cubicBezTo>
                  <a:cubicBezTo>
                    <a:pt x="319" y="220"/>
                    <a:pt x="319" y="221"/>
                    <a:pt x="319" y="220"/>
                  </a:cubicBezTo>
                  <a:cubicBezTo>
                    <a:pt x="319" y="220"/>
                    <a:pt x="319" y="220"/>
                    <a:pt x="319" y="220"/>
                  </a:cubicBezTo>
                  <a:cubicBezTo>
                    <a:pt x="319" y="220"/>
                    <a:pt x="317" y="218"/>
                    <a:pt x="317" y="218"/>
                  </a:cubicBezTo>
                  <a:cubicBezTo>
                    <a:pt x="317" y="218"/>
                    <a:pt x="314" y="217"/>
                    <a:pt x="314" y="216"/>
                  </a:cubicBezTo>
                  <a:cubicBezTo>
                    <a:pt x="314" y="215"/>
                    <a:pt x="315" y="215"/>
                    <a:pt x="315" y="215"/>
                  </a:cubicBezTo>
                  <a:cubicBezTo>
                    <a:pt x="315" y="215"/>
                    <a:pt x="314" y="214"/>
                    <a:pt x="314" y="214"/>
                  </a:cubicBezTo>
                  <a:cubicBezTo>
                    <a:pt x="313" y="214"/>
                    <a:pt x="312" y="212"/>
                    <a:pt x="312" y="212"/>
                  </a:cubicBezTo>
                  <a:cubicBezTo>
                    <a:pt x="312" y="212"/>
                    <a:pt x="311" y="212"/>
                    <a:pt x="311" y="212"/>
                  </a:cubicBezTo>
                  <a:cubicBezTo>
                    <a:pt x="310" y="212"/>
                    <a:pt x="310" y="211"/>
                    <a:pt x="310" y="211"/>
                  </a:cubicBezTo>
                  <a:cubicBezTo>
                    <a:pt x="309" y="211"/>
                    <a:pt x="309" y="211"/>
                    <a:pt x="309" y="210"/>
                  </a:cubicBezTo>
                  <a:cubicBezTo>
                    <a:pt x="309" y="210"/>
                    <a:pt x="308" y="210"/>
                    <a:pt x="308" y="210"/>
                  </a:cubicBezTo>
                  <a:cubicBezTo>
                    <a:pt x="307" y="210"/>
                    <a:pt x="307" y="210"/>
                    <a:pt x="307" y="210"/>
                  </a:cubicBezTo>
                  <a:cubicBezTo>
                    <a:pt x="306" y="210"/>
                    <a:pt x="306" y="210"/>
                    <a:pt x="305" y="209"/>
                  </a:cubicBezTo>
                  <a:cubicBezTo>
                    <a:pt x="305" y="209"/>
                    <a:pt x="303" y="209"/>
                    <a:pt x="303" y="209"/>
                  </a:cubicBezTo>
                  <a:cubicBezTo>
                    <a:pt x="303" y="209"/>
                    <a:pt x="303" y="209"/>
                    <a:pt x="303" y="208"/>
                  </a:cubicBezTo>
                  <a:cubicBezTo>
                    <a:pt x="302" y="208"/>
                    <a:pt x="301" y="208"/>
                    <a:pt x="301" y="208"/>
                  </a:cubicBezTo>
                  <a:cubicBezTo>
                    <a:pt x="301" y="208"/>
                    <a:pt x="301" y="208"/>
                    <a:pt x="301" y="209"/>
                  </a:cubicBezTo>
                  <a:cubicBezTo>
                    <a:pt x="301" y="209"/>
                    <a:pt x="300" y="209"/>
                    <a:pt x="300" y="210"/>
                  </a:cubicBezTo>
                  <a:cubicBezTo>
                    <a:pt x="299" y="210"/>
                    <a:pt x="300" y="210"/>
                    <a:pt x="299" y="210"/>
                  </a:cubicBezTo>
                  <a:cubicBezTo>
                    <a:pt x="299" y="210"/>
                    <a:pt x="299" y="210"/>
                    <a:pt x="298" y="210"/>
                  </a:cubicBezTo>
                  <a:cubicBezTo>
                    <a:pt x="298" y="210"/>
                    <a:pt x="297" y="209"/>
                    <a:pt x="297" y="209"/>
                  </a:cubicBezTo>
                  <a:cubicBezTo>
                    <a:pt x="297" y="208"/>
                    <a:pt x="297" y="208"/>
                    <a:pt x="297" y="207"/>
                  </a:cubicBezTo>
                  <a:cubicBezTo>
                    <a:pt x="297" y="207"/>
                    <a:pt x="296" y="207"/>
                    <a:pt x="296" y="207"/>
                  </a:cubicBezTo>
                  <a:cubicBezTo>
                    <a:pt x="296" y="207"/>
                    <a:pt x="296" y="207"/>
                    <a:pt x="295" y="206"/>
                  </a:cubicBezTo>
                  <a:cubicBezTo>
                    <a:pt x="295" y="206"/>
                    <a:pt x="294" y="206"/>
                    <a:pt x="293" y="206"/>
                  </a:cubicBezTo>
                  <a:cubicBezTo>
                    <a:pt x="292" y="205"/>
                    <a:pt x="292" y="205"/>
                    <a:pt x="292" y="205"/>
                  </a:cubicBezTo>
                  <a:cubicBezTo>
                    <a:pt x="291" y="204"/>
                    <a:pt x="291" y="204"/>
                    <a:pt x="291" y="203"/>
                  </a:cubicBezTo>
                  <a:cubicBezTo>
                    <a:pt x="290" y="203"/>
                    <a:pt x="289" y="202"/>
                    <a:pt x="289" y="202"/>
                  </a:cubicBezTo>
                  <a:cubicBezTo>
                    <a:pt x="289" y="202"/>
                    <a:pt x="290" y="201"/>
                    <a:pt x="290" y="201"/>
                  </a:cubicBezTo>
                  <a:cubicBezTo>
                    <a:pt x="290" y="201"/>
                    <a:pt x="289" y="201"/>
                    <a:pt x="289" y="201"/>
                  </a:cubicBezTo>
                  <a:cubicBezTo>
                    <a:pt x="288" y="201"/>
                    <a:pt x="288" y="201"/>
                    <a:pt x="287" y="201"/>
                  </a:cubicBezTo>
                  <a:cubicBezTo>
                    <a:pt x="286" y="201"/>
                    <a:pt x="286" y="201"/>
                    <a:pt x="285" y="201"/>
                  </a:cubicBezTo>
                  <a:cubicBezTo>
                    <a:pt x="284" y="200"/>
                    <a:pt x="284" y="200"/>
                    <a:pt x="283" y="200"/>
                  </a:cubicBezTo>
                  <a:cubicBezTo>
                    <a:pt x="283" y="200"/>
                    <a:pt x="284" y="201"/>
                    <a:pt x="284" y="201"/>
                  </a:cubicBezTo>
                  <a:cubicBezTo>
                    <a:pt x="285" y="202"/>
                    <a:pt x="284" y="202"/>
                    <a:pt x="284" y="202"/>
                  </a:cubicBezTo>
                  <a:cubicBezTo>
                    <a:pt x="284" y="202"/>
                    <a:pt x="283" y="202"/>
                    <a:pt x="282" y="202"/>
                  </a:cubicBezTo>
                  <a:cubicBezTo>
                    <a:pt x="281" y="202"/>
                    <a:pt x="282" y="202"/>
                    <a:pt x="282" y="203"/>
                  </a:cubicBezTo>
                  <a:cubicBezTo>
                    <a:pt x="282" y="203"/>
                    <a:pt x="281" y="203"/>
                    <a:pt x="280" y="203"/>
                  </a:cubicBezTo>
                  <a:cubicBezTo>
                    <a:pt x="280" y="202"/>
                    <a:pt x="280" y="203"/>
                    <a:pt x="279" y="203"/>
                  </a:cubicBezTo>
                  <a:cubicBezTo>
                    <a:pt x="278" y="203"/>
                    <a:pt x="278" y="203"/>
                    <a:pt x="278" y="203"/>
                  </a:cubicBezTo>
                  <a:cubicBezTo>
                    <a:pt x="277" y="203"/>
                    <a:pt x="277" y="203"/>
                    <a:pt x="276" y="203"/>
                  </a:cubicBezTo>
                  <a:cubicBezTo>
                    <a:pt x="275" y="202"/>
                    <a:pt x="276" y="202"/>
                    <a:pt x="275" y="202"/>
                  </a:cubicBezTo>
                  <a:cubicBezTo>
                    <a:pt x="275" y="201"/>
                    <a:pt x="274" y="201"/>
                    <a:pt x="274" y="201"/>
                  </a:cubicBezTo>
                  <a:cubicBezTo>
                    <a:pt x="274" y="200"/>
                    <a:pt x="274" y="200"/>
                    <a:pt x="274" y="200"/>
                  </a:cubicBezTo>
                  <a:cubicBezTo>
                    <a:pt x="273" y="199"/>
                    <a:pt x="273" y="199"/>
                    <a:pt x="273" y="199"/>
                  </a:cubicBezTo>
                  <a:cubicBezTo>
                    <a:pt x="273" y="199"/>
                    <a:pt x="272" y="199"/>
                    <a:pt x="271" y="199"/>
                  </a:cubicBezTo>
                  <a:cubicBezTo>
                    <a:pt x="271" y="199"/>
                    <a:pt x="270" y="198"/>
                    <a:pt x="270" y="197"/>
                  </a:cubicBezTo>
                  <a:cubicBezTo>
                    <a:pt x="270" y="197"/>
                    <a:pt x="269" y="196"/>
                    <a:pt x="269" y="196"/>
                  </a:cubicBezTo>
                  <a:cubicBezTo>
                    <a:pt x="269" y="195"/>
                    <a:pt x="269" y="193"/>
                    <a:pt x="269" y="192"/>
                  </a:cubicBezTo>
                  <a:cubicBezTo>
                    <a:pt x="269" y="191"/>
                    <a:pt x="268" y="192"/>
                    <a:pt x="267" y="192"/>
                  </a:cubicBezTo>
                  <a:cubicBezTo>
                    <a:pt x="266" y="191"/>
                    <a:pt x="267" y="191"/>
                    <a:pt x="267" y="190"/>
                  </a:cubicBezTo>
                  <a:cubicBezTo>
                    <a:pt x="267" y="189"/>
                    <a:pt x="267" y="189"/>
                    <a:pt x="267" y="189"/>
                  </a:cubicBezTo>
                  <a:cubicBezTo>
                    <a:pt x="267" y="188"/>
                    <a:pt x="267" y="188"/>
                    <a:pt x="267" y="187"/>
                  </a:cubicBezTo>
                  <a:cubicBezTo>
                    <a:pt x="267" y="186"/>
                    <a:pt x="267" y="185"/>
                    <a:pt x="267" y="185"/>
                  </a:cubicBezTo>
                  <a:cubicBezTo>
                    <a:pt x="267" y="185"/>
                    <a:pt x="266" y="185"/>
                    <a:pt x="266" y="184"/>
                  </a:cubicBezTo>
                  <a:cubicBezTo>
                    <a:pt x="265" y="184"/>
                    <a:pt x="265" y="184"/>
                    <a:pt x="265" y="184"/>
                  </a:cubicBezTo>
                  <a:cubicBezTo>
                    <a:pt x="265" y="184"/>
                    <a:pt x="265" y="183"/>
                    <a:pt x="264" y="183"/>
                  </a:cubicBezTo>
                  <a:cubicBezTo>
                    <a:pt x="264" y="183"/>
                    <a:pt x="263" y="183"/>
                    <a:pt x="263" y="182"/>
                  </a:cubicBezTo>
                  <a:cubicBezTo>
                    <a:pt x="262" y="182"/>
                    <a:pt x="262" y="182"/>
                    <a:pt x="260" y="181"/>
                  </a:cubicBezTo>
                  <a:cubicBezTo>
                    <a:pt x="259" y="180"/>
                    <a:pt x="259" y="180"/>
                    <a:pt x="258" y="180"/>
                  </a:cubicBezTo>
                  <a:cubicBezTo>
                    <a:pt x="258" y="179"/>
                    <a:pt x="257" y="179"/>
                    <a:pt x="257" y="179"/>
                  </a:cubicBezTo>
                  <a:cubicBezTo>
                    <a:pt x="257" y="178"/>
                    <a:pt x="257" y="178"/>
                    <a:pt x="256" y="178"/>
                  </a:cubicBezTo>
                  <a:cubicBezTo>
                    <a:pt x="256" y="178"/>
                    <a:pt x="256" y="177"/>
                    <a:pt x="256" y="177"/>
                  </a:cubicBezTo>
                  <a:cubicBezTo>
                    <a:pt x="256" y="177"/>
                    <a:pt x="256" y="176"/>
                    <a:pt x="256" y="176"/>
                  </a:cubicBezTo>
                  <a:cubicBezTo>
                    <a:pt x="256" y="175"/>
                    <a:pt x="256" y="174"/>
                    <a:pt x="256" y="173"/>
                  </a:cubicBezTo>
                  <a:cubicBezTo>
                    <a:pt x="255" y="172"/>
                    <a:pt x="255" y="172"/>
                    <a:pt x="255" y="172"/>
                  </a:cubicBezTo>
                  <a:cubicBezTo>
                    <a:pt x="254" y="171"/>
                    <a:pt x="254" y="170"/>
                    <a:pt x="254" y="170"/>
                  </a:cubicBezTo>
                  <a:cubicBezTo>
                    <a:pt x="254" y="169"/>
                    <a:pt x="255" y="169"/>
                    <a:pt x="254" y="168"/>
                  </a:cubicBezTo>
                  <a:cubicBezTo>
                    <a:pt x="254" y="167"/>
                    <a:pt x="254" y="168"/>
                    <a:pt x="253" y="167"/>
                  </a:cubicBezTo>
                  <a:cubicBezTo>
                    <a:pt x="253" y="167"/>
                    <a:pt x="253" y="168"/>
                    <a:pt x="252" y="168"/>
                  </a:cubicBezTo>
                  <a:cubicBezTo>
                    <a:pt x="252" y="169"/>
                    <a:pt x="251" y="168"/>
                    <a:pt x="251" y="168"/>
                  </a:cubicBezTo>
                  <a:cubicBezTo>
                    <a:pt x="250" y="168"/>
                    <a:pt x="250" y="168"/>
                    <a:pt x="249" y="169"/>
                  </a:cubicBezTo>
                  <a:cubicBezTo>
                    <a:pt x="248" y="169"/>
                    <a:pt x="249" y="169"/>
                    <a:pt x="248" y="169"/>
                  </a:cubicBezTo>
                  <a:cubicBezTo>
                    <a:pt x="248" y="168"/>
                    <a:pt x="248" y="168"/>
                    <a:pt x="247" y="169"/>
                  </a:cubicBezTo>
                  <a:cubicBezTo>
                    <a:pt x="247" y="169"/>
                    <a:pt x="246" y="169"/>
                    <a:pt x="246" y="170"/>
                  </a:cubicBezTo>
                  <a:cubicBezTo>
                    <a:pt x="245" y="170"/>
                    <a:pt x="246" y="170"/>
                    <a:pt x="245" y="170"/>
                  </a:cubicBezTo>
                  <a:cubicBezTo>
                    <a:pt x="245" y="171"/>
                    <a:pt x="245" y="171"/>
                    <a:pt x="246" y="172"/>
                  </a:cubicBezTo>
                  <a:cubicBezTo>
                    <a:pt x="246" y="172"/>
                    <a:pt x="246" y="172"/>
                    <a:pt x="246" y="172"/>
                  </a:cubicBezTo>
                  <a:cubicBezTo>
                    <a:pt x="246" y="173"/>
                    <a:pt x="247" y="173"/>
                    <a:pt x="247" y="173"/>
                  </a:cubicBezTo>
                  <a:cubicBezTo>
                    <a:pt x="247" y="174"/>
                    <a:pt x="246" y="174"/>
                    <a:pt x="246" y="175"/>
                  </a:cubicBezTo>
                  <a:cubicBezTo>
                    <a:pt x="245" y="176"/>
                    <a:pt x="246" y="175"/>
                    <a:pt x="246" y="175"/>
                  </a:cubicBezTo>
                  <a:cubicBezTo>
                    <a:pt x="246" y="176"/>
                    <a:pt x="245" y="176"/>
                    <a:pt x="245" y="176"/>
                  </a:cubicBezTo>
                  <a:cubicBezTo>
                    <a:pt x="245" y="176"/>
                    <a:pt x="245" y="176"/>
                    <a:pt x="245" y="177"/>
                  </a:cubicBezTo>
                  <a:cubicBezTo>
                    <a:pt x="244" y="177"/>
                    <a:pt x="244" y="177"/>
                    <a:pt x="245" y="178"/>
                  </a:cubicBezTo>
                  <a:cubicBezTo>
                    <a:pt x="245" y="179"/>
                    <a:pt x="245" y="179"/>
                    <a:pt x="245" y="179"/>
                  </a:cubicBezTo>
                  <a:cubicBezTo>
                    <a:pt x="245" y="179"/>
                    <a:pt x="245" y="179"/>
                    <a:pt x="244" y="180"/>
                  </a:cubicBezTo>
                  <a:cubicBezTo>
                    <a:pt x="243" y="180"/>
                    <a:pt x="244" y="180"/>
                    <a:pt x="244" y="180"/>
                  </a:cubicBezTo>
                  <a:cubicBezTo>
                    <a:pt x="244" y="181"/>
                    <a:pt x="244" y="180"/>
                    <a:pt x="244" y="181"/>
                  </a:cubicBezTo>
                  <a:cubicBezTo>
                    <a:pt x="245" y="181"/>
                    <a:pt x="244" y="181"/>
                    <a:pt x="243" y="182"/>
                  </a:cubicBezTo>
                  <a:cubicBezTo>
                    <a:pt x="242" y="183"/>
                    <a:pt x="243" y="183"/>
                    <a:pt x="243" y="183"/>
                  </a:cubicBezTo>
                  <a:cubicBezTo>
                    <a:pt x="243" y="183"/>
                    <a:pt x="243" y="183"/>
                    <a:pt x="242" y="184"/>
                  </a:cubicBezTo>
                  <a:cubicBezTo>
                    <a:pt x="241" y="184"/>
                    <a:pt x="241" y="184"/>
                    <a:pt x="242" y="185"/>
                  </a:cubicBezTo>
                  <a:cubicBezTo>
                    <a:pt x="242" y="185"/>
                    <a:pt x="242" y="185"/>
                    <a:pt x="241" y="185"/>
                  </a:cubicBezTo>
                  <a:cubicBezTo>
                    <a:pt x="241" y="185"/>
                    <a:pt x="240" y="186"/>
                    <a:pt x="240" y="186"/>
                  </a:cubicBezTo>
                  <a:cubicBezTo>
                    <a:pt x="240" y="186"/>
                    <a:pt x="240" y="187"/>
                    <a:pt x="239" y="187"/>
                  </a:cubicBezTo>
                  <a:cubicBezTo>
                    <a:pt x="239" y="188"/>
                    <a:pt x="239" y="187"/>
                    <a:pt x="239" y="187"/>
                  </a:cubicBezTo>
                  <a:cubicBezTo>
                    <a:pt x="238" y="187"/>
                    <a:pt x="237" y="188"/>
                    <a:pt x="236" y="188"/>
                  </a:cubicBezTo>
                  <a:cubicBezTo>
                    <a:pt x="235" y="188"/>
                    <a:pt x="235" y="188"/>
                    <a:pt x="235" y="188"/>
                  </a:cubicBezTo>
                  <a:cubicBezTo>
                    <a:pt x="234" y="187"/>
                    <a:pt x="235" y="188"/>
                    <a:pt x="234" y="187"/>
                  </a:cubicBezTo>
                  <a:cubicBezTo>
                    <a:pt x="234" y="187"/>
                    <a:pt x="233" y="187"/>
                    <a:pt x="233" y="187"/>
                  </a:cubicBezTo>
                  <a:cubicBezTo>
                    <a:pt x="232" y="187"/>
                    <a:pt x="231" y="187"/>
                    <a:pt x="231" y="188"/>
                  </a:cubicBezTo>
                  <a:cubicBezTo>
                    <a:pt x="231" y="188"/>
                    <a:pt x="231" y="188"/>
                    <a:pt x="230" y="189"/>
                  </a:cubicBezTo>
                  <a:cubicBezTo>
                    <a:pt x="230" y="189"/>
                    <a:pt x="229" y="188"/>
                    <a:pt x="229" y="188"/>
                  </a:cubicBezTo>
                  <a:cubicBezTo>
                    <a:pt x="228" y="188"/>
                    <a:pt x="228" y="188"/>
                    <a:pt x="228" y="188"/>
                  </a:cubicBezTo>
                  <a:cubicBezTo>
                    <a:pt x="227" y="189"/>
                    <a:pt x="227" y="188"/>
                    <a:pt x="227" y="188"/>
                  </a:cubicBezTo>
                  <a:cubicBezTo>
                    <a:pt x="227" y="188"/>
                    <a:pt x="226" y="187"/>
                    <a:pt x="225" y="187"/>
                  </a:cubicBezTo>
                  <a:cubicBezTo>
                    <a:pt x="225" y="187"/>
                    <a:pt x="225" y="188"/>
                    <a:pt x="225" y="188"/>
                  </a:cubicBezTo>
                  <a:cubicBezTo>
                    <a:pt x="225" y="188"/>
                    <a:pt x="224" y="188"/>
                    <a:pt x="223" y="187"/>
                  </a:cubicBezTo>
                  <a:cubicBezTo>
                    <a:pt x="222" y="187"/>
                    <a:pt x="223" y="187"/>
                    <a:pt x="222" y="187"/>
                  </a:cubicBezTo>
                  <a:cubicBezTo>
                    <a:pt x="222" y="187"/>
                    <a:pt x="219" y="186"/>
                    <a:pt x="219" y="186"/>
                  </a:cubicBezTo>
                  <a:cubicBezTo>
                    <a:pt x="219" y="186"/>
                    <a:pt x="219" y="185"/>
                    <a:pt x="219" y="185"/>
                  </a:cubicBezTo>
                  <a:cubicBezTo>
                    <a:pt x="219" y="185"/>
                    <a:pt x="218" y="185"/>
                    <a:pt x="217" y="184"/>
                  </a:cubicBezTo>
                  <a:cubicBezTo>
                    <a:pt x="217" y="184"/>
                    <a:pt x="217" y="184"/>
                    <a:pt x="217" y="184"/>
                  </a:cubicBezTo>
                  <a:cubicBezTo>
                    <a:pt x="217" y="184"/>
                    <a:pt x="216" y="185"/>
                    <a:pt x="214" y="185"/>
                  </a:cubicBezTo>
                  <a:cubicBezTo>
                    <a:pt x="213" y="186"/>
                    <a:pt x="213" y="186"/>
                    <a:pt x="213" y="186"/>
                  </a:cubicBezTo>
                  <a:cubicBezTo>
                    <a:pt x="212" y="187"/>
                    <a:pt x="211" y="186"/>
                    <a:pt x="210" y="186"/>
                  </a:cubicBezTo>
                  <a:cubicBezTo>
                    <a:pt x="210" y="186"/>
                    <a:pt x="210" y="186"/>
                    <a:pt x="209" y="186"/>
                  </a:cubicBezTo>
                  <a:cubicBezTo>
                    <a:pt x="209" y="186"/>
                    <a:pt x="209" y="186"/>
                    <a:pt x="208" y="186"/>
                  </a:cubicBezTo>
                  <a:cubicBezTo>
                    <a:pt x="208" y="186"/>
                    <a:pt x="207" y="185"/>
                    <a:pt x="207" y="185"/>
                  </a:cubicBezTo>
                  <a:cubicBezTo>
                    <a:pt x="207" y="185"/>
                    <a:pt x="206" y="185"/>
                    <a:pt x="206" y="185"/>
                  </a:cubicBezTo>
                  <a:cubicBezTo>
                    <a:pt x="205" y="185"/>
                    <a:pt x="206" y="185"/>
                    <a:pt x="206" y="185"/>
                  </a:cubicBezTo>
                  <a:cubicBezTo>
                    <a:pt x="206" y="185"/>
                    <a:pt x="204" y="186"/>
                    <a:pt x="204" y="186"/>
                  </a:cubicBezTo>
                  <a:cubicBezTo>
                    <a:pt x="203" y="186"/>
                    <a:pt x="202" y="186"/>
                    <a:pt x="202" y="186"/>
                  </a:cubicBezTo>
                  <a:cubicBezTo>
                    <a:pt x="201" y="186"/>
                    <a:pt x="201" y="186"/>
                    <a:pt x="198" y="185"/>
                  </a:cubicBezTo>
                  <a:cubicBezTo>
                    <a:pt x="194" y="185"/>
                    <a:pt x="197" y="186"/>
                    <a:pt x="196" y="186"/>
                  </a:cubicBezTo>
                  <a:cubicBezTo>
                    <a:pt x="195" y="186"/>
                    <a:pt x="195" y="185"/>
                    <a:pt x="195" y="185"/>
                  </a:cubicBezTo>
                  <a:cubicBezTo>
                    <a:pt x="195" y="185"/>
                    <a:pt x="195" y="184"/>
                    <a:pt x="195" y="184"/>
                  </a:cubicBezTo>
                  <a:cubicBezTo>
                    <a:pt x="195" y="184"/>
                    <a:pt x="195" y="183"/>
                    <a:pt x="194" y="183"/>
                  </a:cubicBezTo>
                  <a:cubicBezTo>
                    <a:pt x="192" y="183"/>
                    <a:pt x="193" y="183"/>
                    <a:pt x="192" y="183"/>
                  </a:cubicBezTo>
                  <a:cubicBezTo>
                    <a:pt x="192" y="182"/>
                    <a:pt x="192" y="182"/>
                    <a:pt x="191" y="182"/>
                  </a:cubicBezTo>
                  <a:cubicBezTo>
                    <a:pt x="190" y="182"/>
                    <a:pt x="190" y="182"/>
                    <a:pt x="190" y="182"/>
                  </a:cubicBezTo>
                  <a:cubicBezTo>
                    <a:pt x="190" y="182"/>
                    <a:pt x="190" y="181"/>
                    <a:pt x="190" y="180"/>
                  </a:cubicBezTo>
                  <a:cubicBezTo>
                    <a:pt x="190" y="180"/>
                    <a:pt x="190" y="179"/>
                    <a:pt x="190" y="179"/>
                  </a:cubicBezTo>
                  <a:cubicBezTo>
                    <a:pt x="190" y="178"/>
                    <a:pt x="189" y="179"/>
                    <a:pt x="189" y="180"/>
                  </a:cubicBezTo>
                  <a:cubicBezTo>
                    <a:pt x="188" y="181"/>
                    <a:pt x="188" y="180"/>
                    <a:pt x="187" y="180"/>
                  </a:cubicBezTo>
                  <a:cubicBezTo>
                    <a:pt x="186" y="180"/>
                    <a:pt x="186" y="180"/>
                    <a:pt x="185" y="180"/>
                  </a:cubicBezTo>
                  <a:cubicBezTo>
                    <a:pt x="183" y="180"/>
                    <a:pt x="184" y="180"/>
                    <a:pt x="183" y="180"/>
                  </a:cubicBezTo>
                  <a:cubicBezTo>
                    <a:pt x="183" y="180"/>
                    <a:pt x="183" y="180"/>
                    <a:pt x="182" y="180"/>
                  </a:cubicBezTo>
                  <a:cubicBezTo>
                    <a:pt x="181" y="179"/>
                    <a:pt x="181" y="179"/>
                    <a:pt x="180" y="178"/>
                  </a:cubicBezTo>
                  <a:cubicBezTo>
                    <a:pt x="180" y="178"/>
                    <a:pt x="180" y="178"/>
                    <a:pt x="179" y="178"/>
                  </a:cubicBezTo>
                  <a:cubicBezTo>
                    <a:pt x="179" y="177"/>
                    <a:pt x="179" y="177"/>
                    <a:pt x="179" y="177"/>
                  </a:cubicBezTo>
                  <a:cubicBezTo>
                    <a:pt x="179" y="176"/>
                    <a:pt x="179" y="176"/>
                    <a:pt x="178" y="175"/>
                  </a:cubicBezTo>
                  <a:cubicBezTo>
                    <a:pt x="178" y="175"/>
                    <a:pt x="177" y="175"/>
                    <a:pt x="176" y="175"/>
                  </a:cubicBezTo>
                  <a:cubicBezTo>
                    <a:pt x="176" y="175"/>
                    <a:pt x="175" y="176"/>
                    <a:pt x="174" y="176"/>
                  </a:cubicBezTo>
                  <a:cubicBezTo>
                    <a:pt x="173" y="176"/>
                    <a:pt x="174" y="176"/>
                    <a:pt x="174" y="177"/>
                  </a:cubicBezTo>
                  <a:cubicBezTo>
                    <a:pt x="173" y="177"/>
                    <a:pt x="173" y="177"/>
                    <a:pt x="173" y="178"/>
                  </a:cubicBezTo>
                  <a:cubicBezTo>
                    <a:pt x="172" y="178"/>
                    <a:pt x="172" y="178"/>
                    <a:pt x="172" y="178"/>
                  </a:cubicBezTo>
                  <a:cubicBezTo>
                    <a:pt x="172" y="178"/>
                    <a:pt x="171" y="178"/>
                    <a:pt x="171" y="177"/>
                  </a:cubicBezTo>
                  <a:cubicBezTo>
                    <a:pt x="171" y="177"/>
                    <a:pt x="171" y="177"/>
                    <a:pt x="171" y="177"/>
                  </a:cubicBezTo>
                  <a:cubicBezTo>
                    <a:pt x="171" y="177"/>
                    <a:pt x="171" y="175"/>
                    <a:pt x="171" y="175"/>
                  </a:cubicBezTo>
                  <a:cubicBezTo>
                    <a:pt x="171" y="174"/>
                    <a:pt x="170" y="174"/>
                    <a:pt x="170" y="173"/>
                  </a:cubicBezTo>
                  <a:cubicBezTo>
                    <a:pt x="169" y="173"/>
                    <a:pt x="169" y="173"/>
                    <a:pt x="169" y="172"/>
                  </a:cubicBezTo>
                  <a:cubicBezTo>
                    <a:pt x="168" y="172"/>
                    <a:pt x="168" y="173"/>
                    <a:pt x="167" y="173"/>
                  </a:cubicBezTo>
                  <a:cubicBezTo>
                    <a:pt x="166" y="172"/>
                    <a:pt x="167" y="172"/>
                    <a:pt x="166" y="172"/>
                  </a:cubicBezTo>
                  <a:cubicBezTo>
                    <a:pt x="166" y="171"/>
                    <a:pt x="165" y="171"/>
                    <a:pt x="165" y="171"/>
                  </a:cubicBezTo>
                  <a:cubicBezTo>
                    <a:pt x="164" y="171"/>
                    <a:pt x="163" y="170"/>
                    <a:pt x="162" y="169"/>
                  </a:cubicBezTo>
                  <a:cubicBezTo>
                    <a:pt x="162" y="167"/>
                    <a:pt x="162" y="168"/>
                    <a:pt x="162" y="168"/>
                  </a:cubicBezTo>
                  <a:cubicBezTo>
                    <a:pt x="161" y="167"/>
                    <a:pt x="162" y="167"/>
                    <a:pt x="162" y="167"/>
                  </a:cubicBezTo>
                  <a:cubicBezTo>
                    <a:pt x="161" y="166"/>
                    <a:pt x="161" y="166"/>
                    <a:pt x="161" y="166"/>
                  </a:cubicBezTo>
                  <a:cubicBezTo>
                    <a:pt x="161" y="166"/>
                    <a:pt x="160" y="165"/>
                    <a:pt x="161" y="165"/>
                  </a:cubicBezTo>
                  <a:cubicBezTo>
                    <a:pt x="161" y="165"/>
                    <a:pt x="162" y="165"/>
                    <a:pt x="162" y="165"/>
                  </a:cubicBezTo>
                  <a:cubicBezTo>
                    <a:pt x="162" y="165"/>
                    <a:pt x="162" y="164"/>
                    <a:pt x="162" y="163"/>
                  </a:cubicBezTo>
                  <a:cubicBezTo>
                    <a:pt x="161" y="162"/>
                    <a:pt x="161" y="163"/>
                    <a:pt x="161" y="162"/>
                  </a:cubicBezTo>
                  <a:cubicBezTo>
                    <a:pt x="161" y="161"/>
                    <a:pt x="161" y="161"/>
                    <a:pt x="161" y="161"/>
                  </a:cubicBezTo>
                  <a:cubicBezTo>
                    <a:pt x="161" y="161"/>
                    <a:pt x="161" y="161"/>
                    <a:pt x="161" y="160"/>
                  </a:cubicBezTo>
                  <a:cubicBezTo>
                    <a:pt x="161" y="159"/>
                    <a:pt x="161" y="159"/>
                    <a:pt x="161" y="159"/>
                  </a:cubicBezTo>
                  <a:cubicBezTo>
                    <a:pt x="160" y="158"/>
                    <a:pt x="160" y="157"/>
                    <a:pt x="160" y="156"/>
                  </a:cubicBezTo>
                  <a:cubicBezTo>
                    <a:pt x="161" y="156"/>
                    <a:pt x="161" y="156"/>
                    <a:pt x="161" y="156"/>
                  </a:cubicBezTo>
                  <a:cubicBezTo>
                    <a:pt x="161" y="156"/>
                    <a:pt x="161" y="155"/>
                    <a:pt x="161" y="155"/>
                  </a:cubicBezTo>
                  <a:cubicBezTo>
                    <a:pt x="161" y="154"/>
                    <a:pt x="161" y="154"/>
                    <a:pt x="161" y="154"/>
                  </a:cubicBezTo>
                  <a:cubicBezTo>
                    <a:pt x="160" y="153"/>
                    <a:pt x="161" y="154"/>
                    <a:pt x="161" y="154"/>
                  </a:cubicBezTo>
                  <a:cubicBezTo>
                    <a:pt x="162" y="154"/>
                    <a:pt x="162" y="153"/>
                    <a:pt x="163" y="153"/>
                  </a:cubicBezTo>
                  <a:cubicBezTo>
                    <a:pt x="163" y="153"/>
                    <a:pt x="161" y="152"/>
                    <a:pt x="162" y="151"/>
                  </a:cubicBezTo>
                  <a:cubicBezTo>
                    <a:pt x="162" y="151"/>
                    <a:pt x="162" y="150"/>
                    <a:pt x="163" y="150"/>
                  </a:cubicBezTo>
                  <a:cubicBezTo>
                    <a:pt x="163" y="149"/>
                    <a:pt x="164" y="149"/>
                    <a:pt x="164" y="148"/>
                  </a:cubicBezTo>
                  <a:cubicBezTo>
                    <a:pt x="164" y="148"/>
                    <a:pt x="160" y="149"/>
                    <a:pt x="159" y="149"/>
                  </a:cubicBezTo>
                  <a:cubicBezTo>
                    <a:pt x="158" y="149"/>
                    <a:pt x="158" y="149"/>
                    <a:pt x="157" y="150"/>
                  </a:cubicBezTo>
                  <a:cubicBezTo>
                    <a:pt x="156" y="151"/>
                    <a:pt x="156" y="151"/>
                    <a:pt x="155" y="151"/>
                  </a:cubicBezTo>
                  <a:cubicBezTo>
                    <a:pt x="154" y="151"/>
                    <a:pt x="155" y="151"/>
                    <a:pt x="154" y="151"/>
                  </a:cubicBezTo>
                  <a:cubicBezTo>
                    <a:pt x="153" y="151"/>
                    <a:pt x="153" y="151"/>
                    <a:pt x="152" y="152"/>
                  </a:cubicBezTo>
                  <a:cubicBezTo>
                    <a:pt x="151" y="152"/>
                    <a:pt x="151" y="152"/>
                    <a:pt x="150" y="151"/>
                  </a:cubicBezTo>
                  <a:cubicBezTo>
                    <a:pt x="149" y="151"/>
                    <a:pt x="149" y="151"/>
                    <a:pt x="148" y="151"/>
                  </a:cubicBezTo>
                  <a:cubicBezTo>
                    <a:pt x="148" y="151"/>
                    <a:pt x="148" y="151"/>
                    <a:pt x="147" y="151"/>
                  </a:cubicBezTo>
                  <a:cubicBezTo>
                    <a:pt x="145" y="152"/>
                    <a:pt x="145" y="152"/>
                    <a:pt x="144" y="152"/>
                  </a:cubicBezTo>
                  <a:cubicBezTo>
                    <a:pt x="143" y="152"/>
                    <a:pt x="143" y="152"/>
                    <a:pt x="143" y="152"/>
                  </a:cubicBezTo>
                  <a:cubicBezTo>
                    <a:pt x="142" y="152"/>
                    <a:pt x="142" y="152"/>
                    <a:pt x="141" y="152"/>
                  </a:cubicBezTo>
                  <a:cubicBezTo>
                    <a:pt x="140" y="152"/>
                    <a:pt x="141" y="152"/>
                    <a:pt x="141" y="152"/>
                  </a:cubicBezTo>
                  <a:cubicBezTo>
                    <a:pt x="141" y="152"/>
                    <a:pt x="138" y="154"/>
                    <a:pt x="137" y="154"/>
                  </a:cubicBezTo>
                  <a:cubicBezTo>
                    <a:pt x="137" y="154"/>
                    <a:pt x="137" y="153"/>
                    <a:pt x="136" y="153"/>
                  </a:cubicBezTo>
                  <a:cubicBezTo>
                    <a:pt x="134" y="153"/>
                    <a:pt x="135" y="153"/>
                    <a:pt x="134" y="154"/>
                  </a:cubicBezTo>
                  <a:cubicBezTo>
                    <a:pt x="133" y="154"/>
                    <a:pt x="133" y="155"/>
                    <a:pt x="133" y="155"/>
                  </a:cubicBezTo>
                  <a:cubicBezTo>
                    <a:pt x="133" y="155"/>
                    <a:pt x="133" y="155"/>
                    <a:pt x="132" y="155"/>
                  </a:cubicBezTo>
                  <a:cubicBezTo>
                    <a:pt x="131" y="156"/>
                    <a:pt x="131" y="156"/>
                    <a:pt x="131" y="156"/>
                  </a:cubicBezTo>
                  <a:cubicBezTo>
                    <a:pt x="130" y="157"/>
                    <a:pt x="130" y="157"/>
                    <a:pt x="130" y="158"/>
                  </a:cubicBezTo>
                  <a:cubicBezTo>
                    <a:pt x="130" y="158"/>
                    <a:pt x="130" y="158"/>
                    <a:pt x="129" y="159"/>
                  </a:cubicBezTo>
                  <a:cubicBezTo>
                    <a:pt x="128" y="159"/>
                    <a:pt x="128" y="159"/>
                    <a:pt x="127" y="159"/>
                  </a:cubicBezTo>
                  <a:cubicBezTo>
                    <a:pt x="127" y="159"/>
                    <a:pt x="127" y="159"/>
                    <a:pt x="126" y="160"/>
                  </a:cubicBezTo>
                  <a:cubicBezTo>
                    <a:pt x="126" y="161"/>
                    <a:pt x="126" y="161"/>
                    <a:pt x="126" y="161"/>
                  </a:cubicBezTo>
                  <a:cubicBezTo>
                    <a:pt x="126" y="162"/>
                    <a:pt x="125" y="161"/>
                    <a:pt x="125" y="161"/>
                  </a:cubicBezTo>
                  <a:cubicBezTo>
                    <a:pt x="125" y="162"/>
                    <a:pt x="125" y="162"/>
                    <a:pt x="125" y="162"/>
                  </a:cubicBezTo>
                  <a:cubicBezTo>
                    <a:pt x="125" y="162"/>
                    <a:pt x="124" y="162"/>
                    <a:pt x="123" y="162"/>
                  </a:cubicBezTo>
                  <a:cubicBezTo>
                    <a:pt x="122" y="162"/>
                    <a:pt x="121" y="162"/>
                    <a:pt x="121" y="162"/>
                  </a:cubicBezTo>
                  <a:cubicBezTo>
                    <a:pt x="120" y="162"/>
                    <a:pt x="120" y="162"/>
                    <a:pt x="120" y="162"/>
                  </a:cubicBezTo>
                  <a:cubicBezTo>
                    <a:pt x="120" y="161"/>
                    <a:pt x="119" y="161"/>
                    <a:pt x="118" y="161"/>
                  </a:cubicBezTo>
                  <a:cubicBezTo>
                    <a:pt x="118" y="160"/>
                    <a:pt x="117" y="160"/>
                    <a:pt x="117" y="160"/>
                  </a:cubicBezTo>
                  <a:cubicBezTo>
                    <a:pt x="117" y="160"/>
                    <a:pt x="116" y="159"/>
                    <a:pt x="116" y="159"/>
                  </a:cubicBezTo>
                  <a:cubicBezTo>
                    <a:pt x="115" y="159"/>
                    <a:pt x="115" y="159"/>
                    <a:pt x="115" y="159"/>
                  </a:cubicBezTo>
                  <a:cubicBezTo>
                    <a:pt x="114" y="159"/>
                    <a:pt x="114" y="159"/>
                    <a:pt x="113" y="159"/>
                  </a:cubicBezTo>
                  <a:cubicBezTo>
                    <a:pt x="112" y="159"/>
                    <a:pt x="112" y="159"/>
                    <a:pt x="112" y="158"/>
                  </a:cubicBezTo>
                  <a:cubicBezTo>
                    <a:pt x="111" y="157"/>
                    <a:pt x="113" y="157"/>
                    <a:pt x="114" y="157"/>
                  </a:cubicBezTo>
                  <a:cubicBezTo>
                    <a:pt x="114" y="157"/>
                    <a:pt x="115" y="157"/>
                    <a:pt x="115" y="156"/>
                  </a:cubicBezTo>
                  <a:cubicBezTo>
                    <a:pt x="115" y="156"/>
                    <a:pt x="116" y="155"/>
                    <a:pt x="117" y="155"/>
                  </a:cubicBezTo>
                  <a:cubicBezTo>
                    <a:pt x="118" y="154"/>
                    <a:pt x="117" y="153"/>
                    <a:pt x="116" y="153"/>
                  </a:cubicBezTo>
                  <a:cubicBezTo>
                    <a:pt x="116" y="152"/>
                    <a:pt x="117" y="152"/>
                    <a:pt x="117" y="152"/>
                  </a:cubicBezTo>
                  <a:cubicBezTo>
                    <a:pt x="118" y="151"/>
                    <a:pt x="117" y="151"/>
                    <a:pt x="117" y="151"/>
                  </a:cubicBezTo>
                  <a:cubicBezTo>
                    <a:pt x="117" y="151"/>
                    <a:pt x="117" y="150"/>
                    <a:pt x="116" y="149"/>
                  </a:cubicBezTo>
                  <a:cubicBezTo>
                    <a:pt x="116" y="149"/>
                    <a:pt x="116" y="148"/>
                    <a:pt x="116" y="147"/>
                  </a:cubicBezTo>
                  <a:cubicBezTo>
                    <a:pt x="116" y="146"/>
                    <a:pt x="116" y="146"/>
                    <a:pt x="117" y="145"/>
                  </a:cubicBezTo>
                  <a:cubicBezTo>
                    <a:pt x="117" y="145"/>
                    <a:pt x="117" y="144"/>
                    <a:pt x="117" y="144"/>
                  </a:cubicBezTo>
                  <a:cubicBezTo>
                    <a:pt x="117" y="144"/>
                    <a:pt x="116" y="143"/>
                    <a:pt x="115" y="143"/>
                  </a:cubicBezTo>
                  <a:cubicBezTo>
                    <a:pt x="114" y="142"/>
                    <a:pt x="114" y="142"/>
                    <a:pt x="114" y="141"/>
                  </a:cubicBezTo>
                  <a:cubicBezTo>
                    <a:pt x="114" y="141"/>
                    <a:pt x="113" y="141"/>
                    <a:pt x="112" y="141"/>
                  </a:cubicBezTo>
                  <a:cubicBezTo>
                    <a:pt x="111" y="141"/>
                    <a:pt x="110" y="141"/>
                    <a:pt x="110" y="141"/>
                  </a:cubicBezTo>
                  <a:cubicBezTo>
                    <a:pt x="110" y="141"/>
                    <a:pt x="109" y="141"/>
                    <a:pt x="108" y="140"/>
                  </a:cubicBezTo>
                  <a:cubicBezTo>
                    <a:pt x="107" y="139"/>
                    <a:pt x="107" y="140"/>
                    <a:pt x="106" y="140"/>
                  </a:cubicBezTo>
                  <a:cubicBezTo>
                    <a:pt x="106" y="140"/>
                    <a:pt x="106" y="141"/>
                    <a:pt x="105" y="141"/>
                  </a:cubicBezTo>
                  <a:cubicBezTo>
                    <a:pt x="105" y="141"/>
                    <a:pt x="104" y="140"/>
                    <a:pt x="104" y="140"/>
                  </a:cubicBezTo>
                  <a:cubicBezTo>
                    <a:pt x="104" y="140"/>
                    <a:pt x="104" y="139"/>
                    <a:pt x="104" y="138"/>
                  </a:cubicBezTo>
                  <a:cubicBezTo>
                    <a:pt x="104" y="138"/>
                    <a:pt x="104" y="137"/>
                    <a:pt x="104" y="137"/>
                  </a:cubicBezTo>
                  <a:cubicBezTo>
                    <a:pt x="103" y="136"/>
                    <a:pt x="103" y="136"/>
                    <a:pt x="103" y="136"/>
                  </a:cubicBezTo>
                  <a:cubicBezTo>
                    <a:pt x="103" y="136"/>
                    <a:pt x="104" y="136"/>
                    <a:pt x="104" y="136"/>
                  </a:cubicBezTo>
                  <a:cubicBezTo>
                    <a:pt x="104" y="135"/>
                    <a:pt x="102" y="135"/>
                    <a:pt x="102" y="135"/>
                  </a:cubicBezTo>
                  <a:cubicBezTo>
                    <a:pt x="102" y="134"/>
                    <a:pt x="101" y="134"/>
                    <a:pt x="101" y="133"/>
                  </a:cubicBezTo>
                  <a:cubicBezTo>
                    <a:pt x="100" y="133"/>
                    <a:pt x="98" y="134"/>
                    <a:pt x="98" y="134"/>
                  </a:cubicBezTo>
                  <a:cubicBezTo>
                    <a:pt x="97" y="134"/>
                    <a:pt x="97" y="134"/>
                    <a:pt x="97" y="134"/>
                  </a:cubicBezTo>
                  <a:cubicBezTo>
                    <a:pt x="97" y="135"/>
                    <a:pt x="97" y="135"/>
                    <a:pt x="97" y="135"/>
                  </a:cubicBezTo>
                  <a:cubicBezTo>
                    <a:pt x="98" y="137"/>
                    <a:pt x="98" y="137"/>
                    <a:pt x="98" y="137"/>
                  </a:cubicBezTo>
                  <a:cubicBezTo>
                    <a:pt x="98" y="145"/>
                    <a:pt x="98" y="145"/>
                    <a:pt x="98" y="145"/>
                  </a:cubicBezTo>
                  <a:cubicBezTo>
                    <a:pt x="99" y="145"/>
                    <a:pt x="99" y="145"/>
                    <a:pt x="99" y="145"/>
                  </a:cubicBezTo>
                  <a:cubicBezTo>
                    <a:pt x="99" y="153"/>
                    <a:pt x="99" y="153"/>
                    <a:pt x="99" y="153"/>
                  </a:cubicBezTo>
                  <a:cubicBezTo>
                    <a:pt x="101" y="160"/>
                    <a:pt x="101" y="160"/>
                    <a:pt x="101" y="160"/>
                  </a:cubicBezTo>
                  <a:cubicBezTo>
                    <a:pt x="101" y="160"/>
                    <a:pt x="99" y="162"/>
                    <a:pt x="99" y="162"/>
                  </a:cubicBezTo>
                  <a:cubicBezTo>
                    <a:pt x="99" y="162"/>
                    <a:pt x="99" y="165"/>
                    <a:pt x="99" y="166"/>
                  </a:cubicBezTo>
                  <a:cubicBezTo>
                    <a:pt x="99" y="167"/>
                    <a:pt x="98" y="166"/>
                    <a:pt x="98" y="167"/>
                  </a:cubicBezTo>
                  <a:cubicBezTo>
                    <a:pt x="97" y="167"/>
                    <a:pt x="97" y="168"/>
                    <a:pt x="97" y="169"/>
                  </a:cubicBezTo>
                  <a:cubicBezTo>
                    <a:pt x="96" y="169"/>
                    <a:pt x="96" y="172"/>
                    <a:pt x="96" y="172"/>
                  </a:cubicBezTo>
                  <a:cubicBezTo>
                    <a:pt x="97" y="175"/>
                    <a:pt x="97" y="175"/>
                    <a:pt x="97" y="175"/>
                  </a:cubicBezTo>
                  <a:cubicBezTo>
                    <a:pt x="97" y="178"/>
                    <a:pt x="97" y="178"/>
                    <a:pt x="97" y="178"/>
                  </a:cubicBezTo>
                  <a:cubicBezTo>
                    <a:pt x="98" y="180"/>
                    <a:pt x="98" y="180"/>
                    <a:pt x="98" y="180"/>
                  </a:cubicBezTo>
                  <a:cubicBezTo>
                    <a:pt x="98" y="180"/>
                    <a:pt x="98" y="181"/>
                    <a:pt x="98" y="181"/>
                  </a:cubicBezTo>
                  <a:cubicBezTo>
                    <a:pt x="97" y="182"/>
                    <a:pt x="97" y="183"/>
                    <a:pt x="97" y="183"/>
                  </a:cubicBezTo>
                  <a:cubicBezTo>
                    <a:pt x="96" y="199"/>
                    <a:pt x="96" y="199"/>
                    <a:pt x="96" y="199"/>
                  </a:cubicBezTo>
                  <a:cubicBezTo>
                    <a:pt x="96" y="199"/>
                    <a:pt x="98" y="200"/>
                    <a:pt x="98" y="201"/>
                  </a:cubicBezTo>
                  <a:cubicBezTo>
                    <a:pt x="99" y="202"/>
                    <a:pt x="99" y="202"/>
                    <a:pt x="99" y="202"/>
                  </a:cubicBezTo>
                  <a:cubicBezTo>
                    <a:pt x="100" y="203"/>
                    <a:pt x="99" y="203"/>
                    <a:pt x="99" y="204"/>
                  </a:cubicBezTo>
                  <a:cubicBezTo>
                    <a:pt x="99" y="205"/>
                    <a:pt x="99" y="206"/>
                    <a:pt x="100" y="206"/>
                  </a:cubicBezTo>
                  <a:cubicBezTo>
                    <a:pt x="100" y="207"/>
                    <a:pt x="100" y="208"/>
                    <a:pt x="100" y="208"/>
                  </a:cubicBezTo>
                  <a:cubicBezTo>
                    <a:pt x="100" y="208"/>
                    <a:pt x="96" y="214"/>
                    <a:pt x="95" y="215"/>
                  </a:cubicBezTo>
                  <a:cubicBezTo>
                    <a:pt x="95" y="216"/>
                    <a:pt x="94" y="217"/>
                    <a:pt x="94" y="217"/>
                  </a:cubicBezTo>
                  <a:cubicBezTo>
                    <a:pt x="94" y="218"/>
                    <a:pt x="95" y="220"/>
                    <a:pt x="94" y="220"/>
                  </a:cubicBezTo>
                  <a:cubicBezTo>
                    <a:pt x="93" y="221"/>
                    <a:pt x="93" y="222"/>
                    <a:pt x="93" y="223"/>
                  </a:cubicBezTo>
                  <a:cubicBezTo>
                    <a:pt x="93" y="223"/>
                    <a:pt x="93" y="225"/>
                    <a:pt x="93" y="225"/>
                  </a:cubicBezTo>
                  <a:cubicBezTo>
                    <a:pt x="93" y="225"/>
                    <a:pt x="93" y="225"/>
                    <a:pt x="93" y="226"/>
                  </a:cubicBezTo>
                  <a:cubicBezTo>
                    <a:pt x="92" y="227"/>
                    <a:pt x="93" y="227"/>
                    <a:pt x="93" y="227"/>
                  </a:cubicBezTo>
                  <a:cubicBezTo>
                    <a:pt x="93" y="227"/>
                    <a:pt x="92" y="228"/>
                    <a:pt x="92" y="229"/>
                  </a:cubicBezTo>
                  <a:cubicBezTo>
                    <a:pt x="92" y="230"/>
                    <a:pt x="92" y="230"/>
                    <a:pt x="93" y="231"/>
                  </a:cubicBezTo>
                  <a:cubicBezTo>
                    <a:pt x="93" y="232"/>
                    <a:pt x="93" y="232"/>
                    <a:pt x="94" y="232"/>
                  </a:cubicBezTo>
                  <a:cubicBezTo>
                    <a:pt x="95" y="233"/>
                    <a:pt x="96" y="234"/>
                    <a:pt x="96" y="235"/>
                  </a:cubicBezTo>
                  <a:cubicBezTo>
                    <a:pt x="97" y="235"/>
                    <a:pt x="97" y="236"/>
                    <a:pt x="97" y="236"/>
                  </a:cubicBezTo>
                  <a:cubicBezTo>
                    <a:pt x="98" y="239"/>
                    <a:pt x="98" y="239"/>
                    <a:pt x="98" y="239"/>
                  </a:cubicBezTo>
                  <a:cubicBezTo>
                    <a:pt x="0" y="239"/>
                    <a:pt x="0" y="239"/>
                    <a:pt x="0" y="239"/>
                  </a:cubicBezTo>
                  <a:cubicBezTo>
                    <a:pt x="0" y="399"/>
                    <a:pt x="0" y="399"/>
                    <a:pt x="0" y="399"/>
                  </a:cubicBezTo>
                  <a:cubicBezTo>
                    <a:pt x="0" y="399"/>
                    <a:pt x="3" y="402"/>
                    <a:pt x="3" y="402"/>
                  </a:cubicBezTo>
                  <a:cubicBezTo>
                    <a:pt x="3" y="402"/>
                    <a:pt x="3" y="402"/>
                    <a:pt x="3" y="403"/>
                  </a:cubicBezTo>
                  <a:cubicBezTo>
                    <a:pt x="3" y="404"/>
                    <a:pt x="3" y="404"/>
                    <a:pt x="3" y="405"/>
                  </a:cubicBezTo>
                  <a:cubicBezTo>
                    <a:pt x="4" y="405"/>
                    <a:pt x="4" y="405"/>
                    <a:pt x="5" y="406"/>
                  </a:cubicBezTo>
                  <a:cubicBezTo>
                    <a:pt x="5" y="407"/>
                    <a:pt x="5" y="407"/>
                    <a:pt x="6" y="408"/>
                  </a:cubicBezTo>
                  <a:cubicBezTo>
                    <a:pt x="6" y="409"/>
                    <a:pt x="6" y="409"/>
                    <a:pt x="6" y="410"/>
                  </a:cubicBezTo>
                  <a:cubicBezTo>
                    <a:pt x="6" y="411"/>
                    <a:pt x="6" y="412"/>
                    <a:pt x="6" y="413"/>
                  </a:cubicBezTo>
                  <a:cubicBezTo>
                    <a:pt x="6" y="414"/>
                    <a:pt x="6" y="414"/>
                    <a:pt x="6" y="415"/>
                  </a:cubicBezTo>
                  <a:cubicBezTo>
                    <a:pt x="6" y="415"/>
                    <a:pt x="6" y="415"/>
                    <a:pt x="7" y="416"/>
                  </a:cubicBezTo>
                  <a:cubicBezTo>
                    <a:pt x="7" y="416"/>
                    <a:pt x="8" y="416"/>
                    <a:pt x="8" y="416"/>
                  </a:cubicBezTo>
                  <a:cubicBezTo>
                    <a:pt x="8" y="416"/>
                    <a:pt x="8" y="417"/>
                    <a:pt x="8" y="417"/>
                  </a:cubicBezTo>
                  <a:cubicBezTo>
                    <a:pt x="8" y="418"/>
                    <a:pt x="8" y="418"/>
                    <a:pt x="9" y="418"/>
                  </a:cubicBezTo>
                  <a:cubicBezTo>
                    <a:pt x="10" y="419"/>
                    <a:pt x="9" y="418"/>
                    <a:pt x="10" y="418"/>
                  </a:cubicBezTo>
                  <a:cubicBezTo>
                    <a:pt x="10" y="418"/>
                    <a:pt x="10" y="418"/>
                    <a:pt x="10" y="419"/>
                  </a:cubicBezTo>
                  <a:cubicBezTo>
                    <a:pt x="10" y="419"/>
                    <a:pt x="11" y="419"/>
                    <a:pt x="11" y="419"/>
                  </a:cubicBezTo>
                  <a:cubicBezTo>
                    <a:pt x="11" y="419"/>
                    <a:pt x="12" y="419"/>
                    <a:pt x="12" y="419"/>
                  </a:cubicBezTo>
                  <a:cubicBezTo>
                    <a:pt x="13" y="419"/>
                    <a:pt x="12" y="420"/>
                    <a:pt x="13" y="420"/>
                  </a:cubicBezTo>
                  <a:cubicBezTo>
                    <a:pt x="13" y="421"/>
                    <a:pt x="13" y="421"/>
                    <a:pt x="13" y="421"/>
                  </a:cubicBezTo>
                  <a:cubicBezTo>
                    <a:pt x="13" y="421"/>
                    <a:pt x="14" y="421"/>
                    <a:pt x="14" y="421"/>
                  </a:cubicBezTo>
                  <a:cubicBezTo>
                    <a:pt x="25" y="431"/>
                    <a:pt x="25" y="431"/>
                    <a:pt x="25" y="431"/>
                  </a:cubicBezTo>
                  <a:cubicBezTo>
                    <a:pt x="36" y="444"/>
                    <a:pt x="36" y="444"/>
                    <a:pt x="36" y="444"/>
                  </a:cubicBezTo>
                  <a:cubicBezTo>
                    <a:pt x="51" y="458"/>
                    <a:pt x="51" y="458"/>
                    <a:pt x="51" y="458"/>
                  </a:cubicBezTo>
                  <a:cubicBezTo>
                    <a:pt x="58" y="466"/>
                    <a:pt x="58" y="466"/>
                    <a:pt x="58" y="466"/>
                  </a:cubicBezTo>
                  <a:cubicBezTo>
                    <a:pt x="70" y="472"/>
                    <a:pt x="70" y="472"/>
                    <a:pt x="70" y="472"/>
                  </a:cubicBezTo>
                  <a:cubicBezTo>
                    <a:pt x="70" y="474"/>
                    <a:pt x="70" y="474"/>
                    <a:pt x="70" y="474"/>
                  </a:cubicBezTo>
                  <a:cubicBezTo>
                    <a:pt x="110" y="465"/>
                    <a:pt x="110" y="465"/>
                    <a:pt x="110" y="465"/>
                  </a:cubicBezTo>
                  <a:cubicBezTo>
                    <a:pt x="110" y="467"/>
                    <a:pt x="110" y="467"/>
                    <a:pt x="110" y="467"/>
                  </a:cubicBezTo>
                  <a:cubicBezTo>
                    <a:pt x="110" y="467"/>
                    <a:pt x="111" y="466"/>
                    <a:pt x="112" y="466"/>
                  </a:cubicBezTo>
                  <a:cubicBezTo>
                    <a:pt x="112" y="466"/>
                    <a:pt x="113" y="466"/>
                    <a:pt x="113" y="466"/>
                  </a:cubicBezTo>
                  <a:cubicBezTo>
                    <a:pt x="113" y="466"/>
                    <a:pt x="114" y="466"/>
                    <a:pt x="114" y="466"/>
                  </a:cubicBezTo>
                  <a:cubicBezTo>
                    <a:pt x="115" y="466"/>
                    <a:pt x="116" y="466"/>
                    <a:pt x="116" y="465"/>
                  </a:cubicBezTo>
                  <a:cubicBezTo>
                    <a:pt x="117" y="465"/>
                    <a:pt x="117" y="465"/>
                    <a:pt x="118" y="465"/>
                  </a:cubicBezTo>
                  <a:cubicBezTo>
                    <a:pt x="119" y="466"/>
                    <a:pt x="120" y="466"/>
                    <a:pt x="120" y="466"/>
                  </a:cubicBezTo>
                  <a:cubicBezTo>
                    <a:pt x="120" y="466"/>
                    <a:pt x="121" y="466"/>
                    <a:pt x="121" y="467"/>
                  </a:cubicBezTo>
                  <a:cubicBezTo>
                    <a:pt x="122" y="467"/>
                    <a:pt x="122" y="467"/>
                    <a:pt x="122" y="467"/>
                  </a:cubicBezTo>
                  <a:cubicBezTo>
                    <a:pt x="123" y="467"/>
                    <a:pt x="123" y="467"/>
                    <a:pt x="123" y="467"/>
                  </a:cubicBezTo>
                  <a:cubicBezTo>
                    <a:pt x="124" y="467"/>
                    <a:pt x="125" y="468"/>
                    <a:pt x="125" y="468"/>
                  </a:cubicBezTo>
                  <a:cubicBezTo>
                    <a:pt x="125" y="468"/>
                    <a:pt x="124" y="468"/>
                    <a:pt x="125" y="468"/>
                  </a:cubicBezTo>
                  <a:cubicBezTo>
                    <a:pt x="125" y="469"/>
                    <a:pt x="126" y="468"/>
                    <a:pt x="126" y="468"/>
                  </a:cubicBezTo>
                  <a:cubicBezTo>
                    <a:pt x="127" y="469"/>
                    <a:pt x="127" y="468"/>
                    <a:pt x="127" y="468"/>
                  </a:cubicBezTo>
                  <a:cubicBezTo>
                    <a:pt x="128" y="468"/>
                    <a:pt x="128" y="468"/>
                    <a:pt x="128" y="468"/>
                  </a:cubicBezTo>
                  <a:cubicBezTo>
                    <a:pt x="128" y="468"/>
                    <a:pt x="129" y="468"/>
                    <a:pt x="129" y="468"/>
                  </a:cubicBezTo>
                  <a:cubicBezTo>
                    <a:pt x="129" y="467"/>
                    <a:pt x="128" y="467"/>
                    <a:pt x="129" y="467"/>
                  </a:cubicBezTo>
                  <a:cubicBezTo>
                    <a:pt x="130" y="466"/>
                    <a:pt x="131" y="466"/>
                    <a:pt x="132" y="467"/>
                  </a:cubicBezTo>
                  <a:cubicBezTo>
                    <a:pt x="132" y="467"/>
                    <a:pt x="133" y="467"/>
                    <a:pt x="133" y="467"/>
                  </a:cubicBezTo>
                  <a:cubicBezTo>
                    <a:pt x="134" y="467"/>
                    <a:pt x="134" y="467"/>
                    <a:pt x="134" y="467"/>
                  </a:cubicBezTo>
                  <a:cubicBezTo>
                    <a:pt x="135" y="468"/>
                    <a:pt x="135" y="467"/>
                    <a:pt x="135" y="467"/>
                  </a:cubicBezTo>
                  <a:cubicBezTo>
                    <a:pt x="135" y="467"/>
                    <a:pt x="136" y="468"/>
                    <a:pt x="136" y="468"/>
                  </a:cubicBezTo>
                  <a:cubicBezTo>
                    <a:pt x="136" y="468"/>
                    <a:pt x="136" y="469"/>
                    <a:pt x="136" y="469"/>
                  </a:cubicBezTo>
                  <a:cubicBezTo>
                    <a:pt x="137" y="469"/>
                    <a:pt x="137" y="468"/>
                    <a:pt x="137" y="468"/>
                  </a:cubicBezTo>
                  <a:cubicBezTo>
                    <a:pt x="138" y="468"/>
                    <a:pt x="138" y="467"/>
                    <a:pt x="138" y="468"/>
                  </a:cubicBezTo>
                  <a:cubicBezTo>
                    <a:pt x="139" y="468"/>
                    <a:pt x="139" y="468"/>
                    <a:pt x="139" y="468"/>
                  </a:cubicBezTo>
                  <a:cubicBezTo>
                    <a:pt x="140" y="469"/>
                    <a:pt x="140" y="468"/>
                    <a:pt x="140" y="468"/>
                  </a:cubicBezTo>
                  <a:cubicBezTo>
                    <a:pt x="141" y="468"/>
                    <a:pt x="141" y="469"/>
                    <a:pt x="141" y="469"/>
                  </a:cubicBezTo>
                  <a:cubicBezTo>
                    <a:pt x="141" y="469"/>
                    <a:pt x="143" y="470"/>
                    <a:pt x="143" y="470"/>
                  </a:cubicBezTo>
                  <a:cubicBezTo>
                    <a:pt x="143" y="469"/>
                    <a:pt x="143" y="469"/>
                    <a:pt x="144" y="470"/>
                  </a:cubicBezTo>
                  <a:cubicBezTo>
                    <a:pt x="144" y="470"/>
                    <a:pt x="144" y="470"/>
                    <a:pt x="144" y="470"/>
                  </a:cubicBezTo>
                  <a:cubicBezTo>
                    <a:pt x="144" y="470"/>
                    <a:pt x="144" y="470"/>
                    <a:pt x="145" y="470"/>
                  </a:cubicBezTo>
                  <a:cubicBezTo>
                    <a:pt x="145" y="470"/>
                    <a:pt x="145" y="470"/>
                    <a:pt x="145" y="470"/>
                  </a:cubicBezTo>
                  <a:cubicBezTo>
                    <a:pt x="146" y="471"/>
                    <a:pt x="145" y="471"/>
                    <a:pt x="146" y="471"/>
                  </a:cubicBezTo>
                  <a:cubicBezTo>
                    <a:pt x="147" y="472"/>
                    <a:pt x="147" y="471"/>
                    <a:pt x="147" y="471"/>
                  </a:cubicBezTo>
                  <a:cubicBezTo>
                    <a:pt x="148" y="471"/>
                    <a:pt x="148" y="471"/>
                    <a:pt x="148" y="471"/>
                  </a:cubicBezTo>
                  <a:cubicBezTo>
                    <a:pt x="148" y="472"/>
                    <a:pt x="148" y="472"/>
                    <a:pt x="148" y="472"/>
                  </a:cubicBezTo>
                  <a:cubicBezTo>
                    <a:pt x="148" y="473"/>
                    <a:pt x="149" y="473"/>
                    <a:pt x="149" y="473"/>
                  </a:cubicBezTo>
                  <a:cubicBezTo>
                    <a:pt x="149" y="473"/>
                    <a:pt x="149" y="473"/>
                    <a:pt x="149" y="473"/>
                  </a:cubicBezTo>
                  <a:cubicBezTo>
                    <a:pt x="150" y="473"/>
                    <a:pt x="150" y="473"/>
                    <a:pt x="150" y="474"/>
                  </a:cubicBezTo>
                  <a:cubicBezTo>
                    <a:pt x="150" y="474"/>
                    <a:pt x="150" y="475"/>
                    <a:pt x="151" y="475"/>
                  </a:cubicBezTo>
                  <a:cubicBezTo>
                    <a:pt x="151" y="475"/>
                    <a:pt x="151" y="475"/>
                    <a:pt x="151" y="475"/>
                  </a:cubicBezTo>
                  <a:cubicBezTo>
                    <a:pt x="151" y="476"/>
                    <a:pt x="151" y="476"/>
                    <a:pt x="151" y="476"/>
                  </a:cubicBezTo>
                  <a:cubicBezTo>
                    <a:pt x="151" y="477"/>
                    <a:pt x="151" y="477"/>
                    <a:pt x="151" y="477"/>
                  </a:cubicBezTo>
                  <a:cubicBezTo>
                    <a:pt x="151" y="477"/>
                    <a:pt x="152" y="477"/>
                    <a:pt x="152" y="477"/>
                  </a:cubicBezTo>
                  <a:cubicBezTo>
                    <a:pt x="152" y="477"/>
                    <a:pt x="153" y="477"/>
                    <a:pt x="153" y="477"/>
                  </a:cubicBezTo>
                  <a:cubicBezTo>
                    <a:pt x="153" y="477"/>
                    <a:pt x="153" y="477"/>
                    <a:pt x="153" y="478"/>
                  </a:cubicBezTo>
                  <a:cubicBezTo>
                    <a:pt x="153" y="478"/>
                    <a:pt x="153" y="477"/>
                    <a:pt x="154" y="478"/>
                  </a:cubicBezTo>
                  <a:cubicBezTo>
                    <a:pt x="154" y="478"/>
                    <a:pt x="154" y="479"/>
                    <a:pt x="154" y="479"/>
                  </a:cubicBezTo>
                  <a:cubicBezTo>
                    <a:pt x="154" y="479"/>
                    <a:pt x="154" y="479"/>
                    <a:pt x="154" y="479"/>
                  </a:cubicBezTo>
                  <a:cubicBezTo>
                    <a:pt x="154" y="480"/>
                    <a:pt x="155" y="480"/>
                    <a:pt x="155" y="480"/>
                  </a:cubicBezTo>
                  <a:cubicBezTo>
                    <a:pt x="155" y="480"/>
                    <a:pt x="156" y="481"/>
                    <a:pt x="157" y="481"/>
                  </a:cubicBezTo>
                  <a:cubicBezTo>
                    <a:pt x="157" y="480"/>
                    <a:pt x="158" y="481"/>
                    <a:pt x="158" y="481"/>
                  </a:cubicBezTo>
                  <a:cubicBezTo>
                    <a:pt x="158" y="481"/>
                    <a:pt x="159" y="482"/>
                    <a:pt x="159" y="482"/>
                  </a:cubicBezTo>
                  <a:cubicBezTo>
                    <a:pt x="159" y="482"/>
                    <a:pt x="160" y="483"/>
                    <a:pt x="161" y="483"/>
                  </a:cubicBezTo>
                  <a:cubicBezTo>
                    <a:pt x="161" y="483"/>
                    <a:pt x="163" y="484"/>
                    <a:pt x="163" y="484"/>
                  </a:cubicBezTo>
                  <a:cubicBezTo>
                    <a:pt x="163" y="484"/>
                    <a:pt x="164" y="484"/>
                    <a:pt x="164" y="484"/>
                  </a:cubicBezTo>
                  <a:cubicBezTo>
                    <a:pt x="165" y="484"/>
                    <a:pt x="165" y="484"/>
                    <a:pt x="166" y="485"/>
                  </a:cubicBezTo>
                  <a:cubicBezTo>
                    <a:pt x="166" y="485"/>
                    <a:pt x="167" y="485"/>
                    <a:pt x="167" y="485"/>
                  </a:cubicBezTo>
                  <a:cubicBezTo>
                    <a:pt x="167" y="485"/>
                    <a:pt x="169" y="485"/>
                    <a:pt x="169" y="485"/>
                  </a:cubicBezTo>
                  <a:cubicBezTo>
                    <a:pt x="169" y="485"/>
                    <a:pt x="170" y="485"/>
                    <a:pt x="170" y="485"/>
                  </a:cubicBezTo>
                  <a:cubicBezTo>
                    <a:pt x="170" y="485"/>
                    <a:pt x="171" y="486"/>
                    <a:pt x="171" y="486"/>
                  </a:cubicBezTo>
                  <a:cubicBezTo>
                    <a:pt x="171" y="486"/>
                    <a:pt x="172" y="486"/>
                    <a:pt x="172" y="485"/>
                  </a:cubicBezTo>
                  <a:cubicBezTo>
                    <a:pt x="173" y="485"/>
                    <a:pt x="172" y="484"/>
                    <a:pt x="173" y="484"/>
                  </a:cubicBezTo>
                  <a:cubicBezTo>
                    <a:pt x="174" y="484"/>
                    <a:pt x="175" y="485"/>
                    <a:pt x="176" y="485"/>
                  </a:cubicBezTo>
                  <a:cubicBezTo>
                    <a:pt x="176" y="485"/>
                    <a:pt x="177" y="485"/>
                    <a:pt x="177" y="484"/>
                  </a:cubicBezTo>
                  <a:cubicBezTo>
                    <a:pt x="178" y="484"/>
                    <a:pt x="178" y="484"/>
                    <a:pt x="179" y="483"/>
                  </a:cubicBezTo>
                  <a:cubicBezTo>
                    <a:pt x="180" y="483"/>
                    <a:pt x="181" y="483"/>
                    <a:pt x="181" y="483"/>
                  </a:cubicBezTo>
                  <a:cubicBezTo>
                    <a:pt x="181" y="484"/>
                    <a:pt x="181" y="484"/>
                    <a:pt x="181" y="485"/>
                  </a:cubicBezTo>
                  <a:cubicBezTo>
                    <a:pt x="181" y="485"/>
                    <a:pt x="181" y="485"/>
                    <a:pt x="182" y="485"/>
                  </a:cubicBezTo>
                  <a:cubicBezTo>
                    <a:pt x="183" y="485"/>
                    <a:pt x="183" y="484"/>
                    <a:pt x="184" y="485"/>
                  </a:cubicBezTo>
                  <a:cubicBezTo>
                    <a:pt x="184" y="485"/>
                    <a:pt x="185" y="486"/>
                    <a:pt x="185" y="486"/>
                  </a:cubicBezTo>
                  <a:cubicBezTo>
                    <a:pt x="185" y="487"/>
                    <a:pt x="186" y="488"/>
                    <a:pt x="186" y="488"/>
                  </a:cubicBezTo>
                  <a:cubicBezTo>
                    <a:pt x="187" y="488"/>
                    <a:pt x="187" y="487"/>
                    <a:pt x="187" y="487"/>
                  </a:cubicBezTo>
                  <a:cubicBezTo>
                    <a:pt x="188" y="488"/>
                    <a:pt x="188" y="488"/>
                    <a:pt x="188" y="489"/>
                  </a:cubicBezTo>
                  <a:cubicBezTo>
                    <a:pt x="188" y="489"/>
                    <a:pt x="187" y="488"/>
                    <a:pt x="188" y="489"/>
                  </a:cubicBezTo>
                  <a:cubicBezTo>
                    <a:pt x="188" y="490"/>
                    <a:pt x="189" y="491"/>
                    <a:pt x="190" y="491"/>
                  </a:cubicBezTo>
                  <a:cubicBezTo>
                    <a:pt x="190" y="491"/>
                    <a:pt x="191" y="492"/>
                    <a:pt x="192" y="492"/>
                  </a:cubicBezTo>
                  <a:cubicBezTo>
                    <a:pt x="193" y="492"/>
                    <a:pt x="193" y="492"/>
                    <a:pt x="194" y="492"/>
                  </a:cubicBezTo>
                  <a:cubicBezTo>
                    <a:pt x="194" y="493"/>
                    <a:pt x="195" y="492"/>
                    <a:pt x="195" y="492"/>
                  </a:cubicBezTo>
                  <a:cubicBezTo>
                    <a:pt x="195" y="491"/>
                    <a:pt x="196" y="491"/>
                    <a:pt x="197" y="492"/>
                  </a:cubicBezTo>
                  <a:cubicBezTo>
                    <a:pt x="197" y="492"/>
                    <a:pt x="197" y="491"/>
                    <a:pt x="198" y="491"/>
                  </a:cubicBezTo>
                  <a:cubicBezTo>
                    <a:pt x="198" y="491"/>
                    <a:pt x="198" y="491"/>
                    <a:pt x="198" y="492"/>
                  </a:cubicBezTo>
                  <a:cubicBezTo>
                    <a:pt x="198" y="492"/>
                    <a:pt x="199" y="492"/>
                    <a:pt x="199" y="492"/>
                  </a:cubicBezTo>
                  <a:cubicBezTo>
                    <a:pt x="200" y="492"/>
                    <a:pt x="200" y="492"/>
                    <a:pt x="200" y="492"/>
                  </a:cubicBezTo>
                  <a:cubicBezTo>
                    <a:pt x="200" y="491"/>
                    <a:pt x="200" y="490"/>
                    <a:pt x="200" y="490"/>
                  </a:cubicBezTo>
                  <a:cubicBezTo>
                    <a:pt x="200" y="490"/>
                    <a:pt x="199" y="490"/>
                    <a:pt x="199" y="490"/>
                  </a:cubicBezTo>
                  <a:cubicBezTo>
                    <a:pt x="199" y="489"/>
                    <a:pt x="199" y="489"/>
                    <a:pt x="200" y="489"/>
                  </a:cubicBezTo>
                  <a:cubicBezTo>
                    <a:pt x="201" y="488"/>
                    <a:pt x="201" y="488"/>
                    <a:pt x="202" y="488"/>
                  </a:cubicBezTo>
                  <a:cubicBezTo>
                    <a:pt x="203" y="488"/>
                    <a:pt x="204" y="488"/>
                    <a:pt x="204" y="488"/>
                  </a:cubicBezTo>
                  <a:cubicBezTo>
                    <a:pt x="204" y="488"/>
                    <a:pt x="205" y="487"/>
                    <a:pt x="205" y="487"/>
                  </a:cubicBezTo>
                  <a:cubicBezTo>
                    <a:pt x="205" y="487"/>
                    <a:pt x="206" y="486"/>
                    <a:pt x="206" y="487"/>
                  </a:cubicBezTo>
                  <a:cubicBezTo>
                    <a:pt x="206" y="487"/>
                    <a:pt x="206" y="488"/>
                    <a:pt x="207" y="488"/>
                  </a:cubicBezTo>
                  <a:cubicBezTo>
                    <a:pt x="208" y="488"/>
                    <a:pt x="208" y="489"/>
                    <a:pt x="209" y="489"/>
                  </a:cubicBezTo>
                  <a:cubicBezTo>
                    <a:pt x="210" y="489"/>
                    <a:pt x="211" y="489"/>
                    <a:pt x="211" y="489"/>
                  </a:cubicBezTo>
                  <a:cubicBezTo>
                    <a:pt x="211" y="489"/>
                    <a:pt x="211" y="490"/>
                    <a:pt x="211" y="490"/>
                  </a:cubicBezTo>
                  <a:cubicBezTo>
                    <a:pt x="212" y="489"/>
                    <a:pt x="212" y="489"/>
                    <a:pt x="213" y="489"/>
                  </a:cubicBezTo>
                  <a:cubicBezTo>
                    <a:pt x="214" y="489"/>
                    <a:pt x="214" y="489"/>
                    <a:pt x="215" y="489"/>
                  </a:cubicBezTo>
                  <a:cubicBezTo>
                    <a:pt x="216" y="490"/>
                    <a:pt x="218" y="491"/>
                    <a:pt x="218" y="491"/>
                  </a:cubicBezTo>
                  <a:cubicBezTo>
                    <a:pt x="218" y="491"/>
                    <a:pt x="218" y="491"/>
                    <a:pt x="219" y="492"/>
                  </a:cubicBezTo>
                  <a:cubicBezTo>
                    <a:pt x="219" y="492"/>
                    <a:pt x="219" y="492"/>
                    <a:pt x="220" y="492"/>
                  </a:cubicBezTo>
                  <a:cubicBezTo>
                    <a:pt x="220" y="492"/>
                    <a:pt x="221" y="492"/>
                    <a:pt x="222" y="492"/>
                  </a:cubicBezTo>
                  <a:cubicBezTo>
                    <a:pt x="222" y="492"/>
                    <a:pt x="223" y="492"/>
                    <a:pt x="223" y="493"/>
                  </a:cubicBezTo>
                  <a:cubicBezTo>
                    <a:pt x="223" y="493"/>
                    <a:pt x="224" y="492"/>
                    <a:pt x="224" y="493"/>
                  </a:cubicBezTo>
                  <a:cubicBezTo>
                    <a:pt x="224" y="494"/>
                    <a:pt x="224" y="494"/>
                    <a:pt x="224" y="494"/>
                  </a:cubicBezTo>
                  <a:cubicBezTo>
                    <a:pt x="224" y="495"/>
                    <a:pt x="224" y="495"/>
                    <a:pt x="224" y="495"/>
                  </a:cubicBezTo>
                  <a:cubicBezTo>
                    <a:pt x="225" y="495"/>
                    <a:pt x="225" y="495"/>
                    <a:pt x="226" y="495"/>
                  </a:cubicBezTo>
                  <a:cubicBezTo>
                    <a:pt x="227" y="495"/>
                    <a:pt x="228" y="495"/>
                    <a:pt x="228" y="496"/>
                  </a:cubicBezTo>
                  <a:cubicBezTo>
                    <a:pt x="228" y="496"/>
                    <a:pt x="229" y="496"/>
                    <a:pt x="229" y="496"/>
                  </a:cubicBezTo>
                  <a:cubicBezTo>
                    <a:pt x="229" y="496"/>
                    <a:pt x="230" y="495"/>
                    <a:pt x="230" y="495"/>
                  </a:cubicBezTo>
                  <a:cubicBezTo>
                    <a:pt x="230" y="494"/>
                    <a:pt x="231" y="494"/>
                    <a:pt x="232" y="494"/>
                  </a:cubicBezTo>
                  <a:cubicBezTo>
                    <a:pt x="233" y="494"/>
                    <a:pt x="232" y="494"/>
                    <a:pt x="233" y="494"/>
                  </a:cubicBezTo>
                  <a:cubicBezTo>
                    <a:pt x="234" y="494"/>
                    <a:pt x="234" y="494"/>
                    <a:pt x="235" y="494"/>
                  </a:cubicBezTo>
                  <a:cubicBezTo>
                    <a:pt x="235" y="494"/>
                    <a:pt x="235" y="493"/>
                    <a:pt x="235" y="493"/>
                  </a:cubicBezTo>
                  <a:cubicBezTo>
                    <a:pt x="236" y="493"/>
                    <a:pt x="236" y="493"/>
                    <a:pt x="236" y="493"/>
                  </a:cubicBezTo>
                  <a:cubicBezTo>
                    <a:pt x="236" y="493"/>
                    <a:pt x="236" y="492"/>
                    <a:pt x="236" y="492"/>
                  </a:cubicBezTo>
                  <a:cubicBezTo>
                    <a:pt x="236" y="492"/>
                    <a:pt x="236" y="492"/>
                    <a:pt x="237" y="492"/>
                  </a:cubicBezTo>
                  <a:cubicBezTo>
                    <a:pt x="238" y="492"/>
                    <a:pt x="238" y="491"/>
                    <a:pt x="239" y="492"/>
                  </a:cubicBezTo>
                  <a:cubicBezTo>
                    <a:pt x="239" y="492"/>
                    <a:pt x="241" y="492"/>
                    <a:pt x="241" y="492"/>
                  </a:cubicBezTo>
                  <a:cubicBezTo>
                    <a:pt x="242" y="491"/>
                    <a:pt x="242" y="491"/>
                    <a:pt x="242" y="491"/>
                  </a:cubicBezTo>
                  <a:cubicBezTo>
                    <a:pt x="242" y="491"/>
                    <a:pt x="243" y="491"/>
                    <a:pt x="243" y="491"/>
                  </a:cubicBezTo>
                  <a:cubicBezTo>
                    <a:pt x="243" y="491"/>
                    <a:pt x="244" y="490"/>
                    <a:pt x="244" y="490"/>
                  </a:cubicBezTo>
                  <a:cubicBezTo>
                    <a:pt x="244" y="490"/>
                    <a:pt x="245" y="490"/>
                    <a:pt x="245" y="490"/>
                  </a:cubicBezTo>
                  <a:cubicBezTo>
                    <a:pt x="245" y="490"/>
                    <a:pt x="246" y="491"/>
                    <a:pt x="246" y="491"/>
                  </a:cubicBezTo>
                  <a:cubicBezTo>
                    <a:pt x="246" y="491"/>
                    <a:pt x="248" y="489"/>
                    <a:pt x="248" y="488"/>
                  </a:cubicBezTo>
                  <a:cubicBezTo>
                    <a:pt x="248" y="487"/>
                    <a:pt x="250" y="486"/>
                    <a:pt x="250" y="485"/>
                  </a:cubicBezTo>
                  <a:cubicBezTo>
                    <a:pt x="251" y="485"/>
                    <a:pt x="252" y="484"/>
                    <a:pt x="252" y="484"/>
                  </a:cubicBezTo>
                  <a:cubicBezTo>
                    <a:pt x="252" y="484"/>
                    <a:pt x="251" y="483"/>
                    <a:pt x="251" y="482"/>
                  </a:cubicBezTo>
                  <a:cubicBezTo>
                    <a:pt x="251" y="482"/>
                    <a:pt x="252" y="481"/>
                    <a:pt x="252" y="481"/>
                  </a:cubicBezTo>
                  <a:cubicBezTo>
                    <a:pt x="258" y="474"/>
                    <a:pt x="258" y="474"/>
                    <a:pt x="258" y="474"/>
                  </a:cubicBezTo>
                  <a:cubicBezTo>
                    <a:pt x="259" y="472"/>
                    <a:pt x="259" y="472"/>
                    <a:pt x="259" y="472"/>
                  </a:cubicBezTo>
                  <a:cubicBezTo>
                    <a:pt x="270" y="464"/>
                    <a:pt x="270" y="464"/>
                    <a:pt x="270" y="464"/>
                  </a:cubicBezTo>
                  <a:cubicBezTo>
                    <a:pt x="274" y="459"/>
                    <a:pt x="274" y="459"/>
                    <a:pt x="274" y="459"/>
                  </a:cubicBezTo>
                  <a:cubicBezTo>
                    <a:pt x="275" y="454"/>
                    <a:pt x="275" y="454"/>
                    <a:pt x="275" y="454"/>
                  </a:cubicBezTo>
                  <a:cubicBezTo>
                    <a:pt x="278" y="449"/>
                    <a:pt x="278" y="449"/>
                    <a:pt x="278" y="449"/>
                  </a:cubicBezTo>
                  <a:cubicBezTo>
                    <a:pt x="282" y="443"/>
                    <a:pt x="282" y="443"/>
                    <a:pt x="282" y="443"/>
                  </a:cubicBezTo>
                  <a:cubicBezTo>
                    <a:pt x="285" y="439"/>
                    <a:pt x="285" y="439"/>
                    <a:pt x="285" y="439"/>
                  </a:cubicBezTo>
                  <a:cubicBezTo>
                    <a:pt x="285" y="439"/>
                    <a:pt x="290" y="437"/>
                    <a:pt x="290" y="437"/>
                  </a:cubicBezTo>
                  <a:cubicBezTo>
                    <a:pt x="291" y="437"/>
                    <a:pt x="300" y="432"/>
                    <a:pt x="300" y="432"/>
                  </a:cubicBezTo>
                  <a:cubicBezTo>
                    <a:pt x="305" y="427"/>
                    <a:pt x="305" y="427"/>
                    <a:pt x="305" y="427"/>
                  </a:cubicBezTo>
                  <a:cubicBezTo>
                    <a:pt x="324" y="419"/>
                    <a:pt x="324" y="419"/>
                    <a:pt x="324" y="419"/>
                  </a:cubicBezTo>
                  <a:cubicBezTo>
                    <a:pt x="329" y="418"/>
                    <a:pt x="329" y="418"/>
                    <a:pt x="329" y="418"/>
                  </a:cubicBezTo>
                  <a:cubicBezTo>
                    <a:pt x="333" y="415"/>
                    <a:pt x="333" y="415"/>
                    <a:pt x="333" y="415"/>
                  </a:cubicBezTo>
                  <a:cubicBezTo>
                    <a:pt x="333" y="415"/>
                    <a:pt x="333" y="413"/>
                    <a:pt x="333" y="412"/>
                  </a:cubicBezTo>
                  <a:cubicBezTo>
                    <a:pt x="333" y="412"/>
                    <a:pt x="333" y="411"/>
                    <a:pt x="334" y="411"/>
                  </a:cubicBezTo>
                  <a:cubicBezTo>
                    <a:pt x="334" y="411"/>
                    <a:pt x="334" y="410"/>
                    <a:pt x="334" y="410"/>
                  </a:cubicBezTo>
                  <a:cubicBezTo>
                    <a:pt x="335" y="410"/>
                    <a:pt x="335" y="409"/>
                    <a:pt x="334" y="409"/>
                  </a:cubicBezTo>
                  <a:cubicBezTo>
                    <a:pt x="334" y="409"/>
                    <a:pt x="334" y="409"/>
                    <a:pt x="334" y="408"/>
                  </a:cubicBezTo>
                  <a:cubicBezTo>
                    <a:pt x="334" y="408"/>
                    <a:pt x="334" y="408"/>
                    <a:pt x="334" y="408"/>
                  </a:cubicBezTo>
                  <a:cubicBezTo>
                    <a:pt x="334" y="407"/>
                    <a:pt x="334" y="407"/>
                    <a:pt x="334" y="407"/>
                  </a:cubicBezTo>
                  <a:cubicBezTo>
                    <a:pt x="334" y="407"/>
                    <a:pt x="333" y="407"/>
                    <a:pt x="333" y="406"/>
                  </a:cubicBezTo>
                  <a:cubicBezTo>
                    <a:pt x="333" y="406"/>
                    <a:pt x="333" y="406"/>
                    <a:pt x="334" y="405"/>
                  </a:cubicBezTo>
                  <a:cubicBezTo>
                    <a:pt x="334" y="404"/>
                    <a:pt x="335" y="403"/>
                    <a:pt x="335" y="403"/>
                  </a:cubicBezTo>
                  <a:cubicBezTo>
                    <a:pt x="335" y="403"/>
                    <a:pt x="334" y="403"/>
                    <a:pt x="334" y="402"/>
                  </a:cubicBezTo>
                  <a:cubicBezTo>
                    <a:pt x="334" y="401"/>
                    <a:pt x="334" y="401"/>
                    <a:pt x="334" y="401"/>
                  </a:cubicBezTo>
                  <a:cubicBezTo>
                    <a:pt x="334" y="400"/>
                    <a:pt x="334" y="399"/>
                    <a:pt x="334" y="399"/>
                  </a:cubicBezTo>
                  <a:cubicBezTo>
                    <a:pt x="334" y="398"/>
                    <a:pt x="335" y="397"/>
                    <a:pt x="335" y="397"/>
                  </a:cubicBezTo>
                  <a:cubicBezTo>
                    <a:pt x="335" y="397"/>
                    <a:pt x="336" y="396"/>
                    <a:pt x="335" y="396"/>
                  </a:cubicBezTo>
                  <a:cubicBezTo>
                    <a:pt x="335" y="395"/>
                    <a:pt x="334" y="394"/>
                    <a:pt x="334" y="393"/>
                  </a:cubicBezTo>
                  <a:cubicBezTo>
                    <a:pt x="335" y="392"/>
                    <a:pt x="338" y="388"/>
                    <a:pt x="338" y="388"/>
                  </a:cubicBezTo>
                  <a:cubicBezTo>
                    <a:pt x="338" y="388"/>
                    <a:pt x="339" y="387"/>
                    <a:pt x="340" y="387"/>
                  </a:cubicBezTo>
                  <a:cubicBezTo>
                    <a:pt x="341" y="387"/>
                    <a:pt x="341" y="387"/>
                    <a:pt x="342" y="387"/>
                  </a:cubicBezTo>
                  <a:cubicBezTo>
                    <a:pt x="342" y="387"/>
                    <a:pt x="342" y="388"/>
                    <a:pt x="343" y="387"/>
                  </a:cubicBezTo>
                  <a:cubicBezTo>
                    <a:pt x="343" y="387"/>
                    <a:pt x="344" y="385"/>
                    <a:pt x="344" y="385"/>
                  </a:cubicBezTo>
                  <a:cubicBezTo>
                    <a:pt x="344" y="385"/>
                    <a:pt x="344" y="385"/>
                    <a:pt x="345" y="384"/>
                  </a:cubicBezTo>
                  <a:cubicBezTo>
                    <a:pt x="346" y="384"/>
                    <a:pt x="346" y="384"/>
                    <a:pt x="347" y="384"/>
                  </a:cubicBezTo>
                  <a:cubicBezTo>
                    <a:pt x="347" y="383"/>
                    <a:pt x="350" y="382"/>
                    <a:pt x="350" y="381"/>
                  </a:cubicBezTo>
                  <a:cubicBezTo>
                    <a:pt x="351" y="381"/>
                    <a:pt x="352" y="379"/>
                    <a:pt x="352" y="379"/>
                  </a:cubicBezTo>
                  <a:cubicBezTo>
                    <a:pt x="353" y="379"/>
                    <a:pt x="354" y="378"/>
                    <a:pt x="355" y="378"/>
                  </a:cubicBezTo>
                  <a:cubicBezTo>
                    <a:pt x="355" y="378"/>
                    <a:pt x="356" y="378"/>
                    <a:pt x="357" y="377"/>
                  </a:cubicBezTo>
                  <a:cubicBezTo>
                    <a:pt x="357" y="377"/>
                    <a:pt x="362" y="375"/>
                    <a:pt x="362" y="375"/>
                  </a:cubicBezTo>
                  <a:cubicBezTo>
                    <a:pt x="362" y="375"/>
                    <a:pt x="363" y="375"/>
                    <a:pt x="364" y="375"/>
                  </a:cubicBezTo>
                  <a:cubicBezTo>
                    <a:pt x="365" y="375"/>
                    <a:pt x="366" y="375"/>
                    <a:pt x="366" y="374"/>
                  </a:cubicBezTo>
                  <a:cubicBezTo>
                    <a:pt x="367" y="374"/>
                    <a:pt x="368" y="374"/>
                    <a:pt x="368" y="373"/>
                  </a:cubicBezTo>
                  <a:cubicBezTo>
                    <a:pt x="368" y="373"/>
                    <a:pt x="369" y="372"/>
                    <a:pt x="369" y="372"/>
                  </a:cubicBezTo>
                  <a:cubicBezTo>
                    <a:pt x="370" y="372"/>
                    <a:pt x="370" y="372"/>
                    <a:pt x="371" y="372"/>
                  </a:cubicBezTo>
                  <a:cubicBezTo>
                    <a:pt x="371" y="373"/>
                    <a:pt x="371" y="373"/>
                    <a:pt x="372" y="373"/>
                  </a:cubicBezTo>
                  <a:cubicBezTo>
                    <a:pt x="372" y="373"/>
                    <a:pt x="376" y="372"/>
                    <a:pt x="376" y="372"/>
                  </a:cubicBezTo>
                  <a:cubicBezTo>
                    <a:pt x="376" y="372"/>
                    <a:pt x="378" y="371"/>
                    <a:pt x="379" y="371"/>
                  </a:cubicBezTo>
                  <a:cubicBezTo>
                    <a:pt x="380" y="371"/>
                    <a:pt x="381" y="370"/>
                    <a:pt x="381" y="370"/>
                  </a:cubicBezTo>
                  <a:cubicBezTo>
                    <a:pt x="382" y="371"/>
                    <a:pt x="383" y="371"/>
                    <a:pt x="384" y="371"/>
                  </a:cubicBezTo>
                  <a:cubicBezTo>
                    <a:pt x="384" y="371"/>
                    <a:pt x="385" y="371"/>
                    <a:pt x="385" y="371"/>
                  </a:cubicBezTo>
                  <a:cubicBezTo>
                    <a:pt x="385" y="371"/>
                    <a:pt x="385" y="371"/>
                    <a:pt x="386" y="371"/>
                  </a:cubicBezTo>
                  <a:cubicBezTo>
                    <a:pt x="387" y="371"/>
                    <a:pt x="387" y="371"/>
                    <a:pt x="388" y="371"/>
                  </a:cubicBezTo>
                  <a:cubicBezTo>
                    <a:pt x="388" y="372"/>
                    <a:pt x="388" y="372"/>
                    <a:pt x="389" y="372"/>
                  </a:cubicBezTo>
                  <a:cubicBezTo>
                    <a:pt x="389" y="372"/>
                    <a:pt x="391" y="372"/>
                    <a:pt x="392" y="372"/>
                  </a:cubicBezTo>
                  <a:cubicBezTo>
                    <a:pt x="393" y="371"/>
                    <a:pt x="397" y="371"/>
                    <a:pt x="398" y="371"/>
                  </a:cubicBezTo>
                  <a:cubicBezTo>
                    <a:pt x="399" y="371"/>
                    <a:pt x="399" y="371"/>
                    <a:pt x="399" y="371"/>
                  </a:cubicBezTo>
                  <a:cubicBezTo>
                    <a:pt x="399" y="371"/>
                    <a:pt x="400" y="372"/>
                    <a:pt x="400" y="372"/>
                  </a:cubicBezTo>
                  <a:cubicBezTo>
                    <a:pt x="400" y="373"/>
                    <a:pt x="400" y="373"/>
                    <a:pt x="401" y="373"/>
                  </a:cubicBezTo>
                  <a:cubicBezTo>
                    <a:pt x="401" y="373"/>
                    <a:pt x="402" y="372"/>
                    <a:pt x="402" y="372"/>
                  </a:cubicBezTo>
                  <a:cubicBezTo>
                    <a:pt x="403" y="372"/>
                    <a:pt x="403" y="371"/>
                    <a:pt x="404" y="372"/>
                  </a:cubicBezTo>
                  <a:cubicBezTo>
                    <a:pt x="404" y="372"/>
                    <a:pt x="405" y="373"/>
                    <a:pt x="406" y="373"/>
                  </a:cubicBezTo>
                  <a:cubicBezTo>
                    <a:pt x="406" y="373"/>
                    <a:pt x="407" y="373"/>
                    <a:pt x="407" y="373"/>
                  </a:cubicBezTo>
                  <a:cubicBezTo>
                    <a:pt x="408" y="373"/>
                    <a:pt x="409" y="372"/>
                    <a:pt x="409" y="372"/>
                  </a:cubicBezTo>
                  <a:cubicBezTo>
                    <a:pt x="409" y="372"/>
                    <a:pt x="410" y="372"/>
                    <a:pt x="410" y="372"/>
                  </a:cubicBezTo>
                  <a:cubicBezTo>
                    <a:pt x="411" y="371"/>
                    <a:pt x="411" y="371"/>
                    <a:pt x="411" y="371"/>
                  </a:cubicBezTo>
                  <a:cubicBezTo>
                    <a:pt x="411" y="371"/>
                    <a:pt x="411" y="371"/>
                    <a:pt x="411" y="371"/>
                  </a:cubicBezTo>
                  <a:cubicBezTo>
                    <a:pt x="411" y="371"/>
                    <a:pt x="410" y="371"/>
                    <a:pt x="410" y="370"/>
                  </a:cubicBezTo>
                  <a:cubicBezTo>
                    <a:pt x="410" y="370"/>
                    <a:pt x="411" y="370"/>
                    <a:pt x="410" y="370"/>
                  </a:cubicBezTo>
                  <a:cubicBezTo>
                    <a:pt x="410" y="369"/>
                    <a:pt x="410" y="369"/>
                    <a:pt x="409" y="369"/>
                  </a:cubicBezTo>
                  <a:cubicBezTo>
                    <a:pt x="409" y="368"/>
                    <a:pt x="408" y="368"/>
                    <a:pt x="408" y="367"/>
                  </a:cubicBezTo>
                  <a:cubicBezTo>
                    <a:pt x="408" y="367"/>
                    <a:pt x="409" y="366"/>
                    <a:pt x="409" y="366"/>
                  </a:cubicBezTo>
                  <a:cubicBezTo>
                    <a:pt x="409" y="365"/>
                    <a:pt x="410" y="365"/>
                    <a:pt x="410" y="364"/>
                  </a:cubicBezTo>
                  <a:cubicBezTo>
                    <a:pt x="410" y="364"/>
                    <a:pt x="410" y="363"/>
                    <a:pt x="410" y="363"/>
                  </a:cubicBezTo>
                  <a:cubicBezTo>
                    <a:pt x="410" y="363"/>
                    <a:pt x="409" y="364"/>
                    <a:pt x="409" y="363"/>
                  </a:cubicBezTo>
                  <a:cubicBezTo>
                    <a:pt x="409" y="362"/>
                    <a:pt x="409" y="360"/>
                    <a:pt x="409" y="360"/>
                  </a:cubicBezTo>
                  <a:cubicBezTo>
                    <a:pt x="409" y="359"/>
                    <a:pt x="409" y="359"/>
                    <a:pt x="409" y="359"/>
                  </a:cubicBezTo>
                  <a:cubicBezTo>
                    <a:pt x="409" y="359"/>
                    <a:pt x="409" y="358"/>
                    <a:pt x="409" y="358"/>
                  </a:cubicBezTo>
                  <a:cubicBezTo>
                    <a:pt x="409" y="358"/>
                    <a:pt x="409" y="358"/>
                    <a:pt x="409" y="358"/>
                  </a:cubicBezTo>
                  <a:cubicBezTo>
                    <a:pt x="409" y="358"/>
                    <a:pt x="409" y="357"/>
                    <a:pt x="409" y="357"/>
                  </a:cubicBezTo>
                  <a:cubicBezTo>
                    <a:pt x="408" y="357"/>
                    <a:pt x="408" y="357"/>
                    <a:pt x="408" y="356"/>
                  </a:cubicBezTo>
                  <a:cubicBezTo>
                    <a:pt x="408" y="356"/>
                    <a:pt x="408" y="356"/>
                    <a:pt x="408" y="356"/>
                  </a:cubicBezTo>
                  <a:cubicBezTo>
                    <a:pt x="407" y="356"/>
                    <a:pt x="407" y="356"/>
                    <a:pt x="407" y="355"/>
                  </a:cubicBezTo>
                  <a:cubicBezTo>
                    <a:pt x="407" y="355"/>
                    <a:pt x="407" y="355"/>
                    <a:pt x="407" y="355"/>
                  </a:cubicBezTo>
                  <a:cubicBezTo>
                    <a:pt x="406" y="355"/>
                    <a:pt x="406" y="355"/>
                    <a:pt x="406" y="354"/>
                  </a:cubicBezTo>
                  <a:cubicBezTo>
                    <a:pt x="406" y="354"/>
                    <a:pt x="406" y="354"/>
                    <a:pt x="406" y="354"/>
                  </a:cubicBezTo>
                  <a:cubicBezTo>
                    <a:pt x="405" y="353"/>
                    <a:pt x="405" y="353"/>
                    <a:pt x="405" y="352"/>
                  </a:cubicBezTo>
                  <a:cubicBezTo>
                    <a:pt x="405" y="352"/>
                    <a:pt x="405" y="352"/>
                    <a:pt x="404" y="352"/>
                  </a:cubicBezTo>
                  <a:cubicBezTo>
                    <a:pt x="404" y="352"/>
                    <a:pt x="404" y="351"/>
                    <a:pt x="404" y="351"/>
                  </a:cubicBezTo>
                  <a:cubicBezTo>
                    <a:pt x="403" y="351"/>
                    <a:pt x="403" y="351"/>
                    <a:pt x="403" y="351"/>
                  </a:cubicBezTo>
                  <a:cubicBezTo>
                    <a:pt x="404" y="350"/>
                    <a:pt x="404" y="349"/>
                    <a:pt x="404" y="349"/>
                  </a:cubicBezTo>
                  <a:cubicBezTo>
                    <a:pt x="404" y="348"/>
                    <a:pt x="403" y="348"/>
                    <a:pt x="403" y="348"/>
                  </a:cubicBezTo>
                  <a:cubicBezTo>
                    <a:pt x="403" y="347"/>
                    <a:pt x="403" y="347"/>
                    <a:pt x="402" y="347"/>
                  </a:cubicBezTo>
                  <a:cubicBezTo>
                    <a:pt x="402" y="346"/>
                    <a:pt x="402" y="347"/>
                    <a:pt x="402" y="346"/>
                  </a:cubicBezTo>
                  <a:cubicBezTo>
                    <a:pt x="402" y="346"/>
                    <a:pt x="402" y="345"/>
                    <a:pt x="402" y="345"/>
                  </a:cubicBezTo>
                  <a:cubicBezTo>
                    <a:pt x="402" y="344"/>
                    <a:pt x="402" y="344"/>
                    <a:pt x="402" y="344"/>
                  </a:cubicBezTo>
                  <a:cubicBezTo>
                    <a:pt x="401" y="344"/>
                    <a:pt x="401" y="344"/>
                    <a:pt x="401" y="344"/>
                  </a:cubicBezTo>
                  <a:cubicBezTo>
                    <a:pt x="401" y="343"/>
                    <a:pt x="401" y="343"/>
                    <a:pt x="401" y="343"/>
                  </a:cubicBezTo>
                  <a:cubicBezTo>
                    <a:pt x="402" y="343"/>
                    <a:pt x="402" y="343"/>
                    <a:pt x="402" y="343"/>
                  </a:cubicBezTo>
                  <a:cubicBezTo>
                    <a:pt x="402" y="342"/>
                    <a:pt x="402" y="342"/>
                    <a:pt x="402" y="342"/>
                  </a:cubicBezTo>
                  <a:cubicBezTo>
                    <a:pt x="402" y="341"/>
                    <a:pt x="402" y="341"/>
                    <a:pt x="402" y="341"/>
                  </a:cubicBezTo>
                  <a:cubicBezTo>
                    <a:pt x="402" y="340"/>
                    <a:pt x="402" y="340"/>
                    <a:pt x="402" y="340"/>
                  </a:cubicBezTo>
                  <a:cubicBezTo>
                    <a:pt x="402" y="340"/>
                    <a:pt x="401" y="340"/>
                    <a:pt x="401" y="340"/>
                  </a:cubicBezTo>
                  <a:cubicBezTo>
                    <a:pt x="401" y="339"/>
                    <a:pt x="402" y="339"/>
                    <a:pt x="403" y="339"/>
                  </a:cubicBezTo>
                  <a:cubicBezTo>
                    <a:pt x="404" y="339"/>
                    <a:pt x="408" y="338"/>
                    <a:pt x="408" y="338"/>
                  </a:cubicBezTo>
                  <a:cubicBezTo>
                    <a:pt x="409" y="337"/>
                    <a:pt x="414" y="336"/>
                    <a:pt x="415" y="335"/>
                  </a:cubicBezTo>
                  <a:cubicBezTo>
                    <a:pt x="416" y="334"/>
                    <a:pt x="420" y="333"/>
                    <a:pt x="422" y="332"/>
                  </a:cubicBezTo>
                  <a:cubicBezTo>
                    <a:pt x="424" y="331"/>
                    <a:pt x="426" y="331"/>
                    <a:pt x="427" y="330"/>
                  </a:cubicBezTo>
                  <a:cubicBezTo>
                    <a:pt x="428" y="330"/>
                    <a:pt x="431" y="329"/>
                    <a:pt x="433" y="328"/>
                  </a:cubicBezTo>
                  <a:cubicBezTo>
                    <a:pt x="434" y="328"/>
                    <a:pt x="437" y="327"/>
                    <a:pt x="439" y="327"/>
                  </a:cubicBezTo>
                  <a:cubicBezTo>
                    <a:pt x="442" y="326"/>
                    <a:pt x="445" y="325"/>
                    <a:pt x="446" y="325"/>
                  </a:cubicBezTo>
                  <a:cubicBezTo>
                    <a:pt x="447" y="324"/>
                    <a:pt x="449" y="324"/>
                    <a:pt x="451" y="323"/>
                  </a:cubicBezTo>
                  <a:cubicBezTo>
                    <a:pt x="453" y="323"/>
                    <a:pt x="456" y="322"/>
                    <a:pt x="458" y="322"/>
                  </a:cubicBezTo>
                  <a:cubicBezTo>
                    <a:pt x="459" y="322"/>
                    <a:pt x="461" y="321"/>
                    <a:pt x="462" y="321"/>
                  </a:cubicBezTo>
                  <a:cubicBezTo>
                    <a:pt x="463" y="320"/>
                    <a:pt x="465" y="319"/>
                    <a:pt x="466" y="319"/>
                  </a:cubicBezTo>
                  <a:cubicBezTo>
                    <a:pt x="467" y="318"/>
                    <a:pt x="470" y="317"/>
                    <a:pt x="471" y="316"/>
                  </a:cubicBezTo>
                  <a:cubicBezTo>
                    <a:pt x="472" y="316"/>
                    <a:pt x="473" y="315"/>
                    <a:pt x="474" y="315"/>
                  </a:cubicBezTo>
                  <a:cubicBezTo>
                    <a:pt x="475" y="315"/>
                    <a:pt x="477" y="314"/>
                    <a:pt x="478" y="314"/>
                  </a:cubicBezTo>
                  <a:cubicBezTo>
                    <a:pt x="479" y="314"/>
                    <a:pt x="481" y="313"/>
                    <a:pt x="482" y="313"/>
                  </a:cubicBezTo>
                  <a:cubicBezTo>
                    <a:pt x="482" y="312"/>
                    <a:pt x="485" y="311"/>
                    <a:pt x="486" y="310"/>
                  </a:cubicBezTo>
                  <a:cubicBezTo>
                    <a:pt x="486" y="310"/>
                    <a:pt x="487" y="310"/>
                    <a:pt x="487" y="310"/>
                  </a:cubicBezTo>
                  <a:cubicBezTo>
                    <a:pt x="488" y="310"/>
                    <a:pt x="491" y="309"/>
                    <a:pt x="492" y="308"/>
                  </a:cubicBezTo>
                  <a:cubicBezTo>
                    <a:pt x="493" y="308"/>
                    <a:pt x="495" y="307"/>
                    <a:pt x="496" y="307"/>
                  </a:cubicBezTo>
                  <a:cubicBezTo>
                    <a:pt x="498" y="306"/>
                    <a:pt x="500" y="306"/>
                    <a:pt x="501" y="305"/>
                  </a:cubicBezTo>
                  <a:cubicBezTo>
                    <a:pt x="502" y="305"/>
                    <a:pt x="503" y="305"/>
                    <a:pt x="504" y="305"/>
                  </a:cubicBezTo>
                  <a:cubicBezTo>
                    <a:pt x="506" y="304"/>
                    <a:pt x="508" y="304"/>
                    <a:pt x="509" y="303"/>
                  </a:cubicBezTo>
                  <a:cubicBezTo>
                    <a:pt x="511" y="303"/>
                    <a:pt x="514" y="302"/>
                    <a:pt x="515" y="301"/>
                  </a:cubicBezTo>
                  <a:cubicBezTo>
                    <a:pt x="517" y="301"/>
                    <a:pt x="521" y="299"/>
                    <a:pt x="522" y="298"/>
                  </a:cubicBezTo>
                  <a:cubicBezTo>
                    <a:pt x="523" y="298"/>
                    <a:pt x="530" y="296"/>
                    <a:pt x="531" y="296"/>
                  </a:cubicBezTo>
                  <a:cubicBezTo>
                    <a:pt x="531" y="295"/>
                    <a:pt x="539" y="293"/>
                    <a:pt x="539" y="293"/>
                  </a:cubicBezTo>
                  <a:cubicBezTo>
                    <a:pt x="544" y="291"/>
                    <a:pt x="544" y="291"/>
                    <a:pt x="544" y="291"/>
                  </a:cubicBezTo>
                  <a:cubicBezTo>
                    <a:pt x="548" y="290"/>
                    <a:pt x="548" y="290"/>
                    <a:pt x="548" y="290"/>
                  </a:cubicBezTo>
                  <a:cubicBezTo>
                    <a:pt x="549" y="289"/>
                    <a:pt x="549" y="289"/>
                    <a:pt x="549" y="289"/>
                  </a:cubicBezTo>
                  <a:cubicBezTo>
                    <a:pt x="548" y="289"/>
                    <a:pt x="548" y="289"/>
                    <a:pt x="548" y="289"/>
                  </a:cubicBezTo>
                  <a:cubicBezTo>
                    <a:pt x="548" y="289"/>
                    <a:pt x="547" y="288"/>
                    <a:pt x="547" y="288"/>
                  </a:cubicBezTo>
                  <a:cubicBezTo>
                    <a:pt x="546" y="287"/>
                    <a:pt x="547" y="288"/>
                    <a:pt x="546" y="287"/>
                  </a:cubicBezTo>
                  <a:cubicBezTo>
                    <a:pt x="546" y="287"/>
                    <a:pt x="546" y="287"/>
                    <a:pt x="545" y="287"/>
                  </a:cubicBezTo>
                  <a:cubicBezTo>
                    <a:pt x="545" y="286"/>
                    <a:pt x="545" y="286"/>
                    <a:pt x="545" y="286"/>
                  </a:cubicBezTo>
                  <a:cubicBezTo>
                    <a:pt x="545" y="286"/>
                    <a:pt x="545" y="285"/>
                    <a:pt x="545" y="286"/>
                  </a:cubicBezTo>
                  <a:cubicBezTo>
                    <a:pt x="544" y="287"/>
                    <a:pt x="545" y="287"/>
                    <a:pt x="544" y="287"/>
                  </a:cubicBezTo>
                  <a:cubicBezTo>
                    <a:pt x="544" y="288"/>
                    <a:pt x="543" y="288"/>
                    <a:pt x="542" y="288"/>
                  </a:cubicBezTo>
                  <a:cubicBezTo>
                    <a:pt x="542" y="288"/>
                    <a:pt x="541" y="288"/>
                    <a:pt x="541" y="288"/>
                  </a:cubicBezTo>
                  <a:cubicBezTo>
                    <a:pt x="541" y="289"/>
                    <a:pt x="541" y="289"/>
                    <a:pt x="540" y="290"/>
                  </a:cubicBezTo>
                  <a:cubicBezTo>
                    <a:pt x="540" y="291"/>
                    <a:pt x="540" y="291"/>
                    <a:pt x="540" y="292"/>
                  </a:cubicBezTo>
                  <a:cubicBezTo>
                    <a:pt x="539" y="292"/>
                    <a:pt x="539" y="292"/>
                    <a:pt x="538" y="292"/>
                  </a:cubicBezTo>
                  <a:cubicBezTo>
                    <a:pt x="538" y="292"/>
                    <a:pt x="538" y="291"/>
                    <a:pt x="538" y="291"/>
                  </a:cubicBezTo>
                  <a:cubicBezTo>
                    <a:pt x="537" y="290"/>
                    <a:pt x="537" y="290"/>
                    <a:pt x="537" y="289"/>
                  </a:cubicBezTo>
                  <a:cubicBezTo>
                    <a:pt x="537" y="289"/>
                    <a:pt x="537" y="289"/>
                    <a:pt x="537" y="288"/>
                  </a:cubicBezTo>
                  <a:cubicBezTo>
                    <a:pt x="538" y="287"/>
                    <a:pt x="538" y="286"/>
                    <a:pt x="538" y="286"/>
                  </a:cubicBezTo>
                  <a:cubicBezTo>
                    <a:pt x="538" y="286"/>
                    <a:pt x="537" y="286"/>
                    <a:pt x="536" y="286"/>
                  </a:cubicBezTo>
                  <a:cubicBezTo>
                    <a:pt x="536" y="286"/>
                    <a:pt x="535" y="286"/>
                    <a:pt x="535" y="286"/>
                  </a:cubicBezTo>
                  <a:cubicBezTo>
                    <a:pt x="535" y="286"/>
                    <a:pt x="535" y="285"/>
                    <a:pt x="535" y="284"/>
                  </a:cubicBezTo>
                  <a:cubicBezTo>
                    <a:pt x="535" y="284"/>
                    <a:pt x="535" y="284"/>
                    <a:pt x="535" y="283"/>
                  </a:cubicBezTo>
                  <a:cubicBezTo>
                    <a:pt x="534" y="283"/>
                    <a:pt x="533" y="282"/>
                    <a:pt x="533" y="282"/>
                  </a:cubicBezTo>
                  <a:cubicBezTo>
                    <a:pt x="533" y="281"/>
                    <a:pt x="532" y="281"/>
                    <a:pt x="532" y="281"/>
                  </a:cubicBezTo>
                  <a:cubicBezTo>
                    <a:pt x="532" y="280"/>
                    <a:pt x="533" y="280"/>
                    <a:pt x="532" y="280"/>
                  </a:cubicBezTo>
                  <a:cubicBezTo>
                    <a:pt x="532" y="280"/>
                    <a:pt x="530" y="279"/>
                    <a:pt x="530" y="279"/>
                  </a:cubicBezTo>
                  <a:cubicBezTo>
                    <a:pt x="528" y="278"/>
                    <a:pt x="528" y="278"/>
                    <a:pt x="528" y="278"/>
                  </a:cubicBezTo>
                  <a:cubicBezTo>
                    <a:pt x="528" y="279"/>
                    <a:pt x="528" y="279"/>
                    <a:pt x="528" y="279"/>
                  </a:cubicBezTo>
                  <a:cubicBezTo>
                    <a:pt x="528" y="279"/>
                    <a:pt x="528" y="279"/>
                    <a:pt x="527" y="279"/>
                  </a:cubicBezTo>
                  <a:cubicBezTo>
                    <a:pt x="527" y="278"/>
                    <a:pt x="526" y="278"/>
                    <a:pt x="526" y="278"/>
                  </a:cubicBezTo>
                  <a:cubicBezTo>
                    <a:pt x="526" y="277"/>
                    <a:pt x="526" y="277"/>
                    <a:pt x="526" y="276"/>
                  </a:cubicBezTo>
                  <a:cubicBezTo>
                    <a:pt x="527" y="276"/>
                    <a:pt x="529" y="275"/>
                    <a:pt x="529" y="275"/>
                  </a:cubicBezTo>
                  <a:cubicBezTo>
                    <a:pt x="527" y="271"/>
                    <a:pt x="527" y="271"/>
                    <a:pt x="527" y="271"/>
                  </a:cubicBezTo>
                  <a:cubicBezTo>
                    <a:pt x="527" y="271"/>
                    <a:pt x="526" y="271"/>
                    <a:pt x="526" y="271"/>
                  </a:cubicBezTo>
                  <a:cubicBezTo>
                    <a:pt x="525" y="271"/>
                    <a:pt x="523" y="271"/>
                    <a:pt x="523" y="271"/>
                  </a:cubicBezTo>
                  <a:cubicBezTo>
                    <a:pt x="523" y="271"/>
                    <a:pt x="522" y="270"/>
                    <a:pt x="522" y="270"/>
                  </a:cubicBezTo>
                  <a:cubicBezTo>
                    <a:pt x="521" y="269"/>
                    <a:pt x="522" y="268"/>
                    <a:pt x="522" y="268"/>
                  </a:cubicBezTo>
                  <a:cubicBezTo>
                    <a:pt x="522" y="268"/>
                    <a:pt x="522" y="267"/>
                    <a:pt x="523" y="267"/>
                  </a:cubicBezTo>
                  <a:cubicBezTo>
                    <a:pt x="523" y="267"/>
                    <a:pt x="523" y="268"/>
                    <a:pt x="524" y="268"/>
                  </a:cubicBezTo>
                  <a:cubicBezTo>
                    <a:pt x="524" y="268"/>
                    <a:pt x="525" y="268"/>
                    <a:pt x="525" y="267"/>
                  </a:cubicBezTo>
                  <a:cubicBezTo>
                    <a:pt x="526" y="267"/>
                    <a:pt x="525" y="266"/>
                    <a:pt x="526" y="266"/>
                  </a:cubicBezTo>
                  <a:cubicBezTo>
                    <a:pt x="526" y="266"/>
                    <a:pt x="527" y="266"/>
                    <a:pt x="528" y="266"/>
                  </a:cubicBezTo>
                  <a:cubicBezTo>
                    <a:pt x="528" y="266"/>
                    <a:pt x="528" y="266"/>
                    <a:pt x="529" y="266"/>
                  </a:cubicBezTo>
                  <a:cubicBezTo>
                    <a:pt x="529" y="265"/>
                    <a:pt x="529" y="265"/>
                    <a:pt x="529" y="265"/>
                  </a:cubicBezTo>
                  <a:cubicBezTo>
                    <a:pt x="529" y="264"/>
                    <a:pt x="529" y="263"/>
                    <a:pt x="529" y="263"/>
                  </a:cubicBezTo>
                  <a:cubicBezTo>
                    <a:pt x="529" y="262"/>
                    <a:pt x="529" y="262"/>
                    <a:pt x="530" y="262"/>
                  </a:cubicBezTo>
                  <a:cubicBezTo>
                    <a:pt x="531" y="262"/>
                    <a:pt x="532" y="261"/>
                    <a:pt x="532" y="261"/>
                  </a:cubicBezTo>
                  <a:cubicBezTo>
                    <a:pt x="532" y="260"/>
                    <a:pt x="533" y="260"/>
                    <a:pt x="533" y="259"/>
                  </a:cubicBezTo>
                  <a:cubicBezTo>
                    <a:pt x="533" y="259"/>
                    <a:pt x="533" y="259"/>
                    <a:pt x="533" y="258"/>
                  </a:cubicBezTo>
                  <a:cubicBezTo>
                    <a:pt x="533" y="258"/>
                    <a:pt x="534" y="258"/>
                    <a:pt x="533" y="257"/>
                  </a:cubicBezTo>
                  <a:cubicBezTo>
                    <a:pt x="533" y="257"/>
                    <a:pt x="533" y="256"/>
                    <a:pt x="533" y="256"/>
                  </a:cubicBezTo>
                  <a:cubicBezTo>
                    <a:pt x="534" y="255"/>
                    <a:pt x="534" y="254"/>
                    <a:pt x="534" y="254"/>
                  </a:cubicBezTo>
                  <a:cubicBezTo>
                    <a:pt x="534" y="253"/>
                    <a:pt x="534" y="253"/>
                    <a:pt x="534" y="253"/>
                  </a:cubicBezTo>
                  <a:cubicBezTo>
                    <a:pt x="535" y="252"/>
                    <a:pt x="536" y="252"/>
                    <a:pt x="536" y="252"/>
                  </a:cubicBezTo>
                  <a:cubicBezTo>
                    <a:pt x="536" y="251"/>
                    <a:pt x="536" y="251"/>
                    <a:pt x="537" y="250"/>
                  </a:cubicBezTo>
                  <a:cubicBezTo>
                    <a:pt x="537" y="250"/>
                    <a:pt x="538" y="250"/>
                    <a:pt x="538" y="250"/>
                  </a:cubicBezTo>
                  <a:cubicBezTo>
                    <a:pt x="538" y="249"/>
                    <a:pt x="539" y="249"/>
                    <a:pt x="538" y="249"/>
                  </a:cubicBezTo>
                  <a:cubicBezTo>
                    <a:pt x="538" y="248"/>
                    <a:pt x="537" y="247"/>
                    <a:pt x="537" y="246"/>
                  </a:cubicBezTo>
                  <a:cubicBezTo>
                    <a:pt x="536" y="245"/>
                    <a:pt x="537" y="243"/>
                    <a:pt x="537" y="242"/>
                  </a:cubicBezTo>
                  <a:cubicBezTo>
                    <a:pt x="537" y="241"/>
                    <a:pt x="538" y="237"/>
                    <a:pt x="538" y="236"/>
                  </a:cubicBezTo>
                  <a:cubicBezTo>
                    <a:pt x="539" y="235"/>
                    <a:pt x="539" y="236"/>
                    <a:pt x="539" y="235"/>
                  </a:cubicBezTo>
                  <a:cubicBezTo>
                    <a:pt x="539" y="233"/>
                    <a:pt x="538" y="232"/>
                    <a:pt x="538" y="232"/>
                  </a:cubicBezTo>
                  <a:cubicBezTo>
                    <a:pt x="536" y="232"/>
                    <a:pt x="536" y="232"/>
                    <a:pt x="536" y="232"/>
                  </a:cubicBezTo>
                  <a:cubicBezTo>
                    <a:pt x="536" y="232"/>
                    <a:pt x="536" y="227"/>
                    <a:pt x="536" y="227"/>
                  </a:cubicBezTo>
                  <a:cubicBezTo>
                    <a:pt x="535" y="227"/>
                    <a:pt x="535" y="226"/>
                    <a:pt x="536" y="226"/>
                  </a:cubicBezTo>
                  <a:cubicBezTo>
                    <a:pt x="536" y="226"/>
                    <a:pt x="537" y="225"/>
                    <a:pt x="537" y="224"/>
                  </a:cubicBezTo>
                  <a:cubicBezTo>
                    <a:pt x="538" y="224"/>
                    <a:pt x="538" y="222"/>
                    <a:pt x="539" y="221"/>
                  </a:cubicBezTo>
                  <a:cubicBezTo>
                    <a:pt x="539" y="221"/>
                    <a:pt x="540" y="219"/>
                    <a:pt x="540" y="219"/>
                  </a:cubicBezTo>
                  <a:cubicBezTo>
                    <a:pt x="540" y="219"/>
                    <a:pt x="541" y="218"/>
                    <a:pt x="541" y="218"/>
                  </a:cubicBezTo>
                  <a:cubicBezTo>
                    <a:pt x="541" y="218"/>
                    <a:pt x="542" y="219"/>
                    <a:pt x="542" y="219"/>
                  </a:cubicBezTo>
                  <a:cubicBezTo>
                    <a:pt x="542" y="219"/>
                    <a:pt x="542" y="219"/>
                    <a:pt x="543" y="218"/>
                  </a:cubicBezTo>
                  <a:cubicBezTo>
                    <a:pt x="543" y="218"/>
                    <a:pt x="543" y="218"/>
                    <a:pt x="544" y="218"/>
                  </a:cubicBezTo>
                  <a:cubicBezTo>
                    <a:pt x="544" y="218"/>
                    <a:pt x="545" y="218"/>
                    <a:pt x="545" y="218"/>
                  </a:cubicBezTo>
                  <a:cubicBezTo>
                    <a:pt x="545" y="219"/>
                    <a:pt x="546" y="220"/>
                    <a:pt x="546" y="220"/>
                  </a:cubicBezTo>
                  <a:cubicBezTo>
                    <a:pt x="546" y="220"/>
                    <a:pt x="547" y="220"/>
                    <a:pt x="547" y="220"/>
                  </a:cubicBezTo>
                  <a:cubicBezTo>
                    <a:pt x="547" y="219"/>
                    <a:pt x="547" y="219"/>
                    <a:pt x="547" y="218"/>
                  </a:cubicBezTo>
                  <a:cubicBezTo>
                    <a:pt x="547" y="218"/>
                    <a:pt x="548" y="218"/>
                    <a:pt x="548" y="218"/>
                  </a:cubicBezTo>
                  <a:cubicBezTo>
                    <a:pt x="549" y="218"/>
                    <a:pt x="549" y="218"/>
                    <a:pt x="549" y="218"/>
                  </a:cubicBezTo>
                  <a:cubicBezTo>
                    <a:pt x="549" y="217"/>
                    <a:pt x="549" y="217"/>
                    <a:pt x="550" y="216"/>
                  </a:cubicBezTo>
                  <a:cubicBezTo>
                    <a:pt x="550" y="216"/>
                    <a:pt x="551" y="216"/>
                    <a:pt x="551" y="215"/>
                  </a:cubicBezTo>
                  <a:cubicBezTo>
                    <a:pt x="552" y="215"/>
                    <a:pt x="552" y="215"/>
                    <a:pt x="553" y="215"/>
                  </a:cubicBezTo>
                  <a:cubicBezTo>
                    <a:pt x="554" y="215"/>
                    <a:pt x="554" y="215"/>
                    <a:pt x="554" y="215"/>
                  </a:cubicBezTo>
                  <a:cubicBezTo>
                    <a:pt x="554" y="216"/>
                    <a:pt x="554" y="216"/>
                    <a:pt x="555" y="216"/>
                  </a:cubicBezTo>
                  <a:cubicBezTo>
                    <a:pt x="555" y="216"/>
                    <a:pt x="557" y="215"/>
                    <a:pt x="557" y="214"/>
                  </a:cubicBezTo>
                  <a:cubicBezTo>
                    <a:pt x="557" y="214"/>
                    <a:pt x="557" y="214"/>
                    <a:pt x="558" y="213"/>
                  </a:cubicBezTo>
                  <a:cubicBezTo>
                    <a:pt x="558" y="213"/>
                    <a:pt x="559" y="212"/>
                    <a:pt x="559" y="212"/>
                  </a:cubicBezTo>
                  <a:cubicBezTo>
                    <a:pt x="560" y="212"/>
                    <a:pt x="560" y="211"/>
                    <a:pt x="560" y="211"/>
                  </a:cubicBezTo>
                  <a:cubicBezTo>
                    <a:pt x="560" y="211"/>
                    <a:pt x="561" y="211"/>
                    <a:pt x="561" y="210"/>
                  </a:cubicBezTo>
                  <a:cubicBezTo>
                    <a:pt x="560" y="210"/>
                    <a:pt x="560" y="210"/>
                    <a:pt x="560" y="209"/>
                  </a:cubicBezTo>
                  <a:cubicBezTo>
                    <a:pt x="561" y="209"/>
                    <a:pt x="562" y="209"/>
                    <a:pt x="562" y="209"/>
                  </a:cubicBezTo>
                  <a:cubicBezTo>
                    <a:pt x="562" y="209"/>
                    <a:pt x="562" y="208"/>
                    <a:pt x="562" y="208"/>
                  </a:cubicBezTo>
                  <a:cubicBezTo>
                    <a:pt x="562" y="208"/>
                    <a:pt x="562" y="208"/>
                    <a:pt x="563" y="208"/>
                  </a:cubicBezTo>
                  <a:cubicBezTo>
                    <a:pt x="564" y="207"/>
                    <a:pt x="564" y="207"/>
                    <a:pt x="564" y="206"/>
                  </a:cubicBezTo>
                  <a:cubicBezTo>
                    <a:pt x="564" y="206"/>
                    <a:pt x="564" y="205"/>
                    <a:pt x="564" y="205"/>
                  </a:cubicBezTo>
                  <a:cubicBezTo>
                    <a:pt x="563" y="205"/>
                    <a:pt x="563" y="206"/>
                    <a:pt x="563" y="206"/>
                  </a:cubicBezTo>
                  <a:cubicBezTo>
                    <a:pt x="562" y="205"/>
                    <a:pt x="562" y="205"/>
                    <a:pt x="562" y="205"/>
                  </a:cubicBezTo>
                  <a:cubicBezTo>
                    <a:pt x="561" y="205"/>
                    <a:pt x="561" y="205"/>
                    <a:pt x="561" y="205"/>
                  </a:cubicBezTo>
                  <a:cubicBezTo>
                    <a:pt x="560" y="205"/>
                    <a:pt x="559" y="206"/>
                    <a:pt x="559" y="206"/>
                  </a:cubicBezTo>
                  <a:cubicBezTo>
                    <a:pt x="559" y="206"/>
                    <a:pt x="558" y="206"/>
                    <a:pt x="558" y="206"/>
                  </a:cubicBezTo>
                  <a:cubicBezTo>
                    <a:pt x="557" y="206"/>
                    <a:pt x="556" y="206"/>
                    <a:pt x="556" y="206"/>
                  </a:cubicBezTo>
                  <a:cubicBezTo>
                    <a:pt x="556" y="206"/>
                    <a:pt x="556" y="206"/>
                    <a:pt x="556" y="206"/>
                  </a:cubicBezTo>
                  <a:cubicBezTo>
                    <a:pt x="556" y="206"/>
                    <a:pt x="555" y="205"/>
                    <a:pt x="555" y="205"/>
                  </a:cubicBezTo>
                  <a:cubicBezTo>
                    <a:pt x="555" y="205"/>
                    <a:pt x="554" y="204"/>
                    <a:pt x="554" y="204"/>
                  </a:cubicBezTo>
                  <a:cubicBezTo>
                    <a:pt x="554" y="204"/>
                    <a:pt x="554" y="202"/>
                    <a:pt x="554" y="202"/>
                  </a:cubicBezTo>
                  <a:cubicBezTo>
                    <a:pt x="553" y="201"/>
                    <a:pt x="553" y="201"/>
                    <a:pt x="553" y="201"/>
                  </a:cubicBezTo>
                  <a:cubicBezTo>
                    <a:pt x="553" y="199"/>
                    <a:pt x="553" y="199"/>
                    <a:pt x="553" y="199"/>
                  </a:cubicBezTo>
                  <a:cubicBezTo>
                    <a:pt x="550" y="196"/>
                    <a:pt x="550" y="196"/>
                    <a:pt x="550" y="196"/>
                  </a:cubicBezTo>
                  <a:cubicBezTo>
                    <a:pt x="551" y="192"/>
                    <a:pt x="551" y="192"/>
                    <a:pt x="551" y="192"/>
                  </a:cubicBezTo>
                  <a:cubicBezTo>
                    <a:pt x="551" y="192"/>
                    <a:pt x="552" y="190"/>
                    <a:pt x="552" y="190"/>
                  </a:cubicBezTo>
                  <a:cubicBezTo>
                    <a:pt x="552" y="189"/>
                    <a:pt x="553" y="188"/>
                    <a:pt x="553" y="187"/>
                  </a:cubicBezTo>
                  <a:cubicBezTo>
                    <a:pt x="553" y="187"/>
                    <a:pt x="553" y="185"/>
                    <a:pt x="553" y="184"/>
                  </a:cubicBezTo>
                  <a:cubicBezTo>
                    <a:pt x="553" y="184"/>
                    <a:pt x="554" y="184"/>
                    <a:pt x="553" y="183"/>
                  </a:cubicBezTo>
                  <a:cubicBezTo>
                    <a:pt x="553" y="183"/>
                    <a:pt x="553" y="183"/>
                    <a:pt x="553" y="182"/>
                  </a:cubicBezTo>
                  <a:cubicBezTo>
                    <a:pt x="553" y="181"/>
                    <a:pt x="553" y="181"/>
                    <a:pt x="553" y="181"/>
                  </a:cubicBezTo>
                  <a:cubicBezTo>
                    <a:pt x="553" y="180"/>
                    <a:pt x="553" y="178"/>
                    <a:pt x="553" y="178"/>
                  </a:cubicBezTo>
                  <a:cubicBezTo>
                    <a:pt x="553" y="178"/>
                    <a:pt x="554" y="173"/>
                    <a:pt x="553" y="173"/>
                  </a:cubicBezTo>
                  <a:cubicBezTo>
                    <a:pt x="553" y="172"/>
                    <a:pt x="553" y="170"/>
                    <a:pt x="553" y="170"/>
                  </a:cubicBezTo>
                  <a:cubicBezTo>
                    <a:pt x="553" y="169"/>
                    <a:pt x="553" y="169"/>
                    <a:pt x="553" y="168"/>
                  </a:cubicBezTo>
                  <a:cubicBezTo>
                    <a:pt x="552" y="168"/>
                    <a:pt x="551" y="167"/>
                    <a:pt x="551" y="167"/>
                  </a:cubicBezTo>
                  <a:cubicBezTo>
                    <a:pt x="551" y="167"/>
                    <a:pt x="551" y="167"/>
                    <a:pt x="551" y="167"/>
                  </a:cubicBezTo>
                  <a:cubicBezTo>
                    <a:pt x="551" y="167"/>
                    <a:pt x="549" y="168"/>
                    <a:pt x="549" y="168"/>
                  </a:cubicBezTo>
                  <a:cubicBezTo>
                    <a:pt x="548" y="167"/>
                    <a:pt x="548" y="167"/>
                    <a:pt x="549" y="166"/>
                  </a:cubicBezTo>
                  <a:cubicBezTo>
                    <a:pt x="549" y="165"/>
                    <a:pt x="550" y="165"/>
                    <a:pt x="550" y="165"/>
                  </a:cubicBezTo>
                  <a:cubicBezTo>
                    <a:pt x="550" y="164"/>
                    <a:pt x="550" y="162"/>
                    <a:pt x="550" y="161"/>
                  </a:cubicBezTo>
                  <a:cubicBezTo>
                    <a:pt x="550" y="161"/>
                    <a:pt x="549" y="159"/>
                    <a:pt x="549" y="159"/>
                  </a:cubicBezTo>
                  <a:cubicBezTo>
                    <a:pt x="549" y="159"/>
                    <a:pt x="550" y="159"/>
                    <a:pt x="550" y="159"/>
                  </a:cubicBezTo>
                  <a:cubicBezTo>
                    <a:pt x="550" y="159"/>
                    <a:pt x="550" y="160"/>
                    <a:pt x="551" y="160"/>
                  </a:cubicBezTo>
                  <a:cubicBezTo>
                    <a:pt x="551" y="160"/>
                    <a:pt x="551" y="160"/>
                    <a:pt x="552" y="159"/>
                  </a:cubicBezTo>
                  <a:cubicBezTo>
                    <a:pt x="552" y="159"/>
                    <a:pt x="551" y="158"/>
                    <a:pt x="551" y="158"/>
                  </a:cubicBezTo>
                  <a:cubicBezTo>
                    <a:pt x="552" y="157"/>
                    <a:pt x="552" y="157"/>
                    <a:pt x="552" y="156"/>
                  </a:cubicBezTo>
                  <a:cubicBezTo>
                    <a:pt x="553" y="156"/>
                    <a:pt x="553" y="156"/>
                    <a:pt x="553" y="156"/>
                  </a:cubicBezTo>
                  <a:cubicBezTo>
                    <a:pt x="553" y="156"/>
                    <a:pt x="552" y="156"/>
                    <a:pt x="553" y="155"/>
                  </a:cubicBezTo>
                  <a:cubicBezTo>
                    <a:pt x="553" y="155"/>
                    <a:pt x="553" y="154"/>
                    <a:pt x="553" y="154"/>
                  </a:cubicBezTo>
                  <a:cubicBezTo>
                    <a:pt x="554" y="153"/>
                    <a:pt x="556" y="150"/>
                    <a:pt x="556" y="150"/>
                  </a:cubicBezTo>
                  <a:cubicBezTo>
                    <a:pt x="556" y="150"/>
                    <a:pt x="557" y="150"/>
                    <a:pt x="557" y="149"/>
                  </a:cubicBezTo>
                  <a:cubicBezTo>
                    <a:pt x="557" y="148"/>
                    <a:pt x="557" y="147"/>
                    <a:pt x="558" y="147"/>
                  </a:cubicBezTo>
                  <a:cubicBezTo>
                    <a:pt x="558" y="147"/>
                    <a:pt x="557" y="146"/>
                    <a:pt x="557" y="146"/>
                  </a:cubicBezTo>
                  <a:cubicBezTo>
                    <a:pt x="556" y="145"/>
                    <a:pt x="556" y="144"/>
                    <a:pt x="555" y="144"/>
                  </a:cubicBezTo>
                  <a:cubicBezTo>
                    <a:pt x="555" y="143"/>
                    <a:pt x="555" y="143"/>
                    <a:pt x="555" y="143"/>
                  </a:cubicBezTo>
                  <a:cubicBezTo>
                    <a:pt x="554" y="142"/>
                    <a:pt x="553" y="140"/>
                    <a:pt x="553" y="140"/>
                  </a:cubicBezTo>
                  <a:cubicBezTo>
                    <a:pt x="552" y="139"/>
                    <a:pt x="552" y="138"/>
                    <a:pt x="552" y="137"/>
                  </a:cubicBezTo>
                  <a:cubicBezTo>
                    <a:pt x="552" y="136"/>
                    <a:pt x="552" y="135"/>
                    <a:pt x="552" y="135"/>
                  </a:cubicBezTo>
                  <a:cubicBezTo>
                    <a:pt x="552" y="135"/>
                    <a:pt x="552" y="134"/>
                    <a:pt x="552" y="134"/>
                  </a:cubicBezTo>
                  <a:cubicBezTo>
                    <a:pt x="551" y="134"/>
                    <a:pt x="550" y="134"/>
                    <a:pt x="550" y="134"/>
                  </a:cubicBezTo>
                  <a:cubicBezTo>
                    <a:pt x="550" y="134"/>
                    <a:pt x="550" y="134"/>
                    <a:pt x="549" y="134"/>
                  </a:cubicBezTo>
                  <a:cubicBezTo>
                    <a:pt x="549" y="133"/>
                    <a:pt x="550" y="133"/>
                    <a:pt x="550" y="133"/>
                  </a:cubicBezTo>
                  <a:cubicBezTo>
                    <a:pt x="550" y="132"/>
                    <a:pt x="551" y="131"/>
                    <a:pt x="551" y="132"/>
                  </a:cubicBezTo>
                  <a:cubicBezTo>
                    <a:pt x="552" y="132"/>
                    <a:pt x="552" y="132"/>
                    <a:pt x="552" y="132"/>
                  </a:cubicBezTo>
                  <a:cubicBezTo>
                    <a:pt x="552" y="132"/>
                    <a:pt x="552" y="132"/>
                    <a:pt x="552" y="132"/>
                  </a:cubicBezTo>
                  <a:cubicBezTo>
                    <a:pt x="553" y="131"/>
                    <a:pt x="553" y="130"/>
                    <a:pt x="553" y="130"/>
                  </a:cubicBezTo>
                  <a:cubicBezTo>
                    <a:pt x="554" y="130"/>
                    <a:pt x="553" y="130"/>
                    <a:pt x="554" y="130"/>
                  </a:cubicBezTo>
                  <a:cubicBezTo>
                    <a:pt x="555" y="130"/>
                    <a:pt x="556" y="130"/>
                    <a:pt x="556" y="130"/>
                  </a:cubicBezTo>
                  <a:cubicBezTo>
                    <a:pt x="556" y="130"/>
                    <a:pt x="556" y="129"/>
                    <a:pt x="556" y="129"/>
                  </a:cubicBezTo>
                  <a:cubicBezTo>
                    <a:pt x="557" y="129"/>
                    <a:pt x="557" y="129"/>
                    <a:pt x="558" y="129"/>
                  </a:cubicBezTo>
                  <a:cubicBezTo>
                    <a:pt x="558" y="129"/>
                    <a:pt x="558" y="129"/>
                    <a:pt x="559" y="129"/>
                  </a:cubicBezTo>
                  <a:cubicBezTo>
                    <a:pt x="559" y="129"/>
                    <a:pt x="559" y="129"/>
                    <a:pt x="559" y="129"/>
                  </a:cubicBezTo>
                  <a:cubicBezTo>
                    <a:pt x="560" y="129"/>
                    <a:pt x="560" y="129"/>
                    <a:pt x="560" y="129"/>
                  </a:cubicBezTo>
                  <a:cubicBezTo>
                    <a:pt x="561" y="128"/>
                    <a:pt x="561" y="128"/>
                    <a:pt x="561" y="128"/>
                  </a:cubicBezTo>
                  <a:cubicBezTo>
                    <a:pt x="561" y="128"/>
                    <a:pt x="562" y="128"/>
                    <a:pt x="562" y="128"/>
                  </a:cubicBezTo>
                  <a:cubicBezTo>
                    <a:pt x="562" y="128"/>
                    <a:pt x="563" y="127"/>
                    <a:pt x="563" y="127"/>
                  </a:cubicBezTo>
                  <a:cubicBezTo>
                    <a:pt x="563" y="126"/>
                    <a:pt x="564" y="126"/>
                    <a:pt x="564" y="126"/>
                  </a:cubicBezTo>
                  <a:cubicBezTo>
                    <a:pt x="564" y="125"/>
                    <a:pt x="563" y="125"/>
                    <a:pt x="564" y="125"/>
                  </a:cubicBezTo>
                  <a:cubicBezTo>
                    <a:pt x="564" y="124"/>
                    <a:pt x="566" y="123"/>
                    <a:pt x="566" y="123"/>
                  </a:cubicBezTo>
                  <a:cubicBezTo>
                    <a:pt x="566" y="123"/>
                    <a:pt x="566" y="122"/>
                    <a:pt x="567" y="122"/>
                  </a:cubicBezTo>
                  <a:cubicBezTo>
                    <a:pt x="567" y="122"/>
                    <a:pt x="567" y="122"/>
                    <a:pt x="567" y="122"/>
                  </a:cubicBezTo>
                  <a:cubicBezTo>
                    <a:pt x="568" y="121"/>
                    <a:pt x="568" y="122"/>
                    <a:pt x="568" y="121"/>
                  </a:cubicBezTo>
                  <a:cubicBezTo>
                    <a:pt x="568" y="121"/>
                    <a:pt x="568" y="121"/>
                    <a:pt x="568" y="121"/>
                  </a:cubicBezTo>
                  <a:cubicBezTo>
                    <a:pt x="568" y="120"/>
                    <a:pt x="569" y="120"/>
                    <a:pt x="570" y="120"/>
                  </a:cubicBezTo>
                  <a:cubicBezTo>
                    <a:pt x="570" y="119"/>
                    <a:pt x="570" y="119"/>
                    <a:pt x="571" y="118"/>
                  </a:cubicBezTo>
                  <a:cubicBezTo>
                    <a:pt x="571" y="118"/>
                    <a:pt x="571" y="118"/>
                    <a:pt x="571" y="118"/>
                  </a:cubicBezTo>
                  <a:cubicBezTo>
                    <a:pt x="571" y="117"/>
                    <a:pt x="571" y="117"/>
                    <a:pt x="571" y="117"/>
                  </a:cubicBezTo>
                  <a:cubicBezTo>
                    <a:pt x="571" y="117"/>
                    <a:pt x="571" y="117"/>
                    <a:pt x="571" y="116"/>
                  </a:cubicBezTo>
                  <a:cubicBezTo>
                    <a:pt x="571" y="116"/>
                    <a:pt x="571" y="115"/>
                    <a:pt x="571" y="115"/>
                  </a:cubicBezTo>
                  <a:cubicBezTo>
                    <a:pt x="571" y="115"/>
                    <a:pt x="570" y="115"/>
                    <a:pt x="570" y="115"/>
                  </a:cubicBezTo>
                  <a:cubicBezTo>
                    <a:pt x="570" y="115"/>
                    <a:pt x="570" y="115"/>
                    <a:pt x="569" y="114"/>
                  </a:cubicBezTo>
                  <a:cubicBezTo>
                    <a:pt x="569" y="114"/>
                    <a:pt x="569" y="114"/>
                    <a:pt x="569" y="114"/>
                  </a:cubicBezTo>
                  <a:cubicBezTo>
                    <a:pt x="568" y="113"/>
                    <a:pt x="568" y="112"/>
                    <a:pt x="567" y="111"/>
                  </a:cubicBezTo>
                  <a:cubicBezTo>
                    <a:pt x="567" y="111"/>
                    <a:pt x="566" y="110"/>
                    <a:pt x="566" y="109"/>
                  </a:cubicBezTo>
                  <a:cubicBezTo>
                    <a:pt x="566" y="109"/>
                    <a:pt x="565" y="108"/>
                    <a:pt x="565" y="108"/>
                  </a:cubicBezTo>
                  <a:cubicBezTo>
                    <a:pt x="564" y="107"/>
                    <a:pt x="564" y="107"/>
                    <a:pt x="564" y="106"/>
                  </a:cubicBezTo>
                  <a:cubicBezTo>
                    <a:pt x="564" y="105"/>
                    <a:pt x="564" y="105"/>
                    <a:pt x="564" y="104"/>
                  </a:cubicBezTo>
                  <a:cubicBezTo>
                    <a:pt x="564" y="104"/>
                    <a:pt x="565" y="102"/>
                    <a:pt x="565" y="101"/>
                  </a:cubicBezTo>
                  <a:cubicBezTo>
                    <a:pt x="565" y="101"/>
                    <a:pt x="565" y="101"/>
                    <a:pt x="564" y="100"/>
                  </a:cubicBezTo>
                  <a:cubicBezTo>
                    <a:pt x="564" y="100"/>
                    <a:pt x="563" y="100"/>
                    <a:pt x="563" y="99"/>
                  </a:cubicBezTo>
                  <a:cubicBezTo>
                    <a:pt x="562" y="99"/>
                    <a:pt x="562" y="98"/>
                    <a:pt x="562" y="98"/>
                  </a:cubicBezTo>
                  <a:cubicBezTo>
                    <a:pt x="561" y="98"/>
                    <a:pt x="561" y="98"/>
                    <a:pt x="560" y="98"/>
                  </a:cubicBezTo>
                  <a:cubicBezTo>
                    <a:pt x="560" y="98"/>
                    <a:pt x="560" y="98"/>
                    <a:pt x="560" y="97"/>
                  </a:cubicBezTo>
                  <a:cubicBezTo>
                    <a:pt x="559" y="96"/>
                    <a:pt x="559" y="96"/>
                    <a:pt x="559" y="96"/>
                  </a:cubicBezTo>
                  <a:cubicBezTo>
                    <a:pt x="558" y="95"/>
                    <a:pt x="559" y="95"/>
                    <a:pt x="558" y="95"/>
                  </a:cubicBezTo>
                  <a:cubicBezTo>
                    <a:pt x="557" y="94"/>
                    <a:pt x="556" y="94"/>
                    <a:pt x="556" y="94"/>
                  </a:cubicBezTo>
                  <a:cubicBezTo>
                    <a:pt x="555" y="94"/>
                    <a:pt x="555" y="94"/>
                    <a:pt x="555" y="94"/>
                  </a:cubicBezTo>
                  <a:cubicBezTo>
                    <a:pt x="554" y="93"/>
                    <a:pt x="554" y="93"/>
                    <a:pt x="553" y="93"/>
                  </a:cubicBezTo>
                  <a:cubicBezTo>
                    <a:pt x="553" y="92"/>
                    <a:pt x="553" y="93"/>
                    <a:pt x="553" y="92"/>
                  </a:cubicBezTo>
                  <a:cubicBezTo>
                    <a:pt x="553" y="90"/>
                    <a:pt x="553" y="90"/>
                    <a:pt x="553" y="89"/>
                  </a:cubicBezTo>
                  <a:cubicBezTo>
                    <a:pt x="554" y="89"/>
                    <a:pt x="554" y="88"/>
                    <a:pt x="554" y="87"/>
                  </a:cubicBezTo>
                  <a:cubicBezTo>
                    <a:pt x="555" y="87"/>
                    <a:pt x="555" y="87"/>
                    <a:pt x="555" y="86"/>
                  </a:cubicBezTo>
                  <a:cubicBezTo>
                    <a:pt x="555" y="86"/>
                    <a:pt x="556" y="86"/>
                    <a:pt x="556" y="85"/>
                  </a:cubicBezTo>
                  <a:cubicBezTo>
                    <a:pt x="556" y="85"/>
                    <a:pt x="557" y="84"/>
                    <a:pt x="556" y="84"/>
                  </a:cubicBezTo>
                  <a:cubicBezTo>
                    <a:pt x="556" y="84"/>
                    <a:pt x="555" y="81"/>
                    <a:pt x="555" y="81"/>
                  </a:cubicBezTo>
                  <a:cubicBezTo>
                    <a:pt x="555" y="81"/>
                    <a:pt x="555" y="80"/>
                    <a:pt x="555" y="80"/>
                  </a:cubicBezTo>
                  <a:cubicBezTo>
                    <a:pt x="554" y="80"/>
                    <a:pt x="553" y="80"/>
                    <a:pt x="553" y="79"/>
                  </a:cubicBezTo>
                  <a:cubicBezTo>
                    <a:pt x="552" y="79"/>
                    <a:pt x="552" y="79"/>
                    <a:pt x="552" y="79"/>
                  </a:cubicBezTo>
                  <a:cubicBezTo>
                    <a:pt x="551" y="78"/>
                    <a:pt x="551" y="77"/>
                    <a:pt x="551" y="76"/>
                  </a:cubicBezTo>
                  <a:cubicBezTo>
                    <a:pt x="550" y="76"/>
                    <a:pt x="550" y="76"/>
                    <a:pt x="549" y="76"/>
                  </a:cubicBezTo>
                  <a:cubicBezTo>
                    <a:pt x="548" y="75"/>
                    <a:pt x="548" y="75"/>
                    <a:pt x="548" y="74"/>
                  </a:cubicBezTo>
                  <a:cubicBezTo>
                    <a:pt x="548" y="74"/>
                    <a:pt x="548" y="73"/>
                    <a:pt x="548" y="73"/>
                  </a:cubicBezTo>
                  <a:cubicBezTo>
                    <a:pt x="549" y="73"/>
                    <a:pt x="549" y="72"/>
                    <a:pt x="549" y="72"/>
                  </a:cubicBezTo>
                  <a:cubicBezTo>
                    <a:pt x="548" y="71"/>
                    <a:pt x="548" y="71"/>
                    <a:pt x="548" y="71"/>
                  </a:cubicBezTo>
                  <a:cubicBezTo>
                    <a:pt x="548" y="70"/>
                    <a:pt x="548" y="69"/>
                    <a:pt x="548" y="69"/>
                  </a:cubicBezTo>
                  <a:cubicBezTo>
                    <a:pt x="547" y="70"/>
                    <a:pt x="547" y="70"/>
                    <a:pt x="547" y="70"/>
                  </a:cubicBezTo>
                  <a:cubicBezTo>
                    <a:pt x="546" y="70"/>
                    <a:pt x="546" y="69"/>
                    <a:pt x="546" y="69"/>
                  </a:cubicBezTo>
                  <a:cubicBezTo>
                    <a:pt x="545" y="69"/>
                    <a:pt x="546" y="69"/>
                    <a:pt x="545" y="69"/>
                  </a:cubicBezTo>
                  <a:cubicBezTo>
                    <a:pt x="545" y="69"/>
                    <a:pt x="544" y="69"/>
                    <a:pt x="544" y="69"/>
                  </a:cubicBezTo>
                  <a:cubicBezTo>
                    <a:pt x="544" y="69"/>
                    <a:pt x="543" y="68"/>
                    <a:pt x="543" y="68"/>
                  </a:cubicBezTo>
                  <a:cubicBezTo>
                    <a:pt x="543" y="69"/>
                    <a:pt x="543" y="69"/>
                    <a:pt x="543" y="70"/>
                  </a:cubicBezTo>
                  <a:cubicBezTo>
                    <a:pt x="543" y="70"/>
                    <a:pt x="543" y="70"/>
                    <a:pt x="542" y="71"/>
                  </a:cubicBezTo>
                  <a:cubicBezTo>
                    <a:pt x="542" y="72"/>
                    <a:pt x="542" y="72"/>
                    <a:pt x="542" y="72"/>
                  </a:cubicBezTo>
                  <a:cubicBezTo>
                    <a:pt x="542" y="72"/>
                    <a:pt x="542" y="73"/>
                    <a:pt x="542" y="72"/>
                  </a:cubicBezTo>
                  <a:cubicBezTo>
                    <a:pt x="541" y="72"/>
                    <a:pt x="541" y="71"/>
                    <a:pt x="541" y="71"/>
                  </a:cubicBezTo>
                  <a:cubicBezTo>
                    <a:pt x="541" y="71"/>
                    <a:pt x="540" y="70"/>
                    <a:pt x="540" y="70"/>
                  </a:cubicBezTo>
                  <a:cubicBezTo>
                    <a:pt x="540" y="70"/>
                    <a:pt x="539" y="70"/>
                    <a:pt x="539" y="70"/>
                  </a:cubicBezTo>
                  <a:cubicBezTo>
                    <a:pt x="539" y="71"/>
                    <a:pt x="539" y="71"/>
                    <a:pt x="538" y="71"/>
                  </a:cubicBezTo>
                  <a:cubicBezTo>
                    <a:pt x="538" y="71"/>
                    <a:pt x="537" y="70"/>
                    <a:pt x="537" y="70"/>
                  </a:cubicBezTo>
                  <a:cubicBezTo>
                    <a:pt x="537" y="69"/>
                    <a:pt x="537" y="69"/>
                    <a:pt x="537" y="68"/>
                  </a:cubicBezTo>
                  <a:cubicBezTo>
                    <a:pt x="537" y="67"/>
                    <a:pt x="537" y="67"/>
                    <a:pt x="537" y="67"/>
                  </a:cubicBezTo>
                  <a:cubicBezTo>
                    <a:pt x="538" y="66"/>
                    <a:pt x="538" y="66"/>
                    <a:pt x="538" y="65"/>
                  </a:cubicBezTo>
                  <a:cubicBezTo>
                    <a:pt x="538" y="65"/>
                    <a:pt x="538" y="65"/>
                    <a:pt x="538" y="64"/>
                  </a:cubicBezTo>
                  <a:cubicBezTo>
                    <a:pt x="538" y="64"/>
                    <a:pt x="537" y="64"/>
                    <a:pt x="537" y="64"/>
                  </a:cubicBezTo>
                  <a:cubicBezTo>
                    <a:pt x="536" y="64"/>
                    <a:pt x="536" y="64"/>
                    <a:pt x="536" y="64"/>
                  </a:cubicBezTo>
                  <a:cubicBezTo>
                    <a:pt x="536" y="64"/>
                    <a:pt x="536" y="64"/>
                    <a:pt x="536" y="64"/>
                  </a:cubicBezTo>
                  <a:cubicBezTo>
                    <a:pt x="536" y="64"/>
                    <a:pt x="535" y="64"/>
                    <a:pt x="535" y="64"/>
                  </a:cubicBezTo>
                  <a:cubicBezTo>
                    <a:pt x="535" y="64"/>
                    <a:pt x="535" y="64"/>
                    <a:pt x="535" y="63"/>
                  </a:cubicBezTo>
                  <a:cubicBezTo>
                    <a:pt x="535" y="63"/>
                    <a:pt x="534" y="61"/>
                    <a:pt x="534" y="61"/>
                  </a:cubicBezTo>
                  <a:cubicBezTo>
                    <a:pt x="534" y="61"/>
                    <a:pt x="535" y="60"/>
                    <a:pt x="535" y="60"/>
                  </a:cubicBezTo>
                  <a:close/>
                </a:path>
              </a:pathLst>
            </a:custGeom>
            <a:solidFill>
              <a:srgbClr val="2B6EAB">
                <a:alpha val="50000"/>
              </a:srgbClr>
            </a:solidFill>
            <a:ln w="4826"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16" name="Freeform 19">
              <a:extLst>
                <a:ext uri="{FF2B5EF4-FFF2-40B4-BE49-F238E27FC236}">
                  <a16:creationId xmlns:a16="http://schemas.microsoft.com/office/drawing/2014/main" id="{CAB73F09-54BD-88B9-806C-D62398502C71}"/>
                </a:ext>
              </a:extLst>
            </p:cNvPr>
            <p:cNvSpPr>
              <a:spLocks/>
            </p:cNvSpPr>
            <p:nvPr/>
          </p:nvSpPr>
          <p:spPr bwMode="auto">
            <a:xfrm>
              <a:off x="4860723" y="2193516"/>
              <a:ext cx="1089049" cy="874270"/>
            </a:xfrm>
            <a:custGeom>
              <a:avLst/>
              <a:gdLst>
                <a:gd name="T0" fmla="*/ 37 w 820"/>
                <a:gd name="T1" fmla="*/ 586 h 704"/>
                <a:gd name="T2" fmla="*/ 32 w 820"/>
                <a:gd name="T3" fmla="*/ 557 h 704"/>
                <a:gd name="T4" fmla="*/ 21 w 820"/>
                <a:gd name="T5" fmla="*/ 534 h 704"/>
                <a:gd name="T6" fmla="*/ 1 w 820"/>
                <a:gd name="T7" fmla="*/ 533 h 704"/>
                <a:gd name="T8" fmla="*/ 18 w 820"/>
                <a:gd name="T9" fmla="*/ 512 h 704"/>
                <a:gd name="T10" fmla="*/ 15 w 820"/>
                <a:gd name="T11" fmla="*/ 486 h 704"/>
                <a:gd name="T12" fmla="*/ 34 w 820"/>
                <a:gd name="T13" fmla="*/ 467 h 704"/>
                <a:gd name="T14" fmla="*/ 31 w 820"/>
                <a:gd name="T15" fmla="*/ 448 h 704"/>
                <a:gd name="T16" fmla="*/ 47 w 820"/>
                <a:gd name="T17" fmla="*/ 423 h 704"/>
                <a:gd name="T18" fmla="*/ 58 w 820"/>
                <a:gd name="T19" fmla="*/ 403 h 704"/>
                <a:gd name="T20" fmla="*/ 74 w 820"/>
                <a:gd name="T21" fmla="*/ 386 h 704"/>
                <a:gd name="T22" fmla="*/ 156 w 820"/>
                <a:gd name="T23" fmla="*/ 165 h 704"/>
                <a:gd name="T24" fmla="*/ 603 w 820"/>
                <a:gd name="T25" fmla="*/ 50 h 704"/>
                <a:gd name="T26" fmla="*/ 678 w 820"/>
                <a:gd name="T27" fmla="*/ 11 h 704"/>
                <a:gd name="T28" fmla="*/ 683 w 820"/>
                <a:gd name="T29" fmla="*/ 15 h 704"/>
                <a:gd name="T30" fmla="*/ 696 w 820"/>
                <a:gd name="T31" fmla="*/ 24 h 704"/>
                <a:gd name="T32" fmla="*/ 708 w 820"/>
                <a:gd name="T33" fmla="*/ 31 h 704"/>
                <a:gd name="T34" fmla="*/ 724 w 820"/>
                <a:gd name="T35" fmla="*/ 47 h 704"/>
                <a:gd name="T36" fmla="*/ 736 w 820"/>
                <a:gd name="T37" fmla="*/ 57 h 704"/>
                <a:gd name="T38" fmla="*/ 737 w 820"/>
                <a:gd name="T39" fmla="*/ 72 h 704"/>
                <a:gd name="T40" fmla="*/ 742 w 820"/>
                <a:gd name="T41" fmla="*/ 87 h 704"/>
                <a:gd name="T42" fmla="*/ 754 w 820"/>
                <a:gd name="T43" fmla="*/ 104 h 704"/>
                <a:gd name="T44" fmla="*/ 754 w 820"/>
                <a:gd name="T45" fmla="*/ 108 h 704"/>
                <a:gd name="T46" fmla="*/ 748 w 820"/>
                <a:gd name="T47" fmla="*/ 103 h 704"/>
                <a:gd name="T48" fmla="*/ 752 w 820"/>
                <a:gd name="T49" fmla="*/ 126 h 704"/>
                <a:gd name="T50" fmla="*/ 753 w 820"/>
                <a:gd name="T51" fmla="*/ 153 h 704"/>
                <a:gd name="T52" fmla="*/ 755 w 820"/>
                <a:gd name="T53" fmla="*/ 181 h 704"/>
                <a:gd name="T54" fmla="*/ 760 w 820"/>
                <a:gd name="T55" fmla="*/ 208 h 704"/>
                <a:gd name="T56" fmla="*/ 770 w 820"/>
                <a:gd name="T57" fmla="*/ 232 h 704"/>
                <a:gd name="T58" fmla="*/ 792 w 820"/>
                <a:gd name="T59" fmla="*/ 245 h 704"/>
                <a:gd name="T60" fmla="*/ 803 w 820"/>
                <a:gd name="T61" fmla="*/ 255 h 704"/>
                <a:gd name="T62" fmla="*/ 811 w 820"/>
                <a:gd name="T63" fmla="*/ 259 h 704"/>
                <a:gd name="T64" fmla="*/ 818 w 820"/>
                <a:gd name="T65" fmla="*/ 264 h 704"/>
                <a:gd name="T66" fmla="*/ 802 w 820"/>
                <a:gd name="T67" fmla="*/ 291 h 704"/>
                <a:gd name="T68" fmla="*/ 790 w 820"/>
                <a:gd name="T69" fmla="*/ 293 h 704"/>
                <a:gd name="T70" fmla="*/ 767 w 820"/>
                <a:gd name="T71" fmla="*/ 304 h 704"/>
                <a:gd name="T72" fmla="*/ 758 w 820"/>
                <a:gd name="T73" fmla="*/ 315 h 704"/>
                <a:gd name="T74" fmla="*/ 742 w 820"/>
                <a:gd name="T75" fmla="*/ 320 h 704"/>
                <a:gd name="T76" fmla="*/ 741 w 820"/>
                <a:gd name="T77" fmla="*/ 334 h 704"/>
                <a:gd name="T78" fmla="*/ 741 w 820"/>
                <a:gd name="T79" fmla="*/ 349 h 704"/>
                <a:gd name="T80" fmla="*/ 720 w 820"/>
                <a:gd name="T81" fmla="*/ 410 h 704"/>
                <a:gd name="T82" fmla="*/ 707 w 820"/>
                <a:gd name="T83" fmla="*/ 504 h 704"/>
                <a:gd name="T84" fmla="*/ 681 w 820"/>
                <a:gd name="T85" fmla="*/ 539 h 704"/>
                <a:gd name="T86" fmla="*/ 643 w 820"/>
                <a:gd name="T87" fmla="*/ 608 h 704"/>
                <a:gd name="T88" fmla="*/ 638 w 820"/>
                <a:gd name="T89" fmla="*/ 636 h 704"/>
                <a:gd name="T90" fmla="*/ 613 w 820"/>
                <a:gd name="T91" fmla="*/ 659 h 704"/>
                <a:gd name="T92" fmla="*/ 595 w 820"/>
                <a:gd name="T93" fmla="*/ 681 h 704"/>
                <a:gd name="T94" fmla="*/ 554 w 820"/>
                <a:gd name="T95" fmla="*/ 591 h 704"/>
                <a:gd name="T96" fmla="*/ 518 w 820"/>
                <a:gd name="T97" fmla="*/ 613 h 704"/>
                <a:gd name="T98" fmla="*/ 398 w 820"/>
                <a:gd name="T99" fmla="*/ 658 h 704"/>
                <a:gd name="T100" fmla="*/ 298 w 820"/>
                <a:gd name="T101" fmla="*/ 691 h 704"/>
                <a:gd name="T102" fmla="*/ 210 w 820"/>
                <a:gd name="T103" fmla="*/ 671 h 704"/>
                <a:gd name="T104" fmla="*/ 198 w 820"/>
                <a:gd name="T105" fmla="*/ 651 h 704"/>
                <a:gd name="T106" fmla="*/ 188 w 820"/>
                <a:gd name="T107" fmla="*/ 651 h 704"/>
                <a:gd name="T108" fmla="*/ 175 w 820"/>
                <a:gd name="T109" fmla="*/ 653 h 704"/>
                <a:gd name="T110" fmla="*/ 164 w 820"/>
                <a:gd name="T111" fmla="*/ 655 h 704"/>
                <a:gd name="T112" fmla="*/ 158 w 820"/>
                <a:gd name="T113" fmla="*/ 664 h 704"/>
                <a:gd name="T114" fmla="*/ 157 w 820"/>
                <a:gd name="T115" fmla="*/ 673 h 704"/>
                <a:gd name="T116" fmla="*/ 147 w 820"/>
                <a:gd name="T117" fmla="*/ 682 h 704"/>
                <a:gd name="T118" fmla="*/ 135 w 820"/>
                <a:gd name="T119" fmla="*/ 681 h 704"/>
                <a:gd name="T120" fmla="*/ 123 w 820"/>
                <a:gd name="T121" fmla="*/ 682 h 704"/>
                <a:gd name="T122" fmla="*/ 73 w 820"/>
                <a:gd name="T123" fmla="*/ 64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0" h="704">
                  <a:moveTo>
                    <a:pt x="52" y="625"/>
                  </a:moveTo>
                  <a:cubicBezTo>
                    <a:pt x="58" y="611"/>
                    <a:pt x="58" y="611"/>
                    <a:pt x="58" y="611"/>
                  </a:cubicBezTo>
                  <a:cubicBezTo>
                    <a:pt x="57" y="607"/>
                    <a:pt x="57" y="607"/>
                    <a:pt x="57" y="607"/>
                  </a:cubicBezTo>
                  <a:cubicBezTo>
                    <a:pt x="57" y="607"/>
                    <a:pt x="56" y="607"/>
                    <a:pt x="56" y="606"/>
                  </a:cubicBezTo>
                  <a:cubicBezTo>
                    <a:pt x="56" y="605"/>
                    <a:pt x="56" y="601"/>
                    <a:pt x="56" y="601"/>
                  </a:cubicBezTo>
                  <a:cubicBezTo>
                    <a:pt x="52" y="601"/>
                    <a:pt x="52" y="601"/>
                    <a:pt x="52" y="601"/>
                  </a:cubicBezTo>
                  <a:cubicBezTo>
                    <a:pt x="49" y="601"/>
                    <a:pt x="49" y="601"/>
                    <a:pt x="49" y="601"/>
                  </a:cubicBezTo>
                  <a:cubicBezTo>
                    <a:pt x="48" y="601"/>
                    <a:pt x="48" y="601"/>
                    <a:pt x="48" y="601"/>
                  </a:cubicBezTo>
                  <a:cubicBezTo>
                    <a:pt x="48" y="601"/>
                    <a:pt x="49" y="600"/>
                    <a:pt x="48" y="600"/>
                  </a:cubicBezTo>
                  <a:cubicBezTo>
                    <a:pt x="48" y="599"/>
                    <a:pt x="45" y="597"/>
                    <a:pt x="45" y="597"/>
                  </a:cubicBezTo>
                  <a:cubicBezTo>
                    <a:pt x="42" y="597"/>
                    <a:pt x="42" y="597"/>
                    <a:pt x="42" y="597"/>
                  </a:cubicBezTo>
                  <a:cubicBezTo>
                    <a:pt x="37" y="590"/>
                    <a:pt x="37" y="590"/>
                    <a:pt x="37" y="590"/>
                  </a:cubicBezTo>
                  <a:cubicBezTo>
                    <a:pt x="37" y="589"/>
                    <a:pt x="37" y="589"/>
                    <a:pt x="37" y="589"/>
                  </a:cubicBezTo>
                  <a:cubicBezTo>
                    <a:pt x="37" y="589"/>
                    <a:pt x="36" y="588"/>
                    <a:pt x="37" y="586"/>
                  </a:cubicBezTo>
                  <a:cubicBezTo>
                    <a:pt x="37" y="583"/>
                    <a:pt x="37" y="583"/>
                    <a:pt x="38" y="581"/>
                  </a:cubicBezTo>
                  <a:cubicBezTo>
                    <a:pt x="39" y="579"/>
                    <a:pt x="41" y="569"/>
                    <a:pt x="41" y="569"/>
                  </a:cubicBezTo>
                  <a:cubicBezTo>
                    <a:pt x="41" y="569"/>
                    <a:pt x="41" y="569"/>
                    <a:pt x="40" y="569"/>
                  </a:cubicBezTo>
                  <a:cubicBezTo>
                    <a:pt x="39" y="569"/>
                    <a:pt x="39" y="568"/>
                    <a:pt x="38" y="569"/>
                  </a:cubicBezTo>
                  <a:cubicBezTo>
                    <a:pt x="38" y="569"/>
                    <a:pt x="37" y="569"/>
                    <a:pt x="37" y="569"/>
                  </a:cubicBezTo>
                  <a:cubicBezTo>
                    <a:pt x="36" y="569"/>
                    <a:pt x="36" y="569"/>
                    <a:pt x="36" y="569"/>
                  </a:cubicBezTo>
                  <a:cubicBezTo>
                    <a:pt x="36" y="569"/>
                    <a:pt x="35" y="570"/>
                    <a:pt x="35" y="570"/>
                  </a:cubicBezTo>
                  <a:cubicBezTo>
                    <a:pt x="34" y="570"/>
                    <a:pt x="34" y="571"/>
                    <a:pt x="34" y="570"/>
                  </a:cubicBezTo>
                  <a:cubicBezTo>
                    <a:pt x="34" y="569"/>
                    <a:pt x="33" y="569"/>
                    <a:pt x="33" y="568"/>
                  </a:cubicBezTo>
                  <a:cubicBezTo>
                    <a:pt x="33" y="567"/>
                    <a:pt x="34" y="566"/>
                    <a:pt x="34" y="565"/>
                  </a:cubicBezTo>
                  <a:cubicBezTo>
                    <a:pt x="34" y="564"/>
                    <a:pt x="33" y="564"/>
                    <a:pt x="33" y="563"/>
                  </a:cubicBezTo>
                  <a:cubicBezTo>
                    <a:pt x="33" y="562"/>
                    <a:pt x="34" y="562"/>
                    <a:pt x="33" y="561"/>
                  </a:cubicBezTo>
                  <a:cubicBezTo>
                    <a:pt x="33" y="559"/>
                    <a:pt x="32" y="558"/>
                    <a:pt x="32" y="558"/>
                  </a:cubicBezTo>
                  <a:cubicBezTo>
                    <a:pt x="32" y="558"/>
                    <a:pt x="33" y="558"/>
                    <a:pt x="32" y="557"/>
                  </a:cubicBezTo>
                  <a:cubicBezTo>
                    <a:pt x="32" y="557"/>
                    <a:pt x="31" y="557"/>
                    <a:pt x="31" y="557"/>
                  </a:cubicBezTo>
                  <a:cubicBezTo>
                    <a:pt x="31" y="555"/>
                    <a:pt x="31" y="555"/>
                    <a:pt x="31" y="555"/>
                  </a:cubicBezTo>
                  <a:cubicBezTo>
                    <a:pt x="31" y="555"/>
                    <a:pt x="31" y="555"/>
                    <a:pt x="31" y="554"/>
                  </a:cubicBezTo>
                  <a:cubicBezTo>
                    <a:pt x="31" y="553"/>
                    <a:pt x="31" y="553"/>
                    <a:pt x="30" y="553"/>
                  </a:cubicBezTo>
                  <a:cubicBezTo>
                    <a:pt x="30" y="552"/>
                    <a:pt x="29" y="552"/>
                    <a:pt x="29" y="551"/>
                  </a:cubicBezTo>
                  <a:cubicBezTo>
                    <a:pt x="29" y="551"/>
                    <a:pt x="30" y="551"/>
                    <a:pt x="29" y="550"/>
                  </a:cubicBezTo>
                  <a:cubicBezTo>
                    <a:pt x="28" y="550"/>
                    <a:pt x="27" y="549"/>
                    <a:pt x="27" y="549"/>
                  </a:cubicBezTo>
                  <a:cubicBezTo>
                    <a:pt x="27" y="549"/>
                    <a:pt x="29" y="548"/>
                    <a:pt x="29" y="548"/>
                  </a:cubicBezTo>
                  <a:cubicBezTo>
                    <a:pt x="30" y="547"/>
                    <a:pt x="30" y="546"/>
                    <a:pt x="30" y="546"/>
                  </a:cubicBezTo>
                  <a:cubicBezTo>
                    <a:pt x="32" y="545"/>
                    <a:pt x="32" y="545"/>
                    <a:pt x="32" y="545"/>
                  </a:cubicBezTo>
                  <a:cubicBezTo>
                    <a:pt x="31" y="542"/>
                    <a:pt x="31" y="542"/>
                    <a:pt x="31" y="542"/>
                  </a:cubicBezTo>
                  <a:cubicBezTo>
                    <a:pt x="33" y="540"/>
                    <a:pt x="33" y="540"/>
                    <a:pt x="33" y="540"/>
                  </a:cubicBezTo>
                  <a:cubicBezTo>
                    <a:pt x="24" y="537"/>
                    <a:pt x="24" y="537"/>
                    <a:pt x="24" y="537"/>
                  </a:cubicBezTo>
                  <a:cubicBezTo>
                    <a:pt x="21" y="534"/>
                    <a:pt x="21" y="534"/>
                    <a:pt x="21" y="534"/>
                  </a:cubicBezTo>
                  <a:cubicBezTo>
                    <a:pt x="21" y="534"/>
                    <a:pt x="20" y="532"/>
                    <a:pt x="20" y="534"/>
                  </a:cubicBezTo>
                  <a:cubicBezTo>
                    <a:pt x="20" y="535"/>
                    <a:pt x="20" y="537"/>
                    <a:pt x="20" y="537"/>
                  </a:cubicBezTo>
                  <a:cubicBezTo>
                    <a:pt x="20" y="537"/>
                    <a:pt x="19" y="538"/>
                    <a:pt x="18" y="538"/>
                  </a:cubicBezTo>
                  <a:cubicBezTo>
                    <a:pt x="17" y="538"/>
                    <a:pt x="17" y="538"/>
                    <a:pt x="16" y="539"/>
                  </a:cubicBezTo>
                  <a:cubicBezTo>
                    <a:pt x="16" y="539"/>
                    <a:pt x="15" y="538"/>
                    <a:pt x="14" y="539"/>
                  </a:cubicBezTo>
                  <a:cubicBezTo>
                    <a:pt x="13" y="540"/>
                    <a:pt x="11" y="540"/>
                    <a:pt x="10" y="540"/>
                  </a:cubicBezTo>
                  <a:cubicBezTo>
                    <a:pt x="9" y="540"/>
                    <a:pt x="7" y="540"/>
                    <a:pt x="7" y="540"/>
                  </a:cubicBezTo>
                  <a:cubicBezTo>
                    <a:pt x="6" y="539"/>
                    <a:pt x="6" y="539"/>
                    <a:pt x="6" y="539"/>
                  </a:cubicBezTo>
                  <a:cubicBezTo>
                    <a:pt x="5" y="538"/>
                    <a:pt x="5" y="538"/>
                    <a:pt x="5" y="538"/>
                  </a:cubicBezTo>
                  <a:cubicBezTo>
                    <a:pt x="4" y="537"/>
                    <a:pt x="4" y="537"/>
                    <a:pt x="4" y="537"/>
                  </a:cubicBezTo>
                  <a:cubicBezTo>
                    <a:pt x="3" y="536"/>
                    <a:pt x="3" y="536"/>
                    <a:pt x="3" y="536"/>
                  </a:cubicBezTo>
                  <a:cubicBezTo>
                    <a:pt x="3" y="534"/>
                    <a:pt x="3" y="534"/>
                    <a:pt x="3" y="534"/>
                  </a:cubicBezTo>
                  <a:cubicBezTo>
                    <a:pt x="3" y="534"/>
                    <a:pt x="3" y="534"/>
                    <a:pt x="2" y="533"/>
                  </a:cubicBezTo>
                  <a:cubicBezTo>
                    <a:pt x="2" y="533"/>
                    <a:pt x="1" y="533"/>
                    <a:pt x="1" y="533"/>
                  </a:cubicBezTo>
                  <a:cubicBezTo>
                    <a:pt x="1" y="532"/>
                    <a:pt x="0" y="532"/>
                    <a:pt x="0" y="531"/>
                  </a:cubicBezTo>
                  <a:cubicBezTo>
                    <a:pt x="1" y="531"/>
                    <a:pt x="2" y="531"/>
                    <a:pt x="2" y="529"/>
                  </a:cubicBezTo>
                  <a:cubicBezTo>
                    <a:pt x="3" y="527"/>
                    <a:pt x="3" y="526"/>
                    <a:pt x="3" y="525"/>
                  </a:cubicBezTo>
                  <a:cubicBezTo>
                    <a:pt x="3" y="525"/>
                    <a:pt x="3" y="525"/>
                    <a:pt x="3" y="525"/>
                  </a:cubicBezTo>
                  <a:cubicBezTo>
                    <a:pt x="3" y="525"/>
                    <a:pt x="5" y="523"/>
                    <a:pt x="5" y="522"/>
                  </a:cubicBezTo>
                  <a:cubicBezTo>
                    <a:pt x="6" y="521"/>
                    <a:pt x="7" y="521"/>
                    <a:pt x="7" y="520"/>
                  </a:cubicBezTo>
                  <a:cubicBezTo>
                    <a:pt x="7" y="519"/>
                    <a:pt x="7" y="518"/>
                    <a:pt x="7" y="518"/>
                  </a:cubicBezTo>
                  <a:cubicBezTo>
                    <a:pt x="7" y="518"/>
                    <a:pt x="8" y="518"/>
                    <a:pt x="8" y="518"/>
                  </a:cubicBezTo>
                  <a:cubicBezTo>
                    <a:pt x="9" y="518"/>
                    <a:pt x="9" y="518"/>
                    <a:pt x="9" y="517"/>
                  </a:cubicBezTo>
                  <a:cubicBezTo>
                    <a:pt x="9" y="516"/>
                    <a:pt x="9" y="517"/>
                    <a:pt x="10" y="516"/>
                  </a:cubicBezTo>
                  <a:cubicBezTo>
                    <a:pt x="11" y="515"/>
                    <a:pt x="13" y="515"/>
                    <a:pt x="13" y="515"/>
                  </a:cubicBezTo>
                  <a:cubicBezTo>
                    <a:pt x="13" y="515"/>
                    <a:pt x="13" y="515"/>
                    <a:pt x="14" y="514"/>
                  </a:cubicBezTo>
                  <a:cubicBezTo>
                    <a:pt x="15" y="514"/>
                    <a:pt x="16" y="514"/>
                    <a:pt x="17" y="513"/>
                  </a:cubicBezTo>
                  <a:cubicBezTo>
                    <a:pt x="17" y="513"/>
                    <a:pt x="17" y="513"/>
                    <a:pt x="18" y="512"/>
                  </a:cubicBezTo>
                  <a:cubicBezTo>
                    <a:pt x="18" y="511"/>
                    <a:pt x="18" y="511"/>
                    <a:pt x="19" y="510"/>
                  </a:cubicBezTo>
                  <a:cubicBezTo>
                    <a:pt x="19" y="510"/>
                    <a:pt x="20" y="509"/>
                    <a:pt x="21" y="509"/>
                  </a:cubicBezTo>
                  <a:cubicBezTo>
                    <a:pt x="22" y="508"/>
                    <a:pt x="22" y="508"/>
                    <a:pt x="22" y="507"/>
                  </a:cubicBezTo>
                  <a:cubicBezTo>
                    <a:pt x="22" y="506"/>
                    <a:pt x="22" y="507"/>
                    <a:pt x="23" y="506"/>
                  </a:cubicBezTo>
                  <a:cubicBezTo>
                    <a:pt x="23" y="504"/>
                    <a:pt x="24" y="504"/>
                    <a:pt x="23" y="503"/>
                  </a:cubicBezTo>
                  <a:cubicBezTo>
                    <a:pt x="23" y="503"/>
                    <a:pt x="24" y="502"/>
                    <a:pt x="23" y="502"/>
                  </a:cubicBezTo>
                  <a:cubicBezTo>
                    <a:pt x="22" y="501"/>
                    <a:pt x="22" y="500"/>
                    <a:pt x="22" y="499"/>
                  </a:cubicBezTo>
                  <a:cubicBezTo>
                    <a:pt x="21" y="498"/>
                    <a:pt x="21" y="499"/>
                    <a:pt x="20" y="498"/>
                  </a:cubicBezTo>
                  <a:cubicBezTo>
                    <a:pt x="20" y="497"/>
                    <a:pt x="21" y="496"/>
                    <a:pt x="21" y="495"/>
                  </a:cubicBezTo>
                  <a:cubicBezTo>
                    <a:pt x="21" y="494"/>
                    <a:pt x="22" y="494"/>
                    <a:pt x="20" y="494"/>
                  </a:cubicBezTo>
                  <a:cubicBezTo>
                    <a:pt x="19" y="493"/>
                    <a:pt x="19" y="492"/>
                    <a:pt x="18" y="491"/>
                  </a:cubicBezTo>
                  <a:cubicBezTo>
                    <a:pt x="17" y="490"/>
                    <a:pt x="17" y="490"/>
                    <a:pt x="16" y="489"/>
                  </a:cubicBezTo>
                  <a:cubicBezTo>
                    <a:pt x="16" y="488"/>
                    <a:pt x="16" y="488"/>
                    <a:pt x="16" y="488"/>
                  </a:cubicBezTo>
                  <a:cubicBezTo>
                    <a:pt x="15" y="487"/>
                    <a:pt x="15" y="487"/>
                    <a:pt x="15" y="486"/>
                  </a:cubicBezTo>
                  <a:cubicBezTo>
                    <a:pt x="15" y="486"/>
                    <a:pt x="16" y="485"/>
                    <a:pt x="16" y="485"/>
                  </a:cubicBezTo>
                  <a:cubicBezTo>
                    <a:pt x="16" y="485"/>
                    <a:pt x="15" y="484"/>
                    <a:pt x="15" y="484"/>
                  </a:cubicBezTo>
                  <a:cubicBezTo>
                    <a:pt x="14" y="483"/>
                    <a:pt x="13" y="483"/>
                    <a:pt x="13" y="483"/>
                  </a:cubicBezTo>
                  <a:cubicBezTo>
                    <a:pt x="16" y="481"/>
                    <a:pt x="16" y="481"/>
                    <a:pt x="16" y="481"/>
                  </a:cubicBezTo>
                  <a:cubicBezTo>
                    <a:pt x="21" y="475"/>
                    <a:pt x="21" y="475"/>
                    <a:pt x="21" y="475"/>
                  </a:cubicBezTo>
                  <a:cubicBezTo>
                    <a:pt x="21" y="473"/>
                    <a:pt x="21" y="473"/>
                    <a:pt x="21" y="473"/>
                  </a:cubicBezTo>
                  <a:cubicBezTo>
                    <a:pt x="23" y="473"/>
                    <a:pt x="23" y="473"/>
                    <a:pt x="23" y="473"/>
                  </a:cubicBezTo>
                  <a:cubicBezTo>
                    <a:pt x="23" y="473"/>
                    <a:pt x="24" y="472"/>
                    <a:pt x="24" y="471"/>
                  </a:cubicBezTo>
                  <a:cubicBezTo>
                    <a:pt x="25" y="471"/>
                    <a:pt x="25" y="471"/>
                    <a:pt x="26" y="471"/>
                  </a:cubicBezTo>
                  <a:cubicBezTo>
                    <a:pt x="26" y="471"/>
                    <a:pt x="27" y="471"/>
                    <a:pt x="28" y="470"/>
                  </a:cubicBezTo>
                  <a:cubicBezTo>
                    <a:pt x="29" y="470"/>
                    <a:pt x="30" y="470"/>
                    <a:pt x="30" y="469"/>
                  </a:cubicBezTo>
                  <a:cubicBezTo>
                    <a:pt x="31" y="469"/>
                    <a:pt x="30" y="469"/>
                    <a:pt x="31" y="469"/>
                  </a:cubicBezTo>
                  <a:cubicBezTo>
                    <a:pt x="32" y="468"/>
                    <a:pt x="33" y="469"/>
                    <a:pt x="33" y="468"/>
                  </a:cubicBezTo>
                  <a:cubicBezTo>
                    <a:pt x="34" y="467"/>
                    <a:pt x="34" y="467"/>
                    <a:pt x="34" y="467"/>
                  </a:cubicBezTo>
                  <a:cubicBezTo>
                    <a:pt x="35" y="466"/>
                    <a:pt x="35" y="466"/>
                    <a:pt x="36" y="466"/>
                  </a:cubicBezTo>
                  <a:cubicBezTo>
                    <a:pt x="36" y="465"/>
                    <a:pt x="36" y="465"/>
                    <a:pt x="37" y="464"/>
                  </a:cubicBezTo>
                  <a:cubicBezTo>
                    <a:pt x="37" y="464"/>
                    <a:pt x="37" y="463"/>
                    <a:pt x="37" y="462"/>
                  </a:cubicBezTo>
                  <a:cubicBezTo>
                    <a:pt x="37" y="461"/>
                    <a:pt x="37" y="461"/>
                    <a:pt x="37" y="461"/>
                  </a:cubicBezTo>
                  <a:cubicBezTo>
                    <a:pt x="36" y="460"/>
                    <a:pt x="36" y="460"/>
                    <a:pt x="36" y="460"/>
                  </a:cubicBezTo>
                  <a:cubicBezTo>
                    <a:pt x="36" y="460"/>
                    <a:pt x="36" y="460"/>
                    <a:pt x="35" y="459"/>
                  </a:cubicBezTo>
                  <a:cubicBezTo>
                    <a:pt x="35" y="459"/>
                    <a:pt x="34" y="459"/>
                    <a:pt x="33" y="459"/>
                  </a:cubicBezTo>
                  <a:cubicBezTo>
                    <a:pt x="33" y="459"/>
                    <a:pt x="31" y="457"/>
                    <a:pt x="31" y="457"/>
                  </a:cubicBezTo>
                  <a:cubicBezTo>
                    <a:pt x="31" y="457"/>
                    <a:pt x="30" y="456"/>
                    <a:pt x="31" y="456"/>
                  </a:cubicBezTo>
                  <a:cubicBezTo>
                    <a:pt x="32" y="455"/>
                    <a:pt x="32" y="455"/>
                    <a:pt x="32" y="455"/>
                  </a:cubicBezTo>
                  <a:cubicBezTo>
                    <a:pt x="32" y="454"/>
                    <a:pt x="32" y="454"/>
                    <a:pt x="32" y="454"/>
                  </a:cubicBezTo>
                  <a:cubicBezTo>
                    <a:pt x="32" y="454"/>
                    <a:pt x="32" y="454"/>
                    <a:pt x="31" y="453"/>
                  </a:cubicBezTo>
                  <a:cubicBezTo>
                    <a:pt x="31" y="453"/>
                    <a:pt x="32" y="453"/>
                    <a:pt x="32" y="452"/>
                  </a:cubicBezTo>
                  <a:cubicBezTo>
                    <a:pt x="32" y="451"/>
                    <a:pt x="31" y="448"/>
                    <a:pt x="31" y="448"/>
                  </a:cubicBezTo>
                  <a:cubicBezTo>
                    <a:pt x="31" y="448"/>
                    <a:pt x="29" y="446"/>
                    <a:pt x="29" y="445"/>
                  </a:cubicBezTo>
                  <a:cubicBezTo>
                    <a:pt x="29" y="445"/>
                    <a:pt x="29" y="442"/>
                    <a:pt x="29" y="442"/>
                  </a:cubicBezTo>
                  <a:cubicBezTo>
                    <a:pt x="29" y="442"/>
                    <a:pt x="30" y="441"/>
                    <a:pt x="30" y="441"/>
                  </a:cubicBezTo>
                  <a:cubicBezTo>
                    <a:pt x="31" y="441"/>
                    <a:pt x="31" y="441"/>
                    <a:pt x="31" y="440"/>
                  </a:cubicBezTo>
                  <a:cubicBezTo>
                    <a:pt x="32" y="440"/>
                    <a:pt x="32" y="439"/>
                    <a:pt x="33" y="440"/>
                  </a:cubicBezTo>
                  <a:cubicBezTo>
                    <a:pt x="34" y="440"/>
                    <a:pt x="33" y="441"/>
                    <a:pt x="35" y="440"/>
                  </a:cubicBezTo>
                  <a:cubicBezTo>
                    <a:pt x="37" y="439"/>
                    <a:pt x="39" y="438"/>
                    <a:pt x="40" y="438"/>
                  </a:cubicBezTo>
                  <a:cubicBezTo>
                    <a:pt x="40" y="438"/>
                    <a:pt x="40" y="438"/>
                    <a:pt x="41" y="437"/>
                  </a:cubicBezTo>
                  <a:cubicBezTo>
                    <a:pt x="42" y="437"/>
                    <a:pt x="45" y="436"/>
                    <a:pt x="45" y="436"/>
                  </a:cubicBezTo>
                  <a:cubicBezTo>
                    <a:pt x="45" y="436"/>
                    <a:pt x="42" y="429"/>
                    <a:pt x="42" y="429"/>
                  </a:cubicBezTo>
                  <a:cubicBezTo>
                    <a:pt x="43" y="428"/>
                    <a:pt x="44" y="426"/>
                    <a:pt x="44" y="426"/>
                  </a:cubicBezTo>
                  <a:cubicBezTo>
                    <a:pt x="44" y="426"/>
                    <a:pt x="45" y="426"/>
                    <a:pt x="45" y="426"/>
                  </a:cubicBezTo>
                  <a:cubicBezTo>
                    <a:pt x="46" y="426"/>
                    <a:pt x="46" y="426"/>
                    <a:pt x="46" y="426"/>
                  </a:cubicBezTo>
                  <a:cubicBezTo>
                    <a:pt x="47" y="423"/>
                    <a:pt x="47" y="423"/>
                    <a:pt x="47" y="423"/>
                  </a:cubicBezTo>
                  <a:cubicBezTo>
                    <a:pt x="48" y="422"/>
                    <a:pt x="48" y="422"/>
                    <a:pt x="48" y="422"/>
                  </a:cubicBezTo>
                  <a:cubicBezTo>
                    <a:pt x="48" y="422"/>
                    <a:pt x="49" y="421"/>
                    <a:pt x="50" y="420"/>
                  </a:cubicBezTo>
                  <a:cubicBezTo>
                    <a:pt x="50" y="419"/>
                    <a:pt x="51" y="419"/>
                    <a:pt x="51" y="419"/>
                  </a:cubicBezTo>
                  <a:cubicBezTo>
                    <a:pt x="52" y="418"/>
                    <a:pt x="53" y="419"/>
                    <a:pt x="53" y="418"/>
                  </a:cubicBezTo>
                  <a:cubicBezTo>
                    <a:pt x="53" y="417"/>
                    <a:pt x="52" y="417"/>
                    <a:pt x="53" y="417"/>
                  </a:cubicBezTo>
                  <a:cubicBezTo>
                    <a:pt x="54" y="417"/>
                    <a:pt x="55" y="416"/>
                    <a:pt x="55" y="416"/>
                  </a:cubicBezTo>
                  <a:cubicBezTo>
                    <a:pt x="55" y="416"/>
                    <a:pt x="56" y="417"/>
                    <a:pt x="56" y="416"/>
                  </a:cubicBezTo>
                  <a:cubicBezTo>
                    <a:pt x="56" y="415"/>
                    <a:pt x="55" y="414"/>
                    <a:pt x="55" y="413"/>
                  </a:cubicBezTo>
                  <a:cubicBezTo>
                    <a:pt x="55" y="412"/>
                    <a:pt x="55" y="412"/>
                    <a:pt x="56" y="412"/>
                  </a:cubicBezTo>
                  <a:cubicBezTo>
                    <a:pt x="57" y="411"/>
                    <a:pt x="58" y="411"/>
                    <a:pt x="58" y="411"/>
                  </a:cubicBezTo>
                  <a:cubicBezTo>
                    <a:pt x="58" y="408"/>
                    <a:pt x="58" y="408"/>
                    <a:pt x="58" y="408"/>
                  </a:cubicBezTo>
                  <a:cubicBezTo>
                    <a:pt x="58" y="408"/>
                    <a:pt x="58" y="408"/>
                    <a:pt x="58" y="406"/>
                  </a:cubicBezTo>
                  <a:cubicBezTo>
                    <a:pt x="58" y="405"/>
                    <a:pt x="59" y="405"/>
                    <a:pt x="59" y="405"/>
                  </a:cubicBezTo>
                  <a:cubicBezTo>
                    <a:pt x="59" y="404"/>
                    <a:pt x="58" y="404"/>
                    <a:pt x="58" y="403"/>
                  </a:cubicBezTo>
                  <a:cubicBezTo>
                    <a:pt x="58" y="403"/>
                    <a:pt x="58" y="403"/>
                    <a:pt x="58" y="402"/>
                  </a:cubicBezTo>
                  <a:cubicBezTo>
                    <a:pt x="58" y="401"/>
                    <a:pt x="58" y="400"/>
                    <a:pt x="58" y="400"/>
                  </a:cubicBezTo>
                  <a:cubicBezTo>
                    <a:pt x="58" y="400"/>
                    <a:pt x="57" y="399"/>
                    <a:pt x="57" y="399"/>
                  </a:cubicBezTo>
                  <a:cubicBezTo>
                    <a:pt x="56" y="398"/>
                    <a:pt x="55" y="397"/>
                    <a:pt x="55" y="397"/>
                  </a:cubicBezTo>
                  <a:cubicBezTo>
                    <a:pt x="55" y="396"/>
                    <a:pt x="56" y="394"/>
                    <a:pt x="56" y="394"/>
                  </a:cubicBezTo>
                  <a:cubicBezTo>
                    <a:pt x="56" y="394"/>
                    <a:pt x="55" y="392"/>
                    <a:pt x="56" y="392"/>
                  </a:cubicBezTo>
                  <a:cubicBezTo>
                    <a:pt x="57" y="392"/>
                    <a:pt x="59" y="392"/>
                    <a:pt x="59" y="391"/>
                  </a:cubicBezTo>
                  <a:cubicBezTo>
                    <a:pt x="60" y="390"/>
                    <a:pt x="61" y="390"/>
                    <a:pt x="61" y="390"/>
                  </a:cubicBezTo>
                  <a:cubicBezTo>
                    <a:pt x="61" y="389"/>
                    <a:pt x="61" y="388"/>
                    <a:pt x="62" y="388"/>
                  </a:cubicBezTo>
                  <a:cubicBezTo>
                    <a:pt x="62" y="388"/>
                    <a:pt x="63" y="387"/>
                    <a:pt x="63" y="386"/>
                  </a:cubicBezTo>
                  <a:cubicBezTo>
                    <a:pt x="64" y="385"/>
                    <a:pt x="64" y="385"/>
                    <a:pt x="64" y="385"/>
                  </a:cubicBezTo>
                  <a:cubicBezTo>
                    <a:pt x="65" y="385"/>
                    <a:pt x="68" y="385"/>
                    <a:pt x="69" y="385"/>
                  </a:cubicBezTo>
                  <a:cubicBezTo>
                    <a:pt x="70" y="385"/>
                    <a:pt x="70" y="385"/>
                    <a:pt x="71" y="386"/>
                  </a:cubicBezTo>
                  <a:cubicBezTo>
                    <a:pt x="73" y="386"/>
                    <a:pt x="73" y="386"/>
                    <a:pt x="74" y="386"/>
                  </a:cubicBezTo>
                  <a:cubicBezTo>
                    <a:pt x="75" y="386"/>
                    <a:pt x="75" y="386"/>
                    <a:pt x="76" y="386"/>
                  </a:cubicBezTo>
                  <a:cubicBezTo>
                    <a:pt x="77" y="386"/>
                    <a:pt x="76" y="386"/>
                    <a:pt x="78" y="386"/>
                  </a:cubicBezTo>
                  <a:cubicBezTo>
                    <a:pt x="79" y="385"/>
                    <a:pt x="83" y="383"/>
                    <a:pt x="83" y="383"/>
                  </a:cubicBezTo>
                  <a:cubicBezTo>
                    <a:pt x="83" y="383"/>
                    <a:pt x="84" y="382"/>
                    <a:pt x="86" y="383"/>
                  </a:cubicBezTo>
                  <a:cubicBezTo>
                    <a:pt x="88" y="383"/>
                    <a:pt x="88" y="382"/>
                    <a:pt x="89" y="383"/>
                  </a:cubicBezTo>
                  <a:cubicBezTo>
                    <a:pt x="91" y="383"/>
                    <a:pt x="91" y="383"/>
                    <a:pt x="93" y="383"/>
                  </a:cubicBezTo>
                  <a:cubicBezTo>
                    <a:pt x="95" y="383"/>
                    <a:pt x="97" y="383"/>
                    <a:pt x="98" y="383"/>
                  </a:cubicBezTo>
                  <a:cubicBezTo>
                    <a:pt x="99" y="384"/>
                    <a:pt x="100" y="384"/>
                    <a:pt x="100" y="384"/>
                  </a:cubicBezTo>
                  <a:cubicBezTo>
                    <a:pt x="100" y="384"/>
                    <a:pt x="102" y="384"/>
                    <a:pt x="103" y="384"/>
                  </a:cubicBezTo>
                  <a:cubicBezTo>
                    <a:pt x="103" y="384"/>
                    <a:pt x="106" y="385"/>
                    <a:pt x="106" y="385"/>
                  </a:cubicBezTo>
                  <a:cubicBezTo>
                    <a:pt x="107" y="386"/>
                    <a:pt x="107" y="386"/>
                    <a:pt x="107" y="386"/>
                  </a:cubicBezTo>
                  <a:cubicBezTo>
                    <a:pt x="107" y="191"/>
                    <a:pt x="107" y="191"/>
                    <a:pt x="107" y="191"/>
                  </a:cubicBezTo>
                  <a:cubicBezTo>
                    <a:pt x="107" y="165"/>
                    <a:pt x="107" y="165"/>
                    <a:pt x="107" y="165"/>
                  </a:cubicBezTo>
                  <a:cubicBezTo>
                    <a:pt x="156" y="165"/>
                    <a:pt x="156" y="165"/>
                    <a:pt x="156" y="165"/>
                  </a:cubicBezTo>
                  <a:cubicBezTo>
                    <a:pt x="156" y="61"/>
                    <a:pt x="156" y="61"/>
                    <a:pt x="156" y="61"/>
                  </a:cubicBezTo>
                  <a:cubicBezTo>
                    <a:pt x="464" y="61"/>
                    <a:pt x="464" y="61"/>
                    <a:pt x="464" y="61"/>
                  </a:cubicBezTo>
                  <a:cubicBezTo>
                    <a:pt x="465" y="60"/>
                    <a:pt x="465" y="60"/>
                    <a:pt x="465" y="60"/>
                  </a:cubicBezTo>
                  <a:cubicBezTo>
                    <a:pt x="465" y="60"/>
                    <a:pt x="466" y="55"/>
                    <a:pt x="467" y="54"/>
                  </a:cubicBezTo>
                  <a:cubicBezTo>
                    <a:pt x="467" y="54"/>
                    <a:pt x="470" y="51"/>
                    <a:pt x="471" y="50"/>
                  </a:cubicBezTo>
                  <a:cubicBezTo>
                    <a:pt x="472" y="50"/>
                    <a:pt x="472" y="49"/>
                    <a:pt x="472" y="49"/>
                  </a:cubicBezTo>
                  <a:cubicBezTo>
                    <a:pt x="474" y="51"/>
                    <a:pt x="474" y="51"/>
                    <a:pt x="474" y="51"/>
                  </a:cubicBezTo>
                  <a:cubicBezTo>
                    <a:pt x="474" y="51"/>
                    <a:pt x="474" y="52"/>
                    <a:pt x="473" y="53"/>
                  </a:cubicBezTo>
                  <a:cubicBezTo>
                    <a:pt x="472" y="54"/>
                    <a:pt x="471" y="56"/>
                    <a:pt x="470" y="58"/>
                  </a:cubicBezTo>
                  <a:cubicBezTo>
                    <a:pt x="469" y="60"/>
                    <a:pt x="469" y="61"/>
                    <a:pt x="469" y="61"/>
                  </a:cubicBezTo>
                  <a:cubicBezTo>
                    <a:pt x="556" y="61"/>
                    <a:pt x="556" y="61"/>
                    <a:pt x="556" y="61"/>
                  </a:cubicBezTo>
                  <a:cubicBezTo>
                    <a:pt x="574" y="75"/>
                    <a:pt x="574" y="75"/>
                    <a:pt x="574" y="75"/>
                  </a:cubicBezTo>
                  <a:cubicBezTo>
                    <a:pt x="597" y="73"/>
                    <a:pt x="597" y="73"/>
                    <a:pt x="597" y="73"/>
                  </a:cubicBezTo>
                  <a:cubicBezTo>
                    <a:pt x="603" y="50"/>
                    <a:pt x="603" y="50"/>
                    <a:pt x="603" y="50"/>
                  </a:cubicBezTo>
                  <a:cubicBezTo>
                    <a:pt x="630" y="45"/>
                    <a:pt x="630" y="45"/>
                    <a:pt x="630" y="45"/>
                  </a:cubicBezTo>
                  <a:cubicBezTo>
                    <a:pt x="642" y="15"/>
                    <a:pt x="642" y="15"/>
                    <a:pt x="642" y="15"/>
                  </a:cubicBezTo>
                  <a:cubicBezTo>
                    <a:pt x="642" y="15"/>
                    <a:pt x="653" y="19"/>
                    <a:pt x="654" y="19"/>
                  </a:cubicBezTo>
                  <a:cubicBezTo>
                    <a:pt x="655" y="19"/>
                    <a:pt x="656" y="19"/>
                    <a:pt x="656" y="19"/>
                  </a:cubicBezTo>
                  <a:cubicBezTo>
                    <a:pt x="675" y="0"/>
                    <a:pt x="675" y="0"/>
                    <a:pt x="675" y="0"/>
                  </a:cubicBezTo>
                  <a:cubicBezTo>
                    <a:pt x="676" y="1"/>
                    <a:pt x="676" y="1"/>
                    <a:pt x="676" y="1"/>
                  </a:cubicBezTo>
                  <a:cubicBezTo>
                    <a:pt x="676" y="1"/>
                    <a:pt x="676" y="2"/>
                    <a:pt x="677" y="3"/>
                  </a:cubicBezTo>
                  <a:cubicBezTo>
                    <a:pt x="677" y="3"/>
                    <a:pt x="677" y="4"/>
                    <a:pt x="677" y="4"/>
                  </a:cubicBezTo>
                  <a:cubicBezTo>
                    <a:pt x="677" y="4"/>
                    <a:pt x="678" y="5"/>
                    <a:pt x="678" y="5"/>
                  </a:cubicBezTo>
                  <a:cubicBezTo>
                    <a:pt x="678" y="5"/>
                    <a:pt x="677" y="7"/>
                    <a:pt x="677" y="7"/>
                  </a:cubicBezTo>
                  <a:cubicBezTo>
                    <a:pt x="677" y="7"/>
                    <a:pt x="678" y="9"/>
                    <a:pt x="678" y="9"/>
                  </a:cubicBezTo>
                  <a:cubicBezTo>
                    <a:pt x="678" y="9"/>
                    <a:pt x="678" y="9"/>
                    <a:pt x="678" y="9"/>
                  </a:cubicBezTo>
                  <a:cubicBezTo>
                    <a:pt x="677" y="9"/>
                    <a:pt x="677" y="9"/>
                    <a:pt x="677" y="9"/>
                  </a:cubicBezTo>
                  <a:cubicBezTo>
                    <a:pt x="677" y="10"/>
                    <a:pt x="678" y="11"/>
                    <a:pt x="678" y="11"/>
                  </a:cubicBezTo>
                  <a:cubicBezTo>
                    <a:pt x="679" y="12"/>
                    <a:pt x="679" y="12"/>
                    <a:pt x="679" y="12"/>
                  </a:cubicBezTo>
                  <a:cubicBezTo>
                    <a:pt x="679" y="12"/>
                    <a:pt x="679" y="12"/>
                    <a:pt x="679" y="12"/>
                  </a:cubicBezTo>
                  <a:cubicBezTo>
                    <a:pt x="680" y="13"/>
                    <a:pt x="680" y="13"/>
                    <a:pt x="680" y="13"/>
                  </a:cubicBezTo>
                  <a:cubicBezTo>
                    <a:pt x="681" y="14"/>
                    <a:pt x="681" y="14"/>
                    <a:pt x="681" y="14"/>
                  </a:cubicBezTo>
                  <a:cubicBezTo>
                    <a:pt x="681" y="15"/>
                    <a:pt x="681" y="15"/>
                    <a:pt x="681" y="15"/>
                  </a:cubicBezTo>
                  <a:cubicBezTo>
                    <a:pt x="681" y="15"/>
                    <a:pt x="682" y="15"/>
                    <a:pt x="682" y="15"/>
                  </a:cubicBezTo>
                  <a:cubicBezTo>
                    <a:pt x="682" y="14"/>
                    <a:pt x="682" y="14"/>
                    <a:pt x="682" y="14"/>
                  </a:cubicBezTo>
                  <a:cubicBezTo>
                    <a:pt x="682" y="13"/>
                    <a:pt x="682" y="13"/>
                    <a:pt x="682" y="13"/>
                  </a:cubicBezTo>
                  <a:cubicBezTo>
                    <a:pt x="681" y="12"/>
                    <a:pt x="681" y="13"/>
                    <a:pt x="681" y="12"/>
                  </a:cubicBezTo>
                  <a:cubicBezTo>
                    <a:pt x="680" y="12"/>
                    <a:pt x="679" y="12"/>
                    <a:pt x="679" y="11"/>
                  </a:cubicBezTo>
                  <a:cubicBezTo>
                    <a:pt x="680" y="10"/>
                    <a:pt x="680" y="10"/>
                    <a:pt x="681" y="11"/>
                  </a:cubicBezTo>
                  <a:cubicBezTo>
                    <a:pt x="682" y="12"/>
                    <a:pt x="682" y="12"/>
                    <a:pt x="682" y="12"/>
                  </a:cubicBezTo>
                  <a:cubicBezTo>
                    <a:pt x="683" y="13"/>
                    <a:pt x="683" y="13"/>
                    <a:pt x="683" y="14"/>
                  </a:cubicBezTo>
                  <a:cubicBezTo>
                    <a:pt x="683" y="14"/>
                    <a:pt x="683" y="15"/>
                    <a:pt x="683" y="15"/>
                  </a:cubicBezTo>
                  <a:cubicBezTo>
                    <a:pt x="683" y="15"/>
                    <a:pt x="683" y="16"/>
                    <a:pt x="683" y="16"/>
                  </a:cubicBezTo>
                  <a:cubicBezTo>
                    <a:pt x="683" y="16"/>
                    <a:pt x="684" y="16"/>
                    <a:pt x="684" y="16"/>
                  </a:cubicBezTo>
                  <a:cubicBezTo>
                    <a:pt x="684" y="17"/>
                    <a:pt x="684" y="17"/>
                    <a:pt x="684" y="17"/>
                  </a:cubicBezTo>
                  <a:cubicBezTo>
                    <a:pt x="684" y="17"/>
                    <a:pt x="684" y="18"/>
                    <a:pt x="685" y="18"/>
                  </a:cubicBezTo>
                  <a:cubicBezTo>
                    <a:pt x="685" y="19"/>
                    <a:pt x="686" y="19"/>
                    <a:pt x="686" y="20"/>
                  </a:cubicBezTo>
                  <a:cubicBezTo>
                    <a:pt x="686" y="20"/>
                    <a:pt x="688" y="21"/>
                    <a:pt x="688" y="21"/>
                  </a:cubicBezTo>
                  <a:cubicBezTo>
                    <a:pt x="688" y="21"/>
                    <a:pt x="688" y="22"/>
                    <a:pt x="689" y="22"/>
                  </a:cubicBezTo>
                  <a:cubicBezTo>
                    <a:pt x="690" y="22"/>
                    <a:pt x="689" y="22"/>
                    <a:pt x="690" y="22"/>
                  </a:cubicBezTo>
                  <a:cubicBezTo>
                    <a:pt x="692" y="23"/>
                    <a:pt x="693" y="22"/>
                    <a:pt x="692" y="23"/>
                  </a:cubicBezTo>
                  <a:cubicBezTo>
                    <a:pt x="692" y="23"/>
                    <a:pt x="692" y="24"/>
                    <a:pt x="692" y="24"/>
                  </a:cubicBezTo>
                  <a:cubicBezTo>
                    <a:pt x="692" y="23"/>
                    <a:pt x="692" y="23"/>
                    <a:pt x="692" y="23"/>
                  </a:cubicBezTo>
                  <a:cubicBezTo>
                    <a:pt x="693" y="23"/>
                    <a:pt x="693" y="23"/>
                    <a:pt x="693" y="23"/>
                  </a:cubicBezTo>
                  <a:cubicBezTo>
                    <a:pt x="694" y="24"/>
                    <a:pt x="694" y="24"/>
                    <a:pt x="694" y="24"/>
                  </a:cubicBezTo>
                  <a:cubicBezTo>
                    <a:pt x="694" y="24"/>
                    <a:pt x="696" y="24"/>
                    <a:pt x="696" y="24"/>
                  </a:cubicBezTo>
                  <a:cubicBezTo>
                    <a:pt x="697" y="24"/>
                    <a:pt x="696" y="24"/>
                    <a:pt x="697" y="24"/>
                  </a:cubicBezTo>
                  <a:cubicBezTo>
                    <a:pt x="698" y="25"/>
                    <a:pt x="700" y="25"/>
                    <a:pt x="700" y="25"/>
                  </a:cubicBezTo>
                  <a:cubicBezTo>
                    <a:pt x="701" y="26"/>
                    <a:pt x="701" y="26"/>
                    <a:pt x="701" y="26"/>
                  </a:cubicBezTo>
                  <a:cubicBezTo>
                    <a:pt x="703" y="26"/>
                    <a:pt x="703" y="26"/>
                    <a:pt x="703" y="26"/>
                  </a:cubicBezTo>
                  <a:cubicBezTo>
                    <a:pt x="703" y="25"/>
                    <a:pt x="703" y="25"/>
                    <a:pt x="703" y="25"/>
                  </a:cubicBezTo>
                  <a:cubicBezTo>
                    <a:pt x="702" y="24"/>
                    <a:pt x="702" y="24"/>
                    <a:pt x="702" y="24"/>
                  </a:cubicBezTo>
                  <a:cubicBezTo>
                    <a:pt x="703" y="24"/>
                    <a:pt x="703" y="24"/>
                    <a:pt x="703" y="24"/>
                  </a:cubicBezTo>
                  <a:cubicBezTo>
                    <a:pt x="703" y="24"/>
                    <a:pt x="703" y="25"/>
                    <a:pt x="703" y="25"/>
                  </a:cubicBezTo>
                  <a:cubicBezTo>
                    <a:pt x="703" y="26"/>
                    <a:pt x="703" y="26"/>
                    <a:pt x="704" y="26"/>
                  </a:cubicBezTo>
                  <a:cubicBezTo>
                    <a:pt x="704" y="27"/>
                    <a:pt x="705" y="27"/>
                    <a:pt x="705" y="27"/>
                  </a:cubicBezTo>
                  <a:cubicBezTo>
                    <a:pt x="705" y="27"/>
                    <a:pt x="706" y="27"/>
                    <a:pt x="706" y="27"/>
                  </a:cubicBezTo>
                  <a:cubicBezTo>
                    <a:pt x="706" y="28"/>
                    <a:pt x="705" y="28"/>
                    <a:pt x="706" y="29"/>
                  </a:cubicBezTo>
                  <a:cubicBezTo>
                    <a:pt x="706" y="29"/>
                    <a:pt x="707" y="29"/>
                    <a:pt x="707" y="30"/>
                  </a:cubicBezTo>
                  <a:cubicBezTo>
                    <a:pt x="708" y="30"/>
                    <a:pt x="708" y="31"/>
                    <a:pt x="708" y="31"/>
                  </a:cubicBezTo>
                  <a:cubicBezTo>
                    <a:pt x="708" y="32"/>
                    <a:pt x="708" y="32"/>
                    <a:pt x="708" y="33"/>
                  </a:cubicBezTo>
                  <a:cubicBezTo>
                    <a:pt x="708" y="33"/>
                    <a:pt x="708" y="33"/>
                    <a:pt x="708" y="34"/>
                  </a:cubicBezTo>
                  <a:cubicBezTo>
                    <a:pt x="709" y="34"/>
                    <a:pt x="708" y="35"/>
                    <a:pt x="709" y="35"/>
                  </a:cubicBezTo>
                  <a:cubicBezTo>
                    <a:pt x="710" y="35"/>
                    <a:pt x="710" y="35"/>
                    <a:pt x="711" y="36"/>
                  </a:cubicBezTo>
                  <a:cubicBezTo>
                    <a:pt x="711" y="36"/>
                    <a:pt x="711" y="36"/>
                    <a:pt x="712" y="37"/>
                  </a:cubicBezTo>
                  <a:cubicBezTo>
                    <a:pt x="713" y="37"/>
                    <a:pt x="713" y="37"/>
                    <a:pt x="714" y="37"/>
                  </a:cubicBezTo>
                  <a:cubicBezTo>
                    <a:pt x="714" y="37"/>
                    <a:pt x="714" y="38"/>
                    <a:pt x="714" y="38"/>
                  </a:cubicBezTo>
                  <a:cubicBezTo>
                    <a:pt x="714" y="38"/>
                    <a:pt x="714" y="38"/>
                    <a:pt x="714" y="39"/>
                  </a:cubicBezTo>
                  <a:cubicBezTo>
                    <a:pt x="714" y="39"/>
                    <a:pt x="715" y="40"/>
                    <a:pt x="715" y="40"/>
                  </a:cubicBezTo>
                  <a:cubicBezTo>
                    <a:pt x="715" y="41"/>
                    <a:pt x="715" y="42"/>
                    <a:pt x="716" y="42"/>
                  </a:cubicBezTo>
                  <a:cubicBezTo>
                    <a:pt x="717" y="42"/>
                    <a:pt x="718" y="42"/>
                    <a:pt x="719" y="43"/>
                  </a:cubicBezTo>
                  <a:cubicBezTo>
                    <a:pt x="719" y="43"/>
                    <a:pt x="720" y="44"/>
                    <a:pt x="721" y="44"/>
                  </a:cubicBezTo>
                  <a:cubicBezTo>
                    <a:pt x="721" y="45"/>
                    <a:pt x="723" y="45"/>
                    <a:pt x="723" y="46"/>
                  </a:cubicBezTo>
                  <a:cubicBezTo>
                    <a:pt x="723" y="46"/>
                    <a:pt x="723" y="46"/>
                    <a:pt x="724" y="47"/>
                  </a:cubicBezTo>
                  <a:cubicBezTo>
                    <a:pt x="724" y="47"/>
                    <a:pt x="725" y="48"/>
                    <a:pt x="725" y="48"/>
                  </a:cubicBezTo>
                  <a:cubicBezTo>
                    <a:pt x="725" y="48"/>
                    <a:pt x="726" y="47"/>
                    <a:pt x="726" y="48"/>
                  </a:cubicBezTo>
                  <a:cubicBezTo>
                    <a:pt x="726" y="48"/>
                    <a:pt x="725" y="49"/>
                    <a:pt x="726" y="49"/>
                  </a:cubicBezTo>
                  <a:cubicBezTo>
                    <a:pt x="727" y="50"/>
                    <a:pt x="727" y="49"/>
                    <a:pt x="728" y="50"/>
                  </a:cubicBezTo>
                  <a:cubicBezTo>
                    <a:pt x="728" y="51"/>
                    <a:pt x="728" y="51"/>
                    <a:pt x="729" y="51"/>
                  </a:cubicBezTo>
                  <a:cubicBezTo>
                    <a:pt x="729" y="51"/>
                    <a:pt x="730" y="52"/>
                    <a:pt x="730" y="52"/>
                  </a:cubicBezTo>
                  <a:cubicBezTo>
                    <a:pt x="731" y="51"/>
                    <a:pt x="731" y="51"/>
                    <a:pt x="731" y="51"/>
                  </a:cubicBezTo>
                  <a:cubicBezTo>
                    <a:pt x="732" y="51"/>
                    <a:pt x="732" y="51"/>
                    <a:pt x="732" y="51"/>
                  </a:cubicBezTo>
                  <a:cubicBezTo>
                    <a:pt x="732" y="51"/>
                    <a:pt x="731" y="52"/>
                    <a:pt x="732" y="52"/>
                  </a:cubicBezTo>
                  <a:cubicBezTo>
                    <a:pt x="733" y="53"/>
                    <a:pt x="733" y="53"/>
                    <a:pt x="733" y="53"/>
                  </a:cubicBezTo>
                  <a:cubicBezTo>
                    <a:pt x="733" y="53"/>
                    <a:pt x="733" y="54"/>
                    <a:pt x="733" y="55"/>
                  </a:cubicBezTo>
                  <a:cubicBezTo>
                    <a:pt x="734" y="55"/>
                    <a:pt x="734" y="55"/>
                    <a:pt x="734" y="55"/>
                  </a:cubicBezTo>
                  <a:cubicBezTo>
                    <a:pt x="735" y="55"/>
                    <a:pt x="735" y="56"/>
                    <a:pt x="736" y="56"/>
                  </a:cubicBezTo>
                  <a:cubicBezTo>
                    <a:pt x="736" y="56"/>
                    <a:pt x="736" y="57"/>
                    <a:pt x="736" y="57"/>
                  </a:cubicBezTo>
                  <a:cubicBezTo>
                    <a:pt x="737" y="57"/>
                    <a:pt x="738" y="57"/>
                    <a:pt x="738" y="57"/>
                  </a:cubicBezTo>
                  <a:cubicBezTo>
                    <a:pt x="737" y="59"/>
                    <a:pt x="737" y="59"/>
                    <a:pt x="737" y="59"/>
                  </a:cubicBezTo>
                  <a:cubicBezTo>
                    <a:pt x="737" y="60"/>
                    <a:pt x="737" y="60"/>
                    <a:pt x="737" y="60"/>
                  </a:cubicBezTo>
                  <a:cubicBezTo>
                    <a:pt x="737" y="61"/>
                    <a:pt x="737" y="61"/>
                    <a:pt x="737" y="61"/>
                  </a:cubicBezTo>
                  <a:cubicBezTo>
                    <a:pt x="736" y="62"/>
                    <a:pt x="736" y="62"/>
                    <a:pt x="736" y="62"/>
                  </a:cubicBezTo>
                  <a:cubicBezTo>
                    <a:pt x="736" y="62"/>
                    <a:pt x="737" y="62"/>
                    <a:pt x="737" y="63"/>
                  </a:cubicBezTo>
                  <a:cubicBezTo>
                    <a:pt x="737" y="63"/>
                    <a:pt x="737" y="64"/>
                    <a:pt x="737" y="64"/>
                  </a:cubicBezTo>
                  <a:cubicBezTo>
                    <a:pt x="737" y="65"/>
                    <a:pt x="737" y="65"/>
                    <a:pt x="737" y="65"/>
                  </a:cubicBezTo>
                  <a:cubicBezTo>
                    <a:pt x="737" y="65"/>
                    <a:pt x="736" y="64"/>
                    <a:pt x="737" y="66"/>
                  </a:cubicBezTo>
                  <a:cubicBezTo>
                    <a:pt x="737" y="67"/>
                    <a:pt x="737" y="68"/>
                    <a:pt x="737" y="68"/>
                  </a:cubicBezTo>
                  <a:cubicBezTo>
                    <a:pt x="737" y="68"/>
                    <a:pt x="736" y="68"/>
                    <a:pt x="737" y="69"/>
                  </a:cubicBezTo>
                  <a:cubicBezTo>
                    <a:pt x="737" y="69"/>
                    <a:pt x="737" y="70"/>
                    <a:pt x="737" y="70"/>
                  </a:cubicBezTo>
                  <a:cubicBezTo>
                    <a:pt x="737" y="71"/>
                    <a:pt x="737" y="71"/>
                    <a:pt x="737" y="71"/>
                  </a:cubicBezTo>
                  <a:cubicBezTo>
                    <a:pt x="737" y="71"/>
                    <a:pt x="737" y="71"/>
                    <a:pt x="737" y="72"/>
                  </a:cubicBezTo>
                  <a:cubicBezTo>
                    <a:pt x="737" y="72"/>
                    <a:pt x="737" y="72"/>
                    <a:pt x="737" y="73"/>
                  </a:cubicBezTo>
                  <a:cubicBezTo>
                    <a:pt x="737" y="73"/>
                    <a:pt x="738" y="73"/>
                    <a:pt x="738" y="74"/>
                  </a:cubicBezTo>
                  <a:cubicBezTo>
                    <a:pt x="738" y="74"/>
                    <a:pt x="738" y="76"/>
                    <a:pt x="738" y="76"/>
                  </a:cubicBezTo>
                  <a:cubicBezTo>
                    <a:pt x="738" y="76"/>
                    <a:pt x="738" y="77"/>
                    <a:pt x="738" y="77"/>
                  </a:cubicBezTo>
                  <a:cubicBezTo>
                    <a:pt x="738" y="77"/>
                    <a:pt x="739" y="78"/>
                    <a:pt x="738" y="79"/>
                  </a:cubicBezTo>
                  <a:cubicBezTo>
                    <a:pt x="738" y="79"/>
                    <a:pt x="737" y="79"/>
                    <a:pt x="737" y="79"/>
                  </a:cubicBezTo>
                  <a:cubicBezTo>
                    <a:pt x="738" y="80"/>
                    <a:pt x="739" y="80"/>
                    <a:pt x="739" y="80"/>
                  </a:cubicBezTo>
                  <a:cubicBezTo>
                    <a:pt x="738" y="81"/>
                    <a:pt x="738" y="81"/>
                    <a:pt x="739" y="82"/>
                  </a:cubicBezTo>
                  <a:cubicBezTo>
                    <a:pt x="739" y="82"/>
                    <a:pt x="740" y="82"/>
                    <a:pt x="740" y="83"/>
                  </a:cubicBezTo>
                  <a:cubicBezTo>
                    <a:pt x="740" y="83"/>
                    <a:pt x="740" y="84"/>
                    <a:pt x="740" y="84"/>
                  </a:cubicBezTo>
                  <a:cubicBezTo>
                    <a:pt x="740" y="85"/>
                    <a:pt x="741" y="85"/>
                    <a:pt x="741" y="85"/>
                  </a:cubicBezTo>
                  <a:cubicBezTo>
                    <a:pt x="741" y="86"/>
                    <a:pt x="741" y="86"/>
                    <a:pt x="740" y="87"/>
                  </a:cubicBezTo>
                  <a:cubicBezTo>
                    <a:pt x="740" y="87"/>
                    <a:pt x="742" y="87"/>
                    <a:pt x="742" y="87"/>
                  </a:cubicBezTo>
                  <a:cubicBezTo>
                    <a:pt x="742" y="87"/>
                    <a:pt x="742" y="87"/>
                    <a:pt x="742" y="87"/>
                  </a:cubicBezTo>
                  <a:cubicBezTo>
                    <a:pt x="742" y="88"/>
                    <a:pt x="742" y="88"/>
                    <a:pt x="743" y="89"/>
                  </a:cubicBezTo>
                  <a:cubicBezTo>
                    <a:pt x="743" y="90"/>
                    <a:pt x="744" y="90"/>
                    <a:pt x="743" y="90"/>
                  </a:cubicBezTo>
                  <a:cubicBezTo>
                    <a:pt x="743" y="91"/>
                    <a:pt x="742" y="92"/>
                    <a:pt x="742" y="92"/>
                  </a:cubicBezTo>
                  <a:cubicBezTo>
                    <a:pt x="742" y="92"/>
                    <a:pt x="744" y="92"/>
                    <a:pt x="744" y="92"/>
                  </a:cubicBezTo>
                  <a:cubicBezTo>
                    <a:pt x="744" y="92"/>
                    <a:pt x="744" y="92"/>
                    <a:pt x="744" y="92"/>
                  </a:cubicBezTo>
                  <a:cubicBezTo>
                    <a:pt x="744" y="92"/>
                    <a:pt x="745" y="93"/>
                    <a:pt x="745" y="93"/>
                  </a:cubicBezTo>
                  <a:cubicBezTo>
                    <a:pt x="746" y="94"/>
                    <a:pt x="746" y="94"/>
                    <a:pt x="746" y="94"/>
                  </a:cubicBezTo>
                  <a:cubicBezTo>
                    <a:pt x="746" y="95"/>
                    <a:pt x="746" y="95"/>
                    <a:pt x="747" y="95"/>
                  </a:cubicBezTo>
                  <a:cubicBezTo>
                    <a:pt x="747" y="96"/>
                    <a:pt x="748" y="96"/>
                    <a:pt x="748" y="97"/>
                  </a:cubicBezTo>
                  <a:cubicBezTo>
                    <a:pt x="749" y="98"/>
                    <a:pt x="749" y="98"/>
                    <a:pt x="750" y="99"/>
                  </a:cubicBezTo>
                  <a:cubicBezTo>
                    <a:pt x="750" y="99"/>
                    <a:pt x="750" y="100"/>
                    <a:pt x="751" y="100"/>
                  </a:cubicBezTo>
                  <a:cubicBezTo>
                    <a:pt x="751" y="101"/>
                    <a:pt x="751" y="101"/>
                    <a:pt x="752" y="101"/>
                  </a:cubicBezTo>
                  <a:cubicBezTo>
                    <a:pt x="753" y="102"/>
                    <a:pt x="753" y="102"/>
                    <a:pt x="754" y="103"/>
                  </a:cubicBezTo>
                  <a:cubicBezTo>
                    <a:pt x="754" y="103"/>
                    <a:pt x="754" y="104"/>
                    <a:pt x="754" y="104"/>
                  </a:cubicBezTo>
                  <a:cubicBezTo>
                    <a:pt x="755" y="105"/>
                    <a:pt x="755" y="105"/>
                    <a:pt x="755" y="106"/>
                  </a:cubicBezTo>
                  <a:cubicBezTo>
                    <a:pt x="756" y="106"/>
                    <a:pt x="757" y="106"/>
                    <a:pt x="756" y="106"/>
                  </a:cubicBezTo>
                  <a:cubicBezTo>
                    <a:pt x="756" y="107"/>
                    <a:pt x="756" y="107"/>
                    <a:pt x="756" y="107"/>
                  </a:cubicBezTo>
                  <a:cubicBezTo>
                    <a:pt x="757" y="108"/>
                    <a:pt x="757" y="108"/>
                    <a:pt x="758" y="109"/>
                  </a:cubicBezTo>
                  <a:cubicBezTo>
                    <a:pt x="758" y="109"/>
                    <a:pt x="758" y="109"/>
                    <a:pt x="758" y="110"/>
                  </a:cubicBezTo>
                  <a:cubicBezTo>
                    <a:pt x="758" y="110"/>
                    <a:pt x="758" y="110"/>
                    <a:pt x="758" y="111"/>
                  </a:cubicBezTo>
                  <a:cubicBezTo>
                    <a:pt x="757" y="111"/>
                    <a:pt x="757" y="112"/>
                    <a:pt x="757" y="112"/>
                  </a:cubicBezTo>
                  <a:cubicBezTo>
                    <a:pt x="757" y="112"/>
                    <a:pt x="756" y="112"/>
                    <a:pt x="756" y="112"/>
                  </a:cubicBezTo>
                  <a:cubicBezTo>
                    <a:pt x="755" y="112"/>
                    <a:pt x="755" y="112"/>
                    <a:pt x="755" y="112"/>
                  </a:cubicBezTo>
                  <a:cubicBezTo>
                    <a:pt x="755" y="113"/>
                    <a:pt x="755" y="113"/>
                    <a:pt x="755" y="113"/>
                  </a:cubicBezTo>
                  <a:cubicBezTo>
                    <a:pt x="754" y="112"/>
                    <a:pt x="755" y="112"/>
                    <a:pt x="754" y="111"/>
                  </a:cubicBezTo>
                  <a:cubicBezTo>
                    <a:pt x="754" y="110"/>
                    <a:pt x="754" y="110"/>
                    <a:pt x="754" y="109"/>
                  </a:cubicBezTo>
                  <a:cubicBezTo>
                    <a:pt x="753" y="108"/>
                    <a:pt x="753" y="107"/>
                    <a:pt x="753" y="107"/>
                  </a:cubicBezTo>
                  <a:cubicBezTo>
                    <a:pt x="753" y="107"/>
                    <a:pt x="754" y="108"/>
                    <a:pt x="754" y="108"/>
                  </a:cubicBezTo>
                  <a:cubicBezTo>
                    <a:pt x="754" y="109"/>
                    <a:pt x="754" y="110"/>
                    <a:pt x="755" y="110"/>
                  </a:cubicBezTo>
                  <a:cubicBezTo>
                    <a:pt x="756" y="110"/>
                    <a:pt x="756" y="111"/>
                    <a:pt x="756" y="110"/>
                  </a:cubicBezTo>
                  <a:cubicBezTo>
                    <a:pt x="756" y="109"/>
                    <a:pt x="756" y="109"/>
                    <a:pt x="755" y="108"/>
                  </a:cubicBezTo>
                  <a:cubicBezTo>
                    <a:pt x="755" y="107"/>
                    <a:pt x="754" y="108"/>
                    <a:pt x="754" y="107"/>
                  </a:cubicBezTo>
                  <a:cubicBezTo>
                    <a:pt x="755" y="106"/>
                    <a:pt x="755" y="106"/>
                    <a:pt x="755" y="106"/>
                  </a:cubicBezTo>
                  <a:cubicBezTo>
                    <a:pt x="754" y="105"/>
                    <a:pt x="753" y="105"/>
                    <a:pt x="753" y="105"/>
                  </a:cubicBezTo>
                  <a:cubicBezTo>
                    <a:pt x="753" y="105"/>
                    <a:pt x="752" y="106"/>
                    <a:pt x="752" y="105"/>
                  </a:cubicBezTo>
                  <a:cubicBezTo>
                    <a:pt x="752" y="105"/>
                    <a:pt x="752" y="104"/>
                    <a:pt x="752" y="104"/>
                  </a:cubicBezTo>
                  <a:cubicBezTo>
                    <a:pt x="751" y="104"/>
                    <a:pt x="751" y="104"/>
                    <a:pt x="751" y="104"/>
                  </a:cubicBezTo>
                  <a:cubicBezTo>
                    <a:pt x="751" y="104"/>
                    <a:pt x="751" y="105"/>
                    <a:pt x="751" y="104"/>
                  </a:cubicBezTo>
                  <a:cubicBezTo>
                    <a:pt x="751" y="104"/>
                    <a:pt x="751" y="103"/>
                    <a:pt x="751" y="103"/>
                  </a:cubicBezTo>
                  <a:cubicBezTo>
                    <a:pt x="751" y="102"/>
                    <a:pt x="752" y="102"/>
                    <a:pt x="751" y="102"/>
                  </a:cubicBezTo>
                  <a:cubicBezTo>
                    <a:pt x="750" y="101"/>
                    <a:pt x="749" y="101"/>
                    <a:pt x="749" y="101"/>
                  </a:cubicBezTo>
                  <a:cubicBezTo>
                    <a:pt x="749" y="101"/>
                    <a:pt x="748" y="102"/>
                    <a:pt x="748" y="103"/>
                  </a:cubicBezTo>
                  <a:cubicBezTo>
                    <a:pt x="748" y="103"/>
                    <a:pt x="747" y="104"/>
                    <a:pt x="748" y="104"/>
                  </a:cubicBezTo>
                  <a:cubicBezTo>
                    <a:pt x="749" y="105"/>
                    <a:pt x="749" y="105"/>
                    <a:pt x="749" y="105"/>
                  </a:cubicBezTo>
                  <a:cubicBezTo>
                    <a:pt x="749" y="106"/>
                    <a:pt x="748" y="106"/>
                    <a:pt x="749" y="107"/>
                  </a:cubicBezTo>
                  <a:cubicBezTo>
                    <a:pt x="749" y="107"/>
                    <a:pt x="749" y="108"/>
                    <a:pt x="749" y="108"/>
                  </a:cubicBezTo>
                  <a:cubicBezTo>
                    <a:pt x="749" y="109"/>
                    <a:pt x="749" y="109"/>
                    <a:pt x="749" y="109"/>
                  </a:cubicBezTo>
                  <a:cubicBezTo>
                    <a:pt x="748" y="109"/>
                    <a:pt x="748" y="108"/>
                    <a:pt x="747" y="109"/>
                  </a:cubicBezTo>
                  <a:cubicBezTo>
                    <a:pt x="747" y="109"/>
                    <a:pt x="748" y="110"/>
                    <a:pt x="748" y="110"/>
                  </a:cubicBezTo>
                  <a:cubicBezTo>
                    <a:pt x="749" y="111"/>
                    <a:pt x="749" y="112"/>
                    <a:pt x="749" y="113"/>
                  </a:cubicBezTo>
                  <a:cubicBezTo>
                    <a:pt x="750" y="113"/>
                    <a:pt x="750" y="113"/>
                    <a:pt x="750" y="114"/>
                  </a:cubicBezTo>
                  <a:cubicBezTo>
                    <a:pt x="750" y="116"/>
                    <a:pt x="750" y="116"/>
                    <a:pt x="750" y="117"/>
                  </a:cubicBezTo>
                  <a:cubicBezTo>
                    <a:pt x="750" y="118"/>
                    <a:pt x="750" y="119"/>
                    <a:pt x="751" y="119"/>
                  </a:cubicBezTo>
                  <a:cubicBezTo>
                    <a:pt x="751" y="120"/>
                    <a:pt x="751" y="120"/>
                    <a:pt x="751" y="121"/>
                  </a:cubicBezTo>
                  <a:cubicBezTo>
                    <a:pt x="751" y="122"/>
                    <a:pt x="750" y="122"/>
                    <a:pt x="751" y="123"/>
                  </a:cubicBezTo>
                  <a:cubicBezTo>
                    <a:pt x="751" y="124"/>
                    <a:pt x="752" y="125"/>
                    <a:pt x="752" y="126"/>
                  </a:cubicBezTo>
                  <a:cubicBezTo>
                    <a:pt x="752" y="126"/>
                    <a:pt x="752" y="128"/>
                    <a:pt x="752" y="129"/>
                  </a:cubicBezTo>
                  <a:cubicBezTo>
                    <a:pt x="752" y="129"/>
                    <a:pt x="752" y="130"/>
                    <a:pt x="752" y="131"/>
                  </a:cubicBezTo>
                  <a:cubicBezTo>
                    <a:pt x="753" y="131"/>
                    <a:pt x="753" y="131"/>
                    <a:pt x="753" y="132"/>
                  </a:cubicBezTo>
                  <a:cubicBezTo>
                    <a:pt x="753" y="133"/>
                    <a:pt x="753" y="134"/>
                    <a:pt x="754" y="135"/>
                  </a:cubicBezTo>
                  <a:cubicBezTo>
                    <a:pt x="754" y="136"/>
                    <a:pt x="754" y="137"/>
                    <a:pt x="754" y="138"/>
                  </a:cubicBezTo>
                  <a:cubicBezTo>
                    <a:pt x="754" y="138"/>
                    <a:pt x="754" y="139"/>
                    <a:pt x="754" y="140"/>
                  </a:cubicBezTo>
                  <a:cubicBezTo>
                    <a:pt x="754" y="141"/>
                    <a:pt x="754" y="141"/>
                    <a:pt x="753" y="141"/>
                  </a:cubicBezTo>
                  <a:cubicBezTo>
                    <a:pt x="753" y="141"/>
                    <a:pt x="752" y="140"/>
                    <a:pt x="752" y="141"/>
                  </a:cubicBezTo>
                  <a:cubicBezTo>
                    <a:pt x="752" y="141"/>
                    <a:pt x="753" y="142"/>
                    <a:pt x="753" y="143"/>
                  </a:cubicBezTo>
                  <a:cubicBezTo>
                    <a:pt x="753" y="143"/>
                    <a:pt x="753" y="144"/>
                    <a:pt x="753" y="145"/>
                  </a:cubicBezTo>
                  <a:cubicBezTo>
                    <a:pt x="753" y="146"/>
                    <a:pt x="752" y="146"/>
                    <a:pt x="752" y="147"/>
                  </a:cubicBezTo>
                  <a:cubicBezTo>
                    <a:pt x="752" y="147"/>
                    <a:pt x="751" y="148"/>
                    <a:pt x="752" y="149"/>
                  </a:cubicBezTo>
                  <a:cubicBezTo>
                    <a:pt x="752" y="150"/>
                    <a:pt x="753" y="151"/>
                    <a:pt x="753" y="151"/>
                  </a:cubicBezTo>
                  <a:cubicBezTo>
                    <a:pt x="753" y="152"/>
                    <a:pt x="753" y="152"/>
                    <a:pt x="753" y="153"/>
                  </a:cubicBezTo>
                  <a:cubicBezTo>
                    <a:pt x="753" y="153"/>
                    <a:pt x="752" y="153"/>
                    <a:pt x="752" y="153"/>
                  </a:cubicBezTo>
                  <a:cubicBezTo>
                    <a:pt x="752" y="153"/>
                    <a:pt x="753" y="154"/>
                    <a:pt x="753" y="155"/>
                  </a:cubicBezTo>
                  <a:cubicBezTo>
                    <a:pt x="753" y="155"/>
                    <a:pt x="753" y="155"/>
                    <a:pt x="753" y="156"/>
                  </a:cubicBezTo>
                  <a:cubicBezTo>
                    <a:pt x="753" y="157"/>
                    <a:pt x="753" y="158"/>
                    <a:pt x="753" y="159"/>
                  </a:cubicBezTo>
                  <a:cubicBezTo>
                    <a:pt x="753" y="160"/>
                    <a:pt x="754" y="161"/>
                    <a:pt x="753" y="162"/>
                  </a:cubicBezTo>
                  <a:cubicBezTo>
                    <a:pt x="753" y="163"/>
                    <a:pt x="752" y="164"/>
                    <a:pt x="752" y="164"/>
                  </a:cubicBezTo>
                  <a:cubicBezTo>
                    <a:pt x="752" y="165"/>
                    <a:pt x="752" y="165"/>
                    <a:pt x="752" y="165"/>
                  </a:cubicBezTo>
                  <a:cubicBezTo>
                    <a:pt x="753" y="166"/>
                    <a:pt x="752" y="167"/>
                    <a:pt x="752" y="167"/>
                  </a:cubicBezTo>
                  <a:cubicBezTo>
                    <a:pt x="752" y="168"/>
                    <a:pt x="752" y="168"/>
                    <a:pt x="754" y="170"/>
                  </a:cubicBezTo>
                  <a:cubicBezTo>
                    <a:pt x="755" y="171"/>
                    <a:pt x="755" y="171"/>
                    <a:pt x="755" y="172"/>
                  </a:cubicBezTo>
                  <a:cubicBezTo>
                    <a:pt x="756" y="173"/>
                    <a:pt x="756" y="174"/>
                    <a:pt x="756" y="174"/>
                  </a:cubicBezTo>
                  <a:cubicBezTo>
                    <a:pt x="756" y="174"/>
                    <a:pt x="756" y="174"/>
                    <a:pt x="756" y="175"/>
                  </a:cubicBezTo>
                  <a:cubicBezTo>
                    <a:pt x="755" y="176"/>
                    <a:pt x="755" y="179"/>
                    <a:pt x="755" y="179"/>
                  </a:cubicBezTo>
                  <a:cubicBezTo>
                    <a:pt x="755" y="179"/>
                    <a:pt x="755" y="180"/>
                    <a:pt x="755" y="181"/>
                  </a:cubicBezTo>
                  <a:cubicBezTo>
                    <a:pt x="755" y="182"/>
                    <a:pt x="754" y="182"/>
                    <a:pt x="754" y="183"/>
                  </a:cubicBezTo>
                  <a:cubicBezTo>
                    <a:pt x="754" y="184"/>
                    <a:pt x="754" y="185"/>
                    <a:pt x="754" y="186"/>
                  </a:cubicBezTo>
                  <a:cubicBezTo>
                    <a:pt x="754" y="186"/>
                    <a:pt x="754" y="187"/>
                    <a:pt x="755" y="188"/>
                  </a:cubicBezTo>
                  <a:cubicBezTo>
                    <a:pt x="755" y="189"/>
                    <a:pt x="756" y="190"/>
                    <a:pt x="757" y="190"/>
                  </a:cubicBezTo>
                  <a:cubicBezTo>
                    <a:pt x="757" y="191"/>
                    <a:pt x="757" y="191"/>
                    <a:pt x="757" y="192"/>
                  </a:cubicBezTo>
                  <a:cubicBezTo>
                    <a:pt x="757" y="192"/>
                    <a:pt x="756" y="192"/>
                    <a:pt x="756" y="193"/>
                  </a:cubicBezTo>
                  <a:cubicBezTo>
                    <a:pt x="757" y="193"/>
                    <a:pt x="757" y="193"/>
                    <a:pt x="758" y="194"/>
                  </a:cubicBezTo>
                  <a:cubicBezTo>
                    <a:pt x="758" y="195"/>
                    <a:pt x="758" y="196"/>
                    <a:pt x="758" y="197"/>
                  </a:cubicBezTo>
                  <a:cubicBezTo>
                    <a:pt x="758" y="198"/>
                    <a:pt x="758" y="199"/>
                    <a:pt x="758" y="199"/>
                  </a:cubicBezTo>
                  <a:cubicBezTo>
                    <a:pt x="758" y="199"/>
                    <a:pt x="759" y="199"/>
                    <a:pt x="758" y="200"/>
                  </a:cubicBezTo>
                  <a:cubicBezTo>
                    <a:pt x="758" y="200"/>
                    <a:pt x="758" y="200"/>
                    <a:pt x="758" y="201"/>
                  </a:cubicBezTo>
                  <a:cubicBezTo>
                    <a:pt x="758" y="201"/>
                    <a:pt x="759" y="201"/>
                    <a:pt x="759" y="202"/>
                  </a:cubicBezTo>
                  <a:cubicBezTo>
                    <a:pt x="759" y="203"/>
                    <a:pt x="758" y="203"/>
                    <a:pt x="759" y="204"/>
                  </a:cubicBezTo>
                  <a:cubicBezTo>
                    <a:pt x="759" y="206"/>
                    <a:pt x="760" y="207"/>
                    <a:pt x="760" y="208"/>
                  </a:cubicBezTo>
                  <a:cubicBezTo>
                    <a:pt x="760" y="208"/>
                    <a:pt x="759" y="208"/>
                    <a:pt x="759" y="209"/>
                  </a:cubicBezTo>
                  <a:cubicBezTo>
                    <a:pt x="760" y="209"/>
                    <a:pt x="760" y="210"/>
                    <a:pt x="761" y="211"/>
                  </a:cubicBezTo>
                  <a:cubicBezTo>
                    <a:pt x="761" y="211"/>
                    <a:pt x="760" y="212"/>
                    <a:pt x="761" y="213"/>
                  </a:cubicBezTo>
                  <a:cubicBezTo>
                    <a:pt x="761" y="214"/>
                    <a:pt x="761" y="214"/>
                    <a:pt x="762" y="215"/>
                  </a:cubicBezTo>
                  <a:cubicBezTo>
                    <a:pt x="762" y="215"/>
                    <a:pt x="762" y="215"/>
                    <a:pt x="762" y="216"/>
                  </a:cubicBezTo>
                  <a:cubicBezTo>
                    <a:pt x="762" y="217"/>
                    <a:pt x="762" y="217"/>
                    <a:pt x="762" y="218"/>
                  </a:cubicBezTo>
                  <a:cubicBezTo>
                    <a:pt x="762" y="219"/>
                    <a:pt x="762" y="219"/>
                    <a:pt x="762" y="220"/>
                  </a:cubicBezTo>
                  <a:cubicBezTo>
                    <a:pt x="763" y="221"/>
                    <a:pt x="764" y="221"/>
                    <a:pt x="763" y="222"/>
                  </a:cubicBezTo>
                  <a:cubicBezTo>
                    <a:pt x="763" y="223"/>
                    <a:pt x="762" y="223"/>
                    <a:pt x="763" y="224"/>
                  </a:cubicBezTo>
                  <a:cubicBezTo>
                    <a:pt x="764" y="225"/>
                    <a:pt x="764" y="225"/>
                    <a:pt x="765" y="226"/>
                  </a:cubicBezTo>
                  <a:cubicBezTo>
                    <a:pt x="765" y="227"/>
                    <a:pt x="766" y="227"/>
                    <a:pt x="766" y="228"/>
                  </a:cubicBezTo>
                  <a:cubicBezTo>
                    <a:pt x="767" y="229"/>
                    <a:pt x="767" y="229"/>
                    <a:pt x="768" y="230"/>
                  </a:cubicBezTo>
                  <a:cubicBezTo>
                    <a:pt x="768" y="231"/>
                    <a:pt x="767" y="232"/>
                    <a:pt x="769" y="232"/>
                  </a:cubicBezTo>
                  <a:cubicBezTo>
                    <a:pt x="770" y="232"/>
                    <a:pt x="769" y="232"/>
                    <a:pt x="770" y="232"/>
                  </a:cubicBezTo>
                  <a:cubicBezTo>
                    <a:pt x="771" y="232"/>
                    <a:pt x="771" y="233"/>
                    <a:pt x="772" y="232"/>
                  </a:cubicBezTo>
                  <a:cubicBezTo>
                    <a:pt x="772" y="231"/>
                    <a:pt x="772" y="232"/>
                    <a:pt x="773" y="231"/>
                  </a:cubicBezTo>
                  <a:cubicBezTo>
                    <a:pt x="774" y="231"/>
                    <a:pt x="775" y="230"/>
                    <a:pt x="775" y="231"/>
                  </a:cubicBezTo>
                  <a:cubicBezTo>
                    <a:pt x="776" y="231"/>
                    <a:pt x="776" y="231"/>
                    <a:pt x="776" y="231"/>
                  </a:cubicBezTo>
                  <a:cubicBezTo>
                    <a:pt x="777" y="232"/>
                    <a:pt x="777" y="232"/>
                    <a:pt x="778" y="232"/>
                  </a:cubicBezTo>
                  <a:cubicBezTo>
                    <a:pt x="779" y="232"/>
                    <a:pt x="779" y="231"/>
                    <a:pt x="780" y="232"/>
                  </a:cubicBezTo>
                  <a:cubicBezTo>
                    <a:pt x="780" y="232"/>
                    <a:pt x="779" y="233"/>
                    <a:pt x="780" y="233"/>
                  </a:cubicBezTo>
                  <a:cubicBezTo>
                    <a:pt x="780" y="234"/>
                    <a:pt x="781" y="234"/>
                    <a:pt x="781" y="235"/>
                  </a:cubicBezTo>
                  <a:cubicBezTo>
                    <a:pt x="781" y="235"/>
                    <a:pt x="782" y="236"/>
                    <a:pt x="783" y="237"/>
                  </a:cubicBezTo>
                  <a:cubicBezTo>
                    <a:pt x="783" y="237"/>
                    <a:pt x="784" y="237"/>
                    <a:pt x="785" y="238"/>
                  </a:cubicBezTo>
                  <a:cubicBezTo>
                    <a:pt x="785" y="238"/>
                    <a:pt x="786" y="238"/>
                    <a:pt x="787" y="238"/>
                  </a:cubicBezTo>
                  <a:cubicBezTo>
                    <a:pt x="788" y="238"/>
                    <a:pt x="788" y="238"/>
                    <a:pt x="789" y="239"/>
                  </a:cubicBezTo>
                  <a:cubicBezTo>
                    <a:pt x="789" y="240"/>
                    <a:pt x="789" y="240"/>
                    <a:pt x="790" y="241"/>
                  </a:cubicBezTo>
                  <a:cubicBezTo>
                    <a:pt x="792" y="243"/>
                    <a:pt x="792" y="244"/>
                    <a:pt x="792" y="245"/>
                  </a:cubicBezTo>
                  <a:cubicBezTo>
                    <a:pt x="793" y="246"/>
                    <a:pt x="794" y="246"/>
                    <a:pt x="795" y="246"/>
                  </a:cubicBezTo>
                  <a:cubicBezTo>
                    <a:pt x="797" y="247"/>
                    <a:pt x="797" y="246"/>
                    <a:pt x="797" y="247"/>
                  </a:cubicBezTo>
                  <a:cubicBezTo>
                    <a:pt x="797" y="248"/>
                    <a:pt x="797" y="248"/>
                    <a:pt x="797" y="248"/>
                  </a:cubicBezTo>
                  <a:cubicBezTo>
                    <a:pt x="796" y="249"/>
                    <a:pt x="796" y="248"/>
                    <a:pt x="796" y="249"/>
                  </a:cubicBezTo>
                  <a:cubicBezTo>
                    <a:pt x="796" y="250"/>
                    <a:pt x="796" y="250"/>
                    <a:pt x="796" y="251"/>
                  </a:cubicBezTo>
                  <a:cubicBezTo>
                    <a:pt x="796" y="252"/>
                    <a:pt x="796" y="252"/>
                    <a:pt x="796" y="253"/>
                  </a:cubicBezTo>
                  <a:cubicBezTo>
                    <a:pt x="796" y="254"/>
                    <a:pt x="798" y="254"/>
                    <a:pt x="798" y="255"/>
                  </a:cubicBezTo>
                  <a:cubicBezTo>
                    <a:pt x="799" y="255"/>
                    <a:pt x="798" y="256"/>
                    <a:pt x="799" y="256"/>
                  </a:cubicBezTo>
                  <a:cubicBezTo>
                    <a:pt x="799" y="256"/>
                    <a:pt x="799" y="255"/>
                    <a:pt x="800" y="256"/>
                  </a:cubicBezTo>
                  <a:cubicBezTo>
                    <a:pt x="800" y="256"/>
                    <a:pt x="800" y="256"/>
                    <a:pt x="801" y="256"/>
                  </a:cubicBezTo>
                  <a:cubicBezTo>
                    <a:pt x="802" y="256"/>
                    <a:pt x="801" y="256"/>
                    <a:pt x="802" y="256"/>
                  </a:cubicBezTo>
                  <a:cubicBezTo>
                    <a:pt x="803" y="257"/>
                    <a:pt x="803" y="256"/>
                    <a:pt x="803" y="256"/>
                  </a:cubicBezTo>
                  <a:cubicBezTo>
                    <a:pt x="803" y="256"/>
                    <a:pt x="804" y="256"/>
                    <a:pt x="804" y="256"/>
                  </a:cubicBezTo>
                  <a:cubicBezTo>
                    <a:pt x="804" y="255"/>
                    <a:pt x="803" y="255"/>
                    <a:pt x="803" y="255"/>
                  </a:cubicBezTo>
                  <a:cubicBezTo>
                    <a:pt x="804" y="254"/>
                    <a:pt x="806" y="254"/>
                    <a:pt x="806" y="254"/>
                  </a:cubicBezTo>
                  <a:cubicBezTo>
                    <a:pt x="806" y="254"/>
                    <a:pt x="805" y="253"/>
                    <a:pt x="806" y="253"/>
                  </a:cubicBezTo>
                  <a:cubicBezTo>
                    <a:pt x="806" y="253"/>
                    <a:pt x="806" y="254"/>
                    <a:pt x="806" y="254"/>
                  </a:cubicBezTo>
                  <a:cubicBezTo>
                    <a:pt x="806" y="254"/>
                    <a:pt x="807" y="255"/>
                    <a:pt x="806" y="255"/>
                  </a:cubicBezTo>
                  <a:cubicBezTo>
                    <a:pt x="806" y="254"/>
                    <a:pt x="805" y="254"/>
                    <a:pt x="805" y="255"/>
                  </a:cubicBezTo>
                  <a:cubicBezTo>
                    <a:pt x="804" y="255"/>
                    <a:pt x="803" y="256"/>
                    <a:pt x="804" y="256"/>
                  </a:cubicBezTo>
                  <a:cubicBezTo>
                    <a:pt x="805" y="256"/>
                    <a:pt x="805" y="256"/>
                    <a:pt x="805" y="256"/>
                  </a:cubicBezTo>
                  <a:cubicBezTo>
                    <a:pt x="805" y="257"/>
                    <a:pt x="805" y="257"/>
                    <a:pt x="805" y="257"/>
                  </a:cubicBezTo>
                  <a:cubicBezTo>
                    <a:pt x="805" y="257"/>
                    <a:pt x="806" y="258"/>
                    <a:pt x="806" y="258"/>
                  </a:cubicBezTo>
                  <a:cubicBezTo>
                    <a:pt x="807" y="258"/>
                    <a:pt x="807" y="258"/>
                    <a:pt x="808" y="259"/>
                  </a:cubicBezTo>
                  <a:cubicBezTo>
                    <a:pt x="808" y="259"/>
                    <a:pt x="809" y="259"/>
                    <a:pt x="809" y="259"/>
                  </a:cubicBezTo>
                  <a:cubicBezTo>
                    <a:pt x="809" y="259"/>
                    <a:pt x="809" y="259"/>
                    <a:pt x="809" y="258"/>
                  </a:cubicBezTo>
                  <a:cubicBezTo>
                    <a:pt x="810" y="258"/>
                    <a:pt x="811" y="258"/>
                    <a:pt x="811" y="258"/>
                  </a:cubicBezTo>
                  <a:cubicBezTo>
                    <a:pt x="811" y="259"/>
                    <a:pt x="811" y="259"/>
                    <a:pt x="811" y="259"/>
                  </a:cubicBezTo>
                  <a:cubicBezTo>
                    <a:pt x="811" y="260"/>
                    <a:pt x="809" y="260"/>
                    <a:pt x="811" y="260"/>
                  </a:cubicBezTo>
                  <a:cubicBezTo>
                    <a:pt x="812" y="261"/>
                    <a:pt x="812" y="262"/>
                    <a:pt x="812" y="262"/>
                  </a:cubicBezTo>
                  <a:cubicBezTo>
                    <a:pt x="812" y="262"/>
                    <a:pt x="811" y="261"/>
                    <a:pt x="811" y="262"/>
                  </a:cubicBezTo>
                  <a:cubicBezTo>
                    <a:pt x="812" y="262"/>
                    <a:pt x="812" y="263"/>
                    <a:pt x="812" y="263"/>
                  </a:cubicBezTo>
                  <a:cubicBezTo>
                    <a:pt x="813" y="263"/>
                    <a:pt x="813" y="263"/>
                    <a:pt x="813" y="263"/>
                  </a:cubicBezTo>
                  <a:cubicBezTo>
                    <a:pt x="814" y="262"/>
                    <a:pt x="815" y="262"/>
                    <a:pt x="815" y="262"/>
                  </a:cubicBezTo>
                  <a:cubicBezTo>
                    <a:pt x="814" y="263"/>
                    <a:pt x="814" y="262"/>
                    <a:pt x="814" y="263"/>
                  </a:cubicBezTo>
                  <a:cubicBezTo>
                    <a:pt x="815" y="264"/>
                    <a:pt x="815" y="264"/>
                    <a:pt x="815" y="264"/>
                  </a:cubicBezTo>
                  <a:cubicBezTo>
                    <a:pt x="815" y="264"/>
                    <a:pt x="814" y="265"/>
                    <a:pt x="815" y="265"/>
                  </a:cubicBezTo>
                  <a:cubicBezTo>
                    <a:pt x="816" y="265"/>
                    <a:pt x="816" y="265"/>
                    <a:pt x="816" y="265"/>
                  </a:cubicBezTo>
                  <a:cubicBezTo>
                    <a:pt x="816" y="265"/>
                    <a:pt x="817" y="265"/>
                    <a:pt x="817" y="265"/>
                  </a:cubicBezTo>
                  <a:cubicBezTo>
                    <a:pt x="817" y="264"/>
                    <a:pt x="817" y="264"/>
                    <a:pt x="817" y="264"/>
                  </a:cubicBezTo>
                  <a:cubicBezTo>
                    <a:pt x="817" y="264"/>
                    <a:pt x="816" y="262"/>
                    <a:pt x="817" y="263"/>
                  </a:cubicBezTo>
                  <a:cubicBezTo>
                    <a:pt x="817" y="263"/>
                    <a:pt x="818" y="264"/>
                    <a:pt x="818" y="264"/>
                  </a:cubicBezTo>
                  <a:cubicBezTo>
                    <a:pt x="818" y="265"/>
                    <a:pt x="819" y="265"/>
                    <a:pt x="819" y="265"/>
                  </a:cubicBezTo>
                  <a:cubicBezTo>
                    <a:pt x="819" y="266"/>
                    <a:pt x="819" y="266"/>
                    <a:pt x="819" y="266"/>
                  </a:cubicBezTo>
                  <a:cubicBezTo>
                    <a:pt x="820" y="267"/>
                    <a:pt x="820" y="267"/>
                    <a:pt x="820" y="267"/>
                  </a:cubicBezTo>
                  <a:cubicBezTo>
                    <a:pt x="819" y="269"/>
                    <a:pt x="819" y="269"/>
                    <a:pt x="819" y="269"/>
                  </a:cubicBezTo>
                  <a:cubicBezTo>
                    <a:pt x="814" y="274"/>
                    <a:pt x="814" y="274"/>
                    <a:pt x="814" y="274"/>
                  </a:cubicBezTo>
                  <a:cubicBezTo>
                    <a:pt x="810" y="281"/>
                    <a:pt x="810" y="281"/>
                    <a:pt x="810" y="281"/>
                  </a:cubicBezTo>
                  <a:cubicBezTo>
                    <a:pt x="811" y="282"/>
                    <a:pt x="811" y="282"/>
                    <a:pt x="811" y="282"/>
                  </a:cubicBezTo>
                  <a:cubicBezTo>
                    <a:pt x="809" y="286"/>
                    <a:pt x="809" y="286"/>
                    <a:pt x="809" y="286"/>
                  </a:cubicBezTo>
                  <a:cubicBezTo>
                    <a:pt x="805" y="287"/>
                    <a:pt x="805" y="287"/>
                    <a:pt x="805" y="287"/>
                  </a:cubicBezTo>
                  <a:cubicBezTo>
                    <a:pt x="805" y="288"/>
                    <a:pt x="805" y="288"/>
                    <a:pt x="805" y="288"/>
                  </a:cubicBezTo>
                  <a:cubicBezTo>
                    <a:pt x="805" y="288"/>
                    <a:pt x="804" y="288"/>
                    <a:pt x="804" y="289"/>
                  </a:cubicBezTo>
                  <a:cubicBezTo>
                    <a:pt x="804" y="289"/>
                    <a:pt x="804" y="290"/>
                    <a:pt x="804" y="290"/>
                  </a:cubicBezTo>
                  <a:cubicBezTo>
                    <a:pt x="804" y="291"/>
                    <a:pt x="804" y="291"/>
                    <a:pt x="803" y="291"/>
                  </a:cubicBezTo>
                  <a:cubicBezTo>
                    <a:pt x="803" y="291"/>
                    <a:pt x="802" y="291"/>
                    <a:pt x="802" y="291"/>
                  </a:cubicBezTo>
                  <a:cubicBezTo>
                    <a:pt x="802" y="291"/>
                    <a:pt x="802" y="290"/>
                    <a:pt x="802" y="291"/>
                  </a:cubicBezTo>
                  <a:cubicBezTo>
                    <a:pt x="801" y="291"/>
                    <a:pt x="800" y="291"/>
                    <a:pt x="800" y="291"/>
                  </a:cubicBezTo>
                  <a:cubicBezTo>
                    <a:pt x="800" y="291"/>
                    <a:pt x="800" y="290"/>
                    <a:pt x="800" y="290"/>
                  </a:cubicBezTo>
                  <a:cubicBezTo>
                    <a:pt x="800" y="290"/>
                    <a:pt x="798" y="289"/>
                    <a:pt x="798" y="290"/>
                  </a:cubicBezTo>
                  <a:cubicBezTo>
                    <a:pt x="798" y="290"/>
                    <a:pt x="798" y="290"/>
                    <a:pt x="798" y="290"/>
                  </a:cubicBezTo>
                  <a:cubicBezTo>
                    <a:pt x="798" y="290"/>
                    <a:pt x="797" y="290"/>
                    <a:pt x="797" y="291"/>
                  </a:cubicBezTo>
                  <a:cubicBezTo>
                    <a:pt x="796" y="291"/>
                    <a:pt x="797" y="292"/>
                    <a:pt x="797" y="292"/>
                  </a:cubicBezTo>
                  <a:cubicBezTo>
                    <a:pt x="797" y="293"/>
                    <a:pt x="796" y="294"/>
                    <a:pt x="796" y="293"/>
                  </a:cubicBezTo>
                  <a:cubicBezTo>
                    <a:pt x="795" y="292"/>
                    <a:pt x="796" y="293"/>
                    <a:pt x="795" y="292"/>
                  </a:cubicBezTo>
                  <a:cubicBezTo>
                    <a:pt x="795" y="291"/>
                    <a:pt x="795" y="290"/>
                    <a:pt x="794" y="290"/>
                  </a:cubicBezTo>
                  <a:cubicBezTo>
                    <a:pt x="794" y="291"/>
                    <a:pt x="793" y="291"/>
                    <a:pt x="793" y="292"/>
                  </a:cubicBezTo>
                  <a:cubicBezTo>
                    <a:pt x="793" y="292"/>
                    <a:pt x="793" y="292"/>
                    <a:pt x="792" y="292"/>
                  </a:cubicBezTo>
                  <a:cubicBezTo>
                    <a:pt x="792" y="291"/>
                    <a:pt x="792" y="291"/>
                    <a:pt x="791" y="291"/>
                  </a:cubicBezTo>
                  <a:cubicBezTo>
                    <a:pt x="791" y="292"/>
                    <a:pt x="790" y="292"/>
                    <a:pt x="790" y="293"/>
                  </a:cubicBezTo>
                  <a:cubicBezTo>
                    <a:pt x="790" y="293"/>
                    <a:pt x="791" y="294"/>
                    <a:pt x="790" y="294"/>
                  </a:cubicBezTo>
                  <a:cubicBezTo>
                    <a:pt x="790" y="295"/>
                    <a:pt x="790" y="295"/>
                    <a:pt x="789" y="295"/>
                  </a:cubicBezTo>
                  <a:cubicBezTo>
                    <a:pt x="788" y="296"/>
                    <a:pt x="787" y="295"/>
                    <a:pt x="787" y="296"/>
                  </a:cubicBezTo>
                  <a:cubicBezTo>
                    <a:pt x="786" y="296"/>
                    <a:pt x="786" y="296"/>
                    <a:pt x="785" y="296"/>
                  </a:cubicBezTo>
                  <a:cubicBezTo>
                    <a:pt x="785" y="296"/>
                    <a:pt x="785" y="296"/>
                    <a:pt x="784" y="295"/>
                  </a:cubicBezTo>
                  <a:cubicBezTo>
                    <a:pt x="784" y="294"/>
                    <a:pt x="785" y="294"/>
                    <a:pt x="783" y="294"/>
                  </a:cubicBezTo>
                  <a:cubicBezTo>
                    <a:pt x="782" y="294"/>
                    <a:pt x="781" y="294"/>
                    <a:pt x="781" y="294"/>
                  </a:cubicBezTo>
                  <a:cubicBezTo>
                    <a:pt x="780" y="294"/>
                    <a:pt x="780" y="295"/>
                    <a:pt x="781" y="295"/>
                  </a:cubicBezTo>
                  <a:cubicBezTo>
                    <a:pt x="781" y="296"/>
                    <a:pt x="781" y="295"/>
                    <a:pt x="781" y="296"/>
                  </a:cubicBezTo>
                  <a:cubicBezTo>
                    <a:pt x="780" y="297"/>
                    <a:pt x="780" y="299"/>
                    <a:pt x="780" y="299"/>
                  </a:cubicBezTo>
                  <a:cubicBezTo>
                    <a:pt x="779" y="300"/>
                    <a:pt x="772" y="300"/>
                    <a:pt x="772" y="300"/>
                  </a:cubicBezTo>
                  <a:cubicBezTo>
                    <a:pt x="772" y="300"/>
                    <a:pt x="770" y="301"/>
                    <a:pt x="770" y="301"/>
                  </a:cubicBezTo>
                  <a:cubicBezTo>
                    <a:pt x="769" y="302"/>
                    <a:pt x="768" y="302"/>
                    <a:pt x="768" y="302"/>
                  </a:cubicBezTo>
                  <a:cubicBezTo>
                    <a:pt x="768" y="302"/>
                    <a:pt x="767" y="303"/>
                    <a:pt x="767" y="304"/>
                  </a:cubicBezTo>
                  <a:cubicBezTo>
                    <a:pt x="767" y="305"/>
                    <a:pt x="768" y="306"/>
                    <a:pt x="768" y="306"/>
                  </a:cubicBezTo>
                  <a:cubicBezTo>
                    <a:pt x="768" y="306"/>
                    <a:pt x="768" y="306"/>
                    <a:pt x="768" y="306"/>
                  </a:cubicBezTo>
                  <a:cubicBezTo>
                    <a:pt x="768" y="306"/>
                    <a:pt x="767" y="306"/>
                    <a:pt x="767" y="307"/>
                  </a:cubicBezTo>
                  <a:cubicBezTo>
                    <a:pt x="767" y="307"/>
                    <a:pt x="767" y="308"/>
                    <a:pt x="767" y="308"/>
                  </a:cubicBezTo>
                  <a:cubicBezTo>
                    <a:pt x="767" y="309"/>
                    <a:pt x="768" y="309"/>
                    <a:pt x="767" y="310"/>
                  </a:cubicBezTo>
                  <a:cubicBezTo>
                    <a:pt x="767" y="310"/>
                    <a:pt x="766" y="309"/>
                    <a:pt x="766" y="310"/>
                  </a:cubicBezTo>
                  <a:cubicBezTo>
                    <a:pt x="766" y="311"/>
                    <a:pt x="766" y="311"/>
                    <a:pt x="766" y="312"/>
                  </a:cubicBezTo>
                  <a:cubicBezTo>
                    <a:pt x="765" y="313"/>
                    <a:pt x="765" y="313"/>
                    <a:pt x="765" y="313"/>
                  </a:cubicBezTo>
                  <a:cubicBezTo>
                    <a:pt x="765" y="313"/>
                    <a:pt x="765" y="314"/>
                    <a:pt x="765" y="314"/>
                  </a:cubicBezTo>
                  <a:cubicBezTo>
                    <a:pt x="765" y="314"/>
                    <a:pt x="764" y="314"/>
                    <a:pt x="763" y="315"/>
                  </a:cubicBezTo>
                  <a:cubicBezTo>
                    <a:pt x="763" y="315"/>
                    <a:pt x="764" y="314"/>
                    <a:pt x="763" y="315"/>
                  </a:cubicBezTo>
                  <a:cubicBezTo>
                    <a:pt x="762" y="316"/>
                    <a:pt x="762" y="316"/>
                    <a:pt x="762" y="316"/>
                  </a:cubicBezTo>
                  <a:cubicBezTo>
                    <a:pt x="761" y="316"/>
                    <a:pt x="760" y="316"/>
                    <a:pt x="760" y="316"/>
                  </a:cubicBezTo>
                  <a:cubicBezTo>
                    <a:pt x="760" y="316"/>
                    <a:pt x="758" y="315"/>
                    <a:pt x="758" y="315"/>
                  </a:cubicBezTo>
                  <a:cubicBezTo>
                    <a:pt x="758" y="315"/>
                    <a:pt x="758" y="315"/>
                    <a:pt x="757" y="315"/>
                  </a:cubicBezTo>
                  <a:cubicBezTo>
                    <a:pt x="756" y="315"/>
                    <a:pt x="756" y="315"/>
                    <a:pt x="755" y="315"/>
                  </a:cubicBezTo>
                  <a:cubicBezTo>
                    <a:pt x="754" y="316"/>
                    <a:pt x="753" y="315"/>
                    <a:pt x="752" y="316"/>
                  </a:cubicBezTo>
                  <a:cubicBezTo>
                    <a:pt x="752" y="316"/>
                    <a:pt x="752" y="317"/>
                    <a:pt x="751" y="316"/>
                  </a:cubicBezTo>
                  <a:cubicBezTo>
                    <a:pt x="751" y="316"/>
                    <a:pt x="750" y="315"/>
                    <a:pt x="750" y="315"/>
                  </a:cubicBezTo>
                  <a:cubicBezTo>
                    <a:pt x="750" y="315"/>
                    <a:pt x="748" y="314"/>
                    <a:pt x="748" y="315"/>
                  </a:cubicBezTo>
                  <a:cubicBezTo>
                    <a:pt x="748" y="315"/>
                    <a:pt x="747" y="316"/>
                    <a:pt x="747" y="316"/>
                  </a:cubicBezTo>
                  <a:cubicBezTo>
                    <a:pt x="747" y="316"/>
                    <a:pt x="747" y="316"/>
                    <a:pt x="746" y="315"/>
                  </a:cubicBezTo>
                  <a:cubicBezTo>
                    <a:pt x="745" y="315"/>
                    <a:pt x="745" y="315"/>
                    <a:pt x="745" y="314"/>
                  </a:cubicBezTo>
                  <a:cubicBezTo>
                    <a:pt x="744" y="314"/>
                    <a:pt x="744" y="313"/>
                    <a:pt x="743" y="314"/>
                  </a:cubicBezTo>
                  <a:cubicBezTo>
                    <a:pt x="743" y="315"/>
                    <a:pt x="743" y="316"/>
                    <a:pt x="743" y="316"/>
                  </a:cubicBezTo>
                  <a:cubicBezTo>
                    <a:pt x="743" y="316"/>
                    <a:pt x="743" y="317"/>
                    <a:pt x="743" y="318"/>
                  </a:cubicBezTo>
                  <a:cubicBezTo>
                    <a:pt x="744" y="318"/>
                    <a:pt x="743" y="319"/>
                    <a:pt x="743" y="319"/>
                  </a:cubicBezTo>
                  <a:cubicBezTo>
                    <a:pt x="743" y="319"/>
                    <a:pt x="742" y="318"/>
                    <a:pt x="742" y="320"/>
                  </a:cubicBezTo>
                  <a:cubicBezTo>
                    <a:pt x="743" y="322"/>
                    <a:pt x="743" y="323"/>
                    <a:pt x="743" y="323"/>
                  </a:cubicBezTo>
                  <a:cubicBezTo>
                    <a:pt x="743" y="323"/>
                    <a:pt x="744" y="323"/>
                    <a:pt x="743" y="324"/>
                  </a:cubicBezTo>
                  <a:cubicBezTo>
                    <a:pt x="742" y="324"/>
                    <a:pt x="743" y="324"/>
                    <a:pt x="743" y="325"/>
                  </a:cubicBezTo>
                  <a:cubicBezTo>
                    <a:pt x="743" y="325"/>
                    <a:pt x="743" y="326"/>
                    <a:pt x="743" y="326"/>
                  </a:cubicBezTo>
                  <a:cubicBezTo>
                    <a:pt x="743" y="326"/>
                    <a:pt x="742" y="326"/>
                    <a:pt x="742" y="326"/>
                  </a:cubicBezTo>
                  <a:cubicBezTo>
                    <a:pt x="742" y="327"/>
                    <a:pt x="743" y="327"/>
                    <a:pt x="743" y="327"/>
                  </a:cubicBezTo>
                  <a:cubicBezTo>
                    <a:pt x="743" y="328"/>
                    <a:pt x="743" y="328"/>
                    <a:pt x="743" y="328"/>
                  </a:cubicBezTo>
                  <a:cubicBezTo>
                    <a:pt x="743" y="328"/>
                    <a:pt x="743" y="329"/>
                    <a:pt x="743" y="329"/>
                  </a:cubicBezTo>
                  <a:cubicBezTo>
                    <a:pt x="743" y="330"/>
                    <a:pt x="743" y="329"/>
                    <a:pt x="743" y="330"/>
                  </a:cubicBezTo>
                  <a:cubicBezTo>
                    <a:pt x="743" y="331"/>
                    <a:pt x="744" y="331"/>
                    <a:pt x="743" y="331"/>
                  </a:cubicBezTo>
                  <a:cubicBezTo>
                    <a:pt x="742" y="332"/>
                    <a:pt x="743" y="332"/>
                    <a:pt x="743" y="332"/>
                  </a:cubicBezTo>
                  <a:cubicBezTo>
                    <a:pt x="743" y="332"/>
                    <a:pt x="743" y="333"/>
                    <a:pt x="743" y="333"/>
                  </a:cubicBezTo>
                  <a:cubicBezTo>
                    <a:pt x="742" y="333"/>
                    <a:pt x="742" y="333"/>
                    <a:pt x="742" y="333"/>
                  </a:cubicBezTo>
                  <a:cubicBezTo>
                    <a:pt x="741" y="334"/>
                    <a:pt x="742" y="334"/>
                    <a:pt x="741" y="334"/>
                  </a:cubicBezTo>
                  <a:cubicBezTo>
                    <a:pt x="740" y="334"/>
                    <a:pt x="741" y="333"/>
                    <a:pt x="740" y="334"/>
                  </a:cubicBezTo>
                  <a:cubicBezTo>
                    <a:pt x="739" y="335"/>
                    <a:pt x="739" y="335"/>
                    <a:pt x="739" y="335"/>
                  </a:cubicBezTo>
                  <a:cubicBezTo>
                    <a:pt x="739" y="336"/>
                    <a:pt x="739" y="336"/>
                    <a:pt x="739" y="336"/>
                  </a:cubicBezTo>
                  <a:cubicBezTo>
                    <a:pt x="739" y="336"/>
                    <a:pt x="738" y="336"/>
                    <a:pt x="738" y="336"/>
                  </a:cubicBezTo>
                  <a:cubicBezTo>
                    <a:pt x="738" y="337"/>
                    <a:pt x="739" y="337"/>
                    <a:pt x="738" y="338"/>
                  </a:cubicBezTo>
                  <a:cubicBezTo>
                    <a:pt x="737" y="339"/>
                    <a:pt x="737" y="339"/>
                    <a:pt x="737" y="340"/>
                  </a:cubicBezTo>
                  <a:cubicBezTo>
                    <a:pt x="737" y="340"/>
                    <a:pt x="737" y="341"/>
                    <a:pt x="737" y="341"/>
                  </a:cubicBezTo>
                  <a:cubicBezTo>
                    <a:pt x="737" y="342"/>
                    <a:pt x="736" y="343"/>
                    <a:pt x="736" y="343"/>
                  </a:cubicBezTo>
                  <a:cubicBezTo>
                    <a:pt x="735" y="343"/>
                    <a:pt x="735" y="343"/>
                    <a:pt x="736" y="344"/>
                  </a:cubicBezTo>
                  <a:cubicBezTo>
                    <a:pt x="737" y="345"/>
                    <a:pt x="737" y="344"/>
                    <a:pt x="737" y="345"/>
                  </a:cubicBezTo>
                  <a:cubicBezTo>
                    <a:pt x="737" y="346"/>
                    <a:pt x="737" y="346"/>
                    <a:pt x="737" y="347"/>
                  </a:cubicBezTo>
                  <a:cubicBezTo>
                    <a:pt x="737" y="348"/>
                    <a:pt x="739" y="348"/>
                    <a:pt x="739" y="348"/>
                  </a:cubicBezTo>
                  <a:cubicBezTo>
                    <a:pt x="739" y="348"/>
                    <a:pt x="739" y="348"/>
                    <a:pt x="739" y="348"/>
                  </a:cubicBezTo>
                  <a:cubicBezTo>
                    <a:pt x="740" y="349"/>
                    <a:pt x="741" y="349"/>
                    <a:pt x="741" y="349"/>
                  </a:cubicBezTo>
                  <a:cubicBezTo>
                    <a:pt x="741" y="349"/>
                    <a:pt x="741" y="350"/>
                    <a:pt x="741" y="350"/>
                  </a:cubicBezTo>
                  <a:cubicBezTo>
                    <a:pt x="741" y="351"/>
                    <a:pt x="742" y="352"/>
                    <a:pt x="741" y="352"/>
                  </a:cubicBezTo>
                  <a:cubicBezTo>
                    <a:pt x="740" y="352"/>
                    <a:pt x="739" y="352"/>
                    <a:pt x="739" y="352"/>
                  </a:cubicBezTo>
                  <a:cubicBezTo>
                    <a:pt x="740" y="354"/>
                    <a:pt x="740" y="354"/>
                    <a:pt x="740" y="354"/>
                  </a:cubicBezTo>
                  <a:cubicBezTo>
                    <a:pt x="740" y="354"/>
                    <a:pt x="740" y="355"/>
                    <a:pt x="740" y="355"/>
                  </a:cubicBezTo>
                  <a:cubicBezTo>
                    <a:pt x="740" y="355"/>
                    <a:pt x="740" y="356"/>
                    <a:pt x="740" y="356"/>
                  </a:cubicBezTo>
                  <a:cubicBezTo>
                    <a:pt x="739" y="357"/>
                    <a:pt x="739" y="357"/>
                    <a:pt x="739" y="357"/>
                  </a:cubicBezTo>
                  <a:cubicBezTo>
                    <a:pt x="739" y="357"/>
                    <a:pt x="739" y="358"/>
                    <a:pt x="739" y="358"/>
                  </a:cubicBezTo>
                  <a:cubicBezTo>
                    <a:pt x="739" y="359"/>
                    <a:pt x="738" y="359"/>
                    <a:pt x="738" y="359"/>
                  </a:cubicBezTo>
                  <a:cubicBezTo>
                    <a:pt x="731" y="379"/>
                    <a:pt x="731" y="379"/>
                    <a:pt x="731" y="379"/>
                  </a:cubicBezTo>
                  <a:cubicBezTo>
                    <a:pt x="728" y="384"/>
                    <a:pt x="728" y="384"/>
                    <a:pt x="728" y="384"/>
                  </a:cubicBezTo>
                  <a:cubicBezTo>
                    <a:pt x="725" y="395"/>
                    <a:pt x="725" y="395"/>
                    <a:pt x="725" y="395"/>
                  </a:cubicBezTo>
                  <a:cubicBezTo>
                    <a:pt x="725" y="397"/>
                    <a:pt x="725" y="397"/>
                    <a:pt x="725" y="397"/>
                  </a:cubicBezTo>
                  <a:cubicBezTo>
                    <a:pt x="720" y="410"/>
                    <a:pt x="720" y="410"/>
                    <a:pt x="720" y="410"/>
                  </a:cubicBezTo>
                  <a:cubicBezTo>
                    <a:pt x="718" y="410"/>
                    <a:pt x="718" y="410"/>
                    <a:pt x="718" y="410"/>
                  </a:cubicBezTo>
                  <a:cubicBezTo>
                    <a:pt x="715" y="413"/>
                    <a:pt x="715" y="413"/>
                    <a:pt x="715" y="413"/>
                  </a:cubicBezTo>
                  <a:cubicBezTo>
                    <a:pt x="719" y="447"/>
                    <a:pt x="719" y="447"/>
                    <a:pt x="719" y="447"/>
                  </a:cubicBezTo>
                  <a:cubicBezTo>
                    <a:pt x="719" y="455"/>
                    <a:pt x="719" y="455"/>
                    <a:pt x="719" y="455"/>
                  </a:cubicBezTo>
                  <a:cubicBezTo>
                    <a:pt x="720" y="459"/>
                    <a:pt x="720" y="459"/>
                    <a:pt x="720" y="459"/>
                  </a:cubicBezTo>
                  <a:cubicBezTo>
                    <a:pt x="721" y="459"/>
                    <a:pt x="721" y="459"/>
                    <a:pt x="721" y="459"/>
                  </a:cubicBezTo>
                  <a:cubicBezTo>
                    <a:pt x="717" y="473"/>
                    <a:pt x="717" y="473"/>
                    <a:pt x="717" y="473"/>
                  </a:cubicBezTo>
                  <a:cubicBezTo>
                    <a:pt x="718" y="480"/>
                    <a:pt x="718" y="480"/>
                    <a:pt x="718" y="480"/>
                  </a:cubicBezTo>
                  <a:cubicBezTo>
                    <a:pt x="718" y="480"/>
                    <a:pt x="717" y="481"/>
                    <a:pt x="717" y="481"/>
                  </a:cubicBezTo>
                  <a:cubicBezTo>
                    <a:pt x="717" y="482"/>
                    <a:pt x="717" y="483"/>
                    <a:pt x="717" y="483"/>
                  </a:cubicBezTo>
                  <a:cubicBezTo>
                    <a:pt x="716" y="483"/>
                    <a:pt x="716" y="483"/>
                    <a:pt x="716" y="483"/>
                  </a:cubicBezTo>
                  <a:cubicBezTo>
                    <a:pt x="714" y="489"/>
                    <a:pt x="714" y="489"/>
                    <a:pt x="714" y="489"/>
                  </a:cubicBezTo>
                  <a:cubicBezTo>
                    <a:pt x="713" y="495"/>
                    <a:pt x="713" y="495"/>
                    <a:pt x="713" y="495"/>
                  </a:cubicBezTo>
                  <a:cubicBezTo>
                    <a:pt x="707" y="504"/>
                    <a:pt x="707" y="504"/>
                    <a:pt x="707" y="504"/>
                  </a:cubicBezTo>
                  <a:cubicBezTo>
                    <a:pt x="703" y="520"/>
                    <a:pt x="703" y="520"/>
                    <a:pt x="703" y="520"/>
                  </a:cubicBezTo>
                  <a:cubicBezTo>
                    <a:pt x="701" y="521"/>
                    <a:pt x="701" y="521"/>
                    <a:pt x="701" y="521"/>
                  </a:cubicBezTo>
                  <a:cubicBezTo>
                    <a:pt x="702" y="523"/>
                    <a:pt x="702" y="523"/>
                    <a:pt x="702" y="523"/>
                  </a:cubicBezTo>
                  <a:cubicBezTo>
                    <a:pt x="701" y="524"/>
                    <a:pt x="701" y="524"/>
                    <a:pt x="701" y="524"/>
                  </a:cubicBezTo>
                  <a:cubicBezTo>
                    <a:pt x="701" y="524"/>
                    <a:pt x="701" y="526"/>
                    <a:pt x="701" y="526"/>
                  </a:cubicBezTo>
                  <a:cubicBezTo>
                    <a:pt x="702" y="526"/>
                    <a:pt x="702" y="528"/>
                    <a:pt x="702" y="528"/>
                  </a:cubicBezTo>
                  <a:cubicBezTo>
                    <a:pt x="701" y="537"/>
                    <a:pt x="701" y="537"/>
                    <a:pt x="701" y="537"/>
                  </a:cubicBezTo>
                  <a:cubicBezTo>
                    <a:pt x="699" y="538"/>
                    <a:pt x="699" y="538"/>
                    <a:pt x="699" y="538"/>
                  </a:cubicBezTo>
                  <a:cubicBezTo>
                    <a:pt x="698" y="537"/>
                    <a:pt x="698" y="537"/>
                    <a:pt x="698" y="537"/>
                  </a:cubicBezTo>
                  <a:cubicBezTo>
                    <a:pt x="694" y="536"/>
                    <a:pt x="694" y="536"/>
                    <a:pt x="694" y="536"/>
                  </a:cubicBezTo>
                  <a:cubicBezTo>
                    <a:pt x="683" y="539"/>
                    <a:pt x="683" y="539"/>
                    <a:pt x="683" y="539"/>
                  </a:cubicBezTo>
                  <a:cubicBezTo>
                    <a:pt x="682" y="538"/>
                    <a:pt x="682" y="538"/>
                    <a:pt x="682" y="538"/>
                  </a:cubicBezTo>
                  <a:cubicBezTo>
                    <a:pt x="681" y="540"/>
                    <a:pt x="681" y="540"/>
                    <a:pt x="681" y="540"/>
                  </a:cubicBezTo>
                  <a:cubicBezTo>
                    <a:pt x="681" y="539"/>
                    <a:pt x="681" y="539"/>
                    <a:pt x="681" y="539"/>
                  </a:cubicBezTo>
                  <a:cubicBezTo>
                    <a:pt x="679" y="539"/>
                    <a:pt x="679" y="539"/>
                    <a:pt x="679" y="539"/>
                  </a:cubicBezTo>
                  <a:cubicBezTo>
                    <a:pt x="678" y="540"/>
                    <a:pt x="678" y="540"/>
                    <a:pt x="678" y="540"/>
                  </a:cubicBezTo>
                  <a:cubicBezTo>
                    <a:pt x="661" y="568"/>
                    <a:pt x="661" y="568"/>
                    <a:pt x="661" y="568"/>
                  </a:cubicBezTo>
                  <a:cubicBezTo>
                    <a:pt x="660" y="570"/>
                    <a:pt x="660" y="570"/>
                    <a:pt x="660" y="570"/>
                  </a:cubicBezTo>
                  <a:cubicBezTo>
                    <a:pt x="658" y="575"/>
                    <a:pt x="658" y="575"/>
                    <a:pt x="658" y="575"/>
                  </a:cubicBezTo>
                  <a:cubicBezTo>
                    <a:pt x="649" y="581"/>
                    <a:pt x="649" y="581"/>
                    <a:pt x="649" y="581"/>
                  </a:cubicBezTo>
                  <a:cubicBezTo>
                    <a:pt x="647" y="585"/>
                    <a:pt x="647" y="585"/>
                    <a:pt x="647" y="585"/>
                  </a:cubicBezTo>
                  <a:cubicBezTo>
                    <a:pt x="649" y="590"/>
                    <a:pt x="649" y="590"/>
                    <a:pt x="649" y="590"/>
                  </a:cubicBezTo>
                  <a:cubicBezTo>
                    <a:pt x="649" y="595"/>
                    <a:pt x="649" y="595"/>
                    <a:pt x="649" y="595"/>
                  </a:cubicBezTo>
                  <a:cubicBezTo>
                    <a:pt x="648" y="598"/>
                    <a:pt x="648" y="598"/>
                    <a:pt x="648" y="598"/>
                  </a:cubicBezTo>
                  <a:cubicBezTo>
                    <a:pt x="648" y="601"/>
                    <a:pt x="648" y="601"/>
                    <a:pt x="648" y="601"/>
                  </a:cubicBezTo>
                  <a:cubicBezTo>
                    <a:pt x="644" y="606"/>
                    <a:pt x="644" y="606"/>
                    <a:pt x="644" y="606"/>
                  </a:cubicBezTo>
                  <a:cubicBezTo>
                    <a:pt x="643" y="608"/>
                    <a:pt x="643" y="608"/>
                    <a:pt x="643" y="608"/>
                  </a:cubicBezTo>
                  <a:cubicBezTo>
                    <a:pt x="643" y="608"/>
                    <a:pt x="643" y="608"/>
                    <a:pt x="643" y="608"/>
                  </a:cubicBezTo>
                  <a:cubicBezTo>
                    <a:pt x="643" y="608"/>
                    <a:pt x="643" y="609"/>
                    <a:pt x="642" y="609"/>
                  </a:cubicBezTo>
                  <a:cubicBezTo>
                    <a:pt x="642" y="609"/>
                    <a:pt x="642" y="610"/>
                    <a:pt x="642" y="610"/>
                  </a:cubicBezTo>
                  <a:cubicBezTo>
                    <a:pt x="643" y="611"/>
                    <a:pt x="643" y="611"/>
                    <a:pt x="643" y="611"/>
                  </a:cubicBezTo>
                  <a:cubicBezTo>
                    <a:pt x="644" y="612"/>
                    <a:pt x="644" y="612"/>
                    <a:pt x="644" y="612"/>
                  </a:cubicBezTo>
                  <a:cubicBezTo>
                    <a:pt x="645" y="613"/>
                    <a:pt x="645" y="613"/>
                    <a:pt x="645" y="613"/>
                  </a:cubicBezTo>
                  <a:cubicBezTo>
                    <a:pt x="643" y="624"/>
                    <a:pt x="643" y="624"/>
                    <a:pt x="643" y="624"/>
                  </a:cubicBezTo>
                  <a:cubicBezTo>
                    <a:pt x="643" y="625"/>
                    <a:pt x="643" y="625"/>
                    <a:pt x="643" y="625"/>
                  </a:cubicBezTo>
                  <a:cubicBezTo>
                    <a:pt x="643" y="626"/>
                    <a:pt x="643" y="626"/>
                    <a:pt x="643" y="626"/>
                  </a:cubicBezTo>
                  <a:cubicBezTo>
                    <a:pt x="645" y="627"/>
                    <a:pt x="645" y="627"/>
                    <a:pt x="645" y="627"/>
                  </a:cubicBezTo>
                  <a:cubicBezTo>
                    <a:pt x="644" y="628"/>
                    <a:pt x="644" y="628"/>
                    <a:pt x="644" y="628"/>
                  </a:cubicBezTo>
                  <a:cubicBezTo>
                    <a:pt x="639" y="632"/>
                    <a:pt x="639" y="632"/>
                    <a:pt x="639" y="632"/>
                  </a:cubicBezTo>
                  <a:cubicBezTo>
                    <a:pt x="638" y="634"/>
                    <a:pt x="638" y="634"/>
                    <a:pt x="638" y="634"/>
                  </a:cubicBezTo>
                  <a:cubicBezTo>
                    <a:pt x="639" y="635"/>
                    <a:pt x="639" y="635"/>
                    <a:pt x="639" y="635"/>
                  </a:cubicBezTo>
                  <a:cubicBezTo>
                    <a:pt x="638" y="636"/>
                    <a:pt x="638" y="636"/>
                    <a:pt x="638" y="636"/>
                  </a:cubicBezTo>
                  <a:cubicBezTo>
                    <a:pt x="636" y="636"/>
                    <a:pt x="636" y="636"/>
                    <a:pt x="636" y="636"/>
                  </a:cubicBezTo>
                  <a:cubicBezTo>
                    <a:pt x="635" y="637"/>
                    <a:pt x="635" y="637"/>
                    <a:pt x="635" y="637"/>
                  </a:cubicBezTo>
                  <a:cubicBezTo>
                    <a:pt x="634" y="637"/>
                    <a:pt x="634" y="637"/>
                    <a:pt x="634" y="637"/>
                  </a:cubicBezTo>
                  <a:cubicBezTo>
                    <a:pt x="635" y="634"/>
                    <a:pt x="635" y="634"/>
                    <a:pt x="635" y="634"/>
                  </a:cubicBezTo>
                  <a:cubicBezTo>
                    <a:pt x="634" y="634"/>
                    <a:pt x="634" y="634"/>
                    <a:pt x="634" y="634"/>
                  </a:cubicBezTo>
                  <a:cubicBezTo>
                    <a:pt x="626" y="627"/>
                    <a:pt x="626" y="627"/>
                    <a:pt x="626" y="627"/>
                  </a:cubicBezTo>
                  <a:cubicBezTo>
                    <a:pt x="619" y="631"/>
                    <a:pt x="619" y="631"/>
                    <a:pt x="619" y="631"/>
                  </a:cubicBezTo>
                  <a:cubicBezTo>
                    <a:pt x="615" y="638"/>
                    <a:pt x="615" y="638"/>
                    <a:pt x="615" y="638"/>
                  </a:cubicBezTo>
                  <a:cubicBezTo>
                    <a:pt x="611" y="642"/>
                    <a:pt x="611" y="642"/>
                    <a:pt x="611" y="642"/>
                  </a:cubicBezTo>
                  <a:cubicBezTo>
                    <a:pt x="610" y="644"/>
                    <a:pt x="610" y="644"/>
                    <a:pt x="610" y="644"/>
                  </a:cubicBezTo>
                  <a:cubicBezTo>
                    <a:pt x="610" y="645"/>
                    <a:pt x="610" y="645"/>
                    <a:pt x="610" y="645"/>
                  </a:cubicBezTo>
                  <a:cubicBezTo>
                    <a:pt x="611" y="649"/>
                    <a:pt x="611" y="649"/>
                    <a:pt x="611" y="649"/>
                  </a:cubicBezTo>
                  <a:cubicBezTo>
                    <a:pt x="611" y="652"/>
                    <a:pt x="611" y="652"/>
                    <a:pt x="611" y="652"/>
                  </a:cubicBezTo>
                  <a:cubicBezTo>
                    <a:pt x="613" y="659"/>
                    <a:pt x="613" y="659"/>
                    <a:pt x="613" y="659"/>
                  </a:cubicBezTo>
                  <a:cubicBezTo>
                    <a:pt x="612" y="665"/>
                    <a:pt x="612" y="665"/>
                    <a:pt x="612" y="665"/>
                  </a:cubicBezTo>
                  <a:cubicBezTo>
                    <a:pt x="612" y="666"/>
                    <a:pt x="612" y="666"/>
                    <a:pt x="612" y="666"/>
                  </a:cubicBezTo>
                  <a:cubicBezTo>
                    <a:pt x="608" y="669"/>
                    <a:pt x="608" y="669"/>
                    <a:pt x="608" y="669"/>
                  </a:cubicBezTo>
                  <a:cubicBezTo>
                    <a:pt x="608" y="670"/>
                    <a:pt x="608" y="670"/>
                    <a:pt x="608" y="670"/>
                  </a:cubicBezTo>
                  <a:cubicBezTo>
                    <a:pt x="606" y="677"/>
                    <a:pt x="606" y="677"/>
                    <a:pt x="606" y="677"/>
                  </a:cubicBezTo>
                  <a:cubicBezTo>
                    <a:pt x="607" y="678"/>
                    <a:pt x="607" y="678"/>
                    <a:pt x="607" y="678"/>
                  </a:cubicBezTo>
                  <a:cubicBezTo>
                    <a:pt x="604" y="683"/>
                    <a:pt x="604" y="683"/>
                    <a:pt x="604" y="683"/>
                  </a:cubicBezTo>
                  <a:cubicBezTo>
                    <a:pt x="601" y="693"/>
                    <a:pt x="601" y="693"/>
                    <a:pt x="601" y="693"/>
                  </a:cubicBezTo>
                  <a:cubicBezTo>
                    <a:pt x="601" y="696"/>
                    <a:pt x="601" y="696"/>
                    <a:pt x="601" y="696"/>
                  </a:cubicBezTo>
                  <a:cubicBezTo>
                    <a:pt x="590" y="696"/>
                    <a:pt x="590" y="696"/>
                    <a:pt x="590" y="696"/>
                  </a:cubicBezTo>
                  <a:cubicBezTo>
                    <a:pt x="591" y="685"/>
                    <a:pt x="591" y="685"/>
                    <a:pt x="591" y="685"/>
                  </a:cubicBezTo>
                  <a:cubicBezTo>
                    <a:pt x="592" y="684"/>
                    <a:pt x="592" y="684"/>
                    <a:pt x="592" y="684"/>
                  </a:cubicBezTo>
                  <a:cubicBezTo>
                    <a:pt x="592" y="684"/>
                    <a:pt x="593" y="683"/>
                    <a:pt x="594" y="683"/>
                  </a:cubicBezTo>
                  <a:cubicBezTo>
                    <a:pt x="594" y="682"/>
                    <a:pt x="595" y="682"/>
                    <a:pt x="595" y="681"/>
                  </a:cubicBezTo>
                  <a:cubicBezTo>
                    <a:pt x="595" y="680"/>
                    <a:pt x="595" y="678"/>
                    <a:pt x="595" y="677"/>
                  </a:cubicBezTo>
                  <a:cubicBezTo>
                    <a:pt x="595" y="676"/>
                    <a:pt x="596" y="675"/>
                    <a:pt x="596" y="674"/>
                  </a:cubicBezTo>
                  <a:cubicBezTo>
                    <a:pt x="596" y="674"/>
                    <a:pt x="596" y="673"/>
                    <a:pt x="596" y="673"/>
                  </a:cubicBezTo>
                  <a:cubicBezTo>
                    <a:pt x="596" y="672"/>
                    <a:pt x="596" y="671"/>
                    <a:pt x="596" y="670"/>
                  </a:cubicBezTo>
                  <a:cubicBezTo>
                    <a:pt x="596" y="670"/>
                    <a:pt x="596" y="668"/>
                    <a:pt x="596" y="668"/>
                  </a:cubicBezTo>
                  <a:cubicBezTo>
                    <a:pt x="596" y="668"/>
                    <a:pt x="595" y="668"/>
                    <a:pt x="595" y="667"/>
                  </a:cubicBezTo>
                  <a:cubicBezTo>
                    <a:pt x="594" y="667"/>
                    <a:pt x="595" y="664"/>
                    <a:pt x="595" y="664"/>
                  </a:cubicBezTo>
                  <a:cubicBezTo>
                    <a:pt x="591" y="663"/>
                    <a:pt x="591" y="663"/>
                    <a:pt x="591" y="663"/>
                  </a:cubicBezTo>
                  <a:cubicBezTo>
                    <a:pt x="586" y="655"/>
                    <a:pt x="586" y="655"/>
                    <a:pt x="586" y="655"/>
                  </a:cubicBezTo>
                  <a:cubicBezTo>
                    <a:pt x="580" y="650"/>
                    <a:pt x="580" y="650"/>
                    <a:pt x="580" y="650"/>
                  </a:cubicBezTo>
                  <a:cubicBezTo>
                    <a:pt x="573" y="640"/>
                    <a:pt x="573" y="640"/>
                    <a:pt x="573" y="640"/>
                  </a:cubicBezTo>
                  <a:cubicBezTo>
                    <a:pt x="559" y="633"/>
                    <a:pt x="559" y="633"/>
                    <a:pt x="559" y="633"/>
                  </a:cubicBezTo>
                  <a:cubicBezTo>
                    <a:pt x="561" y="631"/>
                    <a:pt x="561" y="631"/>
                    <a:pt x="561" y="631"/>
                  </a:cubicBezTo>
                  <a:cubicBezTo>
                    <a:pt x="554" y="591"/>
                    <a:pt x="554" y="591"/>
                    <a:pt x="554" y="591"/>
                  </a:cubicBezTo>
                  <a:cubicBezTo>
                    <a:pt x="560" y="564"/>
                    <a:pt x="560" y="564"/>
                    <a:pt x="560" y="564"/>
                  </a:cubicBezTo>
                  <a:cubicBezTo>
                    <a:pt x="559" y="563"/>
                    <a:pt x="559" y="563"/>
                    <a:pt x="559" y="563"/>
                  </a:cubicBezTo>
                  <a:cubicBezTo>
                    <a:pt x="561" y="562"/>
                    <a:pt x="561" y="562"/>
                    <a:pt x="561" y="562"/>
                  </a:cubicBezTo>
                  <a:cubicBezTo>
                    <a:pt x="562" y="561"/>
                    <a:pt x="562" y="561"/>
                    <a:pt x="562" y="561"/>
                  </a:cubicBezTo>
                  <a:cubicBezTo>
                    <a:pt x="534" y="560"/>
                    <a:pt x="534" y="560"/>
                    <a:pt x="534" y="560"/>
                  </a:cubicBezTo>
                  <a:cubicBezTo>
                    <a:pt x="535" y="562"/>
                    <a:pt x="535" y="562"/>
                    <a:pt x="535" y="562"/>
                  </a:cubicBezTo>
                  <a:cubicBezTo>
                    <a:pt x="534" y="565"/>
                    <a:pt x="534" y="565"/>
                    <a:pt x="534" y="565"/>
                  </a:cubicBezTo>
                  <a:cubicBezTo>
                    <a:pt x="535" y="567"/>
                    <a:pt x="535" y="567"/>
                    <a:pt x="535" y="567"/>
                  </a:cubicBezTo>
                  <a:cubicBezTo>
                    <a:pt x="535" y="569"/>
                    <a:pt x="535" y="569"/>
                    <a:pt x="535" y="569"/>
                  </a:cubicBezTo>
                  <a:cubicBezTo>
                    <a:pt x="535" y="571"/>
                    <a:pt x="535" y="571"/>
                    <a:pt x="535" y="571"/>
                  </a:cubicBezTo>
                  <a:cubicBezTo>
                    <a:pt x="535" y="575"/>
                    <a:pt x="535" y="575"/>
                    <a:pt x="535" y="575"/>
                  </a:cubicBezTo>
                  <a:cubicBezTo>
                    <a:pt x="503" y="575"/>
                    <a:pt x="503" y="575"/>
                    <a:pt x="503" y="575"/>
                  </a:cubicBezTo>
                  <a:cubicBezTo>
                    <a:pt x="517" y="587"/>
                    <a:pt x="517" y="587"/>
                    <a:pt x="517" y="587"/>
                  </a:cubicBezTo>
                  <a:cubicBezTo>
                    <a:pt x="518" y="613"/>
                    <a:pt x="518" y="613"/>
                    <a:pt x="518" y="613"/>
                  </a:cubicBezTo>
                  <a:cubicBezTo>
                    <a:pt x="521" y="620"/>
                    <a:pt x="521" y="620"/>
                    <a:pt x="521" y="620"/>
                  </a:cubicBezTo>
                  <a:cubicBezTo>
                    <a:pt x="519" y="622"/>
                    <a:pt x="519" y="622"/>
                    <a:pt x="519" y="622"/>
                  </a:cubicBezTo>
                  <a:cubicBezTo>
                    <a:pt x="506" y="635"/>
                    <a:pt x="506" y="635"/>
                    <a:pt x="506" y="635"/>
                  </a:cubicBezTo>
                  <a:cubicBezTo>
                    <a:pt x="497" y="640"/>
                    <a:pt x="497" y="640"/>
                    <a:pt x="497" y="640"/>
                  </a:cubicBezTo>
                  <a:cubicBezTo>
                    <a:pt x="488" y="658"/>
                    <a:pt x="488" y="658"/>
                    <a:pt x="488" y="658"/>
                  </a:cubicBezTo>
                  <a:cubicBezTo>
                    <a:pt x="467" y="680"/>
                    <a:pt x="467" y="680"/>
                    <a:pt x="467" y="680"/>
                  </a:cubicBezTo>
                  <a:cubicBezTo>
                    <a:pt x="466" y="682"/>
                    <a:pt x="466" y="682"/>
                    <a:pt x="466" y="682"/>
                  </a:cubicBezTo>
                  <a:cubicBezTo>
                    <a:pt x="463" y="684"/>
                    <a:pt x="463" y="684"/>
                    <a:pt x="463" y="684"/>
                  </a:cubicBezTo>
                  <a:cubicBezTo>
                    <a:pt x="442" y="684"/>
                    <a:pt x="442" y="684"/>
                    <a:pt x="442" y="684"/>
                  </a:cubicBezTo>
                  <a:cubicBezTo>
                    <a:pt x="442" y="686"/>
                    <a:pt x="442" y="686"/>
                    <a:pt x="442" y="686"/>
                  </a:cubicBezTo>
                  <a:cubicBezTo>
                    <a:pt x="441" y="687"/>
                    <a:pt x="441" y="687"/>
                    <a:pt x="441" y="687"/>
                  </a:cubicBezTo>
                  <a:cubicBezTo>
                    <a:pt x="427" y="674"/>
                    <a:pt x="427" y="674"/>
                    <a:pt x="427" y="674"/>
                  </a:cubicBezTo>
                  <a:cubicBezTo>
                    <a:pt x="401" y="658"/>
                    <a:pt x="401" y="658"/>
                    <a:pt x="401" y="658"/>
                  </a:cubicBezTo>
                  <a:cubicBezTo>
                    <a:pt x="398" y="658"/>
                    <a:pt x="398" y="658"/>
                    <a:pt x="398" y="658"/>
                  </a:cubicBezTo>
                  <a:cubicBezTo>
                    <a:pt x="378" y="668"/>
                    <a:pt x="378" y="668"/>
                    <a:pt x="378" y="668"/>
                  </a:cubicBezTo>
                  <a:cubicBezTo>
                    <a:pt x="378" y="684"/>
                    <a:pt x="378" y="684"/>
                    <a:pt x="378" y="684"/>
                  </a:cubicBezTo>
                  <a:cubicBezTo>
                    <a:pt x="357" y="684"/>
                    <a:pt x="357" y="684"/>
                    <a:pt x="357" y="684"/>
                  </a:cubicBezTo>
                  <a:cubicBezTo>
                    <a:pt x="357" y="685"/>
                    <a:pt x="357" y="685"/>
                    <a:pt x="357" y="685"/>
                  </a:cubicBezTo>
                  <a:cubicBezTo>
                    <a:pt x="357" y="684"/>
                    <a:pt x="357" y="684"/>
                    <a:pt x="357" y="684"/>
                  </a:cubicBezTo>
                  <a:cubicBezTo>
                    <a:pt x="355" y="685"/>
                    <a:pt x="355" y="685"/>
                    <a:pt x="355" y="685"/>
                  </a:cubicBezTo>
                  <a:cubicBezTo>
                    <a:pt x="354" y="685"/>
                    <a:pt x="354" y="685"/>
                    <a:pt x="354" y="685"/>
                  </a:cubicBezTo>
                  <a:cubicBezTo>
                    <a:pt x="351" y="689"/>
                    <a:pt x="351" y="689"/>
                    <a:pt x="351" y="689"/>
                  </a:cubicBezTo>
                  <a:cubicBezTo>
                    <a:pt x="351" y="689"/>
                    <a:pt x="342" y="696"/>
                    <a:pt x="341" y="696"/>
                  </a:cubicBezTo>
                  <a:cubicBezTo>
                    <a:pt x="341" y="697"/>
                    <a:pt x="341" y="699"/>
                    <a:pt x="341" y="699"/>
                  </a:cubicBezTo>
                  <a:cubicBezTo>
                    <a:pt x="339" y="701"/>
                    <a:pt x="339" y="701"/>
                    <a:pt x="339" y="701"/>
                  </a:cubicBezTo>
                  <a:cubicBezTo>
                    <a:pt x="339" y="704"/>
                    <a:pt x="339" y="704"/>
                    <a:pt x="339" y="704"/>
                  </a:cubicBezTo>
                  <a:cubicBezTo>
                    <a:pt x="305" y="704"/>
                    <a:pt x="305" y="704"/>
                    <a:pt x="305" y="704"/>
                  </a:cubicBezTo>
                  <a:cubicBezTo>
                    <a:pt x="298" y="691"/>
                    <a:pt x="298" y="691"/>
                    <a:pt x="298" y="691"/>
                  </a:cubicBezTo>
                  <a:cubicBezTo>
                    <a:pt x="292" y="691"/>
                    <a:pt x="292" y="691"/>
                    <a:pt x="292" y="691"/>
                  </a:cubicBezTo>
                  <a:cubicBezTo>
                    <a:pt x="292" y="691"/>
                    <a:pt x="290" y="691"/>
                    <a:pt x="289" y="691"/>
                  </a:cubicBezTo>
                  <a:cubicBezTo>
                    <a:pt x="287" y="691"/>
                    <a:pt x="277" y="690"/>
                    <a:pt x="276" y="690"/>
                  </a:cubicBezTo>
                  <a:cubicBezTo>
                    <a:pt x="275" y="690"/>
                    <a:pt x="270" y="690"/>
                    <a:pt x="267" y="690"/>
                  </a:cubicBezTo>
                  <a:cubicBezTo>
                    <a:pt x="264" y="689"/>
                    <a:pt x="259" y="690"/>
                    <a:pt x="258" y="690"/>
                  </a:cubicBezTo>
                  <a:cubicBezTo>
                    <a:pt x="257" y="691"/>
                    <a:pt x="253" y="692"/>
                    <a:pt x="253" y="692"/>
                  </a:cubicBezTo>
                  <a:cubicBezTo>
                    <a:pt x="241" y="697"/>
                    <a:pt x="241" y="697"/>
                    <a:pt x="241" y="697"/>
                  </a:cubicBezTo>
                  <a:cubicBezTo>
                    <a:pt x="241" y="697"/>
                    <a:pt x="239" y="697"/>
                    <a:pt x="238" y="697"/>
                  </a:cubicBezTo>
                  <a:cubicBezTo>
                    <a:pt x="237" y="697"/>
                    <a:pt x="224" y="694"/>
                    <a:pt x="223" y="693"/>
                  </a:cubicBezTo>
                  <a:cubicBezTo>
                    <a:pt x="223" y="693"/>
                    <a:pt x="222" y="692"/>
                    <a:pt x="222" y="691"/>
                  </a:cubicBezTo>
                  <a:cubicBezTo>
                    <a:pt x="221" y="690"/>
                    <a:pt x="221" y="690"/>
                    <a:pt x="220" y="689"/>
                  </a:cubicBezTo>
                  <a:cubicBezTo>
                    <a:pt x="220" y="688"/>
                    <a:pt x="218" y="680"/>
                    <a:pt x="217" y="679"/>
                  </a:cubicBezTo>
                  <a:cubicBezTo>
                    <a:pt x="217" y="678"/>
                    <a:pt x="216" y="676"/>
                    <a:pt x="216" y="675"/>
                  </a:cubicBezTo>
                  <a:cubicBezTo>
                    <a:pt x="215" y="675"/>
                    <a:pt x="211" y="671"/>
                    <a:pt x="210" y="671"/>
                  </a:cubicBezTo>
                  <a:cubicBezTo>
                    <a:pt x="210" y="671"/>
                    <a:pt x="208" y="668"/>
                    <a:pt x="208" y="667"/>
                  </a:cubicBezTo>
                  <a:cubicBezTo>
                    <a:pt x="207" y="666"/>
                    <a:pt x="206" y="665"/>
                    <a:pt x="205" y="664"/>
                  </a:cubicBezTo>
                  <a:cubicBezTo>
                    <a:pt x="205" y="664"/>
                    <a:pt x="202" y="663"/>
                    <a:pt x="202" y="663"/>
                  </a:cubicBezTo>
                  <a:cubicBezTo>
                    <a:pt x="202" y="663"/>
                    <a:pt x="202" y="663"/>
                    <a:pt x="202" y="662"/>
                  </a:cubicBezTo>
                  <a:cubicBezTo>
                    <a:pt x="202" y="661"/>
                    <a:pt x="202" y="657"/>
                    <a:pt x="202" y="656"/>
                  </a:cubicBezTo>
                  <a:cubicBezTo>
                    <a:pt x="202" y="655"/>
                    <a:pt x="202" y="653"/>
                    <a:pt x="202" y="653"/>
                  </a:cubicBezTo>
                  <a:cubicBezTo>
                    <a:pt x="201" y="653"/>
                    <a:pt x="201" y="653"/>
                    <a:pt x="201" y="653"/>
                  </a:cubicBezTo>
                  <a:cubicBezTo>
                    <a:pt x="201" y="653"/>
                    <a:pt x="200" y="654"/>
                    <a:pt x="200" y="653"/>
                  </a:cubicBezTo>
                  <a:cubicBezTo>
                    <a:pt x="200" y="653"/>
                    <a:pt x="200" y="653"/>
                    <a:pt x="200" y="652"/>
                  </a:cubicBezTo>
                  <a:cubicBezTo>
                    <a:pt x="200" y="652"/>
                    <a:pt x="201" y="651"/>
                    <a:pt x="200" y="651"/>
                  </a:cubicBezTo>
                  <a:cubicBezTo>
                    <a:pt x="199" y="651"/>
                    <a:pt x="199" y="652"/>
                    <a:pt x="199" y="652"/>
                  </a:cubicBezTo>
                  <a:cubicBezTo>
                    <a:pt x="198" y="652"/>
                    <a:pt x="198" y="652"/>
                    <a:pt x="198" y="652"/>
                  </a:cubicBezTo>
                  <a:cubicBezTo>
                    <a:pt x="198" y="652"/>
                    <a:pt x="198" y="653"/>
                    <a:pt x="198" y="652"/>
                  </a:cubicBezTo>
                  <a:cubicBezTo>
                    <a:pt x="198" y="652"/>
                    <a:pt x="198" y="651"/>
                    <a:pt x="198" y="651"/>
                  </a:cubicBezTo>
                  <a:cubicBezTo>
                    <a:pt x="198" y="651"/>
                    <a:pt x="197" y="653"/>
                    <a:pt x="197" y="652"/>
                  </a:cubicBezTo>
                  <a:cubicBezTo>
                    <a:pt x="196" y="652"/>
                    <a:pt x="196" y="651"/>
                    <a:pt x="196" y="651"/>
                  </a:cubicBezTo>
                  <a:cubicBezTo>
                    <a:pt x="196" y="651"/>
                    <a:pt x="195" y="651"/>
                    <a:pt x="195" y="651"/>
                  </a:cubicBezTo>
                  <a:cubicBezTo>
                    <a:pt x="195" y="651"/>
                    <a:pt x="195" y="650"/>
                    <a:pt x="195" y="650"/>
                  </a:cubicBezTo>
                  <a:cubicBezTo>
                    <a:pt x="194" y="651"/>
                    <a:pt x="194" y="651"/>
                    <a:pt x="194" y="651"/>
                  </a:cubicBezTo>
                  <a:cubicBezTo>
                    <a:pt x="194" y="650"/>
                    <a:pt x="194" y="650"/>
                    <a:pt x="194" y="650"/>
                  </a:cubicBezTo>
                  <a:cubicBezTo>
                    <a:pt x="193" y="650"/>
                    <a:pt x="193" y="651"/>
                    <a:pt x="193" y="651"/>
                  </a:cubicBezTo>
                  <a:cubicBezTo>
                    <a:pt x="193" y="651"/>
                    <a:pt x="192" y="652"/>
                    <a:pt x="192" y="651"/>
                  </a:cubicBezTo>
                  <a:cubicBezTo>
                    <a:pt x="192" y="650"/>
                    <a:pt x="192" y="650"/>
                    <a:pt x="191" y="651"/>
                  </a:cubicBezTo>
                  <a:cubicBezTo>
                    <a:pt x="191" y="651"/>
                    <a:pt x="191" y="652"/>
                    <a:pt x="191" y="651"/>
                  </a:cubicBezTo>
                  <a:cubicBezTo>
                    <a:pt x="191" y="651"/>
                    <a:pt x="190" y="652"/>
                    <a:pt x="190" y="652"/>
                  </a:cubicBezTo>
                  <a:cubicBezTo>
                    <a:pt x="189" y="651"/>
                    <a:pt x="190" y="650"/>
                    <a:pt x="189" y="651"/>
                  </a:cubicBezTo>
                  <a:cubicBezTo>
                    <a:pt x="189" y="651"/>
                    <a:pt x="189" y="651"/>
                    <a:pt x="188" y="651"/>
                  </a:cubicBezTo>
                  <a:cubicBezTo>
                    <a:pt x="188" y="651"/>
                    <a:pt x="188" y="651"/>
                    <a:pt x="188" y="651"/>
                  </a:cubicBezTo>
                  <a:cubicBezTo>
                    <a:pt x="188" y="651"/>
                    <a:pt x="187" y="652"/>
                    <a:pt x="186" y="652"/>
                  </a:cubicBezTo>
                  <a:cubicBezTo>
                    <a:pt x="186" y="652"/>
                    <a:pt x="185" y="651"/>
                    <a:pt x="185" y="651"/>
                  </a:cubicBezTo>
                  <a:cubicBezTo>
                    <a:pt x="185" y="651"/>
                    <a:pt x="185" y="652"/>
                    <a:pt x="185" y="652"/>
                  </a:cubicBezTo>
                  <a:cubicBezTo>
                    <a:pt x="184" y="652"/>
                    <a:pt x="184" y="652"/>
                    <a:pt x="184" y="652"/>
                  </a:cubicBezTo>
                  <a:cubicBezTo>
                    <a:pt x="182" y="652"/>
                    <a:pt x="182" y="652"/>
                    <a:pt x="182" y="652"/>
                  </a:cubicBezTo>
                  <a:cubicBezTo>
                    <a:pt x="182" y="652"/>
                    <a:pt x="182" y="652"/>
                    <a:pt x="182" y="652"/>
                  </a:cubicBezTo>
                  <a:cubicBezTo>
                    <a:pt x="181" y="653"/>
                    <a:pt x="181" y="653"/>
                    <a:pt x="181" y="653"/>
                  </a:cubicBezTo>
                  <a:cubicBezTo>
                    <a:pt x="180" y="652"/>
                    <a:pt x="180" y="652"/>
                    <a:pt x="180" y="652"/>
                  </a:cubicBezTo>
                  <a:cubicBezTo>
                    <a:pt x="179" y="653"/>
                    <a:pt x="179" y="653"/>
                    <a:pt x="179" y="653"/>
                  </a:cubicBezTo>
                  <a:cubicBezTo>
                    <a:pt x="179" y="652"/>
                    <a:pt x="179" y="652"/>
                    <a:pt x="179" y="652"/>
                  </a:cubicBezTo>
                  <a:cubicBezTo>
                    <a:pt x="177" y="652"/>
                    <a:pt x="177" y="652"/>
                    <a:pt x="177" y="652"/>
                  </a:cubicBezTo>
                  <a:cubicBezTo>
                    <a:pt x="176" y="653"/>
                    <a:pt x="176" y="653"/>
                    <a:pt x="176" y="653"/>
                  </a:cubicBezTo>
                  <a:cubicBezTo>
                    <a:pt x="176" y="652"/>
                    <a:pt x="176" y="652"/>
                    <a:pt x="176" y="652"/>
                  </a:cubicBezTo>
                  <a:cubicBezTo>
                    <a:pt x="175" y="653"/>
                    <a:pt x="175" y="653"/>
                    <a:pt x="175" y="653"/>
                  </a:cubicBezTo>
                  <a:cubicBezTo>
                    <a:pt x="175" y="653"/>
                    <a:pt x="175" y="653"/>
                    <a:pt x="175" y="653"/>
                  </a:cubicBezTo>
                  <a:cubicBezTo>
                    <a:pt x="174" y="654"/>
                    <a:pt x="174" y="654"/>
                    <a:pt x="174" y="654"/>
                  </a:cubicBezTo>
                  <a:cubicBezTo>
                    <a:pt x="173" y="653"/>
                    <a:pt x="173" y="653"/>
                    <a:pt x="173" y="653"/>
                  </a:cubicBezTo>
                  <a:cubicBezTo>
                    <a:pt x="172" y="654"/>
                    <a:pt x="172" y="654"/>
                    <a:pt x="172" y="654"/>
                  </a:cubicBezTo>
                  <a:cubicBezTo>
                    <a:pt x="170" y="653"/>
                    <a:pt x="170" y="653"/>
                    <a:pt x="170" y="653"/>
                  </a:cubicBezTo>
                  <a:cubicBezTo>
                    <a:pt x="169" y="655"/>
                    <a:pt x="169" y="655"/>
                    <a:pt x="169" y="655"/>
                  </a:cubicBezTo>
                  <a:cubicBezTo>
                    <a:pt x="168" y="655"/>
                    <a:pt x="168" y="655"/>
                    <a:pt x="168" y="655"/>
                  </a:cubicBezTo>
                  <a:cubicBezTo>
                    <a:pt x="167" y="654"/>
                    <a:pt x="167" y="654"/>
                    <a:pt x="167" y="654"/>
                  </a:cubicBezTo>
                  <a:cubicBezTo>
                    <a:pt x="167" y="655"/>
                    <a:pt x="167" y="655"/>
                    <a:pt x="167" y="655"/>
                  </a:cubicBezTo>
                  <a:cubicBezTo>
                    <a:pt x="167" y="655"/>
                    <a:pt x="166" y="654"/>
                    <a:pt x="166" y="654"/>
                  </a:cubicBezTo>
                  <a:cubicBezTo>
                    <a:pt x="166" y="655"/>
                    <a:pt x="165" y="656"/>
                    <a:pt x="165" y="656"/>
                  </a:cubicBezTo>
                  <a:cubicBezTo>
                    <a:pt x="165" y="655"/>
                    <a:pt x="165" y="655"/>
                    <a:pt x="165" y="655"/>
                  </a:cubicBezTo>
                  <a:cubicBezTo>
                    <a:pt x="165" y="656"/>
                    <a:pt x="165" y="656"/>
                    <a:pt x="165" y="656"/>
                  </a:cubicBezTo>
                  <a:cubicBezTo>
                    <a:pt x="164" y="655"/>
                    <a:pt x="164" y="655"/>
                    <a:pt x="164" y="655"/>
                  </a:cubicBezTo>
                  <a:cubicBezTo>
                    <a:pt x="163" y="655"/>
                    <a:pt x="163" y="655"/>
                    <a:pt x="163" y="655"/>
                  </a:cubicBezTo>
                  <a:cubicBezTo>
                    <a:pt x="162" y="657"/>
                    <a:pt x="162" y="657"/>
                    <a:pt x="162" y="657"/>
                  </a:cubicBezTo>
                  <a:cubicBezTo>
                    <a:pt x="162" y="656"/>
                    <a:pt x="162" y="656"/>
                    <a:pt x="162" y="656"/>
                  </a:cubicBezTo>
                  <a:cubicBezTo>
                    <a:pt x="162" y="656"/>
                    <a:pt x="161" y="657"/>
                    <a:pt x="161" y="657"/>
                  </a:cubicBezTo>
                  <a:cubicBezTo>
                    <a:pt x="161" y="657"/>
                    <a:pt x="161" y="658"/>
                    <a:pt x="161" y="658"/>
                  </a:cubicBezTo>
                  <a:cubicBezTo>
                    <a:pt x="161" y="658"/>
                    <a:pt x="159" y="657"/>
                    <a:pt x="159" y="658"/>
                  </a:cubicBezTo>
                  <a:cubicBezTo>
                    <a:pt x="160" y="658"/>
                    <a:pt x="160" y="660"/>
                    <a:pt x="160" y="660"/>
                  </a:cubicBezTo>
                  <a:cubicBezTo>
                    <a:pt x="159" y="660"/>
                    <a:pt x="159" y="660"/>
                    <a:pt x="159" y="660"/>
                  </a:cubicBezTo>
                  <a:cubicBezTo>
                    <a:pt x="160" y="661"/>
                    <a:pt x="160" y="661"/>
                    <a:pt x="160" y="661"/>
                  </a:cubicBezTo>
                  <a:cubicBezTo>
                    <a:pt x="159" y="661"/>
                    <a:pt x="159" y="661"/>
                    <a:pt x="159" y="661"/>
                  </a:cubicBezTo>
                  <a:cubicBezTo>
                    <a:pt x="159" y="661"/>
                    <a:pt x="161" y="662"/>
                    <a:pt x="160" y="662"/>
                  </a:cubicBezTo>
                  <a:cubicBezTo>
                    <a:pt x="159" y="662"/>
                    <a:pt x="158" y="662"/>
                    <a:pt x="158" y="662"/>
                  </a:cubicBezTo>
                  <a:cubicBezTo>
                    <a:pt x="159" y="663"/>
                    <a:pt x="159" y="663"/>
                    <a:pt x="159" y="663"/>
                  </a:cubicBezTo>
                  <a:cubicBezTo>
                    <a:pt x="158" y="664"/>
                    <a:pt x="158" y="664"/>
                    <a:pt x="158" y="664"/>
                  </a:cubicBezTo>
                  <a:cubicBezTo>
                    <a:pt x="160" y="665"/>
                    <a:pt x="160" y="665"/>
                    <a:pt x="160" y="665"/>
                  </a:cubicBezTo>
                  <a:cubicBezTo>
                    <a:pt x="160" y="665"/>
                    <a:pt x="158" y="666"/>
                    <a:pt x="159" y="666"/>
                  </a:cubicBezTo>
                  <a:cubicBezTo>
                    <a:pt x="159" y="666"/>
                    <a:pt x="160" y="666"/>
                    <a:pt x="160" y="666"/>
                  </a:cubicBezTo>
                  <a:cubicBezTo>
                    <a:pt x="160" y="666"/>
                    <a:pt x="159" y="667"/>
                    <a:pt x="159" y="667"/>
                  </a:cubicBezTo>
                  <a:cubicBezTo>
                    <a:pt x="160" y="667"/>
                    <a:pt x="161" y="668"/>
                    <a:pt x="161" y="668"/>
                  </a:cubicBezTo>
                  <a:cubicBezTo>
                    <a:pt x="160" y="668"/>
                    <a:pt x="159" y="668"/>
                    <a:pt x="159" y="668"/>
                  </a:cubicBezTo>
                  <a:cubicBezTo>
                    <a:pt x="159" y="669"/>
                    <a:pt x="159" y="669"/>
                    <a:pt x="159" y="669"/>
                  </a:cubicBezTo>
                  <a:cubicBezTo>
                    <a:pt x="159" y="669"/>
                    <a:pt x="157" y="668"/>
                    <a:pt x="158" y="669"/>
                  </a:cubicBezTo>
                  <a:cubicBezTo>
                    <a:pt x="158" y="669"/>
                    <a:pt x="159" y="670"/>
                    <a:pt x="159" y="670"/>
                  </a:cubicBezTo>
                  <a:cubicBezTo>
                    <a:pt x="158" y="670"/>
                    <a:pt x="157" y="670"/>
                    <a:pt x="158" y="670"/>
                  </a:cubicBezTo>
                  <a:cubicBezTo>
                    <a:pt x="159" y="670"/>
                    <a:pt x="160" y="671"/>
                    <a:pt x="159" y="671"/>
                  </a:cubicBezTo>
                  <a:cubicBezTo>
                    <a:pt x="158" y="671"/>
                    <a:pt x="157" y="671"/>
                    <a:pt x="157" y="671"/>
                  </a:cubicBezTo>
                  <a:cubicBezTo>
                    <a:pt x="157" y="671"/>
                    <a:pt x="157" y="672"/>
                    <a:pt x="157" y="672"/>
                  </a:cubicBezTo>
                  <a:cubicBezTo>
                    <a:pt x="157" y="672"/>
                    <a:pt x="156" y="672"/>
                    <a:pt x="157" y="673"/>
                  </a:cubicBezTo>
                  <a:cubicBezTo>
                    <a:pt x="157" y="673"/>
                    <a:pt x="157" y="673"/>
                    <a:pt x="157" y="673"/>
                  </a:cubicBezTo>
                  <a:cubicBezTo>
                    <a:pt x="156" y="674"/>
                    <a:pt x="156" y="674"/>
                    <a:pt x="156" y="674"/>
                  </a:cubicBezTo>
                  <a:cubicBezTo>
                    <a:pt x="156" y="674"/>
                    <a:pt x="156" y="675"/>
                    <a:pt x="155" y="675"/>
                  </a:cubicBezTo>
                  <a:cubicBezTo>
                    <a:pt x="155" y="675"/>
                    <a:pt x="154" y="675"/>
                    <a:pt x="155" y="676"/>
                  </a:cubicBezTo>
                  <a:cubicBezTo>
                    <a:pt x="155" y="676"/>
                    <a:pt x="156" y="676"/>
                    <a:pt x="155" y="676"/>
                  </a:cubicBezTo>
                  <a:cubicBezTo>
                    <a:pt x="154" y="677"/>
                    <a:pt x="154" y="677"/>
                    <a:pt x="154" y="677"/>
                  </a:cubicBezTo>
                  <a:cubicBezTo>
                    <a:pt x="154" y="678"/>
                    <a:pt x="154" y="678"/>
                    <a:pt x="154" y="678"/>
                  </a:cubicBezTo>
                  <a:cubicBezTo>
                    <a:pt x="153" y="678"/>
                    <a:pt x="153" y="678"/>
                    <a:pt x="153" y="678"/>
                  </a:cubicBezTo>
                  <a:cubicBezTo>
                    <a:pt x="153" y="678"/>
                    <a:pt x="153" y="680"/>
                    <a:pt x="153" y="680"/>
                  </a:cubicBezTo>
                  <a:cubicBezTo>
                    <a:pt x="152" y="679"/>
                    <a:pt x="152" y="679"/>
                    <a:pt x="152" y="679"/>
                  </a:cubicBezTo>
                  <a:cubicBezTo>
                    <a:pt x="151" y="680"/>
                    <a:pt x="150" y="680"/>
                    <a:pt x="150" y="680"/>
                  </a:cubicBezTo>
                  <a:cubicBezTo>
                    <a:pt x="150" y="680"/>
                    <a:pt x="149" y="681"/>
                    <a:pt x="149" y="681"/>
                  </a:cubicBezTo>
                  <a:cubicBezTo>
                    <a:pt x="149" y="681"/>
                    <a:pt x="147" y="681"/>
                    <a:pt x="147" y="681"/>
                  </a:cubicBezTo>
                  <a:cubicBezTo>
                    <a:pt x="147" y="682"/>
                    <a:pt x="147" y="682"/>
                    <a:pt x="147" y="682"/>
                  </a:cubicBezTo>
                  <a:cubicBezTo>
                    <a:pt x="147" y="682"/>
                    <a:pt x="147" y="682"/>
                    <a:pt x="146" y="682"/>
                  </a:cubicBezTo>
                  <a:cubicBezTo>
                    <a:pt x="146" y="682"/>
                    <a:pt x="144" y="681"/>
                    <a:pt x="144" y="681"/>
                  </a:cubicBezTo>
                  <a:cubicBezTo>
                    <a:pt x="144" y="681"/>
                    <a:pt x="144" y="682"/>
                    <a:pt x="144" y="682"/>
                  </a:cubicBezTo>
                  <a:cubicBezTo>
                    <a:pt x="143" y="682"/>
                    <a:pt x="143" y="681"/>
                    <a:pt x="143" y="681"/>
                  </a:cubicBezTo>
                  <a:cubicBezTo>
                    <a:pt x="143" y="680"/>
                    <a:pt x="143" y="680"/>
                    <a:pt x="143" y="680"/>
                  </a:cubicBezTo>
                  <a:cubicBezTo>
                    <a:pt x="142" y="680"/>
                    <a:pt x="142" y="680"/>
                    <a:pt x="142" y="680"/>
                  </a:cubicBezTo>
                  <a:cubicBezTo>
                    <a:pt x="142" y="681"/>
                    <a:pt x="142" y="681"/>
                    <a:pt x="142" y="681"/>
                  </a:cubicBezTo>
                  <a:cubicBezTo>
                    <a:pt x="140" y="681"/>
                    <a:pt x="140" y="681"/>
                    <a:pt x="140" y="681"/>
                  </a:cubicBezTo>
                  <a:cubicBezTo>
                    <a:pt x="140" y="681"/>
                    <a:pt x="140" y="681"/>
                    <a:pt x="139" y="681"/>
                  </a:cubicBezTo>
                  <a:cubicBezTo>
                    <a:pt x="139" y="681"/>
                    <a:pt x="139" y="681"/>
                    <a:pt x="138" y="681"/>
                  </a:cubicBezTo>
                  <a:cubicBezTo>
                    <a:pt x="137" y="682"/>
                    <a:pt x="138" y="682"/>
                    <a:pt x="137" y="682"/>
                  </a:cubicBezTo>
                  <a:cubicBezTo>
                    <a:pt x="137" y="681"/>
                    <a:pt x="136" y="681"/>
                    <a:pt x="136" y="681"/>
                  </a:cubicBezTo>
                  <a:cubicBezTo>
                    <a:pt x="135" y="681"/>
                    <a:pt x="135" y="681"/>
                    <a:pt x="135" y="681"/>
                  </a:cubicBezTo>
                  <a:cubicBezTo>
                    <a:pt x="135" y="681"/>
                    <a:pt x="135" y="681"/>
                    <a:pt x="135" y="681"/>
                  </a:cubicBezTo>
                  <a:cubicBezTo>
                    <a:pt x="134" y="681"/>
                    <a:pt x="134" y="682"/>
                    <a:pt x="134" y="681"/>
                  </a:cubicBezTo>
                  <a:cubicBezTo>
                    <a:pt x="134" y="681"/>
                    <a:pt x="133" y="681"/>
                    <a:pt x="133" y="681"/>
                  </a:cubicBezTo>
                  <a:cubicBezTo>
                    <a:pt x="133" y="681"/>
                    <a:pt x="133" y="681"/>
                    <a:pt x="133" y="681"/>
                  </a:cubicBezTo>
                  <a:cubicBezTo>
                    <a:pt x="132" y="680"/>
                    <a:pt x="133" y="680"/>
                    <a:pt x="132" y="680"/>
                  </a:cubicBezTo>
                  <a:cubicBezTo>
                    <a:pt x="132" y="680"/>
                    <a:pt x="130" y="680"/>
                    <a:pt x="130" y="680"/>
                  </a:cubicBezTo>
                  <a:cubicBezTo>
                    <a:pt x="130" y="680"/>
                    <a:pt x="130" y="681"/>
                    <a:pt x="130" y="681"/>
                  </a:cubicBezTo>
                  <a:cubicBezTo>
                    <a:pt x="129" y="681"/>
                    <a:pt x="129" y="681"/>
                    <a:pt x="129" y="681"/>
                  </a:cubicBezTo>
                  <a:cubicBezTo>
                    <a:pt x="129" y="682"/>
                    <a:pt x="129" y="682"/>
                    <a:pt x="129" y="682"/>
                  </a:cubicBezTo>
                  <a:cubicBezTo>
                    <a:pt x="129" y="682"/>
                    <a:pt x="128" y="682"/>
                    <a:pt x="128" y="682"/>
                  </a:cubicBezTo>
                  <a:cubicBezTo>
                    <a:pt x="128" y="682"/>
                    <a:pt x="128" y="682"/>
                    <a:pt x="127" y="682"/>
                  </a:cubicBezTo>
                  <a:cubicBezTo>
                    <a:pt x="126" y="682"/>
                    <a:pt x="126" y="682"/>
                    <a:pt x="125" y="682"/>
                  </a:cubicBezTo>
                  <a:cubicBezTo>
                    <a:pt x="125" y="682"/>
                    <a:pt x="125" y="682"/>
                    <a:pt x="125" y="682"/>
                  </a:cubicBezTo>
                  <a:cubicBezTo>
                    <a:pt x="125" y="682"/>
                    <a:pt x="125" y="681"/>
                    <a:pt x="124" y="681"/>
                  </a:cubicBezTo>
                  <a:cubicBezTo>
                    <a:pt x="124" y="682"/>
                    <a:pt x="123" y="682"/>
                    <a:pt x="123" y="682"/>
                  </a:cubicBezTo>
                  <a:cubicBezTo>
                    <a:pt x="122" y="682"/>
                    <a:pt x="122" y="682"/>
                    <a:pt x="121" y="682"/>
                  </a:cubicBezTo>
                  <a:cubicBezTo>
                    <a:pt x="121" y="682"/>
                    <a:pt x="121" y="682"/>
                    <a:pt x="120" y="682"/>
                  </a:cubicBezTo>
                  <a:cubicBezTo>
                    <a:pt x="120" y="682"/>
                    <a:pt x="119" y="682"/>
                    <a:pt x="119" y="682"/>
                  </a:cubicBezTo>
                  <a:cubicBezTo>
                    <a:pt x="119" y="682"/>
                    <a:pt x="118" y="684"/>
                    <a:pt x="118" y="684"/>
                  </a:cubicBezTo>
                  <a:cubicBezTo>
                    <a:pt x="117" y="684"/>
                    <a:pt x="117" y="685"/>
                    <a:pt x="116" y="685"/>
                  </a:cubicBezTo>
                  <a:cubicBezTo>
                    <a:pt x="116" y="685"/>
                    <a:pt x="115" y="685"/>
                    <a:pt x="115" y="685"/>
                  </a:cubicBezTo>
                  <a:cubicBezTo>
                    <a:pt x="115" y="684"/>
                    <a:pt x="114" y="685"/>
                    <a:pt x="114" y="685"/>
                  </a:cubicBezTo>
                  <a:cubicBezTo>
                    <a:pt x="113" y="685"/>
                    <a:pt x="112" y="685"/>
                    <a:pt x="113" y="686"/>
                  </a:cubicBezTo>
                  <a:cubicBezTo>
                    <a:pt x="113" y="686"/>
                    <a:pt x="113" y="687"/>
                    <a:pt x="113" y="687"/>
                  </a:cubicBezTo>
                  <a:cubicBezTo>
                    <a:pt x="113" y="687"/>
                    <a:pt x="113" y="688"/>
                    <a:pt x="112" y="688"/>
                  </a:cubicBezTo>
                  <a:cubicBezTo>
                    <a:pt x="112" y="688"/>
                    <a:pt x="110" y="688"/>
                    <a:pt x="110" y="688"/>
                  </a:cubicBezTo>
                  <a:cubicBezTo>
                    <a:pt x="93" y="688"/>
                    <a:pt x="93" y="688"/>
                    <a:pt x="93" y="688"/>
                  </a:cubicBezTo>
                  <a:cubicBezTo>
                    <a:pt x="93" y="688"/>
                    <a:pt x="91" y="677"/>
                    <a:pt x="91" y="677"/>
                  </a:cubicBezTo>
                  <a:cubicBezTo>
                    <a:pt x="92" y="677"/>
                    <a:pt x="73" y="648"/>
                    <a:pt x="73" y="648"/>
                  </a:cubicBezTo>
                  <a:cubicBezTo>
                    <a:pt x="72" y="647"/>
                    <a:pt x="72" y="647"/>
                    <a:pt x="72" y="647"/>
                  </a:cubicBezTo>
                  <a:cubicBezTo>
                    <a:pt x="72" y="647"/>
                    <a:pt x="71" y="646"/>
                    <a:pt x="71" y="646"/>
                  </a:cubicBezTo>
                  <a:cubicBezTo>
                    <a:pt x="71" y="646"/>
                    <a:pt x="72" y="645"/>
                    <a:pt x="70" y="645"/>
                  </a:cubicBezTo>
                  <a:cubicBezTo>
                    <a:pt x="69" y="644"/>
                    <a:pt x="67" y="643"/>
                    <a:pt x="67" y="643"/>
                  </a:cubicBezTo>
                  <a:cubicBezTo>
                    <a:pt x="66" y="642"/>
                    <a:pt x="65" y="641"/>
                    <a:pt x="65" y="641"/>
                  </a:cubicBezTo>
                  <a:cubicBezTo>
                    <a:pt x="65" y="640"/>
                    <a:pt x="64" y="639"/>
                    <a:pt x="63" y="639"/>
                  </a:cubicBezTo>
                  <a:cubicBezTo>
                    <a:pt x="63" y="638"/>
                    <a:pt x="61" y="637"/>
                    <a:pt x="61" y="637"/>
                  </a:cubicBezTo>
                  <a:cubicBezTo>
                    <a:pt x="60" y="637"/>
                    <a:pt x="58" y="637"/>
                    <a:pt x="58" y="637"/>
                  </a:cubicBezTo>
                  <a:cubicBezTo>
                    <a:pt x="58" y="636"/>
                    <a:pt x="58" y="635"/>
                    <a:pt x="58" y="634"/>
                  </a:cubicBezTo>
                  <a:cubicBezTo>
                    <a:pt x="57" y="633"/>
                    <a:pt x="58" y="633"/>
                    <a:pt x="57" y="631"/>
                  </a:cubicBezTo>
                  <a:cubicBezTo>
                    <a:pt x="56" y="630"/>
                    <a:pt x="55" y="630"/>
                    <a:pt x="55" y="629"/>
                  </a:cubicBezTo>
                  <a:cubicBezTo>
                    <a:pt x="54" y="628"/>
                    <a:pt x="52" y="627"/>
                    <a:pt x="52" y="627"/>
                  </a:cubicBezTo>
                  <a:lnTo>
                    <a:pt x="52" y="625"/>
                  </a:lnTo>
                  <a:close/>
                </a:path>
              </a:pathLst>
            </a:custGeom>
            <a:solidFill>
              <a:srgbClr val="2B6EAB">
                <a:alpha val="50000"/>
              </a:srgbClr>
            </a:solidFill>
            <a:ln w="1270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63" name="Freeform 71">
              <a:extLst>
                <a:ext uri="{FF2B5EF4-FFF2-40B4-BE49-F238E27FC236}">
                  <a16:creationId xmlns:a16="http://schemas.microsoft.com/office/drawing/2014/main" id="{88324263-4886-7324-692F-5C2346A35268}"/>
                </a:ext>
              </a:extLst>
            </p:cNvPr>
            <p:cNvSpPr>
              <a:spLocks/>
            </p:cNvSpPr>
            <p:nvPr/>
          </p:nvSpPr>
          <p:spPr bwMode="auto">
            <a:xfrm>
              <a:off x="5083617" y="4596709"/>
              <a:ext cx="510118" cy="437835"/>
            </a:xfrm>
            <a:custGeom>
              <a:avLst/>
              <a:gdLst>
                <a:gd name="T0" fmla="*/ 16 w 384"/>
                <a:gd name="T1" fmla="*/ 114 h 353"/>
                <a:gd name="T2" fmla="*/ 31 w 384"/>
                <a:gd name="T3" fmla="*/ 119 h 353"/>
                <a:gd name="T4" fmla="*/ 43 w 384"/>
                <a:gd name="T5" fmla="*/ 120 h 353"/>
                <a:gd name="T6" fmla="*/ 56 w 384"/>
                <a:gd name="T7" fmla="*/ 119 h 353"/>
                <a:gd name="T8" fmla="*/ 71 w 384"/>
                <a:gd name="T9" fmla="*/ 126 h 353"/>
                <a:gd name="T10" fmla="*/ 84 w 384"/>
                <a:gd name="T11" fmla="*/ 122 h 353"/>
                <a:gd name="T12" fmla="*/ 101 w 384"/>
                <a:gd name="T13" fmla="*/ 104 h 353"/>
                <a:gd name="T14" fmla="*/ 167 w 384"/>
                <a:gd name="T15" fmla="*/ 49 h 353"/>
                <a:gd name="T16" fmla="*/ 177 w 384"/>
                <a:gd name="T17" fmla="*/ 35 h 353"/>
                <a:gd name="T18" fmla="*/ 186 w 384"/>
                <a:gd name="T19" fmla="*/ 17 h 353"/>
                <a:gd name="T20" fmla="*/ 211 w 384"/>
                <a:gd name="T21" fmla="*/ 3 h 353"/>
                <a:gd name="T22" fmla="*/ 232 w 384"/>
                <a:gd name="T23" fmla="*/ 2 h 353"/>
                <a:gd name="T24" fmla="*/ 253 w 384"/>
                <a:gd name="T25" fmla="*/ 2 h 353"/>
                <a:gd name="T26" fmla="*/ 283 w 384"/>
                <a:gd name="T27" fmla="*/ 22 h 353"/>
                <a:gd name="T28" fmla="*/ 292 w 384"/>
                <a:gd name="T29" fmla="*/ 20 h 353"/>
                <a:gd name="T30" fmla="*/ 299 w 384"/>
                <a:gd name="T31" fmla="*/ 24 h 353"/>
                <a:gd name="T32" fmla="*/ 308 w 384"/>
                <a:gd name="T33" fmla="*/ 29 h 353"/>
                <a:gd name="T34" fmla="*/ 321 w 384"/>
                <a:gd name="T35" fmla="*/ 33 h 353"/>
                <a:gd name="T36" fmla="*/ 328 w 384"/>
                <a:gd name="T37" fmla="*/ 39 h 353"/>
                <a:gd name="T38" fmla="*/ 377 w 384"/>
                <a:gd name="T39" fmla="*/ 56 h 353"/>
                <a:gd name="T40" fmla="*/ 380 w 384"/>
                <a:gd name="T41" fmla="*/ 93 h 353"/>
                <a:gd name="T42" fmla="*/ 383 w 384"/>
                <a:gd name="T43" fmla="*/ 104 h 353"/>
                <a:gd name="T44" fmla="*/ 380 w 384"/>
                <a:gd name="T45" fmla="*/ 112 h 353"/>
                <a:gd name="T46" fmla="*/ 377 w 384"/>
                <a:gd name="T47" fmla="*/ 122 h 353"/>
                <a:gd name="T48" fmla="*/ 380 w 384"/>
                <a:gd name="T49" fmla="*/ 130 h 353"/>
                <a:gd name="T50" fmla="*/ 381 w 384"/>
                <a:gd name="T51" fmla="*/ 143 h 353"/>
                <a:gd name="T52" fmla="*/ 376 w 384"/>
                <a:gd name="T53" fmla="*/ 154 h 353"/>
                <a:gd name="T54" fmla="*/ 366 w 384"/>
                <a:gd name="T55" fmla="*/ 165 h 353"/>
                <a:gd name="T56" fmla="*/ 372 w 384"/>
                <a:gd name="T57" fmla="*/ 175 h 353"/>
                <a:gd name="T58" fmla="*/ 372 w 384"/>
                <a:gd name="T59" fmla="*/ 192 h 353"/>
                <a:gd name="T60" fmla="*/ 373 w 384"/>
                <a:gd name="T61" fmla="*/ 206 h 353"/>
                <a:gd name="T62" fmla="*/ 379 w 384"/>
                <a:gd name="T63" fmla="*/ 212 h 353"/>
                <a:gd name="T64" fmla="*/ 378 w 384"/>
                <a:gd name="T65" fmla="*/ 228 h 353"/>
                <a:gd name="T66" fmla="*/ 373 w 384"/>
                <a:gd name="T67" fmla="*/ 237 h 353"/>
                <a:gd name="T68" fmla="*/ 356 w 384"/>
                <a:gd name="T69" fmla="*/ 258 h 353"/>
                <a:gd name="T70" fmla="*/ 355 w 384"/>
                <a:gd name="T71" fmla="*/ 278 h 353"/>
                <a:gd name="T72" fmla="*/ 352 w 384"/>
                <a:gd name="T73" fmla="*/ 291 h 353"/>
                <a:gd name="T74" fmla="*/ 291 w 384"/>
                <a:gd name="T75" fmla="*/ 348 h 353"/>
                <a:gd name="T76" fmla="*/ 277 w 384"/>
                <a:gd name="T77" fmla="*/ 347 h 353"/>
                <a:gd name="T78" fmla="*/ 259 w 384"/>
                <a:gd name="T79" fmla="*/ 348 h 353"/>
                <a:gd name="T80" fmla="*/ 237 w 384"/>
                <a:gd name="T81" fmla="*/ 345 h 353"/>
                <a:gd name="T82" fmla="*/ 216 w 384"/>
                <a:gd name="T83" fmla="*/ 338 h 353"/>
                <a:gd name="T84" fmla="*/ 197 w 384"/>
                <a:gd name="T85" fmla="*/ 334 h 353"/>
                <a:gd name="T86" fmla="*/ 181 w 384"/>
                <a:gd name="T87" fmla="*/ 319 h 353"/>
                <a:gd name="T88" fmla="*/ 164 w 384"/>
                <a:gd name="T89" fmla="*/ 311 h 353"/>
                <a:gd name="T90" fmla="*/ 139 w 384"/>
                <a:gd name="T91" fmla="*/ 308 h 353"/>
                <a:gd name="T92" fmla="*/ 131 w 384"/>
                <a:gd name="T93" fmla="*/ 294 h 353"/>
                <a:gd name="T94" fmla="*/ 121 w 384"/>
                <a:gd name="T95" fmla="*/ 280 h 353"/>
                <a:gd name="T96" fmla="*/ 122 w 384"/>
                <a:gd name="T97" fmla="*/ 268 h 353"/>
                <a:gd name="T98" fmla="*/ 122 w 384"/>
                <a:gd name="T99" fmla="*/ 252 h 353"/>
                <a:gd name="T100" fmla="*/ 105 w 384"/>
                <a:gd name="T101" fmla="*/ 250 h 353"/>
                <a:gd name="T102" fmla="*/ 94 w 384"/>
                <a:gd name="T103" fmla="*/ 230 h 353"/>
                <a:gd name="T104" fmla="*/ 73 w 384"/>
                <a:gd name="T105" fmla="*/ 221 h 353"/>
                <a:gd name="T106" fmla="*/ 56 w 384"/>
                <a:gd name="T107" fmla="*/ 209 h 353"/>
                <a:gd name="T108" fmla="*/ 45 w 384"/>
                <a:gd name="T109" fmla="*/ 198 h 353"/>
                <a:gd name="T110" fmla="*/ 37 w 384"/>
                <a:gd name="T111" fmla="*/ 180 h 353"/>
                <a:gd name="T112" fmla="*/ 28 w 384"/>
                <a:gd name="T113" fmla="*/ 162 h 353"/>
                <a:gd name="T114" fmla="*/ 12 w 384"/>
                <a:gd name="T115" fmla="*/ 136 h 353"/>
                <a:gd name="T116" fmla="*/ 1 w 384"/>
                <a:gd name="T117" fmla="*/ 11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4" h="353">
                  <a:moveTo>
                    <a:pt x="2" y="112"/>
                  </a:moveTo>
                  <a:cubicBezTo>
                    <a:pt x="2" y="112"/>
                    <a:pt x="3" y="113"/>
                    <a:pt x="4" y="113"/>
                  </a:cubicBezTo>
                  <a:cubicBezTo>
                    <a:pt x="4" y="113"/>
                    <a:pt x="6" y="114"/>
                    <a:pt x="6" y="114"/>
                  </a:cubicBezTo>
                  <a:cubicBezTo>
                    <a:pt x="6" y="114"/>
                    <a:pt x="7" y="114"/>
                    <a:pt x="7" y="114"/>
                  </a:cubicBezTo>
                  <a:cubicBezTo>
                    <a:pt x="8" y="114"/>
                    <a:pt x="8" y="114"/>
                    <a:pt x="9" y="115"/>
                  </a:cubicBezTo>
                  <a:cubicBezTo>
                    <a:pt x="9" y="115"/>
                    <a:pt x="10" y="115"/>
                    <a:pt x="10" y="115"/>
                  </a:cubicBezTo>
                  <a:cubicBezTo>
                    <a:pt x="10" y="115"/>
                    <a:pt x="12" y="115"/>
                    <a:pt x="12" y="115"/>
                  </a:cubicBezTo>
                  <a:cubicBezTo>
                    <a:pt x="12" y="115"/>
                    <a:pt x="13" y="115"/>
                    <a:pt x="13" y="115"/>
                  </a:cubicBezTo>
                  <a:cubicBezTo>
                    <a:pt x="13" y="115"/>
                    <a:pt x="14" y="116"/>
                    <a:pt x="14" y="116"/>
                  </a:cubicBezTo>
                  <a:cubicBezTo>
                    <a:pt x="14" y="116"/>
                    <a:pt x="15" y="116"/>
                    <a:pt x="15" y="115"/>
                  </a:cubicBezTo>
                  <a:cubicBezTo>
                    <a:pt x="16" y="115"/>
                    <a:pt x="15" y="114"/>
                    <a:pt x="16" y="114"/>
                  </a:cubicBezTo>
                  <a:cubicBezTo>
                    <a:pt x="17" y="114"/>
                    <a:pt x="18" y="115"/>
                    <a:pt x="19" y="115"/>
                  </a:cubicBezTo>
                  <a:cubicBezTo>
                    <a:pt x="19" y="115"/>
                    <a:pt x="20" y="115"/>
                    <a:pt x="20" y="114"/>
                  </a:cubicBezTo>
                  <a:cubicBezTo>
                    <a:pt x="21" y="114"/>
                    <a:pt x="21" y="114"/>
                    <a:pt x="22" y="113"/>
                  </a:cubicBezTo>
                  <a:cubicBezTo>
                    <a:pt x="23" y="113"/>
                    <a:pt x="24" y="113"/>
                    <a:pt x="24" y="113"/>
                  </a:cubicBezTo>
                  <a:cubicBezTo>
                    <a:pt x="24" y="114"/>
                    <a:pt x="24" y="114"/>
                    <a:pt x="24" y="115"/>
                  </a:cubicBezTo>
                  <a:cubicBezTo>
                    <a:pt x="24" y="115"/>
                    <a:pt x="24" y="115"/>
                    <a:pt x="25" y="115"/>
                  </a:cubicBezTo>
                  <a:cubicBezTo>
                    <a:pt x="26" y="115"/>
                    <a:pt x="26" y="114"/>
                    <a:pt x="27" y="115"/>
                  </a:cubicBezTo>
                  <a:cubicBezTo>
                    <a:pt x="27" y="115"/>
                    <a:pt x="28" y="116"/>
                    <a:pt x="28" y="116"/>
                  </a:cubicBezTo>
                  <a:cubicBezTo>
                    <a:pt x="28" y="117"/>
                    <a:pt x="29" y="118"/>
                    <a:pt x="29" y="118"/>
                  </a:cubicBezTo>
                  <a:cubicBezTo>
                    <a:pt x="30" y="118"/>
                    <a:pt x="30" y="117"/>
                    <a:pt x="30" y="117"/>
                  </a:cubicBezTo>
                  <a:cubicBezTo>
                    <a:pt x="31" y="118"/>
                    <a:pt x="31" y="118"/>
                    <a:pt x="31" y="119"/>
                  </a:cubicBezTo>
                  <a:cubicBezTo>
                    <a:pt x="31" y="119"/>
                    <a:pt x="30" y="118"/>
                    <a:pt x="31" y="119"/>
                  </a:cubicBezTo>
                  <a:cubicBezTo>
                    <a:pt x="31" y="120"/>
                    <a:pt x="32" y="121"/>
                    <a:pt x="33" y="121"/>
                  </a:cubicBezTo>
                  <a:cubicBezTo>
                    <a:pt x="33" y="121"/>
                    <a:pt x="34" y="122"/>
                    <a:pt x="35" y="122"/>
                  </a:cubicBezTo>
                  <a:cubicBezTo>
                    <a:pt x="36" y="122"/>
                    <a:pt x="36" y="122"/>
                    <a:pt x="37" y="122"/>
                  </a:cubicBezTo>
                  <a:cubicBezTo>
                    <a:pt x="37" y="123"/>
                    <a:pt x="38" y="122"/>
                    <a:pt x="38" y="122"/>
                  </a:cubicBezTo>
                  <a:cubicBezTo>
                    <a:pt x="38" y="121"/>
                    <a:pt x="39" y="121"/>
                    <a:pt x="40" y="122"/>
                  </a:cubicBezTo>
                  <a:cubicBezTo>
                    <a:pt x="40" y="122"/>
                    <a:pt x="40" y="121"/>
                    <a:pt x="41" y="121"/>
                  </a:cubicBezTo>
                  <a:cubicBezTo>
                    <a:pt x="41" y="121"/>
                    <a:pt x="41" y="121"/>
                    <a:pt x="41" y="122"/>
                  </a:cubicBezTo>
                  <a:cubicBezTo>
                    <a:pt x="41" y="122"/>
                    <a:pt x="42" y="122"/>
                    <a:pt x="42" y="122"/>
                  </a:cubicBezTo>
                  <a:cubicBezTo>
                    <a:pt x="43" y="122"/>
                    <a:pt x="43" y="122"/>
                    <a:pt x="43" y="122"/>
                  </a:cubicBezTo>
                  <a:cubicBezTo>
                    <a:pt x="43" y="121"/>
                    <a:pt x="43" y="120"/>
                    <a:pt x="43" y="120"/>
                  </a:cubicBezTo>
                  <a:cubicBezTo>
                    <a:pt x="43" y="120"/>
                    <a:pt x="42" y="120"/>
                    <a:pt x="42" y="120"/>
                  </a:cubicBezTo>
                  <a:cubicBezTo>
                    <a:pt x="42" y="119"/>
                    <a:pt x="42" y="119"/>
                    <a:pt x="43" y="119"/>
                  </a:cubicBezTo>
                  <a:cubicBezTo>
                    <a:pt x="44" y="118"/>
                    <a:pt x="44" y="118"/>
                    <a:pt x="45" y="118"/>
                  </a:cubicBezTo>
                  <a:cubicBezTo>
                    <a:pt x="46" y="118"/>
                    <a:pt x="47" y="118"/>
                    <a:pt x="47" y="118"/>
                  </a:cubicBezTo>
                  <a:cubicBezTo>
                    <a:pt x="47" y="118"/>
                    <a:pt x="48" y="117"/>
                    <a:pt x="48" y="117"/>
                  </a:cubicBezTo>
                  <a:cubicBezTo>
                    <a:pt x="48" y="117"/>
                    <a:pt x="49" y="116"/>
                    <a:pt x="49" y="117"/>
                  </a:cubicBezTo>
                  <a:cubicBezTo>
                    <a:pt x="49" y="117"/>
                    <a:pt x="49" y="118"/>
                    <a:pt x="50" y="118"/>
                  </a:cubicBezTo>
                  <a:cubicBezTo>
                    <a:pt x="51" y="118"/>
                    <a:pt x="51" y="119"/>
                    <a:pt x="52" y="119"/>
                  </a:cubicBezTo>
                  <a:cubicBezTo>
                    <a:pt x="53" y="119"/>
                    <a:pt x="54" y="119"/>
                    <a:pt x="54" y="119"/>
                  </a:cubicBezTo>
                  <a:cubicBezTo>
                    <a:pt x="54" y="119"/>
                    <a:pt x="54" y="120"/>
                    <a:pt x="54" y="120"/>
                  </a:cubicBezTo>
                  <a:cubicBezTo>
                    <a:pt x="55" y="119"/>
                    <a:pt x="55" y="119"/>
                    <a:pt x="56" y="119"/>
                  </a:cubicBezTo>
                  <a:cubicBezTo>
                    <a:pt x="57" y="119"/>
                    <a:pt x="57" y="119"/>
                    <a:pt x="58" y="119"/>
                  </a:cubicBezTo>
                  <a:cubicBezTo>
                    <a:pt x="59" y="120"/>
                    <a:pt x="61" y="121"/>
                    <a:pt x="61" y="121"/>
                  </a:cubicBezTo>
                  <a:cubicBezTo>
                    <a:pt x="61" y="121"/>
                    <a:pt x="61" y="121"/>
                    <a:pt x="62" y="122"/>
                  </a:cubicBezTo>
                  <a:cubicBezTo>
                    <a:pt x="62" y="122"/>
                    <a:pt x="62" y="122"/>
                    <a:pt x="63" y="122"/>
                  </a:cubicBezTo>
                  <a:cubicBezTo>
                    <a:pt x="63" y="122"/>
                    <a:pt x="64" y="122"/>
                    <a:pt x="65" y="122"/>
                  </a:cubicBezTo>
                  <a:cubicBezTo>
                    <a:pt x="65" y="122"/>
                    <a:pt x="66" y="122"/>
                    <a:pt x="66" y="123"/>
                  </a:cubicBezTo>
                  <a:cubicBezTo>
                    <a:pt x="66" y="123"/>
                    <a:pt x="67" y="122"/>
                    <a:pt x="67" y="123"/>
                  </a:cubicBezTo>
                  <a:cubicBezTo>
                    <a:pt x="67" y="124"/>
                    <a:pt x="67" y="124"/>
                    <a:pt x="67" y="124"/>
                  </a:cubicBezTo>
                  <a:cubicBezTo>
                    <a:pt x="67" y="125"/>
                    <a:pt x="67" y="125"/>
                    <a:pt x="67" y="125"/>
                  </a:cubicBezTo>
                  <a:cubicBezTo>
                    <a:pt x="68" y="125"/>
                    <a:pt x="68" y="125"/>
                    <a:pt x="69" y="125"/>
                  </a:cubicBezTo>
                  <a:cubicBezTo>
                    <a:pt x="70" y="125"/>
                    <a:pt x="71" y="125"/>
                    <a:pt x="71" y="126"/>
                  </a:cubicBezTo>
                  <a:cubicBezTo>
                    <a:pt x="71" y="126"/>
                    <a:pt x="72" y="126"/>
                    <a:pt x="72" y="126"/>
                  </a:cubicBezTo>
                  <a:cubicBezTo>
                    <a:pt x="72" y="126"/>
                    <a:pt x="73" y="125"/>
                    <a:pt x="73" y="125"/>
                  </a:cubicBezTo>
                  <a:cubicBezTo>
                    <a:pt x="73" y="124"/>
                    <a:pt x="74" y="124"/>
                    <a:pt x="75" y="124"/>
                  </a:cubicBezTo>
                  <a:cubicBezTo>
                    <a:pt x="76" y="124"/>
                    <a:pt x="75" y="124"/>
                    <a:pt x="76" y="124"/>
                  </a:cubicBezTo>
                  <a:cubicBezTo>
                    <a:pt x="77" y="124"/>
                    <a:pt x="77" y="124"/>
                    <a:pt x="78" y="124"/>
                  </a:cubicBezTo>
                  <a:cubicBezTo>
                    <a:pt x="78" y="124"/>
                    <a:pt x="78" y="123"/>
                    <a:pt x="78" y="123"/>
                  </a:cubicBezTo>
                  <a:cubicBezTo>
                    <a:pt x="79" y="123"/>
                    <a:pt x="79" y="123"/>
                    <a:pt x="79" y="123"/>
                  </a:cubicBezTo>
                  <a:cubicBezTo>
                    <a:pt x="79" y="123"/>
                    <a:pt x="79" y="122"/>
                    <a:pt x="79" y="122"/>
                  </a:cubicBezTo>
                  <a:cubicBezTo>
                    <a:pt x="79" y="122"/>
                    <a:pt x="79" y="122"/>
                    <a:pt x="80" y="122"/>
                  </a:cubicBezTo>
                  <a:cubicBezTo>
                    <a:pt x="81" y="122"/>
                    <a:pt x="81" y="121"/>
                    <a:pt x="82" y="122"/>
                  </a:cubicBezTo>
                  <a:cubicBezTo>
                    <a:pt x="82" y="122"/>
                    <a:pt x="84" y="122"/>
                    <a:pt x="84" y="122"/>
                  </a:cubicBezTo>
                  <a:cubicBezTo>
                    <a:pt x="85" y="121"/>
                    <a:pt x="85" y="121"/>
                    <a:pt x="85" y="121"/>
                  </a:cubicBezTo>
                  <a:cubicBezTo>
                    <a:pt x="85" y="121"/>
                    <a:pt x="86" y="121"/>
                    <a:pt x="86" y="121"/>
                  </a:cubicBezTo>
                  <a:cubicBezTo>
                    <a:pt x="86" y="121"/>
                    <a:pt x="87" y="120"/>
                    <a:pt x="87" y="120"/>
                  </a:cubicBezTo>
                  <a:cubicBezTo>
                    <a:pt x="87" y="120"/>
                    <a:pt x="88" y="120"/>
                    <a:pt x="88" y="120"/>
                  </a:cubicBezTo>
                  <a:cubicBezTo>
                    <a:pt x="88" y="120"/>
                    <a:pt x="89" y="121"/>
                    <a:pt x="89" y="121"/>
                  </a:cubicBezTo>
                  <a:cubicBezTo>
                    <a:pt x="89" y="121"/>
                    <a:pt x="91" y="119"/>
                    <a:pt x="91" y="118"/>
                  </a:cubicBezTo>
                  <a:cubicBezTo>
                    <a:pt x="91" y="117"/>
                    <a:pt x="93" y="116"/>
                    <a:pt x="93" y="115"/>
                  </a:cubicBezTo>
                  <a:cubicBezTo>
                    <a:pt x="94" y="115"/>
                    <a:pt x="95" y="114"/>
                    <a:pt x="95" y="114"/>
                  </a:cubicBezTo>
                  <a:cubicBezTo>
                    <a:pt x="95" y="114"/>
                    <a:pt x="94" y="113"/>
                    <a:pt x="94" y="112"/>
                  </a:cubicBezTo>
                  <a:cubicBezTo>
                    <a:pt x="94" y="112"/>
                    <a:pt x="95" y="111"/>
                    <a:pt x="95" y="111"/>
                  </a:cubicBezTo>
                  <a:cubicBezTo>
                    <a:pt x="101" y="104"/>
                    <a:pt x="101" y="104"/>
                    <a:pt x="101" y="104"/>
                  </a:cubicBezTo>
                  <a:cubicBezTo>
                    <a:pt x="102" y="102"/>
                    <a:pt x="102" y="102"/>
                    <a:pt x="102" y="102"/>
                  </a:cubicBezTo>
                  <a:cubicBezTo>
                    <a:pt x="113" y="94"/>
                    <a:pt x="113" y="94"/>
                    <a:pt x="113" y="94"/>
                  </a:cubicBezTo>
                  <a:cubicBezTo>
                    <a:pt x="117" y="89"/>
                    <a:pt x="117" y="89"/>
                    <a:pt x="117" y="89"/>
                  </a:cubicBezTo>
                  <a:cubicBezTo>
                    <a:pt x="118" y="84"/>
                    <a:pt x="118" y="84"/>
                    <a:pt x="118" y="84"/>
                  </a:cubicBezTo>
                  <a:cubicBezTo>
                    <a:pt x="121" y="79"/>
                    <a:pt x="121" y="79"/>
                    <a:pt x="121" y="79"/>
                  </a:cubicBezTo>
                  <a:cubicBezTo>
                    <a:pt x="125" y="73"/>
                    <a:pt x="125" y="73"/>
                    <a:pt x="125" y="73"/>
                  </a:cubicBezTo>
                  <a:cubicBezTo>
                    <a:pt x="128" y="69"/>
                    <a:pt x="128" y="69"/>
                    <a:pt x="128" y="69"/>
                  </a:cubicBezTo>
                  <a:cubicBezTo>
                    <a:pt x="128" y="69"/>
                    <a:pt x="133" y="67"/>
                    <a:pt x="133" y="67"/>
                  </a:cubicBezTo>
                  <a:cubicBezTo>
                    <a:pt x="134" y="67"/>
                    <a:pt x="143" y="62"/>
                    <a:pt x="143" y="62"/>
                  </a:cubicBezTo>
                  <a:cubicBezTo>
                    <a:pt x="148" y="57"/>
                    <a:pt x="148" y="57"/>
                    <a:pt x="148" y="57"/>
                  </a:cubicBezTo>
                  <a:cubicBezTo>
                    <a:pt x="167" y="49"/>
                    <a:pt x="167" y="49"/>
                    <a:pt x="167" y="49"/>
                  </a:cubicBezTo>
                  <a:cubicBezTo>
                    <a:pt x="172" y="48"/>
                    <a:pt x="172" y="48"/>
                    <a:pt x="172" y="48"/>
                  </a:cubicBezTo>
                  <a:cubicBezTo>
                    <a:pt x="176" y="45"/>
                    <a:pt x="176" y="45"/>
                    <a:pt x="176" y="45"/>
                  </a:cubicBezTo>
                  <a:cubicBezTo>
                    <a:pt x="176" y="45"/>
                    <a:pt x="176" y="43"/>
                    <a:pt x="176" y="42"/>
                  </a:cubicBezTo>
                  <a:cubicBezTo>
                    <a:pt x="176" y="42"/>
                    <a:pt x="176" y="41"/>
                    <a:pt x="177" y="41"/>
                  </a:cubicBezTo>
                  <a:cubicBezTo>
                    <a:pt x="177" y="41"/>
                    <a:pt x="177" y="40"/>
                    <a:pt x="177" y="40"/>
                  </a:cubicBezTo>
                  <a:cubicBezTo>
                    <a:pt x="178" y="40"/>
                    <a:pt x="178" y="39"/>
                    <a:pt x="177" y="39"/>
                  </a:cubicBezTo>
                  <a:cubicBezTo>
                    <a:pt x="177" y="39"/>
                    <a:pt x="177" y="39"/>
                    <a:pt x="177" y="38"/>
                  </a:cubicBezTo>
                  <a:cubicBezTo>
                    <a:pt x="177" y="38"/>
                    <a:pt x="177" y="38"/>
                    <a:pt x="177" y="38"/>
                  </a:cubicBezTo>
                  <a:cubicBezTo>
                    <a:pt x="177" y="37"/>
                    <a:pt x="177" y="37"/>
                    <a:pt x="177" y="37"/>
                  </a:cubicBezTo>
                  <a:cubicBezTo>
                    <a:pt x="177" y="37"/>
                    <a:pt x="176" y="37"/>
                    <a:pt x="176" y="36"/>
                  </a:cubicBezTo>
                  <a:cubicBezTo>
                    <a:pt x="176" y="36"/>
                    <a:pt x="176" y="36"/>
                    <a:pt x="177" y="35"/>
                  </a:cubicBezTo>
                  <a:cubicBezTo>
                    <a:pt x="177" y="34"/>
                    <a:pt x="178" y="33"/>
                    <a:pt x="178" y="33"/>
                  </a:cubicBezTo>
                  <a:cubicBezTo>
                    <a:pt x="178" y="33"/>
                    <a:pt x="177" y="33"/>
                    <a:pt x="177" y="32"/>
                  </a:cubicBezTo>
                  <a:cubicBezTo>
                    <a:pt x="177" y="31"/>
                    <a:pt x="177" y="31"/>
                    <a:pt x="177" y="31"/>
                  </a:cubicBezTo>
                  <a:cubicBezTo>
                    <a:pt x="177" y="30"/>
                    <a:pt x="177" y="29"/>
                    <a:pt x="177" y="29"/>
                  </a:cubicBezTo>
                  <a:cubicBezTo>
                    <a:pt x="177" y="28"/>
                    <a:pt x="178" y="27"/>
                    <a:pt x="178" y="27"/>
                  </a:cubicBezTo>
                  <a:cubicBezTo>
                    <a:pt x="178" y="27"/>
                    <a:pt x="179" y="26"/>
                    <a:pt x="178" y="26"/>
                  </a:cubicBezTo>
                  <a:cubicBezTo>
                    <a:pt x="178" y="25"/>
                    <a:pt x="177" y="24"/>
                    <a:pt x="177" y="23"/>
                  </a:cubicBezTo>
                  <a:cubicBezTo>
                    <a:pt x="178" y="22"/>
                    <a:pt x="181" y="18"/>
                    <a:pt x="181" y="18"/>
                  </a:cubicBezTo>
                  <a:cubicBezTo>
                    <a:pt x="181" y="18"/>
                    <a:pt x="182" y="17"/>
                    <a:pt x="183" y="17"/>
                  </a:cubicBezTo>
                  <a:cubicBezTo>
                    <a:pt x="184" y="17"/>
                    <a:pt x="184" y="17"/>
                    <a:pt x="185" y="17"/>
                  </a:cubicBezTo>
                  <a:cubicBezTo>
                    <a:pt x="185" y="17"/>
                    <a:pt x="185" y="18"/>
                    <a:pt x="186" y="17"/>
                  </a:cubicBezTo>
                  <a:cubicBezTo>
                    <a:pt x="186" y="17"/>
                    <a:pt x="187" y="15"/>
                    <a:pt x="187" y="15"/>
                  </a:cubicBezTo>
                  <a:cubicBezTo>
                    <a:pt x="187" y="15"/>
                    <a:pt x="187" y="15"/>
                    <a:pt x="188" y="14"/>
                  </a:cubicBezTo>
                  <a:cubicBezTo>
                    <a:pt x="189" y="14"/>
                    <a:pt x="189" y="14"/>
                    <a:pt x="190" y="14"/>
                  </a:cubicBezTo>
                  <a:cubicBezTo>
                    <a:pt x="190" y="13"/>
                    <a:pt x="193" y="12"/>
                    <a:pt x="193" y="11"/>
                  </a:cubicBezTo>
                  <a:cubicBezTo>
                    <a:pt x="194" y="11"/>
                    <a:pt x="195" y="9"/>
                    <a:pt x="195" y="9"/>
                  </a:cubicBezTo>
                  <a:cubicBezTo>
                    <a:pt x="196" y="9"/>
                    <a:pt x="197" y="8"/>
                    <a:pt x="198" y="8"/>
                  </a:cubicBezTo>
                  <a:cubicBezTo>
                    <a:pt x="198" y="8"/>
                    <a:pt x="199" y="8"/>
                    <a:pt x="200" y="7"/>
                  </a:cubicBezTo>
                  <a:cubicBezTo>
                    <a:pt x="200" y="7"/>
                    <a:pt x="205" y="5"/>
                    <a:pt x="205" y="5"/>
                  </a:cubicBezTo>
                  <a:cubicBezTo>
                    <a:pt x="205" y="5"/>
                    <a:pt x="206" y="5"/>
                    <a:pt x="207" y="5"/>
                  </a:cubicBezTo>
                  <a:cubicBezTo>
                    <a:pt x="208" y="5"/>
                    <a:pt x="209" y="5"/>
                    <a:pt x="209" y="4"/>
                  </a:cubicBezTo>
                  <a:cubicBezTo>
                    <a:pt x="210" y="4"/>
                    <a:pt x="211" y="4"/>
                    <a:pt x="211" y="3"/>
                  </a:cubicBezTo>
                  <a:cubicBezTo>
                    <a:pt x="211" y="3"/>
                    <a:pt x="212" y="2"/>
                    <a:pt x="212" y="2"/>
                  </a:cubicBezTo>
                  <a:cubicBezTo>
                    <a:pt x="213" y="2"/>
                    <a:pt x="213" y="2"/>
                    <a:pt x="214" y="2"/>
                  </a:cubicBezTo>
                  <a:cubicBezTo>
                    <a:pt x="214" y="3"/>
                    <a:pt x="214" y="3"/>
                    <a:pt x="215" y="3"/>
                  </a:cubicBezTo>
                  <a:cubicBezTo>
                    <a:pt x="215" y="3"/>
                    <a:pt x="219" y="2"/>
                    <a:pt x="219" y="2"/>
                  </a:cubicBezTo>
                  <a:cubicBezTo>
                    <a:pt x="219" y="2"/>
                    <a:pt x="221" y="1"/>
                    <a:pt x="222" y="1"/>
                  </a:cubicBezTo>
                  <a:cubicBezTo>
                    <a:pt x="223" y="1"/>
                    <a:pt x="224" y="0"/>
                    <a:pt x="224" y="0"/>
                  </a:cubicBezTo>
                  <a:cubicBezTo>
                    <a:pt x="225" y="1"/>
                    <a:pt x="226" y="1"/>
                    <a:pt x="227" y="1"/>
                  </a:cubicBezTo>
                  <a:cubicBezTo>
                    <a:pt x="227" y="1"/>
                    <a:pt x="228" y="1"/>
                    <a:pt x="228" y="1"/>
                  </a:cubicBezTo>
                  <a:cubicBezTo>
                    <a:pt x="228" y="1"/>
                    <a:pt x="228" y="1"/>
                    <a:pt x="229" y="1"/>
                  </a:cubicBezTo>
                  <a:cubicBezTo>
                    <a:pt x="230" y="1"/>
                    <a:pt x="230" y="1"/>
                    <a:pt x="231" y="1"/>
                  </a:cubicBezTo>
                  <a:cubicBezTo>
                    <a:pt x="231" y="2"/>
                    <a:pt x="231" y="2"/>
                    <a:pt x="232" y="2"/>
                  </a:cubicBezTo>
                  <a:cubicBezTo>
                    <a:pt x="232" y="2"/>
                    <a:pt x="234" y="2"/>
                    <a:pt x="235" y="2"/>
                  </a:cubicBezTo>
                  <a:cubicBezTo>
                    <a:pt x="236" y="1"/>
                    <a:pt x="240" y="1"/>
                    <a:pt x="241" y="1"/>
                  </a:cubicBezTo>
                  <a:cubicBezTo>
                    <a:pt x="242" y="1"/>
                    <a:pt x="242" y="1"/>
                    <a:pt x="242" y="1"/>
                  </a:cubicBezTo>
                  <a:cubicBezTo>
                    <a:pt x="242" y="1"/>
                    <a:pt x="243" y="2"/>
                    <a:pt x="243" y="2"/>
                  </a:cubicBezTo>
                  <a:cubicBezTo>
                    <a:pt x="243" y="3"/>
                    <a:pt x="243" y="3"/>
                    <a:pt x="244" y="3"/>
                  </a:cubicBezTo>
                  <a:cubicBezTo>
                    <a:pt x="244" y="3"/>
                    <a:pt x="245" y="2"/>
                    <a:pt x="245" y="2"/>
                  </a:cubicBezTo>
                  <a:cubicBezTo>
                    <a:pt x="246" y="2"/>
                    <a:pt x="246" y="1"/>
                    <a:pt x="247" y="2"/>
                  </a:cubicBezTo>
                  <a:cubicBezTo>
                    <a:pt x="247" y="2"/>
                    <a:pt x="248" y="3"/>
                    <a:pt x="249" y="3"/>
                  </a:cubicBezTo>
                  <a:cubicBezTo>
                    <a:pt x="249" y="3"/>
                    <a:pt x="250" y="3"/>
                    <a:pt x="250" y="3"/>
                  </a:cubicBezTo>
                  <a:cubicBezTo>
                    <a:pt x="251" y="3"/>
                    <a:pt x="252" y="2"/>
                    <a:pt x="252" y="2"/>
                  </a:cubicBezTo>
                  <a:cubicBezTo>
                    <a:pt x="252" y="2"/>
                    <a:pt x="253" y="2"/>
                    <a:pt x="253" y="2"/>
                  </a:cubicBezTo>
                  <a:cubicBezTo>
                    <a:pt x="254" y="1"/>
                    <a:pt x="254" y="1"/>
                    <a:pt x="254" y="1"/>
                  </a:cubicBezTo>
                  <a:cubicBezTo>
                    <a:pt x="254" y="21"/>
                    <a:pt x="254" y="21"/>
                    <a:pt x="254" y="21"/>
                  </a:cubicBezTo>
                  <a:cubicBezTo>
                    <a:pt x="255" y="20"/>
                    <a:pt x="255" y="20"/>
                    <a:pt x="255" y="20"/>
                  </a:cubicBezTo>
                  <a:cubicBezTo>
                    <a:pt x="278" y="20"/>
                    <a:pt x="278" y="20"/>
                    <a:pt x="278" y="20"/>
                  </a:cubicBezTo>
                  <a:cubicBezTo>
                    <a:pt x="280" y="21"/>
                    <a:pt x="280" y="21"/>
                    <a:pt x="280" y="21"/>
                  </a:cubicBezTo>
                  <a:cubicBezTo>
                    <a:pt x="280" y="21"/>
                    <a:pt x="280" y="21"/>
                    <a:pt x="281" y="22"/>
                  </a:cubicBezTo>
                  <a:cubicBezTo>
                    <a:pt x="281" y="22"/>
                    <a:pt x="281" y="22"/>
                    <a:pt x="281" y="22"/>
                  </a:cubicBezTo>
                  <a:cubicBezTo>
                    <a:pt x="281" y="22"/>
                    <a:pt x="282" y="23"/>
                    <a:pt x="282" y="23"/>
                  </a:cubicBezTo>
                  <a:cubicBezTo>
                    <a:pt x="282" y="24"/>
                    <a:pt x="283" y="23"/>
                    <a:pt x="283" y="23"/>
                  </a:cubicBezTo>
                  <a:cubicBezTo>
                    <a:pt x="283" y="23"/>
                    <a:pt x="283" y="23"/>
                    <a:pt x="283" y="22"/>
                  </a:cubicBezTo>
                  <a:cubicBezTo>
                    <a:pt x="284" y="22"/>
                    <a:pt x="283" y="22"/>
                    <a:pt x="283" y="22"/>
                  </a:cubicBezTo>
                  <a:cubicBezTo>
                    <a:pt x="284" y="21"/>
                    <a:pt x="284" y="22"/>
                    <a:pt x="284" y="22"/>
                  </a:cubicBezTo>
                  <a:cubicBezTo>
                    <a:pt x="284" y="21"/>
                    <a:pt x="284" y="21"/>
                    <a:pt x="284" y="21"/>
                  </a:cubicBezTo>
                  <a:cubicBezTo>
                    <a:pt x="285" y="21"/>
                    <a:pt x="285" y="21"/>
                    <a:pt x="285" y="21"/>
                  </a:cubicBezTo>
                  <a:cubicBezTo>
                    <a:pt x="286" y="21"/>
                    <a:pt x="286" y="21"/>
                    <a:pt x="286" y="21"/>
                  </a:cubicBezTo>
                  <a:cubicBezTo>
                    <a:pt x="286" y="21"/>
                    <a:pt x="286" y="21"/>
                    <a:pt x="286" y="21"/>
                  </a:cubicBezTo>
                  <a:cubicBezTo>
                    <a:pt x="286" y="21"/>
                    <a:pt x="287" y="21"/>
                    <a:pt x="287" y="21"/>
                  </a:cubicBezTo>
                  <a:cubicBezTo>
                    <a:pt x="288" y="20"/>
                    <a:pt x="288" y="20"/>
                    <a:pt x="288" y="20"/>
                  </a:cubicBezTo>
                  <a:cubicBezTo>
                    <a:pt x="288" y="20"/>
                    <a:pt x="288" y="20"/>
                    <a:pt x="288" y="20"/>
                  </a:cubicBezTo>
                  <a:cubicBezTo>
                    <a:pt x="289" y="20"/>
                    <a:pt x="290" y="20"/>
                    <a:pt x="290" y="20"/>
                  </a:cubicBezTo>
                  <a:cubicBezTo>
                    <a:pt x="291" y="20"/>
                    <a:pt x="291" y="20"/>
                    <a:pt x="291" y="20"/>
                  </a:cubicBezTo>
                  <a:cubicBezTo>
                    <a:pt x="291" y="20"/>
                    <a:pt x="291" y="20"/>
                    <a:pt x="292" y="20"/>
                  </a:cubicBezTo>
                  <a:cubicBezTo>
                    <a:pt x="292" y="21"/>
                    <a:pt x="292" y="21"/>
                    <a:pt x="292" y="21"/>
                  </a:cubicBezTo>
                  <a:cubicBezTo>
                    <a:pt x="292" y="21"/>
                    <a:pt x="293" y="20"/>
                    <a:pt x="293" y="21"/>
                  </a:cubicBezTo>
                  <a:cubicBezTo>
                    <a:pt x="293" y="21"/>
                    <a:pt x="293" y="21"/>
                    <a:pt x="293" y="21"/>
                  </a:cubicBezTo>
                  <a:cubicBezTo>
                    <a:pt x="293" y="21"/>
                    <a:pt x="294" y="21"/>
                    <a:pt x="295" y="21"/>
                  </a:cubicBezTo>
                  <a:cubicBezTo>
                    <a:pt x="295" y="21"/>
                    <a:pt x="295" y="21"/>
                    <a:pt x="295" y="21"/>
                  </a:cubicBezTo>
                  <a:cubicBezTo>
                    <a:pt x="295" y="21"/>
                    <a:pt x="296" y="21"/>
                    <a:pt x="297" y="21"/>
                  </a:cubicBezTo>
                  <a:cubicBezTo>
                    <a:pt x="297" y="21"/>
                    <a:pt x="297" y="21"/>
                    <a:pt x="297" y="21"/>
                  </a:cubicBezTo>
                  <a:cubicBezTo>
                    <a:pt x="298" y="21"/>
                    <a:pt x="298" y="21"/>
                    <a:pt x="298" y="22"/>
                  </a:cubicBezTo>
                  <a:cubicBezTo>
                    <a:pt x="298" y="22"/>
                    <a:pt x="298" y="22"/>
                    <a:pt x="299" y="22"/>
                  </a:cubicBezTo>
                  <a:cubicBezTo>
                    <a:pt x="299" y="23"/>
                    <a:pt x="299" y="23"/>
                    <a:pt x="299" y="23"/>
                  </a:cubicBezTo>
                  <a:cubicBezTo>
                    <a:pt x="299" y="23"/>
                    <a:pt x="299" y="23"/>
                    <a:pt x="299" y="24"/>
                  </a:cubicBezTo>
                  <a:cubicBezTo>
                    <a:pt x="299" y="24"/>
                    <a:pt x="299" y="24"/>
                    <a:pt x="300" y="25"/>
                  </a:cubicBezTo>
                  <a:cubicBezTo>
                    <a:pt x="300" y="25"/>
                    <a:pt x="300" y="25"/>
                    <a:pt x="301" y="25"/>
                  </a:cubicBezTo>
                  <a:cubicBezTo>
                    <a:pt x="301" y="25"/>
                    <a:pt x="301" y="26"/>
                    <a:pt x="301" y="26"/>
                  </a:cubicBezTo>
                  <a:cubicBezTo>
                    <a:pt x="301" y="27"/>
                    <a:pt x="302" y="27"/>
                    <a:pt x="302" y="27"/>
                  </a:cubicBezTo>
                  <a:cubicBezTo>
                    <a:pt x="302" y="27"/>
                    <a:pt x="302" y="27"/>
                    <a:pt x="302" y="28"/>
                  </a:cubicBezTo>
                  <a:cubicBezTo>
                    <a:pt x="302" y="28"/>
                    <a:pt x="304" y="28"/>
                    <a:pt x="304" y="28"/>
                  </a:cubicBezTo>
                  <a:cubicBezTo>
                    <a:pt x="304" y="28"/>
                    <a:pt x="304" y="28"/>
                    <a:pt x="305" y="28"/>
                  </a:cubicBezTo>
                  <a:cubicBezTo>
                    <a:pt x="306" y="27"/>
                    <a:pt x="305" y="28"/>
                    <a:pt x="305" y="28"/>
                  </a:cubicBezTo>
                  <a:cubicBezTo>
                    <a:pt x="305" y="28"/>
                    <a:pt x="306" y="28"/>
                    <a:pt x="307" y="28"/>
                  </a:cubicBezTo>
                  <a:cubicBezTo>
                    <a:pt x="307" y="28"/>
                    <a:pt x="307" y="29"/>
                    <a:pt x="307" y="29"/>
                  </a:cubicBezTo>
                  <a:cubicBezTo>
                    <a:pt x="307" y="30"/>
                    <a:pt x="308" y="29"/>
                    <a:pt x="308" y="29"/>
                  </a:cubicBezTo>
                  <a:cubicBezTo>
                    <a:pt x="308" y="29"/>
                    <a:pt x="308" y="29"/>
                    <a:pt x="309" y="29"/>
                  </a:cubicBezTo>
                  <a:cubicBezTo>
                    <a:pt x="309" y="29"/>
                    <a:pt x="310" y="29"/>
                    <a:pt x="311" y="29"/>
                  </a:cubicBezTo>
                  <a:cubicBezTo>
                    <a:pt x="311" y="29"/>
                    <a:pt x="311" y="29"/>
                    <a:pt x="311" y="29"/>
                  </a:cubicBezTo>
                  <a:cubicBezTo>
                    <a:pt x="311" y="29"/>
                    <a:pt x="312" y="29"/>
                    <a:pt x="312" y="29"/>
                  </a:cubicBezTo>
                  <a:cubicBezTo>
                    <a:pt x="313" y="29"/>
                    <a:pt x="313" y="30"/>
                    <a:pt x="313" y="30"/>
                  </a:cubicBezTo>
                  <a:cubicBezTo>
                    <a:pt x="314" y="31"/>
                    <a:pt x="314" y="30"/>
                    <a:pt x="315" y="30"/>
                  </a:cubicBezTo>
                  <a:cubicBezTo>
                    <a:pt x="316" y="30"/>
                    <a:pt x="316" y="30"/>
                    <a:pt x="316" y="30"/>
                  </a:cubicBezTo>
                  <a:cubicBezTo>
                    <a:pt x="317" y="30"/>
                    <a:pt x="317" y="31"/>
                    <a:pt x="318" y="31"/>
                  </a:cubicBezTo>
                  <a:cubicBezTo>
                    <a:pt x="319" y="31"/>
                    <a:pt x="318" y="31"/>
                    <a:pt x="319" y="32"/>
                  </a:cubicBezTo>
                  <a:cubicBezTo>
                    <a:pt x="319" y="32"/>
                    <a:pt x="320" y="32"/>
                    <a:pt x="320" y="32"/>
                  </a:cubicBezTo>
                  <a:cubicBezTo>
                    <a:pt x="320" y="33"/>
                    <a:pt x="320" y="33"/>
                    <a:pt x="321" y="33"/>
                  </a:cubicBezTo>
                  <a:cubicBezTo>
                    <a:pt x="321" y="33"/>
                    <a:pt x="321" y="34"/>
                    <a:pt x="321" y="34"/>
                  </a:cubicBezTo>
                  <a:cubicBezTo>
                    <a:pt x="322" y="34"/>
                    <a:pt x="322" y="34"/>
                    <a:pt x="322" y="34"/>
                  </a:cubicBezTo>
                  <a:cubicBezTo>
                    <a:pt x="322" y="34"/>
                    <a:pt x="322" y="35"/>
                    <a:pt x="322" y="35"/>
                  </a:cubicBezTo>
                  <a:cubicBezTo>
                    <a:pt x="322" y="35"/>
                    <a:pt x="322" y="35"/>
                    <a:pt x="323" y="36"/>
                  </a:cubicBezTo>
                  <a:cubicBezTo>
                    <a:pt x="323" y="36"/>
                    <a:pt x="323" y="36"/>
                    <a:pt x="323" y="36"/>
                  </a:cubicBezTo>
                  <a:cubicBezTo>
                    <a:pt x="324" y="36"/>
                    <a:pt x="324" y="36"/>
                    <a:pt x="324" y="37"/>
                  </a:cubicBezTo>
                  <a:cubicBezTo>
                    <a:pt x="324" y="37"/>
                    <a:pt x="324" y="37"/>
                    <a:pt x="325" y="37"/>
                  </a:cubicBezTo>
                  <a:cubicBezTo>
                    <a:pt x="326" y="37"/>
                    <a:pt x="325" y="37"/>
                    <a:pt x="326" y="38"/>
                  </a:cubicBezTo>
                  <a:cubicBezTo>
                    <a:pt x="326" y="38"/>
                    <a:pt x="326" y="37"/>
                    <a:pt x="326" y="38"/>
                  </a:cubicBezTo>
                  <a:cubicBezTo>
                    <a:pt x="326" y="38"/>
                    <a:pt x="326" y="38"/>
                    <a:pt x="326" y="39"/>
                  </a:cubicBezTo>
                  <a:cubicBezTo>
                    <a:pt x="326" y="39"/>
                    <a:pt x="328" y="39"/>
                    <a:pt x="328" y="39"/>
                  </a:cubicBezTo>
                  <a:cubicBezTo>
                    <a:pt x="327" y="40"/>
                    <a:pt x="327" y="40"/>
                    <a:pt x="327" y="40"/>
                  </a:cubicBezTo>
                  <a:cubicBezTo>
                    <a:pt x="327" y="41"/>
                    <a:pt x="327" y="41"/>
                    <a:pt x="327" y="41"/>
                  </a:cubicBezTo>
                  <a:cubicBezTo>
                    <a:pt x="327" y="41"/>
                    <a:pt x="333" y="43"/>
                    <a:pt x="333" y="43"/>
                  </a:cubicBezTo>
                  <a:cubicBezTo>
                    <a:pt x="334" y="43"/>
                    <a:pt x="345" y="42"/>
                    <a:pt x="345" y="42"/>
                  </a:cubicBezTo>
                  <a:cubicBezTo>
                    <a:pt x="358" y="47"/>
                    <a:pt x="358" y="47"/>
                    <a:pt x="358" y="47"/>
                  </a:cubicBezTo>
                  <a:cubicBezTo>
                    <a:pt x="366" y="51"/>
                    <a:pt x="366" y="51"/>
                    <a:pt x="366" y="51"/>
                  </a:cubicBezTo>
                  <a:cubicBezTo>
                    <a:pt x="366" y="55"/>
                    <a:pt x="366" y="55"/>
                    <a:pt x="366" y="55"/>
                  </a:cubicBezTo>
                  <a:cubicBezTo>
                    <a:pt x="370" y="57"/>
                    <a:pt x="370" y="57"/>
                    <a:pt x="370" y="57"/>
                  </a:cubicBezTo>
                  <a:cubicBezTo>
                    <a:pt x="373" y="56"/>
                    <a:pt x="373" y="56"/>
                    <a:pt x="373" y="56"/>
                  </a:cubicBezTo>
                  <a:cubicBezTo>
                    <a:pt x="375" y="56"/>
                    <a:pt x="375" y="56"/>
                    <a:pt x="375" y="56"/>
                  </a:cubicBezTo>
                  <a:cubicBezTo>
                    <a:pt x="377" y="56"/>
                    <a:pt x="377" y="56"/>
                    <a:pt x="377" y="56"/>
                  </a:cubicBezTo>
                  <a:cubicBezTo>
                    <a:pt x="380" y="56"/>
                    <a:pt x="380" y="56"/>
                    <a:pt x="380" y="56"/>
                  </a:cubicBezTo>
                  <a:cubicBezTo>
                    <a:pt x="376" y="66"/>
                    <a:pt x="376" y="66"/>
                    <a:pt x="376" y="66"/>
                  </a:cubicBezTo>
                  <a:cubicBezTo>
                    <a:pt x="376" y="66"/>
                    <a:pt x="372" y="67"/>
                    <a:pt x="372" y="68"/>
                  </a:cubicBezTo>
                  <a:cubicBezTo>
                    <a:pt x="371" y="68"/>
                    <a:pt x="377" y="75"/>
                    <a:pt x="377" y="75"/>
                  </a:cubicBezTo>
                  <a:cubicBezTo>
                    <a:pt x="377" y="75"/>
                    <a:pt x="380" y="81"/>
                    <a:pt x="380" y="81"/>
                  </a:cubicBezTo>
                  <a:cubicBezTo>
                    <a:pt x="380" y="82"/>
                    <a:pt x="380" y="86"/>
                    <a:pt x="380" y="87"/>
                  </a:cubicBezTo>
                  <a:cubicBezTo>
                    <a:pt x="380" y="87"/>
                    <a:pt x="382" y="89"/>
                    <a:pt x="382" y="89"/>
                  </a:cubicBezTo>
                  <a:cubicBezTo>
                    <a:pt x="382" y="89"/>
                    <a:pt x="382" y="90"/>
                    <a:pt x="382" y="90"/>
                  </a:cubicBezTo>
                  <a:cubicBezTo>
                    <a:pt x="382" y="90"/>
                    <a:pt x="382" y="91"/>
                    <a:pt x="381" y="91"/>
                  </a:cubicBezTo>
                  <a:cubicBezTo>
                    <a:pt x="381" y="91"/>
                    <a:pt x="381" y="91"/>
                    <a:pt x="381" y="92"/>
                  </a:cubicBezTo>
                  <a:cubicBezTo>
                    <a:pt x="380" y="92"/>
                    <a:pt x="380" y="92"/>
                    <a:pt x="380" y="93"/>
                  </a:cubicBezTo>
                  <a:cubicBezTo>
                    <a:pt x="380" y="94"/>
                    <a:pt x="380" y="94"/>
                    <a:pt x="380" y="94"/>
                  </a:cubicBezTo>
                  <a:cubicBezTo>
                    <a:pt x="380" y="94"/>
                    <a:pt x="379" y="95"/>
                    <a:pt x="379" y="95"/>
                  </a:cubicBezTo>
                  <a:cubicBezTo>
                    <a:pt x="379" y="95"/>
                    <a:pt x="378" y="96"/>
                    <a:pt x="379" y="97"/>
                  </a:cubicBezTo>
                  <a:cubicBezTo>
                    <a:pt x="379" y="97"/>
                    <a:pt x="379" y="98"/>
                    <a:pt x="379" y="98"/>
                  </a:cubicBezTo>
                  <a:cubicBezTo>
                    <a:pt x="379" y="99"/>
                    <a:pt x="379" y="100"/>
                    <a:pt x="380" y="100"/>
                  </a:cubicBezTo>
                  <a:cubicBezTo>
                    <a:pt x="380" y="101"/>
                    <a:pt x="380" y="100"/>
                    <a:pt x="380" y="100"/>
                  </a:cubicBezTo>
                  <a:cubicBezTo>
                    <a:pt x="380" y="100"/>
                    <a:pt x="381" y="100"/>
                    <a:pt x="381" y="101"/>
                  </a:cubicBezTo>
                  <a:cubicBezTo>
                    <a:pt x="381" y="101"/>
                    <a:pt x="382" y="101"/>
                    <a:pt x="382" y="101"/>
                  </a:cubicBezTo>
                  <a:cubicBezTo>
                    <a:pt x="383" y="102"/>
                    <a:pt x="383" y="102"/>
                    <a:pt x="383" y="102"/>
                  </a:cubicBezTo>
                  <a:cubicBezTo>
                    <a:pt x="383" y="103"/>
                    <a:pt x="383" y="103"/>
                    <a:pt x="383" y="103"/>
                  </a:cubicBezTo>
                  <a:cubicBezTo>
                    <a:pt x="383" y="104"/>
                    <a:pt x="383" y="104"/>
                    <a:pt x="383" y="104"/>
                  </a:cubicBezTo>
                  <a:cubicBezTo>
                    <a:pt x="383" y="104"/>
                    <a:pt x="381" y="105"/>
                    <a:pt x="381" y="105"/>
                  </a:cubicBezTo>
                  <a:cubicBezTo>
                    <a:pt x="381" y="106"/>
                    <a:pt x="381" y="106"/>
                    <a:pt x="381" y="106"/>
                  </a:cubicBezTo>
                  <a:cubicBezTo>
                    <a:pt x="381" y="106"/>
                    <a:pt x="381" y="106"/>
                    <a:pt x="381" y="107"/>
                  </a:cubicBezTo>
                  <a:cubicBezTo>
                    <a:pt x="381" y="107"/>
                    <a:pt x="381" y="107"/>
                    <a:pt x="381" y="107"/>
                  </a:cubicBezTo>
                  <a:cubicBezTo>
                    <a:pt x="382" y="108"/>
                    <a:pt x="381" y="108"/>
                    <a:pt x="381" y="108"/>
                  </a:cubicBezTo>
                  <a:cubicBezTo>
                    <a:pt x="381" y="108"/>
                    <a:pt x="381" y="108"/>
                    <a:pt x="381" y="108"/>
                  </a:cubicBezTo>
                  <a:cubicBezTo>
                    <a:pt x="381" y="108"/>
                    <a:pt x="381" y="109"/>
                    <a:pt x="381" y="109"/>
                  </a:cubicBezTo>
                  <a:cubicBezTo>
                    <a:pt x="382" y="110"/>
                    <a:pt x="381" y="111"/>
                    <a:pt x="381" y="111"/>
                  </a:cubicBezTo>
                  <a:cubicBezTo>
                    <a:pt x="381" y="111"/>
                    <a:pt x="381" y="111"/>
                    <a:pt x="381" y="112"/>
                  </a:cubicBezTo>
                  <a:cubicBezTo>
                    <a:pt x="382" y="112"/>
                    <a:pt x="381" y="112"/>
                    <a:pt x="381" y="112"/>
                  </a:cubicBezTo>
                  <a:cubicBezTo>
                    <a:pt x="380" y="112"/>
                    <a:pt x="380" y="112"/>
                    <a:pt x="380" y="112"/>
                  </a:cubicBezTo>
                  <a:cubicBezTo>
                    <a:pt x="380" y="112"/>
                    <a:pt x="379" y="112"/>
                    <a:pt x="379" y="112"/>
                  </a:cubicBezTo>
                  <a:cubicBezTo>
                    <a:pt x="378" y="113"/>
                    <a:pt x="378" y="113"/>
                    <a:pt x="379" y="113"/>
                  </a:cubicBezTo>
                  <a:cubicBezTo>
                    <a:pt x="379" y="114"/>
                    <a:pt x="379" y="114"/>
                    <a:pt x="379" y="115"/>
                  </a:cubicBezTo>
                  <a:cubicBezTo>
                    <a:pt x="379" y="116"/>
                    <a:pt x="378" y="116"/>
                    <a:pt x="378" y="116"/>
                  </a:cubicBezTo>
                  <a:cubicBezTo>
                    <a:pt x="378" y="116"/>
                    <a:pt x="378" y="117"/>
                    <a:pt x="378" y="118"/>
                  </a:cubicBezTo>
                  <a:cubicBezTo>
                    <a:pt x="378" y="118"/>
                    <a:pt x="378" y="118"/>
                    <a:pt x="379" y="118"/>
                  </a:cubicBezTo>
                  <a:cubicBezTo>
                    <a:pt x="380" y="118"/>
                    <a:pt x="379" y="118"/>
                    <a:pt x="379" y="119"/>
                  </a:cubicBezTo>
                  <a:cubicBezTo>
                    <a:pt x="379" y="119"/>
                    <a:pt x="379" y="120"/>
                    <a:pt x="379" y="120"/>
                  </a:cubicBezTo>
                  <a:cubicBezTo>
                    <a:pt x="379" y="121"/>
                    <a:pt x="379" y="120"/>
                    <a:pt x="379" y="120"/>
                  </a:cubicBezTo>
                  <a:cubicBezTo>
                    <a:pt x="379" y="120"/>
                    <a:pt x="378" y="121"/>
                    <a:pt x="378" y="121"/>
                  </a:cubicBezTo>
                  <a:cubicBezTo>
                    <a:pt x="378" y="121"/>
                    <a:pt x="377" y="122"/>
                    <a:pt x="377" y="122"/>
                  </a:cubicBezTo>
                  <a:cubicBezTo>
                    <a:pt x="378" y="123"/>
                    <a:pt x="378" y="123"/>
                    <a:pt x="378" y="123"/>
                  </a:cubicBezTo>
                  <a:cubicBezTo>
                    <a:pt x="377" y="123"/>
                    <a:pt x="377" y="123"/>
                    <a:pt x="377" y="123"/>
                  </a:cubicBezTo>
                  <a:cubicBezTo>
                    <a:pt x="378" y="124"/>
                    <a:pt x="378" y="124"/>
                    <a:pt x="378" y="124"/>
                  </a:cubicBezTo>
                  <a:cubicBezTo>
                    <a:pt x="378" y="124"/>
                    <a:pt x="377" y="124"/>
                    <a:pt x="377" y="125"/>
                  </a:cubicBezTo>
                  <a:cubicBezTo>
                    <a:pt x="377" y="125"/>
                    <a:pt x="378" y="126"/>
                    <a:pt x="378" y="126"/>
                  </a:cubicBezTo>
                  <a:cubicBezTo>
                    <a:pt x="378" y="126"/>
                    <a:pt x="378" y="126"/>
                    <a:pt x="379" y="126"/>
                  </a:cubicBezTo>
                  <a:cubicBezTo>
                    <a:pt x="379" y="126"/>
                    <a:pt x="379" y="127"/>
                    <a:pt x="379" y="128"/>
                  </a:cubicBezTo>
                  <a:cubicBezTo>
                    <a:pt x="378" y="128"/>
                    <a:pt x="379" y="128"/>
                    <a:pt x="379" y="128"/>
                  </a:cubicBezTo>
                  <a:cubicBezTo>
                    <a:pt x="380" y="129"/>
                    <a:pt x="379" y="128"/>
                    <a:pt x="379" y="129"/>
                  </a:cubicBezTo>
                  <a:cubicBezTo>
                    <a:pt x="379" y="129"/>
                    <a:pt x="379" y="130"/>
                    <a:pt x="380" y="130"/>
                  </a:cubicBezTo>
                  <a:cubicBezTo>
                    <a:pt x="381" y="130"/>
                    <a:pt x="380" y="130"/>
                    <a:pt x="380" y="130"/>
                  </a:cubicBezTo>
                  <a:cubicBezTo>
                    <a:pt x="381" y="131"/>
                    <a:pt x="381" y="131"/>
                    <a:pt x="381" y="132"/>
                  </a:cubicBezTo>
                  <a:cubicBezTo>
                    <a:pt x="381" y="133"/>
                    <a:pt x="381" y="133"/>
                    <a:pt x="381" y="133"/>
                  </a:cubicBezTo>
                  <a:cubicBezTo>
                    <a:pt x="382" y="134"/>
                    <a:pt x="381" y="135"/>
                    <a:pt x="381" y="135"/>
                  </a:cubicBezTo>
                  <a:cubicBezTo>
                    <a:pt x="381" y="135"/>
                    <a:pt x="381" y="136"/>
                    <a:pt x="381" y="137"/>
                  </a:cubicBezTo>
                  <a:cubicBezTo>
                    <a:pt x="381" y="137"/>
                    <a:pt x="381" y="138"/>
                    <a:pt x="381" y="138"/>
                  </a:cubicBezTo>
                  <a:cubicBezTo>
                    <a:pt x="381" y="138"/>
                    <a:pt x="382" y="139"/>
                    <a:pt x="382" y="139"/>
                  </a:cubicBezTo>
                  <a:cubicBezTo>
                    <a:pt x="382" y="139"/>
                    <a:pt x="383" y="140"/>
                    <a:pt x="383" y="140"/>
                  </a:cubicBezTo>
                  <a:cubicBezTo>
                    <a:pt x="383" y="140"/>
                    <a:pt x="384" y="140"/>
                    <a:pt x="384" y="141"/>
                  </a:cubicBezTo>
                  <a:cubicBezTo>
                    <a:pt x="384" y="141"/>
                    <a:pt x="383" y="142"/>
                    <a:pt x="383" y="142"/>
                  </a:cubicBezTo>
                  <a:cubicBezTo>
                    <a:pt x="382" y="142"/>
                    <a:pt x="383" y="142"/>
                    <a:pt x="382" y="142"/>
                  </a:cubicBezTo>
                  <a:cubicBezTo>
                    <a:pt x="382" y="142"/>
                    <a:pt x="382" y="142"/>
                    <a:pt x="381" y="143"/>
                  </a:cubicBezTo>
                  <a:cubicBezTo>
                    <a:pt x="381" y="144"/>
                    <a:pt x="381" y="144"/>
                    <a:pt x="381" y="144"/>
                  </a:cubicBezTo>
                  <a:cubicBezTo>
                    <a:pt x="382" y="145"/>
                    <a:pt x="382" y="145"/>
                    <a:pt x="382" y="146"/>
                  </a:cubicBezTo>
                  <a:cubicBezTo>
                    <a:pt x="382" y="147"/>
                    <a:pt x="381" y="147"/>
                    <a:pt x="381" y="147"/>
                  </a:cubicBezTo>
                  <a:cubicBezTo>
                    <a:pt x="380" y="148"/>
                    <a:pt x="380" y="147"/>
                    <a:pt x="380" y="147"/>
                  </a:cubicBezTo>
                  <a:cubicBezTo>
                    <a:pt x="379" y="147"/>
                    <a:pt x="379" y="147"/>
                    <a:pt x="378" y="147"/>
                  </a:cubicBezTo>
                  <a:cubicBezTo>
                    <a:pt x="378" y="147"/>
                    <a:pt x="377" y="148"/>
                    <a:pt x="376" y="148"/>
                  </a:cubicBezTo>
                  <a:cubicBezTo>
                    <a:pt x="376" y="149"/>
                    <a:pt x="374" y="149"/>
                    <a:pt x="374" y="149"/>
                  </a:cubicBezTo>
                  <a:cubicBezTo>
                    <a:pt x="374" y="149"/>
                    <a:pt x="374" y="150"/>
                    <a:pt x="374" y="151"/>
                  </a:cubicBezTo>
                  <a:cubicBezTo>
                    <a:pt x="375" y="151"/>
                    <a:pt x="375" y="151"/>
                    <a:pt x="375" y="151"/>
                  </a:cubicBezTo>
                  <a:cubicBezTo>
                    <a:pt x="376" y="152"/>
                    <a:pt x="376" y="152"/>
                    <a:pt x="376" y="152"/>
                  </a:cubicBezTo>
                  <a:cubicBezTo>
                    <a:pt x="375" y="153"/>
                    <a:pt x="376" y="153"/>
                    <a:pt x="376" y="154"/>
                  </a:cubicBezTo>
                  <a:cubicBezTo>
                    <a:pt x="377" y="155"/>
                    <a:pt x="378" y="157"/>
                    <a:pt x="378" y="157"/>
                  </a:cubicBezTo>
                  <a:cubicBezTo>
                    <a:pt x="378" y="157"/>
                    <a:pt x="378" y="158"/>
                    <a:pt x="378" y="159"/>
                  </a:cubicBezTo>
                  <a:cubicBezTo>
                    <a:pt x="378" y="159"/>
                    <a:pt x="378" y="160"/>
                    <a:pt x="377" y="161"/>
                  </a:cubicBezTo>
                  <a:cubicBezTo>
                    <a:pt x="377" y="162"/>
                    <a:pt x="377" y="162"/>
                    <a:pt x="377" y="162"/>
                  </a:cubicBezTo>
                  <a:cubicBezTo>
                    <a:pt x="377" y="162"/>
                    <a:pt x="376" y="163"/>
                    <a:pt x="376" y="163"/>
                  </a:cubicBezTo>
                  <a:cubicBezTo>
                    <a:pt x="375" y="164"/>
                    <a:pt x="375" y="164"/>
                    <a:pt x="374" y="163"/>
                  </a:cubicBezTo>
                  <a:cubicBezTo>
                    <a:pt x="373" y="163"/>
                    <a:pt x="372" y="163"/>
                    <a:pt x="372" y="162"/>
                  </a:cubicBezTo>
                  <a:cubicBezTo>
                    <a:pt x="371" y="162"/>
                    <a:pt x="371" y="163"/>
                    <a:pt x="370" y="163"/>
                  </a:cubicBezTo>
                  <a:cubicBezTo>
                    <a:pt x="369" y="164"/>
                    <a:pt x="370" y="164"/>
                    <a:pt x="369" y="164"/>
                  </a:cubicBezTo>
                  <a:cubicBezTo>
                    <a:pt x="368" y="165"/>
                    <a:pt x="368" y="164"/>
                    <a:pt x="367" y="164"/>
                  </a:cubicBezTo>
                  <a:cubicBezTo>
                    <a:pt x="367" y="165"/>
                    <a:pt x="366" y="165"/>
                    <a:pt x="366" y="165"/>
                  </a:cubicBezTo>
                  <a:cubicBezTo>
                    <a:pt x="365" y="166"/>
                    <a:pt x="366" y="166"/>
                    <a:pt x="366" y="167"/>
                  </a:cubicBezTo>
                  <a:cubicBezTo>
                    <a:pt x="367" y="167"/>
                    <a:pt x="367" y="168"/>
                    <a:pt x="367" y="168"/>
                  </a:cubicBezTo>
                  <a:cubicBezTo>
                    <a:pt x="367" y="169"/>
                    <a:pt x="367" y="169"/>
                    <a:pt x="367" y="170"/>
                  </a:cubicBezTo>
                  <a:cubicBezTo>
                    <a:pt x="367" y="170"/>
                    <a:pt x="366" y="171"/>
                    <a:pt x="366" y="171"/>
                  </a:cubicBezTo>
                  <a:cubicBezTo>
                    <a:pt x="365" y="171"/>
                    <a:pt x="366" y="172"/>
                    <a:pt x="366" y="173"/>
                  </a:cubicBezTo>
                  <a:cubicBezTo>
                    <a:pt x="366" y="173"/>
                    <a:pt x="366" y="175"/>
                    <a:pt x="366" y="175"/>
                  </a:cubicBezTo>
                  <a:cubicBezTo>
                    <a:pt x="367" y="175"/>
                    <a:pt x="367" y="175"/>
                    <a:pt x="367" y="175"/>
                  </a:cubicBezTo>
                  <a:cubicBezTo>
                    <a:pt x="368" y="176"/>
                    <a:pt x="368" y="176"/>
                    <a:pt x="369" y="175"/>
                  </a:cubicBezTo>
                  <a:cubicBezTo>
                    <a:pt x="370" y="175"/>
                    <a:pt x="370" y="175"/>
                    <a:pt x="370" y="175"/>
                  </a:cubicBezTo>
                  <a:cubicBezTo>
                    <a:pt x="370" y="175"/>
                    <a:pt x="370" y="175"/>
                    <a:pt x="371" y="175"/>
                  </a:cubicBezTo>
                  <a:cubicBezTo>
                    <a:pt x="372" y="175"/>
                    <a:pt x="372" y="175"/>
                    <a:pt x="372" y="175"/>
                  </a:cubicBezTo>
                  <a:cubicBezTo>
                    <a:pt x="373" y="177"/>
                    <a:pt x="373" y="177"/>
                    <a:pt x="373" y="177"/>
                  </a:cubicBezTo>
                  <a:cubicBezTo>
                    <a:pt x="374" y="178"/>
                    <a:pt x="374" y="178"/>
                    <a:pt x="374" y="178"/>
                  </a:cubicBezTo>
                  <a:cubicBezTo>
                    <a:pt x="374" y="179"/>
                    <a:pt x="374" y="179"/>
                    <a:pt x="374" y="179"/>
                  </a:cubicBezTo>
                  <a:cubicBezTo>
                    <a:pt x="374" y="180"/>
                    <a:pt x="374" y="180"/>
                    <a:pt x="374" y="180"/>
                  </a:cubicBezTo>
                  <a:cubicBezTo>
                    <a:pt x="374" y="181"/>
                    <a:pt x="374" y="181"/>
                    <a:pt x="374" y="181"/>
                  </a:cubicBezTo>
                  <a:cubicBezTo>
                    <a:pt x="374" y="181"/>
                    <a:pt x="374" y="183"/>
                    <a:pt x="374" y="184"/>
                  </a:cubicBezTo>
                  <a:cubicBezTo>
                    <a:pt x="374" y="184"/>
                    <a:pt x="373" y="185"/>
                    <a:pt x="373" y="185"/>
                  </a:cubicBezTo>
                  <a:cubicBezTo>
                    <a:pt x="373" y="185"/>
                    <a:pt x="373" y="186"/>
                    <a:pt x="373" y="187"/>
                  </a:cubicBezTo>
                  <a:cubicBezTo>
                    <a:pt x="373" y="188"/>
                    <a:pt x="373" y="187"/>
                    <a:pt x="373" y="188"/>
                  </a:cubicBezTo>
                  <a:cubicBezTo>
                    <a:pt x="373" y="189"/>
                    <a:pt x="373" y="190"/>
                    <a:pt x="373" y="190"/>
                  </a:cubicBezTo>
                  <a:cubicBezTo>
                    <a:pt x="372" y="191"/>
                    <a:pt x="372" y="191"/>
                    <a:pt x="372" y="192"/>
                  </a:cubicBezTo>
                  <a:cubicBezTo>
                    <a:pt x="371" y="192"/>
                    <a:pt x="369" y="193"/>
                    <a:pt x="369" y="193"/>
                  </a:cubicBezTo>
                  <a:cubicBezTo>
                    <a:pt x="369" y="193"/>
                    <a:pt x="370" y="194"/>
                    <a:pt x="370" y="194"/>
                  </a:cubicBezTo>
                  <a:cubicBezTo>
                    <a:pt x="370" y="194"/>
                    <a:pt x="370" y="194"/>
                    <a:pt x="370" y="195"/>
                  </a:cubicBezTo>
                  <a:cubicBezTo>
                    <a:pt x="369" y="195"/>
                    <a:pt x="369" y="195"/>
                    <a:pt x="369" y="196"/>
                  </a:cubicBezTo>
                  <a:cubicBezTo>
                    <a:pt x="369" y="196"/>
                    <a:pt x="370" y="198"/>
                    <a:pt x="370" y="198"/>
                  </a:cubicBezTo>
                  <a:cubicBezTo>
                    <a:pt x="370" y="199"/>
                    <a:pt x="371" y="199"/>
                    <a:pt x="372" y="199"/>
                  </a:cubicBezTo>
                  <a:cubicBezTo>
                    <a:pt x="372" y="199"/>
                    <a:pt x="373" y="199"/>
                    <a:pt x="373" y="199"/>
                  </a:cubicBezTo>
                  <a:cubicBezTo>
                    <a:pt x="373" y="199"/>
                    <a:pt x="373" y="199"/>
                    <a:pt x="373" y="200"/>
                  </a:cubicBezTo>
                  <a:cubicBezTo>
                    <a:pt x="372" y="200"/>
                    <a:pt x="373" y="201"/>
                    <a:pt x="373" y="202"/>
                  </a:cubicBezTo>
                  <a:cubicBezTo>
                    <a:pt x="374" y="202"/>
                    <a:pt x="373" y="204"/>
                    <a:pt x="373" y="204"/>
                  </a:cubicBezTo>
                  <a:cubicBezTo>
                    <a:pt x="373" y="205"/>
                    <a:pt x="373" y="205"/>
                    <a:pt x="373" y="206"/>
                  </a:cubicBezTo>
                  <a:cubicBezTo>
                    <a:pt x="373" y="206"/>
                    <a:pt x="373" y="206"/>
                    <a:pt x="373" y="206"/>
                  </a:cubicBezTo>
                  <a:cubicBezTo>
                    <a:pt x="373" y="207"/>
                    <a:pt x="373" y="207"/>
                    <a:pt x="373" y="207"/>
                  </a:cubicBezTo>
                  <a:cubicBezTo>
                    <a:pt x="372" y="208"/>
                    <a:pt x="372" y="209"/>
                    <a:pt x="373" y="209"/>
                  </a:cubicBezTo>
                  <a:cubicBezTo>
                    <a:pt x="373" y="209"/>
                    <a:pt x="374" y="209"/>
                    <a:pt x="374" y="209"/>
                  </a:cubicBezTo>
                  <a:cubicBezTo>
                    <a:pt x="374" y="209"/>
                    <a:pt x="375" y="209"/>
                    <a:pt x="376" y="209"/>
                  </a:cubicBezTo>
                  <a:cubicBezTo>
                    <a:pt x="376" y="209"/>
                    <a:pt x="377" y="209"/>
                    <a:pt x="377" y="209"/>
                  </a:cubicBezTo>
                  <a:cubicBezTo>
                    <a:pt x="377" y="209"/>
                    <a:pt x="378" y="208"/>
                    <a:pt x="379" y="207"/>
                  </a:cubicBezTo>
                  <a:cubicBezTo>
                    <a:pt x="379" y="207"/>
                    <a:pt x="379" y="208"/>
                    <a:pt x="379" y="208"/>
                  </a:cubicBezTo>
                  <a:cubicBezTo>
                    <a:pt x="379" y="208"/>
                    <a:pt x="379" y="210"/>
                    <a:pt x="379" y="210"/>
                  </a:cubicBezTo>
                  <a:cubicBezTo>
                    <a:pt x="378" y="210"/>
                    <a:pt x="378" y="211"/>
                    <a:pt x="378" y="211"/>
                  </a:cubicBezTo>
                  <a:cubicBezTo>
                    <a:pt x="378" y="211"/>
                    <a:pt x="379" y="212"/>
                    <a:pt x="379" y="212"/>
                  </a:cubicBezTo>
                  <a:cubicBezTo>
                    <a:pt x="380" y="213"/>
                    <a:pt x="380" y="213"/>
                    <a:pt x="381" y="213"/>
                  </a:cubicBezTo>
                  <a:cubicBezTo>
                    <a:pt x="382" y="213"/>
                    <a:pt x="381" y="213"/>
                    <a:pt x="382" y="214"/>
                  </a:cubicBezTo>
                  <a:cubicBezTo>
                    <a:pt x="384" y="214"/>
                    <a:pt x="383" y="215"/>
                    <a:pt x="383" y="215"/>
                  </a:cubicBezTo>
                  <a:cubicBezTo>
                    <a:pt x="382" y="215"/>
                    <a:pt x="382" y="216"/>
                    <a:pt x="382" y="217"/>
                  </a:cubicBezTo>
                  <a:cubicBezTo>
                    <a:pt x="382" y="218"/>
                    <a:pt x="382" y="218"/>
                    <a:pt x="382" y="219"/>
                  </a:cubicBezTo>
                  <a:cubicBezTo>
                    <a:pt x="381" y="220"/>
                    <a:pt x="381" y="222"/>
                    <a:pt x="381" y="222"/>
                  </a:cubicBezTo>
                  <a:cubicBezTo>
                    <a:pt x="381" y="223"/>
                    <a:pt x="382" y="227"/>
                    <a:pt x="382" y="227"/>
                  </a:cubicBezTo>
                  <a:cubicBezTo>
                    <a:pt x="382" y="228"/>
                    <a:pt x="381" y="228"/>
                    <a:pt x="381" y="228"/>
                  </a:cubicBezTo>
                  <a:cubicBezTo>
                    <a:pt x="381" y="227"/>
                    <a:pt x="381" y="227"/>
                    <a:pt x="381" y="227"/>
                  </a:cubicBezTo>
                  <a:cubicBezTo>
                    <a:pt x="381" y="227"/>
                    <a:pt x="380" y="227"/>
                    <a:pt x="380" y="228"/>
                  </a:cubicBezTo>
                  <a:cubicBezTo>
                    <a:pt x="379" y="228"/>
                    <a:pt x="379" y="228"/>
                    <a:pt x="378" y="228"/>
                  </a:cubicBezTo>
                  <a:cubicBezTo>
                    <a:pt x="378" y="228"/>
                    <a:pt x="376" y="229"/>
                    <a:pt x="376" y="229"/>
                  </a:cubicBezTo>
                  <a:cubicBezTo>
                    <a:pt x="377" y="231"/>
                    <a:pt x="377" y="231"/>
                    <a:pt x="377" y="231"/>
                  </a:cubicBezTo>
                  <a:cubicBezTo>
                    <a:pt x="377" y="231"/>
                    <a:pt x="377" y="231"/>
                    <a:pt x="376" y="231"/>
                  </a:cubicBezTo>
                  <a:cubicBezTo>
                    <a:pt x="376" y="231"/>
                    <a:pt x="376" y="231"/>
                    <a:pt x="376" y="231"/>
                  </a:cubicBezTo>
                  <a:cubicBezTo>
                    <a:pt x="374" y="231"/>
                    <a:pt x="374" y="231"/>
                    <a:pt x="374" y="231"/>
                  </a:cubicBezTo>
                  <a:cubicBezTo>
                    <a:pt x="373" y="233"/>
                    <a:pt x="373" y="233"/>
                    <a:pt x="373" y="233"/>
                  </a:cubicBezTo>
                  <a:cubicBezTo>
                    <a:pt x="374" y="233"/>
                    <a:pt x="374" y="233"/>
                    <a:pt x="374" y="233"/>
                  </a:cubicBezTo>
                  <a:cubicBezTo>
                    <a:pt x="374" y="234"/>
                    <a:pt x="374" y="234"/>
                    <a:pt x="374" y="234"/>
                  </a:cubicBezTo>
                  <a:cubicBezTo>
                    <a:pt x="374" y="236"/>
                    <a:pt x="374" y="236"/>
                    <a:pt x="374" y="236"/>
                  </a:cubicBezTo>
                  <a:cubicBezTo>
                    <a:pt x="373" y="236"/>
                    <a:pt x="373" y="236"/>
                    <a:pt x="373" y="236"/>
                  </a:cubicBezTo>
                  <a:cubicBezTo>
                    <a:pt x="373" y="237"/>
                    <a:pt x="373" y="237"/>
                    <a:pt x="373" y="237"/>
                  </a:cubicBezTo>
                  <a:cubicBezTo>
                    <a:pt x="374" y="239"/>
                    <a:pt x="374" y="239"/>
                    <a:pt x="374" y="239"/>
                  </a:cubicBezTo>
                  <a:cubicBezTo>
                    <a:pt x="374" y="239"/>
                    <a:pt x="374" y="239"/>
                    <a:pt x="374" y="239"/>
                  </a:cubicBezTo>
                  <a:cubicBezTo>
                    <a:pt x="374" y="240"/>
                    <a:pt x="374" y="240"/>
                    <a:pt x="374" y="240"/>
                  </a:cubicBezTo>
                  <a:cubicBezTo>
                    <a:pt x="370" y="243"/>
                    <a:pt x="370" y="243"/>
                    <a:pt x="370" y="243"/>
                  </a:cubicBezTo>
                  <a:cubicBezTo>
                    <a:pt x="371" y="245"/>
                    <a:pt x="371" y="245"/>
                    <a:pt x="371" y="245"/>
                  </a:cubicBezTo>
                  <a:cubicBezTo>
                    <a:pt x="366" y="251"/>
                    <a:pt x="366" y="251"/>
                    <a:pt x="366" y="251"/>
                  </a:cubicBezTo>
                  <a:cubicBezTo>
                    <a:pt x="365" y="255"/>
                    <a:pt x="365" y="255"/>
                    <a:pt x="365" y="255"/>
                  </a:cubicBezTo>
                  <a:cubicBezTo>
                    <a:pt x="359" y="255"/>
                    <a:pt x="359" y="255"/>
                    <a:pt x="359" y="255"/>
                  </a:cubicBezTo>
                  <a:cubicBezTo>
                    <a:pt x="358" y="256"/>
                    <a:pt x="358" y="256"/>
                    <a:pt x="358" y="256"/>
                  </a:cubicBezTo>
                  <a:cubicBezTo>
                    <a:pt x="358" y="256"/>
                    <a:pt x="357" y="256"/>
                    <a:pt x="356" y="257"/>
                  </a:cubicBezTo>
                  <a:cubicBezTo>
                    <a:pt x="356" y="257"/>
                    <a:pt x="356" y="258"/>
                    <a:pt x="356" y="258"/>
                  </a:cubicBezTo>
                  <a:cubicBezTo>
                    <a:pt x="356" y="258"/>
                    <a:pt x="356" y="258"/>
                    <a:pt x="356" y="258"/>
                  </a:cubicBezTo>
                  <a:cubicBezTo>
                    <a:pt x="356" y="258"/>
                    <a:pt x="356" y="259"/>
                    <a:pt x="356" y="259"/>
                  </a:cubicBezTo>
                  <a:cubicBezTo>
                    <a:pt x="355" y="259"/>
                    <a:pt x="355" y="260"/>
                    <a:pt x="355" y="260"/>
                  </a:cubicBezTo>
                  <a:cubicBezTo>
                    <a:pt x="355" y="260"/>
                    <a:pt x="355" y="260"/>
                    <a:pt x="355" y="260"/>
                  </a:cubicBezTo>
                  <a:cubicBezTo>
                    <a:pt x="355" y="260"/>
                    <a:pt x="355" y="261"/>
                    <a:pt x="355" y="261"/>
                  </a:cubicBezTo>
                  <a:cubicBezTo>
                    <a:pt x="355" y="261"/>
                    <a:pt x="355" y="261"/>
                    <a:pt x="355" y="261"/>
                  </a:cubicBezTo>
                  <a:cubicBezTo>
                    <a:pt x="355" y="261"/>
                    <a:pt x="355" y="262"/>
                    <a:pt x="356" y="262"/>
                  </a:cubicBezTo>
                  <a:cubicBezTo>
                    <a:pt x="356" y="262"/>
                    <a:pt x="356" y="263"/>
                    <a:pt x="356" y="263"/>
                  </a:cubicBezTo>
                  <a:cubicBezTo>
                    <a:pt x="356" y="268"/>
                    <a:pt x="356" y="268"/>
                    <a:pt x="356" y="268"/>
                  </a:cubicBezTo>
                  <a:cubicBezTo>
                    <a:pt x="357" y="273"/>
                    <a:pt x="357" y="273"/>
                    <a:pt x="357" y="273"/>
                  </a:cubicBezTo>
                  <a:cubicBezTo>
                    <a:pt x="355" y="278"/>
                    <a:pt x="355" y="278"/>
                    <a:pt x="355" y="278"/>
                  </a:cubicBezTo>
                  <a:cubicBezTo>
                    <a:pt x="352" y="283"/>
                    <a:pt x="352" y="283"/>
                    <a:pt x="352" y="283"/>
                  </a:cubicBezTo>
                  <a:cubicBezTo>
                    <a:pt x="349" y="286"/>
                    <a:pt x="349" y="286"/>
                    <a:pt x="349" y="286"/>
                  </a:cubicBezTo>
                  <a:cubicBezTo>
                    <a:pt x="349" y="286"/>
                    <a:pt x="349" y="286"/>
                    <a:pt x="350" y="286"/>
                  </a:cubicBezTo>
                  <a:cubicBezTo>
                    <a:pt x="351" y="285"/>
                    <a:pt x="350" y="286"/>
                    <a:pt x="350" y="286"/>
                  </a:cubicBezTo>
                  <a:cubicBezTo>
                    <a:pt x="350" y="287"/>
                    <a:pt x="351" y="287"/>
                    <a:pt x="351" y="287"/>
                  </a:cubicBezTo>
                  <a:cubicBezTo>
                    <a:pt x="351" y="287"/>
                    <a:pt x="351" y="287"/>
                    <a:pt x="351" y="287"/>
                  </a:cubicBezTo>
                  <a:cubicBezTo>
                    <a:pt x="351" y="287"/>
                    <a:pt x="351" y="287"/>
                    <a:pt x="351" y="287"/>
                  </a:cubicBezTo>
                  <a:cubicBezTo>
                    <a:pt x="351" y="287"/>
                    <a:pt x="351" y="288"/>
                    <a:pt x="351" y="288"/>
                  </a:cubicBezTo>
                  <a:cubicBezTo>
                    <a:pt x="350" y="288"/>
                    <a:pt x="351" y="289"/>
                    <a:pt x="351" y="290"/>
                  </a:cubicBezTo>
                  <a:cubicBezTo>
                    <a:pt x="351" y="290"/>
                    <a:pt x="352" y="290"/>
                    <a:pt x="352" y="290"/>
                  </a:cubicBezTo>
                  <a:cubicBezTo>
                    <a:pt x="352" y="291"/>
                    <a:pt x="352" y="291"/>
                    <a:pt x="352" y="291"/>
                  </a:cubicBezTo>
                  <a:cubicBezTo>
                    <a:pt x="355" y="296"/>
                    <a:pt x="355" y="296"/>
                    <a:pt x="355" y="296"/>
                  </a:cubicBezTo>
                  <a:cubicBezTo>
                    <a:pt x="353" y="294"/>
                    <a:pt x="353" y="294"/>
                    <a:pt x="353" y="294"/>
                  </a:cubicBezTo>
                  <a:cubicBezTo>
                    <a:pt x="351" y="295"/>
                    <a:pt x="351" y="295"/>
                    <a:pt x="351" y="295"/>
                  </a:cubicBezTo>
                  <a:cubicBezTo>
                    <a:pt x="301" y="350"/>
                    <a:pt x="301" y="350"/>
                    <a:pt x="301" y="350"/>
                  </a:cubicBezTo>
                  <a:cubicBezTo>
                    <a:pt x="297" y="353"/>
                    <a:pt x="297" y="353"/>
                    <a:pt x="297" y="353"/>
                  </a:cubicBezTo>
                  <a:cubicBezTo>
                    <a:pt x="297" y="353"/>
                    <a:pt x="296" y="351"/>
                    <a:pt x="296" y="351"/>
                  </a:cubicBezTo>
                  <a:cubicBezTo>
                    <a:pt x="296" y="351"/>
                    <a:pt x="296" y="350"/>
                    <a:pt x="295" y="350"/>
                  </a:cubicBezTo>
                  <a:cubicBezTo>
                    <a:pt x="295" y="350"/>
                    <a:pt x="294" y="350"/>
                    <a:pt x="294" y="350"/>
                  </a:cubicBezTo>
                  <a:cubicBezTo>
                    <a:pt x="294" y="350"/>
                    <a:pt x="293" y="351"/>
                    <a:pt x="293" y="350"/>
                  </a:cubicBezTo>
                  <a:cubicBezTo>
                    <a:pt x="293" y="350"/>
                    <a:pt x="292" y="350"/>
                    <a:pt x="292" y="349"/>
                  </a:cubicBezTo>
                  <a:cubicBezTo>
                    <a:pt x="292" y="349"/>
                    <a:pt x="291" y="348"/>
                    <a:pt x="291" y="348"/>
                  </a:cubicBezTo>
                  <a:cubicBezTo>
                    <a:pt x="291" y="348"/>
                    <a:pt x="289" y="348"/>
                    <a:pt x="288" y="348"/>
                  </a:cubicBezTo>
                  <a:cubicBezTo>
                    <a:pt x="288" y="349"/>
                    <a:pt x="287" y="349"/>
                    <a:pt x="287" y="349"/>
                  </a:cubicBezTo>
                  <a:cubicBezTo>
                    <a:pt x="286" y="349"/>
                    <a:pt x="286" y="349"/>
                    <a:pt x="285" y="348"/>
                  </a:cubicBezTo>
                  <a:cubicBezTo>
                    <a:pt x="284" y="348"/>
                    <a:pt x="283" y="348"/>
                    <a:pt x="283" y="348"/>
                  </a:cubicBezTo>
                  <a:cubicBezTo>
                    <a:pt x="283" y="347"/>
                    <a:pt x="282" y="347"/>
                    <a:pt x="282" y="348"/>
                  </a:cubicBezTo>
                  <a:cubicBezTo>
                    <a:pt x="282" y="348"/>
                    <a:pt x="282" y="348"/>
                    <a:pt x="282" y="348"/>
                  </a:cubicBezTo>
                  <a:cubicBezTo>
                    <a:pt x="281" y="348"/>
                    <a:pt x="281" y="348"/>
                    <a:pt x="281" y="347"/>
                  </a:cubicBezTo>
                  <a:cubicBezTo>
                    <a:pt x="281" y="347"/>
                    <a:pt x="281" y="347"/>
                    <a:pt x="280" y="347"/>
                  </a:cubicBezTo>
                  <a:cubicBezTo>
                    <a:pt x="279" y="347"/>
                    <a:pt x="280" y="347"/>
                    <a:pt x="279" y="347"/>
                  </a:cubicBezTo>
                  <a:cubicBezTo>
                    <a:pt x="279" y="347"/>
                    <a:pt x="279" y="346"/>
                    <a:pt x="279" y="346"/>
                  </a:cubicBezTo>
                  <a:cubicBezTo>
                    <a:pt x="278" y="346"/>
                    <a:pt x="277" y="346"/>
                    <a:pt x="277" y="347"/>
                  </a:cubicBezTo>
                  <a:cubicBezTo>
                    <a:pt x="276" y="347"/>
                    <a:pt x="276" y="347"/>
                    <a:pt x="276" y="347"/>
                  </a:cubicBezTo>
                  <a:cubicBezTo>
                    <a:pt x="275" y="347"/>
                    <a:pt x="275" y="346"/>
                    <a:pt x="274" y="346"/>
                  </a:cubicBezTo>
                  <a:cubicBezTo>
                    <a:pt x="274" y="346"/>
                    <a:pt x="275" y="346"/>
                    <a:pt x="273" y="346"/>
                  </a:cubicBezTo>
                  <a:cubicBezTo>
                    <a:pt x="272" y="347"/>
                    <a:pt x="271" y="347"/>
                    <a:pt x="270" y="347"/>
                  </a:cubicBezTo>
                  <a:cubicBezTo>
                    <a:pt x="269" y="347"/>
                    <a:pt x="269" y="347"/>
                    <a:pt x="268" y="347"/>
                  </a:cubicBezTo>
                  <a:cubicBezTo>
                    <a:pt x="267" y="347"/>
                    <a:pt x="267" y="347"/>
                    <a:pt x="266" y="347"/>
                  </a:cubicBezTo>
                  <a:cubicBezTo>
                    <a:pt x="266" y="347"/>
                    <a:pt x="267" y="348"/>
                    <a:pt x="265" y="348"/>
                  </a:cubicBezTo>
                  <a:cubicBezTo>
                    <a:pt x="264" y="348"/>
                    <a:pt x="263" y="349"/>
                    <a:pt x="263" y="348"/>
                  </a:cubicBezTo>
                  <a:cubicBezTo>
                    <a:pt x="263" y="348"/>
                    <a:pt x="263" y="347"/>
                    <a:pt x="263" y="347"/>
                  </a:cubicBezTo>
                  <a:cubicBezTo>
                    <a:pt x="262" y="347"/>
                    <a:pt x="261" y="348"/>
                    <a:pt x="261" y="348"/>
                  </a:cubicBezTo>
                  <a:cubicBezTo>
                    <a:pt x="260" y="348"/>
                    <a:pt x="260" y="349"/>
                    <a:pt x="259" y="348"/>
                  </a:cubicBezTo>
                  <a:cubicBezTo>
                    <a:pt x="259" y="348"/>
                    <a:pt x="258" y="347"/>
                    <a:pt x="258" y="347"/>
                  </a:cubicBezTo>
                  <a:cubicBezTo>
                    <a:pt x="257" y="347"/>
                    <a:pt x="256" y="348"/>
                    <a:pt x="256" y="348"/>
                  </a:cubicBezTo>
                  <a:cubicBezTo>
                    <a:pt x="255" y="348"/>
                    <a:pt x="254" y="348"/>
                    <a:pt x="254" y="349"/>
                  </a:cubicBezTo>
                  <a:cubicBezTo>
                    <a:pt x="253" y="349"/>
                    <a:pt x="253" y="349"/>
                    <a:pt x="252" y="349"/>
                  </a:cubicBezTo>
                  <a:cubicBezTo>
                    <a:pt x="251" y="349"/>
                    <a:pt x="251" y="349"/>
                    <a:pt x="250" y="349"/>
                  </a:cubicBezTo>
                  <a:cubicBezTo>
                    <a:pt x="250" y="349"/>
                    <a:pt x="248" y="349"/>
                    <a:pt x="248" y="349"/>
                  </a:cubicBezTo>
                  <a:cubicBezTo>
                    <a:pt x="247" y="349"/>
                    <a:pt x="247" y="349"/>
                    <a:pt x="247" y="349"/>
                  </a:cubicBezTo>
                  <a:cubicBezTo>
                    <a:pt x="247" y="349"/>
                    <a:pt x="245" y="347"/>
                    <a:pt x="245" y="347"/>
                  </a:cubicBezTo>
                  <a:cubicBezTo>
                    <a:pt x="244" y="347"/>
                    <a:pt x="243" y="346"/>
                    <a:pt x="242" y="347"/>
                  </a:cubicBezTo>
                  <a:cubicBezTo>
                    <a:pt x="241" y="347"/>
                    <a:pt x="239" y="347"/>
                    <a:pt x="239" y="347"/>
                  </a:cubicBezTo>
                  <a:cubicBezTo>
                    <a:pt x="238" y="346"/>
                    <a:pt x="237" y="345"/>
                    <a:pt x="237" y="345"/>
                  </a:cubicBezTo>
                  <a:cubicBezTo>
                    <a:pt x="237" y="344"/>
                    <a:pt x="236" y="344"/>
                    <a:pt x="235" y="344"/>
                  </a:cubicBezTo>
                  <a:cubicBezTo>
                    <a:pt x="235" y="344"/>
                    <a:pt x="235" y="343"/>
                    <a:pt x="234" y="343"/>
                  </a:cubicBezTo>
                  <a:cubicBezTo>
                    <a:pt x="234" y="343"/>
                    <a:pt x="234" y="342"/>
                    <a:pt x="233" y="342"/>
                  </a:cubicBezTo>
                  <a:cubicBezTo>
                    <a:pt x="232" y="342"/>
                    <a:pt x="232" y="343"/>
                    <a:pt x="231" y="342"/>
                  </a:cubicBezTo>
                  <a:cubicBezTo>
                    <a:pt x="231" y="341"/>
                    <a:pt x="230" y="341"/>
                    <a:pt x="230" y="341"/>
                  </a:cubicBezTo>
                  <a:cubicBezTo>
                    <a:pt x="229" y="340"/>
                    <a:pt x="228" y="340"/>
                    <a:pt x="227" y="340"/>
                  </a:cubicBezTo>
                  <a:cubicBezTo>
                    <a:pt x="226" y="340"/>
                    <a:pt x="226" y="340"/>
                    <a:pt x="225" y="339"/>
                  </a:cubicBezTo>
                  <a:cubicBezTo>
                    <a:pt x="224" y="339"/>
                    <a:pt x="222" y="338"/>
                    <a:pt x="221" y="338"/>
                  </a:cubicBezTo>
                  <a:cubicBezTo>
                    <a:pt x="220" y="338"/>
                    <a:pt x="219" y="338"/>
                    <a:pt x="218" y="338"/>
                  </a:cubicBezTo>
                  <a:cubicBezTo>
                    <a:pt x="217" y="338"/>
                    <a:pt x="217" y="337"/>
                    <a:pt x="217" y="337"/>
                  </a:cubicBezTo>
                  <a:cubicBezTo>
                    <a:pt x="217" y="337"/>
                    <a:pt x="216" y="337"/>
                    <a:pt x="216" y="338"/>
                  </a:cubicBezTo>
                  <a:cubicBezTo>
                    <a:pt x="216" y="338"/>
                    <a:pt x="214" y="339"/>
                    <a:pt x="214" y="339"/>
                  </a:cubicBezTo>
                  <a:cubicBezTo>
                    <a:pt x="214" y="339"/>
                    <a:pt x="214" y="337"/>
                    <a:pt x="213" y="338"/>
                  </a:cubicBezTo>
                  <a:cubicBezTo>
                    <a:pt x="211" y="338"/>
                    <a:pt x="210" y="339"/>
                    <a:pt x="210" y="339"/>
                  </a:cubicBezTo>
                  <a:cubicBezTo>
                    <a:pt x="210" y="340"/>
                    <a:pt x="209" y="340"/>
                    <a:pt x="209" y="340"/>
                  </a:cubicBezTo>
                  <a:cubicBezTo>
                    <a:pt x="208" y="339"/>
                    <a:pt x="208" y="339"/>
                    <a:pt x="207" y="339"/>
                  </a:cubicBezTo>
                  <a:cubicBezTo>
                    <a:pt x="206" y="339"/>
                    <a:pt x="206" y="339"/>
                    <a:pt x="205" y="340"/>
                  </a:cubicBezTo>
                  <a:cubicBezTo>
                    <a:pt x="204" y="340"/>
                    <a:pt x="203" y="341"/>
                    <a:pt x="202" y="341"/>
                  </a:cubicBezTo>
                  <a:cubicBezTo>
                    <a:pt x="202" y="340"/>
                    <a:pt x="202" y="341"/>
                    <a:pt x="201" y="340"/>
                  </a:cubicBezTo>
                  <a:cubicBezTo>
                    <a:pt x="200" y="339"/>
                    <a:pt x="198" y="337"/>
                    <a:pt x="198" y="337"/>
                  </a:cubicBezTo>
                  <a:cubicBezTo>
                    <a:pt x="198" y="336"/>
                    <a:pt x="198" y="335"/>
                    <a:pt x="198" y="335"/>
                  </a:cubicBezTo>
                  <a:cubicBezTo>
                    <a:pt x="197" y="334"/>
                    <a:pt x="197" y="334"/>
                    <a:pt x="197" y="334"/>
                  </a:cubicBezTo>
                  <a:cubicBezTo>
                    <a:pt x="196" y="334"/>
                    <a:pt x="196" y="334"/>
                    <a:pt x="195" y="334"/>
                  </a:cubicBezTo>
                  <a:cubicBezTo>
                    <a:pt x="195" y="334"/>
                    <a:pt x="193" y="334"/>
                    <a:pt x="192" y="334"/>
                  </a:cubicBezTo>
                  <a:cubicBezTo>
                    <a:pt x="192" y="334"/>
                    <a:pt x="189" y="333"/>
                    <a:pt x="188" y="332"/>
                  </a:cubicBezTo>
                  <a:cubicBezTo>
                    <a:pt x="187" y="331"/>
                    <a:pt x="186" y="329"/>
                    <a:pt x="186" y="327"/>
                  </a:cubicBezTo>
                  <a:cubicBezTo>
                    <a:pt x="186" y="326"/>
                    <a:pt x="185" y="325"/>
                    <a:pt x="186" y="324"/>
                  </a:cubicBezTo>
                  <a:cubicBezTo>
                    <a:pt x="187" y="323"/>
                    <a:pt x="188" y="322"/>
                    <a:pt x="188" y="322"/>
                  </a:cubicBezTo>
                  <a:cubicBezTo>
                    <a:pt x="188" y="322"/>
                    <a:pt x="189" y="321"/>
                    <a:pt x="188" y="320"/>
                  </a:cubicBezTo>
                  <a:cubicBezTo>
                    <a:pt x="188" y="320"/>
                    <a:pt x="188" y="321"/>
                    <a:pt x="187" y="320"/>
                  </a:cubicBezTo>
                  <a:cubicBezTo>
                    <a:pt x="186" y="320"/>
                    <a:pt x="186" y="320"/>
                    <a:pt x="185" y="319"/>
                  </a:cubicBezTo>
                  <a:cubicBezTo>
                    <a:pt x="185" y="319"/>
                    <a:pt x="185" y="317"/>
                    <a:pt x="184" y="318"/>
                  </a:cubicBezTo>
                  <a:cubicBezTo>
                    <a:pt x="183" y="319"/>
                    <a:pt x="182" y="319"/>
                    <a:pt x="181" y="319"/>
                  </a:cubicBezTo>
                  <a:cubicBezTo>
                    <a:pt x="181" y="319"/>
                    <a:pt x="181" y="319"/>
                    <a:pt x="180" y="318"/>
                  </a:cubicBezTo>
                  <a:cubicBezTo>
                    <a:pt x="179" y="318"/>
                    <a:pt x="178" y="318"/>
                    <a:pt x="177" y="317"/>
                  </a:cubicBezTo>
                  <a:cubicBezTo>
                    <a:pt x="177" y="317"/>
                    <a:pt x="177" y="317"/>
                    <a:pt x="176" y="316"/>
                  </a:cubicBezTo>
                  <a:cubicBezTo>
                    <a:pt x="175" y="316"/>
                    <a:pt x="175" y="316"/>
                    <a:pt x="174" y="316"/>
                  </a:cubicBezTo>
                  <a:cubicBezTo>
                    <a:pt x="173" y="316"/>
                    <a:pt x="173" y="316"/>
                    <a:pt x="173" y="316"/>
                  </a:cubicBezTo>
                  <a:cubicBezTo>
                    <a:pt x="172" y="315"/>
                    <a:pt x="171" y="314"/>
                    <a:pt x="170" y="314"/>
                  </a:cubicBezTo>
                  <a:cubicBezTo>
                    <a:pt x="169" y="314"/>
                    <a:pt x="169" y="314"/>
                    <a:pt x="169" y="314"/>
                  </a:cubicBezTo>
                  <a:cubicBezTo>
                    <a:pt x="168" y="313"/>
                    <a:pt x="168" y="313"/>
                    <a:pt x="168" y="313"/>
                  </a:cubicBezTo>
                  <a:cubicBezTo>
                    <a:pt x="168" y="312"/>
                    <a:pt x="166" y="312"/>
                    <a:pt x="166" y="312"/>
                  </a:cubicBezTo>
                  <a:cubicBezTo>
                    <a:pt x="166" y="312"/>
                    <a:pt x="165" y="312"/>
                    <a:pt x="165" y="312"/>
                  </a:cubicBezTo>
                  <a:cubicBezTo>
                    <a:pt x="165" y="311"/>
                    <a:pt x="165" y="311"/>
                    <a:pt x="164" y="311"/>
                  </a:cubicBezTo>
                  <a:cubicBezTo>
                    <a:pt x="163" y="312"/>
                    <a:pt x="164" y="312"/>
                    <a:pt x="163" y="312"/>
                  </a:cubicBezTo>
                  <a:cubicBezTo>
                    <a:pt x="161" y="312"/>
                    <a:pt x="161" y="313"/>
                    <a:pt x="161" y="313"/>
                  </a:cubicBezTo>
                  <a:cubicBezTo>
                    <a:pt x="161" y="313"/>
                    <a:pt x="161" y="313"/>
                    <a:pt x="160" y="313"/>
                  </a:cubicBezTo>
                  <a:cubicBezTo>
                    <a:pt x="159" y="313"/>
                    <a:pt x="155" y="310"/>
                    <a:pt x="154" y="310"/>
                  </a:cubicBezTo>
                  <a:cubicBezTo>
                    <a:pt x="154" y="310"/>
                    <a:pt x="153" y="309"/>
                    <a:pt x="153" y="309"/>
                  </a:cubicBezTo>
                  <a:cubicBezTo>
                    <a:pt x="153" y="310"/>
                    <a:pt x="152" y="310"/>
                    <a:pt x="152" y="310"/>
                  </a:cubicBezTo>
                  <a:cubicBezTo>
                    <a:pt x="152" y="310"/>
                    <a:pt x="151" y="309"/>
                    <a:pt x="150" y="309"/>
                  </a:cubicBezTo>
                  <a:cubicBezTo>
                    <a:pt x="150" y="309"/>
                    <a:pt x="148" y="309"/>
                    <a:pt x="148" y="309"/>
                  </a:cubicBezTo>
                  <a:cubicBezTo>
                    <a:pt x="147" y="310"/>
                    <a:pt x="146" y="310"/>
                    <a:pt x="145" y="309"/>
                  </a:cubicBezTo>
                  <a:cubicBezTo>
                    <a:pt x="144" y="309"/>
                    <a:pt x="142" y="308"/>
                    <a:pt x="141" y="308"/>
                  </a:cubicBezTo>
                  <a:cubicBezTo>
                    <a:pt x="140" y="308"/>
                    <a:pt x="139" y="308"/>
                    <a:pt x="139" y="308"/>
                  </a:cubicBezTo>
                  <a:cubicBezTo>
                    <a:pt x="138" y="308"/>
                    <a:pt x="136" y="308"/>
                    <a:pt x="136" y="307"/>
                  </a:cubicBezTo>
                  <a:cubicBezTo>
                    <a:pt x="136" y="307"/>
                    <a:pt x="136" y="306"/>
                    <a:pt x="136" y="306"/>
                  </a:cubicBezTo>
                  <a:cubicBezTo>
                    <a:pt x="136" y="305"/>
                    <a:pt x="136" y="305"/>
                    <a:pt x="135" y="305"/>
                  </a:cubicBezTo>
                  <a:cubicBezTo>
                    <a:pt x="134" y="305"/>
                    <a:pt x="135" y="305"/>
                    <a:pt x="135" y="304"/>
                  </a:cubicBezTo>
                  <a:cubicBezTo>
                    <a:pt x="135" y="304"/>
                    <a:pt x="134" y="303"/>
                    <a:pt x="134" y="303"/>
                  </a:cubicBezTo>
                  <a:cubicBezTo>
                    <a:pt x="135" y="302"/>
                    <a:pt x="135" y="302"/>
                    <a:pt x="135" y="302"/>
                  </a:cubicBezTo>
                  <a:cubicBezTo>
                    <a:pt x="135" y="302"/>
                    <a:pt x="133" y="301"/>
                    <a:pt x="133" y="301"/>
                  </a:cubicBezTo>
                  <a:cubicBezTo>
                    <a:pt x="133" y="301"/>
                    <a:pt x="134" y="300"/>
                    <a:pt x="134" y="300"/>
                  </a:cubicBezTo>
                  <a:cubicBezTo>
                    <a:pt x="134" y="299"/>
                    <a:pt x="133" y="299"/>
                    <a:pt x="132" y="298"/>
                  </a:cubicBezTo>
                  <a:cubicBezTo>
                    <a:pt x="132" y="298"/>
                    <a:pt x="131" y="298"/>
                    <a:pt x="132" y="297"/>
                  </a:cubicBezTo>
                  <a:cubicBezTo>
                    <a:pt x="132" y="296"/>
                    <a:pt x="132" y="295"/>
                    <a:pt x="131" y="294"/>
                  </a:cubicBezTo>
                  <a:cubicBezTo>
                    <a:pt x="131" y="294"/>
                    <a:pt x="131" y="294"/>
                    <a:pt x="130" y="293"/>
                  </a:cubicBezTo>
                  <a:cubicBezTo>
                    <a:pt x="130" y="293"/>
                    <a:pt x="129" y="292"/>
                    <a:pt x="128" y="291"/>
                  </a:cubicBezTo>
                  <a:cubicBezTo>
                    <a:pt x="128" y="290"/>
                    <a:pt x="128" y="290"/>
                    <a:pt x="128" y="289"/>
                  </a:cubicBezTo>
                  <a:cubicBezTo>
                    <a:pt x="127" y="289"/>
                    <a:pt x="127" y="289"/>
                    <a:pt x="127" y="288"/>
                  </a:cubicBezTo>
                  <a:cubicBezTo>
                    <a:pt x="127" y="288"/>
                    <a:pt x="127" y="287"/>
                    <a:pt x="126" y="287"/>
                  </a:cubicBezTo>
                  <a:cubicBezTo>
                    <a:pt x="126" y="287"/>
                    <a:pt x="126" y="287"/>
                    <a:pt x="125" y="287"/>
                  </a:cubicBezTo>
                  <a:cubicBezTo>
                    <a:pt x="125" y="287"/>
                    <a:pt x="124" y="286"/>
                    <a:pt x="124" y="286"/>
                  </a:cubicBezTo>
                  <a:cubicBezTo>
                    <a:pt x="124" y="286"/>
                    <a:pt x="123" y="286"/>
                    <a:pt x="123" y="286"/>
                  </a:cubicBezTo>
                  <a:cubicBezTo>
                    <a:pt x="122" y="285"/>
                    <a:pt x="122" y="285"/>
                    <a:pt x="122" y="284"/>
                  </a:cubicBezTo>
                  <a:cubicBezTo>
                    <a:pt x="121" y="284"/>
                    <a:pt x="121" y="283"/>
                    <a:pt x="120" y="282"/>
                  </a:cubicBezTo>
                  <a:cubicBezTo>
                    <a:pt x="120" y="281"/>
                    <a:pt x="120" y="281"/>
                    <a:pt x="121" y="280"/>
                  </a:cubicBezTo>
                  <a:cubicBezTo>
                    <a:pt x="121" y="280"/>
                    <a:pt x="122" y="280"/>
                    <a:pt x="122" y="280"/>
                  </a:cubicBezTo>
                  <a:cubicBezTo>
                    <a:pt x="121" y="279"/>
                    <a:pt x="121" y="280"/>
                    <a:pt x="121" y="279"/>
                  </a:cubicBezTo>
                  <a:cubicBezTo>
                    <a:pt x="121" y="279"/>
                    <a:pt x="122" y="278"/>
                    <a:pt x="122" y="278"/>
                  </a:cubicBezTo>
                  <a:cubicBezTo>
                    <a:pt x="122" y="278"/>
                    <a:pt x="121" y="277"/>
                    <a:pt x="121" y="277"/>
                  </a:cubicBezTo>
                  <a:cubicBezTo>
                    <a:pt x="121" y="277"/>
                    <a:pt x="122" y="276"/>
                    <a:pt x="122" y="276"/>
                  </a:cubicBezTo>
                  <a:cubicBezTo>
                    <a:pt x="122" y="276"/>
                    <a:pt x="121" y="275"/>
                    <a:pt x="121" y="275"/>
                  </a:cubicBezTo>
                  <a:cubicBezTo>
                    <a:pt x="121" y="274"/>
                    <a:pt x="121" y="274"/>
                    <a:pt x="121" y="273"/>
                  </a:cubicBezTo>
                  <a:cubicBezTo>
                    <a:pt x="121" y="273"/>
                    <a:pt x="121" y="273"/>
                    <a:pt x="121" y="272"/>
                  </a:cubicBezTo>
                  <a:cubicBezTo>
                    <a:pt x="121" y="272"/>
                    <a:pt x="121" y="271"/>
                    <a:pt x="121" y="271"/>
                  </a:cubicBezTo>
                  <a:cubicBezTo>
                    <a:pt x="121" y="270"/>
                    <a:pt x="122" y="270"/>
                    <a:pt x="122" y="269"/>
                  </a:cubicBezTo>
                  <a:cubicBezTo>
                    <a:pt x="122" y="269"/>
                    <a:pt x="122" y="268"/>
                    <a:pt x="122" y="268"/>
                  </a:cubicBezTo>
                  <a:cubicBezTo>
                    <a:pt x="122" y="267"/>
                    <a:pt x="123" y="267"/>
                    <a:pt x="123" y="267"/>
                  </a:cubicBezTo>
                  <a:cubicBezTo>
                    <a:pt x="123" y="267"/>
                    <a:pt x="123" y="266"/>
                    <a:pt x="123" y="266"/>
                  </a:cubicBezTo>
                  <a:cubicBezTo>
                    <a:pt x="123" y="265"/>
                    <a:pt x="123" y="265"/>
                    <a:pt x="123" y="265"/>
                  </a:cubicBezTo>
                  <a:cubicBezTo>
                    <a:pt x="123" y="264"/>
                    <a:pt x="122" y="264"/>
                    <a:pt x="122" y="264"/>
                  </a:cubicBezTo>
                  <a:cubicBezTo>
                    <a:pt x="122" y="263"/>
                    <a:pt x="123" y="262"/>
                    <a:pt x="122" y="261"/>
                  </a:cubicBezTo>
                  <a:cubicBezTo>
                    <a:pt x="122" y="261"/>
                    <a:pt x="122" y="261"/>
                    <a:pt x="121" y="260"/>
                  </a:cubicBezTo>
                  <a:cubicBezTo>
                    <a:pt x="121" y="260"/>
                    <a:pt x="121" y="259"/>
                    <a:pt x="121" y="259"/>
                  </a:cubicBezTo>
                  <a:cubicBezTo>
                    <a:pt x="121" y="258"/>
                    <a:pt x="121" y="258"/>
                    <a:pt x="121" y="257"/>
                  </a:cubicBezTo>
                  <a:cubicBezTo>
                    <a:pt x="121" y="257"/>
                    <a:pt x="122" y="256"/>
                    <a:pt x="122" y="256"/>
                  </a:cubicBezTo>
                  <a:cubicBezTo>
                    <a:pt x="122" y="255"/>
                    <a:pt x="122" y="255"/>
                    <a:pt x="122" y="254"/>
                  </a:cubicBezTo>
                  <a:cubicBezTo>
                    <a:pt x="123" y="253"/>
                    <a:pt x="122" y="253"/>
                    <a:pt x="122" y="252"/>
                  </a:cubicBezTo>
                  <a:cubicBezTo>
                    <a:pt x="122" y="252"/>
                    <a:pt x="121" y="251"/>
                    <a:pt x="121" y="251"/>
                  </a:cubicBezTo>
                  <a:cubicBezTo>
                    <a:pt x="119" y="251"/>
                    <a:pt x="119" y="251"/>
                    <a:pt x="119" y="251"/>
                  </a:cubicBezTo>
                  <a:cubicBezTo>
                    <a:pt x="119" y="251"/>
                    <a:pt x="118" y="252"/>
                    <a:pt x="118" y="251"/>
                  </a:cubicBezTo>
                  <a:cubicBezTo>
                    <a:pt x="118" y="251"/>
                    <a:pt x="118" y="250"/>
                    <a:pt x="117" y="250"/>
                  </a:cubicBezTo>
                  <a:cubicBezTo>
                    <a:pt x="117" y="251"/>
                    <a:pt x="116" y="251"/>
                    <a:pt x="115" y="251"/>
                  </a:cubicBezTo>
                  <a:cubicBezTo>
                    <a:pt x="115" y="251"/>
                    <a:pt x="115" y="252"/>
                    <a:pt x="114" y="251"/>
                  </a:cubicBezTo>
                  <a:cubicBezTo>
                    <a:pt x="113" y="251"/>
                    <a:pt x="111" y="250"/>
                    <a:pt x="111" y="250"/>
                  </a:cubicBezTo>
                  <a:cubicBezTo>
                    <a:pt x="111" y="250"/>
                    <a:pt x="110" y="250"/>
                    <a:pt x="110" y="250"/>
                  </a:cubicBezTo>
                  <a:cubicBezTo>
                    <a:pt x="110" y="250"/>
                    <a:pt x="109" y="250"/>
                    <a:pt x="109" y="251"/>
                  </a:cubicBezTo>
                  <a:cubicBezTo>
                    <a:pt x="108" y="251"/>
                    <a:pt x="108" y="251"/>
                    <a:pt x="107" y="251"/>
                  </a:cubicBezTo>
                  <a:cubicBezTo>
                    <a:pt x="107" y="251"/>
                    <a:pt x="106" y="250"/>
                    <a:pt x="105" y="250"/>
                  </a:cubicBezTo>
                  <a:cubicBezTo>
                    <a:pt x="105" y="250"/>
                    <a:pt x="104" y="250"/>
                    <a:pt x="103" y="251"/>
                  </a:cubicBezTo>
                  <a:cubicBezTo>
                    <a:pt x="102" y="251"/>
                    <a:pt x="101" y="252"/>
                    <a:pt x="101" y="252"/>
                  </a:cubicBezTo>
                  <a:cubicBezTo>
                    <a:pt x="101" y="252"/>
                    <a:pt x="101" y="252"/>
                    <a:pt x="101" y="251"/>
                  </a:cubicBezTo>
                  <a:cubicBezTo>
                    <a:pt x="101" y="250"/>
                    <a:pt x="101" y="246"/>
                    <a:pt x="101" y="244"/>
                  </a:cubicBezTo>
                  <a:cubicBezTo>
                    <a:pt x="102" y="243"/>
                    <a:pt x="102" y="242"/>
                    <a:pt x="101" y="241"/>
                  </a:cubicBezTo>
                  <a:cubicBezTo>
                    <a:pt x="101" y="240"/>
                    <a:pt x="101" y="238"/>
                    <a:pt x="101" y="238"/>
                  </a:cubicBezTo>
                  <a:cubicBezTo>
                    <a:pt x="101" y="238"/>
                    <a:pt x="100" y="237"/>
                    <a:pt x="100" y="237"/>
                  </a:cubicBezTo>
                  <a:cubicBezTo>
                    <a:pt x="100" y="237"/>
                    <a:pt x="100" y="235"/>
                    <a:pt x="99" y="234"/>
                  </a:cubicBezTo>
                  <a:cubicBezTo>
                    <a:pt x="99" y="233"/>
                    <a:pt x="98" y="231"/>
                    <a:pt x="98" y="231"/>
                  </a:cubicBezTo>
                  <a:cubicBezTo>
                    <a:pt x="98" y="231"/>
                    <a:pt x="97" y="230"/>
                    <a:pt x="96" y="230"/>
                  </a:cubicBezTo>
                  <a:cubicBezTo>
                    <a:pt x="95" y="230"/>
                    <a:pt x="95" y="230"/>
                    <a:pt x="94" y="230"/>
                  </a:cubicBezTo>
                  <a:cubicBezTo>
                    <a:pt x="93" y="230"/>
                    <a:pt x="93" y="230"/>
                    <a:pt x="92" y="229"/>
                  </a:cubicBezTo>
                  <a:cubicBezTo>
                    <a:pt x="92" y="228"/>
                    <a:pt x="91" y="228"/>
                    <a:pt x="91" y="227"/>
                  </a:cubicBezTo>
                  <a:cubicBezTo>
                    <a:pt x="90" y="227"/>
                    <a:pt x="89" y="227"/>
                    <a:pt x="89" y="227"/>
                  </a:cubicBezTo>
                  <a:cubicBezTo>
                    <a:pt x="88" y="226"/>
                    <a:pt x="86" y="227"/>
                    <a:pt x="85" y="226"/>
                  </a:cubicBezTo>
                  <a:cubicBezTo>
                    <a:pt x="84" y="226"/>
                    <a:pt x="84" y="226"/>
                    <a:pt x="83" y="225"/>
                  </a:cubicBezTo>
                  <a:cubicBezTo>
                    <a:pt x="82" y="225"/>
                    <a:pt x="82" y="225"/>
                    <a:pt x="81" y="225"/>
                  </a:cubicBezTo>
                  <a:cubicBezTo>
                    <a:pt x="81" y="224"/>
                    <a:pt x="81" y="224"/>
                    <a:pt x="80" y="224"/>
                  </a:cubicBezTo>
                  <a:cubicBezTo>
                    <a:pt x="79" y="224"/>
                    <a:pt x="78" y="224"/>
                    <a:pt x="78" y="224"/>
                  </a:cubicBezTo>
                  <a:cubicBezTo>
                    <a:pt x="77" y="223"/>
                    <a:pt x="78" y="223"/>
                    <a:pt x="77" y="223"/>
                  </a:cubicBezTo>
                  <a:cubicBezTo>
                    <a:pt x="75" y="222"/>
                    <a:pt x="73" y="223"/>
                    <a:pt x="73" y="223"/>
                  </a:cubicBezTo>
                  <a:cubicBezTo>
                    <a:pt x="73" y="221"/>
                    <a:pt x="73" y="221"/>
                    <a:pt x="73" y="221"/>
                  </a:cubicBezTo>
                  <a:cubicBezTo>
                    <a:pt x="73" y="221"/>
                    <a:pt x="72" y="220"/>
                    <a:pt x="72" y="220"/>
                  </a:cubicBezTo>
                  <a:cubicBezTo>
                    <a:pt x="72" y="220"/>
                    <a:pt x="70" y="219"/>
                    <a:pt x="70" y="219"/>
                  </a:cubicBezTo>
                  <a:cubicBezTo>
                    <a:pt x="70" y="219"/>
                    <a:pt x="69" y="220"/>
                    <a:pt x="68" y="220"/>
                  </a:cubicBezTo>
                  <a:cubicBezTo>
                    <a:pt x="68" y="219"/>
                    <a:pt x="68" y="216"/>
                    <a:pt x="67" y="216"/>
                  </a:cubicBezTo>
                  <a:cubicBezTo>
                    <a:pt x="66" y="215"/>
                    <a:pt x="66" y="215"/>
                    <a:pt x="66" y="215"/>
                  </a:cubicBezTo>
                  <a:cubicBezTo>
                    <a:pt x="64" y="214"/>
                    <a:pt x="64" y="214"/>
                    <a:pt x="64" y="214"/>
                  </a:cubicBezTo>
                  <a:cubicBezTo>
                    <a:pt x="64" y="214"/>
                    <a:pt x="64" y="214"/>
                    <a:pt x="64" y="214"/>
                  </a:cubicBezTo>
                  <a:cubicBezTo>
                    <a:pt x="60" y="213"/>
                    <a:pt x="60" y="213"/>
                    <a:pt x="60" y="213"/>
                  </a:cubicBezTo>
                  <a:cubicBezTo>
                    <a:pt x="60" y="213"/>
                    <a:pt x="59" y="213"/>
                    <a:pt x="59" y="212"/>
                  </a:cubicBezTo>
                  <a:cubicBezTo>
                    <a:pt x="59" y="211"/>
                    <a:pt x="57" y="209"/>
                    <a:pt x="57" y="209"/>
                  </a:cubicBezTo>
                  <a:cubicBezTo>
                    <a:pt x="57" y="209"/>
                    <a:pt x="57" y="209"/>
                    <a:pt x="56" y="209"/>
                  </a:cubicBezTo>
                  <a:cubicBezTo>
                    <a:pt x="55" y="209"/>
                    <a:pt x="55" y="209"/>
                    <a:pt x="55" y="209"/>
                  </a:cubicBezTo>
                  <a:cubicBezTo>
                    <a:pt x="55" y="209"/>
                    <a:pt x="54" y="208"/>
                    <a:pt x="54" y="208"/>
                  </a:cubicBezTo>
                  <a:cubicBezTo>
                    <a:pt x="55" y="207"/>
                    <a:pt x="55" y="207"/>
                    <a:pt x="55" y="206"/>
                  </a:cubicBezTo>
                  <a:cubicBezTo>
                    <a:pt x="55" y="206"/>
                    <a:pt x="55" y="205"/>
                    <a:pt x="55" y="205"/>
                  </a:cubicBezTo>
                  <a:cubicBezTo>
                    <a:pt x="54" y="204"/>
                    <a:pt x="53" y="204"/>
                    <a:pt x="53" y="204"/>
                  </a:cubicBezTo>
                  <a:cubicBezTo>
                    <a:pt x="53" y="204"/>
                    <a:pt x="52" y="204"/>
                    <a:pt x="52" y="204"/>
                  </a:cubicBezTo>
                  <a:cubicBezTo>
                    <a:pt x="51" y="204"/>
                    <a:pt x="50" y="204"/>
                    <a:pt x="50" y="204"/>
                  </a:cubicBezTo>
                  <a:cubicBezTo>
                    <a:pt x="49" y="204"/>
                    <a:pt x="48" y="203"/>
                    <a:pt x="48" y="203"/>
                  </a:cubicBezTo>
                  <a:cubicBezTo>
                    <a:pt x="48" y="203"/>
                    <a:pt x="47" y="203"/>
                    <a:pt x="46" y="202"/>
                  </a:cubicBezTo>
                  <a:cubicBezTo>
                    <a:pt x="46" y="201"/>
                    <a:pt x="46" y="200"/>
                    <a:pt x="46" y="200"/>
                  </a:cubicBezTo>
                  <a:cubicBezTo>
                    <a:pt x="46" y="199"/>
                    <a:pt x="45" y="198"/>
                    <a:pt x="45" y="198"/>
                  </a:cubicBezTo>
                  <a:cubicBezTo>
                    <a:pt x="45" y="197"/>
                    <a:pt x="45" y="197"/>
                    <a:pt x="45" y="196"/>
                  </a:cubicBezTo>
                  <a:cubicBezTo>
                    <a:pt x="44" y="196"/>
                    <a:pt x="44" y="196"/>
                    <a:pt x="44" y="196"/>
                  </a:cubicBezTo>
                  <a:cubicBezTo>
                    <a:pt x="44" y="195"/>
                    <a:pt x="44" y="193"/>
                    <a:pt x="44" y="192"/>
                  </a:cubicBezTo>
                  <a:cubicBezTo>
                    <a:pt x="43" y="192"/>
                    <a:pt x="43" y="192"/>
                    <a:pt x="43" y="191"/>
                  </a:cubicBezTo>
                  <a:cubicBezTo>
                    <a:pt x="42" y="190"/>
                    <a:pt x="42" y="190"/>
                    <a:pt x="42" y="189"/>
                  </a:cubicBezTo>
                  <a:cubicBezTo>
                    <a:pt x="42" y="188"/>
                    <a:pt x="42" y="188"/>
                    <a:pt x="41" y="188"/>
                  </a:cubicBezTo>
                  <a:cubicBezTo>
                    <a:pt x="41" y="187"/>
                    <a:pt x="40" y="187"/>
                    <a:pt x="40" y="187"/>
                  </a:cubicBezTo>
                  <a:cubicBezTo>
                    <a:pt x="40" y="186"/>
                    <a:pt x="40" y="185"/>
                    <a:pt x="40" y="185"/>
                  </a:cubicBezTo>
                  <a:cubicBezTo>
                    <a:pt x="40" y="185"/>
                    <a:pt x="40" y="185"/>
                    <a:pt x="39" y="184"/>
                  </a:cubicBezTo>
                  <a:cubicBezTo>
                    <a:pt x="39" y="184"/>
                    <a:pt x="38" y="182"/>
                    <a:pt x="38" y="182"/>
                  </a:cubicBezTo>
                  <a:cubicBezTo>
                    <a:pt x="38" y="181"/>
                    <a:pt x="37" y="181"/>
                    <a:pt x="37" y="180"/>
                  </a:cubicBezTo>
                  <a:cubicBezTo>
                    <a:pt x="36" y="179"/>
                    <a:pt x="36" y="178"/>
                    <a:pt x="36" y="178"/>
                  </a:cubicBezTo>
                  <a:cubicBezTo>
                    <a:pt x="36" y="177"/>
                    <a:pt x="37" y="177"/>
                    <a:pt x="37" y="177"/>
                  </a:cubicBezTo>
                  <a:cubicBezTo>
                    <a:pt x="38" y="176"/>
                    <a:pt x="38" y="176"/>
                    <a:pt x="38" y="175"/>
                  </a:cubicBezTo>
                  <a:cubicBezTo>
                    <a:pt x="38" y="174"/>
                    <a:pt x="38" y="174"/>
                    <a:pt x="37" y="173"/>
                  </a:cubicBezTo>
                  <a:cubicBezTo>
                    <a:pt x="37" y="172"/>
                    <a:pt x="37" y="172"/>
                    <a:pt x="37" y="171"/>
                  </a:cubicBezTo>
                  <a:cubicBezTo>
                    <a:pt x="36" y="171"/>
                    <a:pt x="35" y="170"/>
                    <a:pt x="35" y="170"/>
                  </a:cubicBezTo>
                  <a:cubicBezTo>
                    <a:pt x="35" y="170"/>
                    <a:pt x="35" y="170"/>
                    <a:pt x="34" y="169"/>
                  </a:cubicBezTo>
                  <a:cubicBezTo>
                    <a:pt x="33" y="168"/>
                    <a:pt x="33" y="168"/>
                    <a:pt x="32" y="167"/>
                  </a:cubicBezTo>
                  <a:cubicBezTo>
                    <a:pt x="32" y="167"/>
                    <a:pt x="30" y="166"/>
                    <a:pt x="30" y="166"/>
                  </a:cubicBezTo>
                  <a:cubicBezTo>
                    <a:pt x="29" y="165"/>
                    <a:pt x="29" y="165"/>
                    <a:pt x="28" y="164"/>
                  </a:cubicBezTo>
                  <a:cubicBezTo>
                    <a:pt x="28" y="164"/>
                    <a:pt x="28" y="162"/>
                    <a:pt x="28" y="162"/>
                  </a:cubicBezTo>
                  <a:cubicBezTo>
                    <a:pt x="28" y="161"/>
                    <a:pt x="27" y="160"/>
                    <a:pt x="28" y="159"/>
                  </a:cubicBezTo>
                  <a:cubicBezTo>
                    <a:pt x="28" y="159"/>
                    <a:pt x="28" y="158"/>
                    <a:pt x="28" y="158"/>
                  </a:cubicBezTo>
                  <a:cubicBezTo>
                    <a:pt x="29" y="157"/>
                    <a:pt x="27" y="155"/>
                    <a:pt x="27" y="155"/>
                  </a:cubicBezTo>
                  <a:cubicBezTo>
                    <a:pt x="27" y="155"/>
                    <a:pt x="27" y="154"/>
                    <a:pt x="26" y="154"/>
                  </a:cubicBezTo>
                  <a:cubicBezTo>
                    <a:pt x="26" y="153"/>
                    <a:pt x="23" y="152"/>
                    <a:pt x="23" y="152"/>
                  </a:cubicBezTo>
                  <a:cubicBezTo>
                    <a:pt x="23" y="152"/>
                    <a:pt x="23" y="151"/>
                    <a:pt x="22" y="150"/>
                  </a:cubicBezTo>
                  <a:cubicBezTo>
                    <a:pt x="21" y="149"/>
                    <a:pt x="21" y="148"/>
                    <a:pt x="20" y="148"/>
                  </a:cubicBezTo>
                  <a:cubicBezTo>
                    <a:pt x="20" y="147"/>
                    <a:pt x="19" y="147"/>
                    <a:pt x="18" y="146"/>
                  </a:cubicBezTo>
                  <a:cubicBezTo>
                    <a:pt x="17" y="145"/>
                    <a:pt x="17" y="145"/>
                    <a:pt x="16" y="144"/>
                  </a:cubicBezTo>
                  <a:cubicBezTo>
                    <a:pt x="15" y="143"/>
                    <a:pt x="14" y="141"/>
                    <a:pt x="14" y="140"/>
                  </a:cubicBezTo>
                  <a:cubicBezTo>
                    <a:pt x="14" y="140"/>
                    <a:pt x="12" y="137"/>
                    <a:pt x="12" y="136"/>
                  </a:cubicBezTo>
                  <a:cubicBezTo>
                    <a:pt x="12" y="135"/>
                    <a:pt x="11" y="133"/>
                    <a:pt x="10" y="132"/>
                  </a:cubicBezTo>
                  <a:cubicBezTo>
                    <a:pt x="10" y="131"/>
                    <a:pt x="9" y="129"/>
                    <a:pt x="9" y="129"/>
                  </a:cubicBezTo>
                  <a:cubicBezTo>
                    <a:pt x="9" y="129"/>
                    <a:pt x="7" y="129"/>
                    <a:pt x="7" y="128"/>
                  </a:cubicBezTo>
                  <a:cubicBezTo>
                    <a:pt x="6" y="128"/>
                    <a:pt x="6" y="126"/>
                    <a:pt x="6" y="126"/>
                  </a:cubicBezTo>
                  <a:cubicBezTo>
                    <a:pt x="6" y="126"/>
                    <a:pt x="5" y="126"/>
                    <a:pt x="5" y="126"/>
                  </a:cubicBezTo>
                  <a:cubicBezTo>
                    <a:pt x="4" y="125"/>
                    <a:pt x="4" y="125"/>
                    <a:pt x="4" y="124"/>
                  </a:cubicBezTo>
                  <a:cubicBezTo>
                    <a:pt x="4" y="124"/>
                    <a:pt x="3" y="123"/>
                    <a:pt x="3" y="123"/>
                  </a:cubicBezTo>
                  <a:cubicBezTo>
                    <a:pt x="3" y="122"/>
                    <a:pt x="3" y="122"/>
                    <a:pt x="3" y="121"/>
                  </a:cubicBezTo>
                  <a:cubicBezTo>
                    <a:pt x="2" y="120"/>
                    <a:pt x="2" y="119"/>
                    <a:pt x="1" y="119"/>
                  </a:cubicBezTo>
                  <a:cubicBezTo>
                    <a:pt x="1" y="118"/>
                    <a:pt x="0" y="118"/>
                    <a:pt x="1" y="118"/>
                  </a:cubicBezTo>
                  <a:cubicBezTo>
                    <a:pt x="1" y="117"/>
                    <a:pt x="1" y="117"/>
                    <a:pt x="1" y="116"/>
                  </a:cubicBezTo>
                  <a:cubicBezTo>
                    <a:pt x="1" y="116"/>
                    <a:pt x="0" y="116"/>
                    <a:pt x="1" y="115"/>
                  </a:cubicBezTo>
                  <a:cubicBezTo>
                    <a:pt x="1" y="115"/>
                    <a:pt x="2" y="114"/>
                    <a:pt x="2" y="114"/>
                  </a:cubicBezTo>
                  <a:cubicBezTo>
                    <a:pt x="2" y="114"/>
                    <a:pt x="2" y="113"/>
                    <a:pt x="2" y="112"/>
                  </a:cubicBezTo>
                  <a:cubicBezTo>
                    <a:pt x="2" y="112"/>
                    <a:pt x="2" y="112"/>
                    <a:pt x="2" y="112"/>
                  </a:cubicBezTo>
                  <a:close/>
                </a:path>
              </a:pathLst>
            </a:custGeom>
            <a:solidFill>
              <a:srgbClr val="2B6EAB">
                <a:alpha val="50000"/>
              </a:srgbClr>
            </a:solidFill>
            <a:ln w="1270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64" name="Freeform 273">
              <a:extLst>
                <a:ext uri="{FF2B5EF4-FFF2-40B4-BE49-F238E27FC236}">
                  <a16:creationId xmlns:a16="http://schemas.microsoft.com/office/drawing/2014/main" id="{8C2DA97E-BE02-7AE0-4257-642920945050}"/>
                </a:ext>
              </a:extLst>
            </p:cNvPr>
            <p:cNvSpPr>
              <a:spLocks/>
            </p:cNvSpPr>
            <p:nvPr/>
          </p:nvSpPr>
          <p:spPr bwMode="auto">
            <a:xfrm>
              <a:off x="2648216" y="2070419"/>
              <a:ext cx="1075587" cy="948409"/>
            </a:xfrm>
            <a:custGeom>
              <a:avLst/>
              <a:gdLst>
                <a:gd name="T0" fmla="*/ 681 w 810"/>
                <a:gd name="T1" fmla="*/ 237 h 764"/>
                <a:gd name="T2" fmla="*/ 708 w 810"/>
                <a:gd name="T3" fmla="*/ 247 h 764"/>
                <a:gd name="T4" fmla="*/ 729 w 810"/>
                <a:gd name="T5" fmla="*/ 261 h 764"/>
                <a:gd name="T6" fmla="*/ 760 w 810"/>
                <a:gd name="T7" fmla="*/ 287 h 764"/>
                <a:gd name="T8" fmla="*/ 807 w 810"/>
                <a:gd name="T9" fmla="*/ 424 h 764"/>
                <a:gd name="T10" fmla="*/ 776 w 810"/>
                <a:gd name="T11" fmla="*/ 493 h 764"/>
                <a:gd name="T12" fmla="*/ 630 w 810"/>
                <a:gd name="T13" fmla="*/ 521 h 764"/>
                <a:gd name="T14" fmla="*/ 512 w 810"/>
                <a:gd name="T15" fmla="*/ 547 h 764"/>
                <a:gd name="T16" fmla="*/ 466 w 810"/>
                <a:gd name="T17" fmla="*/ 566 h 764"/>
                <a:gd name="T18" fmla="*/ 448 w 810"/>
                <a:gd name="T19" fmla="*/ 586 h 764"/>
                <a:gd name="T20" fmla="*/ 433 w 810"/>
                <a:gd name="T21" fmla="*/ 608 h 764"/>
                <a:gd name="T22" fmla="*/ 407 w 810"/>
                <a:gd name="T23" fmla="*/ 601 h 764"/>
                <a:gd name="T24" fmla="*/ 400 w 810"/>
                <a:gd name="T25" fmla="*/ 603 h 764"/>
                <a:gd name="T26" fmla="*/ 391 w 810"/>
                <a:gd name="T27" fmla="*/ 636 h 764"/>
                <a:gd name="T28" fmla="*/ 384 w 810"/>
                <a:gd name="T29" fmla="*/ 655 h 764"/>
                <a:gd name="T30" fmla="*/ 358 w 810"/>
                <a:gd name="T31" fmla="*/ 672 h 764"/>
                <a:gd name="T32" fmla="*/ 341 w 810"/>
                <a:gd name="T33" fmla="*/ 679 h 764"/>
                <a:gd name="T34" fmla="*/ 346 w 810"/>
                <a:gd name="T35" fmla="*/ 695 h 764"/>
                <a:gd name="T36" fmla="*/ 334 w 810"/>
                <a:gd name="T37" fmla="*/ 722 h 764"/>
                <a:gd name="T38" fmla="*/ 332 w 810"/>
                <a:gd name="T39" fmla="*/ 746 h 764"/>
                <a:gd name="T40" fmla="*/ 313 w 810"/>
                <a:gd name="T41" fmla="*/ 757 h 764"/>
                <a:gd name="T42" fmla="*/ 297 w 810"/>
                <a:gd name="T43" fmla="*/ 757 h 764"/>
                <a:gd name="T44" fmla="*/ 298 w 810"/>
                <a:gd name="T45" fmla="*/ 746 h 764"/>
                <a:gd name="T46" fmla="*/ 296 w 810"/>
                <a:gd name="T47" fmla="*/ 734 h 764"/>
                <a:gd name="T48" fmla="*/ 278 w 810"/>
                <a:gd name="T49" fmla="*/ 739 h 764"/>
                <a:gd name="T50" fmla="*/ 274 w 810"/>
                <a:gd name="T51" fmla="*/ 754 h 764"/>
                <a:gd name="T52" fmla="*/ 259 w 810"/>
                <a:gd name="T53" fmla="*/ 757 h 764"/>
                <a:gd name="T54" fmla="*/ 248 w 810"/>
                <a:gd name="T55" fmla="*/ 758 h 764"/>
                <a:gd name="T56" fmla="*/ 235 w 810"/>
                <a:gd name="T57" fmla="*/ 749 h 764"/>
                <a:gd name="T58" fmla="*/ 222 w 810"/>
                <a:gd name="T59" fmla="*/ 755 h 764"/>
                <a:gd name="T60" fmla="*/ 211 w 810"/>
                <a:gd name="T61" fmla="*/ 761 h 764"/>
                <a:gd name="T62" fmla="*/ 203 w 810"/>
                <a:gd name="T63" fmla="*/ 748 h 764"/>
                <a:gd name="T64" fmla="*/ 195 w 810"/>
                <a:gd name="T65" fmla="*/ 737 h 764"/>
                <a:gd name="T66" fmla="*/ 194 w 810"/>
                <a:gd name="T67" fmla="*/ 720 h 764"/>
                <a:gd name="T68" fmla="*/ 178 w 810"/>
                <a:gd name="T69" fmla="*/ 720 h 764"/>
                <a:gd name="T70" fmla="*/ 192 w 810"/>
                <a:gd name="T71" fmla="*/ 706 h 764"/>
                <a:gd name="T72" fmla="*/ 183 w 810"/>
                <a:gd name="T73" fmla="*/ 697 h 764"/>
                <a:gd name="T74" fmla="*/ 168 w 810"/>
                <a:gd name="T75" fmla="*/ 689 h 764"/>
                <a:gd name="T76" fmla="*/ 165 w 810"/>
                <a:gd name="T77" fmla="*/ 667 h 764"/>
                <a:gd name="T78" fmla="*/ 154 w 810"/>
                <a:gd name="T79" fmla="*/ 647 h 764"/>
                <a:gd name="T80" fmla="*/ 145 w 810"/>
                <a:gd name="T81" fmla="*/ 652 h 764"/>
                <a:gd name="T82" fmla="*/ 133 w 810"/>
                <a:gd name="T83" fmla="*/ 662 h 764"/>
                <a:gd name="T84" fmla="*/ 116 w 810"/>
                <a:gd name="T85" fmla="*/ 666 h 764"/>
                <a:gd name="T86" fmla="*/ 102 w 810"/>
                <a:gd name="T87" fmla="*/ 661 h 764"/>
                <a:gd name="T88" fmla="*/ 87 w 810"/>
                <a:gd name="T89" fmla="*/ 665 h 764"/>
                <a:gd name="T90" fmla="*/ 77 w 810"/>
                <a:gd name="T91" fmla="*/ 676 h 764"/>
                <a:gd name="T92" fmla="*/ 66 w 810"/>
                <a:gd name="T93" fmla="*/ 660 h 764"/>
                <a:gd name="T94" fmla="*/ 52 w 810"/>
                <a:gd name="T95" fmla="*/ 670 h 764"/>
                <a:gd name="T96" fmla="*/ 43 w 810"/>
                <a:gd name="T97" fmla="*/ 655 h 764"/>
                <a:gd name="T98" fmla="*/ 42 w 810"/>
                <a:gd name="T99" fmla="*/ 645 h 764"/>
                <a:gd name="T100" fmla="*/ 44 w 810"/>
                <a:gd name="T101" fmla="*/ 634 h 764"/>
                <a:gd name="T102" fmla="*/ 43 w 810"/>
                <a:gd name="T103" fmla="*/ 623 h 764"/>
                <a:gd name="T104" fmla="*/ 36 w 810"/>
                <a:gd name="T105" fmla="*/ 607 h 764"/>
                <a:gd name="T106" fmla="*/ 21 w 810"/>
                <a:gd name="T107" fmla="*/ 603 h 764"/>
                <a:gd name="T108" fmla="*/ 17 w 810"/>
                <a:gd name="T109" fmla="*/ 579 h 764"/>
                <a:gd name="T110" fmla="*/ 10 w 810"/>
                <a:gd name="T111" fmla="*/ 556 h 764"/>
                <a:gd name="T112" fmla="*/ 6 w 810"/>
                <a:gd name="T113" fmla="*/ 543 h 764"/>
                <a:gd name="T114" fmla="*/ 16 w 810"/>
                <a:gd name="T115" fmla="*/ 532 h 764"/>
                <a:gd name="T116" fmla="*/ 23 w 810"/>
                <a:gd name="T117" fmla="*/ 510 h 764"/>
                <a:gd name="T118" fmla="*/ 43 w 810"/>
                <a:gd name="T119" fmla="*/ 489 h 764"/>
                <a:gd name="T120" fmla="*/ 70 w 810"/>
                <a:gd name="T121" fmla="*/ 510 h 764"/>
                <a:gd name="T122" fmla="*/ 88 w 810"/>
                <a:gd name="T123" fmla="*/ 498 h 764"/>
                <a:gd name="T124" fmla="*/ 124 w 810"/>
                <a:gd name="T125" fmla="*/ 499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0" h="764">
                  <a:moveTo>
                    <a:pt x="364" y="0"/>
                  </a:moveTo>
                  <a:cubicBezTo>
                    <a:pt x="649" y="200"/>
                    <a:pt x="649" y="200"/>
                    <a:pt x="649" y="200"/>
                  </a:cubicBezTo>
                  <a:cubicBezTo>
                    <a:pt x="649" y="200"/>
                    <a:pt x="653" y="203"/>
                    <a:pt x="655" y="204"/>
                  </a:cubicBezTo>
                  <a:cubicBezTo>
                    <a:pt x="657" y="205"/>
                    <a:pt x="658" y="207"/>
                    <a:pt x="658" y="209"/>
                  </a:cubicBezTo>
                  <a:cubicBezTo>
                    <a:pt x="658" y="210"/>
                    <a:pt x="658" y="210"/>
                    <a:pt x="658" y="212"/>
                  </a:cubicBezTo>
                  <a:cubicBezTo>
                    <a:pt x="658" y="214"/>
                    <a:pt x="659" y="215"/>
                    <a:pt x="659" y="216"/>
                  </a:cubicBezTo>
                  <a:cubicBezTo>
                    <a:pt x="658" y="217"/>
                    <a:pt x="659" y="220"/>
                    <a:pt x="659" y="222"/>
                  </a:cubicBezTo>
                  <a:cubicBezTo>
                    <a:pt x="658" y="224"/>
                    <a:pt x="659" y="224"/>
                    <a:pt x="658" y="225"/>
                  </a:cubicBezTo>
                  <a:cubicBezTo>
                    <a:pt x="658" y="226"/>
                    <a:pt x="660" y="226"/>
                    <a:pt x="660" y="227"/>
                  </a:cubicBezTo>
                  <a:cubicBezTo>
                    <a:pt x="661" y="227"/>
                    <a:pt x="663" y="226"/>
                    <a:pt x="663" y="226"/>
                  </a:cubicBezTo>
                  <a:cubicBezTo>
                    <a:pt x="663" y="226"/>
                    <a:pt x="665" y="226"/>
                    <a:pt x="666" y="227"/>
                  </a:cubicBezTo>
                  <a:cubicBezTo>
                    <a:pt x="666" y="228"/>
                    <a:pt x="667" y="228"/>
                    <a:pt x="667" y="229"/>
                  </a:cubicBezTo>
                  <a:cubicBezTo>
                    <a:pt x="667" y="231"/>
                    <a:pt x="668" y="230"/>
                    <a:pt x="670" y="230"/>
                  </a:cubicBezTo>
                  <a:cubicBezTo>
                    <a:pt x="672" y="230"/>
                    <a:pt x="671" y="231"/>
                    <a:pt x="673" y="232"/>
                  </a:cubicBezTo>
                  <a:cubicBezTo>
                    <a:pt x="674" y="233"/>
                    <a:pt x="674" y="232"/>
                    <a:pt x="676" y="232"/>
                  </a:cubicBezTo>
                  <a:cubicBezTo>
                    <a:pt x="677" y="233"/>
                    <a:pt x="678" y="233"/>
                    <a:pt x="678" y="233"/>
                  </a:cubicBezTo>
                  <a:cubicBezTo>
                    <a:pt x="678" y="234"/>
                    <a:pt x="679" y="234"/>
                    <a:pt x="680" y="235"/>
                  </a:cubicBezTo>
                  <a:cubicBezTo>
                    <a:pt x="682" y="236"/>
                    <a:pt x="681" y="236"/>
                    <a:pt x="681" y="237"/>
                  </a:cubicBezTo>
                  <a:cubicBezTo>
                    <a:pt x="682" y="238"/>
                    <a:pt x="682" y="237"/>
                    <a:pt x="682" y="239"/>
                  </a:cubicBezTo>
                  <a:cubicBezTo>
                    <a:pt x="682" y="240"/>
                    <a:pt x="682" y="240"/>
                    <a:pt x="682" y="241"/>
                  </a:cubicBezTo>
                  <a:cubicBezTo>
                    <a:pt x="681" y="242"/>
                    <a:pt x="682" y="242"/>
                    <a:pt x="683" y="244"/>
                  </a:cubicBezTo>
                  <a:cubicBezTo>
                    <a:pt x="684" y="246"/>
                    <a:pt x="684" y="245"/>
                    <a:pt x="686" y="245"/>
                  </a:cubicBezTo>
                  <a:cubicBezTo>
                    <a:pt x="687" y="245"/>
                    <a:pt x="687" y="246"/>
                    <a:pt x="687" y="247"/>
                  </a:cubicBezTo>
                  <a:cubicBezTo>
                    <a:pt x="687" y="248"/>
                    <a:pt x="689" y="248"/>
                    <a:pt x="689" y="249"/>
                  </a:cubicBezTo>
                  <a:cubicBezTo>
                    <a:pt x="690" y="250"/>
                    <a:pt x="690" y="249"/>
                    <a:pt x="691" y="249"/>
                  </a:cubicBezTo>
                  <a:cubicBezTo>
                    <a:pt x="692" y="249"/>
                    <a:pt x="692" y="249"/>
                    <a:pt x="693" y="250"/>
                  </a:cubicBezTo>
                  <a:cubicBezTo>
                    <a:pt x="694" y="250"/>
                    <a:pt x="693" y="250"/>
                    <a:pt x="694" y="252"/>
                  </a:cubicBezTo>
                  <a:cubicBezTo>
                    <a:pt x="694" y="253"/>
                    <a:pt x="694" y="253"/>
                    <a:pt x="695" y="252"/>
                  </a:cubicBezTo>
                  <a:cubicBezTo>
                    <a:pt x="696" y="251"/>
                    <a:pt x="695" y="251"/>
                    <a:pt x="696" y="250"/>
                  </a:cubicBezTo>
                  <a:cubicBezTo>
                    <a:pt x="697" y="250"/>
                    <a:pt x="697" y="251"/>
                    <a:pt x="698" y="252"/>
                  </a:cubicBezTo>
                  <a:cubicBezTo>
                    <a:pt x="699" y="253"/>
                    <a:pt x="698" y="252"/>
                    <a:pt x="700" y="250"/>
                  </a:cubicBezTo>
                  <a:cubicBezTo>
                    <a:pt x="701" y="248"/>
                    <a:pt x="700" y="250"/>
                    <a:pt x="701" y="250"/>
                  </a:cubicBezTo>
                  <a:cubicBezTo>
                    <a:pt x="702" y="251"/>
                    <a:pt x="702" y="251"/>
                    <a:pt x="703" y="252"/>
                  </a:cubicBezTo>
                  <a:cubicBezTo>
                    <a:pt x="704" y="253"/>
                    <a:pt x="704" y="252"/>
                    <a:pt x="705" y="251"/>
                  </a:cubicBezTo>
                  <a:cubicBezTo>
                    <a:pt x="706" y="250"/>
                    <a:pt x="706" y="250"/>
                    <a:pt x="707" y="249"/>
                  </a:cubicBezTo>
                  <a:cubicBezTo>
                    <a:pt x="707" y="248"/>
                    <a:pt x="707" y="249"/>
                    <a:pt x="708" y="247"/>
                  </a:cubicBezTo>
                  <a:cubicBezTo>
                    <a:pt x="708" y="246"/>
                    <a:pt x="708" y="247"/>
                    <a:pt x="709" y="248"/>
                  </a:cubicBezTo>
                  <a:cubicBezTo>
                    <a:pt x="710" y="249"/>
                    <a:pt x="710" y="248"/>
                    <a:pt x="713" y="250"/>
                  </a:cubicBezTo>
                  <a:cubicBezTo>
                    <a:pt x="715" y="251"/>
                    <a:pt x="713" y="250"/>
                    <a:pt x="713" y="250"/>
                  </a:cubicBezTo>
                  <a:cubicBezTo>
                    <a:pt x="714" y="251"/>
                    <a:pt x="713" y="251"/>
                    <a:pt x="713" y="252"/>
                  </a:cubicBezTo>
                  <a:cubicBezTo>
                    <a:pt x="713" y="253"/>
                    <a:pt x="715" y="253"/>
                    <a:pt x="715" y="254"/>
                  </a:cubicBezTo>
                  <a:cubicBezTo>
                    <a:pt x="716" y="254"/>
                    <a:pt x="716" y="255"/>
                    <a:pt x="716" y="256"/>
                  </a:cubicBezTo>
                  <a:cubicBezTo>
                    <a:pt x="716" y="258"/>
                    <a:pt x="717" y="256"/>
                    <a:pt x="718" y="256"/>
                  </a:cubicBezTo>
                  <a:cubicBezTo>
                    <a:pt x="720" y="257"/>
                    <a:pt x="719" y="257"/>
                    <a:pt x="718" y="258"/>
                  </a:cubicBezTo>
                  <a:cubicBezTo>
                    <a:pt x="717" y="260"/>
                    <a:pt x="717" y="259"/>
                    <a:pt x="716" y="260"/>
                  </a:cubicBezTo>
                  <a:cubicBezTo>
                    <a:pt x="716" y="262"/>
                    <a:pt x="716" y="263"/>
                    <a:pt x="717" y="263"/>
                  </a:cubicBezTo>
                  <a:cubicBezTo>
                    <a:pt x="719" y="262"/>
                    <a:pt x="718" y="262"/>
                    <a:pt x="718" y="260"/>
                  </a:cubicBezTo>
                  <a:cubicBezTo>
                    <a:pt x="718" y="259"/>
                    <a:pt x="719" y="260"/>
                    <a:pt x="720" y="259"/>
                  </a:cubicBezTo>
                  <a:cubicBezTo>
                    <a:pt x="722" y="259"/>
                    <a:pt x="721" y="260"/>
                    <a:pt x="721" y="260"/>
                  </a:cubicBezTo>
                  <a:cubicBezTo>
                    <a:pt x="721" y="260"/>
                    <a:pt x="722" y="259"/>
                    <a:pt x="724" y="259"/>
                  </a:cubicBezTo>
                  <a:cubicBezTo>
                    <a:pt x="725" y="259"/>
                    <a:pt x="725" y="260"/>
                    <a:pt x="725" y="260"/>
                  </a:cubicBezTo>
                  <a:cubicBezTo>
                    <a:pt x="725" y="260"/>
                    <a:pt x="726" y="260"/>
                    <a:pt x="726" y="262"/>
                  </a:cubicBezTo>
                  <a:cubicBezTo>
                    <a:pt x="726" y="263"/>
                    <a:pt x="726" y="263"/>
                    <a:pt x="727" y="263"/>
                  </a:cubicBezTo>
                  <a:cubicBezTo>
                    <a:pt x="728" y="262"/>
                    <a:pt x="728" y="262"/>
                    <a:pt x="729" y="261"/>
                  </a:cubicBezTo>
                  <a:cubicBezTo>
                    <a:pt x="731" y="260"/>
                    <a:pt x="729" y="261"/>
                    <a:pt x="730" y="262"/>
                  </a:cubicBezTo>
                  <a:cubicBezTo>
                    <a:pt x="730" y="263"/>
                    <a:pt x="730" y="262"/>
                    <a:pt x="731" y="261"/>
                  </a:cubicBezTo>
                  <a:cubicBezTo>
                    <a:pt x="731" y="260"/>
                    <a:pt x="731" y="260"/>
                    <a:pt x="732" y="259"/>
                  </a:cubicBezTo>
                  <a:cubicBezTo>
                    <a:pt x="733" y="258"/>
                    <a:pt x="732" y="259"/>
                    <a:pt x="733" y="261"/>
                  </a:cubicBezTo>
                  <a:cubicBezTo>
                    <a:pt x="733" y="262"/>
                    <a:pt x="734" y="262"/>
                    <a:pt x="734" y="263"/>
                  </a:cubicBezTo>
                  <a:cubicBezTo>
                    <a:pt x="734" y="264"/>
                    <a:pt x="734" y="264"/>
                    <a:pt x="737" y="265"/>
                  </a:cubicBezTo>
                  <a:cubicBezTo>
                    <a:pt x="740" y="266"/>
                    <a:pt x="739" y="265"/>
                    <a:pt x="740" y="265"/>
                  </a:cubicBezTo>
                  <a:cubicBezTo>
                    <a:pt x="742" y="266"/>
                    <a:pt x="743" y="266"/>
                    <a:pt x="744" y="266"/>
                  </a:cubicBezTo>
                  <a:cubicBezTo>
                    <a:pt x="745" y="266"/>
                    <a:pt x="746" y="266"/>
                    <a:pt x="747" y="267"/>
                  </a:cubicBezTo>
                  <a:cubicBezTo>
                    <a:pt x="748" y="268"/>
                    <a:pt x="749" y="268"/>
                    <a:pt x="750" y="268"/>
                  </a:cubicBezTo>
                  <a:cubicBezTo>
                    <a:pt x="752" y="269"/>
                    <a:pt x="752" y="269"/>
                    <a:pt x="753" y="271"/>
                  </a:cubicBezTo>
                  <a:cubicBezTo>
                    <a:pt x="754" y="272"/>
                    <a:pt x="753" y="271"/>
                    <a:pt x="755" y="272"/>
                  </a:cubicBezTo>
                  <a:cubicBezTo>
                    <a:pt x="757" y="272"/>
                    <a:pt x="757" y="272"/>
                    <a:pt x="759" y="273"/>
                  </a:cubicBezTo>
                  <a:cubicBezTo>
                    <a:pt x="761" y="274"/>
                    <a:pt x="760" y="276"/>
                    <a:pt x="759" y="277"/>
                  </a:cubicBezTo>
                  <a:cubicBezTo>
                    <a:pt x="758" y="279"/>
                    <a:pt x="759" y="279"/>
                    <a:pt x="759" y="280"/>
                  </a:cubicBezTo>
                  <a:cubicBezTo>
                    <a:pt x="759" y="281"/>
                    <a:pt x="760" y="281"/>
                    <a:pt x="760" y="283"/>
                  </a:cubicBezTo>
                  <a:cubicBezTo>
                    <a:pt x="760" y="285"/>
                    <a:pt x="759" y="284"/>
                    <a:pt x="759" y="286"/>
                  </a:cubicBezTo>
                  <a:cubicBezTo>
                    <a:pt x="759" y="287"/>
                    <a:pt x="759" y="286"/>
                    <a:pt x="760" y="287"/>
                  </a:cubicBezTo>
                  <a:cubicBezTo>
                    <a:pt x="762" y="289"/>
                    <a:pt x="760" y="288"/>
                    <a:pt x="760" y="290"/>
                  </a:cubicBezTo>
                  <a:cubicBezTo>
                    <a:pt x="759" y="292"/>
                    <a:pt x="760" y="291"/>
                    <a:pt x="760" y="293"/>
                  </a:cubicBezTo>
                  <a:cubicBezTo>
                    <a:pt x="761" y="294"/>
                    <a:pt x="760" y="293"/>
                    <a:pt x="758" y="293"/>
                  </a:cubicBezTo>
                  <a:cubicBezTo>
                    <a:pt x="757" y="292"/>
                    <a:pt x="757" y="293"/>
                    <a:pt x="757" y="294"/>
                  </a:cubicBezTo>
                  <a:cubicBezTo>
                    <a:pt x="756" y="296"/>
                    <a:pt x="756" y="296"/>
                    <a:pt x="756" y="298"/>
                  </a:cubicBezTo>
                  <a:cubicBezTo>
                    <a:pt x="756" y="299"/>
                    <a:pt x="758" y="300"/>
                    <a:pt x="757" y="301"/>
                  </a:cubicBezTo>
                  <a:cubicBezTo>
                    <a:pt x="757" y="303"/>
                    <a:pt x="756" y="303"/>
                    <a:pt x="756" y="304"/>
                  </a:cubicBezTo>
                  <a:cubicBezTo>
                    <a:pt x="755" y="305"/>
                    <a:pt x="755" y="305"/>
                    <a:pt x="754" y="307"/>
                  </a:cubicBezTo>
                  <a:cubicBezTo>
                    <a:pt x="753" y="309"/>
                    <a:pt x="754" y="308"/>
                    <a:pt x="754" y="310"/>
                  </a:cubicBezTo>
                  <a:cubicBezTo>
                    <a:pt x="754" y="311"/>
                    <a:pt x="755" y="311"/>
                    <a:pt x="756" y="312"/>
                  </a:cubicBezTo>
                  <a:cubicBezTo>
                    <a:pt x="758" y="313"/>
                    <a:pt x="758" y="312"/>
                    <a:pt x="760" y="313"/>
                  </a:cubicBezTo>
                  <a:cubicBezTo>
                    <a:pt x="761" y="315"/>
                    <a:pt x="762" y="316"/>
                    <a:pt x="762" y="316"/>
                  </a:cubicBezTo>
                  <a:cubicBezTo>
                    <a:pt x="763" y="317"/>
                    <a:pt x="764" y="317"/>
                    <a:pt x="764" y="317"/>
                  </a:cubicBezTo>
                  <a:cubicBezTo>
                    <a:pt x="765" y="318"/>
                    <a:pt x="765" y="318"/>
                    <a:pt x="765" y="318"/>
                  </a:cubicBezTo>
                  <a:cubicBezTo>
                    <a:pt x="765" y="318"/>
                    <a:pt x="786" y="314"/>
                    <a:pt x="809" y="309"/>
                  </a:cubicBezTo>
                  <a:cubicBezTo>
                    <a:pt x="810" y="309"/>
                    <a:pt x="809" y="419"/>
                    <a:pt x="809" y="419"/>
                  </a:cubicBezTo>
                  <a:cubicBezTo>
                    <a:pt x="807" y="419"/>
                    <a:pt x="807" y="419"/>
                    <a:pt x="807" y="419"/>
                  </a:cubicBezTo>
                  <a:cubicBezTo>
                    <a:pt x="807" y="419"/>
                    <a:pt x="807" y="423"/>
                    <a:pt x="807" y="424"/>
                  </a:cubicBezTo>
                  <a:cubicBezTo>
                    <a:pt x="806" y="425"/>
                    <a:pt x="806" y="426"/>
                    <a:pt x="806" y="428"/>
                  </a:cubicBezTo>
                  <a:cubicBezTo>
                    <a:pt x="806" y="429"/>
                    <a:pt x="806" y="445"/>
                    <a:pt x="806" y="446"/>
                  </a:cubicBezTo>
                  <a:cubicBezTo>
                    <a:pt x="806" y="447"/>
                    <a:pt x="807" y="449"/>
                    <a:pt x="806" y="449"/>
                  </a:cubicBezTo>
                  <a:cubicBezTo>
                    <a:pt x="805" y="450"/>
                    <a:pt x="803" y="452"/>
                    <a:pt x="803" y="452"/>
                  </a:cubicBezTo>
                  <a:cubicBezTo>
                    <a:pt x="803" y="452"/>
                    <a:pt x="800" y="453"/>
                    <a:pt x="800" y="455"/>
                  </a:cubicBezTo>
                  <a:cubicBezTo>
                    <a:pt x="800" y="457"/>
                    <a:pt x="801" y="458"/>
                    <a:pt x="799" y="460"/>
                  </a:cubicBezTo>
                  <a:cubicBezTo>
                    <a:pt x="798" y="461"/>
                    <a:pt x="798" y="463"/>
                    <a:pt x="797" y="464"/>
                  </a:cubicBezTo>
                  <a:cubicBezTo>
                    <a:pt x="796" y="465"/>
                    <a:pt x="795" y="465"/>
                    <a:pt x="796" y="466"/>
                  </a:cubicBezTo>
                  <a:cubicBezTo>
                    <a:pt x="796" y="468"/>
                    <a:pt x="797" y="468"/>
                    <a:pt x="796" y="469"/>
                  </a:cubicBezTo>
                  <a:cubicBezTo>
                    <a:pt x="795" y="470"/>
                    <a:pt x="795" y="471"/>
                    <a:pt x="795" y="472"/>
                  </a:cubicBezTo>
                  <a:cubicBezTo>
                    <a:pt x="795" y="474"/>
                    <a:pt x="794" y="474"/>
                    <a:pt x="794" y="475"/>
                  </a:cubicBezTo>
                  <a:cubicBezTo>
                    <a:pt x="793" y="475"/>
                    <a:pt x="793" y="476"/>
                    <a:pt x="793" y="477"/>
                  </a:cubicBezTo>
                  <a:cubicBezTo>
                    <a:pt x="793" y="479"/>
                    <a:pt x="792" y="480"/>
                    <a:pt x="791" y="482"/>
                  </a:cubicBezTo>
                  <a:cubicBezTo>
                    <a:pt x="791" y="483"/>
                    <a:pt x="791" y="485"/>
                    <a:pt x="789" y="486"/>
                  </a:cubicBezTo>
                  <a:cubicBezTo>
                    <a:pt x="787" y="487"/>
                    <a:pt x="786" y="487"/>
                    <a:pt x="785" y="487"/>
                  </a:cubicBezTo>
                  <a:cubicBezTo>
                    <a:pt x="784" y="487"/>
                    <a:pt x="783" y="486"/>
                    <a:pt x="782" y="487"/>
                  </a:cubicBezTo>
                  <a:cubicBezTo>
                    <a:pt x="781" y="488"/>
                    <a:pt x="780" y="489"/>
                    <a:pt x="779" y="490"/>
                  </a:cubicBezTo>
                  <a:cubicBezTo>
                    <a:pt x="779" y="491"/>
                    <a:pt x="777" y="493"/>
                    <a:pt x="776" y="493"/>
                  </a:cubicBezTo>
                  <a:cubicBezTo>
                    <a:pt x="776" y="494"/>
                    <a:pt x="774" y="494"/>
                    <a:pt x="774" y="495"/>
                  </a:cubicBezTo>
                  <a:cubicBezTo>
                    <a:pt x="773" y="496"/>
                    <a:pt x="773" y="496"/>
                    <a:pt x="773" y="497"/>
                  </a:cubicBezTo>
                  <a:cubicBezTo>
                    <a:pt x="773" y="499"/>
                    <a:pt x="774" y="500"/>
                    <a:pt x="773" y="500"/>
                  </a:cubicBezTo>
                  <a:cubicBezTo>
                    <a:pt x="773" y="501"/>
                    <a:pt x="772" y="502"/>
                    <a:pt x="772" y="502"/>
                  </a:cubicBezTo>
                  <a:cubicBezTo>
                    <a:pt x="749" y="499"/>
                    <a:pt x="749" y="499"/>
                    <a:pt x="749" y="499"/>
                  </a:cubicBezTo>
                  <a:cubicBezTo>
                    <a:pt x="748" y="503"/>
                    <a:pt x="748" y="503"/>
                    <a:pt x="748" y="503"/>
                  </a:cubicBezTo>
                  <a:cubicBezTo>
                    <a:pt x="748" y="503"/>
                    <a:pt x="747" y="504"/>
                    <a:pt x="746" y="504"/>
                  </a:cubicBezTo>
                  <a:cubicBezTo>
                    <a:pt x="745" y="504"/>
                    <a:pt x="736" y="503"/>
                    <a:pt x="735" y="503"/>
                  </a:cubicBezTo>
                  <a:cubicBezTo>
                    <a:pt x="733" y="503"/>
                    <a:pt x="728" y="503"/>
                    <a:pt x="728" y="503"/>
                  </a:cubicBezTo>
                  <a:cubicBezTo>
                    <a:pt x="706" y="504"/>
                    <a:pt x="706" y="504"/>
                    <a:pt x="706" y="504"/>
                  </a:cubicBezTo>
                  <a:cubicBezTo>
                    <a:pt x="681" y="506"/>
                    <a:pt x="681" y="506"/>
                    <a:pt x="681" y="506"/>
                  </a:cubicBezTo>
                  <a:cubicBezTo>
                    <a:pt x="665" y="507"/>
                    <a:pt x="665" y="507"/>
                    <a:pt x="665" y="507"/>
                  </a:cubicBezTo>
                  <a:cubicBezTo>
                    <a:pt x="649" y="521"/>
                    <a:pt x="649" y="521"/>
                    <a:pt x="649" y="521"/>
                  </a:cubicBezTo>
                  <a:cubicBezTo>
                    <a:pt x="649" y="521"/>
                    <a:pt x="648" y="522"/>
                    <a:pt x="647" y="522"/>
                  </a:cubicBezTo>
                  <a:cubicBezTo>
                    <a:pt x="646" y="522"/>
                    <a:pt x="643" y="522"/>
                    <a:pt x="642" y="522"/>
                  </a:cubicBezTo>
                  <a:cubicBezTo>
                    <a:pt x="640" y="522"/>
                    <a:pt x="638" y="523"/>
                    <a:pt x="637" y="523"/>
                  </a:cubicBezTo>
                  <a:cubicBezTo>
                    <a:pt x="636" y="523"/>
                    <a:pt x="635" y="524"/>
                    <a:pt x="634" y="524"/>
                  </a:cubicBezTo>
                  <a:cubicBezTo>
                    <a:pt x="633" y="523"/>
                    <a:pt x="631" y="522"/>
                    <a:pt x="630" y="521"/>
                  </a:cubicBezTo>
                  <a:cubicBezTo>
                    <a:pt x="628" y="521"/>
                    <a:pt x="628" y="520"/>
                    <a:pt x="626" y="521"/>
                  </a:cubicBezTo>
                  <a:cubicBezTo>
                    <a:pt x="625" y="521"/>
                    <a:pt x="624" y="522"/>
                    <a:pt x="623" y="522"/>
                  </a:cubicBezTo>
                  <a:cubicBezTo>
                    <a:pt x="621" y="522"/>
                    <a:pt x="620" y="523"/>
                    <a:pt x="619" y="522"/>
                  </a:cubicBezTo>
                  <a:cubicBezTo>
                    <a:pt x="619" y="522"/>
                    <a:pt x="616" y="521"/>
                    <a:pt x="615" y="521"/>
                  </a:cubicBezTo>
                  <a:cubicBezTo>
                    <a:pt x="614" y="521"/>
                    <a:pt x="612" y="521"/>
                    <a:pt x="612" y="521"/>
                  </a:cubicBezTo>
                  <a:cubicBezTo>
                    <a:pt x="612" y="521"/>
                    <a:pt x="609" y="522"/>
                    <a:pt x="608" y="522"/>
                  </a:cubicBezTo>
                  <a:cubicBezTo>
                    <a:pt x="606" y="522"/>
                    <a:pt x="603" y="522"/>
                    <a:pt x="602" y="522"/>
                  </a:cubicBezTo>
                  <a:cubicBezTo>
                    <a:pt x="602" y="521"/>
                    <a:pt x="600" y="520"/>
                    <a:pt x="598" y="519"/>
                  </a:cubicBezTo>
                  <a:cubicBezTo>
                    <a:pt x="596" y="519"/>
                    <a:pt x="593" y="518"/>
                    <a:pt x="593" y="518"/>
                  </a:cubicBezTo>
                  <a:cubicBezTo>
                    <a:pt x="592" y="517"/>
                    <a:pt x="589" y="516"/>
                    <a:pt x="589" y="516"/>
                  </a:cubicBezTo>
                  <a:cubicBezTo>
                    <a:pt x="582" y="520"/>
                    <a:pt x="582" y="520"/>
                    <a:pt x="582" y="520"/>
                  </a:cubicBezTo>
                  <a:cubicBezTo>
                    <a:pt x="579" y="516"/>
                    <a:pt x="579" y="516"/>
                    <a:pt x="579" y="516"/>
                  </a:cubicBezTo>
                  <a:cubicBezTo>
                    <a:pt x="565" y="516"/>
                    <a:pt x="565" y="516"/>
                    <a:pt x="565" y="516"/>
                  </a:cubicBezTo>
                  <a:cubicBezTo>
                    <a:pt x="548" y="532"/>
                    <a:pt x="548" y="532"/>
                    <a:pt x="548" y="532"/>
                  </a:cubicBezTo>
                  <a:cubicBezTo>
                    <a:pt x="536" y="533"/>
                    <a:pt x="536" y="533"/>
                    <a:pt x="536" y="533"/>
                  </a:cubicBezTo>
                  <a:cubicBezTo>
                    <a:pt x="519" y="546"/>
                    <a:pt x="519" y="546"/>
                    <a:pt x="519" y="546"/>
                  </a:cubicBezTo>
                  <a:cubicBezTo>
                    <a:pt x="514" y="547"/>
                    <a:pt x="514" y="547"/>
                    <a:pt x="514" y="547"/>
                  </a:cubicBezTo>
                  <a:cubicBezTo>
                    <a:pt x="514" y="547"/>
                    <a:pt x="513" y="546"/>
                    <a:pt x="512" y="547"/>
                  </a:cubicBezTo>
                  <a:cubicBezTo>
                    <a:pt x="511" y="547"/>
                    <a:pt x="509" y="547"/>
                    <a:pt x="508" y="547"/>
                  </a:cubicBezTo>
                  <a:cubicBezTo>
                    <a:pt x="507" y="547"/>
                    <a:pt x="506" y="546"/>
                    <a:pt x="505" y="547"/>
                  </a:cubicBezTo>
                  <a:cubicBezTo>
                    <a:pt x="504" y="547"/>
                    <a:pt x="503" y="547"/>
                    <a:pt x="503" y="548"/>
                  </a:cubicBezTo>
                  <a:cubicBezTo>
                    <a:pt x="503" y="550"/>
                    <a:pt x="503" y="555"/>
                    <a:pt x="503" y="556"/>
                  </a:cubicBezTo>
                  <a:cubicBezTo>
                    <a:pt x="503" y="558"/>
                    <a:pt x="503" y="561"/>
                    <a:pt x="503" y="561"/>
                  </a:cubicBezTo>
                  <a:cubicBezTo>
                    <a:pt x="503" y="561"/>
                    <a:pt x="502" y="562"/>
                    <a:pt x="501" y="562"/>
                  </a:cubicBezTo>
                  <a:cubicBezTo>
                    <a:pt x="500" y="563"/>
                    <a:pt x="498" y="564"/>
                    <a:pt x="498" y="563"/>
                  </a:cubicBezTo>
                  <a:cubicBezTo>
                    <a:pt x="497" y="563"/>
                    <a:pt x="496" y="563"/>
                    <a:pt x="495" y="562"/>
                  </a:cubicBezTo>
                  <a:cubicBezTo>
                    <a:pt x="494" y="561"/>
                    <a:pt x="493" y="560"/>
                    <a:pt x="491" y="560"/>
                  </a:cubicBezTo>
                  <a:cubicBezTo>
                    <a:pt x="489" y="560"/>
                    <a:pt x="489" y="559"/>
                    <a:pt x="487" y="559"/>
                  </a:cubicBezTo>
                  <a:cubicBezTo>
                    <a:pt x="486" y="558"/>
                    <a:pt x="484" y="558"/>
                    <a:pt x="484" y="558"/>
                  </a:cubicBezTo>
                  <a:cubicBezTo>
                    <a:pt x="483" y="557"/>
                    <a:pt x="481" y="556"/>
                    <a:pt x="481" y="556"/>
                  </a:cubicBezTo>
                  <a:cubicBezTo>
                    <a:pt x="481" y="556"/>
                    <a:pt x="480" y="555"/>
                    <a:pt x="480" y="556"/>
                  </a:cubicBezTo>
                  <a:cubicBezTo>
                    <a:pt x="479" y="556"/>
                    <a:pt x="478" y="557"/>
                    <a:pt x="478" y="557"/>
                  </a:cubicBezTo>
                  <a:cubicBezTo>
                    <a:pt x="477" y="558"/>
                    <a:pt x="475" y="559"/>
                    <a:pt x="474" y="560"/>
                  </a:cubicBezTo>
                  <a:cubicBezTo>
                    <a:pt x="473" y="561"/>
                    <a:pt x="473" y="561"/>
                    <a:pt x="472" y="562"/>
                  </a:cubicBezTo>
                  <a:cubicBezTo>
                    <a:pt x="471" y="563"/>
                    <a:pt x="470" y="564"/>
                    <a:pt x="470" y="565"/>
                  </a:cubicBezTo>
                  <a:cubicBezTo>
                    <a:pt x="469" y="565"/>
                    <a:pt x="467" y="565"/>
                    <a:pt x="466" y="566"/>
                  </a:cubicBezTo>
                  <a:cubicBezTo>
                    <a:pt x="464" y="567"/>
                    <a:pt x="463" y="567"/>
                    <a:pt x="462" y="568"/>
                  </a:cubicBezTo>
                  <a:cubicBezTo>
                    <a:pt x="461" y="569"/>
                    <a:pt x="460" y="570"/>
                    <a:pt x="461" y="571"/>
                  </a:cubicBezTo>
                  <a:cubicBezTo>
                    <a:pt x="461" y="571"/>
                    <a:pt x="462" y="570"/>
                    <a:pt x="462" y="571"/>
                  </a:cubicBezTo>
                  <a:cubicBezTo>
                    <a:pt x="462" y="572"/>
                    <a:pt x="462" y="573"/>
                    <a:pt x="462" y="573"/>
                  </a:cubicBezTo>
                  <a:cubicBezTo>
                    <a:pt x="461" y="574"/>
                    <a:pt x="461" y="575"/>
                    <a:pt x="461" y="576"/>
                  </a:cubicBezTo>
                  <a:cubicBezTo>
                    <a:pt x="460" y="577"/>
                    <a:pt x="460" y="577"/>
                    <a:pt x="459" y="578"/>
                  </a:cubicBezTo>
                  <a:cubicBezTo>
                    <a:pt x="459" y="579"/>
                    <a:pt x="458" y="579"/>
                    <a:pt x="458" y="580"/>
                  </a:cubicBezTo>
                  <a:cubicBezTo>
                    <a:pt x="458" y="582"/>
                    <a:pt x="458" y="583"/>
                    <a:pt x="459" y="584"/>
                  </a:cubicBezTo>
                  <a:cubicBezTo>
                    <a:pt x="459" y="585"/>
                    <a:pt x="459" y="586"/>
                    <a:pt x="459" y="587"/>
                  </a:cubicBezTo>
                  <a:cubicBezTo>
                    <a:pt x="460" y="588"/>
                    <a:pt x="461" y="588"/>
                    <a:pt x="459" y="589"/>
                  </a:cubicBezTo>
                  <a:cubicBezTo>
                    <a:pt x="457" y="589"/>
                    <a:pt x="457" y="590"/>
                    <a:pt x="456" y="590"/>
                  </a:cubicBezTo>
                  <a:cubicBezTo>
                    <a:pt x="456" y="589"/>
                    <a:pt x="455" y="588"/>
                    <a:pt x="455" y="588"/>
                  </a:cubicBezTo>
                  <a:cubicBezTo>
                    <a:pt x="455" y="588"/>
                    <a:pt x="454" y="587"/>
                    <a:pt x="454" y="588"/>
                  </a:cubicBezTo>
                  <a:cubicBezTo>
                    <a:pt x="453" y="589"/>
                    <a:pt x="453" y="590"/>
                    <a:pt x="452" y="590"/>
                  </a:cubicBezTo>
                  <a:cubicBezTo>
                    <a:pt x="452" y="590"/>
                    <a:pt x="451" y="590"/>
                    <a:pt x="451" y="590"/>
                  </a:cubicBezTo>
                  <a:cubicBezTo>
                    <a:pt x="451" y="589"/>
                    <a:pt x="452" y="588"/>
                    <a:pt x="451" y="588"/>
                  </a:cubicBezTo>
                  <a:cubicBezTo>
                    <a:pt x="450" y="588"/>
                    <a:pt x="450" y="588"/>
                    <a:pt x="449" y="587"/>
                  </a:cubicBezTo>
                  <a:cubicBezTo>
                    <a:pt x="449" y="586"/>
                    <a:pt x="449" y="586"/>
                    <a:pt x="448" y="586"/>
                  </a:cubicBezTo>
                  <a:cubicBezTo>
                    <a:pt x="448" y="587"/>
                    <a:pt x="446" y="588"/>
                    <a:pt x="446" y="588"/>
                  </a:cubicBezTo>
                  <a:cubicBezTo>
                    <a:pt x="444" y="586"/>
                    <a:pt x="444" y="586"/>
                    <a:pt x="444" y="586"/>
                  </a:cubicBezTo>
                  <a:cubicBezTo>
                    <a:pt x="443" y="585"/>
                    <a:pt x="443" y="585"/>
                    <a:pt x="443" y="585"/>
                  </a:cubicBezTo>
                  <a:cubicBezTo>
                    <a:pt x="443" y="585"/>
                    <a:pt x="442" y="585"/>
                    <a:pt x="441" y="585"/>
                  </a:cubicBezTo>
                  <a:cubicBezTo>
                    <a:pt x="441" y="585"/>
                    <a:pt x="440" y="585"/>
                    <a:pt x="440" y="586"/>
                  </a:cubicBezTo>
                  <a:cubicBezTo>
                    <a:pt x="441" y="587"/>
                    <a:pt x="441" y="587"/>
                    <a:pt x="442" y="587"/>
                  </a:cubicBezTo>
                  <a:cubicBezTo>
                    <a:pt x="442" y="588"/>
                    <a:pt x="443" y="589"/>
                    <a:pt x="443" y="589"/>
                  </a:cubicBezTo>
                  <a:cubicBezTo>
                    <a:pt x="442" y="590"/>
                    <a:pt x="442" y="591"/>
                    <a:pt x="441" y="592"/>
                  </a:cubicBezTo>
                  <a:cubicBezTo>
                    <a:pt x="441" y="592"/>
                    <a:pt x="441" y="592"/>
                    <a:pt x="440" y="593"/>
                  </a:cubicBezTo>
                  <a:cubicBezTo>
                    <a:pt x="440" y="594"/>
                    <a:pt x="441" y="595"/>
                    <a:pt x="441" y="596"/>
                  </a:cubicBezTo>
                  <a:cubicBezTo>
                    <a:pt x="441" y="597"/>
                    <a:pt x="441" y="599"/>
                    <a:pt x="441" y="600"/>
                  </a:cubicBezTo>
                  <a:cubicBezTo>
                    <a:pt x="441" y="601"/>
                    <a:pt x="441" y="603"/>
                    <a:pt x="441" y="603"/>
                  </a:cubicBezTo>
                  <a:cubicBezTo>
                    <a:pt x="441" y="603"/>
                    <a:pt x="442" y="603"/>
                    <a:pt x="442" y="603"/>
                  </a:cubicBezTo>
                  <a:cubicBezTo>
                    <a:pt x="442" y="604"/>
                    <a:pt x="443" y="605"/>
                    <a:pt x="443" y="606"/>
                  </a:cubicBezTo>
                  <a:cubicBezTo>
                    <a:pt x="442" y="607"/>
                    <a:pt x="442" y="607"/>
                    <a:pt x="441" y="607"/>
                  </a:cubicBezTo>
                  <a:cubicBezTo>
                    <a:pt x="440" y="607"/>
                    <a:pt x="438" y="607"/>
                    <a:pt x="437" y="607"/>
                  </a:cubicBezTo>
                  <a:cubicBezTo>
                    <a:pt x="437" y="607"/>
                    <a:pt x="435" y="608"/>
                    <a:pt x="434" y="608"/>
                  </a:cubicBezTo>
                  <a:cubicBezTo>
                    <a:pt x="434" y="608"/>
                    <a:pt x="433" y="607"/>
                    <a:pt x="433" y="608"/>
                  </a:cubicBezTo>
                  <a:cubicBezTo>
                    <a:pt x="433" y="609"/>
                    <a:pt x="432" y="610"/>
                    <a:pt x="432" y="610"/>
                  </a:cubicBezTo>
                  <a:cubicBezTo>
                    <a:pt x="433" y="611"/>
                    <a:pt x="435" y="612"/>
                    <a:pt x="434" y="612"/>
                  </a:cubicBezTo>
                  <a:cubicBezTo>
                    <a:pt x="432" y="613"/>
                    <a:pt x="432" y="614"/>
                    <a:pt x="430" y="613"/>
                  </a:cubicBezTo>
                  <a:cubicBezTo>
                    <a:pt x="429" y="613"/>
                    <a:pt x="429" y="612"/>
                    <a:pt x="428" y="613"/>
                  </a:cubicBezTo>
                  <a:cubicBezTo>
                    <a:pt x="427" y="613"/>
                    <a:pt x="427" y="614"/>
                    <a:pt x="427" y="613"/>
                  </a:cubicBezTo>
                  <a:cubicBezTo>
                    <a:pt x="427" y="611"/>
                    <a:pt x="428" y="611"/>
                    <a:pt x="427" y="611"/>
                  </a:cubicBezTo>
                  <a:cubicBezTo>
                    <a:pt x="426" y="611"/>
                    <a:pt x="425" y="612"/>
                    <a:pt x="424" y="611"/>
                  </a:cubicBezTo>
                  <a:cubicBezTo>
                    <a:pt x="424" y="611"/>
                    <a:pt x="423" y="610"/>
                    <a:pt x="423" y="609"/>
                  </a:cubicBezTo>
                  <a:cubicBezTo>
                    <a:pt x="422" y="609"/>
                    <a:pt x="422" y="608"/>
                    <a:pt x="422" y="608"/>
                  </a:cubicBezTo>
                  <a:cubicBezTo>
                    <a:pt x="421" y="607"/>
                    <a:pt x="419" y="607"/>
                    <a:pt x="418" y="606"/>
                  </a:cubicBezTo>
                  <a:cubicBezTo>
                    <a:pt x="417" y="605"/>
                    <a:pt x="417" y="605"/>
                    <a:pt x="417" y="605"/>
                  </a:cubicBezTo>
                  <a:cubicBezTo>
                    <a:pt x="417" y="605"/>
                    <a:pt x="417" y="605"/>
                    <a:pt x="416" y="604"/>
                  </a:cubicBezTo>
                  <a:cubicBezTo>
                    <a:pt x="416" y="603"/>
                    <a:pt x="416" y="602"/>
                    <a:pt x="415" y="603"/>
                  </a:cubicBezTo>
                  <a:cubicBezTo>
                    <a:pt x="414" y="603"/>
                    <a:pt x="414" y="603"/>
                    <a:pt x="413" y="603"/>
                  </a:cubicBezTo>
                  <a:cubicBezTo>
                    <a:pt x="413" y="603"/>
                    <a:pt x="413" y="602"/>
                    <a:pt x="412" y="602"/>
                  </a:cubicBezTo>
                  <a:cubicBezTo>
                    <a:pt x="411" y="602"/>
                    <a:pt x="408" y="602"/>
                    <a:pt x="408" y="602"/>
                  </a:cubicBezTo>
                  <a:cubicBezTo>
                    <a:pt x="408" y="602"/>
                    <a:pt x="408" y="603"/>
                    <a:pt x="407" y="602"/>
                  </a:cubicBezTo>
                  <a:cubicBezTo>
                    <a:pt x="407" y="602"/>
                    <a:pt x="407" y="601"/>
                    <a:pt x="407" y="601"/>
                  </a:cubicBezTo>
                  <a:cubicBezTo>
                    <a:pt x="408" y="601"/>
                    <a:pt x="408" y="601"/>
                    <a:pt x="408" y="601"/>
                  </a:cubicBezTo>
                  <a:cubicBezTo>
                    <a:pt x="409" y="600"/>
                    <a:pt x="409" y="600"/>
                    <a:pt x="409" y="600"/>
                  </a:cubicBezTo>
                  <a:cubicBezTo>
                    <a:pt x="409" y="600"/>
                    <a:pt x="410" y="600"/>
                    <a:pt x="410" y="600"/>
                  </a:cubicBezTo>
                  <a:cubicBezTo>
                    <a:pt x="410" y="599"/>
                    <a:pt x="410" y="599"/>
                    <a:pt x="410" y="599"/>
                  </a:cubicBezTo>
                  <a:cubicBezTo>
                    <a:pt x="409" y="599"/>
                    <a:pt x="409" y="599"/>
                    <a:pt x="409" y="599"/>
                  </a:cubicBezTo>
                  <a:cubicBezTo>
                    <a:pt x="409" y="599"/>
                    <a:pt x="408" y="598"/>
                    <a:pt x="408" y="598"/>
                  </a:cubicBezTo>
                  <a:cubicBezTo>
                    <a:pt x="408" y="597"/>
                    <a:pt x="407" y="596"/>
                    <a:pt x="407" y="596"/>
                  </a:cubicBezTo>
                  <a:cubicBezTo>
                    <a:pt x="407" y="596"/>
                    <a:pt x="407" y="596"/>
                    <a:pt x="407" y="596"/>
                  </a:cubicBezTo>
                  <a:cubicBezTo>
                    <a:pt x="407" y="597"/>
                    <a:pt x="406" y="597"/>
                    <a:pt x="406" y="597"/>
                  </a:cubicBezTo>
                  <a:cubicBezTo>
                    <a:pt x="407" y="597"/>
                    <a:pt x="407" y="597"/>
                    <a:pt x="407" y="597"/>
                  </a:cubicBezTo>
                  <a:cubicBezTo>
                    <a:pt x="407" y="598"/>
                    <a:pt x="407" y="598"/>
                    <a:pt x="407" y="598"/>
                  </a:cubicBezTo>
                  <a:cubicBezTo>
                    <a:pt x="406" y="598"/>
                    <a:pt x="406" y="598"/>
                    <a:pt x="406" y="598"/>
                  </a:cubicBezTo>
                  <a:cubicBezTo>
                    <a:pt x="406" y="598"/>
                    <a:pt x="406" y="598"/>
                    <a:pt x="406" y="599"/>
                  </a:cubicBezTo>
                  <a:cubicBezTo>
                    <a:pt x="406" y="600"/>
                    <a:pt x="405" y="600"/>
                    <a:pt x="405" y="600"/>
                  </a:cubicBezTo>
                  <a:cubicBezTo>
                    <a:pt x="404" y="600"/>
                    <a:pt x="404" y="599"/>
                    <a:pt x="403" y="599"/>
                  </a:cubicBezTo>
                  <a:cubicBezTo>
                    <a:pt x="403" y="600"/>
                    <a:pt x="403" y="601"/>
                    <a:pt x="402" y="601"/>
                  </a:cubicBezTo>
                  <a:cubicBezTo>
                    <a:pt x="401" y="601"/>
                    <a:pt x="401" y="600"/>
                    <a:pt x="401" y="601"/>
                  </a:cubicBezTo>
                  <a:cubicBezTo>
                    <a:pt x="400" y="602"/>
                    <a:pt x="400" y="603"/>
                    <a:pt x="400" y="603"/>
                  </a:cubicBezTo>
                  <a:cubicBezTo>
                    <a:pt x="400" y="604"/>
                    <a:pt x="401" y="605"/>
                    <a:pt x="399" y="606"/>
                  </a:cubicBezTo>
                  <a:cubicBezTo>
                    <a:pt x="398" y="607"/>
                    <a:pt x="398" y="607"/>
                    <a:pt x="397" y="608"/>
                  </a:cubicBezTo>
                  <a:cubicBezTo>
                    <a:pt x="396" y="608"/>
                    <a:pt x="395" y="608"/>
                    <a:pt x="393" y="609"/>
                  </a:cubicBezTo>
                  <a:cubicBezTo>
                    <a:pt x="392" y="610"/>
                    <a:pt x="392" y="610"/>
                    <a:pt x="392" y="610"/>
                  </a:cubicBezTo>
                  <a:cubicBezTo>
                    <a:pt x="393" y="611"/>
                    <a:pt x="394" y="611"/>
                    <a:pt x="394" y="612"/>
                  </a:cubicBezTo>
                  <a:cubicBezTo>
                    <a:pt x="394" y="612"/>
                    <a:pt x="393" y="613"/>
                    <a:pt x="393" y="613"/>
                  </a:cubicBezTo>
                  <a:cubicBezTo>
                    <a:pt x="392" y="613"/>
                    <a:pt x="392" y="612"/>
                    <a:pt x="391" y="612"/>
                  </a:cubicBezTo>
                  <a:cubicBezTo>
                    <a:pt x="391" y="612"/>
                    <a:pt x="389" y="614"/>
                    <a:pt x="389" y="614"/>
                  </a:cubicBezTo>
                  <a:cubicBezTo>
                    <a:pt x="388" y="614"/>
                    <a:pt x="388" y="614"/>
                    <a:pt x="388" y="615"/>
                  </a:cubicBezTo>
                  <a:cubicBezTo>
                    <a:pt x="388" y="617"/>
                    <a:pt x="389" y="616"/>
                    <a:pt x="390" y="617"/>
                  </a:cubicBezTo>
                  <a:cubicBezTo>
                    <a:pt x="390" y="618"/>
                    <a:pt x="392" y="618"/>
                    <a:pt x="392" y="619"/>
                  </a:cubicBezTo>
                  <a:cubicBezTo>
                    <a:pt x="392" y="621"/>
                    <a:pt x="392" y="621"/>
                    <a:pt x="392" y="621"/>
                  </a:cubicBezTo>
                  <a:cubicBezTo>
                    <a:pt x="393" y="622"/>
                    <a:pt x="393" y="622"/>
                    <a:pt x="394" y="623"/>
                  </a:cubicBezTo>
                  <a:cubicBezTo>
                    <a:pt x="394" y="624"/>
                    <a:pt x="395" y="624"/>
                    <a:pt x="395" y="625"/>
                  </a:cubicBezTo>
                  <a:cubicBezTo>
                    <a:pt x="395" y="627"/>
                    <a:pt x="394" y="629"/>
                    <a:pt x="395" y="630"/>
                  </a:cubicBezTo>
                  <a:cubicBezTo>
                    <a:pt x="395" y="631"/>
                    <a:pt x="395" y="631"/>
                    <a:pt x="395" y="632"/>
                  </a:cubicBezTo>
                  <a:cubicBezTo>
                    <a:pt x="394" y="634"/>
                    <a:pt x="395" y="634"/>
                    <a:pt x="394" y="635"/>
                  </a:cubicBezTo>
                  <a:cubicBezTo>
                    <a:pt x="392" y="636"/>
                    <a:pt x="392" y="636"/>
                    <a:pt x="391" y="636"/>
                  </a:cubicBezTo>
                  <a:cubicBezTo>
                    <a:pt x="390" y="636"/>
                    <a:pt x="389" y="636"/>
                    <a:pt x="389" y="635"/>
                  </a:cubicBezTo>
                  <a:cubicBezTo>
                    <a:pt x="389" y="635"/>
                    <a:pt x="390" y="634"/>
                    <a:pt x="389" y="634"/>
                  </a:cubicBezTo>
                  <a:cubicBezTo>
                    <a:pt x="388" y="634"/>
                    <a:pt x="387" y="634"/>
                    <a:pt x="386" y="635"/>
                  </a:cubicBezTo>
                  <a:cubicBezTo>
                    <a:pt x="385" y="635"/>
                    <a:pt x="384" y="636"/>
                    <a:pt x="383" y="635"/>
                  </a:cubicBezTo>
                  <a:cubicBezTo>
                    <a:pt x="383" y="635"/>
                    <a:pt x="382" y="634"/>
                    <a:pt x="382" y="635"/>
                  </a:cubicBezTo>
                  <a:cubicBezTo>
                    <a:pt x="382" y="637"/>
                    <a:pt x="382" y="636"/>
                    <a:pt x="382" y="637"/>
                  </a:cubicBezTo>
                  <a:cubicBezTo>
                    <a:pt x="382" y="639"/>
                    <a:pt x="381" y="638"/>
                    <a:pt x="382" y="639"/>
                  </a:cubicBezTo>
                  <a:cubicBezTo>
                    <a:pt x="383" y="640"/>
                    <a:pt x="383" y="641"/>
                    <a:pt x="384" y="641"/>
                  </a:cubicBezTo>
                  <a:cubicBezTo>
                    <a:pt x="385" y="640"/>
                    <a:pt x="385" y="639"/>
                    <a:pt x="385" y="640"/>
                  </a:cubicBezTo>
                  <a:cubicBezTo>
                    <a:pt x="386" y="642"/>
                    <a:pt x="386" y="642"/>
                    <a:pt x="386" y="643"/>
                  </a:cubicBezTo>
                  <a:cubicBezTo>
                    <a:pt x="386" y="644"/>
                    <a:pt x="387" y="645"/>
                    <a:pt x="387" y="645"/>
                  </a:cubicBezTo>
                  <a:cubicBezTo>
                    <a:pt x="387" y="645"/>
                    <a:pt x="388" y="645"/>
                    <a:pt x="387" y="645"/>
                  </a:cubicBezTo>
                  <a:cubicBezTo>
                    <a:pt x="386" y="646"/>
                    <a:pt x="386" y="645"/>
                    <a:pt x="385" y="646"/>
                  </a:cubicBezTo>
                  <a:cubicBezTo>
                    <a:pt x="384" y="647"/>
                    <a:pt x="384" y="646"/>
                    <a:pt x="384" y="648"/>
                  </a:cubicBezTo>
                  <a:cubicBezTo>
                    <a:pt x="384" y="649"/>
                    <a:pt x="384" y="651"/>
                    <a:pt x="384" y="652"/>
                  </a:cubicBezTo>
                  <a:cubicBezTo>
                    <a:pt x="384" y="652"/>
                    <a:pt x="384" y="653"/>
                    <a:pt x="385" y="654"/>
                  </a:cubicBezTo>
                  <a:cubicBezTo>
                    <a:pt x="385" y="655"/>
                    <a:pt x="385" y="656"/>
                    <a:pt x="385" y="656"/>
                  </a:cubicBezTo>
                  <a:cubicBezTo>
                    <a:pt x="385" y="657"/>
                    <a:pt x="384" y="656"/>
                    <a:pt x="384" y="655"/>
                  </a:cubicBezTo>
                  <a:cubicBezTo>
                    <a:pt x="383" y="655"/>
                    <a:pt x="383" y="654"/>
                    <a:pt x="382" y="655"/>
                  </a:cubicBezTo>
                  <a:cubicBezTo>
                    <a:pt x="382" y="656"/>
                    <a:pt x="382" y="657"/>
                    <a:pt x="382" y="657"/>
                  </a:cubicBezTo>
                  <a:cubicBezTo>
                    <a:pt x="381" y="658"/>
                    <a:pt x="381" y="658"/>
                    <a:pt x="380" y="659"/>
                  </a:cubicBezTo>
                  <a:cubicBezTo>
                    <a:pt x="379" y="660"/>
                    <a:pt x="377" y="660"/>
                    <a:pt x="377" y="661"/>
                  </a:cubicBezTo>
                  <a:cubicBezTo>
                    <a:pt x="377" y="661"/>
                    <a:pt x="377" y="662"/>
                    <a:pt x="377" y="663"/>
                  </a:cubicBezTo>
                  <a:cubicBezTo>
                    <a:pt x="377" y="663"/>
                    <a:pt x="378" y="663"/>
                    <a:pt x="378" y="664"/>
                  </a:cubicBezTo>
                  <a:cubicBezTo>
                    <a:pt x="378" y="665"/>
                    <a:pt x="379" y="665"/>
                    <a:pt x="377" y="665"/>
                  </a:cubicBezTo>
                  <a:cubicBezTo>
                    <a:pt x="376" y="665"/>
                    <a:pt x="376" y="664"/>
                    <a:pt x="375" y="665"/>
                  </a:cubicBezTo>
                  <a:cubicBezTo>
                    <a:pt x="375" y="666"/>
                    <a:pt x="375" y="667"/>
                    <a:pt x="375" y="667"/>
                  </a:cubicBezTo>
                  <a:cubicBezTo>
                    <a:pt x="374" y="668"/>
                    <a:pt x="373" y="669"/>
                    <a:pt x="372" y="669"/>
                  </a:cubicBezTo>
                  <a:cubicBezTo>
                    <a:pt x="371" y="669"/>
                    <a:pt x="371" y="668"/>
                    <a:pt x="370" y="669"/>
                  </a:cubicBezTo>
                  <a:cubicBezTo>
                    <a:pt x="369" y="670"/>
                    <a:pt x="370" y="671"/>
                    <a:pt x="369" y="671"/>
                  </a:cubicBezTo>
                  <a:cubicBezTo>
                    <a:pt x="368" y="671"/>
                    <a:pt x="368" y="671"/>
                    <a:pt x="367" y="671"/>
                  </a:cubicBezTo>
                  <a:cubicBezTo>
                    <a:pt x="366" y="671"/>
                    <a:pt x="366" y="671"/>
                    <a:pt x="365" y="671"/>
                  </a:cubicBezTo>
                  <a:cubicBezTo>
                    <a:pt x="364" y="671"/>
                    <a:pt x="364" y="671"/>
                    <a:pt x="363" y="671"/>
                  </a:cubicBezTo>
                  <a:cubicBezTo>
                    <a:pt x="363" y="671"/>
                    <a:pt x="362" y="672"/>
                    <a:pt x="361" y="671"/>
                  </a:cubicBezTo>
                  <a:cubicBezTo>
                    <a:pt x="360" y="671"/>
                    <a:pt x="360" y="672"/>
                    <a:pt x="360" y="672"/>
                  </a:cubicBezTo>
                  <a:cubicBezTo>
                    <a:pt x="359" y="671"/>
                    <a:pt x="359" y="671"/>
                    <a:pt x="358" y="672"/>
                  </a:cubicBezTo>
                  <a:cubicBezTo>
                    <a:pt x="358" y="672"/>
                    <a:pt x="357" y="673"/>
                    <a:pt x="357" y="672"/>
                  </a:cubicBezTo>
                  <a:cubicBezTo>
                    <a:pt x="357" y="672"/>
                    <a:pt x="357" y="671"/>
                    <a:pt x="356" y="672"/>
                  </a:cubicBezTo>
                  <a:cubicBezTo>
                    <a:pt x="356" y="672"/>
                    <a:pt x="354" y="673"/>
                    <a:pt x="354" y="673"/>
                  </a:cubicBezTo>
                  <a:cubicBezTo>
                    <a:pt x="354" y="673"/>
                    <a:pt x="354" y="672"/>
                    <a:pt x="353" y="672"/>
                  </a:cubicBezTo>
                  <a:cubicBezTo>
                    <a:pt x="352" y="672"/>
                    <a:pt x="351" y="673"/>
                    <a:pt x="351" y="673"/>
                  </a:cubicBezTo>
                  <a:cubicBezTo>
                    <a:pt x="351" y="674"/>
                    <a:pt x="351" y="674"/>
                    <a:pt x="350" y="674"/>
                  </a:cubicBezTo>
                  <a:cubicBezTo>
                    <a:pt x="349" y="674"/>
                    <a:pt x="349" y="674"/>
                    <a:pt x="348" y="674"/>
                  </a:cubicBezTo>
                  <a:cubicBezTo>
                    <a:pt x="348" y="675"/>
                    <a:pt x="348" y="675"/>
                    <a:pt x="348" y="676"/>
                  </a:cubicBezTo>
                  <a:cubicBezTo>
                    <a:pt x="347" y="676"/>
                    <a:pt x="348" y="676"/>
                    <a:pt x="347" y="676"/>
                  </a:cubicBezTo>
                  <a:cubicBezTo>
                    <a:pt x="346" y="677"/>
                    <a:pt x="346" y="677"/>
                    <a:pt x="346" y="677"/>
                  </a:cubicBezTo>
                  <a:cubicBezTo>
                    <a:pt x="345" y="677"/>
                    <a:pt x="345" y="677"/>
                    <a:pt x="345" y="678"/>
                  </a:cubicBezTo>
                  <a:cubicBezTo>
                    <a:pt x="345" y="678"/>
                    <a:pt x="345" y="678"/>
                    <a:pt x="345" y="678"/>
                  </a:cubicBezTo>
                  <a:cubicBezTo>
                    <a:pt x="344" y="678"/>
                    <a:pt x="344" y="678"/>
                    <a:pt x="344" y="679"/>
                  </a:cubicBezTo>
                  <a:cubicBezTo>
                    <a:pt x="344" y="679"/>
                    <a:pt x="345" y="680"/>
                    <a:pt x="344" y="680"/>
                  </a:cubicBezTo>
                  <a:cubicBezTo>
                    <a:pt x="343" y="680"/>
                    <a:pt x="343" y="679"/>
                    <a:pt x="343" y="679"/>
                  </a:cubicBezTo>
                  <a:cubicBezTo>
                    <a:pt x="343" y="679"/>
                    <a:pt x="343" y="679"/>
                    <a:pt x="342" y="679"/>
                  </a:cubicBezTo>
                  <a:cubicBezTo>
                    <a:pt x="342" y="679"/>
                    <a:pt x="341" y="679"/>
                    <a:pt x="341" y="679"/>
                  </a:cubicBezTo>
                  <a:cubicBezTo>
                    <a:pt x="341" y="679"/>
                    <a:pt x="341" y="679"/>
                    <a:pt x="341" y="679"/>
                  </a:cubicBezTo>
                  <a:cubicBezTo>
                    <a:pt x="340" y="680"/>
                    <a:pt x="339" y="681"/>
                    <a:pt x="339" y="680"/>
                  </a:cubicBezTo>
                  <a:cubicBezTo>
                    <a:pt x="339" y="680"/>
                    <a:pt x="339" y="679"/>
                    <a:pt x="338" y="679"/>
                  </a:cubicBezTo>
                  <a:cubicBezTo>
                    <a:pt x="338" y="679"/>
                    <a:pt x="337" y="679"/>
                    <a:pt x="337" y="680"/>
                  </a:cubicBezTo>
                  <a:cubicBezTo>
                    <a:pt x="337" y="680"/>
                    <a:pt x="337" y="680"/>
                    <a:pt x="337" y="681"/>
                  </a:cubicBezTo>
                  <a:cubicBezTo>
                    <a:pt x="338" y="681"/>
                    <a:pt x="338" y="682"/>
                    <a:pt x="339" y="682"/>
                  </a:cubicBezTo>
                  <a:cubicBezTo>
                    <a:pt x="340" y="682"/>
                    <a:pt x="341" y="681"/>
                    <a:pt x="341" y="682"/>
                  </a:cubicBezTo>
                  <a:cubicBezTo>
                    <a:pt x="341" y="682"/>
                    <a:pt x="341" y="682"/>
                    <a:pt x="342" y="682"/>
                  </a:cubicBezTo>
                  <a:cubicBezTo>
                    <a:pt x="342" y="683"/>
                    <a:pt x="342" y="684"/>
                    <a:pt x="342" y="683"/>
                  </a:cubicBezTo>
                  <a:cubicBezTo>
                    <a:pt x="343" y="683"/>
                    <a:pt x="343" y="683"/>
                    <a:pt x="343" y="683"/>
                  </a:cubicBezTo>
                  <a:cubicBezTo>
                    <a:pt x="344" y="683"/>
                    <a:pt x="344" y="684"/>
                    <a:pt x="344" y="685"/>
                  </a:cubicBezTo>
                  <a:cubicBezTo>
                    <a:pt x="343" y="685"/>
                    <a:pt x="343" y="686"/>
                    <a:pt x="343" y="686"/>
                  </a:cubicBezTo>
                  <a:cubicBezTo>
                    <a:pt x="343" y="686"/>
                    <a:pt x="343" y="686"/>
                    <a:pt x="343" y="687"/>
                  </a:cubicBezTo>
                  <a:cubicBezTo>
                    <a:pt x="343" y="688"/>
                    <a:pt x="342" y="688"/>
                    <a:pt x="342" y="689"/>
                  </a:cubicBezTo>
                  <a:cubicBezTo>
                    <a:pt x="342" y="690"/>
                    <a:pt x="341" y="690"/>
                    <a:pt x="342" y="690"/>
                  </a:cubicBezTo>
                  <a:cubicBezTo>
                    <a:pt x="343" y="690"/>
                    <a:pt x="342" y="690"/>
                    <a:pt x="343" y="690"/>
                  </a:cubicBezTo>
                  <a:cubicBezTo>
                    <a:pt x="344" y="691"/>
                    <a:pt x="344" y="690"/>
                    <a:pt x="345" y="691"/>
                  </a:cubicBezTo>
                  <a:cubicBezTo>
                    <a:pt x="346" y="693"/>
                    <a:pt x="346" y="692"/>
                    <a:pt x="346" y="693"/>
                  </a:cubicBezTo>
                  <a:cubicBezTo>
                    <a:pt x="346" y="694"/>
                    <a:pt x="346" y="694"/>
                    <a:pt x="346" y="695"/>
                  </a:cubicBezTo>
                  <a:cubicBezTo>
                    <a:pt x="346" y="696"/>
                    <a:pt x="347" y="695"/>
                    <a:pt x="346" y="697"/>
                  </a:cubicBezTo>
                  <a:cubicBezTo>
                    <a:pt x="346" y="699"/>
                    <a:pt x="346" y="698"/>
                    <a:pt x="346" y="699"/>
                  </a:cubicBezTo>
                  <a:cubicBezTo>
                    <a:pt x="346" y="700"/>
                    <a:pt x="345" y="700"/>
                    <a:pt x="345" y="700"/>
                  </a:cubicBezTo>
                  <a:cubicBezTo>
                    <a:pt x="345" y="700"/>
                    <a:pt x="344" y="700"/>
                    <a:pt x="344" y="701"/>
                  </a:cubicBezTo>
                  <a:cubicBezTo>
                    <a:pt x="344" y="702"/>
                    <a:pt x="343" y="702"/>
                    <a:pt x="343" y="703"/>
                  </a:cubicBezTo>
                  <a:cubicBezTo>
                    <a:pt x="344" y="704"/>
                    <a:pt x="343" y="704"/>
                    <a:pt x="344" y="705"/>
                  </a:cubicBezTo>
                  <a:cubicBezTo>
                    <a:pt x="344" y="706"/>
                    <a:pt x="344" y="705"/>
                    <a:pt x="344" y="706"/>
                  </a:cubicBezTo>
                  <a:cubicBezTo>
                    <a:pt x="344" y="708"/>
                    <a:pt x="345" y="707"/>
                    <a:pt x="343" y="708"/>
                  </a:cubicBezTo>
                  <a:cubicBezTo>
                    <a:pt x="342" y="709"/>
                    <a:pt x="341" y="710"/>
                    <a:pt x="341" y="711"/>
                  </a:cubicBezTo>
                  <a:cubicBezTo>
                    <a:pt x="340" y="711"/>
                    <a:pt x="340" y="711"/>
                    <a:pt x="340" y="712"/>
                  </a:cubicBezTo>
                  <a:cubicBezTo>
                    <a:pt x="340" y="713"/>
                    <a:pt x="340" y="713"/>
                    <a:pt x="340" y="714"/>
                  </a:cubicBezTo>
                  <a:cubicBezTo>
                    <a:pt x="340" y="714"/>
                    <a:pt x="340" y="715"/>
                    <a:pt x="339" y="715"/>
                  </a:cubicBezTo>
                  <a:cubicBezTo>
                    <a:pt x="338" y="715"/>
                    <a:pt x="338" y="715"/>
                    <a:pt x="337" y="715"/>
                  </a:cubicBezTo>
                  <a:cubicBezTo>
                    <a:pt x="336" y="716"/>
                    <a:pt x="336" y="716"/>
                    <a:pt x="334" y="717"/>
                  </a:cubicBezTo>
                  <a:cubicBezTo>
                    <a:pt x="333" y="717"/>
                    <a:pt x="333" y="716"/>
                    <a:pt x="333" y="717"/>
                  </a:cubicBezTo>
                  <a:cubicBezTo>
                    <a:pt x="332" y="718"/>
                    <a:pt x="332" y="718"/>
                    <a:pt x="333" y="719"/>
                  </a:cubicBezTo>
                  <a:cubicBezTo>
                    <a:pt x="333" y="720"/>
                    <a:pt x="333" y="720"/>
                    <a:pt x="333" y="721"/>
                  </a:cubicBezTo>
                  <a:cubicBezTo>
                    <a:pt x="333" y="723"/>
                    <a:pt x="333" y="723"/>
                    <a:pt x="334" y="722"/>
                  </a:cubicBezTo>
                  <a:cubicBezTo>
                    <a:pt x="334" y="722"/>
                    <a:pt x="335" y="721"/>
                    <a:pt x="335" y="722"/>
                  </a:cubicBezTo>
                  <a:cubicBezTo>
                    <a:pt x="335" y="723"/>
                    <a:pt x="334" y="723"/>
                    <a:pt x="335" y="724"/>
                  </a:cubicBezTo>
                  <a:cubicBezTo>
                    <a:pt x="335" y="725"/>
                    <a:pt x="334" y="725"/>
                    <a:pt x="335" y="726"/>
                  </a:cubicBezTo>
                  <a:cubicBezTo>
                    <a:pt x="336" y="727"/>
                    <a:pt x="336" y="726"/>
                    <a:pt x="336" y="727"/>
                  </a:cubicBezTo>
                  <a:cubicBezTo>
                    <a:pt x="336" y="728"/>
                    <a:pt x="336" y="729"/>
                    <a:pt x="336" y="729"/>
                  </a:cubicBezTo>
                  <a:cubicBezTo>
                    <a:pt x="336" y="730"/>
                    <a:pt x="335" y="730"/>
                    <a:pt x="335" y="731"/>
                  </a:cubicBezTo>
                  <a:cubicBezTo>
                    <a:pt x="335" y="732"/>
                    <a:pt x="335" y="731"/>
                    <a:pt x="334" y="732"/>
                  </a:cubicBezTo>
                  <a:cubicBezTo>
                    <a:pt x="333" y="733"/>
                    <a:pt x="332" y="732"/>
                    <a:pt x="333" y="733"/>
                  </a:cubicBezTo>
                  <a:cubicBezTo>
                    <a:pt x="334" y="734"/>
                    <a:pt x="334" y="734"/>
                    <a:pt x="334" y="734"/>
                  </a:cubicBezTo>
                  <a:cubicBezTo>
                    <a:pt x="334" y="735"/>
                    <a:pt x="333" y="736"/>
                    <a:pt x="334" y="736"/>
                  </a:cubicBezTo>
                  <a:cubicBezTo>
                    <a:pt x="334" y="737"/>
                    <a:pt x="333" y="736"/>
                    <a:pt x="334" y="737"/>
                  </a:cubicBezTo>
                  <a:cubicBezTo>
                    <a:pt x="334" y="739"/>
                    <a:pt x="335" y="738"/>
                    <a:pt x="334" y="739"/>
                  </a:cubicBezTo>
                  <a:cubicBezTo>
                    <a:pt x="332" y="740"/>
                    <a:pt x="331" y="739"/>
                    <a:pt x="332" y="740"/>
                  </a:cubicBezTo>
                  <a:cubicBezTo>
                    <a:pt x="333" y="741"/>
                    <a:pt x="332" y="740"/>
                    <a:pt x="333" y="741"/>
                  </a:cubicBezTo>
                  <a:cubicBezTo>
                    <a:pt x="334" y="742"/>
                    <a:pt x="334" y="742"/>
                    <a:pt x="334" y="743"/>
                  </a:cubicBezTo>
                  <a:cubicBezTo>
                    <a:pt x="333" y="743"/>
                    <a:pt x="333" y="743"/>
                    <a:pt x="333" y="744"/>
                  </a:cubicBezTo>
                  <a:cubicBezTo>
                    <a:pt x="333" y="744"/>
                    <a:pt x="333" y="744"/>
                    <a:pt x="333" y="745"/>
                  </a:cubicBezTo>
                  <a:cubicBezTo>
                    <a:pt x="333" y="746"/>
                    <a:pt x="333" y="745"/>
                    <a:pt x="332" y="746"/>
                  </a:cubicBezTo>
                  <a:cubicBezTo>
                    <a:pt x="332" y="746"/>
                    <a:pt x="332" y="747"/>
                    <a:pt x="332" y="747"/>
                  </a:cubicBezTo>
                  <a:cubicBezTo>
                    <a:pt x="332" y="747"/>
                    <a:pt x="331" y="750"/>
                    <a:pt x="331" y="750"/>
                  </a:cubicBezTo>
                  <a:cubicBezTo>
                    <a:pt x="330" y="748"/>
                    <a:pt x="330" y="748"/>
                    <a:pt x="330" y="748"/>
                  </a:cubicBezTo>
                  <a:cubicBezTo>
                    <a:pt x="330" y="748"/>
                    <a:pt x="329" y="749"/>
                    <a:pt x="328" y="748"/>
                  </a:cubicBezTo>
                  <a:cubicBezTo>
                    <a:pt x="328" y="748"/>
                    <a:pt x="328" y="749"/>
                    <a:pt x="327" y="749"/>
                  </a:cubicBezTo>
                  <a:cubicBezTo>
                    <a:pt x="326" y="748"/>
                    <a:pt x="326" y="749"/>
                    <a:pt x="326" y="748"/>
                  </a:cubicBezTo>
                  <a:cubicBezTo>
                    <a:pt x="325" y="748"/>
                    <a:pt x="325" y="747"/>
                    <a:pt x="324" y="748"/>
                  </a:cubicBezTo>
                  <a:cubicBezTo>
                    <a:pt x="323" y="748"/>
                    <a:pt x="324" y="748"/>
                    <a:pt x="323" y="748"/>
                  </a:cubicBezTo>
                  <a:cubicBezTo>
                    <a:pt x="322" y="749"/>
                    <a:pt x="322" y="749"/>
                    <a:pt x="321" y="750"/>
                  </a:cubicBezTo>
                  <a:cubicBezTo>
                    <a:pt x="320" y="750"/>
                    <a:pt x="320" y="750"/>
                    <a:pt x="319" y="750"/>
                  </a:cubicBezTo>
                  <a:cubicBezTo>
                    <a:pt x="318" y="749"/>
                    <a:pt x="319" y="749"/>
                    <a:pt x="318" y="749"/>
                  </a:cubicBezTo>
                  <a:cubicBezTo>
                    <a:pt x="317" y="750"/>
                    <a:pt x="317" y="750"/>
                    <a:pt x="317" y="750"/>
                  </a:cubicBezTo>
                  <a:cubicBezTo>
                    <a:pt x="316" y="751"/>
                    <a:pt x="316" y="751"/>
                    <a:pt x="315" y="751"/>
                  </a:cubicBezTo>
                  <a:cubicBezTo>
                    <a:pt x="314" y="752"/>
                    <a:pt x="314" y="752"/>
                    <a:pt x="314" y="752"/>
                  </a:cubicBezTo>
                  <a:cubicBezTo>
                    <a:pt x="314" y="753"/>
                    <a:pt x="314" y="753"/>
                    <a:pt x="314" y="754"/>
                  </a:cubicBezTo>
                  <a:cubicBezTo>
                    <a:pt x="313" y="754"/>
                    <a:pt x="313" y="754"/>
                    <a:pt x="313" y="755"/>
                  </a:cubicBezTo>
                  <a:cubicBezTo>
                    <a:pt x="313" y="755"/>
                    <a:pt x="314" y="755"/>
                    <a:pt x="313" y="756"/>
                  </a:cubicBezTo>
                  <a:cubicBezTo>
                    <a:pt x="313" y="757"/>
                    <a:pt x="312" y="757"/>
                    <a:pt x="313" y="757"/>
                  </a:cubicBezTo>
                  <a:cubicBezTo>
                    <a:pt x="313" y="757"/>
                    <a:pt x="313" y="757"/>
                    <a:pt x="313" y="757"/>
                  </a:cubicBezTo>
                  <a:cubicBezTo>
                    <a:pt x="313" y="758"/>
                    <a:pt x="313" y="758"/>
                    <a:pt x="312" y="758"/>
                  </a:cubicBezTo>
                  <a:cubicBezTo>
                    <a:pt x="312" y="758"/>
                    <a:pt x="312" y="758"/>
                    <a:pt x="311" y="757"/>
                  </a:cubicBezTo>
                  <a:cubicBezTo>
                    <a:pt x="311" y="757"/>
                    <a:pt x="311" y="757"/>
                    <a:pt x="310" y="757"/>
                  </a:cubicBezTo>
                  <a:cubicBezTo>
                    <a:pt x="310" y="757"/>
                    <a:pt x="309" y="756"/>
                    <a:pt x="309" y="757"/>
                  </a:cubicBezTo>
                  <a:cubicBezTo>
                    <a:pt x="310" y="758"/>
                    <a:pt x="310" y="757"/>
                    <a:pt x="310" y="758"/>
                  </a:cubicBezTo>
                  <a:cubicBezTo>
                    <a:pt x="309" y="759"/>
                    <a:pt x="309" y="760"/>
                    <a:pt x="309" y="760"/>
                  </a:cubicBezTo>
                  <a:cubicBezTo>
                    <a:pt x="308" y="761"/>
                    <a:pt x="308" y="761"/>
                    <a:pt x="307" y="761"/>
                  </a:cubicBezTo>
                  <a:cubicBezTo>
                    <a:pt x="306" y="761"/>
                    <a:pt x="307" y="761"/>
                    <a:pt x="306" y="761"/>
                  </a:cubicBezTo>
                  <a:cubicBezTo>
                    <a:pt x="305" y="761"/>
                    <a:pt x="305" y="761"/>
                    <a:pt x="304" y="761"/>
                  </a:cubicBezTo>
                  <a:cubicBezTo>
                    <a:pt x="303" y="761"/>
                    <a:pt x="302" y="761"/>
                    <a:pt x="302" y="761"/>
                  </a:cubicBezTo>
                  <a:cubicBezTo>
                    <a:pt x="301" y="761"/>
                    <a:pt x="301" y="761"/>
                    <a:pt x="301" y="761"/>
                  </a:cubicBezTo>
                  <a:cubicBezTo>
                    <a:pt x="300" y="760"/>
                    <a:pt x="300" y="760"/>
                    <a:pt x="299" y="760"/>
                  </a:cubicBezTo>
                  <a:cubicBezTo>
                    <a:pt x="298" y="759"/>
                    <a:pt x="298" y="760"/>
                    <a:pt x="298" y="759"/>
                  </a:cubicBezTo>
                  <a:cubicBezTo>
                    <a:pt x="298" y="759"/>
                    <a:pt x="298" y="759"/>
                    <a:pt x="298" y="758"/>
                  </a:cubicBezTo>
                  <a:cubicBezTo>
                    <a:pt x="298" y="758"/>
                    <a:pt x="298" y="758"/>
                    <a:pt x="298" y="758"/>
                  </a:cubicBezTo>
                  <a:cubicBezTo>
                    <a:pt x="297" y="758"/>
                    <a:pt x="297" y="758"/>
                    <a:pt x="297" y="758"/>
                  </a:cubicBezTo>
                  <a:cubicBezTo>
                    <a:pt x="297" y="757"/>
                    <a:pt x="297" y="757"/>
                    <a:pt x="297" y="757"/>
                  </a:cubicBezTo>
                  <a:cubicBezTo>
                    <a:pt x="296" y="756"/>
                    <a:pt x="296" y="756"/>
                    <a:pt x="296" y="756"/>
                  </a:cubicBezTo>
                  <a:cubicBezTo>
                    <a:pt x="297" y="756"/>
                    <a:pt x="297" y="755"/>
                    <a:pt x="298" y="755"/>
                  </a:cubicBezTo>
                  <a:cubicBezTo>
                    <a:pt x="299" y="756"/>
                    <a:pt x="299" y="757"/>
                    <a:pt x="299" y="756"/>
                  </a:cubicBezTo>
                  <a:cubicBezTo>
                    <a:pt x="299" y="755"/>
                    <a:pt x="299" y="755"/>
                    <a:pt x="299" y="754"/>
                  </a:cubicBezTo>
                  <a:cubicBezTo>
                    <a:pt x="298" y="754"/>
                    <a:pt x="298" y="754"/>
                    <a:pt x="298" y="754"/>
                  </a:cubicBezTo>
                  <a:cubicBezTo>
                    <a:pt x="299" y="753"/>
                    <a:pt x="299" y="754"/>
                    <a:pt x="299" y="753"/>
                  </a:cubicBezTo>
                  <a:cubicBezTo>
                    <a:pt x="299" y="753"/>
                    <a:pt x="300" y="753"/>
                    <a:pt x="300" y="753"/>
                  </a:cubicBezTo>
                  <a:cubicBezTo>
                    <a:pt x="300" y="752"/>
                    <a:pt x="299" y="752"/>
                    <a:pt x="299" y="752"/>
                  </a:cubicBezTo>
                  <a:cubicBezTo>
                    <a:pt x="299" y="752"/>
                    <a:pt x="298" y="752"/>
                    <a:pt x="298" y="752"/>
                  </a:cubicBezTo>
                  <a:cubicBezTo>
                    <a:pt x="299" y="751"/>
                    <a:pt x="298" y="751"/>
                    <a:pt x="299" y="751"/>
                  </a:cubicBezTo>
                  <a:cubicBezTo>
                    <a:pt x="299" y="750"/>
                    <a:pt x="300" y="751"/>
                    <a:pt x="300" y="751"/>
                  </a:cubicBezTo>
                  <a:cubicBezTo>
                    <a:pt x="300" y="751"/>
                    <a:pt x="299" y="750"/>
                    <a:pt x="299" y="749"/>
                  </a:cubicBezTo>
                  <a:cubicBezTo>
                    <a:pt x="299" y="749"/>
                    <a:pt x="298" y="749"/>
                    <a:pt x="298" y="748"/>
                  </a:cubicBezTo>
                  <a:cubicBezTo>
                    <a:pt x="298" y="748"/>
                    <a:pt x="298" y="748"/>
                    <a:pt x="299" y="748"/>
                  </a:cubicBezTo>
                  <a:cubicBezTo>
                    <a:pt x="299" y="747"/>
                    <a:pt x="299" y="747"/>
                    <a:pt x="299" y="747"/>
                  </a:cubicBezTo>
                  <a:cubicBezTo>
                    <a:pt x="299" y="747"/>
                    <a:pt x="300" y="746"/>
                    <a:pt x="300" y="746"/>
                  </a:cubicBezTo>
                  <a:cubicBezTo>
                    <a:pt x="299" y="746"/>
                    <a:pt x="299" y="746"/>
                    <a:pt x="299" y="746"/>
                  </a:cubicBezTo>
                  <a:cubicBezTo>
                    <a:pt x="298" y="747"/>
                    <a:pt x="298" y="747"/>
                    <a:pt x="298" y="746"/>
                  </a:cubicBezTo>
                  <a:cubicBezTo>
                    <a:pt x="298" y="746"/>
                    <a:pt x="298" y="746"/>
                    <a:pt x="298" y="745"/>
                  </a:cubicBezTo>
                  <a:cubicBezTo>
                    <a:pt x="297" y="745"/>
                    <a:pt x="298" y="745"/>
                    <a:pt x="297" y="745"/>
                  </a:cubicBezTo>
                  <a:cubicBezTo>
                    <a:pt x="297" y="745"/>
                    <a:pt x="297" y="745"/>
                    <a:pt x="296" y="745"/>
                  </a:cubicBezTo>
                  <a:cubicBezTo>
                    <a:pt x="296" y="745"/>
                    <a:pt x="296" y="745"/>
                    <a:pt x="296" y="745"/>
                  </a:cubicBezTo>
                  <a:cubicBezTo>
                    <a:pt x="295" y="744"/>
                    <a:pt x="295" y="745"/>
                    <a:pt x="295" y="744"/>
                  </a:cubicBezTo>
                  <a:cubicBezTo>
                    <a:pt x="296" y="744"/>
                    <a:pt x="296" y="744"/>
                    <a:pt x="297" y="743"/>
                  </a:cubicBezTo>
                  <a:cubicBezTo>
                    <a:pt x="297" y="743"/>
                    <a:pt x="297" y="743"/>
                    <a:pt x="297" y="743"/>
                  </a:cubicBezTo>
                  <a:cubicBezTo>
                    <a:pt x="297" y="742"/>
                    <a:pt x="298" y="742"/>
                    <a:pt x="297" y="741"/>
                  </a:cubicBezTo>
                  <a:cubicBezTo>
                    <a:pt x="297" y="741"/>
                    <a:pt x="296" y="741"/>
                    <a:pt x="296" y="741"/>
                  </a:cubicBezTo>
                  <a:cubicBezTo>
                    <a:pt x="297" y="740"/>
                    <a:pt x="297" y="740"/>
                    <a:pt x="298" y="740"/>
                  </a:cubicBezTo>
                  <a:cubicBezTo>
                    <a:pt x="298" y="740"/>
                    <a:pt x="299" y="740"/>
                    <a:pt x="299" y="740"/>
                  </a:cubicBezTo>
                  <a:cubicBezTo>
                    <a:pt x="299" y="739"/>
                    <a:pt x="298" y="739"/>
                    <a:pt x="298" y="739"/>
                  </a:cubicBezTo>
                  <a:cubicBezTo>
                    <a:pt x="297" y="739"/>
                    <a:pt x="296" y="739"/>
                    <a:pt x="296" y="738"/>
                  </a:cubicBezTo>
                  <a:cubicBezTo>
                    <a:pt x="296" y="737"/>
                    <a:pt x="296" y="738"/>
                    <a:pt x="296" y="737"/>
                  </a:cubicBezTo>
                  <a:cubicBezTo>
                    <a:pt x="297" y="737"/>
                    <a:pt x="297" y="737"/>
                    <a:pt x="297" y="736"/>
                  </a:cubicBezTo>
                  <a:cubicBezTo>
                    <a:pt x="297" y="736"/>
                    <a:pt x="297" y="736"/>
                    <a:pt x="297" y="735"/>
                  </a:cubicBezTo>
                  <a:cubicBezTo>
                    <a:pt x="297" y="735"/>
                    <a:pt x="298" y="735"/>
                    <a:pt x="297" y="734"/>
                  </a:cubicBezTo>
                  <a:cubicBezTo>
                    <a:pt x="296" y="734"/>
                    <a:pt x="297" y="735"/>
                    <a:pt x="296" y="734"/>
                  </a:cubicBezTo>
                  <a:cubicBezTo>
                    <a:pt x="295" y="734"/>
                    <a:pt x="295" y="733"/>
                    <a:pt x="294" y="734"/>
                  </a:cubicBezTo>
                  <a:cubicBezTo>
                    <a:pt x="294" y="736"/>
                    <a:pt x="294" y="736"/>
                    <a:pt x="294" y="736"/>
                  </a:cubicBezTo>
                  <a:cubicBezTo>
                    <a:pt x="293" y="736"/>
                    <a:pt x="293" y="736"/>
                    <a:pt x="292" y="736"/>
                  </a:cubicBezTo>
                  <a:cubicBezTo>
                    <a:pt x="292" y="736"/>
                    <a:pt x="292" y="737"/>
                    <a:pt x="291" y="736"/>
                  </a:cubicBezTo>
                  <a:cubicBezTo>
                    <a:pt x="291" y="736"/>
                    <a:pt x="291" y="737"/>
                    <a:pt x="290" y="736"/>
                  </a:cubicBezTo>
                  <a:cubicBezTo>
                    <a:pt x="289" y="736"/>
                    <a:pt x="289" y="736"/>
                    <a:pt x="288" y="736"/>
                  </a:cubicBezTo>
                  <a:cubicBezTo>
                    <a:pt x="287" y="736"/>
                    <a:pt x="287" y="736"/>
                    <a:pt x="287" y="737"/>
                  </a:cubicBezTo>
                  <a:cubicBezTo>
                    <a:pt x="287" y="737"/>
                    <a:pt x="287" y="738"/>
                    <a:pt x="287" y="738"/>
                  </a:cubicBezTo>
                  <a:cubicBezTo>
                    <a:pt x="288" y="739"/>
                    <a:pt x="288" y="739"/>
                    <a:pt x="288" y="739"/>
                  </a:cubicBezTo>
                  <a:cubicBezTo>
                    <a:pt x="288" y="740"/>
                    <a:pt x="288" y="741"/>
                    <a:pt x="288" y="741"/>
                  </a:cubicBezTo>
                  <a:cubicBezTo>
                    <a:pt x="288" y="741"/>
                    <a:pt x="288" y="741"/>
                    <a:pt x="287" y="742"/>
                  </a:cubicBezTo>
                  <a:cubicBezTo>
                    <a:pt x="287" y="742"/>
                    <a:pt x="286" y="742"/>
                    <a:pt x="285" y="742"/>
                  </a:cubicBezTo>
                  <a:cubicBezTo>
                    <a:pt x="285" y="742"/>
                    <a:pt x="285" y="742"/>
                    <a:pt x="284" y="742"/>
                  </a:cubicBezTo>
                  <a:cubicBezTo>
                    <a:pt x="283" y="742"/>
                    <a:pt x="283" y="742"/>
                    <a:pt x="282" y="742"/>
                  </a:cubicBezTo>
                  <a:cubicBezTo>
                    <a:pt x="282" y="741"/>
                    <a:pt x="281" y="742"/>
                    <a:pt x="281" y="741"/>
                  </a:cubicBezTo>
                  <a:cubicBezTo>
                    <a:pt x="280" y="741"/>
                    <a:pt x="280" y="741"/>
                    <a:pt x="280" y="740"/>
                  </a:cubicBezTo>
                  <a:cubicBezTo>
                    <a:pt x="279" y="739"/>
                    <a:pt x="279" y="740"/>
                    <a:pt x="279" y="740"/>
                  </a:cubicBezTo>
                  <a:cubicBezTo>
                    <a:pt x="279" y="740"/>
                    <a:pt x="278" y="740"/>
                    <a:pt x="278" y="739"/>
                  </a:cubicBezTo>
                  <a:cubicBezTo>
                    <a:pt x="278" y="738"/>
                    <a:pt x="279" y="738"/>
                    <a:pt x="278" y="738"/>
                  </a:cubicBezTo>
                  <a:cubicBezTo>
                    <a:pt x="277" y="738"/>
                    <a:pt x="277" y="737"/>
                    <a:pt x="276" y="738"/>
                  </a:cubicBezTo>
                  <a:cubicBezTo>
                    <a:pt x="276" y="738"/>
                    <a:pt x="275" y="739"/>
                    <a:pt x="276" y="739"/>
                  </a:cubicBezTo>
                  <a:cubicBezTo>
                    <a:pt x="276" y="740"/>
                    <a:pt x="276" y="740"/>
                    <a:pt x="276" y="740"/>
                  </a:cubicBezTo>
                  <a:cubicBezTo>
                    <a:pt x="275" y="740"/>
                    <a:pt x="275" y="739"/>
                    <a:pt x="275" y="740"/>
                  </a:cubicBezTo>
                  <a:cubicBezTo>
                    <a:pt x="275" y="741"/>
                    <a:pt x="274" y="741"/>
                    <a:pt x="275" y="741"/>
                  </a:cubicBezTo>
                  <a:cubicBezTo>
                    <a:pt x="275" y="742"/>
                    <a:pt x="275" y="742"/>
                    <a:pt x="275" y="742"/>
                  </a:cubicBezTo>
                  <a:cubicBezTo>
                    <a:pt x="275" y="743"/>
                    <a:pt x="275" y="743"/>
                    <a:pt x="275" y="743"/>
                  </a:cubicBezTo>
                  <a:cubicBezTo>
                    <a:pt x="275" y="744"/>
                    <a:pt x="275" y="744"/>
                    <a:pt x="275" y="744"/>
                  </a:cubicBezTo>
                  <a:cubicBezTo>
                    <a:pt x="276" y="744"/>
                    <a:pt x="276" y="744"/>
                    <a:pt x="275" y="745"/>
                  </a:cubicBezTo>
                  <a:cubicBezTo>
                    <a:pt x="275" y="746"/>
                    <a:pt x="275" y="746"/>
                    <a:pt x="275" y="747"/>
                  </a:cubicBezTo>
                  <a:cubicBezTo>
                    <a:pt x="275" y="747"/>
                    <a:pt x="274" y="748"/>
                    <a:pt x="275" y="748"/>
                  </a:cubicBezTo>
                  <a:cubicBezTo>
                    <a:pt x="276" y="748"/>
                    <a:pt x="276" y="747"/>
                    <a:pt x="276" y="748"/>
                  </a:cubicBezTo>
                  <a:cubicBezTo>
                    <a:pt x="277" y="748"/>
                    <a:pt x="277" y="748"/>
                    <a:pt x="277" y="749"/>
                  </a:cubicBezTo>
                  <a:cubicBezTo>
                    <a:pt x="278" y="749"/>
                    <a:pt x="278" y="749"/>
                    <a:pt x="277" y="750"/>
                  </a:cubicBezTo>
                  <a:cubicBezTo>
                    <a:pt x="277" y="750"/>
                    <a:pt x="276" y="750"/>
                    <a:pt x="276" y="751"/>
                  </a:cubicBezTo>
                  <a:cubicBezTo>
                    <a:pt x="276" y="752"/>
                    <a:pt x="275" y="752"/>
                    <a:pt x="276" y="753"/>
                  </a:cubicBezTo>
                  <a:cubicBezTo>
                    <a:pt x="276" y="754"/>
                    <a:pt x="275" y="754"/>
                    <a:pt x="274" y="754"/>
                  </a:cubicBezTo>
                  <a:cubicBezTo>
                    <a:pt x="274" y="754"/>
                    <a:pt x="274" y="755"/>
                    <a:pt x="273" y="754"/>
                  </a:cubicBezTo>
                  <a:cubicBezTo>
                    <a:pt x="272" y="754"/>
                    <a:pt x="273" y="754"/>
                    <a:pt x="272" y="753"/>
                  </a:cubicBezTo>
                  <a:cubicBezTo>
                    <a:pt x="271" y="753"/>
                    <a:pt x="270" y="753"/>
                    <a:pt x="270" y="753"/>
                  </a:cubicBezTo>
                  <a:cubicBezTo>
                    <a:pt x="269" y="752"/>
                    <a:pt x="269" y="753"/>
                    <a:pt x="268" y="752"/>
                  </a:cubicBezTo>
                  <a:cubicBezTo>
                    <a:pt x="268" y="752"/>
                    <a:pt x="268" y="751"/>
                    <a:pt x="267" y="752"/>
                  </a:cubicBezTo>
                  <a:cubicBezTo>
                    <a:pt x="267" y="752"/>
                    <a:pt x="267" y="753"/>
                    <a:pt x="267" y="753"/>
                  </a:cubicBezTo>
                  <a:cubicBezTo>
                    <a:pt x="266" y="754"/>
                    <a:pt x="266" y="754"/>
                    <a:pt x="266" y="754"/>
                  </a:cubicBezTo>
                  <a:cubicBezTo>
                    <a:pt x="266" y="754"/>
                    <a:pt x="266" y="754"/>
                    <a:pt x="265" y="754"/>
                  </a:cubicBezTo>
                  <a:cubicBezTo>
                    <a:pt x="265" y="754"/>
                    <a:pt x="265" y="754"/>
                    <a:pt x="265" y="754"/>
                  </a:cubicBezTo>
                  <a:cubicBezTo>
                    <a:pt x="264" y="753"/>
                    <a:pt x="264" y="753"/>
                    <a:pt x="263" y="753"/>
                  </a:cubicBezTo>
                  <a:cubicBezTo>
                    <a:pt x="263" y="753"/>
                    <a:pt x="262" y="754"/>
                    <a:pt x="262" y="754"/>
                  </a:cubicBezTo>
                  <a:cubicBezTo>
                    <a:pt x="262" y="753"/>
                    <a:pt x="262" y="753"/>
                    <a:pt x="262" y="753"/>
                  </a:cubicBezTo>
                  <a:cubicBezTo>
                    <a:pt x="262" y="753"/>
                    <a:pt x="262" y="753"/>
                    <a:pt x="261" y="753"/>
                  </a:cubicBezTo>
                  <a:cubicBezTo>
                    <a:pt x="261" y="753"/>
                    <a:pt x="261" y="752"/>
                    <a:pt x="261" y="754"/>
                  </a:cubicBezTo>
                  <a:cubicBezTo>
                    <a:pt x="260" y="756"/>
                    <a:pt x="260" y="756"/>
                    <a:pt x="260" y="756"/>
                  </a:cubicBezTo>
                  <a:cubicBezTo>
                    <a:pt x="259" y="756"/>
                    <a:pt x="259" y="756"/>
                    <a:pt x="259" y="756"/>
                  </a:cubicBezTo>
                  <a:cubicBezTo>
                    <a:pt x="259" y="756"/>
                    <a:pt x="259" y="756"/>
                    <a:pt x="259" y="757"/>
                  </a:cubicBezTo>
                  <a:cubicBezTo>
                    <a:pt x="259" y="757"/>
                    <a:pt x="259" y="757"/>
                    <a:pt x="259" y="757"/>
                  </a:cubicBezTo>
                  <a:cubicBezTo>
                    <a:pt x="258" y="758"/>
                    <a:pt x="258" y="758"/>
                    <a:pt x="258" y="758"/>
                  </a:cubicBezTo>
                  <a:cubicBezTo>
                    <a:pt x="258" y="758"/>
                    <a:pt x="258" y="759"/>
                    <a:pt x="258" y="759"/>
                  </a:cubicBezTo>
                  <a:cubicBezTo>
                    <a:pt x="258" y="759"/>
                    <a:pt x="259" y="759"/>
                    <a:pt x="259" y="759"/>
                  </a:cubicBezTo>
                  <a:cubicBezTo>
                    <a:pt x="259" y="760"/>
                    <a:pt x="260" y="759"/>
                    <a:pt x="260" y="760"/>
                  </a:cubicBezTo>
                  <a:cubicBezTo>
                    <a:pt x="260" y="760"/>
                    <a:pt x="260" y="761"/>
                    <a:pt x="260" y="761"/>
                  </a:cubicBezTo>
                  <a:cubicBezTo>
                    <a:pt x="260" y="762"/>
                    <a:pt x="260" y="762"/>
                    <a:pt x="259" y="762"/>
                  </a:cubicBezTo>
                  <a:cubicBezTo>
                    <a:pt x="259" y="762"/>
                    <a:pt x="259" y="763"/>
                    <a:pt x="259" y="763"/>
                  </a:cubicBezTo>
                  <a:cubicBezTo>
                    <a:pt x="258" y="763"/>
                    <a:pt x="258" y="763"/>
                    <a:pt x="257" y="763"/>
                  </a:cubicBezTo>
                  <a:cubicBezTo>
                    <a:pt x="256" y="763"/>
                    <a:pt x="256" y="764"/>
                    <a:pt x="255" y="763"/>
                  </a:cubicBezTo>
                  <a:cubicBezTo>
                    <a:pt x="255" y="763"/>
                    <a:pt x="255" y="763"/>
                    <a:pt x="255" y="763"/>
                  </a:cubicBezTo>
                  <a:cubicBezTo>
                    <a:pt x="255" y="762"/>
                    <a:pt x="254" y="763"/>
                    <a:pt x="255" y="762"/>
                  </a:cubicBezTo>
                  <a:cubicBezTo>
                    <a:pt x="255" y="761"/>
                    <a:pt x="255" y="762"/>
                    <a:pt x="255" y="761"/>
                  </a:cubicBezTo>
                  <a:cubicBezTo>
                    <a:pt x="255" y="760"/>
                    <a:pt x="255" y="761"/>
                    <a:pt x="254" y="760"/>
                  </a:cubicBezTo>
                  <a:cubicBezTo>
                    <a:pt x="253" y="760"/>
                    <a:pt x="253" y="761"/>
                    <a:pt x="253" y="760"/>
                  </a:cubicBezTo>
                  <a:cubicBezTo>
                    <a:pt x="252" y="759"/>
                    <a:pt x="253" y="759"/>
                    <a:pt x="252" y="759"/>
                  </a:cubicBezTo>
                  <a:cubicBezTo>
                    <a:pt x="251" y="759"/>
                    <a:pt x="251" y="759"/>
                    <a:pt x="251" y="759"/>
                  </a:cubicBezTo>
                  <a:cubicBezTo>
                    <a:pt x="250" y="759"/>
                    <a:pt x="249" y="760"/>
                    <a:pt x="249" y="759"/>
                  </a:cubicBezTo>
                  <a:cubicBezTo>
                    <a:pt x="248" y="758"/>
                    <a:pt x="249" y="758"/>
                    <a:pt x="248" y="758"/>
                  </a:cubicBezTo>
                  <a:cubicBezTo>
                    <a:pt x="247" y="758"/>
                    <a:pt x="247" y="758"/>
                    <a:pt x="247" y="758"/>
                  </a:cubicBezTo>
                  <a:cubicBezTo>
                    <a:pt x="247" y="758"/>
                    <a:pt x="246" y="758"/>
                    <a:pt x="246" y="758"/>
                  </a:cubicBezTo>
                  <a:cubicBezTo>
                    <a:pt x="246" y="758"/>
                    <a:pt x="245" y="758"/>
                    <a:pt x="245" y="758"/>
                  </a:cubicBezTo>
                  <a:cubicBezTo>
                    <a:pt x="245" y="758"/>
                    <a:pt x="245" y="758"/>
                    <a:pt x="244" y="758"/>
                  </a:cubicBezTo>
                  <a:cubicBezTo>
                    <a:pt x="243" y="759"/>
                    <a:pt x="243" y="759"/>
                    <a:pt x="243" y="759"/>
                  </a:cubicBezTo>
                  <a:cubicBezTo>
                    <a:pt x="242" y="759"/>
                    <a:pt x="242" y="760"/>
                    <a:pt x="241" y="759"/>
                  </a:cubicBezTo>
                  <a:cubicBezTo>
                    <a:pt x="240" y="758"/>
                    <a:pt x="240" y="758"/>
                    <a:pt x="240" y="758"/>
                  </a:cubicBezTo>
                  <a:cubicBezTo>
                    <a:pt x="241" y="757"/>
                    <a:pt x="241" y="758"/>
                    <a:pt x="241" y="757"/>
                  </a:cubicBezTo>
                  <a:cubicBezTo>
                    <a:pt x="241" y="756"/>
                    <a:pt x="242" y="756"/>
                    <a:pt x="241" y="755"/>
                  </a:cubicBezTo>
                  <a:cubicBezTo>
                    <a:pt x="241" y="755"/>
                    <a:pt x="241" y="755"/>
                    <a:pt x="241" y="754"/>
                  </a:cubicBezTo>
                  <a:cubicBezTo>
                    <a:pt x="240" y="754"/>
                    <a:pt x="240" y="753"/>
                    <a:pt x="240" y="754"/>
                  </a:cubicBezTo>
                  <a:cubicBezTo>
                    <a:pt x="239" y="754"/>
                    <a:pt x="239" y="755"/>
                    <a:pt x="238" y="754"/>
                  </a:cubicBezTo>
                  <a:cubicBezTo>
                    <a:pt x="238" y="753"/>
                    <a:pt x="237" y="752"/>
                    <a:pt x="237" y="752"/>
                  </a:cubicBezTo>
                  <a:cubicBezTo>
                    <a:pt x="237" y="752"/>
                    <a:pt x="238" y="753"/>
                    <a:pt x="237" y="752"/>
                  </a:cubicBezTo>
                  <a:cubicBezTo>
                    <a:pt x="237" y="751"/>
                    <a:pt x="236" y="751"/>
                    <a:pt x="236" y="751"/>
                  </a:cubicBezTo>
                  <a:cubicBezTo>
                    <a:pt x="236" y="750"/>
                    <a:pt x="237" y="750"/>
                    <a:pt x="237" y="750"/>
                  </a:cubicBezTo>
                  <a:cubicBezTo>
                    <a:pt x="237" y="749"/>
                    <a:pt x="238" y="750"/>
                    <a:pt x="237" y="749"/>
                  </a:cubicBezTo>
                  <a:cubicBezTo>
                    <a:pt x="236" y="749"/>
                    <a:pt x="236" y="749"/>
                    <a:pt x="235" y="749"/>
                  </a:cubicBezTo>
                  <a:cubicBezTo>
                    <a:pt x="234" y="748"/>
                    <a:pt x="234" y="748"/>
                    <a:pt x="234" y="748"/>
                  </a:cubicBezTo>
                  <a:cubicBezTo>
                    <a:pt x="233" y="748"/>
                    <a:pt x="233" y="747"/>
                    <a:pt x="233" y="748"/>
                  </a:cubicBezTo>
                  <a:cubicBezTo>
                    <a:pt x="233" y="750"/>
                    <a:pt x="233" y="749"/>
                    <a:pt x="232" y="750"/>
                  </a:cubicBezTo>
                  <a:cubicBezTo>
                    <a:pt x="232" y="750"/>
                    <a:pt x="232" y="751"/>
                    <a:pt x="231" y="750"/>
                  </a:cubicBezTo>
                  <a:cubicBezTo>
                    <a:pt x="230" y="750"/>
                    <a:pt x="230" y="751"/>
                    <a:pt x="230" y="750"/>
                  </a:cubicBezTo>
                  <a:cubicBezTo>
                    <a:pt x="229" y="749"/>
                    <a:pt x="229" y="750"/>
                    <a:pt x="229" y="749"/>
                  </a:cubicBezTo>
                  <a:cubicBezTo>
                    <a:pt x="228" y="748"/>
                    <a:pt x="229" y="748"/>
                    <a:pt x="228" y="748"/>
                  </a:cubicBezTo>
                  <a:cubicBezTo>
                    <a:pt x="227" y="748"/>
                    <a:pt x="227" y="749"/>
                    <a:pt x="226" y="749"/>
                  </a:cubicBezTo>
                  <a:cubicBezTo>
                    <a:pt x="226" y="750"/>
                    <a:pt x="226" y="750"/>
                    <a:pt x="225" y="750"/>
                  </a:cubicBezTo>
                  <a:cubicBezTo>
                    <a:pt x="225" y="750"/>
                    <a:pt x="225" y="750"/>
                    <a:pt x="224" y="751"/>
                  </a:cubicBezTo>
                  <a:cubicBezTo>
                    <a:pt x="223" y="751"/>
                    <a:pt x="223" y="752"/>
                    <a:pt x="223" y="752"/>
                  </a:cubicBezTo>
                  <a:cubicBezTo>
                    <a:pt x="222" y="752"/>
                    <a:pt x="222" y="751"/>
                    <a:pt x="222" y="752"/>
                  </a:cubicBezTo>
                  <a:cubicBezTo>
                    <a:pt x="222" y="753"/>
                    <a:pt x="222" y="753"/>
                    <a:pt x="223" y="753"/>
                  </a:cubicBezTo>
                  <a:cubicBezTo>
                    <a:pt x="223" y="753"/>
                    <a:pt x="224" y="753"/>
                    <a:pt x="223" y="753"/>
                  </a:cubicBezTo>
                  <a:cubicBezTo>
                    <a:pt x="223" y="753"/>
                    <a:pt x="222" y="754"/>
                    <a:pt x="222" y="754"/>
                  </a:cubicBezTo>
                  <a:cubicBezTo>
                    <a:pt x="222" y="754"/>
                    <a:pt x="222" y="754"/>
                    <a:pt x="222" y="754"/>
                  </a:cubicBezTo>
                  <a:cubicBezTo>
                    <a:pt x="222" y="754"/>
                    <a:pt x="221" y="754"/>
                    <a:pt x="222" y="755"/>
                  </a:cubicBezTo>
                  <a:cubicBezTo>
                    <a:pt x="222" y="755"/>
                    <a:pt x="222" y="755"/>
                    <a:pt x="222" y="755"/>
                  </a:cubicBezTo>
                  <a:cubicBezTo>
                    <a:pt x="221" y="755"/>
                    <a:pt x="221" y="754"/>
                    <a:pt x="221" y="755"/>
                  </a:cubicBezTo>
                  <a:cubicBezTo>
                    <a:pt x="221" y="756"/>
                    <a:pt x="221" y="756"/>
                    <a:pt x="221" y="756"/>
                  </a:cubicBezTo>
                  <a:cubicBezTo>
                    <a:pt x="222" y="756"/>
                    <a:pt x="222" y="756"/>
                    <a:pt x="222" y="757"/>
                  </a:cubicBezTo>
                  <a:cubicBezTo>
                    <a:pt x="221" y="757"/>
                    <a:pt x="221" y="757"/>
                    <a:pt x="221" y="757"/>
                  </a:cubicBezTo>
                  <a:cubicBezTo>
                    <a:pt x="220" y="757"/>
                    <a:pt x="220" y="758"/>
                    <a:pt x="220" y="758"/>
                  </a:cubicBezTo>
                  <a:cubicBezTo>
                    <a:pt x="220" y="758"/>
                    <a:pt x="220" y="757"/>
                    <a:pt x="219" y="758"/>
                  </a:cubicBezTo>
                  <a:cubicBezTo>
                    <a:pt x="219" y="759"/>
                    <a:pt x="220" y="759"/>
                    <a:pt x="219" y="759"/>
                  </a:cubicBezTo>
                  <a:cubicBezTo>
                    <a:pt x="218" y="760"/>
                    <a:pt x="218" y="760"/>
                    <a:pt x="218" y="760"/>
                  </a:cubicBezTo>
                  <a:cubicBezTo>
                    <a:pt x="217" y="760"/>
                    <a:pt x="217" y="761"/>
                    <a:pt x="217" y="761"/>
                  </a:cubicBezTo>
                  <a:cubicBezTo>
                    <a:pt x="217" y="761"/>
                    <a:pt x="217" y="761"/>
                    <a:pt x="216" y="761"/>
                  </a:cubicBezTo>
                  <a:cubicBezTo>
                    <a:pt x="216" y="761"/>
                    <a:pt x="216" y="761"/>
                    <a:pt x="216" y="761"/>
                  </a:cubicBezTo>
                  <a:cubicBezTo>
                    <a:pt x="215" y="762"/>
                    <a:pt x="216" y="761"/>
                    <a:pt x="215" y="762"/>
                  </a:cubicBezTo>
                  <a:cubicBezTo>
                    <a:pt x="214" y="763"/>
                    <a:pt x="214" y="763"/>
                    <a:pt x="214" y="763"/>
                  </a:cubicBezTo>
                  <a:cubicBezTo>
                    <a:pt x="213" y="763"/>
                    <a:pt x="213" y="763"/>
                    <a:pt x="213" y="763"/>
                  </a:cubicBezTo>
                  <a:cubicBezTo>
                    <a:pt x="213" y="763"/>
                    <a:pt x="213" y="763"/>
                    <a:pt x="212" y="763"/>
                  </a:cubicBezTo>
                  <a:cubicBezTo>
                    <a:pt x="211" y="763"/>
                    <a:pt x="211" y="763"/>
                    <a:pt x="211" y="763"/>
                  </a:cubicBezTo>
                  <a:cubicBezTo>
                    <a:pt x="211" y="763"/>
                    <a:pt x="211" y="763"/>
                    <a:pt x="211" y="762"/>
                  </a:cubicBezTo>
                  <a:cubicBezTo>
                    <a:pt x="211" y="761"/>
                    <a:pt x="211" y="761"/>
                    <a:pt x="211" y="761"/>
                  </a:cubicBezTo>
                  <a:cubicBezTo>
                    <a:pt x="212" y="761"/>
                    <a:pt x="212" y="761"/>
                    <a:pt x="212" y="760"/>
                  </a:cubicBezTo>
                  <a:cubicBezTo>
                    <a:pt x="212" y="759"/>
                    <a:pt x="212" y="759"/>
                    <a:pt x="212" y="759"/>
                  </a:cubicBezTo>
                  <a:cubicBezTo>
                    <a:pt x="212" y="758"/>
                    <a:pt x="212" y="758"/>
                    <a:pt x="212" y="758"/>
                  </a:cubicBezTo>
                  <a:cubicBezTo>
                    <a:pt x="212" y="758"/>
                    <a:pt x="211" y="758"/>
                    <a:pt x="211" y="758"/>
                  </a:cubicBezTo>
                  <a:cubicBezTo>
                    <a:pt x="211" y="758"/>
                    <a:pt x="212" y="758"/>
                    <a:pt x="211" y="757"/>
                  </a:cubicBezTo>
                  <a:cubicBezTo>
                    <a:pt x="211" y="756"/>
                    <a:pt x="211" y="757"/>
                    <a:pt x="211" y="756"/>
                  </a:cubicBezTo>
                  <a:cubicBezTo>
                    <a:pt x="211" y="755"/>
                    <a:pt x="210" y="755"/>
                    <a:pt x="210" y="754"/>
                  </a:cubicBezTo>
                  <a:cubicBezTo>
                    <a:pt x="210" y="754"/>
                    <a:pt x="210" y="754"/>
                    <a:pt x="210" y="754"/>
                  </a:cubicBezTo>
                  <a:cubicBezTo>
                    <a:pt x="209" y="754"/>
                    <a:pt x="209" y="754"/>
                    <a:pt x="209" y="754"/>
                  </a:cubicBezTo>
                  <a:cubicBezTo>
                    <a:pt x="209" y="754"/>
                    <a:pt x="208" y="755"/>
                    <a:pt x="208" y="755"/>
                  </a:cubicBezTo>
                  <a:cubicBezTo>
                    <a:pt x="207" y="755"/>
                    <a:pt x="207" y="754"/>
                    <a:pt x="207" y="754"/>
                  </a:cubicBezTo>
                  <a:cubicBezTo>
                    <a:pt x="206" y="754"/>
                    <a:pt x="206" y="754"/>
                    <a:pt x="206" y="754"/>
                  </a:cubicBezTo>
                  <a:cubicBezTo>
                    <a:pt x="206" y="754"/>
                    <a:pt x="205" y="753"/>
                    <a:pt x="205" y="752"/>
                  </a:cubicBezTo>
                  <a:cubicBezTo>
                    <a:pt x="205" y="752"/>
                    <a:pt x="205" y="752"/>
                    <a:pt x="205" y="751"/>
                  </a:cubicBezTo>
                  <a:cubicBezTo>
                    <a:pt x="204" y="750"/>
                    <a:pt x="204" y="750"/>
                    <a:pt x="204" y="750"/>
                  </a:cubicBezTo>
                  <a:cubicBezTo>
                    <a:pt x="205" y="749"/>
                    <a:pt x="205" y="749"/>
                    <a:pt x="205" y="749"/>
                  </a:cubicBezTo>
                  <a:cubicBezTo>
                    <a:pt x="205" y="748"/>
                    <a:pt x="205" y="748"/>
                    <a:pt x="204" y="748"/>
                  </a:cubicBezTo>
                  <a:cubicBezTo>
                    <a:pt x="204" y="748"/>
                    <a:pt x="204" y="748"/>
                    <a:pt x="203" y="748"/>
                  </a:cubicBezTo>
                  <a:cubicBezTo>
                    <a:pt x="203" y="749"/>
                    <a:pt x="203" y="749"/>
                    <a:pt x="202" y="749"/>
                  </a:cubicBezTo>
                  <a:cubicBezTo>
                    <a:pt x="202" y="749"/>
                    <a:pt x="201" y="750"/>
                    <a:pt x="201" y="750"/>
                  </a:cubicBezTo>
                  <a:cubicBezTo>
                    <a:pt x="200" y="750"/>
                    <a:pt x="201" y="750"/>
                    <a:pt x="200" y="750"/>
                  </a:cubicBezTo>
                  <a:cubicBezTo>
                    <a:pt x="199" y="750"/>
                    <a:pt x="199" y="751"/>
                    <a:pt x="199" y="750"/>
                  </a:cubicBezTo>
                  <a:cubicBezTo>
                    <a:pt x="198" y="749"/>
                    <a:pt x="198" y="749"/>
                    <a:pt x="198" y="748"/>
                  </a:cubicBezTo>
                  <a:cubicBezTo>
                    <a:pt x="198" y="747"/>
                    <a:pt x="198" y="748"/>
                    <a:pt x="198" y="747"/>
                  </a:cubicBezTo>
                  <a:cubicBezTo>
                    <a:pt x="198" y="746"/>
                    <a:pt x="198" y="747"/>
                    <a:pt x="198" y="746"/>
                  </a:cubicBezTo>
                  <a:cubicBezTo>
                    <a:pt x="197" y="745"/>
                    <a:pt x="197" y="746"/>
                    <a:pt x="197" y="745"/>
                  </a:cubicBezTo>
                  <a:cubicBezTo>
                    <a:pt x="197" y="744"/>
                    <a:pt x="196" y="745"/>
                    <a:pt x="196" y="744"/>
                  </a:cubicBezTo>
                  <a:cubicBezTo>
                    <a:pt x="196" y="743"/>
                    <a:pt x="197" y="743"/>
                    <a:pt x="196" y="742"/>
                  </a:cubicBezTo>
                  <a:cubicBezTo>
                    <a:pt x="196" y="742"/>
                    <a:pt x="196" y="742"/>
                    <a:pt x="196" y="741"/>
                  </a:cubicBezTo>
                  <a:cubicBezTo>
                    <a:pt x="195" y="741"/>
                    <a:pt x="196" y="741"/>
                    <a:pt x="195" y="741"/>
                  </a:cubicBezTo>
                  <a:cubicBezTo>
                    <a:pt x="194" y="741"/>
                    <a:pt x="194" y="742"/>
                    <a:pt x="194" y="741"/>
                  </a:cubicBezTo>
                  <a:cubicBezTo>
                    <a:pt x="194" y="741"/>
                    <a:pt x="194" y="741"/>
                    <a:pt x="194" y="740"/>
                  </a:cubicBezTo>
                  <a:cubicBezTo>
                    <a:pt x="194" y="739"/>
                    <a:pt x="194" y="739"/>
                    <a:pt x="194" y="739"/>
                  </a:cubicBezTo>
                  <a:cubicBezTo>
                    <a:pt x="194" y="738"/>
                    <a:pt x="194" y="738"/>
                    <a:pt x="194" y="738"/>
                  </a:cubicBezTo>
                  <a:cubicBezTo>
                    <a:pt x="194" y="738"/>
                    <a:pt x="193" y="737"/>
                    <a:pt x="194" y="737"/>
                  </a:cubicBezTo>
                  <a:cubicBezTo>
                    <a:pt x="195" y="737"/>
                    <a:pt x="195" y="737"/>
                    <a:pt x="195" y="737"/>
                  </a:cubicBezTo>
                  <a:cubicBezTo>
                    <a:pt x="195" y="737"/>
                    <a:pt x="195" y="737"/>
                    <a:pt x="195" y="737"/>
                  </a:cubicBezTo>
                  <a:cubicBezTo>
                    <a:pt x="195" y="736"/>
                    <a:pt x="196" y="736"/>
                    <a:pt x="196" y="736"/>
                  </a:cubicBezTo>
                  <a:cubicBezTo>
                    <a:pt x="195" y="735"/>
                    <a:pt x="195" y="735"/>
                    <a:pt x="195" y="735"/>
                  </a:cubicBezTo>
                  <a:cubicBezTo>
                    <a:pt x="195" y="734"/>
                    <a:pt x="196" y="734"/>
                    <a:pt x="196" y="734"/>
                  </a:cubicBezTo>
                  <a:cubicBezTo>
                    <a:pt x="196" y="733"/>
                    <a:pt x="196" y="733"/>
                    <a:pt x="195" y="733"/>
                  </a:cubicBezTo>
                  <a:cubicBezTo>
                    <a:pt x="195" y="732"/>
                    <a:pt x="195" y="732"/>
                    <a:pt x="195" y="732"/>
                  </a:cubicBezTo>
                  <a:cubicBezTo>
                    <a:pt x="194" y="732"/>
                    <a:pt x="194" y="732"/>
                    <a:pt x="194" y="732"/>
                  </a:cubicBezTo>
                  <a:cubicBezTo>
                    <a:pt x="194" y="731"/>
                    <a:pt x="194" y="731"/>
                    <a:pt x="194" y="731"/>
                  </a:cubicBezTo>
                  <a:cubicBezTo>
                    <a:pt x="195" y="730"/>
                    <a:pt x="195" y="730"/>
                    <a:pt x="195" y="730"/>
                  </a:cubicBezTo>
                  <a:cubicBezTo>
                    <a:pt x="195" y="729"/>
                    <a:pt x="195" y="729"/>
                    <a:pt x="195" y="729"/>
                  </a:cubicBezTo>
                  <a:cubicBezTo>
                    <a:pt x="195" y="728"/>
                    <a:pt x="195" y="728"/>
                    <a:pt x="196" y="728"/>
                  </a:cubicBezTo>
                  <a:cubicBezTo>
                    <a:pt x="196" y="727"/>
                    <a:pt x="196" y="728"/>
                    <a:pt x="196" y="727"/>
                  </a:cubicBezTo>
                  <a:cubicBezTo>
                    <a:pt x="197" y="726"/>
                    <a:pt x="197" y="727"/>
                    <a:pt x="197" y="726"/>
                  </a:cubicBezTo>
                  <a:cubicBezTo>
                    <a:pt x="197" y="725"/>
                    <a:pt x="197" y="726"/>
                    <a:pt x="197" y="725"/>
                  </a:cubicBezTo>
                  <a:cubicBezTo>
                    <a:pt x="197" y="725"/>
                    <a:pt x="196" y="724"/>
                    <a:pt x="196" y="724"/>
                  </a:cubicBezTo>
                  <a:cubicBezTo>
                    <a:pt x="196" y="724"/>
                    <a:pt x="196" y="723"/>
                    <a:pt x="196" y="722"/>
                  </a:cubicBezTo>
                  <a:cubicBezTo>
                    <a:pt x="196" y="721"/>
                    <a:pt x="196" y="721"/>
                    <a:pt x="195" y="720"/>
                  </a:cubicBezTo>
                  <a:cubicBezTo>
                    <a:pt x="194" y="720"/>
                    <a:pt x="194" y="721"/>
                    <a:pt x="194" y="720"/>
                  </a:cubicBezTo>
                  <a:cubicBezTo>
                    <a:pt x="193" y="719"/>
                    <a:pt x="194" y="720"/>
                    <a:pt x="193" y="719"/>
                  </a:cubicBezTo>
                  <a:cubicBezTo>
                    <a:pt x="192" y="718"/>
                    <a:pt x="193" y="718"/>
                    <a:pt x="192" y="718"/>
                  </a:cubicBezTo>
                  <a:cubicBezTo>
                    <a:pt x="191" y="718"/>
                    <a:pt x="192" y="719"/>
                    <a:pt x="191" y="718"/>
                  </a:cubicBezTo>
                  <a:cubicBezTo>
                    <a:pt x="190" y="718"/>
                    <a:pt x="189" y="718"/>
                    <a:pt x="189" y="718"/>
                  </a:cubicBezTo>
                  <a:cubicBezTo>
                    <a:pt x="188" y="718"/>
                    <a:pt x="187" y="718"/>
                    <a:pt x="186" y="718"/>
                  </a:cubicBezTo>
                  <a:cubicBezTo>
                    <a:pt x="186" y="718"/>
                    <a:pt x="186" y="718"/>
                    <a:pt x="186" y="719"/>
                  </a:cubicBezTo>
                  <a:cubicBezTo>
                    <a:pt x="186" y="720"/>
                    <a:pt x="186" y="720"/>
                    <a:pt x="185" y="721"/>
                  </a:cubicBezTo>
                  <a:cubicBezTo>
                    <a:pt x="184" y="721"/>
                    <a:pt x="185" y="721"/>
                    <a:pt x="184" y="721"/>
                  </a:cubicBezTo>
                  <a:cubicBezTo>
                    <a:pt x="183" y="722"/>
                    <a:pt x="183" y="722"/>
                    <a:pt x="183" y="722"/>
                  </a:cubicBezTo>
                  <a:cubicBezTo>
                    <a:pt x="182" y="723"/>
                    <a:pt x="182" y="724"/>
                    <a:pt x="181" y="723"/>
                  </a:cubicBezTo>
                  <a:cubicBezTo>
                    <a:pt x="181" y="723"/>
                    <a:pt x="181" y="722"/>
                    <a:pt x="181" y="723"/>
                  </a:cubicBezTo>
                  <a:cubicBezTo>
                    <a:pt x="180" y="723"/>
                    <a:pt x="180" y="724"/>
                    <a:pt x="180" y="723"/>
                  </a:cubicBezTo>
                  <a:cubicBezTo>
                    <a:pt x="179" y="723"/>
                    <a:pt x="179" y="723"/>
                    <a:pt x="179" y="723"/>
                  </a:cubicBezTo>
                  <a:cubicBezTo>
                    <a:pt x="179" y="723"/>
                    <a:pt x="180" y="723"/>
                    <a:pt x="179" y="723"/>
                  </a:cubicBezTo>
                  <a:cubicBezTo>
                    <a:pt x="179" y="723"/>
                    <a:pt x="179" y="724"/>
                    <a:pt x="178" y="723"/>
                  </a:cubicBezTo>
                  <a:cubicBezTo>
                    <a:pt x="178" y="723"/>
                    <a:pt x="177" y="724"/>
                    <a:pt x="177" y="723"/>
                  </a:cubicBezTo>
                  <a:cubicBezTo>
                    <a:pt x="177" y="722"/>
                    <a:pt x="177" y="722"/>
                    <a:pt x="177" y="721"/>
                  </a:cubicBezTo>
                  <a:cubicBezTo>
                    <a:pt x="177" y="721"/>
                    <a:pt x="177" y="721"/>
                    <a:pt x="178" y="720"/>
                  </a:cubicBezTo>
                  <a:cubicBezTo>
                    <a:pt x="178" y="720"/>
                    <a:pt x="178" y="720"/>
                    <a:pt x="179" y="719"/>
                  </a:cubicBezTo>
                  <a:cubicBezTo>
                    <a:pt x="179" y="718"/>
                    <a:pt x="179" y="718"/>
                    <a:pt x="179" y="717"/>
                  </a:cubicBezTo>
                  <a:cubicBezTo>
                    <a:pt x="180" y="717"/>
                    <a:pt x="179" y="717"/>
                    <a:pt x="180" y="717"/>
                  </a:cubicBezTo>
                  <a:cubicBezTo>
                    <a:pt x="181" y="716"/>
                    <a:pt x="181" y="716"/>
                    <a:pt x="181" y="715"/>
                  </a:cubicBezTo>
                  <a:cubicBezTo>
                    <a:pt x="180" y="715"/>
                    <a:pt x="180" y="715"/>
                    <a:pt x="181" y="715"/>
                  </a:cubicBezTo>
                  <a:cubicBezTo>
                    <a:pt x="181" y="714"/>
                    <a:pt x="181" y="714"/>
                    <a:pt x="182" y="714"/>
                  </a:cubicBezTo>
                  <a:cubicBezTo>
                    <a:pt x="182" y="714"/>
                    <a:pt x="183" y="715"/>
                    <a:pt x="183" y="714"/>
                  </a:cubicBezTo>
                  <a:cubicBezTo>
                    <a:pt x="183" y="714"/>
                    <a:pt x="183" y="714"/>
                    <a:pt x="183" y="713"/>
                  </a:cubicBezTo>
                  <a:cubicBezTo>
                    <a:pt x="183" y="712"/>
                    <a:pt x="183" y="712"/>
                    <a:pt x="183" y="711"/>
                  </a:cubicBezTo>
                  <a:cubicBezTo>
                    <a:pt x="184" y="710"/>
                    <a:pt x="184" y="710"/>
                    <a:pt x="184" y="710"/>
                  </a:cubicBezTo>
                  <a:cubicBezTo>
                    <a:pt x="185" y="710"/>
                    <a:pt x="185" y="710"/>
                    <a:pt x="186" y="710"/>
                  </a:cubicBezTo>
                  <a:cubicBezTo>
                    <a:pt x="186" y="709"/>
                    <a:pt x="186" y="710"/>
                    <a:pt x="186" y="709"/>
                  </a:cubicBezTo>
                  <a:cubicBezTo>
                    <a:pt x="186" y="708"/>
                    <a:pt x="186" y="708"/>
                    <a:pt x="186" y="708"/>
                  </a:cubicBezTo>
                  <a:cubicBezTo>
                    <a:pt x="187" y="707"/>
                    <a:pt x="186" y="707"/>
                    <a:pt x="187" y="707"/>
                  </a:cubicBezTo>
                  <a:cubicBezTo>
                    <a:pt x="188" y="707"/>
                    <a:pt x="188" y="706"/>
                    <a:pt x="188" y="707"/>
                  </a:cubicBezTo>
                  <a:cubicBezTo>
                    <a:pt x="189" y="707"/>
                    <a:pt x="189" y="707"/>
                    <a:pt x="190" y="707"/>
                  </a:cubicBezTo>
                  <a:cubicBezTo>
                    <a:pt x="191" y="707"/>
                    <a:pt x="191" y="707"/>
                    <a:pt x="191" y="707"/>
                  </a:cubicBezTo>
                  <a:cubicBezTo>
                    <a:pt x="192" y="707"/>
                    <a:pt x="192" y="707"/>
                    <a:pt x="192" y="706"/>
                  </a:cubicBezTo>
                  <a:cubicBezTo>
                    <a:pt x="192" y="706"/>
                    <a:pt x="192" y="705"/>
                    <a:pt x="192" y="705"/>
                  </a:cubicBezTo>
                  <a:cubicBezTo>
                    <a:pt x="192" y="705"/>
                    <a:pt x="192" y="704"/>
                    <a:pt x="191" y="704"/>
                  </a:cubicBezTo>
                  <a:cubicBezTo>
                    <a:pt x="190" y="704"/>
                    <a:pt x="188" y="706"/>
                    <a:pt x="190" y="704"/>
                  </a:cubicBezTo>
                  <a:cubicBezTo>
                    <a:pt x="191" y="703"/>
                    <a:pt x="190" y="703"/>
                    <a:pt x="191" y="703"/>
                  </a:cubicBezTo>
                  <a:cubicBezTo>
                    <a:pt x="192" y="703"/>
                    <a:pt x="192" y="703"/>
                    <a:pt x="192" y="703"/>
                  </a:cubicBezTo>
                  <a:cubicBezTo>
                    <a:pt x="192" y="703"/>
                    <a:pt x="192" y="703"/>
                    <a:pt x="192" y="702"/>
                  </a:cubicBezTo>
                  <a:cubicBezTo>
                    <a:pt x="191" y="701"/>
                    <a:pt x="191" y="701"/>
                    <a:pt x="190" y="701"/>
                  </a:cubicBezTo>
                  <a:cubicBezTo>
                    <a:pt x="190" y="701"/>
                    <a:pt x="190" y="701"/>
                    <a:pt x="189" y="701"/>
                  </a:cubicBezTo>
                  <a:cubicBezTo>
                    <a:pt x="188" y="701"/>
                    <a:pt x="188" y="702"/>
                    <a:pt x="188" y="701"/>
                  </a:cubicBezTo>
                  <a:cubicBezTo>
                    <a:pt x="188" y="700"/>
                    <a:pt x="187" y="700"/>
                    <a:pt x="187" y="700"/>
                  </a:cubicBezTo>
                  <a:cubicBezTo>
                    <a:pt x="186" y="700"/>
                    <a:pt x="187" y="699"/>
                    <a:pt x="186" y="700"/>
                  </a:cubicBezTo>
                  <a:cubicBezTo>
                    <a:pt x="186" y="700"/>
                    <a:pt x="186" y="701"/>
                    <a:pt x="186" y="701"/>
                  </a:cubicBezTo>
                  <a:cubicBezTo>
                    <a:pt x="186" y="701"/>
                    <a:pt x="186" y="700"/>
                    <a:pt x="185" y="700"/>
                  </a:cubicBezTo>
                  <a:cubicBezTo>
                    <a:pt x="185" y="700"/>
                    <a:pt x="185" y="700"/>
                    <a:pt x="185" y="699"/>
                  </a:cubicBezTo>
                  <a:cubicBezTo>
                    <a:pt x="185" y="698"/>
                    <a:pt x="185" y="698"/>
                    <a:pt x="185" y="698"/>
                  </a:cubicBezTo>
                  <a:cubicBezTo>
                    <a:pt x="184" y="697"/>
                    <a:pt x="184" y="697"/>
                    <a:pt x="184" y="697"/>
                  </a:cubicBezTo>
                  <a:cubicBezTo>
                    <a:pt x="184" y="696"/>
                    <a:pt x="184" y="696"/>
                    <a:pt x="184" y="696"/>
                  </a:cubicBezTo>
                  <a:cubicBezTo>
                    <a:pt x="184" y="696"/>
                    <a:pt x="183" y="697"/>
                    <a:pt x="183" y="697"/>
                  </a:cubicBezTo>
                  <a:cubicBezTo>
                    <a:pt x="183" y="697"/>
                    <a:pt x="183" y="697"/>
                    <a:pt x="183" y="697"/>
                  </a:cubicBezTo>
                  <a:cubicBezTo>
                    <a:pt x="182" y="698"/>
                    <a:pt x="182" y="698"/>
                    <a:pt x="182" y="698"/>
                  </a:cubicBezTo>
                  <a:cubicBezTo>
                    <a:pt x="182" y="698"/>
                    <a:pt x="183" y="698"/>
                    <a:pt x="182" y="698"/>
                  </a:cubicBezTo>
                  <a:cubicBezTo>
                    <a:pt x="181" y="698"/>
                    <a:pt x="181" y="698"/>
                    <a:pt x="180" y="697"/>
                  </a:cubicBezTo>
                  <a:cubicBezTo>
                    <a:pt x="179" y="697"/>
                    <a:pt x="179" y="697"/>
                    <a:pt x="179" y="697"/>
                  </a:cubicBezTo>
                  <a:cubicBezTo>
                    <a:pt x="179" y="696"/>
                    <a:pt x="179" y="696"/>
                    <a:pt x="179" y="696"/>
                  </a:cubicBezTo>
                  <a:cubicBezTo>
                    <a:pt x="178" y="695"/>
                    <a:pt x="177" y="695"/>
                    <a:pt x="178" y="694"/>
                  </a:cubicBezTo>
                  <a:cubicBezTo>
                    <a:pt x="178" y="693"/>
                    <a:pt x="179" y="693"/>
                    <a:pt x="178" y="693"/>
                  </a:cubicBezTo>
                  <a:cubicBezTo>
                    <a:pt x="177" y="692"/>
                    <a:pt x="177" y="693"/>
                    <a:pt x="177" y="692"/>
                  </a:cubicBezTo>
                  <a:cubicBezTo>
                    <a:pt x="176" y="691"/>
                    <a:pt x="176" y="691"/>
                    <a:pt x="176" y="690"/>
                  </a:cubicBezTo>
                  <a:cubicBezTo>
                    <a:pt x="176" y="690"/>
                    <a:pt x="176" y="689"/>
                    <a:pt x="176" y="689"/>
                  </a:cubicBezTo>
                  <a:cubicBezTo>
                    <a:pt x="175" y="689"/>
                    <a:pt x="175" y="688"/>
                    <a:pt x="175" y="689"/>
                  </a:cubicBezTo>
                  <a:cubicBezTo>
                    <a:pt x="174" y="690"/>
                    <a:pt x="174" y="690"/>
                    <a:pt x="174" y="690"/>
                  </a:cubicBezTo>
                  <a:cubicBezTo>
                    <a:pt x="173" y="691"/>
                    <a:pt x="173" y="691"/>
                    <a:pt x="173" y="690"/>
                  </a:cubicBezTo>
                  <a:cubicBezTo>
                    <a:pt x="173" y="690"/>
                    <a:pt x="173" y="690"/>
                    <a:pt x="172" y="690"/>
                  </a:cubicBezTo>
                  <a:cubicBezTo>
                    <a:pt x="171" y="690"/>
                    <a:pt x="170" y="690"/>
                    <a:pt x="170" y="689"/>
                  </a:cubicBezTo>
                  <a:cubicBezTo>
                    <a:pt x="170" y="689"/>
                    <a:pt x="170" y="688"/>
                    <a:pt x="170" y="688"/>
                  </a:cubicBezTo>
                  <a:cubicBezTo>
                    <a:pt x="169" y="689"/>
                    <a:pt x="168" y="690"/>
                    <a:pt x="168" y="689"/>
                  </a:cubicBezTo>
                  <a:cubicBezTo>
                    <a:pt x="168" y="687"/>
                    <a:pt x="168" y="687"/>
                    <a:pt x="168" y="687"/>
                  </a:cubicBezTo>
                  <a:cubicBezTo>
                    <a:pt x="169" y="686"/>
                    <a:pt x="169" y="686"/>
                    <a:pt x="169" y="685"/>
                  </a:cubicBezTo>
                  <a:cubicBezTo>
                    <a:pt x="169" y="684"/>
                    <a:pt x="169" y="684"/>
                    <a:pt x="170" y="683"/>
                  </a:cubicBezTo>
                  <a:cubicBezTo>
                    <a:pt x="170" y="682"/>
                    <a:pt x="170" y="682"/>
                    <a:pt x="170" y="682"/>
                  </a:cubicBezTo>
                  <a:cubicBezTo>
                    <a:pt x="169" y="681"/>
                    <a:pt x="169" y="681"/>
                    <a:pt x="169" y="681"/>
                  </a:cubicBezTo>
                  <a:cubicBezTo>
                    <a:pt x="170" y="680"/>
                    <a:pt x="170" y="680"/>
                    <a:pt x="171" y="679"/>
                  </a:cubicBezTo>
                  <a:cubicBezTo>
                    <a:pt x="171" y="678"/>
                    <a:pt x="171" y="678"/>
                    <a:pt x="171" y="677"/>
                  </a:cubicBezTo>
                  <a:cubicBezTo>
                    <a:pt x="171" y="675"/>
                    <a:pt x="171" y="675"/>
                    <a:pt x="171" y="674"/>
                  </a:cubicBezTo>
                  <a:cubicBezTo>
                    <a:pt x="172" y="673"/>
                    <a:pt x="171" y="673"/>
                    <a:pt x="172" y="672"/>
                  </a:cubicBezTo>
                  <a:cubicBezTo>
                    <a:pt x="172" y="672"/>
                    <a:pt x="172" y="673"/>
                    <a:pt x="172" y="672"/>
                  </a:cubicBezTo>
                  <a:cubicBezTo>
                    <a:pt x="171" y="671"/>
                    <a:pt x="171" y="671"/>
                    <a:pt x="171" y="670"/>
                  </a:cubicBezTo>
                  <a:cubicBezTo>
                    <a:pt x="170" y="670"/>
                    <a:pt x="171" y="670"/>
                    <a:pt x="170" y="670"/>
                  </a:cubicBezTo>
                  <a:cubicBezTo>
                    <a:pt x="169" y="669"/>
                    <a:pt x="170" y="669"/>
                    <a:pt x="169" y="669"/>
                  </a:cubicBezTo>
                  <a:cubicBezTo>
                    <a:pt x="169" y="670"/>
                    <a:pt x="168" y="670"/>
                    <a:pt x="168" y="670"/>
                  </a:cubicBezTo>
                  <a:cubicBezTo>
                    <a:pt x="168" y="670"/>
                    <a:pt x="168" y="671"/>
                    <a:pt x="167" y="670"/>
                  </a:cubicBezTo>
                  <a:cubicBezTo>
                    <a:pt x="167" y="669"/>
                    <a:pt x="167" y="669"/>
                    <a:pt x="166" y="668"/>
                  </a:cubicBezTo>
                  <a:cubicBezTo>
                    <a:pt x="166" y="668"/>
                    <a:pt x="166" y="669"/>
                    <a:pt x="165" y="668"/>
                  </a:cubicBezTo>
                  <a:cubicBezTo>
                    <a:pt x="165" y="667"/>
                    <a:pt x="165" y="667"/>
                    <a:pt x="165" y="667"/>
                  </a:cubicBezTo>
                  <a:cubicBezTo>
                    <a:pt x="166" y="666"/>
                    <a:pt x="166" y="667"/>
                    <a:pt x="166" y="666"/>
                  </a:cubicBezTo>
                  <a:cubicBezTo>
                    <a:pt x="166" y="665"/>
                    <a:pt x="166" y="665"/>
                    <a:pt x="166" y="664"/>
                  </a:cubicBezTo>
                  <a:cubicBezTo>
                    <a:pt x="166" y="663"/>
                    <a:pt x="167" y="664"/>
                    <a:pt x="166" y="663"/>
                  </a:cubicBezTo>
                  <a:cubicBezTo>
                    <a:pt x="166" y="662"/>
                    <a:pt x="167" y="662"/>
                    <a:pt x="165" y="662"/>
                  </a:cubicBezTo>
                  <a:cubicBezTo>
                    <a:pt x="164" y="662"/>
                    <a:pt x="164" y="662"/>
                    <a:pt x="164" y="662"/>
                  </a:cubicBezTo>
                  <a:cubicBezTo>
                    <a:pt x="164" y="662"/>
                    <a:pt x="164" y="662"/>
                    <a:pt x="163" y="662"/>
                  </a:cubicBezTo>
                  <a:cubicBezTo>
                    <a:pt x="162" y="662"/>
                    <a:pt x="162" y="662"/>
                    <a:pt x="162" y="661"/>
                  </a:cubicBezTo>
                  <a:cubicBezTo>
                    <a:pt x="162" y="660"/>
                    <a:pt x="161" y="661"/>
                    <a:pt x="161" y="660"/>
                  </a:cubicBezTo>
                  <a:cubicBezTo>
                    <a:pt x="162" y="659"/>
                    <a:pt x="162" y="659"/>
                    <a:pt x="163" y="658"/>
                  </a:cubicBezTo>
                  <a:cubicBezTo>
                    <a:pt x="163" y="657"/>
                    <a:pt x="164" y="657"/>
                    <a:pt x="164" y="656"/>
                  </a:cubicBezTo>
                  <a:cubicBezTo>
                    <a:pt x="164" y="655"/>
                    <a:pt x="163" y="655"/>
                    <a:pt x="163" y="654"/>
                  </a:cubicBezTo>
                  <a:cubicBezTo>
                    <a:pt x="163" y="653"/>
                    <a:pt x="163" y="653"/>
                    <a:pt x="162" y="653"/>
                  </a:cubicBezTo>
                  <a:cubicBezTo>
                    <a:pt x="162" y="653"/>
                    <a:pt x="161" y="653"/>
                    <a:pt x="161" y="652"/>
                  </a:cubicBezTo>
                  <a:cubicBezTo>
                    <a:pt x="161" y="652"/>
                    <a:pt x="161" y="652"/>
                    <a:pt x="161" y="652"/>
                  </a:cubicBezTo>
                  <a:cubicBezTo>
                    <a:pt x="160" y="651"/>
                    <a:pt x="161" y="650"/>
                    <a:pt x="160" y="650"/>
                  </a:cubicBezTo>
                  <a:cubicBezTo>
                    <a:pt x="158" y="650"/>
                    <a:pt x="159" y="650"/>
                    <a:pt x="157" y="650"/>
                  </a:cubicBezTo>
                  <a:cubicBezTo>
                    <a:pt x="156" y="649"/>
                    <a:pt x="156" y="649"/>
                    <a:pt x="156" y="648"/>
                  </a:cubicBezTo>
                  <a:cubicBezTo>
                    <a:pt x="155" y="647"/>
                    <a:pt x="156" y="647"/>
                    <a:pt x="154" y="647"/>
                  </a:cubicBezTo>
                  <a:cubicBezTo>
                    <a:pt x="153" y="647"/>
                    <a:pt x="153" y="647"/>
                    <a:pt x="152" y="646"/>
                  </a:cubicBezTo>
                  <a:cubicBezTo>
                    <a:pt x="152" y="646"/>
                    <a:pt x="150" y="647"/>
                    <a:pt x="149" y="646"/>
                  </a:cubicBezTo>
                  <a:cubicBezTo>
                    <a:pt x="149" y="646"/>
                    <a:pt x="149" y="645"/>
                    <a:pt x="148" y="646"/>
                  </a:cubicBezTo>
                  <a:cubicBezTo>
                    <a:pt x="148" y="646"/>
                    <a:pt x="148" y="647"/>
                    <a:pt x="148" y="647"/>
                  </a:cubicBezTo>
                  <a:cubicBezTo>
                    <a:pt x="147" y="647"/>
                    <a:pt x="147" y="647"/>
                    <a:pt x="146" y="646"/>
                  </a:cubicBezTo>
                  <a:cubicBezTo>
                    <a:pt x="146" y="646"/>
                    <a:pt x="147" y="645"/>
                    <a:pt x="146" y="646"/>
                  </a:cubicBezTo>
                  <a:cubicBezTo>
                    <a:pt x="145" y="646"/>
                    <a:pt x="146" y="646"/>
                    <a:pt x="145" y="647"/>
                  </a:cubicBezTo>
                  <a:cubicBezTo>
                    <a:pt x="144" y="647"/>
                    <a:pt x="144" y="647"/>
                    <a:pt x="144" y="647"/>
                  </a:cubicBezTo>
                  <a:cubicBezTo>
                    <a:pt x="144" y="646"/>
                    <a:pt x="143" y="646"/>
                    <a:pt x="143" y="646"/>
                  </a:cubicBezTo>
                  <a:cubicBezTo>
                    <a:pt x="143" y="646"/>
                    <a:pt x="142" y="646"/>
                    <a:pt x="142" y="647"/>
                  </a:cubicBezTo>
                  <a:cubicBezTo>
                    <a:pt x="143" y="647"/>
                    <a:pt x="143" y="647"/>
                    <a:pt x="142" y="648"/>
                  </a:cubicBezTo>
                  <a:cubicBezTo>
                    <a:pt x="141" y="648"/>
                    <a:pt x="141" y="648"/>
                    <a:pt x="141" y="648"/>
                  </a:cubicBezTo>
                  <a:cubicBezTo>
                    <a:pt x="141" y="649"/>
                    <a:pt x="140" y="649"/>
                    <a:pt x="141" y="649"/>
                  </a:cubicBezTo>
                  <a:cubicBezTo>
                    <a:pt x="142" y="649"/>
                    <a:pt x="142" y="648"/>
                    <a:pt x="142" y="649"/>
                  </a:cubicBezTo>
                  <a:cubicBezTo>
                    <a:pt x="142" y="650"/>
                    <a:pt x="142" y="649"/>
                    <a:pt x="142" y="650"/>
                  </a:cubicBezTo>
                  <a:cubicBezTo>
                    <a:pt x="143" y="651"/>
                    <a:pt x="143" y="651"/>
                    <a:pt x="143" y="651"/>
                  </a:cubicBezTo>
                  <a:cubicBezTo>
                    <a:pt x="144" y="651"/>
                    <a:pt x="144" y="650"/>
                    <a:pt x="144" y="651"/>
                  </a:cubicBezTo>
                  <a:cubicBezTo>
                    <a:pt x="144" y="652"/>
                    <a:pt x="144" y="652"/>
                    <a:pt x="145" y="652"/>
                  </a:cubicBezTo>
                  <a:cubicBezTo>
                    <a:pt x="145" y="652"/>
                    <a:pt x="145" y="652"/>
                    <a:pt x="145" y="652"/>
                  </a:cubicBezTo>
                  <a:cubicBezTo>
                    <a:pt x="146" y="653"/>
                    <a:pt x="146" y="653"/>
                    <a:pt x="146" y="653"/>
                  </a:cubicBezTo>
                  <a:cubicBezTo>
                    <a:pt x="146" y="654"/>
                    <a:pt x="147" y="654"/>
                    <a:pt x="146" y="654"/>
                  </a:cubicBezTo>
                  <a:cubicBezTo>
                    <a:pt x="145" y="655"/>
                    <a:pt x="145" y="655"/>
                    <a:pt x="145" y="656"/>
                  </a:cubicBezTo>
                  <a:cubicBezTo>
                    <a:pt x="145" y="656"/>
                    <a:pt x="145" y="656"/>
                    <a:pt x="145" y="657"/>
                  </a:cubicBezTo>
                  <a:cubicBezTo>
                    <a:pt x="145" y="658"/>
                    <a:pt x="145" y="656"/>
                    <a:pt x="145" y="657"/>
                  </a:cubicBezTo>
                  <a:cubicBezTo>
                    <a:pt x="144" y="659"/>
                    <a:pt x="145" y="658"/>
                    <a:pt x="144" y="659"/>
                  </a:cubicBezTo>
                  <a:cubicBezTo>
                    <a:pt x="144" y="659"/>
                    <a:pt x="144" y="660"/>
                    <a:pt x="143" y="659"/>
                  </a:cubicBezTo>
                  <a:cubicBezTo>
                    <a:pt x="143" y="658"/>
                    <a:pt x="144" y="658"/>
                    <a:pt x="143" y="658"/>
                  </a:cubicBezTo>
                  <a:cubicBezTo>
                    <a:pt x="142" y="658"/>
                    <a:pt x="143" y="659"/>
                    <a:pt x="142" y="658"/>
                  </a:cubicBezTo>
                  <a:cubicBezTo>
                    <a:pt x="140" y="658"/>
                    <a:pt x="140" y="658"/>
                    <a:pt x="140" y="658"/>
                  </a:cubicBezTo>
                  <a:cubicBezTo>
                    <a:pt x="139" y="658"/>
                    <a:pt x="139" y="659"/>
                    <a:pt x="139" y="659"/>
                  </a:cubicBezTo>
                  <a:cubicBezTo>
                    <a:pt x="139" y="659"/>
                    <a:pt x="139" y="658"/>
                    <a:pt x="138" y="659"/>
                  </a:cubicBezTo>
                  <a:cubicBezTo>
                    <a:pt x="137" y="659"/>
                    <a:pt x="137" y="659"/>
                    <a:pt x="137" y="659"/>
                  </a:cubicBezTo>
                  <a:cubicBezTo>
                    <a:pt x="136" y="660"/>
                    <a:pt x="136" y="659"/>
                    <a:pt x="136" y="660"/>
                  </a:cubicBezTo>
                  <a:cubicBezTo>
                    <a:pt x="136" y="660"/>
                    <a:pt x="136" y="660"/>
                    <a:pt x="135" y="660"/>
                  </a:cubicBezTo>
                  <a:cubicBezTo>
                    <a:pt x="134" y="661"/>
                    <a:pt x="134" y="662"/>
                    <a:pt x="134" y="662"/>
                  </a:cubicBezTo>
                  <a:cubicBezTo>
                    <a:pt x="134" y="662"/>
                    <a:pt x="133" y="662"/>
                    <a:pt x="133" y="662"/>
                  </a:cubicBezTo>
                  <a:cubicBezTo>
                    <a:pt x="133" y="662"/>
                    <a:pt x="133" y="661"/>
                    <a:pt x="132" y="661"/>
                  </a:cubicBezTo>
                  <a:cubicBezTo>
                    <a:pt x="132" y="662"/>
                    <a:pt x="132" y="661"/>
                    <a:pt x="131" y="662"/>
                  </a:cubicBezTo>
                  <a:cubicBezTo>
                    <a:pt x="130" y="663"/>
                    <a:pt x="130" y="663"/>
                    <a:pt x="130" y="663"/>
                  </a:cubicBezTo>
                  <a:cubicBezTo>
                    <a:pt x="130" y="663"/>
                    <a:pt x="130" y="662"/>
                    <a:pt x="129" y="663"/>
                  </a:cubicBezTo>
                  <a:cubicBezTo>
                    <a:pt x="128" y="664"/>
                    <a:pt x="128" y="664"/>
                    <a:pt x="128" y="664"/>
                  </a:cubicBezTo>
                  <a:cubicBezTo>
                    <a:pt x="128" y="665"/>
                    <a:pt x="128" y="665"/>
                    <a:pt x="128" y="665"/>
                  </a:cubicBezTo>
                  <a:cubicBezTo>
                    <a:pt x="128" y="665"/>
                    <a:pt x="127" y="666"/>
                    <a:pt x="127" y="666"/>
                  </a:cubicBezTo>
                  <a:cubicBezTo>
                    <a:pt x="128" y="667"/>
                    <a:pt x="127" y="668"/>
                    <a:pt x="127" y="668"/>
                  </a:cubicBezTo>
                  <a:cubicBezTo>
                    <a:pt x="127" y="668"/>
                    <a:pt x="126" y="668"/>
                    <a:pt x="126" y="668"/>
                  </a:cubicBezTo>
                  <a:cubicBezTo>
                    <a:pt x="126" y="669"/>
                    <a:pt x="127" y="669"/>
                    <a:pt x="126" y="670"/>
                  </a:cubicBezTo>
                  <a:cubicBezTo>
                    <a:pt x="126" y="670"/>
                    <a:pt x="124" y="671"/>
                    <a:pt x="123" y="670"/>
                  </a:cubicBezTo>
                  <a:cubicBezTo>
                    <a:pt x="123" y="670"/>
                    <a:pt x="123" y="670"/>
                    <a:pt x="122" y="669"/>
                  </a:cubicBezTo>
                  <a:cubicBezTo>
                    <a:pt x="121" y="668"/>
                    <a:pt x="122" y="668"/>
                    <a:pt x="121" y="668"/>
                  </a:cubicBezTo>
                  <a:cubicBezTo>
                    <a:pt x="121" y="668"/>
                    <a:pt x="121" y="668"/>
                    <a:pt x="120" y="668"/>
                  </a:cubicBezTo>
                  <a:cubicBezTo>
                    <a:pt x="119" y="668"/>
                    <a:pt x="119" y="669"/>
                    <a:pt x="119" y="668"/>
                  </a:cubicBezTo>
                  <a:cubicBezTo>
                    <a:pt x="118" y="668"/>
                    <a:pt x="117" y="668"/>
                    <a:pt x="117" y="668"/>
                  </a:cubicBezTo>
                  <a:cubicBezTo>
                    <a:pt x="117" y="667"/>
                    <a:pt x="116" y="668"/>
                    <a:pt x="116" y="667"/>
                  </a:cubicBezTo>
                  <a:cubicBezTo>
                    <a:pt x="116" y="667"/>
                    <a:pt x="116" y="667"/>
                    <a:pt x="116" y="666"/>
                  </a:cubicBezTo>
                  <a:cubicBezTo>
                    <a:pt x="116" y="666"/>
                    <a:pt x="115" y="667"/>
                    <a:pt x="115" y="667"/>
                  </a:cubicBezTo>
                  <a:cubicBezTo>
                    <a:pt x="114" y="666"/>
                    <a:pt x="114" y="667"/>
                    <a:pt x="114" y="666"/>
                  </a:cubicBezTo>
                  <a:cubicBezTo>
                    <a:pt x="114" y="666"/>
                    <a:pt x="114" y="665"/>
                    <a:pt x="113" y="666"/>
                  </a:cubicBezTo>
                  <a:cubicBezTo>
                    <a:pt x="113" y="666"/>
                    <a:pt x="112" y="666"/>
                    <a:pt x="112" y="666"/>
                  </a:cubicBezTo>
                  <a:cubicBezTo>
                    <a:pt x="112" y="665"/>
                    <a:pt x="112" y="665"/>
                    <a:pt x="112" y="665"/>
                  </a:cubicBezTo>
                  <a:cubicBezTo>
                    <a:pt x="111" y="664"/>
                    <a:pt x="112" y="664"/>
                    <a:pt x="111" y="664"/>
                  </a:cubicBezTo>
                  <a:cubicBezTo>
                    <a:pt x="110" y="665"/>
                    <a:pt x="110" y="665"/>
                    <a:pt x="110" y="665"/>
                  </a:cubicBezTo>
                  <a:cubicBezTo>
                    <a:pt x="110" y="664"/>
                    <a:pt x="110" y="664"/>
                    <a:pt x="109" y="664"/>
                  </a:cubicBezTo>
                  <a:cubicBezTo>
                    <a:pt x="109" y="664"/>
                    <a:pt x="109" y="665"/>
                    <a:pt x="109" y="664"/>
                  </a:cubicBezTo>
                  <a:cubicBezTo>
                    <a:pt x="108" y="663"/>
                    <a:pt x="107" y="664"/>
                    <a:pt x="108" y="663"/>
                  </a:cubicBezTo>
                  <a:cubicBezTo>
                    <a:pt x="108" y="663"/>
                    <a:pt x="107" y="663"/>
                    <a:pt x="108" y="663"/>
                  </a:cubicBezTo>
                  <a:cubicBezTo>
                    <a:pt x="108" y="662"/>
                    <a:pt x="107" y="662"/>
                    <a:pt x="107" y="662"/>
                  </a:cubicBezTo>
                  <a:cubicBezTo>
                    <a:pt x="107" y="662"/>
                    <a:pt x="106" y="663"/>
                    <a:pt x="106" y="663"/>
                  </a:cubicBezTo>
                  <a:cubicBezTo>
                    <a:pt x="106" y="663"/>
                    <a:pt x="105" y="663"/>
                    <a:pt x="105" y="663"/>
                  </a:cubicBezTo>
                  <a:cubicBezTo>
                    <a:pt x="104" y="662"/>
                    <a:pt x="104" y="662"/>
                    <a:pt x="104" y="662"/>
                  </a:cubicBezTo>
                  <a:cubicBezTo>
                    <a:pt x="103" y="662"/>
                    <a:pt x="103" y="662"/>
                    <a:pt x="103" y="661"/>
                  </a:cubicBezTo>
                  <a:cubicBezTo>
                    <a:pt x="103" y="661"/>
                    <a:pt x="103" y="661"/>
                    <a:pt x="102" y="661"/>
                  </a:cubicBezTo>
                  <a:cubicBezTo>
                    <a:pt x="102" y="661"/>
                    <a:pt x="102" y="661"/>
                    <a:pt x="102" y="661"/>
                  </a:cubicBezTo>
                  <a:cubicBezTo>
                    <a:pt x="101" y="661"/>
                    <a:pt x="101" y="662"/>
                    <a:pt x="101" y="661"/>
                  </a:cubicBezTo>
                  <a:cubicBezTo>
                    <a:pt x="100" y="661"/>
                    <a:pt x="100" y="661"/>
                    <a:pt x="100" y="661"/>
                  </a:cubicBezTo>
                  <a:cubicBezTo>
                    <a:pt x="99" y="661"/>
                    <a:pt x="99" y="661"/>
                    <a:pt x="99" y="661"/>
                  </a:cubicBezTo>
                  <a:cubicBezTo>
                    <a:pt x="99" y="661"/>
                    <a:pt x="98" y="661"/>
                    <a:pt x="98" y="661"/>
                  </a:cubicBezTo>
                  <a:cubicBezTo>
                    <a:pt x="97" y="661"/>
                    <a:pt x="97" y="660"/>
                    <a:pt x="97" y="661"/>
                  </a:cubicBezTo>
                  <a:cubicBezTo>
                    <a:pt x="97" y="662"/>
                    <a:pt x="97" y="662"/>
                    <a:pt x="97" y="662"/>
                  </a:cubicBezTo>
                  <a:cubicBezTo>
                    <a:pt x="96" y="661"/>
                    <a:pt x="96" y="661"/>
                    <a:pt x="96" y="660"/>
                  </a:cubicBezTo>
                  <a:cubicBezTo>
                    <a:pt x="96" y="660"/>
                    <a:pt x="95" y="660"/>
                    <a:pt x="95" y="660"/>
                  </a:cubicBezTo>
                  <a:cubicBezTo>
                    <a:pt x="95" y="660"/>
                    <a:pt x="94" y="660"/>
                    <a:pt x="94" y="660"/>
                  </a:cubicBezTo>
                  <a:cubicBezTo>
                    <a:pt x="94" y="661"/>
                    <a:pt x="94" y="661"/>
                    <a:pt x="94" y="661"/>
                  </a:cubicBezTo>
                  <a:cubicBezTo>
                    <a:pt x="94" y="662"/>
                    <a:pt x="94" y="663"/>
                    <a:pt x="94" y="663"/>
                  </a:cubicBezTo>
                  <a:cubicBezTo>
                    <a:pt x="94" y="662"/>
                    <a:pt x="93" y="662"/>
                    <a:pt x="93" y="662"/>
                  </a:cubicBezTo>
                  <a:cubicBezTo>
                    <a:pt x="92" y="662"/>
                    <a:pt x="92" y="662"/>
                    <a:pt x="92" y="662"/>
                  </a:cubicBezTo>
                  <a:cubicBezTo>
                    <a:pt x="91" y="663"/>
                    <a:pt x="91" y="663"/>
                    <a:pt x="91" y="663"/>
                  </a:cubicBezTo>
                  <a:cubicBezTo>
                    <a:pt x="91" y="663"/>
                    <a:pt x="91" y="662"/>
                    <a:pt x="91" y="663"/>
                  </a:cubicBezTo>
                  <a:cubicBezTo>
                    <a:pt x="91" y="664"/>
                    <a:pt x="91" y="664"/>
                    <a:pt x="91" y="664"/>
                  </a:cubicBezTo>
                  <a:cubicBezTo>
                    <a:pt x="91" y="664"/>
                    <a:pt x="89" y="665"/>
                    <a:pt x="89" y="665"/>
                  </a:cubicBezTo>
                  <a:cubicBezTo>
                    <a:pt x="89" y="665"/>
                    <a:pt x="87" y="665"/>
                    <a:pt x="87" y="665"/>
                  </a:cubicBezTo>
                  <a:cubicBezTo>
                    <a:pt x="87" y="665"/>
                    <a:pt x="87" y="664"/>
                    <a:pt x="87" y="665"/>
                  </a:cubicBezTo>
                  <a:cubicBezTo>
                    <a:pt x="86" y="665"/>
                    <a:pt x="86" y="666"/>
                    <a:pt x="86" y="666"/>
                  </a:cubicBezTo>
                  <a:cubicBezTo>
                    <a:pt x="86" y="666"/>
                    <a:pt x="87" y="666"/>
                    <a:pt x="87" y="666"/>
                  </a:cubicBezTo>
                  <a:cubicBezTo>
                    <a:pt x="87" y="667"/>
                    <a:pt x="86" y="667"/>
                    <a:pt x="86" y="667"/>
                  </a:cubicBezTo>
                  <a:cubicBezTo>
                    <a:pt x="86" y="667"/>
                    <a:pt x="85" y="667"/>
                    <a:pt x="86" y="668"/>
                  </a:cubicBezTo>
                  <a:cubicBezTo>
                    <a:pt x="86" y="668"/>
                    <a:pt x="86" y="669"/>
                    <a:pt x="86" y="669"/>
                  </a:cubicBezTo>
                  <a:cubicBezTo>
                    <a:pt x="85" y="670"/>
                    <a:pt x="85" y="670"/>
                    <a:pt x="85" y="670"/>
                  </a:cubicBezTo>
                  <a:cubicBezTo>
                    <a:pt x="84" y="670"/>
                    <a:pt x="84" y="670"/>
                    <a:pt x="84" y="670"/>
                  </a:cubicBezTo>
                  <a:cubicBezTo>
                    <a:pt x="84" y="670"/>
                    <a:pt x="84" y="670"/>
                    <a:pt x="84" y="670"/>
                  </a:cubicBezTo>
                  <a:cubicBezTo>
                    <a:pt x="83" y="670"/>
                    <a:pt x="83" y="670"/>
                    <a:pt x="83" y="670"/>
                  </a:cubicBezTo>
                  <a:cubicBezTo>
                    <a:pt x="83" y="671"/>
                    <a:pt x="84" y="672"/>
                    <a:pt x="84" y="672"/>
                  </a:cubicBezTo>
                  <a:cubicBezTo>
                    <a:pt x="84" y="672"/>
                    <a:pt x="84" y="672"/>
                    <a:pt x="83" y="672"/>
                  </a:cubicBezTo>
                  <a:cubicBezTo>
                    <a:pt x="83" y="672"/>
                    <a:pt x="82" y="673"/>
                    <a:pt x="82" y="673"/>
                  </a:cubicBezTo>
                  <a:cubicBezTo>
                    <a:pt x="81" y="673"/>
                    <a:pt x="81" y="673"/>
                    <a:pt x="81" y="673"/>
                  </a:cubicBezTo>
                  <a:cubicBezTo>
                    <a:pt x="81" y="673"/>
                    <a:pt x="81" y="674"/>
                    <a:pt x="81" y="674"/>
                  </a:cubicBezTo>
                  <a:cubicBezTo>
                    <a:pt x="81" y="675"/>
                    <a:pt x="80" y="676"/>
                    <a:pt x="80" y="676"/>
                  </a:cubicBezTo>
                  <a:cubicBezTo>
                    <a:pt x="79" y="676"/>
                    <a:pt x="79" y="676"/>
                    <a:pt x="79" y="676"/>
                  </a:cubicBezTo>
                  <a:cubicBezTo>
                    <a:pt x="79" y="676"/>
                    <a:pt x="78" y="676"/>
                    <a:pt x="77" y="676"/>
                  </a:cubicBezTo>
                  <a:cubicBezTo>
                    <a:pt x="77" y="676"/>
                    <a:pt x="76" y="676"/>
                    <a:pt x="76" y="675"/>
                  </a:cubicBezTo>
                  <a:cubicBezTo>
                    <a:pt x="75" y="675"/>
                    <a:pt x="76" y="675"/>
                    <a:pt x="75" y="675"/>
                  </a:cubicBezTo>
                  <a:cubicBezTo>
                    <a:pt x="74" y="674"/>
                    <a:pt x="74" y="675"/>
                    <a:pt x="74" y="674"/>
                  </a:cubicBezTo>
                  <a:cubicBezTo>
                    <a:pt x="74" y="673"/>
                    <a:pt x="74" y="674"/>
                    <a:pt x="74" y="673"/>
                  </a:cubicBezTo>
                  <a:cubicBezTo>
                    <a:pt x="75" y="672"/>
                    <a:pt x="75" y="673"/>
                    <a:pt x="74" y="672"/>
                  </a:cubicBezTo>
                  <a:cubicBezTo>
                    <a:pt x="74" y="671"/>
                    <a:pt x="73" y="671"/>
                    <a:pt x="73" y="671"/>
                  </a:cubicBezTo>
                  <a:cubicBezTo>
                    <a:pt x="73" y="670"/>
                    <a:pt x="73" y="669"/>
                    <a:pt x="73" y="669"/>
                  </a:cubicBezTo>
                  <a:cubicBezTo>
                    <a:pt x="73" y="668"/>
                    <a:pt x="73" y="668"/>
                    <a:pt x="73" y="668"/>
                  </a:cubicBezTo>
                  <a:cubicBezTo>
                    <a:pt x="73" y="668"/>
                    <a:pt x="74" y="669"/>
                    <a:pt x="74" y="668"/>
                  </a:cubicBezTo>
                  <a:cubicBezTo>
                    <a:pt x="74" y="667"/>
                    <a:pt x="73" y="667"/>
                    <a:pt x="73" y="667"/>
                  </a:cubicBezTo>
                  <a:cubicBezTo>
                    <a:pt x="73" y="666"/>
                    <a:pt x="72" y="665"/>
                    <a:pt x="72" y="665"/>
                  </a:cubicBezTo>
                  <a:cubicBezTo>
                    <a:pt x="71" y="665"/>
                    <a:pt x="71" y="665"/>
                    <a:pt x="71" y="665"/>
                  </a:cubicBezTo>
                  <a:cubicBezTo>
                    <a:pt x="71" y="665"/>
                    <a:pt x="71" y="664"/>
                    <a:pt x="70" y="664"/>
                  </a:cubicBezTo>
                  <a:cubicBezTo>
                    <a:pt x="70" y="663"/>
                    <a:pt x="70" y="664"/>
                    <a:pt x="69" y="663"/>
                  </a:cubicBezTo>
                  <a:cubicBezTo>
                    <a:pt x="69" y="662"/>
                    <a:pt x="69" y="663"/>
                    <a:pt x="69" y="662"/>
                  </a:cubicBezTo>
                  <a:cubicBezTo>
                    <a:pt x="68" y="662"/>
                    <a:pt x="68" y="662"/>
                    <a:pt x="68" y="661"/>
                  </a:cubicBezTo>
                  <a:cubicBezTo>
                    <a:pt x="68" y="660"/>
                    <a:pt x="68" y="660"/>
                    <a:pt x="68" y="660"/>
                  </a:cubicBezTo>
                  <a:cubicBezTo>
                    <a:pt x="67" y="660"/>
                    <a:pt x="67" y="660"/>
                    <a:pt x="66" y="660"/>
                  </a:cubicBezTo>
                  <a:cubicBezTo>
                    <a:pt x="66" y="660"/>
                    <a:pt x="66" y="660"/>
                    <a:pt x="65" y="660"/>
                  </a:cubicBezTo>
                  <a:cubicBezTo>
                    <a:pt x="64" y="660"/>
                    <a:pt x="64" y="660"/>
                    <a:pt x="64" y="660"/>
                  </a:cubicBezTo>
                  <a:cubicBezTo>
                    <a:pt x="64" y="660"/>
                    <a:pt x="63" y="660"/>
                    <a:pt x="63" y="660"/>
                  </a:cubicBezTo>
                  <a:cubicBezTo>
                    <a:pt x="63" y="660"/>
                    <a:pt x="62" y="660"/>
                    <a:pt x="62" y="660"/>
                  </a:cubicBezTo>
                  <a:cubicBezTo>
                    <a:pt x="62" y="660"/>
                    <a:pt x="62" y="661"/>
                    <a:pt x="61" y="660"/>
                  </a:cubicBezTo>
                  <a:cubicBezTo>
                    <a:pt x="61" y="660"/>
                    <a:pt x="60" y="660"/>
                    <a:pt x="60" y="661"/>
                  </a:cubicBezTo>
                  <a:cubicBezTo>
                    <a:pt x="60" y="661"/>
                    <a:pt x="60" y="662"/>
                    <a:pt x="60" y="662"/>
                  </a:cubicBezTo>
                  <a:cubicBezTo>
                    <a:pt x="60" y="663"/>
                    <a:pt x="60" y="663"/>
                    <a:pt x="60" y="663"/>
                  </a:cubicBezTo>
                  <a:cubicBezTo>
                    <a:pt x="60" y="663"/>
                    <a:pt x="60" y="663"/>
                    <a:pt x="60" y="663"/>
                  </a:cubicBezTo>
                  <a:cubicBezTo>
                    <a:pt x="60" y="664"/>
                    <a:pt x="59" y="664"/>
                    <a:pt x="59" y="664"/>
                  </a:cubicBezTo>
                  <a:cubicBezTo>
                    <a:pt x="58" y="665"/>
                    <a:pt x="58" y="665"/>
                    <a:pt x="58" y="665"/>
                  </a:cubicBezTo>
                  <a:cubicBezTo>
                    <a:pt x="58" y="665"/>
                    <a:pt x="59" y="665"/>
                    <a:pt x="58" y="666"/>
                  </a:cubicBezTo>
                  <a:cubicBezTo>
                    <a:pt x="56" y="667"/>
                    <a:pt x="56" y="667"/>
                    <a:pt x="56" y="667"/>
                  </a:cubicBezTo>
                  <a:cubicBezTo>
                    <a:pt x="56" y="668"/>
                    <a:pt x="56" y="668"/>
                    <a:pt x="56" y="668"/>
                  </a:cubicBezTo>
                  <a:cubicBezTo>
                    <a:pt x="56" y="669"/>
                    <a:pt x="56" y="668"/>
                    <a:pt x="55" y="669"/>
                  </a:cubicBezTo>
                  <a:cubicBezTo>
                    <a:pt x="55" y="670"/>
                    <a:pt x="54" y="670"/>
                    <a:pt x="54" y="670"/>
                  </a:cubicBezTo>
                  <a:cubicBezTo>
                    <a:pt x="54" y="670"/>
                    <a:pt x="54" y="670"/>
                    <a:pt x="53" y="670"/>
                  </a:cubicBezTo>
                  <a:cubicBezTo>
                    <a:pt x="52" y="670"/>
                    <a:pt x="52" y="670"/>
                    <a:pt x="52" y="670"/>
                  </a:cubicBezTo>
                  <a:cubicBezTo>
                    <a:pt x="52" y="671"/>
                    <a:pt x="51" y="671"/>
                    <a:pt x="51" y="671"/>
                  </a:cubicBezTo>
                  <a:cubicBezTo>
                    <a:pt x="50" y="671"/>
                    <a:pt x="50" y="671"/>
                    <a:pt x="49" y="671"/>
                  </a:cubicBezTo>
                  <a:cubicBezTo>
                    <a:pt x="49" y="670"/>
                    <a:pt x="49" y="670"/>
                    <a:pt x="48" y="670"/>
                  </a:cubicBezTo>
                  <a:cubicBezTo>
                    <a:pt x="47" y="669"/>
                    <a:pt x="47" y="670"/>
                    <a:pt x="47" y="669"/>
                  </a:cubicBezTo>
                  <a:cubicBezTo>
                    <a:pt x="46" y="669"/>
                    <a:pt x="46" y="669"/>
                    <a:pt x="46" y="668"/>
                  </a:cubicBezTo>
                  <a:cubicBezTo>
                    <a:pt x="45" y="667"/>
                    <a:pt x="45" y="667"/>
                    <a:pt x="45" y="667"/>
                  </a:cubicBezTo>
                  <a:cubicBezTo>
                    <a:pt x="45" y="666"/>
                    <a:pt x="46" y="667"/>
                    <a:pt x="45" y="666"/>
                  </a:cubicBezTo>
                  <a:cubicBezTo>
                    <a:pt x="45" y="665"/>
                    <a:pt x="44" y="666"/>
                    <a:pt x="44" y="666"/>
                  </a:cubicBezTo>
                  <a:cubicBezTo>
                    <a:pt x="43" y="666"/>
                    <a:pt x="42" y="666"/>
                    <a:pt x="42" y="665"/>
                  </a:cubicBezTo>
                  <a:cubicBezTo>
                    <a:pt x="41" y="665"/>
                    <a:pt x="41" y="665"/>
                    <a:pt x="41" y="664"/>
                  </a:cubicBezTo>
                  <a:cubicBezTo>
                    <a:pt x="40" y="664"/>
                    <a:pt x="40" y="664"/>
                    <a:pt x="40" y="663"/>
                  </a:cubicBezTo>
                  <a:cubicBezTo>
                    <a:pt x="39" y="663"/>
                    <a:pt x="39" y="662"/>
                    <a:pt x="39" y="661"/>
                  </a:cubicBezTo>
                  <a:cubicBezTo>
                    <a:pt x="39" y="660"/>
                    <a:pt x="38" y="660"/>
                    <a:pt x="39" y="660"/>
                  </a:cubicBezTo>
                  <a:cubicBezTo>
                    <a:pt x="40" y="659"/>
                    <a:pt x="39" y="659"/>
                    <a:pt x="40" y="659"/>
                  </a:cubicBezTo>
                  <a:cubicBezTo>
                    <a:pt x="41" y="659"/>
                    <a:pt x="41" y="659"/>
                    <a:pt x="41" y="658"/>
                  </a:cubicBezTo>
                  <a:cubicBezTo>
                    <a:pt x="41" y="657"/>
                    <a:pt x="41" y="657"/>
                    <a:pt x="41" y="657"/>
                  </a:cubicBezTo>
                  <a:cubicBezTo>
                    <a:pt x="41" y="656"/>
                    <a:pt x="43" y="656"/>
                    <a:pt x="43" y="656"/>
                  </a:cubicBezTo>
                  <a:cubicBezTo>
                    <a:pt x="43" y="656"/>
                    <a:pt x="43" y="655"/>
                    <a:pt x="43" y="655"/>
                  </a:cubicBezTo>
                  <a:cubicBezTo>
                    <a:pt x="42" y="654"/>
                    <a:pt x="42" y="654"/>
                    <a:pt x="41" y="654"/>
                  </a:cubicBezTo>
                  <a:cubicBezTo>
                    <a:pt x="41" y="653"/>
                    <a:pt x="41" y="653"/>
                    <a:pt x="41" y="653"/>
                  </a:cubicBezTo>
                  <a:cubicBezTo>
                    <a:pt x="42" y="653"/>
                    <a:pt x="42" y="651"/>
                    <a:pt x="43" y="651"/>
                  </a:cubicBezTo>
                  <a:cubicBezTo>
                    <a:pt x="43" y="652"/>
                    <a:pt x="43" y="652"/>
                    <a:pt x="44" y="652"/>
                  </a:cubicBezTo>
                  <a:cubicBezTo>
                    <a:pt x="44" y="652"/>
                    <a:pt x="45" y="652"/>
                    <a:pt x="45" y="652"/>
                  </a:cubicBezTo>
                  <a:cubicBezTo>
                    <a:pt x="45" y="651"/>
                    <a:pt x="45" y="651"/>
                    <a:pt x="45" y="651"/>
                  </a:cubicBezTo>
                  <a:cubicBezTo>
                    <a:pt x="45" y="651"/>
                    <a:pt x="45" y="650"/>
                    <a:pt x="45" y="650"/>
                  </a:cubicBezTo>
                  <a:cubicBezTo>
                    <a:pt x="45" y="650"/>
                    <a:pt x="45" y="649"/>
                    <a:pt x="45" y="649"/>
                  </a:cubicBezTo>
                  <a:cubicBezTo>
                    <a:pt x="45" y="649"/>
                    <a:pt x="44" y="649"/>
                    <a:pt x="45" y="649"/>
                  </a:cubicBezTo>
                  <a:cubicBezTo>
                    <a:pt x="45" y="648"/>
                    <a:pt x="45" y="648"/>
                    <a:pt x="46" y="648"/>
                  </a:cubicBezTo>
                  <a:cubicBezTo>
                    <a:pt x="46" y="648"/>
                    <a:pt x="46" y="648"/>
                    <a:pt x="46" y="648"/>
                  </a:cubicBezTo>
                  <a:cubicBezTo>
                    <a:pt x="46" y="647"/>
                    <a:pt x="45" y="647"/>
                    <a:pt x="45" y="646"/>
                  </a:cubicBezTo>
                  <a:cubicBezTo>
                    <a:pt x="45" y="646"/>
                    <a:pt x="45" y="645"/>
                    <a:pt x="45" y="646"/>
                  </a:cubicBezTo>
                  <a:cubicBezTo>
                    <a:pt x="45" y="646"/>
                    <a:pt x="45" y="647"/>
                    <a:pt x="45" y="647"/>
                  </a:cubicBezTo>
                  <a:cubicBezTo>
                    <a:pt x="45" y="647"/>
                    <a:pt x="44" y="647"/>
                    <a:pt x="44" y="646"/>
                  </a:cubicBezTo>
                  <a:cubicBezTo>
                    <a:pt x="44" y="645"/>
                    <a:pt x="44" y="645"/>
                    <a:pt x="44" y="645"/>
                  </a:cubicBezTo>
                  <a:cubicBezTo>
                    <a:pt x="43" y="645"/>
                    <a:pt x="43" y="645"/>
                    <a:pt x="43" y="645"/>
                  </a:cubicBezTo>
                  <a:cubicBezTo>
                    <a:pt x="43" y="645"/>
                    <a:pt x="43" y="645"/>
                    <a:pt x="42" y="645"/>
                  </a:cubicBezTo>
                  <a:cubicBezTo>
                    <a:pt x="42" y="645"/>
                    <a:pt x="42" y="645"/>
                    <a:pt x="42" y="645"/>
                  </a:cubicBezTo>
                  <a:cubicBezTo>
                    <a:pt x="41" y="644"/>
                    <a:pt x="41" y="644"/>
                    <a:pt x="41" y="644"/>
                  </a:cubicBezTo>
                  <a:cubicBezTo>
                    <a:pt x="41" y="644"/>
                    <a:pt x="41" y="644"/>
                    <a:pt x="41" y="643"/>
                  </a:cubicBezTo>
                  <a:cubicBezTo>
                    <a:pt x="41" y="643"/>
                    <a:pt x="41" y="643"/>
                    <a:pt x="41" y="643"/>
                  </a:cubicBezTo>
                  <a:cubicBezTo>
                    <a:pt x="42" y="643"/>
                    <a:pt x="42" y="643"/>
                    <a:pt x="43" y="643"/>
                  </a:cubicBezTo>
                  <a:cubicBezTo>
                    <a:pt x="43" y="642"/>
                    <a:pt x="43" y="642"/>
                    <a:pt x="43" y="642"/>
                  </a:cubicBezTo>
                  <a:cubicBezTo>
                    <a:pt x="43" y="641"/>
                    <a:pt x="42" y="642"/>
                    <a:pt x="42" y="641"/>
                  </a:cubicBezTo>
                  <a:cubicBezTo>
                    <a:pt x="42" y="641"/>
                    <a:pt x="42" y="641"/>
                    <a:pt x="43" y="641"/>
                  </a:cubicBezTo>
                  <a:cubicBezTo>
                    <a:pt x="43" y="640"/>
                    <a:pt x="43" y="640"/>
                    <a:pt x="43" y="640"/>
                  </a:cubicBezTo>
                  <a:cubicBezTo>
                    <a:pt x="43" y="639"/>
                    <a:pt x="43" y="639"/>
                    <a:pt x="43" y="639"/>
                  </a:cubicBezTo>
                  <a:cubicBezTo>
                    <a:pt x="43" y="639"/>
                    <a:pt x="43" y="638"/>
                    <a:pt x="43" y="638"/>
                  </a:cubicBezTo>
                  <a:cubicBezTo>
                    <a:pt x="42" y="638"/>
                    <a:pt x="41" y="639"/>
                    <a:pt x="41" y="638"/>
                  </a:cubicBezTo>
                  <a:cubicBezTo>
                    <a:pt x="41" y="638"/>
                    <a:pt x="41" y="637"/>
                    <a:pt x="41" y="637"/>
                  </a:cubicBezTo>
                  <a:cubicBezTo>
                    <a:pt x="42" y="636"/>
                    <a:pt x="41" y="637"/>
                    <a:pt x="42" y="636"/>
                  </a:cubicBezTo>
                  <a:cubicBezTo>
                    <a:pt x="43" y="635"/>
                    <a:pt x="42" y="634"/>
                    <a:pt x="42" y="634"/>
                  </a:cubicBezTo>
                  <a:cubicBezTo>
                    <a:pt x="43" y="635"/>
                    <a:pt x="43" y="634"/>
                    <a:pt x="44" y="635"/>
                  </a:cubicBezTo>
                  <a:cubicBezTo>
                    <a:pt x="44" y="635"/>
                    <a:pt x="44" y="635"/>
                    <a:pt x="45" y="635"/>
                  </a:cubicBezTo>
                  <a:cubicBezTo>
                    <a:pt x="45" y="634"/>
                    <a:pt x="45" y="634"/>
                    <a:pt x="44" y="634"/>
                  </a:cubicBezTo>
                  <a:cubicBezTo>
                    <a:pt x="44" y="633"/>
                    <a:pt x="43" y="633"/>
                    <a:pt x="44" y="633"/>
                  </a:cubicBezTo>
                  <a:cubicBezTo>
                    <a:pt x="44" y="633"/>
                    <a:pt x="44" y="633"/>
                    <a:pt x="44" y="632"/>
                  </a:cubicBezTo>
                  <a:cubicBezTo>
                    <a:pt x="44" y="632"/>
                    <a:pt x="44" y="631"/>
                    <a:pt x="44" y="631"/>
                  </a:cubicBezTo>
                  <a:cubicBezTo>
                    <a:pt x="44" y="630"/>
                    <a:pt x="44" y="630"/>
                    <a:pt x="44" y="630"/>
                  </a:cubicBezTo>
                  <a:cubicBezTo>
                    <a:pt x="44" y="630"/>
                    <a:pt x="44" y="630"/>
                    <a:pt x="44" y="630"/>
                  </a:cubicBezTo>
                  <a:cubicBezTo>
                    <a:pt x="44" y="630"/>
                    <a:pt x="43" y="630"/>
                    <a:pt x="43" y="629"/>
                  </a:cubicBezTo>
                  <a:cubicBezTo>
                    <a:pt x="43" y="628"/>
                    <a:pt x="43" y="629"/>
                    <a:pt x="44" y="628"/>
                  </a:cubicBezTo>
                  <a:cubicBezTo>
                    <a:pt x="44" y="628"/>
                    <a:pt x="44" y="628"/>
                    <a:pt x="44" y="627"/>
                  </a:cubicBezTo>
                  <a:cubicBezTo>
                    <a:pt x="43" y="627"/>
                    <a:pt x="43" y="626"/>
                    <a:pt x="44" y="626"/>
                  </a:cubicBezTo>
                  <a:cubicBezTo>
                    <a:pt x="44" y="626"/>
                    <a:pt x="44" y="625"/>
                    <a:pt x="44" y="625"/>
                  </a:cubicBezTo>
                  <a:cubicBezTo>
                    <a:pt x="44" y="625"/>
                    <a:pt x="43" y="626"/>
                    <a:pt x="44" y="625"/>
                  </a:cubicBezTo>
                  <a:cubicBezTo>
                    <a:pt x="44" y="625"/>
                    <a:pt x="45" y="624"/>
                    <a:pt x="45" y="624"/>
                  </a:cubicBezTo>
                  <a:cubicBezTo>
                    <a:pt x="46" y="624"/>
                    <a:pt x="46" y="625"/>
                    <a:pt x="46" y="624"/>
                  </a:cubicBezTo>
                  <a:cubicBezTo>
                    <a:pt x="46" y="624"/>
                    <a:pt x="46" y="623"/>
                    <a:pt x="46" y="623"/>
                  </a:cubicBezTo>
                  <a:cubicBezTo>
                    <a:pt x="46" y="622"/>
                    <a:pt x="45" y="622"/>
                    <a:pt x="45" y="622"/>
                  </a:cubicBezTo>
                  <a:cubicBezTo>
                    <a:pt x="45" y="622"/>
                    <a:pt x="44" y="621"/>
                    <a:pt x="44" y="622"/>
                  </a:cubicBezTo>
                  <a:cubicBezTo>
                    <a:pt x="44" y="622"/>
                    <a:pt x="45" y="623"/>
                    <a:pt x="44" y="623"/>
                  </a:cubicBezTo>
                  <a:cubicBezTo>
                    <a:pt x="44" y="623"/>
                    <a:pt x="43" y="623"/>
                    <a:pt x="43" y="623"/>
                  </a:cubicBezTo>
                  <a:cubicBezTo>
                    <a:pt x="43" y="622"/>
                    <a:pt x="43" y="622"/>
                    <a:pt x="43" y="621"/>
                  </a:cubicBezTo>
                  <a:cubicBezTo>
                    <a:pt x="43" y="621"/>
                    <a:pt x="43" y="621"/>
                    <a:pt x="43" y="620"/>
                  </a:cubicBezTo>
                  <a:cubicBezTo>
                    <a:pt x="43" y="619"/>
                    <a:pt x="42" y="619"/>
                    <a:pt x="42" y="619"/>
                  </a:cubicBezTo>
                  <a:cubicBezTo>
                    <a:pt x="42" y="619"/>
                    <a:pt x="41" y="619"/>
                    <a:pt x="42" y="619"/>
                  </a:cubicBezTo>
                  <a:cubicBezTo>
                    <a:pt x="42" y="618"/>
                    <a:pt x="42" y="617"/>
                    <a:pt x="42" y="617"/>
                  </a:cubicBezTo>
                  <a:cubicBezTo>
                    <a:pt x="42" y="617"/>
                    <a:pt x="42" y="617"/>
                    <a:pt x="42" y="617"/>
                  </a:cubicBezTo>
                  <a:cubicBezTo>
                    <a:pt x="42" y="616"/>
                    <a:pt x="42" y="616"/>
                    <a:pt x="41" y="616"/>
                  </a:cubicBezTo>
                  <a:cubicBezTo>
                    <a:pt x="41" y="616"/>
                    <a:pt x="41" y="617"/>
                    <a:pt x="40" y="616"/>
                  </a:cubicBezTo>
                  <a:cubicBezTo>
                    <a:pt x="40" y="616"/>
                    <a:pt x="40" y="616"/>
                    <a:pt x="39" y="616"/>
                  </a:cubicBezTo>
                  <a:cubicBezTo>
                    <a:pt x="39" y="615"/>
                    <a:pt x="39" y="615"/>
                    <a:pt x="39" y="614"/>
                  </a:cubicBezTo>
                  <a:cubicBezTo>
                    <a:pt x="38" y="614"/>
                    <a:pt x="38" y="614"/>
                    <a:pt x="38" y="614"/>
                  </a:cubicBezTo>
                  <a:cubicBezTo>
                    <a:pt x="38" y="613"/>
                    <a:pt x="38" y="613"/>
                    <a:pt x="38" y="613"/>
                  </a:cubicBezTo>
                  <a:cubicBezTo>
                    <a:pt x="38" y="612"/>
                    <a:pt x="39" y="612"/>
                    <a:pt x="39" y="612"/>
                  </a:cubicBezTo>
                  <a:cubicBezTo>
                    <a:pt x="38" y="612"/>
                    <a:pt x="38" y="612"/>
                    <a:pt x="38" y="612"/>
                  </a:cubicBezTo>
                  <a:cubicBezTo>
                    <a:pt x="38" y="612"/>
                    <a:pt x="37" y="612"/>
                    <a:pt x="37" y="611"/>
                  </a:cubicBezTo>
                  <a:cubicBezTo>
                    <a:pt x="37" y="610"/>
                    <a:pt x="37" y="610"/>
                    <a:pt x="37" y="609"/>
                  </a:cubicBezTo>
                  <a:cubicBezTo>
                    <a:pt x="37" y="609"/>
                    <a:pt x="37" y="609"/>
                    <a:pt x="37" y="608"/>
                  </a:cubicBezTo>
                  <a:cubicBezTo>
                    <a:pt x="37" y="608"/>
                    <a:pt x="36" y="607"/>
                    <a:pt x="36" y="607"/>
                  </a:cubicBezTo>
                  <a:cubicBezTo>
                    <a:pt x="36" y="607"/>
                    <a:pt x="36" y="607"/>
                    <a:pt x="36" y="607"/>
                  </a:cubicBezTo>
                  <a:cubicBezTo>
                    <a:pt x="35" y="606"/>
                    <a:pt x="34" y="606"/>
                    <a:pt x="34" y="606"/>
                  </a:cubicBezTo>
                  <a:cubicBezTo>
                    <a:pt x="34" y="605"/>
                    <a:pt x="34" y="605"/>
                    <a:pt x="34" y="604"/>
                  </a:cubicBezTo>
                  <a:cubicBezTo>
                    <a:pt x="34" y="603"/>
                    <a:pt x="34" y="602"/>
                    <a:pt x="33" y="603"/>
                  </a:cubicBezTo>
                  <a:cubicBezTo>
                    <a:pt x="33" y="603"/>
                    <a:pt x="32" y="603"/>
                    <a:pt x="32" y="603"/>
                  </a:cubicBezTo>
                  <a:cubicBezTo>
                    <a:pt x="32" y="603"/>
                    <a:pt x="32" y="603"/>
                    <a:pt x="32" y="603"/>
                  </a:cubicBezTo>
                  <a:cubicBezTo>
                    <a:pt x="32" y="602"/>
                    <a:pt x="33" y="602"/>
                    <a:pt x="32" y="602"/>
                  </a:cubicBezTo>
                  <a:cubicBezTo>
                    <a:pt x="31" y="602"/>
                    <a:pt x="31" y="602"/>
                    <a:pt x="31" y="602"/>
                  </a:cubicBezTo>
                  <a:cubicBezTo>
                    <a:pt x="30" y="602"/>
                    <a:pt x="30" y="602"/>
                    <a:pt x="29" y="601"/>
                  </a:cubicBezTo>
                  <a:cubicBezTo>
                    <a:pt x="29" y="601"/>
                    <a:pt x="29" y="601"/>
                    <a:pt x="29" y="601"/>
                  </a:cubicBezTo>
                  <a:cubicBezTo>
                    <a:pt x="28" y="600"/>
                    <a:pt x="28" y="599"/>
                    <a:pt x="27" y="600"/>
                  </a:cubicBezTo>
                  <a:cubicBezTo>
                    <a:pt x="27" y="601"/>
                    <a:pt x="27" y="601"/>
                    <a:pt x="27" y="602"/>
                  </a:cubicBezTo>
                  <a:cubicBezTo>
                    <a:pt x="27" y="602"/>
                    <a:pt x="26" y="603"/>
                    <a:pt x="26" y="603"/>
                  </a:cubicBezTo>
                  <a:cubicBezTo>
                    <a:pt x="25" y="603"/>
                    <a:pt x="25" y="605"/>
                    <a:pt x="25" y="605"/>
                  </a:cubicBezTo>
                  <a:cubicBezTo>
                    <a:pt x="24" y="605"/>
                    <a:pt x="23" y="604"/>
                    <a:pt x="23" y="605"/>
                  </a:cubicBezTo>
                  <a:cubicBezTo>
                    <a:pt x="23" y="606"/>
                    <a:pt x="22" y="606"/>
                    <a:pt x="22" y="605"/>
                  </a:cubicBezTo>
                  <a:cubicBezTo>
                    <a:pt x="22" y="605"/>
                    <a:pt x="23" y="605"/>
                    <a:pt x="22" y="604"/>
                  </a:cubicBezTo>
                  <a:cubicBezTo>
                    <a:pt x="22" y="603"/>
                    <a:pt x="21" y="603"/>
                    <a:pt x="21" y="603"/>
                  </a:cubicBezTo>
                  <a:cubicBezTo>
                    <a:pt x="20" y="602"/>
                    <a:pt x="20" y="602"/>
                    <a:pt x="20" y="602"/>
                  </a:cubicBezTo>
                  <a:cubicBezTo>
                    <a:pt x="20" y="602"/>
                    <a:pt x="20" y="601"/>
                    <a:pt x="21" y="601"/>
                  </a:cubicBezTo>
                  <a:cubicBezTo>
                    <a:pt x="21" y="600"/>
                    <a:pt x="21" y="600"/>
                    <a:pt x="21" y="599"/>
                  </a:cubicBezTo>
                  <a:cubicBezTo>
                    <a:pt x="21" y="599"/>
                    <a:pt x="21" y="598"/>
                    <a:pt x="21" y="598"/>
                  </a:cubicBezTo>
                  <a:cubicBezTo>
                    <a:pt x="21" y="597"/>
                    <a:pt x="19" y="597"/>
                    <a:pt x="19" y="597"/>
                  </a:cubicBezTo>
                  <a:cubicBezTo>
                    <a:pt x="19" y="597"/>
                    <a:pt x="18" y="596"/>
                    <a:pt x="18" y="595"/>
                  </a:cubicBezTo>
                  <a:cubicBezTo>
                    <a:pt x="17" y="595"/>
                    <a:pt x="17" y="595"/>
                    <a:pt x="17" y="595"/>
                  </a:cubicBezTo>
                  <a:cubicBezTo>
                    <a:pt x="16" y="594"/>
                    <a:pt x="16" y="595"/>
                    <a:pt x="15" y="594"/>
                  </a:cubicBezTo>
                  <a:cubicBezTo>
                    <a:pt x="15" y="593"/>
                    <a:pt x="15" y="593"/>
                    <a:pt x="15" y="593"/>
                  </a:cubicBezTo>
                  <a:cubicBezTo>
                    <a:pt x="15" y="592"/>
                    <a:pt x="14" y="591"/>
                    <a:pt x="13" y="591"/>
                  </a:cubicBezTo>
                  <a:cubicBezTo>
                    <a:pt x="13" y="590"/>
                    <a:pt x="12" y="591"/>
                    <a:pt x="12" y="590"/>
                  </a:cubicBezTo>
                  <a:cubicBezTo>
                    <a:pt x="12" y="589"/>
                    <a:pt x="12" y="589"/>
                    <a:pt x="12" y="588"/>
                  </a:cubicBezTo>
                  <a:cubicBezTo>
                    <a:pt x="12" y="587"/>
                    <a:pt x="12" y="588"/>
                    <a:pt x="11" y="587"/>
                  </a:cubicBezTo>
                  <a:cubicBezTo>
                    <a:pt x="11" y="586"/>
                    <a:pt x="11" y="586"/>
                    <a:pt x="11" y="585"/>
                  </a:cubicBezTo>
                  <a:cubicBezTo>
                    <a:pt x="11" y="585"/>
                    <a:pt x="12" y="584"/>
                    <a:pt x="13" y="584"/>
                  </a:cubicBezTo>
                  <a:cubicBezTo>
                    <a:pt x="14" y="583"/>
                    <a:pt x="14" y="583"/>
                    <a:pt x="15" y="582"/>
                  </a:cubicBezTo>
                  <a:cubicBezTo>
                    <a:pt x="15" y="582"/>
                    <a:pt x="15" y="581"/>
                    <a:pt x="16" y="581"/>
                  </a:cubicBezTo>
                  <a:cubicBezTo>
                    <a:pt x="17" y="580"/>
                    <a:pt x="17" y="580"/>
                    <a:pt x="17" y="579"/>
                  </a:cubicBezTo>
                  <a:cubicBezTo>
                    <a:pt x="17" y="578"/>
                    <a:pt x="16" y="578"/>
                    <a:pt x="17" y="577"/>
                  </a:cubicBezTo>
                  <a:cubicBezTo>
                    <a:pt x="17" y="576"/>
                    <a:pt x="18" y="576"/>
                    <a:pt x="17" y="575"/>
                  </a:cubicBezTo>
                  <a:cubicBezTo>
                    <a:pt x="17" y="574"/>
                    <a:pt x="16" y="574"/>
                    <a:pt x="16" y="573"/>
                  </a:cubicBezTo>
                  <a:cubicBezTo>
                    <a:pt x="15" y="573"/>
                    <a:pt x="14" y="573"/>
                    <a:pt x="14" y="572"/>
                  </a:cubicBezTo>
                  <a:cubicBezTo>
                    <a:pt x="14" y="571"/>
                    <a:pt x="13" y="572"/>
                    <a:pt x="14" y="570"/>
                  </a:cubicBezTo>
                  <a:cubicBezTo>
                    <a:pt x="14" y="569"/>
                    <a:pt x="14" y="570"/>
                    <a:pt x="14" y="569"/>
                  </a:cubicBezTo>
                  <a:cubicBezTo>
                    <a:pt x="14" y="568"/>
                    <a:pt x="15" y="568"/>
                    <a:pt x="15" y="567"/>
                  </a:cubicBezTo>
                  <a:cubicBezTo>
                    <a:pt x="15" y="566"/>
                    <a:pt x="13" y="566"/>
                    <a:pt x="14" y="566"/>
                  </a:cubicBezTo>
                  <a:cubicBezTo>
                    <a:pt x="15" y="565"/>
                    <a:pt x="15" y="566"/>
                    <a:pt x="15" y="565"/>
                  </a:cubicBezTo>
                  <a:cubicBezTo>
                    <a:pt x="16" y="565"/>
                    <a:pt x="15" y="565"/>
                    <a:pt x="15" y="564"/>
                  </a:cubicBezTo>
                  <a:cubicBezTo>
                    <a:pt x="15" y="564"/>
                    <a:pt x="15" y="563"/>
                    <a:pt x="15" y="563"/>
                  </a:cubicBezTo>
                  <a:cubicBezTo>
                    <a:pt x="15" y="563"/>
                    <a:pt x="16" y="563"/>
                    <a:pt x="15" y="562"/>
                  </a:cubicBezTo>
                  <a:cubicBezTo>
                    <a:pt x="15" y="562"/>
                    <a:pt x="15" y="561"/>
                    <a:pt x="15" y="561"/>
                  </a:cubicBezTo>
                  <a:cubicBezTo>
                    <a:pt x="15" y="561"/>
                    <a:pt x="15" y="561"/>
                    <a:pt x="14" y="560"/>
                  </a:cubicBezTo>
                  <a:cubicBezTo>
                    <a:pt x="14" y="559"/>
                    <a:pt x="14" y="559"/>
                    <a:pt x="14" y="558"/>
                  </a:cubicBezTo>
                  <a:cubicBezTo>
                    <a:pt x="13" y="558"/>
                    <a:pt x="13" y="558"/>
                    <a:pt x="13" y="557"/>
                  </a:cubicBezTo>
                  <a:cubicBezTo>
                    <a:pt x="13" y="556"/>
                    <a:pt x="12" y="556"/>
                    <a:pt x="11" y="556"/>
                  </a:cubicBezTo>
                  <a:cubicBezTo>
                    <a:pt x="11" y="556"/>
                    <a:pt x="11" y="556"/>
                    <a:pt x="10" y="556"/>
                  </a:cubicBezTo>
                  <a:cubicBezTo>
                    <a:pt x="10" y="555"/>
                    <a:pt x="10" y="556"/>
                    <a:pt x="10" y="555"/>
                  </a:cubicBezTo>
                  <a:cubicBezTo>
                    <a:pt x="9" y="554"/>
                    <a:pt x="9" y="554"/>
                    <a:pt x="10" y="553"/>
                  </a:cubicBezTo>
                  <a:cubicBezTo>
                    <a:pt x="10" y="553"/>
                    <a:pt x="10" y="552"/>
                    <a:pt x="9" y="552"/>
                  </a:cubicBezTo>
                  <a:cubicBezTo>
                    <a:pt x="9" y="553"/>
                    <a:pt x="9" y="553"/>
                    <a:pt x="9" y="552"/>
                  </a:cubicBezTo>
                  <a:cubicBezTo>
                    <a:pt x="9" y="552"/>
                    <a:pt x="9" y="552"/>
                    <a:pt x="8" y="552"/>
                  </a:cubicBezTo>
                  <a:cubicBezTo>
                    <a:pt x="8" y="551"/>
                    <a:pt x="8" y="551"/>
                    <a:pt x="8" y="551"/>
                  </a:cubicBezTo>
                  <a:cubicBezTo>
                    <a:pt x="7" y="552"/>
                    <a:pt x="7" y="552"/>
                    <a:pt x="7" y="552"/>
                  </a:cubicBezTo>
                  <a:cubicBezTo>
                    <a:pt x="6" y="551"/>
                    <a:pt x="6" y="551"/>
                    <a:pt x="6" y="551"/>
                  </a:cubicBezTo>
                  <a:cubicBezTo>
                    <a:pt x="5" y="551"/>
                    <a:pt x="5" y="551"/>
                    <a:pt x="5" y="551"/>
                  </a:cubicBezTo>
                  <a:cubicBezTo>
                    <a:pt x="4" y="550"/>
                    <a:pt x="5" y="550"/>
                    <a:pt x="4" y="550"/>
                  </a:cubicBezTo>
                  <a:cubicBezTo>
                    <a:pt x="4" y="549"/>
                    <a:pt x="4" y="549"/>
                    <a:pt x="5" y="549"/>
                  </a:cubicBezTo>
                  <a:cubicBezTo>
                    <a:pt x="5" y="548"/>
                    <a:pt x="5" y="548"/>
                    <a:pt x="5" y="548"/>
                  </a:cubicBezTo>
                  <a:cubicBezTo>
                    <a:pt x="4" y="548"/>
                    <a:pt x="4" y="548"/>
                    <a:pt x="4" y="547"/>
                  </a:cubicBezTo>
                  <a:cubicBezTo>
                    <a:pt x="4" y="547"/>
                    <a:pt x="5" y="547"/>
                    <a:pt x="4" y="547"/>
                  </a:cubicBezTo>
                  <a:cubicBezTo>
                    <a:pt x="4" y="546"/>
                    <a:pt x="3" y="546"/>
                    <a:pt x="3" y="545"/>
                  </a:cubicBezTo>
                  <a:cubicBezTo>
                    <a:pt x="4" y="544"/>
                    <a:pt x="4" y="544"/>
                    <a:pt x="4" y="544"/>
                  </a:cubicBezTo>
                  <a:cubicBezTo>
                    <a:pt x="4" y="543"/>
                    <a:pt x="3" y="543"/>
                    <a:pt x="4" y="543"/>
                  </a:cubicBezTo>
                  <a:cubicBezTo>
                    <a:pt x="5" y="543"/>
                    <a:pt x="6" y="543"/>
                    <a:pt x="6" y="543"/>
                  </a:cubicBezTo>
                  <a:cubicBezTo>
                    <a:pt x="6" y="542"/>
                    <a:pt x="6" y="542"/>
                    <a:pt x="6" y="541"/>
                  </a:cubicBezTo>
                  <a:cubicBezTo>
                    <a:pt x="6" y="541"/>
                    <a:pt x="5" y="540"/>
                    <a:pt x="6" y="540"/>
                  </a:cubicBezTo>
                  <a:cubicBezTo>
                    <a:pt x="7" y="540"/>
                    <a:pt x="7" y="540"/>
                    <a:pt x="7" y="539"/>
                  </a:cubicBezTo>
                  <a:cubicBezTo>
                    <a:pt x="7" y="539"/>
                    <a:pt x="8" y="538"/>
                    <a:pt x="7" y="538"/>
                  </a:cubicBezTo>
                  <a:cubicBezTo>
                    <a:pt x="7" y="538"/>
                    <a:pt x="6" y="538"/>
                    <a:pt x="6" y="538"/>
                  </a:cubicBezTo>
                  <a:cubicBezTo>
                    <a:pt x="6" y="537"/>
                    <a:pt x="7" y="537"/>
                    <a:pt x="7" y="537"/>
                  </a:cubicBezTo>
                  <a:cubicBezTo>
                    <a:pt x="7" y="537"/>
                    <a:pt x="6" y="536"/>
                    <a:pt x="6" y="536"/>
                  </a:cubicBezTo>
                  <a:cubicBezTo>
                    <a:pt x="5" y="536"/>
                    <a:pt x="4" y="536"/>
                    <a:pt x="4" y="536"/>
                  </a:cubicBezTo>
                  <a:cubicBezTo>
                    <a:pt x="4" y="535"/>
                    <a:pt x="4" y="534"/>
                    <a:pt x="4" y="534"/>
                  </a:cubicBezTo>
                  <a:cubicBezTo>
                    <a:pt x="4" y="534"/>
                    <a:pt x="0" y="531"/>
                    <a:pt x="1" y="532"/>
                  </a:cubicBezTo>
                  <a:cubicBezTo>
                    <a:pt x="2" y="533"/>
                    <a:pt x="3" y="533"/>
                    <a:pt x="5" y="533"/>
                  </a:cubicBezTo>
                  <a:cubicBezTo>
                    <a:pt x="6" y="534"/>
                    <a:pt x="5" y="533"/>
                    <a:pt x="6" y="532"/>
                  </a:cubicBezTo>
                  <a:cubicBezTo>
                    <a:pt x="7" y="531"/>
                    <a:pt x="7" y="532"/>
                    <a:pt x="7" y="532"/>
                  </a:cubicBezTo>
                  <a:cubicBezTo>
                    <a:pt x="8" y="533"/>
                    <a:pt x="8" y="533"/>
                    <a:pt x="9" y="534"/>
                  </a:cubicBezTo>
                  <a:cubicBezTo>
                    <a:pt x="11" y="535"/>
                    <a:pt x="12" y="535"/>
                    <a:pt x="12" y="535"/>
                  </a:cubicBezTo>
                  <a:cubicBezTo>
                    <a:pt x="13" y="534"/>
                    <a:pt x="12" y="534"/>
                    <a:pt x="12" y="532"/>
                  </a:cubicBezTo>
                  <a:cubicBezTo>
                    <a:pt x="12" y="531"/>
                    <a:pt x="13" y="532"/>
                    <a:pt x="14" y="532"/>
                  </a:cubicBezTo>
                  <a:cubicBezTo>
                    <a:pt x="15" y="532"/>
                    <a:pt x="15" y="532"/>
                    <a:pt x="16" y="532"/>
                  </a:cubicBezTo>
                  <a:cubicBezTo>
                    <a:pt x="17" y="532"/>
                    <a:pt x="17" y="532"/>
                    <a:pt x="17" y="531"/>
                  </a:cubicBezTo>
                  <a:cubicBezTo>
                    <a:pt x="17" y="530"/>
                    <a:pt x="17" y="530"/>
                    <a:pt x="18" y="529"/>
                  </a:cubicBezTo>
                  <a:cubicBezTo>
                    <a:pt x="18" y="529"/>
                    <a:pt x="18" y="530"/>
                    <a:pt x="19" y="530"/>
                  </a:cubicBezTo>
                  <a:cubicBezTo>
                    <a:pt x="20" y="530"/>
                    <a:pt x="19" y="530"/>
                    <a:pt x="20" y="528"/>
                  </a:cubicBezTo>
                  <a:cubicBezTo>
                    <a:pt x="21" y="527"/>
                    <a:pt x="21" y="528"/>
                    <a:pt x="22" y="528"/>
                  </a:cubicBezTo>
                  <a:cubicBezTo>
                    <a:pt x="23" y="527"/>
                    <a:pt x="22" y="527"/>
                    <a:pt x="23" y="526"/>
                  </a:cubicBezTo>
                  <a:cubicBezTo>
                    <a:pt x="23" y="525"/>
                    <a:pt x="23" y="526"/>
                    <a:pt x="24" y="526"/>
                  </a:cubicBezTo>
                  <a:cubicBezTo>
                    <a:pt x="25" y="526"/>
                    <a:pt x="24" y="525"/>
                    <a:pt x="23" y="525"/>
                  </a:cubicBezTo>
                  <a:cubicBezTo>
                    <a:pt x="23" y="525"/>
                    <a:pt x="23" y="523"/>
                    <a:pt x="24" y="522"/>
                  </a:cubicBezTo>
                  <a:cubicBezTo>
                    <a:pt x="24" y="521"/>
                    <a:pt x="24" y="520"/>
                    <a:pt x="25" y="519"/>
                  </a:cubicBezTo>
                  <a:cubicBezTo>
                    <a:pt x="25" y="518"/>
                    <a:pt x="24" y="519"/>
                    <a:pt x="23" y="518"/>
                  </a:cubicBezTo>
                  <a:cubicBezTo>
                    <a:pt x="23" y="518"/>
                    <a:pt x="23" y="518"/>
                    <a:pt x="22" y="518"/>
                  </a:cubicBezTo>
                  <a:cubicBezTo>
                    <a:pt x="21" y="518"/>
                    <a:pt x="22" y="518"/>
                    <a:pt x="22" y="517"/>
                  </a:cubicBezTo>
                  <a:cubicBezTo>
                    <a:pt x="23" y="516"/>
                    <a:pt x="22" y="517"/>
                    <a:pt x="22" y="516"/>
                  </a:cubicBezTo>
                  <a:cubicBezTo>
                    <a:pt x="21" y="515"/>
                    <a:pt x="22" y="515"/>
                    <a:pt x="23" y="514"/>
                  </a:cubicBezTo>
                  <a:cubicBezTo>
                    <a:pt x="24" y="513"/>
                    <a:pt x="24" y="513"/>
                    <a:pt x="23" y="513"/>
                  </a:cubicBezTo>
                  <a:cubicBezTo>
                    <a:pt x="23" y="512"/>
                    <a:pt x="22" y="512"/>
                    <a:pt x="22" y="512"/>
                  </a:cubicBezTo>
                  <a:cubicBezTo>
                    <a:pt x="21" y="511"/>
                    <a:pt x="22" y="511"/>
                    <a:pt x="23" y="510"/>
                  </a:cubicBezTo>
                  <a:cubicBezTo>
                    <a:pt x="24" y="509"/>
                    <a:pt x="24" y="510"/>
                    <a:pt x="24" y="509"/>
                  </a:cubicBezTo>
                  <a:cubicBezTo>
                    <a:pt x="24" y="508"/>
                    <a:pt x="24" y="508"/>
                    <a:pt x="24" y="507"/>
                  </a:cubicBezTo>
                  <a:cubicBezTo>
                    <a:pt x="24" y="506"/>
                    <a:pt x="24" y="506"/>
                    <a:pt x="24" y="505"/>
                  </a:cubicBezTo>
                  <a:cubicBezTo>
                    <a:pt x="24" y="504"/>
                    <a:pt x="25" y="504"/>
                    <a:pt x="25" y="504"/>
                  </a:cubicBezTo>
                  <a:cubicBezTo>
                    <a:pt x="26" y="504"/>
                    <a:pt x="26" y="501"/>
                    <a:pt x="27" y="500"/>
                  </a:cubicBezTo>
                  <a:cubicBezTo>
                    <a:pt x="28" y="499"/>
                    <a:pt x="27" y="499"/>
                    <a:pt x="27" y="497"/>
                  </a:cubicBezTo>
                  <a:cubicBezTo>
                    <a:pt x="27" y="496"/>
                    <a:pt x="27" y="497"/>
                    <a:pt x="28" y="496"/>
                  </a:cubicBezTo>
                  <a:cubicBezTo>
                    <a:pt x="30" y="495"/>
                    <a:pt x="29" y="495"/>
                    <a:pt x="28" y="494"/>
                  </a:cubicBezTo>
                  <a:cubicBezTo>
                    <a:pt x="28" y="494"/>
                    <a:pt x="28" y="494"/>
                    <a:pt x="30" y="493"/>
                  </a:cubicBezTo>
                  <a:cubicBezTo>
                    <a:pt x="31" y="493"/>
                    <a:pt x="31" y="493"/>
                    <a:pt x="32" y="494"/>
                  </a:cubicBezTo>
                  <a:cubicBezTo>
                    <a:pt x="32" y="494"/>
                    <a:pt x="32" y="494"/>
                    <a:pt x="33" y="494"/>
                  </a:cubicBezTo>
                  <a:cubicBezTo>
                    <a:pt x="34" y="494"/>
                    <a:pt x="35" y="493"/>
                    <a:pt x="36" y="492"/>
                  </a:cubicBezTo>
                  <a:cubicBezTo>
                    <a:pt x="36" y="491"/>
                    <a:pt x="36" y="491"/>
                    <a:pt x="37" y="491"/>
                  </a:cubicBezTo>
                  <a:cubicBezTo>
                    <a:pt x="38" y="491"/>
                    <a:pt x="37" y="491"/>
                    <a:pt x="38" y="490"/>
                  </a:cubicBezTo>
                  <a:cubicBezTo>
                    <a:pt x="39" y="490"/>
                    <a:pt x="39" y="490"/>
                    <a:pt x="39" y="489"/>
                  </a:cubicBezTo>
                  <a:cubicBezTo>
                    <a:pt x="38" y="488"/>
                    <a:pt x="38" y="488"/>
                    <a:pt x="39" y="488"/>
                  </a:cubicBezTo>
                  <a:cubicBezTo>
                    <a:pt x="39" y="488"/>
                    <a:pt x="39" y="488"/>
                    <a:pt x="40" y="488"/>
                  </a:cubicBezTo>
                  <a:cubicBezTo>
                    <a:pt x="41" y="489"/>
                    <a:pt x="42" y="488"/>
                    <a:pt x="43" y="489"/>
                  </a:cubicBezTo>
                  <a:cubicBezTo>
                    <a:pt x="44" y="490"/>
                    <a:pt x="43" y="489"/>
                    <a:pt x="44" y="490"/>
                  </a:cubicBezTo>
                  <a:cubicBezTo>
                    <a:pt x="44" y="491"/>
                    <a:pt x="44" y="491"/>
                    <a:pt x="45" y="492"/>
                  </a:cubicBezTo>
                  <a:cubicBezTo>
                    <a:pt x="46" y="492"/>
                    <a:pt x="45" y="492"/>
                    <a:pt x="45" y="493"/>
                  </a:cubicBezTo>
                  <a:cubicBezTo>
                    <a:pt x="45" y="494"/>
                    <a:pt x="46" y="494"/>
                    <a:pt x="47" y="495"/>
                  </a:cubicBezTo>
                  <a:cubicBezTo>
                    <a:pt x="48" y="496"/>
                    <a:pt x="49" y="496"/>
                    <a:pt x="49" y="497"/>
                  </a:cubicBezTo>
                  <a:cubicBezTo>
                    <a:pt x="50" y="499"/>
                    <a:pt x="50" y="499"/>
                    <a:pt x="51" y="500"/>
                  </a:cubicBezTo>
                  <a:cubicBezTo>
                    <a:pt x="52" y="501"/>
                    <a:pt x="52" y="500"/>
                    <a:pt x="54" y="500"/>
                  </a:cubicBezTo>
                  <a:cubicBezTo>
                    <a:pt x="55" y="501"/>
                    <a:pt x="55" y="502"/>
                    <a:pt x="55" y="503"/>
                  </a:cubicBezTo>
                  <a:cubicBezTo>
                    <a:pt x="56" y="504"/>
                    <a:pt x="57" y="504"/>
                    <a:pt x="58" y="505"/>
                  </a:cubicBezTo>
                  <a:cubicBezTo>
                    <a:pt x="59" y="506"/>
                    <a:pt x="59" y="506"/>
                    <a:pt x="60" y="507"/>
                  </a:cubicBezTo>
                  <a:cubicBezTo>
                    <a:pt x="61" y="507"/>
                    <a:pt x="62" y="508"/>
                    <a:pt x="63" y="509"/>
                  </a:cubicBezTo>
                  <a:cubicBezTo>
                    <a:pt x="65" y="510"/>
                    <a:pt x="64" y="510"/>
                    <a:pt x="64" y="512"/>
                  </a:cubicBezTo>
                  <a:cubicBezTo>
                    <a:pt x="65" y="513"/>
                    <a:pt x="65" y="512"/>
                    <a:pt x="66" y="513"/>
                  </a:cubicBezTo>
                  <a:cubicBezTo>
                    <a:pt x="67" y="513"/>
                    <a:pt x="67" y="513"/>
                    <a:pt x="67" y="514"/>
                  </a:cubicBezTo>
                  <a:cubicBezTo>
                    <a:pt x="68" y="514"/>
                    <a:pt x="68" y="514"/>
                    <a:pt x="68" y="515"/>
                  </a:cubicBezTo>
                  <a:cubicBezTo>
                    <a:pt x="69" y="516"/>
                    <a:pt x="69" y="514"/>
                    <a:pt x="69" y="513"/>
                  </a:cubicBezTo>
                  <a:cubicBezTo>
                    <a:pt x="69" y="512"/>
                    <a:pt x="69" y="512"/>
                    <a:pt x="69" y="512"/>
                  </a:cubicBezTo>
                  <a:cubicBezTo>
                    <a:pt x="69" y="511"/>
                    <a:pt x="69" y="511"/>
                    <a:pt x="70" y="510"/>
                  </a:cubicBezTo>
                  <a:cubicBezTo>
                    <a:pt x="70" y="509"/>
                    <a:pt x="70" y="510"/>
                    <a:pt x="71" y="510"/>
                  </a:cubicBezTo>
                  <a:cubicBezTo>
                    <a:pt x="72" y="509"/>
                    <a:pt x="72" y="509"/>
                    <a:pt x="72" y="508"/>
                  </a:cubicBezTo>
                  <a:cubicBezTo>
                    <a:pt x="72" y="507"/>
                    <a:pt x="72" y="508"/>
                    <a:pt x="71" y="507"/>
                  </a:cubicBezTo>
                  <a:cubicBezTo>
                    <a:pt x="70" y="506"/>
                    <a:pt x="72" y="507"/>
                    <a:pt x="72" y="506"/>
                  </a:cubicBezTo>
                  <a:cubicBezTo>
                    <a:pt x="72" y="505"/>
                    <a:pt x="72" y="505"/>
                    <a:pt x="73" y="505"/>
                  </a:cubicBezTo>
                  <a:cubicBezTo>
                    <a:pt x="73" y="505"/>
                    <a:pt x="74" y="505"/>
                    <a:pt x="74" y="505"/>
                  </a:cubicBezTo>
                  <a:cubicBezTo>
                    <a:pt x="74" y="504"/>
                    <a:pt x="74" y="504"/>
                    <a:pt x="75" y="504"/>
                  </a:cubicBezTo>
                  <a:cubicBezTo>
                    <a:pt x="76" y="503"/>
                    <a:pt x="76" y="503"/>
                    <a:pt x="77" y="502"/>
                  </a:cubicBezTo>
                  <a:cubicBezTo>
                    <a:pt x="77" y="502"/>
                    <a:pt x="77" y="501"/>
                    <a:pt x="77" y="500"/>
                  </a:cubicBezTo>
                  <a:cubicBezTo>
                    <a:pt x="76" y="499"/>
                    <a:pt x="76" y="500"/>
                    <a:pt x="77" y="499"/>
                  </a:cubicBezTo>
                  <a:cubicBezTo>
                    <a:pt x="77" y="498"/>
                    <a:pt x="77" y="499"/>
                    <a:pt x="78" y="499"/>
                  </a:cubicBezTo>
                  <a:cubicBezTo>
                    <a:pt x="78" y="499"/>
                    <a:pt x="79" y="499"/>
                    <a:pt x="80" y="499"/>
                  </a:cubicBezTo>
                  <a:cubicBezTo>
                    <a:pt x="80" y="499"/>
                    <a:pt x="82" y="499"/>
                    <a:pt x="82" y="499"/>
                  </a:cubicBezTo>
                  <a:cubicBezTo>
                    <a:pt x="83" y="499"/>
                    <a:pt x="83" y="499"/>
                    <a:pt x="83" y="499"/>
                  </a:cubicBezTo>
                  <a:cubicBezTo>
                    <a:pt x="83" y="499"/>
                    <a:pt x="83" y="499"/>
                    <a:pt x="84" y="499"/>
                  </a:cubicBezTo>
                  <a:cubicBezTo>
                    <a:pt x="84" y="499"/>
                    <a:pt x="84" y="498"/>
                    <a:pt x="85" y="498"/>
                  </a:cubicBezTo>
                  <a:cubicBezTo>
                    <a:pt x="86" y="498"/>
                    <a:pt x="86" y="498"/>
                    <a:pt x="87" y="498"/>
                  </a:cubicBezTo>
                  <a:cubicBezTo>
                    <a:pt x="88" y="497"/>
                    <a:pt x="87" y="498"/>
                    <a:pt x="88" y="498"/>
                  </a:cubicBezTo>
                  <a:cubicBezTo>
                    <a:pt x="90" y="499"/>
                    <a:pt x="90" y="498"/>
                    <a:pt x="91" y="499"/>
                  </a:cubicBezTo>
                  <a:cubicBezTo>
                    <a:pt x="92" y="500"/>
                    <a:pt x="91" y="499"/>
                    <a:pt x="92" y="498"/>
                  </a:cubicBezTo>
                  <a:cubicBezTo>
                    <a:pt x="92" y="497"/>
                    <a:pt x="93" y="498"/>
                    <a:pt x="94" y="499"/>
                  </a:cubicBezTo>
                  <a:cubicBezTo>
                    <a:pt x="94" y="499"/>
                    <a:pt x="95" y="499"/>
                    <a:pt x="96" y="499"/>
                  </a:cubicBezTo>
                  <a:cubicBezTo>
                    <a:pt x="97" y="498"/>
                    <a:pt x="96" y="498"/>
                    <a:pt x="97" y="499"/>
                  </a:cubicBezTo>
                  <a:cubicBezTo>
                    <a:pt x="98" y="499"/>
                    <a:pt x="98" y="499"/>
                    <a:pt x="99" y="500"/>
                  </a:cubicBezTo>
                  <a:cubicBezTo>
                    <a:pt x="100" y="500"/>
                    <a:pt x="100" y="499"/>
                    <a:pt x="101" y="499"/>
                  </a:cubicBezTo>
                  <a:cubicBezTo>
                    <a:pt x="102" y="499"/>
                    <a:pt x="102" y="501"/>
                    <a:pt x="103" y="500"/>
                  </a:cubicBezTo>
                  <a:cubicBezTo>
                    <a:pt x="104" y="500"/>
                    <a:pt x="104" y="500"/>
                    <a:pt x="105" y="501"/>
                  </a:cubicBezTo>
                  <a:cubicBezTo>
                    <a:pt x="105" y="501"/>
                    <a:pt x="106" y="501"/>
                    <a:pt x="107" y="502"/>
                  </a:cubicBezTo>
                  <a:cubicBezTo>
                    <a:pt x="108" y="502"/>
                    <a:pt x="108" y="503"/>
                    <a:pt x="110" y="502"/>
                  </a:cubicBezTo>
                  <a:cubicBezTo>
                    <a:pt x="113" y="502"/>
                    <a:pt x="111" y="502"/>
                    <a:pt x="113" y="501"/>
                  </a:cubicBezTo>
                  <a:cubicBezTo>
                    <a:pt x="114" y="501"/>
                    <a:pt x="113" y="501"/>
                    <a:pt x="114" y="501"/>
                  </a:cubicBezTo>
                  <a:cubicBezTo>
                    <a:pt x="114" y="502"/>
                    <a:pt x="115" y="501"/>
                    <a:pt x="116" y="501"/>
                  </a:cubicBezTo>
                  <a:cubicBezTo>
                    <a:pt x="117" y="501"/>
                    <a:pt x="117" y="501"/>
                    <a:pt x="118" y="501"/>
                  </a:cubicBezTo>
                  <a:cubicBezTo>
                    <a:pt x="119" y="501"/>
                    <a:pt x="121" y="501"/>
                    <a:pt x="122" y="501"/>
                  </a:cubicBezTo>
                  <a:cubicBezTo>
                    <a:pt x="123" y="501"/>
                    <a:pt x="122" y="501"/>
                    <a:pt x="123" y="500"/>
                  </a:cubicBezTo>
                  <a:cubicBezTo>
                    <a:pt x="123" y="499"/>
                    <a:pt x="123" y="499"/>
                    <a:pt x="124" y="499"/>
                  </a:cubicBezTo>
                  <a:cubicBezTo>
                    <a:pt x="125" y="499"/>
                    <a:pt x="125" y="500"/>
                    <a:pt x="125" y="500"/>
                  </a:cubicBezTo>
                  <a:cubicBezTo>
                    <a:pt x="126" y="501"/>
                    <a:pt x="126" y="500"/>
                    <a:pt x="127" y="499"/>
                  </a:cubicBezTo>
                  <a:cubicBezTo>
                    <a:pt x="128" y="499"/>
                    <a:pt x="128" y="499"/>
                    <a:pt x="129" y="499"/>
                  </a:cubicBezTo>
                  <a:cubicBezTo>
                    <a:pt x="131" y="499"/>
                    <a:pt x="135" y="499"/>
                    <a:pt x="137" y="499"/>
                  </a:cubicBezTo>
                  <a:cubicBezTo>
                    <a:pt x="138" y="498"/>
                    <a:pt x="141" y="498"/>
                    <a:pt x="141" y="498"/>
                  </a:cubicBezTo>
                  <a:cubicBezTo>
                    <a:pt x="139" y="490"/>
                    <a:pt x="139" y="490"/>
                    <a:pt x="139" y="490"/>
                  </a:cubicBezTo>
                  <a:cubicBezTo>
                    <a:pt x="139" y="490"/>
                    <a:pt x="145" y="485"/>
                    <a:pt x="146" y="485"/>
                  </a:cubicBezTo>
                  <a:cubicBezTo>
                    <a:pt x="147" y="486"/>
                    <a:pt x="146" y="486"/>
                    <a:pt x="146" y="487"/>
                  </a:cubicBezTo>
                  <a:cubicBezTo>
                    <a:pt x="146" y="488"/>
                    <a:pt x="146" y="488"/>
                    <a:pt x="145" y="490"/>
                  </a:cubicBezTo>
                  <a:cubicBezTo>
                    <a:pt x="145" y="491"/>
                    <a:pt x="145" y="491"/>
                    <a:pt x="145" y="493"/>
                  </a:cubicBezTo>
                  <a:cubicBezTo>
                    <a:pt x="144" y="494"/>
                    <a:pt x="145" y="495"/>
                    <a:pt x="145" y="495"/>
                  </a:cubicBezTo>
                  <a:cubicBezTo>
                    <a:pt x="332" y="495"/>
                    <a:pt x="332" y="495"/>
                    <a:pt x="332" y="495"/>
                  </a:cubicBezTo>
                  <a:cubicBezTo>
                    <a:pt x="340" y="453"/>
                    <a:pt x="340" y="453"/>
                    <a:pt x="340" y="453"/>
                  </a:cubicBezTo>
                  <a:cubicBezTo>
                    <a:pt x="326" y="444"/>
                    <a:pt x="326" y="444"/>
                    <a:pt x="326" y="444"/>
                  </a:cubicBezTo>
                  <a:cubicBezTo>
                    <a:pt x="280" y="0"/>
                    <a:pt x="280" y="0"/>
                    <a:pt x="280" y="0"/>
                  </a:cubicBezTo>
                  <a:cubicBezTo>
                    <a:pt x="364" y="0"/>
                    <a:pt x="364" y="0"/>
                    <a:pt x="364" y="0"/>
                  </a:cubicBezTo>
                </a:path>
              </a:pathLst>
            </a:custGeom>
            <a:solidFill>
              <a:srgbClr val="2B6EAB">
                <a:alpha val="50000"/>
              </a:srgbClr>
            </a:solidFill>
            <a:ln w="1270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223" name="Freeform 232">
              <a:extLst>
                <a:ext uri="{FF2B5EF4-FFF2-40B4-BE49-F238E27FC236}">
                  <a16:creationId xmlns:a16="http://schemas.microsoft.com/office/drawing/2014/main" id="{0A563518-5975-F3DF-5920-8A7FE6C7AC18}"/>
                </a:ext>
              </a:extLst>
            </p:cNvPr>
            <p:cNvSpPr>
              <a:spLocks/>
            </p:cNvSpPr>
            <p:nvPr/>
          </p:nvSpPr>
          <p:spPr bwMode="auto">
            <a:xfrm>
              <a:off x="2474686" y="2863556"/>
              <a:ext cx="477208" cy="335719"/>
            </a:xfrm>
            <a:custGeom>
              <a:avLst/>
              <a:gdLst>
                <a:gd name="T0" fmla="*/ 42 w 359"/>
                <a:gd name="T1" fmla="*/ 51 h 271"/>
                <a:gd name="T2" fmla="*/ 62 w 359"/>
                <a:gd name="T3" fmla="*/ 46 h 271"/>
                <a:gd name="T4" fmla="*/ 51 w 359"/>
                <a:gd name="T5" fmla="*/ 21 h 271"/>
                <a:gd name="T6" fmla="*/ 64 w 359"/>
                <a:gd name="T7" fmla="*/ 14 h 271"/>
                <a:gd name="T8" fmla="*/ 87 w 359"/>
                <a:gd name="T9" fmla="*/ 2 h 271"/>
                <a:gd name="T10" fmla="*/ 105 w 359"/>
                <a:gd name="T11" fmla="*/ 9 h 271"/>
                <a:gd name="T12" fmla="*/ 132 w 359"/>
                <a:gd name="T13" fmla="*/ 16 h 271"/>
                <a:gd name="T14" fmla="*/ 157 w 359"/>
                <a:gd name="T15" fmla="*/ 14 h 271"/>
                <a:gd name="T16" fmla="*/ 172 w 359"/>
                <a:gd name="T17" fmla="*/ 15 h 271"/>
                <a:gd name="T18" fmla="*/ 183 w 359"/>
                <a:gd name="T19" fmla="*/ 32 h 271"/>
                <a:gd name="T20" fmla="*/ 199 w 359"/>
                <a:gd name="T21" fmla="*/ 23 h 271"/>
                <a:gd name="T22" fmla="*/ 212 w 359"/>
                <a:gd name="T23" fmla="*/ 35 h 271"/>
                <a:gd name="T24" fmla="*/ 224 w 359"/>
                <a:gd name="T25" fmla="*/ 24 h 271"/>
                <a:gd name="T26" fmla="*/ 239 w 359"/>
                <a:gd name="T27" fmla="*/ 25 h 271"/>
                <a:gd name="T28" fmla="*/ 258 w 359"/>
                <a:gd name="T29" fmla="*/ 30 h 271"/>
                <a:gd name="T30" fmla="*/ 276 w 359"/>
                <a:gd name="T31" fmla="*/ 19 h 271"/>
                <a:gd name="T32" fmla="*/ 279 w 359"/>
                <a:gd name="T33" fmla="*/ 9 h 271"/>
                <a:gd name="T34" fmla="*/ 297 w 359"/>
                <a:gd name="T35" fmla="*/ 26 h 271"/>
                <a:gd name="T36" fmla="*/ 299 w 359"/>
                <a:gd name="T37" fmla="*/ 51 h 271"/>
                <a:gd name="T38" fmla="*/ 315 w 359"/>
                <a:gd name="T39" fmla="*/ 59 h 271"/>
                <a:gd name="T40" fmla="*/ 318 w 359"/>
                <a:gd name="T41" fmla="*/ 69 h 271"/>
                <a:gd name="T42" fmla="*/ 311 w 359"/>
                <a:gd name="T43" fmla="*/ 85 h 271"/>
                <a:gd name="T44" fmla="*/ 326 w 359"/>
                <a:gd name="T45" fmla="*/ 91 h 271"/>
                <a:gd name="T46" fmla="*/ 328 w 359"/>
                <a:gd name="T47" fmla="*/ 107 h 271"/>
                <a:gd name="T48" fmla="*/ 342 w 359"/>
                <a:gd name="T49" fmla="*/ 118 h 271"/>
                <a:gd name="T50" fmla="*/ 335 w 359"/>
                <a:gd name="T51" fmla="*/ 134 h 271"/>
                <a:gd name="T52" fmla="*/ 335 w 359"/>
                <a:gd name="T53" fmla="*/ 146 h 271"/>
                <a:gd name="T54" fmla="*/ 342 w 359"/>
                <a:gd name="T55" fmla="*/ 163 h 271"/>
                <a:gd name="T56" fmla="*/ 351 w 359"/>
                <a:gd name="T57" fmla="*/ 177 h 271"/>
                <a:gd name="T58" fmla="*/ 344 w 359"/>
                <a:gd name="T59" fmla="*/ 193 h 271"/>
                <a:gd name="T60" fmla="*/ 358 w 359"/>
                <a:gd name="T61" fmla="*/ 213 h 271"/>
                <a:gd name="T62" fmla="*/ 341 w 359"/>
                <a:gd name="T63" fmla="*/ 208 h 271"/>
                <a:gd name="T64" fmla="*/ 330 w 359"/>
                <a:gd name="T65" fmla="*/ 221 h 271"/>
                <a:gd name="T66" fmla="*/ 343 w 359"/>
                <a:gd name="T67" fmla="*/ 231 h 271"/>
                <a:gd name="T68" fmla="*/ 333 w 359"/>
                <a:gd name="T69" fmla="*/ 249 h 271"/>
                <a:gd name="T70" fmla="*/ 306 w 359"/>
                <a:gd name="T71" fmla="*/ 249 h 271"/>
                <a:gd name="T72" fmla="*/ 298 w 359"/>
                <a:gd name="T73" fmla="*/ 269 h 271"/>
                <a:gd name="T74" fmla="*/ 278 w 359"/>
                <a:gd name="T75" fmla="*/ 262 h 271"/>
                <a:gd name="T76" fmla="*/ 274 w 359"/>
                <a:gd name="T77" fmla="*/ 245 h 271"/>
                <a:gd name="T78" fmla="*/ 268 w 359"/>
                <a:gd name="T79" fmla="*/ 222 h 271"/>
                <a:gd name="T80" fmla="*/ 261 w 359"/>
                <a:gd name="T81" fmla="*/ 210 h 271"/>
                <a:gd name="T82" fmla="*/ 244 w 359"/>
                <a:gd name="T83" fmla="*/ 209 h 271"/>
                <a:gd name="T84" fmla="*/ 221 w 359"/>
                <a:gd name="T85" fmla="*/ 212 h 271"/>
                <a:gd name="T86" fmla="*/ 215 w 359"/>
                <a:gd name="T87" fmla="*/ 202 h 271"/>
                <a:gd name="T88" fmla="*/ 210 w 359"/>
                <a:gd name="T89" fmla="*/ 178 h 271"/>
                <a:gd name="T90" fmla="*/ 204 w 359"/>
                <a:gd name="T91" fmla="*/ 163 h 271"/>
                <a:gd name="T92" fmla="*/ 195 w 359"/>
                <a:gd name="T93" fmla="*/ 146 h 271"/>
                <a:gd name="T94" fmla="*/ 129 w 359"/>
                <a:gd name="T95" fmla="*/ 138 h 271"/>
                <a:gd name="T96" fmla="*/ 116 w 359"/>
                <a:gd name="T97" fmla="*/ 152 h 271"/>
                <a:gd name="T98" fmla="*/ 105 w 359"/>
                <a:gd name="T99" fmla="*/ 168 h 271"/>
                <a:gd name="T100" fmla="*/ 91 w 359"/>
                <a:gd name="T101" fmla="*/ 179 h 271"/>
                <a:gd name="T102" fmla="*/ 81 w 359"/>
                <a:gd name="T103" fmla="*/ 174 h 271"/>
                <a:gd name="T104" fmla="*/ 71 w 359"/>
                <a:gd name="T105" fmla="*/ 159 h 271"/>
                <a:gd name="T106" fmla="*/ 66 w 359"/>
                <a:gd name="T107" fmla="*/ 147 h 271"/>
                <a:gd name="T108" fmla="*/ 63 w 359"/>
                <a:gd name="T109" fmla="*/ 138 h 271"/>
                <a:gd name="T110" fmla="*/ 36 w 359"/>
                <a:gd name="T111" fmla="*/ 127 h 271"/>
                <a:gd name="T112" fmla="*/ 16 w 359"/>
                <a:gd name="T113" fmla="*/ 109 h 271"/>
                <a:gd name="T114" fmla="*/ 19 w 359"/>
                <a:gd name="T115" fmla="*/ 94 h 271"/>
                <a:gd name="T116" fmla="*/ 9 w 359"/>
                <a:gd name="T117" fmla="*/ 96 h 271"/>
                <a:gd name="T118" fmla="*/ 14 w 359"/>
                <a:gd name="T119" fmla="*/ 81 h 271"/>
                <a:gd name="T120" fmla="*/ 1 w 359"/>
                <a:gd name="T121" fmla="*/ 8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9" h="271">
                  <a:moveTo>
                    <a:pt x="1" y="83"/>
                  </a:moveTo>
                  <a:cubicBezTo>
                    <a:pt x="5" y="76"/>
                    <a:pt x="5" y="76"/>
                    <a:pt x="5" y="76"/>
                  </a:cubicBezTo>
                  <a:cubicBezTo>
                    <a:pt x="5" y="76"/>
                    <a:pt x="6" y="75"/>
                    <a:pt x="6" y="74"/>
                  </a:cubicBezTo>
                  <a:cubicBezTo>
                    <a:pt x="6" y="74"/>
                    <a:pt x="7" y="72"/>
                    <a:pt x="7" y="72"/>
                  </a:cubicBezTo>
                  <a:cubicBezTo>
                    <a:pt x="8" y="71"/>
                    <a:pt x="8" y="70"/>
                    <a:pt x="8" y="69"/>
                  </a:cubicBezTo>
                  <a:cubicBezTo>
                    <a:pt x="8" y="68"/>
                    <a:pt x="9" y="65"/>
                    <a:pt x="10" y="65"/>
                  </a:cubicBezTo>
                  <a:cubicBezTo>
                    <a:pt x="10" y="64"/>
                    <a:pt x="12" y="61"/>
                    <a:pt x="12" y="61"/>
                  </a:cubicBezTo>
                  <a:cubicBezTo>
                    <a:pt x="13" y="60"/>
                    <a:pt x="14" y="59"/>
                    <a:pt x="15" y="58"/>
                  </a:cubicBezTo>
                  <a:cubicBezTo>
                    <a:pt x="15" y="58"/>
                    <a:pt x="15" y="57"/>
                    <a:pt x="17" y="58"/>
                  </a:cubicBezTo>
                  <a:cubicBezTo>
                    <a:pt x="18" y="58"/>
                    <a:pt x="20" y="58"/>
                    <a:pt x="20" y="58"/>
                  </a:cubicBezTo>
                  <a:cubicBezTo>
                    <a:pt x="21" y="58"/>
                    <a:pt x="22" y="59"/>
                    <a:pt x="23" y="58"/>
                  </a:cubicBezTo>
                  <a:cubicBezTo>
                    <a:pt x="23" y="58"/>
                    <a:pt x="25" y="56"/>
                    <a:pt x="26" y="56"/>
                  </a:cubicBezTo>
                  <a:cubicBezTo>
                    <a:pt x="27" y="55"/>
                    <a:pt x="29" y="55"/>
                    <a:pt x="29" y="55"/>
                  </a:cubicBezTo>
                  <a:cubicBezTo>
                    <a:pt x="30" y="54"/>
                    <a:pt x="31" y="54"/>
                    <a:pt x="32" y="53"/>
                  </a:cubicBezTo>
                  <a:cubicBezTo>
                    <a:pt x="32" y="53"/>
                    <a:pt x="34" y="50"/>
                    <a:pt x="34" y="50"/>
                  </a:cubicBezTo>
                  <a:cubicBezTo>
                    <a:pt x="34" y="49"/>
                    <a:pt x="35" y="49"/>
                    <a:pt x="35" y="50"/>
                  </a:cubicBezTo>
                  <a:cubicBezTo>
                    <a:pt x="35" y="50"/>
                    <a:pt x="36" y="49"/>
                    <a:pt x="36" y="50"/>
                  </a:cubicBezTo>
                  <a:cubicBezTo>
                    <a:pt x="37" y="50"/>
                    <a:pt x="38" y="50"/>
                    <a:pt x="38" y="50"/>
                  </a:cubicBezTo>
                  <a:cubicBezTo>
                    <a:pt x="39" y="50"/>
                    <a:pt x="40" y="50"/>
                    <a:pt x="40" y="50"/>
                  </a:cubicBezTo>
                  <a:cubicBezTo>
                    <a:pt x="41" y="50"/>
                    <a:pt x="42" y="50"/>
                    <a:pt x="42" y="51"/>
                  </a:cubicBezTo>
                  <a:cubicBezTo>
                    <a:pt x="43" y="51"/>
                    <a:pt x="43" y="52"/>
                    <a:pt x="44" y="52"/>
                  </a:cubicBezTo>
                  <a:cubicBezTo>
                    <a:pt x="44" y="52"/>
                    <a:pt x="44" y="51"/>
                    <a:pt x="45" y="51"/>
                  </a:cubicBezTo>
                  <a:cubicBezTo>
                    <a:pt x="45" y="51"/>
                    <a:pt x="47" y="51"/>
                    <a:pt x="47" y="51"/>
                  </a:cubicBezTo>
                  <a:cubicBezTo>
                    <a:pt x="48" y="51"/>
                    <a:pt x="48" y="51"/>
                    <a:pt x="49" y="51"/>
                  </a:cubicBezTo>
                  <a:cubicBezTo>
                    <a:pt x="50" y="50"/>
                    <a:pt x="51" y="50"/>
                    <a:pt x="51" y="50"/>
                  </a:cubicBezTo>
                  <a:cubicBezTo>
                    <a:pt x="51" y="50"/>
                    <a:pt x="51" y="49"/>
                    <a:pt x="51" y="49"/>
                  </a:cubicBezTo>
                  <a:cubicBezTo>
                    <a:pt x="52" y="49"/>
                    <a:pt x="52" y="50"/>
                    <a:pt x="52" y="50"/>
                  </a:cubicBezTo>
                  <a:cubicBezTo>
                    <a:pt x="53" y="50"/>
                    <a:pt x="54" y="49"/>
                    <a:pt x="54" y="49"/>
                  </a:cubicBezTo>
                  <a:cubicBezTo>
                    <a:pt x="54" y="49"/>
                    <a:pt x="54" y="49"/>
                    <a:pt x="54" y="48"/>
                  </a:cubicBezTo>
                  <a:cubicBezTo>
                    <a:pt x="55" y="48"/>
                    <a:pt x="55" y="47"/>
                    <a:pt x="55" y="47"/>
                  </a:cubicBezTo>
                  <a:cubicBezTo>
                    <a:pt x="55" y="47"/>
                    <a:pt x="54" y="46"/>
                    <a:pt x="54" y="46"/>
                  </a:cubicBezTo>
                  <a:cubicBezTo>
                    <a:pt x="55" y="45"/>
                    <a:pt x="56" y="45"/>
                    <a:pt x="56" y="46"/>
                  </a:cubicBezTo>
                  <a:cubicBezTo>
                    <a:pt x="56" y="46"/>
                    <a:pt x="56" y="47"/>
                    <a:pt x="56" y="47"/>
                  </a:cubicBezTo>
                  <a:cubicBezTo>
                    <a:pt x="56" y="47"/>
                    <a:pt x="56" y="47"/>
                    <a:pt x="57" y="47"/>
                  </a:cubicBezTo>
                  <a:cubicBezTo>
                    <a:pt x="57" y="48"/>
                    <a:pt x="57" y="47"/>
                    <a:pt x="58" y="47"/>
                  </a:cubicBezTo>
                  <a:cubicBezTo>
                    <a:pt x="58" y="48"/>
                    <a:pt x="57" y="48"/>
                    <a:pt x="58" y="48"/>
                  </a:cubicBezTo>
                  <a:cubicBezTo>
                    <a:pt x="58" y="49"/>
                    <a:pt x="58" y="49"/>
                    <a:pt x="59" y="49"/>
                  </a:cubicBezTo>
                  <a:cubicBezTo>
                    <a:pt x="59" y="49"/>
                    <a:pt x="61" y="48"/>
                    <a:pt x="61" y="48"/>
                  </a:cubicBezTo>
                  <a:cubicBezTo>
                    <a:pt x="62" y="48"/>
                    <a:pt x="62" y="48"/>
                    <a:pt x="62" y="48"/>
                  </a:cubicBezTo>
                  <a:cubicBezTo>
                    <a:pt x="62" y="46"/>
                    <a:pt x="62" y="46"/>
                    <a:pt x="62" y="46"/>
                  </a:cubicBezTo>
                  <a:cubicBezTo>
                    <a:pt x="62" y="46"/>
                    <a:pt x="62" y="45"/>
                    <a:pt x="62" y="45"/>
                  </a:cubicBezTo>
                  <a:cubicBezTo>
                    <a:pt x="62" y="45"/>
                    <a:pt x="63" y="45"/>
                    <a:pt x="62" y="44"/>
                  </a:cubicBezTo>
                  <a:cubicBezTo>
                    <a:pt x="62" y="43"/>
                    <a:pt x="62" y="42"/>
                    <a:pt x="62" y="41"/>
                  </a:cubicBezTo>
                  <a:cubicBezTo>
                    <a:pt x="62" y="40"/>
                    <a:pt x="62" y="39"/>
                    <a:pt x="62" y="39"/>
                  </a:cubicBezTo>
                  <a:cubicBezTo>
                    <a:pt x="62" y="38"/>
                    <a:pt x="62" y="37"/>
                    <a:pt x="62" y="37"/>
                  </a:cubicBezTo>
                  <a:cubicBezTo>
                    <a:pt x="62" y="36"/>
                    <a:pt x="62" y="35"/>
                    <a:pt x="62" y="34"/>
                  </a:cubicBezTo>
                  <a:cubicBezTo>
                    <a:pt x="62" y="33"/>
                    <a:pt x="63" y="33"/>
                    <a:pt x="62" y="32"/>
                  </a:cubicBezTo>
                  <a:cubicBezTo>
                    <a:pt x="62" y="32"/>
                    <a:pt x="59" y="32"/>
                    <a:pt x="59" y="32"/>
                  </a:cubicBezTo>
                  <a:cubicBezTo>
                    <a:pt x="59" y="32"/>
                    <a:pt x="58" y="32"/>
                    <a:pt x="58" y="31"/>
                  </a:cubicBezTo>
                  <a:cubicBezTo>
                    <a:pt x="58" y="31"/>
                    <a:pt x="57" y="30"/>
                    <a:pt x="57" y="30"/>
                  </a:cubicBezTo>
                  <a:cubicBezTo>
                    <a:pt x="57" y="30"/>
                    <a:pt x="58" y="30"/>
                    <a:pt x="57" y="29"/>
                  </a:cubicBezTo>
                  <a:cubicBezTo>
                    <a:pt x="56" y="28"/>
                    <a:pt x="57" y="28"/>
                    <a:pt x="56" y="28"/>
                  </a:cubicBezTo>
                  <a:cubicBezTo>
                    <a:pt x="55" y="28"/>
                    <a:pt x="54" y="28"/>
                    <a:pt x="54" y="28"/>
                  </a:cubicBezTo>
                  <a:cubicBezTo>
                    <a:pt x="53" y="28"/>
                    <a:pt x="53" y="26"/>
                    <a:pt x="53" y="26"/>
                  </a:cubicBezTo>
                  <a:cubicBezTo>
                    <a:pt x="53" y="26"/>
                    <a:pt x="52" y="26"/>
                    <a:pt x="52" y="26"/>
                  </a:cubicBezTo>
                  <a:cubicBezTo>
                    <a:pt x="51" y="26"/>
                    <a:pt x="50" y="26"/>
                    <a:pt x="50" y="26"/>
                  </a:cubicBezTo>
                  <a:cubicBezTo>
                    <a:pt x="50" y="26"/>
                    <a:pt x="50" y="25"/>
                    <a:pt x="50" y="24"/>
                  </a:cubicBezTo>
                  <a:cubicBezTo>
                    <a:pt x="49" y="23"/>
                    <a:pt x="49" y="23"/>
                    <a:pt x="50" y="23"/>
                  </a:cubicBezTo>
                  <a:cubicBezTo>
                    <a:pt x="50" y="23"/>
                    <a:pt x="51" y="23"/>
                    <a:pt x="51" y="23"/>
                  </a:cubicBezTo>
                  <a:cubicBezTo>
                    <a:pt x="51" y="22"/>
                    <a:pt x="51" y="21"/>
                    <a:pt x="51" y="21"/>
                  </a:cubicBezTo>
                  <a:cubicBezTo>
                    <a:pt x="52" y="21"/>
                    <a:pt x="52" y="21"/>
                    <a:pt x="52" y="21"/>
                  </a:cubicBezTo>
                  <a:cubicBezTo>
                    <a:pt x="52" y="21"/>
                    <a:pt x="53" y="21"/>
                    <a:pt x="54" y="21"/>
                  </a:cubicBezTo>
                  <a:cubicBezTo>
                    <a:pt x="54" y="21"/>
                    <a:pt x="55" y="21"/>
                    <a:pt x="55" y="21"/>
                  </a:cubicBezTo>
                  <a:cubicBezTo>
                    <a:pt x="55" y="20"/>
                    <a:pt x="54" y="19"/>
                    <a:pt x="54" y="19"/>
                  </a:cubicBezTo>
                  <a:cubicBezTo>
                    <a:pt x="55" y="19"/>
                    <a:pt x="55" y="19"/>
                    <a:pt x="55" y="19"/>
                  </a:cubicBezTo>
                  <a:cubicBezTo>
                    <a:pt x="56" y="20"/>
                    <a:pt x="56" y="20"/>
                    <a:pt x="56" y="20"/>
                  </a:cubicBezTo>
                  <a:cubicBezTo>
                    <a:pt x="57" y="20"/>
                    <a:pt x="57" y="18"/>
                    <a:pt x="57" y="18"/>
                  </a:cubicBezTo>
                  <a:cubicBezTo>
                    <a:pt x="57" y="18"/>
                    <a:pt x="57" y="18"/>
                    <a:pt x="58" y="19"/>
                  </a:cubicBezTo>
                  <a:cubicBezTo>
                    <a:pt x="58" y="20"/>
                    <a:pt x="57" y="19"/>
                    <a:pt x="57" y="20"/>
                  </a:cubicBezTo>
                  <a:cubicBezTo>
                    <a:pt x="58" y="21"/>
                    <a:pt x="58" y="20"/>
                    <a:pt x="58" y="20"/>
                  </a:cubicBezTo>
                  <a:cubicBezTo>
                    <a:pt x="59" y="20"/>
                    <a:pt x="59" y="20"/>
                    <a:pt x="59" y="20"/>
                  </a:cubicBezTo>
                  <a:cubicBezTo>
                    <a:pt x="59" y="20"/>
                    <a:pt x="60" y="19"/>
                    <a:pt x="60" y="20"/>
                  </a:cubicBezTo>
                  <a:cubicBezTo>
                    <a:pt x="61" y="20"/>
                    <a:pt x="61" y="21"/>
                    <a:pt x="61" y="21"/>
                  </a:cubicBezTo>
                  <a:cubicBezTo>
                    <a:pt x="62" y="20"/>
                    <a:pt x="62" y="20"/>
                    <a:pt x="62" y="20"/>
                  </a:cubicBezTo>
                  <a:cubicBezTo>
                    <a:pt x="63" y="19"/>
                    <a:pt x="63" y="19"/>
                    <a:pt x="63" y="18"/>
                  </a:cubicBezTo>
                  <a:cubicBezTo>
                    <a:pt x="63" y="18"/>
                    <a:pt x="64" y="18"/>
                    <a:pt x="64" y="18"/>
                  </a:cubicBezTo>
                  <a:cubicBezTo>
                    <a:pt x="64" y="18"/>
                    <a:pt x="65" y="17"/>
                    <a:pt x="65" y="17"/>
                  </a:cubicBezTo>
                  <a:cubicBezTo>
                    <a:pt x="64" y="16"/>
                    <a:pt x="64" y="16"/>
                    <a:pt x="64" y="15"/>
                  </a:cubicBezTo>
                  <a:cubicBezTo>
                    <a:pt x="64" y="15"/>
                    <a:pt x="64" y="15"/>
                    <a:pt x="64" y="15"/>
                  </a:cubicBezTo>
                  <a:cubicBezTo>
                    <a:pt x="64" y="15"/>
                    <a:pt x="64" y="14"/>
                    <a:pt x="64" y="14"/>
                  </a:cubicBezTo>
                  <a:cubicBezTo>
                    <a:pt x="64" y="13"/>
                    <a:pt x="64" y="13"/>
                    <a:pt x="64" y="13"/>
                  </a:cubicBezTo>
                  <a:cubicBezTo>
                    <a:pt x="64" y="13"/>
                    <a:pt x="65" y="12"/>
                    <a:pt x="65" y="12"/>
                  </a:cubicBezTo>
                  <a:cubicBezTo>
                    <a:pt x="65" y="11"/>
                    <a:pt x="66" y="11"/>
                    <a:pt x="66" y="11"/>
                  </a:cubicBezTo>
                  <a:cubicBezTo>
                    <a:pt x="66" y="10"/>
                    <a:pt x="66" y="10"/>
                    <a:pt x="65" y="9"/>
                  </a:cubicBezTo>
                  <a:cubicBezTo>
                    <a:pt x="65" y="9"/>
                    <a:pt x="65" y="8"/>
                    <a:pt x="65" y="8"/>
                  </a:cubicBezTo>
                  <a:cubicBezTo>
                    <a:pt x="64" y="7"/>
                    <a:pt x="63" y="7"/>
                    <a:pt x="63" y="7"/>
                  </a:cubicBezTo>
                  <a:cubicBezTo>
                    <a:pt x="63" y="7"/>
                    <a:pt x="63" y="6"/>
                    <a:pt x="63" y="6"/>
                  </a:cubicBezTo>
                  <a:cubicBezTo>
                    <a:pt x="63" y="5"/>
                    <a:pt x="62" y="5"/>
                    <a:pt x="62" y="4"/>
                  </a:cubicBezTo>
                  <a:cubicBezTo>
                    <a:pt x="62" y="4"/>
                    <a:pt x="62" y="3"/>
                    <a:pt x="62" y="3"/>
                  </a:cubicBezTo>
                  <a:cubicBezTo>
                    <a:pt x="62" y="2"/>
                    <a:pt x="62" y="0"/>
                    <a:pt x="62" y="0"/>
                  </a:cubicBezTo>
                  <a:cubicBezTo>
                    <a:pt x="62" y="0"/>
                    <a:pt x="70" y="0"/>
                    <a:pt x="71" y="0"/>
                  </a:cubicBezTo>
                  <a:cubicBezTo>
                    <a:pt x="72" y="0"/>
                    <a:pt x="74" y="0"/>
                    <a:pt x="74" y="0"/>
                  </a:cubicBezTo>
                  <a:cubicBezTo>
                    <a:pt x="74" y="0"/>
                    <a:pt x="78" y="0"/>
                    <a:pt x="80" y="0"/>
                  </a:cubicBezTo>
                  <a:cubicBezTo>
                    <a:pt x="81" y="1"/>
                    <a:pt x="80" y="1"/>
                    <a:pt x="81" y="1"/>
                  </a:cubicBezTo>
                  <a:cubicBezTo>
                    <a:pt x="81" y="1"/>
                    <a:pt x="82" y="1"/>
                    <a:pt x="82" y="1"/>
                  </a:cubicBezTo>
                  <a:cubicBezTo>
                    <a:pt x="82" y="1"/>
                    <a:pt x="82" y="0"/>
                    <a:pt x="83" y="0"/>
                  </a:cubicBezTo>
                  <a:cubicBezTo>
                    <a:pt x="83" y="0"/>
                    <a:pt x="84" y="1"/>
                    <a:pt x="85" y="1"/>
                  </a:cubicBezTo>
                  <a:cubicBezTo>
                    <a:pt x="86" y="1"/>
                    <a:pt x="85" y="1"/>
                    <a:pt x="86" y="1"/>
                  </a:cubicBezTo>
                  <a:cubicBezTo>
                    <a:pt x="86" y="1"/>
                    <a:pt x="86" y="1"/>
                    <a:pt x="86" y="1"/>
                  </a:cubicBezTo>
                  <a:cubicBezTo>
                    <a:pt x="86" y="1"/>
                    <a:pt x="87" y="2"/>
                    <a:pt x="87" y="2"/>
                  </a:cubicBezTo>
                  <a:cubicBezTo>
                    <a:pt x="88" y="2"/>
                    <a:pt x="88" y="1"/>
                    <a:pt x="88" y="1"/>
                  </a:cubicBezTo>
                  <a:cubicBezTo>
                    <a:pt x="89" y="1"/>
                    <a:pt x="89" y="2"/>
                    <a:pt x="89" y="2"/>
                  </a:cubicBezTo>
                  <a:cubicBezTo>
                    <a:pt x="90" y="2"/>
                    <a:pt x="89" y="1"/>
                    <a:pt x="90" y="1"/>
                  </a:cubicBezTo>
                  <a:cubicBezTo>
                    <a:pt x="91" y="1"/>
                    <a:pt x="91" y="2"/>
                    <a:pt x="91" y="2"/>
                  </a:cubicBezTo>
                  <a:cubicBezTo>
                    <a:pt x="92" y="2"/>
                    <a:pt x="92" y="1"/>
                    <a:pt x="92" y="1"/>
                  </a:cubicBezTo>
                  <a:cubicBezTo>
                    <a:pt x="92" y="0"/>
                    <a:pt x="93" y="1"/>
                    <a:pt x="93" y="1"/>
                  </a:cubicBezTo>
                  <a:cubicBezTo>
                    <a:pt x="93" y="1"/>
                    <a:pt x="94" y="2"/>
                    <a:pt x="94" y="4"/>
                  </a:cubicBezTo>
                  <a:cubicBezTo>
                    <a:pt x="95" y="5"/>
                    <a:pt x="94" y="5"/>
                    <a:pt x="94" y="5"/>
                  </a:cubicBezTo>
                  <a:cubicBezTo>
                    <a:pt x="93" y="6"/>
                    <a:pt x="93" y="5"/>
                    <a:pt x="94" y="7"/>
                  </a:cubicBezTo>
                  <a:cubicBezTo>
                    <a:pt x="94" y="8"/>
                    <a:pt x="94" y="8"/>
                    <a:pt x="94" y="8"/>
                  </a:cubicBezTo>
                  <a:cubicBezTo>
                    <a:pt x="94" y="9"/>
                    <a:pt x="95" y="9"/>
                    <a:pt x="96" y="10"/>
                  </a:cubicBezTo>
                  <a:cubicBezTo>
                    <a:pt x="97" y="10"/>
                    <a:pt x="97" y="10"/>
                    <a:pt x="98" y="10"/>
                  </a:cubicBezTo>
                  <a:cubicBezTo>
                    <a:pt x="99" y="10"/>
                    <a:pt x="99" y="9"/>
                    <a:pt x="99" y="8"/>
                  </a:cubicBezTo>
                  <a:cubicBezTo>
                    <a:pt x="99" y="7"/>
                    <a:pt x="99" y="8"/>
                    <a:pt x="99" y="7"/>
                  </a:cubicBezTo>
                  <a:cubicBezTo>
                    <a:pt x="100" y="6"/>
                    <a:pt x="100" y="6"/>
                    <a:pt x="101" y="6"/>
                  </a:cubicBezTo>
                  <a:cubicBezTo>
                    <a:pt x="101" y="5"/>
                    <a:pt x="102" y="5"/>
                    <a:pt x="102" y="5"/>
                  </a:cubicBezTo>
                  <a:cubicBezTo>
                    <a:pt x="102" y="5"/>
                    <a:pt x="102" y="6"/>
                    <a:pt x="103" y="7"/>
                  </a:cubicBezTo>
                  <a:cubicBezTo>
                    <a:pt x="103" y="7"/>
                    <a:pt x="103" y="7"/>
                    <a:pt x="104" y="7"/>
                  </a:cubicBezTo>
                  <a:cubicBezTo>
                    <a:pt x="105" y="7"/>
                    <a:pt x="104" y="7"/>
                    <a:pt x="104" y="8"/>
                  </a:cubicBezTo>
                  <a:cubicBezTo>
                    <a:pt x="104" y="9"/>
                    <a:pt x="104" y="9"/>
                    <a:pt x="105" y="9"/>
                  </a:cubicBezTo>
                  <a:cubicBezTo>
                    <a:pt x="105" y="10"/>
                    <a:pt x="106" y="9"/>
                    <a:pt x="107" y="9"/>
                  </a:cubicBezTo>
                  <a:cubicBezTo>
                    <a:pt x="108" y="9"/>
                    <a:pt x="107" y="9"/>
                    <a:pt x="107" y="9"/>
                  </a:cubicBezTo>
                  <a:cubicBezTo>
                    <a:pt x="108" y="9"/>
                    <a:pt x="108" y="9"/>
                    <a:pt x="108" y="10"/>
                  </a:cubicBezTo>
                  <a:cubicBezTo>
                    <a:pt x="109" y="10"/>
                    <a:pt x="109" y="10"/>
                    <a:pt x="109" y="10"/>
                  </a:cubicBezTo>
                  <a:cubicBezTo>
                    <a:pt x="109" y="11"/>
                    <a:pt x="108" y="11"/>
                    <a:pt x="108" y="11"/>
                  </a:cubicBezTo>
                  <a:cubicBezTo>
                    <a:pt x="108" y="12"/>
                    <a:pt x="113" y="11"/>
                    <a:pt x="113" y="11"/>
                  </a:cubicBezTo>
                  <a:cubicBezTo>
                    <a:pt x="115" y="11"/>
                    <a:pt x="115" y="11"/>
                    <a:pt x="115" y="11"/>
                  </a:cubicBezTo>
                  <a:cubicBezTo>
                    <a:pt x="115" y="11"/>
                    <a:pt x="115" y="12"/>
                    <a:pt x="115" y="13"/>
                  </a:cubicBezTo>
                  <a:cubicBezTo>
                    <a:pt x="115" y="13"/>
                    <a:pt x="116" y="13"/>
                    <a:pt x="117" y="13"/>
                  </a:cubicBezTo>
                  <a:cubicBezTo>
                    <a:pt x="117" y="13"/>
                    <a:pt x="117" y="13"/>
                    <a:pt x="117" y="14"/>
                  </a:cubicBezTo>
                  <a:cubicBezTo>
                    <a:pt x="117" y="14"/>
                    <a:pt x="118" y="15"/>
                    <a:pt x="119" y="15"/>
                  </a:cubicBezTo>
                  <a:cubicBezTo>
                    <a:pt x="119" y="15"/>
                    <a:pt x="120" y="14"/>
                    <a:pt x="121" y="13"/>
                  </a:cubicBezTo>
                  <a:cubicBezTo>
                    <a:pt x="122" y="12"/>
                    <a:pt x="122" y="13"/>
                    <a:pt x="123" y="13"/>
                  </a:cubicBezTo>
                  <a:cubicBezTo>
                    <a:pt x="123" y="13"/>
                    <a:pt x="123" y="14"/>
                    <a:pt x="124" y="14"/>
                  </a:cubicBezTo>
                  <a:cubicBezTo>
                    <a:pt x="124" y="15"/>
                    <a:pt x="125" y="14"/>
                    <a:pt x="125" y="14"/>
                  </a:cubicBezTo>
                  <a:cubicBezTo>
                    <a:pt x="126" y="14"/>
                    <a:pt x="126" y="14"/>
                    <a:pt x="127" y="15"/>
                  </a:cubicBezTo>
                  <a:cubicBezTo>
                    <a:pt x="127" y="16"/>
                    <a:pt x="127" y="16"/>
                    <a:pt x="127" y="17"/>
                  </a:cubicBezTo>
                  <a:cubicBezTo>
                    <a:pt x="128" y="18"/>
                    <a:pt x="128" y="17"/>
                    <a:pt x="129" y="17"/>
                  </a:cubicBezTo>
                  <a:cubicBezTo>
                    <a:pt x="130" y="17"/>
                    <a:pt x="130" y="16"/>
                    <a:pt x="131" y="16"/>
                  </a:cubicBezTo>
                  <a:cubicBezTo>
                    <a:pt x="132" y="15"/>
                    <a:pt x="132" y="16"/>
                    <a:pt x="132" y="16"/>
                  </a:cubicBezTo>
                  <a:cubicBezTo>
                    <a:pt x="133" y="16"/>
                    <a:pt x="133" y="16"/>
                    <a:pt x="134" y="15"/>
                  </a:cubicBezTo>
                  <a:cubicBezTo>
                    <a:pt x="134" y="15"/>
                    <a:pt x="135" y="15"/>
                    <a:pt x="137" y="15"/>
                  </a:cubicBezTo>
                  <a:cubicBezTo>
                    <a:pt x="138" y="15"/>
                    <a:pt x="137" y="14"/>
                    <a:pt x="138" y="14"/>
                  </a:cubicBezTo>
                  <a:cubicBezTo>
                    <a:pt x="138" y="14"/>
                    <a:pt x="138" y="14"/>
                    <a:pt x="139" y="14"/>
                  </a:cubicBezTo>
                  <a:cubicBezTo>
                    <a:pt x="140" y="13"/>
                    <a:pt x="139" y="13"/>
                    <a:pt x="139" y="12"/>
                  </a:cubicBezTo>
                  <a:cubicBezTo>
                    <a:pt x="140" y="11"/>
                    <a:pt x="141" y="12"/>
                    <a:pt x="142" y="12"/>
                  </a:cubicBezTo>
                  <a:cubicBezTo>
                    <a:pt x="142" y="12"/>
                    <a:pt x="143" y="12"/>
                    <a:pt x="143" y="12"/>
                  </a:cubicBezTo>
                  <a:cubicBezTo>
                    <a:pt x="144" y="13"/>
                    <a:pt x="145" y="13"/>
                    <a:pt x="145" y="13"/>
                  </a:cubicBezTo>
                  <a:cubicBezTo>
                    <a:pt x="146" y="13"/>
                    <a:pt x="146" y="13"/>
                    <a:pt x="146" y="13"/>
                  </a:cubicBezTo>
                  <a:cubicBezTo>
                    <a:pt x="146" y="13"/>
                    <a:pt x="148" y="12"/>
                    <a:pt x="148" y="12"/>
                  </a:cubicBezTo>
                  <a:cubicBezTo>
                    <a:pt x="149" y="11"/>
                    <a:pt x="150" y="11"/>
                    <a:pt x="150" y="10"/>
                  </a:cubicBezTo>
                  <a:cubicBezTo>
                    <a:pt x="151" y="10"/>
                    <a:pt x="150" y="11"/>
                    <a:pt x="150" y="12"/>
                  </a:cubicBezTo>
                  <a:cubicBezTo>
                    <a:pt x="151" y="12"/>
                    <a:pt x="152" y="12"/>
                    <a:pt x="152" y="12"/>
                  </a:cubicBezTo>
                  <a:cubicBezTo>
                    <a:pt x="152" y="12"/>
                    <a:pt x="152" y="12"/>
                    <a:pt x="152" y="13"/>
                  </a:cubicBezTo>
                  <a:cubicBezTo>
                    <a:pt x="152" y="14"/>
                    <a:pt x="153" y="13"/>
                    <a:pt x="153" y="13"/>
                  </a:cubicBezTo>
                  <a:cubicBezTo>
                    <a:pt x="153" y="13"/>
                    <a:pt x="154" y="13"/>
                    <a:pt x="155" y="13"/>
                  </a:cubicBezTo>
                  <a:cubicBezTo>
                    <a:pt x="156" y="12"/>
                    <a:pt x="155" y="13"/>
                    <a:pt x="155" y="13"/>
                  </a:cubicBezTo>
                  <a:cubicBezTo>
                    <a:pt x="155" y="14"/>
                    <a:pt x="155" y="13"/>
                    <a:pt x="156" y="13"/>
                  </a:cubicBezTo>
                  <a:cubicBezTo>
                    <a:pt x="157" y="13"/>
                    <a:pt x="156" y="13"/>
                    <a:pt x="156" y="14"/>
                  </a:cubicBezTo>
                  <a:cubicBezTo>
                    <a:pt x="157" y="15"/>
                    <a:pt x="157" y="14"/>
                    <a:pt x="157" y="14"/>
                  </a:cubicBezTo>
                  <a:cubicBezTo>
                    <a:pt x="158" y="14"/>
                    <a:pt x="158" y="14"/>
                    <a:pt x="159" y="13"/>
                  </a:cubicBezTo>
                  <a:cubicBezTo>
                    <a:pt x="160" y="13"/>
                    <a:pt x="160" y="13"/>
                    <a:pt x="160" y="13"/>
                  </a:cubicBezTo>
                  <a:cubicBezTo>
                    <a:pt x="161" y="13"/>
                    <a:pt x="161" y="13"/>
                    <a:pt x="161" y="12"/>
                  </a:cubicBezTo>
                  <a:cubicBezTo>
                    <a:pt x="161" y="12"/>
                    <a:pt x="162" y="12"/>
                    <a:pt x="163" y="11"/>
                  </a:cubicBezTo>
                  <a:cubicBezTo>
                    <a:pt x="163" y="11"/>
                    <a:pt x="163" y="12"/>
                    <a:pt x="164" y="12"/>
                  </a:cubicBezTo>
                  <a:cubicBezTo>
                    <a:pt x="164" y="13"/>
                    <a:pt x="164" y="12"/>
                    <a:pt x="165" y="12"/>
                  </a:cubicBezTo>
                  <a:cubicBezTo>
                    <a:pt x="165" y="11"/>
                    <a:pt x="165" y="12"/>
                    <a:pt x="166" y="12"/>
                  </a:cubicBezTo>
                  <a:cubicBezTo>
                    <a:pt x="167" y="12"/>
                    <a:pt x="168" y="12"/>
                    <a:pt x="168" y="11"/>
                  </a:cubicBezTo>
                  <a:cubicBezTo>
                    <a:pt x="169" y="11"/>
                    <a:pt x="170" y="11"/>
                    <a:pt x="170" y="11"/>
                  </a:cubicBezTo>
                  <a:cubicBezTo>
                    <a:pt x="171" y="11"/>
                    <a:pt x="171" y="10"/>
                    <a:pt x="171" y="10"/>
                  </a:cubicBezTo>
                  <a:cubicBezTo>
                    <a:pt x="171" y="10"/>
                    <a:pt x="172" y="11"/>
                    <a:pt x="172" y="11"/>
                  </a:cubicBezTo>
                  <a:cubicBezTo>
                    <a:pt x="172" y="11"/>
                    <a:pt x="173" y="11"/>
                    <a:pt x="173" y="11"/>
                  </a:cubicBezTo>
                  <a:cubicBezTo>
                    <a:pt x="173" y="11"/>
                    <a:pt x="174" y="11"/>
                    <a:pt x="174" y="11"/>
                  </a:cubicBezTo>
                  <a:cubicBezTo>
                    <a:pt x="174" y="11"/>
                    <a:pt x="174" y="12"/>
                    <a:pt x="174" y="12"/>
                  </a:cubicBezTo>
                  <a:cubicBezTo>
                    <a:pt x="174" y="12"/>
                    <a:pt x="175" y="13"/>
                    <a:pt x="175" y="13"/>
                  </a:cubicBezTo>
                  <a:cubicBezTo>
                    <a:pt x="176" y="13"/>
                    <a:pt x="176" y="13"/>
                    <a:pt x="176" y="13"/>
                  </a:cubicBezTo>
                  <a:cubicBezTo>
                    <a:pt x="176" y="14"/>
                    <a:pt x="176" y="14"/>
                    <a:pt x="176" y="14"/>
                  </a:cubicBezTo>
                  <a:cubicBezTo>
                    <a:pt x="176" y="14"/>
                    <a:pt x="175" y="14"/>
                    <a:pt x="175" y="14"/>
                  </a:cubicBezTo>
                  <a:cubicBezTo>
                    <a:pt x="174" y="14"/>
                    <a:pt x="174" y="14"/>
                    <a:pt x="174" y="13"/>
                  </a:cubicBezTo>
                  <a:cubicBezTo>
                    <a:pt x="173" y="13"/>
                    <a:pt x="173" y="15"/>
                    <a:pt x="172" y="15"/>
                  </a:cubicBezTo>
                  <a:cubicBezTo>
                    <a:pt x="172" y="15"/>
                    <a:pt x="172" y="15"/>
                    <a:pt x="172" y="16"/>
                  </a:cubicBezTo>
                  <a:cubicBezTo>
                    <a:pt x="173" y="16"/>
                    <a:pt x="173" y="16"/>
                    <a:pt x="174" y="17"/>
                  </a:cubicBezTo>
                  <a:cubicBezTo>
                    <a:pt x="174" y="17"/>
                    <a:pt x="174" y="18"/>
                    <a:pt x="174" y="18"/>
                  </a:cubicBezTo>
                  <a:cubicBezTo>
                    <a:pt x="174" y="18"/>
                    <a:pt x="172" y="18"/>
                    <a:pt x="172" y="19"/>
                  </a:cubicBezTo>
                  <a:cubicBezTo>
                    <a:pt x="172" y="19"/>
                    <a:pt x="172" y="19"/>
                    <a:pt x="172" y="20"/>
                  </a:cubicBezTo>
                  <a:cubicBezTo>
                    <a:pt x="172" y="21"/>
                    <a:pt x="172" y="21"/>
                    <a:pt x="171" y="21"/>
                  </a:cubicBezTo>
                  <a:cubicBezTo>
                    <a:pt x="170" y="21"/>
                    <a:pt x="171" y="21"/>
                    <a:pt x="170" y="22"/>
                  </a:cubicBezTo>
                  <a:cubicBezTo>
                    <a:pt x="169" y="22"/>
                    <a:pt x="170" y="22"/>
                    <a:pt x="170" y="23"/>
                  </a:cubicBezTo>
                  <a:cubicBezTo>
                    <a:pt x="170" y="24"/>
                    <a:pt x="170" y="25"/>
                    <a:pt x="171" y="25"/>
                  </a:cubicBezTo>
                  <a:cubicBezTo>
                    <a:pt x="171" y="26"/>
                    <a:pt x="171" y="26"/>
                    <a:pt x="172" y="26"/>
                  </a:cubicBezTo>
                  <a:cubicBezTo>
                    <a:pt x="172" y="27"/>
                    <a:pt x="172" y="27"/>
                    <a:pt x="173" y="27"/>
                  </a:cubicBezTo>
                  <a:cubicBezTo>
                    <a:pt x="173" y="28"/>
                    <a:pt x="174" y="28"/>
                    <a:pt x="175" y="28"/>
                  </a:cubicBezTo>
                  <a:cubicBezTo>
                    <a:pt x="175" y="28"/>
                    <a:pt x="176" y="27"/>
                    <a:pt x="176" y="28"/>
                  </a:cubicBezTo>
                  <a:cubicBezTo>
                    <a:pt x="177" y="29"/>
                    <a:pt x="176" y="28"/>
                    <a:pt x="176" y="29"/>
                  </a:cubicBezTo>
                  <a:cubicBezTo>
                    <a:pt x="176" y="29"/>
                    <a:pt x="176" y="29"/>
                    <a:pt x="177" y="30"/>
                  </a:cubicBezTo>
                  <a:cubicBezTo>
                    <a:pt x="177" y="31"/>
                    <a:pt x="177" y="31"/>
                    <a:pt x="178" y="31"/>
                  </a:cubicBezTo>
                  <a:cubicBezTo>
                    <a:pt x="178" y="32"/>
                    <a:pt x="178" y="31"/>
                    <a:pt x="179" y="32"/>
                  </a:cubicBezTo>
                  <a:cubicBezTo>
                    <a:pt x="180" y="32"/>
                    <a:pt x="180" y="32"/>
                    <a:pt x="180" y="33"/>
                  </a:cubicBezTo>
                  <a:cubicBezTo>
                    <a:pt x="181" y="33"/>
                    <a:pt x="181" y="33"/>
                    <a:pt x="182" y="33"/>
                  </a:cubicBezTo>
                  <a:cubicBezTo>
                    <a:pt x="182" y="33"/>
                    <a:pt x="183" y="33"/>
                    <a:pt x="183" y="32"/>
                  </a:cubicBezTo>
                  <a:cubicBezTo>
                    <a:pt x="183" y="32"/>
                    <a:pt x="183" y="32"/>
                    <a:pt x="184" y="32"/>
                  </a:cubicBezTo>
                  <a:cubicBezTo>
                    <a:pt x="185" y="32"/>
                    <a:pt x="185" y="32"/>
                    <a:pt x="185" y="32"/>
                  </a:cubicBezTo>
                  <a:cubicBezTo>
                    <a:pt x="185" y="32"/>
                    <a:pt x="186" y="32"/>
                    <a:pt x="186" y="31"/>
                  </a:cubicBezTo>
                  <a:cubicBezTo>
                    <a:pt x="187" y="30"/>
                    <a:pt x="187" y="31"/>
                    <a:pt x="187" y="30"/>
                  </a:cubicBezTo>
                  <a:cubicBezTo>
                    <a:pt x="187" y="30"/>
                    <a:pt x="187" y="30"/>
                    <a:pt x="187" y="29"/>
                  </a:cubicBezTo>
                  <a:cubicBezTo>
                    <a:pt x="187" y="29"/>
                    <a:pt x="187" y="29"/>
                    <a:pt x="189" y="28"/>
                  </a:cubicBezTo>
                  <a:cubicBezTo>
                    <a:pt x="190" y="27"/>
                    <a:pt x="189" y="27"/>
                    <a:pt x="189" y="27"/>
                  </a:cubicBezTo>
                  <a:cubicBezTo>
                    <a:pt x="190" y="26"/>
                    <a:pt x="190" y="26"/>
                    <a:pt x="190" y="26"/>
                  </a:cubicBezTo>
                  <a:cubicBezTo>
                    <a:pt x="190" y="26"/>
                    <a:pt x="191" y="26"/>
                    <a:pt x="191" y="25"/>
                  </a:cubicBezTo>
                  <a:cubicBezTo>
                    <a:pt x="191" y="25"/>
                    <a:pt x="191" y="25"/>
                    <a:pt x="191" y="25"/>
                  </a:cubicBezTo>
                  <a:cubicBezTo>
                    <a:pt x="191" y="24"/>
                    <a:pt x="191" y="24"/>
                    <a:pt x="191" y="24"/>
                  </a:cubicBezTo>
                  <a:cubicBezTo>
                    <a:pt x="191" y="24"/>
                    <a:pt x="191" y="23"/>
                    <a:pt x="191" y="23"/>
                  </a:cubicBezTo>
                  <a:cubicBezTo>
                    <a:pt x="191" y="22"/>
                    <a:pt x="192" y="22"/>
                    <a:pt x="192" y="22"/>
                  </a:cubicBezTo>
                  <a:cubicBezTo>
                    <a:pt x="193" y="23"/>
                    <a:pt x="193" y="22"/>
                    <a:pt x="193" y="22"/>
                  </a:cubicBezTo>
                  <a:cubicBezTo>
                    <a:pt x="193" y="22"/>
                    <a:pt x="194" y="22"/>
                    <a:pt x="194" y="22"/>
                  </a:cubicBezTo>
                  <a:cubicBezTo>
                    <a:pt x="194" y="22"/>
                    <a:pt x="195" y="22"/>
                    <a:pt x="195" y="22"/>
                  </a:cubicBezTo>
                  <a:cubicBezTo>
                    <a:pt x="195" y="22"/>
                    <a:pt x="195" y="22"/>
                    <a:pt x="196" y="22"/>
                  </a:cubicBezTo>
                  <a:cubicBezTo>
                    <a:pt x="197" y="22"/>
                    <a:pt x="197" y="22"/>
                    <a:pt x="197" y="22"/>
                  </a:cubicBezTo>
                  <a:cubicBezTo>
                    <a:pt x="198" y="22"/>
                    <a:pt x="198" y="22"/>
                    <a:pt x="199" y="22"/>
                  </a:cubicBezTo>
                  <a:cubicBezTo>
                    <a:pt x="199" y="22"/>
                    <a:pt x="199" y="22"/>
                    <a:pt x="199" y="23"/>
                  </a:cubicBezTo>
                  <a:cubicBezTo>
                    <a:pt x="199" y="24"/>
                    <a:pt x="199" y="24"/>
                    <a:pt x="200" y="24"/>
                  </a:cubicBezTo>
                  <a:cubicBezTo>
                    <a:pt x="200" y="25"/>
                    <a:pt x="200" y="24"/>
                    <a:pt x="200" y="25"/>
                  </a:cubicBezTo>
                  <a:cubicBezTo>
                    <a:pt x="201" y="26"/>
                    <a:pt x="201" y="25"/>
                    <a:pt x="201" y="26"/>
                  </a:cubicBezTo>
                  <a:cubicBezTo>
                    <a:pt x="202" y="26"/>
                    <a:pt x="202" y="27"/>
                    <a:pt x="202" y="27"/>
                  </a:cubicBezTo>
                  <a:cubicBezTo>
                    <a:pt x="203" y="27"/>
                    <a:pt x="203" y="27"/>
                    <a:pt x="203" y="27"/>
                  </a:cubicBezTo>
                  <a:cubicBezTo>
                    <a:pt x="203" y="27"/>
                    <a:pt x="204" y="28"/>
                    <a:pt x="204" y="29"/>
                  </a:cubicBezTo>
                  <a:cubicBezTo>
                    <a:pt x="204" y="29"/>
                    <a:pt x="205" y="29"/>
                    <a:pt x="205" y="30"/>
                  </a:cubicBezTo>
                  <a:cubicBezTo>
                    <a:pt x="205" y="31"/>
                    <a:pt x="204" y="30"/>
                    <a:pt x="204" y="30"/>
                  </a:cubicBezTo>
                  <a:cubicBezTo>
                    <a:pt x="204" y="31"/>
                    <a:pt x="204" y="31"/>
                    <a:pt x="204" y="31"/>
                  </a:cubicBezTo>
                  <a:cubicBezTo>
                    <a:pt x="204" y="31"/>
                    <a:pt x="204" y="32"/>
                    <a:pt x="204" y="33"/>
                  </a:cubicBezTo>
                  <a:cubicBezTo>
                    <a:pt x="204" y="33"/>
                    <a:pt x="205" y="33"/>
                    <a:pt x="205" y="34"/>
                  </a:cubicBezTo>
                  <a:cubicBezTo>
                    <a:pt x="206" y="35"/>
                    <a:pt x="206" y="34"/>
                    <a:pt x="205" y="35"/>
                  </a:cubicBezTo>
                  <a:cubicBezTo>
                    <a:pt x="205" y="36"/>
                    <a:pt x="205" y="35"/>
                    <a:pt x="205" y="36"/>
                  </a:cubicBezTo>
                  <a:cubicBezTo>
                    <a:pt x="205" y="37"/>
                    <a:pt x="205" y="36"/>
                    <a:pt x="206" y="37"/>
                  </a:cubicBezTo>
                  <a:cubicBezTo>
                    <a:pt x="207" y="37"/>
                    <a:pt x="206" y="37"/>
                    <a:pt x="207" y="37"/>
                  </a:cubicBezTo>
                  <a:cubicBezTo>
                    <a:pt x="207" y="38"/>
                    <a:pt x="208" y="38"/>
                    <a:pt x="208" y="38"/>
                  </a:cubicBezTo>
                  <a:cubicBezTo>
                    <a:pt x="209" y="38"/>
                    <a:pt x="210" y="38"/>
                    <a:pt x="210" y="38"/>
                  </a:cubicBezTo>
                  <a:cubicBezTo>
                    <a:pt x="211" y="38"/>
                    <a:pt x="211" y="38"/>
                    <a:pt x="211" y="38"/>
                  </a:cubicBezTo>
                  <a:cubicBezTo>
                    <a:pt x="211" y="38"/>
                    <a:pt x="212" y="37"/>
                    <a:pt x="212" y="36"/>
                  </a:cubicBezTo>
                  <a:cubicBezTo>
                    <a:pt x="212" y="36"/>
                    <a:pt x="212" y="35"/>
                    <a:pt x="212" y="35"/>
                  </a:cubicBezTo>
                  <a:cubicBezTo>
                    <a:pt x="213" y="35"/>
                    <a:pt x="213" y="35"/>
                    <a:pt x="213" y="35"/>
                  </a:cubicBezTo>
                  <a:cubicBezTo>
                    <a:pt x="213" y="35"/>
                    <a:pt x="214" y="34"/>
                    <a:pt x="214" y="34"/>
                  </a:cubicBezTo>
                  <a:cubicBezTo>
                    <a:pt x="215" y="34"/>
                    <a:pt x="215" y="34"/>
                    <a:pt x="215" y="34"/>
                  </a:cubicBezTo>
                  <a:cubicBezTo>
                    <a:pt x="215" y="34"/>
                    <a:pt x="214" y="33"/>
                    <a:pt x="214" y="32"/>
                  </a:cubicBezTo>
                  <a:cubicBezTo>
                    <a:pt x="214" y="32"/>
                    <a:pt x="214" y="32"/>
                    <a:pt x="215" y="32"/>
                  </a:cubicBezTo>
                  <a:cubicBezTo>
                    <a:pt x="215" y="32"/>
                    <a:pt x="215" y="32"/>
                    <a:pt x="215" y="32"/>
                  </a:cubicBezTo>
                  <a:cubicBezTo>
                    <a:pt x="216" y="32"/>
                    <a:pt x="216" y="32"/>
                    <a:pt x="216" y="32"/>
                  </a:cubicBezTo>
                  <a:cubicBezTo>
                    <a:pt x="217" y="31"/>
                    <a:pt x="217" y="31"/>
                    <a:pt x="217" y="31"/>
                  </a:cubicBezTo>
                  <a:cubicBezTo>
                    <a:pt x="217" y="31"/>
                    <a:pt x="217" y="30"/>
                    <a:pt x="217" y="30"/>
                  </a:cubicBezTo>
                  <a:cubicBezTo>
                    <a:pt x="216" y="29"/>
                    <a:pt x="217" y="29"/>
                    <a:pt x="217" y="29"/>
                  </a:cubicBezTo>
                  <a:cubicBezTo>
                    <a:pt x="217" y="29"/>
                    <a:pt x="218" y="29"/>
                    <a:pt x="218" y="28"/>
                  </a:cubicBezTo>
                  <a:cubicBezTo>
                    <a:pt x="218" y="28"/>
                    <a:pt x="217" y="28"/>
                    <a:pt x="217" y="28"/>
                  </a:cubicBezTo>
                  <a:cubicBezTo>
                    <a:pt x="217" y="28"/>
                    <a:pt x="217" y="27"/>
                    <a:pt x="218" y="27"/>
                  </a:cubicBezTo>
                  <a:cubicBezTo>
                    <a:pt x="218" y="26"/>
                    <a:pt x="218" y="27"/>
                    <a:pt x="218" y="27"/>
                  </a:cubicBezTo>
                  <a:cubicBezTo>
                    <a:pt x="218" y="27"/>
                    <a:pt x="220" y="27"/>
                    <a:pt x="220" y="27"/>
                  </a:cubicBezTo>
                  <a:cubicBezTo>
                    <a:pt x="220" y="27"/>
                    <a:pt x="222" y="26"/>
                    <a:pt x="222" y="26"/>
                  </a:cubicBezTo>
                  <a:cubicBezTo>
                    <a:pt x="222" y="26"/>
                    <a:pt x="222" y="26"/>
                    <a:pt x="222" y="25"/>
                  </a:cubicBezTo>
                  <a:cubicBezTo>
                    <a:pt x="222" y="24"/>
                    <a:pt x="222" y="25"/>
                    <a:pt x="222" y="25"/>
                  </a:cubicBezTo>
                  <a:cubicBezTo>
                    <a:pt x="223" y="24"/>
                    <a:pt x="223" y="24"/>
                    <a:pt x="223" y="24"/>
                  </a:cubicBezTo>
                  <a:cubicBezTo>
                    <a:pt x="224" y="24"/>
                    <a:pt x="224" y="24"/>
                    <a:pt x="224" y="24"/>
                  </a:cubicBezTo>
                  <a:cubicBezTo>
                    <a:pt x="224" y="24"/>
                    <a:pt x="225" y="24"/>
                    <a:pt x="225" y="25"/>
                  </a:cubicBezTo>
                  <a:cubicBezTo>
                    <a:pt x="225" y="25"/>
                    <a:pt x="225" y="24"/>
                    <a:pt x="225" y="23"/>
                  </a:cubicBezTo>
                  <a:cubicBezTo>
                    <a:pt x="225" y="23"/>
                    <a:pt x="225" y="23"/>
                    <a:pt x="225" y="22"/>
                  </a:cubicBezTo>
                  <a:cubicBezTo>
                    <a:pt x="225" y="22"/>
                    <a:pt x="226" y="22"/>
                    <a:pt x="226" y="22"/>
                  </a:cubicBezTo>
                  <a:cubicBezTo>
                    <a:pt x="226" y="22"/>
                    <a:pt x="227" y="22"/>
                    <a:pt x="227" y="22"/>
                  </a:cubicBezTo>
                  <a:cubicBezTo>
                    <a:pt x="227" y="23"/>
                    <a:pt x="227" y="23"/>
                    <a:pt x="228" y="24"/>
                  </a:cubicBezTo>
                  <a:cubicBezTo>
                    <a:pt x="228" y="24"/>
                    <a:pt x="228" y="24"/>
                    <a:pt x="228" y="23"/>
                  </a:cubicBezTo>
                  <a:cubicBezTo>
                    <a:pt x="228" y="22"/>
                    <a:pt x="228" y="23"/>
                    <a:pt x="229" y="23"/>
                  </a:cubicBezTo>
                  <a:cubicBezTo>
                    <a:pt x="229" y="23"/>
                    <a:pt x="230" y="23"/>
                    <a:pt x="230" y="23"/>
                  </a:cubicBezTo>
                  <a:cubicBezTo>
                    <a:pt x="231" y="23"/>
                    <a:pt x="231" y="23"/>
                    <a:pt x="231" y="23"/>
                  </a:cubicBezTo>
                  <a:cubicBezTo>
                    <a:pt x="231" y="23"/>
                    <a:pt x="231" y="23"/>
                    <a:pt x="232" y="23"/>
                  </a:cubicBezTo>
                  <a:cubicBezTo>
                    <a:pt x="232" y="24"/>
                    <a:pt x="232" y="23"/>
                    <a:pt x="233" y="23"/>
                  </a:cubicBezTo>
                  <a:cubicBezTo>
                    <a:pt x="233" y="23"/>
                    <a:pt x="233" y="23"/>
                    <a:pt x="233" y="23"/>
                  </a:cubicBezTo>
                  <a:cubicBezTo>
                    <a:pt x="234" y="23"/>
                    <a:pt x="234" y="23"/>
                    <a:pt x="234" y="23"/>
                  </a:cubicBezTo>
                  <a:cubicBezTo>
                    <a:pt x="234" y="24"/>
                    <a:pt x="234" y="24"/>
                    <a:pt x="235" y="24"/>
                  </a:cubicBezTo>
                  <a:cubicBezTo>
                    <a:pt x="235" y="24"/>
                    <a:pt x="235" y="24"/>
                    <a:pt x="236" y="25"/>
                  </a:cubicBezTo>
                  <a:cubicBezTo>
                    <a:pt x="236" y="25"/>
                    <a:pt x="237" y="25"/>
                    <a:pt x="237" y="25"/>
                  </a:cubicBezTo>
                  <a:cubicBezTo>
                    <a:pt x="237" y="25"/>
                    <a:pt x="238" y="24"/>
                    <a:pt x="238" y="24"/>
                  </a:cubicBezTo>
                  <a:cubicBezTo>
                    <a:pt x="238" y="24"/>
                    <a:pt x="239" y="24"/>
                    <a:pt x="239" y="25"/>
                  </a:cubicBezTo>
                  <a:cubicBezTo>
                    <a:pt x="238" y="25"/>
                    <a:pt x="239" y="25"/>
                    <a:pt x="239" y="25"/>
                  </a:cubicBezTo>
                  <a:cubicBezTo>
                    <a:pt x="238" y="26"/>
                    <a:pt x="239" y="25"/>
                    <a:pt x="240" y="26"/>
                  </a:cubicBezTo>
                  <a:cubicBezTo>
                    <a:pt x="240" y="27"/>
                    <a:pt x="240" y="26"/>
                    <a:pt x="240" y="26"/>
                  </a:cubicBezTo>
                  <a:cubicBezTo>
                    <a:pt x="241" y="26"/>
                    <a:pt x="241" y="26"/>
                    <a:pt x="241" y="27"/>
                  </a:cubicBezTo>
                  <a:cubicBezTo>
                    <a:pt x="241" y="27"/>
                    <a:pt x="241" y="27"/>
                    <a:pt x="242" y="26"/>
                  </a:cubicBezTo>
                  <a:cubicBezTo>
                    <a:pt x="243" y="26"/>
                    <a:pt x="242" y="26"/>
                    <a:pt x="243" y="27"/>
                  </a:cubicBezTo>
                  <a:cubicBezTo>
                    <a:pt x="243" y="27"/>
                    <a:pt x="243" y="27"/>
                    <a:pt x="243" y="28"/>
                  </a:cubicBezTo>
                  <a:cubicBezTo>
                    <a:pt x="243" y="28"/>
                    <a:pt x="244" y="28"/>
                    <a:pt x="244" y="28"/>
                  </a:cubicBezTo>
                  <a:cubicBezTo>
                    <a:pt x="245" y="27"/>
                    <a:pt x="245" y="28"/>
                    <a:pt x="245" y="28"/>
                  </a:cubicBezTo>
                  <a:cubicBezTo>
                    <a:pt x="245" y="29"/>
                    <a:pt x="245" y="28"/>
                    <a:pt x="246" y="29"/>
                  </a:cubicBezTo>
                  <a:cubicBezTo>
                    <a:pt x="246" y="29"/>
                    <a:pt x="247" y="28"/>
                    <a:pt x="247" y="28"/>
                  </a:cubicBezTo>
                  <a:cubicBezTo>
                    <a:pt x="247" y="29"/>
                    <a:pt x="247" y="29"/>
                    <a:pt x="247" y="29"/>
                  </a:cubicBezTo>
                  <a:cubicBezTo>
                    <a:pt x="247" y="30"/>
                    <a:pt x="248" y="29"/>
                    <a:pt x="248" y="30"/>
                  </a:cubicBezTo>
                  <a:cubicBezTo>
                    <a:pt x="248" y="30"/>
                    <a:pt x="249" y="30"/>
                    <a:pt x="250" y="30"/>
                  </a:cubicBezTo>
                  <a:cubicBezTo>
                    <a:pt x="250" y="31"/>
                    <a:pt x="250" y="30"/>
                    <a:pt x="251" y="30"/>
                  </a:cubicBezTo>
                  <a:cubicBezTo>
                    <a:pt x="252" y="30"/>
                    <a:pt x="252" y="30"/>
                    <a:pt x="252" y="30"/>
                  </a:cubicBezTo>
                  <a:cubicBezTo>
                    <a:pt x="253" y="30"/>
                    <a:pt x="252" y="30"/>
                    <a:pt x="253" y="31"/>
                  </a:cubicBezTo>
                  <a:cubicBezTo>
                    <a:pt x="254" y="32"/>
                    <a:pt x="254" y="32"/>
                    <a:pt x="254" y="32"/>
                  </a:cubicBezTo>
                  <a:cubicBezTo>
                    <a:pt x="255" y="33"/>
                    <a:pt x="257" y="32"/>
                    <a:pt x="257" y="32"/>
                  </a:cubicBezTo>
                  <a:cubicBezTo>
                    <a:pt x="258" y="31"/>
                    <a:pt x="257" y="31"/>
                    <a:pt x="257" y="30"/>
                  </a:cubicBezTo>
                  <a:cubicBezTo>
                    <a:pt x="257" y="30"/>
                    <a:pt x="258" y="30"/>
                    <a:pt x="258" y="30"/>
                  </a:cubicBezTo>
                  <a:cubicBezTo>
                    <a:pt x="258" y="30"/>
                    <a:pt x="259" y="29"/>
                    <a:pt x="258" y="28"/>
                  </a:cubicBezTo>
                  <a:cubicBezTo>
                    <a:pt x="258" y="28"/>
                    <a:pt x="259" y="27"/>
                    <a:pt x="259" y="27"/>
                  </a:cubicBezTo>
                  <a:cubicBezTo>
                    <a:pt x="259" y="27"/>
                    <a:pt x="259" y="27"/>
                    <a:pt x="259" y="26"/>
                  </a:cubicBezTo>
                  <a:cubicBezTo>
                    <a:pt x="259" y="26"/>
                    <a:pt x="259" y="26"/>
                    <a:pt x="260" y="25"/>
                  </a:cubicBezTo>
                  <a:cubicBezTo>
                    <a:pt x="261" y="24"/>
                    <a:pt x="261" y="25"/>
                    <a:pt x="261" y="25"/>
                  </a:cubicBezTo>
                  <a:cubicBezTo>
                    <a:pt x="261" y="25"/>
                    <a:pt x="261" y="25"/>
                    <a:pt x="262" y="24"/>
                  </a:cubicBezTo>
                  <a:cubicBezTo>
                    <a:pt x="263" y="23"/>
                    <a:pt x="263" y="24"/>
                    <a:pt x="263" y="23"/>
                  </a:cubicBezTo>
                  <a:cubicBezTo>
                    <a:pt x="264" y="23"/>
                    <a:pt x="264" y="24"/>
                    <a:pt x="264" y="24"/>
                  </a:cubicBezTo>
                  <a:cubicBezTo>
                    <a:pt x="264" y="24"/>
                    <a:pt x="265" y="24"/>
                    <a:pt x="265" y="24"/>
                  </a:cubicBezTo>
                  <a:cubicBezTo>
                    <a:pt x="265" y="24"/>
                    <a:pt x="265" y="23"/>
                    <a:pt x="266" y="22"/>
                  </a:cubicBezTo>
                  <a:cubicBezTo>
                    <a:pt x="267" y="22"/>
                    <a:pt x="267" y="22"/>
                    <a:pt x="267" y="22"/>
                  </a:cubicBezTo>
                  <a:cubicBezTo>
                    <a:pt x="267" y="21"/>
                    <a:pt x="267" y="22"/>
                    <a:pt x="268" y="21"/>
                  </a:cubicBezTo>
                  <a:cubicBezTo>
                    <a:pt x="268" y="21"/>
                    <a:pt x="268" y="21"/>
                    <a:pt x="269" y="21"/>
                  </a:cubicBezTo>
                  <a:cubicBezTo>
                    <a:pt x="270" y="20"/>
                    <a:pt x="270" y="21"/>
                    <a:pt x="270" y="21"/>
                  </a:cubicBezTo>
                  <a:cubicBezTo>
                    <a:pt x="270" y="21"/>
                    <a:pt x="270" y="20"/>
                    <a:pt x="271" y="20"/>
                  </a:cubicBezTo>
                  <a:cubicBezTo>
                    <a:pt x="271" y="20"/>
                    <a:pt x="271" y="20"/>
                    <a:pt x="273" y="20"/>
                  </a:cubicBezTo>
                  <a:cubicBezTo>
                    <a:pt x="274" y="21"/>
                    <a:pt x="273" y="20"/>
                    <a:pt x="274" y="20"/>
                  </a:cubicBezTo>
                  <a:cubicBezTo>
                    <a:pt x="275" y="20"/>
                    <a:pt x="274" y="20"/>
                    <a:pt x="274" y="21"/>
                  </a:cubicBezTo>
                  <a:cubicBezTo>
                    <a:pt x="275" y="22"/>
                    <a:pt x="275" y="21"/>
                    <a:pt x="275" y="21"/>
                  </a:cubicBezTo>
                  <a:cubicBezTo>
                    <a:pt x="276" y="20"/>
                    <a:pt x="275" y="21"/>
                    <a:pt x="276" y="19"/>
                  </a:cubicBezTo>
                  <a:cubicBezTo>
                    <a:pt x="276" y="18"/>
                    <a:pt x="276" y="20"/>
                    <a:pt x="276" y="19"/>
                  </a:cubicBezTo>
                  <a:cubicBezTo>
                    <a:pt x="276" y="18"/>
                    <a:pt x="276" y="18"/>
                    <a:pt x="276" y="18"/>
                  </a:cubicBezTo>
                  <a:cubicBezTo>
                    <a:pt x="276" y="17"/>
                    <a:pt x="276" y="17"/>
                    <a:pt x="277" y="16"/>
                  </a:cubicBezTo>
                  <a:cubicBezTo>
                    <a:pt x="278" y="16"/>
                    <a:pt x="277" y="16"/>
                    <a:pt x="277" y="15"/>
                  </a:cubicBezTo>
                  <a:cubicBezTo>
                    <a:pt x="277" y="15"/>
                    <a:pt x="277" y="15"/>
                    <a:pt x="276" y="14"/>
                  </a:cubicBezTo>
                  <a:cubicBezTo>
                    <a:pt x="276" y="14"/>
                    <a:pt x="276" y="14"/>
                    <a:pt x="276" y="14"/>
                  </a:cubicBezTo>
                  <a:cubicBezTo>
                    <a:pt x="275" y="14"/>
                    <a:pt x="275" y="14"/>
                    <a:pt x="275" y="13"/>
                  </a:cubicBezTo>
                  <a:cubicBezTo>
                    <a:pt x="275" y="12"/>
                    <a:pt x="275" y="13"/>
                    <a:pt x="274" y="13"/>
                  </a:cubicBezTo>
                  <a:cubicBezTo>
                    <a:pt x="274" y="13"/>
                    <a:pt x="274" y="13"/>
                    <a:pt x="273" y="12"/>
                  </a:cubicBezTo>
                  <a:cubicBezTo>
                    <a:pt x="273" y="11"/>
                    <a:pt x="273" y="12"/>
                    <a:pt x="273" y="11"/>
                  </a:cubicBezTo>
                  <a:cubicBezTo>
                    <a:pt x="273" y="10"/>
                    <a:pt x="273" y="11"/>
                    <a:pt x="272" y="11"/>
                  </a:cubicBezTo>
                  <a:cubicBezTo>
                    <a:pt x="271" y="11"/>
                    <a:pt x="272" y="11"/>
                    <a:pt x="272" y="10"/>
                  </a:cubicBezTo>
                  <a:cubicBezTo>
                    <a:pt x="272" y="10"/>
                    <a:pt x="272" y="10"/>
                    <a:pt x="273" y="10"/>
                  </a:cubicBezTo>
                  <a:cubicBezTo>
                    <a:pt x="274" y="9"/>
                    <a:pt x="274" y="9"/>
                    <a:pt x="273" y="9"/>
                  </a:cubicBezTo>
                  <a:cubicBezTo>
                    <a:pt x="273" y="8"/>
                    <a:pt x="274" y="8"/>
                    <a:pt x="274" y="8"/>
                  </a:cubicBezTo>
                  <a:cubicBezTo>
                    <a:pt x="274" y="8"/>
                    <a:pt x="275" y="8"/>
                    <a:pt x="275" y="9"/>
                  </a:cubicBezTo>
                  <a:cubicBezTo>
                    <a:pt x="275" y="9"/>
                    <a:pt x="275" y="9"/>
                    <a:pt x="276" y="9"/>
                  </a:cubicBezTo>
                  <a:cubicBezTo>
                    <a:pt x="277" y="8"/>
                    <a:pt x="276" y="8"/>
                    <a:pt x="277" y="8"/>
                  </a:cubicBezTo>
                  <a:cubicBezTo>
                    <a:pt x="278" y="7"/>
                    <a:pt x="277" y="8"/>
                    <a:pt x="277" y="8"/>
                  </a:cubicBezTo>
                  <a:cubicBezTo>
                    <a:pt x="278" y="9"/>
                    <a:pt x="278" y="9"/>
                    <a:pt x="279" y="9"/>
                  </a:cubicBezTo>
                  <a:cubicBezTo>
                    <a:pt x="279" y="9"/>
                    <a:pt x="279" y="8"/>
                    <a:pt x="279" y="8"/>
                  </a:cubicBezTo>
                  <a:cubicBezTo>
                    <a:pt x="280" y="7"/>
                    <a:pt x="280" y="8"/>
                    <a:pt x="280" y="8"/>
                  </a:cubicBezTo>
                  <a:cubicBezTo>
                    <a:pt x="281" y="9"/>
                    <a:pt x="283" y="8"/>
                    <a:pt x="283" y="8"/>
                  </a:cubicBezTo>
                  <a:cubicBezTo>
                    <a:pt x="284" y="9"/>
                    <a:pt x="284" y="9"/>
                    <a:pt x="285" y="9"/>
                  </a:cubicBezTo>
                  <a:cubicBezTo>
                    <a:pt x="287" y="9"/>
                    <a:pt x="286" y="9"/>
                    <a:pt x="287" y="10"/>
                  </a:cubicBezTo>
                  <a:cubicBezTo>
                    <a:pt x="287" y="11"/>
                    <a:pt x="287" y="11"/>
                    <a:pt x="288" y="12"/>
                  </a:cubicBezTo>
                  <a:cubicBezTo>
                    <a:pt x="290" y="12"/>
                    <a:pt x="289" y="12"/>
                    <a:pt x="291" y="12"/>
                  </a:cubicBezTo>
                  <a:cubicBezTo>
                    <a:pt x="292" y="12"/>
                    <a:pt x="291" y="13"/>
                    <a:pt x="292" y="14"/>
                  </a:cubicBezTo>
                  <a:cubicBezTo>
                    <a:pt x="292" y="14"/>
                    <a:pt x="292" y="14"/>
                    <a:pt x="292" y="14"/>
                  </a:cubicBezTo>
                  <a:cubicBezTo>
                    <a:pt x="292" y="15"/>
                    <a:pt x="293" y="15"/>
                    <a:pt x="293" y="15"/>
                  </a:cubicBezTo>
                  <a:cubicBezTo>
                    <a:pt x="294" y="15"/>
                    <a:pt x="294" y="15"/>
                    <a:pt x="294" y="16"/>
                  </a:cubicBezTo>
                  <a:cubicBezTo>
                    <a:pt x="294" y="17"/>
                    <a:pt x="295" y="17"/>
                    <a:pt x="295" y="18"/>
                  </a:cubicBezTo>
                  <a:cubicBezTo>
                    <a:pt x="295" y="19"/>
                    <a:pt x="294" y="19"/>
                    <a:pt x="294" y="20"/>
                  </a:cubicBezTo>
                  <a:cubicBezTo>
                    <a:pt x="293" y="21"/>
                    <a:pt x="293" y="21"/>
                    <a:pt x="292" y="22"/>
                  </a:cubicBezTo>
                  <a:cubicBezTo>
                    <a:pt x="292" y="23"/>
                    <a:pt x="293" y="22"/>
                    <a:pt x="293" y="23"/>
                  </a:cubicBezTo>
                  <a:cubicBezTo>
                    <a:pt x="293" y="24"/>
                    <a:pt x="293" y="24"/>
                    <a:pt x="294" y="24"/>
                  </a:cubicBezTo>
                  <a:cubicBezTo>
                    <a:pt x="295" y="24"/>
                    <a:pt x="295" y="24"/>
                    <a:pt x="295" y="24"/>
                  </a:cubicBezTo>
                  <a:cubicBezTo>
                    <a:pt x="295" y="24"/>
                    <a:pt x="295" y="24"/>
                    <a:pt x="296" y="24"/>
                  </a:cubicBezTo>
                  <a:cubicBezTo>
                    <a:pt x="298" y="24"/>
                    <a:pt x="297" y="24"/>
                    <a:pt x="297" y="25"/>
                  </a:cubicBezTo>
                  <a:cubicBezTo>
                    <a:pt x="298" y="26"/>
                    <a:pt x="297" y="25"/>
                    <a:pt x="297" y="26"/>
                  </a:cubicBezTo>
                  <a:cubicBezTo>
                    <a:pt x="297" y="27"/>
                    <a:pt x="297" y="27"/>
                    <a:pt x="297" y="28"/>
                  </a:cubicBezTo>
                  <a:cubicBezTo>
                    <a:pt x="297" y="29"/>
                    <a:pt x="297" y="28"/>
                    <a:pt x="296" y="29"/>
                  </a:cubicBezTo>
                  <a:cubicBezTo>
                    <a:pt x="296" y="29"/>
                    <a:pt x="296" y="29"/>
                    <a:pt x="296" y="30"/>
                  </a:cubicBezTo>
                  <a:cubicBezTo>
                    <a:pt x="297" y="31"/>
                    <a:pt x="297" y="30"/>
                    <a:pt x="297" y="30"/>
                  </a:cubicBezTo>
                  <a:cubicBezTo>
                    <a:pt x="298" y="31"/>
                    <a:pt x="298" y="31"/>
                    <a:pt x="298" y="32"/>
                  </a:cubicBezTo>
                  <a:cubicBezTo>
                    <a:pt x="299" y="33"/>
                    <a:pt x="299" y="32"/>
                    <a:pt x="299" y="32"/>
                  </a:cubicBezTo>
                  <a:cubicBezTo>
                    <a:pt x="299" y="32"/>
                    <a:pt x="300" y="32"/>
                    <a:pt x="300" y="31"/>
                  </a:cubicBezTo>
                  <a:cubicBezTo>
                    <a:pt x="301" y="31"/>
                    <a:pt x="300" y="31"/>
                    <a:pt x="301" y="32"/>
                  </a:cubicBezTo>
                  <a:cubicBezTo>
                    <a:pt x="302" y="32"/>
                    <a:pt x="301" y="32"/>
                    <a:pt x="302" y="32"/>
                  </a:cubicBezTo>
                  <a:cubicBezTo>
                    <a:pt x="302" y="33"/>
                    <a:pt x="302" y="33"/>
                    <a:pt x="303" y="34"/>
                  </a:cubicBezTo>
                  <a:cubicBezTo>
                    <a:pt x="303" y="35"/>
                    <a:pt x="303" y="34"/>
                    <a:pt x="303" y="34"/>
                  </a:cubicBezTo>
                  <a:cubicBezTo>
                    <a:pt x="302" y="35"/>
                    <a:pt x="303" y="35"/>
                    <a:pt x="302" y="36"/>
                  </a:cubicBezTo>
                  <a:cubicBezTo>
                    <a:pt x="302" y="37"/>
                    <a:pt x="302" y="37"/>
                    <a:pt x="302" y="39"/>
                  </a:cubicBezTo>
                  <a:cubicBezTo>
                    <a:pt x="302" y="40"/>
                    <a:pt x="302" y="40"/>
                    <a:pt x="302" y="41"/>
                  </a:cubicBezTo>
                  <a:cubicBezTo>
                    <a:pt x="301" y="42"/>
                    <a:pt x="301" y="42"/>
                    <a:pt x="300" y="43"/>
                  </a:cubicBezTo>
                  <a:cubicBezTo>
                    <a:pt x="300" y="43"/>
                    <a:pt x="300" y="43"/>
                    <a:pt x="301" y="44"/>
                  </a:cubicBezTo>
                  <a:cubicBezTo>
                    <a:pt x="301" y="44"/>
                    <a:pt x="301" y="44"/>
                    <a:pt x="301" y="45"/>
                  </a:cubicBezTo>
                  <a:cubicBezTo>
                    <a:pt x="300" y="46"/>
                    <a:pt x="300" y="46"/>
                    <a:pt x="300" y="47"/>
                  </a:cubicBezTo>
                  <a:cubicBezTo>
                    <a:pt x="300" y="48"/>
                    <a:pt x="300" y="48"/>
                    <a:pt x="299" y="49"/>
                  </a:cubicBezTo>
                  <a:cubicBezTo>
                    <a:pt x="299" y="49"/>
                    <a:pt x="299" y="49"/>
                    <a:pt x="299" y="51"/>
                  </a:cubicBezTo>
                  <a:cubicBezTo>
                    <a:pt x="299" y="52"/>
                    <a:pt x="300" y="51"/>
                    <a:pt x="301" y="50"/>
                  </a:cubicBezTo>
                  <a:cubicBezTo>
                    <a:pt x="301" y="50"/>
                    <a:pt x="301" y="51"/>
                    <a:pt x="301" y="51"/>
                  </a:cubicBezTo>
                  <a:cubicBezTo>
                    <a:pt x="301" y="52"/>
                    <a:pt x="302" y="52"/>
                    <a:pt x="303" y="52"/>
                  </a:cubicBezTo>
                  <a:cubicBezTo>
                    <a:pt x="304" y="52"/>
                    <a:pt x="304" y="52"/>
                    <a:pt x="304" y="52"/>
                  </a:cubicBezTo>
                  <a:cubicBezTo>
                    <a:pt x="304" y="53"/>
                    <a:pt x="304" y="53"/>
                    <a:pt x="305" y="52"/>
                  </a:cubicBezTo>
                  <a:cubicBezTo>
                    <a:pt x="305" y="52"/>
                    <a:pt x="305" y="52"/>
                    <a:pt x="306" y="51"/>
                  </a:cubicBezTo>
                  <a:cubicBezTo>
                    <a:pt x="306" y="50"/>
                    <a:pt x="306" y="51"/>
                    <a:pt x="307" y="51"/>
                  </a:cubicBezTo>
                  <a:cubicBezTo>
                    <a:pt x="307" y="51"/>
                    <a:pt x="307" y="52"/>
                    <a:pt x="307" y="52"/>
                  </a:cubicBezTo>
                  <a:cubicBezTo>
                    <a:pt x="307" y="53"/>
                    <a:pt x="307" y="53"/>
                    <a:pt x="308" y="54"/>
                  </a:cubicBezTo>
                  <a:cubicBezTo>
                    <a:pt x="308" y="55"/>
                    <a:pt x="308" y="54"/>
                    <a:pt x="309" y="55"/>
                  </a:cubicBezTo>
                  <a:cubicBezTo>
                    <a:pt x="310" y="55"/>
                    <a:pt x="309" y="55"/>
                    <a:pt x="309" y="56"/>
                  </a:cubicBezTo>
                  <a:cubicBezTo>
                    <a:pt x="308" y="57"/>
                    <a:pt x="309" y="57"/>
                    <a:pt x="310" y="58"/>
                  </a:cubicBezTo>
                  <a:cubicBezTo>
                    <a:pt x="310" y="58"/>
                    <a:pt x="310" y="58"/>
                    <a:pt x="310" y="59"/>
                  </a:cubicBezTo>
                  <a:cubicBezTo>
                    <a:pt x="310" y="59"/>
                    <a:pt x="310" y="59"/>
                    <a:pt x="311" y="59"/>
                  </a:cubicBezTo>
                  <a:cubicBezTo>
                    <a:pt x="312" y="60"/>
                    <a:pt x="312" y="60"/>
                    <a:pt x="313" y="60"/>
                  </a:cubicBezTo>
                  <a:cubicBezTo>
                    <a:pt x="314" y="60"/>
                    <a:pt x="313" y="60"/>
                    <a:pt x="313" y="60"/>
                  </a:cubicBezTo>
                  <a:cubicBezTo>
                    <a:pt x="314" y="59"/>
                    <a:pt x="314" y="59"/>
                    <a:pt x="314" y="59"/>
                  </a:cubicBezTo>
                  <a:cubicBezTo>
                    <a:pt x="314" y="59"/>
                    <a:pt x="314" y="59"/>
                    <a:pt x="314" y="59"/>
                  </a:cubicBezTo>
                  <a:cubicBezTo>
                    <a:pt x="314" y="59"/>
                    <a:pt x="315" y="58"/>
                    <a:pt x="315" y="58"/>
                  </a:cubicBezTo>
                  <a:cubicBezTo>
                    <a:pt x="315" y="58"/>
                    <a:pt x="315" y="58"/>
                    <a:pt x="315" y="59"/>
                  </a:cubicBezTo>
                  <a:cubicBezTo>
                    <a:pt x="315" y="59"/>
                    <a:pt x="315" y="59"/>
                    <a:pt x="316" y="60"/>
                  </a:cubicBezTo>
                  <a:cubicBezTo>
                    <a:pt x="316" y="60"/>
                    <a:pt x="316" y="60"/>
                    <a:pt x="316" y="61"/>
                  </a:cubicBezTo>
                  <a:cubicBezTo>
                    <a:pt x="316" y="62"/>
                    <a:pt x="316" y="62"/>
                    <a:pt x="316" y="62"/>
                  </a:cubicBezTo>
                  <a:cubicBezTo>
                    <a:pt x="317" y="62"/>
                    <a:pt x="317" y="63"/>
                    <a:pt x="317" y="63"/>
                  </a:cubicBezTo>
                  <a:cubicBezTo>
                    <a:pt x="317" y="63"/>
                    <a:pt x="317" y="62"/>
                    <a:pt x="317" y="62"/>
                  </a:cubicBezTo>
                  <a:cubicBezTo>
                    <a:pt x="318" y="61"/>
                    <a:pt x="317" y="62"/>
                    <a:pt x="318" y="62"/>
                  </a:cubicBezTo>
                  <a:cubicBezTo>
                    <a:pt x="318" y="62"/>
                    <a:pt x="319" y="62"/>
                    <a:pt x="319" y="63"/>
                  </a:cubicBezTo>
                  <a:cubicBezTo>
                    <a:pt x="319" y="64"/>
                    <a:pt x="319" y="63"/>
                    <a:pt x="320" y="63"/>
                  </a:cubicBezTo>
                  <a:cubicBezTo>
                    <a:pt x="321" y="63"/>
                    <a:pt x="321" y="63"/>
                    <a:pt x="321" y="63"/>
                  </a:cubicBezTo>
                  <a:cubicBezTo>
                    <a:pt x="322" y="63"/>
                    <a:pt x="322" y="63"/>
                    <a:pt x="323" y="64"/>
                  </a:cubicBezTo>
                  <a:cubicBezTo>
                    <a:pt x="323" y="65"/>
                    <a:pt x="323" y="65"/>
                    <a:pt x="323" y="65"/>
                  </a:cubicBezTo>
                  <a:cubicBezTo>
                    <a:pt x="323" y="65"/>
                    <a:pt x="323" y="65"/>
                    <a:pt x="322" y="65"/>
                  </a:cubicBezTo>
                  <a:cubicBezTo>
                    <a:pt x="321" y="65"/>
                    <a:pt x="322" y="65"/>
                    <a:pt x="321" y="66"/>
                  </a:cubicBezTo>
                  <a:cubicBezTo>
                    <a:pt x="319" y="68"/>
                    <a:pt x="321" y="66"/>
                    <a:pt x="322" y="66"/>
                  </a:cubicBezTo>
                  <a:cubicBezTo>
                    <a:pt x="323" y="66"/>
                    <a:pt x="323" y="67"/>
                    <a:pt x="323" y="67"/>
                  </a:cubicBezTo>
                  <a:cubicBezTo>
                    <a:pt x="323" y="67"/>
                    <a:pt x="323" y="68"/>
                    <a:pt x="323" y="68"/>
                  </a:cubicBezTo>
                  <a:cubicBezTo>
                    <a:pt x="323" y="69"/>
                    <a:pt x="323" y="69"/>
                    <a:pt x="322" y="69"/>
                  </a:cubicBezTo>
                  <a:cubicBezTo>
                    <a:pt x="322" y="69"/>
                    <a:pt x="322" y="69"/>
                    <a:pt x="321" y="69"/>
                  </a:cubicBezTo>
                  <a:cubicBezTo>
                    <a:pt x="320" y="69"/>
                    <a:pt x="320" y="69"/>
                    <a:pt x="319" y="69"/>
                  </a:cubicBezTo>
                  <a:cubicBezTo>
                    <a:pt x="319" y="68"/>
                    <a:pt x="319" y="69"/>
                    <a:pt x="318" y="69"/>
                  </a:cubicBezTo>
                  <a:cubicBezTo>
                    <a:pt x="317" y="69"/>
                    <a:pt x="318" y="69"/>
                    <a:pt x="317" y="70"/>
                  </a:cubicBezTo>
                  <a:cubicBezTo>
                    <a:pt x="317" y="70"/>
                    <a:pt x="317" y="70"/>
                    <a:pt x="317" y="71"/>
                  </a:cubicBezTo>
                  <a:cubicBezTo>
                    <a:pt x="317" y="72"/>
                    <a:pt x="317" y="71"/>
                    <a:pt x="317" y="72"/>
                  </a:cubicBezTo>
                  <a:cubicBezTo>
                    <a:pt x="316" y="72"/>
                    <a:pt x="316" y="72"/>
                    <a:pt x="315" y="72"/>
                  </a:cubicBezTo>
                  <a:cubicBezTo>
                    <a:pt x="315" y="72"/>
                    <a:pt x="315" y="72"/>
                    <a:pt x="314" y="73"/>
                  </a:cubicBezTo>
                  <a:cubicBezTo>
                    <a:pt x="314" y="74"/>
                    <a:pt x="314" y="74"/>
                    <a:pt x="314" y="75"/>
                  </a:cubicBezTo>
                  <a:cubicBezTo>
                    <a:pt x="314" y="76"/>
                    <a:pt x="314" y="76"/>
                    <a:pt x="314" y="76"/>
                  </a:cubicBezTo>
                  <a:cubicBezTo>
                    <a:pt x="314" y="77"/>
                    <a:pt x="313" y="76"/>
                    <a:pt x="313" y="76"/>
                  </a:cubicBezTo>
                  <a:cubicBezTo>
                    <a:pt x="312" y="76"/>
                    <a:pt x="312" y="76"/>
                    <a:pt x="312" y="77"/>
                  </a:cubicBezTo>
                  <a:cubicBezTo>
                    <a:pt x="311" y="77"/>
                    <a:pt x="311" y="77"/>
                    <a:pt x="312" y="77"/>
                  </a:cubicBezTo>
                  <a:cubicBezTo>
                    <a:pt x="312" y="78"/>
                    <a:pt x="312" y="78"/>
                    <a:pt x="311" y="79"/>
                  </a:cubicBezTo>
                  <a:cubicBezTo>
                    <a:pt x="310" y="79"/>
                    <a:pt x="311" y="79"/>
                    <a:pt x="310" y="79"/>
                  </a:cubicBezTo>
                  <a:cubicBezTo>
                    <a:pt x="310" y="80"/>
                    <a:pt x="310" y="80"/>
                    <a:pt x="310" y="81"/>
                  </a:cubicBezTo>
                  <a:cubicBezTo>
                    <a:pt x="309" y="82"/>
                    <a:pt x="309" y="82"/>
                    <a:pt x="309" y="82"/>
                  </a:cubicBezTo>
                  <a:cubicBezTo>
                    <a:pt x="308" y="83"/>
                    <a:pt x="308" y="83"/>
                    <a:pt x="308" y="83"/>
                  </a:cubicBezTo>
                  <a:cubicBezTo>
                    <a:pt x="308" y="84"/>
                    <a:pt x="308" y="84"/>
                    <a:pt x="308" y="85"/>
                  </a:cubicBezTo>
                  <a:cubicBezTo>
                    <a:pt x="308" y="86"/>
                    <a:pt x="309" y="85"/>
                    <a:pt x="309" y="85"/>
                  </a:cubicBezTo>
                  <a:cubicBezTo>
                    <a:pt x="310" y="86"/>
                    <a:pt x="310" y="85"/>
                    <a:pt x="310" y="85"/>
                  </a:cubicBezTo>
                  <a:cubicBezTo>
                    <a:pt x="311" y="85"/>
                    <a:pt x="310" y="85"/>
                    <a:pt x="310" y="85"/>
                  </a:cubicBezTo>
                  <a:cubicBezTo>
                    <a:pt x="310" y="85"/>
                    <a:pt x="310" y="85"/>
                    <a:pt x="311" y="85"/>
                  </a:cubicBezTo>
                  <a:cubicBezTo>
                    <a:pt x="311" y="86"/>
                    <a:pt x="311" y="85"/>
                    <a:pt x="312" y="85"/>
                  </a:cubicBezTo>
                  <a:cubicBezTo>
                    <a:pt x="312" y="84"/>
                    <a:pt x="312" y="85"/>
                    <a:pt x="312" y="85"/>
                  </a:cubicBezTo>
                  <a:cubicBezTo>
                    <a:pt x="313" y="86"/>
                    <a:pt x="313" y="85"/>
                    <a:pt x="314" y="84"/>
                  </a:cubicBezTo>
                  <a:cubicBezTo>
                    <a:pt x="314" y="84"/>
                    <a:pt x="314" y="84"/>
                    <a:pt x="315" y="83"/>
                  </a:cubicBezTo>
                  <a:cubicBezTo>
                    <a:pt x="316" y="83"/>
                    <a:pt x="315" y="83"/>
                    <a:pt x="316" y="83"/>
                  </a:cubicBezTo>
                  <a:cubicBezTo>
                    <a:pt x="317" y="82"/>
                    <a:pt x="317" y="82"/>
                    <a:pt x="317" y="81"/>
                  </a:cubicBezTo>
                  <a:cubicBezTo>
                    <a:pt x="317" y="80"/>
                    <a:pt x="317" y="80"/>
                    <a:pt x="317" y="80"/>
                  </a:cubicBezTo>
                  <a:cubicBezTo>
                    <a:pt x="318" y="80"/>
                    <a:pt x="319" y="80"/>
                    <a:pt x="320" y="80"/>
                  </a:cubicBezTo>
                  <a:cubicBezTo>
                    <a:pt x="320" y="80"/>
                    <a:pt x="321" y="80"/>
                    <a:pt x="322" y="80"/>
                  </a:cubicBezTo>
                  <a:cubicBezTo>
                    <a:pt x="323" y="81"/>
                    <a:pt x="322" y="80"/>
                    <a:pt x="323" y="80"/>
                  </a:cubicBezTo>
                  <a:cubicBezTo>
                    <a:pt x="324" y="80"/>
                    <a:pt x="323" y="80"/>
                    <a:pt x="324" y="81"/>
                  </a:cubicBezTo>
                  <a:cubicBezTo>
                    <a:pt x="325" y="82"/>
                    <a:pt x="324" y="81"/>
                    <a:pt x="325" y="82"/>
                  </a:cubicBezTo>
                  <a:cubicBezTo>
                    <a:pt x="325" y="83"/>
                    <a:pt x="325" y="82"/>
                    <a:pt x="326" y="82"/>
                  </a:cubicBezTo>
                  <a:cubicBezTo>
                    <a:pt x="327" y="83"/>
                    <a:pt x="327" y="83"/>
                    <a:pt x="327" y="84"/>
                  </a:cubicBezTo>
                  <a:cubicBezTo>
                    <a:pt x="327" y="85"/>
                    <a:pt x="327" y="86"/>
                    <a:pt x="327" y="86"/>
                  </a:cubicBezTo>
                  <a:cubicBezTo>
                    <a:pt x="327" y="86"/>
                    <a:pt x="328" y="87"/>
                    <a:pt x="328" y="87"/>
                  </a:cubicBezTo>
                  <a:cubicBezTo>
                    <a:pt x="328" y="88"/>
                    <a:pt x="328" y="87"/>
                    <a:pt x="328" y="88"/>
                  </a:cubicBezTo>
                  <a:cubicBezTo>
                    <a:pt x="328" y="89"/>
                    <a:pt x="328" y="88"/>
                    <a:pt x="327" y="89"/>
                  </a:cubicBezTo>
                  <a:cubicBezTo>
                    <a:pt x="327" y="90"/>
                    <a:pt x="327" y="89"/>
                    <a:pt x="327" y="90"/>
                  </a:cubicBezTo>
                  <a:cubicBezTo>
                    <a:pt x="326" y="90"/>
                    <a:pt x="326" y="90"/>
                    <a:pt x="326" y="91"/>
                  </a:cubicBezTo>
                  <a:cubicBezTo>
                    <a:pt x="326" y="91"/>
                    <a:pt x="326" y="91"/>
                    <a:pt x="326" y="92"/>
                  </a:cubicBezTo>
                  <a:cubicBezTo>
                    <a:pt x="326" y="92"/>
                    <a:pt x="326" y="92"/>
                    <a:pt x="325" y="93"/>
                  </a:cubicBezTo>
                  <a:cubicBezTo>
                    <a:pt x="325" y="93"/>
                    <a:pt x="325" y="93"/>
                    <a:pt x="325" y="94"/>
                  </a:cubicBezTo>
                  <a:cubicBezTo>
                    <a:pt x="325" y="94"/>
                    <a:pt x="325" y="94"/>
                    <a:pt x="326" y="94"/>
                  </a:cubicBezTo>
                  <a:cubicBezTo>
                    <a:pt x="326" y="94"/>
                    <a:pt x="326" y="94"/>
                    <a:pt x="326" y="95"/>
                  </a:cubicBezTo>
                  <a:cubicBezTo>
                    <a:pt x="327" y="95"/>
                    <a:pt x="327" y="95"/>
                    <a:pt x="327" y="96"/>
                  </a:cubicBezTo>
                  <a:cubicBezTo>
                    <a:pt x="327" y="96"/>
                    <a:pt x="326" y="96"/>
                    <a:pt x="326" y="97"/>
                  </a:cubicBezTo>
                  <a:cubicBezTo>
                    <a:pt x="326" y="97"/>
                    <a:pt x="326" y="97"/>
                    <a:pt x="327" y="98"/>
                  </a:cubicBezTo>
                  <a:cubicBezTo>
                    <a:pt x="327" y="98"/>
                    <a:pt x="326" y="98"/>
                    <a:pt x="326" y="99"/>
                  </a:cubicBezTo>
                  <a:cubicBezTo>
                    <a:pt x="326" y="99"/>
                    <a:pt x="326" y="99"/>
                    <a:pt x="326" y="99"/>
                  </a:cubicBezTo>
                  <a:cubicBezTo>
                    <a:pt x="326" y="99"/>
                    <a:pt x="326" y="99"/>
                    <a:pt x="325" y="99"/>
                  </a:cubicBezTo>
                  <a:cubicBezTo>
                    <a:pt x="324" y="99"/>
                    <a:pt x="325" y="100"/>
                    <a:pt x="325" y="100"/>
                  </a:cubicBezTo>
                  <a:cubicBezTo>
                    <a:pt x="325" y="100"/>
                    <a:pt x="325" y="100"/>
                    <a:pt x="325" y="101"/>
                  </a:cubicBezTo>
                  <a:cubicBezTo>
                    <a:pt x="325" y="101"/>
                    <a:pt x="325" y="101"/>
                    <a:pt x="325" y="102"/>
                  </a:cubicBezTo>
                  <a:cubicBezTo>
                    <a:pt x="325" y="103"/>
                    <a:pt x="325" y="103"/>
                    <a:pt x="325" y="103"/>
                  </a:cubicBezTo>
                  <a:cubicBezTo>
                    <a:pt x="325" y="104"/>
                    <a:pt x="325" y="103"/>
                    <a:pt x="326" y="103"/>
                  </a:cubicBezTo>
                  <a:cubicBezTo>
                    <a:pt x="327" y="103"/>
                    <a:pt x="326" y="103"/>
                    <a:pt x="327" y="103"/>
                  </a:cubicBezTo>
                  <a:cubicBezTo>
                    <a:pt x="327" y="104"/>
                    <a:pt x="327" y="104"/>
                    <a:pt x="327" y="104"/>
                  </a:cubicBezTo>
                  <a:cubicBezTo>
                    <a:pt x="328" y="105"/>
                    <a:pt x="327" y="105"/>
                    <a:pt x="327" y="106"/>
                  </a:cubicBezTo>
                  <a:cubicBezTo>
                    <a:pt x="327" y="107"/>
                    <a:pt x="328" y="106"/>
                    <a:pt x="328" y="107"/>
                  </a:cubicBezTo>
                  <a:cubicBezTo>
                    <a:pt x="328" y="108"/>
                    <a:pt x="328" y="107"/>
                    <a:pt x="329" y="108"/>
                  </a:cubicBezTo>
                  <a:cubicBezTo>
                    <a:pt x="329" y="109"/>
                    <a:pt x="329" y="108"/>
                    <a:pt x="329" y="109"/>
                  </a:cubicBezTo>
                  <a:cubicBezTo>
                    <a:pt x="329" y="110"/>
                    <a:pt x="329" y="109"/>
                    <a:pt x="329" y="110"/>
                  </a:cubicBezTo>
                  <a:cubicBezTo>
                    <a:pt x="329" y="111"/>
                    <a:pt x="329" y="111"/>
                    <a:pt x="330" y="112"/>
                  </a:cubicBezTo>
                  <a:cubicBezTo>
                    <a:pt x="330" y="113"/>
                    <a:pt x="330" y="112"/>
                    <a:pt x="331" y="112"/>
                  </a:cubicBezTo>
                  <a:cubicBezTo>
                    <a:pt x="332" y="112"/>
                    <a:pt x="331" y="112"/>
                    <a:pt x="332" y="112"/>
                  </a:cubicBezTo>
                  <a:cubicBezTo>
                    <a:pt x="332" y="112"/>
                    <a:pt x="333" y="111"/>
                    <a:pt x="333" y="111"/>
                  </a:cubicBezTo>
                  <a:cubicBezTo>
                    <a:pt x="334" y="111"/>
                    <a:pt x="334" y="111"/>
                    <a:pt x="334" y="110"/>
                  </a:cubicBezTo>
                  <a:cubicBezTo>
                    <a:pt x="335" y="110"/>
                    <a:pt x="335" y="110"/>
                    <a:pt x="335" y="110"/>
                  </a:cubicBezTo>
                  <a:cubicBezTo>
                    <a:pt x="336" y="110"/>
                    <a:pt x="336" y="110"/>
                    <a:pt x="336" y="111"/>
                  </a:cubicBezTo>
                  <a:cubicBezTo>
                    <a:pt x="336" y="111"/>
                    <a:pt x="336" y="111"/>
                    <a:pt x="335" y="112"/>
                  </a:cubicBezTo>
                  <a:cubicBezTo>
                    <a:pt x="335" y="112"/>
                    <a:pt x="335" y="112"/>
                    <a:pt x="336" y="113"/>
                  </a:cubicBezTo>
                  <a:cubicBezTo>
                    <a:pt x="336" y="114"/>
                    <a:pt x="336" y="114"/>
                    <a:pt x="336" y="114"/>
                  </a:cubicBezTo>
                  <a:cubicBezTo>
                    <a:pt x="336" y="115"/>
                    <a:pt x="337" y="116"/>
                    <a:pt x="337" y="116"/>
                  </a:cubicBezTo>
                  <a:cubicBezTo>
                    <a:pt x="337" y="116"/>
                    <a:pt x="337" y="116"/>
                    <a:pt x="338" y="116"/>
                  </a:cubicBezTo>
                  <a:cubicBezTo>
                    <a:pt x="338" y="116"/>
                    <a:pt x="338" y="117"/>
                    <a:pt x="339" y="117"/>
                  </a:cubicBezTo>
                  <a:cubicBezTo>
                    <a:pt x="339" y="117"/>
                    <a:pt x="340" y="116"/>
                    <a:pt x="340" y="116"/>
                  </a:cubicBezTo>
                  <a:cubicBezTo>
                    <a:pt x="340" y="116"/>
                    <a:pt x="340" y="116"/>
                    <a:pt x="341" y="116"/>
                  </a:cubicBezTo>
                  <a:cubicBezTo>
                    <a:pt x="341" y="116"/>
                    <a:pt x="341" y="116"/>
                    <a:pt x="341" y="116"/>
                  </a:cubicBezTo>
                  <a:cubicBezTo>
                    <a:pt x="341" y="117"/>
                    <a:pt x="342" y="117"/>
                    <a:pt x="342" y="118"/>
                  </a:cubicBezTo>
                  <a:cubicBezTo>
                    <a:pt x="342" y="119"/>
                    <a:pt x="342" y="118"/>
                    <a:pt x="342" y="119"/>
                  </a:cubicBezTo>
                  <a:cubicBezTo>
                    <a:pt x="343" y="120"/>
                    <a:pt x="342" y="120"/>
                    <a:pt x="342" y="120"/>
                  </a:cubicBezTo>
                  <a:cubicBezTo>
                    <a:pt x="342" y="120"/>
                    <a:pt x="343" y="120"/>
                    <a:pt x="343" y="120"/>
                  </a:cubicBezTo>
                  <a:cubicBezTo>
                    <a:pt x="343" y="120"/>
                    <a:pt x="343" y="120"/>
                    <a:pt x="343" y="121"/>
                  </a:cubicBezTo>
                  <a:cubicBezTo>
                    <a:pt x="343" y="121"/>
                    <a:pt x="343" y="121"/>
                    <a:pt x="343" y="122"/>
                  </a:cubicBezTo>
                  <a:cubicBezTo>
                    <a:pt x="343" y="123"/>
                    <a:pt x="343" y="123"/>
                    <a:pt x="342" y="123"/>
                  </a:cubicBezTo>
                  <a:cubicBezTo>
                    <a:pt x="342" y="123"/>
                    <a:pt x="342" y="123"/>
                    <a:pt x="342" y="124"/>
                  </a:cubicBezTo>
                  <a:cubicBezTo>
                    <a:pt x="342" y="125"/>
                    <a:pt x="342" y="125"/>
                    <a:pt x="342" y="125"/>
                  </a:cubicBezTo>
                  <a:cubicBezTo>
                    <a:pt x="342" y="125"/>
                    <a:pt x="341" y="125"/>
                    <a:pt x="341" y="125"/>
                  </a:cubicBezTo>
                  <a:cubicBezTo>
                    <a:pt x="341" y="125"/>
                    <a:pt x="341" y="126"/>
                    <a:pt x="341" y="126"/>
                  </a:cubicBezTo>
                  <a:cubicBezTo>
                    <a:pt x="341" y="126"/>
                    <a:pt x="341" y="128"/>
                    <a:pt x="340" y="128"/>
                  </a:cubicBezTo>
                  <a:cubicBezTo>
                    <a:pt x="340" y="129"/>
                    <a:pt x="339" y="128"/>
                    <a:pt x="339" y="129"/>
                  </a:cubicBezTo>
                  <a:cubicBezTo>
                    <a:pt x="338" y="129"/>
                    <a:pt x="338" y="129"/>
                    <a:pt x="337" y="130"/>
                  </a:cubicBezTo>
                  <a:cubicBezTo>
                    <a:pt x="337" y="130"/>
                    <a:pt x="337" y="130"/>
                    <a:pt x="336" y="130"/>
                  </a:cubicBezTo>
                  <a:cubicBezTo>
                    <a:pt x="336" y="130"/>
                    <a:pt x="336" y="129"/>
                    <a:pt x="335" y="130"/>
                  </a:cubicBezTo>
                  <a:cubicBezTo>
                    <a:pt x="335" y="130"/>
                    <a:pt x="335" y="130"/>
                    <a:pt x="335" y="131"/>
                  </a:cubicBezTo>
                  <a:cubicBezTo>
                    <a:pt x="334" y="132"/>
                    <a:pt x="334" y="132"/>
                    <a:pt x="334" y="133"/>
                  </a:cubicBezTo>
                  <a:cubicBezTo>
                    <a:pt x="333" y="133"/>
                    <a:pt x="333" y="133"/>
                    <a:pt x="333" y="134"/>
                  </a:cubicBezTo>
                  <a:cubicBezTo>
                    <a:pt x="334" y="134"/>
                    <a:pt x="333" y="134"/>
                    <a:pt x="334" y="134"/>
                  </a:cubicBezTo>
                  <a:cubicBezTo>
                    <a:pt x="335" y="134"/>
                    <a:pt x="335" y="133"/>
                    <a:pt x="335" y="134"/>
                  </a:cubicBezTo>
                  <a:cubicBezTo>
                    <a:pt x="335" y="134"/>
                    <a:pt x="335" y="135"/>
                    <a:pt x="335" y="135"/>
                  </a:cubicBezTo>
                  <a:cubicBezTo>
                    <a:pt x="334" y="135"/>
                    <a:pt x="333" y="136"/>
                    <a:pt x="333" y="136"/>
                  </a:cubicBezTo>
                  <a:cubicBezTo>
                    <a:pt x="333" y="136"/>
                    <a:pt x="333" y="136"/>
                    <a:pt x="333" y="136"/>
                  </a:cubicBezTo>
                  <a:cubicBezTo>
                    <a:pt x="333" y="136"/>
                    <a:pt x="333" y="136"/>
                    <a:pt x="333" y="136"/>
                  </a:cubicBezTo>
                  <a:cubicBezTo>
                    <a:pt x="333" y="137"/>
                    <a:pt x="333" y="136"/>
                    <a:pt x="333" y="137"/>
                  </a:cubicBezTo>
                  <a:cubicBezTo>
                    <a:pt x="333" y="137"/>
                    <a:pt x="333" y="137"/>
                    <a:pt x="334" y="137"/>
                  </a:cubicBezTo>
                  <a:cubicBezTo>
                    <a:pt x="334" y="137"/>
                    <a:pt x="335" y="138"/>
                    <a:pt x="335" y="138"/>
                  </a:cubicBezTo>
                  <a:cubicBezTo>
                    <a:pt x="335" y="138"/>
                    <a:pt x="334" y="138"/>
                    <a:pt x="334" y="139"/>
                  </a:cubicBezTo>
                  <a:cubicBezTo>
                    <a:pt x="334" y="139"/>
                    <a:pt x="335" y="139"/>
                    <a:pt x="335" y="139"/>
                  </a:cubicBezTo>
                  <a:cubicBezTo>
                    <a:pt x="335" y="139"/>
                    <a:pt x="335" y="139"/>
                    <a:pt x="335" y="139"/>
                  </a:cubicBezTo>
                  <a:cubicBezTo>
                    <a:pt x="335" y="139"/>
                    <a:pt x="336" y="140"/>
                    <a:pt x="336" y="140"/>
                  </a:cubicBezTo>
                  <a:cubicBezTo>
                    <a:pt x="336" y="141"/>
                    <a:pt x="336" y="141"/>
                    <a:pt x="336" y="141"/>
                  </a:cubicBezTo>
                  <a:cubicBezTo>
                    <a:pt x="336" y="142"/>
                    <a:pt x="336" y="142"/>
                    <a:pt x="336" y="142"/>
                  </a:cubicBezTo>
                  <a:cubicBezTo>
                    <a:pt x="336" y="142"/>
                    <a:pt x="335" y="142"/>
                    <a:pt x="335" y="142"/>
                  </a:cubicBezTo>
                  <a:cubicBezTo>
                    <a:pt x="335" y="143"/>
                    <a:pt x="336" y="144"/>
                    <a:pt x="336" y="144"/>
                  </a:cubicBezTo>
                  <a:cubicBezTo>
                    <a:pt x="336" y="144"/>
                    <a:pt x="336" y="144"/>
                    <a:pt x="335" y="144"/>
                  </a:cubicBezTo>
                  <a:cubicBezTo>
                    <a:pt x="335" y="144"/>
                    <a:pt x="335" y="144"/>
                    <a:pt x="335" y="145"/>
                  </a:cubicBezTo>
                  <a:cubicBezTo>
                    <a:pt x="335" y="145"/>
                    <a:pt x="335" y="145"/>
                    <a:pt x="335" y="145"/>
                  </a:cubicBezTo>
                  <a:cubicBezTo>
                    <a:pt x="335" y="145"/>
                    <a:pt x="335" y="145"/>
                    <a:pt x="335" y="146"/>
                  </a:cubicBezTo>
                  <a:cubicBezTo>
                    <a:pt x="335" y="146"/>
                    <a:pt x="334" y="146"/>
                    <a:pt x="335" y="146"/>
                  </a:cubicBezTo>
                  <a:cubicBezTo>
                    <a:pt x="335" y="147"/>
                    <a:pt x="335" y="147"/>
                    <a:pt x="335" y="147"/>
                  </a:cubicBezTo>
                  <a:cubicBezTo>
                    <a:pt x="335" y="147"/>
                    <a:pt x="335" y="148"/>
                    <a:pt x="335" y="148"/>
                  </a:cubicBezTo>
                  <a:cubicBezTo>
                    <a:pt x="335" y="148"/>
                    <a:pt x="335" y="149"/>
                    <a:pt x="335" y="149"/>
                  </a:cubicBezTo>
                  <a:cubicBezTo>
                    <a:pt x="335" y="150"/>
                    <a:pt x="335" y="150"/>
                    <a:pt x="335" y="150"/>
                  </a:cubicBezTo>
                  <a:cubicBezTo>
                    <a:pt x="335" y="151"/>
                    <a:pt x="335" y="151"/>
                    <a:pt x="335" y="151"/>
                  </a:cubicBezTo>
                  <a:cubicBezTo>
                    <a:pt x="335" y="152"/>
                    <a:pt x="333" y="151"/>
                    <a:pt x="333" y="152"/>
                  </a:cubicBezTo>
                  <a:cubicBezTo>
                    <a:pt x="333" y="152"/>
                    <a:pt x="334" y="153"/>
                    <a:pt x="334" y="153"/>
                  </a:cubicBezTo>
                  <a:cubicBezTo>
                    <a:pt x="334" y="153"/>
                    <a:pt x="334" y="153"/>
                    <a:pt x="334" y="154"/>
                  </a:cubicBezTo>
                  <a:cubicBezTo>
                    <a:pt x="333" y="154"/>
                    <a:pt x="333" y="154"/>
                    <a:pt x="333" y="154"/>
                  </a:cubicBezTo>
                  <a:cubicBezTo>
                    <a:pt x="333" y="154"/>
                    <a:pt x="334" y="154"/>
                    <a:pt x="334" y="155"/>
                  </a:cubicBezTo>
                  <a:cubicBezTo>
                    <a:pt x="334" y="155"/>
                    <a:pt x="334" y="155"/>
                    <a:pt x="334" y="156"/>
                  </a:cubicBezTo>
                  <a:cubicBezTo>
                    <a:pt x="333" y="156"/>
                    <a:pt x="333" y="156"/>
                    <a:pt x="333" y="156"/>
                  </a:cubicBezTo>
                  <a:cubicBezTo>
                    <a:pt x="334" y="157"/>
                    <a:pt x="335" y="156"/>
                    <a:pt x="335" y="156"/>
                  </a:cubicBezTo>
                  <a:cubicBezTo>
                    <a:pt x="335" y="157"/>
                    <a:pt x="335" y="157"/>
                    <a:pt x="335" y="157"/>
                  </a:cubicBezTo>
                  <a:cubicBezTo>
                    <a:pt x="335" y="157"/>
                    <a:pt x="334" y="158"/>
                    <a:pt x="335" y="159"/>
                  </a:cubicBezTo>
                  <a:cubicBezTo>
                    <a:pt x="335" y="159"/>
                    <a:pt x="335" y="159"/>
                    <a:pt x="336" y="160"/>
                  </a:cubicBezTo>
                  <a:cubicBezTo>
                    <a:pt x="337" y="161"/>
                    <a:pt x="337" y="161"/>
                    <a:pt x="338" y="162"/>
                  </a:cubicBezTo>
                  <a:cubicBezTo>
                    <a:pt x="339" y="163"/>
                    <a:pt x="339" y="163"/>
                    <a:pt x="339" y="163"/>
                  </a:cubicBezTo>
                  <a:cubicBezTo>
                    <a:pt x="340" y="163"/>
                    <a:pt x="340" y="162"/>
                    <a:pt x="341" y="162"/>
                  </a:cubicBezTo>
                  <a:cubicBezTo>
                    <a:pt x="341" y="162"/>
                    <a:pt x="341" y="163"/>
                    <a:pt x="342" y="163"/>
                  </a:cubicBezTo>
                  <a:cubicBezTo>
                    <a:pt x="342" y="163"/>
                    <a:pt x="342" y="162"/>
                    <a:pt x="343" y="162"/>
                  </a:cubicBezTo>
                  <a:cubicBezTo>
                    <a:pt x="344" y="162"/>
                    <a:pt x="344" y="161"/>
                    <a:pt x="345" y="161"/>
                  </a:cubicBezTo>
                  <a:cubicBezTo>
                    <a:pt x="346" y="161"/>
                    <a:pt x="346" y="161"/>
                    <a:pt x="347" y="161"/>
                  </a:cubicBezTo>
                  <a:cubicBezTo>
                    <a:pt x="347" y="161"/>
                    <a:pt x="348" y="161"/>
                    <a:pt x="348" y="161"/>
                  </a:cubicBezTo>
                  <a:cubicBezTo>
                    <a:pt x="348" y="162"/>
                    <a:pt x="348" y="163"/>
                    <a:pt x="347" y="163"/>
                  </a:cubicBezTo>
                  <a:cubicBezTo>
                    <a:pt x="347" y="164"/>
                    <a:pt x="347" y="164"/>
                    <a:pt x="347" y="164"/>
                  </a:cubicBezTo>
                  <a:cubicBezTo>
                    <a:pt x="347" y="164"/>
                    <a:pt x="348" y="164"/>
                    <a:pt x="347" y="165"/>
                  </a:cubicBezTo>
                  <a:cubicBezTo>
                    <a:pt x="347" y="165"/>
                    <a:pt x="346" y="165"/>
                    <a:pt x="346" y="166"/>
                  </a:cubicBezTo>
                  <a:cubicBezTo>
                    <a:pt x="346" y="166"/>
                    <a:pt x="346" y="166"/>
                    <a:pt x="346" y="167"/>
                  </a:cubicBezTo>
                  <a:cubicBezTo>
                    <a:pt x="346" y="167"/>
                    <a:pt x="346" y="167"/>
                    <a:pt x="346" y="168"/>
                  </a:cubicBezTo>
                  <a:cubicBezTo>
                    <a:pt x="345" y="169"/>
                    <a:pt x="346" y="169"/>
                    <a:pt x="345" y="170"/>
                  </a:cubicBezTo>
                  <a:cubicBezTo>
                    <a:pt x="345" y="171"/>
                    <a:pt x="344" y="171"/>
                    <a:pt x="345" y="172"/>
                  </a:cubicBezTo>
                  <a:cubicBezTo>
                    <a:pt x="345" y="172"/>
                    <a:pt x="344" y="172"/>
                    <a:pt x="345" y="172"/>
                  </a:cubicBezTo>
                  <a:cubicBezTo>
                    <a:pt x="346" y="173"/>
                    <a:pt x="346" y="174"/>
                    <a:pt x="347" y="174"/>
                  </a:cubicBezTo>
                  <a:cubicBezTo>
                    <a:pt x="347" y="174"/>
                    <a:pt x="347" y="174"/>
                    <a:pt x="348" y="174"/>
                  </a:cubicBezTo>
                  <a:cubicBezTo>
                    <a:pt x="348" y="173"/>
                    <a:pt x="349" y="173"/>
                    <a:pt x="349" y="173"/>
                  </a:cubicBezTo>
                  <a:cubicBezTo>
                    <a:pt x="349" y="174"/>
                    <a:pt x="349" y="174"/>
                    <a:pt x="349" y="174"/>
                  </a:cubicBezTo>
                  <a:cubicBezTo>
                    <a:pt x="349" y="175"/>
                    <a:pt x="349" y="175"/>
                    <a:pt x="350" y="175"/>
                  </a:cubicBezTo>
                  <a:cubicBezTo>
                    <a:pt x="351" y="176"/>
                    <a:pt x="351" y="176"/>
                    <a:pt x="351" y="176"/>
                  </a:cubicBezTo>
                  <a:cubicBezTo>
                    <a:pt x="351" y="176"/>
                    <a:pt x="350" y="176"/>
                    <a:pt x="351" y="177"/>
                  </a:cubicBezTo>
                  <a:cubicBezTo>
                    <a:pt x="352" y="177"/>
                    <a:pt x="352" y="177"/>
                    <a:pt x="352" y="177"/>
                  </a:cubicBezTo>
                  <a:cubicBezTo>
                    <a:pt x="353" y="178"/>
                    <a:pt x="354" y="178"/>
                    <a:pt x="354" y="178"/>
                  </a:cubicBezTo>
                  <a:cubicBezTo>
                    <a:pt x="353" y="179"/>
                    <a:pt x="352" y="179"/>
                    <a:pt x="351" y="179"/>
                  </a:cubicBezTo>
                  <a:cubicBezTo>
                    <a:pt x="350" y="179"/>
                    <a:pt x="350" y="178"/>
                    <a:pt x="350" y="179"/>
                  </a:cubicBezTo>
                  <a:cubicBezTo>
                    <a:pt x="349" y="179"/>
                    <a:pt x="349" y="179"/>
                    <a:pt x="349" y="179"/>
                  </a:cubicBezTo>
                  <a:cubicBezTo>
                    <a:pt x="348" y="179"/>
                    <a:pt x="348" y="179"/>
                    <a:pt x="347" y="180"/>
                  </a:cubicBezTo>
                  <a:cubicBezTo>
                    <a:pt x="347" y="181"/>
                    <a:pt x="347" y="181"/>
                    <a:pt x="347" y="181"/>
                  </a:cubicBezTo>
                  <a:cubicBezTo>
                    <a:pt x="347" y="181"/>
                    <a:pt x="346" y="181"/>
                    <a:pt x="346" y="181"/>
                  </a:cubicBezTo>
                  <a:cubicBezTo>
                    <a:pt x="345" y="182"/>
                    <a:pt x="345" y="182"/>
                    <a:pt x="345" y="182"/>
                  </a:cubicBezTo>
                  <a:cubicBezTo>
                    <a:pt x="345" y="182"/>
                    <a:pt x="344" y="183"/>
                    <a:pt x="344" y="183"/>
                  </a:cubicBezTo>
                  <a:cubicBezTo>
                    <a:pt x="344" y="183"/>
                    <a:pt x="343" y="183"/>
                    <a:pt x="344" y="184"/>
                  </a:cubicBezTo>
                  <a:cubicBezTo>
                    <a:pt x="344" y="185"/>
                    <a:pt x="344" y="185"/>
                    <a:pt x="344" y="185"/>
                  </a:cubicBezTo>
                  <a:cubicBezTo>
                    <a:pt x="344" y="186"/>
                    <a:pt x="345" y="185"/>
                    <a:pt x="344" y="186"/>
                  </a:cubicBezTo>
                  <a:cubicBezTo>
                    <a:pt x="343" y="187"/>
                    <a:pt x="343" y="186"/>
                    <a:pt x="343" y="187"/>
                  </a:cubicBezTo>
                  <a:cubicBezTo>
                    <a:pt x="344" y="188"/>
                    <a:pt x="344" y="188"/>
                    <a:pt x="344" y="188"/>
                  </a:cubicBezTo>
                  <a:cubicBezTo>
                    <a:pt x="344" y="188"/>
                    <a:pt x="345" y="188"/>
                    <a:pt x="344" y="189"/>
                  </a:cubicBezTo>
                  <a:cubicBezTo>
                    <a:pt x="343" y="190"/>
                    <a:pt x="343" y="190"/>
                    <a:pt x="342" y="190"/>
                  </a:cubicBezTo>
                  <a:cubicBezTo>
                    <a:pt x="342" y="190"/>
                    <a:pt x="341" y="191"/>
                    <a:pt x="342" y="191"/>
                  </a:cubicBezTo>
                  <a:cubicBezTo>
                    <a:pt x="342" y="192"/>
                    <a:pt x="343" y="193"/>
                    <a:pt x="343" y="193"/>
                  </a:cubicBezTo>
                  <a:cubicBezTo>
                    <a:pt x="343" y="193"/>
                    <a:pt x="343" y="193"/>
                    <a:pt x="344" y="193"/>
                  </a:cubicBezTo>
                  <a:cubicBezTo>
                    <a:pt x="346" y="193"/>
                    <a:pt x="345" y="192"/>
                    <a:pt x="346" y="192"/>
                  </a:cubicBezTo>
                  <a:cubicBezTo>
                    <a:pt x="347" y="192"/>
                    <a:pt x="347" y="192"/>
                    <a:pt x="347" y="193"/>
                  </a:cubicBezTo>
                  <a:cubicBezTo>
                    <a:pt x="348" y="194"/>
                    <a:pt x="347" y="194"/>
                    <a:pt x="348" y="194"/>
                  </a:cubicBezTo>
                  <a:cubicBezTo>
                    <a:pt x="349" y="194"/>
                    <a:pt x="349" y="194"/>
                    <a:pt x="349" y="194"/>
                  </a:cubicBezTo>
                  <a:cubicBezTo>
                    <a:pt x="349" y="194"/>
                    <a:pt x="349" y="194"/>
                    <a:pt x="350" y="194"/>
                  </a:cubicBezTo>
                  <a:cubicBezTo>
                    <a:pt x="351" y="194"/>
                    <a:pt x="351" y="194"/>
                    <a:pt x="351" y="194"/>
                  </a:cubicBezTo>
                  <a:cubicBezTo>
                    <a:pt x="352" y="194"/>
                    <a:pt x="351" y="194"/>
                    <a:pt x="351" y="195"/>
                  </a:cubicBezTo>
                  <a:cubicBezTo>
                    <a:pt x="352" y="195"/>
                    <a:pt x="352" y="195"/>
                    <a:pt x="352" y="196"/>
                  </a:cubicBezTo>
                  <a:cubicBezTo>
                    <a:pt x="353" y="196"/>
                    <a:pt x="353" y="196"/>
                    <a:pt x="353" y="197"/>
                  </a:cubicBezTo>
                  <a:cubicBezTo>
                    <a:pt x="353" y="198"/>
                    <a:pt x="352" y="198"/>
                    <a:pt x="353" y="198"/>
                  </a:cubicBezTo>
                  <a:cubicBezTo>
                    <a:pt x="354" y="199"/>
                    <a:pt x="354" y="199"/>
                    <a:pt x="355" y="199"/>
                  </a:cubicBezTo>
                  <a:cubicBezTo>
                    <a:pt x="355" y="200"/>
                    <a:pt x="355" y="199"/>
                    <a:pt x="356" y="200"/>
                  </a:cubicBezTo>
                  <a:cubicBezTo>
                    <a:pt x="356" y="200"/>
                    <a:pt x="356" y="200"/>
                    <a:pt x="356" y="201"/>
                  </a:cubicBezTo>
                  <a:cubicBezTo>
                    <a:pt x="356" y="203"/>
                    <a:pt x="356" y="202"/>
                    <a:pt x="356" y="203"/>
                  </a:cubicBezTo>
                  <a:cubicBezTo>
                    <a:pt x="356" y="205"/>
                    <a:pt x="355" y="205"/>
                    <a:pt x="356" y="205"/>
                  </a:cubicBezTo>
                  <a:cubicBezTo>
                    <a:pt x="357" y="206"/>
                    <a:pt x="357" y="205"/>
                    <a:pt x="357" y="207"/>
                  </a:cubicBezTo>
                  <a:cubicBezTo>
                    <a:pt x="357" y="208"/>
                    <a:pt x="357" y="208"/>
                    <a:pt x="357" y="208"/>
                  </a:cubicBezTo>
                  <a:cubicBezTo>
                    <a:pt x="357" y="209"/>
                    <a:pt x="356" y="209"/>
                    <a:pt x="356" y="210"/>
                  </a:cubicBezTo>
                  <a:cubicBezTo>
                    <a:pt x="357" y="211"/>
                    <a:pt x="358" y="211"/>
                    <a:pt x="358" y="212"/>
                  </a:cubicBezTo>
                  <a:cubicBezTo>
                    <a:pt x="358" y="212"/>
                    <a:pt x="359" y="212"/>
                    <a:pt x="358" y="213"/>
                  </a:cubicBezTo>
                  <a:cubicBezTo>
                    <a:pt x="357" y="213"/>
                    <a:pt x="357" y="212"/>
                    <a:pt x="357" y="213"/>
                  </a:cubicBezTo>
                  <a:cubicBezTo>
                    <a:pt x="356" y="213"/>
                    <a:pt x="356" y="213"/>
                    <a:pt x="355" y="213"/>
                  </a:cubicBezTo>
                  <a:cubicBezTo>
                    <a:pt x="354" y="213"/>
                    <a:pt x="355" y="213"/>
                    <a:pt x="354" y="213"/>
                  </a:cubicBezTo>
                  <a:cubicBezTo>
                    <a:pt x="353" y="212"/>
                    <a:pt x="353" y="212"/>
                    <a:pt x="352" y="210"/>
                  </a:cubicBezTo>
                  <a:cubicBezTo>
                    <a:pt x="352" y="209"/>
                    <a:pt x="352" y="208"/>
                    <a:pt x="351" y="208"/>
                  </a:cubicBezTo>
                  <a:cubicBezTo>
                    <a:pt x="350" y="207"/>
                    <a:pt x="350" y="206"/>
                    <a:pt x="349" y="207"/>
                  </a:cubicBezTo>
                  <a:cubicBezTo>
                    <a:pt x="349" y="207"/>
                    <a:pt x="349" y="207"/>
                    <a:pt x="349" y="208"/>
                  </a:cubicBezTo>
                  <a:cubicBezTo>
                    <a:pt x="349" y="209"/>
                    <a:pt x="349" y="209"/>
                    <a:pt x="349" y="210"/>
                  </a:cubicBezTo>
                  <a:cubicBezTo>
                    <a:pt x="349" y="210"/>
                    <a:pt x="349" y="210"/>
                    <a:pt x="348" y="210"/>
                  </a:cubicBezTo>
                  <a:cubicBezTo>
                    <a:pt x="347" y="210"/>
                    <a:pt x="347" y="210"/>
                    <a:pt x="347" y="210"/>
                  </a:cubicBezTo>
                  <a:cubicBezTo>
                    <a:pt x="346" y="210"/>
                    <a:pt x="347" y="211"/>
                    <a:pt x="346" y="211"/>
                  </a:cubicBezTo>
                  <a:cubicBezTo>
                    <a:pt x="346" y="211"/>
                    <a:pt x="345" y="210"/>
                    <a:pt x="345" y="210"/>
                  </a:cubicBezTo>
                  <a:cubicBezTo>
                    <a:pt x="345" y="210"/>
                    <a:pt x="345" y="210"/>
                    <a:pt x="345" y="209"/>
                  </a:cubicBezTo>
                  <a:cubicBezTo>
                    <a:pt x="345" y="209"/>
                    <a:pt x="345" y="208"/>
                    <a:pt x="345" y="208"/>
                  </a:cubicBezTo>
                  <a:cubicBezTo>
                    <a:pt x="345" y="208"/>
                    <a:pt x="345" y="207"/>
                    <a:pt x="345" y="207"/>
                  </a:cubicBezTo>
                  <a:cubicBezTo>
                    <a:pt x="344" y="207"/>
                    <a:pt x="344" y="207"/>
                    <a:pt x="344" y="207"/>
                  </a:cubicBezTo>
                  <a:cubicBezTo>
                    <a:pt x="344" y="207"/>
                    <a:pt x="343" y="206"/>
                    <a:pt x="343" y="207"/>
                  </a:cubicBezTo>
                  <a:cubicBezTo>
                    <a:pt x="343" y="207"/>
                    <a:pt x="342" y="207"/>
                    <a:pt x="342" y="207"/>
                  </a:cubicBezTo>
                  <a:cubicBezTo>
                    <a:pt x="342" y="207"/>
                    <a:pt x="342" y="206"/>
                    <a:pt x="342" y="207"/>
                  </a:cubicBezTo>
                  <a:cubicBezTo>
                    <a:pt x="341" y="208"/>
                    <a:pt x="341" y="208"/>
                    <a:pt x="341" y="208"/>
                  </a:cubicBezTo>
                  <a:cubicBezTo>
                    <a:pt x="340" y="208"/>
                    <a:pt x="339" y="207"/>
                    <a:pt x="339" y="207"/>
                  </a:cubicBezTo>
                  <a:cubicBezTo>
                    <a:pt x="339" y="207"/>
                    <a:pt x="339" y="207"/>
                    <a:pt x="338" y="207"/>
                  </a:cubicBezTo>
                  <a:cubicBezTo>
                    <a:pt x="337" y="207"/>
                    <a:pt x="338" y="206"/>
                    <a:pt x="337" y="206"/>
                  </a:cubicBezTo>
                  <a:cubicBezTo>
                    <a:pt x="336" y="207"/>
                    <a:pt x="336" y="206"/>
                    <a:pt x="336" y="207"/>
                  </a:cubicBezTo>
                  <a:cubicBezTo>
                    <a:pt x="335" y="207"/>
                    <a:pt x="335" y="208"/>
                    <a:pt x="335" y="208"/>
                  </a:cubicBezTo>
                  <a:cubicBezTo>
                    <a:pt x="334" y="208"/>
                    <a:pt x="335" y="208"/>
                    <a:pt x="334" y="207"/>
                  </a:cubicBezTo>
                  <a:cubicBezTo>
                    <a:pt x="333" y="207"/>
                    <a:pt x="331" y="207"/>
                    <a:pt x="331" y="207"/>
                  </a:cubicBezTo>
                  <a:cubicBezTo>
                    <a:pt x="331" y="208"/>
                    <a:pt x="331" y="208"/>
                    <a:pt x="331" y="208"/>
                  </a:cubicBezTo>
                  <a:cubicBezTo>
                    <a:pt x="330" y="208"/>
                    <a:pt x="330" y="208"/>
                    <a:pt x="330" y="208"/>
                  </a:cubicBezTo>
                  <a:cubicBezTo>
                    <a:pt x="330" y="208"/>
                    <a:pt x="329" y="208"/>
                    <a:pt x="329" y="208"/>
                  </a:cubicBezTo>
                  <a:cubicBezTo>
                    <a:pt x="329" y="209"/>
                    <a:pt x="329" y="209"/>
                    <a:pt x="329" y="210"/>
                  </a:cubicBezTo>
                  <a:cubicBezTo>
                    <a:pt x="329" y="211"/>
                    <a:pt x="329" y="211"/>
                    <a:pt x="330" y="211"/>
                  </a:cubicBezTo>
                  <a:cubicBezTo>
                    <a:pt x="330" y="212"/>
                    <a:pt x="330" y="212"/>
                    <a:pt x="330" y="212"/>
                  </a:cubicBezTo>
                  <a:cubicBezTo>
                    <a:pt x="330" y="213"/>
                    <a:pt x="329" y="213"/>
                    <a:pt x="330" y="214"/>
                  </a:cubicBezTo>
                  <a:cubicBezTo>
                    <a:pt x="330" y="214"/>
                    <a:pt x="331" y="214"/>
                    <a:pt x="331" y="215"/>
                  </a:cubicBezTo>
                  <a:cubicBezTo>
                    <a:pt x="330" y="216"/>
                    <a:pt x="330" y="215"/>
                    <a:pt x="330" y="216"/>
                  </a:cubicBezTo>
                  <a:cubicBezTo>
                    <a:pt x="330" y="217"/>
                    <a:pt x="330" y="217"/>
                    <a:pt x="330" y="218"/>
                  </a:cubicBezTo>
                  <a:cubicBezTo>
                    <a:pt x="330" y="218"/>
                    <a:pt x="329" y="219"/>
                    <a:pt x="329" y="219"/>
                  </a:cubicBezTo>
                  <a:cubicBezTo>
                    <a:pt x="329" y="219"/>
                    <a:pt x="329" y="219"/>
                    <a:pt x="329" y="220"/>
                  </a:cubicBezTo>
                  <a:cubicBezTo>
                    <a:pt x="329" y="220"/>
                    <a:pt x="329" y="220"/>
                    <a:pt x="330" y="221"/>
                  </a:cubicBezTo>
                  <a:cubicBezTo>
                    <a:pt x="331" y="221"/>
                    <a:pt x="331" y="221"/>
                    <a:pt x="331" y="222"/>
                  </a:cubicBezTo>
                  <a:cubicBezTo>
                    <a:pt x="331" y="222"/>
                    <a:pt x="332" y="222"/>
                    <a:pt x="332" y="222"/>
                  </a:cubicBezTo>
                  <a:cubicBezTo>
                    <a:pt x="332" y="222"/>
                    <a:pt x="332" y="222"/>
                    <a:pt x="333" y="223"/>
                  </a:cubicBezTo>
                  <a:cubicBezTo>
                    <a:pt x="333" y="223"/>
                    <a:pt x="334" y="223"/>
                    <a:pt x="335" y="223"/>
                  </a:cubicBezTo>
                  <a:cubicBezTo>
                    <a:pt x="335" y="223"/>
                    <a:pt x="335" y="223"/>
                    <a:pt x="336" y="223"/>
                  </a:cubicBezTo>
                  <a:cubicBezTo>
                    <a:pt x="337" y="223"/>
                    <a:pt x="336" y="223"/>
                    <a:pt x="337" y="223"/>
                  </a:cubicBezTo>
                  <a:cubicBezTo>
                    <a:pt x="338" y="224"/>
                    <a:pt x="337" y="224"/>
                    <a:pt x="338" y="223"/>
                  </a:cubicBezTo>
                  <a:cubicBezTo>
                    <a:pt x="339" y="223"/>
                    <a:pt x="338" y="222"/>
                    <a:pt x="339" y="222"/>
                  </a:cubicBezTo>
                  <a:cubicBezTo>
                    <a:pt x="340" y="222"/>
                    <a:pt x="340" y="222"/>
                    <a:pt x="340" y="222"/>
                  </a:cubicBezTo>
                  <a:cubicBezTo>
                    <a:pt x="340" y="222"/>
                    <a:pt x="340" y="222"/>
                    <a:pt x="341" y="222"/>
                  </a:cubicBezTo>
                  <a:cubicBezTo>
                    <a:pt x="342" y="222"/>
                    <a:pt x="342" y="221"/>
                    <a:pt x="342" y="222"/>
                  </a:cubicBezTo>
                  <a:cubicBezTo>
                    <a:pt x="342" y="223"/>
                    <a:pt x="342" y="223"/>
                    <a:pt x="341" y="224"/>
                  </a:cubicBezTo>
                  <a:cubicBezTo>
                    <a:pt x="341" y="224"/>
                    <a:pt x="340" y="224"/>
                    <a:pt x="341" y="225"/>
                  </a:cubicBezTo>
                  <a:cubicBezTo>
                    <a:pt x="341" y="226"/>
                    <a:pt x="341" y="226"/>
                    <a:pt x="341" y="226"/>
                  </a:cubicBezTo>
                  <a:cubicBezTo>
                    <a:pt x="340" y="227"/>
                    <a:pt x="339" y="227"/>
                    <a:pt x="340" y="227"/>
                  </a:cubicBezTo>
                  <a:cubicBezTo>
                    <a:pt x="341" y="227"/>
                    <a:pt x="341" y="227"/>
                    <a:pt x="341" y="228"/>
                  </a:cubicBezTo>
                  <a:cubicBezTo>
                    <a:pt x="342" y="228"/>
                    <a:pt x="342" y="227"/>
                    <a:pt x="342" y="228"/>
                  </a:cubicBezTo>
                  <a:cubicBezTo>
                    <a:pt x="342" y="229"/>
                    <a:pt x="343" y="230"/>
                    <a:pt x="343" y="230"/>
                  </a:cubicBezTo>
                  <a:cubicBezTo>
                    <a:pt x="343" y="230"/>
                    <a:pt x="344" y="229"/>
                    <a:pt x="344" y="230"/>
                  </a:cubicBezTo>
                  <a:cubicBezTo>
                    <a:pt x="344" y="231"/>
                    <a:pt x="344" y="231"/>
                    <a:pt x="343" y="231"/>
                  </a:cubicBezTo>
                  <a:cubicBezTo>
                    <a:pt x="343" y="231"/>
                    <a:pt x="343" y="231"/>
                    <a:pt x="342" y="230"/>
                  </a:cubicBezTo>
                  <a:cubicBezTo>
                    <a:pt x="342" y="230"/>
                    <a:pt x="342" y="230"/>
                    <a:pt x="341" y="230"/>
                  </a:cubicBezTo>
                  <a:cubicBezTo>
                    <a:pt x="341" y="229"/>
                    <a:pt x="341" y="229"/>
                    <a:pt x="340" y="229"/>
                  </a:cubicBezTo>
                  <a:cubicBezTo>
                    <a:pt x="340" y="230"/>
                    <a:pt x="340" y="230"/>
                    <a:pt x="339" y="230"/>
                  </a:cubicBezTo>
                  <a:cubicBezTo>
                    <a:pt x="339" y="230"/>
                    <a:pt x="338" y="229"/>
                    <a:pt x="338" y="230"/>
                  </a:cubicBezTo>
                  <a:cubicBezTo>
                    <a:pt x="337" y="230"/>
                    <a:pt x="337" y="230"/>
                    <a:pt x="337" y="231"/>
                  </a:cubicBezTo>
                  <a:cubicBezTo>
                    <a:pt x="337" y="232"/>
                    <a:pt x="337" y="231"/>
                    <a:pt x="337" y="232"/>
                  </a:cubicBezTo>
                  <a:cubicBezTo>
                    <a:pt x="336" y="233"/>
                    <a:pt x="336" y="232"/>
                    <a:pt x="336" y="233"/>
                  </a:cubicBezTo>
                  <a:cubicBezTo>
                    <a:pt x="336" y="235"/>
                    <a:pt x="336" y="235"/>
                    <a:pt x="335" y="235"/>
                  </a:cubicBezTo>
                  <a:cubicBezTo>
                    <a:pt x="335" y="236"/>
                    <a:pt x="335" y="236"/>
                    <a:pt x="335" y="236"/>
                  </a:cubicBezTo>
                  <a:cubicBezTo>
                    <a:pt x="335" y="237"/>
                    <a:pt x="334" y="238"/>
                    <a:pt x="334" y="238"/>
                  </a:cubicBezTo>
                  <a:cubicBezTo>
                    <a:pt x="334" y="238"/>
                    <a:pt x="335" y="240"/>
                    <a:pt x="335" y="240"/>
                  </a:cubicBezTo>
                  <a:cubicBezTo>
                    <a:pt x="335" y="240"/>
                    <a:pt x="335" y="240"/>
                    <a:pt x="335" y="240"/>
                  </a:cubicBezTo>
                  <a:cubicBezTo>
                    <a:pt x="336" y="240"/>
                    <a:pt x="336" y="240"/>
                    <a:pt x="336" y="241"/>
                  </a:cubicBezTo>
                  <a:cubicBezTo>
                    <a:pt x="336" y="242"/>
                    <a:pt x="336" y="242"/>
                    <a:pt x="336" y="242"/>
                  </a:cubicBezTo>
                  <a:cubicBezTo>
                    <a:pt x="335" y="243"/>
                    <a:pt x="335" y="243"/>
                    <a:pt x="335" y="243"/>
                  </a:cubicBezTo>
                  <a:cubicBezTo>
                    <a:pt x="335" y="243"/>
                    <a:pt x="335" y="243"/>
                    <a:pt x="335" y="244"/>
                  </a:cubicBezTo>
                  <a:cubicBezTo>
                    <a:pt x="335" y="245"/>
                    <a:pt x="335" y="245"/>
                    <a:pt x="334" y="246"/>
                  </a:cubicBezTo>
                  <a:cubicBezTo>
                    <a:pt x="334" y="246"/>
                    <a:pt x="333" y="247"/>
                    <a:pt x="333" y="247"/>
                  </a:cubicBezTo>
                  <a:cubicBezTo>
                    <a:pt x="333" y="248"/>
                    <a:pt x="333" y="248"/>
                    <a:pt x="333" y="249"/>
                  </a:cubicBezTo>
                  <a:cubicBezTo>
                    <a:pt x="333" y="250"/>
                    <a:pt x="332" y="250"/>
                    <a:pt x="332" y="250"/>
                  </a:cubicBezTo>
                  <a:cubicBezTo>
                    <a:pt x="332" y="250"/>
                    <a:pt x="332" y="250"/>
                    <a:pt x="332" y="251"/>
                  </a:cubicBezTo>
                  <a:cubicBezTo>
                    <a:pt x="332" y="252"/>
                    <a:pt x="333" y="251"/>
                    <a:pt x="332" y="252"/>
                  </a:cubicBezTo>
                  <a:cubicBezTo>
                    <a:pt x="332" y="253"/>
                    <a:pt x="331" y="254"/>
                    <a:pt x="331" y="254"/>
                  </a:cubicBezTo>
                  <a:cubicBezTo>
                    <a:pt x="331" y="254"/>
                    <a:pt x="330" y="254"/>
                    <a:pt x="330" y="254"/>
                  </a:cubicBezTo>
                  <a:cubicBezTo>
                    <a:pt x="329" y="254"/>
                    <a:pt x="328" y="253"/>
                    <a:pt x="328" y="253"/>
                  </a:cubicBezTo>
                  <a:cubicBezTo>
                    <a:pt x="327" y="253"/>
                    <a:pt x="327" y="253"/>
                    <a:pt x="327" y="252"/>
                  </a:cubicBezTo>
                  <a:cubicBezTo>
                    <a:pt x="326" y="252"/>
                    <a:pt x="326" y="251"/>
                    <a:pt x="326" y="251"/>
                  </a:cubicBezTo>
                  <a:cubicBezTo>
                    <a:pt x="326" y="251"/>
                    <a:pt x="326" y="250"/>
                    <a:pt x="325" y="251"/>
                  </a:cubicBezTo>
                  <a:cubicBezTo>
                    <a:pt x="325" y="251"/>
                    <a:pt x="325" y="251"/>
                    <a:pt x="324" y="251"/>
                  </a:cubicBezTo>
                  <a:cubicBezTo>
                    <a:pt x="323" y="252"/>
                    <a:pt x="323" y="252"/>
                    <a:pt x="323" y="251"/>
                  </a:cubicBezTo>
                  <a:cubicBezTo>
                    <a:pt x="322" y="251"/>
                    <a:pt x="322" y="250"/>
                    <a:pt x="321" y="250"/>
                  </a:cubicBezTo>
                  <a:cubicBezTo>
                    <a:pt x="321" y="250"/>
                    <a:pt x="318" y="254"/>
                    <a:pt x="318" y="254"/>
                  </a:cubicBezTo>
                  <a:cubicBezTo>
                    <a:pt x="313" y="250"/>
                    <a:pt x="313" y="250"/>
                    <a:pt x="313" y="250"/>
                  </a:cubicBezTo>
                  <a:cubicBezTo>
                    <a:pt x="313" y="250"/>
                    <a:pt x="314" y="250"/>
                    <a:pt x="314" y="249"/>
                  </a:cubicBezTo>
                  <a:cubicBezTo>
                    <a:pt x="314" y="248"/>
                    <a:pt x="313" y="248"/>
                    <a:pt x="313" y="247"/>
                  </a:cubicBezTo>
                  <a:cubicBezTo>
                    <a:pt x="313" y="246"/>
                    <a:pt x="313" y="246"/>
                    <a:pt x="313" y="246"/>
                  </a:cubicBezTo>
                  <a:cubicBezTo>
                    <a:pt x="307" y="247"/>
                    <a:pt x="307" y="247"/>
                    <a:pt x="307" y="247"/>
                  </a:cubicBezTo>
                  <a:cubicBezTo>
                    <a:pt x="307" y="247"/>
                    <a:pt x="307" y="247"/>
                    <a:pt x="307" y="248"/>
                  </a:cubicBezTo>
                  <a:cubicBezTo>
                    <a:pt x="307" y="248"/>
                    <a:pt x="306" y="248"/>
                    <a:pt x="306" y="249"/>
                  </a:cubicBezTo>
                  <a:cubicBezTo>
                    <a:pt x="306" y="249"/>
                    <a:pt x="306" y="249"/>
                    <a:pt x="306" y="250"/>
                  </a:cubicBezTo>
                  <a:cubicBezTo>
                    <a:pt x="306" y="250"/>
                    <a:pt x="306" y="251"/>
                    <a:pt x="306" y="251"/>
                  </a:cubicBezTo>
                  <a:cubicBezTo>
                    <a:pt x="306" y="251"/>
                    <a:pt x="305" y="251"/>
                    <a:pt x="305" y="252"/>
                  </a:cubicBezTo>
                  <a:cubicBezTo>
                    <a:pt x="305" y="252"/>
                    <a:pt x="306" y="252"/>
                    <a:pt x="306" y="253"/>
                  </a:cubicBezTo>
                  <a:cubicBezTo>
                    <a:pt x="305" y="254"/>
                    <a:pt x="305" y="254"/>
                    <a:pt x="305" y="254"/>
                  </a:cubicBezTo>
                  <a:cubicBezTo>
                    <a:pt x="306" y="254"/>
                    <a:pt x="306" y="254"/>
                    <a:pt x="306" y="255"/>
                  </a:cubicBezTo>
                  <a:cubicBezTo>
                    <a:pt x="306" y="255"/>
                    <a:pt x="305" y="256"/>
                    <a:pt x="305" y="256"/>
                  </a:cubicBezTo>
                  <a:cubicBezTo>
                    <a:pt x="305" y="256"/>
                    <a:pt x="306" y="257"/>
                    <a:pt x="306" y="257"/>
                  </a:cubicBezTo>
                  <a:cubicBezTo>
                    <a:pt x="305" y="257"/>
                    <a:pt x="305" y="256"/>
                    <a:pt x="304" y="257"/>
                  </a:cubicBezTo>
                  <a:cubicBezTo>
                    <a:pt x="303" y="258"/>
                    <a:pt x="302" y="259"/>
                    <a:pt x="302" y="259"/>
                  </a:cubicBezTo>
                  <a:cubicBezTo>
                    <a:pt x="302" y="259"/>
                    <a:pt x="303" y="259"/>
                    <a:pt x="303" y="259"/>
                  </a:cubicBezTo>
                  <a:cubicBezTo>
                    <a:pt x="303" y="260"/>
                    <a:pt x="303" y="260"/>
                    <a:pt x="303" y="261"/>
                  </a:cubicBezTo>
                  <a:cubicBezTo>
                    <a:pt x="302" y="261"/>
                    <a:pt x="302" y="261"/>
                    <a:pt x="301" y="261"/>
                  </a:cubicBezTo>
                  <a:cubicBezTo>
                    <a:pt x="301" y="261"/>
                    <a:pt x="300" y="262"/>
                    <a:pt x="300" y="262"/>
                  </a:cubicBezTo>
                  <a:cubicBezTo>
                    <a:pt x="300" y="263"/>
                    <a:pt x="299" y="262"/>
                    <a:pt x="299" y="263"/>
                  </a:cubicBezTo>
                  <a:cubicBezTo>
                    <a:pt x="299" y="265"/>
                    <a:pt x="300" y="264"/>
                    <a:pt x="300" y="265"/>
                  </a:cubicBezTo>
                  <a:cubicBezTo>
                    <a:pt x="300" y="265"/>
                    <a:pt x="299" y="265"/>
                    <a:pt x="299" y="266"/>
                  </a:cubicBezTo>
                  <a:cubicBezTo>
                    <a:pt x="299" y="266"/>
                    <a:pt x="300" y="266"/>
                    <a:pt x="300" y="267"/>
                  </a:cubicBezTo>
                  <a:cubicBezTo>
                    <a:pt x="300" y="267"/>
                    <a:pt x="300" y="267"/>
                    <a:pt x="299" y="268"/>
                  </a:cubicBezTo>
                  <a:cubicBezTo>
                    <a:pt x="299" y="268"/>
                    <a:pt x="298" y="269"/>
                    <a:pt x="298" y="269"/>
                  </a:cubicBezTo>
                  <a:cubicBezTo>
                    <a:pt x="297" y="268"/>
                    <a:pt x="297" y="268"/>
                    <a:pt x="297" y="268"/>
                  </a:cubicBezTo>
                  <a:cubicBezTo>
                    <a:pt x="296" y="268"/>
                    <a:pt x="296" y="267"/>
                    <a:pt x="295" y="268"/>
                  </a:cubicBezTo>
                  <a:cubicBezTo>
                    <a:pt x="294" y="268"/>
                    <a:pt x="295" y="267"/>
                    <a:pt x="294" y="268"/>
                  </a:cubicBezTo>
                  <a:cubicBezTo>
                    <a:pt x="293" y="269"/>
                    <a:pt x="292" y="269"/>
                    <a:pt x="292" y="269"/>
                  </a:cubicBezTo>
                  <a:cubicBezTo>
                    <a:pt x="291" y="269"/>
                    <a:pt x="290" y="269"/>
                    <a:pt x="290" y="269"/>
                  </a:cubicBezTo>
                  <a:cubicBezTo>
                    <a:pt x="290" y="269"/>
                    <a:pt x="290" y="269"/>
                    <a:pt x="289" y="270"/>
                  </a:cubicBezTo>
                  <a:cubicBezTo>
                    <a:pt x="289" y="271"/>
                    <a:pt x="289" y="271"/>
                    <a:pt x="288" y="271"/>
                  </a:cubicBezTo>
                  <a:cubicBezTo>
                    <a:pt x="287" y="271"/>
                    <a:pt x="288" y="270"/>
                    <a:pt x="287" y="270"/>
                  </a:cubicBezTo>
                  <a:cubicBezTo>
                    <a:pt x="287" y="271"/>
                    <a:pt x="287" y="271"/>
                    <a:pt x="287" y="270"/>
                  </a:cubicBezTo>
                  <a:cubicBezTo>
                    <a:pt x="287" y="269"/>
                    <a:pt x="287" y="269"/>
                    <a:pt x="287" y="269"/>
                  </a:cubicBezTo>
                  <a:cubicBezTo>
                    <a:pt x="287" y="268"/>
                    <a:pt x="287" y="268"/>
                    <a:pt x="286" y="268"/>
                  </a:cubicBezTo>
                  <a:cubicBezTo>
                    <a:pt x="286" y="268"/>
                    <a:pt x="286" y="267"/>
                    <a:pt x="285" y="267"/>
                  </a:cubicBezTo>
                  <a:cubicBezTo>
                    <a:pt x="285" y="267"/>
                    <a:pt x="284" y="267"/>
                    <a:pt x="284" y="268"/>
                  </a:cubicBezTo>
                  <a:cubicBezTo>
                    <a:pt x="283" y="268"/>
                    <a:pt x="283" y="268"/>
                    <a:pt x="283" y="267"/>
                  </a:cubicBezTo>
                  <a:cubicBezTo>
                    <a:pt x="282" y="266"/>
                    <a:pt x="282" y="266"/>
                    <a:pt x="282" y="265"/>
                  </a:cubicBezTo>
                  <a:cubicBezTo>
                    <a:pt x="282" y="265"/>
                    <a:pt x="282" y="264"/>
                    <a:pt x="282" y="264"/>
                  </a:cubicBezTo>
                  <a:cubicBezTo>
                    <a:pt x="282" y="263"/>
                    <a:pt x="282" y="262"/>
                    <a:pt x="282" y="262"/>
                  </a:cubicBezTo>
                  <a:cubicBezTo>
                    <a:pt x="280" y="262"/>
                    <a:pt x="280" y="262"/>
                    <a:pt x="280" y="262"/>
                  </a:cubicBezTo>
                  <a:cubicBezTo>
                    <a:pt x="278" y="262"/>
                    <a:pt x="278" y="262"/>
                    <a:pt x="278" y="262"/>
                  </a:cubicBezTo>
                  <a:cubicBezTo>
                    <a:pt x="278" y="262"/>
                    <a:pt x="278" y="262"/>
                    <a:pt x="278" y="262"/>
                  </a:cubicBezTo>
                  <a:cubicBezTo>
                    <a:pt x="278" y="262"/>
                    <a:pt x="278" y="261"/>
                    <a:pt x="277" y="261"/>
                  </a:cubicBezTo>
                  <a:cubicBezTo>
                    <a:pt x="277" y="260"/>
                    <a:pt x="277" y="260"/>
                    <a:pt x="277" y="260"/>
                  </a:cubicBezTo>
                  <a:cubicBezTo>
                    <a:pt x="277" y="260"/>
                    <a:pt x="277" y="260"/>
                    <a:pt x="276" y="260"/>
                  </a:cubicBezTo>
                  <a:cubicBezTo>
                    <a:pt x="276" y="260"/>
                    <a:pt x="276" y="259"/>
                    <a:pt x="276" y="260"/>
                  </a:cubicBezTo>
                  <a:cubicBezTo>
                    <a:pt x="275" y="260"/>
                    <a:pt x="274" y="260"/>
                    <a:pt x="274" y="260"/>
                  </a:cubicBezTo>
                  <a:cubicBezTo>
                    <a:pt x="274" y="260"/>
                    <a:pt x="274" y="260"/>
                    <a:pt x="274" y="261"/>
                  </a:cubicBezTo>
                  <a:cubicBezTo>
                    <a:pt x="273" y="261"/>
                    <a:pt x="273" y="261"/>
                    <a:pt x="272" y="262"/>
                  </a:cubicBezTo>
                  <a:cubicBezTo>
                    <a:pt x="272" y="262"/>
                    <a:pt x="271" y="261"/>
                    <a:pt x="271" y="261"/>
                  </a:cubicBezTo>
                  <a:cubicBezTo>
                    <a:pt x="271" y="261"/>
                    <a:pt x="270" y="260"/>
                    <a:pt x="270" y="261"/>
                  </a:cubicBezTo>
                  <a:cubicBezTo>
                    <a:pt x="269" y="262"/>
                    <a:pt x="268" y="262"/>
                    <a:pt x="268" y="261"/>
                  </a:cubicBezTo>
                  <a:cubicBezTo>
                    <a:pt x="268" y="261"/>
                    <a:pt x="268" y="260"/>
                    <a:pt x="269" y="260"/>
                  </a:cubicBezTo>
                  <a:cubicBezTo>
                    <a:pt x="269" y="259"/>
                    <a:pt x="269" y="258"/>
                    <a:pt x="270" y="258"/>
                  </a:cubicBezTo>
                  <a:cubicBezTo>
                    <a:pt x="271" y="258"/>
                    <a:pt x="271" y="257"/>
                    <a:pt x="271" y="257"/>
                  </a:cubicBezTo>
                  <a:cubicBezTo>
                    <a:pt x="271" y="257"/>
                    <a:pt x="271" y="256"/>
                    <a:pt x="272" y="256"/>
                  </a:cubicBezTo>
                  <a:cubicBezTo>
                    <a:pt x="272" y="255"/>
                    <a:pt x="272" y="255"/>
                    <a:pt x="273" y="254"/>
                  </a:cubicBezTo>
                  <a:cubicBezTo>
                    <a:pt x="273" y="254"/>
                    <a:pt x="273" y="253"/>
                    <a:pt x="273" y="252"/>
                  </a:cubicBezTo>
                  <a:cubicBezTo>
                    <a:pt x="274" y="251"/>
                    <a:pt x="274" y="252"/>
                    <a:pt x="274" y="251"/>
                  </a:cubicBezTo>
                  <a:cubicBezTo>
                    <a:pt x="274" y="250"/>
                    <a:pt x="274" y="249"/>
                    <a:pt x="273" y="248"/>
                  </a:cubicBezTo>
                  <a:cubicBezTo>
                    <a:pt x="273" y="248"/>
                    <a:pt x="273" y="247"/>
                    <a:pt x="273" y="246"/>
                  </a:cubicBezTo>
                  <a:cubicBezTo>
                    <a:pt x="273" y="246"/>
                    <a:pt x="274" y="245"/>
                    <a:pt x="274" y="245"/>
                  </a:cubicBezTo>
                  <a:cubicBezTo>
                    <a:pt x="275" y="244"/>
                    <a:pt x="275" y="244"/>
                    <a:pt x="275" y="244"/>
                  </a:cubicBezTo>
                  <a:cubicBezTo>
                    <a:pt x="275" y="244"/>
                    <a:pt x="274" y="243"/>
                    <a:pt x="274" y="243"/>
                  </a:cubicBezTo>
                  <a:cubicBezTo>
                    <a:pt x="274" y="242"/>
                    <a:pt x="274" y="242"/>
                    <a:pt x="274" y="241"/>
                  </a:cubicBezTo>
                  <a:cubicBezTo>
                    <a:pt x="273" y="241"/>
                    <a:pt x="274" y="240"/>
                    <a:pt x="273" y="241"/>
                  </a:cubicBezTo>
                  <a:cubicBezTo>
                    <a:pt x="272" y="241"/>
                    <a:pt x="272" y="242"/>
                    <a:pt x="272" y="241"/>
                  </a:cubicBezTo>
                  <a:cubicBezTo>
                    <a:pt x="272" y="240"/>
                    <a:pt x="272" y="239"/>
                    <a:pt x="271" y="239"/>
                  </a:cubicBezTo>
                  <a:cubicBezTo>
                    <a:pt x="271" y="238"/>
                    <a:pt x="270" y="238"/>
                    <a:pt x="270" y="237"/>
                  </a:cubicBezTo>
                  <a:cubicBezTo>
                    <a:pt x="271" y="237"/>
                    <a:pt x="271" y="236"/>
                    <a:pt x="270" y="236"/>
                  </a:cubicBezTo>
                  <a:cubicBezTo>
                    <a:pt x="270" y="236"/>
                    <a:pt x="270" y="236"/>
                    <a:pt x="270" y="235"/>
                  </a:cubicBezTo>
                  <a:cubicBezTo>
                    <a:pt x="270" y="234"/>
                    <a:pt x="270" y="234"/>
                    <a:pt x="270" y="234"/>
                  </a:cubicBezTo>
                  <a:cubicBezTo>
                    <a:pt x="270" y="233"/>
                    <a:pt x="270" y="233"/>
                    <a:pt x="270" y="232"/>
                  </a:cubicBezTo>
                  <a:cubicBezTo>
                    <a:pt x="271" y="232"/>
                    <a:pt x="270" y="233"/>
                    <a:pt x="271" y="232"/>
                  </a:cubicBezTo>
                  <a:cubicBezTo>
                    <a:pt x="272" y="230"/>
                    <a:pt x="273" y="230"/>
                    <a:pt x="272" y="230"/>
                  </a:cubicBezTo>
                  <a:cubicBezTo>
                    <a:pt x="272" y="229"/>
                    <a:pt x="272" y="229"/>
                    <a:pt x="272" y="229"/>
                  </a:cubicBezTo>
                  <a:cubicBezTo>
                    <a:pt x="272" y="229"/>
                    <a:pt x="272" y="228"/>
                    <a:pt x="271" y="229"/>
                  </a:cubicBezTo>
                  <a:cubicBezTo>
                    <a:pt x="270" y="229"/>
                    <a:pt x="270" y="229"/>
                    <a:pt x="270" y="229"/>
                  </a:cubicBezTo>
                  <a:cubicBezTo>
                    <a:pt x="270" y="228"/>
                    <a:pt x="270" y="228"/>
                    <a:pt x="270" y="227"/>
                  </a:cubicBezTo>
                  <a:cubicBezTo>
                    <a:pt x="270" y="226"/>
                    <a:pt x="271" y="226"/>
                    <a:pt x="270" y="225"/>
                  </a:cubicBezTo>
                  <a:cubicBezTo>
                    <a:pt x="269" y="224"/>
                    <a:pt x="269" y="224"/>
                    <a:pt x="269" y="223"/>
                  </a:cubicBezTo>
                  <a:cubicBezTo>
                    <a:pt x="269" y="223"/>
                    <a:pt x="269" y="222"/>
                    <a:pt x="268" y="222"/>
                  </a:cubicBezTo>
                  <a:cubicBezTo>
                    <a:pt x="267" y="223"/>
                    <a:pt x="267" y="222"/>
                    <a:pt x="267" y="222"/>
                  </a:cubicBezTo>
                  <a:cubicBezTo>
                    <a:pt x="267" y="222"/>
                    <a:pt x="267" y="221"/>
                    <a:pt x="267" y="221"/>
                  </a:cubicBezTo>
                  <a:cubicBezTo>
                    <a:pt x="267" y="220"/>
                    <a:pt x="267" y="220"/>
                    <a:pt x="267" y="220"/>
                  </a:cubicBezTo>
                  <a:cubicBezTo>
                    <a:pt x="267" y="219"/>
                    <a:pt x="267" y="219"/>
                    <a:pt x="267" y="219"/>
                  </a:cubicBezTo>
                  <a:cubicBezTo>
                    <a:pt x="268" y="219"/>
                    <a:pt x="268" y="218"/>
                    <a:pt x="268" y="218"/>
                  </a:cubicBezTo>
                  <a:cubicBezTo>
                    <a:pt x="268" y="218"/>
                    <a:pt x="267" y="218"/>
                    <a:pt x="267" y="218"/>
                  </a:cubicBezTo>
                  <a:cubicBezTo>
                    <a:pt x="268" y="217"/>
                    <a:pt x="268" y="217"/>
                    <a:pt x="268" y="217"/>
                  </a:cubicBezTo>
                  <a:cubicBezTo>
                    <a:pt x="268" y="217"/>
                    <a:pt x="267" y="217"/>
                    <a:pt x="267" y="216"/>
                  </a:cubicBezTo>
                  <a:cubicBezTo>
                    <a:pt x="267" y="216"/>
                    <a:pt x="267" y="215"/>
                    <a:pt x="267" y="215"/>
                  </a:cubicBezTo>
                  <a:cubicBezTo>
                    <a:pt x="268" y="215"/>
                    <a:pt x="268" y="215"/>
                    <a:pt x="268" y="215"/>
                  </a:cubicBezTo>
                  <a:cubicBezTo>
                    <a:pt x="268" y="215"/>
                    <a:pt x="269" y="215"/>
                    <a:pt x="268" y="214"/>
                  </a:cubicBezTo>
                  <a:cubicBezTo>
                    <a:pt x="268" y="214"/>
                    <a:pt x="267" y="214"/>
                    <a:pt x="267" y="214"/>
                  </a:cubicBezTo>
                  <a:cubicBezTo>
                    <a:pt x="267" y="213"/>
                    <a:pt x="266" y="213"/>
                    <a:pt x="266" y="213"/>
                  </a:cubicBezTo>
                  <a:cubicBezTo>
                    <a:pt x="265" y="213"/>
                    <a:pt x="266" y="213"/>
                    <a:pt x="265" y="212"/>
                  </a:cubicBezTo>
                  <a:cubicBezTo>
                    <a:pt x="265" y="212"/>
                    <a:pt x="264" y="212"/>
                    <a:pt x="264" y="211"/>
                  </a:cubicBezTo>
                  <a:cubicBezTo>
                    <a:pt x="264" y="211"/>
                    <a:pt x="263" y="211"/>
                    <a:pt x="263" y="211"/>
                  </a:cubicBezTo>
                  <a:cubicBezTo>
                    <a:pt x="263" y="211"/>
                    <a:pt x="263" y="211"/>
                    <a:pt x="262" y="212"/>
                  </a:cubicBezTo>
                  <a:cubicBezTo>
                    <a:pt x="261" y="212"/>
                    <a:pt x="260" y="212"/>
                    <a:pt x="260" y="212"/>
                  </a:cubicBezTo>
                  <a:cubicBezTo>
                    <a:pt x="260" y="212"/>
                    <a:pt x="260" y="211"/>
                    <a:pt x="260" y="211"/>
                  </a:cubicBezTo>
                  <a:cubicBezTo>
                    <a:pt x="260" y="210"/>
                    <a:pt x="260" y="210"/>
                    <a:pt x="261" y="210"/>
                  </a:cubicBezTo>
                  <a:cubicBezTo>
                    <a:pt x="261" y="209"/>
                    <a:pt x="262" y="209"/>
                    <a:pt x="261" y="209"/>
                  </a:cubicBezTo>
                  <a:cubicBezTo>
                    <a:pt x="261" y="208"/>
                    <a:pt x="261" y="208"/>
                    <a:pt x="261" y="208"/>
                  </a:cubicBezTo>
                  <a:cubicBezTo>
                    <a:pt x="260" y="208"/>
                    <a:pt x="260" y="208"/>
                    <a:pt x="260" y="208"/>
                  </a:cubicBezTo>
                  <a:cubicBezTo>
                    <a:pt x="260" y="207"/>
                    <a:pt x="260" y="207"/>
                    <a:pt x="259" y="207"/>
                  </a:cubicBezTo>
                  <a:cubicBezTo>
                    <a:pt x="259" y="207"/>
                    <a:pt x="258" y="208"/>
                    <a:pt x="258" y="208"/>
                  </a:cubicBezTo>
                  <a:cubicBezTo>
                    <a:pt x="258" y="208"/>
                    <a:pt x="258" y="208"/>
                    <a:pt x="258" y="209"/>
                  </a:cubicBezTo>
                  <a:cubicBezTo>
                    <a:pt x="258" y="210"/>
                    <a:pt x="257" y="210"/>
                    <a:pt x="257" y="210"/>
                  </a:cubicBezTo>
                  <a:cubicBezTo>
                    <a:pt x="257" y="210"/>
                    <a:pt x="256" y="208"/>
                    <a:pt x="256" y="208"/>
                  </a:cubicBezTo>
                  <a:cubicBezTo>
                    <a:pt x="255" y="208"/>
                    <a:pt x="254" y="208"/>
                    <a:pt x="255" y="207"/>
                  </a:cubicBezTo>
                  <a:cubicBezTo>
                    <a:pt x="256" y="206"/>
                    <a:pt x="256" y="206"/>
                    <a:pt x="256" y="206"/>
                  </a:cubicBezTo>
                  <a:cubicBezTo>
                    <a:pt x="256" y="206"/>
                    <a:pt x="256" y="205"/>
                    <a:pt x="256" y="205"/>
                  </a:cubicBezTo>
                  <a:cubicBezTo>
                    <a:pt x="255" y="205"/>
                    <a:pt x="255" y="204"/>
                    <a:pt x="254" y="204"/>
                  </a:cubicBezTo>
                  <a:cubicBezTo>
                    <a:pt x="254" y="205"/>
                    <a:pt x="253" y="205"/>
                    <a:pt x="253" y="205"/>
                  </a:cubicBezTo>
                  <a:cubicBezTo>
                    <a:pt x="253" y="205"/>
                    <a:pt x="254" y="206"/>
                    <a:pt x="254" y="206"/>
                  </a:cubicBezTo>
                  <a:cubicBezTo>
                    <a:pt x="253" y="206"/>
                    <a:pt x="253" y="206"/>
                    <a:pt x="252" y="207"/>
                  </a:cubicBezTo>
                  <a:cubicBezTo>
                    <a:pt x="251" y="207"/>
                    <a:pt x="251" y="207"/>
                    <a:pt x="250" y="207"/>
                  </a:cubicBezTo>
                  <a:cubicBezTo>
                    <a:pt x="250" y="208"/>
                    <a:pt x="250" y="207"/>
                    <a:pt x="249" y="207"/>
                  </a:cubicBezTo>
                  <a:cubicBezTo>
                    <a:pt x="249" y="207"/>
                    <a:pt x="249" y="207"/>
                    <a:pt x="248" y="207"/>
                  </a:cubicBezTo>
                  <a:cubicBezTo>
                    <a:pt x="247" y="207"/>
                    <a:pt x="247" y="207"/>
                    <a:pt x="246" y="208"/>
                  </a:cubicBezTo>
                  <a:cubicBezTo>
                    <a:pt x="246" y="208"/>
                    <a:pt x="245" y="208"/>
                    <a:pt x="244" y="209"/>
                  </a:cubicBezTo>
                  <a:cubicBezTo>
                    <a:pt x="244" y="209"/>
                    <a:pt x="243" y="210"/>
                    <a:pt x="243" y="210"/>
                  </a:cubicBezTo>
                  <a:cubicBezTo>
                    <a:pt x="242" y="210"/>
                    <a:pt x="241" y="210"/>
                    <a:pt x="241" y="210"/>
                  </a:cubicBezTo>
                  <a:cubicBezTo>
                    <a:pt x="240" y="210"/>
                    <a:pt x="240" y="211"/>
                    <a:pt x="240" y="210"/>
                  </a:cubicBezTo>
                  <a:cubicBezTo>
                    <a:pt x="240" y="208"/>
                    <a:pt x="240" y="208"/>
                    <a:pt x="240" y="208"/>
                  </a:cubicBezTo>
                  <a:cubicBezTo>
                    <a:pt x="240" y="208"/>
                    <a:pt x="241" y="206"/>
                    <a:pt x="240" y="206"/>
                  </a:cubicBezTo>
                  <a:cubicBezTo>
                    <a:pt x="239" y="206"/>
                    <a:pt x="238" y="206"/>
                    <a:pt x="238" y="206"/>
                  </a:cubicBezTo>
                  <a:cubicBezTo>
                    <a:pt x="238" y="205"/>
                    <a:pt x="238" y="205"/>
                    <a:pt x="238" y="205"/>
                  </a:cubicBezTo>
                  <a:cubicBezTo>
                    <a:pt x="238" y="205"/>
                    <a:pt x="237" y="205"/>
                    <a:pt x="237" y="206"/>
                  </a:cubicBezTo>
                  <a:cubicBezTo>
                    <a:pt x="237" y="206"/>
                    <a:pt x="236" y="206"/>
                    <a:pt x="236" y="206"/>
                  </a:cubicBezTo>
                  <a:cubicBezTo>
                    <a:pt x="235" y="206"/>
                    <a:pt x="235" y="206"/>
                    <a:pt x="235" y="206"/>
                  </a:cubicBezTo>
                  <a:cubicBezTo>
                    <a:pt x="235" y="207"/>
                    <a:pt x="235" y="207"/>
                    <a:pt x="234" y="207"/>
                  </a:cubicBezTo>
                  <a:cubicBezTo>
                    <a:pt x="233" y="208"/>
                    <a:pt x="233" y="207"/>
                    <a:pt x="233" y="208"/>
                  </a:cubicBezTo>
                  <a:cubicBezTo>
                    <a:pt x="233" y="208"/>
                    <a:pt x="232" y="208"/>
                    <a:pt x="231" y="208"/>
                  </a:cubicBezTo>
                  <a:cubicBezTo>
                    <a:pt x="231" y="208"/>
                    <a:pt x="229" y="208"/>
                    <a:pt x="229" y="208"/>
                  </a:cubicBezTo>
                  <a:cubicBezTo>
                    <a:pt x="227" y="207"/>
                    <a:pt x="227" y="207"/>
                    <a:pt x="227" y="207"/>
                  </a:cubicBezTo>
                  <a:cubicBezTo>
                    <a:pt x="226" y="208"/>
                    <a:pt x="226" y="208"/>
                    <a:pt x="226" y="208"/>
                  </a:cubicBezTo>
                  <a:cubicBezTo>
                    <a:pt x="226" y="208"/>
                    <a:pt x="226" y="208"/>
                    <a:pt x="225" y="208"/>
                  </a:cubicBezTo>
                  <a:cubicBezTo>
                    <a:pt x="225" y="208"/>
                    <a:pt x="224" y="207"/>
                    <a:pt x="224" y="208"/>
                  </a:cubicBezTo>
                  <a:cubicBezTo>
                    <a:pt x="224" y="208"/>
                    <a:pt x="224" y="208"/>
                    <a:pt x="223" y="210"/>
                  </a:cubicBezTo>
                  <a:cubicBezTo>
                    <a:pt x="222" y="211"/>
                    <a:pt x="222" y="211"/>
                    <a:pt x="221" y="212"/>
                  </a:cubicBezTo>
                  <a:cubicBezTo>
                    <a:pt x="220" y="213"/>
                    <a:pt x="220" y="213"/>
                    <a:pt x="219" y="214"/>
                  </a:cubicBezTo>
                  <a:cubicBezTo>
                    <a:pt x="219" y="214"/>
                    <a:pt x="220" y="215"/>
                    <a:pt x="219" y="215"/>
                  </a:cubicBezTo>
                  <a:cubicBezTo>
                    <a:pt x="218" y="216"/>
                    <a:pt x="217" y="215"/>
                    <a:pt x="216" y="216"/>
                  </a:cubicBezTo>
                  <a:cubicBezTo>
                    <a:pt x="215" y="216"/>
                    <a:pt x="215" y="216"/>
                    <a:pt x="214" y="216"/>
                  </a:cubicBezTo>
                  <a:cubicBezTo>
                    <a:pt x="213" y="216"/>
                    <a:pt x="213" y="215"/>
                    <a:pt x="213" y="215"/>
                  </a:cubicBezTo>
                  <a:cubicBezTo>
                    <a:pt x="213" y="215"/>
                    <a:pt x="211" y="214"/>
                    <a:pt x="211" y="214"/>
                  </a:cubicBezTo>
                  <a:cubicBezTo>
                    <a:pt x="211" y="215"/>
                    <a:pt x="211" y="214"/>
                    <a:pt x="210" y="215"/>
                  </a:cubicBezTo>
                  <a:cubicBezTo>
                    <a:pt x="210" y="216"/>
                    <a:pt x="210" y="217"/>
                    <a:pt x="209" y="217"/>
                  </a:cubicBezTo>
                  <a:cubicBezTo>
                    <a:pt x="209" y="217"/>
                    <a:pt x="208" y="216"/>
                    <a:pt x="208" y="215"/>
                  </a:cubicBezTo>
                  <a:cubicBezTo>
                    <a:pt x="209" y="215"/>
                    <a:pt x="209" y="215"/>
                    <a:pt x="210" y="214"/>
                  </a:cubicBezTo>
                  <a:cubicBezTo>
                    <a:pt x="210" y="213"/>
                    <a:pt x="209" y="213"/>
                    <a:pt x="210" y="212"/>
                  </a:cubicBezTo>
                  <a:cubicBezTo>
                    <a:pt x="211" y="212"/>
                    <a:pt x="212" y="212"/>
                    <a:pt x="212" y="212"/>
                  </a:cubicBezTo>
                  <a:cubicBezTo>
                    <a:pt x="211" y="211"/>
                    <a:pt x="211" y="211"/>
                    <a:pt x="211" y="210"/>
                  </a:cubicBezTo>
                  <a:cubicBezTo>
                    <a:pt x="211" y="209"/>
                    <a:pt x="211" y="208"/>
                    <a:pt x="212" y="208"/>
                  </a:cubicBezTo>
                  <a:cubicBezTo>
                    <a:pt x="213" y="207"/>
                    <a:pt x="214" y="208"/>
                    <a:pt x="214" y="207"/>
                  </a:cubicBezTo>
                  <a:cubicBezTo>
                    <a:pt x="213" y="207"/>
                    <a:pt x="212" y="205"/>
                    <a:pt x="212" y="205"/>
                  </a:cubicBezTo>
                  <a:cubicBezTo>
                    <a:pt x="212" y="205"/>
                    <a:pt x="213" y="205"/>
                    <a:pt x="214" y="204"/>
                  </a:cubicBezTo>
                  <a:cubicBezTo>
                    <a:pt x="214" y="204"/>
                    <a:pt x="215" y="204"/>
                    <a:pt x="215" y="204"/>
                  </a:cubicBezTo>
                  <a:cubicBezTo>
                    <a:pt x="215" y="204"/>
                    <a:pt x="215" y="204"/>
                    <a:pt x="215" y="203"/>
                  </a:cubicBezTo>
                  <a:cubicBezTo>
                    <a:pt x="215" y="202"/>
                    <a:pt x="215" y="203"/>
                    <a:pt x="215" y="202"/>
                  </a:cubicBezTo>
                  <a:cubicBezTo>
                    <a:pt x="216" y="202"/>
                    <a:pt x="217" y="202"/>
                    <a:pt x="218" y="201"/>
                  </a:cubicBezTo>
                  <a:cubicBezTo>
                    <a:pt x="219" y="201"/>
                    <a:pt x="219" y="201"/>
                    <a:pt x="219" y="200"/>
                  </a:cubicBezTo>
                  <a:cubicBezTo>
                    <a:pt x="220" y="200"/>
                    <a:pt x="220" y="200"/>
                    <a:pt x="220" y="200"/>
                  </a:cubicBezTo>
                  <a:cubicBezTo>
                    <a:pt x="220" y="199"/>
                    <a:pt x="220" y="199"/>
                    <a:pt x="220" y="199"/>
                  </a:cubicBezTo>
                  <a:cubicBezTo>
                    <a:pt x="220" y="198"/>
                    <a:pt x="220" y="198"/>
                    <a:pt x="220" y="197"/>
                  </a:cubicBezTo>
                  <a:cubicBezTo>
                    <a:pt x="220" y="197"/>
                    <a:pt x="220" y="198"/>
                    <a:pt x="219" y="197"/>
                  </a:cubicBezTo>
                  <a:cubicBezTo>
                    <a:pt x="219" y="197"/>
                    <a:pt x="219" y="197"/>
                    <a:pt x="219" y="196"/>
                  </a:cubicBezTo>
                  <a:cubicBezTo>
                    <a:pt x="218" y="196"/>
                    <a:pt x="218" y="196"/>
                    <a:pt x="218" y="196"/>
                  </a:cubicBezTo>
                  <a:cubicBezTo>
                    <a:pt x="219" y="195"/>
                    <a:pt x="219" y="195"/>
                    <a:pt x="219" y="195"/>
                  </a:cubicBezTo>
                  <a:cubicBezTo>
                    <a:pt x="218" y="195"/>
                    <a:pt x="217" y="194"/>
                    <a:pt x="218" y="194"/>
                  </a:cubicBezTo>
                  <a:cubicBezTo>
                    <a:pt x="218" y="193"/>
                    <a:pt x="217" y="193"/>
                    <a:pt x="217" y="193"/>
                  </a:cubicBezTo>
                  <a:cubicBezTo>
                    <a:pt x="216" y="192"/>
                    <a:pt x="216" y="192"/>
                    <a:pt x="216" y="192"/>
                  </a:cubicBezTo>
                  <a:cubicBezTo>
                    <a:pt x="216" y="192"/>
                    <a:pt x="216" y="192"/>
                    <a:pt x="216" y="192"/>
                  </a:cubicBezTo>
                  <a:cubicBezTo>
                    <a:pt x="216" y="192"/>
                    <a:pt x="216" y="190"/>
                    <a:pt x="216" y="189"/>
                  </a:cubicBezTo>
                  <a:cubicBezTo>
                    <a:pt x="215" y="189"/>
                    <a:pt x="215" y="188"/>
                    <a:pt x="215" y="188"/>
                  </a:cubicBezTo>
                  <a:cubicBezTo>
                    <a:pt x="215" y="187"/>
                    <a:pt x="214" y="184"/>
                    <a:pt x="214" y="183"/>
                  </a:cubicBezTo>
                  <a:cubicBezTo>
                    <a:pt x="214" y="182"/>
                    <a:pt x="215" y="182"/>
                    <a:pt x="215" y="181"/>
                  </a:cubicBezTo>
                  <a:cubicBezTo>
                    <a:pt x="215" y="181"/>
                    <a:pt x="215" y="180"/>
                    <a:pt x="214" y="180"/>
                  </a:cubicBezTo>
                  <a:cubicBezTo>
                    <a:pt x="214" y="180"/>
                    <a:pt x="214" y="179"/>
                    <a:pt x="213" y="179"/>
                  </a:cubicBezTo>
                  <a:cubicBezTo>
                    <a:pt x="212" y="179"/>
                    <a:pt x="210" y="178"/>
                    <a:pt x="210" y="178"/>
                  </a:cubicBezTo>
                  <a:cubicBezTo>
                    <a:pt x="210" y="178"/>
                    <a:pt x="209" y="178"/>
                    <a:pt x="208" y="178"/>
                  </a:cubicBezTo>
                  <a:cubicBezTo>
                    <a:pt x="208" y="178"/>
                    <a:pt x="207" y="177"/>
                    <a:pt x="207" y="177"/>
                  </a:cubicBezTo>
                  <a:cubicBezTo>
                    <a:pt x="208" y="176"/>
                    <a:pt x="208" y="176"/>
                    <a:pt x="208" y="175"/>
                  </a:cubicBezTo>
                  <a:cubicBezTo>
                    <a:pt x="208" y="174"/>
                    <a:pt x="208" y="174"/>
                    <a:pt x="208" y="174"/>
                  </a:cubicBezTo>
                  <a:cubicBezTo>
                    <a:pt x="208" y="173"/>
                    <a:pt x="207" y="173"/>
                    <a:pt x="207" y="173"/>
                  </a:cubicBezTo>
                  <a:cubicBezTo>
                    <a:pt x="208" y="173"/>
                    <a:pt x="208" y="172"/>
                    <a:pt x="209" y="172"/>
                  </a:cubicBezTo>
                  <a:cubicBezTo>
                    <a:pt x="209" y="173"/>
                    <a:pt x="209" y="173"/>
                    <a:pt x="210" y="172"/>
                  </a:cubicBezTo>
                  <a:cubicBezTo>
                    <a:pt x="211" y="172"/>
                    <a:pt x="211" y="172"/>
                    <a:pt x="211" y="172"/>
                  </a:cubicBezTo>
                  <a:cubicBezTo>
                    <a:pt x="211" y="172"/>
                    <a:pt x="211" y="171"/>
                    <a:pt x="211" y="171"/>
                  </a:cubicBezTo>
                  <a:cubicBezTo>
                    <a:pt x="210" y="171"/>
                    <a:pt x="210" y="171"/>
                    <a:pt x="210" y="170"/>
                  </a:cubicBezTo>
                  <a:cubicBezTo>
                    <a:pt x="211" y="169"/>
                    <a:pt x="211" y="169"/>
                    <a:pt x="211" y="169"/>
                  </a:cubicBezTo>
                  <a:cubicBezTo>
                    <a:pt x="211" y="168"/>
                    <a:pt x="211" y="168"/>
                    <a:pt x="211" y="168"/>
                  </a:cubicBezTo>
                  <a:cubicBezTo>
                    <a:pt x="211" y="168"/>
                    <a:pt x="210" y="167"/>
                    <a:pt x="209" y="166"/>
                  </a:cubicBezTo>
                  <a:cubicBezTo>
                    <a:pt x="209" y="166"/>
                    <a:pt x="209" y="166"/>
                    <a:pt x="208" y="165"/>
                  </a:cubicBezTo>
                  <a:cubicBezTo>
                    <a:pt x="208" y="165"/>
                    <a:pt x="209" y="165"/>
                    <a:pt x="208" y="165"/>
                  </a:cubicBezTo>
                  <a:cubicBezTo>
                    <a:pt x="208" y="164"/>
                    <a:pt x="207" y="164"/>
                    <a:pt x="207" y="164"/>
                  </a:cubicBezTo>
                  <a:cubicBezTo>
                    <a:pt x="207" y="164"/>
                    <a:pt x="207" y="163"/>
                    <a:pt x="207" y="163"/>
                  </a:cubicBezTo>
                  <a:cubicBezTo>
                    <a:pt x="206" y="163"/>
                    <a:pt x="206" y="163"/>
                    <a:pt x="206" y="163"/>
                  </a:cubicBezTo>
                  <a:cubicBezTo>
                    <a:pt x="205" y="163"/>
                    <a:pt x="206" y="163"/>
                    <a:pt x="205" y="163"/>
                  </a:cubicBezTo>
                  <a:cubicBezTo>
                    <a:pt x="205" y="163"/>
                    <a:pt x="204" y="163"/>
                    <a:pt x="204" y="163"/>
                  </a:cubicBezTo>
                  <a:cubicBezTo>
                    <a:pt x="204" y="163"/>
                    <a:pt x="204" y="163"/>
                    <a:pt x="204" y="163"/>
                  </a:cubicBezTo>
                  <a:cubicBezTo>
                    <a:pt x="204" y="164"/>
                    <a:pt x="203" y="164"/>
                    <a:pt x="203" y="163"/>
                  </a:cubicBezTo>
                  <a:cubicBezTo>
                    <a:pt x="203" y="163"/>
                    <a:pt x="203" y="163"/>
                    <a:pt x="203" y="162"/>
                  </a:cubicBezTo>
                  <a:cubicBezTo>
                    <a:pt x="203" y="162"/>
                    <a:pt x="204" y="161"/>
                    <a:pt x="203" y="161"/>
                  </a:cubicBezTo>
                  <a:cubicBezTo>
                    <a:pt x="203" y="161"/>
                    <a:pt x="202" y="161"/>
                    <a:pt x="202" y="160"/>
                  </a:cubicBezTo>
                  <a:cubicBezTo>
                    <a:pt x="201" y="160"/>
                    <a:pt x="201" y="160"/>
                    <a:pt x="201" y="159"/>
                  </a:cubicBezTo>
                  <a:cubicBezTo>
                    <a:pt x="202" y="159"/>
                    <a:pt x="202" y="159"/>
                    <a:pt x="202" y="158"/>
                  </a:cubicBezTo>
                  <a:cubicBezTo>
                    <a:pt x="202" y="158"/>
                    <a:pt x="201" y="158"/>
                    <a:pt x="202" y="157"/>
                  </a:cubicBezTo>
                  <a:cubicBezTo>
                    <a:pt x="202" y="157"/>
                    <a:pt x="203" y="157"/>
                    <a:pt x="203" y="157"/>
                  </a:cubicBezTo>
                  <a:cubicBezTo>
                    <a:pt x="203" y="157"/>
                    <a:pt x="203" y="156"/>
                    <a:pt x="202" y="156"/>
                  </a:cubicBezTo>
                  <a:cubicBezTo>
                    <a:pt x="201" y="156"/>
                    <a:pt x="201" y="156"/>
                    <a:pt x="201" y="156"/>
                  </a:cubicBezTo>
                  <a:cubicBezTo>
                    <a:pt x="201" y="154"/>
                    <a:pt x="201" y="154"/>
                    <a:pt x="201" y="154"/>
                  </a:cubicBezTo>
                  <a:cubicBezTo>
                    <a:pt x="201" y="154"/>
                    <a:pt x="200" y="153"/>
                    <a:pt x="200" y="153"/>
                  </a:cubicBezTo>
                  <a:cubicBezTo>
                    <a:pt x="199" y="153"/>
                    <a:pt x="199" y="152"/>
                    <a:pt x="199" y="152"/>
                  </a:cubicBezTo>
                  <a:cubicBezTo>
                    <a:pt x="199" y="152"/>
                    <a:pt x="199" y="152"/>
                    <a:pt x="199" y="152"/>
                  </a:cubicBezTo>
                  <a:cubicBezTo>
                    <a:pt x="199" y="151"/>
                    <a:pt x="199" y="151"/>
                    <a:pt x="199" y="151"/>
                  </a:cubicBezTo>
                  <a:cubicBezTo>
                    <a:pt x="199" y="150"/>
                    <a:pt x="199" y="150"/>
                    <a:pt x="198" y="150"/>
                  </a:cubicBezTo>
                  <a:cubicBezTo>
                    <a:pt x="198" y="150"/>
                    <a:pt x="197" y="150"/>
                    <a:pt x="196" y="150"/>
                  </a:cubicBezTo>
                  <a:cubicBezTo>
                    <a:pt x="196" y="149"/>
                    <a:pt x="196" y="149"/>
                    <a:pt x="196" y="148"/>
                  </a:cubicBezTo>
                  <a:cubicBezTo>
                    <a:pt x="195" y="147"/>
                    <a:pt x="195" y="147"/>
                    <a:pt x="195" y="146"/>
                  </a:cubicBezTo>
                  <a:cubicBezTo>
                    <a:pt x="195" y="146"/>
                    <a:pt x="195" y="145"/>
                    <a:pt x="194" y="145"/>
                  </a:cubicBezTo>
                  <a:cubicBezTo>
                    <a:pt x="194" y="145"/>
                    <a:pt x="194" y="145"/>
                    <a:pt x="193" y="144"/>
                  </a:cubicBezTo>
                  <a:cubicBezTo>
                    <a:pt x="193" y="144"/>
                    <a:pt x="192" y="142"/>
                    <a:pt x="192" y="142"/>
                  </a:cubicBezTo>
                  <a:cubicBezTo>
                    <a:pt x="192" y="142"/>
                    <a:pt x="192" y="142"/>
                    <a:pt x="192" y="142"/>
                  </a:cubicBezTo>
                  <a:cubicBezTo>
                    <a:pt x="191" y="141"/>
                    <a:pt x="191" y="141"/>
                    <a:pt x="191" y="141"/>
                  </a:cubicBezTo>
                  <a:cubicBezTo>
                    <a:pt x="190" y="140"/>
                    <a:pt x="190" y="140"/>
                    <a:pt x="190" y="140"/>
                  </a:cubicBezTo>
                  <a:cubicBezTo>
                    <a:pt x="190" y="140"/>
                    <a:pt x="191" y="139"/>
                    <a:pt x="190" y="139"/>
                  </a:cubicBezTo>
                  <a:cubicBezTo>
                    <a:pt x="189" y="140"/>
                    <a:pt x="189" y="140"/>
                    <a:pt x="189" y="140"/>
                  </a:cubicBezTo>
                  <a:cubicBezTo>
                    <a:pt x="188" y="140"/>
                    <a:pt x="188" y="139"/>
                    <a:pt x="187" y="139"/>
                  </a:cubicBezTo>
                  <a:cubicBezTo>
                    <a:pt x="187" y="140"/>
                    <a:pt x="186" y="139"/>
                    <a:pt x="186" y="139"/>
                  </a:cubicBezTo>
                  <a:cubicBezTo>
                    <a:pt x="186" y="139"/>
                    <a:pt x="186" y="136"/>
                    <a:pt x="186" y="136"/>
                  </a:cubicBezTo>
                  <a:cubicBezTo>
                    <a:pt x="186" y="135"/>
                    <a:pt x="185" y="134"/>
                    <a:pt x="185" y="134"/>
                  </a:cubicBezTo>
                  <a:cubicBezTo>
                    <a:pt x="184" y="134"/>
                    <a:pt x="184" y="134"/>
                    <a:pt x="184" y="133"/>
                  </a:cubicBezTo>
                  <a:cubicBezTo>
                    <a:pt x="184" y="133"/>
                    <a:pt x="184" y="132"/>
                    <a:pt x="184" y="132"/>
                  </a:cubicBezTo>
                  <a:cubicBezTo>
                    <a:pt x="150" y="133"/>
                    <a:pt x="150" y="133"/>
                    <a:pt x="150" y="133"/>
                  </a:cubicBezTo>
                  <a:cubicBezTo>
                    <a:pt x="150" y="136"/>
                    <a:pt x="150" y="136"/>
                    <a:pt x="150" y="136"/>
                  </a:cubicBezTo>
                  <a:cubicBezTo>
                    <a:pt x="139" y="139"/>
                    <a:pt x="139" y="139"/>
                    <a:pt x="139" y="139"/>
                  </a:cubicBezTo>
                  <a:cubicBezTo>
                    <a:pt x="135" y="138"/>
                    <a:pt x="135" y="138"/>
                    <a:pt x="135" y="138"/>
                  </a:cubicBezTo>
                  <a:cubicBezTo>
                    <a:pt x="134" y="136"/>
                    <a:pt x="134" y="136"/>
                    <a:pt x="134" y="136"/>
                  </a:cubicBezTo>
                  <a:cubicBezTo>
                    <a:pt x="129" y="138"/>
                    <a:pt x="129" y="138"/>
                    <a:pt x="129" y="138"/>
                  </a:cubicBezTo>
                  <a:cubicBezTo>
                    <a:pt x="128" y="138"/>
                    <a:pt x="128" y="138"/>
                    <a:pt x="128" y="138"/>
                  </a:cubicBezTo>
                  <a:cubicBezTo>
                    <a:pt x="124" y="139"/>
                    <a:pt x="124" y="139"/>
                    <a:pt x="124" y="139"/>
                  </a:cubicBezTo>
                  <a:cubicBezTo>
                    <a:pt x="123" y="139"/>
                    <a:pt x="123" y="139"/>
                    <a:pt x="123" y="139"/>
                  </a:cubicBezTo>
                  <a:cubicBezTo>
                    <a:pt x="121" y="140"/>
                    <a:pt x="121" y="140"/>
                    <a:pt x="121" y="140"/>
                  </a:cubicBezTo>
                  <a:cubicBezTo>
                    <a:pt x="121" y="141"/>
                    <a:pt x="121" y="141"/>
                    <a:pt x="121" y="141"/>
                  </a:cubicBezTo>
                  <a:cubicBezTo>
                    <a:pt x="121" y="141"/>
                    <a:pt x="121" y="141"/>
                    <a:pt x="121" y="141"/>
                  </a:cubicBezTo>
                  <a:cubicBezTo>
                    <a:pt x="121" y="142"/>
                    <a:pt x="122" y="142"/>
                    <a:pt x="121" y="142"/>
                  </a:cubicBezTo>
                  <a:cubicBezTo>
                    <a:pt x="121" y="143"/>
                    <a:pt x="120" y="143"/>
                    <a:pt x="120" y="143"/>
                  </a:cubicBezTo>
                  <a:cubicBezTo>
                    <a:pt x="120" y="145"/>
                    <a:pt x="120" y="145"/>
                    <a:pt x="120" y="145"/>
                  </a:cubicBezTo>
                  <a:cubicBezTo>
                    <a:pt x="120" y="145"/>
                    <a:pt x="121" y="146"/>
                    <a:pt x="121" y="146"/>
                  </a:cubicBezTo>
                  <a:cubicBezTo>
                    <a:pt x="120" y="146"/>
                    <a:pt x="120" y="146"/>
                    <a:pt x="120" y="146"/>
                  </a:cubicBezTo>
                  <a:cubicBezTo>
                    <a:pt x="120" y="146"/>
                    <a:pt x="120" y="146"/>
                    <a:pt x="120" y="146"/>
                  </a:cubicBezTo>
                  <a:cubicBezTo>
                    <a:pt x="120" y="146"/>
                    <a:pt x="120" y="147"/>
                    <a:pt x="120" y="147"/>
                  </a:cubicBezTo>
                  <a:cubicBezTo>
                    <a:pt x="119" y="147"/>
                    <a:pt x="118" y="146"/>
                    <a:pt x="118" y="147"/>
                  </a:cubicBezTo>
                  <a:cubicBezTo>
                    <a:pt x="117" y="148"/>
                    <a:pt x="117" y="147"/>
                    <a:pt x="117" y="148"/>
                  </a:cubicBezTo>
                  <a:cubicBezTo>
                    <a:pt x="116" y="149"/>
                    <a:pt x="117" y="149"/>
                    <a:pt x="117" y="149"/>
                  </a:cubicBezTo>
                  <a:cubicBezTo>
                    <a:pt x="117" y="149"/>
                    <a:pt x="117" y="149"/>
                    <a:pt x="117" y="150"/>
                  </a:cubicBezTo>
                  <a:cubicBezTo>
                    <a:pt x="116" y="150"/>
                    <a:pt x="116" y="150"/>
                    <a:pt x="116" y="150"/>
                  </a:cubicBezTo>
                  <a:cubicBezTo>
                    <a:pt x="116" y="151"/>
                    <a:pt x="117" y="151"/>
                    <a:pt x="116" y="152"/>
                  </a:cubicBezTo>
                  <a:cubicBezTo>
                    <a:pt x="116" y="152"/>
                    <a:pt x="116" y="152"/>
                    <a:pt x="116" y="152"/>
                  </a:cubicBezTo>
                  <a:cubicBezTo>
                    <a:pt x="115" y="152"/>
                    <a:pt x="115" y="152"/>
                    <a:pt x="115" y="153"/>
                  </a:cubicBezTo>
                  <a:cubicBezTo>
                    <a:pt x="115" y="154"/>
                    <a:pt x="115" y="154"/>
                    <a:pt x="115" y="154"/>
                  </a:cubicBezTo>
                  <a:cubicBezTo>
                    <a:pt x="114" y="155"/>
                    <a:pt x="115" y="155"/>
                    <a:pt x="114" y="155"/>
                  </a:cubicBezTo>
                  <a:cubicBezTo>
                    <a:pt x="114" y="156"/>
                    <a:pt x="113" y="156"/>
                    <a:pt x="113" y="156"/>
                  </a:cubicBezTo>
                  <a:cubicBezTo>
                    <a:pt x="113" y="157"/>
                    <a:pt x="114" y="157"/>
                    <a:pt x="113" y="157"/>
                  </a:cubicBezTo>
                  <a:cubicBezTo>
                    <a:pt x="113" y="158"/>
                    <a:pt x="113" y="158"/>
                    <a:pt x="113" y="158"/>
                  </a:cubicBezTo>
                  <a:cubicBezTo>
                    <a:pt x="112" y="158"/>
                    <a:pt x="112" y="158"/>
                    <a:pt x="112" y="159"/>
                  </a:cubicBezTo>
                  <a:cubicBezTo>
                    <a:pt x="112" y="159"/>
                    <a:pt x="112" y="159"/>
                    <a:pt x="112" y="160"/>
                  </a:cubicBezTo>
                  <a:cubicBezTo>
                    <a:pt x="112" y="161"/>
                    <a:pt x="112" y="162"/>
                    <a:pt x="112" y="162"/>
                  </a:cubicBezTo>
                  <a:cubicBezTo>
                    <a:pt x="112" y="162"/>
                    <a:pt x="112" y="162"/>
                    <a:pt x="111" y="162"/>
                  </a:cubicBezTo>
                  <a:cubicBezTo>
                    <a:pt x="111" y="162"/>
                    <a:pt x="111" y="161"/>
                    <a:pt x="111" y="162"/>
                  </a:cubicBezTo>
                  <a:cubicBezTo>
                    <a:pt x="110" y="163"/>
                    <a:pt x="111" y="163"/>
                    <a:pt x="110" y="163"/>
                  </a:cubicBezTo>
                  <a:cubicBezTo>
                    <a:pt x="109" y="163"/>
                    <a:pt x="110" y="162"/>
                    <a:pt x="109" y="163"/>
                  </a:cubicBezTo>
                  <a:cubicBezTo>
                    <a:pt x="109" y="163"/>
                    <a:pt x="109" y="162"/>
                    <a:pt x="108" y="163"/>
                  </a:cubicBezTo>
                  <a:cubicBezTo>
                    <a:pt x="108" y="164"/>
                    <a:pt x="108" y="164"/>
                    <a:pt x="108" y="164"/>
                  </a:cubicBezTo>
                  <a:cubicBezTo>
                    <a:pt x="108" y="165"/>
                    <a:pt x="109" y="165"/>
                    <a:pt x="108" y="165"/>
                  </a:cubicBezTo>
                  <a:cubicBezTo>
                    <a:pt x="108" y="165"/>
                    <a:pt x="107" y="165"/>
                    <a:pt x="107" y="165"/>
                  </a:cubicBezTo>
                  <a:cubicBezTo>
                    <a:pt x="107" y="166"/>
                    <a:pt x="107" y="167"/>
                    <a:pt x="107" y="167"/>
                  </a:cubicBezTo>
                  <a:cubicBezTo>
                    <a:pt x="107" y="167"/>
                    <a:pt x="106" y="168"/>
                    <a:pt x="105" y="168"/>
                  </a:cubicBezTo>
                  <a:cubicBezTo>
                    <a:pt x="105" y="168"/>
                    <a:pt x="105" y="168"/>
                    <a:pt x="105" y="168"/>
                  </a:cubicBezTo>
                  <a:cubicBezTo>
                    <a:pt x="105" y="168"/>
                    <a:pt x="104" y="167"/>
                    <a:pt x="104" y="168"/>
                  </a:cubicBezTo>
                  <a:cubicBezTo>
                    <a:pt x="104" y="168"/>
                    <a:pt x="104" y="168"/>
                    <a:pt x="103" y="168"/>
                  </a:cubicBezTo>
                  <a:cubicBezTo>
                    <a:pt x="103" y="168"/>
                    <a:pt x="103" y="167"/>
                    <a:pt x="102" y="168"/>
                  </a:cubicBezTo>
                  <a:cubicBezTo>
                    <a:pt x="102" y="168"/>
                    <a:pt x="102" y="168"/>
                    <a:pt x="101" y="168"/>
                  </a:cubicBezTo>
                  <a:cubicBezTo>
                    <a:pt x="100" y="169"/>
                    <a:pt x="100" y="169"/>
                    <a:pt x="100" y="169"/>
                  </a:cubicBezTo>
                  <a:cubicBezTo>
                    <a:pt x="99" y="168"/>
                    <a:pt x="100" y="168"/>
                    <a:pt x="99" y="168"/>
                  </a:cubicBezTo>
                  <a:cubicBezTo>
                    <a:pt x="99" y="168"/>
                    <a:pt x="98" y="168"/>
                    <a:pt x="98" y="169"/>
                  </a:cubicBezTo>
                  <a:cubicBezTo>
                    <a:pt x="98" y="170"/>
                    <a:pt x="99" y="170"/>
                    <a:pt x="98" y="171"/>
                  </a:cubicBezTo>
                  <a:cubicBezTo>
                    <a:pt x="98" y="171"/>
                    <a:pt x="97" y="171"/>
                    <a:pt x="98" y="171"/>
                  </a:cubicBezTo>
                  <a:cubicBezTo>
                    <a:pt x="98" y="172"/>
                    <a:pt x="98" y="172"/>
                    <a:pt x="98" y="172"/>
                  </a:cubicBezTo>
                  <a:cubicBezTo>
                    <a:pt x="99" y="173"/>
                    <a:pt x="99" y="173"/>
                    <a:pt x="99" y="174"/>
                  </a:cubicBezTo>
                  <a:cubicBezTo>
                    <a:pt x="98" y="174"/>
                    <a:pt x="97" y="174"/>
                    <a:pt x="97" y="175"/>
                  </a:cubicBezTo>
                  <a:cubicBezTo>
                    <a:pt x="97" y="175"/>
                    <a:pt x="96" y="175"/>
                    <a:pt x="96" y="176"/>
                  </a:cubicBezTo>
                  <a:cubicBezTo>
                    <a:pt x="96" y="177"/>
                    <a:pt x="96" y="177"/>
                    <a:pt x="96" y="177"/>
                  </a:cubicBezTo>
                  <a:cubicBezTo>
                    <a:pt x="96" y="177"/>
                    <a:pt x="96" y="177"/>
                    <a:pt x="95" y="177"/>
                  </a:cubicBezTo>
                  <a:cubicBezTo>
                    <a:pt x="94" y="177"/>
                    <a:pt x="94" y="177"/>
                    <a:pt x="94" y="178"/>
                  </a:cubicBezTo>
                  <a:cubicBezTo>
                    <a:pt x="94" y="178"/>
                    <a:pt x="93" y="178"/>
                    <a:pt x="93" y="178"/>
                  </a:cubicBezTo>
                  <a:cubicBezTo>
                    <a:pt x="93" y="178"/>
                    <a:pt x="93" y="178"/>
                    <a:pt x="92" y="179"/>
                  </a:cubicBezTo>
                  <a:cubicBezTo>
                    <a:pt x="92" y="180"/>
                    <a:pt x="93" y="180"/>
                    <a:pt x="92" y="180"/>
                  </a:cubicBezTo>
                  <a:cubicBezTo>
                    <a:pt x="91" y="180"/>
                    <a:pt x="91" y="179"/>
                    <a:pt x="91" y="179"/>
                  </a:cubicBezTo>
                  <a:cubicBezTo>
                    <a:pt x="90" y="179"/>
                    <a:pt x="90" y="180"/>
                    <a:pt x="90" y="179"/>
                  </a:cubicBezTo>
                  <a:cubicBezTo>
                    <a:pt x="89" y="178"/>
                    <a:pt x="89" y="178"/>
                    <a:pt x="88" y="178"/>
                  </a:cubicBezTo>
                  <a:cubicBezTo>
                    <a:pt x="88" y="178"/>
                    <a:pt x="87" y="178"/>
                    <a:pt x="87" y="178"/>
                  </a:cubicBezTo>
                  <a:cubicBezTo>
                    <a:pt x="87" y="178"/>
                    <a:pt x="86" y="178"/>
                    <a:pt x="86" y="178"/>
                  </a:cubicBezTo>
                  <a:cubicBezTo>
                    <a:pt x="85" y="178"/>
                    <a:pt x="86" y="178"/>
                    <a:pt x="85" y="178"/>
                  </a:cubicBezTo>
                  <a:cubicBezTo>
                    <a:pt x="84" y="179"/>
                    <a:pt x="85" y="178"/>
                    <a:pt x="84" y="179"/>
                  </a:cubicBezTo>
                  <a:cubicBezTo>
                    <a:pt x="83" y="179"/>
                    <a:pt x="82" y="180"/>
                    <a:pt x="82" y="180"/>
                  </a:cubicBezTo>
                  <a:cubicBezTo>
                    <a:pt x="81" y="180"/>
                    <a:pt x="81" y="180"/>
                    <a:pt x="81" y="180"/>
                  </a:cubicBezTo>
                  <a:cubicBezTo>
                    <a:pt x="81" y="179"/>
                    <a:pt x="81" y="179"/>
                    <a:pt x="81" y="179"/>
                  </a:cubicBezTo>
                  <a:cubicBezTo>
                    <a:pt x="81" y="179"/>
                    <a:pt x="81" y="179"/>
                    <a:pt x="81" y="179"/>
                  </a:cubicBezTo>
                  <a:cubicBezTo>
                    <a:pt x="81" y="178"/>
                    <a:pt x="82" y="178"/>
                    <a:pt x="82" y="178"/>
                  </a:cubicBezTo>
                  <a:cubicBezTo>
                    <a:pt x="82" y="178"/>
                    <a:pt x="82" y="178"/>
                    <a:pt x="82" y="177"/>
                  </a:cubicBezTo>
                  <a:cubicBezTo>
                    <a:pt x="82" y="177"/>
                    <a:pt x="82" y="177"/>
                    <a:pt x="83" y="177"/>
                  </a:cubicBezTo>
                  <a:cubicBezTo>
                    <a:pt x="83" y="176"/>
                    <a:pt x="84" y="176"/>
                    <a:pt x="84" y="175"/>
                  </a:cubicBezTo>
                  <a:cubicBezTo>
                    <a:pt x="84" y="175"/>
                    <a:pt x="84" y="175"/>
                    <a:pt x="84" y="174"/>
                  </a:cubicBezTo>
                  <a:cubicBezTo>
                    <a:pt x="84" y="174"/>
                    <a:pt x="84" y="174"/>
                    <a:pt x="84" y="174"/>
                  </a:cubicBezTo>
                  <a:cubicBezTo>
                    <a:pt x="84" y="173"/>
                    <a:pt x="84" y="172"/>
                    <a:pt x="83" y="173"/>
                  </a:cubicBezTo>
                  <a:cubicBezTo>
                    <a:pt x="83" y="173"/>
                    <a:pt x="83" y="174"/>
                    <a:pt x="83" y="174"/>
                  </a:cubicBezTo>
                  <a:cubicBezTo>
                    <a:pt x="83" y="174"/>
                    <a:pt x="83" y="175"/>
                    <a:pt x="82" y="175"/>
                  </a:cubicBezTo>
                  <a:cubicBezTo>
                    <a:pt x="81" y="174"/>
                    <a:pt x="82" y="174"/>
                    <a:pt x="81" y="174"/>
                  </a:cubicBezTo>
                  <a:cubicBezTo>
                    <a:pt x="81" y="174"/>
                    <a:pt x="80" y="174"/>
                    <a:pt x="81" y="173"/>
                  </a:cubicBezTo>
                  <a:cubicBezTo>
                    <a:pt x="81" y="172"/>
                    <a:pt x="81" y="173"/>
                    <a:pt x="81" y="172"/>
                  </a:cubicBezTo>
                  <a:cubicBezTo>
                    <a:pt x="81" y="171"/>
                    <a:pt x="81" y="171"/>
                    <a:pt x="81" y="170"/>
                  </a:cubicBezTo>
                  <a:cubicBezTo>
                    <a:pt x="81" y="170"/>
                    <a:pt x="81" y="170"/>
                    <a:pt x="81" y="169"/>
                  </a:cubicBezTo>
                  <a:cubicBezTo>
                    <a:pt x="81" y="169"/>
                    <a:pt x="80" y="168"/>
                    <a:pt x="80" y="168"/>
                  </a:cubicBezTo>
                  <a:cubicBezTo>
                    <a:pt x="80" y="168"/>
                    <a:pt x="80" y="168"/>
                    <a:pt x="79" y="168"/>
                  </a:cubicBezTo>
                  <a:cubicBezTo>
                    <a:pt x="79" y="168"/>
                    <a:pt x="77" y="168"/>
                    <a:pt x="77" y="168"/>
                  </a:cubicBezTo>
                  <a:cubicBezTo>
                    <a:pt x="77" y="168"/>
                    <a:pt x="77" y="169"/>
                    <a:pt x="76" y="169"/>
                  </a:cubicBezTo>
                  <a:cubicBezTo>
                    <a:pt x="76" y="169"/>
                    <a:pt x="75" y="170"/>
                    <a:pt x="75" y="169"/>
                  </a:cubicBezTo>
                  <a:cubicBezTo>
                    <a:pt x="75" y="169"/>
                    <a:pt x="75" y="168"/>
                    <a:pt x="76" y="168"/>
                  </a:cubicBezTo>
                  <a:cubicBezTo>
                    <a:pt x="76" y="168"/>
                    <a:pt x="77" y="168"/>
                    <a:pt x="77" y="168"/>
                  </a:cubicBezTo>
                  <a:cubicBezTo>
                    <a:pt x="77" y="168"/>
                    <a:pt x="76" y="167"/>
                    <a:pt x="76" y="166"/>
                  </a:cubicBezTo>
                  <a:cubicBezTo>
                    <a:pt x="76" y="165"/>
                    <a:pt x="76" y="165"/>
                    <a:pt x="76" y="164"/>
                  </a:cubicBezTo>
                  <a:cubicBezTo>
                    <a:pt x="76" y="164"/>
                    <a:pt x="76" y="163"/>
                    <a:pt x="75" y="163"/>
                  </a:cubicBezTo>
                  <a:cubicBezTo>
                    <a:pt x="75" y="163"/>
                    <a:pt x="74" y="163"/>
                    <a:pt x="74" y="162"/>
                  </a:cubicBezTo>
                  <a:cubicBezTo>
                    <a:pt x="73" y="162"/>
                    <a:pt x="73" y="162"/>
                    <a:pt x="72" y="161"/>
                  </a:cubicBezTo>
                  <a:cubicBezTo>
                    <a:pt x="72" y="161"/>
                    <a:pt x="72" y="161"/>
                    <a:pt x="72" y="161"/>
                  </a:cubicBezTo>
                  <a:cubicBezTo>
                    <a:pt x="72" y="160"/>
                    <a:pt x="72" y="160"/>
                    <a:pt x="72" y="160"/>
                  </a:cubicBezTo>
                  <a:cubicBezTo>
                    <a:pt x="71" y="159"/>
                    <a:pt x="71" y="159"/>
                    <a:pt x="71" y="159"/>
                  </a:cubicBezTo>
                  <a:cubicBezTo>
                    <a:pt x="71" y="159"/>
                    <a:pt x="71" y="159"/>
                    <a:pt x="71" y="159"/>
                  </a:cubicBezTo>
                  <a:cubicBezTo>
                    <a:pt x="70" y="158"/>
                    <a:pt x="70" y="158"/>
                    <a:pt x="70" y="157"/>
                  </a:cubicBezTo>
                  <a:cubicBezTo>
                    <a:pt x="69" y="157"/>
                    <a:pt x="70" y="157"/>
                    <a:pt x="69" y="156"/>
                  </a:cubicBezTo>
                  <a:cubicBezTo>
                    <a:pt x="68" y="156"/>
                    <a:pt x="68" y="155"/>
                    <a:pt x="68" y="155"/>
                  </a:cubicBezTo>
                  <a:cubicBezTo>
                    <a:pt x="68" y="155"/>
                    <a:pt x="67" y="154"/>
                    <a:pt x="67" y="154"/>
                  </a:cubicBezTo>
                  <a:cubicBezTo>
                    <a:pt x="66" y="154"/>
                    <a:pt x="66" y="154"/>
                    <a:pt x="66" y="154"/>
                  </a:cubicBezTo>
                  <a:cubicBezTo>
                    <a:pt x="66" y="154"/>
                    <a:pt x="66" y="155"/>
                    <a:pt x="65" y="155"/>
                  </a:cubicBezTo>
                  <a:cubicBezTo>
                    <a:pt x="65" y="155"/>
                    <a:pt x="65" y="155"/>
                    <a:pt x="65" y="156"/>
                  </a:cubicBezTo>
                  <a:cubicBezTo>
                    <a:pt x="64" y="156"/>
                    <a:pt x="64" y="156"/>
                    <a:pt x="63" y="156"/>
                  </a:cubicBezTo>
                  <a:cubicBezTo>
                    <a:pt x="63" y="157"/>
                    <a:pt x="63" y="157"/>
                    <a:pt x="63" y="157"/>
                  </a:cubicBezTo>
                  <a:cubicBezTo>
                    <a:pt x="62" y="157"/>
                    <a:pt x="61" y="157"/>
                    <a:pt x="61" y="157"/>
                  </a:cubicBezTo>
                  <a:cubicBezTo>
                    <a:pt x="61" y="157"/>
                    <a:pt x="61" y="157"/>
                    <a:pt x="61" y="157"/>
                  </a:cubicBezTo>
                  <a:cubicBezTo>
                    <a:pt x="61" y="156"/>
                    <a:pt x="61" y="156"/>
                    <a:pt x="62" y="156"/>
                  </a:cubicBezTo>
                  <a:cubicBezTo>
                    <a:pt x="62" y="155"/>
                    <a:pt x="63" y="155"/>
                    <a:pt x="63" y="155"/>
                  </a:cubicBezTo>
                  <a:cubicBezTo>
                    <a:pt x="63" y="154"/>
                    <a:pt x="64" y="154"/>
                    <a:pt x="64" y="153"/>
                  </a:cubicBezTo>
                  <a:cubicBezTo>
                    <a:pt x="64" y="153"/>
                    <a:pt x="65" y="153"/>
                    <a:pt x="65" y="153"/>
                  </a:cubicBezTo>
                  <a:cubicBezTo>
                    <a:pt x="65" y="153"/>
                    <a:pt x="64" y="153"/>
                    <a:pt x="64" y="152"/>
                  </a:cubicBezTo>
                  <a:cubicBezTo>
                    <a:pt x="65" y="151"/>
                    <a:pt x="65" y="151"/>
                    <a:pt x="65" y="151"/>
                  </a:cubicBezTo>
                  <a:cubicBezTo>
                    <a:pt x="66" y="151"/>
                    <a:pt x="66" y="151"/>
                    <a:pt x="66" y="150"/>
                  </a:cubicBezTo>
                  <a:cubicBezTo>
                    <a:pt x="66" y="149"/>
                    <a:pt x="66" y="150"/>
                    <a:pt x="66" y="149"/>
                  </a:cubicBezTo>
                  <a:cubicBezTo>
                    <a:pt x="66" y="148"/>
                    <a:pt x="65" y="148"/>
                    <a:pt x="66" y="147"/>
                  </a:cubicBezTo>
                  <a:cubicBezTo>
                    <a:pt x="66" y="147"/>
                    <a:pt x="66" y="147"/>
                    <a:pt x="66" y="146"/>
                  </a:cubicBezTo>
                  <a:cubicBezTo>
                    <a:pt x="67" y="146"/>
                    <a:pt x="67" y="145"/>
                    <a:pt x="67" y="145"/>
                  </a:cubicBezTo>
                  <a:cubicBezTo>
                    <a:pt x="67" y="145"/>
                    <a:pt x="67" y="145"/>
                    <a:pt x="67" y="145"/>
                  </a:cubicBezTo>
                  <a:cubicBezTo>
                    <a:pt x="67" y="144"/>
                    <a:pt x="67" y="145"/>
                    <a:pt x="66" y="144"/>
                  </a:cubicBezTo>
                  <a:cubicBezTo>
                    <a:pt x="66" y="144"/>
                    <a:pt x="67" y="145"/>
                    <a:pt x="66" y="143"/>
                  </a:cubicBezTo>
                  <a:cubicBezTo>
                    <a:pt x="65" y="141"/>
                    <a:pt x="65" y="141"/>
                    <a:pt x="65" y="141"/>
                  </a:cubicBezTo>
                  <a:cubicBezTo>
                    <a:pt x="65" y="141"/>
                    <a:pt x="64" y="141"/>
                    <a:pt x="65" y="142"/>
                  </a:cubicBezTo>
                  <a:cubicBezTo>
                    <a:pt x="65" y="143"/>
                    <a:pt x="65" y="143"/>
                    <a:pt x="65" y="143"/>
                  </a:cubicBezTo>
                  <a:cubicBezTo>
                    <a:pt x="65" y="144"/>
                    <a:pt x="65" y="144"/>
                    <a:pt x="65" y="145"/>
                  </a:cubicBezTo>
                  <a:cubicBezTo>
                    <a:pt x="64" y="145"/>
                    <a:pt x="64" y="145"/>
                    <a:pt x="63" y="145"/>
                  </a:cubicBezTo>
                  <a:cubicBezTo>
                    <a:pt x="63" y="145"/>
                    <a:pt x="64" y="146"/>
                    <a:pt x="63" y="146"/>
                  </a:cubicBezTo>
                  <a:cubicBezTo>
                    <a:pt x="62" y="146"/>
                    <a:pt x="62" y="145"/>
                    <a:pt x="62" y="145"/>
                  </a:cubicBezTo>
                  <a:cubicBezTo>
                    <a:pt x="61" y="145"/>
                    <a:pt x="61" y="145"/>
                    <a:pt x="61" y="145"/>
                  </a:cubicBezTo>
                  <a:cubicBezTo>
                    <a:pt x="60" y="145"/>
                    <a:pt x="60" y="144"/>
                    <a:pt x="60" y="144"/>
                  </a:cubicBezTo>
                  <a:cubicBezTo>
                    <a:pt x="60" y="143"/>
                    <a:pt x="60" y="143"/>
                    <a:pt x="60" y="143"/>
                  </a:cubicBezTo>
                  <a:cubicBezTo>
                    <a:pt x="60" y="143"/>
                    <a:pt x="60" y="142"/>
                    <a:pt x="61" y="142"/>
                  </a:cubicBezTo>
                  <a:cubicBezTo>
                    <a:pt x="61" y="141"/>
                    <a:pt x="61" y="141"/>
                    <a:pt x="61" y="141"/>
                  </a:cubicBezTo>
                  <a:cubicBezTo>
                    <a:pt x="61" y="140"/>
                    <a:pt x="62" y="140"/>
                    <a:pt x="62" y="139"/>
                  </a:cubicBezTo>
                  <a:cubicBezTo>
                    <a:pt x="62" y="139"/>
                    <a:pt x="62" y="139"/>
                    <a:pt x="62" y="138"/>
                  </a:cubicBezTo>
                  <a:cubicBezTo>
                    <a:pt x="63" y="138"/>
                    <a:pt x="63" y="138"/>
                    <a:pt x="63" y="138"/>
                  </a:cubicBezTo>
                  <a:cubicBezTo>
                    <a:pt x="63" y="137"/>
                    <a:pt x="62" y="137"/>
                    <a:pt x="62" y="136"/>
                  </a:cubicBezTo>
                  <a:cubicBezTo>
                    <a:pt x="62" y="136"/>
                    <a:pt x="62" y="135"/>
                    <a:pt x="62" y="135"/>
                  </a:cubicBezTo>
                  <a:cubicBezTo>
                    <a:pt x="62" y="135"/>
                    <a:pt x="62" y="137"/>
                    <a:pt x="62" y="137"/>
                  </a:cubicBezTo>
                  <a:cubicBezTo>
                    <a:pt x="62" y="137"/>
                    <a:pt x="62" y="138"/>
                    <a:pt x="62" y="138"/>
                  </a:cubicBezTo>
                  <a:cubicBezTo>
                    <a:pt x="62" y="139"/>
                    <a:pt x="61" y="139"/>
                    <a:pt x="61" y="139"/>
                  </a:cubicBezTo>
                  <a:cubicBezTo>
                    <a:pt x="61" y="140"/>
                    <a:pt x="60" y="140"/>
                    <a:pt x="59" y="140"/>
                  </a:cubicBezTo>
                  <a:cubicBezTo>
                    <a:pt x="58" y="140"/>
                    <a:pt x="58" y="141"/>
                    <a:pt x="57" y="141"/>
                  </a:cubicBezTo>
                  <a:cubicBezTo>
                    <a:pt x="57" y="141"/>
                    <a:pt x="56" y="141"/>
                    <a:pt x="56" y="140"/>
                  </a:cubicBezTo>
                  <a:cubicBezTo>
                    <a:pt x="56" y="140"/>
                    <a:pt x="56" y="140"/>
                    <a:pt x="55" y="139"/>
                  </a:cubicBezTo>
                  <a:cubicBezTo>
                    <a:pt x="54" y="138"/>
                    <a:pt x="54" y="138"/>
                    <a:pt x="54" y="137"/>
                  </a:cubicBezTo>
                  <a:cubicBezTo>
                    <a:pt x="54" y="137"/>
                    <a:pt x="52" y="136"/>
                    <a:pt x="51" y="135"/>
                  </a:cubicBezTo>
                  <a:cubicBezTo>
                    <a:pt x="51" y="135"/>
                    <a:pt x="50" y="135"/>
                    <a:pt x="50" y="135"/>
                  </a:cubicBezTo>
                  <a:cubicBezTo>
                    <a:pt x="49" y="135"/>
                    <a:pt x="49" y="134"/>
                    <a:pt x="48" y="134"/>
                  </a:cubicBezTo>
                  <a:cubicBezTo>
                    <a:pt x="47" y="134"/>
                    <a:pt x="47" y="133"/>
                    <a:pt x="47" y="133"/>
                  </a:cubicBezTo>
                  <a:cubicBezTo>
                    <a:pt x="46" y="133"/>
                    <a:pt x="46" y="133"/>
                    <a:pt x="46" y="132"/>
                  </a:cubicBezTo>
                  <a:cubicBezTo>
                    <a:pt x="45" y="132"/>
                    <a:pt x="46" y="132"/>
                    <a:pt x="45" y="131"/>
                  </a:cubicBezTo>
                  <a:cubicBezTo>
                    <a:pt x="44" y="131"/>
                    <a:pt x="44" y="132"/>
                    <a:pt x="43" y="131"/>
                  </a:cubicBezTo>
                  <a:cubicBezTo>
                    <a:pt x="42" y="131"/>
                    <a:pt x="40" y="130"/>
                    <a:pt x="40" y="130"/>
                  </a:cubicBezTo>
                  <a:cubicBezTo>
                    <a:pt x="39" y="129"/>
                    <a:pt x="39" y="129"/>
                    <a:pt x="38" y="129"/>
                  </a:cubicBezTo>
                  <a:cubicBezTo>
                    <a:pt x="38" y="128"/>
                    <a:pt x="36" y="127"/>
                    <a:pt x="36" y="127"/>
                  </a:cubicBezTo>
                  <a:cubicBezTo>
                    <a:pt x="36" y="127"/>
                    <a:pt x="36" y="126"/>
                    <a:pt x="36" y="125"/>
                  </a:cubicBezTo>
                  <a:cubicBezTo>
                    <a:pt x="35" y="125"/>
                    <a:pt x="34" y="124"/>
                    <a:pt x="34" y="124"/>
                  </a:cubicBezTo>
                  <a:cubicBezTo>
                    <a:pt x="34" y="124"/>
                    <a:pt x="32" y="123"/>
                    <a:pt x="32" y="123"/>
                  </a:cubicBezTo>
                  <a:cubicBezTo>
                    <a:pt x="32" y="122"/>
                    <a:pt x="32" y="122"/>
                    <a:pt x="31" y="122"/>
                  </a:cubicBezTo>
                  <a:cubicBezTo>
                    <a:pt x="30" y="122"/>
                    <a:pt x="29" y="121"/>
                    <a:pt x="29" y="121"/>
                  </a:cubicBezTo>
                  <a:cubicBezTo>
                    <a:pt x="28" y="121"/>
                    <a:pt x="28" y="121"/>
                    <a:pt x="28" y="121"/>
                  </a:cubicBezTo>
                  <a:cubicBezTo>
                    <a:pt x="28" y="122"/>
                    <a:pt x="28" y="122"/>
                    <a:pt x="27" y="122"/>
                  </a:cubicBezTo>
                  <a:cubicBezTo>
                    <a:pt x="27" y="122"/>
                    <a:pt x="27" y="121"/>
                    <a:pt x="26" y="122"/>
                  </a:cubicBezTo>
                  <a:cubicBezTo>
                    <a:pt x="26" y="122"/>
                    <a:pt x="26" y="122"/>
                    <a:pt x="25" y="123"/>
                  </a:cubicBezTo>
                  <a:cubicBezTo>
                    <a:pt x="25" y="123"/>
                    <a:pt x="25" y="122"/>
                    <a:pt x="25" y="122"/>
                  </a:cubicBezTo>
                  <a:cubicBezTo>
                    <a:pt x="24" y="121"/>
                    <a:pt x="25" y="121"/>
                    <a:pt x="25" y="120"/>
                  </a:cubicBezTo>
                  <a:cubicBezTo>
                    <a:pt x="24" y="120"/>
                    <a:pt x="24" y="120"/>
                    <a:pt x="25" y="119"/>
                  </a:cubicBezTo>
                  <a:cubicBezTo>
                    <a:pt x="25" y="119"/>
                    <a:pt x="25" y="118"/>
                    <a:pt x="25" y="117"/>
                  </a:cubicBezTo>
                  <a:cubicBezTo>
                    <a:pt x="25" y="116"/>
                    <a:pt x="26" y="116"/>
                    <a:pt x="25" y="115"/>
                  </a:cubicBezTo>
                  <a:cubicBezTo>
                    <a:pt x="23" y="115"/>
                    <a:pt x="23" y="114"/>
                    <a:pt x="22" y="114"/>
                  </a:cubicBezTo>
                  <a:cubicBezTo>
                    <a:pt x="22" y="113"/>
                    <a:pt x="21" y="112"/>
                    <a:pt x="21" y="112"/>
                  </a:cubicBezTo>
                  <a:cubicBezTo>
                    <a:pt x="20" y="111"/>
                    <a:pt x="20" y="111"/>
                    <a:pt x="19" y="110"/>
                  </a:cubicBezTo>
                  <a:cubicBezTo>
                    <a:pt x="19" y="110"/>
                    <a:pt x="18" y="110"/>
                    <a:pt x="18" y="110"/>
                  </a:cubicBezTo>
                  <a:cubicBezTo>
                    <a:pt x="18" y="110"/>
                    <a:pt x="17" y="109"/>
                    <a:pt x="17" y="109"/>
                  </a:cubicBezTo>
                  <a:cubicBezTo>
                    <a:pt x="17" y="109"/>
                    <a:pt x="16" y="109"/>
                    <a:pt x="16" y="109"/>
                  </a:cubicBezTo>
                  <a:cubicBezTo>
                    <a:pt x="16" y="110"/>
                    <a:pt x="17" y="110"/>
                    <a:pt x="16" y="110"/>
                  </a:cubicBezTo>
                  <a:cubicBezTo>
                    <a:pt x="15" y="110"/>
                    <a:pt x="16" y="110"/>
                    <a:pt x="15" y="109"/>
                  </a:cubicBezTo>
                  <a:cubicBezTo>
                    <a:pt x="15" y="108"/>
                    <a:pt x="15" y="108"/>
                    <a:pt x="15" y="108"/>
                  </a:cubicBezTo>
                  <a:cubicBezTo>
                    <a:pt x="15" y="107"/>
                    <a:pt x="15" y="106"/>
                    <a:pt x="15" y="106"/>
                  </a:cubicBezTo>
                  <a:cubicBezTo>
                    <a:pt x="15" y="106"/>
                    <a:pt x="15" y="106"/>
                    <a:pt x="15" y="106"/>
                  </a:cubicBezTo>
                  <a:cubicBezTo>
                    <a:pt x="15" y="105"/>
                    <a:pt x="14" y="105"/>
                    <a:pt x="15" y="105"/>
                  </a:cubicBezTo>
                  <a:cubicBezTo>
                    <a:pt x="16" y="105"/>
                    <a:pt x="17" y="105"/>
                    <a:pt x="17" y="105"/>
                  </a:cubicBezTo>
                  <a:cubicBezTo>
                    <a:pt x="18" y="104"/>
                    <a:pt x="18" y="104"/>
                    <a:pt x="18" y="104"/>
                  </a:cubicBezTo>
                  <a:cubicBezTo>
                    <a:pt x="18" y="103"/>
                    <a:pt x="18" y="104"/>
                    <a:pt x="17" y="103"/>
                  </a:cubicBezTo>
                  <a:cubicBezTo>
                    <a:pt x="17" y="103"/>
                    <a:pt x="17" y="101"/>
                    <a:pt x="17" y="101"/>
                  </a:cubicBezTo>
                  <a:cubicBezTo>
                    <a:pt x="17" y="100"/>
                    <a:pt x="17" y="100"/>
                    <a:pt x="17" y="99"/>
                  </a:cubicBezTo>
                  <a:cubicBezTo>
                    <a:pt x="17" y="99"/>
                    <a:pt x="18" y="99"/>
                    <a:pt x="18" y="98"/>
                  </a:cubicBezTo>
                  <a:cubicBezTo>
                    <a:pt x="18" y="97"/>
                    <a:pt x="19" y="98"/>
                    <a:pt x="19" y="97"/>
                  </a:cubicBezTo>
                  <a:cubicBezTo>
                    <a:pt x="19" y="96"/>
                    <a:pt x="19" y="96"/>
                    <a:pt x="20" y="96"/>
                  </a:cubicBezTo>
                  <a:cubicBezTo>
                    <a:pt x="20" y="95"/>
                    <a:pt x="20" y="94"/>
                    <a:pt x="21" y="94"/>
                  </a:cubicBezTo>
                  <a:cubicBezTo>
                    <a:pt x="21" y="93"/>
                    <a:pt x="21" y="93"/>
                    <a:pt x="21" y="92"/>
                  </a:cubicBezTo>
                  <a:cubicBezTo>
                    <a:pt x="21" y="92"/>
                    <a:pt x="22" y="92"/>
                    <a:pt x="22" y="91"/>
                  </a:cubicBezTo>
                  <a:cubicBezTo>
                    <a:pt x="22" y="91"/>
                    <a:pt x="22" y="90"/>
                    <a:pt x="21" y="91"/>
                  </a:cubicBezTo>
                  <a:cubicBezTo>
                    <a:pt x="21" y="91"/>
                    <a:pt x="20" y="92"/>
                    <a:pt x="20" y="93"/>
                  </a:cubicBezTo>
                  <a:cubicBezTo>
                    <a:pt x="19" y="93"/>
                    <a:pt x="19" y="94"/>
                    <a:pt x="19" y="94"/>
                  </a:cubicBezTo>
                  <a:cubicBezTo>
                    <a:pt x="18" y="95"/>
                    <a:pt x="18" y="95"/>
                    <a:pt x="18" y="96"/>
                  </a:cubicBezTo>
                  <a:cubicBezTo>
                    <a:pt x="17" y="97"/>
                    <a:pt x="17" y="97"/>
                    <a:pt x="17" y="98"/>
                  </a:cubicBezTo>
                  <a:cubicBezTo>
                    <a:pt x="16" y="98"/>
                    <a:pt x="16" y="98"/>
                    <a:pt x="15" y="99"/>
                  </a:cubicBezTo>
                  <a:cubicBezTo>
                    <a:pt x="15" y="99"/>
                    <a:pt x="15" y="99"/>
                    <a:pt x="14" y="100"/>
                  </a:cubicBezTo>
                  <a:cubicBezTo>
                    <a:pt x="14" y="101"/>
                    <a:pt x="14" y="102"/>
                    <a:pt x="13" y="102"/>
                  </a:cubicBezTo>
                  <a:cubicBezTo>
                    <a:pt x="12" y="101"/>
                    <a:pt x="12" y="101"/>
                    <a:pt x="12" y="100"/>
                  </a:cubicBezTo>
                  <a:cubicBezTo>
                    <a:pt x="13" y="99"/>
                    <a:pt x="14" y="99"/>
                    <a:pt x="14" y="99"/>
                  </a:cubicBezTo>
                  <a:cubicBezTo>
                    <a:pt x="13" y="99"/>
                    <a:pt x="13" y="98"/>
                    <a:pt x="13" y="98"/>
                  </a:cubicBezTo>
                  <a:cubicBezTo>
                    <a:pt x="13" y="98"/>
                    <a:pt x="13" y="98"/>
                    <a:pt x="13" y="97"/>
                  </a:cubicBezTo>
                  <a:cubicBezTo>
                    <a:pt x="13" y="96"/>
                    <a:pt x="12" y="97"/>
                    <a:pt x="13" y="96"/>
                  </a:cubicBezTo>
                  <a:cubicBezTo>
                    <a:pt x="14" y="95"/>
                    <a:pt x="13" y="95"/>
                    <a:pt x="14" y="95"/>
                  </a:cubicBezTo>
                  <a:cubicBezTo>
                    <a:pt x="15" y="95"/>
                    <a:pt x="15" y="95"/>
                    <a:pt x="15" y="94"/>
                  </a:cubicBezTo>
                  <a:cubicBezTo>
                    <a:pt x="15" y="94"/>
                    <a:pt x="16" y="93"/>
                    <a:pt x="16" y="93"/>
                  </a:cubicBezTo>
                  <a:cubicBezTo>
                    <a:pt x="16" y="93"/>
                    <a:pt x="15" y="93"/>
                    <a:pt x="14" y="94"/>
                  </a:cubicBezTo>
                  <a:cubicBezTo>
                    <a:pt x="14" y="95"/>
                    <a:pt x="13" y="95"/>
                    <a:pt x="13" y="95"/>
                  </a:cubicBezTo>
                  <a:cubicBezTo>
                    <a:pt x="13" y="95"/>
                    <a:pt x="12" y="95"/>
                    <a:pt x="12" y="96"/>
                  </a:cubicBezTo>
                  <a:cubicBezTo>
                    <a:pt x="12" y="96"/>
                    <a:pt x="12" y="96"/>
                    <a:pt x="11" y="97"/>
                  </a:cubicBezTo>
                  <a:cubicBezTo>
                    <a:pt x="11" y="98"/>
                    <a:pt x="11" y="99"/>
                    <a:pt x="11" y="98"/>
                  </a:cubicBezTo>
                  <a:cubicBezTo>
                    <a:pt x="11" y="98"/>
                    <a:pt x="11" y="98"/>
                    <a:pt x="10" y="98"/>
                  </a:cubicBezTo>
                  <a:cubicBezTo>
                    <a:pt x="9" y="97"/>
                    <a:pt x="10" y="97"/>
                    <a:pt x="9" y="96"/>
                  </a:cubicBezTo>
                  <a:cubicBezTo>
                    <a:pt x="8" y="95"/>
                    <a:pt x="8" y="95"/>
                    <a:pt x="8" y="95"/>
                  </a:cubicBezTo>
                  <a:cubicBezTo>
                    <a:pt x="9" y="94"/>
                    <a:pt x="10" y="94"/>
                    <a:pt x="10" y="94"/>
                  </a:cubicBezTo>
                  <a:cubicBezTo>
                    <a:pt x="11" y="93"/>
                    <a:pt x="11" y="93"/>
                    <a:pt x="11" y="92"/>
                  </a:cubicBezTo>
                  <a:cubicBezTo>
                    <a:pt x="11" y="91"/>
                    <a:pt x="11" y="91"/>
                    <a:pt x="11" y="91"/>
                  </a:cubicBezTo>
                  <a:cubicBezTo>
                    <a:pt x="11" y="91"/>
                    <a:pt x="9" y="91"/>
                    <a:pt x="9" y="92"/>
                  </a:cubicBezTo>
                  <a:cubicBezTo>
                    <a:pt x="9" y="92"/>
                    <a:pt x="8" y="92"/>
                    <a:pt x="8" y="92"/>
                  </a:cubicBezTo>
                  <a:cubicBezTo>
                    <a:pt x="8" y="92"/>
                    <a:pt x="8" y="91"/>
                    <a:pt x="8" y="89"/>
                  </a:cubicBezTo>
                  <a:cubicBezTo>
                    <a:pt x="8" y="88"/>
                    <a:pt x="8" y="88"/>
                    <a:pt x="8" y="87"/>
                  </a:cubicBezTo>
                  <a:cubicBezTo>
                    <a:pt x="7" y="87"/>
                    <a:pt x="7" y="87"/>
                    <a:pt x="7" y="87"/>
                  </a:cubicBezTo>
                  <a:cubicBezTo>
                    <a:pt x="8" y="86"/>
                    <a:pt x="8" y="86"/>
                    <a:pt x="8" y="86"/>
                  </a:cubicBezTo>
                  <a:cubicBezTo>
                    <a:pt x="9" y="86"/>
                    <a:pt x="9" y="86"/>
                    <a:pt x="10" y="85"/>
                  </a:cubicBezTo>
                  <a:cubicBezTo>
                    <a:pt x="10" y="85"/>
                    <a:pt x="11" y="85"/>
                    <a:pt x="11" y="85"/>
                  </a:cubicBezTo>
                  <a:cubicBezTo>
                    <a:pt x="11" y="85"/>
                    <a:pt x="12" y="85"/>
                    <a:pt x="12" y="84"/>
                  </a:cubicBezTo>
                  <a:cubicBezTo>
                    <a:pt x="12" y="84"/>
                    <a:pt x="12" y="83"/>
                    <a:pt x="13" y="83"/>
                  </a:cubicBezTo>
                  <a:cubicBezTo>
                    <a:pt x="13" y="83"/>
                    <a:pt x="13" y="83"/>
                    <a:pt x="14" y="83"/>
                  </a:cubicBezTo>
                  <a:cubicBezTo>
                    <a:pt x="14" y="82"/>
                    <a:pt x="13" y="82"/>
                    <a:pt x="14" y="82"/>
                  </a:cubicBezTo>
                  <a:cubicBezTo>
                    <a:pt x="14" y="82"/>
                    <a:pt x="15" y="82"/>
                    <a:pt x="15" y="82"/>
                  </a:cubicBezTo>
                  <a:cubicBezTo>
                    <a:pt x="15" y="81"/>
                    <a:pt x="15" y="81"/>
                    <a:pt x="15" y="81"/>
                  </a:cubicBezTo>
                  <a:cubicBezTo>
                    <a:pt x="14" y="80"/>
                    <a:pt x="14" y="80"/>
                    <a:pt x="14" y="80"/>
                  </a:cubicBezTo>
                  <a:cubicBezTo>
                    <a:pt x="14" y="81"/>
                    <a:pt x="14" y="81"/>
                    <a:pt x="14" y="81"/>
                  </a:cubicBezTo>
                  <a:cubicBezTo>
                    <a:pt x="14" y="81"/>
                    <a:pt x="13" y="81"/>
                    <a:pt x="13" y="81"/>
                  </a:cubicBezTo>
                  <a:cubicBezTo>
                    <a:pt x="12" y="82"/>
                    <a:pt x="12" y="82"/>
                    <a:pt x="12" y="82"/>
                  </a:cubicBezTo>
                  <a:cubicBezTo>
                    <a:pt x="12" y="83"/>
                    <a:pt x="12" y="83"/>
                    <a:pt x="12" y="83"/>
                  </a:cubicBezTo>
                  <a:cubicBezTo>
                    <a:pt x="11" y="84"/>
                    <a:pt x="11" y="84"/>
                    <a:pt x="11" y="84"/>
                  </a:cubicBezTo>
                  <a:cubicBezTo>
                    <a:pt x="10" y="84"/>
                    <a:pt x="10" y="85"/>
                    <a:pt x="10" y="85"/>
                  </a:cubicBezTo>
                  <a:cubicBezTo>
                    <a:pt x="9" y="84"/>
                    <a:pt x="9" y="84"/>
                    <a:pt x="9" y="84"/>
                  </a:cubicBezTo>
                  <a:cubicBezTo>
                    <a:pt x="9" y="84"/>
                    <a:pt x="9" y="85"/>
                    <a:pt x="8" y="84"/>
                  </a:cubicBezTo>
                  <a:cubicBezTo>
                    <a:pt x="8" y="84"/>
                    <a:pt x="8" y="83"/>
                    <a:pt x="7" y="83"/>
                  </a:cubicBezTo>
                  <a:cubicBezTo>
                    <a:pt x="7" y="83"/>
                    <a:pt x="7" y="83"/>
                    <a:pt x="6" y="84"/>
                  </a:cubicBezTo>
                  <a:cubicBezTo>
                    <a:pt x="6" y="84"/>
                    <a:pt x="6" y="84"/>
                    <a:pt x="6" y="84"/>
                  </a:cubicBezTo>
                  <a:cubicBezTo>
                    <a:pt x="5" y="85"/>
                    <a:pt x="5" y="84"/>
                    <a:pt x="4" y="84"/>
                  </a:cubicBezTo>
                  <a:cubicBezTo>
                    <a:pt x="4" y="84"/>
                    <a:pt x="4" y="83"/>
                    <a:pt x="4" y="83"/>
                  </a:cubicBezTo>
                  <a:cubicBezTo>
                    <a:pt x="4" y="82"/>
                    <a:pt x="3" y="81"/>
                    <a:pt x="3" y="81"/>
                  </a:cubicBezTo>
                  <a:cubicBezTo>
                    <a:pt x="3" y="81"/>
                    <a:pt x="3" y="82"/>
                    <a:pt x="3" y="82"/>
                  </a:cubicBezTo>
                  <a:cubicBezTo>
                    <a:pt x="3" y="83"/>
                    <a:pt x="4" y="83"/>
                    <a:pt x="4" y="83"/>
                  </a:cubicBezTo>
                  <a:cubicBezTo>
                    <a:pt x="4" y="84"/>
                    <a:pt x="4" y="85"/>
                    <a:pt x="4" y="85"/>
                  </a:cubicBezTo>
                  <a:cubicBezTo>
                    <a:pt x="4" y="85"/>
                    <a:pt x="4" y="85"/>
                    <a:pt x="4" y="85"/>
                  </a:cubicBezTo>
                  <a:cubicBezTo>
                    <a:pt x="3" y="85"/>
                    <a:pt x="3" y="85"/>
                    <a:pt x="3" y="85"/>
                  </a:cubicBezTo>
                  <a:cubicBezTo>
                    <a:pt x="2" y="85"/>
                    <a:pt x="2" y="85"/>
                    <a:pt x="2" y="85"/>
                  </a:cubicBezTo>
                  <a:cubicBezTo>
                    <a:pt x="1" y="84"/>
                    <a:pt x="1" y="84"/>
                    <a:pt x="1" y="84"/>
                  </a:cubicBezTo>
                  <a:cubicBezTo>
                    <a:pt x="0" y="84"/>
                    <a:pt x="0" y="84"/>
                    <a:pt x="0" y="84"/>
                  </a:cubicBezTo>
                  <a:lnTo>
                    <a:pt x="1" y="83"/>
                  </a:lnTo>
                  <a:close/>
                </a:path>
              </a:pathLst>
            </a:custGeom>
            <a:solidFill>
              <a:srgbClr val="B5CBE3"/>
            </a:solidFill>
            <a:ln w="1270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grpSp>
      <p:sp>
        <p:nvSpPr>
          <p:cNvPr id="291" name="Title 3">
            <a:extLst>
              <a:ext uri="{FF2B5EF4-FFF2-40B4-BE49-F238E27FC236}">
                <a16:creationId xmlns:a16="http://schemas.microsoft.com/office/drawing/2014/main" id="{C361CC27-006E-56F0-5C4D-08AB6585F3DF}"/>
              </a:ext>
            </a:extLst>
          </p:cNvPr>
          <p:cNvSpPr txBox="1">
            <a:spLocks/>
          </p:cNvSpPr>
          <p:nvPr/>
        </p:nvSpPr>
        <p:spPr>
          <a:xfrm>
            <a:off x="829863" y="54233"/>
            <a:ext cx="8529665" cy="659169"/>
          </a:xfrm>
          <a:prstGeom prst="rect">
            <a:avLst/>
          </a:prstGeom>
        </p:spPr>
        <p:txBody>
          <a:bodyPr anchor="b"/>
          <a:lstStyle>
            <a:lvl1pPr algn="l" defTabSz="914400" rtl="0" eaLnBrk="1" latinLnBrk="0" hangingPunct="1">
              <a:lnSpc>
                <a:spcPct val="90000"/>
              </a:lnSpc>
              <a:spcBef>
                <a:spcPct val="0"/>
              </a:spcBef>
              <a:buNone/>
              <a:defRPr sz="3600" kern="1200">
                <a:solidFill>
                  <a:srgbClr val="2B6EAB"/>
                </a:solidFill>
                <a:latin typeface="Arial" panose="020B0604020202020204" pitchFamily="34" charset="0"/>
                <a:ea typeface="+mj-ea"/>
                <a:cs typeface="Arial" panose="020B0604020202020204" pitchFamily="34" charset="0"/>
              </a:defRPr>
            </a:lvl1pPr>
          </a:lstStyle>
          <a:p>
            <a:pPr>
              <a:defRPr/>
            </a:pPr>
            <a:r>
              <a:rPr lang="en-US" sz="2800">
                <a:solidFill>
                  <a:schemeClr val="accent3">
                    <a:lumMod val="50000"/>
                  </a:schemeClr>
                </a:solidFill>
              </a:rPr>
              <a:t>U.S. Investment and Presence</a:t>
            </a:r>
          </a:p>
        </p:txBody>
      </p:sp>
      <p:pic>
        <p:nvPicPr>
          <p:cNvPr id="308" name="Picture 307">
            <a:extLst>
              <a:ext uri="{FF2B5EF4-FFF2-40B4-BE49-F238E27FC236}">
                <a16:creationId xmlns:a16="http://schemas.microsoft.com/office/drawing/2014/main" id="{4D6CB792-AFCC-5043-959D-6E41A3334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8280" y="1843524"/>
            <a:ext cx="233695" cy="155048"/>
          </a:xfrm>
          <a:prstGeom prst="rect">
            <a:avLst/>
          </a:prstGeom>
          <a:solidFill>
            <a:schemeClr val="tx1"/>
          </a:solidFill>
        </p:spPr>
      </p:pic>
      <p:pic>
        <p:nvPicPr>
          <p:cNvPr id="309" name="Picture 308">
            <a:extLst>
              <a:ext uri="{FF2B5EF4-FFF2-40B4-BE49-F238E27FC236}">
                <a16:creationId xmlns:a16="http://schemas.microsoft.com/office/drawing/2014/main" id="{E80FB450-CC15-F839-1D8B-D7C1B4D000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609" y="1645788"/>
            <a:ext cx="233695" cy="155048"/>
          </a:xfrm>
          <a:prstGeom prst="rect">
            <a:avLst/>
          </a:prstGeom>
          <a:solidFill>
            <a:schemeClr val="tx1"/>
          </a:solidFill>
        </p:spPr>
      </p:pic>
      <p:pic>
        <p:nvPicPr>
          <p:cNvPr id="310" name="Picture 309">
            <a:extLst>
              <a:ext uri="{FF2B5EF4-FFF2-40B4-BE49-F238E27FC236}">
                <a16:creationId xmlns:a16="http://schemas.microsoft.com/office/drawing/2014/main" id="{D9B5B951-1950-9431-2552-8655CEFAA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4660" y="2490290"/>
            <a:ext cx="233695" cy="155048"/>
          </a:xfrm>
          <a:prstGeom prst="rect">
            <a:avLst/>
          </a:prstGeom>
          <a:solidFill>
            <a:schemeClr val="tx1"/>
          </a:solidFill>
        </p:spPr>
      </p:pic>
      <p:pic>
        <p:nvPicPr>
          <p:cNvPr id="311" name="Picture 310">
            <a:extLst>
              <a:ext uri="{FF2B5EF4-FFF2-40B4-BE49-F238E27FC236}">
                <a16:creationId xmlns:a16="http://schemas.microsoft.com/office/drawing/2014/main" id="{BC25D1C4-5911-830B-294E-841A8CA52F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434" y="3170285"/>
            <a:ext cx="233695" cy="155048"/>
          </a:xfrm>
          <a:prstGeom prst="rect">
            <a:avLst/>
          </a:prstGeom>
          <a:solidFill>
            <a:schemeClr val="tx1"/>
          </a:solidFill>
        </p:spPr>
      </p:pic>
      <p:pic>
        <p:nvPicPr>
          <p:cNvPr id="312" name="Picture 311">
            <a:extLst>
              <a:ext uri="{FF2B5EF4-FFF2-40B4-BE49-F238E27FC236}">
                <a16:creationId xmlns:a16="http://schemas.microsoft.com/office/drawing/2014/main" id="{AC8CE6FA-AB3C-4E2A-36B2-92BE0DAE0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254" y="3702122"/>
            <a:ext cx="233695" cy="155048"/>
          </a:xfrm>
          <a:prstGeom prst="rect">
            <a:avLst/>
          </a:prstGeom>
          <a:solidFill>
            <a:schemeClr val="tx1"/>
          </a:solidFill>
        </p:spPr>
      </p:pic>
      <p:pic>
        <p:nvPicPr>
          <p:cNvPr id="313" name="Picture 312">
            <a:extLst>
              <a:ext uri="{FF2B5EF4-FFF2-40B4-BE49-F238E27FC236}">
                <a16:creationId xmlns:a16="http://schemas.microsoft.com/office/drawing/2014/main" id="{6743F57F-1BDE-7B46-A108-62E9450DF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8998" y="3179215"/>
            <a:ext cx="233695" cy="155048"/>
          </a:xfrm>
          <a:prstGeom prst="rect">
            <a:avLst/>
          </a:prstGeom>
          <a:solidFill>
            <a:schemeClr val="tx1"/>
          </a:solidFill>
        </p:spPr>
      </p:pic>
      <p:grpSp>
        <p:nvGrpSpPr>
          <p:cNvPr id="319" name="Group 244">
            <a:extLst>
              <a:ext uri="{FF2B5EF4-FFF2-40B4-BE49-F238E27FC236}">
                <a16:creationId xmlns:a16="http://schemas.microsoft.com/office/drawing/2014/main" id="{B954ED1C-9AD1-CDA6-E1E7-BA4A0144E51E}"/>
              </a:ext>
            </a:extLst>
          </p:cNvPr>
          <p:cNvGrpSpPr>
            <a:grpSpLocks/>
          </p:cNvGrpSpPr>
          <p:nvPr/>
        </p:nvGrpSpPr>
        <p:grpSpPr bwMode="auto">
          <a:xfrm>
            <a:off x="7708939" y="2667722"/>
            <a:ext cx="250031" cy="257175"/>
            <a:chOff x="2165502" y="4598634"/>
            <a:chExt cx="241300" cy="241300"/>
          </a:xfrm>
        </p:grpSpPr>
        <p:sp>
          <p:nvSpPr>
            <p:cNvPr id="320" name="Freeform: Shape 591">
              <a:extLst>
                <a:ext uri="{FF2B5EF4-FFF2-40B4-BE49-F238E27FC236}">
                  <a16:creationId xmlns:a16="http://schemas.microsoft.com/office/drawing/2014/main" id="{3A8CCE5A-DE6F-4C22-608B-48AA38FD9616}"/>
                </a:ext>
              </a:extLst>
            </p:cNvPr>
            <p:cNvSpPr>
              <a:spLocks/>
            </p:cNvSpPr>
            <p:nvPr/>
          </p:nvSpPr>
          <p:spPr bwMode="auto">
            <a:xfrm>
              <a:off x="2165502" y="4598634"/>
              <a:ext cx="241300" cy="241300"/>
            </a:xfrm>
            <a:custGeom>
              <a:avLst/>
              <a:gdLst>
                <a:gd name="T0" fmla="*/ 122928 w 241300"/>
                <a:gd name="T1" fmla="*/ 12700 h 241300"/>
                <a:gd name="T2" fmla="*/ 233155 w 241300"/>
                <a:gd name="T3" fmla="*/ 122928 h 241300"/>
                <a:gd name="T4" fmla="*/ 233155 w 241300"/>
                <a:gd name="T5" fmla="*/ 122972 h 241300"/>
                <a:gd name="T6" fmla="*/ 122928 w 241300"/>
                <a:gd name="T7" fmla="*/ 233200 h 241300"/>
                <a:gd name="T8" fmla="*/ 122928 w 241300"/>
                <a:gd name="T9" fmla="*/ 233200 h 241300"/>
                <a:gd name="T10" fmla="*/ 12700 w 241300"/>
                <a:gd name="T11" fmla="*/ 122972 h 241300"/>
                <a:gd name="T12" fmla="*/ 12700 w 241300"/>
                <a:gd name="T13" fmla="*/ 122928 h 241300"/>
                <a:gd name="T14" fmla="*/ 122928 w 241300"/>
                <a:gd name="T15" fmla="*/ 12700 h 2413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1300" h="241300">
                  <a:moveTo>
                    <a:pt x="122928" y="12700"/>
                  </a:moveTo>
                  <a:cubicBezTo>
                    <a:pt x="183805" y="12700"/>
                    <a:pt x="233155" y="62051"/>
                    <a:pt x="233155" y="122928"/>
                  </a:cubicBezTo>
                  <a:lnTo>
                    <a:pt x="233155" y="122972"/>
                  </a:lnTo>
                  <a:cubicBezTo>
                    <a:pt x="233155" y="183850"/>
                    <a:pt x="183805" y="233200"/>
                    <a:pt x="122928" y="233200"/>
                  </a:cubicBezTo>
                  <a:cubicBezTo>
                    <a:pt x="62051" y="233200"/>
                    <a:pt x="12700" y="183850"/>
                    <a:pt x="12700" y="122972"/>
                  </a:cubicBezTo>
                  <a:lnTo>
                    <a:pt x="12700" y="122928"/>
                  </a:lnTo>
                  <a:cubicBezTo>
                    <a:pt x="12700" y="62051"/>
                    <a:pt x="62051" y="12700"/>
                    <a:pt x="122928" y="12700"/>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sp>
          <p:nvSpPr>
            <p:cNvPr id="321" name="Freeform: Shape 595">
              <a:extLst>
                <a:ext uri="{FF2B5EF4-FFF2-40B4-BE49-F238E27FC236}">
                  <a16:creationId xmlns:a16="http://schemas.microsoft.com/office/drawing/2014/main" id="{D1A89784-A4D9-290E-7380-7780BE55A6C8}"/>
                </a:ext>
              </a:extLst>
            </p:cNvPr>
            <p:cNvSpPr>
              <a:spLocks/>
            </p:cNvSpPr>
            <p:nvPr/>
          </p:nvSpPr>
          <p:spPr bwMode="auto">
            <a:xfrm>
              <a:off x="2200060" y="4636435"/>
              <a:ext cx="63500" cy="63500"/>
            </a:xfrm>
            <a:custGeom>
              <a:avLst/>
              <a:gdLst>
                <a:gd name="T0" fmla="*/ 20459 w 63500"/>
                <a:gd name="T1" fmla="*/ 59773 h 63500"/>
                <a:gd name="T2" fmla="*/ 22021 w 63500"/>
                <a:gd name="T3" fmla="*/ 60269 h 63500"/>
                <a:gd name="T4" fmla="*/ 24040 w 63500"/>
                <a:gd name="T5" fmla="*/ 59278 h 63500"/>
                <a:gd name="T6" fmla="*/ 23583 w 63500"/>
                <a:gd name="T7" fmla="*/ 55722 h 63500"/>
                <a:gd name="T8" fmla="*/ 23570 w 63500"/>
                <a:gd name="T9" fmla="*/ 55722 h 63500"/>
                <a:gd name="T10" fmla="*/ 19367 w 63500"/>
                <a:gd name="T11" fmla="*/ 23553 h 63500"/>
                <a:gd name="T12" fmla="*/ 51523 w 63500"/>
                <a:gd name="T13" fmla="*/ 19349 h 63500"/>
                <a:gd name="T14" fmla="*/ 55739 w 63500"/>
                <a:gd name="T15" fmla="*/ 51506 h 63500"/>
                <a:gd name="T16" fmla="*/ 51523 w 63500"/>
                <a:gd name="T17" fmla="*/ 55722 h 63500"/>
                <a:gd name="T18" fmla="*/ 51091 w 63500"/>
                <a:gd name="T19" fmla="*/ 59304 h 63500"/>
                <a:gd name="T20" fmla="*/ 54635 w 63500"/>
                <a:gd name="T21" fmla="*/ 59773 h 63500"/>
                <a:gd name="T22" fmla="*/ 59765 w 63500"/>
                <a:gd name="T23" fmla="*/ 20467 h 63500"/>
                <a:gd name="T24" fmla="*/ 20459 w 63500"/>
                <a:gd name="T25" fmla="*/ 15336 h 63500"/>
                <a:gd name="T26" fmla="*/ 15341 w 63500"/>
                <a:gd name="T27" fmla="*/ 54643 h 63500"/>
                <a:gd name="T28" fmla="*/ 20459 w 63500"/>
                <a:gd name="T29" fmla="*/ 59773 h 635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3500" h="63500">
                  <a:moveTo>
                    <a:pt x="20459" y="59773"/>
                  </a:moveTo>
                  <a:cubicBezTo>
                    <a:pt x="20916" y="60091"/>
                    <a:pt x="21462" y="60269"/>
                    <a:pt x="22021" y="60269"/>
                  </a:cubicBezTo>
                  <a:cubicBezTo>
                    <a:pt x="22808" y="60281"/>
                    <a:pt x="23558" y="59913"/>
                    <a:pt x="24040" y="59278"/>
                  </a:cubicBezTo>
                  <a:cubicBezTo>
                    <a:pt x="24904" y="58173"/>
                    <a:pt x="24688" y="56586"/>
                    <a:pt x="23583" y="55722"/>
                  </a:cubicBezTo>
                  <a:cubicBezTo>
                    <a:pt x="23583" y="55722"/>
                    <a:pt x="23570" y="55722"/>
                    <a:pt x="23570" y="55722"/>
                  </a:cubicBezTo>
                  <a:cubicBezTo>
                    <a:pt x="13525" y="48000"/>
                    <a:pt x="11645" y="33599"/>
                    <a:pt x="19367" y="23553"/>
                  </a:cubicBezTo>
                  <a:cubicBezTo>
                    <a:pt x="27088" y="13507"/>
                    <a:pt x="41477" y="11628"/>
                    <a:pt x="51523" y="19349"/>
                  </a:cubicBezTo>
                  <a:cubicBezTo>
                    <a:pt x="61569" y="27071"/>
                    <a:pt x="63448" y="41460"/>
                    <a:pt x="55739" y="51506"/>
                  </a:cubicBezTo>
                  <a:cubicBezTo>
                    <a:pt x="54520" y="53093"/>
                    <a:pt x="53111" y="54503"/>
                    <a:pt x="51523" y="55722"/>
                  </a:cubicBezTo>
                  <a:cubicBezTo>
                    <a:pt x="50418" y="56586"/>
                    <a:pt x="50228" y="58186"/>
                    <a:pt x="51091" y="59304"/>
                  </a:cubicBezTo>
                  <a:cubicBezTo>
                    <a:pt x="51955" y="60396"/>
                    <a:pt x="53517" y="60599"/>
                    <a:pt x="54635" y="59773"/>
                  </a:cubicBezTo>
                  <a:cubicBezTo>
                    <a:pt x="66903" y="50338"/>
                    <a:pt x="69202" y="32735"/>
                    <a:pt x="59765" y="20467"/>
                  </a:cubicBezTo>
                  <a:cubicBezTo>
                    <a:pt x="50329" y="8199"/>
                    <a:pt x="32727" y="5900"/>
                    <a:pt x="20459" y="15336"/>
                  </a:cubicBezTo>
                  <a:cubicBezTo>
                    <a:pt x="8191" y="24772"/>
                    <a:pt x="5905" y="42374"/>
                    <a:pt x="15341" y="54643"/>
                  </a:cubicBezTo>
                  <a:cubicBezTo>
                    <a:pt x="16814" y="56560"/>
                    <a:pt x="18541" y="58287"/>
                    <a:pt x="20459" y="59773"/>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grpSp>
          <p:nvGrpSpPr>
            <p:cNvPr id="322" name="Group 247">
              <a:extLst>
                <a:ext uri="{FF2B5EF4-FFF2-40B4-BE49-F238E27FC236}">
                  <a16:creationId xmlns:a16="http://schemas.microsoft.com/office/drawing/2014/main" id="{D208D569-47EE-8BE2-8EF4-C81E92BB4233}"/>
                </a:ext>
              </a:extLst>
            </p:cNvPr>
            <p:cNvGrpSpPr>
              <a:grpSpLocks/>
            </p:cNvGrpSpPr>
            <p:nvPr/>
          </p:nvGrpSpPr>
          <p:grpSpPr bwMode="auto">
            <a:xfrm>
              <a:off x="2207539" y="4647254"/>
              <a:ext cx="165100" cy="150910"/>
              <a:chOff x="2207539" y="4647254"/>
              <a:chExt cx="165100" cy="150910"/>
            </a:xfrm>
          </p:grpSpPr>
          <p:sp>
            <p:nvSpPr>
              <p:cNvPr id="323" name="Freeform: Shape 592">
                <a:extLst>
                  <a:ext uri="{FF2B5EF4-FFF2-40B4-BE49-F238E27FC236}">
                    <a16:creationId xmlns:a16="http://schemas.microsoft.com/office/drawing/2014/main" id="{64B30F92-5074-BBD0-6B44-C122E18C208A}"/>
                  </a:ext>
                </a:extLst>
              </p:cNvPr>
              <p:cNvSpPr>
                <a:spLocks/>
              </p:cNvSpPr>
              <p:nvPr/>
            </p:nvSpPr>
            <p:spPr bwMode="auto">
              <a:xfrm>
                <a:off x="2337295" y="4672282"/>
                <a:ext cx="25400" cy="25400"/>
              </a:xfrm>
              <a:custGeom>
                <a:avLst/>
                <a:gdLst>
                  <a:gd name="T0" fmla="*/ 16954 w 25400"/>
                  <a:gd name="T1" fmla="*/ 21958 h 25400"/>
                  <a:gd name="T2" fmla="*/ 17945 w 25400"/>
                  <a:gd name="T3" fmla="*/ 22403 h 25400"/>
                  <a:gd name="T4" fmla="*/ 24359 w 25400"/>
                  <a:gd name="T5" fmla="*/ 22898 h 25400"/>
                  <a:gd name="T6" fmla="*/ 24359 w 25400"/>
                  <a:gd name="T7" fmla="*/ 11735 h 25400"/>
                  <a:gd name="T8" fmla="*/ 16954 w 25400"/>
                  <a:gd name="T9" fmla="*/ 12484 h 25400"/>
                  <a:gd name="T10" fmla="*/ 13170 w 25400"/>
                  <a:gd name="T11" fmla="*/ 10452 h 25400"/>
                  <a:gd name="T12" fmla="*/ 9525 w 25400"/>
                  <a:gd name="T13" fmla="*/ 9525 h 25400"/>
                  <a:gd name="T14" fmla="*/ 9589 w 25400"/>
                  <a:gd name="T15" fmla="*/ 21489 h 25400"/>
                  <a:gd name="T16" fmla="*/ 16954 w 25400"/>
                  <a:gd name="T17" fmla="*/ 21958 h 25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400" h="25400">
                    <a:moveTo>
                      <a:pt x="16954" y="21958"/>
                    </a:moveTo>
                    <a:cubicBezTo>
                      <a:pt x="17285" y="22098"/>
                      <a:pt x="17602" y="22238"/>
                      <a:pt x="17945" y="22403"/>
                    </a:cubicBezTo>
                    <a:cubicBezTo>
                      <a:pt x="19926" y="23444"/>
                      <a:pt x="22238" y="23622"/>
                      <a:pt x="24359" y="22898"/>
                    </a:cubicBezTo>
                    <a:lnTo>
                      <a:pt x="24359" y="11735"/>
                    </a:lnTo>
                    <a:cubicBezTo>
                      <a:pt x="22314" y="14364"/>
                      <a:pt x="19380" y="13640"/>
                      <a:pt x="16954" y="12484"/>
                    </a:cubicBezTo>
                    <a:cubicBezTo>
                      <a:pt x="15354" y="11722"/>
                      <a:pt x="13983" y="10782"/>
                      <a:pt x="13170" y="10452"/>
                    </a:cubicBezTo>
                    <a:cubicBezTo>
                      <a:pt x="12040" y="9881"/>
                      <a:pt x="10795" y="9563"/>
                      <a:pt x="9525" y="9525"/>
                    </a:cubicBezTo>
                    <a:lnTo>
                      <a:pt x="9589" y="21489"/>
                    </a:lnTo>
                    <a:cubicBezTo>
                      <a:pt x="12027" y="20815"/>
                      <a:pt x="14618" y="20981"/>
                      <a:pt x="16954" y="21958"/>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sp>
            <p:nvSpPr>
              <p:cNvPr id="324" name="Freeform: Shape 593">
                <a:extLst>
                  <a:ext uri="{FF2B5EF4-FFF2-40B4-BE49-F238E27FC236}">
                    <a16:creationId xmlns:a16="http://schemas.microsoft.com/office/drawing/2014/main" id="{584253FF-2D9F-E585-65A2-D947759245C9}"/>
                  </a:ext>
                </a:extLst>
              </p:cNvPr>
              <p:cNvSpPr>
                <a:spLocks/>
              </p:cNvSpPr>
              <p:nvPr/>
            </p:nvSpPr>
            <p:spPr bwMode="auto">
              <a:xfrm>
                <a:off x="2207539" y="4671164"/>
                <a:ext cx="165100" cy="127000"/>
              </a:xfrm>
              <a:custGeom>
                <a:avLst/>
                <a:gdLst>
                  <a:gd name="T0" fmla="*/ 138062 w 165100"/>
                  <a:gd name="T1" fmla="*/ 9525 h 127000"/>
                  <a:gd name="T2" fmla="*/ 113030 w 165100"/>
                  <a:gd name="T3" fmla="*/ 37173 h 127000"/>
                  <a:gd name="T4" fmla="*/ 113957 w 165100"/>
                  <a:gd name="T5" fmla="*/ 23850 h 127000"/>
                  <a:gd name="T6" fmla="*/ 92011 w 165100"/>
                  <a:gd name="T7" fmla="*/ 19456 h 127000"/>
                  <a:gd name="T8" fmla="*/ 71412 w 165100"/>
                  <a:gd name="T9" fmla="*/ 28702 h 127000"/>
                  <a:gd name="T10" fmla="*/ 72339 w 165100"/>
                  <a:gd name="T11" fmla="*/ 82652 h 127000"/>
                  <a:gd name="T12" fmla="*/ 16612 w 165100"/>
                  <a:gd name="T13" fmla="*/ 82652 h 127000"/>
                  <a:gd name="T14" fmla="*/ 72339 w 165100"/>
                  <a:gd name="T15" fmla="*/ 90335 h 127000"/>
                  <a:gd name="T16" fmla="*/ 107925 w 165100"/>
                  <a:gd name="T17" fmla="*/ 126047 h 127000"/>
                  <a:gd name="T18" fmla="*/ 33350 w 165100"/>
                  <a:gd name="T19" fmla="*/ 71399 h 127000"/>
                  <a:gd name="T20" fmla="*/ 38786 w 165100"/>
                  <a:gd name="T21" fmla="*/ 64541 h 127000"/>
                  <a:gd name="T22" fmla="*/ 31763 w 165100"/>
                  <a:gd name="T23" fmla="*/ 32067 h 127000"/>
                  <a:gd name="T24" fmla="*/ 28765 w 165100"/>
                  <a:gd name="T25" fmla="*/ 32588 h 127000"/>
                  <a:gd name="T26" fmla="*/ 26581 w 165100"/>
                  <a:gd name="T27" fmla="*/ 28969 h 127000"/>
                  <a:gd name="T28" fmla="*/ 28765 w 165100"/>
                  <a:gd name="T29" fmla="*/ 26632 h 127000"/>
                  <a:gd name="T30" fmla="*/ 31763 w 165100"/>
                  <a:gd name="T31" fmla="*/ 27114 h 127000"/>
                  <a:gd name="T32" fmla="*/ 29997 w 165100"/>
                  <a:gd name="T33" fmla="*/ 36843 h 127000"/>
                  <a:gd name="T34" fmla="*/ 33350 w 165100"/>
                  <a:gd name="T35" fmla="*/ 40195 h 127000"/>
                  <a:gd name="T36" fmla="*/ 25184 w 165100"/>
                  <a:gd name="T37" fmla="*/ 41656 h 127000"/>
                  <a:gd name="T38" fmla="*/ 29997 w 165100"/>
                  <a:gd name="T39" fmla="*/ 36843 h 127000"/>
                  <a:gd name="T40" fmla="*/ 31763 w 165100"/>
                  <a:gd name="T41" fmla="*/ 46177 h 127000"/>
                  <a:gd name="T42" fmla="*/ 28765 w 165100"/>
                  <a:gd name="T43" fmla="*/ 46749 h 127000"/>
                  <a:gd name="T44" fmla="*/ 26581 w 165100"/>
                  <a:gd name="T45" fmla="*/ 43319 h 127000"/>
                  <a:gd name="T46" fmla="*/ 31280 w 165100"/>
                  <a:gd name="T47" fmla="*/ 53543 h 127000"/>
                  <a:gd name="T48" fmla="*/ 36995 w 165100"/>
                  <a:gd name="T49" fmla="*/ 59258 h 127000"/>
                  <a:gd name="T50" fmla="*/ 28308 w 165100"/>
                  <a:gd name="T51" fmla="*/ 53911 h 127000"/>
                  <a:gd name="T52" fmla="*/ 34861 w 165100"/>
                  <a:gd name="T53" fmla="*/ 63081 h 127000"/>
                  <a:gd name="T54" fmla="*/ 30023 w 165100"/>
                  <a:gd name="T55" fmla="*/ 67920 h 127000"/>
                  <a:gd name="T56" fmla="*/ 26581 w 165100"/>
                  <a:gd name="T57" fmla="*/ 64605 h 127000"/>
                  <a:gd name="T58" fmla="*/ 37630 w 165100"/>
                  <a:gd name="T59" fmla="*/ 55588 h 127000"/>
                  <a:gd name="T60" fmla="*/ 33350 w 165100"/>
                  <a:gd name="T61" fmla="*/ 48857 h 127000"/>
                  <a:gd name="T62" fmla="*/ 34861 w 165100"/>
                  <a:gd name="T63" fmla="*/ 34087 h 127000"/>
                  <a:gd name="T64" fmla="*/ 31763 w 165100"/>
                  <a:gd name="T65" fmla="*/ 35598 h 127000"/>
                  <a:gd name="T66" fmla="*/ 34633 w 165100"/>
                  <a:gd name="T67" fmla="*/ 32220 h 127000"/>
                  <a:gd name="T68" fmla="*/ 33350 w 165100"/>
                  <a:gd name="T69" fmla="*/ 26619 h 127000"/>
                  <a:gd name="T70" fmla="*/ 31280 w 165100"/>
                  <a:gd name="T71" fmla="*/ 24117 h 127000"/>
                  <a:gd name="T72" fmla="*/ 27280 w 165100"/>
                  <a:gd name="T73" fmla="*/ 18288 h 127000"/>
                  <a:gd name="T74" fmla="*/ 31280 w 165100"/>
                  <a:gd name="T75" fmla="*/ 21996 h 127000"/>
                  <a:gd name="T76" fmla="*/ 27013 w 165100"/>
                  <a:gd name="T77" fmla="*/ 20244 h 127000"/>
                  <a:gd name="T78" fmla="*/ 28308 w 165100"/>
                  <a:gd name="T79" fmla="*/ 23673 h 127000"/>
                  <a:gd name="T80" fmla="*/ 28308 w 165100"/>
                  <a:gd name="T81" fmla="*/ 24968 h 127000"/>
                  <a:gd name="T82" fmla="*/ 25184 w 165100"/>
                  <a:gd name="T83" fmla="*/ 34633 h 127000"/>
                  <a:gd name="T84" fmla="*/ 28486 w 165100"/>
                  <a:gd name="T85" fmla="*/ 35319 h 127000"/>
                  <a:gd name="T86" fmla="*/ 24574 w 165100"/>
                  <a:gd name="T87" fmla="*/ 39243 h 127000"/>
                  <a:gd name="T88" fmla="*/ 26581 w 165100"/>
                  <a:gd name="T89" fmla="*/ 48857 h 127000"/>
                  <a:gd name="T90" fmla="*/ 22504 w 165100"/>
                  <a:gd name="T91" fmla="*/ 55435 h 127000"/>
                  <a:gd name="T92" fmla="*/ 26581 w 165100"/>
                  <a:gd name="T93" fmla="*/ 69977 h 127000"/>
                  <a:gd name="T94" fmla="*/ 19583 w 165100"/>
                  <a:gd name="T95" fmla="*/ 78334 h 127000"/>
                  <a:gd name="T96" fmla="*/ 28308 w 165100"/>
                  <a:gd name="T97" fmla="*/ 74968 h 127000"/>
                  <a:gd name="T98" fmla="*/ 31280 w 165100"/>
                  <a:gd name="T99" fmla="*/ 74638 h 127000"/>
                  <a:gd name="T100" fmla="*/ 39268 w 165100"/>
                  <a:gd name="T101" fmla="*/ 82652 h 127000"/>
                  <a:gd name="T102" fmla="*/ 106324 w 165100"/>
                  <a:gd name="T103" fmla="*/ 28702 h 1270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5100" h="127000">
                    <a:moveTo>
                      <a:pt x="159740" y="126047"/>
                    </a:moveTo>
                    <a:lnTo>
                      <a:pt x="146152" y="90525"/>
                    </a:lnTo>
                    <a:lnTo>
                      <a:pt x="138265" y="90525"/>
                    </a:lnTo>
                    <a:lnTo>
                      <a:pt x="138062" y="9525"/>
                    </a:lnTo>
                    <a:lnTo>
                      <a:pt x="137300" y="9525"/>
                    </a:lnTo>
                    <a:lnTo>
                      <a:pt x="137122" y="90525"/>
                    </a:lnTo>
                    <a:lnTo>
                      <a:pt x="113030" y="90525"/>
                    </a:lnTo>
                    <a:lnTo>
                      <a:pt x="113030" y="37173"/>
                    </a:lnTo>
                    <a:lnTo>
                      <a:pt x="109525" y="37173"/>
                    </a:lnTo>
                    <a:lnTo>
                      <a:pt x="109525" y="28702"/>
                    </a:lnTo>
                    <a:lnTo>
                      <a:pt x="113957" y="28702"/>
                    </a:lnTo>
                    <a:lnTo>
                      <a:pt x="113957" y="23850"/>
                    </a:lnTo>
                    <a:lnTo>
                      <a:pt x="95593" y="23850"/>
                    </a:lnTo>
                    <a:lnTo>
                      <a:pt x="95593" y="22289"/>
                    </a:lnTo>
                    <a:cubicBezTo>
                      <a:pt x="95580" y="20942"/>
                      <a:pt x="94653" y="19774"/>
                      <a:pt x="93345" y="19456"/>
                    </a:cubicBezTo>
                    <a:lnTo>
                      <a:pt x="92011" y="19456"/>
                    </a:lnTo>
                    <a:cubicBezTo>
                      <a:pt x="90703" y="19774"/>
                      <a:pt x="89764" y="20942"/>
                      <a:pt x="89764" y="22289"/>
                    </a:cubicBezTo>
                    <a:lnTo>
                      <a:pt x="89764" y="23850"/>
                    </a:lnTo>
                    <a:lnTo>
                      <a:pt x="71412" y="23850"/>
                    </a:lnTo>
                    <a:lnTo>
                      <a:pt x="71412" y="28702"/>
                    </a:lnTo>
                    <a:lnTo>
                      <a:pt x="76263" y="28702"/>
                    </a:lnTo>
                    <a:lnTo>
                      <a:pt x="76263" y="37173"/>
                    </a:lnTo>
                    <a:lnTo>
                      <a:pt x="72339" y="37173"/>
                    </a:lnTo>
                    <a:lnTo>
                      <a:pt x="72339" y="82652"/>
                    </a:lnTo>
                    <a:lnTo>
                      <a:pt x="43548" y="82652"/>
                    </a:lnTo>
                    <a:lnTo>
                      <a:pt x="33718" y="17094"/>
                    </a:lnTo>
                    <a:lnTo>
                      <a:pt x="26238" y="17094"/>
                    </a:lnTo>
                    <a:lnTo>
                      <a:pt x="16612" y="82652"/>
                    </a:lnTo>
                    <a:lnTo>
                      <a:pt x="9525" y="82652"/>
                    </a:lnTo>
                    <a:lnTo>
                      <a:pt x="9525" y="88189"/>
                    </a:lnTo>
                    <a:lnTo>
                      <a:pt x="72339" y="88189"/>
                    </a:lnTo>
                    <a:lnTo>
                      <a:pt x="72339" y="90335"/>
                    </a:lnTo>
                    <a:lnTo>
                      <a:pt x="16319" y="90335"/>
                    </a:lnTo>
                    <a:lnTo>
                      <a:pt x="16319" y="125869"/>
                    </a:lnTo>
                    <a:lnTo>
                      <a:pt x="107925" y="125869"/>
                    </a:lnTo>
                    <a:lnTo>
                      <a:pt x="107925" y="126047"/>
                    </a:lnTo>
                    <a:lnTo>
                      <a:pt x="159740" y="126047"/>
                    </a:lnTo>
                    <a:close/>
                    <a:moveTo>
                      <a:pt x="40564" y="78587"/>
                    </a:moveTo>
                    <a:lnTo>
                      <a:pt x="34861" y="72898"/>
                    </a:lnTo>
                    <a:lnTo>
                      <a:pt x="33350" y="71399"/>
                    </a:lnTo>
                    <a:lnTo>
                      <a:pt x="32639" y="70663"/>
                    </a:lnTo>
                    <a:lnTo>
                      <a:pt x="33350" y="69926"/>
                    </a:lnTo>
                    <a:lnTo>
                      <a:pt x="34861" y="68428"/>
                    </a:lnTo>
                    <a:lnTo>
                      <a:pt x="38786" y="64541"/>
                    </a:lnTo>
                    <a:lnTo>
                      <a:pt x="40564" y="78587"/>
                    </a:lnTo>
                    <a:close/>
                    <a:moveTo>
                      <a:pt x="28308" y="30467"/>
                    </a:moveTo>
                    <a:lnTo>
                      <a:pt x="33350" y="30467"/>
                    </a:lnTo>
                    <a:lnTo>
                      <a:pt x="31763" y="32067"/>
                    </a:lnTo>
                    <a:lnTo>
                      <a:pt x="31280" y="32550"/>
                    </a:lnTo>
                    <a:lnTo>
                      <a:pt x="30023" y="33807"/>
                    </a:lnTo>
                    <a:lnTo>
                      <a:pt x="29997" y="33833"/>
                    </a:lnTo>
                    <a:lnTo>
                      <a:pt x="28765" y="32588"/>
                    </a:lnTo>
                    <a:lnTo>
                      <a:pt x="28308" y="32131"/>
                    </a:lnTo>
                    <a:lnTo>
                      <a:pt x="26619" y="30467"/>
                    </a:lnTo>
                    <a:lnTo>
                      <a:pt x="28308" y="30467"/>
                    </a:lnTo>
                    <a:close/>
                    <a:moveTo>
                      <a:pt x="26581" y="28969"/>
                    </a:moveTo>
                    <a:lnTo>
                      <a:pt x="26441" y="28969"/>
                    </a:lnTo>
                    <a:lnTo>
                      <a:pt x="26581" y="28804"/>
                    </a:lnTo>
                    <a:lnTo>
                      <a:pt x="28308" y="27089"/>
                    </a:lnTo>
                    <a:lnTo>
                      <a:pt x="28765" y="26632"/>
                    </a:lnTo>
                    <a:lnTo>
                      <a:pt x="30023" y="25374"/>
                    </a:lnTo>
                    <a:lnTo>
                      <a:pt x="30023" y="25387"/>
                    </a:lnTo>
                    <a:lnTo>
                      <a:pt x="31280" y="26632"/>
                    </a:lnTo>
                    <a:lnTo>
                      <a:pt x="31763" y="27114"/>
                    </a:lnTo>
                    <a:lnTo>
                      <a:pt x="33350" y="28715"/>
                    </a:lnTo>
                    <a:lnTo>
                      <a:pt x="33579" y="28969"/>
                    </a:lnTo>
                    <a:lnTo>
                      <a:pt x="26581" y="28969"/>
                    </a:lnTo>
                    <a:close/>
                    <a:moveTo>
                      <a:pt x="29997" y="36843"/>
                    </a:moveTo>
                    <a:lnTo>
                      <a:pt x="30023" y="36843"/>
                    </a:lnTo>
                    <a:lnTo>
                      <a:pt x="31280" y="38113"/>
                    </a:lnTo>
                    <a:lnTo>
                      <a:pt x="31763" y="38595"/>
                    </a:lnTo>
                    <a:lnTo>
                      <a:pt x="33350" y="40195"/>
                    </a:lnTo>
                    <a:lnTo>
                      <a:pt x="34861" y="41694"/>
                    </a:lnTo>
                    <a:lnTo>
                      <a:pt x="34950" y="41808"/>
                    </a:lnTo>
                    <a:lnTo>
                      <a:pt x="25044" y="41808"/>
                    </a:lnTo>
                    <a:lnTo>
                      <a:pt x="25184" y="41656"/>
                    </a:lnTo>
                    <a:lnTo>
                      <a:pt x="26581" y="40259"/>
                    </a:lnTo>
                    <a:lnTo>
                      <a:pt x="28308" y="38545"/>
                    </a:lnTo>
                    <a:lnTo>
                      <a:pt x="28765" y="38074"/>
                    </a:lnTo>
                    <a:lnTo>
                      <a:pt x="29997" y="36843"/>
                    </a:lnTo>
                    <a:close/>
                    <a:moveTo>
                      <a:pt x="26581" y="43319"/>
                    </a:moveTo>
                    <a:lnTo>
                      <a:pt x="34620" y="43319"/>
                    </a:lnTo>
                    <a:lnTo>
                      <a:pt x="33350" y="44564"/>
                    </a:lnTo>
                    <a:lnTo>
                      <a:pt x="31763" y="46177"/>
                    </a:lnTo>
                    <a:lnTo>
                      <a:pt x="31280" y="46672"/>
                    </a:lnTo>
                    <a:lnTo>
                      <a:pt x="30023" y="47917"/>
                    </a:lnTo>
                    <a:lnTo>
                      <a:pt x="29985" y="47955"/>
                    </a:lnTo>
                    <a:lnTo>
                      <a:pt x="28765" y="46749"/>
                    </a:lnTo>
                    <a:lnTo>
                      <a:pt x="28308" y="46291"/>
                    </a:lnTo>
                    <a:lnTo>
                      <a:pt x="26581" y="44564"/>
                    </a:lnTo>
                    <a:lnTo>
                      <a:pt x="25336" y="43319"/>
                    </a:lnTo>
                    <a:lnTo>
                      <a:pt x="26581" y="43319"/>
                    </a:lnTo>
                    <a:close/>
                    <a:moveTo>
                      <a:pt x="28765" y="53454"/>
                    </a:moveTo>
                    <a:lnTo>
                      <a:pt x="29985" y="52248"/>
                    </a:lnTo>
                    <a:lnTo>
                      <a:pt x="30023" y="52286"/>
                    </a:lnTo>
                    <a:lnTo>
                      <a:pt x="31280" y="53543"/>
                    </a:lnTo>
                    <a:lnTo>
                      <a:pt x="31763" y="54051"/>
                    </a:lnTo>
                    <a:lnTo>
                      <a:pt x="33350" y="55651"/>
                    </a:lnTo>
                    <a:lnTo>
                      <a:pt x="34861" y="57150"/>
                    </a:lnTo>
                    <a:lnTo>
                      <a:pt x="36995" y="59258"/>
                    </a:lnTo>
                    <a:lnTo>
                      <a:pt x="22936" y="59258"/>
                    </a:lnTo>
                    <a:lnTo>
                      <a:pt x="25184" y="57048"/>
                    </a:lnTo>
                    <a:lnTo>
                      <a:pt x="26581" y="55651"/>
                    </a:lnTo>
                    <a:lnTo>
                      <a:pt x="28308" y="53911"/>
                    </a:lnTo>
                    <a:lnTo>
                      <a:pt x="28765" y="53454"/>
                    </a:lnTo>
                    <a:close/>
                    <a:moveTo>
                      <a:pt x="25184" y="60795"/>
                    </a:moveTo>
                    <a:lnTo>
                      <a:pt x="37160" y="60795"/>
                    </a:lnTo>
                    <a:lnTo>
                      <a:pt x="34861" y="63081"/>
                    </a:lnTo>
                    <a:lnTo>
                      <a:pt x="33350" y="64579"/>
                    </a:lnTo>
                    <a:lnTo>
                      <a:pt x="31763" y="66180"/>
                    </a:lnTo>
                    <a:lnTo>
                      <a:pt x="31280" y="66662"/>
                    </a:lnTo>
                    <a:lnTo>
                      <a:pt x="30023" y="67920"/>
                    </a:lnTo>
                    <a:lnTo>
                      <a:pt x="29959" y="67970"/>
                    </a:lnTo>
                    <a:lnTo>
                      <a:pt x="28765" y="66789"/>
                    </a:lnTo>
                    <a:lnTo>
                      <a:pt x="28308" y="66345"/>
                    </a:lnTo>
                    <a:lnTo>
                      <a:pt x="26581" y="64605"/>
                    </a:lnTo>
                    <a:lnTo>
                      <a:pt x="25184" y="63208"/>
                    </a:lnTo>
                    <a:lnTo>
                      <a:pt x="22758" y="60795"/>
                    </a:lnTo>
                    <a:lnTo>
                      <a:pt x="25184" y="60795"/>
                    </a:lnTo>
                    <a:close/>
                    <a:moveTo>
                      <a:pt x="37630" y="55588"/>
                    </a:moveTo>
                    <a:lnTo>
                      <a:pt x="34861" y="52844"/>
                    </a:lnTo>
                    <a:lnTo>
                      <a:pt x="33350" y="51371"/>
                    </a:lnTo>
                    <a:lnTo>
                      <a:pt x="32118" y="50114"/>
                    </a:lnTo>
                    <a:lnTo>
                      <a:pt x="33350" y="48857"/>
                    </a:lnTo>
                    <a:lnTo>
                      <a:pt x="34861" y="47358"/>
                    </a:lnTo>
                    <a:lnTo>
                      <a:pt x="36398" y="45860"/>
                    </a:lnTo>
                    <a:lnTo>
                      <a:pt x="37630" y="55588"/>
                    </a:lnTo>
                    <a:close/>
                    <a:moveTo>
                      <a:pt x="34861" y="34087"/>
                    </a:moveTo>
                    <a:lnTo>
                      <a:pt x="35534" y="39370"/>
                    </a:lnTo>
                    <a:lnTo>
                      <a:pt x="34861" y="38697"/>
                    </a:lnTo>
                    <a:lnTo>
                      <a:pt x="33350" y="37198"/>
                    </a:lnTo>
                    <a:lnTo>
                      <a:pt x="31763" y="35598"/>
                    </a:lnTo>
                    <a:lnTo>
                      <a:pt x="31483" y="35319"/>
                    </a:lnTo>
                    <a:lnTo>
                      <a:pt x="31763" y="35077"/>
                    </a:lnTo>
                    <a:lnTo>
                      <a:pt x="33350" y="33464"/>
                    </a:lnTo>
                    <a:lnTo>
                      <a:pt x="34633" y="32220"/>
                    </a:lnTo>
                    <a:lnTo>
                      <a:pt x="34861" y="34087"/>
                    </a:lnTo>
                    <a:close/>
                    <a:moveTo>
                      <a:pt x="33350" y="22377"/>
                    </a:moveTo>
                    <a:lnTo>
                      <a:pt x="34011" y="27241"/>
                    </a:lnTo>
                    <a:lnTo>
                      <a:pt x="33350" y="26619"/>
                    </a:lnTo>
                    <a:lnTo>
                      <a:pt x="31763" y="25044"/>
                    </a:lnTo>
                    <a:lnTo>
                      <a:pt x="31280" y="24524"/>
                    </a:lnTo>
                    <a:lnTo>
                      <a:pt x="31077" y="24320"/>
                    </a:lnTo>
                    <a:lnTo>
                      <a:pt x="31280" y="24117"/>
                    </a:lnTo>
                    <a:lnTo>
                      <a:pt x="31763" y="23635"/>
                    </a:lnTo>
                    <a:lnTo>
                      <a:pt x="33338" y="22073"/>
                    </a:lnTo>
                    <a:lnTo>
                      <a:pt x="33350" y="22377"/>
                    </a:lnTo>
                    <a:close/>
                    <a:moveTo>
                      <a:pt x="27280" y="18288"/>
                    </a:moveTo>
                    <a:lnTo>
                      <a:pt x="32842" y="18288"/>
                    </a:lnTo>
                    <a:lnTo>
                      <a:pt x="33083" y="20180"/>
                    </a:lnTo>
                    <a:lnTo>
                      <a:pt x="31763" y="21475"/>
                    </a:lnTo>
                    <a:lnTo>
                      <a:pt x="31280" y="21996"/>
                    </a:lnTo>
                    <a:lnTo>
                      <a:pt x="30023" y="23254"/>
                    </a:lnTo>
                    <a:lnTo>
                      <a:pt x="28765" y="22022"/>
                    </a:lnTo>
                    <a:lnTo>
                      <a:pt x="28308" y="21552"/>
                    </a:lnTo>
                    <a:lnTo>
                      <a:pt x="27013" y="20244"/>
                    </a:lnTo>
                    <a:lnTo>
                      <a:pt x="27280" y="18288"/>
                    </a:lnTo>
                    <a:close/>
                    <a:moveTo>
                      <a:pt x="26581" y="23584"/>
                    </a:moveTo>
                    <a:lnTo>
                      <a:pt x="26784" y="22136"/>
                    </a:lnTo>
                    <a:lnTo>
                      <a:pt x="28308" y="23673"/>
                    </a:lnTo>
                    <a:lnTo>
                      <a:pt x="28765" y="24130"/>
                    </a:lnTo>
                    <a:lnTo>
                      <a:pt x="28943" y="24320"/>
                    </a:lnTo>
                    <a:lnTo>
                      <a:pt x="28765" y="24498"/>
                    </a:lnTo>
                    <a:lnTo>
                      <a:pt x="28308" y="24968"/>
                    </a:lnTo>
                    <a:lnTo>
                      <a:pt x="26581" y="26695"/>
                    </a:lnTo>
                    <a:lnTo>
                      <a:pt x="26124" y="27153"/>
                    </a:lnTo>
                    <a:lnTo>
                      <a:pt x="26581" y="23584"/>
                    </a:lnTo>
                    <a:close/>
                    <a:moveTo>
                      <a:pt x="25184" y="34633"/>
                    </a:moveTo>
                    <a:lnTo>
                      <a:pt x="25476" y="32309"/>
                    </a:lnTo>
                    <a:lnTo>
                      <a:pt x="26581" y="33413"/>
                    </a:lnTo>
                    <a:lnTo>
                      <a:pt x="28308" y="35128"/>
                    </a:lnTo>
                    <a:lnTo>
                      <a:pt x="28486" y="35319"/>
                    </a:lnTo>
                    <a:lnTo>
                      <a:pt x="28308" y="35535"/>
                    </a:lnTo>
                    <a:lnTo>
                      <a:pt x="26581" y="37249"/>
                    </a:lnTo>
                    <a:lnTo>
                      <a:pt x="25184" y="38659"/>
                    </a:lnTo>
                    <a:lnTo>
                      <a:pt x="24574" y="39243"/>
                    </a:lnTo>
                    <a:lnTo>
                      <a:pt x="25184" y="34633"/>
                    </a:lnTo>
                    <a:close/>
                    <a:moveTo>
                      <a:pt x="23724" y="45999"/>
                    </a:moveTo>
                    <a:lnTo>
                      <a:pt x="25184" y="47434"/>
                    </a:lnTo>
                    <a:lnTo>
                      <a:pt x="26581" y="48857"/>
                    </a:lnTo>
                    <a:lnTo>
                      <a:pt x="27838" y="50114"/>
                    </a:lnTo>
                    <a:lnTo>
                      <a:pt x="26581" y="51371"/>
                    </a:lnTo>
                    <a:lnTo>
                      <a:pt x="25184" y="52768"/>
                    </a:lnTo>
                    <a:lnTo>
                      <a:pt x="22504" y="55435"/>
                    </a:lnTo>
                    <a:lnTo>
                      <a:pt x="23724" y="45999"/>
                    </a:lnTo>
                    <a:close/>
                    <a:moveTo>
                      <a:pt x="21311" y="64694"/>
                    </a:moveTo>
                    <a:lnTo>
                      <a:pt x="25184" y="68542"/>
                    </a:lnTo>
                    <a:lnTo>
                      <a:pt x="26581" y="69977"/>
                    </a:lnTo>
                    <a:lnTo>
                      <a:pt x="27280" y="70663"/>
                    </a:lnTo>
                    <a:lnTo>
                      <a:pt x="26581" y="71361"/>
                    </a:lnTo>
                    <a:lnTo>
                      <a:pt x="25184" y="72771"/>
                    </a:lnTo>
                    <a:lnTo>
                      <a:pt x="19583" y="78334"/>
                    </a:lnTo>
                    <a:lnTo>
                      <a:pt x="21311" y="64694"/>
                    </a:lnTo>
                    <a:close/>
                    <a:moveTo>
                      <a:pt x="25184" y="78130"/>
                    </a:moveTo>
                    <a:lnTo>
                      <a:pt x="26581" y="76708"/>
                    </a:lnTo>
                    <a:lnTo>
                      <a:pt x="28308" y="74968"/>
                    </a:lnTo>
                    <a:lnTo>
                      <a:pt x="28765" y="74523"/>
                    </a:lnTo>
                    <a:lnTo>
                      <a:pt x="29959" y="73317"/>
                    </a:lnTo>
                    <a:lnTo>
                      <a:pt x="30023" y="73406"/>
                    </a:lnTo>
                    <a:lnTo>
                      <a:pt x="31280" y="74638"/>
                    </a:lnTo>
                    <a:lnTo>
                      <a:pt x="31763" y="75146"/>
                    </a:lnTo>
                    <a:lnTo>
                      <a:pt x="33350" y="76746"/>
                    </a:lnTo>
                    <a:lnTo>
                      <a:pt x="34861" y="78244"/>
                    </a:lnTo>
                    <a:lnTo>
                      <a:pt x="39268" y="82652"/>
                    </a:lnTo>
                    <a:lnTo>
                      <a:pt x="20663" y="82652"/>
                    </a:lnTo>
                    <a:lnTo>
                      <a:pt x="25184" y="78130"/>
                    </a:lnTo>
                    <a:close/>
                    <a:moveTo>
                      <a:pt x="79451" y="28702"/>
                    </a:moveTo>
                    <a:lnTo>
                      <a:pt x="106324" y="28702"/>
                    </a:lnTo>
                    <a:lnTo>
                      <a:pt x="106324" y="37173"/>
                    </a:lnTo>
                    <a:lnTo>
                      <a:pt x="79451" y="37173"/>
                    </a:lnTo>
                    <a:lnTo>
                      <a:pt x="79451" y="28702"/>
                    </a:lnTo>
                    <a:close/>
                  </a:path>
                </a:pathLst>
              </a:custGeom>
              <a:solidFill>
                <a:srgbClr val="FFFFFF"/>
              </a:solidFill>
              <a:ln w="9525" cap="flat">
                <a:solidFill>
                  <a:srgbClr val="000000"/>
                </a:solidFill>
                <a:prstDash val="solid"/>
                <a:miter lim="800000"/>
                <a:headEnd/>
                <a:tailEnd/>
              </a:ln>
            </p:spPr>
            <p:txBody>
              <a:bodyPr anchor="ctr"/>
              <a:lstStyle/>
              <a:p>
                <a:endParaRPr lang="en-US"/>
              </a:p>
            </p:txBody>
          </p:sp>
          <p:sp>
            <p:nvSpPr>
              <p:cNvPr id="325" name="Freeform: Shape 594">
                <a:extLst>
                  <a:ext uri="{FF2B5EF4-FFF2-40B4-BE49-F238E27FC236}">
                    <a16:creationId xmlns:a16="http://schemas.microsoft.com/office/drawing/2014/main" id="{060869B6-EA6E-EAC4-7B78-84429CD8C070}"/>
                  </a:ext>
                </a:extLst>
              </p:cNvPr>
              <p:cNvSpPr>
                <a:spLocks/>
              </p:cNvSpPr>
              <p:nvPr/>
            </p:nvSpPr>
            <p:spPr bwMode="auto">
              <a:xfrm>
                <a:off x="2220455" y="4656813"/>
                <a:ext cx="25400" cy="25400"/>
              </a:xfrm>
              <a:custGeom>
                <a:avLst/>
                <a:gdLst>
                  <a:gd name="T0" fmla="*/ 17158 w 25400"/>
                  <a:gd name="T1" fmla="*/ 9525 h 25400"/>
                  <a:gd name="T2" fmla="*/ 9525 w 25400"/>
                  <a:gd name="T3" fmla="*/ 17170 h 25400"/>
                  <a:gd name="T4" fmla="*/ 17170 w 25400"/>
                  <a:gd name="T5" fmla="*/ 24803 h 25400"/>
                  <a:gd name="T6" fmla="*/ 24803 w 25400"/>
                  <a:gd name="T7" fmla="*/ 17158 h 25400"/>
                  <a:gd name="T8" fmla="*/ 24803 w 25400"/>
                  <a:gd name="T9" fmla="*/ 17158 h 25400"/>
                  <a:gd name="T10" fmla="*/ 17158 w 25400"/>
                  <a:gd name="T11" fmla="*/ 9525 h 25400"/>
                  <a:gd name="T12" fmla="*/ 17158 w 25400"/>
                  <a:gd name="T13" fmla="*/ 9525 h 25400"/>
                  <a:gd name="T14" fmla="*/ 17158 w 25400"/>
                  <a:gd name="T15" fmla="*/ 21463 h 25400"/>
                  <a:gd name="T16" fmla="*/ 12852 w 25400"/>
                  <a:gd name="T17" fmla="*/ 17158 h 25400"/>
                  <a:gd name="T18" fmla="*/ 17158 w 25400"/>
                  <a:gd name="T19" fmla="*/ 12865 h 25400"/>
                  <a:gd name="T20" fmla="*/ 21450 w 25400"/>
                  <a:gd name="T21" fmla="*/ 17145 h 25400"/>
                  <a:gd name="T22" fmla="*/ 17158 w 25400"/>
                  <a:gd name="T23" fmla="*/ 21463 h 25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00" h="25400">
                    <a:moveTo>
                      <a:pt x="17158" y="9525"/>
                    </a:moveTo>
                    <a:cubicBezTo>
                      <a:pt x="12929" y="9525"/>
                      <a:pt x="9512" y="12954"/>
                      <a:pt x="9525" y="17170"/>
                    </a:cubicBezTo>
                    <a:cubicBezTo>
                      <a:pt x="9525" y="21400"/>
                      <a:pt x="12954" y="24816"/>
                      <a:pt x="17170" y="24803"/>
                    </a:cubicBezTo>
                    <a:cubicBezTo>
                      <a:pt x="21400" y="24803"/>
                      <a:pt x="24816" y="21374"/>
                      <a:pt x="24803" y="17158"/>
                    </a:cubicBezTo>
                    <a:cubicBezTo>
                      <a:pt x="24803" y="17158"/>
                      <a:pt x="24803" y="17158"/>
                      <a:pt x="24803" y="17158"/>
                    </a:cubicBezTo>
                    <a:cubicBezTo>
                      <a:pt x="24803" y="12929"/>
                      <a:pt x="21387" y="9512"/>
                      <a:pt x="17158" y="9525"/>
                    </a:cubicBezTo>
                    <a:cubicBezTo>
                      <a:pt x="17158" y="9525"/>
                      <a:pt x="17158" y="9525"/>
                      <a:pt x="17158" y="9525"/>
                    </a:cubicBezTo>
                    <a:close/>
                    <a:moveTo>
                      <a:pt x="17158" y="21463"/>
                    </a:moveTo>
                    <a:cubicBezTo>
                      <a:pt x="14783" y="21463"/>
                      <a:pt x="12852" y="19533"/>
                      <a:pt x="12852" y="17158"/>
                    </a:cubicBezTo>
                    <a:cubicBezTo>
                      <a:pt x="12852" y="14783"/>
                      <a:pt x="14783" y="12865"/>
                      <a:pt x="17158" y="12865"/>
                    </a:cubicBezTo>
                    <a:cubicBezTo>
                      <a:pt x="19520" y="12865"/>
                      <a:pt x="21450" y="14783"/>
                      <a:pt x="21450" y="17145"/>
                    </a:cubicBezTo>
                    <a:cubicBezTo>
                      <a:pt x="21450" y="19533"/>
                      <a:pt x="19533" y="21450"/>
                      <a:pt x="17158" y="21463"/>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sp>
            <p:nvSpPr>
              <p:cNvPr id="326" name="Freeform: Shape 596">
                <a:extLst>
                  <a:ext uri="{FF2B5EF4-FFF2-40B4-BE49-F238E27FC236}">
                    <a16:creationId xmlns:a16="http://schemas.microsoft.com/office/drawing/2014/main" id="{4B48DA60-35FF-2450-5B05-421A8EDBF8FB}"/>
                  </a:ext>
                </a:extLst>
              </p:cNvPr>
              <p:cNvSpPr>
                <a:spLocks/>
              </p:cNvSpPr>
              <p:nvPr/>
            </p:nvSpPr>
            <p:spPr bwMode="auto">
              <a:xfrm>
                <a:off x="2210884" y="4647254"/>
                <a:ext cx="50800" cy="38100"/>
              </a:xfrm>
              <a:custGeom>
                <a:avLst/>
                <a:gdLst>
                  <a:gd name="T0" fmla="*/ 36038 w 50800"/>
                  <a:gd name="T1" fmla="*/ 40750 h 38100"/>
                  <a:gd name="T2" fmla="*/ 37219 w 50800"/>
                  <a:gd name="T3" fmla="*/ 40356 h 38100"/>
                  <a:gd name="T4" fmla="*/ 40356 w 50800"/>
                  <a:gd name="T5" fmla="*/ 16239 h 38100"/>
                  <a:gd name="T6" fmla="*/ 16239 w 50800"/>
                  <a:gd name="T7" fmla="*/ 13102 h 38100"/>
                  <a:gd name="T8" fmla="*/ 13102 w 50800"/>
                  <a:gd name="T9" fmla="*/ 37207 h 38100"/>
                  <a:gd name="T10" fmla="*/ 16239 w 50800"/>
                  <a:gd name="T11" fmla="*/ 40356 h 38100"/>
                  <a:gd name="T12" fmla="*/ 18931 w 50800"/>
                  <a:gd name="T13" fmla="*/ 40001 h 38100"/>
                  <a:gd name="T14" fmla="*/ 18576 w 50800"/>
                  <a:gd name="T15" fmla="*/ 37308 h 38100"/>
                  <a:gd name="T16" fmla="*/ 16124 w 50800"/>
                  <a:gd name="T17" fmla="*/ 18563 h 38100"/>
                  <a:gd name="T18" fmla="*/ 34870 w 50800"/>
                  <a:gd name="T19" fmla="*/ 16112 h 38100"/>
                  <a:gd name="T20" fmla="*/ 37321 w 50800"/>
                  <a:gd name="T21" fmla="*/ 34857 h 38100"/>
                  <a:gd name="T22" fmla="*/ 34870 w 50800"/>
                  <a:gd name="T23" fmla="*/ 37308 h 38100"/>
                  <a:gd name="T24" fmla="*/ 34539 w 50800"/>
                  <a:gd name="T25" fmla="*/ 40001 h 38100"/>
                  <a:gd name="T26" fmla="*/ 36038 w 50800"/>
                  <a:gd name="T27" fmla="*/ 40750 h 38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800" h="38100">
                    <a:moveTo>
                      <a:pt x="36038" y="40750"/>
                    </a:moveTo>
                    <a:cubicBezTo>
                      <a:pt x="36470" y="40750"/>
                      <a:pt x="36876" y="40610"/>
                      <a:pt x="37219" y="40356"/>
                    </a:cubicBezTo>
                    <a:cubicBezTo>
                      <a:pt x="44738" y="34552"/>
                      <a:pt x="46147" y="23757"/>
                      <a:pt x="40356" y="16239"/>
                    </a:cubicBezTo>
                    <a:cubicBezTo>
                      <a:pt x="34565" y="8708"/>
                      <a:pt x="23757" y="7298"/>
                      <a:pt x="16239" y="13102"/>
                    </a:cubicBezTo>
                    <a:cubicBezTo>
                      <a:pt x="8708" y="18893"/>
                      <a:pt x="7298" y="29688"/>
                      <a:pt x="13102" y="37207"/>
                    </a:cubicBezTo>
                    <a:cubicBezTo>
                      <a:pt x="14004" y="38388"/>
                      <a:pt x="15058" y="39442"/>
                      <a:pt x="16239" y="40356"/>
                    </a:cubicBezTo>
                    <a:cubicBezTo>
                      <a:pt x="17077" y="40991"/>
                      <a:pt x="18283" y="40839"/>
                      <a:pt x="18931" y="40001"/>
                    </a:cubicBezTo>
                    <a:cubicBezTo>
                      <a:pt x="19566" y="39162"/>
                      <a:pt x="19414" y="37956"/>
                      <a:pt x="18576" y="37308"/>
                    </a:cubicBezTo>
                    <a:cubicBezTo>
                      <a:pt x="12721" y="32812"/>
                      <a:pt x="11629" y="24417"/>
                      <a:pt x="16124" y="18563"/>
                    </a:cubicBezTo>
                    <a:cubicBezTo>
                      <a:pt x="20620" y="12708"/>
                      <a:pt x="29015" y="11616"/>
                      <a:pt x="34870" y="16112"/>
                    </a:cubicBezTo>
                    <a:cubicBezTo>
                      <a:pt x="40724" y="20608"/>
                      <a:pt x="41829" y="29002"/>
                      <a:pt x="37321" y="34857"/>
                    </a:cubicBezTo>
                    <a:cubicBezTo>
                      <a:pt x="36622" y="35784"/>
                      <a:pt x="35797" y="36610"/>
                      <a:pt x="34870" y="37308"/>
                    </a:cubicBezTo>
                    <a:cubicBezTo>
                      <a:pt x="34057" y="37969"/>
                      <a:pt x="33904" y="39162"/>
                      <a:pt x="34539" y="40001"/>
                    </a:cubicBezTo>
                    <a:cubicBezTo>
                      <a:pt x="34895" y="40470"/>
                      <a:pt x="35454" y="40737"/>
                      <a:pt x="36038" y="40750"/>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grpSp>
      </p:grpSp>
      <p:grpSp>
        <p:nvGrpSpPr>
          <p:cNvPr id="327" name="Group 286">
            <a:extLst>
              <a:ext uri="{FF2B5EF4-FFF2-40B4-BE49-F238E27FC236}">
                <a16:creationId xmlns:a16="http://schemas.microsoft.com/office/drawing/2014/main" id="{91E3FFCA-75D5-630D-F94B-49C484AC5B92}"/>
              </a:ext>
            </a:extLst>
          </p:cNvPr>
          <p:cNvGrpSpPr>
            <a:grpSpLocks/>
          </p:cNvGrpSpPr>
          <p:nvPr/>
        </p:nvGrpSpPr>
        <p:grpSpPr bwMode="auto">
          <a:xfrm>
            <a:off x="7703241" y="2803789"/>
            <a:ext cx="169069" cy="176213"/>
            <a:chOff x="2515243" y="5267863"/>
            <a:chExt cx="177800" cy="177800"/>
          </a:xfrm>
        </p:grpSpPr>
        <p:sp>
          <p:nvSpPr>
            <p:cNvPr id="328" name="Freeform: Shape 619">
              <a:extLst>
                <a:ext uri="{FF2B5EF4-FFF2-40B4-BE49-F238E27FC236}">
                  <a16:creationId xmlns:a16="http://schemas.microsoft.com/office/drawing/2014/main" id="{968938A7-E33A-A47B-51CE-D4E99EF2A9E5}"/>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329" name="Group 288">
              <a:extLst>
                <a:ext uri="{FF2B5EF4-FFF2-40B4-BE49-F238E27FC236}">
                  <a16:creationId xmlns:a16="http://schemas.microsoft.com/office/drawing/2014/main" id="{D1B38E5F-A128-8CE6-F7A0-DC06E1D6F687}"/>
                </a:ext>
              </a:extLst>
            </p:cNvPr>
            <p:cNvGrpSpPr>
              <a:grpSpLocks/>
            </p:cNvGrpSpPr>
            <p:nvPr/>
          </p:nvGrpSpPr>
          <p:grpSpPr bwMode="auto">
            <a:xfrm>
              <a:off x="2530717" y="5290474"/>
              <a:ext cx="139839" cy="113556"/>
              <a:chOff x="2530717" y="5290474"/>
              <a:chExt cx="139839" cy="113556"/>
            </a:xfrm>
          </p:grpSpPr>
          <p:sp>
            <p:nvSpPr>
              <p:cNvPr id="330" name="Freeform: Shape 620">
                <a:extLst>
                  <a:ext uri="{FF2B5EF4-FFF2-40B4-BE49-F238E27FC236}">
                    <a16:creationId xmlns:a16="http://schemas.microsoft.com/office/drawing/2014/main" id="{4DA0DBBA-2F02-CB1B-6B29-546241A7E9D7}"/>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331" name="Freeform: Shape 621">
                <a:extLst>
                  <a:ext uri="{FF2B5EF4-FFF2-40B4-BE49-F238E27FC236}">
                    <a16:creationId xmlns:a16="http://schemas.microsoft.com/office/drawing/2014/main" id="{EDC49D6A-51A0-AF69-1962-8D958E891D5C}"/>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grpSp>
        <p:nvGrpSpPr>
          <p:cNvPr id="332" name="Group 286">
            <a:extLst>
              <a:ext uri="{FF2B5EF4-FFF2-40B4-BE49-F238E27FC236}">
                <a16:creationId xmlns:a16="http://schemas.microsoft.com/office/drawing/2014/main" id="{C3263857-F1D4-D8C7-318D-8524D1529350}"/>
              </a:ext>
            </a:extLst>
          </p:cNvPr>
          <p:cNvGrpSpPr>
            <a:grpSpLocks/>
          </p:cNvGrpSpPr>
          <p:nvPr/>
        </p:nvGrpSpPr>
        <p:grpSpPr bwMode="auto">
          <a:xfrm>
            <a:off x="5111644" y="2683107"/>
            <a:ext cx="169069" cy="176213"/>
            <a:chOff x="2515243" y="5267863"/>
            <a:chExt cx="177800" cy="177800"/>
          </a:xfrm>
        </p:grpSpPr>
        <p:sp>
          <p:nvSpPr>
            <p:cNvPr id="333" name="Freeform: Shape 619">
              <a:extLst>
                <a:ext uri="{FF2B5EF4-FFF2-40B4-BE49-F238E27FC236}">
                  <a16:creationId xmlns:a16="http://schemas.microsoft.com/office/drawing/2014/main" id="{F2ABEC03-A418-E828-06DA-6ED459023F68}"/>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334" name="Group 288">
              <a:extLst>
                <a:ext uri="{FF2B5EF4-FFF2-40B4-BE49-F238E27FC236}">
                  <a16:creationId xmlns:a16="http://schemas.microsoft.com/office/drawing/2014/main" id="{AD3E936D-7291-8AD1-118C-49CAC208C8E7}"/>
                </a:ext>
              </a:extLst>
            </p:cNvPr>
            <p:cNvGrpSpPr>
              <a:grpSpLocks/>
            </p:cNvGrpSpPr>
            <p:nvPr/>
          </p:nvGrpSpPr>
          <p:grpSpPr bwMode="auto">
            <a:xfrm>
              <a:off x="2530717" y="5290474"/>
              <a:ext cx="139839" cy="113556"/>
              <a:chOff x="2530717" y="5290474"/>
              <a:chExt cx="139839" cy="113556"/>
            </a:xfrm>
          </p:grpSpPr>
          <p:sp>
            <p:nvSpPr>
              <p:cNvPr id="335" name="Freeform: Shape 620">
                <a:extLst>
                  <a:ext uri="{FF2B5EF4-FFF2-40B4-BE49-F238E27FC236}">
                    <a16:creationId xmlns:a16="http://schemas.microsoft.com/office/drawing/2014/main" id="{19794B79-3CF3-0517-A48D-98B6B7F05382}"/>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336" name="Freeform: Shape 621">
                <a:extLst>
                  <a:ext uri="{FF2B5EF4-FFF2-40B4-BE49-F238E27FC236}">
                    <a16:creationId xmlns:a16="http://schemas.microsoft.com/office/drawing/2014/main" id="{C2659A4A-A0D6-2726-9974-93ACBEFD194D}"/>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grpSp>
        <p:nvGrpSpPr>
          <p:cNvPr id="337" name="Group 286">
            <a:extLst>
              <a:ext uri="{FF2B5EF4-FFF2-40B4-BE49-F238E27FC236}">
                <a16:creationId xmlns:a16="http://schemas.microsoft.com/office/drawing/2014/main" id="{C84D5B71-CC7C-71E5-2336-E7DD7703BD08}"/>
              </a:ext>
            </a:extLst>
          </p:cNvPr>
          <p:cNvGrpSpPr>
            <a:grpSpLocks/>
          </p:cNvGrpSpPr>
          <p:nvPr/>
        </p:nvGrpSpPr>
        <p:grpSpPr bwMode="auto">
          <a:xfrm>
            <a:off x="4822940" y="3131453"/>
            <a:ext cx="169069" cy="176213"/>
            <a:chOff x="2515243" y="5267863"/>
            <a:chExt cx="177800" cy="177800"/>
          </a:xfrm>
        </p:grpSpPr>
        <p:sp>
          <p:nvSpPr>
            <p:cNvPr id="338" name="Freeform: Shape 619">
              <a:extLst>
                <a:ext uri="{FF2B5EF4-FFF2-40B4-BE49-F238E27FC236}">
                  <a16:creationId xmlns:a16="http://schemas.microsoft.com/office/drawing/2014/main" id="{5E2359D5-5A24-E748-B8E1-F5B3E8DE2AC8}"/>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339" name="Group 288">
              <a:extLst>
                <a:ext uri="{FF2B5EF4-FFF2-40B4-BE49-F238E27FC236}">
                  <a16:creationId xmlns:a16="http://schemas.microsoft.com/office/drawing/2014/main" id="{3F891A2F-DEB5-E88B-F736-CBBBF63FDB17}"/>
                </a:ext>
              </a:extLst>
            </p:cNvPr>
            <p:cNvGrpSpPr>
              <a:grpSpLocks/>
            </p:cNvGrpSpPr>
            <p:nvPr/>
          </p:nvGrpSpPr>
          <p:grpSpPr bwMode="auto">
            <a:xfrm>
              <a:off x="2530717" y="5290474"/>
              <a:ext cx="139839" cy="113556"/>
              <a:chOff x="2530717" y="5290474"/>
              <a:chExt cx="139839" cy="113556"/>
            </a:xfrm>
          </p:grpSpPr>
          <p:sp>
            <p:nvSpPr>
              <p:cNvPr id="340" name="Freeform: Shape 620">
                <a:extLst>
                  <a:ext uri="{FF2B5EF4-FFF2-40B4-BE49-F238E27FC236}">
                    <a16:creationId xmlns:a16="http://schemas.microsoft.com/office/drawing/2014/main" id="{C46CD204-4033-9BE3-CFFB-0CB0B8A1C007}"/>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341" name="Freeform: Shape 621">
                <a:extLst>
                  <a:ext uri="{FF2B5EF4-FFF2-40B4-BE49-F238E27FC236}">
                    <a16:creationId xmlns:a16="http://schemas.microsoft.com/office/drawing/2014/main" id="{E0D9578F-0C5C-53A4-1302-B62D8C9A7F86}"/>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grpSp>
        <p:nvGrpSpPr>
          <p:cNvPr id="342" name="Group 286">
            <a:extLst>
              <a:ext uri="{FF2B5EF4-FFF2-40B4-BE49-F238E27FC236}">
                <a16:creationId xmlns:a16="http://schemas.microsoft.com/office/drawing/2014/main" id="{03B79FE6-D756-CF8A-C981-C0602CB93536}"/>
              </a:ext>
            </a:extLst>
          </p:cNvPr>
          <p:cNvGrpSpPr>
            <a:grpSpLocks/>
          </p:cNvGrpSpPr>
          <p:nvPr/>
        </p:nvGrpSpPr>
        <p:grpSpPr bwMode="auto">
          <a:xfrm>
            <a:off x="3856571" y="2655131"/>
            <a:ext cx="169069" cy="176213"/>
            <a:chOff x="2515243" y="5267863"/>
            <a:chExt cx="177800" cy="177800"/>
          </a:xfrm>
        </p:grpSpPr>
        <p:sp>
          <p:nvSpPr>
            <p:cNvPr id="343" name="Freeform: Shape 619">
              <a:extLst>
                <a:ext uri="{FF2B5EF4-FFF2-40B4-BE49-F238E27FC236}">
                  <a16:creationId xmlns:a16="http://schemas.microsoft.com/office/drawing/2014/main" id="{EFB533AD-95C5-998A-A4E9-F7869181B661}"/>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344" name="Group 288">
              <a:extLst>
                <a:ext uri="{FF2B5EF4-FFF2-40B4-BE49-F238E27FC236}">
                  <a16:creationId xmlns:a16="http://schemas.microsoft.com/office/drawing/2014/main" id="{B566D432-6665-DB82-B72C-7C6481E0FE76}"/>
                </a:ext>
              </a:extLst>
            </p:cNvPr>
            <p:cNvGrpSpPr>
              <a:grpSpLocks/>
            </p:cNvGrpSpPr>
            <p:nvPr/>
          </p:nvGrpSpPr>
          <p:grpSpPr bwMode="auto">
            <a:xfrm>
              <a:off x="2530717" y="5290474"/>
              <a:ext cx="139839" cy="113556"/>
              <a:chOff x="2530717" y="5290474"/>
              <a:chExt cx="139839" cy="113556"/>
            </a:xfrm>
          </p:grpSpPr>
          <p:sp>
            <p:nvSpPr>
              <p:cNvPr id="345" name="Freeform: Shape 620">
                <a:extLst>
                  <a:ext uri="{FF2B5EF4-FFF2-40B4-BE49-F238E27FC236}">
                    <a16:creationId xmlns:a16="http://schemas.microsoft.com/office/drawing/2014/main" id="{43C09296-1FCD-BFDC-15DD-DB8428C8F791}"/>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346" name="Freeform: Shape 621">
                <a:extLst>
                  <a:ext uri="{FF2B5EF4-FFF2-40B4-BE49-F238E27FC236}">
                    <a16:creationId xmlns:a16="http://schemas.microsoft.com/office/drawing/2014/main" id="{09AD9432-595A-097E-743E-5F55039F22DA}"/>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grpSp>
        <p:nvGrpSpPr>
          <p:cNvPr id="347" name="Group 286">
            <a:extLst>
              <a:ext uri="{FF2B5EF4-FFF2-40B4-BE49-F238E27FC236}">
                <a16:creationId xmlns:a16="http://schemas.microsoft.com/office/drawing/2014/main" id="{C4EF87FA-01BE-D460-E6BD-F1397468F1DF}"/>
              </a:ext>
            </a:extLst>
          </p:cNvPr>
          <p:cNvGrpSpPr>
            <a:grpSpLocks/>
          </p:cNvGrpSpPr>
          <p:nvPr/>
        </p:nvGrpSpPr>
        <p:grpSpPr bwMode="auto">
          <a:xfrm>
            <a:off x="5440032" y="2480299"/>
            <a:ext cx="169069" cy="176213"/>
            <a:chOff x="2515243" y="5267863"/>
            <a:chExt cx="177800" cy="177800"/>
          </a:xfrm>
        </p:grpSpPr>
        <p:sp>
          <p:nvSpPr>
            <p:cNvPr id="348" name="Freeform: Shape 619">
              <a:extLst>
                <a:ext uri="{FF2B5EF4-FFF2-40B4-BE49-F238E27FC236}">
                  <a16:creationId xmlns:a16="http://schemas.microsoft.com/office/drawing/2014/main" id="{97A611B8-5B66-6014-5A86-165D7F1B6A3D}"/>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349" name="Group 288">
              <a:extLst>
                <a:ext uri="{FF2B5EF4-FFF2-40B4-BE49-F238E27FC236}">
                  <a16:creationId xmlns:a16="http://schemas.microsoft.com/office/drawing/2014/main" id="{47BD6239-803A-D13D-C45C-8A34E0428A0B}"/>
                </a:ext>
              </a:extLst>
            </p:cNvPr>
            <p:cNvGrpSpPr>
              <a:grpSpLocks/>
            </p:cNvGrpSpPr>
            <p:nvPr/>
          </p:nvGrpSpPr>
          <p:grpSpPr bwMode="auto">
            <a:xfrm>
              <a:off x="2530717" y="5290474"/>
              <a:ext cx="139839" cy="113556"/>
              <a:chOff x="2530717" y="5290474"/>
              <a:chExt cx="139839" cy="113556"/>
            </a:xfrm>
          </p:grpSpPr>
          <p:sp>
            <p:nvSpPr>
              <p:cNvPr id="350" name="Freeform: Shape 620">
                <a:extLst>
                  <a:ext uri="{FF2B5EF4-FFF2-40B4-BE49-F238E27FC236}">
                    <a16:creationId xmlns:a16="http://schemas.microsoft.com/office/drawing/2014/main" id="{79C314A3-D8DD-B746-99B5-25C6CD32ADCB}"/>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351" name="Freeform: Shape 621">
                <a:extLst>
                  <a:ext uri="{FF2B5EF4-FFF2-40B4-BE49-F238E27FC236}">
                    <a16:creationId xmlns:a16="http://schemas.microsoft.com/office/drawing/2014/main" id="{B8518D63-3256-2FA4-FD8E-87DAFE011D30}"/>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grpSp>
        <p:nvGrpSpPr>
          <p:cNvPr id="352" name="Group 286">
            <a:extLst>
              <a:ext uri="{FF2B5EF4-FFF2-40B4-BE49-F238E27FC236}">
                <a16:creationId xmlns:a16="http://schemas.microsoft.com/office/drawing/2014/main" id="{9D60358F-225B-19D9-367F-9EBC69F79427}"/>
              </a:ext>
            </a:extLst>
          </p:cNvPr>
          <p:cNvGrpSpPr>
            <a:grpSpLocks/>
          </p:cNvGrpSpPr>
          <p:nvPr/>
        </p:nvGrpSpPr>
        <p:grpSpPr bwMode="auto">
          <a:xfrm>
            <a:off x="6968142" y="3487436"/>
            <a:ext cx="169069" cy="176213"/>
            <a:chOff x="2515243" y="5267863"/>
            <a:chExt cx="177800" cy="177800"/>
          </a:xfrm>
        </p:grpSpPr>
        <p:sp>
          <p:nvSpPr>
            <p:cNvPr id="353" name="Freeform: Shape 619">
              <a:extLst>
                <a:ext uri="{FF2B5EF4-FFF2-40B4-BE49-F238E27FC236}">
                  <a16:creationId xmlns:a16="http://schemas.microsoft.com/office/drawing/2014/main" id="{28EFA0C1-AAF5-E34A-F5A8-AFA870E6B362}"/>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354" name="Group 288">
              <a:extLst>
                <a:ext uri="{FF2B5EF4-FFF2-40B4-BE49-F238E27FC236}">
                  <a16:creationId xmlns:a16="http://schemas.microsoft.com/office/drawing/2014/main" id="{381DAC74-11A9-3004-D2DC-76F485F914E1}"/>
                </a:ext>
              </a:extLst>
            </p:cNvPr>
            <p:cNvGrpSpPr>
              <a:grpSpLocks/>
            </p:cNvGrpSpPr>
            <p:nvPr/>
          </p:nvGrpSpPr>
          <p:grpSpPr bwMode="auto">
            <a:xfrm>
              <a:off x="2530717" y="5290474"/>
              <a:ext cx="139839" cy="113556"/>
              <a:chOff x="2530717" y="5290474"/>
              <a:chExt cx="139839" cy="113556"/>
            </a:xfrm>
          </p:grpSpPr>
          <p:sp>
            <p:nvSpPr>
              <p:cNvPr id="355" name="Freeform: Shape 620">
                <a:extLst>
                  <a:ext uri="{FF2B5EF4-FFF2-40B4-BE49-F238E27FC236}">
                    <a16:creationId xmlns:a16="http://schemas.microsoft.com/office/drawing/2014/main" id="{1A109634-E17E-0BEC-A7CA-49707AD426B9}"/>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356" name="Freeform: Shape 621">
                <a:extLst>
                  <a:ext uri="{FF2B5EF4-FFF2-40B4-BE49-F238E27FC236}">
                    <a16:creationId xmlns:a16="http://schemas.microsoft.com/office/drawing/2014/main" id="{8A809162-1F59-E41F-7661-F74F50A3C492}"/>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grpSp>
        <p:nvGrpSpPr>
          <p:cNvPr id="357" name="Group 286">
            <a:extLst>
              <a:ext uri="{FF2B5EF4-FFF2-40B4-BE49-F238E27FC236}">
                <a16:creationId xmlns:a16="http://schemas.microsoft.com/office/drawing/2014/main" id="{919DEA3D-E126-DD17-43F2-11461EEA8505}"/>
              </a:ext>
            </a:extLst>
          </p:cNvPr>
          <p:cNvGrpSpPr>
            <a:grpSpLocks/>
          </p:cNvGrpSpPr>
          <p:nvPr/>
        </p:nvGrpSpPr>
        <p:grpSpPr bwMode="auto">
          <a:xfrm>
            <a:off x="7529913" y="3669869"/>
            <a:ext cx="169069" cy="176213"/>
            <a:chOff x="2515243" y="5267863"/>
            <a:chExt cx="177800" cy="177800"/>
          </a:xfrm>
        </p:grpSpPr>
        <p:sp>
          <p:nvSpPr>
            <p:cNvPr id="358" name="Freeform: Shape 619">
              <a:extLst>
                <a:ext uri="{FF2B5EF4-FFF2-40B4-BE49-F238E27FC236}">
                  <a16:creationId xmlns:a16="http://schemas.microsoft.com/office/drawing/2014/main" id="{45A6FFD4-2FD1-3FDA-F3EB-FBC26DC91BDE}"/>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359" name="Group 288">
              <a:extLst>
                <a:ext uri="{FF2B5EF4-FFF2-40B4-BE49-F238E27FC236}">
                  <a16:creationId xmlns:a16="http://schemas.microsoft.com/office/drawing/2014/main" id="{7E2AA404-0988-45F0-7BE9-BAFCAC3543A0}"/>
                </a:ext>
              </a:extLst>
            </p:cNvPr>
            <p:cNvGrpSpPr>
              <a:grpSpLocks/>
            </p:cNvGrpSpPr>
            <p:nvPr/>
          </p:nvGrpSpPr>
          <p:grpSpPr bwMode="auto">
            <a:xfrm>
              <a:off x="2530717" y="5290474"/>
              <a:ext cx="139839" cy="113556"/>
              <a:chOff x="2530717" y="5290474"/>
              <a:chExt cx="139839" cy="113556"/>
            </a:xfrm>
          </p:grpSpPr>
          <p:sp>
            <p:nvSpPr>
              <p:cNvPr id="360" name="Freeform: Shape 620">
                <a:extLst>
                  <a:ext uri="{FF2B5EF4-FFF2-40B4-BE49-F238E27FC236}">
                    <a16:creationId xmlns:a16="http://schemas.microsoft.com/office/drawing/2014/main" id="{995345CF-AD3C-1660-CC60-D3ABD90D7181}"/>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361" name="Freeform: Shape 621">
                <a:extLst>
                  <a:ext uri="{FF2B5EF4-FFF2-40B4-BE49-F238E27FC236}">
                    <a16:creationId xmlns:a16="http://schemas.microsoft.com/office/drawing/2014/main" id="{CA6A9911-D159-3886-5587-D135F7F59804}"/>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grpSp>
        <p:nvGrpSpPr>
          <p:cNvPr id="362" name="Group 286">
            <a:extLst>
              <a:ext uri="{FF2B5EF4-FFF2-40B4-BE49-F238E27FC236}">
                <a16:creationId xmlns:a16="http://schemas.microsoft.com/office/drawing/2014/main" id="{6C8FC020-223A-2A7C-1A3C-0510EF2FF10B}"/>
              </a:ext>
            </a:extLst>
          </p:cNvPr>
          <p:cNvGrpSpPr>
            <a:grpSpLocks/>
          </p:cNvGrpSpPr>
          <p:nvPr/>
        </p:nvGrpSpPr>
        <p:grpSpPr bwMode="auto">
          <a:xfrm>
            <a:off x="7433812" y="3753232"/>
            <a:ext cx="169069" cy="176213"/>
            <a:chOff x="2515243" y="5267863"/>
            <a:chExt cx="177800" cy="177800"/>
          </a:xfrm>
        </p:grpSpPr>
        <p:sp>
          <p:nvSpPr>
            <p:cNvPr id="363" name="Freeform: Shape 619">
              <a:extLst>
                <a:ext uri="{FF2B5EF4-FFF2-40B4-BE49-F238E27FC236}">
                  <a16:creationId xmlns:a16="http://schemas.microsoft.com/office/drawing/2014/main" id="{4727B153-8669-D6FF-E54C-F978B4212762}"/>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364" name="Group 288">
              <a:extLst>
                <a:ext uri="{FF2B5EF4-FFF2-40B4-BE49-F238E27FC236}">
                  <a16:creationId xmlns:a16="http://schemas.microsoft.com/office/drawing/2014/main" id="{F8769531-809C-DDA3-2D42-FEDCE6E804C9}"/>
                </a:ext>
              </a:extLst>
            </p:cNvPr>
            <p:cNvGrpSpPr>
              <a:grpSpLocks/>
            </p:cNvGrpSpPr>
            <p:nvPr/>
          </p:nvGrpSpPr>
          <p:grpSpPr bwMode="auto">
            <a:xfrm>
              <a:off x="2530717" y="5290474"/>
              <a:ext cx="139839" cy="113556"/>
              <a:chOff x="2530717" y="5290474"/>
              <a:chExt cx="139839" cy="113556"/>
            </a:xfrm>
          </p:grpSpPr>
          <p:sp>
            <p:nvSpPr>
              <p:cNvPr id="365" name="Freeform: Shape 620">
                <a:extLst>
                  <a:ext uri="{FF2B5EF4-FFF2-40B4-BE49-F238E27FC236}">
                    <a16:creationId xmlns:a16="http://schemas.microsoft.com/office/drawing/2014/main" id="{5794BCDC-3B6F-63EA-01F7-1A4A608BB7A1}"/>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366" name="Freeform: Shape 621">
                <a:extLst>
                  <a:ext uri="{FF2B5EF4-FFF2-40B4-BE49-F238E27FC236}">
                    <a16:creationId xmlns:a16="http://schemas.microsoft.com/office/drawing/2014/main" id="{0625E3A3-90FB-AB7B-68DF-0C8E05D349ED}"/>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grpSp>
        <p:nvGrpSpPr>
          <p:cNvPr id="367" name="Group 286">
            <a:extLst>
              <a:ext uri="{FF2B5EF4-FFF2-40B4-BE49-F238E27FC236}">
                <a16:creationId xmlns:a16="http://schemas.microsoft.com/office/drawing/2014/main" id="{05314F95-B6B9-6C91-67EC-EAA9BD946501}"/>
              </a:ext>
            </a:extLst>
          </p:cNvPr>
          <p:cNvGrpSpPr>
            <a:grpSpLocks/>
          </p:cNvGrpSpPr>
          <p:nvPr/>
        </p:nvGrpSpPr>
        <p:grpSpPr bwMode="auto">
          <a:xfrm>
            <a:off x="5841289" y="2711784"/>
            <a:ext cx="169069" cy="176213"/>
            <a:chOff x="2515243" y="5267863"/>
            <a:chExt cx="177800" cy="177800"/>
          </a:xfrm>
        </p:grpSpPr>
        <p:sp>
          <p:nvSpPr>
            <p:cNvPr id="368" name="Freeform: Shape 619">
              <a:extLst>
                <a:ext uri="{FF2B5EF4-FFF2-40B4-BE49-F238E27FC236}">
                  <a16:creationId xmlns:a16="http://schemas.microsoft.com/office/drawing/2014/main" id="{1D00206E-A174-4077-31B0-D00B3AFF7CDE}"/>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369" name="Group 288">
              <a:extLst>
                <a:ext uri="{FF2B5EF4-FFF2-40B4-BE49-F238E27FC236}">
                  <a16:creationId xmlns:a16="http://schemas.microsoft.com/office/drawing/2014/main" id="{AE620DD8-84C8-34A0-1D78-1070DBF90840}"/>
                </a:ext>
              </a:extLst>
            </p:cNvPr>
            <p:cNvGrpSpPr>
              <a:grpSpLocks/>
            </p:cNvGrpSpPr>
            <p:nvPr/>
          </p:nvGrpSpPr>
          <p:grpSpPr bwMode="auto">
            <a:xfrm>
              <a:off x="2530717" y="5290474"/>
              <a:ext cx="139839" cy="113556"/>
              <a:chOff x="2530717" y="5290474"/>
              <a:chExt cx="139839" cy="113556"/>
            </a:xfrm>
          </p:grpSpPr>
          <p:sp>
            <p:nvSpPr>
              <p:cNvPr id="370" name="Freeform: Shape 620">
                <a:extLst>
                  <a:ext uri="{FF2B5EF4-FFF2-40B4-BE49-F238E27FC236}">
                    <a16:creationId xmlns:a16="http://schemas.microsoft.com/office/drawing/2014/main" id="{86313146-8B0E-811C-E90F-E7C293C7A347}"/>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371" name="Freeform: Shape 621">
                <a:extLst>
                  <a:ext uri="{FF2B5EF4-FFF2-40B4-BE49-F238E27FC236}">
                    <a16:creationId xmlns:a16="http://schemas.microsoft.com/office/drawing/2014/main" id="{DDC38D85-81D8-2EB8-F308-7252AA372B02}"/>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grpSp>
        <p:nvGrpSpPr>
          <p:cNvPr id="372" name="Group 244">
            <a:extLst>
              <a:ext uri="{FF2B5EF4-FFF2-40B4-BE49-F238E27FC236}">
                <a16:creationId xmlns:a16="http://schemas.microsoft.com/office/drawing/2014/main" id="{7B50C005-D28E-65D9-D49F-0FC086DFF88F}"/>
              </a:ext>
            </a:extLst>
          </p:cNvPr>
          <p:cNvGrpSpPr>
            <a:grpSpLocks/>
          </p:cNvGrpSpPr>
          <p:nvPr/>
        </p:nvGrpSpPr>
        <p:grpSpPr bwMode="auto">
          <a:xfrm>
            <a:off x="4133861" y="4077328"/>
            <a:ext cx="250031" cy="257175"/>
            <a:chOff x="2165502" y="4598634"/>
            <a:chExt cx="241300" cy="241300"/>
          </a:xfrm>
        </p:grpSpPr>
        <p:sp>
          <p:nvSpPr>
            <p:cNvPr id="373" name="Freeform: Shape 591">
              <a:extLst>
                <a:ext uri="{FF2B5EF4-FFF2-40B4-BE49-F238E27FC236}">
                  <a16:creationId xmlns:a16="http://schemas.microsoft.com/office/drawing/2014/main" id="{4E1B0A6E-5F43-0F25-DCD7-40F9D0B279CF}"/>
                </a:ext>
              </a:extLst>
            </p:cNvPr>
            <p:cNvSpPr>
              <a:spLocks/>
            </p:cNvSpPr>
            <p:nvPr/>
          </p:nvSpPr>
          <p:spPr bwMode="auto">
            <a:xfrm>
              <a:off x="2165502" y="4598634"/>
              <a:ext cx="241300" cy="241300"/>
            </a:xfrm>
            <a:custGeom>
              <a:avLst/>
              <a:gdLst>
                <a:gd name="T0" fmla="*/ 122928 w 241300"/>
                <a:gd name="T1" fmla="*/ 12700 h 241300"/>
                <a:gd name="T2" fmla="*/ 233155 w 241300"/>
                <a:gd name="T3" fmla="*/ 122928 h 241300"/>
                <a:gd name="T4" fmla="*/ 233155 w 241300"/>
                <a:gd name="T5" fmla="*/ 122972 h 241300"/>
                <a:gd name="T6" fmla="*/ 122928 w 241300"/>
                <a:gd name="T7" fmla="*/ 233200 h 241300"/>
                <a:gd name="T8" fmla="*/ 122928 w 241300"/>
                <a:gd name="T9" fmla="*/ 233200 h 241300"/>
                <a:gd name="T10" fmla="*/ 12700 w 241300"/>
                <a:gd name="T11" fmla="*/ 122972 h 241300"/>
                <a:gd name="T12" fmla="*/ 12700 w 241300"/>
                <a:gd name="T13" fmla="*/ 122928 h 241300"/>
                <a:gd name="T14" fmla="*/ 122928 w 241300"/>
                <a:gd name="T15" fmla="*/ 12700 h 2413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1300" h="241300">
                  <a:moveTo>
                    <a:pt x="122928" y="12700"/>
                  </a:moveTo>
                  <a:cubicBezTo>
                    <a:pt x="183805" y="12700"/>
                    <a:pt x="233155" y="62051"/>
                    <a:pt x="233155" y="122928"/>
                  </a:cubicBezTo>
                  <a:lnTo>
                    <a:pt x="233155" y="122972"/>
                  </a:lnTo>
                  <a:cubicBezTo>
                    <a:pt x="233155" y="183850"/>
                    <a:pt x="183805" y="233200"/>
                    <a:pt x="122928" y="233200"/>
                  </a:cubicBezTo>
                  <a:cubicBezTo>
                    <a:pt x="62051" y="233200"/>
                    <a:pt x="12700" y="183850"/>
                    <a:pt x="12700" y="122972"/>
                  </a:cubicBezTo>
                  <a:lnTo>
                    <a:pt x="12700" y="122928"/>
                  </a:lnTo>
                  <a:cubicBezTo>
                    <a:pt x="12700" y="62051"/>
                    <a:pt x="62051" y="12700"/>
                    <a:pt x="122928" y="12700"/>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sp>
          <p:nvSpPr>
            <p:cNvPr id="374" name="Freeform: Shape 595">
              <a:extLst>
                <a:ext uri="{FF2B5EF4-FFF2-40B4-BE49-F238E27FC236}">
                  <a16:creationId xmlns:a16="http://schemas.microsoft.com/office/drawing/2014/main" id="{25972E55-12F1-EA74-88E3-CCFAB3CD2955}"/>
                </a:ext>
              </a:extLst>
            </p:cNvPr>
            <p:cNvSpPr>
              <a:spLocks/>
            </p:cNvSpPr>
            <p:nvPr/>
          </p:nvSpPr>
          <p:spPr bwMode="auto">
            <a:xfrm>
              <a:off x="2200060" y="4636435"/>
              <a:ext cx="63500" cy="63500"/>
            </a:xfrm>
            <a:custGeom>
              <a:avLst/>
              <a:gdLst>
                <a:gd name="T0" fmla="*/ 20459 w 63500"/>
                <a:gd name="T1" fmla="*/ 59773 h 63500"/>
                <a:gd name="T2" fmla="*/ 22021 w 63500"/>
                <a:gd name="T3" fmla="*/ 60269 h 63500"/>
                <a:gd name="T4" fmla="*/ 24040 w 63500"/>
                <a:gd name="T5" fmla="*/ 59278 h 63500"/>
                <a:gd name="T6" fmla="*/ 23583 w 63500"/>
                <a:gd name="T7" fmla="*/ 55722 h 63500"/>
                <a:gd name="T8" fmla="*/ 23570 w 63500"/>
                <a:gd name="T9" fmla="*/ 55722 h 63500"/>
                <a:gd name="T10" fmla="*/ 19367 w 63500"/>
                <a:gd name="T11" fmla="*/ 23553 h 63500"/>
                <a:gd name="T12" fmla="*/ 51523 w 63500"/>
                <a:gd name="T13" fmla="*/ 19349 h 63500"/>
                <a:gd name="T14" fmla="*/ 55739 w 63500"/>
                <a:gd name="T15" fmla="*/ 51506 h 63500"/>
                <a:gd name="T16" fmla="*/ 51523 w 63500"/>
                <a:gd name="T17" fmla="*/ 55722 h 63500"/>
                <a:gd name="T18" fmla="*/ 51091 w 63500"/>
                <a:gd name="T19" fmla="*/ 59304 h 63500"/>
                <a:gd name="T20" fmla="*/ 54635 w 63500"/>
                <a:gd name="T21" fmla="*/ 59773 h 63500"/>
                <a:gd name="T22" fmla="*/ 59765 w 63500"/>
                <a:gd name="T23" fmla="*/ 20467 h 63500"/>
                <a:gd name="T24" fmla="*/ 20459 w 63500"/>
                <a:gd name="T25" fmla="*/ 15336 h 63500"/>
                <a:gd name="T26" fmla="*/ 15341 w 63500"/>
                <a:gd name="T27" fmla="*/ 54643 h 63500"/>
                <a:gd name="T28" fmla="*/ 20459 w 63500"/>
                <a:gd name="T29" fmla="*/ 59773 h 635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3500" h="63500">
                  <a:moveTo>
                    <a:pt x="20459" y="59773"/>
                  </a:moveTo>
                  <a:cubicBezTo>
                    <a:pt x="20916" y="60091"/>
                    <a:pt x="21462" y="60269"/>
                    <a:pt x="22021" y="60269"/>
                  </a:cubicBezTo>
                  <a:cubicBezTo>
                    <a:pt x="22808" y="60281"/>
                    <a:pt x="23558" y="59913"/>
                    <a:pt x="24040" y="59278"/>
                  </a:cubicBezTo>
                  <a:cubicBezTo>
                    <a:pt x="24904" y="58173"/>
                    <a:pt x="24688" y="56586"/>
                    <a:pt x="23583" y="55722"/>
                  </a:cubicBezTo>
                  <a:cubicBezTo>
                    <a:pt x="23583" y="55722"/>
                    <a:pt x="23570" y="55722"/>
                    <a:pt x="23570" y="55722"/>
                  </a:cubicBezTo>
                  <a:cubicBezTo>
                    <a:pt x="13525" y="48000"/>
                    <a:pt x="11645" y="33599"/>
                    <a:pt x="19367" y="23553"/>
                  </a:cubicBezTo>
                  <a:cubicBezTo>
                    <a:pt x="27088" y="13507"/>
                    <a:pt x="41477" y="11628"/>
                    <a:pt x="51523" y="19349"/>
                  </a:cubicBezTo>
                  <a:cubicBezTo>
                    <a:pt x="61569" y="27071"/>
                    <a:pt x="63448" y="41460"/>
                    <a:pt x="55739" y="51506"/>
                  </a:cubicBezTo>
                  <a:cubicBezTo>
                    <a:pt x="54520" y="53093"/>
                    <a:pt x="53111" y="54503"/>
                    <a:pt x="51523" y="55722"/>
                  </a:cubicBezTo>
                  <a:cubicBezTo>
                    <a:pt x="50418" y="56586"/>
                    <a:pt x="50228" y="58186"/>
                    <a:pt x="51091" y="59304"/>
                  </a:cubicBezTo>
                  <a:cubicBezTo>
                    <a:pt x="51955" y="60396"/>
                    <a:pt x="53517" y="60599"/>
                    <a:pt x="54635" y="59773"/>
                  </a:cubicBezTo>
                  <a:cubicBezTo>
                    <a:pt x="66903" y="50338"/>
                    <a:pt x="69202" y="32735"/>
                    <a:pt x="59765" y="20467"/>
                  </a:cubicBezTo>
                  <a:cubicBezTo>
                    <a:pt x="50329" y="8199"/>
                    <a:pt x="32727" y="5900"/>
                    <a:pt x="20459" y="15336"/>
                  </a:cubicBezTo>
                  <a:cubicBezTo>
                    <a:pt x="8191" y="24772"/>
                    <a:pt x="5905" y="42374"/>
                    <a:pt x="15341" y="54643"/>
                  </a:cubicBezTo>
                  <a:cubicBezTo>
                    <a:pt x="16814" y="56560"/>
                    <a:pt x="18541" y="58287"/>
                    <a:pt x="20459" y="59773"/>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grpSp>
          <p:nvGrpSpPr>
            <p:cNvPr id="375" name="Group 247">
              <a:extLst>
                <a:ext uri="{FF2B5EF4-FFF2-40B4-BE49-F238E27FC236}">
                  <a16:creationId xmlns:a16="http://schemas.microsoft.com/office/drawing/2014/main" id="{A1F75344-847A-FD5A-F929-3DF10CD96175}"/>
                </a:ext>
              </a:extLst>
            </p:cNvPr>
            <p:cNvGrpSpPr>
              <a:grpSpLocks/>
            </p:cNvGrpSpPr>
            <p:nvPr/>
          </p:nvGrpSpPr>
          <p:grpSpPr bwMode="auto">
            <a:xfrm>
              <a:off x="2207539" y="4647254"/>
              <a:ext cx="165100" cy="150910"/>
              <a:chOff x="2207539" y="4647254"/>
              <a:chExt cx="165100" cy="150910"/>
            </a:xfrm>
          </p:grpSpPr>
          <p:sp>
            <p:nvSpPr>
              <p:cNvPr id="376" name="Freeform: Shape 592">
                <a:extLst>
                  <a:ext uri="{FF2B5EF4-FFF2-40B4-BE49-F238E27FC236}">
                    <a16:creationId xmlns:a16="http://schemas.microsoft.com/office/drawing/2014/main" id="{CAC21D0C-CB11-7CB9-FBCD-6F15554B07F1}"/>
                  </a:ext>
                </a:extLst>
              </p:cNvPr>
              <p:cNvSpPr>
                <a:spLocks/>
              </p:cNvSpPr>
              <p:nvPr/>
            </p:nvSpPr>
            <p:spPr bwMode="auto">
              <a:xfrm>
                <a:off x="2337295" y="4672282"/>
                <a:ext cx="25400" cy="25400"/>
              </a:xfrm>
              <a:custGeom>
                <a:avLst/>
                <a:gdLst>
                  <a:gd name="T0" fmla="*/ 16954 w 25400"/>
                  <a:gd name="T1" fmla="*/ 21958 h 25400"/>
                  <a:gd name="T2" fmla="*/ 17945 w 25400"/>
                  <a:gd name="T3" fmla="*/ 22403 h 25400"/>
                  <a:gd name="T4" fmla="*/ 24359 w 25400"/>
                  <a:gd name="T5" fmla="*/ 22898 h 25400"/>
                  <a:gd name="T6" fmla="*/ 24359 w 25400"/>
                  <a:gd name="T7" fmla="*/ 11735 h 25400"/>
                  <a:gd name="T8" fmla="*/ 16954 w 25400"/>
                  <a:gd name="T9" fmla="*/ 12484 h 25400"/>
                  <a:gd name="T10" fmla="*/ 13170 w 25400"/>
                  <a:gd name="T11" fmla="*/ 10452 h 25400"/>
                  <a:gd name="T12" fmla="*/ 9525 w 25400"/>
                  <a:gd name="T13" fmla="*/ 9525 h 25400"/>
                  <a:gd name="T14" fmla="*/ 9589 w 25400"/>
                  <a:gd name="T15" fmla="*/ 21489 h 25400"/>
                  <a:gd name="T16" fmla="*/ 16954 w 25400"/>
                  <a:gd name="T17" fmla="*/ 21958 h 25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400" h="25400">
                    <a:moveTo>
                      <a:pt x="16954" y="21958"/>
                    </a:moveTo>
                    <a:cubicBezTo>
                      <a:pt x="17285" y="22098"/>
                      <a:pt x="17602" y="22238"/>
                      <a:pt x="17945" y="22403"/>
                    </a:cubicBezTo>
                    <a:cubicBezTo>
                      <a:pt x="19926" y="23444"/>
                      <a:pt x="22238" y="23622"/>
                      <a:pt x="24359" y="22898"/>
                    </a:cubicBezTo>
                    <a:lnTo>
                      <a:pt x="24359" y="11735"/>
                    </a:lnTo>
                    <a:cubicBezTo>
                      <a:pt x="22314" y="14364"/>
                      <a:pt x="19380" y="13640"/>
                      <a:pt x="16954" y="12484"/>
                    </a:cubicBezTo>
                    <a:cubicBezTo>
                      <a:pt x="15354" y="11722"/>
                      <a:pt x="13983" y="10782"/>
                      <a:pt x="13170" y="10452"/>
                    </a:cubicBezTo>
                    <a:cubicBezTo>
                      <a:pt x="12040" y="9881"/>
                      <a:pt x="10795" y="9563"/>
                      <a:pt x="9525" y="9525"/>
                    </a:cubicBezTo>
                    <a:lnTo>
                      <a:pt x="9589" y="21489"/>
                    </a:lnTo>
                    <a:cubicBezTo>
                      <a:pt x="12027" y="20815"/>
                      <a:pt x="14618" y="20981"/>
                      <a:pt x="16954" y="21958"/>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sp>
            <p:nvSpPr>
              <p:cNvPr id="377" name="Freeform: Shape 593">
                <a:extLst>
                  <a:ext uri="{FF2B5EF4-FFF2-40B4-BE49-F238E27FC236}">
                    <a16:creationId xmlns:a16="http://schemas.microsoft.com/office/drawing/2014/main" id="{5A96E072-597B-1F26-9A5B-A086DF6A59EF}"/>
                  </a:ext>
                </a:extLst>
              </p:cNvPr>
              <p:cNvSpPr>
                <a:spLocks/>
              </p:cNvSpPr>
              <p:nvPr/>
            </p:nvSpPr>
            <p:spPr bwMode="auto">
              <a:xfrm>
                <a:off x="2207539" y="4671164"/>
                <a:ext cx="165100" cy="127000"/>
              </a:xfrm>
              <a:custGeom>
                <a:avLst/>
                <a:gdLst>
                  <a:gd name="T0" fmla="*/ 138062 w 165100"/>
                  <a:gd name="T1" fmla="*/ 9525 h 127000"/>
                  <a:gd name="T2" fmla="*/ 113030 w 165100"/>
                  <a:gd name="T3" fmla="*/ 37173 h 127000"/>
                  <a:gd name="T4" fmla="*/ 113957 w 165100"/>
                  <a:gd name="T5" fmla="*/ 23850 h 127000"/>
                  <a:gd name="T6" fmla="*/ 92011 w 165100"/>
                  <a:gd name="T7" fmla="*/ 19456 h 127000"/>
                  <a:gd name="T8" fmla="*/ 71412 w 165100"/>
                  <a:gd name="T9" fmla="*/ 28702 h 127000"/>
                  <a:gd name="T10" fmla="*/ 72339 w 165100"/>
                  <a:gd name="T11" fmla="*/ 82652 h 127000"/>
                  <a:gd name="T12" fmla="*/ 16612 w 165100"/>
                  <a:gd name="T13" fmla="*/ 82652 h 127000"/>
                  <a:gd name="T14" fmla="*/ 72339 w 165100"/>
                  <a:gd name="T15" fmla="*/ 90335 h 127000"/>
                  <a:gd name="T16" fmla="*/ 107925 w 165100"/>
                  <a:gd name="T17" fmla="*/ 126047 h 127000"/>
                  <a:gd name="T18" fmla="*/ 33350 w 165100"/>
                  <a:gd name="T19" fmla="*/ 71399 h 127000"/>
                  <a:gd name="T20" fmla="*/ 38786 w 165100"/>
                  <a:gd name="T21" fmla="*/ 64541 h 127000"/>
                  <a:gd name="T22" fmla="*/ 31763 w 165100"/>
                  <a:gd name="T23" fmla="*/ 32067 h 127000"/>
                  <a:gd name="T24" fmla="*/ 28765 w 165100"/>
                  <a:gd name="T25" fmla="*/ 32588 h 127000"/>
                  <a:gd name="T26" fmla="*/ 26581 w 165100"/>
                  <a:gd name="T27" fmla="*/ 28969 h 127000"/>
                  <a:gd name="T28" fmla="*/ 28765 w 165100"/>
                  <a:gd name="T29" fmla="*/ 26632 h 127000"/>
                  <a:gd name="T30" fmla="*/ 31763 w 165100"/>
                  <a:gd name="T31" fmla="*/ 27114 h 127000"/>
                  <a:gd name="T32" fmla="*/ 29997 w 165100"/>
                  <a:gd name="T33" fmla="*/ 36843 h 127000"/>
                  <a:gd name="T34" fmla="*/ 33350 w 165100"/>
                  <a:gd name="T35" fmla="*/ 40195 h 127000"/>
                  <a:gd name="T36" fmla="*/ 25184 w 165100"/>
                  <a:gd name="T37" fmla="*/ 41656 h 127000"/>
                  <a:gd name="T38" fmla="*/ 29997 w 165100"/>
                  <a:gd name="T39" fmla="*/ 36843 h 127000"/>
                  <a:gd name="T40" fmla="*/ 31763 w 165100"/>
                  <a:gd name="T41" fmla="*/ 46177 h 127000"/>
                  <a:gd name="T42" fmla="*/ 28765 w 165100"/>
                  <a:gd name="T43" fmla="*/ 46749 h 127000"/>
                  <a:gd name="T44" fmla="*/ 26581 w 165100"/>
                  <a:gd name="T45" fmla="*/ 43319 h 127000"/>
                  <a:gd name="T46" fmla="*/ 31280 w 165100"/>
                  <a:gd name="T47" fmla="*/ 53543 h 127000"/>
                  <a:gd name="T48" fmla="*/ 36995 w 165100"/>
                  <a:gd name="T49" fmla="*/ 59258 h 127000"/>
                  <a:gd name="T50" fmla="*/ 28308 w 165100"/>
                  <a:gd name="T51" fmla="*/ 53911 h 127000"/>
                  <a:gd name="T52" fmla="*/ 34861 w 165100"/>
                  <a:gd name="T53" fmla="*/ 63081 h 127000"/>
                  <a:gd name="T54" fmla="*/ 30023 w 165100"/>
                  <a:gd name="T55" fmla="*/ 67920 h 127000"/>
                  <a:gd name="T56" fmla="*/ 26581 w 165100"/>
                  <a:gd name="T57" fmla="*/ 64605 h 127000"/>
                  <a:gd name="T58" fmla="*/ 37630 w 165100"/>
                  <a:gd name="T59" fmla="*/ 55588 h 127000"/>
                  <a:gd name="T60" fmla="*/ 33350 w 165100"/>
                  <a:gd name="T61" fmla="*/ 48857 h 127000"/>
                  <a:gd name="T62" fmla="*/ 34861 w 165100"/>
                  <a:gd name="T63" fmla="*/ 34087 h 127000"/>
                  <a:gd name="T64" fmla="*/ 31763 w 165100"/>
                  <a:gd name="T65" fmla="*/ 35598 h 127000"/>
                  <a:gd name="T66" fmla="*/ 34633 w 165100"/>
                  <a:gd name="T67" fmla="*/ 32220 h 127000"/>
                  <a:gd name="T68" fmla="*/ 33350 w 165100"/>
                  <a:gd name="T69" fmla="*/ 26619 h 127000"/>
                  <a:gd name="T70" fmla="*/ 31280 w 165100"/>
                  <a:gd name="T71" fmla="*/ 24117 h 127000"/>
                  <a:gd name="T72" fmla="*/ 27280 w 165100"/>
                  <a:gd name="T73" fmla="*/ 18288 h 127000"/>
                  <a:gd name="T74" fmla="*/ 31280 w 165100"/>
                  <a:gd name="T75" fmla="*/ 21996 h 127000"/>
                  <a:gd name="T76" fmla="*/ 27013 w 165100"/>
                  <a:gd name="T77" fmla="*/ 20244 h 127000"/>
                  <a:gd name="T78" fmla="*/ 28308 w 165100"/>
                  <a:gd name="T79" fmla="*/ 23673 h 127000"/>
                  <a:gd name="T80" fmla="*/ 28308 w 165100"/>
                  <a:gd name="T81" fmla="*/ 24968 h 127000"/>
                  <a:gd name="T82" fmla="*/ 25184 w 165100"/>
                  <a:gd name="T83" fmla="*/ 34633 h 127000"/>
                  <a:gd name="T84" fmla="*/ 28486 w 165100"/>
                  <a:gd name="T85" fmla="*/ 35319 h 127000"/>
                  <a:gd name="T86" fmla="*/ 24574 w 165100"/>
                  <a:gd name="T87" fmla="*/ 39243 h 127000"/>
                  <a:gd name="T88" fmla="*/ 26581 w 165100"/>
                  <a:gd name="T89" fmla="*/ 48857 h 127000"/>
                  <a:gd name="T90" fmla="*/ 22504 w 165100"/>
                  <a:gd name="T91" fmla="*/ 55435 h 127000"/>
                  <a:gd name="T92" fmla="*/ 26581 w 165100"/>
                  <a:gd name="T93" fmla="*/ 69977 h 127000"/>
                  <a:gd name="T94" fmla="*/ 19583 w 165100"/>
                  <a:gd name="T95" fmla="*/ 78334 h 127000"/>
                  <a:gd name="T96" fmla="*/ 28308 w 165100"/>
                  <a:gd name="T97" fmla="*/ 74968 h 127000"/>
                  <a:gd name="T98" fmla="*/ 31280 w 165100"/>
                  <a:gd name="T99" fmla="*/ 74638 h 127000"/>
                  <a:gd name="T100" fmla="*/ 39268 w 165100"/>
                  <a:gd name="T101" fmla="*/ 82652 h 127000"/>
                  <a:gd name="T102" fmla="*/ 106324 w 165100"/>
                  <a:gd name="T103" fmla="*/ 28702 h 1270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5100" h="127000">
                    <a:moveTo>
                      <a:pt x="159740" y="126047"/>
                    </a:moveTo>
                    <a:lnTo>
                      <a:pt x="146152" y="90525"/>
                    </a:lnTo>
                    <a:lnTo>
                      <a:pt x="138265" y="90525"/>
                    </a:lnTo>
                    <a:lnTo>
                      <a:pt x="138062" y="9525"/>
                    </a:lnTo>
                    <a:lnTo>
                      <a:pt x="137300" y="9525"/>
                    </a:lnTo>
                    <a:lnTo>
                      <a:pt x="137122" y="90525"/>
                    </a:lnTo>
                    <a:lnTo>
                      <a:pt x="113030" y="90525"/>
                    </a:lnTo>
                    <a:lnTo>
                      <a:pt x="113030" y="37173"/>
                    </a:lnTo>
                    <a:lnTo>
                      <a:pt x="109525" y="37173"/>
                    </a:lnTo>
                    <a:lnTo>
                      <a:pt x="109525" y="28702"/>
                    </a:lnTo>
                    <a:lnTo>
                      <a:pt x="113957" y="28702"/>
                    </a:lnTo>
                    <a:lnTo>
                      <a:pt x="113957" y="23850"/>
                    </a:lnTo>
                    <a:lnTo>
                      <a:pt x="95593" y="23850"/>
                    </a:lnTo>
                    <a:lnTo>
                      <a:pt x="95593" y="22289"/>
                    </a:lnTo>
                    <a:cubicBezTo>
                      <a:pt x="95580" y="20942"/>
                      <a:pt x="94653" y="19774"/>
                      <a:pt x="93345" y="19456"/>
                    </a:cubicBezTo>
                    <a:lnTo>
                      <a:pt x="92011" y="19456"/>
                    </a:lnTo>
                    <a:cubicBezTo>
                      <a:pt x="90703" y="19774"/>
                      <a:pt x="89764" y="20942"/>
                      <a:pt x="89764" y="22289"/>
                    </a:cubicBezTo>
                    <a:lnTo>
                      <a:pt x="89764" y="23850"/>
                    </a:lnTo>
                    <a:lnTo>
                      <a:pt x="71412" y="23850"/>
                    </a:lnTo>
                    <a:lnTo>
                      <a:pt x="71412" y="28702"/>
                    </a:lnTo>
                    <a:lnTo>
                      <a:pt x="76263" y="28702"/>
                    </a:lnTo>
                    <a:lnTo>
                      <a:pt x="76263" y="37173"/>
                    </a:lnTo>
                    <a:lnTo>
                      <a:pt x="72339" y="37173"/>
                    </a:lnTo>
                    <a:lnTo>
                      <a:pt x="72339" y="82652"/>
                    </a:lnTo>
                    <a:lnTo>
                      <a:pt x="43548" y="82652"/>
                    </a:lnTo>
                    <a:lnTo>
                      <a:pt x="33718" y="17094"/>
                    </a:lnTo>
                    <a:lnTo>
                      <a:pt x="26238" y="17094"/>
                    </a:lnTo>
                    <a:lnTo>
                      <a:pt x="16612" y="82652"/>
                    </a:lnTo>
                    <a:lnTo>
                      <a:pt x="9525" y="82652"/>
                    </a:lnTo>
                    <a:lnTo>
                      <a:pt x="9525" y="88189"/>
                    </a:lnTo>
                    <a:lnTo>
                      <a:pt x="72339" y="88189"/>
                    </a:lnTo>
                    <a:lnTo>
                      <a:pt x="72339" y="90335"/>
                    </a:lnTo>
                    <a:lnTo>
                      <a:pt x="16319" y="90335"/>
                    </a:lnTo>
                    <a:lnTo>
                      <a:pt x="16319" y="125869"/>
                    </a:lnTo>
                    <a:lnTo>
                      <a:pt x="107925" y="125869"/>
                    </a:lnTo>
                    <a:lnTo>
                      <a:pt x="107925" y="126047"/>
                    </a:lnTo>
                    <a:lnTo>
                      <a:pt x="159740" y="126047"/>
                    </a:lnTo>
                    <a:close/>
                    <a:moveTo>
                      <a:pt x="40564" y="78587"/>
                    </a:moveTo>
                    <a:lnTo>
                      <a:pt x="34861" y="72898"/>
                    </a:lnTo>
                    <a:lnTo>
                      <a:pt x="33350" y="71399"/>
                    </a:lnTo>
                    <a:lnTo>
                      <a:pt x="32639" y="70663"/>
                    </a:lnTo>
                    <a:lnTo>
                      <a:pt x="33350" y="69926"/>
                    </a:lnTo>
                    <a:lnTo>
                      <a:pt x="34861" y="68428"/>
                    </a:lnTo>
                    <a:lnTo>
                      <a:pt x="38786" y="64541"/>
                    </a:lnTo>
                    <a:lnTo>
                      <a:pt x="40564" y="78587"/>
                    </a:lnTo>
                    <a:close/>
                    <a:moveTo>
                      <a:pt x="28308" y="30467"/>
                    </a:moveTo>
                    <a:lnTo>
                      <a:pt x="33350" y="30467"/>
                    </a:lnTo>
                    <a:lnTo>
                      <a:pt x="31763" y="32067"/>
                    </a:lnTo>
                    <a:lnTo>
                      <a:pt x="31280" y="32550"/>
                    </a:lnTo>
                    <a:lnTo>
                      <a:pt x="30023" y="33807"/>
                    </a:lnTo>
                    <a:lnTo>
                      <a:pt x="29997" y="33833"/>
                    </a:lnTo>
                    <a:lnTo>
                      <a:pt x="28765" y="32588"/>
                    </a:lnTo>
                    <a:lnTo>
                      <a:pt x="28308" y="32131"/>
                    </a:lnTo>
                    <a:lnTo>
                      <a:pt x="26619" y="30467"/>
                    </a:lnTo>
                    <a:lnTo>
                      <a:pt x="28308" y="30467"/>
                    </a:lnTo>
                    <a:close/>
                    <a:moveTo>
                      <a:pt x="26581" y="28969"/>
                    </a:moveTo>
                    <a:lnTo>
                      <a:pt x="26441" y="28969"/>
                    </a:lnTo>
                    <a:lnTo>
                      <a:pt x="26581" y="28804"/>
                    </a:lnTo>
                    <a:lnTo>
                      <a:pt x="28308" y="27089"/>
                    </a:lnTo>
                    <a:lnTo>
                      <a:pt x="28765" y="26632"/>
                    </a:lnTo>
                    <a:lnTo>
                      <a:pt x="30023" y="25374"/>
                    </a:lnTo>
                    <a:lnTo>
                      <a:pt x="30023" y="25387"/>
                    </a:lnTo>
                    <a:lnTo>
                      <a:pt x="31280" y="26632"/>
                    </a:lnTo>
                    <a:lnTo>
                      <a:pt x="31763" y="27114"/>
                    </a:lnTo>
                    <a:lnTo>
                      <a:pt x="33350" y="28715"/>
                    </a:lnTo>
                    <a:lnTo>
                      <a:pt x="33579" y="28969"/>
                    </a:lnTo>
                    <a:lnTo>
                      <a:pt x="26581" y="28969"/>
                    </a:lnTo>
                    <a:close/>
                    <a:moveTo>
                      <a:pt x="29997" y="36843"/>
                    </a:moveTo>
                    <a:lnTo>
                      <a:pt x="30023" y="36843"/>
                    </a:lnTo>
                    <a:lnTo>
                      <a:pt x="31280" y="38113"/>
                    </a:lnTo>
                    <a:lnTo>
                      <a:pt x="31763" y="38595"/>
                    </a:lnTo>
                    <a:lnTo>
                      <a:pt x="33350" y="40195"/>
                    </a:lnTo>
                    <a:lnTo>
                      <a:pt x="34861" y="41694"/>
                    </a:lnTo>
                    <a:lnTo>
                      <a:pt x="34950" y="41808"/>
                    </a:lnTo>
                    <a:lnTo>
                      <a:pt x="25044" y="41808"/>
                    </a:lnTo>
                    <a:lnTo>
                      <a:pt x="25184" y="41656"/>
                    </a:lnTo>
                    <a:lnTo>
                      <a:pt x="26581" y="40259"/>
                    </a:lnTo>
                    <a:lnTo>
                      <a:pt x="28308" y="38545"/>
                    </a:lnTo>
                    <a:lnTo>
                      <a:pt x="28765" y="38074"/>
                    </a:lnTo>
                    <a:lnTo>
                      <a:pt x="29997" y="36843"/>
                    </a:lnTo>
                    <a:close/>
                    <a:moveTo>
                      <a:pt x="26581" y="43319"/>
                    </a:moveTo>
                    <a:lnTo>
                      <a:pt x="34620" y="43319"/>
                    </a:lnTo>
                    <a:lnTo>
                      <a:pt x="33350" y="44564"/>
                    </a:lnTo>
                    <a:lnTo>
                      <a:pt x="31763" y="46177"/>
                    </a:lnTo>
                    <a:lnTo>
                      <a:pt x="31280" y="46672"/>
                    </a:lnTo>
                    <a:lnTo>
                      <a:pt x="30023" y="47917"/>
                    </a:lnTo>
                    <a:lnTo>
                      <a:pt x="29985" y="47955"/>
                    </a:lnTo>
                    <a:lnTo>
                      <a:pt x="28765" y="46749"/>
                    </a:lnTo>
                    <a:lnTo>
                      <a:pt x="28308" y="46291"/>
                    </a:lnTo>
                    <a:lnTo>
                      <a:pt x="26581" y="44564"/>
                    </a:lnTo>
                    <a:lnTo>
                      <a:pt x="25336" y="43319"/>
                    </a:lnTo>
                    <a:lnTo>
                      <a:pt x="26581" y="43319"/>
                    </a:lnTo>
                    <a:close/>
                    <a:moveTo>
                      <a:pt x="28765" y="53454"/>
                    </a:moveTo>
                    <a:lnTo>
                      <a:pt x="29985" y="52248"/>
                    </a:lnTo>
                    <a:lnTo>
                      <a:pt x="30023" y="52286"/>
                    </a:lnTo>
                    <a:lnTo>
                      <a:pt x="31280" y="53543"/>
                    </a:lnTo>
                    <a:lnTo>
                      <a:pt x="31763" y="54051"/>
                    </a:lnTo>
                    <a:lnTo>
                      <a:pt x="33350" y="55651"/>
                    </a:lnTo>
                    <a:lnTo>
                      <a:pt x="34861" y="57150"/>
                    </a:lnTo>
                    <a:lnTo>
                      <a:pt x="36995" y="59258"/>
                    </a:lnTo>
                    <a:lnTo>
                      <a:pt x="22936" y="59258"/>
                    </a:lnTo>
                    <a:lnTo>
                      <a:pt x="25184" y="57048"/>
                    </a:lnTo>
                    <a:lnTo>
                      <a:pt x="26581" y="55651"/>
                    </a:lnTo>
                    <a:lnTo>
                      <a:pt x="28308" y="53911"/>
                    </a:lnTo>
                    <a:lnTo>
                      <a:pt x="28765" y="53454"/>
                    </a:lnTo>
                    <a:close/>
                    <a:moveTo>
                      <a:pt x="25184" y="60795"/>
                    </a:moveTo>
                    <a:lnTo>
                      <a:pt x="37160" y="60795"/>
                    </a:lnTo>
                    <a:lnTo>
                      <a:pt x="34861" y="63081"/>
                    </a:lnTo>
                    <a:lnTo>
                      <a:pt x="33350" y="64579"/>
                    </a:lnTo>
                    <a:lnTo>
                      <a:pt x="31763" y="66180"/>
                    </a:lnTo>
                    <a:lnTo>
                      <a:pt x="31280" y="66662"/>
                    </a:lnTo>
                    <a:lnTo>
                      <a:pt x="30023" y="67920"/>
                    </a:lnTo>
                    <a:lnTo>
                      <a:pt x="29959" y="67970"/>
                    </a:lnTo>
                    <a:lnTo>
                      <a:pt x="28765" y="66789"/>
                    </a:lnTo>
                    <a:lnTo>
                      <a:pt x="28308" y="66345"/>
                    </a:lnTo>
                    <a:lnTo>
                      <a:pt x="26581" y="64605"/>
                    </a:lnTo>
                    <a:lnTo>
                      <a:pt x="25184" y="63208"/>
                    </a:lnTo>
                    <a:lnTo>
                      <a:pt x="22758" y="60795"/>
                    </a:lnTo>
                    <a:lnTo>
                      <a:pt x="25184" y="60795"/>
                    </a:lnTo>
                    <a:close/>
                    <a:moveTo>
                      <a:pt x="37630" y="55588"/>
                    </a:moveTo>
                    <a:lnTo>
                      <a:pt x="34861" y="52844"/>
                    </a:lnTo>
                    <a:lnTo>
                      <a:pt x="33350" y="51371"/>
                    </a:lnTo>
                    <a:lnTo>
                      <a:pt x="32118" y="50114"/>
                    </a:lnTo>
                    <a:lnTo>
                      <a:pt x="33350" y="48857"/>
                    </a:lnTo>
                    <a:lnTo>
                      <a:pt x="34861" y="47358"/>
                    </a:lnTo>
                    <a:lnTo>
                      <a:pt x="36398" y="45860"/>
                    </a:lnTo>
                    <a:lnTo>
                      <a:pt x="37630" y="55588"/>
                    </a:lnTo>
                    <a:close/>
                    <a:moveTo>
                      <a:pt x="34861" y="34087"/>
                    </a:moveTo>
                    <a:lnTo>
                      <a:pt x="35534" y="39370"/>
                    </a:lnTo>
                    <a:lnTo>
                      <a:pt x="34861" y="38697"/>
                    </a:lnTo>
                    <a:lnTo>
                      <a:pt x="33350" y="37198"/>
                    </a:lnTo>
                    <a:lnTo>
                      <a:pt x="31763" y="35598"/>
                    </a:lnTo>
                    <a:lnTo>
                      <a:pt x="31483" y="35319"/>
                    </a:lnTo>
                    <a:lnTo>
                      <a:pt x="31763" y="35077"/>
                    </a:lnTo>
                    <a:lnTo>
                      <a:pt x="33350" y="33464"/>
                    </a:lnTo>
                    <a:lnTo>
                      <a:pt x="34633" y="32220"/>
                    </a:lnTo>
                    <a:lnTo>
                      <a:pt x="34861" y="34087"/>
                    </a:lnTo>
                    <a:close/>
                    <a:moveTo>
                      <a:pt x="33350" y="22377"/>
                    </a:moveTo>
                    <a:lnTo>
                      <a:pt x="34011" y="27241"/>
                    </a:lnTo>
                    <a:lnTo>
                      <a:pt x="33350" y="26619"/>
                    </a:lnTo>
                    <a:lnTo>
                      <a:pt x="31763" y="25044"/>
                    </a:lnTo>
                    <a:lnTo>
                      <a:pt x="31280" y="24524"/>
                    </a:lnTo>
                    <a:lnTo>
                      <a:pt x="31077" y="24320"/>
                    </a:lnTo>
                    <a:lnTo>
                      <a:pt x="31280" y="24117"/>
                    </a:lnTo>
                    <a:lnTo>
                      <a:pt x="31763" y="23635"/>
                    </a:lnTo>
                    <a:lnTo>
                      <a:pt x="33338" y="22073"/>
                    </a:lnTo>
                    <a:lnTo>
                      <a:pt x="33350" y="22377"/>
                    </a:lnTo>
                    <a:close/>
                    <a:moveTo>
                      <a:pt x="27280" y="18288"/>
                    </a:moveTo>
                    <a:lnTo>
                      <a:pt x="32842" y="18288"/>
                    </a:lnTo>
                    <a:lnTo>
                      <a:pt x="33083" y="20180"/>
                    </a:lnTo>
                    <a:lnTo>
                      <a:pt x="31763" y="21475"/>
                    </a:lnTo>
                    <a:lnTo>
                      <a:pt x="31280" y="21996"/>
                    </a:lnTo>
                    <a:lnTo>
                      <a:pt x="30023" y="23254"/>
                    </a:lnTo>
                    <a:lnTo>
                      <a:pt x="28765" y="22022"/>
                    </a:lnTo>
                    <a:lnTo>
                      <a:pt x="28308" y="21552"/>
                    </a:lnTo>
                    <a:lnTo>
                      <a:pt x="27013" y="20244"/>
                    </a:lnTo>
                    <a:lnTo>
                      <a:pt x="27280" y="18288"/>
                    </a:lnTo>
                    <a:close/>
                    <a:moveTo>
                      <a:pt x="26581" y="23584"/>
                    </a:moveTo>
                    <a:lnTo>
                      <a:pt x="26784" y="22136"/>
                    </a:lnTo>
                    <a:lnTo>
                      <a:pt x="28308" y="23673"/>
                    </a:lnTo>
                    <a:lnTo>
                      <a:pt x="28765" y="24130"/>
                    </a:lnTo>
                    <a:lnTo>
                      <a:pt x="28943" y="24320"/>
                    </a:lnTo>
                    <a:lnTo>
                      <a:pt x="28765" y="24498"/>
                    </a:lnTo>
                    <a:lnTo>
                      <a:pt x="28308" y="24968"/>
                    </a:lnTo>
                    <a:lnTo>
                      <a:pt x="26581" y="26695"/>
                    </a:lnTo>
                    <a:lnTo>
                      <a:pt x="26124" y="27153"/>
                    </a:lnTo>
                    <a:lnTo>
                      <a:pt x="26581" y="23584"/>
                    </a:lnTo>
                    <a:close/>
                    <a:moveTo>
                      <a:pt x="25184" y="34633"/>
                    </a:moveTo>
                    <a:lnTo>
                      <a:pt x="25476" y="32309"/>
                    </a:lnTo>
                    <a:lnTo>
                      <a:pt x="26581" y="33413"/>
                    </a:lnTo>
                    <a:lnTo>
                      <a:pt x="28308" y="35128"/>
                    </a:lnTo>
                    <a:lnTo>
                      <a:pt x="28486" y="35319"/>
                    </a:lnTo>
                    <a:lnTo>
                      <a:pt x="28308" y="35535"/>
                    </a:lnTo>
                    <a:lnTo>
                      <a:pt x="26581" y="37249"/>
                    </a:lnTo>
                    <a:lnTo>
                      <a:pt x="25184" y="38659"/>
                    </a:lnTo>
                    <a:lnTo>
                      <a:pt x="24574" y="39243"/>
                    </a:lnTo>
                    <a:lnTo>
                      <a:pt x="25184" y="34633"/>
                    </a:lnTo>
                    <a:close/>
                    <a:moveTo>
                      <a:pt x="23724" y="45999"/>
                    </a:moveTo>
                    <a:lnTo>
                      <a:pt x="25184" y="47434"/>
                    </a:lnTo>
                    <a:lnTo>
                      <a:pt x="26581" y="48857"/>
                    </a:lnTo>
                    <a:lnTo>
                      <a:pt x="27838" y="50114"/>
                    </a:lnTo>
                    <a:lnTo>
                      <a:pt x="26581" y="51371"/>
                    </a:lnTo>
                    <a:lnTo>
                      <a:pt x="25184" y="52768"/>
                    </a:lnTo>
                    <a:lnTo>
                      <a:pt x="22504" y="55435"/>
                    </a:lnTo>
                    <a:lnTo>
                      <a:pt x="23724" y="45999"/>
                    </a:lnTo>
                    <a:close/>
                    <a:moveTo>
                      <a:pt x="21311" y="64694"/>
                    </a:moveTo>
                    <a:lnTo>
                      <a:pt x="25184" y="68542"/>
                    </a:lnTo>
                    <a:lnTo>
                      <a:pt x="26581" y="69977"/>
                    </a:lnTo>
                    <a:lnTo>
                      <a:pt x="27280" y="70663"/>
                    </a:lnTo>
                    <a:lnTo>
                      <a:pt x="26581" y="71361"/>
                    </a:lnTo>
                    <a:lnTo>
                      <a:pt x="25184" y="72771"/>
                    </a:lnTo>
                    <a:lnTo>
                      <a:pt x="19583" y="78334"/>
                    </a:lnTo>
                    <a:lnTo>
                      <a:pt x="21311" y="64694"/>
                    </a:lnTo>
                    <a:close/>
                    <a:moveTo>
                      <a:pt x="25184" y="78130"/>
                    </a:moveTo>
                    <a:lnTo>
                      <a:pt x="26581" y="76708"/>
                    </a:lnTo>
                    <a:lnTo>
                      <a:pt x="28308" y="74968"/>
                    </a:lnTo>
                    <a:lnTo>
                      <a:pt x="28765" y="74523"/>
                    </a:lnTo>
                    <a:lnTo>
                      <a:pt x="29959" y="73317"/>
                    </a:lnTo>
                    <a:lnTo>
                      <a:pt x="30023" y="73406"/>
                    </a:lnTo>
                    <a:lnTo>
                      <a:pt x="31280" y="74638"/>
                    </a:lnTo>
                    <a:lnTo>
                      <a:pt x="31763" y="75146"/>
                    </a:lnTo>
                    <a:lnTo>
                      <a:pt x="33350" y="76746"/>
                    </a:lnTo>
                    <a:lnTo>
                      <a:pt x="34861" y="78244"/>
                    </a:lnTo>
                    <a:lnTo>
                      <a:pt x="39268" y="82652"/>
                    </a:lnTo>
                    <a:lnTo>
                      <a:pt x="20663" y="82652"/>
                    </a:lnTo>
                    <a:lnTo>
                      <a:pt x="25184" y="78130"/>
                    </a:lnTo>
                    <a:close/>
                    <a:moveTo>
                      <a:pt x="79451" y="28702"/>
                    </a:moveTo>
                    <a:lnTo>
                      <a:pt x="106324" y="28702"/>
                    </a:lnTo>
                    <a:lnTo>
                      <a:pt x="106324" y="37173"/>
                    </a:lnTo>
                    <a:lnTo>
                      <a:pt x="79451" y="37173"/>
                    </a:lnTo>
                    <a:lnTo>
                      <a:pt x="79451" y="28702"/>
                    </a:lnTo>
                    <a:close/>
                  </a:path>
                </a:pathLst>
              </a:custGeom>
              <a:solidFill>
                <a:srgbClr val="FFFFFF"/>
              </a:solidFill>
              <a:ln w="9525" cap="flat">
                <a:solidFill>
                  <a:srgbClr val="000000"/>
                </a:solidFill>
                <a:prstDash val="solid"/>
                <a:miter lim="800000"/>
                <a:headEnd/>
                <a:tailEnd/>
              </a:ln>
            </p:spPr>
            <p:txBody>
              <a:bodyPr anchor="ctr"/>
              <a:lstStyle/>
              <a:p>
                <a:endParaRPr lang="en-US"/>
              </a:p>
            </p:txBody>
          </p:sp>
          <p:sp>
            <p:nvSpPr>
              <p:cNvPr id="378" name="Freeform: Shape 594">
                <a:extLst>
                  <a:ext uri="{FF2B5EF4-FFF2-40B4-BE49-F238E27FC236}">
                    <a16:creationId xmlns:a16="http://schemas.microsoft.com/office/drawing/2014/main" id="{F55E0ECD-ABE0-16F6-126C-12ACA441EEC7}"/>
                  </a:ext>
                </a:extLst>
              </p:cNvPr>
              <p:cNvSpPr>
                <a:spLocks/>
              </p:cNvSpPr>
              <p:nvPr/>
            </p:nvSpPr>
            <p:spPr bwMode="auto">
              <a:xfrm>
                <a:off x="2220455" y="4656813"/>
                <a:ext cx="25400" cy="25400"/>
              </a:xfrm>
              <a:custGeom>
                <a:avLst/>
                <a:gdLst>
                  <a:gd name="T0" fmla="*/ 17158 w 25400"/>
                  <a:gd name="T1" fmla="*/ 9525 h 25400"/>
                  <a:gd name="T2" fmla="*/ 9525 w 25400"/>
                  <a:gd name="T3" fmla="*/ 17170 h 25400"/>
                  <a:gd name="T4" fmla="*/ 17170 w 25400"/>
                  <a:gd name="T5" fmla="*/ 24803 h 25400"/>
                  <a:gd name="T6" fmla="*/ 24803 w 25400"/>
                  <a:gd name="T7" fmla="*/ 17158 h 25400"/>
                  <a:gd name="T8" fmla="*/ 24803 w 25400"/>
                  <a:gd name="T9" fmla="*/ 17158 h 25400"/>
                  <a:gd name="T10" fmla="*/ 17158 w 25400"/>
                  <a:gd name="T11" fmla="*/ 9525 h 25400"/>
                  <a:gd name="T12" fmla="*/ 17158 w 25400"/>
                  <a:gd name="T13" fmla="*/ 9525 h 25400"/>
                  <a:gd name="T14" fmla="*/ 17158 w 25400"/>
                  <a:gd name="T15" fmla="*/ 21463 h 25400"/>
                  <a:gd name="T16" fmla="*/ 12852 w 25400"/>
                  <a:gd name="T17" fmla="*/ 17158 h 25400"/>
                  <a:gd name="T18" fmla="*/ 17158 w 25400"/>
                  <a:gd name="T19" fmla="*/ 12865 h 25400"/>
                  <a:gd name="T20" fmla="*/ 21450 w 25400"/>
                  <a:gd name="T21" fmla="*/ 17145 h 25400"/>
                  <a:gd name="T22" fmla="*/ 17158 w 25400"/>
                  <a:gd name="T23" fmla="*/ 21463 h 25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00" h="25400">
                    <a:moveTo>
                      <a:pt x="17158" y="9525"/>
                    </a:moveTo>
                    <a:cubicBezTo>
                      <a:pt x="12929" y="9525"/>
                      <a:pt x="9512" y="12954"/>
                      <a:pt x="9525" y="17170"/>
                    </a:cubicBezTo>
                    <a:cubicBezTo>
                      <a:pt x="9525" y="21400"/>
                      <a:pt x="12954" y="24816"/>
                      <a:pt x="17170" y="24803"/>
                    </a:cubicBezTo>
                    <a:cubicBezTo>
                      <a:pt x="21400" y="24803"/>
                      <a:pt x="24816" y="21374"/>
                      <a:pt x="24803" y="17158"/>
                    </a:cubicBezTo>
                    <a:cubicBezTo>
                      <a:pt x="24803" y="17158"/>
                      <a:pt x="24803" y="17158"/>
                      <a:pt x="24803" y="17158"/>
                    </a:cubicBezTo>
                    <a:cubicBezTo>
                      <a:pt x="24803" y="12929"/>
                      <a:pt x="21387" y="9512"/>
                      <a:pt x="17158" y="9525"/>
                    </a:cubicBezTo>
                    <a:cubicBezTo>
                      <a:pt x="17158" y="9525"/>
                      <a:pt x="17158" y="9525"/>
                      <a:pt x="17158" y="9525"/>
                    </a:cubicBezTo>
                    <a:close/>
                    <a:moveTo>
                      <a:pt x="17158" y="21463"/>
                    </a:moveTo>
                    <a:cubicBezTo>
                      <a:pt x="14783" y="21463"/>
                      <a:pt x="12852" y="19533"/>
                      <a:pt x="12852" y="17158"/>
                    </a:cubicBezTo>
                    <a:cubicBezTo>
                      <a:pt x="12852" y="14783"/>
                      <a:pt x="14783" y="12865"/>
                      <a:pt x="17158" y="12865"/>
                    </a:cubicBezTo>
                    <a:cubicBezTo>
                      <a:pt x="19520" y="12865"/>
                      <a:pt x="21450" y="14783"/>
                      <a:pt x="21450" y="17145"/>
                    </a:cubicBezTo>
                    <a:cubicBezTo>
                      <a:pt x="21450" y="19533"/>
                      <a:pt x="19533" y="21450"/>
                      <a:pt x="17158" y="21463"/>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sp>
            <p:nvSpPr>
              <p:cNvPr id="379" name="Freeform: Shape 596">
                <a:extLst>
                  <a:ext uri="{FF2B5EF4-FFF2-40B4-BE49-F238E27FC236}">
                    <a16:creationId xmlns:a16="http://schemas.microsoft.com/office/drawing/2014/main" id="{49F7ED19-A7A7-E1E6-A158-7CE8C961F085}"/>
                  </a:ext>
                </a:extLst>
              </p:cNvPr>
              <p:cNvSpPr>
                <a:spLocks/>
              </p:cNvSpPr>
              <p:nvPr/>
            </p:nvSpPr>
            <p:spPr bwMode="auto">
              <a:xfrm>
                <a:off x="2210884" y="4647254"/>
                <a:ext cx="50800" cy="38100"/>
              </a:xfrm>
              <a:custGeom>
                <a:avLst/>
                <a:gdLst>
                  <a:gd name="T0" fmla="*/ 36038 w 50800"/>
                  <a:gd name="T1" fmla="*/ 40750 h 38100"/>
                  <a:gd name="T2" fmla="*/ 37219 w 50800"/>
                  <a:gd name="T3" fmla="*/ 40356 h 38100"/>
                  <a:gd name="T4" fmla="*/ 40356 w 50800"/>
                  <a:gd name="T5" fmla="*/ 16239 h 38100"/>
                  <a:gd name="T6" fmla="*/ 16239 w 50800"/>
                  <a:gd name="T7" fmla="*/ 13102 h 38100"/>
                  <a:gd name="T8" fmla="*/ 13102 w 50800"/>
                  <a:gd name="T9" fmla="*/ 37207 h 38100"/>
                  <a:gd name="T10" fmla="*/ 16239 w 50800"/>
                  <a:gd name="T11" fmla="*/ 40356 h 38100"/>
                  <a:gd name="T12" fmla="*/ 18931 w 50800"/>
                  <a:gd name="T13" fmla="*/ 40001 h 38100"/>
                  <a:gd name="T14" fmla="*/ 18576 w 50800"/>
                  <a:gd name="T15" fmla="*/ 37308 h 38100"/>
                  <a:gd name="T16" fmla="*/ 16124 w 50800"/>
                  <a:gd name="T17" fmla="*/ 18563 h 38100"/>
                  <a:gd name="T18" fmla="*/ 34870 w 50800"/>
                  <a:gd name="T19" fmla="*/ 16112 h 38100"/>
                  <a:gd name="T20" fmla="*/ 37321 w 50800"/>
                  <a:gd name="T21" fmla="*/ 34857 h 38100"/>
                  <a:gd name="T22" fmla="*/ 34870 w 50800"/>
                  <a:gd name="T23" fmla="*/ 37308 h 38100"/>
                  <a:gd name="T24" fmla="*/ 34539 w 50800"/>
                  <a:gd name="T25" fmla="*/ 40001 h 38100"/>
                  <a:gd name="T26" fmla="*/ 36038 w 50800"/>
                  <a:gd name="T27" fmla="*/ 40750 h 38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800" h="38100">
                    <a:moveTo>
                      <a:pt x="36038" y="40750"/>
                    </a:moveTo>
                    <a:cubicBezTo>
                      <a:pt x="36470" y="40750"/>
                      <a:pt x="36876" y="40610"/>
                      <a:pt x="37219" y="40356"/>
                    </a:cubicBezTo>
                    <a:cubicBezTo>
                      <a:pt x="44738" y="34552"/>
                      <a:pt x="46147" y="23757"/>
                      <a:pt x="40356" y="16239"/>
                    </a:cubicBezTo>
                    <a:cubicBezTo>
                      <a:pt x="34565" y="8708"/>
                      <a:pt x="23757" y="7298"/>
                      <a:pt x="16239" y="13102"/>
                    </a:cubicBezTo>
                    <a:cubicBezTo>
                      <a:pt x="8708" y="18893"/>
                      <a:pt x="7298" y="29688"/>
                      <a:pt x="13102" y="37207"/>
                    </a:cubicBezTo>
                    <a:cubicBezTo>
                      <a:pt x="14004" y="38388"/>
                      <a:pt x="15058" y="39442"/>
                      <a:pt x="16239" y="40356"/>
                    </a:cubicBezTo>
                    <a:cubicBezTo>
                      <a:pt x="17077" y="40991"/>
                      <a:pt x="18283" y="40839"/>
                      <a:pt x="18931" y="40001"/>
                    </a:cubicBezTo>
                    <a:cubicBezTo>
                      <a:pt x="19566" y="39162"/>
                      <a:pt x="19414" y="37956"/>
                      <a:pt x="18576" y="37308"/>
                    </a:cubicBezTo>
                    <a:cubicBezTo>
                      <a:pt x="12721" y="32812"/>
                      <a:pt x="11629" y="24417"/>
                      <a:pt x="16124" y="18563"/>
                    </a:cubicBezTo>
                    <a:cubicBezTo>
                      <a:pt x="20620" y="12708"/>
                      <a:pt x="29015" y="11616"/>
                      <a:pt x="34870" y="16112"/>
                    </a:cubicBezTo>
                    <a:cubicBezTo>
                      <a:pt x="40724" y="20608"/>
                      <a:pt x="41829" y="29002"/>
                      <a:pt x="37321" y="34857"/>
                    </a:cubicBezTo>
                    <a:cubicBezTo>
                      <a:pt x="36622" y="35784"/>
                      <a:pt x="35797" y="36610"/>
                      <a:pt x="34870" y="37308"/>
                    </a:cubicBezTo>
                    <a:cubicBezTo>
                      <a:pt x="34057" y="37969"/>
                      <a:pt x="33904" y="39162"/>
                      <a:pt x="34539" y="40001"/>
                    </a:cubicBezTo>
                    <a:cubicBezTo>
                      <a:pt x="34895" y="40470"/>
                      <a:pt x="35454" y="40737"/>
                      <a:pt x="36038" y="40750"/>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grpSp>
      </p:grpSp>
      <p:sp>
        <p:nvSpPr>
          <p:cNvPr id="422" name="Oval 421">
            <a:extLst>
              <a:ext uri="{FF2B5EF4-FFF2-40B4-BE49-F238E27FC236}">
                <a16:creationId xmlns:a16="http://schemas.microsoft.com/office/drawing/2014/main" id="{A89D70EC-5480-432C-CA9B-6167DE4907DB}"/>
              </a:ext>
            </a:extLst>
          </p:cNvPr>
          <p:cNvSpPr/>
          <p:nvPr/>
        </p:nvSpPr>
        <p:spPr bwMode="auto">
          <a:xfrm>
            <a:off x="6590196" y="5078206"/>
            <a:ext cx="94390" cy="84947"/>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a:solidFill>
                <a:srgbClr val="B2B2B2"/>
              </a:solidFill>
              <a:latin typeface="Arial" charset="0"/>
            </a:endParaRPr>
          </a:p>
        </p:txBody>
      </p:sp>
      <p:sp>
        <p:nvSpPr>
          <p:cNvPr id="423" name="Oval 422">
            <a:extLst>
              <a:ext uri="{FF2B5EF4-FFF2-40B4-BE49-F238E27FC236}">
                <a16:creationId xmlns:a16="http://schemas.microsoft.com/office/drawing/2014/main" id="{73559AE0-C6AF-ACAE-9FF9-D660A5139506}"/>
              </a:ext>
            </a:extLst>
          </p:cNvPr>
          <p:cNvSpPr/>
          <p:nvPr/>
        </p:nvSpPr>
        <p:spPr bwMode="auto">
          <a:xfrm>
            <a:off x="7697811" y="3583957"/>
            <a:ext cx="94390" cy="84947"/>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a:solidFill>
                <a:srgbClr val="B2B2B2"/>
              </a:solidFill>
              <a:latin typeface="Arial" charset="0"/>
            </a:endParaRPr>
          </a:p>
        </p:txBody>
      </p:sp>
      <p:sp>
        <p:nvSpPr>
          <p:cNvPr id="424" name="Oval 423">
            <a:extLst>
              <a:ext uri="{FF2B5EF4-FFF2-40B4-BE49-F238E27FC236}">
                <a16:creationId xmlns:a16="http://schemas.microsoft.com/office/drawing/2014/main" id="{1B156E26-D9FE-7E8F-3F20-A95F970013D5}"/>
              </a:ext>
            </a:extLst>
          </p:cNvPr>
          <p:cNvSpPr/>
          <p:nvPr/>
        </p:nvSpPr>
        <p:spPr bwMode="auto">
          <a:xfrm>
            <a:off x="7874537" y="2964271"/>
            <a:ext cx="94390" cy="84947"/>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a:solidFill>
                <a:srgbClr val="B2B2B2"/>
              </a:solidFill>
              <a:latin typeface="Arial" charset="0"/>
            </a:endParaRPr>
          </a:p>
        </p:txBody>
      </p:sp>
      <p:grpSp>
        <p:nvGrpSpPr>
          <p:cNvPr id="425" name="Group 286">
            <a:extLst>
              <a:ext uri="{FF2B5EF4-FFF2-40B4-BE49-F238E27FC236}">
                <a16:creationId xmlns:a16="http://schemas.microsoft.com/office/drawing/2014/main" id="{853D3856-A67C-F069-4F47-712B4189A94F}"/>
              </a:ext>
            </a:extLst>
          </p:cNvPr>
          <p:cNvGrpSpPr>
            <a:grpSpLocks/>
          </p:cNvGrpSpPr>
          <p:nvPr/>
        </p:nvGrpSpPr>
        <p:grpSpPr bwMode="auto">
          <a:xfrm>
            <a:off x="7792411" y="3445007"/>
            <a:ext cx="169069" cy="176213"/>
            <a:chOff x="2515243" y="5267863"/>
            <a:chExt cx="177800" cy="177800"/>
          </a:xfrm>
        </p:grpSpPr>
        <p:sp>
          <p:nvSpPr>
            <p:cNvPr id="426" name="Freeform: Shape 619">
              <a:extLst>
                <a:ext uri="{FF2B5EF4-FFF2-40B4-BE49-F238E27FC236}">
                  <a16:creationId xmlns:a16="http://schemas.microsoft.com/office/drawing/2014/main" id="{92A82E37-BCF8-66B2-C608-0D8E9463692A}"/>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427" name="Group 288">
              <a:extLst>
                <a:ext uri="{FF2B5EF4-FFF2-40B4-BE49-F238E27FC236}">
                  <a16:creationId xmlns:a16="http://schemas.microsoft.com/office/drawing/2014/main" id="{F88EFEC1-5E63-531A-F05F-31D8A1EA1287}"/>
                </a:ext>
              </a:extLst>
            </p:cNvPr>
            <p:cNvGrpSpPr>
              <a:grpSpLocks/>
            </p:cNvGrpSpPr>
            <p:nvPr/>
          </p:nvGrpSpPr>
          <p:grpSpPr bwMode="auto">
            <a:xfrm>
              <a:off x="2530717" y="5290474"/>
              <a:ext cx="139839" cy="113556"/>
              <a:chOff x="2530717" y="5290474"/>
              <a:chExt cx="139839" cy="113556"/>
            </a:xfrm>
          </p:grpSpPr>
          <p:sp>
            <p:nvSpPr>
              <p:cNvPr id="428" name="Freeform: Shape 620">
                <a:extLst>
                  <a:ext uri="{FF2B5EF4-FFF2-40B4-BE49-F238E27FC236}">
                    <a16:creationId xmlns:a16="http://schemas.microsoft.com/office/drawing/2014/main" id="{B41C37BB-FE33-B2E3-165C-AB8FA338E352}"/>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429" name="Freeform: Shape 621">
                <a:extLst>
                  <a:ext uri="{FF2B5EF4-FFF2-40B4-BE49-F238E27FC236}">
                    <a16:creationId xmlns:a16="http://schemas.microsoft.com/office/drawing/2014/main" id="{8A344984-0A52-9E58-2000-BF0B1D6F2063}"/>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sp>
        <p:nvSpPr>
          <p:cNvPr id="430" name="Oval 429">
            <a:extLst>
              <a:ext uri="{FF2B5EF4-FFF2-40B4-BE49-F238E27FC236}">
                <a16:creationId xmlns:a16="http://schemas.microsoft.com/office/drawing/2014/main" id="{946A91BE-C6AD-044B-BA2E-60932EC1E3D7}"/>
              </a:ext>
            </a:extLst>
          </p:cNvPr>
          <p:cNvSpPr/>
          <p:nvPr/>
        </p:nvSpPr>
        <p:spPr bwMode="auto">
          <a:xfrm>
            <a:off x="5885116" y="1535663"/>
            <a:ext cx="94390" cy="84947"/>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a:solidFill>
                <a:srgbClr val="B2B2B2"/>
              </a:solidFill>
              <a:latin typeface="Arial" charset="0"/>
            </a:endParaRPr>
          </a:p>
        </p:txBody>
      </p:sp>
      <p:sp>
        <p:nvSpPr>
          <p:cNvPr id="431" name="Oval 430">
            <a:extLst>
              <a:ext uri="{FF2B5EF4-FFF2-40B4-BE49-F238E27FC236}">
                <a16:creationId xmlns:a16="http://schemas.microsoft.com/office/drawing/2014/main" id="{BDC5F03D-5149-3B67-5717-60813522EEC3}"/>
              </a:ext>
            </a:extLst>
          </p:cNvPr>
          <p:cNvSpPr/>
          <p:nvPr/>
        </p:nvSpPr>
        <p:spPr bwMode="auto">
          <a:xfrm>
            <a:off x="5546854" y="1169786"/>
            <a:ext cx="94390" cy="84947"/>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a:solidFill>
                <a:srgbClr val="B2B2B2"/>
              </a:solidFill>
              <a:latin typeface="Arial" charset="0"/>
            </a:endParaRPr>
          </a:p>
        </p:txBody>
      </p:sp>
      <p:grpSp>
        <p:nvGrpSpPr>
          <p:cNvPr id="432" name="Group 286">
            <a:extLst>
              <a:ext uri="{FF2B5EF4-FFF2-40B4-BE49-F238E27FC236}">
                <a16:creationId xmlns:a16="http://schemas.microsoft.com/office/drawing/2014/main" id="{F5E5B434-6A31-9AEF-EC9D-C6D8E8B62AF3}"/>
              </a:ext>
            </a:extLst>
          </p:cNvPr>
          <p:cNvGrpSpPr>
            <a:grpSpLocks/>
          </p:cNvGrpSpPr>
          <p:nvPr/>
        </p:nvGrpSpPr>
        <p:grpSpPr bwMode="auto">
          <a:xfrm>
            <a:off x="7685054" y="3396304"/>
            <a:ext cx="169069" cy="176213"/>
            <a:chOff x="2515243" y="5267863"/>
            <a:chExt cx="177800" cy="177800"/>
          </a:xfrm>
        </p:grpSpPr>
        <p:sp>
          <p:nvSpPr>
            <p:cNvPr id="433" name="Freeform: Shape 619">
              <a:extLst>
                <a:ext uri="{FF2B5EF4-FFF2-40B4-BE49-F238E27FC236}">
                  <a16:creationId xmlns:a16="http://schemas.microsoft.com/office/drawing/2014/main" id="{362D9071-AED5-D6F5-D19A-4DD30FB53E10}"/>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434" name="Group 288">
              <a:extLst>
                <a:ext uri="{FF2B5EF4-FFF2-40B4-BE49-F238E27FC236}">
                  <a16:creationId xmlns:a16="http://schemas.microsoft.com/office/drawing/2014/main" id="{64930960-DD24-54E9-891C-ED9EE51A42B6}"/>
                </a:ext>
              </a:extLst>
            </p:cNvPr>
            <p:cNvGrpSpPr>
              <a:grpSpLocks/>
            </p:cNvGrpSpPr>
            <p:nvPr/>
          </p:nvGrpSpPr>
          <p:grpSpPr bwMode="auto">
            <a:xfrm>
              <a:off x="2530717" y="5290474"/>
              <a:ext cx="139839" cy="113556"/>
              <a:chOff x="2530717" y="5290474"/>
              <a:chExt cx="139839" cy="113556"/>
            </a:xfrm>
          </p:grpSpPr>
          <p:sp>
            <p:nvSpPr>
              <p:cNvPr id="435" name="Freeform: Shape 620">
                <a:extLst>
                  <a:ext uri="{FF2B5EF4-FFF2-40B4-BE49-F238E27FC236}">
                    <a16:creationId xmlns:a16="http://schemas.microsoft.com/office/drawing/2014/main" id="{019DB2C4-CB59-33C8-0441-37F2A3D42C23}"/>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436" name="Freeform: Shape 621">
                <a:extLst>
                  <a:ext uri="{FF2B5EF4-FFF2-40B4-BE49-F238E27FC236}">
                    <a16:creationId xmlns:a16="http://schemas.microsoft.com/office/drawing/2014/main" id="{1E664476-D9C1-80CE-3461-B1D904959D62}"/>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grpSp>
        <p:nvGrpSpPr>
          <p:cNvPr id="469" name="Group 468">
            <a:extLst>
              <a:ext uri="{FF2B5EF4-FFF2-40B4-BE49-F238E27FC236}">
                <a16:creationId xmlns:a16="http://schemas.microsoft.com/office/drawing/2014/main" id="{D55402EE-B6FE-EC8E-6A5D-4A6572DE8E65}"/>
              </a:ext>
            </a:extLst>
          </p:cNvPr>
          <p:cNvGrpSpPr/>
          <p:nvPr/>
        </p:nvGrpSpPr>
        <p:grpSpPr>
          <a:xfrm>
            <a:off x="6304031" y="5152262"/>
            <a:ext cx="295274" cy="215444"/>
            <a:chOff x="3173893" y="6474185"/>
            <a:chExt cx="295274" cy="215444"/>
          </a:xfrm>
        </p:grpSpPr>
        <p:sp>
          <p:nvSpPr>
            <p:cNvPr id="470" name="Oval 469">
              <a:extLst>
                <a:ext uri="{FF2B5EF4-FFF2-40B4-BE49-F238E27FC236}">
                  <a16:creationId xmlns:a16="http://schemas.microsoft.com/office/drawing/2014/main" id="{18BFF5DA-B9C7-03EE-6317-3BC15B37498C}"/>
                </a:ext>
              </a:extLst>
            </p:cNvPr>
            <p:cNvSpPr/>
            <p:nvPr/>
          </p:nvSpPr>
          <p:spPr bwMode="auto">
            <a:xfrm>
              <a:off x="3233132" y="6501539"/>
              <a:ext cx="204944" cy="170481"/>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800" b="1">
                <a:solidFill>
                  <a:schemeClr val="accent3"/>
                </a:solidFill>
                <a:latin typeface="Arial" charset="0"/>
              </a:endParaRPr>
            </a:p>
          </p:txBody>
        </p:sp>
        <p:sp>
          <p:nvSpPr>
            <p:cNvPr id="471" name="TextBox 470">
              <a:extLst>
                <a:ext uri="{FF2B5EF4-FFF2-40B4-BE49-F238E27FC236}">
                  <a16:creationId xmlns:a16="http://schemas.microsoft.com/office/drawing/2014/main" id="{BD7A2F20-5022-095A-1493-580AEB5452B0}"/>
                </a:ext>
              </a:extLst>
            </p:cNvPr>
            <p:cNvSpPr txBox="1"/>
            <p:nvPr/>
          </p:nvSpPr>
          <p:spPr>
            <a:xfrm>
              <a:off x="3173893" y="6474185"/>
              <a:ext cx="295274" cy="215444"/>
            </a:xfrm>
            <a:prstGeom prst="rect">
              <a:avLst/>
            </a:prstGeom>
            <a:noFill/>
          </p:spPr>
          <p:txBody>
            <a:bodyPr wrap="none" rtlCol="0">
              <a:spAutoFit/>
            </a:bodyPr>
            <a:lstStyle/>
            <a:p>
              <a:r>
                <a:rPr lang="en-US" sz="800" b="1">
                  <a:solidFill>
                    <a:schemeClr val="accent3"/>
                  </a:solidFill>
                </a:rPr>
                <a:t>SA</a:t>
              </a:r>
            </a:p>
          </p:txBody>
        </p:sp>
      </p:grpSp>
      <p:grpSp>
        <p:nvGrpSpPr>
          <p:cNvPr id="472" name="Group 471">
            <a:extLst>
              <a:ext uri="{FF2B5EF4-FFF2-40B4-BE49-F238E27FC236}">
                <a16:creationId xmlns:a16="http://schemas.microsoft.com/office/drawing/2014/main" id="{AC100664-B53E-B44F-E656-2B3DFFB4AA52}"/>
              </a:ext>
            </a:extLst>
          </p:cNvPr>
          <p:cNvGrpSpPr/>
          <p:nvPr/>
        </p:nvGrpSpPr>
        <p:grpSpPr>
          <a:xfrm>
            <a:off x="7913566" y="3758197"/>
            <a:ext cx="288862" cy="215444"/>
            <a:chOff x="3173893" y="6474185"/>
            <a:chExt cx="288862" cy="215444"/>
          </a:xfrm>
        </p:grpSpPr>
        <p:sp>
          <p:nvSpPr>
            <p:cNvPr id="473" name="Oval 472">
              <a:extLst>
                <a:ext uri="{FF2B5EF4-FFF2-40B4-BE49-F238E27FC236}">
                  <a16:creationId xmlns:a16="http://schemas.microsoft.com/office/drawing/2014/main" id="{375891D0-CE01-9C0B-DD34-0D21E00FE40E}"/>
                </a:ext>
              </a:extLst>
            </p:cNvPr>
            <p:cNvSpPr/>
            <p:nvPr/>
          </p:nvSpPr>
          <p:spPr bwMode="auto">
            <a:xfrm>
              <a:off x="3233132" y="6501539"/>
              <a:ext cx="204944" cy="170481"/>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800" b="1">
                <a:solidFill>
                  <a:schemeClr val="accent3"/>
                </a:solidFill>
                <a:latin typeface="Arial" charset="0"/>
              </a:endParaRPr>
            </a:p>
          </p:txBody>
        </p:sp>
        <p:sp>
          <p:nvSpPr>
            <p:cNvPr id="474" name="TextBox 473">
              <a:extLst>
                <a:ext uri="{FF2B5EF4-FFF2-40B4-BE49-F238E27FC236}">
                  <a16:creationId xmlns:a16="http://schemas.microsoft.com/office/drawing/2014/main" id="{E7B310DF-AE77-ABE1-BEB7-F39223A3769F}"/>
                </a:ext>
              </a:extLst>
            </p:cNvPr>
            <p:cNvSpPr txBox="1"/>
            <p:nvPr/>
          </p:nvSpPr>
          <p:spPr>
            <a:xfrm>
              <a:off x="3173893" y="6474185"/>
              <a:ext cx="288862" cy="215444"/>
            </a:xfrm>
            <a:prstGeom prst="rect">
              <a:avLst/>
            </a:prstGeom>
            <a:noFill/>
          </p:spPr>
          <p:txBody>
            <a:bodyPr wrap="none" rtlCol="0">
              <a:spAutoFit/>
            </a:bodyPr>
            <a:lstStyle/>
            <a:p>
              <a:r>
                <a:rPr lang="en-US" sz="800" b="1">
                  <a:solidFill>
                    <a:schemeClr val="accent3"/>
                  </a:solidFill>
                </a:rPr>
                <a:t>CE</a:t>
              </a:r>
            </a:p>
          </p:txBody>
        </p:sp>
      </p:grpSp>
      <p:grpSp>
        <p:nvGrpSpPr>
          <p:cNvPr id="475" name="Group 474">
            <a:extLst>
              <a:ext uri="{FF2B5EF4-FFF2-40B4-BE49-F238E27FC236}">
                <a16:creationId xmlns:a16="http://schemas.microsoft.com/office/drawing/2014/main" id="{A08AEDC3-D3F1-6DF5-4739-BE2F3F3EF9C0}"/>
              </a:ext>
            </a:extLst>
          </p:cNvPr>
          <p:cNvGrpSpPr/>
          <p:nvPr/>
        </p:nvGrpSpPr>
        <p:grpSpPr>
          <a:xfrm>
            <a:off x="7235196" y="3598452"/>
            <a:ext cx="280846" cy="215444"/>
            <a:chOff x="3173893" y="6474185"/>
            <a:chExt cx="280846" cy="215444"/>
          </a:xfrm>
        </p:grpSpPr>
        <p:sp>
          <p:nvSpPr>
            <p:cNvPr id="476" name="Oval 475">
              <a:extLst>
                <a:ext uri="{FF2B5EF4-FFF2-40B4-BE49-F238E27FC236}">
                  <a16:creationId xmlns:a16="http://schemas.microsoft.com/office/drawing/2014/main" id="{8AC65BD0-F04E-B3E8-17B3-3CE0220D49FE}"/>
                </a:ext>
              </a:extLst>
            </p:cNvPr>
            <p:cNvSpPr/>
            <p:nvPr/>
          </p:nvSpPr>
          <p:spPr bwMode="auto">
            <a:xfrm>
              <a:off x="3233132" y="6501539"/>
              <a:ext cx="204944" cy="170481"/>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800" b="1">
                <a:solidFill>
                  <a:schemeClr val="accent3"/>
                </a:solidFill>
                <a:latin typeface="Arial" charset="0"/>
              </a:endParaRPr>
            </a:p>
          </p:txBody>
        </p:sp>
        <p:sp>
          <p:nvSpPr>
            <p:cNvPr id="477" name="TextBox 476">
              <a:extLst>
                <a:ext uri="{FF2B5EF4-FFF2-40B4-BE49-F238E27FC236}">
                  <a16:creationId xmlns:a16="http://schemas.microsoft.com/office/drawing/2014/main" id="{D9092673-183A-1FCD-57DF-AEA031AF453C}"/>
                </a:ext>
              </a:extLst>
            </p:cNvPr>
            <p:cNvSpPr txBox="1"/>
            <p:nvPr/>
          </p:nvSpPr>
          <p:spPr>
            <a:xfrm>
              <a:off x="3173893" y="6474185"/>
              <a:ext cx="280846" cy="215444"/>
            </a:xfrm>
            <a:prstGeom prst="rect">
              <a:avLst/>
            </a:prstGeom>
            <a:noFill/>
          </p:spPr>
          <p:txBody>
            <a:bodyPr wrap="none" rtlCol="0">
              <a:spAutoFit/>
            </a:bodyPr>
            <a:lstStyle/>
            <a:p>
              <a:r>
                <a:rPr lang="en-US" sz="800" b="1">
                  <a:solidFill>
                    <a:schemeClr val="accent3"/>
                  </a:solidFill>
                </a:rPr>
                <a:t>JA</a:t>
              </a:r>
            </a:p>
          </p:txBody>
        </p:sp>
      </p:grpSp>
      <p:grpSp>
        <p:nvGrpSpPr>
          <p:cNvPr id="478" name="Group 477">
            <a:extLst>
              <a:ext uri="{FF2B5EF4-FFF2-40B4-BE49-F238E27FC236}">
                <a16:creationId xmlns:a16="http://schemas.microsoft.com/office/drawing/2014/main" id="{4D258628-AA0C-F02D-6C91-F6A29EDC4047}"/>
              </a:ext>
            </a:extLst>
          </p:cNvPr>
          <p:cNvGrpSpPr/>
          <p:nvPr/>
        </p:nvGrpSpPr>
        <p:grpSpPr>
          <a:xfrm>
            <a:off x="5719227" y="1140098"/>
            <a:ext cx="288862" cy="215444"/>
            <a:chOff x="3173893" y="6474185"/>
            <a:chExt cx="288862" cy="215444"/>
          </a:xfrm>
        </p:grpSpPr>
        <p:sp>
          <p:nvSpPr>
            <p:cNvPr id="479" name="Oval 478">
              <a:extLst>
                <a:ext uri="{FF2B5EF4-FFF2-40B4-BE49-F238E27FC236}">
                  <a16:creationId xmlns:a16="http://schemas.microsoft.com/office/drawing/2014/main" id="{5AA1FEF0-A762-DBCB-C7BC-9EC961653BD8}"/>
                </a:ext>
              </a:extLst>
            </p:cNvPr>
            <p:cNvSpPr/>
            <p:nvPr/>
          </p:nvSpPr>
          <p:spPr bwMode="auto">
            <a:xfrm>
              <a:off x="3233132" y="6501539"/>
              <a:ext cx="204944" cy="170481"/>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800" b="1">
                <a:solidFill>
                  <a:schemeClr val="accent3"/>
                </a:solidFill>
                <a:latin typeface="Arial" charset="0"/>
              </a:endParaRPr>
            </a:p>
          </p:txBody>
        </p:sp>
        <p:sp>
          <p:nvSpPr>
            <p:cNvPr id="480" name="TextBox 479">
              <a:extLst>
                <a:ext uri="{FF2B5EF4-FFF2-40B4-BE49-F238E27FC236}">
                  <a16:creationId xmlns:a16="http://schemas.microsoft.com/office/drawing/2014/main" id="{24FB2FE5-37CC-91EB-E791-754595B09217}"/>
                </a:ext>
              </a:extLst>
            </p:cNvPr>
            <p:cNvSpPr txBox="1"/>
            <p:nvPr/>
          </p:nvSpPr>
          <p:spPr>
            <a:xfrm>
              <a:off x="3173893" y="6474185"/>
              <a:ext cx="288862" cy="215444"/>
            </a:xfrm>
            <a:prstGeom prst="rect">
              <a:avLst/>
            </a:prstGeom>
            <a:noFill/>
          </p:spPr>
          <p:txBody>
            <a:bodyPr wrap="none" rtlCol="0">
              <a:spAutoFit/>
            </a:bodyPr>
            <a:lstStyle/>
            <a:p>
              <a:r>
                <a:rPr lang="en-US" sz="800" b="1">
                  <a:solidFill>
                    <a:schemeClr val="accent3"/>
                  </a:solidFill>
                </a:rPr>
                <a:t>PE</a:t>
              </a:r>
            </a:p>
          </p:txBody>
        </p:sp>
      </p:grpSp>
      <p:grpSp>
        <p:nvGrpSpPr>
          <p:cNvPr id="481" name="Group 480">
            <a:extLst>
              <a:ext uri="{FF2B5EF4-FFF2-40B4-BE49-F238E27FC236}">
                <a16:creationId xmlns:a16="http://schemas.microsoft.com/office/drawing/2014/main" id="{AA77089C-C060-73CA-4F7D-81585A6CABC8}"/>
              </a:ext>
            </a:extLst>
          </p:cNvPr>
          <p:cNvGrpSpPr/>
          <p:nvPr/>
        </p:nvGrpSpPr>
        <p:grpSpPr>
          <a:xfrm>
            <a:off x="4190208" y="1539729"/>
            <a:ext cx="290464" cy="215444"/>
            <a:chOff x="3173893" y="6474185"/>
            <a:chExt cx="290464" cy="215444"/>
          </a:xfrm>
        </p:grpSpPr>
        <p:sp>
          <p:nvSpPr>
            <p:cNvPr id="482" name="Oval 481">
              <a:extLst>
                <a:ext uri="{FF2B5EF4-FFF2-40B4-BE49-F238E27FC236}">
                  <a16:creationId xmlns:a16="http://schemas.microsoft.com/office/drawing/2014/main" id="{194D1353-D272-E602-BD94-3FBE30BEF60D}"/>
                </a:ext>
              </a:extLst>
            </p:cNvPr>
            <p:cNvSpPr/>
            <p:nvPr/>
          </p:nvSpPr>
          <p:spPr bwMode="auto">
            <a:xfrm>
              <a:off x="3233132" y="6501539"/>
              <a:ext cx="204944" cy="170481"/>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800" b="1">
                <a:solidFill>
                  <a:schemeClr val="accent3"/>
                </a:solidFill>
                <a:latin typeface="Arial" charset="0"/>
              </a:endParaRPr>
            </a:p>
          </p:txBody>
        </p:sp>
        <p:sp>
          <p:nvSpPr>
            <p:cNvPr id="483" name="TextBox 482">
              <a:extLst>
                <a:ext uri="{FF2B5EF4-FFF2-40B4-BE49-F238E27FC236}">
                  <a16:creationId xmlns:a16="http://schemas.microsoft.com/office/drawing/2014/main" id="{25B449A7-BDA7-8BD8-CA1B-768409E42ECB}"/>
                </a:ext>
              </a:extLst>
            </p:cNvPr>
            <p:cNvSpPr txBox="1"/>
            <p:nvPr/>
          </p:nvSpPr>
          <p:spPr>
            <a:xfrm>
              <a:off x="3173893" y="6474185"/>
              <a:ext cx="290464" cy="215444"/>
            </a:xfrm>
            <a:prstGeom prst="rect">
              <a:avLst/>
            </a:prstGeom>
            <a:noFill/>
          </p:spPr>
          <p:txBody>
            <a:bodyPr wrap="none" rtlCol="0">
              <a:spAutoFit/>
            </a:bodyPr>
            <a:lstStyle/>
            <a:p>
              <a:r>
                <a:rPr lang="en-US" sz="800" b="1">
                  <a:solidFill>
                    <a:schemeClr val="accent3"/>
                  </a:solidFill>
                </a:rPr>
                <a:t>AL</a:t>
              </a:r>
            </a:p>
          </p:txBody>
        </p:sp>
      </p:grpSp>
      <p:grpSp>
        <p:nvGrpSpPr>
          <p:cNvPr id="484" name="Group 483">
            <a:extLst>
              <a:ext uri="{FF2B5EF4-FFF2-40B4-BE49-F238E27FC236}">
                <a16:creationId xmlns:a16="http://schemas.microsoft.com/office/drawing/2014/main" id="{5D62366B-F38A-EF61-0CBC-B922D6197A00}"/>
              </a:ext>
            </a:extLst>
          </p:cNvPr>
          <p:cNvGrpSpPr/>
          <p:nvPr/>
        </p:nvGrpSpPr>
        <p:grpSpPr>
          <a:xfrm>
            <a:off x="4820262" y="2885087"/>
            <a:ext cx="274434" cy="215444"/>
            <a:chOff x="3173893" y="6474185"/>
            <a:chExt cx="274434" cy="215444"/>
          </a:xfrm>
        </p:grpSpPr>
        <p:sp>
          <p:nvSpPr>
            <p:cNvPr id="485" name="Oval 484">
              <a:extLst>
                <a:ext uri="{FF2B5EF4-FFF2-40B4-BE49-F238E27FC236}">
                  <a16:creationId xmlns:a16="http://schemas.microsoft.com/office/drawing/2014/main" id="{9054CE19-DFFE-099C-50E0-934FB3A3A55F}"/>
                </a:ext>
              </a:extLst>
            </p:cNvPr>
            <p:cNvSpPr/>
            <p:nvPr/>
          </p:nvSpPr>
          <p:spPr bwMode="auto">
            <a:xfrm>
              <a:off x="3233132" y="6501539"/>
              <a:ext cx="204944" cy="170481"/>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800" b="1">
                <a:solidFill>
                  <a:schemeClr val="accent3"/>
                </a:solidFill>
                <a:latin typeface="Arial" charset="0"/>
              </a:endParaRPr>
            </a:p>
          </p:txBody>
        </p:sp>
        <p:sp>
          <p:nvSpPr>
            <p:cNvPr id="486" name="TextBox 485">
              <a:extLst>
                <a:ext uri="{FF2B5EF4-FFF2-40B4-BE49-F238E27FC236}">
                  <a16:creationId xmlns:a16="http://schemas.microsoft.com/office/drawing/2014/main" id="{9102803D-FA93-7EF1-ABBE-48ECCF8CCAAB}"/>
                </a:ext>
              </a:extLst>
            </p:cNvPr>
            <p:cNvSpPr txBox="1"/>
            <p:nvPr/>
          </p:nvSpPr>
          <p:spPr>
            <a:xfrm>
              <a:off x="3173893" y="6474185"/>
              <a:ext cx="274434" cy="215444"/>
            </a:xfrm>
            <a:prstGeom prst="rect">
              <a:avLst/>
            </a:prstGeom>
            <a:noFill/>
          </p:spPr>
          <p:txBody>
            <a:bodyPr wrap="none" rtlCol="0">
              <a:spAutoFit/>
            </a:bodyPr>
            <a:lstStyle/>
            <a:p>
              <a:r>
                <a:rPr lang="en-US" sz="800" b="1">
                  <a:solidFill>
                    <a:schemeClr val="accent3"/>
                  </a:solidFill>
                </a:rPr>
                <a:t>FL</a:t>
              </a:r>
            </a:p>
          </p:txBody>
        </p:sp>
      </p:grpSp>
      <p:grpSp>
        <p:nvGrpSpPr>
          <p:cNvPr id="487" name="Group 486">
            <a:extLst>
              <a:ext uri="{FF2B5EF4-FFF2-40B4-BE49-F238E27FC236}">
                <a16:creationId xmlns:a16="http://schemas.microsoft.com/office/drawing/2014/main" id="{9A3CD9B9-37A9-3E71-BC2F-3E18A7A180F5}"/>
              </a:ext>
            </a:extLst>
          </p:cNvPr>
          <p:cNvGrpSpPr/>
          <p:nvPr/>
        </p:nvGrpSpPr>
        <p:grpSpPr>
          <a:xfrm>
            <a:off x="5044668" y="3519785"/>
            <a:ext cx="303288" cy="215444"/>
            <a:chOff x="3173893" y="6474185"/>
            <a:chExt cx="303288" cy="215444"/>
          </a:xfrm>
        </p:grpSpPr>
        <p:sp>
          <p:nvSpPr>
            <p:cNvPr id="488" name="Oval 487">
              <a:extLst>
                <a:ext uri="{FF2B5EF4-FFF2-40B4-BE49-F238E27FC236}">
                  <a16:creationId xmlns:a16="http://schemas.microsoft.com/office/drawing/2014/main" id="{BF874D7C-3135-947E-7A4C-2A7CD660B337}"/>
                </a:ext>
              </a:extLst>
            </p:cNvPr>
            <p:cNvSpPr/>
            <p:nvPr/>
          </p:nvSpPr>
          <p:spPr bwMode="auto">
            <a:xfrm>
              <a:off x="3233132" y="6501539"/>
              <a:ext cx="204944" cy="170481"/>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800" b="1">
                <a:solidFill>
                  <a:schemeClr val="accent3"/>
                </a:solidFill>
                <a:latin typeface="Arial" charset="0"/>
              </a:endParaRPr>
            </a:p>
          </p:txBody>
        </p:sp>
        <p:sp>
          <p:nvSpPr>
            <p:cNvPr id="489" name="TextBox 488">
              <a:extLst>
                <a:ext uri="{FF2B5EF4-FFF2-40B4-BE49-F238E27FC236}">
                  <a16:creationId xmlns:a16="http://schemas.microsoft.com/office/drawing/2014/main" id="{51194D38-DC0A-12BA-D0B2-DA5872E7FD34}"/>
                </a:ext>
              </a:extLst>
            </p:cNvPr>
            <p:cNvSpPr txBox="1"/>
            <p:nvPr/>
          </p:nvSpPr>
          <p:spPr>
            <a:xfrm>
              <a:off x="3173893" y="6474185"/>
              <a:ext cx="303288" cy="215444"/>
            </a:xfrm>
            <a:prstGeom prst="rect">
              <a:avLst/>
            </a:prstGeom>
            <a:noFill/>
          </p:spPr>
          <p:txBody>
            <a:bodyPr wrap="none" rtlCol="0">
              <a:spAutoFit/>
            </a:bodyPr>
            <a:lstStyle/>
            <a:p>
              <a:r>
                <a:rPr lang="en-US" sz="800" b="1">
                  <a:solidFill>
                    <a:schemeClr val="accent3"/>
                  </a:solidFill>
                </a:rPr>
                <a:t>OE</a:t>
              </a:r>
            </a:p>
          </p:txBody>
        </p:sp>
      </p:grpSp>
      <p:graphicFrame>
        <p:nvGraphicFramePr>
          <p:cNvPr id="528" name="Object 922">
            <a:hlinkClick r:id="" action="ppaction://ole?verb=0"/>
            <a:extLst>
              <a:ext uri="{FF2B5EF4-FFF2-40B4-BE49-F238E27FC236}">
                <a16:creationId xmlns:a16="http://schemas.microsoft.com/office/drawing/2014/main" id="{8E87FB35-449E-C9AA-D30E-36E562287B68}"/>
              </a:ext>
            </a:extLst>
          </p:cNvPr>
          <p:cNvGraphicFramePr>
            <a:graphicFrameLocks noChangeAspect="1"/>
          </p:cNvGraphicFramePr>
          <p:nvPr/>
        </p:nvGraphicFramePr>
        <p:xfrm>
          <a:off x="4314017" y="4197522"/>
          <a:ext cx="130302" cy="185166"/>
        </p:xfrm>
        <a:graphic>
          <a:graphicData uri="http://schemas.openxmlformats.org/presentationml/2006/ole">
            <mc:AlternateContent xmlns:mc="http://schemas.openxmlformats.org/markup-compatibility/2006">
              <mc:Choice xmlns:v="urn:schemas-microsoft-com:vml" Requires="v">
                <p:oleObj name="Clip" r:id="rId4" imgW="2171700" imgH="3086100" progId="">
                  <p:embed/>
                </p:oleObj>
              </mc:Choice>
              <mc:Fallback>
                <p:oleObj name="Clip" r:id="rId4" imgW="2171700" imgH="3086100" progId="">
                  <p:embed/>
                  <p:pic>
                    <p:nvPicPr>
                      <p:cNvPr id="528" name="Object 922">
                        <a:hlinkClick r:id="" action="ppaction://ole?verb=0"/>
                        <a:extLst>
                          <a:ext uri="{FF2B5EF4-FFF2-40B4-BE49-F238E27FC236}">
                            <a16:creationId xmlns:a16="http://schemas.microsoft.com/office/drawing/2014/main" id="{8E87FB35-449E-C9AA-D30E-36E562287B6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017" y="4197522"/>
                        <a:ext cx="130302" cy="185166"/>
                      </a:xfrm>
                      <a:prstGeom prst="rect">
                        <a:avLst/>
                      </a:prstGeom>
                      <a:noFill/>
                      <a:ln>
                        <a:noFill/>
                      </a:ln>
                      <a:effectLst/>
                    </p:spPr>
                  </p:pic>
                </p:oleObj>
              </mc:Fallback>
            </mc:AlternateContent>
          </a:graphicData>
        </a:graphic>
      </p:graphicFrame>
      <p:sp>
        <p:nvSpPr>
          <p:cNvPr id="516" name="Rectangle 515">
            <a:extLst>
              <a:ext uri="{FF2B5EF4-FFF2-40B4-BE49-F238E27FC236}">
                <a16:creationId xmlns:a16="http://schemas.microsoft.com/office/drawing/2014/main" id="{5D865C03-609E-F40F-EFCD-91A8620800DB}"/>
              </a:ext>
            </a:extLst>
          </p:cNvPr>
          <p:cNvSpPr/>
          <p:nvPr/>
        </p:nvSpPr>
        <p:spPr bwMode="auto">
          <a:xfrm>
            <a:off x="9609716" y="4441080"/>
            <a:ext cx="1905079" cy="1731106"/>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r" fontAlgn="base">
              <a:spcBef>
                <a:spcPct val="0"/>
              </a:spcBef>
              <a:spcAft>
                <a:spcPct val="0"/>
              </a:spcAft>
            </a:pPr>
            <a:endParaRPr lang="en-US" sz="600" b="1">
              <a:solidFill>
                <a:srgbClr val="00B050"/>
              </a:solidFill>
              <a:latin typeface="Arial" charset="0"/>
            </a:endParaRPr>
          </a:p>
        </p:txBody>
      </p:sp>
      <p:sp>
        <p:nvSpPr>
          <p:cNvPr id="517" name="Rectangle 516">
            <a:extLst>
              <a:ext uri="{FF2B5EF4-FFF2-40B4-BE49-F238E27FC236}">
                <a16:creationId xmlns:a16="http://schemas.microsoft.com/office/drawing/2014/main" id="{D30FA9A2-3179-9BC7-3A70-4E6875F1CC31}"/>
              </a:ext>
            </a:extLst>
          </p:cNvPr>
          <p:cNvSpPr/>
          <p:nvPr/>
        </p:nvSpPr>
        <p:spPr bwMode="auto">
          <a:xfrm>
            <a:off x="9801482" y="4829316"/>
            <a:ext cx="182880" cy="182880"/>
          </a:xfrm>
          <a:prstGeom prst="rect">
            <a:avLst/>
          </a:prstGeom>
          <a:solidFill>
            <a:srgbClr val="2B6EAB">
              <a:alpha val="75000"/>
            </a:srgb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a:solidFill>
                <a:srgbClr val="B2B2B2"/>
              </a:solidFill>
              <a:latin typeface="Arial" charset="0"/>
            </a:endParaRPr>
          </a:p>
        </p:txBody>
      </p:sp>
      <p:sp>
        <p:nvSpPr>
          <p:cNvPr id="518" name="Freeform 24">
            <a:extLst>
              <a:ext uri="{FF2B5EF4-FFF2-40B4-BE49-F238E27FC236}">
                <a16:creationId xmlns:a16="http://schemas.microsoft.com/office/drawing/2014/main" id="{04B4A42D-37B9-E084-983A-37BB8A287392}"/>
              </a:ext>
            </a:extLst>
          </p:cNvPr>
          <p:cNvSpPr>
            <a:spLocks/>
          </p:cNvSpPr>
          <p:nvPr/>
        </p:nvSpPr>
        <p:spPr bwMode="auto">
          <a:xfrm>
            <a:off x="9753540" y="4949444"/>
            <a:ext cx="0" cy="1531"/>
          </a:xfrm>
          <a:custGeom>
            <a:avLst/>
            <a:gdLst>
              <a:gd name="T0" fmla="*/ 0 h 1"/>
              <a:gd name="T1" fmla="*/ 0 h 1"/>
              <a:gd name="T2" fmla="*/ 0 h 1"/>
              <a:gd name="T3" fmla="*/ 1 h 1"/>
              <a:gd name="T4" fmla="*/ 0 h 1"/>
            </a:gdLst>
            <a:ahLst/>
            <a:cxnLst>
              <a:cxn ang="0">
                <a:pos x="0" y="T0"/>
              </a:cxn>
              <a:cxn ang="0">
                <a:pos x="0" y="T1"/>
              </a:cxn>
              <a:cxn ang="0">
                <a:pos x="0" y="T2"/>
              </a:cxn>
              <a:cxn ang="0">
                <a:pos x="0" y="T3"/>
              </a:cxn>
              <a:cxn ang="0">
                <a:pos x="0" y="T4"/>
              </a:cxn>
            </a:cxnLst>
            <a:rect l="0" t="0" r="r" b="b"/>
            <a:pathLst>
              <a:path h="1">
                <a:moveTo>
                  <a:pt x="0" y="0"/>
                </a:moveTo>
                <a:lnTo>
                  <a:pt x="0" y="0"/>
                </a:lnTo>
                <a:lnTo>
                  <a:pt x="0" y="0"/>
                </a:lnTo>
                <a:lnTo>
                  <a:pt x="0" y="1"/>
                </a:lnTo>
                <a:lnTo>
                  <a:pt x="0" y="0"/>
                </a:lnTo>
                <a:close/>
              </a:path>
            </a:pathLst>
          </a:custGeom>
          <a:solidFill>
            <a:sysClr val="windowText" lastClr="000000">
              <a:lumMod val="65000"/>
              <a:lumOff val="35000"/>
            </a:sysClr>
          </a:solidFill>
          <a:ln w="4763"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520" name="TextBox 519">
            <a:extLst>
              <a:ext uri="{FF2B5EF4-FFF2-40B4-BE49-F238E27FC236}">
                <a16:creationId xmlns:a16="http://schemas.microsoft.com/office/drawing/2014/main" id="{B956F58A-CB7A-066C-09CE-82CF81E4472D}"/>
              </a:ext>
            </a:extLst>
          </p:cNvPr>
          <p:cNvSpPr txBox="1"/>
          <p:nvPr/>
        </p:nvSpPr>
        <p:spPr>
          <a:xfrm>
            <a:off x="10120513" y="4490130"/>
            <a:ext cx="1413140" cy="1661993"/>
          </a:xfrm>
          <a:prstGeom prst="rect">
            <a:avLst/>
          </a:prstGeom>
          <a:noFill/>
        </p:spPr>
        <p:txBody>
          <a:bodyPr wrap="square" numCol="1" rtlCol="0">
            <a:spAutoFit/>
          </a:bodyPr>
          <a:lstStyle/>
          <a:p>
            <a:r>
              <a:rPr lang="en-US" sz="600"/>
              <a:t>FY20 U.S. Aid Recipient (obligated)</a:t>
            </a:r>
          </a:p>
          <a:p>
            <a:endParaRPr lang="en-US" sz="600"/>
          </a:p>
          <a:p>
            <a:endParaRPr lang="en-US" sz="600"/>
          </a:p>
          <a:p>
            <a:endParaRPr lang="en-US" sz="600"/>
          </a:p>
          <a:p>
            <a:r>
              <a:rPr lang="en-US" sz="600"/>
              <a:t>U.S. Policy Restricts Engagement</a:t>
            </a:r>
          </a:p>
          <a:p>
            <a:endParaRPr lang="en-US" sz="600"/>
          </a:p>
          <a:p>
            <a:r>
              <a:rPr lang="en-US" sz="600"/>
              <a:t>Forward Operating Sites, Cooperative Security Locations, Contingency Locations</a:t>
            </a:r>
          </a:p>
          <a:p>
            <a:endParaRPr lang="en-US" sz="600"/>
          </a:p>
          <a:p>
            <a:r>
              <a:rPr lang="en-US" sz="600"/>
              <a:t>U.S. Participation in UN Peacekeeping Operations</a:t>
            </a:r>
          </a:p>
          <a:p>
            <a:endParaRPr lang="en-US" sz="600"/>
          </a:p>
          <a:p>
            <a:r>
              <a:rPr lang="en-US" sz="600"/>
              <a:t>U.S.-Hosted Combined Exercises</a:t>
            </a:r>
          </a:p>
          <a:p>
            <a:endParaRPr lang="en-US" sz="600"/>
          </a:p>
          <a:p>
            <a:r>
              <a:rPr lang="en-US" sz="600"/>
              <a:t>Space-Enabling Infrastructure</a:t>
            </a:r>
          </a:p>
          <a:p>
            <a:endParaRPr lang="en-US" sz="600"/>
          </a:p>
        </p:txBody>
      </p:sp>
      <p:grpSp>
        <p:nvGrpSpPr>
          <p:cNvPr id="521" name="Group 244">
            <a:extLst>
              <a:ext uri="{FF2B5EF4-FFF2-40B4-BE49-F238E27FC236}">
                <a16:creationId xmlns:a16="http://schemas.microsoft.com/office/drawing/2014/main" id="{D6AF3E82-76DC-F4E1-09D2-BA676A29ECDD}"/>
              </a:ext>
            </a:extLst>
          </p:cNvPr>
          <p:cNvGrpSpPr>
            <a:grpSpLocks/>
          </p:cNvGrpSpPr>
          <p:nvPr/>
        </p:nvGrpSpPr>
        <p:grpSpPr bwMode="auto">
          <a:xfrm>
            <a:off x="9700410" y="5045080"/>
            <a:ext cx="250031" cy="281217"/>
            <a:chOff x="2165502" y="4598634"/>
            <a:chExt cx="241300" cy="241300"/>
          </a:xfrm>
        </p:grpSpPr>
        <p:sp>
          <p:nvSpPr>
            <p:cNvPr id="544" name="Freeform: Shape 591">
              <a:extLst>
                <a:ext uri="{FF2B5EF4-FFF2-40B4-BE49-F238E27FC236}">
                  <a16:creationId xmlns:a16="http://schemas.microsoft.com/office/drawing/2014/main" id="{4EB102B7-1D44-F584-FA03-20EC8BA2A494}"/>
                </a:ext>
              </a:extLst>
            </p:cNvPr>
            <p:cNvSpPr>
              <a:spLocks/>
            </p:cNvSpPr>
            <p:nvPr/>
          </p:nvSpPr>
          <p:spPr bwMode="auto">
            <a:xfrm>
              <a:off x="2165502" y="4598634"/>
              <a:ext cx="241300" cy="241300"/>
            </a:xfrm>
            <a:custGeom>
              <a:avLst/>
              <a:gdLst>
                <a:gd name="T0" fmla="*/ 122928 w 241300"/>
                <a:gd name="T1" fmla="*/ 12700 h 241300"/>
                <a:gd name="T2" fmla="*/ 233155 w 241300"/>
                <a:gd name="T3" fmla="*/ 122928 h 241300"/>
                <a:gd name="T4" fmla="*/ 233155 w 241300"/>
                <a:gd name="T5" fmla="*/ 122972 h 241300"/>
                <a:gd name="T6" fmla="*/ 122928 w 241300"/>
                <a:gd name="T7" fmla="*/ 233200 h 241300"/>
                <a:gd name="T8" fmla="*/ 122928 w 241300"/>
                <a:gd name="T9" fmla="*/ 233200 h 241300"/>
                <a:gd name="T10" fmla="*/ 12700 w 241300"/>
                <a:gd name="T11" fmla="*/ 122972 h 241300"/>
                <a:gd name="T12" fmla="*/ 12700 w 241300"/>
                <a:gd name="T13" fmla="*/ 122928 h 241300"/>
                <a:gd name="T14" fmla="*/ 122928 w 241300"/>
                <a:gd name="T15" fmla="*/ 12700 h 2413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1300" h="241300">
                  <a:moveTo>
                    <a:pt x="122928" y="12700"/>
                  </a:moveTo>
                  <a:cubicBezTo>
                    <a:pt x="183805" y="12700"/>
                    <a:pt x="233155" y="62051"/>
                    <a:pt x="233155" y="122928"/>
                  </a:cubicBezTo>
                  <a:lnTo>
                    <a:pt x="233155" y="122972"/>
                  </a:lnTo>
                  <a:cubicBezTo>
                    <a:pt x="233155" y="183850"/>
                    <a:pt x="183805" y="233200"/>
                    <a:pt x="122928" y="233200"/>
                  </a:cubicBezTo>
                  <a:cubicBezTo>
                    <a:pt x="62051" y="233200"/>
                    <a:pt x="12700" y="183850"/>
                    <a:pt x="12700" y="122972"/>
                  </a:cubicBezTo>
                  <a:lnTo>
                    <a:pt x="12700" y="122928"/>
                  </a:lnTo>
                  <a:cubicBezTo>
                    <a:pt x="12700" y="62051"/>
                    <a:pt x="62051" y="12700"/>
                    <a:pt x="122928" y="12700"/>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sp>
          <p:nvSpPr>
            <p:cNvPr id="545" name="Freeform: Shape 595">
              <a:extLst>
                <a:ext uri="{FF2B5EF4-FFF2-40B4-BE49-F238E27FC236}">
                  <a16:creationId xmlns:a16="http://schemas.microsoft.com/office/drawing/2014/main" id="{4ACE8030-91B1-AD92-D904-65AD5F40A90B}"/>
                </a:ext>
              </a:extLst>
            </p:cNvPr>
            <p:cNvSpPr>
              <a:spLocks/>
            </p:cNvSpPr>
            <p:nvPr/>
          </p:nvSpPr>
          <p:spPr bwMode="auto">
            <a:xfrm>
              <a:off x="2200060" y="4636435"/>
              <a:ext cx="63500" cy="63500"/>
            </a:xfrm>
            <a:custGeom>
              <a:avLst/>
              <a:gdLst>
                <a:gd name="T0" fmla="*/ 20459 w 63500"/>
                <a:gd name="T1" fmla="*/ 59773 h 63500"/>
                <a:gd name="T2" fmla="*/ 22021 w 63500"/>
                <a:gd name="T3" fmla="*/ 60269 h 63500"/>
                <a:gd name="T4" fmla="*/ 24040 w 63500"/>
                <a:gd name="T5" fmla="*/ 59278 h 63500"/>
                <a:gd name="T6" fmla="*/ 23583 w 63500"/>
                <a:gd name="T7" fmla="*/ 55722 h 63500"/>
                <a:gd name="T8" fmla="*/ 23570 w 63500"/>
                <a:gd name="T9" fmla="*/ 55722 h 63500"/>
                <a:gd name="T10" fmla="*/ 19367 w 63500"/>
                <a:gd name="T11" fmla="*/ 23553 h 63500"/>
                <a:gd name="T12" fmla="*/ 51523 w 63500"/>
                <a:gd name="T13" fmla="*/ 19349 h 63500"/>
                <a:gd name="T14" fmla="*/ 55739 w 63500"/>
                <a:gd name="T15" fmla="*/ 51506 h 63500"/>
                <a:gd name="T16" fmla="*/ 51523 w 63500"/>
                <a:gd name="T17" fmla="*/ 55722 h 63500"/>
                <a:gd name="T18" fmla="*/ 51091 w 63500"/>
                <a:gd name="T19" fmla="*/ 59304 h 63500"/>
                <a:gd name="T20" fmla="*/ 54635 w 63500"/>
                <a:gd name="T21" fmla="*/ 59773 h 63500"/>
                <a:gd name="T22" fmla="*/ 59765 w 63500"/>
                <a:gd name="T23" fmla="*/ 20467 h 63500"/>
                <a:gd name="T24" fmla="*/ 20459 w 63500"/>
                <a:gd name="T25" fmla="*/ 15336 h 63500"/>
                <a:gd name="T26" fmla="*/ 15341 w 63500"/>
                <a:gd name="T27" fmla="*/ 54643 h 63500"/>
                <a:gd name="T28" fmla="*/ 20459 w 63500"/>
                <a:gd name="T29" fmla="*/ 59773 h 635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3500" h="63500">
                  <a:moveTo>
                    <a:pt x="20459" y="59773"/>
                  </a:moveTo>
                  <a:cubicBezTo>
                    <a:pt x="20916" y="60091"/>
                    <a:pt x="21462" y="60269"/>
                    <a:pt x="22021" y="60269"/>
                  </a:cubicBezTo>
                  <a:cubicBezTo>
                    <a:pt x="22808" y="60281"/>
                    <a:pt x="23558" y="59913"/>
                    <a:pt x="24040" y="59278"/>
                  </a:cubicBezTo>
                  <a:cubicBezTo>
                    <a:pt x="24904" y="58173"/>
                    <a:pt x="24688" y="56586"/>
                    <a:pt x="23583" y="55722"/>
                  </a:cubicBezTo>
                  <a:cubicBezTo>
                    <a:pt x="23583" y="55722"/>
                    <a:pt x="23570" y="55722"/>
                    <a:pt x="23570" y="55722"/>
                  </a:cubicBezTo>
                  <a:cubicBezTo>
                    <a:pt x="13525" y="48000"/>
                    <a:pt x="11645" y="33599"/>
                    <a:pt x="19367" y="23553"/>
                  </a:cubicBezTo>
                  <a:cubicBezTo>
                    <a:pt x="27088" y="13507"/>
                    <a:pt x="41477" y="11628"/>
                    <a:pt x="51523" y="19349"/>
                  </a:cubicBezTo>
                  <a:cubicBezTo>
                    <a:pt x="61569" y="27071"/>
                    <a:pt x="63448" y="41460"/>
                    <a:pt x="55739" y="51506"/>
                  </a:cubicBezTo>
                  <a:cubicBezTo>
                    <a:pt x="54520" y="53093"/>
                    <a:pt x="53111" y="54503"/>
                    <a:pt x="51523" y="55722"/>
                  </a:cubicBezTo>
                  <a:cubicBezTo>
                    <a:pt x="50418" y="56586"/>
                    <a:pt x="50228" y="58186"/>
                    <a:pt x="51091" y="59304"/>
                  </a:cubicBezTo>
                  <a:cubicBezTo>
                    <a:pt x="51955" y="60396"/>
                    <a:pt x="53517" y="60599"/>
                    <a:pt x="54635" y="59773"/>
                  </a:cubicBezTo>
                  <a:cubicBezTo>
                    <a:pt x="66903" y="50338"/>
                    <a:pt x="69202" y="32735"/>
                    <a:pt x="59765" y="20467"/>
                  </a:cubicBezTo>
                  <a:cubicBezTo>
                    <a:pt x="50329" y="8199"/>
                    <a:pt x="32727" y="5900"/>
                    <a:pt x="20459" y="15336"/>
                  </a:cubicBezTo>
                  <a:cubicBezTo>
                    <a:pt x="8191" y="24772"/>
                    <a:pt x="5905" y="42374"/>
                    <a:pt x="15341" y="54643"/>
                  </a:cubicBezTo>
                  <a:cubicBezTo>
                    <a:pt x="16814" y="56560"/>
                    <a:pt x="18541" y="58287"/>
                    <a:pt x="20459" y="59773"/>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grpSp>
          <p:nvGrpSpPr>
            <p:cNvPr id="546" name="Group 247">
              <a:extLst>
                <a:ext uri="{FF2B5EF4-FFF2-40B4-BE49-F238E27FC236}">
                  <a16:creationId xmlns:a16="http://schemas.microsoft.com/office/drawing/2014/main" id="{221585B1-F982-14CA-D645-C2A1893D5244}"/>
                </a:ext>
              </a:extLst>
            </p:cNvPr>
            <p:cNvGrpSpPr>
              <a:grpSpLocks/>
            </p:cNvGrpSpPr>
            <p:nvPr/>
          </p:nvGrpSpPr>
          <p:grpSpPr bwMode="auto">
            <a:xfrm>
              <a:off x="2207539" y="4647254"/>
              <a:ext cx="165100" cy="150910"/>
              <a:chOff x="2207539" y="4647254"/>
              <a:chExt cx="165100" cy="150910"/>
            </a:xfrm>
          </p:grpSpPr>
          <p:sp>
            <p:nvSpPr>
              <p:cNvPr id="547" name="Freeform: Shape 592">
                <a:extLst>
                  <a:ext uri="{FF2B5EF4-FFF2-40B4-BE49-F238E27FC236}">
                    <a16:creationId xmlns:a16="http://schemas.microsoft.com/office/drawing/2014/main" id="{F7984992-4D59-39AE-604C-58753D3B348F}"/>
                  </a:ext>
                </a:extLst>
              </p:cNvPr>
              <p:cNvSpPr>
                <a:spLocks/>
              </p:cNvSpPr>
              <p:nvPr/>
            </p:nvSpPr>
            <p:spPr bwMode="auto">
              <a:xfrm>
                <a:off x="2337295" y="4672282"/>
                <a:ext cx="25400" cy="25400"/>
              </a:xfrm>
              <a:custGeom>
                <a:avLst/>
                <a:gdLst>
                  <a:gd name="T0" fmla="*/ 16954 w 25400"/>
                  <a:gd name="T1" fmla="*/ 21958 h 25400"/>
                  <a:gd name="T2" fmla="*/ 17945 w 25400"/>
                  <a:gd name="T3" fmla="*/ 22403 h 25400"/>
                  <a:gd name="T4" fmla="*/ 24359 w 25400"/>
                  <a:gd name="T5" fmla="*/ 22898 h 25400"/>
                  <a:gd name="T6" fmla="*/ 24359 w 25400"/>
                  <a:gd name="T7" fmla="*/ 11735 h 25400"/>
                  <a:gd name="T8" fmla="*/ 16954 w 25400"/>
                  <a:gd name="T9" fmla="*/ 12484 h 25400"/>
                  <a:gd name="T10" fmla="*/ 13170 w 25400"/>
                  <a:gd name="T11" fmla="*/ 10452 h 25400"/>
                  <a:gd name="T12" fmla="*/ 9525 w 25400"/>
                  <a:gd name="T13" fmla="*/ 9525 h 25400"/>
                  <a:gd name="T14" fmla="*/ 9589 w 25400"/>
                  <a:gd name="T15" fmla="*/ 21489 h 25400"/>
                  <a:gd name="T16" fmla="*/ 16954 w 25400"/>
                  <a:gd name="T17" fmla="*/ 21958 h 25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400" h="25400">
                    <a:moveTo>
                      <a:pt x="16954" y="21958"/>
                    </a:moveTo>
                    <a:cubicBezTo>
                      <a:pt x="17285" y="22098"/>
                      <a:pt x="17602" y="22238"/>
                      <a:pt x="17945" y="22403"/>
                    </a:cubicBezTo>
                    <a:cubicBezTo>
                      <a:pt x="19926" y="23444"/>
                      <a:pt x="22238" y="23622"/>
                      <a:pt x="24359" y="22898"/>
                    </a:cubicBezTo>
                    <a:lnTo>
                      <a:pt x="24359" y="11735"/>
                    </a:lnTo>
                    <a:cubicBezTo>
                      <a:pt x="22314" y="14364"/>
                      <a:pt x="19380" y="13640"/>
                      <a:pt x="16954" y="12484"/>
                    </a:cubicBezTo>
                    <a:cubicBezTo>
                      <a:pt x="15354" y="11722"/>
                      <a:pt x="13983" y="10782"/>
                      <a:pt x="13170" y="10452"/>
                    </a:cubicBezTo>
                    <a:cubicBezTo>
                      <a:pt x="12040" y="9881"/>
                      <a:pt x="10795" y="9563"/>
                      <a:pt x="9525" y="9525"/>
                    </a:cubicBezTo>
                    <a:lnTo>
                      <a:pt x="9589" y="21489"/>
                    </a:lnTo>
                    <a:cubicBezTo>
                      <a:pt x="12027" y="20815"/>
                      <a:pt x="14618" y="20981"/>
                      <a:pt x="16954" y="21958"/>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sp>
            <p:nvSpPr>
              <p:cNvPr id="548" name="Freeform: Shape 593">
                <a:extLst>
                  <a:ext uri="{FF2B5EF4-FFF2-40B4-BE49-F238E27FC236}">
                    <a16:creationId xmlns:a16="http://schemas.microsoft.com/office/drawing/2014/main" id="{068F66FD-EA72-88F3-CA87-28AF4E29FAFD}"/>
                  </a:ext>
                </a:extLst>
              </p:cNvPr>
              <p:cNvSpPr>
                <a:spLocks/>
              </p:cNvSpPr>
              <p:nvPr/>
            </p:nvSpPr>
            <p:spPr bwMode="auto">
              <a:xfrm>
                <a:off x="2207539" y="4671164"/>
                <a:ext cx="165100" cy="127000"/>
              </a:xfrm>
              <a:custGeom>
                <a:avLst/>
                <a:gdLst>
                  <a:gd name="T0" fmla="*/ 138062 w 165100"/>
                  <a:gd name="T1" fmla="*/ 9525 h 127000"/>
                  <a:gd name="T2" fmla="*/ 113030 w 165100"/>
                  <a:gd name="T3" fmla="*/ 37173 h 127000"/>
                  <a:gd name="T4" fmla="*/ 113957 w 165100"/>
                  <a:gd name="T5" fmla="*/ 23850 h 127000"/>
                  <a:gd name="T6" fmla="*/ 92011 w 165100"/>
                  <a:gd name="T7" fmla="*/ 19456 h 127000"/>
                  <a:gd name="T8" fmla="*/ 71412 w 165100"/>
                  <a:gd name="T9" fmla="*/ 28702 h 127000"/>
                  <a:gd name="T10" fmla="*/ 72339 w 165100"/>
                  <a:gd name="T11" fmla="*/ 82652 h 127000"/>
                  <a:gd name="T12" fmla="*/ 16612 w 165100"/>
                  <a:gd name="T13" fmla="*/ 82652 h 127000"/>
                  <a:gd name="T14" fmla="*/ 72339 w 165100"/>
                  <a:gd name="T15" fmla="*/ 90335 h 127000"/>
                  <a:gd name="T16" fmla="*/ 107925 w 165100"/>
                  <a:gd name="T17" fmla="*/ 126047 h 127000"/>
                  <a:gd name="T18" fmla="*/ 33350 w 165100"/>
                  <a:gd name="T19" fmla="*/ 71399 h 127000"/>
                  <a:gd name="T20" fmla="*/ 38786 w 165100"/>
                  <a:gd name="T21" fmla="*/ 64541 h 127000"/>
                  <a:gd name="T22" fmla="*/ 31763 w 165100"/>
                  <a:gd name="T23" fmla="*/ 32067 h 127000"/>
                  <a:gd name="T24" fmla="*/ 28765 w 165100"/>
                  <a:gd name="T25" fmla="*/ 32588 h 127000"/>
                  <a:gd name="T26" fmla="*/ 26581 w 165100"/>
                  <a:gd name="T27" fmla="*/ 28969 h 127000"/>
                  <a:gd name="T28" fmla="*/ 28765 w 165100"/>
                  <a:gd name="T29" fmla="*/ 26632 h 127000"/>
                  <a:gd name="T30" fmla="*/ 31763 w 165100"/>
                  <a:gd name="T31" fmla="*/ 27114 h 127000"/>
                  <a:gd name="T32" fmla="*/ 29997 w 165100"/>
                  <a:gd name="T33" fmla="*/ 36843 h 127000"/>
                  <a:gd name="T34" fmla="*/ 33350 w 165100"/>
                  <a:gd name="T35" fmla="*/ 40195 h 127000"/>
                  <a:gd name="T36" fmla="*/ 25184 w 165100"/>
                  <a:gd name="T37" fmla="*/ 41656 h 127000"/>
                  <a:gd name="T38" fmla="*/ 29997 w 165100"/>
                  <a:gd name="T39" fmla="*/ 36843 h 127000"/>
                  <a:gd name="T40" fmla="*/ 31763 w 165100"/>
                  <a:gd name="T41" fmla="*/ 46177 h 127000"/>
                  <a:gd name="T42" fmla="*/ 28765 w 165100"/>
                  <a:gd name="T43" fmla="*/ 46749 h 127000"/>
                  <a:gd name="T44" fmla="*/ 26581 w 165100"/>
                  <a:gd name="T45" fmla="*/ 43319 h 127000"/>
                  <a:gd name="T46" fmla="*/ 31280 w 165100"/>
                  <a:gd name="T47" fmla="*/ 53543 h 127000"/>
                  <a:gd name="T48" fmla="*/ 36995 w 165100"/>
                  <a:gd name="T49" fmla="*/ 59258 h 127000"/>
                  <a:gd name="T50" fmla="*/ 28308 w 165100"/>
                  <a:gd name="T51" fmla="*/ 53911 h 127000"/>
                  <a:gd name="T52" fmla="*/ 34861 w 165100"/>
                  <a:gd name="T53" fmla="*/ 63081 h 127000"/>
                  <a:gd name="T54" fmla="*/ 30023 w 165100"/>
                  <a:gd name="T55" fmla="*/ 67920 h 127000"/>
                  <a:gd name="T56" fmla="*/ 26581 w 165100"/>
                  <a:gd name="T57" fmla="*/ 64605 h 127000"/>
                  <a:gd name="T58" fmla="*/ 37630 w 165100"/>
                  <a:gd name="T59" fmla="*/ 55588 h 127000"/>
                  <a:gd name="T60" fmla="*/ 33350 w 165100"/>
                  <a:gd name="T61" fmla="*/ 48857 h 127000"/>
                  <a:gd name="T62" fmla="*/ 34861 w 165100"/>
                  <a:gd name="T63" fmla="*/ 34087 h 127000"/>
                  <a:gd name="T64" fmla="*/ 31763 w 165100"/>
                  <a:gd name="T65" fmla="*/ 35598 h 127000"/>
                  <a:gd name="T66" fmla="*/ 34633 w 165100"/>
                  <a:gd name="T67" fmla="*/ 32220 h 127000"/>
                  <a:gd name="T68" fmla="*/ 33350 w 165100"/>
                  <a:gd name="T69" fmla="*/ 26619 h 127000"/>
                  <a:gd name="T70" fmla="*/ 31280 w 165100"/>
                  <a:gd name="T71" fmla="*/ 24117 h 127000"/>
                  <a:gd name="T72" fmla="*/ 27280 w 165100"/>
                  <a:gd name="T73" fmla="*/ 18288 h 127000"/>
                  <a:gd name="T74" fmla="*/ 31280 w 165100"/>
                  <a:gd name="T75" fmla="*/ 21996 h 127000"/>
                  <a:gd name="T76" fmla="*/ 27013 w 165100"/>
                  <a:gd name="T77" fmla="*/ 20244 h 127000"/>
                  <a:gd name="T78" fmla="*/ 28308 w 165100"/>
                  <a:gd name="T79" fmla="*/ 23673 h 127000"/>
                  <a:gd name="T80" fmla="*/ 28308 w 165100"/>
                  <a:gd name="T81" fmla="*/ 24968 h 127000"/>
                  <a:gd name="T82" fmla="*/ 25184 w 165100"/>
                  <a:gd name="T83" fmla="*/ 34633 h 127000"/>
                  <a:gd name="T84" fmla="*/ 28486 w 165100"/>
                  <a:gd name="T85" fmla="*/ 35319 h 127000"/>
                  <a:gd name="T86" fmla="*/ 24574 w 165100"/>
                  <a:gd name="T87" fmla="*/ 39243 h 127000"/>
                  <a:gd name="T88" fmla="*/ 26581 w 165100"/>
                  <a:gd name="T89" fmla="*/ 48857 h 127000"/>
                  <a:gd name="T90" fmla="*/ 22504 w 165100"/>
                  <a:gd name="T91" fmla="*/ 55435 h 127000"/>
                  <a:gd name="T92" fmla="*/ 26581 w 165100"/>
                  <a:gd name="T93" fmla="*/ 69977 h 127000"/>
                  <a:gd name="T94" fmla="*/ 19583 w 165100"/>
                  <a:gd name="T95" fmla="*/ 78334 h 127000"/>
                  <a:gd name="T96" fmla="*/ 28308 w 165100"/>
                  <a:gd name="T97" fmla="*/ 74968 h 127000"/>
                  <a:gd name="T98" fmla="*/ 31280 w 165100"/>
                  <a:gd name="T99" fmla="*/ 74638 h 127000"/>
                  <a:gd name="T100" fmla="*/ 39268 w 165100"/>
                  <a:gd name="T101" fmla="*/ 82652 h 127000"/>
                  <a:gd name="T102" fmla="*/ 106324 w 165100"/>
                  <a:gd name="T103" fmla="*/ 28702 h 1270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5100" h="127000">
                    <a:moveTo>
                      <a:pt x="159740" y="126047"/>
                    </a:moveTo>
                    <a:lnTo>
                      <a:pt x="146152" y="90525"/>
                    </a:lnTo>
                    <a:lnTo>
                      <a:pt x="138265" y="90525"/>
                    </a:lnTo>
                    <a:lnTo>
                      <a:pt x="138062" y="9525"/>
                    </a:lnTo>
                    <a:lnTo>
                      <a:pt x="137300" y="9525"/>
                    </a:lnTo>
                    <a:lnTo>
                      <a:pt x="137122" y="90525"/>
                    </a:lnTo>
                    <a:lnTo>
                      <a:pt x="113030" y="90525"/>
                    </a:lnTo>
                    <a:lnTo>
                      <a:pt x="113030" y="37173"/>
                    </a:lnTo>
                    <a:lnTo>
                      <a:pt x="109525" y="37173"/>
                    </a:lnTo>
                    <a:lnTo>
                      <a:pt x="109525" y="28702"/>
                    </a:lnTo>
                    <a:lnTo>
                      <a:pt x="113957" y="28702"/>
                    </a:lnTo>
                    <a:lnTo>
                      <a:pt x="113957" y="23850"/>
                    </a:lnTo>
                    <a:lnTo>
                      <a:pt x="95593" y="23850"/>
                    </a:lnTo>
                    <a:lnTo>
                      <a:pt x="95593" y="22289"/>
                    </a:lnTo>
                    <a:cubicBezTo>
                      <a:pt x="95580" y="20942"/>
                      <a:pt x="94653" y="19774"/>
                      <a:pt x="93345" y="19456"/>
                    </a:cubicBezTo>
                    <a:lnTo>
                      <a:pt x="92011" y="19456"/>
                    </a:lnTo>
                    <a:cubicBezTo>
                      <a:pt x="90703" y="19774"/>
                      <a:pt x="89764" y="20942"/>
                      <a:pt x="89764" y="22289"/>
                    </a:cubicBezTo>
                    <a:lnTo>
                      <a:pt x="89764" y="23850"/>
                    </a:lnTo>
                    <a:lnTo>
                      <a:pt x="71412" y="23850"/>
                    </a:lnTo>
                    <a:lnTo>
                      <a:pt x="71412" y="28702"/>
                    </a:lnTo>
                    <a:lnTo>
                      <a:pt x="76263" y="28702"/>
                    </a:lnTo>
                    <a:lnTo>
                      <a:pt x="76263" y="37173"/>
                    </a:lnTo>
                    <a:lnTo>
                      <a:pt x="72339" y="37173"/>
                    </a:lnTo>
                    <a:lnTo>
                      <a:pt x="72339" y="82652"/>
                    </a:lnTo>
                    <a:lnTo>
                      <a:pt x="43548" y="82652"/>
                    </a:lnTo>
                    <a:lnTo>
                      <a:pt x="33718" y="17094"/>
                    </a:lnTo>
                    <a:lnTo>
                      <a:pt x="26238" y="17094"/>
                    </a:lnTo>
                    <a:lnTo>
                      <a:pt x="16612" y="82652"/>
                    </a:lnTo>
                    <a:lnTo>
                      <a:pt x="9525" y="82652"/>
                    </a:lnTo>
                    <a:lnTo>
                      <a:pt x="9525" y="88189"/>
                    </a:lnTo>
                    <a:lnTo>
                      <a:pt x="72339" y="88189"/>
                    </a:lnTo>
                    <a:lnTo>
                      <a:pt x="72339" y="90335"/>
                    </a:lnTo>
                    <a:lnTo>
                      <a:pt x="16319" y="90335"/>
                    </a:lnTo>
                    <a:lnTo>
                      <a:pt x="16319" y="125869"/>
                    </a:lnTo>
                    <a:lnTo>
                      <a:pt x="107925" y="125869"/>
                    </a:lnTo>
                    <a:lnTo>
                      <a:pt x="107925" y="126047"/>
                    </a:lnTo>
                    <a:lnTo>
                      <a:pt x="159740" y="126047"/>
                    </a:lnTo>
                    <a:close/>
                    <a:moveTo>
                      <a:pt x="40564" y="78587"/>
                    </a:moveTo>
                    <a:lnTo>
                      <a:pt x="34861" y="72898"/>
                    </a:lnTo>
                    <a:lnTo>
                      <a:pt x="33350" y="71399"/>
                    </a:lnTo>
                    <a:lnTo>
                      <a:pt x="32639" y="70663"/>
                    </a:lnTo>
                    <a:lnTo>
                      <a:pt x="33350" y="69926"/>
                    </a:lnTo>
                    <a:lnTo>
                      <a:pt x="34861" y="68428"/>
                    </a:lnTo>
                    <a:lnTo>
                      <a:pt x="38786" y="64541"/>
                    </a:lnTo>
                    <a:lnTo>
                      <a:pt x="40564" y="78587"/>
                    </a:lnTo>
                    <a:close/>
                    <a:moveTo>
                      <a:pt x="28308" y="30467"/>
                    </a:moveTo>
                    <a:lnTo>
                      <a:pt x="33350" y="30467"/>
                    </a:lnTo>
                    <a:lnTo>
                      <a:pt x="31763" y="32067"/>
                    </a:lnTo>
                    <a:lnTo>
                      <a:pt x="31280" y="32550"/>
                    </a:lnTo>
                    <a:lnTo>
                      <a:pt x="30023" y="33807"/>
                    </a:lnTo>
                    <a:lnTo>
                      <a:pt x="29997" y="33833"/>
                    </a:lnTo>
                    <a:lnTo>
                      <a:pt x="28765" y="32588"/>
                    </a:lnTo>
                    <a:lnTo>
                      <a:pt x="28308" y="32131"/>
                    </a:lnTo>
                    <a:lnTo>
                      <a:pt x="26619" y="30467"/>
                    </a:lnTo>
                    <a:lnTo>
                      <a:pt x="28308" y="30467"/>
                    </a:lnTo>
                    <a:close/>
                    <a:moveTo>
                      <a:pt x="26581" y="28969"/>
                    </a:moveTo>
                    <a:lnTo>
                      <a:pt x="26441" y="28969"/>
                    </a:lnTo>
                    <a:lnTo>
                      <a:pt x="26581" y="28804"/>
                    </a:lnTo>
                    <a:lnTo>
                      <a:pt x="28308" y="27089"/>
                    </a:lnTo>
                    <a:lnTo>
                      <a:pt x="28765" y="26632"/>
                    </a:lnTo>
                    <a:lnTo>
                      <a:pt x="30023" y="25374"/>
                    </a:lnTo>
                    <a:lnTo>
                      <a:pt x="30023" y="25387"/>
                    </a:lnTo>
                    <a:lnTo>
                      <a:pt x="31280" y="26632"/>
                    </a:lnTo>
                    <a:lnTo>
                      <a:pt x="31763" y="27114"/>
                    </a:lnTo>
                    <a:lnTo>
                      <a:pt x="33350" y="28715"/>
                    </a:lnTo>
                    <a:lnTo>
                      <a:pt x="33579" y="28969"/>
                    </a:lnTo>
                    <a:lnTo>
                      <a:pt x="26581" y="28969"/>
                    </a:lnTo>
                    <a:close/>
                    <a:moveTo>
                      <a:pt x="29997" y="36843"/>
                    </a:moveTo>
                    <a:lnTo>
                      <a:pt x="30023" y="36843"/>
                    </a:lnTo>
                    <a:lnTo>
                      <a:pt x="31280" y="38113"/>
                    </a:lnTo>
                    <a:lnTo>
                      <a:pt x="31763" y="38595"/>
                    </a:lnTo>
                    <a:lnTo>
                      <a:pt x="33350" y="40195"/>
                    </a:lnTo>
                    <a:lnTo>
                      <a:pt x="34861" y="41694"/>
                    </a:lnTo>
                    <a:lnTo>
                      <a:pt x="34950" y="41808"/>
                    </a:lnTo>
                    <a:lnTo>
                      <a:pt x="25044" y="41808"/>
                    </a:lnTo>
                    <a:lnTo>
                      <a:pt x="25184" y="41656"/>
                    </a:lnTo>
                    <a:lnTo>
                      <a:pt x="26581" y="40259"/>
                    </a:lnTo>
                    <a:lnTo>
                      <a:pt x="28308" y="38545"/>
                    </a:lnTo>
                    <a:lnTo>
                      <a:pt x="28765" y="38074"/>
                    </a:lnTo>
                    <a:lnTo>
                      <a:pt x="29997" y="36843"/>
                    </a:lnTo>
                    <a:close/>
                    <a:moveTo>
                      <a:pt x="26581" y="43319"/>
                    </a:moveTo>
                    <a:lnTo>
                      <a:pt x="34620" y="43319"/>
                    </a:lnTo>
                    <a:lnTo>
                      <a:pt x="33350" y="44564"/>
                    </a:lnTo>
                    <a:lnTo>
                      <a:pt x="31763" y="46177"/>
                    </a:lnTo>
                    <a:lnTo>
                      <a:pt x="31280" y="46672"/>
                    </a:lnTo>
                    <a:lnTo>
                      <a:pt x="30023" y="47917"/>
                    </a:lnTo>
                    <a:lnTo>
                      <a:pt x="29985" y="47955"/>
                    </a:lnTo>
                    <a:lnTo>
                      <a:pt x="28765" y="46749"/>
                    </a:lnTo>
                    <a:lnTo>
                      <a:pt x="28308" y="46291"/>
                    </a:lnTo>
                    <a:lnTo>
                      <a:pt x="26581" y="44564"/>
                    </a:lnTo>
                    <a:lnTo>
                      <a:pt x="25336" y="43319"/>
                    </a:lnTo>
                    <a:lnTo>
                      <a:pt x="26581" y="43319"/>
                    </a:lnTo>
                    <a:close/>
                    <a:moveTo>
                      <a:pt x="28765" y="53454"/>
                    </a:moveTo>
                    <a:lnTo>
                      <a:pt x="29985" y="52248"/>
                    </a:lnTo>
                    <a:lnTo>
                      <a:pt x="30023" y="52286"/>
                    </a:lnTo>
                    <a:lnTo>
                      <a:pt x="31280" y="53543"/>
                    </a:lnTo>
                    <a:lnTo>
                      <a:pt x="31763" y="54051"/>
                    </a:lnTo>
                    <a:lnTo>
                      <a:pt x="33350" y="55651"/>
                    </a:lnTo>
                    <a:lnTo>
                      <a:pt x="34861" y="57150"/>
                    </a:lnTo>
                    <a:lnTo>
                      <a:pt x="36995" y="59258"/>
                    </a:lnTo>
                    <a:lnTo>
                      <a:pt x="22936" y="59258"/>
                    </a:lnTo>
                    <a:lnTo>
                      <a:pt x="25184" y="57048"/>
                    </a:lnTo>
                    <a:lnTo>
                      <a:pt x="26581" y="55651"/>
                    </a:lnTo>
                    <a:lnTo>
                      <a:pt x="28308" y="53911"/>
                    </a:lnTo>
                    <a:lnTo>
                      <a:pt x="28765" y="53454"/>
                    </a:lnTo>
                    <a:close/>
                    <a:moveTo>
                      <a:pt x="25184" y="60795"/>
                    </a:moveTo>
                    <a:lnTo>
                      <a:pt x="37160" y="60795"/>
                    </a:lnTo>
                    <a:lnTo>
                      <a:pt x="34861" y="63081"/>
                    </a:lnTo>
                    <a:lnTo>
                      <a:pt x="33350" y="64579"/>
                    </a:lnTo>
                    <a:lnTo>
                      <a:pt x="31763" y="66180"/>
                    </a:lnTo>
                    <a:lnTo>
                      <a:pt x="31280" y="66662"/>
                    </a:lnTo>
                    <a:lnTo>
                      <a:pt x="30023" y="67920"/>
                    </a:lnTo>
                    <a:lnTo>
                      <a:pt x="29959" y="67970"/>
                    </a:lnTo>
                    <a:lnTo>
                      <a:pt x="28765" y="66789"/>
                    </a:lnTo>
                    <a:lnTo>
                      <a:pt x="28308" y="66345"/>
                    </a:lnTo>
                    <a:lnTo>
                      <a:pt x="26581" y="64605"/>
                    </a:lnTo>
                    <a:lnTo>
                      <a:pt x="25184" y="63208"/>
                    </a:lnTo>
                    <a:lnTo>
                      <a:pt x="22758" y="60795"/>
                    </a:lnTo>
                    <a:lnTo>
                      <a:pt x="25184" y="60795"/>
                    </a:lnTo>
                    <a:close/>
                    <a:moveTo>
                      <a:pt x="37630" y="55588"/>
                    </a:moveTo>
                    <a:lnTo>
                      <a:pt x="34861" y="52844"/>
                    </a:lnTo>
                    <a:lnTo>
                      <a:pt x="33350" y="51371"/>
                    </a:lnTo>
                    <a:lnTo>
                      <a:pt x="32118" y="50114"/>
                    </a:lnTo>
                    <a:lnTo>
                      <a:pt x="33350" y="48857"/>
                    </a:lnTo>
                    <a:lnTo>
                      <a:pt x="34861" y="47358"/>
                    </a:lnTo>
                    <a:lnTo>
                      <a:pt x="36398" y="45860"/>
                    </a:lnTo>
                    <a:lnTo>
                      <a:pt x="37630" y="55588"/>
                    </a:lnTo>
                    <a:close/>
                    <a:moveTo>
                      <a:pt x="34861" y="34087"/>
                    </a:moveTo>
                    <a:lnTo>
                      <a:pt x="35534" y="39370"/>
                    </a:lnTo>
                    <a:lnTo>
                      <a:pt x="34861" y="38697"/>
                    </a:lnTo>
                    <a:lnTo>
                      <a:pt x="33350" y="37198"/>
                    </a:lnTo>
                    <a:lnTo>
                      <a:pt x="31763" y="35598"/>
                    </a:lnTo>
                    <a:lnTo>
                      <a:pt x="31483" y="35319"/>
                    </a:lnTo>
                    <a:lnTo>
                      <a:pt x="31763" y="35077"/>
                    </a:lnTo>
                    <a:lnTo>
                      <a:pt x="33350" y="33464"/>
                    </a:lnTo>
                    <a:lnTo>
                      <a:pt x="34633" y="32220"/>
                    </a:lnTo>
                    <a:lnTo>
                      <a:pt x="34861" y="34087"/>
                    </a:lnTo>
                    <a:close/>
                    <a:moveTo>
                      <a:pt x="33350" y="22377"/>
                    </a:moveTo>
                    <a:lnTo>
                      <a:pt x="34011" y="27241"/>
                    </a:lnTo>
                    <a:lnTo>
                      <a:pt x="33350" y="26619"/>
                    </a:lnTo>
                    <a:lnTo>
                      <a:pt x="31763" y="25044"/>
                    </a:lnTo>
                    <a:lnTo>
                      <a:pt x="31280" y="24524"/>
                    </a:lnTo>
                    <a:lnTo>
                      <a:pt x="31077" y="24320"/>
                    </a:lnTo>
                    <a:lnTo>
                      <a:pt x="31280" y="24117"/>
                    </a:lnTo>
                    <a:lnTo>
                      <a:pt x="31763" y="23635"/>
                    </a:lnTo>
                    <a:lnTo>
                      <a:pt x="33338" y="22073"/>
                    </a:lnTo>
                    <a:lnTo>
                      <a:pt x="33350" y="22377"/>
                    </a:lnTo>
                    <a:close/>
                    <a:moveTo>
                      <a:pt x="27280" y="18288"/>
                    </a:moveTo>
                    <a:lnTo>
                      <a:pt x="32842" y="18288"/>
                    </a:lnTo>
                    <a:lnTo>
                      <a:pt x="33083" y="20180"/>
                    </a:lnTo>
                    <a:lnTo>
                      <a:pt x="31763" y="21475"/>
                    </a:lnTo>
                    <a:lnTo>
                      <a:pt x="31280" y="21996"/>
                    </a:lnTo>
                    <a:lnTo>
                      <a:pt x="30023" y="23254"/>
                    </a:lnTo>
                    <a:lnTo>
                      <a:pt x="28765" y="22022"/>
                    </a:lnTo>
                    <a:lnTo>
                      <a:pt x="28308" y="21552"/>
                    </a:lnTo>
                    <a:lnTo>
                      <a:pt x="27013" y="20244"/>
                    </a:lnTo>
                    <a:lnTo>
                      <a:pt x="27280" y="18288"/>
                    </a:lnTo>
                    <a:close/>
                    <a:moveTo>
                      <a:pt x="26581" y="23584"/>
                    </a:moveTo>
                    <a:lnTo>
                      <a:pt x="26784" y="22136"/>
                    </a:lnTo>
                    <a:lnTo>
                      <a:pt x="28308" y="23673"/>
                    </a:lnTo>
                    <a:lnTo>
                      <a:pt x="28765" y="24130"/>
                    </a:lnTo>
                    <a:lnTo>
                      <a:pt x="28943" y="24320"/>
                    </a:lnTo>
                    <a:lnTo>
                      <a:pt x="28765" y="24498"/>
                    </a:lnTo>
                    <a:lnTo>
                      <a:pt x="28308" y="24968"/>
                    </a:lnTo>
                    <a:lnTo>
                      <a:pt x="26581" y="26695"/>
                    </a:lnTo>
                    <a:lnTo>
                      <a:pt x="26124" y="27153"/>
                    </a:lnTo>
                    <a:lnTo>
                      <a:pt x="26581" y="23584"/>
                    </a:lnTo>
                    <a:close/>
                    <a:moveTo>
                      <a:pt x="25184" y="34633"/>
                    </a:moveTo>
                    <a:lnTo>
                      <a:pt x="25476" y="32309"/>
                    </a:lnTo>
                    <a:lnTo>
                      <a:pt x="26581" y="33413"/>
                    </a:lnTo>
                    <a:lnTo>
                      <a:pt x="28308" y="35128"/>
                    </a:lnTo>
                    <a:lnTo>
                      <a:pt x="28486" y="35319"/>
                    </a:lnTo>
                    <a:lnTo>
                      <a:pt x="28308" y="35535"/>
                    </a:lnTo>
                    <a:lnTo>
                      <a:pt x="26581" y="37249"/>
                    </a:lnTo>
                    <a:lnTo>
                      <a:pt x="25184" y="38659"/>
                    </a:lnTo>
                    <a:lnTo>
                      <a:pt x="24574" y="39243"/>
                    </a:lnTo>
                    <a:lnTo>
                      <a:pt x="25184" y="34633"/>
                    </a:lnTo>
                    <a:close/>
                    <a:moveTo>
                      <a:pt x="23724" y="45999"/>
                    </a:moveTo>
                    <a:lnTo>
                      <a:pt x="25184" y="47434"/>
                    </a:lnTo>
                    <a:lnTo>
                      <a:pt x="26581" y="48857"/>
                    </a:lnTo>
                    <a:lnTo>
                      <a:pt x="27838" y="50114"/>
                    </a:lnTo>
                    <a:lnTo>
                      <a:pt x="26581" y="51371"/>
                    </a:lnTo>
                    <a:lnTo>
                      <a:pt x="25184" y="52768"/>
                    </a:lnTo>
                    <a:lnTo>
                      <a:pt x="22504" y="55435"/>
                    </a:lnTo>
                    <a:lnTo>
                      <a:pt x="23724" y="45999"/>
                    </a:lnTo>
                    <a:close/>
                    <a:moveTo>
                      <a:pt x="21311" y="64694"/>
                    </a:moveTo>
                    <a:lnTo>
                      <a:pt x="25184" y="68542"/>
                    </a:lnTo>
                    <a:lnTo>
                      <a:pt x="26581" y="69977"/>
                    </a:lnTo>
                    <a:lnTo>
                      <a:pt x="27280" y="70663"/>
                    </a:lnTo>
                    <a:lnTo>
                      <a:pt x="26581" y="71361"/>
                    </a:lnTo>
                    <a:lnTo>
                      <a:pt x="25184" y="72771"/>
                    </a:lnTo>
                    <a:lnTo>
                      <a:pt x="19583" y="78334"/>
                    </a:lnTo>
                    <a:lnTo>
                      <a:pt x="21311" y="64694"/>
                    </a:lnTo>
                    <a:close/>
                    <a:moveTo>
                      <a:pt x="25184" y="78130"/>
                    </a:moveTo>
                    <a:lnTo>
                      <a:pt x="26581" y="76708"/>
                    </a:lnTo>
                    <a:lnTo>
                      <a:pt x="28308" y="74968"/>
                    </a:lnTo>
                    <a:lnTo>
                      <a:pt x="28765" y="74523"/>
                    </a:lnTo>
                    <a:lnTo>
                      <a:pt x="29959" y="73317"/>
                    </a:lnTo>
                    <a:lnTo>
                      <a:pt x="30023" y="73406"/>
                    </a:lnTo>
                    <a:lnTo>
                      <a:pt x="31280" y="74638"/>
                    </a:lnTo>
                    <a:lnTo>
                      <a:pt x="31763" y="75146"/>
                    </a:lnTo>
                    <a:lnTo>
                      <a:pt x="33350" y="76746"/>
                    </a:lnTo>
                    <a:lnTo>
                      <a:pt x="34861" y="78244"/>
                    </a:lnTo>
                    <a:lnTo>
                      <a:pt x="39268" y="82652"/>
                    </a:lnTo>
                    <a:lnTo>
                      <a:pt x="20663" y="82652"/>
                    </a:lnTo>
                    <a:lnTo>
                      <a:pt x="25184" y="78130"/>
                    </a:lnTo>
                    <a:close/>
                    <a:moveTo>
                      <a:pt x="79451" y="28702"/>
                    </a:moveTo>
                    <a:lnTo>
                      <a:pt x="106324" y="28702"/>
                    </a:lnTo>
                    <a:lnTo>
                      <a:pt x="106324" y="37173"/>
                    </a:lnTo>
                    <a:lnTo>
                      <a:pt x="79451" y="37173"/>
                    </a:lnTo>
                    <a:lnTo>
                      <a:pt x="79451" y="28702"/>
                    </a:lnTo>
                    <a:close/>
                  </a:path>
                </a:pathLst>
              </a:custGeom>
              <a:solidFill>
                <a:srgbClr val="FFFFFF"/>
              </a:solidFill>
              <a:ln w="9525" cap="flat">
                <a:solidFill>
                  <a:srgbClr val="000000"/>
                </a:solidFill>
                <a:prstDash val="solid"/>
                <a:miter lim="800000"/>
                <a:headEnd/>
                <a:tailEnd/>
              </a:ln>
            </p:spPr>
            <p:txBody>
              <a:bodyPr anchor="ctr"/>
              <a:lstStyle/>
              <a:p>
                <a:endParaRPr lang="en-US"/>
              </a:p>
            </p:txBody>
          </p:sp>
          <p:sp>
            <p:nvSpPr>
              <p:cNvPr id="549" name="Freeform: Shape 594">
                <a:extLst>
                  <a:ext uri="{FF2B5EF4-FFF2-40B4-BE49-F238E27FC236}">
                    <a16:creationId xmlns:a16="http://schemas.microsoft.com/office/drawing/2014/main" id="{12216DC4-B229-EDFA-68A4-7D93CF84D99F}"/>
                  </a:ext>
                </a:extLst>
              </p:cNvPr>
              <p:cNvSpPr>
                <a:spLocks/>
              </p:cNvSpPr>
              <p:nvPr/>
            </p:nvSpPr>
            <p:spPr bwMode="auto">
              <a:xfrm>
                <a:off x="2220455" y="4656813"/>
                <a:ext cx="25400" cy="25400"/>
              </a:xfrm>
              <a:custGeom>
                <a:avLst/>
                <a:gdLst>
                  <a:gd name="T0" fmla="*/ 17158 w 25400"/>
                  <a:gd name="T1" fmla="*/ 9525 h 25400"/>
                  <a:gd name="T2" fmla="*/ 9525 w 25400"/>
                  <a:gd name="T3" fmla="*/ 17170 h 25400"/>
                  <a:gd name="T4" fmla="*/ 17170 w 25400"/>
                  <a:gd name="T5" fmla="*/ 24803 h 25400"/>
                  <a:gd name="T6" fmla="*/ 24803 w 25400"/>
                  <a:gd name="T7" fmla="*/ 17158 h 25400"/>
                  <a:gd name="T8" fmla="*/ 24803 w 25400"/>
                  <a:gd name="T9" fmla="*/ 17158 h 25400"/>
                  <a:gd name="T10" fmla="*/ 17158 w 25400"/>
                  <a:gd name="T11" fmla="*/ 9525 h 25400"/>
                  <a:gd name="T12" fmla="*/ 17158 w 25400"/>
                  <a:gd name="T13" fmla="*/ 9525 h 25400"/>
                  <a:gd name="T14" fmla="*/ 17158 w 25400"/>
                  <a:gd name="T15" fmla="*/ 21463 h 25400"/>
                  <a:gd name="T16" fmla="*/ 12852 w 25400"/>
                  <a:gd name="T17" fmla="*/ 17158 h 25400"/>
                  <a:gd name="T18" fmla="*/ 17158 w 25400"/>
                  <a:gd name="T19" fmla="*/ 12865 h 25400"/>
                  <a:gd name="T20" fmla="*/ 21450 w 25400"/>
                  <a:gd name="T21" fmla="*/ 17145 h 25400"/>
                  <a:gd name="T22" fmla="*/ 17158 w 25400"/>
                  <a:gd name="T23" fmla="*/ 21463 h 25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00" h="25400">
                    <a:moveTo>
                      <a:pt x="17158" y="9525"/>
                    </a:moveTo>
                    <a:cubicBezTo>
                      <a:pt x="12929" y="9525"/>
                      <a:pt x="9512" y="12954"/>
                      <a:pt x="9525" y="17170"/>
                    </a:cubicBezTo>
                    <a:cubicBezTo>
                      <a:pt x="9525" y="21400"/>
                      <a:pt x="12954" y="24816"/>
                      <a:pt x="17170" y="24803"/>
                    </a:cubicBezTo>
                    <a:cubicBezTo>
                      <a:pt x="21400" y="24803"/>
                      <a:pt x="24816" y="21374"/>
                      <a:pt x="24803" y="17158"/>
                    </a:cubicBezTo>
                    <a:cubicBezTo>
                      <a:pt x="24803" y="17158"/>
                      <a:pt x="24803" y="17158"/>
                      <a:pt x="24803" y="17158"/>
                    </a:cubicBezTo>
                    <a:cubicBezTo>
                      <a:pt x="24803" y="12929"/>
                      <a:pt x="21387" y="9512"/>
                      <a:pt x="17158" y="9525"/>
                    </a:cubicBezTo>
                    <a:cubicBezTo>
                      <a:pt x="17158" y="9525"/>
                      <a:pt x="17158" y="9525"/>
                      <a:pt x="17158" y="9525"/>
                    </a:cubicBezTo>
                    <a:close/>
                    <a:moveTo>
                      <a:pt x="17158" y="21463"/>
                    </a:moveTo>
                    <a:cubicBezTo>
                      <a:pt x="14783" y="21463"/>
                      <a:pt x="12852" y="19533"/>
                      <a:pt x="12852" y="17158"/>
                    </a:cubicBezTo>
                    <a:cubicBezTo>
                      <a:pt x="12852" y="14783"/>
                      <a:pt x="14783" y="12865"/>
                      <a:pt x="17158" y="12865"/>
                    </a:cubicBezTo>
                    <a:cubicBezTo>
                      <a:pt x="19520" y="12865"/>
                      <a:pt x="21450" y="14783"/>
                      <a:pt x="21450" y="17145"/>
                    </a:cubicBezTo>
                    <a:cubicBezTo>
                      <a:pt x="21450" y="19533"/>
                      <a:pt x="19533" y="21450"/>
                      <a:pt x="17158" y="21463"/>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sp>
            <p:nvSpPr>
              <p:cNvPr id="550" name="Freeform: Shape 596">
                <a:extLst>
                  <a:ext uri="{FF2B5EF4-FFF2-40B4-BE49-F238E27FC236}">
                    <a16:creationId xmlns:a16="http://schemas.microsoft.com/office/drawing/2014/main" id="{D30715EC-9634-451C-BF55-7FCD9788AE2F}"/>
                  </a:ext>
                </a:extLst>
              </p:cNvPr>
              <p:cNvSpPr>
                <a:spLocks/>
              </p:cNvSpPr>
              <p:nvPr/>
            </p:nvSpPr>
            <p:spPr bwMode="auto">
              <a:xfrm>
                <a:off x="2210884" y="4647254"/>
                <a:ext cx="50800" cy="38100"/>
              </a:xfrm>
              <a:custGeom>
                <a:avLst/>
                <a:gdLst>
                  <a:gd name="T0" fmla="*/ 36038 w 50800"/>
                  <a:gd name="T1" fmla="*/ 40750 h 38100"/>
                  <a:gd name="T2" fmla="*/ 37219 w 50800"/>
                  <a:gd name="T3" fmla="*/ 40356 h 38100"/>
                  <a:gd name="T4" fmla="*/ 40356 w 50800"/>
                  <a:gd name="T5" fmla="*/ 16239 h 38100"/>
                  <a:gd name="T6" fmla="*/ 16239 w 50800"/>
                  <a:gd name="T7" fmla="*/ 13102 h 38100"/>
                  <a:gd name="T8" fmla="*/ 13102 w 50800"/>
                  <a:gd name="T9" fmla="*/ 37207 h 38100"/>
                  <a:gd name="T10" fmla="*/ 16239 w 50800"/>
                  <a:gd name="T11" fmla="*/ 40356 h 38100"/>
                  <a:gd name="T12" fmla="*/ 18931 w 50800"/>
                  <a:gd name="T13" fmla="*/ 40001 h 38100"/>
                  <a:gd name="T14" fmla="*/ 18576 w 50800"/>
                  <a:gd name="T15" fmla="*/ 37308 h 38100"/>
                  <a:gd name="T16" fmla="*/ 16124 w 50800"/>
                  <a:gd name="T17" fmla="*/ 18563 h 38100"/>
                  <a:gd name="T18" fmla="*/ 34870 w 50800"/>
                  <a:gd name="T19" fmla="*/ 16112 h 38100"/>
                  <a:gd name="T20" fmla="*/ 37321 w 50800"/>
                  <a:gd name="T21" fmla="*/ 34857 h 38100"/>
                  <a:gd name="T22" fmla="*/ 34870 w 50800"/>
                  <a:gd name="T23" fmla="*/ 37308 h 38100"/>
                  <a:gd name="T24" fmla="*/ 34539 w 50800"/>
                  <a:gd name="T25" fmla="*/ 40001 h 38100"/>
                  <a:gd name="T26" fmla="*/ 36038 w 50800"/>
                  <a:gd name="T27" fmla="*/ 40750 h 38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800" h="38100">
                    <a:moveTo>
                      <a:pt x="36038" y="40750"/>
                    </a:moveTo>
                    <a:cubicBezTo>
                      <a:pt x="36470" y="40750"/>
                      <a:pt x="36876" y="40610"/>
                      <a:pt x="37219" y="40356"/>
                    </a:cubicBezTo>
                    <a:cubicBezTo>
                      <a:pt x="44738" y="34552"/>
                      <a:pt x="46147" y="23757"/>
                      <a:pt x="40356" y="16239"/>
                    </a:cubicBezTo>
                    <a:cubicBezTo>
                      <a:pt x="34565" y="8708"/>
                      <a:pt x="23757" y="7298"/>
                      <a:pt x="16239" y="13102"/>
                    </a:cubicBezTo>
                    <a:cubicBezTo>
                      <a:pt x="8708" y="18893"/>
                      <a:pt x="7298" y="29688"/>
                      <a:pt x="13102" y="37207"/>
                    </a:cubicBezTo>
                    <a:cubicBezTo>
                      <a:pt x="14004" y="38388"/>
                      <a:pt x="15058" y="39442"/>
                      <a:pt x="16239" y="40356"/>
                    </a:cubicBezTo>
                    <a:cubicBezTo>
                      <a:pt x="17077" y="40991"/>
                      <a:pt x="18283" y="40839"/>
                      <a:pt x="18931" y="40001"/>
                    </a:cubicBezTo>
                    <a:cubicBezTo>
                      <a:pt x="19566" y="39162"/>
                      <a:pt x="19414" y="37956"/>
                      <a:pt x="18576" y="37308"/>
                    </a:cubicBezTo>
                    <a:cubicBezTo>
                      <a:pt x="12721" y="32812"/>
                      <a:pt x="11629" y="24417"/>
                      <a:pt x="16124" y="18563"/>
                    </a:cubicBezTo>
                    <a:cubicBezTo>
                      <a:pt x="20620" y="12708"/>
                      <a:pt x="29015" y="11616"/>
                      <a:pt x="34870" y="16112"/>
                    </a:cubicBezTo>
                    <a:cubicBezTo>
                      <a:pt x="40724" y="20608"/>
                      <a:pt x="41829" y="29002"/>
                      <a:pt x="37321" y="34857"/>
                    </a:cubicBezTo>
                    <a:cubicBezTo>
                      <a:pt x="36622" y="35784"/>
                      <a:pt x="35797" y="36610"/>
                      <a:pt x="34870" y="37308"/>
                    </a:cubicBezTo>
                    <a:cubicBezTo>
                      <a:pt x="34057" y="37969"/>
                      <a:pt x="33904" y="39162"/>
                      <a:pt x="34539" y="40001"/>
                    </a:cubicBezTo>
                    <a:cubicBezTo>
                      <a:pt x="34895" y="40470"/>
                      <a:pt x="35454" y="40737"/>
                      <a:pt x="36038" y="40750"/>
                    </a:cubicBezTo>
                    <a:close/>
                  </a:path>
                </a:pathLst>
              </a:custGeom>
              <a:solidFill>
                <a:srgbClr val="FFFFFF"/>
              </a:solidFill>
              <a:ln w="9525" cap="flat">
                <a:solidFill>
                  <a:srgbClr val="000000"/>
                </a:solidFill>
                <a:prstDash val="solid"/>
                <a:miter lim="800000"/>
                <a:headEnd/>
                <a:tailEnd/>
              </a:ln>
            </p:spPr>
            <p:txBody>
              <a:bodyPr anchor="ctr"/>
              <a:lstStyle/>
              <a:p>
                <a:endParaRPr lang="en-US"/>
              </a:p>
            </p:txBody>
          </p:sp>
        </p:grpSp>
      </p:grpSp>
      <p:grpSp>
        <p:nvGrpSpPr>
          <p:cNvPr id="522" name="Group 286">
            <a:extLst>
              <a:ext uri="{FF2B5EF4-FFF2-40B4-BE49-F238E27FC236}">
                <a16:creationId xmlns:a16="http://schemas.microsoft.com/office/drawing/2014/main" id="{6E044D42-DCAB-5156-4C57-BEC1A3E08EF9}"/>
              </a:ext>
            </a:extLst>
          </p:cNvPr>
          <p:cNvGrpSpPr>
            <a:grpSpLocks/>
          </p:cNvGrpSpPr>
          <p:nvPr/>
        </p:nvGrpSpPr>
        <p:grpSpPr bwMode="auto">
          <a:xfrm>
            <a:off x="9870843" y="5157935"/>
            <a:ext cx="169069" cy="192686"/>
            <a:chOff x="2515243" y="5267863"/>
            <a:chExt cx="177800" cy="177800"/>
          </a:xfrm>
        </p:grpSpPr>
        <p:sp>
          <p:nvSpPr>
            <p:cNvPr id="540" name="Freeform: Shape 619">
              <a:extLst>
                <a:ext uri="{FF2B5EF4-FFF2-40B4-BE49-F238E27FC236}">
                  <a16:creationId xmlns:a16="http://schemas.microsoft.com/office/drawing/2014/main" id="{5C5EC085-307B-DC0F-F63A-B83664241459}"/>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541" name="Group 288">
              <a:extLst>
                <a:ext uri="{FF2B5EF4-FFF2-40B4-BE49-F238E27FC236}">
                  <a16:creationId xmlns:a16="http://schemas.microsoft.com/office/drawing/2014/main" id="{41FE02E7-1B74-E09C-147B-D224CF406880}"/>
                </a:ext>
              </a:extLst>
            </p:cNvPr>
            <p:cNvGrpSpPr>
              <a:grpSpLocks/>
            </p:cNvGrpSpPr>
            <p:nvPr/>
          </p:nvGrpSpPr>
          <p:grpSpPr bwMode="auto">
            <a:xfrm>
              <a:off x="2530717" y="5290474"/>
              <a:ext cx="139839" cy="113556"/>
              <a:chOff x="2530717" y="5290474"/>
              <a:chExt cx="139839" cy="113556"/>
            </a:xfrm>
          </p:grpSpPr>
          <p:sp>
            <p:nvSpPr>
              <p:cNvPr id="542" name="Freeform: Shape 620">
                <a:extLst>
                  <a:ext uri="{FF2B5EF4-FFF2-40B4-BE49-F238E27FC236}">
                    <a16:creationId xmlns:a16="http://schemas.microsoft.com/office/drawing/2014/main" id="{15FAB28D-4EA4-B3F9-C479-A8057EDE5005}"/>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543" name="Freeform: Shape 621">
                <a:extLst>
                  <a:ext uri="{FF2B5EF4-FFF2-40B4-BE49-F238E27FC236}">
                    <a16:creationId xmlns:a16="http://schemas.microsoft.com/office/drawing/2014/main" id="{A244E1D8-1331-39AF-9ED1-5B91152A1970}"/>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pic>
        <p:nvPicPr>
          <p:cNvPr id="523" name="Picture 522">
            <a:extLst>
              <a:ext uri="{FF2B5EF4-FFF2-40B4-BE49-F238E27FC236}">
                <a16:creationId xmlns:a16="http://schemas.microsoft.com/office/drawing/2014/main" id="{65D7E234-D342-FAD3-FD8E-1FCD621D0A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3968" y="5414210"/>
            <a:ext cx="233695" cy="169543"/>
          </a:xfrm>
          <a:prstGeom prst="rect">
            <a:avLst/>
          </a:prstGeom>
          <a:solidFill>
            <a:schemeClr val="tx1"/>
          </a:solidFill>
        </p:spPr>
      </p:pic>
      <p:grpSp>
        <p:nvGrpSpPr>
          <p:cNvPr id="524" name="Group 523">
            <a:extLst>
              <a:ext uri="{FF2B5EF4-FFF2-40B4-BE49-F238E27FC236}">
                <a16:creationId xmlns:a16="http://schemas.microsoft.com/office/drawing/2014/main" id="{27446FCB-B899-B022-715D-4CC67A0FEBB8}"/>
              </a:ext>
            </a:extLst>
          </p:cNvPr>
          <p:cNvGrpSpPr/>
          <p:nvPr/>
        </p:nvGrpSpPr>
        <p:grpSpPr>
          <a:xfrm>
            <a:off x="9726270" y="5634483"/>
            <a:ext cx="290464" cy="215444"/>
            <a:chOff x="3179792" y="6478001"/>
            <a:chExt cx="290464" cy="197024"/>
          </a:xfrm>
        </p:grpSpPr>
        <p:sp>
          <p:nvSpPr>
            <p:cNvPr id="538" name="Oval 537">
              <a:extLst>
                <a:ext uri="{FF2B5EF4-FFF2-40B4-BE49-F238E27FC236}">
                  <a16:creationId xmlns:a16="http://schemas.microsoft.com/office/drawing/2014/main" id="{92AD019D-864C-E0B1-F055-F95406CFB2D7}"/>
                </a:ext>
              </a:extLst>
            </p:cNvPr>
            <p:cNvSpPr/>
            <p:nvPr/>
          </p:nvSpPr>
          <p:spPr bwMode="auto">
            <a:xfrm>
              <a:off x="3233132" y="6501539"/>
              <a:ext cx="204944" cy="170481"/>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800" b="1">
                <a:solidFill>
                  <a:schemeClr val="accent3"/>
                </a:solidFill>
                <a:latin typeface="Arial" charset="0"/>
              </a:endParaRPr>
            </a:p>
          </p:txBody>
        </p:sp>
        <p:sp>
          <p:nvSpPr>
            <p:cNvPr id="539" name="TextBox 538">
              <a:extLst>
                <a:ext uri="{FF2B5EF4-FFF2-40B4-BE49-F238E27FC236}">
                  <a16:creationId xmlns:a16="http://schemas.microsoft.com/office/drawing/2014/main" id="{9CCF801F-8C37-002A-660A-F5576CFD0EB2}"/>
                </a:ext>
              </a:extLst>
            </p:cNvPr>
            <p:cNvSpPr txBox="1"/>
            <p:nvPr/>
          </p:nvSpPr>
          <p:spPr>
            <a:xfrm>
              <a:off x="3179792" y="6478001"/>
              <a:ext cx="290464" cy="197024"/>
            </a:xfrm>
            <a:prstGeom prst="rect">
              <a:avLst/>
            </a:prstGeom>
            <a:noFill/>
          </p:spPr>
          <p:txBody>
            <a:bodyPr wrap="none" rtlCol="0" anchor="b" anchorCtr="0">
              <a:spAutoFit/>
            </a:bodyPr>
            <a:lstStyle/>
            <a:p>
              <a:r>
                <a:rPr lang="en-US" sz="800" b="1">
                  <a:solidFill>
                    <a:schemeClr val="accent3"/>
                  </a:solidFill>
                </a:rPr>
                <a:t>EX</a:t>
              </a:r>
            </a:p>
          </p:txBody>
        </p:sp>
      </p:grpSp>
      <p:grpSp>
        <p:nvGrpSpPr>
          <p:cNvPr id="525" name="Group 524">
            <a:extLst>
              <a:ext uri="{FF2B5EF4-FFF2-40B4-BE49-F238E27FC236}">
                <a16:creationId xmlns:a16="http://schemas.microsoft.com/office/drawing/2014/main" id="{504D5F02-4D81-CFC1-DA9F-2E8A80D26775}"/>
              </a:ext>
            </a:extLst>
          </p:cNvPr>
          <p:cNvGrpSpPr/>
          <p:nvPr/>
        </p:nvGrpSpPr>
        <p:grpSpPr>
          <a:xfrm>
            <a:off x="10270452" y="4654403"/>
            <a:ext cx="1028700" cy="133309"/>
            <a:chOff x="10417950" y="3402449"/>
            <a:chExt cx="1371600" cy="184810"/>
          </a:xfrm>
        </p:grpSpPr>
        <p:sp>
          <p:nvSpPr>
            <p:cNvPr id="535" name="Rectangle 534">
              <a:extLst>
                <a:ext uri="{FF2B5EF4-FFF2-40B4-BE49-F238E27FC236}">
                  <a16:creationId xmlns:a16="http://schemas.microsoft.com/office/drawing/2014/main" id="{E012AEEE-371F-74D3-569F-6392DDAEBC66}"/>
                </a:ext>
              </a:extLst>
            </p:cNvPr>
            <p:cNvSpPr/>
            <p:nvPr/>
          </p:nvSpPr>
          <p:spPr bwMode="auto">
            <a:xfrm>
              <a:off x="10875150" y="3404379"/>
              <a:ext cx="457200" cy="182880"/>
            </a:xfrm>
            <a:prstGeom prst="rect">
              <a:avLst/>
            </a:prstGeom>
            <a:solidFill>
              <a:srgbClr val="2B6EAB">
                <a:alpha val="50000"/>
              </a:srgbClr>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lvl="0" algn="ctr" eaLnBrk="1" hangingPunct="1"/>
              <a:r>
                <a:rPr lang="en-US" sz="600" b="1">
                  <a:ln w="1270">
                    <a:noFill/>
                  </a:ln>
                  <a:solidFill>
                    <a:srgbClr val="000000"/>
                  </a:solidFill>
                  <a:latin typeface="Arial" charset="0"/>
                </a:rPr>
                <a:t>&lt;$501M</a:t>
              </a:r>
            </a:p>
          </p:txBody>
        </p:sp>
        <p:sp>
          <p:nvSpPr>
            <p:cNvPr id="536" name="Rectangle 535">
              <a:extLst>
                <a:ext uri="{FF2B5EF4-FFF2-40B4-BE49-F238E27FC236}">
                  <a16:creationId xmlns:a16="http://schemas.microsoft.com/office/drawing/2014/main" id="{6F221B96-E06A-875D-FF31-05B5FB9D7A1B}"/>
                </a:ext>
              </a:extLst>
            </p:cNvPr>
            <p:cNvSpPr/>
            <p:nvPr/>
          </p:nvSpPr>
          <p:spPr bwMode="auto">
            <a:xfrm>
              <a:off x="10417950" y="3402449"/>
              <a:ext cx="457200" cy="182880"/>
            </a:xfrm>
            <a:prstGeom prst="rect">
              <a:avLst/>
            </a:prstGeom>
            <a:solidFill>
              <a:srgbClr val="2B6EAB">
                <a:alpha val="75000"/>
              </a:srgbClr>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en-US" sz="600" b="1">
                  <a:ln w="1270">
                    <a:noFill/>
                  </a:ln>
                  <a:latin typeface="Arial" charset="0"/>
                </a:rPr>
                <a:t>&lt;$1.5B</a:t>
              </a:r>
            </a:p>
          </p:txBody>
        </p:sp>
        <p:sp>
          <p:nvSpPr>
            <p:cNvPr id="537" name="Rectangle 536">
              <a:extLst>
                <a:ext uri="{FF2B5EF4-FFF2-40B4-BE49-F238E27FC236}">
                  <a16:creationId xmlns:a16="http://schemas.microsoft.com/office/drawing/2014/main" id="{56418AEF-DCB7-8FAD-F0D2-8041A579875E}"/>
                </a:ext>
              </a:extLst>
            </p:cNvPr>
            <p:cNvSpPr/>
            <p:nvPr/>
          </p:nvSpPr>
          <p:spPr bwMode="auto">
            <a:xfrm>
              <a:off x="11332350" y="3402449"/>
              <a:ext cx="457200" cy="182880"/>
            </a:xfrm>
            <a:prstGeom prst="rect">
              <a:avLst/>
            </a:prstGeom>
            <a:solidFill>
              <a:srgbClr val="B5CBE3"/>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fontAlgn="base">
                <a:spcBef>
                  <a:spcPct val="0"/>
                </a:spcBef>
                <a:spcAft>
                  <a:spcPct val="0"/>
                </a:spcAft>
              </a:pPr>
              <a:r>
                <a:rPr lang="en-US" sz="600" b="1">
                  <a:ln w="1270">
                    <a:noFill/>
                  </a:ln>
                  <a:latin typeface="Arial" charset="0"/>
                </a:rPr>
                <a:t>&lt;$141M</a:t>
              </a:r>
            </a:p>
          </p:txBody>
        </p:sp>
      </p:grpSp>
      <p:sp>
        <p:nvSpPr>
          <p:cNvPr id="531" name="Oval 530">
            <a:extLst>
              <a:ext uri="{FF2B5EF4-FFF2-40B4-BE49-F238E27FC236}">
                <a16:creationId xmlns:a16="http://schemas.microsoft.com/office/drawing/2014/main" id="{9FAA501E-FFC9-419E-DC1F-30912B2B62EC}"/>
              </a:ext>
            </a:extLst>
          </p:cNvPr>
          <p:cNvSpPr/>
          <p:nvPr/>
        </p:nvSpPr>
        <p:spPr bwMode="auto">
          <a:xfrm>
            <a:off x="9961519" y="5289431"/>
            <a:ext cx="94390" cy="92888"/>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a:solidFill>
                <a:srgbClr val="B2B2B2"/>
              </a:solidFill>
              <a:latin typeface="Arial" charset="0"/>
            </a:endParaRPr>
          </a:p>
        </p:txBody>
      </p:sp>
      <p:sp>
        <p:nvSpPr>
          <p:cNvPr id="532" name="Rectangle 531">
            <a:extLst>
              <a:ext uri="{FF2B5EF4-FFF2-40B4-BE49-F238E27FC236}">
                <a16:creationId xmlns:a16="http://schemas.microsoft.com/office/drawing/2014/main" id="{8A132F89-C6D6-5E9E-EE7D-11B3A82C911A}"/>
              </a:ext>
            </a:extLst>
          </p:cNvPr>
          <p:cNvSpPr/>
          <p:nvPr/>
        </p:nvSpPr>
        <p:spPr bwMode="auto">
          <a:xfrm>
            <a:off x="9804791" y="4561905"/>
            <a:ext cx="182880" cy="182880"/>
          </a:xfrm>
          <a:prstGeom prst="rect">
            <a:avLst/>
          </a:prstGeom>
          <a:solidFill>
            <a:srgbClr val="2B6EAB">
              <a:alpha val="75000"/>
            </a:srgbClr>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a:solidFill>
                <a:srgbClr val="B2B2B2"/>
              </a:solidFill>
              <a:latin typeface="Arial" charset="0"/>
            </a:endParaRPr>
          </a:p>
        </p:txBody>
      </p:sp>
      <p:graphicFrame>
        <p:nvGraphicFramePr>
          <p:cNvPr id="533" name="Object 922">
            <a:hlinkClick r:id="" action="ppaction://ole?verb=0"/>
            <a:extLst>
              <a:ext uri="{FF2B5EF4-FFF2-40B4-BE49-F238E27FC236}">
                <a16:creationId xmlns:a16="http://schemas.microsoft.com/office/drawing/2014/main" id="{CCAF920F-E406-232B-563F-D7591CCE3C8A}"/>
              </a:ext>
            </a:extLst>
          </p:cNvPr>
          <p:cNvGraphicFramePr>
            <a:graphicFrameLocks noChangeAspect="1"/>
          </p:cNvGraphicFramePr>
          <p:nvPr/>
        </p:nvGraphicFramePr>
        <p:xfrm>
          <a:off x="9806729" y="5865483"/>
          <a:ext cx="130302" cy="185166"/>
        </p:xfrm>
        <a:graphic>
          <a:graphicData uri="http://schemas.openxmlformats.org/presentationml/2006/ole">
            <mc:AlternateContent xmlns:mc="http://schemas.openxmlformats.org/markup-compatibility/2006">
              <mc:Choice xmlns:v="urn:schemas-microsoft-com:vml" Requires="v">
                <p:oleObj name="Clip" r:id="rId6" imgW="2171700" imgH="3086100" progId="">
                  <p:embed/>
                </p:oleObj>
              </mc:Choice>
              <mc:Fallback>
                <p:oleObj name="Clip" r:id="rId6" imgW="2171700" imgH="3086100" progId="">
                  <p:embed/>
                  <p:pic>
                    <p:nvPicPr>
                      <p:cNvPr id="533" name="Object 922">
                        <a:hlinkClick r:id="" action="ppaction://ole?verb=0"/>
                        <a:extLst>
                          <a:ext uri="{FF2B5EF4-FFF2-40B4-BE49-F238E27FC236}">
                            <a16:creationId xmlns:a16="http://schemas.microsoft.com/office/drawing/2014/main" id="{CCAF920F-E406-232B-563F-D7591CCE3C8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6729" y="5865483"/>
                        <a:ext cx="130302" cy="185166"/>
                      </a:xfrm>
                      <a:prstGeom prst="rect">
                        <a:avLst/>
                      </a:prstGeom>
                      <a:noFill/>
                      <a:ln>
                        <a:noFill/>
                      </a:ln>
                      <a:effectLst/>
                    </p:spPr>
                  </p:pic>
                </p:oleObj>
              </mc:Fallback>
            </mc:AlternateContent>
          </a:graphicData>
        </a:graphic>
      </p:graphicFrame>
      <p:grpSp>
        <p:nvGrpSpPr>
          <p:cNvPr id="553" name="Group 286">
            <a:extLst>
              <a:ext uri="{FF2B5EF4-FFF2-40B4-BE49-F238E27FC236}">
                <a16:creationId xmlns:a16="http://schemas.microsoft.com/office/drawing/2014/main" id="{A4FBFEFE-5357-0EC1-4806-D00B158F5166}"/>
              </a:ext>
            </a:extLst>
          </p:cNvPr>
          <p:cNvGrpSpPr>
            <a:grpSpLocks/>
          </p:cNvGrpSpPr>
          <p:nvPr/>
        </p:nvGrpSpPr>
        <p:grpSpPr bwMode="auto">
          <a:xfrm>
            <a:off x="5556702" y="3564963"/>
            <a:ext cx="169069" cy="176213"/>
            <a:chOff x="2515243" y="5267863"/>
            <a:chExt cx="177800" cy="177800"/>
          </a:xfrm>
        </p:grpSpPr>
        <p:sp>
          <p:nvSpPr>
            <p:cNvPr id="554" name="Freeform: Shape 619">
              <a:extLst>
                <a:ext uri="{FF2B5EF4-FFF2-40B4-BE49-F238E27FC236}">
                  <a16:creationId xmlns:a16="http://schemas.microsoft.com/office/drawing/2014/main" id="{9336DE5F-F7B8-FFF9-3CAB-724AC28A68DD}"/>
                </a:ext>
              </a:extLst>
            </p:cNvPr>
            <p:cNvSpPr>
              <a:spLocks/>
            </p:cNvSpPr>
            <p:nvPr/>
          </p:nvSpPr>
          <p:spPr bwMode="auto">
            <a:xfrm>
              <a:off x="2515243" y="5267863"/>
              <a:ext cx="177800" cy="177800"/>
            </a:xfrm>
            <a:custGeom>
              <a:avLst/>
              <a:gdLst>
                <a:gd name="T0" fmla="*/ 168151 w 177800"/>
                <a:gd name="T1" fmla="*/ 90425 h 177800"/>
                <a:gd name="T2" fmla="*/ 90426 w 177800"/>
                <a:gd name="T3" fmla="*/ 168151 h 177800"/>
                <a:gd name="T4" fmla="*/ 12700 w 177800"/>
                <a:gd name="T5" fmla="*/ 90425 h 177800"/>
                <a:gd name="T6" fmla="*/ 90426 w 177800"/>
                <a:gd name="T7" fmla="*/ 12700 h 177800"/>
                <a:gd name="T8" fmla="*/ 168151 w 177800"/>
                <a:gd name="T9" fmla="*/ 90425 h 177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800" h="177800">
                  <a:moveTo>
                    <a:pt x="168151" y="90425"/>
                  </a:moveTo>
                  <a:cubicBezTo>
                    <a:pt x="168151" y="133352"/>
                    <a:pt x="133352" y="168151"/>
                    <a:pt x="90426" y="168151"/>
                  </a:cubicBezTo>
                  <a:cubicBezTo>
                    <a:pt x="47499" y="168151"/>
                    <a:pt x="12700" y="133352"/>
                    <a:pt x="12700" y="90425"/>
                  </a:cubicBezTo>
                  <a:cubicBezTo>
                    <a:pt x="12700" y="47499"/>
                    <a:pt x="47499" y="12700"/>
                    <a:pt x="90426" y="12700"/>
                  </a:cubicBezTo>
                  <a:cubicBezTo>
                    <a:pt x="133352" y="12700"/>
                    <a:pt x="168151" y="47499"/>
                    <a:pt x="168151" y="90425"/>
                  </a:cubicBezTo>
                  <a:close/>
                </a:path>
              </a:pathLst>
            </a:custGeom>
            <a:solidFill>
              <a:srgbClr val="00B050"/>
            </a:solidFill>
            <a:ln w="12700" cap="flat">
              <a:solidFill>
                <a:srgbClr val="000000"/>
              </a:solidFill>
              <a:prstDash val="solid"/>
              <a:miter lim="800000"/>
              <a:headEnd/>
              <a:tailEnd/>
            </a:ln>
          </p:spPr>
          <p:txBody>
            <a:bodyPr anchor="ctr"/>
            <a:lstStyle/>
            <a:p>
              <a:endParaRPr lang="en-US"/>
            </a:p>
          </p:txBody>
        </p:sp>
        <p:grpSp>
          <p:nvGrpSpPr>
            <p:cNvPr id="555" name="Group 288">
              <a:extLst>
                <a:ext uri="{FF2B5EF4-FFF2-40B4-BE49-F238E27FC236}">
                  <a16:creationId xmlns:a16="http://schemas.microsoft.com/office/drawing/2014/main" id="{285F104F-3323-96D9-9F21-075D231DCDB1}"/>
                </a:ext>
              </a:extLst>
            </p:cNvPr>
            <p:cNvGrpSpPr>
              <a:grpSpLocks/>
            </p:cNvGrpSpPr>
            <p:nvPr/>
          </p:nvGrpSpPr>
          <p:grpSpPr bwMode="auto">
            <a:xfrm>
              <a:off x="2530717" y="5290474"/>
              <a:ext cx="139839" cy="113556"/>
              <a:chOff x="2530717" y="5290474"/>
              <a:chExt cx="139839" cy="113556"/>
            </a:xfrm>
          </p:grpSpPr>
          <p:sp>
            <p:nvSpPr>
              <p:cNvPr id="556" name="Freeform: Shape 620">
                <a:extLst>
                  <a:ext uri="{FF2B5EF4-FFF2-40B4-BE49-F238E27FC236}">
                    <a16:creationId xmlns:a16="http://schemas.microsoft.com/office/drawing/2014/main" id="{DEA308DD-C414-4611-3FE6-46694E166655}"/>
                  </a:ext>
                </a:extLst>
              </p:cNvPr>
              <p:cNvSpPr>
                <a:spLocks/>
              </p:cNvSpPr>
              <p:nvPr/>
            </p:nvSpPr>
            <p:spPr bwMode="auto">
              <a:xfrm>
                <a:off x="2530717" y="5290474"/>
                <a:ext cx="139700" cy="101600"/>
              </a:xfrm>
              <a:custGeom>
                <a:avLst/>
                <a:gdLst>
                  <a:gd name="T0" fmla="*/ 73697 w 139700"/>
                  <a:gd name="T1" fmla="*/ 30727 h 101600"/>
                  <a:gd name="T2" fmla="*/ 73697 w 139700"/>
                  <a:gd name="T3" fmla="*/ 27590 h 101600"/>
                  <a:gd name="T4" fmla="*/ 73684 w 139700"/>
                  <a:gd name="T5" fmla="*/ 14471 h 101600"/>
                  <a:gd name="T6" fmla="*/ 74853 w 139700"/>
                  <a:gd name="T7" fmla="*/ 12705 h 101600"/>
                  <a:gd name="T8" fmla="*/ 76262 w 139700"/>
                  <a:gd name="T9" fmla="*/ 14280 h 101600"/>
                  <a:gd name="T10" fmla="*/ 77367 w 139700"/>
                  <a:gd name="T11" fmla="*/ 15233 h 101600"/>
                  <a:gd name="T12" fmla="*/ 81368 w 139700"/>
                  <a:gd name="T13" fmla="*/ 14801 h 101600"/>
                  <a:gd name="T14" fmla="*/ 88302 w 139700"/>
                  <a:gd name="T15" fmla="*/ 15639 h 101600"/>
                  <a:gd name="T16" fmla="*/ 89140 w 139700"/>
                  <a:gd name="T17" fmla="*/ 16947 h 101600"/>
                  <a:gd name="T18" fmla="*/ 89166 w 139700"/>
                  <a:gd name="T19" fmla="*/ 27222 h 101600"/>
                  <a:gd name="T20" fmla="*/ 88696 w 139700"/>
                  <a:gd name="T21" fmla="*/ 27196 h 101600"/>
                  <a:gd name="T22" fmla="*/ 81126 w 139700"/>
                  <a:gd name="T23" fmla="*/ 25850 h 101600"/>
                  <a:gd name="T24" fmla="*/ 76339 w 139700"/>
                  <a:gd name="T25" fmla="*/ 26383 h 101600"/>
                  <a:gd name="T26" fmla="*/ 76339 w 139700"/>
                  <a:gd name="T27" fmla="*/ 30702 h 101600"/>
                  <a:gd name="T28" fmla="*/ 124891 w 139700"/>
                  <a:gd name="T29" fmla="*/ 56508 h 101600"/>
                  <a:gd name="T30" fmla="*/ 137134 w 139700"/>
                  <a:gd name="T31" fmla="*/ 96754 h 101600"/>
                  <a:gd name="T32" fmla="*/ 84111 w 139700"/>
                  <a:gd name="T33" fmla="*/ 96754 h 101600"/>
                  <a:gd name="T34" fmla="*/ 84111 w 139700"/>
                  <a:gd name="T35" fmla="*/ 61296 h 101600"/>
                  <a:gd name="T36" fmla="*/ 65874 w 139700"/>
                  <a:gd name="T37" fmla="*/ 61296 h 101600"/>
                  <a:gd name="T38" fmla="*/ 65874 w 139700"/>
                  <a:gd name="T39" fmla="*/ 96754 h 101600"/>
                  <a:gd name="T40" fmla="*/ 12762 w 139700"/>
                  <a:gd name="T41" fmla="*/ 96754 h 101600"/>
                  <a:gd name="T42" fmla="*/ 29488 w 139700"/>
                  <a:gd name="T43" fmla="*/ 51021 h 101600"/>
                  <a:gd name="T44" fmla="*/ 73697 w 139700"/>
                  <a:gd name="T45" fmla="*/ 30714 h 101600"/>
                  <a:gd name="T46" fmla="*/ 60349 w 139700"/>
                  <a:gd name="T47" fmla="*/ 61296 h 101600"/>
                  <a:gd name="T48" fmla="*/ 45566 w 139700"/>
                  <a:gd name="T49" fmla="*/ 61296 h 101600"/>
                  <a:gd name="T50" fmla="*/ 45566 w 139700"/>
                  <a:gd name="T51" fmla="*/ 75939 h 101600"/>
                  <a:gd name="T52" fmla="*/ 60349 w 139700"/>
                  <a:gd name="T53" fmla="*/ 75939 h 101600"/>
                  <a:gd name="T54" fmla="*/ 89521 w 139700"/>
                  <a:gd name="T55" fmla="*/ 61283 h 101600"/>
                  <a:gd name="T56" fmla="*/ 89521 w 139700"/>
                  <a:gd name="T57" fmla="*/ 75926 h 101600"/>
                  <a:gd name="T58" fmla="*/ 104177 w 139700"/>
                  <a:gd name="T59" fmla="*/ 75926 h 101600"/>
                  <a:gd name="T60" fmla="*/ 104177 w 139700"/>
                  <a:gd name="T61" fmla="*/ 61283 h 10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9700" h="101600">
                    <a:moveTo>
                      <a:pt x="73697" y="30727"/>
                    </a:moveTo>
                    <a:lnTo>
                      <a:pt x="73697" y="27590"/>
                    </a:lnTo>
                    <a:cubicBezTo>
                      <a:pt x="73697" y="23234"/>
                      <a:pt x="73697" y="18840"/>
                      <a:pt x="73684" y="14471"/>
                    </a:cubicBezTo>
                    <a:cubicBezTo>
                      <a:pt x="73684" y="13607"/>
                      <a:pt x="73760" y="12756"/>
                      <a:pt x="74853" y="12705"/>
                    </a:cubicBezTo>
                    <a:cubicBezTo>
                      <a:pt x="75919" y="12630"/>
                      <a:pt x="76123" y="13353"/>
                      <a:pt x="76262" y="14280"/>
                    </a:cubicBezTo>
                    <a:cubicBezTo>
                      <a:pt x="76453" y="14763"/>
                      <a:pt x="76859" y="15119"/>
                      <a:pt x="77367" y="15233"/>
                    </a:cubicBezTo>
                    <a:cubicBezTo>
                      <a:pt x="78713" y="15182"/>
                      <a:pt x="80047" y="15043"/>
                      <a:pt x="81368" y="14801"/>
                    </a:cubicBezTo>
                    <a:cubicBezTo>
                      <a:pt x="83705" y="14268"/>
                      <a:pt x="86156" y="14560"/>
                      <a:pt x="88302" y="15639"/>
                    </a:cubicBezTo>
                    <a:cubicBezTo>
                      <a:pt x="88747" y="15944"/>
                      <a:pt x="89051" y="16414"/>
                      <a:pt x="89140" y="16947"/>
                    </a:cubicBezTo>
                    <a:cubicBezTo>
                      <a:pt x="89191" y="20376"/>
                      <a:pt x="89166" y="23767"/>
                      <a:pt x="89166" y="27222"/>
                    </a:cubicBezTo>
                    <a:cubicBezTo>
                      <a:pt x="88988" y="27222"/>
                      <a:pt x="88772" y="27272"/>
                      <a:pt x="88696" y="27196"/>
                    </a:cubicBezTo>
                    <a:cubicBezTo>
                      <a:pt x="86626" y="25380"/>
                      <a:pt x="83705" y="24859"/>
                      <a:pt x="81126" y="25850"/>
                    </a:cubicBezTo>
                    <a:cubicBezTo>
                      <a:pt x="79552" y="26142"/>
                      <a:pt x="77951" y="26320"/>
                      <a:pt x="76339" y="26383"/>
                    </a:cubicBezTo>
                    <a:lnTo>
                      <a:pt x="76339" y="30702"/>
                    </a:lnTo>
                    <a:cubicBezTo>
                      <a:pt x="95681" y="31171"/>
                      <a:pt x="113677" y="40734"/>
                      <a:pt x="124891" y="56508"/>
                    </a:cubicBezTo>
                    <a:cubicBezTo>
                      <a:pt x="133450" y="68116"/>
                      <a:pt x="137781" y="82327"/>
                      <a:pt x="137134" y="96754"/>
                    </a:cubicBezTo>
                    <a:lnTo>
                      <a:pt x="84111" y="96754"/>
                    </a:lnTo>
                    <a:lnTo>
                      <a:pt x="84111" y="61296"/>
                    </a:lnTo>
                    <a:lnTo>
                      <a:pt x="65874" y="61296"/>
                    </a:lnTo>
                    <a:lnTo>
                      <a:pt x="65874" y="96754"/>
                    </a:lnTo>
                    <a:lnTo>
                      <a:pt x="12762" y="96754"/>
                    </a:lnTo>
                    <a:cubicBezTo>
                      <a:pt x="12013" y="79889"/>
                      <a:pt x="18033" y="63430"/>
                      <a:pt x="29488" y="51021"/>
                    </a:cubicBezTo>
                    <a:cubicBezTo>
                      <a:pt x="40779" y="38423"/>
                      <a:pt x="56781" y="31070"/>
                      <a:pt x="73697" y="30714"/>
                    </a:cubicBezTo>
                    <a:lnTo>
                      <a:pt x="73697" y="30727"/>
                    </a:lnTo>
                    <a:close/>
                    <a:moveTo>
                      <a:pt x="60349" y="61296"/>
                    </a:moveTo>
                    <a:lnTo>
                      <a:pt x="45566" y="61296"/>
                    </a:lnTo>
                    <a:lnTo>
                      <a:pt x="45566" y="75939"/>
                    </a:lnTo>
                    <a:lnTo>
                      <a:pt x="60349" y="75939"/>
                    </a:lnTo>
                    <a:lnTo>
                      <a:pt x="60349" y="61296"/>
                    </a:lnTo>
                    <a:close/>
                    <a:moveTo>
                      <a:pt x="89521" y="61283"/>
                    </a:moveTo>
                    <a:lnTo>
                      <a:pt x="89521" y="75926"/>
                    </a:lnTo>
                    <a:lnTo>
                      <a:pt x="104177" y="75926"/>
                    </a:lnTo>
                    <a:lnTo>
                      <a:pt x="104177" y="61283"/>
                    </a:lnTo>
                    <a:lnTo>
                      <a:pt x="89521" y="61283"/>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sp>
            <p:nvSpPr>
              <p:cNvPr id="557" name="Freeform: Shape 621">
                <a:extLst>
                  <a:ext uri="{FF2B5EF4-FFF2-40B4-BE49-F238E27FC236}">
                    <a16:creationId xmlns:a16="http://schemas.microsoft.com/office/drawing/2014/main" id="{2E997ABD-6FD9-3166-760E-CF7BF664A3E1}"/>
                  </a:ext>
                </a:extLst>
              </p:cNvPr>
              <p:cNvSpPr>
                <a:spLocks/>
              </p:cNvSpPr>
              <p:nvPr/>
            </p:nvSpPr>
            <p:spPr bwMode="auto">
              <a:xfrm>
                <a:off x="2530856" y="5378630"/>
                <a:ext cx="139700" cy="25400"/>
              </a:xfrm>
              <a:custGeom>
                <a:avLst/>
                <a:gdLst>
                  <a:gd name="T0" fmla="*/ 136931 w 139700"/>
                  <a:gd name="T1" fmla="*/ 12700 h 25400"/>
                  <a:gd name="T2" fmla="*/ 136931 w 139700"/>
                  <a:gd name="T3" fmla="*/ 17590 h 25400"/>
                  <a:gd name="T4" fmla="*/ 12700 w 139700"/>
                  <a:gd name="T5" fmla="*/ 17590 h 25400"/>
                  <a:gd name="T6" fmla="*/ 12700 w 139700"/>
                  <a:gd name="T7" fmla="*/ 12700 h 25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0" h="25400">
                    <a:moveTo>
                      <a:pt x="136931" y="12700"/>
                    </a:moveTo>
                    <a:lnTo>
                      <a:pt x="136931" y="17590"/>
                    </a:lnTo>
                    <a:lnTo>
                      <a:pt x="12700" y="17590"/>
                    </a:lnTo>
                    <a:lnTo>
                      <a:pt x="12700" y="12700"/>
                    </a:lnTo>
                    <a:lnTo>
                      <a:pt x="136931" y="12700"/>
                    </a:lnTo>
                    <a:close/>
                  </a:path>
                </a:pathLst>
              </a:custGeom>
              <a:solidFill>
                <a:srgbClr val="FFFFFF"/>
              </a:solidFill>
              <a:ln w="12700" cap="flat">
                <a:solidFill>
                  <a:srgbClr val="000000"/>
                </a:solidFill>
                <a:prstDash val="solid"/>
                <a:miter lim="800000"/>
                <a:headEnd/>
                <a:tailEnd/>
              </a:ln>
            </p:spPr>
            <p:txBody>
              <a:bodyPr anchor="ctr"/>
              <a:lstStyle/>
              <a:p>
                <a:endParaRPr lang="en-US"/>
              </a:p>
            </p:txBody>
          </p:sp>
        </p:grpSp>
      </p:grpSp>
      <p:sp>
        <p:nvSpPr>
          <p:cNvPr id="558" name="Oval 557">
            <a:extLst>
              <a:ext uri="{FF2B5EF4-FFF2-40B4-BE49-F238E27FC236}">
                <a16:creationId xmlns:a16="http://schemas.microsoft.com/office/drawing/2014/main" id="{3C48A116-D2E9-A43F-625C-7663CE9CE0E0}"/>
              </a:ext>
            </a:extLst>
          </p:cNvPr>
          <p:cNvSpPr/>
          <p:nvPr/>
        </p:nvSpPr>
        <p:spPr bwMode="auto">
          <a:xfrm>
            <a:off x="5693644" y="2779640"/>
            <a:ext cx="94390" cy="84947"/>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a:solidFill>
                <a:srgbClr val="B2B2B2"/>
              </a:solidFill>
              <a:latin typeface="Arial" charset="0"/>
            </a:endParaRPr>
          </a:p>
        </p:txBody>
      </p:sp>
      <p:sp>
        <p:nvSpPr>
          <p:cNvPr id="559" name="Oval 558">
            <a:extLst>
              <a:ext uri="{FF2B5EF4-FFF2-40B4-BE49-F238E27FC236}">
                <a16:creationId xmlns:a16="http://schemas.microsoft.com/office/drawing/2014/main" id="{E2CCE684-8844-C917-A203-070327350018}"/>
              </a:ext>
            </a:extLst>
          </p:cNvPr>
          <p:cNvSpPr/>
          <p:nvPr/>
        </p:nvSpPr>
        <p:spPr bwMode="auto">
          <a:xfrm>
            <a:off x="5012666" y="2690234"/>
            <a:ext cx="94390" cy="84947"/>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a:solidFill>
                <a:srgbClr val="B2B2B2"/>
              </a:solidFill>
              <a:latin typeface="Arial" charset="0"/>
            </a:endParaRPr>
          </a:p>
        </p:txBody>
      </p:sp>
      <p:sp>
        <p:nvSpPr>
          <p:cNvPr id="283" name="TextBox 282">
            <a:extLst>
              <a:ext uri="{FF2B5EF4-FFF2-40B4-BE49-F238E27FC236}">
                <a16:creationId xmlns:a16="http://schemas.microsoft.com/office/drawing/2014/main" id="{57C9C817-031E-9CE4-A694-18A4DE5532EC}"/>
              </a:ext>
            </a:extLst>
          </p:cNvPr>
          <p:cNvSpPr txBox="1"/>
          <p:nvPr/>
        </p:nvSpPr>
        <p:spPr>
          <a:xfrm>
            <a:off x="4223044" y="3835871"/>
            <a:ext cx="1031265" cy="430887"/>
          </a:xfrm>
          <a:prstGeom prst="rect">
            <a:avLst/>
          </a:prstGeom>
          <a:noFill/>
        </p:spPr>
        <p:txBody>
          <a:bodyPr wrap="square" rtlCol="0">
            <a:spAutoFit/>
          </a:bodyPr>
          <a:lstStyle/>
          <a:p>
            <a:pPr algn="ctr"/>
            <a:r>
              <a:rPr lang="en-US" sz="1100"/>
              <a:t>Ascension Island (UK)</a:t>
            </a:r>
          </a:p>
        </p:txBody>
      </p:sp>
      <p:sp>
        <p:nvSpPr>
          <p:cNvPr id="444" name="TextBox 443">
            <a:extLst>
              <a:ext uri="{FF2B5EF4-FFF2-40B4-BE49-F238E27FC236}">
                <a16:creationId xmlns:a16="http://schemas.microsoft.com/office/drawing/2014/main" id="{B28628FA-C545-A6FA-A65C-3EE194979FD7}"/>
              </a:ext>
            </a:extLst>
          </p:cNvPr>
          <p:cNvSpPr txBox="1"/>
          <p:nvPr/>
        </p:nvSpPr>
        <p:spPr>
          <a:xfrm>
            <a:off x="7603721" y="2503926"/>
            <a:ext cx="1031265" cy="261610"/>
          </a:xfrm>
          <a:prstGeom prst="rect">
            <a:avLst/>
          </a:prstGeom>
          <a:noFill/>
        </p:spPr>
        <p:txBody>
          <a:bodyPr wrap="square" rtlCol="0">
            <a:spAutoFit/>
          </a:bodyPr>
          <a:lstStyle/>
          <a:p>
            <a:pPr algn="ctr"/>
            <a:r>
              <a:rPr lang="en-US" sz="1100"/>
              <a:t>Djibouti</a:t>
            </a:r>
          </a:p>
        </p:txBody>
      </p:sp>
      <p:sp>
        <p:nvSpPr>
          <p:cNvPr id="437" name="TextBox 436">
            <a:extLst>
              <a:ext uri="{FF2B5EF4-FFF2-40B4-BE49-F238E27FC236}">
                <a16:creationId xmlns:a16="http://schemas.microsoft.com/office/drawing/2014/main" id="{BF2024BB-A1A0-7DB3-FC41-E7746CDAA0A3}"/>
              </a:ext>
            </a:extLst>
          </p:cNvPr>
          <p:cNvSpPr txBox="1"/>
          <p:nvPr/>
        </p:nvSpPr>
        <p:spPr>
          <a:xfrm>
            <a:off x="5522542" y="0"/>
            <a:ext cx="942887" cy="246221"/>
          </a:xfrm>
          <a:prstGeom prst="rect">
            <a:avLst/>
          </a:prstGeom>
          <a:noFill/>
        </p:spPr>
        <p:txBody>
          <a:bodyPr wrap="none" rtlCol="0">
            <a:spAutoFit/>
          </a:bodyPr>
          <a:lstStyle/>
          <a:p>
            <a:r>
              <a:rPr lang="en-US" sz="1000" b="1">
                <a:solidFill>
                  <a:srgbClr val="70AD47">
                    <a:lumMod val="75000"/>
                  </a:srgbClr>
                </a:solidFill>
                <a:cs typeface="Arial" panose="020B0604020202020204" pitchFamily="34" charset="0"/>
              </a:rPr>
              <a:t>UNCLASSIFIED</a:t>
            </a:r>
          </a:p>
        </p:txBody>
      </p:sp>
      <p:sp>
        <p:nvSpPr>
          <p:cNvPr id="438" name="TextBox 437">
            <a:extLst>
              <a:ext uri="{FF2B5EF4-FFF2-40B4-BE49-F238E27FC236}">
                <a16:creationId xmlns:a16="http://schemas.microsoft.com/office/drawing/2014/main" id="{703C464B-F6DE-4783-8E79-A3FAD6623C2F}"/>
              </a:ext>
            </a:extLst>
          </p:cNvPr>
          <p:cNvSpPr txBox="1"/>
          <p:nvPr/>
        </p:nvSpPr>
        <p:spPr>
          <a:xfrm>
            <a:off x="5529982" y="6611779"/>
            <a:ext cx="942887" cy="246221"/>
          </a:xfrm>
          <a:prstGeom prst="rect">
            <a:avLst/>
          </a:prstGeom>
          <a:noFill/>
        </p:spPr>
        <p:txBody>
          <a:bodyPr wrap="none" rtlCol="0">
            <a:spAutoFit/>
          </a:bodyPr>
          <a:lstStyle/>
          <a:p>
            <a:r>
              <a:rPr lang="en-US" sz="1000" b="1">
                <a:solidFill>
                  <a:srgbClr val="70AD47">
                    <a:lumMod val="75000"/>
                  </a:srgbClr>
                </a:solidFill>
                <a:cs typeface="Arial" panose="020B0604020202020204" pitchFamily="34" charset="0"/>
              </a:rPr>
              <a:t>UNCLASSIFIED</a:t>
            </a:r>
          </a:p>
        </p:txBody>
      </p:sp>
    </p:spTree>
    <p:extLst>
      <p:ext uri="{BB962C8B-B14F-4D97-AF65-F5344CB8AC3E}">
        <p14:creationId xmlns:p14="http://schemas.microsoft.com/office/powerpoint/2010/main" val="154931937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966B0-DEFD-536D-F333-2C088A0F7B4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CDE44E9-E29B-2890-459C-5E7284055340}"/>
              </a:ext>
            </a:extLst>
          </p:cNvPr>
          <p:cNvPicPr>
            <a:picLocks noChangeAspect="1"/>
          </p:cNvPicPr>
          <p:nvPr/>
        </p:nvPicPr>
        <p:blipFill>
          <a:blip r:embed="rId2"/>
          <a:stretch>
            <a:fillRect/>
          </a:stretch>
        </p:blipFill>
        <p:spPr>
          <a:xfrm>
            <a:off x="427037" y="790574"/>
            <a:ext cx="11053763" cy="5520957"/>
          </a:xfrm>
          <a:prstGeom prst="rect">
            <a:avLst/>
          </a:prstGeom>
        </p:spPr>
      </p:pic>
      <p:sp>
        <p:nvSpPr>
          <p:cNvPr id="8" name="Text Placeholder 1">
            <a:extLst>
              <a:ext uri="{FF2B5EF4-FFF2-40B4-BE49-F238E27FC236}">
                <a16:creationId xmlns:a16="http://schemas.microsoft.com/office/drawing/2014/main" id="{ACEB5298-9566-3D1E-DF56-AA72C75EC5A3}"/>
              </a:ext>
            </a:extLst>
          </p:cNvPr>
          <p:cNvSpPr>
            <a:spLocks noGrp="1"/>
          </p:cNvSpPr>
          <p:nvPr>
            <p:ph type="body" sz="quarter" idx="10"/>
          </p:nvPr>
        </p:nvSpPr>
        <p:spPr/>
        <p:txBody>
          <a:bodyPr>
            <a:normAutofit lnSpcReduction="10000"/>
          </a:bodyPr>
          <a:lstStyle/>
          <a:p>
            <a:pPr defTabSz="914400">
              <a:spcBef>
                <a:spcPct val="0"/>
              </a:spcBef>
              <a:buFontTx/>
            </a:pPr>
            <a:r>
              <a:rPr lang="en-US">
                <a:solidFill>
                  <a:schemeClr val="accent3">
                    <a:lumMod val="50000"/>
                  </a:schemeClr>
                </a:solidFill>
                <a:latin typeface="Arial" panose="020B0604020202020204" pitchFamily="34" charset="0"/>
                <a:ea typeface="+mj-ea"/>
                <a:cs typeface="Arial" panose="020B0604020202020204" pitchFamily="34" charset="0"/>
              </a:rPr>
              <a:t>USAID: Advancing the AFRICOM Campaign Plan</a:t>
            </a:r>
          </a:p>
        </p:txBody>
      </p:sp>
      <p:sp>
        <p:nvSpPr>
          <p:cNvPr id="6" name="TextBox 5">
            <a:extLst>
              <a:ext uri="{FF2B5EF4-FFF2-40B4-BE49-F238E27FC236}">
                <a16:creationId xmlns:a16="http://schemas.microsoft.com/office/drawing/2014/main" id="{6DC37D7B-5B3D-1BC8-F069-8E0DF2090E23}"/>
              </a:ext>
            </a:extLst>
          </p:cNvPr>
          <p:cNvSpPr txBox="1"/>
          <p:nvPr/>
        </p:nvSpPr>
        <p:spPr>
          <a:xfrm>
            <a:off x="5522542" y="0"/>
            <a:ext cx="942887" cy="246221"/>
          </a:xfrm>
          <a:prstGeom prst="rect">
            <a:avLst/>
          </a:prstGeom>
          <a:noFill/>
        </p:spPr>
        <p:txBody>
          <a:bodyPr wrap="none" rtlCol="0">
            <a:spAutoFit/>
          </a:bodyPr>
          <a:lstStyle/>
          <a:p>
            <a:r>
              <a:rPr lang="en-US" sz="1000" b="1">
                <a:solidFill>
                  <a:srgbClr val="70AD47">
                    <a:lumMod val="75000"/>
                  </a:srgbClr>
                </a:solidFill>
                <a:cs typeface="Arial" panose="020B0604020202020204" pitchFamily="34" charset="0"/>
              </a:rPr>
              <a:t>UNCLASSIFIED</a:t>
            </a:r>
          </a:p>
        </p:txBody>
      </p:sp>
      <p:sp>
        <p:nvSpPr>
          <p:cNvPr id="11" name="TextBox 10">
            <a:extLst>
              <a:ext uri="{FF2B5EF4-FFF2-40B4-BE49-F238E27FC236}">
                <a16:creationId xmlns:a16="http://schemas.microsoft.com/office/drawing/2014/main" id="{58C2E335-0C46-6BBD-6231-C2BDEA19213E}"/>
              </a:ext>
            </a:extLst>
          </p:cNvPr>
          <p:cNvSpPr txBox="1"/>
          <p:nvPr/>
        </p:nvSpPr>
        <p:spPr>
          <a:xfrm>
            <a:off x="5529982" y="6611779"/>
            <a:ext cx="942887" cy="246221"/>
          </a:xfrm>
          <a:prstGeom prst="rect">
            <a:avLst/>
          </a:prstGeom>
          <a:noFill/>
        </p:spPr>
        <p:txBody>
          <a:bodyPr wrap="none" rtlCol="0">
            <a:spAutoFit/>
          </a:bodyPr>
          <a:lstStyle/>
          <a:p>
            <a:r>
              <a:rPr lang="en-US" sz="1000" b="1">
                <a:solidFill>
                  <a:srgbClr val="70AD47">
                    <a:lumMod val="75000"/>
                  </a:srgbClr>
                </a:solidFill>
                <a:cs typeface="Arial" panose="020B0604020202020204" pitchFamily="34" charset="0"/>
              </a:rPr>
              <a:t>UNCLASSIFIED</a:t>
            </a:r>
          </a:p>
        </p:txBody>
      </p:sp>
    </p:spTree>
    <p:extLst>
      <p:ext uri="{BB962C8B-B14F-4D97-AF65-F5344CB8AC3E}">
        <p14:creationId xmlns:p14="http://schemas.microsoft.com/office/powerpoint/2010/main" val="3610583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1880" y="685801"/>
            <a:ext cx="7241721" cy="505335"/>
          </a:xfrm>
        </p:spPr>
        <p:txBody>
          <a:bodyPr>
            <a:noAutofit/>
          </a:bodyPr>
          <a:lstStyle/>
          <a:p>
            <a:r>
              <a:rPr lang="en-US" sz="2400"/>
              <a:t>A Quick Guide to U.S. State Department </a:t>
            </a:r>
            <a:br>
              <a:rPr lang="en-US" sz="2400"/>
            </a:br>
            <a:r>
              <a:rPr lang="en-US" sz="2400"/>
              <a:t>Rank and Insignia</a:t>
            </a:r>
          </a:p>
        </p:txBody>
      </p:sp>
      <p:graphicFrame>
        <p:nvGraphicFramePr>
          <p:cNvPr id="4" name="Table 3"/>
          <p:cNvGraphicFramePr>
            <a:graphicFrameLocks noGrp="1"/>
          </p:cNvGraphicFramePr>
          <p:nvPr>
            <p:extLst>
              <p:ext uri="{D42A27DB-BD31-4B8C-83A1-F6EECF244321}">
                <p14:modId xmlns:p14="http://schemas.microsoft.com/office/powerpoint/2010/main" val="1041019558"/>
              </p:ext>
            </p:extLst>
          </p:nvPr>
        </p:nvGraphicFramePr>
        <p:xfrm>
          <a:off x="1883230" y="1477736"/>
          <a:ext cx="8479970" cy="4565998"/>
        </p:xfrm>
        <a:graphic>
          <a:graphicData uri="http://schemas.openxmlformats.org/drawingml/2006/table">
            <a:tbl>
              <a:tblPr bandRow="1">
                <a:tableStyleId>{5C22544A-7EE6-4342-B048-85BDC9FD1C3A}</a:tableStyleId>
              </a:tblPr>
              <a:tblGrid>
                <a:gridCol w="1012370">
                  <a:extLst>
                    <a:ext uri="{9D8B030D-6E8A-4147-A177-3AD203B41FA5}">
                      <a16:colId xmlns:a16="http://schemas.microsoft.com/office/drawing/2014/main" val="143986026"/>
                    </a:ext>
                  </a:extLst>
                </a:gridCol>
                <a:gridCol w="674371">
                  <a:extLst>
                    <a:ext uri="{9D8B030D-6E8A-4147-A177-3AD203B41FA5}">
                      <a16:colId xmlns:a16="http://schemas.microsoft.com/office/drawing/2014/main" val="1749126632"/>
                    </a:ext>
                  </a:extLst>
                </a:gridCol>
                <a:gridCol w="843371">
                  <a:extLst>
                    <a:ext uri="{9D8B030D-6E8A-4147-A177-3AD203B41FA5}">
                      <a16:colId xmlns:a16="http://schemas.microsoft.com/office/drawing/2014/main" val="3133053643"/>
                    </a:ext>
                  </a:extLst>
                </a:gridCol>
                <a:gridCol w="843371">
                  <a:extLst>
                    <a:ext uri="{9D8B030D-6E8A-4147-A177-3AD203B41FA5}">
                      <a16:colId xmlns:a16="http://schemas.microsoft.com/office/drawing/2014/main" val="3290758899"/>
                    </a:ext>
                  </a:extLst>
                </a:gridCol>
                <a:gridCol w="843371">
                  <a:extLst>
                    <a:ext uri="{9D8B030D-6E8A-4147-A177-3AD203B41FA5}">
                      <a16:colId xmlns:a16="http://schemas.microsoft.com/office/drawing/2014/main" val="647407210"/>
                    </a:ext>
                  </a:extLst>
                </a:gridCol>
                <a:gridCol w="843371">
                  <a:extLst>
                    <a:ext uri="{9D8B030D-6E8A-4147-A177-3AD203B41FA5}">
                      <a16:colId xmlns:a16="http://schemas.microsoft.com/office/drawing/2014/main" val="2468193114"/>
                    </a:ext>
                  </a:extLst>
                </a:gridCol>
                <a:gridCol w="843371">
                  <a:extLst>
                    <a:ext uri="{9D8B030D-6E8A-4147-A177-3AD203B41FA5}">
                      <a16:colId xmlns:a16="http://schemas.microsoft.com/office/drawing/2014/main" val="166720411"/>
                    </a:ext>
                  </a:extLst>
                </a:gridCol>
                <a:gridCol w="843371">
                  <a:extLst>
                    <a:ext uri="{9D8B030D-6E8A-4147-A177-3AD203B41FA5}">
                      <a16:colId xmlns:a16="http://schemas.microsoft.com/office/drawing/2014/main" val="4250106650"/>
                    </a:ext>
                  </a:extLst>
                </a:gridCol>
                <a:gridCol w="843371">
                  <a:extLst>
                    <a:ext uri="{9D8B030D-6E8A-4147-A177-3AD203B41FA5}">
                      <a16:colId xmlns:a16="http://schemas.microsoft.com/office/drawing/2014/main" val="2145562925"/>
                    </a:ext>
                  </a:extLst>
                </a:gridCol>
                <a:gridCol w="889632">
                  <a:extLst>
                    <a:ext uri="{9D8B030D-6E8A-4147-A177-3AD203B41FA5}">
                      <a16:colId xmlns:a16="http://schemas.microsoft.com/office/drawing/2014/main" val="3636764156"/>
                    </a:ext>
                  </a:extLst>
                </a:gridCol>
              </a:tblGrid>
              <a:tr h="576165">
                <a:tc>
                  <a:txBody>
                    <a:bodyPr/>
                    <a:lstStyle/>
                    <a:p>
                      <a:r>
                        <a:rPr lang="en-US" sz="1400"/>
                        <a:t>Rank</a:t>
                      </a:r>
                    </a:p>
                  </a:txBody>
                  <a:tcPr marL="68580" marR="68580" marT="34290" marB="34290"/>
                </a:tc>
                <a:tc>
                  <a:txBody>
                    <a:bodyPr/>
                    <a:lstStyle/>
                    <a:p>
                      <a:r>
                        <a:rPr lang="en-US" sz="1400"/>
                        <a:t>FS-05</a:t>
                      </a:r>
                    </a:p>
                  </a:txBody>
                  <a:tcPr marL="68580" marR="68580" marT="34290" marB="34290"/>
                </a:tc>
                <a:tc>
                  <a:txBody>
                    <a:bodyPr/>
                    <a:lstStyle/>
                    <a:p>
                      <a:r>
                        <a:rPr lang="en-US" sz="1400"/>
                        <a:t>FS-04</a:t>
                      </a:r>
                    </a:p>
                  </a:txBody>
                  <a:tcPr marL="68580" marR="68580" marT="34290" marB="34290"/>
                </a:tc>
                <a:tc>
                  <a:txBody>
                    <a:bodyPr/>
                    <a:lstStyle/>
                    <a:p>
                      <a:r>
                        <a:rPr lang="en-US" sz="1400"/>
                        <a:t>FS-03</a:t>
                      </a:r>
                    </a:p>
                  </a:txBody>
                  <a:tcPr marL="68580" marR="68580" marT="34290" marB="34290"/>
                </a:tc>
                <a:tc>
                  <a:txBody>
                    <a:bodyPr/>
                    <a:lstStyle/>
                    <a:p>
                      <a:r>
                        <a:rPr lang="en-US" sz="1400"/>
                        <a:t>FS-02</a:t>
                      </a:r>
                    </a:p>
                  </a:txBody>
                  <a:tcPr marL="68580" marR="68580" marT="34290" marB="34290"/>
                </a:tc>
                <a:tc>
                  <a:txBody>
                    <a:bodyPr/>
                    <a:lstStyle/>
                    <a:p>
                      <a:r>
                        <a:rPr lang="en-US" sz="1400"/>
                        <a:t>FS-01</a:t>
                      </a:r>
                    </a:p>
                  </a:txBody>
                  <a:tcPr marL="68580" marR="68580" marT="34290" marB="34290"/>
                </a:tc>
                <a:tc>
                  <a:txBody>
                    <a:bodyPr/>
                    <a:lstStyle/>
                    <a:p>
                      <a:r>
                        <a:rPr lang="en-US" sz="1400"/>
                        <a:t>FS-OC</a:t>
                      </a:r>
                    </a:p>
                  </a:txBody>
                  <a:tcPr marL="68580" marR="68580" marT="34290" marB="34290"/>
                </a:tc>
                <a:tc>
                  <a:txBody>
                    <a:bodyPr/>
                    <a:lstStyle/>
                    <a:p>
                      <a:r>
                        <a:rPr lang="en-US" sz="1400"/>
                        <a:t>FS-MC</a:t>
                      </a:r>
                    </a:p>
                  </a:txBody>
                  <a:tcPr marL="68580" marR="68580" marT="34290" marB="34290"/>
                </a:tc>
                <a:tc>
                  <a:txBody>
                    <a:bodyPr/>
                    <a:lstStyle/>
                    <a:p>
                      <a:r>
                        <a:rPr lang="en-US" sz="1400"/>
                        <a:t>FS-CM</a:t>
                      </a:r>
                    </a:p>
                  </a:txBody>
                  <a:tcPr marL="68580" marR="68580" marT="34290" marB="34290"/>
                </a:tc>
                <a:tc>
                  <a:txBody>
                    <a:bodyPr/>
                    <a:lstStyle/>
                    <a:p>
                      <a:r>
                        <a:rPr lang="en-US" sz="1400"/>
                        <a:t>FS-CA</a:t>
                      </a:r>
                    </a:p>
                  </a:txBody>
                  <a:tcPr marL="68580" marR="68580" marT="34290" marB="34290"/>
                </a:tc>
                <a:extLst>
                  <a:ext uri="{0D108BD9-81ED-4DB2-BD59-A6C34878D82A}">
                    <a16:rowId xmlns:a16="http://schemas.microsoft.com/office/drawing/2014/main" val="266158048"/>
                  </a:ext>
                </a:extLst>
              </a:tr>
              <a:tr h="576165">
                <a:tc>
                  <a:txBody>
                    <a:bodyPr/>
                    <a:lstStyle/>
                    <a:p>
                      <a:r>
                        <a:rPr lang="en-US" sz="1400"/>
                        <a:t>GS Equivalent</a:t>
                      </a:r>
                    </a:p>
                  </a:txBody>
                  <a:tcPr marL="68580" marR="68580" marT="34290" marB="34290"/>
                </a:tc>
                <a:tc>
                  <a:txBody>
                    <a:bodyPr/>
                    <a:lstStyle/>
                    <a:p>
                      <a:r>
                        <a:rPr lang="en-US" sz="1400"/>
                        <a:t>GS-8/9</a:t>
                      </a:r>
                    </a:p>
                  </a:txBody>
                  <a:tcPr marL="68580" marR="68580" marT="34290" marB="34290"/>
                </a:tc>
                <a:tc>
                  <a:txBody>
                    <a:bodyPr/>
                    <a:lstStyle/>
                    <a:p>
                      <a:r>
                        <a:rPr lang="en-US" sz="1400"/>
                        <a:t>GS-10/11</a:t>
                      </a:r>
                    </a:p>
                  </a:txBody>
                  <a:tcPr marL="68580" marR="68580" marT="34290" marB="34290"/>
                </a:tc>
                <a:tc>
                  <a:txBody>
                    <a:bodyPr/>
                    <a:lstStyle/>
                    <a:p>
                      <a:r>
                        <a:rPr lang="en-US" sz="1400"/>
                        <a:t>GS-12/13</a:t>
                      </a:r>
                    </a:p>
                  </a:txBody>
                  <a:tcPr marL="68580" marR="68580" marT="34290" marB="34290"/>
                </a:tc>
                <a:tc>
                  <a:txBody>
                    <a:bodyPr/>
                    <a:lstStyle/>
                    <a:p>
                      <a:r>
                        <a:rPr lang="en-US" sz="1400"/>
                        <a:t>GS-14</a:t>
                      </a:r>
                    </a:p>
                  </a:txBody>
                  <a:tcPr marL="68580" marR="68580" marT="34290" marB="34290"/>
                </a:tc>
                <a:tc>
                  <a:txBody>
                    <a:bodyPr/>
                    <a:lstStyle/>
                    <a:p>
                      <a:r>
                        <a:rPr lang="en-US" sz="1400"/>
                        <a:t>GS-15</a:t>
                      </a:r>
                    </a:p>
                  </a:txBody>
                  <a:tcPr marL="68580" marR="68580" marT="34290" marB="34290"/>
                </a:tc>
                <a:tc>
                  <a:txBody>
                    <a:bodyPr/>
                    <a:lstStyle/>
                    <a:p>
                      <a:r>
                        <a:rPr lang="en-US" sz="1400"/>
                        <a:t>SES</a:t>
                      </a:r>
                    </a:p>
                  </a:txBody>
                  <a:tcPr marL="68580" marR="68580" marT="34290" marB="34290"/>
                </a:tc>
                <a:tc>
                  <a:txBody>
                    <a:bodyPr/>
                    <a:lstStyle/>
                    <a:p>
                      <a:r>
                        <a:rPr lang="en-US" sz="1400"/>
                        <a:t>SES</a:t>
                      </a:r>
                    </a:p>
                  </a:txBody>
                  <a:tcPr marL="68580" marR="68580" marT="34290" marB="34290"/>
                </a:tc>
                <a:tc>
                  <a:txBody>
                    <a:bodyPr/>
                    <a:lstStyle/>
                    <a:p>
                      <a:r>
                        <a:rPr lang="en-US" sz="1400"/>
                        <a:t>SES</a:t>
                      </a:r>
                    </a:p>
                  </a:txBody>
                  <a:tcPr marL="68580" marR="68580" marT="34290" marB="34290"/>
                </a:tc>
                <a:tc>
                  <a:txBody>
                    <a:bodyPr/>
                    <a:lstStyle/>
                    <a:p>
                      <a:r>
                        <a:rPr lang="en-US" sz="1400"/>
                        <a:t>SES</a:t>
                      </a:r>
                    </a:p>
                  </a:txBody>
                  <a:tcPr marL="68580" marR="68580" marT="34290" marB="34290"/>
                </a:tc>
                <a:extLst>
                  <a:ext uri="{0D108BD9-81ED-4DB2-BD59-A6C34878D82A}">
                    <a16:rowId xmlns:a16="http://schemas.microsoft.com/office/drawing/2014/main" val="3145405346"/>
                  </a:ext>
                </a:extLst>
              </a:tr>
              <a:tr h="604453">
                <a:tc>
                  <a:txBody>
                    <a:bodyPr/>
                    <a:lstStyle/>
                    <a:p>
                      <a:r>
                        <a:rPr lang="en-US" sz="1400"/>
                        <a:t>DoD Equivalent</a:t>
                      </a:r>
                    </a:p>
                  </a:txBody>
                  <a:tcPr marL="68580" marR="68580" marT="34290" marB="34290"/>
                </a:tc>
                <a:tc>
                  <a:txBody>
                    <a:bodyPr/>
                    <a:lstStyle/>
                    <a:p>
                      <a:r>
                        <a:rPr lang="en-US" sz="1400"/>
                        <a:t>O-2</a:t>
                      </a:r>
                    </a:p>
                  </a:txBody>
                  <a:tcPr marL="68580" marR="68580" marT="34290" marB="34290"/>
                </a:tc>
                <a:tc>
                  <a:txBody>
                    <a:bodyPr/>
                    <a:lstStyle/>
                    <a:p>
                      <a:r>
                        <a:rPr lang="en-US" sz="1400"/>
                        <a:t>O-3</a:t>
                      </a:r>
                    </a:p>
                  </a:txBody>
                  <a:tcPr marL="68580" marR="68580" marT="34290" marB="34290"/>
                </a:tc>
                <a:tc>
                  <a:txBody>
                    <a:bodyPr/>
                    <a:lstStyle/>
                    <a:p>
                      <a:r>
                        <a:rPr lang="en-US" sz="1400"/>
                        <a:t>O-4</a:t>
                      </a:r>
                    </a:p>
                  </a:txBody>
                  <a:tcPr marL="68580" marR="68580" marT="34290" marB="34290"/>
                </a:tc>
                <a:tc>
                  <a:txBody>
                    <a:bodyPr/>
                    <a:lstStyle/>
                    <a:p>
                      <a:r>
                        <a:rPr lang="en-US" sz="1400"/>
                        <a:t>O-5</a:t>
                      </a:r>
                    </a:p>
                  </a:txBody>
                  <a:tcPr marL="68580" marR="68580" marT="34290" marB="34290"/>
                </a:tc>
                <a:tc>
                  <a:txBody>
                    <a:bodyPr/>
                    <a:lstStyle/>
                    <a:p>
                      <a:r>
                        <a:rPr lang="en-US" sz="1400"/>
                        <a:t>O-6</a:t>
                      </a:r>
                    </a:p>
                  </a:txBody>
                  <a:tcPr marL="68580" marR="68580" marT="34290" marB="34290"/>
                </a:tc>
                <a:tc>
                  <a:txBody>
                    <a:bodyPr/>
                    <a:lstStyle/>
                    <a:p>
                      <a:r>
                        <a:rPr lang="en-US" sz="1400"/>
                        <a:t>O-7</a:t>
                      </a:r>
                    </a:p>
                  </a:txBody>
                  <a:tcPr marL="68580" marR="68580" marT="34290" marB="34290"/>
                </a:tc>
                <a:tc>
                  <a:txBody>
                    <a:bodyPr/>
                    <a:lstStyle/>
                    <a:p>
                      <a:r>
                        <a:rPr lang="en-US" sz="1400"/>
                        <a:t>O-8</a:t>
                      </a:r>
                    </a:p>
                  </a:txBody>
                  <a:tcPr marL="68580" marR="68580" marT="34290" marB="34290"/>
                </a:tc>
                <a:tc>
                  <a:txBody>
                    <a:bodyPr/>
                    <a:lstStyle/>
                    <a:p>
                      <a:r>
                        <a:rPr lang="en-US" sz="1400"/>
                        <a:t>O-9</a:t>
                      </a:r>
                    </a:p>
                  </a:txBody>
                  <a:tcPr marL="68580" marR="68580" marT="34290" marB="34290"/>
                </a:tc>
                <a:tc>
                  <a:txBody>
                    <a:bodyPr/>
                    <a:lstStyle/>
                    <a:p>
                      <a:r>
                        <a:rPr lang="en-US" sz="1400"/>
                        <a:t>O-10</a:t>
                      </a:r>
                    </a:p>
                  </a:txBody>
                  <a:tcPr marL="68580" marR="68580" marT="34290" marB="34290"/>
                </a:tc>
                <a:extLst>
                  <a:ext uri="{0D108BD9-81ED-4DB2-BD59-A6C34878D82A}">
                    <a16:rowId xmlns:a16="http://schemas.microsoft.com/office/drawing/2014/main" val="2012210430"/>
                  </a:ext>
                </a:extLst>
              </a:tr>
              <a:tr h="685800">
                <a:tc>
                  <a:txBody>
                    <a:bodyPr/>
                    <a:lstStyle/>
                    <a:p>
                      <a:r>
                        <a:rPr lang="en-US" sz="1400"/>
                        <a:t>Insignia (Male)</a:t>
                      </a:r>
                    </a:p>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2279214926"/>
                  </a:ext>
                </a:extLst>
              </a:tr>
              <a:tr h="728955">
                <a:tc>
                  <a:txBody>
                    <a:bodyPr/>
                    <a:lstStyle/>
                    <a:p>
                      <a:r>
                        <a:rPr lang="en-US" sz="1400" baseline="0"/>
                        <a:t>Insignia (Female)</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663154921"/>
                  </a:ext>
                </a:extLst>
              </a:tr>
              <a:tr h="685800">
                <a:tc>
                  <a:txBody>
                    <a:bodyPr/>
                    <a:lstStyle/>
                    <a:p>
                      <a:r>
                        <a:rPr lang="en-US" sz="1400"/>
                        <a:t>Typical Title</a:t>
                      </a:r>
                      <a:r>
                        <a:rPr lang="en-US" sz="1400" baseline="0"/>
                        <a:t> (Male)</a:t>
                      </a:r>
                    </a:p>
                  </a:txBody>
                  <a:tcPr marL="68580" marR="68580" marT="34290" marB="34290"/>
                </a:tc>
                <a:tc>
                  <a:txBody>
                    <a:bodyPr/>
                    <a:lstStyle/>
                    <a:p>
                      <a:r>
                        <a:rPr lang="en-US" sz="1400"/>
                        <a:t>Bob</a:t>
                      </a:r>
                    </a:p>
                  </a:txBody>
                  <a:tcPr marL="68580" marR="68580" marT="34290" marB="34290"/>
                </a:tc>
                <a:tc>
                  <a:txBody>
                    <a:bodyPr/>
                    <a:lstStyle/>
                    <a:p>
                      <a:r>
                        <a:rPr lang="en-US" sz="1400"/>
                        <a:t>Bob</a:t>
                      </a:r>
                    </a:p>
                  </a:txBody>
                  <a:tcPr marL="68580" marR="68580" marT="34290" marB="34290"/>
                </a:tc>
                <a:tc>
                  <a:txBody>
                    <a:bodyPr/>
                    <a:lstStyle/>
                    <a:p>
                      <a:r>
                        <a:rPr lang="en-US" sz="1400"/>
                        <a:t>Bob</a:t>
                      </a:r>
                    </a:p>
                  </a:txBody>
                  <a:tcPr marL="68580" marR="68580" marT="34290" marB="34290"/>
                </a:tc>
                <a:tc>
                  <a:txBody>
                    <a:bodyPr/>
                    <a:lstStyle/>
                    <a:p>
                      <a:r>
                        <a:rPr lang="en-US" sz="1400"/>
                        <a:t>Bob</a:t>
                      </a:r>
                    </a:p>
                  </a:txBody>
                  <a:tcPr marL="68580" marR="68580" marT="34290" marB="34290"/>
                </a:tc>
                <a:tc>
                  <a:txBody>
                    <a:bodyPr/>
                    <a:lstStyle/>
                    <a:p>
                      <a:r>
                        <a:rPr lang="en-US" sz="1400"/>
                        <a:t>Bob</a:t>
                      </a:r>
                    </a:p>
                  </a:txBody>
                  <a:tcPr marL="68580" marR="68580" marT="34290" marB="34290"/>
                </a:tc>
                <a:tc>
                  <a:txBody>
                    <a:bodyPr/>
                    <a:lstStyle/>
                    <a:p>
                      <a:r>
                        <a:rPr lang="en-US" sz="1400"/>
                        <a:t>Bob</a:t>
                      </a:r>
                    </a:p>
                  </a:txBody>
                  <a:tcPr marL="68580" marR="68580" marT="34290" marB="34290"/>
                </a:tc>
                <a:tc>
                  <a:txBody>
                    <a:bodyPr/>
                    <a:lstStyle/>
                    <a:p>
                      <a:r>
                        <a:rPr lang="en-US" sz="1400"/>
                        <a:t>Bob</a:t>
                      </a:r>
                    </a:p>
                  </a:txBody>
                  <a:tcPr marL="68580" marR="68580" marT="34290" marB="34290"/>
                </a:tc>
                <a:tc>
                  <a:txBody>
                    <a:bodyPr/>
                    <a:lstStyle/>
                    <a:p>
                      <a:r>
                        <a:rPr lang="en-US" sz="1400"/>
                        <a:t>Bob</a:t>
                      </a:r>
                    </a:p>
                  </a:txBody>
                  <a:tcPr marL="68580" marR="68580" marT="34290" marB="34290"/>
                </a:tc>
                <a:tc>
                  <a:txBody>
                    <a:bodyPr/>
                    <a:lstStyle/>
                    <a:p>
                      <a:r>
                        <a:rPr lang="en-US" sz="1200"/>
                        <a:t>Sir</a:t>
                      </a:r>
                    </a:p>
                  </a:txBody>
                  <a:tcPr marL="68580" marR="68580" marT="34290" marB="34290"/>
                </a:tc>
                <a:extLst>
                  <a:ext uri="{0D108BD9-81ED-4DB2-BD59-A6C34878D82A}">
                    <a16:rowId xmlns:a16="http://schemas.microsoft.com/office/drawing/2014/main" val="3706194354"/>
                  </a:ext>
                </a:extLst>
              </a:tr>
              <a:tr h="685800">
                <a:tc>
                  <a:txBody>
                    <a:bodyPr/>
                    <a:lstStyle/>
                    <a:p>
                      <a:r>
                        <a:rPr lang="en-US" sz="1400"/>
                        <a:t>Typical</a:t>
                      </a:r>
                      <a:r>
                        <a:rPr lang="en-US" sz="1400" baseline="0"/>
                        <a:t> </a:t>
                      </a:r>
                      <a:r>
                        <a:rPr lang="en-US" sz="1400"/>
                        <a:t>Title (Female)</a:t>
                      </a:r>
                    </a:p>
                  </a:txBody>
                  <a:tcPr marL="68580" marR="68580" marT="34290" marB="34290"/>
                </a:tc>
                <a:tc>
                  <a:txBody>
                    <a:bodyPr/>
                    <a:lstStyle/>
                    <a:p>
                      <a:r>
                        <a:rPr lang="en-US" sz="1400"/>
                        <a:t>Carol</a:t>
                      </a:r>
                    </a:p>
                  </a:txBody>
                  <a:tcPr marL="68580" marR="68580" marT="34290" marB="34290"/>
                </a:tc>
                <a:tc>
                  <a:txBody>
                    <a:bodyPr/>
                    <a:lstStyle/>
                    <a:p>
                      <a:r>
                        <a:rPr lang="en-US" sz="1400"/>
                        <a:t>Carol</a:t>
                      </a:r>
                    </a:p>
                  </a:txBody>
                  <a:tcPr marL="68580" marR="68580" marT="34290" marB="34290"/>
                </a:tc>
                <a:tc>
                  <a:txBody>
                    <a:bodyPr/>
                    <a:lstStyle/>
                    <a:p>
                      <a:r>
                        <a:rPr lang="en-US" sz="1400"/>
                        <a:t>Carol</a:t>
                      </a:r>
                    </a:p>
                  </a:txBody>
                  <a:tcPr marL="68580" marR="68580" marT="34290" marB="34290"/>
                </a:tc>
                <a:tc>
                  <a:txBody>
                    <a:bodyPr/>
                    <a:lstStyle/>
                    <a:p>
                      <a:r>
                        <a:rPr lang="en-US" sz="1400"/>
                        <a:t>Carol</a:t>
                      </a:r>
                    </a:p>
                  </a:txBody>
                  <a:tcPr marL="68580" marR="68580" marT="34290" marB="34290"/>
                </a:tc>
                <a:tc>
                  <a:txBody>
                    <a:bodyPr/>
                    <a:lstStyle/>
                    <a:p>
                      <a:r>
                        <a:rPr lang="en-US" sz="1400"/>
                        <a:t>Carol</a:t>
                      </a:r>
                    </a:p>
                  </a:txBody>
                  <a:tcPr marL="68580" marR="68580" marT="34290" marB="34290"/>
                </a:tc>
                <a:tc>
                  <a:txBody>
                    <a:bodyPr/>
                    <a:lstStyle/>
                    <a:p>
                      <a:r>
                        <a:rPr lang="en-US" sz="1400"/>
                        <a:t>Carol</a:t>
                      </a:r>
                    </a:p>
                  </a:txBody>
                  <a:tcPr marL="68580" marR="68580" marT="34290" marB="34290"/>
                </a:tc>
                <a:tc>
                  <a:txBody>
                    <a:bodyPr/>
                    <a:lstStyle/>
                    <a:p>
                      <a:r>
                        <a:rPr lang="en-US" sz="1400"/>
                        <a:t>Carol</a:t>
                      </a:r>
                    </a:p>
                  </a:txBody>
                  <a:tcPr marL="68580" marR="68580" marT="34290" marB="34290"/>
                </a:tc>
                <a:tc>
                  <a:txBody>
                    <a:bodyPr/>
                    <a:lstStyle/>
                    <a:p>
                      <a:r>
                        <a:rPr lang="en-US" sz="1400"/>
                        <a:t>Carol</a:t>
                      </a:r>
                    </a:p>
                  </a:txBody>
                  <a:tcPr marL="68580" marR="68580" marT="34290" marB="34290"/>
                </a:tc>
                <a:tc>
                  <a:txBody>
                    <a:bodyPr/>
                    <a:lstStyle/>
                    <a:p>
                      <a:r>
                        <a:rPr lang="en-US" sz="1200"/>
                        <a:t>Ma’am</a:t>
                      </a:r>
                    </a:p>
                  </a:txBody>
                  <a:tcPr marL="68580" marR="68580" marT="34290" marB="34290"/>
                </a:tc>
                <a:extLst>
                  <a:ext uri="{0D108BD9-81ED-4DB2-BD59-A6C34878D82A}">
                    <a16:rowId xmlns:a16="http://schemas.microsoft.com/office/drawing/2014/main" val="3548269593"/>
                  </a:ext>
                </a:extLst>
              </a:tr>
            </a:tbl>
          </a:graphicData>
        </a:graphic>
      </p:graphicFrame>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336" y="3265716"/>
            <a:ext cx="503464" cy="604157"/>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1682" y="3265716"/>
            <a:ext cx="503464" cy="604157"/>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398" y="3255218"/>
            <a:ext cx="503464" cy="604157"/>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214" y="3279712"/>
            <a:ext cx="503464" cy="604157"/>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6267" y="3279712"/>
            <a:ext cx="503464" cy="604157"/>
          </a:xfrm>
          <a:prstGeom prst="rect">
            <a:avLst/>
          </a:prstGeom>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518" y="3285544"/>
            <a:ext cx="503464" cy="604157"/>
          </a:xfrm>
          <a:prstGeom prst="rect">
            <a:avLst/>
          </a:prstGeom>
        </p:spPr>
      </p:pic>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5571" y="3285544"/>
            <a:ext cx="503464" cy="604157"/>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105" y="3285544"/>
            <a:ext cx="503464" cy="604157"/>
          </a:xfrm>
          <a:prstGeom prst="rect">
            <a:avLst/>
          </a:prstGeom>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0455" y="3279712"/>
            <a:ext cx="503464" cy="604157"/>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58819" y="3992337"/>
            <a:ext cx="431374" cy="653143"/>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75276" y="3992337"/>
            <a:ext cx="431374" cy="653143"/>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0568" y="3992337"/>
            <a:ext cx="431374" cy="653143"/>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566197" y="3992337"/>
            <a:ext cx="431374" cy="653143"/>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71298" y="3992337"/>
            <a:ext cx="431374" cy="653143"/>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97175" y="3992336"/>
            <a:ext cx="431374" cy="653143"/>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77904" y="3992336"/>
            <a:ext cx="431374" cy="653143"/>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20149" y="3992336"/>
            <a:ext cx="431374" cy="653143"/>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628152" y="3992336"/>
            <a:ext cx="431374" cy="653143"/>
          </a:xfrm>
          <a:prstGeom prst="rect">
            <a:avLst/>
          </a:prstGeom>
        </p:spPr>
      </p:pic>
      <p:sp>
        <p:nvSpPr>
          <p:cNvPr id="3" name="TextBox 2"/>
          <p:cNvSpPr txBox="1"/>
          <p:nvPr/>
        </p:nvSpPr>
        <p:spPr>
          <a:xfrm>
            <a:off x="5181933" y="6248400"/>
            <a:ext cx="4650254" cy="400110"/>
          </a:xfrm>
          <a:prstGeom prst="rect">
            <a:avLst/>
          </a:prstGeom>
          <a:noFill/>
        </p:spPr>
        <p:txBody>
          <a:bodyPr wrap="square" rtlCol="0">
            <a:spAutoFit/>
          </a:bodyPr>
          <a:lstStyle/>
          <a:p>
            <a:r>
              <a:rPr lang="en-US" altLang="en-US" sz="2000">
                <a:solidFill>
                  <a:srgbClr val="009900"/>
                </a:solidFill>
                <a:latin typeface="Arial" charset="0"/>
              </a:rPr>
              <a:t>UNCLASSIFIED</a:t>
            </a:r>
            <a:endParaRPr lang="en-US" sz="2000"/>
          </a:p>
        </p:txBody>
      </p:sp>
    </p:spTree>
    <p:extLst>
      <p:ext uri="{BB962C8B-B14F-4D97-AF65-F5344CB8AC3E}">
        <p14:creationId xmlns:p14="http://schemas.microsoft.com/office/powerpoint/2010/main" val="718498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E123-5E56-5542-B903-6D037619157E}"/>
              </a:ext>
            </a:extLst>
          </p:cNvPr>
          <p:cNvSpPr>
            <a:spLocks noGrp="1"/>
          </p:cNvSpPr>
          <p:nvPr>
            <p:ph type="title"/>
          </p:nvPr>
        </p:nvSpPr>
        <p:spPr>
          <a:xfrm>
            <a:off x="819759" y="499537"/>
            <a:ext cx="5712824" cy="1325563"/>
          </a:xfrm>
        </p:spPr>
        <p:txBody>
          <a:bodyPr>
            <a:normAutofit/>
          </a:bodyPr>
          <a:lstStyle/>
          <a:p>
            <a:r>
              <a:rPr lang="en-US" sz="4100">
                <a:latin typeface="Century Schoolbook"/>
              </a:rPr>
              <a:t>Chief of Mission </a:t>
            </a:r>
            <a:endParaRPr lang="en-US" sz="4100">
              <a:latin typeface="Castellar"/>
            </a:endParaRPr>
          </a:p>
        </p:txBody>
      </p:sp>
      <p:sp>
        <p:nvSpPr>
          <p:cNvPr id="3" name="Content Placeholder 2">
            <a:extLst>
              <a:ext uri="{FF2B5EF4-FFF2-40B4-BE49-F238E27FC236}">
                <a16:creationId xmlns:a16="http://schemas.microsoft.com/office/drawing/2014/main" id="{5AC7772E-2720-BD46-8836-F7016DE42351}"/>
              </a:ext>
            </a:extLst>
          </p:cNvPr>
          <p:cNvSpPr>
            <a:spLocks noGrp="1"/>
          </p:cNvSpPr>
          <p:nvPr>
            <p:ph idx="1"/>
          </p:nvPr>
        </p:nvSpPr>
        <p:spPr>
          <a:xfrm>
            <a:off x="779791" y="1435508"/>
            <a:ext cx="5088599" cy="4435833"/>
          </a:xfrm>
        </p:spPr>
        <p:txBody>
          <a:bodyPr anchor="t">
            <a:normAutofit fontScale="92500"/>
          </a:bodyPr>
          <a:lstStyle/>
          <a:p>
            <a:pPr marL="0" indent="0">
              <a:spcBef>
                <a:spcPts val="0"/>
              </a:spcBef>
              <a:spcAft>
                <a:spcPts val="0"/>
              </a:spcAft>
              <a:buNone/>
            </a:pPr>
            <a:endParaRPr lang="en-US" sz="2600">
              <a:latin typeface="Times New Roman"/>
              <a:cs typeface="Times New Roman"/>
            </a:endParaRPr>
          </a:p>
          <a:p>
            <a:pPr marL="285750" indent="-285750">
              <a:lnSpc>
                <a:spcPct val="100000"/>
              </a:lnSpc>
              <a:spcBef>
                <a:spcPts val="0"/>
              </a:spcBef>
              <a:spcAft>
                <a:spcPts val="0"/>
              </a:spcAft>
            </a:pPr>
            <a:r>
              <a:rPr lang="en-US"/>
              <a:t>Ambassador or Chargé d’Affaires</a:t>
            </a:r>
            <a:endParaRPr lang="en-US">
              <a:ea typeface="Calibri"/>
              <a:cs typeface="Calibri"/>
            </a:endParaRPr>
          </a:p>
          <a:p>
            <a:pPr marL="285750" indent="-285750">
              <a:lnSpc>
                <a:spcPct val="100000"/>
              </a:lnSpc>
              <a:spcBef>
                <a:spcPts val="0"/>
              </a:spcBef>
              <a:spcAft>
                <a:spcPts val="0"/>
              </a:spcAft>
            </a:pPr>
            <a:r>
              <a:rPr lang="en-US"/>
              <a:t>Personal representative of the President to host nation</a:t>
            </a:r>
            <a:endParaRPr lang="en-US">
              <a:ea typeface="Calibri"/>
              <a:cs typeface="Calibri"/>
            </a:endParaRPr>
          </a:p>
          <a:p>
            <a:pPr marL="285750" indent="-285750">
              <a:lnSpc>
                <a:spcPct val="100000"/>
              </a:lnSpc>
              <a:spcBef>
                <a:spcPts val="0"/>
              </a:spcBef>
              <a:spcAft>
                <a:spcPts val="0"/>
              </a:spcAft>
            </a:pPr>
            <a:r>
              <a:rPr lang="en-US"/>
              <a:t>POTUS Letter of Instruction</a:t>
            </a:r>
            <a:endParaRPr lang="en-US">
              <a:ea typeface="Calibri"/>
              <a:cs typeface="Calibri"/>
            </a:endParaRPr>
          </a:p>
          <a:p>
            <a:pPr marL="285750" indent="-285750">
              <a:lnSpc>
                <a:spcPct val="100000"/>
              </a:lnSpc>
              <a:spcBef>
                <a:spcPts val="0"/>
              </a:spcBef>
            </a:pPr>
            <a:r>
              <a:rPr lang="en-US"/>
              <a:t>Command Authority over all U.S. Government personnel in-county, except those assigned to a Combatant Commander or international organization </a:t>
            </a:r>
          </a:p>
          <a:p>
            <a:endParaRPr lang="en-US" sz="1800"/>
          </a:p>
        </p:txBody>
      </p:sp>
      <p:pic>
        <p:nvPicPr>
          <p:cNvPr id="6" name="Picture 5">
            <a:extLst>
              <a:ext uri="{FF2B5EF4-FFF2-40B4-BE49-F238E27FC236}">
                <a16:creationId xmlns:a16="http://schemas.microsoft.com/office/drawing/2014/main" id="{BB027772-9021-7649-AC87-5B8D0FDDA00C}"/>
              </a:ext>
            </a:extLst>
          </p:cNvPr>
          <p:cNvPicPr>
            <a:picLocks noChangeAspect="1"/>
          </p:cNvPicPr>
          <p:nvPr/>
        </p:nvPicPr>
        <p:blipFill>
          <a:blip r:embed="rId3">
            <a:extLst>
              <a:ext uri="{28A0092B-C50C-407E-A947-70E740481C1C}">
                <a14:useLocalDpi xmlns:a14="http://schemas.microsoft.com/office/drawing/2010/main" val="0"/>
              </a:ext>
            </a:extLst>
          </a:blip>
          <a:srcRect l="24576" r="24576"/>
          <a:stretch/>
        </p:blipFill>
        <p:spPr>
          <a:xfrm>
            <a:off x="6315716" y="2854813"/>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7" descr="A picture containing drawing&#10;&#10;Description automatically generated">
            <a:extLst>
              <a:ext uri="{FF2B5EF4-FFF2-40B4-BE49-F238E27FC236}">
                <a16:creationId xmlns:a16="http://schemas.microsoft.com/office/drawing/2014/main" id="{A405E249-CCF0-E14A-8B48-EB9FED52A607}"/>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pic>
        <p:nvPicPr>
          <p:cNvPr id="7" name="Picture 6" descr="A blue and white emblem with a white text&#10;&#10;Description automatically generated">
            <a:extLst>
              <a:ext uri="{FF2B5EF4-FFF2-40B4-BE49-F238E27FC236}">
                <a16:creationId xmlns:a16="http://schemas.microsoft.com/office/drawing/2014/main" id="{23438AB7-C5EB-7CC7-CC58-EADFC4B3D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3733" y="155181"/>
            <a:ext cx="3581619" cy="3567861"/>
          </a:xfrm>
          <a:prstGeom prst="rect">
            <a:avLst/>
          </a:prstGeom>
        </p:spPr>
      </p:pic>
    </p:spTree>
    <p:extLst>
      <p:ext uri="{BB962C8B-B14F-4D97-AF65-F5344CB8AC3E}">
        <p14:creationId xmlns:p14="http://schemas.microsoft.com/office/powerpoint/2010/main" val="122489484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8B161-4997-9361-A373-8224D0BCF3A5}"/>
              </a:ext>
            </a:extLst>
          </p:cNvPr>
          <p:cNvSpPr>
            <a:spLocks noGrp="1"/>
          </p:cNvSpPr>
          <p:nvPr>
            <p:ph type="title"/>
          </p:nvPr>
        </p:nvSpPr>
        <p:spPr>
          <a:xfrm>
            <a:off x="1261872" y="365760"/>
            <a:ext cx="9692640" cy="953374"/>
          </a:xfrm>
        </p:spPr>
        <p:txBody>
          <a:bodyPr/>
          <a:lstStyle/>
          <a:p>
            <a:r>
              <a:rPr lang="en-US">
                <a:solidFill>
                  <a:schemeClr val="bg1"/>
                </a:solidFill>
                <a:latin typeface="Century Schoolbook"/>
              </a:rPr>
              <a:t>Diplomacy in a Nutshell</a:t>
            </a:r>
          </a:p>
        </p:txBody>
      </p:sp>
      <p:sp>
        <p:nvSpPr>
          <p:cNvPr id="3" name="Content Placeholder 2">
            <a:extLst>
              <a:ext uri="{FF2B5EF4-FFF2-40B4-BE49-F238E27FC236}">
                <a16:creationId xmlns:a16="http://schemas.microsoft.com/office/drawing/2014/main" id="{E8A90574-F0BE-DBFE-9B81-DABBBC470E8C}"/>
              </a:ext>
            </a:extLst>
          </p:cNvPr>
          <p:cNvSpPr>
            <a:spLocks noGrp="1"/>
          </p:cNvSpPr>
          <p:nvPr>
            <p:ph idx="1"/>
          </p:nvPr>
        </p:nvSpPr>
        <p:spPr>
          <a:xfrm>
            <a:off x="1261872" y="1319134"/>
            <a:ext cx="8595360" cy="4861003"/>
          </a:xfrm>
        </p:spPr>
        <p:txBody>
          <a:bodyPr vert="horz" lIns="91440" tIns="45720" rIns="91440" bIns="45720" rtlCol="0" anchor="t">
            <a:noAutofit/>
          </a:bodyPr>
          <a:lstStyle/>
          <a:p>
            <a:endParaRPr lang="en-US" sz="2000"/>
          </a:p>
          <a:p>
            <a:r>
              <a:rPr lang="en-US" sz="2400">
                <a:solidFill>
                  <a:schemeClr val="bg1"/>
                </a:solidFill>
              </a:rPr>
              <a:t>Manage foreign relations between the U.S. and other countries that promotes peace, avoids conflict, and reduces risk.</a:t>
            </a:r>
            <a:endParaRPr lang="en-US" sz="2400">
              <a:solidFill>
                <a:schemeClr val="bg1"/>
              </a:solidFill>
              <a:ea typeface="Calibri"/>
              <a:cs typeface="Calibri"/>
            </a:endParaRPr>
          </a:p>
          <a:p>
            <a:r>
              <a:rPr lang="en-US" sz="2400">
                <a:solidFill>
                  <a:schemeClr val="bg1"/>
                </a:solidFill>
              </a:rPr>
              <a:t>Focus on relationships: alliances and partnerships to promote U.S. national security and prosperity and advance U.S. policy goals.</a:t>
            </a:r>
            <a:endParaRPr lang="en-US" sz="2400">
              <a:solidFill>
                <a:schemeClr val="bg1"/>
              </a:solidFill>
              <a:ea typeface="Calibri"/>
              <a:cs typeface="Calibri"/>
            </a:endParaRPr>
          </a:p>
          <a:p>
            <a:endParaRPr lang="en-US"/>
          </a:p>
          <a:p>
            <a:pPr marL="0" indent="0" algn="ctr">
              <a:buNone/>
            </a:pPr>
            <a:r>
              <a:rPr lang="en-US" sz="3200" b="1">
                <a:solidFill>
                  <a:srgbClr val="002060"/>
                </a:solidFill>
                <a:ea typeface="Calibri"/>
                <a:cs typeface="Calibri"/>
              </a:rPr>
              <a:t>“Diplomacy is the art of letting other people have your way.”</a:t>
            </a:r>
          </a:p>
        </p:txBody>
      </p:sp>
    </p:spTree>
    <p:extLst>
      <p:ext uri="{BB962C8B-B14F-4D97-AF65-F5344CB8AC3E}">
        <p14:creationId xmlns:p14="http://schemas.microsoft.com/office/powerpoint/2010/main" val="160392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A0F9-9218-49D0-98DB-5EF76E7A1DF9}"/>
              </a:ext>
            </a:extLst>
          </p:cNvPr>
          <p:cNvSpPr>
            <a:spLocks noGrp="1"/>
          </p:cNvSpPr>
          <p:nvPr>
            <p:ph type="title"/>
          </p:nvPr>
        </p:nvSpPr>
        <p:spPr>
          <a:xfrm>
            <a:off x="-207034" y="268878"/>
            <a:ext cx="12085794" cy="775597"/>
          </a:xfrm>
        </p:spPr>
        <p:txBody>
          <a:bodyPr wrap="square" lIns="0" tIns="0" rIns="0" bIns="0" anchor="t">
            <a:spAutoFit/>
          </a:bodyPr>
          <a:lstStyle/>
          <a:p>
            <a:pPr algn="ctr"/>
            <a:r>
              <a:rPr lang="en-US" sz="3200" b="0"/>
              <a:t>A Global Presence: U.S. Diplomatic and Consular Missions</a:t>
            </a:r>
            <a:endParaRPr lang="en-US" sz="3200"/>
          </a:p>
          <a:p>
            <a:endParaRPr lang="en-US" sz="2400"/>
          </a:p>
        </p:txBody>
      </p:sp>
      <p:sp>
        <p:nvSpPr>
          <p:cNvPr id="3" name="Text Placeholder 2">
            <a:extLst>
              <a:ext uri="{FF2B5EF4-FFF2-40B4-BE49-F238E27FC236}">
                <a16:creationId xmlns:a16="http://schemas.microsoft.com/office/drawing/2014/main" id="{61750BD5-75F9-456A-AF9E-C02AE0E5BDC8}"/>
              </a:ext>
            </a:extLst>
          </p:cNvPr>
          <p:cNvSpPr>
            <a:spLocks noGrp="1"/>
          </p:cNvSpPr>
          <p:nvPr>
            <p:ph idx="1"/>
          </p:nvPr>
        </p:nvSpPr>
        <p:spPr>
          <a:xfrm>
            <a:off x="5654040" y="4382064"/>
            <a:ext cx="5699760" cy="1794898"/>
          </a:xfrm>
        </p:spPr>
        <p:txBody>
          <a:bodyPr/>
          <a:lstStyle/>
          <a:p>
            <a:endParaRPr lang="en-US"/>
          </a:p>
        </p:txBody>
      </p:sp>
      <p:pic>
        <p:nvPicPr>
          <p:cNvPr id="4" name="Picture 4">
            <a:extLst>
              <a:ext uri="{FF2B5EF4-FFF2-40B4-BE49-F238E27FC236}">
                <a16:creationId xmlns:a16="http://schemas.microsoft.com/office/drawing/2014/main" id="{4A2E9EE4-AF18-4E79-B8EF-8DB62ACB6EBB}"/>
              </a:ext>
            </a:extLst>
          </p:cNvPr>
          <p:cNvPicPr>
            <a:picLocks noChangeAspect="1"/>
          </p:cNvPicPr>
          <p:nvPr/>
        </p:nvPicPr>
        <p:blipFill>
          <a:blip r:embed="rId3"/>
          <a:stretch>
            <a:fillRect/>
          </a:stretch>
        </p:blipFill>
        <p:spPr>
          <a:xfrm>
            <a:off x="840898" y="681038"/>
            <a:ext cx="9155593" cy="5027141"/>
          </a:xfrm>
          <a:prstGeom prst="rect">
            <a:avLst/>
          </a:prstGeom>
        </p:spPr>
      </p:pic>
      <p:sp>
        <p:nvSpPr>
          <p:cNvPr id="5" name="TextBox 4">
            <a:extLst>
              <a:ext uri="{FF2B5EF4-FFF2-40B4-BE49-F238E27FC236}">
                <a16:creationId xmlns:a16="http://schemas.microsoft.com/office/drawing/2014/main" id="{DA9CA50C-244E-9C42-8D4F-3051F2E6581F}"/>
              </a:ext>
            </a:extLst>
          </p:cNvPr>
          <p:cNvSpPr txBox="1"/>
          <p:nvPr/>
        </p:nvSpPr>
        <p:spPr>
          <a:xfrm>
            <a:off x="6187687" y="3250961"/>
            <a:ext cx="5569153" cy="2862322"/>
          </a:xfrm>
          <a:prstGeom prst="rect">
            <a:avLst/>
          </a:prstGeom>
          <a:noFill/>
        </p:spPr>
        <p:txBody>
          <a:bodyPr wrap="none" rtlCol="0">
            <a:spAutoFit/>
          </a:bodyPr>
          <a:lstStyle/>
          <a:p>
            <a:r>
              <a:rPr lang="en-US" sz="2400">
                <a:solidFill>
                  <a:prstClr val="black"/>
                </a:solidFill>
                <a:latin typeface="Georgia" panose="02040502050405020303" pitchFamily="18" charset="0"/>
              </a:rPr>
              <a:t>273 overseas posts in 175 countries </a:t>
            </a:r>
          </a:p>
          <a:p>
            <a:r>
              <a:rPr lang="en-US" sz="2400">
                <a:solidFill>
                  <a:prstClr val="black"/>
                </a:solidFill>
                <a:latin typeface="Georgia" panose="02040502050405020303" pitchFamily="18" charset="0"/>
              </a:rPr>
              <a:t>	* 168 Embassies </a:t>
            </a:r>
          </a:p>
          <a:p>
            <a:r>
              <a:rPr lang="en-US" sz="2400">
                <a:solidFill>
                  <a:prstClr val="black"/>
                </a:solidFill>
                <a:latin typeface="Georgia" panose="02040502050405020303" pitchFamily="18" charset="0"/>
              </a:rPr>
              <a:t>	* 88 Consulates General + </a:t>
            </a:r>
          </a:p>
          <a:p>
            <a:r>
              <a:rPr lang="en-US" sz="2400">
                <a:solidFill>
                  <a:prstClr val="black"/>
                </a:solidFill>
                <a:latin typeface="Georgia" panose="02040502050405020303" pitchFamily="18" charset="0"/>
              </a:rPr>
              <a:t>	    Consulates</a:t>
            </a:r>
          </a:p>
          <a:p>
            <a:pPr lvl="2"/>
            <a:r>
              <a:rPr lang="en-US" sz="2400">
                <a:solidFill>
                  <a:prstClr val="black"/>
                </a:solidFill>
                <a:latin typeface="Georgia" panose="02040502050405020303" pitchFamily="18" charset="0"/>
              </a:rPr>
              <a:t>* Nine Permanent Missions</a:t>
            </a:r>
          </a:p>
          <a:p>
            <a:r>
              <a:rPr lang="en-US" sz="2400">
                <a:solidFill>
                  <a:prstClr val="black"/>
                </a:solidFill>
                <a:latin typeface="Georgia" panose="02040502050405020303" pitchFamily="18" charset="0"/>
              </a:rPr>
              <a:t>* 30 U.S. Government Agencies abroad </a:t>
            </a:r>
          </a:p>
          <a:p>
            <a:r>
              <a:rPr lang="en-US">
                <a:solidFill>
                  <a:prstClr val="black"/>
                </a:solidFill>
              </a:rPr>
              <a:t> </a:t>
            </a:r>
          </a:p>
          <a:p>
            <a:endParaRPr lang="en-US">
              <a:solidFill>
                <a:prstClr val="black"/>
              </a:solidFill>
            </a:endParaRPr>
          </a:p>
        </p:txBody>
      </p:sp>
      <p:sp>
        <p:nvSpPr>
          <p:cNvPr id="6" name="Rectangle 5">
            <a:extLst>
              <a:ext uri="{FF2B5EF4-FFF2-40B4-BE49-F238E27FC236}">
                <a16:creationId xmlns:a16="http://schemas.microsoft.com/office/drawing/2014/main" id="{8AB94A20-4144-A742-A02D-13DE4A144C2B}"/>
              </a:ext>
            </a:extLst>
          </p:cNvPr>
          <p:cNvSpPr/>
          <p:nvPr/>
        </p:nvSpPr>
        <p:spPr>
          <a:xfrm>
            <a:off x="194617" y="5125947"/>
            <a:ext cx="9569301" cy="461665"/>
          </a:xfrm>
          <a:prstGeom prst="rect">
            <a:avLst/>
          </a:prstGeom>
        </p:spPr>
        <p:txBody>
          <a:bodyPr wrap="square" anchor="t">
            <a:spAutoFit/>
          </a:bodyPr>
          <a:lstStyle/>
          <a:p>
            <a:endParaRPr lang="en-US" sz="2400" b="1" i="1">
              <a:solidFill>
                <a:prstClr val="black"/>
              </a:solidFill>
              <a:latin typeface="Georgia" panose="02040502050405020303" pitchFamily="18" charset="0"/>
            </a:endParaRPr>
          </a:p>
        </p:txBody>
      </p:sp>
    </p:spTree>
    <p:extLst>
      <p:ext uri="{BB962C8B-B14F-4D97-AF65-F5344CB8AC3E}">
        <p14:creationId xmlns:p14="http://schemas.microsoft.com/office/powerpoint/2010/main" val="3655676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6B477A-38DC-E89C-E730-AF4022D10D14}"/>
              </a:ext>
            </a:extLst>
          </p:cNvPr>
          <p:cNvPicPr>
            <a:picLocks noChangeAspect="1"/>
          </p:cNvPicPr>
          <p:nvPr/>
        </p:nvPicPr>
        <p:blipFill>
          <a:blip r:embed="rId2"/>
          <a:stretch>
            <a:fillRect/>
          </a:stretch>
        </p:blipFill>
        <p:spPr>
          <a:xfrm>
            <a:off x="955343" y="1093268"/>
            <a:ext cx="5663171" cy="4918569"/>
          </a:xfrm>
          <a:prstGeom prst="rect">
            <a:avLst/>
          </a:prstGeom>
        </p:spPr>
      </p:pic>
      <p:pic>
        <p:nvPicPr>
          <p:cNvPr id="4" name="Picture 3">
            <a:extLst>
              <a:ext uri="{FF2B5EF4-FFF2-40B4-BE49-F238E27FC236}">
                <a16:creationId xmlns:a16="http://schemas.microsoft.com/office/drawing/2014/main" id="{0D449A18-18C5-C667-5966-2B2CB715F56A}"/>
              </a:ext>
            </a:extLst>
          </p:cNvPr>
          <p:cNvPicPr>
            <a:picLocks noChangeAspect="1"/>
          </p:cNvPicPr>
          <p:nvPr/>
        </p:nvPicPr>
        <p:blipFill>
          <a:blip r:embed="rId3"/>
          <a:stretch>
            <a:fillRect/>
          </a:stretch>
        </p:blipFill>
        <p:spPr>
          <a:xfrm>
            <a:off x="6919558" y="1104837"/>
            <a:ext cx="4333757" cy="3691719"/>
          </a:xfrm>
          <a:prstGeom prst="rect">
            <a:avLst/>
          </a:prstGeom>
        </p:spPr>
      </p:pic>
      <p:sp>
        <p:nvSpPr>
          <p:cNvPr id="5" name="TextBox 4">
            <a:extLst>
              <a:ext uri="{FF2B5EF4-FFF2-40B4-BE49-F238E27FC236}">
                <a16:creationId xmlns:a16="http://schemas.microsoft.com/office/drawing/2014/main" id="{C53565DE-293F-5D42-8E5D-80B71B0980AC}"/>
              </a:ext>
            </a:extLst>
          </p:cNvPr>
          <p:cNvSpPr txBox="1"/>
          <p:nvPr/>
        </p:nvSpPr>
        <p:spPr>
          <a:xfrm>
            <a:off x="5212080" y="334912"/>
            <a:ext cx="6705943" cy="646331"/>
          </a:xfrm>
          <a:prstGeom prst="rect">
            <a:avLst/>
          </a:prstGeom>
          <a:noFill/>
        </p:spPr>
        <p:txBody>
          <a:bodyPr wrap="square" rtlCol="0">
            <a:spAutoFit/>
          </a:bodyPr>
          <a:lstStyle/>
          <a:p>
            <a:r>
              <a:rPr lang="en-US" sz="3600" b="1"/>
              <a:t>U.S. Military</a:t>
            </a:r>
            <a:r>
              <a:rPr lang="en-US"/>
              <a:t> </a:t>
            </a:r>
            <a:r>
              <a:rPr lang="en-US" sz="3600" b="1"/>
              <a:t>Presence</a:t>
            </a:r>
            <a:r>
              <a:rPr lang="en-US"/>
              <a:t> </a:t>
            </a:r>
            <a:r>
              <a:rPr lang="en-US" sz="3600" b="1"/>
              <a:t>Abroad</a:t>
            </a:r>
          </a:p>
        </p:txBody>
      </p:sp>
      <p:sp>
        <p:nvSpPr>
          <p:cNvPr id="6" name="TextBox 5">
            <a:extLst>
              <a:ext uri="{FF2B5EF4-FFF2-40B4-BE49-F238E27FC236}">
                <a16:creationId xmlns:a16="http://schemas.microsoft.com/office/drawing/2014/main" id="{AEBCB878-79BF-3538-0206-620CA9A9A68B}"/>
              </a:ext>
            </a:extLst>
          </p:cNvPr>
          <p:cNvSpPr txBox="1"/>
          <p:nvPr/>
        </p:nvSpPr>
        <p:spPr>
          <a:xfrm>
            <a:off x="7023276" y="5177792"/>
            <a:ext cx="4391562" cy="461665"/>
          </a:xfrm>
          <a:prstGeom prst="rect">
            <a:avLst/>
          </a:prstGeom>
          <a:noFill/>
        </p:spPr>
        <p:txBody>
          <a:bodyPr wrap="square" rtlCol="0">
            <a:spAutoFit/>
          </a:bodyPr>
          <a:lstStyle/>
          <a:p>
            <a:r>
              <a:rPr lang="en-US" sz="2400" b="1"/>
              <a:t>Illustrative, Not USG Information</a:t>
            </a:r>
          </a:p>
        </p:txBody>
      </p:sp>
      <p:sp>
        <p:nvSpPr>
          <p:cNvPr id="8" name="TextBox 7">
            <a:extLst>
              <a:ext uri="{FF2B5EF4-FFF2-40B4-BE49-F238E27FC236}">
                <a16:creationId xmlns:a16="http://schemas.microsoft.com/office/drawing/2014/main" id="{7DA72BFD-292B-D7BE-6157-BCD27C6C2416}"/>
              </a:ext>
            </a:extLst>
          </p:cNvPr>
          <p:cNvSpPr txBox="1"/>
          <p:nvPr/>
        </p:nvSpPr>
        <p:spPr>
          <a:xfrm>
            <a:off x="4251960" y="6011837"/>
            <a:ext cx="10675591" cy="369332"/>
          </a:xfrm>
          <a:prstGeom prst="rect">
            <a:avLst/>
          </a:prstGeom>
          <a:noFill/>
        </p:spPr>
        <p:txBody>
          <a:bodyPr wrap="square" rtlCol="0">
            <a:spAutoFit/>
          </a:bodyPr>
          <a:lstStyle/>
          <a:p>
            <a:r>
              <a:rPr lang="en-US"/>
              <a:t>https://usafacts.org/articles/where-are-us-military-members-stationed-and-why/</a:t>
            </a:r>
          </a:p>
        </p:txBody>
      </p:sp>
    </p:spTree>
    <p:extLst>
      <p:ext uri="{BB962C8B-B14F-4D97-AF65-F5344CB8AC3E}">
        <p14:creationId xmlns:p14="http://schemas.microsoft.com/office/powerpoint/2010/main" val="204303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5538" y="311785"/>
            <a:ext cx="8756603" cy="469010"/>
          </a:xfrm>
        </p:spPr>
        <p:txBody>
          <a:bodyPr>
            <a:normAutofit/>
          </a:bodyPr>
          <a:lstStyle/>
          <a:p>
            <a:pPr algn="ctr"/>
            <a:r>
              <a:rPr lang="en-US" sz="2968">
                <a:solidFill>
                  <a:schemeClr val="accent5">
                    <a:lumMod val="75000"/>
                  </a:schemeClr>
                </a:solidFill>
                <a:latin typeface="Castellar" panose="020A0402060406010301" pitchFamily="18" charset="77"/>
                <a:cs typeface="Times New Roman"/>
              </a:rPr>
              <a:t>State’s Internal Chain of Command</a:t>
            </a:r>
          </a:p>
        </p:txBody>
      </p:sp>
      <p:sp>
        <p:nvSpPr>
          <p:cNvPr id="47" name="Rectangle 2"/>
          <p:cNvSpPr>
            <a:spLocks noChangeArrowheads="1"/>
          </p:cNvSpPr>
          <p:nvPr/>
        </p:nvSpPr>
        <p:spPr bwMode="auto">
          <a:xfrm>
            <a:off x="4751294" y="917988"/>
            <a:ext cx="2405093" cy="716996"/>
          </a:xfrm>
          <a:prstGeom prst="rect">
            <a:avLst/>
          </a:prstGeom>
          <a:solidFill>
            <a:schemeClr val="accent4">
              <a:lumMod val="20000"/>
              <a:lumOff val="80000"/>
            </a:schemeClr>
          </a:solidFill>
          <a:ln w="57150">
            <a:solidFill>
              <a:srgbClr val="00B050"/>
            </a:solidFill>
            <a:miter lim="800000"/>
            <a:headEnd/>
            <a:tailEnd/>
          </a:ln>
          <a:effectLst>
            <a:outerShdw blurRad="63500" dist="107763" dir="2700000" algn="ctr" rotWithShape="0">
              <a:schemeClr val="bg2">
                <a:alpha val="74998"/>
              </a:schemeClr>
            </a:outerShdw>
          </a:effectLst>
        </p:spPr>
        <p:txBody>
          <a:bodyPr wrap="none" anchor="ctr"/>
          <a:lstStyle/>
          <a:p>
            <a:pPr algn="ctr"/>
            <a:r>
              <a:rPr lang="en-US" sz="2118">
                <a:solidFill>
                  <a:prstClr val="black"/>
                </a:solidFill>
              </a:rPr>
              <a:t>Secretary of State</a:t>
            </a:r>
          </a:p>
        </p:txBody>
      </p:sp>
      <p:sp>
        <p:nvSpPr>
          <p:cNvPr id="49" name="Rectangle 4"/>
          <p:cNvSpPr>
            <a:spLocks noChangeArrowheads="1"/>
          </p:cNvSpPr>
          <p:nvPr/>
        </p:nvSpPr>
        <p:spPr bwMode="auto">
          <a:xfrm>
            <a:off x="4751293" y="1788496"/>
            <a:ext cx="2595131" cy="338306"/>
          </a:xfrm>
          <a:prstGeom prst="rect">
            <a:avLst/>
          </a:prstGeom>
          <a:solidFill>
            <a:schemeClr val="accent4">
              <a:lumMod val="40000"/>
              <a:lumOff val="60000"/>
            </a:schemeClr>
          </a:solidFill>
          <a:ln w="57150">
            <a:solidFill>
              <a:srgbClr val="00B050"/>
            </a:solidFill>
            <a:miter lim="800000"/>
            <a:headEnd/>
            <a:tailEnd/>
          </a:ln>
          <a:effectLst>
            <a:outerShdw blurRad="63500" dist="107763" dir="2700000" algn="ctr" rotWithShape="0">
              <a:schemeClr val="bg2">
                <a:alpha val="74998"/>
              </a:schemeClr>
            </a:outerShdw>
          </a:effectLst>
        </p:spPr>
        <p:txBody>
          <a:bodyPr wrap="none" anchor="ctr"/>
          <a:lstStyle/>
          <a:p>
            <a:pPr algn="ctr"/>
            <a:r>
              <a:rPr lang="en-US" sz="1588">
                <a:solidFill>
                  <a:prstClr val="black"/>
                </a:solidFill>
              </a:rPr>
              <a:t>Deputy Secretaries x2 </a:t>
            </a:r>
            <a:r>
              <a:rPr lang="en-US" sz="1765">
                <a:solidFill>
                  <a:prstClr val="black"/>
                </a:solidFill>
                <a:latin typeface="Arial Black" panose="020B0A04020102020204" pitchFamily="34" charset="0"/>
              </a:rPr>
              <a:t>D</a:t>
            </a:r>
          </a:p>
        </p:txBody>
      </p:sp>
      <p:sp>
        <p:nvSpPr>
          <p:cNvPr id="51" name="Rectangle 6"/>
          <p:cNvSpPr>
            <a:spLocks noChangeArrowheads="1"/>
          </p:cNvSpPr>
          <p:nvPr/>
        </p:nvSpPr>
        <p:spPr bwMode="auto">
          <a:xfrm>
            <a:off x="3566665" y="2473548"/>
            <a:ext cx="1048659" cy="809094"/>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747">
                <a:solidFill>
                  <a:prstClr val="black"/>
                </a:solidFill>
                <a:latin typeface="Arial Black" panose="020B0A04020102020204" pitchFamily="34" charset="0"/>
              </a:rPr>
              <a:t>E</a:t>
            </a:r>
          </a:p>
          <a:p>
            <a:pPr algn="ctr"/>
            <a:r>
              <a:rPr lang="en-US" sz="1165">
                <a:solidFill>
                  <a:prstClr val="black"/>
                </a:solidFill>
              </a:rPr>
              <a:t>Economic and</a:t>
            </a:r>
          </a:p>
          <a:p>
            <a:pPr algn="ctr"/>
            <a:r>
              <a:rPr lang="en-US" sz="1165">
                <a:solidFill>
                  <a:prstClr val="black"/>
                </a:solidFill>
              </a:rPr>
              <a:t>Business Affairs</a:t>
            </a:r>
          </a:p>
        </p:txBody>
      </p:sp>
      <p:sp>
        <p:nvSpPr>
          <p:cNvPr id="53" name="Rectangle 8"/>
          <p:cNvSpPr>
            <a:spLocks noChangeArrowheads="1"/>
          </p:cNvSpPr>
          <p:nvPr/>
        </p:nvSpPr>
        <p:spPr bwMode="auto">
          <a:xfrm>
            <a:off x="4723317" y="2467120"/>
            <a:ext cx="1024177" cy="815522"/>
          </a:xfrm>
          <a:prstGeom prst="rect">
            <a:avLst/>
          </a:prstGeom>
          <a:solidFill>
            <a:schemeClr val="accent4">
              <a:lumMod val="40000"/>
              <a:lumOff val="60000"/>
            </a:schemeClr>
          </a:solidFill>
          <a:ln w="57150">
            <a:solidFill>
              <a:srgbClr val="00B050"/>
            </a:solidFill>
            <a:miter lim="800000"/>
            <a:headEnd/>
            <a:tailEnd/>
          </a:ln>
          <a:effectLst/>
        </p:spPr>
        <p:txBody>
          <a:bodyPr wrap="none" anchor="ctr"/>
          <a:lstStyle/>
          <a:p>
            <a:pPr algn="ctr"/>
            <a:r>
              <a:rPr lang="en-US" sz="1747">
                <a:solidFill>
                  <a:prstClr val="black"/>
                </a:solidFill>
                <a:latin typeface="Arial Black" panose="020B0A04020102020204" pitchFamily="34" charset="0"/>
              </a:rPr>
              <a:t>T</a:t>
            </a:r>
          </a:p>
          <a:p>
            <a:pPr algn="ctr"/>
            <a:r>
              <a:rPr lang="en-US" sz="1165">
                <a:solidFill>
                  <a:prstClr val="black"/>
                </a:solidFill>
              </a:rPr>
              <a:t>Arms Control &amp;</a:t>
            </a:r>
          </a:p>
          <a:p>
            <a:pPr algn="ctr"/>
            <a:r>
              <a:rPr lang="en-US" sz="1165">
                <a:solidFill>
                  <a:prstClr val="black"/>
                </a:solidFill>
              </a:rPr>
              <a:t>International</a:t>
            </a:r>
          </a:p>
          <a:p>
            <a:pPr algn="ctr"/>
            <a:r>
              <a:rPr lang="en-US" sz="1165">
                <a:solidFill>
                  <a:prstClr val="black"/>
                </a:solidFill>
              </a:rPr>
              <a:t> Security Affairs</a:t>
            </a:r>
          </a:p>
        </p:txBody>
      </p:sp>
      <p:sp>
        <p:nvSpPr>
          <p:cNvPr id="55" name="Rectangle 10"/>
          <p:cNvSpPr>
            <a:spLocks noChangeArrowheads="1"/>
          </p:cNvSpPr>
          <p:nvPr/>
        </p:nvSpPr>
        <p:spPr bwMode="auto">
          <a:xfrm>
            <a:off x="8373273" y="2466939"/>
            <a:ext cx="1174472" cy="827990"/>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747">
                <a:solidFill>
                  <a:prstClr val="black"/>
                </a:solidFill>
                <a:latin typeface="Arial Black" panose="020B0A04020102020204" pitchFamily="34" charset="0"/>
              </a:rPr>
              <a:t>J</a:t>
            </a:r>
          </a:p>
          <a:p>
            <a:pPr algn="ctr"/>
            <a:r>
              <a:rPr lang="en-US" sz="1235">
                <a:solidFill>
                  <a:prstClr val="black"/>
                </a:solidFill>
              </a:rPr>
              <a:t>Civilian Security, </a:t>
            </a:r>
          </a:p>
          <a:p>
            <a:pPr algn="ctr"/>
            <a:r>
              <a:rPr lang="en-US" sz="1235">
                <a:solidFill>
                  <a:prstClr val="black"/>
                </a:solidFill>
              </a:rPr>
              <a:t>Democracy and </a:t>
            </a:r>
          </a:p>
          <a:p>
            <a:pPr algn="ctr"/>
            <a:r>
              <a:rPr lang="en-US" sz="1235">
                <a:solidFill>
                  <a:prstClr val="black"/>
                </a:solidFill>
              </a:rPr>
              <a:t>Human Rights</a:t>
            </a:r>
            <a:r>
              <a:rPr lang="en-US" sz="1130">
                <a:solidFill>
                  <a:prstClr val="black"/>
                </a:solidFill>
              </a:rPr>
              <a:t> </a:t>
            </a:r>
          </a:p>
        </p:txBody>
      </p:sp>
      <p:sp>
        <p:nvSpPr>
          <p:cNvPr id="57" name="Rectangle 12"/>
          <p:cNvSpPr>
            <a:spLocks noChangeArrowheads="1"/>
          </p:cNvSpPr>
          <p:nvPr/>
        </p:nvSpPr>
        <p:spPr bwMode="auto">
          <a:xfrm>
            <a:off x="7980067" y="1124075"/>
            <a:ext cx="1495298" cy="766662"/>
          </a:xfrm>
          <a:prstGeom prst="rect">
            <a:avLst/>
          </a:prstGeom>
          <a:solidFill>
            <a:schemeClr val="accent4">
              <a:lumMod val="40000"/>
              <a:lumOff val="60000"/>
            </a:schemeClr>
          </a:solidFill>
          <a:ln w="57150">
            <a:solidFill>
              <a:srgbClr val="00B050"/>
            </a:solidFill>
            <a:miter lim="800000"/>
            <a:headEnd/>
            <a:tailEnd/>
          </a:ln>
          <a:effectLst>
            <a:outerShdw blurRad="63500" dist="107763" dir="2700000" algn="ctr" rotWithShape="0">
              <a:schemeClr val="bg2">
                <a:alpha val="74998"/>
              </a:schemeClr>
            </a:outerShdw>
          </a:effectLst>
        </p:spPr>
        <p:txBody>
          <a:bodyPr wrap="none" anchor="ctr"/>
          <a:lstStyle/>
          <a:p>
            <a:pPr algn="ctr"/>
            <a:r>
              <a:rPr lang="en-US" sz="2471">
                <a:solidFill>
                  <a:prstClr val="black"/>
                </a:solidFill>
                <a:latin typeface="Arial Black" panose="020B0A04020102020204" pitchFamily="34" charset="0"/>
              </a:rPr>
              <a:t>USAID</a:t>
            </a:r>
          </a:p>
        </p:txBody>
      </p:sp>
      <p:sp>
        <p:nvSpPr>
          <p:cNvPr id="59" name="Rectangle 14"/>
          <p:cNvSpPr>
            <a:spLocks noChangeArrowheads="1"/>
          </p:cNvSpPr>
          <p:nvPr/>
        </p:nvSpPr>
        <p:spPr bwMode="auto">
          <a:xfrm>
            <a:off x="7061619" y="2475967"/>
            <a:ext cx="1168379" cy="793739"/>
          </a:xfrm>
          <a:prstGeom prst="rect">
            <a:avLst/>
          </a:prstGeom>
          <a:solidFill>
            <a:schemeClr val="accent4">
              <a:lumMod val="40000"/>
              <a:lumOff val="60000"/>
            </a:schemeClr>
          </a:solidFill>
          <a:ln w="12700">
            <a:solidFill>
              <a:schemeClr val="tx1"/>
            </a:solidFill>
            <a:miter lim="800000"/>
            <a:headEnd/>
            <a:tailEnd/>
          </a:ln>
          <a:effectLst/>
        </p:spPr>
        <p:txBody>
          <a:bodyPr wrap="none" anchor="t"/>
          <a:lstStyle/>
          <a:p>
            <a:pPr algn="ctr"/>
            <a:r>
              <a:rPr lang="en-US" sz="1747">
                <a:solidFill>
                  <a:prstClr val="black"/>
                </a:solidFill>
                <a:latin typeface="Arial Black" panose="020B0A04020102020204" pitchFamily="34" charset="0"/>
              </a:rPr>
              <a:t>M</a:t>
            </a:r>
          </a:p>
          <a:p>
            <a:pPr algn="ctr"/>
            <a:r>
              <a:rPr lang="en-US" sz="1412">
                <a:solidFill>
                  <a:prstClr val="black"/>
                </a:solidFill>
              </a:rPr>
              <a:t>Management</a:t>
            </a:r>
          </a:p>
        </p:txBody>
      </p:sp>
      <p:sp>
        <p:nvSpPr>
          <p:cNvPr id="61" name="Rectangle 16"/>
          <p:cNvSpPr>
            <a:spLocks noChangeArrowheads="1"/>
          </p:cNvSpPr>
          <p:nvPr/>
        </p:nvSpPr>
        <p:spPr bwMode="auto">
          <a:xfrm>
            <a:off x="9306171" y="3522830"/>
            <a:ext cx="1103003" cy="1946864"/>
          </a:xfrm>
          <a:prstGeom prst="rect">
            <a:avLst/>
          </a:prstGeom>
          <a:solidFill>
            <a:schemeClr val="accent4">
              <a:lumMod val="60000"/>
              <a:lumOff val="40000"/>
            </a:schemeClr>
          </a:solidFill>
          <a:ln w="12700">
            <a:solidFill>
              <a:schemeClr val="tx1"/>
            </a:solidFill>
            <a:miter lim="800000"/>
            <a:headEnd/>
            <a:tailEnd/>
          </a:ln>
          <a:effectLst/>
        </p:spPr>
        <p:txBody>
          <a:bodyPr wrap="none" anchor="ctr"/>
          <a:lstStyle/>
          <a:p>
            <a:pPr algn="ctr"/>
            <a:r>
              <a:rPr lang="en-US" sz="1165">
                <a:solidFill>
                  <a:prstClr val="black"/>
                </a:solidFill>
                <a:cs typeface="Arial" panose="020B0604020202020204" pitchFamily="34" charset="0"/>
              </a:rPr>
              <a:t>Bureaus for</a:t>
            </a:r>
          </a:p>
          <a:p>
            <a:pPr algn="ctr"/>
            <a:r>
              <a:rPr lang="en-US" sz="1165">
                <a:solidFill>
                  <a:prstClr val="black"/>
                </a:solidFill>
                <a:cs typeface="Arial" panose="020B0604020202020204" pitchFamily="34" charset="0"/>
              </a:rPr>
              <a:t>Legal Affairs,</a:t>
            </a:r>
          </a:p>
          <a:p>
            <a:pPr algn="ctr"/>
            <a:r>
              <a:rPr lang="en-US" sz="1165">
                <a:solidFill>
                  <a:prstClr val="black"/>
                </a:solidFill>
                <a:cs typeface="Arial" panose="020B0604020202020204" pitchFamily="34" charset="0"/>
              </a:rPr>
              <a:t>Policy Planning,</a:t>
            </a:r>
          </a:p>
          <a:p>
            <a:pPr algn="ctr"/>
            <a:r>
              <a:rPr lang="en-US" sz="1165">
                <a:solidFill>
                  <a:prstClr val="black"/>
                </a:solidFill>
                <a:cs typeface="Arial" panose="020B0604020202020204" pitchFamily="34" charset="0"/>
              </a:rPr>
              <a:t>Legislative Affairs,</a:t>
            </a:r>
          </a:p>
          <a:p>
            <a:pPr algn="ctr"/>
            <a:r>
              <a:rPr lang="en-US" sz="1165">
                <a:solidFill>
                  <a:prstClr val="black"/>
                </a:solidFill>
                <a:cs typeface="Arial" panose="020B0604020202020204" pitchFamily="34" charset="0"/>
              </a:rPr>
              <a:t>Protocol, OIG,</a:t>
            </a:r>
          </a:p>
          <a:p>
            <a:pPr algn="ctr"/>
            <a:r>
              <a:rPr lang="en-US" sz="1165">
                <a:solidFill>
                  <a:prstClr val="black"/>
                </a:solidFill>
                <a:cs typeface="Arial" panose="020B0604020202020204" pitchFamily="34" charset="0"/>
              </a:rPr>
              <a:t>Women’s Issues,</a:t>
            </a:r>
          </a:p>
          <a:p>
            <a:pPr algn="ctr"/>
            <a:r>
              <a:rPr lang="en-US" sz="1165">
                <a:solidFill>
                  <a:prstClr val="black"/>
                </a:solidFill>
                <a:cs typeface="Arial" panose="020B0604020202020204" pitchFamily="34" charset="0"/>
              </a:rPr>
              <a:t>HIV/AIDS,</a:t>
            </a:r>
          </a:p>
          <a:p>
            <a:pPr algn="ctr"/>
            <a:r>
              <a:rPr lang="en-US" sz="1165">
                <a:solidFill>
                  <a:prstClr val="black"/>
                </a:solidFill>
                <a:cs typeface="Arial" panose="020B0604020202020204" pitchFamily="34" charset="0"/>
              </a:rPr>
              <a:t>Civil Rights;</a:t>
            </a:r>
          </a:p>
          <a:p>
            <a:pPr algn="ctr"/>
            <a:r>
              <a:rPr lang="en-US" sz="1165">
                <a:solidFill>
                  <a:prstClr val="black"/>
                </a:solidFill>
                <a:cs typeface="Arial" panose="020B0604020202020204" pitchFamily="34" charset="0"/>
              </a:rPr>
              <a:t>plus </a:t>
            </a:r>
          </a:p>
          <a:p>
            <a:pPr algn="ctr"/>
            <a:r>
              <a:rPr lang="en-US" sz="1165">
                <a:solidFill>
                  <a:prstClr val="black"/>
                </a:solidFill>
                <a:cs typeface="Arial" panose="020B0604020202020204" pitchFamily="34" charset="0"/>
              </a:rPr>
              <a:t>Special Envoys </a:t>
            </a:r>
          </a:p>
        </p:txBody>
      </p:sp>
      <p:sp>
        <p:nvSpPr>
          <p:cNvPr id="68" name="Line 23"/>
          <p:cNvSpPr>
            <a:spLocks noChangeShapeType="1"/>
          </p:cNvSpPr>
          <p:nvPr/>
        </p:nvSpPr>
        <p:spPr bwMode="auto">
          <a:xfrm>
            <a:off x="7156387" y="1259585"/>
            <a:ext cx="810059" cy="37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69" name="Line 24"/>
          <p:cNvSpPr>
            <a:spLocks noChangeShapeType="1"/>
          </p:cNvSpPr>
          <p:nvPr/>
        </p:nvSpPr>
        <p:spPr bwMode="auto">
          <a:xfrm>
            <a:off x="5891926" y="2126802"/>
            <a:ext cx="0" cy="14672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70" name="Line 25"/>
          <p:cNvSpPr>
            <a:spLocks noChangeShapeType="1"/>
          </p:cNvSpPr>
          <p:nvPr/>
        </p:nvSpPr>
        <p:spPr bwMode="auto">
          <a:xfrm>
            <a:off x="6403609" y="3096650"/>
            <a:ext cx="1716" cy="4216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72" name="Line 27"/>
          <p:cNvSpPr>
            <a:spLocks noChangeShapeType="1"/>
          </p:cNvSpPr>
          <p:nvPr/>
        </p:nvSpPr>
        <p:spPr bwMode="auto">
          <a:xfrm flipH="1">
            <a:off x="4089123" y="3299689"/>
            <a:ext cx="7022" cy="211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73" name="Line 28"/>
          <p:cNvSpPr>
            <a:spLocks noChangeShapeType="1"/>
          </p:cNvSpPr>
          <p:nvPr/>
        </p:nvSpPr>
        <p:spPr bwMode="auto">
          <a:xfrm flipH="1">
            <a:off x="5272856" y="3299690"/>
            <a:ext cx="3933" cy="24193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74" name="Rectangle 29"/>
          <p:cNvSpPr>
            <a:spLocks noChangeArrowheads="1"/>
          </p:cNvSpPr>
          <p:nvPr/>
        </p:nvSpPr>
        <p:spPr bwMode="auto">
          <a:xfrm>
            <a:off x="2568530" y="2479227"/>
            <a:ext cx="923338" cy="803414"/>
          </a:xfrm>
          <a:prstGeom prst="rect">
            <a:avLst/>
          </a:prstGeom>
          <a:solidFill>
            <a:schemeClr val="accent4">
              <a:lumMod val="40000"/>
              <a:lumOff val="60000"/>
            </a:schemeClr>
          </a:solidFill>
          <a:ln w="57150">
            <a:solidFill>
              <a:srgbClr val="00B050"/>
            </a:solidFill>
            <a:miter lim="800000"/>
            <a:headEnd/>
            <a:tailEnd/>
          </a:ln>
          <a:effectLst/>
        </p:spPr>
        <p:txBody>
          <a:bodyPr wrap="none" anchor="ctr"/>
          <a:lstStyle/>
          <a:p>
            <a:pPr algn="ctr"/>
            <a:r>
              <a:rPr lang="en-US" sz="1747">
                <a:solidFill>
                  <a:prstClr val="black"/>
                </a:solidFill>
                <a:latin typeface="Arial Black" panose="020B0A04020102020204" pitchFamily="34" charset="0"/>
              </a:rPr>
              <a:t> P </a:t>
            </a:r>
          </a:p>
          <a:p>
            <a:pPr algn="ctr"/>
            <a:r>
              <a:rPr lang="en-US" sz="1412">
                <a:solidFill>
                  <a:prstClr val="black"/>
                </a:solidFill>
              </a:rPr>
              <a:t>Political</a:t>
            </a:r>
          </a:p>
          <a:p>
            <a:pPr algn="ctr"/>
            <a:r>
              <a:rPr lang="en-US" sz="1412">
                <a:solidFill>
                  <a:prstClr val="black"/>
                </a:solidFill>
              </a:rPr>
              <a:t>Affairs</a:t>
            </a:r>
          </a:p>
        </p:txBody>
      </p:sp>
      <p:sp>
        <p:nvSpPr>
          <p:cNvPr id="76" name="Rectangle 31"/>
          <p:cNvSpPr>
            <a:spLocks noChangeArrowheads="1"/>
          </p:cNvSpPr>
          <p:nvPr/>
        </p:nvSpPr>
        <p:spPr bwMode="auto">
          <a:xfrm>
            <a:off x="4319358" y="1275494"/>
            <a:ext cx="4522364" cy="69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544" b="1">
              <a:solidFill>
                <a:prstClr val="black"/>
              </a:solidFill>
              <a:cs typeface="Arial" charset="0"/>
            </a:endParaRPr>
          </a:p>
        </p:txBody>
      </p:sp>
      <p:sp>
        <p:nvSpPr>
          <p:cNvPr id="77" name="Line 33"/>
          <p:cNvSpPr>
            <a:spLocks noChangeShapeType="1"/>
          </p:cNvSpPr>
          <p:nvPr/>
        </p:nvSpPr>
        <p:spPr bwMode="auto">
          <a:xfrm>
            <a:off x="2997103" y="3299689"/>
            <a:ext cx="9757" cy="23707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78" name="Line 34"/>
          <p:cNvSpPr>
            <a:spLocks noChangeShapeType="1"/>
          </p:cNvSpPr>
          <p:nvPr/>
        </p:nvSpPr>
        <p:spPr bwMode="auto">
          <a:xfrm>
            <a:off x="3005546" y="2284744"/>
            <a:ext cx="0" cy="1615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79" name="Freeform 35"/>
          <p:cNvSpPr>
            <a:spLocks/>
          </p:cNvSpPr>
          <p:nvPr/>
        </p:nvSpPr>
        <p:spPr bwMode="auto">
          <a:xfrm>
            <a:off x="3005546" y="2251465"/>
            <a:ext cx="6948640" cy="33281"/>
          </a:xfrm>
          <a:custGeom>
            <a:avLst/>
            <a:gdLst>
              <a:gd name="T0" fmla="*/ 0 w 5007"/>
              <a:gd name="T1" fmla="*/ 2147483646 h 10"/>
              <a:gd name="T2" fmla="*/ 2147483646 w 5007"/>
              <a:gd name="T3" fmla="*/ 0 h 10"/>
              <a:gd name="T4" fmla="*/ 0 60000 65536"/>
              <a:gd name="T5" fmla="*/ 0 60000 65536"/>
              <a:gd name="T6" fmla="*/ 0 w 5007"/>
              <a:gd name="T7" fmla="*/ 0 h 10"/>
              <a:gd name="T8" fmla="*/ 5007 w 5007"/>
              <a:gd name="T9" fmla="*/ 10 h 10"/>
            </a:gdLst>
            <a:ahLst/>
            <a:cxnLst>
              <a:cxn ang="T4">
                <a:pos x="T0" y="T1"/>
              </a:cxn>
              <a:cxn ang="T5">
                <a:pos x="T2" y="T3"/>
              </a:cxn>
            </a:cxnLst>
            <a:rect l="T6" t="T7" r="T8" b="T9"/>
            <a:pathLst>
              <a:path w="5007" h="10">
                <a:moveTo>
                  <a:pt x="0" y="10"/>
                </a:moveTo>
                <a:lnTo>
                  <a:pt x="5007"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72">
              <a:solidFill>
                <a:prstClr val="black"/>
              </a:solidFill>
            </a:endParaRPr>
          </a:p>
        </p:txBody>
      </p:sp>
      <p:sp>
        <p:nvSpPr>
          <p:cNvPr id="80" name="Rectangle 36"/>
          <p:cNvSpPr>
            <a:spLocks noChangeArrowheads="1"/>
          </p:cNvSpPr>
          <p:nvPr/>
        </p:nvSpPr>
        <p:spPr bwMode="auto">
          <a:xfrm>
            <a:off x="5849087" y="2463997"/>
            <a:ext cx="1066632" cy="835693"/>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747">
                <a:solidFill>
                  <a:prstClr val="black"/>
                </a:solidFill>
                <a:latin typeface="Arial Black" panose="020B0A04020102020204" pitchFamily="34" charset="0"/>
                <a:cs typeface="Arial" charset="0"/>
              </a:rPr>
              <a:t>R</a:t>
            </a:r>
          </a:p>
          <a:p>
            <a:pPr algn="ctr"/>
            <a:r>
              <a:rPr lang="en-US" sz="1235">
                <a:solidFill>
                  <a:prstClr val="black"/>
                </a:solidFill>
                <a:cs typeface="Arial" charset="0"/>
              </a:rPr>
              <a:t>Public Affairs &amp; </a:t>
            </a:r>
          </a:p>
          <a:p>
            <a:pPr algn="ctr"/>
            <a:r>
              <a:rPr lang="en-US" sz="1235">
                <a:solidFill>
                  <a:prstClr val="black"/>
                </a:solidFill>
                <a:cs typeface="Arial" charset="0"/>
              </a:rPr>
              <a:t>Public </a:t>
            </a:r>
          </a:p>
          <a:p>
            <a:pPr algn="ctr"/>
            <a:r>
              <a:rPr lang="en-US" sz="1235">
                <a:solidFill>
                  <a:prstClr val="black"/>
                </a:solidFill>
                <a:cs typeface="Arial" charset="0"/>
              </a:rPr>
              <a:t>Diplomacy</a:t>
            </a:r>
          </a:p>
        </p:txBody>
      </p:sp>
      <p:sp>
        <p:nvSpPr>
          <p:cNvPr id="81" name="Rectangle 37"/>
          <p:cNvSpPr>
            <a:spLocks noChangeArrowheads="1"/>
          </p:cNvSpPr>
          <p:nvPr/>
        </p:nvSpPr>
        <p:spPr bwMode="auto">
          <a:xfrm>
            <a:off x="2602631" y="3510914"/>
            <a:ext cx="880223" cy="1053143"/>
          </a:xfrm>
          <a:prstGeom prst="rect">
            <a:avLst/>
          </a:prstGeom>
          <a:solidFill>
            <a:schemeClr val="accent4">
              <a:lumMod val="60000"/>
              <a:lumOff val="40000"/>
            </a:schemeClr>
          </a:solidFill>
          <a:ln w="12700">
            <a:solidFill>
              <a:schemeClr val="tx1"/>
            </a:solidFill>
            <a:miter lim="800000"/>
            <a:headEnd/>
            <a:tailEnd/>
          </a:ln>
          <a:effectLst/>
        </p:spPr>
        <p:txBody>
          <a:bodyPr wrap="none" anchor="ctr"/>
          <a:lstStyle/>
          <a:p>
            <a:pPr algn="ctr"/>
            <a:r>
              <a:rPr lang="en-US" sz="1272">
                <a:solidFill>
                  <a:prstClr val="black"/>
                </a:solidFill>
                <a:cs typeface="Arial" charset="0"/>
              </a:rPr>
              <a:t>Geographic</a:t>
            </a:r>
          </a:p>
          <a:p>
            <a:pPr algn="ctr"/>
            <a:r>
              <a:rPr lang="en-US" sz="1272">
                <a:solidFill>
                  <a:prstClr val="black"/>
                </a:solidFill>
                <a:cs typeface="Arial" charset="0"/>
              </a:rPr>
              <a:t>(Regional)</a:t>
            </a:r>
          </a:p>
          <a:p>
            <a:pPr algn="ctr"/>
            <a:r>
              <a:rPr lang="en-US" sz="1272">
                <a:solidFill>
                  <a:prstClr val="black"/>
                </a:solidFill>
                <a:cs typeface="Arial" charset="0"/>
              </a:rPr>
              <a:t>Bureaus</a:t>
            </a:r>
          </a:p>
          <a:p>
            <a:pPr algn="ctr"/>
            <a:r>
              <a:rPr lang="en-US" sz="1272">
                <a:solidFill>
                  <a:prstClr val="black"/>
                </a:solidFill>
                <a:cs typeface="Arial" charset="0"/>
              </a:rPr>
              <a:t>and Int’l</a:t>
            </a:r>
          </a:p>
          <a:p>
            <a:pPr algn="ctr"/>
            <a:r>
              <a:rPr lang="en-US" sz="1272" err="1">
                <a:solidFill>
                  <a:prstClr val="black"/>
                </a:solidFill>
                <a:cs typeface="Arial" charset="0"/>
              </a:rPr>
              <a:t>Organiz’ns</a:t>
            </a:r>
            <a:endParaRPr lang="en-US" sz="1272">
              <a:solidFill>
                <a:prstClr val="black"/>
              </a:solidFill>
              <a:cs typeface="Arial" charset="0"/>
            </a:endParaRPr>
          </a:p>
        </p:txBody>
      </p:sp>
      <p:sp>
        <p:nvSpPr>
          <p:cNvPr id="82" name="Line 38"/>
          <p:cNvSpPr>
            <a:spLocks noChangeShapeType="1"/>
          </p:cNvSpPr>
          <p:nvPr/>
        </p:nvSpPr>
        <p:spPr bwMode="auto">
          <a:xfrm>
            <a:off x="9954183" y="2251464"/>
            <a:ext cx="17522" cy="12785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83" name="Rectangle 39"/>
          <p:cNvSpPr>
            <a:spLocks noChangeArrowheads="1"/>
          </p:cNvSpPr>
          <p:nvPr/>
        </p:nvSpPr>
        <p:spPr bwMode="auto">
          <a:xfrm>
            <a:off x="2464397" y="5182343"/>
            <a:ext cx="3283098" cy="1272245"/>
          </a:xfrm>
          <a:prstGeom prst="rect">
            <a:avLst/>
          </a:prstGeom>
          <a:solidFill>
            <a:schemeClr val="accent4"/>
          </a:solidFill>
          <a:ln w="9525">
            <a:solidFill>
              <a:schemeClr val="tx1"/>
            </a:solidFill>
            <a:miter lim="800000"/>
            <a:headEnd/>
            <a:tailEnd/>
          </a:ln>
        </p:spPr>
        <p:txBody>
          <a:bodyPr wrap="none" anchor="ctr"/>
          <a:lstStyle/>
          <a:p>
            <a:pPr algn="ctr"/>
            <a:r>
              <a:rPr lang="en-US" sz="2471">
                <a:solidFill>
                  <a:prstClr val="white"/>
                </a:solidFill>
                <a:latin typeface="Georgia" panose="02040502050405020303" pitchFamily="18" charset="0"/>
                <a:cs typeface="Arial" charset="0"/>
              </a:rPr>
              <a:t>Embassies </a:t>
            </a:r>
          </a:p>
          <a:p>
            <a:pPr algn="ctr"/>
            <a:r>
              <a:rPr lang="en-US" sz="2471">
                <a:solidFill>
                  <a:prstClr val="white"/>
                </a:solidFill>
                <a:latin typeface="Georgia" panose="02040502050405020303" pitchFamily="18" charset="0"/>
                <a:cs typeface="Arial" charset="0"/>
              </a:rPr>
              <a:t>and</a:t>
            </a:r>
          </a:p>
          <a:p>
            <a:pPr algn="ctr"/>
            <a:r>
              <a:rPr lang="en-US" sz="2471">
                <a:solidFill>
                  <a:prstClr val="white"/>
                </a:solidFill>
                <a:latin typeface="Georgia" panose="02040502050405020303" pitchFamily="18" charset="0"/>
                <a:cs typeface="Arial" charset="0"/>
              </a:rPr>
              <a:t>Consulates</a:t>
            </a:r>
          </a:p>
        </p:txBody>
      </p:sp>
      <p:sp>
        <p:nvSpPr>
          <p:cNvPr id="84" name="Line 40"/>
          <p:cNvSpPr>
            <a:spLocks noChangeShapeType="1"/>
          </p:cNvSpPr>
          <p:nvPr/>
        </p:nvSpPr>
        <p:spPr bwMode="auto">
          <a:xfrm flipH="1">
            <a:off x="4082188" y="2267750"/>
            <a:ext cx="6936" cy="2020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85" name="Line 41"/>
          <p:cNvSpPr>
            <a:spLocks noChangeShapeType="1"/>
          </p:cNvSpPr>
          <p:nvPr/>
        </p:nvSpPr>
        <p:spPr bwMode="auto">
          <a:xfrm>
            <a:off x="5336213" y="2279136"/>
            <a:ext cx="0" cy="19736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86" name="Line 42"/>
          <p:cNvSpPr>
            <a:spLocks noChangeShapeType="1"/>
          </p:cNvSpPr>
          <p:nvPr/>
        </p:nvSpPr>
        <p:spPr bwMode="auto">
          <a:xfrm flipH="1">
            <a:off x="6534954" y="2279136"/>
            <a:ext cx="1" cy="19736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87" name="Line 43"/>
          <p:cNvSpPr>
            <a:spLocks noChangeShapeType="1"/>
          </p:cNvSpPr>
          <p:nvPr/>
        </p:nvSpPr>
        <p:spPr bwMode="auto">
          <a:xfrm>
            <a:off x="7589199" y="2263492"/>
            <a:ext cx="2949" cy="20050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88" name="Line 44"/>
          <p:cNvSpPr>
            <a:spLocks noChangeShapeType="1"/>
          </p:cNvSpPr>
          <p:nvPr/>
        </p:nvSpPr>
        <p:spPr bwMode="auto">
          <a:xfrm flipH="1">
            <a:off x="8960509" y="2279137"/>
            <a:ext cx="0" cy="17695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90" name="Line 24"/>
          <p:cNvSpPr>
            <a:spLocks noChangeShapeType="1"/>
          </p:cNvSpPr>
          <p:nvPr/>
        </p:nvSpPr>
        <p:spPr bwMode="auto">
          <a:xfrm>
            <a:off x="5891926" y="1656947"/>
            <a:ext cx="0" cy="10958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10" name="Rectangle 9"/>
          <p:cNvSpPr/>
          <p:nvPr/>
        </p:nvSpPr>
        <p:spPr>
          <a:xfrm>
            <a:off x="1693143" y="2547658"/>
            <a:ext cx="803528" cy="72204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63" tIns="33281" rIns="66563" bIns="33281" numCol="1" spcCol="0" rtlCol="0" fromWordArt="0" anchor="ctr" anchorCtr="0" forceAA="0" compatLnSpc="1">
            <a:prstTxWarp prst="textNoShape">
              <a:avLst/>
            </a:prstTxWarp>
            <a:noAutofit/>
          </a:bodyPr>
          <a:lstStyle/>
          <a:p>
            <a:pPr algn="ctr"/>
            <a:r>
              <a:rPr lang="en-US" sz="2118" b="1">
                <a:solidFill>
                  <a:prstClr val="white"/>
                </a:solidFill>
                <a:latin typeface="Castellar" panose="020A0402060406010301" pitchFamily="18" charset="0"/>
              </a:rPr>
              <a:t>U/S</a:t>
            </a:r>
          </a:p>
          <a:p>
            <a:pPr algn="ctr"/>
            <a:endParaRPr lang="en-US" sz="764">
              <a:solidFill>
                <a:prstClr val="white"/>
              </a:solidFill>
              <a:latin typeface="Castellar" panose="020A0402060406010301" pitchFamily="18" charset="0"/>
            </a:endParaRPr>
          </a:p>
        </p:txBody>
      </p:sp>
      <p:sp>
        <p:nvSpPr>
          <p:cNvPr id="91" name="Rectangle 90"/>
          <p:cNvSpPr/>
          <p:nvPr/>
        </p:nvSpPr>
        <p:spPr>
          <a:xfrm>
            <a:off x="1679197" y="3775683"/>
            <a:ext cx="803528" cy="508759"/>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63" tIns="33281" rIns="66563" bIns="33281" numCol="1" spcCol="0" rtlCol="0" fromWordArt="0" anchor="ctr" anchorCtr="0" forceAA="0" compatLnSpc="1">
            <a:prstTxWarp prst="textNoShape">
              <a:avLst/>
            </a:prstTxWarp>
            <a:noAutofit/>
          </a:bodyPr>
          <a:lstStyle/>
          <a:p>
            <a:pPr algn="ctr"/>
            <a:r>
              <a:rPr lang="en-US" sz="2118" b="1">
                <a:solidFill>
                  <a:prstClr val="white"/>
                </a:solidFill>
                <a:latin typeface="Castellar" panose="020A0402060406010301" pitchFamily="18" charset="0"/>
              </a:rPr>
              <a:t>A/S</a:t>
            </a:r>
          </a:p>
          <a:p>
            <a:pPr algn="ctr"/>
            <a:endParaRPr lang="en-US" sz="764">
              <a:solidFill>
                <a:prstClr val="white"/>
              </a:solidFill>
              <a:latin typeface="Castellar" panose="020A0402060406010301" pitchFamily="18" charset="0"/>
            </a:endParaRPr>
          </a:p>
        </p:txBody>
      </p:sp>
      <p:sp>
        <p:nvSpPr>
          <p:cNvPr id="92" name="Line 33"/>
          <p:cNvSpPr>
            <a:spLocks noChangeShapeType="1"/>
          </p:cNvSpPr>
          <p:nvPr/>
        </p:nvSpPr>
        <p:spPr bwMode="auto">
          <a:xfrm flipH="1">
            <a:off x="3005546" y="4564057"/>
            <a:ext cx="0" cy="61828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93" name="Rectangle 37"/>
          <p:cNvSpPr>
            <a:spLocks noChangeArrowheads="1"/>
          </p:cNvSpPr>
          <p:nvPr/>
        </p:nvSpPr>
        <p:spPr bwMode="auto">
          <a:xfrm>
            <a:off x="3626840" y="3518250"/>
            <a:ext cx="938807" cy="978013"/>
          </a:xfrm>
          <a:prstGeom prst="rect">
            <a:avLst/>
          </a:prstGeom>
          <a:solidFill>
            <a:schemeClr val="accent4">
              <a:lumMod val="60000"/>
              <a:lumOff val="40000"/>
            </a:schemeClr>
          </a:solidFill>
          <a:ln w="12700">
            <a:solidFill>
              <a:schemeClr val="tx1"/>
            </a:solidFill>
            <a:miter lim="800000"/>
            <a:headEnd/>
            <a:tailEnd/>
          </a:ln>
          <a:effectLst/>
        </p:spPr>
        <p:txBody>
          <a:bodyPr wrap="none" anchor="ctr"/>
          <a:lstStyle/>
          <a:p>
            <a:pPr algn="ctr"/>
            <a:r>
              <a:rPr lang="en-US" sz="1272">
                <a:solidFill>
                  <a:prstClr val="black"/>
                </a:solidFill>
                <a:cs typeface="Arial" charset="0"/>
              </a:rPr>
              <a:t>Bureaus for</a:t>
            </a:r>
          </a:p>
          <a:p>
            <a:pPr algn="ctr"/>
            <a:r>
              <a:rPr lang="en-US" sz="1272">
                <a:solidFill>
                  <a:prstClr val="black"/>
                </a:solidFill>
                <a:cs typeface="Arial" charset="0"/>
              </a:rPr>
              <a:t>Economics,</a:t>
            </a:r>
          </a:p>
          <a:p>
            <a:pPr algn="ctr"/>
            <a:r>
              <a:rPr lang="en-US" sz="1272">
                <a:solidFill>
                  <a:prstClr val="black"/>
                </a:solidFill>
                <a:cs typeface="Arial" charset="0"/>
              </a:rPr>
              <a:t>Energy,</a:t>
            </a:r>
          </a:p>
          <a:p>
            <a:pPr algn="ctr"/>
            <a:r>
              <a:rPr lang="en-US" sz="1272">
                <a:solidFill>
                  <a:prstClr val="black"/>
                </a:solidFill>
                <a:cs typeface="Arial" charset="0"/>
              </a:rPr>
              <a:t>Environment</a:t>
            </a:r>
          </a:p>
        </p:txBody>
      </p:sp>
      <p:sp>
        <p:nvSpPr>
          <p:cNvPr id="94" name="Rectangle 37"/>
          <p:cNvSpPr>
            <a:spLocks noChangeArrowheads="1"/>
          </p:cNvSpPr>
          <p:nvPr/>
        </p:nvSpPr>
        <p:spPr bwMode="auto">
          <a:xfrm>
            <a:off x="4744379" y="3530015"/>
            <a:ext cx="1024177" cy="966247"/>
          </a:xfrm>
          <a:prstGeom prst="rect">
            <a:avLst/>
          </a:prstGeom>
          <a:solidFill>
            <a:schemeClr val="accent4">
              <a:lumMod val="60000"/>
              <a:lumOff val="40000"/>
            </a:schemeClr>
          </a:solidFill>
          <a:ln w="12700">
            <a:solidFill>
              <a:schemeClr val="tx1"/>
            </a:solidFill>
            <a:miter lim="800000"/>
            <a:headEnd/>
            <a:tailEnd/>
          </a:ln>
          <a:effectLst/>
        </p:spPr>
        <p:txBody>
          <a:bodyPr wrap="none" anchor="ctr"/>
          <a:lstStyle/>
          <a:p>
            <a:pPr algn="ctr"/>
            <a:r>
              <a:rPr lang="en-US" sz="1092">
                <a:solidFill>
                  <a:prstClr val="black"/>
                </a:solidFill>
                <a:cs typeface="Arial" charset="0"/>
              </a:rPr>
              <a:t>Bureaus for</a:t>
            </a:r>
          </a:p>
          <a:p>
            <a:pPr algn="ctr"/>
            <a:r>
              <a:rPr lang="en-US" sz="1092">
                <a:solidFill>
                  <a:prstClr val="black"/>
                </a:solidFill>
                <a:cs typeface="Arial" charset="0"/>
              </a:rPr>
              <a:t>Arms Control,</a:t>
            </a:r>
          </a:p>
          <a:p>
            <a:pPr algn="ctr"/>
            <a:r>
              <a:rPr lang="en-US" sz="1092">
                <a:solidFill>
                  <a:prstClr val="black"/>
                </a:solidFill>
                <a:cs typeface="Arial" charset="0"/>
              </a:rPr>
              <a:t>Nonproliferation,</a:t>
            </a:r>
          </a:p>
          <a:p>
            <a:pPr algn="ctr"/>
            <a:r>
              <a:rPr lang="en-US" sz="1092">
                <a:solidFill>
                  <a:prstClr val="black"/>
                </a:solidFill>
                <a:cs typeface="Arial" charset="0"/>
              </a:rPr>
              <a:t>Political-Military</a:t>
            </a:r>
          </a:p>
          <a:p>
            <a:pPr algn="ctr"/>
            <a:r>
              <a:rPr lang="en-US" sz="1092">
                <a:solidFill>
                  <a:prstClr val="black"/>
                </a:solidFill>
                <a:cs typeface="Arial" charset="0"/>
              </a:rPr>
              <a:t>Affairs</a:t>
            </a:r>
          </a:p>
        </p:txBody>
      </p:sp>
      <p:sp>
        <p:nvSpPr>
          <p:cNvPr id="95" name="Rectangle 37"/>
          <p:cNvSpPr>
            <a:spLocks noChangeArrowheads="1"/>
          </p:cNvSpPr>
          <p:nvPr/>
        </p:nvSpPr>
        <p:spPr bwMode="auto">
          <a:xfrm>
            <a:off x="5898873" y="3536760"/>
            <a:ext cx="1019801" cy="966247"/>
          </a:xfrm>
          <a:prstGeom prst="rect">
            <a:avLst/>
          </a:prstGeom>
          <a:solidFill>
            <a:schemeClr val="accent4">
              <a:lumMod val="60000"/>
              <a:lumOff val="40000"/>
            </a:schemeClr>
          </a:solidFill>
          <a:ln w="12700">
            <a:solidFill>
              <a:schemeClr val="tx1"/>
            </a:solidFill>
            <a:miter lim="800000"/>
            <a:headEnd/>
            <a:tailEnd/>
          </a:ln>
          <a:effectLst/>
        </p:spPr>
        <p:txBody>
          <a:bodyPr wrap="none" anchor="ctr"/>
          <a:lstStyle/>
          <a:p>
            <a:pPr algn="ctr"/>
            <a:r>
              <a:rPr lang="en-US" sz="1165">
                <a:solidFill>
                  <a:prstClr val="black"/>
                </a:solidFill>
                <a:cs typeface="Arial" charset="0"/>
              </a:rPr>
              <a:t>Bureaus for</a:t>
            </a:r>
          </a:p>
          <a:p>
            <a:pPr algn="ctr"/>
            <a:r>
              <a:rPr lang="en-US" sz="1165">
                <a:solidFill>
                  <a:prstClr val="black"/>
                </a:solidFill>
                <a:cs typeface="Arial" charset="0"/>
              </a:rPr>
              <a:t>Educational,</a:t>
            </a:r>
          </a:p>
          <a:p>
            <a:pPr algn="ctr"/>
            <a:r>
              <a:rPr lang="en-US" sz="1165">
                <a:solidFill>
                  <a:prstClr val="black"/>
                </a:solidFill>
                <a:cs typeface="Arial" charset="0"/>
              </a:rPr>
              <a:t>Cultural and</a:t>
            </a:r>
          </a:p>
          <a:p>
            <a:pPr algn="ctr"/>
            <a:r>
              <a:rPr lang="en-US" sz="1165">
                <a:solidFill>
                  <a:prstClr val="black"/>
                </a:solidFill>
                <a:cs typeface="Arial" charset="0"/>
              </a:rPr>
              <a:t>Info Programs;</a:t>
            </a:r>
          </a:p>
          <a:p>
            <a:pPr algn="ctr"/>
            <a:r>
              <a:rPr lang="en-US" sz="1165">
                <a:solidFill>
                  <a:prstClr val="black"/>
                </a:solidFill>
                <a:cs typeface="Arial" charset="0"/>
              </a:rPr>
              <a:t>Public Affairs</a:t>
            </a:r>
          </a:p>
        </p:txBody>
      </p:sp>
      <p:sp>
        <p:nvSpPr>
          <p:cNvPr id="96" name="Rectangle 37"/>
          <p:cNvSpPr>
            <a:spLocks noChangeArrowheads="1"/>
          </p:cNvSpPr>
          <p:nvPr/>
        </p:nvSpPr>
        <p:spPr bwMode="auto">
          <a:xfrm>
            <a:off x="7068031" y="3530212"/>
            <a:ext cx="1033773" cy="1399921"/>
          </a:xfrm>
          <a:prstGeom prst="rect">
            <a:avLst/>
          </a:prstGeom>
          <a:solidFill>
            <a:schemeClr val="accent4">
              <a:lumMod val="60000"/>
              <a:lumOff val="40000"/>
            </a:schemeClr>
          </a:solidFill>
          <a:ln w="12700">
            <a:solidFill>
              <a:schemeClr val="tx1"/>
            </a:solidFill>
            <a:miter lim="800000"/>
            <a:headEnd/>
            <a:tailEnd/>
          </a:ln>
          <a:effectLst/>
        </p:spPr>
        <p:txBody>
          <a:bodyPr wrap="none" anchor="ctr"/>
          <a:lstStyle/>
          <a:p>
            <a:pPr algn="ctr"/>
            <a:r>
              <a:rPr lang="en-US" sz="1165">
                <a:solidFill>
                  <a:prstClr val="black"/>
                </a:solidFill>
                <a:cs typeface="Arial" charset="0"/>
              </a:rPr>
              <a:t>Bureaus for</a:t>
            </a:r>
          </a:p>
          <a:p>
            <a:pPr algn="ctr"/>
            <a:r>
              <a:rPr lang="en-US" sz="1165">
                <a:solidFill>
                  <a:prstClr val="black"/>
                </a:solidFill>
                <a:cs typeface="Arial" charset="0"/>
              </a:rPr>
              <a:t>Administration,</a:t>
            </a:r>
          </a:p>
          <a:p>
            <a:pPr algn="ctr"/>
            <a:r>
              <a:rPr lang="en-US" sz="1165">
                <a:solidFill>
                  <a:prstClr val="black"/>
                </a:solidFill>
                <a:cs typeface="Arial" charset="0"/>
              </a:rPr>
              <a:t>Budget, HR, </a:t>
            </a:r>
          </a:p>
          <a:p>
            <a:pPr algn="ctr"/>
            <a:r>
              <a:rPr lang="en-US" sz="1165">
                <a:solidFill>
                  <a:prstClr val="black"/>
                </a:solidFill>
                <a:cs typeface="Arial" charset="0"/>
              </a:rPr>
              <a:t>IT, Medical,</a:t>
            </a:r>
          </a:p>
          <a:p>
            <a:pPr algn="ctr"/>
            <a:r>
              <a:rPr lang="en-US" sz="1165">
                <a:solidFill>
                  <a:prstClr val="black"/>
                </a:solidFill>
                <a:cs typeface="Arial" charset="0"/>
              </a:rPr>
              <a:t>Dip. Security,</a:t>
            </a:r>
          </a:p>
          <a:p>
            <a:pPr algn="ctr"/>
            <a:r>
              <a:rPr lang="en-US" sz="1165">
                <a:solidFill>
                  <a:prstClr val="black"/>
                </a:solidFill>
                <a:cs typeface="Arial" charset="0"/>
              </a:rPr>
              <a:t>Buildings Ops, </a:t>
            </a:r>
          </a:p>
          <a:p>
            <a:pPr algn="ctr"/>
            <a:r>
              <a:rPr lang="en-US" sz="1165">
                <a:solidFill>
                  <a:prstClr val="black"/>
                </a:solidFill>
                <a:cs typeface="Arial" charset="0"/>
              </a:rPr>
              <a:t>Consular Affairs</a:t>
            </a:r>
          </a:p>
        </p:txBody>
      </p:sp>
      <p:sp>
        <p:nvSpPr>
          <p:cNvPr id="97" name="Rectangle 37"/>
          <p:cNvSpPr>
            <a:spLocks noChangeArrowheads="1"/>
          </p:cNvSpPr>
          <p:nvPr/>
        </p:nvSpPr>
        <p:spPr bwMode="auto">
          <a:xfrm>
            <a:off x="8219049" y="3530016"/>
            <a:ext cx="961155" cy="1399921"/>
          </a:xfrm>
          <a:prstGeom prst="rect">
            <a:avLst/>
          </a:prstGeom>
          <a:solidFill>
            <a:schemeClr val="accent4">
              <a:lumMod val="60000"/>
              <a:lumOff val="40000"/>
            </a:schemeClr>
          </a:solidFill>
          <a:ln w="12700">
            <a:solidFill>
              <a:schemeClr val="tx1"/>
            </a:solidFill>
            <a:miter lim="800000"/>
            <a:headEnd/>
            <a:tailEnd/>
          </a:ln>
          <a:effectLst/>
        </p:spPr>
        <p:txBody>
          <a:bodyPr wrap="none" anchor="ctr"/>
          <a:lstStyle/>
          <a:p>
            <a:pPr algn="ctr"/>
            <a:r>
              <a:rPr lang="en-US" sz="1165">
                <a:solidFill>
                  <a:prstClr val="black"/>
                </a:solidFill>
                <a:cs typeface="Arial" charset="0"/>
              </a:rPr>
              <a:t>Bureaus for</a:t>
            </a:r>
          </a:p>
          <a:p>
            <a:pPr algn="ctr"/>
            <a:r>
              <a:rPr lang="en-US" sz="1165">
                <a:solidFill>
                  <a:prstClr val="black"/>
                </a:solidFill>
                <a:cs typeface="Arial" charset="0"/>
              </a:rPr>
              <a:t>C/T, Law</a:t>
            </a:r>
          </a:p>
          <a:p>
            <a:pPr algn="ctr"/>
            <a:r>
              <a:rPr lang="en-US" sz="1165">
                <a:solidFill>
                  <a:prstClr val="black"/>
                </a:solidFill>
                <a:cs typeface="Arial" charset="0"/>
              </a:rPr>
              <a:t>Enforcement, </a:t>
            </a:r>
          </a:p>
          <a:p>
            <a:pPr algn="ctr"/>
            <a:r>
              <a:rPr lang="en-US" sz="1165">
                <a:solidFill>
                  <a:prstClr val="black"/>
                </a:solidFill>
                <a:cs typeface="Arial" charset="0"/>
              </a:rPr>
              <a:t>Human Rights,</a:t>
            </a:r>
          </a:p>
          <a:p>
            <a:pPr algn="ctr"/>
            <a:r>
              <a:rPr lang="en-US" sz="1165">
                <a:solidFill>
                  <a:prstClr val="black"/>
                </a:solidFill>
                <a:cs typeface="Arial" charset="0"/>
              </a:rPr>
              <a:t>Refugees, TIP,</a:t>
            </a:r>
          </a:p>
          <a:p>
            <a:pPr algn="ctr"/>
            <a:r>
              <a:rPr lang="en-US" sz="1165">
                <a:solidFill>
                  <a:prstClr val="black"/>
                </a:solidFill>
                <a:cs typeface="Arial" charset="0"/>
              </a:rPr>
              <a:t>and Conflict</a:t>
            </a:r>
          </a:p>
          <a:p>
            <a:pPr algn="ctr"/>
            <a:r>
              <a:rPr lang="en-US" sz="1165">
                <a:solidFill>
                  <a:prstClr val="black"/>
                </a:solidFill>
                <a:cs typeface="Arial" charset="0"/>
              </a:rPr>
              <a:t>Stabilization</a:t>
            </a:r>
          </a:p>
        </p:txBody>
      </p:sp>
      <p:sp>
        <p:nvSpPr>
          <p:cNvPr id="98" name="Line 25"/>
          <p:cNvSpPr>
            <a:spLocks noChangeShapeType="1"/>
          </p:cNvSpPr>
          <p:nvPr/>
        </p:nvSpPr>
        <p:spPr bwMode="auto">
          <a:xfrm>
            <a:off x="7596418" y="3281676"/>
            <a:ext cx="546" cy="2599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99" name="Line 42"/>
          <p:cNvSpPr>
            <a:spLocks noChangeShapeType="1"/>
          </p:cNvSpPr>
          <p:nvPr/>
        </p:nvSpPr>
        <p:spPr bwMode="auto">
          <a:xfrm flipH="1">
            <a:off x="8858167" y="3301568"/>
            <a:ext cx="10159" cy="196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
        <p:nvSpPr>
          <p:cNvPr id="11" name="Right Arrow 10"/>
          <p:cNvSpPr/>
          <p:nvPr/>
        </p:nvSpPr>
        <p:spPr>
          <a:xfrm>
            <a:off x="1848660" y="3067655"/>
            <a:ext cx="522755" cy="1641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63" tIns="33281" rIns="66563" bIns="33281" numCol="1" spcCol="0" rtlCol="0" fromWordArt="0" anchor="ctr" anchorCtr="0" forceAA="0" compatLnSpc="1">
            <a:prstTxWarp prst="textNoShape">
              <a:avLst/>
            </a:prstTxWarp>
            <a:noAutofit/>
          </a:bodyPr>
          <a:lstStyle/>
          <a:p>
            <a:pPr algn="ctr"/>
            <a:endParaRPr lang="en-US" sz="1310">
              <a:solidFill>
                <a:prstClr val="white"/>
              </a:solidFill>
            </a:endParaRPr>
          </a:p>
        </p:txBody>
      </p:sp>
      <p:sp>
        <p:nvSpPr>
          <p:cNvPr id="101" name="Right Arrow 100"/>
          <p:cNvSpPr/>
          <p:nvPr/>
        </p:nvSpPr>
        <p:spPr>
          <a:xfrm>
            <a:off x="1848660" y="4090926"/>
            <a:ext cx="522755" cy="1641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63" tIns="33281" rIns="66563" bIns="33281" numCol="1" spcCol="0" rtlCol="0" fromWordArt="0" anchor="ctr" anchorCtr="0" forceAA="0" compatLnSpc="1">
            <a:prstTxWarp prst="textNoShape">
              <a:avLst/>
            </a:prstTxWarp>
            <a:noAutofit/>
          </a:bodyPr>
          <a:lstStyle/>
          <a:p>
            <a:pPr algn="ctr"/>
            <a:endParaRPr lang="en-US" sz="1310">
              <a:solidFill>
                <a:prstClr val="white"/>
              </a:solidFill>
            </a:endParaRPr>
          </a:p>
        </p:txBody>
      </p:sp>
      <p:sp>
        <p:nvSpPr>
          <p:cNvPr id="44" name="Rectangle 12"/>
          <p:cNvSpPr>
            <a:spLocks noChangeArrowheads="1"/>
          </p:cNvSpPr>
          <p:nvPr/>
        </p:nvSpPr>
        <p:spPr bwMode="auto">
          <a:xfrm>
            <a:off x="3159146" y="1314975"/>
            <a:ext cx="1007570" cy="575763"/>
          </a:xfrm>
          <a:prstGeom prst="rect">
            <a:avLst/>
          </a:prstGeom>
          <a:solidFill>
            <a:schemeClr val="accent4">
              <a:lumMod val="40000"/>
              <a:lumOff val="60000"/>
            </a:schemeClr>
          </a:solidFill>
          <a:ln w="57150">
            <a:solidFill>
              <a:srgbClr val="00B050"/>
            </a:solidFill>
            <a:miter lim="800000"/>
            <a:headEnd/>
            <a:tailEnd/>
          </a:ln>
          <a:effectLst>
            <a:outerShdw blurRad="63500" dist="107763" dir="2700000" algn="ctr" rotWithShape="0">
              <a:schemeClr val="bg2">
                <a:alpha val="74998"/>
              </a:schemeClr>
            </a:outerShdw>
          </a:effectLst>
        </p:spPr>
        <p:txBody>
          <a:bodyPr wrap="none" anchor="ctr"/>
          <a:lstStyle/>
          <a:p>
            <a:pPr algn="ctr"/>
            <a:r>
              <a:rPr lang="en-US" sz="1765">
                <a:solidFill>
                  <a:prstClr val="black"/>
                </a:solidFill>
                <a:latin typeface="Arial Black" panose="020B0A04020102020204" pitchFamily="34" charset="0"/>
              </a:rPr>
              <a:t>C</a:t>
            </a:r>
          </a:p>
          <a:p>
            <a:pPr algn="ctr"/>
            <a:r>
              <a:rPr lang="en-US" sz="1412">
                <a:solidFill>
                  <a:prstClr val="black"/>
                </a:solidFill>
              </a:rPr>
              <a:t>Counselor</a:t>
            </a:r>
          </a:p>
        </p:txBody>
      </p:sp>
      <p:sp>
        <p:nvSpPr>
          <p:cNvPr id="45" name="Line 28"/>
          <p:cNvSpPr>
            <a:spLocks noChangeShapeType="1"/>
          </p:cNvSpPr>
          <p:nvPr/>
        </p:nvSpPr>
        <p:spPr bwMode="auto">
          <a:xfrm flipH="1">
            <a:off x="4166716" y="1258445"/>
            <a:ext cx="584576" cy="30693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72">
              <a:solidFill>
                <a:prstClr val="black"/>
              </a:solidFill>
            </a:endParaRPr>
          </a:p>
        </p:txBody>
      </p:sp>
    </p:spTree>
    <p:extLst>
      <p:ext uri="{BB962C8B-B14F-4D97-AF65-F5344CB8AC3E}">
        <p14:creationId xmlns:p14="http://schemas.microsoft.com/office/powerpoint/2010/main" val="268977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029" y="221087"/>
            <a:ext cx="10243555" cy="477857"/>
          </a:xfrm>
        </p:spPr>
        <p:txBody>
          <a:bodyPr>
            <a:normAutofit/>
          </a:bodyPr>
          <a:lstStyle/>
          <a:p>
            <a:pPr algn="ctr"/>
            <a:r>
              <a:rPr lang="en-US" sz="2824">
                <a:solidFill>
                  <a:schemeClr val="tx2"/>
                </a:solidFill>
                <a:latin typeface="Castellar" panose="020A0402060406010301" pitchFamily="18" charset="77"/>
                <a:cs typeface="Times New Roman"/>
              </a:rPr>
              <a:t>U.S. Embassy Structure:  The Country Team</a:t>
            </a:r>
          </a:p>
        </p:txBody>
      </p:sp>
      <p:sp>
        <p:nvSpPr>
          <p:cNvPr id="47" name="Rectangle 2"/>
          <p:cNvSpPr>
            <a:spLocks noChangeArrowheads="1"/>
          </p:cNvSpPr>
          <p:nvPr/>
        </p:nvSpPr>
        <p:spPr bwMode="auto">
          <a:xfrm>
            <a:off x="4710546" y="841896"/>
            <a:ext cx="2477974" cy="738724"/>
          </a:xfrm>
          <a:prstGeom prst="rect">
            <a:avLst/>
          </a:prstGeom>
          <a:solidFill>
            <a:schemeClr val="accent4">
              <a:lumMod val="75000"/>
            </a:schemeClr>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r>
              <a:rPr lang="en-US" sz="2182">
                <a:solidFill>
                  <a:prstClr val="white"/>
                </a:solidFill>
              </a:rPr>
              <a:t>Ambassador</a:t>
            </a:r>
          </a:p>
          <a:p>
            <a:pPr algn="ctr"/>
            <a:r>
              <a:rPr lang="en-US" sz="2182">
                <a:solidFill>
                  <a:prstClr val="white"/>
                </a:solidFill>
              </a:rPr>
              <a:t>(Chief of Mission)</a:t>
            </a:r>
          </a:p>
        </p:txBody>
      </p:sp>
      <p:sp>
        <p:nvSpPr>
          <p:cNvPr id="49" name="Rectangle 4"/>
          <p:cNvSpPr>
            <a:spLocks noChangeArrowheads="1"/>
          </p:cNvSpPr>
          <p:nvPr/>
        </p:nvSpPr>
        <p:spPr bwMode="auto">
          <a:xfrm>
            <a:off x="4519273" y="1739275"/>
            <a:ext cx="2962182" cy="320501"/>
          </a:xfrm>
          <a:prstGeom prst="rect">
            <a:avLst/>
          </a:prstGeom>
          <a:solidFill>
            <a:schemeClr val="accent4">
              <a:lumMod val="60000"/>
              <a:lumOff val="40000"/>
            </a:schemeClr>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r>
              <a:rPr lang="en-US" sz="1637">
                <a:solidFill>
                  <a:prstClr val="black"/>
                </a:solidFill>
              </a:rPr>
              <a:t>Deputy Chief of Mission (DCM)</a:t>
            </a:r>
          </a:p>
        </p:txBody>
      </p:sp>
      <p:sp>
        <p:nvSpPr>
          <p:cNvPr id="51" name="Rectangle 6"/>
          <p:cNvSpPr>
            <a:spLocks noChangeArrowheads="1"/>
          </p:cNvSpPr>
          <p:nvPr/>
        </p:nvSpPr>
        <p:spPr bwMode="auto">
          <a:xfrm>
            <a:off x="2936166" y="2434754"/>
            <a:ext cx="940226" cy="833612"/>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a:solidFill>
                  <a:prstClr val="black"/>
                </a:solidFill>
              </a:rPr>
              <a:t>Economic</a:t>
            </a:r>
          </a:p>
          <a:p>
            <a:pPr algn="ctr"/>
            <a:r>
              <a:rPr lang="en-US" sz="1819">
                <a:solidFill>
                  <a:prstClr val="black"/>
                </a:solidFill>
              </a:rPr>
              <a:t>Affairs</a:t>
            </a:r>
          </a:p>
        </p:txBody>
      </p:sp>
      <p:sp>
        <p:nvSpPr>
          <p:cNvPr id="53" name="Rectangle 8"/>
          <p:cNvSpPr>
            <a:spLocks noChangeArrowheads="1"/>
          </p:cNvSpPr>
          <p:nvPr/>
        </p:nvSpPr>
        <p:spPr bwMode="auto">
          <a:xfrm>
            <a:off x="4919258" y="2437972"/>
            <a:ext cx="884549" cy="840235"/>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a:solidFill>
                  <a:prstClr val="black"/>
                </a:solidFill>
              </a:rPr>
              <a:t>Manage-</a:t>
            </a:r>
          </a:p>
          <a:p>
            <a:pPr algn="ctr"/>
            <a:r>
              <a:rPr lang="en-US" sz="1819" err="1">
                <a:solidFill>
                  <a:prstClr val="black"/>
                </a:solidFill>
              </a:rPr>
              <a:t>ment</a:t>
            </a:r>
            <a:endParaRPr lang="en-US" sz="1819">
              <a:solidFill>
                <a:prstClr val="black"/>
              </a:solidFill>
              <a:latin typeface="Arial Black" panose="020B0A04020102020204" pitchFamily="34" charset="0"/>
            </a:endParaRPr>
          </a:p>
        </p:txBody>
      </p:sp>
      <p:sp>
        <p:nvSpPr>
          <p:cNvPr id="55" name="Rectangle 10"/>
          <p:cNvSpPr>
            <a:spLocks noChangeArrowheads="1"/>
          </p:cNvSpPr>
          <p:nvPr/>
        </p:nvSpPr>
        <p:spPr bwMode="auto">
          <a:xfrm>
            <a:off x="8110334" y="2425126"/>
            <a:ext cx="834148" cy="853081"/>
          </a:xfrm>
          <a:prstGeom prst="rect">
            <a:avLst/>
          </a:prstGeom>
          <a:solidFill>
            <a:schemeClr val="tx2">
              <a:lumMod val="40000"/>
              <a:lumOff val="60000"/>
            </a:schemeClr>
          </a:solidFill>
          <a:ln w="12700">
            <a:solidFill>
              <a:schemeClr val="tx1"/>
            </a:solidFill>
            <a:miter lim="800000"/>
            <a:headEnd/>
            <a:tailEnd/>
          </a:ln>
          <a:effectLst/>
        </p:spPr>
        <p:txBody>
          <a:bodyPr wrap="none" anchor="ctr"/>
          <a:lstStyle/>
          <a:p>
            <a:pPr algn="ctr"/>
            <a:r>
              <a:rPr lang="en-US" sz="1819">
                <a:solidFill>
                  <a:prstClr val="black"/>
                </a:solidFill>
              </a:rPr>
              <a:t>Defense</a:t>
            </a:r>
          </a:p>
          <a:p>
            <a:pPr algn="ctr"/>
            <a:r>
              <a:rPr lang="en-US" sz="1819">
                <a:solidFill>
                  <a:prstClr val="black"/>
                </a:solidFill>
              </a:rPr>
              <a:t>(SDO)</a:t>
            </a:r>
          </a:p>
        </p:txBody>
      </p:sp>
      <p:sp>
        <p:nvSpPr>
          <p:cNvPr id="59" name="Rectangle 14"/>
          <p:cNvSpPr>
            <a:spLocks noChangeArrowheads="1"/>
          </p:cNvSpPr>
          <p:nvPr/>
        </p:nvSpPr>
        <p:spPr bwMode="auto">
          <a:xfrm>
            <a:off x="6991023" y="2427826"/>
            <a:ext cx="952641" cy="840540"/>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728">
                <a:solidFill>
                  <a:prstClr val="black"/>
                </a:solidFill>
              </a:rPr>
              <a:t>Regional</a:t>
            </a:r>
          </a:p>
          <a:p>
            <a:pPr algn="ctr"/>
            <a:r>
              <a:rPr lang="en-US" sz="1728">
                <a:solidFill>
                  <a:prstClr val="black"/>
                </a:solidFill>
              </a:rPr>
              <a:t>Security</a:t>
            </a:r>
          </a:p>
          <a:p>
            <a:pPr algn="ctr"/>
            <a:r>
              <a:rPr lang="en-US" sz="1728">
                <a:solidFill>
                  <a:prstClr val="black"/>
                </a:solidFill>
              </a:rPr>
              <a:t>Office</a:t>
            </a:r>
          </a:p>
        </p:txBody>
      </p:sp>
      <p:sp>
        <p:nvSpPr>
          <p:cNvPr id="61" name="Rectangle 16"/>
          <p:cNvSpPr>
            <a:spLocks noChangeArrowheads="1"/>
          </p:cNvSpPr>
          <p:nvPr/>
        </p:nvSpPr>
        <p:spPr bwMode="auto">
          <a:xfrm>
            <a:off x="7604661" y="4285170"/>
            <a:ext cx="2679643" cy="2399648"/>
          </a:xfrm>
          <a:prstGeom prst="rect">
            <a:avLst/>
          </a:prstGeom>
          <a:solidFill>
            <a:schemeClr val="tx2">
              <a:lumMod val="40000"/>
              <a:lumOff val="60000"/>
            </a:schemeClr>
          </a:solidFill>
          <a:ln w="12700">
            <a:solidFill>
              <a:schemeClr val="tx1"/>
            </a:solidFill>
            <a:miter lim="800000"/>
            <a:headEnd/>
            <a:tailEnd/>
          </a:ln>
          <a:effectLst/>
        </p:spPr>
        <p:txBody>
          <a:bodyPr wrap="none" anchor="ctr"/>
          <a:lstStyle/>
          <a:p>
            <a:pPr algn="ctr"/>
            <a:r>
              <a:rPr lang="en-US" sz="1819">
                <a:solidFill>
                  <a:prstClr val="black"/>
                </a:solidFill>
                <a:cs typeface="Arial" panose="020B0604020202020204" pitchFamily="34" charset="0"/>
              </a:rPr>
              <a:t> </a:t>
            </a:r>
            <a:r>
              <a:rPr lang="en-US" sz="1819" b="1" u="sng">
                <a:solidFill>
                  <a:prstClr val="black"/>
                </a:solidFill>
                <a:cs typeface="Arial" panose="020B0604020202020204" pitchFamily="34" charset="0"/>
              </a:rPr>
              <a:t>Other USG Agencies</a:t>
            </a:r>
          </a:p>
          <a:p>
            <a:pPr>
              <a:spcBef>
                <a:spcPts val="545"/>
              </a:spcBef>
            </a:pPr>
            <a:r>
              <a:rPr lang="en-US" sz="1637">
                <a:solidFill>
                  <a:prstClr val="black"/>
                </a:solidFill>
                <a:cs typeface="Arial" panose="020B0604020202020204" pitchFamily="34" charset="0"/>
              </a:rPr>
              <a:t>IC		VOA</a:t>
            </a:r>
          </a:p>
          <a:p>
            <a:r>
              <a:rPr lang="en-US" sz="1637">
                <a:solidFill>
                  <a:prstClr val="black"/>
                </a:solidFill>
                <a:cs typeface="Arial" panose="020B0604020202020204" pitchFamily="34" charset="0"/>
              </a:rPr>
              <a:t>FBI		DEA</a:t>
            </a:r>
          </a:p>
          <a:p>
            <a:r>
              <a:rPr lang="en-US" sz="1637">
                <a:solidFill>
                  <a:prstClr val="black"/>
                </a:solidFill>
                <a:cs typeface="Arial" panose="020B0604020202020204" pitchFamily="34" charset="0"/>
              </a:rPr>
              <a:t>DHS (ICE/CBP/HSI)	FAS</a:t>
            </a:r>
          </a:p>
          <a:p>
            <a:r>
              <a:rPr lang="en-US" sz="1637">
                <a:solidFill>
                  <a:prstClr val="black"/>
                </a:solidFill>
                <a:cs typeface="Arial" panose="020B0604020202020204" pitchFamily="34" charset="0"/>
              </a:rPr>
              <a:t>FCS		FAA</a:t>
            </a:r>
          </a:p>
          <a:p>
            <a:r>
              <a:rPr lang="en-US" sz="1637">
                <a:solidFill>
                  <a:prstClr val="black"/>
                </a:solidFill>
                <a:cs typeface="Arial" panose="020B0604020202020204" pitchFamily="34" charset="0"/>
              </a:rPr>
              <a:t>Peace Corps	USSS</a:t>
            </a:r>
          </a:p>
          <a:p>
            <a:r>
              <a:rPr lang="en-US" sz="1637">
                <a:solidFill>
                  <a:prstClr val="black"/>
                </a:solidFill>
                <a:cs typeface="Arial" panose="020B0604020202020204" pitchFamily="34" charset="0"/>
              </a:rPr>
              <a:t>Treasury		Energy</a:t>
            </a:r>
          </a:p>
          <a:p>
            <a:r>
              <a:rPr lang="en-US" sz="1637">
                <a:solidFill>
                  <a:prstClr val="black"/>
                </a:solidFill>
                <a:cs typeface="Arial" panose="020B0604020202020204" pitchFamily="34" charset="0"/>
              </a:rPr>
              <a:t>NASA		IRS</a:t>
            </a:r>
          </a:p>
          <a:p>
            <a:r>
              <a:rPr lang="en-US" sz="1637">
                <a:solidFill>
                  <a:prstClr val="black"/>
                </a:solidFill>
                <a:cs typeface="Arial" panose="020B0604020202020204" pitchFamily="34" charset="0"/>
              </a:rPr>
              <a:t>CDC		SSA</a:t>
            </a:r>
          </a:p>
        </p:txBody>
      </p:sp>
      <p:sp>
        <p:nvSpPr>
          <p:cNvPr id="69" name="Line 24"/>
          <p:cNvSpPr>
            <a:spLocks noChangeShapeType="1"/>
          </p:cNvSpPr>
          <p:nvPr/>
        </p:nvSpPr>
        <p:spPr bwMode="auto">
          <a:xfrm>
            <a:off x="5885741" y="2087341"/>
            <a:ext cx="0" cy="15117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74" name="Rectangle 29"/>
          <p:cNvSpPr>
            <a:spLocks noChangeArrowheads="1"/>
          </p:cNvSpPr>
          <p:nvPr/>
        </p:nvSpPr>
        <p:spPr bwMode="auto">
          <a:xfrm>
            <a:off x="1892659" y="2440606"/>
            <a:ext cx="951319" cy="827760"/>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a:solidFill>
                  <a:prstClr val="black"/>
                </a:solidFill>
              </a:rPr>
              <a:t>Political</a:t>
            </a:r>
          </a:p>
          <a:p>
            <a:pPr algn="ctr"/>
            <a:r>
              <a:rPr lang="en-US" sz="1819">
                <a:solidFill>
                  <a:prstClr val="black"/>
                </a:solidFill>
              </a:rPr>
              <a:t>Affairs</a:t>
            </a:r>
          </a:p>
        </p:txBody>
      </p:sp>
      <p:sp>
        <p:nvSpPr>
          <p:cNvPr id="76" name="Rectangle 31"/>
          <p:cNvSpPr>
            <a:spLocks noChangeArrowheads="1"/>
          </p:cNvSpPr>
          <p:nvPr/>
        </p:nvSpPr>
        <p:spPr bwMode="auto">
          <a:xfrm>
            <a:off x="4265520" y="1210236"/>
            <a:ext cx="4659406" cy="72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621" b="1">
              <a:solidFill>
                <a:prstClr val="black"/>
              </a:solidFill>
              <a:cs typeface="Arial" charset="0"/>
            </a:endParaRPr>
          </a:p>
        </p:txBody>
      </p:sp>
      <p:sp>
        <p:nvSpPr>
          <p:cNvPr id="78" name="Line 34"/>
          <p:cNvSpPr>
            <a:spLocks noChangeShapeType="1"/>
          </p:cNvSpPr>
          <p:nvPr/>
        </p:nvSpPr>
        <p:spPr bwMode="auto">
          <a:xfrm>
            <a:off x="2374531" y="2260990"/>
            <a:ext cx="0" cy="186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79" name="Freeform 35"/>
          <p:cNvSpPr>
            <a:spLocks/>
          </p:cNvSpPr>
          <p:nvPr/>
        </p:nvSpPr>
        <p:spPr bwMode="auto">
          <a:xfrm>
            <a:off x="1681481" y="2202728"/>
            <a:ext cx="8513801" cy="41562"/>
          </a:xfrm>
          <a:custGeom>
            <a:avLst/>
            <a:gdLst>
              <a:gd name="T0" fmla="*/ 0 w 5007"/>
              <a:gd name="T1" fmla="*/ 2147483646 h 10"/>
              <a:gd name="T2" fmla="*/ 2147483646 w 5007"/>
              <a:gd name="T3" fmla="*/ 0 h 10"/>
              <a:gd name="T4" fmla="*/ 0 60000 65536"/>
              <a:gd name="T5" fmla="*/ 0 60000 65536"/>
              <a:gd name="T6" fmla="*/ 0 w 5007"/>
              <a:gd name="T7" fmla="*/ 0 h 10"/>
              <a:gd name="T8" fmla="*/ 5007 w 5007"/>
              <a:gd name="T9" fmla="*/ 10 h 10"/>
            </a:gdLst>
            <a:ahLst/>
            <a:cxnLst>
              <a:cxn ang="T4">
                <a:pos x="T0" y="T1"/>
              </a:cxn>
              <a:cxn ang="T5">
                <a:pos x="T2" y="T3"/>
              </a:cxn>
            </a:cxnLst>
            <a:rect l="T6" t="T7" r="T8" b="T9"/>
            <a:pathLst>
              <a:path w="5007" h="10">
                <a:moveTo>
                  <a:pt x="0" y="10"/>
                </a:moveTo>
                <a:lnTo>
                  <a:pt x="5007"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10">
              <a:solidFill>
                <a:prstClr val="black"/>
              </a:solidFill>
            </a:endParaRPr>
          </a:p>
        </p:txBody>
      </p:sp>
      <p:sp>
        <p:nvSpPr>
          <p:cNvPr id="80" name="Rectangle 36"/>
          <p:cNvSpPr>
            <a:spLocks noChangeArrowheads="1"/>
          </p:cNvSpPr>
          <p:nvPr/>
        </p:nvSpPr>
        <p:spPr bwMode="auto">
          <a:xfrm>
            <a:off x="5900809" y="2426609"/>
            <a:ext cx="986086" cy="851598"/>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a:solidFill>
                  <a:prstClr val="black"/>
                </a:solidFill>
                <a:cs typeface="Arial" charset="0"/>
              </a:rPr>
              <a:t>Public</a:t>
            </a:r>
          </a:p>
          <a:p>
            <a:pPr algn="ctr"/>
            <a:r>
              <a:rPr lang="en-US" sz="1819">
                <a:solidFill>
                  <a:prstClr val="black"/>
                </a:solidFill>
                <a:cs typeface="Arial" charset="0"/>
              </a:rPr>
              <a:t>Affairs</a:t>
            </a:r>
          </a:p>
        </p:txBody>
      </p:sp>
      <p:sp>
        <p:nvSpPr>
          <p:cNvPr id="82" name="Line 38"/>
          <p:cNvSpPr>
            <a:spLocks noChangeShapeType="1"/>
          </p:cNvSpPr>
          <p:nvPr/>
        </p:nvSpPr>
        <p:spPr bwMode="auto">
          <a:xfrm flipH="1">
            <a:off x="10195282" y="2197025"/>
            <a:ext cx="2677" cy="20881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84" name="Line 40"/>
          <p:cNvSpPr>
            <a:spLocks noChangeShapeType="1"/>
          </p:cNvSpPr>
          <p:nvPr/>
        </p:nvSpPr>
        <p:spPr bwMode="auto">
          <a:xfrm flipH="1">
            <a:off x="3404112" y="2232132"/>
            <a:ext cx="1190" cy="19447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85" name="Line 41"/>
          <p:cNvSpPr>
            <a:spLocks noChangeShapeType="1"/>
          </p:cNvSpPr>
          <p:nvPr/>
        </p:nvSpPr>
        <p:spPr bwMode="auto">
          <a:xfrm>
            <a:off x="5361533" y="2233262"/>
            <a:ext cx="0" cy="20334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86" name="Line 42"/>
          <p:cNvSpPr>
            <a:spLocks noChangeShapeType="1"/>
          </p:cNvSpPr>
          <p:nvPr/>
        </p:nvSpPr>
        <p:spPr bwMode="auto">
          <a:xfrm flipH="1">
            <a:off x="6339824" y="2244292"/>
            <a:ext cx="1" cy="20334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87" name="Line 43"/>
          <p:cNvSpPr>
            <a:spLocks noChangeShapeType="1"/>
          </p:cNvSpPr>
          <p:nvPr/>
        </p:nvSpPr>
        <p:spPr bwMode="auto">
          <a:xfrm>
            <a:off x="7448532" y="2228173"/>
            <a:ext cx="3038" cy="2065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88" name="Line 44"/>
          <p:cNvSpPr>
            <a:spLocks noChangeShapeType="1"/>
          </p:cNvSpPr>
          <p:nvPr/>
        </p:nvSpPr>
        <p:spPr bwMode="auto">
          <a:xfrm flipH="1">
            <a:off x="8520545" y="2238514"/>
            <a:ext cx="0" cy="1823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90" name="Line 24"/>
          <p:cNvSpPr>
            <a:spLocks noChangeShapeType="1"/>
          </p:cNvSpPr>
          <p:nvPr/>
        </p:nvSpPr>
        <p:spPr bwMode="auto">
          <a:xfrm>
            <a:off x="5885741" y="1603247"/>
            <a:ext cx="0" cy="1129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48" name="Line 40"/>
          <p:cNvSpPr>
            <a:spLocks noChangeShapeType="1"/>
          </p:cNvSpPr>
          <p:nvPr/>
        </p:nvSpPr>
        <p:spPr bwMode="auto">
          <a:xfrm flipH="1">
            <a:off x="4448800" y="2242319"/>
            <a:ext cx="5597" cy="19447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50" name="Rectangle 10"/>
          <p:cNvSpPr>
            <a:spLocks noChangeArrowheads="1"/>
          </p:cNvSpPr>
          <p:nvPr/>
        </p:nvSpPr>
        <p:spPr bwMode="auto">
          <a:xfrm>
            <a:off x="3940970" y="2434755"/>
            <a:ext cx="898337" cy="843453"/>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a:solidFill>
                  <a:prstClr val="black"/>
                </a:solidFill>
              </a:rPr>
              <a:t>Consular</a:t>
            </a:r>
          </a:p>
          <a:p>
            <a:pPr algn="ctr"/>
            <a:r>
              <a:rPr lang="en-US" sz="1819">
                <a:solidFill>
                  <a:prstClr val="black"/>
                </a:solidFill>
              </a:rPr>
              <a:t>Affairs</a:t>
            </a:r>
          </a:p>
        </p:txBody>
      </p:sp>
      <p:sp>
        <p:nvSpPr>
          <p:cNvPr id="52" name="Rectangle 10"/>
          <p:cNvSpPr>
            <a:spLocks noChangeArrowheads="1"/>
          </p:cNvSpPr>
          <p:nvPr/>
        </p:nvSpPr>
        <p:spPr bwMode="auto">
          <a:xfrm>
            <a:off x="9142687" y="2425126"/>
            <a:ext cx="653841" cy="853081"/>
          </a:xfrm>
          <a:prstGeom prst="rect">
            <a:avLst/>
          </a:prstGeom>
          <a:solidFill>
            <a:schemeClr val="tx2">
              <a:lumMod val="40000"/>
              <a:lumOff val="60000"/>
            </a:schemeClr>
          </a:solidFill>
          <a:ln w="12700">
            <a:solidFill>
              <a:schemeClr val="tx1"/>
            </a:solidFill>
            <a:miter lim="800000"/>
            <a:headEnd/>
            <a:tailEnd/>
          </a:ln>
          <a:effectLst/>
        </p:spPr>
        <p:txBody>
          <a:bodyPr wrap="none" anchor="ctr"/>
          <a:lstStyle/>
          <a:p>
            <a:pPr algn="ctr"/>
            <a:r>
              <a:rPr lang="en-US" sz="1819">
                <a:solidFill>
                  <a:prstClr val="black"/>
                </a:solidFill>
              </a:rPr>
              <a:t>USAID</a:t>
            </a:r>
          </a:p>
        </p:txBody>
      </p:sp>
      <p:sp>
        <p:nvSpPr>
          <p:cNvPr id="56" name="Line 44"/>
          <p:cNvSpPr>
            <a:spLocks noChangeShapeType="1"/>
          </p:cNvSpPr>
          <p:nvPr/>
        </p:nvSpPr>
        <p:spPr bwMode="auto">
          <a:xfrm>
            <a:off x="9485603" y="2199564"/>
            <a:ext cx="8398" cy="23987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58" name="Line 44"/>
          <p:cNvSpPr>
            <a:spLocks noChangeShapeType="1"/>
          </p:cNvSpPr>
          <p:nvPr/>
        </p:nvSpPr>
        <p:spPr bwMode="auto">
          <a:xfrm flipH="1">
            <a:off x="8243455" y="3287627"/>
            <a:ext cx="0" cy="1823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60" name="Line 44"/>
          <p:cNvSpPr>
            <a:spLocks noChangeShapeType="1"/>
          </p:cNvSpPr>
          <p:nvPr/>
        </p:nvSpPr>
        <p:spPr bwMode="auto">
          <a:xfrm flipH="1">
            <a:off x="8797637" y="3287626"/>
            <a:ext cx="0" cy="1823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62" name="Rectangle 10"/>
          <p:cNvSpPr>
            <a:spLocks noChangeArrowheads="1"/>
          </p:cNvSpPr>
          <p:nvPr/>
        </p:nvSpPr>
        <p:spPr bwMode="auto">
          <a:xfrm>
            <a:off x="7763666" y="3453262"/>
            <a:ext cx="618335" cy="641613"/>
          </a:xfrm>
          <a:prstGeom prst="rect">
            <a:avLst/>
          </a:prstGeom>
          <a:solidFill>
            <a:schemeClr val="tx2">
              <a:lumMod val="40000"/>
              <a:lumOff val="60000"/>
            </a:schemeClr>
          </a:solidFill>
          <a:ln w="12700">
            <a:solidFill>
              <a:schemeClr val="tx1"/>
            </a:solidFill>
            <a:miter lim="800000"/>
            <a:headEnd/>
            <a:tailEnd/>
          </a:ln>
          <a:effectLst/>
        </p:spPr>
        <p:txBody>
          <a:bodyPr wrap="none" anchor="ctr"/>
          <a:lstStyle/>
          <a:p>
            <a:pPr algn="ctr"/>
            <a:r>
              <a:rPr lang="en-US" sz="1637">
                <a:solidFill>
                  <a:prstClr val="black"/>
                </a:solidFill>
              </a:rPr>
              <a:t>DAO</a:t>
            </a:r>
          </a:p>
        </p:txBody>
      </p:sp>
      <p:sp>
        <p:nvSpPr>
          <p:cNvPr id="63" name="Rectangle 10"/>
          <p:cNvSpPr>
            <a:spLocks noChangeArrowheads="1"/>
          </p:cNvSpPr>
          <p:nvPr/>
        </p:nvSpPr>
        <p:spPr bwMode="auto">
          <a:xfrm>
            <a:off x="8589820" y="3432089"/>
            <a:ext cx="895783" cy="662786"/>
          </a:xfrm>
          <a:prstGeom prst="rect">
            <a:avLst/>
          </a:prstGeom>
          <a:solidFill>
            <a:schemeClr val="tx2">
              <a:lumMod val="40000"/>
              <a:lumOff val="60000"/>
            </a:schemeClr>
          </a:solidFill>
          <a:ln w="12700">
            <a:solidFill>
              <a:schemeClr val="tx1"/>
            </a:solidFill>
            <a:miter lim="800000"/>
            <a:headEnd/>
            <a:tailEnd/>
          </a:ln>
          <a:effectLst/>
        </p:spPr>
        <p:txBody>
          <a:bodyPr wrap="none" anchor="ctr"/>
          <a:lstStyle/>
          <a:p>
            <a:pPr algn="ctr"/>
            <a:r>
              <a:rPr lang="en-US" sz="1454">
                <a:solidFill>
                  <a:prstClr val="black"/>
                </a:solidFill>
              </a:rPr>
              <a:t>Security</a:t>
            </a:r>
          </a:p>
          <a:p>
            <a:pPr algn="ctr"/>
            <a:r>
              <a:rPr lang="en-US" sz="1454">
                <a:solidFill>
                  <a:prstClr val="black"/>
                </a:solidFill>
              </a:rPr>
              <a:t>Assistance</a:t>
            </a:r>
          </a:p>
          <a:p>
            <a:pPr algn="ctr"/>
            <a:r>
              <a:rPr lang="en-US" sz="1454">
                <a:solidFill>
                  <a:prstClr val="black"/>
                </a:solidFill>
              </a:rPr>
              <a:t>Office</a:t>
            </a:r>
          </a:p>
        </p:txBody>
      </p:sp>
      <p:sp>
        <p:nvSpPr>
          <p:cNvPr id="64" name="Line 38"/>
          <p:cNvSpPr>
            <a:spLocks noChangeShapeType="1"/>
          </p:cNvSpPr>
          <p:nvPr/>
        </p:nvSpPr>
        <p:spPr bwMode="auto">
          <a:xfrm>
            <a:off x="1681480" y="2228174"/>
            <a:ext cx="70911" cy="120391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65" name="Rectangle 29"/>
          <p:cNvSpPr>
            <a:spLocks noChangeArrowheads="1"/>
          </p:cNvSpPr>
          <p:nvPr/>
        </p:nvSpPr>
        <p:spPr bwMode="auto">
          <a:xfrm>
            <a:off x="1663740" y="3439456"/>
            <a:ext cx="1959459" cy="624750"/>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a:solidFill>
                  <a:prstClr val="black"/>
                </a:solidFill>
              </a:rPr>
              <a:t>Consulates/</a:t>
            </a:r>
          </a:p>
          <a:p>
            <a:pPr algn="ctr"/>
            <a:r>
              <a:rPr lang="en-US" sz="1819">
                <a:solidFill>
                  <a:prstClr val="black"/>
                </a:solidFill>
              </a:rPr>
              <a:t>Constituent Posts</a:t>
            </a:r>
          </a:p>
        </p:txBody>
      </p:sp>
      <p:sp>
        <p:nvSpPr>
          <p:cNvPr id="66" name="Line 41"/>
          <p:cNvSpPr>
            <a:spLocks noChangeShapeType="1"/>
          </p:cNvSpPr>
          <p:nvPr/>
        </p:nvSpPr>
        <p:spPr bwMode="auto">
          <a:xfrm>
            <a:off x="7188520" y="3278207"/>
            <a:ext cx="0" cy="20334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67" name="Rectangle 29"/>
          <p:cNvSpPr>
            <a:spLocks noChangeArrowheads="1"/>
          </p:cNvSpPr>
          <p:nvPr/>
        </p:nvSpPr>
        <p:spPr bwMode="auto">
          <a:xfrm>
            <a:off x="5361533" y="3457408"/>
            <a:ext cx="2119922" cy="637466"/>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637">
                <a:solidFill>
                  <a:prstClr val="black"/>
                </a:solidFill>
              </a:rPr>
              <a:t>Marine Security Guard</a:t>
            </a:r>
          </a:p>
          <a:p>
            <a:pPr algn="ctr"/>
            <a:r>
              <a:rPr lang="en-US" sz="1637">
                <a:solidFill>
                  <a:prstClr val="black"/>
                </a:solidFill>
              </a:rPr>
              <a:t>Detachment</a:t>
            </a:r>
          </a:p>
        </p:txBody>
      </p:sp>
      <p:sp>
        <p:nvSpPr>
          <p:cNvPr id="75" name="Rounded Rectangle 74"/>
          <p:cNvSpPr/>
          <p:nvPr/>
        </p:nvSpPr>
        <p:spPr>
          <a:xfrm>
            <a:off x="2242040" y="4532600"/>
            <a:ext cx="4097784" cy="22907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364" b="1" spc="4">
                <a:solidFill>
                  <a:schemeClr val="tx1"/>
                </a:solidFill>
                <a:latin typeface="Times New Roman"/>
                <a:cs typeface="Times New Roman"/>
              </a:rPr>
              <a:t>The A</a:t>
            </a:r>
            <a:r>
              <a:rPr lang="en-US" sz="2364" b="1" spc="-19">
                <a:solidFill>
                  <a:schemeClr val="tx1"/>
                </a:solidFill>
                <a:latin typeface="Times New Roman"/>
                <a:cs typeface="Times New Roman"/>
              </a:rPr>
              <a:t>m</a:t>
            </a:r>
            <a:r>
              <a:rPr lang="en-US" sz="2364" b="1">
                <a:solidFill>
                  <a:schemeClr val="tx1"/>
                </a:solidFill>
                <a:latin typeface="Times New Roman"/>
                <a:cs typeface="Times New Roman"/>
              </a:rPr>
              <a:t>bassador is </a:t>
            </a:r>
            <a:r>
              <a:rPr lang="en-US" sz="2364" b="1" spc="4">
                <a:solidFill>
                  <a:schemeClr val="tx1"/>
                </a:solidFill>
                <a:latin typeface="Times New Roman"/>
                <a:cs typeface="Times New Roman"/>
              </a:rPr>
              <a:t>t</a:t>
            </a:r>
            <a:r>
              <a:rPr lang="en-US" sz="2364" b="1">
                <a:solidFill>
                  <a:schemeClr val="tx1"/>
                </a:solidFill>
                <a:latin typeface="Times New Roman"/>
                <a:cs typeface="Times New Roman"/>
              </a:rPr>
              <a:t>he</a:t>
            </a:r>
            <a:r>
              <a:rPr lang="en-US" sz="2364" b="1" spc="13">
                <a:solidFill>
                  <a:schemeClr val="tx1"/>
                </a:solidFill>
                <a:latin typeface="Times New Roman"/>
                <a:cs typeface="Times New Roman"/>
              </a:rPr>
              <a:t> President’s </a:t>
            </a:r>
            <a:r>
              <a:rPr lang="en-US" sz="2364" b="1">
                <a:solidFill>
                  <a:schemeClr val="tx1"/>
                </a:solidFill>
                <a:latin typeface="Times New Roman"/>
                <a:cs typeface="Times New Roman"/>
              </a:rPr>
              <a:t>“pe</a:t>
            </a:r>
            <a:r>
              <a:rPr lang="en-US" sz="2364" b="1" spc="-9">
                <a:solidFill>
                  <a:schemeClr val="tx1"/>
                </a:solidFill>
                <a:latin typeface="Times New Roman"/>
                <a:cs typeface="Times New Roman"/>
              </a:rPr>
              <a:t>rs</a:t>
            </a:r>
            <a:r>
              <a:rPr lang="en-US" sz="2364" b="1">
                <a:solidFill>
                  <a:schemeClr val="tx1"/>
                </a:solidFill>
                <a:latin typeface="Times New Roman"/>
                <a:cs typeface="Times New Roman"/>
              </a:rPr>
              <a:t>onal repr</a:t>
            </a:r>
            <a:r>
              <a:rPr lang="en-US" sz="2364" b="1" spc="4">
                <a:solidFill>
                  <a:schemeClr val="tx1"/>
                </a:solidFill>
                <a:latin typeface="Times New Roman"/>
                <a:cs typeface="Times New Roman"/>
              </a:rPr>
              <a:t>e</a:t>
            </a:r>
            <a:r>
              <a:rPr lang="en-US" sz="2364" b="1" spc="-9">
                <a:solidFill>
                  <a:schemeClr val="tx1"/>
                </a:solidFill>
                <a:latin typeface="Times New Roman"/>
                <a:cs typeface="Times New Roman"/>
              </a:rPr>
              <a:t>s</a:t>
            </a:r>
            <a:r>
              <a:rPr lang="en-US" sz="2364" b="1">
                <a:solidFill>
                  <a:schemeClr val="tx1"/>
                </a:solidFill>
                <a:latin typeface="Times New Roman"/>
                <a:cs typeface="Times New Roman"/>
              </a:rPr>
              <a:t>enta</a:t>
            </a:r>
            <a:r>
              <a:rPr lang="en-US" sz="2364" b="1" spc="4">
                <a:solidFill>
                  <a:schemeClr val="tx1"/>
                </a:solidFill>
                <a:latin typeface="Times New Roman"/>
                <a:cs typeface="Times New Roman"/>
              </a:rPr>
              <a:t>t</a:t>
            </a:r>
            <a:r>
              <a:rPr lang="en-US" sz="2364" b="1">
                <a:solidFill>
                  <a:schemeClr val="tx1"/>
                </a:solidFill>
                <a:latin typeface="Times New Roman"/>
                <a:cs typeface="Times New Roman"/>
              </a:rPr>
              <a:t>ive”</a:t>
            </a:r>
            <a:r>
              <a:rPr lang="en-US" sz="2364" b="1" spc="13">
                <a:solidFill>
                  <a:schemeClr val="tx1"/>
                </a:solidFill>
                <a:latin typeface="Times New Roman"/>
                <a:cs typeface="Times New Roman"/>
              </a:rPr>
              <a:t> and </a:t>
            </a:r>
            <a:r>
              <a:rPr lang="en-US" sz="2364" b="1">
                <a:solidFill>
                  <a:schemeClr val="tx1"/>
                </a:solidFill>
                <a:latin typeface="Times New Roman"/>
                <a:cs typeface="Times New Roman"/>
              </a:rPr>
              <a:t>reports to</a:t>
            </a:r>
            <a:r>
              <a:rPr lang="en-US" sz="2364" b="1" spc="-9">
                <a:solidFill>
                  <a:schemeClr val="tx1"/>
                </a:solidFill>
                <a:latin typeface="Times New Roman"/>
                <a:cs typeface="Times New Roman"/>
              </a:rPr>
              <a:t> </a:t>
            </a:r>
            <a:r>
              <a:rPr lang="en-US" sz="2364" b="1">
                <a:solidFill>
                  <a:schemeClr val="tx1"/>
                </a:solidFill>
                <a:latin typeface="Times New Roman"/>
                <a:cs typeface="Times New Roman"/>
              </a:rPr>
              <a:t>the </a:t>
            </a:r>
            <a:r>
              <a:rPr lang="en-US" sz="2364" b="1" spc="-9">
                <a:solidFill>
                  <a:schemeClr val="tx1"/>
                </a:solidFill>
                <a:latin typeface="Times New Roman"/>
                <a:cs typeface="Times New Roman"/>
              </a:rPr>
              <a:t>S</a:t>
            </a:r>
            <a:r>
              <a:rPr lang="en-US" sz="2364" b="1">
                <a:solidFill>
                  <a:schemeClr val="tx1"/>
                </a:solidFill>
                <a:latin typeface="Times New Roman"/>
                <a:cs typeface="Times New Roman"/>
              </a:rPr>
              <a:t>ec</a:t>
            </a:r>
            <a:r>
              <a:rPr lang="en-US" sz="2364" b="1" spc="4">
                <a:solidFill>
                  <a:schemeClr val="tx1"/>
                </a:solidFill>
                <a:latin typeface="Times New Roman"/>
                <a:cs typeface="Times New Roman"/>
              </a:rPr>
              <a:t>r</a:t>
            </a:r>
            <a:r>
              <a:rPr lang="en-US" sz="2364" b="1">
                <a:solidFill>
                  <a:schemeClr val="tx1"/>
                </a:solidFill>
                <a:latin typeface="Times New Roman"/>
                <a:cs typeface="Times New Roman"/>
              </a:rPr>
              <a:t>etary of </a:t>
            </a:r>
            <a:r>
              <a:rPr lang="en-US" sz="2364" b="1" spc="-9">
                <a:solidFill>
                  <a:schemeClr val="tx1"/>
                </a:solidFill>
                <a:latin typeface="Times New Roman"/>
                <a:cs typeface="Times New Roman"/>
              </a:rPr>
              <a:t>S</a:t>
            </a:r>
            <a:r>
              <a:rPr lang="en-US" sz="2364" b="1">
                <a:solidFill>
                  <a:schemeClr val="tx1"/>
                </a:solidFill>
                <a:latin typeface="Times New Roman"/>
                <a:cs typeface="Times New Roman"/>
              </a:rPr>
              <a:t>ta</a:t>
            </a:r>
            <a:r>
              <a:rPr lang="en-US" sz="2364" b="1" spc="4">
                <a:solidFill>
                  <a:schemeClr val="tx1"/>
                </a:solidFill>
                <a:latin typeface="Times New Roman"/>
                <a:cs typeface="Times New Roman"/>
              </a:rPr>
              <a:t>t</a:t>
            </a:r>
            <a:r>
              <a:rPr lang="en-US" sz="2364" b="1">
                <a:solidFill>
                  <a:schemeClr val="tx1"/>
                </a:solidFill>
                <a:latin typeface="Times New Roman"/>
                <a:cs typeface="Times New Roman"/>
              </a:rPr>
              <a:t>e (usually through the regional Assistant Secretary)</a:t>
            </a:r>
            <a:endParaRPr lang="en-US" sz="2364" b="1">
              <a:solidFill>
                <a:schemeClr val="tx1"/>
              </a:solidFill>
            </a:endParaRPr>
          </a:p>
        </p:txBody>
      </p:sp>
    </p:spTree>
    <p:extLst>
      <p:ext uri="{BB962C8B-B14F-4D97-AF65-F5344CB8AC3E}">
        <p14:creationId xmlns:p14="http://schemas.microsoft.com/office/powerpoint/2010/main" val="31512760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3A07869D882648A96431C1019F6CCF" ma:contentTypeVersion="18" ma:contentTypeDescription="Create a new document." ma:contentTypeScope="" ma:versionID="33d8357bc8b7326fd7160f80196ae126">
  <xsd:schema xmlns:xsd="http://www.w3.org/2001/XMLSchema" xmlns:xs="http://www.w3.org/2001/XMLSchema" xmlns:p="http://schemas.microsoft.com/office/2006/metadata/properties" xmlns:ns2="de724392-4127-4023-8022-f34e3e4712d3" xmlns:ns3="f3734251-b688-48a9-9868-3bcfaa349d34" targetNamespace="http://schemas.microsoft.com/office/2006/metadata/properties" ma:root="true" ma:fieldsID="b7021cea53763869a0b31f21de9375e8" ns2:_="" ns3:_="">
    <xsd:import namespace="de724392-4127-4023-8022-f34e3e4712d3"/>
    <xsd:import namespace="f3734251-b688-48a9-9868-3bcfaa349d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24392-4127-4023-8022-f34e3e471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34031f-5af4-462f-909d-b01dcfe103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734251-b688-48a9-9868-3bcfaa349d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1d13ab-b3d9-4dc2-81fa-676027a22dbf}" ma:internalName="TaxCatchAll" ma:showField="CatchAllData" ma:web="f3734251-b688-48a9-9868-3bcfaa349d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724392-4127-4023-8022-f34e3e4712d3">
      <Terms xmlns="http://schemas.microsoft.com/office/infopath/2007/PartnerControls"/>
    </lcf76f155ced4ddcb4097134ff3c332f>
    <TaxCatchAll xmlns="f3734251-b688-48a9-9868-3bcfaa349d34" xsi:nil="true"/>
  </documentManagement>
</p:properties>
</file>

<file path=customXml/itemProps1.xml><?xml version="1.0" encoding="utf-8"?>
<ds:datastoreItem xmlns:ds="http://schemas.openxmlformats.org/officeDocument/2006/customXml" ds:itemID="{3D426DA3-8329-4B8F-8598-02094C6E2E6D}">
  <ds:schemaRefs>
    <ds:schemaRef ds:uri="http://schemas.microsoft.com/sharepoint/v3/contenttype/forms"/>
  </ds:schemaRefs>
</ds:datastoreItem>
</file>

<file path=customXml/itemProps2.xml><?xml version="1.0" encoding="utf-8"?>
<ds:datastoreItem xmlns:ds="http://schemas.openxmlformats.org/officeDocument/2006/customXml" ds:itemID="{884D1A8B-910F-403D-B3C7-92A68928EAAB}"/>
</file>

<file path=customXml/itemProps3.xml><?xml version="1.0" encoding="utf-8"?>
<ds:datastoreItem xmlns:ds="http://schemas.openxmlformats.org/officeDocument/2006/customXml" ds:itemID="{72618DAD-A9F8-47BE-B210-52EB3FD04A1D}">
  <ds:schemaRefs>
    <ds:schemaRef ds:uri="16029f0c-9348-4490-8640-ee8624070f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650</TotalTime>
  <Words>4052</Words>
  <Application>Microsoft Office PowerPoint</Application>
  <PresentationFormat>Widescreen</PresentationFormat>
  <Paragraphs>718</Paragraphs>
  <Slides>36</Slides>
  <Notes>14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1" baseType="lpstr">
      <vt:lpstr> Arial</vt:lpstr>
      <vt:lpstr>Arial</vt:lpstr>
      <vt:lpstr>Arial Black</vt:lpstr>
      <vt:lpstr>Calibri</vt:lpstr>
      <vt:lpstr>Calibri Light</vt:lpstr>
      <vt:lpstr>Castellar</vt:lpstr>
      <vt:lpstr>Century Schoolbook</vt:lpstr>
      <vt:lpstr>Corbel</vt:lpstr>
      <vt:lpstr>Courier New</vt:lpstr>
      <vt:lpstr>Garamond</vt:lpstr>
      <vt:lpstr>Georgia</vt:lpstr>
      <vt:lpstr>Times New Roman</vt:lpstr>
      <vt:lpstr>Wingdings</vt:lpstr>
      <vt:lpstr>Office Theme</vt:lpstr>
      <vt:lpstr>Clip</vt:lpstr>
      <vt:lpstr>Capstone     may 14, 24th, 2024</vt:lpstr>
      <vt:lpstr>PowerPoint Presentation</vt:lpstr>
      <vt:lpstr>PowerPoint Presentation</vt:lpstr>
      <vt:lpstr>Chief of Mission </vt:lpstr>
      <vt:lpstr>Diplomacy in a Nutshell</vt:lpstr>
      <vt:lpstr>A Global Presence: U.S. Diplomatic and Consular Missions </vt:lpstr>
      <vt:lpstr>PowerPoint Presentation</vt:lpstr>
      <vt:lpstr>State’s Internal Chain of Command</vt:lpstr>
      <vt:lpstr>U.S. Embassy Structure:  The Country Team</vt:lpstr>
      <vt:lpstr>PowerPoint Presentation</vt:lpstr>
      <vt:lpstr>Asymmetric Resources State - Defense</vt:lpstr>
      <vt:lpstr>FY 2022 Discretionary Spending (Where Congress sort of/kind of gets to choose:)  2022 = $1.69 trillion total (21% of total spending)</vt:lpstr>
      <vt:lpstr>Federal Spending 2022 by U.S. Department  $8.07 Trillion</vt:lpstr>
      <vt:lpstr>A Quick Guide to U.S. State Department Rank and Insignia</vt:lpstr>
      <vt:lpstr>PowerPoint Presentation</vt:lpstr>
      <vt:lpstr>PowerPoint Presentation</vt:lpstr>
      <vt:lpstr>PowerPoint Presentation</vt:lpstr>
      <vt:lpstr>PowerPoint Presentation</vt:lpstr>
      <vt:lpstr>More Effective Together</vt:lpstr>
      <vt:lpstr>Key Takeaways</vt:lpstr>
      <vt:lpstr>Comments &amp; Questions</vt:lpstr>
      <vt:lpstr>Additional Resources</vt:lpstr>
      <vt:lpstr>Stereotypes</vt:lpstr>
      <vt:lpstr>Typical Diplomat?</vt:lpstr>
      <vt:lpstr>Back Up Slides</vt:lpstr>
      <vt:lpstr>PowerPoint Presentation</vt:lpstr>
      <vt:lpstr>National Defense University : International Students : Allies and Partners</vt:lpstr>
      <vt:lpstr>State Department Planning Documents</vt:lpstr>
      <vt:lpstr>PowerPoint Presentation</vt:lpstr>
      <vt:lpstr>National Security Planning</vt:lpstr>
      <vt:lpstr>PowerPoint Presentation</vt:lpstr>
      <vt:lpstr>PowerPoint Presentation</vt:lpstr>
      <vt:lpstr>PowerPoint Presentation</vt:lpstr>
      <vt:lpstr>PowerPoint Presentation</vt:lpstr>
      <vt:lpstr>PowerPoint Presentation</vt:lpstr>
      <vt:lpstr>A Quick Guide to U.S. State Department  Rank and Insignia</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Department 101: Diplomacy in Washington  and Overseas</dc:title>
  <dc:creator>Smith, Colin D LtCol US NDU</dc:creator>
  <cp:lastModifiedBy>Swanson, Bonnie  CIV US NDU</cp:lastModifiedBy>
  <cp:revision>3</cp:revision>
  <cp:lastPrinted>2024-01-31T18:13:24Z</cp:lastPrinted>
  <dcterms:created xsi:type="dcterms:W3CDTF">2020-09-18T16:56:23Z</dcterms:created>
  <dcterms:modified xsi:type="dcterms:W3CDTF">2024-05-09T12:28:48Z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0x010100B716418BA096594CB051400FDB821AC7</vt:lpwstr>
  </property>
  <property fmtid="{D5CDD505-2E9C-101B-9397-08002B2CF9AE}" pid="3" name="MSIP_Label_ed988144-24d0-4acc-b9ae-b4acf7ca0572_Enabled">
    <vt:lpwstr>true</vt:lpwstr>
  </property>
  <property fmtid="{D5CDD505-2E9C-101B-9397-08002B2CF9AE}" pid="4" name="MSIP_Label_ed988144-24d0-4acc-b9ae-b4acf7ca0572_SetDate">
    <vt:lpwstr>2024-04-24T16:23:10Z</vt:lpwstr>
  </property>
  <property fmtid="{D5CDD505-2E9C-101B-9397-08002B2CF9AE}" pid="5" name="MSIP_Label_ed988144-24d0-4acc-b9ae-b4acf7ca0572_Method">
    <vt:lpwstr>Privileged</vt:lpwstr>
  </property>
  <property fmtid="{D5CDD505-2E9C-101B-9397-08002B2CF9AE}" pid="6" name="MSIP_Label_ed988144-24d0-4acc-b9ae-b4acf7ca0572_Name">
    <vt:lpwstr>Public</vt:lpwstr>
  </property>
  <property fmtid="{D5CDD505-2E9C-101B-9397-08002B2CF9AE}" pid="7" name="MSIP_Label_ed988144-24d0-4acc-b9ae-b4acf7ca0572_SiteId">
    <vt:lpwstr>abfe949f-1dc8-462b-bf87-3527168dc052</vt:lpwstr>
  </property>
  <property fmtid="{D5CDD505-2E9C-101B-9397-08002B2CF9AE}" pid="8" name="MSIP_Label_ed988144-24d0-4acc-b9ae-b4acf7ca0572_ActionId">
    <vt:lpwstr>5b77f76a-dc96-476b-823d-91066de61788</vt:lpwstr>
  </property>
  <property fmtid="{D5CDD505-2E9C-101B-9397-08002B2CF9AE}" pid="9" name="MSIP_Label_ed988144-24d0-4acc-b9ae-b4acf7ca0572_ContentBits">
    <vt:lpwstr>0</vt:lpwstr>
  </property>
</Properties>
</file>